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3.xml" ContentType="application/vnd.openxmlformats-officedocument.drawingml.chartshapes+xml"/>
  <Override PartName="/ppt/charts/chartEx2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rts/chart4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4.xml" ContentType="application/vnd.openxmlformats-officedocument.drawingml.chartshapes+xml"/>
  <Override PartName="/ppt/charts/chartEx3.xml" ContentType="application/vnd.ms-office.chartex+xml"/>
  <Override PartName="/ppt/charts/style7.xml" ContentType="application/vnd.ms-office.chartstyle+xml"/>
  <Override PartName="/ppt/charts/colors7.xml" ContentType="application/vnd.ms-office.chartcolorstyle+xml"/>
  <Override PartName="/ppt/charts/chart5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5.xml" ContentType="application/vnd.openxmlformats-officedocument.drawingml.chartshap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2"/>
  </p:notesMasterIdLst>
  <p:sldIdLst>
    <p:sldId id="256" r:id="rId2"/>
    <p:sldId id="257" r:id="rId3"/>
    <p:sldId id="266" r:id="rId4"/>
    <p:sldId id="269" r:id="rId5"/>
    <p:sldId id="267" r:id="rId6"/>
    <p:sldId id="272" r:id="rId7"/>
    <p:sldId id="273" r:id="rId8"/>
    <p:sldId id="274" r:id="rId9"/>
    <p:sldId id="276" r:id="rId10"/>
    <p:sldId id="27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C376AA-703E-8E43-8154-23A14A4EB810}" v="962" dt="2022-07-26T02:36:04.7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91"/>
    <p:restoredTop sz="95846"/>
  </p:normalViewPr>
  <p:slideViewPr>
    <p:cSldViewPr snapToGrid="0" snapToObjects="1">
      <p:cViewPr varScale="1">
        <p:scale>
          <a:sx n="110" d="100"/>
          <a:sy n="110" d="100"/>
        </p:scale>
        <p:origin x="39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ilasa, Akshay" userId="58d688b8-bc32-436d-a76f-24534b881b8d" providerId="ADAL" clId="{3CC376AA-703E-8E43-8154-23A14A4EB810}"/>
    <pc:docChg chg="undo redo custSel addSld delSld modSld">
      <pc:chgData name="Kailasa, Akshay" userId="58d688b8-bc32-436d-a76f-24534b881b8d" providerId="ADAL" clId="{3CC376AA-703E-8E43-8154-23A14A4EB810}" dt="2022-07-26T02:38:44.141" v="4647" actId="14100"/>
      <pc:docMkLst>
        <pc:docMk/>
      </pc:docMkLst>
      <pc:sldChg chg="addSp delSp modSp mod setBg setClrOvrMap delDesignElem">
        <pc:chgData name="Kailasa, Akshay" userId="58d688b8-bc32-436d-a76f-24534b881b8d" providerId="ADAL" clId="{3CC376AA-703E-8E43-8154-23A14A4EB810}" dt="2022-07-25T02:24:04.685" v="3731" actId="26606"/>
        <pc:sldMkLst>
          <pc:docMk/>
          <pc:sldMk cId="277730538" sldId="256"/>
        </pc:sldMkLst>
        <pc:spChg chg="mod">
          <ac:chgData name="Kailasa, Akshay" userId="58d688b8-bc32-436d-a76f-24534b881b8d" providerId="ADAL" clId="{3CC376AA-703E-8E43-8154-23A14A4EB810}" dt="2022-07-25T02:24:04.678" v="3730" actId="26606"/>
          <ac:spMkLst>
            <pc:docMk/>
            <pc:sldMk cId="277730538" sldId="256"/>
            <ac:spMk id="2" creationId="{3198FD97-6493-0E1D-2705-42C153AAB20E}"/>
          </ac:spMkLst>
        </pc:spChg>
        <pc:spChg chg="mod">
          <ac:chgData name="Kailasa, Akshay" userId="58d688b8-bc32-436d-a76f-24534b881b8d" providerId="ADAL" clId="{3CC376AA-703E-8E43-8154-23A14A4EB810}" dt="2022-07-25T02:24:04.685" v="3731" actId="26606"/>
          <ac:spMkLst>
            <pc:docMk/>
            <pc:sldMk cId="277730538" sldId="256"/>
            <ac:spMk id="3" creationId="{26979D4B-9DA5-5663-E24B-E73532B7CB67}"/>
          </ac:spMkLst>
        </pc:spChg>
        <pc:spChg chg="add del">
          <ac:chgData name="Kailasa, Akshay" userId="58d688b8-bc32-436d-a76f-24534b881b8d" providerId="ADAL" clId="{3CC376AA-703E-8E43-8154-23A14A4EB810}" dt="2022-07-25T02:24:04.685" v="3731" actId="26606"/>
          <ac:spMkLst>
            <pc:docMk/>
            <pc:sldMk cId="277730538" sldId="256"/>
            <ac:spMk id="56" creationId="{8F23F8A3-8FD7-4779-8323-FDC26BE99889}"/>
          </ac:spMkLst>
        </pc:spChg>
        <pc:spChg chg="add del">
          <ac:chgData name="Kailasa, Akshay" userId="58d688b8-bc32-436d-a76f-24534b881b8d" providerId="ADAL" clId="{3CC376AA-703E-8E43-8154-23A14A4EB810}" dt="2022-07-25T02:24:04.685" v="3731" actId="26606"/>
          <ac:spMkLst>
            <pc:docMk/>
            <pc:sldMk cId="277730538" sldId="256"/>
            <ac:spMk id="58" creationId="{F605C4CC-A25C-416F-8333-7CB7DC97D870}"/>
          </ac:spMkLst>
        </pc:spChg>
        <pc:spChg chg="add del">
          <ac:chgData name="Kailasa, Akshay" userId="58d688b8-bc32-436d-a76f-24534b881b8d" providerId="ADAL" clId="{3CC376AA-703E-8E43-8154-23A14A4EB810}" dt="2022-07-25T02:24:04.678" v="3730" actId="26606"/>
          <ac:spMkLst>
            <pc:docMk/>
            <pc:sldMk cId="277730538" sldId="256"/>
            <ac:spMk id="63" creationId="{394842B0-684D-44CC-B4BC-D13331CFD290}"/>
          </ac:spMkLst>
        </pc:spChg>
        <pc:spChg chg="add del">
          <ac:chgData name="Kailasa, Akshay" userId="58d688b8-bc32-436d-a76f-24534b881b8d" providerId="ADAL" clId="{3CC376AA-703E-8E43-8154-23A14A4EB810}" dt="2022-07-25T02:24:04.678" v="3730" actId="26606"/>
          <ac:spMkLst>
            <pc:docMk/>
            <pc:sldMk cId="277730538" sldId="256"/>
            <ac:spMk id="65" creationId="{4C2A3DC3-F495-4B99-9FF3-3FB30D63235E}"/>
          </ac:spMkLst>
        </pc:spChg>
        <pc:spChg chg="add">
          <ac:chgData name="Kailasa, Akshay" userId="58d688b8-bc32-436d-a76f-24534b881b8d" providerId="ADAL" clId="{3CC376AA-703E-8E43-8154-23A14A4EB810}" dt="2022-07-25T02:24:04.685" v="3731" actId="26606"/>
          <ac:spMkLst>
            <pc:docMk/>
            <pc:sldMk cId="277730538" sldId="256"/>
            <ac:spMk id="67" creationId="{8F23F8A3-8FD7-4779-8323-FDC26BE99889}"/>
          </ac:spMkLst>
        </pc:spChg>
        <pc:spChg chg="add">
          <ac:chgData name="Kailasa, Akshay" userId="58d688b8-bc32-436d-a76f-24534b881b8d" providerId="ADAL" clId="{3CC376AA-703E-8E43-8154-23A14A4EB810}" dt="2022-07-25T02:24:04.685" v="3731" actId="26606"/>
          <ac:spMkLst>
            <pc:docMk/>
            <pc:sldMk cId="277730538" sldId="256"/>
            <ac:spMk id="68" creationId="{F605C4CC-A25C-416F-8333-7CB7DC97D870}"/>
          </ac:spMkLst>
        </pc:spChg>
        <pc:picChg chg="mod ord">
          <ac:chgData name="Kailasa, Akshay" userId="58d688b8-bc32-436d-a76f-24534b881b8d" providerId="ADAL" clId="{3CC376AA-703E-8E43-8154-23A14A4EB810}" dt="2022-07-25T02:24:04.685" v="3731" actId="26606"/>
          <ac:picMkLst>
            <pc:docMk/>
            <pc:sldMk cId="277730538" sldId="256"/>
            <ac:picMk id="8" creationId="{3F6E38A0-EB46-DCC4-9AAF-A2734877E7A3}"/>
          </ac:picMkLst>
        </pc:picChg>
        <pc:picChg chg="mod ord">
          <ac:chgData name="Kailasa, Akshay" userId="58d688b8-bc32-436d-a76f-24534b881b8d" providerId="ADAL" clId="{3CC376AA-703E-8E43-8154-23A14A4EB810}" dt="2022-07-25T02:24:04.678" v="3730" actId="26606"/>
          <ac:picMkLst>
            <pc:docMk/>
            <pc:sldMk cId="277730538" sldId="256"/>
            <ac:picMk id="24" creationId="{81C5F384-F6AA-9848-CF53-BCA92FC55A91}"/>
          </ac:picMkLst>
        </pc:picChg>
      </pc:sldChg>
      <pc:sldChg chg="addSp delSp modSp mod delDesignElem">
        <pc:chgData name="Kailasa, Akshay" userId="58d688b8-bc32-436d-a76f-24534b881b8d" providerId="ADAL" clId="{3CC376AA-703E-8E43-8154-23A14A4EB810}" dt="2022-07-24T16:47:12.616" v="3720" actId="255"/>
        <pc:sldMkLst>
          <pc:docMk/>
          <pc:sldMk cId="3541464803" sldId="257"/>
        </pc:sldMkLst>
        <pc:spChg chg="mod">
          <ac:chgData name="Kailasa, Akshay" userId="58d688b8-bc32-436d-a76f-24534b881b8d" providerId="ADAL" clId="{3CC376AA-703E-8E43-8154-23A14A4EB810}" dt="2022-07-22T22:59:05.975" v="3063" actId="14100"/>
          <ac:spMkLst>
            <pc:docMk/>
            <pc:sldMk cId="3541464803" sldId="257"/>
            <ac:spMk id="2" creationId="{8D20A39E-8987-53A6-94A6-6543FFDD4782}"/>
          </ac:spMkLst>
        </pc:spChg>
        <pc:spChg chg="mod">
          <ac:chgData name="Kailasa, Akshay" userId="58d688b8-bc32-436d-a76f-24534b881b8d" providerId="ADAL" clId="{3CC376AA-703E-8E43-8154-23A14A4EB810}" dt="2022-07-22T22:59:06.300" v="3064" actId="1076"/>
          <ac:spMkLst>
            <pc:docMk/>
            <pc:sldMk cId="3541464803" sldId="257"/>
            <ac:spMk id="5" creationId="{7F2E0961-5D9C-C5DF-5357-D98638894501}"/>
          </ac:spMkLst>
        </pc:spChg>
        <pc:spChg chg="mod">
          <ac:chgData name="Kailasa, Akshay" userId="58d688b8-bc32-436d-a76f-24534b881b8d" providerId="ADAL" clId="{3CC376AA-703E-8E43-8154-23A14A4EB810}" dt="2022-07-24T16:46:33.551" v="3714" actId="14100"/>
          <ac:spMkLst>
            <pc:docMk/>
            <pc:sldMk cId="3541464803" sldId="257"/>
            <ac:spMk id="26" creationId="{AA094AB7-7185-0142-4E96-91A22FBC107B}"/>
          </ac:spMkLst>
        </pc:spChg>
        <pc:spChg chg="mod">
          <ac:chgData name="Kailasa, Akshay" userId="58d688b8-bc32-436d-a76f-24534b881b8d" providerId="ADAL" clId="{3CC376AA-703E-8E43-8154-23A14A4EB810}" dt="2022-07-24T16:47:00.251" v="3719" actId="1076"/>
          <ac:spMkLst>
            <pc:docMk/>
            <pc:sldMk cId="3541464803" sldId="257"/>
            <ac:spMk id="28" creationId="{29C96154-3BE7-8811-0AFF-8598E79A53B0}"/>
          </ac:spMkLst>
        </pc:spChg>
        <pc:spChg chg="mod">
          <ac:chgData name="Kailasa, Akshay" userId="58d688b8-bc32-436d-a76f-24534b881b8d" providerId="ADAL" clId="{3CC376AA-703E-8E43-8154-23A14A4EB810}" dt="2022-07-24T16:47:12.616" v="3720" actId="255"/>
          <ac:spMkLst>
            <pc:docMk/>
            <pc:sldMk cId="3541464803" sldId="257"/>
            <ac:spMk id="33" creationId="{7109F25C-BDDC-4925-CCDB-E1B74DFEC8A4}"/>
          </ac:spMkLst>
        </pc:spChg>
        <pc:spChg chg="add del">
          <ac:chgData name="Kailasa, Akshay" userId="58d688b8-bc32-436d-a76f-24534b881b8d" providerId="ADAL" clId="{3CC376AA-703E-8E43-8154-23A14A4EB810}" dt="2022-07-24T01:32:57.135" v="3701"/>
          <ac:spMkLst>
            <pc:docMk/>
            <pc:sldMk cId="3541464803" sldId="257"/>
            <ac:spMk id="47" creationId="{B36F400F-DF28-43BC-8D8E-4929793B392A}"/>
          </ac:spMkLst>
        </pc:spChg>
      </pc:sldChg>
      <pc:sldChg chg="addSp delSp modSp mod delDesignElem">
        <pc:chgData name="Kailasa, Akshay" userId="58d688b8-bc32-436d-a76f-24534b881b8d" providerId="ADAL" clId="{3CC376AA-703E-8E43-8154-23A14A4EB810}" dt="2022-07-26T00:09:09.827" v="3736" actId="20577"/>
        <pc:sldMkLst>
          <pc:docMk/>
          <pc:sldMk cId="2331849389" sldId="266"/>
        </pc:sldMkLst>
        <pc:spChg chg="mod">
          <ac:chgData name="Kailasa, Akshay" userId="58d688b8-bc32-436d-a76f-24534b881b8d" providerId="ADAL" clId="{3CC376AA-703E-8E43-8154-23A14A4EB810}" dt="2022-07-20T01:56:20.147" v="658" actId="14100"/>
          <ac:spMkLst>
            <pc:docMk/>
            <pc:sldMk cId="2331849389" sldId="266"/>
            <ac:spMk id="3" creationId="{1440C57A-5BBC-CA20-91E2-22C030147D6B}"/>
          </ac:spMkLst>
        </pc:spChg>
        <pc:spChg chg="mod">
          <ac:chgData name="Kailasa, Akshay" userId="58d688b8-bc32-436d-a76f-24534b881b8d" providerId="ADAL" clId="{3CC376AA-703E-8E43-8154-23A14A4EB810}" dt="2022-07-21T03:47:37.373" v="690" actId="14100"/>
          <ac:spMkLst>
            <pc:docMk/>
            <pc:sldMk cId="2331849389" sldId="266"/>
            <ac:spMk id="4" creationId="{576C565C-7048-5187-8390-FFD277594CC2}"/>
          </ac:spMkLst>
        </pc:spChg>
        <pc:spChg chg="add mod">
          <ac:chgData name="Kailasa, Akshay" userId="58d688b8-bc32-436d-a76f-24534b881b8d" providerId="ADAL" clId="{3CC376AA-703E-8E43-8154-23A14A4EB810}" dt="2022-07-21T16:22:59.809" v="823" actId="692"/>
          <ac:spMkLst>
            <pc:docMk/>
            <pc:sldMk cId="2331849389" sldId="266"/>
            <ac:spMk id="5" creationId="{BA78FE31-A537-A8D0-B41B-914523A765BB}"/>
          </ac:spMkLst>
        </pc:spChg>
        <pc:spChg chg="add mod">
          <ac:chgData name="Kailasa, Akshay" userId="58d688b8-bc32-436d-a76f-24534b881b8d" providerId="ADAL" clId="{3CC376AA-703E-8E43-8154-23A14A4EB810}" dt="2022-07-22T01:05:31.372" v="2898" actId="1076"/>
          <ac:spMkLst>
            <pc:docMk/>
            <pc:sldMk cId="2331849389" sldId="266"/>
            <ac:spMk id="6" creationId="{AF0297EB-65E6-3DB5-292A-39D5C8E4F098}"/>
          </ac:spMkLst>
        </pc:spChg>
        <pc:spChg chg="mod">
          <ac:chgData name="Kailasa, Akshay" userId="58d688b8-bc32-436d-a76f-24534b881b8d" providerId="ADAL" clId="{3CC376AA-703E-8E43-8154-23A14A4EB810}" dt="2022-07-26T00:09:09.827" v="3736" actId="20577"/>
          <ac:spMkLst>
            <pc:docMk/>
            <pc:sldMk cId="2331849389" sldId="266"/>
            <ac:spMk id="18" creationId="{2D3E4408-9C80-AB55-C255-21C865F80CEE}"/>
          </ac:spMkLst>
        </pc:spChg>
        <pc:spChg chg="mod">
          <ac:chgData name="Kailasa, Akshay" userId="58d688b8-bc32-436d-a76f-24534b881b8d" providerId="ADAL" clId="{3CC376AA-703E-8E43-8154-23A14A4EB810}" dt="2022-07-24T00:56:13.721" v="3409" actId="20577"/>
          <ac:spMkLst>
            <pc:docMk/>
            <pc:sldMk cId="2331849389" sldId="266"/>
            <ac:spMk id="26" creationId="{AA094AB7-7185-0142-4E96-91A22FBC107B}"/>
          </ac:spMkLst>
        </pc:spChg>
        <pc:spChg chg="add del">
          <ac:chgData name="Kailasa, Akshay" userId="58d688b8-bc32-436d-a76f-24534b881b8d" providerId="ADAL" clId="{3CC376AA-703E-8E43-8154-23A14A4EB810}" dt="2022-07-24T01:32:57.135" v="3701"/>
          <ac:spMkLst>
            <pc:docMk/>
            <pc:sldMk cId="2331849389" sldId="266"/>
            <ac:spMk id="47" creationId="{B36F400F-DF28-43BC-8D8E-4929793B392A}"/>
          </ac:spMkLst>
        </pc:spChg>
        <pc:graphicFrameChg chg="mod">
          <ac:chgData name="Kailasa, Akshay" userId="58d688b8-bc32-436d-a76f-24534b881b8d" providerId="ADAL" clId="{3CC376AA-703E-8E43-8154-23A14A4EB810}" dt="2022-07-22T22:59:45.880" v="3154" actId="20577"/>
          <ac:graphicFrameMkLst>
            <pc:docMk/>
            <pc:sldMk cId="2331849389" sldId="266"/>
            <ac:graphicFrameMk id="7" creationId="{638EB51A-D0EA-0052-CA4B-5094DBA9AC19}"/>
          </ac:graphicFrameMkLst>
        </pc:graphicFrameChg>
        <pc:graphicFrameChg chg="mod">
          <ac:chgData name="Kailasa, Akshay" userId="58d688b8-bc32-436d-a76f-24534b881b8d" providerId="ADAL" clId="{3CC376AA-703E-8E43-8154-23A14A4EB810}" dt="2022-07-20T00:56:09.628" v="104" actId="20577"/>
          <ac:graphicFrameMkLst>
            <pc:docMk/>
            <pc:sldMk cId="2331849389" sldId="266"/>
            <ac:graphicFrameMk id="13" creationId="{537E30E5-8D5D-6639-1E4C-C02AD6EC213B}"/>
          </ac:graphicFrameMkLst>
        </pc:graphicFrameChg>
        <pc:picChg chg="del">
          <ac:chgData name="Kailasa, Akshay" userId="58d688b8-bc32-436d-a76f-24534b881b8d" providerId="ADAL" clId="{3CC376AA-703E-8E43-8154-23A14A4EB810}" dt="2022-07-20T00:38:26.601" v="38" actId="478"/>
          <ac:picMkLst>
            <pc:docMk/>
            <pc:sldMk cId="2331849389" sldId="266"/>
            <ac:picMk id="9" creationId="{C0999C1B-4E90-CCEE-6731-85CB06EA0FD7}"/>
          </ac:picMkLst>
        </pc:picChg>
      </pc:sldChg>
      <pc:sldChg chg="addSp delSp modSp mod delDesignElem">
        <pc:chgData name="Kailasa, Akshay" userId="58d688b8-bc32-436d-a76f-24534b881b8d" providerId="ADAL" clId="{3CC376AA-703E-8E43-8154-23A14A4EB810}" dt="2022-07-26T02:38:44.141" v="4647" actId="14100"/>
        <pc:sldMkLst>
          <pc:docMk/>
          <pc:sldMk cId="2327864612" sldId="267"/>
        </pc:sldMkLst>
        <pc:spChg chg="add del mod">
          <ac:chgData name="Kailasa, Akshay" userId="58d688b8-bc32-436d-a76f-24534b881b8d" providerId="ADAL" clId="{3CC376AA-703E-8E43-8154-23A14A4EB810}" dt="2022-07-26T00:48:27.210" v="3769" actId="11529"/>
          <ac:spMkLst>
            <pc:docMk/>
            <pc:sldMk cId="2327864612" sldId="267"/>
            <ac:spMk id="2" creationId="{00E3BC88-2352-E9CC-90B4-320AD3214DCF}"/>
          </ac:spMkLst>
        </pc:spChg>
        <pc:spChg chg="mod">
          <ac:chgData name="Kailasa, Akshay" userId="58d688b8-bc32-436d-a76f-24534b881b8d" providerId="ADAL" clId="{3CC376AA-703E-8E43-8154-23A14A4EB810}" dt="2022-07-26T01:09:48.150" v="3925" actId="27636"/>
          <ac:spMkLst>
            <pc:docMk/>
            <pc:sldMk cId="2327864612" sldId="267"/>
            <ac:spMk id="3" creationId="{C8B91B6B-5795-7D3C-99FE-75937FECFC15}"/>
          </ac:spMkLst>
        </pc:spChg>
        <pc:spChg chg="add del mod">
          <ac:chgData name="Kailasa, Akshay" userId="58d688b8-bc32-436d-a76f-24534b881b8d" providerId="ADAL" clId="{3CC376AA-703E-8E43-8154-23A14A4EB810}" dt="2022-07-26T01:09:50.491" v="3927" actId="478"/>
          <ac:spMkLst>
            <pc:docMk/>
            <pc:sldMk cId="2327864612" sldId="267"/>
            <ac:spMk id="7" creationId="{772CAC03-5A85-5C9C-EFA7-F6706C27645A}"/>
          </ac:spMkLst>
        </pc:spChg>
        <pc:spChg chg="mod">
          <ac:chgData name="Kailasa, Akshay" userId="58d688b8-bc32-436d-a76f-24534b881b8d" providerId="ADAL" clId="{3CC376AA-703E-8E43-8154-23A14A4EB810}" dt="2022-07-26T00:42:58.148" v="3743" actId="14100"/>
          <ac:spMkLst>
            <pc:docMk/>
            <pc:sldMk cId="2327864612" sldId="267"/>
            <ac:spMk id="8" creationId="{C1BA18E9-EECD-F604-CEDA-A403F579AE6C}"/>
          </ac:spMkLst>
        </pc:spChg>
        <pc:spChg chg="add del">
          <ac:chgData name="Kailasa, Akshay" userId="58d688b8-bc32-436d-a76f-24534b881b8d" providerId="ADAL" clId="{3CC376AA-703E-8E43-8154-23A14A4EB810}" dt="2022-07-24T01:32:57.135" v="3701"/>
          <ac:spMkLst>
            <pc:docMk/>
            <pc:sldMk cId="2327864612" sldId="267"/>
            <ac:spMk id="9" creationId="{B36F400F-DF28-43BC-8D8E-4929793B392A}"/>
          </ac:spMkLst>
        </pc:spChg>
        <pc:spChg chg="mod">
          <ac:chgData name="Kailasa, Akshay" userId="58d688b8-bc32-436d-a76f-24534b881b8d" providerId="ADAL" clId="{3CC376AA-703E-8E43-8154-23A14A4EB810}" dt="2022-07-26T02:38:44.141" v="4647" actId="14100"/>
          <ac:spMkLst>
            <pc:docMk/>
            <pc:sldMk cId="2327864612" sldId="267"/>
            <ac:spMk id="11" creationId="{937C835C-090B-AB83-02FA-D0A5BACE85E9}"/>
          </ac:spMkLst>
        </pc:spChg>
        <pc:spChg chg="del mod topLvl">
          <ac:chgData name="Kailasa, Akshay" userId="58d688b8-bc32-436d-a76f-24534b881b8d" providerId="ADAL" clId="{3CC376AA-703E-8E43-8154-23A14A4EB810}" dt="2022-07-26T01:06:50.747" v="3904" actId="478"/>
          <ac:spMkLst>
            <pc:docMk/>
            <pc:sldMk cId="2327864612" sldId="267"/>
            <ac:spMk id="13" creationId="{E42D96BC-B7F5-1EEE-2755-4B1B8A9B2131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17" creationId="{EEF87B81-6FDD-A649-C361-E5ABEDC7D967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18" creationId="{FA756076-7692-5C50-CF2A-2DECFEC8C911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19" creationId="{73F2AAA2-80BB-D388-B028-6CCCB0FD82D0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20" creationId="{2124C174-C53A-557A-527A-2EA791EF185E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21" creationId="{E0B2FB95-C5FB-D324-43E2-C80862C92DD0}"/>
          </ac:spMkLst>
        </pc:spChg>
        <pc:spChg chg="mod">
          <ac:chgData name="Kailasa, Akshay" userId="58d688b8-bc32-436d-a76f-24534b881b8d" providerId="ADAL" clId="{3CC376AA-703E-8E43-8154-23A14A4EB810}" dt="2022-07-26T02:37:29.430" v="4642" actId="20577"/>
          <ac:spMkLst>
            <pc:docMk/>
            <pc:sldMk cId="2327864612" sldId="267"/>
            <ac:spMk id="22" creationId="{677B95B5-CC74-116C-524D-123C51BA2B75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23" creationId="{E64025E3-58C4-1C15-3068-93E514CE3D4E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24" creationId="{85ECB958-E66A-61D0-790E-96A485D8B3B4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25" creationId="{9680AE40-A6CA-A0E2-857D-3F70C3A1CC7D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26" creationId="{1F98AD47-A3C2-2510-C11A-F7504CC762D3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27" creationId="{A90CDC26-39DF-A0BD-B8F3-B7374D97BFEC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28" creationId="{AE15E29D-E826-A0CE-BBD0-04453F388DDC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29" creationId="{AA7BEB55-FD6B-C815-6275-C9F365CF2F77}"/>
          </ac:spMkLst>
        </pc:spChg>
        <pc:spChg chg="mod">
          <ac:chgData name="Kailasa, Akshay" userId="58d688b8-bc32-436d-a76f-24534b881b8d" providerId="ADAL" clId="{3CC376AA-703E-8E43-8154-23A14A4EB810}" dt="2022-07-26T00:53:07.728" v="3779"/>
          <ac:spMkLst>
            <pc:docMk/>
            <pc:sldMk cId="2327864612" sldId="267"/>
            <ac:spMk id="30" creationId="{6E1F8169-3661-FAD1-852D-F6AE3CA36ABD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33" creationId="{F7E8F2F0-14D7-8FB0-60B9-0999ED551B65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35" creationId="{E25831B9-6DC3-3758-EA4C-DFCB4F57006D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36" creationId="{395CA458-B1A3-4A4D-5BF2-8A21CAA08A32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37" creationId="{592E63B3-6CC7-DB2B-AC69-291EB5438F7C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38" creationId="{1949D3F7-CC39-9B27-2077-AFC06033FAB0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40" creationId="{E66B65DC-C430-31FB-1B3D-0591A94CFB66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42" creationId="{A7C9CFCE-589E-5BD3-CBE5-8832D530ACEC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43" creationId="{A10E306F-81B4-4DA9-A915-656256C86C9C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44" creationId="{0F08F428-B66A-A60E-C02B-769A898737A9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45" creationId="{470A61E2-7E38-DAEE-298A-4145A4AABA8B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46" creationId="{CAFD7607-A2CD-C22B-FA67-25EF05757381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47" creationId="{E8E05A76-77F2-5D22-2ACF-8E677B6450AD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48" creationId="{E126FBCC-F53A-7C94-AC8F-FE7F5C9248A8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49" creationId="{C60C3297-850B-4DF2-A635-F0D65B80D171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50" creationId="{9F9C34E1-CDDD-835D-0B55-960A99B2B9AE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51" creationId="{40BD047F-CDC7-C8BE-C774-3226D6BD8DB3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52" creationId="{610308A5-5D6A-ADAE-09B7-EF3B981539FE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53" creationId="{8EE3EFAF-740D-8894-0AA7-8A15AC13CB6F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54" creationId="{FC2099B0-F6C7-0F29-E770-22310EAB9308}"/>
          </ac:spMkLst>
        </pc:spChg>
        <pc:spChg chg="add del mod">
          <ac:chgData name="Kailasa, Akshay" userId="58d688b8-bc32-436d-a76f-24534b881b8d" providerId="ADAL" clId="{3CC376AA-703E-8E43-8154-23A14A4EB810}" dt="2022-07-26T00:55:58.509" v="3800"/>
          <ac:spMkLst>
            <pc:docMk/>
            <pc:sldMk cId="2327864612" sldId="267"/>
            <ac:spMk id="55" creationId="{A2944499-6605-5DE7-EDD2-7DE14EE2070A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58" creationId="{35BA6C46-CD8B-ACF6-79BB-2B89DCFA056C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60" creationId="{C6B8367D-5CB8-6352-41C9-59826687B66C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61" creationId="{86ABB3A8-807C-583E-3C47-FE1DDD51C83A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62" creationId="{7FA3FBBA-69CB-48D7-4AD5-E19E29285102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63" creationId="{9B3F5459-5EBE-E0EB-550A-22E80455229B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64" creationId="{66F2E2F2-CDBC-6036-3592-FE490F3E58A6}"/>
          </ac:spMkLst>
        </pc:spChg>
        <pc:spChg chg="add del mod">
          <ac:chgData name="Kailasa, Akshay" userId="58d688b8-bc32-436d-a76f-24534b881b8d" providerId="ADAL" clId="{3CC376AA-703E-8E43-8154-23A14A4EB810}" dt="2022-07-26T00:55:58.509" v="3800"/>
          <ac:spMkLst>
            <pc:docMk/>
            <pc:sldMk cId="2327864612" sldId="267"/>
            <ac:spMk id="65" creationId="{B5240A8D-3978-562B-33B2-35AA3547CA06}"/>
          </ac:spMkLst>
        </pc:spChg>
        <pc:spChg chg="add del mod">
          <ac:chgData name="Kailasa, Akshay" userId="58d688b8-bc32-436d-a76f-24534b881b8d" providerId="ADAL" clId="{3CC376AA-703E-8E43-8154-23A14A4EB810}" dt="2022-07-26T00:55:58.509" v="3800"/>
          <ac:spMkLst>
            <pc:docMk/>
            <pc:sldMk cId="2327864612" sldId="267"/>
            <ac:spMk id="69" creationId="{F873370D-36C8-C0FB-1A08-66EFF84976FE}"/>
          </ac:spMkLst>
        </pc:spChg>
        <pc:spChg chg="add del mod">
          <ac:chgData name="Kailasa, Akshay" userId="58d688b8-bc32-436d-a76f-24534b881b8d" providerId="ADAL" clId="{3CC376AA-703E-8E43-8154-23A14A4EB810}" dt="2022-07-26T00:55:58.509" v="3800"/>
          <ac:spMkLst>
            <pc:docMk/>
            <pc:sldMk cId="2327864612" sldId="267"/>
            <ac:spMk id="70" creationId="{28FB8F80-FCEA-B9A0-4C08-5E2979CEE086}"/>
          </ac:spMkLst>
        </pc:spChg>
        <pc:spChg chg="add del mod">
          <ac:chgData name="Kailasa, Akshay" userId="58d688b8-bc32-436d-a76f-24534b881b8d" providerId="ADAL" clId="{3CC376AA-703E-8E43-8154-23A14A4EB810}" dt="2022-07-26T00:55:58.509" v="3800"/>
          <ac:spMkLst>
            <pc:docMk/>
            <pc:sldMk cId="2327864612" sldId="267"/>
            <ac:spMk id="71" creationId="{3259D4BC-B9E1-F491-0D9F-A2529F2EFDC3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73" creationId="{A3868F1C-1B51-590E-BFDE-CADC2295FAEA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75" creationId="{402C9F9B-5F45-CFDF-1194-74445D135618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76" creationId="{3DAC1E27-25F9-B784-767A-65D05908D4E8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77" creationId="{BC01E246-3F13-EFAC-E1B8-2C105B847C48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78" creationId="{1CC1B176-0053-33E5-8408-6372CE392F48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79" creationId="{8BB1E70F-29A8-69E1-D0BC-49C2D29D8FDE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80" creationId="{12D49841-765D-C5B8-8060-0E37570ECC81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81" creationId="{747AAAA1-6604-3661-801F-EBCCF04528F0}"/>
          </ac:spMkLst>
        </pc:spChg>
        <pc:spChg chg="mod">
          <ac:chgData name="Kailasa, Akshay" userId="58d688b8-bc32-436d-a76f-24534b881b8d" providerId="ADAL" clId="{3CC376AA-703E-8E43-8154-23A14A4EB810}" dt="2022-07-26T00:54:12.766" v="3783"/>
          <ac:spMkLst>
            <pc:docMk/>
            <pc:sldMk cId="2327864612" sldId="267"/>
            <ac:spMk id="82" creationId="{0EEA5671-2C21-4314-1A81-03A47C92E1A2}"/>
          </ac:spMkLst>
        </pc:spChg>
        <pc:spChg chg="add del mod">
          <ac:chgData name="Kailasa, Akshay" userId="58d688b8-bc32-436d-a76f-24534b881b8d" providerId="ADAL" clId="{3CC376AA-703E-8E43-8154-23A14A4EB810}" dt="2022-07-26T00:55:58.509" v="3800"/>
          <ac:spMkLst>
            <pc:docMk/>
            <pc:sldMk cId="2327864612" sldId="267"/>
            <ac:spMk id="83" creationId="{28B3333E-1017-D9C0-D85F-1BA6FF8209CA}"/>
          </ac:spMkLst>
        </pc:spChg>
        <pc:spChg chg="add del mod">
          <ac:chgData name="Kailasa, Akshay" userId="58d688b8-bc32-436d-a76f-24534b881b8d" providerId="ADAL" clId="{3CC376AA-703E-8E43-8154-23A14A4EB810}" dt="2022-07-26T00:55:58.509" v="3800"/>
          <ac:spMkLst>
            <pc:docMk/>
            <pc:sldMk cId="2327864612" sldId="267"/>
            <ac:spMk id="84" creationId="{4504692F-F07B-2BA7-14F8-9C6A8077B1FB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86" creationId="{92E0588A-EA81-EA90-846A-C78513BDB341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88" creationId="{1642E8C9-80A4-9DE1-5100-B506B64E2857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89" creationId="{8C4BCE97-8A61-C914-184E-E779AF525C8D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90" creationId="{322E7B14-F321-2AB2-A1DE-0E24E7E4928E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91" creationId="{11F49C64-8BF9-4E49-61FE-C8EE8872D53B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93" creationId="{26B15F10-347F-BAC6-97D6-3E69DAEA26B7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95" creationId="{268B1EC6-69E1-0E26-BB5B-B9A6BC9A7DA3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96" creationId="{744314CF-36CF-0752-3313-92F86297D4DB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97" creationId="{17B36569-2C91-B571-A77C-78E046C29523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98" creationId="{3924F6FF-219D-0985-BE2B-2C07A6ED8575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99" creationId="{25C4184A-0D5E-0796-E276-EBAE54C72C26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00" creationId="{842022C5-C601-7C86-A7E5-C9A1F91360E3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01" creationId="{42293010-B7E4-6169-2482-9ACDE661DED1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02" creationId="{F22D93C1-AB2E-4AF8-4C33-853630EA6F27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03" creationId="{7409B4F6-F95A-EA7A-399D-E9795F627504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04" creationId="{0979B475-D693-B4C4-B224-9E0711D00ADD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05" creationId="{EE1A667F-8253-AD02-DA99-650BACC1AB96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06" creationId="{1F27DB31-9E29-747A-76DB-971CB418F3F0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07" creationId="{81DD2296-9CFE-8FCE-E79A-12FEBB755836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10" creationId="{AC291B0D-044C-A792-9E2C-5C160C3E6DB4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12" creationId="{60A19F8F-6602-BB0D-B92E-3A266A8DDFA1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13" creationId="{187C2B54-344C-56B8-501D-76A4479119AD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14" creationId="{530CD60B-47E0-6102-11DA-BB849BC7DE68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15" creationId="{966E9BF8-FCE5-B105-9866-CE5D41AD2387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16" creationId="{7C1F422F-F718-223D-66CD-968569F79D7B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21" creationId="{790506B0-602D-1485-DDBD-D2CB263E333D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23" creationId="{C94630CE-E789-F08C-1429-00EC432B2E5C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24" creationId="{63B4BCA9-6D47-FC04-804C-3F9935824D7A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25" creationId="{C9DF1FB4-9437-64F6-9C52-CB3D39C107AD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26" creationId="{B44180C2-E82C-4B98-215D-FFC89380D5B3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27" creationId="{73C7BA4D-129D-15A3-3569-96C80FFC9B4D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28" creationId="{E9DE62D0-51B1-12BF-10EE-E40328FBF23D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29" creationId="{6CC8066D-8B48-D2FE-BF60-5D33039B4646}"/>
          </ac:spMkLst>
        </pc:spChg>
        <pc:spChg chg="mod">
          <ac:chgData name="Kailasa, Akshay" userId="58d688b8-bc32-436d-a76f-24534b881b8d" providerId="ADAL" clId="{3CC376AA-703E-8E43-8154-23A14A4EB810}" dt="2022-07-26T01:02:56.492" v="3835"/>
          <ac:spMkLst>
            <pc:docMk/>
            <pc:sldMk cId="2327864612" sldId="267"/>
            <ac:spMk id="130" creationId="{7F03653D-0875-3E15-3626-89154D7D6BD4}"/>
          </ac:spMkLst>
        </pc:spChg>
        <pc:spChg chg="add del mod">
          <ac:chgData name="Kailasa, Akshay" userId="58d688b8-bc32-436d-a76f-24534b881b8d" providerId="ADAL" clId="{3CC376AA-703E-8E43-8154-23A14A4EB810}" dt="2022-07-26T01:05:23.946" v="3870"/>
          <ac:spMkLst>
            <pc:docMk/>
            <pc:sldMk cId="2327864612" sldId="267"/>
            <ac:spMk id="131" creationId="{13E3C853-09FB-4695-1102-4608752CA0FD}"/>
          </ac:spMkLst>
        </pc:spChg>
        <pc:spChg chg="add del mod">
          <ac:chgData name="Kailasa, Akshay" userId="58d688b8-bc32-436d-a76f-24534b881b8d" providerId="ADAL" clId="{3CC376AA-703E-8E43-8154-23A14A4EB810}" dt="2022-07-26T01:06:56.425" v="3911"/>
          <ac:spMkLst>
            <pc:docMk/>
            <pc:sldMk cId="2327864612" sldId="267"/>
            <ac:spMk id="135" creationId="{580ECAB2-5140-5093-0161-17387279C1CC}"/>
          </ac:spMkLst>
        </pc:spChg>
        <pc:spChg chg="add del mod">
          <ac:chgData name="Kailasa, Akshay" userId="58d688b8-bc32-436d-a76f-24534b881b8d" providerId="ADAL" clId="{3CC376AA-703E-8E43-8154-23A14A4EB810}" dt="2022-07-26T01:06:55.499" v="3909"/>
          <ac:spMkLst>
            <pc:docMk/>
            <pc:sldMk cId="2327864612" sldId="267"/>
            <ac:spMk id="136" creationId="{7EF7D270-1AE1-C6E4-9992-A198777AD751}"/>
          </ac:spMkLst>
        </pc:spChg>
        <pc:spChg chg="add del mod">
          <ac:chgData name="Kailasa, Akshay" userId="58d688b8-bc32-436d-a76f-24534b881b8d" providerId="ADAL" clId="{3CC376AA-703E-8E43-8154-23A14A4EB810}" dt="2022-07-26T01:32:05.989" v="3977" actId="11529"/>
          <ac:spMkLst>
            <pc:docMk/>
            <pc:sldMk cId="2327864612" sldId="267"/>
            <ac:spMk id="138" creationId="{08C07C60-A245-D18D-E47F-77336A8A825A}"/>
          </ac:spMkLst>
        </pc:spChg>
        <pc:spChg chg="add del mod">
          <ac:chgData name="Kailasa, Akshay" userId="58d688b8-bc32-436d-a76f-24534b881b8d" providerId="ADAL" clId="{3CC376AA-703E-8E43-8154-23A14A4EB810}" dt="2022-07-26T01:33:11.540" v="3985"/>
          <ac:spMkLst>
            <pc:docMk/>
            <pc:sldMk cId="2327864612" sldId="267"/>
            <ac:spMk id="139" creationId="{830EEA5C-C644-C5A1-DD34-B8EB68ECA160}"/>
          </ac:spMkLst>
        </pc:spChg>
        <pc:spChg chg="add del mod">
          <ac:chgData name="Kailasa, Akshay" userId="58d688b8-bc32-436d-a76f-24534b881b8d" providerId="ADAL" clId="{3CC376AA-703E-8E43-8154-23A14A4EB810}" dt="2022-07-26T01:35:30.613" v="3992"/>
          <ac:spMkLst>
            <pc:docMk/>
            <pc:sldMk cId="2327864612" sldId="267"/>
            <ac:spMk id="141" creationId="{7F5DCBE7-49C5-6111-C07B-B4B2A9C50E05}"/>
          </ac:spMkLst>
        </pc:spChg>
        <pc:spChg chg="add del mod">
          <ac:chgData name="Kailasa, Akshay" userId="58d688b8-bc32-436d-a76f-24534b881b8d" providerId="ADAL" clId="{3CC376AA-703E-8E43-8154-23A14A4EB810}" dt="2022-07-26T01:51:48.570" v="4140" actId="478"/>
          <ac:spMkLst>
            <pc:docMk/>
            <pc:sldMk cId="2327864612" sldId="267"/>
            <ac:spMk id="142" creationId="{8A7ABA79-755C-E838-5292-8E6D998838EB}"/>
          </ac:spMkLst>
        </pc:spChg>
        <pc:spChg chg="add del mod">
          <ac:chgData name="Kailasa, Akshay" userId="58d688b8-bc32-436d-a76f-24534b881b8d" providerId="ADAL" clId="{3CC376AA-703E-8E43-8154-23A14A4EB810}" dt="2022-07-26T01:39:25.969" v="4025" actId="478"/>
          <ac:spMkLst>
            <pc:docMk/>
            <pc:sldMk cId="2327864612" sldId="267"/>
            <ac:spMk id="143" creationId="{179EE897-167B-A1C5-CAD5-9A37E2CF5728}"/>
          </ac:spMkLst>
        </pc:spChg>
        <pc:spChg chg="add del mod">
          <ac:chgData name="Kailasa, Akshay" userId="58d688b8-bc32-436d-a76f-24534b881b8d" providerId="ADAL" clId="{3CC376AA-703E-8E43-8154-23A14A4EB810}" dt="2022-07-26T02:31:45.541" v="4613" actId="14100"/>
          <ac:spMkLst>
            <pc:docMk/>
            <pc:sldMk cId="2327864612" sldId="267"/>
            <ac:spMk id="144" creationId="{99DA7144-A7EE-9013-388D-D2148E120AA2}"/>
          </ac:spMkLst>
        </pc:spChg>
        <pc:spChg chg="add del mod">
          <ac:chgData name="Kailasa, Akshay" userId="58d688b8-bc32-436d-a76f-24534b881b8d" providerId="ADAL" clId="{3CC376AA-703E-8E43-8154-23A14A4EB810}" dt="2022-07-26T02:19:54.875" v="4526" actId="478"/>
          <ac:spMkLst>
            <pc:docMk/>
            <pc:sldMk cId="2327864612" sldId="267"/>
            <ac:spMk id="145" creationId="{FF7CEA4B-557D-964B-199C-A204D8FEAF6A}"/>
          </ac:spMkLst>
        </pc:spChg>
        <pc:spChg chg="add del mod">
          <ac:chgData name="Kailasa, Akshay" userId="58d688b8-bc32-436d-a76f-24534b881b8d" providerId="ADAL" clId="{3CC376AA-703E-8E43-8154-23A14A4EB810}" dt="2022-07-26T02:26:41.568" v="4580" actId="1076"/>
          <ac:spMkLst>
            <pc:docMk/>
            <pc:sldMk cId="2327864612" sldId="267"/>
            <ac:spMk id="146" creationId="{07B33635-50D3-0530-C53E-AA0A74082F85}"/>
          </ac:spMkLst>
        </pc:spChg>
        <pc:spChg chg="add del mod">
          <ac:chgData name="Kailasa, Akshay" userId="58d688b8-bc32-436d-a76f-24534b881b8d" providerId="ADAL" clId="{3CC376AA-703E-8E43-8154-23A14A4EB810}" dt="2022-07-26T02:30:42.006" v="4600" actId="1076"/>
          <ac:spMkLst>
            <pc:docMk/>
            <pc:sldMk cId="2327864612" sldId="267"/>
            <ac:spMk id="147" creationId="{D0B37ABD-0701-0D00-59D8-6D4423D842CD}"/>
          </ac:spMkLst>
        </pc:spChg>
        <pc:spChg chg="add del mod">
          <ac:chgData name="Kailasa, Akshay" userId="58d688b8-bc32-436d-a76f-24534b881b8d" providerId="ADAL" clId="{3CC376AA-703E-8E43-8154-23A14A4EB810}" dt="2022-07-26T01:55:04.455" v="4159"/>
          <ac:spMkLst>
            <pc:docMk/>
            <pc:sldMk cId="2327864612" sldId="267"/>
            <ac:spMk id="148" creationId="{E52985D6-F9C1-34E8-1268-BF2566E1AE65}"/>
          </ac:spMkLst>
        </pc:spChg>
        <pc:spChg chg="add del mod">
          <ac:chgData name="Kailasa, Akshay" userId="58d688b8-bc32-436d-a76f-24534b881b8d" providerId="ADAL" clId="{3CC376AA-703E-8E43-8154-23A14A4EB810}" dt="2022-07-26T02:01:38.893" v="4323"/>
          <ac:spMkLst>
            <pc:docMk/>
            <pc:sldMk cId="2327864612" sldId="267"/>
            <ac:spMk id="150" creationId="{F70A9DF2-7D69-3F8C-2CB2-C1E36F234D31}"/>
          </ac:spMkLst>
        </pc:spChg>
        <pc:spChg chg="add del mod">
          <ac:chgData name="Kailasa, Akshay" userId="58d688b8-bc32-436d-a76f-24534b881b8d" providerId="ADAL" clId="{3CC376AA-703E-8E43-8154-23A14A4EB810}" dt="2022-07-26T02:01:40.190" v="4325"/>
          <ac:spMkLst>
            <pc:docMk/>
            <pc:sldMk cId="2327864612" sldId="267"/>
            <ac:spMk id="151" creationId="{5D6956DA-3DE6-6952-962B-80C2EAC6B69B}"/>
          </ac:spMkLst>
        </pc:spChg>
        <pc:spChg chg="add del mod">
          <ac:chgData name="Kailasa, Akshay" userId="58d688b8-bc32-436d-a76f-24534b881b8d" providerId="ADAL" clId="{3CC376AA-703E-8E43-8154-23A14A4EB810}" dt="2022-07-26T02:01:38.653" v="4321"/>
          <ac:spMkLst>
            <pc:docMk/>
            <pc:sldMk cId="2327864612" sldId="267"/>
            <ac:spMk id="152" creationId="{5A65256A-69BF-D0F3-39CD-24E495575671}"/>
          </ac:spMkLst>
        </pc:spChg>
        <pc:spChg chg="add del mod">
          <ac:chgData name="Kailasa, Akshay" userId="58d688b8-bc32-436d-a76f-24534b881b8d" providerId="ADAL" clId="{3CC376AA-703E-8E43-8154-23A14A4EB810}" dt="2022-07-26T02:01:38.418" v="4319"/>
          <ac:spMkLst>
            <pc:docMk/>
            <pc:sldMk cId="2327864612" sldId="267"/>
            <ac:spMk id="153" creationId="{9D8BDE52-C4CC-4396-6E06-4709426E4E78}"/>
          </ac:spMkLst>
        </pc:spChg>
        <pc:spChg chg="add del mod">
          <ac:chgData name="Kailasa, Akshay" userId="58d688b8-bc32-436d-a76f-24534b881b8d" providerId="ADAL" clId="{3CC376AA-703E-8E43-8154-23A14A4EB810}" dt="2022-07-26T02:20:06.323" v="4528"/>
          <ac:spMkLst>
            <pc:docMk/>
            <pc:sldMk cId="2327864612" sldId="267"/>
            <ac:spMk id="154" creationId="{C4D966F6-A68E-D3A7-C5DA-786EC9AE8C31}"/>
          </ac:spMkLst>
        </pc:spChg>
        <pc:spChg chg="add del mod">
          <ac:chgData name="Kailasa, Akshay" userId="58d688b8-bc32-436d-a76f-24534b881b8d" providerId="ADAL" clId="{3CC376AA-703E-8E43-8154-23A14A4EB810}" dt="2022-07-26T02:20:11.378" v="4530"/>
          <ac:spMkLst>
            <pc:docMk/>
            <pc:sldMk cId="2327864612" sldId="267"/>
            <ac:spMk id="155" creationId="{0E7D869A-4534-C3D8-C002-CF59EBB260B5}"/>
          </ac:spMkLst>
        </pc:spChg>
        <pc:spChg chg="add mod">
          <ac:chgData name="Kailasa, Akshay" userId="58d688b8-bc32-436d-a76f-24534b881b8d" providerId="ADAL" clId="{3CC376AA-703E-8E43-8154-23A14A4EB810}" dt="2022-07-26T02:30:28.073" v="4598" actId="1076"/>
          <ac:spMkLst>
            <pc:docMk/>
            <pc:sldMk cId="2327864612" sldId="267"/>
            <ac:spMk id="156" creationId="{5A5A6DBF-ECA0-A3DE-5D07-EC5C237777BB}"/>
          </ac:spMkLst>
        </pc:spChg>
        <pc:grpChg chg="add del mod">
          <ac:chgData name="Kailasa, Akshay" userId="58d688b8-bc32-436d-a76f-24534b881b8d" providerId="ADAL" clId="{3CC376AA-703E-8E43-8154-23A14A4EB810}" dt="2022-07-26T01:06:50.747" v="3904" actId="478"/>
          <ac:grpSpMkLst>
            <pc:docMk/>
            <pc:sldMk cId="2327864612" sldId="267"/>
            <ac:grpSpMk id="12" creationId="{B1DF9AA4-8C71-E04A-280D-7B8A4422A907}"/>
          </ac:grpSpMkLst>
        </pc:grpChg>
        <pc:grpChg chg="del mod topLvl">
          <ac:chgData name="Kailasa, Akshay" userId="58d688b8-bc32-436d-a76f-24534b881b8d" providerId="ADAL" clId="{3CC376AA-703E-8E43-8154-23A14A4EB810}" dt="2022-07-26T01:06:52.112" v="3905" actId="478"/>
          <ac:grpSpMkLst>
            <pc:docMk/>
            <pc:sldMk cId="2327864612" sldId="267"/>
            <ac:grpSpMk id="16" creationId="{1E6D7437-54C9-8D7B-9D2C-B70894267AEB}"/>
          </ac:grpSpMkLst>
        </pc:grpChg>
        <pc:grpChg chg="add del mod">
          <ac:chgData name="Kailasa, Akshay" userId="58d688b8-bc32-436d-a76f-24534b881b8d" providerId="ADAL" clId="{3CC376AA-703E-8E43-8154-23A14A4EB810}" dt="2022-07-26T00:55:58.509" v="3800"/>
          <ac:grpSpMkLst>
            <pc:docMk/>
            <pc:sldMk cId="2327864612" sldId="267"/>
            <ac:grpSpMk id="32" creationId="{43EC8D80-089C-C398-AEEC-EC764D4D79FE}"/>
          </ac:grpSpMkLst>
        </pc:grpChg>
        <pc:grpChg chg="mod">
          <ac:chgData name="Kailasa, Akshay" userId="58d688b8-bc32-436d-a76f-24534b881b8d" providerId="ADAL" clId="{3CC376AA-703E-8E43-8154-23A14A4EB810}" dt="2022-07-26T00:54:12.766" v="3783"/>
          <ac:grpSpMkLst>
            <pc:docMk/>
            <pc:sldMk cId="2327864612" sldId="267"/>
            <ac:grpSpMk id="34" creationId="{1685DEF7-37C2-FD2C-89C0-68087327A988}"/>
          </ac:grpSpMkLst>
        </pc:grpChg>
        <pc:grpChg chg="add del mod">
          <ac:chgData name="Kailasa, Akshay" userId="58d688b8-bc32-436d-a76f-24534b881b8d" providerId="ADAL" clId="{3CC376AA-703E-8E43-8154-23A14A4EB810}" dt="2022-07-26T00:55:58.509" v="3800"/>
          <ac:grpSpMkLst>
            <pc:docMk/>
            <pc:sldMk cId="2327864612" sldId="267"/>
            <ac:grpSpMk id="39" creationId="{C975100B-F910-699D-6546-396E041123AE}"/>
          </ac:grpSpMkLst>
        </pc:grpChg>
        <pc:grpChg chg="mod">
          <ac:chgData name="Kailasa, Akshay" userId="58d688b8-bc32-436d-a76f-24534b881b8d" providerId="ADAL" clId="{3CC376AA-703E-8E43-8154-23A14A4EB810}" dt="2022-07-26T00:54:12.766" v="3783"/>
          <ac:grpSpMkLst>
            <pc:docMk/>
            <pc:sldMk cId="2327864612" sldId="267"/>
            <ac:grpSpMk id="41" creationId="{4F9A6897-A01B-326A-E245-FC9BAE32F67C}"/>
          </ac:grpSpMkLst>
        </pc:grpChg>
        <pc:grpChg chg="add del mod">
          <ac:chgData name="Kailasa, Akshay" userId="58d688b8-bc32-436d-a76f-24534b881b8d" providerId="ADAL" clId="{3CC376AA-703E-8E43-8154-23A14A4EB810}" dt="2022-07-26T00:55:58.509" v="3800"/>
          <ac:grpSpMkLst>
            <pc:docMk/>
            <pc:sldMk cId="2327864612" sldId="267"/>
            <ac:grpSpMk id="57" creationId="{50860538-B599-8072-E3F3-37291DD9E874}"/>
          </ac:grpSpMkLst>
        </pc:grpChg>
        <pc:grpChg chg="mod">
          <ac:chgData name="Kailasa, Akshay" userId="58d688b8-bc32-436d-a76f-24534b881b8d" providerId="ADAL" clId="{3CC376AA-703E-8E43-8154-23A14A4EB810}" dt="2022-07-26T00:54:12.766" v="3783"/>
          <ac:grpSpMkLst>
            <pc:docMk/>
            <pc:sldMk cId="2327864612" sldId="267"/>
            <ac:grpSpMk id="59" creationId="{A141926C-033F-1316-A032-852AB6EEDCC9}"/>
          </ac:grpSpMkLst>
        </pc:grpChg>
        <pc:grpChg chg="add del mod">
          <ac:chgData name="Kailasa, Akshay" userId="58d688b8-bc32-436d-a76f-24534b881b8d" providerId="ADAL" clId="{3CC376AA-703E-8E43-8154-23A14A4EB810}" dt="2022-07-26T00:55:58.509" v="3800"/>
          <ac:grpSpMkLst>
            <pc:docMk/>
            <pc:sldMk cId="2327864612" sldId="267"/>
            <ac:grpSpMk id="72" creationId="{505243D5-A066-DEEA-3676-2046F5567391}"/>
          </ac:grpSpMkLst>
        </pc:grpChg>
        <pc:grpChg chg="mod">
          <ac:chgData name="Kailasa, Akshay" userId="58d688b8-bc32-436d-a76f-24534b881b8d" providerId="ADAL" clId="{3CC376AA-703E-8E43-8154-23A14A4EB810}" dt="2022-07-26T00:54:12.766" v="3783"/>
          <ac:grpSpMkLst>
            <pc:docMk/>
            <pc:sldMk cId="2327864612" sldId="267"/>
            <ac:grpSpMk id="74" creationId="{C159227C-563B-E02B-D472-D5287A082840}"/>
          </ac:grpSpMkLst>
        </pc:grpChg>
        <pc:grpChg chg="add del mod">
          <ac:chgData name="Kailasa, Akshay" userId="58d688b8-bc32-436d-a76f-24534b881b8d" providerId="ADAL" clId="{3CC376AA-703E-8E43-8154-23A14A4EB810}" dt="2022-07-26T01:05:23.946" v="3870"/>
          <ac:grpSpMkLst>
            <pc:docMk/>
            <pc:sldMk cId="2327864612" sldId="267"/>
            <ac:grpSpMk id="85" creationId="{802484CD-2614-DDAF-75B1-4AF3BF7E59BA}"/>
          </ac:grpSpMkLst>
        </pc:grpChg>
        <pc:grpChg chg="mod">
          <ac:chgData name="Kailasa, Akshay" userId="58d688b8-bc32-436d-a76f-24534b881b8d" providerId="ADAL" clId="{3CC376AA-703E-8E43-8154-23A14A4EB810}" dt="2022-07-26T01:02:56.492" v="3835"/>
          <ac:grpSpMkLst>
            <pc:docMk/>
            <pc:sldMk cId="2327864612" sldId="267"/>
            <ac:grpSpMk id="87" creationId="{612125F2-929E-EBFA-31F1-4EF97E0834CB}"/>
          </ac:grpSpMkLst>
        </pc:grpChg>
        <pc:grpChg chg="add del mod">
          <ac:chgData name="Kailasa, Akshay" userId="58d688b8-bc32-436d-a76f-24534b881b8d" providerId="ADAL" clId="{3CC376AA-703E-8E43-8154-23A14A4EB810}" dt="2022-07-26T01:05:23.946" v="3870"/>
          <ac:grpSpMkLst>
            <pc:docMk/>
            <pc:sldMk cId="2327864612" sldId="267"/>
            <ac:grpSpMk id="92" creationId="{234074F2-5135-778A-DEA1-3A6A5B085E69}"/>
          </ac:grpSpMkLst>
        </pc:grpChg>
        <pc:grpChg chg="mod">
          <ac:chgData name="Kailasa, Akshay" userId="58d688b8-bc32-436d-a76f-24534b881b8d" providerId="ADAL" clId="{3CC376AA-703E-8E43-8154-23A14A4EB810}" dt="2022-07-26T01:02:56.492" v="3835"/>
          <ac:grpSpMkLst>
            <pc:docMk/>
            <pc:sldMk cId="2327864612" sldId="267"/>
            <ac:grpSpMk id="94" creationId="{A8BB683F-89B9-46C5-9C3D-F940EB7BF0EA}"/>
          </ac:grpSpMkLst>
        </pc:grpChg>
        <pc:grpChg chg="add del mod">
          <ac:chgData name="Kailasa, Akshay" userId="58d688b8-bc32-436d-a76f-24534b881b8d" providerId="ADAL" clId="{3CC376AA-703E-8E43-8154-23A14A4EB810}" dt="2022-07-26T01:05:23.946" v="3870"/>
          <ac:grpSpMkLst>
            <pc:docMk/>
            <pc:sldMk cId="2327864612" sldId="267"/>
            <ac:grpSpMk id="109" creationId="{9F8BB604-BC3A-D92B-C80C-88D85462856C}"/>
          </ac:grpSpMkLst>
        </pc:grpChg>
        <pc:grpChg chg="mod">
          <ac:chgData name="Kailasa, Akshay" userId="58d688b8-bc32-436d-a76f-24534b881b8d" providerId="ADAL" clId="{3CC376AA-703E-8E43-8154-23A14A4EB810}" dt="2022-07-26T01:02:56.492" v="3835"/>
          <ac:grpSpMkLst>
            <pc:docMk/>
            <pc:sldMk cId="2327864612" sldId="267"/>
            <ac:grpSpMk id="111" creationId="{2C4C33D0-962B-B34C-9CFD-00CE9576ECBB}"/>
          </ac:grpSpMkLst>
        </pc:grpChg>
        <pc:grpChg chg="add del mod">
          <ac:chgData name="Kailasa, Akshay" userId="58d688b8-bc32-436d-a76f-24534b881b8d" providerId="ADAL" clId="{3CC376AA-703E-8E43-8154-23A14A4EB810}" dt="2022-07-26T01:05:23.946" v="3870"/>
          <ac:grpSpMkLst>
            <pc:docMk/>
            <pc:sldMk cId="2327864612" sldId="267"/>
            <ac:grpSpMk id="120" creationId="{7F3A0072-07EF-5ED6-6159-D08D31AB3878}"/>
          </ac:grpSpMkLst>
        </pc:grpChg>
        <pc:grpChg chg="mod">
          <ac:chgData name="Kailasa, Akshay" userId="58d688b8-bc32-436d-a76f-24534b881b8d" providerId="ADAL" clId="{3CC376AA-703E-8E43-8154-23A14A4EB810}" dt="2022-07-26T01:02:56.492" v="3835"/>
          <ac:grpSpMkLst>
            <pc:docMk/>
            <pc:sldMk cId="2327864612" sldId="267"/>
            <ac:grpSpMk id="122" creationId="{53B4292E-6F11-C755-2617-4632F0DC38B6}"/>
          </ac:grpSpMkLst>
        </pc:grpChg>
        <pc:graphicFrameChg chg="add del mod modGraphic">
          <ac:chgData name="Kailasa, Akshay" userId="58d688b8-bc32-436d-a76f-24534b881b8d" providerId="ADAL" clId="{3CC376AA-703E-8E43-8154-23A14A4EB810}" dt="2022-07-26T02:38:20.992" v="4646"/>
          <ac:graphicFrameMkLst>
            <pc:docMk/>
            <pc:sldMk cId="2327864612" sldId="267"/>
            <ac:graphicFrameMk id="4" creationId="{1729DA6C-F22A-6330-A614-9F54821161B7}"/>
          </ac:graphicFrameMkLst>
        </pc:graphicFrameChg>
        <pc:graphicFrameChg chg="del mod">
          <ac:chgData name="Kailasa, Akshay" userId="58d688b8-bc32-436d-a76f-24534b881b8d" providerId="ADAL" clId="{3CC376AA-703E-8E43-8154-23A14A4EB810}" dt="2022-07-26T01:02:47.922" v="3834" actId="478"/>
          <ac:graphicFrameMkLst>
            <pc:docMk/>
            <pc:sldMk cId="2327864612" sldId="267"/>
            <ac:graphicFrameMk id="5" creationId="{0765D631-8831-12D2-5F8B-352B7CF104C4}"/>
          </ac:graphicFrameMkLst>
        </pc:graphicFrameChg>
        <pc:graphicFrameChg chg="add del mod">
          <ac:chgData name="Kailasa, Akshay" userId="58d688b8-bc32-436d-a76f-24534b881b8d" providerId="ADAL" clId="{3CC376AA-703E-8E43-8154-23A14A4EB810}" dt="2022-07-26T00:55:58.509" v="3800"/>
          <ac:graphicFrameMkLst>
            <pc:docMk/>
            <pc:sldMk cId="2327864612" sldId="267"/>
            <ac:graphicFrameMk id="31" creationId="{08283439-EB88-BE3B-7ED2-18286AFD3BDB}"/>
          </ac:graphicFrameMkLst>
        </pc:graphicFrameChg>
        <pc:graphicFrameChg chg="add del mod">
          <ac:chgData name="Kailasa, Akshay" userId="58d688b8-bc32-436d-a76f-24534b881b8d" providerId="ADAL" clId="{3CC376AA-703E-8E43-8154-23A14A4EB810}" dt="2022-07-26T01:05:23.780" v="3869"/>
          <ac:graphicFrameMkLst>
            <pc:docMk/>
            <pc:sldMk cId="2327864612" sldId="267"/>
            <ac:graphicFrameMk id="132" creationId="{3D9F979C-538C-FAA4-12DC-F92128B4C60E}"/>
          </ac:graphicFrameMkLst>
        </pc:graphicFrameChg>
        <pc:graphicFrameChg chg="add del mod">
          <ac:chgData name="Kailasa, Akshay" userId="58d688b8-bc32-436d-a76f-24534b881b8d" providerId="ADAL" clId="{3CC376AA-703E-8E43-8154-23A14A4EB810}" dt="2022-07-26T01:06:39.473" v="3900"/>
          <ac:graphicFrameMkLst>
            <pc:docMk/>
            <pc:sldMk cId="2327864612" sldId="267"/>
            <ac:graphicFrameMk id="134" creationId="{28D650B8-0B02-0F21-58C8-D1C7333766AD}"/>
          </ac:graphicFrameMkLst>
        </pc:graphicFrameChg>
        <pc:graphicFrameChg chg="add del mod">
          <ac:chgData name="Kailasa, Akshay" userId="58d688b8-bc32-436d-a76f-24534b881b8d" providerId="ADAL" clId="{3CC376AA-703E-8E43-8154-23A14A4EB810}" dt="2022-07-26T02:37:16.726" v="4640" actId="14100"/>
          <ac:graphicFrameMkLst>
            <pc:docMk/>
            <pc:sldMk cId="2327864612" sldId="267"/>
            <ac:graphicFrameMk id="137" creationId="{D00AFB8C-0BA5-D53B-8D9C-F0FFF288020F}"/>
          </ac:graphicFrameMkLst>
        </pc:graphicFrameChg>
        <pc:graphicFrameChg chg="add del mod">
          <ac:chgData name="Kailasa, Akshay" userId="58d688b8-bc32-436d-a76f-24534b881b8d" providerId="ADAL" clId="{3CC376AA-703E-8E43-8154-23A14A4EB810}" dt="2022-07-26T01:34:08.788" v="3988" actId="478"/>
          <ac:graphicFrameMkLst>
            <pc:docMk/>
            <pc:sldMk cId="2327864612" sldId="267"/>
            <ac:graphicFrameMk id="140" creationId="{401AA6CB-1CDB-4D47-C33B-B4E843B0678A}"/>
          </ac:graphicFrameMkLst>
        </pc:graphicFrameChg>
        <pc:graphicFrameChg chg="add del mod">
          <ac:chgData name="Kailasa, Akshay" userId="58d688b8-bc32-436d-a76f-24534b881b8d" providerId="ADAL" clId="{3CC376AA-703E-8E43-8154-23A14A4EB810}" dt="2022-07-26T02:37:49.997" v="4643" actId="478"/>
          <ac:graphicFrameMkLst>
            <pc:docMk/>
            <pc:sldMk cId="2327864612" sldId="267"/>
            <ac:graphicFrameMk id="157" creationId="{C5D32500-5E24-2886-D5EF-01D764D90594}"/>
          </ac:graphicFrameMkLst>
        </pc:graphicFrameChg>
        <pc:cxnChg chg="add del mod">
          <ac:chgData name="Kailasa, Akshay" userId="58d688b8-bc32-436d-a76f-24534b881b8d" providerId="ADAL" clId="{3CC376AA-703E-8E43-8154-23A14A4EB810}" dt="2022-07-26T00:55:58.509" v="3800"/>
          <ac:cxnSpMkLst>
            <pc:docMk/>
            <pc:sldMk cId="2327864612" sldId="267"/>
            <ac:cxnSpMk id="56" creationId="{37B85F84-7A73-BE53-5EBB-5CEAEA7BFDF8}"/>
          </ac:cxnSpMkLst>
        </pc:cxnChg>
        <pc:cxnChg chg="add del mod">
          <ac:chgData name="Kailasa, Akshay" userId="58d688b8-bc32-436d-a76f-24534b881b8d" providerId="ADAL" clId="{3CC376AA-703E-8E43-8154-23A14A4EB810}" dt="2022-07-26T00:55:58.509" v="3800"/>
          <ac:cxnSpMkLst>
            <pc:docMk/>
            <pc:sldMk cId="2327864612" sldId="267"/>
            <ac:cxnSpMk id="66" creationId="{BE13B512-E167-F2CC-63B8-AEFB077FFD37}"/>
          </ac:cxnSpMkLst>
        </pc:cxnChg>
        <pc:cxnChg chg="add del mod">
          <ac:chgData name="Kailasa, Akshay" userId="58d688b8-bc32-436d-a76f-24534b881b8d" providerId="ADAL" clId="{3CC376AA-703E-8E43-8154-23A14A4EB810}" dt="2022-07-26T00:55:58.509" v="3800"/>
          <ac:cxnSpMkLst>
            <pc:docMk/>
            <pc:sldMk cId="2327864612" sldId="267"/>
            <ac:cxnSpMk id="67" creationId="{287D1375-D203-662E-B8DE-6403384B1155}"/>
          </ac:cxnSpMkLst>
        </pc:cxnChg>
        <pc:cxnChg chg="add del mod">
          <ac:chgData name="Kailasa, Akshay" userId="58d688b8-bc32-436d-a76f-24534b881b8d" providerId="ADAL" clId="{3CC376AA-703E-8E43-8154-23A14A4EB810}" dt="2022-07-26T00:55:58.509" v="3800"/>
          <ac:cxnSpMkLst>
            <pc:docMk/>
            <pc:sldMk cId="2327864612" sldId="267"/>
            <ac:cxnSpMk id="68" creationId="{F18E75AB-F85C-8457-CC18-E4DD4029777E}"/>
          </ac:cxnSpMkLst>
        </pc:cxnChg>
        <pc:cxnChg chg="add del mod">
          <ac:chgData name="Kailasa, Akshay" userId="58d688b8-bc32-436d-a76f-24534b881b8d" providerId="ADAL" clId="{3CC376AA-703E-8E43-8154-23A14A4EB810}" dt="2022-07-26T01:05:23.946" v="3870"/>
          <ac:cxnSpMkLst>
            <pc:docMk/>
            <pc:sldMk cId="2327864612" sldId="267"/>
            <ac:cxnSpMk id="108" creationId="{35D106AA-6C54-D65B-C4BE-C50BD904A264}"/>
          </ac:cxnSpMkLst>
        </pc:cxnChg>
        <pc:cxnChg chg="add del mod">
          <ac:chgData name="Kailasa, Akshay" userId="58d688b8-bc32-436d-a76f-24534b881b8d" providerId="ADAL" clId="{3CC376AA-703E-8E43-8154-23A14A4EB810}" dt="2022-07-26T01:05:23.946" v="3870"/>
          <ac:cxnSpMkLst>
            <pc:docMk/>
            <pc:sldMk cId="2327864612" sldId="267"/>
            <ac:cxnSpMk id="117" creationId="{E8B0170F-E89B-1107-BC24-0B7E8EFCCE88}"/>
          </ac:cxnSpMkLst>
        </pc:cxnChg>
        <pc:cxnChg chg="add del mod">
          <ac:chgData name="Kailasa, Akshay" userId="58d688b8-bc32-436d-a76f-24534b881b8d" providerId="ADAL" clId="{3CC376AA-703E-8E43-8154-23A14A4EB810}" dt="2022-07-26T01:05:23.946" v="3870"/>
          <ac:cxnSpMkLst>
            <pc:docMk/>
            <pc:sldMk cId="2327864612" sldId="267"/>
            <ac:cxnSpMk id="118" creationId="{426B3BA6-CFFE-6BB8-0478-A57440BB799B}"/>
          </ac:cxnSpMkLst>
        </pc:cxnChg>
        <pc:cxnChg chg="add del mod">
          <ac:chgData name="Kailasa, Akshay" userId="58d688b8-bc32-436d-a76f-24534b881b8d" providerId="ADAL" clId="{3CC376AA-703E-8E43-8154-23A14A4EB810}" dt="2022-07-26T01:05:23.946" v="3870"/>
          <ac:cxnSpMkLst>
            <pc:docMk/>
            <pc:sldMk cId="2327864612" sldId="267"/>
            <ac:cxnSpMk id="119" creationId="{2A6A3DD3-B99D-F75D-D9F0-D5B8C11CB77A}"/>
          </ac:cxnSpMkLst>
        </pc:cxnChg>
      </pc:sldChg>
      <pc:sldChg chg="addSp delSp modSp mod delDesignElem">
        <pc:chgData name="Kailasa, Akshay" userId="58d688b8-bc32-436d-a76f-24534b881b8d" providerId="ADAL" clId="{3CC376AA-703E-8E43-8154-23A14A4EB810}" dt="2022-07-26T00:43:46.579" v="3749" actId="14100"/>
        <pc:sldMkLst>
          <pc:docMk/>
          <pc:sldMk cId="957170022" sldId="269"/>
        </pc:sldMkLst>
        <pc:spChg chg="mod">
          <ac:chgData name="Kailasa, Akshay" userId="58d688b8-bc32-436d-a76f-24534b881b8d" providerId="ADAL" clId="{3CC376AA-703E-8E43-8154-23A14A4EB810}" dt="2022-07-26T00:43:24.964" v="3744" actId="14100"/>
          <ac:spMkLst>
            <pc:docMk/>
            <pc:sldMk cId="957170022" sldId="269"/>
            <ac:spMk id="2" creationId="{8AE015DA-7B15-D1AD-2178-B85AF6DE9284}"/>
          </ac:spMkLst>
        </pc:spChg>
        <pc:spChg chg="add mod">
          <ac:chgData name="Kailasa, Akshay" userId="58d688b8-bc32-436d-a76f-24534b881b8d" providerId="ADAL" clId="{3CC376AA-703E-8E43-8154-23A14A4EB810}" dt="2022-07-22T00:53:07.393" v="2779" actId="692"/>
          <ac:spMkLst>
            <pc:docMk/>
            <pc:sldMk cId="957170022" sldId="269"/>
            <ac:spMk id="3" creationId="{579E48F6-D609-BBAA-503A-0E8C2CC5F273}"/>
          </ac:spMkLst>
        </pc:spChg>
        <pc:spChg chg="add del mod">
          <ac:chgData name="Kailasa, Akshay" userId="58d688b8-bc32-436d-a76f-24534b881b8d" providerId="ADAL" clId="{3CC376AA-703E-8E43-8154-23A14A4EB810}" dt="2022-07-20T01:47:59.148" v="268" actId="478"/>
          <ac:spMkLst>
            <pc:docMk/>
            <pc:sldMk cId="957170022" sldId="269"/>
            <ac:spMk id="4" creationId="{34407BBA-EF97-3ABD-584B-40E5F077D39C}"/>
          </ac:spMkLst>
        </pc:spChg>
        <pc:spChg chg="add mod">
          <ac:chgData name="Kailasa, Akshay" userId="58d688b8-bc32-436d-a76f-24534b881b8d" providerId="ADAL" clId="{3CC376AA-703E-8E43-8154-23A14A4EB810}" dt="2022-07-22T00:53:46.233" v="2785" actId="207"/>
          <ac:spMkLst>
            <pc:docMk/>
            <pc:sldMk cId="957170022" sldId="269"/>
            <ac:spMk id="4" creationId="{F63599E0-9DC0-99D2-F804-D76B2A5055E9}"/>
          </ac:spMkLst>
        </pc:spChg>
        <pc:spChg chg="add mod">
          <ac:chgData name="Kailasa, Akshay" userId="58d688b8-bc32-436d-a76f-24534b881b8d" providerId="ADAL" clId="{3CC376AA-703E-8E43-8154-23A14A4EB810}" dt="2022-07-20T01:49:38.963" v="582" actId="14861"/>
          <ac:spMkLst>
            <pc:docMk/>
            <pc:sldMk cId="957170022" sldId="269"/>
            <ac:spMk id="5" creationId="{DD9A3BCE-09D8-B11C-14F9-83E2544ACEDA}"/>
          </ac:spMkLst>
        </pc:spChg>
        <pc:spChg chg="add del mod">
          <ac:chgData name="Kailasa, Akshay" userId="58d688b8-bc32-436d-a76f-24534b881b8d" providerId="ADAL" clId="{3CC376AA-703E-8E43-8154-23A14A4EB810}" dt="2022-07-24T01:14:32.091" v="3604" actId="767"/>
          <ac:spMkLst>
            <pc:docMk/>
            <pc:sldMk cId="957170022" sldId="269"/>
            <ac:spMk id="8" creationId="{0E48F8E7-16AD-B20B-A6E0-681900CF1419}"/>
          </ac:spMkLst>
        </pc:spChg>
        <pc:spChg chg="add del mod">
          <ac:chgData name="Kailasa, Akshay" userId="58d688b8-bc32-436d-a76f-24534b881b8d" providerId="ADAL" clId="{3CC376AA-703E-8E43-8154-23A14A4EB810}" dt="2022-07-20T01:46:38.919" v="212" actId="767"/>
          <ac:spMkLst>
            <pc:docMk/>
            <pc:sldMk cId="957170022" sldId="269"/>
            <ac:spMk id="8" creationId="{EE45A498-7E4C-8479-6389-CB4214FB2D8E}"/>
          </ac:spMkLst>
        </pc:spChg>
        <pc:spChg chg="add del">
          <ac:chgData name="Kailasa, Akshay" userId="58d688b8-bc32-436d-a76f-24534b881b8d" providerId="ADAL" clId="{3CC376AA-703E-8E43-8154-23A14A4EB810}" dt="2022-07-24T01:32:57.135" v="3701"/>
          <ac:spMkLst>
            <pc:docMk/>
            <pc:sldMk cId="957170022" sldId="269"/>
            <ac:spMk id="9" creationId="{B36F400F-DF28-43BC-8D8E-4929793B392A}"/>
          </ac:spMkLst>
        </pc:spChg>
        <pc:spChg chg="add mod">
          <ac:chgData name="Kailasa, Akshay" userId="58d688b8-bc32-436d-a76f-24534b881b8d" providerId="ADAL" clId="{3CC376AA-703E-8E43-8154-23A14A4EB810}" dt="2022-07-20T01:50:33.695" v="617" actId="14100"/>
          <ac:spMkLst>
            <pc:docMk/>
            <pc:sldMk cId="957170022" sldId="269"/>
            <ac:spMk id="10" creationId="{351179A1-949A-3799-514D-9A4224828A35}"/>
          </ac:spMkLst>
        </pc:spChg>
        <pc:spChg chg="add mod">
          <ac:chgData name="Kailasa, Akshay" userId="58d688b8-bc32-436d-a76f-24534b881b8d" providerId="ADAL" clId="{3CC376AA-703E-8E43-8154-23A14A4EB810}" dt="2022-07-20T01:51:27.022" v="622" actId="20577"/>
          <ac:spMkLst>
            <pc:docMk/>
            <pc:sldMk cId="957170022" sldId="269"/>
            <ac:spMk id="11" creationId="{C1DDD79F-7534-A0C8-2359-A887E321CA52}"/>
          </ac:spMkLst>
        </pc:spChg>
        <pc:spChg chg="add mod">
          <ac:chgData name="Kailasa, Akshay" userId="58d688b8-bc32-436d-a76f-24534b881b8d" providerId="ADAL" clId="{3CC376AA-703E-8E43-8154-23A14A4EB810}" dt="2022-07-20T01:51:35.402" v="624" actId="20577"/>
          <ac:spMkLst>
            <pc:docMk/>
            <pc:sldMk cId="957170022" sldId="269"/>
            <ac:spMk id="13" creationId="{31C9FB31-7124-0ACD-2582-A1FC61C18CE8}"/>
          </ac:spMkLst>
        </pc:spChg>
        <pc:spChg chg="add mod">
          <ac:chgData name="Kailasa, Akshay" userId="58d688b8-bc32-436d-a76f-24534b881b8d" providerId="ADAL" clId="{3CC376AA-703E-8E43-8154-23A14A4EB810}" dt="2022-07-20T01:51:49.398" v="626" actId="20577"/>
          <ac:spMkLst>
            <pc:docMk/>
            <pc:sldMk cId="957170022" sldId="269"/>
            <ac:spMk id="14" creationId="{E6BA38F9-FFCC-CF7D-9294-9E5B92FE3BF9}"/>
          </ac:spMkLst>
        </pc:spChg>
        <pc:spChg chg="mod">
          <ac:chgData name="Kailasa, Akshay" userId="58d688b8-bc32-436d-a76f-24534b881b8d" providerId="ADAL" clId="{3CC376AA-703E-8E43-8154-23A14A4EB810}" dt="2022-07-26T00:43:29.887" v="3745" actId="14100"/>
          <ac:spMkLst>
            <pc:docMk/>
            <pc:sldMk cId="957170022" sldId="269"/>
            <ac:spMk id="15" creationId="{4A4A29FD-D198-98E2-20AC-2CADB986BEEF}"/>
          </ac:spMkLst>
        </pc:spChg>
        <pc:spChg chg="add mod">
          <ac:chgData name="Kailasa, Akshay" userId="58d688b8-bc32-436d-a76f-24534b881b8d" providerId="ADAL" clId="{3CC376AA-703E-8E43-8154-23A14A4EB810}" dt="2022-07-20T01:54:26.044" v="646" actId="1076"/>
          <ac:spMkLst>
            <pc:docMk/>
            <pc:sldMk cId="957170022" sldId="269"/>
            <ac:spMk id="18" creationId="{DF61CE23-6847-F712-C921-C1147213876E}"/>
          </ac:spMkLst>
        </pc:spChg>
        <pc:spChg chg="add mod">
          <ac:chgData name="Kailasa, Akshay" userId="58d688b8-bc32-436d-a76f-24534b881b8d" providerId="ADAL" clId="{3CC376AA-703E-8E43-8154-23A14A4EB810}" dt="2022-07-20T01:49:46.640" v="614" actId="207"/>
          <ac:spMkLst>
            <pc:docMk/>
            <pc:sldMk cId="957170022" sldId="269"/>
            <ac:spMk id="19" creationId="{75525765-C013-8EDB-7E58-EAB08310D227}"/>
          </ac:spMkLst>
        </pc:spChg>
        <pc:spChg chg="add mod">
          <ac:chgData name="Kailasa, Akshay" userId="58d688b8-bc32-436d-a76f-24534b881b8d" providerId="ADAL" clId="{3CC376AA-703E-8E43-8154-23A14A4EB810}" dt="2022-07-20T01:48:20.159" v="272" actId="1076"/>
          <ac:spMkLst>
            <pc:docMk/>
            <pc:sldMk cId="957170022" sldId="269"/>
            <ac:spMk id="20" creationId="{257D257D-541A-2EFC-0655-2DBDE4E775D9}"/>
          </ac:spMkLst>
        </pc:spChg>
        <pc:spChg chg="add mod">
          <ac:chgData name="Kailasa, Akshay" userId="58d688b8-bc32-436d-a76f-24534b881b8d" providerId="ADAL" clId="{3CC376AA-703E-8E43-8154-23A14A4EB810}" dt="2022-07-20T01:48:26.088" v="274" actId="1076"/>
          <ac:spMkLst>
            <pc:docMk/>
            <pc:sldMk cId="957170022" sldId="269"/>
            <ac:spMk id="21" creationId="{B324BDD4-678F-AB3A-4980-A00859ACD734}"/>
          </ac:spMkLst>
        </pc:spChg>
        <pc:spChg chg="add mod">
          <ac:chgData name="Kailasa, Akshay" userId="58d688b8-bc32-436d-a76f-24534b881b8d" providerId="ADAL" clId="{3CC376AA-703E-8E43-8154-23A14A4EB810}" dt="2022-07-20T01:51:25.682" v="621" actId="20577"/>
          <ac:spMkLst>
            <pc:docMk/>
            <pc:sldMk cId="957170022" sldId="269"/>
            <ac:spMk id="22" creationId="{8A46F39C-F608-7D89-892C-8D73422C802B}"/>
          </ac:spMkLst>
        </pc:spChg>
        <pc:spChg chg="del">
          <ac:chgData name="Kailasa, Akshay" userId="58d688b8-bc32-436d-a76f-24534b881b8d" providerId="ADAL" clId="{3CC376AA-703E-8E43-8154-23A14A4EB810}" dt="2022-07-22T00:50:44.972" v="2655" actId="478"/>
          <ac:spMkLst>
            <pc:docMk/>
            <pc:sldMk cId="957170022" sldId="269"/>
            <ac:spMk id="23" creationId="{F5422F91-6FF3-BC54-1BC6-92FFD1BB74A1}"/>
          </ac:spMkLst>
        </pc:spChg>
        <pc:spChg chg="add mod">
          <ac:chgData name="Kailasa, Akshay" userId="58d688b8-bc32-436d-a76f-24534b881b8d" providerId="ADAL" clId="{3CC376AA-703E-8E43-8154-23A14A4EB810}" dt="2022-07-20T01:48:50.076" v="280" actId="1076"/>
          <ac:spMkLst>
            <pc:docMk/>
            <pc:sldMk cId="957170022" sldId="269"/>
            <ac:spMk id="24" creationId="{DBDD5B48-156F-73A5-E32F-1F2173FE1FCD}"/>
          </ac:spMkLst>
        </pc:spChg>
        <pc:spChg chg="add mod">
          <ac:chgData name="Kailasa, Akshay" userId="58d688b8-bc32-436d-a76f-24534b881b8d" providerId="ADAL" clId="{3CC376AA-703E-8E43-8154-23A14A4EB810}" dt="2022-07-20T01:52:21.493" v="631" actId="1076"/>
          <ac:spMkLst>
            <pc:docMk/>
            <pc:sldMk cId="957170022" sldId="269"/>
            <ac:spMk id="25" creationId="{E549E818-D512-CA1B-C055-F34804B8A31A}"/>
          </ac:spMkLst>
        </pc:spChg>
        <pc:spChg chg="add mod">
          <ac:chgData name="Kailasa, Akshay" userId="58d688b8-bc32-436d-a76f-24534b881b8d" providerId="ADAL" clId="{3CC376AA-703E-8E43-8154-23A14A4EB810}" dt="2022-07-20T01:53:25.030" v="639" actId="1076"/>
          <ac:spMkLst>
            <pc:docMk/>
            <pc:sldMk cId="957170022" sldId="269"/>
            <ac:spMk id="26" creationId="{B67E77BE-2129-A7BB-4B4E-8DCF70FA5C7D}"/>
          </ac:spMkLst>
        </pc:spChg>
        <pc:spChg chg="del mod">
          <ac:chgData name="Kailasa, Akshay" userId="58d688b8-bc32-436d-a76f-24534b881b8d" providerId="ADAL" clId="{3CC376AA-703E-8E43-8154-23A14A4EB810}" dt="2022-07-22T00:50:43.814" v="2654" actId="478"/>
          <ac:spMkLst>
            <pc:docMk/>
            <pc:sldMk cId="957170022" sldId="269"/>
            <ac:spMk id="27" creationId="{A6581470-0ED0-0A29-753C-396EC73EDE7E}"/>
          </ac:spMkLst>
        </pc:spChg>
        <pc:spChg chg="add mod">
          <ac:chgData name="Kailasa, Akshay" userId="58d688b8-bc32-436d-a76f-24534b881b8d" providerId="ADAL" clId="{3CC376AA-703E-8E43-8154-23A14A4EB810}" dt="2022-07-20T01:54:44.939" v="650" actId="20577"/>
          <ac:spMkLst>
            <pc:docMk/>
            <pc:sldMk cId="957170022" sldId="269"/>
            <ac:spMk id="28" creationId="{E2E25AAE-87A6-EEA1-F42F-F363FEED9D63}"/>
          </ac:spMkLst>
        </pc:spChg>
        <pc:spChg chg="mod">
          <ac:chgData name="Kailasa, Akshay" userId="58d688b8-bc32-436d-a76f-24534b881b8d" providerId="ADAL" clId="{3CC376AA-703E-8E43-8154-23A14A4EB810}" dt="2022-07-22T00:50:31.855" v="2650" actId="1076"/>
          <ac:spMkLst>
            <pc:docMk/>
            <pc:sldMk cId="957170022" sldId="269"/>
            <ac:spMk id="30" creationId="{5A6A60DA-EBCE-3543-E859-5DE372FDCE24}"/>
          </ac:spMkLst>
        </pc:spChg>
        <pc:spChg chg="add del mod">
          <ac:chgData name="Kailasa, Akshay" userId="58d688b8-bc32-436d-a76f-24534b881b8d" providerId="ADAL" clId="{3CC376AA-703E-8E43-8154-23A14A4EB810}" dt="2022-07-20T01:55:50.935" v="657"/>
          <ac:spMkLst>
            <pc:docMk/>
            <pc:sldMk cId="957170022" sldId="269"/>
            <ac:spMk id="31" creationId="{B51D6F34-E09E-D93D-D342-8C6A3E4EDE47}"/>
          </ac:spMkLst>
        </pc:spChg>
        <pc:spChg chg="add del mod">
          <ac:chgData name="Kailasa, Akshay" userId="58d688b8-bc32-436d-a76f-24534b881b8d" providerId="ADAL" clId="{3CC376AA-703E-8E43-8154-23A14A4EB810}" dt="2022-07-20T01:53:07.722" v="637"/>
          <ac:spMkLst>
            <pc:docMk/>
            <pc:sldMk cId="957170022" sldId="269"/>
            <ac:spMk id="32" creationId="{2474D6B7-99CB-87A6-1F0D-126F21B7A616}"/>
          </ac:spMkLst>
        </pc:spChg>
        <pc:spChg chg="add mod">
          <ac:chgData name="Kailasa, Akshay" userId="58d688b8-bc32-436d-a76f-24534b881b8d" providerId="ADAL" clId="{3CC376AA-703E-8E43-8154-23A14A4EB810}" dt="2022-07-20T01:54:38.993" v="648" actId="20577"/>
          <ac:spMkLst>
            <pc:docMk/>
            <pc:sldMk cId="957170022" sldId="269"/>
            <ac:spMk id="33" creationId="{6B4DC3B0-F2CA-D421-05A3-E823A2A5326D}"/>
          </ac:spMkLst>
        </pc:spChg>
        <pc:graphicFrameChg chg="mod modGraphic">
          <ac:chgData name="Kailasa, Akshay" userId="58d688b8-bc32-436d-a76f-24534b881b8d" providerId="ADAL" clId="{3CC376AA-703E-8E43-8154-23A14A4EB810}" dt="2022-07-26T00:43:46.579" v="3749" actId="14100"/>
          <ac:graphicFrameMkLst>
            <pc:docMk/>
            <pc:sldMk cId="957170022" sldId="269"/>
            <ac:graphicFrameMk id="7" creationId="{25BAE29C-E72A-355F-C5C1-20C297B81610}"/>
          </ac:graphicFrameMkLst>
        </pc:graphicFrameChg>
        <pc:graphicFrameChg chg="add del mod">
          <ac:chgData name="Kailasa, Akshay" userId="58d688b8-bc32-436d-a76f-24534b881b8d" providerId="ADAL" clId="{3CC376AA-703E-8E43-8154-23A14A4EB810}" dt="2022-07-20T01:29:19.038" v="130"/>
          <ac:graphicFrameMkLst>
            <pc:docMk/>
            <pc:sldMk cId="957170022" sldId="269"/>
            <ac:graphicFrameMk id="16" creationId="{E4B9E900-15C1-23E4-4CAF-C0E1EF7F1E6D}"/>
          </ac:graphicFrameMkLst>
        </pc:graphicFrameChg>
        <pc:picChg chg="add del mod">
          <ac:chgData name="Kailasa, Akshay" userId="58d688b8-bc32-436d-a76f-24534b881b8d" providerId="ADAL" clId="{3CC376AA-703E-8E43-8154-23A14A4EB810}" dt="2022-07-20T01:29:01.737" v="126"/>
          <ac:picMkLst>
            <pc:docMk/>
            <pc:sldMk cId="957170022" sldId="269"/>
            <ac:picMk id="3" creationId="{18BAB8BB-ABF4-7A3B-F28C-064A7E270600}"/>
          </ac:picMkLst>
        </pc:picChg>
        <pc:cxnChg chg="mod">
          <ac:chgData name="Kailasa, Akshay" userId="58d688b8-bc32-436d-a76f-24534b881b8d" providerId="ADAL" clId="{3CC376AA-703E-8E43-8154-23A14A4EB810}" dt="2022-07-22T00:55:32.337" v="2786" actId="692"/>
          <ac:cxnSpMkLst>
            <pc:docMk/>
            <pc:sldMk cId="957170022" sldId="269"/>
            <ac:cxnSpMk id="17" creationId="{7182AC8F-EEC0-91C5-6255-B9FF75C7621B}"/>
          </ac:cxnSpMkLst>
        </pc:cxnChg>
      </pc:sldChg>
      <pc:sldChg chg="addSp delSp modSp delDesignElem">
        <pc:chgData name="Kailasa, Akshay" userId="58d688b8-bc32-436d-a76f-24534b881b8d" providerId="ADAL" clId="{3CC376AA-703E-8E43-8154-23A14A4EB810}" dt="2022-07-24T01:32:57.135" v="3701"/>
        <pc:sldMkLst>
          <pc:docMk/>
          <pc:sldMk cId="547216142" sldId="272"/>
        </pc:sldMkLst>
        <pc:spChg chg="add del">
          <ac:chgData name="Kailasa, Akshay" userId="58d688b8-bc32-436d-a76f-24534b881b8d" providerId="ADAL" clId="{3CC376AA-703E-8E43-8154-23A14A4EB810}" dt="2022-07-24T01:32:57.135" v="3701"/>
          <ac:spMkLst>
            <pc:docMk/>
            <pc:sldMk cId="547216142" sldId="272"/>
            <ac:spMk id="47" creationId="{B36F400F-DF28-43BC-8D8E-4929793B392A}"/>
          </ac:spMkLst>
        </pc:spChg>
        <pc:graphicFrameChg chg="modGraphic">
          <ac:chgData name="Kailasa, Akshay" userId="58d688b8-bc32-436d-a76f-24534b881b8d" providerId="ADAL" clId="{3CC376AA-703E-8E43-8154-23A14A4EB810}" dt="2022-07-21T16:28:24.287" v="936"/>
          <ac:graphicFrameMkLst>
            <pc:docMk/>
            <pc:sldMk cId="547216142" sldId="272"/>
            <ac:graphicFrameMk id="3" creationId="{8C1B1D6B-C164-0A45-B57D-F5F024CE7922}"/>
          </ac:graphicFrameMkLst>
        </pc:graphicFrameChg>
      </pc:sldChg>
      <pc:sldChg chg="addSp delSp modSp mod delDesignElem">
        <pc:chgData name="Kailasa, Akshay" userId="58d688b8-bc32-436d-a76f-24534b881b8d" providerId="ADAL" clId="{3CC376AA-703E-8E43-8154-23A14A4EB810}" dt="2022-07-25T01:46:53.989" v="3728" actId="692"/>
        <pc:sldMkLst>
          <pc:docMk/>
          <pc:sldMk cId="1007083805" sldId="273"/>
        </pc:sldMkLst>
        <pc:spChg chg="mod">
          <ac:chgData name="Kailasa, Akshay" userId="58d688b8-bc32-436d-a76f-24534b881b8d" providerId="ADAL" clId="{3CC376AA-703E-8E43-8154-23A14A4EB810}" dt="2022-07-22T00:06:00.532" v="2060" actId="1076"/>
          <ac:spMkLst>
            <pc:docMk/>
            <pc:sldMk cId="1007083805" sldId="273"/>
            <ac:spMk id="3" creationId="{54ED448A-CD86-4406-FCA7-A477D2EED3F4}"/>
          </ac:spMkLst>
        </pc:spChg>
        <pc:spChg chg="add del mod">
          <ac:chgData name="Kailasa, Akshay" userId="58d688b8-bc32-436d-a76f-24534b881b8d" providerId="ADAL" clId="{3CC376AA-703E-8E43-8154-23A14A4EB810}" dt="2022-07-22T00:12:09.653" v="2092" actId="478"/>
          <ac:spMkLst>
            <pc:docMk/>
            <pc:sldMk cId="1007083805" sldId="273"/>
            <ac:spMk id="4" creationId="{D548B27F-2A29-A1CE-F41F-7DB3E1EC6D92}"/>
          </ac:spMkLst>
        </pc:spChg>
        <pc:spChg chg="add del mod">
          <ac:chgData name="Kailasa, Akshay" userId="58d688b8-bc32-436d-a76f-24534b881b8d" providerId="ADAL" clId="{3CC376AA-703E-8E43-8154-23A14A4EB810}" dt="2022-07-22T00:07:44.502" v="2069" actId="767"/>
          <ac:spMkLst>
            <pc:docMk/>
            <pc:sldMk cId="1007083805" sldId="273"/>
            <ac:spMk id="5" creationId="{DE2F8FCC-14C4-08C5-03C2-AFF72435E6C8}"/>
          </ac:spMkLst>
        </pc:spChg>
        <pc:spChg chg="add del mod">
          <ac:chgData name="Kailasa, Akshay" userId="58d688b8-bc32-436d-a76f-24534b881b8d" providerId="ADAL" clId="{3CC376AA-703E-8E43-8154-23A14A4EB810}" dt="2022-07-22T00:12:49.467" v="2099" actId="478"/>
          <ac:spMkLst>
            <pc:docMk/>
            <pc:sldMk cId="1007083805" sldId="273"/>
            <ac:spMk id="6" creationId="{B4BB7EE1-B01C-0BC4-9E80-2D68F9E3C402}"/>
          </ac:spMkLst>
        </pc:spChg>
        <pc:spChg chg="add mod">
          <ac:chgData name="Kailasa, Akshay" userId="58d688b8-bc32-436d-a76f-24534b881b8d" providerId="ADAL" clId="{3CC376AA-703E-8E43-8154-23A14A4EB810}" dt="2022-07-22T00:22:39.262" v="2249" actId="1076"/>
          <ac:spMkLst>
            <pc:docMk/>
            <pc:sldMk cId="1007083805" sldId="273"/>
            <ac:spMk id="7" creationId="{A8DA80D6-9538-53A5-983B-0A2D4B36CD5A}"/>
          </ac:spMkLst>
        </pc:spChg>
        <pc:spChg chg="add mod">
          <ac:chgData name="Kailasa, Akshay" userId="58d688b8-bc32-436d-a76f-24534b881b8d" providerId="ADAL" clId="{3CC376AA-703E-8E43-8154-23A14A4EB810}" dt="2022-07-25T01:46:53.989" v="3728" actId="692"/>
          <ac:spMkLst>
            <pc:docMk/>
            <pc:sldMk cId="1007083805" sldId="273"/>
            <ac:spMk id="10" creationId="{1A28C951-FC06-5A7E-5F85-4FB4E67B8ED9}"/>
          </ac:spMkLst>
        </pc:spChg>
        <pc:spChg chg="mod">
          <ac:chgData name="Kailasa, Akshay" userId="58d688b8-bc32-436d-a76f-24534b881b8d" providerId="ADAL" clId="{3CC376AA-703E-8E43-8154-23A14A4EB810}" dt="2022-07-21T22:02:59.383" v="1145" actId="20577"/>
          <ac:spMkLst>
            <pc:docMk/>
            <pc:sldMk cId="1007083805" sldId="273"/>
            <ac:spMk id="26" creationId="{AA094AB7-7185-0142-4E96-91A22FBC107B}"/>
          </ac:spMkLst>
        </pc:spChg>
        <pc:spChg chg="add del mod">
          <ac:chgData name="Kailasa, Akshay" userId="58d688b8-bc32-436d-a76f-24534b881b8d" providerId="ADAL" clId="{3CC376AA-703E-8E43-8154-23A14A4EB810}" dt="2022-07-22T00:05:33.315" v="2057" actId="478"/>
          <ac:spMkLst>
            <pc:docMk/>
            <pc:sldMk cId="1007083805" sldId="273"/>
            <ac:spMk id="33" creationId="{7109F25C-BDDC-4925-CCDB-E1B74DFEC8A4}"/>
          </ac:spMkLst>
        </pc:spChg>
        <pc:spChg chg="add del">
          <ac:chgData name="Kailasa, Akshay" userId="58d688b8-bc32-436d-a76f-24534b881b8d" providerId="ADAL" clId="{3CC376AA-703E-8E43-8154-23A14A4EB810}" dt="2022-07-24T01:32:57.135" v="3701"/>
          <ac:spMkLst>
            <pc:docMk/>
            <pc:sldMk cId="1007083805" sldId="273"/>
            <ac:spMk id="47" creationId="{B36F400F-DF28-43BC-8D8E-4929793B392A}"/>
          </ac:spMkLst>
        </pc:spChg>
        <pc:graphicFrameChg chg="mod">
          <ac:chgData name="Kailasa, Akshay" userId="58d688b8-bc32-436d-a76f-24534b881b8d" providerId="ADAL" clId="{3CC376AA-703E-8E43-8154-23A14A4EB810}" dt="2022-07-22T00:14:06.907" v="2111" actId="14100"/>
          <ac:graphicFrameMkLst>
            <pc:docMk/>
            <pc:sldMk cId="1007083805" sldId="273"/>
            <ac:graphicFrameMk id="2" creationId="{3781E1C0-8359-F482-E399-FBACD143C418}"/>
          </ac:graphicFrameMkLst>
        </pc:graphicFrameChg>
      </pc:sldChg>
      <pc:sldChg chg="addSp delSp modSp mod delDesignElem">
        <pc:chgData name="Kailasa, Akshay" userId="58d688b8-bc32-436d-a76f-24534b881b8d" providerId="ADAL" clId="{3CC376AA-703E-8E43-8154-23A14A4EB810}" dt="2022-07-24T01:32:57.135" v="3701"/>
        <pc:sldMkLst>
          <pc:docMk/>
          <pc:sldMk cId="3425248923" sldId="274"/>
        </pc:sldMkLst>
        <pc:spChg chg="mod">
          <ac:chgData name="Kailasa, Akshay" userId="58d688b8-bc32-436d-a76f-24534b881b8d" providerId="ADAL" clId="{3CC376AA-703E-8E43-8154-23A14A4EB810}" dt="2022-07-24T01:32:57.135" v="3701"/>
          <ac:spMkLst>
            <pc:docMk/>
            <pc:sldMk cId="3425248923" sldId="274"/>
            <ac:spMk id="4" creationId="{E993B110-F778-F136-601C-ECB6EEE445AE}"/>
          </ac:spMkLst>
        </pc:spChg>
        <pc:spChg chg="add del">
          <ac:chgData name="Kailasa, Akshay" userId="58d688b8-bc32-436d-a76f-24534b881b8d" providerId="ADAL" clId="{3CC376AA-703E-8E43-8154-23A14A4EB810}" dt="2022-07-24T01:32:57.135" v="3701"/>
          <ac:spMkLst>
            <pc:docMk/>
            <pc:sldMk cId="3425248923" sldId="274"/>
            <ac:spMk id="47" creationId="{B36F400F-DF28-43BC-8D8E-4929793B392A}"/>
          </ac:spMkLst>
        </pc:spChg>
      </pc:sldChg>
      <pc:sldChg chg="del">
        <pc:chgData name="Kailasa, Akshay" userId="58d688b8-bc32-436d-a76f-24534b881b8d" providerId="ADAL" clId="{3CC376AA-703E-8E43-8154-23A14A4EB810}" dt="2022-07-20T01:01:02.733" v="105" actId="2696"/>
        <pc:sldMkLst>
          <pc:docMk/>
          <pc:sldMk cId="812281963" sldId="275"/>
        </pc:sldMkLst>
      </pc:sldChg>
      <pc:sldChg chg="new del">
        <pc:chgData name="Kailasa, Akshay" userId="58d688b8-bc32-436d-a76f-24534b881b8d" providerId="ADAL" clId="{3CC376AA-703E-8E43-8154-23A14A4EB810}" dt="2022-07-20T01:01:20.026" v="109" actId="2696"/>
        <pc:sldMkLst>
          <pc:docMk/>
          <pc:sldMk cId="1295130977" sldId="275"/>
        </pc:sldMkLst>
      </pc:sldChg>
      <pc:sldChg chg="del">
        <pc:chgData name="Kailasa, Akshay" userId="58d688b8-bc32-436d-a76f-24534b881b8d" providerId="ADAL" clId="{3CC376AA-703E-8E43-8154-23A14A4EB810}" dt="2022-07-20T01:01:05.607" v="106" actId="2696"/>
        <pc:sldMkLst>
          <pc:docMk/>
          <pc:sldMk cId="911229541" sldId="276"/>
        </pc:sldMkLst>
      </pc:sldChg>
      <pc:sldChg chg="addSp delSp modSp add mod delDesignElem">
        <pc:chgData name="Kailasa, Akshay" userId="58d688b8-bc32-436d-a76f-24534b881b8d" providerId="ADAL" clId="{3CC376AA-703E-8E43-8154-23A14A4EB810}" dt="2022-07-24T01:32:57.135" v="3701"/>
        <pc:sldMkLst>
          <pc:docMk/>
          <pc:sldMk cId="2614650374" sldId="276"/>
        </pc:sldMkLst>
        <pc:spChg chg="del mod">
          <ac:chgData name="Kailasa, Akshay" userId="58d688b8-bc32-436d-a76f-24534b881b8d" providerId="ADAL" clId="{3CC376AA-703E-8E43-8154-23A14A4EB810}" dt="2022-07-21T21:58:26.902" v="1135" actId="931"/>
          <ac:spMkLst>
            <pc:docMk/>
            <pc:sldMk cId="2614650374" sldId="276"/>
            <ac:spMk id="4" creationId="{E993B110-F778-F136-601C-ECB6EEE445AE}"/>
          </ac:spMkLst>
        </pc:spChg>
        <pc:spChg chg="add mod">
          <ac:chgData name="Kailasa, Akshay" userId="58d688b8-bc32-436d-a76f-24534b881b8d" providerId="ADAL" clId="{3CC376AA-703E-8E43-8154-23A14A4EB810}" dt="2022-07-21T22:10:30.997" v="1154" actId="692"/>
          <ac:spMkLst>
            <pc:docMk/>
            <pc:sldMk cId="2614650374" sldId="276"/>
            <ac:spMk id="5" creationId="{CDE6664C-0F11-8728-F981-560497C32733}"/>
          </ac:spMkLst>
        </pc:spChg>
        <pc:spChg chg="add mod">
          <ac:chgData name="Kailasa, Akshay" userId="58d688b8-bc32-436d-a76f-24534b881b8d" providerId="ADAL" clId="{3CC376AA-703E-8E43-8154-23A14A4EB810}" dt="2022-07-21T22:22:39.461" v="1513" actId="14100"/>
          <ac:spMkLst>
            <pc:docMk/>
            <pc:sldMk cId="2614650374" sldId="276"/>
            <ac:spMk id="6" creationId="{CB3E8B5B-57E5-030E-7967-C46F25317F16}"/>
          </ac:spMkLst>
        </pc:spChg>
        <pc:spChg chg="add mod">
          <ac:chgData name="Kailasa, Akshay" userId="58d688b8-bc32-436d-a76f-24534b881b8d" providerId="ADAL" clId="{3CC376AA-703E-8E43-8154-23A14A4EB810}" dt="2022-07-22T01:07:45.646" v="2905" actId="207"/>
          <ac:spMkLst>
            <pc:docMk/>
            <pc:sldMk cId="2614650374" sldId="276"/>
            <ac:spMk id="7" creationId="{A460FA5F-314B-E888-FBDC-96155D3EC11E}"/>
          </ac:spMkLst>
        </pc:spChg>
        <pc:spChg chg="mod">
          <ac:chgData name="Kailasa, Akshay" userId="58d688b8-bc32-436d-a76f-24534b881b8d" providerId="ADAL" clId="{3CC376AA-703E-8E43-8154-23A14A4EB810}" dt="2022-07-22T01:07:19.095" v="2903" actId="20577"/>
          <ac:spMkLst>
            <pc:docMk/>
            <pc:sldMk cId="2614650374" sldId="276"/>
            <ac:spMk id="26" creationId="{AA094AB7-7185-0142-4E96-91A22FBC107B}"/>
          </ac:spMkLst>
        </pc:spChg>
        <pc:spChg chg="add del">
          <ac:chgData name="Kailasa, Akshay" userId="58d688b8-bc32-436d-a76f-24534b881b8d" providerId="ADAL" clId="{3CC376AA-703E-8E43-8154-23A14A4EB810}" dt="2022-07-24T01:32:57.135" v="3701"/>
          <ac:spMkLst>
            <pc:docMk/>
            <pc:sldMk cId="2614650374" sldId="276"/>
            <ac:spMk id="47" creationId="{B36F400F-DF28-43BC-8D8E-4929793B392A}"/>
          </ac:spMkLst>
        </pc:spChg>
        <pc:picChg chg="add mod">
          <ac:chgData name="Kailasa, Akshay" userId="58d688b8-bc32-436d-a76f-24534b881b8d" providerId="ADAL" clId="{3CC376AA-703E-8E43-8154-23A14A4EB810}" dt="2022-07-21T21:58:57.406" v="1141" actId="14100"/>
          <ac:picMkLst>
            <pc:docMk/>
            <pc:sldMk cId="2614650374" sldId="276"/>
            <ac:picMk id="3" creationId="{5D269575-E4F5-B72B-A832-F44200D1A204}"/>
          </ac:picMkLst>
        </pc:picChg>
      </pc:sldChg>
      <pc:sldChg chg="addSp delSp modSp add del mod">
        <pc:chgData name="Kailasa, Akshay" userId="58d688b8-bc32-436d-a76f-24534b881b8d" providerId="ADAL" clId="{3CC376AA-703E-8E43-8154-23A14A4EB810}" dt="2022-07-20T00:53:48.695" v="86" actId="2890"/>
        <pc:sldMkLst>
          <pc:docMk/>
          <pc:sldMk cId="3116612597" sldId="277"/>
        </pc:sldMkLst>
        <pc:picChg chg="add del mod">
          <ac:chgData name="Kailasa, Akshay" userId="58d688b8-bc32-436d-a76f-24534b881b8d" providerId="ADAL" clId="{3CC376AA-703E-8E43-8154-23A14A4EB810}" dt="2022-07-20T00:47:06.288" v="85"/>
          <ac:picMkLst>
            <pc:docMk/>
            <pc:sldMk cId="3116612597" sldId="277"/>
            <ac:picMk id="3" creationId="{43AB1B7B-F0AB-6A05-C0C2-6E7B2CADB2B0}"/>
          </ac:picMkLst>
        </pc:picChg>
      </pc:sldChg>
      <pc:sldChg chg="addSp delSp modSp add mod delDesignElem">
        <pc:chgData name="Kailasa, Akshay" userId="58d688b8-bc32-436d-a76f-24534b881b8d" providerId="ADAL" clId="{3CC376AA-703E-8E43-8154-23A14A4EB810}" dt="2022-07-24T01:32:57.135" v="3701"/>
        <pc:sldMkLst>
          <pc:docMk/>
          <pc:sldMk cId="4151259429" sldId="277"/>
        </pc:sldMkLst>
        <pc:spChg chg="del mod">
          <ac:chgData name="Kailasa, Akshay" userId="58d688b8-bc32-436d-a76f-24534b881b8d" providerId="ADAL" clId="{3CC376AA-703E-8E43-8154-23A14A4EB810}" dt="2022-07-21T23:53:39.239" v="1952" actId="931"/>
          <ac:spMkLst>
            <pc:docMk/>
            <pc:sldMk cId="4151259429" sldId="277"/>
            <ac:spMk id="4" creationId="{E993B110-F778-F136-601C-ECB6EEE445AE}"/>
          </ac:spMkLst>
        </pc:spChg>
        <pc:spChg chg="add mod">
          <ac:chgData name="Kailasa, Akshay" userId="58d688b8-bc32-436d-a76f-24534b881b8d" providerId="ADAL" clId="{3CC376AA-703E-8E43-8154-23A14A4EB810}" dt="2022-07-22T00:01:40.115" v="2025" actId="14100"/>
          <ac:spMkLst>
            <pc:docMk/>
            <pc:sldMk cId="4151259429" sldId="277"/>
            <ac:spMk id="5" creationId="{81E532E0-2569-BD2D-FF78-50E1EEA78E8F}"/>
          </ac:spMkLst>
        </pc:spChg>
        <pc:spChg chg="add mod">
          <ac:chgData name="Kailasa, Akshay" userId="58d688b8-bc32-436d-a76f-24534b881b8d" providerId="ADAL" clId="{3CC376AA-703E-8E43-8154-23A14A4EB810}" dt="2022-07-22T00:46:43.574" v="2568" actId="1076"/>
          <ac:spMkLst>
            <pc:docMk/>
            <pc:sldMk cId="4151259429" sldId="277"/>
            <ac:spMk id="6" creationId="{29E7D5D5-E564-483D-738C-64F50C8E26A4}"/>
          </ac:spMkLst>
        </pc:spChg>
        <pc:spChg chg="add mod">
          <ac:chgData name="Kailasa, Akshay" userId="58d688b8-bc32-436d-a76f-24534b881b8d" providerId="ADAL" clId="{3CC376AA-703E-8E43-8154-23A14A4EB810}" dt="2022-07-22T22:15:18.999" v="2966" actId="113"/>
          <ac:spMkLst>
            <pc:docMk/>
            <pc:sldMk cId="4151259429" sldId="277"/>
            <ac:spMk id="7" creationId="{BB38CD2F-E43F-09AA-047B-8670A4E07B19}"/>
          </ac:spMkLst>
        </pc:spChg>
        <pc:spChg chg="mod">
          <ac:chgData name="Kailasa, Akshay" userId="58d688b8-bc32-436d-a76f-24534b881b8d" providerId="ADAL" clId="{3CC376AA-703E-8E43-8154-23A14A4EB810}" dt="2022-07-20T01:02:43.821" v="113" actId="255"/>
          <ac:spMkLst>
            <pc:docMk/>
            <pc:sldMk cId="4151259429" sldId="277"/>
            <ac:spMk id="18" creationId="{13A2B463-5093-41BE-9C9F-690D5C715B2A}"/>
          </ac:spMkLst>
        </pc:spChg>
        <pc:spChg chg="mod">
          <ac:chgData name="Kailasa, Akshay" userId="58d688b8-bc32-436d-a76f-24534b881b8d" providerId="ADAL" clId="{3CC376AA-703E-8E43-8154-23A14A4EB810}" dt="2022-07-22T00:48:07.462" v="2645" actId="20577"/>
          <ac:spMkLst>
            <pc:docMk/>
            <pc:sldMk cId="4151259429" sldId="277"/>
            <ac:spMk id="26" creationId="{AA094AB7-7185-0142-4E96-91A22FBC107B}"/>
          </ac:spMkLst>
        </pc:spChg>
        <pc:spChg chg="add del">
          <ac:chgData name="Kailasa, Akshay" userId="58d688b8-bc32-436d-a76f-24534b881b8d" providerId="ADAL" clId="{3CC376AA-703E-8E43-8154-23A14A4EB810}" dt="2022-07-24T01:32:57.135" v="3701"/>
          <ac:spMkLst>
            <pc:docMk/>
            <pc:sldMk cId="4151259429" sldId="277"/>
            <ac:spMk id="47" creationId="{B36F400F-DF28-43BC-8D8E-4929793B392A}"/>
          </ac:spMkLst>
        </pc:spChg>
        <pc:picChg chg="add mod">
          <ac:chgData name="Kailasa, Akshay" userId="58d688b8-bc32-436d-a76f-24534b881b8d" providerId="ADAL" clId="{3CC376AA-703E-8E43-8154-23A14A4EB810}" dt="2022-07-22T00:01:20.471" v="2023" actId="14100"/>
          <ac:picMkLst>
            <pc:docMk/>
            <pc:sldMk cId="4151259429" sldId="277"/>
            <ac:picMk id="3" creationId="{EC6BB552-6923-C8C4-D800-CDEEE053C8B6}"/>
          </ac:picMkLst>
        </pc:picChg>
      </pc:sldChg>
      <pc:sldChg chg="addSp delSp modSp new del mod setBg">
        <pc:chgData name="Kailasa, Akshay" userId="58d688b8-bc32-436d-a76f-24534b881b8d" providerId="ADAL" clId="{3CC376AA-703E-8E43-8154-23A14A4EB810}" dt="2022-07-26T01:06:53.740" v="3907" actId="2696"/>
        <pc:sldMkLst>
          <pc:docMk/>
          <pc:sldMk cId="2818354808" sldId="278"/>
        </pc:sldMkLst>
        <pc:spChg chg="mod">
          <ac:chgData name="Kailasa, Akshay" userId="58d688b8-bc32-436d-a76f-24534b881b8d" providerId="ADAL" clId="{3CC376AA-703E-8E43-8154-23A14A4EB810}" dt="2022-07-26T01:06:39.885" v="3901" actId="1076"/>
          <ac:spMkLst>
            <pc:docMk/>
            <pc:sldMk cId="2818354808" sldId="278"/>
            <ac:spMk id="2" creationId="{8574E4B3-3314-AA43-984E-DBE25B77EAEF}"/>
          </ac:spMkLst>
        </pc:spChg>
        <pc:spChg chg="mod">
          <ac:chgData name="Kailasa, Akshay" userId="58d688b8-bc32-436d-a76f-24534b881b8d" providerId="ADAL" clId="{3CC376AA-703E-8E43-8154-23A14A4EB810}" dt="2022-07-26T00:56:16.397" v="3802" actId="26606"/>
          <ac:spMkLst>
            <pc:docMk/>
            <pc:sldMk cId="2818354808" sldId="278"/>
            <ac:spMk id="3" creationId="{141D2C9D-ADF5-9CB7-6DCF-438A39F2345A}"/>
          </ac:spMkLst>
        </pc:spChg>
        <pc:spChg chg="mod">
          <ac:chgData name="Kailasa, Akshay" userId="58d688b8-bc32-436d-a76f-24534b881b8d" providerId="ADAL" clId="{3CC376AA-703E-8E43-8154-23A14A4EB810}" dt="2022-07-26T00:56:16.397" v="3802" actId="26606"/>
          <ac:spMkLst>
            <pc:docMk/>
            <pc:sldMk cId="2818354808" sldId="278"/>
            <ac:spMk id="4" creationId="{61DAC7DF-F026-1E17-E0B4-13945D3FE68F}"/>
          </ac:spMkLst>
        </pc:spChg>
        <pc:spChg chg="add">
          <ac:chgData name="Kailasa, Akshay" userId="58d688b8-bc32-436d-a76f-24534b881b8d" providerId="ADAL" clId="{3CC376AA-703E-8E43-8154-23A14A4EB810}" dt="2022-07-26T00:56:16.397" v="3802" actId="26606"/>
          <ac:spMkLst>
            <pc:docMk/>
            <pc:sldMk cId="2818354808" sldId="278"/>
            <ac:spMk id="9" creationId="{E35A04CF-97D4-4FF7-B359-C546B1F62E54}"/>
          </ac:spMkLst>
        </pc:spChg>
        <pc:spChg chg="add">
          <ac:chgData name="Kailasa, Akshay" userId="58d688b8-bc32-436d-a76f-24534b881b8d" providerId="ADAL" clId="{3CC376AA-703E-8E43-8154-23A14A4EB810}" dt="2022-07-26T00:56:16.397" v="3802" actId="26606"/>
          <ac:spMkLst>
            <pc:docMk/>
            <pc:sldMk cId="2818354808" sldId="278"/>
            <ac:spMk id="11" creationId="{1DE7243B-5109-444B-8FAF-7437C66BC0E9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12" creationId="{95960FF0-C939-C93E-0ADF-780710907D20}"/>
          </ac:spMkLst>
        </pc:spChg>
        <pc:spChg chg="add">
          <ac:chgData name="Kailasa, Akshay" userId="58d688b8-bc32-436d-a76f-24534b881b8d" providerId="ADAL" clId="{3CC376AA-703E-8E43-8154-23A14A4EB810}" dt="2022-07-26T00:56:16.397" v="3802" actId="26606"/>
          <ac:spMkLst>
            <pc:docMk/>
            <pc:sldMk cId="2818354808" sldId="278"/>
            <ac:spMk id="13" creationId="{4C5D6221-DA7B-4611-AA26-7D8E349FDE96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15" creationId="{C6F03F4E-F1F9-1D86-22A4-F1EA62A0BB8B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16" creationId="{41921991-B762-485F-A821-CF9E1F6B557E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17" creationId="{6A8A3F12-305D-DFC5-E923-3EA9D7EB6A31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18" creationId="{6EC5409C-B87E-10CE-5E28-273193DC446D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20" creationId="{28C79577-3AF1-10EA-8E9F-795B87A0D5D1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22" creationId="{37CB1F80-C875-6E0D-D1DD-CAF365313D15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23" creationId="{3EF6EE89-00B6-554E-A4E3-F6658AA45432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24" creationId="{E7FD20A0-E3FC-2002-5B60-279721762141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25" creationId="{7E2898F9-AF19-442F-1CC2-28C399EDB13C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26" creationId="{872A01DC-0BC0-8B46-05E7-4EC798216803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27" creationId="{82F2EF7B-FB69-3DAF-24AB-583944DB1AB6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28" creationId="{71FE673E-AD06-FAB7-5C34-2458BD8CADB4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29" creationId="{F0117CB9-935F-5011-123E-6C90D933128D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30" creationId="{E49D3603-6CBB-48F6-10A1-7FAB64F50DF9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31" creationId="{113E6F7A-6FEA-3CC7-9545-C70328DE0B73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32" creationId="{B6E864DE-16D4-9BC9-F4EC-61721975B439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33" creationId="{7FFA9B2A-D5D0-F4DF-3D2D-0C4CC4C253B1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34" creationId="{90AA4AD2-3171-4738-CD84-5F0CBD36398C}"/>
          </ac:spMkLst>
        </pc:spChg>
        <pc:spChg chg="add 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35" creationId="{D2C1B0E2-0878-6998-30EA-1CCDC2918440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38" creationId="{B909A1BB-3B69-DCE5-93C7-C6827BE8A236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40" creationId="{5BB268EB-FB8F-297D-7B5E-BDBBAAF421B2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41" creationId="{992CAFF9-A925-6750-E301-F73986ED2847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42" creationId="{02D54BA1-098A-2EAF-5E77-2564DFD6B3AE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43" creationId="{EB5DF9CD-E411-BD3E-E300-D8C1AE669BF6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44" creationId="{8D9C2893-A2AD-F7C3-6D0D-C00607AF59A1}"/>
          </ac:spMkLst>
        </pc:spChg>
        <pc:spChg chg="add 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45" creationId="{7F611405-E74C-E024-2A87-97FA44F9AB5C}"/>
          </ac:spMkLst>
        </pc:spChg>
        <pc:spChg chg="add 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49" creationId="{A5671C2F-D941-97A8-9AF0-A780E0530312}"/>
          </ac:spMkLst>
        </pc:spChg>
        <pc:spChg chg="add 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50" creationId="{BFD97C6B-15FE-4122-6426-A608E41470DB}"/>
          </ac:spMkLst>
        </pc:spChg>
        <pc:spChg chg="add 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51" creationId="{D5C4D8B6-6BF3-8A03-1595-C78AB80E6226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53" creationId="{A8330213-2B96-8685-2644-F0679A8F8D20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55" creationId="{CD58EB6C-2AE6-D418-83B8-B8EB89263039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56" creationId="{FA929855-6F10-8817-7379-AC51362F6E2C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57" creationId="{026B7547-0018-820F-9DE1-7C84798EF7C2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58" creationId="{91D16020-DE86-3D28-6CBF-0CCE30D61F55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59" creationId="{5DB8713A-A357-3DEA-535E-7C1C2772F370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60" creationId="{423371CA-2562-4701-59E8-4485D9281317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61" creationId="{02ED79AA-12FA-A0C3-A592-6985D524445E}"/>
          </ac:spMkLst>
        </pc:spChg>
        <pc:spChg chg="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62" creationId="{4E345023-2D41-6E5F-1E1F-94AED1ECDE4F}"/>
          </ac:spMkLst>
        </pc:spChg>
        <pc:spChg chg="add del mod">
          <ac:chgData name="Kailasa, Akshay" userId="58d688b8-bc32-436d-a76f-24534b881b8d" providerId="ADAL" clId="{3CC376AA-703E-8E43-8154-23A14A4EB810}" dt="2022-07-26T01:02:38.785" v="3830" actId="478"/>
          <ac:spMkLst>
            <pc:docMk/>
            <pc:sldMk cId="2818354808" sldId="278"/>
            <ac:spMk id="63" creationId="{5266ADB6-3326-53BC-6DCA-8C7ED56E18FC}"/>
          </ac:spMkLst>
        </pc:spChg>
        <pc:spChg chg="add mod">
          <ac:chgData name="Kailasa, Akshay" userId="58d688b8-bc32-436d-a76f-24534b881b8d" providerId="ADAL" clId="{3CC376AA-703E-8E43-8154-23A14A4EB810}" dt="2022-07-26T00:56:26.229" v="3803"/>
          <ac:spMkLst>
            <pc:docMk/>
            <pc:sldMk cId="2818354808" sldId="278"/>
            <ac:spMk id="64" creationId="{5A243C91-1A76-0ED8-2431-9C74870E3CF3}"/>
          </ac:spMkLst>
        </pc:spChg>
        <pc:spChg chg="add del mod">
          <ac:chgData name="Kailasa, Akshay" userId="58d688b8-bc32-436d-a76f-24534b881b8d" providerId="ADAL" clId="{3CC376AA-703E-8E43-8154-23A14A4EB810}" dt="2022-07-26T01:02:45.900" v="3833"/>
          <ac:spMkLst>
            <pc:docMk/>
            <pc:sldMk cId="2818354808" sldId="278"/>
            <ac:spMk id="66" creationId="{45300C88-AC4A-D2AA-6B7B-13D061291EA0}"/>
          </ac:spMkLst>
        </pc:spChg>
        <pc:grpChg chg="add mod">
          <ac:chgData name="Kailasa, Akshay" userId="58d688b8-bc32-436d-a76f-24534b881b8d" providerId="ADAL" clId="{3CC376AA-703E-8E43-8154-23A14A4EB810}" dt="2022-07-26T00:59:37.289" v="3823" actId="1076"/>
          <ac:grpSpMkLst>
            <pc:docMk/>
            <pc:sldMk cId="2818354808" sldId="278"/>
            <ac:grpSpMk id="10" creationId="{5A4FBE70-9680-6E5D-ED91-2E47DC1F8B73}"/>
          </ac:grpSpMkLst>
        </pc:grpChg>
        <pc:grpChg chg="mod">
          <ac:chgData name="Kailasa, Akshay" userId="58d688b8-bc32-436d-a76f-24534b881b8d" providerId="ADAL" clId="{3CC376AA-703E-8E43-8154-23A14A4EB810}" dt="2022-07-26T00:56:26.229" v="3803"/>
          <ac:grpSpMkLst>
            <pc:docMk/>
            <pc:sldMk cId="2818354808" sldId="278"/>
            <ac:grpSpMk id="14" creationId="{B03781FF-127F-C4AF-537A-954A5EB21B4A}"/>
          </ac:grpSpMkLst>
        </pc:grpChg>
        <pc:grpChg chg="add mod">
          <ac:chgData name="Kailasa, Akshay" userId="58d688b8-bc32-436d-a76f-24534b881b8d" providerId="ADAL" clId="{3CC376AA-703E-8E43-8154-23A14A4EB810}" dt="2022-07-26T00:57:56.171" v="3817" actId="14100"/>
          <ac:grpSpMkLst>
            <pc:docMk/>
            <pc:sldMk cId="2818354808" sldId="278"/>
            <ac:grpSpMk id="19" creationId="{E27FF61C-7215-1E57-4842-69B96B83F570}"/>
          </ac:grpSpMkLst>
        </pc:grpChg>
        <pc:grpChg chg="mod">
          <ac:chgData name="Kailasa, Akshay" userId="58d688b8-bc32-436d-a76f-24534b881b8d" providerId="ADAL" clId="{3CC376AA-703E-8E43-8154-23A14A4EB810}" dt="2022-07-26T00:56:26.229" v="3803"/>
          <ac:grpSpMkLst>
            <pc:docMk/>
            <pc:sldMk cId="2818354808" sldId="278"/>
            <ac:grpSpMk id="21" creationId="{9F31AB46-4501-B6C9-45B2-6E38A4FD78B5}"/>
          </ac:grpSpMkLst>
        </pc:grpChg>
        <pc:grpChg chg="add mod">
          <ac:chgData name="Kailasa, Akshay" userId="58d688b8-bc32-436d-a76f-24534b881b8d" providerId="ADAL" clId="{3CC376AA-703E-8E43-8154-23A14A4EB810}" dt="2022-07-26T00:56:39.590" v="3804" actId="14100"/>
          <ac:grpSpMkLst>
            <pc:docMk/>
            <pc:sldMk cId="2818354808" sldId="278"/>
            <ac:grpSpMk id="37" creationId="{AAB46EF8-8082-E927-DA8A-05D07ADAF8DD}"/>
          </ac:grpSpMkLst>
        </pc:grpChg>
        <pc:grpChg chg="mod">
          <ac:chgData name="Kailasa, Akshay" userId="58d688b8-bc32-436d-a76f-24534b881b8d" providerId="ADAL" clId="{3CC376AA-703E-8E43-8154-23A14A4EB810}" dt="2022-07-26T00:56:26.229" v="3803"/>
          <ac:grpSpMkLst>
            <pc:docMk/>
            <pc:sldMk cId="2818354808" sldId="278"/>
            <ac:grpSpMk id="39" creationId="{1B09C809-CCF0-76E5-B673-220F87ED7967}"/>
          </ac:grpSpMkLst>
        </pc:grpChg>
        <pc:grpChg chg="add mod">
          <ac:chgData name="Kailasa, Akshay" userId="58d688b8-bc32-436d-a76f-24534b881b8d" providerId="ADAL" clId="{3CC376AA-703E-8E43-8154-23A14A4EB810}" dt="2022-07-26T00:59:45.739" v="3824" actId="14100"/>
          <ac:grpSpMkLst>
            <pc:docMk/>
            <pc:sldMk cId="2818354808" sldId="278"/>
            <ac:grpSpMk id="52" creationId="{3E41B61C-8AC8-89CC-9847-260BCCDF285C}"/>
          </ac:grpSpMkLst>
        </pc:grpChg>
        <pc:grpChg chg="mod">
          <ac:chgData name="Kailasa, Akshay" userId="58d688b8-bc32-436d-a76f-24534b881b8d" providerId="ADAL" clId="{3CC376AA-703E-8E43-8154-23A14A4EB810}" dt="2022-07-26T00:56:26.229" v="3803"/>
          <ac:grpSpMkLst>
            <pc:docMk/>
            <pc:sldMk cId="2818354808" sldId="278"/>
            <ac:grpSpMk id="54" creationId="{954960F5-F7B0-FADB-7BC0-89D1AAB187E3}"/>
          </ac:grpSpMkLst>
        </pc:grpChg>
        <pc:graphicFrameChg chg="add mod">
          <ac:chgData name="Kailasa, Akshay" userId="58d688b8-bc32-436d-a76f-24534b881b8d" providerId="ADAL" clId="{3CC376AA-703E-8E43-8154-23A14A4EB810}" dt="2022-07-26T00:58:15.770" v="3820"/>
          <ac:graphicFrameMkLst>
            <pc:docMk/>
            <pc:sldMk cId="2818354808" sldId="278"/>
            <ac:graphicFrameMk id="8" creationId="{4B9CB3BC-4F5B-AAF7-F65C-95756BA732B9}"/>
          </ac:graphicFrameMkLst>
        </pc:graphicFrameChg>
        <pc:cxnChg chg="add mod">
          <ac:chgData name="Kailasa, Akshay" userId="58d688b8-bc32-436d-a76f-24534b881b8d" providerId="ADAL" clId="{3CC376AA-703E-8E43-8154-23A14A4EB810}" dt="2022-07-26T00:57:00.741" v="3807" actId="14100"/>
          <ac:cxnSpMkLst>
            <pc:docMk/>
            <pc:sldMk cId="2818354808" sldId="278"/>
            <ac:cxnSpMk id="36" creationId="{5A99B17B-B115-26D7-C0E8-3BF571D9ABD0}"/>
          </ac:cxnSpMkLst>
        </pc:cxnChg>
        <pc:cxnChg chg="add mod">
          <ac:chgData name="Kailasa, Akshay" userId="58d688b8-bc32-436d-a76f-24534b881b8d" providerId="ADAL" clId="{3CC376AA-703E-8E43-8154-23A14A4EB810}" dt="2022-07-26T00:59:52.603" v="3825" actId="14100"/>
          <ac:cxnSpMkLst>
            <pc:docMk/>
            <pc:sldMk cId="2818354808" sldId="278"/>
            <ac:cxnSpMk id="46" creationId="{75F7ADF9-C02D-D00F-99A7-569C82D33B72}"/>
          </ac:cxnSpMkLst>
        </pc:cxnChg>
        <pc:cxnChg chg="add mod">
          <ac:chgData name="Kailasa, Akshay" userId="58d688b8-bc32-436d-a76f-24534b881b8d" providerId="ADAL" clId="{3CC376AA-703E-8E43-8154-23A14A4EB810}" dt="2022-07-26T00:57:45.321" v="3815" actId="14100"/>
          <ac:cxnSpMkLst>
            <pc:docMk/>
            <pc:sldMk cId="2818354808" sldId="278"/>
            <ac:cxnSpMk id="47" creationId="{130DDCC6-D064-1598-B78A-114022B24827}"/>
          </ac:cxnSpMkLst>
        </pc:cxnChg>
        <pc:cxnChg chg="add mod">
          <ac:chgData name="Kailasa, Akshay" userId="58d688b8-bc32-436d-a76f-24534b881b8d" providerId="ADAL" clId="{3CC376AA-703E-8E43-8154-23A14A4EB810}" dt="2022-07-26T00:57:39.471" v="3814" actId="14100"/>
          <ac:cxnSpMkLst>
            <pc:docMk/>
            <pc:sldMk cId="2818354808" sldId="278"/>
            <ac:cxnSpMk id="48" creationId="{5A9EF658-D95B-9E62-03F4-A7A127B68E29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5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2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Microsoft_Excel_Worksheet4.xlsx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103944366767237E-2"/>
          <c:y val="6.7246061591314979E-2"/>
          <c:w val="0.94200125101184784"/>
          <c:h val="0.85619791664017397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 Year</c:v>
                </c:pt>
              </c:strCache>
            </c:strRef>
          </c:tx>
          <c:spPr>
            <a:ln w="28575" cap="rnd">
              <a:solidFill>
                <a:schemeClr val="bg2">
                  <a:lumMod val="75000"/>
                </a:schemeClr>
              </a:solidFill>
              <a:round/>
              <a:tailEnd type="oval"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4.2543865295545449E-2"/>
                  <c:y val="-4.33176817071321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962-BB46-B67C-07A9BC8924F6}"/>
                </c:ext>
              </c:extLst>
            </c:dLbl>
            <c:dLbl>
              <c:idx val="1"/>
              <c:layout>
                <c:manualLayout>
                  <c:x val="-6.0336602927698185E-2"/>
                  <c:y val="-1.968985532142371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2.57K</a:t>
                    </a:r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6-E962-BB46-B67C-07A9BC8924F6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962-BB46-B67C-07A9BC8924F6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962-BB46-B67C-07A9BC8924F6}"/>
                </c:ext>
              </c:extLst>
            </c:dLbl>
            <c:dLbl>
              <c:idx val="4"/>
              <c:layout>
                <c:manualLayout>
                  <c:x val="-4.457777748135193E-2"/>
                  <c:y val="-4.3317681707132162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6.22k</a:t>
                    </a:r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E962-BB46-B67C-07A9BC8924F6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>
                    <c:manualLayout>
                      <c:w val="7.0700934579439254E-2"/>
                      <c:h val="6.3323802785307318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E962-BB46-B67C-07A9BC8924F6}"/>
                </c:ext>
              </c:extLst>
            </c:dLbl>
            <c:dLbl>
              <c:idx val="6"/>
              <c:layout>
                <c:manualLayout>
                  <c:x val="-3.4664452572372398E-2"/>
                  <c:y val="3.544173957856267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962-BB46-B67C-07A9BC8924F6}"/>
                </c:ext>
              </c:extLst>
            </c:dLbl>
            <c:dLbl>
              <c:idx val="7"/>
              <c:layout>
                <c:manualLayout>
                  <c:x val="-2.290939249262592E-2"/>
                  <c:y val="-3.1503768514277934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8.88k</a:t>
                    </a:r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E962-BB46-B67C-07A9BC8924F6}"/>
                </c:ext>
              </c:extLst>
            </c:dLbl>
            <c:dLbl>
              <c:idx val="8"/>
              <c:layout>
                <c:manualLayout>
                  <c:x val="-4.2607924300558722E-2"/>
                  <c:y val="1.968985532142371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2.92k</a:t>
                    </a:r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B-E962-BB46-B67C-07A9BC8924F6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E962-BB46-B67C-07A9BC8924F6}"/>
                </c:ext>
              </c:extLst>
            </c:dLbl>
            <c:dLbl>
              <c:idx val="10"/>
              <c:layout>
                <c:manualLayout>
                  <c:x val="-3.8732276943985289E-2"/>
                  <c:y val="-3.1503768514277955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10.5k</a:t>
                    </a:r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10-E962-BB46-B67C-07A9BC8924F6}"/>
                </c:ext>
              </c:extLst>
            </c:dLbl>
            <c:dLbl>
              <c:idx val="11"/>
              <c:layout>
                <c:manualLayout>
                  <c:x val="-1.166660534255648E-2"/>
                  <c:y val="-5.782953764549515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962-BB46-B67C-07A9BC8924F6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E962-BB46-B67C-07A9BC8924F6}"/>
                </c:ext>
              </c:extLst>
            </c:dLbl>
            <c:dLbl>
              <c:idx val="13"/>
              <c:layout>
                <c:manualLayout>
                  <c:x val="-3.6636052284307302E-2"/>
                  <c:y val="-3.7628766862650737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5.04k</a:t>
                    </a:r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E-E962-BB46-B67C-07A9BC8924F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Sheet1!$B$1:$O$1</c:f>
              <c:strCache>
                <c:ptCount val="14"/>
                <c:pt idx="0">
                  <c:v>1978</c:v>
                </c:pt>
                <c:pt idx="1">
                  <c:v>1979</c:v>
                </c:pt>
                <c:pt idx="2">
                  <c:v>1980</c:v>
                </c:pt>
                <c:pt idx="3">
                  <c:v>1981</c:v>
                </c:pt>
                <c:pt idx="4">
                  <c:v>1982</c:v>
                </c:pt>
                <c:pt idx="5">
                  <c:v>1983</c:v>
                </c:pt>
                <c:pt idx="6">
                  <c:v>1984</c:v>
                </c:pt>
                <c:pt idx="7">
                  <c:v>1985</c:v>
                </c:pt>
                <c:pt idx="8">
                  <c:v>1986</c:v>
                </c:pt>
                <c:pt idx="9">
                  <c:v>1987</c:v>
                </c:pt>
                <c:pt idx="10">
                  <c:v>1988</c:v>
                </c:pt>
                <c:pt idx="11">
                  <c:v>1989</c:v>
                </c:pt>
                <c:pt idx="12">
                  <c:v>1990</c:v>
                </c:pt>
                <c:pt idx="13">
                  <c:v>1991</c:v>
                </c:pt>
              </c:strCache>
            </c:strRef>
          </c:cat>
          <c:val>
            <c:numRef>
              <c:f>Sheet1!$B$2:$O$2</c:f>
              <c:numCache>
                <c:formatCode>General</c:formatCode>
                <c:ptCount val="14"/>
                <c:pt idx="0">
                  <c:v>239</c:v>
                </c:pt>
                <c:pt idx="1">
                  <c:v>2579</c:v>
                </c:pt>
                <c:pt idx="2">
                  <c:v>3124</c:v>
                </c:pt>
                <c:pt idx="3">
                  <c:v>4124</c:v>
                </c:pt>
                <c:pt idx="4">
                  <c:v>6225</c:v>
                </c:pt>
                <c:pt idx="5">
                  <c:v>2931</c:v>
                </c:pt>
                <c:pt idx="6">
                  <c:v>976</c:v>
                </c:pt>
                <c:pt idx="7">
                  <c:v>8886</c:v>
                </c:pt>
                <c:pt idx="8">
                  <c:v>2929</c:v>
                </c:pt>
                <c:pt idx="9">
                  <c:v>3459</c:v>
                </c:pt>
                <c:pt idx="10">
                  <c:v>10511</c:v>
                </c:pt>
                <c:pt idx="11">
                  <c:v>323</c:v>
                </c:pt>
                <c:pt idx="12">
                  <c:v>1694</c:v>
                </c:pt>
                <c:pt idx="13">
                  <c:v>5049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962-BB46-B67C-07A9BC8924F6}"/>
            </c:ext>
          </c:extLst>
        </c:ser>
        <c:ser>
          <c:idx val="1"/>
          <c:order val="1"/>
          <c:tx>
            <c:v>count of sales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962-BB46-B67C-07A9BC8924F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</c:v>
              </c:pt>
            </c:numLit>
          </c:val>
          <c:smooth val="0"/>
          <c:extLst>
            <c:ext xmlns:c16="http://schemas.microsoft.com/office/drawing/2014/chart" uri="{C3380CC4-5D6E-409C-BE32-E72D297353CC}">
              <c16:uniqueId val="{00000001-E962-BB46-B67C-07A9BC8924F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238089727"/>
        <c:axId val="1238186831"/>
      </c:lineChart>
      <c:catAx>
        <c:axId val="1238089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8186831"/>
        <c:crosses val="autoZero"/>
        <c:auto val="1"/>
        <c:lblAlgn val="ctr"/>
        <c:lblOffset val="100"/>
        <c:noMultiLvlLbl val="0"/>
      </c:catAx>
      <c:valAx>
        <c:axId val="1238186831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2380897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69977820353749"/>
          <c:y val="0.15842445478161057"/>
          <c:w val="0.77069863345545908"/>
          <c:h val="0.8415756094178217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Sheet1!$A$2:$A$10</c:f>
              <c:strCache>
                <c:ptCount val="9"/>
                <c:pt idx="0">
                  <c:v>Memoir</c:v>
                </c:pt>
                <c:pt idx="1">
                  <c:v>Nonfiction</c:v>
                </c:pt>
                <c:pt idx="2">
                  <c:v>Young Adult</c:v>
                </c:pt>
                <c:pt idx="3">
                  <c:v>Fiction</c:v>
                </c:pt>
                <c:pt idx="4">
                  <c:v>Romance</c:v>
                </c:pt>
                <c:pt idx="5">
                  <c:v>Childern</c:v>
                </c:pt>
                <c:pt idx="6">
                  <c:v>Mystery</c:v>
                </c:pt>
                <c:pt idx="7">
                  <c:v>SciFi/Fantasy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7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C40D-C64D-98C9-97EFA80A3801}"/>
              </c:ext>
            </c:extLst>
          </c:dPt>
          <c:dLbls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4.1k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6-ABC1-B645-B574-B0FD49FB866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dirty="0"/>
                      <a:t> 5.7k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5-ABC1-B645-B574-B0FD49FB8667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dirty="0"/>
                      <a:t>7.7k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ABC1-B645-B574-B0FD49FB8667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r>
                      <a:rPr lang="en-US"/>
                      <a:t>7.8k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ABC1-B645-B574-B0FD49FB8667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r>
                      <a:rPr lang="en-US"/>
                      <a:t>9k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ABC1-B645-B574-B0FD49FB8667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r>
                      <a:rPr lang="en-US" dirty="0"/>
                      <a:t>20.5k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6-C40D-C64D-98C9-97EFA80A380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Memoir</c:v>
                </c:pt>
                <c:pt idx="1">
                  <c:v>Nonfiction</c:v>
                </c:pt>
                <c:pt idx="2">
                  <c:v>Young Adult</c:v>
                </c:pt>
                <c:pt idx="3">
                  <c:v>Fiction</c:v>
                </c:pt>
                <c:pt idx="4">
                  <c:v>Romance</c:v>
                </c:pt>
                <c:pt idx="5">
                  <c:v>Childern</c:v>
                </c:pt>
                <c:pt idx="6">
                  <c:v>Mystery</c:v>
                </c:pt>
                <c:pt idx="7">
                  <c:v>SciFi/Fantasy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392</c:v>
                </c:pt>
                <c:pt idx="1">
                  <c:v>883</c:v>
                </c:pt>
                <c:pt idx="2">
                  <c:v>4157</c:v>
                </c:pt>
                <c:pt idx="3">
                  <c:v>5799</c:v>
                </c:pt>
                <c:pt idx="4">
                  <c:v>7703</c:v>
                </c:pt>
                <c:pt idx="5">
                  <c:v>7897</c:v>
                </c:pt>
                <c:pt idx="6">
                  <c:v>9005</c:v>
                </c:pt>
                <c:pt idx="7">
                  <c:v>20514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40D-C64D-98C9-97EFA80A38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1025245199"/>
        <c:axId val="1263235855"/>
      </c:barChart>
      <c:catAx>
        <c:axId val="102524519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3235855"/>
        <c:crosses val="autoZero"/>
        <c:auto val="1"/>
        <c:lblAlgn val="ctr"/>
        <c:lblOffset val="100"/>
        <c:noMultiLvlLbl val="0"/>
      </c:catAx>
      <c:valAx>
        <c:axId val="126323585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25245199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Sheet1!$A$2:$A$6</c:f>
              <c:strCache>
                <c:ptCount val="5"/>
                <c:pt idx="0">
                  <c:v>Fleischman, Darryl</c:v>
                </c:pt>
                <c:pt idx="1">
                  <c:v>Brown, Phoebe</c:v>
                </c:pt>
                <c:pt idx="2">
                  <c:v>Danticat, Lynne</c:v>
                </c:pt>
                <c:pt idx="3">
                  <c:v>Fenimore, Charles</c:v>
                </c:pt>
                <c:pt idx="4">
                  <c:v>Antrim, Philip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E874-284A-8776-8DC395665E4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E874-284A-8776-8DC395665E4A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>
                        <a:solidFill>
                          <a:schemeClr val="tx1"/>
                        </a:solidFill>
                      </a:rPr>
                      <a:t>16hrs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A-E874-284A-8776-8DC395665E4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13hrs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B-E874-284A-8776-8DC395665E4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8hrs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7-E874-284A-8776-8DC395665E4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7hrs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8-E874-284A-8776-8DC395665E4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/>
                      <a:t>7hrs</a:t>
                    </a:r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9-E874-284A-8776-8DC395665E4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Fleischman, Darryl</c:v>
                </c:pt>
                <c:pt idx="1">
                  <c:v>Brown, Phoebe</c:v>
                </c:pt>
                <c:pt idx="2">
                  <c:v>Danticat, Lynne</c:v>
                </c:pt>
                <c:pt idx="3">
                  <c:v>Fenimore, Charles</c:v>
                </c:pt>
                <c:pt idx="4">
                  <c:v>Antrim, Philip</c:v>
                </c:pt>
              </c:strCache>
            </c:strRef>
          </c:cat>
          <c:val>
            <c:numRef>
              <c:f>Sheet1!$C$2:$C$6</c:f>
              <c:numCache>
                <c:formatCode>#,##0.00</c:formatCode>
                <c:ptCount val="5"/>
                <c:pt idx="0">
                  <c:v>16</c:v>
                </c:pt>
                <c:pt idx="1">
                  <c:v>13</c:v>
                </c:pt>
                <c:pt idx="2">
                  <c:v>8</c:v>
                </c:pt>
                <c:pt idx="3">
                  <c:v>7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874-284A-8776-8DC395665E4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833800415"/>
        <c:axId val="1109746959"/>
      </c:barChart>
      <c:catAx>
        <c:axId val="8338004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9746959"/>
        <c:crosses val="autoZero"/>
        <c:auto val="1"/>
        <c:lblAlgn val="ctr"/>
        <c:lblOffset val="100"/>
        <c:noMultiLvlLbl val="0"/>
      </c:catAx>
      <c:valAx>
        <c:axId val="1109746959"/>
        <c:scaling>
          <c:orientation val="minMax"/>
        </c:scaling>
        <c:delete val="1"/>
        <c:axPos val="l"/>
        <c:numFmt formatCode="#,##0.00" sourceLinked="1"/>
        <c:majorTickMark val="none"/>
        <c:minorTickMark val="none"/>
        <c:tickLblPos val="nextTo"/>
        <c:crossAx val="8338004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2366924449367963E-2"/>
          <c:y val="2.4346859531519105E-2"/>
          <c:w val="0.70292301314458272"/>
          <c:h val="0.909599801468479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Market Spent</c:v>
                </c:pt>
              </c:strCache>
            </c:strRef>
          </c:tx>
          <c:spPr>
            <a:ln>
              <a:solidFill>
                <a:schemeClr val="tx1">
                  <a:lumMod val="50000"/>
                  <a:lumOff val="50000"/>
                </a:schemeClr>
              </a:solidFill>
            </a:ln>
          </c:spPr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B45-F742-9CDE-4BD6561A0B93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B45-F742-9CDE-4BD6561A0B93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B45-F742-9CDE-4BD6561A0B93}"/>
              </c:ext>
            </c:extLst>
          </c:dPt>
          <c:dPt>
            <c:idx val="3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B45-F742-9CDE-4BD6561A0B93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EB45-F742-9CDE-4BD6561A0B9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2780BD0-E7F0-A84C-864C-C168A0C4ABA6}" type="CATEGORYNAME">
                      <a:rPr lang="en-US" b="1">
                        <a:solidFill>
                          <a:schemeClr val="tx1"/>
                        </a:solidFill>
                      </a:rPr>
                      <a:pPr/>
                      <a:t>[CATEGORY NAME]</a:t>
                    </a:fld>
                    <a:r>
                      <a:rPr lang="en-US" b="1" baseline="0" dirty="0">
                        <a:solidFill>
                          <a:schemeClr val="tx1"/>
                        </a:solidFill>
                      </a:rPr>
                      <a:t>
</a:t>
                    </a:r>
                    <a:fld id="{54F1FA56-B9BB-414A-BA99-20C2A89FDBE8}" type="PERCENTAGE">
                      <a:rPr lang="en-US" b="1" baseline="0">
                        <a:solidFill>
                          <a:schemeClr val="tx1"/>
                        </a:solidFill>
                      </a:rPr>
                      <a:pPr/>
                      <a:t>[PERCENTAGE]</a:t>
                    </a:fld>
                    <a:endParaRPr lang="en-US" b="1" baseline="0" dirty="0">
                      <a:solidFill>
                        <a:schemeClr val="tx1"/>
                      </a:solidFill>
                    </a:endParaRP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EB45-F742-9CDE-4BD6561A0B9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52D996B-8782-774A-B95B-3D7CE84B3395}" type="CATEGORYNAME">
                      <a:rPr lang="en-US">
                        <a:solidFill>
                          <a:schemeClr val="tx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tx1"/>
                        </a:solidFill>
                      </a:rPr>
                      <a:t>
</a:t>
                    </a:r>
                    <a:fld id="{926D0F5E-BD58-1143-8C97-6A6F1CB722AE}" type="PERCENTAGE">
                      <a:rPr lang="en-US" baseline="0">
                        <a:solidFill>
                          <a:schemeClr val="tx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tx1"/>
                      </a:solidFill>
                    </a:endParaRP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EB45-F742-9CDE-4BD6561A0B9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ABC0AFDF-28FB-934B-BF6D-0B8E97FF3134}" type="CATEGORYNAME">
                      <a:rPr lang="en-US">
                        <a:solidFill>
                          <a:schemeClr val="tx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tx1"/>
                        </a:solidFill>
                      </a:rPr>
                      <a:t>
</a:t>
                    </a:r>
                    <a:fld id="{CD7DE090-4B5C-234B-88C7-7DDD45F13C2C}" type="PERCENTAGE">
                      <a:rPr lang="en-US" baseline="0">
                        <a:solidFill>
                          <a:schemeClr val="tx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tx1"/>
                      </a:solidFill>
                    </a:endParaRP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EB45-F742-9CDE-4BD6561A0B9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Childerns</c:v>
                </c:pt>
                <c:pt idx="1">
                  <c:v>Sci Fi/Fantasy</c:v>
                </c:pt>
                <c:pt idx="2">
                  <c:v>Mystery</c:v>
                </c:pt>
                <c:pt idx="3">
                  <c:v>Others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14</c:v>
                </c:pt>
                <c:pt idx="1">
                  <c:v>36</c:v>
                </c:pt>
                <c:pt idx="2">
                  <c:v>16</c:v>
                </c:pt>
                <c:pt idx="3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EB45-F742-9CDE-4BD6561A0B93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63969202900813"/>
          <c:y val="4.9468478708419361E-2"/>
          <c:w val="0.87321225739961172"/>
          <c:h val="0.882767481130943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Fiction</c:v>
                </c:pt>
              </c:strCache>
            </c:strRef>
          </c:tx>
          <c:spPr>
            <a:ln w="28575" cap="rnd">
              <a:solidFill>
                <a:schemeClr val="bg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  <c:pt idx="0">
                  <c:v>1978</c:v>
                </c:pt>
                <c:pt idx="1">
                  <c:v>1979</c:v>
                </c:pt>
                <c:pt idx="2">
                  <c:v>1982</c:v>
                </c:pt>
                <c:pt idx="3">
                  <c:v>1983</c:v>
                </c:pt>
                <c:pt idx="4">
                  <c:v>1987</c:v>
                </c:pt>
                <c:pt idx="5">
                  <c:v>1988</c:v>
                </c:pt>
                <c:pt idx="6">
                  <c:v>1990</c:v>
                </c:pt>
                <c:pt idx="7">
                  <c:v>1991</c:v>
                </c:pt>
                <c:pt idx="8">
                  <c:v>1992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13.22</c:v>
                </c:pt>
                <c:pt idx="1">
                  <c:v>21.22</c:v>
                </c:pt>
                <c:pt idx="2">
                  <c:v>17.78</c:v>
                </c:pt>
                <c:pt idx="3">
                  <c:v>17.28</c:v>
                </c:pt>
                <c:pt idx="4">
                  <c:v>17.28</c:v>
                </c:pt>
                <c:pt idx="5">
                  <c:v>17.28</c:v>
                </c:pt>
                <c:pt idx="6">
                  <c:v>17.28</c:v>
                </c:pt>
                <c:pt idx="7">
                  <c:v>32.369999999999997</c:v>
                </c:pt>
                <c:pt idx="8">
                  <c:v>12.96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69C-CB44-A6FD-FB600C514F9C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Sci Fi/ Fantasy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Sheet1!$A$2:$A$10</c:f>
              <c:numCache>
                <c:formatCode>General</c:formatCode>
                <c:ptCount val="9"/>
                <c:pt idx="0">
                  <c:v>1978</c:v>
                </c:pt>
                <c:pt idx="1">
                  <c:v>1979</c:v>
                </c:pt>
                <c:pt idx="2">
                  <c:v>1982</c:v>
                </c:pt>
                <c:pt idx="3">
                  <c:v>1983</c:v>
                </c:pt>
                <c:pt idx="4">
                  <c:v>1987</c:v>
                </c:pt>
                <c:pt idx="5">
                  <c:v>1988</c:v>
                </c:pt>
                <c:pt idx="6">
                  <c:v>1990</c:v>
                </c:pt>
                <c:pt idx="7">
                  <c:v>1991</c:v>
                </c:pt>
                <c:pt idx="8">
                  <c:v>1992</c:v>
                </c:pt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16.38</c:v>
                </c:pt>
                <c:pt idx="1">
                  <c:v>16.38</c:v>
                </c:pt>
                <c:pt idx="2">
                  <c:v>16.38</c:v>
                </c:pt>
                <c:pt idx="3">
                  <c:v>16.38</c:v>
                </c:pt>
                <c:pt idx="4">
                  <c:v>18.96</c:v>
                </c:pt>
                <c:pt idx="5">
                  <c:v>14.04</c:v>
                </c:pt>
                <c:pt idx="6">
                  <c:v>37.78</c:v>
                </c:pt>
                <c:pt idx="7">
                  <c:v>37.78</c:v>
                </c:pt>
                <c:pt idx="8">
                  <c:v>26.35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69C-CB44-A6FD-FB600C514F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5891023"/>
        <c:axId val="1939193216"/>
      </c:lineChart>
      <c:catAx>
        <c:axId val="16758910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9193216"/>
        <c:crosses val="autoZero"/>
        <c:auto val="1"/>
        <c:lblAlgn val="ctr"/>
        <c:lblOffset val="100"/>
        <c:noMultiLvlLbl val="0"/>
      </c:catAx>
      <c:valAx>
        <c:axId val="1939193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Printing</a:t>
                </a:r>
                <a:r>
                  <a:rPr lang="en-US" baseline="0" dirty="0"/>
                  <a:t>  cost per  book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5891023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Brazil</cx:pt>
          <cx:pt idx="1">Canada</cx:pt>
          <cx:pt idx="2">China</cx:pt>
          <cx:pt idx="3">Germany</cx:pt>
          <cx:pt idx="4">Hong Kong</cx:pt>
          <cx:pt idx="5">Netherlands</cx:pt>
          <cx:pt idx="6">New Zealand</cx:pt>
          <cx:pt idx="7">Norway</cx:pt>
          <cx:pt idx="8">Singapore</cx:pt>
          <cx:pt idx="9">South Africa</cx:pt>
          <cx:pt idx="10">United Kingdom</cx:pt>
          <cx:pt idx="11">United States</cx:pt>
        </cx:lvl>
      </cx:strDim>
      <cx:numDim type="colorVal">
        <cx:f>Sheet1!$B$2:$B$13</cx:f>
        <cx:lvl ptCount="12" formatCode="General">
          <cx:pt idx="0">4</cx:pt>
          <cx:pt idx="1">2</cx:pt>
          <cx:pt idx="2">2</cx:pt>
          <cx:pt idx="3">2</cx:pt>
          <cx:pt idx="4">4</cx:pt>
          <cx:pt idx="5">2</cx:pt>
          <cx:pt idx="6">7</cx:pt>
          <cx:pt idx="7">3</cx:pt>
          <cx:pt idx="8">1</cx:pt>
          <cx:pt idx="9">1</cx:pt>
          <cx:pt idx="10">4</cx:pt>
          <cx:pt idx="11">9</cx:pt>
        </cx:lvl>
      </cx:numDim>
    </cx:data>
  </cx:chartData>
  <cx:chart>
    <cx:plotArea>
      <cx:plotAreaRegion>
        <cx:plotSurface>
          <cx:spPr>
            <a:solidFill>
              <a:schemeClr val="bg2">
                <a:lumMod val="75000"/>
              </a:schemeClr>
            </a:solidFill>
          </cx:spPr>
        </cx:plotSurface>
        <cx:series layoutId="regionMap" uniqueId="{E2F6651B-BABA-2347-82E0-BB04FAFF10EA}">
          <cx:tx>
            <cx:txData>
              <cx:f>Sheet1!$B$1</cx:f>
              <cx:v/>
            </cx:txData>
          </cx:tx>
          <cx:dataPt idx="11"/>
          <cx:dataId val="0"/>
          <cx:layoutPr>
            <cx:geography cultureLanguage="en-US" cultureRegion="US" attribution="Powered by Bing">
              <cx:geoCache provider="{E9337A44-BEBE-4D9F-B70C-5C5E7DAFC167}">
                <cx:binary>7HxZc+Q4ru5fqejnq2qSokRqYuZEjJRpl53pWuxa+0XhqXKR2khJFLX9+ouspSPNtlJ9czqiz8PN
h+4oySJIAB8AggD/+Xn8x+fy4b59NlalMv/4PP7rF9l19T9+/dV8lg/VvXleZZ9bbfTX7vlnXf2q
v37NPj/8+qW9HzIlfiUI018/y/u2exh/+Z9/wmjiQe/15/su0+qNfWin2wdjy86cePfkq2eftVXd
4XMBI/3rlxdaiWe7w3/u/n37y7MH1WXd9HaqH/71y6O//OXZr+54f6D9rITpdfYLfEvIc0ow5iT0
0bcf/uVZCVR+vMaYPsdhiKIoCH4SfXlfwYd/ej7fZnP/5Uv7YMyzH///w+ePlvCHt5nRyXduJPow
6Re7b6v89TG3/+efzgNYt/PkSCAuk9ZeufJ4+TA8++3hvrxXX34y5r+Xhkf95xEPOOH0uzSQ/1gc
DD2nHEWMkOintL5rwneh/MlJPS2SRx87Ann0zhXHy9/+fnHcadvJZ//+2maf7/9CeRD+PIpCnyBG
HgmCBM8RZ5iSiP6k9l0Cf3YeT4vg8deODB6/dIXw27//fiG8U1n38OXZDgzjF139ZMx/D4sAUOEz
xMKAfYfFY2F45HmAOcIh/gEaBEbsGBZ/fl5Pi8X93hGM+9oVzWX894vm8qGt7tX0ky9/gUzwcxT5
mFA/eoQMjJ77HBHEI/aT2Hdk/IkZPM393z902P77c5ffm+3fz+8fOnHX3XcP5icj/nuu+9HzAPlB
GDI/+vYDJh+5ay+KniPMfUQi/P19+JP2dyH86Wk9LQrnc0cgzltXLO/u/n6xJDJTf6F/8MPnQQCm
CUf0O7tdLPjPWeD7NAI3fmyQVqfxNPt/fOaw/cdTl93Jy/8F7L5X91/+Qn6HYOkZBW/sQ0R6+HFH
/cPnIWIRIsGPaNbxzsnqfBYY/+M7l/M/Hv+B9f8LfPEdOOH7WrcPPzXvvzc++DlYHp9HCLYCR0YH
I/85R9zHEQL1P1bzPzWHpzl+9KnD9KM3Lt/vLv9+lX+p2+H+L/SzoPKYYj/wf0Y3j3cEESg8DklE
gu+AcC3N+nSe5v/P7xzm/3zscv7lq/8FnH/o5EN72JD9hQ43IM8JDUIKVuc7gx9bnOB5SMIINsg/
f47Befnn5rQgg+OPXUEcv/uDNPZ/vzR+zw/8NAn/vf35/7mKP+aVvmmOm3JycxVxez9n5V8nCO8Q
5H/7IWcnBjs18g0K7Ack4P2xR1ifydNQ+Pmdg4Kfj10AxLd/BQCWk0e/Z9Q299399lsq7ih/dPrt
T4k5n/5g05Mo+c7Bqy+QrjskhH5P8B2GeMTeW2tM9nu89fsHD/em+9cvHg7BWwTgLALGQj+EqPWX
Z8PD4RWGF5QHAUI+uPjI92HboHTbyX/9wvFzHoCPQRR24Bh/+8gcki3/+oXi55iHKOCIUgofQi7k
5+Je63ISWv3OiR//fqZs9VpnqjNAE1Sj/v5nh4l6BIORDSJMYEtTf76/hfjl8Ff/x/LW5IWh+Z4O
3Ip0q7OWGLq1BRLlh1SMxNvkoWT3uOqbrIg1i1qvT8xMDe3elEr55X/EGAzh3tS0HD8f8e+JWYH9
fnJSwJDjSY1+2YWa1Wpfhm3xKUAteVeO+vXpwSFuenLww/OjFYctkSPRQ7UvjW3NRogxSnyJW7zJ
DU0vThNZWsHh+RER7fGUmIlUe1nhSsSN7LxmY4YmBf35XcOe4NCBE0+JDRTzePyKWaUmVVR7w221
laWYL7NoftPQcnpDmmaFVUtUDkpztIq+ZXk+D1W1F4IUt6Umb5AI7DUeFU3qXr89vZYlgeDHVJQe
tD+HAdnneWbRxiO1n71IB78XsQwMazenySwtBj0m02YRmptBlvuSTArfMaxQdZkSRnCVZGOIVMzq
0Mt1fJrcErIOeD9mngm8Vgmp031vREjbJDTzXF12aWi9V7lsco9uIoO5ri4n31TyCv46LOkF89Jp
vPGCmXbTBoX9RDfa2jZgN6fntcAGDCHV8bRwGzHaj7rY68q8VKiNEjzUaGPFOCVcIbnC7YOiP6Gg
2LEr5YxMJnjJd94kPww4I7EIgdbpNSwNfljbkV6mbNKC0r7YE0mDTTYUxU1Unotd7BiIcjSkwank
u8DMU9IFXOVx6WH6PRH//VjkCeguqDs+LOpo8oilstcs9/eGsKD57Mtu0vnWz3GRbfNINX13Jpcc
G9HVUYaqqcn3suiLPu5SWdUb5deoWVHxJTE45oGMfCxxPeR7xsqy3nBWd94G+SNZWcCSqrqGQaU0
xbhmu8iAXah0Fmz8zvsoSJTeSDZ8Oq1MS/Jw7EJFssKqYWA7FdZ6Q6em2aRZXW+yUmUrjDoo/RNg
OOzUj0Vep13eZj4u91HZBrHf9G+jrq8/FsIOG13rC6LHrF6htSAU5OAbybrwVTCW+9pT5jLShfio
RC+uTzNrQSTIgXVN/LoXFpV75Qu09UaTJYgSlggdirgXU3Vxms6CUJCD8B6LWae6ZztCJY1pYIrL
lPl2y0qbfd9/LeJwiVEOzDs47yg9hNU+UkN+N1BPvrJ9cXd6/kuDH54fgXxkqcn9io87gbPxPa1m
pl9gngb86vT434zRUyrlgJsEnUFojOS+q2uPs4SkoQ4vPDlHw9uWsbzzt5o0Hn4rB190X4vecPTJ
zJqNSVh2lty1jU85jTMPhfxTVnoRIS/s2M74dRQGyqrL0xNdEqRjI4I0IyX3GrTzuPk6olrceR39
yLp8PpOAYySiouhTj4R4NxYe3vekHC7zAuPbovTEmZriWIhoUjJleUt2U+Wbq9YLmt94QdqVBTyt
KpBafawq80AKhQfV7X3U+bFsJu9jMDdZtWIPDrj/o6KgQ9L2WBObMG14R1m597weB2mSphVPu3iS
qV/HEqm0v4+mshi/HNK6dI6HvGwmvj0t/afNBRydPyYetaFnPFLa/dChOtaWi4e6jt74honbJpT5
i/PIONbCNxo2VWll93XepknY4yrm4dxdNUXzyWu7dMUfLUnKsRiwKRESoarfDXOe26uGoTpo4iAg
RAVnknDshje3zRiWbbqDneKUaB62t1XKWrmiDEsrcKwG1UM7cs+LdvmY9eF28GzYX1RDWn6v+Vi0
qUvydtA+kU7YrshBlzsuuvcNpqW8lKQPOdsGg+LqXg8dGfCK3J82LihysD+ENtXj0Pe7Kjf129kL
pn2TZvhNVlbR3Xmq5WCfe90YNqiZdzSyKBkD0ifguu1GZfWbKcjlihFYWAl3jIAMIAZXLc1u6qZ6
51n6lqe63fQCnbf7QdwxA3NWTRXSIr/ps+wDL8ONH9RzHGSwkxtawy9Oc2tBv7iD91R3nrSVkPt8
DM0et0RfsxaptdjmMMwTtow7OBcSTL3feui2mMd3XFVqM8j0i/UbL0mVguhwHjanF4IP8n2KlIP1
gTQyFUrnN2WG3tOCxbZ9mTGhY8p7E/sVe48LPw7HSMeN5fkKPhfwwx34V/msCiJKuddlGsQ270iS
RmZIpnp8MWZkPlNMjhloam9u8rAkt6gay9emquUHFuVoBZVLSuAYgXIQovUHX+4LNXnlhpAiqy/Z
SLo1Li0RcGAvfNH4XZD5O+1F6jfSK+BQKzzy6bTsl4TgQF5KJudmlnJvZeVd4qL342jqssvO+mI7
aH2eZWEO5NOoRbPnK3lT9S3dTGP9KshEtWG86JK+YeWKJi8wiznAzyPZMT/UxQ2Xprzscj/7MEFk
vWK3FnjFHMDLYGSt4Km4AYcYJZkqdxpH3sUQik+VZSw5SyLsQP0omm4l91SU+Xpf9pZF1yAXf74c
pxIIX1C/inIZz7B/pu3KLmeJZw74yTgb2lAsbvohIok/cLwrIUN7HvrYgerRaqCyLRe+JOjWina8
h4Aww4ksGGRXz+OWg25OSZWGuAaZQFSUoLT4QIo83Km6+tjlIV6RyYLHOpToHa9C8ppFEAeJGwjq
5KX1Ed4KaWiS40lvTy+EHGb8hBFmDtDHMiv8uRzpTqU68iGBagti5m05BNHEXphu1HqKA+wX9rdR
GGVe0DSHDOi1MobVImnn3AsueViUTRZDOUM7DPEsK541m5yXk7+189CwezSYYXrFGjh+v46qsig/
lPmA7DWDDF7E4jToKCbxxInKvqS1svx77cf/a7AUOqvDJWy3JgR2cugHvulwfYPEWG5aX6dbL+PR
eeoWOubMWNVaERT1rbGZinXKxjs2YPH+tIwWoBI4VqzBJo2yEulbQnu957ni2wpTu6IBByP1hAIE
jvFK1Wj63qN8J6NcCbWZvMgEV76vhuJrNbBAfhqDUjB9OeeBYtNGBrofhhXihyU8QZw5jCuoz3sS
9uVN0+v3pC1vC5Qmk2f7a1p2H0sfXTLbjbFKzVp4voCp0GHm4Ocs9KZM3GjkvcvMJDbElyyJmrpe
WdMSBYehRWhUWA6Rt7fpNCeD9fJN6pn8Mm9nu+ISFtgWOi6BWkPHqp7KG9Phr6EaRIxqL7ZDM8RU
BH5yYFwXDlOsvCBcMUYLWhg6DmKIIFGe1am3p21X3tLRx33cM6vP29aEB24eWWxSBDSLpBA3Uyj0
Zeqx14VXQ5qw0jwpDys8jaUl4TiOYZBzO6dYZvsBSouqj5H0i/5llAvdyGRsRNqjFUILsApdDwFy
hwMXUd0c4mgr8KtU9GpbYPvGjNH7sYfkQ3R4cnpZB8E/gaPQ8RRNPVRDOQfeXtey2IRNFyRVAPJH
OUfJoZosaevp/jStBUUIHOUr8tlnfj7Xtzww8o0F6wRJjhSNL04PvyChwNGzwmNY+3VT36awcb4i
cG6jktrkVTy26blqcOj9ONa2YvADLSGXvmOTX9Kk6mmhL1ElSxmbIs39zem1LLHK1bbUzEFUhsCq
QkP2WfdCXxkVZHfnDe/oGCGmKIqybm8pZ/wq5LQrktqSaVrR4QWtChytEgHVeCrxuOtnwjcztzwJ
/GBKrLVZXFn6SYHjvzy9liWxO56a5pBEE1PQ3FaR8i4O2JexP4r8aqQ9+3weDcfbVE2g25D62X7u
IYfxFkcpLw5nEIRD0KI6ULfTdBbETh0fk/osykBx29vMI9MWechvkjqvjEhOj7/AK+p4mAmSi7Yk
xQwx2xTAwXfUJYXqTQI792JFc5dIOCAngRwgcors7TSlZFexNP2t6Cb/upVgpFfUa4lNDtIzO8qg
ZdjcVnyeNpr13q4uKu/iNJMWlJc6EEdUe90kTHg9RgMvig2o8NAkXhtGWMWmE0F6xbIqnM2maUOk
H05TPRSUPGWJ3VOVUdLMwKFgfq1C1Y0PNU/tfMl1Sua7EUOmNm56FDISe0y0UR83qcz7LOnGeqD3
Fe0IK+M8bTz6pq/w0L+fZZ9zgAOKmiIe1DQOepPPDQ6LqwLOglBSNlqUPJm55NObafYlfdW2Q0YU
ANR4LE9kraoy3KaZKcVL3CtM/jMERd9v57AdPfXJepOtg896SmWT2NTAQYeqIZmIN1hAlPmR5KHV
H2dbi3xIMhy2/XXRqrA/K/EP9TmPLXFYEN2YCodviAfe8iKibLiEzAZpVhR5SR6ODfMCcIFTV7W7
NGvLUMUKToTphT8RHhVx001YtIkPHQnV69MKsBCa0YOyH8UxmVfKcczm4M3sjdKOF3iYym6Iy5wx
eUhyeGnUbIgHDtS+MGPGgyyp53lkrwII6MLqPK5Sh6vVUPB0FiXE1SOVkN627AVngTiPp9ThqQ7H
uZtCXtxkALKLibAL3svpOofYve+Hd6cZuYRfxyFkYZt66ahhCVVPElG18lLD4WEi0PR1BJKKeXQl
5FiSmeMXKFNdrWvYhWjEwySt6murIdTQBQRPB1JkKj/No1Rxn85fT69uwfYdeoyO1UT7DZR6zYO3
Szkcs19p3HPywW8YVVenCSwYcN/xEQqqGDs6TcG+94Y+0QXUclwU6YTyuLZ+j1dM+IKQfMdNmH7q
hqanch+kRRbZGLUc0HzNuyiwF1GfB+hhmCcuxwsqBt9b8xz4oARPxLvfrO8RyiC2DUTRTmYvIqVZ
tyl0EwTywst8zrdZVVj/WkJlFbZbjMRgi5dzq3ObQ4a5ycqPASMm2ODRKBGtqNASuw/PjyaEcDln
OLX1XuIcDXHey+6yasMxiPOx5penZYoXjJnvGBeocoLcqBqiXVv1kEB7wXjY2LtCNjX9qCMbdjoJ
5UxLyN/QzoZ13JU5nWzcIIil7RWZxjC9m+p+DF5U04ya9nJK67r4OBaqqLs4RC3m23nSvEMXp6e8
wBe3LENyOo6T8fFuKCnGOxKGMooNn7LmLu8L1q+QWWCMW5HRRdAzVoo02tEm6pNB1u943r2dc9km
BK0VHCwRcZQ9wJCgEPPc7Sbe0/A9Gfwqy2IxVLP6lEsV+Vs6FH7erER5S9hybDjkJtKob9T8CvxI
oel1V7S9rxJdQpVRcS2ox0u5aXrYZNKkNZSbtVTwgjn0HfMuhRdwKSux75oRjepC5hzQDH4LYgKv
kQp9pSznbXZRE8wsRG6kq9LLsuF8albgtKjpjvVX7Vx0gYrsLvNt3n8Mqsn0QxzUBBBw4adkzK5o
Xnez2Q+lIKMXG5nl+bWxfVu/i8Icji7iqeuhrjo+VN1+zYwdxi9+6Fd1ti0mhvw4q0a8agiX7Lnj
QobJb7rB9+VtYaZpjqdWjjoOIx2e59CJ4y+E59umbqPizpA52hdQT1hulZYmXXHpZGEBxPEXWcFS
nc042CE6NGrY+MMgPA31Ro0S1xNFXbqHSkpBht1cDl3exEUUjm2xrf3S66DyMBUdH7YEp2r24n5S
EcKXqRkwqpLUZuWcmDBXttxwcBjRu9ZGoRVwtFjnsoq9IUrBeRDi5cGlGW0UdC/6MGWqSsrSVLmX
FAVF2afTJmlhpejw/NhUsxLAUmThm2xC4iabWIYvlbW4XLFFC+O75d6N5P5Ykjncw05zIpsiDFK6
7ftuWIkwF0wqOZino/nbZvSjTGblnchEUMcIStHeQ/WZHeIWFXYlHbdgfIjjz4ZSzVwBl/YWBdlG
Ty2Pi6BTia/H6YLw5iWkOccVQ/etXPcJb/5NJ49WFBCpjIbTh/1cKeoHF4HNuu51SkJL+JUxbT95
W04gqdldTiyooaQ4mxT90nVNRW66cazZf4Yhg0RLXDKvQGrT5yiSPEEVF/j9mA9DMMahljkUVk8i
G7zipSp9/0F3mZXByoHWk96BR+65PGIBz+rMy/fK5h/HmqDtXIY6GVI4TAvGeSWsW1IuxynorIrs
3Pn5nU2HLN3Ypg/aHRsBQSsR3ZPLgEZTx/hPEDSZ0GTZPhCabjUzH9QIGjBbeqchiFoR+dIyHPMO
JYGmxJWNoGSNFpdtndd+wnKD10qjl1bhmGMRcd1NkE/ed+noJSxM3/CZ4ivBiysft2se+ls98ROK
69afC7+dS1HMENfUFR3Gi5Q0CjLv2mPRb4r2mQo3wzhagy/aqp7Vu8hMGWzJm0zOkGjGbIjKdxXk
vVS9FdnooS6eGWlYUnUoRyusftJcgF465iIE+pHNi/S2qaIyqdI+26C54ltdzPOKzhx8xB/YACQc
Y0ERFAaI1nQ7KRpb4E3jCcw/V0ElowB8dhT1L2w4qQl8ccjVe0s1hxzMWdbcrbXPrTCmYGra5zjw
LxBPozLmeBrenx5+wQ66NfaFZBBn43nce9MUvYJC0Lve7x9a3M4X1ZzqBBq5V0KeBZX9FgkdGcGs
rkhkIiX3YTvNY6zHypaXQVkoOFH0Idz3X8xY1XJc4duTagHO2JHZKLXFmQd5kdYjfpD4I8NFUoiC
twnTkGBaIbPEP9fZirGYUiUZFOnKcaawEthefJkyw+BUL4pyPV1xKEQe3vR4NqVc0fkF84IdKxk2
KYVTiUneZlGK2g9Za1p5S1s9nheNfetHOZJVZXkHIS9sN5SU7V2Q+uM72Bq8Pa1yS5JxbGPVpE1p
GgSbPOZNl2FmrqC4VN9ZDZuZ0xSexCvI3rGO0xSarprqaueFSqc3vrasvpfGa+wY5xGu8TW4mUj2
sewFpx+UjCI8rCjEk2rOI3cLaxs18TZvwpcDK7uYQPnVVgxZF/vh8C6qA7ZCZqE1CB1a+o+jpAIK
yyYbFM3OQynvqpiSWs+vaCv8Gcok61pOsYYM63hfdCGvZSxDHNKX7VSa7AUhsJN/N/HMm35L80DS
bnua8QuiPVzjczwpViGhtUe7vc1NA3XCRRN8FGnZlDHuZb45TWRB+ZEr3RrPJBN1u+Oy6bc1BOmf
EfHXok//MMwTxt6tpbbpDAl1wdv9rIIiGGJpeZa9DDkUP94UkHSZsoSwqPD3iPfMJxtv8FE5xp7H
awv1EbxSH83YYzR8hCpcS2niKZQqCMY1yiykICJFt5CctXVimwAas5jx/avcFmNlYgikqvFGV50H
yXCoGhzvqp6hWV4MqYRMoaFt240JoXVB40KOOcnhBNxAOnw7Zx0kDOOJtD6fV6T5JKN5dLgp61ia
YR967TAXZj9FDb7rCIRN0N5VBJ/PkCMM7xixnNdQHdEM7T5o8YeuVublHEDZ73mDk8dzV8ZiGsiZ
X2fMmz+kEhoP47nPQ7qCvyc1HSbvaDqWbEK1n4rdWE1CvQ76qOHVBokiZ8mh8LO8P28djrKjSY/p
mOYa6sWHIkxA8m34eo64bFd6+RYW4lYNw0FxW1dwn+A+rBvhxxXrsiypPJxBrjvCbK1oZEGX3Nph
yqFJ2EtteguhWm62kNAr1QufY7LWK/kkAea7gQxpfKTNSMx1RcO3Ic7bBGC3FmMuDe7EmAVRFfRV
+uZ6kFkbw9VZ730A4jmqBDM/SObI2eohzXvf42RXlJZfikKkEE3qLIaGCnHOrgpIOEhumq63TTOZ
a1EWbKPTwSSikSuB3RJzHBxnxlPCi8ruWsB5UExV+slDkm1O6/+T6gkzd3DMoyYLaeSZazviy8Yv
063o8rcMujIuTxNYmr0D5EHyH9wHM/9F0zBMpF/ZFdEuDe6gVwQ9RDtKdtc8gm66YfY+mSJaO9VZ
YI2bei5yWdtyjsgu9fMvkxx00oj2P+UwlCtas0TgEF4dKWbDlKpTqFncibl8a1A9XaV19R6uGDAr
tmeBPW4nIIL8qhl4aa6hq7pPbAh92pBuS7dnSdY9qU49BSXqadFB0lT8FoZBmZRjZs6TrBt+wSk7
y72wzB5U26BtJdEro9PmzJkf+HXEeMJUOEfQYLfTGpR/M3RZ0MW09unb05xZEqyDWMTrfqbh5O8q
qdukwhCVTpOn4nGSX86j4MCWUtjlt6rxdwjKoPOkyguoTSgCrKu4k1MzJafJLCmQA97pcIfFHA5k
ZwsqkiFMP3UFJMbPG9wBL7cjpNrmvBUxSVF51TOZoaRArJ5XZv/0KR+D+4key7kNOXRq96SXEMzJ
27GGEgjoO/yQpe3VbGQZj2n2oqyg+sGEqoG2a4XgPGQ4y2wTt6kvKEbOCjIZuCEBtkuQ9uZwd8KF
18B5/sNpBj65N4blHZ4fqTHvvdYzEor7ob6alVdl4H1p/fp9kM1hgrv2Y+WTc3KTQMnxz33Z51ZD
TlXEkYUzbdmpMu5Ew69QFeyRjMoVnj0NHLiH5fGKoJWqCC3GVsDevnhVNKq8Ljl+Rzs1XZzm2dMa
/e122mOe0T7t8QjdjgLq9CLYInCiN8Gk07N0mrgxt4pUN40aA6NaEc4x9KiLLRyKrhWFLs3egf2h
K1jMHYXZQ1vCu0bC4VmX2zXeLHHfQXufVwPOxwBGjyp7I2UBc9fTyxH6FLbncd+BfJ7KcBCRHEXs
k8xvtw33ZHdLCaHVWj5vYRFuvF15OqyzvAwB8zS8CqCPYzszv9yOcDp0llslbqzdmQ6qm5oOSKRw
PP0ih4Pwu6aUxQqTllbgwFpRPAoE1wnKuIfSiCzuvPTGQHXTw4zJWgHEgiK5SV1o9575UOVMxh3u
4PjeeDdSVOL7JXaLXRNLox9WdmSYrO7bzqMtjA5lkl/socPDF9B1cFqJlvhzoHo0upZQgk8sh9Gz
mbFYSQgQTFXoAq4vgSKB85DMHR8OpyOwKZdjIONgLCF9a8PgtT9rc54d4g6Sjahs5bGawyJweYu5
TPO4kgE9q/+OEe5gGUptWw539hBQIgNdxHLiTdy1KVpxCEsSdoA8KV/CIS8U7sRcltkWDcVbBFVO
KxJeGN1tu4tMkwUQCMDkfUXu4Z6malP3kE48S3/cbrsiyCHZ1NYwd9qQORZIZNeZaK8ODm0l8lha
gAPhkStad9SA8tTtDE2iWPEkndO1+wKWhnfccTpalEF7JRggNkNYmaUcwzVEtl+Z/QLA2OH5EcAs
aqH0VeD0iywqHUP8PcWlhYwZ3JBlziRxWNkRCW0NlIX6QfqlnMZuw3CaX8CFQfkl1ZachzDmABjq
KbzMWgQII6Z8XcP1bJfNNK5dZ7AkAge/TTaZCpKBoEQ+4vuqtGpDZ2/t8qSFyM5tqoP+COt1zMLo
h3i1CsyNMHRnPchaDLO6rEJ8eRoLS8twcCy62Uad+GapJ5VBxd0oL0ModTkPam6zFNTKlahAE7gy
0sD9cygv9QUYbn0RmLPya4yEziaak87DhbLD9TSAM7Ap/Q2Jqo9n0611fC3wyG2WYjTvOTcpLCLU
oKix6AuzQVD3dnuWDNzGKDGwCfsUpV+qjL0dci+7wryoVhoYlybvYFkV/RxkUP0FfsCDGAsJKI+J
SVm2ayHpweb8IZ0P/D8QPkIyHWGHpVVNr3WdvdBwKlJZ9R7p4KpsyIfTDFoi4SCZCzZMERSmg7Pp
TLOxInodFbK7J6ol26HxgpWalSVeOZimpucTohPQgY7PYgPZE7SlErY6p5exNLzjklHa4IE2B5Nh
oGAhnrzQbmtIB2/OG96BcgMHvjro0v4ajmMhAZCSSn6ikK0662YVBtcpPxY0mYoUm7qE6Zc5AEzV
Q7ktrFi7N2LB6bhtpFUbmZC0E4VcFWTgK4uLdxXUlPpbxrMpO8/cua1nWQoxbjGWw/UwUXMP3aOl
gdJHNa0o6tIaHL9cwJ0EIYdu2OsMbiTZDwaaH4bMu/CC4u1ZMv5D21neNVEwV+Qart2KEiHklHgN
5A1Pj740/YPiHkEZmSKUJaQqrsP/y9mV9ciJc+1fhAQGjLml9uruJN3pLJMblJnUGDBgjMEsv/57
Kt9Nj9MUr0ojjUYtDS4vx8s5z8LNZyaBV0/D/oM/juK+Uz+0AzluRlPjBX5GWmRI9DzMedJA1DCB
fOn0+XYnFqLM5pxhMlNoDbjmXA2a74iIyo0cw3uqXogBK4Sl6Hza1pM585S+XAFlyO1Uf93+4Uuj
b8Uv6zPUPoox3evG7w+INHYADegFJbtwZQNa2EdtWtlEGi/rPYIW8mE/ZPRRId1MQuQqsnDlLLue
uu+cBjazTFIDvQzNweW/HgctER8pbx7ryuxINB9UG+3b+b66CAmi/y7XUODd7ZAcbXkQZ2w79ho5
dxHyIxJYkRxVlHRqgC5mwsd02MZljWSFGFcO5YWptqlljOZIpebQL0kkBTonKNMjxa0lCf12JZSv
Y/DePNih3Hd67kC+zJLWm56rwBwdt9wrIV6oUadCh7u7Fq3NE9JhU5BODuiJM3p8ExbTsBEqoJu6
munKsl2IaJstBAkh0wSDdH4B+DHsgqZXZyj11t/v64EV0qpqiAzaGSMlq9ndpfWgD5nRzstg6H33
isCK7IA6fjVKhkFqm9DdhTGoljyryMpqWog5mwpUlbrOXOihINsCvkpFHG+b58/czY4RuMKJ04QP
A7tLsDQiNi2oV20peEfQGMdd8AsUp6c9nSu6sp4W1q3NB8JxmU+8NM4v0D6cJHaLfu+pVh0GPnxx
s5Z88vCWuz3xS01ZIR6KPgjdOcbEm7J3v+hJXHPa2bhlOiPgoSm552pYq88vtXbdCt6crRAbT6ep
TNHaPBXHYOI/Mip21w1+JP7OdZv7cpM2PCrjwIkPUgkoOkj3IhE7G1Pcmzb0rQPcnaoxw7/w9a6f
nE08p83GC9aecgvnk80boWUaRF3owHQSUs9J3lWBSIKsy15RCFBbLDyo796e+4UtxbeCvjdFEHjV
zC/QSfVPmcBulTBo03X3bVm/sU9vZjsfNVNQbPfOIis+KiiZJ12Nc+r2j78umXf2dpvK0RsX1PCC
Zxdk4dJD01cFyluM7mM1rDF4FsbnDzKHawIJoXVzHgamz6AYzh/AL76Lfg6nxmuMvBmd1AkcP1Jj
dmFTaza5UuF2aoRI2rD65/YQLWyJNsUhAF/N96GYyVHiC7/Vhb+BnNaH2YeOpopeQQz66lXB5XZb
S2NlRTYA19dEDeWXbNLq/9UZJCTDVi5US1+//v3NWE1Z2aQC4Cro0ze5q3hSST43cTKnTkzvS9f/
lnZ60wakE6jHqXHPad08DF3WJqNevXQudYD8twO4nhnd8Gk6q3KeN1DlQS6IIml53+BbgayMYjMQ
XO4ZVYH+MEA34bPDxRqkeinSrIObgQ0y4jDweIJidflIcxBiYa8A+kziUa3WLjgLzdgsgL6oJjcL
6uICqZJ6A6n0fRrG7rkevTsT6jbI3S2AuJR1V1/6IJdJXwM0a8DZ3N41CTY0zNUNEmNTX1xUC6Y1
iHYo5mu2RhZfWEA2rp15bijgzVtfpn4ut2PkT8+0cOr97d++NPZW9OqMM0kK6Z0BrSXba+4qLb1v
49CvpWUWDjUbGkaEP7QdeCOXbk5Z0iJJ8wANkQeaeuZTXEoIxtzXEetoplGTN4ES3hkiayB5jnm+
w4mG9P3g3PdAtaFigacGZMcc9wyFmHoHcPN85L5/DmO9Jia/NBlWNDvSdEUHnfqLLNKnLk7ppp28
f+ORV7vbg7S0lqyABm7dD51YyAseLfJnBUESdQDQNFqTUVrogA0ZU4awkPOovvymyeQScRYpmR5Y
rar7Lng2Uxmk/0byUZeXQEJSDZpGu/+hqvH7IvfO3cJGjAmvbME8DMazVPjhe1+iQA9nBT8YkPfj
QmQIlHoc5hfVFmVZJIMZoeUH3YGubXa5l/ec7DzeaREehpg1Ff6nPOdluzE9VEl+ml4084cQ9XNU
y10wxc4DrdzvvJBxkciyCv1m68Wkcv7KZ4BlSV86L4WravEdHI/Ok2cX18HsQMRkZuBqVDiGDDp8
Xhy6SQXN4ua1LGbwlZKq7eJi30Eb0Ft5US9N7XVJvTkk+7zQlelkfcnLPtzksOn5pAooZHVShytT
u9SEFcIgUSitnNo7T3lPd5MfZk5Se0HzhPG9t3Z49ad624+wg1wmdF/MZWZhuh389Gs9AZF8V3zZ
/ISprg2VYeGd+3740OeABNZjWa98fGl4rOAVkVBuDVWb35UG5dcpwP7IZUBHf2ULfZ9HCiOn+L9j
40fScStXlRwslkk8qzz+5Gajuy/K7knxHBBKrLetrzKzM2EzJqGa+QlyCPPGodnHukJ/XeNs3EKw
nXfVbzbhiy7NdPbCgK0ctu+PgmfDyvJ6nBkWormMdZ8mzTiyAwHNJjFulq8U95easO/n1G+NdPrq
EkTOV4gM0aRwoT4W+cgI314nSy1Yb+/Rm8a24VF/Kf2Kf8grhK8zZ/RsdLTWxMJWb6NTp34ay3hu
r1Sk8oWOmUp0vSYts/Tta7fe7AV5qaApPWlx0Q7WSRJAzSHfF0VGs5U88/uXBmxf/22AVSX3nFLK
S2/K8SHk9UPoEPYQlQWwnnAHWFlL7/cDHr1WM8DaRZLj9oyUAejSeKbGDbTAbs/x0set3Yz4pKmd
3JiLjoo6UWFVbDqyapmwtIKsbQwakoExsdtfAsOaTdDlH4OiqDecsrs2Y88moERAljtgg/aXBmpS
QCiMH8pB6c1UQ7ru9gAtdcHaz9Iq4HAbI7jYqoh9ceqIfIurDOvJCUqAmW438n7eybPhcAxyErMH
Ed6LSFE6hSZCDyxQRc+oaTebnHaf49Htf91ua2HGbVwcBEV6l3uquoxByx4aYO/cDa5YQ7S77/v2
vmQ4fBycqr+0YEE32yDIxn9mML/vut/CuO+/0QCbLb9Ima4vo+c/ZFla7us6/pURHPK3f//ChP9B
cyayBgS4rC8iT38FsDpLqBF9cm8qwrOl6XPjBk0U6OoCwZX6EIaue+LGKw+3f/7S9FoB7alMC0jS
VpA9cKOExBAfHXm6JiByPWP/vHl6fwDi0miA/RvOSuYOOHkbYOeBr6zaEy2KF9mEJzO/+tN9tSPP
hsdNmakyPIPbS84anKJ5/qPW/ut942TFtXYjSJsYTHNY1y+RL34xGq1E2MIKsoFxOfOradRjdYkc
DbcwAENppb1DacRdpk6RZ4PjkNVAibDN20slqNy6CiVs0+bbqF1Tf1042mw1egjlthNus+3FNfnH
rA9ewqH7QIBycsJg5f6ysFBtKXrGZFS3OVEXP4q6DYnhguUW4Z3n2h/oOFDqqmGc+wvxCPlGRTw9
z3xSn28vnqUZvvbpzdUC5iVdEPNQXXIz5Fua0a/wAhw2NOVrMJSFQLNxccBKQQYAp8HFyZwjzrjv
kMg54uL11Ov+OIfy1+h3/wM+693JoMzekxjXbjZDbO3E3VEdaenzjUpxF7g9XEtft/Yk2mZm7gbH
nGiX6W2Ffe9g6vguDDB+u3XJkG0giWFRf8plyDeBUc2OoEaxchws/XYr2yGhf6TacMpPMnW+Vn4p
knheU8Ne+ra1B/Wx3/CuG/ITCZ3hkJcYl+tj5PagvxvCUPK0nkmsaRq8+7v8NM1BlT5A6b9EBVuU
YyqHTd86QrobUNqaNRThu3cYtHfN8r+JiTyqdUdHORyqyjtIDhyhw446qj61Rrx2Xb8SegtjZu9M
eQ4nQ9DO+iNkpOpuD8NTVRxiuAzwlVLz0rhZFwyUsryGCRcTTqPgi24FFPPw/tlNY+ieZo+vSfAs
deS6t7wZr56ywm0qTP7EnWInDIpn8br09dLXr39/83XhuTpw57Q/9mPvBNAgIJHct84qgOfdHRCz
bYX0kMMqxhGjOamiAVEkdcy0y6FCc4QD810VKLRhBfYEHfqM0GI65TVQr0KhKKHq7JeWqzYBS6Nk
BTflUdZrfzSHoOicagMPn7nehpHrqft2D9v5AKB+Upm6NMdJ0B+K4ZLaluOX2wG+MAU2bFc20Jp3
GaCJsDciH5FGzjaKqKcCPL379m0btduDacTbYjYn2QEKOXQ0RqaI35WGorhe/XeJQuiEQfohxO8f
ePYD2i11ct0qbg/OwszacN0cxo3MD8PxNEmkLaYG0P5IGf9039et2K0IKaDE7PVH6nm4XUgFuz9H
E/71vs9bweumcz0E8Fc5smD+2dd47Gc9UiP3fdyO3FmAXRzr8STE8J1QpBPgiP7j9rcX9k5qRSyf
60qXpDFH7RRtMnlF6iSBC8aJ3yDBGHbmvmocFo8VuaquIfuSC3XmUZo/cB7nH2DLNMISdlxjPywt
Iet0psOooZw0y1M+yr+GAPquXTeR4+2RWvi4jdOd+mhkym/GkxpNmNA+a3col62RZxbmwYbp9rHg
qA235tSX5YsiNEo48qGHdFRPIa729yCmKLNxumnYqLhGgelEScS2HAIwu7hoVpJrC9cJ2yAiDaCx
HpaVOUL71E0E6TeTcT+ikHyAV9XHcXTveS+jE1Yo91kOvKsux1PQ5ALSJQH2OCU/3TfLViDzsimj
Oefeg5unTzyaKAincm2Sl5aQFciqFdzzM6c/VlAtSzRsaTeh0X/f98utSNYhBNt7NzAnXs+iPeA1
knpIcWakuuf5h3G3AjgvM9jDDeFwQv0JkAMOEFm4NWA1rVzjlkbHit6+DjrPlNOA6M1VwivYszT3
PgpsjC5pRhGatMfpAnflDW+E3odOZba3x34hem14LpxkMxiAkeHkZlIdpJ7YU9pJmIyC17LN/OYu
dhR8Q6wDmJgohwKZGU5UiyrpCSjFEe1Xxn/hdmJjc2VfRz5o1sNJB9x9IAZu032HF2U734c5wO+3
Qhf6QsBJO64+iQIk8SEq3G09rGVAFtZPcP372wt058HWV179zuB9483NTtdEE/cpdFHAJP/eN9N2
CM+9gPpzN5wGXnykGfvE5uELqeqvqHD9c7uJpX5YgTyoyYfYisBSNR45pj1ULiBi6m9uf51hNP7I
B2IKrCh2h6wsGjF0J9Aod1XF9rzBRj3CKsDJX2eSbuZozf96qSNWQA8Q+GomNfQnBm7Io5DIHwwQ
ZL7vGLDhuVhLstJDNp76ZpIbBgmrPSizayIaC8Fg43FdP9et44/dSTIWbwTqIOAVdZsQVLLb87DU
gBXKumvhaRB3+uROQ/kJ+kZtQmGEsaNjt6aDs7Ar2WL8g9OOchqgpSwd/oMLDaOGJo2PTQ8rjy5X
/f52T5aasYJadw7pPYTBydUVxqvw6FdNe7bNC6UPjRTVWp7/3QwbZTYGtwr8NMxCHEAirNzoQfXF
/MGFaD6E6ztagI+ia7itVaxKoY8LbdVn+FTotazS0nxZgR9Q0eYSwOVTVWPr5cKbk6uqEAAod9Xh
0T0r7rmfywhOAQ2k64PylY1p/DzUVbMzAs6LyX1zZUU/8RtCBoM9fgCEeZum/Wc51cNeK/aU4W23
sscsBL4N08WVL607V8IlrB37x1xoA+Jo08I56nYvFr5vI3WDoYymYMAxktJKnStf8ZPjrr1DF5az
jdGFr3YUyGzQp6qFpLacTXb4fQ+sRMuf5nEt2bewnmywLh5do0/cELPNkLHcECXanXBYsQVDP13Z
IpfauHbxzYkI1mjWh/OsTygAyUeSxZ8mrws/ZEBC3p6IpQauf3/TAMTa/ZrFpM2Tq1ZVSmNUxwwr
Nwboo+3tJpam47oG3jQRZMi0yqzRp6GGIAIkQ/t91aTt1h1xJA4ELPfb7Sx1xYpvVbgyhsyWPvVj
52x0pdmuN7o8tQ3kUG83sXD02hLewgkB/mr67lTBXHOjOsAu0wCnOx37eRNpespUy3fx9U+3G1yK
EyvaJYRq6yAu9SnwZwH1T/KN5ADV3P740sRYpzusb3UHoanhxGF9kMihKhMaYGJ47g270Ki7tG0o
+wPFG3RDSpprSstxhm3uhsUu5MWaHtpCL2wELylN49QT6Y/gCM5PpGH6WCkU8z0Zxp98PAdfb4/W
wtzbWF42jjIXcT89DHoCUFjCK9rsuTFfatVvPCleZlrf94S1gb2TcABcCjscxR3/hmzgtAE48y4R
W8yGFfGoTMwjD2t94q2oofEBxrKBMux9C9YG9eZSQEZPTshR1zzaK5gKHKBtf+fz21afhnS7XxqV
Y7dy67KEhg68pPLArF1PFqLNxvFC9r9IcySPTxMN9Ic09MTZjHl4vL2Alr5uxXLVNF47DtfXDZsw
rTDfSmoOatXtry/sfrbyNHwEAW+A491J8XCA7B0qAmnTAYiwqqy38PttCG+eKtcp4NIDYy3zWcwA
aYzXPO9dP98G707SVBGczjA4GP8wyaey3cHNuk/KTK1R6JY6YF3YaUhSr0+98Xe1LG2AuHK8NQj4
0revu9ObQw4KLTPguJk5iQbXMja0dCuGNXfNpY9bIcsGP3caQczJjfCUaSGcv5uEu7aBLn39+vc3
P52ncwsWClzT4KoDM9ihQc2nirvPtyd26evWqYyNP3CLXE2nAZCGXd5dFR+Vf7n98YW934bsIk2J
DJzsr6tmUMWG5F5xmGrtbJRLu28RxIZWludSL6zYpTmoLgwulzmc1CnfwBohOvrjqrH10uetk1i2
ktehhyWJfU2ZhEIgpHHrv24P0vs7Q2Rjd/VURUB7XFl2eYdYYsanm4pdzYGiOr4rsxjZ2NtKVgp4
qutESGj8bQkkOHdjgRz4fV2wIhceILrGvWE6KZDUKgkKloANzaaGm8rudgvvv0wjW8dRNnCschkS
uzrmP0jA5c+0rT297dOSQVNwTvkxLcHU3/QaFo0bJ/arlTW8ND3Xv78JPzcIdZHydjr0qORv3IH5
sGkvzNaE09rN+P3lFdlo1qDuUqcVBJZqg8l+5ASE+nG8j8dGI1vZkbluXXTlPAGA4KVXraes2/kM
TOiVqXk/yKOY/HeApKNLJmpvOkD65CODeILyyYYaKD5NEMe6Pf1LbVjxPTEZNr6jMEJpXAmoU9Z/
MdxbngNhnk2K/7jdzHW9/pm6i2IrzhUJZ17reDrkDSSZgsb9OUGA+0lC5PHcFHh2NYjQlbbev6/i
YPjvsIk24DFoyNOBA052VXy81nPAwDnIKNhN3L903Ro9eamp69/fLOFee97k+HQ6aCV2YNl/VPAm
m1AuAtHhNUsj0E3MCqV/YSnbXlDBkLOMTOF0SBmiZSogEtQWw8qQLYSijXMlSgvQSucU3Jw69TdQ
turIvuIQh4aEQzOsvOmXumAFPPehcjCWnfMYsJLvIdQBOKTWd3782uibqWDFPMOOCR9XIarXOMu/
40xfczdZWL5/KD/W4QxjjR56X24ME7bwFTJyn6denQwf9rBxXWHdLgSjDS4j8FDWsFJ1D0SiyMaq
8EF2wUMOOvfG8dZEm5YasSKetGKCRrCDNarKF5aPXwY5bEUTPq6HxdJEW9EOISUkm0J5VY+nP2iO
Z8q9RBEa2VAzGXgAZMnWO8D2AxQUN48hXJaj/hxuQOQDP+r2jrXQBxthBgtMxrjs8bqOzGdS0de5
WYu2hdVko8oCWNXUI8Qaj7oYt4EQr9dicxD/XcbVXxExKzG91IHr/L8JiD5qm1qOpj1WBjVJNUgs
Ik5Pt0dn4dZgI15hrugNOqLFUVTDniApp2f6QoXY5wUeAbl5rlj94MxrXqxLzVnBzdPK4Vw3UP8E
sxGEd4D+Ukk20nf+msb543W3bbDzQhTu5+3+LQ2edXkXY9e3LJXFkXi12aZ59isixdqLdenj1rlO
o2kY/cbDVtXE/kua8uijA1nyleTW0tet+O5h5hgEUwXnnHJ8Jl5kvselCb7fHpffCYd3DnIbY8ZN
qkXTZtUTeMUHAi+xBIAVust5oRKG6Qiy4hWECSjXQo1+exWZgVfd3+M0kuNoVovJC+eVjUYThMxO
hMvRkxAR/0LynmzSGmJDQVP7K5CQpSaso50Ixt2Up86jqDqzUcM1x82ovwHRodjdHsyFndjGpE06
aq52ruUTlAR0kgHT9Y00bQoZQC/l2zlK+dorbqklay/geBu1NMpgTSr7v4mep7+QN5y2dcV/jMM0
/XW7Pwv7GrXOd6XD1KFOUaE/9VYJs+tD1APYSJtNB+ZJYiiXK/vP0uxYG0IQhrDZjGPxyL05e81T
DdXHGaSsrMl/3e7MwtWO2jsAMEEFc8bqaQhJ8cTc0PkLxgelv6/Lgf7g0AJ6bjs/fHAiF2LKt9tc
6pW1MQy8R54MRrKPFeSmDsIpilPlVOGW1Xcva2t34B1tYE1P+BMylC5wPDBfYVe5mJjcWbqJqHX6
c9DDTebk4qkSSGilJVxSdAZAG5ItxQoTb2E924A2ECLEAJ8BlIfL7urfE52Qc0KGvS3SXVPT17um
4w9gW9ikbuOmmH0YA+yVP+u/eRacwwLwktstLESMDWrrR7eEz1VTPrkE2Y88diD/mWb5dS/wNgBD
+f6uLpqe7W83t3A02DC3qWhHz6UDZsYfgTqmUrQoeHkwxTjcbmBpXqwdgGrO8KupeOL5BGe0FGXZ
isYk27SljM++63lrubulkbM3gLGNYXOCE6CYO7QCqDkfXzWqbUkf+IX/5LnEIXdBD4FX+e9Niski
VrxLewizEw1nkAzlu9ITL7fHbCHobXVKVYnR64r86kgS4j6rJOgwTI4/m5YM910JbPjbCO8Dr6Ki
OoqogA6LHHEdhFb+fb/fCvcKniawY6sxOoMnPxEBZwh42b80weppv7BsbQAcLKnLCEWtAa/TwPsX
SAaz8St3TWpnYc3aADgRwSK4vPqViDb7kQ7RXmZmLzqzL4U53h6ipQ5cF/Gbq7huORdOFcESUmSp
97OfjEO3TReJ+0pbkY1/U2MLLTnml0dq6A8vkE0Cq6ovt3/80vhYMZ2PYxx4UAE5ErffEWqOosg/
wsj7KAlbGZ/ftZp3bpV/4N9wnkuCc/ZRBMN2yFG2zvPmMQ0LGDhAnjqBdwRMIdunopt+Aj+7xoRe
CD1bqpLMdePzLrwG9iy7V1cMz7JpopeY3KUEBgqPdaKzogEEplDlcSqH63ulHZOmlF9vz8zSsrLO
cjEpiWpgjJ+PC3dxwkUrPs7ow31ft+IaAM3IOLA3x+Ckc/44Baho1q6z8tsXht6GwPF8hnOdgcJt
0tMu3PRBCaPOtiWbbFRrJLGF8bGBcIoZvD8mXEYSrTya/H4heFhFd42PrUspSi8rNJzsoAHfXVF8
Ii//B7be0vhco/HNlsEqnY3MJdgyOGBiEK8Z542EbtqmGaCNd7sHC5HtW5Htek5b1R4gKoki5cvQ
I9VUhK9XJdiiXMMKLc3B9e9v+uHytBuEk6EflZinBDdCnJ1mDTi+NErWyaxFS6DFBswTpPAgH81K
nP/BtUDSkVXRiqU2rBCuSi+fQdhCG5QKeQTP7ReDJvO2j0O6vz0RS4NkBbLSTp6XXKEJMUfhA7iw
9NQAAHPfrczGtIHCYAzuX84hqMvXnJANi9KvUoSnBiC62z1YGCQb1qYLWcJcpkQPdAV8Ql5zs0sh
Nbst2LQmB7DUhvUiD3Tsh10T1JgInkb/VFkAqS5Y+IbDtqskzO7u64p1WBMNOe+IZuhKSrHv6bj/
zpRnPoRA7d53ZbK1KEuvka0Dr+G9l4VH3/SbVtVbL1sDa707UDDK/WOg6nggAGs91mWWf4lUVoOo
fK2xhn3b3LNk0YY1SjEVKH2EpH2Aj/jo/JIkzrOfFFWcX7dn4fqdP24E+L61/xnfLcY2c6aHtOsH
9uT0YPx+ogFMkWjSxBqayRKpBpXAd8Bz7hK/QaPXAX2zWXV1X5qqDqvHTIqJazg0EqMfM+gP38Xl
Z7FNfVfOAJXWuGQvYgKsTcPE9RgobImOXHVXXZj9P2oVlAaCOix+Uelszm4YZWcp5jnJPCPvCRH0
wtoSeQX72VYH0UuOmdiIGOk+WspwU1z/6/b8v7sloglrS6TVGIiZhuIRQkr9p2LsS9Se+6G6y1sC
37duN7njaGTfWfSSlm0BajporG4w0qRzV0fpGm7vLGG7UIEcDoqNGPSHSOr4M+yA4/wfV7LW3Ttd
5/B/gzHN5n/mNpTIY9QxXdP0X1gAduVi8E2roAhMznHrRPDAIeS5gab1qasHZ+VFvBCddgWjorx1
4fJSn73IHyGAZLawdim30dADsYeSGAhLd2lrsNhW7hA4bx04HUXPJOicC44ZcFYM9rLby2xprKyI
p6MwBjog1WMbxkXxuRBV7X/Lq9TVx2nuwDdZaec3WPK9xWDdg+BRDqy3msVD10Lf/wLVw4E9cOxm
6T7thD9/gigDrjL7em48lDm8mjrmK7hZgfwYpnXezokYqCo+sS5HEWcsOjH8q6aCN8GmwIuifyra
uJ1T2BJAAY/eA25hcWj96CDrRa7KoHhAKrKcD1NMs1edxjisbo/+QpDbvH49NW7TdVHwAu4fSU9C
w0804RLimysNLE2vtVEBC+V3VdW5L30wTOPrBN3I+MDTemS7Qsjw633dsPYqMMOAZsQ2/pyPg3yc
vLh9rsvmLltABIC1U1E2E7ASGv7IiqytvvVTEbkHl+TtcN9RbhdTXK+PCtUO5KWqS7/YwTExpvuR
a7qS5HxfQ5HFNrOfOXhGBmERPXRzYYLnLutdOu+EBpFkC8e32dsMwTiMUBTwKHsIHEh56oN03Q4o
XZT4ojGpU8NxoWftTH/m9eTXfNOEKfagr0oEbTy8NjJKHUgwl52biySDZGP0yWQy8L2VHW9hJdk5
QLetQEAeveHcDfnoA4FFwQP0E953BlesLidrip8LMWGnA10YrzMdNNMDLEGo3kUucv/bNGr7+87u
P4tOZQ/Eaco/VyJ2ngIGLjtnuv0OF6fpn9vxsHA6UOvu1ox+5CDllT2YqNIbAYLpwaXjAE1YaXbx
2LebARerO/tj7eDBPOEfk3vnIHCxMXaz5wOeK8ZzBf+0NdWfhdm3Hc0YVe5QQcXmM1wHhE5Ibcoo
0aGfDUkUzmTtXbAw93bNaZxI1hVB7Zw97Lde4hZV3+907KZrWfPrDLxzCtmSCRJue6xPC+dctv6M
EPIuTGXq3MZplmSVXFOb+Q16f68da0ekrmkgY9S5D7yLIf6K9Lx0gqMQfeQ9EpLP8RGaN7HLk0Fe
BYRBR6MM0dvLhtCtI50iajeZaVKoRI4xGdmmkR6dxDbUQeuXn28v04XBsLPi3LRp79de8xnwAb6h
KCofK4aCtYukzrGJ79OlxClqbeCdqIUzt3BOiAlr6L7IAE/7Ds2NAs41M+wP79uh7LIbDdss5nlX
fk6rLM+3IOpER7eUwFIWyGwfbo/Zb+HGd2bWrrw1QLxx4uTNOcoaEbOkjILQe9FUxi0Q1Dyk+d/g
buTTPpJZpYqdGxQNTbyAaAlTd97PxXcC92ugpmaks/iWE08P28wRHqsSz0GqcTcqKLV2jxUeF2OX
uG4+NJ/mhuV9eYS+IzCj5yLtaf1vqOByujVl67g/KavJbHYTQ3qA7jkk/Kq94v7Av5RBX3lfyk6x
Mj040aDq5xEitlm5ARc6VHsGzFVIDp2phuGXHAOSsg8ejJDrZzyfIHS3A1/dyy/57Loe2TZp11bf
YVaRdXQ3NjrL/i6In7nPOUCUxS8fRunFqXZ0gJJqJBtFPg2mQyZn20wQiXssPK7qA4MItYFCKXwb
nA9NVsfqW2og5LcJYxYpsUkVzBmPNQSlwzYpITRGzvPcp/GHOWZNMG2G3u9H/+CrPjeAiOlcNT8E
CVN2UF3gBd+i0QeJcQu6TuudCgwALmxlgHPkW+YgH3d23aJI3W3sFMH0ANZmwD7QdvLTfafcTn/T
ghVS7dqi72S/GdNxMFvtg5qDCXZzrtUmAs/M23q8dOYnURGo3G6ryjTdM96zUCNOipITP05S6YDb
CmR3URcr629hh7RLQWCYUmiCD82Lqn0hN1eSKdDdPHf+vr2+f2N331nfdjUo1VqHMqqql9iwyLBT
JUotyA9JBefltmZgjeF6PrhKyTZJec8kmnfDkiSxAAj0MFcZREOTSbCx+Lc3KWPnrhFMfhrcuPa2
GpuvB4M7DyVKPGz7bF+lcZB+b6jTPgdp2c8P0eRj41QGHEsgqUIzfs5RYCNfXG/i4xOS2BoGATnq
bCHcigPfdbe5qvtq3MjQcPJjgqpF/7UPTK+2QwtW7pk7VdFAVWOOu/ZrcO3Q56Dqw/F7SrKg2sC7
iZFyw3DFgtcYblC0ePDjtuQAy4KDHXQ7nVWTl0yyNfW8HbCJd3ynqXONIT11XQPoMOXVQdVzD+Ht
krid2ips4iDn+nBCP+eMw9RF4h7bfuFaSt4lYzOP/ksloQ57aEQBISwW1yQMthxIC7nDyzXHPY7D
BWM6BxFgUvUpZRVKpYmrzSD3qmxyLz21rPOcDwQK9QS+nBXtKr3LkDlonAc38CCQHrAJhmSJpkUk
Xob/4+zKmuPEufYvokoIEOKWXrzGjt2etDM3qsxkBgSIXYD49e9D6rtwNKb5qu9mXCnUWo6Wc55l
ABHzH9xFy+hrPijG/4ZgAQlRbKKRG+kdIz5SsSBIewyQhVqMZXUjm0jVf4S4Ubhmn3IojgcHQBqU
6m79sKuzXVAbVh10ygfdxfMYVDl/hBZ3XtVf3R54hCLGoRdu8cA+x1/xyK70Qaed1ZM/BvedFFXw
PEIhgrU7hoI+uckBdocEOjKWks/YeRV+YMzLGjpCjNORF3EQNFN9MNItnfcghSH7TZj7oT+8bkTP
59cLGzCxLEakylNy3w8lbmSwGDHsHas/VXd6HtyMxxncVJncjSjLBH1ccjxtoddU9sVVDEIctsud
9EMKz+088MSdnDywWjS7jo9hgcVWkasErfB9627rwKKLQDlvfggQ3CEsVZ0s3xtXbPlhrmxwtkKQ
9HwKP5bcefE1G8ejKU2vMISwgdmotX4KpcQCsgaIZk4aUOydr6j1JLtfvKqcRl/yOQ33xNPdTviV
s3Nb9zmSoMRetTBs8ZSpYFXSeUX6mAIC/kRpo1rUghyUGBGiMvD5reNQXwDSPtYdUkeUzXQCWceJ
VJJel8ywa8zA1lS0kmX2qLwu7R8zJSdxyLJGm8PlTi4j+NnR4f2+9KJMTpHCNv+Qtdywf4reDeT3
OulE+a3tAkgLLsDYsMFVE2qr5Y/Lja6sF7vA3DvDmCQVcklzO8HXXOvSgbk8EWLj8b72fesmD62q
bpyZ253wOuB77aYJAxadbVoI/6oQfTZq1u0YR0xQ0lSyl6rvChJ80WnYu+EenEWTVAeDq1SQ3pLI
7xxvlwx1xelunEz4SlQzKtCh4GyMPzFZqV5COarOPeAaQ9ENEE33ktrcIH8yhH8VQzDVQyxwzMFX
JCtb8j7heITnSBmkiRcccVIJRWMKIZBuxyMnGnU8+1PE8YAFROTOL2kmDylQgXCWIkXhPhWmm8GL
ujyPK8liux5OtQYur8zoC8s5LhNaVO1EYs5gHJHHnM5a3jOSOz69czpkmB4g6y7LcWPlrryE7EK5
CIuSg+bRnVjo9LtxyPo7E0KF1AXZaFdTveWFs7KY7JI5M00f1ANvT3k3LT7adfToRPWW6eVaL6yt
mSc4TWCVzp7gL+scacveRI/jEOInRVzT8tvliVprxco3CC2nTLaEPTUeeDgiABE7px3kpPvgDpnY
LUWVtfVgbSZjzbyunrvmBKWCItlTtwibB04bCNXEnUu89t3PYbt4aDpZ8ymeg7DvNjbrtVmykqbw
Ch/HZErbE7Dv0b+sQ7Tty2JRqbk8gmvft7cUdCKFASV/SYqQ3+WVFs9zi9fPdV+39pMxxO1NdmVz
wtU5uRu7tLkp2NRtsLBWEkF2nXts+xFJZJ6+EifwniFJgTyQdFDnLiOe/X25B2ttLEviwxWGQ8HV
6TuZvTJd9X+aCLoFMQtc828PtVseX9eIfQ3IaR+WTjW9jKyqw73U7Zwf26xK6n0BkcLweLmZlbm2
K92snkkd6il9paUfPIk6NyT28HZ5u/z5X9oNn5we1IpGePCpKKUyeRY96b0Yvn+uIXdQpu29DOcE
9MIem4x1b5WpxQSytFt10z6Ep1sx4ZTMPBTdeDmT4qZoAQFr4sD1ipDsZhjqVF9Sv++RSLz8U1cC
mi4j9HFWA0dkmdMlr7oCAzKRyZnB+fzgRyOQSciCxW0VHHq6KWS0chuxHRxHFvnOiEB+RZW+e+oE
diZZ+tlBuH21owVY0EMB8Pflzq1Ns7VlMHh49YDLp6/Sx1GyTwqNQg5wXXClvNzA2ujZe4YK0hpP
fvJiPFn40xEau10aHYAKYAZw6aEaQ35EZr6RFKl5QeFPVKY0vzLJTK1NReuM+5nR7gtAwMX0ZMZk
Dvee43n+bVkE8irVM4435+9rxER92I5lU5+Ikc53JQODopsceXhfmRksN/C5zNYuvLI+/qMekydh
R6vAf2EiwqrwHQLbqu6vKhvpCx+HPyAVn2xM3lo62FaQgdhZzZQqwxfQ5ZPqnUxdB8K35xes22ld
0GHYc5UQ80J15ffFLhVeXvpweJ77bO9zBrM35UBu9AibTa91dpzyLrwP6ARGy+X1tbLn2sIzrOLQ
aapK95SHuCU22WwOYwSwposkzeG6JqytSvowGEHWvTohfeDcwTF52a9YFN22uFFc2Q1rk8Gwou4o
svoEqnu3JzU22nrCKy5zodd9uRsroW4r0fB26L2BRvSksbm/6CAr36ElvFXsXJsHeyNphN9nY2BO
vIVk1i9qGYTSkgPK53xjHtbODNfaS2Cc6858qPNXtSiRihGCVspD1V8sZVUkqpb/4c5wFGGD0wHn
+l6l3j+//kOLBdJGoDSJvXQjOlYulLZ+TVUQZLLSyJyEXiCMo35XQRfETeqHMfIPVy4/W8SmkkXG
m4bRE1F9fUhQmHkkDWDoQ9MVG2/FlcmzpWxEgFN2DEJ1grclAaXYx/YIl9YEdurCyGJ/eQGujJft
R1kVUTiPEFw4Ndx43Z6ZyKEgMqXIJ+Vh2ukDzA3S4OVyY2tdWn7Eh1PbN3NTBawUJ9aPTwtf5iAc
nJ99ybrbyy2s7MNkaflDCyryazDLtThpv5JHVUDAK4EC4YET/3VuWv8wL0rOl9ta6421PVTcndic
J+LEHfMDMvLiJkIydVdGENO+3MLK7kA8qzd1hCx134mTMI7vIoE7pOkuyqOs3xiutS5YG0SSjYyF
AhMCkEi5UwEeeAZ1hh2kfLbuGmtNWPsDj2aiIlpGKKQ1zhE4bAECXls99NKdNnqxtobt+wQfkNfi
XfACnFv5TvKcN1E8FlpGCQimUU2+o5Dil9VGyHzeIwAbf58V1nqgxyOF/VYJYMnZsr0A89GCDz6S
jYn/nMIBYdnl5vZhHcOgFa6WmSffkqat30QFTsqN1BDO2nXeUDmxB7H+RyjEk0eeTiHuNcOC1Bhq
EEsuL721TlovGjHMSFegqPimfL94SOrqK+/q5hZglrfLDXy+toFj+b2HSjpmhserfOMtFG8rzdP7
zCuv4ghh/JZufRg/3+lwEEX+9Arv9fpno/3+jP003fKcXvvxy98/fF4jOWlEIM0rFL6nP7ms6kPr
d+mVQ2OFPcqls6Y1VW8CnKY87ucKkIWq6vON1bU2t1bU68TrTUSi/G2MirzYJeOM44QpeHnGaQtK
x1V3G1zAfx8k+MabpCia6JXkMtw3KEndRkxfd8fktgYOg8zVJJT2XrXQzl86g/TJCO3kKs6mTV40
/VWo/O+LGAvJ6oNXSAdaMezVgGyZPVb+WJY3UqLyWxyGBMvgzwyOM/mzBMG5uMtZH8qdFsKJ9EGa
0KMHgfpXdkMc34/2yHYGECKRPjCHckoJgyKUCeovYPsHzjMetFGUHHyop43Q9psNNJTdBqVPFqN6
1h0iNcv0iEMTJUITUkc8Qpgv/A7C6dTf8oz5f0AuvKOPY5D54ohsELLKDfyO67cmS3P+0I0ZMW0s
NRCScbUIIN4t2rn130iAleWBFQ6KzIlbQ20LOiaRdzRJPj3gKt//bUSoxF0SzMV37knPPZAFNH5k
pJIh8Kpz5T5ylooX0Ef4BG3pmvAHXJLDf5w+8ce/9Czr/Ky9DnBBUpQ+LoPR1LDnEaoa6V/QiPMN
NGYY/Ah3Xdbr5qDc0luUf5a3WpfDpZz1U47LiQyrv1Wrpvoecjd4UPGwbR+h/Bt8gU+snk5dqca2
gYVYjV4nEv7ZzwDozM6eDaj0f2cFrYqbKqeKDgcV9KI3uw7VXn7Mtd/WtyI1kY6RKYffOlVTYv6E
z90QfGVeM7+wqpqjY6Lgy30DhWY6HUwUBPMxz/GwjPO8yJJbkobK3fsR1OZjPs2tc59z0SrURMmi
SXicoxoFdpanWCt9NpkvUJub/aMaAGkG1TZq5gZi/hkl4QztswIi4DrzAnXDEy8Bi1JNatI71U9B
g5p4Vw3+4+SD5H5oZpith9M0sNtmwYPEZUAyFlMfN4WbtMwz9Wy44X/kbgb9z8mT9b+c9DPWBOb7
7LSz54AmM8zzj0qHUt9VhTfmbx0KzfpBQqTCwYrozXlI9fxTz3nvwzRq0mI/pHPJ45H7YPP7rayf
K5039Y7VjswOhmIjg3GAmwxgZ/YFZGWmoKr3rAlotKtgIu7dpKGcHkAxcr1dSzsfzqnhFD0uAr9m
7wnZAYpCTWOO/tTV+T0OpYbspkZX4981sBX9LukgxIAgGrP8xpsd2f1dEdn8jDxIWIDqL9UthQuy
eR6hdsx2/tyGePxkeC3ejWZ0xL7VJbqo6mXM2ogpGN/0iYp2PrRGd5lirBn2xgNS9BgsGONd0A1I
iUAAvv4Oo3uUPmbdF19nQDLK96R2e3IblO3ko4/z4MREL0d1meZzESfMGSMYDeGVcKhqoJf3hrT1
vy629m+8gBj/fZTKWe6RAvd/5smIP4huTl/zUJZtXKMsTR9q4eYEVrxhJ3dlbtB80gBJsStT/Pu9
5H7tqdjjQXffjjLNnxoooJ/IBM1n/CDO8oe26MvsMKhc57C/oIYcJ6R1v/DGmeWtrz1PIcZUMT/W
OfSCaZzrKvLe2yhwhzhXAAI8zgWMGJ3ZhUIElnyZ7r3IMfCvV6Q4NyqBmsygKhi9RKnuw7t61Mgp
QAs1ABopqakBTHXAj/f07PqQrIq6b4VsUZoUDdXRPiGMdKiHjb5+R2LY7b+5mhbnUbrJN0fOXQT4
vQQzKa2Ayn4z7oKvHaPS3E8ZxD5C1y0gP6xBdHiAQLDYEudZOS1t010RaFWDRslf/SDvxgOjEO3b
59lY62MUumrLdnzlSmErkqmctJnvZ95rJ12l9jSXXrRj5RalbO3z1nXLD0Oewh8vAkMDuq45cj5P
geMOd5cvc2tjtPz9w32oyzjrorZMTwzQK8ByAE/8pYMx9ZvyLmsdWP7+sQlPu94wZulJtKN7Q5YX
d228K+/0Ns2HhNprZ7/yXifqFydPa+emj7yh3Om0T6560P/H7JLBF6Ymeem9DgGt6xvElBvm6qsD
D51mf3ke1gbJunKBRIIqeTHzV4/24712evk4Qmph48G7XHo+uwxZ76ycATyY1xN/NXM97Kl86Trs
cryEhO84oCw4kuxQQrVoAAHpuiZt1g/vXCiy4oQGp2F8YZh4oyHooGGQGGOLMztsLfs+QF01haHI
xiCuLGab8SPhIQXMpRu+KtiUaSAWx7KPKw6hhP1Ql3orU7UyVzbrh3iEDWUGzlQnU9rFJJShd+tA
o5Qcr1oMNtfHcOGKHla9rwl08gskdTyn2g+km39e930r6P1AZCw3BUhfIZc1jFfmYTymIQmmjcn/
PJnDw2XkPoS8gENi6CeJfhuHoDhIYCP/BO+keoHMvL5RqOs1UDcN5VWI3//YYrLAExV8MNBaAKS7
TocBAQSJ0zDZJBMur/dPAsh2xdQmb6Jw8PQbT8TPbgj8OpZj2934PUS803ky+2msybPLkunKTlkb
AjFTm5VS6jeTVhoMTASJ7hMvTpdmLy+Dz7Mv3GbUjEVi/CKo0CnlFwcNNVDFm/BW0OZLAZ7QdUFp
02roqCSDo0T/BrSdjnngdffuNDzNCJeNFlZ2N5tXA6IO/BYK7b5SnDBABfB6RxoTywW1MRL4+3Ff
v3BT3pRJtFFgWGvSSrJUBYRe6kb+X5PEm38YV+2SHrvqrxb9Nmlj5bbxhHW+EVRL8HyyBm06CdRf
StFGE4q4UKM29yaXsjso+HRs1adWtk9bt8xA1Afy9NnwlgzQKNglWTAl9/MkKblxULW6jjXLbRKJ
cnOo5PESOiMpT741YVB/NzN37sv5OjVqDjm63/cfF+8k5gBR9RKN3pw80RmX9x0Qx8j4Xw6dlf3A
JpCMZT2xKRrmN9Lj/u3A5pG1sKLLx+ibV7LHsoYKV18XzsaB8Ksm89nc27sBjLjmTgfNW2fGdnzl
oBbhMtg6nJg7lcwd24O/QsLTOAw9/8G5R4Pn3JRA6MRQ/HV5HPqd72zIs67s7jbDQivAbqTQKKGk
s3enhu6Lj6ctMMaufCh4+BU31o0wWxlmm2XRIBvgZr2iSKNDcIomzWNSYWQhkfMPBHp3i4hJS7aE
QleWv43arSbIghUog71xkosX3TfhdxFF5osz0uB0edmsNWFtG7AQgRBlqMe3TsvsiegO8ADi5uYO
F6VKbewTayloG5srB1xVQ27I2xw232Y4OcWAPTtfaAlFGVzw3/xIxP2E5Rplc/DUZ1tKMCvniY3Z
1Q3OdRi6BS+QI5mnWA5RPu+Zz1wUr6XrNTvYn/vs6+WhXFsa1hWjAXRbzGFBTtUEvwXt0h2IiC5G
0wEwjKJY6YzB60Si66C7OKZ+31K4QmLBRyLuREBIgayUs2MOPv6rRgn8e7mDr9EhpTCbnpclermT
KzB3brMgOyqGri2j6Q11/7wkO2TaAISGrgjsg7s46jXe5yLpiRftUWlw50dJvSr5jqwYdR6gdQIN
r30mmsyEB8M8Ll8gWIW73uVf90sW+5NdyWaO8UbNKgeN61UPiezeuMec4svYRWn4Ze4CZBqQ/VDu
nxDkakK1H2s4F4kf+dDih9wPmcCtGZLkmoFMkZVJGYcuWJ87FqjqR+1JOZ5lHQE3vCvHJpd/L3ok
sAMJdJQAwQSsL5Ie9wD8L6Xqogly505CA0OTPWtriWybyAkSJ0mfOlUAMZxk8Iu93xZm+GOawRDA
sIm5eRNpUXT7iuiqiGmWQ5EgbtzGmX7mTuE7gCQFeDmAC8EyGp2SIOCo4gIX5iR7XXLYyaHWqirv
Dq9a2vwYCRc1oq439Z7MM/XbmHISkhM1mKmDzqFOFi7aZCk95mCmuN0hzwgDp1WIlJf5HoI3dHyh
YThROEEEvt/9oVwOtTdAo4DFemN+1cs3oHU95wwuR5LlO1UmEytjiFjTXscZGYL6BfjPMYh23OkH
72EK84K9yw6MYA412jxlt07Ypzm7ZcZBRXIvBzDD8UsFxHdB6MWfktu2abLW7JthVMkzkroJ9SFi
myi6zzu/D9TRZQSqMzjLaZfsPGhtlLAN7Kehi6EeMoXPVES1C7uPiY8tO6TDRMQ/l1fd2i5jvWUZ
qf0xJKw8GZ4fDdyL9qSELJrr61PtVVuOiCuXLZtgRRQzGXVleCIB6SGmRIte3aBWmEcbob3SDZtg
1QxtICe4dJ88YODm28I49ddKGfVYpVM23Wa82gJ6rHXFOnRyY8p8LAFH8CdktA9QCW2c+6H2NuVa
V24n1K7oiNQZ2gJEtB/Un8v+KBjYcc9NKkEpvCELVAn6NBOytsAft0Ahesc+dLX/g/sKEPY47Aiq
DoEKPSzgy2vk83OW2sUfWo8TKq6uPlcdZ2Ncybp4hdGC+LOeNz0zPx9WamcXOScFxCdc8py3M2wR
iWSZ3pXUdX9c7sPa961pA2izbYZwGM7+XEHyB9Z2wd0kGrMF4f38FkdtrwMzKDdtGyL/1AD0QxsH
Zeua3QdOEnQQYaYKBSlXBNQ3RwGOiFtvrPu1bi1T9iE1oIe0B7PH1+eu5cgFEQFoR+IxVCYuD9va
1C/tfvg+A0gloKrFtKj5B9Z9d3QE+ReLM9k49dY6YF0EJC4YqHv4zY9E6eK1b53yDwHKxJU/n/7+
83G0oL4TTf0ZGk+SH40bivzASod8q7uQbCR916beek34oBUPuhXqjIOuRDUUg6QhjmWKXB6rVvAY
8tjXvfZw3P3eIcikACORR+E98dJ834zSQ/4P1yV4o14njUPtVCNlkxKQcqueZYvUDGiaVZvd112L
YuDlNbUy5XZekUe677OAqDPpou7eSFE89a5qNhbU5ycBDvffR8g4vJ56lsozVylfrkS5zJ/8UvHg
C5NO/nOiPdtSPl6JDjuzWEnohJFC9mcxoZLJUNSHASCERUGEizYA3mtN2AEO+6emnnV3bgQA3pDU
gGdxK1Lo3+dqY8RW1q+dXkRykTrgNrZn3ctZfaHNNMi3HO+q6ojSnOq+6Rb3HDcuYCSC1891i8CK
ez6gZpqB33vOWCbuinoppjf82+WPr60BK+w7HEuVYYU6dwme1A3Rp3GJSjkvtqJIk+yva8YKfBn0
2lUyVWdcV/FCI97UhDsftMM+K78HBhIYl9tZWwNW0DdjmqQkodW58RHlJtfJXbAod6Yp/A+uasJO
KwKt2aOM6JbnX049OsRZUkEpLw6KTWPRlV7YeUXiDO4ke1mec9wnWOy3LPmDeyKCVa6fgr5+uSMr
U28L0YxODg0dZDLOEtwMZJVzABMcCRfHeowj2bs3l5tZ68zS/IdzEQc473MQwc6g1SbHDoCHvR6c
MgYcZMvCcWWbtPOHPqT0QdkVzdnQwMAlYOJfsH9tbZNrHVha/dABAsvrQgdlia0L9p9+CfduyEMk
xyABEv7yGK11wApxQnsUJeDrcUb6E+9BUhqA4D2f6I05WPu+FeWsJu6UlaQ6AyDDHkkFJ3fG1MYW
sjY+VmwbnItAJ1CMfgcktyOR9AN5OIm97jqLUU7txJ+YII5RMNmekYcG+qzsoHDX5mQ/VZsM6ZUh
sjN+QOeVAZSR6rPvcPqS+9H8UPk53cgnrn19SSZ9WEMiqJXs5648432Hh0AjnOCGQdFoOly1gGzW
vS89cJpxtTpTZ2RLcsL9q82H9Hzd160QTpA4pz1Ufs8jK9wyhqIwaHB91EIA5HIDK1uRncCDIgYc
bSKTnZUQ441xkmqBNoW3qOR+maNxS8B2bRaWv3+YBY6c0RiNSfMMpDeSC8iigQK0JfK79nErhnXa
VWGXz/mZ9k53O6Y9+EIp9MG3BDPXxsiKYdKnDDt23jw3UfUwOhD6gLjCDzAGv/4/BNlXLjh2Yo0y
f4yqrlLnPM3ErZrg5Nb1MBsVua8PIQ9e2wIeU9dNunVW5yXyECFUWs4+KYCqS6KfRKfmHsZ6z79e
BpdbWdmd7HwKvNuqNO37ZlHMH/fGcXrvlqbNkMUSLglbxOq1Vqz4ZgSCkA4wZWekZflubJCIrXCE
xzUbtwjqK+vL1o3gOW4Brp9nZ5l4jXscHRhsw6+11FtSnGsN2FHed6DWuXMDy0ZwFeHu8tgO9RaB
b2X12gIURHmzm8MC42yqRsQUh/8XWQKXIUFVjOfB2yp0fF4fpbbIROM6szNQyk5Ql4C3iurmGSoW
QbVPHFwK6lBkOwAku9sqS59TMNQvL7KVsLF9DFC9nEweETw9TCmPElJND2PPAMZa3jmmdswL9JTn
jXvb2jxZGwFlmsNZTKofkHSBwtig6sNUVcVGV9a+bp3mCspT1QSdujMo6H6wk10NtSNBCd9Sx11r
wAp7OJCXCnSL4gzscVM+w+GLiLto8L1u4yxcmQxbyYEELuy7QHc8Q1ksvcmxncCwIj9qKsUBWNGf
RbH5gl7pi63boCsyR/A7z86J4wHUz0y386EWeGVOxpZrwAMDK1nT9l6I6pvMFrNpf6THvh62CK9r
HbBiHuUKFGlF2gE5Wj9AyKSNAyRjNhbq2kQsm+WH45bQvIRYHHXPlaGQz02gkPtIFt6eB4eDmaPo
ntHhStAl9ZYufmjNzCPKgHla4A6RjqCQCnjuAfzMH6bASf+5HOdrw2Wd8b5fQjAHOjPnCg982IIN
FEhWPnfTn5e/v3KMeHZoo4oZIic6IDZKdQSU+KnLmuY2NGm5MSdrPbDCGyctCPvQI4QomVt8h8o+
SkVpn6sNeYa1KbeCG5VXJL7zajxDuLi6MYa9VWTKdxol7p3KkyYeqrzfSCauDJYtBZHkXT0NYlBn
WQjg0IluQ3XHQeqSJ6B7++Kvy3OyMmLUPtq9tuDGZc29ZO6zdAFPyhpA4i9/fK0Pyzh+WLSKekhM
Doacm4Y+JyiD3YBe89rKTT7v2q+3ArybnXEaxzA5EwOdhTwefeqKB0IcOV6XD/mPAoSr4FQjouEM
vH/4nQKXtjfgud5Pg7qyqmJLNzCDJCuemfOp6sUX7WfyOJWo3wBDv5W8XxsmK7Bp6U1tIlqzvM90
dutjYtSeJ7n+fnmeV+KCWoENwcSugMNI/qMKo5/pGDxymi44LfenS4eT68JM+nJDax2x4rtKTWLC
ts/PEPfR3Wulcjre5Fmh1b+XG1hbsVaEa6LBz4SD5Wl0xhfUiSBB6JbjsUeSagP0vNIFW4RBUGV8
muDx2qHodN/ogA3QQArDLQm/te9bAS1kwUIupuHcZLJAF7z8m9M71x7attbCqGeTBlVvTqphfzYU
FiBxhOzLTQRux0aWc60HVlA3KVQZGfR4Twmfc7rziTTuvadckHkuT/JaA8vkf9iWGvgiVrAEMSdZ
wRhVaFLtZ3OlWAnsgX7/uvBqAOLKfjoLr0qbHWnDqI3x3L+OF0FthYTOA6kE9hXJWRUGb4AOklHz
TZoO4ZWlRNeKZmD6SBax2ZxAfVFPak78n7jnqH8uD/5KhNnyCIDGhpXSrTlROKoDSzH1e9UBgOuB
AnC43MTa/FpBXBFTweg2Tc4VdSCh2TAwU+jUX7ud/kfrAJX1tm9G/SQU9mnldHI/k0RuLP+VAbJl
DsZxdkkRpPqpS8UXthD2ZRMecdc0G+molUekrXCgQrysNAv7J7mIjXOH8rsy8romhtKXOlSRfgk6
bUCsjJ77XiRyo9klfP+LaqLECmulTVllTuKe2YiEPK1NARXXun2oouwtKATZGL6VybcFD9jI3Qxx
gSvBUlSELDRSeh41bOO+tDY7dnRDP0fIxqTvSePpmyoZX6C6CEW/Tny7avHaEgcC4gM1EqgMz4rl
RsPrIQzvZj7p+XhdA1Z4N0kVED444gwtGuZ/0UNfJz+ipuXVxva6NkTWIQ1HmHRKPKwv2PJmsUE9
P/51bxr6zeTaWhNWhOt2IE5fG3MG369pH0ZPt84BUt4VRKTbBvj7fy6P1edr1rWVDVTh+RDTDOfz
iMTBTZPW32U+V18BsPnDKTbF+D6/Prm2tgHsuTMXzOP0nQ2BKncJk3DnBVfpu9+CAgrR7OYux6Xk
qgBxbWstwLrDCMUdgfOpz/+UQQGLwQHI9JvLQ/Z5/Lm2jAEU2EengI7lGWRsl+9MFoWQiC/nLezy
51Pv2kIGoqyhDN3U6bvi3hlFV6Rwo6o5Zb0KNiJwrQUrxF1T+jB2DPTTLFqYIfq1ZuKvUYBRvSN4
5Lc/rxso61LOIfjuK1cl74TUDHqCNGyy78UI3e2rAt2NrECnVT+BqT+k7zSEWhM0wcne1d0fl3/9
WmRYQd60YZnhSE3OhpXfm1r/VZUoffpR4QN4htzg5VbWFpMV53Jue1m0rfOtS7rMO0C4WA670AV1
fH+5geVW/N9DCaqmv1/WgF9tGLTvxcnv3H+htKiOSAk+LqX7jiW3hqSAZPpbQO6V3tjQNgO17l5B
FRDyT4sxaeL/MzmbKmhrH7fe2rnbuGEKmYBzMrjzT07AB8odsQVwWfv6sgw+XJkJmGBt41b9k1Ih
/0MOVe/tykzUW84ha/OwxOKH71eN66KAm6dvlVP5MRQE7pUDjsWEzJDGi+ZQOuntAIJbfHnaV0Lc
9sljbhJEKNvTcwc9XhihePDKUCBsZvUmXmdtxKzw7oqaQnyjT9/AmcnvVdc6d62ptgy/1jpgxXYO
b4digHHEu4T1+S2FYcW9J2Yo+s5yKy2xEuG2RV6SB2EZeMb5lmRD+1h5YtyLaJxuTTuKm5A7G7mD
tZ5YIZ5rRxewP/fP0llY8QBDk3dR9cBeO17A3y/P98oJa0PZhFTuSOcUaKYKum/QGanjAPST49wP
D1OTgHostm7XK8Nmg9pAEYChxYiZYQ12XTcbsp0EReDGCWS2c+vNeF8ZNxve5neAAxeiku8N7YK9
MUIfZoaMQhT5Py8P2loLVsw3iMmK0Eg/VR0eARzmJs/DBC7I7Bfz1+uaWJr+EPaqIk7rKC840wwV
4JsxNbPemaac6h0c4bYK/GtTsoToh1ZM0QrAstz0vW0U7ACwGiCpr3aBhp0gCD3Jxs1nbbysiAdc
DqjVtJPvXtXKA/DZ/GEhy+At521sWysUJNfmy9IiqptgqnAedsM7pUig18n4hUeoBFUTzDEb7QR3
ZeL+Cxcd9QUqv1u1mpXdLLSOew7jmYDAsf5JjB49SqHYjzDi8wYpd+3r1h4ATsScECfJ3psRAJ60
WNg1GVw+Li+yXyqbnxzyNqZNwepARuCP3osCvjJjOEMcvM2979A89Z4XbZV7f8ggSSKEae6EBrOU
i6b7QVK3OIAe6j2KLive3JG9dXMp6zhKnC3600rPbSzcGLmunlOXnSkeFjASAewZ+lZ402zt4msN
WNcCOB6yYjS8f2IexAKSCI6hUFkAXHxjSa5939okIJybVEPUyneFhmBaNntz3IR1M27cAFcuBjb4
jRUiBYbXo+ekIOSYeKm7g4/7sG+Knu6aMv2p3RCeWj1qC5dXy1qHlr9/2CxcmfQeH7LsvVZZgPKX
p8v8yNWcbaGBVs4im0SbE47na+Ij/TICcAc1lVOSwXw418NLacLkf5x9WXOcOtf1L6IKhCTELd3Q
tjuD7TjjDZUnOWFGCDGJX/+tznvjo2OarzpXrq6UhIa9Je2911rHNYRY7G1jsW4JbqDqnLVe+c2t
seeDLAeUokA97J4/2poryyuMCAvOYgmcL6CzPlHKAD930vDpho/ngZ15AeNSClGq0k0UyDBBgd8c
HOEHx9sat1YZyHwEhlCdnQPE7laHrKiGCKnJvVjXmxODb7eOAuWSHJpkUOAmEqzf84CC0H5eqxs/
3lpWCv+AUiljklFM0dIPJ5lX99fn5c0zDB9urSjUilmqwReXIxePMnNJ3D9jNUF6NwPk+XoXW3Nj
OXskZnOfQXc3aTN1XKl7CNJ55+s3mrZzK2NTNV3nD2vS+FWyLPoeihDx9a9+8w7BA5vPuvGHVPT9
uia+XE7O+k5rUDsUbdTuMQZtfbvlqGVRkX5usKiMo0DdC04quKmkBt9u+WhaQExUgrItgbBd0pDv
Id8TBXwbooamrQvcRIYceV0s5lImYUwjHvmH4AE8XEeHHW7KwaKTy5S9cskQKHY85JdWsOQNz2x2
ntlFUMXpd14gW0trGWsIXQ/tgPMtcRd5Wtz5pKrxIYcQRtU3OxecDbOyUypgrycoQ5FrwrlPj04j
yQEyW6ClQyXujlm9eaxgkizLVTWoflUeoguJqD4toCZDgLuPtS8gWjayHx6psx2mgq29apkwGfo8
bxj26lSYmIM3cYZa3U12ZudW6CRk6jrdmqh1DuJ1SetTF+RORHonjZYslTv2vDEEO8uizAJebGi7
JuP6ufKhGyuru+sjCLEr/3Pb5IGdXqEStFygTmnzSK5ZeYYq1Pi9MAB+ha3MUBBm/kgAxY48dz/m
tV/tRHU3dpidXZEFsr5u7qBXt0mzY9F7H3natzGSSX+uj2tjg9mJlQHMB2EdTCYJUeuEO7B3bPsu
at0gnhv6nEPa63o/WytjWXuaT9Atp5mXVGWJG3GWracJKkXJba1bxj6g+jPTYPRL2mX6bob5K9ef
rre84UZc61QG1KQpc4dhBZiU35QTJODj+Rbm/kuT7xUgbfVhG/k4IHMDWc2k7MFy6JSJ2zlRSM3X
NixO14exNf2WbQuQrQKDl6+JTKGrLHzoabMdm3t7j0J74N9+HMzw1Ugyjh0E3VQXWQH3YZes6u3P
5nYOBenEEmoOOS4uskWqhjeziT2Afq5PypuvEM7tnAlpWdVMpiYn0RV3WQmGr2K6I/2AtEPx0R/p
Q9ntcVO8vcTczp8EYcYIjnCT+EWVRqqZ75EQjlHZH9eE/bk+nK3JuizQqwOV+23eo0WTVIMsfkGk
rieRwdXppmsYlGD+3Xwmu5LNee8mkq4/M1aup3VAhPX6t7/thvhfZdVX3w7lULBFmMAkyCZ6x8ah
5bMp9fehgroBYFETMst9vXNsb82TZdK0aVJHhbmbQJbXcaNGOmDYWLN66Hf21ZZFWPbMnSyvBeK4
CTRMvQdJIGcr+qyIPeY3O25pawyWPVes8Uu+4O0sBgMG1qUTJ8jZ7F0AN1q38ycgJDBSIPCcpJDT
jslaLD993u5l4rZav5jjq7Wu2skARueixghpfec9yppqXGrw3r++lTZm32YYLda2CVmKqWncgR1U
l7YIkAQe5CR2d+tWFxcrfzUCkztLZwCiBC/JAjpq/qL08AmEQU/XR7A1QZduXzXPKQSDlK/xzoRK
4SPHVcwc2mnQN3GjcW7nSUbeGB/vEZxpIH2c1YNOK5JCbNUL5ONtI7DOY26WYNF4Ziapv9ZHYOzq
+5XvZtY3nKmwDHheR9LM44TWVfCicfQn/2djCrQ43lTuMeJuLYNlxigO6JqunLHKlfvzEpQKV1Sz
3zZBlv3OYOHAEx+btHIQqJAeaATASL3HKLmxP+3ECDBWcwO1YbRepxDA9KqXLMeFq+92sdEbc2Pn
Q1bl5A3vCy9ZO09DFKx24h6S5vH12dn6/ssp8coAVNX0Y8o53m4zTn0iEPCmUG8CbzYKv653sTUA
y4QL3YDuTWZuAhln956Wi/7JeiJvEjziPLBMWPo+62fmiDMJTfhFQgVbRZAZDm+zLxvTn3rzMHdl
HZ71GHogkhkzqE7tN781/5b5otBaKZaXwZkiPD4+QCVvbJNyJO6SDB6ggrcUzWKSLDseObgbQjYH
59GFXmhCAgkSCt1yshMC2BqGZcAIcRFK/FKcK8Of00vZbyMLlfRUdTvQga0eLDN2hylMwXZ6iQhe
ZJhaZNTUUPB7v+lv7MJOc0ABYBQBy8U5c7P8blyQx2C+QFqQ7lKCbvhTO13RDP3azp3f3YFA5QWy
7w9F1f9vWul5Kfeu2hvm9h/cPuS863Sp5nNTleQT5UGporrb5TfYat6yZl6RwG2bQpyLvp2O4Gl9
ZnXGd95OG4tsJysgQF9munX9JK3lF9MI9x48bB+WtghuCryA/uvf7g50CY1qUJ50TsFVfhTgigcT
WpvF1z3d1upaxozimnnxFs9PRto9cAe+VHkN6p/E+6GSe3wfW3NkmbIr10m1mcCJw8sWPEUo2+qn
nny4Fe7AObesWau5HsJi9BPqdo9/j2MFGarrc/R2dIfbWP1ioHKc6nk6m3IcIXSVuedxEYl7eeW4
Hi/u50mL93M5PfVa/L7e58a62OD9uTadxBWDJAKMW1HRjCSm3eImMwjmTywogz2m2g3jsKk6ISri
onhP+MlcyV8VVerYD/legHKrceuoFhI5r4Hlyxn0plX/rP9SWYMhx+/Ijvlt9WDZdhFQP09zaLTQ
aQTG3qQdXw8okt+DbmxsXRvHr1k9gpdhXk+6kRJqDUECnItMOvxxfaG3OrgM7NVtBgpE1QSy7eBc
LSATMQQXVApE8TF0UMF+WxeWjQOa3A9+IP3EzUd1RwCWi2oT4HLWmJ1I5NYqWAY+ogSwAknkfKbC
wdIi8hm659qr+/bPbUOwzNu401KGYoKb8pGi+is9KyolzxfatZ37xtZCWKd1RpnnNYvycVqXMuIT
KJaM433NcRrFNw3CBu6TPPCh7YGXSSYoosFkpbiYgSQu5ZGXp8FN1Cs4L6wXNLSXy9WtcLGhUM74
DkkbdQ/ZpuXnbYOwTNqkUGEr4TPOSnTv5oKQJ9P3LFpr6JPc1gP/t0XIABGdphfBGdT6P/SEgoy/
Ysarv8sFe2npv+F6bkP3NR057Xt404ugQtHgUgBy1ySo5yeQKn29PooNk7Bh+8VchuDmrsVZgB31
bl61cw5WMe9cCi6z/dYILJP2nKEK8ejBCHgHZvSO6APQF+TYAip0dABEPoCtY93Zt1tDsaybcpcg
zdQs56KolvLgzgNUIBiuzcvOAbvVgWXdKViWe3BAzueq6BlEFJA8P6Nw1qt22t8wbWqZNq1WiCdU
2f9d9SXO7vfeyn6Ea1fu5H82BmAD9GVQeoELZsdkpeQnIGzex9Rl6c5zbuPrbUg+Ep94/AcIlwhQ
mkLnDQJCob/E4Lqrb+zBsuksHByRBYGbQAkZj+limY+IHH5KMxkmN1mDb9l0xkVKCc9oMhr2AwVE
flRO7R4r69YEXX5/dYRyXg+mXmlwzogfCoAHMzBOZWs5zlE/rgO7cQyXxX/VjVoXAfGF9RKZhAs8
cKCnjwAd3VY/wn3LpI0aOQJ7wXw2QoYsmsmAivdwGtDfbWtgmTESX01Bm56d9AQytLhpHdn8gjCo
z/eKDjb8qm/ZMZ1ULgwk/84oemdHkLG9Myt/1IUjIqcMb7Q1y5hTP+ThBHr5HHrGoM7SIaJjOfKe
x+uztLGZbAx+tTgIhlWX+LMC2AgKcxe4X1bB4clhjzBkqw/rhM6ggYiYWDqf/xbcABNcH3Vg6jtH
7SrObiwFsUwaaF0zqbQ2JzMA49/Xz1qOB6n8s4Dc4M6G2hqGZdQjFJ85eLins66q4JiBJCqWBBRB
k6P3uthwrHZB2NxJp6LAXp6zhtffqaIoZXSYQ/Od1d5q//L7K5uWE5TecE8NzoosBYsMMLzFx3V0
1Z6gzsZBbVeFudk4UBBp4sWogTsGvk/Eo5/LO8X9MS59Ut91QOZ9u753L/vnjVuBjcmXpXBK0c/u
WXHhP4tumA4jaNSOLmr24mwE8aJ0wBfre5CYuN7j1hawLF6ms16N6fF6qQb9CMIKgX7UdNA55I13
+thaI8vgR6R1vZI67DzmAlR5EpqLQwWeoOsj2Fggu36s8ppADsA+n11F5Wclpk+8ROPZ5V1vQllE
+bRLH7MxW3ZBGe3YokLc087u4vTVZ96SkN+lkPdKczhIod2dMW3MmA3Yh3ABqdxu4ucMcgqRmVt9
YhlAxddnbKt1y+zNVM3zIBx+NhX/QQBke+gbZBivN741RZffXxmku/g5FE8lB75zoPFfTomKDG4y
+ciTXu9i6/svv7/qYi66rmbT6p5JcMnwQveBlhB16feGsNW+dZDTZfVWnIL8XOD9BYWDBiggP7vx
JmWXlRFnbfLV8+azbCEl+rwo1tQfxDBItZMA31oBy6RJ2ZaD348sSVMG0etSTndzWJD3rCZ7hUtb
M2RZNEdMM3Wzmp+JQxSPVOWa4lh6QtwWeLcLynQ+Zgb6pu6ZV1MJzr8FNAC0GMv3Uy74XlBzYxB2
NdnIZQA3W/CzNBcVkw7+Iphu4zNAyNE6v00JAo9ca37WM5n/gZAhcHBhGt6EmEfzlg1DisOH2JUz
nQvw1h1mOaPazuwGlTe2kF02Bgk8M0NuxE9a2bmRDpz8QIz/IxuGJbluw1s9WDYsmJfzsmv5GRDq
6gg5UnZKLyeq3/jitooWG5SvWtK4QTNWQG1y/V53UKdjstgro98aAPm3ExoJ60CGptkZsh7imE69
/mya3MQzQga3+TnXMmTDxomvacXOaeWdJFAaeLP3bOdJvbX7LROmqh+aGlKYZ82HSl2k64EzKNVU
70Tj3m6f/aduTEz1WDQrZl9LBqVrkE4yn+whTLZav1ygXh0Bbrj4ou0oOyvf0VGD+EbsB7sKh1ut
W7aLokDosk+CnQmCeu9NCAFSwejz9Z2/1bhluYBGg2ocPE55dKlJc42u303BfJNwF2c20j5b1bwQ
2V42/WjkQblZdg6RZz94S3ub44S60r8nX2Q6VxKR0PMoi9+kgmb9CoWYHVrit+2K2aViqg9TyD7U
JKEVaMUzU8sk7X0XIbLbqK0xR5bpUsLaKRwC2JUKqs9EyLk8rGA823vzvH0jZaFlt7qgUtd9zs4X
Dfkj1eF7mY/1d+MPn/oL1ziyP3vs/1ubybJiALyDbCpceiaE0RqM6Svx74Oio0V80261a8UaKPmN
aUPWc0Nn3LIImQPnwXeEcxNHMWc2vl4J6g8LhE/OqRMEGmeNB43zWpfr020DsGy5otpA1N51Efss
whdu/PE3LhHjHtnBxna1lWO8uigYKkvc86o1lKmy5lmqAUw57bJjDxsrLC4dv/J0qnJ6YcDKcR6b
cPo253gDsiUo9ggxt5q3bFm1NRWEeStuWu2ojlmHYtljl4PT5KZDjNma1AqUqkPZdOxMUaVhAjEc
Br2rdrI1+5Ylg2Kc1VKn2DwwqUiXgOrrZpqevLB2bnPXNqJeQtKtH8hAEWDQAHuihsgzp4nnkLy4
bYNaJjyng18FkFc4C43YvEQAOmr9G59jzK4Vo0B9sNzU9DxOE4vSxanfeb6qo/+P5+TGItjFYioT
rA1qD13kqXwE72V6ch2kWNsAiP3rc7TVhWXEEvz7VQfewMQUDndMhFjKAvm1ShbFt7wgbXHjYtia
MDxvOVVsWs6ipkP2oeGoZI1w2rXht+sjuZzy/43wMLtyTECKgHR5gXhYmoHHp+MxFfPyY+ig1gtN
v+rP9W7enDAm7CCoThmIO0k+xUDM/BiD6hvLmqNP873b45tHHNq37l+hU/de73hzDHHkf0Rj1lNj
CD3UQcBiUa0vKAFWt1xU0ZW19lCzLLUO+RB36RDPAfi7/L07/JvOD01bV7HKUUA+M4yCUIkLRhXR
cie99+Yyo+XLurzy2iB1QIywYgP0vj8t6zsoWEdBl1TslnQ9mre8tlPLoWUCzS/L7B+cUC/JMuZ7
9ZlbH2/FP+oCbz+oHM5xt8jjUDx7+ddwzY5sj2F2a9otr90NoPIIKkx77qefcsU+gjjt+rbfatm6
eQWlJGMHos5YiCA8dn5DohHEjsn11rc2veWpcdENUWOD78az/jSS+uQ72WmoF4hlrkdf3eSDmLAD
mv2cNSXoBebYcz5qN4uacr7FjaJly2pLkhGvhjRfHAKXl03KjdJ2SepO/74+QRvTb4ctq6VWC//7
5d5RA0W3J6661a5lp0EDBMSyrmOcuyARMNCgVFO6l1veWFUbDTuXY47yxXmOKwlaGQF1xse86w8j
g/LfsmOvW31cBvbKHXiFWiDH0Izx1L0XIu5ZlgztCVRlEaV7F60Nl29TjFKh/LAX7RiPK3ueEUXh
KVRxq/mmqCs2j2W1dSGb2lHOEAfSg2RyfbcK//H6vtn6dMtsgeufZ437ZyyWz8I9N9mHdrrl+oyv
tmyWrWQkesbML86L8b8Q7/P1T36zpJAJO0K5rLpQBGTMcbh8UOOzEo85bjsUhJwe/dA2X9NR32a0
dphyCGvcoQHkiN313tCvtP9W797+NybeDlKCJK804WV2mvVHWHs4A3934x6B9cWr/OeqgymyrLab
8zKsU6xq335U3reUPfbBd+3/YSPoA5qdMNPGWWVHKnOnm7Kmk7CszD05ZIl9Q45qbBLVLztXtq1J
sox3RLG3TzMzx5N6Euk/Qt8VN14T7BBlNhTAzE4Xm+Xp53ronpHJjDI2H90uvKVKHqtgmW2eAqq2
NuhiGMDN1jx35h70jjt7c2v2LcMt3I5p5hVjnEGLhwy/pZ9/olOYoB515/m+NfmW/a56CvA+ws2P
u9N7bcZvYnCeWn+Pt/dtxxzYUUpZr7LIaxjA7Ex3huYJ078b4dytQxBL05yuO4u3BwGOpX+7/7n3
JwneSEwR6d/jqXQAvCNpS+/5evNvH4+BDXTFCzubhFjnGEH1IxVTPJO9yum3Fziwga2dCkbmuPUY
V97TpIdYZrjf0/UwNHvQga25ufz+6mgsoR/uLtCzi4GhSeYVAfQ2O/DBSa7Pzdt+OrBjleMQ8DXr
MTc1yt/6XBxy1KdNeX3I9RKPKXibSqgu9/XxendbS2FdnUuvSL0MkfTYZSjhA82OTNa5nHec3dse
NbADl/PoNI3TOtUv3CUUyijc+VAhujhXw7eO+fdLMCN2w4OdU3nLNizjXnMqw3Z0h5iFHyGOG1Hj
3tVD0lKwhYTsxgmz7FtM8xyiDgWHhKtI5AoK0rqgym56OwZ29LKYwXUBxjPsW1L8wmPvcS72IN8b
K23HLVldgfiF48OHYY7AK37M/JtktVhgQ1yD0eOV7Ds0nbuxz8y9GNNbcsNo+mLnr6ytaLJaEi2G
uO+HP2Mtv3oei7t5uiVvi+YtY2ZNGmYBw6Ro+SVQyzFYTyn9cZNp2bBWAYIyd1pzFN2MLGKBEy3L
TYk2fLZltenMoF+FkmjkkNYY6jAJvQ0piKat45dCBtTp/csJ2TgfwPb5vuqHnavthm+2I5MBzq3O
rTHZOXnXFicyiCh1H9tg73Df8My2WvViWDGrDhf+IQWiKBjA8qi8WR/6tXTj62u60YUdnUQWxhjd
I7bTMzJENa+jGqx/kSDFzhxt+DA7NulOsEqiMf2hfJrDQwh4na+fc/rkoGLn+hg2lsHm9CyMymaX
w01mXnYgXvgN0tW/x7KGqtvY7Qxja54ssx0rEGWXGkvdMchSNH1UDHd5u6dOttX65fdXTiH0RdPr
EZaVr/JYmfKQrme164O3Wr840Fetz4E/qh7M77Hq6V2dho+u4A+EjF+uT/+GHw4s2y1TZtqOIxQG
BfpDF47H0blJU4NBSPvfXz4ZOaFGG1cTBCBC97PjuuYFSnROtRMk3DjObX7OQKV4RlU4nbxlrCPZ
nabR/yOkSRC5rY6mJ3HBwz0utLdpSDEa66SlGvVpNcNNepB5rLpfYFKOhcoiZwUxEApl26GApo2M
RbvHS7dhGTa2dSBeGfTInsd8/tGAq3eF8knKT4P8fNPS28DWbui7oQxI8Q+tuvGcZYbda0/tZcY2
XIeNacXKLG44Y3VUSh8cF3QfnUqyLjsg5Xfg1c7jcmMPcMuySc4qmUHXI25nfzqztHgGYdNyJEY+
TgX1YuK4c1QvbNjxVhvmYqNd57EMfYgtYxdQ/pNMeaKV+/W25bAMvSeaTKT34AhFf+ZD9r8BAuE3
frZl5cMysH68xNPZyg9Va46Vs0e2uvFC4JaVC95PPDSs/e0OxZ07/mp7EIuZ4U7K9rSsNMIt6Uhm
snMB2+rNulTXVRBwiBJgIH2Y+P5HJAf8roCHySI9xrxdQNJ1d309traWZfCZ0xVtUaIr05xz+meu
H3n2ZVQvPn3y99CVG9vJRrkKFtTgh+LNb8iPe4d5NHW8NnvkZRsDsJGtjLVDXgo6xC41D2Ssok6s
UboKCPO6cPUMEKlm56Gw4apsseqiuehLgVcjbmT6k+B2+XEZtXf0GOIxK+Pljsfa6saydr+cQlpM
4xRD6PmOrd49Wd2PjDRJXaU71+StLqzDHEKinh+Gpv09sFZHWV+9dOH0x/XDpCfs/vrO+pvm+29o
L2CWqdcLdbkPToRYkDnq6O/KYVE+u9Ek/pkyFi2gw0DK7tAiUrx2/rMcn9rs46VyE0HSky/A5+z8
05bjsTBu3PZfCKrOAVCLGzYcBfEjiBYHE41Y7gLcF+zcobYmxnIhIemzmgwGd820OWvG3pn2Mx+b
Yyj2GLq2erA8SeOD/nZacGIsmVcnZYEUhfGD9H5uKQeRYMi/XJ/+rX4sHyJ8rzJh2MGwkQQf6wFQ
qdbBRNeRT93lNo/LLO/RMTk2a4dOOlZVx0Ll/wN9Gt9pfONOaANp85m3s5ubKXZn948fvNBufc6H
ML4+P1utX/zJqxvnoFyRqxWtS29sDoU7ew/ZsMqo9Ht+vK2Ly6XhVRd09Co3z5YphlTwae7qU5OW
d1OW3vaOppeVf9U81Ftbn9F5inUBaLEZHjLQCLlju5OO2pqgy++vmvdajsB8jQnSAaQBfFE6UafC
33Qdsp352TjmbPCscWo9lpM3xaRP8kAe/CX9OA7fWXmfBlnC3DvO9mLoW11Zdg0mc4VKVgqf2jlH
0ZtTr9rH0J9exhUJk1T9qlXwLsz3QIRbc2cZeQcBoAXI2QkR0Sp2Urc4NCRMoCt2E30XC6hl3WHf
rZ6ECnG8jqH6DGpVHj4PfFbNt+tbd8N72Fja1QkZAwHwHIe0QbSDyGRYwrt1QsrT8cudE2Jjlmw8
bZWvq1pC7LBJP0hg1pwfZny8/v1/P/SNw8eG0xLPQ6qQou31XX0s4iK6f1nedS/ZWZ3ypDlkn5/9
D+5H7yFe4/bwx40+fepPVZJHn/BndbxLP9zV77PjHPnRXpB546lgi2KvZPXycXDxRcHDWC+HgZ1b
P1HhHDG1c6xvXLRs/O2iRZGBhXOKVe3F3KkfjB53bHVrrSxvAK3UGoSD+HoXIWs1Gahg5IeG7qk1
bTV/GdErZ0PDyU9HEOXHOf/R1X/q9nnR369vha2mLdN3wTDUAmY7xcYNHvR4R9sQCfUsud761pRb
ls5ZI81Qm+LXaKomgtbDGE3hnoLOVuOWlXPRpU5BpouDTIG47EaQz981MtfujplszI1dAbbytsvx
2ptjdSjuxWGvZGqrWetszZx11fVUzMinJ8UEWYr2OBU7n7xx37crvWTZLwV44PJfs+a4MxZ3PGVH
jVsrEfV3ObysLd15hW2NwjpfIeZQ1HmeTnh3FWSMBsd3qj8qV8qPm27ed1XY4v/1VP+hhZ1Z6c8D
Q+hrEqhZ5OposhszG751PVMi7UJRrBNC1i7abvByqapfOxv/bxXDfz+c2IkmtjQZRM+84nM6SipQ
UB6uBeI2LfknZB77JBvHJ59BELj2Rzl50unjSpfF9OyFRT+fe+MWWeKUZfWDt/h3GGeuxaeas8J9
QF0NT38Eo8mBAm0c/JmBpzeLqAQd9jFMATriAdirsjEw3RGZO1BVTIaPAmLtdAmgSslmvPwA/MtO
PYEQKuQ2oa2gTs3QtN9a3jpdIsAGVxyCfmDVcRorz0uYl8n5CFnOzD8Obbv+XrNWfCem9Bowh/b6
20q7xgdcwl/uajHzpyojpj4IuXYfahTn1sclHGcBMcG1dvsjCKPl6cIlMETQaTHOfeZka/6JVIzm
0ZxpIBdqNbp+pOtQP60VkKn/I2DJcBKvJJImGbAAv9pqaMtEG+HxoxRIq8WgyPPDA+8CQ6LMBwrl
gwI3kv5mJuSkn/OJrOzc4/ibDrQUIJ2RdTmas3Gy9uPKHGWSYqacLh84wm50PLDa6cxB8NVPwRW0
TNXJmTIl7kCM29MqIi7kvx+DrqfLP8T0yPACYpShbhNr7h9KZH3f0YzT8Rj27pjUXlckcyHX8Igl
CIMn1qm8PXbEb+l7H2hoelearIRmNc/FUH5vVqfyPoigS+toNdCyhgSMFEDMiywHm2FTGS/qJao2
jrUW+MXXqMSM6lyUzInqoCiC0yqD9sH1Unl5Cw7IXP1JSQ2gWxEWfIkar5TsAy8cFtyBTm1qToKA
rarFNV9hlZlfefoA+sE8rOJUd93iRCWwrt0akazz3SZxepPzj87ExZcwI6CjBFGQHvBkI6gwTlVh
fs2eMp9m4+j7csn044rKDGhDt6UvQW0/DGXkgOrmuXUyLo5DTvv8LgPED0xc2gNuIhLM8YufeQlq
+a8gb0jVn3aqs/CftVauPCz136pQU/j6BAwEljNI+3mKjAHXzCnrqJ7ui9nRXxw2qva5ZYgXHCTv
ZlofcQ7p8Z0C7RuPhKTYQINPyC/uQ4wUepcBqEabOW+zCBTj8n9OqIp3VBizvFPhBBRHldVtC2FG
COAesdH9B0e15kfnl+ZXy32ARhVfIAY0+SiOu3c91peneg1a99ldSD5EjZIwvgqTlkXhlBXdoe8A
qfjsj1UropU76zOy7Ut+lG4A1rN5FZ9aU+nlDgRf/Cd07NmHYBom985bnMA9cDGLz5l22ZfVdCx9
QUa4XiMI3Q4fBwjHFw9QwvTGuCWtN935QFd457nKhfcOGamm+rYEuq2PTrWo6n0TpEhj0LyX5qXw
1NB/cPLOy46UTu43gPipjrsm74qIzMD7PLUjKkoih0zCPzF3AdhXeQ5m0AhK+0hTHhbItNRBfqZ5
2r0vXaUfdSrD34Ab9MthBOYYwXqv6eN0KbvndDXKOVSexHBAqskOo3Yoi4MWMJ1HzzDoZh+CCeLQ
z1D/nqsqMmzBdT+CNbb+CaH+XmD1ywaQ9bXQzmHoND5jIRMciaM99l5Pi3wqdB56J1S18gzCe9X6
W2MyIYST08I95nIIecQVCaFFQlPz6HnEV0eoUjf6yI12yoM/M0YiyFmEL0s/Dj+n0MxKR6AlZgsc
XobLX7UMWULo4P/BPAwatVUt4kcsA8PCUTYKEuDUA+zimENvMxyjPqzr6jecF+L7XLtCH/hEPSRp
aVchuZCBTl/dTaErp48zZdwHe5me3TWeAPWpq5iBXZN/BNGCmj6JOg++4yDAvgOherG8W0YIjR/6
UM7p4wziWOcB0lvQ2x1UY8I4rBtgRovARb62CjQq0F3wBKXngSwkO3XeAv0wiV6+OmWBMc44VHTi
8JGlJurpqEkicQNYjjkkXF/6NeyCAy4EvnMqPeD/4CH/ynL4TXrSeZZrpCi7onZJpDsxoWjOk6wC
yjqHr6XlWOj10E+E6QaHRT78gcFqfXTrlH93Au4axPKH+mXEafK1Qny//hBSvbpPCJqO7H5eFtkd
gTssybFDvKi/Nw1V0/vc6cl4QmpxZPGAaXGSkEBE+TmYHDWcQ7WWEJ8SfvsO6G6TxhOUz8RdViFZ
/kSHVHlfabrMBzKkQFDXyC25ER7/C4nmOVu+kDSrAriKXAYkmaahGJ5pRmceOYW/kBPtO6nuHSjo
OA/TXFcgBdE1CFfTyOsCUdzXEsy0ErW42TKiwQLUkCbXQXt0RdfWz6vL5g5HagvgiQvqneVgQhX8
aqeyzj7TBorZFNqdAc3jaV3xP1M4f3nXkbTQcasZqQ5TueTqoYBk6R+IpEwtQNq9qj4z4ImevSFr
/kG2AU4egAAuvo9LOHxd4BnUvVngSO/rWjI9HQzruXy/gF5SC0ThcvWJXuoSv1KIFf4/zq6kyVGd
2f4iIhAIIbbGds1VXUOPG6K7770Sg5iEAPHr3/H3NtXqwkR464VkpMyUlHnynPpgg963024AA4p4
GeSYsdtRm1gdMmFwOvdVbvkBlAb9BHWZQekHLhM0wMmQi0M0Ef1bNqgAn0Tg+jxJm4kUehckmCst
chbJq1B0Jm5xrlEv/02E36hDQpbmbaJd0l7JuijELcSsRLfxaPn4Zhu4vYdLS0E7xLg8QjgMNbHM
T9IsK9nzpEGMt3E9/PBWC/7kPx90kRjmxpAMWLmqQdkwbMrPYdWq5/Ojr3yAC9mxReeTAL3/R71I
LdNJsGE6gEPJK3EkjIoezk/z8fsrcOE7WRENVcFieeTCfA1q0e+5hFrZ+cHXvsHJDuYByAeLoMyP
XuNX10kY/Kd04B0KZbfepmszOA8YRZiqQRUnj35niusuLFU6hX14E0IUbeMjTkN98AZwsTySh3lw
IlM6DqDCv4HohEwlnYIr1g91KufaXp1frLWdcMxJzjGYgpNGHpkp5C4GldwR6s76MmN1ESZdz8te
gs3j2KDoeR1WSrUGTM712G5VVFfWyYWYzKbL2pZn+eeIz4+EDzcx0TfZ3D3Y/iLpJiiJOPZEi5KI
sNX5cWm87KoIaXUti2gLwLKyAW7PG7DtEaR7LPyZNOVPKXvwcSHuRVuKDWvjn2z4XQIIL6uhC8Ee
D7p3KhvcHsHIueujqgr3F1mQS5dezpoRz5sk5AhC+ShgR48eZAE3kuVrf99JMi1ynEJTYfEJSxZv
F5OubQGaSBTZKIasTeDkmarE4ukTLvLYJB7FCSvYfo6Ty9oHcGn6c/UzMYu5ifB2mz0NOatwaH+2
MRt2NApwETu/AR/nP0HG7c4BMS6dY4fnVj4BN9rurNdc58LcFjF/6pbq+vw8KyvlAkpU2I94dfoS
2Om8SzN/aHal5sFlAc+Fk4y5tLLFqXM0XfIk5/wFeNpmNwEjUUSor132CY4rW5uULK4CeZwgkYp+
Q2p3Hms2su4r++CCSSbwh8UQyhXHTE/6TmXZlaezhwJpzN2QteU+o+1GWP04VRe4MBLpG9PFCjFj
puUNrbp7ilICL38UeXsztAYPwvr3+QVbm+lkC++iRwt9tJafnFvp5CZJfmgwLfd4AOgYvR68POaF
uezm4Wq8BmyiQsynb0IXa8oIYlXYl+pQNHxLF2TtYxxXH7MOSCUxY4qGvqguSEPVpXNLrpclP1b2
IQaXz/ll+7gqFjDH7WOZdTIHqO+Y1QtugGE65+UT5DCPg6aPUE64Hr3kpHL9en66Nc90IoAoQOLd
Nx1i/CCh8eu1esrAVeexaMP1V0zbBZoE4JWtirzwDp4nfxZ1ciAjRU+tBY9n0erbgjYbGPuVL3FB
J3OHG0LdKw/lxAgqeX053GTCsy/n12nl3ubiTE50WRDDgDXPrW6qG+LhYZHyKJkCKIXNSFGen2bt
I053lXdOU4hegC7Lzw5S0Bio+qBF966YN0ZfufG4lOoNUqmknmscWAV0bMfW958E6JI/WzbIdKZx
eXXZV5y+7t1XhE0WDJpM2aElVf3aBUOfCsi6bNQA1tYo/HN0I2M6d7jsHPIxTuk8mF2YjVvNmGtL
5Dh67vvLWLUoRQHW0txypKvncTeMc5XvLMf7ddiFuSovqg2CrePPLylNK2NolCJEZrhsfel4l6tH
GZb8IomBKHCxIAtDl2oZ4AVTgZj3OdIZOfYavFQXbbMLBimawffAAJMdROYF92CjzAAkm+rP50df
wb0GLpt6mY11hTya/wWJ00rss9hUnj4OYDttu4MkRBN1RJfZCMqkoK6yUVyxVuVwSIZEGY1SojiT
G5+6EsXo6fd3Fj3EGQdWockOnVbq3oskfVygxYv2uT5L6wB83MGotnqRVmzQBZEwkAAK2frewZZw
/SWqsqu+6KYHQ/t8j0xsdji/wiuO5JKxy6QXaiy67FDLsjmOAZG7cbBbgX8lYrpIEhKZfB5mWAd4
Ub2bCTnRFLkXuqeEXNbkFlAnEkBwnZPQ19lhntT1ONBut8zI0Q6k3Hk2/HnZKjkRQY85iEOtyg7L
Quqjz8nyVEe03Dh/1/baCQEkAlMc1HE9yFtzEATJLntegGxNA+T2rno7buE61vbaOeczz8vGoGbe
oRuqLPWasEZ6txYb99eV0V3UCOhQwmRGhedQZix6jvyY31AoeKfnd2DFklzcCGk1NHDDGnbaJ95+
pmx4WFhWPs56U8957QMc/46QHGZUY5OjmlafMugS3uRNdpHILp5np81/Fz14ATBvdArDvtcUhzn0
SNplgh/PL8/afz8t27vRk6SPoylBbKoQjb+aKB9uRJm3G2f52uKfZn03+rLQfslQHjwEZVhfN3SU
18FYTNfFUF14jrj86+B/XTLwBGUnH8BTQY7lLQMT+NYjd8XFQseBZTRNxVDm2QHkyyFY3aprpZub
Iff/Hci8xSG/cm13CdhZgVpoMc8JyuombZk5ejK8hX7NddmMR7y6DjH8OYGO7WV77rizUtNsRI1v
6sY22M+EFnvuEbbhcCunnQtBqW3sc6UwuvCTm46bN16o4qCY3c2oYqd+MF8GVg1cOiKxLHUvmMgO
fiDqVEyhhxJF0Wys0tp3OF4Nf1DlBH3rAw3Ln20HnqBM6O9jGF7FNP/V5nQrObBiYi4f0dQMTTEF
iFAwg+SrqHh532qub3w8dA9EEnFhUsilJ2qKrE+m2ksOWd6j4Vb3xTU6IMJUKn+Lwnpt0RyHrzye
oLfUeodmlJ8CoBzwWCu/oy52zViGopHotsj412Zyjm9CIxV5EckOE/gUhh9JbaW4VQWKqjfVmKGa
O3UensF8AlTkIrdxadprJuyg1ewdYk3m3yom7XPG54sY5xDPnbO8BY95Hw5JcvAKtCwKjL4PiqLf
eN+upCACx+Uh9CsXP2wwelC+oiifo/1XAXExTteDh/p/XNVXcW03TvQVi3a5jHBOhYDNdAkuvDI7
2iysjsSf9PUkvC7thK03dmRtntPXvjtekGqP+ooFbI+6IrzzJvOWNMiOOtxo1Vs5vlxmo6DMkhE0
mGwvggdvui9wqYo+nTemtaFPn/Tur1coEBdEYmgpcKajSAwt+nqLtGdt8NPv7wYfDCQx+wH4kLj4
7M9Xc/c73ELrrQ3tOvisQP0Blv09o2/+/AhhMv/Cy4JLZQRa96rNkig5xAUD4QALkhTypCdMy3Rh
KtllM+oWGEtQxckB6gTxntXxkpqli6/O7+nKXYo4Low33DyzhCSHKelwARkGmwCKs/Rfzg+/Zu2O
DwMBU/G6s0D9oCOOzdVVM0m0ZdfHvN/q3VzZXZffqAXZaFIHM6wyrA+G1Cm0Vo8qGDfiwsoCuaRG
3mRo44UT2/cqSgfxbUT65fzarJwGLqVRzTvVom7J9hn3ASrErQbI5nwEizD4jUafb0yztj6O1wrp
tx708tg+lFdAKqVJX+wY2Xqq/M9QPii+urRGoA044UZOw4/ATt1pIQ5ZxV+p+C+mxzhSJzqBfS2y
PUWL1fmFWzEq3/HnMmBhPKIXEnC/ESC35bYPq7TWwV2xbEWjtV13TurAUKhWo4toHysICi3Pc9xd
+OeDP+NcZxLa+hrr1egv0ShBUJI23hNutvvLFsdx6C4x1cQI/jlHRshEMTBpPG1nwK6WZiM3tGZR
jlOXCwWcd8YUnbW3Isz28LirQoYbLUUf+wVxmY4kCGnAK4gVEiG5rSubRkucxqR/6G197Mhljk1c
qqOm9KNen7Z4zpY9m782S7CxxR+vD3FZjkLJ+lpnButDHrrqt6ViFzY/z2/vx4ZJXJqjpusU8HkY
uyd61yKpIcuNZf/Yq8hffOwxqYfA9/keDdE38LAjuuium0g8Rab47/yfX1sYx3E5r0ebNfjzunxV
5sfYPPL6+bKhHYdt2DDmRmNoGbGdSb7Eyes4fz8/9tqaOy6rKTELsae/PX/Whu/mylz07iQuBmrK
8TAH2gPBoPtnXL4BnXgD6deY2iNPthTg1/bV8daFFyMkemDnS9/cSnrNg39jVu/FFqfXyqa6MKjG
eHHpx/gGMs075j3PzaNstgg/VpbeBT+NCQ+hwKYxOJOp7b91dsMU1wY+BZ93101OyiXKwGh6yMNS
3oJ3OrgKZS/+PW8xa2ty2ot3oxddVE2g7mf7UX2vIHQ9g8qL8g2Yx9rgp9/fD856Edc1FpzbJtpB
o+6mj+1t1WyZ+9r4jpcK9LDHAFyzfRt/bvlt7Q97nw77y1bG8dPAhy66z+FLmV8DzPp9aQ4lBKcv
G9xx1KUF5zzg2bjMVuYXshD/5JE+AS/yt8vGd85WcNkXQ56gNXfxjpqE4BcFOLfaSu6vmaTjqKoF
4XYyYt2D7g6az8H87/l/vTKuCyxDZ0Sg4hzjdlY/Dy35ROPLCICJiyiDHsIwlxWGBu3Mg+ySVIfd
ZVbuIskGcE1COxJrHdIvPQookT6aZAtAs2LiLpAsMaOlvDhtZPjFgDhBVUfe1RtBfW3w0+/v/DM0
iQGOqWO49d6JGk0caCWptzKVa5t5+v3d4HnEp0hbOH9C1Je89vOdltPG3WLtjzu+acKowDsBfzye
X5Mkv57zhyy4DAdKXIqiPvZiNAtj8JCVV5X9UpW3SxYfzpv42j93HFMXA9RFoga3otMbcLzO0Psz
sQ1LXFtyxy/lOKA7Ds3Ne1VX1/OYH4Noy+VXzmYXJjYMSYwCHoYuwi9FDWlrC1mI+IV3ZH9+YT7O
oREXKTbVlTQ8wASx5z9UEZJ0eDK1c49mDVUOu6gtf8X+9Pn8ZCu74PIQiRxVmIaUCRhQVZZm9VTs
eB6PV0lptwpLH1cdiIsbG5caZL2twl70x5gDhFubfZR8L+VP20L+YJjT/KI8GnFxYzPoXEqIQsFe
p+5mAhubKADCn2ISbGReVp45zPFkHfZZqKOCQWTnSfH5Jpo+TfpbU/+ciNkoB6xtiOPQjKq4SCim
0MVNtHyZwG9Sbz3C1yzLOWvZDLB14mHsxnq33PvSeh16Tn5V+bj3h7QsL+JCIS46rEKDXjUpTDPK
n3HDdyfnLvAkV1tHwZoLOt6NIh+ul5JFezWiidNPHkHHcSMX9tI13YZfrAQQFxHWAUkxEE8mB3Ba
zk8zFIs/mXm56DFOXBQY65eOlRIFJbQMtWbfeX1UHjpL+LwnScH/Oe/aK6vkosFQBG29wEqOZhOr
r/KZFdeRFaBBVd5yxD9oPp2fZ8WqIufiHE+VH8d1yA95x36USzJfgV9iTEe0uYAhJd9RH1LGOiQb
yb0VH3TxYcUyNjGNZn6YG3Utiug3n5ZvAhqmC50ek5JsJX1WHNFlISoLlqMNqYkPdpBNmnM05sb1
2OzsiMvq+ZVbMzLH1w2oUWf0MsWHpFj6Wwp+4RvVgtrxstEdb8+7UmbofmAHP7b+Y5RVs7nuqiS5
DDtDXGAYeEenCr2wbO/1Q1p4DMjm4Ap9XJcd4S4sjPm9RpqmooeA9eboo6Pwtl08+e9Fi+PCwqCT
VyZBwcE3XZFwuvWhAIGUZ5jPcsNMV/bWBYaB55UBez9F4EBZhj0I3qO7uPfZ1/N/f8XnXKhXoKWc
qRqjg63Ilc2+5U1zl8fR3l/CuzBn92NUXGajLs4LzceNB4XL6CCMh1ZXkWi0nG5xsK0t0sn33t2M
SdTOWgcJPdAsn5Mj9CWgbIaXMbRfz6/TSgx08V0G9c2pCkJ60EV84zP1OwBpMFHkKfSW/y6bwnVi
TnpeSO+kRpzx7NofTX9vCRTCliAIn5joW7pxNfhwtTh3twIcLQX4j/PmVYcx+Snyoehf4rYz40bx
9rTqf5UFML6zG4FMBh8i1N0zrXxwDAC1MRaPyG+h6LnEAfouLlgwTHP6vHebrhjeWjrp5RuEp0cQ
CAT8piwy9H+B728H5OQWNcyHPoJ5nI3pxFwW3CziLYOuyKl1984M/UPpF/Uewtq478Th3Qz45fH8
Z314zcV0Trg1IcjGO1/Nr+jW6nd+o9tDTmL9qyma34IWA7q/bfs9G0P/BqXBCyd1HlFqyLNR5mR6
tXHdo7O8PDIefzJhc689kD34dZa2HCnEst+42619pXP1EmCi8kWvp9fJgHrjNGFTNZ/QdVDtp0r0
OxaTNBbJQ9RcJovOkTz8016aTo19XcT5W5aL+KjQdXprNBQh5NJ7lwRrTHEyoXcmmeUKc6hgelW4
u15PNhofZYee6osswyVwmjJbAQTDp1c/b35zM/1vj8CB4KX+UP3uaHGMsGlxlG1JYH0Y9fA5p9/f
fY7OE3QwTVy98aUobijaiW+ythc3VdRNuyLenGfFw0InYPg9AEXh1A6vbB69XwI0DCmYLaCYG5gl
ZfUY3E7Sv65DeNz5lfzw7ocPc0JHYD1ZA4VevzVTEO4tw1z05M8AtSRpz9CFnphuq8llJRy6iD8k
PpJYL2Z+yvhS7X05+0efZt8rXl1UTcbnOCEjC1Rl+NTaJ9UJWf8S/hjSq6QDT2+9m5ATreu90Wqw
e60RcLbY81aOERcFqIpxBp0Ob98mwhlaoPvmebGX6WLjm5wA4XckaImS5m2SQ/sYZAVajzSjWz1O
Kxbgov78uB5qDgLGV0uW8XYCadOuW6L6SmsPInvMvCaB2HoBrCyUi/sroY4aFqXfv2bRkHxRC2hV
0zGRfMuaV9zUZaSyIxr0w7Fs3jI2x/61ElxrsbOB6ivw/NiJtigV9sg1XZIe4fwvAGBeZ6bravNW
2gbdmqpvvF95SMt/an+KX8576NqaOSEhy6M8QUdE9wrC6cIHiYkW0S+A+Of57fwEawZwmvhdbDN4
91tQ31dvogFrJaSH7LFUw7wTrKIo2Zb1nsjNK8RKCAicKwTXZvR6UyUv1h+8FEdadyU0BJSk9ION
E3xtwZwYUFJfLWEdVm/5YtizUrEZr+K8A7nD+fVaG9+5IfgiYx5ps+6tnGl1xQUUvw61qKdp4/+v
LZHj73YRU6VANfWmocZF9k0P2p8dOFIjfpxBBhJuPGZXtt2F+onctjpmkXjmaPi9V2AGRocu6EEM
+Ddu26r5UteUbnzSil+6Qoa+l1tD+kk+45k1RbsJrY7ZbWSbWNzZMgK6H1xZhF92qXexfxloEICL
h6wOJLCjBxpY/xhYrje8ZWV3yOkT33nLNKCGhB6g4s3EObsCc4q/b4Adu86rhm/szNpqOR7Pk9Cy
lrL8zXox36Px+L7zcbWhURSmofC27jQrdkxOv7/7EgOxAj80mXyj1A/sNcRxxvIB5LIJ2dj1tQkc
X6dl0lDVT/mbqUd9BbXk4SYaZrs774ZrG+G4uWGdDhQusG9+wKm/C0YTpQpkSfIAmYFk4wG39gmO
r5cs6yY6zN4r7ikgyTYLuG2Ave3E4fxHrG214+uQf+tMxXOMP7IKRy4lN7xud2B5Tbup/HV+khVP
d7GBqKMsXEeif9MR9Bfqg16SzhyZHmvWpRQk2PYpLD0+/mu4t0xbEN+VpXMhgxbFeWPBTfEiusYA
5B8McleyRW1h7lb23wUOTgZEXsVk5VunwQ22K2UT0jQbQNt9u9TzFlvx2lc47s6WifKEd/xFjZAI
ToFWBKGa9fCAP783a+M7vj5NNVjt4iV+aRQPn8p+FnQ3qr7bIgv5GJnI+V8wwXEE5TUj4Sejq4Jc
tUkWW/Cp0bbz9M7WXZLcA+c3jd+I7az5SoH3C4ddztoBBP55aUX2VoDnQlzmUK6CohkL1pagEnkN
QJGbcpCK3xK8ufeXraYTE0pBClUPNARllLJpt5T+PRR4LnzT+k4wyBQpIz2J8BUP9STaQYKqeAja
sv52/s+vGbQTC3IaTdSSLnjlo7foB+bh+Qp6s7pc9lyr3+cn+TjgfCSgGDVhNIWvWU9FaubWv++C
DhnCvr4lYXvZEfaXgiITyJVAx4B/ysGdWB00hQ7z1wD9cOF1XIJ9+WGsjNgCSXzsQ3/pKaJ7SLeN
wr6UhYCcU6PB5j/6+eJvnMdr4zsxYGDZwBdrxH/gGAuyJzQRRd+isUG57/yerI3vxACrROnpospf
corzXuXRj4mDqvP84B9b1V+CimLolQxa6HzaGYkYG2YzS8HXF+rDAFzl8fwka1/gnPRcgJduUqN5
Y0aO9TGT/fCD9mjp2kg6r32E49cMlK+Bb0jyCo74/D7PMvID5Ij1IWqW8vNln+A4d6PCJEIfonev
me72OW5GB0LqjR3+n9D734ng2OVgs6RZ4soryKeShLq4NdOMI0tHUAb+LpSIiwchx77ZSdyYon3G
Bp76goM1oxmX0b9ZyqVnV3GFN6VRYdneZGBALp4YRAe9vTA9noUcsE+rdiYH29EemiUgdcizDvzw
VPRze0VCPnT7eWBR8CPuZR9swGVXNt6FPZZtN5eyyMSLjsx8bwzo/9qo/n5+Sz6+t8Qu7LHjvdGl
JwTu8Hj1BBXb59gRO+K2p6v6Exm6rRzIin25Co66Qf+E1Il5E6haTY++CXt/14ETU4FF2V7U4M//
EnM0JgpJMGbiYbK1OFqiUpVJcA6TutsvwRZT+dq3nH5/d61Hg0FOWihQfcpAm31Hkwp3ryGcnmbW
bt1a16Y4WcO7KdiQL0JVcfRpEkHx4C9xm7Ku5mnX5PlGRGEY6gOHcSUeKc8gZgL1rof/uaMYzTcq
8PzpeBjvJITTN6Ljmv06gYWPYAwuosB7tpwpe2PKToHpaWT5xnVnzYSdqNKxaFEgOu3eaKjtTS6T
TyKLoIgFbcA73Y7Hi5OrsSv/aAvw1PhhNLwxmcfm2g41BWc0DSeEyagriosurLGLo9QxBSdOVfMX
XeX+HeMjf5PRGG+83f+X1Pxg310sZTnWc4iKSPJsgxjAo6NXm3m4RnbVS3a+oBV/DIJS2R0rQ6bu
SkTG6FqMYA0W6QQGoC95QiVIYTPaZKkB16W+ZtZGgqZNW2Wq2KuKcYgX1egIFcd6zvNbtO1a9gZJ
5hnlLO6Z/lYkc3MnpdTLLmIjGMF39gR+exAB9f12j7bfqTnmcabllVWJih4FH5Kt9V3xLRfbxate
dGEely9ZUIMQuoFa9JCyKQTleu0tdrrsTuMCuzKopqEk2eYveKG35bWGHNh05XnehXcmF9cFQRkU
P/OmfbF5BbqGEhxt7Fj1frSV5VsJEC4yVqMQE0Wz1C9dN0cPTVa9Mcv9Lw0toDsgtx6xK7vhQmTL
CuTnjWezZ1+h0fZWgJLih2Blmzz2rZ43gsRKEIqdiK3LFhoNg+xfsiYub1XsRT9rz1zUpwQ+OSdY
Z0Ph+3MZli8CfAt7gdfXzo/m6roXYosFYe0DnOtf5g0o1FIzvgiWJ49s0voxkv2W5PRKDHUxs+A7
gB5vJ8TLJA3Usnd5tYzh10YswP2bpQ+DJwtAEf8OhpCuay4Mc07gnnDBmBLWl5i0Rj9dBs2VGmK3
Hdqgz19u1tbMee1NwewzK6PkmYFeObotIUiDtOtgyL/nx1/xDxdUG5RePcWTSJ7RM/IZhUPvPiZE
PBIaVvUubiTZcpGPS5axC67lGQer/uJVL4xH403X6htL62w3VRKc5GH1nQ7jEbxjW9QRa991spJ3
dw9/GLPWdo16UTont11eQOrFDN2NnlErlxBUu8wAXHbBbvTipQK5wwv4sAP5YAckyJ9bKEnZywzA
1bFsqIbQtLHJM+WVOMmN9Mu8q3NIAVxmAI4F22gC8Xo3Ny+NziUa+CdIhyJPDWJjKKvF4AY/P82K
HTPHjiEFwYJyoOrFJH5wbXA3vAf48uWiwV3MaDagMXj0cIoIpVC5RRPyvkOpYOOysfLXXdDoKdkp
PF3LF5pl+R3YSe1NkxRvl/11x05tHFUkkHH/Xxk16h/j81leQWkAl4/Lxj/5xzs/mPBcCnNUot4M
2FTyfZmAw/8uyaFdsGGfK0efiwrNc7A9JEUvPusY6sY89pcTK3x9E5v6IrJn/pcsJbPQ5BijmTwz
rjQB7yFYFiGXHX69bImcY8n3/LyNwD/5GTLo7L4By/6VMeGFASIK/tyAEvcaW9XCe+NBL694c2pF
BT/VZn57JdC5YNCm7WuEz6V7yUDGQlJLi1aCOj8o8i9RN/ZQQUK+sN9wtLXNdrzYyr6Wnon5Mwi4
1SvOpR9lFOavi29/nt+LlQlcdGi54IEI8w+eDQiZb7q6j1I++hSqQ2TZiEQrB5GLD2W5lEC3dt7L
ZCD8Q5fyAHua7xve8qsulnrXc5Ec22laNjzkY+RW7EJGSxW1eGMX4VtZzp+7CrCwHXjQ9EM5hbdL
C4VPKA+mYbIUDJIbePWdX8m1z3QcHwIIJeFRO75xBlBLlrd3k8//MahL7pBINLvC0NuB4AQ+P93H
Zgi1qD/NnFYDT5YmKT+Bmo68dX2poepQvtFZN5+nePx8fpaPWR955BYje06ruCC593toIZjn6yDb
9/PwGgHJj1O9tinaJXU6ezZJkwRwwyHZuul9bJmRS14y2bE0yBuXn5q6jK59IpKdavrxto03YS9r
a+iECgWBpdJTsfwlIgYhjOpERQDiNr9oEqiUc37hVjknfqKLmtYT1jD2wG6RB0FqCayC5QwoAhBQ
bBjg2tc4sYLNph9l0Mx3/WiKNJHNfVzSQ0ZncVCUbkzy8aU/cmuWFYfibENk9ntJsuvEQ1vNMIVp
1Q+PSaIgLZFcpK3KI7dMOfXjbKHCK5+Crkv4YWq8tnwCI+tUPrcdCCm2JHQ/vmyAC/FPP9InCU/V
jxNyFnxOW/C8741/kZQ7PsKJCTPRYFr38vLXYptQgZS0UI8QBN7qe1n7724MaIGMj7Mg/2yltO0t
B/0xOZjWK36c9/618R3DjQbkZIJqCX8S3WRPLQMN0v0QGlVvXPRWLNZ3LFbYCoXiLFM/yyZJUg/I
QEhd5+0uKbvbDtFtw2Y/jiTUpewAvz3TvTdET+Us8zTHluyaQXRXFfevzi/Uxx9CXbYOEc/UB39n
/ROMS+ww00WkmgGVXLTkR9l6F/G+cOpSd4jcF6wfZPQE/bWk3PmtPglW+fKiPheM75grXwI56Tiv
fwJK9TIMGT2iLHxsjSYb67S2E47BGgsWj4ZU9Ila9jL5MRLHAy0OJG7NRs7m41OYJidTfnf9lpBs
FwBm1T9rWUwvhV/+ExIoNKdGsPpKQM4PWs29BW2vmjewhh9HRJqEf86oZu5XuLuoX7xnL1r4/9lw
mdBiyB/yQFQ7U8RbWpVrq+ceV5ACtADrBE8TH+hhkg0U6OKQpWE7fz5vx2vf4jh8b3NTNF2kfqGO
jmcFlBV3c5eXu5qj9qZHGHI44+50frKPowt1a2/BnNf5FMbRrfaiAJTkbWy9dKF4NW2cuysTuEWw
aU5Eb2Yjf5EEYrkMNdy4mLd6fdcGPxngO0MLiEcm6AmKX3IevN28FOGT14qLxFI4dQtftKpV74vZ
fwIgRI8HVeRSfy6gPrbFWLpiS9xxdaEspOhj4/2E3lmAMwMoQ8JxgA/TuFGCXJvh9Pv7BYLkKRjn
gvip8RMy731sByRJG2gA7MB5r7dI9Nf24fT7u2lMpcZaGmDXRTXW6tbMpCfwdm/ZYnBbm8DxbzaH
Np5HY58goPUYFFCjKuL+Mkwp5Y5L63n0x2BQwf8fTQr9w/lg6mFXE+tvZYLWNsJxaj0UMm9bS5/8
jIt9U2XfIQ32NcqmYiOqr62Qe4xHBaozfek/MaD8+2t0UzUqpUDGTxuOvPIFbm0Lqk2eh5QHfSqn
lu7YiN6OTvhTutSboMv/4UT/LnAB0PGnHeWQ52wpH2GutYrFk56refpi4qiePs08nFsIivZyVJ8U
OhTaB6S9VP11atGazVMmUKdOreYk/paABn/85eMyPkPR2Y9k/hUQ3mXxd4RrG2wld1eW3K2yoMUZ
pPfIdDxRHxRkTVCauzHvLxJ149StriT90Ols9NVPQs29QrMcUIJiS+dr7a87cUEF/lxleWWf/ICE
e6BTdJ7WkQ8U50XHiltXAU4uiOaS0Cc0HT9yWwcPEViHN5rC1v68Eww8q5GNtL36KfNcpS1oHcJd
kg3+pZbuxIPpJAidQyrwSdg5Ce4hPhJUxy7okUDctdCq3dLV+DhFAkodx9pFbAo9q+BWyxaEiz70
GOPovpSjh0d2fdfM0T3Ee+57vfVUWXNhJ0bwJQmFhiTvUwZpzxS0jFcqBwCQGHQ1XLTvbmGlmTgk
S1t/eqKh70P6LiL7mbO384Ov/H23mNINOeN06nDznpp68kG3ERJtdrrWKDmHftO1W4iq04J8EIdc
mpK68BFbrLW/y5mXKAkRFNlkvgP9N2jr7ySkdFH7CucMbMa9VybmyTYNmPfTBjwH5BPqrWqc9okJ
iuB66RedvRmp/TF5iEVj7HygLQUXfZLzmDyPRejR1x5nUPDk0yjrkl2+tJZXu//j7MuWI9WZbp+I
CCFAiFtqcrnsdrvbPd4odk8gJiFATE9/Fv3f+FOb4kTd7B3hjpAKKVNKZa5cK0mYepocT6NV3OR4
EwxxHaRgO4xNzrMfVYVSKBBs41PJGgpNwBRLHs8umyQEVUVYfgfT1YjOOLwd26V6YiIVnQKvn8KP
vSZJ+1jPlUeyXRBBgvTZAQWF+04KqYsjcudU/wHntcn+QxtZWR2ECIL216Al2jmYk80y+pYEztjx
I14pUPsGgUsJheEzyT1I22w8I1b8w672o5Pdn+sknX8WQ5/v0jB6KaGq23TEPYVeVMRulf1KpOhi
1mmyYcArTxe79N+mHOIzPJiR8aDEP+eUN83Zr3v2XY/dHPSgYmEqag6cuaRC7oXpm4T/0G29nHav
YqihrcuE6YTdy6maH4eh9850CMzhNt+xzkyoeKYDKfFdqgj4uezT+Z3ftd55DByUBq/P8Zdv+C23
sQ5O9MxMIQ0kvSeZvIMQ8hCzgR9xiz37LDi3ffkT/f130NeDupK7WyphgBBspSr/TyLoremt81SF
s4Kmj3a+SzJzAcY+5GNfwlGkTnHgvjMEJ922hTqyEhRWF4HKImSEA8h8y7gfIS8dVCArf4jyBulo
pxdoLKIMp8CeJSUkcIcRMJNPtA1nMJo2SdS8Z6YK5QW8ZvjsTwOkrqfsNDWK5XsFed75k5zKbDyV
EBttYr+SY/4zSkZa3TdpW2FpxoHilQXy+tA5EhMmfRIj+QJzEwN0iXfgvMPvmMcKgORDBghO+YeY
qsmAT1dgL7ij0FWsnkXOSfdh6PJ5eMxZj2eEbsZh+pG7uA/fzZ0z6088N838VdPZnR550dbV73bR
hfYBfQNVWBAXTVoBb56ldeU8TQ2nzseUQi7og6dZMhwAksi9Z+UOpb9rQAD6seydIdvNU5cnO0ZK
6r6kA8BCnyFr27oPEYrb0ad6cJoCSbympTthGilOAZtmFGZc1nX8zPBfffL6FHweNY8gSwwdE9Oc
gsQJkl2EkKfZVaaA+GVIACxC35V2xj3qYM45aZ0p/81qOtcxgx6JeaJNHXkPipKeH2mhPH2qgBdP
HnrepkEd5x713buRQpEyxpcE7Y9qLKDmHUNqE0jfHmcbP2c6y6fHBNJJ1UM1k7yMmTd04mRalas/
cx32XB78bOibU+EiH95UUZQ/GIegrpG0iLjJroNmN9KwPtRsxQ8wWpPgmXTDXOtYFDLjR68wORgH
Si4W5XYx+mqOhwpaTS8gmPEgETMM6MncQVJ66t/3aRAiT+ajcxbryGYpqp+6B34/Bg4G7a0hOPXD
39Bcp8nzEGSBdz8lUfYDdmTEqQMRBXnqhWRzd4R19l77TaWm8r9kaZnNJ+km4bCbRNuZNK5VVI+4
TBX1XzoVuWLvTYVGB3KhRX7ojaTkxIfWVWdJkGpGBiICjgF5ia55ADBzdN24KIouz3eVmzr6vpkA
Ax9RB+13Ik16fZ8xCIYdhXFRfW1IPn30gqnnX72EsA6sugl3jmlQCXaHpCZ8rlTOrL4kIaN6XzkA
AO8hDN/SQ+V1AMgPLdo9j8xTjVIxpED9Q9KKNjhqz0kAHWRhnZ2HQrX8HnD6bgatVVSZC2Qt6ubE
FASlD4E7cX0pGlm/QPBdFnjmJfnPFpf18IzEYQouTtTjFoPqesPuR6C3zX3Iy4GMcUAITNjQOYKu
QFmz+lFFukyGmIeapnJPRyfQF3iaHnawupp+EJOnhufQZR6JcAhEBnkKKdLW7NLUJ584uA3wF+OY
XowxDXu0+7ERsuFHt3LYf1Dw6ovHMKCi/pQHdRDtM7BDm3eqLLrio0N93OilD5jHU1H3ir5DXD9H
HzUZq+yUIanefG/VVOd93E9pOfwpPFqkL6UapvkePbhuEINzqAhOAQBEziHBAlMQbqZedoIYdgKW
SVIr1GU8NNcd4FJM3hORodmuDbyEnyCunoi73K1YBeqwAhbla+02f6K87pz7EcjXKla1dMIUDJjg
ZAOZH/Gc9yYEO8VdpbJq0XFNZdp8Y07b5S9ospIQpW8o/yQKr/+KbqhQyHhQphX7fqpMu3dd9MV/
xWjG4EjtJBJ8xz5N8ArbR2IutlKwKw8MG7YxhGL0aJI2T+U8oNbG0jZXO0h/5H+uX5Qr49vIDc0C
pyohFPeSowmsu5SFC9ulow7FLWRGYFax3tGJC+2dYeTuU9CyCdWhssroPdooxBaV1N8C4Bt3rc32
leuhCBFJlBdSZU1MgSLdgdzviySwmgh0ICa9832njHGsmlgN4S/pGeg8q4sTbLWyrjwHbCIwX+RE
46Ifn3wXCQlkcZx4ytxk15nxxqSKDfPQhsrWYen8ZGQSfcK5zos9bh93K/u6JPreWkUr5sOlHxWN
yfondORzBPlpu28LPoAr1ejzmPcfr9vbSiAdWMEfCRw38xNZXrhbQCw5Gj9xsKhAxeTXEo8lfoIM
p3lXUcQp1ydc2xorEFSJiViGzOYTeiD4gYU4M2g3TIto/BZL8NrSWcGepDMUHTLZP80zJ7uwDPay
K8wREi37iDhb2f6VXLzNClZqN0pIqsYXv+J9HhtRsJiPhJ+GvEmekyL8BX3d99cXbeVUsFEgPi/T
MdW5eeJ9pzSLWYD2bDgvR7vNxr6sGIKNAinxFZ43NOSeEPmUQNqYK//i56jqGyh7LvQ9nQGRToNI
/fo3rRiCjQJR3Qy6YkP6J92I7KAm8GcIkeVxNkYbyaAVcIRv01She64UdRcWF1biwWGyWhwmdM+x
otTHJA0eaGAm8BorGRcpf18ggN1d/7a1xVy++dWDLfdKZyqALHuH8C0qjx7YDzWPhVOBgQuc7T5K
nXjsz3hDJn50HgX1i7j2ncbd6iNcMxjr9BiCQjkib4oLJe6Qn4Q3ifTspWGxVV5ZXVvr4CgRflZ5
OLr3PhjZJjm8AwrqvXHpbuDBw9/3nBlZPKJZJ6TZVoF1bV2twwNZw352FCkuCYy0hJzXTgWC7GgE
u2Fl8OLP/DGLMF1Upb+ub+WKm/v2YVJHmemmZSVDF2+43sWbuMSNEsQsC9zvnprljCdhousN21nb
OisTp6AO6+qEuyiV5ETukhQAy71bSQCIrn/RygQ2i5UMnb5AhsK8GGSRnRiZKoa0k0u31N3Wxrci
jJyqBLnpaYZj4zeLhrt7vOC2mGNXTMCmsNLQ6O0gmwmmolCkIY81RXb9rjchi9KYFFDLPgtRZegz
JsPQBF9lVRe9BLqL5/ru+gKunFw2qRXPCoCE87B/GtqZHCYQ1e05iOl3bkTV/rYprAMEDUkzSfk8
IM9cNAWe4xlgI0geBHPT/0Inr6g34s0V87Z5rEruur5xS/MkRs4/EacrHngpeNyhf2OHHEVxccO+
34g91yazzgw69/2YlG55MXVUQIdqeCcR9kGUJNuhte99r/yNidZ2yDonEl14Falxt/CsBj6NRTsx
dGqXAmiyYQNr55/NXZXnYD6soYp57y8v5YT3X5fGRMbIE/ILaK1K7/QA/eE5jx5dUW1kn9dcyzob
fFEic5WM+kkAoDHt8tnJIWY4zdEWH/Dio29EnTapVdkaJ1WQt7i0S0WDQPFx2aEJ7ynUmVAwA6dK
7SlzvG7lK59j01qVNZp0/V7LC6plLNnlKpfjPuib8Nv18VcCQZvWatAs60MtuyeVuzPe6JERIafo
ewiQWBgohUbNseJzUm1Rw7xpd0g/WZeF7/Jmiphxz2oCIAMJQRKzlKg9x5punN5v+hCmsEyADD1p
JGld9DJnv6BQkZ38di7muEmhGI1q6FKSCLPmcH0FVz7IJjtCPtvJnL6lZwiopieUGt29GfR0zHwp
N6Z40whCYnMclSXyjvnQgcAF1KXJB1aAiuSE245nt1gZJlhW8lUwVlKqO64hUcyZIy/o4GtPwSy6
W65rjL7Y3qvR8WD3WVrI9MzUpHa+8utd5GzF/W8aMAZftuXV4KyEAp5A/usigxktvZWoAZ0AwWXp
VOyhazYT5Gt7sPz91TyIMAqSuUV6bqHtRh4Vm9jvfEJ68NN1M1ob3zr4edbNWVmO9f3QRI9iOe+j
VG/1ua0Nbh32Tp5VIxln/9y0Ys73kx4RTaNGHv53/ce/XbvALlheXfLaJWbEFiNKYjHxUheNskm7
z312VvPwSYbo4QZLtwctNvniB80Y42F26Rf83PWfsGYHltO3Zqbg5Y6m+yHEZZMTsUNi98BS73eA
C+f6HCvLaCOHWUbHIlLaO/Mu6J8TiQaTOyenjbNxJ698gw0YnliKJmX0WV9oU8kgbhvfaxxkmh3t
B7HDR8/0BwjBzuVNQIaQ2MhhnMBzRiKIG8mmwvMA1Uc8RcTn21Zr+cpXHsP02Ax+26L1OXGf8hS9
YYECRuu2wS23n1RKq4Gp4OL19HfPQSiUq+LjbWNbrm5YXkXN1ATnyWEklgv9sBdVW13Ya5tsOToR
xOn1nCRnMwbNcD8JDnFTV9WPKI+k+ny7tVpOP7W1l0coRZ1ZW6q7aUzxCKg6QqLTbctk+bzr5Nr1
RDElEKl1wcG7lFfknN0kywrbtBy6JE0iRpQlzsVA6uYTyhGleu4dz3W2QNVvujOLbFA1qyHICsrF
4KIdF4UoGkQEdTzEJTelGDCB9cwTpXEzsKo4d2WW6XgyyKL0WfTrhuXH4Nad3ZpsAvlWNCbx35NW
+MjfeflNZO8Y3XJeEOChWyahBu+Q4V2uZPYVAIniy20/3XLeEhoTCbgA8dOTQeZ7JHLb2J23uF3W
ttVy38GD7MtCuXNODEjwRR4Uu4Js9s6tjW65L+oCrS5L6tyRyQ1QTwQnzX+0a7bSYmvDW0476ypA
jRdcbfGcN9ExD8FFPi/kqbetvOWzUKrVbeFKDN8o4h/GWQynoLgtSILVWD6roI2aC62cO1D0ze+S
FglL5jRbDB4ra2ODofNRYeWHJsliIO4e0aFQx2lxG+kji2xKIDIBfdUI/HZQOSsf6QpvIjuRZ/qY
lv7v68u/GPg/b0fMYfms5CNY3kQxJLGps+HrLFH2a3jlPEZa3XLrYgrLcWmUD46eBeAQagar/biA
JQq47v62L7BcV4GpjoNZCMOj9dvdCWjecoMSAlpdNh7wy1q8tUbL7r8KG7Q3hCFiYXYpS/eElrMd
RBhJrEL+OCeI7LLOfL3+KWsTWZ6cex2qaYVGY54OLkvAiGTSJ9lXF7er9tth0Jv3PTbE8mgzqVxA
LUaD+4U9DLQ/GmghTeH8lPk3RVqYwvLqyWPAJdZjdFbVCJpdvFPSJHacdgviveZ4lltDnFVr1JiH
C5/Q2gQxAT/O0vm/m7bBRkarbOwHH8D0i0Y5umUvbcYeWM5e/Jo/Ath3U8qVRTY4egrSiQHU0J6U
7iGjagoR3xhqYXDLr6cQxD3BwNuTXw5ZFE+oe+aHbs6nn9fXaGUDbDTzBKRCEoDM+i4vUC9GNab+
EwCS8uW20S2fTlzkyxQwGPcKIiVxO/gXIA22gGUrXmZjmXMNEoFEVl0Sg2rtjk4gixFFFhMVnMMW
7cRRvdUrs3K4hpY/o3WUTKWTDRef1O+BdeX7fABAJc0nfb5toSxXplMPMZe26k66qx+mAoHF3Gi9
cbKu7bHlxCWIGqkzu+FZt9H7v7wjSF2ajUN1bW0sDxY8BbS1TsmZC8RE6GbJBhlXbSfVgxf4db2R
8l35BhvALLIyUADCYYGC4HeeBwnUotVNElkssgHMXCq/B1OyuPNzNtV7CPg48x31ykF8uml7bdwy
uL9EHxZdcCel0/Od74TPyIICtHXb8NbNrGqCshv1QSqGbHQe1yktHwt3szFxbe0tL57KADzMUDC6
pzPwdwlFiiWgiDSu//gVA7LxtcJAZXkCRZKMdTHPuxJYTBWzxqeXuiPjVmFv5a60mXFkp5H4oH13
IsGcg5XcvwjGZhFnHG0/7ixuEqeGKVmOrEmkhhngmnvmGHDGS/k05dWtdmo5skBzMVkE3C45cD7l
jjTodP3k9aVD843NWNtqy5s51w5UIRIgbxnQ5zHvh+ep7re4J1ZGt/FVQysUZGISdsfGIBWnaiGj
GwVh7HCTKdnwKlnANB3ont0lAeI5EO9kO9aUn8OZbfFYrH2BdR3Lsurr2TUwIwDhcjN7kAnX/cYT
auVCs4FTmqUm6WXG/oaNExQgQBUGCD04oYvmBygC53DnTGT2Nvaar3iejaIaImQZ0UzA7oYKXTux
BgKwiMexZ15MI1CI7cu0mZ+zeiF7AHQj8Lt4yPzh4NQw8JNX8QkIymb0/1Q6ACgUvxJApWAep2/a
rUj+DmJu07cEARF4UKNZI0CaaPBRll0J5fA6A0dCluH5T9E+Asaq2mM/lJpZdfRp4HxD4kS+E7pK
xxjcoEDa+AXtzHtniOg3NnRhv5uVgOauSdFLHvOoQptOP6cqARuCP6OIyljFAhYnQUWTvWZdLvFk
rNMF+Fw4zqDgnE6ohzt8i58+TV1kci+GIoYBPJKNDv7twLOxrIBrAA/gCyMcOZyh1KHclYA6tDt0
kSQaBtZE7c60Enke/EEUsYQkzXvWpPhzmRPvw5z3Xfa+KAZEbpXOM/Oi3d7j73wAoBVw10aMT9PM
+/pbWDmh3Cd5nfYHWo2dtwt5Nf5QMih/D5XUX9KUJ+n9ULIh3yM90BQ7KpxpintPpyBmdXpj9jNH
+xXAsILln4qwWygloZRDDwVJgXAJ/dLf6gNZOVNtEBEwqxl4vofwbgBFlwBwfMI+B74bQ3DyGLRg
tbnt8rehRKLPoO8SkfAuzyFIB+q2+VIx4KVvOzUWX3/1LBT5nDkiZOxOkFS+F2P6S0AaHZTAW2Jp
a35mhY8K2LGG8JbdSWzZrkUoxva8Ds7dmA3p/vpHrB1M1r3jQ7K5gVgJu0Mr0Huu+25fs03OoLXB
rXtHueEU+qowpzyABvXAkDkamHdbAGlD+YTvmTwbA3aXm/xlCBmaP8KgJHsvbEAufdPq2BC+qXMA
juchuwMTxRcpAX0NnE3SvZXttcF7ua9SMJgk5iQdVnyRpe880ikLvwWRJhsdV2tTLH9/ZaLQ1utH
PgfhHfR02K5tQD0glRSHjnb0cH2JlszxG8kRW46R9H4EyASm8H3AUB06HNph6sh30uCSU7DWcYBG
Ypp7GflxfcYVq/Itt+BaFCFD/PV/Xu13039+uqVnvja25Q7IA0eD5yWBjBUh3p76/RSng95Kv6/t
h+0Qvc+DViQJ0PpDrmMfFCpfJwExwigIi41oYG0OKxTT0E9TCRplEIoxcA8oJR7/vm81MRskBCuL
ZGPR9Ky7DKRs/A6s9PM7hqoOfXKSHkIHN22wLaeYEJOarENLVNuonwSifbtw2ISirf14KxKbHMWC
EeJ4dzRy1ZDG0MrKgz20SMbu+bafb72qTJmAwxXUtPJvGDyk/gdnkRa8bXDLo4lgSxw08zvpkELu
0J4KBugsb6uNgu+K9djQMho0fhM4BD9eCeczXZLZao4+uzdntW1dxKSjbeS7KS6FJXNkEqRSAY7p
4tuT/rYwojEkKkDeNFxoXTUHsXCbKYopbtsCy4lBgoc4yqXDBf2RjyZCVgdRxhYMfm39Le8VIPUV
beUOaCJh3xUYEnZTgjvBa/Jki7piJfyy4WJg5SQ1KhfRWS6rQ/LhGQpi4mlKqj2EiNvDTatkw8SY
QR9kSLLoXOK5EDMddmgQhSrSbaNbXowEWkXRgGZOIJNA02KC0UO0QFwffGUPbKHDFk9+tIsytNU6
mRdD9BCd4hVo5Qp0/G38/rUplr+/vpiTDPLqNXdlLFMfzWUGDZQNery4odBzbRy/J7fFwH9FOl7N
RIyCOGgJ84/lKFHyBZXhQ4Uiw21BsC1xKL1iRMZxUvcMHegAzy0gfR9RZBbW9Y2WRP93rYbZrcFb
5vPzBDKoA1459SGiWxwEK9eBDf7jkeomkzrpowBz/mM+i+i5zubuFngOi2zcHwXMzE+jAqcp+gTd
PU0BAwud9LattXF+VCHlgjerf06gq3xSHkvuFqzndSdYWRgb4TfRuRQR2IVkPLHgt5+7xaGoq35/
2+iW/8q+jKBp3PpngxDisVWcoTEGrZO3rbuN7+MjRR+v/PvjqfdFkEbvqnLYwuKvOK8N8CNRPQ0i
jWrkxRssT1GaeEKv8AFa6jfxbjD0R/+vzbfZ8q5fxG/KCFPoGk2sSNd9vr74a7/fCqARP9MmcHl9
pkF9D5Ey93POJ3Pq2QJJvW0Ky2cTBV1KTpL6DBYfgobfNAJ1QNbsxgIh6fUpVq4xG+A3JCQIQHRX
n6GANe0MEc2+1I743gWg2+3S0vlwfZ41R7Bu5JKGUxuRsj7nun4/gCwszrzNaHRlK2z8Xq4c1UNW
pj6rhaJRabw5clX2oNCFEu1Nv9+G8A1dodHykyX3qs6q2CzVrW0+spXFseF6ygWPF0LQ5D4vnGrH
AnWHBOeNl7xN9MkiEzYhpfCz3pAnsB5EoBuY5Y0lTLLsyeubMXenBG3u9dmnCxEVxJ+npt7iHFpb
mOXvrwaH1hF4aVUH64wI++JHtPvTl0O3hVlfG95yYSKzOZW5S3A2IG9DiqzadQuvwm0mY3kvab2C
hmjzwyOgQuJMFE5wqvu+Otw2vBVAM1UGAKV7UGYkvvsnASrkQ++WbCN6WzkXbJQeaJkYNEad4ryg
NXKlTgLGA/rKR8/lv275AG7D9MBhgLRKpZtzOQYDQBp4oaa5syXT9HZGBYKb/2s6ulByUuUgH2VV
yaPuW3aQiBfR58vqHbAC3R64veCx55sA0Letif8D3AszZ5CzX5zzQv2kQPweon6zrfLt/eA2bk94
sxm6soYxlboDEbrB+QCZk+m+jLqPnsEL57ZNsdw5nyrmzDM8zkDwCEJjVARhDKKUcSPaWkKTfxNd
3CZB5UHGw4IS+dj2RXD223A5rt8LP/1owL/4oZcoCN72JZZzJ3NfKDJonB3ZnEHtZ1SfZte5rdWP
8cjybuFA7lQKrzhr6nGgKWv50AxbIhZvX2ioAv2v8Q6ig7qcaoqzGmfvDBJo9l5GQftCQR+08eRY
s1brQiaNC2l7SYozd+QTxFH0ESzqW0pLK4PbiD5wlRiPVW5xnsygHiBdmN/3UBO5aWNtQN9UsBmp
0sHcDQQJA22CFyDnt0LqlWPDRvKVoP2ShOj+xCbvi8zacw6NjNw1zyXRZwekJEV+E88p6KoXV391
uQk05SfQNIXu2mzoFw1wIih5ozr91hWV8/v6Wq0Y0t/i4+s5dIsTFsoPwCYMR1Gn3UtX8fdhsXlP
vL1egQ0D4tNItOeP5Mg9AWLN4ThMGbrz/P5Zpf0xBPNKPFe3uUVgI4FY4ZZRjt9waRF3o+HITT7n
PST+5oIkn64v2NuWG9jKUSwF6TPofqD/DtnxY5kizY8y6caD6u3dCGxqQ/CCMuHVznRJnKRDERYY
oygDlZbLwuxw/fevTWG5dTnm/gh+RvAXlAAXQ5Yu37EQTUfjsJkaX1kiGwxkoKqYQPhjviTeoJ4n
ACF/Bl291Ri58gE2Goj6TlFQ3s4XkEDxM+eBvKhefGv4Jrnz2gzWq5nyRLpaju4xmaBSM3WoS6C3
TZ4L0BTddLgGNkffAqQNhyGbL7pUfgg9Ec7Mc6fA23TTGRjYhHwENzQaKYx7BBfBk+94oEOf/XYj
e/12rBHYmCAZTC6lIFw5TX4v93IiC1MEgPZgVGouHhrzbgqQAxsVVBZJBNYz4h6hL46zj9dyQiP5
1Py+yRVsMBBV6MRneYR9BmU8gT/se2z9ztkkDl1zBOuWZk6ZktnFLvueM+xzoEWfZj8ZP9/28y1P
1l3rRxBldY9DptqjAPHYsU/m/yIxBTdVoAIbECSrYmYOqghH7PAU63Dil17nW4X9lZvBhgNN9aIw
kQzi4rfunyX7NRTzfyYz70SC92FLvftObqYxVnzaJl4qg8QQQHSmS+3O2t1HEDKrptgPjQ7R+m5C
R2zY7Ipv2CghkI9CvrNyF6NKvou8dI6sUOxQJP3HkTZbacO1tVs+89W13fo+9UBGLC6ARn4l+c+k
qviBZtWeCXZ0W/jiWG5CAN8OycFg+L+T6S4RTTm1wynXKCVRp/oMUPjHwfUuSNjsInlbvBPYfEuT
KPFOKZhIYuJU9OJDRPcQzd5wjij4A687zYpL2gpbYNJJ0dte0SPQAGfhMXFOh4BuYCXWBrf8HWzu
YqFe9S5kovyx1GB1j+uCpxtP7jfpPVhgQzGSYjaCBh3WRzNkFHMyHQh4vVE1oUkMFss9mEqhRBL1
F4dsclKt2LONzWA4JVvZC3osdfvY8hIto0Emj8NcnSrXFBtsBCvuaYM0VF1nANT59OiBQKTad+H8
2/izE5OQ1uFNL9fAxkMNMmnIAPjbRQRu+wmyqNPZTYNui39nZfNtFNTUz+0IusnpohK8EeI2LN38
4Ehn3uK9XpvA8nkplgsdAnEXExhAxQyXg97xMsx+3uQaNsSE+bpceDy9ywSNyqX5hh4Jq9Tz9dHX
7Mh6bYMUM6hUqrwLxEySI6QOCuSrwYIEfkR3Hybun+vTrBmS9eqmTWsK4hb0mIxVtVNJ9RPsWXrv
kRuhAcDL/e9pmGiT00HW3kUY8wPsl9OhJ7epF4IewbrTDconukkd91KKcn43+DL/U4Af66Y2hsBG
lEzg9qgSqH1cRKE+47gN9lDCSu5uWnkbTgL2ZZ9D+MG7qEw8lgzwds3QVp552tuola3s7T/0Rk2k
3LIN3eMyQ7L88roPvqMv87YezMAmL0rC0PFDKnF+6957QE8JqI9BwbkRGaz4r2f5b56MM1TnMpyk
ZZ3t6AJz8xJc29eXf2305e+vIgINYaccnc70wlrADXIZyq8u3ZQmWhvd8l4KQupRuiM9mnzBGUBH
PSQ7R+djtLE4K3ebjSVJcCUbXtQRDL9/V3rel6lCf7lCEdd0zaPfATFcFm0Qu2KLP2TNmiw/LjVS
ExBaisDgwyhE3FuvXxgrmECrdrj1UlqbxPbnTLJhIRBNYoSyXiw7wHFl6Sow+SChdn3nV+awgSYT
8bzIazg7aaAcd4rDpMCHbg7evJm5XokAbZSJmf1qGktk/xjCWB94bzwpGS42FTZpDHxXeNeDIH8L
Wrc22/L3V6YMgWRQKs4IBoDShmIK/QK2ePCk5v6HIB3nnSc2CYNWrM6GoPAlU1j1JrqADCC4kAjU
0bqFfUNH4ENeBB9M17U/mHGqOEOW7/p2rVyEdNnGV1+no652m6KKkIAx7H05dyrfCzFPRzkOWhxB
aXcbLDWwMSmZZpOBTbhHmVFvjhMXnMMxq2b9MM7JVtvx2udYJ8PCed2XYDNHBaUa/wtxDbyreeg1
lwFspvJx8MtgI4JYOYOodbUz1XA5jh4BwVLKH5JG9A9+6Hy9vitrg1ungZYNBV8pUg1QjIjuqVLO
TkA4Znd99DWLto6B3HCorxDYmZSgS9wJWsj36KZugcmjKfmA1LFKd8ah0ZYqwsqZ8A9mBWKKatDY
FaTXv00UnTYDd7pL6E3q0/VPWlkwG7hCfdo0GTivjhD1zbtdqTz349hF4RZCb2186xAQPZi5e6Wj
Cw/S+jNvw+xPZqh3uv7r19ZnseZXTkjHnE4C5yaIKATIuxKn/MlCKL6PzTjtr0+x9gGWn5uSg/ye
h3hpEvATDy3Irzq8Pjbuy7XRl7+/+gDQFfQ5MfN81HVoHkEuwnWsPXGjr9kCtgb8PZOb4r6HKxOy
R6mUOl9m8Iu2G7Hc2u+3nFlRBlbtgvOLaHPnC8tBig4t5WKr7fUvBOnfMmJgw1ZQj6sDyDQs6jPG
faKi+/EXHSNC/7sPLom94PQjpMI/gr7vEJbqBNb1E/rro7iYkyl25v6YpsWH5f+3WYN1AgC+Qcak
BpogVgllMRTy1P7/o/q7spw2wIUDF24K3PwXyCwVMU2hTA0Jsy2+nJVr0sa28KiHyqWk4YX5VXlk
UHpbuPAhJFSCkSPoDqZTD/38sjQMbpj3yq1iA158AfFk6FDQY5v62X9A9/0SHNHfwIrxwQEv+8a5
/DYfO/tH5JahDyGFUC+/MISdwsgFWwliQo3mIggCeWiz9L+j3/sF2DHgX2WfnXokKaFJ9wBhki3x
nLWPtU6Kkuu0LYLeO7YTHEBnwI/qclY/51HXByhYQ+v7JiMk1qHR1qQFLlXPpwlwPRP0alclcou8
fM0ErUAAiVsobBcCKN6/obvg3bR38s1q/V/PfcOjiX1itHPfZvUEDxIGYOTMAUSMNPnB7wJkdMxH
Fc1/9OQBjDCWn0kTPGSoMV5ft7UNsoMDiOK6MlukrHjSnEDT+G3qESBkEUi/U30TMSts0ToiHAQE
RvcoXccoV0o0VEIVfax+etzbakR/+zv+ERNm0ETxR9ynGJznal82HpawEo9D0AuIbeTfry/X25fr
P4rCPKz9qm6W5TJTjgSxL+/GhjxkIeior8/wtq39IyYMmEsTsWaxheVklwKtdHh/3MaV9I+UMAwJ
RRvTLdvdCagKeGBpdudgY3XWfrvl7ZSPEI8FPzOQ4pKVj/nYoZZswN5y29JYPm7qcAR/eiFx0Tij
vkMULvYQ4rrJE/4RDKZFSwTta//IUFeHpyHJE6ohzuvqPSq8h+uf8Ha0DNDe/8Y2eqoEqYrSP045
+z6VrQSQKfjw/0j7luY6dSbaX0QVD0nAlP2w4ziJtxMfO5lQSU6OEG8hQMCvv4t8d+Ao1uYW10MP
hLbU3Wq1Vq8FOv8L4I9fIfGz8R2bOxhu3QSQ4Qn79TvoMJHFeCJMP8lJfuihT7xzOwynZqDYcrnW
5OyDwP+USgjLdf0WwtjyA0wUzaBc7rXlTM6Ap39HR/jP9Y481uJT0Orj9b2wfWJ9gHqVZ4KBdpxF
v2CNoBKVatA44kXgHsJO7WEq1I/rH7G4hImpYbn0BxBckzOsix/V+pLfqH0cScRE0UAdSoNgdSBn
3vXtqYmjfyNVuhvLY5u54cwVaDqhQdSRs1gyiSaT6mu+t+pCovWjr9Zes74aHMchZxm19x1YedFO
9IA3xC8A7PxAx/4Wf47tRxgnt16gXlFFMKMBqtkJL+fvLV7y9zmAyYJFIoRSqLzDgFxM2B3Iozfi
2NxnOIYH+66Plm3qgl4xXbXHyIKCEa13RurI8F0CLcGiWQoHRSiB0QcfxSeUz7ca3CxhzuS/GjII
/QjF4L1UX9iMq6FbFV84z259SPKG/eZ5thrj35nTX/LAkIBy0F2FoD00oDUlruMeIAQljvm8xahm
sSCTBouz2BmWcQ7O6Aj88htZ76Anet8mmxxYQxfwUkPaABdpsEinpM1vA0jV7Hq2IKHhwXiw4ymE
xxB7HEj6zlBdrVjJTl2/pbRiW33Tiws5ue64BGdZtx4siX6bQWh6D+0/Z6OYYTMkw39nPQRC1CyA
i0UPIKL4pKQ+knL6XkD9GHIWG+A02yb7f4Yjlg7OuEBF74xHwX/UjGSu7ABv2OXJJvKtyencTNJH
lF6FsQZcxZFyIaReH922B4Yna8p6qihOYZVWlcIRlkf90S+Wcn7XjU7Wn65/xrJCJvBNCEqIq0hw
9lsA1mWOdskl26J9tfwGE/fGHCi5TWQi5yib43vfEctFSwiuTDkacfbNfzWwVweOKKTy2mGC1D3U
9Q5znAHf7Ua72s2JCXkr0JSXo2QVnFMKraFBVgM06Oqf+2a+LtqrmVc0yBacMxgcYppQO+/oKkP/
fd/ghgercAavnxqx8qyB9DNQ7xOpt/BCNpsxnJdBHDkeJsSfOdb+qRgAQJsdsaVRYAkNJsRtZiXa
bDsanAsF+rdhnvk7iE2DCA4iSJcUacQ4Bnqn9RuHMesKMoxBT84pMFAf3Qj9JrKVW7ZpM3/DheNS
tgWdvOBcQ+5yVazExcxHNq1p5h137bMJd3PxNl72EeJo1ePtkY14dAIxzBZPvWWjTbgb+EU7WU4q
OP9WkytabLRbO1/3Td3wXOWCfsmHSuhafNGfdcZr9HnuTRBNTNvMuqBO/ZyegzD0Ek/3fpKJYYsX
3bKzJs8Vzx2Af3QE3w1R++C8me/cNQcl+bILxwj2uD+jg5+jYhQtKeLa2HyNUg0xELXZeGNxMRO1
5pMSNAW6hYs17FF45WOatWjTZg+8z7/E7RY7rm2VjNNXhLGCMi3MZ4AGK27e6LqJ6upnXjr7mt0I
NfxX5a5fI9UKzly739WCXrcwB5PNPgM13JdDmsOvGx6cG6Ff0AXFkv+HBNfiWiZGjYN8DZTxDHil
HpKWvKh/RrLaogKxLLwJTYsgthx09ezjUMclwGW8TaTCi7Cjpy3BONv8De91JzV13I0LdGwB4HeI
3Dq7qcf5166lN4FpTaohhd3WJZibgwmQugZNMYhtYiNpsFQIyLpur47eAaDssi7H9alx/OzX7X3a
Fo8pqih1tBXd3lYZQapvOLDbDC60L8Afl+ip8fkX7oiQ/RyGsWj/IzwN8kNI0/znDG2z5WGug2xl
+m3KKMw/FY2Xi+zQxxJsFoe4ded42IDB27bNOLrdEI0fyunwy0Eqcaio1Emgd4LfAej9c1152LlB
BPjZWbrdh6LUwXFCSX1fum2C2AQoQ1wWAyYHPNUXAAPKUxbgdrvP4AxfT/3JZWT2ARvHbcr3KPB9
wzLcXB/c4o4mhq0TaACoCNLIvtE6kbqnkBxEule42XK8/gnLvppINsIiXDjjzjtHKKuBpYoeGBoQ
9gVCE8TWQCqsEQNAbEWNpxcGsWuImnO+AS6xTX110tfOOLJMD7QB+jxH/+esiu7kQYFpw2rWot8b
hQQTwQbtQoGNRFPJEM9ncsID92XIuw8hHpJ6lYQxGnSv74Btk9ef9+pnoBVYj2oEGmMF0Tf9lB51
AGKhTkKt7voXbAtl+O567W8bGaH0zpHrzRrqhPlSbr0r2kY3fFcFtfTSFXmjB2Ahvbg7TnGZnvZN
3Tinq6XKfLeuYEGqeeDB6J5AkCjeXR/cEs0Dw3cHkB46NBVY+aLJk1kWj6C9npJAxR/K1t3X/gn+
7z/3N2Wlg3cuia/4jDyRnIn3UTftg44QE602D944qgYL5FajPv9e/rbqf1xfIMvWmrp5VY9LwlRi
gXTmKXD8NuS0zDsJbIkJSOPSX3Kleu/MGnlfsEEdvAqMG/umbpzUasqceawQHNwQ2OgIrc8flxBt
NtdHt+TBJtqsWTySdmSKz34H8Bzkv1jk4qHZ/xW55LGcw40YZFt/w3ErpGItKBhgOmjgGHI0LbZT
LzZWyGL9JsSMo5vKz+IxRiXc+7RqVvrF8LFR0e12k4tt/ob3RnhzKuquxTItekEO3/ckO5Zxqx+v
b4PtJxgODN463k2Af50bhRSvKsePfrjcrBXlsgy3XugsP8KEl4HSI02ddMZB4Ljqo4rmdu3ZwBPF
xiZb4r8JLhNB2EOEd3WDCGKoErfPRKT+rynd5N6wfcFIuQXjHG0tAVoLHZC+SoWyrwco/zSTjWde
yz6Y3EgNmmxR56rxAQKm8VUCpPHGsy9QE4yCaV8y8RdFUgvWdEDZCOrucXCQo/hXhqzeyLQsp71J
jqTLglZRjzSI1PTOpdktn3DjaRoApYbmfZ/Tb/WcbdSWbdtheLXP+36QgWRnEUJREN1MvizAG11Q
X9RnPE+1cqMU8OaH0L29/v9VZjGIGZIpkunTcvRP5Kfck3dh2NVRXg07eWD0m8BodgLfcnQo++qT
aNqt9znbnI3FaZbKDZt4nk+K+FVStbjEaabLgyjyvZ8wEhYvWkTcRNlw6lx2YMEzx11pGP/bEZKw
OEbIAwP2UisqhlMPcL30XurmOZcPorrsG96IeC2XaUY6DO8PTjI5dzN5gEgnkLWH6+O/GezQk28k
K9pXOusdjF/X6mYq2EHO8R7/xdDG63ovptIhgP2sTMEnFjfHZtwwSIvNmMKu1AdD+qQxMi1AYu4f
Iq4OyxZphG1F1pj3ytpHJ1V5kefDqSRp0gCo704bpmIb2XDPPAtlX/VY68Zv78vB/yb6YiOzXbfr
r8sL1tpw0RFwj6JD2fIkK/T3zAldieTJP4A1BN0ZxjKRh332YrirC+mQqZJY+jGaEwSz8xjtAnDh
Nxhu2nlz7GtPqVNczadSUJ6MQ3skdXj2q6DdaZSGuzK8czf1urtOHx7TUB7krh5ATN/wVOqMYCjy
V0+Cfw7kfV7NsM073m8Y/ZtnLg1NFCyTeTNp8B2eQIOTtDV0B+aHnl9aVW8szZtHIj5g+GvstUKA
2RtLMz8E6NXo0a70L2JZwB42zcfiuSb0FS2eS9dVWP5+eVbAVPHw3yJlx+u2aRvc8Fyg5txyCaU6
4SUxCcmd3/FDG//aN7jhvKyMUWlv/+dhmPzkYhO8l31jG95babfLfShfnRQd72JdIuQ0x3rZRRmE
jTV8lut6kmJtqPbp+C1tg9tU7yLQx9CGz5bghZeCOP1JD0tCmiVBCgIx8l3yZhje8FZIg2ThmGF4
OnrHYIgPagu69uaFDiMb3gp58yBSnC8nsMqHpxrcm+/XknfPO3WnF8bPotk6B9/+FPQj/zxQgNAK
5riE5bhUHboZxYf3q/UwnF00eL5uQW8fLRDL+/MbAwuLvOFkPsmyBw1hdRvWfCPi26a//v/Vecgl
pj6CYeJ3XBPV8xD/isRT690gLuybvOFaXtMHXgc275MHdeJWPchwlwI8BZ79z7lrTiJQyqf9yZvy
2wVXrn6r0e3tWMNiw6fSqozzOEMgk1WK98I28aM0wePYRiy27afhV04IcZomEMtJ1BDyjb3PFDJ8
11f77XME2P4/1wSkgEw5DaIk7jnQmE9I9j6K0O1YbZxTtpUxPEujgOf1azDzfGh19b+i4NdYbXHC
WtbFBIVCANTngFoMJ9GHBzWqAw6QXcti8qrV1BlAMgMzx0KEwa+8uoyojfNwo4BkWRUTBVovaTMV
MSJZIR/W5AznKlZpw1psgxsHXyxKN2gZIgwGX3N4pB0120rLbEu+fvSV/6fLpMA8Ch9aLzhxyNDZ
szVviymaGNAMomIZ2Dxw7kXPyDhwt0nnvVcnFhkuqglmLTgmvni/vPqlrd5jXfYGLRP62VYjhD26
NSzi4hSy9rhpiZaAGxkO6gnNuEf+tyq48a3B5X9zz9jzdVu3banhok3RS8dXMMY6p4dlYMe9JzYz
cZ8qCIYmWA87LX/pVuJpIDzumrQpdeqOxTyRFttJlkuFq1m3Ccm3uI8J8JxCUYkYrJOnERbuOr+U
OyWbabttcMM3S1oH8zJhN+GbbumsSePObJqZ8E7iZ3hcqIL5lPNOP6UdB6YQHMrLpRljsYvZgTKT
43CQ88QKz5lPIZ9f6gE8AmG7cRRZ7NBkNFyCkY0jcJwnUvKzV0OfrdUbp5BtaOMAzWjXg/8M7ulj
aFFm5+2oZRva8M+a903bSR+rrpoXdFNclmUrINqMxXBMkPVyd8zhPbhhBP0vHBIEZ8Uu/zHxmxne
eiEJGeNqXS3vwoA/1XW3UX2wTNtEbxZRRNwsDNpTNcuJJ1GJjof70Guc6tAOs7N1v7McF6aS6Rzi
tX2uEbb68T28qQNtW9382qzkWfbVxHDyMl2JEREGJl/+jorbaYtt5uvCvTpDJ5HPzqKxrzjoyuk5
Cp5H3Jc2zyLb8OsvejW8ErE7kxrD47goxxRKzU2CeliM8sY+2zGO0roqhpoROOqadmXxkkAA8Lhv
aMNRHalTXaVYdRwYNe9OwttiQ3u7nsGY4acQSGXhLKP+FIlbddc0v1x0Nzi5QlvdebNaaDmsmeGx
We/HORuwMjOudLX30PUPYf1A82eQ5O1aIBO4mash9SYh+lMbAL188CSBbmTtB1utrRbjMaGbPFga
D83k6lQ15XtWylPQ/ldHw2e29Xxg2QeTndAXskATCKwTtUndvF/qF4LMF577/3EUmijOvqvGma11
yZr279K4+zS24jCk7cP1TXi7vgp6uj89rCv1MEZrIUKW/y15EyVw4Tp96CpyaKXzESIYp83szBJN
TUAnAlwIpSwcXXndJGuQQ2YZbhUKbLtteLIMfO2kAQYfgjrBEUPIvwhDpP91fZ0sMdRkIJxkH9cV
SNlP8wjNDgIFpySl2S5NAdC+Gh5dxyEaJtca3PqQM0f0OPMtEhPbuph+TKpRTD3WJR6eo5wnGlfW
AVoX21+wLI2J4/QKvPqOap08XljWCL1/aKP6U89lEYnfpecCAiDr81C91fVhiW8mr6Dn1BTaYZg1
7sTj+N96uiC44XlLxO3GCWD7xLolr06vYeb/t5SCm3fl4WpcXZzyF+5qbv2yyypNFKcXFT7zW1QN
IPQ7PTFVLD+6RdItSKAlwJkATuEUJYfa3e/SAQBwSTZD1pCsh0Aswts4++/6r7DEBVOzUqM3YER7
AGp83ld/HJMyapOC7GplBOuxcQ73VSp9HJnDz7YGLWJRO9NzUwflHkYUjG547pDxAHXpWp3aIYum
kwwdNaJXAN3Q+7JbYvhvCf6hiFB8oFsfG8WcLDy8vb7ultBggjILTJLX5TCflkY8D4H7KUtBkC+y
2y7bwr9bYoMJyswzv+sBUEdNbgpBASZvKvjZ9dlbrMaEZE68ipZplPOpboIDCNGPtO2OhSb7MkOT
VbCtqV7QBj6fgnhCc3N9GMRWT4lt5uv/X8WF1l3KOM2wKA1eRYq2PU58uvjL3oVZ9+LV8EEO4len
mOaT1pl8gRxpN36uxp7F733RZLvgepSZcL1+SEXc52z8nR+uDyQuqqK7dtYE6/nlLBx/DpYTmkjl
GVro0YGhzefU5M28sbuWyGYi9qLGEZxMdf8TBYXbNJP3eMr/iKKXhoYS/VV5C0+8ivza93uM/R6l
L6au9BTydXLbrVJcdDkP+S7dXOyEsd+QEsuntg/6U5wCqCEewEsGcYCd8cfUMISsfEbKYFIn7np3
S1X9x/ql29gFS3QwgXvjyNFhq5GhQ2PwXkzgOyvqautSbfEyE7+ydGBSGgYMnvf0yH03qVn5VHbt
l+ubapm7qdQ6uMWElqS5OXGJbCoKwdrIHfJ4fXBbZPb/dGFZ5aSraDmfCo/y976S8aEn9K7q2/bJ
Z1u4SUt+EhhnF6jUwDoNZOYp7L2EANc+zzdduRz8tEjaXQpxEAMwzq+p60kpFIAPWtL3s7schzba
iBO/EQh/g0OYCUh2ZD0twyTm9RV1vO0xOOm9m2jS537y3hUVPzSMqE+a/uPT4HR9ayyLZqpWMugA
Nu4AfxAFSrUQyiAP4IdFV/5eKAozoUsCwudT7I3qVBfOCaEDIXbeWDKL1ZrQJQdip3NQwilWLAfA
XQ9OEWzUymxDrwv26tjJunAOxh5y3V03fVbE/RCn+7zBBGX6I1TLZIYlRxmCZ90Rb2/pNJ6UfL6+
pbaZG/HZ66Wv8g6LEtb0OVQqaSGxvbHgFk828Usc3dOd62BsVMdgLVw3SYzcEGnuhj3aPmDce6H0
0EzVOnmAW9rxPWMPMr5r1RZQwTa8/+euLujBbHuF4VPMOhb8APiJdu4mcHldX3yLP5mUfx1fsoqu
VRpBz06LlxskiLgiOXiLE3pX8wVlJoSpqwqgsrIBAJo+/1hIAA67cqOAYjEeE73UOYtqRIeh5yZN
cszYpVt1PssJZuKWMm9gdJ5adSqAuJLhGQjMrNqwecu+mnglhMUxizUwaW18h1vqEbU9hDBf9Rvb
apv7+t1X0YDm6NWda4C60qB/rBr2jujiU1bqfdcuU56SaRSTEMvUSeMtOyJxMgUbV2rbwqz7/Gri
YTjSUUcrikCLE6QvHWQOdKEnnW/VnC0Wb6KWlmUcIByJuTuZsxa2gfrHC2DSAW+x+Spv+xWG245S
+T5rcMUQ7oUON2vYwa19op+vO61teCNz0FA1awE3/B10yjQ7aO8cuOQIPvCNsGkzHyNrCHQHYhe3
gnl66hxVn1uub3i/66SiJm6pDQUY44sM0QBQT+qGt0FHz9cX5u17BTXhSm4Ta7dCk8JJlf9RYO6x
vUBFaf/fotPv6Bau6O3VoaYkJSAXVDnz8vsr1dwk6E5MNqsxbwc0akpS6rgnMiJRdyItOWqfHRxB
jtdXxzb0+nte+RYRFXp93bA7gSXg1tHzuY+3sGi2JTHc1qVOkCIoqBOd+rvK5Z8AeDvINPq6b+bG
KSvB+ecWaYwrO5Yb8lPvaTRv+JJt5oardnUxNkpi5mEjyls/rrxkiSd1BKPpvOvNmJrIqBG2XkKB
Rv3GdGmff2jLfQUeGhuOSmcipipneN5ySzT2BsW3Jss3ziiLuZiYqFmkCiKDQXdCY2CbqAptpEUb
7yvwUBMXpdgMLdFAka8RtJ8T4eL2SZetK79t6mvsf2XpaMbsvawdydcyLoGnDSqd0I79s8sYTW48
FQ2sHLOBfM1VJg891S9uVv3cN7bhokXn8FaUknwN0zhaqQdY4i/lLhlaSk1cVNF2GcNLivPNAQNc
EoIaLGkhDL8RfC2eZOKimqbtZ6AjnG9R7bFkEGiNnxqJXgf07m2cS7Z9NZyVLTJrUp/NPwEukreM
Re0XVfH+cd/iG8dqnIWeULUmXx2XLUnUDS8+1Kt3Tt3w1AoEGwrgkfnHisNKaqp0Uiu+FX8tC2PC
o0QxihCQqOybHjoWJnPsxYAENcuWCM7bGQc1QVIp4L8F4XH1s17BOiNUWOI5vO+5Kg4TOj6vr7/F
gEy8VDCVYzzRov1GgbB5B+6Z+Bald3kEyeNWN6/tE+vvexUYIilb8K+57beGl18k9CR/Uh/k9QBS
i43z5O30kprYKaUkL1o8G/8cS9bd6zwm52mB9oYzivwQdUWVJVHOTtdXzLYtqzm8+jlz3hFBXHxs
athz10O7KaT3itP7UO6EDP8lD7s4csxBRJN/D9p5hIA1dMy8Yni6/gNsdms4dK3LuCoLxb/3nPWH
GUBt8C8Eu8SqKXpn/lweHfmKBR3iHZievswCPKyZ3mwMt+SaoeHQLhvKmNCse4EZfZ666hBE7Qn1
NpQJ88ccui6Vs1X0smyzCbFChJscFobyhcSqSMbZu4co+rl3ZX5APrcRoN6GIlATbDWzxUO1M8CT
hQ6eu+pJQg2HCgfMQA4stn8J0J2u8/z2+sZb3MTEXNXZAJE35KAv/siOXtijWVx8o31wUjq9jcd2
4zppsS8Te9X2C9S4g8p/YT0/loVTgMQ73wLT237DGmReeV8W05QDCeS/BE55wGH0oDN68gvvWcIT
HVDPXl8qi6GZwrGom3h+D/HClziLfgm0+Im+eT803QfJ/F9Fnt2qZutV3hIeTe1Y1rkDbvWq/t7H
IEC6gbZO9KSmQRdH5leD2LA021cMpw/BRDNTHFFfadCAaiKgxUW6uH7r0K03YPG2fTc8v3N8KL3z
sv7e9Z4+gNxFJ27Gt0QRbRtvuD54oAI8B/P6OzrIPyDfd5MhAhd53A4/iiK/JXm9DyT7l5hsXEkH
B9TQf4tBjXLkXTseeLt1qFsK+EgI/zRgFBHmPi7z8nvRs8fInZ/AI3ezWtZqVXzOv4RUnEUq0JRJ
d1WOEJP//CRejGmZa7/6zqnfo/WqGqHpEzgb226xLBOthbb+1nXTtv3mEVCZ0aqMDuB7EUlRDFs5
9NuSChR/f/4CkMi4AHqQGBp65ZmRu7YL/ktZ+JD57DZDMFtZI6SgzyLtLx2NNuKlxaBN8JYMhQrj
9atdWbVJmYM7op7rLUZuywFj0vHxwgNWBoy+XwVtOchHwil7JmHWyIPohbwjrHGdDS4B26cM55eF
wt5MTfoVFckqBB2SNzVz0vhl0d73YxM17kHg2XCDIsHiqSayi3ShdECxnP4Ahr0cDkplj1negMXZ
bbInUEvq7KC8zbqc7WtGXOA65rXTDd3PzNG3azrGnfEilfyQu19amMj188BiCibgC+rIoVN5ffwD
qAJ6IE4m0K+OpH/f6EZM0BOVlWoIGmd08RJRB2pbOZ74rg9uWSAT9aUBlpdeHEc/OGH32tEX0N99
FM1wq+R4cfp9rybUJO8boahVpNESPbtkflYpbqMy7i6BAJurLNONbfj9hvT38yc10V9VlPKhJanz
Y/Iar8wPnQw7zz3IqMgHqGRD+w9EJopGY/mZpNKZoWQIvKcDxaZOx8ETGHJrefaGfixAgYduCMi8
isAtYoSriArvy/Ult/ib+dKANu6M6yArjy0b/yFO+GVk6tKpDCJec3G8/g2LRbrrt18lQkU/N3iU
rcpj5fR5BgISB5ARIZdgj01GobnShKLRRZRq/MI8ilMQNUaQ/2T/7pg8Bl9/1KvJ+5XjesVYBRdS
OFN+ZnPDqpsyosU/+8YP/hy/m6dF4fzJn0a00oUfoIuYyhfeOuG4dW9+M0HELzBCqvKCAW91fPzi
4o2fg3OmKMAjzwrwbUaD0yRODaqtadykAXpzu/E9I7maoSLIWgAkLpXUzb3m0v/osX182hjdCKJ+
ytIAVOD1YxFNQQs50zh0hvhUSwrc7EZKbfkFJvROKM918PyTfZinAIqZtBnOwBXcXN/wt9MqaL0Z
IZQvLZnGmIoPw9CCWKW9J4s+Nhy8cw4EzhsIOcz+8onG1de4B13y9a++mfrgo2vIfWXG1YTHyiVf
yGUoITdG+gKy9oDnnUMfD4vXP/Fm9MYnDDfXqomCKtbOoys7BfmUERfDBm8fBdSET4B/fwX0bQvO
YPs5RpbVsKggY9h3j67jpZ9Umxf/adrKz47r+FvHhHWjDNfnxVKlYIEevoAfBPz/Bb2dXXC4czp/
n3ERuo84r5O0bp0Dicmdk9YbR4fN/IyQwBYCEZo59y48aFVzkN7ijY+0pG2+hzYeO2VEBC3ySXGX
MMAahejAi5ct8ckdIn/PewzGNyKAdqBhwOvBv4CFd8jOfGFLfLM4fPjvuqXZdt+IAZKQMO38PL40
NFumQ+PgKncXFR5SKvCyF9FGLmrZBxPA1GDhUJXNyCUaRv+jJF70JWNTebz+I1a3+Cs/gGalEQZk
04YlQSb9WBEIwwy5Yqc0C7/BxLLHutwnIYfPGI5PZrdtulamF7cHYyxYIFwm7rsOt6CN5yvLZphg
TVezIauhF/MowQJ+g5r1vynKsjeLdjd227YNhq9DZsXLsnlwLzMH0fBt5LoBue01kVtAetsvWD/8
KjbOpcy5D9WbRw6Z+O/ER5Qq+g50N6Gs3Jfru237EYZPi7qANsmYNU8gHSdLkkIWmSYj3SS5tARf
E6w5F25fgAqc/hQK2knV2Qlr4ZS42cohuovpHKYvnoqQFr2TIo7ZVhudzYgNT1eoL/d9W4eXqHb7
iSS1zLzyJ4ii3OArOuEV2jYGP/P33N9hy4bfQ0mJ+S6gDU9zvJRHITL+ngsaHJZo2lLUsNiCie5j
HkrZbj1NF0Th6gPxZxf6JnP6fUpDfbPLFEyUHzoNGxZohPcBnJLNc0XoGF943AQbNRTbTzA83mcu
UDJV7l60n839rUBVOPsH0hF4qm2XNNp6trZsvYn7a6aIUa2i4klA9/U9qZ1/II7XHwUV8hw2/S7V
Ulz3De8noh+Hogz8i/T8JYzOnKeeCxaqLuqbo2CgNA6SbqTgX9+3O0Yw8EeCykPolU86LbvwMAwl
BWEJ9qjY2P43C+n4QUYkGKbWq/20ap+isXAqVDXV/Fmgmp5/SMFCfAeuabwPKIGmEqRPpHNudb+J
F7SZhnHwy8ZFp30h0kuTV1+GQvJ3Wed9WmK3vL2+ejajMOKBr31fRaA6voDbpTgjyQDLNFQfoUBB
xOfR39LGWs/IN85OEzEIxHIlvVbXjwC15rfzNI0Kwp4OQd6c5TnDYVcIkn2cs7UqnTtTS8t9d00T
UIgfJJaQ8+6JjQNZOwGX4d9wLPj47voCWnbIRBWmkJWnpA7Ypcomdk9UX9ODG4fxbRaMwxY023IY
mZd+sNS3nif64MIquA5wJ0MuT90AkZDrP8KyPeaFvwKIrmyKDPencs2XWygHoFSUqK7gZ7x0j8cW
fQQlDomNTbEtmhEj0g4Ez/HS8ccZ8t0hwPI8fxcVaiWs81m0LzCYQr8DXRpc24rl4rte4J+YSwOy
HJychRU/XV+3tzUZor8o01jPfBp5KsXVOR3lY9S7VVwmXCAnKZMZ5L3VHU+pH//q1JJlB7+nY3ZM
RReJd8rBu8mRVmmbPQsnjrdog222YoSMiE0dHVIY/ECc7kKmBl04pR8VdOeyGhEDL4rQnW27GIXQ
TjpHGfEggygjd7fex2w/wEgaBi7j3BGye/LTgd0NM94tF9lMP65v2dum9xfLmiJVO9S5j6sUJ8rH
3bDvmsTtZdEfaMT4rqar6C+iNd3pofEyTi9q4XV4nzat80tXnpe+pxNRWz35th9jZA4gfe2LuWzw
FT+bPnEBUcM5DulNL72Ngvvbm4HGzj9Tbb9eOqIIJxfZB6Ay4W1aQVUkC7yN7Xj7/GGxEQkGNM2E
hZd3T66rxlu1khhpCgkFV1N+7LJxV2Mp9mP9fa+uDGlXZ3WWefgdjhT+WYh5ZO/yqV62zpl1yf8+
4f4iepNdwBZQBPZPvlbd+5iopTlw+LuPY26Jl0uGhFHftIwUWwodti8aju76c5inVPHHwfHIC0mx
dEWKGjA6y+qjAAflvePuAyRh/QyvxxmautpzyUWXXjgf06gIGvCicrbrGGUm8BEXHZB3u5w/sqrp
Dliy+baZSn4YcX5vfMJiyib+kQ1VDG6SuH+qgsK7Y9XsfAj6YIv5/+0jlJn4RwhFBDpDD+Q9amru
LRhe5bsKDa9JtYqbRCFbA343JT2EPDfKd797vt4wOZMrjjmiqkJQhSO16Zz+VuX5nD0N0KOWCZMt
njMSVsk7fxzEx16NxYelF+/8zI3lyckXp0/Aj8xPYBovD4TVxcnHc90XP45EmTDtQhldQ2okkRlU
gz4wZ2RoslyWPs/BjSLCo/B8iKs4OgyDWx2yIPs4NVHRfwAvEWm+tgObJU+yPHPVTat9kW7kq7ZN
NOJREUqZdb4Yn7TjxNB+dHT2zumcyd+otFniUWTEo6YewzKvfXop/NJ9nKHydgDcN/owL0UBzFe2
Fblt3zHikQhKDvxzPT6tUKaVj/12aCDkFyyoSwblslGYtJwPJoSzYCKuemTeFx+3/fEsCiXnw8CR
tKIx16EbFyTbbzECEdovFuDeZfkoHKf6pEsW3BQEMjIKXNPg3S50s2Hxtp9jBCFXpGGAbmb/0qiO
Op/ckKgQmkfV1N6QKdL9ThszEhDVox6WLmN9r6Erfqh4CJ4ttQvhHTET2TkIOU2sHIJLM5DhRrRz
351A8wqk1PX8xuIgJrLT9yO+KGi/PKVLwd7NqcO7xCkoZfv2wAR1+h3EX7RA0NEN+GrP4IJAK8aA
t53mnyXgUl32/QzDz4dRtk3Oo/jShm71vgu0eC5Jt8Vtajk6TVAng1BkUVWQaCMCV50GDMpAvvIz
H8b+6NbpIQiEu2FMFpv9ixaPBz6EovrxqZl6chJZ/KAd3N5BdPG8b6WM8gTeTwi4ymn2SHjIvvkR
0wz8DQsojq6Pb/sBhnfPKa+JiLLisaBlmShSNOd0ylTSZ8sWjMD2CcOv/Rbpvarw/DCHEE2dF9rn
iZs28X3X+8236z/DEqRMeOfc9nXYNQPyM+Z9EsKrPqj/w9mX9cbNM83+IgEUtVG3ms1rxnZiO84N
kVULJVEbRUm//tTkxQH8MObow9wEyQQgxaWbzWZ1lZPXG9Tig35des5l54cJ7STxSIOpx3L7mZZ4
q4XUTfPaQyFpPsi2yufNCBK2YI2b4uPUVGiiiKrJc0+VKOqJdic9zMCH4HIQ/JalfACWPk9aGXXb
OVBXUbkmMmyZRxNa1M7RHDd5PT3pNqM98uJDpbdhD9Dvts8h4L5x0sxZo/G1bAwTw0qZy8oGiiKP
KVO83AHC1CRkpinZQm2dXObRTOjq3CjmELLgQstHpAk8/Wkuu/K6WValYy1zZqJW04LOGoyBxWcZ
SnqvUfmUJ03hlrfA+Vf3i8urNQoI24Sdfn93zUFPQxej3Pqph4bvRi75lUSW6NpZIHd83o5sPRiB
CyRMCokjkT2ixjubdmE0xC95F7jOYcmXRV24JoZTw8W2jHo38B4JAHu3moTBrZii6XPaZ2J/fiCW
g9JUhQ7zZhI+wjD4zVqIA+7OXjptAF8n89pqWI6Zf5gFS4idyJS63/PZ6dwNU1WY7wvlymAztmE3
bvqA8CwpFBDhK8tjG5URuwiPgTMJGuC3FRL837Rul+Elc4tUrESUlvZNlkExTRmPG+bdcn9yUaJG
aMy9O0riKVrxoJYNZoJYtQ6FyBq9PEJaVKIIttP0k5ZpHm6F8C97KQ5N2CpQiVNW1X7/3C8kGBLJ
Wx5edznP1pDXtnk6uYJ3hsjKLM5Io9I7BnU2N2lZK6vNtARyZR0sLsVErarRXVAi1PHbFtrLtwKA
lHli7lYg57R3govK1/A8ZJz9tNHVAPkD/1FC1+krITj72RitXchtK20c+4UcOPGXZnocnbLfVLTu
dqrPyTF31M/zNm7rwbAGqL47dZ3n6jEtln7DGBT/RFd2dyPjL+d7sKyzCd4kWRa0fl00gNW7pdqK
cglfpZ8NazUJlhPeFF4GelByMkry6Bequwu9SBcbEPFMzm8GYvEQsT2eCwUuQTHKUpMecg756xCD
tr/ZXTbAk297t5Gpr1TnqHB4VEtYQqqPD9Gr6Ee2Akb4+4r2QRLDxHa23VSPk8edR0K9Ql3Pfkn6
P34W9Ooq1YsIvqHIeSl3aglmhDheEznRAx4pHLYNuiJzEbz5LdU7jjS87yTR2GRrVCAWOFH4D0zR
0RJy4KN+0kj3baq4C3ckDnYyje/b2PstBctuWOGHm4aoz2AF1iuHn8W2TQRjKCKfzf08PFa5M2z+
qv+Rk8Jpy0CeMHlrQElbN8YZW4EOp23nHs/aslHtI23ALHRIUxSN7LRgdXy/OAiB1tb5ZHL/rvM/
op6iZ6iYq2txK4duvOK5/1vF0UMayINYQPYkHadNRHe6rKbTczexX5dsX9+UuguJ02RxpPSR++lC
8yTkogXmdOkcNv6+rIuTa3hnIdVJIZD4Kr9FLW5/SCNEKIAk8MNlrRur5EcDb92ubo+8XJZNOhbL
IUhX48WP3ZdvolDyBlLJoOIOj5rM2RcxluotyiANc9m3Gw5exoIWYhjROmuBO/dAVbBkXbcCm7B9
u+Hc07oaozZNy9sqBhg/gdgbbW6BwCTpZVNvQku06oH8xFPlba6gypgw0mLjimDOt+en5+PTCWi0
/24cQUQkQrcfj2pm7Eua5W17C1nGYuf0fhzuz3fycQzqmxp4aknLvJz87Fn0AbQF/FviFniajJZj
GZLjkkPM6HxHluUw4SWK9Q6IO0dx23Pi3IrAa+71XK5VtNiGcZrDd0ZGEEbjEXzJnivU5aWRf9s2
QZSQOD1mon6DDHq6smdti3Ia3ruOcDkLwi6Op2NVOQWUsPSykVOXJXXs6d35mbJ1YZg0yI5bt2iD
6Uh7FP+F7Y++rB+wFdZSdLaVMKK2XA/aE4EYjz7VUYsL80TSa4+CRGhlAB+fHL5JMkUQc6SpogPy
KI2zFzF/4dMw7/UMeXJAvtbGYZsnw8DzZWxH3ebqCM7iNgFByw8aevIhzjzv6aKV+AccAtoXGmZ+
cQvpTB3coMo3/RHIyVvemsXxipWHJ0sg4ZsYEenNuhlph82rAa+gGUgUegfJNJY6L9rps6QSi3Ov
afSrRmwRF/2P88OzbAQTNtJmBaq7QYR920JipU1yBQ7EBLqtbr9iLCdP9cGhbuJGGFeRIgAbPFe+
5DvhjF+1BKFZsPwB+Ot3q7MKT0CXZc59k6SKpw5UBYSov4jAv2VYq10UIyo6P1WWvfYPWITwFOIL
ejyGafPSd0DBU1I81RyLc74D21oYRi856zNwoKZ4oMOjnCi1t8VzyRqRhu3z6X+9lurSJnZRdHXs
Y5zeLadyCyhPcXAmN1iJ4GwDMA5zn/hQ9MTSPvcqisHwkpLg0zxO7Pmy+TGMHbjAyK3raTgyyZpX
kpKlSuquUP5F8++ZLFWQmwbrAShSn/OwnG7Bqw56sJrFK1n+jz2iZxJV+b03jjX0xo6EgyvshU4a
L8EutN5eqR4ztsd/ATN+fqZsfZ2OyHcnVBqDUaGAWNAzcyTZ0qKQCZTU8m2uKNsOHrR9zvfz8YJ7
JvRDQV8Ai+5rRG/kjxRVkYAyIF6JFj7esJ6J+wBWOKjCiunjJLPpyhkBCs1nf3gFBcNa5aOti9O4
3s2TzuAjJidfwHywzNt88OktjqnPLq48KwGirQfDpnugs0kZBtMXpjRQVkJQd77Cg3/0NvB1ELUF
ZObFhnEDD+WRHgI5z7PvhelGxV4670JUavBEzLSh+6rrtTg0zpRPB7+rFnID7IRIt77TSH1VCJSY
J+A2CLPdZTvDcAW4aQNJU2h1RBCWbvIyrg//B6jJx4eKZ0JBgLT3hzzt+RfqyXbP0uBGkNpPNF/+
6AYisHL4krX5Wi2iZQ1NVEgfRLlbVw7GMi/RVTuQYEoUH9hzgzL9tdjYMiQTHMLVNHqBhyHlbVxu
RNk85Pnj3wi2FyiCm1FPiHtvtiaBZhuT4SF419RcOaQ7cmeqd/kcDxuhnP7a04ta2foWJ2SSZvHK
k6GTDumtiAINXuXsG+nQA5CvblI0ePy/aKeZcIzQcxREeoU60iogSd8Dm9KcDrfLWjc8RC/UItw6
m27gtIONLET5EHCHX/Ti6Jngizmq27FlCF97pbIDXhvjhEJjdCPdiT5mHGWDl43CcA+Q0gIKppLj
UYxFl+CVkWxHb3UFbAtt2DpBikC5jDg3JKzxQs5BLNHW2SGd8bhZ01U8jM1CjOO/dfgsWTtON3ps
/L8v8n7Mrhic6ebktIOg/+GI+fv5GbPYh4nBCGuqQPYy47TukRHGdYns/OqUemqWcGVRTqb2b2Ts
mTAM6WSoSoJW7VHHRbQlPv8Vy6jcTSVkD5CDEklM8rUo3LJEJiRjnocZrODIIwg/152bVNots4RW
o9/xTaeioKnxTiNWZcQsgUF0+o53B+uslBNKZC6OZADURzWqfB3yC6ttPBObASg4FNJbRo7+oJDR
LiSSg83y5/zK26bKtPilcx2PcqRc4rrb8GoIknaEPzkF+1ED1sjz3dg2mBEY8GWIq2Xu3GO1jM51
C/A8kyA+0y74/873YBuIYfSpyxwIO3D36LsL36KabNn8vUmyegpu46ldU0OwBR8m59bc5nMdDfV8
M4fBtxyTBVavXu318iWP5R3vyKElA72iNXCNKOi4O7E+gDTgwiDUhG20oi5FPVNy5FMJ4mOUKnWp
W64s08ePK54J1sDbX1eAy22+SVt5CEvGtjqSh7z3Tox7KUp9XP6G/OV+/UZuSQV4JqJhjlqOLhmm
M3UPKeiGoIFzzIf+WsTBXdhX4JQbvVtfjY8jyF0v2ywmwkGhrAcyW4FzMxdjkFQj0seajc7tEFUK
jL35ZSBez8Q5zJH251EQclQyQlUHHiXpaS49/OWiXR+e7O2d5xHhFGpXogNOa4UkJpJzoojZPkrr
nwuv+v35bizO22ToYjGOHGi+/38XNIR3qE7yv4A8st5ETnblTJ7zdr4riy81GbrESE8SfYockVz2
7sJwzp4aoAJWFv5voeUHx5AJctApGxqPd9EXKaS7yK0axNhsCyn9JHfLuv3WKpzvwJ42qfyqIC7R
PvGA6Lnd1rMqSXntkSEO2S6oted8Bo8Q8T+xcKYgYE3BGkn+jLjE1SKpCxZ23SbuaTrSpMugjEOS
oQJT24WRYGDEITOeVMqsIfxmBqDlJ1CUg0j0Mq5V2Fs8dmDEH3MKCn4SF92RennzpJvmoTqxSIhs
Xqu0s6y0+VKce8LHeZkHR+KM0482ix2aZBUSHuc3kmUA5kMxXwo9ytJrjjMT6S3pcFPPW9QAREu0
JrRkGYEJZ4FWhFeUYUuO4VJPaSIGveSAAep6xR3b2jfWgPCaTlPd0GPVBN289/XYp19KJmW68mJk
mSMTvKJqLytczpcjdcsnUDsVW12Mj9OwShFg6+AU3b7zT2kTksUrOn6TjoTsqxro8SpUaRKx1fJa
yyT9g1xRGuypOVmO/UDLHWPaeasDlq09f9iaP8Ub70bQxg7PFSSWj5qjoiicCPvj6olend+klgPX
RK3gsbwJaCiCYy+CWxWxB5zoXlJ1eXWSInQSXO09OJVBAcpyvkfbipzG+W48YgID7SRc/1gFk9zQ
RX1WJMoeYqcLVzbV3weuD3ysiYjkzGlZV5L8KBEZV4ewAMMzcuEDcbaM8kx8Ik2R3zQpCeeNJkvN
rgro+jif2ETCb/6QOs0X6cyV+Npy3aqXvo5r/RWlHU5771V68S7MdJhgnnnhI56GfP7JIzVIxZcO
xOuAPjkqpz+bhQ5sDbNimXOTFSzUEYrGAOr9XxjQKnnbgxfo6v/giWw9GLuUTWPedJK2R9LMzxy5
yb3IZw/VVSH5ctG+MbEfORsbh6Zucww59k3Px0eRE72bQvBCXtaDuTPp4HvIrMojksV0Vw3YkHgi
JhtQW6zVJFkuCaYSpFygO1tOkXtMx7jZyBkNV3kYJL4bfs4kEc/nR3L64g8MwOSrIqg04qh5d4+c
z+B5VhOOhVLkw8pS2EZhnPwpss5hkc306EcdQykV+I/8VJF9BAqLbY3n3+35YViiPpOoKh9dkPL2
Hq5U3iI2GiznW4UHOwGh0eX7ODTz9TCuekLLDjYZq1p/rHTjxVh9oJuuiau865zhpBh5Pa5sMMuy
mLRVQnhECXAiHHWjM28bTk6ElwIIMq0suyVlYzJUzU7Ou7ks6VHUk4MnTBW98cn/Fg5BuI9b+TIV
OrzJHBTZnl8f23gMo0chQuDl7owIZ5nzu3BQuMtEeF15vaz500q9OymqWWlobvHmKMP8iGtvlYDo
7cf5ti1b2DsN6V3buRjASTLippeKUuyJIAXgJKP/hIs120WVWE0L2LaVkXjQUwHKyj51jy1oCuWW
VLSMdn2XuyyZuKrXgD228dD/jsePnRLneE6PqN8PkpAhCRChOKcfiL8PxiW4iM/JM2mpfBKXUzzC
sUheqT86nbxis5ALS3M8U0uvD0YkMfH+cJwLXGFUXIXfhwjr3oiwXwEzW3yKyUjlq4hI3cB3negU
ZIf0Yn4yiNONODr9qxHIzZ/fY5alN+mpQHeDItClxpqAHiJhpzRwgIVZFp6uRG8WA/yHmcqvu4bg
kevoz8gCZ4ofvRl/nP98W+OGdftVVaipGiiq2L1u3kGCI/1VxG22Rqpoa98wb4BYorLtsNiauiN4
zmL6NmaIoM9/vW3yDQP3F+71tVN5x5xr98BHN/deChCeRVun8fLxcL4X2xgM664ESvBnCDDd5Bkp
foiym12oO7fdygu/bbMaVk30gP2TBbh/1TjHW9cFZH2WabTneino1sOF46oYnb7bXzYc42CvapAL
hIh2jqyoyVdQVkzhJiAFXXujsk2XcZ8MY6heQ8gecUk2VJ+I7kAHmknhr+F6LF7QxAfSVlekpI33
v2cEvxFfGMQyn083mCW/NIgzUYIAyeu0LzPvSEGYWQEjW0/0hgeF+ztOZ3oViKLUXy5aEBMrqGcm
6eIPxWtac2/TOtDw4RFK/c63brEREyBInVlHuZTw5rnff+9B6f57LiFwmZWiWzFDyw7+h3vKaZEO
5H19bGsnbG6rQXpqh6Lhmf/O1TzVLOF55tHt1EOraC0padlmpiYl88alkDFxj0I2co/K/6JPwJjL
/lw2bYbR0y4EI6suvP/lPAXDdWpM86ssr9rL7PBv6v9ddMJr8P2K1M1fOcsiALTxIu5tVFY4axJ9
tpU3DF2N9cAr1Csc2XDi9xBOekUHp0mGtl3Tn7DZomHrui6XMihdnH54ptA6vpcx6t5AO/nWuIAn
nF8Ky0qbcEFoPIbZSPRyZHhBjDfguffwkCfreU3OxrJ/TaAgVTSqka3IX/9GJLrovbtTSO1XeGx1
AzxWDXocVzifLItiggOlDIfSIfNyJNT1tjML/5ffVqV/2fu3CQ6sejdrwSmK2fJQ6nZKvcyupvu/
VFJjvVYCa1uT0/Debd4qE0uRCQd7K1LzNc9CCL+XKNFYg27Y2j/9/q79ljc8lSJYjjLO4k/5LNVn
iHdcxlHlmeKV0nEZ75QoXmcIdBxEHvFmX7bc5dvLdqxxpLcyg0gomeCbaFGrZ4hFRwC1lFBPWWN2
s82PYds0zkcZIXJ4TZFQummrpW4Q1RL58/wALHZNDLtWdVRGNIuXowftNPBATd81eCsTH7fmQzBd
+MxITXRgX+D1qOtK9zhX7RyCCxmUKveT0wNudX4cH08TWFT+u4362i0qF4K8rzA2dhuGtHss/AsB
P9RUsARD5YI8c9C/gmdvevF9ZBNOnACbcmgu8hbUBAPmbeXGPsLOYz43PFE9xHGWtD1EUdiszNDH
/oiaiEAQpvkpVS27kQ2K19q2fqNV1u08trZTbR0YlgwxEcYEeIhfeem4Wy5B/jUVkBqXa0ThtjU2
TmqddZwz1qhXpK/LfCPzMVYJlSR+OL+HbAMwjHlWeVSMHuleFXXpFZIGd6yW5d00r8ksfpzRoSbJ
k2ZFq+nYowMki659SYPskx7LIAOhNrLc2yqYSfTMJjDRH7KOrCWSPpy3IDafrrzO84JyQTH5PB+X
+npZS39+OF9o93TKvnPds0/GnEQLigPnRxCcgg3hOuovomRE4yeH9a7xIeOFE9el3qHga3xADPDZ
G8S0kviwffnp93eNR5P2Sgk0565qHoRzJbKnsn46v4lsk21Ywdhx4rUtmm78Oxk88TW1SFu7xuZ3
CsZrvjC9C/t8Wyu+o6W3Pf/JH74aYaqNfd+B0jUTDdbRiwu1H1zHh0hhCIhToHm9L1NKtl5Thw+i
Ed62BhD++ny/tlUwjja3cALhcywx96rPksX9NoxCf0snf2WZPwz3MDDjcHOmEjzImUQHfefhqt2/
8TxQW8Brl5th5v02rdpgZTCW9TETziBsq6CCGaMv9qkHyj67JCYOYjPLTPoWj/zK0bu6zw9O0Ry8
Ml+5l1jm30wwCw+MaU6Jpl3/TxjtZtUmqvx6fm1t02GYr1Ixl36E7Vr69R9QMk2/KuIuP843bvlw
8x4NBTHoU8tZ71hwy3rIX35Dfd/5pi3fbV6iZdnHBIRe464eriooN8y/zrdr++TT7+88TlOJoepC
Mu5UcT2o30W8WcbH803bPvn0+7umWRlNPCx9vSuWvXT2fK0y3fLJnvHJTjP5LSqa8ChH7ir62sfP
ipQrwYjlm/9J2JOx5TMVegcoy59IxUsyxGIlzWZr2/CUYGepZV9M+G5eQsXuoXRX8rMWd2KqRCiQ
QFHWpdMuLa/ANbLx859BdSvrr3Uqd+fX8sNwHNZuuMQSPD85alv0TiIc8PWNO78V0bWiayyatjU1
POLSRQVSjWifF2zvFeAX8aYtitST859vmXozHS8F6gYCHZ2sPt5UzXRg8Vp5lOXLzfR7yCa3YjQa
dyhdF9kvGv4O3bXnFsvCmon3WfTTrCecE4NzDwLhpHSabT4/xHi+F9Wy4m1tc2N4xMnJMhWXdNyR
PtrJBkva6eVCezLL8Bs1RtAcxgiQJfUf6NDrwzBEeg0lapv805jeuZgpSylWEl6xAcNz6PUH1FyB
92qNU882/4bFllkYIeTWetci98a/LGDMhAhcxW5AhbU9vzNtXRgxThMuTRyok19vHkV5mOI6OclO
zKgX9eoVpIptlgzj9cOI1jKAj4/STxIFD1UGsMpakGZr3LBcF0lQMbeoBVEsu19KcRAlu9ZsTbTE
4njMXDuekqnEW8G4i4t2P9HxxsNjNix5m9bZZRGSmWjP6iaNkBXWu5zciDhN3HyNzcr28cb+8Tts
nmzCxC/R97i4q+cfWf17nA7nt45l5s30bUwXAgFO+MxFT1sQJ20Ii5Kqn3bnm7f4BbPY25lQNAzA
kt6BSzJ88LwhStLSnX6eb9328ca28bMOMiunPYl8S9r6SRaDK/v1orbNdG3nNZl0GwQefq33TJVb
EPJv2bAGwbdMjJmsjVFuN4D8B+FpdJWxT83aM6tlSszELDKxDfFrtBuV2bNbsl0FKlLpFytewPbZ
hp+nICXmwPWNOzdMoSs+bjvOvp+fcFvTpxG9c8Nz06aTjhc0jYCJguUwner9+aZtk3Lq8l3TTQ9i
j67JsZbptFVu/yNclut48lden23NGxYqwUUzpqGrd9R/G9zvFdhpingl6LAIS8bE8O0oLQK94MCd
X3MVEqQunZeiYTQpI+8W7PYEBOHBdd7Ltzpi2SbWS3jjuiA0CStyrFv5ME14hzs/i7YFMk6AKKdR
G0/AsTVNt0urETQE3oULZBgy6myLcTytfRH1YIVFsghkYXMeXeTkmJmgnZawrv1y1LueFs/RXLIk
FtGbhPDfyip9PDXMTNDykAX+6OP8isivaMg347CWKfp4bzEzOdtSp4qD021wDIoExTonEbqgeDi/
oh8fLczMy8YLSF9rCmuOvfiG6PIQxeEhz8a7UvOV1K9tZgyrbl2ROS2K5HZM+wg76WswsMfzX29r
+vT7O6tGrI9C/AlHrju42yYOt8GUrkyMbdYNi/Y9pqfZ0+Nu9m6mzIUi651a05CwfbZh0LMfhbOj
Tvd7Nt73QfV9iflFl0NmpmBJ0HJWuTjM8QoxNp/F+OeymTbMc4kpilZGtOvGByV+zPoiXouAmfXT
QTErB+QKeke6fZcD8rsSjVk2tlky7U94sGIzHD70SqGx6yNQnfrwG+vcEoLstPxyfl4s28Tk0J+i
euTzjM8f6AsXt3TB21J7UfzBzBppN6iDmAwwnG70tlUV7HTs3uOF4MJPN+wyD7VYaK+qn/6p7hdY
l5+5aHQStPTC7zesM1YpeMpPl/2TAABqSKE5SYcV8/zwqQHbxjDPqO2FI0KcRJ47QTS51mBK5hsZ
9Srh1biHZsHbWLBid36VbZvJMNhgjHpJJ2SQ3SaqZDIFRTslELsl12lQTvuYqwujccaMI1ZoiA1p
t9c7UBhCYSE+9P6wGeI1oJnF9TDDjucOPALgxYVZeOWeTRBjkanz4/wsWdo2y6Ln1sn68rTeC7uv
+1e6hg+32JhZC92mRTZFp4sV1ItvgMLxgX2FskdW/zr/3bb2o/+eIlO19D2dYWcjy1E6Xr+ErNtE
MlzJ0tum5bSp3h1Skg7xIENMi67lDneVpCfu/vyX25o2TLgLobEK8QoQKKgoySIHD6trAhO2pk+/
v/vqAXfkANBZbHk2J22nt72/JsNga9qwXaFZmVYeYjEJIrOdHmdgA5uMrsQEFluNDFuNoKbuqzHE
dKf6DmTAB5bNh3B0tyNJ1+LgGJPwT8VCAE2//06OM4wuBNyxI2t279F033s/u+ymi15cr00afUvW
joCP633Rk2GvUEpALQzUsX5nWVZvY7B/9Gmab3QDhqmaRgvYWRw3afAYPXJaHvDgUWwv2ltmcXPH
Kx+qHxhjC8Hg+qm8LE3CzApmHg5NGYVo1w+Lje82V1NNVz7ZYshmnfJMSCZ9jo3ldVca7P/6p8vW
bmGWTWvWJiOhX4ZprOCEImDQUD8EulG3/3x+rj+ukodOmGHIRdkurU5xnHXK+UmltykylfRq+D6E
0zbgaqOhhAIG3c2Ae73fDQV0KsOVu6vFYMxq5Vng0bBu0Tcofq4g7vwgkDcfuLiqQGhzfny2yTMs
PlZtwdsQC9NW+lCChTZQc3JZ04a5DxFZpjKD8869mxAJIC/PN5e1bBj5MDI6iRlRutM/8v4rlyv3
Idt8GyYtCn/0+gU7aRiXZ4eTh7rcRlNSsP6yuMssU+3B5cF5hWglX65o8ECiqy5d+XaLhZnk6hHw
X37N8upnLOPwBmhfLKnu8m01hhf6HbNAVbdClc5pO6JS/sCKYpPW8YVff1qRd2daCKlwL8thQSPI
GRb1iZEuiYOViNSyrGZtasZlG6HkGwdm8TzEN1p/yWaoxevfF+1GU6qjjmlREY7AjaMc0vkW+Suf
bVtRwzTbmDhdDD+/y0GU0qcgNQHpYrmWi7RNimGdxOWkbU833Tj8ETvPAYpR67HcePL7ZbNi2GhK
wE0xd7B+7d77yLnXZK0I1eKyzIL+oJ+cWfhoGc6wASxxl82dvzv/1ZY5N0v5s65HTDtgVkTZJ2Nz
VQOwm12WADDBUGNaEwXddKToumu/ugvdC7/ZCJJxZjV55MDeYw/ybygSgiLhillaptqEQlV6zlQK
Zqsdd5YiGYfsqw/aiJXzwbIDzULcuEoz4JVglpmXFkkITcA9d8MlEWmAmi2/u4hBM2Am6XpBeygO
ga1rF/fNVeQ21yP4kpt5TQbKNkeGmdbtFJIpj4adDNT1UoQblNFcds6Z8Cg8BhfzPGKGqBPduhnf
4eFzpXzN9tWGeYrMD/OQp6ih0FXCUKoGzYmVdbU1bZyiUw8+KnJKRXMlqiQnzbhxumYNtW0LyEy4
0yCDBtBzRCy5C6XDpcyDu4yN8qGO5/vZr12w8OrnoXGDrdQhuN9GaBsXM6EJdIn7y6Imz1jzOBVu
03OYnHKvJb/3xgvbNZ3y5Ddul7Nhl3ViAwpmFOlchEcPmInv6AO/9CJVq10A6lIX9+oESf2v572m
ZcVNpFgspkrQCJfdefaa22aY3K+N47sXPWsxEyzW8TqYdCjx5UuXRPG0KVepYy3u3jPCDo3Cyq4d
TldpHbyV/XxV5EjrzBdGwCaOiXVBIMcIzUf8CN53oJLF9rIZP63Eu3hJjGB9miVsDMzpy66GJW/j
vppWtqFtWgwL7ssWpsMcqDPPaULyT7V7FV+meB74pjuG2vnUj7oLXtoWt6ZxztmGcv35knnxTV4E
MqoWgN60eyFifiYuXI/HV3nwP54W33THtNcMRQRV96JHIjYExErXo65/1pyvRdi2HgyvrMFMBXYW
0r1EXVBulAuVWaGhmeyj5OmiM8U3kalMo36xLIPuxZtUuh+17B8DUAheFDD4pnPudA28DuR+XjIx
BCXuxbg+nypN12Ltj9M7eOr5777vBfHmKe+6lwBM5+40fT9VX+ey3jKvPkRFdOcStVOojz+/nWzd
GaFVD1T8WMTe8DLm+SvKhY5uj27GFADNYl/J4slRwW0DgfHz3Z2a/Td5Bcrf/46OhyQixMcGayex
91hzmMvxpH9zvVTeF3e4iG498E23pHuWllAp817yYJYbfyFLAnjhZYAw3wRYypRIwBUj70X0/Uxv
xqpv3Q00I5q1em+LkZiHb1uUbuq0bvMSBv09JNfC3di0zc7zL4O1+ibasi4b3qfAl7w47SivUzdt
krzgy4pztS2yYeN9xNOpxfZ9Oe2nfkxFUvbT9rShfIWevHANF/5xfI3A/L+7qWwj2fh50LzETO2B
X/wcB/nT0AovobxdOZstfZiwSz+dK0+x0T0l5q/BWonUJzg2hqy+3Keb+MtZdn7X1b37wvRcgAY/
zZHc9fsVj2UbgWHiymcK4uGcvOQ8l4mvwGxYtfdqqW+RwFrJ430cH/2jkOR6y1KpOnNfSj4GKJNl
S3mlw975ft5tWLyUCcHMUzH4YUfJSw9vlFcow57kmEg97gdab90m+OYVw6cCYmYrEb7FAqkRfeRM
MEJVQF5A1OI9xXMJ45CR6477rMzl2juHxVCoEWRHxQTt8Wmib2mh96OI9rLVj3jmu54aeqNY9XR+
9k5HxwdO1xRKYlq4U6owe6otn+YcEU/lRXsv6u8LZwLBADlEYbZi+7aJM2w/17GjKt7TN0qaG6rD
L8USXvuk+nJ+KLa9bFh8M6NaFoJG9E3P4XXm50/KDR/Klm70OKw8mVkWxURrxs0QZYyL+gX1iHeV
1J+ELG8XP77PdXsvm/CiXMk/AkrtHIfL0DjLC1535S2ZK3Yohjzen58n2yAMm28aXHrTuiQvaVeD
hn4iO7waP56W+S95dx4Mj+c7sqy3WdPBu27sK+kvL7EPkYVBVycGEYjBOxpFTee7sPgWkxhBVgK3
3HZYXiB4vTzwoXeuG8dTv863bhuAYelx4IgmiurlpQvSeLuQnqOMZGz3aqbz9nwXtgEYZt7Guvx/
pH3Zctw40+wTMYILAIK3vWqxrJYsW5JvELI8A5LgDoLb0/9JfzcaWGye6HMzMaFwEF0AqlAoZGUC
pzFiqTvcYnyGJqOc0v54/usLLmFDaMHBh7Q9c6cfniKPdQPvNgScRn3/O5jyn+fHWJoky6urJk29
ojLTDxFJb18I1iN1D9v5CMxWzFiaJMuz+WDAOAnV6R/DSNu7NKlf3KpXK1Fp4eM2mrbP8dDrVN7w
Y6S635TEPCSyuT4/NwuuZkNpVRN5xMVb6WvbFo+KjUfP93/2kTm45fQvrbuVsLSwBDay1o3GEPdV
xV8TkJd70XgP7YKHSa9ycy5sI5vxAGqKgsvACV/DjqH3y9lUJAXnRXGc5FqP8dJMzaZ9uNKTNu5I
nLjyxxS03/zkodLFTdYl+8k4G2mmlY20ZMi8Bz6MYkRBwDzZyR/EhWrBbAnIsh7A83dfdGuSOUuW
WB4t87I2zYAxgpH8Ow+BuHEtU3o9X87WD9OlbWsVy0Ivd6G925bHYROW+2ANj7yQD7iWNxtdMy0j
GryC0+a+n5583C7nDVtitbvpqeJrr41Lv9/y6Von0G1TLHgVPduRqDitu8Pnq/y3JBIlnBUGNpCo
3xV9eOWg3ucPdBdgmPOOvTTEPH0fNpIHOdzQzcG1NanyBtt1pM3Gy6OtF7ycH+Bzlw5scO0QllBU
EJn4zoboukJmAbjLDW7jFwWmvzSQwOLKBWbJ/zNF+P3zJYx27C7FDSCD+u55Iz5f47/EkEzWp6ro
ZfCagFxtLKEK5tBVZY3P8/4gsnzZd4Mqz1U9vKY+O80AlIDkR4L745xVxtGpbott3qypdy+ZYnl1
X6VDF9ckf/WrLiY3kAVoi29plHpqe36uFnaUXefNp5YxqYvsUHrRVZ95dGNouheoG3QyWqPOXJgz
u8Qyiij32qaXz26ZXEHfecfITV0Vu1jLDRgDn1L3aaRrKlILFtnyToVTdnEUxc2rU1RQOtyCN26Y
jnlNmgp48dLry3gDqnWR/nN+BheMsyHGUgjwidVj89pHYpvhpGoc3JXzcTMk3S5G8O0M/r66uT+P
lH/JObG0aijoyKvXCKFx3nsKvlOOw6YvukOBbBoE/lfnLVsYysYiS8+whAy8ei1hzWwdPLbou12E
QhnaM7eeZLvzI31+eAU2OlkEVd8JHlavPesfRj88MFRmgijb5eRXnKwxni6NMv/9Q/TUriNJVbvV
a6vb6wZ+OlXJgVT8LmzdrdutPUAsTdu8MT8ME7VxkNZkrF7HOtvMQ42YK9UJwFZRrknMAY1fF86b
lb6UzdD0IAcqXyOIEcTyu5811zIR27R4T8e1+/PCBudWxFO547YiykqwKehN75dHMZLNTIcKKr3N
bA9HFExh3/m9sDR9dsirB+LRJi9fdYuHzKDY5fNdGj7k4mHz/yf7C7iVzKCG5ocecsAfhetfyTA5
hEN33cTdDh0Oe42u4PMWzRP1d7EjsDHMmdYeyfwgeqkz2r7FCQhRQZ5CijU+uIWIZ4OYtdfEuilV
+qqQeGiX3EinOLVe9zXK124UC3mBjWU2fegkYHSOX4XfJBuQbBy1H/1IIm9l0Reauv4SeHLxWTwt
a+fFJ9NEik3nS+inb9uUJabcNYWP+i14XqeSPSJUVMUtpDDSKN/6vmecaMPKmtbZVWmkyVBC0qJ/
IfGYt9dDybo1PZaFdbRL+LmKYsna1Hli0sX2L/qyz3dZ1bkXurNdxefEbyBoFzk/ahVDEGQE21Gx
G6d27/ftFnKUh/P7cWEx/6rlTyP3ISAf7/9IQvV4TfsjyTw/q50fYCFi2LV8KKFAxrZgaMzLitu4
97ZgHQGlvNkaZfZenh9FcVfn7UWoisDW6yoiA2aTsPBfoGhNqqum9CjC+jR4wfV5cxbODVugq4ya
OvVi6r6YJBF5sYFy69g3GzIMKfS6aMMKVC/9to62QwiKmZUCx8Jus4W7UNqQVTNGw4vKZEC/kJR5
+VPnTtMamfLSAPPfP5xTNZUTur276sWPq/LN4Jz9KbuBfD8/aUtft8I4CN+yAU+e+qWsikzuprj2
9NG0KeXH8wMsrYoVvHtU3cIo0u2LI4Be9Lytx8getHPXNPdvC9Zd5iw2tn0iQTyFTde8BKJIzJvf
D6F44AF31c92CJn8dpk11r3U51JEka+qlyQob+fTPEkKPKOT2/k491ef8RY800ax5wDt5JPPy5c5
wsyH6xxlEt19zbncCNfbVsjt0MF8WQZpg9tV4YUjA3fKD1+0v+YK/5ys6prsR897lvI78ceLXnsC
G+se6dQVog+SlwiUPk+6z+Onkk3l4/nVWThhbbR7BfUqhjgTv4ARN96poZoO4MW68hWZdnqqzMrF
dSEw27D3uuNRAuWS+KUwTE8bTFTj4C3X0WrbjG1MV94Pl4axHH+Q3kRcr+HPKozuTJod4jB87eN6
JVwueL6twSVLFyXNuObPqfYHcHBFObjFWlF4zmVVEFuFy5SEKOMn4fNY6TsZOrh5yathIpuU9SvR
ayEJtbWZwqlM+wIkaM8ei8sDeh3cjagbsSFIc0ErC2FooEo3dZWv8X0sTZrl/1wmEzOOoM9d1/Zf
YxD0P2ds6C6DYwY2Br6EVBDpmth/DqXumyPRbujdRl6nAeRlg+pXguWCFTYeXvoOyd0yTPe9Gh58
XfebiOM/FzmhjYSXjZ5oOTcxyrY/zAtRNualI+FNI6KVivaCn9P57x+OROMPDmjlVPss8sR59vxS
iuAAvoCRTpsOdxK3PykgxC+cLhsemJWZTKvIzw643pjyIEtZFPuO9kO0cqos2TNHgA/2lNqnjHRu
uldNx08CMn9bIRLvpm6h8SMLEvx72dJYEaVkEdANeRfvlc6edI2H8MQvb8RQ303DKhJsaXNZGYWf
ZNDyift4LwbcQSDTy7frKevSx61sAhp8jZuOLN3zbvyeGNx0Mx9yY5dNj1XdHryxrpsBbpF1eqdx
urpE3s9PDG4UvJ4fYun3W/EDSi4sKGmSPeOEYm9pn8TPLYm1t+J7C5//C6Jfc2fio1HPoZGMH4qM
T2YLVnu5dvQt7FQbp28cr4oSnarnspXP9RD/Zql7DCZyE6zWMRaOPZu/tAYzbQr4V/qspOrvyFSR
aKcKSka0r3l1eNla2+j9Dq+17Tiw7ADNxgc/dk8hCSDoPdygSXctEi6thuXW+TQUXslpdgBD59yh
zvvNFLiXAU0CGys6JMSQtBDZYZAN/UWRARv0k/TkiZA0Sw8X7VcbM6rBFcxyVPgOEx6Ttl6ZDEfw
La2ByRbuBjZotJKg4OcOTBA+LmpFHyXHGHwn12yQyS4s9IhyX09XVnxpNSzvDmtZKJTHssPYpN8o
guq+9DRZueUsfdzya5cEWU1phXlKyX08Vmw7FKsaNwsft4Gjrakl+EIUVrqv/WsDKdADM9HaPlq4
a9iwUeGTMAsSXz4XIDjeoH/gT+EwktneVM20mXCKB8V7DGbF81tqwb9t6F1BTT3QEelsHU7D1utI
fnDRFnEcqeT780MsRCkbeUc1Y1UwhtkB4p3hNbppg6POWveKAvW34Xl1YRCx0XeR4pKkDlcorU4m
uPHCyeFXhBqg2YmIX3UVS/LrMpNmF/qQIgCtHUCfFntAG97/7Iap/VpEtHe2PJv8h0k6kbs7P9KC
U/rzpH4YKUyyyYBhIz00TZ/eNX7+mLBsL2oSH9FzE2zCcA2EudAmHtjgPLxbNGXU5eEPH1fcFFVK
D4FLuvEVnZwjYufReOZQd/1Vx9ea2Jasm33sg3VNnuWEeE16CKf0ypXygEM/3jCh75ESH6c0XCuV
Lg0U/HegikESeKyrdAZzfMtMO2zHMIi36Oq6YpAmO4h2tfd0aSgrKaIQpm+dQGIbKvMPUgwFEGt6
K0JxBa5ubxPGa5qESwNZIRRsEF4ABWJ1QM/1N96Lf1LPedGdfwxGr9gETfrv+S24cK37o+v8YZEc
UPmVEQrHBxJOUFkOJnQVZNcV7a542X0HdPqhTehlJ5wN2hNNn4VNE6pDG0TC34Vemuo99P2KbiUY
LURvm2ARdPLUx+KwHzlU5NtGvRqVPJ2fp4X1sBmXszDyCgm9ogMesu7CzElmObevEKDeO75KNjRR
K1f5JRusmJB0beoO3MHLS6+Is81qnt6VXtqvUUUuGWJlSqFbt1WvXTwmluI4Ua2QEXT7cpiuJ67q
bZusydYuGTL//cPO6nCAGlD5YqAmSF4ZRIxeNafRRTrCoKSxnD4WPUg2HD89tEwbD+Q+ZTpsxsQM
8YW71XJ1JyiQ8cHRDk6fjjsmxvqAdODSn2/5tyMZaKFkC1+QsfsaQEfqxoF0r7NyO1k4+f8cAx8m
36RJCyGqDlX/1vlKM0iy0BgUlb5YQ0ksrK4N1nNGw8IYrwCHlje/qGqDn6Ebt2uzsxCVbLgeVI9c
R9eYe4qjY1D+V1S4Tr5b/JND2alF32w3ltNKkrTgEDZmz6dOz0bodh+4K74MMSpzXTz9gEj7gQQg
/+svTVxt8J6ftB6mLIFEXBwasBcG04G1rXcRVDlwLb+OKOOT6yGQTyYvxNUUS+dr3nZAgp4PgHP8
+eTJ1rXceSxkQqYccWlUcXiQGbuibnHVcFXtplatVJuW1sJyarRAShrSND2wfEJJJmoPCKzHjqCy
KKvhxQ3DNVWnJXMs766TXvkjpO0O3PFuhyn8CXLGq7wYDnjYXSkqLw1huXgP7LgiChsrrpsvKGFt
xOjI7UCi/TCG386vyoKf2+pFtefLGoWa5JAUWbMHsZ+HlKdsvrRRbS4y4y/lonYgTem22LZRU4Cl
AWZE6oWN5oZOyUX18b+0i6BRq3IjcbhqIAH2RYrOYyKm5/NT9Hmk+ku6SA++xztXxIcpMSFEttLp
qk4m/zJo3V+6RXGT54UcMT2VArZe9yAec1dR9Z8v71+SRSJIIvCaYQupIt7KSn9PgZ4aimrliejz
HerbyL3OydI46Xl8AEvrryRgP3x3ZtqvIMy5Ae9wfRnFgh9Zbs3aKTAhgRkk7O7iYrrP3RZmeC+t
HlfC0+eRw7chOWzMQsnTJDmYdrrr4jYCcb13BwzIXrAcDr4G/VnYTTatYEB9mgXUiQ8J7QHXc1h/
7WZ5uHJsf37uoUX1vzlTJAmrgVCPUTiRN0Sw6HosmrsicHcNj5tDoMywQe/pCkxgYfltFI4CpW4+
dTVsyVi4G93sq4sC9Y7GFaCbF5FHcGYXnrhfObSXhIOoymk2dEZGhZ1wLzm88XUrxrpBGQcBaCne
8jIQR5xKebPJRx9yRiGNH0HKOD7XjsfezoeST90Ro9mlp1ZNUZT37oOKPfcAfpDy0KeJPKRO7x7O
D/Gn3+uvc5YzuwKVD1J4eRfxB+5Ak/6HgCBkCnJZo2LopPYUhYmbKgSo+pVhGtVhhiMm13O2ZL6K
LKkF2WiRO2rYluk0iG09JUWOxtFYc4hREFp42a5vMpAM+qaBhnAdKEJ33KvG+JfveIEDRFk41Gw4
OKMn65Xuxk+9BkbN+/1DOqpTBnQXRH8fRe1Dvs9N0gRM8iXaq67OT9vSAHNY+DCAQ6Ne5y4lv+Ox
LoIH4rZAum5KOrZtueKbn0YY2DB70YchlAK5banD4bGm5pvOWLTF1azZJz7deVHtoPbvZivWLOwz
G1ZFnEkK39PhW6PQcTFXa+Tc5R+11cqZ/jl7CYyZ5/GjMREJes6n8VEH3r+9m1wJl7vXI/hJDjrK
0k3dkTu0122qgT1NpB6+0AiPNU1GVjbEp6EH41snQh0zHjhcD7d+NwRa7aVwG10ggTGp/C6McIa3
CT2EK+YujWaFVePUOfBQDXlTXYZCd2UAvxLRPkmbU91Ha8F7aQ9asUgladmistF+lxmlt2XiTFed
6abf53f40p6wYg84QqqWFx55c2cO8T8d+X7l77siWUkGFn6+Xcl1U+g8kKCgb31XS7HlEwoF36Bq
R9zLVsEu4TbFFPreBIUKvCS3Wx0CCxxnot7Ejj/uM77KprJkiBULSi4qVGrb6EEA+P00jnIoNwUR
ycodZWEh7KKtKXt81lDyVgtInAwTWPdlGOylCS6iLkDvxzzyB+fEq27QxUmegFQQKuxjFzh32onN
JRdFfH2eto9f54knOxT2Honnsx78c8ZAEQ6SM+OKby/Nv+XbxM9VnuuMv6mqwU1k5Oaq1qX8cd4P
FnzZ7pM2JjYqbDN92xuJJnYf8A1wxif5xgVcOdoERbxG8Pbpaw0myvLnGqAdkG5w5yRyJC2jCz4e
UtC9X2Kw0WPtljlSb9AFvgXl4VpjyNLkWW4emZFHqWjDtyFuuuGpqfjY7kBbutp5t3CM2UXYVCoF
GqNBvUUkg9xd1X8NhUpBusfZVpfs5JXq8fxKLcyfXY3VKS+zbPDEqc6V3iil9nnWfRWghNxCsHnY
TBIdIXlzB83ANVauBd+0q7Q1CEVc3SgMKan73Y2K+GHkY3lypmjN/RcWyO6lRm12SsZepg9l01RP
vASsbhrGi8pqnNlt1C43fV9KXz64CFjBvu4Spm7bltI1xqYF9/mDNv/g/VkZNykfCHlj0JbZpbzp
dlmt+VZXzh0zwxq+Y2mWrBjAVBbCPxP+xtWQfUE4YF9GJ18r3iwts3WeE8PbuoiH9tavK93e8NIU
N6QR8HzhmdA5nN+/SzZY/g8mCbwlRMrc+ihtyhh3exCY7+soJdMlFzCstuXspmJhH7axesSDebOH
LvTPhGl/mwsQ4BZgmbjIDrtUq/MOzXlCxI9S6PHaj5r0V9SYZOVUX1gLu1RbkoEJD3W5h2SSAFZt
S8+VBRScUp5xD+wP6apQ+qeXYw4Sov8eXBIyrODzF9kDVl8fZASkJj9pF32Mf0IyKIsqiKqop8tm
bXagD46iI547A4RhH/y0TBXQWwMOyKClabGy+EsTN//9wwAsHgfwTJr+FpYECL3RlWRVfTX14EG6
zIR5Y38YQXleODBfZg8sStkxJ51/ahK11sK9cJDYyvJ+FhmAPX31oEqD3gwsB/i1HsAnA09BJ0wX
l6fLzLC8vSc14dxtzQMBX+CWx6rYha5aE4Rc2lW2l6dmKAe0Bz3MFrAuwZk4eMc61b/4iEOqHIsj
RQ3mMlMshxdQB688CHh/B3Ub2HTZgHPqtnWbKFzJvT63htoqRpyUTdBmon0oAX9DPwYyFS7rzRiY
Yg8Uqj44DX0ECrlaMehzXAGe7+Yf8mGP1SQBU23S6FuwobH9SKZsZ4zQV4nvb8cI9+OxTsReFmO2
9ylwTXGXqZXtvTi2FRASSKcyltfJA/P4aW4pFHig3ZIMDPcsT5utIdP9kPfltgGt1c6pQcN3fhmX
ZtmKDblpSC5GHj+AY+mLamJvyzL+VLooayVe2W+GUbRbimTn/HCLhlqhQhetG3Y+0fcKDKIvUIzO
CnHso6JSb7WZwu4W+LeE7Cvqo/HGhwwz1C99oxpIQcV48F1DJC7+DiugjB16vSDzo7Flk/E4mDLd
Kd/7V4CicQzDEyGO3I8ar6WCuOUuzKKVXfZ5qIEq7H83mW9SiBJPY/xQ9g2Is6ennIcnxnn7v6NS
OPnu/Ex/nh1Ru1O6DqOWE9V231s9xaeYNTW475Du4/gsfg8yrvfnx/k89kOu+b8GCTwku7XXdG81
AFT73K3Hg+zpl66ILoKnwi/tSNPiEWWSdXWvaetmu7YH3WrL8ouUXDiqtv81gFUpQwdAWt8qiT5D
tWcOWmg2OdVeKlfSrwUnszugSZC7g3GMOJVVRfD8ZyBsMbgHPhb1zinNFoQPpw6SuJctia3TlLBY
+4z6za1LY5rcuYFTBNc8As/Nc2N4F6zcvj+/FIEU+78TV8vG9cjU5w8saK6FKhswA78jxbg1aS83
f6LHTE/SzGnN+b22sKe5FTwSzYscGiHFvZ9Tz3GvVTMLqW7KonIgEVKrPAlvG0l7NV5oohUlBKrT
3Yib2HfBgmcfRLqvvJrVPU2ZbOBHN+AX+TZQijpwMVyY64BY+L/z6uLpREJ0snyoTdGQo1tlOj94
zURezs/iQgiyX2YIkbz16lp91w2vttpDZd1xhytBkRu27g0tOFvZ9/M0/f0AQO1XGWiFJSovkuxh
ZCZ7En7KHooi+n3ejKWPW2EhadAGWDA/vVc+c5Go1RLUApM/tBdRx3Jqt0XrXHkBrpHZg3BETG9l
nWfpfdmg3CshvSpdtgYRWQihtuaT0jyETBKmyaQhB0s1dpy7ARC1uaWO112fn66FOjm1O2l95ree
S0B52vcVuAwjqCsmZpq2idt/lRr+g+Qn2/T5TDNO2vRYtk9t2dw5Xf5+/hcsLJjdaeuMjt8WaRP+
BDIcAmmJio9VSC5SjsRqWbFB0wYtDG2Rf5dkAAVTPQU7Uzf0ziNyTYBhIeCFs2EfEkRWQCgB3WnO
iUUj5g1dj5Cm3+VIqX2we/VN6EFRCy/nhVzLFpamzAoFeQo9J+qH7CcTMdHXjJSO3Kkx7/sf59dk
aetZFxK/DwJaql6cci/xCEqQ1fSgI4N0K9XJWthemjcrRTBTGXQA3IiTHHi0dZPqNMYaqEONdKSn
07/El/d+K39nE/nnMrOs2BB5rEmGSqpftQdViylg3qbWPlL5ENjn80MsGGU32wJvnNDBJ84pb8Fy
ynp+0GBo3iRqPvvAHmQq9+i16rGbb5Hnh1xyYbvjlmiiSsCQx9+5qOV9Auz7NocM1FE6GXiJqjbZ
9UKGu6TqxdHpc3+rIXKyETp6DSvUXs//ioU9aTfjClW7QZLm45vb0vL7zPt4j2aA4nj+6wsb0m7G
lTqqUsPy+NcILOQBBfdiT1TSQv8LDn3ZEFakoKDxBbtEH/+KkacmXieObUjDjR5EtbI3loyYp+5D
oBhZ0btDOhQnnpT10TX5eJMPDd20bVfszxuxkFLafbhaBmEXQ4T9VIJkToqkQOjpDyKcb8gzKRbU
CfYXxyG7KbenOnCd2I9/aS9p925WV19TX9Ura760o6z40NMEFwiimxMR7ZRtXNBRa1x0wRy64jhL
k2WFA1OLKkJ1OzzpgH3pJ3HH/TT73zzxiV4P1L3/f3DThdW323EZ+oszUvfVyfVass/nIxzYfbpx
WFqsbOGFGbNbcU3nqG4cnPZU1ll5bVAYg8xYIcZ/z2+uJQvmzPHj/o0Lx6FK6pPSKESjxt7d+SV9
GrDnVnLQhRWxe3GFO8RyKlx+8ocB8dKET8zVv/IY3U8jwBp/bkTDXO45b9DSfM2GfjAozLw2L1Q5
vbXoElC3btYNeDGS5RjGb+dHWJqyeeQPI/g5SogtmNX+lxsgc9/lcT/u25o9nR9gyQQrFdAg74OM
TxmdZAwRxFIF4LD3end//utLP9/KA/o86HNST/kpZ1meHHP07EBrAJG4eKRBBoaw88MsGWF5Oo7C
ImRBMZ7Q1fIsYr/fBtmFD07UVrHibj2kkunxVKfpb8P6cQM4xloIWbh62j2yfHKYapxxPIkxq2/c
sCi2Ms/YaZSm3AZm9Yq7MEN/tcrqvjVURcNJeyWoj9whCv5VuvBX6m9Ln7c8mytFldN36tdAhrdU
+c2uGpA2nF/d+SOfXPfs7lhNTMwS5HonHeE8qmdKryRsyi+y5O52JkNtuOhW6mgLG9aWugJwt+6H
irQnE0zdDZl8YG2CQd04kAP7ft6cpSHmOfzg0grdGOC6aHoMUYCwQyWizCEe4pnhW9U5ZfV02TCW
Y4uJVjKPkua772AleIIn002LRpwD6pPFr/NjLC275d6iEonjTMF48qOu/FL2g35r0Vh82fltIxf9
qgYtE+pYp3LqnE3N2WlI4Nrnf/qS41lnd12mqQCPfHeq3flh0W/0MZ9P0zhO800KGqWV0LSw2jZY
cb6kEF9xc6oF/acfUc0hXfuC4s4apmrBEBs4GAM8WnXDKH8NGdwBkAi9Davg0U395LYM1pD6Cyv9
F+WnWw0JIKr1CXDYK9eTEfq56M/zS7H07dmyDw5BqsbrudPh21nvozqO5w814NJ7/usLKYGNFFRT
PKXU+Pn7/MuhsnGT5v7RUeTLn4Em3r3UhXuRLDOnNmhQ9F7m9WB6Rcqp650/X9rAgvh63pKlebI8
muXEDcIJddbac/qjO/X0WwTdycu8zeZf81vHMU2U16ey8SaJ19bBk7umzC4DVaEd7b+rDP6juDGG
Vz85YumtbJzpMWi53J2fm4Vrs93H7SIwpHHRVz/LVvWNt4nqlnnNPvIGtL8fjF+E7S0HXWd7EB3L
aI9quZgE3wQ8bMVl62P3/5A4btqqrf23hFdiI0Evv2vT+MJc035MTpwyGBhP6P3IElB7aeqgmlLp
hqy13i9sL9cK5jEnegRxgPeWQnLRPblpH3wBcdxIV869hSWy0ZNBL0ChbRr1XknQTIqhyA+aPeWD
+Zb28XCvqhoEZm7yNA5rmjcLFtlwSpPmpfJSrt6Btws2tZMmB9w31+q4S1+3ch4FzuPYaBLe+3Hn
kC2KnnTYkBAt1ee39ELaY6MoyxHUQbFThfc8ByjFyOzxT2aL8pbYg4L528UwCDRo/Nc3WRx0bduz
6datoiswIfTbqBiyFddcmqf57x/CO2PUwS2pYve6CoSCDpRnKN683YCtRPilAey46NdZkqQmO5Va
QgAV4NBfOFCqNcdbOGD/glMmLiiE2slACB2XuzoJ1VbN+UFKuL/pgia+LADbYEo3VlmQj11yb7Sr
4rvSsCjbD6JL0v35DbVkiJXy9BPrTdZM6gRIWL/5c4ibgM0P0wABBKF7fX6YheWw4ZMlceLB0VmG
Ox+bwjuJ+hdUrfIMzKyXDTCf9B82VK4lKxV03u6F9OB4xuBtdzd50J5ZmaglCyzPzjWURwR3s1Mi
S3atiSd/0DgN11Dk84n3yX3mL3wkXsK8oEVx2oVwgfdadllu/kmaodJXMVqnyl0/GdAlTAHpnbuk
Sp2fQwmnOeRh4D/LvovloShI3VV4jvDcYNcnIOe7GZ2pxv8rRpL92LU+6tOoJTtbfwpLc4c2j6w6
QpcaUqW+PwbRtnNYVtzRBDK86aZSXMf3PgrM/OCSsvPuchqmDCLCf56leFRE+FconNTRPXCFDYoE
ilfVFSmCQh1qnQr9AHfo+c6fPKL+KTGFyH10VOcUxZFOil9Omnt8DdgyB6a/pjCkdjk30iNnCtH9
vcs05I6bYdoEmT8Bqh2sZRSfeguGsGKibCWK2yOjry5zqruskSG5M1Ezkh1Bz0K8zXKvW2v+WTLH
CpE8EV2oACt+ZyKF3GvPfo8JUVsGupMLXAbGWCHSpTyMBxak77Xu+3prhkYMuyAp5Vrrz5IFVvJQ
VU7d9LHPXgMYs/eJ+QZ+xfrIu4asRPmlEaz8kVSkh3h2oN7Br/c7LxFTmBP87CRjl4QVzJEVHtH4
n00FU8m7RO9YeSwzSuKrsFLQG7hoEewCbsBrNTFXZu+uGN0bJynVAwdn5EoJZmG/2rVbAFnCoJZj
9l5iYz6MaS02SZ4WL+B+iY/w0Gp/mRVWcKS1KEaHZuQ1B6FQs9MSwo7XQOmV6vmyAWYDP4R335My
nhBv3/26kfuClNUjGgtWi/YL+4jOf//weVoWzcDzhr2KQPPHugW5yiYeQGMESMa4Vtb7NNcNKbUc
mnl1EIJT1r3u4+xp1nib4RAu4Dh1H55Ma75yfVcAC3rZjFne7RRNCFnnMX6nkHkoNkmXdSDq5T3d
nf/+0taynDt3opZ2oKN/90dff4Xi8CMf0nGbT1r/Sp1urVj86bGLSbM8HPcNohBVg1eFt9zNTGN9
Y1p5kWI3vm65NwLfEGQsVe88TABP0IOeho1MsmgFV7qwr+xKrnTDBEB+FbwGnXoPys4csjg3mzCr
1jxv9rBPDj27hpsbEB1leRxcl9P0Jgf6KP3iKPh0NNzbBqsKHgurbVMemibvjN/R+F14PP9GUaLe
jJL9cIayvfaGtf7KhcW2i7pkasq8jDV9lVo7wKX2PmHHoUVr5cqmXRrA8vM6c/A+N3jZaxNqeR0M
pf8eCVzRV4L50nLPw34II3wc6ZjB85AVYTXAV65PRV4eJy7WKB8+LVyFUP+1RhB+nIFGKX1nXSeC
nWZt/OB4OP9iQCA5L71rWlI6orS71nK6tMEsP3czMCn00mPXvgqfZBKnaHc1gdn0TLx2BL9kCoM1
WPTS8ljODjHgrHQIDsN6jF2ULDmtQPhcGL5yHC5933L3iDfo2Ad07x1wy/peqK4gG2bK+pJaT0jt
su7/cXYlTXLi3PYXESGEALHNqWaXp87K8oZwl9sMQggQk/j176S/TbW6lLzInaMcgVLDvZKuzhDh
shHlVVu9+U3lgyCUFMI71J5o1y4JH8e6XdUdPZMLqGyzV6ijYBrySPxuaNte88qBX2/t4TpNIenO
CvEWVqE/7nuBc9oWNEHGvoJtvDYFjkRi08GjeBYxhQjSazApnvlboJvUJDaY6BYv1iLHTcHbyKUh
2ZpVmGPS7VpvDf/elk6qeCvT1MQAo/VtexPFgEHvLu+ErgbOf38X9Ur3ikddj3P01C5g6YfQoxwy
Ly1XzqCOrGKTvrs4qeOFKfkKsLp3B3eSpt2yrG6OnM9rLx+Os4ld6B0KIBZINYtX1gMqfs5ejA7b
toc9twpwMdT5/LMY6wdv8q4MFivWGd4ntB+NwZ3p1BG014xtkmQEJPHypLgGzQp10UFpGw8r2HX7
8Ht3PummSXn4f9wMHAvZrlzCLznsy1nJN5ZQb9vV4UucdM1LJbpwCzvRNVirox92uRI7+VxPBr5t
AM+9IMnTB4mi3LaYFnNzeaQcCZ5acd/ChAvygth0EzrKet+HRt9GfRreqVqB6KxpP2/GusRL4eX2
HOFilzBl7o9QyJizN0hqFt7G5/3dGADEsDLxrs+fB/JdNFJsTvWgdPTKZr98zlSff/cU7Iyu+/FW
rLNo0osK0+Cu4JRD57FO7vu0Wtbe7Vw/3t7eq3ZWuqHRncyaI9VBhgScJysD71pK1k4OkQKcFpsQ
5nWIdv8eNmlxDtkoGvTTvKtxUF1ryNULK7SzZRiIHuBkOKWevo8qMjfbqoJ/x8okuDpixXbSGoHj
m87eiCbqtuIoKyqoGP2uegieXZ5nRxN2vXLsasi3+0v+VpJWt1+GqIqH2zTjYxtvgC0P1oLP1Y5V
ttS9gYBEW9RvmpCfRdomx4RG3wOI079c7ogjTdnU7g5QumFQXfGGJ2wOe8myhjsLSPhDpPSNrsXa
k7Zjzu365YQ7yNTlPX+NGj+6j1KCd4+RJdEad9nVj/MAvgvrTtUxoXkavdJ46B4MBE82aWayHUhl
EOadun7lgcU1Ief+vWtHe1XFKpWEr4uk+Y0eBZySaPlUa7/aX54R10hZMZ7GFZ7Mvc4HKHlUCmfq
tDHNrs+bsF0z6fhDS//gVmj7Zqcq9ZreUxWcAyG/oFT6BD2P+JAu6oFVQA7jdjX+2dNhof45xhUF
Qu1fz6iZsvCODEKR13XVSgQkzOK0UEN4F/lGPULBoO43HXCX2Uqu988f+qifViYomrEOuEQppZjU
8sSavho2Kp/acTeVngi2kGnzgb3DsWyE+C+tlo1BCRc2Nf0Z0MElnVd66lieNllc0J5z9M9/mopF
bPlULjd6KGEMKZNfXjOk190AbNa4hoVU55ciep1lDU0z8KC9vzv4TaxcARxL06aKQ3EMGYj19ds0
ULWUm2QuouGHXlB6WSsbOeLLVvMcPBEvNGL1W93ED7WGD32Nl4+nKY76YiV3u3pxbvp9CPekiUmT
itfWb8Nd1pffwxL/uGpJ2+/5bWQw00DD36VniJDuAfqLmkIeLn/dtYys3ECNljk0W+s3SLY94/Ta
wutet+2Bx/U9DYGUWDnzuWbBOgqMuYClNKR632ZYx29lBNjwAMDLDoqM/hqDwDUNVvBnASthNRCG
rw2IbdPOFyXwvQwH2q+Xx8r1fSv2ddCUeVZ2/HVKGwIptvO7lqeMH6wkl4+vRMzmhEcSDHc2wouZ
lkz/Jad67n4O4xxN29CAHr3jMWS/ti1RntksC56bnpuyjq9CxsTMJogTFXieYTiFD0Es/orGCb4W
JXibycpK+/jUzxLr1A+TvqmYahLeZXg03A4s67+3lfyqz7jxMlFgvKdeslb5/nhZY9f/d0ROc+HD
btA7DyUemYuieSwyAY67VI9e1bZXhSZL7LgvhhJM4POxMzY/5Znm7MMcZCViXF04r8J3SaWSZVAm
y8hfgzIk+3qs2D5HDt5MYuphROcP+8ur2jUvVgYAaBXy/16l3vS8/EylTPcEDPb7Hh4EOwODwqeg
z4qrqtO4p/67T1A9gL5bxLCbwAfipiJtcFP1TO0quvoE+HGQMpux3eAuIOGtFL6aKkBhp4KQ8z2u
B/WaTObHiYzZfG3tMRHFIK3BuW35ljH/R32WsF/IdRcyZhO22270siJMoleTNONuIFAp0CG/aruF
Gse/xx/egl0oYTf3qqWCYQoBinzoV92jHUNvM7NnTxHOSrxpTTCwCA6JZqn8nLapEHeXl+rHtWhm
c7LzsBeDMmH06pfyV8TH+HYa4fjeq3s9jKC2p3TDyv4qOD+omlZ017Me6tnz1RvI/iTdTA0LwIfz
ySh+Xe6Oa7zOf38X4YLUwtCq+V+hW6kaDxANLgNXAZLw++3A9kJQEKMheoUHT9Sj4AlbhF03eXCN
uu73W9E81GEGjapAvREs1U2tpuqXpGF8VbmO2fRqWYFCIyQqE4qDyG3SpNslQq5BNxzZ1TaeHnsC
F2Y4171pCcDGmPRsA6XN8UuqzrdUKLOerhojm2ZN4/FMM8F9AVChBM5vM72d28TfXf66oxc2t7od
gT2awBa+o6S5F3XX7mBu9gU2Z09Anq5JhLkasTZuNkBfSSc6vmsZAKWkxKtuqvNfaUumrd+swa8d
edXmT5OoS5U/+/EdZEn+IkAWbc4efEneh9etVptCnfpQt5PNGN+hTPfbJHmwyaP6eHkeHJFsc6dV
kXYAkur0ZVjwWFm0eR9susFcxdWIWWxFMi6mQx7SKX2ZeZ5/mTjUNaDR01dgNA/Ll+u6YAWzzBlV
ypv4XdaoGtrx8NbM9jADEytD5Jpf63DOliJPG2gk3BUle/kzv1Jmv0r4Uu8vd8C1TK3TOQTppyzm
eDaU2bl0JsesSh4CiRE6RDWtw09+QRKxci129MbmR7fRhBo8HnOfohZCVHQGhz1a0hsw/NaizrGk
/suGDmhRZJzfibOYFkWy2vjxmlCR6+NWSA8BEGUo1mSnHCrpu6ozAdtWNORrP941POc5erezMdaV
DYHN34MeCDlELRX3vI2yHV6S185hri6cm37XBM0haKW0pk9DNGIGeu3fjLG3plLv6sC51Xdfh//N
wvrU0Cd0oMcLW1ovn4cJ5l/befb5X5dXrKsRK6xVVvqZSZb4TjXnnCpBogDpsdj0PF52l5twjZIV
1WqBDl5STN7LVPrpc1Pk5LHhXXu47utWTMN2TaRJkXovOHB7d4uKH1CjCFfOqq7RseI5E4CnmSWK
7/h5/wfVvNgUKfve+f119QJmI+FUB56x1Dh/FZ3/nMKgAzjqa++GNhAuopTmUmBrhjOoF23UWJtp
ezVygdmWwrUoZV2Vg/fSjYW8GYqyPZBQf7s8sX9kTP9b5mQ2g7kY8F4jCxY8YmfDhgnJwJoMN2kU
f55AZ4ATlXylc823URod5pjc9FOuNjkE0HdLVmWH2YcUQAND+8s/x7EUbLAcrBDTQY+5/JUIj26w
Z8w38dSxvQdZue11Tfwn4APWzE0ifpmyhFRI24+fopi11bbyr+PIxSy04r0I+5gXXSZ/AdwENaIp
SI/YmThE2Jbgq5+vcakdG2FoxbzsIRHFIdx+Z0T0JLtgTziIi2AavS4eXlYvj5erESv0Uxl3YZfX
zZuOU38jokgdjRjItPG8Od2BgrRcRWbDqFl5oIXK/dwvI3ugkOQAUAMX4kXiBHS5H39syD5Y6TZg
LqXYBnVDgjuWxnH5VCQkpNm2jXlfIOFASONstpK1hYL2lmk7iIBCiSAHRT0GfmRXcSbHv6MWRvFm
Q7qpJ8k+FeEYrQSiI3/bYLs8rsKBBzL9VZYibTZgTgyvcGnMVgLL9Xn7HBBr1igxsAdpAtPthnwG
aS3zqL6u3mPD6+Cm7RniV+yBxx6v643owET9rodqEvFmESYJVqbxw47gkGctEo2nD7CMm+ETgzUG
DgLDqTbxGgbf8XF7n2BwPzQZn+kLvB6eIUTj39Qa9crLC9D1caskIyo1edJ0xYmMXvFw1kscGuVd
M78cmerfxxiRSYXCMfgauh8BM50g817OWbny9Q/TMr5+zg3vDkmFN/dRhpdLkGuqWv3OklBwH2Uf
uG2awyy6dQ0x1yCdf8G7lnouCtkkafCTLFV4G+a4ueFFsVslV7m+f/77u++nITDkSlf0ReAV+Udb
tt2w8WdPrj3un0fkP0kGI2VlftjTprlK6uAFCDR4eMhs6oN9BI+F/q73YlHu8olna6nZ1Rkr/wMn
knIgp7y/ZBPBsIFUzbzcJrQRdHd5yTrkRX0bIg2Vz5Au0WyedOT3b3gJbQO50bmh5kDnJVHjti2S
FurxPdTk4FHS8CTxdkLETTltgeyJ1/YG1wq0wj5NDOxqptF/kR0OQzsI5A/3c4UNcJukEV2RSXRM
nr1DDBODCBbG9BGuHhGw2lPu76cKanK9ZGG+AU1Vr8F5HVNnp3tN5Az1tcR/KRLJ4kdWDp3Zm3lc
riOt+TaqGkVCwMHLyjtCrE7Pu9RDDbVsm3RtO3VMiJ3wswxXjKlm4kR84j1o2tX3fRdDjL2l18lP
+bY2BotIB6lizr9Dp51D/rOOsucx7edh0y1muOrVlfu2k3w1jEOHWqY4pQPTB+r3xd4LVoFRrnm2
8gFBpZwY1YlTCxHgdFPGC2AEcZuswTFc37dSAC2S4KyxiXXkMz49RGMVlDfZBH+d28spwNWAdfyD
iStlKQvUPfPBzy4UU1/9BlS7y1//sM6PwbfCmo5pE+mClyfCanUIG2YOsezrfTpStYMo1PwoWAX0
Jr1OUc+3cdRZGSYiGuf0LzL0XfEAvfSwgBa3T8IvninSNZyAIzpsOLWC71eaBxrPFSpWPwhj/CmD
M/Fjlvnpz8tD52rC2vHLxWSYjLk8eRlrvqshrm6yjCzAnnTlSu3LkQ9tQDWgRJC/h6DnqZhruIxK
aAsQDa3fFnm4yuc1u1dXT85/f7cnG9IWHcMN7KSXvt11lax3Ba9eh8W/toXz4n7XAs6ggkvYkZ8A
4/O26SK+BhTmKsu0Zk3g6oIV5nBx4wD/jOXJB791uF8iAWH1yCMqxWNVscyHy3PumhAr2kXLEkiA
ReqeSgOXgkbO+wj2NA+pL7N9G9Ur+6CrN1bMY3tvdAGHghMlpL4DHo7sx6UbbzO/XzsMu3piBb5X
Gl8w3xMniJp427YR6bYcR7UjY/A7gW79Sn5x9MRGUlOQked8XKoTjCjpiPSL9LhtSFg9NKTyvl6e
FUeKtHHU7dIWZIbpPHL86N1BI/ibpjxfuVi5Pm6FOWU0L1Ovix8z00DuA+q2Q1h8A5ZwAcrvut9/
nqN30SHHIAWnoMcelWg8Z1R9Bxen8WxEvtKAI8vbcg88GQEIpov8xAIg2GARAl+2BzXlt6pKX5n0
1CbwvXx7XW+sWIdDewbWmJafaNXzbaGz7DloAXO4/HXXgrICfe49n01zJU/JUvW3RQXTFjr4L3Br
/Pu6Bui/J6P2lmXyxlmefJK/NBJkuD/HKkUmulJuPa+cD64otu4DHXlZpTWTp8L4N92Qwl6y6e9K
8n3CQRQ427Wiq6sdK8T7SdZJUyt5wt1g/tkaWBqVohq31Wzoi4K+2R6yjFc9EnDfBlVzqEvA2krK
U1eNLQCZpe/9U4hyzXjIMe3/Mc6iEPpjCcaMedNfErzL3UzE1y6Z14g+jsGysdQE1II5YV3wk3ew
bkmD5rEroBJV+a3eJtn3dirXeO2uO50Np27jEp7CjKUwGoVmJRngyHsADzYwB/hcJZuKkPitK8vQ
bEJUEMSmbEcoNTbF2hHMkdFsQy2QuYc6XbLhk6F82E/9GDz74SL+uip+/sCW3yUzFYWlzDJPnha4
m4INC+inh3vEZgj9ZCXDuBaDlQN0GnRV3KXDp2hg09ZAdRVGd9ltzfmahphriKwkAKJzpzvA5U4K
HJMvyg8fJjZmx8sj5Pq4tbuzKvH6ysvEJ2oIyJcbOUx+0G2UHyVX7ih/lt67SYiLkuR1zuVpILn8
B/SA6B7gd71Ctfyze3+QwWxEdMqbZarilvykeoF8iUe7ZNEbMLwWbiDzCvDZqc8LpYNtrUSt6KbJ
iyHalzLMzkCrQHf5AUYi6QSkg8pbMT2iysfC3zLpWFhuIKnW5S+wywnCL21DouJL7HW0PSRAGD5P
pa7Nps+8MgtvRhzuquUG63gh1aYgJBBiV43L1LZbmtYJGB0KymS0/lrVvZzzNwA2WpbvrppIG7Et
jfbmKU/kyfSo/oSQedzLIfh6+eOOA5qN1y68MYzGfKmPf0A5AFf6NaA5Q7apGpLeNDpZLZk5wsmG
baeVDPtEAX5ggug7DiNwKmvHgwftl5VxcuRWcm743Wo0HJLPqtTVa5ZJs41y6R0mXzQFCjpLAnug
SL81alirtLsG7hx271pjpkmyhpTq2I7hPyYPfwB2qbNtH8CDoCfl2snWEcW2PJsKdQywUSuOkvJy
PzUmgu8lSF2XZ9/1dSsBkSUOEz3I6jgZ5H6RqPmH1xm1kqNdE2JlIFJBiwvCturIALvbSCgmp0Xi
/62BBdqfI3YXN4y+XdcT6xQSjdR4fbLIUzZPQ4ya4SjNt6jQ5roqFbGx3BSZJkn9oDwyvkQbmNTk
27TL5SYxq0vq4wghNmC7KHu/KIM6eSymDtSebvzEi7zeefHqodnVwnmm3i/aitOWzUSewtgMh7gM
6S1T9bgdVR6vROHHS4rYQO0h7uMlATTuUWTpLeig2R6G3d3Kxz9eUcTGZwP/6qPQciY2GiDXRBt+
JdSTADcJ5W2XCOIhyzDl/eaaNUWScxffjVYrKNiNkSZPUQiDsa+0bzKz5543qv3lBj7OIcR21zLy
jOPshuZYeP4zTcJKbYqpSv84UFZjeOUDArFR2lmBwqqXBvwRyhjL50lz+AHF5EpxY2IjtGFnSntB
hTrSsxPd1MGZjYADUEj24/I4udaUHdy+wmsm7cQxI17N8Wga0XYHJaK1Gpvj+zZEG4JASwqGgTi2
gyg+G+j+xduyA59yZdk6ws5GaacjC6qGJfUxgiPYHaBmsE/TuLRUSIlXjZCN1GZNnvs9yZPHSePR
kdTg2Ac1mPHXff28ft8Fgs6EB9jB+QQSB3i0jvs+7Tc0nKeVOHCN/3nc3n1fqYKEY9qVR84SXB/b
2R+6LRgyZKXA6fr++e/vvh9XVKvF8+UpMO1bRIJkw71q5ZTqiGEblJ1WmYGoRgsBgmZub7PQu+PA
Ee79JfgU8TUNR9cCsvZpzjwxhUTWx3YCHHXIF/EFkLx8M47813VTbO3VbIyMEnlW452n5XtWVs2n
cVq1zPi4MkRscDYfGlRmARt4KkJwrDY063lyj78t9S41Ivf0wfdFBzO7EJC8V9DJBVlzjHTMj43X
ZsnEWdbM6pRJFJx7mhxUPo+7PirGrcfhG3l5/BwzZAO3I62hbwSy2hOyb/VKuuiOgzL6CwCStTqL
YxHbhlhppBLTJSQ/Qs1qTLZi0PP8GMAOs7rqCYjYgO1BJn0RhCM7QhNkYHsh8oRvFcCFK993DZEV
5RB7yinvY3UqPNynJ4Pdug3OMMO0ICtNuCbbCvRCQDNlWdr8qMVC9u2IBywaEv0Ut+pzzUpxuDzZ
rqmwKwN4/QePJ8iP8G+o79sgJPdQsvRXcrlrnKxgNy0Y1PUUBU8MwknPfJymAycJNOTqql45LTvO
UbEV7dpfwkLNozpNISSS25i2d2SCBbJKtfrhEfE97BjZXB4sR+zH1ubNYbxjeDkmj/CphGllets2
8Fw0rbcFfCXfzN7wLfaFum5qbBz3VM4irZVfHFuAEsxti9rk9LNMYMCw4rqdYM/4b1GC2DBumtUh
PNUj/yiS5Bctvqg4fFRdPd4OuHl2sHes8Yc4Wl3SjrVm+1fBwK3v+jBjR8n78vbP8ZCLZc2o2hEw
tuCpgSGljBOiTipu/HoTMfaPDwmim8Tn9BFymyubpGNJ26KnERTTlAfM9UmHAQjzZ4XHvSflfEzb
+jq9Hk4iK/i1RwcsqzI8ggsn9Zbl2p93yGVjvg8qj8mVHOOaECv4BRzXVR/64RF7md5BSsm/KZdV
ty9HZNrWVRTKthgso45qGuv7oeDj56htjhNeC14L7usnfyn0SmS6Jt/KAlkEZc8U7J97UkTTnndJ
8wQM1gKTo7T8IdNxDRbvGjErA2SD8QBS0QCU0qbme1hRVnobqT5dw/M5YtLG82US2TIfEv+YevGB
jVB5lJzcRHA6VGV9wynSTIg/lM2aop2jRzYWvIVEb63DJTgqqGqJA+Modn9ZgFlZ0xBxNWBd1I3f
imKmQ3jkZiYnbJPluEngiUtXpt4RkDbSLxNwyUIRNDyaKQURXS1wDIewRdLO+9JMxlx3KrJx3lDn
DqouLZtjSjxYZfkVdAhG9jUYVg3BHWvYVkQVIRTzlEC8GGYgGgOC4QY00vlbSuSZ2sGvIuZxYgP+
VJDAobGrmv9hJCB98yoGb7mtVX4mcIvXy3ulqzfW1s8rmMTTioeoxgrxJkskmKmMy99D0dFtOazB
GFzxYgU+PjktdUX9o8yiHyoqcMhIngSiQwIxqUjw0MMVoIrVypbpWmxW/Ed+tUCaJkG1Pp3DbcmI
2WgR//JC8vvysDmixQb0KehOhQXT/lHTIXmEnaH8loett1YHcvx+G8QnB92VY6+aky7y7IkWbL6r
m04+F8g6V703ExvGB9eNtFOA9x+Np8WPCCJzMDWroDAz12DYXR4lx+KyoXxFwgZj8rk+ZSaKXpKS
sO+qg1dJBAGCvwOk0JvL7ThWl43nS7vKz7xuIEflZz8K8Fil120MEtqh6PJf52MSr/kTyFh8Bcfi
mv7z399d79siiFkQos5MwxA6rzBL9OW9V6JmsZLGXA1YW/4UK02KxNSnCFUQ86Ba4F6BiA3lVdrU
nDAr7oEcMg14EdExMkm1TTMvvAHLeO0h0/XzrXCXfqI6zaH5oKH0uytmeN5XxaqBjGtZWdFNpOJD
RmRzUsVEPxWcyOcKFtfgFZsOPuP1l8uryuEmiyLNv2c5qoMoxvN1cyJJ/Vak0+dplneTADmFV+oz
ac3PqRJkB3eTmxZgEJ7kP+IS/3u5eUcvbaSfCcJsmBbcmAyZzeGsPxLBTf0ehY0DdECvexCG7dK/
+ziNHV5p86a4hyfrKyhSdxkkVVe2fMcqsFF+kOpfCgULoVMZsN/jAGNUj64+LLg+fk6d70KQ6doz
Zc3Vcch0nG0gqIXg8+ea/bo8/K7vn//+7vsa8hMLhwz5cVIiOUA72tzE/nC67uNWeBuof1Qd49WR
5SR9LrpFPs18jbzl+uVWaEsKaq6C1cPpDzImoaLeBIyv4YIdW5PtfgUjFKrnNq9PbR9gt/DyOgDT
exojmDonayYMztCzQlziKYLFXIrj5MPGPtxHDZ5CHqeRdBDsqMKoWTaAAoSwzNBadg30Dcvag10D
XCfKx6zTNfk6VnnufZvMKNYO/Y6bko35w6s1YIteU594INLgJmrrsDvotOn1bh5o8gidbu7t4LKx
rFz8HIgaYgMAsyWDmk6FHKBzSEyQPI5evCiGg0CcMrMP+HD6U0Rpz3b0Mqqjx7TXa2IHjom2JVbz
dOKAceTNCbKVy01lYnaoBcQb8LJ9VRDYmqptFc7+LKk68Zwa/4xn+E4a6a/B9Vy/30oQ4RJ20AdF
fbljUfMJ5NnqVaXZc9tBUvdyBxwZmlopAoIAvQmDQR6jeKR76ldfZbuYveiRQWdRrl2aHeUsaiUL
mRuO02zenqIlFPdKQA2T+jGe5j19Ggo27LVMt3m9Rux3rXIrfUBZSyQZxJWOCL94F1WAcsEHkG/J
CCjSAlutevD0/vIIOlLVfxCDLfgEcajkcWhrD8Qfo96WzMeD23Wft7JIDpsoBQS4OgVhHOyi3HhP
jAu+sn4dC8xGBopmwTln5vUJXj19sIX6exJ9WQBvISgGjP5aHDrGyEYIpiiOspoP9DhMY7ErMgBD
x3aVtOz6urX/s5CKSqihPk4lTmoTuuI9xEkg5co1w/X9c+y820YFkPBZBYz8aeLJr9ZXJZCH4uvl
6XXEn433o3PX0mUO/OOAa/69CbgevmL15sF9ynyuj9ALWVOec3Xj/Pd33WBVoeEXU5HjEIv5gZxf
J7dNOvZrQGZXV6wYJ+UcVrlPgPXoovAh7QeI8NMiGJvXuaKwpJoV0FLXRYWtsxpVQUDruWyQGNP0
GQDN+ojT87ASFX/S0gfl6j+yp++GaphEUdfNRB7h5NI/Sw9191u/9JLgGdr/nP0e6mgOl5sZXoDD
yzBlURDeUsjF/R1hBLxkO/TSVL/TNJ5BWeNtIthfNPGx00Zlnpu950EX/0uEB6m53g+QLxp8zIcp
1DcYME7N98CHiOO4KZag6e7pnKfxSsdcS8BKJhyivcwMqFi2AcxddQMvNZ/I7LoHYxt5WAhoFlV9
6x+BYApuBt1W0Qm38cVfOXE6rsg2pA/qgmKESVbyqH1IYUwMFcspyZ95TZZNCxO6nVj4bQAdQqha
vV4OT8eA2UA/japFHnlle1JJC+OKVodPZpzWXFEc2dcG92WpFgGkJunR8KBkn6IonbJbMraQ0uxM
veZe4Wrl/Pd3i3nxJo1beBYfUU3yDlDKInsszPEuK6vpcHmYXE1YqSVTDQcoJ2qexgjX5LHO/5FT
AS6sXH0GdezoNqKPJAD9MggOH01YBnB5GchJ8zQ7UDYNd2noNfd9HK7pnLtm3To+hDkxTBEckv0Z
L9G3YQ1D+2+lbps11WJXA1ZtgYQkE1MA+xYOz8B8I+QfsXzZ1rvL8+GKFCvO/brSk4oHpMcUkuMC
qhEFicc9i1h/SwuFfaZ5aAy0lJaeVjeX2/ywT3FiQ/0GLtPah1P0sa0fwO9+MfX89+Uvf7i68OXz
ofLdAg4DaRYZ4AYBw0P2yj0+b2uodG2Wdgp+XW7C9eOtI4SuQL7QNc5BlPgQtFcBj4Yvba+7tS3F
1YB1hkjrpowJySh4BYamOyo1dgZP5muGc67vW0FewBly7Oe6OeEsP9Jd7Meh/OYF6XUPeJiEc8Pv
JiFKBcBealz+d3owOY8OU7X6ouqaYuvsEJVTHcsmxDlUTVO+m2NcPxK4hXf7HNvryqHh46so+mDF
tWiDIKKi009GotTWhnj2gFU13YsgGG60D/Qdg4LdRs9SfTG+/1KbfK3k8GFEomkr4pdI9qQfu+Y0
tb74DvS7fDoXebG7fIa+MWQ10zDZGm8Y9WaqwWu6bllbeWASMmXtoKKj6vHatxcMmhT7bu7W5Kw/
PPLFeEr796IYygQSsHCCPLZdADNU8lslATvIWj3GKJquVBAca+M/OMBWJqQvkI0n3OO2IGUkW9on
zX2TsbV+OPTsExsJmBGiZ5G35igIrOJbGe1Sn05bdV4Aooj9jaH0n4kE9wF0+vsKV8ka4o/XzZKt
51oATEyyXqNCksV1uC2Cyvf2eYun7CsbsJID67olmRiekloOQOUGi79EioD05wppzhVY3EoOZgaQ
C14QyD5mILvqTFqUCWgXiRc+zJAe3IxEmW+Tn77iVHj//yj9utaGlTcoHAfGEWSSkzGefCZqVLDP
HTiLN5Ns86uOzVjmdt7g0h+SEkX0QWjwcaM2uyuTZl556HOk7v8ovKpBNgzGe09RhjLPZpAEgi51
V4Qr8XPeJv9zmcGvt5IABAeBGawH/aTwWLkRVfM5g5DvDi4Jr0rl4jAt4bRrhrUbraM7NnSQUNKm
vcRiS+q2fu543ryVwKvsL2c0R2dsxCAQl7okA9VPupgOjBX57USH0/kFtsC5w+iu2M3NWhnJsbps
8GDBcy9VDLuS4Yo8DxroLt5I8iADvUZtdI2WdS4o5zrA6Q9QIho2frVZyHCX5+ny+/Joub5uBX6P
Cl62lI06Ea/gWz2k3m3gm7Xf7sj+/5F7HUBHAbdGP0EtotwCL/KrLdU97NlPSbb6UOaaAyvCjdAL
4HZj+wSdZZhxd/AyoCUq6J4AFea6UbLC26RRUnsl8m/R6OEwVCCwnlPVdR+3Nv52bDvBeio/DUHx
i0HJcdMOawhtVzBYkY3LfLuwNjaPOoaiXdRF+jabJDyZMzyXVMDQJjWElsfz0eJyZxwN2jhByjha
agyKkRP/uoyihek5WLEcOsLbZo6+g0o07sJl7fbtau7893dnzgEwy9yPUV2PaPHLKL1RPH+O8Hlc
nu5TT+5gHvzrcs8+vF/GiQ0YlCrM2zjx5afzqSxNgLCGDsYZ3DHk9GUdAuU4BtrIQd9UkYwDJEdW
+hBVNALHMcU2XsJf2yasthNN+IE2ckszvgYldSQBG0aovKSo077vnv6ky2HCDR3Pmofrxu3c6Lsp
Apajb2hV6yewY5JNMUP/0mgYHmXNtPF7WFqgHHO5JddisBJBFuSQrkYl49F0QEWpavrSQn6bqOot
nftvNVZGxdaoM662rIwA+0XIiYbICOWiHsMUbo+d5EcW0RvFyudp6fFYi5fyyx1zLT0rQ5AApfDW
pPpJNumwl1X0jw4ziO0ObXvbJwTPVtVaida1FOyEMXSzKaREpiOF2rBYmvtm1HqlAuAYNRtQCFvX
WIOtav6Psy/rcRsHuv1DVwCphZJeZbt3dzpOOnHyQmSZ0UaKkqj919+jfPcCHU7T+uCHAQYdQDSX
KharTp3z1Ph9gLMAWpw19bAarOIe25EaiqY425eXzTIXE02Yz1FNpxRhzZ+LATqG+7Hpt4ALto8b
+QBVdBUAHyDlmEuX36Kfd0iyDOWdyz/dcnGaOMKQZVPgc4a4Ig+bA2Vps+tANQB31mmZyGKkX64b
yLj/ld866RiP+kh0FO8YrP7/39I5KU6Xx7Bc0CaWEKwIUambdakqqACyshr2LHaqpHa7fH/dEIbp
c8rHthuc9ihVzcQubcc154+e/2ZOl603zPqxd8Jkky92bhs6pgtpj1wMbn9DVFbJBzkuFO+8SYNr
4hUN9QXq1ix3Rg4aSZ36xS/SpKT74ogaAh97AgKd9iDVHDq7gk/I6l83f8NDMKcM5swf5fM4d/Wh
AdlE6lX14UrWiTA2yWWBaEbJxomBNMdDFI2tYP/6p5qCLeJ+y3n/D9KQVMhBC1qdncwjCYpBv/qM
kM/Dgtf1VNf9xkPK4n9MxCEnpR47MBCcwfR7npC/3cXLVOa7sma8vllrdiAei/ROZPVSb5iyxVGY
EESwG2HLS0TYQUf0QzRzviQIyZqt3IDtaW3iD8twDqFkjQfCCuCqmvmcFewRRGNgfB+hW1Oub+1w
Dk4BpdNdCGKq69yriUcsY9E4EMWRz2AAhnwYRYC5CmpcPtC2VVv//iZqGJlIY1F71Rn1wvhjB3Ey
Jwk8UEpuOAzb9w2HETR12mVeWZ0HUQX7vMzUXVSKLXpKSxBn4g5baB+RqnMBCa1Uv3PqJUXKMPq9
3nNrmihr492fEEH55MoYzjc9QErduPXa6ly6Wb5zR4CtICKwRWBvm5ARFkAjJSgWmcZPURj/1oL8
20/p/IuDX3LvV4u4LSJ0Gs16SY8ZHMWGtVr2yEQmovU2mEjHyvMAcvXvKmy7DhKSgXd3+YhZriUT
eqjjaPSB186ex0x8XqNFBQztk5O6wYZTtv1+I0SIxCpVy3OcMY0GE88R9CewLVsdWbafv7rSNxbi
EvDOcKfPnlcdGPAx1AdVF929BxGs83ULZMQG4ci6CDI/8ux41Mu/Nj76/n6CxDWdnnivuf9y3TDr
8r2ZyAyxuwqMPXhYDaVOAAQDp3ATqGBPoYH77+UxbFthmLsMuRNlpC/Pi8fLhzGi/J4tBO36133e
eA3ITqaQbK5wr5TEj++nusrFK4tUcBXLKpAphnVLR0tBwwibHaCNWNKcH2K8pi//eotxe4Zx6yrg
ChWG5mHNmKU5P44sjW98ZGpvkbx/6dBrslv/qWquzdibIEOA1sdY5aE8oxUDotdOLaA2DgKemImt
ENpiH/9BFQYz7/Dzy7PWWbmnTtH+g9RysGPoHb7uVJngwVD5uKEQ+Z2HdgzS14gM4OLcSQFx3Y+X
t8Y2CcPIdSTKqQPh3JmvDya3b4+IWuQRPTlbj+b1S+8EtSa5oJKQ0QZTe3lGzlrv8wWKxDv0kRU/
ozDTZ9Is5Dr5d3DO/m3nJRjaVDdN8gwKDm83Qq2ngNhCxL5dt1SGiYOzMHSjgYkzmZooTeYUrV11
KJxdqxz5z+UxLG7ENew8ZGnfimpe2XDSE+Coy60Hy9+4Lmw7Ydh43nR9l4Fb7Fx27FSWaH2cURG+
r3Az1aGnNrytbQqGsatm6lkqwY02FcPv0udJuNlKYDmsJlSwRjSYihG8pxMDCw5gveqe8BmIXsQF
18WcJkywyhXrdJjBb9QUhKRNoNmwK2e5xT5lm4JxZZNSiXLxQwEsZaAPgdt63+oFHTZT3VQbt6pl
A0z+QL+UmcyJwDmV02tbDsGuxzNxI8FiK1OaaMF8AX1x1aaoFMJhR0zdRgA3J93SNrcTk+5hWd8I
vr8f+knvugDnKwNp+/6yedhWb53ym5t88SuPUpRJz4MXdPuM8hC9SVqG0CCgAEdeHsS2foadu7jJ
66rj5bkMx+ZTmaElfFeV2SYze/S+QzSBg87SguuwrdSZageiLWjlACjuvGam1vehWvIyybz6Kngt
0seG0btgEKqKjIjz6FNvv4z9CAmkGY1dQHbXG57RtmKGyWsK1FsgfEBXPCRGE9ftxNewrtV83bab
qD5F/D70mFqfHm2HhL9q6ztomtE75vNx65lrOVsmtG8Ox0ov0s+eCZSeE+6CRY8TCCuGfrVFqmwb
wjB+FZEFHcFwwO6AbjERhE9d58+3dKnTw1Vn14TzFXnBcg/V3LNAJuK2wqNc53oLK2jZZpOnL2WO
73c9cih5X32LxnD8EJdt/OW6X74O+sa0FZicYs+r4Bid4s4JQrUPmnBLWdm28IZJkzKUBffw0Agm
ZChKV+yLujwUIIncOKGWCJcY97aMIMA2+OiSiCZ27+fTflwTS2riX3jX3M9Bf5dCgAFued54EFju
cmKYtQwAfEFGFbdsFf0zLm2Z1DVJ92h0EaBSbTdcoS31QwzL5rQsS3CawPIQMvQTAJWRgiBoDgzT
lyZVT0uJ2AE1EEB626ewK9Oby6fh/Q2DKIlxGrBfVGOQs+4gUQ7JPPJFkKKIdoOPFv6NNVzN7r+R
aWSC+iDK0uWN8ORZA2v3xxw9MegH6kVN0mb+S1NMxd118zEsP3VmL+/w37OOwbCtp3Dcj3HNfhZl
6l6JLYtMBj/F4v9nn2uTQNgVp2mtEvHFEUcn1vJH4IRALEIJKsmajHwZY11e054QRia9X+Bkgg7I
r55Dn3J0kPYRa/d4RPqny8v3vueJTOQf6ZwABgw2+rLI1f2CNutvEHULflz++vvGG5lsftpJIWWW
Ipm21sebOkvSOfrdteMMFHf+q9C/5rz8LZp8q5/bNhvDWYy9BzyEg3hFgug+TOqS1fwGdJvOtHGw
bQMYzkEBaAe5dLi7qGunJ0gRoKybNV1Yb3g72/cNr+CpAaVJH9mImjTsNkjz5i50xUZSzmKVJqAP
4h8qYEuNYg6f6C26NjQ9AOzigTJL6zCRUud7SBptWc370RgULP/2NHENOaaITxWy5+K3uyI98xn6
sQNMiMxfhyJuoEfAti4i2+QMP+B7lFVaz+VzinKr0wPYN7vld1mh5VHduONIKT9OeMiSeoeaGe38
q+KCyCQ/UlrHoldjfM+zaTxFQMU/0ab7edl+LMfBBC7MJVgwx9iL7yWd2MeydL1/pwGlgMtfty3Z
egO+CQxK0mRNzxoBTtUgHiClWDs3fjiVSCLMij6B0eujByK66xbqP1LzS45GVJRAz5WkwzlaSukl
s4rFVU/wyEQp5n3cCoFiyvO8+PM3AEkhd8LyTMa7Ol30Mw073W3MxHJ3RybBoQz9vIu9MD1qhett
jNE4vnKhz1ETJKqYfsxLL/aQJ3ukXXmigE5d3i/LaTCRiqPOoJXVBMhZiTBoDunSx+Kucaom/Hx5
AJvFGt6tBJsOcShJjwSowcO4fF5n5bLm59hBikgOzT2trqLnBCjU8HQiZUsL+kF5dguIT8nGZS8D
v7JfAZWNv4/2jALBMMyIedt2rr81UUj8W0JIofeXV8oSRZlIxWio5Dx4HcQwZmRZq1C8oBeV3BNI
x2yMYDtkJj6ROKBrb+OsOkswhe0ytHoU1fQvUn7yJq/i/Cii9l6LcR/zfPoR4p17eWaWNERkch7S
fvZZ0Lu44hr6bwvMnx985mtfZNoCDQZAS7lb0Vk0VA9QeP1dj5D1ujy05Xyb6vV5zXGig1ScM3Bn
HPgUZi+AtKvby19/P66PTEAjBDVHHjsFmPmR74ceTipAH9U0t+Bb/FJndb8RX9smYTyIeMVBKkPX
94qMa7QHrhW2XlyXiIV0zN/nmme8cRB0yDPrqxJ59zi8VSNlG7/dYv8mByIIC0ofEQ7C9owf/2Sf
1nhNZulvKHQkPRMyEUHmbWy39YQbLsAJRLW0SlTnCiOoTv0ao6xNOBAQw6DrA3A5eyedXpfJ+TZ6
5LqQ1EQ5VnleFeARgzZLGjw1pXosPOV8Dada7BeS3bWqHW+yDnTEfkzJxoVhORP/AQZCC0953YQx
cwIaPtdt+vpbX0LL9DrsV2TCAGs+8xoikTAdz4WWBTQCqzHJm2y4cgbrzN6ECoyDJVsPMM26ygI3
0bxqh4+aeoO4v2ydFofKTLNxyqbVeS5RtqjpJ2hXza+zJAh85qreeEpZHIDJI6h52IIT2hVnAGDy
fCe0K0/obOxfs7z2nX3gu9Hn6yZj3KNM1sQNK5oe52wWGWj+OXkY2QIBLmiBpFtpNYu1mnrAMsV7
va6QkQJzjZs4yBkIH1QqUJT5yuLmp0+LA6VboEnLETbhf0xEaFyoof4EZFu7a4J+ePDEJpWQ7evr
FN8crxLA734awuDIqpw+NBr8e7mQW5e17evG04CAPz7MHS895o4O9nqAvEZDIYJxebMt22Di/aJg
iKKuCdJjmfPf0dQDqx2wm17jZejXw8eBj6/hdjuR5RCb9IF6nLNuDKAY+KeqiDC020HVQ34Aokck
5ZRfpaocRibwrxc1W4q4gjboWr0kyOHut3kRLMZuMgfOrtPSpi/K81yNzx5CEFBftN0HaO7WXy9v
im3LjXuSgCY4i2JdgJ49HF6aEEm1wt+UVbH9fsO+G4o7Pq6W4vyH4FyUNE0qgIrvpPT+ue73G1dj
0SEJnM8ox9DAjZ4LzTpkVymT7HD5+5YZmKC9BuiZoOtVdiwK3/NuQAbOio9DVzv1DZqJlq0auGUb
TNCe9tTUlagsnqO2BOFdBEq3pKbauzJiNAF6ukqHFHSA1dn3x+wjPixAbbKM86/Lq2T7+asRvnFL
ikoeC0/xexelvyQfdHUo1vfxdV9f9+bN18tKltKPUXOVWeSwfYEKU/SSVmAB3wjnLL7C1Pfl+ZxO
UQ4YBUCrUC8inXtDXbk8r2VpRCLiOlvzjaubNO1Ytx1sbZSBD0HuOKz/qWeKMt/ldbJNw7DlHNmJ
rKnK/Mw61HZyHKr9BLIkiAqI8b50a0g2XjeQadakRtiRjfmZT02x43kb7Jo2ax4WgXYOt5L+6+Vx
bMfKMO5Z9Avg1AW/1/UQ3ablwn+EvMo+Xv66ZblM6J3vgD5l8r0cmFL6rxyc2ElU458KXEY7ioht
i/XJMgsTg9f61ehBhwnHV1dZs1NBV5U3MR+B3bg8EUvy2GT+AzGPKiTIec50GcSIztmhfwFvS/Oh
gIDp9zrU7teQVjXZhzO4mglczHVmb9ICzuUixRzr7Kwm4X3TDkm/hG1a7i9Py7Zuhtmjks8yVZW4
PNxJPEF/mdOEdWoL52Lx7N467BuvUvNRFNgLcQ6qST0jISof3CyEagHIgDYcl20Iw+B1z+pa9kt8
/0dySFbB93yCdhlgFz8vL5HtCBsWT4d8mN2O5+cQkGg34o6brMLLw+zk942rrpIDDCMTmcekEw/e
4GRnMo/Qgayj2yFQ83UPGhOZp0TdLU5YFGcFDeZ9Bad40/bsNA1BuGEflm0wgXgkDdKRBUMGejpf
HFg3u3s+sHK/+ACUXrURJhAvGnVKvV7nfxICc0yiV9KuZTUgH/akQxvzdTZhovFWUNOM9t74niz8
t64ziFZNm+wMFoMzafz8VJLcWXh2bpDb+KinkdE9uvxFvmEOtu+v+/PG4tDcD6ZMD2lZ6mfxXvW0
TcH4UMafLu+B7fPr3998vofOIxhlguzM6qn7ILIyOo9IHWzBsmz5vv+w9yHC6ae5HY5Qhsuf1kJd
SiDE2mfVjqC7PBk9cMUTVYknX8oCkqLoJ0dd+rrJmZZeLTTthMjPQZyyF05qJXdN5jobjsS2dsaN
7vpM8i5FGjgouzq+rZa+7Z5qSGWNV+69cZUzkP3EucDezzqY7tK4Vej2Wui8BUZYn6jvFNJNXN6c
gtArB6TzLMegfK3w3njq5urE5gL9QmDefAWXy3VbYeLzepn5hbdk0CVXVVxBHDJKx0Pcq629sKX7
TKFfyTzu1B3yFW6vvtRgulz5USZaBvtwRW+sLMXIxDxRNDEmV58wE7PneQH1RBPgLikCce/Qpv7c
DkEvNpyw5aoyQXsyDkI2BxPuENLGD3O29sqzQe1UVI03BPIUG+NYnL0p7turePR8SLSiXNI85On6
hGLR8iGeA7ElgGA7a8a1Pg1QhHWGEUPMo5+oSj5ms/RY4nYOvACjeheC8e/KjKWJ1fN4voQD77Iz
mDV9eSMcRaf7qJXBlemx/8DzsgWdbwDHP6lllEk6iDlRYQg54U9pikZ9v8j7x6prturAttUzPEEe
jVmaxrgqO2dyQP7UoS1z5QBr/Xqn3OqlQMVoI5Fpc9kmam/pnDJuQOl/DlF5TpbS/RHH/cfMlZ8D
xd2E1VBF02uXphIvoHJ+GGvnOidhQvnSyu/KCN3aZ7f29bPKBsaRcJz7jc9bFtFk5PNnjzS+wMSA
hssSXNoyYa4LneNp+QHO6DLpKZf7q64eE9CH3EEbQNkNeGS0gU9C5XvkKLZOg/++3zYBfahB+2NU
DKjTNOqb1gAG1RVoVy//ckvGkayDvokIGrkEygnmGFIu/IjG7EOumjxRg/cYL+oxTNmT6LYoAKxn
zfAKKDWC5t2vmodxBv5uGKdkZv2nXjYjxFFwxlhId0uYfaArwKOI5h9rYfDyPG2L6P49TyL9lENc
AKh6NxZLogSXU1KU/pbGouWBaSL9ZhlPoqg5slOodK7UENCucqX/z1j15z6E4HMD9oapv05aOIxM
yF8I4vpQO97/jEenJdpDqnWrb9FyvYKF7O/VcpGFLGbZi7Po2qcKlympyi5BN+O/tQNKYegzfah9
4OHrSD20XrGlBPL+BQgGor+H7fNFkyF1o3teI+rJOdSGSiRaXQee6U/70eWz8P79F8arx3hz5nWg
KznlRfsMKjz9otu2dD8UeeUsicNa37m7PMr7Jw5MIX+PwutsKMpGxcdRwrpWJZDKA3Hc5Y/bVsp4
JzTg6fAcR0X3gEYO0Z6NQ3oHljN9yAdEc25H4pfLA9lmsf79zVpxXbXSbdAM1vSRcwT8bTwVcZ4f
rvu64RCkE/pD1gG40YrUObUQG5puOi+YroOkhyaPH5RFKBnzKbofm+y7PwBI7M6Q+kEEv/XatJ0l
41XAF4h8h4PgR7S4FMOuKSJEOfkwDS+QybtKOjKEYNzfm8BiyrzKdQTSPJwuOxEyeWzWmGfj5WGZ
hAnmU3VZ94PbRPdKpV9zAlUnHQ+vQARsCUvbBjAM2y972ouZh/clb4ed78ZHvwrju//Fw9xiEP/h
5ePT4CGzGx7LLoT/QFPkPIF9LQr4t0LNPy4fV9sghkkrtHbyDJwlqDNNRYIKU5qAhfncxMw70Bjt
kZeHsdiciW6b5yCKFk37Zzl3PyWPqtvwas9hYttIVlN/DILwngxVcc4lFV/B+dd8aqQEjeAyl5vc
srZbxIS2EZ6nRQ00+tlx5o9t2eiPmq+EHDVomMOVLKBEbflTO8zFkcvyd862APG2BTQuex+4jH5S
YHdTmscfSYfKSxI69XwdsjY0ifiQKps0cVt29GOUaGWlczxsMnlz3fYb1q6WKNfLwPVPPGbAuU7Q
p/MtF1cio+BN/nYmYFp2dQqlkOeZQeoQ3NuIS9gmQ4Bl6U0wW6+9ZiSCDc9o9ap34KoviiSIw+F8
eW3eD+pDE8iG3mC5LCwdn8cePDUI5dqd6oH003lwj3cShAivdu0meC33Mn+uhko/u1XxO5rRNZG3
Qwpo/mankW2xVnf55nKdY9ZzIP/GZ2Ck7nQJCamlH52rQKyhiVFL8SaRVT6R47xASoFEGd3lhMwH
PvT6eTu/bpuDeYVnHMJq7tI+u03Mv4JrP8tBKjzFW3JnlqvDRKmNTDd+1vv0yJtI/yQV+lqA/5af
hqycN/yt5V0Smlg1JlixEsbTo45IPgygDJo9/kjzGvdWQpd4iLok71FHuBtBLd55N0AX9QrUXsQZ
ovzBj0stGLjZAuhJXD7ntlkbPoAvU9Q5c0uPbhS9RBqYvx5sIZ9aNuqNu8yybyZ2TdG5BeWaoEdS
0W4vY3QWZwHkNi7/ftvXjQtfpJCz1y0SgBAta+7TkaObPK+23ie2rxsBfD+NUasGOT+P9eQ8Cmgk
7AKw/+2v++3GLe+X0zymbV6efQfIQR013r2zvrqv+7ph801L0IcODvyfUymnXbF44V0mG3/jt9vu
XFOll8pYcD5IgOuQFCVucIJiWPwl6FgEWXiw3VYiPkqokd6QOagflnH6ed20DDeg2cxzyXIc2Kp1
0LZOvA/zSL9e/rjFGky0narbHKoX8DE5aFDPZTm9pjxcHnsGKYfrRjDC+NEnsP+JsfueDZ9IXDa3
eS15UuXulh97P0EQmgg74aOnVBSx8yMD1O6mAKA/n+hjW4ITiOJK2yGp+NsJxSMh9XVbYsLsXD9A
Zj+s3SOw33N04IFi6WPmNuBVubxolnD4P8R6C81j2rrk+Ceqz0f22ddLi/bi9PcyzFucYJbNDwxj
H1GqQv2ggHMW9fwp7fn4Gfz4QZe0EiWSjSvANohh8y5zEHTTjhzB01Mm7voEykuP3AtOh+te0iba
TulKx2nkkaPvjK/9gJSGmK7sKA5NiB1piw7I8Kg7RpoBUxvFyAYloevEG8kMy+k1UXZDPg489cby
nLaRm0yeUElf5L+50j/nLPWS1HEkOImDR4cVW7yNtj1x/46OmtgpuyDH8VKrNtefPfHbyj9QT9Pb
yyfYcpEEhtkrHlTpTHtyhDJ7dmqY64D7utoCndgmYFzi6HxqCq/n3RF+yv+dR0H80mQMZONTVovP
V83ABN+xLgvbqsMMmrDqAasHeTdTzYZXtCyPCbmT4zypHvDHYx5L9zvTYzg8VqC4njeW3+JATMhd
HpZxDKY/du+GeZPMMbKjxGmcxype+ltnlVm4bpEM61YaTROsqwnKKIN4Qpud+hhGvd4qdtmWad3/
N2F8JH1ZeyNh97wJRhDyArJbdeDVuO7Hr6O++TpJRTUEcYWvD9w5zo3nHJGWDz5d9/W/7+3L37Cc
c5Pmzp2dwAvBKAihoJU33qfi0HOa7sQq7XN5CFtcY/LaoX+wmCc+5T9HB/K0K3vw6JT1Z3fNUVUN
Ouc8J26TukHqcOA0eAQJ8BZ/m+2UGmYcDT047zwnuJfdql0xvf5JJOIp9e8UyC2aKssZMpF2qRZN
H4YZu9d+mn5n86J+xZmbnS4vn+3rRjjeVERW2bK4/+PnUMaDNiCijo3NsVwOJrgOSobC6cfZv19p
FUpn+ZdQ+YtEI7lZad67SD0VtGvuPPzLddMx7HmuY4riMQnuOSvUHarL7jOwLPL58tctx9kzzXlS
khQLyX+CORbI/kpxsKUUoN//vAxyE+pv2xLDrPPFzdFdkeU/Wc70KwpR7i8BHOLGfW2bw99m/X8g
KAcaA6hN3quIj3tkFEniC5/tYs2vQ+6FnnE9R/FYQ4CWBveIZ6oHpTrQMvao4O0D0B2eL2/Fu6YX
UNOz9AWbCkiS+AdF8w+sLm9KFdOkX4pTsf7PdYMYQcBcD6Bvl7N/aKAIzUn/iY/hS6HyD5kHHYfL
Y7y725iI4UNS150gAe/6BzkFw0vuN+rJSyexNQXL503vochIOzT4+QdXIG9YctKeg3bcIn2x7IKJ
zpXUcYcQjIYH1pcI9ZA/Prht7RQ75kVoGYHI6NaZso1kxPpdvAygF23lp6mIjroLHniASvAqE0R8
upH4WL/1HxgUADuG84AYHJ/7cJKfojL7zmX9QAf9adDsREl/oMEmhbptHNONpAxOHdoyn/pggJba
R6JRQsWW39JOv5Rtt+GtbFtv+BGoc2Zxz5R7aKRXPkBeiaztW/FG2fxdP4LFMvxIl6Lhwh2C7rT4
y/R5EflwKBwBSaq0FN+uMg3Tj0jAaprAj7pT2XribnZcBA5sE9hq2wXDuMd2CHNwtLuHaIbsAPRs
foxBcej7QUC72j9ME7m9PA3bShkW3kG1i6qcdqe4x8XqgE94N4sxvQfk1b25PIRlq02Qru91sw8q
w+mUxWpOhiGiuyEutkgvbF83YgROmlEX44gJBBNDuSSs0dPsfr380y2GbYJylR9HKVky90D6+ZWg
NxbQ/o/x2N5n4trfb9i1K9ug9TsWn1Sd380xNAtFuilLbVscw5i7dJl4TflwqoHg38m+bHdzmm3h
Hixnx6TEhPg4nyPa6FPm9vygUHQAn1m73HhzsJXgsE3AMOQ8ZHQiY69PvvPU83/C8jr3Y1JhdpVf
RFlVh6cUHSKEMXQ1TWF1uHxqbD/aMN6pgP5wVnKsC2WHuOqOxaaQm+3Thrm6DFxYqif4dOYkPcRv
0uxKn2nibDWkWxpeTu1KEvjoDeOXfEEq0Y2uUogEW7thqHCXETL1UXuKFzy1jjRu3P7kVWPNPl9e
douxmuDapqk8OQGRf2I1OzmVPo91vwsCcq6d6vXyEJYTbyJpUxDUEQ7SmFMeoJbXVcCCC3bfZXjX
XR7Asr8mlla3ohByos1p6mSDGuqq1kjL664sE0BL+spBbkS1J13HQwIJ1e+97zUbv9y2+oalIqiO
VdGO+Lhu5luHxOpudnX/0MZM7WYfuhGXV8i2Be7feQW0CQ6oCEQN+taBIdotSIVNu7FyyS8/R4l4
f3kUy/1rImch4+DGylf9SYFOZ6LeYx66X2XT3E+p++ihPnHdMIY5pzooclp7/mlog/2KkxRj+1Ar
dqCSpnukJ24uj2NZNBMtK1ydaT0W04mm8R4KGEkj1T4L4o29t33eMG30ebsrz3N9QugoEsSp7s6n
yEdmjsg3ZmA5XiYsNihUB9L2ujnVYfNImPz1R4STDTc4Y6/XLdI69JuMFRPCc/0im06988JIjbdz
hq40trFGFss24bBjFOhSMj2dSkgrgj0gVQkNt4T8bB9f//7mpwe9V9Gqgtug1OFp4mp/eNVeoTcc
h21/DdvmrO4YmmGaE1gZv6RQpIq66hYFoStv+f8QXMrZ7TvN3VNJudhz4Wc7Xm1+fT2F77ycTIxr
JeohL9vIO6W9+CwGdhhktfOC/FDW0Z3T4R715IY9v5tSCqgJbw1myHTO0Mg4FQTvP0lvvQBKOa3/
XbPqVgGgjjrNFwX7vnxi3x+OmHjXkXeqbgbfO+FdcJrFcADcH0SZ+pnkfPdnZrRH0b/eeCu8f8qI
iXNtHDfugPCpESGADjTJwlx9XDR0HTdM5P1jRkyAa+c6bj1Rtz51Zfh7VPFvVwJdnUfl1h1lG8Cw
cF+3XlO1FH5qKeGnouW2Q4sXLpNiYwbvXxvEpKrsaJCBKbVoTh3tzoT6D0jB3uJ5BXKEWj+Eabyh
L2Mbx7B3BzQuUFXDSqllvvXS8CAH/TMUwQMQcv+LYWwbbth9Wjk8BFNPfYIWyJCgXFPvilXh8fLp
te2G+7fTyvmAZ2A1KtglOJEnEOokUwlNtQV0cVeeWCMSR8bb86dxrE9F2f4cqg603oPiG7///SuJ
mPBWiBhAsx3Cs6ecIVMCXx6P4yek5M6iajf22bIBJsKVi7mjY6DUyQGz60NKZftIZB5sTMD2dePa
5iLg3QJp8JPbB/8EusvLj/0CWNTL5f21HFIT28q9XEU12JxPaojv1oC5b8obJrBOUf3ke9MWIall
H0x5aSbQVlQ0S3eCg1ymROQL/V4uSMImZVZEn7WIs8+XZ2RbsPUkv7lmoaCOPuNMLadhboMEYpfR
rp2z66IoYkJc54A7fBaVOjHHQ68/FF5eiS/9BFRN6uflCVhMzoS2FrLVqMkV1Yl6Rb9rJhaCi1zw
JJLpFieCbTcMq4Y46tB6QVud2nH5wJDWzUN0N8bBzfpSum4WhlVnM6KzVQ/7NCIeLFTzQGTw1IfB
lfeQyctYhMvoVwWXJ2+R+Q4F6jFBj3l9SBu97C5PwbJKJpo1HZx67FysUp06L12j05uV8Dr3S72H
Vs6X6wYx7DvvGdEu5AZOxOX54xSn9Wfc2/xQphDEdnsXWgDXDbR6gDd2wYI0RXAbihMn6osX9Xdr
OWKNQ9oOeuWXx7DYnglrbdy0ZhVzxYmVHaRXvUju/d65qoc1ICbvoi8ghNihNegEh/uhSJHgA4XY
mmmtC3djyy22ZwJbWb3EUJH38xN4t7yvyODnuzienV9xBDaXy2tkG8K4r8GhU2gWovwahN7jSEHT
g6g6caLr+HqwTIZxj2U6jEot2Wki3kMVDz8KgNou/3Zo1duMwrDrIGvZ0jXOcJiAmsuLPYS75uBT
E7ch7fcjNH2LYA+qyqiRuyrw4tZNUjVm/oQagqxDNH0OLhBFSYOeNTDMxTzqumaXOszJ5sPUcJWi
/VUXJb91pD+i4qd65qYnoElb7IXUM6M/5xl3yW/iBYWTfqhSdI12+7zWEwP1gJbN91nlo8qSuV4E
/+WWcacfmm6c0hGqGkhoPRAPdENjEg1Bnda7fGz1RMAKMtNDp1xIdzUskPihDdH5q+v0VdMmnuMF
IHooe39yCXrtZp76SUjDGBqcU7QKbCQFGtOHly5PncpLgm6ooicesbn74vW07HYlRcv16JD8dyFB
Nj7tyjASYCPBqjj0tiCcO+Qevedtin6xsW2XQ81Bv/KrHYXr1vsoiAaAFKulYZ6zo7EWTnmIRFfn
S0J7FqsXvM741IL9dvi/FF3Hltw2EPwivkciMFxJTtjZrJVW4cInrWSAAAMAJgBf79qLL5blmSGI
rq6urho4aajONqaQzMg5PkcxIobQjzYBEs2T2Bc/jggbRv46rHRCmKnJAx2yNu/KLOx1JsKQ/abr
2rsn42FWbBqN1O1cNMRnsXifdqrZDn0psnbfFsR7i18pnws7nWClXya+kYNDYsdp7wWUui3jRtux
zqptH3XdH9uedXXlsjhjXZscMr9IrQcQ3koqq/OL1RXRpOZT5PmfWaBDg/wLbOSIbT18pyHeqOaj
Q83NmaT3Ev4lj1XpKwXxtvVd7aJx1Rcbd8mv1cJS9t+2lFJ9VEsZ3HA2MNJcdF0SvgvaxMlu8UPR
Pe2/bevYd+v9XtKjWGqJ/0iMGDvvx2Jvesda+3oOySAQxRq0LMNQB199IDJwD+FEjvU41HlGRipx
dcUomvDA9ghRv8JpSn9NekiquRlYycVf2Pz2hzgJXun8KckQRwFxJtec/04SsWbqnGyGdr/MFGVB
a5ctQb7BdDbfvxmi4vIcIZSaH5eczYs8u90J+q/K+bQjlbGMbM4gYBmDO+1g37Ln0FnZ6xNsvHwO
d7BqdnZti0V3+1vB4yxlnRm+B4jt7O76B1xEW/UQeJF3vnVJMa0ZdnaLAiynWLEdjHWXuU9kPFHh
lI8PCFmbhj+bzotcNVM5l/HBmLLkvwy3It7GNC5VclYGvgA/qgwrnuX52JI8/neEKd/uWApbet9C
DCa3r+VBafkz2XaJyGaTpxC0tSxCmHfe4MnWPRLWFeaZ4lhld7Hol/0pX0yyX+zB5XqvVEj27Zyk
gU4P8QhH/80eUBC9dx21hYOoEz0eHw6CCZc6LDluRnDkTLRlxhf2Pgfotn4Ujifd0Yxkmbq3igfq
/vikELqqCYGl13XuKoLW8dOJDlur3GXwIFgmI+2Lq8qqFw0bqME7gG0uaUNdDWQdT+MWYEGsEog8
kAli52l9m8iGBYAhyaA8GOBxZ357uS7hPuGInwotE0vwt1HrjP5EYEzVfyk7JA63k1oLtb6lLCa5
aFdYyae/d6iW+wkn+oDzG172EiGKNYHf3Ipt6w55aF90kmX2DeG6Uasm0OwArtTzvtLaswAtXBMP
gveQzSnmih9CiWHMTkL6z/x3qJI2e8/7gDzT2rs9TT740K07gqVol7+ve5WULT5a2rcQyvRvhXNy
P0fE284vx8Kym1u5rZAY0rNVjA3ePZF984M+yMvmzIBl+Z3rPUGs7A4lT6vYUO05+CVL+1/ZoOfk
uQsVklTrYfVkt00/KE+TFl61m3xJcuz2J0jzJar6j45qoK9CFsiPxFJ+dcy3stjs/I8M6zB/L1Z8
vP+KPLHhF1lRi8hpXOFqdiq2JCvhjI7bNzSG98X6faeqX8824xPzDQIIlvWL19rwuS6Rn5bbTzOB
dX7B5WL1E3g9GV/TcqGjbJIswP5a9NhB+zKwEWtql925GSm5eIxLYsFWqnH9nZfw/X6OXcBVDs0r
YrJwMIIYekRSyszc3FJ1VVfLuJv87wSvc1jBcCmX41mInA2XvthJ9WSjSMbvFGpv+bQuk12ahQy+
3Ju+Bxf7lhRaxXuk3ozyZ3eIav2R9Qmvrjwe4sjqPXb5ws4uiWP+QgyEyUPt907r7h6QpO+fo5nK
lLWa9g7nn+UsTy+lR3c11lWPUjTXu5rLXddgZ2zf1wX1GF1cBGqxNVf0e6KqvnUKC6b6MeC9EOph
keNc+vuIMnnsDTFmgpahqQTvl9ua2IpMZ8EHs9ja9/vmflbBpckT7kZ8lyYd7Jx8wI2d7G1XzBPX
dYfk4/ESd3QbpCnhy5JB6S6oyWtFkp3AdCLEn5kcseyPn7/iBvbgxOblOWDJK77rwswu1KjqDFVG
ctn7Julg9FH3LOOstaQb1aWMpuzbaWVHX9wqhCissVEFokHS2lW94jdVsCL5vq2GfU7lBs5eQwBS
PXu35XS+ILzmKF79Mm74i10K2BrrXk3RXzx2yvgZN7sMv6pxlrSp8v7o99ugRI+2kq3wUJ7ajg/h
uKvUQcovHfX7YbGzLga/1YOT0JvUYy6w9Vgj83vCgB1rTRUcLBeaQAx029BNQlMtqTfrg5fe8lgb
UR4HPeNhhu0FZsPF/kcinZGXNZX7wPAoylK0heaLE6euUNt44fD+M3+8J5aZk5vSONbwq9JZijzP
NP4sO7L/JviimaxlyODS0o60gCvG2eJfq7yZilSyL3RMs3m8yORQ+aXr4Wvx0Bl4DT8L3AJzilGm
D0HV29bP5kH1nfCugRWBMG0sKa7vMmxix8wtSdTcTukc5h9IyPSyPqrNpdeUy/yWYXhZVfVUKrYD
aW5mOoZ6B1AcY9P5TmRdg2TCvRB3uzo8ldAa2S2D3WRP8guKCK+gaht9R9tdd1v3kqnZs2cNm1at
28obzT4q1bn+VUDCL0MtGQzI4smmxffDkz5/g12LjD9pJAASTWXgxcnaVXQKqclluYUoG4QpTfNj
zDI2/S4Ka4+inlliy60uxB7Q5++HydZHL9Lltvd+xWs60pTvSTOQ5HO9FTAEZfPUCa7IBOVDkYp/
u6u4/TpKrdj1GCKxyx1RRVYGSIYH5uV5VYVK/oi9GoM4C6ZDd9RVZeHOkQAqTP8Q8UvMUiM6FQEv
LeHwmyNN1cMLAAPOHO466bLRbK/xSx95DlZiG/njBPy1/i2QNCABifd9S9Nr3Pko/xuRgLVMwKxZ
uvg6U2MZ/cNQeEFPpqRmYTBUwk97XDgTPFX12C0lLvM1zw/oL/3Rk+kJqqAl+UIm2Q/fg4IL01JP
sc/yvPVBb1N5l+PC9fYhhQJEviZ2iPcSqVjG1NLheX7Zt1iOD2JVwu5t2ilD9R0pj5WOl1SKvTc3
KSpj/jhG0Py16qiyEVW7nIrN3Rz+offGTXgy83VQhLIIAJCvZD9BqyFNfhmwDryZE8ALTDLRA2zc
6QtHQRn2L2XIHalOFd2YhmoksHW6YaBrZGwmkVVyO0Mu9juJKm2gP5yUx2r8xPfXcloVQ4gedov7
oUF+Q59sLeKR0baA41hZ6Jv4CXv6VsUuXZZ6RR6T1Oeoy0OIs9569ET1Oh2xG4B3dkQB1cBEyPeI
3JkFh3DDmtZ3AsA3vpMD5z69AmnQYz9JWBpaXa/HwOLW4G7pooPbkUCTdocU+Nxk540vFCaB8GBC
MNerSimNDIzhMC1zje+z9wxmFJxiiZ0nfCnvJ4CPXeKpKBZeiulY+PeYGYPHmRb2+CeVILA8gu7W
8HMAd5cD8mm8qh/LCm/h3zLfhCzrXPUwA6ltdpjSNum89eWHIQ71vpQRgK0td5nw90wcanhRm1yG
ZyNTQX9sxujxi1425PmdK43tPtX00fFSN8OOUWJeDxQ+nYAX5QFNEpx7MKcuWrg66oG3++SWQ7RT
t5eYM/J9Xsd69cm+PA25zwYKHdacj68BgB4pjsbvbJ9b4lH5phOzckPrFHpUItIOg97KS8eX4nM7
p0uLWDXbtIX8x46bIf4c7Gq273s6dUG0ix+n9JuSuoJrDvV41/tap4dATQ972PS9KIbI/qPpxnoE
euHth5+bHzOby9NepHBUqZOVwGr/hVKcoqPWZJRB13NOlhQ/pp8rbbA1KWb/l+V9AtEUrOwJqtNc
8TQtanz3qcPwUyquMtQqsokPu3ZL9pqtHbLMao07uWXDjP9kVER0vI6T9ta11VZUfqpHxgIXJ8C3
Pn4csT9wj+doPGZkzXBkrX8gSl72GUaI0xSQrul7jy4LMVs9m+oVTIGtniRGWcvNMJw0Dl0UNgC/
plkYlxRftciRm4Wrrh//JqMVJG/g/hAG3jidVqoELphd+VWhdCjTGIlD8sk5HEt5mUqLY6Xk3POf
6eFm8hIzrHneaD8IbNwX1T6sTxObHHnaHNLt1hrbzoV6lDKEtA08L0AEoA3i5r7yMLYytYjw6Z+B
oyhVH7ZYcBJrmEBN4VlZrLhMNdJXs+QXGqC5vC+CcNtwWY+Oxe96L4VAz26smmyNBnJdvhNmzbbV
7BAlWq7B5gM2HeY0U8mvckzy7VdX2WQmT9AD6uQpgYOucnWJZWw79fXoKRW83lOsgfVbVrxhSU8d
SClW0cRXnM4D97vqoWYzdalKMAf3hkxVys5TPo5JUh/uyP8hZ21CT4A+Zg2NS02KBFlYEkSK5upI
lqlqaIjeD+fUZ0EfgG+jKbd2lNgSux8KmFYuJwRabQluBEf6gzdhlnOpHuADUaYobhZuh/Np7tCD
5S3lce0R8QfChXIMY1O8THWGlyz7myewJl0bEwqbXHK1z+GbTuMGiAPgCNeCEET/NpZ8pABUptuA
mI8DQVR/BQJB6I8eh6X/183DHDyAu13cs1pw3XyrDggpv8IztENKDCIjsuJ+JGxd0Mgk2Zx/SW2c
0h4UgJQDGvhsE+ioBJ1t+F56vAeP+TqleK08Tpb7Amd9BD823th8fVhFYsSlSLqRjvWitq6/coFx
5vMQbYINEpmWeHkbmGVamdVoQEb9tLLV5kvTBarDA1amCflGRjT9F+rmzqm2V4rkb0zK2D1DqGkq
2fqhRwQvzLIJ/p46ZlhBst9nIQFEmizg96SX0rncoHSmvoiNmOd9/nKgt+jcbV39DmYWcQPuMyvS
x/kWsYEVOESsh5BLnWe6A0YtinzPgbniUi5nkgUL4LGZNNgU7z8p0h8zp/CTqMdyop2sp4rJjjVj
Z7ig4PqB7t6WYpyGtUm7OI9/stRUlrfY2BDwk/IJwx5p83nHYG1UCY3Tjw8FIm5GqAn4IVbDqM6S
d7yDTrM679ZkhyqmmIPNGwfsitmF72fxPAMv9LzhkCEWAn1Wn0DAbwE19QdWh3W8zZPV6lnmLAs/
w45w8BoPbmPAhp2r7LncCM9eEGAbjgCD5m2SP2BH3s3lc1p1IV9P8JvvfXJxWIHuwy1JMbMip9Xx
lY9n0ss+9xe20S2ALkLzOWKBERUjn+5GZBLzBn9cfgOURnFqrJmlLU+HnxXNLgXaDq6uMRtz6H2Q
Ibr5tfV+wxpvI0VmVt0AQ27r1wlveTq9p8aXFUoVB2Fq75QBHyeuySYK795WNIYvq5+K/DnHeyNn
rC1JAIk2h/GV/D070IP5F1bNfkJ/WPTlqc9FuXWYnSCv627ZIYc8HTTooXFwWCQnCFZUHmou8FxG
rKogFxFNoFqSn2VOCZKfl7eDpL5rFNUD/Zv0+tiWuncS+LEuDBLYp7tdOnTIuOVXWPyVCNPqf9tp
H8wtxyHqbNOlguFF0wi7WB2+1wRS8Txnmc5+Hg6YBv/7oBw4yZKILHmDFRWs/DDkXrGwW0NMoegZ
tW/qzHVL0VB2Xzuu/PzVL8OqPzBTTGwPet2u63961QQfBKZ9w1c78HS5LzgqX3XClAqKxNM4a+Kf
CCov3q6qQizvVqeoaQNcLWjqqTjPaOVUbCo454rfw5HwEj/HHPPe3eED4xZtDi4CuSk2D/bEmZrI
2xEq6D8av3CwW7QjEi+fLffiT1oxXm31lCUT+wZYe2BJcaYLdecSPF6OaZmN88Vg44mCaRuk5aEZ
0AChdSIrsMuIrsI+r0PPOC7DrGBwEBEK47UGD4fBSDZPffUlRePcf5ARF+cXm6zwl6gLdAQSe8KB
5u8GIVDir9XYWYASZtiOfcRbaUP1CsIl2b/jsE7hDQialo8+WT79BzfExukdhbyrrdpjdQobyDwL
YIY02kcBhJJeBS3C/nvQHPWHDHnWtZXSlWkNDI6Ubbsgmatz9Ce7aDxolOEFM7C+9N8FR4dDGzxb
3z3NPhB/ytlYpGjbymkQXbvNeXD/ba7PQRPDKiz/nUbX+28El8gWmirFfXXcOlIoBOcUO+Ipbqj8
2ds4raJosVC0hNo6YOA6yqzHD6u6PjljOSMtmmRCM/nQjc7bG87sdqbYQcfPIj6Jb9i15J/8p3P9
vUDLsdxh6pAtdUayOTT4wiP48Glf1Albp/FH1036l1Q7HpTeLEvutaVVjkJPkiWtB0NLXQ+VW8CG
5YgmCswVzwd6x3vKev3IV4NegnXbdBMjK2BKwt36Kz98+a2LI/mO3jz/4GkMoa3Sfb86RASdyUYT
lKo5my75YLoRi8BZt142HosUv6iU72Dtw9s4chuazjryy/GwvyJGeHswaVcumDR7pmvXeeoaTJC2
Mzxot7Oko3mKndH0dCh+/FORs+ptANjOv9AOKPAO6T6I8IFRxrKfJmGQXWd4Z36vFXF3FQ0U2LfT
cW0OESteo4hPf8Dp8PUD+vzPQacD33sGfWhMq/GygIKAZ9QME2RsXV5ikFm8wbBE0laEmbIrWTOc
t2rrZHrDa7cBznKq4Cm+2unHwEMqLnPUOQiHHLaIylWFgzObCB/Op+FGWQ4sAKN+atvp2Oxzlc2u
+Fxr4e9zv+R/pmTF6hRIa4YkOdSQ4rRpBt/nIS1n8CsCaeNrZsvxyaZblbR0EfpFB1hnNp5xTR8r
Z/hbakWIdTroYboCo9DHDnbkf1RW4sqT+1jd6IIXuO6LkoDp4knkxXU8hmm6OlBG9oQXEebfVYj8
CSb2S/7Edx2Lho8D9xjCuOnNIJihr+lK1FRTCFFvCbb0wVEPgH6AHX7+tvkRjxNEK6Il4dWj+B1Y
7E41g0mnFXalTNgm2zaRnAoitv9YnDf3fKjUmkY6ZBagDwmsdWVAeng5xPA9M8Ua2zhmmPCtaGZ0
sxXOyoc8qzy9rFiarC4V14sHL1PEpGU9yhmr0RBLSAXT6DGX2IPkn+YUG+ZBZZq9Ad6iniFEVgBh
SiwuXhGdvQI9ooV/WjhP0tZCjoc5jZlgJezTXcWrT0D9NR058OyhAoAAFzT+8lvDcXp+FP1OhjPG
iXy52zcS/gMfV6nbrlK3XJ2w6KQm2N37R5F8/lRgLZxukYLFrsy7TjdFsRfPFA7GX7QX43Ymo8Kp
LUSKTtEqGEbc7UCmrB4OtmNRYwqJb3EJ4M9Usx7mf0sR5NeSwVqoFeRw9GzzuddNRfuen9UB/8HG
JpVgt9J698AWHJSrBMKxrwtz/GkoZZmfj1hUr+PmJGYh+Qh4X/Xbz0xBzN5we/T3hkU5XoYDlf8W
/ZZ/FnEOQ5kVFbtqWEq2qYF9ICYUAzzrsqdyglFTQ1Z0B6jQ2DVB9PMsU3QP88HBuQ3WgrswUb2y
UeP4u1mRJ4kB2V3wNLjWVhqJdxVLsl/gcp285nmJUF44aPoePx6qXI3kPfo12zv6VRg57w+HXBmM
kjH2tJcME9avEDdPz2Uuef4Ctwe82gbqCnVa0QXif25ZqS8IORvaCa7H8bkbBnxvYKblKzk8wsmc
Kbvs+zZW2T9ZIDfb97nsUO02SdTzWvauO4Hx6NOmB87PGoaVNdZMlrjjPtPT2t/AZB7dz81tPXpV
A+D/dWFU/zdsO1KRpyLy7UZTx1Ca1pwbBcZwkZBDKTLglT9iyr5yJjErnbM9Xd+PpDhQNA10cPqm
TBEwwmfSZA1UeKts11XIoSYFBpstvmUa/pm8s/EeUITYlwXTOYyg3JLw5gCBvV6XTYy/O4/L+QKy
xGV3Kf4MQzC0C+EhR2rF2oyo2UW746OlaLhs170FoL1wrShYs9pRiaHHuDP+NFLc52jAPy9+VEc+
XoeR+e1OwOfGtN3n5XVallL9MrHUP3ugPPdXmyxbrp3p0+foLT4WQXJ9rKMt6XO27nqrCVQLD4wB
Y5IFG41nQFD1w89ye56Z339gR3RCD10lM6D57im75GUq/42LLrZmc/uq6ojAl9skIEtuXA6KO+tD
UtULAvvKpkzpggBPjLHOq5zt3zUjDDHcnORxuliXcQ8g2O3ZbR3F8HeAXOkVdukgHFOLOKLzUmKM
e0+gObqDaXY/fcwWg3T01ZzcY/Fs+RIW0JjnfI5VftVjX6V/2LYT94OJPhvOkNiVAClIgn/Ufl3l
eUIBSuCzvNrhhHEqymC6alRugDbocTA/8B+5wjyhnXHlfxoOumT8q6ejHP+OY0+Xkx6n0CB+i7/q
BWlbddKP8/TlyLTLL/o4crgSWszDLwlGFfLqN9flV5ujc21IRIhZM2Dl7xlW7dpeiYS64DxH/HKP
QZFivo50i+zOdQv+SgdjUtWuCl4mDzTZVYHTIiANWLZiGNtNEB0fOg3Y0tfo6nt10hxk/wV4JO8b
QbiZ8Nmm5aXUh/5AMERX3uCFsNCmn6FTAeoP0j+OvgSJCkkDUjvgElpVzwtg+PB1H0uYB9ZFJdV4
XJCajXDjhhFexAtcMWb7h2RFZS7gkbP4a/YKh2cJlQm1ceXy0KMOiTY61/3qMa94TsE0uPsybigX
+4zkNbixoNFCP2kr7NkoZExjGTgTsgsY0kyIWsK9XHbT/N/ak3mtLhsiXt2PspR6MT/Cxoganj3H
wsDxsA5pahR01hWaIfrPybIDtMFkQLLbkKRLQIxwMY+Fry0WqCls9zOEuPjnA7Gf2VPPM+xDbhbC
oL/DVmXFIxptDUBfliC2keAc56bUaGJMzdMxkc8QiyQV1l7AnjVKT2jUS6DqogWiGUi7+k+BO7pe
8W5I53x7DBX4u7zqGEq6yCSIYJLR6T6nEvqBVOqEtQQWde5aRVe99ITE4tLtiIsmOPPyxL0JYC5F
mrBmw2wEBOOmYNmC4X4fQLOgTW2WPV+2azYUeoZ97OfwuqTV/I523z8XMbN/UQsYspjWIb6OJkd/
PqyrgRZ3CtQ878WAHTOdZfBGSvoiHMiP1jI5uXEtgOh3v75rINn5mlagNO8C1C9Jw+GrzPBqI4ml
FUehbvMnor6XEbMrGM1y8wbE1XWnkbgCcbdruaKUll3+Bq0LeVlmJESdBnjhk72GWUJl5TnDYA/1
d1HTg8K42OM2k0v6vE1Ej29L7Oc7CCOG8XlcCtffKgsnLzRlY3dcIdrMpmbBdsFOEXoQt/2UlY4s
NUky6GSAbUhsIQ3BWzGOoMRbQNQB0KrIqTqpPBfD49rDFhursSlKoRH9fLSLoGSuPxklfWewh49B
NB6ZOrGVVnvrGJIIT2JS2XTNKdQo91Ep9wb+svwvqKF60Hv6aRfuYZ34onSRf8+tNvq9xIDqH2Kw
1ONuZDaBpBAkfUyyAldwjQRVFMOhI8vXiGlDCRVToPFhGh2u1aLzZrmMErcyGIb+KH8MxrH4ayo6
LmSDYy6mojng0RlPxK3ieZwOEMino0/G6bnC/Fy0CABKijuSrtvwD53kXj2HlK4AFceKOw7zY7a9
QcEgh/cV/p/JeYI+pzivoYc1lBd99Q4/kMo8YvLrf0mX7PG8QKngvyFp7dB/dDUOKchpWyQQgekD
/qdLk46kfP9c+ndDU5Is+50fanoG+jvWCxgrWb6Q3GNpuB1jZ3dMcCvWx2ePmW/+oNm2YbjpD3nQ
6+HVMN+hpVmnU2SF7M+LppbAeIEe9OL3BT93gmmMvFjkhB41OZacIn2g7BUIBkzZT+xAcFA7gMr+
tolMFHcYwlLR5hXZYZG/Fx+4kQgAriuT9bQ4fDi4Cpn1DlqD8UkefDot6Fe7E7oQU90lfuqyi4T0
ZZmbfSsVFG8QeQz2aTHFFtuBFG57KG0HArl2QGH9w7QJq07GJcKd+JGK9eUAbS1+j2gck+ekQ1Yu
5Digod6st/4+IYd56iHB+o3VrhTpWccBdfW+MBhmiBh3eoPbZFzvYPEai0dUK/zbfCtwkCIQ4SPz
YYRnbhG70zZ27jVluroRX45lS1Wa0YZNnQovzHXzt4hfpW8OI2Rr6AL+OAHO+0MBmq9ZhHT/d49T
OV89OurhZKAX+j2WB/sKYYh7gIi2+q9ChM7XdXP5q4FS5m0cximBsMulP3IF7AvmVse/6O4wXUBX
J18OZHu+MLTi/3WDmgQ48NG8h76vyn8KXTe92InD1B9jRTTioJvF32MKoCE3E/sHM7ni+CTRp6eI
+fNfaGoB2jpIY9pZp+gwdqhz7kpAirOwUDJcjXcRAwu/5HNKzwfxs30uVLnsFDRwVRTXsoc3RYYh
rUfyD1QluFgiBlcpkBc6rjDoczdly/tasvBdIIxAfqp3IdEZdowIjFqXiwxS6YvY7YE0dOb1axls
94orNblHPoX6GLCQdMdWD5Z1PUTaQQ2MqV7AvP/OpEBl7ZAuit7WeXH7TcD5X1191NCS9GG/28x8
fANhzU5rRmcGnnnb0u9bjwtTYm36Y92Zy84ddkRcoyMFuAZM5PGaMjqlTQYSsWpZaiDREBDPYw6y
I7ylwZyFvaPd+iSD2bK6UwcjrbzBiSuhfpHenOgMTFN34ESeeA8T25MA+FsaeAnM/OzotKnbuK/9
g1wQ53gWyZC2IAB3MPzSxdBGQ0Q46bzXAsP7PPIrOCvE7gCggN0+tjGtO2iF4iXbJvdgjk8MCM4R
4jvkyvMn2Idgc7Uc8lQDmLucn9YOceywGBd7gw8m0zpNoXdm5hB/NeBUcgGyHuzDnE8E5jUMyXkt
xGj9G2bZ6pmYcpJPGCLb5eJ6S7szhFFqfPSF2ebrBivzs4iI9qgXCyxTVqv86gocPNJV4Wk8KiIb
0OnFlZgUInGhJH0d+L7fulllX8mSkeMklwSzBKhVUnRcixsbSpnUNYWP2EM1xgkM+yKEuoL9FOkd
dLnHiAhoW37DzVhgDh8VcChIKRh3Y874G48ZbPb/HJ3ZcqRIEkW/CDP2gFfIXVJqKUlV0gtWqpYg
2AIIIICvn5PzNNY23SpVJkS4Xz/3urBN+GkvE4VGp8SNC7MIRF1v+uWO0OSF5LCAQjltZBs8jCx9
TnC/s6nV16hfhhq+NEgIs5ULOgmEAJ/tpHKwboNSYWhyaSFJWfCo2xleHye4EO6t3mqdXb6R3PfK
hsD6v1YMxXPFYpQ9OyidKO2XmL+vqsryvDTWsBuH0rzRLLCXmaU6jEStqqx+qI51dB7rIh923eCW
xyVuxDdB8VF90itbB3iFM9qPwtJ6lzWZH+zj2tFd4nJjUv+7WfngNEzednbd5GfNHuCNRGJOoUuV
GS+6IBYGD9ptqn8WkeCaiZTNCYPaSfJSVsntoSkEyyZXHRbzDhmRb8cjF+g+CjzvyOqNdR8UJWVy
YfKwSPxYd9cqF8zXhJx+T95A49AG1suSCft1NWF1kUUbv/sOOhMFtr/u2acxmNSsg/ciq4pSsWsd
5hhqDaPr1FQuMey1cD+rMlut/NCUThWf8tybrecph0dNm6o3iq4dtfUQaAPuGDZkBKcrd+58RHyh
5WKFD+lRIQPlfscR5kz3gGHgNIGMhr+OrlAF6Wq9tFc9szw5RWF9N7PsjwltK9SnyTzvHDAeZJmN
B6WUuIo3QAOVeDsDZ3HXlEEHUdME8h7xvfs3Bco5ZlYrPraScQvKa0dG+eoEjLHCqM6i3TwhFB1X
y6v+DDlgUVrZXfU2oCkUSeQziE5017T+L4To4K4LhBSpb/GeJMzk+Uu0DSO6gyQYYzzbOU0jnZ/w
th8Ot658WYPWDnd+FpXmngFTMxxnOMpkCNupOIJVT/KcrYOeH7RV5B4UsIPH0idc6Ntrc8bM/TJ+
RpVefxf9gseGZ93NDn48Vz+tnAxxy4OcfunVVeLApg3CXVZt5c91Jfr5RFOn3R05BpN3mnRtNEpt
Paldhxg2wZab+ikOwiU+RKiSEIaOdhIxcVJkiMVfMZ9RtavXzZB40MBKkWLeXKNZN7+mzBd/vLmc
ZJJTYtcp/HcwHKbO8NHqZWPZGUKT9xOxVJb6eQjXf/GaTyxVWMp/bp27PdhUS1PQ5dl8aTJyYA/d
qJ3lgppxY4YkSPUVwMJLHRH04pRjpn72jRVq6lYXcbmbbMMn6Ux3cxS3vwdPi1gl3mqP87+CF2M9
CGWF4nRDI+6I4pjZ1skvbgn+ECaSObC3WMIuNaWpLpOXxdDhwn3OlHDvOuVYH562rL3vM4U3LcTq
5N9+aYbN9pj6My2HlIsLvwsBSjdeFsc8Lrk2LVkcmXYISvOlKP19W0IohD2BiE9ZvLVf41gh31nx
5M+MXfzx04Nt84/dsoz0QzXLqGfiyvbRtv1sgXGYcrZ+LM43Zave4ZS2zrTHQPvTYLgcGd+5Vxj9
8BNauROHgYHAr9la3E+eAf8xsPviXbtBNoMVaDRJKlqIIU7h8bd2bCJqR3ttdzXD/t0oapQYD+zw
aWWiup9jB/pmsHHHpKEuarBoViR+qqIcpmuX0TUi24gNz4m7mX3U8Ucj7obeV7URT7sJjlaOU77J
NXDmPxZI5RHtfGFy6a73wZZ3d2UQ3NqDxld/WWldfFcEO3wOI3pj4oQMupNVqmFK695yrKRgAnso
AHDelrmbhoNru916AlL1P3wRV0kI8pWOlIg7arhtPSB1y3bX9KUjE11NgcPntgZceU0+frmLDwi6
2ms2pBPbm59pkIY7jRB8F6y3Ix837G5mZgrmFaldXo9o4ay41y/V6sg7SJ4hSi1WBqg93mzKwTDG
TjG7zDnboCMjHWysSM20Wknf6XzPpyy7tB3GgSdUKf/H9rog3NHbxKjTTtCdnNb1hj1L/ABfjL8E
f1h/F34bojtetbtMH3gs5PWGcJik8dr+YJDMFkaRrvO3diA8Bdzxk6pFl7IYhaOrr4JT0wEzLPWQ
UVdMlHx1uXqXoIz1Owfz5rGJSWTHHFHizADfMOeFllqBNKXzbjxAlV1mTSVXlViJjog4a781yNiY
6LGH1Zo7Gw299W9jAqitrkn8olVf/myH04MYs/qKbyXjnGeX0DcZIbL9AkPRQ7LB6rMJmj/tYc10
trfq0jpMFUnDxFc2DxPQbXzEaYHKIJX2X2PZIGqSsEsrq4Fi9oPTKGYzlA1ZmlX89GXtcWR0a0XV
0HnddD/Xed8mpAqyZMVpcrmmFbcdY3Yhx1cE3vJv6ADFM9ZCmx9ju71MXY+UwPl3raKyeLPajaN/
zFcEwZKZ0b6r6/FNupW6K2SbPZESH7xaQG88eHbXHCbYxUerrRnRWGN5Mp2rCawIw68+vsnVWbhA
IbXzci89l+NuLarxFEV4F9K8XQQ0Dd6XE6+s8e7yaXC+7ZZeIxk4d9p94bkIkiPc+R44A53UCav1
3K8mOlO86mYf8trppLKC+T/f2mAgwl7YSWQN04fpc8dN14kb1KG95v6Z672tIv+A1r6cAjVRqasg
r5yU8AV3P1OD/wvEaH3HXFheOuUla65aZD6TYlBiUmf3FdXaXPUQLbio9FtZ+zLYW8atZTKFVv7N
KCX/8WVtvxQZDfeVroRXKupnToUipCFtasd8cZ86x9nr/T/c73557vmbvYECln/6bK2eFW4h66jr
JfyqI/rYRINqwn820b+lwTRzWIKp/BrNSsQqg64HR9myOEhrQedeNlKNdnmweGdJGmed3NYGpdtq
1GmYXPuxV940pKJZ+pMGTavxw6rc3tURNfSZFXbzhR3V0Z0Nw/JWBJjfpr6RA37KpSiYddf2n1mD
eHSecffaNNOdZ6/qDW6m/iiqYH6qNanGHLEMOyFIXgvG/C8Am5PCklURKDNMY3yfOV6UHRWT6x6i
u7HBpiKbz7QADm1od6qsTcGEyeZtPLYf7vyWdnlnIL13RcVK3GUy6AbZrHj2DMfoGE3lA6M960sO
Rt/w8tF94GCPdn3g9WfdWJuTmmWsfpRb5P+NTVTv3ZBynH4MxdhwUyAxkLsZQy8eEGqtC7IUrAvz
ccslM6HtP4YtRxdsctuP91vMMu+UtHuUb+XGYXR2MTxxeKF0vlJmjxooJAau2LIyii45e8c5JYtp
2uXhuP235AAezNWVn3b1GP6enZBumA/OPNR2IR7trAWCYxiCzOJRPVRJMAlVHq0ezvBuFIxIQeaZ
FrrWwoykDMaR/AUvCJ/7puk93B04cOzRM/6JxHndUDXIoWWpluKdxYMZmODSz2p73jzPffbQQQ4a
CKDYry08erJSpt28FKpEPfU8+54GIx/+9P3ohaSf9tL5zS5IwZ7GSjB9sbIyKw9x7I6v1KzLfURe
NKeXQbXyaK/qgxSehVLS8vn622zeAhRpwBvMXWNaZ5bz5a9xDMIaWh/9/60unpA8mJNN18Hsxanz
N+6p+F1KUsaxto3KEgXru8obeMS5640P8FRojzDsk8RLpaNoL3Quo1ew5UI/bYax+UJs0gIJI3vT
Uf2JSnZD2rN0oaKDNvOTW2TNrwLZ8Vk0tto1Taxe6t52U1wXuTrR988Pjh0FX3bVzc5dIPyxeFsw
Wrwhj4tw32w9PfXE/g/3vCyxg8MP0Uwt1AB5VjgXX45jeOZYnvEwms7Mq82+Q4etfUm1KvGCF7D2
HoONy6fZD6Zadg5kVZ30RT89hzmwLUEu5eMyLN0DhgcuvAwomsutiNQeCcwbnuEXBNmcDURUfO9s
xsr2S6OVUz5S5lJBlZuhUY4zhM20RW6LbxsQrTrVsFnOLptqdzo2lb9JTJqTqY7WTCN4mphMuMxV
S+iKXjk6Ty0qujLd8q0ZD0BmCotP38b7kE2yNm+8Y5+lH7bP/PoozOMGvp0Urc0vkLllxjfjR3+C
zaGBVmxMCdN5EEXEmWxnn7GyaDGbZbvq1tIXa4zNVzlICJ8hyFZChGAxJKkZ/CuAxgSGP0edx21u
L930iHVsnRBCSF07djFOosQRHt5s8ILwOy9sJhSBKoa7kHUtN5YEQ1QatBM/HEZijneDR2JAMtg8
yfsYh1oPElJlEaM5twU+pNnuEq9eJYweaMUb1sIaJZr6UjH85dO7C51W/CNppT5RpPaPjjVbTI9u
b3FLsWuffMteuC1Cb9rrDo/Goco97K2CqzC7FIVtDgALTNesyH3WxvUeJUPFg1wrHhXH6bYrONlw
xwmbn9uKqcmuVvaI/D8Ax6Z2Z9WHeZm2I5KRe1iRy69hhMrsTRw5tYDafOwLj8DsxJ0ZO/+qJ37w
RS9R/Yr1m1SYbSuD4lTw9bD1VURX3QdM1RpQnvsliNWrMKW+Tt1UAs9lPt+G1/IxWDUz44SR57jL
wLio/7jXSk6zpT6FdhTOqUd1fS+ZDP5WyEFPEUwsjCYF4VlbCyO33EHPVSzn+y16h5csD9wPr3Ty
93iEtqH+5csu6qD4WHji75EUls+ZJ8DZufM8gosy/sKOwpOeI1dI9ysKivXiDjGaH3gd1G4/KWYD
yHXOu84izPqVr4jfnaI7U2fyl8TFdIy3npnO5HYYMJmnM6jtJsycKfP74KfQqoFbncv4vstz63iL
JP4NnUFpNrvRx2rTcSWF6pjq8Dw4XxaptQsn8jx+ataEX0zhhY9iks2J/SLZIzJzfA8jFjw1U9xQ
smBXKlGiB+vQNb78NQ5R8zhYXXas8HP9jM0NKWnR7PaiRHRvcEa28AI2LJH2WIWEdXj5F7kDz1LV
4qDam5HsV2YkhFQypTngEq6qD993R/2i7RHpCLdQfXJYPAVaCIab6CLypp0/NgHUQVXn0V7hz/kO
mLWDc2K8OrS4DnjPq+2pAb+91nTDKS0rr7byXALvZRzU37i6IA6GoT6zrLQ9RqGEHdJN/tnbYHGn
jljXDxaZ3UY33q34MszxaQoKIl/hI/M7O9f6ryUjxZZe6PbHAOPU0aowN+ycea3Kv35YjueKJa4p
SgtFKpcRMGAaeNgE2PjcOu9zs2AMj6rQTTzp4G8ccO7GF9SCzXlxIhKYOWk66kvEJHpGV21ef2z8
upwTvJTFvNf25MSMvnqv/ihLzzDJDkMsbSJcY0X0tLSwVKxYWlOyRqu/MKhsKI2auta7MCqm3xYD
UXG9CTIcznEfiR3d/OjtxTgv0Sst6/rjzItm2sctGP/0xhqWU1iEyOghjrOktAYMx1slpTixF0Hi
cI2jor7qJqDw98OIEKdtuCGguZii+ez4qrRPI9PpS4Wd4lmFfTAzBR82Dmcniv4rQ1qzhI0mlApV
X+bZaaI1RhvPQvDtoLTBhlpMuw/g6/5/VpXH8rqJJov3zhR4XFIxvG0C693TCPWaKbMM7KDB9RKa
L2EYWOwaXee4BqAihsN8KwpgLw2fMdEMiFgzJZ6X4FpwdmJrIjzT82y+uRnn+Z4JgPMu2ELUJCUk
iEULmZW7xdHx6xK1Nh0pDQo2g9V/D1ssusyPcHce25ZIjF77Bqf+WtFZ+HOX7aOqxGi3VYvfIHLE
NjCqF1nZr6Yg6cdsPXY0SeuZ3ijtOV1FoV8pD4vlCPXqHfO1w6m2IlE8cvrIGjeByKqDVDaPm8kX
ZLUcSL5gOFOWBAfrchhwMquiSUU+YVqK4rq8Y3DMRIfNrJZIbBOFp3ljA6XOnFvb0kM0pMo2Xp96
5AN8W9FQRY/FGm/1rl/E+LgCH1/DrnfXY68RNOceUp+zccmavdvhoksnM8Cm58TQQjnxox+QBukN
NxcPfUOmn4U9TbqUs/MQ8rz3a55KqiJnj+zm2ynAR/ttOpTnjjr+c4YIPZnYH3+iaO44XoB3//ZY
osJnV3XNd5NN6wcWgKY7skpbrWxZqLvpOrBX7sD1J3axK/SDGQ3eyCKj97bW0hd5mpe1zQHj8Soc
OOgWlCZEzTMlqvK/2r6L/8N1woyPS5qtjIBK3XWKmjIlzVjJZOG64bhFlvBTTWJ28AdKJ/DCnQpl
r2rkjrG4uSbXnjjJ1quX/mNUhR7xjXiOf8yxIcl3LAuM2eVFcaa0LDgbdD3k99AWSIF8B9MS3GVI
2k0a4X/+GWFPspMiY/NFxH3Y3yiWobH5JtWEpVJkk/czu3P11vcuap3eNnWXbb1NZZTls+DuK0br
7BSuiLDMjdUniXhMraa4Kg8brvWppayumMyvZZj9XtpGR8HOrSP3EDf++hAOc22/A/yG/n+YWl2d
7QBIzfJqlZUJvgmCmbmA6Ahx2iaNsDxB6Slp4psVIyW0SxX2B1IbYvsCRyjlAU0xZwa42DeGZ+vU
Dx2tMI/4051+p4pMX+zA5V7NItd7qVdCDhIMHz2PCeGHx7JGVY3citWgykYBdzHnf+B8vb3STsQ9
qWXd/3cjol8a8jWLRDKohilufEBxh4BP4I8hJgw1bidVppE2yjkN/rqInWNB46bYzWDOVMMZ7tO9
reGeS25u3bS3/TLYOwwg6+f2RnNXqVVC/d6tJNv+hQOv1a6ClY6uODGjeqfwPxa4aaqpeIkBm3vO
3AwZuIh8yLq2BmIj/gBz+A4/LX9WDLtyz5XRPcTz6jYHJXEnJsMw8wXFGN7fDXksuJEk33SHVn5v
DKUQM1jsQ6emtBz5Iuc4Kl/jsXT6a4XuC+LCP1yFNyz3fmghqnh5USmkE4rlFMRlvmbkFYT/zFRT
CswtBEgvoyZmtl2GSAvAABf+/I1GJI5gV6vFUReBL3PdEQeiv4NFEcXQBYPujwX3LMNEOBN9p0pe
NgZS9NUqQS6lcezLsdrPDW7P19Hq3OiEXx3+KdmaNvRvl6hxlnxveaPuvqg3EVOTBnyN9jdUHnKj
cvJK/2IfXafv0YvQfFcRheV9D1cz4zLx9PwLenYLd7Ogt9vVIBtDyv20zE/51sX0CUwCu/cJ7OLF
cVQd7iddyuU4Bd38GPhupvZEEnRunYYMhYY7xxYQNozeJL2+Aye67zF7MvTttPdE3sR6htjuoFtx
rV9cVcNRDGvXH+1oc944iIfmwyYsZSYtHqnrLHw4pzO5D01J1SNWcbfSq3e8v1U+fMaAOKeRCzY7
tZMoMO+Oo6WunAwahE7bbl8+r5ZPI9V781mEalT3RYuZ6huBzg8/VTCoAtmiVl8t4/Rwt2k9lc8t
/kxGPSrc8mMdKFtdi8aeEfvIgwuXD97qSfgpib5YNdiDosbvgogn81XLEUo2cdtetn+KFoX9CQ1z
tQ+FS+Y3rHLQWVRq/hAdmWUJxia+MBrnle3MUf3ihE69sWgjxBJ9bmIGGc9lJR39tRifiYfPdd5e
XIZR4i/d0OKPaLAKWInLo5rygCwX1miucNG3ziM1GUljayp71A/SCrzOPzXKeATGwI8OPz5ST5Ax
yeJYvXUvpfBONv6U7ostY52+K4ku8JkLMZT5ILzKRZ13I01oT1tVommS2jeGOJa8neqnLsRte0ZZ
DJrruC6sXGOdACyuBJj5UAUINLHqwVadszhiVM6ULP6pseKF9wayipgVqx+N99kxm7v1kPPm++Sl
9318WPI+zC6z74zEczAoKe6tcdTF9wYf4K5825TwHznm6Qb4AHiueRtJJyvfxeC50e+S9AgvY+M8
x+O7m7chqfoVW01HRp067IQ5E8bgrvpUenIaSrS9KgqsfW/C2sleZFEaB4edU7fdAxEz+Dxuz85o
jjlJu4UoEzAYU+yjOC7z09qTkBXtlg6/chLRXUFtD6r3D5XDbtu0Gwq/475rgsi28fAva/w+zG7x
sW65KO/ikTKeNA5q5u5Yzz1P+Izoo89lqxeLxN12yd5ubJazJ/6hyF/80mG+sMsGv0V9sG1/FBdX
TNi5kwEMYHwbQJTGExN5VPPMKMv/bZsJBIPFaPDxw+jGzX5hRDn+grgW7XPXD6N3BzHGThnG7Gt1
KCw3ks98JtsTFjZf7jPMi+uhZJb3EqwikKlkgxuQVBh5xJwMmpLYqRnTMfuP81OHpGsOWSAqlOZg
iU/NYo1AKaQqOXjYurH5LQy/OMVgazvxmalGXhw1C2gyWHiEsWtYo0pdB4+opwdXV2t9suGPtkcj
C6WGnRMIle9lTfLFSYYy468+L/HcPUG9lR2PuXObXs/rtmWJj6LKP0Apa5/D2hqCtTq2wsc/T3xB
w4AIbYVxJOd14MhjOAZaR1yCIQ3xXregSfzPqEJnwF82uN14MlMXVw9B3BlWeNnNMIh01qHc7uc2
WzYLTdlmlpqFN22K0TTwKbt70NnaYdmOeRXl392GbxQH8ZyJh6FrmBO1Eg6Pp6qHeFpjh7IZA/8v
HCODSFxLAeozlVueTOvDtShtbQ+ih0dPtBBGHbJpsR9txp3bPsZwQr00eI/tUHnr2W4EnvJlciWz
LW9msuhYsf3XbbMBmkB6bZSsaG3lXjY9rs2QmJNEBWP+VvLSkUcZDi8W0WZ/HWotTp3SBqIVU9Xv
22HmelxrLtp00CsjtrIfi6OnXN/ZkyWAekfYgayu2URa+MFRPm2cMxb5wRd1+YsRD1x0ELNEByvb
XP8u13YCfTHIJkkxDXRGur9FeHEXuv/oyqd7nQliENbFQcwVdRe/5y20aBoXC+Toti3s9pmKvHvp
gxjqMCY1i/KyMYhifTg0DpdrVuxlgcuCaFKIK5z02P/Kmfn7LU5tS+tqsP72Vg2YZXxl/Y2WbZIX
h4nKRtq5xLqB7Yzw9pnQMLA20hzWW9Ns4tbGCb8yBPFjtg1TtSMCJyUpom/ESuHvbe3SmU+51dmn
Gu3p1+1cvFt1xw2Y2+CaL4yE1DmsczpEKgYsanEQ+E6SMdl/YxbeXBWUQrWvJtMNKOhdTRDT4PJf
k4q5g80KrkLaCFTAtRx9bREk9TzlZzmq7bpUEI2JAeiJQTqbLMdZudha/Q1Zx2h3vBn2uDzoYBQT
c7tJx3uGbIU+mpJbsD4aPMFxh3vdQbmqiDMZ4nMQsNK8o75sZfZsr24vx3RaQdoPG61IvTBnHdfx
iKxR2YdoCLT5yPow9y6aAex8KOLFxBQ+0ywvY9zgf6vQoxlJNu03kVIeGAGmsvusWMRHvCnri6KM
z2TmDql3a48lkln6rWKWxqVoyrKFxoMFaxS+DoPU4eiHoOCX2rMi+dYtfcwcLWoxavXWVJgzZmCe
iYLkqXNhKGpB2uAhEt8u9R/0RIpqf6PKPUnhkDDXccc4O3oRbhVDWoW6bkrlbvMClIIvbbZ7Fvql
zWY7UXOqinZxiRoGOGFOBkVU/OnXZSoesvA2hd1XWsUMmSIHmRmzCJR0UdHT+bidaIyRIszJ83Dy
es+oSNP2vgk2AUHPBFkb7jC/NOsJPGuoDoHoIwe1eVJ4aIWRzvAyV3gy6tWlQjOMMa4dqFC1Ywuu
kGR/zXBl/WqDRUDC0q0FJmeeB7pHtYRfwCy/gZwCnMs+8FgiOgLyEplv4XQnoTbfgcYLfVXTYpZD
XEeN+WVofe/bMt90KvoSJwZbzxg4VO7c6zuifTDTNZkdjUcRjpb+nfs9HwEMre8BGHteoC+FN2GQ
mMdmo3zmLQYBqqxu+TQLkMhd1kt33Rc8j+1rVFOj7SVcDoYG3/L/4OLggxNbW8PMhQ4EXxOPtvoY
lzK816Er52NrGS2P44Qe/8jRo+0l3cZ6xTgLvtBAFPtxeHCkm0HD21P+3zpmoTzzbxt/Z01kcdzz
4KiOsWuh3KNPHt/4oUEzfqwIZZZp/4pHPqP8/tgGgqvAa0TrnGS/VtubXap1S+fRCgPsMIWVxdxP
vvpcTN7NF2w4q82m5rp798dBFqmOESFONWbhiNQja/jw8mn6g9pJzzE0VtBiTy27+rC5al6Oa913
OHXm+NfQOozzJjS0ktQsJrSkJRX9bwas/s8WAZGmOpw3jIj9fHNxuow+1ixcPxpjSHxB6YNvK27S
m6j8Ntq5W+63eFFlJP+i47nP4VKI8f6mQWlUeTXAkhMovJ0xZ3pHPL3WNzY759yTa2oeCI/A7K0V
cKh2N6RGOCH0zLICqS69qVEHn6n8RZc5dHVQ56a9ZqNSLXVTjbMrFq3gUp0WKiYoaerTadAoJWi4
IclXdNO3mB4OwQd0VnyTKI98OTF+cnPm3XaDj0zBSyQi8wDUUJe40ga6xz+ajghnBupinmxjS2Xb
Lw3/J/dtOad5p7orTmT17ljB+qu1QueztAL3nwjQ2r6tUMbzuaR/x/eHXbwyX5mpKUfUSMjX8Ra8
Inf4CWOY2tqhdVsHKJ1TZaF7JxIU97gU6HpobOYu2KzmkRV+GEgXO6q8o0voGDwLi4hATQPbz1CM
R+49n5Sl89T4ub0vKzf8jfuaSE4Gi+Gnw07u+FAwKnATGlUOwpKa/xVtcj4F5Sa/10iyCpXYoQcC
Sdcfq6QuSsIc8TGdbwa4pMh9UgjcscrIgSTy5SHagu3F6Xvr2yusZUsXFcTPOVTjWzjVHPnMx/P9
kIfuv4Lp8pbwW9+mo6Q/3G+MrelAuAUpe2V56txCE33Q53u78rgYuy3Xz7GbeY8DXpQ7iTsQ7bCs
mfLKbnSbXUiG5tNNowVccX0bSWtkTh4vsJFejnxjtRCDxELl9XvI+z2ekb8YAY9k/8BVlNFVhSHd
baWD6FwpBdxftvbLhK1q3RODeCtlcO3KtG0yMhwcIisJQDF/jGatAtQIKWdglkW48DTVxZvnOeWC
8UWiwdWFjaG9zYM3vyPtIfG73P7j9WpyD6B765SQFAzNS1BdsOv7qZfJ6DA+7IYue5T8F/tsaaGn
+bkuD18Qx0jPXLOf/qCr9wJolGH9FiwUJUNkE2+zDOREnpQshc+6U6GGu2zK+fVCUn2iQ9hMxrqV
CgiFLVz2LxUzlEeJrV74NDG3dLHlvREiNO9yvwHD0EVYuf8pdRvKb8QKHohKLAF5xM3X6BE68EJe
Az0ISYWrZxGIW8cHG1WedJmNT+fdxZrMfoa8ayLY2aC+gv1g5Cc/yx0faaxkdRzXqipR2OlCrphC
loDjWHUv9kgkVKoJfr035Rq7+02wAmUvR8+2OZPhANDpb+d+7Q5Nd/BNP7RP5Ug86oXoxHxCFeFK
AeSJqN1tb5X1bpbQVxdgF1TRcBMEsUY0l1lMjuYBh3n0CoNle0A3yuQnvQEGkcBKxgR1LHhc2nu2
vjZQlqSpoaN4Kb9rZv5DfBXLse1ZKSTozK3MmY9m9pmIJ3nYdP/nAZm+RYnPGNf5a02UFPugEmY8
rYx/8bPMbhMeAJaDX7DbQXEwkmS/A3JO3tNJaqjL9wH/0DIfm6gfaNVC1/uZWNzwHIRhpnaAbVFx
mU2Ujy9WmZfn0ASM2BhUmy+XVzZOegjf5y1yy4eBQOT/+L/bdTc4N56tBzzgYZhxBCYYh6v6CZpQ
Zq/Mx7D58iOt+tmQAiKO8KlG7OlxSsjE0guJPFxqCIKs1vqYjSQW7Ui/sb7I/cU+5bSR+QyI0bQ3
Zllrmz/aRYMre8bi8Nn6NBt8YRLTuBkXgds/gqngdAGfg9Gn9g0r6HD0xxE4kywQle/myAsqkMwW
OsnXRdCeJwIUAN9gJoId+bmOeIvagOEQZMtbSI7wIcfome8xa2PtVhmWhSPRjjgD6ow7l7orfhL4
JwidRaWkgHWMe6pJ4ZyOcUV4060q4VuqUHevbtXDRqxhbb1QZ2bi0oBFeucwyumnW6WlujSTwJuZ
ZxlXSlJJNyQHaKr7ms94sNcPYvXiEzkuK2FxvLK41keb4CqFrwC3h6qLhwF1BiFWR6FzL7ceYdUe
oUeYTWFyA94MGB/0okNjskgEWBOxNsjqGSjZ64LccIzGvLXBePH+7bMwH18FoUKpHrK+I/W35iuM
mzh4L1xdfjUbAzujojo6ViV+miQI/eZXP8n6VfnaTP/yZvX6v1BedGED5judcD3dvDqZXsbjhrlb
PUZIn+qe3M7pfmBet8c91Yij6cWNXxjdziXHt/0fR2eyHLeOBdEvYgQIkiC4rblKsyVbsjYMy9bj
PILg9PV92KuO6PDzoCqCF3kzT6oXRO6SlVGVE4XHqTAGR8svafbFaOP3Sa/62q2bFaEDWXRiZ+Xp
S5FMAZtO2a/9KyzdRJ9IcHc5jNMK6xTlk2u28+1ing1eOd4C/HAYHPiGnYN5IiBft6zkWXpLVjY2
Ff2fbp0IgeCewgwAo8fb47pE77B9vvydV4Lt1w57NMswYJRn9N72WZtsqu83jX3e64yE9p54caCf
cg3J9xSigQyneGzdX8pd8nMuvca9xy+kkf2rivF4FpkpTphX6CdxAxTkv1gfGIlJrqhn7sPllr4Q
eX3TrZ6Qq2uHaPJzKhZ7Vp5AVGi8qsiOSFy1czdjGb9z0ZufF1MH9T8z1VN0UCJI6t9OOpFD0bYI
qFjO+Y7X41DX54BIZHYPt40NDVyh5rNLY3HFqYR9hYVl4e1bp3G702Jc7EEav2JxYNGM7XGVtn1I
zOZ9TDPT9c/+VLCdJ+EXkf9rdPqWBEj45BZwjx0X/IH+lRPe/093UuGBJQ4CY5kCTezw3Jzw8FOK
iCVjLs6oxSArdknqJb8whubjOSLOs+VIw9pcqiBpO9h/nurVP8nABQe06t03MgT+GxYJJi+ucYn3
GDgQuPZsRAjrRi1RvbvRWDOe8mzF7taERuTXNvMdVndeTjAg4ds+EqdZfIdcVsKVaTbSLR/VFKv1
VLZ5rg79tM1mvdvklyxIy3+IvihO1vRMKST/uMs7XiTf6zXC6Tgy2T9NRbBtYq0vfkoxkOOghx2M
bpPHyYMfIbF8WeBV0ZkNOaOqLfAa3Bp4BHdAZNhYharu7aXxVg3bMBA5sa5lZoQ/dStlEbAyJUAE
v41YfPc5M8+OiB09S3gKTFqfsN115R6SA0CMWaTDn5YwvX4CX6aGJ3xz4si2gxubAn6OntzN9XEi
aUoGsSvDu0gVGS8SCJkEnwpuNlvLinxZijB275KpQDCHlLhFZbgMKsJog9r80RUMHrWkGTbiISQR
bZrpG+61/9YpSfKiSHxy2ylH9EcW+BzfZduu9aGwMa88YnRYZbEqJuNhyQmsNEj3624au3K45hkE
wH2Rt2gvsQwy1iOt0P3JYUPDB13N5TXxVgxxoFIX2IJFGB6XuAbyGQ+wkPexxxsF4FTFiCWbpPgM
iVrmuwST/LNA8sQNSrxrDwiALEhnGMD3Tenac+wX8nlkYVbteWtwEBNw2YyyMY4EfjwG13odzeNL
S7oCF4QF7bBToJoT/H+AC496gY214zrvVBAEhvAH+gwjxNQF5ZE3PQYaSf3Eu0s8xNkVbaz/ba9I
Krf9UT1Dz1H3RICJf4U12BpcipstFJ8oDuz8XIQN5mbmJ987GiW4FChRY0ngRVQ2JzEPY3oUIobK
zP4z7U9V0iVPE7rBS9LG01sWrgyn/mjbx0n2+iFzOR1wByYAEzy5ATFQUalewPOdPcoRoN4JuKX8
o5MRFHjWOclr1WIyYbiW/EYLjiT1EKysdhc2r0e8vXF54fws2kclV/0zKSrvt9/jJAMmuGwaGhe9
S5ezAAL9O4ckRPqEH8g0kZrZT+U4PMaukyNUAdS+IhUF7TF2WRhhJJoiUs4+KQXmP4/YGafQAx9a
+TszEj8N+T2tecxH+cCRQbwMrjqumqDhU/Bx4FR7Qllb0Cqt4yMx322R025gmAnc5YxaOafvyxgG
BFYNB8Q+m1scxkzOTEqsZw0L2TrL9wWpqWvjlZyDQWJxN1RExL4V6KHoaHOPI9oGa/SaNUP6owKo
9x4BjPZ2WR9utoA1zD7susEc5NDza3Wv6y8xQlHgv41+6SIkbSB6da/ZEn3Gqx95h00Q6vdNCFJ3
F3RsYTu8QK9M+ao9ZjX0/gNX2fQltmmEEaw1jXwFrO5kF3g3GNfAFXNTTpTjXzKRQRZgS1/+gwCx
goxhNfQpTITtw1Q6e22IvX9W1K10F40ZG1EaEckciiDHqtAotKqdCu2AE6tir5/RGRYhZus+YUkX
4FF2Koxu5Lp4ys1iS4JDmYcJIwFA3XGL4/VQrAunXAXQnBd0FwTVWS0m/dH05fyEUjVyJAJqQpvG
HGxnxQ5CMyLlxLqAr+FC3FKBcd+Y+eije3tHlbAwPWztb78ZLjjbWWYQA244ll8miVsUwyN/my7B
NFTxzmn2iPR8TzqsQp9OtHCdyJwJGxp5kwzD39L8Tfq+ToBg+fICaBghMGajTFFEMBTtcWmb5W9n
IiyCGexMTOuCBuoMpYBLWtT1d1mvuR/q0hl+A57lC14EDsC4IN3s6Vi6yZFx+SEtgWXxn1yVWjnh
/PbdGjQv/p6Ikwf2KixEuqEXP+PCz78kaetmN7lZ7tJPNKlbQmR2PWu+bQRinRae/FzgSBJcRDpk
1Mypz7M34WjESwzfhGa0Mb1NzWzCnc0HPz2lBv/b0bh1VOzY9Y7lA+53TJL9ir/rImEYTzfY44U5
JaaaiA6vSixXXwpiPbhpkEj4x/k95lCQTWYAI/4ZZyP/FjE0HI9DNCKgE57qrrA3sRA2g1rvuoQp
58Sla4p/tsMCtEqvmxLoBqJH3TRjMF3nifOBCyd/R4ZofdU5NoFD13CDQfhwWuAdyVZuE9LbcxWp
ZuQbAFfC5MGaibtQzyq7b0LrLaexZVJamBnzO0wc/cLjmWfQ/rkaBFhHsN8U93LOivpXxqeQPfls
4vqXVhVIlxBWtdwnCeMaN5WgVd2dCqJwtMiZUDqvvg/79cY5U6fPPAZzz+nObLiHi9RHTzRa4GzA
6mnEhWrfNuv3YP0UkJ944tPkUjgBl2Dd/U3Lm6JbjJRchn7cWv4A4CZpOl304NZWHKyohnW4+CBG
Q86adCORxHE4chXsqZh4bChZWdAeo6k4aI+tvj1WGIn67p5+qSL+MS18WZ+sa2AfZ2mEDIwLlJf/
dchZqzwmMN/V3YQs7RyBKnG9YRYp+rN1Yec1wIunqU5uhc8j6KOK4IU+Cdd2hGIJI7J6vzEs4YHa
S0X+lyhSzja2vyQT7vKPCn9eQtSkF/ICrqfrq4OIqAj5J1aBfiA5JouPTtbsoI+Y4jT/dgDovXwM
qoGUqVpxZu2roLIrL9YZhM6J65N08Czajryg5SdH6DPCaoWfB4YS31UfwzLDwzjy8UM9irh+4PUA
io9fc8O8qMStxL00MmN/0M91Gu4GwFHxV6G3/z1Ir9A16Y2ZCCp+n6Ktgk/hwJyhDwJ+/mFUGWuA
rBj5HsOdkt5D147Af5PCOu5O5qjPuCAVrMq7eC4CfR/iSodF3ww+UJJJ+SG9MEOZB5+wuaLNkInX
jQCxt2BjI8zY1te+5gPYDB6NjPmQiCVdxyxo2wdTbTdz3VruuEshasB/bpiq8Reg2bF6nthuF/8l
6CyIKstcrE9+B3r4srQS8zWLO6kfCNRzjogaiNZLMsCKewZkVWFzFX3tPxgI5851xHwArRhevv+q
/M5dnhPpI7cJSDgFhupuaHc+/rTuEsODQlImSj6fkjH30remSlT9qUW7+Omx6FyGVHiEuEXwPUX3
Mm1gEowC+FTIpaDf82Vd2usc0gKxW5xwTA+TSy8hnAe//Wd5TPe4X6bxg3cnsKQo1UMFvGHmprqD
bkhoKYMDHV9tjSKHhq695R92cpHaAxJQJ6BYbabuYW1Ude7J4Castevph/Vw9O8zTxQ/EfEZMGj/
IkASK4lTGeRCiSg9KH1gN+Q0/8gJB+MbSoaHZIL9iT1TEQcLHb4BH7r4GlSl7B8zeg04ZJpBh+os
V3cdwGxJTz+xTnMZK+VUjL+qvG6Ld+QRh+x97mBHOSocHWQXrE5Uc5NzMKwkolFUEMMtYfBbi+pc
nKaQkE4KYW06+DmAvg8KIYb4MoKY5Bpaae6yQMT6rjt1YQKYnuBuwj0cyzhbPuTjlJliYUgkQ8XA
UheNvdPc6peYB9yA4mEqi2padzUgHwPBcMKAMB66xXryHM8j6tOSyWR6XwjvggVMsi75S+YrT24k
RolaaT9mIQMGlVkEajyRFYANyQPros2ByGV5ODQQUCrepAWFHzvSXd58hekYOL9kneFyz7jHe8Ne
JzGrDfZ4bCxSK3hXYczsGUawXYD9lLqPwJyF7vJiSIWzMXQaXk6SvrjmW+SODW4cat2TsyXaRLZR
O/piG+DBxhKmq9xa+GykRVEkP2AFtPU3PTc4Fhc2meKF2y52Sz+c5/yE6WD0bwsr/Jpc2LbNRgPg
GsGhqM9AxIYi4V626IBTu1HXiueX8LTvuV9ZJYR4TEbr7MIsqoaPBYICdVhkHnKPryRs9G98dya+
MVMtzaNsJqw+p6XHecIXt+En+gNGmAxoBSnTUwO2cbwgGvCJ7/EBYxuwbtLoF8NPW4c7j6F0YHXr
4W7w5zWZ4RKOGSpJF3Gn3XUeM/ZdW0SzPbSlUEt9RIcelgP9RShVKC5z+5zZaq3MPc0Kyr5kUzVG
5Z4tN2SN3dwmrE9EYGd4sSupifTVogS1/yoT44oDLyHi/plKh43hh+cS4qmjWX0RAeK1C8MNmSLJ
wE9C/cnY60vtmv5x9VfOEglSc7nYvCW9LVQwPPtAC8Wd4fLfk+zWfffQkLj/sgNcmGvCVaX/Mmvv
6fdGUtB50CByzd0y4uF8ca2ja5Aa/vpGNN1zj5PuFvdWpcAEPqTbxvNTakGSnHqCB8JgcJIcpkuz
DP3FAg1ywW4M5Dji2JriQS/MDnfUlhKC6axps8/JaZ3iXenFcf6bspVpmMUlR4GEUBTsVJ/7esC3
yQL4uAbY4q+877YsS26Kb9BMQBTyVRwlpUbNayfXcX0Edp1VeCdqHXl4jMiGlRdQUvxu0JbMZwf+
m4VPmaO3mpDrJvcPUfrmiEoeAyVOkb8f/GTp7GkaguCVqRrym5D8DfeaR0Pu1YoSs5cJVvXDBAon
e1E1ktoHg2K5gbW8tjsJBB4PUGfK/QlwSrucATvhkeOC7ePFH7k/z7so93BPFUUfcecRpnMQQOaG
WDX0Pi/g4c+X10rklfPkO2Oj730XYYzjnzaDfMc4V9ufeLsKxOkNEouFAasHUaMlfMnyOJzuiC7I
BxJcwEAgr0jSKuhInFOJyEe8aEok1n/DShMO58XV4HJ9WuqYNMesi56U9kkboaiE01vOvkxtj5Cn
dpD/420BEC1ffpSM3HmbkKO5gBHbH6dRQiXxWUBFXAoQd0892eOVLPr2Zth8+s4JTB4VLQee3nJ5
VfxnBKw4OdabIy1RBEPtt/MncWTBSnhiV3xZsXGiqRDft4e4WTL9WyVs6k4uyJfgNMds2w5aRf22
R4ra7M4APgm/Gj+HIMEdlJ6mG+k/H/PeBNfcORIfdg9OGwzdqTXEnqHzACu/Vl2MeuZDa7K7CcPd
exd1DZVltNYcFebmmne3l7V/4omalwXXIf57vkYEJ2cfcTKbSow4A6SoA1esSoJBBCJ8RoaZ2zM1
AJxo9KE53j3fVw7hpO6U/6DGlq1aTLJd3JqQZZ2dnZgupdHVM4nZJHMepa6wJUFpioYzESaI074J
O/OiMyxMd9YObsrAELlf3AoK91u7ReO+T+RhqYUTJajPasECdKyqAiFJ1Pi97rNpAoQWe0wzD6rK
0cx4uc+CHI8HPw8Gtot3s1ny8NAprxtuOJCbv6aCgsQaMWkWTGqSw6Zdi5TUkBRBAJYMkjmFSGvm
PwYA69Yr+QCdPbB4KbqDxu+A51ethBAIlovs4oIVK89cOEhqckOeXeedtcVQfgrglOo6sSpiHSXQ
U3+2jotFPJlNPz/BHwheTVtP6oiwNldvMZRgdgZVyyvEjCNzo/KTCCtF2RiSNjVi4C+9pjIg4hMm
dXNFSCqXm2Lona6cs3n3zL2DC3sy4PKLSXOFrzQncQXHlgWRIkYbPXQiZxWji2Tx/thgqOqLruec
S2y4YXwXwbyjuUwLFot64mJqIqJZBzbopbxAdC7SBzLxsXmx40Bd9xHxjbfoUrbsKuzKmpLP0sEh
UGFiVRe2taX9rRxWaf/kovmes0xsaOGpMQNC0c8mW594sxPzIY7QRPxpBIXOtuL/+VbwW8LLYjUP
aqwicMKssLnJ8XYlHuVXdPhcpPYgMXRduPp/B+sSDEjaHvBXs0QD9WzdylcmpIX9AZfUIl4GkOaf
eB2NOZp+YQKh5QmD0G7x7OQeSvxTGsvMOuOJbdb8qXFHbmiLNxHttSznKp4G7X5hLN6Mew0cSwbq
Srnt3jhe/MSqULBphQbcn/UyefMjSwQlLha/jD0UM9nIB7/uRHnGzi6e2BslwV2at4y6GRfKf9O8
mV45rT37Uawm108wYZHZUXOIzgs8VjWTveGlU1mbZ19Z3Nn7STVEUPrcrOFd4W5OPPArjIBKVwD2
CrfZGmGaAT0cN0sWg1LbonY0HSKXZBRmmWPz/+u1n7Iw30+O779ZpfglkErNzyTPE+e1CyRvPWLk
ClEYl1p7P7vD3N6ysaeBDj6XaBz2veX2/slmNHGgL6UHGgzFzhhxFNhdOM1zHek9s288YNKczB8P
e0zIRSznJVt6pfyIePmT1Kab6p3hHpyPjUcoiTppSTmFYooAJQ1EjWxOu8aOs4yGZA8b/PDMxENW
innKU0c5+lChqbfkstszItkH2h7YiyUNPimgP/E0fkovHrZHZDbDG30+pXjNFTGQ96IdwoFiRnbg
lPrEDqsChMSoeCK3sIGo56R8WMGwn6MmTtVdJCOm99FjD/NatyrwmN4H1rY8tnxxkOVQXmFYurR5
Iq7Gd4aJd701KlffhGsgdKo+yPUdptP0Oybul578InQFrT0135Iu74V/JSPrBi9LBW3sveCvPT6W
4yyb2xzLtXsXZNo0/UbQZPcZKN2AzgjFntAMJc1l7I0Xh1chYY3sYATZS1hWiGsIW1i4XlnOaB66
oC7XR8mgH5yNlRiLJBZzjGIId/j5FTSGqioj/Ut0q9ONx8bEqn6iPqt3/43eVK8P45AGHpSl1tLb
xKVv+HbXGfKdxRLsPaKW1tyqi8mvsHGz8Qb0YDvL0N8E3bw8mWzZAhkw/6nrmUVXPYLYR0FawgZ6
PedmsHz6s49sr2GQlqeOPk+9U/UYigs3XG+rAAgyDFqDD0M8zBL/PzZ9yqfvGGAkEFTIZVyAXDi1
H3hiBKEMMQfzJQnV9FbVBA0hP0ppGAyr7OQxixRnErCb5IS8+oe1VzA8FdxcnT2DIMcQnFIpz93C
KmYTetC2Nc0c/0drk4bQvuw/EgcnQ7rHAhGLu8zU43it8SDa52p0gvKOtiukHOEmHRpTpmQQPWzT
avLAYULiNukBS12ynBKAS1ONBdDZNnZffUCKA127LX7XA5SkuXnEMbmWuJDXyH/N5DiVV6KluFXR
+z1DeZQQriLFOaZ5+LfwcfLfeBWyuCEhpb6FbqfvDNp++djSIeAfKY/IXxXezfQNFbwpTknpx+mT
pnGjYQ5mZvJ/GUVD0WvB/ubLuq5nCtaMlescY27sQBFqkWRPruo5LzIjtpqAXKjoQbDp59PiDxte
JgxW85cyCFk8HTEFsD+amIltr+mlcU+aKpH2BxchMrnYg7JBY2f2XKAQHsLEf6PHxgpl2aXHpQUc
NbOhi3L9Y0HSB13ucd4WBptS0tOsnO3wErIAYjEO3ElGbgrBI+T29IOAYdpcCNIQhR3mYGx/L6id
GocVybD1YKZ8EHdCGZjs+FwQGUB9bke5uw3EWZiO9sCnsLBFwEcb/qgcd3urWs8bb4RKOSomr/DT
i5dDtX0VS6tAuDaAG6E5Q1v7JyZGCTYGK2Q9n6R6eZySanJfo0UhAPp4q4Inr/I5uybMxuEpL2c0
WOF1CEtlbLUgNFks6JlGxsGNbQn5CR8/AqWVS2+Tp14pjmQAXkt4RnOvXF6SganS46QS5vfODxFl
Bo8Y9AFekRCHSpntda4BaXYHd6HXZcceHADfLm1HYjO8pPP1CZauPzt761Jk8FgpPDjtmd97Ce5x
Mi/rj02O5HtVhXQE2LGFFI7gpJd0RzyBd48qknm6LCw/zX3vBJX7IoNF5SAGkpDVkmoE2Hvq94Zn
Cw+mvJejLti5EdhXuGQ4WIimmTycb/xZYXTTURF3t4FYyw8PEr9z9rIiPqHMAhb0+elF32Jx2/og
UNcmPC2juqeqhPyKEdtENlcOCmU74IMuZ2/sbjZtOEzYn+cP6AgbRU12Fk0f3HShjgoLyma877Cr
Y8VEp2jaDecrKcnCNBHmLDyaLINsPg2uyZ8ZIsnDZtU45bxpiYj5p6z1bXUAiZDiQFJtO3xaHfmt
e+wyWx+XMWa2xcMJWRymfNIUhyKt5uS96eXgvOSQ8rwL6TiUXDER+j9kuH5JZhbQZVnWeby+pc3L
8TrNrcWXmEE3+LRk5jv+fJb2iJ7r6kXeqYDBhROZo4/U4xKNVXOc6FYibuZEhXi1UxjZT9EU6tlq
wACvzJF++hhiL57dS12xD35irrHmo+/QTS+FxpuIm47RaD+DFpLdoezzDawgpiV/WLloLOAwuAtc
0lFz25y8ERK1ocaKPsm8JBnsk81EAlHA0ZMKqv0X8FLTnK3gG3+u2FkuP3ir4MfB3NYHD1lZkQQb
KwBy3dJMC8UwScl6NbNkyfB4Rqu+i30CZeeJf3Z2ZfNIqnbSE+oAC/HU+81TG8QvLKJ8QvDk78xr
10QQiTPXZ3/uFLMXcE9t9fIo1tjLXpPt8D7CYtDFQ+yDmrxtlGhcEzoEBg7hOQ/OcoCwRlXAqv1n
SizlZ5TFTfvWDIA4TtbKMHqOZ5KsO2756cBnzkLxlFSQB156S5z6GNUFQq0uRvcPS2TspySfsNNN
cCnKq56Nlz3ghiXwXPj+pN7GOZ78p1Jim3X70VnPUTfzChedsXe1O+NaQ7VFdp79nBGdTGc1AOn2
RqouQgkZ2aMpF+c6/Y0a64VswKxQdfX/Tpe5R0EaR1p18Qi17FWLzqCltIxCigzBTArUkxi/D4y/
Y4MTscKns+/4yff7hE8KLs9AagXeLyYkCZ0pgDpHej+Wf0fXafxnjgtQswJeaXbsQhN0RxwTRh5B
8bX9nc4VWVLmMl681OvRPLUzMFroEE7pmz+beQM7F01Q0tEx5XwMLCetppCp6sqT7II4+1v1qGxT
CCPlpjion4Dt8PWxW1fRWxBQZgpwm83hdBV0KzBNUH/efijkvOmbfhk2RX2Pi+rYC8s3gaHBSSxF
loYVmE9XbPYDc4bKfqHtNXyxJgunKsdTlX6IFigHJEYGutBgK95iKAv7RAts6LXmrRug6UigxAQ3
g/bFDpKDihdBwyu0J/W6JHwiLdzxo8Kq2mTnCWEM88M6h33z4FrXRo8d3RnxA3RAuGgZAVtMMeHY
i2MIOb+CJl7k6hmqzBKc2WTD1K8gbbD7DxoB4CnvQhhmSOr/v/c4kpi2biQDHZBdTyBwO5Otql++
Zf/gvXeFA8O69dhKSrdCRTvGBQ556FCh5kW4YJWTtHO4nX2tMN9nb6YAfg9FB7X1CdAC65XdlpnH
AMxSWR5GX83A0bChvHuWB5jhpwif6GrI3TNLDHgFk9tyhwlI/pALdBis3kDxYI+V/Vj5D2IKJoqW
grZs3R2qA08W7W9cYiz1saAROqayC3JvdC+YPad3nDoc3eg7RPiBpnhPmojR2mEODCiAw+02As7i
yIKHNVQeXeicJ6GgoxuxLBFDTOiyKQV4jFU4zO8jqfLw3aTbKjylCOWX8omTH9YpdVhrhbTRHdDI
8QkE0u+HW9t4s2gxTqx8L5MOA8kBB44nn0I3kMG4A+pMKSVXur6/FD4Ug/s1Kg0ENAiUx9nvEcLw
1oXU+0EfwBa/LqIOjiAFEGVn1soJRoPt+b8koxHO1Qo3u0eiQWzK+tXt7nVeDX95e5Xus8dihkbe
MvPK/6e2A2DXsqA9jnueSwiaNWJkSfFD42PtmEP4CI4S0Wf5AvWj8jvD1M6QpTcp1ITSjf+xGUBc
AzeO7NHTb5ml6UCWeu7US5w54D8vQvl82Dw7JV+bePTLW4h1wN1zQyKbx8U16S9hmCu0bMIiSdJd
/NR4/fC8gdKCh1hvuT3grk39rbCMiDvHmbpLAyMu/S9ZKmlhcBPiaLfYiDt+DhF4z72LxdlekZMG
OPh6DhLgIqNbqh9JDv8722ntDMym6bypympB2qfzR5l4Z4Bkb37lyufHXvUzf7EHtfZN0p5IrqIs
dG3AmZWlWv8k1uLr+hjNClWwloyJX3hcpPzp+SG3h3W0hYOq6vc406DshhUlAnFKyw/VVYn6Vcbs
ssc91VII3F1c+dPTiN20us4U9Tq/XFtit2nsSuDIhLxzXggTsRARaqy+Vbu96eoFtfeoRkSn89CA
M2PzVnvFC/5lvums8InDj9QSrF+UgFLbssz59EEDZVzcl83E4+RPaRy+RVGQeW+mrIF7gKtw33Bp
ONFH17TDW0HqlaWuU7HKiyqPTdmw5s0lES2SqZ79or5RFouvivsS7mpUKfZrqEuze8gyGoM4ccqA
23HTrcQcmDOcxLxhVuvrhg4BnzUcW1RSH+dmHHv7DFAp5M8oOl/+DnI6y3YDlaCoFnj/m0dah0oC
7VITX4GaBhmUSmhBABZnSKxVezdUXAPYPcutoZddFvtXy3QCSNbBmhKzVm/3TbQmeKXYKze3YmhG
DxfOAgXvWKk2ip759jDnm3Ds5DlEs5lOijcEdNCos3gAKMYVP7N8ks2XwRaApUqRnX9r8ooC5djH
IX2gNheJd3GseMLLu44uOhvbniNN3sDbail433aug19Vcalk7xsVuHUqFqhrehJgpCNWH7mqfzZ5
mn+kBoWNQKYD9ZJpfIDg/UXE3i0+l5at3XukJyC0h7qkU1jCq6QmiLw8HXTTCbnbm+90ZqL2yumI
0f42T675CUNvqWgI852VgoSuCbyy2SeIQxhCcHuvgubvZAIblNrCBY4Hxr6FMh75TUIEdE6528FL
4iUYs/JZXhIySuvvKihIygnW3StTAcoOIao0+D8S0oIr/c0ZWTJ5ALRYxWONwIQtn+mk5CYGQg37
EOVMPDoIO7n3wdd4TL4T1p7tvpiIA70jVLrLFQzs6uxVXJsUV/WWgeCg7Kc/zC0gUmjBkflMgWDN
LPcd8U+gFIh1F9M8C3LgoAq37HMA1WbE2WBIATP4EMuod5QLZdN/LgSc+jgEE8XLO1w6GzqXibg+
Yo5jxwDnd032ufKrb5vUmNJy9NHwUuOa/ofzE8AZnTjmOWB+l8+OJNz6tK0qxx2dolgHBebwRy9r
KORJJpllv3hUqxycTyCxtmIyXggN0I7QYFEaa0OZFmI0+mtMCJ5mtNm5CzFf89DPvnzJePvyWPZM
pcexBwV6x496tv8SInnNzfd5JKAASm4SdCGixCzxJivxRkw98C/sdIVv+IRTJLFpP8ZWDg+sW7v2
kkK+o8JYdsjABCtidYs5KFiBG5Dc5H3p8CYuvOj1TPsLq/7MZjTj9aRdzb2NJgddfw58fc8Wh+RV
VlOdsRuDMe9/4KHEGBdlifwUHiYj/u/aKrrdNkFzpYQVojPJ6jtnSLDRJWnOn+RGo2XbVPosMAJd
w+LifbdJGYR4QwiVRTA9sfJhnKp6YEl7rtOFPiQJQR24yMPQ/pMOyYlr5mQRROVKA5bB9sfi61qQ
K4MoaJtGfimvR1U5Swpekgen67EymUrymKKvc5DiVMnkrRlmHXx1lRpEAWG8iEjVcPdif7wzcxPn
F1q6yE/Rw8d5gGyCrsyrmavZNIw4B5OWOOOlaSk6XU9cabBhxAaU87MzhspQH4Z1aoxufuFMgmy6
KcOM+zQ548XfeVUVRqRqmBDULtwCg+gdFDik2I6gcerbpIOt3AILkhxqGDcrpi+MbkC0XlXbI+0e
ophb7I2uNm/B9YUWMEMhY8Of/kfBcK2Sy4SCBRkJJ4pyjwQNV6Yeb2ri7OcMqkpza+fHKdnNt8lK
O2MmurJ+swnvUbaKoG2S7ikooC58KwZetlQ5cuB2/4xaHXFTr2NAvtza7Ec6kvZ9KIelLaNjNsbb
qRFmPdW53QwojfKx1s4XUZtgpJzI9+bh0lJtpJxDQp6pAt+cd936zAjmOX9U0NfUziTwmkqkDzzx
OHLa0J1BVzaG8qi1aDy+0BPXhPQPSxUgp7sllZN4jwe4PJBCG4tRqRj75TWHRNzcZ0FHME7pcLu7
VoYFfsCdJt5G07oQzlfAw0JnDwFcbFhguV9VT1U9yyXrDUfuoebMp6B/h4NbdX+Unvkd2Xd+8zA7
+kwLe/Z39YrtztIJZA0xV8XJ9bG/9sOAW5f6xbB94DUags0AhP0jKDfLLrl71ljZVswngk6fUYy8
e5N3+QcYLUx0XTziUEPPX80TRVRhs0/xktzg365AUei5pEgPO4Vmh1MiZHNRt5sOFNbwevesfSnL
GNM24D9mYDIvbqHguh0sleOt3eMUmwRIzjmUbJMjr4/I/4frwDLJ3eJgPkwUeAmdS8SBi8rkcuNg
LHsNCVavBxZOIM/zMHTj68SGJT1KdEFq8HrBOqJJU9rN2Gkn7lvMQpBV49qs4WPS4xKH3j2FI+Y+
J5d/C9RNunUYz19iUUTNxfFpLj0GZIvd04L+Jt/EFC+/CJezPEqXnkxPswh3WwLObm6BgI0di6RI
vyUmM9mdxQmiXyrjLfV9Vy5Bf9+Near2Be7W8lD5aZTdlF6DjH3aGv7lBe0gsjmxX19F2W/EqHID
H8ReV74lq2MYb/jlM2GojeGRHWCVRi0XAhaqMQmwAEmdXgPE3JU73z8gUUhFfo6JNhkCLN9whpA0
RdFBabUJIuk9CQjAAXFUqz9J2HVnaCNT+9XPbnDHd9zp0ccGzxzMSgjhxCt3BBdBlm2t/kfSeW1X
qmtB9IsYA0QQvO6cnO122y8Mu9tNFCBE/vo7Off1Bp/jbTZaWlU1647kA89S00ygFVvyFNBC85zy
r9ierDuvbab0jEGqCW/4oPlT4Bnu/hAINd+0dPPeUouF2iaWSGbnMAUkf+9VbIW2ED7CIwIvv3XI
Q/VQV4HwtnUX4uhhuS/MCcxlb34Cppge9rbEF/x7wPT6C1Isc6EaOk4kqs+BbDC6yge/yTIqzoCJ
8K84jwPCkmB4hK9sTUHzU7tOp34VnhAfYODqE0mConmae6d1vxMcTR2BB2XHbLFwYRdsN+m1z9u9
LsWc7YIx6z6TgqPnaLuNfB45J5/6OCAssmKJR2bYpfyoY9/kLGuV7z4VwM55mTeTDD9EBmjjA+qm
RpmwWEsLOqUaFxN2kvNmVE5MqFnLHvf2aCII2okHmoybOS7f/66ibIww3GrPVOpvE/tsVUDPjs+O
Z6fP2HuZFnQIgny/+gf1pfRxVeIhXZX6uljbAgh346cotUyJv/8H61zalt3jDk0ZV0UbkYP7tmkv
xfZQo8Xb3yt3bKSaIKL+yPZ4i0TtSl/Ki4Qpiu+4foDCkAyPOTtNujApde3NGQqCTq/YeSYymIvy
mCthztCkUeCK6bptmuSO+5jx4Q24qAVujd3cwsT4Q/p9mF4SszSZw6uhDPMvM8cTqwfUSuWRkvKL
SX6uvgbOXHAEoTpX1pRQsxgF0rpC5ODLSb6fYMS3EDC1fqPJ19ZZsGN20bZtE/ZU+yWpxfe9EycH
L/RdhZLpP/pE6ttjp3LonUnIGtUP3cQ+g9Gv0h25LHyBIexhYgNFGLD/iZCi25Yd1cl0ORcZEJtg
1QXNGru5pD6A5XJSjAfpKKEPONb6D87klYs4p3zretN/hKLlSZ9WIOuNLUtCQnhBf1THRaZedHZi
vom3nHdZ/dE0PtnJEJOWf5/g2LjINLOfafHyxD5wS+dnpj0jfOrygL+sDYF2nRMy1Lg5dtk6SpJy
6/6FfkHOfb46gqhQdkhLlM2wlVl1x+wh7iYJUnA9yRD6cfNzvlQRARis67yEPU8h7eAj7nXWHmVT
RX8nSQhuVzsByetlWTouIkNgvmTDyhtbOGLzLsdQcpc1MbjaMVpjBBJfxwGsErMv5jZ0jGB2NEXH
ZVMXPKXoNxvBtFBBNVn1pzEttOQkqhnz6np9JyQuXm/cWeMD/1vzFsZ5egJZaJoXmZJTA+VPzQ2f
Sl2MGqv4SHfvormgb+oB7L4fT0gKtqM9giaWJR+xbeJt9Qe+srfE87loREGacAVsZaeZj6Bjv/YY
FtsLAsMQYcO3fFb+CGwx68IYE6emsy2lnG2Pixonagi0xOOe3C9c2/CD5dTcDx0dv9sUoaq6qC4R
3y14hfaAra339pxY3Ckxj0I+5X0nK2aTNBJduI2KIfSecxUBjzQxGZM7muMjufdSh6hI3+PVsqFq
ACOAxVWcfbK1Hf6czOoOfrMmjHtkt/oEvK2L/MfOCM9zaIP1QTLukIt7SMoeAcEtL4ekPTNZ0cVo
tIi/kW2YWjd4i5W5ulhN1Mptbvv43qnW1dGcTvRf4dcdIdiDivEjYlseYKurWVLuM7ARoE3iRxtW
MGC0MFoJPLv6wI2oeHOwPcmLbexsPHlazS8Fn2mE8ja1Isg3rTGdc0aExGh2IjDZ0A+jRv7PPvMT
OUYmunlPc1/c3oGfKcs3q0o4YZtQps5uWrKR+mgkm/JGwhb/FqfKODnPdj8QDqJ8rDYJf7GG1dAD
eUU3+okYotNoG/hzGd1nnl+B5KRs2mQbB8Obm5xiD8VmHxumtzuWgV77vNg9tFRk+YZ3DhlB3lYa
NkJ4DSIrp2rZ7dZJXTHbc1Oxk4LVwq4nOBeDzKtToX8UU3DZHUOY+XSTk3JbdrpzQ24b1GyTA4XJ
M6k7HnvGzCBzMFWFynDWw/tQprqxlxmGJ1qN6ZDkjONfmm4LLivpBnMExfTgjbXzLymz3PxhhkTg
RbQtXLTEMLO/papjGqIHnKfXpJNk5jMzcMlKpACXyZLY8spPBWjC288hHgG5S1w7GZ5FRo7/TmP/
nD85dJv7EO4Eom5YBS+j1Yd3hkXdiV0NhoGCaif7hunFz66TD5PmEV5QkJ/SZlyjx67fZXsl+Q/s
IE8GFjVocBeF9RO+Xw7DD5uCmuS37pCWazqjVldG4GLWYJtPfGJTtBApqEmkHIRu9pphCc2LhtoK
0uUWzkrwM/k2XGfKM7KPyht8s8UWKrrrIiWxZV8iX3LgNkyatUP6idMOHVUVZFtgNpL9q/sucyE9
0P6ZeQL/oR5Glki97eKyorS5IPNI5J2qhXDRq72SOu7V9MfQRZnOymZaZtojApdAyNYL3TX+q9m/
qKxjV64Gb/6IwtXVlpfFWumoE4ojB+oe7NPMWWbIVAuSn6H0UUdce73ss18Zf1d1Tuq/6jBEwYdj
67Cxw8GZnm0MltVjBlhs/EteCztMAd+2/SCVuDalINBgT51X8wUma3GX5U1h6ARaIBWTvgBeaYwC
eNf3qKWziccrq2tEB2ZPui1UurQOSl9NlW9Cy8K9T95CHZv/lpS2HyVWf+BuntBdPldsmW1y4v0O
ZHvUfXkF8g9h9ox7LUDbsV9jB5UTWCz5Ice27vhIm6l9kii/8SH1i0Aeh9iag2O2hMReZr6pX2tA
MLnaeh3LIkd1n6QjUUCAZXl/XWXJqthQTtSKG8evXd0RsJwn3D5L6vxg4R3fMjwrxZYPijt8GASc
Q7bVR/kNXcX8MO7xeYcB6dRa8ULfJm6pDIX2Vv08CwflsC2c9neQ5Sj63mwD4PVV80q0aTR4k1Kk
rADlBQSfw0UFalXkv+T+iBzHUiz8jUOqDB9UZolHItW6x3xjg1zMICh2w2FOpeSs9qPqN7Sd+mlk
S83EDjTmNRlH3LWsWsaDp2rskcpErncgqlOdtGrz/kXbdIPZnQMPYAnTEQ3jv/LQwsGDQpWZ0L9Y
sdAASfY5Vtlt8BfzHPKQEmfjGAgPlc0iCKqLuww7ire5KtQZjYQz7os+3nLVB9p1Dbgj0bDB+j1E
uvI78UCjaZXfCmdNs0ucWwjWHeZa/u5gdGdiUuzcj9VEBA7M34jH3FOWx7hIz+WwcfxMPvSzwssE
JDd/oYSH3ejopLDTxhaz3DGroPH8gUyKtZ7gIyndDCc+ojgEXqyVdmR+ZawPYPfQZh+TPKViw+Mk
rtFM48o918FEAtfFS7VNyk5a92umNz/yeyQwxWArkAMALs03nUWq/IcQ1Von2wS2tbelzUm+FRq1
4I2WorT9sFs2/m+BZcMn3PB9qUuQ8GVYJ/ETmysMrPCAKp9zs5ycHqpWYZJ/M4+DDHcp/RRucmMx
4o33ZOrY6mDxryBpksALrnaewfHBg0ZhwDMybZ5WZ1TisrmPMTIML2xVupbG4mYd6sDMTu7VC1Fi
MdBplNczoXvmCRzFjnVPXYXVrzF3p/T4kXDY5l2YDvbwOGqAiT++6KF482d3MD4aZ+a0JMAeWHP/
zBvWbvUm6FqRYYQMefs9+pRKGIYyPGN/HN3Een414UxKfzM0QgdMSgz9b1aSptlzQoyb2ZrNNS4P
+CB+eiMIqqZLB6MO4i42hGzEOO+V8bytJl8s7A+Hyr4xGSOnAjaT7WlBYJ6fEdzpZ9UubLHtSFUI
2GW4jcWICVLM9hawHK4SO/bJXWI2m4LD+kOh4wXR6D87doZxtYfk4d/myfLEpyua+T0rO6c4Mfzl
VA9wEfTr6xK0bXrtGtgRlDCoproSYIIJ54h+Gv8VNKFXOwg3rEW8hYWMwrS42t7WXEa/lNiM4RYx
YdtRiK8vcUfMV71ug4uOIu5G0lezviPPkrccIAwoeAhbMHhIzM3aFRhH7VOKqZsUUqGSQ01IF18c
JdZrEKpzy+i3oHXHrXhFLcwFrZPGp3Cu7N9Z6JUVdcswFn95SzneJiBUYl0Q+O2PD92I348cN/qO
b5MtB+YpkgPxOwAWGznxvSa2n//hkJalXAMSciBLwzYeWcUT9Lhjt3TDXGKD5d0VP1XpLLu9YxVe
UVBh0659dNp25DvvW+dQTU3T31dRzU3FdS1sr5CTSIBTEY8WydZpZVzZJREOCNhMMYaFIVsjymX1
nlU1W94UUMenSteIbVkRowZnOqVUt1WUrYMsipR/G9sV95NwR0VXjlksHYFDONELHyc0k2YOKfw1
ygvbnZsh9+37JcQ/rkBkWxtF3sNAL2JVcrAUlw6wxfYLzFjc/0U72fMhISTLRlwWfn+Nipmk8xCP
+ol02tLfkeISv12bY2rj4bK7OkleE5oKHbLB4WB775yDjmBOoZDZYUYmFMQ/U9uxRqSaJt0+BoQw
fxYkARdOOhLYXeKzULzPBviPu9hHSNvkmH4jUFeeo09lM+Qr2oimx40QrvnhifWzZxC0i/5dDFxg
T1AVsDoRs+LLzRKZpT/pGO0dRz9vGDJq12/g0eJsB+YCSSJzYQCEVfRoTOuUR+wOQj2MdHH6v2xa
PTQHfYEGDfzDCpGXEQsS/UubrMXZ2HmS4m20FALXhcB+12dSlJelwy19KB2mmGcRjRiPUrij+maG
AEihsCB6XFwMwPq6pLYj9qnHwfDDurmzffCazeL/nRES0ifWfh6vNl9lQFSKJhsOQEpkS8BxaNdC
03qmN5csSHqhlIUBZvYNfH52f7w3ejuqOHLTNme/G/BbHYpFsUPg3afje7w4HMXoTrO54WgibgkM
bMoIBbTMZjh3ZrmNIXPZtDMAj2ZnUOJ5zPyoB0cbmZ5zZkkTHELateVXzzTerFw5ICUSlX1DFzs1
a1xfQR6Rz+HwxhW3Wp1B2elLltHedrP9HDJJT6o7oxp05L/lnYIuoCPu07uiLaW7TVq3EwfbuDRl
AvFe8KQqweqDzOdqToACY7Or+aZ7ma8WXHj/l7CEfz8vJZ8YVRmspOC/2N0vZmCu3zoJwfwQQRu6
48pY+Ig9J/3h+WK2DDHXfwk3H5/DtuYR0f3KlmJRTHn7yAKEkxmnprXpwdsW20JPXGmxoWE2gav+
3x1zBeiozMZmVGPs55cVPg+GTXkQb64VL75Joff9AfyI4FKAdvtdsh+wMHnmBZsInwXX1mvq9jM0
Or+gwKXWDrxbQDOsa1CaeSnOGtUQHhD72ZmkzQ7oGzu0wF4wP7LBT8L3JAzMpSfbOl8TgMF/sM6T
qc5it+DA07SVrV4/0hVGUKG2w2TPwnWEWPkUOwAx9rjVmmaXFIIbl2JBToWKyuVrhvk23OG7IrsX
C2N98guGbyKCXYARmHMMX1OmqyvhPox9eFPhXmCD4t+w6Cw2ro5vfqnRx6eHWwYqMvDa4Nu2lfEI
VbEi985R6fKnweCl1KWlRRacg9PA9yFCSrUGtSfrRRkQ9caMMFNZDeGIv3BpZrSvY6pQD5CuMQXb
8ZzI+8IFJ7EFWkpxFxTf8iqgEJgzYH/WADTeDAM4XoySxD6jC5Moh21sWcQH7dBjstUj9sYNIoGh
360tbMQIfjqN9blmR8eL7qmxJ+YmI5roBl1RvFt9Q1RQMkJ5j7ZAcN/Zokn9p2AAVwIhbgWazBnx
BIKea1ESiOnpBtWiJKjS4e0J3JkwIINa8RiPGdARbA8elmxypXuQMvwaZma3vuOuMk+3pAM/sGqt
M+LWavHTouTmxPbH21P4N4JnpyKrO4dYoOmb7wfYT0R4mLo1MWnx4uUFI3M8aarnYsxi30klrCvf
E6L5eJiDp8CZuCDWOsPPnUFNY3tXjZX3yDnEFBlg/ZWwLhtyHqZy/G7D82/Sc5v6VnKdI0P9TjEi
ZNxSLEfQMPCdJVt2+s7nTIZiZ1gfsipuc6Jz4bQGfnjPE8mbUR+8tz6zmvGtyCLoanmE/VfRiHgm
BrqOIfRbMFfigOI9StdpDWARRtKfAuug2i5D7b2ZJI/Eh6wIT1xDxLkX1gXFoYpyzuEwhEG4Kdxc
eWcd2bAKBK5e/rpJhI05XurxOfcEK37bpM5+nqd24tOPIZoB8SA1g19ymt47vcIP4waxCgPTYoKj
R0MO0x4RexIf02j8LUvmkr+yKdckEbCrpyrBWHfQYwu4xqNhwuWLVcbUbsC5ISt8yFkrhO8siWg5
AKMARNlYBFV2yIn+CR9Fg6059fQLASlOdsEHVbz01LutLU/TCt4Z9fIvJoxAEVvfF1RSQ7g79vWC
RT6P8HBfKJQ0p6L8L3vnUUuAS7vBYEdaKOh4g1B3eaa0j0SihcpBr3FAR+19AnJOc6PMu8uI/YAr
QeGEjyViRAdYI3A/tOMm97Hs01fHSIMRzoVWsWYd+wm9vs6/tafp2vUnS4UbIh4tr/DJieoKgbkI
HsJucZpNqxEHzrGxokesHjTPlIw0L2MC6mbbD9IKqW7h9GCCiqMjyVSS5VTuoJ4VZMuwe1QzBlwZ
RM74vLB+hI3S9bDvZds5E0AgL8SuegriEpuVLHR7i3Cc9Q9invhwIERkeylwKB16drzePXnCwToI
42QTUlY+YELyYHLTtdWJT0I1Y8yeupT5tqmn9fsD4IDCYBrERrzdLOYPvsug2eQzyi1wGh4VHTTT
l09nCJU6ZYZ/IirJxVNrPZTWhr5clI//d5sDzCKPE9OEl29ARDm/TFvrh0EpTCpEEl17zw6iMiCO
hobePEou/iZhb/Xnegh47ZJpQx+Zap/xugaAAzurHng2cpI4vJSzSPHKseA3zJx6V7equFxi+rG6
XcRyfjmHiPc/7dRj/G06tPHDlGdOsHXJN73LeYCaAu/eqf9GTV6xdqWaVr5LsiX8RP5IbPTg+sUp
PECYpmeVezYlgL1VRwcx+7rH5ZXhPtzGZNrNxUq7hmMJAFSHb5TILykNFfsepk3XSMpiRNaCCi64
grKcRKVzmrc5BsGHjQXH36NVkK/4npw5Kr8y+vxYwLKxpbUzSE2qzwq7u7iUoTWgnhqqNooH07hr
OH1KQVxcpkR2otjh+g5YwbiLWx4z8NJ0khqC+QZ3IA8OK340voLrbXEhawkgQDVjxkdJ9zjFSAlV
rMvJtHnbwD2iiWh8hNCAVcO318TczAtyPEJ6LF+h2mEKCY2FpcmbB4/vMlaK9JIhBEy0F7UsFmzG
1elW90yn+xpvmHj2ig5bF/tMZHiPl9MvRY6VCFTuB8jugd+XLxVbePVq0VgwfQbET99r0qILD1w7
gmqgQQO7Zd7rP7qyJ5czM2sThzUVhce8zBYoBv+UHrsRcPFcYhk7B403UCTKn6Zt3/t4sYNws7Yj
N/ZWEqC3txDgQqbtth+QlHE+QLgFQ5C8xd1gHBY5rl6KC8+C+6CSauzaO8KnPF+Bz+uF2UaPIaZ0
pOyEljxmEmDqVY1fdafApR5sDJC/8NxRxtQaoc+5x7KpJFqalO5rAfK5+qyjiOJecJn5rU4DCwVW
kzYSrg4ufSgmR50811ALQPkP26N9UsklObvNZIG6rHNXfWnP1vLAHTjKvnFVsYymDd5tniu/85K3
krfV+FG2kkUJ6nkXQDTtsOX5b2kJ3Qci4Dqshr3NPz/W3G//sSWLPMNM0TVsPPSCSvqvH7hKAFcw
2BVBabjeAoExGwodvPQtIThO6gHMMvvkKJ2BfIeio+JBdup3n0NDufIUTSbDM1VTybUNS0bXC8r4
un5MfIfyDl1GDk02UYICkDmUKT/0Ux8C5Ol7Pb5hlSitmQgAz4+1xZWSrzEcWE5hfyrYu8wIHn4d
UM21tCGvp8GeCXuNpCvNL9SG2nqTKpTquQcj4BLjEV1SIPfg8GC3msBvEUSlYmzSOTnpxz7wgoga
JG4G9XRGYBszGxOcyZoPwHIs/3Ei1YX9bDXKaf1NHarW+liS1gnEdgnmhIgGnTtEAvjC1JV7oJXM
r9qdMCKsnizKLmrIBA7dXkRwSivmy1qCjEesiyWr0v1CVkPPBzpz8MPcFhHy/5pDkPPerowrX+HC
whU9+ZuODIWd7dLUzz9yZS+wfrjEvyR5ms34obr6Q6NiCPdGBWvoXFTjUBBU8azeihS/7cbmbubg
W5VEScGlALTdGB0V+sj9bqijfZotSJhbRwvCAfvGxUH31LWY++9ZuXf0KJFVGoc/4Cnd+U8VUKp6
Y3JZon8ihAO77ahlaK8N106bBA7v3UtGyggcrGSs4LEh93hT+Fmbe0NNS3sYtT+i+5lGP0feQPO2
gTAmCfJUkAm3IB9nIkUZNvY3J27bfyTAU+9pEvmCodPYc/kQq4W+eC8JrJzYDv2Qp5R1LpXoy6hu
VmWpv1QzmfJIb67tkqPzJd21I5uqxwGLfXKaNKdItc0FrNZ737D+06ySVSqaXecF1hfF0g5VOi0f
4Qul6AxrW7yO+OlDosIQgTFjhwesTDL/Rmjzyzv2RDZBPpbkTAQqyWkmZ8kNApSaLlSV1sTTD5V5
Jcn7kpFpEZvcpSQF2+QgaHX2EjaHW0Sm9s3OppFncOCIYGWFNHlfhC3sFUnewj0TAJ35k4/UQTFI
maj9N6h8eipcZGKJ7uyE/R6FN4qotKCQKX4gR9TKT6J0GtRdHJZfFA3Fhp12YkXjS85z5fMw2dY8
brqpHQJo1/y5NtGAI/7mySXW9+OMincbeuXCmARjL38ydDj3tZmYU/ClxjA6opwwTLSNLKlxLCZ+
8BC1Qy1BmU0WNRpR14BUc3z72JmopqZrSlnntBkN06u82AiGcvp6VnmnSAoLV4ig9GcjoXNiOcpT
79KMVfgdkzLNt05rD3jWjIN5Oc8sb2c7RfS7WgTmKExPsb8JWYGOR8x89LnavuW9AjEKXwgVdKza
Oawb2xu/GjDA6W6hegISSB8U3mXALqZZyfGu5ryvMYYSmxWvvBXmOzccYRHmgHapOFbwcAj75P0d
ApD6YDttJSAdNGEGAJ7qH/aB+VrrcDhk3Hve+ySrH2n69g8Ds8Cdg3H33grK6Ffsj9NHz2XJpRQA
lgLLpSK7TSyJv0Jeb6D7YzsJT5bwarLbdCuyNLMSWzL9QtLYLmPbfcuqCVe2ZshmiStPc+A7R/lb
iVL8A3ms/RSldoOtzNLieXUxvFDcK17wgU3ExLLEvgBz4kDDTsClqu6S+7IydA27Bms790ngP9mI
a2GkZ+GfaKR7hcBSkodrE1jkZm7/ESKdroz39LwshrIGpp9q+rGcPgn2nmLjCVOCzM8rXd/RTJwI
4wg/me8I+Z4qVzz2bspmZXX9chOvKCvgs+TXfhswuICPcX396aS+flMJRA/mGj+562KC4qepoj9w
z5BY0PbWJ/BXrQhJeijE+EBuGj0y1EG9VVbp2/dLm4HN2FR4WJa3mcFMZNtBLy3AcAM6aqvTIPrr
N4QTdilvuGtZavaPdYvDbFs2oE1V6GOprAOfiyma3Zh/VLFIvxLhFzflUrSxbSPZNCcUGEWKTqr0
qOUqdrIVbYJTlNtjcKC1p5DvqejVCQ8nxzvYM/kvoSKN22gBw32HKpMMyFHDMj4GwirJ3CeDdwYf
lEwQMf3K3lSs2zlNYdFJIm3ORChQiZHezzgwAQ0dIs32gCoUEbA4rG+Nsmd3y/ZAebuorHx9RhUg
skIyjOVxNWvQgcQ6SwdZNA6XXcR6rtwOeeHc0Vk/7SQ0St55QRma84JP73OA9OLv6HrnLVO3MjYE
tcb0dSQeVe56lNj6TQYDFqfe8M/8A9y8IORlChk+Yo70hh1t9NI7BWUeWnurMB0Cek7AefUZ0SdC
NY4HVJsOa5eEoUpMHbtHHcpBXRkdHA+nklWGXDvkXPCz/pMxPEeVv9HoYTeMlQJxbRuCAq7lmbfR
L4NoE3aB/deFOPRl5Y4FUSRx/S+wsT2YmgUfIjppqT5k6OBHJkRI6HHAggpXHRIC0VAYPFRn941+
8v2OnVVd9cjFkQgvUzt33iUucHzuI99jqMkFHqw9HIYO5dfBv4Yepi3voWhG8W3GoKtuhG9M9lbr
zvpwLKepL4E/qXvuVAj15IXpO4Ld4WHj4lJGCV0900jTdi6N2JQRWG/4a9o/s2AWp7rWspObaENe
e5Olp4yZCucq3h5Lfdm6iArmV65zMC9RU/U+U1zK9wiz6i10Us13kHKkm5yaKeEmkfJy7sYskJQ7
l2CZA5KiT6bv00tdcGvbWV2Uv2FoaN98rmsXmyvQeIooaCJqhBMihpPY2OlrVBGS/kPoo5ruqgTx
jH2uX8S7SSwl9qI0ETwzSddg+0mxnDu3PHLz5q1rHDXdkYStzWuR1y4x5SZtwnKDsKtrnIrg1Y/M
5/Tfchr7/jWQFpHMhO1u9YWFqrBew8yFjTE2NBoR+yaluQUPQDthGFUdL0io4oot3lTZUQ7WPbeX
HW9kPn9QefV4y+xUlXsnLWsL/ce3MQ5YkxXf0U1geccMCygYzmyGoUW3Jlu7CglHntdLZ/uRE1OJ
PNKpXqzOBWxl4GM2oc7tCEWCZ4e/03BHDVAmPkYSkGbaAvfJfHpqcWm82w6LtF2jYBe/WgsXlV8R
cXXE2GKM5QcfjPbYEFENcnKjKZnfkL6i8WCQ0cBoYRwXRwLLORHdhFn6joBLJU/LyIixHevB573L
SEJ0Q9Yyjw/G63Lv2E+RFb6R5MYtvGHDPub0x8b+Oy1RDhU5nEdyl4/sKAkyU2MJ7CmJinRTYsmi
LFMS6mdsjARICJrKd7M9JdktYt9U7QUBivpEY6gpH6UMQn7CWGvpPrGlnjGsiQLuwEcjpNZc/ud6
2jKT1NVbafqyv/C2U+orjWvLO+QqF62/w7CTEz+L7bp9KIn5icdJOnN/N9RprR5IIcgFpSefEQ65
AUR4KWwdXboShel9puNT7FEP6Lvm257MB0qDRfWKWVHMQD85pt8Ettl03irPo+ieCatExA0yrGQc
VpVHVpQQ61tJFMn/cbq0ko8rt2zez0vDx7SroGl72I5mHKg7f0i13CODqBKvW4LauZ9AdK3MlFY/
pXx73YPiNcRoiN38X0BpT7e3xrTh8Ld9+TlNUr34aDr5oZRhP+z6rMCqFwQpG0R/hBrLCnDG1zHV
kf69qECygfKkIV9VjD1tHCxdwU8TXyl20Sjb+F6nkXevc+4We6Wt+ZsWD5cJIu87EkzBREh+R2tp
QWoGhW8z8p7GYioi8aslcEooXTEDkrNgY8+6ifjW1qbT4qFhHlwNMKl5t2m4YduLJHNtOIgGtvOO
+euOozOeEzfvIMJnkRlOtkDmhjaQ0JEtG6oB4dqhIUDHrHnV8PVBObWnKMCbNUdsWke+xnQQJW2B
fkZbCYtmtLD61EQ0TsIRYZdIgAQC0r5TWdTu55Ji3DN0YObu1DN2vG0ttjx7ajY0nkgXke1K5ZzG
A8m6ngpztQqSzM9yi8o9hBvjlllyAHZHsN/Ha0Ul2Hq93fA39cKD8WVLd3LDEbGBtyreZcwyZp+H
lQXHEHEJr1LHbmxrQs0BLHKvdC88Y/X7kJXzkRV20O8bkqn5fjGl7Z14b9m4pbg6PTh1DK55mXOx
QNuL21/Sa838S2N5HGhpt8b5TzbmTPhLHcCl4VMdpxMlJuk9pBineeb+BFg8nPXsnjkyEhf5JgRN
gjBr6l5s8Hjr8R7jpqhPgQ8zB1Qe7S6HeIyYDXWrBAmb1ljZXWaRoNiitVfRKbXauSap1lAwuQmz
IUyvcOZzLA59X6d4F7zkGwiAJ4DLjuk1HyFa3i80cy530dh3wQOcxKUHpwnTZ+dbVvAlwdUmG7/N
mHCcWpfFqZgRsOheNPn6n2TtfY5d+sIXq/9MIoJ+PO1D8btJijB9AAUQFWf679rloLQvn8H5jNOe
riVSQbwhx/ptYTuKiYiscUHSnLcHV8BgwuRGwSp/CD+33gOofM2V4HBcXQOV5ROfCG4BnNhdx7Yv
quIAipbu9ws/hooNgL7WrrcA1rwFgnQ4RCdc+gf+Yu3yxi0+EjtqKqqGh0jPXxioqLYM6tQBPA9+
Xz0Ofes3t3wMxvzWhgX1iguBzHofLVUPRpNR9g9EKWz3lerbr8VvxmEfUwM98Itlii/a4laE04dl
PgRd6sl9O4fQbEraRd1X1wec8tdpbIyw6Kn5+LhQWTLvrMFzm6Nu2Vodw5ITa8O7sqd6ZXbDcFcL
NUq20ENFCXrN2+RAV0fzUsyi+0f8G0og0b/gIdY4knDA9RjrxwBM/znH1DOerNDK0t3ANrX/q9iu
w5pPEcGBloxtfHTZcTs7XPXw2ctZRq9Jb+HdFCA5ysugrK46o7m39g4J2RoOeLLYC/p+Wjc3RSjj
5NNIGDLEA5DBgUlkaBTIsMDAf5yGq68GKXbvonkf51DV/Zev+hLLyRB+hg0dpm0l9NE3lfU2uDrE
sgJy/bnM5ubBpw+D7zskvD1fCYpzIln/dNTvrjw0B0teGccWo74UTw07gi/DO/CwYDa/+PbQ1I/M
D869F1vSO7qy4LLmAs/8UW0aYcBbzIWwdgAcUUy7Fgn2hdeZOGap5ag9Kf1gDzRXHWEuzE/NYLvE
yCpQfa4JvtnWDS9NSsn7mWiW/2fmbXyNnMk66y5ePqGtQnutQ6m3hJrYTxoqME95CxfpYPeT53N6
2NLdNVVqXup0Ci7GELfeFs2AFTVDZn6yALW48E3z4IgzKttXDnWjoLiDA2URGGxUNFxwtfY2V/Qm
yO4BQffZuRKe5GmgsHHbW1D9mjyLz6lZZpo0Mf1tSNZmv9s8B+06Ni5XZivD7b0BbI5r3jduigeD
L89AUytCL5vWbnyHXpxqWmlT4uhW4IjxVGu/fY4TF0kBniGUDDYClP5pUlB3E+0XutkQf+3/0kIm
AUobiP3QF2xzZ7FJMDsfRYL0cF7MFIfqamG4M7NPnAiuSX8grjoDHXedBxb80S0tSEATHlw+5Di7
bzS4YnTgeukBmCSzcuUzTrMzrXo5QTzkRF6rFj/L1sL+mMhy2icQiutsxN6vQ2cbauAAXQHciAcx
MSfoO8t4mys3r7eAachtQHRFXjrbU85yhGFRlccuUO4j3BK4pkOpj85o/sfZmSzHzWtd9lVu3HEx
in1TUX8NspMyJdmyLFmWJwxL9se+b0Dy6WvRdyLjismInCoUCRLAAQGcffaqb3CkM64oQjI+u3hz
fUsqUB2gQeoDO/7mIUjzurlyIw+fi5qDG6uwa7b1jZ4gyuUWBZXFxohchdRIgSXALu+TkZuHoLb0
HaQ9nLRKzbQFGmeqGr4FKX7ZVSWyr8XY6Hfc69XUieNo801MVQG6rHJJDLqImTXyJHafF9cuFVre
PgU9jNcmRicA3fumYluYi5IPt+/hSw8cmCFEBEM+GPqHvw/KKb7r5tsevgLcKFX0Gv5aeEp8wQl4
uK5LTXwnzYov4OSrPyNQEkffHK1rKpvyI8VD8bh3AirTdiKdlORosmnOfigVTo0HI08EykuAoeZW
Lb0a51ZOfZwK8l6L90FM6uwaiTxcp9jNsMXnUjHTXBt3y7ym/raPDAXqaiUKRrvlVAfHchquojrp
G6TY0eTfUGUweU+eC2rpsWK9ZVtgNXA1x9j101tc6zu4LWTiuc1TYMWojmvtNLeMXmPm5o0TtOYN
6mo8rmvDukfDNbAx429l0acIPSuNguayirmT7LpfQiNQvbyuxmvDntPKNd4QoFKpceTEP/gTwGpE
z1d9PVE+W0LU8j8XJXZcOOTEwT84sTb3ucmNF4TmqD717fAV65nY/KSmMSUhA+s7bAZjijB8wrVo
F5uQpg4t3rx4InADInC7U/rmhNBOa9INFRIUHEdlPhGqBrmcCEtd8rzd06iQhuKDoGEdGF3F+Jlo
QAE9IMDhwcXkV/c/owyflGGnILHsriZDSTgZKlbpZY9oP7Wo3WWNarnNAWNCiKsU7iFMEW1x7zQU
qIhcqfCShLSIS9g+azkDt7tImxTLxD6sMctmp3BM74pbEMdT+gQYWSmfR9H0PFXZ6uZwsrSGbOix
rhxSPTsXZ5D6J5LHnhq9AuoxGQURUEVGkFP/Hewsbq/nKWc7LckqPB7HreKZ3oMLUIN9Ad4Ryniy
+WYnv0mAjg4u0cKkSI4zROqMD35lGfrx3//63//v/74N/yf4zS0fNmxF/q+8y+6R8LbN//xbU//9
r/I/fz7++p9/K3APuHPltlvj728/HyIOyPzX/+KqpWzKIIxe8cWOdpqucwmEU04S+b/GnJRYx1UO
Dm7ftcgTt0mffjvfrrXQ7Pw475rl42zHYOds4L3lt8YBs2hrGXhv29te1IDu/d0A5ViDBv7Kguvj
sg2w82++mjH1Va5HzrdgfvwKuvt3C0hzcC1A9fA6wgx6dRV7TDel5WSfz//8Qg/pzt8/r/tmzwlg
so4ddRB/XgBJAcmDJiwvfAH77xbMtCrsDk7ikcqPAbObDJQBDrKdtfL785N+MLX0+c3ejXHrVKpL
yW2CbZ6uqzv4UgHOEBD6visemlh3SLBqVYrx6bIOm8fpXXOJS4kFF+fFpy7FRYXqxS+qQSpUa732
wjll/N0CHxk8jEAUfzLd7nuFgG7rIbSZb9v6lS5bmlP63y0AQ1NDtg/hd5XiZy59YFG3LrSKy3pI
inVuuwrIXEP4nT0aiZcQSRtKUvsLOf7s+XwTSy8gxXUWjYOY/CB5zXQrfGjL8o3LAOv2oh/XpJh2
sW3WC0sUnxCKxaRF43yn+JOx0jsLj65J8axb1I9HQxV+T+qCohF28KTatVQtVmbP0u9LAe06IK1I
3VH5YqMXQFjgBOR0/OLhfOfMUftBtGlSNBet3qtdE/rPQCue1MQXjxQF3cCVca9KBZey860svYQU
0wqGWCPFGy7iFjO6RdCPuNMKvZUQXvr1+e/vQpj6RnXquQF/DnRbcMJI9HuhU9172bNL4etSfVlT
d+c9D6F9jyuVtrXJFxzO//jcAR91vxS5cIm9dKB047kblXab19l9WluwSvnEr6wNSwMsRW+ER7tu
9r3zHCXOo8CIbxNwZ7szM1oYoPFenX+RpTGQItgWtW7ofl7dZbUeGqcIkQb1yaWFGvOiBlQpipHw
UVfcqt4ztx3Wzipa7bXKwH9f+PNSGPdUIkRdWnrPmFDAHeDW+Q2nM+N0/uHnh/xgmFUpiLEEgBPa
oLeN8pLKpmCgrOouYZvhduIJazZ1hwb/TpnC6/PtLUwrVYrqzsOXNMgi57vZuM2paCJYSJopvsG1
1VY6bKmJ+e/vg86xWhVqs/Odk5d5XeLmdqC6P+Moj4fb+bfQ9IVukwLbbkIkttz5nyjxQUFm/Xbj
EqPOe90pTqIXT2psHXH0ui/whZut4tMpeznf9NLbSUHf433aeX4evlo9GwFygBnYvViJ0eW3irI7
38hCzKjza7/rQpXsbqc1nv09yEAIcHUkPhsOkviVL8fSO0iRX3Huqe3EcJ7zpH6DYRTuqtx5pYg9
vPD5pZjHZRN/jCl2n5EOds9dqV7VRVI+XtI5tifHe5sXrq67yQ+SAcZRGzqq5LgW9Ncm18edb3tS
wFPBq9oOSL4fI5WL26DrW/QilPtc9vRSwFPWWifwHdMfVBCYe10LcYcQ9bjS8do8hP+9ntieFN+z
MZ/T4WD7Q21SEhtBvq17XE5jXINxWn1S+uwKJc0ByultzCqDjvrb+fdaOPhh+/b3nG1xhey6oUp/
BFbwg8u7a1c1P4c1ZX/AJTd9gNkhtyC1mr0F/HGl0Y/XAdubx/BdoOBqqpMHT5Mfmdlfjwb7dOoB
4w02lZTaWeqWa7WfYU+eiUmebTRWB4yjD8BW184kH6/flBT9/QCx7Q9mBZL9R4fQMsAtCN4w6fYg
/UYp/sbShgkJtnUcc3eln+eB/GiApaVhxjtAmqzMu8BUvgFzubfRRO+xyv1am6DgzvfrUghIC4SK
yxVF0Fl+wmVV3dh+JTYCEuOFISCtDooGbZbDNGUcXoH+AY/y+5AExs/zz659vLrZrrQ+4CDExiYp
Z4dAco3zdMjL4ZCLnhomYiKPjW1dEg9xQ+1mOvXXqD5vB9N5sTEvEAUfKUuJD+cfZulZpLUEjZSO
F25mv84FYsmWLB/LFKbP2k9RIPe7rBFpSaHcNdddURl3TTtfTURBhw2BoR5xT7hoD2e782R8F2a+
i4uSWXj6nVuGP6jHtD6leKXfXfb40sKB9pgKZFJ4r4wHgmx0XM4hVEIEihQ2JtNlk86VVgo1xf4K
HaB5xA33Qa3ViWSMpV7449IqoHom4N2KH+crZ1KfP/5MUK+t/PjSHNL/7vyKirdBCVx+3OUM38TK
N/LqzT7X87Ud9FILUrgLRMQTvBL6xih9zHece3X+6tUZKJ/zYzzP9w9WLVcK+QrLBUoxbUp+lPpo
mydd2I+FY+4LP/gMqPZzX5o351uaJ/0HLTlS9FM7bna4PptHlfWxwViFcPPRd/VPUAt/d9izn29n
YR12pMjujLi3Ogohf9pYD6DUCrISb+zARGzRmk8+rg4r0b3UkBTdYY0Cq4uG5MdQd7giTwgyehe7
cciiDbl299f591mYA44U4m1TUQ9YjjRjBSM25elhNr7ExgcDlvMtLL2IFOdqn4GVsXX1FQ9/mJB1
SrK4yV11S417C52MvO75hpZeRQp1mENjBZot/ZFg23WNt5Nzrc/kMKcJvJV3mX/qo1kmBbzn4G6A
U3Lyg1RI8E1NauUGPcKFa5UjRXyEIVQjplZ95Uq4PdpM3tMcJJf1jhTsyMwLFRO/9AfJgfQB3V90
xOMq3V7eghTsQdSGTlMr8Q98cRysFus7yviqY+k12sr3aCHIbSnIezyVBEZZHPTxux1Gc9panUYq
zDn6E2XwlSVWNhML42xLUa5bKJBarfNeowiT9Ar0fL6l4A8X3vODsbAu2lJwt0gw8JI3vNeWuqJD
DAtnk+eKe0JmNWyUCewo4tBpy2TQD+dbXAgOW4rzJDErd8Bj4ScmQ/ZzOYrx6Pp8TijRzFeCY6kJ
KdDxLSM1Tki84mI407UVb19T6QZfA4ns+bdYGhcpxLOQbGw3ae5zrwTJZy1om5nrMVtgXPb7UnyP
qWiVNhD+K4OtXTV27jzYWpd9uuzXpfge1aoHdZCYty4ppUe3UrG2UQyhrHwCl/pfinAloWqTOv2Y
egnrs2qW5R5JLs6CVm0+XvYCUoTrjRBRMozaaze1r1Pvim3Lh31lhi4EtyUFt4kiIQDwYd7qXvTL
L7AxbLhe0fFA2PRN8MNTsYq86DUsKbqFO0Jb6Gv/JdW6KD9kWAlMu8lwzZU3WRgIS4ruwslGv6XC
4JUKF+/kO2xsK0PD5bAPw7Uv0VIbUjx7fWyWcSWU1zKt88+xE6QbDZOTO93FmuyybpLi2R5xHsTm
0391+z59ACfg/lJCDLnP//r8oB98Si0plAUaXw3Ks/Ja9U13QE9wrNvZVAfjANSUHKIva0aKaGqI
KfuNG+U1JG+y9bGp2DVegqlw85/1NVm5klhYmSwptgu1NNu00SiIiZua0mk/hhOpDAaMoPMvsjTg
UnQLOAFOiwH6q5X0ZCSHGB6OUqNc7twLw0KK7qpFuF0WwjxiwdD8LF3VvdFcr95d9PymFN4xNXLZ
MLn+a9SUysFCOfStw05x25S6etkYmFJcu2j8PNPyZ18MyxdXapeJ3yGddlHaEPYIM/ndabjDdM4b
hzB4q2Mj+q4pCNLwrDN/XdY/UkALePQaWUl0wmY1AxQrJeF2aWyrY4ODzP58Iwuz1JRDujebwg56
LJlGdmvcCSoC2x/Fwaxg7VC5sLUx56bf9VKCmUJR1IlDEyXuHH3VU4fQWLdYMfvXQuTBryKPvZMV
5S/n32meQB8sJKYU4aPZVaNdOuMLd0n2bVlq6D2reOpuMWOoo9ss5yroACAjxwK3HX0wsGlClcbK
+rIQlqYU91E1oKmeuvGlapnWeePfK3iv3YSotFZaWBozKfAB8wVhlcJ42AQzyFx1hXrgDmtlUi8N
lxT0VCoNs2U0MdNRuDShfCUNmBjUp4nUEHtwUrCuKYuwYA3FvbIyDxfGzJAWgxFQUKe20fSC5veg
oAuz6pfULI8e+3o/xqHJeqz08rIvjSEtC1WkWg2FwsEbRRYele7WHppqD7ywuE3Ro+3OT8OFiWBI
q4M3+FGVWJP/2muOtsP2oxx3Q+skD+Ofkq7LGpEWCa8D75jZw/iSRxR0KybXmfl89YQ8+cItsCEt
EaM6JflkagpXl9STbnRDQHpSeaXzb7Awm4357++WB0x5AFvjGfOKU+aUHFDphZuW4sl+ZWYtDYO0
GlAfhnW3TonBrO/U98JCutNl3AIgYH47/wpLTUghH2TUZdRxobzGNkZMw3y6MSlBuwso9D3fwlIn
SSFfwZi2MSciVR6VhqCSw+9afIh6w1KMamUglkJQCvxkSNQ4KS0MSW33vtCTR78ljR4FrFvmnLkp
UEJTcl8dJ6AZz+ffa6HnZDEdbIuqHQvXe3VjRXkZNQf8kl88VhWogPMtLOwq/0tMFwe2GEvYJ1TJ
7ZLG2lf9HySPOGBZftlNiqyow8YMc/hW9Z8d7t93QVYU2xp57D6vImdlcBYmgC7FeYEpMMWkvn7E
AKtkKNiwOk4QrWz0ljppHp53MYgmTGsS6v7fxsjpqfBAfx8L8weVugjrPCQhK4OxNNzz271rxyja
olMqxX2tc7B2pQns1AycACMI+/H8cC/1kxTtKmWL1jga+q3qhslu1I2OcoXVs8PSr0uBTtkmIJG+
w/EbF41ki60XUA13LWG11DtykLdOY3sTXuZzHCQ5x/UAQ8k2Iq13vnOWGpAivOPEo4bC048B3ho7
UxFPwHDGHYClh/MNLPSPrKPTMyhL8Tgqr5EgHbrzC1weKbKB3r7yBksNSF/uDp/u/1zDJbkF9sYd
0ma4CdgTV1eXvYH00QZsjp8Z2Y+XejAE1JxUv1bi4v78j88/8sHGVFbS2X7c4AjS67dR3tzhdd1S
fkCq0aZkElrSEb8pYyWgl/ppngHvAk1nu+2FhRJ9h8fbAbwKJhzzPB9/x5Vd4lID89/fNYDJ4tg0
WlO+JINT/HCAObU7N8rFWo5gYapqUhxnka9Rkaw4R9XBEsw3ch8XDEfbrF9OLw2GFMsJxSUq5lnu
UbgzEaIPZvekQsADJr8tCsogIl29sLekyE5cHVKa7gVv3Jcp3sFsFByHJ6oD+pXxXhJd/Pn7u/EA
MSk0Tovucd4/62p5wkH/M+TB24wU9thhwmW2X3tsKWrfvT4/mxcOCrLcrhLwaFqvCd7GEGFiC3tk
k4voU5Pj2I1LS77HzhJXCAWI3PkGF+acKgW/yWeqb6LMPZqTBpanjPAJSbLL5H1sYP+e0TgadNRm
VPrLnBeGuo6nnpmujc/So0uf76pSI8PpQTlHqZt9ZTed77HwD76c75iFYFGlaAf6lFEIFOKRnmjT
T6Qu/s6kbH4KVqV8S88vhbs9NsYQRYr2UumU+XRRb5+UqTb3lz2/FOzFhJgyhkd7xCIAqoViOfiQ
csuLf8Ovy1qQgn0cujDHrYvBReIKpTbdUCOb7vFDHg+XtSCFONfUkc3FLle8kfOA/1B6NU9/xY8v
/DKp0sfbrGp4T1glYoSPf9LvYEij2aEoVVHG786/w8fbQEsW1FWYpWudLfSXogXIyjbWx51QdZ+M
evoZV0Z5kc7DknV1AdV7CdZH0ZuZqfaGW2WXak/M8vMxCS4aDcuTgtmD7NJGdaa/pJiAXGVjAti8
LmCblmJNl/1xSFiywC4rnBC5VxO+ISavvpp1WuCxQvnV8fxYfBzTlqyiE10iqHz2jeM8YxtV/Qec
eLiFUNusrKZLgy2FtBjMJqOP9Be8oH+0OBRtTQtJf9qaBXZ1q6UtS81IsR0NeWRUhjlbY+UvWS6w
BK/1Z9cc02tME6OV8V4aDCm+E8Mu8GkGd4ppsNW4P7LEypJnP1wtT/j4Y4f5wd9fhxE4r6gACR0r
1XnEHVo9upnnbcGsmXt8Rp/YUHtbJYqK1/PDv/RCUrQjkx5rL6ijNy8pq51lmPUujQEOn//1hUGR
lXHCTEfbyTDeNTkh7WBduf9AqZ5tYEf9OsQrcSXSP95jWa70xZ4sDDpJ3gEDS4ZrJ61eg6hn+5MM
h97Hy6xysP84/0YL/eVKAQ9VpDcGHJ9futnujcJPJCVTvVY9tfQecz++212BtrJjO+qjt6osceFW
E/xlS8PCXrWKvU9a5Ch7XJ/8iz6Hlit9zpNMqT3OE6yPSWJd67jK7oMJU4MSY7GV7lpYXWQRXNJ3
zaRzrn9BzAcioskszAXjIbZvRl131nY9S61IsY8/bewDZnCOekvFCrXC3Q0GcGRvo3RtoV8adynw
K8yCLK3KjJcxcR3qVuzoaCVttLtsVklR77J31Y3IN18sVB/dT0PVe+tkKZ2jrF1PLXWRFOeq4YZ5
iH0md/lA+8yNCi/qzyVfc40HRb12PJgf+L9PnpYshkvcjnrfJMlf6lR7Nnu3PcST731tfXx0Mdir
NkIzbgxQTuSMi+5rYefjwQ+TXxd1oyyR45BOnYRos5cxL8Jd7FYnywOLddmPS5EP/2r0w8Gxj1lQ
fqtqHY6zNzQrHbcwPLIYrlKGKrbK2D4i8sqwY8/8/aweTGfo1mWPP7f8bmnpMASbSiOyXyoqJLbk
i42Tl5UXblKcOWze/TqW1YMJ1zh/AR1Z3yRKV329uITBcqT4TrO+ynNybS8IU0ckiHj8baIgw033
sr6RgtvF42m0JjV+87WcC2G7SkEhN040Xji6UniLKjIyLr+cF5A819zYJ1vLqI+aWsQrDSysTo4U
3UMJ5lwpwuwFhCfJRmzXgAuJyjWvLuogWf6WKeMwipj1SXcNIzvoKKhjHOVgAD1f1oD0AbeMnGMf
MFkq3arhOtSc9itb3nZl7i98VmXRW+ckid+Dn3oz8HzxN5FjkHV0nQLLLXxms62Cd9KnHq/nyyaU
KWe7G9WxMkPPzRs8IgfymY7YRYzOJX1lynlu358lfJxjoY+lD2ys+2OtKtHKceDjmcRZ+O9AxpHP
bmGplW8ofBwNOp+Z5VchPtTRw/mn/3iDa8ppa8jbJjUq/fzxwZTinrMfbETV/4zz1EPhGZw9CjAK
M6d2Tc6+9EpS9HW4T031mGi/LabtodZj6/ritQlAz98dZmhTDqCbtXpsukB88gLAVZupK+tkZQ+9
8PhyxrqIcy8fM11/60BBcB3lFlyxwuVdm6sff3pMOUnd4Z4xqogX3qxwgoUC+XVXKxrWUkKkK5Nq
qQnp0ylgsalQq7W3lqNmvcMfVLe2pVI3Jx3HxZUg/5PL+++9h2lIm2ensCBB2b0abwZ02MGj3xWl
v2f0qwLnOc/WipcG1zo2JuRtBmHtMakr1PhKBxhan6B51iVuVvNtBCjUWvzOBqzioeJguvika71i
3ARajE/pVMC4ftAhOATekRqMgp/PcAq1sLCLyzQTAIwoY5/Qh9Z1cIPDdIyNaFgIzSquLN2vcRlq
4JXZB5y8hXKY9TzGymT5+MCFmeXfs5HcPFgB0nc3Pny5E1IbcKCaiw0pKHc8gOqVD+ZSM9Jy3bKA
2nmptL+tssLiaKoV4W3g2Bh9vMWW0PXuTT0rv51fMRYCQM56JqHL/TLwwRvdt4CaY83aRNsSxkK3
cnpcKO415aSnao+gPXuyR5vCEUVSIdOIKxahMasM19gZxkRlLJIenHqvgdB0A9gCCkAD82hbbW13
N66NSXG0Q7wSxgAjihAQ1WUvL23bQEqHvo9p67GZ7Ae/NQIKzMrLtg2mPvf4u12bE1mGqLIsoTZ7
fO0s1pVUpYXLnlz6kjR6Z2Lpp2anKqWqtaH4FBJWvTJkS3NC2rGphYCmWNbeEeRHufE1rvaGgS35
ZY8ufTHGVK1TUKg2oFdSNqKldksIc+UDuLAY6tIHIzHBj3imXZ3mCnJ/AIExlwTW1apx0ELfyMlR
JdNMPxWa/rsJenKA3Npjku3ZTj+tneoXwl9W6mC4Bn+eo8mNSmRuzFjZRmX3NUq051y7zDfA/C+5
jss6UjUVFwWFKfCZw7VXBPi+wadaWcQW+smQJmhE2SaMCNbKLPU682fTmtziZWHg5CsjvdSANElt
K2Jk7bZ9g+XjFFhI5/l43Q9i+HHRNJWdr5KsR9NEgRNk8S7cRELA/9DIaVz269I8jZ2uE747Ft8h
+Dz1LZmw2kWdc/7HF4JAtqrBNtqDO925R71qX7GHiPbYsT1wl7p2UbvUgLTl0I1MU8AacqA2ydwV
kfieZOzCLat5vewN5th4t3YWWe4NeQr3EfZQsAel8Ij/mkX991pd4cLs+VNt/K4BXN/CtlWD9DQK
RdupdUmmxKsuWz+1udF3P677sZ5BzMxOlOJwP2qrw3UrnG5/Wd/IkdVCPyuSWP9djOR3mti6dy1P
+VYLLV55/qXhlUOrC/piqpzw1Axt+Ng4M2oPvAXMxdoUlzYifQbgv3oZVwH+sYl79DfsqDZBCby+
rjg5nu+ppUGWgswufQ8/azM5Ca+pdphFq9uJSXvRj8uJcx96rqaJoTgV7PH3JqzebSMuExGRnft7
Bo2qmJQmA1LU6ZTwupgyb8yeGjLgEuNlnSNnygu3BQsPg/Rkl1gcFNr4T1la7u585yzMINmXRjcs
VHPcmZz+FDnrWGdtugyeRR+r/1zWwtzyuxgD+A3vknzjieKrb7pmP+p2h1mzsaoSW3oFKYhHqgPj
vO2q0xgDeSc/m2xtuEUbaLz2hUMgRTKoTgdWaFyeqqzXt0lKE51PAud8Dy3Mftl1JrIr4L+jE52w
Q7v/0/uDiQDnsh+Xojfj9mvoYSOe1FEcbHMSW7gNaxUrS10vxW0XTmWngjA/dWYEfDHhnOXHaH01
pV/zzPm4cww5SY6/QqNxW56emhrHx8ydsLReTcou/bgUvdmUZZ1R9OVJ96iY9Y0O6KR9mUzZkJPi
jZ8oSRrQOaKLsSeO+LrPAkNjXoDOj+3H3W/IOfHGi4UTVG3G8t9/D4RpHuZPI1TRtc3PUgPz39/F
bjNmk2WkQ3hyQ45duv2omsLHsheQ9vk3WBqA+e/vGggKvSyBV6Gf0oJmBzPB2tXp8HT+x5eeXopa
lzORY3QD3QNVG+FoMAIiIOeCCHrNy23p+fW/nx+YUZ0VSpKdEhcedEBxWxpcuH8w5CR4ACVCYMCd
nfS4e7U7Qko4/VM9fx3Pd9DS00vhG1AEMrVhVZ0gEXas+2hPatTo38//+kL3y1nvCm/tpG6V8NRB
ItHnRSdR86t4ffovPL6c7obp502OP49vnszpbSKM9afJ7Msmp5zkptJ9qjmk8vuieKOSXt+W4+q9
wFLvSBvnKPPqXMHNHgRz/91M1H+o+Wl3ubGqyVnqnbnhd6Glk5THTyflu5tUp64luVmr4WX6eCpz
//7xTheIo3ozPpkGqDVMn/OqfzZQkOqX6QO5X/q7Bb+f4eMdS7Mh8F12YAF+GVqO15fNTSluA6rk
XDd2slNmTSmcIvfwJ744EDxc1oD02VW9ItBHzyhPtsa+sGAinczSvUMzujY7P759MGRrF4HH/1Bp
QXQaQfpsRtHqWxeY7AHxxGPaYfl+0YvIqezGblU47xwxROFipo6DtNn2B1B36kqUfZyVwk7v74GO
iqxoWXqyE9YCtx3O+yd1/pKNKpWvcTKhstSKrN+df5uFoHCk83ARuy1XQC7DEvRfKw3n36ke1MP5
H18IaTl7XUQwcWJF503mo+psTGaD1d742Leeb2Dp6aWQbjqj1eHd5vCoqVb48zHwLvQeM+TcdYWF
nOV6XnIyuQTeJB23fRPH+cueXIrmzrFiTmFVeoJzaZxUJ/due/dCHyVD9m3xSUHAZfCxTTPwPv/j
CEdeZGt0l9WDGY4UzR2MAhGOSXHqRvaJRdfCCU79tcrspWGVPsNgSxNSZ25y8hG7BSNVCSF47ZVv
/MKklHPWINzB0w9BjkJ9nMDaF/dogorNeq3cUgNS/KJL9wF7eX8Yb2zQy5rbnwZNv6Zn1UpgLXSQ
nLhWx3ACmJ7P3Y/0/c9K7fAiF01N2Zhl7GG6jOifSRONxfbPmsB37NtlPy5FbFAC4sn9ND+Nab//
M7Savbp5Xur5ubvefeFVw0HfGerVSdfqaANyYNyNRvu1TVYLyBa+MbYUthkCHBexCTMzwAVcD1JE
D0mgzF4Ut211oe7LsKWvsW9ZOC/BiD51cBz3fj0lT06+msvX/iN1/u+cqGFL8euKsGerxTFDBXv/
Aw1CVX7t+G5+6+ZK270OxexX0AQw+XR0utdNG3Xx7GQ5uZjzZAK36X3vUpht7/WhhLuLGqDcRx19
s4mjnNtaXXiJvmuiMNL2XFbq2Wdtgn50KkDtJtdu0CVuRvJEh3kFWxOiUvaM4jRHAtM4qOU3Sc4j
HkTtt/quMAaA9rpqRuHBdIL4E5Uz0P3wRJrKQ1Fl+l2lm9mdXhfVqcH+RdwI9tlHkQhoq1moxDOy
rHzh+Nl/V4swnPaBP2nQHLvwi6Orxudq8LXd6OnGwxgWE14WPizoPlevOyPLaE3vvK2g7O6+y2NF
3ShlFH83zRRtpKtkyR42eHcQWTLNNp+++aiNwrl2814c+sLKfoMfsI+437j9VeOpsxdA47n/JHU6
iq2NWJABRjD2qcPFix4LoRxuMx8Xh6Yw3Ttv4kph43l1lR8La4LsDpr1mYOQ/aXTPPuAwRyMn2Ie
A9vOoMKOeO5s3LymaC+w5wMwWeYvoxcGN+aczkfhleGsACOm3aZebhubJsZRPQihl+kz0Zd0rZbe
hD45D9yYYI9U+FWwzQH6AfSEcTehukFstqMbHWJ4ulFhNpq7Tq27g1pVDVQ7RRRfApjAI9Rfrzxk
+jT+qBvTtzeoyiM2gNDTuGBoYbk2JUVc3BJWw63qTSlnLn9oobGM7tHWOYJlrWfou8RJqu6qGVzz
CfBO2u0CO+luVDN1AMgmIOKvK68wvxe42eId3g+aefCVrHv26AXtmsO5Zm4Amzc/1TYtwRkroebe
ZI3dPCWdp7xwrgxgm/hlcZPbQz1zt8KXrGm134GmDcGpAhmY7+AVmtbOKMwgv0UnQs4cFMf0EFuK
px5gClnXg60kv5Kq6l66KQvgKIoMvHo55NDhUuXQqU1wDLvJfSo6JF5wXzT2FQKe6rXS9kzVLp5c
dzO5yaidmsBw75pRNY0v6kRK6j5Kers+zrSh8boKfP93ocBm2WdeC51er9ymuLIdFoto8FDIuFUs
7hyPe6JtDSfkU6Vi771RPLbbmximqLEba6cat/DJJ+BKkxfeN5mpIXxq9RZCn9o7bzMBetqMVdiY
OyMUAIr8dkzKoxqhAqGKs/Xv7HSCGU+J+6TDLEvadl+VpMx35ijQNzVaAkI6BoKb3ykmvh6HAA5B
t3GbUBtPXWirT2kkomavQ1d0t20CsGofpQMpQ7jbOo9REbwPalOF2Zd4DDL/BUZ0jhNJjXHclkvC
ornG/tPOH8yBGQRAoftKvRkkZK/3ubiN2BoiaU1gCr4KgAERSL+hqpNtG2HVdq05pR/eUZKhdWx9
27rZNb5lBA+qZavNNoBJFm66WrOSXcY5N9tmsNsZNn9miiDEFc7e8QYn33uoA+orW2/pC+jXerDx
fUcNrtwp1NIryjPqYjMlZnqF+zEAIdvt9WtMOvPyoFRAEFHU5BhT87AtxEbsArAQ3vqm7UMNynBI
3yKdDMaNYxhJ/jSmZdZm266LrWljp61l7jtjgr2eNJXmdTsVhmz+SVhZxDFX9+2T6XVd+TUyuBjb
iAxU6nWqilK7HcahtMKNAsNPRBunHTG8cDtYkrsu0xX9LaiCeCC/OnbACu0kyL3vtlfknEFUpXDt
7/iKdv1tgDFPt1ei2HaPEEzjfNxbTm/Z/WbSQa794LKVbzFhjqPqbaFpuMcF0TSYN4j6CnXYi95M
k36j0/39QZmoLPoJHajpfyVBGlYn7vfjQt8IJRZpsxl7AQiIRSSwv6oGdcn7bFTr8DqCMErZVoKf
9dHUpjHb61ncdNvQ8Urt0GsamJmsGRt7Z9WgQF+oHms+JWLypi9JX1X1DQeuBPfr0gEUnPVQf/cW
C6zYNnqUVjvkVUGPu7GT5dsGYrp91Hq403cqNQRbYONAn02tnK5Ch2nwE4+ZDly1N1bdgY23rx6F
GsbGXm29qr3JQGw3O0iqBpxRKnFr9V5DCD1+i+s0g0Zsekk07L3ML5t7aF1YRjIDjZ5vq1L66g1S
pNr7J7QUmGe+H3j2P6rtKtrPCB+v7CDAyMU7Z/Ki/grulS2OSphp+UQcwY36PQaeEzxx25SIA4Kg
YNyrehyJjQvnsHtsTD18JLU1qk+tl/WxtvHgFDZw0nX0hNHWBtdrbSIrsZMbzhKghq0xSFuxzYAy
ikdfE1l+HTW6MgwQxvQiLTcC5kgCTNT2wHp7M8nUwXUYm01Az85TMgg/3aPZJej9MVDKK7W3anUT
sSyWu7Fo00cUS651Z1dJaEPoQ5++67x4MK4CFpbxTlRxUd86GjChLTM2PSaFRn0E95puF1/7RHHO
N4KVb4top8p3ujs2wZZZUunHMjLNaj92Wi/u7A5+0qHIHWV8QNEYl8cZsfRTtxvLBh8KZrF+muJY
NDd60ybT/+fszJqbZrYu/ItU1ZqlW8myHTsDSSBAblQEQmue51//Pea74ejg+JTveCleWeru3Xta
ey20IAfexESTmHHWckIIL0uRfA+sxiFi8gU6Y4yVcGAhkPMmCSX/k9Cr1nA82SJvN3GDgOveZv3g
LkcTZbG3CO4Gc5eDmmgDdRpgcTWmaKgDK56W9rvVwd58xzBJ5r4ZLmqt4waN1cE69klv69tGb8Ns
PxhFLhB/NM35R22pixv0iCjaCH05RTU3QWqV+XjIRt0df5co1t4OdtGrdyGHWt5YfR59ZwmnWN/F
od7p0xb1T+h2PPIYhKh3adks9mNsi6z+qtlFlj6mwpDzC3oD5CEbw5FK/+CMWVFsmGnWKvKqTqnd
h5Tpi/LWIbJLn2rQbG6gFY7ZhxhrkUw7kSPVhjY3REjLoyROanjfammyd0Z762z2yqia4+8GpZ36
0xxlBkqpitWNr85sEV1Yppur6Pci4jns5tjS02dJOl3fW1YhjWM7aZbGxHaOzPibCIvupylBmX7K
ZR4B1FItmA6DUu3QRqtRdIQLokRUet6HVtW7m3Y5XaR13BvazTQ0CkqZupzcfWbQZdjWU1e6932s
OVaIem0h5hsrFfI05lzaZJTZNM7fQtVuxpvTlLrIPWeZBvutQ/UPJxFVpew8Sp4mJCoiyXtni26A
eTScwlD2RpJNzmbOylZFtH0Z1Y0WqhF+wIKQ1QsRTBZ+rDX1NsPD6F40DKkMILkvjGcBxqy9r/Vy
Gt2NbMryDVyjG93ouZE9teEQlbc5/XCL6TF9NI/9OGXzgRms3CmpmMV05akDhs2vDOhe7SNjqyCm
q+h6+Fq1gtPZWlEzBqqTOp2vuVX2eTIH804qUTmUXlkR+xy7aMbpTkqiufdKK83jqFdGvod22dRO
crCpFW3CMU/cHAH4tOOiSREcT/uTsJ7hdJ476ZO+jUU/GwMT8UDwo42sktz4btRjoX5ZBji5vThJ
leSTIcuqONYsmvnSWgMcOIgLFGGExIdGnDQWKFnvuIln4dllWmB6SevydpqtSGuP9p2q/BiVunUO
thbHB+h6ad55WQNvis84doprQtq0Dh2/RsY2vnHjUBgeavGT+YVMUw+3XbJoIrB7s3zNnaaSP5yo
J7ZzZsKAzQwhenGS+i2mzwwAx/WnHH3T4T1HVd35PVbI5T6q2WBCujlPTnLrtpGV+aXZySlAjDGK
tsS2bf7dig0zCnLsXLyjItr3G3zgIu+0TG+pNbehHt3LhB3ynKlomhuEKMHsaUW+2M+aqjvNmxPp
SRPoYZ8ZN4aBquTWycp58o0S7oo7FK2s8T2tWeyN3dR9HWQowA47NP7y+Evr2LqEL1Jo7UbALtZ+
dSqcz15Ro5O4mjk0JB9htxjNtnZiItGdYXTTK4xEbf8mh0yXFjyTjhVvCfM7+XnsXaN60u28W45u
1rRyO2UdEQmfFBrPJgG/4PKaFMISMYd9uBtVO34OF8LGh1izMCmUoOPyWy87p3a8yCp1NFjn2HmX
SGQTmtVx2PjzkM0ocWoG+dPWNCKz/xzXOBtfJl3l3KIYPizIVBUkFNT2xminz1HV3urpUhdBNOjC
R6wU/4jQ5twsgcGVvXhaOIz6bnRdiYpMV5CbCrMZe7+Z2ggFR/Dr+cZq4b70eoIVddOaWi2PZpks
FMmidBQ3JrC1X4hnnugwjE5J0YJqZtUb54IQryGiX4LFdKuv+QIn3q4nMT6KCt3xDbD7BZvjEhI3
qStM9TaEaPHLnFTcim1fZJ3vZHmVHy2S8K0sDOYXSIraN+Q7DTTXUXFpUg8PaLwMqtMN91NnZV9d
YVfR1ygy9Sd7OOm69EnZ3ybRpIVHVW2sZdvZxpDucim5IcbcdqEVP4FqcmbNm60xVKfSGQq6dJt4
qo+U01Qh1koEcwPrJNnGXDeu2Ih+tJ8cx5JpEGa1bXwiaMCihRHhmI2ptYFKZQl/LslZUCF1DMtZ
HudSjVMucCTrXRna3cadIrf4PJSl+VLqHYlKWRg4AkPVBmUrbW24dxbdmje8Y/yc2nX7Y1aN8lM/
COSXqfql2X0J3Pkr/rNvv43owddIqJ7+bVEb5Y74WDaPucJs6n25VDZkY0Nc19uoCFMCROCf3MhF
qJMn0Z5d7hiKTMa9UCVkZMNsLcqmbjHg2shGan5hrPohx7DcpNMC63Aa4/q+dZVVFg9laFHS6Emt
nHsme0UglHRuvFwdicl1SIVj37Ad66vWgOaAXBptXn80Kv02rXToEV1tcgKo1zQlwMqwzqUAJ/TH
mztBo0zje5ifvASK6ubkWfjnGtHhKYo35ejymr3R5uMGCGL/K4xP1CzUiWFacmSjOl4uRdXwLmh6
5IEcYJALHJUMqi/1ftnRkCjV3JOqtKynluzN8Rd9yfTt5LqUV4ZTeUc3ZqxKU9rsRhSnZRCzbOdj
B2PuTS+GZPDCIiW0DXV9aLdw33V1AGA8+p4WSv6Om03rTcVkwOSRnJB4ZQXX7yuTOl0a2PYwYuim
m3o6wdVNSTIS+1RfjCYQrugQllc6jlNbTXgqBqtac5uCej/dk2r0eTFnBSnyOlUyQg2xqBFyewsH
P0YWz9nOmCPWOLXYJAj28L12p2ls/aJqOXJRw2eZdkkwMCo5WV3DWeXPdkUYXVSNfhsSBB3dGHwq
YjqMmLu9rDlFqpI/mE202H6K1uKDlZl2eAgVratROTsJkBEXMwkp9cZ6K02R9JTq8wVJ3szm2nTz
RR3QSu5GmL9xLAEUJyo5ypDXCnEuJK+BMfUtLwJtnebNLhU7mQ9j7neqaBs4a/A0u7BSh29jpHNO
tKaa8s/lJEkXpIN+605aIqSCdGLkvhtnyjRo7DXWrVTHJjnEUYagYh8PBL+Me+Gu4o7yUq7NlPsK
B+yPZs/WIW3DZJOP5WnAFinxrUPOdaOEWW+QZbYUhsA2qIV3OssvM6HkRssFiYViGe2hH+AudUEp
fT9ZyXGsB+3e1anwoE+uMtmeOWOTbUpFg/DcAIH9JsDzTYGTR3FxLMWySJ9pmPbeEKgMbWbi3/Qh
DSVngrBQa2+MqNJrHyo2XEvZM8WXj6zG1ObLHUG9Fm5QQI4Q54NDP03q7BPR4cmTuG36JWWwfw8r
xfBpsSjB1grypUQFkSKOKXlvFVgkSwdriu3mWOBmcVsokGcadbCCoLls8My3jCnod7qi9J/rfCkq
L5rj7BeSt807pmInt9E8QEDRzifyQasmqJPTJCJS0lm+9FWXQE449M+pRGMZ1Xpl/FEX3JkoXTr5
Q4vo8MDYjCF9R2X8hHaMpjW+7eTLJ80dbVDYEd3PPDLyZwRL84c8atwXQe3jMLgRO8JQbLiXVOmo
m6TqHBQidOwNM2DTawbjNcFPmdmLH8twtIjcKYJv0LAXD9ZgR4pXxKJ9QmDYuh3RIKrwjjqS56Zj
x5slPZ1KqzOpwIa1KA46KRhlFGf8EU1Vc5ydkIrwoHblhgNjvXdVuAwbacACnxjwOgUFSsR+GLXc
FWDZKK9YbpbsK8FV4bQ6z0bwsGL4MCGMdsO5XnwEd6h5LbM7pngB1HdHV1DFSsEo/xxjZ7hHWppg
e8CmVdh5UZ3VTcufclnuHNU0j9jn+CWrJFP2qWohFW1SCn2BTK990iOrPcTuQABfZKLbzF2evjrd
lL/Pc7z8bqYx+SEo2RGocVH5aahhUiHgrNs//3yZp+nVcdPpLR9jKvuzMe6qZZQ3LLy9H+y6Hz2r
SZS3vkY6s9TcZAO5eTxtZiumZmDMhGqbEvqhIuinNL9vHT2SDKa0xQH5cqqobeGO71UVKa9GTBwu
SakL0H8MnxmTML4wDc/7YNtD641o+X2zoqkW0FvHCZNJeW0/mfUwHEhMrK+UCtJDr9jihY8wd3Fi
Tz+1qsnvBVNskScEbPEzdUptn7Zu+MMgLc68OGuyz6lRlI9GKJpv4VhyaxDjnNygrqXlJp4dPfVq
OdnurcyyZJl8qmUY4xJVEKuXKimjV3NDd1DMaFnpTcKmyL4MC/XKdu6XX9xP4a6h32n4dCj6Y2wz
clNxXqIHkTudc5cPKeSHvcicgc4bNe7CLbOnTKus5lj3VvPeC0v6JaKPFbRnMFp4Gp2Wb5RaOPyq
HZLGp0rbfhKWUqdf+mKyHrmmh090h/OTe9YIKXvcYImuda3fxq7hHF1b9L8ou3cvVRXrEdVJ095l
yygogpUqizlQ9fPDgcCqGmc4jhM3ls7OKdLkRgIKCje5lVPkR9IIAfEmjq2NcJh8pJps4d7siOWw
T3MUKPSShY6NnuzmznWUbZYDFPA0qjHzVqfK9GwrSLF7w4ST2XTNRPducfFn/LV4UgrhOj7DMCz4
aKTufQKUqt3IzJ2eOdPpFm/Q3cwa8mRD4YTU2QoG27muS7Inx1TmwTfQ4yKRCZNXmy6Bztlx5Bcr
nbKbIlXC3G+KtEbc12aTyMnyOzxwBXd6qLqfaocfOqIyafoRVy8RgDIxYqeN49MgymEfN1xR+Glj
ix43I1a15aDZrEF2+JwhLPZZlKyXN+mV8iTAz+4pLlLg5UbVf1Nb776LAUJSb3JU6q7tINF1V8e4
Ah82chWisjVzB0xWrnszUhcjtYF8vKMCW2/V2XVML59O9WJb6+v9NChE/TIz4ueihEDEB+6RPLTU
Pv3OIeONh6LxTxHCDZwcg0lhTDF/YFy/nRoRdWjBoOMMMmiK1Z0zw5PdEBEruwKtxtzLFdv5EoYJ
uy2LlkIxpFlZyP9TyQchbaAdDAyIfZW0CUxdLnW/JBKU92zX+cz4HDRxrtHvIlVNvwhDGO6mFHX2
xDcvv9PQVSTzn5JqtdpjSHTN9Ie+qQkADBwNZ8HS5t+oDLdPoD6KGzPHH4SR5vzuLZn9sopsfDpF
JHt2AdyVrbh7K4uUJ8Wu0upWGjkBq1TcqnmyNZRgwJVNc7A4kK1RZyaOLkBJ+OZUKlujDrl5LCGq
2qs0C6hqo0gWTUA18jwje/vQ1HTd+rnMt9lYWD+KzNQeOcuUHzIlpr3Fqz+5cLCKm1h3GcRJFKLT
uR0E4s5TZo4bMQ7hpsomXLFu1mxxKV35YkUWPSVYMusHJ9bjY9Tnxq/QjpVXLe/kg6O11E9s4ZTq
l0kk+rA32w52OC2kBhz2WvmJXnT0jgkxFKkTW6LaroY3sqQq9JirlG48mnOh8EyYi7RPhlL2x5zC
bLdR1NNBaeslaXa5WRBtlSPcYZCmJtyempYmNI5Mrpi5bsWD20RUu0u1abdFY7YHOytgVyHY6Owb
cl0qGkJRq69lrAxRAHrJJg4c6udumOx9pqUkFOrUilu3sVRnX+Xz7M0KB1NUIrE80ee9exp9g6y9
GQznxnViEqq0FkLe6IllfO77ufo+JY3FDKzL/LbakNz6aV7Vz4UDGtSts3qaPNh+3GEDTY44FAqz
SXOfK28pSJU3aRrdsplaLXpaKCNXu3RMncBw6fA9LyTsD3Q/wh3elyvBgcGiPSKOYncHPPP4ELVj
gU7pyPUOD4gSbiT8Ga5ngIexvEwrmsyH/FtN/BJxsSoQljr/Gka3eWQgWQuc1ipfy7aMhiAnsgoE
Ge4T2HDn3iLcuTPKuLwhd4c3uCDHKcnHNFJ7SH/yh2WII2hla2U52kuKF6uakE5ZbUJMUUtqna7a
1ZPfaLr2CLdfE2hR3z+3U9VKr81PiTmWXzIOZpKoaUqUvg4w5Gceag6UCyl6WT/S0ojvF7rj+gYv
lsqNBZfDT5kQrypTTDDqRmb6QveF7EIOCbHvZMMtEJMLjgGInXRrQZr5lpV92wWu0I3Fq6QJiqEc
B/12cSieouioT9ZWlcgil3q2/GoE532vFKekvFbhB4EtxFA9xba6aOvg3O9rUzZpoM0dQRI+hVIE
DPTJ3kmT5JumWOVPaCHyxncaSHHCRq/FZg5Luz/20wK9Zs9/EzPF93+6pARa0eeSwUecKFhZhch/
uLdjq/qqSeoVkeu0+0KOMGSMhpXtOWoke6c6PUNKaaG9NS4kPJvJHux2m00x1JqRzQyyF5PWMB5t
ON8UB1HG/TDoZbrPTZMMQDFMQrTaDrvMq4pIi5+U0NDoy9BvYjK30tmPelYjrrVcPBl5jpEDVc2e
hoWX0xUqj15nWrQfBjVdIPtvsvFBW0LxJBI1/yrIVZ9N225fKiTFey+ynUgBd5ooixef/A+t7yxo
uU+yjWinfkfTpv0yiqLeNWZFd0HChr9rFKJtyNvn78aAlupdKWl5eW3czTc5YI5XjU1+0rOZjq8h
9fI4THj7DWpqypaIkuY+FXS2sTaH+4oAuAbk96cRkE7lor8iVUBpzqH7+ZvgqZY/yimW284SmrJL
k6U8Tko8/xyXGtLnMlWHELE5C83j7iQ1SLzmKsVba0evodoX7k4OvHBV5soTqf5CSjrnFCDqEUE3
PFEYkItVX+WSxzhYt6cxXdtD/jzHZrtX2yT6Tnm6fuY6ka+VpdIRpc8WvUfqKS9o7STT/Zh24UPZ
FWLTk2gb32nZzwda7aXi2ao+QPKmt+a8UTJgOpkH33/6xZGi3udhS7HOGpVx3Lfoc3giImvx2oGB
+305a7g+aAjqjZzautq3lXCGzdTDNkpR240Tz20twCuuFNPDkERVepdrhpV8ViLEPXY0QrMnI5K1
8xzNCg3DvFezr2mScSAJikPG7pFaEkctrlJzQ5tIu8viyEhu7GUI+288Qu32+mzLhb6MAKohzDBz
XuyumH4Vdlr4SmUlMgjLkS6TG4nQvacSoxW+2/Xa12JZRPa9pHRU7mF9XeKNMi/0jjHpctyRN1GP
oUIey3vXyLhPyDpp/bvRbFSdVy2cxk8ALfrvZm9lwAQp0hr9BVj6OTDZCm2nicKaq76X/z/xVFKM
2S8K+utXAb7WIkpO2pSWqoflIaVQvq2X0y0U2Vy1F55/BvO1lk7SwqwKT/QK/4/6hevP9Gs0aFWI
I73rvmAFke1zcxxqijmHUgdkd5wBPQjKGMCJiut2wDyhzf7CrZV4UocErDzMChNhp0+w7eQSydCZ
7TVXiLvYqCclN1ggI4kf/pDW/g9IzROm8R84MvP0o3+9OdFf7JLvgCMzhdhqdVR0+LBJ3WmRXuYM
zcHUH+o2OUihx4Z1HULRXKHwRDwR8k9ODm4WIdKxtCrfzsbHj7f73IFaY+/UFnBYUsoDjsHyQaB9
58751OlOfR0A1Vxh7yxSPE1jYu7AuKj1mIOFCUrh6L+V0HUu6Lqd+4aVSdMfGHRaiYzx6uiOEuh/
tzTkOf6HQe0zp2otnpRO7qndZmMUBonuF0tB/usR+azywozqGaDlWjlJq3OIyRpbPQqdQsde0HXN
VcBeMzlSMUt7/kmpZblSKVBfKylRJyeBtYHaEzs9zKd5sX5Jnv6HwbozO2KsTFyMSm8alqLAeMlM
/mhEBTFk/eameX/hmjr3C6e//8sUa5sM2zIzkPw0OkqvhUHHH2Tv3k5JmX3+2DbO7frK3A1icpmW
Mjto7mQdnDYjjJ6s3u4vmMa5XV8Ztkzp91mdQUXLVDyD7fXFKAHK1BTE8SLXTXCsqaZKAuJ6ngCv
12oFmkW3gFd+mkdqcfZmaclMLuHYz2zJmtJDGp3rKl093xoippqcQNAy95AB2Amh0cc7cmbF1qQe
ooW5oC609lC78Aw5dk6VMwdQZfT3dn7luK++pmWwEiWDSdrmV8rkl0P7eKMapCUff8KZVTJW96Hs
c3Qnp7w8CJwJEWjxHWYYLquLY4/nTu3qNiyRkZsiVRKChAtO6jRxlOf6+1Vvv6bhohsfqbVScJsz
q0DuH3pimn4kzcWJyjPU+vqaiKs2Ur02wmLAx8pXacYPhvlZ5uI3YItn0LDfZR3ti3H+sWjFdQay
Vo6yBqlWUmE4JXbLYXOak85Bb+4H7uQLl9WZLVlzcqW9Coy2ywcmFUMCNc1OKe5HUmj7j3fl3PNX
l6EIM4s2rWocNdEHvdK+lVpxIfg4c1zXBDT0oUK1RnDvOLeO9smBzGs4ClphlNI7k7rbxx9wxq7X
JDSOBi3rlOjaMY1UsQUaJk36g9rYTI9djSYieFBRVpemF8990yrmqSeKDxrCv8dZZ3AilWX0GBJE
N104XCDmOLchKyOvw5iLqkM/mgKa7s9Yoxdl3dvHi3ViMftHFKqvDNwi+VcqM+4OvdtAyjFtWs35
JRX9aXTl3ogVj0LYIdP4zY9/78zHrNnUQPXM7QzD+2F0s4xusVH5SnaJHuLcw0+h9t9+XA4hegRz
d2gdhrRrSpDIA14kKDh3m6xZ0/qoT0bLjvsDrTm6CdznNMSfT4vVR+lA7Th/AT+6t51iVzRXpphr
IjUDinfwfBolQCfr4CyAVgYwRr79eDtOidg/tl9bGTuVN7dQwolPWsb7sIcIShbEV7Vd35G7K556
cUr2TLqzJkbLp6rPpMl3nDi6eibFoXjoA2hob4TV+RPZoT0r3z/+qnPnYBULWfT8hVKp3cGI5y81
Ezibbmak9bqHrwyeFnps63HRH5wJzhqtb94ynemLjx9+5jbRVrYuhRUqQN37Q2orL/QiQbO3qkS0
8eLU6j/3wRLuac3+spGSKYrW7TXlba5oKJ0k15Uhf3LNEkC7sTBDFEEvBArtmtXi51ZbIZkZiODq
Ej9DRrKoTv0w7esYN3j2aifgi8qslCLmT3Ct92MFc/S128zDVzshHMPRYrMkWdIrscHsWyZ/0kus
3v88oTx9de2CjFIVzR30n4DPa689sYA52VU5viXWZAnAg+d5oOf9cyEFsDclE49uQPO7ja/RROIH
Vvdsb1mKrRWL+OnMqn4DwDvcM+YT7T+2gTNr46yKRoYJYSLcVvlvJ3Irn1kx3bfVq65TXv0UNPx1
/MHOTnI2GvGzaMvuR2ap1T3I0UvFA/V0Ov7rPuXxq/t0GiJjmaIw/e063R1condWUg8bKFUUL1Py
2Buq8M6cmru+ljUIDPO1HtzrLG1No2ABHRbj7FhvktJ5kCcMbsb9cBVxFB+2smM0Ugoph8F4U8rE
8EWNnmSYyQsijOd2fGXIWrwssOJVxpvT1XT+l0nxRBNfQ+nHm68MWTMp4/VNKX/PqQX+JJ8z7aue
ddGFgP/cu68sGWDePIdL474roOHBD5jA5qP451WmsCZMADYD6Jta2lvEjCCNya708xow7cdP/2fs
h2rWyowXZuYgPVm0tz9kh4Vjv1sqs+LMa33XetpcC7RpIfgwLxqnq7ILfnNl3FVpmO1gadPPyjAB
CuVyQSse9re3jz/pjHdb0yZU9siUoVCs98FQ7mLKODWY7mIc7xKrD4BKH/Iov5DM/DN04ktWpl47
VW8mTKX8LNPotekKoJYIOlfGk5sOwVxfpYHLz5zO3V8Xlt3ochmRjf3p1qkLGiCddnIhzQQYeJF7
+J9RB7+xMm7FFAgu2YACAdh5Ta95Mn/V5uucxZpQweqjWFaMcgZqdYgZ3dBK5bobb82kANZ4NBm8
5snpg9owT/Dy8SE6Y9Jr6n9GA1RVOjy3QXneK7Pux0h58MJL/zM7tcSaQ2EeNbcfhnkKFGs/j8E0
xF7TvJTjdTeGtbLpPo+bSVMZw+tldUMX+k3W9oU89I/u7j+c25o6AcZ6CA4MRg9tr7gdA9frNm3Q
bGafhHSDEFhwb22izeefhqf60LtspkD6jTd6L1dpH7F2K+fdzEzbaiNrl5YQh4OrtV9Qn437S7pa
Z+zAWpl0EzmLBtqSjS/Lh6wvDqBXvmrFJcXkc1u/MuUsk/WQwBETuH0Re1nIbFHW3Rd6sVmK/FId
+MzhXdMsRG2O0xds0iSKDN5CrfKa2Hi/yjLW5ArwurixYy1srAQYYNOw0sYLfvTc2q/ctKIUrWsV
/ekOqvoNSNPssRx7bc9or36Bzv7c+q9cddSEace84MRc9c8iui+rO8ZFPKO4Lm5dt2uhu5F2XLWY
xzQDLZTTuzbLcPPxyp9ZnnWvtuh7p21zzo4K1gc9K0/nN6iZBR8//sypMVduWeunEigbj1fqz+Xw
1dC+fPzcf/PAWwyO/qf7MpIeEk0bkxpfis8iUI9a4mVfjdzXNtld4csLfv/c+5+W7S8vqQzFbLQm
HsxOKn/oC5Ahl5bm3MqffvKvRw9NWlpLwRdM+RfIO1AdeGucl4+X59xrrxwvbO5VbJvDFBhVPfx2
4MsufDNBiveCszn37qvAWu+1VExjOQVgy7zc/W3Cp4ms5YX48dzbr0wWaJHZZSaHprBvZF96qXj6
eFnOpVHmylKbhgE3ephYKtH0m3n3afK73XO6LTe9fWFpzrz8ugvbAmDK7ImlKVAelC4aZ+6Vtrpu
wC6SWch+LjAmhoHHm3isAC9GV773ylIZ3AVPa58ejjiw8mpdGTisu6zNaKKlLLm9InsfzU+ucuFW
/HfV1BL/JdwTDijiIUEU6FABx33+lKrT56E1bxwEWNS03y69/qy2i98ql/RXzlz0xspkC0OXMeOq
mFXydVAZXkmDJLaAEF9326wVfRbySF2OGbdNxIz+sUkuYA/OpBT/1V0FXFZAETEF1hy/j7n5xGxj
kCnzvZGGN72jXUP9xo6s7HauGHU/sX4EWncbT4csvs6/rnV7ZrdmutDOp0AYdqBVtk93u/GGtng+
yYtfd+msm4auSg91ZAgrSGb3y6nTxpmqiwvGde6wrhuGBcws1FG4eKw29LqwYpg69xhB83SjulEM
59DZWdBMtl9H6oUPOrPp646hohcxAEs+yJYZ4wyqB6NCHDlQ/T2M9uPHF+oZP7DuGapDVAGBxiCm
cfQg87wxLSgV4vxCZnDmLl2LV7iOWiU5xd1gnhWGH8FUikvqO+fefGXKgMfAdGW8udPdGuMjPD5V
eMH5nrkl1n1Ci4nUMGt5tB5rwdI1Phwa0Nukm0grLvzEuYXR/jN2iEBpm5XKcXIKfO/v8SoKREus
ZSpEkRcmjC7E4XbKeHn4bGdXaWPx6JXrnRwkBUydy8HOQn9SBl9nGPLjU3hmNda9P6a2LAf9TfRX
s1e1eZrMC9fmueeuct7TOMjUnY6fMOuAqd2Nkl7V7AETvPK2PWxiTR6ygWof79whBWg6Bh+vxpnj
t27sTcbcgpthoZkh3BoVhYb2hyEif24v9V7O2M66uVcbcY60ccIv6O+V+Zpmr5V9XVFn3c1rhgS5
tPq05EoIRWO9meQlDZlzwZ+m/6fRFGOaG6HChQgEHnXxFyiatlVh+YXJvXKXKdC3O9VmqY+jW20+
3otzJ2hlp5NUHQQZ2WZTATSvM4XbXeronXv0ytmGKtrG0JNOARPdcfPY2BeOz7nnrux0NJaodxae
6yo6g/j1qWZ31WKscVEoYzG+oHEvVu0+m24BUlz33JWZmrAC5APsGFRv7rV+E1tP1z13ZaMpRJ4O
adQY1GIfDxz27cfPPZe7qifL/SvzGzlfWiJ58HzI7/tdfPeuPpr+QfmEgNUF53/mElgr0mi9IxbD
IZK0plf4RwLwSp5tHyfb3H38EWeOyVqVRgfLr8E5BfGMzsD57Pp2dKklpJ2s4x/1QHVlqBnEEi0s
dqyPz0SNjzzwtryLtnC4fZ4fbvWd7vuR97xnrNJ4Osqv133QylTNph9s22bFsvbGHm8n57ob7c9t
9NdmI0CX127KjcZM3A1XwSFkoOW6V16Z6qmUnHVGOAZ6ZjPAM25s61J2deb8rPVoGky1hfB9DJig
vHNy+2uRhAEgb5+e2qUL+YwbWcvS6HVpGj2kVsEMkwbDqHcQafladamoe+aEriVpxiaNIC3Grc4Q
CEIU0qbBKMtyc9Xai5UNW1lIB0VngeCckkx5LubzdQ8+rdZf5yUf66YdtYVNdQuEb/c5V/DHTz7d
W/8wK3FaqL+e3C+x01clT5665tAyOUml4stEJkiV7qe5gAn5+Hf+3GP/+qGV/bpZpacZlIaB9Vht
04N8te8Hb6d80Q/lNjk4T+Vxb37++LfObfLKaofU1qum4KfqPKiYpbh0vZ07myvvWsBp4ygNnE8j
88nQZfpJ9K1D/+/jtz739JXhouVoJ/DTUT4zn+L0Zx0/ifzbFY823bUUzWK1jlAzHj24INXqHwbT
7/1VSm08fOVplaJxq8LlLlOMIhgg2Ezm3neiq9I9Hr9yuJ2qp3nd4Ber3rm39TzQB/vCiv/znPDo
lbnmIzgxRLFHuJEhCKwMD7ToBbP6g7j+r+POs1cWy5RsbEqFVWm+jX74mu67PWIQgesv95/y2/zW
9B/tm1/528cb/Cdc+tfPrcx4goSqEKdsR9zBKfRJg6Lik4DZcQuHwNvv8L64q+6Um+TO3oQ/Lgld
nJbpX7+5suheKvDawOQVuNwdXpIK18vMCraRUxLQ59P+4287naN//czKmis3HJklRy0gc77I+jZ3
mKavH0P1/zi7ku06dSX6RawlBAgxPa3tk8S+SXzSTFhpfEF0AgQI+Pq3uSNHsQ5vMWUgoaZKpdKu
vZ+FPgfNWhbvbf+EBTOM24kkCdUEpsEEFeJBMN+DCOBMZ7DggsYt4vSxhsE30fCPl47vwLsANVsw
KlVyX1X0yPL5cZyc4+0R2ybW8ATSBWGYE+NXaP+cJaCafkrIUyO24F/ANL4ANF55fMjOZAgNGn2E
dMUxYvqEq/LKUll+3IRqdVkhUJ+oESCAFOHQON6hzMt/dP0wMjBa356cN90kft/wBz04WxywtWKd
HPYOBdnNTsblhWTJlosD2jecAmqwQ6fQ8JWcg1HiHCRb8pVo13QIiuIKC96w45AeqLiTyY8M1GDN
edusGPbvodBVgmVYH2M/Rn12/aglPUHfcqV5iw2agCxU6ysegxDmOAx718XrxbsA/ItMXcCwxfRK
ULys4BuGzg1DH2ZaunO2zHzWPdG6+zw3/rmV3nsIc97Jxj1smyrD0OtCQa0LD6bHdLqU4Tsxn0S2
Ylq2vWkYbg72NFD+jHD6PCh2JR7ATuHUQMGL5cXp9t9bziwTpIUgcCIDOOCOYHoIvfcg8b3druXX
TXhWnVWo9V5im9H/OEVX3bxvnBWLsjVtWKxX+F0BxSh9VOqd490X8VOxKTMURCYCCzVaCiwo+Otp
PETOO7XpdR3tGsYqRogm+sssU8/fsfhXyLZkD9GwYacFlwGILdBwIBywXHe4gmyMZkxcVQm+WT2M
aNqfjoX3SIot+Xb8smGWqOvLXKgXIABLypPL3YcZJQe3N53F4k1MFbxs7DtRiiQN/Seb78Fk4/Bv
oX52+7UssG3vGRbZyRAlyBrBQ0XkV1/MH5SM/+3zcdtymvgqP4gXa8QAaBzvUxajDLndbZobE1tV
5jmoIYsaFzPUZ0Oy0991Dd2Jof8AbfvD5LO1ZyjLoW0CrcB3m0ELOUdHGT2JYjoz9uyKed+vvTlZ
XJYJpJKQAskFw8aE0vIVMMIKLLu358iyuiaEKiZuGTotzlRXhr/B8paA1BuMa6PbF8+3e7BNjmGv
bHB8EOWghxkkHkenLPo7B8D8A0uq5JiOJdvm1k0gFZ0yVTU5AmeX7kHpFq0pOVsObhNDpV0g5X2w
e4NpH1RnYieSfRfos6TNDqycT0P28/Y8WSyZGYdql9eRECnmKSynD4ETv0/CGsTz0RPYdO9Q6LrS
jW0rGebse1HZNm6PPEgTfQfyHNTUnIuVyNLSuAmpkg0F228AYx7cdA8e4l03r/g5yz418VTxKMYk
HNlwrL2dl7mHaPjWguzw9tTbfntZklfxfA0enJiO+G2ZjqAZzHdI5mxreTGKVy0PfQDhH3/xbtVF
9XftuDLRb0LBg8hkupAlrYeihn4CrUDWO79LkYrLADLu++ZQ0E+F+08xrpGCWAzYJL5w287TPMYY
glCDFw86X/nnCATua/Cb/5Lnb0StJsdF0ZZRlHbL9F9/qj1/+jg9ncP370DOtPvkAA2+ssq2LUT/
XAvoKpPRwwofUdxN1VVT8I9uojXBehjGWxeBjD2BtnNyn4wP6drN3bYzDWt1R88LihntqvYXBJV2
Q7tJGzqA2safswH+IAfpshJ32BLMUuEI3ii5yRMHJpwna+Iu1kGuf7pjy85N7MbnhTZ4JWB4ezsG
JpjH6wjv83KefoK2sNuBqzw7h23gnflQQpNnbNaScm9PfWCCe6I5ANmfYONPRhnZeTRCLa9flCub
0da6sWFigDocobL8C9W5t2MhJFqrAaort93O21s9MJE9bTZC12TInO/elDUnsH5BpAMEnnfcnZ1t
AzBxPSSLI7dXhf5JEuodwGlXHQbNVu6xbz/lBYGJ6xEjuOfyxnG/9CA/3tOkAq89cXdtDlrPsnmu
2vkSD1VwSCpy9Hz/4PTTb8b4ygZ++0kb3RsHAu85qLKg0fIzdsLTUgDrMv+YRtNjqckjJFeggiDu
sqnYF4w8jkh7blo2E/aDSi1UhDWuvKLovuv2aeqAlb4safO1kVFarYzOsvVM9A9DNrDyyoA9DyDD
z1CrV+FYCpxOrize22dTYLIG9DMJSyhJRM+Ozy6JAMQINzVQWoanmM2PrQ8u9TwFm+7avds2Hu9P
TyYzELTnPvpreEh2kLULDg7Ut1ZM6e3wL/CMU8MDhV1B04Q/6xk81C8q49PwTcd9mIGNN45d1EQp
DXLEUyG7efrKIzA4bsoFBiZqyAefO+jKHPGrdyGQE5XfyqDDvZScB29N4dfiTE30UApOY1CXJtmv
dAgP4L98RKT7WUTuPu+BrLi9qy3rY8KIhAohEgTmgGfQGOV7hqr7zoO729b4smyvAiyIJqUjqSf/
uUby5Uyhf3IY5njTvT0w0UQgCyV1N876ua+DH6kUqEak3iZekCAw8UTlqGo9p1Q/N1UNjkSQBcTT
1uPFhBIFfV6oZB70cxrHfDckRO6zpFmru7Gt6PL91aQ3Y9hnKELTz7gmDgdO/MdgnNnKiloMzoQT
yTqhixiYfm5V96mr2yuv4WBHQs9gb/gAJulqB0HSTZRxWAXTvANHJCV0wq64vy90fY4zg1/dEfLH
tv1pnPNe7ZZOOzJAX73UXfIb0HYTw/Ptxi3HvEm6NLRB14WzKg8dxH8+g680P0Dsozh3zb+3O7As
tAktcmbwt7JBlIdyoRqYo6RoofAQh7+2NW8Ybzco6lZFif93wvu6HuRj1gLjfLtxyz5yjTO8Vx4k
5LKmPMzcvSvHpN7jlQPU43HkHacCLMW099435RAcbvdnm6vFxb4yitnt02x20F/t+t1JOrS9QKNs
o8mZwCNetnE7Vbo8QCsXwA55N7ZrUYftx5fvr3684mCV14ieD8IlO3CT/vImvrL7LRvURByBM6HI
AjpHz7oOvYcRTNG7CHQBIKxQ48rp8jYEPAj+CyFf/T5HcnVo6zL8KfH06FRnlBOHAJhrSKDwp8CX
GXJa4PIluEfWMq6aZC+qBDpkgMaEUJg5jSV0dIKVv7EN2DD3uQqhQEIwl0MToSjOOznJiQRrT+K2
1o3bYM7CYRKAIRx8OsTJMRr87Kls5/EJioHE2baPTYiS9Ju8diFQe6gWsPKY5cGXMWPz/W0rsQzB
BCe5SjdSxFVxSBrUTmkwaSN9EX+ktb8pURSQpeNX26EsmBcXAwiMy1AEH+oMRD/+1EFqCLpMd7fH
YNtyJuIncytwwkEQ4Nr6M4fiR5J3oDXZzX0UyX3rFqIpLyFEWGtxyFOkqep9IqEisIcQBvDl4B+v
ADTfuFzen+MlXZL2EAeCXLCaalru6mYGR2FEVEGut4dr8Q/EOCJ913XTTJf8GYBQMP+UZfSpAkP2
ynXe1rphMSX3Boq7anKVePiDxBrU8aBY+bLt1w2D0XMdNWrI2mscN2V4BNIifo8zx+tPt9tffPvf
mSvfRAVNhZLghg/zX9C0cqIT5EYlSe6mFAzTe28ICr+4q4JpYiuPo8vR9UZ35ltdN1IPtMp9cGV1
8THxhxHyFeXTnNX1zmHT51IPK5vKssN9E5HUadElfto3PyrVf4B6LiAc4q5OiiPURS9IxO5Qt/mU
Rk91F6487r99XPsmSIlSlDZkeOD/UTKQdSFgPY8aCm8Jv0+r4mm5MYIacOU51bZsy/dXPgIvToyP
Imt+gAvkwur5PYcqQuiKTxAlWuni7W3tm+ClqBtDP4DhXMNUlLtOEn3oclC83N53ttaX768GQHjb
pTkKIQ+egNAl3Avu9PswQVV6vhKF23owLIdih/EOkibXnJY63UMHG1o6Be3XMjxvJwl8E0LDwTzv
pcChPCN7FH4IKeQcSvDMHcop+JeBkWdPZ9zjJw45GaQqw5V5++/q/IYFmfCahCRIg1UQYYonPaTx
tfT9+DEdk0WU0ym7MGp3opatIw5gxs3a8hBCGkH/0GPqCCiiCxCju5ceGq7t9zKtJvcnJGZYtwtj
7n9VOZSyIFNUgfEdKdUZerEekkTlwD+MNKJ5eShUNg1g7B/aqvwW8SQjzdGhlZDjHR84VFhQFzBl
oIlvMwZ0ZwZK46d0nCPZ7Z28TaNm5yB9ElXndIL+VM5WZsXmVowjkzlE+bIK4OB5BUHEHqc+TC8d
RbPzF9b6VOcr/tKyq8y3e075UOQtBQrNT8F/OoPuKHDAQHzbKt6OLXzz+X6mcFrt5PHnqJ8+uHV4
Dyf1HppoKx7K4jXMV/yaJcLv/FxfNZnOc5EzaLc56jhBuPDkh8FKL7YpMs9DKBVCZLIlV1r2zl7O
nOw7GXy/PUO2xg2rBtlpWuBX9RXBcXRqh3YR0vP0is+zzL/JHafSkqE+KoifB9Tafi8mJ3M+qaGL
pnSXhX42bcrK+CaNXBmCvg8CHsmVuOTfqXBq3Cnq5Hh7hmxjMKZfQmyZ5VnqPHPoscknAg1j/rmt
aj/8F9rSRK2EkJZuTAgejUutvLYP7yLnn+KnN93PK9vHYssm9i5pWwkJm0J8lyO7J/0vAFoOtQPF
tyVpzdOVQMTmvZdhvTp//E61DlQf2LMSEFgfh09cuWwHHMQ+hUkrvNGcYkhHs3jtjmob1rKhX3U4
ZVkWpImTXTmGFcsa8FH9aQ6LJ95mJwBl1+5vtn6MaFo3qBvW6dRflef+qyR7FzCkUwL3MdHVU5EM
m4JeMBP+ORw8LTDQeDbimojkyzSXzakWjB9ub2GLkZsEarjOjqA168hzAfUl0GNn0GLy+efbjds2
ruFBZBYw3QZV9L1NQAuciJel6RrSMZuaN7F5bO5LpUTMv5NGnqn4Z8l6t+A2vt26zYMvseerXcRG
hMpAU0Tf45qffCEgF6b576DkT3O6+mBgmX6TMU0XQYeTXQdXUgYhfcEtYAruQhcIoRUTt0TKJmJK
Ds1III+Hc6hiH0fmXRYbR53rqRPOhyGYzkm71pVltU0EVSMnyByE/XilM2XVLou7HKSIrNBd/Cma
POgl3l4Y25AWc3y1MNGkU15TT18LZzjILnwHye6nzBkfqyG6W641vWpWZs+yPCaUSoBxkKM6aryS
ZiaL/idyNasPBrZxGH4xLiO8RxfOeOV8mH+HoIb4SYJUexcIxGqUZ8cIfZgH3qRdNsVQp709e7Yh
Ld9fzZ6IJmT6tQ6/hwR8MSFU7CD2vcpfbjEaE1fVTH46iKH2v0e8P1XheCB5hNK1/iuU7f69PQCL
1zUhVn7ds2oAAct1bDoonsdgMiz/eyQEjP+YFu1K7slyapkIq5izyg2r1gPsSZ8WBw9FpG6XO3MP
/md5znr3uzcG/qlWa/kH28AMb8kb7bOu1+R7GQ8faMAOzcg+gwnqYRlYAonp2/Nn2QAm7ApCrcSv
oRh4TWYnOcQ+GPtAHrFWN2rZACb0yp90PPoSOrrzUrnsOfumB2NEpT+IlK4MwPLg7pt8VrEXT1HV
F9HVhRzfssm01F/dKHkchPdAE0xcJh8grgv56LI8QcVw5ZHANrbl+yvTyYH8EnmNftXQnnJCDor4
D0kgv/trVXu2tTFcgk5VVwhdDNdBRFeZNVCFJWGycku3+GcTmqVGHaahw/srVFTZrqX5Yyrz6D9Z
hm07y4iHoNsYhk4vh2uXFASvQFTdCeVWx9ut237fCIN07gQFATna1S0qsKOR8jMe8j8u5/Ht9m2r
awTzoJhOHVlBrbYZ8xNeTz4sT60KPD0THkNXLp229TVM3IdCo5/7kNQjoK29pDkpPiL/vwZ2srgs
E6U1tjgxQjfnVzX6hzqo9mULFR13CbIn7xCI4lR69TcEAKfbM2YZjUmFFSRA1+czeBo9p6h3gkAn
D+xYP283bvGGpvKQ66sMMrOuuo5+c6V+8LIYNg8UgtQu+D+yl7ZBGEYNlFZRpTFT38XIvlOmp4NH
xjW0omXPmvRYqEPhFDLHwVUWAZSc86hrv0JBJPlCI2cN3fnmAELXzDTMc12zKQ7KlzzMxse5JlGw
a0BLtomTDO0bdsGgUzfKqW9eZKTqo0oBy8hdh2+xCLRuWAQ02+uZt4l8ERzqsj5UyvN9JGemV5ye
ZXbM+JePFTQ546x6kVX0mwKfswsk9untPWpr3LgiNCRqYzftpgdR5GqXCwdYLMhE3278zb0TQmH3
z9MGIo4ozupo9TJD4B1Ae4fsc138mop87Z5s+31j63eqkjkoHpqXEU9Sd/Gcf2xTiJPe/n1b48uw
Xh2WIF0JlWyG6kWMI6DGERKRDq41G5d16fVV632vRwLhyObFRXz8c8wqFFp7/Spnsu3njZNMZywj
WdtWL2klnvu06C/KzZyVyNLWOP3z36fRU6EHUqMXKE3QXdjn8gy/sIk3GdvGMNeYJF0ypWHzMrnB
i+78h0aU324v6ZsuGU0btto4zRT2IIJ7KRP5rffrh4Skd4oM/4SyfsodsbJzLN2YASqpIPjMvbJ5
geR9smep/yUvuq+EIT/h58M/A95Qb4/HshBmrNrMfTAi+0hRphGJ3zpvJ3dXDxrKvNvaNyyYp0kC
hfmEn3IPktYcWZaTJ6Deuq11w3pp2fZROIX1CzRvyaVVRflepv5a1aZtbgzzRTqf6KAPipeIzLXa
Dayvkh3Juk0kZ6FrBqN9HpIBUML2hSuI2b4viUZ1azpG+T/bZsew4BgMowMQHCHY9jx1ZFBGOa9L
Edl2qGHBms3g23MnemEVtM0QV8VQBhJ5+5OF7r7W5LxtDIYpgxlEJrJ21EshQtDp6yj2IP89LcLm
2zowDBoqKJzLqpkepsl/ybvwt5t0a8nRt1+FQ9eMRmU4oMI4wN8Hg/ze0YD8zDPQSrBOxjuOgv9L
1iFdypwfg5b5ycuSLc8W6Nc4lN1ijMMkCJqXKHToCQWPwX3f9s+3Z2wxrr+eBNG4YdIySOcwKln+
ggrt5DhCIn4HAVTogyXk0Y2yNeWmxcre6sa07Zb7YFURON5K6aOWzH9pgik7qCimK0tv68Gwb4cG
3djlA3w5VxK4bkgyP0Sz6+B5Mqv7lcz/2zd1TNfiXV4d09k0B5WX+FCKHwiOuHNdtYo/jz2X7GtU
j3V+Gnqo581f6qZgcDBF4sa0QJxTt4XcJTVQOcXH0UHZxppEhW3chl+geL0NmVD5SzJztudF9B4V
IgoySWuOzbZDDN8QNZ50WVzlLzlenvhzqPKFazGcIDj0NUm8/hznuFx+vr0dLV7aRO4qBrMr+86/
cOW4O/joa9yGT9vaNtaO6bFcTsT4NBGX3kG+OzsPyfzjduO2ZTBcG3hMfDrOcnqIFYT1kjT6nWQO
lAbYJnJO7DzTtU3IdXM/aV48Urj7TAwJJCqqlUDIssZmOUtZpR2er4R6UaXnqj1zoOx88AIkDg55
AzqRQxcl9OftmbIssVncwpPBraIRProhqCxqshR2IfXztsYNd1YxTVTkDd2L03ZKPfScoeace7la
o1ax/b3hyJqyyejkVljnWumdjvUzi5xqxYdZjmGzNoX2BR8LNvoXPbH7yS330h1w3rPPTRo+jXw1
a2PZrGaNitDMDWoILZ+gJBydBLK0e+KDqR8Zo9+318HWg+GVSAya10QG0amUyDu5UJxTKvtcjYB3
3O7Atg6GV5pyTw9RM7iXJpFXNUMJd/s12Cw9kSiyKliIv0/qjp9LV6kPQQkg07ZfNyw5Z0MzyZFP
FwhYtmCg8eXHTqpNNS2ha9ab5A7LQHc0R6e8rmoIOwgPVw4/bVEcWPYnt19zGZa9+p/syquTsJQR
bmVBN11ir4udQ09196gjP/2iWMSa3eRNybhLaTb9uj1rFhdlVqOwmE8N6o7cS9JTeSlZGgDtmTnx
d1IO3uM8sHpl61p2llmZ0kjA4pzEg/YD7lAx0/O+6vJuZe0tdmGWd+RgehcAitQP/lD1EJTwZuei
Kwg1HECpVL7cnirbCEzbEGU5RgnqAfMZuAQtsmofbh+CcdKBB7h3aznGp8Yv8x13g8uEwO7kpMHH
bb9v2EfsEqljVccCmpsIso4ky4bsy9gEvVqrJ7BsJrOyoxTCr6uhJ5ey0fQIELM4qrAadiwqYvAa
+Gu0R5aVMOW0odIdQzSH8hMHx92+mYv+FKTR2pXWspnMGg+mHTf02ni6yIz+KxIUfxEUahbjanmZ
rQPjsCN+2sVhk00PPTKme38AxX+M2HJzUGPWdQjHqxFIlv4lbh19pgN3D0lbrngM298vi/LKQ9Ud
MOh95nEBjtox3TXVxC9FpeWeDXj23rRXzRIPR0E9uagj9EFp8TToHOocEGnf327dtk0NQ44Hpdo5
aJJzqflTgmePJR7gfnakPDvd7sK2Qw1rLgPVTrLsnBMX/uzsadPOch9BimVlCLb2DWNGoYCTqKnt
3zUDdOQrHnxM2WocYzmDzGKNOHFEjbxp/y6JQmAdpZ/sKdh6ztRv34Pt1wVmF+pG25barN0gVMRR
mk4BBAYLhBujQklNSdufm9aBGIErCYAt6WiN1vOU83twBEJHt0/WdLYstmASy/LO7+UEzuCHXozT
SUN3Df/eBR/CGRjObSNYun5lbrSoM69rfe/CqILrHlu6r1A8ertx2/8v2+tV40zEfZeVJD5Rr+ny
92wRyTxyXRXuB0gGDXpljW3deH9248dTABJMgrtJ2jzGIbSlNU92tV+v5A/efNAMXbOYhMVxCuxv
glXWDco6ldshBdxNP/qs/am1/3GZsLqvDs68Jk/7Nu01ujQMXGvpATGYzKCbZHxOd0hRDt15gmN3
9k4s4nTPEy/hyGSk069SzUO1U/2UyweJajP/JHFFIJ96NyLeixeHQXAcim6cHiFBPMvfiDPqZpf3
S6QpUSwM2aY5quL9kDTNeCgKnRbvh5YN7vn2NrB4E2J4k9JpkHvJ0xgXF+xgJihH8WedreTp3159
YtazyKItPDqH4twDf4f8ZB+CY2M8NES6xR7Q6or+u2UYxKwviQWINQTIXU+9DD+rhN03tPt0u+m3
XSIxC0nKoAhcTpLkzJveP6pCpMjjhvKgs2J5Psddw5MoZr3d2dvLQUz+28RDFM7yODo1XcHOeorl
56ho9KY4EK+8fxqjcFHePiaRc5pkhdrzCMeGU4zPt3/dttaGQ/GjTtBeBzj3hhq66KH8psEytWvU
2tuSbW4MV6Lbua64xBqXogsA4ME1zE/WoJy2VTYCg1KiAqabQ+cELqsj8n/vEu0/lLr4FjvlYcyG
jQZh+I4m1a03uggOyFhMe1+AL3V5axbJGibNNkmGPQtnRJmNm1YXhB3TIUcp+j5GqmPTEptFNnkL
NFM3aeekuvi3riJoFTne95rrba8NfwmLc0aqng5hdqZK8X2sEb1m2RrLrmWDmhh53U5J7Salc4pz
JObzYfwncUDMhUB8BfxlmXsTK69rUtEcfGgXaEiJk+846R4FVJuYKcK/pMW5ClCFWqASlEuBsvMk
LwClyT7fXtm342KI2xueIXecwvMy56S98XnJMBGH3/UsOJBx/HG7C9vsGOYrwoQ2HkqAz73XiWCX
Q8lOPNegdfI3Tr9hwpqnevAhlXwhis47osDP2LI1/2D7e8Nw85ASgFyG8jL1qTwT0ZHjxjImLK1h
tD0e+TmoQUSyE1Of/Uza4F2tE2fTaxcxMfA8bV1Pp2558dss+xCT1rkHSea2IJ6YLLVNsOiShhyO
M5Lt3i+L9h1kgpMVKLLFZk3we5+VECn3PBRuDnAIvYvU9tQh9eaS1VdIWxeLSbwKhH0V6ykYveqs
XGybMkzkTtPp365era58O0b9SylcB6oWYPxZDi551TpO7oDu4PfAQTu7uPTDnZuG6s7rWbR32zZY
mTrLiWbWxpUp2DzUMEpcdd0zwWkmgerD5fqTg/DIASRjk1mbRXIS1fY6k7M8a43XspLM0xF+cOUV
xWJ1JnAtlgmpQleidCMcPvU11fuWjWu5AFvjhklzZLylO7qoZZqQjeRu+Pv/kFS3NW6YNEng3iY6
l5dSTnI/jWVy9Fz++/acW7asiVijMhEgb4ZFi1jIXQ9EIuItL9xBDaY4bOvCeCJX2m0cGnJ5blrk
AJK8ro9M9J/CNllTi7TsTxO8xqq0KBiYR87MH+6ID1NA1U8PUkuURB5Sve2V7y/N8L5pawCB5fwA
SdnpEKfwGySetl07TLZbKAaFpKH5/KDAQiYr8Ac6cbKJ0ClEovFPx5QjizTjYlufdR+/h/qA3Hnd
vFaja9mfZhVGSdMg7RBInFlaZ3vCo2s6r2Y5bY0bJ7Hq226gnSPudVRVYKng7ITy1rV6NEusYsLX
WNkVbssjcR/z+l2Du30/VNe85ncuJBR227a/Yb4chMi56+r6TCLnqkdEunJG5XIo1kpULFNkItjy
oHJJmfhY3CJ7JMvDdrt555iotSkDm0tHo+ZCa9WjDKHm56IZVu7Dluk3SyvKYQzFlIXtg+6JTM6x
UIjmYujO6+q+rZJetfcgJen6LaWNITEFxFk0zLIDHOMBFOETvYOv40iD5bnnHm8vtW0lFif76vwH
kBDB7xjWyOBU/Y6wKtsBVfh5W+NLp68an2jVxmKm2Efz6OzyGc7BCfwtpWeYGiOinpyCN6wp24te
2N4mkn8sh3yTaBkaN2wYhBoIEh3SXGTE/VMCTsRrS4di5WC3bSLj7GWa8qJ25vYiNQKUieDCV8W7
iJT7aLnXb5t8w4j9JKnZ2HbtJUfQfi7Hju7LslsrNrGcXyZ4Led5LEpwJt8vLiL32b1inwVqy6bE
e2lBz7FpDCZULfECKsu2bS9qwgbqIRn1WHcxWdlBlkDiL6zajPrboU1b3GoGcAt14rFEvmuPLOrX
279v62BZ/1f73x867FI8n138zqGI3fOEnUmbJr/TdCzut/VhGLDfeTi+qkrc+3OcHCSK0sGG+6Vh
2cfb7dsW2rBh7hdVH4kREcSg3muA4naaeA9tkR+HMnoPdoWV3NDS3t+IPmISEU9+SBM8SbWX2G/Y
Uftd/AiVDn+tEsG2FIZB0zZUvIn69kJ88BAohLxqjK5DijzC7Xmy/b9h0yKkPBZR1V4ajmC9Uu65
jbJNJYkhMcFaspcqHGMPvm4AFDSPAQPetSOYs7b9vInXwlN40A5epi555tTQ0aGpOHVzA7Djpskx
MVqgFO11HvfzA8hZplMTFh/5JKYVM7Z4U5NeuAxjsNN1sDIyBh9jHZ5wJN+HxS+8wq8xBFl2j0kl
3Ig4F1Pnthfw6FwlnmjfiQA3VzDkrb12WczMhGrx2nWTiAbtpQdSYYcF+bQ8nTw0Ht0jWoreIUGy
Mboz0Vq5EiOAYQMsWpEM+OIWRbt4hd98L/hLWrwpXKYH1ZyZBPPyuRKJ/+/YkH4tF2hbcMOWc1VV
fVjo+WEKgBgh3vC1b+kXOUdXIoMVt2oxZxOyBbQ9wQOUl97H7UD3U0eH+wFSD4dt9mCczSU43QG4
n9N7XYTFOfF9ffC6NXy3ZSuZiC2d12MegY//vpy8L+XcxDuExHeq7L72PTbtjILz26OwdWTckpNO
djCMNHuPF61rEvqXaSRnPQ7PC1sJgAAr3ViWwkRqybxr+Mzr5kyXIrIStMrrW9U2BOOEjkPQmk5B
qx5y8NKD0hIsl85ej1l3pC0TyQfpiP4S0tmVK/vK4kn+AiQ7uVY4U8W9FA40bSZwpGTHfnbVBzmR
nm5LS5kC5TH4rXjgdVBm8KCcCqCyeqoJ2aSAGRITdIYyi06FtXbvl5LB/4LuehBrUCrbahvGrao6
bwPSuveEFUgJx8ypp32aiW4lH/zmAjDfJDilvJTUwQvsCReqZxH07CEq5LXCaqys8JsDQAdGIPCf
em0TVuigFtFXHsj0CwJiuUK6Ymvd8By4g2TRQNH6NCL5lUc19O/mNUIry9yY+BfI8lRIvNfuSSSp
OkCAA7yfLiLiIgJx3G2fYfl/E/XS9+kMkpDcPbEIUgTcQW6BesOmdDzzTdRLXHZx6Q3aPYHzTTxJ
lUUPQR93K//+5rmD1g1nUeL5TwFISE+EBBfOnW9coNquEo/VtEYFZVuB5furGwNvZwcjSOiJOriO
J5MmJzUMkJ+h8nB7Ad4uOcEolpV51YVIZ616nQYnSuleR863fg5PrB7uFjAYBVl9FgQfs9l/6FK8
N9R5tdKxbeWN+3o8dU5ey8496QmlGBRPPLu0Fr9vj8rWuOE14gbvjUUZuKe+a7O90BCz8KLVXKRt
VQyTHnqaF8Ec5SmEE0P/NPDSuQxVk+2cCveh2yOw9WEYtohq5QY9FM+KjHxWUZvt4hopJQoU6e0O
3p4iz0Sj6MxRXVRW9OQDb4bXZWDoXVqUK9e3Nw9SkO4YsYBUpVCFP/on7fb7ZMLbDjhAIAlEnxwC
pMg4+Sv+2zaM5Qdebd94VLMUVVOf8zkndyRFSTPQmOHh9iS9vQrgDvqzdQKm/DZwGhhHPjfqDN7x
9DNRCAXeFX2qNlWmYrIMK+85BGVYPAcnaOrKdxOL2nlXISGablzqZe5ezZFM+SCV78ENzjj+Ubv4
PRfZprscft6wY9kiYeWkxD3RFpSKEw2fNDjhV/78bRfrRfTPP59YQ2OaFvW5970vsZy7xwY1AIcW
wmopIGIbV9mwZ1H7XtkRQU88Sj/2Iur2NC2/QYNhjffQtkkNY1asBzNSrPwTU8GLqoavVA3zplPI
M2EooslUq4YkOPU+WI9q9q735DvYWZqvhQGWvzdpXRHyzmNROO4piINhr8Ese0DEKo+3TczWumHA
zAF5xYR6MJRRAckxIbm9K0TwcrtxixsyQSgC5ZM43woEXyLxfmF53T1UmtiOtYI8UqrL95BEWHPZ
i2/7K2WFajnDjOPEqyHfgFiMzfkpRtrnv5iMz/rUu+wJyn3Vof0fZ1fWJKfOLH8REUIIIV6Bpmef
8XgdvxBeBQgQYodff5Pz3Qcfjmki+s3usIW2kkpVWZkFP3Ar10b/9rF1Ov+w6VIPc+5k8AzKruan
EqLZeKf4T6D6GQ++sDd3G8PmC+nS0kXWR7jVD9Wrk2maW6HAqMG6k5Md6fDsrf/GxFtb8NanzI5b
hrs0gfNd2o08GMNe4xvLFkvl+MDaspi1hXsjy5H+8Ao5fbq8u/Za35g1CInrwiKrfzyiKHNkiCKC
ZvmIcHen9S1ShUtGteOmNJbuPJ0kc3iY98v7q7q+BapI6RLDkJOPTc5/jW7Vxr57WCO2sze3OBU9
iKwH15sdg7jdvdGFzoMsVeMrlHTz8+X+71wMW7J28Ew2kBOfWdz2hvr3ZC3L50Fr6nLpgilDnW8W
1mBRaOLL39sb0sa2eVXRlJeNHeNWBuIJd08ghkmFdYpn1+VP7K33+vsfFj2CC3JoK8VwkC8ZOBot
/12XHOYF9lrfWHOdIUxZpz2N644MUMkBeiQZhH/Q973p2Rgxl3ZXDy7F9CApf4ep8gJmOyzOaXal
K7alVULMik0lmfHSbeDSo+5QR/0EkduCgYLq8grsjWJjz96SK1PMwo4Hf36ndPYMLs4P2mFvl5vf
WYItUEVmvQXKwvW9WLTLC9elfC70dJSB22t943GDd12SOp1orGuiwgTsiEEvDoPEe61vbmkNMI1t
JbillW4HvBaA4JnWq/q6mVmt/I+tb+ylqQad23iLlF3QL9icNT3kpd9Z1i0uhem+sNrW4KVpI2to
4H9FkALsolqZ7GAAe59Yp+2PAahMgMI+bem6Ob+2ZHEiMi9LYMHXP3Dz9hZgY78loVWfF3N91nmd
Bwp1E5HnoLzj8gLs9X9jvzpZPFOO5eq6IAzD0vZN+n4erKGwyx/YcSa2MBXTuG7fuAXum6bu36nJ
dYDSGgtVBR5j5S8Becm7hS8yuvy5vfFsLJkrr0UtLzZUYoCOp22RnMBhoQJ7PTau+sQWszImNuXI
2+NAhZTgg+t5vxi4MoAvwc66/IWdJd8CV1SnXE0UHAA1w+ZKZUToTvNVmDbubJErilczhEAReTMQ
dTxLZ3QRw8ie/TUQcF3/N1Y9l2qa2AD3qDSLvJXcLk6lgMtxufW1lb84wFuR5n5KOpQcwdsGmlSd
hM/1J96jhiNNO/sMTqH5dPk7e6uw/v6HaddL1xctHIq4GFGx33rjR4i6sysb31p1wxPT2Gt8L++/
67QawilFBel1Pd8YNXKsesprzBB1wAsGab8hdLOrwKjYPhvPWk4zsm0pQqtYiCKkPRnDAcHDyz3f
MV93Y74S2nt9mq09X1DrR8HT+M2bR+fWkvV83ctgC1gp2exZXYZnB+rX/UAVpj41qqkP1nXnuNsC
VQgI5Qi0RtYrx79J0voua0FD3zTdA4qlaLjMR+DXnd25xayozunUXOb1WUKFLYkMEq3FY62rxfp5
eSn2PrAxYjbSsm483AymKJxAQvoViGavuG6Lbvk+KTHIdDcA1jKjf4xuDl4rfphD3+v6+vsflkum
xl7wHHBQ4uKMIXgR3v6JPV43LxvLzTolPVn3ONzK/jvIDqtoGtwjUOdezzeWO3YNXUw9OnFZ5EU4
8uStmLKjd+Xe3txY7ljNc5a5OJZVwu7hDaH2DdH+2ZdlAMflfsrqAyDG3ig2VszlPE+NhUcBh9b0
uaXIOnvc+XbV/G8hKrq2p9mhFSCjnU1OQNv7N9ZoDdfkmLmzBagov0yKrldw1euJBX0Lzu/KMkch
052ra4tQScxQWD1xkt+ZOz6xpfzRmurFtqtPTVK9XDc9G7MdDSS+GQrTfvMKTI1196XrD2tEdtZ1
i01RXDuC5un/3yu9RiK5mdIjJPxe6+vvf1gtFyKTNsIqMdJSqF72pR8gMPR6eVr2Zn5jtcKnM0ss
dJ1b4oXqaQlHLW4K3YxBh7Dp5Y/s3F5bUWsK8sQFGt312SSeh5QH5HNkM6qwMeYqwAj258aGE8Cj
CypAhCryykuAefHw5PAa41w5hI3psiTVHDwp/u8SWhiBamC6auoQ4xLyiJF25xjawlLKxRVjCm1R
BFPkV2hx30I16Znr/HXMhngCcuTyYuxspy2PENIHE8eG1efeyttAFOM7WoPp4rrG17H9sVdVmUPz
oPQJuEpR5YtCqW+jLa8C4UFIa2vCRUtlk3uINvnuSderHt2EwpPLPd/Zo1vcSemBZ7Bh0GUArMJ5
a3mD2nrtNo71XGWuWx+Y205EfIs7AQ2O3yDNWJ9BZhETe4wyAkSQ4z70Fo+nfoB021E17t46byyb
FY2Tgj3z/9dZjyJBiqi4rmwQi7G5kfUoNd4Bnf9brxLZwgPRmFiOwGV7i7GxZp50BRvEmqXw++kh
6/Q9qwiLzYDqu+uWe2PPkqAcsaphBaO3guNtJNuZM4rHghj+7vIndux5y3nESFUyJIrqM4DBIoQb
WkUyKfu33gYKnwkU7IAiIGkOBrSz3FvmIy7bpJbp+np18LWSGzds+iPE3M56bImPCHDyzlzY4rfJ
gJZT0DI6zY4twwGis9fZn70xboX4eEuasj6zfhhjOYBDq/dR++4ylxxM0d4o1t//OJzGdCzKCdWI
Z9z8A39EmbeDoovJdu2Hem77o9CXj+b+8g63N/e1lKUCdNFU52QWIkoFI4Ee6jbW1G1f+xHKLJ4Z
7voeLNRlIY+EhvYGtzF34y76f6kXXjviHjKd+kbSykRgUL2qKIw7W2SYdHzghRABO8+uRW6JPTnn
4yLnvf5vTN7g0lAqRTlb1nAZJpA2fq2gaB0uWXoELdwzyI3N4zUFoGKf4G1VuSh37b/ASxij9XYF
BqqJ7BVxc9n0d4xxixNLXJDALAJe1VzLNqJ8cFEgRrMDiNvOJbKFiCV92a80UtVZ+vZvbc3f2kJ9
6G1zu9azp6n93CxHAh07q/IfvJgUBQMusj4ng00hvYfSkkFN5j1kRK+E3fwHNNZN2veGrjqPpXHT
CClppzstnYd6kMuLsTeG9fc/zJ5AdvJ/Lq60neJshpHG9jQ8gYq2fb38hZ2NtUWMCaaqyQGPYSzZ
+E448nPZqFee8Fi0yachOWKb3/vMxsTbZYHxcZTEqhmKESsDSQv1i2CsEapJyTjHqaOy+PKQ9iaN
/nvSuKkVyHVxiK2w5ZLy/lSD99OrYTCXP7BnIht7h1aENdV0IAiX2WeaWD8cAvan69reGDriTJVK
9Vide6Plsyxa9rFOV6bBa5qnW6CYTtJB9G5NIAyFw+pHJlHl/iAhvOSdL3/g75NPt1gxMTeyrQcs
tLHwDuOpeMkyr4lSxBgPhvD3Zx/dshYBASCLyoMrvcIYOPjnV2Q6swsIePZfLg9i7xObC51bvQtc
NU6prCleaULOpe5PumCv60a67hMby2b+INSyeCTWOm+CtkOtUoI9+2WRcxL5hhQHB+7f9yr119//
OEGyBhInzODik750bywNERLLOoR07a32xqw5yrb1YpByAAZNRXLAfQ1Ziekm5YYcvF73BrCxZgPK
WF8DEnCekRRIaNOec13I+PIq7PV/Y8k0NVUhs7I6q7bW32fh8bgXY3J2tFTR5U/s7aWNQWfIw9g0
caszA9lDspBn0YqbZmB34PI9mKKdUWxRY7ypqbcgeHDOOqgjzF3jhnJIli8oEkg/XB7FzipsYWN4
J6WgNMMI1FDLmGiTPKOa7LoICHS6/r1Jte3rhA4ZvNtSvyUyNUGjrQND2+v5ui5/GEApjQ+aEIm2
OTIPuQPMM2TLj6Z+r/WtGTfgGvSR9DyXYJwdb2cDybdQgWqFRNdN/PrhP7pPBj11A2jDf3O7njSI
SQ2c/XwCo93l9v9+MVOxsWDm2nD2Jl6dS+qddJMU/4txkTXGxb2EB8osB0fRjiVspXznuU19FHXp
85I+FFkeCQc8Rs5MvlaZ9/nyaPaWY2vPFh0qklqw5y5DlpLKqgktw/URccXeEDbGbOqWt/ngrWLB
qNTAfOWfdNp+ou0cEouwgzX5u5NMt2Ax1RRVlg1pdRZ1qqKxTQvExK370gONBV2peyEg88K5/Hl5
0nYG9R/4WJ8t7mhZ5dmFWlI41UmoUmc8IZwDGCK224FnsPeZjZGDYm3wEkXK88gSMLeN70XO7oGU
Pi/yiAdt7xPr738YS696M0m7AvHKLCaQi0yh6l0SFY3fB4anw+m6CdsYPUS729ZT2MiyBxpOengu
U/OIJ+yzdRjz3xvKxu7n0W9ny6EkZkJ+XStFuVJA1Egg4tsjtY4da9kSHM0ItxA9QT5az/IzRHZF
uJbaHkzSXuObe7v1cgC7aQsHx1/aEBIxOqqzw3jIXusbQy+9hTaQ70HX2fBFTAjqVD4IAS+v717j
GysvbejDlD3iqagbJAEXCOXo7LDgZOfE3SLHtKTpsjhruN8d382NhowzHNf1Ke+3CZQ0DsG463b8
bzCHbiWpl2GZUuhr0niRqKDtrDczDSCTRZr54JzamactzxGrTZ+ybpUfT7rvtAW7RZMfKnzt9X5j
ywmggEKP5RoDroeIQq/vSybzLPaTa33jLZZszFF4bxUcQC+VlglCmlbOA9P0uYiv2kj/4TmqHd9b
ZlyusoQeTkBmT4K5j5D0uuQj3XIdERDzIqLpIGeB12LMJ8BNNND8scbj3S3a75eHsbcUG1PmEKBg
ee0D2CL7X61BVY5oh3du7yQHBrf3gY01r0lCkCZCIQ6CL1PASfuo4OhAqf1KTB/M9t83g2a0V0p2
5Zk3nRUSwoo3gZR/kLnykIZixxy2ILLKYokcSzy1JjlR97bxlzoLCj8frwMY0S2GjHsgYk7H3AHM
ZYZsnwQFwuTxqwh6Od1iyCCNQaSwOynxap+yqITOOAqXruPQQPMbe7aqlI+iK+00mCX7bAM1G1LL
9g920N7crzvrj5sfmtuz0zY2SQMolDVBCuHW2FFsPF22gL3m19//aH5u847Kdp15O28MPJhyuFmg
3XXkUezcCe7WC69AyUiHBSSlE9I6cGDWWs2Z5PEEYR939q47j7bMR+MIOSVQZia/+w52xkY5hIuC
C3PdJG2s2FJTz20HnAfAUEZVUsbKWa5Cn0Au79/z3+vSIXaDpnEZBFRV5+kwTLyztFvsGK2WpKwE
bknZ2S98NjT0Wv/Kx/8WOibmwku8AjDJttfnRtEb8KySYCVedvNDCMfO6bmFjTEzGFDNukvMZ9Qv
jA1MlkvgY502PXr37H1iY7wiqTrijO0Sp95gPiwlpKykn37yhsq6bvNsc7IE2XHlLsuKEml4/m2N
QpfeVHy+amtuoWkQD0uBiC5JnBXd93YCJ90/BdDXNb45HEAWY0pVImOypBSUJRQhbc+QIydrneK/
eHFb7qR+oghRwYeOpSfqcEV3JbPOAp2nzx6Kui8PYe8jmxueOTg6OwZnPVvZqVdRz9Vf5OsVMNHr
0BuoAvu3EQvbqkBUjUUgpiyCVkFOwKv0dbkYuqVREpk2roOfUV3fAiW+oKh+aMZ3l+dn55DYAtQS
JaWVCoTNZTZbAJ5A/6wCW+91e38LUOvbznZNTtD1xn9Rk2cHLgjmr2x88+xGZNkUoMME8LzOVJRB
uvOcAkB+0PrOxtmSJ0G5K3Fl4TkxBGHupVzujI2aYTp8vPrS2iLUJGcAI6gMD0lMUaAGpNhyiF+f
L6/szsn2H8IknkNRa0H+a8wgdWBEJcLOU68ekhjXuSZbxiQ6lxWf+sSGPIb7qlOAAwaD8Mrl7u9t
zI3hCsFQZTOuYYLe/zk7UBe0FcKn1zW+MVheq75eOKHAfAIN0DZWjic8qCuua31zp5dOPuVptuKt
1lrh9WBOLC2um/QtIE05jIBRHiV+crHN+wx1os98SI/O5J1Z3+LQCKBbhZuhBl8jQXs3gx/8dQJs
4gDNvrMlt5xIYyYIqZTrxNpCYdDcafvcrfTgS8GP0vB7A1jN+U9/FvoEACI3JIYa63tdAAkDx208
MKm9xtdx/dF4AnHFiTU4E6A55jw7k5pDx1VHKZu91tff/2i9zcB+lHfAaue0mMLF62OQ5LrRVXvy
P+xHdt5SnaOw0iim7gxvbRPg1DHewbbcW9qNRRlWMBRBMJATrHueWXMX9Y50ArxejkqZ9uZnY1Zt
3aHUiOAyIaOV4xGRV0Ua4Ohn10Fp6BYbJkY5uwy6MbFS5FupvPzkGq+/7jzbQsH6RjHT8LX3XZ7c
qARQw6U/SgXtzP4WCsYg1pci3+HEdAZ1Rikm8nFJRytAMPFIxG+9Vf/irW2hYJQvTWtxVFjIHNBC
vhSvCQrtM6T6eFfdAx924JDs3LtbMbxFKu63boaS6ZS+LlMZzdo8JilBmveobmFvtjaGxl2PcwWN
rlj02Y1B4nIVm1qso2DGXvPbJ2+e0spaLxfUMPgP4JvNYuA89Qd3PASC7JjCFvRlSmHSxUflMu8F
fTePIEd3s/moImJvqTe2nC01SWs8eGPgFx+zVsRa1lFW5q/z0gROfxUVMqf/KMz/cd6piiOp5Vjw
sHpQK2lKlmABue11l/AW7SUqB3yLLWfwDlPrm6R+A7VyhhfMVefpFu6FfFk1eT46X/r8g0BW65Qm
g3dzufEdG9gCvEARNANgCd0xz16eWa8+mKS6E7V7O7rOp8uf2NmkW4AX6k0X7ZSIfMqaseaknKrN
7xhw3F7U5KWqDxL4OxuVrJ//Y43BvEsXMKiymDLIyPbw/SsEvi8PYW+WNmYsQLfnyhTlR+s2JWTl
OxgAtOUvznKEh9qbpY0pa9vu9NhQsE+1Mn+iTmZ/MqKhp1wNxXXkQXSrhkfNmENVGdamvPGdqn60
iKqvo0izaxdhY89QrDKL6EcWi6JcgPiZ/PdpkXhXvk+3cnRZY0Dol6Q4jHLzMFbeT3c5EoL4+/zb
W1AX8P5NkmPK4lWaTHuwMpEhSO9P12lmcHuL6mIm154vcd0kc/3AG/s8KnbfDuLAkv++/+0tpGsB
G/GgXcbiJvVHlC7gBZwMfn7gdP39oLa3vF9yqMDgn1EsbJae+7R+oDPev6VfPayn9NA1dXSNqdn/
of5K8370ZpixtK2PSaX5txKivmAwAalPI5vudPkze7O1seg+oV7fJY4TZy44YOv0p5VfF+ewt/xf
iQNiDkh94lIm4J1gDIoBnp0dYRv3FmLzWO3sMlPjBAIf42dv/qSex+WD8sVjn+T9CmY/eD/9/cSz
/Y0h84nY2YRSv1gV5XkqvF8OipK6JP3ZlUcZsb2RbJxsyeFQ03Uk8IceHB/UBDT9KQgAgiWP8it9
JHsL7CoLMQ6DBzqwseFpCJnMORIFl2CectLrNtMW2DWBrEtnfGBgPpiXU9LLn6Wn0vjyTt05mLa4
LpoAM1nlDYuzyntSo/hJ5zz2/fbD5eZ3DGFLCDaSoUuFg2MDCfQ06CEuFk7WIRB+Z423DGDETaGa
ZRVY44K8uVm77lYODtWAG/3sIxR1eRB7c7Sx5hpOke+BMyvO0+I9mBuBNYALI1Ly+br2N0ZXjmlv
ozzVwYsKdCw60eLcOc0juKnNwSrvLcPG3ug0VkJ4ODQgErgAfoh6hCt1sjielf92jfost9dcIY9J
D0pfmZaB3bBfl6dmp+NbnNWiKjkSu3ZjxyXfQQHya/Ra++DS2VnW/4CqlJNkOe40uO3zGZSNn6kp
ZOBW+ihhsnPKbXm5lGm8qmUwXIi3fitRbUKz4Skp+qch5Ve5pfaWl8tQlDO1GixEDN5LlDD3Q2Ff
GTm2vXXi/vB5e5BWaSftWNxBk9uQOV7sJAtKO4egkjrYmTsmvBWKS6wON4tuXFDgonaXlbEQtQop
Nbe+5b0swxFefG8jbRzgkWYN2L7gOrJZeZEwQxcN3lHjtvNPLfl/owr2FqRpVFYyt03W1Dyky36U
dskViHBGMcZtPhcvnJTWqyCl14QJYgxzwPW8eMHYddNXuyfkY+cZir8LjsIt6kwDimcFyFAAdvar
DrCOooxZAzhvUkNEtGUiLcPRrfvfBEqoA0q2LfZprlr9kIF3BDrXKQpkk9rwOzMkINdCwZh/0jae
8Ubx9oYVthOpAbSboQeM1henqN0XLhwSNNYqbsFJ3z9oX5EvlGb6ZoVM3FKeM3NWvjt+bPyaPgnD
6p8VRmxFigP0EKB6JHfeSQBYkxgOb+JEzJWD+dH6VS9/CVohmyTLTM5Ia+dZEUEFxGvjFqR19Uny
oT83IBF6XZyq/lBSFLmDMA9EHhDDuu8zYX/nquo+aFKoWM6qdALTVdAOg0Ir0s1yaLsQVB9dHbR1
jZK4sZ7BWyoHGyhf6iEyCw0MZCVY2uVf+qLv30ta+mB+G5UIeQGipEBly5JBwtu3ZCDokERq4sMT
aD7kAiZGiGQHvKRseRYNw/xa8zSPkIZQ0wcJTpAfqRLg3FV1og2A3XkWzi3cm09ssZHgTcqRfxOV
v9xzi9Hk61zNjXqkKSvuEXYa3JMcMbWh7JhzB6Y75y4jKY1Ap8y+EHumJgbrXfthdvxxiIpqabo7
KB0Wt5kDTXbuK3mvac36iHfZOASgyAaSWpZtqk4SqcLiFf8usQI+8jK5526b31g5hF4CArzfJy1t
JA9nBu8bQaSpZKFtzZX7qXGMpAGgmh3mlaO21LCynAN/9DPcfrIx75MCwbmg1WIpV/lC9pFZNXUD
cH7Vj3ruxTmzW08G3TQOKYgCXf9dmWs8eYjqsEoVxJPzUCV2Mr9msx5f5x4dm42XLTcU02geITSL
PCedMtB4guq2B1uGhxLtE8lm+VODCuoWsqjJ8yzAmhlD6rspwjobQHDVg5f8hlBrcQLMqonaXPc0
It3U2bfV0NLhpBaW/7BaC4EU2tboJNDt9jfCEvZRwjSbgPWuc1dwP59uJkEpea9ax3FOPTYfP5GB
KnYrli5zTki4jM8ZL2YgBhxRfAau2ctv/H5mX0DBNd20biN/onqZ168UMZZX4HXHNmiLoic/NEiz
2wiKkgsqhBcL1a/CwR8NeE5CyC00D62N3VUuzHpMIUP5a251/3VJmuIhTxtxHrmD/jeSOmfaYYIC
aH3od/BUUvfeZyX261J31V3nlOynMLjl5oaJ+7kSKEWsap2E0nSACORN8QLhH/69UxBcuLMziLv3
suz7aIQKuBMO0MgCF/ZcwJNWyzQvgd/64re1mKKP2AiWl3cFabA6Dv7Tvc5G+oTDABhACskOMokK
wki6jRHYdaJEpGlyHkETH9BmrYPI7KF8X7ajG2QQtEK0Pe07flfrtrBfMmhnqSWQNY6BLEJyosme
aobK43tpdP+7zKmFDQTayzQqweYkoU8oh2dbdXOGQmg1L7egDW+BuBv9sTnLuURxd2K4ust4h9ly
NIj8I60EPN8F8gavxhA+h5lbdZ+k23mvSS7UR1QAedX3WijsfaCWpDiDF8ncTHoRWR6ms22WEFDB
/NEZ1XJOaT5L6MxTqJeF81xkv1qU/H9HiZd+6Y3lv5Qw7FeRuphFyL5h+cZ8UL8TjSOWECeVcSJB
yBok2Esf+Ezt73075+cJx+RNYqD6DuCCIz/hXnby88rm4EalR63kMcG59mFx1j1TJ03lBOk458tt
A8DYdGZ5s6L1FKnSqOWcmigFo6MpQ8Qpq09WX5Hpl8pG53mcxw7M25U/e2c5iOFJSHf8gCA2mD4h
tNc9O2nCM7C7F/kQCFdUc6QJNgdxbcsPS6roe467aAiyjrZNUDmt/+AD/HvLIaL3tSdZGSNEpJvI
d2VLg2RkxecKwPb6NNbUMSFCkZb1MfPztn92OrsSgUZcm4QEEmQPqN7s/AjUtd34mMjWfQQoVHyc
QZfx1uPeO3uZx0PGvboNWD0VLyMIOB8ZZ+2r5Q7AlisUHXxQYHU98zEzbzxv+DtcXWNEZ9vqgmaR
04dkyt0s4F5JhkhZjsNuJqYX9TRKlFDlgehzsnygqKrnBodRsn5KgonoB+MWbk9vnigPSZG46Mgs
nGeE1qwS8graeqW8SMhta3ljp4AtqkwRi3GyapBHOrgJwfFop49cgkOyLAglpz63BM7SzBsele0g
lEmhpdve1H5T6Bgh+PRzK10og92A8GHO3uBj2jIoSqSvb3sx1N5r7dUMwkISeBSSAJwSQHLTwGqA
TP9YMUOfAKctXnJ/YR/7EfNwqrLUnr7Prk/vx2aci9A3Xt2PoP02XfkmsXvsj8YW6BXg6PwX4vbN
L6iCtjFhXPwUdNZF4CAZfYLrUrJA4nV0jzLrBktGhzRi1BqeOORQvECTvLSfQB1r+/fginQpCMeU
6KJEDtbrnPeuuW/UzMFRYmVfUCzSu6e6X/qf3J+rL36aGz9oKfSgQg9hlhnwO07vhTVZb1kO4jtw
E0BM617UDTrP6aAfOkgf/axlOdPQJXWuQrhSCwkTguOw4G75rLVlVIhKZwqiR8E6nMG41uwQ8z4m
IRjRnddxmXAZce0qF052y7/Ng4YebYs9B7gM4KnjKHPoGqvudtSs/Qb2RTgkYwISkTwpSRfWoF+J
eF32fpR6Po9r3xQkyJ2kq/AqAAs96p1we/p+iqta+sS5BVla+Z7ZTQUUYNZzS0aINVg0kKUEg3CC
QwQuZNI+ltx3XsExr3/PUGQ/O5O2pph3E2/vl3npz3OGiygYHdnKYPHyBUQaHeVfwdxv6ns2FFi3
sRczELfzlHgo66IFJzy0Ms+kgEoR3GDB1GeYdRwhqnrEkSTaIgDfBCGRlVk+dBj8Agf5YwsUVBc5
Xosltb1UTU+Dz2Vx6tDFJVpIxcX7ws7M3Tg1wztg3BcSLUjstWfu8/aTWgZWB5AbwgU8ZeATVO5g
q9D3IRGrB/Bz2JWVfHXVUj4tLCsekJ/NwrHkQGrnxGJzIKGgloUcqpTWzSxmoQOAOro8GBD9TkOF
WVVB0U4OjSpRJcWpgUgpva08Jm6nbprfvKKeP2s3t3kk895EEpcjS4Mkl00RmbQyMWYONT6+9qd7
jhPSCvk0wwU3SEA8Q7MN56SCx6lOfQGSBDZIjsstne5p78xviV8VP2vUi7y07VjdFTXKLycU8d8Z
MIymIQ7R/FE0RfHiW6PTnnyyGCca4Hm+jEmRogqraHGAD+44T2HlzPqrzLifhj5Y9Ipw6Kc0DSvq
4NAkDcNkeEVel0FmLPnW5kRbZwIwNQtEOciPXWqnrzxP1DsPp20fGmdBDJ3gDbOESc3kEM22yE+j
y+s6bBORfAOHT/8G7sTim4Au15NJelyh0hAcLG0BQGzczbT4DGd8+WZQIuuFmW3BUexxkd+hONdF
T4gFlQVO1o0krKY0z2ICxWYwuCZ9R1WaveTgGxhQy9biKoAWiqhC5qxZnAxvH/emmj0wzECgAKn4
Ck7mVzPl/BurmvGjm4DrTxlr+kaZC0WkDIq/3NFZbEQK3zhd9Mexn3lgeTO4qkfhv2Wpp97hsSzB
8O2PH1qJahJsEyHDru45CZm1YK7RGhz02e9gIaqcPmUFGIR1NUzf8aBxerzPFJ4UJbOSzyDbtL/R
gU/+DZgtpjpMTJ7Bq2lrZPZ7hHUwmJzmPyBUa3Dmd/NtrkYCR7RGOUMyD8OddPUYc866z2LS7qe+
xjNQtaN1z/B2u7FNXj4JV+bvJZBic9TgARsieNG/h5apjHrox0RzNchbgJgEEGSd++hlgEuFMwpK
7tpSA2qtUVaZNSBOJ2xMomyqFhqktZT3jTMmUzTZjv0pRfwywMthfExHumRh4yDPopE1/VAv9nAr
KA68NasdcdHhv7cOAWstopL0aUbd8hwIsIK/sL7EKTOSejknI6XjCXKM7ZNArVceIwAIQAXxvTrs
Hb95p4wHo3frpXwkoseka1mQG1WZ6VNS5vzW+I0bgeaCvS6WPzwa1ekHQ7W5g9eiwmwolneNyMFh
PBn11W5Ick56itlOPEQQsoTpCBrN/Wey+kaJjVeV5MR7ZXWlfvC5K/0Q7KXm1rUHfqeNru4aoufP
FGv6OEL17B7Yg+S55yw/dS2OIYSG8kjWFcgHMQkByWT/RuE1TUHW1+2Euy5ZihMjc/EGYArNo2bC
kRHlbZqFGhi/OwhTVY+IGGO79TOkW4OywvmgXTxqQfM2ffITMM6i6rLA/E1qPaCdtrcRfS/7uFQ5
P9sEknVBVVcwx4wTEOz66Ys0iQiQSULwhBBxOzuyyMBfC55uyRGOCxMqBMezCgTAN6uU3hfjmf4n
KndauOCyTE6qxh5jM66dSBCvfkyQz34xgn+F2HuP/EKRyJte6/+j7sua47bVbf9KKu/0AUiQAG6d
7AeSPalbUktqDdYLS5ZtjuAEzr/+LirJ3lYn7T5R3Ydzy67EtiSSDWL4hjUopNEDt66xOqHhaZrI
WVSp9E3owJERJ7K1c0a72zRYPncdC7E9o6MWWX5c2gDuMQnYVO0qw7a0j/MBDP4V0iViuKMAqZi4
WURi65BGo1HBWCYh8TqnlZM/Nwxlp1VoGDqFjFLZc75B+otsw2kaNvhiCMlTiibFRgfwtnId20y+
mETnONKmjt42NCCDC+j7biS11KhQVpipiLMGa9nCDEncEfCxDSTLFc5CVqimVy5KGQxbxBRkj2qw
hux729NU+3DaQ343J0OJa7Zg1a9ZHQh9AeI1Fpsk9cD8JAJJDKVugRdV5bAVuAgKilwFvHgafAtK
M7VXLVeR44na4fXamvKk8I2itfKLMA2DNSgXOHOjUsXLEFzuOZq0EWtrTdroLkUkirQ0y8M0vjNo
E8VQl+8DsI+hs91FC0isppijDRIPd4z62HqwDWwBELjC2Yh0FHijggcYpmCMEmevzAahF7be1r5g
2Lo0tmjL7v3UNswbVqTcebEGA2kzJAk0Yi6zQF60neLcCPeILiR3cIDS4r7rUtjnpM7AYXrnmJxu
dAGOnivSvC38fDR749LRaY16Ffxr5Ko2Sc3XPcgs/ILFUy3uYXI275VRaAILCAkamGFnONrDYMAI
BAMi4mWAWZHB2oD3GDuqkHpC8K/ni7GUaf6YxkFRXkpR97ckn4NzkoeluZo3umqto6Y3lsKAB7Df
j+l4F08Wwn7HZE6xcCaYJ+FaVhavGGKWGhgRIQ0/l5jerpVH2e3YIMT5bGYg8e9VbecvpkywHArE
7RGkTtskWiqn4QRhBrbPK8UUnAQGmvfodzSOeZnyMusesZxUtIDvp5Ossc4QBo86B+orlk6XrvK+
cPZj2U0wII2QhgaQykXEQtScb8RFHiwMp4EsoAup0gbW9mNYhgPcJe3eXDP0LrWvVNr1z2jeOp1n
gl/zak6Roi8WuMJsy5QVAcodWCY60cZm6pDibXTPAIkZa2SojqAR2TjIdU0XZWsDQX8jVoUpeh9x
5kC+tqrhxSJUAttG0Gkn8xIogg5uU6MKAAWiRuTQlgAXE7ZmMFLznI7oK90m5QNrNOpTwsbGLNq6
L27HmIhDIEvhxUiwVySIyTouUmeTJj0YWaoNUSkKAqfuFlkHYCgNjCxaJEMeftWwhwK4Ph4GIS+q
Cd51bQ5GLLIMrEABCW8EfO2YerojcmfLEitvnjdwEm0AccRaTBu66CfshjgcJxQdTGiWH8K6mL72
xAwfOIOgOPDp7c4iQEQ2IqY3Cemr8qLNB33Vhty+Cpy27ryxo0Pok1iqFUdUarnCsi2P5TjboNwf
oCSU2k3qZRzW31ESzqUBAU+LZNsi9M5WghLsonpA3RB5irpMZTpIiPGXbbzQNoJSjV07hsNDEO2R
69pXwCSLTciLV2wbyAaoMApkX7WuPXCcKbIxxwj8mnAncNFswCcLWqx8kw32ZUwSlBhoJRZkIMMz
6ezkJRhQTwXx19lNpGijZcID4unJRiapsgq+RiYpXqOpJjs65Ma0tlCrfhWlQOoE7sQuy7pxKRmP
6bJuWYZVYNosc4mBZHbLZs/zuDVDz6GJhdojVHiELKY9gzlW7QddgFqLzkT9RFTDFlUWOTArg1rh
fdSgaImKKbfvmcbOOoqOAA1gdheFkaPUK0jVbpsRBQBRZR3UUuYIBIQavRxQ1VjjEC+vmiqRtht2
jbHVUQhI1sAz5Ggh9oNDXuIdS1Q3F9iNupsAW7mzihqwGKGW1s4jiUPZKDk4cE1XeDALlZDhnEKr
Wo0qkl/NYJJ7UefZLesZUloH1ce6VslTMDn0uS1zJPgo5yNPxvk3XqBeAXxNONYoeFR2hZwczKt+
STvNIfkP2G3AGsQJyEceSiefcsQKAfpPCDT6a6zx8NooyvIQg3553bMhiED3s8L+Cw3hVuxZiFbu
GxjJXJqMB48CiAPP6TMSIPAkaCAELADvvYH1laXMbHL1XF9PY6hzem1jYfttLYO5DL5D7gAIwQ23
xzQHQVjZJc6yEJG21RSQEGx1agSLygGv160kjTOXZon5DMZd9NgKXoegCaIL7kJib1ywtI9W3C6U
8vOppcLtTJS+F+mYEOV26KKWqHppG5qjqGJ6qp1S05+gE1osbJ4m404NSW14NXoDtU9Kg2ZLNFGG
O4ekHHZI3dinhxRr29hUIyRnUEUi8qG30049xEEt08+xkRvLlJY1CmdZqq50Fjp7A7Akv89i5P2N
NTbXEFUSnlHbxfya0vR1iBmmamuOi2iMs8KPJHIIaPaly7ad8pmDSsW92fRO77Uoh6HI3ErLQf5e
RjfYKwtIig1TSxZBYxbjOkA8N+EYrzvst9aETDpdlObI7YOtaVhtcMjH7SZv4iqfq9NDgE2jY/dN
ntbj0oD7gPASs8SzosGDSgw0T7G355JZ1yFFwUYHIE22FRdqUYsQawI+wKULzUm4s6ga+TdW0lw+
gs1XdRFO9ZR819kEPcVS9MiEUZij+kW0jX4hMmy3o5VUn7VZ4rBV5Yh82S6T9rEdbI2Mp2m/qoEN
r3EQZFd6QhF3GBAwImAnKT6BQbxiQiFpoKA1G6OQ5DoiRmPtUJaMr6rCnHchAy5EYY4DixL8KS3g
hluPPWYip85zICjO+qSP5dcIAFnIGFrJZZ/MIYXF1L2hEXe6VdeKLeYtPHTEEBkIWs3xe56h3uCh
1op2DE6e4hkbPuKaym6zgxHiyPGRbRm3EOJE7a7uNXpNdlG1O+0IKbyxbVFpKQLg6qvUQKpTpAW5
bcOkvM37PHmyWG1emWUMtcBMG/QuwuZRHmBuljdug8CtXUdJwz83YUNQ0UdtIdGLMbPGG1AyUGRW
wiab1i7oQ2DY9BnNv+m2b6VeqCosUr9B8GGtc4WiY1T1ToYyYd5AamVoLNJsJAxrYtuvppF/hiMi
zjWzSkuFhM/sKsTRlsAIIQP0zayJEdiDdllvWWi2UPQa0YpgaPdHfhqbSb8elYWjocSO6Lbw9sWj
GmzaGrLmzEdlyhjd2nbkLEaUfIfYS/gALjz0BONUJ4A4Ivj6XBMcql7EzGoXcmSx6zFSyVox+Lqi
YmRv0Bhi+Qbay+q6TTpLLSOjjpOFwXPRrdAQQXZUQqP0nAvsqUbuEVhCT5Cc7G2AJRQv0F8DB6iZ
zhrN/72sCz02PSJSE0QgMA7MprFyQZRdpijhzc6syra4mybd0gCa/mPYhiPcBORDOlgJWFCq6ZGZ
ohdl9ePnrOVIxn9+gxP4g2MZC5bDxBav3l6CvfYdebDfG/qJtRDgPtu+P/E2jgUskAAARZpKa6mD
4R5xbel1zVm+4AlswLF4RS1hUJMM2l4CQvSs2hT2FMD2qBYSGdyB9jOPP/YmnHkAfwA66CjPNORt
7aUqYj8N9CNv2BlFpRMgk2MBC5iKV3E3SLZUAbAfaj5icJY0aMIACPIxfNKxhoWynSwrO4Bk0Cpr
F06PUz+eIJEmZzTax6bSEXyiaDWLCkUsKPnNJvBSfZ6RvehBbmnb3v38Hqfm0tHKHuMwSJoSKzue
oOOuCVIAR5Hrj138CAHV2bbZo2AJ92DpNF4h6/wirlGy+djVj5ayIuirUzrYSxLG62BA4DjkZ90p
TkyhY9EKDLJG7chylgEqEW4hwYTRRvNUBs50Bo55YuSPVSsIKINcN8xZjhDgddO+Sz0rT+5/PjYn
dqFj0QoUPeqBCDx+YVIkoQxBNkCecmRu2UTGGSzXqU9wvILLVGR5gfZlrIOXKkBd2s7IxxgY1J5f
zI/bg5HkkD0GmhcmoPdtN7/doTrHZzv1dudP9MPFVVspRhwwnmb+RRrA2AQ1kw7C1O05p7pTL+Bo
7Y5SczMs6t8fX2Bnm5HhcVvsyqg4J1p66lMcrd1eK1aOCufArNHvOhJjNPbt5BkZytwfm0dHK1jT
ktuJUdhz/3PfjYNf1+lXBrQqQqZzNO8TJ86xiEWgOdWwC4GFjYaqaG56ggcPAbgr3XQosZOf2bBP
zNZjQYuUCZHEIMAuA9YZ3+xU5q9mHmZnoPon3sWxooWOugjol3mg5IhuVb6bSWe53e1//h5OPfw8
dj9MWBNhfj2SCke+hLZ9RXAko4z55WMXP1rHAXTgQ7QPZuC8zLwUtX2fzof+x64+j9gPj65V2GZO
gqsTPdyEJTgMvIaz6M8vfmrYjxZyLJsI2hjaWlbAp7ioFTReBTzmUOEPP7/Didl5rDPRd8lEwmy0
l7XTbycLZR6cw0RKj4OKlBkfBAsz8/0oWU4R9vBXBHFRAUCENkTlInk6d/VTw3S0jOO6tIGqHOXb
ZjoDzhWnjw0MH868hlPT8+gojjMOXVVnEktkg0+gkWRoQvBzSg0nttJjkYkR5cQojCkunqvdGFc7
Z46ESiT2itz8/CWfGJ9jpYlYhXIUgFIuUSPNfABhezcNLOmhJXMOl3xiiI79kFhHWo6yLtjfKXo0
Yw1f0YjVZ6ycTg3R0QpGZToBcz0BrMoSqCkTkNmidRHn+/Nw2xNZ2rHcBBqg6A9C3wmk6dDYB6Lc
ESPfRxb7WsrcJ2GCitw53bNTY3W0qrGzocyqa5wwIY2jNRpMejk5H5N3BJz4/VILmzGHajwXSDzG
GYwI38wcdcjlz6fSqWc/WshJkxi0YgOendZptygryRc8Is8/v/qJ3ejYE8nUAE20uQCtQymx5HF7
Zw3tfVlbCxTPnjOLnzlv6Lwz/A202jpe0ebsPm0buFEHGxudjvAgU8uyot9+v1m5663eF1NybWEh
Turzzz/fidE71qdQSYV6YWYLHKNaXrQdesJ0TIszh/Spq89z+4ejKHaCcuqTCER3iTYu2kLcL8M2
9j/27EdntBhRzzE0VnhMmi+9gX4/FR+lBZhHKzxIEruMbMdaJlUHi1fRZp6w2W0YWRZOvP5jk/fY
McnOS6eYWMOhEZffOxW2QeCOpjMn6anRn//9h9EXIWl6adhgHZDGRn8I+ULXf5Chd6xQ4UxNMjU6
dGBowQ8xiJPe1ANI87E3e7Smi95GxT1o2RIdKebGANV/fO82j87mBG0jNfXWzNQCtDyu1aqp8hgg
A/OCo2925oSe58nfrGfzeD3zigPwHszG69ZjNUfVcy2hJr0PO+3HDw3TsQIGQYs0kK0CEAgAsQUC
yn5lpWc/wYnpcyyBkViqg2L/pDFOebMfrGnYmXWRnDlBT139aPEGTSWA52tx9YpajyYsrredAVzA
x0bmaPWSkQxh0RW4umiLZoPWXOy3dkAefn75E6fCseoFS3pjQjsZRc1pdrgc7MIfbbhF5VXxRTLd
u9Qsz6XOpwbqaBX36HQCQcdwL7jzWX4eCrlAbnv4+Sc5MU3p0dmcZXETabS/cHpm4hsHDM0bUguI
ZufZMawzh+iJUOZY/6IhIWxXHGO+SZemizf/3YEHVwC3hQCjN4VnovDPsvRjh9rbGfvDxgfMS5Hh
fiVCJ8CovHicgJjS2cdcAuixEsYAFey0yZsKqElobjPXaHQNhPwQlfc/fyknXvlfxDC6CmqqwsF4
NSZyQ3Q5gYrPpzNFwrfn/Jut6VgMIwihlpbV8zuPbdiJVK2nerHUlG15pPYSkWY3XorS2YKa9LHa
27FEhklDmY8EOFGAAyBAGSfghFj2OTftE/PrWB0j6GokXCLH1UMToDJqfMGC8eGNs6URvNba0FwB
bPP0sZczpzQ/TK6YFx03krT+SlQ7uHaEU6pCg/1jG9exDRKrQCDIuq7+msOYxeto8QVcVsv/2KMf
LXagiyKlU1F91V3/BPc84SYSWKOfX/xESncsjIHSGLCuFjVe4wb2cEmrjC3nabCOSlOeC5Ln8//v
Zu7R0Z3VY2VURITglPT0u8Er2501Iit7Ls/MfqtmgoL0yBr4FDQeXLAeoX08YDcuPqT/So/FM7ok
lf0Igsj3+XjxgJ8D1iRJ4zNhz98fK6hpvJ9axQAyArHN+BWESj9DRQVT4Qotm8OsD3H+Q5y6zbyM
fpjBadtLaQGf9b2N9WY02jtiiMt4bNfzLjzBDv3MjPj7bQxw1/f3aXFmoSdUj18GMobo4kvEPrXz
McVHcqymkRVsiscmZa96CpbUYQtUEkBRSOH3astzvmenPsLRYi/J6MSQXrG/ZAQw9L7OXyG2kPy+
HP/rdfg/4bdi//vE1f/6b/z9tShRaQij5uiv/zoUCr//e/6Zf3/P+5/41+pbcfWivunjb3r3M7ju
H/f1X5qXd39ZAGvRjDftt3q8/abhK/p2fTzh/J3/0y/+8u3tKoex/Pbbr68FIr/5aiGAeb/+8aXN
199+tSknnEtAwaSkxGH2zAr/rx/v98c3zx/ot1+9LC7Lb3VT5L9sdPaSfz17rW8vuvntV4MS+Qky
Mw6Ftq2wqe1go+i//ftLpgU0J7OkZBTdhV9/yQuUMH77lZJPFuCBmJAc7ocmmZN60Ar/+BJcf6DO
SkxhCWqhrPznU797j/95r7/krdqjstNoXPitlf6fjeovwyCOloAMddzGLUs2rdpGgNNy+k11ymX5
6BqwaqPjFXjaZu+PlTdO9xUcjfIF6ESJvRCRZwcX4MmB1su4B/xYka75a+oAyrSRDph8eye4muSq
DFyWrfn0KNpdwr/GaErkIwU97bViN5TtgvDQBZso9EPugWlC7Zc4uhPpldFe8fKiMrfa2Rdix5J9
p7cp/rs1AmBfr/WwEqAnZMGWUti9xFc11IqhKuNNzRVnQCpHYLl+4fk6CG57+WDH14XxLa1naupV
DX9nLcGO65ZldqmS/cyPo8su2NoAouaHwXZTCAVUvpGszXoT9aAVzF5LCBADDbrCrRrvIuswkY2R
PtLpuUs3PLoM9Fohlh+3Yb+qcR1QCcp1kq1suXNoAFnKBwnB3dQDFqNIr4dxBWAhs68juaP9Ism2
ulwP0YXVX47dHgASHfhRdDF1n4EwBO3EhRyVley5AfDomnfrenry7XBtDBfz72I5scdouIG6V9kT
10i2Sl3m9lXN7ioNmvBlEq0N20vSRSQWEKrJKzed/CaBW9hFbaz5rBZ+WcLdHAbe0e+B3P+D/eN/
4dbw5hZweit4fEm//c0m8PZTvy966jifHNvhjsAGI0wxZxO/r/n5K/OGY1MQUazfv/LnkpdY8gJb
AUMPlsFTAGfen0tefjIdKbENMEkhawdnun+y5N9gFP9Z8oJYAjo72Fek4A5OpeMIjgMnJAKHkwOE
AMAfSkpwbtxuHw+YAT5FRyC6GNgmqhZt6nftAvxLXmwiZ0PDHTe2ki7gLYLvgYBG2B/sYNuY9ya7
arrvA5hdBcJbrDSdbEn2hZX3hb1PoLTB4PjrRs0+J18s9RSnC9ruZXrjVM9gO5eZ32OxFW7GoYbg
NnrZmh4toCrgZZk3gQS5S/pFl/h25WYVchpXYQ31sKJ2p3A9JNsk9AzLTUeXrIIXATr2c/ktybyo
8LJ0IQ0QWeafgPG2KjfRdFOND3K8kMyvinUM5wDmwjxKDislXKtcVuai7AEaW1kQo68WnG67HkwH
34KTLyDp46qjC7vzK70Is+WQbPB7+t5DiRpyB607ZC6/GPkCHmHjQYCHiXXaLWrHK9QK0iB5sirZ
IgAGKEHs7NuQf4g9cW/j6emKjX6ZecCZKXRVETT2fgNwd7zNLS97AvGbx/74lDZeoACQBTAWYDmv
oCj2rXi84jloJ6twQgzg6nVB/JC66pz0jvlWVXw/eRg67ybmtyNM6CzNge8PodlAy0m2nU0OfFiC
XUyrawqj81zqTWDEmyiO4fBUbxzgjqMSrStueSk8FBtAaJUld0VqQRqwx84YLoEzgfsEGtQtOCdm
DFji6De6RTJ8RYvCCwwG9Ctzwb4C24SCw/Es0SGZQXCyfVQy8Jr0JWa21+WFW6dLjisbOzhFeq1x
M4BO5yjocWQw5qJwgrJyV7bPCk9c1Y9U3WpxEYFFNr3m+rlmN6Apu33uMvsFYFWXYq8N08sxuGnV
c0IOoXHTDIdRrkt64TiJG7Nd1D4bw6sRPdLiMcYHCOVDIw6G+dzFj2TEc7YAqzHsw5a8ySZIWZQH
x96F1mOaPbNmVXSHuD9ULMbJiUOIvAqu/S4DVdZChuAa0m+DVy735aIob4B2bUCGgKaxlw7Eo/F1
hMPEYPh47aFW3wv7NWzWGfowPLgs5J2gF8IB+n7VBcuxWcKoThdeNUDUbV/ym5bvGvm5z28zdTnI
mzTbT+l1wi/N/hCm28m+SLhL8xUWYVduRbYM6sNQP+ThsiQLNBN6/VhgActDV7yEWIxGdyiqR8mu
kKBnPZiM+xLZeb5z2j1ImtP0lBi3dfZFBF6RXMdsk6svvP2Mf0yrxyFY03oxVDdDf8fkXWZcxOEy
N906XpR8w/iNzXz8zup7LW9MAWC/J19s60UB89+5IcM+kbQ+Rzel2/LkYZjmnUy5kj2q4ABo+k2H
bam57rNoY5bYkLpgMeTOWuH/VtSt7YZdgKC0IRBhGEZsb46fkmxdGvWFGfNVAxx6qot19UfB9R+d
hpfxa13o4ntzHCu/C69Pftf/ymMT8evPjk1U6vQvCJ1/WbZNm7/8GEG/edz8GTFz5xNFfOtIk1rC
4XPN+M+ImYtPFCE745Jbznx+/jtihj42vmQDzksZAmrTmSWL/zg/Dco+WQ5l2KykjV8M9m3/4ACd
k8//7IA4mC1sfxYeeX5Azo61nhhXTQl+gb6HfvGiaSwEaUtQhgbX0ja0+pZx3erf86936dePYfoc
hB/fkiN3QGDAKaL/oyCdDaBRmzB7ug8LBqlnA5ZDxLcc2zPzfE9A3/jhzfyRJfx4u/el1t8/4Y+3
O0q/S1TVSsFMfQ8o3Xog+a7qjIWooE5QFOcKJW+V6L98Ng7tOaRAlNjHqMk0ysAbQ6fmPos5lFcd
r0o5CJWALw0Ru0nBiOp49DXiwUHmKoK6EQQAIuYZDt90QeATre8hNXA11fluau6AVt+oMrwHHXdr
CufQlPgZVsdfinp6bbvaqxt5xYvizihbMOXFciAZiDX2GunoM2rKQE3b65maNJFqaaj2EtZRlxDG
v4w5ThAFinonbK+prZsi07OyDRRCmBjcpNJPpA8Ott1c2EHsd6j3UFWvKwtfDCNs+rT1teqesnT2
v7yWTroAxUj7mYEqjVU/hk0PslgPHHcKRSnCEYnxFuchW3dXZgFsfiuDhRjvTIO/TE13GbT5HpS/
h9YJFi0r78LWZSCyCd1eplCSykX8ldTZrgJvBzoKi3ywAbMnwKs0w3XRhdupy++gNbNUNFReSjAQ
YDp36MLVqnlSLNxGvLTcSTSXslCLpMv2HUh00Ld4EM33POkuM+ikaGXu0+RzzhTGPniNzGxn9nKj
Q1zz51PyfXnjbUpC6AMJr421L8EdfR925OlQp7016ftBgoQeDMjm4i8/v8VbJ+FoJnLmOBJOEMQE
K/LoHs0YQLu1d5p7yDxcjNq5ImOxB2nWK638OWmRUU76KRiB3SbgnqXBRW6GX5wyP9OD+LsVAbED
xObEhKksO3ZgS6LJwNmDFaEntaiC5MvYX9MalI/GvEmMunJVXzzB4+agg/LOCMHWMxBDtjXYz/H3
rnTWPx+XN/D4+3GRKDYQ22I2s+y/jH2dTHwouj56cNQEpnah8QSS3sAP5LmfommJ8BNEsWVpMQS5
mDQhtS8H0BNSyKjoCbasWfLcQ4sIhuqLmJvarVsQ08upuMs7vhEhVsjUDQu0aZVrG2wdppUFzRnI
WrWm8Z0q6kNCaZEY1rpu82eNsXOdgG06WT06yK8hpTArU7xxfJiNeveyQcM3MseHMMUaH7MvQeZ8
Ka55HX8VowQlu2crUEC3Vj88jFa+64HUdg0RfYU2wlMN1I+XoYVeWuU66jLfEuVT40AfQETF6KXQ
ShhaAvEffIQmFpsohTtV0h1+PuZvGLLjMUdxxqEOR7pG2LwefgizNe8KeAnW0QN4EPDZCmmzcKx8
TTRdg3qMwsSUr1AhBevfsq9TM/STaoCDXg0CaImquaXD71ly6B3ztbfYRcrCVSfHB9Xh9aRM+TKf
IP6kQbSuawvUILaySAl2KzhkXZg9diVyPu1s4iH+HuT12k6vosRa5cxYFOpb0QW3Zp1+sS3UEDKz
umPm9BCJbFFh/3wbh38UKv0PCo8n46R30dT/R+VJc674nQ6mDkUevg+g5u//dwBlfeIWtU0KgRjG
7PlL/w6g7E8Oigxz8ibnr2CL+6P+YFD7E8AiBD6b2F/xB4Go4M8AyqSfmC0ICFkmiJaoQdB/EkC9
4RfeTW5EYDZFGGUKfFDnL3qxWZE7VTTaQCkZZJ2jsvZIcPATsTVi0Jt6/MvKMVoKpmS8K822fEwK
CF4UVrSn6DfekAlcpnEBoqtxFwjnjrB22gmmO78vs3LfDHG4+mF4/yYi+kvMB849sUyLcIwPgrCj
AMzq89ysqrC9b6C+smnKpnP7AjINle4jUJzrZk352HqRxLby8zu/gRjeDRZuDc0PaRMH4TDKQ+93
AuguBVAfi+ATRbN0rdAXvcxBvF0mo409aRjIFrJdn5vYvE07gm0yCbBnBUm6rzVj7lixwLdCOHAH
acdds1Lf0ypxdn12BiXx19NTYLsSjCOKs1BfOvYsA2BlVrsLiofRVNNlUYsIcVaA9Cma+FUBpFhE
C7Ia0jyHxMNaQP550RSwjumzofHsKTzn8/Tmg/du4IR0OGY5xy8Tr+3oOMegZSDSWuODVRfOnR2a
5tbMy01CLb3STgBZ0AzDEmUtykZlcTUYiXnIJ1aBdQ8q42SaiIG6caUr/gpa//jUAU3vamqLK4FU
2Eji/iKvLNQ+WiP+54MpUdvAGhHoHCCnOeqDGk1XY2zo8MAqDWYdB3kZEpYpiu9MAEYT+EHeRZCa
U1ucpfpxTKy16MxxKxXxJSvrM/nHW+jzbiyh0mxh1fK5EImA9ug4ijoaTIkq2wf04uVFB5UQVkNX
Y1BZ/dqVJqjjQfACAW65hOV3vmtF2XpDbdFVIE21awOwrWL0O6FdWj4oxaGMZ4P9XFLxZDAS7kSE
sl9RoXJXGFqvIB0T3hoBZO0heNrBHCEuvbw3+T50CnQXbEOuOG/pJnUIxZSW3WI0RbwZlX6swC1a
OGlyACwr2mtqbeVQJ0+qm/ZNPECLTzarauqp19h62ocFv4F0XP0MIdDepwCmb616umzhmZRB5G1H
7PTctHyDSR4PJbY/x+IceSo5puqJoDNN7Uzdg4im5nOaLyYaq5Wwon6ZlFAQVpS9xrGqVwid5CI3
A1DkJQR1YiPOPF1Ow3UEySQ3gyaIBxbztCwddm1lDgQ7p+qyC3Ce26E1fQYg8EVDueum0EPm8dFe
QKitvCutIvJ7riApV1F7Oyh5RgL5L1ulJNS2YL+CeYJk9XjqCsQMWRKE5KEzusmHTm1yFZes3RnR
OICaG+grSBS54dxyOrNTvqXB74cWQbstUCIgaKey43Ol71kNia1JPiS2c+FU6UOaJvKKVTYUgIzh
MrPz7WSobUvBWnGKLvcSzpVHWSBdAy4ZW8T5tZ/WEVIpYDZpaU176EJwn6RRiCROxQtq1j0aVKg3
D1Ns+Jom0EscWe+W/VijijjYqx42dh5kTjsIlECNV7C4WOiGJ3421FAYHfP4ss3yGyMoX0ZzbLb9
RD/jcL6yegUZLmoASJOKL3YNG6Fb1o0pasdBifgWdUlnSm5tJ4UpQFBdBFW0iMoCh06ufB03sR8j
xRRZLJcjFPkWUMZoIPR+MQ2GX4NnD5OLkG0sMPbLqBSrzp42aJtBeyqikBTNxUUWZ9pnJVpcJbmE
yegAeWmUxmXUHZAs175FzGuogEILtLayVRpI24MZRbapJyxUzLbbqIs1etyFDTWR2HEj1TbrgNU5
pPoa4QtVQUURRTFfJp8Btu73hoBkbTjE9xxKcUFDMIpZ1W5A8g88OHdCbFMRKNeKmO+6+T+GSolr
q+kOVkL1akjUwsBzw8MmJHdWJi9x/vSf7SiHrlgK6czeKf1yMno3INNFlqFn10hITrdmeWWIHfQ+
IIysM73unOaFDlhhlak0CgfcyyLoq8hRn0mk6LxLvp+fOJDo/2XvPLbkRNowfSv/BQw6EPjlQJK+
sryRNpwyEt57rn4eslstVbXR9L43dYqEBBIT8ZnXCF4O6ur0eT5EEW0fSZot9ckDmnn9zYyuzrHs
zWsNlRLUaCj9Ir6aroLGKp4nPZQdBFzLy0jPGtojJDwNeefetkfnn9+bM5Xh/WkJ3llZIGumGXSk
iRd/zjUQ9oPiXjf2Q2aPOXcneSJuu4/QCCWzLJ7TwafcMgaXXaNbe7UfrD00vxu71WUSv7g7RmPb
HQ09qFddWVurjlwwTKFI+oWK1hGuSduuTIdVPyFLKHVVh+4YhG6jUO5b9Zq6C5LOSE5Rrc6KlZmN
ujcmXh9I/ue2EvrKnOVN3ybSrWSNB2VhANQ4kf9i7PhTxWsJFZhnqS4w5eIF+f4S9Hk+RDmaNA8t
+PLImVSGUzRVzNtQa/aVXte/QrYt1/T9NTcsgmwNHS+dB+Ej9ayLbeJJ9I8f5lZ81TtTQiBmNUnJ
U4AJ+k3VmLqnFYbhFPkw3ea28XkQ7S89Gd8DoSiq2MTeHF7oBLaW/NFJeAT2yLM2xNx4Pz8miC/Z
TXjZGi1NrcHq9njKjVcA+l9mXa1vWqRTZJrgkV8ll5raO2KUi73fZYBXJ+2QQM13moIyWS4rzRZ1
DJSCRNO4FiPcoZqkq9hUOi8+S9fmnt8bkVOGXXicBxGskRrd+SieR41ZPKqo764Q8oi5Ir69VSJS
8Xxupk2t2t5sj+2FNIfJIVNE/3Ua6eGZUvrZD9T9jH7Ib9PZfxnoLwAy5Do/DSMLAOcdIOauSL6m
z927Iv7yjT9yUIVyPBJlFuJIS8maR++PHFR80gG32CSnH2AvkvUJ42FQZaZYKn32kgt9T0HtTwxO
mDGyVqHxKHB4+Rc1/D/V2AhkgdDYmo0WCpntx1pfnBh1ggCvfDsHKXWT4tLqw9jVhuxo6RDtCjkh
9MrdRtrZWY82pN4/tHF2XKodcY8aWQWy8qfr9xcp5jmR+3lIOJ+SqhLum0wPSEm9H4MyhibaT6N8
2wryuCCoG3eWy03ZWMemnWUnG5F4xf/kmsgHrH4R72k80nNGGA32h5Z4Q63sfbQWXVu/CPNC0GWV
vBGlvlUsgNKWhn3nz6W1CqXxsUKL2TeS0NFnhCvHSqRO0FLkGuTXYciu0iQ/1n5wzDGh0Z+oMc5r
v3PkGc/3BtdGr7apo6HR/1wGx0VdOK7yY1Pbd7hUA6Bt05dx1A5t8O2fL9GZsvH+Epm0CZg/yTRp
AOnLMP5TVaybRwWFqkS+HRKihbFWclfuqic1kDqH0dSBzkPdXG4rh0HFK4qNHUpeRK85l7LbuqG3
afjrglBjhXIqtbM5W7VzarqWVhA1q+ox7uJXo/u9ivW37Zu/Pm9KMVRzNYuS3ocZthWYLKG+jYD9
aGy6VLobEBsaMtoRYCe9YtKnvTL2d41iVg6KT+g7zj7RwB3PrmsR8+gYFRNuDkIanT6mQKmbpbYy
9GEfz8FNn0sPEf2Hf77YHycHukz0ZH6c84f0OYilVug156xP1m5GSNWxY+UarSfxi9K+zjDxbi48
HwkcCkA8HcOyj8ZK6PuqSpf48+2s94tImSV5vW7uwBFcyMjMOLYaz+t8zkjnQpvid/QSG/T1y2yC
0SO5dqn1bqDmt8U0Jc44QobqFgk0JdYbN6zDl65/QfwKIUICUODFTjOpB7QCL3ybeCSWUBOaHpZq
Z25RAtXR6CGvZbILxtazSvtODUmphsF46wL1Ej8p8C114yU2Xf3cLp4To3VQGtXWckZDDsW7LKtO
lQjeVArOG3U27v75vpy5AR9fAp0Q1+TeUB746PPDLxnDBi757dTLV1V21QZMqdRVvmh2+FJ11k6Q
drSy9NkcxgHhfvBi/3wGy0D07gSoG4JoJM+i2PHnilSd9+kYxvOI6V95K9O19636dgg0RoSMuwAa
ETcM75+P+aencTkmAYtNmGKCq/rwBqljR3uegv2trtl3ED9fkDlAB8n6xcVdIvA//bSfDvPhobci
SYqyjsNYuNEpcbkVQ79B4x0iRZ1fTb+Owf7iWqrLBEStkp71n3pOYVp3otU5oG3kO0OMbhe30AOq
58hsL6oheRsqcf2LS/kX15LesGAoWq6n/dF5t0Owr6ZQNN6atn/bFXK+mWqYKKJIXqoYABGlfEBY
YClS+y6wg8AdelgwAXKThhRXK816QqcEzW+lIo9Pdlko7aWgtV2MYTonisf7oux2WgWKtFYL00N6
KgKtchF3+S1qVMcpLQVy4jk5tLkYYUaTN2jPPEMYxTT5FbDpjZIz++rVvmzTbw1YFjM00Ou3tA1m
Jr1jl+1NkINKDceLsqmfKAqtFbW6lZk+HVXJKRsznJdFLdad3DxF3bw6X8H/YsJfxYTLWPT3XYnb
Z0DG/9t+Tb/mz//nf/+3ef2aN8Cuz5iPO9jr7XP+v7fn/7noRz+/CxyX3f4eOGqfGFR4hwFygIwm
duQN/B44ap90pgq8KwydNoW8QKm/Ny/MT4RzxJMkcUSQS/j0I3LU5E8MU4BGfsNf6/8mbjyXkH4M
ELw1Fi8Ogx/IN+jT6Gq/j0Dwjx6jDPCjENrST8c2xSi7aeULX1xYy5+R4uUqQ+N+dV48r0BQ0USU
e1ldi+iuGVCLQ0ywrTel3gfHDCDceWVVochA+iT/vi8DI4c1RC5gjjZGNUiJu1YwtFemhZIhDfzs
Rp0SnJRbI7pDQxEjpDmNHmakgdGKzpOnfunpSapefqmr+QWFu+mlgqmPRaL/lgsEEisdN4IiKQlD
GtJe5LFFKoYY3ctvqa7BPx0yyaMQLn2V5fhioif72nfdo4nn07MxgBZPizb8XNZ4KHSNauHuYTyP
SQRwS+ShiyZ/uq1BRADjjJQb0xzLYwKV+Dpa/sztSkOt+/q8faOb8YU2DRfnpfNGKoKRWxpZgulW
N3/bLGvIIFszp6J13q2sxHAelsOcv0K9/xexiTgbCv98w5fnUAM0RPdLVoT4iHfEEEXFfDva0xkr
TgbtDdSYg4fAx1Bs0pNy36Yg0nMzL90I5tKbj6GCZr3GyKu7Mw4clwhgTnu6xtXalNTmwaziu/OG
FVFsPmX9wxDG5Tq11Xmv1qlAaLTt3KCw9dfpm9KZyZuupkT0mZVeMTlle3VCnDKVS/t+zPSH8xap
H12PkiI9ZHEUIssz+HvaUuWlsK2ZwGDIX615O9pW/GbkNUmOIqYr1UpsoOuNsbYt2lpFpn4+n1Y7
6qfSGPrHTJ91T/XBAAaRbp7GYQIaQtvxpa6+/4DJd0x8ua7lySd5r/RoM46Jf0dl+uV8NL9Xj305
So9Y30xe1UUyKYGAL5SWcLGzNHmJyfjPP2E2Dbrood9eJzUYXTvzqw3C7/2d1kpfz1v0+HHlrdo/
UU+tPUOOpUMadfFp6CsszHgt7mUcyzatYa1Ad8zHoInnYx2087Fc/vxYPP933iSzvxp4pRzOW/34
+PxfPCZMZufNVDFepaVSbX//TFeXNee/5282SPI7Moqq9LU45oejf/gsGXFhyZVSYz79vvHP+z1/
ag12spaKCiem82F+2+DD75gmkEpdbn884HmzHz/p/J9ZNgFdmO2Pj8NQ+xwqEW46lJn2ajIc9aTy
T+byBxcS+3ReVMLs0tfjdq+UKdWd8wpatuoKtdt89WFjMHP5Qc/j3zf+7Suzn9xAQQ32P3Z6/hqG
B4FHvSvAUur7Ic8rMNVVDokSbD984bxYNuN9PzXz7sOh81AuPDmhTnle8WOXbazGR7MFHfzHUX6s
zJXo86xH+W4YcSL+aeb7i2yeoeFdKGksjB9D6Mt0BJqfXvwShf2UqwpDTMniGYievjk6CaaW1Up0
cbKafFNzm6gHnhwnqn5UMFT7/d+ibVn2a8/Hk2xf8MYUpxizG0R60RxOzMA4NmIW1vr8xfPWftRi
OWRJ1vq3Q5w/zGLfcADuxfssQMBYbafLcZDTe3wJCMUGyt+Rkaf3kWglJ1TTYX9ei5hwshqZCrbz
sjGh8LyU84f1eVHgkrGxiPNW58XaSstdZqSwbZaNJ9UaDkFAY/68Z59x/FRM8ufzEq+SeSVF5e68
BI7Rvm1Qmp9zMbiQ7J1+trPb8zqRFEdlzrKr85I1DG9VkvUX56V+RGlBDsCunRe1zjddJhBje14c
gqSA1gIK2YiH8DRTuT7WGu3BPKEsMePk1ZdYOjRFiKAYH9m+9sU2c3FxXicHHTYWWhrsz4tqmMZe
TOyMDRfbxn0lNkXcDKvz4pgY9h7ZP4G0PWulEDhYh6Tz+at1Dhivh3rU57Pcu6YiexXl9+vzSnQU
X8d+ri/O+1FkajVpJIndb+dg9qUXKcTE58V+Tv0NL1uFOc/A+XZ1fkD3CNfGZtR+kV2x5w9PK0EN
Z0E3UhMypuXah6c1sLPUNnvcVBSzxKKlr3DsiBl/EafPLlopJTNgyQrU5I5++XmhWD4pVPVxakvt
4retzUICQNTn2/PKsLH0jf3HvpoARtKY1S+Iw/TUNqoElBa6/iYStn/sB+W9W6E0Lz7CQrsUh42N
Rg8HjFD5bR76/I0S0E4DBPkkV3jj5KPZoJA+DxdmrvaruK37LwHOP+dNDWxQQKr1yS1GX9FWrgQ+
guNY3xhWBuRs2ZueI+SrzM0zc2hKFDekp74MDBhnc+8Ng07xPwnifYWBEq27wn4F5nHQ2iJ8agNd
8SStrg7ZFEWXOcm429f98CphJ1/r1mvRh62LgNR8OfaauZdTIXl6rNePqdachmVfTVa/EvcodyB2
mk04JTEYdN+/1gvIaed9xAl+MpbovqhDIFZCyTOnNaSrKOBXywuH1Gza8r7M/fpEUPl0XgqndriK
9PIgEqO8p/iu3xiQIuRlSbEx4bnuJmpK/2VE/z80UmVBSf19RnQFh/E5qr+TRpufs57zV7+Xy4X1
SUALow4g8/q9g2yp8ieTshiNbZiihEEc8HvWI9RPNgSuJY9fIOnnZOl7vVzon84RKxr3BphWfB7/
Td7zsV5uL+AeaD/n1ApAzYKu/3k285OuQ8A+mk8XKLInKGQmNUjDBBjIQxHuCu1mqRkMutekpYsv
B54HawhJP127v5hT9QX18iMWJwY/nwQ/WWN2BRv7oUJOaXuwez+fT00f4tPQu1YBADw1bvBpuErK
aDvE9iahZS7HNer2D8WMIZWVHAt/PFkgmYfZhyj7JbFGz0qMU5EXu0Hqr7H4ORVZdJvkzUm1t3bc
rotCAWsTXVh2vJHVxNOQhNJke5vIjUePAiT3V5TqZ8rn9aGp210Tyl6RYjRayF6QWBsrabaaHZ+0
edzYfrMa84RaYn0ym/gh1tKjiq+ApA+/6Cqq72OOP1+gD9kpV03qDITWT8DpnKEqXKtqV4mmrwMc
sZpAczXDouJ/Uo1X2H5RsJPVA/YcjVU5i516kN8ujglN+TyoAoNBCU2P5s6yw11iI7ceQ2W9beo7
S/oS4HYkETzmvptjJPzP91mcRaXe32geWvw4AZKRYp8z/Z+ftqEZGq2NQnEC9Tzh7Vd41cjvoC7k
BnADpj3g/KnYzDx29bGuLgKsqn2vhBdRXoXacQxgI+4T6US4SPHY0dvPWX3TadsYH5PA07E/6rqH
rr+3xVFSL+Ak2+0ayCtfNSklYwFT7dP2YPdrKIpztVe3WYaGjrEBuEJNWZmPueL54yF1xvv4wUw9
xmv8f2zZDfVdCeJGe9SLvZ46SHuULf4jKyX0Wn0rG4+K/FI2B6ECRcPSpnByRCCag6Je2l/wK0m1
TTzfjI1b0tzBfR4DBht/Zk+3V5rqtgVmsKugWgvd5dyKfmfizelv53xfTHst3NYGOKLTgO2fvtEA
i81Ol2xKAYNpxzOIOL0fHY0csa1D2qwTsBojhOEjU2yY7vPuZmQCBadhOzkt+no1qW6mb3R5a2aY
qeqv/rBXGqxcVn69nYtD7584xmityO2yJ031AoqGI8gXV/MdWcd7Yl2Y2+A20DcZOhFIoLZu3u+w
oSK+uMxfoXG94nPcQZ8BPjbSiFnjZ5hqN6FysLs7RcERYTdDFYRvmlwhYsMrVIltlzyN6qOqXUXy
kbOIEv5uGnNDfbC5oT1gNK7RPukmr9sqmTxr8BIFbttq1Ca3z178ytOVLTpXlrHSu+sp38fxpoD9
pm3bZBPfiO6AOUIO5j/YjNImia/BysTGiyz2k345j3trfCjGX0CmzPfRF+8tUptLxmCD+qO1+VEh
vpjKGf+dojhNXeWpBTHP2B+MRiVaopfQdzu0DxVHSu2buZGu5HkD2gK3FBE6Ie6rAGAg100qBpVE
hzIXyxiPcpM++S2Fa4niia9nnjDMb1Fmw8bNQch+q/LenRkZGi3ZJA2k9Ta+MS0IfLD2hDlvaqP/
oqv+a6TOXwxNwrZ4wj2nulOa6VJ9FhM7aRpYd/S0oux1qHCSbJS7uKAuheCz0S+EeeV2JLfLsvZQ
yCPuMndWPjzj2fIl9MvtIE8ZD2pxk6vFHS5UNzl83B7yoyEuc8A/CiamdpVc1P78JYuyq6mbH5rh
d/mt/0q5vyjlnttGfx+4nJ5xjnwfrfzR3F9I7LZOyKGiVaiJc7/utxLteQ0ocZ3Ig8ocFdkfsQpF
WBBGGuhR8gxgj8ziP0q0rNS1c0kVmKlM5Aqz71909833HUU490wd7EnBuUSoFKU+RCsaveNiCHP/
qn3SsPWlqxgrYs0XNkVq7TtfXsMii8b6VplrWhjDZgwfTGzZx/FWyfq1gg1dP0qumcdeGGOvnA1b
I1cvyjDYmMg3RHG+ngtpJyvFxmrWgyVWAyUOYFy7IvXXkSVO8HVuknsUcdx+nJxCA1YDt7WKPSEZ
jkKDDs7FegrvB3Q1Mrn05g6yVZM4s1Y+1griGkF/TIvsiy/nN0qgXKFbhFmQhcE1qslYIGol3s9a
u6Msso5eq2m+8YPqtYM4hGkTElkrSTEPeqc9QSL5L9b//5KM4Wn6KY75EyLmFHVf370xy+bf43vD
/mSCngZYRikI+DQTwPeuBqsWGMrC+AK8YS9j//f4XrF40XDOsehIEgSRk3+P7hVUZXSawIRJ8MTA
b/07NMyfsCeAzVWTBopM/r/kIR8CxyEw/NjspfK+r7OvVZVizixumg6sIbxEDKz15ioMbuQoPwZz
djQjEBZtOnlNPYBZ7RTTDWKxx2sPL5qBacbknckreVWE6kMAqgQ3p8cijF8TSw7hTCoQmgA5dCgH
8D74WLPpn7Nw2oUmHnwUvgJhAFmV0D/J3CqYD5Fa7EZh7gZT35QDtDEkXBZedxSe8CpbG6NGej1e
lrjat3G8xYX1Qo/pSIVIuCWnbtDXpa9vacCCTewIfIzdlJPGh7fdjHZNHQdfVQUKWFEWD0GeoPKC
tWxN/CAlsYe/97EK9pJyL8Y7o61AZab506QQMVvacWgLIGuA0trUctHm/GzVGLj7mFoUlwCdHqiM
NM5g2t/6/MofYlDEKROnLSHpEJjrto22PVhQhDFAoogk+1wm2SawTCQeNPkzMKDeqdL8orSLCw0N
C3xVG9hnuKnKOJeqPe5CsYI6flIVjt2PNSVA3KpsGRsq6gqYR6BbSFywDisDnmn4JtVlA1xCKE4X
N2j8dPjw+Va0MjSytqTqX5VM92jM7iHgUeoaMc5MjlGZ7pVEuU4JuM1o9EwpczPQvvR71jUU+VY5
9omFvE/oWqhxp7hNduF4ChdymJaPROKya6JQ7KpG+BZVwcGiwXt+0f6bxH81iS8T3z9M4l+H/7nP
6de3Io/eNVzRvvo+NMG++gTLBDEYkxo1zC/e/O+TuUq/lalaX/Cw7wsPDD+wQakTLgIytEEXrNr3
oUmITwZgHsqIlCQWqtS/ItufVWh/pIIY2QveEw0GjCzgjDFGvi88MGLapIJDdBczI451priTzDCD
+y8pg13dZCEikb0uXSQFHQqlmM1VNgQS1E24zAJR8hVukLdhqH8NfB079x63u7LAcEM2AnvTyvov
qDtnWf73J0yIo0K9IxDSLChu70+4rVKlnqY0ucNortvNikWRJAQ7QeGSDBucFhbPXg6t/Bj4MgXe
aFhVltyuZ8XMF++22g1l9SYthmRf1dKmC1X+UdCkDHN7ZUZGvEszskY5hy0rm82j38Xe1Nr3uA37
boct8Waoqut2I43TtMLXCmwEYDo3VP1wg485WOomQ/CpUNAb6SMvyP3YbTooNUYTHPRas8k/KWz8
9OD9RenmLPT74aoABzV0hc45aGNjidh+7oakUsdZZ/ldaN8zvm6nrn0c7PQ4QZR3a6tWANh0ksv5
8l/l47EDxttuizdBD3ynt/5KSsVeVvriARrPQ93Cu2uBVf+Cbactj9O78yRu1EBiEsqCxPwTaSwq
mrzu2rK4S2d7H8m1QGZB3cN73qpBcfTjqNionS3h5aztK/qVa6wyBG7ZBQCZ5CoYr41eAk9Tya1D
a/8i7Lry86Big9pWyi5LqF6YY5U6nRk9qWX/DbTDNX357azJzy2aJJ4upje4VIHT92SyaazrO0vL
0VrLwjXWYTgRpw/4WMUA16aNsDPUUfPsqUsL2wtzXbj+EnLOeC3w9Hf5hD7r8Etznw9UP97JJUZH
wwqevKpSnCbM//lmYhYObEmaijvIGyqdZazaZ2O0d0NFDSMWXoo/MPqW5dqOym+mCed4bJJvdYe4
ele2wW9onL9FV2rL4d7fM1voMmxp5D80ABpL2fCnZ2sAvhvOllzfq7SOaHsFXBQoKVjomhQxoNgE
zdw5/ahj+CwONh4824wWK/UibdN3Q7bSpA7tuejV1uvMDcMwpjzUGU7TG581QWkkxnkygTPUWLh3
IjcdOJIy9WBxlY2p5Mqp9fGXRYifYmQZfVPUxOQGOFbsq7vCwJD+KZ9GDVI5bAZ7XJBWxzhNQSi1
2v1ioee2k4QqUnEf98qLpXbRb9Pj314ghYbjX10ig9Gc+4WOwkfNklnPrAzoTH0fRl/8ebK2g25s
y8FGelYpHhrexhOEvMtUO8pFON1YPWL48YibrDBdEfaZN6ppt0Z3otzl/SYN6otCVYKdFJh7OEbW
3kfNhz4xDetRKQ5ZtLXzyN5AZYg3wpi+amKdduN8DUcdpeCQzqbP4ynKb0ErE2uOanAsKtPDJxpZ
n1EykRRiKZgObYu0wRQ26RZsB7dF1yMPlY7GUQQcnbFrsdGGDrceIy8ncmRXzey16DcwzMmvxDYZ
sGfa/6rASZZyh+5SMAEMQSdzYSUE+VFFSuhEcxC3duBnCQ6DNDL7VPcZnrOrXJHMnTSKF7kTHYXR
jOofknkJsJCjNnSHCqGGXR1LlVurlbnHjXEvwnY1BPphMBIMTCE1rixrGpx0HKONyDt0kEwqa105
+U9ZEUSuGcnmhqXUnQ6gHJubXDE6qnbV8xiMS/hlZ64xiEcoqP2xw6vZsa2xciZR18fZiua1GgLN
VuJxdEZMDF0zxnFdWtqqOD9K61rgiFya9KHjun9RwhFdq6jd1ImOIG08Vxt6szWNaOONkS9dl71+
O9YU9goYZds01dA8C6SD1KkA8cRjEgrlUh672y5CXqz39XJnJVKyBiv6Ql18oODY22ieAfBArEP1
ZFggjtRNd2nfbkZjWoHUHld+1VirqpWpykpYnHf+hT+mx8ac20Ne9m+Bjh1sKFQayL5Gek4RK9At
qqmRcW2mVX0o9J7EZAxvMiM40RCwt6MQM/veRsJ6s/3gixpj7dfB8MLcwaHU3DDsWmIvzSYZhxjh
mwAgcUKl3WP07BiV0W5lUVgn2Kp3sSW/+UprHEt/LFalwAdcpIHtxd1wMOypvWzgEyomgHvwhsFN
4IO/JyOBdFk8hfIrLeHRaSIUGOvBWkWCn4pc0XFReUfDoiwXQjRd0arKvCDs3ooqeqFH16+yIAdN
f2HFm04R6dYoqJNWWvo5B7K8pumxj8cWLfJYc4G9M8bON7gYRm6g25gDCfVetHm0qTFjj1L/qx7Z
8QKelh25SaKV1OOaZtkR9JsJiQi/RpOyxHWGevlkrpE0IZGoqWCTBbbbQgxbnbfJVc0y2iSy+Dom
XeYWizcv0w/9f7mpNh2IJMhdhu3xAtnMQsWwmjuQ2DRn0aScLWoujbDXSapC7Zo1zClik9yp8Y8y
/Ik2SsTGgBFJTb7xndrMnmiajvvJ+JqFcuqheDQgs1ndj6mUIUSITmFOAudMV7OSYjueh6ojTenJ
wG7VLSXebn1C7rxMJXU3MdlAOEPBpnOmED9UdSgvgn6SDr1aQG0ygK2WTbiZ51rZlpp60eVRu5aT
WbkrpBstx5Kc3qnw7LhSTuSf6QO+lMOqbPzZw3AIfTXshifJ6lbpYO4iafG79pvK9Qut345YlbiR
ZFunUbRO0n+tGnu6I8pGJlvDiFozvbz3S2/IQrecAPumsFlXvV4w5eep11PpxISEIm/ZPgdhPm6L
oNZXc6w7tQXDgXFM22QQp9cQ1eNB+YpMCJKCrYatr5As18Lr1pMGu/XKSW+AySF3KoXJawiV7mIE
KI7lOoNpXFe7SZSNk2fT4NXMGAe/pi2GCdSDwJlg5xemoHVvVui95FcFilyXs1+v5iQWB0vOLpVu
AA2qftZtCYW4qNzHWC1bZnqbj4a8VYqSwdDUV/C6s4NPm8cZKhCBfWlcD6r0bexS1Z1xU6K4aOEk
WsJwLJGJBd/pGhLCSXF4H5TYwY/4sYZdXD30k/VkD4p0MUAXtOSu3uIq/DrEGTqUhnxCBnagKXgP
W9y0q3qHYbLpRNZwT32s9xi9tNXRnsnF04g+gCTj8F0ir2cW23jQ9e2k9MAVKXRIoxEeEjU0HMSc
VPhrQ3NJQPEwC3yMZZ3ODCCC4GpepqB+W/mG9ZQBinYyX8tXkmmMa2GRkISIthx6qeO7se0xHZew
hA2DCl4vuVrTVVtRtWt75KaPoKGdrFfDA0F4sNPk+kQM9yrGOoTQE5agP+zSMXt8tNVcpdUlU0+c
tfHLbDXZxVANV5YYR7cKI/NeRq2z1XeDGuq3uXLTJURnAgvmo4imx96W8VEvh2CXtJK2ynPtGLej
tRm6WAanEMr0wYwnu5AvUrkbH+KKzlQUY2pm+fG6lZn+ePMe9ab5sogBbfWyvgzbcG/iL7VFO6Hk
R3czYh6m2FrBbK9AQzJ205HBsLmhiaVuIsufXLWGYNtUo+1W9tg6BjTdde0rC+/RZ0Kp503hD+ku
0B+D0v9SSxRa2lFU9LCs13CqIkbO/g3+N6b38zi5Zd1GmzgtInrQJEQZNFZPH5R1QBmiJ3PkXgf9
1qizxYw8zVYDYxQDWzCscA5ndC6+TWFgQK4Hd2SoCAsO+oKYRce0gDIl97Td7E7dBAnzmCX199ca
93AVoETnptJke5UMxwLQTuoWQqs9cth2VeXzkYTKQr/UVFx4jvZRtWOxgjmF771kuH0/wEjnnNy+
6x8ZnINVkaLqk2Fn7tVLW8dCbrKcGlfYk3I0h8HNO/Q2KwutIWg7vJlB6enLpBXJ4UsSqwgdR7dK
bBtc6BaaU4TSaK8FK7uCfd4P0rEfAesPvn9rD+0mGhNeaQrDxRQ/DzqzBAT1W9r5g9O3WIV3Bq7L
CE8Oao8052zkW0zQtlYxM8spOeRL/66iItWGz5o1BJ4yluCYCg4Q7Rqh38706zLZ3shImhGEVJNb
N/lnuy+/la24mZXk3u4ihVxdvk0jVCsngczG1FaP6SR7lpTcKb100Y2w2fMY8dcsNaSVrUpb+w64
8kypPOa2SgHBdcDVxqnwcxj1q1otslUXKLDAIr3fk9ZObqSIHa8VfSoLLljWfKEG8rkagTAYangp
SwMZgRK+FP4zKYC+m0IwQJoNDx0GxnbQuntp6IarPEpQLmCo7xqKlUhyr7JeDlCQKBpAUnrpmREf
R5a2ELbh/vfY2fuNf3EepvpGDE6RaequzFKer0RH3TUTK39QAqeZGQHqIcYqPqBcxnCrOGMf2U6I
KpzS+m6VL4yvQKlWfe91+Tg7/izNMKD1yLEUZK86E/6Y3pnuRA+wkFCMFeSjWlFEnmkMTN9cX9Xo
1V3a2+y7BdtgxlF2bM48ZxmXPtgSsOwho8/ESJkJGVJy5oLZxddU+GkFxcTcVvaFmdwSgKBQuryx
chGMWwzGHcZkZDn8FehiHaOO5K2aELUzjKhbKTUjgC9EfSR6uyiHtjp0UnhUuiDaWaksOT11cje1
ctQ8spHMtdLpzjPZyfWYO9OYFYdabR81sO8OBvYvWTKQP6VKA2QZrTOQ6+iKwOYaitRrG4Bxi+Oy
Z6f5t7lt1OPUPVaWCVxj5KR6Mo8xaDdZVUr70FiVBG1un2uDp1Sz6uH5YjwUhe2os++CFFFWkZ/G
66EUV8r8/9g7kx25kSVdv0rj7tng6CQXd0MypoycR6U2RCqlJJ0znTOf/n5U4TZKqeoSet84qNWB
MiI4uJn99g9WBj3bZBbocUFv6AF8LWW9XA/a2ZbTq9227rkVy1c49v5Oq5UKrDqv9q6p24e2lOMu
oT934M9cTTnkvnnhAO+hkIUOJMmoKZkKC6FmeLzFs9jGkLlFUFBINuplCWTdvDtJqgOSZC9l4n6Z
dcwAXV6CU6MPHAwzAp2k4XZ1Q09AZJWFq6R5KxQPlJvxUC/a05D66c6B3s9htARG29xUaVZGq12b
Z37pU0rhAL1BTsgVRETQkJvMKNz6eBw7jDvpSvohp6O2qpNJQl699jb7s/rS6e2gFr0ZZRJXOFfr
PpZVpPsSE/bZQSqrMhdXeP9ZlOnbVKj7tpaHCgJ3aDWUcLegEWwsLShKv4touUK3B6XW+OaOT9EA
qHmba5+KkN1JR9SB4OaveZNB7unXQLhql7XpocxV8ozj0YOXP2I8bO4pZOnBwXMobBXEjVG3ZeTJ
dj+0lYhKxUXVSrwu9NkfA+nm96nS6R+y/BvRgu8Cv9dGTx7Aahhek+GI5U8SWGD2sXLMgG93MHJU
rjN+p0ETDygz8aQETBvULpkkuo+DlhFSL4epQqMYe0Hxda2SjXA4XaJyelwT79FJ13O5ZnUoCDSK
CEt+aGHaTD6GbMx0WpgaGSxLUnsC1x3NiJf3skqby7nO8SupOzcqDO341zvsogCJBTlhqSa/DWlb
nxhKrV1XNgd3da4YT7LI7K/9Zf0m8/xBs4cvMxLXQ5rod/kklrCHGYDnkY6vVZ98SXuDhaOpgtkn
00cUFadXMWf7quku00UlgVzi9KYhdrbkW8TlZdZOemhrxkuRWM5BJN5T7vor4luADTN3zptcMaqb
6YHi9V2N7hJ6mEcFwDCPZsYl0hmFgnasrlQXf0vU3KAVy6sIv45nrWzvl3jLR7Jw9s89fJb9Vnu0
Y/dYDv5HvdA8qtSTaGQErXHqHkRNTS7TxL/0asYK3e2dc5u0JzQiy3EBaA7bXsOlGnhO0+iCfoJB
BNqx/fDbnTd8K2EyBJq+rIx0GWyjqWz2S1TA/bws5fJ14JrMaU5BLI0HmcF2dRMTnZr7QsOxHrTh
MZnSr8KJYf6uPY7eev4qKwaBsbYH+pRrC1/JiGiu2zyBzawW7Cwg+nsoPrz+3OZhHptG2OSacyFi
97JRku2NtHpMtSH9Yud3xrfmm1n0X8GZ54u5GxV5ReaZ329eNmV1BCek5kIWF8ay3KieZB4rxw4N
RHra+YY2hfZIK2Ib+ftECC/7IzdB8+rH51zXL40s+5AWntqO1gWos6D3aczim4wor1DZtQycTUzh
kkn3zRkacsSVHnpq5K0OHVvaj2mz/tCPWtMNt8taAQUU/hfsV7td402Yp8cyP2UwWLMEMfZk+i8L
tt2GH+v09R/CLOvrsWdOXvXKx94hb4JWM+lmVPGIn9Ll4jLnNd0qb1usC0+Ip6zd7OuPNhqdo+6N
D6roviNSSg+FXX4fIE11Tv9FOCv5UXpSBlpc5kGKE4lLvHrv91NYqgnXbFP7KiXu8ipJ8GX3TjFn
aRhbjE6oaI2+anCPpybPyTdVIn4cjeMQW++a0K9smrQzljKRVaA9Nuoe46ge3Gdd8ZeX88BFoQM2
a9WEDolZYSeAmjLR7OfRlLt+McVZX68EzDbFijN3cOFIKe0C043bVrYnrMiOIhnX6zWmSS9q41h0
2Mn3G8qiCoNRHg+8yDfGy4rkdV5lN70u2omwt7ZsQnPMh3A1kogLy6RHU1TCY3S2Al4N4llLMDHI
8M2cDeMlyfzbLgWHn9tVCz1scLmvdRZ0lT6w0LPL44StmCaGKnJM1e+XeH6d07U4kNXlRJXGc5B6
RGNI+vtIpvVxJLWYmT9/VWI2mJTDbRKJXGSeQWXRQ2dgLFjWVnuoGWuYFS1udpqCwGT034CDtoJH
/vqIiIp50ESXgApCp66vesaPMZOdh9NYUDrLsptrUjDTDvBQOv58L3o9P6QZFuFxzaA9Gupculdi
a4cSX/tizNpwYc5ODh0tewA5sg+Ouuy2JCPbKS7smtVxplu7FcvhLJ+Q67iDgWEVwu95aQ7S6gas
xohV0rBV1w1IsE7qPs56CqPSY/+6roZ1WaRaGrXWtd9a+DXpXWQM8XU9m0F2tZqMkbpJh1XW7kop
s5Cy5hXd73KEoT8GS128NoA4y+jN8B3zrZbIvVt3t3HHt25UcldDdh99/0fRpjrPgNov3ggGOADY
qiaOSrfLj8XsXggO3jBr/Teb5fxhBBHguGX8T7hFg33VrRvfyi+BQPLhFs3VopuncRaE8/CSr2lx
LhrvrtH1A2YZpBNjPqENRWS03XOs6mNSeu1JGiD6pZLXseOG0jcSPpRDWOtecb8BYn0BOymvXG25
HXCQLl1b7SfbXw6adl8tWRj38bnxvqTWagWlWWisRtqMcK7I6Z19nkGa1PENs+IKc5ncZWKfxrOd
5yR7FwmHwerdGZK0rVJlNn5w8b2NHyoeaxfFTODn3Bnvq4WWw+pNGbUQR9lyu9SAoooSWPXeSAnX
UmxrMT7NbciBpjvll9Oog6PyhgJn9+Mtpk1tyGsQTZqlH+phjINuKwSlIPrOdjN1jcHiRylGALG2
6HeaudC7UK12oFwZvWv6o+RZxVaqKsLG0ulUla7tAX64N6N5VdmYQOSIoRjnMJ5dMwW9qAA81DXZ
R7URc3JNoDyrq9SRYcDG3hWdn2S1VDTCOrldFfqLL3Y/f3O3dcZ9R9BMNsiRa32n5pZRI71xJHqb
ZXa0kP44DueWIIah94ZwtJf63Lqxe2qMJHQdvTyapcICd2vZpyI5D9UUg8aF2ROGWsmxMAf51dEC
Tvj9zwtPrYFvq5dXSzqpo0VD0CunvC/E5DGmkEqMQxDPa+9BmNB3YtQx6W9945QtJOG0neOx97Jx
jsKJN0wXJrG6SaZwnpR9k3TWddcQX/kTOxlXjm9H064B5+UjeAI4svDGU1PVObNYXl346XLAuo96
NZh3MvejvLDfvTkjORIz39bYLvzKUNXlUFfqRiIYp7dguWSdZLQ6+Kon/noxx6l9Etr8Y8Ra9Hak
k3QLjuOkKfUzu+SZ3AIMJuykDp1qWAMH/YmGLfG/L02xg/p9bYPlIjY50P5ZpvufNlsKABRa+1I+
+T4QLdZnt4XWl0E68rEJaKpy9EAgIup9rmjHenA1hmPWx+3ey8Zp7wD/5+mPzOpPOR52O6hy1t4f
b8c2ZjuweAPz0GU+KTJ9Kwiaibazl45SU8j70byUmC+d5iHPWZV7D7lNsEvjDmmEqrVidYC2TPfC
OV4RDUNf3SVQXIOk5bDu/FB25sLc2evBmnmw4N2LVi5jlOcW4I/1kuFWvFu6+grjICugXmkHPZ3o
6LcMY4vRsZsxnHGnItAhIMKaRw6YemPUdy4mbv73vm+itOuuM2IihsRTGOzdLC0LkXJogbYYwQzg
q9VsfxhS++4WQxMZoAGjecgIePCw8tv5MXMqhjaKhqKDBFSpZ3Y9CIttZF3KF4HoITZrCFTd0fGO
TCjPi8QXtF42aZjlHjs/e5NzVR6tHJVvOdCq6yPL/Y6Xv4D4Epbxlzo3z/YwPBaVb4aWzy2TVpqz
HSBJx0hhIlk0VnJ1wb8ZKzEm3ecxxCjNt/EWGeWjrCmyHYYmuFIIhIMfatyWXJb8UfsEyNhlLoJS
iFetBwtYW6unw2LP5dbzbuA77h0HobirvDPV65yUlaJeUnfS2uXlanhJ+vRHvtgdKTLtNTAT4xhv
Zow/55roYLaZceEyrXbeNvCWK3AHjKRMJueybXMSpIpHq3HNsFZIzWfgW210D6YL7kcNJR6Uw4PH
YN2u5ug3KV/O5VnapmGkbkF2j/9gF1VCXbkmQ2xXe1wkDHtmz+bETjQ8bk2xc5NsPvmzwwAfa9OO
+vGofPB6gTorVJV9XvLhFedF0qx2Mh5++EtNWIGHPiWdpcuT7QGnmTl2HlWCA2mc25GXw8QqkXHt
7XzqQocoOTDoIjTtJNt0ezDgxwxf07m9ckdxwCDvXc3xZZyDbxdz1ODxF6i+O0+5EAd3llloVZDK
6wzxwIy12TyhQMsNel6NZ6wk8LGcbbZw9G6BU9AwZG3zKreEAmu5nVZrCQZfvTqWfLAt89ZrrRvd
YJgHQTjkrK1Cc1gYxXI8YIukjeJ6/jp1DqxSiwKwrPVOVd+k216WPtHrnljYNcbf9eVhbLEO19zI
iRVtL5yCoY/zUJDaGoGQ0UDp4ynVnmdidJlcEz+yhvHCadwuxDuX092wrmyXlk4j9UGzJzzmCa0N
5rV7X9qaxYBM7tq8J09sRgFgN/KCfjwLk+UGBx+bX4unu7DZGTRLE/br6ABgUcqWNvthW9yv1iEt
aRDesdp2FDYgdlKBDUMeAdcyzDiY7fR+Erym9chr6qQd5sbZB/pKG0au5wdr9bYRJIOx8b8UHZiQ
25IYNRS2HhXuLWV0TxhButPwEtwBd3/px/k9zYvkD8f0J23URofANBCrdhM7M1gRn80DUytjNSec
6qmW+lvae0uwqPhamz7WUr1VCT/Aq7kDxToe8RnkHLcfKjtlItjui8/CYU3VH6RSv9rK/PWVoFpD
7IJxbf8WqtEzcvoWbrlPZl2vLIzbgWVjSjE22xP6TkXilSaW07/Xq3/4UNtCxGBB/Mai6zOJtKkX
izwMrX5as0QFo3Df/cV5792Rlyo/VjYhY4P4+PfP/J1YRGIaNDXcZjeKGP/7lfyR6TLJDGNsnkxs
jy+GsQTGXP1zLIrmCkDui43qke3ZRZxyYvU48ISVktGs3Fe3TrE5TRBON8YbWzZsL0S+Hoo1j+lj
9T9oPD6Zf/68JZBUPKS3PCWYGH0izdQo+5d6WNon3VDevvIcltWbNXex0pNzaywSF+syeW8NxDkm
u53FQ07jGH4alYvvBjxDf3xwfxXU/fxOwqfEui6uK9DWPl084h4gjU358OQJFHM1E2Dsd0eoPAe/
4gqkvvclLhTnsKi8QB8S0hWW+iaZaNhc8QNh7wcsO+vSWLYUp8HfWo+L1QY5tDoavtQaURGBcXmw
P0fPWK8nw25hBpvsch3j0CM1D0TjL5Fy83dz9KJpJLJNLwvnqPkLKrqi/WKPwLaFT7RXxlEQjKCY
rJWuXV2VV0nFeaO0be25YOSbSK3ZGWq6dp08uShWlhJtmZ18DHJvK6e5ncpYC8UC5wG5vB41xvoK
UCHvyOJGsDjrQT7V0zPD+VjL8ThY6KXQEi5lc279JbkuhUQRldoMWi5PdPoat0Z/cgeTfLoinrHc
UnNouIz2VoKEG05IbU/lUbJNi7zqRmXxJccIHsLKd/c0Hmws8BZWpveQrusZ0FkLK611oChCnADf
2knZNruR8rGzhrw6VQtrIq+8kmDrHcoE08+z0HkFEBp36TSfpoG1nN6QR5Tb2j37jD1LEwPg33xc
Vc0aSCiDEpdWR85AHZuZdjii/Bkjza/3vqbBHO6q6ej23Wtv+DscGF+MfEUlZGBA42/0n7js9z2F
o21TpHFpSD5KwpnczFHqTpFIHCjLU+jiPxY2s/tm686Pcq1XdheKZaKh7iy/2o2tH01Ok8MSeWlE
BSNJb85Zpu00wwMbZNlzMfbNbeOnHVo3Ziotlh57KR5/jPVEqGVu9weClPX7ewDBFI8gb0ttpGbA
3P87g8wabH82iqF9xHrgzQJDw3ykpVeRbDC0ha2L2RBd5uUw/QzAurRLYSoSHpRIeqJ0JdHExShH
64piZ+u1vGm0TgubgXg3Tll8rob6qVcCVhim+KkWOxfKT+6r7HteEpzYDutT7kwHGdfd/Wghc5NA
jDultftVTfruDwfm72w5HSUDDD4yBWjcP7/zQ1wWZlmmarMhIuYufR7S7A0PPoxY9iwTUORVZbtX
JM+58c5PxFVV0ws4wIf1iG3JtvtYu+EPx/gnh8TtJOJboe/drJtcpECf7sBqT9RXbVGPuiasoFc8
4jC5hhHP/h4gx7Tza9qZp64AOChi6O7ZTeGqZ50VMlR4CDFfUlgcASw+Bgzpu2E2sz5Ny8Te+Xm+
y9wJHj6K/X+/mL/T6jaTUvxK4RCDkpvb/PY35uEg26Hx3N595OACbdY2m3bMDYB0IUL++0f9Xlwp
rD72+4ijNrXGp/Jh2rHZJL7koziAMIX/OjVYLGe190QTcDu39nvpI9r99w/9nQ1LWhqyEKJCoXn6
+icuswFan9aZch/xQv4+TP4dzftOK78vknog/fX13z/u90eTeDabAokEEpuczyThZSJhofZnfqNS
OvImZAqXfUP7UFZC+8P1NMzfZms+DNDVNJl6SVX9VPs0JvvGFqP7mKGOBER3FEsABLsdax+yW1O6
pjrZL3Z21DNmNde/zu03Mbt/4Iv/02/2EdFZfBusbT9f4rxo5VAas/coeTGgmU6XrDgBtlL06J3+
hw/DbvQffvVPTRHUZpsL/flXi0rYEMX8R30DmFxzwIC+6MGKagIuNPYZma7kSY4L+5RBEYeuSW9f
28vjyHt5avPuzHGPlE6vr2SK7YdX7xxiPWScP6Vuejly9ESV7penoVjffdDxE8zcC1kYCG6p7WLW
uqPy8pMqB2ufj3AivTSpAokhSjhRaMLCQeOcSnW/TF0Gf13aGM8PR7eyd51VA315lHUWQ1GC00ft
7S1NZ+OvLObWSupRNpsn6eclJzbOGy3YdDiJs1ta5s42FtgMVn20UkxstGJ6BNezqDF5EbaNd250
wB/RizvPx9yr9wFrE8WiqI61I4jm5eDiUq9LqCra+nVd45tBet3RmeUtPttl9NgJKV8xb32m4cjJ
piWjsyoCgZ/hTvPqc9FDiC66+hAv6gfWOmxU4UccbO+UDxb+abR94YQ9j1T2Yc5pY2MYgLv5VkIo
vGTf8uHkPl4ykjEQ0Q/bLGu0okkyV0rS+bKccNjZSe29ASaQL1O9IwYHVxEIsLGd3XQzgnS4HWTE
trc1ys7IIoAr7PS6P67F8IwtcFLGz52WNFeVn10MU1zfiU49lwm6+dhzx4Nma0/IFtobiRl4Kow6
yIYh3Xc+EeBZXugHuP/45hdINFSZVnt/wmwAHNzdF/V7YYKVLYtH7IS3BfrGbaiR8Xf89wPk5+P7
KxXcw1FHtzgikV9wav16ILPUXqZJtdnTYOb+3oinbwIKclEZoIkwLXf9iplkHd/RysDYobrtwcT2
rqsIwXI1g73Xth1sLkx/2jZFLav1WPueNEdtSNI/fNlPyT5bzfPczZ2DXhdPYyDGX79sMijTmco+
e+pMvw3EMkssjbPr2AV41iDc+FzGoDNYSGL6lu3c3H1isiZDoRjwIKAZlza0jzJBC+BAs7IJZM8X
//bfL+k/fkuDKwoM6RE5/9lzOW91TPPFkD05QJC6mHYV4PjKDs7vaJsbi3wWq/3uj+UrMxogW7Hs
wW43t/0wTovDlHcm7KVB7T0Fm/NPvrD/0Dhwx1lxImFyiKb6fMcTeFOwhET21BvyQzSG2GktWFzd
jqd8NEFFq4H8PHcNez0+q3xT0GMdKrId8TttMDQl9qbptJsREkbVtvWqqphQ9jSW4eChjYMawIbQ
sCOzg0r8h2v7GeDdlNCIVISn42qNocnncKeuSexEd6rlybKZhTwRG4FujSKa+twLtEq7ZQFBzEfn
r3teXjR5b2OczuyjJbHblK1FznAK8ufOOszFNO7HtAg2HPGQwq6PvIVLohMtX2FZGbbgRUHnL0/d
nJ/IaFmjerBeStnJQ5/qhylNQ3sq9GPhYR7ieIl7tUo3ilGlkHlvi7eyKyIXbvk47Gl7+zCvIdx5
+NmFroBCs8qvw2J8o4HVjtr4I5WOtRvauI6smdgOW2Yv84QhSeydygzeRZd2dG/jXp/nLyXEj82r
cIslD0VVveFHa587y3nIG6qOvkBuLSb91MS+dxn7hToWNcTIsM/AhWj0JghLBlNST9RIYuk7FuHf
RZPBQZmJx9YNJ6TpL88SjCqMm+wYA+YzdF9LP17YSCJzmHIn33dNC5F3fjb6nIkNAWuYZd9GByFq
a9qXazp8g+/JbnSqrENuwN/B6HxfbyQNC0fuslvCCanCXy3m/2ob/6Rt3Lq//17bePU2KBQIQ/eL
5Hr7N39JrgXiRawEkLwYgkec7Nz/r2t0BHawhPfiYWT/5bT/N8G1/p84cRi67wiHSFqUjX/TNWJS
gEuz4zP4bh79jCj/A4uCT4prdIG+A1gI3rSZyXL8fxod6qm1nLlwQQym9ln20y0gDctL9Mhz1+0T
Xr3d0hrsHQnHDUZ2T+hp7wTS7EO98epMLfvwxUHAbA4a85u7YUU+AkMjxWkmZiIlyQyNIMtzs/Fu
kvjNWFr2tfOV6OXFoiwm9gSmW3nfbBQSWjo9HPL0jexREOK0jfKWk6QYsa4ZRAG5EXBm6JGFNEym
M557HWfyzmrpNXBf28Uxi4waAu/fbuk/qAatT93qz4skdFRmmADZLjPrrxWy0GpnznBgCGf8Rwxi
GDQ4VyMuQFU73VTxFKYie6zZzA7OwBzOotIQ1wYMMchWxkkN2dla5NXimPW148VXeqUI0cF6pGwf
5DqLSOAYyqVOgimfH+JaM4Miji/gguCigFN1I3Hrj+W1t+bvZSEf67Tb//sv/DyFmAxytoXtl2CA
BMj0P411sSPn1kJ+HeEo+yL97hrQP9Qlem2mAQsXYZR2e6uPv1lVf2jS8mGa3//wFbbR+m890/YV
8PEAAkT5j7Py56mr4pPnNHEb1PrzbeoXRLd40LvF2w+zpiU1vaNljmGJ6yrW838YSMzNWODzh6MP
JCaMn7+h6L/e4cpozRoGeQMdhOzl1QBzQbfy1SxE2LGIEMsT1PogrVqUc94WihECrAVKV5gF7dcy
fSx7EmbYRcM73ztlErhNs3eme7fd9iMkARj1gw7LgmAAJJI12rN/v3qf4tzoirh6+CUyH/IaU8K3
MfNvEECyiKzTO9YyeveuDEYZeu9rvPBnCATOGuZJe0TTyap2hYPlYpP8zhhABpzC+smjxs2BSYBA
HM8ReSPUseQiea8d71mf9pM2XQyk1NUuL3ZmTJBi40O5mg/EjD230HT//acY29v0y71A9+qR+MDN
4GUzP+8xKtRccikGfJkrcWW62hN+7peadF76xHhbLJMmWH8b3OSjE/afeuHtMv362RYO/x7ho2y7
f+8yzbWrQfGTAYJvDsddt16J+cAVEq4nhkF7Bsqk2F+66XToK5plyB3jHwAB+2fm0ufvYPMVsApH
kgGq8+utXMlFsTnROE2kkZHpW31wSO+oFe/Y8aKHee1wSdZAWYNxErd+uwkS8VoI4fpDhF6syI9h
+pUjMZEmtF520Olu0C61dt4PDnQKVTob/0Pt1AphwxBQU0gK7/rsW2LEY5CrRYaa5K+i0D7a69Gh
LSNSFNfvSvFET8xyVpGfja7dT/PXTALheleluf1lXbxjN9eEG5VRM0GgymK4TxoWeTWThTGv4eiT
8J2z6B6cnTPar717pSXz1VJaL8m0Ue7luemyc1mTJbrYx86yjnpnf+PkTFc8HLwrrTFeO9Fd2k5z
U/v9vRz9d+xEXrxevGe+fIQofLHEDx7r/Tke7/H3HdCVt0d8vLNojt8g3nwQX9iFAE59UHn4YGgH
QQSKX07PLX+4UYB5dm69xrhbWuZw35rWG3ScMzy1napR5poGGLR56HCGDgszpSTB5+0HA/aL8540
/qmCyEIwq/bWokbaWIOTwZ20VX8/OtXJclFF4bzJEtx7aJvvaeFGFUan+Hg/lqU8p7r/lOodHh3J
LlfO1ag771DLbrf/usx8Rdp1TBLrFbCfiBAUNHCkysR68TvUbWXChUvab+N6nyn+f5FL9uvb1ezC
2dK+TNtmahRrWOuw6hxdfngruDaasB368GtYc0/Z4Lx0uX4y7eGcu4rvqfNvirH8XvWPIu7vVc67
UbY9RTtB6Iy6p8axNdeHGoFkkx+lYbwO7g5c66Jp5+UEqnFIxHgLt5+rUCYfo0NBmXHEI1nvtbaN
VycvPdRENuiJZV/T3GewLoPRXGvYX9bbUus/uloiNEtVsJrjveuVgejAjaGPQcfefqOT9WwytLPX
mAdHyDOjfxoMmneyoWM3s/MyTfVtLa554F9i3Au6BseW3LgQA1ZxPDy08ZjLZR3u9cDStNrpudik
fFrMu25Cz9S69IOT/cObjddVAMgkZL8HFvat3OqRGmGmH962DpeTEZVEkxa2epAmf2tcmaKqtrpB
m3LOlx6uS/aSJEeYqwPKHe+0JBnCkS2zKF6LnWaNS+gkCLRrqO1JqiHh9u1gsi8dYrftkheRBRa7
bLeBwK+/zUuK6mm98LSbQmeV1zW4oPOxgwaNTRMxYRTx/Ojp78plWGdFI9GA5z2JihDLGvPNG/j2
HfYqkxriADpOikvDISncNprHJj6YOnqlZIbtmF6wDkPzUKfnXteKIE78pykZkUa7R97iO8ak9xmd
Vy3B6s2JYW4w3wSOl3XKMAZoGxkLWpwEaoa0/Qs4KOvORWQXWIT1hbjwZQyVwui/pmh7EQ8Tx6Gk
ieOjfj2i8RMuEMX8w8cB0Sq5pLZdj6EKisx6HVti/0r4mmGXm9d1fBCF+06NYP/buU+bArZCGZdA
sIyz7K5/M41SCyrHfZo7+63GnnAd9TsZ269twYuWumHV2ed05rlfNXmu1Hs/i/t25WLN6d63ocIr
+x0fLjOwneFYSAjB7oThXDz0RGO6DzbBdCFRmFeZnK9FByyii9sUmtTswRL0TFixWcbufcjErp3i
lpx5+xQz4ua6um+Utavy/lIM1D3NZvUHUqC0q3bwwnqOP4wE6hz0F4yC2dHGZvYVETwAIuxa0Win
wbSvLC8lm7VIVTjJAujQ2VVQsvDnRvXzNjZ9OBUrHoxeCL3xYmbKoHu3333Flr4qIMJLo/xWQLWh
I8gQbEGuDBpkosFWesrSfk1G9ntd0X7vy3tsLSfTOPEXbzx3mAI5gVCsmvMCNHZVG4+iHC5Nt7pp
c+8JfIOS1psvjpjPi4EVyOzfGwuvqgURJuiUvbHYlp09GkCi7MAJGItRXFJz3Np/qjq+kuUMD3aG
FACSTjipft5jQRyprKqhnuJU7K7j5bz2GdSP7Fm6/oPdFLeo+eDb+LexWd1A6I5M5+C4w8MfWpdP
ixiTfoXeWSd01sePw/mMAvntNOBgbaC8TwvoQQOyelwlB83coxo+mKO4WhNxm2FuQAzqTWZjgeqJ
U25njwXHaepa+Of81zB6+1fT8B/VUGIXW/Xd//0/n4HI7QuxTrd/zpiY1nzO2IGTJNF+9H1EFOtr
iWV2mltH16e1u7Y6GN5rbKwsSZ2XtbNfvQZ1u0m0led23PjKCuOV+5kvFUQglq+jIAq9AG2DdvVH
ZxbxackDrie28M9NdcE6UHxOuGAririRDWg0IYdSbftcGCNCxuyit/newP9MXmTqTJLw8fIB348r
N0/CtjRvyq55MQb88wuPDg23W+WvKLutnYO2oU6ym6xOd641cu72z4437gC7rtJaXZjTulP5z31/
6LPibL0yVH3/ITKDB3PD/pO3RMxPpvX40ztnJCbSrYcLfepxi++c1zWjqvkHpJM/HOSoYfoKRRV2
gjXvU2u+HhAcG40fjN5Fr31boJyv8V2ieTcqLmETdUh5YFEya8cNY/Pg7WqRnJU5f4w6S10Ts1GY
XZAD5NeGXemuJ8SXQzi05+RhTIf3Yqz2ul9FktDpcVNCbU3bsh95B3z0tUSDs0Yi52H2jfNE4Eeh
2qPfN28btQp4/sbGr8vu/W2buddmL5yGdz8u7kyhXbZGetlMTywAb0RTUE+QR/ePGIXt/ab6LvPq
DhHTvY2KcLDtq8HALSfRI2t94kw+xtob6oAw3qSitU6W6sa7F6fyRCurV+Y+jTNyWrUr3Vo+/AqN
ympZl1AuRUwR9nL48sp5TBTFPyNwl0I/X2eTcWe1GNUq7j+QiQQvS3AhNKIWwcPQ5xcVxqAFUWyE
qLAh/24i9w3KBbWwv7QB7j04mjQXbb8exrrHxhVr2XVBfDNcEWd4iQQY53LnNV/XO7OkXeCUMlpV
gKRBeYmn8eS0EM9+vpz/C6n9CVKzODb/6xT7zcAwTNHh9OVb9x+nrnirvv+CrG3/9C9kjZC+/3Th
ugFcQJr4f+yd147c6JplX2VegAV6AwwGaNrw6Z1uiEwpRe89n34Ws8xR6pyq6robYBpQN04pFRkR
5M/ffN/eayO5+BcxjJ9QxiC0CRkYP91qbn+gDMVfVAksFm1HknRIvOVVvxPDJCprOs0FlGoifQHa
a/+ksiZvv+rHsyTaM32LVJNgjJIIJX7UHH44kkuhhtUjk6VdYyhfDRiDHGYCGUuPXKZ7DmRteNWN
kZ9o+Zlewc26ROc8Gp2ue40gFpvfTQ7ic1S6akjibD4GYQmjWCa9Q+iwvzbfSSVwOhOb9PiKvhI6
ibi+4pWw1zV2EeoHpfA24+aZ3pukdYpss6eV6IqxtgAegQ00Z6+VnO0a81pstYManVdzhb+BXY75
wVC/6piCDfGbYCRsZbVLLLHIFqkbioadCiBCC/CHl4nSYboeR705tnulT77HK33WKN9hk/VRXO5M
K9t1cX3pKvS44g0hyoorRddW8iCWj0ZV2bn4lGdXGdzjbN+kX8UXq1wfjBD0SGwdJ3qNRndvpaEz
piVSWlrERe4K63QVmdXmT97rKT5adGuywXzdfEmR4Sd1dR4K3V5BChZe11uOoL82yzlaUBAIe5Xl
YIgChL67ppmpvLXeCmEgfdUCzFQ3o0ofIFv9QmCn1tHqZZUwpydxeK7NhZ1nfZ4waI1d62jKSweI
pK85eozI9lE5q+OePm2is7Mq8F3S0BPYeC41yn3R5BaqdsP/ntgasituUnJDIbPHHD5pIZTNo27V
QS7k2DayU5hzUuklaCjFeehwuE7CGszjqyJEQdFpl0yb72p0r3LUPnDaYcJSLtqYBguOvC7pr0rc
n6U+vuLsuVvLhFAd60WlNabIr2H+pojJJZKt98iUv3aZzm5paa7r9EpPw0vdQ/kYNgGjg7FpS5SC
OTXRiOJooMfJU13P+2T+LktetXIqW8hJJ3MK9alv0FwX2NCXeupif8b+WfiwbmnRGqA3zlIDZNKy
yM3Zr1HzpBc4P7BtdYJ1kLqOox0fenaybZ8r+kv2yoLRNLUj9FUA5EOpM3espUDOcpcWSi8L9K6T
gJS+ztRJgATGPvr4o2BnTTeLkZy66nHMtJOcxfflRvqMjXJfaOP5UVShfUIMuI4Wdgc5zpPixdDy
N5HK4k7tinssxEBbMFcWMr24BSwaGgUYvbAbOBGSgTNpXzsUt3YUWfdtMAjqJSszhDBLApc3EWwd
v0aBYd+usLU7+P92tPzvR/k3HdX/LCJ/u4gwq//5InJMyqgg5+/2/f375wWEl/1Bw5VpsxBpoW7a
Xcp+rC1/0HD5EWrqLeuZAh37+T+WEP0XVaE5Y1Giljaxqk5v/7cVRP+FEjpdGwNyukmbQDX+yQJi
fC6IayLiXMrROp1ZqJd8vJ9aM9QciY6U2JB1a3QzmMVduiY3VHbDQgXxIOYvKEZ2RZQdeuwOHJGc
1CUEAbx8jLS/JZjU1q2cKKoY8AVSAgBTjdaiZcm0L21qgecz4xsD6abc7clY8jvqIJvhOqXrAMkE
w6ICIrqBS9eo6OXTJMcYDBsyy9Ldckyk8YnjYgl/lzJMnL4n9Ua5ivzN8IPz7CgP0tc2gxOrVA9a
cRTaS4wVodNi19QaCOvGHfSbh9TAsp42joFT0M5AocQTz4586oQra94l4YucdH5SSt+TdbhNmrtw
JRZ3xfgkkDr2z7dj5+RrW3XV9/5/bw/g16pe2iSK+48G27/+60//1acXdf/n45dE79W2xfn0H95H
psvN8N4ut3gY81/f4Ld/+d/94W856H/3nMics/78OTlUcdn1hGP+V1/l+acnZXvhH0+K9YuKTgSB
ISq+H/daArsboOmktyKW3ATwCqP4t82WpP9Cd3J7VKhhi7/+6LcnZfsR2zB2YORn61sszD95UqBM
/7jT2uI2aRcY+DgVRO0IWX6qmAM/ANaHLBoH9psV17t0vVRs3psBNXmPmmpiPZncqZjddFxrOojV
rtKOVpU96/P9JHa7gvArgKydAZ6nTA6lcoBSh33IV5p3ORzdinoxexgzI0vJitCdSEIAoPAimfia
xGCw0p0k6Y8YewSwSynWqvbviKCfe5D//h2Zdn5s8KgCyX5GkSn3ZI5o+u3cDpTh5cZZCAt1CgF1
PDAHwIcHMbIypyXrycunQoGNcDVJ06ncY297K0ZaVHWyYvcy+1tZrF9na75rRI+IYdTgQvktH8fj
WMm3tWreLRY112Jgm1n00lcVz1Bo90t7p9f6E7Rc+IQmZryk0U6kbkXeQC46q/tcuo32vVpbnEuq
+8Pg/A/1jJ96Q79dBeDgm1iSnvqHDeOHPXUd91msRrlyn7MLnKeZonqIk6+zh+jNqN5Wa7ax35V4
af/6jbdzxg+b+X97449Cyw9vPCW9FpL7rdyH6a5s9uEhszzcM7aYApkUduN66HYjeqjZz/EgWpcq
OffipQ73WnpbsIOwdsvojGKQNl910n72UnkM19WvlS+6fsoETIp21u1BAcstDdDa/uuPv7Uv/9VS
+u3Tb4sc0oEPlPHnwZMuclfzJMv36dD4XUrvnEpBqVk73OjBx1v9ow3Jn06QnybVP/1X/y9Oo+Jf
TqO7atqOqv/pxLq98Pdp1NB/ocZFnYvpkmPpD/uN7ScyRgTlN03Hv46sIknEtCOJZEEczG6F6fKP
DQeRXMx8/MhCOgzjmonwH82jvMunYUKGF23EzUXGZE4b9KcdB+o4PRG1ybwFC+uI8xcqco5+ICW7
W2+MabzJ1Te9tXY8dmTVPUs9eXmzaffNEEQeSbQPpFDN3QUFvQ1YyTaiZ1E99cbixZziRjEBG1pe
zUZ7NrNNSEEDknNEZZW/Dvb/70cgw+XPF/Ld+2v7+/j7SLo+f8XB9Jr//nfdp7Vd5Hf9OigN5Rfq
wiqC74+FHaPz75tgfoLZHSG8YaCJ+LQHFjSZRAhGpWEq9MA/ds6/V1E05ReS49j/Mj2zGFP++EdD
cvtkP4xJc1M68U6qruo8BMR+bWP2h4m3jyxdCHt2uaZwWhv0/gUVSLttYr82mpuu5IQ9ZMJqmxvC
JobTSJFUcaEmnYkpzZxFILhLx6c9T7mKJhF+QyFOEj2l01IT2Zt0RYJTu9g1a3oIrXWBHjptBQ4W
8bSjgZZCzPFkDRTVOuiAR61gMpIJ7qm8k0FJY+uUwLpsXZLEFDNf0VgzQ16S67nuFWKCxFAnFbZP
iC5jdgY9ouWJI2njlUXSUjBK8HYQ9jgJD78bLnQGGtpDTl6OCiFfh0WYX8gQ9QEH3QvyeBA2faQ1
WbQ16cxWcUFH1VrQ5hRHsYjag9Hr+66HQwlxCm4bqD1HKC2UztZ4MSESwR7dJyKcrbTUkelmFJRz
mptypLylKDd3qiDednWcQqVSLTtv150MvAq7OfKXSvb5Zogbx/oqnQTa/FDbqcfcsD2KvXZCv5TO
cBFU7aCZTBKNNE0u8klb0ic6QWX/vi6ECed1+SVqO0CHlYSk5lI26wSLd1RtSZoCWkkvk0CYG8QX
iMMR+WSCwCfohmJwrJW0MKu4mBLlEDPKIr48Bl1xnJyKTmYhkswhNoTBjlGGHCES3yj2FU6vT8/C
SBrGQI8QkxlAlSLeDSjIFEoVS77x3uhRNlSWM5DGnE9MaIP2MpJLC3VjticLlX5c+Ats5LqzVZ0i
vNRRnV9xWp8G0m7EQvfpns51/ZgCry3ClfQu6Vlu6Je2iUh+1VOVgK2KPDUHvfTRIf34SrHR7as4
R7DMLqadNQpF5Vw4qZk4Cga+rMDnVJQeKLpRAVOXtt60Cl7XiS+ZkTmivu6J57hsiP5RbY4ZoRZV
yB506btbwIC2JSt35kBLvXGXgvCy7rQuQgBB05RaOgetjjogFz1SQQNoe6gXeK0Is9XB6+fRFIZQ
YeqHcKYqKETeWOk72TB2mm6n5YCSY32elP5i4qUXpPXZmrlH0YCpLlUBvNHUp7+VBIs2nbXIuEEx
k7gplpa8rSBgK5AC6YxOTY/3bCJTF3VEJHt1ln+l9eMoeXhRcrLPLMVui2jXQU8e1s4fjP4oiAVX
RQgMowwwY7tAR6zuJcOJ3wNFzubFSZV5rwlenku+RId+rHCuDkBcgaqTXQDmLAJ0WsMMmHJYEabm
L6A7nF6Q0BSs0lvPbTXajhUtJ0hxPWOEmLA74YgZuoTWNGzGVaQlao2uOKBXUFsZqcxKyGLKkUvb
dQKNzAjwkT2m38p6gt+XvoYiyue5N8DKCb2MNeyG7wjMALk7gsnCy/Cle+nIj2Twf4YIrpMdZtJD
zl5KKJ3wjg8arAQbsxeNacIbHKEeA81av3fN9D/diff/TpSqyQLz58us376XX+P/dc3munzvPseZ
bK/8faenqKQpYWjGkIe+9tNWT5PIYBI1fvDrkvuv0pJg/IL5mSgRg5BVdetRsHf8fV2VjV9Q+KFA
ZXeGWn87aP8D3e9PsAC0dR8iYgwLkiljA/8waP2wrKoznXS9GZbzhwFLjaOeJllTXfC7FozxHvLs
nKd30So/JFVPxmKjzte6FM0e7p52h+d39TLD/PIr/O+HS7pduoiCww9da/Wnyhf+Sy6PREOYa0R1
Tv1JbwuYCtPOMohnMTVVX25L5SEv03sW3oZ+3ly/GJNh3LUr4d5qpL3qhlC/pGQ5IYeCdOQnuAUv
9dFos/JOGhdqAEuqn+Ddw+jOYgIK62wlTbGu4IPH5fVW6x+GPDvrZnVKLVJdDHluH+GOHtVSUr4s
0Slv5viugvcOZoycEm3Kn1tx4TFfmsfVUIdzpMN7JIb9EH+89wDX6K+vyU/RCdwwg//bdImaDvmO
YfB5H7SyskRZ38xnSZ2QRggStXASaG7bXNi82qpAlyZTH6Y0NQ58B4ktxrlD6/Omd6RprtYw7tcu
AWA79Dt50RbwRRYecC7tmIffYr3ypO3+x1kruoKatjDfBjw25t9kw/6H78H+X0RRgsXZYCj/dMZI
EIWsAM3lc6JqITIgMb5jv+Iy9b0O0lBAGaiExREpm+/LQmmD2QSSPZfCuscyTDReT+spnaviftWY
13sRh+skmPd5NkSXSPxKgFb1BBCm1+dib3Q447UhD5RKlP5GMqz9+yDFo031mD4ipzD954CdNaTs
Ko2sDSmA55OYWHvBFL6NefutiZXl2eyghsyhhlh2nEK8Z1eNMSpPtKNpBNZStYtb2izQ8muaTGDa
9UV6JITbVthZJfat0cn6t7WhxqIpEQk04LEkRehus9m4K/JsPc2N+DY3NdEhTUYOjCROL4jhT/VS
fZtDuC4rSxfRWot2Z1T1e6eU+zRKu4vF5gicwGFMUNen67R8qdLkJi3WyAWdrx/Kqka6KbDAKaMZ
7yQzhW279Lgd/3o8/zwBWVw2kewmKnYGunNcaJ/HM+ivwVRWpbj6mIDoGopOMwqtv2pG5hv9RNDv
ZOqnsKW+lk4R2Qy5cjMvzfdeDyFptcMhzYe9OAih/9ef7Cct+Pak4YmgZMkHg3nPkePzJyOSSCf+
cIEFaaWbRNHtCWp/CPtFOXYi51pCYpd0Kh5UcfdBHZvFNT5WVjPvoKtG2Yh7BwXhMUlkIhLkmdag
KVzSfgPiqASEhJWeXECWwZxrKh8sWX6rjXK5T1QzRFhbd1eQv7orM2pe/uaLfa4CfXwx5n0aCTS4
TSaT7ec/zPmzJJQxjmnx3D2aEyJxO4KaLWZKfqVss/sEPYyshscV9UyiRA5uv+Jr1RsoiN9+HZVy
xGapK2T5YV0414TEX4sLZO8mlr0peYUhU6GB1aXjAMzVlyRkXXMzLd/+5nt8FohrmFYwguMI5+Zw
QhW3rLAfv0chRaZAClVyA/dK3cuk8pnz4IVCxvSVUqMcF7E8at1s+C15N6LwilSHHkckjTjWCj4h
PdthIFx2jtCRinnX7VV5HY+dhRhqVO7+8cflcosGMwUjHg/aT5fdqAutQ7ia3Hx4l0cdmnE3drWj
r7AGP76CIKljIMWG6OjjEj99rLWCmoS7QQLguVrAqId6rC7g19zFiMxrXa/Po95RyV71SxHL6d9U
m7eq/Q+n7u0Sq3xo/j9RZ6LMc/r5ErdhWtcSB8qbLjHAspdKfTW1m9xoDGnFLjOyAVHqHgyIsjlk
KMpJ9cuGxW77bk9dieU4C5tjBcUcWTreuRCTkcPOBrNEPMoPXPKjqcSBdT0hYHutsw5JNAjsA274
7wP+5UqcWi8k/sYb82l5Rgn48Nd35afwKM3cqhboM5TtiaBL8bPrtS/WBKpy218+7kBaGZEnxNrW
wI/yfYvlfhCUZBdPIoTLZK0PhTV/afQw8ahBTER11NqvZStKnjR2/sOu5+cZcfNiyWz7yN7c5Ce0
/D5f8zDuCwrfcXP9MasgIS8dtUaywFZO2WQcqyql36JsvqrIH7hghp+vM9B8dj2q065MwIlHee0J
aS/+zVz9MUL/VT5mNJCKq23xfBLrNtyHn2owTMkh2TVyekNQDieSaKECo/aD7mZWzLlNSrsbsZcb
Mu/jazEfVQ+CUeVVU/++fdyPzx2X41WVfJPCsL1embXpFeLcgtf5UleK/o1Ko/sxCX2sXVoqZU7R
teBT2SLahNr/tjfRn2NYzkHWKuIJv92TxMfx9NQ8xT3YZ4B59W/BzH96Vz56R5+/Oyv8lt6roTTa
Bsrnu2JWM43eVbGusa6iFGhJNPiK3FwHlmo6/Tdtupi9DyDVkD0QK4DrtfsN2fIFOuxySR4IY6dD
sRAzIDpoGTfiHwpVyPMNEFu3XBCieJukD5UoUxXVLdNvkFMQrQlSEQf77OSZa2x58QcwO3/9DHxY
qv7tu1E8hhnCTaWp8vm7oaHWq2rRrGvCAdEeI3AQCEKSAqv1iJGAjuRpPd42HCCOXDsog1DThKEX
3a4++yms6fI3vlxpkCdozxpkJvQPHvhVqC1IM8varTPHemomNDoB0KQVbg0HYrIoQLdb1LmCWAqi
bgfQPgmvzK+TcFiykxm7PXyfG95Wd+IZCjVOArfPtiuy/I3fR/9cXdxGNg8b7A0R39SWWPHzFShg
nqGkNq/ZN95bOqCNwSUeJxRuyahBPuimqu7p624Qd+0QTIUnwfwu2ZTuCE5RptgDfPZWw8PsD330
2p5AJA/zSw6uIHeXON51pblni3e9CmbhmgS+nervItvejHXGbimpbVmD9IVcrNF2NuTYGFxEzjsj
Qns4UYCLHSp1mKrBHtgapZTYUZpNmbPL+sO4AGsMktwpgSlWyxe5m12BXUj+N1tdiTMGI+HnkUIV
BCyOxIEWMMrnkSKbGaaSVbeu5fbWKCNHGlRPLy9he1qsp0g61AIQoj01EmLsR8IwoDnhCUp3Pbxq
wNPky1BRIhfKfIxHL3sLt4LoSVOpT60S1s7jVAYCYtX8upOec7LnTb/WAqqioKUxgpEhCw1FEHEc
fI/qp+hWAuWOUNy4qQiQ37GMmmAZIVlNN6hv5VdqjykYSO4OXVH1Vl1YPsEDUjcNRGTX1RUSgKiO
sKmTCrA3qN/qtvCV4B/0CuTRq41DCwPVV2Iey82B5XQoISgj0sFTHRWD+HUyQ2GmRgUxcCWNyCmp
uiIdLb2BJz96Q1m9cSg3foKNYp0/eunxJsZXgx1+5EUm2bVoXR8mbByTTa0I93ZaOPO3Te/VcFVO
c+12GntHv9MdoCTgwPgtDaqn2l4elkcqSXzZ3DbMHQLmjOFJqMfszvcGKvjRtp6p/bWhjZufK5El
zmzu6YJLnUcKcVYFWLww5uKncqCC8Wn5XjBsx28mecIQirZmJCpcRhzOIlt837AmGZOUnbvFeiBc
QJC8RKUOiojEtmq3sDz1dcOkItJ9Zoy29ynZvyUkAcfEZ4G9ZGOGXREeXhY+fAgBOjFMzDOXUHge
T91jRiO7v2XO7FHsXiedE5p3aE74b2F7WNIM8rPNmUB/2G4VhHH8yfVIY8rRnlUqrNwupOtkcZLC
taXawQIlbPkA45hvQaQNWZcF4XgMMZzCjaMZDBo4OySHBXWHwxnS+PZaYrm0PgAMUql+p9nl4KB4
W1VvFXpG8C0TGO4NhMVwxNrinvOncBt+E97UV+5BihfCSUiOflVh1fMeFpVGW4VNO9oiBurQBn88
ZNeMqPHenLyFVrXEKLOp9nL5GVwMNCN2+YNQQQRDnjixE8JAIBBt9eR8b4Q2/wkMBELIstx38CwV
ASrAtE/Xk0RONFg51HMjRgfk0bZCKgAuBzDceNfUfQ5HX5cCVtZUZm3alfgmSoSOQGqzZ2Sk8w1k
xIUmxZemdHqAKhoOI3tBL8Amj5cbh3Lyh8nj/VFiAkrlC0SAxmC+I2j8nt4zY/Y5uWtXWecUr/GL
RMX0iaYAfYpVddMH8S2FHkJ0vRB0X7RnCYDbAvHGgcm+Dp4WUl2nQ/LYja8CvFXZIOGA0baN+fk0
wn2pbJNCBqAznjvZ5WILW9XZxvaB5K/icWrdbN2uoNJ7fXzBUcS2ZN4SaaDutOYtOGvqt+HsmK/x
83YTvyU8d82lXo6d4LX03ZE6af7ACEkczpdsZWMdPLAdUzFirPFME3bPQ6TA+bOZhFqX+7YWTp24
EmCMb1aLvsRZCDSRsa2Bp4NMZ8/zUZ/cPCaNFNjPSOfqpiCnqGw1O9VSW0E1xZQvfGt71xq8UXGM
8My4YX9RwTFOnIZSO89x8TQamy9rezzz0iFrhrtK0qdGAhvJYhhlKuUOhW5Ek2thpcE6cO61L+Qn
gFYXGh65AXeaM7KRxakvgSHhufIMNPDcWGX0M81dJLgcTD5LHuTDMR3uqvbBsHwSfsAsirjYEHM1
njReTyw3gnBkcCW6k07Ngc0nelb6N8pOqw4Lzl1O5tcS7R4bCPF3q4anx0zhZLJtULiPUWw4FVX0
0NMWjzwVWKjao/pM8GCLj8DTJTduGHyuNQroy6gIQZVh5SUIhmk4ID6rO03P60G+Qu2Mj3LAx/Y8
H/S7sbzI4neY9HURdM8JdqjBjl/rxUsWf1Bv8VkS8zkIvtYb3DdyMCArcevOs+qn35f2qmHEjnul
8DBGEP6IVBv0FIljJi0Ly5Ujl3YFmVyzRV6FM7OJke1G/viXlo2bsjVsSw3i1WW6rN4xKL3F4MPY
lqYuUlzC21/X7/WluY9fC8IxDv3rmtMod/huAwY+5vKz8E4mIVIc5twXMyTR00HqLbwKqy08xk/8
jP2AQTLY4jAPEEbQ+UAncdU299jqepYkzQYOuFJ0GmzxzhAP+QLCywFWbvbOPHsc1cLmWYHOhPxE
cikM5tJ+BP2OZmd06GyJ5D2B1O1whl4RXGI+T9CnpiMkIPONjqg2oeFmczuFQUdSDq4qe7kTXqgY
HtrbnDtvS3fVk87YElxNc+l0JHRMStt4x7hJq9KE4YIZPfE0diq5nT2HIVsgV2GHSEEy8/r22lhv
EvmCZd5SbvDxsbsZlYD7pZq+Nh9My6c0jVKmRVGeeu0Gl7xBwJjn+yzzBWo1iUOLlqCDpPE4qsyC
F06Hlox76UHpLoyvloJvei+V5wGSsnIQAW71+wV8WHGu68EVlAdBJRh53mfKkb+rTMUZkcXjmPtu
Wqe+d5Cok7CgHM30GzPs3HNFoQVgd7bF79SjmbYypzkrZLmgGyMOOXLBgEmUGBKaUl4ss0bArKFi
dyRrY4oP2norVye58os0qFIPTFc1383lsSzcxWeIimxgGlcTPRGsdhoU0lGPv1bIN+lnpu4IOaZA
N+8Cp4lhNasH1Xg16mAYj3PuDjhvYl8Bek8WyHSCek40IDxxni1p3RvVtZTtxjLQ5Zkx7lH5t9jD
q+AniF3hqUVGJVY2f8KFak6wbMuhp3V+I/rkCXKPQqqSDXU7W29dwnbWLzgn58ytoZDCSCVJbrTr
wq3zXSL6GBJl2dGyvZqdCugg4h7ndKvbing15adWdwErjKwtk5feZPi7aH8ea3rMsqfV24snkRHi
FqLbk+qwBJThK1bh3IOdVhZHGF84EWC2J/k9pCFT4jl3otSX3ybCQHoOqZ64FV4hZxKU5Miu8dhm
LtnWHEUhI/NXjBmBLFXBTUDB++bqV9GRTw5VFNZ2Dwul96bFN5ZbVT911AUhi7VOLjn7Gjdm5qwr
NGtmL59QdFP2K82F+KWQzoAxFzY1B94W0iwf3qc8VvHldpb8RhQ0/qIFTghZzjHvSPef5APikFfO
Wm6t3zJ2InqMyY7upyLb42k6h+kxq7kfXEsgtaxsfDkfy0YxnaXiRhh93i8fbIZqjC0re1xDeppL
ULZPa0VJnB2kK74vl62hr/iQjhaqS2Tckfejcf8d0KkwmUzjFI4v6TS6JdEWWiBzZdlVhKErp4+a
/GBWN+ozsZzrl+ilfsVM2zRf8tQBJ6vMXvnUYJHXzgUIAo1ZlKgIS8Agiz6AGRVyk4sRFexVcw9s
mPkM168ouVrpohOay11NrOvssMyz3HWzQ6RCHPua6GSpm9bw86h7lQ94aVJM18IOYwIffFAIpHqk
pMCJYRq9kYuZBMbIIYGwD8lubzR2gODSWbjRdDypE4mMNuYaQjTm/Tj67HTD7/N988DrxWvNdMih
K+55RUQsJpzPh0GgvOuY+rVCM0oM+NTwJ3tPdBvivdgXsr1jBlAAtW3Ts0BedXSrnavnNgagAcQQ
P7jlGoafiEca8I3GEQromz0PPuo/2uEaLEDyyJQ978anFHH3kv0XuVgxuSp8+9Xw5XuOytA8DMGr
8atYjkxbfnBU9kl8Aibw1RafibddW2DpOH6h9u5rxCxPJC+BB9bIz8YvbO6YURnwG0F4dRQK1JwZ
+GUTqu778CvLfC+hViRqpibh4zGSnhb5WrEcbfN1FEeQWPrkL5Yfmeftj3ElZ44pcqGJK39SpL32
ED3LMWOWMeGOX7AOjg0coCBUd1T2TKJwQlevdgVT+eQV2pVGOEkX+hg/Bnn7o73Xt9XI1bfwdrNl
Lwgl6N8TZmVTC/LZmSk5rS4M/0J8w9xZ5DeaelGzq844SNVpIbVNZOwXEIgKRn5U7Tq6SOD8icFa
/QkMyyGub5vGa4jWheNbMteArgsU9Royugl+mE29QiBu/aqpT0JU7vDwulGsPcUAtwATHoqaOuU1
LUUj/NbwKKy3UfukN3e5xuB4KsRbvTzHOTsyPsoCPyfmsV5kwgzGJzLLFvN+2DX5WQE3PwgvQ341
Qk8uzyYiliS7mvonOXpQQGJIbzlVtBYX0tLdqd0T8l9bnN/LHHcOv9FSJlRMvT0B+4h0BDIUW+Li
bfsxn5vIWKIFyNmVHnCGVlCISqYXX1wJsjlP8ZmqTt0+4GLgHOXXATu0kAaQkwp+3D/U7AStjAPr
LZlARXFVWAW+07sUbUgXvnDNFeUiice+uhGKKzW7G/Fy54cquilYnE2ZRaq4M5cdKSpyelXql6rX
ndq4jqVdSlFYcCkI50ilwlvu3ZBdEUyANJXElm4IiHlsOcBUOzN1ZubtWLkrJ29qvJJwlt6lBmZQ
exSDZrmSpPdaf4DkSQbey5A8ReKD2F3K5NgVe076Kc6u/MzBv5C9EFWMds7xZqm8g/fXZTQ8h//W
kdAQsSN2A0uoIUX/2WatK/0cT9LCV1yvZ7YB5UXpX8b4obXO83TMZTK8iTa6G6SDqPlbS5vjZeFx
ilAEBMXfGh5tA7acp6q7NNrrhIPPV1K7W8KnWLyexlcSTlT9yJlkVU8EOkWzS6sWcZWQsmQiJtob
MSvJ2jiZclCigIyDXjl16w5CI9IWrGljvycPGXZdJ51XGKlow1L1VBgXlqf0isNcL3tktHG6UUMv
nQDekTO5/U0zuipqa/hAQPgi47mSg0nweOu497rSM0ZbFTzOxbySF/CjSA7ybtdRZeD9BE/p9oty
oDVDEo5Hc8MG+KLr/vY5NY8yABFNUMBkrI6UdMN5Z4zO0FyiyG+73fYdOTgnrwKYkUTEgF44X8z1
ivNmxRVQD0PumdGdPu1F+ajVh2je8XFpVWJDMci5LTxB32Pzwjqdd0wBDtMCf09Ljs+sndL8lUvJ
JmZzt3lsATvdp16jhNQ/XlQpmC12+ltBotCCaqL84kqo/wdn0i6y4iug+7AVQFeHeopJfnSblTBD
UjMPmuVTR2lFv0/YzXfkIQUjrmdO67Kvh4510r9zWQj25Pqmshtfb2+ZeVYTRBPxto6U+gVZovWe
xU/pzgPNw71YbldZRU+n+VwU3l3LrsqncnFrNmDQ3E0nxc/nV5lnGl6KKpdJjy2w7FOkiRsvg1oF
zJtqzepq9W6dYTUfJNiLtZ/NCOQC6GXJ/NIPxwFmhBxwhlbGABPEFqo5OIZ1sCJvcTLB6623rjpO
8qGTgqwjfoi4VGtnjYG+Bul4ibQnMb1W5L1onDhacotGpE6NS/1M1SA1BNxxtsVWHPRjcI4HwgNv
4jAg17roDpxMYEdUTJsUlORjw7XYVFawUZh/rgHD9uupJtE9usQg1OrLmVh5ezQO2YAvk0TeSynZ
OGXFGQCjr5rc/4MmHJc1oPZVfgVoQNWA10fzq7L6zaVvz3F330qXUD7z6U3zJKaPGTui7ciS3xTV
a2TSejjLc1BF71J+7vVDn595Zvj1QwQLkwnpMRzIiTopAjlZWPR3/P7K9GrhGIcslAcCnPj3POGF
vI/zk6UhcLuJp/cNghtmX7PsMVcI/r5jzSZPoJpvoiWYppsYFpJ+wHgebvyi9E0VHrcLNwKA87rp
pWeyn48rcT6ky1Coh683sk07yOLmtMLNXqv0+0+8LcVJ5Qk2eaU9pWxyFOOARVW0HrYoK1gz5q0u
7bYnggqi9XWVLnN+kpVgLW5UKmdKzkJ2ow9nIbmpretVA2R3Va5XFglG8tVUnQvIBibEomBsL5Zx
LMZgFfeW4Q7tC317LqtG3WsxH6Lm3givdfBkFpmQ8bWlUKLrA4VA1eGlGO+1/sIbMXCs5TY1X3SR
UXlMxf0oHZqJvMCzOe34S03e6xI9cypX7rjuyKCX5Ac6K6O851ORtLIMOw0kqXoVC0funaw86dYt
6LwkJazwXA8XBkstkd5zGK0j2+Z+vZ3UyyL66rRFu/j9cmtkZ3M+cBei+lRDZMq9Qd6DQ+BSrTwm
047+2rgSPbrV30WGoXD4v+ydyXLcVpetX+WPmsNx0AODmmTfN2SyMScISqTQdwc9nv5+oF11Jfq3
dH1HNSgHQ7JIJhJ5cJq991p7rarfK8oBNSeM/mZcjDkSa6simiNI6qYh2fgGkwNp7Sm8taG9Lson
DU++Oz/66qF7FZ/weU2Tx6Q7teqd1h9L8zbpLyVLLJ2U6JBQqu2jGyqpjE6Z90Ru27BZT23B/aN8
EfU69Zd69o6RFqMwlNtG3efdrUiuTAHF2Ei5nmaksUXXTKZXxi4fV0m7opSMYkZs3nnFjdQGr0s7
hjizG0eUt3eMfiqBfk5kFJW2csUu9V916obx/bpT9wNHT7pmRsDSrUw8S6HLbrIvtUaIdPx4bHth
3vXxFe9fn+BPW7XZMe1/57ew3GWiKJRlzLlBMdx804ZTNpztcWvUO76k2BpyY0OTJUCzxKlqkWBi
hQOCrLxxT6dSa6ykXPE2PMamvTI6er7DsE/qZ+As3NGYUyON6kP2e5LLGfebsHqLpU6E672l2UH0
FBLxUrDZ5BswG+KNSxg9FiWKQbjxZSaKaP1Oqxc+7bsCZpmrPgzhI8vaUPc9gLbYF8Tq9hINA6P6
3SHOKGkL0k6DCki+Kb27ae1HVK6PavtINjXGRz8/2Om1LTbTKm8WPUSybDHp6BDcQ/tVFukLeY+N
AWw+B1mPYw76edESaC9bdUlch88fPyqaWfVOZ5GIL7LYkLphTSyoMjanmknLeZLvtTOlOBv+d7Mg
O5XwU40ZJWwP+SiUUagCPFD3UAu4E6sWzLFcsVHYHRHZVO7PyaBeQDZA7EASujvrsb1gjUnhPaF+
h5FBOjcdwE06Q0MKLu1UoPYezS/ae8qqBPM4V9+Mb95j9laRqhjLBFreVidLtQAbSIvm1MHBTnn5
ZClszGkJrUOKr1iIrQBskob8ZBlTfYCPG+LegiI4BXDMEWd88kBQGp8b8bombtaWnGBtQREU9cJZ
iTQQ78Ic58AoFnwwh54Jkml/QGCc7GdOpYfPx02k7PEkEiWH7Ky5avHMKPcKtUUyTiplhxAVctwL
K51e+i0CDjJEiI0LrLRuE79IDR/IRepvyweYv2a4onoyebM6C4eqPyesgZUUx+RGFaf0lDQ7hqWk
VJDNEemLxY4gAQ0Es15OEVk1DTc6XzCT4bEDuKx8KNf+BuuxfgDNm7EP8knUeke1u3qs860C5R68
EM/pCkVuK19Mf7vsbNZRMLhxdwyLVa0sYIfbco1+AVBsoH6xOvYeG//0i6V9VAgQ0cL7B3kJ8cxj
BB3hUeGBXph8uhkRjaIB5s0oOzBSQzyN6BDvA3IM1OnfQRqBUVpthtABhXEKGom3GLo51hbcol1T
Q4xXCQJiMA55yEBQzpwKOzJVk3AZ+bRcoGVGnV1fyW49hRzGLkD1KpoFzbLLFhj8Mpi8jsI7bnYE
SqxXvuM+N6/IkeHrHeDq2iwSSmjFqtNXjKKqLRkbj10/ppqBkRH4zYwr6pQWeLIVXvcLlA/TqbVg
7/ILcM9RvUOtHDyfKC5GoYnrUrGejixCnpmFZD/gjz7n45pADv6pRPZnMbZzy4XyDVMe+Q4sD0W6
w5KGOUrNBo0at5qgGmQfGmBQc8sdmfSfhAvGknhZ4YvKarwAOkMGDECESZ/fWejc6vitbwg+mbCs
c0EuFeKTNrPruYozpzsHTeXB6FDTnU1tLsd6mVWLricuRUtxloYbfsqgQzcDZkSTx7dX7AM+1Vz8
DN2TEiwHbc0LzeQhohvcQG5uSqdSegAmTTiWPQ86MDa9PYMdRuW6oV0cC9SRh7ikDMUqisUEFPI/
UBVdga4DrIEJvwbps82z7S2aeAGHnskHSMAT5SvuNxrHD+/zQgfNMGCUvkZijHIm/1SfmJ5cKHsr
X71HMtytDi9tqjQtGF92Qb7kExBU1y3HLRhQXtwFyNT2CL2xbo6Aj5MaxKSbf0HRNExQh5j2VN9c
wLEEIJk8lTYeUApwIpgMdk9gf/UacbvcW5bp9MgN4BYX6+t5L+YZzAvMwOvpT4o0w1tB4b9/xrE0
C1cwnPjkeJzjdSnsCyYZpBPgU8gPo1dXKGfGNiHBcOaUlXgWGMwzQOxXFjt4tKrGNeRa29smuD5R
QvFxOgdnOQ2EZvGZSLwMNqO3yId1NUXjsAeIYCniiKnzJiNup4cB8IbPWhLCEtWvAwSvKJxbuyDb
Wu2VM4Z/8tA4kJDrsACP5iGVYiJPKqDRGkteFowFUiMNqmxLBSoNQw24Z+EgitjqO9OuvdceRH+l
hYjFnF/hQOAIFdLroqKKSbTt3dhccLFnrYEqchV7OFQBei9gtXOb/QlpTWuumU9ehA/69GsTvYGC
QooQ9ML9yCqhjvj+1jDA21AevPrqqsi2QFng/mxeBCu6fY2sY2/JedWcEVSJUJXqyTwRW0lLxHXV
+VgsJfeHd2K3S5H6EHtGCD39mFmtUtY8ZF2IE/ZCp+omIdSAXVMx9eaScvDLSNhDhTI+cgmo2hXL
Gi1Q4BjKZh3GjM0S9DOtFwBCSE25Ym2Fh2LcjsNGy1Y6mWJG9xnR07hRYT3kS4rBVrg22bUizl1C
AedQTW4/s6abMxnZHinXMqOUdtG8/REwNe3GJTJBx50jB0STN87mo7sgIkNIvqroferxoKdFPfHR
RFyF8ZrDAcwNCk3Oc0Dqsntga7biPUuOJ+kXK7whpgNxXCDroDXE5w+9sfbaq8Ar113xa4QBxnsR
rdx8O/Wdxeuw20pmXLwsCXbCdamzYVJGXOjEG9HzoEEzXo/uanpdtlA4hLQFNanQnhWYG+ob3Vgr
+sajU82ZW8+8lEvaPAZ/E0OdoQBPCDNFMVepb1RvzsgQlEDih+nYOzirLrlRJnlirnt1iXco0pao
tPI//JMwHWEfb54arB00YRYdupccSFjHI39B9Z/aMpQsbcM3maFpcuqSJR09TDjEZwRQ87CwwqU2
Xhpn66pEXN0MCZ4IlaX84nkr8BNRnQWoqfgiYST1hH4Oomm3gr1RTZ7d+tLo90l808aC2QpYmjx3
4cmtV5gXMgEGS1sGybGMkBTFkrZ//ANmR7YzspDpQeVsjrJYla6wT0GBSA3nCMTR6eb4C3TKZgrW
3bog0LNvSXhmlglUfdQW8gVSBVlbvvZiyfDycQefnqulJXd8pn7CbhkIAPI4WSmIGgQL8FQay33k
RY2v0fSQ3feomYCEN72+6NSX7WXb30XhzYVAExcPgfkS2dequ5bBWx6ayyg9asqdFHeu9zsfo2nO
bBLUeimmR2Kdpe+MsWi2CC+LfnrcBq1iwYRagj0VGs91z7V8E0jXuB/1h2h8ZEJgcg6gOjl7FrtE
XRIJM8O8CLAdKhtFEWrFc4f2P5BoYzNkq35dUCkgoh12othFwy60X1z4f2S75qZI1jUuZNXrUG9h
fa/68uQix5aqGkUaiGmAVm2fQjhZw4cawbMAhhi6ZqMWy/pL/QUI3KYgj+UlZ6XLeb8IW2gHi65c
kMzxSSZVLW9nVDvqKePV22zRQ2GU63EDsN6c1W6LQZFFAQi7OHZmbV6zY+DP1AFtLIChEhODnYOv
nIviVBB+yw2P3qt2vQm1YNVkyFdv4Ww1sAjUTV/uy5rgkJE7gWSWcitIiLo9vxxRpwTI8IAu92wX
IPRpsVKaFRtE6nBy7c2OAxkI/+AMK67MeuU2WfM8dpZsjDk3Bns57YCLqQeOzutqbzK1icr4H33D
fpzIdUkUDtHJXGo4LY9TYNxxnEZ7G8Pk/p4PHWlrg7rd/QgW5cxHuVLlKqBAkCAusc6VXVqCj0TT
+xJeWs0WB64k2SXWfvrsxD/aFSDTyQ7TKvhKZawFEY3XarEr8i26FHW+Y2ZmZJYf8xt4jR26U+78
bgsYWrXHst2M0Ta279DydYqzCJZetaXmUEIujh7q7sGgmCaycyg3znDpC9KftV3t2bfY75inGYXn
jOr8tP+w84z08DRb9oJarFm79vAy4Y/jpoxXlr1ugxvzIC2P5OeO+Qgwwvyoo23NaWmEDywzCAUM
HJFkSQ0cy3obmdUVl2YIqmcQLG4uJUMgwGsnZa8e2yK5GceNEu+KGmXFxfjS4qVZ0qaz4jwvES0E
JmtW7HMs6Sw+moQhcmdAoifH42jz5z0Vsn4e4mf5ziFR96c62OA/AJ7lD8ALkDY2gXZoo5cOxUNx
p1DzFNTvLrZ1CjIM4hGmBsFGot4wvii0fJgPprZKiEq94Q4NDXgzt6hihgIPn9MBm72Tkl9CcYlV
deFr6VXWd5Z7Fvam1XaxsyEzdyBj+R6faaoZmKS+dFKiobmwiY+UrUgPuF1bJbXrYyHWgHNltKSA
4qe0FdPDWB6j5B4fg5kY5KHpiJMq6yLybwM0i8IAnb82qNjaVN7QmcRCYTrJM3dVWqdQf8fuGAeE
oDy4/pYah6oeaYztARPUDd1elI3sTVk92078VKYvuQgWWIAO0arMnhtKg+LQKFdJzmNdIRnUyRe0
ukS0crJjH2xDD2gWNsRhJBxx1+O4pB3HePTkC8iiRm6LuwNZsD4Lhls+bGoqZvXBgLgO/Dwkt1jD
rZNI2Afl6WM6hzf0TdTqEVZHJl5zQnT30KGg7y3RhHXjPRwFnZ5vbdVL+q305zY9AXHHFRvLXnNX
qbnB5Uqh6OBci2FXNGefRKbyifYditQCsuVGcZZlgfcW76z0r1pN80UzKwd7Udj3igDPVr92E/Ol
ELPOpiVee46alxS1FN/dVuEDUrwOcDYBhAagZtCYqjwa9b0+8TT0L6a+g3evcQ/+TljY2F689hK0
i855URIOzQfuVrXlqkwJe9jEAPpVjMRdCHeRdVHyQ0HKWBLFhy7kypaCW3zrqZBytI7sJJOomkpB
3UiypVZRazfy8urp3rKmYtXQ5axZ6xCsaGobsMqcMj2qdiTjQ+AudP6mz3heP+TGSGEXaEGTx7QA
g3Cex9cU8mM39osUrg66bbO0AnqPiG6wZo3gVRsx5GT/1obPSeCvKvtY9JvcAXAdEB73CF8BGWOU
WBvw+MBW7yoyAn0k2G+oOVhI7T8UDK4wOT34LQ38JM6g//G9WCAPaCXrGE+QjJoO0ir4gvBMnGwm
4C046oMxjGzkiBGAfzj8HQVUj7TnnI2+xBlIT+jEFpKMc1r++RIOiaXJeRZMc+TkEN84dbfxCF51
mqfjAHv28NaivTU2zmyjwatrKtBgd57xgVva1QMiBuKEfnxW4FhoITlIRt0rXQZmsJcVpHPXWTS9
i3d2hg8cWGdXzRPAAWSUZjnby6iQe+UN7EQX11B418TO1uBiZDuQiDszr5arnlmmId4xqs89uL5L
mlKBt1Y9KPxLT6nG6wPAoWx275KBslim77mTdh7uxr6DAB/4PVZfs4IqoEk3FOScHnfwwsvmPWrD
AcBn3L7F4hbQL3WXm8UMO0sytSe3AZGGGNPR0wnNEUzQB4co8D9XKXI1w2sb3w3VW+0OM02GVCch
NUiWcOPOKioQCn/3JZSsdTigDXi2tFMJfRmawnAzgZVeUpaydBMgFCD/dJmGT63xNCBXmO+07NJC
PlL06T4mFwL3Ntqn2Hkr9BPITIEUEjJK5W1Qb72ynvzQRHTVSCxsRk3PX1kiCqwBvbuVrIzq3Om3
nMiwDV/rapNpTHncdVOcXjMPE4JmxFL0ZkICssyXgFGsICQWMNqCV42hKNVrrR3q6BW32pWQr+r4
lI3YKLx65QobeQieFaHypEBfiWvR3lLiv2m0dK5ta9PImi65bn/IjFOvvHHDtXoIdAsyJZ1IKAV4
L6MJFaF6jWCkDU9K9IizrG5Sv1IJQOg8sTgNSJ4qB2ycyndHvcU5uOqbYfGwen/HTrUcoGQFwSsM
+XQEpmgOg3YbmtcC5hQlig4zL/2tyF6V/lrpL2ENOqPf0njrfgWOSx1n+ievMAMBLkZkDCkhrt7L
9Ckdb4UKv3J4U8ZDkD40VTDrAL4lLGHtZDurJgTr3gzOSXZPth/NnX5gxVxZHP0UvoWvNL4Z4ZtB
84IJUdNQnlwQWSe4DbG+0OWOsTU0sKmrYNsKQCHCJbTpvryZxluZvTMLNf3a9K+iQs9DxYn5QWHK
li2bbndFKhPvxevHQNgvNYXJXP/qcX07PzX1rtCuoY57bwVodIYAWpsXn9FzjJe+vTKA1UANLD7X
w9UvN974ppU7p9p0ibfO+peezk4d/bwYuXgiy6dMvybWqbae3OCsClazda3jJ/rulGSn9auiPgzj
ShLp0ucya7vplyNx44d9vCNLKKApFMnNM58gjKrmNUeeX47XklUM/RanNAKLN4UiO3lQxDIx31Lc
mkvInZEHaSXCzIw6VfaeCeTHGEg+PU6PyGsDaKf1tSyvQ79rawwYrlZxFXTtDLcahgFzuuUlKu6U
rrYa+oPWvGXhm4+YhJHccuuFrtSZRWW/hj5Uv/i8iYdGvCQCt6N3PkFWv8XByQnWSXvw5S2ADS5I
CbMEbvWhFLfIfmyrF815SZWbAmMCn9zp8TLILpZNgvQWvmLxyghnBaqqmIN318w8qZK9q34y2L5q
qrJ5BuuUbznize0YP8pSRmvNOx2uavwcyicJTdzm/OwgYaOpUQLaqxirH9zikMRvAQyWAVqvh0Bv
kT3pzH8Pf6zhpZJwrtFRH9ieVRg/nZ/MkCnvbzjW0bF+/RiX4H268WlemWzHYzzOBqjsTBBLHqZV
xw9s6t5peoMAgxTHbHrx9OsNwUK7m67R1acou2Oweexacq4hCYUEpilicBoun08+nDGqp2glzwb7
Or2Wxw27Ju7fhuEwjYDLS1L3BROVobgJ6yuT0XIpzKMdO8OAr42JYZcShhk5MuzEbONhWW6so6l6
teqzQ4MHOxshSrwZbs77Xm5lt/WHt1Hb8wvelOKtXBUG8YqmDjB2LqL4G/B2u1+X9Hij8331ukfs
L+1hXbSLmHKj/hgQatE5MkB3Ggif57ypPqwdTi+fYvhEoXVOXfOY5Hdqe6S/lrPR71ZOtGJaSmcp
iJcJ2kecSBf8M5V7KzzHwRmJ8Fnf7Xp8FGCp4EbT7wZjL4dLqAIU3Lf+XanemnALS264JPo3VT1o
cq9Vezu6KPYhYhhA+fsDXyp4EXygJ8U2D1y8QXMtdK6uR/vKRBRJ8T0RK+6MoesRHrQgVc2pLeMU
oA9PsbaDfWBkXzu5d6dQiQK3DSyy5fIx61jpiF+IvKgh7ppielNIMgx5GZ0VbrlZ8SNYMArQZnXR
mPmmhjrwNe3WOnwzKKPDlgOUH5ck0FPH7t4fD3xF8aPWPdr2Mht2WfWSNhNpbj3WeMdPXT6pwQuW
jHgxnDBcTU3qb1NBPCm2QPLwTaB9wBHh1xhUU3njbTBzlznrbS3yrSRK9Hc2eurYmabuzDOPxnDQ
OyrX2+nw94JVI/eR/gZnxgdOr3dwVnL/WeZnphwfEqdX5IaD7MAa88slHyFpjq73jROkYOd0vz3a
EsdP7+AyW/NdEj765X2RHX5O+fnQGfy+H8pGKA0FDaHSqmlgnvqpH8p1SkHrvp3cdbKE0jCknNxZ
ouzVJDnoaZld+jr2iP41iqRd0+xlkTzi+SOvqgjWetxiRZTk6VGJlMdwKHwwUyUkBSu+fbR1/uJm
Pze52bSzA2SqqMQZNPt9ltCyZdIj92Eq12Kkw5OArlMgWMIWx7H3FI13CWoes0yVYkMrp5w3YZ9e
epLGNEBgQyiSggryyVQOsvgXtmXa1NP6wzhi+cYdIWlhWzbahJ+6K9NksOMagZtrS6/vfjBHsR9L
9a1HWIFmkJoE1h4oK0eoXq0i5JsXVWbIq3CaS8Ulj2YJHV/mQmBrnJj3fuf93lKxa9EUo2kqa5f0
rNHXiyIPtNacS6pOv/7F6P4oPmqiEcB/dHYjgopmL2PMR/yuq15VtNgfbcVkF/XEF68j8OrKfG20
QwiRqOmPTQh5Nqpb8cVMDSqgWpqfsE7RSHDd/uJLnyffEbhmTt3saK4LyfshrykDsl9iiOy7jxv+
R/J4N/Qx8vT/T+T2Bw3H9Xt+ek3fq8+X+h8o4ehA2vuJsM/727t8rd/f/nVf81f1r/zbvz4EKv8q
88N1/pD5US39N6FrUP8w+MSZeJq9fwhI0yv9m7A1JBS1DyOBSV7nT1VcF6FHS7h8m3Ziy1EtfvSn
xo/5m4YeD9p5mqEj/az/MzVH80dSoiNU9INobVcxoMYnwbGmn383MeMmyCuUO+SxQosITlxbUmTr
qo2RGZw2In6Qvn0Zi4gaZSsOYS+9tTtAztdzHJSM6oWESn8wafW31AATspIcQQ4Q9SkhVKa/txN9
JFyArJdXNGAq8OMV3QLPRi0olRxfox085T0BJSgJ1Tb63zmd8+DZR9/oSy2D6dQWV7fv3DWqAube
KeWXuvAhwUx7qhxDZTZIYk6PH4BrUA/LvLg69Yb/lIyvdWwXe5HTePXdY/93bfhTy+//3ZLo9UZx
wEZ8CD1+zbCxX/5x2CIoILIpy/o8JG2EEW9B9OJPLGq9EYsWH6xTJP12ZXhmTq9PI7FrxusJpxwq
OL7+ENsR+2gSZ4cogI/RlkjrO9HY/6InV592xk+3aVvTKWRyo4glfXq6yohxlmOX8jyW0JMMs7pg
Pv/YuSHHkYifkKPw136PSpMTJt+mHw2lXe0sp5XzkoakQKB8pPo0gLoGeQRy9dA7ItUhheqgXuiQ
/aOyIfTvHHqYpKXsn9S088DNLZjsqgfFU4bpvuwhiktp5esYu9Y/dqq/7b3/y5NAIAsvJfqNbaHh
n/FJdsBFheiPJxHllI87k+ZDO6n7S+QOBSzt7LH3w19oi6jTNT8Pq8vRgeAB08ByWJ3fLxoXTK5L
BrM6yyShhGb1z0aGXW09lnRrdRRT0I6hqAawbJTW3lJq834IrRZqjP+Lg8X88WBxhIngAlJPeJjg
JM84fPr4qtLgui2z9tJnxP2WZ5ooM0cWGADwKkbmal4mj+ZgyFWmKNWqE7H/ZEYY2HEiQeboksc4
z5c3W6ryOnn62Ybh7+p0mBeorp+tqlrW3VS6zQcVS6XnUCE6b+rui7/8OKwskX7tEImC8kNrT6Sf
HcRp8IDSzK2Gc0Y8lnRjJvXDWDfjMitkfDCc9qsyBN0JbiMOktiGV4l6iLBm2hkxJFLRGwe7U/D/
QNHx4BSduR/a8UFI4W0j64kDm64w3DeunSIOgVWM9Ea1q7KnPe/na1z//JRNFNiQnuIR6ygfsHP/
+JSVEbdbO7AhNU4qGm4Cm45A4R41KfJZYd7ryIYtjJYIP6ypV1qefY/KU3FuUxgb2MQeWyNKHq0x
T4AbXciE044lTLrZtEpeg6Gh8aEry/1oWofUk7eyyPqnwfceBSBSSHNI5ug5dpaTapffBk/ocE6q
W7Qr/u9Z//8i4jcdqn9/1u9ecWP5d/ZC08v+S8HPdH/DT9dAFsL9wx7iv852JO/Fb1gOEVRrCCVP
gnz/fbgr4jemlMGCxRkLIRfMzP77dJ9+5mAgjbIUGwySOgZ7+j+R8PssGGOz/xuodxi6aQikej6k
c78/4O0uVxCkHc+QqNt9psPuLTeJQdZ9j47HKB4749krvrTFiwjOhn6M87c2PevKtasIO/d5um7o
ybSrc+ttdFqj4+qQua9GRw/Uixz3MlKAcen5oUchQBcAAoJcF80mQy9qPIzdpUv2VfUQZA9xSL3r
HFX3SfteJndxfqDXKQ9PgXHsUMK1r262c+x1kiF6du+7j8IGVl4bHsDvw/QL2YZmLX04jtGmKNaV
uujrCzi7pNQb76zu3j3WyslvnxNJSI0dEX7ADgRBx4CjR+ujb8H08LCsvhbFBZASmlf5KJtDku7U
dNfVy3jYG86mAn3FnjNATWPbxmutAOu4T/OpET6X90ayNqYx2drOETFVskYagoR969LtP1+Tfyt9
/kNw/be/9T8wup6Syr9fcdgt1MG7zP51fJXha/b6p1B6xXL7WM7bt//8j+kKf8bVhvkbWiPTKnKx
PvlOPZM45jdc6lGD1k3TsD7Uqv+MqzUWJW4uaFkipG6qBL//vfJU4zd1ytHp2yHexrjF+Efrjgv9
ECJMgTXeYgaiQCoScZ/14dS6y1LZDN3FsItwbRQAL4q6wCHgYg7YITUlBhFFlzsLxXY5H6Y/qs4e
5mPcPn83iJc/wpLvhTLVz0GgQP/MJPtkA0BPkVz0x3Osxe9yjISKCeF0GpfWCPeKYNywehCXHJ2M
bGqui6ziixFKB7LSkz7d88/vQvvrXSDTieuNxuMhcvpLotELORhVIxGHiR/MtKHd0YT65gesODOH
sqAM7jDvbK2CSqWNSzeaoorpjzwMjrZWoNzbdJeKliLpYzomYuv3BhPstVv56AJTN4vPVHXE7Of3
/REifx/rEeojMTqprWq6Oimr/jh6RlD7UZ2a2cULmzulhe/seSBzsYe0bzUGd74Ft0/Y1rCuLXMg
F1dpHC5x2rAKQ9BhiTeh0t0607m5QXRFJ9w5YWuL22DnwP20QpcGmCG92s1KhOgyWBr6PrIIzQW1
IxpmvYYOKDWD+aNl7sE0W0EXFs2NSHhTTEbFeT5Oj7ByU8xdK4rFlrs1FAlyF6APVYVQSX4+IJ80
0RyBDqNKyojqOweKicXGjwMitbj2hKsliHgR6uaB7x4Mv/2GiRjyDWmBzowGNBaG0evHfXz84aaY
rVRoPSHLl85/fkM/qg593I/lWqgOMbFUjGI+Cf0Zg9cjYxnFF3P62HLSCR3CjKNimsQK4734+fup
n1Nm/Po47XFM1Uy02CxrmunfnagYxqhFkKU+PAqAyChCY8SJtBkT+cuYEatV0y10MkjnmkBiQ8ty
9VcVsb/sLiYhAsm7gwAcIYL4tKSTZvRb2Zfu2UhGeId+FG0/dAOHiIAddGcbokM7i4wM7KKptKs6
hqdKJvTEyaZ+iFX9rAyztIkc9G+SO4lLZ2GjQe6o3qbUENNIspFuzZqX/3zsPsbmh9VkqeyFrsU+
QOzD7v3j2Im2iGIrw8LNRmimxqv0ZPtlMv94YHUpQrqaov4cN3ddemRk/ZXZnB2RFYdBgHx8PFw5
0jkvwIJk3i50KuiRjlMEtsxfMnskAsHx8J6Kxylvuuc8Ln068OPnfnoctTvSj6NhPYhIQUBlNXcc
+EsVhBnNFeltUOJ7yoQtqDIC94az9XvPpZ84Hm8OZWw3hezTF1a48CL5hZIc1uieMy7NCPnPqLJp
Je4DWs+EdhfYJZoOCZqswsb+rUgVmpQjY/uxZD7mZOm5zsHQM22ZKKigKxiS/nyoP8SZPw01JR2D
zV/D5pKt99NQ93mOiLwrzkHl0Iqi0V7X9cW7U3YlLA63h03ZApUWY/2G+W9yyCjbDBVkScss54Yu
q6UhIKRMYhaDLg9u7MFnbiK6tOCj9W6N0InGWHXWnV1o5kPeGneRbykonXjAtW2Om0egpStfbSlv
x8j3dMnlQ+axqz26DNICQvvQkyw7E+dg6GhhN7CsdNhBFJPpKeK8ORmZfE80d1g59i9qI39J4oWl
uqi4ahrqjkTin5P4tOhz7Ep8cU706DiqHYwiEbyTXiXrEJB9LkcTXkUvwXzZVz7W81jSLJ2mbfyL
ezE+FzEE6nIumxjTAXk5SsU/PitdlKFQ3LY+59roHfVBsMHjC4pnlHT3SFjnEJBs8GqNFumWH3Je
tcvGU3v8U0BUSknf2iS98yFcXbfWsx+27a6QGB9aDnIwpdUoa8sroFYV4TddE/pWsSbrByU9qlmF
tItEx8h4cWiBVwJ0zJSgPU/az3WmdifZy/tSlV/KSOi7wbaWZeKJmesE3iEBiiChsKyTnpkoLSG7
Ebo+yyGqb5mApdd39R95+f+Wpm9D8f6f//E1b7JaYvnmh3n2feir6Zx8fx8933BwTZq/vODPYNl2
cXDRLHRwLYPJRrnyzxo0nkLwkTjJDQuhQzFVEP+MlRXzN4vJiJw4Sn84ljsWs/LPIrSC1RuBLQVq
l0OQkPofWbN9XoqOQRZM/c5xiLX+DTqSJRiuBhg232c0A8cleeRQxbQUpvvcyI5y0I9aYJ8da+0W
6K4Ix3iSNYpQ3w3Xv4mTPxdLP+6CdJn/iHHQufy0YXpOpw/J0Jj3deoQqWCo4FiYt1F4GSpjWcC2
h7wSvWboqSLjgQqNxS6Vldi6AofriXtkeI/xgI1HkS+ysCcsTN0b5uQbrxlwMkHv0K9oVu3p6IMp
E9LMEA/uDbnlvaoD6HiwsfSgiX7xuaZY4LtzYPpYuAUQ+YNCOobufIqP8IPCJkQI797Jy27ho5dM
wk4LqlVbN0N1aXFpUfsyjaT8RchvfIrMeDONSi9FUoqUPNi/FMmboFWFP5Y3WZonIxJYq78SyN8T
2sD7MneKb8BqQIo/Lu7GCLXDvkO2Sp3oa8jI5qaO+KNOxzfIcY4iSi6Lx6awIB20lo4d+KQficxa
mMDZl4lzE215RwvHsc/Lu1HVDh5IsJ19saV2CzpU7ISn7cBB6HpUQJ/pqnfBtQftyfPNbWhxXQop
w8wKk9+LpjoUNNQNDXSSn8+yD5WHHx6HbnDagLAKslDslD49jqgqUjcI0vimALX4FXy0fEgPJnJm
KQY2tR7tkyLY4rP73Nv6qqK+agzGEYn1XdWMawsbrc6B+/vzu/p0/vCkMGEEJqCCrvOgyH1/CGnr
SLOq3Gz0mwNTXuE0mGUufDRRQxKrBjjf2eXnb/g5Hfx4R8I/2yFFB3P+LDMuY+F3g2bqtwYbJN2l
R995sproW66hB2NGJt15IjY5e4ud9Ctr3fj1U5zSVTlq7TDPTr1QXhINKogTQVjD8xB3vTyCcIPV
Pfb1vxqfaQB+fGq4WBEvAPi4tkq28eMA9a6blYMljVvoKbcOKVX6pS6NCb0pi6x2oiLSv2qkG0dp
6HofV4aw87mTtjQ8S2KcRNBh67jtxodvFru0kac23/6IfyrvvivTZ8Nv3OUY1ohZhw5tnn2ISA88
UzN0kIFw/KWsDaRZbAje6kSac+AlS+0+y51sFeo+mQ9MVFqBsHjqnOdhaO76LPjiOhFvVT+WtSdX
ekXfmR8+qaiNz6WZdguql9uuSoG8azKmRjoPaffuRzF84gyZ6KCnYUIZYBoF1bBOZHKhuCYXQ6K/
j3gs7kwUS3hKDzZmUKjCATJ0BiIzWIlD+bNRaRkmxX7X9RHXUtE9lmulFuna1Pvbz6fTJzMQZ9rX
COTIySY4k7oOR9X3OVn7f9g7j+XIlWzL/koPuwcog3KIKUMLMoJBMpOZE1hKSIdwaHz9W+Ctsk4G
b5FW/SZv0JO0qquAiADcj5+z99qxNWVBiASwb5PvbHA/rCrea5m3i0S2DdPikxmzisSFgDhRbzpp
3SaRcUgK7ZGQDHxhxlEvy6OWRb/1Cts62NcCzW0GEimWn+N+G+ErR0wL7QHhj1v466AwEE6aP3Iv
xTQ0PnCmOTr29MVMGH/0OH/0Fo9bbNjH4UmvKXhTTuvlj/c/Nk3l6+fS5vxps7ETkcq84mWG8cdZ
VIZFb6boHp4y27Gw2DxZtbUfZP9zmsAB2238Zcpa4pfocOreZ+VkPtTRsl1Mg0T5QlBaTKO0Rs+z
KFqpFiXtNPBNeBn06KeZwlnS+wA7C6aWjBjuICvuPAaEaTZ9TmcNMZkpj24lwbjqsDkqVdEhFfDo
GD51g7UAAY4DDEntuqlczCdArGRE2FIHuh+GLvgzdLLd5OEhD4AcZGIxKP5ONCkYlQPc+wAfI2vo
nWb29dI0EFUXTjL/U9UyyMFXJP5m0HEKuy48h55LFIWdLlteQgibk7HucSw37jEcdBPDL0BXvdLt
hc/PXuddtwjxnJhVmy2J/wjwioCebcYWOgS+gaBPVpFT2xgq4R22vsHYpvBRPM9q6zpGHh5OCM8d
Mzo1GtqxQD6FxNmTWt48Ny1ATi0nepzICpp9GUAXu7Z/yNC2N6NRT2vtFI5yRWKcDb+Wz0am4pzz
0XobggDoSUOpdX3WEdpdPzOjnQlfhofUzQaX22EpaZqG5p2rrYhPsFYqAR6RSoNvpm2xq7TO2q+V
Twot8TWkmiyMRgt2dtnMhBzEO0adzU2SJy+0nsdwOLjG3Ch3rX7ZeIgQh3BOQe+mnRywvE1FhbUe
hVuquciArEdhBIB+9Ab+RV2uwj4edrLBJKRb9xywoSrLzkU5hz7TLXekmwN1Notw0ZNggk0NZWRB
pMiiTYa1BrUNGzgOIWxYtZgRdKBDZF99/uA9mTfVV8s3yiGfFhELxCwjum472MGUu2baqad0zL4G
ESp6NyvPtEUXg+Uj+o3s4GbiOIs/g8NvIlGs+933DPiKnstVO1P5pPc9E6DNreRHno/5DpHQ9MEu
81IQvblNqvM5C5md0blWFTSFyCNXqKdwQJMtTf8+rsp7r2PoOiRIrqXmncZiekgCLNq+0m87CTeB
seC4Ggj76kNGH2OZfjYDceE7roAWJvkqjqxNaLmoO1IJ4jVBZtnr7D5WqJ76HK9OZE/p0kSnvVR+
SvSF7GZ0PVifdGrdmxg5xt6z9M9iCH5lOSDZwug/m7a68Bh9ihtQyjUpgOWADFvpyKcdi6lnoh37
oO3/aj7+/7PfB2c/m6L+3x/9FsWPov5f//vw6xcx6uH/+bu5yfwf+Oso6Dv/8C36X44x6xLtl9T6
v86C/B3+Mo3F+RBGGehQ5PzrLGgY/2CDNen5kmUvkAn+36OgYf7D1JEP0SWf5+Tzv/YfDCzNqx2N
OptUEdtiQspN0LW62snbrDBy6j/MhVN2KKt2X9jySGudUSWOF7fYEPlAlxDuNAwYKy035kwIjsFp
5MFK2tDQGxlD+a6Af1abWNjbsJqe/vh6/+aoeN0Cnm/SJ+2BgBmSR5mpXt1k71VG4OaOteknVE+N
ui+kD19DkiLTBc9V8cXvHqMa+0lshP0H5zlxdaB7ubjLLIL5kkXhY16dUw0kNox7KnaSIfnecTgQ
DHVpVK09xXbieQTqOHGHdR/AVXnyhfbV4R+gozuDnYIj544IU14ACUHfVS5kbE/TcEO2N6lOfEVa
Br9cQM8SZpyOFB9ByxccDQCyjdlO1nd8UBVFR2XS6o4Qq045WQWuD2Ev5wgHVGwMxINo86VkphEE
90INlyoRd5nP+baxv7iBePYr/1vGBej2gY7kK8onkJrRfeaewyB7qoX2LRnnekNCw+j1v1aRfysZ
oiB8vR+8fIV0G0hIE7RFGNK/LhdVmo5kLTA8ymeKfBdc3KxGp8x2eZMMDpR9fD+EW/ywFEprHTB2
qyByjCOHxNL8PnYl4M28QMOhsC0Et6E2bju7uZugeXeJ7NGzVz/LyaXZOgeCuFUCouSXGwI5DzPz
i2U9TXH4vfPVp5evc7JASRedB0hMO+pV9YlY131cdQfCFpZOI8+Y5TZUSRtVWPgzLEhBklch+izC
elFmaueGxadmrO9dFX43mDfctGWynWSzYdCEr1JWn0aul4/+UZUls2vj9sX9N6WnoJk+KSAoqG7W
EeRBe+QOiCnQ5GxtXY3yFyKJhVD1PjSBf2+bMf6lY0j0dcSygb1gyLRRuBXN72mO4huaf1YdAjTn
8wsoeFvnC6V6cje/pUTnLJu2oMTpvtt+A+KFJ8jt7oK8/jz/qzogURqvtJMBSBS3CLfuNQsU8uhX
HCBwiPgKN7V7KOn8w4pV9y9v9X+0ufzbafqrmft/Rxn7P3Asb7EG//vd5aFAZE4W4w5IFTSmPzuM
87/4zwajQ4MRhSiHEVQvSCN5o/7ZYRTiH8zlmIAy86ECE3SJ/rWriH/QAqHnxxOH1AWtPEvZvzqM
bCukL6Gc8W2kniyz/8muct2JYqNDZcN/h8Xatl/ktH8eD3HpjE5bjOE56QJjlQxWBC2QVc3ioy9V
IT7IL7zuFsyXQ7COMBGFD4KCeY/741Q2aGas0XaPzlrmzkFM0OFaAnD++BX+ZhP6u8/ENkn2FoMD
+03PJpPEHdppFp09q3Zvmm72pNLUZB7s3ecZzvH3L3clJOKz8KFcFksopnNb+OUI/seHiuzW9MYx
i8/KkBalaNqsw9EA++0CfnUkWQFmpwgIlEa2p3cT3I6jeWeW44T2V0GiHJIHVhmfAUJyfv/Wrqt7
7oymFR4BlAV8F7OG+8+vO6wax5CmEZ/jPsnXNBUxdUE3Gik/HdKrl66wf2Cvae8/Ole8vTA9c5Ly
TNrqrstu8vrCGhLuJg+S5Dy2JYdn6uZl4zIeDEjYECVY/ckrftL7yYh55i/9p58aQYXpMtvj6E9b
96olNcWZGdTkdmK9duKHKQBVoYIp2jVppS8lp9eujY211omIcumjzsPffHKkMoZLoqXB0Oo6oLN2
Ek6buReda52ocVzO/tKx+27v19k6GCBjmsaokdaif9LpmN29/8mvyy8eRX5klwKMhYNZvHFVAbXS
DCY7S+NzIDHbM7KzHiSOIBoE1UownIdtTSKJAMDgtmSLtAEM8/dv4eWZ+vOoxnqGnYMgNkpUqum5
vv7zmesHKxHRFCTnfhQH2bgWzNS4OqMrUpvWDFIgU3HC2TnNbpVNlWpP3kPS1zCZDE9h2tfVkohc
F0KBlR5RsJa7spudcpF2KQrTOBa2jgWsCu4jZ4JsECnMit14a/fpc2nDIERyH9ymYgDspyWQpVwM
cxLiXxW3BxrMBqPpjgqxGBlg67I9CGUz00jSg9Fp9dZPQLt6KFVqqxGPY+8vgybNz0RStvvOw4jW
5uku1gaghgSNVWF6aqEhpCwO+5HYP0BWQXTsw+g4el5yUBEmPh2/aaDL4cnZxY0H5J7QmEUatNpd
N+lbWwj0IhXGa6+oN0YF0bFymnARuoK8hO5kCALTGUIuNHolcILDftlaGGFrWj7xNHkbOpWY6Zj/
fBBiaL5dRlGI6aTNImhxDDRSr39IZ9RUlbRhctZ1YEFBO4lt0rV3GYdbUKzpuNHtMFg7voYcXrQE
+Zb9bVTC+TAIW1xMDa41vUqGfaksUv/wHcV9CNwTxFbAO7BP+9ils+Q2S4eZ6tbOWgtUPF7aMWmO
RRFoq/cfzFk7+qrVMT+Y86KANAU1G8qvq8+j2sIPZA6oMsTKBUOLdQg8i97jIsRnhy1YoeZXuyBT
UFhyfdMHEhzTALPF0wT2Qe/5/Tt6ERpcvSqM2fGY0O1HDHu9cRhWrdu5KJNzBltoHYYovIRNckPe
Deu+4Y29sHnZK9sgdLhQytvl7WZo/J2JOn2h3EYd6lC7n2yCOUuTAM4IPlKcJ2JTa7kNtsasHzO/
udfSdBO0lQl3KC2XfSjhJQeY4q2Hkcf6YA0zsKYH9pPkuyhOgFKUTv4ZIKKsem2rY8k4IAvpIAPq
xs4qm+ZCzr27UrIOj8hINspu+dnS4raLk/CQ1UF8E4dheWj7AulA3sBhcAN/L6oK1Nzso7alfjNN
3GIrS8iZ4J2GSnuKMacfwvmPAZHgyjS68j6Pxq2Wp+MipNJe16pryPhBiMo7RQaQo19qb4Sn3Ll0
AEGcI2i5qx23PCVjuhDZ0J2NnIrG3DzoHSOBxhhvXTzGTTDQ7bejU50D/uvsLts56RAuGwIrGP55
N4lWAkQroiPCNYAemal2DVb7Wug/iaP9/v5jcOWGnOsHZj3UeQhSqFiYobx+MCOOH0jHdHWWY8DP
A9WnFMldOltfYk22O+YFYMus6a5nqKf5+PIzbRWnrf5kwMH1NP/BseWGvsZAf9W/pDlji6YA0vbB
fepvVwRsUC/y7BeR0svf/6PQ6WNaE1qWNzhf1L1l0SS3LOMH4d/ZwXVLYz8PNnQEbVrrGPvMCgSz
AsL7hH2rCT/ZvSSkv/xRh2DY0jqBFus30YVDlUa43bYy3GZTOmayzZNKZwqqTRcPw31lQl7pcwiK
YTCdA2hpbg3m6uUNsEkWXiY5g+U+1xni0HVWPDUry6EB6CR1fMgGuyRHBbwmvWyxmCrne4VEGY8S
KmYd3m+hq/4mLsEmjS6iJLcy3fuUUIc2ImZydDh1am5NO9z4YcoQIG3yuUmd9tEvS3J80ixbOtPM
y5WINm27PrExs/FNuiB/pW6IBQiNhSlNOP6pXd0WJUlHrEL3lqe8RUz8+Y0P/IvtVO688RhmsrnV
enIs8zprMKm3N0LGybFzdThZE7xXcqgB/w1af3A6PcPjy9pk6iRaJXn4qciAZob+Z2XpxMRgUV/E
yMqORtbfp04lNlavW2thCE6kGukiHKsvccLUXgv9+pT71Y9ist270G+YLlR+eNbqpFi+/xi9GX7z
uDOLwujDjJp51HWNYuILCXpdNGfZSgkAbkQjMJEkhxSjWbqZ7FY1rRUSt4rypJjHBXXhHYIqydal
qsNFZtLiKpUqd80cpaw3NPcx8q+rJLTOtk2FVYUJHDYodqrAkZXFurgok0XL64Jj3er1JooaDyjJ
zUSzeeU1IUDMIDNR1AU/nLjV9iK0tL2T6ANgPkXOk0WLwwWjYE9DcQpM8laCzGvv3Lbbizi3b3NN
eLsqZtPXIOi9/3W9kYDMX5dw8HAZTIXRNV5tw4YR6UoUsj0bjrSh+IlnhyxhwMoQV2ardH2nmg5y
sQq1hVH9tuy4uTWmpvugtHwx9bzerDwELz7iSmYFNEGvS3pdMxTbcnv20urogZxyi9G5RQcIx4bY
YTosHbAqjr6hReB6Q/ZOOaCwS3/0Uxp8HS0UbPy3l/Y0Q1OqTEMbK9ftRNzNlDwZA4l8Rmj6iGFZ
km2UkA8aEkTlWxUDSEYnUVx88ImcuRh+/YnoydrY1Ojrzqnl83L3x3JW5Dz+paP1Z6/J0Cc70trK
GhKt11VAwxpNPxAgnG1US0KMGTBcr6OWtI8aYFkQaU/uEFLAoE05dEkYQ54sOiQ4juiPSMO2kOeS
vK5+VgwUbszajO60KobZNTiLOutIGzWKS1JnYlcGU3ibBky2DfTLay+OYHSVZATasWYiEow/D0wb
VmbcG6cgmKZ17hLoaia0knAY9p+sahGQ9peGFbqRgGi4PrV0uk3l2PM2uSw2xkDWCDGQODfFUR9r
5nXWFNyNtcUgkjaw1vXirCVV8FjUdMWy0b9gHtTXmkynbVymEGpQUJ30pM22wPcsm2AZoyYIzCSQ
7P2n/fr0NHtx8PfQLuH8gkBnbk/+8ZOIykEb62vDpdAgwLQteZOTBAKrgQNI/eRr2m2yqf7hprB9
3r/ydXU4Xxn5Nn8g6ZrHTFdX1trGa4pqvAQtIs6x3I10Nz+4xrVC3OMiJmojw2evF2g7ri4y0UKW
EQeYS5OoMzNGMLDGcgqmbGXQb95msbxPB4+MkpJur1evVAveM7Hdhzjs/lPfwXwztJ7oD3iIkJhP
mK8/sdOLuJzqwby4g3xq4vFZkxxlOuj/NEpOVo3nzpDqh1cXC8bEN2HkxYfIiUPyWMF0M2n70fpE
qyphfmogSK0KCyzamAgN1msCW7sWH4i7xfULCyRgXgEpkpi00Ju4WgplkgcEqkfWxaDN61pTeWtr
5EVabUi4SumySWrFrvTMr0NbPbmj3uyjTGDYlhP1bfpsu+RqSSGXfkVsSemTWhLTjS8LzKe2N/0G
Ocq8DsVX5moHp7YegjwgeCZ+ypjNr3DyRt8aEFmgmcnf6mNjgioqWC6Y9MHm1C/EChE3hrp6NdS2
vPfKZjx59e/QntRR5OzfaV1xzQrA8cA/vwocyITGkP/SpYFuAifPAjEKmZghOV59MBwtv+s3NHBO
VKj1frDTb3oK4U757kdnI+NqdDI/DIy4GAXPEwB6lVeru/RGJuVlavPi8VMS+ZOQlwkiyYfCDwEr
Kkl00ZPx08spifGLwCS2G1qP0NCUxGE1TsON70tjhTbRgsoELKLQwPe5Lfq9vCUhVLPgEZUW4ayx
ExFK3WjoEYo42Ip4DjPK6lPTLOts6h7rNmpOXoYoOqpBb46c0qSLdFr5BGcj5vmp7OLZbGbwVO2M
69gTyW08hk/tGHqLuvTH0wAZ1s9bAmZCMTzyxd46JZh65hntnkx42vbDVy0g2CcDbqNp2k1g1T/D
HrSqDEZv5WTFXuXMtukjEhZjOWqXS2oHwqGWhjcdbRVjdjE0Xt/R/jyZu3iwQK5GenYYvOw8WYRG
SrwpS7YDZzp4/gx+dog0LgU6hlRvt6anV9/lGOE1CMPwZKrnVCQ45bupJqNLaqTmwiRDWLWvTDg2
tT4O20kL71vPz3dhrBnbwn8a9LDBHCTSbRlqPOq9Qfh5VO+tuqu2lNjNjczIVIaLAp68IiDW84hF
dRP3kIbA5AQKzQX1pr3t5JRtDWYRpKEcG3N2F0+NsUhPqh/j2xHzQd4W9Qdv85teFcsss/V5SOjT
pAXY8Hr9EeXYMVKKxKXo0bUWYwbyUoyQpFAh4BYma5Yescjz4daOpouSSnxQWr3dbGb/MpJWju4u
LaurzWYoNNMMmlJcQrt7Hjvvc4hdmXF9Ao4/IszVhJiviTvaOmLz/mbz9m1zMLPqXH4e5vLqvf7o
ZdgkvhxHcbFKwPVuV24CK4IaJk9NuFOx/U3K8fz+Ja/PbpbAODJ3PmxeTg+10utLUmNSXimlX1Du
pFs/8/dZC2ZeepD9QER88NX+3UpNUSUYYggL+/3VcoLapSwjZ7Quzuggr9HLhRmnHEZqdej06Lnw
Ptxbr1g4yLzYHFCG0E1xBXurfrWdNYMuY63orUvld8QMJeGXtiJmgBm5T5t9OQzK2SvJMmU1LP/1
QNzs6HNaiEW4mLQjGuevjIvDXe7EyW0qNcgPnnOMUJFB8FeExBVA4TsimxYqJLfm/V/n7QPBzfvc
OisvsuTrRr3I68BNMse6yKQGZRN0u9SbVdH271AxOtX78R4p0vb9i74ZXPCVmTTnUanP0lv9+pmI
All0Zo9PxZGC0E8rJzC26IgjKdwVmuLonpYxJC7SNPsGkVuKAYaZ8LQpUzjUhY0Uld5Rtw4ayLgf
3NrffCGwjUxE57RGZnvk68c1iYOmbk0WB0B5a9cO9IfCM4nk1MuHLrVaYMfwdxMScBhUkSJhj7+z
kEQI0KBi5RDroNvG+OBj2IgzgBvA6VoV1M8f3OT1U26L2UNEm59RFjKP63okDR07y3pXvx/oh++5
3ZDMgelrDfTkpipa9+DXpDinrX8S40g+gUVkUjsE1A3CPOimFI/TFCiiCiZvGck59Ueq8YPjNiUs
X9WfxxxMCrwaiFCEZ/l05K/WWatDIl1jMbi38FTetlUEGJR0tCjUs63HdGgZtqG9tumNEIug9G01
KPEwuSvcnAJFWnlvOGWEZQnXjdJzwom7YVrKUqHO1eNdrizn1BPAqGgOk4HuApe1nG+tRviMDDxk
bnZ7mwUwiZURdY99Y0eoymITNwzpBYKag3Sc2thN3aepTb8EORZ5wyCySZhpeTbd8uuxboZffl8i
5ygMPGNTGnKMJ55gTIggylTfbJQamOy71te+nNJVOerY703vU4H39Y5p41MUhqRCmAAiLCY2p3GE
lVwPofyK/n8HvR30xLQvRu02i+P8YNVYuGjEgu3ICQnxcGwuxzr55vu98b1M2vsGF/U682UDqyrT
CHbnD4riJ4cu/J3KHQoexdBhYG2vAyPYaQOxcrk10w9t9SMF9K8mbQ+eq6XJSHpAbsh031RgyiFd
rLSsrTeDCZnPaIv0rolTahDnPCRacbGKiUBN24+27Jz93tOx4TegEZGMOnf0vrNTnpM+HEReu9dT
Td348VAeeckvU+YuEA11nxj+HROhtIM2jrdm5fwUpWk9W2VCpDjKkOToFoR9UCNyMif4u8t0Dw2d
ES8jAxetn8ZHQ0CI7r2fLz0u1YufjkANDXCkPSZVt8ELBavY2EfBcDLGCjtWEdZ75CbPZuvJsxY0
C3PEuKgqB1tHH1trwyXtYypD9yjtxtuH8fA9ZmK5SIK833m28cuP+zksUW9XtuaH22govlUluS+h
+NoB53kIfES2Ran76OyMx8yLScFJrdl+igfLSQlpEE+6TcxcIcim7yOTXKdx7Ts3P8Oo7R6yGHHf
B2vDm7duJttxmMVL52LgeTEh/nGSVaMcpGs26YM+hckBuQw8xr5F9JwDzp0GY+/Eo4LNB1Nd+f6x
zo7RFIp9K2DRRzYpJ4GVfnT+dK6LAJubMkBysEiwL4vZ5P/n8bpvYTE3NMkf6hkPlbExMOdI6n1n
EoA4BpgNjKS+DzDOerS8adUa6yJKSPXxiM01I2s8JlNByktXFE/Eo5tj6B8aErI7Ua2NoJhZl/bR
KMnsGBBTLb3JUrsQNeWizt0CUT8hrmObbPBboCym+bbvOg8aZoZaxyysh6ogExJODrFdXlgcoMLR
7tSy8di1c9IBJH0VEIY7VXRpa1fad15ABGarxw8iS/YqarVdKjJ1Y9L8wDziq3MyuuRJEpzdSr8h
6ix/xvQzc5zAUrWNWnpfB/w28I0R35a+xXTLt3YlRP1HUZX23T+BMu/oq67X4vkHsHBl+/hP8WXP
294fT0VXlbKuWit9qBpE4ulo/9TdgCpTbZQYjuwz5C725VarNPRSRrbTSzw//w9PJmIU6m4T2fyb
tNU+jqOa9k76UJIqrcaSMU+t34W/9LiHwJg76wTj/k1NxlTWZ83WMgRgbsH/mGb3Or249+/nugrH
5QKBgXYwQn06jNdCfSM2sthyNPPB1dX3oTXPhUt8LZT1UI53IykYGjTtInY+GG++KX64LgAwEFEO
NdDc83n9U8T+qGsDvZgH2ggVxK6z4bZnvVQPnckRsIwEscY251mb40gziHtRgiXyu2la6D4VEQnB
jNCy8KN+7zVcyWOxQHtnUzX7+PXenA3meayRFqV28caF2QXJo4ceHpbeyVFe+iWzc1gHWn+LPi/e
i3w8d1EB43hovpmtum2pV7YjgcMb7K8hq2EffmHM4OmI6Lu8NeDne2c9sZH0xWW4A46wqSvzMsZx
uEfdkoEGLS8lBoGdg0jlxuqBGwszqz6SAb2pnPiQCJ7mJhguScq8119+IoYxKyKlXSSafLLb7eFY
yi9ja+Eq0FWwzUDD76VBpk/jdU9sDfHPskoPZU/+e5+PkFKrnvxPk/C3JKqPRRs0a5/8oM4Mvosu
SzYup7dDSzZTghsBxR45gOR3Co4BhiTtLBm2DLXHm9Rm1N4wQHxwkYkK1Qa73rZIDqPUWDV0W/e9
n39iwo4vcfqsjcSdaym54iSLN75pIWFK90XhrKakcb/4Tvu77UXxQZn+9rvyeUJ9aAb4n9+KeAJ7
GoWg+fYQ8BTsG/92sE4hdri1bGE1N8VHZ5FZsvyqYJxhKBzKKRZ9eoM8ha9/nELorarRtJ7jvCbW
PoolLF2Er9XgO4Rv0jWOyzmEvSSyLd2UsUtwlT4Rqq5hY2ljdAKZ1MgWYKqme53ce8nvrit6eP9E
pIQjzZGcTvqGCaaCfX5fD1O1AlJiMDskgLgu+gdpadRizmrM+mnVV3W9VuAGn5yMSOSX/yulQRaw
76+tAVd8C5v8WYZQ76sRE1MGg4OYEZLVaOCVzx1dfVF+84PJPRYhMdKe/6nJw89WX5ICanvlNjRL
cuH6tCM2px8OsUam4gvVtS1hyuujDV6/tiZo4FjymF1FK2H5p1pkPlmhifjEJvZ7XHNWwF7e17AV
VPWlAeabNS6vj1N5X6smf7Yw91xABjrkF5LxQNe3Jg+1dO+aIqFUtdlPO6juBI/3uZr78SlbQGXf
OTW0CVsOA6ky2nTTpj3vQRhzN8Ap31+L35gPKRG9mYvoIj20bURtr3/6tmg9fUzL+txm2kVjynOT
tY69tWhRkFZf1NhD2pswDssH/MLZ01jGxzFmFj+3anJ9Dr8QjfWUx35DrIldbCOB/a9MqM7szBME
gkZb06en/f5tzwPyP084L3eNwN6cBzmcZa8eWGoCp++1rj4b8z7euKVL/UoktD2JD05Tf3clWigO
OEGD8+l1VRcGBCUlsVWfyyp5roZdoxE2UGnuR/2T6+px/kR05BF5cizHwnf1iTgB+MA6g/osauK9
kVzcJDFl1Ptf2/wfufraqLQ4EWJhtwzkn69/bNlEKmuNkCwhifVp6KWxGWO6DsZEjjbnQtPdNw6x
tu9f9c0QBKULIgLaUZhqKYWuN3zG1EgPG6c5TxVOMxPX/z4NyPKsnE+CN+leMmmdOLHbkdEeQ12T
tJOH35keVzSNJ/eDL+HNfHW+HYE90tEphlhFroYKmTN0NuCO9tz0uIvreKCpoZGtrDU1/Kfo3u5R
dHNs1baZUbKjMkPLMWoQaFj/JbP+t9Xhiz/h9Q/COJzREAsw9TlSi9c/CCDaMciE6s+Fsmh6zM9y
n/0oZePdSy/9NnE7xwq5rBONAUMa57uy9Wkn4pqs3DJ4ENEAvXQy3KXZYzvqjIMU0WfHS/uzSIdg
qwYs9EEWE1dRVc94I+1bO6nVoynJelXGB2uJdV3Y8cXi5Wa6Sp07u0Gu9niVxkPqhHV/zi2T4PUh
GVZp0Tvb3I4HAjx7+1A5vlz7FcfUKJXO3kiD+yoW/imtxlsaQOK2y0leBNu/DqUpTiqOnNNQxJfS
qL/2uNLu8MuLXZ6MPwpB48QY+uxeOC0zG3J00QqtmdXbJypZf4Exo0IYkKmtP1juafLkzwhRwCYr
fYYz0/Q1TKx4h6LxtoI6vn3/kUdzevWq4SuajxmM/+jt0ea5WleZlDu2hl3/jA673/eGgNo/EgJm
t8dUjPExLJYv52fmymROG4dayf7QBMJfyT6++BosPsdKMHEO47ll6rvpk97Z02NRR8QOp8B30UPh
Nf7W9vdxTRrAFI3J1u7wLnsCVraWpPZReUB4erk3E8M6e8MACL6y+rWZBcO9NDsTz05dska7Jz1V
5o2NZBJ7byoWiVFV68SHeaNltbsfDGM82bE/rCRDsrhVROllpdhOtFT91h/uTIJMMt9Y5KMutkgA
nK3VEoXD5ByAElFCe6x6iJY87ZxpBJT2qfrlMdlaa25ZL4au3WWpOPR5oK05iaBq8In6QkDoATe3
4qckRewUOyEdHBMded0ti8SDaJt12loMzZNZjfHG0CzC1MUQnspuCm8yu6jv2lGzENfpBEyWEBOb
Wr+lnE6/+IOSRJ8VCdFHvkbOl7uwBsM+ldIgAm0mKfZTgB/Y2epq/tXioTpqqLb5yVARBpY9HYKx
Oii9kPswFaRqGocQS/6lwxu/MFKfyVhpnFAAM/tCCblNSoMS0wX5XOr0BipMn8FI9NfLH9pnmbrq
1sHCS5IrD/kALhrzTTfc6Rni2DHZJC3TWopiENAm+rnCILYvswhK43db5gYHdi8wwyNzp25JViSd
CO8IPcBaDSKfSQqld4sOfW+ZFYUdkVOBjNFm25q71RziiMIWrUBGxw7OgnVWfU1kpd61q6hbW/P2
rheZ+5gvx7Ze9UWNUpcFau8x50NeaJzC4RFzfHcfWneuS5qL1Ult2yvnEVOyerTtsVtoXTMiXBpW
WGXVuZbJU9/l3to1O4yWBUleqa0IdWHsaLTyYvaGiRqHfKjBN4iSUlaw0Qw7OzTjj6bMG1bCUNxQ
pf1OE0U0cQSV2UuhCLoerdaxytOTk3bGjdnQ2qa/V6EvpO/haqQCGoQ9dom9lhVJCjUooNz4wm4I
prtsd11iIT6+GW09/eXnzTaQ2UNi2umlj+yVo3nqFDJvgamfkYdmxTkd9IL3uSbeyEhjeZunLF5t
716SQNG6Dop9KFxxrrJGPUFoeEwnIFd1agl8tBqJmPC5lontZ/tUuvmiDLrmNjaZZGqacrY9wVd5
KluyDmio8j4Tcjz67FO9cGF81+TmNg4O9a77LvSyvklEi7aJeckqy4hllEbuP6T97w770Q1AC+85
HIN7u5s+eV5U3KdtFm20Ih7gyrDyhFl40qwiuMnkND4yEOzWzgDRoUAoIs12nWNaNnvtU47t4dTw
BFnenILT+OEl4n1YhYPLlDLuDl4oUH+mclnXol5Y/0XZeSzJjWRZ9ItgBi22EQitU5MbGJMCcGjA
oRxfPydyNs1kGzmzaFpVlzEzBOB44t5zY+Za1OnJbp66tRTJhGrLA6d1d4eVBUCnPqqf4j4nD60V
ze7jX1m5yA2zxQMMtvmJ3I52DIqntK/RYCfjr8nI5Jpb+a6Bvnv72lUJr42O8tbYbvLIwtnfURo2
y5J+unST+rXtCE6RaMriQXPCUR/ntYLEje354w5OgHyEg5t5J8/mKZJdB8HQ0E6r7lJCOyQeHDIA
TWWyMjsSpbuYQt90E33fDgm2dzYuhHm55tUbUnmKbOcCjmUg25CAv7J0CAYviCiPe4PYAq1G104M
j4rL8WgiUigbA52tuXIJRUNZ6L8MzNMTj+m6K0WPcC9Ah2ylPhDrSC66Qf4s62QrqkjcctMWB8Js
ZCjSe+xSa4bVj6nWBp79VraqAofpBQfiNfZMHjxxz8Tdc/d6l3eLpmtJ2ENYmhQk1EWR1h+CtB4O
lo6KV9dW3Az9tm9HN8RdidAde+rGSqorVWz5YPb2OY2yQz6U94nftOsrd6MLosz45JPeS979LOmW
wvK+iTTIL0lKkl4/Fv9Qc312LlLB0rZie8BZxGSB0cLvxVOSG+3sgcW/skQZQghgzqYtGeJ0XT19
mSZUkrWIf5nmt7zwxxCrQLOnCY7/UcN9jI3+s4b7eBmsWXDq3o3EH5Sb/5jwGUWv/Cxop2tEggCx
TCT+sowlli3XydDcC4N4eGtuh2sbmNrWbnx0DXzrI0q0Q+cIwL9OEKyqUek3MBQhJIMtQoXXhjp9
R+IeIb8N7Diz9Uh2z5uEh1p8du0uOKdyHldOAtYyL4rgzDos3Vht/jXux+QgEbYsyLhTb62KVrFm
+U/2sDP1nFjsLtnE+vzS14G3n5tnEZfqIS+NGU6DvNqNUDeXgccSsCyZgBHSDb9HNTF11g8f4jjs
IJSWqfZdTYZ4dgkOz2k3/r9FOp+qp+v3LsUzwMB99o0JN5jHCi7OlT0kWX69gx6pCOovBG8J2wQG
qq6JzceYEi0Ysvx1Nk5k5Ac/Vck/es3PnZll8p3eeWB3ujzqqU+dWWl4gzWhdLqN4P5XHEPJwvSS
Mfx7xfghgv3tMmJawM4O6wUJBawQrN+v5kBrck/aXnYTRBqSUpt4mziJNLTKfTglYlgNMrBWpLV8
Ddoek8lkd8sgcuxFfAcD9bYy1101FbtUpMQtc/YAurP/UeF/dqTj5OOTABL4Idajkfz0WfQ2rF4s
xsZtKoiGbkuk9QC3MwakOshECV6vr84qkjk+q4xTLa+zMJBRc1ZW1Z6ZGrXO9wa532NjuYwWSBJ2
RlLi6r7C4iD0H3//TFnJfq7CEd/pNCN3khlNyecjYmLaAqFUuFdojl+z1NsW7tB/qTvXXXuKZ5Ch
owyA0mi9wo/cBH7+fRgLRUsltrYwNfAxotu1ujktbTShKJSL6LGvopynVZQdlZryrRk1z6ho0pPm
RueP50km4teMFe9Cxe609yrsv16jGvRrWrE1JkIy7f4bbigU/6LV1napsnXngLHA18yyqsSrZyeV
S7N05GFJ0njyjf7PCcusJqsr8eQVLAUJe7a8KV0fKBKLn3oVYyOaTLnz0GkGcVps/LhmcU9bgMyk
zcKZEd+p7p/LAmf8QO9ybT37oI1df7T5PLadzAlKq9xxkUF4woNxZWllXlFGlViQZw6GSkNHZcVH
+tDuuRtfOkPQqqXi0ANdWk0J8kUZY/QQeZpsnEYAVvJnhrAJqxmUctvcR4PUMH89W4UuscUhUxWW
9ehWQ3oTWbyKVELF76pu26fc0GVd8Bgry3Jn1uYpDqg3q7TodqOVOI/Oa5IQHt3mqbWPGaSuuUP6
ocPKMtQcjfk8I7mMPmq5dM/n5T23wtxOIotYXkFMH81WP+dj9q5lHtK2PJsIy6sChsE+y9rSj/ZT
x0KyZqIcRmMQnNANsUR0Iois/YT+3k8fPv4QYGIwQR2T+14xSjwY6mlCUBx/GUdG+zAy9lkDFMkO
fs/ove9upm9X548jO5mG+WFux1+Wm5wHl9wwrwCi1wV1dgoQpoW4HrNFKbx8G8QmaWuuvhJNDuBL
n8fFVN8Dpa2xI8i5+OriGmDflT+2KJqvqLnqZdG5+rGznsrSchaeiOaTocb2wPb6StP6RkgPOjtE
weuykMO2LHIfeAGOeJU13iLPeDm2jE+pm27sqg+AzJfesmmt4Vwa9iN+BBFm6NsWyurmVT4IZqP8
1J6SZJlYqJsqD4ySIYvXnhr1Sbj+xXfQ630ICRqDFV3n1FUdct+8I9mobTmfDVNtCk2vwrRHxoNc
tgUfVpM8Z+vJI0/AVZlq+gly2DlK8u5Ut0WzPs8y1Q9RpB/42saTJgYKSjfbTI4ZbylVcbIVQ7H2
WldBGgyavUmTRfeXbFULiWuyLbV0mzw9lJ58J6T1GezpyD6U3XOUmNMKyaGxJgokOQ6sT/fDs9do
9k2OUIfSwf3FOmPa3nUK+y6O92Xcib3NxdJESA2Jc08ZlKx4mKUgKqpD1op6W2MQWiUJ91XMAH0J
0p1cGGm1C9ERKi3RMBJyqJIoNMxM2/g5rCYL/NwibVtvi8jqhZuMItEZeRzoU7NmLAymj+qNvNL/
rUSHjGC8MbWPubpIo91KxiZc9pZ+UKMHxHZK7BBQQ7q0Mztf5W1W7Bsaq2Ujve4QVLO787062NGA
NJ2yL4MsvzWZn6wZ6QYrGm3vVDWuc8hzPaRuaW8NulFeMgBgVdjNpvEz7F6YORtMWHvKtxhMFvpQ
ux/TwzjrVx5P2V4W+W0YhbkYrRj8RSV6bMN8KBl5a8cht+KF35OPHlXjAuTVeCbwDDFvr9eL0bab
A/udXs1XcO12QVh71mvXVogJbTPhCQTmgSwh1d5qQIUW1TWeJsXSVwdNPpx0K+EN53VDMi5Z7n3k
fqHUqTeJjkEIaXx5rNAkcmyKYJ/SIq3vi8OlG5nLie+OC5vQzrZO5S/DqR4YARXrmbYWKdI8kROl
Ltm9IdKgOVZ2RfBgPq1EXZoXJYdgoUoC7UzNcS+zrM5GNz3IjumYrHUXsLOmDgh0QOJbyWMRzd06
QSS80LHh3QuxO1w9dy6pYdhL9KQRKZ/GptSb+sQ280sWpfO+9tQ6EV0GkyPT1gHvaGE5eIsSA6B6
4DntezS0lyYpk5VkkrJx2MJskYLkkPTwahSuW95v0OIxL7X80WaqJqL8NCRE3tgJ6/u/P6A/5vS/
Fz3IMJHEMj6FWoej/veiR3ljjMZMs65zX5GXJ81llEqQXlb+jH1Y7jpyBTZ1CyRsiMct37v7QNpA
g8o22mfwXo5DQ3ZP0cDpyGV6SJC3b0ZHNxY01d/dOCLu1q+cTZ84Nh4f4a5siSaZzU6/MWdRLOYu
uZb11Yha43Gma2bQArfN2kK2nl87P1nx1GxOQZAdYp5racMe7v4HoXPt2pRyJtDnPc4N7xuTVj80
hB3WSpHq2aUTZiE9+VfLcy8CP31e8GwoaTBLIOX/LGDtOqxUqR/Ht2LOnnOEMstA6s+I1b9iSCoI
AxFELscaTNGUWTJFyJVIAG+BKZdd4vSPUEfv824E3g7Daxx/96WuaX12vuvN0LkyKb3roCvulw9n
jN/1JDf0TnqwGxff752n0hWXQoHiwdHjkulKTDdKOO2Ng1WuyqJkHIBRaG8PDfHGZVdsygYXdllF
557JHjLMmrPCIVY4Hc2d3rND/PhN8JgRWQ9B/y1pprfa0MWq83Q/RNsqng3YFhZB6f6E4UwR1aW1
Cfmi9cBglEmgRhIM9ZSdnPK8X0+WVT740iiXUs9xhFfaeKlJorToyY5VEW9GDtswm2N56c2B1+cV
3C/+GD/cfa2jW7HPsGLjkOmsoLJK7KVvTOSE13fsHMBx5OTfNGfsd7rvb6aWwwFFemfKYtUAJTs6
mv+aO4Zc6Wn0WqKOePGjeN0OynjIlPHt77fcnyLs+20G/RZT4t2A/DlBslWZQRNheVfdxXATZCSF
1bnxDlnYWNparD9lCqbNfO8GaQzXs6HJfzRUjJz+uIzZd9z7d5zZuNX/kKEGbDm6ocxu7Pq9o6WP
T5qY+o3etOzr74n07MnEtSwHwirrul8nMX7jSSfoFbXPuPFRDSx0/L8PwrIPiQq2gWY0O19ah//1
Vnm2Ci2jmJbtQDibEfmrqFV7N3GnHTWT9xQxkhzr7ptryX6fVN7JVIZPpG5mHf22t451n/wSRZVy
TYK470bZXpiLDbvSTL8aWt8ca0X14d9b7G4usi8N0+Nliuzl4OTSfCGBfjkMzmNbu90XbWLga+r9
c9vnL5rvXOm0+y9+hhHRtbRxORk14cqjZ2zrAD0lPw5zgqZfRKPr12BOklCwt18MfElLQi9hIeVH
DAz6zZqCR2YyoZ7HxYnt3VMztj8oeb/10FG3VmnVG8dGO9VzZTXkQqzVoMRVdgY7eO3FzahERyQT
UyeKrUgIdXbc7O4S5emrcP8EVWosqwZXeUZVDB6JZLtH1x1e0VzLpdtB9LI7LX0bR9YunhL55uNf
E8t5TysaprIltchVMT3X6HZb0/PjS5oT+5rdh7J2EZwwcXfr3vHZ2ogHDz7MCuNgt9Gkbp2QptEZ
xenThyLBxmE4pK6NWT3z1ngFiwMkynEZ+O3OsMpg60b+N82kV0KXtuCvIMuNRhSqXr7W7VkciwSy
+6D66Zqbt8qK1bNR4bKImnbrWcO3DE8qarfaJpSW8Loq+tHnfnZMuunNjYEtsPJXq9oR3m6mRFoS
9OicpqD9JU1PbH3l/5hHS53R0lqHKJ2eM0x4wiJJao70H5L+4txZhgRfO5CQHuCHURVpS/z06mLX
prGozEcryPsz54e9m+Xw6su5Pd3/ATditfG0MTjI5wZq2BdwGnInBfq6RG/WjV+aB1yV1r5KzRMI
HAtzVq+90MNrOMmR/WYVFWuZ5aFRlTWQT8IIgSVS4lsdCdptDtys0oylzwjt6uqDs+wjjyXDVOZh
Ogzl0auneuHnvblSER+E3kP9x67SXmuG0KXpV2GbVOlOMSs1kRIfgT0Uq9z6Jn1NnOL7xi7LGKYi
0Nm2MUY3MZWsmeeMWSVuCEK0MbKOntzVyU/XZDOj9dmptYwXpODA+Sd4lJpovstKYHmeU4vZFUkm
IEDmxZwa9s7XBnEz7eZ7ame3ZhhXQzfPu9Kxy3OKrzectVF7LjQkCck8H+woaVdsziw6xT550Ht9
Y9VmfvJoT5fZnJSbKZH5ocUgwLwW094UsRnKYF2ue0399KMq2Pso05f+5HXIdPuO2W63JHGieGx0
pwyjwe42arBvBcPtQzr11RUMwDNiheJVl2OCXdPGyg4X7bU2jH4169JGVWM9DmOlX1WM6aBorP7k
d17x5ONpx/pdfGdl99pUVfHc2Fq6yby42LllWa2cougODK2KkJKHXLwZCAdSCeOAHIJBvpglwg2H
2aNfngCJNa+zHi/L0oyfVeboB0ELSzuOoOpewn/8oZMtHNZ1/Qsp17hOmrQidWKsNyIO0lNjs2AM
pNeu4XVMqAcCuZi9MXhyssbEvaWf+AJhuJN2siCV0AvF3OGXirMcXHlgLqGwLAsWN8eRS74ZConL
x3/PTNmsNH3Y8IFbr0wITOJ6LLJQaaRTBCvr2dfSay2kG5a28cKpNhwiF9kzGYP3qMU5OzJHeGNQ
HEEW0q4f6uDYhe0W+OIn7lbtaCS/XGY9lW/51zSdHIzbFtb7KmJu5bXVWZTmRDq7o7ZFEZ88J8nP
sTu8c+WbBzkZPzMj3ypVGU9dnnu7lLp9r3tjwsaR2Qon63eNvVtoESm16zXjatVWsciMtl/gwMHa
n5LQXnKDENUYuw8f/xS39hPjCOOcJWW75jOxQu6SLkRrMm2F0Qti3FvBZ/cTRKmFW0m6y3l+q+cp
/daNT3ZDCdUMdn7U+wLldeaMOwOpQjSboWF11U612s+yKvUnlHzWNda/pwwvTnXyo4Y9vcomK9pO
5hwf7LnXmQXZPbqpUh6cQL47WjkRPTV1+9mMl046t1e9N8ZNrckHUqlcRrFtcFZOY+J1KEgEKdMA
oa6Z85CzYNPRwi1Rm46LjlHHqb3/QeA4XxFTFU/3AEMPX43S7PaN8I/qLjwvpMzWhSaIw3V7skJZ
DD8H/RdDi6eXKjHlMukkPSuKwJ2aGmsbDLW65Kq+VJEjV7FViZCIFZLpVNfugzp4w+1zFX06/ijt
/jEG9Vhp55FKY4cGxdy2DcsAK+V4krbTERWiNWGcg/hhgXLzUl2u0mJw12PheQ/MDxfIyjiSbEFP
3A+7yYJ6WMa/FMJiw2v9V9g+73ONMpQnh7kLWlm+kV21VjYJsGM8JefAG4uF1JvyIe/6J8sdJpxv
qbMGuQJyN4mH4yjdQ+kDCGyhae9iP7mJ+7rXZjm/8btzNCGm0Ad93JS+OW1HFMO5l5i33AV2lJQM
CkePdKz77IMgVjwEozstNKYqhzyd4d6mfXIdmYpt42TaSSQjD0PTmWGHZXPrE5mEjd25VX4UXBwH
KQwntVs9NEVSfwFUsGRcF+0yx+YsojQN06m8OADGH2tAZutcQdCZ0rtClWtXRW95ai5noSfvceOj
F89OsoDYQGp7u9nXgZM+2ESrAUu0wn6wdY5KENfEZsHL5P97oDTHTWrvJ4do0T4QR9FHoSeCMRyE
pz+4kwFVPR4u9ZTbN614kO9zUos36Q3BwcjsW9x6P5VFO/73kvnPBQA2SdAVHzZk5NOfnEng8jLR
JX5xi2aU26nmtvv/g6TNvCtCfu/tyMYjoOKuwySC5LNiRAWR1GQUFTfpwiTCpg9FXGvjddnIcVMJ
KCG9NmtczNh1yTonhsMvtWVOvMwWTAR7w3qF6ikJHbedwz6o6PDVzO3FojYMSlyxZAcsG2MIMzln
/2hM7/krn1886lcM/Dqgj7vSnP/+H0swB8yBQujBXlm3VoAVjk1BlK3jCvIoRrvdQoOZwqmt/FXF
mmanGFP0c33f6HsgygDoL2C3D5sPJZ/qvhhmTeiWp5F4ETRbo3JRRriVs0ShUm2Qyn3tsi5gs2C8
CqN69wISSHxi4vd2EL8EVEDLhoRpe/zes7S/FGb6oMmmffTL9h86H7SG/+WN860xvGAVSSTCXVr7
H2/cAkMK7KxIb+jrL7YDddprbGOdV2DLS7kFCkNGL0KIFaKDaF8kibb3VLYrrbTbDY1st649UWcI
7dgz4Do2k3ExZ0W9pqotP+g5a1vo+tAzvtjdsQggtzhZNIQEg2/J4120vp9x9JgjWwA0g67d4Loo
ELd2ECFIm8ifcqnFYRFzbkFvPQWHLDG2ylAIFQyXCXUQP9YGMPTAxursydw9WLb9yyPceAu5MVuN
o70HjxGvRFEUaz2CDtMmiHYH0SIo4LgG6PGIfsXYDbq2GWQ17dsmeiOKLvxQ8MIyGBbStqL10PpP
kW6498fitLGIYOj8l9l+cUHQUkPN1+Z+QPQEVtidwLHBRIFTftiIFIeXPxzSQscJ708PwWT/yNUM
dCTr5LXNGG0WhnYQeaIvepagIcoYAjvyXqyrEWVjWrTTspdxuYCPU2zBsrNnHdkXshQB13cll2Ul
vPIhAoR0JM+dttfcGHnTHFMF2Ly5S48x0kIRMLis2M4RVFYOamFGQbt2Y6pAHXMHsBMxhMXkUNVS
NYcg+D0mzAH1VWH0+9hFuuHkrPZ81WOVRwG+kbCsVj5SlRWjbXJNMgUD6H7E5E66ssxCQvbIyrPg
WZMP/4qk+UOVSSINMkiUa2S5YAa1Ph1riXNPyJuH7NZ3eUMyhflW3tshA1lRVOs9EhPc8aaGlATF
AKKSyLmnWhuQ+HzC5u6ggr8fs38SCQBJM0zC02uw2UdF+PutpPudw8falLc88UeAJGwTI/IbFs6E
9D/X2I2xmSzCDjnKOPC4DPzpl0gyFUp9+DK7ZX6IkISFqSHNtTaxrJLoxZ+1rP/Xbvq/zFDw7HK3
Y5JCioZE//dXirLFBstXNjejlvMitnQVVlH1bjVlsHQ0L6ajo0sb3a9WVmlvhJ08Un/jXbNOldFM
Bxvow6v06zXAJ+MWk+x5KJAZgf0iRbtNk59AjtFbkH9jsl7b12V064KmCI0B3/jUy0cSU0joYBx2
QH/11aVFIibIDh703FwaZZo/o8t5VkH+GChJEtrd1JOMWXRNPCdfZEXprHEJBjsmCigL80tfWRJ6
h4VDKqiCr0qXP30OzjX0HyxUKrBvteomAldyRlhZiQ3TRdbXi3ytTIa0AzBrTenjS58kB1tx1Nhj
34Wj0emho7pX3vOijsfs2JL9URlM4zI3ZQMF2LCVmKIaTDsXD0DGauTr3gwDwQJgwoZ4E0RBeTIm
femMXn1LLPq4aAYQzXaE+O92btZZrDF+DAy5zQQCfQXqbcrIdtZghLk0oRAfHXdbN8PXNM/fNDBE
K38udJSJ5trsne9woeAzox+b8qTbtjN9fYuYsmlcGByTI070WUBkkm2fxRb77N4KK312//H4/Jhz
//bst0xqDNfkbHV1rqdPy39mGVYWp728xVE5bzilENGpelGSnrIYNbQP8E+rbTz0h8n7YhX3rNze
MsO2rX6IhGesgXRsm5rVl9Z9RaNzyaZ5Q/xPsWjLEmdr0iaE3EULF73aNs5nb+emxr98TH8M9RhM
k4+GzwwNIn6mTzeFpvkYjJNyuPU0EyTysYsNZnZjjFoXdVAREsKEsS31f6Y7fn4Cc2ZgJrM5Odgi
gJX4/WaMATUJf5bgx/1xxGNS56tpyN/+fjj9lzeHZw1vDEZtHMOfQ48s5NQJ4UD9jfnjvJ4xkiw8
hDgbS9/H3TkNFKHiig7u77/1sxGI49DmnUFocUxs8Z/H/QQbVQFureHWGT9maSwiCd+tS8UYprWn
g+Vp3//+C7Fi/flpMq/g27tLUMiZuysq/qOe8WtPc4PcNm4em4XDqLcmXkx1VcFEIzfna/6Wu21Z
h9GMbG23RVVr9OvWa7O1YiW2KGpWI/nk7xBKRkwzJnsFHVciii2thSvd7mji1amrxjjWvtUvdCHs
nSBcY+nILN1qvkIbXntfvbGxFnGbRw9zHBM01OQlyj1y57QkVkeWHeoaC/CoVWJ9kV2Wblo/2OiV
Xh+EzJ6aKWZC4ZLikgQORBU17jH7LSqeaIMbZ2us2TFKWGZg9tSeRCBSHOEHQRunT8FtGv3t4FnQ
2se4PlqKk7MlLWgWDq8t8VlqC4OZsUPkjHYYNLMUi52bzD8zzAyUNd6pR1GCn8hz1rrT9NtqkKxE
gnw72wPyA30o7zvX8xgpm0pifhSa/mPyigQazCB2rOVWadqSUYl+UdY7lhPRajb0LzINTECfVn4E
8bBi/A3OHrIwzMSQxs9edCqfNx3i0mQighm7SbF1QC6GatS/qy45Oob5MurzdHEN+WP00mbZe/6w
d+NfwdzGLz4ouDW4s8TQ8o2MVPs6CyoVLQqDFvFeO43TVdR1sRinIEKYPlo7JpQ6L4q1KKsYD/rJ
tsuhvnWWGxb0qmijJ7IPNEEdP7Y6zvJs7TVioKu19E1a+F9BHlpLb669ZSeBA/DlH2hSnMavV52c
xr2HiX5nmfNOWNV06AsctC0jTA0buAk53/CrbGuZJHDqZZGxDtVABnrOsJqqflMkoJ5Yziwcevyl
7ibRghXgc6n4RcrDhO/Z5T5lobqcI4YMxfw6Ovl3WpQKShHT7Vj1bJV5l8phXTAP3YD+U1+aHoXh
kCHQdGsHyRUO6Ey+aWLd5Jid0Z8vEKAQL+HmxRJDd7IeFVEKlpEP9wMaYMUcdWzCaigw3hzGIw1w
0Yuw6hE5uIzr6xJIQjxg8OjsJ8h81kXvLmjy4rVyYiSoyXgzxiYIAXYOCyct+B9uEIKqsr05m83W
l964NDX5JRAqRYA6XConE4taGx97T6+eVVLvZ1tjWWbr07F0GNf75h7ASf6Els9e6qZiQjT5t7Yr
v0JNQ3VfKTus7BYwExeYi2AEpQWRkDRbKV+ept9LinY9ee8zi/U1xmt3bbn7Wjb1bojjaNXohtiw
PTbX6WzVd314fJhHj+If07PRRgEj4PLZUu6lTV150Abmb8WJhy21Cw9/7AprnGD9q4cNIo0ba+cG
VQNwk8+38V4BVhy8uaK3EvmxcbDOTtz3ruF/ZylLKYZuMpmNo2tUFAiF/a7DKr101q9g0qqFG+EB
lJ5OsAPHHDBogCciz24DhpJN1FXqWZn5rtVM+RXpbsZSEmq1njx8PH7pBN5zFDIV9yL54m3Nnj9n
gQZJbV2wdch1ky4t9RRzurh+VPF4HfK+XlJSRes5dQ/KTIJrymvAcMHowo3rh/FnO9YIhvDxrnp/
WMeZNz9XmBoNVNQsrK1XQ2O3GHTdsUZOvmA6UeCXSDEMyDHbj9K+6uMouIfahlAqiJZ9mY7HRANv
nGYnd12nJnbOET17WdbPHZu02hyNhTdV/prdrTywh6X6qsejlZKyyAJvFQeOOrkVpzUu5Wah2XV2
7CBUhwqDQOIbgDlnGSya2Xw1YjZcdPJI4OPsiGKyCfMpYBMla3lL2wx3ZELcfVPGLEI93uLAYFTm
xbtW1z/Tan4fSWrGQdLUyyp/ws1+w/gx3FVZ5bZA/2EHkXdOCussFEHMZq3YL3fuwjI9AKB1jMAm
GC5pRoJyPjNPiJH8KkJFo3vgehb4L0oL2pM5Uc2KEaywNyfc+jkcDvrVaB4gjDWmsZ5i9ZrAIoPW
ChXLliq7GAxswvtKH01We506c14EE7PFvKR77epmhDQxvgvONNKLwUrTEmhdm7GyY4bIlQZWXBio
S7ISk05Xhgl125KeCnA5Qo4+9e1NQNRniDnAWwFqCrh183KlV6R7EyNAq2Azqg30X8OsqhPyWCS8
6A/KsfvJveEfBtu+tGynFw7xIgeCIOdb3n0l8fjZjYr4zXXHPRq3eFNj68DWuxh8TuosE2KdWgVf
oNDPnlW/lgXxX+Ah441yqse5Nb2jHpsdfpY42sKBORvOzYuSgwd5bTtZ9a+s88dz3zA0FFwfjZaz
vU4NAruqR/CsLlRepjGqaYulH7fjPoJ+E+hYGWY/kCHCwRZt2U7TTGa+d1fYrJpH5hJCG+U+1ebi
aPUpTgq8OQqV/lsEG5ExUIZJEE928yP3Zy3s9dhdpHcJML6J9tiXxL1HfEj9eE4cF4JJUburAKrq
hpDJhnmzdkzcPPpaJPjD/GU5j8ExKV7SuGgOtiCBG+U2Pz7vVqmBjcOKjGoLCfPcOD634+SGJKb5
993botVs/VUr0cWL7JgpLk3SvQmj65xHyLHxxa1pL2ADRWvDHD9GtLhrQbloNg4HkQ7fHcEWLzY4
ebIoPqoGWErKM2ZipLSK/KjBdGurBUe6vtRaCcrb1by1ZuL2oOWR9Ee5xbiFsXph8NwkZmcNnE9u
pE6HAHTeRr+CCS929HNK5MiL3wO0yqvqrSIVEMOPvtJkqZZ4CF4t5GQ7EDoXDWK4Obn999ihwiA6
bUXqnb23Gc3tTQh/7IPh3XgWm0LKfAqQYWF0at6iNH32M8xBdgrPFTMRUfY6HjEi3RmQWOJMynnN
ZRobi0nZyWKwkRg4DLwjX7z5NrKPmp31JtGYburVa29JnVk9+mFtpu37e5n7hwUU3mjAPPeuPPJ9
A8Hl71XurCl/8KvWuZkBMGdkutumbgFa2tNTHUvmXH2gL0kcJ6S05JaJ42U1YlejPvj7C/lDn2w5
FhgwXIJIP0zM97+/joKeInZSbbjlkFa4JTCsEAEVVmCtofqsfXd8G4sSISShX3//zcxW/qj0HTo2
pj+kwNDbfFbYs34wmHQV060ltq7sG56gLPuW2uRvY4zBIysBXtYUHwlEZRNSIb6z62gx5HF1EUPK
KN5qeP7nJjRD0yww1sP5t8qPxih7ofq3956uKuAtDgA14EYOEhueQci3RGSKdT8WKYqK+Htuj0+R
NzovUcmSBjW3tTVoFlcEEMhvrDM74EVfK3fSgUZCq0JrPb/Eg8Umiv8eRRN+CmFWx0jKZ6b/xi7H
5hymDUYaa+qSE2UtMCfnhBxHnPs+/R/mzmy3bizLtr+SyHcG2Gx2wM0Eiqc/6nvLL4Rsy5t9T26S
X1+Disoq69hlZdz7coGA4HAj6pDc3Vpzjoldb6y6ndJCis6hyY7K8vDnoGQ+Gm1Bb6/TLTx3zqEq
MCYaKvNWSAmv/di5kRQZrslLdldJe9doScF4R9Kk2bmzGyvRXZQoQrQMI+KyTPmZK880HHqc2zTt
EPZquiQUcpPEQK1zrPaHziRZ0GCUAIYppqdQ+2aXMr6gfImilIVWKffGmOUe21iy0Vhz7mtuw5qh
c5PO9cQ30dOnHkzu2u4decGOZji0lnsnxKBTYrzqmUJuQQo0t0NexytzstJ9YcTWjbBUfzlknGTH
yLom3HwI9DShV9whA0ms7CZJSI6zVUSIjR6OR+8AA7t5onPgXhJBJQPBDHtlco4MKPxIkKB5+gWd
Z8DwVUGLAWfnGlV1VtGoWncJekk0BM7RBpC1UfZl2XBgm72MAGDdtZ8K97PsOM0gUX4y5wx/r9eh
vkRW54f6uQdbKwrkxh+85GpslLYqJIRaQ0IeEigDOIlmLdXhYhWmmMiNyh3OU20x0sbao/CbYuWC
T57fOEdAkLZjKrO1NWTdNs8mEpCMSlJxrf2rrvnah422z92pWTu1X1+8fUmMfiUbpEHg3t3LUnNv
cw+2PeAYHLNiTPe1Fpc3zrLx97t842Y6wBjbfLHrbw7aiDMNKbBRGPUu5xRPAbxcjXpVI3zjlERr
ewrzFsaZfTVFLZmwcpDnpdKxf5G2GWMwRVfkzTQV0By7OQTDTsn7OoadEfVE8mpq/GKFqX1uS45q
fpRvdF7SL/G6DWV5q5eDdSQXo9yDSjrEg9deynogiYOTthtbh0LDPNjUQxOkodjXFrkSjWM8Z2MV
nRM/cE9oBCd+232qYUutW9vkVOXPr2iBUVMW+l1ss3PUIs3bE4mYXg7lg9GTA4MrlFPdOMqtg3F1
RzpBtXrr/iWxcdbjkjoHbrJ7UxwYaP4DI0Y8yUzz/Aaxd1rF2zjZ0ZLLfDmWyMiDSs+QM9Jj2nZu
Vl8Myxcg39UFxkd43SmL5BtB3Afi6Qz1BXnPI3of+qCqdi9kVveQf02D1VX12AWZZrFlnBNLs6tt
XqjRS72XGdFTmg9fc6ec9nSoN13GaSbxwoLzGIWDlozgfWiN6ioRc7uxRRxvvCrCaYm7dWeznN5X
nOSZLglqiVJfv//9jP1WkH9fJHTcpceGegeoD8WZ94tFXzsTis7UvtFKLaYBoxBGAyk8w7YUk24R
RagmbDYlg1ng1zQ44UXjdOYO8YuHzPAKoXu1La0MSVNY8ZHZKdmaj77aJ/11aZ0g3DT1pjwDTOit
KEcZ20bj/IoncM3OUm6HWdjXMcg1zvHyzKOOS5OpPo8Sbzo0jbgO0aYHs2m22zoO+8swFw+/vwPG
siyf3AGYHzZpYq6wuAEndyBJZpk3mD1uejWMO5sBWypFSEjyaMX6DMG3ZoLPZ9ouVbLW7PJi8uox
qMppm+GiudObOvmgcvvzAo6yZGFq6JA7MEecLOBzbaDVtGbnRtj51ZgQU8+62u2lBKTWAr0hMrZ/
1IRHOYHowd/fjp8A/Rb8LISUy4Vdi3i1kw4Oly3QRlfODZKEAhoNiYgl6UEHOwMPD1sB1rBCUlSM
31OnrVc4SotDGGbjcdL0OcjK/HrExL2rjExfOUuvONO0ne8kDar69DMhFGqhJynym4K6xfGWtf0t
O97sPBTfjbyhK7c40X7/oX5xQxdhKkh43Vp8dydVZBhucsAT5t5Uo070rt9jJO0zcdHY0tlU0DpI
msG61Cc4DDwj+WBXhLfvp1fMtWnl0s61LISpp4XeqTBRJvhedDs2uAhcDQe3872MG5dzpmatDTkb
wdseTfVVF3hVfKyxZR3T3vpslbW2HsxMbbJ27o6Gq+7msvxW9PmmMTPnAnOUXIML6FeuKOV1CHbP
M++IM/nSuo7Y6A1dbnp9zU0ztIGzaME0jx6kM19l8DNvYfiI+6qi7VsXG2X0zU5HvYv5yqVcSLWC
zSukaFvMaCiiMzb3xmbI8wrC+GA9YA9eqxhe0htnmWkK/ErBTi+SGa6q6C5xqXBoJsVX4vq0a/Nh
zPPiaKNhtKv4ugbE/UT3RT8omZ1pHdVvMx2H8wJw0dY02heOj87WmQe6tYZSkAXCaTVyh6+TqiFV
ZWw2fg+5QqUJAALPf+Kv04hytPPSc9v92I7xRjlo2PIGTirDpljhqK0IHrftzaSNm6idz7Jae6Ey
HF0NaJfWokZypFSJ0qXCwFQKeYAwIlfR8NLPQ0j58Es9fyqp+m6Q2mZQxbpkj7ut3WRSpFvyMtwr
H+ON73NE053BPQPL068UPfMFClHsW7cg26aiz5iBKUW5NlmIenvsWEMt9ow1Jvm+fgKuDWfDfZ6l
1lOlEseobsety83TwWzeciJKA2nGdMfN+NPkuTSf6b8cm6X758sUNa2k9jL3D0lC59Pw2FW5KZ6Y
XhaH2kZOlvcIdpHg11t68psIK8yVruMxQOsvN1On9atuCUtaot2XL9AGYQKk3kq2ZntU6WK00zxz
O7YJDzrM/YMgjd40rfxswjh4pjV0BUOQG7ZK7ys1Gudu134zkk07wiWWtPsORaXsbT6ASPVsR1KK
HjnQpV0WVDkvW+MDsI+W+CSOrFrknEtRPdKUj6+UR1LIKJRxtJvM3UeODZEjLc+zliS2hI4CwWxa
cuhzlERdRvyO7CJx1Hs2ZXEPZ2MUHV4oC6i7zfcNvDIbz4AbdqS25rDxxvGgUzTfDBsOaNl6zLxi
W1cuTu8kGtZxI/q1LRJrS1/miokNTKXWQd6NPbgJlb3WW/1qhgRNBfjQjHQXOk10e5HMaK2a+kyV
mLJlSIZvoTHTxVH/qVlQ6+Bb7R0wID2xXvrim+1O4sJVGbuKOv1eS8qFznSpzzZ0hsxTB9t7EGl3
rbLQ/xTa1dHQcvPcaYzmBtLYNZvGxzHBd9MU44TOu5i2QhsbFvOmXCP5xByWpbcDwoAzLSbLNlXE
5ka1nwUNwUQbt+0Ys6lAic5Op6voOXTGra4rULSe1x2cms4EomSxUX2ugEnQmvWX6E/NQR3SRcNF
hZax8Pz8oNDHbkAdXcIujsGozEihk6o7e/viJRedzKez3uwkyerRSEsI2QnZ2BTV2soAM6CLI77l
21E67Z3eIRRrbE1ctoVTHur0nvNIEGUDfR/D+txIZLTQPt72f2buvPh6352hoTuMiFcPVkLaDLr3
K6zs3S7ELgt7IaW83DCUZQJKwjFxXaDs8G/AbRhGoR+VyoctkQkvsdGJC7l8efuVn+XBoE0f+F5+
tmovYYum7uCzInKRILf3GzGiLuOin7r41tIj/bNX0GHK+AF1seKOMAfnhRP4k32IUkb5FElCqHNO
fHNE+7bvHDwGd0PvoiLTG+OykfYHS+jP8gSL5ZOqBmd77PP2qauqM7w2R7ce38bzcwRsbIukHtR0
cSWjlJ67xPdBCAVHeYGD18qa6s9V9C+lB9+XOf/9n3cRv29Z6F/LampiGXX//PcChnev5eVL/tqe
fqt337n959sfy9dy/dK9vPufTdHF3XTTvzbT7WvbZ92/EtmXv/nv/uHfXt++y/1Uvf7j718BlHXL
d5NxWfyYAbw8iP89PPg/8tcm/vpS/O3uJS9x7fz5LQ/f/vH35d/9mR2sseP5w4BTyvODpW/hivtX
eLBmuMYfOiBfH2Afu6J/BQcb/O5Sw8Gxi8WdXTE7qrbsu+gff4eJ8wcxsGxOdSIPLHpFfyU4+OS1
Z1fEjwMEz/CXREUfgc77176i4TU6xuDeVVF2TMKH0ICpCySCWCI4AE1scAjz/VdaVV/KybhsU51R
L93zAhNk6JUrtlbmpsgkTtbq4Yc7ef3nEeBvbJSuy7jo2uWOvd+32UQdQE8jwxzWMQcEmLsnP9yQ
qNBO+uG+yt2v81RQN4xeaNoRQTAP86GXUxYoz/jO5LDLLWVi+XXUhmr3Jyn9u64lcsRPODh1+WSv
Ss3fRCnCtVBDLJw3lMVUQYbpoJyW7QxIDq9+IHgM6lRnE8RtXiLgizgSJQpvgM0caY8BZhAyPVDQ
TnG9bkzn2si4VY5tXOUo8relXXxtzEELjBartvSQKYvJpdkwU0+18EDO1SaqBeGaYWxtkKc/W3dO
7uABTaBt+yEMlh6ankyLr4OL+3SYMjLj+/lQw1KzFsr61BuPZTfYVPjN+pgV7XRwMlZk+lef/Izm
fJ+/IkhLn3wx7XwVYbYKKxghHmdtZzDISK2S29DuifCy9LtO75izq16tiymKdrM+EKwAsf0YwsIO
5vzOz6kWRQYN13zUXkIO9dCszGJn37c+LZokceMzyn2X1YQK1KXe02P9CzJ7KfrGKJOHJFlTLiKa
rpAfzdjvtbV/vh22ieBNZ5BQaz05VTgzWVmTqbr7zp5vefr71nC/12N3hWE0CE3t2SUgN6TvEYTN
PU/xYbQK44Oi85II/sPpdfkhXMNmxSD6hBFLReT9K0pEhpN29Yizgxjlje8NzwO2gEAMatqqcRfB
8WKRMPp9ji7dT2kiVzk5GpOfYkfR5wSs6nwedz6r44AriN0oNS89VOrgNP2ji8Y8yAg6XiWxLwAC
IsJsNSC5frm32s/hTIMpHu0NSDzxkUD659sLsUSg28TLS6DQ6e2NxrDGF1Xk97xNV+DroUkSiKCp
4kyTTsNxSFeb1nvWENzvdS12gN+M1yKMN0Y14DEjmpQDv7dVtrfzq7EPhrjmEKV/0QkrWc1Z+lKH
7Xd6VUSC9cVBt7Rp3w7oSeo+T9dJvqCeiFmeU7XqICGjAzA18KPJapr0C5VLTh8ubbJ0gOYYEXiT
zdQ7R/D4VmXYGJ85DP9+Olpep/+pU7Dvwc22xG8vZXX0XG/IoB9ENH0nkIrYsXanTxkcpB4DTLGR
jdz//jLv5UF/XgY5Oi8VOh10bEu55IfLyH6Ou9FItDtDL2jnq2NnW4GJeSkXNlyS9k+O519a1v+9
Nfv/ZfH//3BdNxcV1P++sD++Fq9z/5q9W9Pf/s1/Leq2/4eHLo2qBpDXRUDGgyIWsWOFdq0/eHbM
DeSbCeSkP6zshvmH4ePx1g1bR461oP3/a13X/3AYbG9WARAdDlPJX1nXl7fkh5cVNg7aMrwNS2SB
AP58Mi0lZkjUVUjWUjR24SctlTJlHhmaD+S9J2NiKaqQ+EDRjitYbB9OaneIRFWfzZ3AZOwD/aat
op5rShb9hq7t/PmHB/CL/cCyA//xM3GnbZSUBqPvzbVxcjG2n+Qk5zQp28qqb2RlXzKV7kYKZCM2
thVJZG0wzuPz76/680fkAEzKE9iqN0P8ySozFBULe5yjIHGJQXDbkJCLrLe7uygq8i+/v9byVE4/
IS8TqBBaWmj1TvY7Zj1A+OpTsRrNCFs6IqAgxktxrc0GDd1yGj6Ya3752Xxqcg61Bq558pYA7a16
OKpi5fiyalaR7Y4WMmeNvPM0nrJvf/3TQW6CC2HS2hRiWXDezWyIv1uNxqGdUl8NsCk09IK89LZi
k4aYHzjW7y+47F1Pb6dr4Yon1Ie15o2Q/sMFi4Habm8mQH617EtIxdsztWRTziStWIUzAWNuM6ow
xISL6qNssF/dWoSzhHSAyF/Es+8/LNqZEaZ9hyoNZ3gcAKFUd9UInx9MxUfa9ZMlg1GI3Z7Hxyrt
EoRqnywZHVk1Q52QKk2jJo+wq4dZSqfQteNA1b3Xb/DJhe3WUVnMdPffc+IvhuRPn9Jjf85/jBD2
uPwc7z8loixZ1VpBqxnLbbliVsrjFTww45WGCdrM31/tp8+JrhvAAE/TF46FdPb91eaQ+B4zYbap
uwRMViKNtdvMNJ78pT5epO5ap4v4wUV//ohM4Uxt5tKiQI58MkbU5HVRrzH+XQ4q68Qk6dmOk/a8
baaPxNY/Xwovl058GNx5pM/ustf84X11FvqShudtRQlAWnQ/e1mSFF+jYO3skCCI39/OX19OUPFg
OPJzn1yur7waUSavDR3O7CGO/dJDHYeo5SGubJGufn+104eHgcyycOO6iKrY5Tgnc9tAwPMUu6VY
TUljrYFeVo/MBvj9QmGeUVpN7pSW6g+/v+jphHp60ZMpp1IkjfU9SZ1J7eGw7LN2VQomBH+uPBI/
Z3/z++ud3lKuZzsWKy4mZhBg/skbarsDk/bAG8oZVZEc3BMtXulIS73uI2fNLy+15PJ5BpHS6Mnf
vyzlAi1AjysIOfRdBKJ6uKE+SK5zVDbb/4tPxRGHkoOjo605uYsDxWUGYyxWmkljIXbBOsF6V/O8
H0czP/z+Yr94ZCQaAd2iBkdp8DQyLo/9qNJK3VrlcbTwxoQ97ipzxgKphHjh6O5/8GIuz+THVWJ5
ZnTaHEGc0rKJWbYdP4y6Bv14DT6PEOUS+OR1Rw4AkcteDWzm95/sF08MGCRhXi4HK/aGJ7eRRuWY
NWVurWxgZA3AK9+5LjuyMsXUyA/w/L+6lkFU3FJt4mh8+qHCxoVP2zsk0lexdwEZ6iVfuiZoWj4C
xP9iXHuYJ5ajCq01CjXvb98s43Qk8pAhxm3cmEYnFxqP/Fz0mfwMextutulhNfv9vTwRe1EM0jlP
++xNHKYTKmgnI61wROiO5kDAXD7NECos7XMdoyytmGC3FrlTq8kBGA+SLloXfUW0LNPpPp2zqKTQ
Y7rB73+eX7y1/DiuwYBk3LPqv78LSA71uSWAb1Uk1nSloKkcEK6Ea8eczC8WbfUPih+/eL5MoUgH
PAOyKMXA99djDLKGlBSnm3F2u7UOv9VbKVr0xnoKkyT5YIz8dDkWJXKW7KVGbmEHPrnbfS4Gs6fq
RN+xzJ/i2u/OVVOpb64bxR/sSU92+UwwpEgtZiN8gwtn//RSYZuUkPvclWMU6THx+qaU61gb0v6p
MyIZnqdZP04zhoVqoRTDpfwoteP9G80SxUzAq8UBzcOFxDnq/b2Vdl5PTaaFZENURblNjcbvgnZy
EcbDShhvSl7yeB17aBE+eItObvNPn/1kO2Wj5TEapGir2e45sLUoYvrAkRGNy87SN79/ZX++GEFd
THsLA5d7fjpwiVHC3F1ynCpj2iKbDnaSsXErpb7SlJlef38xk+0St+1/5llu65KIwWl4ORXbUAaW
P/9hnqV8M+eqNYdVO1XkEbdJyDJSoaPVSXA1rMeUL9M2LJze3/pFWEz72VDRJ6En9XiZMoL62NGe
rcbEPTKlA5Z0c7ayl6Zr1YQxeESPNrdKkPncisE92ETzUnDVG9u6AulH0YgiCoKpLrJzdd1Pjles
R11Z2hryUEu70BKUfjPMnQi32lYXd32f1vY2xNlDf7eFZ752HX1S2UpZvh0dY/6BOEK5jbujaiJE
u8ASM2/XuwiSkUgDowxUW6k6MGDFf81biTa6B88ioGKKLdFYqHtVadBMH4Alk9GXS9Ft1ULFW5HU
NxkrE7CEHYxOiSadjhX15zEUubmLtRyoal6gPdhBKhr9dQrXZ6+TM/Y6wA2NNyl4oWRt4d3T7gcW
cNpppg9KkPugNVt4O+IBoi1dfYqXAiwRn8K/tPTC9vctaZqQGM2oF1RtETJu4Eb449rU3dYMIr/B
0O2rNlsyKWKdIHkNUw+5ZGOJWkaFXRavx9LRvdesMv2ZRxNygDZWsaz7/on1gG513Q4pJ/fGQ6Tm
T0nYPWYFuXW3KcBROtrzRJ11KzxlAMsnim/YNvzSXydFmWHR9jTSu7apZjT1rnCStHrRB1c8lCns
OHZ2uoHeVYPQk6B0Iu9rRIlwVszCTwOVOzopm34yhDvhasuvsUwhEEiLwee9tO1q44FYyQOA7Ha+
F73JTNOoXsvOy0bLm3NUgYN5ZpEWizTBdKS1nhO3HD8L3KvA0ud0SM0rvXB094xh26RXsnSc/ijU
EF6VMREHm7Yx6uKsMWHArL2J4mmgupTflzOqv7bRPJBTQy5WKmqsZzVl1nPuR1IikLRTwFOZEA8i
1GbO6Y2nXq1wXD4XyWL6uqJU3ZBK4eGoCis4O7RJtUM7Gf55oShXBfosmk+tjLT5RrXKw7ecV/qt
MDkq8tfCRm1KC6DpVnOGtLtMUd9bG9EYPfnLVJnvdb9oHThtCZmR/hyG8RYsDeFbXtx1JA5IhN1I
lSz1CmWf22llGc9Db62y/K4XRgWUKPVMHiMZCH2+K6uoyo70UZxFRPzWSxVzLYn4lUOXQ/xTvN3m
Xh8JlQnIuNb7bZ2X5XzL1FNci1RPboqm1D+HZpIAcLTibYsGVFEc0m1s/PwID4XfZK/G1OoJlgsp
zyacCGLXSDO3zru51rC38Ry/pj6UyFWkOiikU+bPFw5rDnxFcA/XPVH2Gz/NkyJwy1lclAXPCkkV
EsWgVzTTgwi0KBWozmu+91K6Jq6cvu7XpGW39qrQjepGHx233vYMEzwhdW1YuAGTMjmnRVHPX7oh
y0gschMgHsDCuQHFmNQOnGlPRVudnq67yhYf00oB+yVEXjMNPagNxs3aGL0KnUaj4LNO7JL027Yl
RCLoJMN03ReMJqBF6QjqKqpqLEWqrh4a3BA+5IfaiRDl28Mz2khrP2lmcswRSVy2WPue59zMNFrM
cv4qYRsUBCEzEgNR9yUaH1Dazh5PgbcXRdMXK/iJpNtmri9FYGagiNFXiOzV0fu6unf4MygU0KLM
Y5k103cQjVW9zemuqUtOFOPnKI3xeeY2guqjRNaIQo1r2unGKKOpD7xiTq7tPKnRN7AxsIcveAoQ
hRoDEKS5Evo1JRwPl83kTPVtn3e2uMO2lOUbaUSWe4RqG/oE73Qi2y274A6vwuSSbBDqY7sZIEJN
8DfE9NSBMOx3zTgV2tqjLQrBRtQCDc7QTi9TlQEa0+OKoqoxtvK+aOr8a6RBPkcN72EPyqzOhMtk
tupQ2ho8D1eaLX1DR9OPVjLIcttbHrdyMCzjeta8yllZcWXAH4rUUO7dSgBlLXyMsSlrwMGcTXBw
AZp7nOOOS2ROym+RWNg4rVjr6TyKA9C2RNv3cU12ZDIZdgAXj/SVLPZSgl6gPrhneVdH025OYlam
SBDa05OTGLRZsmTWgEM3j8aMFQ7XDNoMin9IS5+Mivikq0i1w11rVeVrWRUYZ2e6uNfT4BDVl8Uu
Kl6z6u7dup3771CZURpO/mA9jiFe/BUibBtBh9mJ0EYXBUp566JCkZhD4oaoA5OciitjjFxxzKlt
ZcfeR+geTJqrNRZPxlqyhkm0NrdVaHT4zHPDUZd5PiEPjjrW5w28IMZdntNcXtXK5W1xKAsbl7GS
CZCNYmrLltyxGMA4DV8Pa2OVJQPmUfJrXsBga1ecmrx6ha4lB5k8xA9tWme3sRjsm6rS0OKssByM
k70d8p4sngncCjgud6wN7MhO5WqXs9nipW2lXjRHUlf6Zi/ahkXdCjnVBZnqhbzOtdFXVZCnJSCQ
mByidC18SOiEI6nUuGlE6MtDJSMvvI2nyRmwQUXFJ0CIleIYIXN3Xc064VGTCsvLpLL02wh41SuE
LH0g6ShRQj3yR/glMnSb02cBlHj47gFok5/0pG+KfVoyZeyxwU5rcn5mLMXJIFKepoBmk8FpSoPU
zXjZlRuTvcnUVHgbTsxtfdSseXZJAWkHZwX1S9iXxWToGpp0ATgfGxI6b1F0+lOuLHTII06RJTbF
a8sn3y6t+VzTQ0xjRwXzSWvpfutm46xyXbJ+6wvJAQhj02MeNQfZb9qQBLNybAf7Eh55Hl3Rl5z9
+9wiPAv/EOJgdI0aPL/KH+uHicAqO1tJf+iCsnAuS+YkqOXTqxmBVyerOwV80S3wvOi6xdWxpsa3
HSJAMRWyuRVJRKuQfVBQGSUD04xRJNnOMcmihxEmZWmZB/bHcteWOs4Z8yCU0rex6Z1HdpdixGRG
8dtGIBcMGxQH2aYiBE3oGiPTjqwtp6O96S2t8CIttqPZ4iweHmAWiiBtxVMOTQn62XhdG6JaID57
rAHYEOSrm/lqEyZUPhoCPFTpEB/pDuQbJ9V2SEoDm43Y2ajBee+0s7Zl9wgVc1Pq3iVK5ZlA2IF1
X5d7UiQuBF5Tu0adWftsmY0Lfa5vcOU+ztNwZtqVjQu4uYXJ0e1LRKlgaR79EXNpGqUX1Dwf3C4k
VNBsdr0VvtSDvEdu2KLpt59sHVHppDkHt0heiYG+def4qpL5S5/EuzzH8uwP4hti1OcJoweiexBH
YFeOAw0b0yl2yTR/o0ayE9C9t53RrOPeDIPCIZ91UkgxnDE+2Kp9wYf8hVekW6fI+jdzAfmwwE+/
ckuoGa3K72Rb9Gs3KV/FAkme0hmTTmQsEyiaYux0QRxpn7vSeBEtyllfWKyN5XfZeI9uteD/0Uoh
PUaDRqBF0BnYhrMaAqLKQbGzPxuSh5Y3KUht3CrK0/dGmL9kw7gf5LgdTJKsi/FzTbuEmfWC/MhD
MvJ2MHFOgYPlf5V6PTumRLtXclJg5QTukgnpJ2WzeJ2xS145LCN3U4quTibm18ztruhtu/s0ssBm
mxYayvAiA4ddh4zzES1jU285D6wn3RD4IyVTy+jTz7DwZ1rsRB7InyI0qyE5LFwJcj3wsk9sygJE
eZOHoDBdV32MXtcp/ZWTa9VLZePzFzVbC6NtsJoL7TptUK4QhdWRWsQfKtYADqMkKUbQ5ihRB1pq
HoywPQ/LbgcgYt2TFcGLd1lp+cWUabsMPSX7EQCDI0B9BDzKEddWnN8UsJuCVox8J29rVs75WLvH
vNJ2HD6D0DWv2gLhQF+DfOYlvswR6Yy29o3Mic9GNp9phvdF1+V3iuJkOWUXZTXft1pxQ3XgymMO
rKd+1Xj1WhhQJPL0Bqns93GGSTim/TqxKGobnQ/cJ0poxsAna83ujATjPcnyR2mKbV2b93aJptmD
EFNrcNWtC6sgKWoO46NRg7IuGR4ek6ivcJZU1MzXad5tJj3d6IA0Zj0aAk4N616yMnQJCdwGWiLi
bD41ujpYY7PrzHTTueXD0JI6EWrkxJoZEc1JQThQfYvWI0OuAhHDHYk/yJFegxQ2nAvP7fZgZS9y
20GLKS4brUHOym4ltZ6zxL9o53o/dASQFwQbK+PMytu9TVw97o/kqpDm0SaCyJunncQPVFruZmjH
Sz/JziYM/UWlFTQ180OhIHrrFfDFmHwP6cZoLyIaR1jFfHVVu+3WDeMzGtlIeJ1gxNJY9jPheWMN
7J+jt9mou8IsHk0EUW4ZPkWmRkrVhI5XPGvY0Nl0ogfXwxertJi6Caou4bthPlA6bhfd2/aduZ9D
LN9modbmUNwkMoOD2Iqjz9lGTvOOHhDQxvKsd1A0NQ37EqqPBfO0POru9Jo1zrU59GZgz6pjo2Z/
Yed6zVY1WpW5c51A8A+63LlsDP/g2W0TmJa8BXKzjrv60tfd4aaNGP4IeOBTjjLKNmSBuJvW1lCd
5tl5ohQ7XSHO9XL6XKbyaGT9EJQpYMhOboEpGJwFClph5K1s8ja+HTqr2VJwPEdGu5I0yANMue62
kdU2A+sUxLqpBWz8D7VbHDTBDFYMngxGi/BQobcXelHCNA7x3BdCf+hyC9hv3LerzNcEejM9Nlc1
K9E5fmh0R1pudU8VrA8mNcB5aZFuODsw7fmq/jLxDvImj3eTqO/lDIMg1dPqIunTDRGTz5mMb8ds
ztemk6E351B32eBG2Q+cze8L9PLHvizKJwKmpnOjB8A/8IwyDXFdt+7JQ/X21lIxea6LubV3WWto
xNOlAMev3LwU+S1hXSBbYt5iMC6yrYdH2raQiQODoK3sO3oxc/xql47FVijJk+Rr0aPSXmu9UVtn
Ko9D/9nzyu68qR1v3MBnDS0UQ1I+S/SLZuDKqit3EtVfEUTo2lrOJb3tvEDPTs3rCGBbdQ7XJUwv
c5HU0bWB4yBZS7vPERHCIyBfIMF1yNElrJ/RUucXZOO01b6zCBAPJtw4zRrlXRFfIq0DiEz9kf0g
SE3bhvKhKrANBtUs6OsznkmRY+lYUMgaIe74Ch4MA1Xc2gAOr5DeeTXszb4ctS+u17WSCbQJtY0e
YmZi4xhPxXVDjCQHtDybH4o5X2xsPgX2AghBoR2sUhPHGdx18ky3Pi+fQJRo+k4TpvPZE53Yc/uG
DEz4QIrINDDn5k2YkGjBhEDwcXPT+YRoznkUhuuccCGGsMeTDOAxpYiXU/ZnVp6PZyaktH4deTPJ
nEZU2wfcxXAQMv0TOlDjU2G1Gafy2rv32i479Ap35+CPhNqgxdhXmTRfko5oIJcUizu2l5wIYlqD
a0I1FmqlXj6OQ53vxz6x9omAWBBVeP3jMm9feiMjKqdSg2gCzy9iwjlMK30xy6E01sXM7h6qKQgs
4N4Qe9dxyEGYH56tWf9suo0HStps4EVgpF1XUUQCRluB2N12Q258QtBYnKMzq3ZNHuEJry1nB1U5
u6/Z0X9uRVUutynLYhIOXTwRuqFVZ9KylylgIFVTDdFzmnPimZvIXSFiz6ytY4j4O+dnfKWxA7eK
tvlNOEE8XonBrw8l3PuZQBSDdJoCvd+hb4gKiWAWPbai/qTPOvEDGLLSL4MH8tmAWLEOHdjibJ1j
0tzoAl9kg0fsm9EIO5ga7e2Wuf4qbXP3P6k7k93IkSyL/kuvmwmSxnHRG58nyTUrpA2hUESQNI7G
mfz6PsyaQh6JUOeygQIKqKosyt2NZs/eu/dcmoqyhDtUYVeWaRUs2F4Mol3IF1FLHEeRvBqSgNhc
o06NfcKhcYXNJrrHOKbdBZ4YfpStaQCXRAezJgrQ3JqN7a3KJDYeG6d5H13AcXmxq2nZVAmuDmZZ
BC0Za0XpWnrdzg21G6byT0kGzyTraNBY0R2o2qUgNDwH9LEk9eBgBPmaafZz7fjvRmeb+wn/V0sV
NETRCfvrtdmG+wk6BEZhe82t491qpkdEAfdC2tMyiDtyOj1xquORsyB81iN6LD0r9z7RcFDHGvyM
bm005Zp4JbG04vLY0iei0blTaBU2HCrFosvdr5WNW9setTvHzZ6C0uEt8NApK5yWkFXWqqwIGk2F
uyDSUVu4IyLO0hTltRaE7LFObhzpLu9Hqd9Ypb/GcrODvP9Dq61rSyt2TpU8O63L1U1WRzSDq7Qn
g7aT/nDv1oW2bIYQeXXR8IMJWy1pDP8giZBg1uybDIcj+afP0ey4nQ/jKYfqkEclds2x2HSqenIC
bacUYIMpCZbCVU/Cob81DURPjpustKOjkuW3KYMPX2S4ZFy3Wbg9AechSw4vWnmr9XzEPD/Qqv8R
hs1mkGRnaqDp8IMP5Pgmj9B/QUI5hnqlZ5lekawcLMqomZYa4oVF2rhY3tAIibS+dcZo6SEeAN1D
Z7oyS/52z1kEtn7FR++4bZnuvdG/DzTOZZccnEzSXhU+tlwvWCAi9XeTayUrx00rWCzlgKkEFsoA
e8a0KwyOISVsE0EfEupOhdYxJLerkPCyMkhaNGnxFsE+H247vbgv4vKRUfUOJtK3uSVUB0mwmoJu
Y8oUc0wR7lI9OqSOdZidm7YfPHhGGM5vyxV0jTNhUdcNOc5xyXU4qQIa7aBGVAfCZWobB94ZiAvH
nxWrFh8/ldAMUT0sGZAHiFKSHbafpRsY7SIL3Dv0pJvamd4I3VoORbXNBotwK3kSKNINW17HNddw
r6yuEM9hEkxhbtUjpuewK19FLdtN4Iy30QBeR0utrdEPEEbbqZgrShhu+WuoWKVEEt2Z1vAdVCWG
dPOm0rMHzrXnipsEDCrEKoH5lLn+NvfF/QwxAjxCIrdTXENMesAu9B54AK97QgKiYOmr2sFxW2Jf
8+RRFdU+gQSeekjXVTo+0WLIFrC+NLjRZoP6XD7qvv/sVVlAiiuQ/soHX8vmPkHeBwmWc+sSoGVt
bqkFiPtFCWyY7dbn5Xaor5xePpJ3ve1qY6f04lgRYR0UfMRmRJQVJGBAu5RLsuKaI0PaKDWipqum
1h41m0ESPW2U9nGASIA7ccofCvI7jdQLaLgYq2J2Z81h7/GkPcYVceJpDN8qoCafIxL68Js1vNaK
5CCyXmPm/1GjL1ywFWnqfdEmZiq6s5tsudD1bDlxBdMi88pi/jDV77R0F0H0ZnI5Cqx8P5XZlo3u
dvBj4mgjzmhENYP/OLTYCyuPwJrZo0kxPcGBtWmwU6yGPdINh36pm6zqqjjlEtpYkl1ldTDHbolT
LOLd0APV0cuNJx4byBaw3JcWlaBXKMTs07hmzRM4lnT2wo+caJX09pnuZXntO+73xuOi5lvxzu6L
deJYaNGz2xmlFfgEwxrVE/GNzDnecr1eIcDjkpLQISSsu3xXdLc9od/qmr5xFK0s6AciIc83SvuV
NnSIWu6nvic/5dZwzGU7uIvWjlfzO1aO/c61hx9pch/GI2zhs5AOEItgGfv6U6AnyzodT2avrtjH
7UoDCiC5xgEJ1DH435Q0YK3QwdL3kJu0ubVhYSqCnEFLaTmWu/qL2994/bMaxpPwyRNPbqusfuh7
0rCC5uhiY8Cmz4yxtIifAZwU37GdMpXn6BbRwe57An2CA9DNtZcEO8XVy3CLJYk1ikyFGcoBEnXA
j9GhWs+Te8vDjlZEWOICm1svPx2ZNFV7n5I2zR19Ucc6x5JO7FCyMl15Fwm1pr93MAcyXMzibBfp
NWGLB03XvpTOBIykoc2z9VW/JcpFs9W+T8PZG3AW+rumjmbbb8Jhm/rDyYcIORBUTtzvqnDu8eQt
CSd4igg1JNWCGNh874Aanoa3ciL0TXO2WWBRpY27zqA5ErV3xFydBwZtNGqumcpuqByPYRBekZJ2
qAK1i4nM4wqzjSgVZZivZcclWbPBChlsifYyANarWntdVsGqMzzOdYiLtr2VNeW2YrlEPQYgobST
0w/MR2KbXSAnY+CUjdUD0S+cRiweQ5vmRHdA2haz1uS2rbVtnymynEwYgVardZuRrtZtVyX2oQao
rU/+F5ucEkenpRZkrSA+MITdI+JE0LqFh85AKNa3WchNQjkqWbmqNPfAyW9AXnwBGzDno2OQQRDI
AQsyrauJyonor71kUCYPbWI+6unYbrhZZIe0S0LwT0O2IYmy0JeS6AyYB4jxtgZBcdGyRst6AEEK
gr2UZX/j6gOhG3KA43nUmz44YoYmF6sCYvNqTKZurRj1qIIRHsBv4B6iPMT62N06LKZNiqagWyg6
VA2h81Gwp34f7TW5SiSVDWURQGX2aq9dCochiVettFgcifqWXztbK+5rtFE7T+vFPEAh3L3uy4ks
KlJUkqTS9rPejQBqit5UNorGqDpPaf3oN4F3btoium0qT9sN1ZDdhVPL1skPQbEQx+MVNPdkNzXC
XzOXqq5Clzs9aiX6pTDpF9IJi2d0pTvKGENcl4mlgkMDTVk7m0as0/4Z6Zc+6RP0naeSudSwYiky
qtspHNnjPZvw4Cz1Puitla1n2TWMwTQTDLFHgzdgMLj03Pnk62CL8vT8ENPkZ5Q/s0qIA6MoiFyU
OxZzPzi4coRjU/Bfzhwiaxt7XXIz+TP/pwqau6jBX7x0aLQwfOYe/42337gqKgg/2TCJl8muYWWk
BF8cK3sMjh0Iyheekb2oSJ+ubGfkWg6DBtQXFQx53zElYdeoaeeSlNAt3CDU9kSSFOtSD5x84SQD
eVcqSs8TK+CB0Wi6MrViOtql1hAVVKr3eJwm5hC5J+6lO195I6Np7ytUltjX560laEMSddrQpYJk
HnyTDDavVCmH+DXtA5anXhLf6poEB3b0ab+FrUdbfXJ9otclfrKpp+vmMCuZO1MqOzAVKYnearJd
zxD0nKkZMxQBSXW0fBZedj/Iw3nBaHLjNZz2psMVV4stuQKuBtTMCMh+rb1gg0ojOtA/9E5eT3CX
mJM3EXaptWNq1jJpjHcR9sy4ksLmcjN8DTJevcxvo5X05qzgVmcDyyUv7ACZrarbd1Ra1a6lklp2
oRoOZdCmG5IYNIIaB0DbkUvoXwcPzbC/4EfOlx6RbFQ2qAqC2q5557WCFzIE8ZRFBVFYKhlbx4YC
28a3Fsd3u/OcOiGnSHJThAXlDUtXpGcxGC9+NN5HKL+XFZc3lo5+zH2Ak6HFJLiPm7le5b13QzgY
ydknwHbbZNWh7EAIjFp9nTf+wxAxNygH6iGYCNvC0LmuO8F91MFC7ife84pL7ET31OWqY5syRpki
uCJl3CiZT0ouJsSwkoLyAqyOYEE9Ay5rQtPLoqReB3l4JWvGcA5UoYrb+wpFNRz93gvAXTIoCWgy
LjKBvIVHjwuXvFUcUNyTy3qA3Oe+WHoA1ZGQ8TKrH7WoNNapku0zdWPFBIsRPOXWqeSyvHANSk0b
/jutquF1ENoLQlOxnqT/3Qq1U5pwZfGmcIKhqaPS8DnbFUqORZz5b7ksAyALylpz2dSOlhlEXA8d
ZxkhbSii+KrtIN5rBijL0GaGR1LNDz/OTpNLaWx3MKmQgH4dOjhShdu+4CNljsSWzgWhfxBlBLwh
CbyFUMWeLogAWAeKVa8Iw3Zp7ocqvNIa4+DY3auO/muRdvKdYsbVV9Smg7f1vJQaqGJI7wCvSgcL
JqeGWbFGe2Bl93SVrowOqqJBzsbCioctwPxza1QA33WrobtAE0a2Y7Jo6DiIqv8qS3WfliSa1nNG
OeS6FgUTNs3cNPdQWCJ+2lFhnwiDZwMVyRN5bu2RUKCZ6qVeWzoU57xO/C/pAL5yEvj/5Ni6ZElk
acoPCE45Ug78MXheFHkecQuhWflfkBI6+PvCmV4wwOgFmkF/itSZYM8wLtmYndLWdgzyf9mOXXMv
ukBfoyYgmIBctyVptvYOLQ8HeWd694z1KnjAmUO2ViTWc5YZZIzef7O90dgi7pzRMo4lH1uzH3gY
DpBhQcMrgFoZR8CfLKfj2paZBtZf6fpsx4Xut4+llXgHz0/759jS7HFJPeDsWA1o5PBEW5xyOjUr
5UFIMaCUXR51oppOkv78a2ROjrVJo5F0y7AUNCT9Ek1NQYMXqGPYGPqr0jA1rBj4mIfGE4gemlL3
OxZtmB9Te1L09mUEZbjQ5JsgMnDvWmW4pt2VPGk0kClrOVS5SnqIh60A2z6jnGnd2SkUQ3Nwd1Ni
Zd9ox5E3l1tpiDMxIPKb9v6qdUNOkLJz483s+5sTs+nj5X4cR/s0ppGdF7ZL5nCTX7OTTwCXGpRD
YTkYbPVVpm9a/C6HOtOrE2MyEhkZzdAJz4NrM87cHoJIo10FfpR+B/wdHLOiDxhPZNFJZ8Z+1tra
fIvdngZfZm1HCpVtifoApYjPqpas6Hl9pmKLIUIt3S7TeIXAvZJTG5/6Uo0rqQfdKVO9f1WypN/G
qXe/5PbEDS3o+fSkYoqzzCGa1Ww3VK+O/i2cioSi1qyCNfQ9Llze7D1FYQYOmo7BqvVCg3E6HM8i
MbMfXinEt8HIg+PAXZUDhOKTy+fEldnGo43vFZDyaNzViWnuSNHgl2VMepUxHnqZD6tkWRoew3pD
ky40N1RAFW1Vqz0GnTfsXTFglbo3HekNxkaKYk5FIXHtBCmtdnAzOyVIjLZpluEQEg0wlgFZBOi6
xr2XeSWE0Tqq7pWoaJ6Ok5vQ2kB/d23WguVoT0m2aeIuPZmJ9M4DyvZXPyBkkO6Mr90ppnCvdd7p
jNIG4T2Moqy/hR5LhD5sC7UDx5D/PWsq2r4JJt18U/IycunsZHuvW6J+CXIXoJedyOiq09wYXH7u
00BJSoC2VFkSjZ4i97eh4LW2blY3chl5fcYeXyrrKyl8pKB0BuBRbc5SghpXzXj6Ann6pjBlTT94
ooU2n4zMH3CUMFXNp4Lt3Ao9ppqAM6RDo9mmmZjkcXB0nJ5/VDRE+nwVmqyyO6XDb/tuD1btv0gk
H4+iqBOC/mxikzcaCMjqbvIi0XwHeyH6g54ULRBNaObqKFNe3CXPKbg7FnUcnS2rH+sfpd4xvvZK
GXNT8g1nAGw0FAGguNEBrzIgaD02FnSKceF75Uxb9TJ2hI3eIt7aNVrqOYS1MNVeMVAekvs00atq
TakIWsQw7Ul+KyTkSEQxyMcOGOcx7ey7xksGklyr6H3UCriLhZ8RnhSqqYt2ZqmTYtNHMW8m21r8
BVFs7S075brMwF1yNu/EwFj+UEUgv3bEOVdwea1OI0M0ryx9FdVpqnZAu1SyHEApO4dJVZSOXe33
6bWpokjUnCToIojxbgShmBQeVGkxIUZLrcxC8HqZH2rrqk2ytlzXGLktLnk0j6rrwOn9YIuQ0EqB
kZrO9yQc+mAvPQqqrV1BZl0mdBrvU92K9as0DuhqYjgnjH2CWoyHjp99iSidPwGAK7sliaJZecj0
2nfO/GGR8Yk746NZYtZG67MRGssXBmWd5s5HEW/ZZL3qTZNulzlE9bXbB5RjCnBo8smDPsrA5wfN
ImwMJ1xMfagns0j7J7WwNuV0MpuAuifqH+m4folC6xU7OrcxhJCkCUUw0Dz35vcy5fnP/6BR5qnC
8XXsXoiUxaVJqeb6HqYiQmw5ZPpVDfZuL0JnjhYOgYEbc2ZXqjlny8l8khDtYv37x/+V8tzBzmdg
dJvTpy4crmGfFhZ5DIDtm5EsYzstkhe7cgT3I1pL9ZI9rGiWlj5a93/3waaYUQrYiRCCwzH4+G2n
WRL3Y+9SaPsRW2Cu0blaQ8WM5eMwjL2zdr2aWNu4aHzn4feP/uicmH/o+dEO3zU2Yt37E1Dy0w89
TmnhebEfrpRIh1t71BmXFjqqiwUEmPg6BB/5iXfi1zVs4lgE8uMKY/YUXyytpBPIrfwhWpWDPdEe
Hg2HzGnRIwb7ux8NC4/AUwRXEVOIfWHSGIe+LJBbpyvP6kpn0ZearVGqC8AZU10mz1oSqOmT9PVf
lxAA4BlfaMHUZS+7cDN5ABqToTJSFs8o7sCdP/ECjYi3JaFtoeIgiZ38k2f++q7awprdfVhR5j3h
wrJBemoNUkykK7S8hOSGQiLtmGLIyqG96CxIpb1OipCPjPUzKMNfPxrf0cxLgP584T4K2K3c1uDR
IH3hNVqg2FykEKtUjeVG+MG0aGoEH1bk2Lvf/7i/2BlmNww6BgHn2XKxx3x8ZaaqAnjtWelKp4jY
NDSM1xRMBU24WnyyLfzVozz8KB4ZLtiYL61+3FJMXo6IrChGtTMJbiweaETVy9DQ6k+8fsb8d3/c
ArEU8lOa9BIgDxnz+/rhfYyzOE7jbKXLwTlVjjJgyoEPz5xGP9jRoN97Eg9bO5mwSOvSeR/QGa8d
JZtPzDB/moou/hKSk9gU2BHxptsXm1KZtb6IJ0lEm1KJ2HNQVNEW/g2Zx9zBRI5kI+9edCUTmnHU
irTV8tKP/F1E6TIsmtLI+jO61AzQn1l5xQYFWtTtMy4aryac5ImEZy7m6IglIPc26KPgZLZO0W5C
9N75ShQtaV0qBxG8ot8iPtn4/uJXhfjq6TTS2f5+8R3KDthYZZXZavChyKw8o00NrsOEDYToKD85
Tn95mG1CqnANA6SLQRblxStqMDghwrbjuxxyog3I0zr5bZKTOZEnj79/MX7ZXnkUMCkyitnY2Ywu
dj189spPJJluSAKyO9fJojddQQP8/VP+6gOBaHVnwx07nbg4KvVZ66emOb+vcHvcJ25qbMuCviM8
vSB9+f3Dfjmj2N9grvFezMcy/JeP70QGuwmD3AhD3wR8vwvFgNXRBq7oHs2oqo09GUZZevv7h/7p
4ft5/VMfWzNfw6GhyvF4WWvZJAR3UVpiRrWYIESlRIdY2qSagIHjVcx8tXKSuvjCzYM6mgTTVRKR
Vvj7vwKc2Mf9ADavj1sHpvx8rNDp/vjZG2QNAkZ2smJWuMWTcMa5N/srIEXYWc52b0X3VUJFmCI6
peW+HcJqT+/lvpbGnLhNHwdgvLtw8+LYDToCSKN4igbrCyaXo01o+iIMBbbsUpWfbCCXSwRL6vzN
UdLZFlXdzFr5eSfLOW2QQacEpcaiK2j9uIg2UaIWFllfNsmYv/+mfnkcoy4KGDAhMB84di6+qNhB
V61PVbsagkxDOWAq74WEp7TeyqoctU/W/8WSxGFOqYRJ2nc55A3+7eOHC2EStsqUcC+jxngpCKag
sxZM0QHUr7fyAiu8+v3Hu3ytWY0m/mhrPoLmF+7y45luXNO+a1deYni7Pgn7t6gKPqMfXXwsuAcO
62zePThUuWVcPCXqjCmTwG1XcEEIuars9pihhgt1O9gPbvGZr/WX025+HixFbuT8i13k4nmo5FCG
Mj+g8E0HxNJdnd2Mphi/RD0wVWVa9g9dxfaPmlyvGzO3JTYcJvIZJXJtfP/9NzyfZz+97/ykvs1h
xwFPNQX/5+K88xiN5EQNuSsQAsZyQrBGL7C019A947X049fcFltd+C+m3b7//tF/+T3ggAe4Z3AF
8KyL5RRxv8kNrgA08R135eloRvKRfCd6Qk1pwkrISWxx4hu04qeocB7qrh7//vvDTy7IInU4Ejnv
P65oFx53hCkFFF1kmGtX9HJjWQUR73nTfnIa/sVaZhRAlWPMFmOueh8f1YJVxQbT8GkdtAwkmI+v
BMIWn32p8+L56QedFzNIFrYhzndMzZeP0RA3upVUwGsx2zKRjEKGSWSsLkw9LWlUGTTUSDD7Kuy4
OPGnHoh7/krXiOZrPn1G+7i4GMzlOXWGaRrefJY5fwa1/lTXTW6TIOWxBiLsrOqUtKM8lgO5vIxe
c0anxBEQSR2sf7+uLk2//3wqF2qdooA37GIPLgoHaYkgLtlklhvp3UZZ/XVeyDvHSt6kGp/cKfnR
EM5Za4TbWDYDVqteemDP9Ai4YxP43/I+W5VCnmJb3ogs/OpRqS3wwJ1dnTmLOeRv5CUQ8GF+cv7+
8jryhcErtwhRAWygX1YY1qTBvm74woTG3GbOqFrnkYgPofvo0HOf043lKhsRhyd1rn1yu7h8If+x
GYj5lYRBz99x8Ta0cYnHCD0yqjYcObhYFRNVgohs/Bca3afOs1bSJWGRsKvgfcAf+VBNGt3CRJ/O
v/8RL/Zk7lVUWdzTcYtDbYKF8/Ft0YOkkmg1p1UH+vGtogG+ReQSr0rGQZvc8jFE/v6B82f76b2x
Zvi9wAwP/RPUgDAvNmXNtUjlbELyUBlLXjVlG7wRcejfSZOcw98/6mIn+OVRF+tTN/Lc1Xukej4T
jKs50mUFEzH+R1vpb0H2zuX3/L6pvn9vrt7K/wfcWw77n77Kmav7T7jtDO79n/96rLAwvI0/E2//
/Cf+RccTf1Aw2y4oO/y4oOj4Df9Jx7O9Pyx6L/zEusk/QmH5H+6t0P+A42nN/yVXInjMLI1/cW+F
9Qf/8dwVc+ARsBTdvwPI+9g4oLCelxYhTdypCckC1fNxUSPPRV/FtXLtIvpD3cPZVvZas4VtW24D
PWVw0JrNkr/ns5bFxyX3zyfDBCPddy6tL/eVwmk6GsCaudaskdYE4GD1qLeT+Kz79HHD/8dzgLpx
AWMLow118QmNrgC0QOm7HoGwNpjMNBIjTSttt7alsgc/K7SbDEn0w0/L4OYfr+nP1F5e0g+v75+/
uMdvxI2I+x8slIsHB6KRZUSsx1pD+Se3kvNXoCOiTbJIUsLmH3veuZgxrstmOhTlV6tGAg+9CLft
HeHbdJMWRmm01UL2NZmdbAcuBF4U837SOeveG9O9lSiGMHao+c3GNTK9OUB9GOf5NkllkPa9brgq
7bxHLTHoKGnt8kF0lXsoGiYDFOneOkA38IXUqaBaNCj9wqMMY699q4kpSRjNWPay1NqIDlpSXCtz
1L7KDr2cUSvtS103BaHXTAzeoOAa92nDZ7zOii4LcIAqY1VaDdD1yvumYUxlPp3006PqEWSF3XpK
mWAzUkQFAs2YcpI+wMJggi42lIXNIXb6+LVsKv8xDoQ4MAHM1q3hpluuuQXShU5ZHkNHrUl3zFub
dItIu4baoLK6fcyrXjXWwlOKbEKNidNToNogOJuq5WJigFhepn2XPldc0giEbA1bw+2nBvlmSUJ4
lmgehnDRtE2wb+n33MYel4I14Rp8B+lUviZkw7yaqWXfmww5bmQvvA1B5ckRAh2/14Bs+4ebQYVb
IJBrjslQ1isDHuRKL/zoRoy4ufuoMNaa6G0iA0zn1JR05iqrKRCHhmhWytarwTjKiAgFpU+s3qzR
T5K41f1QcSS0VmHsJD3crTM1ER6Kyf8W5kN+HWpp/qMsM+eQI+Uh66cnOKXQuqWwkaDb7RhdFy7m
KKIHCG5o0adiehOCoKe6XamyizYj89kT5aKxruXYM+8eMST5YzselfB82hkK7nM4aosapzCxhLp6
aEQu90FPMM3kh4x5cQRPi0hi+V7ouEfOMkvGLchKEwEpst5F0xfF96kj5RukDyF+UWzIlvCJjlTX
wW3DVR1plf6MKQIcy1JDSHJFXIhxbnBFX8VB1x9H0Qk6yc50TfjheKtiw1/iQbWxXGOOHkh5bdI3
IYWNp9EIa04kUa3jpDJYSU35KDFW39G10cmbRbxQNwaKAlHVwYp1oz2noduuUDX1u1YfmJKWTV0f
ulK23ypoGrc6TqMbrCoDE+w0+TGqpj2lvnKfBJ3PlcPQ9I6YEgNlRZd6RwOc6hbri73pncmIlnx/
w9YzlLVKatW8ZEHo/CDS0bBWmkWkgEhG69EJtfwY9OSHGhUBG7FBimfnePWxn6T2iLc+WRlxhJy/
qqa16FsES0Xp7AbwgyezsySzZcvdT6rMN66WRus0y4Iz23y4NPifvNeu2Z+63qx2WRJE30Kl4iMS
+mG2bPs3/oSxzwup8XSmQHh4nKhfJqrjko0M4gTKSVznmKSXQAcngg3M6HbqnOhYstefx67UX0Og
ems4dsN1YY9kRnZ6DIC7yrsDU3kL23hSP4yIxbnQCtYypVy4ZFYN2ABbA/ZlPVJnr57arYO9e010
4HRVemV/NSVmhZVwtBu+ULTB5MeaR7N3s+0gEmtPGnH+PKZ6S9xGGYbnWAgNpTo6mENdk+nZtja+
LWAuuxaSSorre0qv8G1iWwgSHJqEBbK3zYPtt1qZzVcw6tha8qHn71IaLufU0aLn2rLsI4gIphei
HjeqMEJkYKO5nnovwoFMMdpr0XTVjw5vRmxE9/irGyI/lNec4HAPa3rjIHZYjQ9uAwWzIzn4QICG
+OY3tXmIIosxf1llV0PVtNc5Xd8bP2nsJ8mWf8NiM4+IJ+V+HKdyBWuHbRrTwDJpw+Ag3CTHkN3n
B3cMW/gnJH2cTNQrBBpKZ99G7AGepwU/9IarVyxIgMVqVS4tYn8erNq7r42hoLGHFTk3FV3FMLRu
pElc6CQ7j4EqNo+qstM3FCbe1mXj3o9qMk4tN8kYTE5rPTRKydUwacEJ9dyANjqOTkAN3L2wZHuC
KoNoACUMEaGJ+QLxLV3D+x9RpGN6WozI9I/CmIZtriIk8miHt5Zo1U7BDjujbdMbFKlOsI1qo30G
MZ6hjOpRjDvqJtUJaWXmPWOxx69Jq1d7HdPj2ujKYdMWBqZ+KD/aLoysfheHhTgD3tGQPAhnw8Qa
QHtjOWcmHWS/mYgRkmQiYGjQO0Rpc5yyEejvKNCCZYN6CqWz6eAbN7VvTqqVBAIU/dknaOHRMogo
CQk4IcLI5A21ud7mOSbgMQVgocXSehGGVZ+6OJmW9N2LPXCmdG2PUbbEKDJn4tnNHtByt6kFNJZN
aU+kv05NcyvoVROkPmTzKVvBqC9KK3xUkWwZamXxZCz70k/2RQ1fDyfUkHM49N6i4ojw0Hc37Z3m
ygy7beO8KFfDCIu86jprUv0pywdw5aXdzktgEnJBYVM81iJtC0ywjf+aGhWII16oChmVlT5o5G0U
G6ea3GjBIMbRdzIccX0ZfmH9qLFK9Gti2Gy59tXg4F5MbStbq3Gc83ZbnZx5SRWAYswgi2mRu9wx
F4Yu6u99jPFpNZLU9Kzb/QSUyAnVjR5ikC2m2rzJCkzzSzuIk3iZdbp605og9Mgeth21QurYGRvf
6EA3oLHHdxJN1bcmre3veuYlKwaCPoZBN4Tbn1TtgRrDOieVgp9HKCdq8ix2O0Y8jGNwOoYoptkG
m33GSEQsKhp2coHNkVRZpxnynAOjhT9lVJr75IYKiWdEcjSewpn1oTlYN2pThQ9jZKYT6s+WfNnZ
9W5CwwPO5+a9h0AqRWWy64UIhwWCg5jdQCFZQZFWj3em0/nXKaUc4TdV0k5rRbRGRXYr2BVbonxa
d7PqbFnleg5T3ozi21AG6V5kKGDWreWP0SqWErJFNgQuTAHbHxoYXsrCO6jnurMtolqh9SpKPed8
4aDdSN3LriqvCYD1NqaPbY9SlJ+4G3KIhoVnvZTUMBnbYk/KCgrxXKdQKrNyM3lAKTTdRZXRUjM6
y8AtENANWZpDTAgE+KJGhvbRqUrcAgnuxGZZVH66wYaLQY1gRe3dgsqCncN0TUg8qN0R9Mn+hvIO
wYMR07/Ez8h1H//+hB88suQevbTHhLOIr83e1g5+qieP2BmcL90UsSBgtUwnOgXolxGQFMehqtwz
rd36WIyy6xayMuq16hxni93bp/0OcASPW90ShlQDGotLEtyRHmb22kBA5a71ZkrYHKsCh0RNvND1
3M4kx8vQm6X0muE7B/t0CkTJtFnU3jBeTV7NumFMYhtIe/JCrenv5UtNqJoEbXSVmzD0NJcOlOA3
ggIxYY1rtO4l5cLg37Hb4dwYeXXUxia+EWWTQ4909hl07Aum29H00fSjE+X5tYF5OFyJxu7RIte8
a6hRsRFKSocnSTlEPDmcz/uoypvZ4abgf/n+be6qbM/4Pt4ZYayWJdq8FfPEZl33yiTGtCNtQNNw
ayWpfY+1qYFQI83mOfGb/OuUGHJXG3SnaSZmG7Nw02eyd6y7KQeJ3i0qQ1PtXhsHKCC6X/jdWrXk
wAJCas9pCUQAaWrfNCxFh1AvcrCMJ3SZgD2A6cSQqCqnecHigk/eDfrnKbXlWct0da31VbxUtiRO
AjhVD2pA6cbOwajKfmLJ7o5DxlkoxD8RC78y3oO6mMBqaYW6i+h1L/7bHScuHHnrrvHQyU3ZTN6+
7O12qXLlrn5/HfzYy4HTbtkk/glQpJBIyQC8mNMVQgt0DV7T2g1HJMqlHVxxaTSWYw3W7c9H/a0u
y/8tyuD/Wy/G8Pha/83l/qUXc/NWvV02Y/78R/7VjLH+YEpKR2AeTOncy//TjHFMYgd0ZmM+EAmY
BHOv7d8hRP4fDI1JIkBb4TiMtmgI/asZY7p/ODQV6Jv4hGXRzfD+TjPmYpEwTeL/yiYq23Z0Jna/
aA6SwjM57pK1CNP73DBJIgSLsGxs6f+95Xj5pMuUL1o8MaczT/LT6Cy90FxgNLgT0vukeWyJjzoK
Fv48aqfrreOR1+lcX8wYCABWmk8hs85BmdlLn/xnjTNdy7mOZSCowrYQxtoZgvDNi6XTrrosLnsq
BTXgwho8t3obk/9l70yW5DaybftDhTK4o3Hg2rU3AALRZDTZMrsJjKRI9H2Pr38rqDKVmFVFWc3v
SCYTxUAgAHc/5+y9dt5G24Gzp0GkjjHHgU3WT79BGFGFmzLBDs55v7a2BoSz/BYUbGPtybhJ5qM2
rksO+wehxB4SvagvcVpZXdCGatQfdOhY066P177YuhFSN48BKeUpJWrX+oa5xjV4t74U24VBYrt3
EZCrEwJ5m9Vizmw7GBXzosDCr7uc2nmwTHTwteg5rhIKvp8koUo+pKgWA1facrGgGbrhce2GuWHt
UsgPHAm4dwM4xJ4Pa9Iu69ah6DZZJPWoO5SFln9fID5D26y7pN9EsSS4O1Ou3n2bZYLxTa5TVOM5
7Br1kC9FvQZyIsPt0Ym0tr3L7QTUls0OlJ0qVKQoj+CFlRQ7WttQJsSpgR3Xmet63PTVUGlfSooO
LZDVIglO4qtiBiwUyrChgC/y0Bh03O/oZ6Jpjii1frMJDbS3w0jtHtR4CzFHcpY0T7YYMBuaTmGh
INXbEB6IXJXalqg/+40WZsw27KRWpIFGzp2OQweTVx0G6OMX3QcknEZBTrMuJibPdZedqutBYBOO
pL1x1DI8JWOFXXp0SOUOyjZNHhxn7Yh5pfs13cQWMLAbkfT2u5tHY0M/0xiGs+NQ3PltK5iglrZD
FhI5s230qU6yCpsHFqTeH9mNFtIRDZ1dq2x17T2lKHVwh6uYKm2hoqwAI2j3dl3X/QNjqqU56lDn
VmAwTWMe1bro5SFb0fn72Obt4sZUMUP+nBNNeUcqgTudW3Jgxy3BWBVzvnAYFDATiY+SHyp7Bgse
mh5B4a3rzV3VdNsWC+N3tZoiA8LHP/ZoaHvDc9bMBsARmTEItHrtmdGIqpgD5WoanDdca7rfsWMW
PnONZm/lGfYCg/aNyKFoVTRkDmmZ25jEgIaiTrNllO6g7eZPq4FRqtIyjlG63uEfxWrWemaWtIoj
09wVO4dT5MT7orrkas0Ur3kb25gcEgzQgYXRxtr3oY0Py2CU2gfSadx6i3Wo+Y5T2WDjM5YsOghS
RQR8mBhVsaPnzO3zLFf6kwsVHENN5kT5vprx1l+MDAXzY4pQCI911XVLMHEktvnrVwLPzM7qW09R
IKY34Mo0G/walFEfu6Gk39eGur9gfgwBzSbTuUDDEh30NrGw+fZtjni71Trcts2s149TCxxjEzLq
iQ+DYvy8XQS2Cp/wSgATdqvKq2/HgrbRrVfHADjRdOaMGml1EE09NI0OoRpFX4WrpEc3r/eVek6V
tWorRSpNteWkFxJlw3diy4wrYsnCMXKnYklj8KybNLOmjRHbZkvBbkhrauiiyXJhOBNr2SZym6EL
HAXL1Adcs4Jvaq3QvOvVjN2bhzK51UEAOkgOq+ihL0N518kZrXWlSKMIssKECIC8VCdjivvM+UuJ
6ltZd25yaUBl9hd0SyatunHSLmJd4UjNDPvHUytn1/FJ/OVkN4KFE2Z1UO0wfcOmnlCIl6UUvhvP
7ldWkIGhrm7X43ZkhA23S9jJE9KumeN+XiDUycZ0QYDSJ0NQd4Z8LcGhXgRChwdNN8MZ41GfHXF6
4jzICJbXfScjhs5bTXON7hLIEdRLBL2VL5UWV8YmgvHQ7BIGFqSVzjP9LHOdF+UJ5mfGxhxNXPdU
zFGKQmi1YfmmqtQ4JxKedsPjmP0mi6r53kqwF56dq6U6o0gqjTtBw6JbbnUkhsnRsVv8TaxsrNJ2
OVr2PtV6QKDONMGKGpqyVjdmZeg5z3InQb8ycMC+NdR51nnxbIg8IBd3zH3Oxeu+tEr3JXVT2ITX
+mk5U8FDGUgzrXjit8gPOex6+zJe1XqPYzEverAWNRYxK7uaZkFlzKMHuynBQNVLekFz0aFOwMcj
MFLmoJED9HsusJ0sD22gIwPOiTzPy88RLftTq8fQAhIj/hK69fjexTOBoiEe0IhGWJpnJGtKgLse
21377GpOds7aNsRiFUdY700TFS0FT1hDq8C/NW8UAAoXSABHmC2uBUY6bk+yBNVdCmp5XBLrjhN5
WvgDLXIHFUAI0NZpu95l47GXfaZKiTnNgnDyWTQDZVg8Sf72whT6i6rheXpOTnbBzhwcVW31yKh7
Omn9ZO+YzVSXdmgyCSknpjeakds3U7OSq03bkafIm0wHykRcKRDScdoSJLzWkVVALKoXCQErWan1
4gLiVZ/PCS+72xFvaEcTMoU+YUaGfxnEflAN+rpQgQ+0qAxG88TSEVLGkITV8Nw21XQUcQLlLyrC
ArGo407WDleHgVNhHQHPJLCpw+sXXnEnxXHeBLOaVv2YU1YBgLSoTPYjtgWIujMxsOpeCsDFB7qB
oBQ92CJOh94MqNZ7Wem1dtbYN4bGi0E7vhp0MKyNRZ94Pv9t0UxMvVLEATVcylOTpLrCNQaJojzV
HIJ1SGdaW362UhrEXqrztm44dIAm+VuYTfyWdZHSmNfr6TKktXs7WxR6L2Unl2j3t6zI0s42WiYP
rsBfOvVtlGyWeAk1b+L6iWprUqP3/3Sc/zczNfHhgHwVIuguUgT2DZrmHNN/nla6rtV0VeaCQEwM
n27vsFeFdN5Yl66GvPqcp8NFmPkRQLbFFQDlHq+nkCWe6CRrtd9ivfHCxuz+u+P09bqELhSjVEa2
POHmz9dljpktNDOlE6uW5VIPunVXZGIOhgmpy6/vwYdx5u+3gOgo1CKIMkDT/PxRYxrRQU+TLFg5
dt+Oydp6lllnZ8OsOVxVC7tjQmv6/0rKfvkRT+tQsPznkvJxaJOSQf+f5/tIUf6ItLUMhvGmRKhH
1YjK5yrO/ud8X78+CwisTHrG2Hf+KCntv/O4oI90WKPBIIirvO8fFaX4O+FKUl3LSfTe6Or/m3rS
tq4vxD8lJLwnRKww1We0zAVeRWU/Py2RlK2dCtsBnt8gn+FwMGynzgbrY2luCpitjMJDlRrhPc1u
aF0or8AmGPro9VrT42zL69tKm2Bbg1CDPhPraj4JWUKLyRr7iMkWJGzaDLeWBUx2NvJxM83mfMCm
Ge0zwuC/mMhfnxumB28ms6XDigfs4vSyP1RhyBjCzbBc5kt2FLMotp0DmgxPL63tFhL/uRCw1Juk
Xs9aA6Sf8ti5T8e4sPDWW2QS4ANI/dGp16MahvpGJXb6zoQoSiCZcG72MqaouyaC2ZjGNo0tbF2w
dt1hfohbUwZRUkifQ5XyzKt635tyVgYDDydoty4/GfS2mUo2o3rBkggppTQZPM4x6bE6W/M+HU0Y
qdaP3iJ8AIk/eOB2zXDg4rkzj2YdNhdw3RrI/grkJR3gCZlvQt8KImn8CR1P32x6W0FyXUn0A3Du
tOYXZxznHkbxGovtYNtZfYg6NWjeSOAmnOayXLN78kUBlfaUGEVgRn0IpUqCXLGaFUjPoKvq0RAd
gUFdMX7F3g2mBJghwDVVBlOKrNQoAE+WBEvs09YEbNv3+m1r08Em5SHyO2XQcV6wjvZ9lt5MuhHd
D2mc7FqK0pcqd9sDnwSdDKvgMyGA5pdkHPDhiqG2gyXrpqPOLPBM0XPtdYKndmmjvxhmUR6gMkxU
EDmIFPR3C112VLT0iUGyxlNKjjdH39KIin0+NRHcgpF6LUZXd0bEQMHOJBhyWcTm5FfaXBDv5qza
Ta8yrQV2q8NkofgC35Q6lzXNoOtLEnBowl4TcOphU+bgKIioKLEjZ+V724TN92nGkhlr83LDAW29
d9MoYyh8lWLL1DjrozlxEmbYUBI7zix+MpO7HmjZvZKwi3n3mYcoSHMFAyvH64q5DGTSr9yBNDsA
hTHuDdFnz9DAsV9rFUhKrdeN9zzsMw4TBszMXk9uhiJztznpWKfYKOzHqCJ7OJON6emDq5WbSInl
jrFkcjLrFWuos86/Iele/Vlrl6Do0YN1mSgPfQR8qswdtQeZQTvDnjvNn920P5hDmr/mVLubZYoQ
fLoG8z8Kkwh88OIGwOm7kwWh+7YkRusICB1ie4t/9EZTKjqjlIHFhks0RMReLsd1sM2Xxi6b32Q5
5w9a6XaHNp/XRxrG1Zc0YzLkpo7Ey2Z3oLyH0NhYFRJT2St7J1RZw7TJxX6tEVF7VgOTp1Ph8jwY
QK5PYaEvzwlch8dQm9PbuBGMmCIX1hgnfl28C4Zkd23iIMmdInUO42SaAwYOFYzcDtw3LXYgYIWV
8Vawj6qNhkEY4HnD2oI0pb+15hbRZ+maBSZSnfSaxM45KALgsRlDAwU/LiYjt0TXogv2VGpiRvgW
B6nBJbYElUh16LpOf4sivb91cMw1PkAw2H79NNn0jUYqB9oITWZ5jZUlh84IW8YXdT651J/WtNcx
hwBqaqvBAZChgaAaS/NJQwHVgmoLh2xPFp+KbhZIHesNj6t9387EgT1GeV1r29HO3ftG1e691Fvn
Te+GRGyimRY9gpKInKdoLbvNxOz005C4xTuYdU60dZ+1HY0AlawQZeFtf517QCc06Wk0+ZU9D+1j
IV1tG47tvc7InzNsU7xJkyhtv3Wb+tEklMZGDWAVtl+LNX6qyen7THke7fSsC/3VyXlgFxpGtfve
YGCnESE/m4P2MIXQ28YuDl/GUiBCmDujDogHkQeupP1W6VN2TOJ4OJK2/LksnGDJQy5yvVvsbNen
Ij1O+biFjmKAh7bPsabhHcf2TvYhEY9lnWi1Z2t96acu0oteC0EY9Z9lY7tBaS7dPkm15zRK3yhA
sUEwQtou2FW2JY/KNuzK6V4rsxZzqa0eCsIFjmOPZ1DlRtCK0jyJAmmnVWc25vsa1MpaogP1y0Zq
l8HUlh3PSXypQYeDFzUrDLlrRSQLIRVQFsS6THeIm99tcJS+bU5ZkLsi2coapKoGbXBD0fA1Q79G
IDb4Njtqp13rRtNlJQEVQpHUfWHGI9OhddqG5IxAJ1wKRuGFA71M5XsIhKCHmTsc+mzeVmu7z+d5
083F82qGZ7FWDOWS7ER80oaYOo/E6fxkreKTseRn2AbniCX/QSwtm5rt9JBusv4EcWMfDt05r8b5
ELvxHgL/US3WaRji/bio86KVd0mDmdOE7L1NnP4YoQ9TLSoQkbSlp7MfbyRfPtBgIvpulW0IjtnN
tJqPzNDvYtl+L+LprmKCh29y8UYxL1hnRiDz9cmK2h3EMfFe9Iu2Iblj8EwQ3T45PsihwFq18tms
cmXy9MqZFWSmOjyKXhQvY9KTF72G4HB2OdNXpEQjDSWvnnV9l+RxPvIarw6mnXKF6WSiEmBnzR2J
EA8UULlPqBpObYZvkooCWZ8/z6Mi70Cm9RcalONTORKatJnKDgLDvE68ekq3uktjaQnyWbt0XpPC
BBZG/24Du2JFcmjnZQOGIqMLQP6ptaMYxTRImSY8Ox3Tu0l0EwQWOt4tpbcAfANJwQ0ctD63c2/N
LH/24JxLYzHRjbnzw+hqVJ7I6QzY1fP6BB60vNeKK2h0oCn+QsylTWQQkm4PCj0fSC9pGyW9DGix
Fqg1qvhkZO18x1A/erHBbjzDwM7u6lS10S43nOnGkImFTNCoYgR0fXc34wc/8Pitb3Yljd1ER/0b
g0IXqZWmp2/r2kAfBWiVbRpgEDYQIVaoa6YWV2PJuIOkqEMs4FlOomBxi/wBRz/ctB7GW/VFGAuo
JdFY3UllCXqoq13Qr1JGJWcDLcBTO5GmhzqevYx3OyT5o7D0LL+OYxMg/7WduU9xNlUFr6wCUI4I
LH1f42hNH8q+YoW2UcdVvmz15TZC9aZtRs1E1oTovDmFvTl9zeqseJmbZm49TLSCEafRZbcLTM9D
KHmmN3CN3NK3jUJ/meKCxZ2DWPXSYce5lHKATt3hsn4xxpWvSSZEfwt6vtgzSa8Oqz3w1+Ijz6qN
TCUKFd3S3ldB3v0YjvFne4qAgCRdhExoDEv33DCqZKDK130yJzPaSTUg3Olt+2KCDD8b8XClLsbA
WdqhxwGgVOkTaCR4csLRvZs1yE0t4vQDLfEJwzw6qIPR5/hJTLvekUzb3yZRrfaJkPzvSV699DPK
JUzLFJPBZIGg8ypwjC8r/e6DyZQfFDdd4ttuyW1JbEpcSRSTYx3EbeE+s6t2m4iVHWlfzM8neyFv
12qJvspcVYfCEKBpEicnNgFkPg9DHYXrSwnuo9xoEzCUz0Q9SBmMuZHbu6Zf4xZx0rS+jLlbfyb9
A0WrsMf4ae20Ba2kYUPQm0rAO5IYmnqS33j3Kz+u4+i3TnfmW+zKfXgyKVI8rVjqB7KItJvM6taN
YbbgFTlK76t27YOZAfrOzpapgZ18PY0tpn1TJ60MTAPOM7kk2jYSq3pc3ZUIx/8rq38vq38tmvfj
JP+ppL7+8X8MaW3775g9eAyBntPmICfvj4oaB8jfTRNXFtY4gIXi6qL5Y0irUNNfPYfK4I/wwP9R
UWuW/Xf+rIubSkrMq9cQ+P/3v1/n/4m+Vf/oOXUf/v3Puu4PgnmmxDotdwI+GQnjJP5oSFFpJK1m
UsM+WWL7Bclp7XglemDmai5yNIid1nMVFwwp0QI12e9PzE9X8+dP/9AAo88gXb4MYHRMzCYZ4j/X
8+ZMfzSf2+kQukZ3QLspAUlH5qOIu79KDf/gu72aD8mYhgdFUDHlwL98084aDIuh0oD8qYqtSxiH
8d0qTOy2XWhT++iMQZ8qZr/DDRmG1rLH8WwOHiy37K+Sdz80va6XIgEqkCcKkgRl/QcpPRw9PEBU
6KQWmowYQkhsyeTG3/jaxoYhoo6apnD+go/xwXv04wYY10xIvICCvp7z4WZnPcNT8J7rYUKIs24o
nufv0chUwBMLXWI68HVCXuKS3g1k3KRbXUzV+wCupt/GS7o2f/Hb29cu4j+bOT+u54o+sIgYR0xC
y/HnH7+z+34d9QEilBAW7J4qSS7tVVEUE5Wh5WpjtCCHAi0ai2ObXxlPvaLq5ZxgZsu9mfT9xZlj
o31cSqeI4VJN5msd2VP5ZpG5Tek/QJ+KwJiHXxqwltldIhfGeJGsk7tccwTQcjuaaTuoZcw3XWpR
W0+ZNYB3atJ4DGSd0vdsKxpHbcMEAN43/dqNtSTXhIs4G+m9MumaN+NUFrWPQrpLvDTM3N/iYany
nUEEyetQSTP0xsItvqOI1T6VmV1uof/vObrfmmp5QMxOXH1LUb3XcpvMl7EfI0mDJ5cTWR1OXB4S
BsfvISThR0EAAI4+S6TV1kE9Ot7SVYBskMBDkYdhRS0WGG4TPuE7t+gmy7bIN26J0OzxT23Df9O6
/vAEs57h+nNtrLVX57z86HZZmH0DctDXgyYhlDkmYkvYUSNiYzPeoSoeDvDko79wdX340OtrAwyE
NY9MdqAgzgfREUpcukTtOh8s0RrPfcREo4FmuUmTFLqZmo2btWZO+Otv+nGB5EMtKaS8fjbWpY+O
7Im2lZllvX6ohkQrtg5BwSZ56gw+SIYLrSDSGyPzV7FaxFON0vz664//1xUStw323R/sBZ1W6s8v
yRrF67iEi34YiZ4jyW+IEbSK5HFe+vCvxhHXBeDDC2kpTOd8IpAmuqw/f5aGedME6LUeJI0M6aG7
4HwGtZbwIRbHgzTS6qZhHW1OAEKsvUyiEpDTwryS4XztKKYTcVkHv74B/+7+/zDDswiwT4gPP7pR
WMKZYPQe4Dj09wbep/2cA9j3kmQwvrlkIuJ0mOvJCZiXhd9+/eE/MAgfbglNZ551ZFFK0E34+ZbQ
HGFH0a0VdtdqMNnLNXZGzuUwqNEVg3UzNXD+PvLI8DsJhWRDmcjRiw3e7vQTvFX3Wt9CRt701jCA
c55ZMKBauJAT6iZ03ozZcr41hXEtqDrRXFtqdQRFTY4KA5MGfoJxnTbnQZ9Ad/N7MwOb7yRkaTIi
DmmmrLqme0O1RpPnVEQSoosmAcMLaRqEwcAAuEYzqWFCWEeZB4UsSaqZND0jPICMzsvUT2QuQYBz
P42JTYs5hkD7j3Phf9zlP6R6/1jpkUpZjBYYHGDL/7DzGJlDvt46DAek0olzNOLMdX1Nscf2pEb2
QT+nLmIld2YBBclqZkE0djky3YFq9QmDw3ogr1d++fWPe91lP/62MM8sZIzM4Czzw/6Dy6RdnUjX
D1MHUs7TRaG23bhPaufd0Gf6Lu4hacTnDtD6X3zyvzuLQEDDAIzRis3Y+fBY0fxaiixWUGuUsPYW
jeXfxmns+YF0Gnh+M4/Ad7CnWdYlr1NBNCUnGxRKzGzC/a/vwgcSiK1wJ8D/cNBo/xjBuR/eeshy
FeW3KvZN2pwEJryhtR9oyM/w4duWd2s6skt2mz5zMftY9VX8fNERDVNg7fBzgk3Vu8NAi6VXpBnB
hkbrs56iqIEn794skU40O9kdv77sH8SrP/16v1822xicBwaokN1+fjNNqeWEqMliLwgtS7PhhFoP
oJ4++am6phX0Glr7JH/X2joOFOFzCQmGPrPSm5yYCSC0HGZD27rpYKDYWb9fJ4GEGG/axinRFWla
dYrFuhdWtAeSe7ZTm1xN9WVxjU+IqSavIo/CtWg+1NqJDzxO9nSTWhaJzF1za5fadioMzV9i2JXg
DxtvlpBTCTJTHjjirbLzU1kXtIfkHfyjzM/JpfVrFl805Noxy0mvxMnxPQb9fEFdCyp1jQALx8Zz
k/zQJkPQNNN7c3Lu9Zr8J3fOcMYk821t6C+cI5udOXViJ1N73SB4+164tEOGqzo5AoNrLPIU1eWh
DPuHulhAK03Jvnc7MgiuMa8ZFCPy0GArdfP0pXXDU9wubw1Z9PlavRlXjiP2L0kA82iU58hstjSn
z5UR32ohQgk9iYOicW/bxrpPdPFKs2nnQAP/9RPw44zx0xNgG5xAMAzD0Lk+vded40/oA3wuMNBM
IQ61SI1vcozUM655a9kMiw6Veh4SGJeDfV1OSfB9NyF5rtcTm0PkcA4mMqvdFRvaSI3kY4vsLknP
GkuUitW/x1Wjy0uMn4Bua1+CpndEYedoLSyklLGxOF8zpIOgGqdK/4IXaWFkaCG0S8kg6DzXJtjQ
Az7Bi+Fa0cntCveF+ZmkzyPL+L87F10PYwzqXbr2LK6KmuLnG1EAoNDYQ/Cu2dZVZDotN9gm811p
KcjUDb7bKdKTvzgtUJz+efW8fqguGCcg7cXtLT/iA6Z8gBjgsHommBhBtZKA21pZvi2GXNssItb/
AlRzXYZ+/rVNlksmdbAKOJp8BAqaCGlEPzp8SU0JZmZiPFfmgnUB7dn210/Wh43hx1ejYKdGQu7L
B364n1FrDLHeK/1QJHpGwAAUVeBhEjbuhpo8fOSYEL4nysbwUTpWGu9yU5C79euL+HGw+fiFIbZA
ObpeBJLMn3/VCQwTDXVTP8yDnuE+KsW4N5pFKK9i+MdBQ6cfeg1kUT0TH3RX21JiFghsqM6kQUaL
85AKMls3xurMv5MP/uOO/qF0u94hoEiCcbxjAg9yPxzKos6czbKxxYFk74QKll1s8ZdldF7/4iZw
mvrX3x1xCG83FTPQp48ambQgXRX+iTzg/M+g2TNw5VzQ5lPQVfWnUVXZDlTztCFV0bhPRvi1Ndq2
AK8P0p16lTd5QQYlbp+WzGGXDimDxYD40nnH8zYG8yrN29XN8p1w0ofFAas9rEkTc/pt4OMYjYvW
1lSvKUEFhYe6Ub1qA8G7VVRAY8+m4jgCpXyhSZCAldfbLagxBIZ6RGaHNoE2H+0vfVSM3hC3I3Tu
DtJwiz7LnwqAxuMyrXcgKlSQ6u16xzHWBQE/SySa43gfAd/d4wVyjouchps5zZv70TBew2q6hiSm
jbMnAaC8RdZQkvWyEFvTGyj6WkB5pyaUDfkmwmoCoD4aMYmIoXVnIPcRqSysepuuP5Fgn4jvneQ1
3afZNJUJq39A5SrbRX+TUR99FTILPTgkeH6SpZ15BJVxHxuoEX20Sjq2TYVrHvkgCb7kom3RjxBy
IafpCbM6ydCFIIVpoGE7evOou96QjitutFCqd7BI5tOaDGMQhmu4pdoE7EhyALmrSEhhTFdrUJmq
vE9w1N6Qdx1/IdDFPRKORLYvyswHs0jy8xCLfVjFbHaJPt8WeTHv3SJ1HwyjJ/uqQLLkhjb1TBIS
CTx2Pyw6DZxBJG0tEo2Yl6WEH99rxnJDZNNrmS3jNzVLcasZLhT4Lqv7ZoveFb1+n4vfSF9TXyZE
yYdutr61k405UTOfyzLqv09xY114cfTnGClpgLTEOUe1ldVeThbyVx6Jm1Ho5vfBEM1zp7sTDm0N
96xlrdMzObj1p9BAh8xcePSKxrzDAQD7belyZkbgG2OXCOTVvsBjVrjgCvv7QoYkQualpvoiodub
ypX0ZFP8ZnXIRaM0tQJsoeNbOzGBad1sCUx4MCTowaBRKepQQfDjxsyN5HHNE9NbEnmrkb3yWjTL
NPll2KnPk+iflDRwxHL2IM4+Vl+ZDtYxPHBq/s1E/2ZC2Z1+i0ZZ+1e7oQ87FN9RlC/HKZrlpl9m
iyFaWzLhn903dKcy9ZViOyxpdM2IEROdSdQVF5ARHzMGvRpR8GecnLdr1iCInly+2zVSo8Q5dmjC
9oXnO96WobVFbpOCOGj1HTVDeSPJZyfpLOoxz6n0YNflGz628JMsjZOFEMDXdZI8Ilddknb4lC78
QG2ubsRYRKcFdqw3oVF/YfITe6WsPodh7TItJSbe053cpkwgktAeKntnFPkA9AJ+gY/eUtC1qruV
ZFfRPsd9Ep6qFKmmX8eysTYLkyCzcLQX0XCv6Lm2PsGB8kuni9VDWxgSlIQ0hChgKkuZdxECQHJd
sJ+hzsmb5DOi1vTVscKRPGWYgLaX4Lx6dUMkK95gpQ2QB2PIg5TMlDN4HNsfSdOL/XQlqbAoLYa2
ZCWQh5ER7QBRDn4GszonPwI+tO94AjGcZZwRypzxilyM5s1pFWV9L/GPdikxsm6U3htVjynfJBmk
GEd9o6wqOw5ubXosLi5hAXMOwSlZvsYTwXBhHO+NGucuPsX2vbV0hvOjQuIL2fHzqF/lhED7vARy
2ZZxkuPFLTe/ACaee2PL0cmnleaSjn11Skc1clliz8nUyrinIp39MSntaStWQkbhQOTMtIc4jbYT
JIk7UYep7WlW3VwMoFkXbTCt0DOrqmPcS7J36IwWx+r6edLDd25Xca5ne4A4NaxgUZnBpwNMXTeq
VDBQfh5sUt192pjzFnCG85mGIySrtn0rRBW9LPSNNoBHYR6mUdjcZIuzbljbMn8SBmm1ZTKLneOu
WPFBCJyWVOV3OBzxmZrotUgdXA6miydxKKzkxINPmCdbFlD8eeAp0MoL7sGzWZItFmuMxfIenTFm
aIQx4+TTBmo3aHwwIQ3daY6B06vIaNHvlNsonVxUL7Q1u9aY/SQVIZkdqx7oEAc2OCuzPZ3g3kcn
g44ra0wmuVl9yygDQV204JqMrH4i2SvKfTEAQImtkihiF/PobPdoCJjhX3gim4OVARpQw8ylxUnn
BKjk1JmMAqoIa413Q0pkiFZS5rA1QZoosK5X1riTJULrGufn91wW6kTvoTlNdCs3HTZ9kah7NbYj
WxMfTe7qECDMR5k0Geu7Xqyr37IlXzK4pO/GTCgUDjCN+yWfmSuaZF50ENdZoa/5Gt22H/gllv4a
5Jrj5dVGPim3Pq+1fNcX9d2OtSowVPubzTTOm8UI9CCcyNMuMjRqfVt+aTHZeoNZvzX2SPousww8
Fe7bUoyRP2ruVzJXsnNXW8Y92S6szZFubUcDA2nkELC5uNWxUtr3gj38Mk/9d4uXHEYFxxhJ5Mau
Ec3oI1x+Z5cO3+XgINiap3bkJlb5l3RaEapHjhXEtPc3HHB6Tx+t2mt7pyMyt2dBd3EBuGOGhgab
bI77y28M67V3+jtquw7VofWUNlaIFEXehAjpgxC9/ciwvxAXNBQPRcjqDGY62jZuqo69qYrDNQHq
ONfLk42Migh39BYY47i3BpFkCHaK17iw1aGZYcpI0nPAgJA2yMS22WQLDBrEIstGOeaDJceHsm5e
0hplix7yn5KwQKa4Ou61mXtckAdmgAhjHjTav7daKqNdGw/9zTQhnnR4yzdsiXxNS3sdk2UJSje/
1zmcBgsRCpsYUr+vchA0NFxA7068Cnp9Ekp7JTsSMsQ1OaA02nvgst1xMXI36C0yIIG1GCTRR4bf
CXpnbWp9XggJIZARJmM9VCRZ1mwupZ7GQUz+0YFFVt9i3fkasboD/LGPjYvwS4zfjYT9sWWHPZaD
9ZqNRGu6Iv2Giueba1MSimoZr/qB8R671kFO5ej3jh6SeW884cAQX/UG8VjtpCTN5YwcBoBlhyav
91eRGOZ3UlbacLXBqqbavtYSzvWYaM7k6zzXMFfZMSlPkVdibgI2vImuqX3KHrBEudlLp9fRuXOq
dwj3xU7GU7ON5fzFtHuON+SdkdppJvwmCDCGkZz5biFcc2BDud6JeEPZ+TaYZbej7qj2Szl/qyeW
FhbR+FHo0a5LzCEgv2DblDK6QdvQsmGvZ5v8Ni+rTExT/fpYoCDCWtIciLkgiyrvbH9pUVmiRbi4
q3iaXOF4zLWFn2swcQvZ7VZJz2PFDL9JXCY6KYifykTm4ohm8Rudyn4uh20+kZSCd/D/c3Yey3Hr
aru+IlYxgAHTzt3KsmTJnrAcmXMCefX/Q+0zcFMqda1Tu9Zo20YDRPjCG9ItzphyFQ54maPiU66M
ZqyvIlvgu9tKPKTrTqyjTvtZIhEG0aoP7uFs4DkjPIcxTf0xIePl39X8DQ7DX0rNcldmQmcsr/g3
pqL/AljfXFu6e0LIXtHiKGOWb7CuiO21bTjwPgHL/xbn3CGdQdA/Ke5P20nFj4C+wSmOQp5DE+ud
CJoG+J/CYjdwoIDim989VcsjJwRFjip+zvyqvwUzlfyqPDdABTB80GX5kvE4A8/zrsoWF0q7yGC0
dCZmGlV+77aOsW6kSfl3KnFmFO1j2/joKQzQEiuoQ5usdK8GVdwMqis3zkDRdhPAFNsC3LUpN0uC
bqcQq97Wwm1fwFiFye99ES4cV8JmGKAlwB6wpmLT9eTecRbhn1VXTLSJgmNnyz+IGP9pKVitnNFF
UcfB4VZ0fn3rtGn1HcrxqG9g7lgvJQDVWkHu8+rpb1Zm2crNSrNa+XFVb+MKKdZGA6Rhy9ynnqh6
4wsgzvyQqK5dAZiGrANIZUYSJQjKzmHdSmmxsRnKUW7oOFIqr0spdvkA1cXWGzh1tpMkUJUi96+V
tHQRkdYiwgi6a/AYryha3cCfK24wSgddDO9q3ef8y143dUw4B4GdduI2EWmOp259BWlBbW2StINt
kHJSIiuuScWS3RSG3tqrdHGsohTiUP8Qaj1HK+nMjde0IPka+1cuy0eolSgJ5fYLhinY5gntNzi8
e3iJLpFfpGFZMnzP4g5hIV/c1FC0Vuj0BP1KczBHxpje3Pkjv2jIbFoEdEE3FgaYkTFO13U89Fh6
tg8esufbgtIZyq8Wr34eAWHNkMcxxDSdXNF+0TS8mcL4VlfkZJmbxF+apiKfQUJFrXHENa69qE4f
xCQ19r/xUpf1fky74UflDvYN0tDhFadHbFXsa87GbagQNhQrV2DSxW0RTPgKRnQ32xFr4QLE8LpD
2WbvpKa3dVy+nugtMNoWIt+1aWt3oOCxBOyIv/jYBYZf7YsPA3OVywnruJbIeWoMn0AQw7I8zTSk
gOSVSXBI7ISBuUiIpwJMxQ6Fp3fbShniih7wjU5p/84kv65DM3nKNau+w8CLPoigpYJXYzenOQRF
hHygn77C0LI2mFJ9l6XGRWUZ3W1UiK1VOs5zOgS4kKJ+ukkTYPlpPAefGAx1Jz+NcErQQ4+wC+nB
WFVy7YVZd0sT1tuhH/Qk/LLakhKHWyBl3VYCBztqBd50QSjxrLRIYEpP+XvHt7+XcQi4FnAbVqTK
20Lgzh6mdsr27QhKMWhiDI2SCY0wVR3MIfmbwXEuaqffCN6+TRpwX1lm3ZGSAAKqiPwIyVwyDQqq
G9+U9arv0cNQECG3Uzh7sY8ddmRaXx/NFNxtAPGAPp+/Iym5rnseG4hAPt5EKtzphfM9hn2xDlD7
5b3tuTQa0PipB1uLmsQsyV391WCWraSNO27hNQ9gbsMDQt1PtlvfuXTIrnOHlkeQ2FdVEv0Fv5ay
3azqVkdUezPiMrZBQufE+w3lUXNAQvvTsLWt2Yadss/KdlwLhw9ylbGTj9B8f3U+DE29mfTVJP2f
GkB5fl8IGYOQJxgg0zOqvq1AS60EjeStkduYkCjsiO2Uqq1EN7xwYU6YjoJl1cacTcdMdxMatBEK
xlgTUUOxisQ+BilghaTBmarFLQHSglHcVW5+XYDR2osqv3WrKt3VJohLrzauupbL0GqaF9RdrvMw
+spt7F1XmO4BziKAt9vuoZzqFwA/cmWYYcJ7xjSREUjXY6kTpeZ3E3T21VSb8Kd9+egnIPxVoL5l
iFyvYdcT32jRuDZhoZ8SMKUI5vjk3HmnHbLcwicuhDNfOHa0xRb2BfAkpnaq/tnXo7sxZ5gcsbXc
8WMfmi4o96HQHio4lXvEj6vVAMTzmESF/0gDU+fNH4wjETVpaG6LZ3RQJmT96gfFc/zSUfI5VjBI
HtqebdiBuqBOldGbpDR41XgaUVJ3aqRr7goUAkHSh/VaMydEohosZnkCtOZGoT1FpiRyEg9runZF
1W4iU34Px0Ct/amgL9O1DTTU3l5rNmWGIbLnfY9TFgzfx1wGNMcBymVc4kjnNPdIvfwCqXstdG58
NtlTJ6tZC9L76QHb20dO+A0JgZ+ea6frLtdxGVHFOF+xMO4Bg6/8DIEYqlo3uk1y7hRxdwI4y5lp
QJIHJaj0jpep1VWznQIVHkBt6l9QliqBMGZ4tBhavS27UO58jygVOzMd101e1Vljpq2b2VW8vFGD
BKlqYiw7BC19I8CCaas0nKnd5oB4FWFdyO02IjrIu4nUHAFhuQb83u+7VFr3MJe+IKtwOwL421ij
+pGH+TfptXJFk+y7EQGlHFPrZ4btySohhV/ZvZatyczpCOGBuy5sbDqLrG+OVWg2N0GkkSVg9Rmk
8oeuNf0KLYYDPlUPMKGgdE5jsK1t9RvH8de2TiKetfahL+fi49B2m0mLnUcjQx4f6GG2d2qTIht+
B1u7t2H01c197rLT0PVSJ0f09tYf26PfwfdWbXyfppFc9XQrtxP794szpq8JLRxaaOVvc3B1TOLi
4mGswv6ui/JXgZzDWvf6O5PyJXZgHfXhtD95gJ7XeYigOYAJuXdj48H0tYAHcVbuqXBKx+a0Gecf
JWr6QJSvOX/xS0z/rotMgNl8nHUTObCFnavAzp95Qn5T4bpFjYBSmOvIA5kOXpiGS4u0t7ujq/Ba
mgCVnbTZ1qGvjZfEM755VS1WZddw6zpZqa3SMvP2ClHP5wC5gTueGtgEuK7DI4Cn7tklqN/MjNHM
GOR9DavhpHkh3xB8TaMD9u9yOL7OhNFjVMO7tUR3O7hqAjycO28dXBMe90bLSbBBxmySQIMrlsU7
R2gGtiT5z9hFSWvApn3l4z1DKjlGRIPxYx02ziqpmhqO9XStiVb8SiWE8L41wr2A8wXhJPHXmRwM
EoPauucGjjexob54eTWcxhDfSyvyfiYud/SIITbydaTX5V08ZV8daIIoN1XlLVnKdVtEfyR8h1Vo
4UBltE21jeOy2WtiSvZDV4z8Xf2hjca/KiSqoINNZJCRWFtJpw5VCzFlsAVaq+DANn1W9XtQbU95
SjkNn/rHeqjZ4rE2HaRC/Eg2cUVmieoB7t7Ik4xhsPW7+K6y8+/Y4xUkbkB08V53V45PiiptbFvl
hCYalrL3gS8fBqefbjq8dK+hK1RHZsoSzFX+2jN8zpF/p1XYsjaD9SpVBAEgN+1N3lnfVRrWe8Je
D197rGGLAs9EAE4TZPa22Ixe+DrlPI5RFavHEdk10jeruw9FQkUOnM5RVv14DRRzvDUDA4JZL8q1
7dGhjhLkZqXmf+X6+YGnpQnPLXpGkj7aY5X0DBYFZAMrgxdf7oIxkNzFVR8XT+PYRButVsO1cIZs
7Q4twiBwz3zLgdIkp1fNUNPthCbNGlRPTDjq/CAu+WIUlU+UjSm0Mwzj1kVtcJORna1yncJAFvfN
HZrjxS6Fe8mdNqBNarqKZ7XfW4kjcYkGNOA0rjdj7e5V4blrpHGu3WqsMNkuqdRatxXyJ7uYOGOn
DXHWYEiSTnsRxeFL0vVU1Gyv9W7wS1ProWYUfWxMPsE4qi8NhdarVgvKQ55DTamTNnwqAipXZLDp
lyzyadJEjr5tvUgBtEalYLLZWGgo5cewphEc51F6oHLv39Ww2cg4UXCkBl9WawtBLqpkNtU3o3Rq
qqJWfMc7iCwBNqJ7Ncw8j5ou1LYAhvcnTkR+g/Wy+EqRS+fPDNVNIdVfw43q2xDJzsoYyxeUPKh2
T2UIG0O0PFjUpJDnIGU0o0dfVn9oCurr0IVTEEWethGWhvBDGae44kDqi1boBjfqFDc011WI2DAe
YdavAKbi68Ap2wWOH7xOFGooFQNlR4MGLeCfUS1uhNsgGIF2xhVeyw3MMTg5sit6NpPrz/oTtbu2
cjU9KBFqV/UwmY9+H0gDskNeHRBUIBbvVPq9BRt6CqghwPkb+6chLppbnCUwOi+cYmNQ1zr4te9t
SOeLTTBUzZ2Iyv4bOVS6KSCHnEyE2Q4yDustEJtulyVdgt4EF1mQgVIKMg1tFZmutNTXNroZIZ0j
LBLFzO7LXVAQ02C9Bv/I7bVdqySFwrCKrhNb756GJGypX4TBVUjkfOwGK70G7/+aSQS67Uqzrghn
my1iI9Adgfnep34f7SlCociE4o5GSA4ywiicZ6rb2hG6dAntJeMl9op0h1JJdEIvA1UAzE6fdHod
VKAE4Akq6t9cRYUYttExk2BihroGLBrRjEy16g9QMGvrYUMJNwhRF6hwxjrynScDazyiNkrkBKe/
RYkJdD8L2ZToIq9R9LE2Go6Xh0lzzT3OxAYgkRKjWpgOJ6lsG7RL7WzAkbCVIvAbhq+1OyoG5iFl
ZRHG1tJjhej+UadavxYQ8FbaZKiNE7hcWcpAVULiBIwmc3RrAIpdywyaaNsZzjGiy/I167pgrvxR
F9FK7NlDr0i2LX9xr48GpuEu3gETCnsorQ46W3yGkNip+TUwtWzTU18j/4GsY1cyvxeNCWdZw9+5
6OGxGBnEWzl4v4iGoKLZ9Lm8ubYM2ba5N81ePwS9IBNIdHWFBk58ZQDceUIGFNFEdO12sTlHd/hd
P+dUeLeIoeOqONXONdI8aDdpVngBHPABDgGBeQNxNKIGE0jbeVs+xCInUXWqH9PKAsyTVLFDo4iS
v9gQ84mHCw3wpeo6nXbQuUCk8Y8B5LXEZOplUlIp6I1jU0X9icMC2iTMqWP4PlwQ2rv3PMnuliAW
hiRpU1vXl0D6C9jt3Ox3bTF7tkmTi8Kdf+I/OBtVFBwEI7COCIDru4HS/gHxqOlWKAlwRmTkyGPb
bz6f+AcYDMAj4OTBfCIU+qYE8M+gTu+1YPVjcVSu1d/AkKuPSR+i/ThNLd2Ksvayn/g+R/DcsjBW
IJqy8hLCaAnTm2eOdB6rD7YGdtkSe1rgU2I3pkEtp44ZGrFKPdsWljuSB8WatZMYVT/TMHC+0E/O
NUQFAJLOnDTpX1iO97sOLAp/mf/pMMuW3hl6bQECz0J5tKhS/YkJLPZp5efXYN6/fb7w5vsdx1AU
hEyYEgBvZ+rJv5+71SJLLyvpHacisgkObd1Hh7ir0RoqinJ4RKML/BxURvjhZRgGv3Jzyv+KvK1C
1AEsoBNR1aOYEnV1+yyznAfLTALTWsGQx18tYat/KcLSuyo85R3StIm/fz6D98gkVsgDHj4vGNCQ
eS3/2TqdPQi/NxrWijf6ztEzScEUvAf1jHhtZvklR8MPvg2yGOAvQQu5HNfFjTB1Vok8UuEdQ/A6
atVPqtuHFRfCGgH3X5/P7YMtOX8dmpbArmYex2KwqrECsGDKO2Z0jR8nI6AqQ7ViLbUw2YbFNA2r
qFC8I1Y5c1d5iEuTws+FXzHje86xSRAKQMxazBnNjyX4UifTtOgXy2MuzOQ6JQZ+7h2IJDxVzsEC
erMmaUNOWVXD/TQ0c9sIoXPN4HIeZJFf8V934YS8v6UAA3BOwa+jGuwsv0IVOiECOpE8elXnvBJE
e3eZnyfbUgTNAfWoCpSxeQmF+jbRxUJwL3MswYaDg7MXQCgvdLIWXqB3bM0EE3FldN4OLaTsxYqn
6aGJsu5PVFithlgdGl76VGoxKTVS77FQ9Z0aR6s+DJWKruli6g9oG+I/nxSW8yihiX+3Eaz6ESbc
UzftYOhPYT5m2a7OHTfcg7vS7QcqHb51rEGYpHS9olB7kemIpShJOiXsgK1J3bgu9WQ1BmP4He27
/sYTuLffGnply7UB8vMYop72HYCD6CHNcNEQ0Jujg5J8DQUYwqjr70TkVjf40sd3o+ngLw/LldPv
o5BEy6qjOkV9I9ZPTZkjkFDCZb3vkqB9HOu5qIIiCMLJ+TQl4gHkGH9u6GMh1l6LlyQQBUGhkkJm
dOtrfv27s6YcPmRbm/2lbfvB1SZdB+IKyv146BqLwxO0BiLSoSaPdLOJPBXy1Jph6kR700Bh0fDv
a2mkN/UYGbvel9rWn4zoP+MYZ/FctNKhfnGQ3w74P7cTmRbfbGi8IwJwLl0sWuooDsaRUqcAErZ2
Yc4fXefgGKEJgpnUwfYsdihU1cqXSeYfh9DprugOiz8mkGiEHgXVmtb1PSAONme3EwkiWkFlIbli
TV1DA6B1pvvSqkjmnXDWdUMyzOzXweCmr7Y2InwQjL2DhgbgLlKI0W33A5/RuDCFGei4PGOsFbwf
3ZCori5w+nldI6NhgsavAxPUWaS7AfUgj5gornJCyNwfhb7Sa+rSumvp4eHzy+7D4SlJCt3TZwPD
BRrUo+LeoI4vjyjx0FOke0U7OQzIHAd9CxMlwkAwTbdBJ8SFkd9faYRA3GVg/mdk75I2oaswJDmh
Rd4a6XQc7QA10k54RXM9NKFj7RqtUPk6x96gubDkH45sm6YBxJrQZ+mfKNVUsZy9f0ROykG2cASh
MJXRNXEIjV6/Fw8w6S8dz/fvNlEHUmg2wEt4gdYizjQq5XV5BmoDsgZaemHveg9TSm0sD72MpkJ+
ATb9/sMS3HAZuDCIeDOXIWblekkrijnQQULoh4bzzS8t6qqvKO1Y+so1+nA6qGSQ39EMCS7Ryt4H
DdCBPQTPbA/eLQjX8yClBMGnYgwhj6LHxBTpgOBRi315AgzjX4iH3g0FkNl0aCHzZs/CXvM6/HPj
6No0lZSkkpNTIPVZJLW4naAl7LnJxdXnZ+XdvmEogi7LmQMDoFCL0GtUJHzpWMSnibdjC9JrPE0T
Kk+aDicp6mA9UXnT958Piij14oJgVOFa2FyaUofmYZ5PkOy017NMxqcG0gmkzNizcBUoYI+urLIf
n7q+cV+iBOeRFUkiTH/4iQ6yTVUQJ2tLBH+8fPJubRJLTIAEwvmrxlTDb1Vakm6Rk4GpKDQtu7KH
sbkNuNszuuam/uRFVYOdDG2gFlBv2N9CMxnaTZJrfXmDqN2st19bOXoFtK2xLEel/bFovOgGLUAS
aOgDxr6NcryFUCfTvkYq7uU21LO5dOzn9HoTn+d0b2PZma+mzAmLbQcEDFuR2GHgWCVFtQMuW4FL
dTX5Y0Qd8N5Kh/pCEvruYM5Bnv7mM+1aDpv2fH2DjCqEGzfBCWUi/dR62QQRkQJpUeTuDkacu/78
g77L/SAzkOJgkch7Bb1j/j3/bFhVJANysb52RF6VEnVhh3tJ/LPt6H4d0pYofkzgb1g23jNJ6YVf
Px/+fYzN+DZvNOcF11II2ufjGwg/DEMpg5Ne4s8IsVg5s+9DG6HVFenTozaENugvoFwUIbyCWnpZ
cayO4ZT59u3nP+aDvU2gghIeMTUXxfJEdYGTlyDWo1OM0sOhoSN81xmJs3bQFgGioIfbBpbKa21H
0fbzkT+4NmYBeMPmekIcwFt8hb5RTeMnRXgK+6Y/+arDd8OZQO2hxdVdmOUceJ098aw4SgdIBHJ8
sVZdPPE1fXQfHGB40nUnuUeFuPhRBsN/8zp2QJ7DEbAYA/4ImB5j8ZJzFnHSHtLg5JeBe1uUOY2g
NlTOeGH/vqduMBCq+yTrLtsYAfzzDVRSxUaNawpOmDGBQ+0xTbpGQlnWG3ZcR+GuSscbL/KGfI+w
3/QV/woLp9g8fdHrDCVy6J/DAJ2jrbMLd+W7j+oRQyHjSP6I5CiFrPNf1keSSlVqJCfPU/oXrnFz
xy6OnptAu1QoewuMzj7q21iCfwPYFMuwuJZDVymBOjjvTm4bf/Au808GCsLraagLm2LjrOuZdrIO
V06mIWtauZ1z5css/Gl6zfgzs7rp5GDpFtIjBzJbWlpAZTJCIQCNBDMMN3Ne8Tvtp/4LbCSvWEul
d388i2B3ZxCNvmRootF2aAbdWLlWHbRkoJ1zMpqSrp1v24RTnx+ZdxfXXJnRCSVgxMNKsxar62Hs
DgCJKjbVKGSH4xRZ/9XoIW+6zvzE6gBFgTnYoLzdfJVhb/1Cvap8/Pw3LMm28y6nZkU6yqsI58xc
nNuIhtFkSz0+iajytnrW/glpOnwNC/0ODBaIYsM1VybebPvK9xsKqOYLiHcHR9qLEd0yHAAR7b2R
dkh5XCK7RURH+bTKtaRJTmWnXtEF7pBKHKN9LFx/X4UIYjdN7lzY4curhDEJAkjy4OtTklkGzYXV
G36bdulJWANQmSGMzN+to5Ivny/zh8MglOpI6mTGO/qpauswaxX197DwB7URRofJHGWRvroQUi0f
gLf5OAa2qRDSCK0WpyjyZC56pOtPsdcBd4EQTcaNJAcSBIh9KlzFfK8VK59L9cJKLnfz28i8vtZ8
IeuuubiUO6S3Rtlwfr1cQ08slfQSS2qf22QMUEB3AT8qKGi7OLZQ76jERT2CZbo+/wASUhNtWbTa
IEyfX1ZRMmZObPXxCXigAxacc11p7rTt7TGFKxvVWy0dKG61QJR/gCdDz3WqLlX3PvrQJrio2fXb
tSknnv8ID+ILDBAjPoW1X1PFgNr0IPQ2u8T3++CssJUsgfjCLAzzlsf/E/S0PURlKyF0xvCz0mZp
sO4RXk0ZnCpd774lcWKgfgbxIF39951MpK9TdyUZwhp7MUGE1SHz5PEJVYEKR9fULvJVX4XNhTf+
o+3ExFAsMrGApo9wPg7+Cq2hhQ2GBhgz098yZhdoBF1FcMjcwL+ysdMKt1HpFE/JNEU7zxjV6fOp
LiVwyPSYoYvmkUkmBFN2MVdZQSU2hBeeurHPtvgazGzf5jhaWFI1NeCHGCAdwFmY4kL66K900EqG
sH/+//gdtmFAZeWCRoB5cbRc9GEQehgivm3qXvfyRgVduKnpQG9QgMNCEGi/rm1cWb3WSD8AE/v8
B3y0qW00iCiDkvfq3mJ8UTX5iLhAfLI7dtjWobIhtmMXwi76fKC3Yvu/QcC84kSvVDFIsWGyLp6A
NEH/HkpXcgqQeFwXBhKdoDIe9TH6idzoVUK6ApsTV9+ouUYTAeZX3hwoOFxFuvE39adj47rtxhZI
nVWwd0DaQ3LU/PthpqhTL01ot3jQGUshiQr4ZIkNcevzSSyDJpvwRaflZ2NDQ4HCXeyaph8nAxiT
f1R6xQolxKflKi6roNvUAVSMz0d7Fz3OS0b6QfREOmtTHzg/KDXuwrWhyuQ0Frp7mFC4u1Yqgk8a
AFbpXXSdR8vdx7r91WghRyQjrACfnGmjKHUDkh+8CwnRPODyG/KoChCI9CIxnj7/QV7lIaepcQV6
mjk+WZXAJcCUcOiM3Lmz0Ai9sDvfJWD/2zSsOL0FHqBlcUQTWheRxScnUkH8DcFkHMtQ4jBQwpIx
e4Mkv5gGZyXDwbqTA+qJ0h0uVU7ff3VKQzy69DnoWJAJnc+6NIcgqHUZncqgqEAxZBZ40L6ehg5o
KCHcpc9uLlfZghgJlRqcoaXPR+Z8PGwgHR07SufYKYk8NlGFtU0reE8rEPZYviJujKvQbDYzbNE4
jk6G00EiAFUDlDksW3C4CmFacel3vXuF59/l0OLgrpjFkBZfP0cWHCC35YCS0awDVONibU/jraMs
7casNDiGSTGBWhyNlTXUBjVhYKWfH4l3n2L+Ca5OMdSiAMFHOV8a26G4gkWzcwwmX6I7YnTHgUUB
ko4R1+dDvdvrDIWnHe8g7HZaiIv7yqsybySuc46yKcFGexqmhkXZPLSekTzrcTpcCO8+mpqHholF
7ZN+pb4Yb+gH0eNU6ByB+Q2oNU/lFepgsC9mM+r/PjVJ+57OHUUcgtbzVRxjP7KzOhTHwkH6BhAH
zNRNo2MvtIql6rNV4YfZpSzw3UvDehK4EiTrYCYY9nxQLTTx/05M61jFiRrgqiTqyc6BJn4+t3fB
xTwM25OZcVfTkz4fBtfVZrKUYBgXvOE+a3R7g3Rz/9iD+IagJGrTehVaZsVbPQwyheeWKf98/hs+
2DpoUHm0IOdrG+u7899QtezGHDWRo9YOcL97AGPplbIneHVD5+C6U8Vad/x8zA+2D4hdNg6hG42C
5Zi8eOgFVSAU6rKjTNmAod3Wk+O8IN1tPn4+1lt77OwdoCzP1WzaDAgiY7nI1ShlM3SBfdQ0rWmu
cjt11DrU5zYWiBicu0vDN/U/WUNfn4wm/gUxQhGvQmsfHzTPwgrTBpsWHPAlgFU1Qn299HjOSpvn
b9X8GyXMP0Q1ycCXKXibYz3XOJU4Ikzk9vlKQQdowODZ2X3TStyXEIBtkf/B38GEyY6P2KaU0Vht
Cy13fpcBRuoboGXhq6H3TrOFqorjUGrixLDq2r6e2RPQO+Gu60hGZYjPj+shdtHVqUMkzmE0djxE
hl116klYVXBddZYd7EI7qWBCoBaC04Rv5C5XdennezfpIF9UrSXF1qd7CwbV16QLBT2dxWV8WLz2
72aIrBcHxwdzVSCvZK3giPbVcUIb2tjVJUYXmz7W5asWTcWT4XtxewJg6kC4TxCgvaQi+cGBpjdD
XZSeBTnDEhPTpLlBx7J3j3letujLt8G4SYWTbgFdEURDsgOP6Xl77GPaaxdOP+YTeUYvwDDWpfJ/
BphC7JGb9B4+353v8uS5ZwT+gi4AWqqUSs9PnzE2vuuUOpxJ17gytQDfZKdudsmIcnfcjd3MvrI2
+DdeCFY+uHlYDwo+QrgeEctiXFVTAzQQmDgKPS9++5EFAMhH/KczORZ9OQVHkaG01EMZoCtfywtP
44efAzNWHUUWtDS9xcXXSeQyE+BYxyqrQsAnTed9G/tYXgrk38dk8/qS/s5NljkKXFzkmeO3nbKE
AyzIig6pDxnLC1PjCyDaek8FIrzvvETbcc0b5JCh2IBXty48zh/cdiw02A6EdIGLL18wwwpddG6Q
2QcFjIRK2Q/xuI/T2FKnPgfoc+HTfrC2PM1EAqgc0QKR813zT0pedIGCwxYaaDi1GJ/pba3djNzt
l2KOeYss7lXPAd0HrJCIn3mdj1N3uhcj5Q6kkKsFG248teBPe7gg5lXxMMQNbsIAMi5c54vFBOUh
ZwwjVwGnhkbHYtRUkO4DiPYPSPikL47Tc88Vvf2187iePj+bizPyNpSrCxBLgtFQUjyfoKFPyh0i
GKKVmtQG8I9am25dX9NjdkEsRvA0TZB1mg7zIPDbS8Mvrob/DU9RkA4+bySt0PPhXYDPkxkJOJVj
gs6LGgTO6qi/rGFrNc8TEggot7nh1g/QPfh85otP+/+Gtqh+ErVSwloMjf53SiSHNX0eZNYm7jG6
Qsmk+wYrbOYRQqdMkjJ4/nxQ46MJ00nATQthQ51tdT5h3fKNqqu5erCq60xUaEqcokdqbApFmNG6
SkOsU9cxtMz8QLAC+KUKUIPYDd04fA9hMno7OWYyWrFsebGZBWmDVV0KSpxxgMjROig6iAFj36NY
8PlvX7zfbwuG1im9ccCfwllWifyp6rzBtrVDyGV5asbM3jlaHOx7quj3+ZR1+8/HW95rHiE3eYVL
WivfBLUXUVuOeXnnuoZ2AAByr8e9syl608NCNRpuZHw72leSfmyDz4qAcP354G+1+H9O/v8G5xGl
aI+FAb2p8w8VA4qfcjoaBxhdIt/2cdmVu0a09gt1Og/PvN7ogx3Q/+CXTCNXHozWN6ZngfcCxg9W
UN03tUsfJO+8Y+Ol6DkUQaRwLmq8qQLPzh45hcCKBwSaptlQhiBx2qIR5SgQW/bwNx0MGqupiMXP
3FQOtrA1hrHbz6e5PATzEqO9bQC34AjQEFjM0inwwi349ZDEQ0iove+JG5ULEtyhCOBbSmf0Xrj0
NfPS152T5uUCA/WiykZA6NHzOh+aKaHAGIzyMAx5vK3d1t9PHSz5MIZWbPYmYJOkVoiCWTlxSjLu
eg3nXPgMf5vRKDY+/iMXyqDLGuTbN5/jdSquRNK02M5/kqzzsA6pkh76NsPeLsGg9hvZLNTCAneG
587qNPpifBeAdHJQP5FGqSv0wfvxF6zo+AIIZnne5m9DCZLCFsVn1FAXvyZMZVdOsZIHL4yiBEc1
pY4dMgd7EPaYJDuJ+9/wb2/TZ3acbgNlA0z/zqffUtkqbT2UhxHe4mNAZe1P1EzT9RQP44W7ZPnC
zXNDfBbItGGAtnmTEP3n/Z4irQHDCNKvBGuAW2Y6CSiafm/9cbXIv/TKfDga+DLPmcF9zPN8YhVc
0hY1GP/glsF07bnx9NC3SGNCR/N2//1AcWUQ5BLpCuks1tA3ohR/ksE/TMqzEQVGt6DHcnibA1Vb
2wK6KhTZ9ELk/9H8wB4DPJ6RGe/q92mkQapB1uSAfR6Kz5xhiBzowrT3BeoGvz+f4TLXfNsm3Bc8
XrpLQ3LZxkOxKm0ERd2DOcXQLEYPo4710DfyKxhWi6YTMKTX1lfwuetY6SRUWpPdoQlXZuu0qGN3
18WdCZTVtiqHaEMT5aVmwnx3vLtb5vsMK0JutqVLZm35qdYZtZyFc3kfp0D/NsYSIQGDgmSQRgX+
ZVmEajzcv6huwA4qJ7xr8sw4tn3fXbhkFwf5javw5iVAxZLLbvnm+7RMBJgQ+ygRxHkWSh+eqXpU
02ZsaYCvZNFX+n8Lbt6GnAEOFCxngcplyhVOdtR6bkLtyhsteLz6rEWU4s7dJenJgVa0buL6wjQX
bwljcqrBVnDMJILFy61fD4mLw3UC9lOrg1M70NbeAM4Ofcyf43xEG9sxkSgxxsG+8L0XQey7kecP
8M9tEpRW2ZHiGcc+bqydGabhVda30R6t5uZxkPAe3Cp096gy5NsmA57w+Yn4aOIAMulD8HLQg5j/
/3+GT+C2V21ZWUc9LNMDIknx1sqHdkV1oP1e24a6olXcXbhoFmf+bc64jHDDCA+dJmdek38GxYkr
i91aWcdJR+hXgwj7LMY0vZct5bTP5/d+/wJwpa4gURfDwfOtsPPPUHU6RU1fN9YRR3L1wB+z17gx
IUKNffExiuNLSJhlcjdvJIrJzAs/DIeGy/nUJpJHM8XCAI0l3a9XTedS6IlhiOcXYpCP9g0LaM4a
/lCZxOKyzvGLb6Iq0I9ahnGzSJvxocxHrMZGIR8gdWbbdBZpALdeH+zYbS9s2w/mSaPRI/aZIRgE
uefz1CYoBS1olSN6AQhIICGp4DD5Do/E5x/wgw0KVoxXae724XizCLVyrmnuoEYcAyvCnZ1CVl4c
zAIb36bI7HgbaV2JJz3aVpd8lD+YokkM7YIWhLjExXA+xQlrudjBnINPKXAjV5iF/zJ7kX37fIIf
DQOCFgg6UDyuu0WoZAZVi5NbbR1phqAy7SFAOR5K5en2+vOB3h8FqtiI0tAcJieh/3U+H5DRreMW
JiUljK3QWUF+AQ0yBpXrJDcQwhw9ZaSb/z6o5PtRQedOJ1g+H5RyNr6zZuEelW1WOOH29VMa4mW3
AmqZAHlsTf3CiIss9f84O5PlOJUtin4REfTNlOpLshpblpsJYV9fk3RJDwlf/xa6EwtVqMJv4AhP
7Cwgm5Pn7LM2kl1ozlyM2c0QQCOaej1ii20kCUotPkOHBQ+Rup8ieHg/XM3AsmyGJJonxpGuXfua
0PzNTGVgG3mUxe2YbKG3er9RivUAkRNARR/UhkwbscXGRTvM9FruBxNPQOkDTnv//b7ZSpdBF703
b5dq+Lqq6+jkpUmrxWc8AoHbqqmc4eu5UXvwSq0or7xbUlS8vT+ik5e3C3fZ4I4Bohn93eu3O0yp
T8f/HMFjyZNo78je9m4cp3eSh5rN4hnHS6PYznGf9xu3osq8MfOulwcjLjC0oLRopQuzNqK1jJ1N
kpDKG76SMsbnyQmaX4PZQGHhtJ2f+rGuQbG1Q/BbV5Vzssi/izCw4qCGEqj7Z2NyxJMNBURuxZCM
KW7AGjEJKA/giZqd44yBtLoYt7M9Rx+SQRvabWIV8781WN9bx6xK9EZgg8etPSdZtw0MaIwhBmo6
/cA0wH8gma9+FF3g0MRs0Ka668tKw63SlWDtsPr1Afi0BhQOE7bQQ8cNEGRPwAM6FTWCCjRlEAYN
2ZkNluNzuSk83fq26LrrnTR0BM61SIc8rH1DfSMoqaMTTZLux1lXAXj9sTY+uTFYWTphMjrFy3J2
i59x3MOZ5VpiPjnuVJdbfGzde3BxgECx+VUG6SiEPfjWKYZ10qY8pG6KgSRHgtNiNNzDyyojbv1h
KyZP29AVH93X5WB/zfJ0fI4SrfNvowSK6J6G0FKHOSHlc96Mvn1KRYxaGSSY/yOgwPcIMDToSAtg
LQmF1Zgecx5aDzHJC8ZdYrRGdiyMFisVw8RDh+ZzbGM/Q3avsM3NwE3s9a6C2yucK7fBN1sdu7a1
aPXowOCNrS/D1ZSWc95IDSNtaR5EMHpP1MpKdClttyMcEF/fX4Xr2/eyLJb2bWy3yNi7HMqvl0VD
QUJkuS3O5qS5d5bCDnEcmyc9mLqbqCh/9x2xpRkUwz4NPITCSbdr8QO9clZe2Pro3dRNNB5LOOes
diCuUqYz9ENypnUoag7xpMvuRpii/ABweo4pT8nyB9DQ+Jc5T961XP6Fl+5wiFnkZEh5kft9/Q56
E6PmxkMFRZIpfZ4tIb5CrxXM8opkFK14bXLlJr7Osi2v3aGozvtGSECtYvlJf0R3UdOUVkyS41zl
NaQCGAZwbkrathMHmRNMk51lHWbUb5h3glnNkF29/+EvPfNLlpsGXZNzdfXGW5R3s5362mmCnrrV
Z4mMyFRRvaEA4N7jGF9eibsuDUjbDddXljXwrtUT5/5QzL0/xWfHFL/x5wH0ENjlbV7jUJXNgAPf
f75LE5vTmxQ3E3xxeFulH/h8utelnnbCgGUEAdXo9bTDCVb73oCcua0RthUHqS2a2FJqObjeDIOB
nV3P6g5ktXutfeDi8ztIKMhQAC9Yx52FkVW60SBfdIEj7rW4Ho/RZH0zUjRuXIRpp3//BbyJzphh
dF+zMaM55n60ev48D2qzN3vGa6tuhqDeE+EiBEyc3fsDXZzLxA6klkiCGHABXs9lz4o7RGLg3yc4
w2LX5H70rdYzWHIxGYeT6Lpg3tNBmf4eonbKNrGVA+aolJ7Kvw0UF0WwT0RKGMN3X28jE/I+FxZg
coZTP6cbhxqS3A+2O/xbAP5WmHHX9TVx1oWtC53B0qZHfyBXw9VCamKbwzYVtGqoCOd1RA56HlaB
uZBUoFrfj6yJPR7c8ec0mptrqeQLs2px4iIDQCFySUO9fveNpesjnZ/xWfjyd9c5yP9G7uBTKx3Q
btE1c6RLq4oaGdNpgV6jQF7duoECF1FCg/c5ADd6n5GAEYCsLWBMyCtDeGnmpp6h5EnV8zdTcaQi
5NpgUltcW+DLtFoFdHDeaMhhD2V6rXX9xQDNPFJOfB7LZkLBQMfZN9kW8JzY6b9SUDIeyUSoR7it
s0SbZ9q401BJSa/M//UEQAGCBoTjEy0YMkV3tbFhWdk2djaJcyuT8SB6b9q1TVF+amtLO9LOkm+i
Ufyshuhan9+bj7GMTPqRhpqFgcCm+vrjo9aiIb3pk7M2xPbjlOKRFZemtpWaV2yrDCdGTrZvuRDl
Jq9mH0UF6K+ksH6/vwGs5+DLz0ACw9Jf3MPWsnSU0bLDv4FVB1HsS8Vqw3xbhTXczpMTTNP+/xiO
1PxSMrDJe6yeOjH1wbciN6GT0kod0ruMFdSuNW4gVOHfkCXyyojrrfTlAbG7W5oOKEs5q/u0lyYF
XADigziXOX2GNu04G5oAeufKnv1mK30ZCV2hT86ABMVa/SYUsFhE4ck5ik0wSa5fHKd8gRP2w9Ja
V4utxEF+PwnENmXdZ1tjSq6pe/8Tvv25svgVaMaYz0jCl2109YZ7fZJTqUxx9uq8uVFkow85LnRh
kKKsjGa/B246IDeVbOSbpCxh57v6gnrGdpJmUDzvEa3vRJ16/wivNkMuHYjp5gYQ61jqN45VGtg1
ZOosgBNumlaPt4TWfdiRXduBs6lOgdZVZ/zEcVyYgxrHmfxXTkPDNnI6l9alEmRam3o7uKjpYZxZ
ey4l3TP7EIl40Vfirh6taLd06z12OOXtjcnAiQn6bI75w0DXb67ZNN/kEOggs+XxdgJVtI0y7dsU
o1XRhD1tsqiMPxWonqAG2hTCkhRaHuSAvQl5cpOO7cjPLN1nOx5x5pBpdmNVuJelSfcssQrZpg79
tglgvEe7C1J07JASU7O1jmksPDhl4G1rTgzUrGi5sdEWW6wwipsZv99ns5JfSiQB+0BM/lYKZWxY
evMxRTWzmewKiETuxsm3RJtplBs8P+Sr1Efu6vKjmRhDuhsKPdrHQN/AqGn5Q51i2KCKBYYUU4Ff
CgDVviD6uXVGy9+1XoFJDSKkHzrNUrRfu9pNm8EWE5rXgyHFh3gu64JOG7sL7QGrTbIC03HwXO2h
ob/5qxVrCLFp8c3nja0n1g6mBsDSSpRnK4uhus+BAxJ4+vf9vWCduWCmEkPTN86ZtJz4q5WpN55X
WGWQ0ww0Vrs4Gqt7qwK6WPv4L1Hdo2V4UN21iuX65FnWB+LNxXxTR82/rhESUBUl5uwxzenUjZWT
jb/IhQfUnSvxGGltv7Pmbtyb2Hs8mhmGTGNGA8X7T+4vJ/t6kdK2SUhFio803OokBoCtRD3RvMmW
NH8NNICHIbPTxzHSgcYdEmOBqyewVMG2HaBtPpaxLL0HMaNKRezaTLh6RJbeb10fuv8mcSKCxcGW
+j+a2bSPETLKEh/ThT492BF2L+BvUBsHhqSgrtk2+ua6hoJl93r6FKWxwgXJdmSIz4QOb7uLo5+G
nGIZGt4sv0ajOYvQ0rC2BEvcAAfrBliySd936AYtaR9SK3HpdGmyPLTNFAh1ISBZEDpkgX6IgRtX
G+VHTGBgmgE95PNQJWedDGe8n/D/dXGhawtvIxzHUjgRdfLnlORPhCvez0hTMeA1N88VeLcxvoW+
Lj+NExC5Df7IkOe0XLOW58F7YotENYd7J2u9A3caO09NC1/GpF+Rnn0JfTLyI4Wzse0XZ5PM5M98
9ohxWrh7BahdXTXP0JFc7NikH+1KkcCwAUo23FLds0ssCMugoV1LLraHidNN96k3fsR+/mR3pdld
ObsurBBAJ4jETEoIJKbM1zHCZLio0UGCnT1Niw6GV/2jSMOEWkcnZl1M00Hm2vB/jRmQUKDFxaR7
6/WY6N6iKjej+GwxNe80HS9EqUfTtuidbG93zbRNHFc7XFkQF9YDV+n/FgSZzNWhVYt6NiaB3UKA
MR2OFVILqlMjAudmdjgsNjk9IwmzLopvabey8ivDXzq6zUVGzl2T5A08ndcPbZaqjDKfJvnGLbyf
nOOAGFEzWJoT3Xhu3/2mdUH7NLSmSDFNlt1tY8+GeSXNuVw2VpsCQRaUOHrmlne/RDJ/pBXa3G0M
QrH87EfeuUBc9GD1VbTVx0h8ef91GxeH4opFzxRpVfOl7faPoYjrotZB/XRu6tL5wP7vTiGK6Dne
QRVyfhZul40bUcmuOmYzhs3hnBjxF3x9intBWljQMGTl+2AQluSUiWxui1zSsivb5Nu8L5u1zfxf
lF80eb85IuJBsiMYS2tXNbQ/rcr37wYwr/8IXv+32R/iJ2OuzDMdb9TWS0D8ttmpXRU01b6C33yM
agMAhmN1dr3z22BYuK26tbWKtEjDDDLUrxGuB/owCOyGmczbuF7sEZyywhfLNk0SSO7ICuBzx3s8
V6EGNKoXv3q2n39I92fljlq8qZ+VqcQYtjTscq5YiCxFPhymJGojTB38RRbtZ9adSoR7M5jtdJdO
0jgYJsWk0Jri7hSUzXge1VjIjW+N8VfwnMnJF3HwITal+tbpwnmMxzZ7rmaBL7PEj7XFXhlDT4ob
NezWzFGfvbru2Tfd4iCgpIAuJTv4lTy1fWsbExYtNqm6fDu3Vfs8kio1NoWVZ2evE7o6c8Tn905b
e58TaVsPs+dl35vRduBpGUSpbL/6MR+wFt9kWm1+UlAAkFhmDs4kXqRzgaaT4WgF+EUUicL0xxXF
bZr68b2Mk4jA12jvE3jP5wFA7p5Da/gMkJUAsmtJH4ecdtF2qNz0hzSaTOxhpUfZL2tq4h1I1hYh
Ls4BYRHAtoXzOpZ0yyECje84OdCBtXw9c6jlx9k06ct7f61cWCqEKGwLVOkRfa1viHYXt/QK5eUZ
iBQLgdpk+5n4YfaIMQHvXrlEXIgMiMipk1k6f9iCV+lMr8t8XWWVf0pBDn4oEcKw+Ba0z11iG8Wn
wiWADNEwUhbQZIJdnl/Z+ReHfuaPVmyKGllJOZkhTf3tvZgm7CVF5mbbTA3N7yS3VHcUPegYHHLq
MK50+3OWF9lWBkxLp94kvij2EEvvWqmVd6LHHe1LFssKSr7BLeoW35DK+3f0obFu/EqjBFtZKvsx
lbGvtriotPouGAMYOXkwxhmUpzFFmZYq87nHJ+OpgUglw0B2YJPHoaeLwHRGe/wAGUX+q3KvRyuG
D9a37HPKerP62Nxno2q2+JPMB19VpRNWdiU/ieV9OFaWH2cBfzsMsIMBgq8Z08/UzGxnV3YdMzGy
G0y06spqupAaGpQZakjZXZTOFl01bBqL5V4cd7tkJDbe4nCpPCDGBdehRCuhC0ymwGjQrcbm2RpH
NW0taeY/ZLm82zIY7kp3bh+cxQd5o2gjn0PQPd4HeneM+sq8eHuLpTWbbCDy+xeC5zJL/9iwB801
GmG50ambGnBSMVc6SkmFey0vs0QUr88gxsGfdGF+QAhbq2CaoFVyHGBldc4YpTugpTo27rHoIJCT
Goqqe6Ui8znru/g5aScTp4W+mOA1A8W+X9BTGKQ0EwnR3fur8G0khNqShuulLQp06fpWOyY+l5xG
5ucMR96Yq9wQ19s5awK6+DXN68JeZfE9OFWz++tTeaGl0TJIlwhd82uZfuJWfU+xUDtVblx8Vn4r
t91Y50TqiASufOULT4lgHiEhn5pU81rGkdhNOYiEAlKjl2KX6hRLvGQyYBR4zVFUYwFWHtTg+6/2
DWOD4s2SkCH+oQkB7cEqBSwrHS+0tNRO2I5UT5Vmp9Gustr+iyDk3QF+jj/JwcLxJyrz+1w3tHsH
m9CHVK/HX1OdRfaVCHQtJEYHyA8inqa6geibQsvrya5F/rLhCu2k+YSgFKKpmBZ9NNFzM0v9TmfF
Ueej6P0MRzv4HkWmAkiPgMuHnsBJGpJFgm4waGNzLrM84ILtLu09rtBnTI10PU6eDdj5n/VEm37W
skinfTIk5olefmkCzU9yDR612/+MXEkHiCN80KPvv/W3xwogogW8DEoGIdS6DXs0oDKRlwQLNab9
P42qu2Rjl7b2WavK+lrb66V55ZvYEcOuoQ14XT6PIywmcrKnp8AYTQqn7jeiimAz6yjNxpHjAtKl
d3j/AS+OyfWaFcvByRH6+iP2uBy1AX4Ip6QMTEId8iyDH6V7M1fRVzongqe5nOTH9wdd7gmr7cta
bi68UdR0tEe8HjQddX3miuKfTCntD6lyOSEqnlRinrzNK7e98pDLZejNeDwbulUmLYKk1+MFyrIK
Su2c1j1ZonqMnJ0+KOeBkAiVttGXm9oa572nWnmKXO3/mERLLhXqAQolEo6ra1PXN5ADBkDKHET9
bvTiIOwqNR7iiJrw379ZdiXSmtS3dSo1r5+Uh4rHvCyA5I64nWz6xp22KsEbtCGPiyWF3j6+P+Ba
NLvsAhZUB+JGG2wKsr3XI1qWYjN24uCU9G66z0xMNXwnJVaxsfyB0OxvDFdg4FunYospCmLoxqlJ
3CXNwSHz9VjqWbTHfPJag9MFpAGCRQqQNNIvKq010S1yGw20LfZ2ZQ54z8hpcBL8vE1eV+Y9mwfx
mY87YIptyraJxuHoRYIGPrufmfyFgb1Xm+zff1nLu1jNQ29p8KaXjV6yN+UUP7bSaoIGdia2xApK
zOWtgqIHyqfqnW9uEo/plVPjbeHEIypGbU8HBN/o5Yb5R0DSY5Kgob/Jzo0yIrVV2oxixK+4rdGf
nPr3lgkalsbQOPvGPofb+PsPfKF8wm3QoUgMhYMu5fUZ0TpaFkHUIHkYlPVHukeSu9xkJ82g+x8K
d5H/A1s3JHeyxOSSJW2dVFozibtClKS63/85b8IzlqFPywEBGrsdv+n1XFVWaTU0tVknLeqdnvw2
eXks5OHpXdlw3hwbVDEoFdJwDMMQycUqDiTXlgXQXsyTJ2FkaJ6YDpbTTxvqeubp/Wd684XJwyyz
CfUtX5ha9OtncvpIy3W36U6cUsWGZZBuaW0ZTnixNKcSxcUxoOH/cUjH4m/PRkQ0bGvmEo+Qz1xL
2ngDOWLWAEj+tFgFtoMtcEXFnHreBK3ZXLvhXXhQZCtAzmjH5Ia3BjJMwQTVK6nakwseYgOBRe2x
7dOAu7fyQMBB+cC3831bp9PT+6/47R7Hk5K/oCy1hF888Ot3PKCZy5bW41PZdPiCOGbkYoBej9V3
vR8Dotq2aWGOj1gLGX4We7t8drjYO5UW1TuEf/2zPsoMkXpQdeMppYP8yi98O9/4gRBQFxAAhJ+1
kJKudhmBT+5OeaN1u94YbRIOutpZsetfacm49BnYU/kG3IANe82MkpGeFirX8ezy6rnbmVWq/ehq
s/jhuq258aRNZQlHXrGPHaApf7udLZp/SgIuyh5UHt7y4/7YzsZE1pFVW/pJDDlNDyY3Ouoj5iZ3
dBwmyxzSAlLHHVuvdnx/Dlx4w5wh6DxAktgs6FUIATdQszPyHac4IdERd2RYEkp1O6ORxt+vKyTb
i96BFg8IWavoyIPUrbeRNp3UZDbeU0dTs/rQWxgO4iszfHv/ud5+TkIFHgy1PbEYQe7rN1qbsyXd
QvSnVpsgHKF++6bUJDeDMIwzukbn2+iPalPB4rzymG8vNMxzRL+EDEDzuCvar4e2ZIOmJremE3Tp
PH02JTxZuh7npMFVACQltRYMIPbUcEGRdTUOZSLPMD7JU4yp2iyAQGcGY+Re+11vSk/8roUYhoyK
Ozap3te/q+8S10ZKQOnRbvJhj4NfsxOeXaEcK0opIFFUTYNUrwJBQ51u1redjKyPCFR974qG7U3A
sHwVKlAUw9BHo7J6/VMIlKfYEXwduJwDfZKp3JqZn3wdo6gKW68ddv/HbKBvYNHsozdf30CoOydR
0nbdiW7N4NOgY1BWI8AkVDI6AFpAMKLQwNuQlGQprxxkF54VXguxJEQapFRrMRV4D2L0JOkxdjf1
2ySIu08EnfVwnEwNrTYQwiq4sp1cGhISGkI5HDsQV60mv4GPbZm1yXRy7Ej8mixjQMQxlee4S/07
yvZXw6GLA9L3QX8/ITPqitffs5IVC35w1Yl2aa04g+qkMKxDC/WPTexXBECYYo27Fuer6UZZAfYr
YVfngxtOU2e5zzUl7HJn9sCZH/3RjssdGPhFXReXuABakWdMfx3JkNkngqaTnK9LWuv1L7Yau66w
gVEnOvZpU6aja58m/pcZCemVg2X5n14Fx+T22ImWg2Xx/FnnN1pBASOQqTpZfkw2C1e3fgqtVp+N
/fuTfDmt1wMh2eMz0PHtIMJ4/UgVRdDBp1xyKqXuYi9NWsEeq+QG99jgvsP8aFPwK7+8P+gLufLN
qC/dMEsnmbeWUiVkh6cKzfoJR2RTbDM6zaYHbJb06NZ1kIV+QTg9O5tZJVZydo28DrAWt+XnEp81
FbqU0z5OmFibdNOrIAj1qWCX9uu2bvcW2af0Vq/M/lC6wdQThPTGt64AfHrvdzgYXFmp5oU3yJzg
a8Fptpcy2Os32PIlRaKs4dRbbjrcj4MmKOwOKNM/JPgAd3eeBnR2m6YJEGl0uNyrol6V89aaeg1X
ZrAlVBya2q+2VRXTcFUKRyaPQ8dZvqM3KvgyiroBwQfv2ieths8MBWwRVziKOpOTWjd6C0bhSCpJ
b49BNvoa2ERSv5/h2FFF73s7Mq9Mz7fPDIAoIPAgBiAZtNYgjoHV+4mX5icK/e1ZmLW5xb4zPXq5
xNmw75DLsHYf3p81lwYl+WQt+SdIhvZq9Q2xZlRp2uSnCI3IPkja+IfiqrzXqjbY2osSoO2nv9de
kMwDDcadgocl6lkdgBgxE4b3RX7S6+6fAFO/HXW/OawRgGwcq0AH2M3eVguEvHH7xjzOVqO+vP/g
b8MSfgJat8X+YqE4rm41mAl7CkFjfpojA65+kWQHz9Mg53fudzcvop0TW/XeKqfiytx+SRS/Xqdc
z7mkI8vi0ky893pu+5Dwh5r64sn1k9k/gPAfTgYplS/lUFmPw9iAoK28Jh52wq4RYGaYg977dmF/
AZ2YJVtaCTmnaM3AidCaMbDyjWRYev1cfQYZOfjJyYVdVG01IakI/vVrIzCms4n8NH1c+urLJUGT
zV1nFdiWRM7eof4kQy21+7NExRmdRIG5cYti6K43puJK7PD2bCPdRI3aWTobwZCv5io+pnLAsUee
/CYSYoOqH7pHrk8a8IdkLH7HGXKPK2MGb7byAHEQjBeSelwOg9UBDivK7fBuTk8Cj94WOqGi7FbS
3/DLNWVVp4uBcbmzJX5ym6EBaXzWqA1dk4G/YBJXc4YUKnsCAkawjesEn6slqAiVk5xSLzMxgJjU
cKQqD7oE2+e2AXsxqAejpax1wHLXre9SKWPnOUA4RZcU9hDOh6Cx7YdiNDF2NWDVISOxI0uEVV11
HyKw1Qa2SfNy0+FrdqEsYM6d4HL01cmzNM0Ju9LLrmAaXrIUq8ciPbswe9gFOI9Wb7dMLF/oTVSc
NNPJfpX0ErAJaC2GEnU9H8m+xY9xAY6J89x/Qg2BnsiVbf07Qry87xO3UXtpG4AkiqQSW+Bsi489
2G8a53MZP6JxNs6Ev9atb1QVLhW9deOounmeZCuffehPH2tddR+NMao/F2Y0fzE7zPkyQfwUY5Vt
YjwpbMQDcbc1Oq3YOXgkp6GHcw0KmNm5UyKy/jHJ8hzjsUaLMyMnsEOjdOYNL9C4l9ho/RBOi7df
SlBfhnpe9b9NOr2TsJsH/5ZuteIe+hJmlV4yBBhuNEF/RADpuWHlFd6wiTwpF04nBaFQGOi99kae
6EkowPV9Toq0/cgvU9/raMydzVDRzSbpTNSPtdXFtyqW9rEao/LWtHv3ThWFesrsSeyyvMQZtOrL
G8q5/R3pY9ooSABhABrETjgbSBAr3+puXFUhGIgdFI/kvq0vutkuqo8as/uibZqHJKUIdiV8WmLU
N7OCCcHNdPHnWCfvVWuoVulucQqCCcUXFcj0I9ajvoeBiPKvVVQvnIDInQmVySKTwF9fxgr0xsks
mYNOFbjHEqnoPogGXDsTtRUzkoeoKs0ru8qFnYxpvxAnyHBw7q4OH9FqQ97ldgY/0hocWgb98bHN
MuSOsNByHyJ2Nlxzo1hrm5ZAlPMOfj/XnyV7v9q6+6yxrMoJtGNqt+2dEXvyEARC3069Kh5GVvop
6cxkQy+E2OWBl27SFLn5Xx0f//0Gbn08M3lqWlpen33gEgfqPoCQprRzfnUirZ7U0BraIS48J9r2
k6PaTd8nyt4UbmOLKyGWsfrYL+MTYdGHDP2IBM8qMs9InQ+VzxXbdF1t2My1AQ6RTp9K3bZN37sb
D0Mq9sBMC+IQ6QvlGp/aH/YOOBM+UzV10oepntFilCoa+0NX2WW0iSC6V5uZApe70QMYDl/ff2ur
6fLyq1GHUuVAnb9kRF+/NTeP3URUVnwKBkc/YCVHUbOrJmVtoUrVgBUjpV15U6s1+N+QEF+W84bi
y3pIK5+0OjJ94GYSW/TcKGBD+7K9AyLpXRlqdcS+DEWlAsNFH9kdocXrp7OU1/YVBswnjqWM8q21
tLvKhgbOCjqDNg7swsCZlVfjnJ107pVmzdWtcBnex59lgU/QbI4m+PXwlQIbJmfKdK0g1AytVOe6
EEBzuuY4e+GVklR+sdMkvRysRZw9XckDCI3o2PeF9l2bbfFvM4MpOsyIN6fd+1Pm0kyHwL60YSJP
I1JbPZbwhgZAUh8clUP7VKnn8L4iQUsRzctZ0GAGP9NKQ+XOem6VBnJLSajH5IhK/zB4hf1bs9rs
oXLn2kZ2A6X7iNZMR4+dEiocY+6z2/d/8bra//IhgHFwL1+q/iRfX38I2SeIXLHsOQ6I5+lG6M3i
g9tkxhxGShXyWCoj+6iDZPVvknLkSM1ati507TpWwZEdByjAhmkPLVbHLhTM0HcLpg/yxcKXBc0l
g46kXPZBsQnKQndvzCGNNZqJLLC2Wds77rmcO0R/U5H2TyVP/uSLNjCvHG5ryeXLY5L5AxyD4pu2
sWU5/JFhnnwvMbImDY5xlRcfs8QW2EyY5VZEkXzq++mONiSA56L377x6sLZTbXp7s/PUoRrjxeZe
narK4hMMbn3tarJKTP73Caij0XzHOuSweP3bBuw3NEurg6OT+f0Die6TWwfuQc06t+9c/cjreMAU
fAIpmz3Q233tdnFpiRDX+5SW6a58c/LTxWyXRePgYpm09TEgEz6S8DecfeAl8f+BtiLXjviePANO
TevKZdtzUEZyio4A21PvtpntLNjDwbQWN8aauuH783t14Xx5t2DfAX6D8eXuuxxNf3z3XkcDnymG
y2VQ0xZk2+khV3V9Y88WXpkyjbYkWZx/6cKxryytS6+VNcXIFJjot1qFG+yhaV4hbDxCzpME9RGG
08bsfoYed42ke2koHzMmdGOwm9/gRJypNLyxaINjr0a5xXTDPeeKi7Q3lupKbvXiULRGsqUix3xT
HfRR/1CfyZks5tDUW10NEMbpo9RJ6+sSk7v3v9+FY4pOSZ6NoisY5nXmeh6TKJqDKjp2Vez+QGeL
85EzTJQIOuGd/GFqTjEV0TSszTq6ocxhXOv2vvTABKm2ifCCCM5erU6i97mY8jQ6ZkVSf5G6nfvb
QlPBR1sJtA/vP+7FwRYIGPozKCZrty9PyGRA1cKxqObpQxa79llI39tPc/7j/ZEuLQz69vmAtKQi
dVoO6D8WRintaaS8x76vSzkdQSjO6hi4s8lNKnazEyUSBbClH5H4lrjEX7vir8ansZxuYyYsK2Rp
AV37MtizS99LBes46KxmT9NUcwtvLd0aBYyWJprjD8lUtlArkWZdmVNvhyZNDM2EDiRScCTtXz86
/eODCd3NO1W01X+sJpnVoWtGEf1d+gzJo+iQIy4tNPZdhCDwmmHKakrz5GQ1oCTSeAWwgg3/9fD2
KCdbTK5zqmdSp3EQfZ2r3PnpTNo9/n9wjrwGJp0/VOcyUtfuXauglq/NRoj9CHmVhUK8JkgF2G4E
oDyzM+3kw1MDlGVbBcrdZyq2QuXTd/D+NFtN6DcPu3yLP6ZZjUi1EKkDSm4UdD0pbeCR0szRim1P
bCmuDHfh08IEhkO84GpN8tivh0N4FS8mE86pt1PzMVGioIMjH5MmnJu0T5GCle2nWRaLrHuprVxx
YLg0PHxIxATUPNiJV4vKj12tsOvUOXUEbDZoiCLXNwVYa2uTIqb52OqqsM5zH2s0UwllPvz9y+YE
d1+k8pR3VrEcpZW2zafMOdnaMPyIXT3hahtjXrqJg2q+Vuhd3epePq3DrW7BFi7p5NUyEqlBEdNX
zgmfwfw4Oq64LdKk3lSxbtO6pb5UWfK3Sp9l7RA2vLh5Lj7Ky/T+Yzr5cVKYcUtz9Kx7ebRRtaal
NIgVc7Z7/1VeejjCFAwHydssG9TrgfKmRLZZLV3YICIRaDpzHZrCiu/HIpO7UtXG02TU2df3R720
NSyqG85W5jB7w+tRm4k4uRh0VsuQPEMk0jc8Wx069ClujbGuaKejKjGWZb9JannNGoU9cPlmfyaB
eL/UAk2CHfrdQHitbuppEznAFi3rZDZWuycn1B+HwU4IzQosGHp21E2p95mzybt6etIAPD1KiYer
Jx1/CD2/njF3K2S8dYw+OHCUzU/tZHm0KUkvu0ndfgAkgA80pQaQsIkn9JtpcabqUxPhRx3lz1mT
OB/0Ng02XkLqrnCH/IBhbBICRFC3EIm8kSJZOj1ze+vURrmRDWyvHLMK7ELoycT5HHU234wOQmlv
UqvOxp1vat331B3wZ08q399Pva1tI234qc/N9BAXUZmEtXSVE0pXmv5+NjQ8TDgZ0Zh3g+83u8qo
aYHpU9yV9wnKV4TvdVxUx35UCRnAIWiLMLNj2w1b0uQQoGAQVmGdxOrGzBDzh6N0tWPTT1R+G5kl
52I202RX5RPGr7LU3C9zbMKhL+Fb3dLL7gf0FEcT/y7W9CmMvX78NBcqtVDRNcO0dU2hPgRdxr1W
jCMN2qmPyUMqxviOWzRGUqrDH+1Qk9qe9nGQzneGVWjwJsbsdq6Vcg95jMfTNu8jt9/bfZv8oMBQ
f0rkVJwnd8jMTamwlQyF5zSfaUlI2tAfgmAIExYdPYKzWTwNcvLDCWYJ1RAAOBs5p90/qSbyLmyS
rnhWWt7dzU7kPhVDkd97WTbVtGIV+i9DZeI+G5zyh2e39iPdtWlySyOHeXKwBCCzPmjJtiHY2rhG
jHxRNOW0mfN5DjMmEWbGtba3q1F/NkxAiAlO9D2LVOU70+t4D+bQdTunDLydEwUBdS6/kh/p6wGo
Re5NOtukN2YtNK2kbfE7qjX/WKSq+G5OnthEbZnuKmc2/8fReS1HqixR9IuIwJtXTPtueTN6IXQ0
IzxF4Qr4+rv6Pk7EORpNN1Rl7ty5dqSWCUVSWvbHgNngKCs3fRDEv0RWlpM1thQecSzg3yWmsc3c
t63r/7DiYj96tec3+wb8/MswEkuZ25P26eibdp5LWWHxmEp2Okc9gLRV2XgzyAnxzPyggq5Ec9Gd
4odzpzH3zrDmwW2t05pUEK3f+t3I3K4NM9sqjwVz9X88V4yvDL168FTFLpdVl96nEKJC6y4X+9Nq
mx4FZyizja47BYigzzVCe5eOeuQMSmlbmFv+Zu1V7bXvbMZPkAi6qdihNPsmKZGZK/kveu9baLJ+
LNZufrLXNPiqrNn+aX22I0JDetNfzU7vW+9mM9e7ydHJV7UHSCq8GiEzXHbfsdP9M2skfJQ+WOkk
k9jNqeK5/2AVbz5AYC5uGiGvT6WPcz1c2PPdLbom/lRFaseD7mpPBZEveTjQ71z8AHTqSFOfkLSe
7wxMebtiCLq7G9pxYwow9UyMCfWcMMC6DD611YOu6dsT4aFuH2/jWqwH8h63M7nasoibMa2ehsFg
LcrShjiYdNBpA1+Vx0OndCKSTRIjLouRVR/APeHwlFNjDqfFd6vPuiy1NvTtAduT12BwmILglN7X
oy3waaEpx0Yjs8Se7VNWsHzoC9Y/c69ij40x+N4vSKC08kY7OF1TcLY4qgtbY8vwl9r1oTLs5scY
dGWcUrMM/mWLbodwguqJkBczeIYa4O2gujRBaAqncjBtWvOHgH56bCSgKna+/jVjbcYGC+f/lePK
3F0vquBIdeaHvofZSpO62HWB/rVA6xBRvjTa+2Yq63znrIZYBqazvnj5wTAK8Y7trN6RDFDiVoGd
4HcV0TdMwFT4f45R2Ae5ptgBJXwSJQCtJWd4x/VQNuTkZOOHE2TeframOWozLH3SyqGSc2JeWh7O
mPVP5wCGrj9agdfZAPNtwhQ6tZYv9qBlR1yMBIav84GF9/zCqmd6APAgU9r5KTuncK04Egq72Zu4
GCDt2RbZzFNd3NiYNx8CTconsczlufBYlyqHqksapnQhcURbgrGWfofePSzM2Ywnq6viFAdLRPTO
Aq+HqY924Ywmp3XtDULZHbeNCm/udnOVqhd/2IKXtGutp45+/8LRmB71waoOrNTwx3ZJf7S8W3Zz
ANKGPR51ZaevEaFcdEbOi9z2BkrMd7X2nEiy7FRUjHp35KKdrwReEhxidnoykCqJZKsXX0Y9ea85
RxxMVOueSpH75q1xUTqMWvGvsSZMXkSvrkFUBob23Nh4WRvCjS/wP4ZbrW98TcZsRD6M6QN3srfT
dEe9ZpNunEpRul/zxgLJg5F3s3fyctn+XZdB349QEe5VpZ4933WtfZ/L5bgWtnvQe3nTmhJ2hm6S
zEueqxkq3WwSsxm1mHAb/2VdlrGOeGvrpFu8lcuyJDmBczcP/um5uZ2U7pTEIol2Z5qb/NoAy5sR
4zotnlJIKJLT882DYj/Gg4uhLVG95EXjf8i1UIk0+K6YqfDaGz6uXBaTI3y9xmeZ2WU08d3YUaWa
Yi+xeB4ylilv29iIMhxrTUS9QQquAHuNgZ2ID+6/rGVw57mwDgnDOozQmT9Yu5piLy/Eywg34H01
uVnoJ4jTI38ya0nZtPt9P7H96K2e+tlM6mNQBt6/rvb02BdB8ZLrlWOy2jRsu0qKqzZU1BWp0/qh
5anB3GltEzxSzxskBFpje9yG0dt3K7udak2Lgo+0AqnAEhu4y2UrXydnYGuKAa37pOfDUMUbNBI7
bP0S6CV09TBjtF/GGvPs30J36mNFP8LeYPlb0SqFRpFtb8j/XLUKvglAPScL/RwfLrdlxllopO+z
Ll22iDbZ7hmMA3Y04JwWimJH9Qu8CwyA239ssesHc9nsZFtgofqlYHBZdWUBSd2fnwpX5G/GlGaJ
FPBjslJ76zwm+pHTl/3OmdgLX1Q1fAdV96fygjWSiuQfzVuqv141elRp9Vae8GrkJ5bKplBXWBLM
jRDj42ZV407BrQ7geG7rm9k61H8mO+AcrwhLoUDojrzJ1G7Zam1AA73ST0rZcx1nqk+GbeBzyKT3
ooKM72GuDfnBEWUQDl5MaTzIjUE4sgaRthQVLTunJctuWs6+WKVzBIatrjnPW9Wah9VlrSwExNhH
bRdYu7ypBtZkWD1soFc0XpUMMq8lcU6edoLa08dV7dhsw2v6YcEjnOQOKcnWCnZuZEAazmslE9va
jGTSV7OnzK3W48ZmxYPvUq/Z6EYIxLWPit5I5nnNRr/tNgWphn1z4rfVVkCImkzMwq2RIcXwFAj/
uR7H/2q/S1/6dXiEP1a8g+VWerhuoKUZxbYQgnqcgV0zbV2iJrHuDKdvH4n4e+3WXv3k1WLhh2FA
t4RbjW+GgNtpiz1FaYtv3r51jVYl47p2Y9yWdQXYwc/mLqycIo8Va8WRKKuyY9iLDztas8W6UuWX
3KbF27BYYD2EwUqXug6W0GIUmYZEQz5/0CHVA2c+15+ovL2lyyxmEfU167JnzMW4LowXC68YjFZW
b4JOq7j/i++5cg62yQwDWeIZgCj38jRwV4g1LvE9YqZp4rXLaWQMY7zJdeUBXvTxESray2KaMfWV
nbRjdvDb4q32jUeeu3KfzSCaNsITlPBot+GndY4dj17zxHv/tFT2QtK89c+w1R+yYb59CqjIXJbh
Ms02X8usUeqUNiuRegBWpO6fqWxy6N5uKiJzMMVDagJNAnlSRLqGd7Iq/XJvBLXgIGx/U0Z1jD83
N+5r1Z/t3vhjGeU/0E3tvkvnT81yf2lkWU0LyoS18iMx8e5RFiQDWyK/qpINqbu7RhPjOzyjec+q
/3dd+fVOKevRnoPKC11rgt2lZZs8Nlojk4UV64jzhUPGb0NvsvZ1MB/IFC0TIyvmeG2WH4KSXimM
XijlHuWYjdGS5Qnmi+wwD+XZ3bw/FGRnygUIBgxs9ik2vdhtNS02Osu5LryxOxLzyocVynsEBWC4
8x26qOrWm3tH6iyjs9Om/ObL5aVUG2WMWb/Yev3jbGyRWqsqYl8r5X2ipRNf5+dcfp0Zs9D+h5jB
Kjb5GzkT3EPpGh/d5NysodurYub1CPjKpEeF7izLdhiKiSuscj+LdPve8vIrdRRU6VruN6b+j4o9
nXBeSnWoGDXslb1eywnURd+1VSxqkfAtVSF+fITVibqrwHdOSo14B+tya0GFhblDZTHZ+QuWMi0i
0s8JXWW0JyA6bqxLQ99t5oDJzBfuxbNrLhlb38GNDE6+PvdnozUNinXdotYT56y0f4Xtn2Zhuuex
6Kg6SZKkcMnsUyUC8R9M6fSFyEKslW4NqrfZggTEz1ertf8agwNYMAl8RHSewrnsEq9hCE0jAwu9
VC1Lq2nwOODjMfBmWpmIldn+GoHaOTrP4ZAGx6lTPxK4WJhzoZ8m038Y5TZxSzWXXHCgqbGcoRZR
tw+10KJmZNrEXserv81cr61pn4fGOA2Dug12+2c0shG66iyTlPVIfDlr9UFaSfXe50QnSs9/s62U
pjLNXzOV/VR28z14HrPsnr+K1vSpcbZnxfYiPSFpejiAw62Vl2zyRDJ2bYOZDy6x39RdFGRMMPFI
8it6gYiB//gU4vaTlJAOxOI/pxIkWBYMH8UKD2gctu6BVRk/zJSob2Mmrox3vkhc5ecpcmFWViHd
eiW+z/evdpt7h0Xr3jSXPgGRst8LMdi73NKLCL3dDUd9s6M19T8AQ8EysdQ919z5VD6oaoXv4M6N
2r66zLdCI8+NKO1ohBmZJKLYHlQlLuXqnSlCY2sIngj+7pEVqr8dz+uQqnJvzxOz24XgjqZP9Z1p
DP1DYSzioTG46rNalMeg69iWpPXA1duOD5bbNW+jjRGh1ASWBNeY/rYAYKMl6NOMPe2gTrDIHZeh
LJ1wbbKvvqFgHamiiAnYb80okqAtHksBBTrty7/2thkfAOj6SI6eFQ5atx4QoUB8GR+iKf6j1RqP
RrYkZBMdK3MFm1XDktu0KexH42kR9y8vy5+6hnI2B3C90wj/3LvK+oYc96SNvRUGWfVc6G3zV6vk
307xkfZ55sfeeN8GDbjhXa9Udz3vaU3bhI30N01uQEe1ct/VPJga6yiasPlD9mfGbkWo1gg1y5mR
CbbuMFjjGhpUzFETQIbdCvoGl0kJg/2gI7GzPOWadupyuddk8+6O7oOjjY990MQeBgAofelvK5ay
CG0FkL6Y53df885Gs2whKTXn3g2OWr7ccCbxF67pf5jaT17D04vDunxjdbJLtKx4ZR71OLMRl+Tz
imMGN12I12Ov2onKcVL7cuyucLYES9D5+8TzrnP8AI8diJAZtJPpSwdIvvYifO2xFc5hc8pyR7RW
JEXzWpWDiDSekbat0nCtzGMng09fm+NFnwPKYOcLXNMjs5V903V7z13eocKfFjVfObv+U7MRU6Cf
2Ng89aV7lp76qKp6Zq9KP6x+Gtv+9jz73sFx5BLZdzhPwYgHWJjDm+SdG9W8V5a61nrFjnxdnGcc
lOSZ/pieNG72MuzJLSh2vSyvHsumhtOdbFP8ImmJaKgrdcu94WLm269eqCHWLErmNe1uplX9NsMc
8Y97NerGCU3bhExm+mXsFVoW5vfntg+2c8daZ9h3fK62XZ1F0H1MJmh/QLz4XYsvFON9lfu4HJuk
yxxYZhUtqrLtrzs2mfSv7IpF9upKJudu0z33PE1hFtQ74jzjO+csdmftXEMfDGd4cCg5gjl79t/o
M/tundWKA3+6jAKJxlopD3qEnLIMYhMXIVuY9XMGXIUXrL7kxqJQRYObAE9hz3zixXA0HRAzRfPZ
jP7TUKfXOZVQucssBm7xuCJeVlp6rmT+KFP3qm/wkoh476rqVQ71bUvRd5z5bVqNLu71cu9OiDuF
LD+E253wFn8I2b3TRumUC7Y4B8X2d1udU7mYiles+h6t/KmaYPbOOSh8gZ3bx7+FGoM4cFT3HVai
A/4zMrBzKu1P41g/SdN6T5EPwEKUIQt6+1rHM4pHkcBAcUSQ+4aIiUiX6/+4g19do7pCqUTqtLCe
koocUZi9T01/4KT7b5jVwLKxP0XaYu44UFUoZfplK7cNoWjXEeqIFQWa89eU7StBMEmZum85fYBf
snkFXgTiJgC2vYsHJRqcTqFa2fVlwPWddX44WenZzAwNe8TyMJj+V6o34sx13P4B3HZJmy42qupA
oU8ZozizvSCNsFC+TYV224rMP8tgVe+QPOQRq1POKDtL5mH2uIaoGLK0ikYnT88GTRZXQDaeO1Pg
N9W8g8Ijyh1ZX4KO44blapV4vTxl6/iJZfYlm/NX0YAJxE/Ee0R+z84blz/NnEE09qqLMzevxaqO
sD6HR1Gu+X7J/J2Wuw9jYXaxuwS7gD3X2NDHZdfbKA0BlEs2dj5ciiGX32rvdsFxc8enXIL0mAtj
3TWT9Tlq7RSzdmaS4lVQaHlFHSkTMPnU9WNoGlkJILBvnkFJJ07Q1OzEL/MuV/Y7niduSsHDNAfd
JfXIglSTTgtBHHLkcYQhomUXfQECTJsdOYUcY9fr/qHLsKTZOufeWs79PCeCFNeBOIpYTNvyWBK7
8Nl7Du5GWqxo67U5KbWsv+VQPZWHW5/nz9qzRNM+zpv2lBHM95X3/hpvIDgPmeMtPb2s0iy2trL8
oUsFEVwKBqhP6fyiKat4nBdcMrzedRBuM861KF+7NMx1EibbshHXWevdJCP/4LWExxgR2gvHaAWM
6g+6+WaB0olXNxM4j21YtVZnrFggp/+6vGqvpk0WxhiswB8JS7GH9Dnj+NKXvHhkd1LFcvARJ0xX
bdchm7JX/N0NJfS6o2l7UnV75apbYsS0HZ3Gza+Vm7i2aPc6D3GU2RNB9LqMWaylgyw9dDdkWRIy
unlfDukOOfEvKqDkdsYXKyqQId5SE2piL93rXZOLbHUPFTBVH3dFewsIJ6PSg9zErt3JTsczbfZC
caI/1XKoEsAvZyxkf+Yhfaq6FG1VVQejzD8WE8nAN8BsE64mw7XTbvizRez07lfpdE/uUj2U5ubs
yGDgmL5XQ51+RX5hwGDTm/SI+uu30ZYf0CdTlkfNRyKmHkZkjtiRxol9tAtz0iLsffWn69DC2onI
3YqXu1l9PSK34bPsIWiU1ppUYr3oKJlh3qwzz7b52ZDoIOxxZ8n0xkSVbSfnWW7q0hfTgbNhOeBt
HvasHlTncWWQEloiNaJZpE5kT/4WLQVpIYqs071dz1ACKr9HTzH+8+r+pW+nnVH2iNt91cbMqGON
FrdvtFcK5d/VHN+AQIEn9qDpjq2Mmtp6cLJt56xV4lfTXu/VzTNrDONLise+JPlpvdGjfpHFwMjM
TOVT37pVZJiCG9p6bhC140020Oz8ac+M9mKjqMR67+uJ1BeTk4Z/bMfVbBZpYlXypRd6smYcyMzM
jrXmokoI71YX6t/aeLe0wSrQzeepNxXy9SpPy9TYjHwg32aqpTej2LHivh+maBJNtxttXVy2Wi8f
JfxHXnD3awKy+znhNQ3rzLKei3FmVtflawJpcrj1NoORDrLFB/XWlhT6xE9yWJlY+7aJvFF3wmm1
60QMurYDNKLivOOLKyuLRHOVv3glbWUjgA4tS/aDoMTZPufLXnfVs6x6aunSKFG7sw9c6Jx+m3bj
1s8jVfdF6Fc8dak/PFnoSMg1eEVXk7si7A3bfVgmNbxl071I7rUxnhFC+Z4RtskHw0A4USrkI0Zq
D0kjTvPU3psLD9fU1XG1LfOjMmeN8kLYO312tD9bvwWRMgTPid1ne3dznaQ2av3k2LMB7HIrP0dn
2a61Bql3KnhEWxsBRXpsAK3VYoTB5IjIYoJxFXTDL6aU4N8oyxPDpIHdiEEKkmGSzvdWZ6SW1gCT
UT/f63T8LbmLpdfnXBC1DnONfejS2/huay4qzauzvY9ZMxGqcGgK3WKXVtUXowhG4Y1GTxt0g3PQ
fRXQ4Vi0U9JrIqxoK6xZRDULUlzBclCSDpXHtai9z1h9bw1Q19dJLNoLO2bFq+3PVYSRQ99JXTFC
00Qe1dlAZTMhOgKoa8Csui7NNdPwxK78e/fbgpJbKbasvtYeIVH7n9lcDYc5c0rS89CWp0JYEKL7
Oc5a788YAOBOS5QxR/KlZOPghWyPTDdn8ZwoJyk7wYXDBTYzsl08/SedgSBWfWedpAvIViuYWsNi
eDfN1UTzmMQuJUqKDnez0h1j5/OAmF6FW27V8VxlBWDqoZyvdqp7yX0rNuwaIkkW2IphlppNRO4Q
kMhV+ycpoyB6zHR4roP2X7jlY545dBBuBnXS9h4aptwkWNF1QOVlpOZZVzTxaQ8Z9tO1tG0HLu4w
I9cwY9Nee8f3YlAosCvwY7wPmgsvTcNfeindUYDkailj1FkYbDrWpR9L292NmnNxt6ZJVhJNR3vi
3lE5U/x+fPAad98M7c1o+dEuU123BMIwtUnN6bxTxSbBZfaoGQXRRb4uTqprsrDW5/NWmW3U8vfq
gs/Uw7ZszVYTNxbxeOOA19yZ5yw2g41HUlmUPyOzFHeZPplazIBsgv+2bY5l7/xsbv5eQYhNPHe+
6m556dMRIrrYLoFQf4vB6sN6XM6rUY1hlut5HFgFSYYNxvYyr4B60WzlNsKYzO9KS30RVnp1HHHU
iD9CeEPo1BaGIqs7HvPaPqfdWCecGE+NtM690/JEOwjtrOnTEvDcrPeHp6NWH4zyWLHTEVlpfk/9
tfsdyeMFh/ryhKYpf8xtfiz0zEmKMWUg2I//pMFUmo/d9IO/uuz2QzAc9LzYAXz+j/7CvmKwpoFs
nnM2WNAecj0yRjOpiuyrGOtnyosXx4U/CKCS4zbXztbG76bXdeJ1jYom1V/o7LxPW5FIS9kMsMSg
ti28eox6jxAPkKLasXLLEwj2Jc5E92R4zWM9trHtda9th+iX4j3syyvkfNJ7dHmbMKKFdtcey9H9
SCFs2fq81+0gjwQ9RrR5vSBJrvksDOuvXimgcX3kNByxhC06WCj8qzWgTg+e9kl4+juSxjGtCp3J
jXhk5ojDuZRfxjLdardKPE+dNr3/7x63tusnzws51PZWRp9UD63FCFxgPch9fdfJ2gtTzyIfw9yS
kgcfVKuqEttOi3BytS7sh/5c++Jjy+058Wwakvt8om061vG0/cqvObaDFU71sCvH6VlqbONzRz6N
mfFuW3zSdfmMiQv8e/OrLUgyaT8xei5Q96vxUvpUaUEh+EI9Sfq73hG8Be4Jo0v7DR0RskPrH5yU
pjH1+qT1jTpp3OHL6q1vXD48k5XM8JYQnCVKEooqZR6lbC5zWzOUJcpMNBlN6eCPxybVI7P3SRJT
wRL1m21x4VRDmPXTbevs2NsU15SlxsMw04+6zvI+cuZkyme5kHY3rF15wU96MvLhtTPKV3ajIrdU
x4xX0JDBrhsqmOdAmxiGih1ogCstrcBaQ4r40hOyvQq2GPTm5Dfiu3eNS2XVl7XfTIAKoohTIziy
/3pbjPypaNMD1e6uni36e4ZEHRvl4UqTG5luF62qfhhK/kDV+G82NWSomfZgcYGqm3RuAmIgqhLO
uGRb75+PYz0URfHQoP9zerm7NHMOmt9+N3V9phdAO5jVfuq7a8DILpRG+oR+9C3l/NA2/l6uFCna
8orE9d+wGN/e2hB6RgdYlfkhN8xdylSXyVjwtqkZaJ158lvvxNH63a1WHg3UPNPYPqTwc++eoy2e
/Owjm4BRyuluLbLOI7RWEthMGA3aT50OHyxaUFghapCZFoR1MV1z/t1q4XTaepOp2LjoEQDxzx5/
oPCn34rFr6ieenFbvTVNlGMwMfaWSDW5QZiAfModnCp5ryWbUe2rLDsNruofTdwtl1V0DwHBwA+s
nXzIyuOlc7EEBGo65gxYAs1/tDb6MYigf5nsnCFSRGam/unFLMDaEkpfObu+Ww6e2xz6QegR+OKn
3ByPUF14+oL83ZT9btMUjGBY0Ilqgiqe4KudWmf+ZryFtpAiac/GJ/T3mdZilXs5MmIyh3R95R1x
dpWvPffZROm9NiEvFRM+a/rpRIbrn4e6w4TkrO1bMARfIBRk0pcW4amDKSNEXXe3erTRxAa86e70
qw/d+1BUu7TjFLRa78oy+XueeR+eKHFsuMj6q6bdZxM53TEfPB8e7bF1hk6PjOc5D+uWIevL9g9J
U0FEMt0znoxHM9X/Bt56Mzz3yp53Ftme/67ZHrF3G2dnq2FscZTEWpK+6c7Itzv6L/pMyUnoGqaH
LAg+A9TUm0czwIw+oGYvX53OvfiLNBHoenYNKtxcBcO8cVz/DU5/wZH5T7rmFDZD8174as/Gogc7
2Jn3k2jPusz4LnHoGPtqMr5dR3y5JXXR4GNY6FFRQ9y9cdYxNUrNdIprmgAbDJUr+f2tRRwra/2Y
pPFt00WTPoP/otJphQvjq2qMuAOGE6HX/LFmXgiB3T/seo7jSqvbRNNxtkthqDCfEV25dM6+5Z4M
ezgaG7rNUHfHQci/VpY9ei1zxl6bDkslg2ixgyapFvNfaSPL1/O9HiBOimN5RazWPSQ6+6TLfFeM
GoeduYSMdV+K1QnlKP/YhHP4JTO1XNhgihasQ2nKVBGX5hAx/R4ZtHgFc3CKilWoby0QN7q+L0NM
P6aWfUIzIzkj8IuI4M9uJyVTWLd0KI68aW8X7VcNymwrsMkEk6Jns/GjlWNzaPz87DoKFXsy5d5J
HZLGeFAFKCdKieWjqEkrFMO258LvI3zpfeT30xVx5r2enF83mE9uRd5C1vyOBt7AtSqNiNIxlqV/
DPJNjwJaxnZ0/kxFnaCTGCdg0N8Ok4qkzPsDZiKiKg3ksSJ/HqE6hZk1HemTrlnu/vXX4h2w6him
ygr9CS7Xpsa47lNUEPeQCgYhtKVjLFwc/Hqe2AN5jUY67AT30Eb2Ts1+Zdys2URRzW2OAHNxa+Tv
OSu/6C7OWIiOmtdeW/KmYjEwOXGRVfRpfV1wQBRB3Zx0jdVAN8CWkW91pE+Ww8aza6D2VWXcSfW8
6dy59CLFHpl9R1//w3VzABkGVEgiumS995HZzKEtd7n2nf1aG9kalo7LenbbPHecwCdsIlwWDDND
MaIvNDZtkcbEGDlEv5q51z6wJ/i0DvNwoJQ62HX5oszsuR6s9aRzdhwXue6573+7jJemJ0plk8Sw
cuM8rMxZQhksp9Q1P+y1/sP9S9z7Mu+t1fpaUnGbi/q57euaAVUW7OrAYR3Rf9msuoBi2/I2cZPq
ug76liovMqj0yqp6hhLyyx2Z+F39rhebEa6j960q9P+2VZHs8iAWizqX/Jhw5LJThtbGXNP/mQK0
2TRjI1oZptgMdiPWEr8YxzcJe6fMpxcGvsXW3NhZRgOYm19RzGls8JVjOwsQXfw81mnv6dGf0VAQ
3CbMb4ZO/8nVg8BaoKctH7J3231tt/ckc37plb4eH6u9u0/O45JLttGXR+UWT1qZ4pBi3cNiLT1r
dHwbPWMwrf9oO3InnDS9jfgVQh0RJpyd+bfrdLb2i0cCbh83M7/a5WSQkUX4pragfxkrE0cn/dMs
njjoLdYSVntvFV7FkNhacgyt57Rt3NOkchs/sMt1NzC5M7GN8Xryb8ptPAHSvEC7OBp9dl63/Mv0
J4fzyEPdkpa8z7zf0tQbCDY254tccNKknHSWkWlY7JY2xi+EhpuiIdnBghfVj4RiGF355aFj8YFT
xDWRX4J4sVWiNmfdd5hHTgar9hFbXedA6s/Fyjyx4lBnWfKQrf4Hr9zJgXVARek+mt3wY1naTdrG
gasrOHiLEwNL70O1DLeyZpOyyDhMdOHtPZNtEgZ98BNsgiKniRPSOmgVz09f3R0pCPmTu0ZtPca9
N81IgM4fMy3TUHNH7IWiGCJ2dlFsVnvPmUR0/dKiAQwCrUDjmbemfM/6AxrgmiXm0p+MTU+MaXpl
3LSnZo2zteLX7qaHovIkcngdXPNO255MuT1JJ9MiXaZ7FgceO/LnS/tuGm3cnw4r66HCTx7mKn8L
tnwCqDWfC4kfNndf4VMnY2XlR2vTLYAWw3FsA0Hbtf5saU635cV12Xx5SJ5hmU3Puc0Iw8SjoYbp
RBVXh0VpJ9JjVhUYKHMGP9m+ENL1MsnqtBbagQ3Jh9YwHvpNURTNRJk2blJV947Q+pqtjAI4XY4j
VSGXNnXOtKuVhvunRhmaOJjGdnlkuPBUT/gIJg8CaeXyffKLdVS/Eb3CzWzcIGy79SSE8dsb5q3H
Hs+qd743zOorGNWtnRkP8IzIUPB4F0HOPosIDnmFWFUwornvVIcsb9El3AeGHB3ySuhOFau+m87A
NCggXLPGc20+aKu2hLM17TNoYICdvJ3bmERjbPV+9vNvaIxXo8CvQ1+BOzH42/v/o+zMduNWsiz6
RQRIBofgazJnpWbJtvRC2JbMeQzOX1+LrhcrJUi4QANdqEabSg4RJ87Ze236ieWA0oJx7S7i5ORX
tNoeU7ef/LY2dy1tiC7H/ebM4S/gCafCqgff8Voka4G74xi91Q0Y+S0aZXT5J7TW9ga9F/9NAZvL
bE5eGA4/w35o9uMSIUSuiEGEgOv4lio33eD+KZrqOtXrS69I952tH3MYt4zVrScTCuZ2HMpqqwhQ
Qd5T0K1UNYFSeeEy66+emStuglzeVjZ5i1Mj7lN2uktz1P4gfLs3PXVL9txpSCRi+Kwy7jTgCHJo
vyH65A30qBMtZ2S5m/SfsF5velEkG3oAx8EJdqSwXgQpd9FRU3JRiQi2ltavwrDPNj1xFUzytbVW
yfg0lnwsDGUL1MHha25l+crMdAvlseK1axtaFoMuN/VMRRNmzavbJxiH2plTV2DFv9rA7raBXZf7
rDFPOQ0kBHJITRZiF0Wmj/zjxq5GTGvuvNE0a6cCc+MRm0lZYTusm2yshaDkqcJyR5MYPMlQPyVz
zligpXup6agIJ9TaTM3TnRGgA0EtfYKelfh1qpYGjjfEG1Ii/K71HlDHe0T2GWod6kvQlFPNfmLk
xj4lS2zlAQpq0M6sBk0+lFb802xLgjz4fyn7/pGIFVJLoD8sNVCMvkPSjclKZqvSuh6EcaXjiERx
oK+Xdh2vyjaYRveo2qbacxracBcGP8QnhxYhoBup59eEBs2rzhzuzBrpzQBtcpe1xs6NqFRts+gW
XcljqvS7QnGmnNtA+BakrRVDJJ+QKKQXmjiR0zL6YOH5d+fqdYzTu77QXj1iYpDq4EaQTD+3OSVm
JYw/FQqYNBqeBr39NTTZI9agaDWh4ZpDHdGZ8asj3GUVmt5v1HnkZY3FPurbradxY41qeiZVV6A6
LbxtLEn4JqSZyTm6xGMd8Fh7jr2rwKieZqvh2BSXL7EtH4Q7/mAKw8vHNLHvKJ2jkaXc1qdnEWSH
XsR0+6Lqp1l6DJCqLnyZUTWs7NH6Qwes2ttT/bPukwNS/idCQF5iYR87r7xUprO30vhChuYdBwtz
N9NCW/bJPQYYzv9T9Yh4g0NPIB4teGGUpYN+CtpoF3ryOLDackorD7HQ7oQI1m1Lftvk0ZQkRfN3
MKW/BPc0Ly2kRf2wdTT9TnbOHrfaoWcMv8pt+hd14+4NL0HVp60VHABWsPQlUV7rJ0WyVSWFLdES
1Toek19xmpu+SmR+yvCprJSVMiEVJbK1rGZJkZx3ISH2jNDQamiNkaGsjcddX1dXccBxEp8XAUYj
J5U8uM56BACzzvlSQ6EwISqDqcN4ucpeBhpvc1Dei5Z/TJPqGmjU0RvDp7gujy3+7RXz38OMVPTa
7NLvdH98zaF+q8ak88cWeUbvydwPenWhd/3OmA1aK82Iam10DkUr9ryogx94UO0K82cbOMdGk9ce
p/OVM7n7iUV8ZWro8BOd9CIjqHxlGfCncJA3ldo4JmJog978OqmSo1paj2mD4Mg27UsLSNaKICvk
W9n0s2LAaEX5pbC1S2rv8ZBYtINpbuyKiYlAZ4VsHsaUNBsarR0KRRY0woXiIyfD4bcZw5UPzDR8
aL0QSrKdJmjIzbtGjVdDPDYUlsHo9SyV7BeaJDGm7ukZz22TXo5aM9w0jeGlfkTC+woc3XQcrbHz
6yx3t5VDIhy6+4ChK24Z3gu9ekkay91GRl770NPN33DT3MusziEn6AkqpTy8z2hD7DnVNMy3zWaH
Jz1cA0CLDoHtJTvYgOOdl8bpCU1a663JTorZmsyEqQWUo2YzlkLfhEAop5XesZjPSNIJO8EdxRwO
ontDlytk1Hmw3WZ4pC8arfvQFN/dPkiOmV0iymyQ6kWmWT9Fc5Qfhq7tDyrmKFGbqgUbWNibMQvs
C6MfkpmL9CWyzbys0WSr9IL4gtEmiDRLfzdWyHkrCxlyVkn5k1iTfDv1ArdX06odHKn6dxmg1174
TKblxyJg3utGN2CDw+vYbC0fa0pykdXotjlgOXjJYLtUPh8vqsdo6Z0ZHL8ZRbmbmuJl2wajdVlP
9i+v0BJfRrRTsiJFcG6G9RXaffpkynmWQPa3sxeInFumEJQKuGuAFVrfykOarmVvj/vJEL9sr7CO
Wk3+pT7ULe+VguZDrk/OWXHxKaiyLXYNdl+fVYFhunDKE60Ad1PR5j7QlGwo1aOecSGyRlqI433G
QGZD2FyxFhjK9rSO8l0Cq0+nASsY3MwKX4eq2xuJZIFa2qu3oMCsuxRXyxagUuhzNFS01PtlWtPF
L/BMEDsMvdaye0QsTTZDtnWIlf6W9pN1N8xKXdTj3NwWwMn8hZ7Ly1mGV9rMICcNopDOESb0lZtl
iErsDB0w2alXE7nQV24/voyJnp2WcNNFZUHNF2UzU0ebtqZpNTcD6QnX1hLqm9RBXqzokS8uZPg+
zHZQUf8dWB2rgGPjCshn12602ZAEJKL6x99Vshr24y8tq2hCpHQ3LQ8jWmF105Z4iRlOCI7rp95O
UIJ3BaJpTTIGhv3SvGqp0zwKhpAwzdN7Mi6RFsXWfJqrOrif+A3rKov5ej+3kb5DMC82TkmzAz4/
xBX93MZZWdQxWVQ7wA7Tuab73AU7IEqSAncUpbpG5NCfJnDBV8pouj2rmXqgqvO+meBFLgfOAMYX
f9IHPnBM0bprIZAHzSvOrMkW5TixAIl3qImUvqjT2oo3juFaBytu5/ALisJHv1/QE5K2a0A24Dm/
9dFWDsoPVRYEg0AX4ElbYfRDhTVSqsztS/sZwFh927na8IJ4QzIOVsxrij6R920aVhziJyImvrgD
5857ngmfPYZ/IGBLxNAZda/QOHfaqpMH+Ot0hXVvuK1ao4hR2SrKCDwv5VdxxPbyb/5r57UxZhPz
bMKwArdkngekpE7IGydC+8AaXLFTEBh4G9QNVZdGYU2TQCNT4KbhXclPeK3EN4Kthuik2zkCBNgP
RI1MwmC+wYNdumi0PfPdaBWGecEEaT6RiVXGG6+a1GVbGhqWRpTmZNBVqEt+dIojIl0hAvNoQVSv
oXBzeol6ntJJohdVdkH8XJQAeXxwD4K5foq3jba6KaJTiZ+UdljYUMFpuZ3fUhA46lKr3Ao9YtVW
f1woAj8qCl5M0jBCHnolE8EcLh8Zx9hR4axzr27wIShrcv3QDfXpsWJFetamIin2SRI5cpFykslX
xR1Bx198g8s7dn7vgY3CfuHmkE5xZqUegGwn5BObh3G0zfk6i6Q3nfpxiYcTlTM99QXSJLruZCJh
nJPNWsPlba1mflLD2ZO5FEe5vp93mpkjH9S1wbj//E/8ywM4/xP5OP6+HTSXvbM/0YtVoJCIW4eq
tZjd61rdnXR6MrPfJ0FOIrqGL4i5Tlu9guRllJzpTZfvbWNoTxlYtnZVujbTcAMNOToe0JCcvcE7
3bneOL0agZy1E2BggzNgE9nTjabrZB6n7vCFbf5vOMH5D6FXuiRlwCoVf3/oP1gAPHL61KapIM6J
9+Zn7iWxtkHAXzRXfRcx2PIAgbwqsx0YNngBZU2eOBgukzHZ8zJb2yrJ6QdPVU5+5YC4bsQNKIJu
heqScVQbInmqVJIjOUt0OmaOVWhfANEAqr57YbDd6zBehXTopjtn5n/SAzE7ZrE4eERrWn9CFinq
iTrhCA3O1npN0MJnpAaO8MuRhnYtqb3t5G1Ty+g7v+jrsd5H02D/QQ1CsZUgiao2BDn2M3u+qA5Z
MpJ3penxZcyHiOi+hc61Mfk6rtvWDtSqn0c+Js1xmetmJvW+HwyhfCX/OnjF1tf/jgfDKtcTWd/f
NaPIGrC9mn3J2cH9zQBAZb6LOLnfNvQAjzkWe3NB2DUkgkJNF2jUBuda4eB89KpIv8l0vbIR77QD
A/BUYKKGNKAo1QN9/tFDZ6KDntlbetfHHKFw2pbXRt+U27DubmRWTJs8gLH2Y8xyx9wTOdDmtDtV
8FLQCbkk1GO8nZUzvVZjrn7m5NI0VL9e9mIqrDN7GigWZ3ndzR8dryO2u7Yi68VLAnfxGITlvBla
h7M2Acf6tyaXjbUaGfV9d9XkWL4xkspGyWvRQhY6PDQ8FgE9MaWlOO8jwhczDPK9290XZIXrV7Yc
JpCGDASYXla1+1SM46j9KIExN/h8ypl08NppEJ3LeqNS9EFkJYC0BXrN/5n8qfWIr/0BnaCmUKUy
al/ndZPfNyBJdUrOJg1PdTahiyhKyN2rPEuzcWU15mKEBWyE8DxXmC1l2dM/wlJ+wRmpztcGB7AQ
tdCkAtzPU2L6kczomgRuHnZb5llhw7/FcGzLVtCelg7WfKFEHf10rM645YMX3wdgyP0XgJ6/BJ63
37NjAosE0cPq+Z6+EaXJHDUslQdOZ/23DMccmC426XDNVjnn27ZMjW6NUgwfppFluKVaqMRMAMtF
F9XPuXZhZQUCH5XZT5ldmd+iPNYuGKd76CWwDwIbo+2OMStMCfF0SOFECszI+KVL0xbxTBzDo5R1
Ag0pRrf5q3D6HPuU2XRiI6opQG+fzTROtLSQ/x0OTr4Q+zXQEYuS4Zxx0nQdH2paz4eRUL2lYVQ1
F4lR9vhgjHYYN7kRGd+QlFiHz7eD9xuWY6APIiGCLBz6pgvc5p9FNBPu3NUeqQnYDOpHEl8ArPDr
kmHz+XWMDy8EidEyXYfIJnFWnXlIZWigeSjc3dg6aEyQthZum/UkqvzGQhvna22FGgPRdJWv06jM
v7Vl0t3MbeX8sduxUWiVTVrh2jQMXxB8PliEDc5+OjpEl/Gbc8Z90XJthk/B8RzATOme7IyuNAuT
Rodbpuz2XxSF74ArtgBJS5mqWw6Ya6BFb296lFUoJKqWqArP6Y6ynwTRD0a6Ba/tbXGcupca0ySE
SyniBxGNj0ve++PnD+TD38ypHyanIJvmPCsmtbPKsiptONh2PD8Uc1VtR47dN1rbmV/sch89ehfm
L4N0krpAZb79uWjpi0KzMTekGHdTtD9Ex0K8tWgtff6bzklM3FeUda5NJJCFuds5gxOpkR53KHmO
lDDuczJ01bQROK8fPaA25W6YG3HjpCpM/bLKSvHFK/7Rz5SC2m8RvkO8PWfGxWOo6zksiMzKGN4F
basI9jXD0dt9/jM/enQEwRHtwoe7ZEy+vZ+ou3NKioEL4TvKt7rFor0GVjlXBINLNOufX874aGWm
82ssWZYWbd93SSdTCKFEpTMwFOI2MP12ct1h4t0NwAp+t9asnixCsul5eHb9u1Ju3fhGVY7Hso69
n1hfWHSjxIoTpqeiHzfGHMDjEQMSf+pPL72kMhlzus12OdEE0+wfmirUi5kV7Hyd5eQbWSoA6o10
cuqIyUECBS1UcmgHnz6p8J6B3oCFDzrfsXbTCcnloBFP7GAnqvh7pfhVKhRVotDrP5nUtXU51dYW
4A7Mh7xX8Loyrz5mYdghPrBFtc3n4iU2Y8TLSo2/oQ3nLrpap/PTkOEaa/L0nWSl7mjptfqGtLy7
yGyjylYzXWtYFmO86QQOzDhpnKfYYy9aEo0v9HyafKF03Qeag7gYkda8KRo9Ppl8juuRudpjWIYx
pUUU/2hbwkJmbLgPDX6tE53i4MbAhulsXFD4jEknLwIqHmjfo7pv9jYeiGbvGkNZ4HkEZ4rXvT1Z
UeUCeKmHk0C9eqMZqNVxbUi1ZR3sd62YJYOURG0d25WnrrTS1xKZcDt27rUcQTU5Ofs/Q+HUn2SN
nsNCnNvRTX2O3Ti4yFoKjBUOQXR8esGy2Yb8M3ZKYYg5G9VAqSBF9XbT3lKnJTvOGClwtnR+Vokq
Tk0tzdMC15dQC4b5KtakceVS7e6W9wkmSywPesXQZ9ehLs/XztB2l2EYhbugqMTvziZve2UDHtlw
ikzvS3sI9S9e/zMo2AITBVhKoBAlF5/Gea6QOauIaV0ngRZXOuI+z7mvQlgLrp2gVGwd5pjM4L9Y
Ms/6Bn8vytpsmO4SeCmss75BlhgBwmJd7ifLlJfuOGRrToTJlVFxjAnbOfpiSTlbu/5ej1KUDGq6
NI50z1dOrZpthFnaXkyuZvva/2m+XVfo/22r/f+FPCL/YKA6NGuWu/1PvYGGTgxmZwZ7Z9TV9zIz
ZfQdEajEfeAGxt3nK9cZWe3vxYgjg1VjGjb7wtmvavDQCxLoOHAHkXvfV3WxTnPvNDjK3tkVSAFD
oiacQiR4gIvVF7Dt9y/O330VpptHF4b+19ufWjptAGRs0qDnSA+pT6al/bqdZxIOOEqGzYaGtvij
sBXf/9efzUNkI1rQwnDlrLN7jFwyS9mJTNodBV5DR5TJuMLI75TbKQ8YGJqxGWLynEomFw7K8uyk
GxMr0ed/xoe/X5gO8HlzCZc8u/s95RvDth7Sj+fWmIIH7BmVBCNnTa3aCKPNdkUXVf+toOWZc9ct
Aq6kQ5bR/2F3/7xgeRmgu8xg/xpScJLRVVzNj3HgjPLm8593tgv//0IUzWyLFFDvsnILlmOjajoQ
saZEtxSbtlfuSjxiv0GeBfX6v19tyUh0iE0gPEGclaiBoWkwd2Ztr3mNcRQ2TrfRRvrDvPgrMvT7
tQf3GDpdUuoo1ylR3763Fh26OWe+s7c5fDGzc+zvVl87hFbE3W03W+4XS8JH14MH7/DEaEqBQXx7
PRSdAdtTY+1HHdkfI/AOvkRmahF7exlB3MrhWHpf3M8PLgoZmmWB0yZRL+eNurYqcWd4g703+BSw
BPQyTfy4z9P8QVqtFe3qCoTaF1vJB68MzSq+SIkJjWL4bFUvLLuPi9aw9pCf4CsyfoVEDU69xAYR
W2A6Pn9nPuCfG7Qggb/SBBZYkcTbOxvN7hzmRsz1VFdXfpFYORD3sk0nFJZJdJtLvT/B2zCuhelR
2FHmqBfdLuZvcZt3rx60hdtoSN2bHN3O1iyE/sVT+GCJoGaXLtU6AQju+aOv3cLTHCvGIl5k42LY
W8wbUZx8Q0zq0CR3QQQipDWbp8/vzPvtDlw/kxJ3YZhy2j67Mbz7LtBope8hW6Qoxwjk64+RxBfy
n/dxw7b1ZaczDI8W39lS3MQe/VW30PcZljm0S9BaIIp6YwlHUIQ0rqNw+uIlOzsELesSEFr+F80U
zo/nn2/hObHbJpWx71Tvues4G6FMqSi3PLIe8jBCYa3GfEVCRPkwCy2QXxzCzu4tz5K3m/M9M3kw
X875T1Z9DQaOAdWhbkf5TK6Jnu/NBsXp9vNnePYxLddh2aVr4tietaTlvn25PbMW6BXA2TVFPT6D
h3BWVkoLa7UYDx8/v9a7pvlyMa6m0yPg5r77cqdZdpEWld5BMYpO/W6csqthrNANGGR/qe533Bno
LgI6zo9e5wA0UGn7q+4jyOxBMsCTwxBa/u6HyAbjE3nTK+rt7piH6CrvNBLX78AT1OAfHAch9+yp
+YtS6KO7BdVWJ6eCwZB1XsW6DIgnm/nTIdZF/yvRIyNCJD0PP4I8cpovXoGzV/DvozEJemPXZ8OC
+fD20WRGPAxLx+mAqbAvj2WuLDqszqDt0YnOv43U6XgNsWP2KxoP3Rff3Ec/lf4mT2mp2An4e3v1
QCYwIGTkHSInTC8Tpp6rIi5RaHGwm64+fzHev+yebpCnwgtPxizLydtrDUmu0e8yrYOB/fNpnjmF
r5qwrb+6o38D7v9tjtLxZYmkQ2gDCl6yNd9eyCuMsvDGwjm4KYK+XYsy1V6hmQr6dZPgzPONOrS+
waOpGlLsavqYpspuBrrJ2gPoEaZeLDgcoeMAM+0qp7WMyS83ZoSp6ax+f35X3j9//lgeuzQ4My6l
/ts/tub9DZwFyO04gcLwhqezSDRCj5pB2/YYpvDc4nw0UzGvP7/y+4EKHTzkiS4h35SA3Ktl4/+n
/kMRng6IbLWDlurBVdRO8qhoNEKYU0OBrB2vt89pOX1pstrG5kQjzlxRCkGJ0VunctbFJMyrJDWK
FwCFzhMTODBbVtgh7ifni20bqxBKBfo/9U9n6OV1Ijk6IXTTFKZg5gjpmifoTfCFogHagg7fDmNt
a1zlzSLhVlo0T3gZrQDNA6PX2LfIqtj1cZs+JK7ZiX2m46ghBG4KamTdFWEreIOcdiXqoDzAjurN
4xxqbXKrlwKlfSIaF7GZbvQ3um02awHQhMal7oFDxCJovrZlhaub1Jb6yTS6iTEohIqIPgTjkBUK
gQBfl8lGGybpvNU7ZWob2GRi2tmqrKa1qpCzXKZwfMLrmojn7zOu3FfatsZlYSt3QWbU7u+yiUBr
FWOrLjt4mNFaYxFAMp8GXYNHLZ9LUG9l99BMLVIfi16CWtXCFbuFM3eR5tHSYLH7SR2sLomPvbCm
ciOG0bzWkyEHLpAkaHeGBkulz/LBEzVdeyI6JwDbZDHLBL0XCPOFvyW/SEf6UUh+Uap1c5/+aSfT
otGCWOOG0XbwOgY6+EFQ0cAhZydh6olUmmGJqlM8dl1mkhAZ9c1loVlt4ju5MheyyajnGwvS8WVa
pFhhS1qL2RaaIQxGIF8y9TO9yO41Ix8QLgqILishaRoASSgqDNgqqaN1I4Ye86nRFsVa9r131NGH
OL5sQ/XbERXCs4QR0I/Pv4qzYtflm2DjIciRNLJFHHK2eBQCoLhNXQ9+xGjddZ7J5KTaoUKa1FTZ
I43K4ovD0Xkm0t9L0uEWBNlR4Onu2cJIsE5kjVMTQDaCUrYGKqYDuunwFQVFADzb6+3pwiQJlSVp
jPNXFxzQo4xD5/sAwClYSWsk2SPO+Y9Z0ThAPEQAsFbgsf0xSjP4b2d1/lyyPpa9QtCQZ80627HG
KiwckySK4/SXLSlKVDQUzT7QqfqUDPr8MjWJ+fD5Y1kONm/WdC7KDYJcyyDAZCrydqlK2cMy6WA1
6WSDNyvJA78RER5gvY03ZmWqg6MxisV/iz3UsNMvzl3v9i7eCknxK1EM0do9zzhxpJroeiTagY3Z
sQ6jk2nhdoxbxBef/87zc8jyMri6ZRN5Y5gOivuzu5t1s1Mj1goORaYNcmX33kIWZD3unqIAmNEz
XH8EcOZMXNNqYM6L2sqVvWRG14+A3Im1f7JB+eCws1wd+njfhYw9CRH+Knnmgy+FAQJiEwIlWPTP
A1KK2Q4b8jHDY9HRI1Jp2aDCHsboPleseofYyIlo/PzufHBJpFH01WlIcOw+z0ay4DX2QTGHR42t
FIVbCCNSGfNtlWEorTwRfHG992+dzfAA3D8lC3jF8+GTV4SlSQM+PCKcE+sWM9HJnY3mGp/Bj8Yp
u5Vrj5gEQxbQwZ7i9ee/9qOFYSmWEEOZfGj8z9uXvhg6pGKjAE8dNv2xjpLMr9qEEM/Cw1UcZtO+
dQKxiwosZklJPGreRvp2TEXhT4Bsr9ACpox/6X5jz3S8jDzSOLn9/I98V0Eim6J2Nam5hCQB6Oxv
LPNJaVmJ5hRBEaSiEgfRbZO5NCQcfay+fX6xd89juZh0+C4YHTm0dt7eEK+sG3xiVXo0o7bp1kSv
snvTIMSNkco2uQlr2d3LKWi+C0Dut2M4Dl8UsR/9XOpLVr5lMZB/R7f/lEyY45gBors+yrIIThzH
sfJEhgPRCrr65z/23ZrDj6WhTs1Moxm13vIx/HMps+qIt/NUdpwKI34ODRvq04ht6Kvv+KyxwIKm
s6Ayr6IEpBI+P+DnrU4zWwXpsdEx4xWyitdh5AHWneExJWPzWhjN8MUy99FtXPqtfMdCctRfHvQ/
v61sBDANCoNjVGfWdZsN8kc2mfB8GGCho/v8Rn54Mb5hWstAhzhsv70YRWFUkTKQHR26kAXEpSh+
lsKOXB/hc/nz84t99Iq6lA865bQw37U6nb6ZO2Mw02Opk9iW0zu6t0LyXoqxYUrdNXLTgmhDN4z3
DIdBcPz88svn9maf5GESY0pDlyKWH3t2YwsTRvhkhtmR5mp30RZQ02IAXjstdMsrvRmGVWp40Sac
wOl/fuUPXiOql+WZLnMRlGZv7zJQ5jjQ9LA8VrgqtFXPB7qfIBIS4DA3dYbhxehhEkCl/qJi++jC
TJHpEhr0pxBovL0whwuYzcLOjkiJYQi1mrVG3Cp2U4pwNVOLFbm1xi/eqb+D+LMbbaGg5VE7y5n2
vEmQEiCkZoZ2x0Q68QGZLQRBNhFIINGtrOPgoYW4aVqFtRvlEN/hTJWnore+qB3fbYgSwSyNK07T
iIEoGN7+dtHbMwAVENbm4CbxukYz9jizHsEocAwyNZlqfpUw9MHtptFtQ+4Fr4Ms8OxrwtY9GDjP
8mNsBu2Lsiq5QrbYbQbsK/s5oggtvOmrCMiPLmrbkvYBzTJq87NdxivBytB7zo9eghR4NiDP4lpv
j7gVsfQS0414TGn7z9/oDxZglCes8iyN/IdzqUuG266NEejRuRKchCcF0Xs1aFX38Pl1xN8K/+xl
sun/cfqnwUv3+ezbIT9e2PgTIhT1Um8RBY7AZzKNm5oV2J0RENIFdeYGozeKZYS7Vk/rK7OTbJsF
g7aWSpbBluxf64/MMXH75kjtmISB9ZTpdnBhV6D2lW6UZFWLyXgOHbu7wQAC+pAPa9j0TVjtyYDp
Log3Shs/xhj0x+sXVEw4p2gOZVZOCbwPp/smhhimM7z7vbQr7RglgXarLM+6k9bMfCUtXVDIitSa
I5LJZtupKAaVbmT2jWrq4iJviY5DtJbB3hKu92tsje5RNlGvfBCBuACRJmevBJ66mwn76QPK+3o3
MZsMNi3+wi1os1jflUYz+rRPxa+RcyMTO/mXpkBozFGbYhRZEREoGvawmU+SKRcumpGJO8dODSjP
qhsmtA5NAvlO5kEyQQlt5AttGDobnTXht1V2itFKTvphLjJ7HblO9Dh3QXDRs92vnSka1iXq6S3z
SsR1QUCHwfAaed8NoQK6hPR6ixutfUBKMd22zWTD2bYRk68rc8CDCmBCHZgpOdj7SuYu+F6d5HXq
mua0kBLddVS3MKZx2jxhHve2ptlp/ogySd9EaSugsVvDw9Aj4QPK5cb4Zt05dnbS1SSGL4dMCug0
Wf4tyLr+ME2UGN9kBda6LPPy0GJUe1BguA5ug1aUiX3wIx+q2OfnWthjMmIIek0eJpqW/tCa7tFm
9bqBUix2zF7GoxaTyk3SWF5stV5aCGM9A0df0Y75beyVPZ8kSG/CBqK4eejGFtdbGQRDCvijLOg1
xI1SOJgCnkcwj/Eud0s4fV2pVZj983EDIKW+LWi5MVEhq37TFf0sfc/Ok8XgIvPvahCq2pSuBywi
0x0FmR6G626k4eEdXFzaglP0TGvBrqz2ItRs75qWdMUgfYnickIa+Rh3+kNt6+OOTNXsua7D5k6b
u+FEflx2LIyw2vHtqRdbjPNdNOUMf4jOhBWU5eNifh11Y6NZNigOOx6iW28JLfTLWqe9JGUDZgi6
lXMIO2NUa6W50MPi2LhAGmq7N+XUYY2rGEtsJs4zCVE9Rns5jImjjgKw5gppSfUcWXN08lwXfBlv
/ncc0+xnDMojSO5V1F5ZhWvcejmUfsIhQv3SbpryOaRFl92RwLeAA5uETk88IwQaVEOP144I+6m6
ur9qRk5LG3DMgwFcWxDCDGUwwKltDvkaV1lpP1Sm7OC0AeFz1wD23Og+6KrgEOe1jukNW+mfxgi8
tTGWg+VHuOGzFaaamRCuWjxMnmQ/bjmFhgZe8q5Kx8THEZlcuJXdiVVdDmrbqMqw/Thz7U3rkq29
6gOv8iUisCOmBdhYsZw2kRXNvIRt6+u9zB7jygUrjUacWtgMhgeNIvkObENNqEKWGXtNdL29IpcZ
/sNYWX4m8vwpKkpzwcM7+VEBybjtkLNicjL66SGLBuXzIgHrAc96zYXgu01jlPFq1kl5CoKoeQ6D
qcSICc/tMa/Z7Us3h/ROGKRq9lj9wovGNSB11zpN4y4kXeKWxHhSEqy2sE6QcI2Dp/fppVk74RGJ
BcZNq6seQ/y6cITAqtk2DGklvOxHMFbVJo4srFCJLa+dwJWXFufTfWgMerxDazLvo8BNAJBrxrYQ
4PMBDznmzy6PJ/Ym60fVucU2FCmS6XlIeljopXBP+DVjrKvQe/qiLrageqYNwWfojtqxIMonFtYD
dQYetCgB5YgyKYtG2mtJeeGkLTJ3qOmEr7kVKW5wGkLE00gLI5QhRnYEkZYKvyq6fl/gRJbrMjdJ
zAm6vD16ojcqyNb4J/aEDYzgg2fCLYCqUgiuraZ1LuhmIbCiaLgeW+I9GPvFV9ji3WMbFcGPiOYC
SlcrZAfrOG8xB9QHFwowwlNMCrFcyxgVA2r+tPYdCrJs1Xi6/lCPrnVBhLm9NmQfXHa6UewMeIA4
nA26FZ2EASrbHAkZXg23Ddw/ws2cx5Yu07U+l84tQB7PWCOONH9lQu/2NB9JBOi17Jvm9InD2SFQ
ITJzTegrOt7yYa6bcZcjrdmPhgyp+EhJ8W0aionPMSj6otz+oPJbtEc2DSMhXNM8OwoHlAEecVHZ
MXQzmgE6bK6pbztyKgwFknoS8VdmqQ9qsGX8jGYEw5zNofRtrRk6DZVmoWdYKbV4Z5bWhPq/ru+x
zeWHSfbOJXEF7Rd1NsLqpYY9K45Qcki4tPQAlyr/7XV7z8maqBmyY2XN62ji8xXT06CM332D5A8M
52Gwq8u+7R+NqdigC/mmAaAezfKopdEtkklwy+OlnDFdmuVl0euvVCPXZZE+0hk7QuzaBYSzDVSA
Po3EEb6190oe2PPkOier6A56WH/Pp+p6MsxsB28dy0GV7bF9PxH3BZlseg5IJNhgZ8Is70GhwHh7
MeGQAFIL4alQ12bGuhkX12moPSgRnOjvbRLh3TdKvzAXV0GRdeBRM6yoqv9eZN6tgoqY25Ff8W2t
4FMCjC8vOQFcBaXYeiAyVGOv5yVxJeFjsiwA/mO5IwnxlJfuQ1L1L8Ltjk0N7tqzT//j6DyaXEWW
MPqLiMCbrUDIu2613RDtLt5DQfHr52gWbzMvZu7tlqCyMr88ZyyGra1As1iaf17T7o0x9cs6vZYe
1Dguwh9R7TQ+XrSbBVvFYSUL1NqP2spnL5v3ee+8t97yBzv+p2VShOqjuzQIrfzs4eiNl2GVuvGF
FwcB1OZJg1ErM+0AEKZaKTCYaqLE1Cdyv8D5IUjwssAnHpWetSFW5HPJHnqqDAdD0bZlnxxtIdfZ
RPxqNE9lO+5AJ0/s9rrHqXWh1eOGydhzWLEJ80QEBbgwVDV1XHgvgMqCfcHfatkwzgyrud2NDANX
0hFPvVYEXa2v1YnN4MFUPjSEDg8SJ79no92PVvsuhtepMdaFFz03LrHTKFMlQFXEEx0livLI3OSf
C6s/0oNMV6rX8TE10iPeODETCosALpHZHzlp6wyBLXPH6m2wKvXIrRWBQqwZ1GpeBxCkeO1BaU02
sxD+rlAmap+GwqlJM/Y0JuOiRFB2Ytqpblee8yH9ogvvQcAp8vUsja3EaRVxC5gHptGu2qM7csyb
I6Eqc57vhzbbwWxoA5mXL7nKfyrP91iFHxHaMYgKjpoOW6KI+5fUXqBzLj75hG/dGVuflZwbnqRj
MimfqSn+Ccf+jRNl06v1r6wUH4PkqZ3BQySV+TrCr6dd86lWcje6ct/O6dHgB58dIMtE1s+khiDF
1elpSepDaUKHrCfwMWW0S6Y5RNxYcanJTxDog3GMt6Y2kxkAfNVq636eMB8CeCiraz0lv1Wfv5Kb
2w/C+GBf4CoLFd9S9+MpWah1IjTUZgueh9WeRQ0UIFhTou9gyfimpaD3tHagSoa1p8yME40hcLUZ
jhq8Ic0MlLELa5f1ctpD/KVq7pP5saNeacvpOUrkBnHoDvL9RtfLvTU0PmtVQU+WNssex8z86LXu
hd6fXWW5y3Ha4c1ZD52LFdGZtphLfHeEiLDwKcvK/FHs7FKpw7vnDvu41V9adr5tix00qwE8RRm6
Eb18EFCOJngEuxo+XEvbt/r8N1lGmAsEfkYe6uXyEY1wBHL5KxruO3AHPa38Ywn8qpjeD2eX36Gk
NCXTP0S5rLtZxh+TxHfgPhtvcJj5imub1hs9a840bthuXOS9L5BnsVZ30Z0klDxoK3xZTzJXzkws
uas8/KSaXZ0N1tzIVZ8thcpxbk8OA4iszZ6avtvrlfh0I/ZUc/vQ8nwpD46/1sMVqLp7BAPHnbuz
VY9nutH3NNL2GMTfrFoPIT88DU4JlQ1IbAbAzcBaz7YVHhk+RghU07SOhgnmT/3P6WeUAMo2GXjH
ukX5ZujKhsL+PEXJtpQmdHDtmoOdiLP+lg8ZMMBI6Ku5NoIlwajisOHaPsa7c3Zpmo5duXltqNO2
jPPSF9pw0MfiJbL5rbiQ/JaBiZwbHxNMhaGZgpXqbWwlvEtPhawvacEdCC+oveKjc9mMWRiQjxKu
L4YjXce3NtRPaZnvFNLZBP/ZfutmbEdz/WS3DPxiddekybZOi3c1iU6dVL4p2KhYRX5ngu3rybjR
jX4t4QLblBt8yBulnM+Zpq+1udtYLaiYWT/CumIfyjJ9D/vkMlUXDH2EG0ZtZWoV5BcAEMRLb0Nk
rhV8JgmBHG4TgvWL5ie1pmurWKGblHt7KI84uC8xVEZ6jEwdFhUWXF8+N3nl+bVnbp2h9Rm/7JKE
VwhM81tSTd8aTK3EBlsvJgAipqq+olQMx5qvrAplzgSprvXHODVu7ExvaNg+JzCKWcQwUapNXNeS
3mLKztwap4Yd6ukQRtr8RE281ef4qqbJhkMxzA0d9mJ1wfP3LHonHLzhFonm1VP7EPnZl+QeCfcA
aGF57L3oJVcqZdVA96mW6tMavWmN8nOj9KA44mGrJcjHdTnuZ9X98ew53cfgES0j++j4/qzcuQYn
slj8NaviFufGn9WovK90bAzmYtORmRtiTHA7WKp/z8psm9ZqqBbV+fFK6zomRm61kWMfNA8I0fg4
LhIFbWATPWUaOgtTuy+2sc8nPtyWqWIScSom87KuI2PH2G/Xa847IaTnqjX9gWMcEdKDflqsZaHD
39db6mYTk0YOO7Btm8+JF7q9zOvC6W7Cig9DyQ+pzoeH3AajVJDr4tTIZGuhj+M5AGvUXiIb02fD
uClgrXNX8wJevHGfRiqdmPHMhh1CC1O8wAXbdA/4E7raH/oUYG1JyCj5cEpi4wP6+bVNxDsXypQO
h3hb2pgwSRxBO7TOdd2wwUIhnWQMi9go9DUNUDIbn5WNt3CcUTdXkj5bXLdoByuYHJxIJ7Yl0DjD
hZ3wXAClXytlSiEP0l016Cb3r2WNgLRX/5E7Ws+Dd+habqJTx5vAUC+1cD9cTV760nwFCpKvLN18
tSb3krfpth+dNfq/nS3VLZGSXZR1AvSFQncrDhbeyHnRHFnhfO4rhVZ6ynFduXaQLMPBqZutsugh
mJANVJA3fn/84dF6jrA5FADzNXEjrPrXPfr9tMJ6bpUMC8JYFc/wJeApza/6mMCfzvuTxhu57uf1
bNVncxm3/MWvTZsfZhfvBqEUf1zcPxE1L4s9fLb0oDBP/OMdEKh9w8xvBP43gwwxoBKBGLjmQ87j
QayKjZ2tWZcPeNy4KwYQOGhs7GRgGxgGlKCcU5wmW0ca7ogiz9auVzwXs3g3bAmpBOBUU8yfOBB2
teKeOGjYRUo2OffQlWUUTJYhcNY2Gl6PMmymm7Nq+MKsMiGu0cBblCbCYZjcNTSztbQgP2s6AY/a
8uhZGfUNZ898rDDbMsU24tAb5Oc05GfkZB95roW9hnKgi9+buC1gKwtQjIkaxHPNvk7y2ncD1Z4y
71CCvppG8jMOwM+0eENMBozliPC8iLc4JHlY+PMKYa4L8tKq2V8T2HdVN+6FZpxiYjaXijI5QDoW
lETsQ54U3FVD9hU13qaPxUmJKfDH9M/LvQ9ZUz/Aj/NWdqPe8Ke7AUywkN0sONEcRM6c+JkLfX9B
v0ETYsVM/qcGGqiP3pvzeAdz0dwN+fxQp5TaSlOS18ZD5AKu5J/o862MrK3KVWTFE8OLFi0LGHNy
H2xY3xYFyb2b1dcuNm62ld0cDXCY1eGA1+stmvR+XaaCD4BwVJemp7pAU1W57vZ/ZCbFy2fat29N
VW8sy7gOKpDXQZ+2hgHbre6mm+AKETC/XY8T6nmuBOdBTj/QZ2iIDCovZxVxyNxdZs86VDPIjBLS
3TS9zjWre2qBm9DdEBY7Kg1Enwy/BQ/84ieaFUCIeVbz5gXvtOMjhw/Mlouqbrt3Vy9ZlIN1+KCV
zvm1z5Id17zDWC5IMwbjTadaXEuHrEPu1ftcpreoK+t1ohj3qipP2RTvM7wFGuPYoFUKM3Bzd1f0
IOVaVTv3FZB2NzP3ZDpDbHIX4vHsb2a3RAVVT7TysKjml2k4d9uJ78Zkr1iNcgJGd2B2cyiEqJLv
rNrGvtWOBXvT+tkp8Rp43eMfORM2D/qtpW2hdTXzVdnCHavqFmsPX02tUU993inQj6bAHJxPEPwh
FkMniJx0Z6XiGEEtokv5Vegc6K7Rf5oGjVlrnLcmz0wv46eic/a1BFYwNM1TK6OL0JewKXt7VUoN
atRiXcniBFbGEwgZKBxnRzmbduaFblm9O6XW7cEJ4S2Z4zX36FNdU6bX2WnWWdhfuuqfwt8vNzMi
j3BHmL6SbAcot1b6eguAb5NV9zxtXlMVcliL/U3WaFZtCxKUQTnIovAJIM6wNmViYSRy8q/ObHYs
pq1gupL6cut/JBIuSmx0oT0saNZHVoZFy24aKwRu3FxzwZr9SDHSKgJNetFc1KRYzR1OXc7lmMNA
4xxKTZhO9qXJeOfBHXX68b22ytDQ6s+iAZBr6EwyiPmFdh4VgQdjT2Gtjh3B9kfAjR6JUCjKsGct
BNDJMHwR4hnXdqZ0AaMqPkA9LWl5pfzH4ssUz1dVkX9ZmgeJWWxNyMhGN4aDcO/OEu24uNerTnMw
Z7GN1C7xKavVIyvTpU+a7AgOOqitlB8qF2+zBl2XiUy66keU03qpgKGjGe/brb5uWNpflXg/giEb
TpmUFyOBDEt6NUyM8pDx5UCg6w9p/VGzZzapGph3Gm06MItiUN+4XF3GOLWRSZrX0aJWM0ouxnPt
wkmzlHL12Ghylm7TwoDiqh4YZpYc08xYayZQWabAbZpwoe1Qf1SfGePavHMFfNpEYQCUgKhSKLmz
TUQzNnjItP2HfbfqhjOux0Nim1Q6cOkHYQW8GwNp4tTtk7fKUAS90exndDhbq4WLiNLHu6Lm38VS
6XbDe61oP6aAxoC7Cr3Pchvj5BTP7cXSzDMMAkC/LJgS8yHceU4lGFGrle+gBo961W1MoHTs3YYK
phZj6ZKtIx/fKIkVzlvyj8K1fq0IZFQxwxN3Yq8MhtQOdFf9oGtLASz8sYW3ysNeeBW4uso7Mkf4
TiPDYWQGbo4Opi3UPXzBW5ZKEcoOD5UVHxe+VMCInDudAUofTd41vu2s6XYQ7l1cpsKgmWlVq7rN
tiwh3V2nOgg2kVZRYn52o3Zg4eW1FJGkim8XAmz2QVfSw9Ciex6sHCPguMnm+Fjq0ZWe/FEvx3/9
oIMXdMyX1KrAC7t7hXchAerfmniyjxB9XbEUBOtdnjX2/ge2WVeVU2ztnpIU8nhyqgcY4xBgOYDl
fJqU5F1XrD/0Od9Wz83MqNUTLdLt2Hk5e8Z8I3qX11XOHoRya93qBiWFpR/DDVOLHaqO1OyiyCeF
lhX7SXBB6nFnDDWyOP2Z04i90zF5SBSXVWnOJ9J0R3Ocw7rDNMY0jRRS7mdJ/aM54FNi03klLPyw
Chw5Eng9D1BOBmDtuM/Uz4qmtz92GgKe8UHRx3/jOgwOW4tbQ1xQcnVzaPWVbyz5hh5JyDNzTiLj
RyY2L7OHiyVL/kwa1SuGVSbbJNaH0hmhzTDDHrSVas/S74eRL6Kq/7Pjzu90naNLAYEYzRd0dBVY
NTqCYn7r1YFaNmqVnajfjalm8RNrqau5QQTHaT1r1c0p2DlDkuAGcx794tB9i/HXrMAFtusM8C8V
YGPv7dj4ExQhqyHR9wjKcFi5yaeSQ4GKu4ZqauEF6CIM8htQ5ZV8UArHvAyqRx9c67Kt0CeQhdGz
pzfyNLMtsjInm8evt3wLrbZfLNQJlUKlVNneXZEFHBeTxqeH6wu5Nb+LtkFGVMCLTqfQaHJmRM3w
w8XvtLjacwZ+EkilCyt/puKd6/uYSPbQrerGWwfch1F/wUPfMmhhPp0BJkjhhawsbTwapiCGSZ/R
soKeqnuKkUZwOvNaZf338ZxkSGsSt33p5MAVuqp9DOHA7gzzyazrAypmmjWj/eSUPV9pug69bdz4
cvzqMj009hCYI1cLvdTXY1QeTVMcC2LebK4HFQ4xNXGuy6Rd1Ll7nYyEi6d+Izy8gwr9MpfFG9AW
JtFt+s5W0Jld5ZZiVNn2GuEcZzojWr3LmJdT23Ph5ztHCUwynN46Q2XI9M6qWfQN+0L36ZF8r7tX
hz+3SxqmnZ1zUrPxiVXn3xQ2Cy/U5Y/l7e0D3JgWNhUARkoF03DpnjPI8AwV1kYOQNyqsL6p7aFn
JWHlQPP3WvdZg3nrFBB9GMsWnGl0LvhzYq5DErFCzq2YjRHPb1v9uayUy9wwADcSXjlt91OKRQZE
gJTAqTS8LxI2BiG5AskAjjOnYKzLgDnk34E2OS6oNTPnL1qI77poHVe5ybAT+uViqO/9kAWzmOhn
O9Od7OldabBJtnpxdEX/lCnpSdIwQyh6sCJK1BoaDjYE3B/qsEfAc3Hd9sMCdjab8ikZizsrdtgt
nSeP80GrvT1ujSNm5sOYCDCh+U4bCy20Na4BXrLHfvYiTTqSGYZ0f9bMrzazgKdiZWkKJnyZ+H90
Do1SwxxK+xbcYPoORG/bdODY7NQmYM+Q6FEMwONEYReb8o1h0qYRKRKa0gydKaLeK+yNPjuHwuOf
5oZzNYZ+WM2u06wmLGCNne10GtM2gkknnW7xkj2xZbAzvPygd95+7pjSW9YlVevnyOz+oY5+LZ3m
wMoCand5KceZzrwVODyqEwkga2HNvwfAyER0a6d1mBX1mxojZzfEkb6Mn3bVdtbHf61NVKtZ5rdM
BSbfOtY9fnDbp4crtbXwzskRXuvMIAvZGseNYkrIXTU48iqLdUbXDhdOKmVUP8z3gNC9RWpHXAYu
o8mSWdwJEhHNuEmamXmG8G6TxRxUh+ul1jH1BQX5inoOMUWlTr6uKqQBWKhFDUEBn2wrpTt0pnnW
RiYIKRpYfe4/1binfBk+Sprag1BIIEvjHNfRzvH4oTsR1Fm0LmTHd003f3PXbPZWUZmoBIaD1i2b
GLgTTvrK9xDKrBjkTGvPYGyciFuSoLYbISrU7SUx6B8L8MxNrvyoXvVoWJIIBpvVKM0vfbCzGcH3
FCioGno8otM5tXX9kvPYZs2yQ1NBL2Q6JFLT4CVDP0whs07tBkTaC9NlkH5xYq5KIv+kJS5SUjZ3
xu+g0kSs+maXzN6WYnmT4echquPeNSXaDnyO5LpfopmR9lxbT/DTNqKirE+ttZN5L6L2/o1G9l0w
n4KxudUWd1p5qjQpLdKdNkQ/pl6d1Qgmg1nk92LW8NSk4jsfqRvRZgsL8isdtBkxHq7XE66Ddeno
Z6VN3+o0ubFGEgrRoCgy+wpjRPHp9tm/blle2WmfVgU964eAcWa9HMrr9hGQW5R4+3gyYGl9deof
mZZNNLWg2iUexUroAezIlzKtNuWYkF3sCWYmSvFlIXDmJGv8zEv5ugBP9GrAmdR/VxJIoJjtB8pb
jRFL13It+mZfJTC3ir550XR5cO0Y+5kWipH2PshLJaD/92mw9rJyq3TP6OUihibEDEgfceh3CsYU
FF7id5htAOU6qhCQ5+nCHpmeXpK6EGHWMDGzQKnOXkCD/JIjjIgrdzUQcgRzEy6ztu/02PUjyKIE
1tZjWYdThf2CNiR7xh7fIHnQmmS/YH0ncrvBvkpM89aq3H8AhdhYqDQktDIuv9GlbktdX2em4wvL
+0HHQ3nVOkSOHLpknnchEHhOzfGHafXrpHw1Lrt7LS9VfmkHJuEGoiYvXzkyhVvXO2skW8eckAVn
ABzA2t3U2BYGjllSSUCxPe8Wp9W26WkcItz2hxLGCToOlf2wDL7wClFm4HrZiRABbtSKQwz4LAVV
mSSvpJFCMUgUd9Yb6c9TSxVUU+QDlf/lovDhTu7ZA6juuI/x2LDpPCRoxLpAm8fEWZQEXStyjqr7
4sn/0YT47om5Y8bwxzje9E2B8H4m4qm72YfNI5Br9q40lDuH3mpcyo3WFevKW66RAwo2yUKyOoh6
tatgzNJa/THRCXeMHJLgHR2lCIwYzfachEbv+Api2EEQ8+qzH6uGP51OZCzS76Rw9+Myfw3lb5M7
MR5e81XNKt+kfcR1JH0VRc28pDizOXGIaL40Sx6IJj9YdL3iaDlKBHfGNAV61/lqP66xwLwBzA+T
VA/7dDotJB3we70uCJtSBZ8CfjRMZo3fQXt5OA2fbEDgfUmkbtIlx0y0skApUINbWzo2HOTOdIw8
z9cr11i3CSNcZ8wO9mSFrCysvIHydqFvsGTaqeOQVj3QnvH4ZinNboCDp5NQs1P1Gf7av0EpeR3m
kMRBHcr3qolP0Cy0FQic9SS187ToT/jtT+x3YUlQ9Y2KUTVz8dQ5yWFSnbPBXBqplrtzMwXevPeW
QOMjVeXznrj1+XdUKWf6AFE/rUmrPOeOdoySv2rSDzpLNiud66k+KLfxYVDlYshM7NNSX2hH4EQx
eNN0vXUwnHwbLXujK0v2cdm7G5ordMQ11zpmM9M7hWTKEcjldGyHD0YPbUhOp0dU55z1jPs5g4nY
zf/No/tZYEjbs8oeKlCxafntITj7ljRPXmlfc7N/ag3lpNsFr5ehumLpPMdZ/dfmNEIk8D6r59ia
6NA04getEKzB8eK0bmg5KGqLmjzVB7uCQQfY0RCwkyyH9XKu7J6cgWBa493pzR8a9bTS5p1gITKV
6VNsU94oCheskXdTEWjDa60YnJcufQ21cfxWpQzGdvoMUPBlwjwJv/WEMjJMzOY6u97zMilPCqRo
0AnHXjPCfmJIDkJGJvqpT+IX0/OuBi1x3WiOlj7dRwrxlt1PqBkXY7FXWeLmQA+1cLTlhXjofgHs
Hlt0vOn3qG33HKn1mhZKGujWRxtVV9Pq0OShZRncIK/7l3wZXlQ9f1oaNimFg1QkYxTSPEv8pXYW
vzA3kSuvHj/Y61xXZh/KRsfBV0V+GyfbPm6emZLxelPzGy/BNVvrHXdCJIxUR2ROFhwLBAiHyHuD
e1lvzIR3GCox/ThUXUCOdJ8Qfzc7z/omDGljtKadDkiGqEqeSPdUs4lMs4HKI8qs6eAY7SN+x90o
T0o+WJrIzPhorckDy12BLCg0aG66ff/du84vlN4DheoaHjsi1ggSuTSTo9PoQSSUr3yxdlPt2lsq
8q9xtM7RTM+AlZGuH0vsJ1JuytLmK0G3WG+sExh11Epe9bQY3rac8qcBzl/jEKVT+3yfteW2Y7OV
9unGiYaeAEODz0SvAlZSnizNuKqVtpEKCPEJSr2kL2aDZ1CU6rlIs7XdWE8eKHcRjaCllU2HpedG
yoskEcqJgC2bZY0LnoyG57LXKlX8E9ah7/SwyisGAcqqtTHI1Ca8cQF7u3pyZEyhYay7ZtjWdv4c
2bSb2zmw0uEaV4IlSeZvaIS6tYoSfYLUQX8CSHpXl9lmKkbivk2aeofSspqb7i7mXeSFtysI421U
l2EHv9ElCxa3w2irKJx+jGr4uxFX4wpNFOX/jQ3XxGpsSo9cnhBp8mUuRNbxTzo8cq0cvj0N1jdJ
3rhsQjuTaNSQclZmFIpc7OnRnNwEPY3OnGIyNzEPavmjPFScWIi7jpSFob91ZisD1WzftbhnrkEp
9OCc6Wl86YvqqHQJa3IE/vrXgaZb5UVv5KEC3iJrh/N3wB8Ct++qkMZKPP2KNxepR8vYgXaNPTKz
hX3W2xuoqrvCcfxHodw3420ceGtpY0KlCg+vndZa/AmmEN8JbX98xNKu10SJzp5SMtwj1ZA8sKFF
uRNjcs+sDRcfZlswQQIlRzg0Veu4qQOV3FbP7HE0vxH50F7Mjq2Ro3mg+Z6Nx7S0djqMOnCx17zl
eAHfgBVHYgmbUZ7DBsH0adX7WXBjbCvtnD9yebnLLcxhAu2zjyxWuW5dh3m59Ja3UxEoqNMS8gOA
lfaqsHFs1JNYvCf3QCTrl0vDVRI3GJUibBRxris+SDbaoPq62Q6xJ0MeIjZlfmIEvgQaBsIHQY3n
JXtLc+Wu6BrWttIvsvRQ8Jytklr9VFzBN4DCfUF2AenhHdGNu4q15KLnZiCm5hx7MgRLel1c4HRl
UvuT42295WGQY1qrz9xVub8a3H1nojEip1CD/9i4ikc4fNzRFpn/eO1zcR2q0vzXxcLp/RQzBJJq
LY9/y0gx/9HLLP9ad8i/DK+bT5bz0KtEk8zfp6TCwwrSyvnrPcvdmnYEYLpgUtl9ClSWVEGTRCRU
VVpzLikUT05WOyJYKscuDt1CZGvlKAriUNHoexbtqJeEYYFPTCd3Zkho0iRbWNF8FbFIlpX353pf
hrxGpb0Bq781o+iv8V5xagcNPfWlhH0+MUazEHCh28JHIIcz7u0p6EZz9suEX8Is/tGl/7VZD0dr
wUCzGw5USad8aF9V4stkamnfJIisEnmpKjD7pvlQj5Ovt0Ga0AzQwraZ14DfV3WJHLVNzv08blpb
BOSp147BuuACY4O2rmaCVB0MNWQna4T9RadILowB685H+/Xt0PhZZdARQIm8mNlw0SB6rwZvOuA0
eOXdTlOn3ZI2r0jJ6bXfTd0pVpVvRh49EGEjmG0CHV6+GXkZS4UJtMp1uiN/hYzo0izmmuGvxw2+
/NKk+tF6XSiZBAh3Kn3inj/dLK5oDX6SWCvXyWgd6MvSTIr/eQx3B7YzJ4TQC2tenC5r0sF8mmYY
lUvQNmiZvOjsJLzIXfTlVD/HTvSXduEKhEVkxTKhT1c5JPMZtAymCbcyaTe4PsnNQ2bCZfoex8u5
04w3C+lZXXoHlp/WWtV8aWn3CVh7XXTFmSfotyMnzOTYcNfk0Feuk28iGd2KWXmJh24vE948qRw6
5GoZqhIcgYx42s79mhU9xDm7s3Oua452T1zl1TBjqpL4iZ9qq6Tjw829Am6Dc6UKpyX3rWz4KSrk
StI+TjS3OaY52IoriUiDnkm8T9nl74W2QgK/catoNXpZu7aKImi96uxZzYYtic2QKc9zw/nSZ/EB
RCLDF0LsdAuEJIagjn6Mc55FipJ67kKqOeCEy87xxANccKdGdBro+bDVYeRrgjabRT0Bl/wkK1gI
sUuxzaC76r7BAJ1LhZcwD4DU2qBlus7MM5jc8gV7JdNT1rr7xlw5A7+KGEK3QRTQJMRuMkA2au2l
Hdh9SN2UuxIK62xhfT7JBRf/yDwTEw2LkdePwgWtiL19Rs6nXwh+F6Nvq2R/yuiTn+q1AohvwWvi
zDrS+bkjutrRRb5KeBM4Yy9zSwgQzCDaoySle0MEg9WO40hMwVu8m2tEH4BGghRMXYQxQ9jR31iw
KjBhes/abqfmxWkR3FsbMk3yJgE4ss3vQ6DZxZN3cMtxTaaZwQldB5eXcyn1Q76AsOaR8EmDuMel
pqFfO7cJ0rHdlcfUaIF0kEosum8zK17cB7B5bPtq3cceSZPH6CplMXwpAzPLdylTohULVBsJzp1m
ya2f3S+1rDaEmHzNmG6cH+HUt4Eg2qFwV+FtT6pqnjCriEtEB0C4p16prkK4rA46PLzuthnctV5o
Ni0U7c0teLNHmbKWy7K2ud2yFfdCWb+ejPLkdFdWt+5NneHQIhRJFf+ISxF8qjnaBirZJbamsGks
Ek6jQNDMx8kiB6O0iyeae6xWiJWS3tdmRoSRd2snzr0RxMWQcAYJtwwbM+P+6l0ioOG2s6mjlOhN
u+WamQas74UYHe4TmZhlYLAVe+pUcI/OGJm1ZsYajMK2QSeLjTrll4EPOo3VbWnDpe3pBgEoR8fE
6U0XiP8JF4GftrcANqWedjNGJSDJuB9HwoLRuM76QviLnr6xXwM1X2wJHAXzGF9NILqTbn23LQFz
kCfZoFDeDu22YZaQEhmcjQ8XxdiqjPkvzHoWMEE4i5nBByoJYBgzTUNUUPSU2qLjLaGu5jndNZYM
u8ndtHRlOIWDmQWbWJ1fHA1ePwss34y1NiYcDQD1bwtUaD9mzmVRLwjEeF6c+XT+dtUcYZ3LglYo
72ZmPtOCQkw2BZFXbDxqSFO3fMFv34oSxKAdX4CMaNhYw9MnaldSBnuiPTKlISg7/pQdUbsxk1fp
puGY5Yhs6nvB3W8lOhMxRkcOBrdyW/tq112KoXxa5i0PWLoRswvdoYLvahoqncY7PPFPS5u/8ZrJ
laDLovYlUeH0rlntuWVPg/gmLvcUNjcfdHz2GuWaSevfTGjMb5RqJgolz63knt4BZid0W+3U0T7U
jQlGxjlUvfYLSRDh5SMg+0iSRiLeFJ5u09igHiLHVTDDYeYKq3/I1qra3JpMeav0YY0gdd9l/S7l
/2Nie0L+cB5ZwB80rHHT9JulxoZj1B9YGMKOvZ1SUnSO1yC+lMxoK7c4eKOLW/kRvqX2EcN+MoeH
IVE8SxF/OJlgEGmDAsr3GsVI446fFQoK5iUKPSzde2st81ol9TnvI9rR4wHgO52B8Us3bf4g9sws
hYc5HkgATjzR82gGZc33gpboN1z3yQfEzxwgw/tS1xQEbsvv6XEPGSf3nmrVLn7QR2nn8re+M+H5
FjZ9dacXnFIaRTSB/I5NcSU37iXtUd9Sunfse4fKmK/ZSKupwEnW68exEUeWSbh5WAmdwMY+zY0b
+XrBWmOlKfduyD9Gy2MGEx96nc4A7eyn9LHmonU3twf+Zo03IGBcKZHMlhEJiySOmF8LwDSoJzBH
kQgnGhk63ahuk0ekb0hg3PcEIxeiTX1PxLDV0Sr3c/xsTC4XBYHqGLAp6Dz4OZuosTYdYVSSM8Tx
IR8zvJYJ7mrsBaWvteYhMYl7t7CxLHaAoGJ3e6/zhA/4h6skEQ9L1L9Lpv5zpifbI6VBdo+fw7lb
hf5M/fMfZWeyJLeRRdl/6XXDzB1wTIvexByRQ+ScSW5gJJOJeQYcw9f3gbQhQzSmlZlKViWphADg
8OG9e8+9DlX6URbDLYhMeKL51m81p231kRCetWKWOJNE8RqDil5D76cwNFXbGsmc0sWVCRRup+Nw
2/rNz6iQHIWzjsUiJJ3dg/aAmHAT8tP4Z6ZnZ0GGel1BlkrxPKWOT0HP3XYUV1m7WmdrjN2yq78v
zOFsoysiNyakhzaciPnK9pXpXvkRQTWxd0OPeA3wnS0o7zavqEMoS6egndLT0CEpnskarBPYM6wx
9IRuTWayAGcoJ6kRu1yxM9PgVgbiKxnuxQYx1X5s+xf4kdQ6/a+gFLZDa510FrOlJAPbq0tnk/XA
rC2+kSQLT7pwbku5xEvG5cGpJAr7OFi0Yuhcm8LH2efiq1xaX/E84HTy95FbvU1W/uI2NC+z0nxI
2ONmVfqshmSj8YTwJI9Fbq1mb34selttKicXO/IUcEqUGxDDR9jPBoqnaW1AXcXP0xCxPCxv3UKV
jMFK080e/MfEJOK+jigzRvl3izUcmdUWCA8kimztu/JHlA83oAAIr0keNP8WQZO6n7udYTZPg0x+
dlFztEMSUNPp7Abt2YkKTiD2PZtBOvwmK6102BaH2z7t3ys9fRRdvG+H9LaYkoehRk2v3OrVpVmW
SQpqcAE2JFFwOnVuItozPQrpbpieMKvsinbYTTLEqETqIhYv8R16yY2I83s6lZtuSu+tMONtlae4
q/Z0QqnAias5cV9Tzw6oviOmVeHVcgIKJuvcoOCvG/EFECYjafjiavXssDp483BTVvY32RhPxC/c
iM77CBB/3c2KHmsW/gABQBShvM50cztG3JmY65Xw+hjPaoK6b7IJOlYVi1nx6OvmGgrzcMwFAwTR
lrmKy/55GOqSTBaK+ilTQVmiTCeoBLPoz5Cfs+2G7lQW0d4IqiundW5Tz7g2kOUktYH+wa6PZlh+
qSEV0UFID7Yy73XoDkgTaF7OlU8HU+hvHT9TLBZBJy+vZB2FbN28jzzTBzoj31rioCMv/2bMw8w5
MxXUsMbyaCVs92B/2rSYo20+pyipOvUWMgxWneE6m56ja5RFOyXCD0xs16B3f5LaEGzw1T4XRJb4
ZFyvEiHvBoK/B6K2F4qZtWo1io0KZaQ9f+fA+lyo8jESJanM7XAXWMb7NClS1kd2Qqm97+hMTlP7
QeIxySdCvVZWvM2oBTlNiTuywaFd1E9BgQ5+6kD1cMTHwfOAnrvbghQlxM9Q4xaMpLtiJP3QuT4X
vvUWLmBOQSTyNmrmN5X3t3Uw7IekfC1zYws38zseFF4eqLVdKfKfXuE/pZjumKzjDaSEm8Bq9rPI
T4EN/zeSz73OfvSti14gOOa6J8Qysbcauc4jaHjSO9Hm0Mupd43n62NOCNm2GvVhpF5BVmqxJUAA
23UDAx8/+WnwPAO2H4mGvVsjNIk93A+lOpmqe4gjayOH0cUlJLdNkDF9NR/zMOxr7ZrouDF/I4Gf
tEEFbj5VEbIZl4mBA7hiaQwifkGN3rOxDypzV6K2NvbUPM5u+Eqe1pJ3x0Tc9HpvlnpnVD7TK55L
k6jcSQ8HQqE4BngvpSrqPfB61k1vPvD/GQ9eEE97B7MSZ4/0ox6dYoVCA9EJhv9q7Ewm9e6tbcMr
UtOZeJPmlPTpdghtHIwzaWJiF5j082CvUSZE45vRClJSvCeIsiZR3hLztRka/aoq9pk9/v1VMBan
IUhv5KiJDOTEkiO5gXywDYv6Z7Koftxh55IIlldWxRGH5ZppzfXoLDigsJHCtOkV8s03u/Ru0yh5
F/bksW92Tznh0hsTaN4VotdtLDiyRZgE4tJdqm0kHRqOeQXr7XXKuzuzs/aJ1T+QTr0p0uzWySe+
iZHKX/boQq/LQmrjcbyBPNuhSmD3mtDw8MKWdpxkh1pZaDMtYxUTg0oPZXhVZrCrcws6L/1jGlCU
4HYm6ku6vR7569GDG5rVLhFz+4jWwsQMmzF9MfOUjHm+937TK+talOmBY3K7K5ySnaDToW1DrLaZ
6u4mTSj5dW5CPiL/pTA58HXBoeSQRu+cZEt0N6vYrd8x6J8c5W61ER1qM7HZBFuHRqIoiCN9Qu1G
ku6oV0IPz8Kp711G8UpBUl6JOPyRWN5mEhEpt0xsFD2I1Kb/0plPYaQ51rpFccBsOKzspC8Q7Kbf
vCm684TnUMxC5tqr+Rz4w0NZGWc1Ue4xZodpz79yBYExph5g+qE4GeP5NnPVDRWr1URUaaTEOQzl
lSeoWPiwDGCAg803x5pgBcV5rWWLUzu3/jisRk5ZYxqdSxwExHZvF0m86osDEXV3Y1w8gyxbWYRN
xaLZy2y8wsjx2nY0xMBQXrnmuBS1D7WB28Vubts+II6j4ZXovY7Su8LxMKsgFVpHYYvlaMZfY5nn
GOEAgzt9cWYaQfMAYLtBW4x34K6c2AOaEltDbqffEz9I1pbTO2srYgfbtNGuluOGXNwdko/nVpb4
mB3xqJ1qeXOoqqaMb7Qh0ZhKta47muQgDls3/OY65VFO2UHP9H3TqGd3hMOrs7YuLUyNPtSa+gfJ
PL7J0vCFA+O5cKvreKaPJyPjWtvZB00HAk1nHJ0VdgXNIout3x28aOPVanGIFgd47+vc0w+eb3Un
K6VfyMy0Y/3cVzJ+rLoWhalS4og6g29XlNEOU4BBKYceO5mzhzTgJtiyMfQip1o7hX3Nszzajdzb
affkdWO3zVGAkEt3qsyJY5F5jYblXYn2zZqof5sVLp20FW8EFPM7mWwttqVBHj8RnjatJ9Q3qSKg
2uYkCz6fCFNzN2vO55b66iDnjEV77+iSJOi8OSGA2OtwKegN3RKd1vwoKyTTBA/uRoliNhRhtSqM
sFsh7hpWBsWTRvc3RW2MHAhM6jp4S5l5R9RTZJttwAYUd0lZ/VQVaxYsUmddRKGzDoFD74eOnaaj
9BdiUsWqoxXTS6IYQ99gamjOOV9JGbKYU/F808p9LKKZTWD/NnfsCAZvnZr9Xbg4Z+HP3uIi7Tdi
yLcyTfcI7W8qDm5YSen1Je1LUXhYhPQpCMYXq3d3KbV3F14/R+LsixsZZyPp1ho9nGOO1/YY/+iL
+LqbpkOArxXR/c0UkdnbefYpFMvzcPM9vql5Z4b51yxp9yI3rks6GvuIrQD6PP0sEH0TNV1YwP+S
73YiD3WBRTaa3pJRb3pf622biHoFD+5l6sabQqBiVOkIhydf1HjuN9+034OwRE3WTz/t0Xpl6/c1
XOK6iWy70Y0+xIl81DPl47Ec3ul19fj8xg9B7H0yqufaZTc94FeiTFjd1BhrcNBdTTrC3WBgtXUb
PF+i4aCSLwM2GG5bU28DLV87nd6AyduHrT5XaTmuk0kkiFKNAP0Ix5agUubalwqpTr2r7QlBlP4m
UP3l9IZsFu9tXQR3ickIiWWDedQld9wckPKQP/ecVdYTwP+3xBR7asj7kV8ns0VGF1XBmr0H1o9Z
vkTEFq5MTJT0k/ZqyK7pHtG6JO9n0y7aqbioz6hKKGKM+1nJs7ZBfOai2bQoOqn7X8mAjHGfkypw
QXYhpXMi+/VpUD1brKl6mNtoHwfu7ZwP+yhHgtZUDsogGkb2BCQ49e6xGp0iPVKocsOrqE72jrS+
jmbhbsEwn1Nk0mhPKVD4Q3bvVT+jEmkNIJAvVoS7uUERzJHXJuqzsWcKHelPXxX5RpTiIcBUvU57
xQJVIhBpafiSFXiaNat5E7DTdFoq56qnjJvcWZx76F2hpfJS/0DpB2Kn/zQVxau5JBzDBgQucJgE
y0xSFXQ5BA2dpnpr2B1H0jzZrbEahbpzZtAJPgXujC9Py++Tyq9mH/KKsr5arXMolXyf3PxljMVH
HUB4KPRtmyTXRj6/kax7x/h6NFg67Dq5JtWVipCxnfEypH5/17YstrMR3Y69/FEPNu+0PUiTZnYR
fIlsGu9SzHcNYpsVpOCPMGYu4LTOCeMKiRvCaEGDuj/QATjFLfOh7/uUk9HRzRVdmXTblpiaMX2v
2tzfGI38YenwJqBDOw7fe6Z7s8xu2Eo+u15+Z8QW31xb0i7zH/vOgEtXnR1lrTkdUpSiKmnP/VuQ
FWwM8gONus3ou3eh89Mv87P2q4PsqULNPH2L7V9U40b2Bv1amvKu4ZySB5igx+JrHHY3JhZsnJot
YkuaVy3lGMgL9jrMsdQ23dfELbbwFJ+CWO/pu99QswmXOfCmCqZHq7aeap+c7hBErzFNj+zRx3Vc
17zsGDJGhMdUOdUd1Ii7Ihu+ezQbhUrOQSB3EC9oSLtYlbK5y0AEj7u0p0/ctNdW554ZK9dhJfeh
6cRXXqBhDcRDv6vH/DlnNXDTam+Z7RbxwHp2020X1e/B3PDGg+HRUR17l7B5z5HFWp6+0SY5AXTn
aMVVp3FAiF7pWwfN2HZgXmIjTOEAoZesxussajdOwEjJPQoZkYMGyf9qUJ41GvPBUuCPvRHvvaJV
HDloepwXKRtqVpl/o0VorkJ3PkUdph0ADt+6Pj0QaUjN10RMndHmMtOz17MChNOwDgOUnXl8jd9i
DXME0QTWkRg5Rjl737QBgV3X9YrApXVN+pYvu+99RY0IQyWIhrDbkwpwdr32XDIZOFP5EWKoYoR1
WE7lcO30+sni5yt0V53EB9pZV15vbpuEKlXopJhB6wOeduyMIPKimoRK/PlFeS1T5oXa/Gp39i6y
wht80VuLHfFqwL/gJQuWIsOD1TVsZJPie7uUN1iWEE9FhzEFexH6b/4Qv465cc6CeYvv7wgDhAY6
PZ9gukVM9Ubf80q4w6nzKEQsqiACDpK634a0/LIMcasYaSAnhMRG6kcti53o1Z6i451N00800l/b
w/IA0nTT6uSUymGT6OhAMAduPfvcSBb3qSWuxndDVK9qZ0T2Q5r1rzj2XnGJHyMlqw3O/lvsRwcJ
xLp2QMbRJU9NXOqs5y+1Hax1zfjNM+qi/oox/CZq42cPCyNqoy3jcl5FrsZq5XKygjNXBziLc/EA
kXjTVSPl+olhM+XQUNiYzMXG7ai6ilLu/bw6cuEv/pjhvainm0XsVwt9SPz3xJ0+XBHTVwtvWiXB
hOGhdeer0RRvY65OcQ6dHN9JADKoK5HrRuNVknCaq9IcFZj9zZG8t5lf7hYRoAXhobsY2GNVvXny
MYqZOZKrFM0E2mLU2K2H9swb+PlGd60tuGFs4whWvBX86pA+sNLxubQd5iiDeZw4ikFv/5EAtmJa
V/RLXbO8nwqTYy4H1qbVm4A2sdVEt1XSv6aBe99bIWHd1t6gGSShfs26Q0FeMuPk7xPNx7JM99no
3sVhcZzmgfOxkb+DGLBf+aKjl2DGd26Ozx6b1lXYZnLdOeNdXTNUXXo0pDRtJafDMKG/Gld8emyp
GbnkuDW2eONQCP1A3C4uBDAlx7ARaBRNsoXxgDsRLnUxMIOmG6f2v/RZ9pRMIW0q1jVRpzz5oF2x
O7wt4zc1VodEyo0NkhvI2V1hzPuxmr5Nejr6i9EYjz1yhg7LdtG/xgTGeMiom0J9Qpn8A0QU6KEg
qIM+L3lRy9//8e0hLsL2//0f+X9jzomZI1R6mtBzrSuL4jp1evlYNEwGf+cBXlzKs4G++kBB+Pkk
QdryEuoYMbeIrvYPIxxnJKMUCBXaJ0H3g0pKMHzCmf3j5aSQjgdvDuX1xZ2V2hmDctA+6/jsolS0
s6MTdKyCUW1v/35ncqES/cLy+ffW/sFGshAL85JobPVeQoYCQVDx5EFyKS2SEhF99MGZAlPoEptn
jq92XFv1llNv/CTq1g83XUndGXgK29gtBNecEWfXof3Jc7iMGv33x4F+FwAYHZssht9fMS6OvJlV
4B9MW4lqMwiMn4zabEChYS0d1Cy230iknx5kg0kCM2SCSsjJsVl+8pz+8EqAakOEl/yHgsEFxVUl
uVfnfeDwiajvJr/gerbNkW6I8P83fPNyz1IAVmKYwZIW9sWVyONqLCtN3ENAY3U9VMW0b82SU2AF
TPzvL/+CWPXvpX65qeWmf/mCukT5feWELs6hpU9QZxwTddKf3M6lNDsL85P3+afrySWDUyzhGrzQ
36+HUTd1Rp+HiObMO/kznbV2SNSr6IzpoKuo/uT+/jS4pekj1UTa5tjKvgBVNZmBmDYMnUMnO6p5
/KNWvoL2jrtVh9JqUGXHK0IX3buuCE19JSc/sDfe7NLANEfUsyvX8o3veMCTl78/+gt01z+P3qIA
6wiXb5xZ7PdHgY9gpHuTO4fcssPnMehDTjJkVRMDnvs3hDHZwDbwVH8C7/rDMLYcS8Jm4XnYjr+8
oV/eeA/JD/Rk6jGMK/eICY2HMloGHAEUIn+/wz+9bCKJmZwJWbPE5ZzZEPJREwjCHSa2fTvbGBLM
uNFn2kXwv2wMcn+/3h9ujdnL5Jkus5h3eT2i8mJ3yBrvkCgtzxl3f/KMYrqnTO5+gnS+IEovL8/0
FCBRsLew9i+HVRiHs6kGj+9mNiOD05Wikd4EafNklynGLX+y7I82cqDKOF6QUrqIQqCa//v9eqTE
gKJX4KXti7kRQamk2Zh4ByqVOFFqNzQ+bNU0LgVQ7cWfDJxlPF4sE+QSu8JTEMkXOvnvAydLXPxN
NLkPoZ81z8joo+vWs+dPQh3+NOHzEYJPZIb1yH1bPptfxie4AA+mpPQOuKWT75M5cJlmXOAyTrp2
NRxd4mJsLK6td4h8t4MhAbL07w9W/vFeIa8Tsceu4j+RflkCH3qyGUlAgNviSN05/dkEScYZ3LQh
WiSCwst2CPI8vmv5JWrvTMMeEZFR7Mh2iZ7BIuUfVlCrt6Yzccj//ff9YaBblkfaObELNm7d5ef/
8ox8XG2yI3cCL2OUcXLr1KaeEEHMmi3e3y+1TMgXb52pCaq0yfLrgAf6/VKTCErfnCz3MNtTSt1q
au7ntOooAOV12eIPMdu3AZoQEJG0pQvw96v/6UZNSe2JcWcTYnsxGFCd1qbTjC6FvLq8K1s2RGOF
OFnVhfHJF325UlBWoUbKbpF5Y3nn8mJirLDxsxYIeM8Yd77MoeM8wQslYVRJtKgR9L89lQ1cTEFm
UIaqkLG+xrjErwbMzPTeB40PtEk+yTaQywL1ywtw2W4I4UI1B/KoQC5ebAZ0a5B/AgvhNCN2XRel
inct9obnToGYpPDY7VpVIYetiJaf26T7OuCqPlte6H32ZV58FP88ILLAPKIWuKJ1Ob12WYEUU7nR
iZ1p98yfrEeJnl6iYMic9wheoEFJetRnXUbNt3xugH54hvFe2Dp6j6ZAfjhZqr4QeIR2638aJ8tP
AzQnTXI52DWRQ/H7KLVbGYSDABNF26DcDJFVIuxxBcpac/hsAb1Y1f651kJ2JyPBIpL3Eu+eU/Em
5n6OTz6N4GMXmMQsKcrkXTb5j4VtPX1ya3+4nhKkGarlDz4D8/d7KzIX96xdxSenWqopXp+m716K
WxkbqZBoyDsrmrBBUOyCaJGFJnlP+YhlnzjyH1nicPRmszW2a1Ch7lPaeYANiinuMXI1odQoTzWU
Lw5rzG495cUrn7AESc3e7Ukkl/P0FjXjVO8pAFO1DGx7bndlp+x0G4V6ymnBZRjnZURzZVWhXEYh
05XDecw1tnYvjIfneZwp0CNZKr6qrCvKlbRCOwc1npSSahAt0FUjgqZBGqR9/opq2oBpNMq/hUG8
1Ioowx5bv0AwH8WwzHe57+l97lh5t4mHAhVzL20kQt5cDw53JZo7dxryB6cwZLydyQn7NM5umfZ+
/SoZcKyEpGT4xNky5V/sYwOd2PjMQueoUMljq0sc61slDKjsoohY7oUK8RhwVvT7g5ullcYakuO/
y0cYnZ+MEHUxRy8jEiYiszQ9BDJ2LvMlgqkVMEF954in3GxOclblyrBos6IBbyAw5eVt3LpGse+H
3KILk011va0qC+oCh08qajjYaCzrujfd735OOfnFwCv81W6GigMO+iVzZYluFN+pZUok86hGR1qi
wbxhZKWoR+roBbWtT6nbmTOLCoM3pFubnC6XLvecEMdj9vLRHemvHyyknvG9k6li2jRNP4mNazNN
bCgXR8FaBam0v3Lc6VNKVWX0o+ljMW7Swk7bo4yrFqBwOmHuVsqKd8pY+BcQzKd+74+EZ26w+rbl
B6mdk5w+mWT+MxXznOm8E8ci2Z0o559dwy/LbmVRijVKaBMTiN3rKQzFJrPi/uDM+inIA3mYVWLu
bIkUAhFdTzuW3usc6M9G339nBNdi/8nR0DEVOeQXO7G0MLM5jifjWPJLDwPfzgHjQjn3+H6IPv4k
zuLinMLo4mqSZB2P4xOh5xdrMKasOKpHD8bG3JVIySZSaFrQasJJQftx6N+2tvr4+6T33xG9XNPn
zK98zm3e8gR+edKIi/pcBgaEIB2mO4oeqPkqeo8NeXoLeUpvex9VgjlANPn7lf94t2R2sKUmSoS3
/fuVM4N7K7B3HM0F0FAL5CU55eVtid53XczzwCNunOPfL/rfldW1yNcV7DYttawqv1/Udia/CYcm
PEWZMkxEApQ214Zvzv/ryKFSaC1zBZsKYgkI0fj9QmAEuimhiXUcMFDgwW2qn6UcUCOWmd3BuPSm
3d/v7GID5y4XZDcl+Vo8PA/icvC4rTH1dHuP4EQy9upkXrQbr8iw7Td9yLrz98tdvj0upziesFAy
MwPEvnh7xC135pTG3tEvvPI+kAYsPsvM0vuZ3DVz1apZ38mio9X39+tejtd/r4vigM04hyP/osoA
541TCyV2Yu6ANlNml+uqKugY2Fi6WLfQLWZWdUpFOx3+fuX/TErLpR0+UpuDAMfAy/i1qOir2dOx
c4Scumqb6w0LE0nNFQzTluyWK18sVKOlEz3oT17un+4aLQvTs3LMpWD1+2jyira1g5qnDRTEmTfI
o4Of/uSyDHgELXx1BcSNVRAbQUbFxajzT0qyF2fwZWzxnpWlfN42O+OLh84HOg1xxNiKm7G9aycr
eySDtKahTTgrbm039BCp0WtdNWMUH1tAXa9/f/j/3OGv2wB+gi0FQnvTlKagBv37E1BoXQ1VsfJC
xgQpE/qD82i3NsaPeXBglHpzx8ZLRQa0oyD3nYMpmmBFWQQ7LKENI3EVsgWFSHQEAmhT7qIC1+6I
ueELWBiMIMbYmPum9qHKzHH9QG+APLfWMuzvaZIJ0HIV/NLWq2og6BJIbpaE6NJ6EUraNGODXMow
wwfDSfV76wP/XQ+zgahmJiLgaGBiw1MzUfwJXVWC/NB2t0G1vYR9dlPun2UYBauWMtK0cUrSVXde
NuZPQ5T3SHLIW6NY3pdbW1vZWXRLIigAjdklFVa0EDyqVKTrNPVam4C+0XofAgNv+lzGWCIpAVkj
ORS+eSJABHKBbzdwf9F4yEE76zhOh7upk8YW5VwN9LjCZw6ECPmvmPZ1AfR5qumZZ30F/qckYiH3
Rpo9ZpwRSdGZN01b0vIpKhl166Lz6x3Ltv3Z0WyZTX5/+/+cGCk8L0Ug859Sxi+rVDVN1G4dQNvw
xdRGVGa9qwja2KVl6u5mbECSrv1XbyrdDc6pcO+3sCnpwtiI06zhkwTQyzWEoeg6giO6lJyF5H8y
/7yhiPMms44KCMXRdrLsPqax/8kp+Z+T1O/3zHe+7DnYe7jUIJaf8cs9S2PWkd2XAvSMx9bPNuRs
bAySWuZ10KTmswSh8aNrAhC0dKrcewcBCTGkIJ1z8iVU+1GYompXsS1dZwfZAobEOEZ1u3VCD6lE
G0DWRHTrvLssY19GYXUIRHGNkTvcVsF7ljWwrMYAS8rKYDmmm29Efb0Nil74LJzZ9IBJl9ZqM1Xf
SSgIfyCoCn7WNsTbrRSFSyJxH6NnqmAYZSsTv9fXMZi9Hy4exFfqdwDo/SirMHZCaNeHlCGLEUyJ
h5SGK4J7v7de08bMP9xGV+Q6JhOChYR83mjTTp3dgUDrJsj/VoEIPQzN7MAluq8VIRwNkVBMEp7I
7ujwwm4svJ32vfk2xicnvzhe4jwG1P311i4MjtXu7Df3TpxiiEdml/Bwqqo6N35IkBD4BxVftY6y
2ZI1Jcj/PLbCTenWEwwYCxTE5u9T3T/ryMWLJ1nRpvjBTG+zV/n9xXsDicBGJED1sMLBpw+fW2Hq
XRMHq4Bd7ly9hBV4JGrt6UbYw33pPDdW3uwLsAFQOADnEwRgv/z9Vy37wIsfxS8RzP6owpHpXCwB
dt3IOk+FdcS6j3yhxLgJ/KTXab21plkZ666DjP/JkvuHL42KlORqy6bBERfLnk1zM9RFQ0vejpsT
knSKX0aJOex/K34t65tvWWLpPDK7UM++eOISdKnZA0rAzisgyNk202RnIi1o/U+e42XB899rLedI
OoCE+V52Ui0zcQKV1jac0MR8tAw/2RR5+kXzxXy1QdliPUnrg9HaISxdg++36X8OvlVsJ9VZL5G0
m33rm/qzGfa/x2wKThY6JkcQbMwnf/EIOtNuA68MT65Ak0/HO9+NpJffRVkd73ujJ07ER+oHMCEh
SGOYQT8BDv5kc3e5h+UA5LDOO4QoekuQ4sWU1yVlZ09jF57MEc+snwTRi5vrHCVpEX6ypbncUS2X
Yn4VJlMsdXbr4lJ1EOdGV6XEQhHcetd2Eyte5YCjqly9SzNmTLi1V2bsVp8c8v50j1hIKGr5fOXe
ZY5MMlleaaIJPeooxzsRVJ2tTvTKSL3mhJunn8wmFqfVy9WTe12qiGzdFMmU3mWXE2thTihi7IPW
cYZ+U0s327MB0MB40mQ6yajv+zU6uHHPSBQbYDfIPiw6AV6i6PAGJhHMMUH2tQarVg5SHtpeDCvh
pVgVMhU/lwnMeNfOJcX5MLwNOexdE1/VPHZzXS29x/q+LSCartAI14hiKeQv26Xyg1CVABJD1pfv
MkCuVxmzoshpAPrThrWlSxqsAZFWO9tpki96tAla6TmfrsMYfe0Gjl3eMkXGdAW8RFPzanAWG2aB
Hn+q4uGxGGRwWxUGlEig3ME3zc7sFi42+6I+GWI8lUFFI75yJCgGquzR1VSp6IY8LZiDOoBLG/fy
0M8xyVWdp1BGhW15X8VODKy9MfYwuLCCt72/H20ve5pb9TOJAmwCAaJUwdIB+sQcpytF0e7R9YNh
bcdlyB4WpzH90mr5nwUoPvz1cS0irF1mCqy2L6CVqEdjphvfW65aU11zf1pWIo4NKJsfqT8PHJFT
AL6En6+60YZ6qikEGZQP3lViq5epcO17MRcW5EA9kf+TOveta1fbzBDDPokjAPRRW77TIaqMQ0Jv
/JCZhn7sAyPB5VCOP1rh6qOlsV8iK23KD3RoxpkCkHwqfQ8/KTTW66iqO3y/NUR+gulWyM1+6hKY
Vx96xhqxNGpp7fj7oFxY3OwLryEr2VeKLse1NiuiEsYcZGpSYRyJ4IKvLRduMjLi/uDnVnimXIox
FGMS21TAQ7rox8eAReBMjqGFkxAnaqTg/bcFKLYsKgm5CojWOrV5D8dFyP7VGKsBt2ta3xGNhZll
tHpko2a9Ho08PxV+/9TGZnjE+gEKo5NjzWQ8RJzihmCn4jy5D+vc3vQjZo1xnL0NQaYMmrZvbrUp
xp1VBMkdcbjSeEwreurrZnTqM8w0iVUa+FfKv2fjBlg/8VyR5Bf7zgOOEJIshzSfmNtVduTQRbPL
ydNtg8D+WRKzjfeeGciVACaiXEfYxSU2sslS8sqWcfwytXnxbueqXDtj22zKKHH2ucSolcQlSeCT
TRmvAyKN9jB091Fg189FOVvPoUs1ABNzehvyeO/s0ZVftGZRzc0mOaGkxotR+QWalBqdIM2vBCmR
Dz+bbIBNMqT+GoLl/I3znYR+CwRcDvkSESmJHcp9Y5W7rS84lA9DeVOrGEZSYr8qsARrgey8co0G
nFl+R/sKT0xowPEyTO8QeIMLFg3qeuK31WEMDI40y/nCyYgYS0r7MWijr6mQ2brMvYj67gzRqip3
7CkfK6Rlq7rGcpO3bbDVuaGvZzr8hyWcHZOXGXI0LLwTrUeeegYQdcvM53/tfFvdxlbSiU2uu/7B
9wb1RQd1xLYeM9DD5BbGcxzbxo/UKkcceH1hPVFlxjXci8gkvcWfGb4Tkqm19AEDTLlrH/sR59hC
GkGf6pdzVOP/jUEYhh678s3UNF2ICDXC0K7TpWPN42pMQHPxO7iK9iZR07d8MgjdauwOSxgPzQiD
Zpv3fnUT5Q6EBHTPo7wTyVQ/ej7hdTewalR4PaL1EO/zCMfiYJj1YN0kFsmakKaMUZjJsYc1w8F5
HdqVQ6yqG579WoozlpgA0RkggW+qctHZ+R0eAlWjN+ocYj2wri9AtbZ24DQqY1t0C1fSgmp+E0Ka
9gn5Ql2wjf10QTc3pGeZofvDj6r+qa8DgkkLyKeDquyfHYCR+zKhTEH2XMnvzZwl4CmbdzOIM8JI
J+suajL7qXSdape5wfgYmxg7O7/CWxp55QkfiF6Zwqq/YQ5esJeqMDaIr5MfGVGg677jg566ITtW
jYulsnA0YmzHhNK+yg2D0LtiyXOdMkQEjpNkLIaTRjHvDjHomUxce2EEICYhgu2MKw9pE5FN5Zck
JRFkMIr2pBunOdmcD9iC6vT/U3Rm23HqUBD9ItZCAgS89tzu9mzHwwsrcXKZRyEEfP3d/XyHxG5a
6NSp2nWKCny5XS/Ht6zzuaMUBPcOvpydHyua/g70Sf2ZYPzgWY5ncLOSLd5jKRf9TnnhA67Y2mwG
JVKPLykI9Y07OPEZV3L8x7FOWW4JkntbmM/qiBgWPgZlHX/XaeeBk4zJfwN6pGIodWE89U5359s0
3w5uj3BBbcs9+efyPogTeepSz/uAVmt/iZmLL+eeSdbN6DHhEEpZ27OhcOAX9Or1DIkBLLwWepek
snnCkjS+DTjWznORO5eBZtu7bI7m99SH+DkvYfSuTcBL3Zvm8lSUrCIOKOPQXQOstnzXZie6TnGW
P0eFcY7BwMQoHAFVCODNeW5EdsLLW/BKSNu3LouAJjetPQDR5v5ZNZCVYu0woLXFnVQ3hFrCWTFr
p1vohvOzo7RJ0W9Wtp9Ed+Eybshe006XUkZ46G5I9kGP+aMnFuc50z4g3ywYl98xBzEVQnyWuJql
EJ8Z5QjnMrDQ4gVux/c0SWrgD/PNPU0DyiHhW3tddW23Nfvek9dVfA0moOGY0q9O1chHuj8UUVww
4clC0zcR24SnwaozXalAqTV4F5W0b/iZnceikuo9hwx7morehUZYDIfBX/R9XlXtC7RzII9d276M
bCc/OpYu27ipk/tp4mvaGZ/5DqDhVtDQcR2Yzw+UWtqXNZ3Tl7SqflJbro9eGIUvUcKZpReIP9af
yteg64bPZRUQs2cv2w3MHyS42/Xo4zng9Vm6fwCHrByNeXe2wownVyze2SFgs+ySMiQFhO8+Pyx4
bg9xGjpbo2O1bZnit2VTkJU3lMo6Xnb7LgF1gSpn4YHBHKU/KL/v4OuRh63+i5u42AKTjE8ORNe9
n5YNaDUVvrlzEmyXCpOJLGncHLrM3cSWNjXiN/VT7TJrV14Cs79fWDmiv2xhxuhN6Tb1PwoB2/1M
mvPsI9ocRm8MjrIbq98JV5uNqEGtGf7eG9mkaGxr0H4sRpUPfdnfgiTBMN9FGs3IywMueFbn82M2
z2hfkhdOz91uP7E+uXit/FeWVJrZ0HVOQRcERx+F5aLcQXy34UJYYIQN1LMv7osd3DJ7DgVymIhW
765lFjz53uCQTolYC9MVOyp1xIQc+jsui+o7HN8c71/kgz2eKn8PhhsejU3Jzui1KrC/ezriDO6Q
OquxoqZWlhWWPmDmamO91nmZlMhQ7ur4EKQkrayTrvuxq/U+8fvgmkRTuPVNGP5MwLXv3YFG2Roo
7FM6JcmONR+Ms2Bu3LNL0oHMD0UmtESE25ULzkM7zsNhVjq8TM1I7mbxw+EfPWBc0wPyNE+ShN8P
OLD1jQdYvUdz1V4CsO50CMzmAQt8xEJA9vkXJobiWslO/zaeaM8w/fs/ZcDJuEmtWsxubCRmqr5F
Ht34mch/xa1b3BolA8Vfskz85SR5R16ZBnjB+knoEvKuqbic+loqjtMZ/7qayA2UIsr3qpSMkl1Q
foEEXT+lrIJtExTuLyeF7sSb0fvBgs+fRfTFP7huPhWY6ovgFLdO9Lg4N6LqJMf6PkjGcM8/4Q3m
N+l3WvvqHJuEWgfVlHs1Dg228EI+hsCWTjzj/onybv/LyVlYD2mpvhYM90Qi8j5/Erz6XhWsnMdo
oG2mdSQZWXcY7ntNe2FvKF+jPoXjzEjPf6czs3so1mH945n+ltij2wUAjhMe08xCsujNrH88IgHP
bCeAtZOvpXxtoDsJoEMIvG+0enhavba5FFjt7keHZ3ZrFmG/ySrQf9BRvvcWgVzcc6mHOYPU9pSG
Hfi7nE1x2TXNlt1O80Qgs33LB88B31XKrwpryXbS4zRvMpuwBWFVdA+KRl5XhvhbwYf/OyNX86O8
afyoetpymBRRwVGz9S0wP3x7ZGEiUkCdhCtiOOAdh7A+yhKUAe6LA4GT5FYdYAcSEzzEp7qj5lis
aXNdbRf+q9zKvgSjjV9URnJ7oAj2o55u8C1fgZFbhZyAfqH/HYapDu5pf7fPIunHeQu/nzMmWAJB
epXNgFdV8VtrvIGDRwHJ29Sc0Gpb++SfS521vxsg3Ngk6ERn46AvClzHs2PS4JpGsnl2fRBoizNN
fzKDvXUP6JiELnQ7Mi9x7HD4uNWZdMtI5oEXyy8pMbc3Q8gDgeZ59I1O7vq8to9ZhPuCICTbZagL
M6QAUVBbJCTwz3SZ+mGb0lofAmmgH1UMU7ueLNgXuAu9rZ5GMxa4U6ygfCrD64FEU8nivzXyMRU4
9bL+hO2IjiwjGQy4uTXDaTXy4IN4iO4idNtzhmYChsKG4aZXU37NWpiD9GtMj62XQeeNx+WDJGv5
4YBSPDtEGbiRyS45wsVL9ykqxnWs9cL5QUcB5RnVrjWzevSrut+KNJd/y0zOO0UM5Wdo2vqyoIO8
ZbmuzoZirp3M4IOMXcX7g7LzYyViHyYd74naW/6arp1v9AaqTUStMEjIZX5KdSyIP0D2JKGbnERl
V6bQkfA/LdYUWvCZxz/wPZV/0xIQc/2I69U67EW1NIehYh/rVrDqdWTgQYYlXrv5x7g1WekeZB3v
F9n/w/gC/EM3Age1U5MXTrzmyCHrX/gZBt56oXNaVw3+DOL3nxWW8v2A3IjBwtC4HeG0LpwAml8y
/IkpcAREkHk/qCFU0zTAqgV3rJ0wiwK/0ha75CZswMi3W71GzzOD+dGuUXNpQcQdgFd672Jy/gjW
2M+y7Lu3hsDZL4Ji0dtUreJnxUK7LSfGpJQfdiv8zJCoybOPIs3w1tWTexRjrC+p0jyfgQvKLmSo
3YkwW/MttpWcL30fEr4N/Y2N+HFpirXngvj/t7aeOE3cPH8JGw/foQ4pfXAUGdlKET8i0EdjeluN
774TNuFuXkX5L/Ic9+pMDmAXF9B5axR3mJgGmmLBcsHN3Df3UO9JFNfBDC8DW/FjMFF257fcCITl
W1DZ0rTbOqyKPa6JcO/Fa3fM2Ov8cPwuh2Ls5WWVkFsbv3RAK7PJYzDT8hkSMP+irwaAnqbdeYwq
rA7o7TBqWa7tTN3LyZp+4PCW1GJkMBlvofprnTD3J7X4RbVzSX7OgVE6k6cepukT5BvRbYXoMGft
F7HIV3cCmC21vvrcZDd9YD8ipCfM/WR9lSnFrgwc2mqhyh4Girw3S1E8Md7xainFdyUNGfsUoA+r
xLuobB9A9D2DpfqpDS5IbmPhwh4zGsSLjOyjdb11y9Wm2679bCgXLBP+QxnQKlL2uxBmGexDEHoJ
PLps0ke8TMSw7eJth6q6Z7fTcCubmr1VwcqwJzB7BEgCPS7cDeByUrBmfczJeW7iImKfRkVoB+bp
MOMZO5ImPLjN+lqBzt3RkEp5zhhyJq1Q+chweaJ/p17pV5FO5JWSnCjbzOfMgUkYPPoyzfAfOeVw
W9YE9ggBL1veLm9pzO/aNv98N/GooTOXbkhP3Tx/dyQiCeDDQQjZh+7DNHgfByjEPlBD4Be0zNk1
04cgUj9JHnpICdNPN5QPHSBp0DME0+j6PdaFcFmZaLmxtvyMVQpbrmuqvVcQTy05iI6QhABreR3t
dtU7F90d2VL+B5GNtzjfz/MSbNjNXvPIpSJnTrZZnd/O4fIX9JUaxnm6HI24NYMIAREGLAiNYUx2
dqVdYwrhulJ4OzqrwKLmql1p6IBLJXJVaRpgAN0SbWmBYKnkUsU7T38mnd73iqi5GUgOEOod9uRV
Icr6cOtErgEKz/FnGDkjYp+rzqzROLaILQ1/GlsuJxO14lMvZUdlYtTgMevMCWgJnQFhMxLmJUEw
vbcsoREhnRIkbgyPsWUqec6TXDxmZdPCMIBmAHxAXyJp5zO2DurSYqO8y5qv8I8K8FcbXUUjYESF
899EwEaiLPk3i3raTsnqXgGdMd92VDE9YesTuwgnx86qov/bSZebWRvMH5SP2QsNWTApY5VryP3h
eOoYzK6ZGW/L7sq8TuT3AArO1fgojU/K3VpW7Wi9EHOdGGvyKo38VpU3XeaF5TQPvqh38IaAh4tC
nK3qac8lQ3lqljU72m4cdiLm43LjsQZh16u3ybDFzOuJSpkpWh7MxIuPwtFyN6LS7k1gZwq6cnxJ
vRe/gIOJNp3to41bZ1x1Ted+BVQZbXj9i1/kd1cijgn9HmnhRnvt0LEWLSaDD5bLLTt7alYTu3Oa
0uGCJZ5v5CCcFPdl1J7aJCzPvtCMFcnFa8xXblji68mhyKrxvvqspisJZwM0BfHijbeq8ow4v2f9
/0In+jf5BYXtAZITCzyzHRfzBXor2VSR+qTdFhmiadNNyXlL+bk9erf6D0I3FLeO/nuaQfUs0uZj
mbEIrCqqzl5Sfs3TMh9sLgQ0d0x+MsTim2SFOJDPBHfooDpHK+nqPqN/anJoYKMRtm7qxySqGDfG
7ot00184MkBIrP/u9tnzUHMddTL0emB9Nk1OU7ieCh2cg7G/y6LihPmYH7i0L5HgW1JHgJ4EuBty
nrTdYtYQ4yvtELggKvqqaOEZ/fjeTunzrMaFNi/1VHPobW3dTLu4txruXRBnpORzXsM3igjAm79l
1X8K3aEWO71iRB3eajl+jQwrkc5ofo4KvYurZICmOoR7hzaSfdSy4nDGfjiY2MiXFfYnl7T+X79Y
IPFeYLdwxV7WzsuObIp/yYFbbSvIhIaVPGR8l/Hidh63E9hXyT3zZ/jg4Ka4RowWX7IC+2CGnj5E
FvUbkmL+c2p6tY/hAyPZRIrQ6/jm19lwYMtb31P+hue1bl4SeeM/tBOkYjc+8Lb5Hsfko60Y3fqw
g3LZpo/coJ/kAn7CWedjFSI+lgnTYF6wf9ABIp8eTMSvQjNPrGMz/83Dwb/PYjd6Z3Sj8H3N3TO7
lwD36ji/teS+L2NrHFqDxuAV2UrcV8sN2pWNhLdQtsPulXsUMklCNhoFK8U4D6M4int96s2CRDKz
y3YD/WOT+F9K8fgmjJA1QiXEcZXLnZ9w0JdeBc7+diVqs3D5kDC1MBmREpCt0rs6bPRGseqBLSkb
buxrylOJY1IwEIIoqR8sZniIF86FOkLuzEBHSk/dV4r/oQOzfBcEZXVMspoanl5S9+R0wCA8cwAp
BQeh5D4X5ij+uG3cg1CW/ZCNKMfQMMehRW5H32FVhdf4LOruVa/rv2akjzGYj6MTJngjTL03IL8v
ZSPSXemH9DTioDiwP4ddtVSPlIag+kX2RTneuGUpm156uAOTGMmlS+ZKtrG/URDT93homkMTaT2w
6mFLNGcIu0WWrafUab4aO3iXqVrmbauqf2y60yPhcudkl1TsICDclAxYp4EZgXZPGRqoos+x5OPd
Br59LdMQMIil22/pXLNLVWjfsZb370uYjYfA6dLjOE41Gm/GVm5h60+H0bBfxpCMBIfBMzJUuI19
iUID73rRyXdPlfslt+ptwfdO4Tj1kr0C6JJw0XuZFklTYau9r2oCq7pWGX1qHfSRJcDjPWsYSxgl
GTpXKDg0JmKY8rdRVPWXcGrpQk5jln8WLojD5m9qHmHKoeRlheRlKv5FbdUDcVyiY8RPfV6HKt0j
DnIejurvpKW6hpamT6xSPQs0r3qLWZlyptXZNg/n+G1Nw/9m3f+T+kZdgNO6EXLWj2xPv8ugdg43
OcRhLjkNNg8OvolmrI6FYqqCA03Drbtzcgo68F+fKkZVADBUykUN6KZODlcTq6v0CIMDTJghJnMD
lz2Wfshi7k7pvD535nY8UsYV6lYSCw1YXPZNDGLa3NrfDaLeNFGeKXDIWAAUNOYE4iDsypfBs1RQ
WPNgyv6zqG/syazKD7aS7xVWeCj6sdkzbOW7UbHEivCy7Ec82PuwXL/ZmzLFmWGm4m32+JXJ4tiH
oT6Wy5gcvDYz+2lU1ECTvxcARN5XDbOYCi3YcDMqGFAF4FmTbqs9qS2X32PAigji15X9jT7pom3/
Ou3AqJ5DinUyAd4ZFgTbkuEMp0UdF0SwfZ3VYKeG+Ba5p20FXM+V1WsNR679GxtAhdWYFKj3t9ut
Wm8UVCw8Gi4HezDCF6r35lPgcTsl13ABTumenHA09/QzfcYzvaN8aNMujRYaf1wAOrnTvTgFH+mG
LcNwqkVRbZuwZXdUNNlpzAFhK1zCGYcHnqlNhezIma6yPRbi5SlUZX7sPJnxJymwNAsTchbbN4qA
+qMTVf/msK22wdrSIgbU+CSSutsXZV38Fwd1c5d7dQZFuit2GQAyCBs3X5Ngxh8DXlphRMtJOgfL
g538L4PB65DeHn1jB+DWFEjBUpppMOfIU4e6L0bqPaL8KmCpXC3m4+NUMoOYOCrvcn9cn0Hu0var
K3nv1sJ9r7GJYR7smkPuofUQFW4OczR05FJIXB2E0cM5X5oFkIY3PjUeTdidC0x9TAIcOD2JJ2Mp
saT+FVZh2/bviIoUoOQJ/LJgWEEmS5bYIB1yQIssm3dTR7W9kcisjZT0GIwKSIfjIN/1bv5E56iD
F4ELWiesPoDBMlT/dNXXMpfulo674TGie+CMa2RGp+tuGI46PzNlw+jFX/2eL77/VVU+knSqkmPn
sjUCmgLKhMoOn33GxDGAMwrbllR7RVXyDnmgPITR3G1KlZT7voYimBgffbdYFW1p/Diqm5Ibhhvu
Xell25i0FvVRPCR46eezijw2lkuDKc27IY3GuuXtbIoEbcDGvxdSfIcgA0SSCLKCTVHNu8oN+i1t
wi0zLSpZxLqKLmYaJYYgnI6px4NcNAoOKsRYUhrTEyIfKNhp1jQxRcNp4dpw9KsEtKPn09IyYEEd
XQGpW9EBS0riYSLnUW0Ww2khuwUA/Qq3hKwOnfOh1z6vzUSzpFSoEPBKAIw49IBhyICkXSFOEvnj
wQddjbBc026ajWo4ZRPX9FTkGUetSu8HhwxUH83lJXOlv7NmGB7GTnMqh/I2BRXuH6SWbLt6keB8
8emY8daF9ga9wtJegF2z5d3ZaaFsYZTmbiyXmUKrYKEcLOtPlqacq5QNwK2EsxmTH3UkouONw1sX
H6vFcpLVeBKnbBJ7bcxy9g1zvLumdHjp0t+4UNFjjvSBYZ8Y/2bui/6pB0wOB7Sa0Dj6un4KsHC8
Dqobbuz0+AKQkeuiHd2RtZWLo0Ip3DGeNtkVDy48aw2XCZW0AOO0Du+8QrpfiS2ac9AH5jq36/q0
VMHwMWRZf5Ccjw/NOjGcmr7/mUs4MnPbOJ+FxjKReKK5kDuf7qSxxYscqHJw1bMzKkZ1+vz6pzSm
DGcDjG4BSWj6y9gt6iMIkvQ5mSuehzKinWTAevIdthH3i3JhRWGm22xP5H5rZzs8ylW5H5Fw630o
1/IR01l4Rs8Xz0wsNHR6EU1ira2aXVeM/qlfsuKebrngUAa0SvRLaR6YsMML80SR7Wa/R1JRLOwf
ewSk76KW+q5rfMa6yKhdzYZjHyRcCyne8+uP0jEzRvXb8qqKSnkNbmwmQ5nCXVmL9XHwA/2fl7nq
pXYK7hTlnEcPo0N1ZADqg8HShESsbRwwhkNJaq+oMFDSKKSfuLiJ7mvMdX8HEML7rhQ2ltxHiJ9a
OFmE0Ko3aj3dXa9zEJT+TKu9cMwjkaqFfgNMX5tmGG6EGgvfepgc5wWFr/kN25bf+BJ0y2nshu5k
yQQ9AGafHsRU2sd4KNIv6+riV0B13t2sxXqddF7+08opUDbZBNYbchBabHrHwcewJJG8DsBtHl20
SZKLwnmMGrgvE1/vP5DYKbuOmoWWx8krXhJ6SvbtnM3PXrNWpwyAGO92FMPaFeq+Nla+EIcKXvEp
0AWW65FdrFkfer6Tdw77+R2C/HgmGpWcbed7d2tSsTFa6Q74arqAxyLmos4okJvpSrS6uXO4jP1q
VkXTGH7HV1c7YLowPm3HxpNIdMN4RBcWr/0kWPHMeT8wsbbqq3K77ADTy74M02r5TDExHNbJz09l
CHEgrav8N5CL/Np3AZ2WzLTObLnsOqM8sl/tznCEaySJIniRXjJ8eLwR37mHVP/4MLsTMUb9LHlb
4EDG0z1vRpn211BK/2mJw/GOY6x+xbiSM3aaEqR2BuwLwFEJ/llU+Sntbiv5dpxo6UCj2reuoQJ7
7Ey/gBfMkjMHynRC2AmfBZeMHyeZmis3lgTkbSc5BDKEbpmDjBKYn780GNlLnNf5e7+E+X5q53Jf
tX75zCuKC3QIKPU1amDVErkIxpd2idaLqZTzu/LkQrFRS5tjWIpzE3W87UvfOSyhT39xFxeXSXq8
fIoVL2UbhP/cElh2lwfu0Sm1eIGKhcOfNBh7TDnOX8btbyRXFV59OWRP4HmHC2YLej1MXtCIqmz0
J1W1vOMQLPdleNtrDq5XvcxRg8EpSTxucHn83XGEXhYpKNGbldh0g1h/l6Xv7dO043MXSfFqit7+
WvpS/7JV1j16Mi1i1LSo+Yi9xaWO06Ewfeyzdt+583qXaj1+iqhPjy3e6x3gzD9Fp+3nokRycmwx
ptu+K71f3jjyujY4ixI0luzWXg3+jAAhCholmEfXBNRmQhrgtBhqNnIuVTe7IKNjjdezcI+EbtN7
0rntz4p5KEBMy+N+K1OP9jLY5rih1wRjrLHxnZgDzOo+n9QOizTyXQ6b8lS09JpL4GQ0fmQURLPb
fwhW2X4EYFt3Kp7k+5gGxT7j0vZpqpk5N8mX3xQdLF8LCL2jnSv1sq4QnUaCsH/bFSMkkomouJnK
5hp7tfMssah8Khyzd/OIg2XbOOQ5/DBxaACR2X6d0vRghTedvNATZ6Qu9xRPffMwsZk5CV3091Ra
ptskof5jYFv4XRdeD6G+ML+dPkkYADyK2bm77RrJpFovybTrCefsXEbbkwHhdcX4HvHCZ4A39Tg8
5OMszmvix5yGt4YEmaW/676fdp3VlttWVx9M2EWXkMvqoW2i9BrxmthR2hPx0QiPlrLKMnOrLpju
KqBBBz3o5h5whOdz3Y/iU5FqKl7dUv34hbM+9ZHsnlToD/ehn1RPXtmnl5BNDhfC6lbMTYnHJ30u
3pHkYXyoo6XJmCDSqd/6PXWkmvv2OerpP3BXxRYggRUzbBVKyVOgy/Jurmo2JhwMLyM2PrY33miP
s4PwzUYLyG9cQT/PuJ696i5wqOsqp/tRkF4Oqkl0W9QYItWxHb7jzC4MQXpgVRS2IfYSmFzsfyKx
XCkyL+5DFjH7DqGCVth0eBoBX2n896jlo98/haH9nEVuybjF8VHVDarZ5ES/3NqXH5jkAAk2iqqO
KKPfJU+a5U+Sq/7CzxvvLKIZMW4QFnxhmui1nXB0gcKOIalyDzlmQ2MviTD2d9vP44OZ3fa9W0rv
FWfDepdPJSv/mGKcnessw5FrAlmj8cak7nB/YKZKr36IGuDbISSnbl3J27FgoRy4XryHVS3Pjnaw
vVXRTCeTxQjjDA28e53fiqkqL/jjZwXFQcROXhY4G3dtEGHVzCbKitOWe2tRtnHCin1sXwwf/6ZD
r0EVIAG0Y0oDcTZLVJGpEs+3L+v7vJbNfR1gbcFeNs50YubmwWpnvSS9pCgSj+arWoeQpoY1SX9Q
d6hic73O/0+U8BaitJ+KvW25iO/nIhzAVJdAY2v/JtOXK5zXtKy735DYbtIoPNnZ6PlZFQ3g0CjS
l9yBO97bCUk7SOMdr4+erRyS6tbPRURDylI4pwFjxWkYM/WkpfU5dHg5PGHUJqydAcUFITp3lAzo
+ieex+K3Sl22AFK3wX99gGEeEQDLPPknYvSb0k7lf1E+ty9r2HgX7S/ztasdQ2njap7DIgDcbZBP
xocwSKIvahQpfVl4aSMsFwOrkZorQz22h5BdKhEPaap3v+spX03rcjnnvVju5nCQnzJwg9+J61R3
WR/zdPf9GhvEYlv/TegshlKJ3ZsMTVIhb91wn+hzsHxHFc4Gcjt5ii3szEzca8+l5YsraLocyiFN
zVkDbi42sqTQLmHHnFwl7oS/oe2IeSorQXq7N2/aVtdVAkAcFnl+kWkT6zuR81W52I6g1p9ELguW
LL/kgdqVKtDhgRBJkz2tize/qFlkDVBp9IeXJpZUPbAjxyKN2XigQKTQy5tV00yBBa491FSgDGof
rWyZ9/4SEcdpBjtUxL/WyOxynykJP27Yp+fUjdiEN0U4jixme+qr6oBJeNMOiL+8CVLHe/eDsf7j
67JxjmkQT979EvahOYi0st6Oj32xV76rfc7olyZvM18G/zRKPcAXWvMh2xlTtDPLxnFJ79n6Yzhg
UZAkJyavodlPeJDQ0mqVUMsFT/jbcu7pq/XQRm+WDPw7mbHWXtuuI1OeLg6ddOzNmKVCE0s+6bWt
nzpBGTBKG6Pjkemyx6Gcr6A5EVNwaLF4HUEUU+Qi3rvJpRi7zkxZnaKqbLoLu+dgZbndlPWFQCdr
Q4XIvPLlI+ixR0cxt6rA3NqLX1KbvB2GroguNsZ9etAUN7EF1TKqTsU0UbukqRhAJaldF4J3HPYU
6mRVWQDmEIKpsXGoNs+563l7h3g+q02eaaKHnsGK0xmsFURiNR1SAO+b/t1FXnhJsD6GR09YOnOg
PvQPLqSP4T93yUKxxdiImrVZelyR+9KS7tt2U8t7KAgIBO2FUxJWSApFDWu1riyQ2O0O7p3TElXd
eGTB/uH2rNbNIvJFHFgbNljHGo0usiQ69/BHgFjaqszLvuuclgPG6wQHPDenIgZzBJZ552K6oeu2
YTdNBD5D8ZVzACrULaBjPo20dPkbGOqg7ytbaHEosrL+GtIBA0GCrZO6Up0XXfseTVMJnsP00iG0
hdHA428h0gSuQVgx2IXcBelX45ALP73M9p+auhV25BKv+O3N1Al2vRolOAnb5tqkVv4yXe3He/id
bUjeb6zhMSPdaHapTeieBuTi6fYO5XKcox5x4LZ6+c9KZyg4zyvrYtYev0vJ4bJJZFv5GyFU2z+7
BuP9vo38QjxI9v3+fJ5vK1K7lSG5a9IZCs8MFp0+GL0VEI5b+I3aBmHHI0R/5QwKltEUaqChOV4e
w5mEzcZ2KiLG5kvvIxmkyQ5VF8dU8PjjwK9OjUrs47jDAR4kBcJ77IhhPY1sPy9x1dfZwajZa17t
6i7uCapNSfmokxh1yTC2mp3qkg4ZnZGZzPaGe1TpAOW38eriMNc6zA/KSQ1FbEVcJodmaZPikGnr
LJ9yWBN1jmbi69OW4uIgwa2fs4By+fWFv1rg9+DrbALSs8HZkuxUo8k0rkEXJn9XYlH4oOsEf4QL
Csbdx1z4vDssdSBW0P6ZCmLMFSis/RraC5HiKB62phiHnFYbrDtFTqYlSWF8LbQm7tldMroTVPBh
pJa9YH3mCNn9BReJghEDIfXzdoUmMBUtmVN8iOv7jI5ackXphnZv+U+yl3EVgzjTyIfsgYMmV4di
pRPOWdv5P35nsv8MgYdj06XvxtScil2g2F5Pq/eM963LPkDuaH2/qiJTtMzMpuCPyjxsJI5T1JdK
rxMg6srVNGOSHhyyfyV1S8t2Cim7f1hab1q/xiCg51F7mp+wbNNWI61Jj3cRwhFL6AKH1DFTk7A/
3mpJSoMNzzWUpzEmIXEH98hOV8ct8wlPR8JO0E0KsZOuQwuYjDwuAFvRoGv+Wfj43uKZ68+5z2wb
Y1FRCMdTlXjR3wR9ka7JSlMINLXhu1uM+DHxn+XuPvWTpTmO2jS/8agHxV2iMmpWe0eo+lSy9vLv
hO0cdjYls+y+59dLd0HlB8X3CHip3hfj2sZPXK7YTpS3/MzWcW4l912t+oBWdKfP3H9Lm1EObOfA
BtsMt2J/ndFSBJtN2CabcEBMxmhD4O/kydoLLzavUFVdS7D9TqG3N0fKydrHHAL8cKx6UJu8k/FU
Ei1quHC3LU6ZQ+/ZWWHOuKVaYqg90BjyJPgL7HDC4mRJAdMTFIv/zMre7Lo6IeIxt5u5/+q8tA2O
pu0oRul96//Br9bRVIcbuj2BDuy6r3rWAQk/KxvZvNeV8KddJPsVqm3uDPaEZy7OrvFaqP7qlQnp
hUqEpXmth1g5ryipHLBDV3Z/8oGbNzbYpC2e0Xswx44Rq58NDlczUPowMwUzJ5Ea8ugpe+iHeP75
n6PzWI7cCILoFyECtgFcB268oRmaC4LkkvDe4+v1RjcppOAuyUGjKyvzZWSVOkhgeyoV1KpJ4l9c
MCaKTmlanfSBLcYu3xODAkttDPqyeCmgxQIvSlQlThxLMNhVHKuhkyEZZdR0SZqx1zQV4jx4vU7g
ldeqn8mw1WmjSqw1vBQFC/Ntw4qdcD/zIJ/SWZj09I0jffLaSr+G3bQmDTwSBJ6DRYjM8oUpDaxL
MhaEDmE2NSE6mQ3DDhsl1xiWR6QuvEnJq5W6GeSGCsYo+4O8sGWscpgXXc55OWMvMCgpfFv6VOiv
XB/mE6y33I7kiA9Nw7I88Wii6ZMD4JsMpwzw7uxKGjRcbsRB+WiWqzyyoE3a77YqTdXBFM6o1GIS
1ZyxSJrInfq8Hj+0vAI3rpVjOXuhrLSdi6ukm53RlpXaqyAqzJ9Sh0fZHRXu0F5XZHrjy0NSc/Gv
NFHRKzZKj1KTrP6LF6Hfhxz5wq06SxQEN1tB5bqpzaNnS2A0NlVhkAtBOuU4ZWstZ7sZD/YIVX7B
bGhLq5H9y5EwpV/RRWnyzda2TflfkWimWymBMXUXtFH6rTGkJOtpbEx86zw4nXYjFoxkbtcrqmiL
7zbz836Nfy1VJRmQjF2YBWW+oLOxjNXZxYzV1H73TUSnipGFEesNwqb2o7QNoxUFFNW6NyFgvWjW
pHx0URGa2zzSappa/rfETrZkv4lhsEY35QpDOAsL+XeqLVHMWVpSRkEIKFSckpUYgCB6wrJgLOQI
WkRRhiwHqPF6GAuKKTzM3QCwZIVkFb4yP5n1LslC+R2/ea9+Lhr8YI/ZP4MGqHQF3ZYhICQYYZn8
nOcly5lI6l4kgbEUfOr0TL+f9j0VhvmPV3L3bOlAJDiPEpLagkzBboZPcFxbsIFumSwg6+G+824e
CqG8D1mX34c4mWdXUbMVvGAXYVOrdKqEwWBzsAm74fanluu0BXuAuaupxquap+U9ZSrzNSbzwmO+
4/e1ZM0//hrJczaQCQJfZABCF1JOSmJZeNEuUxvi4Yam6VaUCFFhNmnYmst5BndvsoDE5ouHGaNt
IbE1GeaW5sJk0MLctS0uszvNJqDr8cF6bBz0sAkS5ilMLglvv9ASp8zsmehH2BdsJjEIha5tL+sn
DcV8OQE3+VqNKZUkEaRajW3O0H/T2J2/IZ9b5QWfND6R1VZRJWT6n/cGlu41GPRS/gcdhbYby5z/
VS0+rD3meu2i9KHwrVjtuKst9cJHVZfuaSP6oOkbeS+asMocwCwyDcJQQCKfQGnY7iAt24E06LhC
5nyQrhDd6iccffmjcxh8Tk6Rk1dWuDRWatEYtvgG/ZkGDj9XJmWHfJ/taaVu/2WhXXm6Pkk+aMz6
i39yWLqyr/DTB0fe5EcbzheV+wCa1mGdT4Y5eDrmkceqt11uPaQ0ZjF3kb6wXG8WkHF6fOcI30bi
WGDHii8GibqCSSOf1COtHnt5OY1RdabFedtlCiuL9HmlIifhMVPb7t3AQmfYdzHUQQuw2Ylhkyfr
oUso4Awb1yB0W03/DD3bIYT5XVPTCcVQzZqLkkchMrqlsmNNVWWdX+YETwb00UKpHLvSAjYJ76lx
1SmzixIMl6LZscL5qR4MDJa/v7XOjiGKP6whf86EfaeK3e+teddM763GLS9bPGuQLqxBn9Nw9KN2
va8gi/joe0lG6WNOVWlk5FAvzLcRr1NbY79er3mOyb82falDtB2brZj75yGWWFenTiH9PkqLVVIU
HF+OilwqLTbmDqpsk45IA82GDF9ZTSw6Dvdqoz/19nwnffytcWvGij3j3lO8RXyW2G7HKr7281fG
9SXFFtO3/0Lt1e5Fv1G04jjKIX9S/2ifcADdIwA1fjy8dojApnSqAAwnCgP6VEnVg1CJQ3Ik7ysg
iBRPJX6IDexMR17pKdBUvNRV4bZYY1AMN2xeNgMEcqzyR4bnlKv0yhRHUGX2bd5d+rXV6eJLz4Q7
qC2jmylPmD0ApmtfFeQuJbYcEEEbeb1p47ui4LDMJFemaNhmN2IaqG75lsM+EHiNyZHi0PYss/q2
9Zh/tTeKAKpPC2Wl+Xp4p8PNbqAWuvg1kK9k0hoAwZ0kehZWiXGJp2LmmcBMZjrGNPk5fUM6voZC
uqpT+t11FvkYTdvZj5/DwzcJXNZtB1LfZbbieyMFgP9pMp/l+N0YsOQ+Qr1l8jm3xj4pqcWN5Wup
T0+1fZmNz0rdV/O/iRS3JrN1WXGFqVSg78hNjw23AapXqHIrCH6Q0eLXvQwk+SNU834zZ2elTq/U
b6BAmVtm5WE4UtVNyjSMPku+Dp92CL8r4q3lVhovs5H2p64nMMxvKTr0/U75jnmbdXZDYrv+o29t
RVnQiPmWrOJLv7GDKDlmL0v2KJTwNPUmsOpJ7a+UfUnhhybodb1Qy1vz3w0ur3gLlgvL7dx+ziPM
uBixKWsQGzndYCooZI8yVdwk1Xyo84D1z6rtGtZoxTeNCCltks1VF9uWfpBH+diuyQ9Kd62ScrPw
lomeeFso2qWyTzi/KAJfMYWZzpAgzH7QQUGvQZ/eq+Vu1Ndlvq+rM8Atis48A7ay4eQVqUeTxGxs
yejjinmjgabK7yxsaGgpoa5awks+Cct31L8sDr+DRD80nPdg8axHlwP7eUryEla/SU1W/QTehXGP
lpOeVHLmjQvZl6726D2lPzEmzfew1lQ+J59mbDMaZkNIAXmXnAcIUWWZYED4IUQj1/v1opfBcksw
5cQ3XcWcQ6lnY8eEjyec1Jyno88E0270vnQsKfk0Tl3R/2NnupEUvA+J2WNLeIojFi+hLmOJzk7A
qPZ1w3cKlf9acimNqjZo+Z/tpnGtMHyKW3O3yqFHfP48G3dF+qxWYnIRHPU+31baD1ogmtDM0F6/
J8jlvF1cPSGwujThZiLFyxH0Xc/KWwxSCv392Er/alN4a3LuMoM4BJXkkghGVDczZD/UOFqVg9qh
hU4HnCWFVIRHoyejOOc8z0ptBE1T+ooc/atpH8YUDUKrZfme7iSTHWgsyMWHu3jOSUUpB9P6Ib7p
hjHG09D02DP6XHGfprE+Gkrqd5XqFGUbVINy7RWMPbHYyYl6xxX0uJQ7yH7uwEsVEYiNHz/5PiRM
0znzAo10xSWoYPeIAiI6Xi8jB6rLTuFRFCNyFlbneDz2OTczEhBK+ZYg0c0yd9PUdnVujbxWfaUf
HMM2HJ0O1ZlF6jr8kFXeCfm3mX7j9poUkVPn8rjS/TmDXAgXhZcrb4WM/fya85ltCWnQB44t2vTb
eI6z29zFYF+zaqSNXO5nov+GnBvWFUrOvLwwmzeyY0tLDdUkXiLJY2OQTT7ncdRuo7Y2mk87kbo/
WevZidRptBrUHq1ley7NtZ4P0pjj5DcaHLiYoFJdzn/IetY09kUVxatk8jotiCMzKv8gHOvUy5Xk
5jIiv7TGI/g2USHhVY1G8mi1hdPIHvFimo28cmI2uDU1kiqL9KOrmLgIXU3KyKvdcPl0PSe65afD
esp7PtxxOjomm2ScS0g1TfWlDOoLIextOeGQsVfzFRDT7pHoKZs6d9NcAaEgrd7jHsaFudgw8MhO
sTYKRjPsM1Mxcmw19GLTZ8MNrqdNcCZUZBF+onVuKyz5mEdy8yPZLcdIqP9r5Yf7aE6OlWo9sUw9
pGV3SUR0p6Lkqeaq7NSAVkhLEeOyurpxBotRaMLkFI0ywQHpJZKGfTv3NwnvOnwtiblS3k696nWy
eO+Bb7srRi7H1B6WnJlGxqXVnGrVj7NG41ik4X6Tte7TSrJPA1MW1WrE3Cqh7Ap8iFyYlaNh9d+t
Kty4Bq0wLNQ9FFxl1VHgJIswHdqq1u1KG8JFSfCOrOgrDNDXXNXfDdbGBDxaJ7as5kjYINvkOIE2
fLr2SH+/Q1cxfVonvO09KwcldkKKnxMz5wiCqLSZx3bH+pTff9pQ58Z106KuRdNdvASgJUZqWxeL
5xKtYI/7gYm4js+FxAJEby+0xn7Vhuz1innmjr+tGnU7sO/aJHV7DZX+U06lzSMNUSnHWGhbbq6f
9Lb4rEdxIw8/USl5mmR65mC9QXvAilVi3X9CIPg01Iyxi3Q1fbmlOdFAal8Gmm54ip2JOImaQoqw
Q59SKxfk7wY7PinU+YJoWIO26HcRfUBK/WnTRzwuIdqL8YSZyFnJTDw2gD18CuYuGZ1ykBN+CfNB
FaSI5qSi7xJSnRIx3wvXEh1C4TU15Ive/iCEH7GxO9MUBzA7PLNczqIKv1TjUVdJEyh7LqdSjV+F
zyWb33qThjs2O9jIateMd/KyE+Z72tNuWmIW1z5xViJp0ZwmTO4hJGLop/MQO6mb/ivUyakxxeFe
eeKMe+zXgaA1HkjcAJfzaQrfiY35VqY6hpj9dHoZSew15rjP+EZBjhLMcktpq5vXLGv9UKZKRmfl
jfNLUBiIWSBK94KqVi302fF7Te+DGnTKLkDAc5bqyRq/O/KwpDgk2k6l8j1SfFPNHPYSoE/8CIsI
fo5yOC3iveYOBymHqrgDJVtlbPpxtC261pm5QlK851gFRwcFjiVcBe3DCLfNIxUYXpGWnUfiShPv
4Tg6Ayz5BHtsfhKSTEl1eJBa/QpABZfUzs6WQJ/m95WgVyitl1IRLjdPw+aKVazPFTIzTbeG2Z4H
tAHciw6xMk8QTo1G6o74KDQmjjHSiY/vs/+QuXiEZfy0CAqr+CQwbxHJ54sUxks3gyzpsZxrZWBK
lds2yr4yQ9x03I1rYBHpS67+K4hL0riK+oBD6Bjilmo/E1SO5VUqzxFF7QyLloUpDWcAi0ipsr2F
HJZIrceSxp2agvMh92pyXvHw0tZHiEkn2yrdebqp4CAG5tqpPqvqLq6SL2JEbynsrzzXbmZV7bO0
PjPljyBclobHNT5lLYvnlAEjf2fBbnZ3KuEX68cctjZYS6uyfwU4mDC+zAr5GArPS0l3tNraUMCC
7nKpK5agZkh9Lj8NuhdRLaA9HeLR2g/Km8YNGhuWBx0CBh+rwOwc44hiLWaLwWtlp1+3dn3Eqs+y
tSTiE7uFfRXarlOuSf8RrWfa+NxmAfsQGbSjr+ZTS7Nfg0VMxvKdYq2MoYGwHhIMcudI8/DCE9fv
3c6ud2H43SSvJgplXuz7iS2C/kVT86Yz2S7M+BCyvWEVGy5/gJGG/CbWf1P10a43+luINTktkMwC
9+9bmh1VDBfzM+QveEDumPosDuUmiNXn2DxESJs91+F7iaIcc2g6TfWEd2VWBsQut+09WCBW5VFQ
l5KHVsAY0Yx5MEYvypi90CqPM/gTM4fd5Nbvk3niP1kaTfS8ivvL2u3tbMdeLZYPKVa66GgSzkjS
S5FeH3XmTfxPn9/65C+9d5MzETBS3fThnHvXun9s5XvjwBAPKFzDFOnC0bCnW5fdJN0bp3sRkZ4P
spUi+2+qzCLVwy5F35yPxaZILrWgZUwKLK3dz/Nm1t8KfjfLT6mdUDnyBpUxCKNtWniz9TGt+yoi
kwo86sTzK0uBJPi18WvGnvHaqHeVpXfHXpAsoaemvLED3biqWbCgIa4OdAKbi6V4q9QDBk2Llw4U
dKP+yC0c7pSJ1wwE4b5IvsaVxvA2kOSt2X9a2bko7ji6Nn3m5KmDydDDIAKl3WlkKq/j17D+TKdf
5Ae5GpDWTjMHyJiDVqnIqIxCCmqum3V9lQdPUfYxqY9OW32kdCfO/kLsckkw17/1EszpTtXvBlfg
ZASvj/s0T/9KxGYjoxJy1+i2I7KvCD9HVwJpX8uDPdP1qZyU0MvbA6EB7pIPzAFU/Rbz5/SlLKrL
tNLaxxlTpMm1Q6KaeacVwaNm1/7q2Ggl+bEctsbyaTBdVeNJwny29JekNhx8ch459YJqyoK8ZyLT
av5ERDen3SNdLqZ5y4d/Xd37spkFJnfWJT7j38Kh7aM+U/qN+mYcc+2ts02+2LWnASMj4manvA4W
ZN/pFM/7pjnJL/r097A0k1X6sEOPO0sznyE/9ZT+9UQuW9YLaiv7OZmNuehfa7gPevpuRn7eGhiu
Iq/LdRdFz9GYm/lJbGYtdQegN+a4emX5p4z8hGmFhdgJZ/mkFS/CXAII2jCjdPJXvziDA3VJvUcP
nVXEHnsCl14F6Oy8bdqjqu9M6hPkGUEJapmC1RMQHyGRL4iXbEoyXlPkUdJznlCN2sX0ACqsGo0i
sCAi8hpDZKq8JVqPSdn60xLSbbpKfym/aLnBcV5+RLr1oiWf5Ls2GK4Odj/4fczWnfZLq6TwFUNp
yLUe2zs/aVdbqMxTyl2i8MmudDfLjwqCGSnzPn2T7PewoGp91rbd466E3Wptp99sKJxh6v14Xp5h
IZNvBy3V8QS3oqPDzbzGoe5WzZNoLE5kZpdIPeAR43TBBSE/48SCD0LoNK6dRLLdxfpq9ZeIoZtV
IH8x7Llk4xiUyKw/OLx0Q04UCBvVjjTOPiZ1qpkhhe5WYIwFrWhPeRLzXuhZmAr3EUbHn8Milld6
o+71lrdcIfjxgx2O7FOpBXp8tpVdDzCIPRNf6wKtaUYdsw2XVSBFuPnG0rvNKuUbGXKrrexNNaRq
PqATJjIbt4jWm2TdFHn90vEndOvJtC9h/BRpYHDmheNml3R74upcvT+n5L2YaFv0oSmuXMRV9WxP
vxpVYFZEz+lgbRaJDVn4oizvCjLCOmR7ualeK6L562x/4PvHLP/bGn+RQStze61XPcgk29f1eKth
T8+y9GJFDApUEi4Eo2dmuobDc2Bu0AGhRenkTWu4QUN0tZ6Ygf5GG/ymG5FDiJKOuNk7rMjNYaq+
suJtQckt5IukbiPuIll1oYCKBSxqOoCgdpAwSC271AqvNQ/nI5sZEnaQ6Q+OMNL35eBaBeMUlR8p
RijguUEr7h1k6kbjLLUaLyHd2HFZ7H/YMu+02XqJTGNj2JdRz4H79BuLAhARwtth/yUvryFCWMWd
kzZTJrksKJLQbdCJIcc4bEldbRj8vGg9JgqnlnUHrErJp6i1l5uJeiqy5qnNMddxUpjyiyl9W0WP
94TLh0U0kvLIXEr9Vb49SNpSca2Wlxn4lAglVxuzYNaWXYSm3CAfSJ0IkuXaSyhGH6nOH9fx043f
lPZY4+1fRQUPaCZSoPInqYcCKCDbrK0y3+35yeLq0vWTu2Z7RioXiAR4KmVbsY9tQoZuIgztDhbI
tjTHU9W+dSQFkx1OZNIfnFDMC/JjtEQOHGKnm1mMMUbC0NiUjzqNZGtAKDEhe6CJVdp3rX4U+s4G
5zVFn9Z0bJMdBwZrXwL5M//7Y/zHSspajLg9oOA4n7nmm1zBq066ylQ9VPwxWT2AzM7eQYyJDSj7
Q292J7U0b1EbnWtVvMaJoSJGdKkjx6Rt8O3c5rKnqSnxtRhV3CQgCx3C3FB4dCV3iSfQgu/KyUa6
e9HdOmc8MyHCbtDYqYBm1jLX37iPtssQPZPh+8AW2yCFmO/RI2yC/YE0/xoG8yIgu016IBnFfq4Q
RJVCDwzUs0S0XrwaT1FZ+IJgu9IKzn5yzMgSN7tj1JcHnQyH/pYIcpJK1bDtbJa98oiErQ05KQ13
lUQmjsQij+PQywbkFjCQ3oPBRSHGsjET8K+yzH5BUgUQ55XO7djutkSy+Phj+/bMtv2ssoco360I
RJNfpfKfgoo2KPNLCib4MWeHi7xP5+ja1elNJl5V9cSB4GOVBBzYEVkMb52K/8PGoDKi/OBi1dnp
i1uaJjc9heYBvtEzmgFHwKQEY5tdW2gGvoLgDUl/cnXNvtIEwzBi1bcwLTBDFhpbIVEQBSFWman5
Xa0w5RQ2Wrmq2VTfxOM9Rjfz9HIGfrdiqjKWCvmg4vFqc87vYW0Kr5a6LcTpl67DBdJo1mtJy2w8
20+JMn0NZfmVN7j5ojC9VFl+T0JuB73cXY2GczzUqv0Q5t8lgaxq4dpbKeQqeYJVoKW9zuxm1x9W
qv0ZPdC1dPiGC0SoPlH/mny9GG1lk+RmJMqbH4WhtZVQLQB08RZXvw3Uo6qlBmhh21Ko6neE6uUs
8fSK3dKXV4uQx/hWh8UZD84vreL6fpw5nARgpDDWZ6dXWSInpt5gIU5/a0imMjlYbNZPdSL/C6vk
upr2blbNPVCbMxZAF8riP+g9F7prMO/2Ny7qLdpyTc/RhKSHDQsHm6xj9hstH7fFgWZzA6oOKygM
nI8OIXxeIZRMe5CDcV7f6sb+1h/74XxBJ0EhKZpt3M6ZD/nteVZQB+TGQJ+FadENw75G5YW0T4zE
zGIg/jQgCMJocLD7s2QkVNRP62Et6jPNziw8HxYCAMs7/ADwPKzu1Vw5mWIN3/ls7BewYZ5iA2YE
iPGWrnDuJ8ura/MMImenSvYdj99OSI+OJBYVKR/RSFVIRg7cdZL6PW3Tty5CvKdr4COJ5y2wuPM6
cWrVymNlYrwLyvw2Q0aOghFaHI1FBYupesB5/xQsh+NMYBZXhpdnneYoRhTgFE82IxXrmywt/+AJ
7szaDvCG/5Wpfq314QX7BjN8NN+UiugYaCQUAEEUsSPrapcn2M3sL9XLgtvMm3mZ83C/RKrlwUwd
NzqzsyMl6mvWQ+aDsRk5WLJQRLv5K+n0e7SUL5IevrZ11+2bdDjo6/oR9u1+jPrAKlRfPBLF8foQ
/MNATazPUbfqTbmQ+G/Bxtg1uVnD8MexPZCv99oi/QGXeIwnDE6s0FKIcbZaf1X1zL5Jl/8aVDUn
jZD41BwDnyFiKlMiibkMTNIG7tcbu23G2G468n67s5/+TVPpyyyHp24hl9u3VvMmdXrGxZUnQ6OJ
fI2V97JV9ngDjJOVDYRosGI4nahe+Xs6paKh+SfoCkNILFUrX2CMvS6iOcSr9No16ysr9CuG+8oN
F9qXgdjjsYUvElXzW152V8VcudNwPpMS/u0ZWDYW+xYtmne1AnauBAjMDIECAYmg33RJckvSHpdY
H1IrlL5jM5J5vahPbEphr3RXYvrHaVJfF1X4IgdfC2i2NqODSMfvrON2DY2V3ffw2s7CHbisgB7G
dTzLB0VXaYQupF0MeBaED52rJn99SXIA8m/nqofny2ULn7iX2vZBHaWdENK/ZoVFazABF/3I32Jh
niDMC8T6UGiT2CQWihNys+mJUX+y07F0sbog7szdi/6gzIZkU3gr1DfFnLcaL5oqqZl3iGQvo7pS
rzOeutF4HlQ8GO0I+xXLS+JQ5XboIvy4hT5uNBEfiGuRRJG+14iPfKPa18m2VH8JG8rl0+iF4N07
qI53OibeB4UXy8TOU+pM/P7FtB9iZJnM2BpA8XF71CydJN4pSe0uYBMdXeqvalG/DfnjZOr1fV8t
Fzz0hAHsQNd5kMOM78TEpZGH0UuIGs/my/5pRywgavZl9dxw5vqriJIXagL3ZW+dxBxyV1R6C7WL
X2Exar/FMn7wnkLXRqlkUdP7mskoH1FdXVNSgZbRR/RWmrTTsz+tDJm2HulZ69NlUybVwWrqxV+l
H/BNSA6EwxV2MKhx6MEbMri7rkyJYx5D2BLpfFMZ0jvdPA7EjFNevZJBtZfodq1UbC0BJbIJUfPA
fSS6Q3gJzLLsxmW9DwkWGon2Mzdd6ofx4j7EQ6CGmyhlfh3Q4xPAqtrwgynbl+o4BMqSQ/8o7XPS
lDcqlLgym79S9WpYJLW5RCdr6NWm6ZMycBJQTnP+E+L/XRkupVHlA4eBKJcwV/9hC3aTpA1mejva
kucnKonhGDP7/BOuqjNBhjebjYoVwVxqLGp96IYCNNawR05fa0lD7cP7FPQ6WC1tiJ7E+kgTDQFv
yskRWHtNuXAVLscRGkvEQmUDaA0H1pMSG7u5bQ9t6Vs0yOrp6gPvdMESIrWwQVNfwELz0vyQzH8g
ztze1q7pqj1rEiKvUP1oFYE5NDTP2N+mpbhmk+9rvWAj2F3LgTQVAVwboWvlLyw4kakHDEACv2rF
31qZm177QFy/WdNdLcl4rwwnA8cg6izmeL8XHcccXXFSqHmxlb+lkw+LC/rggszOCzpFOe3mjZqi
57O7hv7lUOdWL9eUcwEQZq9YGCg4x0baBxlrzYW9o/qnrH81NCGEdLw0i/ia5bNIB6cc3qtK2azi
dU3hWX5Kmi+VLDyL+jg1M4FjFTRZFYQC/AKPfaoWyM3Y1qbnYVAOcss4zBUAzLUjyQiQSYNfuDsB
TkUUMfzQbE8j0zeFpmdFT/BVlFwhm3Jvl/FbXgAKaTQTw2W+fi35glczuaw6LuDIvsN/+E4QruWh
PUC0fc4TgARRdxs1dd+rvGTZu8rlubcidt2Js6QsT3tTP0qke0uoamlNWYG+hbQmLOGqvBPygeCq
7VYRiqVeQCKfP4v5M5ZT+m5ATYh/oekPA6ddnAU13vehI9SdAFKIczeBftNV1rajdL7UDegj0S6x
cG/XF7MH7i2JA/bPAHt1MAycmvzSqqnwi6lyR1yBvDN3Nd9oH2U3M4rP4YxvTEndZBz/9QOYxlVj
T20a1yjXXL3TA1AOe8KfAHJvwFYxhwGwtleAKmVQJcOOMIxXykgNy2S9VrN8mksdk6J14TndRVai
MhSGN9z8D9XKqfJrAt7KztNrb09fEaJDmD5ZuBDYtGD6+uU3KJiLhvxEtOxMieervrzU6XNWfIf6
Z0nOoEdGmhB74hI70JQdqxFhsFBOWcbzogxf3D19RtyDPJ/i7L6Awi/YiG+mvN6GZbvXBBzD5tJa
9yV/UoGQ1sVVHjV3iQSDbxYo7Fky/AixJbZGZdwMFhOMlfl4stsfXiduGtv48bRjkv5E81s79C9D
Ld/s9nGRDMGgvbZjcsiUa27jV5PN8gup/wKcdYnjrbUarOZl7LXSsuea/gTBiBUJ2QxKIl0R1j7R
Fy48XwSWjelbZgPJW8NrtPKTVgEE43iLtzlgrgKGET+lZrXNNLTKVTD/ZnjCe9C1lsQWDWMz2XeQ
X+glGd71RDEePRnQ60wOFwpAFV4JfFrk8jkpfst12I5TidqC5Cjm29qrgAV+0okjXZ/c3PDyuQ1w
Kv+OZn6jPtKth9glFhSh/cYRJRHztO1jLhuYKkZWMIr8ZiJR4FvdSPVfaiU70jqjJntswBDuOg9V
BSsSihKcfrzzIF0Gh6UpcSygxxjExRHkHC7afUL/Sd65Zbzv4y+7P0B84a3EagrNO5/2Vlp6Kiuy
tribwKdUW/FMHfuEkgbg5xvli71nzJWS8PuIV0hntgj58CeRw6vNAfHgTQMegFJ3GjAmxYzNo2Zv
JXBmQFBSPljh84XeUkllHDYPafWaApfvbL3dQJR/o7B1w+2F5a1g3Mf9SLPdfuhDN7RIIyWy6tCk
5Vdi1h0qrU7RgmVMV7cSo42e7mtD97XuecmeU2JiUn6LWfWHX6K9pNZNdLWfjr92aRxlGe1Xf9Xb
d0vBERpMkF6YcQEfeVDQEBBJ/ligeRbBD0J88qRqSXhXw8Ulu7Zb7R9SgvwwzebDljLXbqt9nQvZ
y7ieVwWSFiGJl3IEj1BV8rinR5Ov3Qzn1SJQZ/TNLqwex8DiJpkSpGrzTzXYWJrPU/7XTqdeJaBH
ih0WYv0dLsUm7lllxIde8wa+bSowftCIS4iJnyqulIw3oN3RlQxmh/iSM5szhmSsRNIB3BrxiJ2c
u1xPpuhAWBYHK9RgYwqiMhC9l8WYdktl3yYVJzNXlMv8PmJnW7frvJ2mXxBDm1L38ugw1y8MVIjd
nfk9Zq7ChkXxLfPMNtJCek0dozv2+udYBjE2t8Vvb0xHGxCMm0n/6ppvSXMAPY0jxxDHcO0UkU/2
PYcaLQVd9mLMZyCH7AOHFxvJ0tCfLW2H5XWJiEQ4abhP21OrIX7fhsmfxp0wvtV5b7HdGv1a+eot
XKhkLizE4fyu5Ou5Si8w4UbWNlF5SCxCoPSFjR81Ziz2ZAQiWpU8sN+3KY/0n1hcu/yASrwWAVDT
Wb9K6dGUINi5YY8yqKh+ycAy7pd6R5MCbyhf1gJY1JPlM58oLeSGK7YjGDs5Gjkbc+k6kGb6xRhU
YbC0CTOv+WfFdo3wUaBOX7VyhvR/nmtXGh2NJzFtb2nxquN5MXGo7BVqQHOgUy88Vexz0Q5bnqhX
FmRtPe8i9YSiG65HnXNh8Ir0AjYTckIyXORHkQB1ictXSHChvvA5dCQGUOkjVo9i/iagBjSGpcrs
kU7wVPHXNyjzHC4olK0R1KDokYt6uXl4andljU+Nb2x4wTq30dXmIHppl66Zt+TTJc+UWyw9y1Bu
E/Fqd28qxyNsaYBFqofIDg2glqrNAFxrLP5s7bPVfXV+q5X3iI+8ZeMFICoPPu1gtNfC8HRQokpQ
4aRYnxrgi9p2+o+j82pOXVm36C9SlVqx9YoAkcEG4/Ciso2Xcs769Xuwn+6tOufYyyB1f2HOMce1
0HZMbnor8cyIe6RnkKe/clu/Yil3Zl7BQ5Z+CQIyOC7bV8ZB2rincqK1bsSpYhfA4DvbqJ1X7jML
j/zW0sjM6FYjSlTm8gDdS7wgu6JGEILryY3LrcmH3R4tFlJ8OTZ6S2zc3gTmHWYDCwZCgJlApPGL
HNeALENnVY+si3eRdrLDA6DH0kFZug5gDCXu1GDm3tj5YaqPWgFf5OktXkKNssM7a0QT1gvVWNex
DlqO8XrqjuW0SHAgxrfWOJrR56BdJe93sTUAxEysFH8tqIucaBOEzYHvwY3bGwoCka8aY5EaR0vc
w/af/a0j4MfQKi0Y1Q8sySHiw+SWFetYPzL/XVTstvQVA2CWhlqwwhjRNhubo+VVZ++Nf8VkvbXW
CIxITs70y6FJuTB0bspyK/oT8hay16xfMapHyU37GojvzX4a7TUuPFMenkgKjqeeQQhzmo3U9n3M
ob1DMI2ie/n/uhQ6AhslRPRLczzY/sXsDqyXuVc57wGw7dQAS+q+0lf5P4ptDKB6sy9tSlco4F4K
xQ2zd+2V0ZYGSdT7IENfOh4Ew4rUZ5i1IwIWPQAWACX+bUoiDjxHroLIy6pXuz1pEI+RWwKlDdzu
ibzG+9Gh05MvZbY1hvdpWAn1M7MQL67wToRPUBLDHBRLlAJcu7g+/Z2evVbzQUi3fcrdjpzsybzP
7Y9CvmjaQSi7ql/NxiY1+Y2IYQ9j88IrnSGIFecuZ8O0Kq21yXipdKf8CISjE2uqIVCtZrTNSVzj
5BDHkHh0UplYo2kI8080ovp00QemXOy0FjWoPlS1PYWpa7K8aFnALUz5rlRbFSzfuPEJVdY8Xyfj
h1CKBeZM9PqS6D4XER5bdC7a2kC1Cjdj65MNBdxk3MXtCtG9njEE9SBVkJEBmZJ6btWnm+H5FtGL
4nlDRsTZkTM7+YdO7ekzcetqXjNWmhH1AY6pD741rqi9EKV8BMZxaslZ+acCg6SwaTESku3N94Wo
oP3I9ZPmvEqb227rj0dV/9WHbs323QUiGfNZwJ3FuiA8RUvwlSTZqTXeWsCvMzw9NdQPEGs37Tzv
QX+5ZrxN200DXNFHbd+yiExUc5kK/RRr3bfVdBu/IJ4gUl91dSL5JlsxIjwWLQk/eJ0PQylfqYye
R075MDLoupYod3Yoag8qBnt/ycejBvNb09LVO2L41xXKejBUbDN6U7rDkx/s1+HTh0Eyb4TNTIa9
l47+OtMnJKrFdkKZ4jx3lGO8GKX5kBRjMVXmFOd0c8feidY2qKH63FQS/HZJ0NKL1WKHwIuiQzCK
x0fYXaqMXIhsAUctVN6fA45RLo0nr4CkjnWc7kDsKsrVmZhxgsNNcjIe3xx9L6IPg28W0TK6WXQT
1RYRv6q7WI65dA+yPKrGQw+Pdv0wlLe8oinPly2XzPQvGP/G/AdBBGz5WVmg9EQvUvD50u9Q4u7G
wa3decVI9OPJzxiWSL6gNhs5ncTaR/YVbKJbzb40dpE6qz+MUXicIMKb0RUFr5+/hDAQzPN8j8gb
bdZa5gJjHUo0bGvqGx8eEB9YvmpRl/3iwDI71zqipAVHWizKlfWZTy4DfQs30D91H/3YyJ7RCL5J
BkXCRU9W2/uaUeS9f+G548chrqq/fJu6+4Xik8lBDmYAtnp1eJYDNnyMZfmmrK1iG7R7Wgr2EhF2
+30A7zXYKOiQ9mOwoRgSDPc8nfYn3oYoSma+9nX3x6GABINkqm5JwWHCpqy2hHFPT/03ZAb1GF+R
3cF2ocScXrN/KNls5qsFvCGedkZZC8xMvK3xTXn4RzVfwoMbdiW9oHKlkNFQfBziA/3RzGXfIGpZ
wKGK4OIvgtP4RRKEB+5D8ifBE90GgjkKgW+Xcjx1NbcwtvqN/Bk/0zvSWstFff3dIDbLF7E37KAU
ghXMvzLU06EL2IE23zpO2/St42+2v4fwSOwXLQvr52nepBHH4SZHmMNmhcSAE+aycJtewEQBnm4R
zX/Ef1p9wPoQ5Vu9wB/LInw94X13yKxbptpG7AhiMzdEZcX3SKFh8tjiMn8yi8voORfg0hrl8g9m
kh7v95uQ6xYNLVNUnR6L8czr2K3ZixfcAqhzK6gxsO+2EfHm5+RmLfm8nHdno/3DPFz9w6Uwz0Aa
d+0ZeTRioQFb64UCAeGtuOZfPmVKvKJy2OY/AV31I7wiczDgbByDB8KYkPkQ/5BxKRHWsV68INqY
1AucN8y85cI/OwDWf8eTzWmbwidZcLFBN6c71fX3etda7kwxbu/RcGhIV2DiiMV0w4nQm5d4j+xQ
oLhjtBButWSB2hBvOgKjAVYp9IADD29jgjm72eVKRvc6whq3D9OXuTsR/jrf6x/+T4DMqb6bo0tJ
Xd61wWsu8CKytYa02/KGZt+zancT41ywinKJHQoYBFMWF4sn5/XVQPrmtevs5GxYXCMO5gVRlAVG
N/RBe2vVeiHwOfguqwZ0wbCwP5of+4+tIovvK76oCsk89xaMbIQ2RMoI9OubuHrrX8AIimLNYAwI
fZisHM7jV3bt0XR2flPnO3lN+nMCbYTo20eC+QUIqsvk6B83PGVVvmLzm9s7KofqiwG085MKN2Nw
HuzwqzKSXMwfeJ6U4F8Vrctpp6yr+/hsF5H+L4z9OHpBf+lM9OhuuMnSddQcG35asLVO7A8nJ0IC
sS/QmG6LR6QgT3MTxKY3bmh5i275PntoH/UPCYC4A7RfCycDQvW3gcxpXvUtA+QGqwVYPFYIJOTN
Fo2ym6Xa0hZPwIE3xHsz+6ggQxsTp5a5VhUgwHBXsN26Nb62SP5TNXBJ5knq7MsstoO8FE2zQsUr
p4BX8c4siiP3lIdrnSETyGOne5RchgNyelIVavurN3VGaT8YhqjtPIy6INfupc8ekPEtE+2FlRzi
hJitmAlau7VzLO4XO7qxICzzY07A28jD/qs3J73kG9KLUxonyzrzTP+gyCv/j938qbVcABSFJvht
5AdgMUurdaguadp4uQXtyZIhQK7tRL2m/wL5/1nDd8RlX6xkab47QFbbUv4Y4780fOSoURT9ahqA
A7Jvk+io2DPESWlvs74GnqqwrnxC3pn+GDtIlUewANQ1v90GSQp+Bk5ORHW0Dn3CSDh7Vl/V3ejg
juR/qB7hWt1yhMqt/Afyh4DIxEtafen40B7wvgw0kv0vGG4Ig74X1jSz1N3xXmLNm9E+TfROvXNP
G5iwsr2X1jI6p/z9tDmHKrtJTWeb/iw5YQC3byHqrAGPQ8qMG9pPo2/UcTPWmL1QWSiCTtF7kitJ
Fgl0CPnTidVTzZ3Kf2ygKkxHTjH6OfvS5ztjhtoK8LdTNzltKoQ4BOgpUY71Le7n0/hkWDflRyjS
A3GAPY2MZhbXWolXWUE0n4HUF8qfYDWsGwzynWyVWl8p9OAAuXsPCXZu+KlRvJbixRgPrarcG42q
dYiOkaa5vrGH3cASoNkAZ6F5z/a+xoPdz2KLGX459jNm2hZrDhSYIQakLHmtiP/yEbdxyXWHloEm
MXmUjOkxsYzd3CqvVVOjtOOowTmyrPwYkbtadvxvrU8DN6VDZLvPxt0CU7gIdTaMlCiIujyc9Spk
n/kLvsqTFW1u+14DeT2bJ70oViG6LbutrjEdXaGo7gSjwejlRraEGwDHhGHFrAr1E2gRFetPyMoO
hXnNeatZ5276MbhJlBg1Heg5W0Wfh4dVxQZmE7nTMeZlQkqpw0ZD76i/7SH7MAN9nYf5RohHV/Nr
FcNC+zw8GknxEiuUTa3zHsSfVkABXUabcrCOioN2gweqjOedMxjpKnSUWxE1N3J37kCg3QBHLrYV
XjJWpYXCRepDjghbjGGtwPGfYjpGWp5XKsZZeDzygaie6eVTmxiJY11EWDp40dTGq7N6FzgVDl5Q
I4m+bwGjqwoiO97LujUR/UwM2vIHETE4fpjpSn89dJErYxbutO1wWy9wGAxwQdUN6MK2JkeDkzTD
wOAAT+nnnVTkTs7xTtXHN0MDx+cbx9Zvto6ebiy73DijBlVSnMa8Wc7wnknGxVeGOAbXA3zZDwSF
S9CPlA7c82V1n/1pPSaCrRJdOBJTliwCCtNE12XrV4tALlgpiWzp2pxD02a/QX9Mk/fUqRdD9xpk
CHDK5ABCD5Y2M2wo4uxyteFUGFRTkcHODD1hFBkKJ2UweqYuELDrOowDg34nDOOzWYZim4CZX0xa
f8/8dpkyU3bU8aXvcCLWIwUYgP2xQT+HYaMDCMFPdc7P1BUN0b2U90z74xRYN4G9TEJ2qhmr4HfM
Mq5s853eZRsW7wsYle8RSh2dhJWkoHuZTsH0UmkvcaBATEQ0OFsd77JgHYlDnEC+EyoKqruyAI99
cpgrxhXMbiwGXWfSKBOCw9tSEgsxNmRsSlhJi6xC545RngBL8qUWogk8u6/f/THbqWLal0+ngBkw
XR4cDUeWJXFS5W9d7vwSlbKN0sRL0y+Lv7cxhafzqqY5UxZrreB1GlIBipyEllZF2ZOj7Omec7NW
HMqIMDlztEhkbcrfSCgOLtvZ04PIdOF3fGVMYzyMs9q6ToatnRmvcEEaWoWdUe7BFJi0ghKaxIAp
T2Ge1QY99hpl72QdvsAZsXj/aGLrpdFJm227VUPJqICs9esG9YVchUDrF1LjZOrIlwb+W+182ioZ
2UcRKdu0MY5GGx39IDsOfN723Q/aI1s5ptwIo/gr2Z2c29i42Vp3h7L4NsaEZtvfacRcqEy5xOTi
6dKYSR7I+cjYVFpYKckt+m3r7NWZnXcj8/+KcFiXFfoQJO87tKwXWOegj8qbAJ9XA42xAR0KtMiV
hrp8blxV6Kuqs04Tc18U5lQRaOCwi9GrI7kUD5VJ+eijnDF/gbbUA402mxaT8aOS2ehqnX1p3mj4
Vn7JG9pO4EZFj3GzN+GbG+wQrZxxfr3U0AwTsnUepszTbAjtgwHIIDwEGtUeSTzLxsq83gqvA5wY
5BF3K4u3hPw+Ejq3eCK7ka9N6ZlZN0zXYDp/5I7c9HJ+rVHIpzYaYYyvxH2dNbaeNdPlhgCQKSyu
ucDiC6dImcj+CK9KOf7ymOxSQZ+Vw2FrXpRmaKmTk7OiAFRl4SJhohWYgqdwUWM1EOw/JYfGNN5I
SFt1iEL9wpu0iEG1tibBlVpcp9RyOGsU3ACYxZzhBK/Eq6TiJRh+xtZfdAUlfUIUioGzjVouvEdY
Ec1i30WfVseSNPt0sD1a5TEbv1V5GocfJTsQG8wbJTYpZhtAwV5O54xGb1NKhhrsUpA4ugarLdkX
67C3drHxDv5qConV0gr8KHzU6JxoAAOk8XCqFmGg0JxzUhDKixyOMokbMZL41zEk+Fw50ny3GCZw
v+3Sot5w+y2r8mJm5RLn4DIfJsRzPtZ39NqJureY7CRwGxIt+Yk7JOhlZ7zAQX2+EKsBqKJlOt4U
6svAbBd6IgG4ldEreY8QX7HaLwpqrBECUDhDGRjx1JVU3yLDZhvVBx2HGSitk2k3y7AqTyqfSeyg
sudEZN2xcBgnYjlEFJK8EvewNME2j07+UiC4MJ2n2CQGzD+uIzXaP8tF/5GA7GGbMXR5tyDxE9Ba
MsMO+MPlu4kdfUfJtq80Qoa0edWHz0m7xpKeqzdhtcSVak1HtMirgXVYMk2klqGoJC/IIqAoVHdp
x0xV2M6uYSJiNcMWFQLQe3UXYkIcCm1NUY6FZ6La65u/5+6Qdcqyco6RzQnGWie32EUX6TWdlL0u
imNbOe9JFd/nYdqOfbusRXwuGZD38XC0mPuZKtCbDhYpZu1kTt9sIX/6iNJctm8ShI1GGzGg00z1
cC/t8iUos1eysLY281IrHnapn2zzkUsrbN1Ea81lhjCh0Swv9jkHZUX13cgtspNd05bLhGUZ/wpA
5DYBJUtybe9gevdxlCID7zcRoYsq58uUd9uQlS2GigNgAXha9sXShk8T4AsO0eHIiuIpF/MT/9NS
StTDSbq3eo0VT5DtiC6l0kq6exajxcbfWIGxr1EeAvtDMP8ZPEfqZfNXUuU5jNP+X3lM+A/CTR/6
btCKLSQDMJkM8BJIuigurFjbzU96xVxcU/u3afhOE5AFtE5B+62i50+6xxzw9s48IIgocN1NzmdN
v/jMXp4qNu4FulBQz+GteVr9ZvA1gHYQ86zJj8ZZC9OhZfbHIl4bGfYzOSZNhB/LFMgqvY6kKH8Y
v5uuXKAR9MKWCCs+QaMNtwqR3a7sG3KxM1obdFNORQFpnORTmnBBdedOVfnp+4zdJKBMHIaRvs0a
a2mUf4n4yZjoCIwmoBw4SBNCaSwNsio2BAYufWjupMW/MOypaBgnyqVl1saiYiyeAsv/zmqVh3+M
nEvZW7+zCMu3FK3WfUpK8VKj27lERTa5+tSP62qamlNGpOKSKsRAsTUgFK0G49SYNhvJ3g7epW+j
bLc750sHFsekYgbrLVCHDZZG+gBPGCyYpxZFwTiK6CRE1puIwdiZdWkT+Y1i8TUr+CBqwP/bsYze
e0n7DsOFhjaNAk9rtLOJ93mVWbO1SQG8nmLF6L+Qe7HMb2sm6PGsHbWWuZDuF/muD7kW7MYJaGEN
2vZg7Jn+NvuxQPRozi95GNxDi2iyqbbeAUeLFZ8NF4tOXAVqXQdyvta9DfCMkYZDvlrNBZlvZqJZ
K0G60NWeOR2cpkkP6WTq68Eqn6HptoRMFAJmROo1HStbvc9l/KVZnGdj25i3fhrnJXlk1k4fSTLL
GmNjpAE1HY3kmlmwzxLFntg+9FzVjh4xidNrPcD65FuHkJStUwQnkeQX5JFGQDhMPE7+QbXH39iu
dLEQT5KqjIP3rrdYhCtzTqfGYKgH48Wd1rTmxiEWcdG0nYVpqCpXvsgGVweIiHkeMFgejpZHumjG
gaoL62YnPj5D0+qYyuUqzqNy/GdarAkVqKNeDeHqjA9dwZknbJCuZAxhSO+ugIAQTWVKzdwCAarj
1YHod0oScMIqRuIhGCzf4FOnl3pOcLcjtWYamRqGf3FIbHbLufE9I3JGECWjj28ubbJlate8KYUP
SK123hIf/3zFTnyVVBGfQdxXVCwjtqtGl+QlmICC0qatX4Q2zBXSNMzWui+LkzNGUb82Wu5iBLiY
RSbKIYzEPSeNL1ZiHpkF8e3v+LuMtU/Rxz0TfPMLcPZCMHZNrqZVEkU/TZswAJIw1Ah02AcdcoAI
SfBn0vT8wpL/IV1z+Vn5egLkvq2I1Gt1Hrgw3WSqBcq703sia/ChzOU0XDkAmI8EWXXmUR4IcOph
5YDgXDRq+4GFvFpIcrhWqizbw4Svl3WWxVRQ1Si7wxLRWq3X55a7b+U3T/1cHf8aaWj/xLGAo6Fa
5XXimEfJSntfTlGx0+HFg6LUlG0+gN1KewJyewimCMh61QPjzmQWluX06bRJc8uVyNwTEgXfi1uS
P3DSOf1GbLNkcOieUprjvkuQdJpjmv3KrEnPxGj7eyT7WOyNZorXCDWQpxPN8+kHJoPHCvTph6Pw
kJiDbBggRgVyOalhEpqxuEQ4Hd6zthLrLmI/PXU9xuQi4YqeDLprkfCnqvXwNfrYRGfQvW9WGAau
JOZ4T1a3p0zmEV/todNH3ZOz/Wylguw30hRM4FHzNcT0UFbUT4tIdyCBBPx303ByeBpQDdCKLfyg
ThZt3eenCfbjYoi7z1GPDhagWE6UDsUMuY0HOFk43yMWWBmWAOzQEMO64dI1Nu8OhyIuLSX/101s
aAgrwHEnO/PYE6m95QvYAencJ8yhtIpoSsu+wo0HEhy8WXj0hhiadV/CnnjqyckRvSJU+QpS9Xcs
rate2vfBT4/13AHzVtPAMxgNPLIyyl4KYKsY6/nnT9mArKXxHZcMPsvVHf2WEIO+tOH6LiAyhm6J
qmTp59qnHzkDxAU6gCwQrVt22ace2B8+hJvULkLsmOaIeO2ZngFYYuHXORNqfeDr7WWjLEKr85yw
Q0RaxdZZy0J5zCWOdTsfXm11UsDJIf7qBT502VE9DQmqmISwJn7ZuKgEu9ZOjz7BGP8jcyBj2lqz
MQ+LmfbcCNaOAFRimGDiqOFnlySCpwGJjaal2ysyYet1g6dlVU2xfawctlK8KapLJFS4MdsWFpTd
v7eib7w+pLToiWvcV1HxDU+iIUEwB+MPAxrze/odawRt1W2DDivnqWlUvtpU5Ut2SHOqYchZ9aGv
AhV/Wl6hqLDP4NDm/Wgo3Fmw/zy9n0wQOyYm36H4m4e5XXBkX/Hym948dOlhHBjrz3A8NsyLSKim
WRO+qJZimrXv3s4d7tARsk4Y+Ez1ZxA/PlSIiIgbl9h2sZx7VKiJNHPmUaHF8CqtlJ940n/0XE7r
PumO/mxes3RelYV1y5D8XypMRhuh9ljoTWdYzWaLDHeWGxaKcoeujWs4CDfkK/GyQqdlwm06QFt0
7ZbWfkEigCwOUyu+NRGusGUUzHYdEJhB/90RaL0oNDAeQZu/lszcdLqHBUVcT+WkgU4yW7hpKlIb
lYjubZuzHNafsT9BEPCAwhtweyWlT0iHDRPQX9+ho9GH4qBoykM16huGkRZZHRkdDFfytZoFL6HJ
YeCPI9LwQH76DdbEeQw79oqIjiBtB4SdSdhjRCWiNjIv+DRgTIsngIM1K56lcWEZAAEhkX6pA+HB
CvQLaTKVQqSZA5qpIzoHgcYWUvLFKalrjay7kL0hF5YguK+V7XeDUn/ZtuOb7ajBBhRT5kJZi3FN
I6VlR4wkacL8XcR42gkp+kXK7oBW8gnoKKtxCc9/j3uYwRdECjSccVGfUvPp/wsHMHlmHy3Qh5+T
YiLlQ7QXx6T9RzTFWGmw3lWrpyYqR44e+1+JVcNNs8z0uIZqiNXtLdHBZGWTrbroO/Hh9wGvj0Sr
hY4dhX8Mo6l8ng3TkOBqKY340ZHSjQiDVB2lmosNDqNnX5r8qLOWfatz8xW1nLtmgVMATnu0yeWw
J4aPk67MEUBLvou+z2jdSuMQs0/eDzYoHUS2bxG7/MASCh1JpZwVwCo8Q/YTBzzG8V6Z5WpW5SUe
+786Gu96bTPiyFkuRsWJckpnmz2/mpbyNfBSuokY/2mheSCz75DD3o5y8Yc6Ur2FjYJwqERsZHSs
OjkTfoo+F15KrgNEC7IdLYYz7sSv/leWmkIHjZsgU8wXPQ53lsr43leeboH2Ze4LXr8sILqyJGzL
iGOY3y0xKdN4tmtET0PXsj235k+9pj1WkT6zAXVeOizVINjNmnXzSPM/TSjRNJsRtTF+mRarpJA4
4J7gK0aSVCCDPMxg6lFiInNQ9f6cx+REJKhNyFt5tzGcbvpefaRV+MHvV1GFg+nsKmurmNrd8puS
RYujrQxLeUfjkB6NEb28PtlPXNGsc4XCXeg5XsChxG/BENDvjK8hZv/ID66O2vGncdJHxuiQv2jS
t5uVU9yJbEw2hpEkq8yfp52ERvFiNJV5ceJuOpsJDV2ljjtI8uBD7X9Cb0kOqODRQFtg8QOPqf2z
rJy4FVHUS11OLFXaLoPrGrU0tr5/VGQpd7S89rpREdkOxtC62tNNiAgTU/ocDvnJUnoqg6dJz+xL
7IHariMPULfK9zx00KCZ+Weop8FapG296mzWSeCN0hdniMo9CWGTSy3lkhVHw8HZbdrs6HmSzbU1
8f11ecQGu6H4LMPkS7WccRmmWrmMCtauOeGAUm0gRamqTfiTBCyWhM/iNfgwqeMrRX1MDRtV2CWs
k7IRvssz3Ig7Ore9NAzWWXHSbIiySMpaHj57fIdOd7A0nj4EwK1TcJ3JfTRVWxw206oNp3OTFDtB
N2noMZtrjqYosw5tW98sLBSNvDt69z3NyjlAPNKPOuLC8WLOk5eaRPBOBX6KOf7qo5nVdeE1dn56
4oEHk1SJOqHEMqbSawR8KC2GGDL+z9M5D8X81nP78w+h2EE3DUmJsj+bqnUfh196mOwgDt6C5lxi
SW7UNbFNy6BqcFIJt2t3I3KC2SSZN2QjCICh0VbTyMxdtH8SkZyuvoygOAr/QZoZbMPXfkL2xiwP
pgcY75XIHjEQP8cG81V/5uU1afN9TiijYX9CdXJ9YV3UniJj/GObdxrCf6POgnsql9SXXpc1rmIX
e3TVR0c7tuyOc7lWmJyJIPOocFnN24eiwydzh9CD3BDH0dJsfzLdK0uPqvAUZnf2/rERfGnmb2d8
t2T7pfoXbFIXYD5jefLWlOQ9BoumdPTnw7gkwe1HMEPxWfZMuX2p6Qb0lL5l1fS6O5JWneibsrnX
JuGAvrpOWNFaiH9GZONqd3HSvUZzlyKHJDWI3jx9G8GqGJVxyuEpFZl+oPZ1M4xNLZZt+HFuZUG6
4FXg7Nti6l2MqCDDgeoUhKVa0XaqEItE55lik9CFKnTvPuK1cU/aAT+IFGO5DbUt1uknTv4cmNdJ
3BLeU7WssZgrzz8NnUm5K8F+zMlJqZCaACeK7kVn05XFTI1/ms5HMtodeM2ZGcLL1ueVbxmeXwlX
f07qTQOj5hN1i9iPAq+ycYjAsZmRu3M3BxDiIOW7FXpUouLYIyCHUv7seVULHCae7K+Js5tJvJfZ
I3GYVZYhjwi4tPFKIBp/M90exVDChBdcPUaizyfKP8copzUCgAUO3GRnsLzO/O9hvmOm2kNzYliO
2M8oPwvCN2t2F30abA1CrmY6M/RNGV/PWU/9tTJU69JpINT9jGREBkSwxQz3bGvX5me/OdsDA6HE
XkiWiTGfuZZ6kXqx/X3aDSwibsN0hH2M/Ofqc75rTsBfPmxLDiA7+5oT/hZT7q0C/CVR38o73Odl
Up+UEpwS+hY1/yWb3CXAdhFDDjOKdj+r3D/mt1JSTVnp2iEuYpTKcTYuDmyFufiEpdLJa0t9mkzY
+acf2OvrtEBJZ/xTffp1Rpc94PD+KcOD30MBup8TFpYZwylgiZbJRcW+37c+CbNGD5N4Og+g3d2c
SSzLOKRzC/6fakL5hbz5SxFxKlS2VhqwvezpJln0driO2/ijrUs0i/1XYjduaovVqK5J4DZRqcHR
EXrjyYhHm0gKDaiF2aGeosmOomE3T4+xu+v2rtQZwAbWcXjOQIhDFBY0s5p9NOdv0gTr3ug2bCA4
e5CSW7/Qty9thlmM70mxHtl4I7uAJfLV0KiV55esRzNgfMI9XGCDWA5990oclamCbeSlIeHqQ+Nc
qmL+jCLz5mrbDSeJhVDYf7Vub2o1QUvaIcjCbVMjvCiUExODpcpsdUa0i7qCLGi2UANaO2NXSYOE
PvjAgu7I51AsDkI1VkHYLGIxesRVbKHEwxWZlsQMLnpGhBHiCJEqe6N9D3EzDOO/EaujbMI7/uZ1
oytYwTk3jLck29rGdQDybweEW9cNU1CTXVCwLHpwE+gnyD9BzUBJSFU2sDBBKE6NVdQMRWP7pW/h
eBTHqLnawM1KeWnLwYNLuggkg0sF+FzBVA35rjU9umGCZ4JcSkRvakSG9RyimPLxXtSLzP/sBuGG
I/NBWktNrdaJweTCDnY4iwkDBFNSKlsAy6+p3WEAcbaYeBlFEMShW25ufkRadlSVJ2eSSqdB9dT8
mvz+lE2Ton74Tr1pKyhUHH5x8MfmfqPDJEi0ZtvabzX4saROD/NwI8yMRO8/hB1CcEHlm4ophlGj
Db8YzqaxrxpNZoYTdGBAx8wzMLeAKPz4kPR7H16mvidmpjO2xNMnCIKMc5s9hvhT1S4BciKHotU8
Vj2uGeZqiHEzLF/AgaKX0f8ro6sZPMaGzMB6mdNsGV/4PJ0ALR3jc2b99vQzaYiD9O8Um2xFUMgl
jj8nDQ32m24eQobR+sSTuJMSDwiHnT3+s0kknFk2rLri1FUHB04WlDTjht5HT3al3Ai2kfI6j+/D
cIt8ZD181eQkO8D24BK9tsFH135ge14E1bUb+psuT4X/h2KHsITFNMEgodGiHcGXZkD0ZVPqnHIS
Fqef3uJHvdMR6JkCm8RjATBVt9J/PMFZJYK3GAB7sq2mZYKieOipsiiIK0WyZ8xPHT66bvJKYXKO
UPSFKAWmr3K4a4JI1uw1apYj8cBVvAFWzH9MUIi1yfOfZmIeeW4AsPZ0NBSwFKfDTpfEsPDNYdJQ
erGTgbI0nXEzsXfmAOuelSgJpTzhNOHbIFtNAtUqktO9E6N+fkn9PwEnGq7xoG6NdlPLt6HGirSs
nqMWnGAXxb5oco0iayw3PGNqC1ACa9G0UwlecdI3Q/m1028VkY2/arFqMvPGlNUmXEX0ihVTomQ4
qeotRUCUyBvJskuBH0QrUFYy51GrqyPudZFsShjUavZhAPNNzoICZNpQEObcVlFwiEb01OneZD09
t16U/Gpi041/oQ24J+MngdMVof7ZI1jLYgKwKo6RqoyWhUNHbZbVdqhQfIMZ2Zs5W9ukLzZOiDay
iOpiWQ4J6GmkrkngbClyE9wpkM7s7joGDHt8FfD+/8iNyCT3mFCbAMVq1KpLg+zhiAFlGkeXRklX
TN7gg1B6oU5AUSj6oWYLbYAkQL0BHJJecDkyceYLRtdv7AzkSrH/FdqOV9oIsWvqZRMukIzJjIsR
2WD+axHN0qrslBIXQmPCFcQMo8rzQJ8tzSsdPDOB38CaX2I5rPtUrAJf3Sv/cXReu5Er2RL9IgIk
M+leVWR5L1OSXghJLdF7z68/i+dhgIuLmW51qcjcGTtihYFNJTS3UZTuVe4yjiWv8xSe+rHHrozt
gKuLq9s/xvxBpQaSSrAHGveS4ZnStGljNuqGQsFtz8pzpeHeLXqiZH20pn4Y6XTyYJhStMS13d/p
anZQoYTZ0UHXIQvkswsocMVLCVR0s8oKT1WNJ3s2KfcJ18Nc3JzwiwID/tLfalDPdv3Pwinso1eI
JrbhBdpkc6cDjLV3oDYrmm6RnfO7SiQh0pr3hOnM7h7G7GBDnC+jMF/LWDsSoH3Su+JLVdmqGg49
Y5j4lUGh2TnhY5ND/R5SoK7qnWup7M6Gj5FHu9arNdesFwfaCSqTW40WrF565ofC36RSp0FwXmUA
6yKx8eFlpdkbsxPlKj0ier3NRlqPyVOU1Wuml2s/J5mENUyHAEAWgd0EI6doLoNfnZvCPBus0lQO
JxNvMxrYvY2eY4X/aFwx61d+h97yWNjtH83sIBqmO0CDvV6W3swB5RfWxtCrbRkMIwsf8RCxeaAC
yq3U94DPbbIrV43rvZz+aHaj7WNVZu2t4ykJDP1Xxe0JKhoQYKK5EHZcMCdPKiY4LD1ep0FF0s4d
UY6igD8i/Y1pmKBkyO7gXVYrjpqCJVAbHUscnJnDpZs7KeYrrDMIVUnMu6wcnkP24TLWVroUbKhT
Gpdaj74b2qf9nj7Ayq2nYFN3+mPE3KiizGFQwMeMEdZmhuiUD430L87LvRnETHPEcILgNV3kBUdx
F0YsZ9SWD3AV9ebZBnIlQzI6PUUMknsttRfUIVFkd6BC66mmS8SszXMN8HI8awYPaAbsxFyH/p+R
EBiYXy2lXmPRWIfIDhkgScufnyMoHEXbbVXMWra4S14oPcNXDRs382vXjO5T3231hn7gNnsn84pE
zKwENmhqWA/w1gPeziKeetAf2/ly/PqcYKYG/zxwrW8xcDOc21ATeWd4yzRfDw0T2xuNy8Tq2Ibw
qmFSGhH4av53gQ++mi90bqueiJl9xHsZRQCesOxGBmEQKtyzdgOqbxWV6kMtbS8mu1eBrqB+aJUP
wVpgYKfnRt86Rdry/ccQYUPW9DH4VtZZVAD/JrwXYe2fIlMewzZl9gVBhbGF1gWaDz5aDKPgPQQg
dxWGhFuK4lA46Z0+q2s/2dsiAfCh+QgW5S1tEIPDesqIfevqk65TRWDD3pv1AmPQXxLxW29HvWU/
XPxLQ7oCb1UBx4+XuFOmFGsxSiUNJFrr7jOYO4VkLZtvArLAgU2DJ1c5bI3meAzl39gdBlz5I7vK
9GKQZsanhJYKXz3civC1USBjD2SholMrX5LyWTbETpb11bZmnWrj2aujd2cIr736Xua/oVgWct0p
M7FPF80pK8zLZEfg7T2fEzaug6M5ERFtKFtILzo/jZ2qG4CoHooh0bzkPAXSs+391P3pFumN6TOX
2MI0cc971HfT3iRU4JDYSBZGWjDthZxOWaRAQov5Zy6NBcG/WmnuGk2GMH9kY+16FnZPVojFocJb
csnrQx/eSt92a0fytmJ4LWwlRtHFqJv8y7LoA9CCFxKRNJDyMTN86kryNhTBLXGMDTC5HdYXjmTr
Q+/qVZHRtJ4KOkXx0rW0mLzTFASZSiNKOh7ipPQ6s96bJZXlycFs9r5KRc7c3qsIoiTajNrtApNT
VEXfNEesydBZi7q6mcPEvQWYMpnqbFR4pkldt/hftZtPIC4v46NfQPGI/A9f+BdNJZ5p++5Yi52t
5uusne/wH/BWxmvM2ZuRJKjJvclpfJAi+7brmFXwhqf4QINnW6XsvHlnfYabgF8hT3KE4WQOXztE
51SSraNRji4NLy2/LKAAA6N/YF06xsrUV0BuXYrm0fteD4DfeAywjn3WLCOnfoUt008/iu5ipo+G
D05a3M3ttR1/Ds57Bs5QgzaorBwIOmVzltqlh4tbWlidjZdEf6XNDqrhe5kobCgfE4NR0/FJGWT7
MeszeRXTKp6+nIgQ+nc97Z1OX7FNw3rtTcXn2FwiKCRWQUnxNWgCjKfAt3Z6egr8W6VdKX0jJwiR
mSgOfoUIW+6sPGL74lv3hmBCo6HXddItfcxZ1kXjyaz70CUuTteKS20NjV3cK/tkFeKNAwkOFtIA
JsNiGaW7ozLM5yce5gfZo9VIEBHbZdluR2xXjvwL+leudz3SMSgS8FG49+w/IMu9zdKDuUd8mJnp
KepvgHmJ545h/tZSIhPscVU/KVyxBThBJi5Ew64+5T5RSD4Y0977UQmek9EuDnzgtlCsya69dQvk
G0d1cmiUH5/argCbwxPFqvy6f/LyZijXJjmxgX6qx92sFnhjAXdAIUTKf0oMmHIGXGBufIhtYrzT
lseEOrgaDEGQrMLew96NzLsx7cGTyCUCGq+msV93lMz312CyafTjxQTqEM/xqqXlNVjmNbC8uWW6
bYONjmW+Y73loeku1C1z5q8GUtuH64IhMXC+IQYL28VAmtUXOXhCdF43QtBaVbPSZE/EfQ06osv4
a9nz/VmAg7j6W/2CbdLzczjrZDhbqsTeKofduhvPCwBKZ3A7tfQ7g+EFqL4N2zy6NwZIL5af4Z8W
WLZFbGiI/uVWNEHhwx2J+XKMg00XWRgbxK9BdjQbl0Rt/9wFt5T8R2l+y5hFLRUBJgJZ0au7IP1R
bViEY01RceyGik9RUbZrgmZHaRtutW43c67ncsKDTr0KwwWpWDwn6Do1zy4xLH4TWdkdVFBJudjL
RVbM5TWhwCsxCAbnr9HokKspqOYY1xm/Mxb+y/rOU4hiENdb1cVIx97MQoJ1KX5uHwSjSfi3wcUR
MRf1fOWV/rMpPpo0/uqTepPIU288bEm9T0TKTVwNvXWVaZvCSyyp2m3z304lH5P/qRAmHUqQQDJd
GXFWLCLvFrhdMRFyk0t1oAYGMHWDUbLg63kueVU6DF6ko8Kl9R19Yhj/kQCYQvYmjnWy8lca1wEt
kDQB8qvwvZ8kCYhHagMSQutK9VOfkcSe/0m09cpeBnX+8cU9FTWYDyBKAT0aOQ5BKIhD6rUsDWbi
P9mDg69omkPbDHD7wkOwFI4uWpv41yFa0SHG0cs7mCk/K403utEPEwC8Sa4AomK8uoHqeTLko8mM
W13a7HZuQr6MNQttlhRD8tKa3wOGvroITyUzacS7w5eECAE7TcM/0/zVyre4/WVSTDElDZQclCqN
ec41CTnbyuWe9NGJv8FSjoIt5lg8m1QkmES/BP2MfsQUXn+ZGMNKMgVsQMrsuYdq6CuOC2DYz631
ZGL0x73hhCcj/kkCYAZLSm86WvUtU35KtgeBscmYxFtmjMELTHACuLMsATA+8dTi1vN+LRkQW6bR
7qPS8z22nZe5v5TKlQqKB4f9EwYPplCCRNA3Wn6G9C3MVDw1S7sLvxlHfY8nnxMHlVZ9bqJP/GpP
s7Tw0nyPdLvXiHM2+Jmw9JyGfUVEv4eP9rXthhPYv9Rhb/BQnbMk6KET7laYY0Eg5/PsRTHXZBtK
DPXRBlqMTtzNmarrFA/4jgf8fgMyvXiKuXaUI5Iig8DitezNNw2tkFiujRIyZZcOI7yTXzMbH5+E
DkDErKoDsukpwdlVYoeciazNU+2zJnRLScMt919KOhltVpkafwZ2vnpMNzatKhjZkLV3ncEvN1u3
LYGhETWEoqtp+AOMhhD8FYrub2jrtaLoOyNg6TChjeArr/G547teaeXvECDTO59W+aZwonCU70d5
FJhIJXHfTO4G/cNJP9IQzpZtNauga48Y3tmDHNv5vdd/a5uL0vI5UN/AKLjKJsL9xb3mxK4JAMU0
OqWy9Brh818rll+9l1r6pZjTo9H663LovSYQT6V4M/T6QVfnUzlbGzrAGK5xkVJdpk3xg7UYK4bR
w16/NorxMtNNYzAVWfGbNs5Hq/8Y1fnHrwljNSpsgN/E+qi7TzCCBz34VgKe2PDATlAp77ZCkNF4
pXUYZM3o1YS/ChyaxUzHdWGeRvGW1lTOFfcAGUJx/F2cVZ4EttWwAFEjuW7gZcbMnWW/HafhQ+WR
MFQbVPy/wBEeRc8YDr4zRCwnbZg3Q7cM9kL8Ld90rf3ootaVU+GNBsyqIFjpSudWw9IgbPDLY/XU
y03JAMEumgYNHhGYxKeu3FYEBfAwHHAAYBrF9QGuNp7JFEXfM1uIjEhnbAdnC69kFQNvM14kAlOw
bF4pRMfxbhGzq7nYNU3+GVUK/Av2VTB98SMyezQmAQCxqRYRwSxgaocD+QGyCXn8z2lAJYzaRY+V
d+hbWyVi52c64XUS8WJBo7St/wfM10v8DRxh7nMQNOGrVLW2XVyeYCUdxox4RpLnQezleDYduLxc
qTI5bcgWgO5vVtiO2YXmj1yf17b8zKZnlVQ5zbUbzf5EO971bFaK9qwS3Uy542d8JrinFTbKypb9
905APtXD4DHnyZtCd3yQabTDMXEquTctPqH0pXXuWoQDgHV12H7Uxb+CqMRYDruhOVjU3HH7wwRF
H0AJnakmRRwWAtHWPFCwt801HWC0uZshbmRZu0vJVmSl/VM0MeGT9kVUYlwnAzfsKpw5BQrnpjXp
FtchYWcUA9E2/08gDPVJT0tbenZC/xiLbG2lEAe4FQLvZ0E84FZkFcPSmFpTPsnxJDresFqlkyid
q1+10K9ORSqlB0fH1bc6mgsiL884bEPgB6O1yaixwthGuqR6TLI49P2s88Zu422nJoKqnJzotEUK
t+6BBrOZv2A29CKrpKIjPAeqg9Ic/Wuz6WQXyxqN/jlNLV6iIdtHJXimDAtdoZ6FNVqYkNW/ZC7D
bcWiSK/jQxgVmLcDH+aY/9ITBOXNYZEzCv9U3NSu09frQM57um6orXBOlPxiKcMD14wBb3gxHaK2
hdRc+wesGT+TTdRPd2Jc6s2/RMEeXsDtNPXiG9PmZ2NyhtoT1Pm06rD1cXnrWSyHDtIg5BlMIXP3
RmfGNa3pC8x9we2vdLOwOJhwctyRlk6Cbhw3OV1MRX5lEcAxXSm4PkcSVgPnb1PAShOK8oF9l7al
eLwG2YCqmGMlGSpu/UaGQE2SJdag+9bKJW6YLgUz4JpzWHFzLXopNfarjd5e2hG+Nrz3BleRpB8i
sUwcSdlJSvGYAExSFDjS1TWt287aDaLbDcq4n1T1T63HnznSL5RZXjLTPkjIiCnihObTQVv773VH
0WBnH4TgjJFqi9FfuyT1+BHV4lliXAPUTAauVrHAJnhosK/7VXSSavkiDerrJc+XQx8c3/98QR4g
mUw07ZnmF73yrt8bnj2UYAJpWBUccc3IiwaNH79LyMVnSJPfXDDBV9HM+jovDGav9jhMqKOlk2y1
no6aeDLeHCWokIf1dUnYGVcfOBfFTelQfqqkfiDw8x7FMaFXUK88hzThFaNF+YR/dEAeGtyNRT7h
08+tcqPCMnCcZtvZ9hddWfQMSoLs1R7csoMZnZrbOnvT0DpTLRLwAe1ro3FsSBZNSu6wzk8zjI2C
95WhcoeAyKHZFrVOzeLJK1lkqp3/GM3UK6Lniocaz2mNgat/x8rwqtGzrSXOBSLbuhT2ulIhe0QL
f5HGADXbW+rwIXL0rYWVANzRboK9zlafeziuPcfLgxYcR+KW/9/hwPXGJtyPSALmSCNXFur7zJ4U
vC+ntDFiwaibUrpt6Xz5S5qvQJmG0dl4epbvsUrR50NsZsKwl03yEIW4qNgH0/FReoC0oSlh3Iia
4C8XTN56hUIlnVOolv+KaSSu4zDzkKskR9bn12hggWgvt5wqd36lnv6EmBUw7r9Ttbyjc/nUGNh9
GxRE6E8//ZSN3mx1Fx1iq+jOVetsrNgmhiNBjObcRWjmbSwAFGbPchisvdTtbJ0XJvVpPvcv0Puy
wgScJQ4haQgPI4qOzneD5K/tIIDwiGHN1r1MUFQiyDfiQYas5b+Xsw2uCt2vCjUAANPad8AgqOZr
YzlvmTofdH6fY8gNx2qyauegezDTgnEMspljPf00aNHWsGc6pnHsFJXaCmoxojbzpEx/La36I5MD
zmCGXBSZXOCsst6QSwqpJ6puVVt/KU600evsH1bhx6hyDec8+Yrrbi3mniim+FR09TKGy6GSZctF
azghx13KmdNfzZWH3dEd1wXKeXA4oAoj/3Pq8uZMOHMn9DlXKXMVGtnwvJxF/GfdDuo6MP23YcYT
TasOtr1nHR4kIM/pF5bKItSCnO5qQScNn85Mgw53Oxb9NcfHOpJp606qo6/aGJB233OWCmmDr/Kt
N3ykdEDbRvFhVGSOGs0M1jIZfqyciP84GTALclbNQWTvDMmVOx7BleR6qJIVNPijozc7jr4jdXij
bUtCBEoOdWt5OnKqVgisKU6BeR6wa41XaeY9hERs2OOtnCH92XhBAJjrNJYoPA2+39GoQghpmAZJ
q4IO94DUURADUWm6F1qJKgzPfLX8jLFCLB1Hk046O+J+bLSJCfs5Drc0e4qnqetQAotj2/ujF0ZY
I3KsVMARLVegAg5K8a1UI6BLpr5RfZLazNIJHwcJEzJ9q8DkZT5XiNpoEonh5Wr0DycWxnUEOkhb
KBNPFiUFOMr2OXrkqBD+TNjj+46BDYjTNdP2ZVtBVe5NMhaeIXxMUlmKjZJJjhF9z1WZigHVbyIb
G30y92tNi9EjtVZ3fptZcFslWhJfC5KBnmYp8bQ3EMzgipYphNjRHoc30+l4AwSRkxk/SZKk+Ya0
hamw8yilf+AHni6L5fmcxdW3arKxs3OM3aNNNF+1FGutjqQmpqK+d7JvNW+gUWhf9sqLZlIFCMKg
FZ9lnOsvY0EZfZmL6DdLDf2LaSC7hmPfb1TZQtrvsJ+mIVyRpuF2KTC9hDEfUic6buQmEkWutHKt
x7Rh8Tj+RTMiW6kvj+9g2LxpBRB3jUe8j+PhSPTukNlVfDHzBjKNxksiakoUCFZExLpBPfpOgsSc
Bg4/Etu7tlcNtsGa6ekEKM9qHv0YPgyIMhELJJemb8VSfMB8lGY6Ked3YkItw99UEOvusq88UcQq
TzOStc7QbsZcl4fOH7uVbTFP6lHIbq3p+/xTzthyc6FYsIEwJE0DbZJFjElfaPwWbHrQV+Notnc4
E8VXJUVw9C1zgTJqAIeJMu06aeDmNmKa4CK/AvKn9m+aoHygF/dO7zZqxwsiDAjPk5ZRLB+90JAv
85hfFCNCRY+0A2HUV8BQq1a2JBu4qQ5QVPShep5t7Uj3raQgkxaiaIR3UnMjLRKbD71L12HWP9Kk
4iavKCBp/UNJZUkDhq6hPFjyHnSn2nlvYkgLCkvcJT/DKTUDYovPkeZv2mkBHpSogHPoAKyBwZTp
4y4nQB/U8Ue7ABbGwW01+7kiGKI100fOR+wOC6UJOz5BQTLyIuQVwlH5FJfaSktRR8w5vWhR//AV
KOFdHO17nXbNgP4JUI4W9zEwkRnY264n/lQLlgKi5I3O5u5m6+Na14qLPwogSphv2TWZu6ZQH2RT
GF1CrnSinY+9UWFnNpANcnXaJ/woo2UcdT/fN2bwzS51YluWXYNWsHkvCFDWzDxDnhG8qeR2piIq
zZRnA3tzbip0QgwwR4oc4NdcemEpXxyl303x9IrMvvEtln/ScqklhqHRo/xYxrewsi2hlmttpj9N
IuhNoLg+icwj1RJYFRjVpLnrG/rO6pKGj3QfieZFtPEuSauDKAhAxizXFBWnb5i0t4xy2QFdxYhQ
1G0oYBgX5t46tTEG7Db9NduM6+G8Hcd2w6scT3xyk5XitdWw7ar0OR/IWUFOKEGBOTMbT2yQKWJZ
hoS1chzrpRWyfXJIbbCxCVnZxCxmAIDqBiTWxOj79Wyw3DPUGNhRZNS7YIxPAXAmhij4WPQToAjz
70Y+sdyc+HyST0dsw6QFJDxYcpm9mlychr01aUjINipujMgviczGA/FcaASdae4S/gvUhDpeSZxQ
Ynuk9RGBIIk/4676jtvpuR+cGZh6zoQbIX+PUAI9QVY58cXCYpTVPjNVBEKHe7KjgA2mBIeaIQQb
mZj5nhfYpzVCB60QUlZhwySc6IyGs+5/tpkZ76tSgUZeOiw4A+RXaUkg3D59OdWM9tN3j7rlJ8JB
xYk0DamLsvvTdbbi1qa0dgDPiXiQMuDiikypJkCaeVV9kcmnBwWehYFD1nY6oDQ2iSfRq+MCr34Z
o+FkiXpcGUWEq6oMDbAYJXuPRRpHkUPt+axNimIMk6sep3FqtOt2NO+TRmGPU/lru691JFeTnjXr
OtNdllQGYG4uPXpKiFanAwQnXRTou2iyL0Y/bmlR2nezuq+zjEBevtRjTwc7Sn9H2c0rq8UCzv+b
hg7KwdiIbVkY3SrMdKzBhneiH1tRqydDMB0WZbeLjdLTKAACp5ACloAxXxsW76OATmQMY501fSvm
dGum8YhxJ8QzgcLXILOwHcTS3IfDh6YnGLLjc82/8loFRnw24LqUIS04YthpdIOy1RZLb55usyMo
lVVvyFdR8flYTVm6aqZBxOcC1AzRT5UgvYKd94IsvCNxGWjWzIdzFF+TmnO2HdgSDKnReDMDOfIr
6lwcYhTyDQx9cc27aKixzwzGSzxlb51oIXPxQq41Z08Vw2/S00rZkPP0G/7GOP7NtfSDFMS5brTD
XDFuRVWGYW4i6dfpLTnKePKKuqOAI13u4Dt6MO4W75bFvQJjAt7LBgqEuSxq//G3vRuZ/SxaBA1S
4Ibq/ArWYjRurboQd6XhnPWR/h6t5ReEZM1L39I2U19corHZJapyACyj7p1x+pXC2HasielSpFeh
Ub2hiTe1RQZsUtJNsyixSgr5HHGYYP+vPUfPbaK/JDAOWyPcYR11id7jMYv/EOpw+lovYULvlkIF
DMaFUxOMn9rY+UzB4U03MKyZsDy7ili5Brg3yAVb+nbb6wVBnuLoQGPhIsHHw3MctCCpTGun98oG
PMoX5T8fCW5fwuJQynxoD2LsSV1BL5yxLFm68a3qzaNYyIEVuzkKFj/AiG/mtFyPlsNevgTWMwdf
taTQg8UCOPHPFlfFbKk7p4PMJtt+QxSiRu4N+VGBE7e5gPqMzsUI1qEt14xBW6RY2F0OHtPc788x
M7nfqvu8xkhRVQTjcLT412yeKuS72NwSg0FAJ1EFJMWHWrxYrHA5IRDzjK7MSn21aCjJWEiYEBb6
PNn0mYJ0bMiLaRmGFzjBr8oEiW6/adulDyo8ZrLejoR4VOyrgWM+L5KHMau/U6ARYEz+2urXjMJD
H3X3ckyv6gjWSLPx9fIprVX8teqcfhiRs8nxvDItYteFlxuC2Y2gUf2GFIb2iEd6hT9mqHYFKwnH
BJI6Mzul9jrHy1uSjpET73k1f+lV/KK53Jb0W85N8mbG/stsGj6wBefMIwSgmm5BrK8yVC8pmjU7
TXGpMpVbLdf0FIkuqpsv6mkXKIU3cBMY0uyjsLBnC8AIfN+uaWfsq1F+BA0FHDMCZDpFdIiy0c/L
L2VqLERzBSaLsy9iATbXD49hwYpDJuskZjxmc4oAju9OeWrkbw4e08BTWL4oHe5dsAA9QU1Nfvbp
8FyF03OujHduuXwpCuPFqOx1LfU3K6Z4TCFLMXA2153pzqPwlJ7YSeu3r3pnvDS22PtyWrKaVMUI
D539x+btJ1So6pImXSJploPdKlDHnZZOG5UKBpuSM8xZeKebXWpLMiwwoguOpzJxTkra7MvGcIlJ
7UNoLVXW7QEtHUfucCO+wHZpnE8m/lSHwkoazPGrTBE+NfYAIODpVmExb2u8XQNnOxtcQq3SPDkd
L71RadyUTYyqQb7JceiZCvDYQtsFPmvuynYN27+bNL14U4QXPTVK18RMMWjGUYuZhCfOmiibt5Ln
oaU2bkytNz0EYDXjLqfvCMiWS3zIJWvDfc1YmUH1QZxwxaG76Y3mvhTBWsFvnDyIspM0alad8aWh
pPOheD4OdC3gNayj62Isr63SHUoVVEvQP4ymvfVs31SCCjmUmaIYwTJxi0CH3neI4jaY7CEa+I6l
xPUoAqBApN0NMRL6oP6Q7VsH8DozJ+A1lW/7svB0Dd1mvEY4s3x0nhkm0AwAvFYWDLW5cWos+HUA
fh0XQ03XAHr1aEeVl1vqL9IS11byVgR8lX2kw6Ybk+iXJN+jMnNJr56ueF2SfjSZEnhFEr35MYHW
MUSwRS5GYxrYUFvCuatFA+qXMOlYwUYOaUFy8uFryPPwmtGlqsQV58NEsQO5R7ylhFDHeqbcwPmq
rHrbqKOXz9NHZrPmavgjWEjxcw6pTgjZr05hrO6UVL/3JZSDYSrwxDLtCItzu1CwY4SVUt3JZ0N7
QPCmmDIIw8+pT2CiZ0jJ8GlcsVRUlwr+TaUgseTHiC1hTmNKKZWbZvjXIp03hLsukrzPE9gKi7gX
HtMESq0y5uOxj8DNFHjt0qjOt0Cfdo4Df4vWctFgQFXUsuXOA4gRt39pF5usM3ca0YZVDXt6zEkk
an1yqfnerTWFBVFPutnV0i7acxf/y0K8E36XB5tmSJQtOiOuPSv9ifv+htTHzJigRFdC7ek7ikwM
2n27DVKwW7PfMzFmCQWDvbErcfm4BSHzJ5Pv1pMu2F0TeamQjUubcQMJv0pofhqIITAaNwzTy0iB
vS2k6Cdpt0y5gkSPKHeZelK4vGZvbXUKxGa2fALWrB6zV7rqnypuIQUD/tCxYV8Yt+cJAZOZcgEV
dRjSp/ivYg0PIsaH4ujXP3V4AONFUPeno76qqUBycWYbdzhgAAWuTnMTmKboqHNtIl6t9p0QdR3G
u97cQrB+CD6lubOaPQCcfnpQRVaWF5q7uINOJP3Sz3FYg3qcJbusU2hwBpZ0LF5KFcP0e6J7afjT
KyecERXYXqol7PIc1K9KuvxfW2V4pULM0ICj13ybCI48AGWlJSOvdbTIO6RByL8lLN1UxYkJS626
FM8ssnBHqCnmaFehIwVyI9TCgIEfw5MnwmssEEBQEwi0Cw1XzdN0mw6kUxLe5690QMppl4FjhUpi
bOnnCNJNxaawXvemxyff7YwCO65X1cch3Mb/+B+2dDBNm5nMorkqy1d2/tMSjCczuzVKisLXrXWI
1X1AGtfaDseIZIfDXWCV/YHrBClocDlS3CZ04f4y6PZ0n4KoMYqjZe5SYqnxhpoSdg1h/rG0CijE
HeLTUFN//sJ4GVPS5/wz4xejw4J8NltI7dEZ3pJk887aiWag9FleBBUUTKYYYgyXSY5FNrwOneb2
K2AyEPdddA2ARMzfDZ2ErCL0dYqBRnepLSJFxD/fqpnnjpB1LTgJ+ng3qb5L0Mi4AjXOZYq+NblB
ze7yJ9F7YTbSDexV5imuP9s3+ayFl1C9Ub8+XNlYja9muuIx54Cptwp++Yhj6xjiMmNjlHkzIbcR
vsMaIm1mvI90AGDXQS2oM5CqD7haaXKs5lN7FYQd4L5Uj4R3Rv+bmM/kpFdtSepc1Ph92Nrwl750
1WeW3zXzolrstKOfscM5V578mFeva0U4WBgfvXx0ZwXBbmVMHm1OGrtDsnLRHTzVwyxO8meAooiB
WseVsKrIRIOAm7gSPnLS2iHY8FXyYN00B252H9SNWv5Mb6SpOBKyDMcfCyki6EhZbvvSPmqHxliA
0U/yX3cyOcaKFU4pg+/1Lu+3rFNApai9y28PSi7JcrYIAm/emqdR/WvAkxKnGt3GIm1JT8gazhjp
zhlMI+ZTKpXB25BhrTl9PO71Tb5WsK6644/zXhCI4PIsTxiDwCGj2zr/rAvPSP+7PIdvApIIHrQN
ZlrNeeruPm6WT1ZMFVRVwomti3+faL9jb8QV6jLQGtVnL82vc23Gu4ze2Y2JZxtHAOCy5+S7Snbm
b/4g52Vnl/i8nOy8B3Gn8EdSQ0fT+1/zCnVd4p533PwvpFmZo4CC1Rd+WViwmtYt37AEd82ehBhb
tGfK3NGyBouDma/zfsDh9aZgU5ldpP449FpceNhNLKyWgH3XCiWQ3w5eH4wsPCIXMl4KzH7cuoMX
g2EeCEfixTuEX5SNmCboL5dGA+ZsOa3TZwXV4gFuBpQSpcyN4qJiUthYBWvUXbRX6HN4atC2Vjar
fxBst9B3o2NNYFM98IVXmq8o3HNNrkMg+6vwyPKw8CS+fmDYxb6iK7r6nG5jvzUiSkG8hdXerViH
Y/jl68GopCrbkP55iXWd6/kBVwyDSwymkqkJFg8WC1hb8xNeyE/nIwjXSw8CYJCEpmIXJlRzB26P
pWKCeOXhzV4w2pnXO27m8Y2bX2TBs823DL2TFM261V1y9Ka6nsKVSaNRToLigT4iHsprW/BP2MME
MyyckdQDM0McgcGDCzmnDoLvRm0uzXDUk5sxbcofOKBE2gqYTTiWi71OVYGJjRQ3zVN67Je/WS+P
lJGWsK/AHD3ZoKmXr4cyvNBEwnaAhz44jN+S9nl/hSPaiIkH4Ut6Uo64lXBR9rGb/+T6QX7CJ0uS
bWquNb494YpoOTbG6Lua3fmdPx3M30h4MfLaH/QaYHv1Kz60xtgV9nrGtP9N02E6rmZIIHuj2jry
jN8I9YC/MeHLMi3DNyM9IuLRbLbyCJ65ZHR/5O9Eq4hF4uOVnEgcNdWRYWOJsDS7sL/Ilm+HoPtF
bsaeOuDqO4LQaeKcA6ppe/bNeuFBMcQZtCmt8tiuh09L+VfgiW15vXByHwHhZZIQ2YJFxmXAyi82
PKQ169r9sR8CpI6NRKZ/g77TiMfX/h9ElY3R3RRMtMv4dS65sNXkCP7j6DyWG8WiMPxEVJHDVgKB
cpZlbyjLbgMi5/D08zHLmeqZtiW495w/4ij7SEvP+KQHzKGYMJ0LWxcdnXfiXilvEq+wyO51UoqT
+aEg14WPkxwx5M5D1nXOUFdTJcNjlc5hxsCSbtu7/pEmu7mpJvca4mpQe/sIInn0z6Lv6aQdRixB
n7X5Oeq7dNgI6abUnCLZjSyLGvIjnulvCWeoseHzeX9Bk+FswppEFBo10LBPJZj+r4QjhhUoomgy
XwnUvRXqKUCLypNeiBeNnrfhkinrQXLCdpGOG6CcQxR5Edi+on5LHJdad9Lf2zE6CNxczfiqFWro
21tjKsBJc6GBQ1+O4TtKTIfVNtv3m7k74qooPyXZLcJSg/fBBZoupCdgY/oQ70wQOq8nOcr74C/G
hkUyerPhYSj+iHspgr36CySWAQji05/TDBYiZgKmLVCqu4oe6pdmo7JfqeEGkJVuCby2Mx3Evj7C
jywK4P3Uri79h/UnkJleHwNrZVz9Q00nbrGLPvJ6RbJVDhF7ssxDoCzUFsXpgocAA0dDOEu9LRo3
K8/TmkT1WF3L0zFObSW54zwUm0tHdswj9te1yRPpkuamFBhZV8K2o4YKARPRl6kTvMC2xjW2v4wh
9t6OK+kh6VsdFuG9ndcs2YvyR0uWMhEhv9FEBMYywzAxrqiImXi8NLds93G7gXEwtX0m7fJqW39i
ClORjJFTAM8QELO+JBqgkR95/yWaVwT+YbMZGXqbL/k5+VxP8VW2NoXGRrR9tzyi144smfBRdY/6
yc+iFT8GqSHiX3rq1PnoJhQNpruvHI2rfIV4OV7g3gSBhdSb7oG2xxYK4N9Afci3HGvhETUqA5Lx
jeNF+Tb8i0ETzlGjv074KNoNYX5ytZZ3U2K/G/Iu9kTACr9Jwg/9rzZWPB5z8J6ARY5JMpA34rQn
iWKhyAd1bgmeLgPx5sWHGp1TREEmafCbLt4rHLANv0L6nZvHyLxXh5E8Go4ahSmLn42fusWoAgc5
EpRDhWD/8v+Vk75EDKhquyzZls26EKqF9DDnrQJ8eZcZP1CA3Cw0SA7vnSnvDHWD4zDKc2Th5Ppu
qm4vcTiw6McEflbHFrI+W4EYg8GP5gphutyuCD+OeGT0z7x8DvpmoDDk7dB8ilSRGAhFvuFHSriN
OnR8EsmFbjbcs3DJ3ES+RNHZsx5BvplQtdEjIEDAsC1kWoQMjKuQVAb1F+c2pQCQndxOeCSq2Ou+
O+vAxIxFCk17j9F2QodI3oyNfjRF5WthCTjqESZjW1JPubaVibZEKA5WEdQ/RZN6kbzJkcWPU/cM
sfbJ7/UQbK0J+xXYe/PMQUbG4xtNWvsN4wz+WkGnrHAYz9ls0uYtewg98bJEinySqmZRWMvigV+Y
eRndJ1QIseFfhvEisLtjzWo2GtiKWHIOxHtt3kGomrhmqOqUX0M+FAWifzvhXzKqyDtG8Bo6J/+u
w5NKUj9VFca4SZCnICQA0H5YD8NYVkhGcy5pL7ryYHU4b8nI4XaRKThmdo+6ryZ4QWsSdqQfLIbB
yboa0m0oDrihtH8GHkQMUWtOq24iDE7cqX8Qszk7IInhmIag1nmVdHbHJnWTS/lekXeM6wCel4tG
ityMNxzZ7HAtM5eYLOYxaVZcrwbOMgGoWSDF5o+o1n7ibzhRamtwyf3kxhk/soxTodlJFE7QniPv
Rho3ZhePOxUP7NTUdiDIYjjU9tLIXCZ/M9vKhsu0QgZT8MyEv0lcEclPay81K/mNaUF+H6X3QfX5
DahYAUAcjkPwQ9AI1QG19Giti+XvdIZ9JOvs2Mab0tubjN3XJ2TTz+9i+KDunlPxbpSxU0vSsi5u
zIGKsS3HA1naMQJmaXzNINk7Is+bEK25SpR28Bx08gK3qVRsUVtKGxSSD/xnjjVndCLRVqRVGtnM
hcKd/q0Fs+usFgh6hjTIOnf87N43Dig1JNRxRBTHU9Iucn+f+l+0qiK2sQw7qQ+dQpQR7Nmz58bl
2SPbSWM0I0ql3AvqZvyRK/LBtrGwGZg5qFsNbAIgzCtLxNQcBu5JZA/aVVWWER+w+MLWSpnwWJ2H
2MuxEwUSyTh2kdoi4eM3+rvM4UMEUhalXS3bjOZBdAFx6YKnKB1o7uiUIyUKtcSam32BUwFfE6+D
IB9QX28x9oqJhw500YLFOvUHEJJcW5iSCJ/N7LiNiDhlEG+PIl3fCPaBRGu7yD4GsM28Ak5VQgbT
kSl8P0SeKlFYg6Z0av5qOgPTbl/MsYhX6O0rmo5DUZ0GwTOKm5S2lCtRmNS7fQ+b1BarOPusQq9i
aqE11pW6ZtETazvrmHvq04WJCIsCUQeHfqYYy5JXpTTKZVY2u4QCQ7O+aQRwWdW3bE3cF6Syp9sa
wQfq6eys+l+ZHx0VKfMCSbEL8EmTdPaFbpbn8U1L93iN1W9DM+2ZhBYLAdVJstcb/OSzXRlJkFlh
DPzVfMzn4zxMXvRm20vEV0onFYNkhOWUmNKGUD48KxOe/yDDkSY9jKr9CwhvS8ajKn2Xw4G6YKNh
L5jWQpeuE8YeCzrXOuStFxjYNGnI6WW7ELE7R+KfEE68Zf5PkrYuleyORb+cXMSXYjwWCvm7vkGP
U45QUbKBwRa68qGX6lFt+9tIXOSiflcvPWmhjcczNleeeVbtom0R/FYQUGKZ/nZhsY6zMGH51j7e
UUyJWZiwPVDpK+n6lxhoD+KcWEfjx4CYHsWN6taFvJ7IlelM5NChz2lOjFFT7RJz9tCHD1hMCph6
jLSjrH4qgngScn/VDk28VdtBXCptDgoC1FYWxY/YTse2JezGMqmH6ntFXkHayY+WNMbk3aDxp4gI
MiAL6UPuGCHPo1l7c0uwzxyJnyVexEifEjncEkJ3EvpuJSBm16qUPJHa7dFUBMD1YrNteYq1F5oY
irhJGICp+unDfSoWvHaxg6Wp5JYkY6pMV2NFPvAmI0UWiwgm4KTKFgNge5LGXjQLy3d6s+HuIkjE
8VEtj+I5NGz/FUjirp1FumQhQN4Cn9brQqUa8UjtiiQBY5IBMS17up3G5vs9aM5EHoNMhpFdZd8t
zAreQe2UiQehvxrdXRc+e+GYCG4W00Zzhrsv9WNobpPOadFBzdk4HstGkd+n8ZSPl+m9it6FPdW3
2l/HyNEHYsjTb+qeEC1tZAxj9H2SLZdfYvbAXO/WuWSRXw+9ioiBFiWIFCE+Raxjsbgi7QRR2rMG
1h5obt2m0KzaUdG2mbrmPW6ZiudfzB1gmZSIqP3raF2r9pK8Oy9TrxUw2uAq5Uoft7X5XTcfk+AQ
ORMJfLlbwrwj0XmbIrEM/zDTMxB4YQuA+6/faejBkXKJPxYqX3MtkkXGtVn3hJGtpm5p8c+WsvPp
WzXea720U7SepEOvym96+q5QmOGCkuav8o/ol0vxhAMiPFrfl4Ur9K56RmgJALMmB+hP34ub4ahv
+osmLtjbv97vJb3rK4zVwyZ/kL2YrJtV9DGetWuxlnbgiCdCtez2k7mJ91j/pJ3n6d/yLd4Ec1m+
UAbaI/EUdFfa8ZYY2Ve8h965ktXzQd27K24JEXfyPzRFNjML0opj/zCUpcwAvERLVP+FtRMy3NG1
lNKXaud/YCfguhOmxSVyiS9SPym5tC7RXlL3KREF72330oH9VubP+1vZY+xb9nZ2SW06FBxjnhZJ
Ejw3jrJv7ehUXJKvfsueuMIy4Lyv/i32lC1iqU37wPkiHE0Qz025Bwu+q7+lrYx4RbgUp0u845Gw
Edza5gJYaDfupR1ReUu6iqIFDfIAxa5KtdSwzV4RATw38GXzBoNDtDyARPBKX5XNLXsVTsZv9aTy
s1mL/8g55njUlpjv1zh+rpoHhvTxPmOLw0J9aGyCBVdFsWH2wqpneJR+jf6VH5NByf9m7N2mQBso
Ik/qkRjJeqWdGf/oUMmI/Cen7ie4GV+woEuM+ffwatp1dqTOaJOuCYP7C27RuBqf8qpyeclW+V5c
Fw4p4WlxA9wEovWP5anf9StzYTJS6Ctr0/8OezBukks5F9xmn39G6OFRGW770KF0LOOmXeirfEOb
t80b2i6LQ3nCaHHSSc4olwgr18aWOhPNqXbClZmMrzVfxkvpMEdL/PBpazP86l/NJ9f8rtmbP8Vh
IhiKFpIFLXe2dX8fJBhI8IOFDx/jaHuKJI/CF6iCRiEcLSxnQEpwl9lzvKvI2HYAnQnuQHsy8VG5
uCGdZqfYqDNDG9vi0lq199SbqHt2s4/SBm7ENZvvqCnV2RIO42NirgYUZQS360N0oYPHYbh8lD86
4McKBO2Djsaf6Zl7ots74af+N37Xy3IPFQHrVWyFh7APHP1rOEJP2uNX5ERe+EOmrzvZiM5WjObS
plzr22Sfb0vMQgs+kA1ZWxvjkHvpo1snNpevyzDFb7qkrcdl3QKae794Rw+U4djv8/S2EWvLXsAV
vQtuklOh7VzSpr1GhAy7Drvyb+ADd5Lf9kL/pSMDkJbf03PYEZ4Fafll2j/mUXERfHqzCs2ZHOus
POTVXAmDeuiKJh+QY1Gypi6xNapr7RKuzTMqv+kJ8U3e21N5KtfgwGNaXjDEE6ereBHtlx5plspK
saUt7wai1c37EK8rZ1hoNiIBxEerbBVeSfjyqLB0Qjv8Y+KCW4TJ2whucEtvyYO/6CJuTA4mbZWs
tNPo1l7p8Tbvi6exy9bAHfvm0/rlMAdFHI0l1dar4hcA3q6uw7q4pkvzFjgEapAijQCaje1urimn
/5sbC5aRYzn0qUULRrcVYBFGIZdXmMTXQ3UsL5Hj20yKTNlIGRFCtHb/058sp/MMh1ia39zDIPUs
bjxYYMjtYjhJwHS7ZB0fsAmttBdRSVvgRM9fI5RClr0A+dSd1glmftary2Xs9bNNej1hr+E5lvBu
7wfZERw+J4hQ5H7P5KtanLKrRg+nHbjMGtTDAREWJ+wv/S70dNafX0wpb7pLbZ5nbnomVTiiL4M/
TpxJ6KjZtljn5WpGrTbdR93tje5BsxgIL2C7fwPriDbDNvqXu3iyv4I97l1CkS8Mz6YtHoHlWbX4
g5/Jq9mqa8NYVFvf49sC1t0LZ+BhFmf6L1Ciwy0sey/x+NG1f3K/kmWIbYzHKL/OIsvLCwOvETkD
n8cB2uNAeCYf+nVaRV7pCk4BDMmwv9XX/prSi8ClN4xrhbiW2iN9aNrgZK8fsexyORhPrlM2toEY
EPRemg13195bXjTBQQQlq466ETd46mnGQLbFMUSLHYbiAAx23W21C89atg3WEvquFboNkbAk9juA
pD8+TtImgtAhrWmTOd0/AbS483pgYmmZuKDGs17JHu3UHkrAskXokKf14iFfcrEtupe1TACyv/Ob
SfrzZnjUJ2NDe2JkIX1Zxheldop1xRKMiGiZkoWq73XDobv8iBMeyS5HnnxDMe+RDk2wd7mfIUBu
D+hhddnUNikhIQ8v4K0jXxUKQhYQcKvJQ7Mc34GVAUaZld3gm0MRwPuZH4rTcK2/dMov+JZMR+bP
CAsVUGcvr/2dgJ0IAfsr+5C272sPbLzseR9kXv01hopPVuy2W2Lat/7aX5ZG3O4ysG3joU4Cfre5
GGraPFwW3whJDRb8Ndoht1Q8Q1oNbydxtbks4cAhxyOzqc7dgSsD/HAt280X6xJv6nAtTha8xbcm
QYItZCaK9rtPFqODCjU5pQ91EwQrlA1vJJqYhB/h/JdeqJRK1Q1xo6yvYGuL7JhTe7Dv7/kS5dzd
VxbaITuGR/1U39M9nBu0YnqH70L+MpQu5ykwn3iKdkZis/ddmsvgBEuQq9BVXXCbT+Qr63KHKhgn
kCuu0P9o9uilpwySeWmtecRXpCGjJ12RVt0Ny8Id3Fi0xY92i89ynIemBY0mTAT3ZNOu81t3ZtW9
tVyHVIty8T0k54Ob5jKtip1yDOGNVhLH5uT1zI7LmMdiglyRqZNfFL/WB4EsfrgZkWWd04tBlBPN
6rFdn7nkSfk5AgMuGoaOkXLoZQTIEizZe10w02nH6Qw29MOwthQ84lLnvybnXsn31FHPV7cC0nBn
vnEAdTjyBJf3YaO55g/ZXbu5xAWv3m04mL/4z9BtjaQ17oxL+OJw0ByVXqFFvCWW2m62yYq4FHQ0
TLlf5BaulA3rl2wyc5DQB/l+KtzUVpEiezwI0x1ogGQeMgVhzigZuUVrCpM8dunIxpbJeby1mFaW
ueKACKRg6ISHLCyawBblVnQxFay4CUNXODV3PO/o1BBQYGwgWlCCUV8QUi99BPPIwVG2xsHsSXQY
731054uYk49Kt/RO6s6it/n/ty45NWfC/7/H+eqsjvg4t6QLoYlkxiDRbMFDSEIXn9Fq8DhAUnpi
5qZb9gbYVcAo/4eWG5STkrSuf6NnNrnqi6AfgUNhSl4+kOEcywkbivA3PYsj/1vo93gL/2tQ/2o4
4JgGEzsYfbW1WidEgCLCGtjd4A7GDuCakN6OW/UjCdek8sMiQjhFLWI7+82BdO+hTrzqAFrcZC5l
weNzIh0XGj61uz/pL+d9viFKJDuFJAKMDgUnLwvZcvYFUKFNiVJ4mkC1eTUk2KO5l7eNl7QRXejj
1Z+MneV7R0UynRstNaln5P9cR923z/yNu/1JqHJUbAaIeDz2hnLFpa9StErup2E+xXodIZAO2eeV
hMk63fBAVwBro59vWnxFikTyYso1KdPRZQ7rqgKngr/SCmMBep5dQmsPNpL3YNVYOCBQCBnSBmlJ
F6sWHPrs4vcu/5hEry77QSc/UrGZ/Ukh02RuYxUq5L2h4qFb8J+OCGNL5UEeJRbV3Ts5RfWhHg7R
eM6nJ9jOMsm8SPiLNURmDvGuQkcWsuCaJRcUPBuScIic8sOqcZvDRWjUXFOyppkrDUZbGoufqWnv
HUkEaX31AYbVAKFBQk6IlLoxKVsl3Zut8DcrXEprvAaDTkaZtEjJKOugENGpAaeqzzDBBTGdZGai
2usr1i28Os2hgxCkHMjNxepTpCxvYcVDiKcm0QGvMIgoPTpHzXr/jKKxycXiy1LKr2kCsKusFL0S
ysNUojMb89E2FOuNIjauPMOmKGQCma6A0aR31aSLfAQ/rS0cVXU3aegkEJlYQnFQakIUxxidptgq
v6JB7pcxKMKK+NMLkUnLepBdcqR4SaNWOFCYqfwlCn/6nRSHjNzRtBx+BZGQRCHCTRD6T7OoPzKR
8mWhuXc+tay1hpk0lHOSTiSSKNJu96YttKAtKVJQuGpahV4x0r+NFMo3N3s3R+G1GNSJ0Kex4aIz
UTkofeq0pLb4YWh86xWsmDjGrU2XWWaXnX71KdUgyqTjTsA9pjWMZC0ukBFLplprL6GvZwRUQvRJ
tVDUnxI+e0z8VJj2G1EUzm+dWwp3nNeOGLeqaURx4nMdm/57M6FzHXKTgkrzHKvJK5VBQ/xY+ero
hxTezVkrxu1EVJH+DgD/NB8hqD4OSCU5A3I8b4ck1IutqYdE43U11dcRtJVlbWIq1PzKfL3x+koU
qAxS909V+o9Y6khzFgFz38KVQP6NVYPMpATAzHE/AxKj+f3rkFsHkE8Beo9kKsltBMcOv2oNw/BE
iHAjSutB+yv4mOrorwvIkedCF9o5cgLMX7vmTUJnbsAZ1RxDlRszJ4Qz4cLloXrDjMWNBvZyGjX2
d11aJLKy7qMvJaAbqSy8zupI2vxs6RuLtJdISUwzWF4/aAhbiWcg8SuaWDLgOgPxpAhfqclV2Agb
kbyeuLaQRfqY3kt8Ar9vE5gAS8QI0xHXMFvlnCOLnUzjq8QJP8omYVom7yXZJ5rB65G76LAXIRuK
ABxUtLmDjZGUF521ES6/SS4j9CTCSJT+IMCgOMjALGKwVTSWRjXZ3ZvKPSNYJrGnB/+KhCP8LXAK
l9d4HBh5DmlpeuO0zaWVBPtdiCiRwAyK9RtPhgh3HPgfFUeKDIvyhj0RUjAs7ZtQonvpzwF0FgF3
fvmnmG8+hAnvgZyXblG2RyMmRaaMlHyJhPlZJm9YEfPI2bavh9GrRmHfU0OP9e29S4XyqOiC3cjN
9l3XS0kLr/KAaJTLMqDdLE3D56jJD1SRSCeGj0Jqv7APc3QzWyTmR1Pi4M7+L5WCbeAOAO4+Jyq9
xT0RDMTSbjMsUnUm0jiNf3rYxiOJiObaZybxiR/0W42haJtVB9KE1ew2kRhudclKJf0TNZEe/I7s
RMJ8SqA5TULr2zDLb4MXsDV+AmxCGukPlPYdIpWkLSYbZIvUbe0ln/e/iynoY4AMy0NSnkp+gES7
VhRhovhnKSbAVtVOOKfSBuEKlHYsfA74iohDxT6z1mO+Q3jpSZ1O3ZynS8LtxHBMkTcQLBZJWlwW
RWgsDYG2566kIg9ULGdDfkteaaBI0b1Ax75H8qKW7Sv8eOwcWfsgLm6VFwopPWuf5cZXfv3U2uqI
DkR9L7GIJNBtU0uD8U+S4ynmFMgfcxpSxdoWD90yQH8YDy0nMNN5dRAR6UXUZ0vS55urtam4e1Og
NmvGbYN7oczX4oVYIOGt2GX6pUANMIml964mrYIVF2hQ72Bcj2KHlqKkRZ35ufvUQizfzV2ENTBo
q25FnthwTbsNXCLRnceRLSPb9WxtClA0r68cQommCqUynxL3nIAiWVI2KdRVoj/eMRINzpa4/yfr
xCdrx5mYLVCbzg3k2IXZdYMSZCIBXGluMRYRgeFWMNovmdhQoU+XisQgkZBBDd8xXLNwkwz5TaJu
0bdk790jLMj5WhToEvz/m5x8qvr9LYEeAoXJ4Y9IcK7xPveMDIPWobffC2BQJC+Aha8Vtjojr441
CYxDkGGAIwYSonHIT2P3xiv0kidXQhYnBJ+RQmhhczAbcivaPTmtjliSLWY+kyGwMSYQl6Hx3o0A
VnE5YXumv0zEFqeWAvEDgKrFzJn4ndNUtIl207o0uHEgE9tr+q5O/YgOFUNIEYRfpsr4JOgfstri
WSsQV2jRPmZ+7FoZLxx+qQPVdpxGArmBs6w/wF8W200vQfJnPSk8crDLCxYerMpoc6P3Nh/MTRH3
D0m2PokOcKPUnBZWim06T4FUQuRjWfSI1Yy0M+yYxHZDSmLy8N6xT/bys+ypb9AMCpFDLynGHZEc
VzUbf9qoeKmaspYyzmayuRdkOm6NohPt3mpulYFzDSubGpQfYVy9ep91Utailch8mRNg0rAtTP1X
jOphzmTNaJigJ4GmBjGrHY1+xAL4iNgORBzViVAB+mlvFsogTLuXhmSsIgRxfdcRUtwdJWFIYGZL
kE64oaSQrfnDBlQp7HRVRCA9aUWYZg/dlPH2vrTwr1LU/Rt6t8Axbw0arlfGMDL2m+KTQFqkaaVN
cAF7sd1ziXBmZTxE/ptmAc+gxSgxfyYiqUTlNiSIRRtOKzaOEt0H3sfmovIBBqux2SDXwN1BLTBN
F027Kszz1F515RL5/0JquLjQCM+EbNUw56/Ba4n7HQKM/giziASUYHSg+zYq7+Xcr03A2ia2XArk
feRHwF7vY4kbWHuKFtojl4C+Rc0ENzDSohadjmRw8JkSo+V3GVMXpMH7NpmHt3oMQJyZmOSB3Ojj
CI80WR9kEvkKsUSUI8+18v1wywOCCVKL+WPZjkR/nmhZY0qxuwJZ8qb2d5nl0rSAhyKHa0RrO9wy
Dt0MOlLdpE893RBz3xe72CKHdhly/U+vSv+dik1GECtb/aoEPkQhIQMef6MtaMING4shPwYyBrWl
UK5U7RjDCcAn6K5KmIxJnBVvlq67Ar9nENim8huRro/GVHIhDdWW3oPYidudr+wo+nYMeavld6oI
Fk1OsYC1VYWPSr3EIyZ/T2ooL9oSJNvXfzIgbpZS6ojyJdRRvpKblPH4QLiQRWVxGzcT2WnxHEhr
zdOqz3ejLaVh2wlfmC7n7OVx1fMhcmCOaHG13kN8NDFXlgw9UHQh1AGHePFTItRko5zYEnKPRaYm
Uy3xUzvLjxLUQbyLQk9meUrpN6V8EW83xprvmuDCCtzVajHcqjbFxTaGsUVfHepEXbIywSkLw78+
ZPT3D1GAJ3meSBDfUG2r8yyQyzGsgslJ5VtKGuu25sdgUGe3Iw5lgT5PWaM05JluR948IL/aEYZD
r22NfitqczwpkchMNelDWYt/7y+iTfwzKmA1RHNDTtha3YT76RmhDjpg57Fi3FMHPB3jgdweGYQa
VQUyyNKLJ4/AHd3DRVWyQwPBp+Qrgf3y8fBjq+50Qmocu4gc2w1ibEZLwzb/0k32gamDalFUfCQA
vJ2uuPQvzY51JHKOUXuN9ODnQQOE2JTTQWaK+MI7bUYu1VZYGMwAa8Ki/s0QvdhssrrLHwFIM/kY
QV6Jz5zWNell+KbxCNH6tKgs1y+WqeDgZqCybp/QHIBHvF6On8GpPUg/1dH8JZYdIvke7fl2hHOO
2DA7Ut521v+KlqRp8N/wHwImiqZ2aDIRR0xHYj2adXpWuGZdbEeWI7nDk/xbzZZOEpmVYBQ7JN9A
wuOEZP4Lznuq1nO+XpZ8CcIxNW01dYrW0TSXstQJET+d9H89JQTiZxZvZHmX5IyBC0PczKlVjMuL
YS/jY1ta8DXUAqdkzblQ54E9ISEATwE0/qJVu/hENNgIDm3KKISsxSwfGGwC0SXhO6WckHjxckHV
U0Bc5IpDNkg9agTJG99wms4BpJvZ2X6oyHVEXerkz1BwoniXBftGW1Xx5p25gnCqxCP15oARMSeT
7yLVIvWrgfslPeMxfM4TCpRdsiaiT2YnERkcKbo+YK5G25nTcGC65peiXRQOxYM4ok6hAJVIQcfy
aJxmoHxTKuHqf2Hg8p5AoJBgCxkRnrQrFcnBksIHV3rOwu8f+B/zX/eSdsK6sMGQEpzWgOgASsEz
PkZ//pmdq/5j2jfR4qv0VixpwcxdAG+SOfiq+/ei/odwk02Nej+Mgvpa2TQvhTJtUvzeK19apgoC
XY4R9CUCEVw/7YMTM95oUAyvkvGFjvXLxAwd2wQdravP8h+3owZ8/wq/qdJ0EVWdw3tKQv9f6IXn
clX/tuICSS9Z6ifx4h8JoiUR94B6ApCu/Bw9ZW0i33OobxTPby+jeHfJT2M46TpiLMYuFjisRtq5
X2f37tvc0jUGIm6h9FggBORcoXSG5urhpR/rdbDHYcDoatKGx//+IPG57SHqrItyMu/hnFoIHyCd
Ywyly8BTPP4DFDDlDJrSwUhVKMMsi5grH5UnCW8PkBX+9mknedMFgZ35kd+qffqv5+pyNYwQoPdk
i/6QzXfPto3DiufhMKY++BVAuGUksfeLxuGj+BrugSvspX3/0i37/cU3Kl2tG3neer4mF2DHq+qf
6hVzRbSlnu/MFBJ+Nxf2KUtfth8D+CtHwnRPYD1HzD2O6vkISZVtfDe4W1nceQB4FtW9uhlY1TBR
4Fx2GLkTDlCbd7T7QYkGzkCfBvmDPuSmp9JosDFPfbTTpiU1iKtkY5x8r4W+KjfVrTime373LYxB
zcGBzvXI0/kmOSNfYMLhFEWPiqr7SO35OnqFD0yws/TU/4TMkVF+b8ZddIRCEJbhtp7s+ocoMZL7
9823/hIQgnJdfNLoNHnFC0gZGZdSrSQ3++6fuItDJMalk5+r3zmkeWPhNsN2chpmU+ACAXa0T+g4
IyXb34e/xco4NEfzJMQEXi1hw+pxRSMrjzy4OcGAk2EL0U1hSgOr+u1fMQcXRy14O9UV9xCt/qKl
25ZKbB8lm4udRiL7ZhERTGtuwE5BW3VgxsJlUFVGO8gv6LGK7JbODw4Qx6IYL03MmuiRUGHTgEuD
UjnuSKWJenOhgPoTT4YFv5XOSbes8NaEVGF1CrJq17I8BL6xddE7t6h++mgFQxGUKxEFwp3a60Wo
chRvYvOeFv9IrvOLAd8EoVorFDuT6RIYY3fRD2m173Kl9XzdiU39+exeA4mByI1tDXdSe9DDf92s
ViG59CuY1mp4nBOBOwEx3aybdvV6r1HwnaEoZbQCPrduYndVpDsJ7Gq69xO3TZ5SxhnBYRjua3K2
SZDr1ql+jHAJtNyaQ3Up2zfjiC0BWoOQLdRWc4ZWBGrCrQYXBH8zqkiL/0jvdY2ytHFjDzksVMfo
CJRbxCfcsgHEnixRVdRipEMhAg2YXHyhYBraq8YH6Q9IOPeCdana96Gl0k9q7pJyI3IuBhvNMuAP
sIkGV4fCVib4IToNpwt+CGbJhq0h1naq9HZOW0VfoS4e2bKVEj+CVCzbf6xlRuKObHOVq5VYuddR
41I/NHxQKcCdGzCtoebGmOOAakcvM0cM9jQlT6jJQHfk0akAMuceA94B/VvUbhlGZt9tmcTrk/r2
kEwlIjd6em3P3SvWPQbxQXQiKCxYt2YghY92I4iIYO+XW4vL2Kx2uXSWJqSmEH5z4BoePF3h9MwJ
Y0euHUF5EUlOT2s4cvRl/u9E80OopnbPL4pdnLMSYooWcGqeN2n9qZCUriV2EU0O0fBuY7KHG5kn
WvQ50cWZoF9oildQbQpw2/YgqCeFRAhkvlVm+z+z7+JnTFdgez/4UQkz57bW1myFvuTWX8MOPxCJ
3xjlkGbkKZoStzlbNwT2PtjZjJi4CqLqyBbW1UqkkeUBdc0LV/4JT+oVsnOGN4sEA/PKlJp8WbrN
Sz9CVrEwnhA9YrbhB3+vQx470Nx/vOKwOdeBztE7uwpBKmCT2JbohZmNWotgX++Sc7t53wMceYxx
W2YpZGDlunFbD4gxUijUJmZ8XY+4gEl0QFFhPIYP7CfpWrgoAOJ4fe6BbFtfAZbE88yXe4XLFD4c
RE+z1TPew05YcKURY4Gv0tU3+VbdQLRgW3BazRUptjm0K//Zueg0B8KmrsEWqguRYsYEibNh1vnC
G0wMAtkWCoooyE3wyD/QK8WvArePHiyGf6gIMPpLNgE9bBn+AsAojpbiOd0hMqt/4O3STxVm5NQ8
OjfZz71lSNaAaMwFbWm+g0oMgW4Lm7A1D81PR77nwXRUVxb/4+g8liNVtij6RUQAicupynuVvDQh
JLUuLoHEm69/ize5k9vdIVVB5jF7r71H1d3g+n1Qr02z5dog7qnh2v+udhjtMQjdmDWzLq1xo08r
/Yiu5qC5XN4442ae9TuJmmCcUnToO28DBRSBF1fSsdkXZzgJzQ/Pg79znr3f/LIYJCHBdQg37B/a
v9TZyktRbIYPRgHtg3cXn6QzPPHcbznRkx7TFZ6HZZ2Dfu9YMlfZ2Jd+l6C4e4jQ3cJPXw8fcO6R
BO/CU1Cu1dk4py/TJerWPFnlph1X4Ssl/12Drri113AbPcKKpJE8NNcA5saqenYuGff/j74maJ5X
yZ31YHZ2j2TIYbDEt3jrgTh8kvYBhWjLqsrYV2zmH+z/2IaTPXgI14hv7umj1Z76Z5MA+1V3xoxo
vGaX/38InzadNaXH/D4e4luHx3DTHuNfRlGsz5272k+MwFfNcR4Anq4arBuMSrJHqs/21SVeCJw0
Jc9rKk4gOyBeC41JYdcFrJa38Ss+zvSvv6ur2qPPZUwAWaziNeynuyjdx9Yh+I9RT0xp6EIFLKvg
GszzLsMcnuJlSKJPD57NUDlnE0VCGFg7kY2vlXNJwnujjW2y/OGKbaNLf5iEW5uewy+zswGvKogQ
kguQhSj3gu7NBgg5lQcbK3cPjaOldBx7Fqh9RKEPFXcQ9TWw/bcgUttQI6XIaGeho5VbFXOxPtSP
FS0UsKxl+ekFG83oER1HfBzwU0LbxVPoW4qNwKeXEuTBQ5duaxOx7TnhwRg2A2Q6NEX5R1zuI/fa
KR9PAgckbVVD6Mi6e/KDne3cU8RZcb7taf1mfADyRhOZ5ZuE7sjleltPRbTN9FtZM/rVx7o5mgbN
0QkalGgOcbcxm1fs99peuczn4KIYPE56HVQG/ngAzPssOWIZGFwm2U+mA66BTIpbr26BJrKkv8bV
cTQZVBwnD5MeCOyV/YrAmqp7ka5aK4AdNcB6ekfnlI+HcoGn3RN0XYgYgZmHI+2SfzD8HTjGjQ6P
S/BLE6Eo3iGtBjhApOvECoBelxltU7ArQJyLi3oFskKFu2LeYqjfEjAKtfMDYoRUW4pIGimMfAwe
bAokSXjmGYmzky2ulnnJwWYbH8hrM0NVfnCj78i6Y+qpWLbmOaEZJ4cCXu5GJg4IbZiSDPWPSs+G
wBOIvUpUd0z7GpzDMLxmKOgIo8i8bWLuJfGuQUrWwd4HgbvtJOMgS6AuFZn9r5MTSRHtOgkA/Rax
s8uWjAO2CZDQDcQxObV7WV3Iz1h1SKxDyVpnzAX7lYQA12Xl68S/teW569CyWc/At03AGViVxy/q
VN+Jam1yTZv2txtm/VMboPQjI5L/FLEDPzIs68Mw8Fakg8weS7shLCNzXqN6Sg59Ryy170fgC7wm
RC3LsndK9V86TQ6m9t4FBuVEIKcnKnPfjUgBqxwXo5fOyw8icsKdOZIAVpdTha0JRugSES63MVEM
z83IAjLRtfVvzLuaPN+O4DqLArEznX5rRxUSmAQLl8pMIub8Lnhp2wnDfQlKxKqS9nHMS8673Ogi
5pktkRCWbTtnPx+i4SHxUVeDFZeHviqB4M9lDGFeIrQRPu1XOPIsuK0gpzYxp5ltPMd/Z8/GW55b
y3SrhOTGENDHeq26+CNL+5x8xaF5a9PapGec/GArCGjb+IMKbmnl5pCTlI9t3AER3/jBV9Iobhnf
0eYhyUkyjL2EQZ4uLKJgA7ehFlVFlgantiuZkbmlfau9FsESgGPGtEyruEcDhkz2mNzTUKpHJQgJ
8SxhlKsI3h1br8bZE1XOBqCLsDSPJPkMCTz6MbWKZzPvmRwMDOSiDg9tu6Aj7aydDlrGUJzc6RVQ
8phwqfUAKvK8fOnGxKchs+ilpozRBnEH1SluhckP1RXlh60y8Ldu1uCTF06PWrCYnkpLo/A3QQYz
qC6KXyPikURcMMb8A+ZCXRpdo6l2pSP9n2Sc1GM0tLhuJg0J2k4zahJtSqrryU+fW0/RZmlBvAcQ
D7P6ql1jMUU6/r6BKi9LkyrB0pKiQQn6E/6D8yRrc87dqhpwOIbdARRKgFOdNdRbE1UGg0cFLM8O
Osy+Mz7HXHneZSqa5HWOiH9UY/YvNIffqWJ5GjmteCYNiul8XaZrUXZPIu7t0xwGnYGfUlf5mpSc
AW15ymlRZN5C8SMV9bNwWK/NFmm9ddoCZhgNflfKw7Q095NtVc0xIZDgDFmS0ypNwabS/mQTAwS7
VJsgCLhKHcHwL27YU8E1tB8NV4f3otTM+6q5mp5inuRNY7akhLY4kcMZMBL7WoCDA6tFUNTvfHds
ZEyQ1gdlADlheiy2ZJaG6yYo0sdYy5BEUAX+qZgi4vX6n8phowI/kLVrKdutzmZUX6BsRiLPXswE
emwWQojn8a+BrCxJhW5jXvupSW51BMzBLwfJxD0j0sP2CtKhJ6YOUSPmS1VOaonRJjaHRMezARcZ
U5hcPOjDmJ16k29eTp74GRqr+LHCiLx4y2PqhiGFZN5KL3pqqdSesCGuR69HttwZBMOZHBSPBLJH
V99Uw2VIfeuYw8DHXIoJz0maYWeEVYMek9dNuMFw1B65cI0X9CdRG92ViL32JWhEiW4lsf2TlEOH
7n7CUwgHC+ULtWpoE7LG5M4FVANCiuQ3oHUi1DbDQCf8mCygSeZoMYDw6aktPwtIHPOWP0NG0g8q
BXgKvNh3i4y/lT2AgyAjiZHaIElWTCaBjJIgjvrQsJYHoJuqJ9km4zP0uEZyOXY8QDUCEl2WFAxd
ulh1dGwfenLDUe2RXe3bTfnU6jK6mjPamZDN8Hpkg/bEDWDt+g7sO+xe0kW63jr0doLuChytc1Re
MmyjrHcuhR6d79GxkW9KH1/1MEebIp+Gn7SeeKrLOPSZW9c9MjwRUHeW/vzUi7m+eN0EUXYq0Ehl
bkZb1Vn7oG2CAJkGOhC3avJrpUrA5VMEv0GrxWg25FhWLaNWl3wYmTDhpgQnAzQy3ecVUr15gO+Y
OA6RCdqEHpY40WdeToxRR/sjHlW4yQjy2kzmhIol7LHvqjipMAkjnO+FAymjhxfR1g0cvsiOjhyd
DBKLCdrSQ9VGGa7oOYUDZfQUiRKIRWgvUYKZFmgMY/lYxoambUny4alyI5Rrg8PJ2SqiHoeMGDMu
CQrBmpFtP4UBEru4TGB9k9gAalEzrquUcRO699jZk4MushYZAgqSaYzUX90mZbYFsjXsYy+H+VGS
4+bqMr4bpoem1yM5znfCkVanhf3CFRKBvhpL5x2m0YKl8QKmQW2qx43dx9ll9GKJqkax6h2l9k5U
uRqzc6lu1DBsLxvShHvbZR/iZbDQot5lEZkNNgsd6qXucbJM5UOQb5qdjJt22ygT12AOGSDviXlc
wXaHOOBP7CofADjR5RkZ2Js+TmmVof6ijs4MpDVJ7SERDO1qNwist10N6AtpQwmYgGlMis7qHNYR
0rUhinZD1utdVUPmJUTA4JSakPvZIytUmfFWRgqL0aBnvOdIWBJGbXkQXwKIzpt8EFgD+qg5F32H
Zbxs9BkCNq/mTBovueaD+a3K8An+VvYqQt/5Jby9/QD6Hh9MA05/7FJ/R5QEu9BCe1SZHX9XBCwN
pRvj4FcEIuDhgy/9YDUA4R4y0qrih7q0K4itXfxap4WL8SUeqpNVy/jNDqP/BnRQS2mGP1Ep/nQl
WZ9FyfDZOu5k7Hwx0Kl7LFAmUn0Ujn2PMVkU/aRdUmyjNE12Fmkz29QPmBCnNWQu2+zlK9FM8liL
+itwW3kmXTTaO33cnx0vwYfVSZYlTES8KHxNqjlg7BJIEkhbEWBmG3O0Bf1g2WtrrBelo5R80mU7
9Weh0/6f3fCuripLEWMzogf5Q2SVbqT2v9LYrdbdMIBOM3uXbprj5SqSWZb7EBYSTsCMPMq2Z+tj
gktKYxxdLQ2Gs0btxUVH7cGC0Maj2HU6P4ezaLaOLs3HsoQ9x3IvUTtbEkM5RxB4VaBYeOYjyROr
sLbsXRqz9LSbODgwYvMdQt4sxJuRq/pDM7qYaDSS8jLNu9uIBunB0yRF8ngPd2DD9r2y227nR0V6
9PuBUUY60IrU8fyqtc55MfJ0wLw1TMjCEXZ2ZUsOrMwS8jHScGM6rtx40MaB/tnGOZTASIo0jPeN
6wePacFCDPpVuR2BSm/57pcNQtZ+Wd7YAceI3P2cMCixA3dgi1MYp9mBWeFNJR/85Hm/hFGVb44q
4WMVo/Ofk1biSkRXvkO1o76akYmQcqL+wgVt76wGoFWgsn6thzo/yqFRu7kZ2hdPTYiO47FduWBQ
0TmN8mL6VnbMnSY7WZqlqt8NjG1IJW8ovsd5G0c2lGLsme/egE8vJJ5uxePRP8/W8F25g1gXRuH8
5EWaHT3hWke3Xtoch98LTJz/Y7jMAys7QCo6e3ZEpLZsNlFN4lJlA5qpDfAYInOq9eDaHtkz1dIK
2MRPo2tcpaVhgREbwhvHByKUFI0ydlfUECkpjGOaGa/mKCTatUa99xkxg5kVGKfRzor7DBFwRYrF
c4Qo5tSacbwRIov22eQbJ5MI120z2bTUlfKc907G8QfRruOLQqS2M4LA/4mTiZzwSIZ7Xkm4tELz
VfUjKtx2zKe91FP4B9PRunn1suSWRQdIqMqOAbLY7eT3PhN2TbfPWOClqF2yA20xsHKwO4cnuRpH
rhU2+VORcqHHund+ZJR6t2J2ec1jduPkedL5Ymk0brKsG2KbchiAcx4gWUUNZhozzaMH7RUcSsOe
x4xixaKxro2nwgXMjxQj8zeNZBKIjmY4jZ09gb51F/SkGNFS4FeWbtWe4gpdauom4dEzmrcpnvRl
iJKRtt+ffVjbcX8oFAi1OAZfaVrOsIXlbpNiqSijpqH4pWg7oq0k4q7Y11H32IVi2PV1Aiq9q8bg
TqLZBIei+NcXtbEZ/Dn4lxUq2pmgRU91PFhHZibPXmioJ6Nzx32vStpgixv9nrQy/xnSrGVSKtFU
aRrWiilu+1fHbYxg1w+YxDdl8lH7KewFGuFvzhbgI2ZYXEO6sHcenXnt85VicnAGlGXOYptx8v5I
CKU+pyQGrFualA+hSv80lgmrfAr7CVGvBmMkJ3yqul/WIoG1jPY6qif2Hp73WLlV+hLTcnU8i1u3
TWKcz1b4Eqb4IgwndMjetfVttgz7MHZ5dHW0ZF2VmjUQIxOixxjNp3C2mGcR2gmmI83fA8ecXfaf
5vgUt+X44QW0KZ6Yy91Q4XzrnAWoMgmLOZsTvc+eRwJOT9Q6KGxWcdpgPZZYyCBDm0lb1ThbwGsY
kwLP2tdOSWiYZcZ/UZiQFJY0YIBE3f7H1y5otqBWVbVg/ed3itlLleF4lwyhK+IsVnHgkp7qORFC
tKL6cBoj26fm7BDCHXFdanf+NaxiemkqVqSF0EDM3XK+Fx7cfnzWbe8iUDUByYxzzzrUK4F2WWEz
Pavc9o+6k/YjF+fV1u74X5Dl4SWAmctsfDLR8FK2iKlj9T9mCMO31AZqy3CLSNHEwiiPdlw98Yw1
COTnv1Eh9gLki1F1JgvEnmNMEshnz2UipycvyFlBmkVM6g2wjr4L/UvYJ85HPg7FKR2s+OKbvbVP
S41MM82XcAIqA3cdTCS3DmTUb/zOr0+m6DgEWlSfouQ3rN2p/gzGKgXWukiI3TDEoSwA+XIiMzaY
YIAw8TcC3/7thy56gXLtvcvWlbeujYD4LJLtoumrN4osd9dUPQ4+6buSECKnfBWBk1xNgUiriyNI
pUVcb4e6i7dVZs57KVzMNLB5dbk2eg2CKUhV+REMjUZ+VIhvznMGLpW2D1WGN6RSmCuASzBWbi0u
XPS/mL8dPLvx7PwraARXkyIpMB0H71BPIS69ov7NojJYd2MFjjBqhx/DIZw0S6nxOX6hpTUAhEId
8FTLmc2nhzipaVk823qivvbVCVy1/PPM2H01pN2dwqCuMbhAxSDvi5RLvmVYOB6TNdMyxFnJKMfw
qkYIHQslFKh3y9JLEMGmW/mbZq44MYLwD+Q6YGwNJMkZza2X8XPu9n8iqf+Zs8WjQU6brrMBmh66
mblEFSpZmnpZtMtbc1X63XasuR99RZQkmOsHs4/wjIktlfpKwbwaRfaezz4Le5O0OCiUhKki8eBs
2gbm/ELaA4VEPZ69egKRo7t7YXTfpUTpUnpbP8JZOMfiXqoO6txAbUEZVW36ISUAa2iyjceSxmKu
5jTh1SNSvsmyF5dQgJVo0Q1NRXhrk+I3tBG18iB27vxsE3bjWRxmRgCRxjwqWMV8hePZiKczaAUo
dc6ecLFNiIHDrRF8ugaVYHAIPNLWU7yYtr21/OqAb+EljJJDKxmOaeu98/CdzvJgXEekipGR7AdU
LxQ7xD0glrCDXWJYl2zuuHqGc+8j9WxYOUyKePYMudTktjRBrLhiiIhh/xjq/KnKsSxOrN5YsTks
kzXvqOjEvW2dfWFWJ0PhFvRrRusSsieyCX/HK41lCOQJOUNXb+R4F7F9MvX8mjkumsJ0FXruD+rE
HU3NSs7tc7m0aAFbKx87STxtO0S/DgY2JjZb5gjdtx8HK1jAB0ZfVLCLLiQcbi2uAaHaWx53R5rA
Z0vUf54bPWYIC0yFhXxUT/YcRbhLQ+yhDlZc+TXEDe6CFI9RCxTVMm/zskCTfyJe0HjVoVM9WKPH
tBU7shrxLDNe3dogq6K42xmomDT8YmS9NrPvHgap6L2jN5KI5LySzxObj2AkGywbhtdeTBR50psP
vmCnSVZH/8K4AqaGwxsg1yOaifnDct8b88criCJConiEUmPk5zbYQLqAmbnvSF/v571HX9H7G8wj
LLnIvsQuYjFpyMe/sf5Xw1Tz76p4BRhpyFNAcAPBxnEEbdQJvmrURA46prYSnzHLYrOQkFDmB9UC
jSRQ08zmnSRHNje/koCwzE87ZQLt3eccstjaNPdttCG/6MFT3xTQqMRu2nqxWQ+kTKDVBkuVbT6V
BHlQu5J+p39LsKbJb6W/vZkLYrylGoOFwWurLUQb8IF/MpvNVa/ZGqf72cw/bciiFPGbrg6RfTu7
FNldhLeXsTc1CaFsK3dgMiBZWI35f0bSbtiUmhE8S9TjjGmO0u3OVohEkLVx+RmTmp7ALGOrOjyV
gFGofqx3DvqHhHBePWqKZ9YAgOpGl2yh6se2hkuNZ36MUBUODCJnf+eh6mbgldpIzYbF0VZ1+ySn
Bl42HGhcnegaj2DffoB/77DhrC0QjH2IKmO5z9RCpf4O0G2EBitpx7ml8a8/4C1C+RDcFrTFEgXQ
Dgs3HhY+1VZUfIvZPhZgQCK2t0EZ7uw8Ezuzq9iAyy0lCYroaM+plHMQMcBs6uJvrpzrlID7wU90
ifg6Xa87JJCHvWD4TmAthKm9Dg2Wm8js/C5hvZoQK8o77IdYDsjyihliZFxDjKtpnzuuuRBEnEO6
gwwZGyCQwRQ7Trh4bPeYy+Lg28NVUsIPs1jnJgpwv6PGz6cPgR1rDAIm1faFWMPP2bIvMglO0sQR
28z9oZPDto0ZGkz8bTv6yqXFz5C5n3TGj/OC+OMmRaDEtLtDsL+iQBebQHvOKSIbHm5S8EbGO7o1
twW5Q/mMGdz5jBvQRJlyaEhmDkqrMrCDstEAEztrzJYqnE/kFi+zYrrteBW2OGWDAqx14l1sP+Cq
9OwXx1rUoV6PoIr7sXeF/2BMYY3QzD15bcPy2q2vgyJGMOqDh76n5sqdfN8GPlvmqkZMSZjBEj3E
sTcCUUsUCJCgmqH3et+Tme4DGpZCYICO3bsxRjs9DWyhmBslo1i8Qq8VVsJg4HiNfZfBbCxhdtI9
hX0QH6KigpDe3sMS5lvdfvQDKNwxm94KX1yEbo8hqYI0n/D3Rdg23B7uhpPpt7TSm4yCx3aKnzrZ
nHqXoClmIvsGUHDSsoMzhXi0U+OQymwT06xTMexdo7oyazgLH0lVQlIz6Zt+WSHt1BgwdRj9hDBV
B0g/pkg/lZO/RL14SwnWeBiLdueZei9a7ErhuPec5Exq25rZ2tojecR0is+B8oLntHx0gBROGA50
hp/IK9SeVOOD3wO6pY5aLXdX5ffrTEyXvkddjkGo5dnhPpEITrMAJCCXkuzDreDeVWw800XNYvto
ksijZGxCfrJ6GSPczaV+jqsS04jpHdgB7AMeqwejn3+CueTTEi+lzVw8JPTbjETBJNZlhhiu7ZGM
FNpe3miR639odRBYi2jL7mVLkubL3Okjjfl91gEEPkTJDiNtD1dmCkrYs93n0fTOmYszxCIyUssr
CcQ70aeHPoWCVZfnxkVIoONdngOUo8Kgvzp4eXFoMiJ2Cngzzbwk/C7EgCZk0VW/xpJx7ISappoZ
Hmv7q0/8C5XflsHZNzPplRL2LxXU3mum11BFeylZcTIB2jRK/QiOL1dUaxlaxzpGlxCyiGnAt1PX
lwB2Rb0Ad7v2L5DZswuGbwxNZN/zXdv8wYBrnihNktbLzUCs0zFzQG9KpojcavpGNBca0TG7B0X5
m0xkAxp9/WyhYaMRitf9JBYqZ7nvVPxhuDhdUlMebReRH+HdIxFZD01Aqa3MDRXhhlrlZBjDQUUk
Bhc8KRk5b3T837ZBgBI5dwdiBKl5LNLas+pOeA4FkYleAIY2a7WD5Uc/asBYhQ+Nuywv12WU/1Pp
fKVDfc397kk3If5rA0rZgBPCT9A7xwwolCYRjdC4fZxZD7p5lBOG12iAHSSc+0xBr90SWgMHmbA/
XGv6by6KR5Wh8CUVY1+mxQh2sv6x+2WrNIkjCbrHoKlf3TR0LrqG/OGw/VvFLhORumOIGoWx3g2c
JHwg0yYz+Y4EwySMfQwSmi6lj6xPthwvbeKsS4GsxJ/sfTUlVCVB8EeClyL0isOfBRnSDhwZTUKS
X23d3NbsN8PsXrM4pbNlfz4ura9rfkoJJ0pGMJgjl+uNHMrhIRI+bMfyZPmK/Z8e7mPOwNxMjGNX
leg9LKBGEcLSAKp2k7L3rTENpA50+zA3dnLmQK5Ke2ND/yGn6JIwoOD0aaInehnrZ5g7rsyGX7fI
WKT6cFPgGWVR0jP50jfVey+pb+6wpLJ06IdvJny30ZJ4xCIjXtP6cHcnul0VZvqOrXdlJZCriD+f
Irlxff3j8fp5kb0lg/UjRdrlmMNTgPdnFYtRbTUjILCnQ3vxJP77FMO02/KvpT6DF0wa7OgDXtV5
PAUm8lGnWr7Oyb0MxmJtHrBuxaAchnR8r1PTWOde8jgqQFVZfKH9+HXy5MNypmzVl+iBKyr9zCGQ
hv/Ti/Q3t4v/xqaWjID73zZoHoWLD4FQOD4vJyDjQVPQLnBue7j1obM3Jlzg5FGCXUJFS3EN82Cu
n5kcXKZmMB5ynxHQggAtpgF3zDzfXWEi9G+/O+21e2ZaFn+hvymF5iObBNv1aR8OgNYcJl1hhD5R
d9dx5BZ3rOSzgLZoGGg2nOrCA3uLMuutzCrI2bZxtaLZotOZL+QsFj9Gi1iNxIYD+6I1+LZtiSyz
rgMEJ9586m1MmY0rZwB4/S4bzWNrWycLS6IJKJim+0UYQKtCjnC7Rg+elEGPAzj/yY3ohw8MNSpK
zlrOZ8NQ+xAfaePhmKSUmdxsZxqYU/N6+mMitRHuvHWSwOKWXkaxY8q0x3CwCTnZndL3WGF5UbP3
j5TSW1M6hz4G/+TFVELKX8zcE46BMgCaQO8MVgQQSRZ39toYWS/WVvqtLVpiwzKDm5wZTbAPxW2Q
fYe9BuTWOM/Ep598+HSrmgonG4edT+wBM2TYqtOCLbebN9dH1jk7/WtBxEzdLHz/ysWLITAyME5d
+R5+9z7wt3Ni9hfeen8dBajR0ibepDUOjRrCKkhFZQ3JxvUQHDdzU5/Kojk4bAurLgSAkxmn3Aab
6cr8T4Xeo8H0dtc64WeKuIdk58dwbl+N5Sgqp/adDORDgIiDJ+7GgoGjQCZvGDaBdZgyuRMp8Yux
Dd4StvamRxyft2SNZjBFyEssZyJ1cnkfY3kM6+HDaYufevGyt/SuhW5OLP8fZ4iq0NvGs6nEMaFU
dTXbbltj/TGvYaZ+2Macmpb5Ts3cAu5gnID2a8J6nSBgzkr8m/V04zBbfPgWJGNH3SMO8AcPw5kV
RWdTLlbCCpGPtl9rGTzLkQQzggJslHlzi6hSGxprQ4uotNzLpj3VlfmeDu6vapKDEcKMnNJ3lUP8
CQwO6Nz+NbFNaWyWbeBeDZJVWQnv22E4hmrc+533hXN8U5fGl/aa8ua1foZCp40+GgtMswXN9SH1
l5UyrKmRmIus2+StBU+RaM3URk0N3UN6jNSrwtkyfULf2Ha4GLGyxb388fr6nyGdiQg8fnavAshO
S8qaClkcpABnZbgC2CPj9y5AQxzMzqZhl+2r6kVL95XSB4pMOzRIs0Z4QApNHUkFD4J8QkcWpyDv
TmyLrIeYuFIIAU9l7V0Db76pGvHikEe/OarCejQhxIHhxHWlKQuQPtD24Ahi43qSmGatPHp1UQea
AY7D1P4IHGp4FS+mGovJlUSfPTD/Sl1jXaXEEpEnkHiCTVL9lHbw7Yn0y1tO8BSLJP5k6zvCnanS
CM1rsBId2TN1cC3d/Ju4pK/S8neMGn+dwQfZGHwVqXWd5m4zU8QkGj1WEF8DF3Bpre/CqF5F9JYF
NhBTbEuB9ZN0kN0nbreufG7Jg/PNySdqa9ybTXs05XDS6PhKgIUh0dWGIw5lXt09tfjGsGM62K7n
kSlCXz0lxnSXCHxq4gxQk2xIYFmloGUmdEm9bNY2vVzNgxOLZEtbumPaxosaX21Tf7bKPRM9upvx
bEbaIVzOONXN9M549cMfcYpl9LQ0gqgxDOLFhvgiSgfDioI+k/hXk1DEkGiahs5fR/VqHrEkGtU9
rUeBSNQ4ZHX2PSXhbyNYAScJyAlPPqRd+zaDzc6Lct/3FMFWT0tcaIxB1XAyhHWh78MR0ss7DuZh
NWDKzWvNutd1CAs0n7Ml/6KMzt1oX9RgHp0ETa4JlyyODgNVOmuNl7DHX14gDFklGBj6pnm0ODNy
O36dcD6NJmWJXDbtnsl56WE9MS2fOJAaF44FCKhZTHSabdaBNdEGhRC/H0/3aE3VluDmZCdh6Rcq
g3GN0Ufo7C1lhmO6VIQjDwoyI3yOgyLStPVjPoY0fmItkx5UK5qdaIOL6cLAqjxVfaT89AIb1EBS
2cnroPhNJoYKPUeHOeXHjCvU9i6mGN1zImVj4aDopvGXlvvHDZEclQO2v0hIeRftodOIggnnVAwp
jOUzN57p90iWiMz+2PrOQ23r8ywqLJkoj2D3uhHZE7Lc1I5JTxMz9/m/pMhxime/xY+tLH3yLerI
Ns2+DeJxnLHHBebD9vEFONyGvsElKTvjnqq74rlv6NecJ5R5jMA65FXdhCmL6eDBSdJPgTYiSTIA
G1gvQsgyGGFpyDXl1NxMl8modwT6oILgSpHca+PQfnXd8Er2yT6mn8v64eAxkBgmET4nvtqrefob
qwH3YcCcJW0lY58SCWjbImtfdPXm9DoGds1I2Xu3ghhsRh+dUeVc3WIU18pnW59iWWY5boFQmgCe
zJGBEDh9TWvkmHllH1WFgSmw8HFO/ldXulfh9/tkKs8KU0oQZGcuXfj2KSiWBIZLFM//4lTmKwK+
3OswgtDjHTiSLZ9sVIF7r5DGPhqhDrauOtsmUB27UNcZKRVYh11ksudlqPhQOgy9mPg1nvpyWhKY
m8A6jsp94p6/eQlDzAKVwNaopXFMA0XEsISx2Fr5G8s+fYgd75FUJJsdPI53R7eXlMgewih3XTZ/
xuh/OIgxN9i13aylwCymRjluXcNYSdMD29TWAO+9J11P6yXg3hESnk1jbUSFv10zP41H95q3zru0
uleJaTdidbBNkFU2KBvJ1D5R7FEU9pRade3sYx/ZtN/F8LYtFOyQVjGXT3gLaKPrmoTbLqcvLMkI
0+YpkEX1hfRlbbk4rsh2XtmtVo+sS7wdHI9DiHnYxwE0yerOjfFFvfY5WhE1gHwu+NOB4eeHSgY9
XhLW0RbRmJztrERd/iNYdOM4Ssh6EtFdlRFSR0MH21grjRcZDVsfMDH2RrNcsS+gTpuemqwdTlXi
Vdvart8zga8rM2KcOEjeSZ7+q+gxwAWRKVRmikjdgnyngcY5rDSxqwnBV2wz2cwjTAaUjNlIbdHV
bswGNUAHxNn3n6uKmjPrS3cfN/Kt9nCoxRLNCMyEg5jMTdWnf1nDjqWJBsDB+d1RbBEofbBJ/I+j
89iOFNmi6BexVgCBmyq9T3mVJiyppMJDAIH9+t707A3qSa1MiLjmnH3wsyrrOUUeRo9Qr1UNQ0ba
PYehwjHsTrzARZvySSMbfYyGkB9N6OTsNY9+RgxOmh1mu3/1BWawOre+Go2WIiu3CA7x2Erj1cu8
9wqsW1eQl+FX+tVy1AHOyLSWzXC0VLukqhc58BNdrl1bXbygu1cd25rRxaGeZZTiTeO8jNnw4jsR
qU25G8MVNc++yyzLswRcSM9V62L2P4uZc2+qOLz71n9OhPtcGunOYNuQRMw6aE/p3YZpX3o+Gu0B
te7YhR8caJuYOTteDDKJG/5SRCv6MRfmLR76q8vsiygp+9x1QhOyVIwnWqAAYE3rkahbfpW+dWgs
xvaSS4G/xr6WASb0kuCIoLE3/NbmwCLauqB4+nKC8SOyLMjX4bwj9N3beOyI12ZMpTz3ZxfPD7nY
giGSGtCBcgwdZqM3KDsVZHnefXNugu3szv/m5KOagnsOJiZxRxYqMxN8n2hYtC4MRRxH7IeU4yMe
u6PD2KCpWXKWmK2rwv9QM6boNEr/mJSgIk58rvj+hS5x7+QgtacW1FzgzJts8XzF8RDdCqfNdp4h
ALjN0ByL2LfBYcjTDNPZh4hOiSBulF27meMWXDlZhUxh2LChsKYgSXfQIjjrSP6oMncTlC4giaoo
VpVEWpsWOFeYUlKqR0hmY/M9N+SL2Xavzf+DdjN6G6fk5IfytTXTYCeS5pBmsCfD81zB8mR0EAXp
tKa1bv/54NZlqZ77HENiIG2maO21tn3YQ6jKH/KAgzXwjF/P67ELk+gTNopxNjv9NkWYFiFfvESJ
S80QMuUZSzMEyS016zLLRa7M/yHoWH/a0vrVfBEPVhh+qgqMX4CNMHGvXZeB68Z02Djpu1GZGqkE
GLZioScS7LfL3PmLSNuXdPR4OLiw4oBvfaz+eCVmFifGm9ws9+kgPY5UogXimJmWZEHgzNExXlLE
wwKhHTa6qX926mgfN+W+DeJPpVnKsOa9D/GIRN8cWBgaEmK2dVZ+9F6wi9sVBur2OqsYOXr1a++X
PvkLibnR07Cvl5POQ1ZaDhANEdetlBOg7LW2wjMgViFEj2S7s2JvMU50FulwMVOBspn3E19smmVg
ZSbYdm373OvhkmBMcari2S4NvufiVbfTrfQ8Iv9KjItJyo4ehvlDTiY3rELzqOVEVDxMqBD+yuh8
pLlzKxf6j48No4H5V9X9nTP9pCT0D5tIqMgfUPbixfMme59VfvQ4mRIosHzJyFbku4aO6MxHnxyf
jN4q8rE6mnF56rvC29ZNvp1NfpK4TyRBGsW3YUzgv9lBW2i011UOaUZaAbEY/viUIWLspmoz2S2R
YSGQ1KxHHth0YbIidfxv6tdvyMi++dTRZGX7LAVWAOI6C6LXtPM0yxiEdYoJRli8t4SI6IFwP+W9
TqyM8PRIuV96hS4bd2mTHoyxzTmM7GuXiUer4k8sO4sig+OPASwSYWaLGQpZEAvupLK1BRLmqWR+
tu61+2S2/0O8yS2cYDNUCsopxQPlwd4hh7iMKJ4YI919c6JLpJHzzfwYA/12nRkfnLULEc/EkfPO
0OMD/VwGkstYk3pMrk1glysE3gjIBizyeMscEEIIsbaupCvzZboOR/7x3Mbfc9EACmVLFYG4aIdh
09pi5QVsYxp4DabXbAM1/Jb5Twt4QVreVvXNoTZAmerorhnOS79Z+x1v8IxqVHp3dlBYUIWkUONx
1aiFSKsQp471UTLpQ2jjyhuS/sPL8ms3oVIsqTuYb0S7Opr/1VG/lcjReysi4pEY0bSOvnozxvFd
l/kmNchwqHtGJqpjDFnnivOMRaWH6JhrFobiT9nwztYljm3ZQplsTAj6Pd7eqms3pe8RH4YHtIOa
EfbBpaqbT8NcxlCxebQ8KsysuUiLAZwt4Bf7khmXWZvQaJz2OCbhdbaMV6l4nSd/XY5MbgtQBN5I
avPIct37rPtTEpEE2+WFwucogXccbYgDQ/mok2mNGqoZcEh3F3pwLGBUt2BZ+/7LnEb1o+LK/4ta
R5IMOhjbAW0fU5am+82TOH1C7kpjG4VZRO6bU8GcxV8CoC33++ccmc0mG0LjrS2r6Tv3U8y9ojDa
cxEa4jNFM3Byxnk8jJxqV6tP9OtojcCN57ZeGaqAJ9LbFuZPU+C5klVPcrM2q42ZhNChHazggQjD
A5Qk7owYU27lsB/yc8AZfdJ39xkLziZt0Jh3QflPODLbsMycsPbq+G9ZOfjLKhSGbVdAZ9Ym8Sxx
994WwG+NcZP4OEnSmADLklTslTQCkHB9g4Fqqqp731IrRF2Dbgram2XANxkYNTP8j8bgPRnTD418
7pz6DWZsY6I5xSfDVhN+Bru+ZM8H4rJ45tNuUYlzj8XIkbs2mk7dPAvYFylpthU+pXyJci4TqCFV
Qd1kOZDwIgKwOWMUTMNUafQfNSM1n//jQxEQBOg2js1DONQEKxLH03UOk0yW+jRu5iIdiPNkw+fz
6zj+fBeDacdn115+dmcEdNRQ/7wsgK1fGRHUT2Ek2bTSwzxdI8lVipgapg+FkA9XjxGCmy6kS2HQ
LyKAI/9WdwLJgvhjcEoXIXXiZDCurZcVivaoTBqmIKpjIG7625bc611WMvKX6Sz+qJE6gplHdZ0K
8ylpbb3JtHdLBvVpIYvPe/sQaO/ag+rsuxjRduX9xbmDu0cy9VJzfEBA+RIWxCpEGCRGe7hXRV9t
6U5gfTQk2SVYsTu/wOEu/zhIBiahTNbPxZ0u4u/ks0sBJUiIlCLV2smia+KMhzCBu9lZz/kcPs8y
/QzSjiJY7+Mof058xHsEnGdbU/f7po+5oMsNt0yyEyhMY2Ft6Y/OCn9c46u30ocj4vkXKyN2pWfb
OA3VbUbgia72o7CtuzDLXxcBFEaj+lHqmj6r5rz3n+uZ0XtqWm9hJpFWWdemBDWUWRQJQ8J+oO0e
2cXN71XQHuzER6Njha8tWjcCquBQA+5IghZQ/GRPm5ICbR3K4NEwjHDnKe95MNmp0te9ZdG46Vvr
fegJgkna55Iy6qGz8TyLnBM/jciPS5DMnh1mSFxM7PHnBF9OonwLXUKvHrIQFclQPnGPPISsa0zS
nRunQnxisdq1ljesClOGsBh1yp4SdHA2HllfjSr4ouXZyLqAGtdYoYD9iXzxzVHiL9tcaxsTcRp3
kGut/tGwGxA6ImEzZoruOXM6iFBx+mqAHRkRugv2f/SpKSZUD70dJoJ1PvNkmomJ/pbMpaLrxrcs
85i8txK0vGkdvajydnwm+yzo/5FaXJ9rTz8NxDkydmzXaLwgKTRbmJx7JYknwHy2TmFLytJgNpSC
ADN4pIJEM1XpD4nlr3Ml/4ghvqJHpdwo3YPO8v6K8nSFczBgaUx05tLBlQKtXRTwC/NertslkCxK
vSteO8TlRhnvRJX+ThEnQawHcF0dnldtRyt/hpuR40DwJkqiCj3Y4IpP2TX/OkmtzYnXnHoz/Dc5
8u5HTEDwQWLEnBfjvV3Ya0couLygLeZefiQuP9UuL47f44+PqodEj2sjMMF+WOZHYKIkcS20zGSz
FB6/jthWbXL459Fr52ialOEQ5xikgvgSLopSwKubMAfnXWfuo06TrT1WG6bxfwY1QhCq8UMPbk1b
0arhSPG/6RGSzzkWByFx2VXMyAxhuPs6KgWzGC2ezdBAxVSV3c1qeetzsdghzPaacnDV7AaGYl7F
PKZkpjxQRW1EY60ssmWcSj87DuALn/gjyVPQMUdhCbMyRXZukFgpM/p20ulchorNmblNExsG6B8f
2oa293XY/VZ+na5sNgcVQ1tu7nuO7ZT3C1Rg8J0hbNHibs0w0snSmsv0IlGd+vKzoqRKI4BTgQ9o
xVnCLUGvgANnRUkM7seEERAR+KGUuOQh/E1+fUMTtqEs2mgNIyF0H1LX3GrvnzaIO7T+Nkq+SDRE
qfvFDmY5dCMXEoA8lsrdwkK8VgPmYxgjhofW2BrhmCKKYQvYheR3EIuGMYLbABb3CEse+NRUgrp2
xrMugGBJcA48RariOOgIobL1OWpiNvr1OomZ0mLrjGELMBQLiPO0A/NcI2IKhy+PjD4qjgeLQjh2
gczyz6o+/PKmklsUp7qD1Vmj6AsQyFp1s25kv5mUSa6A/B4Myv2AO1TYm75q7i1oAp7WbYGXI6v1
Q58WK8dqAAA/8TezC15XGM0RfbXdjwVcC9PjIiPf1tCysPg8eL7YxuUalTt0KPCUdAmo3tEfiaOb
EYvUu4fW3SX+C7sw9mHT1isdBjjjJof7rV89hw2Geq0dtP4WYpJ5jZmNYvkiSvUaT6uk4TG1iCoC
IcNqPWAkYB2LGPtBdEPMu3hcuQxgmsBqplwrwYagZFbzSz18KsK7JK71aUalzq9Dnbu1c4N8U+M9
dKr3CGpRtHBnOLWi1l2BPdyG1AGsO3dEb6Ozx54JtkLn5tYP/mCT2y+J3G5lfLnqDHHY4PKY2IFF
0r1KFGEZdJAZd2cuLai+UAxZPFQIQsl/gtTmrOxCI1EgQal+lSQOslOqyJKNZj7RObuWWkDfdL+4
nXeFd3Wmw+SfTKhyNspWt4O2BSOO1ROm5oDM4HS41kV2SJuZnQZDmPig7U9zBpoyF4d07k7tJBid
oKv6CFm8OGQveUejY/S+DtBtZNNLztsJI8TFwmCpo4YC6r8089WH7uER153DbUWO4tbXuhGrml2o
HP4E6ZsqO66fVapeTYweHjtlUiu93QxiIxPfE4woHr8FTgRkICIVKKhxMDxxyoh+2VwSQ9Y3u3ax
spLrZb6ZsoQAfYrAYsrqsYLKhNpBlz85iX18YfnyDIcgy+BN/+vNp5iK0wZ9Bot1xR6y6V7CmDYH
MFZjLOJeYOecfl0NU/IXIdcDeq2HuRhYYi+IinLnQzVvQG9Z8Iuw6+Hcj1blaFLjdTfXE4+Bci5j
3536sTvFye9M89Cm83pMIGJxGeF0Iwk3uicI9wz8DbiJd33+NLokFaYs851rFPEU0dihYeAZR2JH
ZGnmd4xccTMDgHPEYwJPmFc5l78peIVJniVEZmE1G4WOIqDtsyZvp4YI4tn0FHTBoTW43NunSCWk
acFYTVh5ghMuiH82cuOzHIO9Kp6p1y+NBqTDrFrDp4h79qhvefqjIhMlvyOJDU4pzuzgbfKBeCEJ
2mmXmwrkM9JTfWBFdZyj4WNQxW/Ryg1OaCCy0cULgWGOL1NCVBmmJwMNG1KSyzz8T0dMQsUkHhIM
o8hoAgzm/lKMPIzqt0rMB7tlDmUOqymOv5vW3hpx9hsN1VnaAKP5SGiDHtDbXYQLqh25yzwO9zFl
+uHUK/T0DEB+e3s418l70/4aszxlKCVGdLvIRog1FfsRXV0RR6fJ9jduw94x+akN9GgD3lm7uEY+
QTAJhUrQfvs6Pg1Ac3tGMXaX/szptJWEI/vFp6k1xLFs7epDkPd7A3KEIxYxM2Qoy3wLYP3p/pMS
5jTHwd6mxIhTRTpZuLEwIPNn8V8hFsWmS9Eb29hgH5WRbqz0aQIp5jH9bgbsON2vYrFtle5WOT+j
851z/UtOCGe+M+p8gnqsoqc8FruxulCRcHGwp/ZfOwTbef9RFlfMYqNNnOi61NuauTMP/9WyL26O
3gJibW88GgBrpJ4f5myBuI4nhuLwLKqH2f83N6+iumX5VxPjdSSNzk7W8Qj+9rFg30BIUEPZmkPs
dxlKVcwng/jsQ61OoAzC31AvM0wnP2CLiwzZdjdYy1ZZfTEheBcJYeUKiXFIYq656wTrJz8A7wVh
N0JuDCIC7i4iPn814ud4kA0DvrBL4XXDl6SxQvu+r/2c9X3NrsI+OBSfM9X1Ci8CvHlwFzGVdjBA
CWT7Q+XtRz8+gO5OPwqafxqFB/QrHiW685VGX0XyVeaMdBP14DCnLlPgLLsqOIewiVtnSXaF6jH1
1FgjWqHWudX4cdGVKBY7AV91hu0MXF4ExIVMWN186hDYich2MgsezYZ1YZw2f2OSTSY3uy02bt6h
2pnWmL9wxbGQoAyv4EU8KJ3sUx8lGZv0Bk/1DBmggmQTz8GTbW+99Js9HfTO4q6U2IJC2PjMMWTQ
HxfGtDD/mOO/mDAYG/810lx/PESgXGr7iAl2PaPrxDvCUcQr30NwJgmNGdq2LZAo9+YqFN12QAMh
QScYuAEUQz4zfI8i+NYyIK4RNxW9G7YUk60o1Wr63rlsP4oGEFrf7EmtZLpmhwSNuQl7JcW/Vshd
tGux0C/mZy+YaCDTP7InYxftiDXSYFp+sYpJF+Xb2sTjrxThT4P2qOYTcMRfMhDhSr0U9mveof4G
nGDE18y1H4qwP4zFTdWnOXkLOMhisDSlD1Eug5FK5YX9ve3HB+aE5URX8tJbsKotQG18y3Qlq5FB
kpcyooNZGjTuBRRPoYHcwQTAn6rJnm8WW6OpP/sG6kBgE40i8N2RjpuFl0G3t7b40yCemVV7NkmT
HqNnVaWvhTFskYmD3dv53HTYdbdpneFTIqZBGohFma0le+xC7HPtbebEPwYjsF6iBBHBznDYMvrF
hrMkBZxofSkrqWBa9fFzC1fBjorn0i0uGiefx/DLFemz391bi9zjEhwl/iP0gJcQ/Q+2sbMSH50P
OTmyHlXXXFLxMto/NkV4W783Ajetf2/TD4xsjEc3uTpJndw7wo2d1NiZ0tk5GlMkLURCIGG2pBk5
xrmPCATku5hICzZS+WFWvDVp+zdsky2TPbIA8uB1QB1Mg78DZQJgnzoyYlZCoIWNS7u8qvl5RmTU
j9XNIICtrc1N4fflQ8iYrO/jtZnco+69DP8hxtPWqRQkq6XEaGIx6712S9m/7sE+zOJmy2cGiLz2
wyGp9Eagku9dYw+cfisLcye9ad2z5EDrUJFKctYo1Bs/fJ9SYytmcXCYYlb171R/ocDZZJjNWms6
Nplga/Gho2evOC/lboSobh6I4CXEEP2mwQsOL1NK9PI6ORUR7VkD67XhpZtpVGRA3YfkDzLJg4TK
oKK/CODXbJbwWaaIWZm8D09jj1SMMVxhnzVJVNL5mea/UPQPsifZCWmHjt9aUklyxJMeqwwXI0Ey
sxdsW+544AmtaOgf0P97Df/JZAJ1Fw8CUbkE6PjJLvO6W+rCiR3z6mBHzzM0tIbvbqqp4MSrAlFV
iC9NqB9OF+9xZg5oM7Tcmj7L798iAz+q34QHuGn6tMStHy9+Fx0YOvIvAO+Wt6TwLkP7CLKeAu2h
gZ/d5U9zzbtpQ7+E4u2hH0WBnI1MFAecRweTVQlHgYfxy/siSXO2skNsYMjJMHx4I6Zh+VCa9YtZ
JXjM9BZT16pBfuGKKxnJOGob/x6JS4bNk2Sk9oNXPXT4ZjaG9+byvomR1Q+xYcbZTz+r5k9Lh2Up
WFdcfXW37dpvAUSNUmhgFB5zR1FshVdKAdW/09loRhEoIWEKTEiBT2jeBGtO9K8QsvnfjGwCNhc4
uWqQ8z6aiiDEm4ZrsPYUeG29NZCcMgg8apdoIgyWY/vEGG8VA730mAL3BmlGhbsvMTrgJcdGSHMT
ZncBwcIU9zZa1NoxSqR4m7l0G6DinfabnrWJ77W646Hc1CR6C2hWYlvxOil+sFu+RM4NQRqc3haq
FJd5NCxPwcnx0SrAVeLfS+NMhIRjnaSCTzzJbc/zi6I25X1Lr/YIE8bKtqWxmRm7QxIbSpShp7B9
1tmxrzZ4L5zy7KJqRqQEUvmJbmStp90oip3dPrIpkMWXyWcTo2of+LUSgZc0yeBGxTqxfCGMeNVS
4hrDW15ds4b6SPdrZPOHtFhiXtkhWF/hTAsiZzak76Mut0F9nKELzwxX4pJ8Pw9/zUBSb8AfyIeX
l+jIueSdHF2/Ig3sROgLK7x9wCNR5gHnYbXqEMHGKBlJFDC9/jePT0JU257l8oS6Ps+gCuA+ANlm
+oSAZCPL/9QmTSA6186Tqg6ajJ0mgd9bykddFFjJSGuixM6B2IfyIFC4jE4B12i6m0aHv1YjAx0v
0bTOFruBwIPzpcfggAV5a3Fhk1qZGMHaCflCwwjg8Aweq3sBKrQxEvTO0udi94Yr9fSD7XDBk1sl
9m3ksK5+meoPlFbsJR9qyKnCGdexjSMb+EEOjlzYGHtwIwnifDAocE83q2GcPz2ia6eCtCa2IGEa
3BLnkoWv/wOANCz0uSbAWG4s9W7P6BGofUPvVDCZtyI+27G7pvTopYSGcyvVDVCLRdANqZaoCY8u
MQQB/tQUVw8L1B3SwTVDRx7BswNyH7SA07sXigLIufmFAT8JS9nNcp5kBJxsBpY3yhAwarAty474
CwuB17htovo7mg0+oCP6BwFUpxkLgqtQhmFBgMKeDrxkzsV1nXiNpSJgFB+d3SBn6J7X7XUskyUV
ZWiuTW6QgZXlvxCA/iRh2m+KJTY6LlDeGaghV8AFkEUMjNcQruCptTlmY7lg58WLrp37OIBBUiGJ
KAG8wJbFjtfGaOeQkWi8raYWO4Syy67fP4kx/IOLm8xINio6t3ednRwdGR1S1A1BR5YoTBrgiwFx
dyIuboj2eOGSY+d1OxkMlJMSZqM969s4T7xJDc7ToJmg/LvIL/tkPqVOjpWjqEkFtFS56Qrjk8HO
vnKY8E6LFGByyQ+LPApNosaFy9ZfCxuLmSowdYFyYZpmhYdi6SkN62SZzjG2pi9jYvLlEaLd2fLL
w9uKPI6SiyFawYWNIWTEbpIrIKvW0ao4sYpsHcuvHkKz2YdrGylzRW+LL4hwUWXfWVTerCr4GMeI
nQ2ym9wWMVL0GLqugfx3XhbZw/TXZ06JUcGZtkMw/GWg+hb4/ncYTxpdEQJNf/F4zejoMqSdqyhg
oozY4Ior4UarZ37zMJB2npMWFjXtZ9250DGwmQU1WZoDQhO/y8g408FSFeE1aFBisEPOZwjkmWzX
QhpvNSx4ljNJ7V2qWPxlPbpr6WI9FFCltMCxqO2QJC+1a3BJYOIg5kSaTGlwv4yhc4hRjdsedAjU
sql/EwZEw9J/HQn5QpOOJwPdIfCfWBA2bVBszdHVKeSp6+8JjgWpeGEXe5DZCw475PN6rJ/HEFU+
VimPHYrxE5Ojbbj5niH7l24E5E4wZShF/ScweRbjPb3zfRtmYbr2XJ5MfyAVztMfYehte3hxiKIt
lo9Ic2EweqRB2GmKIHq69473ZMHZjwvnYuT0xcy74/wVq8VhyCBFGD2VIpJZe7zSUq2Tpj1ZzouA
rYHKkwQFIhZQvCQ08Dj0qERsFlE0XMFnVleHXMa7alJvDta8nCtxXJbqrTwA5sGqxlAdCGZK+9e2
3mZQOI3ykMywGDWstS4WN2wwMt15JkmJSrBbW1Gyzwh1oTWkYhnOHS9tVTOzcTcG34ZveZupfev1
k45eoQkEuJJpC8Py5oynKblb7aUBJp2Dl6qYVBJVNLlQ+FnasmLdwmbY1cjMM/Q5JoPGscBYEsCh
R8+cwrZ1IUk7DLd6+aWgYdRvJqq40G03KH029ZBfZorF3PheuI8+CpNmOKVMwFmwP1gFGHwUjG05
7CaiXuj/T6r5Ggy9ccMvt+VYwKgLx21OKA7TEDjy3mQMQ3IEzRAqig4SX4yaoXCmz5nhsSRDs1uM
Hjivyop3tdkmTUa8DZBRvcyNFkk/ZqxWYyKK6X4Y5JbG1gyDJ3BLPLtz/J4LfStwDS1vdDnjV1wQ
QH554Ek8NKJ7KTFNO2yDC2/YI1c/+dOPggHe1/+Qyz+4EGtnBeelJq6UXXCLIzrroBwheTUVx5AY
NyTGrJKSl8bam6jta8t7VMFiWJnVXda7SX9PyXs94PDW/tVIMDbefB61pHWRbcvz2H1myS2Gf40g
8yF12k0QaX7ZuDXdfl+kAhiyXjvY+2wWIIBkMBx0q84J3qJ2ScSTpc2nTEHp+sNPY5P7PFYt0N8o
OkmpdpG2f4c0RyEpzqmXvLWKRNEce2IWcrbVVjevu7HYjZZkxlybcC4oHKuJcomzlDnacAS98ayV
e1GoG2KGWin49aDL93JM/3mwMTnIvac8HO8+tLko1NYqxiphIDNC4ywucW3izrQNzgCxEbjKY+ay
Iq/YG/Wb2YGtFk+EYy9+CvtsOwqbtPEVQGBhJkTpkyS1AHeRn8BFUjklyY4NE9V2Vh4zg4WvhRT2
AdIGpOW8u2DRdVZuJnrMUpCwpFCwg0mrCEZ57Jer1bfQ42fK+InMYS+1Juk+2wBA8hFnsIZJ6vgd
M+O3CuWCA/l0rUXGN3vvOUTOVW/6ISFYUEIctpSA2kLOPwt7LslgDaJS7TO0nnBR7J2y+awdiJn2
xL/Joxd3REhUhP9UNBybzkF9zZk7kOqTRNO+BfnelfabU0S3OsbDGbrf2ta40qrXrOq/wOaNh06H
pNyK+lapL4OhbuUMfOWIG/GMurz9DM4qWPGDdSszUstMAMnRdJ2n4rlC6OPk5Lcra+upeNWO41PE
l4+JcR2mFJHCB9CrFv69iabNtNMdm6BtrNVWSe7M3Hy0/LbDysMEP49RHuR1+Wnl0AdaeWpGIgTS
eHhSDKQQAUU3x7VfEiM5mbCG7Ki89LVaxn4s2WBRCMbqVYhbJ7XuunNxfhgblnZHI6r+afIUAj/a
CV70FBUlY3vGeXHIZpxH2Vh1qM9Z0QGU9Apiu2uMlG6Nbdwvfme3+1JgP5NsIIItnBVQd5jMNSul
Tid/hA1puuGEDtJ73QUsNfN53DhmDpXAGR7rHrG/0AQYFaldHwyr2xbZxGqyq95jm9stbbYVjtZV
JRbzlAMNVy0Ffa67P0jTEP4hYN3BLDvXQ4BfNvsODZD3MRqvOSOI1W5m75IntF9StbvIILLACOV9
CgHnhkv4EdmF23mC6+LZxCRW9a3tzZG2zZr4qWg+25hCvHbNNUZbvOiQlybDoAuUTIl57lJ9Lpvi
c5LxAe88e5jhI2CZGEbte56Rom4gCsTXdHSKtGc/EHA2GbvGI/EzjHDKd779z3XsW2I3dzQJ8p0f
8OTlnAFDoZ7MEahXjGWTeSt4Ybswc3IQMDr3dbYprb7c92bzTQbkJVfFjxWrkxVZF9uc5DoPzGzn
o9xMdfGOP+aoPW+Z2i3Xfv8P+ds2cq0/7mggPXDPlWZTM6pwi2d/i3VuPbNzdX3nNCrzNDZwio3q
WszOP9F7j20fHlur/uNbVL9G3FoA4GmzhsF45+zY+c0AYCo+hnDJpSjeGr/lAYAsOHvJVSTJl11M
DEndtUnshZG6hz5vd7lg0ueFyCad9GPq+QTzUqJs920QlFH9w44a1/CydTHvjdk1V69OLkHn7jxh
fQIWKbAhpZ9okI5jpNaGNBfo80MfYrCJXv2eSM0AkWhdpTt0P+u2z/YJYOegQvRPPGpVT39QVa2L
MHyz7CUuwT8Ss4mTWjItSEPWCQVzmbAx1nFsnQngewYfaa3cJlgXioSajpMQwO8d3eCFpEn2LdR5
vQK0kFbzPg/o3yoT6jzFgp1mpzbIB3DxxdPY6usECd1wFyNbCZU3aNttNaKZwxdVcASLf57GV6FY
FeJpwOhmCCINTNjbQBVR17qcyMoFrx+BZ86np2kEG9MlJ6XS56RKL1PcHr3eW6a6MFdctjveFFzj
WL6CUCD/vDOfi7i/dgKaupSbSsb7znOpPtTKDJJLIwgqGiLBLgQmFiVp8ul4DdIirr4kZfRoK/SC
9WSiVciwuszmVQ/qkodJvsZOCGopsCn5LT9ZIw0lAMSW03H2jB+j8xvQDPo+BB7/GRb8NcxTaZ/w
OVT1WSb0utZMEkiPSR/18XPjDG/2QP5EBd14hQzwC9/cBW7gxU31khLafUuTVWvezm+ZW3+UrK+r
mBwMACOPiUyQyJhrrdjY55Z76oLK3JicqhDfEMaPfopEMs3+CodsEMceNpHCp5WJ4mLoDn0kWy1U
BZglZOlYG+BwtAP1x4CGjIk2izpj+hsp75iQv7BP3Klhv2tn2yFfclHpJtLSfUW1Wm8a5gEoeDKG
3eIL2CwxBk6kX1H39ys04/wduHbWZsWeaupIwqoaXGWG8REXDSfQNJ9Vi9iUV+yhhEW3wn/HqWLH
zY534TVR1E0mIwfWGtltlOO9Hqm9KgetuWv3B9HEuMaMPQffwfebxzkkcs5nrQvYaQnO4eM6uBkW
oQyR48bJsWs3mBC3HUQQbgB9aiaSwe1xbaIjX7mTc2yMLNq0cyrWmJ6WwJnoaQy9hGimjhkoqycb
WcYGpSUEH941x22Q8wbEtmj9EiceNbkHl4DmLI0GQAeO82SRkewYtGMt6+cHXUQ7PbAOx9VCIelS
fkX8jjhiFmqGTINJy7UfxMByPKmGV2dAA81v/HAaNnWIJXahINEq7qaJ9VErLmlUkGiVCvk82zHh
RsvcioFReEeTTQWT/Db0iJlvg0RWF+4B0ssTkIT23MIkABZY8tustMy3VWCUC5bwI51bzR9Yvvsx
K7FEEgwdWHOxc8MRC20UwMUaXOuhF/2brGZu/p44hqhnP0ttP+Rg6cQ57Iq9b3Yee3Va2NCB2cji
7j+OzmMrciQKol+kc2QypdS2vKEooPAbHaBB3qS89PVzNYtZzNDTTRdSmhcRNxLix6W6xmOx5OiH
6insjb2IB6BP8/DPiu2vOQJZks8J6wkfjDWMt5GFq9FeCIuDbdWukkuFJeQV1A7L+eDxIIqZr1GG
EGJ7x/advEjTeRkhYyDR4RuUVv43JsBaLIhwvFRodaGBPOAPuluzU3AB1xwT6p4m6hLpw2Q7Wsk+
pzbd+qh9Cm28HB7kWKs3X7UvReklO7Iod22ZAzWY8jdSCOdZDHtLFs+eVe+zLHhO3elZFPN92JdP
PXklAXcWsu0HmLmrlnJnhPRdWwMCu2eorXZBlQaarKanHsMmOLRFuSvM6DaJhZOS4o1M1H1Nyjn3
OVPBF98NY81yxJ6nuecRNfiDnmqsMfVfK9q9g56teZjTQ+daOG0G5vqpOkK2PRcWoAzEZzaXLNlF
etFJlujyGBoeOX+fUR+lthMfvp/STNYvCZPOucdC+uAbw08d5QUTB3k1Sw9DKbdHKCDpD6WiXFYZ
O+jOOnsAvxTJDADGM0OzYDd28IsFlxOHdYck+1/MTkOmJP8m1/SQBMGHM1BcqJqERdj7bVR9BS/6
Av6cY5m4cwMysXHBaDOsrmkKa6RXD+NEUxfIepoIbTz3PHskZbAfWIAox7hmEG8L1r/cwYZQDQQf
QlTLwMR/qgxe+aapmFCme/L9nF+SHn9UHqF2ZNwAnck/oOwe5RRd6qx/spQk4cXJHBlinUf0+eDI
e9QiPYsyyw8io/rT7acLXt2CTlPzBgth79r9EZj/QzFPP7qY3jky88lgIUKFHwJaLHJgncW0dqzI
OFcsN5xPpTE8mGSG3+H1hrcOOPChXtoBfI10EsdzyXGacuXdaMG8htqc3zlWeptyJ7kv4rRelx1C
UaugYUUgmcFEXqeuE1uXMQrLDne+0WSyY/jsOLNBsJLi7n3QmC+xmX9JklhkiRuu+5X5i80dhUC2
x7IZGNuN9UFKWd56apnJ/JGErhI6GLs+a5n9mbR9NlV99Cv1PkQmiLIM7y0s1oOruQoxyVw3Gm2z
s/xb0pBIijGarNJsvNPzsCT9Mzyn/ocfeewz7m4U+GeyBjjQvKzN9I4jC6k32/Ee5mXRMqx/zKEe
KjVBRIl8WuHrgT8h7p9IzZ8TY3gKCvMcCHnPmP4zHM0XDnWsbAS/OhtFb4YfF5AjX1UTk8hplt9z
SwEHFNYLDJB/JHVf64IjSE6R1FBbb8BL0FFCSj9U0PwVGZOxFTjICGpTKk5T339HnpJbNqnugMl5
M1BKyVs60nrVTVsDIlcfdh6LLbIY+0KzCi3CAo3dMkMfHJwiVD4kG6OtYJcJfVfo4hz7QCAk01JO
t3A2ikl85tzOtg2UGmb8CRcYrlVazyQxXJy0vZo+g5zaT75OVo/mGiX3tY+7DQLjB7vNe8LfHATM
C4SEewFFz7Dt4TAWbLWA8XdDwjgy4hXqJnb3UYEdKF6sOaWiDa5eXnn3ruRyjPuLC+RzEHQssTSx
xPUzGAyCaTZTn9B46LjnJXZ3MTP1acEIQBIC0g9daSMC68kpzMfKEbRTTNU24OSNYFk/uCl9NIP5
O08hUwYThy7UGwvZbw6p30vdo9cIVJLpJWP8zsmX4UsyT1fPE7ehW0oLjOCXyRizf/KNbut+qnbY
8hnsUwVkR6gHloBVXNjEBrUV7mCutHc4qR9HjZg34pXYMpOm9KqOjXPXMtrwFdFVzQBp19pYs5AJ
q30+z88pb1/m43voEoKCoTtdmV9JIGeQsdIaE5KTY3NyHbNdmUY17SFzkz/wg7fEgJlS+Pg4Wp6H
wHVJfdjZ3qWjduHMsIUd67Te9wa8+Nmav9TgnYV6khFH5yJ2P3vw3hvF63IQ0A45SC0LXwWW0ETn
g+xOSxdwhTA5BQQTOWIxciPgjO5msrNE2WycQP0BTYHdnBGGGz1gY1FEypiUvXluhfae26gecX6x
3Pb4aDiDViaTzBxzvu3469HEomIMS3FYjbBC/Jsna1FC/Z9COsHawHtoV+KOKOF7bZk5Ruz6F32b
QBuZ/jLFzBaH55yHYR05THSbjui+DcrE4f0mOJqsjZALaZC5Hyl11GuwpccIXigVZ3xoEkMUrzlF
HXEodzZ2Jj7Gas0hBosB7pANlmC5bevUObW4fDOz+ecm0T9TZAuf/laH9H3za3ei7nYJ85U6plCt
WSob+mE7WSy+qXOzZuy0QxX8szMOska2UNJUsFcjjgCwsyTqDBwHKl4EYkFaJBqWPqFG4CfGUSbY
j1t3xuRmAF0a6ShEv15gSgu/ptrR54xnsFgoVfb4NPtUIo3yOZmAmtgBb2ECxQ4+GczU4hAL5yGq
42012E9FV/3gVT5BiMUrVhWfTWNOy+P3l9QoJhHNL1Tyzal/KHqKRSNlFYeqSV/Hcj75un0LnfG3
63izU+nfAPlf86Gh5iiOsLLU81r2/8MROeI1unymE4L7Y7uTKKxjjNpKQgESjCp3qJV/DZ3MfI/c
kykmijnKmrTuQa0/EDFGjWYf3gZD9VOw269jlPynPB/v4swr4HjRzANO4QcU9zP5xj/wN9/d0AQ0
3DlHbbqwpH2aWpLq4g/lIUqKHZdxrqGtvC9MD8qE31YXLYP6MYrMCxisax7V0DzD+sgutXHimuEZ
vzfxoVvb4t6d4ngB5P/EthFsS+UcPezP6BkmT7xq/vlcO6cRw6LbofIXIxd2WsHqljZNfHJLLunN
Cy/dYJ8Z43BAN/k7BPSHw/SvDtngLrgR/8yo0z6qgJ7qqaspaExzeYdBltXf858SEAgkn1mDRtJJ
DWCle8Mt9N6R2Dkdy3pVnn6c0okxOEXhMOp4NGb0OMqWxI8h/Cdw6bu2FyfQHczFcZUdluzSzGh7
lwfIgz5WRlFCGIxTJiI2fDQAWXbeUmhlvU2186l6LFGZlldlGB+VoS2GmlW7SxExVnFSfsGQj1Ez
UsychFHD4ckY01cvmla6UkeHQ/VMmpeUX3BLQv0cy3kvze4rFvbXRBkE6rFkni9+kjF6wvzzRF/F
W1X0ZzAXNEFH5lqlwCMTunanedsSLkv5bSMTZ88s934eb3TFMT/riQTVffzUSZuYYgE8RG4bU5+L
cdp7AaqD3U9MyYknNoFDb2391fYRqLWQu9E8oOGBpuqS+VWN9imwRgwssf0+Q2fLnWAb5f4+jefX
JEifvIhuq+JbGRiOpXee0+Q6McYcPDp4Onito3sLwT1CwqJ9z2NzpH8xm7H/+vuGNzSo2k+z40W0
qaEzOEwiDmKUoUuqYotEaE4mD2kRS1LYItj/mMMX8SyOnO3RaMiMgsslgHJi86ADs6TZvruU+XRN
JpspavU2x4zFc7YfBHZd5ofKaSgn7z6VSu78OX2qqKkKPHmSsblt6U3P0uLcUUPAQeOYUdJRa/st
RYVtKCYymQZTRdv8xvNvCkMbJe3RZ6xbJXSXUfU7LYJ0mtGPhna2r5S1KwuubbZynzoLj4BN/eVk
RNdgDt+isjvkLNE6px+4IdxaOaek55BvwgdQjrnT5Z9VfpUgS8swvQwp/q9GJ7yBPKnbsvQuvmfv
ks76maZx53F2Ux73W23VdH8GdN5wg22yv06JQxmljLOWEf8rN41VW4mnDFNWiT4Rz48+g5NA0+PL
A0qs4UE33c5V/aFsx21TuuR1J8ykYq0H+2Uqx02V99nG6MhtLHXjTvtCGdtbHE9XK/ZfyjC+BFi8
WX7vfaq4kXwh1RjwQ5KTiqstFTa3IPKBHizkDdZkatMyOgyqltJR2VnXrp7GQ5JzH3NGtsQUTq0t
d1aP/EWPxL1ho9aY1GqP0fydUyRnY0QBw4Q5s47qdRDrb9bY+9lnPNGMfA6eN/0l2fgrIy8D72WA
QUpowNYxRvscDlII7/rSoiEcHYKIZCUy/+z5IAL0WD4yRvZ3ad9fDKk+5yqv12R/nlRO+tjGdxhk
5eNU4rcPqRDlMCnYN5FUDAeqRg0h3AtBZ87N/M7j8NVBG6CtYcfNCn/4ROgRcCT9O4mAC2smO0SH
3ZgnWzfBMwbd/EIFV7wxavAKFYM0L+quXBlWnVmdfEx9EvGoc/NzQihdBfkRfvLZKel8AzVld6Av
HCi21GIQyCloWElktYFEjy2YcEcMm3ylo/AduDLbqunaDMsNfqVAkRcprCJ82UypTSgTDBsCeicm
qO0+JRutpUm1gNxLCWQ/L6vwzPRyZbvwJ8XE4WVyFI6q8cXmrFNbWCnn/MQF4LrMyxKPmNnoe2SE
mh1nilNjQCRC/God/F+JBp9NnZS5SUbGeGnD/8FBrN2IrAKVCYMfA1NgUjps1fYlHbk+1cxbtEN1
VIYp02AnJ8Qhz/USVS7MgCARd0+8gH18V9nWOZwHPmHqmsfi6HLrGI35zq6XhnTxYk3uS+Da56zB
LjD76KhzWW+wDaBjOf2+TymTxVGAkCk1bXBu2R+ctv4jlgu+sMCToE12Q3sHz+2u1/19LiFAdNRC
zPUSp0Dfil37WrfeLZoRgwI9HxEyDiPYb+aFO0Ym1Ek45z6Zi61yfTQmO/+Fd7HuXMTFZHo18XO0
RhRuBA6ZuAZ+j98IZXXtBWD743kH3u8yB82DR9OvJ+YvRKmDpcpXON8dqeL6aA/Jc6vaX3BWeL7N
gJJynKw8Tuzg2BbdM81S29bsvrORIzjmuFs6Axgenb8hij58nOZuLvec76ieT+t8Y07+2ffoQg/6
U+MAlyzd59pEEer6d8uFdiEa+yWcxzvHiSEjecelSaz1unrV0ECBU9C6NEWt+DYWP5lDE2Csjaup
Oqz2YfkRpM5P2ESLZrv0GFbeExOfYN1YzZ4QHheOFI6rMz84ZvEEuu27LPlraUYqW7fHPsMV4uZ7
5WPbpPluKNynHhgCGkERXkM6fhyH5diLIbCRoBAiJltH8RN6afE91dmv4fP9Jz4xeDC9RAYXGbFM
mk3hRvu0mbYoMKC00ptkeGJkWF9H3IdDTgjhr1luQ8Kv3yVyqxtNZzPXt7bhNMgd+FFAIGtBR9u2
AS08JcOVTged9DvyDKfG1ff4nG+FwI4ScTXFx4JUMG8pzmJuUu0rGBKcjbFZ5nmB4JNtUkCAI6fw
dVfDxI2ctYcMlfT61ESscqTTDmNUnrxyfqqE9Z5Y/UXwi0YfGVeLD83PsnR9hNXgMUnza0SkZh6G
z3mkfqmTBRdPMQlMAv4jd9WPIRM7s8VfONWYDjrU+cQWN3OJBMrmravdbdaQG6cqEecFgS8n5eBr
n2PbwdbINDgKxT3C7qsdlg+Oku9Uw0FEo1t9ZAqIZToNxj2U6J9s8E+gAR6sMCJwp+8MO3uZE455
gfFU4pr1JoSFMT8xdD64cnjoi/4pkPUBuujJoXWmClk58NyMLVUZRpgfp2E4Jgys/M5mn6B/cLBv
UhSYPTqGCe2pqwTVKNHJiPBNmPVTA72jyI0vmqE+KoYOJl0CLrBIZOtg2f9RG2X6waHlVvXZgzWE
t3SAN9KJ/KEtik2UlmuN6zApzd/Whz4rGwfyFpZTrJTwGtkaLKZmOJVdGvAmqoKZaeEhaSHheukH
wR4Cmn3L24SRAEZamQz7mgcnn9270PIuUTA9OC7ZKun9hZn/0yF1ILfLR7dHL6KaQWA8SQWnLTKB
vklvHADGEmI06KN7cwjvEAGX5ut/RjU+WpheKRs5zx3fwTyEmxKnnA7HpbpxG6UEE6hPxMEdwYSt
gruMP1OEAdre+AjSeq+JxheKwUgf7Od0vIkAAaFvquPQepeuEBfQjV8J+pvPPbt04rPhNHdp5RtL
yQ2WkuHODaOD14NAVdU+SI1nx+SRCem/jUl/ASxZDcwaVymbVMg1BtM+3UJJQmV6uZWtAQhtnnoY
8cEzvme5t0JISOmCBLP07NLWGB1HbAOBjgHEsjljr1InYogxE4v8dfZQ1H2fDhWs/AZLEJaDrRek
DG+gUWnRWQgaVBz0xvyGfHqeSkZRyYAKNt5Vg7ObsultNMWbGpMHpjqbKB7upnrYmgWYLpoU6WvD
KQwyzJtibu5c+DDWwm1VtPKBRkvpEkC/Ea+yXeYKMf4iH5DntswkiM2eUdCmzEV8hQhWLdhGKPKJ
jD9AF5SbSU31FY9FSNMTxgXHxg/p4n0/e3AL1ia27YcZ1scdI4ol7DUmH3hr1Y9dYiSfWbd/acez
kZJtci6Z26tNOCTTh3LJf9mdYvGovCWKmzsNdI25dbazYIGXFRF+D/TKXZEqeQI+5l4H0zPfQhEF
FMnXtiIAN4EXCDFQVQBHcFPxFoTSIprQTze3QL2notyVjLWJ0mDvneAFcrKfuT35ZNi4nzcOo5/a
WEPbW+t0fCV3sdP4RiPC9WbbXlX8aNHX3bnm1cQ+OjvV0fSJPQ7vWYn00C3QXww/YmlIggzOfxsD
OD+DXvkxegy+bzAU7EDBagBiuTixubphGfObDy40WLLFgVgxer+9mzUvbMsEAgNGnrvgiPOV35ur
LmfM5zsbmgyvBX3irknJYJW/GmFyJlJ3Ell+7AMQyrzDnTFw7pLnxB0/8wF4VCMeet6w0HupVHiK
NbLdwHoJYZaawN3U/jXpvC1AQ6CfoUXQhshUqg2oru6/WcMPkmNswz6ZNZ8S30Lmv8Kv3JlQXjzp
vGDJ2jR++ztb010l8sewIo83x1v6tG600G2WYRmJ/4PsOib/4UUPf5UZHxqrBSQyrq36gn1lLWcK
JUqq0Uuf0yRC+Qpz2HmiUBmT5koFA30+kKQrd62SG/QSJn00jFbl1okJ1kn/Di/mGsEJq9mYXmwj
f5G6kaegZ0MxTC85E+PeJcn0ngK0fekzylmrylwMLkQHiS0wQSYw3E7TxS7ni3D0OYnBCgyYWnke
neRWudiDnexNYAc4J02a0CAa5Rd8Ud0+iEyTpyfkqodcgZlsbB4VTjsG7dn3EGe/PiAiEDwjArTN
gZ8A9moYaVmDYWHcEt3133OfR8jz/Xko4uPsiulcp3a3xbN55RrP27p8JG7kJIB16+c60sOXKpsv
u+l/7NG71TXo2ahD65hCImxYZN1B/DLmJNDVg0ywTBrlXG65VknY2fPa7FmHmd7bPTSqiAKKJROn
gv6GhHL0JCVrtWpxXirl9ve+4UfPuEGMTzUM7sns8lftyPRdGThK2HrLc5RRqTQXNiBV2wWAyKLv
mIne5FHlntq2/KHO6sk2KrwmSmbHJB7dFzTtX5jc/zIz8wF4JlAu/YAmZFrOmpLwP0mp4sQkeDjX
HMOPVV4UkNPJByH+uJ/G0KeMVEM44PNCF2abTDDDk/evphH0dCVHxpoBEHt8DN9lTPM7XIEz+2a1
hqD3B1HcfeMewe+elequU/NPFo9/cUleWVUvhUMxFcsD9rSR8yyv4t7AunfIx874mHUkD26sG6q0
0vaidDM81pFPKXJnx+uyZmaf2GyNZTnhLQv9H+h5hMRij7sIh4qJcTYVA5kLhrAUJINcU9YPhWra
qwOUeZ2XXO+iEuxP1Y/xhV6XeB+6sINEetLlzMxBL4Axt7Cmr1wVv2ZlyWva1fVd4g+PgyMc7Adp
/qecgdVqtGoEQwfnvu7R5JyQsIRrYeecE558KbGgzDpcYhb4cEpt4c4Y6JOEcMx4qizPLj82tkPU
snJmxfBKkDaAmJod/V8dUpmPVmoleoed2yYVbjUv6CzulvpFwP+6Zljs+3lEbDMU11kLRSzbP1qB
VW0LCJpPSWt3R8+nvI0h7y1OBF0TISgFvsYbqaOXZh4+Op8wThvY1oM0iQgKUCAcR/tum/hNR/5M
dOc6yQF7WE0+XUKgxLtois6EqXGkwJYA697NF1WJdoNN9sszZHY/eSZQ3MhMXpQvYx6vNqGGzn7T
Cz+8m+vpvZ6zGr4eyyWYArxJwUwdJDEkDpDBfLEaXGSZydV9cjCojj4PUBUB7ZbB2WlyG3J+Rp63
c55h+CJzagHVLadk2w3n5qstEo4cE5OFyQucZzWTBoO4OTNg9J+idhF7fPicJh1RR2tG2REjlzrL
mLw1vqNlySQuoRn/1DbWFIrsARCASd1HBLY2dUFFrTs0FoEN4Pm1NdxM/CR0Xaqu/Rd4uGEgBxVL
BLom1G/r55Cj4aEwompLreM3YHWfshMN7Sfl/Nt52ttGdh6vyDpPDOu4NLqhxtOBb3LfVk5+qSYV
7ZTVSPxw5WcIdxZ2vaJiae5ZkqOcI7pf91dXMyScZRNvzTQLbz6kxa010ogZG7hlFW0FK360m9SV
/qo22w+3La5+wQCvsMnFAynpDp49OFAxhXu2MivfpxauuMCzyeBrhTUnTuCZa1SIeASo2qfysxWh
c0iaWb/nc9HhVa4/PFfsYHOc+zxD/0p5My3/rh/0h+Ew7s9CNMHSIH2cwoI6KoseyMbEidJDG1wx
XLsaRYKk5Zd/3gw1fABatkJ+tu7dqntusRcdsio54t/iekQYHagYfBEVdk/DjKOYQdQvnsP3Stfv
jqGeuareEAzsVclsB3M8OKh+oj/cTF2AnSSeBmcBAXdh/QNxM2fMF0Pg6xamQT3Nm8zmTNoUI62h
PehBqH56JwCZMJownJ3g9wNbxI23o5fRVGR264jwSZ+pUy8yChOX4zOO8lWZ1/GdwIm94ioov+3A
gaQzNTADZjp+oGTZW2xUCKlWi/wwvvEpXSoHK2lv47P3c0FoqMxxgorG/+caVO8G1rIpKmby8yT1
yW9n3CppEp9ca/pk2QhWpua7g1pnvDfsyQTai7UzRoS7qnJN+dENJeRVgwBZK55t4APTBxdAxN9i
+miN0t2GE2OVmDHUKYy4f9gOt958aSrMmFL7zFvWYoS2McU01ppQbLdzoR6ZaZq7kJoNnkiBdlk7
x9Jz8q0xsvEwpXJxg1mcskt6jCKsBBQYkUVR6rWPh/ngCHHkDMZT0k73WC0qssrQKqtmRsErwZg3
3QPup7uY4/kex3t3aBP8n8oNa54KYeyCnNMczRecRZMhB6LNSck3Y2vHmiHvKFofdm3jKyADcyiO
RRmUd2nY2/ty7DxqMDKsBVU1gfbGlHPMYsK7iWnj9DP4gjd6SGxD5L52BPvJiEr/wKRtpLPMRR7z
YUBhv/LKnScJodVlTqgEZ8Wu92Vw8uZy3oZmgkRsmWdP+VR4+mNIVifCOoCb3Vrmxt9yWPzkYfpj
ZShmrFH91qpzZydVM+3hOPMjpyMcJr+DzZV0Bs9G3DVPhiR4aDPYybzxwSWvAsGnQIDrcjBhqSnE
faYc+VvJXB/xvrZrEisEtdI533BtJQ8xDgLPkp8d52qKn6xg/ld1CbFC3KLPQz9Hj66p2Zjq5aoV
dYHJaoFLGAJkvNfctDj1k6rQhsk53adjy4tdjDXe0L+LkVbfUhd0dISd/HNE+2PZSbRPmgBeDWUu
K5qU4XrCXuNyYynE1yQ7Oz60lazgX5MYJxNtV/V2UikTOzsdolPa0M7q6lzsKmhfq4SWly2RivjF
rRrQjIkkVGf5r1HkUF4F9MHmGrcYg6Ys2BspiHx449RisJLQbLYzc1i4MbsFl8fkrelKWOZlT6Sv
wNtJaPSj1yYd4IYnX3pboUL7JhNhLn0r5VUxJzQwVx3QwDnQX9S8cTPULZEHN8T3D6F862qn3ADk
pF6tL7uTNfgfbhX0X04Ftl3Z7j+JlEz5h7yZoXqfwDetOMG9YE+WQMwgbjpjypaCgfxCCSwjNLqE
VmNHthpV2zmQbjOubah/rYX6nEuVHPmzHrswfqQVEuVGoPrZxOhvXEObnZtFBxrpvpVinNb3wDES
xwJEmEW8KOSGw97K/uI8HI+iCG6SkS2wIkQDAXieTqxpuNHyCfwWeNMxD0by3AqQQgU/HIevfd83
7XthWlDEeoA+BegKHpJvNx5QmbjA4uQTMObp0Nhg435V8whVNdYD3goHc+qIkk/VWw01wl7WsyR8
mXx1YqQ2YAlLqkOd07hW+iwMXunej2zweUFGZRqJMZS1jliNsVBgs0HqzrrdlIaPqe/9BBST4kOY
oRenASuptshnuWpXikIfmKSXWy7qoEsFtWptHzxJZQUMQmhCHGuvYEcbqNqxp+G9tZoHalUlEz2h
juNMg1Gak8jSpAI3tUcQL3Mq7MYjZ8FSBca2kCOwR6epvQ8Vz4xq8zS8AxHMOwt47rWUdUv3kXqZ
By1W01iDlS0KXs2wqN/TAXI5svd4qvjJfdg4lGZEVja+IEShb0tOmGZXlrdSwjqhiBJH0xieAfMJ
1qQCYb4OsFU6wRnK6kmiur/NWLOBODRcf+Q/4m5UlLfmPQsG5R6CrFqGJbJhX+U0xaSTDuHJfzYD
rowZwPsjfFnIBhFNmEBmi1Mk4m+TbvDHcSZzbNfdDcM2tKPOZBrm5M9pX3H2sAdYPkNgInJE8afj
DMGOgQSC0xLTTavMJ48JUCV1o+zVYxBHPdewmazhwgXw2woQ0GN2PaA6y4ygH0nhVGNwyousJB3l
XpMs/REORxtv1Az1kgjhqAlrG1d3xFSgrCpu1yZblwGlbG0n0vuBEfJZKwtH5fTE2K8+CCcbN5Q2
wJVlmbvXQ/Ots+gj76bwMSpaWm+s7pIn7U8i7ecijv7MuqD2B9pbQHxn7bcdSZ/4n9W6tzYzH828
pMCoz+85eC+Oc35gCFPXHHPLkVkvj5jp7hDKEYRy7VN8XMmTG7o/bDzhnrg4FjkOY5vAhxvRZONr
xyTdj+YH27MugPcJTg/wMEr5WvXee+GBvZkyQMqDd3G9ATc1tudVO+HOrj2PRgEjgOUWZMVXGhHg
jRAq4lq7v3YvhiP/iFU0jZRis5GAMliqnGRiPxph1u+LqahhkJkE7WVOkZAZL7dbVBcmLnV1CKwW
9Hc2lsUJEoN7NKDuH6a5omzXmFOSqwF2bqKS6X7CZ54wplq3RgGqw7YJOVsjsxmLcIOo/PFkleNH
WbqfzCz+Ypv6xgXPYtuRce052cp2gbkmmB3Y1uzt/1Zp2kj3hsTZITMUljBxC5LJ5I/MvntPc6Kb
RLyGyX9Uk7rnwwo2SPuLcdD/55fN6X8gbmyVTy41bUiTQAT6uPnCiBKtx7qlf7HuH8vU++cV1H/Y
TkhCbNL6wTBr9FCbyUpWyZuxVHvGtcQiTjHdEYe29cRPmYuMLaMDrUWHCFb/uqd1A+N9gi/cNrv1
VNrzrhjH8RbiykFmF/EaszmTDWU8CuWbu25sSsqheA/KTH9hQypf4rnAy43fhYkNTaF22MMhVb4+
xth49Qqycfxqpp2Cb2yIE0Fl68tP4eZIVbK1K2966QdMTSuLnsRN6DbjU0AuZGXkKBPcVdE3TXBa
QrgsT+PC0bVdwKiua3SHMaOGjHGtc8PAYW8lGazNwgDcGACZyWRgLYHxhhoYsLjERo7FMJq0fGC6
/Uh6a8RxTnbbj3BnF+hjq7o07d8Zv9d9MjQkf+DkosppBxqg6EXK51AFBlBxuod8xzDgjzDY+5nC
Zi87Kb8Mqxp5m5uHuiUHwzSzQfNxly41VrlG4Q3xkzJmVemKmX1KNgyOedD4OnihwptuKZdRIpk4
ZCMs/FTYFf1N1zMZQV1g0KxDfh4itfvHkIYhFMfsEtVU9plTaN7whlKUERqwa6aSMOmYGE9uR5Vz
YuUV5U0oltkctWwlvd6hH6NndB4BNuoE1kj9zw39C1vHdiEUOdx3RAvz34hB/cEUrvfMMIxt2fcs
LBo7i48e0WA9wz7oXyc/PRROcxam99oWLbDABj+uLWa1T0wIBDAb+eRisAmNhIfD/Zvbcl2mm2Hh
sOfLvTt3sUfUcoT2I/WxobaA15RK1UTcdU4X7Jm0W3vsbvdc8fOnmNv7ZsiBUObB9DJ6SmMCpKOF
t3fjBKl7GFw7P9lqWW6IYBNVKhnlShCwK+W7/zyXkpe+XIbkFmYf7WOxT9Vw9khDUC+AiUx7SYh8
DbZT2uKXUlD3DjY2jSgUEsFmti6yMYN9pYV4Zj7K+ynEbnZwDpZkVE9kk+bHOO4+DDt+KwyyFop0
CXN6FgWmP8YDhbrjLheMFTJGX6scqD6iqw3L2e5oig0Jh9iS3W7Q0bwJG23TlkRqiHBMAr49/DNc
Gi0cz/DueP3pK4jgOnqJ/64YMSOy0L/CeERdGijBxBL5E0pnfksC9CN+irjYprC7y9BAGIoU/8ZK
PQXCuXVVYjJmyjOS64lxlmHImMNuDZzbfoznx6vOk91+DZZ08REBR+eD7SAKR9+ZJnhfh+1PpNNq
0wQjPahoag+dq8s7R/kLYUIU58hxm4OZmmBMJYaU1LBaBBEHeJaB/N3PabfvtBaSaac0z0Nr5jtl
5xQGy2LaVcaknxvymNuGKcW6KLhGVh343QRLX+xMAJH8lix9hUXD6HJqmcYhP4usPVJAUif4j2Ln
zrY90A2REPZj1XcWKJmSUaGbcgAmodl9BFbdPsrCLZcKDn+rHWgYRVj26OZhdjBL13sXhiRNY9fm
tcyM5oTvtjiMadMeC9BExPsGtc450uJmwLfWxdK/1lGuoDyW3i1JjO7ZM0V+DGhC3aOOhFtHu4oO
0Sx64QDZ7dmNOargmjdxKrRd+x9H57Ucq5IF0S8iAk/x2t5J3fLmhZB0JLwrKAr4+ru4rxMTMzrd
dFE7d+bK98mBTZfjmoQlElHuO3Z4FNyu3ke1xVaXyM5Bteny4mkxQiBlb3vqyyK/oDZ4lr9Vlxg7
6QMvmWIkSsPm4x6Xmyq5bnHL5LhIWTxpDMHlZWrcEfsNyUybxuNNJeP3vgVJlHskvvgT3CPqCNiI
imBUUc7EE9P6uQpjsU2n+XXw61tWGA3kHS8CRNDRO8h+jKSHjRQwVNOWPaK3qTQVV02PFFgSYJ0C
PKVT0W6E0Ue4O6HKA8Z8nIT3NWjMXJTlkWEgZAgxaHgYRnGcQvVjpqJb9464yoZBRItmAzU4f5W9
ET5EARGguNcYQEXXcaCBX+0RrfeGaS2cUQwkPPnsSs2u/S4GbD1g3JGSrCzfxbw7oDARxCPopHaF
To1tL7pkVzI3L7yhFARL1F662a6f/MGb7nvaBzx8NQz8xFQNWC2j4zrUVdrNfS7i8KmgGoPbYSyc
TzpRuFP49L4QgsCr/UeyVv7wjgROKPD47OKB7hoy2Jb3LHSK3ysiN2ZsB6A3PXDdaUbcMcLiGTto
wqa0Iy9EJy0hTjikjXqZ6RXbO0SRDlE0Prvx7ACOnqsn2+5yWDGUBO1rafyfKHEOvEn01m+a+My4
5oEsMaI708ZSloa5t8nVcG1J/K0bVgMnvCj5IRqHmRfIQAFiSk42Qm5eWb1Zv3auJDVnBIpvH7eA
b/CN0RyDroOh81r4UbQtTTDCQQV+3siQYb2eG0JcG2RgPH69oe2zpzNY76c2EFYrkta2sVzzwdBs
semSSA8i0wDkeFs4v1TMqNe+d/4qIXhaVarOo5EtegcitQi7YdPlgb1u+UR3jhFREVyW1NRBhkAQ
Svpyb8dBcyWKRCa4xwjL5TojMNUmRF2d5NjQZ7AxK16A/K++pUlSsMvw1dkF30pAq7nDvhGtDJGY
J9vPYXZ5VrCLLN66ndnTj5uhR4Vh8Dy6w8UVjvotjSC5lpMvXrquhJZpdBZclYJ+WpyBCbYtmDlk
rCkhTsc42cZIeIIPlnhDM3AWErLy90i1CWxJ/57qO39XSLo0DCbcu6TpLCguvXN2JQGwNA+BdkTF
w+A6pNOp68EBF6+HJn3GovtEio6tJ2gCKjeKlK/KMGkylGK+xI3drVxP/qZj82eHTXyhk/5uoj7g
CdfktOaiW2wDkOIAOdQhzrv7KCZ47LKb3Zqdi9VpylMWWLPY2m440S1qEvS1MFIV6HMb1v/toRhh
4FvsATczIOYHmv6MRbS2ShhPZn9KvIzRQNmnsY9eWEtAGMmzALMPjYd8Lg/42b9tF7Uh6838mMb5
Y5Pb/hvDBO7+hV4j3bg59uVgrToWsFwXw53RAbWOqKfiPAii7SzFN0x+arkddzuySnlDEUr2btB1
eyJXpOgCpHZBqLcOlkSbrLqP0HUMys0N55wnwR9crmzHyXyhpPgnLwPrEM4K0CT4nr/Gi355TJlJ
3TsaDpK9pemH92Xx1UaI5ww3JvGtWe2LJNMHPpdm7yA/UjTnVQceVo3+ww4XnJVYB2HIjrTjKMUV
NG0cihg2pQ9jopuAb7tQuj2n3cEvavaGjvrN2EzRq5MqqrMGnODaFAa57s58zKRLhoH3GAbkrqxu
bTjciiriR8DxTMCiOrQeCBbDKr76PvuEgFmQwuNwYTnTberKo9aJjp6XofFwCwxtfUon6Z7bWHq0
xsHDKnzw+eA/foPE8/ZNiopKr488jVOrNiUC+TIb9Zu2wx0zUD988cgH7uuYn2W2gGrVmIinzJlr
bufOV4Mj4GjnxAFkAQFXmyX3QVYNll8WZ0OkJoAtEPHxRBysEm/0vJK2GQsSO1NlnT36uTZTJIJz
rRO2eHFLT3iIfTZr9ADZpdz6PT8200et5loKnbvxLz5yPKHv4FDF/aPjRwNOzeLDn0g46KFpNgS2
HuMwcjeiYmydiuK1EB0A6KD5Ht36S4JoY/xKb54nAS0UKKzeQrPJfiBOqLVIQNwOI/1aXu7+6jD9
sw3ogGz2rmkbwecC5P5otOihsyQaB7Ir3udApcHBQ+cbZkkzDu0nFCaM79wDnwFcfbhaiX2K35Vl
H1SSDMWFjQBrihShDq3BlTsXsuLRwde8oqIXnT9E7FdBeM79xQfP9vpQR9j6zLnBAFj00X0tMzJZ
CcwXs23jXdel4KShNBgVY0zpPNiJjeRqp1hmO+ctx/Nvuzh7AQ5hqyhJx4/0wJHt/UL1xw2JHqJL
AfRbBqAYO7kHRXHfjPqbHBWAERDTFDiyparq/qdVHh8pexzMz8OxzIutZ4cvQdW6p8hz+f8akC17
F6e9T6WgGy2GsDtkdfcg3cWI34XBJpr5NquxeE3QHT/EFDfsZjH0B8Tr1rMKb3FvhwxThf2Tz85j
SDXUM7cL8UYZULBzB0T5iW6iLc6VjjOT6m4dRHeZKLsNOBZqI2L3lb0Q+UO7CTeMBfgyuiJ8nn3n
LSbksXJjmsstjZkmb/PynPZMqW3Y8sSxg7mYDvbLzOTEtB1VXdxcXymq4MKAruRzQuOvFLgVYZ3M
Tf9bhX17FCxMdmEugeT5JtN1Z3xip1gwwbAg0CJx2uRw1iKeZ8KRxJQjk2JfhVVo8OZLKmJsPxnc
Lt97UTR7G3an7x0TqSIyUyp7bfUCbelNZA7oj5D/TSbseTeH0Xjx+4WiC/Fgl1dTv6LX43uwq1vi
5YCJaq4ErevrQ2kI4nQtLm97Bs1L2USbBqfAQy7Fsp/t5jr6pkuaDSUXA2YNDHD1yIrb4Kq8blvu
+wy+fAy1Lp+5tSJhpGTt8lGeaHVJT51K3yDi/qsNGDmW6T5SC2Q+cu8gqE+lAt0BUGssrMlO302P
oev/K7lR0WPCu22K7KWfuR0+mhFZNyZxgGGe5ilqvGwed58AtfRhI+bkRwh/YIbJDNStvDS2nMhs
773efBI+iZfRMJqW97TUm0pwi8AvUtxaF95kPA8OiEgJpMi85RIdG3TGVuvhTdbJwYm9RwYZur6n
wjmPOUG4oa/yTUAE5eoX7a83YXgJ7NpfG0bIot/56Wqu9K5JVUfHIsPLxYvZxzZ8cI94TsE8X4RB
QGywidd5BYxmri4R+QscfeVtWnqHKqPRuLaagcUcClcbiHNRy6P0i3SHHLGrhs7Yshosd1CXx1XS
A42zl5pSUSQnO63AH6YtRK4cUQHzxdukqm8AK9syCKKbFzSfcpwxOMVoMycRZFREpojQU4jZoh2z
6ug2gADmVs2HJowBiIVjJW8M+ewy+6ykisLU3zpMujuLQnHMyK78ki5KOid69TlLtN4ihmrMJIS1
J8z+BixFsG1AShVF3W8EdT38zKrukJGv2dEFyr2grMMzA/pwcKWURwtSF211WIaryno3ueFQoFj9
qbRO4NTgcyzNxHod3Sl6T1lLraeSIEjvyOKg7c65Z0SnMLGkgqJJcPOVcWrA5QsMdqad+ZBlNsZR
U8UfDms9K26fnWBhk0taBBMJNnY0JgnYjSFrRMo9gB+hQlt22Rbp3tu0iX2fOOrdyaqnAp1rbWPp
Pus2JgOXjeIwkgba5ikcvNTNgnPP37YZ7dCiJ9iDNMypA9ji10Cb2LByrA6hXdbnRrCFrhLedbmK
PpSikcZJTZzfOeXpZUEVDd+DJSTdhybLx5I8+oqmH/c6UHIC0UZaBzvrv+o5904pTjCCHt6923UV
8oxZv7BHO1vsM7nO9dmTk4rxPre4QCd9mBzKxK2x+5A/tmx2kb0bOrt07Ah6Zc7VqVJ9jqdO7Ec4
p/S/BF/8gGE9RqiXPbmggSSQHSQHFPgvZxSPmLQfAzv+Jw2Ce+1sV8ixgH/Mmea3ZfAvemIQdhl9
j4ramSRvrauGlnY0g/GRAfqHeXXcOFOGZ99zthS0GEcL89Q2mfuDGSb3acKxgzadXQw//515ZHam
XQMdr0p1wpiDJy/vyLEjOeGFxpuqYZYn8ErflG8718RI6Q9jjuvjrN/EbhFeM9bfnA9W/tgtLjnk
RiwyFrn0mEt7aw89/Uwx6KcBiscdzYi8VBOwua1kG0+mg8qE7MXyzAc3dm85Fv8t7BFvVevoONog
cwWULSAr7ENj3zEObARpehbdxW7d5znTb5HgoOr0nB5x2GE7hNzNG3fcN6HLMxM53KBabh1l32zH
sHqixJ4+EQzEy94VZcvm/aSXa3JTBN+ijgLW5MmJ6r6laIyorYrx7Jusb5u2p9QXy0gYWc9uH539
fDzVDev/vqDLAGGsWHURRg4dk/+36JIKA0HbYCqCkyFEv7Z1e8WMZaFNTHvWmReNgEUdI7HvTvdP
Tpi7Ww0sYV156ftgyic/r6dL0IbQY4Lun10b5CQWwyo6Z7avZiS5vun/6oEN02TaoAlYHSPOgqKu
8W+v+ymkyCdKxqv29b4b0+lSx9NDNjkfGARRPyM8BoEPLDCvFD/dDOB4DHEc2bZnZe89en79kgXm
Y1JjqOawgwGpgieeGOwVQdNcmYUZMbiooe/iBgETaxLa1PxngA02Vie4xsngE2rqxUBcX+fNtB2H
lgG1afQ6MmrnoJzpaJKbXaVej6aIVficN4SCxxErJg6kZWHIQj82GRyl896y5OSfWb9ZUE0W/Ei6
nlojOOSS47mCMrBijqfBB5V6xc5tUQDd45i7L3kvodaVXLmkDS8oBaa0CQvUVn8xMxTNRw3JALHW
Zm5Iuwfw3sgEhMlCHkjWFjMBaXLy+2IxBAWZ8+N6FpaZQQKTML13Jasfi7z2unA5ZoQT7xvVPrLT
ePedGe/0XJjrzKvOgO7JBelp0xdYDecqsCG8YyyKiIM7/pjTroM25IfG3eh233UR3rMbwVFryYuc
Ne7CfLzWoi/v/Zo2UdpA2KSxtqY58lNH5UcdWdfGAi3jzIJDOC9PRgRElMSHvWXFj3DVk+8kAAP1
fFY8R0L8jra8j/OU/yQG9zQk4EsHZ9yXsVuRImkPHlcT2jmo5/DkjxPkzxnrHsrgrd+hd9A2rW82
q6QeZ4/XoAI3FklmDceMXxvTxY1nUMhU2pKVw6xfwZTd0Y390QnyUe3I9nCxRg1T7B+k37zM0IkQ
AbkJlAkFyy5NIz5Vin7St1s1iQMVG/B2bY7ELg23JC5vMsG8Di3+1CTW89wa7R3SNBRB6s8snkh+
mGcRmJ+VIuNYxvqaEmfw/AmUMOY2opJwVqHnYAMK2HDgsxilKhgPU7ihkV/vE4taHwwPFr0H3NMa
U18bI/lItXyVfgwRMsUTkI3qrynUmx9YTyKen4GgvZJ0vpA3KDdA5Z6MGVPsINAS53ryDqUl2FxE
qXM0PHUvU38v7eQrVBW/w6Dtj07S01ll2c/x4r/C2Ik2JNM/RErKOwzo2gG38l+T85EfW8lewRcx
Fw03Johhqruk634amb5xzn5pm4v6XJdI07DXc1pkXFTfQ5oAXeeoJ3zCD0hl/D9buAHJd1GmPJhv
TEvRJmsLRQfJQP94EdT3WRobeF6o0UzYIx9j5OdTS75pQ/yL4uqcjUYg+wkTtnWPXHYnXfVlTukT
DlhaKFSwzX2frL6ir821PWeNEXcrRHAUmZveatf0Tw7cpz15HHj9IVvHCjcwPZl5uGdX0GE4Vwwx
9vQGwPjPUjCKrPo4dbGxn2G/H4gb+WtrTlCRkCLdYTnjYYeeoiwgKlz7iiWq988cOqQQz3+RGOYZ
p/ts44vws0G5ug6V8VLhv9nk2vqnSI9j9SmeFK7ha+jgf3BLgI/z5L73CUIN/tjprU+yVzBhKIB5
6QPZh//nkEZoouwc4XzclNAdNiohdsI+mHMrF6jryRh2q6L26t8YjxG1Niz65uQusyb3bInqrkW/
55ntT42vnaNglcy0Rpub7vFqBGpUr25aHqYSFlMaOScdOHR2LXWFy1doj1awHnoTAkjSbdllUrMI
Ftefgie3b7/pFqS/LJHNbW5atJWeRk2ML6yaTedi2uMuHaiDGj260zRR6JXRJbA5tOdfGqG6Dy5S
h7DPmp+uUJIC+2R8GKwAh59bO2/2rGjOcoL5lOJ832MrDj84M/EFdlJXT7NlFHtYBOy3ZIsHKKWe
oOoJ9vmZWwAkgpgZ42fZQUWB7N/I9hkdjUo7LImoc6WLv97nO2ukM+0KR9Ajb/XiLQeEcNdBCqIC
GDOCYZsPjMzdz9goZLw8s+tPf7TsbT5aP7o05abNbTK/DXWqxei7L34S5cdQu82vzLG3UiLxTC2l
eZJIJCuG5/kX/QDDxcjipmERACnCw8Yvi8T/8Eo7uHDdB3zL5zRuogkop9c2PxQeL7ZLSJUMiFA8
a9oGtUvcN5mm57io83PAFuFieI54wN8N9NWoCcHVppVi/InzL2tkK5HUDqz9FuRFaavw6iY87Cvb
GxHGWKWjEAaJiStPderXL2zyF9Ega31iEuS26gz/MuUET1XGODbo0cf2Q0VxrdIZxxeZqQwuHDoT
OyFFZAu1mdJZHkwLFBpGMT/jFjxCbJOLkBs7uY0xF3OIlTZUUTSS33qwWMLd0qaluZgeKDuMP3mB
BLhtWYBV1ErmDh03AfvdnUndX1KzDnPNWAKhqog+usaGVSqk7yUD3xsPDqv+m72U5g7BRCdn0xxE
GSy5OSOBWFEq705OJv7GeCmFN60/p8N8UbmewAo07YQnr1hS7FU4G8ztmmzAqmyYBhgVZxKdylI7
STXjhnFGLHWUJXBVAhK7OgFbFXYpg3uIm4a795Ql164yGE6TdN66cTGueH/XfLyIfSEUMoJLJNXJ
1PBWfzYgRcZOSUIatemcx+wUOF8MEGJVvpqcifV7Gb7EQai+pqnitpJy25uTZSfcpqepmV97Yv3E
jo+VCNHr4xBdcJYfFX2tuK3bu1qUbzL2xTEKk/BDxRZzjktQ4EatLR47NF+OYCtJ/zkdsUYn7yN2
3jI/QhFkaoDyQ0GjVxskRpx/4CoxdHo2plVdrHRHu1+XRD+dp/rHEa8wpUd0/a6tbiwPJlwx9VWA
xIQKO9Uwo4O21PW+Ch2Aggq/2FMvp4TLSXvLwcBxs+3LTaM4gaF7ENWc6QTQ5Zhth54ayarLQ/yD
xV3Y+/YGdMleJjEM1oRcMJt+ynJi+74WPuheCS/e7WGIOrV3Z6YuPMXSQO5Pr4XL/KEbSI/Sdl7s
xMSOneSJwWuXQhTMd+DYbNZ3XH071tHSJg2IXWtUvEyK7q1Me6bcDmkS/EAjmTFUQtoTuF7HtwTx
3+tYlPQ+ZF7XbyWxzy7/hsJxAUaKDOyb1iMbnel5lJHCzuh/D2b4RsAGE2TI2MQCUi3kB02Ako24
yzYFYK/pb6AuSORm991t9LGqcK+1on1qbXRKxTfBD7LsDtYAg5GYtyYnTVS3dfCczC52N1ezPIz5
rAHdhKT1CoZnmAZhsISRoJl7PQXybFM6YmroA8kh5jkxzITsZzh1mxjxAaEImIDAZ7hVTQswkOgS
PPqo2SlVPMu0vwKgmSjfJeYaMTtTJsFLlEDUwxBxyxCLaDM1BS5SrblCuPiHOoNtAidXA/uLxGp2
jGfrWhgD0QZ8X11BFC7v6u/akvQBBcFjxTkLHvhcFT5lz5nmKXPrbulBWpZS2bdiOl6Lpvllq2dt
EpuXqqQ9IbGn4ap18ZUXxR9Gpq2yfG5PWL8xk6Zqtvs1lOMKj5bp0JbbzC0hM7TN+ctOZRYChrVn
yAmNxzww5kSlmBla8ZQzGrvbMCtxJYYd1t0tjrfpCfIKIm7rlO4digkNSZywzZufKZqkhNuHOKPw
iXe32SwlGJnC1O/Y7jrCvsAmM9xKmcYsWPGAZ6FD4UBJsxucBbeY2K3hO1sPLQdXayVPZqKCm+Wl
/0bHeWnG/sYQ4/HidT3sOryi7Qb3ehMWMGPFvz5l3TEEbvEViw5nT1+8OpXQ68awyrM5ucsNDRNs
vAyKbseyokB2Wc/wse+91htfQy5CR4AAOLl6pmvUS4SkKjK+K3MgJeCQpduPNtkwwss1cDZWmUdC
GjGtR3REo0CNBrXwmqoSNkIBe1t6sOTVl+wcydVmGwXVcEVEgIrGFOcp3sr0HdBw8eXY9HjjrTSJ
6OLyELgPVmWGwS8NcW94AfnmzGmKR7uoICvUrfvJPiynHk7xD49o7XMiF6CZV3Pwo9gwhBlNAf80
tqOVx1p/x30tA15d1ncOn8A/boPWbyC7YE/d9LyjXin+zR1/+tFRGN+sEbdG4dFNzF7c24tWkN9B
GqESnIUVvzbth1snj4u7FDfgR0+I5QFRp33ytNWv3aRkyxvUQdXRIwtnY2cxX78Ie6b0ENFR7gRt
8oCHE18+VGXTPU9JWF0Fi0D8EJo4lNfX+WPEEfPGNyivppMu76AOQaHNDW/XJDaOptosaXuIAl44
TcbNou1nUPGqsOzr7Pd40xr6gu1VaQNWmPu5HTbWQvYs7dA+gbugqHicAfCXnsHeSELpTvLuNBMy
WCllcBQVIsGuBrvRGzA8NUq7jPIyPgs+RLhzTK+RDuOdBz921VfpRz00sFkWGHtcLnz1ZZDy1Vis
kxxmUaXM4By0sN1SjaCcpbXaO5a4swjfICci589WxoRROS+6oTk1YxnnFIPCc4wApORARsrBL56i
jzZ+QidBgpCYDQz5RTaGKzFyyAUG1wBAgwvaHLeFTppj6wPAcBZiX2m5mvIYbN7y/1HSL8Sficd/
49XxAyB9mvji/A06BdVxGXVRaVpzSTYWeiPL0pRUycyPgFV3Uq4ht0OJneqOfoO0QRvuH1Q1hZgZ
NDu5gI0mRe84x6OGdvZgpuo7TN3wmTK46rNaFlfVUs0RjPn3VE3PomN/qKrXrNQFaZaej8czlpil
/KlMZAA0mZgcLPfrMjFACRv8OIKguHGMv0u/O2UzMV8xJcjF3YCJ3S6ffFG9zmVDyjyN+y1eSn0J
CwDBgeJHaXn93uoTYx3mWD8Zv5IX21avOqavFLVhPVrWG7d1xcvRyuNTURN2YEGZl0fLiNiYKwbr
PQN6cR+KhcTVoVdkfS12KrcBAxeDvIBoGNfK4Nzmh9l8lljuaZ/lcNB2+c+tY3iyk36IiNLhZ1Vf
UYS0VM5ueANOmT5QTNxuhjF7zio4YqyXoBYuUV3NjHNIXB3tzZZ/ukgXX349Iof7wbCPYT6sk4S/
1TLYAzGGsBuvLZapk33DKPM0hz0lNXKWewqYw9Xg9L91ZfyrPBg2fgCfM0551rgDcc0qonMkJmq0
1KkMuMcHJRSYTNtfuCYQeovys02JC0pzstdNNL/p0cMq1z6z2IFA4sZ/A9I3EPSS0nU92Pde1iOZ
gfXditY41so3drZhPIsI/6wW7C5HZ8Er23a6ncPmPg68BfKc02Fh08MwcAj2+FM9GzrxmAz/fLos
gSyS6fRDspppx+RoavslYnfFdk+/RmP5TC2Ux/fGYtjLm79y7u7aCN1LiOIBK4hk6KTEkxLe/dBN
lLiNzFkudjqKxzT9QThTVWB9WW7YHiZ84yS3k5/KqgG4W5YPvq16FaqUe0t0mpgVHnEdUgHYxgT7
mwjRircFU3VA1XyALIWnmbRpLa3PPkiZmkbKuPK/PHJw7eN2O2GDhFkcgeewPOPec+trn5Hyr4QP
Hs9BRF8AzS4p/lxQ/WdMEbxRluwYeuwQxuZ09Os8Psog/ivUAEytVnBDwX8+1MYA1jtyM4Z+rQ99
C9WqnJGxkrTIzkMxZYdUoQsDIgWmETUK2gecyXVvBnwFVhUeCO6fwjgaVwCJbQ5iKXB+le9e21OR
0Lb2nnWfhV5P1LWUtzn2qvugD35myW+gHJyFVxAiA7d/Imeewqv7nkbtLels8zIlpc8dquXu4zb4
pFeGP+A1lEp+cjsiPO7b3j/SCsFnDFSSADrL9Vq3eotPZDpRNY8dlPmYfto8vDFloq4zrZJNtByW
WFZwylFfd1Vbm5upWkpTMrIO6WKhTbrwrZnixVqJokt4O773UwYgSaCBiJH/ht8vv+/TZrhlWhUX
7aZPIuDLKLDVHIXZfgy6UqxcA1S7KCnWOg2La+U7LbZtuumJW5tfbUJDje3b/kMajB9GNeD/aNlF
tf1BccqwneUvhgFHawc/5dgJkk1fmwhrXqiZ0QekWm7E8z6PeckUvW4ZyBP/FuqETBF1swfTMOxX
n9bwg49PYFWmzT+tF8Zs5QXHISx/aqog1tCAHxoi/rkMvz22U1uuW5zTpYN6nE/YZQqx9l35i80S
16cr4XYPRXspc2zS4QicDGFN1kuZ0jLXjNNgr/GZJCitM56ZFoQd8CZjCSvPG6/hYLWm8tV29AFF
PwZ8MpQPiWH7H8zU9WZo5XSwyaY+uGP31zdYdMO2bffSiVkkJo0AGUgLgeLCauZEqYzcTdbcUL8Z
T7qVN/r/ppbm8ZQnb5s6xrsM0vToO/6Xyx4TKICYjwHP7nbEPLEZ/fCLrqqfPk7pWwlQKwPcUKhs
zasvM+dSekJvPbXcrzuyoDJ29MnpRfpJ+m5rxz32+3CWGy0bvU9887ssgGIAZW6PYVcFVzYOZ+il
tD0FRrRXEdJV5ycWXvMpOBe5YaxchyHf0fG3UB5mXk+/YxF/8FoRHFp+XHu+sQDgV2WdojjBCoR5
HBfp9zCIbxRodiUT/T1h19f3geWxIzLEe4jQdWX13h9To4UAppLoN3ETfe8HHd4VrfsNt2t/TVv3
wPVnSOAKaLpvSnYYKeGGnZ7ExektfuI+nQspDjLmVKPyyebRMDJsUv5E8OlIJk1lk1W2XQsc5nwC
CHpwKHYlmH927PGhMry3MKz9/GiEvrW0aWtH3XgIruEU7jM8SRTCwUqakie3XJjHxr6osotrJM9m
7Vyt3K83MTVyOoWGbtmcOao2rgnv7VU5AiGGaT/q+RFJETkf22aSvtrUqfhVzYvNJfcgcK96YPKX
oAEs8i5BQ5hSOAI+gIYoZBvSlcPjQrBo4KmDGIvRoK3wMZ+TTzHbJ2dBHc/ICC0//KKnCbey/omc
nyIMg3VdQMWGruvP5jbOhpvXpJ9WTtIqkc9c6diKVeMLtVSHsWQRhymMY7jezjTLOsBicf+6J88z
t3mdvIeq//qfPYNLjvzZoDK2mjEQU15szJ3Jl5r8DkNHQAwTPp0XmvcDuyqoGoLSTMe8F0V9mbGs
b/Bboz3ixFsvltifaowYOJLh7PmsOWNesCuMIlgNubPsu6EhoFxhGPxEhqRcu5sg13rZjd7xa09/
9AAIH0HAXDVNP+6DQWOEcNj1vrML/pN+fihT7nPzrD4IYO/r3jk1Yf5RyeHZrspDztIigD8HJCh+
tYnJ5hZDbVkGx9KMjnoQr3ZTgko2gQENuoCHkWfj1seze+D1yyWCC8DKMifjZtXRA8b26+ypn4kC
ugPRtozOspEzXD13ZuDwvZJnBGF/82RprTyHdRLE5D/IztAEiYLt3c41Vx5g8zWbpz0+F2szeWm7
Jamc7XTaPJKI47+Ufgd5+UJDV7TDQcU/cOZG29zimnAGTVLQ93OSYHVGhG6ijHxDWQ6NAf3k/8Sg
c944oc8Yt67YMxPAsP4nSqR5EZCQS2f856PUu0XTkE2jpClAoTNRBsUQHObC/kiH+d0bIKEMOEOM
wPj1S4F46Td/ZhNHW4RUOLCKz8SwJvjEqXxQMv6TWfysyoA1efhm0iW8XthyTrS8QfilrVy6ozON
KyPEarZxTPaYCHlk+meSfEb1Qyii3EwDY3Fu6acyY7nMJ/gEHs3gF2LuTQqu5cQMwo3gNY4lqTz5
FacEuwlE87dHWEc1t+C1mXRn01U/TR/4K5KPf4YiIuC12fOY8mZ21WLvTKGATerNs6Z853kjnE/G
zg1UcTwohK4SlCGiCNkdhvcK6g1XWjqRH+ppJI5QYjmxXJu1lV7+nNx9Ik4LILvbqWK5OHt1t09T
BNWocb3txJrpkWwtnIuweDcJL8aiRqmx5rXhybfacu8t19t5vmwIiw1XYrB3acfMBeOZbj6PDWbL
qZNZLnnNqKJcYyLeUffBMVDtNuwH5h4T/ll/j0XjySFXStbjPbG9bWGIk+XZXFhbjabMIZcEi12u
Gdka2uaVfef9NBuPSlVbm+sY+XT+vvHFiOCMDBEvM07jTzIGw6M7sWTEKMzeRoX845WxDQwWgFZv
gzq0ChK2lTw5VnM/aYRSdzy3DvATXb2Q5HvyVbnJDbcB4irxsELmsOfoQGeg2sRe3p07K3uMahuL
XzvynucubKn5IprKWetcXqJiwsdYE2vTyb3iPmAEEGeChQKVxfNXK2GICSPa6Q7AQZk3t9RMH2Vo
P7ALRKjG4lSi97s6eaRpYRvg3VzZaniKMvFTKocvKP9H7eK/tOs/SuAKXeLcyBpdu5CXRwii3gsp
zzXIkUnK2yT/VmdCleXKjCOhWgsrp58iPJuwLXhG770Eo3ZRZPckjRfjICuXqTDvBJPtnjLsjYZ/
vg3IuHWzuPrUWtLytU0i42nOLMGru+ORr38aJeicDTFHzSZ7ans6O4l7LitS9CmDSJTq/X+Uncdy
5Eq2ZX+lrMYP1u5wuANo6+oBQ0dQ6+QElmSS0Frj63tF9aQuX1pee8O8IhECAT9i77WzPPkyC0DC
3n+gUHsxxn0SZv7EqbIlxdteoQBZVssEolAE5asqO9RsTfPhO7r9ubgxZRyoRd5MuMtqqfYKdvm6
Vmw9uiqMrhmmqoMah2ewcNshQ9PRSn6qtghvFH0551oNtzzJHweG7LrGzDCM0dmNZS7JgQzXPdtf
IC3+KVTtvWtlrMxVfGiYB68q1yeKPnKveW+AIcvmww5JAEimT3dmqwfyt9nUrfsp8J3gVLpPNP+z
M73oCfw6aqQ9SpRdOYgdwbHvwtKYJrIPfhuX07RAwOK7yxlErlTp3/UiSvdpF22aWu0sDFZYmZ4W
EzzXdfMeh75HaGD6ZEbn2sgKmkTSXwlRkB/YzSf0pl8xQjk0DjYct7ra2HJ4mpf0HerhTYBj4Zxr
w2BPuSdAIbdZPY9UsMlzTCODWia+zrAezCGzkcLuX/gBkt3gjdeNKOnh5ug26jRJKTx9yVF5Sxid
IPCPDmk5Xdfk93pFz9xMDPfCsMMJ0v5NgtNe0RK8TUp/uT70Xh+O8inAOqcFWsBsqY69yInr4p66
qJ3kZemIxaZM3ETC8y7gjY2Mn0pEX0QLhBSLLeD29mgZpHNdgQ06NiFDioiFyHTtdBarsdj/wZef
Xwj0zzECeNerbgdKB4QcE5HAyCdcWAqebcFcM9UrmALy9LA2FZXF0RDZV8mQPnUMOQl+ABoGuOMO
3P9KxTHQUBsybnEMm+lnoEhT1Ebczv14imx1O/UsPaJuD/j813kUSjJYh9pEl9ejlWzydjhQyKyl
zN5Dql++9MLCFY46xLeJ0ACPQUFLshTzhfAwiIkIk6Z9CCcJ/X5EOdHXl8nsf6RlTJWkMN76r7Fi
Qa3mB9cjAM8e/X3oJTvukOlm8kWyN42yVmEbBysgm+/LdNb2OXG9zfkytiB49IXPKH0lszxH6wu5
bHa7bZ32KKMogMcFGV5SXInSewlkvW3hSNCGUPzSia5Bbq9Vz4daB8vaQa28QbSxDbviuc7Kp5zM
6VXqF0+eYDyry+gofQhHdfKC5AkZVajhJjDwSutlOwclxByiT5y52GJQrjYVLDswOteIRX+2ulxN
M/Gi3mxdqoofXzIM18DpmPm4Lp9djMRZYjnws57cB4j8wDBuAgbM3YAYOaurE7DgbBV4Wp3qPDw5
k2YKmS07HMI/yw45BNorIiC87Ffop5thUi92LtdsVIPViIjsYiYVCodvn2zdRj7h20fhVPB9dt5l
Kp19BWAI5XxydOoiugp90tH0DAbEyntAGvzvlgv8hMkqRKxl65b+2gXW68a8gT5nKZLl/csYZptg
zjjHDAH0pcezKtPtHU9isi3OAdwtVor1OKiTgqhzYZQEHVR7tJNnxDTGjqz8lUwQyb32RxpHB8xx
J6UHYOYewUodwl60UARY+cKkoFNRs8VEYs+a1eOF8mYenOnPMVqeornHWkIhdJGcMw8CaZ8CS+Ii
9R7Jrj0srRsdZuDQ3RS8LohjgE/3wRYNBRLXjlgIRs3rNM6PXiu/0pbjvAgOXWG9ZGWtSCpERpue
8TF94vEyQVZPg7kxPp02TGTf1PdAbA6+ZV7R557Yy965qCFWxbA8ydadYVAljxLCR0FVi33zyJQP
lYB02XYV5XpC76KKyAXwOjyCXcLNPFtXUvoHp9P1WnYDo/DokLDXz2diJSKfRizONMry2juherp2
Kvnp2/aNU5bv3YJrO8BYmOetsxots+cwu3Qq+pp8fFyCQO6Xfxf3AJyWqv+JToG0S29Gwsp/Ci0X
rzyZr/V1rc75L8hZGSaJNRkTd3VW4KLPPwOapDFhONPi/SzC5GHwzA+ANihgh/B+TKLTGFGb+X3z
5LXdlsnnfYyeb9N07MfQvf7ijmHfCyTWKHWURfYkZMKiwaWWtJMGCCIZsHMfi523VDCl0cdYCqEQ
2+/igki1/TJkl25FnrPP1NGl/xyYBdM5BPcLsHZSXDgROm4YPsf9knifaE6fK5VeBpY+tqwtKPDQ
AtkVTSG0QEQRXfxcDSig55HoXjAeTKsbDDOIvtlE+QwHpdwTZf6hspBtasqycKQsRT7qYMZcs1OE
oFJc+lLe5d78HurqmmSFz4rtHT1rvI6Retsg2GWgr1A3Ifku8l9wJaqLGY+ZKeyHxKtJYe59Qk7O
wmggXN0It5VC7zQN5aVM9KUkCGIpaBF1gqQ1rg9VQhbw3AwPlNp3oyf3deXehU4OH44qIgXiMCYI
VFP+1jKciCz1iMVo4ui98d1Dakf3Oh2OLkSyHcludIhL8jOUJS8hVif0jAfh4EJtQl2vJmjKqwnY
VerP1Ufj09BFkhE3A4sTAp/hKpKkv2RmeJc1W9jwDCms80rt/CZFONv0J/Ykn9NQvEC+wmdRDh7V
SnRUrXHBGjnXgMu9lRPPX27WBqfcdXZO2j5i9AcrnxKwwDDdOrKOjVZMLAnGsyiXunk66pgEzMg/
Ocyyu8Jm4kt6QQwn8MJapsdOdjcMwnnatMnesUognVb3JdAxdUG6hemxZzTxDEC8uUgsFHr0MD/i
UlzbZ5i/PK9bksjdLEq9tUhQ+wjbLtLBULe3ltU9sZy7qYx12bvnrAGCF5u+fYfU+ll3DhImZyCw
Gj8+0JY998G8Epb/ILxg2hLhzOEaO9cB+1iZNV9SoMj1yR2/GKv6xhezuLDJVIt92t0iya765Ixa
B6Cfx8exLd4H7XkrW1T+AVtJgywq4sjTK77tZ2Qp27F3Pnsvz7amL4Mt7Na7LDcN8lw8dCFmQ3p/
5uIxvPYV9lEyjoMOcl/Nw9et7oeoeUI9CM1hDEsySkqNQJUZDDuG9ehobl2eAEQaLDuGvQXaOdjF
Ct37dsrkLsh9iLVEc6u8OLqY631p4Sgg4IiVxZon6Goy3a8+NemmY4G0ZXEMYwme264WAaodF+Q+
JHdOauBA1b+HYuczybnpq+ihDIrrlkjmTqmdWsSWwIRmnfoTeAXxYSue5NEofqWSLYo7+MAc+2ZH
e3rTnoHjlnsg+3JhfYJ/eEzCndsiIYlkvJnsDjYBzsuNQC+5AvU5roYYR02+BOF21BhNbH5nVUgg
49wke2b9T3GbkjM5JdtB2FuGMK+lr08izNbtPD4vKWmipbyzw/zJt+dPDtYnf57f09RGGjo4erco
aMwSJmgfOJdDlG08/e/nb1FscOn06GOR4AQDhWtSPfLzog7pOjxPHgah/jRa9e3oV7hvUjgXtv0j
KaDdIe65xpe+zfKA+o4UrigtLlPt/ihE+uDZIjqi96fqK6LbLFU37CTuOgc6JIfVpuNwvVg8a5tN
zi7oyjeroyK1o6/I6Ks0cjgZh91S5JdTKkDUYFwBAuD+HDLy+PDyyZKqT2V3yJfXJEAdCOu4F4OP
isr+bBWn/pQhWzlrB6TJjrZ0X4N53I+yvNHZUHGwsj0VZPnmed7tobKsyxohtcYjmzbdox80N6hB
d3DJFHuslC1hChQnYuy18tDB3sq636UoXcpE3IoO4pDdnfqo/Gm19a2eNFpOvHNEc5IRiIh4zC8Z
On+RmbUeguRy7GDHuCZ8aFpZXbiL+BHUJIGfA0GZrr5miGaXybwOiaxuBn7beJYZJdGcUpJj08Zr
RqJCJhl+2uwNmGW4+s1GrMw72BAHeBjs6FdLiOMqdqp05ab1zcKkG20aRxTPqpObq10fNe9zbxA/
GglpKq80Uwb6uRDsBqfRtBps+zFiKGdX0YYHSLTrDOxr4g40SzqWF+4tQu9gPQpcuhgXQMrXmVpl
PUEQfRK06GfmjGEyNiHPX46ZMBoBWbOlRwKyywwy8KJ3U1c7VvQLhLF6uJrn4RqZukV+Ki2G7XvO
2Xn4LBJHbP0BrmrV23eCleBBBx58S+gdj7WJT6JV79akTlY+k+RbgKgoZh7GUQWSzM0bdjboSOfm
krKKgW20Nlj8zLxstYWOTtk7FnzvcxN9EqmSoPLiyZGAPPGwzF8MjJVBkz4nZTUd/Ma7gXlCRjrX
Se15H9Uzw+kxvO9TAdkACyylLtm8pj2HO8NeTwJoDUFpnQorOMTTgtXAkGvERBcGanQrmunec/yD
7xFF1pXZKaDSXzUL9jSgeC/RzPikGez7FAJ9Vs5vXrDcxL39ht55n+NjuiCzMFnNsn0YU+vFchhS
Oz3fKDG+4G0MrsYgDN4FKyu05XBTw+6cygrACz1ev2/AUG4w6nLyY4xn+YCstC4J1MwkSSFj8O4m
tiGT82zYMljBlgAIX+PaP9Apk40S2lco97dQRcpVeSaI48Wa6M1aFiNN166H0nmYoWasG4sEIkTV
HoJPVPbVA/0wIAs+unYyZ6S6CXdTZZ7A1b6hiqD3NK84p98dWXx6S4iBlf+8pnJXzQ8WswwwiUAN
Kv9+yMK3JUes0hN1Z863chl0jwRQPPlMWslSIj+qdaHbY+FYpwtwqGaqSGNwgu1gdYwS/a/aY0E3
R2gtfPpHr2X02bJ6DL30EkRjhzuaNYriK7JFN2G96I7BRA58y5hhKDyWwdV4dFt2hUplnPHNJ7Ib
tDkDZ9fS0wxV7oSFuu5G0PKw2UeyljyrvismzropksmaQIp1LWoyX4MEZ5SuEEuh7dxAwdpkTfls
VM8U1a03o5l/iXZ4mfJpvCjgbFKCnkUEDVzuWvAwQKwiV8g0BEIxychAlTuVTl9SKQAZxJ3E4Mrt
2byHM8b5ZKKH7ocA3ZAXk6hBgNlqqtCRLCJ7syJxaANgz/Bz5qJ7HvsITONQ7BhM35RaXDtOR0Eq
5hvtuIz8S2a/hmAIRvxXwWgzPMQZwvyZ1qi/dWrFWCLpuXWIIEy68WWOFX72gRWe6qw307BIhMi4
Zsqzq20oBH5+LEC44rv1ySMsnGM9iCPx4Zu8Xq5oD56GImK3z4mJUHvZ2ZgA0LDeFbWGOt+Cygxx
fC2Z81VN9hEDwMxcYrliawc0yNUXSeG+ILhGLRP5r2FYXC2MdommQAQk3Mvaa8IdtPw3RRUzyzxZ
mU48yRLlpcRm6CGdJOsmPMJm2U9L8JKWLRMvgjNcyfTUO/ZQOS/6MQjXym/XoOnwaaUE6gU1uSPd
liLsFwawmScqLbqVh5uxdHeNi+vU6wi4bTLzECE/ZdnI62Eme7HA44F2wBSeOWrDV8heumHa2w7i
2XfqD53Mw30Qk/xb9f4VgkNgkHCvjfiBoX0799PeM/SanRUc/VrBMWYjA980QdHA/KtZTiWZGkiZ
CPHSC7DfuOeQR6934WXpZ1F591Y2EFTXj1dhq77czt+Se7Uno+HaYR/T5ZiRe3ah41AS/N2T1VHI
5ZmUXcUHLX/JtH1w+mG6dGysuJ2wqovGzOqxjcvnruET0oNHnwFsgeKpXtHh35mGoX4KOVe7/S/i
uH8scHZw8tvsP5F1Ce5ru+NJFI0pLKxW30LBPvgkPfku/nbZe59hzmY/WIgJBZRv6eBlsobbmGAi
5qeINKb6QGD1A8O9aF1n8lJ56QuCXGTac/nm1fKBv0zBOGx/JsRkhDapE0RCnEZOjNjMt45mtVu7
SwylPn+x/eFTgeDEKTkBKlVnEEyhP0Aj42zKT10trWOnkX0gmas3k0zfRURXNNswGBK218gF00M4
MzCvRrTW4diyaPKylyZPXl07Hu8dfJXb1o+DfVsjdHILfnp2wZQ5nCE12iPZrWd52GXOLGIfjZy5
VlW8QMi/BQ9zM8YpU6a4nnfCDn16xc7bN4vTvVk9ksLzNF26bU17K7JT2PKBtBLuKejkDyp1XPkx
gIXYVyERDH27gShtwRGp5K5pgfrMiTz0I3SPEvPqNaPOctsqXq2V9DjOeQYeQNKVlyELgi36FpDk
c1H/jJwgQt0jnphwqyvwEvXOIc10AsC2PHaVtNiLKoznZS7tfTZrxSqcpMwD+Sf5s0w65pGL+97i
TAPhoo8wzALa+3HcREixX6FR2yfQefPe9bvmtdJje9fw3d8TXNqTpynrB2dYit2gCapNxhY/mZ9c
J4yvYKWROIC64cFh9XyTD0VFyJHHShV3Nd00kFzuT2nh4yuQeuXDTV9SUWYz6W++3+b7gVb6Ao3r
SyZNe+/1/Rdc3o8RpMxucEx0CBI6SZYu1tFerPKKYLFgU6huF+j5k2h19AJJ/6JqRawqvRFp4NEL
zgbcpBWW6AUqOemgzKJrnT318DoRZxc4KZvHiukK/hlgjgN4vE3jYkspIb/ImOdW3K3TTL1m7Vzu
ul6HKwIzdnBf2QVOjjxrFGt33ZlWFSsTh79Im2yPCC6I0XIEQzvbD1C69E5zP9RUN16EFS/KCnXp
YOveBDZ0M6mD7pDqQtwTZl6tPbeF/sxK5rmM/IVxKhnBI2kwlPac1E2VLPdWkgIPy8pnAdjnwuTG
Z+hmaOBIbGoY90XPwTLdDIl6DMgAI+WOgStCfqIQVcO4pLOQ8Sqp4UMl1EC+QQCnGQE6TfkBRZvV
TDtMHF4e58IUPHCOw9jokFV0MTPjJR2Ly74yyZPGqIxYZKDiUdZNmlPURL2Q4CvyVxh+HPeiPlkz
ZDMwjxG2UmIfENlxK+RntvAgP5xZIKgAjsnUsg+upoJjOC3GbjfPlHBZGrIh7TI4vb482HMCGKHt
j4NkNFKPaYDZatjJgYXS0lioUszyhqcOCM4QX0MNIFdI6vdAgQqZfLUcFat97DsijXcVhIUrk/W4
jb2nVMR67aJc3o0BM/jAmljLFeO4zZdhvHDDiKZ0cWwqfENqlVc9mVKdBGb2TVW0D1mbv2FcXa7A
4D1XOJjW9uICsXdgmWVSpE8qnurt5HXxLVA+sRkb2BYVjrJ9xjBz58Y+WOIA14OjnXcNjnrj2uA8
1OAEv+AN+jsrhL/fsqOtwThcuw6EoJaRGuMAhhoTREhOdD7qPiM+POKPKAyOeIxfRd4+lvPy6Kry
Ka31sLOavGZ6m/TkfNL1O4XxmUIQyRGm033biHodGXVtu4O8lr0gBymWeOAtYtDaMjtYjZvuRUsN
6JO0gAOcArF3Z06ufISCiFg6Qf7YoKwhTGZls81hEqLYFzWUFWkA6SmKZnDb/X2ObMQjzyAP0Wyb
JLYQ2XPsoYPKya418B+i6jEMNTRuSS2MQb6/a5W+59BON6QEFeiz6xte79mcSUWxjPdVle0z8I0r
lSQHERQzhRCLvQCU98kDn7bqNAgav2J2YoxAEiXRs+2VM6iNFl3AH4e7HFDWJldn1HafEWtj+hem
p/PVmJTLPi6zYVXFwePUegTGChJA5rOUfkm688OGFWFR4/ZvEmKNOTm9NYdch3uv4/fZE0O7Qdxz
BvAk1svEiUYVL8vLWTXsOxHsUzgRo7VU9/BSm5MY8J5gK38gmJeeuJHOBaMP4vpyBXnQxUJMwcWy
recRZOi3Eb1NJBqiMGWh2xwHIGMrP+o+ofSW+7IOi1UdJB+yHeq95Vs2bDavu7aVI1adXRD+reMH
FQJpCwPyU41XDm+Za/3A1KhPcJ7SvcWuioQyGwGQF+eAT0cGy4gl+XNvJcgxPQuXHg+XpgzdJzlT
x+TwvKfULCvGzefo2LK+XKKBVMoEeoKuWXXydCZ3jpJ5ah9ilMCvrmkkMfYCc31RzJcK6tKax2O2
KX3IyWOy2E+YU5x3xvvuK2Dhr4p+ZE9VFh/wL4iDHGByoDSub7qYwCbo5lCNchtBKC5vLCJIP4cf
yUg/tAOM4V4OVKEfQIKGGtWpjQmgqBsiAbxU0XAabj4T6uCNnaB8NAHeOqpXNxpwEdBUo82RL6oA
WI2GPLjq/YEtQGop9OChIThscK1DusTtFftJn72H78H06X1DJLTDGC4xUj3Qloy/JNDJOy/M+NJt
YAw0twngub41r17TsQUcVfez8pKZjXaTPk8Do/1IdN2dVabmWC+NgzLKxfmbTIGm4RdsGLtC0YQn
dtYcXWv+ZceOPBAz1YE+m0nfa0FS4RMvx4+ygZpUsYrHidIRA0dCvHvrtxOqJeU3r0Pu8bcrCQGC
OG1MsFZF7afafKRmBSbnOOchWkRqXnsuIAiGoOwBsbyygR9e5jWttAZRcu3F5gv/nLeNKof4AGHo
GzybDrFh8YnOgcQuqokwAdFlqD3X42LpTR3Fn/1UfWrst4dIeZgpu2G4k611xYCtv4sF0yFTsLuC
LZNvVUo5i8Xso5ohOkSFz/rFZx0UEBa08uth+rGUoXrhhoOgqcNlJ3Bw7ZkhhXt+REO47QTRHpTB
1PAwqLcsqZuNHDO9hW0S7Ks8NFsHxAmaScUMNg1axq+Tfp1RmP/AMZJfYcmh67X8EgoK3oVDNnrx
oWtgd5omjvfNRCwEj/nwDAgHK/zqpY11GshevRu7imUCrDpoJjxSgHtxNSLAoqm6ZZhn4L7a825k
lX+nrdpcB9xB15rp5KoHs8MXPZ6Gqh9OlXajd5blSNBqRINZ3843S8+FGTll4ti5Awlwi1CAr5CY
nZN9mcGW5cJTq+xpn71sKW7b0tB8z5qq2sNn0hlNl12SpQQg0RymqIXrN4fhB5bL+DCq8Gki0Plg
yPC9byPN/7DQNiHV5SMUM6GCtjtdWmNIpTdMzDayMo923ALMu3QoKXVapqV2MsuzNn885U7d3Jzt
vCDdMOy5tAkuGuoblrwEPNluE21SdyFKq21SpAQ+TozACfWp4i7kWWvp6djPGVUt1ORj4sXDVd/Z
dwYv52oZ7Yr2FyuEBD5MFYKNeRK2s9E2wqLIEaz7mO9id+4wdNTKhSLfk8O7kiofTrCd4ouA+h81
pe7YXRU5qtwRI01QzTb3lOWZkxGDfQLqyXESCmr9PM+gKkQipOvpxFSTcbJIcQ1JHsa/hVT+JMm9
X/UKerpgYkkpmzgvbDyDW7uTMROfDs9PwLCEiFwnXbVUUmxPUEgjW+jFvsG8PKyHDB/rBVkkxtvR
lTrEZKE24Cfakq2L9gx6YsuvLUFYcRFK5V+6HOiELQLKaE/lnKFOnzCe1rgbNSRZCElFujc1vgEO
xdLqdpQR0/a/yEDsyhFaPeLcHMjQUj7ViMknmHUlkOP1kLSfjVW8tHq8iiueEUtKjklBMjSxlqk8
EjPOMyNyh5rx/WIPd//8x//6v//nY/rf4Wd5W2YzE4d/FH1+W8ZF1/7rn/qf/6j+/z89/PrXP43r
uD47Yc/VtjDCs12Pf//x8z7mEfyvf8r/4gbRI7rjhNvcTq/mc2TMibmILpgFJiRU//lqzn+/Gjsg
z2FFqTQt77erRckM0CLHx0pSoUCvEZdk3JNSyPL8zxcy//1CjhQa+pavhJC2+Ovb6gdE5GOq42Po
yIjwE5l4xS5WPFwv5Fz3z42Yooc/X/J3n6S0yS6XDC6l7327ZJ33gLmrODly2KCPIq2KpR+bUv89
rV1yL/58td+8QeNyVwohfEoecf73//G9OcxvMm3bCaBm7V84w4SLP6ZaQqvtr3qI7es/X8/9zQfq
kMtpc6fbLIvVX6+X4wALrbiMWaqTRCEtFJghE3KE6PGjG+IicVPT7/98Tfm7j1QboDee8l0fbchf
L0rwFWrvzkqOQ8S+eNfaGhQ1hkAMrhsjUv2CxzL8aSM+BaGcnpkG6LnDm5BRxKkeY/uDWSNhPA1d
hovADDc5tUri/fybl/mbu9oxfAngCZVjhJZ/fZnJNNEzySw9km/Ybcoxybbs75gN52w++CG4rP2T
YV9L46zRmBAiNiCS9Hwqe57bCEimQq9zwH7bP7+w331nHIR8aQ6CV9d8+/hsKCLuEk7JMcZI+AJ1
NL5s/ElXF11bLfI6ikwB796JmcL++cK//eI87fiuY9vGoeL86ycyIPdgW+fhcC1UyoyxYmou5HHU
PdTZ+hwTDzTtlFqUESW6doypgsgxJ39WOmISGVJUGofRoZWV/d/8cGx9ftvfHnlaSJQSDNZ5RPjf
PhZSR7pJRUN0zBLDQTf7Ib68M/2VzRvP+8UZAHqNyTNda34pcc50a+S5sMttPWU/p7BzdqAjhjtP
N6iubbQbWAW9oWLY71vgSVrr3mbidJy8tHyp9CxgPWK83SdShV8KU8ajiCkIO+OcgcGJR//UwbdU
Ru6KTp+RGFP7s81JN6ohGb3brgECkk2u+xA7nDOpnMl2MCq71SV+kQSMAPoauCGwdihU2q6lHhr8
Qpw6DNk7Owp/VkuDNMgiO3meNTbQpq5vKKjJ8jI4KhSi+732IvgeVa1TJBayCB/ysjY3tOgVyom6
PAydWz6nCyzGho3yqynm5K1x/eojFqSrAQ2yrhInCfeoupHF4F8Z1v2SultNz7p3lsC9HMlmo+PV
zrotiK70g2U8itqWa8/DXDs6qHFSoKGXC+YPVkVKIgiwMT+Cy6/SfVilBMNZXfMgwOvglwZhEB6k
bQYO7laAuwNGZdcb7CzlEw8qa2+7ZyN+Y+zPeWyR6ApSeg3b7yDZqWac5wvsw+kR75p+q5wa2yho
Qrji8E4QeQ9qW/ctok66kjunbZI7hG3IjAJD0Cp3g3NRjjbMEsglV8TeBI++yPr1WGlxlTUFP2zl
hVNFXHrdPPuMJpjvYAf/OVrl8GrmyoWVB7w5a6vpl8CBGjI8bjDIU/cgsM76E211sjMQPdZIY+wN
OAf3K8Xju2+yHHkZ2XAPurRZsw4LQWsD0CRs46G7XDnpND+Ukx6vR6fR1Exx9gOInjzJFBIBrlvs
uFbiZfdiGsLb1k7JkK9A2qysogeDQM9LI5InbXEgOXRE7hWkGxQA6bGz09bajdrOYc5js+X0LpYO
wdl5sO3in7tIGhZiF97SIo2x4kGw7iHFk9FX4a/NUBfE28C01J7JcH0U1Wq0rHEfmNBb1rJbxlcG
u/1l7AdIYhkAolWL7E2H7JrQYaI1mUWa2ayyIOvaTU9sxVb3c751ZWYee7CEN1bbLAfsgd6hH+rl
oyls6FTWRIocbsl+G+BfuQkGt9zkk3/OkPTAJlykjYrxHXWhRRUL+IUpl++k7KtHMnnAyDl4Nxd9
Kgt/vMqrOXgv55YMjZTgi4IYpiuYqcFudsHSxqg9fUj/NrnmKWwK6JKVTU/i9uxeYpDql62TcwxZ
UT6/tC0y8bQyZ0+zidxViH/u2slDyEfBHGvyiaysP48+ev8jbxErpnVXbDUPC26XPj2wMnf2+GfH
6zjV00skeENOr8WPZQQcssbx5F0zyOg+MMO26crrA4bSqpq2M+4Z1ncpwTijPfuESeOgiNIgvLIi
luPcMtOXLevG/M1R/pujSAuXM9LGRUuT+q1c8QGEFnmXxkc7SJN03WG1AEzsvcQ+8AhnaORL0rJl
+fMx9P1cRsPiOZw/LtWtIp7wW7XZsJokzyFIj8zvKnOA2IFhzhNLY/7mQt/rlH9fSCufRHmMEkb4
fz3uLMBTjeiT7Eir5p08tFCsKAV6JAict39+T+fX/J+H1/lSXAmNGOM2RWX010s1SxU7cZtnRyH7
+KryaNNoRRPm2Zl+yFg+fBGlSGJINMnp9OdLf/8Oz5c2EqIEjQJtgzh/3P9Rcs4pygYqez5OOWLh
iFj0N1kABYiOe6UCBLYI2sbVny/6u4+Wfa3vUweeJ2vfKomJmQDNXZqSSrUwhGUP+WWMnl8gQY+v
f77Uv8vJ758tGlbhuFpQwX8vDIaGtB1tJ+kxFUl0mFrUHLHLJohDudqBPyAwCIHESmA1v/PLpD/W
fWAOf34R3+v6f3/IFLsSowQP9e+NSyoEOreZ1wCrY+D9DhJT3VSzpqhkBoEPaQcpAv/za7pCKq0d
JXhD3+pXP6mcoi0VPSDjt+VY5b6WjDaMc6tSoHanBM1A8jfXtM9f3PcP2+OR4AojfeP49l/vJmbT
naodCIZBHZFQEVSqeG5sEldXYiJHGMRFy8wJ+ZII3juJdH9snKshEv2DM1nsxmm1RveCrqQm/9Yr
4/OAiZABx87To24ItOhg3TyyCgt9pgpk24b8LR+V1QQIkDBVj39T89q/+2V6Ht+PES7bo+/fXIX3
tmy75fwQGMiPrZeaG6aaXeRkMZ6TihCJPD+BcE6xKXHUvLWQ9eS6awfsN6ODgI/ejeyiOEciPyRV
h6wPOSnIB2R+N1Np9Z99GLDRoOwiaiSEC/WOUNKGK5tlyG2S3j0wGca7aAkusha+U17iK3eu5jgw
wd/0g/J3Nyr36NlK5/JYl9+eeY22MH6nPIiaJFleeyhZ+3NkMWKQuMM5yjiN/Bc2bWfwe5QAp2my
NL6uALfsWR5EN9gHc5xhqV7cn0ZbxHhEoNpYNVUMC/98f//2h030pstjxGhyUr7d4GVIE2mFYX4E
roinIq/Htap68+Ub9Kp2SYkwzRVlaucXq8qJyi2QuPhvmrHfvggemuACGLcIz3x7cqcOxOq8RXJP
6yN22ajlcSLlbjWxT1xH2s+2KK/lqwrOyVgWSEwnGKO/eRG/e4QDIiYyWxnlQdr764+u9QN/6fyG
vZQhT8RtHDIJUDAyu53e2x5QTayD7H9+bPhCuo7RAlGqb77dKLoHPpb2WX40eRYgmPRD9ic26qQv
oVnJUpIG4EdIwWWX+efv3fvvzxgPFKyRhkOLA8Q+fxz/cWJ1qVcyboVqSlq0TNFqQu05+7XMo5fO
3biFsZcuh7aukdjkRWi/MUQr8IFQSrBINTH7z5TJ7T3+YzJzS7sKkHFnPdP9cagY3cNCq4DLeWPz
AQBveCQ0x+3XXS+68f9RdiZLjirLFv0izAICAphKoC4zlX1XE6xa+r7n69/ivsktVVqm3eE5VlVI
CCLC3fde21NuiI1qUmQHazg4EBvgzY47Yh221VjX0huZ959ys+pf0yJvriOGBtc4wNUfFaTpj65J
OJKGgNPFyXFS/RdCApuBjM2sA/Gh+7jutRxtq8SsNjE8QnyItUr0u3KGO0OYaIbJu8uYD4Epcuvv
Yk7deJvFAdJeVtniAfBVQizoDKUBB0tdOUhc7JxgyrkeIz9HSJp5ZRPM71Gc4qEhjGiaDgo9DHNm
rSaJjC4LWRAL42q4dTUaGazeMkMZjnYfkztQ5aHMOwS3XSacG/TO6hcOXUPgLVLji7XU4g8CFKc6
hKJU1tE2aouUHxgfHF+jIt1WRaF+yXqa4m0TMQDYqEHiZ3ecIHr4/DlhYPXvZkSXZO0GmIZtk0v8
94OCzDshIbHPTqYa5fWgg+ufutj0ZQ4bF/JW81grJiwtjtQdIRzxsxks6LlAtNKVp4t7njJr9HLi
s9EgJdJHZUsbXgzp7dS41k3X19kVTa4FUd9SfHPjNoFq5KRekZbZwYmz8ErEaQ3OTP6mk+fuaqkS
sjxDHE+taV9HZcE4ZBAg1lySbccOMYXKl/JorHqE1OzsndFTjHtQaduTa+DfhuNPEonKQ7FlGE/S
JzSvybdq1z22A/BpWunWaekm80dSQXwksdekvxblfmYhsa3cgrpwmYZt1zAroLHBAWDMk/kxMpLk
HAniPRPmhIRYGahxiiVv78SggLzr9rSN5zk6LujGqn1TWmQu1Cnu4LqKvdmYw+uyiLtrCO8LQG8D
PaQYy10OV4/BIgkb9Tjr/GV9OGVR8acEyIVcrz0wvP0dwWJazUbpKW5ycd2s1jxH9AbpVOiThyqS
vMWMdvsWGImmo3fXpww1S21qfj25E/PlGoj5VBVHhvALwVTIuCw5dAfbnAp/BgznJ2HPrC5L27sE
IcVZlGyt4xw0eCAnw8tsu4bBqK+S5F5Y9wnsrDPbeus5SJuA37LKe2bexWerCSN8jcPEZm7NveBu
OnbDso82cbJ7XlqSHeub1JyRhdHMoNLGZ08jV0k/tpPubMOwpTzLV2FZM4/7QTi4revQshAAKhN1
sRt5jbEwERGT4KYPULjmRThvdpisQNSuJzQPlR+zjSu9VsRBTu1qyNUzTiVBv81H2/lie/n3NXIc
QHj2eni1bA4Hf79GdTDBOk14uNOUmdIpVjogFFQca1h1ZOm7QNRds5Utytb9MvbzsGub3v7z+dus
Lt9lSc0nwF0A2ZV8iLWi+K9Ff6zJ2RhwfR7dmc4rXG7t0IxGvluiJPQSLRq+KBs+up6zVn5UJ5b8
Z+3oixA4kKrHIwEUpvVG20e9RAS08HazbleY8dM8PHz+Hf/Zx/mOhC1S1eqKWtC9KMWSkiOwXkzA
IQ2b6A4ZNczecn24m0yrUT55DcuAF70sg+3nF/6npKaXazDlMJWtmCxc3lyKNHZLbYTCzJL22E41
JEyM+Yvcf36dj26qSwOA86XON708XSaBVkxNaDvHpVcGIArb1R4nsTpD+lFV9VaDJvb5FfX1EPhX
QcI9dQ1hOA531Dbci4cXvjJihkBzjvGiiECLw2iLZrpCeCZ8ydQbV0GV77sB/AwNUlrGy+Ls1vHb
0+cfZN1rLj4Hsy8mqIJ9yhKXrZIas0VUSTL++qoK2usZWSH6XifpMr/Jy4oDU+EE9zV0TRxo02B+
sRn+U3DzC1MEMllx1oLw8pgKDDkJOvS8R2QMzoFIknqXEKXkLQ2o3f/9m3IhoaRBG54F4+831ei1
dEHSYh8XO7+RSBnxtAuFE1AaoLmVrZ3JkDflF6dC3fjgBku5LhHYgJjTXVw2tMI+d7uKZ2uSKT7m
LpV3I9orTGiQ8nE+sYqLXU2C7i9TLKAZYuG6P7JmIF6pZ5bsbBmtE0v5+c34T5V9+bubpFbQ59Bp
dVx2OgIatHPP6fyInEArt7gHzPGZ0i59RGvqfGPOj2hjJq3Y8ruup3BIQDKdYIlAW2tom0aHAZXP
Oe0QVcSkFW2aloCSrZ7Uw0wG/ITkge1+wilY4v3IOtcknZlYst3n3+Oj22sxWuGpFDbPr7w4dI9d
HQJ/KoOjqWGzq5VJsqs2FGpPkjniCeUmVMLNncMx8IRjp8bZ1Eb3eohxNoECdf/5x/nocWbAra9V
j25Z6uKt1iPQzaxV7hHeAVGbuJu9griwHy5wmdPnl/pobeR9NQUbH2vIZfuoxIs+hUYSHIHazGgq
aX5sErenH/y/X8d2XOhHkvk9vcC/XxsrLqfcTkMeFBebuy+KgEwbI0Pz/sUi/M92TkeTVYiZr20p
S3cvdlJGwQw5kD0eSSeFOd+1WMQp4remwECBrSY9lQHkuWzUncNY50b5xZv67y7H9VkE0YxZuqPU
+iL/106ehCJ1dXNKjkVkpLf6ADvBc4DG08wnBgk/PgtTTvIjDOMvbvGH39xhDXbpd9o8On9fOWKI
YWLDT48tnZSN5BRJ8iBIUyJvljvUHbMvpEZnptHfbTeUD//rD8xXFrQITMB3dAsufuCSSKtIuWV6
TIosOI1qdadQCX7ZFvl3k+U6JmugYnrtGJe/rxknFDRBxDhB7+JHjYgvRCwJpqCZg2IZVhzbmHhu
ychEvrWAX8nN7HFCAOH1uTEz5aioaEtcod3UkIKbWObN5zfi35eX70+TmxeXfrO8PE8GbtVaU5dw
I4gSzXapm045NlCb6PnabMPvn1/N+PcF5nKmw/GGu0/L4KJNZFNRkcnC5UqjVjzXSNNRP444tDey
MTiyJ6lioIUQj5rZjhYMOZwkHKhPkWXsi6h7Fk1Xdj4qfRdZWLwAZtBqkQjkdFhpSAbL0jtwL7O+
T4pqwROsD0EGj7dVt4hHEAgjt3SWvVIQBb/Yaz+8lYq3COmNRS/sYuht6wtIrbIjuwBU2A5BO8my
URJE7TZlAlV+8cP9e4ZBtPGfh8pySBm5fH/ywHFDMPXpsRqI9NwBeUoJskPLsUZSSrHcjhxuMNXa
DEifDYiRlvf5b/nBT+kIKelOSoNB/2Uz1tHcVhe5lR8d6Iqr+0yzyPByaEJ8sVJ88E1XchsdNfgU
iv3u75UiL5rCicI6510ljASQFFk9rZgS7Gi2i0+9xL/eM8jX2/i6GOKvDjMf/KyMuByGTpKjK53C
vy8/TqFMRNShyOlA2VqTzI5VBsVPT+OvtFv6B8sxvmyJW1bnkkjG/r5WjDYv6DSuNRCBZns5ySvA
8QHyM/2Jp6k8LQgpXaBUdbOPRKxN3oBtHGhlVUKoHps2PJXLin6pcYwEJweJJigUp22hTfSYzcGa
jNb758+B8dEN4gMzCFzHDLzZf39ozGP9MuOGPmpzsfBzwEFDb75ywQeEgOIFY3/3CuEzDE+diHvu
nmjqXUiklEkmgJ7f610GlJh8kcY5g3YJ3RPdqTk/BEYXjBuk+7g2OhyUPkHfJqQGVEjjvubP22/S
qbbEA4H+oAsJbejzr/bRN+MUQLeKUozF8WKXaOdU6kUkoU6qbDl10+SCfzWy+6Cxgi9e548uxQPO
68QCYv5TUrPpCb6bzcKYsCNvzHEC9qK5YyYOcSAG8cXLq1+8vQ7yHMsl02ddq2hUX25MUFbM0qoN
fiB3hjhU4rhK3/OSSIDtMOaFtkubhEZrrLuN5ofDSsZKBO0TknmzTvgCTX1zDMKsehp7y/2uG9gx
v3jvL16G9SNSJOlrI99dzyYXJwRc6TOzllI/ZJ3xCEe4BFkr0g7HG4vsKYwWP4+/HNRdnq3//6qO
YpIheab/2aGIs9ZtxB76YcJn0vmq5FBEetwMLRa2d0pOuNGJ4DAs3YhZVDPQerEUoVjITFq0yKmC
MPU4E0fjVz/Zus79V/WyfjIqKs7XFC62y1n77/fMAo5RJZY1HxJpY2rodyrJy1/5UNaEVMbmFYPj
Hh7XjFQ7M7TbwkLt9Pn78MFDo9Becl4yHT7OZVmHbrdrJ/Dohx5xPzGtVsC8mDDFMvQ/v9Dl6Os/
35XFhGOJw35KK+Tv79pyA1oaTPMhjYh7nbrBmPZLU5m3WlfBbIjzKfUDIoq9qhAkBlVNeE7raU/N
SYiL4PZIKAP34dikNwZaIFrpXW5aXywPFxvTfz7kKtZkhbDQwYqLw3PVlqPbmvV8oKGw7Ipuak/Q
PNFmafQQnoyo0k8uybmeTifhi0tfLBf/f2laRDpvMSvUf+7ff53b+0QCMWNIf1ASSynL+oLyH53f
dh6k9cXSpD762Q1JFQ8K3eDHl3//GH3ZxHQClxmvaC1/EWN9l5Qw3BPYS5s6hoVTR1l5m7fOQzll
jwNT1bkKjjO2dPLCrgHakauDstoKdlEOfVGFlT+Y2s1CPtI4Llvm4vhb7QNn0Wvoa4+BMd/Gk/WI
w9MTWX5DVAYA8velxju7ZNeCUx2exU2S84w39skkRsTMnmoR7mAMXOe4GAoBNSdkHlwJdWw10gLb
MjiTnbMzCHopjO+hxAoRaZ5Vr/GvFWF62G7DYcsMymMatZ+GimgjMJfFRIJpgxscqfu71k/pV6X8
+tJevtRoi9ldOFvgXl0LiP/6Idm4nbzvXXiUiIU2XS/dQ408iYkDKASMNAmnYNN9NOI69Ar0u7t2
1rJdWU7EU3/+zn30SEnLXNUCHCf/2RESPc/HiUHzoS8yCTmps4S1dcoI8iQ25B+fX+yiLuL5RTRE
4ccXp/xgePn31yaVGC69Td2JmWFO/TaP8uBgl1bieN1U6ZQgi1LaF8vXvxdF/kuZY/LKOPTg1jvw
X/d64dHoyzwRh54Y+tzTEYt9T0yzcRmumfpPYhC+khJ9eMW1gcx6xWBWXCxjeG6ruAmN5dDMiHUx
eizDDVzr6t7tbMC3qWlqzhc/4/pPXj5QLJosCUzCYTFcnJZHIxn7mFw8ACCgDjX4hzcMkKrnNiJ3
zqj65QiD/au+zEfPDkq6/5fTQEi7uLOlCVFrXAO9B9lq5z4YYgJcZC++a2kmdp8/Ov9eywCyS1PT
MrikvFyNisZaQmcK7ENE+ElFBCCLzLasGqvxykGrvyrh//0J16+FQp7hNo2gyzmAkdZxDZWfpCTN
HLZNafzE+6K94TtsvUIHNvL5t/vwcusvx8JuO0j5/n5GDRIdNbOI06NyzIWhIYF7V+iWx3NR9dqh
BvD2xQX/vZ2WTTOaowW9ECqcizcxM4cukqY9HxpgF5ucdR4XW+LsAhS5X3TvdCU/WO4oWmmtrUc6
BsEXW4lLOM3oWpk66LSlCR+euo0RZyjUAVc55ZVhtecKOw4sFqi5asLkuZRPOQfRMW99w2Cy2s67
1UlYuu9oy99FWazBG3gmgnE4T+jIQ6lWeon1HIYvpp6C0QJLTCC9qS3+oHBSMQt/s81xV65xtAEx
oW5ZbxutFMckFw9pap3jcvC79pcztUfZ6th7i2NVraSqbFvKxgcp/dNqxDeL+A7iD8S8I55h3CzN
8mgKpMMOJZKfZylMWab3w0iQloATN4nmieQ6P2yte13GeyxYfzQQ9GATeuTHGWwHhvDXUeqesrm4
N0ydiGG9u2Gv8ya1nKY8v7ZiRLGZOgWVuHbL9m3p7PsstHam0eyQ5eZbTdgRKJF03eVq/COwOSFQ
ERcUWquGAJK1JkJJsobuFzBVi7x8XJbyfpbpN6LqCHFBhm4tvqSs75LZK6y3yMkOUdzU+Aer7RKY
r+E03ahQ3MdBf1fAI4Xy5o+OwHrd6S82zi4/DkgIwKw+NMlzmFfvkhiRFKoVgPBDNgGKZw/qNnHC
8N80jpqIPdgJ8mBF5isVOMzcErYq+Sh+nK1BAk10clttNwKn79O0Br07VIc2gqsrTYyjmf0wiBKw
UgHqpGCPZHZue5mM73WhzXuniNazOfrovEhPtUlBPcD6yJyg25d2SJKaPb60U/TWa/DWUGJsen2u
jgYNWcKWaot8WHO8S5vum+7Eb2Y53cHmeoTQfi7KhVPOqiHJUtwUkBPPQMDBViCqburoUPbykCya
36YZPuuC7EFVhSejIF1XFKrdMXpattLI/LXbuY0NfDd6lf/Bi9wAYDVe7NR4E5q6jtGk506D5tkS
f5bBZsQ/vgdO+Uz0FO+BuF+IqtHdEEjScHIa96T47Nus5oSOqWk7RG7FPYNGkc6K9vyyU3PznMnw
YQp7cAdBy9Q+hsGg5bxzQbHM+7ydmcABbEOcaG442HbrmF+Hxti8gtzYjSTXqtgcHlD3hLuyoBZx
5/zn6ELmLVKWKHjv6wNGFt0Ig7ephbGVcj43bXqnj8EJeXD2lDvL99DOUa+Dit/CjVw8ERq+Kycm
kDM8uKAL0c0EXU4oM0xykCt2A3po7VZi1nOOkxuhDKqae9qErp/bes1f6TAPFLiGESm89StzUPSg
gqU1sHguQe5FbifAuDbqrC+YI0W6GJ7TC3grab6bhVgOVkUCbWmaOCVLQluqWUN6YMlst26jB1c0
qIOapkMjOP8Q5UCURM/DbzvjnZ7Hb6Wp30ZOd7I4w1iOzh5v8D80oGPZ8hITg9LhV97QYH2xEuZ+
cza3pDUydMU5fq+bFG8klXf+hLPlt3DCZ8uqY2+CILbFnf5oarbnjOqY8Inx/P7J4ujeUZVnwK3a
moX8WRnGkZgUYtJNnQCkSv4ME/JEo6IyfFrxkRchigGqET+ZmW56OLiifVqJO5hu1cEexbDVq3ZB
A4MOVqD974EO5mVyZDP+UxvlmdFSstH1/FezSA/D7P1S9tchdEKsT4pgGsuESanBw1mGK1DBW62O
/VJCLEjTDpQCk40gT67LubxZcmLuKjQ/G7LSzzHJMuCJMW4NneNuRsGdK1ryRqf2Z0HivR/0Cf5N
+62s2vuglU+AuASROOF2UAag55J+gEEcBxcH/TycI70m+LJp1VZiftiOpqjJJot5Ltg7zMwm+SIt
nRtlVYchoGMKvhz70SkNyCDVXSDtEakqefQz60B+p9ZR1kPqUfX+wqq8HwU0jjkGVZEGBnbdPjrW
OaHOs1b+aAPOtG2wz1R2bJ2k2mAH3pZdmNzXES0UN7gpZuRXweRXTX3nFPWPxHAO7TLcSQmGpIWe
a6p5N9iL5pXB8IO9+MlNhkdAYFAYHPSuIC8LT2rt07TCrFInrjbSZCEy7YJbHV1VqXafAR4gquKb
PgqHoTqLWrcEV8sUfrfr6lQkYXsqbPO1GILJm+MCC7IbFLssSPBuFnCoChEZB7Oy7mJktoRFX0Na
f80dUppYSDm4HCcejk1UxN8BrETggwhZimdfNuWjI+cD28EBV9CdbMxXS9Pu8C1zfgnf3NZ4H2z9
qezzhEmwfd3EzQ1kiwfCw7BMWNkuszjuVMbdykLr8Sl3pPj60MNLFrfoGnguzLIFj185GDvDGPdY
/wibZXaGqE7Eu8kuHuK83TWZDQs3kJ5lhQfsYy1eovlhat1pR3jx3knrK+V0V1lEwFQ/mgRkNvqP
ZRYvvWmcmebUGzEXk5c46g3FyRO2rsYbdF7zpceKE07QM0xUrJtqhfO7DVhlhA2SAHckn1kXR29W
MUIAxQOylQOd2TIleqfMV+h0VCG5Lt2e+BUZnhOyHJCVFBL5mLSNYWuF8F6gAYbQamGF0tQYdvg6
oncjLyGFJU5wiiYQN7ZEMwa0Bq47+qRA6U+6HVV7Z4Af15CQuHEK8r7MhEWxGIpkOxnOr4xKdqPR
ywTgEu2QhrbeoqB9jYG1sfBJXWV1221sbOPFRuDM2brGNG9dYqapBp07UpGdncqrF5p1oa9J88ko
2xeDJCMI4qCNibrEIdfkr7E93RptdZ9p6eDxON5ikCHTXaZqSzIn2PUYsix2HJSeaNSJpSu6bUTm
uIchUb9pMv6zDqMreGIwzsXrEEQzbkb9uqTV6NH2WLxi5M+RBpTacH5r6043kjeimm7UArhAi27b
sDuHojproXarqmoV2fe4U42nPmxnSDKD35rmD6KTdizleyR8hG/GBivQYPZXqHRvQR3sjAjY/mCt
g8m53NlatQ/6psaQ0b6oHP5Nk+h+KKzvtSwfrISEGid5BadyRvt3SzrvO2SOlf7xu6mCUxpnvxuX
Y5BGLz4L1UHl+b4KQ7KlnZu0QIemETaPV6p5Zz2COdYTW+7OLzQVYxIqyA3riu6U1khbF11/WfhQ
WEIAXnc5J08MTUALJuI8qvFbaNY/5gi7roV4Jo1A4KfT714jlc3QSfSRCwMa3c63DgtK6jgPxuRe
BfoAvqgY/XSMxNlQJEEFZv8eOT0PgUCy2JMiF/YUVyShv+kBwTgr4KCOKghJJlRsZ1BsRi4JfViU
Zw7Lw8hOhusWbnRpwzuRuT8bKxQwXrqjKKzvgLV+oQp+6IoeviJ+VK+I9eehdy1vfWCJmeStbWcg
S2Q5XktdYykvgFG0g7Je63JJPY6U7wEJWRtdVtdj1N7T3XhoZudck2zComF/E0SYoyq0xSHMxmO1
EOJU5QlhgQjWcjmfIvx9m3i2jwS4HA2lHux6lOiIUcKOUXIQy3QED8qjW88djD0Qg/aMq4GlCChI
VqqtpQU/BxVykwI0K9AJXkRm3qk8OrKQ72q9PbeT/ieeF/KsR7dDLJoSSWPrv+jxuIeKDFlis2YJ
Xlw6nrWQGJnZSDNTIpJJeeXeWiS0GW0wemMb7vglho2qsxfLJpFTzgCg2A7RnHQMSweqxk0qtXOj
4m9wn1+70HrUQvB20Ff2dm14c8HC2QWNfqzl/BpMQ3OWIaZWdJWcC9zypo74Qx1kdE5FTwVyXZzV
EWuo1j1YnHQ2XVO+ljph1MGg+p2tqDfYyIZbpQ8a6CKwTciKfkvaxDtplmqvxSYBqUWCrlbpN8jo
avJHG5KNSHmwCnfP3QPbRRwEHhOQIVnUv0ELIbowS9AcqPEZcBzKZAzW25nDD4z0P6rQ7puZSRaM
9Ggfye6QTsRAlki1Gad3h3HKnlU2/K57EyNq64gdiXmMU3J1U+dQ6RUMlKaD9WtrNC+1HjAcoWFv
0qRZzPTWyyxol0Ix4ShFodM7VDjLFaVAGY8RAbpG1mw0s3XOUs25386J7U+cUK+ticTMDcVH8JrV
Sr9zmIJvyTYKT/NEMB0uHVw4JK58k9UojGuN3YfYrzKJ9uFENHGPr48sHAOyuv0rNq10F+dBsQcp
Ls+u2WivITBgDz2nuNfxl74VJiyrLEkNNBPp4ifO+hx3hr2XaMX9HmjkVeCuHDMEM/rNNE5wrNBq
DQXxJtFwi2C6h1YyLJBg+8nxoq4f36POgJOd1L1G5oxGhk8SZ90Nee3OQVTwbQZm9eXtpCYO5Jho
hzt9MNpbgL0hZp/wt8W/sU2zbnnOCzu+VdoQPVpWm21DqvBvEhj6c0gA8ABnZenxmNbpFnwxRuEC
mBqqsG5Xgku6i8Esv0yxVeznLp33NNKJJTND9dDEob2Txex4yO7zk+lgYpW5rk6gB3TCy0N3F7lj
6yPVfrLmMOUcH9BnNsL4RKsl+iONLjurvB+esF6jOMkoiA/VVLe3M8l3flM0LgrxiSRKKbXpRqfF
to0ZgflD575ZAn0+apXpVInSwDQau+cgtlyEBWXwRER5tUNP8h+Cs4bjJuqag4Ec3ydsB68DSrTD
TAjIts1lfmQXJYHIDkmWgoVNgEHPeJOsCYRvrJkasTM+mVnfTSrYoz1jNXWKJqQeTcEEGngQRiJF
DhTCisTOITm1kUPckljkw9LWSJ7BoW2Y6NU7K84H3nupvJbAjU1GkvheVCaB4RTbL7NbE3fFSfqu
Zbh3LEKJdGsiwzwzCPUyWexOem1UXrNm01Gvla+QUUzOOmq+dxDP3UdpzIch/9i+N1pbHjU0Tne2
jdpB1QNkMGhLOxIm4+t+Cs2jO1bt+lXV3aI3pDt3ApXlVNBiWLqeIHeOy9Q7SV+/L3FE3ip76U3s
DKTR1ubYsX+wkLNQBH7pTIB2JODEVjKSA3JHDnqZkBs6FRxeCnoy726AwMSyc/OoJVLb2a3WvowI
x77FXc2cpFXW5OcRaKZ01OervjYYTgREljQZoDJNx04N4Heqg3uWM8/NyQTUluuFcK6ky4+j67CO
p+Mtx4MfjlE/06R/rUiIrBpSeoPkVY3Ln9qCCjfriy8C50VbSI/TnCumd84u0ahEyAp81RLjeSos
9PT5+MAg8qVwXBBxbfhsjgSVjto9hQWoPV70uIiORgMcreWF8oRT/FED628sd1aQ/LYc7anUxMuS
JCe9IWBOxfSY+5/NXPpjVt/NLSErggMf8lYBl6IsvGqqpD9k5TOoyv2Eb8jRDKLh851SHP1CiPtB
UikvlUg3OYpuBzv9BgTeE+OQeXmlX1PL3A5h8Z7p0blO66MaNdDVwxNZBs6m558HOh2xBPG0aniO
mLpcTYt5sJMZuqtebuvFJlhBOc/aAiKuKfUjtv/TrPInaAl+iJlvA1X/SNbAldkYHUeZ+BDL+jcQ
dQw8WCcBcaEAMKZtt1jfG3jN8+J6S0w3nUzYeitGRJiNbF3OmUQ8DJtYN4Jv4YiniH5OM22TDBCu
0bsvbipuwoaOYIBlyhqn1yzHXuG6oFknjEtLa2yFzA913P4mS3kvpXHd4CuDm0AML+k9J0SOT0Me
vdgSdoHsaaOEk09Wyo0wxms7LP24bb/rg55ve6SXsMt5XkNbwb4erxD/MWGnmLBgoNJzgJ8bpPpD
WZU7JGDPjdP9cnN57PvppiGHKF3Mu4hicGMP5EiZOt+xcDKHOwO3Xm/in6rsyitR1tWuNosnl1nx
6llsjpW5sr1XlnRhAkosG+dbDGCWe5zsUiCpU19T3Gq7AUpWVcE8mkh4tefO2I6ldkMnGhZ5QgZV
bZ8aoma0wTqwB7/mBt0PWssbpB1e2kCR7qktzDCI8KCTG5lgz9wExCmFrj0AR8xJAwajl04eHq0b
SdSJEVbjBoojCX36VcWbwWF93EwTVcG0uG95PfmFGHeOjF+bUTyFTfRuz0i+8iXfj1brRzOHBw3+
SZFCcGKYBsQ1Il6NOJv7Ljc8W3aUdBS0EBJwpSg8nMRbNnHqu711v3AqIOHe79lA2rz2OzMEfYM7
dIsinEXHGN7ofd02qU6+0eJF+Pi2pbJ/OhaCYbd9sjXi3VrHV6P+aoAzxiRy6jU8RmNxXnRmeHX4
4EzZDtZsDWtLcQfn8dFKxt8JUKlNEmlX9uAQEjToxa5VJp3lNbpJyW9hON9p4XIFHP+6jA1/6LM7
KYKbthLPGksJiMz7KZiIYHVuLHIJUMDtnRzwdGfNAMRyoNLKzMmyXPckdI2va7dkdpsDlg6TMCZt
28MVAVS2k7FxOwf2D53MhibOEmr55cbhhL8nDMj1qszF1TK4t1VefFuBG2Arcxz+SXM3o87fTDaI
wnJIr8E9c5ZtmntNLBAQ+xuS1XoW93o4h252X7lj4Q9r7JwS4y+mXsC8YvOOXG30pnYeHdqRwowW
7imxOaSX848sMt+qGOKH2ZOrlScpVp3CrjxShdW5LsLskM7hLRP4Vyg/3zm2+lOuvTYO+UoBcCA3
nDxFupeNamdb1M6NYRRqU+vW79XTQmMddL3Kmm/E0cGKS+AKNmQARjyL2JUwJDlsvdtUs1kOJVHi
ZaYTpDHAlqychruXSrIQET8M5DQJky+asdjK6iqIQGtr4k9Kw3hjdTYZadWfAvdVOLTPQohd5ZL3
CG8aGCp1ffcdATd/qbzL4rbZOJ1JRrmp+/T9b2Mtmv1qia9jO2q2QW9vkSHvhpiYeFP/AyOEGmnG
Sp7Ft0YRHFQQ/AyqtPXAqt7FTnwzwKa26mDnNFG+Cymr8gQ9c62+uyFY5IKTd+oSaVNt1UCnGyBe
pU2vaZdfuYQJNSXsu9K5Kmqt2+B/vNXdgONWDeyXvHcQ3hFRuUZlHBCsHZDG+1Ip/rC8MgLKkBGF
prXoD9G6Z4X0bUztOFTWMV+i02CUO0t2PuK3X1ZE6lRdzDTw833fFd5El7tvzsBE7pJcv2Yk/xsl
2G8QIF6uO7k3AnavRH8o5MrxsAKQf677TbNi3ymyn5E1jvvFsE69EUEaXKwHwdyizUoNzYE4dKO6
LbvcokusnkpLUhoGyzUUupt50vb2qiq1AQ7qVvw2ZyRrpYKJCDjCPwxs961Mr3Jqv4RiBNTTFdkb
/Ub1o+HlS0ZDnIQ/18xvtBKMgFmV1+TWb/TV9DpXPSS+lD5UFi34woK+PQ6Tc42izAt1p/LTJb2N
uvJAAANDBNN4DchUg2q6S1dif9bXj6Od3Ohz8ELLfUe1+iNMmlPToAPsw+y32cbnlGKKfdqjC+O7
mn4d94JlkQRsHmzPkYR+a8FLoAdbOzQZT5kbPZ9+DAY9J63SOGugj8jkPjHlrRkHt8Jurl2ruAHc
qj/0PJZkk3pt+zou9bVJzJCOrM+2HkWjPYuU/NSQeHQj9U3qJdS9tAUrguNK+7WoCWWbsuS2zSKe
GWYBroQCNRwSzn5uDcq/AlMdwkQY+7eeRCaW+gfAHn7ukjw41EeUSGCWhPlm1vxtMmJIjnoOWLSE
qp/aWTzENpjdOgr3Yq0BB223ENuB9/pYJNMDu+1DkM3vlotdoI12w0TBHyfPnVntp0gd8oI5oa3v
9cbYrImGAHZu/9dZ7orGw/7iYIP5V80pcGH3rpbah5y444PTMR/MBVRjN078qSam7PPLXUxyV84g
SnppYmlCNGepdbT8X/IGAHVT1/wfZ+exJDeurOEnYgS92ZavaqtutaTRhtHSHNE7kKB7+vuxz110
sSqKoTOrmdCEUACBRCLzN3kYnxB6Nij/VgisF0p0qHVjSZpg1qX+GMrSwYwDhwXAoc2AkXoJP43b
H62ZMSOUd0ggPKcq8hb432hfS81LFsBv1wakC88U6cB74DHP5+a1sF0sNY1OnjXYK80vgQdlVAms
3pP7wSz77e21nKEoPiaI5sKEMgASo83XsqcLgptIFJ3ssELX2dDe9CZp7gdLwleXEUZ9sNQW8I5X
vh8gR88EeWgYDh/yfI6UqVoQM1yBJnC2J0CyA3X+MBH9KjRktSSoc2VFbQdMqw7GDnrYXLkOgcwe
ZgLKdeXQjySrg34aY+nvAZTF2xi1sd+3V1SbWvufgCnTksL5myApHlgYZPzOp1f0mt14tuTFmpXl
ey91mP6VX6QG5NzR+AlOpkgBXwFjXxV93/5JkD37hYh7/KpjW4J6VhUUTxId3GFh3Wcwvv/+MI4N
9BsN2MyccGk7IxyMwo9O/C/DPjA0by9cHHECoss6L3v3JYw8QLBZJ/7cXpM5B2ZaEnitQH5hRU7Q
6fMlCb025/dkMV50TvlNBOnvHhjwxtV6EzQfhggA6+jDmZ2zjcVYLWAIr8174jjB5Z2EBOdIobrl
geS0Q3QahvhfrULjeJiMg1eVFY73BUL9qwY4yjbruOluz/vK6QJQA5wZBs6EQJ6Fj8wJO1reVGbs
zuU0o427MY0oP1R2Ze8dZPFIv0qxcKSvHC/Gm4gZoFdBz86ALqA4ZGXQGDs1I5ogh7Qd9DdRN721
CczUbBY21YU+o0VViS8LotsGz3/BH/YLbjLFJUTKFk9WA1VBsNzDRqMl/+AYmBYoCWQg1MBS0PIT
z9RBp6/OSySY1eJZQ3pm3UCfQkR9dPZ/vfzcD/DaDHDmXPezYKq4aESLyotOXYfIRKKDZMLapT/C
ZMpOY5YMWwxQFlgCc8D5dMpAcxPZdHeSKpmrmypYzqaRirBA3Vjeq0S9TmL8Ll2MX0GP3le+pMvD
BdCizENpAqXpGNw7qt0aPEs/NqNTq6pOsS7D0f0eGqgVH2+vypWAOLHqEYQy0fNEsvf8MCI37xS5
HEhHnMiGkYqsfbtOoJrTM8uF/tBZprJ0zVwZE8ymjTIw9JKJGHU+Js2dVjFtJF8LFE+2cUuC5FL3
m3xmxZpu79vtKV45Atiq8emRDGVbzuONNFxKzshenlQLb9kc+5N1VbT4Qqugc24PNUdwT98br4VJ
F07jk8PcP5+aJq3Ei/Wcnjo8+kOL+sUjTeNiI5oW/ZbW4DEG8fFehpgHSE9HiVJUxT6pKeSjxkkZ
hTJX04OcoelG66GJFw7olbVwSCChAoNC5dTNPje2IwZkc/RTvUx3vsiG1jDkt3GTOLSLbq/FNNXZ
zQfJAib0xLJEYGj6KZ8SMySIcBdHruRU8bGNVU8VllqJXy8Kr14ZyAGtyDYmyHHHTvfNp4EoVA1h
j0bCifJ68eaJyizW1pi2SxIFF8HNBAxuucxm+rjIv85Qip2mRmjp6tlpyHEQN0fY/Iqpb9F0Tcq1
Oba09Cik9/XLkCHCCPIu7e87Si/URjKHclwRugkvN1w0b6/0/DxZKI6wzuSHnm6CWJ9dqNhuRehQ
ddmpgb57HKQA8Y0lIkCRIXywgQJ+vT3efBN9jEd4h+/HemAYfb7gDl8S+fcGwSnDRf8xoMjs0QkD
igArsQT1c3u4+fe12KckpY4xyUODEZ0FbjGKsGpqBQc1/AqqTSNdTDZ1Z8Sx+PZA88RkmhcJgQEy
2wW+PBcXRuVVK3Me3Ce60vWXnmYdzpEVZdPQewF8bG7RV6IphyH4q55QD789+jwx+RjdA2+LZgE3
9pyUrNqjMwqsE06qGhT2AdAo7oY90fkZwKx8bvTR/5H0Lc7ljtSc59uDzwlAzrTIKjw/lpq2nDVH
iXNpouuDptqpRHoZNISE8iPwHeoiAKU2wqW2gumpIfHEzF1aipXqtQ9UyJMfrkcfcmEtPvLwz8Hj
4+cYU4aGCjFfZbbFIhhoVPgxOXUVg26oRHErX2kF3aytDTXcWOkDeLNdNyh+BSVDxPoaLdfhwUTA
1Ht0c2yfeomDjOELlMBKYALfYs1y/F1WdyOywqS6d3Hhus3aCaOftQgdc0NfHMtlr8d6bIc7RgfV
ByuKYz8U1kuYatBKIenjNdv7SYuoT2QU0PBxYDbpX3jBLwXOmLo2jU48tJPlwD1tZAwnaOYGyNZY
bfQzz1OyvQ4A2QHXdfXRNoVBYYEmFARwbzL4NUwl22WtbtNKGHycDC29105t0BX/gI0AieNjbJKu
U4D+T6hL4OrjJ0G49wNLq1eYHCXZQR8y7buC0daXCdXcAA6DKrnq2njcLWyZa+dSNcHnsGWnl9vs
GkfvETau66Yn6BPOsZau/mDBqDtWat6tSkrn6Ft0uOA0DmjBTCKp1EawOOtwakO6LTK/FmLQyUIw
vDzEVANI7O2Js4V02SzhxXu7AQ+CQH/tNSjv0ZD3wTSNlbntKe/t3UFYD6Zfm8fKAhh3e0kuA6PG
qwadVnDsGvUP/Tww9ghIFlIhMGIbbh2roBqPmhYAPEmsYaHscRktoM8g5+lSY+E6n5/XDoKuVAeR
n1CSUXZKNRrIa4L+8waj3sIhag9I1PmgS5yFhPHaHImQOrctDHoI7edzxFtsjC3i5MmNhH6XWy2A
sbTVdq7bagsZxOW9RjSC+UdK9aGgMxsKWJQueTAT+EUCwqKOx28IWYPjUofud+0Ui8+XS1Iv8Q9a
OeJALmkphKDzybURBZCiNLJTYVp4zxVYwI94djZuBijFb0YMVCvIUtD425/kAGGEVITmP2SAI7KV
QyvCWlemnf8piyp/GFppiw1wkKLaFKFW0oNN62CypDd3BmzYYpNgRvtYBrX5jqEe2CXdybw/NjrH
L8BG3L+ry31EeB6fqJOTy0EamI7zpzQJsoGDxQ33C28Lm0qkRaRJleAQV653R22aFtTt03B5EjHK
0CgfkN55kwDN+YAtOnsZ+zc71VCcgeeF4m7sUv2I7i5OiK7y7nci27eI/26BIagL070WnbAmgGCG
2pPJpXU+uu9HsitMMBN5mVrvjerBffLqxCo2t2c5f9VPNxUPXZXKFWxpuMzn40jMyXE4Ypaxjtjh
Cs0DEd6NniWOhdEDfkrws/pWIYSxRGa+chBJr4HhUI+EfDSfoE5+YhZAK04YS0pzAkojfh8pDcjU
JseYbHt7nvPhSH6nV4NlkYsxZ322niizowQdI3WKApCBU7SjrZW6cL7UwvEXXurzc/8xFGcQIVEq
F+o8ocejXKhBjbqm6Q3hQcWk8eQ6eb1Nod/SFlb6hTgz3yr/HY9XNhqqCMPMx+sUU2tEaZFsIPny
LrRR+2Ihv7WwgPOI/TEKs+H4oo6ifsi4fjp/jtGlSBUi4zuIvvhSjlg8VHFNxU2m3XufBe4mG+x8
L614iV11WYScvh1JLSJyGnWIuWhFDpRmsuvggRCEoGhHLIiSyBM7M8AuZFATXiuiVR/UslAPnZoN
+3zUMdXCWdBe1zLAzMCkEXZ7P82jw8dyTFU4LjHET9Rpv31aDqwpPHIxVGsT19f2vo+acc/d+qBZ
xdZQXHKhblcROd36z+2Br62GwzXNc8ImzKMSfT5yFWWTNE6UnoK4psdpN+lB7/sMIPjwsxoI+yOu
MetM6Wj7jjLaIoCEyKFuAOludTXZ8U5IF3KpK4vhTG9LVEV4gVykuw13i1LVOZrHKi+PsNH6Zy9Q
2jc/zkColT8VD45CVdj1Jg6x5rq9IFdOtsO1p1OMnUL1/DlnpqK0wXzxfh409z5v2nEX6yo2iIKW
8u2hPvRZPuf1fHVqkNMpY8tQGpsOyaevLlrfspuoY0dVvmPxaOzx3IoGWXMtms7OpP2+Q47Mesw6
7AtWiJJm+ptVBoCj9aoOjvUwRtsg9/BLViYWPrc0MIcBvcCpm6WjFB1DWdCzuNhBI2/WZuiWv+j7
YasZWdQ/G9gWcODq+k3rpQ1tugzEwhznF8LHFLl4kFHj+kPy73yK7mjkuIoFKULrTQOLMU9wLs4a
GOC9+qb2hbNWeKwvhMzLQiMLi5wWOxqFeSibs8vWlo5ldh6WBDT8KJ8qQbQj82zB8Y3qls8Jg2go
cMZEW6ncKZYdw1SP2n/1xiCfsnL7URWo9iYMsrC7roQ9VoJGOA9kKtHzeyOr6X0C1aUiZjXdE67O
8EEkgqpW1U0ByIxwZWsDnEFUcyH/uBDGnr4EfR5qjFyUSNnMQkxvVJoUlpecpENdGXfkbqcr3R9H
B9Hd4pR7F0uOd1cDRsgECqnRgoTA5cGioGDQ5uBgo186L/innaGEuUHGY9e+ofxE7Lmsf3da4h9H
NRxebx+ty8FYY97ttDY+UpLZydIoqqoCrN1RxRnsULeYTYZKgLVgUjvfbg91ucMZCr0nWhgm1+W8
oBqnFX0MK3CPVRp1OwR+LeCU4PLy0hfvRVk1uwahuu3tQa/scFoYNO1491A0hgZ9fq4UY/SyfnAg
nWC/vCmp3q7NuIeJiSnIqm6a+rco6+ot6Cv9xFs/XbclUGC6HPKR1x+aai3IcY3+5sJL7HLhKeuz
EPS0eBER2c5/V2PZhe5iY36i2Fk9hsh1cHN2Zf5oW1jwLezpy6U3KfQxIBZTVFfn9eUoGfvUlirK
lqo2vhsexWMV+vBkLp+0r6Wj+8+JboOTv734V+ZIbovKIXQAJNPs6c8/hW1FKdUBaqpzlHkCE7ML
7Ze2qoHSNlm+ED4vr0JmOOmIUTamIzGPFxF8Vqrowj16Vo1Skq/n6wzf093oi/oxh0d3Em6WPAfg
aTejni/pw17mgigkkOYSsWgREcDPZ4qJOWB38CGYK3tgpPQIVDukwkUFef6a83vQpPdBKkbm4+Lt
Msum+7JoykYV3nEc4FUcgGqlP0Uo3T9A2W1/FyE28I4Ziv4Obg5D4NtfczopF4NTsJnakPQj3dng
mqidiVzvHZ26enCKNtqVSOkcgPn7O9EtqSRcCcOEXuhxNB4AaTDm+ZJ6lVeVDuiI45iBucG9Dbwn
xA5Q1UV4MtsEEdrEezd6I9sbos++48+eLezfazO2uH2mZvxU6Jw23af9C3gSwckBIv2ImvWPOHVf
7EFrf+AkK9YQZ5dO6ZXjMn1cdTqpnJl5j9kcicNpa3jsH/QnV7mhDzhq1N4rit7Nf25/zCsbFsFk
EnybdwWykrO4j+5FkeVDq3A0PeXeEoZ4Rk2s/Xl7lPmM+JlkiLbOTmUJaTacL2AwepHV4QcyacAr
O4Spw0dFBUW4LtNMebk91vxjMRZtHPSPqGLSr5u3JEc1yaj7dDAYOn3stq4a528WCnH/Qsdq78c+
6pZQIVdmR4UJFIRGnjBJQ5/PTiQ4FsQF7qFKavqPHEydrmSrUKQone3tyV1cY9PseGLSQ9J0OpLz
y7Og45ogiBCfCpE48Y4KkwsmXFW+FaOeHbWgD7Z1TkFppffGuI+VAD1SA2mlV7XQvMe4Fth36bJv
wEQDCFsIvvNk7ePHcYtRMqFkg53H+ULEroT1wwrz4Jtwt53bHqOqEjsxDhIApoMtgz588y0UCG4v
y/xemwZ2kOIkr6AHTRPrfODW76rSTMDyZ61plPsO3MIXiLsFHnhZ7Kxcq0AeQNVaTNZvD3zl0yNT
Y5hQ89nX1BvPBzZTiCDg1EBogtR+0O3URwZJDU8kic5CEJqfVOY4wZyQMp80USmMnQ9l9D6PHht0
lbDN7resY5qFUkz8yNtTuraWk5oi+KZJ7s6ZxdtMSTBFM3R2MxzyfQ5sbTuoUI/7KvnRZ7Ria1Bd
C14s184sdxIZCc9YHj+zjQPimSYONMoTbapYW8Wl74BUHQ2MudGEGBpfSfa3ZznPE6bV1PloLKRj
ASiazdLq2roDQBScTKfbwkU6OahpAx0v7LtRQC08uqpwcBgs/1oZk4EnABloDjIEDvP5Z+QBa7V2
WoUnF2zUP6NrJiunoDxCfqR/uT3HazsGOx0+JeYHuF7PLupiVEfqFETCehh8mEQx+LudHKFNLWzN
j6jzOSWYVtMmvKM1Sm2Eb3g+KUWRepk4Q3iqYP4+AvXTDzq0q51XeMYWW7L0TsJJ+h5Wno+RB5Ey
slwAwGjm/yPQiptEAJK3TOj5UctpXnZlgRx41MsdEBbkBPFJwNNcc4bfY+apWzsOq2on3TRYWLAr
8YvriR69BcCMx8JsU6TkiNTQcAP0ZRbvy9IzUPhNwp2Ob8MKMQaMNuzUeGtSRTnc/lTT3zxfQCQC
2Rm8wEkfZ7siwppj9CQLk6R5G6wKtcETuK6zRq5SFvdX541SXw11SEPhb0fmwY96PuGLrQeq4/zT
xTiWi1wD0ug1Q34/4AC2CmJAhTSChvuqcTICWrd03i8WeqpTTWAIkF4mmccsXtfQMWujszuaXI18
EqZQ97UU9tdqyFChMPsDMJz+kDnlX892qo6hyEebhh4GMz+fbSOcwTRg7R9JKx8FPfJNgkf9dijS
fgVyOz00QT8srPBFcGNMihdUvmlnkK1Pf/4pezRbjU6uhhBf3OE8rwt32LoaUn4gFP2NjVLRX9YN
pno+eQjNNR2ooOPO0pHMDrMBNmx3jHu/OkJztfd9XMLsyFJzc3vzfCRuZ/vWJBsGsgSGmpo0H/R8
bkbQmaFWu/1RrzLzDzVODWppE72URtoFKGK40U+zzPBPSHxYX2Wifa1FUMdQhlvuZfSbgtdILVDp
ju0+OMYtxAy4wZV558DfDrcjFuVv2ei3xlqkcOUeb//8i7fFtN+BYoPn48uYpG/nP1/N81ptZDYc
S7fAT9donHVWdi8Vyf4hSDpjH8CSPChwc9d1oDkwY8N8YXdcnPzpJ0zVJQB0lN/mCEuZjblwazEc
m8BPt5CGX6WmhhtsOs29F5sONAHz/va0L5IWhuTkgbQE+kGqNvtoijOOcC+548wSO+Q0jLN1WpT9
odUjZ2GDXB3KwV8NLI+KQtvsvMW4xuklngbHpCz6R61s621vNPqeLWMsDHVxzNBFZC/j2MgZI/Of
HTMP4+jSbrX6GPRjclRLx/raZ01ZrAY047ZojqgLy3hlQEufNF3JN22S3dmAMD7AoPpCHnPMHZ9I
UtpwbYEuovFgm/Ipp3Nb/+3RpiaMOMvHFeEBSZx9uaZyTA0WljzyyEXPW6JsH6RpB1IwWWqwTDfO
7GSDz0IiHcF0RGvnbY6k0cagGhJ5HBIbzksyekayS4t+dP4292NO1KIIx1R3AdbOLiCw7GbdcNcf
advwnQxZvpulEX/r0dI7tHEhFiqdlweOjivyzSZ1bg3Cx2w8q3fslq0kcbV2+4d8REKlqQ0DBo4W
oprcor2EtEi5cMwvl3Pq8/IqAsmIj40zD8pS8qweVHkcPR3HZCmSQ5/2w/Ptk/0RLc6/GsPwQOQY
EE1o158HNF+QIEWjJo9RHJZPsVqiAGyG5tpOkmgHFqpfwVg2tmZX++vBFtV67FWkdUzIYLd/yUV+
bfJDSK4R8ATjc9HXznQvk9HoyCOwRyxW+P8eCxOSo6sgmJgWTVStpJvITVKUiFA41rCEh7uy4CYl
B97/wKrw25rlcqo3wNbVhhxBqdb+t0dqCxhTKOKFeV4dhkuQo0JDStenP/90ucMtD0Vt5ijjwrGA
cOdlWH/gXjMsDXTRd7RggdBj5h/uKe712YRQLPRCQ4750Z60Zrch4jRI5jVude+XgTz4QRil+161
0EMZqjoOtqEdacUBsUR0GxNKMPmOJmSK4CcqfkvNkouEjh9H9go82iNUOPMfh7y11puZmx9R5h2D
XVeBaT1MMpnxRqPFYa7RQ0KHDL0xfCWyONK/3d5ul/cMABESLC5xqr+kI+efAQNtFFTQ3QJuBy/Z
8sGzoVcTPCK95e3+fijq5wY47amo5c2+Q5UzT1mSWTVJEO/HKhc/1FJRTqXhFwtDXfvmfHY6EPxM
XsfzWpaDD5IWj5k4ikykT9D7QAxlTb7VbCXbq1aGLkVsI96WOchemE2yR7se3HCjeetWROGLMOJ+
IWeabrVZhCF9ZpVhXVHJmxsX9dBHMwVQ7bHi6fAWFn23LQ0XyU6lmWyPh3Jze7mvjEfbANIGVy2f
dh7RypJboYqakkpSF23r0rY3TRH1cISL6kX3g2F/e7zp883mR2vKmNgWML3gj53vpNKiS6R0LS9R
NfD2iR1UKy823owgRi4tct4VWE9fbw85bc7PQ5J6MiS26dy0NLXnjgkic5RgSPFJsJE0KjZmg6Hr
vvdD78/tcS5uh4+BuPJ4X1q6c5Ei+Wro1Phd4KEW42oldet3JYPyWxVI7x7NpWdHxy1Db+X4hJrE
L00P4aqnbrDwRecrPP0KQjP7GfyhDa/ifIUzI3eDDvPXo5V6zUsperxeCtrsbteh6hm1J6j21sL1
e2XMD9AAhTqwGxewTjvsEErlgx4pDBeog/tY5AwxhhjJkG71ERSib47mQlXyolhr0p6ZyJ4khxPK
9ePPP10OqSViL1BhkEfJUIQPo1PYxZaTnGYbBq8d0g2lelVw8jHWjqjFuA56szKPWSFac4/yYv6K
anONhKeS36l+HSyF7YvDRYHPRqeL7hw0Q6ii55+CR3jYaqUen3LUg0CwuPY2jjR/W0etjseeLRcO
1zxMsyB8cyKaRsWBBGWWe8GLTpICWNCxh1S8ZTf6T0qmuw/B4OkLh2qegDAUydYUpnnmezyDZ1Nz
Ymy5IsU+ejG3ndkgFIv9edCvNGlYu6F2uYh4mW/UXmhI0Pjel9uHbX6oeVy5MIp57pNBEzBnJc0W
mwbXDAz/4FdNbm2SmvbSxhDVkuvDtXEovEG45ZYgaM2W1I/CpBzH3j+AR8evOskaJNP9CrmGhflM
f9HnKAUkGfwn0WPSEecczY5trNiITdt1foq9yk1WnVGWKmoCkX7XW0GHkBtlgicDB3v8qKB3/EOL
X34HhA553LFQS4iDPvoeJGNgrUJMeIxVW0SmgYSrEsFcl+2IwmvXuC+Dn/QvGrjx5xgtxHSlZW6P
qlTlhc1KId9adTo6shPsvhnrL1oxNOoKTbz0H0IsLgdVK7xHU8vtU18iWrUJkiC7i3tEf9Bk459N
UDj2HRdKHa2tnoRmbdplc98qgXu4vWLzzc6CATPApW1iZGBxNVuwMNcyYYS4hFJwVZ9RQCx2saIH
d8gZWgtvmstCBmUMnUSB9iiFLTrP57s9irywqH1gpJ2jtRCzFLFHYc1Z67VIJzZPt7EyK0LujMSo
5+h8aRCIXNghV38E1xgNyymqX0CEgxYxa1kX0CFdIRSy+lre6YHix7tMQd9gpdhDkq9FnaL61rSg
kdBNMZuGw1lqC/Ddy8IUCwLABLDHxwtknv5j6NHKXNNxzjbUlTu+Va7R3IlehltzSItNFOa/pe5A
Ti/0lg6rGmwibLLXnaUm383xtQDwla4RdDgoOsIfpAHwDUIVPW+UhG5vkwvSH/sE6KgG/pd+L1fF
7NsNoHBTOZhYlCM09OjhTo0UQILycJr9NN2i22t9167xdUcXNU2NQ9MOyKWpmCkrEX/g0n7cYjLj
PDKNDEmjuFl441xh9/ALsbulxAdqx5mXVijWOlZQQafpfP/FqJF1rkSKAmvYpb8GtPcPbpZGL1rW
/vH1RPlRmXBu3CK1H4qQhbu9XB/d1FkcIn2g14ryy3S5Tsfu06VqpY1Vog6anmQlwnRTOdnkhmeW
SDOpXWy8mnWhoXBu+sObXSUouzY16OO1GXie/5LKuvuqIC1530c89Y95YoMVqRIl+IOJgI1pdVon
/4IKi9ydyEuINJFvIFLlKX72hnRsN66wuEz/DRsz/YY/XfyY1Kn4Xcc2CpBxzzWz8qMR7+zeCYNf
t2d+eVlPGBoqXMACAVte1HXlICDqAHlN9UAeVaLdGmwE+AAOGq5S9hKwc54zTfsSzM5Uk4QVCSXm
fKGbyB3AtnGc6Qimr7gb5rtCY2PKEZU/P+p/6kO81EGe39ofYwJEnJAClOnnt5nru6JvsW4/+TEi
PviITtpGlodIpEInJNHRoU0d644KsfFFksYvbK55CCNfQyUPsSiKKLxxuMPP5yyifBAOFlFHJXQU
cfDcBOnrphwQ6wktVSo71QjSdkv1snoqPZk59yZmBghA45y0REWa3ez8FmrCGMRBuaB+AUDs/Lco
WlK6CAJ1h24ozZb2hCpPXUlpbHN7X31gPD6dqP8OBCVnclKDdTx/ZaamMTZoU3aHMqnQ6G6LTRMl
aGP2xXOXIbCrKPo2G60NItJPJrI6VQlVFYLbIXW1U145rMo4/IDV+l6kqXcvZbKw8+cBiF/IS2wq
7LIWk1yLfr4UlLBSX0Nn6qB7vPNpJChudx8lMbhcpykfosC6V6Vtof8bRxNMlQVFAnPwJ7Js1WOU
t6Lk3XQLBeD5e+r/vxBZJsGbErc3y/GSDkMBxP67g93a2bZ1G2pbYxOXuDIo2Q+/w0hpkL33UFcI
8ZbI0u5SQ9Q/M7oIC4W/WWz4+CWsDdXaqf5ywT2tRqWLdAmbNmpc7N0UQdZ5ENrgKnuBtqJco2Mn
l8yPpg043zdY9IBSnaoTJKHnXyUoUAhi+3aHXJpRsHeR9MazQdPGn01WxdFOepGhbJTRCNCYdIMl
v+HL4WHZUg9n3TmzFP3Ph0cxVsZFlJeHAfu5elNWUmYbKiHhsDPUqPAhdrbVQ4zmU4oYTB8umfFe
WXNLI7+APANm4SIh9nrFhAtQ9IfA7Mav0pHhDzrYGdrPVvXea5FcqLzME4XpI/NyhznO36BSfpmB
Tci64IFrlPtLJ3efZBlHW6sf/YMSxWhBuArQ9N4013jFPBouGihh1isrDeFXdJRBcAeWYj+4pY7r
thLiltwr/94OJFcC1tnvm/78081sDKU79nHSHWrfjnfB2LZIM2MusDDMLK9mGT6ggODjaYRMkKvz
YRTNy8JS9YqDUM3o0Gjo2wUUbWgWasru9owuPjH2YsChwXRxH4Eqm22xDJ+UBEGN9JClY5OvUJ2w
vvtoriHM7EYOE7UbZSmNvtjWOlwKF6du0+ClhbLG+fTSvneSMuj8vVYB9F8Jqq1IVqOLihoWGOKX
oO5BQ4x0J0GOVH1dLWR7F8s77WjouBolXRC0cwLCgHI4HQzV3NlGWWxliiagFpo1mpdmurm9vJdD
0WihHw9tnZTq4o2eSqC8NIfMnemG8NKLJnyL7Tb5g5iwulCLufiS9HvIsYnUqC+wrrNVrVEB7zvs
DHeBaOV9S1dvl5nw3gpq5XemJ5yFu2E2HnTJKXmaRMVotAKWnV0NdWaVaDeRPEVuObyXSWiFW7VF
SWVFpzt7aXqxpGR2ZUQKpDjKAkTEM9uZnT4Uol3ha1ZychTP3gbjpJ/sYAWtEBfv9aTWF/bJ1fGm
uE80Ai92AXUuzFyx6yw9ZTX+n5uG1BQrjlSV7w3s7V9uMKjmQvnoMjuc9sp008L7AtwwO46Jqueg
Pgv/mEVlthurhNpdP3bszyBb16oWbBzZDEelrYqd0o7VwvDXEmJEMlSavcRabw7SsWWi4xOMyIGh
F+gpc3y+dG1QP8Ht/ZHSfVhJFGkXxryyylNCSkyg2wvcehbzjTBwkBSFe+eIDqVSB71kfbRUhCrj
6lAZ3pK3/exIfuxbDz4+9EkqPRdJZz76SWc7VXaSAZXYpO199IlbdAB6jM1Xt4//lfVExwfJe6BW
E35ztmO9UQl0ZajSU5E5zi4Pamfr+UHwPaEKvoLqBd+i0KKFBb3cQxwSEMJTt0jj0p4W4NMl1RgQ
eXi4pSfHKRP3UARm2+LSS1N9jQJLgnM0Zr0tsqmKlq+6ykV4J8xgrS/MfRblp3WeEEhkLyplcBqV
5z+jBX9YDHGM+kEj+38cNQvXOmB+FIfrwfmnx4LkaUwdZ5NUXr/AOLmypUBgux54ZV51NMHPh2bT
IJIHwwfm79CpK78yUJpshVyhfY4fVZb/5Y3y37lOuAWKsSgcubMBIY7nuAMwV5llxaMmu4oMHbHL
gWql6/66vakuiu4fK4s7HxQ6iGzwps6n54wRLzg4PqfcVrq7oE/CfNNKMzn6nSxb9N87uuDATI2f
Te6kB3qpITqWNoAsT6lsY28PGZdRQqMLO6+wtcOF5b+260Fwk6xP7A3eeOe/zxzGOEhNO0Z6YXKi
QQ5mK/pfDVXxcYXoen+yY2EuEUauHGvqw3S1QPyAOZ0b3xtjXypBGiUnUyrZXQJcHelsdWgPkNyj
JUGh+Sv644NTIQaNTcmYNs8sQ4tQqE1Ry0hOmlJER6kjr4IjEIDGbAKkNQgaj6DwUCUrkfLWUZcP
OkP+vr0Prs0YvB2pIiT3qbx2vswFO9o3B5meahonaK9EXv47xeNn3fZFv5BcXJ0wOSLtSVB3JDKz
wQasCLyoRhNeg7GHhFNfHk0F45ZxaNGsTjKEcdNeJ+WQSLd1eGFu8kH1F1KOqzOGfKQZdKZ5GM1+
ROyPmp+mnOtA9Vs0I5wShWbbytU1wsXJwmDzJ/nHN4acAnKOTQwpZjaaEQ6pkWuC4K1h81B2rba1
AxA0GLEjjx8V2d4ZC+wTy2nySL1EG0UvOkSYIm8HZiJ7vf25L9S1pmNPnZ3OPAkJjfnZsW9lyTJb
Ayx8K/IPKq9BfNgQce788DmNqDgH+E5vEiuuNvpYeKuxM+N3Qb6wiz00p9JW5HuzrscVeFjxPwR7
cHZTMgvSj8LS+V4cw8rQKUBz5+RY05hoBt1PrM/n1q9S3LHQZhZtRDMyVP6HQ2CDbtdBjhBx5o7g
qKUVZTyyL/22HO/5t3wFPm3AEjUzFs7Atd3Hk5SSLFgbpHNmc8ShoamToE1OBdCB34mFMcwKjDWH
wIxqbUlr63K0qcPAioK/ALw/v8XzAu0gHSDpKQMS9xaBVX6E0met29QOFxKGa0Mh6TJBMIA7XHLO
Metr8hp5fvRZeDX7tljTC8Oh0jPEwlCXNzMlT9AVbGSw2OSZ5/ukE4qXe4EVnro2xK9ag5uKUnPS
HGx0Fbc4tSxxPWjy8ld+quFwjFlIdgZNKrbmBfrOMVv0aVAFPrWysDcGiLRAa//wH0dsS/eiA5cn
+6rdFJH66gfNHZ4z2mqssYFtNO2XY2v3A1D5xCu2g9bstVzZ69n4j62hAis8H3PJsLkn07mTcYDI
e+We6sw5FrDa2sJFMB67l1gTh1Kx400mcENE0X3fQsnwhfqKTYOgz4g6NmZdrwBzD6gdgm4aoztd
tsds0L6CWjjaSbTyUvzTu+gZnwR3hSr9DpTDGw4zd11lHTDo3otgcCb67r6L0Kswgv6u88pjkBd4
PZpEgwHLO5ndjwVeokm1DvvwJeuLN0qdwyN/BzZZHn3NrOQnjN/G0f7iuvk2rYxNEmjYLorWOMGg
eyYKUI+KvRgDOW2jpQPNp0SiSmom95lT/UeP3Ldc7/yVl0VihQb8j7jXS0wiOrQ7pdZN3kNbR5Mn
t1NA5fb+N7dGaqxqjqNmvlRWdcBdCQ1QB2yK2dsHxVPStVP2r9TCvUPn9ANmDArWkWkGvjetK/+r
ULJHEbh33mRL6qnxW5zwKuS62le+v1N7a6tE+UnzxmNiVXdeph5DU2JGGVb6Sk3rlyrHRtYd7spG
e6JtPzkHql97TaUtpaOHL4YfuBfsghDDzxZ7Njd4lI66E3J49oryaGUZjmRaskNU5uANcj86UbpB
Aupo2oO3asca/4q++i7wdo3QR1zpIflQVq6ogZSnQMFqkIQJfxDjrk2wLrFTRb0PQuOXGrQbtSnt
xy7OdlbJlELOvzK04THBiKMa2rVah29NUSYHzyiOSR/c6158yPXsDoO4h74wdIrY8bsfs2UMrf1N
/QhrLSxNj1FI1Vvi3BlU1s/CIyv39Xbr+Ng4tvamU/LH0k42QtjvVZM+RBnOfVQXNp0wtlFrO5gH
h81eTOr13f9xdh47ciPRtv0iAvRmSjJ9eS9NAiWpRG+CnvH1b2W/yVWqoMK96Ek30N1U0kTEOWfv
vdhLBrfm5NudJnYdYzVfpoKO1dRB/pzEsQdRgOVk61QE3lZt92IuZO23Q3I1t36EcH1rgy6EqJa8
YtU8icx+yOHMcM/QeFb2G4F+v1KR7IzkRQr1UNfafkjFvS2Rj1elka/wi/vDWNrvppNuxWxvkmHK
D7INbjRbr0PPbLK4hj2YjW40BtUvXbk8VPCfowXSiAAdksIGACHpVmoj2XEJLJdynGJ/DeKx6LeE
3mCzruPO7RpQbaz0qVpjaxgSzjhdFqYUeFvVsuNNAJvR0KtERd1UHuzlXaXNfe8Sqrp2sRVMd0mm
dnrZ/i4UDJS5yvfFLD+mtdvr0/ikOvvamYKNq9r3YZGPfqZec9N6RlT43Xawb+T5Q6HcR3dwfphI
Md3UPVm9/pYXpLTU6Rr5A1ijYdh5EF11Td67CUGEwwKUQk4bu9A3zkDg3gSOLzEBBpY/qo7zKcfq
Dx3obEkgIGSi6pAmzqlumjsEcrtGyfemt66WzjyOzeiFDa52vQuMsJrytwkBzE5rOkCvi7qVgf5d
Qn2KRQ0HBMDjBMuj6pM+XnQ54e0pvhvW+FwDwpyn4hs6hhpskRHN/bTrC+9+ruFDgJ+dBPmk1vq0
QuuN7aq7tWf/OZjNaze3Kqg06Z3duSeYREko/fzJzZQWikaPDF/xgMAOh3QR8jPIYgcArgPcNp9K
rfJiepHxpAcHkSImd/LxVbmYDdPe2EjDvtNKL2rNGkspqSAsMHNp/zT65grtRxNWbfVRD8PRbLtj
Oy88AxnZenbrpNO7mpLHvO1PzrIA8bHlKQ/GO6BDxzSQO98cC5ZKuR8886c+BI9Im8lJJMusHcjU
KKkR7VE/FeCPtL5+yAt1Z4lst87abvKnbV/wEat6OVpMHkpRP0+z2rt+C3iUOQBf3nyra2onh+ZV
X/USKFqabIUvTomRbRGFvSdNdWsUzbVw+zvOE/caAM+yGfcj5MxCt67X3P45BN6ORM+9IE8dA9Gm
cZbHMQviJXOjRK9vS3P2IsOS33GfX5HYDviTRzWOfuTNjggh8JHHpg4NpNTKqNxbpFYxaBkwveIx
1bgf5fS0rMHPugfEZspvcyW+BeV62zjrvU4mRBUk712jrssKutFo7myosaHfj020WLCji46wGrOq
Y43IWr2sX2u3oWGsIMyCymOg7fD6Lzt4inur1M5ApiSyzOS+kWqLOCIyMgdYo24SujiauC79+ZDm
HZAwY2MNXRqOef5rSMytk+gxZ4g6bKfhDKTLbwik3KcgTAzh7EmNPXbzdHDmJmqy5OCDxqX22FhT
dhrREWoma2tipXFjTC+ZxmvnkGLTJXpoggaIkDYZ4ZSZ1WaY3MemMR9Zt3ckduwxCR6FmLWDo2Sc
5MFpoZcQ++SYOsV4zCfR74pqPFma2LAF/syV8SL08ps/WG3IEmGFJCC+p7J6aVo9TtfhoQ+a57J1
X6rUuh6cGZo0S/nqWCdyd6j4z2txXwB2mYdIn6W2HTvtmGvzAz2sm2LVoZm7t8Q8LQhCrG8o6Bpk
5XRZISeF0AHLjegleOO13Q5jvhM+HXzJJpCINxTQp2r0biXGpgR2MqrtW6deNssE2lEg2CIezYEg
5L2YhP+SptDGQjK5k9bOYM9EnQB6mzNxKBMyvt3auXKn6tjRuBHTvGy9Su0MnX+/H45DozaFbx6M
vL3roNk2vMK5Xf0MdHXVpwEiBWsuwl5fbpXDikx93jTy1ku674GnHYZZxMqCaNim93oFJdHoqdMx
I0Wwqd7toD2B6XPCTBUaH4sde5BqUIFcBdpyalryOSWYltqYaognHjRLy4FPa9QHwLghA4dHfS1P
Hs7G1OatzfhWYCq8rfh+TTv5APYxR6vXRdkCup51y9bETV1iX0sskN3QZVoeipoNGKfSfEJv9Mss
9EizyscCD5NYG3jL5vXYDydp+E9G111JRMJjIiOz0YbIbS2YQQLjr539wp10GKspKi3jQESAFY2+
2g5VewUL6HHk8JZ72YvB+aBrphZ5yQSFPpfgfQNKfXv6qqY+10h/HcbRxKJv0cn2uIzSyozOXpSr
cvLqZjia9I84WAbrxgA4FasUDCqjyDHue8OAI+1VG9EADvp3IX2u2y//DAwzLQKfCHLEGvdnDYKJ
1/WRP6fHosVZFNs12UPXXUbl8EUf7HJ6/l/pwdSWeSZWUH71RbUjNMlrJFIQEsCuBiRZGLLvF5dy
42rwHROu7iLUi9a4xIMKp9Db73ZtF+aWY2eexdIgqusLK9LfveH/opaYwpAETlFkXfx24bSlf0Ys
WF47NvvGEurO9uVgwL5x3PakceSzWeLYwcI6d1wGq2qFzPbvJ/BJwck0zKYxyzyPMvDiT7F0czYQ
oJcelUqK27LX5r2yfeywnL6/GCn/3YV2aJCaiF54AHQjLx52lSupjIwWZyLaIGpbae0D1Z7U+qCq
M8zOzG8pl/LHf//AT8pcTk004M+9MnRcF1edDavSq45cQCDA+rW99v1Olcrfy4SRpu5+yYj59Hqg
sf6b/DHXPN/w/9Hyt3Uybt0AiArFmXeLqXh51ibY4nbRPvtmWmz+Dz8vIA0PnYp5jlX583JiHJua
eiXnNNRax9QyGRHnq2/Gcl7yx6Jsnf99fwnnLaJ2pGHo2/nbP684dZgTTVUXx6WR7vfM7cwP78yI
MWWXsLblyUEOi7tLHGhQ//6tn71ATMIYFtHmPcfH/Xllt0mUx+YMEEdikV8FnCE5ZL/Mkqa7NiXT
nkMSPCt/6b797y981lycA+tJH3DOXfb/8UxXszt7+wYSZZosuDfaAOYxCA14zdrw3PdsoElRIQpZ
GKH/+8p/9++51TqTBUx8qE8uG42s276ifU4zjzpYZvYM3c+cDmaVBrt1of1rTF75RXPtk0WZx4vZ
iI4r2YnuxSvlGnDI3KQg/DOxm++TwTAbOYczfoXW+OxxMkJm7WP9g1R18Tg5mTp+0nNXhTsAW8km
eeKYSBOGHkcU4HDDcEb6ZyLz5otf+OmVz/4XFOxIOi5zt9d5orFSMrUZFDxisXjqHgSwOrl12Z98
y053Q8F3pC1a+cWu+/dy66NfMghVJZAAzcXFNpTOiUeeFlPIVQMcnXSge6XtjnfzHGhf/EjzPOn6
c3NlZ0VdSG8PpR1Ri3++tdoqKs/q5/KY2hnUU5sZxbMrPLr1Ffqd/Npa+uGqLpW3VaVWvoN+JQbC
n4PuY1n0OeVMhNIrhsCtfqvKEk92WaI7BT7TP+KmXJ+wZFl+5Cap1m9nYqSILeydwvziC/hk3EGL
nRE8QhxcCwSw/vkzvNW1yzQAQoc0y/qJwcR7hbdu/a46bQDmmZUUIokn2n0F/gXCJdqPbtOjq/z5
708RCfLfNxShBVMXAFP0lS9nmZMwzHHWNcKefNeIcQbQdagXc1tWVhNVYgSd4sgmNgRSgVqDMLGm
oMGsKtUjvRqtKzdfvguG/Tv2+2mbW126KTkOh0Na2EclqyZCzNWQxDHNxxS588l1uoLXs9Eiinb3
JiO/m6RTH4AvhLpwgLS8CbK6+Gg14NSZosNDuJ/YjxIcvSk1sOG1FNdwpSecNkkdp9Lot5NeUNPa
2nx3JmeFzmoOR1ki0HewDT01RV6cSgFAsFvQ8Ntr7X9YnJLQd2Vig1Jn3UrLLjag18p9TvDfXnnJ
G045ZruW3m4Ik8IFLIIgzNrUvy9MCoLCt5abtkq8cMiC/mTYEkq36eSndLSJLlZeV20JUE8jpqfW
ZgmCd/oy/V0GATLOhF+eeuynAKhnP0z0QYZSyxfCvEb06yRnRxoBLbHTm/aHmTr6NrM5PbcrWXxd
WTBwoS26xadZPywBJGOks0m4OnZ3soJxjCCT24d+6JYnI7P07WKsoM7TXoRL60DHXucfekoj3PGb
FWXqxBPyyupuDOCcRungQvh03RHQRhnISWemrbLI60my7FRWhlOdyWual82pSbl5XVoQYzcu1g3E
Seda17GkkJyVjj9XKNA33WzTSciETn9QB76q9VMbWYm9Ym4AovEoh9kIqWH1wxJML9rCD3Sypb1t
jJ5WxzqsG8cVcj+2/rpvZ7TjsA36q6bPspABMZ2IovBui3wwDvrkiF3Tzc5GzQJGRoE5oimS7tqm
qRM2bPmxuQbTbYA/ETiC+9R5MxNcwppoCLfDXnP68dEF2/B7mDv3O/poVKB5Y1mvxWiYjwDL7uY+
Q/+umflJLzGDZ+2KcWfFMJMNP/w+EMcR6FCYFqazmfLA2LWOz5vvGvCQ9dRfY7maelynphb2WQ8Y
N5nrw1Dr7VkqITm2wVaflrGhSnL7PQ0gj46PRafSWBv70KWm3CajRfpuv1q0rgm8z1ygWZ7rLtcF
TK0NVdzyhuAT++7qGxs0I/LbSr7VVdPR8QyZK74bVUvvjqxX8yWt3fWQqwWFxFoNyMXpmBYCbx93
w3n2iOaLhkT3N/WSWu/BWNih17XrXjmk3NEVcKMFWuFN0C36YXZGOnlZA32al/ouHXx1O5ZedcU7
rt+qdXHvRbnIGyMZZCwyw35KrSGLYWo1h7ZN5WlsjTmyO4SVslc4BprB2059/q1oSINeoJ1tFKql
j1oLbhscKzc1R4sT2r6fY+HOR2WhQCsl/6pvyQ7pLoOF1QZOANGlX0MrWFnx3R7SlTF71/WiZa8N
CodrPxjbrTdZBpxa3b9P8kneYC0Cg0pacLys6jVjiPDuWbW5X6yGdSmtqsc0yzzeazeNlAN6t5mF
vc9N+jG1n/rXkzmutznGmTd3NVsCDv32lOPNC2XXw7ZNtW91a//q8+Gb7Br/hry7Phq4k9zDythq
q78S5dQb1Op2etUj1tr4CBy+Ukh+MuslqJDTLuUpTiPMM3/uPxx319mdyuTYD4718p8+DUQy285W
DXgwrjOzYIzBgaE+liWB0WHL+GrvGYWhCIqmwKOzqOe/rNTRnvPaQU5ZTUbwlbzJ+m+8erHdYz1k
pwS6wCjMsf78c5rmbHbVEGgHewhYAfMiG5+D1uwo3uUc6o2n08WEV187lQ/BTa+Ho0Yn9mfbjlKR
fZYChq/WzHwt8nrMI3sy24hP1d8VXfWz1OYPPcvnHMUSA+zMKn5YwmhpaRoIxVaK1rwGIBBkzfjN
EqTtBGW9PhsjaImKgEDct9MaGoYs8tAqmgE7uT6fFrRoBwMrTFQL72fV1Wrj1a7LKuzJbVeNRUx5
2h9KLxi3dW9COKoaA4/M+ntMVudoGZBb0bRUFMj2ug73TW3/wmFlXTGamraq0TQCfxv8OhazQbLP
slPftyOdaoO33vcEO7dl5V1oiXSJCvKDIqgT/QayTrOVItcj0Kke/a62iLBjzYc+rdwYsscYw7o2
w6nMhxs6A/0Ld7mOLL34WbsWXaex1JmvgZCwOCDFUtd+e1qhxQVMvFvXE9q9O9HxtQaXWIputFSY
Tuo+yLUV9vxQszKbKc1+N9uYRlPE41xUxMrm8lS2ybIVpSbizAdD3dLgj+Vi/k5qsWx9RebEOlac
1WvXfzCstjzNxJ+B6k5VBMfHh1ANop6utns7usFQxKqRWLggyd+LBl2aoUt407lZpDG90OLKTARe
BvSGLXnEyXBFW6LepMXkobLXnavaG7S4G+mX5B1a+JH/HJR8WtBq19eN3SA+MEpYwVT9edypOj+0
rkF8QAdJmr183ulruzzPCwFObjOsR2598bDKNrshkHCAtSFcWPBMlqRWFeQ4lpCk/YpzhaMFYVG3
EzIbeOpTQVsX3FASyUzXtr3baBv6SkzoysoLbQWroAPqHkOJmnYNUVjA5ZV+pw14kKc5M/BCt8ad
XiQB4BMPIzRTmygTVfFQloa7Ucgzb4LSHCgHPGy8lW4wsRVLDxYzL0ceoTa0ZLXq5sJMGbCxNU3L
VWn7pO3RFC4DYd2pYgWTnMx+Hi+Bqt4q6bbbWpGununExfOz5vRQgwKKZYe2IqoM19kXkynvMiID
ruYu1d61TvIwKqzSTLnqFDQI+YxsXzh91yMj2+G5AsgSkaNThJkGV8Oqu+Vh0gxjl9qJe5BqDW4q
a7A2jlNqGzW4dpR6SXYAuj7FBHhViKMaxrtM5U9aoTiFILkNU76paNVBryQJzByt5fTUV9P4liRB
xTdkdngVZfldFh0HszxoX9cErhviL3tbayZt0C5r8MDjMb8dOv5jurAOAzvS+mmyZduiW0mWZNF1
osBlwI2GGHZWWkoGR0ltlju9U3kW0sRk6re0562kq86hdeM8uuR/6CTUewjrjK5Vh1rpgAv9zOJh
J+LZUfMSe6sN4nvxZ/1VJF17va6jhxFPt5+6dkn2FvLP5yBfvmV6hjlUodl68+Q4ce7Rx/It7fX+
gZ2sOvVD28aIur0gbHJQ7B4MnC1L5hwHSTATaKBXm46c/mhWPR+RU6p3Zyy8914Fy++cphDZ3yXs
czEg5q3688xOhyVjtvMVHnbzpfaCM0Er1Tc9X2W8YE5i9js9Sds598aNgpy+yjQi12CwhSmXUUIh
m2NVmW+zMfixqgMjyqXRHXES8vStedoJwusjOhP8D7SelAMvb/RfnltpG3BY3qHSdOt16pZfnZjy
zVrVgCOmQPs+w43cQa+Xu2BOixecN+rgmoVz5/i5f9drnMyWvLG3xLY7UWK7WaQlwt9Y6cJqEizt
ZtZM8yOXk2OFagrarQ8pYm+1q37o8665shXzDFdD52t0A732ZmjmjVoGLpo5ABEWmcak5X1P7E49
p+WojlYvvq9jYG1pxNe0C/RmJ0sptraCPtkTVcOhFX/4SiQc7etkiMTsajtd6v5dbbfTjdYLb0Nu
pNh35aButWYu78jNFpts9FAOuVAz0hDcyRtppF9Z5j/RrtHzpA53AWPDYrx0kCAdyqxqGrRDX+np
U51oLeB3Xb6Ucl1+KsOXdLJydAmCWd6MkQc1RbZsHZDyIZjV9fnfVezfDSW8dzSbTQyH59Ski6ZL
PrpMjOn1HlvPgrqur0vLoE16T0svzZtxsMYHUxnmVxKqT0pnECakybrIFg0k9X8eTux0ov3rzwA2
2zSJmgVOq6OysQ9zOTavzWgZqC7WatumUOxlv3zRObx0HdL+J54d8SALCS3gvzJ7tYX4La+v0mNj
zb4Gz3fMP+zct28S0ypPwvD7E9LN5oZ9RU9vJm8sH4nPZOZBLMV9TU5/yOLYlGGAyvOJ3h/qnyKx
7ZAIJufNGJLgqwyR/0A+F8c5jnI4Os636xxK8+cdM5JCK6UbiEPujsl43dtGyt2qsB2e2rkof5TF
GXKIzEDDgeeNa3rQDEI0dishyCyzDWjc3hP1sRW+ukYs6f2o05khk2M0owynOVEqFspkoja7A2E3
GpsZcQfp5CVhObjUAYlz5qxoVkW9QZF2RDrokYwqUr1mVrhWVJiVRbwrKCl7RqDijVM4asq+SuYW
rY83Zc4dU/b/cB66ehxmFvhIz0vaxHYRqG7jLmBOwtkf5VVSYYoujWJ8K9u0vh3XgXRApw9Mta1y
c34SOoUBwWJEy2KLN6Zm67ocM7dLkbcPIq+728RoXLTX+oLcS9ZzS62Zu82rry/D73Qkz+GLD+nv
HiLTQ/qvtPOwzdIL//P54AT3eRbk6EhdwkLGIK3vTFIp4gYU8a5F6MB+4KyneVq+wpT83UTkZaZr
CT7jbJy6zL8SKUE3hV0kx6kkxdEQa/Zkkh0ZAWt2t/9eLv6eZqDZP5NJSJSw+Wwuvluh2xxpgz45
MguAKGdl2jbwRnPLgR0qPEC9/712nNtKi5+q9JzodtnjB0bo+v1SigPmfqpgZ+4eJjUNmyX3py8a
pJ/dRhp1jIZcMmLoBv/5BD22PWJ8KnHgIMvkvcyavYf7ZIMq0j78+zZ+tvwh1OYv/IR4/C4GCGKl
ku18jXNiZ3q/ZeK6ZVjVYoxo6X1b+MbIiLF/FPkI1Trw+q9Wv086wSz4NK6JTSM1+VISPHqecAZy
iA6JOMeZeK4Wu0YBTqDg4wysqTkwNUVDIKj2OLamUSrAdHQVxeS/78Pfo4XAwsTKvNlBQs1+8Oct
n3pzduqxFoe2atQbm5Fno8qTxlcBiJ81jTHe8WWe5cjnScafF2rx0uurB0ebl6lK3lgmpb51GuS1
YJbS3IhtZbY+Hf7RfIDINFbbAW8A8Z1tPardv3/0xcMngAqkD+IWJpCk8/iXdoikRcyCNu9srdeW
JziuTlgvHtkyeVfCO0oqeZv42Ry1mo42sC+DL+JJPrk+aAcGLMyQ0N9eNtBzMU5luTSMx6gJFypT
ouviOlnV1ep3HHxKaDGUJ9aKyk82hNrHI6a6r9IOLr62812ArIGxlRx0Dh+Xg+Zqbpeidb1x31pp
gDo39TxO+prJqVsTU/UVJuGzH4355GwvPQeK+hfdECSTwZJBtUT4pMsHu2yD20lQ2eqtZ94gdfbj
mVZDiIm4P3Vfa50vdgeAYTZBFmS+s3wywLu8fGc6mVFhWaT5WLaHSlcWmO+kQX3npneB6JeftJT9
jeqqZP/F2/b3pQlOOkecEvl0nptcfGOCNl8/TkGw12yhd3utStbmkAzIGO7c1G/a74m3ck6WaWd0
v0rL7O80Jp6n2UmGgnrP81BsLX2JKs2ZgZQRFNagSKiEcwoc2ev3/Avmjm2+6hCaFh1FbmbmzvCj
hG+MiBAJB11SiyiWVZSgdt2xAjtOE3TYlBl545E55etrE+j00tfx16I5bRHbbbHYe0FkOy1c3yvr
Xe/q7bc6d81f6DkoLMzeylSUDXr9UTha0m5IcMNfoNf+dG6Eelqcedk0x6pP+xXYU0i337ntUts9
Nr1/0KrsXCKNYS6uSSeDfcnMwberJ5Uam7ZVRyf/XjrhjJF9GX2a3sYei+uEGkbB99kh2hypazyJ
DliRKNmeJtvtvLhievsDZW1w79Uyf+8z23yrLeU+JZNKfw214hTWaiAv4x7f0IEI3fS1zPgzsoFO
dhkVniE1Pj0msZGXS2r/VqXjtV6rLLkiKt3JQz/xZLPXepbrZfbRTRUmiSG2PcpHxdrGWMK3SKxm
eF3c+qgK1+eFUcp14jtuGbWFxfjg3y/YXx8yBx7ml6xpvNdQry/er66Z0QhWg9ifx7cgF2W+z/2+
QBRlB19IZD65FGcBhm04xMmOuzRelEnbtF6a+uiou2wDGhJRuCisQyLt4ouDzkVddCb8EWLOenE2
GfHzLn6VUG7bFLXj7V3ZG92hygsUi4hIyw+51Nnv0TGTciezVH1VH16csP7/hblVhDuwN/M3f+5U
+LmNDNCPtw9MQlE0GWS72h3MrVGb5nb2/fzHvx/fp9c71xMUgf91i/+83tp3qRo77qkuiKbzhmzc
l7lPe4KeBaW462/+fb3PniFTftx5iAk4Zl0cffCtyEoq3SPbitSophb+ziagPTJKW/36P1yK8zDl
KXGa3mU8bl6ylU6orSDKmfopMwIZ5eVML3Vq3S9W2c9eF5ZXXKZ0ZzBKXwwF0nKAVrD6/j5z2h4B
rJdWT5m9ECycIQl/7ubBbiIaqN5XybyfPL7zAZkxKn1+Po3zCet/SFEaW2jTZDTa3p6E9lrX9XCt
AQd/NldnOgaV9tUh+ZMfSsgLMZboiziRX0LchqSQC70aba+jhkNJOuWnxqrkg6VokoteFC92Sc7k
vx/kZc/k/FGAnyE0lCIHx9Vl0n8ifeYHQ6ftjZn2d6QZVvNIJo8BU6iU35ndMU9pCt8I3X7okk2x
Eh8VoWxN3RDWnJ9uadfNyxcL38Wt4NzOjcB9GJz98Xw6F0cKhE5mWad4aSuf5MCMrJPxUNa9xltW
D/kdA4VyPxnGJL647sUj57pof3DREj+CiRrP1p+PnNzC3nJ1RMkjLvVfauZss8GzkR5anvdLK0xQ
q/++/8wB+X/+2X04P/Sz29IiAYlgyz+vueCT9Y0UWdksjWbDC7buArMs41kQ/+Wt+hJrXq52zHyn
D83vpngwpm/5ujhPXVOpg61QIaMX7yBe5ArxtBE8mPkY9FHv1oOiWi7MQ8Og8qaDx3Bb8CJEje6W
16aRZI+lnpaPTBJsTh9iJgurUMfarrsfwNAMGJjreqqCIogzhDt0o9fvecG+7U3iBn2jEWf2eLQd
mcdjt9iRynICBXTktt06WWRnSfubagyN5mNnxl2v6QejI8xhGVZB8nE/7Qs30GJLSXk/jkvGymih
4wgRqnabqfLKcE46ZtCeV7XP2MrsKEFSEyZI+7LQJGPgQznBGk7OMEWLKGnWjqjCjBbde722HrSX
BK564+EYmu0+9HxrfjYXrX4mjaz4QS8z76PZm9ZjVrsIMOCW1dtzn2SOYYship+yLMpmx3/0ph5x
MQIf4ybVEBfOZ1XlAhErGoZMj4iqWKn3avmsNblxPa6SKwZJc8jajr6bUL7a603Zbl1d/E58MV2v
SjP21eqRuid9SQPHnCfkNL7xwOBX/caWJXEdmea1jZM+7M497kjj/DTTumv0OHerR9jE8nHUzfSE
k255X2cGQ6tTjS9zPsw/UgVa1dSpNBvKnKMleTWEWwxRg0U3dLOCWV+RY22qlxImRTVc6XPTPA69
WnE3ZGIJW45NO7vK9J0qarQKVeJkd15rLhvCp+nOoewPR6tIrjzNWbaIwv2dM9jIi7N+fMClXUSl
7Kc4c+zfCbvxwWemdRBuVR3TBTS4k2RXBORWse7k1sEWDsnWld6HNdHuP9qu796qgXsuG8WgxEa3
71ecNFNnQKjRMipss6raWIzvoyFPigfO+QRRMrVvkSjUH6PFWMbgIB0xZfbCbBXZJqBTdYdJSh5g
uPk/Lc2x4ZZVQzVGTjvOdFzs6Vmb85WRnBbcMwqtbIIqPDJX6BxvALbP921jy6MLZyacNTnd+Cta
E2Po3lc6vfumo8yFl5sfxo7o08bP6q0iF5UI+UWPjbGYw8mr6ls+w2mHz6MNO6IQ45Rks/0kfQwn
Fo6zTqScJj2FHoQvormdFsfa1NM6MG87b3SlwGCfiWmjB70DuNesnLBJiiLONH34mCYMmgUxzC8U
I11Ez7DHregs+wYU67Ex0vfe73/avTbu3JRBu7O0y505mzioDETRaGD0G0YrP9Pcf0mLpt6txM8f
kAjhuk6Mc+m+eJJoyn6KNGyzR1vlWtTUVcOYUE9+FlNfxBaUr3gU6P9ZSr+3Tt0/JKWP+KqwOy3C
jFhs8BSlJ1t4Hsmvytw0UsNNP7cr7VDDCnGqfmjpaMU0z59tSEObalnKSCTte6bzO1A5Tcu2t7Hb
44QZr3IRGKxAuFbA6A3MUfXsOe8bWkCjnKNBI1lvyVdxE+T5/MMNZpxtTu9rG+YifTyhQ9oC+qt3
Ptt8XHdpErdF7kZ+3WV3yEwd8qHgSkVL0pMqTMAwAqr+w/aa/M6u8jFkExvjurVeO4jlP1Drituz
gCsk68g4uX7eRXjGvDdv7ombTMq32fZrWMeWiFNnBU9RFuM20Qzn2m2ZhZmJhSsvU9VuDjJ5ENZk
h7XN/0QLinZD9u7yIPB+3yLvLnaJRLRm9qmoURZN/qafiv44eYvxMBoI2+pZdNvUQnIQNA0cXjEk
UZGZZMY6meIfzXNcNZNAAW45Mnp571WrCLsRm5ympw9OsCBpIFp3eKjbxNn0vd/88vPJehg93k5Q
8O2BnTiPpKbZG3SO1rGEwVSEhvC978k8j1FCO/gqGdSApdCuiWcy3H1tzC25V/Ww1eRobJx6fm7w
YRvAsbKUU3IC1SJV5l6v8/FYZWm3JWqPqNnZzWLLFtl+6sE79diYT8vIS2KrtD+2BuWsFTADR3ek
ttrMSVFHzUPAl2nt2xGBnobJ51gOVXNNDE15hdcCEYVg5e6GCV/M1OOjqoyZf1x+8DmfnxGvlVq6
HslUV5MCGvivHE+RqJXYEFuj6SK/LPVHe2awZTetoi5e+4d6JJIac4+JIQ2ro9suXpRT2j5a+EBR
eyHezLIEA+f/4+w8lttG2jV8RahCbABbZlLBkq1kb1C2ZwY5Z1z9eVr/xgRZRPmsVXazGx2+8AY9
6vONo6ANDwFPNQ9G4zRr7Fg6GJl9uevzkP5AmBvFWoS5spkitX90ykFbDVIICvkpBbaWpW4hPJib
tAOZPZZo2yhQ/E51EFFQ0KZxRZnqP2sqanAVZsQC5gAotThodvbYVK9dFAmk5HyBJq6S7Uow4atq
rNxNl5vqd3w2tI+qo/2chf03remye4So3tji4RPd7+bFMerwiEtCshPonEBJyvItguvJDtOxeF2W
dbUOwsF51ig/34d1F301U63+QGiNVlwWjidEtjRvBc7KPXSWX4AWE3G0yXo13CO5MWxQGY55Wrmp
2ry2T7kwso9kiPQPWAExXFJDaoDYQx88IdsWvIvQ9DeYsIybvudFj0FCbqqhSraww6t9GrmUAtN2
8B4BZeiAhYxxQ99hODpa9xKYQfkQ5qO5RUO6Xzk8snfDlHWbQozQ2gWmKrhtJLshG4xDj9X6IfUk
cSj0B3AuumXCoZ/0f8xBgxasdtnOG8sBo6kMf7ymMndADYMdddhgT2OL+nBHk8lw+xFXxJgAWpW+
OCtSfCKGEirXRtR6vEaNriP7b6tnt1bjV2l98qRElX83+TC1aFdlu4SuOJWJEVgM/3jrJoq2TSDT
3kW94hwbO26O9Nb7JzcAWcep7DYD5Rbu1hI4rF2jk01U/DXARGZnBZFyqGPkJh29Tg+pjjSV2gtr
I5SqWI0590wtUuNLP/jZg5IWylNvJOmqq5EBn4as3QiDsrpqTilKXgKzL9LijY7ByQFz6ugYqVRP
HN3T1pnmVzu6bvp93OjDe+GbEI1RETrGdqA/VgPhT9EJYCKIdQF/tPhprpc/oX5ubR2aWPtwaKYN
hfYOyuP03ui9ZCKqEgc85Gjdj6m6Rh+xgUNr+ltbV5VtXAN4xM7E3Ygh1MEAF2LjJH2yraY42XMH
NB9VYaLUXxYWYD292blYdT17ZQqNsMRotRtVQMTloO5A5fKsUCVblx3SBnqmjhubXtvBjPPuVXMU
7S4tg1BfZSRxwBWL/ktE9rLrh6nYIpqE07FVaCPsWqA0XRUbH11XB3tUo3LAnQB27tLe63Z9NgUn
rQArMLVtuo6HsNkkng9Bknx+2+VWD+nSqL/qhBsPcaI7T33RB3dcBPna4Axsc9yAVjVAZDCznf8T
j1ECLB0v2wezDCQUpH7NTStSt6ObenuoqNMOrhbt+SKxDmmlhSeAdN3RLkJoCaPutBqkRVtdh8bE
hYNx4Uvn2D64QtEhL+sU94PZsTlI1k8tqjrbTA20NQC59uADbY+2Th7474UCta0TqrVHaxkcS5MZ
95pKoR46vLpN9CDftcKClIfHJSFQi7J4D/yd+yny9izL+BBWuvkFHRKwLr7NIz/V6tZVM/c7F6qH
qPeg1utSF/mxz/VqKyWlD6MDVodqYAocA53NpifoCKzK3ytpJA6aMjlfFVz0VkRg0zZFF/U11mXu
4CfsQeBl9yXV9jurH7i3EHpyjsHYlSi/CtiWXjBxy7GMX0I96znSdfui6Qi3r023GQ6lXdUnPCan
NWilcS+qGFlto0p+5krfb4BNW3utiZOHCT3VTS41zBvqczT88hGgVyq+DVaHcIiH3a6tJsB4CtiQ
EPPf2lo1ZUjl3DlJGhH7j/hPIRG0j6coIiazx7XZpfV/SdUgO2FZ0VZ0gfpNMY37kifqiwJo/ABv
of0pDERV+240d17gjat28uCYhxVY+Klq6sNYVt2KjOHfPHXF3mkbEM1+YG3TXATbnitjYyucMmAw
zc9+yMMTSjvRyoWr+sIDrb+UStC9Q37WEONpe1jsvvIF+FcVbCYp7Qc88qnBHmRFp87cC8qQD0oz
pq9+h9voKCrecD2Fq1p40X7oRfGsNIrgdQRfNcaAmbAm/lJmIFs2eR0FxzQ2jCeg9do2jHW0zwR8
7SZJSBs9v7srIrBFWk2umBtZ9pv0yV1PQNi+VRr6f0HXA3ozIXe7YZ9u3Qilw16heI/6L9phWaZ+
xHFpTgc7c9N9EHTdanLRn4WxvGQIPavlfVZAcLiQHChsiC94M1VVmQ5IgvBUgtPdWa0B5dvrXWcn
iHCXEK2zPoYcDPADtFOU4CU/cVZik+xbru8ogJCN5joyAjoGbUiD+gmiF3FMugfZPzkWdrpUfros
uFDz0HGyRdUNtMxci9x1kxhIGDwPmkX2s1920to5tN+rtuLqCMxsd7vccm1Z8dcW0oHdASU0qz0r
VWriPMfNhrC7v1eLLKdh2SuPYYtQ20Ix6UpnFP0d2GKwymSte06EbSGNJEVGloTMMsBQmjbRGgSt
+RCUkXqM6ir8QjAMOb0dk2YVAT4Egeo2P29P+VotzTARD4P7SrA3L7fjAIDHfIREXAlN8c51885Z
9aIfpQ2CW2R8Wn36t0q1cUkF9rIDTeApiUSQeLC6MuS3/7N+mtEr4mqLT21Ttr+9th83VWMrCzSv
q6MgP4imrY2qrzsrn02dWuG3V8ansei0Z2H1zgPyEEsKTp8/dlalo0bKOaQsCabKmU1msvtxCEos
0AUav/56KGwuNnu0lVWVuR6G9zGuXeDJdPFKLI80ie/W7jd99P30jaZT2KwSvYT0NYx4o+4Rz+zr
Q2v3Pu2xYgADLkaYCnvhT/pbEgfaXTYqxc8q0tEwcmtngr0SWk64bcuyfXaHvnbWMDqyCjJJqByT
0aqqfRGgzKGDbnzzyKJLiOWj9mYX3mhvdd/uvTWuCbheGa2Waws1+ivHitIlex3syicS4PxT1xqx
ASS88JTRNnzqS7M9jMbQPjij5ywUTK+dKoJ7eaLYz5KyeT5Wy8L0Ko/yCcphk28z5DTucPjt/wMX
67frycjwFEtxQFp3IibGdX2RUyVChPP37YN1bdIWgEM4lVhOAhM6/yGGp2oBZcaA6poT/CY6U+tt
AXAWboc9uC+3B7tyirlJJBiJKiDIFvn3Pw4TjtoatSciga7Vje6uF4M2gaFPjbcmgy241tvAf0Oj
c/i4Pe68P/D5Ngidr6qrKLIB6TsfeFTHsTRSZNJEo34L9Lxep4lUHtfG6ChqxVjXSmp+Aznn/RtE
2LlZQ+8fQqpJIIk7b0nF4NqaC7jlaHbzbGDUd/5r/M4sI3DZkDrdyd+b3OTPtG7ek77UF6AcV+4V
+Ic2YCteCV7hWQvCMuDEpZaanMo8aN6yUHGHFf50xtILeHU/g/rC0YaXnsbt7GZpAY9ahRS0pET8
6PtBQ0PdNLMPIxfiB7XkelrXWdk9lwhXiYPhFVs1tfe3v/Llskp8G6087VMxYC6qOeB26zW5FZ7G
MTZz1HwcZDVGsqN3O6G0svAwXo4GLAVhf8SIQQbwIc8/YldXjcdLrBx1HcmTdYWBgjiGE/f4uqyK
snu7PbkrLvb0s/G24gkmzgVAeD5e2zYRlSdfOarpoL5p5WiiYKi0CGoNw/cAkWuy7xrdnW2IGMSv
QVfzUz0NwT3y+3W7qdzEe4ojJyNFQYXwnxG2PEAaEBg6lYeWzMUb0qig7Kl06hrTruZr4EHRWmmE
6xR8pgn7rtsz+vTOPX+NeCEsE8QJm8Og1n4+I48ibk7TyD8Npen2uw7VF2pRvU9XoEndbVkkNaSA
2o33Y+oZ/4xDQv0fKaYEkl+e+P/VILC+t6o3JCdpLPGj6Iqyp85AUfMw1tb0nA6TjyJfT7NiW1J9
PTpJEb7hU08r0ih0qIyD6wHBT0rH8zao9ru/kCfLvxQ6cFfOiUXdJOJ5i3YEduN/qltqw8pr1SFF
hExD2rsJq9Lic8fuM84vCj0WAtCfOQzol05BzmEtcrtccnaQ0d1s2VBuQNMA0AELZ8+OWlI2pTE2
hnIcNdqpqN4kFK4NHgnxpACAffRrsw7WNQwnsbZjEAn3mQUxf337613Z/ujjoHIJ5JjQaB4Wunmv
BEnfBCfbN1DwLF3xiAwcyByS3YWNoslbajZj7hQON28lgOx5ZE/R2Y4oUDvHASSku6mrktPs5kri
gbcmojiFQh/CNXwRy9q5gFyavdvh2J71TQznktZktoJSU9xXipdES0ox8qDPfp1DPEUGgOKDCyzj
fBu3bejnzmhJWChUXbfe5tHH6Bfh2o0CDLCmLjpYYjB3DWChb8j7VnAl02bXdRRm//qbGChOkGlx
JZnAfc9/yUSxPzIa6mV6D3Ol7KaYAnfTdvfuUNb1/+Or2CjZ0m/nKafAOHvF2gQ5jyzXFXDkeuDs
AkrL2mtgvuChh1JTj6fJWmszAzXtibhqY7MJIb9g6I6RJhXDE75iPkWvASX128sgF3z2QXjnZTMa
jI57EUw3XjRiReP7J6BH3t5vzKc6xxUsS/t+DU116SFYGm6WjblKmOtjpSjHXlHznaWVKZGqkv7T
t2H3IIbAXpje1ZMn9eGBw0qC6Sxii9OKhDvPoEagzr2ruzRECn4U6FHKCsrtpfx8M+drCe9D5j4q
uIo5osrDZR3F8pLajdAz0BMhDn1aYd7BrLPWQI6stRFlLzXky0MYxzEmJJaGeanULCZpWplwRlAU
tJbWQM5x/rMQryEflEQNkCbnOx3HRoIrN/dPASrKDZIfhj3u0pJi2CEfsvG76vv9a2hWOl1Cw+r/
OtDg4cI3EzFrgkpUVs5H7zIQdllV+Scx9sjEatFbmQbtO83K4WVh/eUhmk+UdSeoARmA18JsKK2n
MBTFqnfMEXN6INsmCfBhdXtuXURrqrTlQ8xB2gAzUbdBaNgnU0dY+/avuNjh5IwA+LjnQQWa6vyh
Bm1gIhYBq0uth/bUJtQP0Q0Su6S2wzW6AtHCDr+MJiXtBzwPYStIFgRXzhfYQ4+9iZRWgybp80pH
WVkdExUKGfIskjVI7RlJBA9cw2ScJtMzd0MTBAvyU5ezBvtsqLB/JLLogllAF9YMlFypjkNtxzti
M2Pr26gZVJ4hbZQ4dbdX+eJcUzyS8DA83gSOPnOs+9BNRDG5XR0LqEP9KhURcoY1sIt9gnZjtPBN
L0djaeVbgbMzVbO5UaGBnJ6pFlZzzDN3eImUJH/tGwsyeGSN29sTuzis8k3ig3JkWEYUBc6/5lCU
woDFCVhciTsMR4OQXko6RfaPqANbuGrg3DxHuW78DOAiLJxVeUDODhCwU7lvkQ+TptK2XIc/Uk7U
ZxSz1LX4aPm+/i9OwsGuwfPr199OUVL1qD1+WqHAvzofJfQso9Jyzz/qcHwfdBjxIUWyzvla4+VZ
oN/aCAHLOO3u1QSZ24VveblTofWAz7VcZurac/Nbtde7ygqDhhJK8D3UEXjI8h5XXy7qr+Aep4WI
5/pwUkPM4HCSUJ9Ptkk9PBMyrz4KE3yzlC2BD48Mh+EWewUc03BKrNoujreX+MqoUCIBvJIrENvM
GYFGC0CfnnlJp9ZAt30YDO0h6REbNZLKoH6e1QureinkIBN0SaYVJvUKMb97dSOu6hhRo2MP9v0g
AiXZ+JnxswuVYJ0ayn9N7b+jgVudVBfgtzJkgAaGrt2CZQdqDuYnX2fEOMckddCivr0aV7a1JD1R
OYKhY/M+n38DbISL1vSa6tiRn4D90dFVQ7g6qxeZMVcuCin6Tm0dUC7o4tkLlJlVGesxHG1oR96e
XrT+pWl6FThJFGwwcurWdFjVbaZN6X0wuJTa09qkn6xZa8ys/uEai15F5yaoiWp/iYW2JaacnU9W
DEeVEHy2Ey3auFBxKeqXI+LZTpmW+4Y3MCLqVXUQDlG3u73slxpZjMiiI8LIiyjrDOfrHsZJBzhE
T45BaxePoYcQOTRiLzPwok+CkaZ3PkFMQKQHVQnD8/u1kieIEeUFFLy9btbOL9pvwcbwCVJC9HZB
F6ArzTsWF2uaWS1K+kVlJzAgMG9EbB3Q6qGoVf3vz7AD7Jn7ilyB0t9sHpQzBscLiuiYgflYkyq+
qoXpbohCwMV2CE3dXreLnJUeuXQBdzDIxN5HneUKqNy6va0P0VHJZRaH9FGWSUkseiOHFHOqB+Ty
fXq5iv8jydOFwS+DWDk6ZwVaDZ+Me/r8o6HzXKQYB0XHEKncduONFddz7faT8rUvk9R7bCaU4TdI
C4zZVxuPcFjrFsXYr3DcG2hgrRp/g1OCwAcRj9LtBAK63fPfrxCAdw1rVxJcuAXnvxGecO8ST8fH
qOj6aD0Gthi2nh+AlEmt3Gp2pYbE6p69ZP9ygJ40L0OgVNZCvVB+9tlryRtGSGvYtOuopJ3/Cr+x
VFTBzOjoOJ4t1jniHeXXrqrb95ySrVjYhJr8786Go2VH8YzRQDDiyTNLZXzgr1ES2tFJlokgE2u6
DzvYbQ6j2iHkZ6bdVhNBinJwOOxbgOWrmghj12les/BTLl4X+Uu43KAbEioQgZ1PvGDjOtjgxSc/
7kY8JEoAmCvbjdp3vLD63+ZUR//e/uDXJu+gEgSfn9xZsi3Ph6RaMBpOjPBn7+ZoRNJY37T060ei
2l43drI2h3ojltW7SVXibwpAq2k1YPz7rObp08KPuXhP5DVKRmWBjcJfeH7L920ANamlfpt79rvq
9fkhSpJ8FWZwInQBck8CAUGvmz+cUv+GM0x7V5tDgd+0AZjZzNX4jtV1FoK3i2uDXwUfTsaMKAHw
4J0vUW2UIo4T/N5g+PrfVCf0noakLb4AYgEKHQR2e0TNRz96UyW4PsquyBZ+weXdwU8wSbW5tWSZ
61Mo4I/4cSrUukqo7bJFA+cjC1L9tQIoa6/8Iame6kZBhMtvTfHNLWpP3XtuUCjA0AdU0aOybNaR
29kqCwerZT2ic/r3Vm3yVv1013XYSnNSMmqbg4l7VHhCLR+B9F5uI4BOKcLWhv8RDZXyZchR3VOK
fMmf5eKy0HCsJCQjgyCP0IzZ14kjD/lBk55sbg/gd8ewtV71TEmclV13iIPd3qLXdigEb/rduvH5
/J7vBe7dcaoiepdKXiAc0IcAr3fOmI9LXdIr02IhYclLEgsGXbO3qkl0kRQ9KzooXtWsRoDl62Qy
okczTJbITlcmxVUviNnJH7gKZ9cOAnI6woZJcGIjxSm4yjF5RuSzNza3F+/K9UYtDFtK2f+Sifz5
4onJ7DlIA+3GfAz3ZAhoBMYIpkZq3tx7rr/kYyhfq/OLHRFRxFLJn7FdokZ4Pp6Nu5YfaBVli0nz
DyL20ydfIjCcuHM3LuJOB0trvYXH6yLP1GDKS61hsgSsA9XZ4+VN6Cl5phGcysYc7gI/1yUMJlw7
FmI4ehd8GZEpQrdLNxa691dmSwQOIdOgx8ZlIf/+xx2RBwEgWQFmCKFf7zVJM5SOUEX/1tcoTqg6
8M00z8f17U96uXUYixQMxWhSMciA54OKchq6SnaQaeU338C1KwhcIQCzWIy5NpClSm1fAl4kHeTf
/5hdIrzYGkdwNaVXlPdW5w4Hs4nHXZUZ0Y+B4gi1mMQB2g2ClGzBBF4I91S3StBKUxUeg84Xu8zV
04UL4fKcQlrm1lFlodcAmnr+u7Azb8XY4pVpeZ7znHsi26JzZG/HgVhyYawrjzURiGsC8qHayEma
HaACP7lILZFHQY43O1lJrxio37fqPqk95R8nDDN7FYQTZjywKawfpGZWtc6TFr1p4H+NaA9/+/UF
ew2er8QWk5nNvj4mGzXq7LRfckxCEhB0YBx3VV74S3v7cpW5nejsUlmTzTpjvrcbxB2pjtGki5So
XAXRpPyOXExC/KT89/acLi+ps6E++4V/bDQsuVOlKS2khoApIzNqNcoafxKVVo9urYY8UX/eHvCy
zsjz5cDGhMfL2QVRdb6FINLiW+DFynEYU22NnpADi6OXAn8xhh/4cG3C2kZMTwTjdmwCRG1LvKpu
/4jLWwu2Hl9QdukJgj991f+YtTZ5adNEmFSYqupvXPLKoxPmydGKen0T6WH/T9SXOXjOsX64PfIV
kSOGBkKmIz6A6MVcaSpG38EFgSqHVqaTCKseCCp3pTKAZFZzdnADtmzjl9pH3RvhJvFx2W2H7qWh
0IZcG+irHm/zvfBC7w4uhLL2agmWrzKxcNld7kL5S7nlyPglcGJ21nNLQXfABSTkdpiHuB3afjZF
plc99qLd7VW5vMwZSvYagcPwnMyhWHgd1oFd0NeP1KrAFCxQNuifRqtJIQcBxD4dfRrVf1trlpRN
Ei4pGk+mqs5OGaTJrkYBGs1QhF/w0klyoFcF4klm2v509Ob57+eIpAoipbKwzdV+vu/73i5cGtj+
SdLlbfhjU/SmdVi97L0+6msKSfwcFKzUbCHNurbZCa0I5nF1oKw2O3A18lF+5OMe4aD5ipyvN5yc
wuipdmvSdqxDYBQoslhNBji723OWW+Q8JAHBCA2X5JroAEzf+ZytEP3kkhGOVIiak+OFKvrRRp4u
2R1c2z9/jiO38h/nuaTf6jTaoBydSUGcWrGVx8IKiuNUdO0uT4b3IU3Fx+25XTse8Nh1+UTD8Z63
wwo4CW6j0A5Ley0/BoPymypw/OoXirlwOq4gqWj60pj533m86FII+BipJzy6naGFZ4XjxJu4Vh/L
OHc2RiDKr8J3459ZgudPnTjxo9JYwUsHMHmv2JWzkLZenTc6D3ShqVCylc/XGsY76qMFwlYjDJGn
KSqrh9aOMadyh6UK1rXPihwOzSDZC+WuPh/KTBvpCix76xGsGJQMw52HaOKqsWu4Y16F5HLCE3z7
u17mv0A1HRChAEPBPszDaD8sM88TWMr3dBEenCQqTyx2/GBWGTS8KVVXbdwW7/oED8hWUeq+PfyV
IyNvQO5dGVQb89y3dlpp2Dy5xzA2MPtE2l35Bm8pKra3x7nyGemeqMA7BKhUYFWztc1ViA9e5R6L
2kYr16jKx7LC30BDROPl9lDygpndApwPeQWhGEyGJ3/KH6ezVdC5dhLXPiqiGdvd4LT6rxxtu4cG
JWp1VWkgKBberstV5L5B/sSUzVM4lrPQUanh7SWqk57yMe6/T6kHKxviO0yC21O7Mo6lfgaosIGp
m8i794+pJR3V8DqbstNUmEm4VTtMQFdAl+Fx3x7o8nNZ5ANURVxSD/B+s8eqiEU5OKrIToQPKNxW
0G/3BU6CCZwX316CIFyeAUs2DumKEuODzZ2NNuIkAnZVBX8+8nZuPau27tjv5ovRpJb0pa8n45mM
uQTj02je95ouyJKnxOWzRfebHoMEQJBzfF6KfywtILFQzXT8zMpKNKs+s+v96EwDPFsrWZWdOWzV
CWFSii9LR+NKiEqMb/FiyosA/Pn8ikszxA5MFruzp2abF0O0RTkbzkzWGE9Dh6FOO324dY4GG9T/
XawjtvjXn5vOIvEhZsZSlGv2C4KhMxrgaNGpSoVx5wRFtlYc0fxCimqp5XbtW9NQlDkdXTcqbudb
WMsqGLYO1h2xkVEt0JAU3mKW8Z/fFfZvpRPeKkssONTsk0OWwlC9PdMrnxkwIkqJkCtc6vDy5/3x
mSHYD1ZcaTHGfVlbrsE5DPdiwiV+V2l1+Z8WeLClYx0YUZPZ7ftfD04vFu2iTyyVZc1iskTVurRB
2+oE2dex0PTxxJe8naJ/G90pMQhAuva5UVP0KrRkAAZye/TLe5EmH0U8lQxEVoFnH9mpsRM1GxUx
7gLs2qoyIG6vnKlP/kU/ov0KYbpeKJpcuUUw8aFyAQ6ea9+dfesgRqEDhjnmKL6v/mgCy/05UEet
V1DkpoVM58rVyFjgSQCVyBbm7Gp00hztNmkJU3hm4+xadfT8ewmAWLJCuowS2HqQJ6jp6aA55h/R
K31tyBsFXJKInK1VeRh2RrXxqQq2bgCmwopPl5Kja4OSrMgMloIAGlvn23aM+j6KswHDm0FXYN/5
/tpVSuPRAyC5i9hXyAca5sJZ+ey3n72kPNYUvcB/IpfIxTQblcYAXFk30I7VMOmUICaI9dEqAuWN
ejyiltNaH4v+XUOhc1pnRaR8p2Br74IgaFV4cE6/1u1Re8BV1x0Pfp807kHPJkrYWHLANuG/qKGM
dhZ+BACcnop66j7qHE7FOlHL9GA07nTXO2r5rqkDZFAfHnN9CrXaohWdtk9OO3rT1tEhnkGiLdDH
aBGqjNA/t1Dt7TX2tILowApDE/yckyZxXkLKltkazwErXld6r59CK68/0C3SXxJXitqpAfnKiHJq
joSC5yV3RqeVmEa7LdrU1AC5ls0O8AeuE4aB3n6tKlgh2n2U7MpM+B8JeKUCCWCb42saWeiuY9es
3hw7UuoDKnEglKsuzjdjK7oMZXVfUddZlflfa0ibsCPqlKo6op3Zv0iOYXipJvr4Dxw7D8G8QnrG
uWbXIepv1iw5guPl1q7i5o20aEJAYxzBSdAlaB+TLMMFrU/RIgDQ1f1j5W5xaKx4fFAyIkGsNzWn
Ohi9nXyjUjwWq4H4PV85XWsW+6i1XW7FoP+CeEs17G7fQxcvAJQIkwdNniBEx+aFaiXS68lK3OHY
KBOYklOA/u++HjHSqeAIIZaO3EsZ4smAr0+5kIRfnCM5Nq0vMmNZtp4HagjWTgpGQiPS+sr4i3co
2/robisplLaRfwGrenQXEuKLW5Ax4WUgzyXpIKAjz89uG0Sh8FpnPIbJ1BQb1W3Y+yNQB+L5CLHV
26t7ccszmuCSoN0gdWznQCFPLVCQzgP16NJkzndVLHL3KRhQoz5aVZNVa5xgwo+/H9PiliDA59Rz
0Z/PsMsTy52AFRybpnWek863d1qNWmgAiW9VNqJZuOsvS7VySekpI0EMSpPu1PmA+JS0eGAi6hiV
nGyP7Uv2OG2xMnBQqEnFA4ZLX91GVHjE4pdstvvSqZdog9e+q2C24FPJNShZnf+ICjUyGqbjRBnP
yL+IHO2cHiX+B98v64ViziU8ngnzZAsqiNQyLX024cbvGs+omuk4jcponEDgZycfWcjvvRp13/uh
8r7aNroTwk3El0nvkTdFcvIdP4HwCa2T/rdDk/LX33518LGIj31W7djXs2jG7vVMs/OpOaapXX1k
udZQxi1N1INRt19z97ULq/CZ3szeI+QqbIJ0uGWU0WbvESoEQsHPeYKD0+TDg4vqZLqGez59txC8
C1YYC8TlMVTGODgV1MutVYdLfLNS+9j4TdzrWOs4Yf+vsraW/olSfHFdIyrkbqxcyzH97oxWPyh2
qSEDCxGHlwr9cXeLeyd6UKo/dt/8ztJe8QkWyKZTnX+OxhqRAUSa0EsEH1kueg3JzPhi0gYAKKwJ
xWXx2Bc2AgraNB2h0dv3RGpGtxo6v/4HrATkyq4q7xNnavaZo/8yEQBb9xW/zfWU8HD7e1+7O0kH
ZexKMRm22fl+N8raakMonsewAwz6WCOwhy9JPVUPcQAKS5SRJ77avDEL9+eV98Ik+KAsA26By3t2
fyqpalQq5Kcjzt32t6FHgqlTk3orokY8R2aAaZAhwr2ZBfDuDUA+t6d97UKVuT3FCxw9qdOcTxup
Iitme03HxqUOnoY2ohiBoZ8Sz/1QHL1aiNKvzJYWIwg0MmKpsjhbZTzWwcXEJreK06qHjhb2Zz3o
EETum25WAmXOGk8kgq2V1eJhfXuyF+mRhGBwvAQPFbiVeZHaB19VpT132oQu20FzcRHJsdL6Mig+
Ih5qYN0HNYQAE5O+hZEv4nc58mfVlmI1cIfZvN0wQPQrtK0jgWzpbHG+MH9prVYsuU5cmyETlFcX
zyRLff459YgCPbmmOFZJipGYam+NNPjVG3mEb9/UIpriBNXG8yKx0Lq+eC6o3kpeuw7AhLHnko2I
IQB7sJL8mHJwD2FWNifXp+llYULyevsrXlYU5Fi09GhmkmeDZTyfpIn0g6UhjHF0jeANcmj31aTV
s1dH1Xw0OpC8/dgA4YCK/2BNBRAftRtfbv+Gi33MT6BwJIMsCgoXauu82sj4JGNyzHEP+mjKPHwK
MtTGQBVTTMXT9QHPpnJVRyL78HI1XXicLovYcnwpS2EJEF+QsOdLUJvTaGK+hIl3vMoTN31CXg47
pdGD4aePg/LFjafpS5MmNpx31DM2cdVGrxaSQU++o4dLTfZr3x/pCmIWIiXMimcVUPSwYiVsWBAk
pt2dl2IgtUqKdHo29NT+eXvxr83eAQNCqiixdxQczmcfSb+tUmUDDIqRvw2i/TXq0uhjoGNvJQY2
kRoWTK4GpkcrbPNrE02IHYWYB7tVT4J+++fMzhyywvSXabfRgaWYDAjm/NdQBOh0rGetA7zKEFdI
URx9kWbrekQ0ER8cnIbaxtjB59SWVn2+EnJsypjypAt6YVQhzsfO8izWnSCyD7xaGKT5g5nHa6vq
4DEWPoozKxRIy27DK0v6M2Bi2PHmu9pu6Nx9HITVI8lx/OP2esyeFIDWVKUBIsKKRZGYOur5b4ox
pEuDKTAPkw8MCR2zzHm1DL+dEEjUSvThqi79fnvI2e77HJImMJcP6YFJCeh8SNRCkzGtJuOgTI36
08JJBnRsW+5GdIUWqj6zOOF/Q8lsgBaZCc5S/pQ/SmwjZGXUxivjMLki3Q1uGa+QcJX4EP9rUAb9
ro6GYX97epdjgpEBX4mZOyuLSMv5mFZJCDDUYjxEelncO41RvaC0r79EWa6s7L6tvnkhWqYL+3p+
z0rEvEklkZiUSjlcsdlUI583uo+t6VAnQrvra+E7+Lfpo74BCauMcIPTHpV/riFrF8da9zRaGReh
4int9vYCXH5fiZujIoUiMEnCPBg37CxNLFy5DjV34b/wqN33UKmSd9wbl3C0S0PNtpLI/AAqXKAe
euLOXUVl4bEL0EvEGhV40O1pXZ4UAFBE+9yY9Iy4P86/a9rYo5GY5XQAuG0CwBdG/e7kOJ21GHd8
RzDPG3d/PSKdDxpVrKZKmDsL9ybLKrQqlNJJmgsuYuhpmNut8ow0UHdoqQUt3VAXlyP7hktAUpho
AFygwnkxkqHFC/PgY8dc7i0FrPBGi2xoL1D+1f9ggGTtrlYUmpBdNeIh9JcTBjWIBwd9D04PwgOz
h5KK9xCEvekckkRXvmimMqxC1UE4vEaa2aEruPBJZ4GB1PF2ZOTFq0wOR4hw/kkLECZ2pwT2oUD5
8KVr8/AxCKzgqUq9IsG0uPIf8Y8zUAez8zerm5Az+MsJS1InnEOKmoCCLoAYbV05jdno7UGosZvt
uqLXd1PYh6+B2iHhGqoIty8MOQtuuSeQJqQsA/6aZis9wvM563QcR0ugIw2Jvv6FoHP2qBtqsbB1
r+wkkCWUfMDA0Uma30ZOjHp2Bw/tQCNBikCivXDUCzHtRJ23J/S70w26n+apjuol+ujl/Us1hr0D
VJjYXZ2fUz/QbS0JdISysep7q+s22iROEe1Her4/bDPMfwJU6F9vf8hP3NQfqbFcVoM2Ds86eTFb
d3Y7FF4xqU4b9Afb6hvqyXrWfagEViMGrV17HxMYv7ue1b2SqevvsJhRWyzb0v3ASczskUaODJoh
6c5oaK6tssgDM1u2YfmXGAbqqfK1RzhdMj9JAPTzzz94TQuA3PV3QTsou8Sysbscq3rX8oYu7IGL
NRECjLFLKsUmkNt7dpyF3UC48cpmT7PbxVxdoxJU/Oyz9tWMB9R5FdHuzUncEQdtE9M+WGG70yZN
kl9/g+WMoWqi9or87JLK2PzZINKRJjSEHjyZJjCW80XIOzJ8Oxj+j7Pz2G2c6br1FRXAHKYkFSjn
1GlCdGQx53j156H/yWvZsPCdaaNhisUKu9ZeYb0CWFFBibC+NbIfOTuE8sKMggl1YXZso/rf2cGQ
O+gKWOqwJ6lHzjYaux3TtkgckBEXCz5dX09zRhiohlCVPObl2W3FbWGJWxlP14OKnN0Z6tNYdZcI
Ua9v9t8fwjWa1bgZNsBCBFQ6e/OJ2qvrV2yeidjId8K1b2scND23Bavq7gdBlLBWHg09+7YZ/Laj
shd5fjMUdphZPVItzCm5HP8ma32XzcWxlvNRVIbfzPmLMNpTbyhBbHUP1kwU8+djeLas2bUYfYhc
1I0sMMIt3n4zkasagtYpCptu0A4I9KZdTQ/DU60Oo3BT5nsCVPsLbMnzKfx/T6UZbUGlADY3zpYL
OCbBfYoahdlA4Gix2sSQrYvtaQaiUPpR7ctW6+1p4pPFPqQmUb+kV+nRKANe5U9q0pgpHGH4boa7
TUROzIVFdnaE/d8PJAuBqbwZFLzra5ZUVWVdR6FZ69oN5Xv/d1ozdYchsXkXGYX41qFbDNPSEokX
1XZ0ARE7W0qvz9/qTUAaEqVwZHr7WUyJLXPTN244EpW0H3tVQX0Ytd2tgdv2Baz9o3dFn7MZgEAO
oMZ++6xRtXqUp/CT2pJjExNxPfdTgg13QrjJvd7PzU5SkIeSzchfZ3e8MAU/UOcgzKHfSvd2q/HP
9w1zgnnKD3PDKv+3KEl3cLNpPq2putByNL/EOXR4iwrNn4xE+aK62eIPAtfeLTWQSGAnvlGLS+f5
Rx+AkwfFIQZnGMKc3eVBSyaTRIgoNArESp4yKukzh3pZ+hrZm5coYtbbjez1c2+3G4SVbKDcZN9+
ggm+bq+2CPchTcvT0jbKl8Zopl0TDdmOa6R24QL3vtvAsof2Q80NIZzz5Aw9WEgLzVx4t2GVZXV/
SPsUvW2qFQsW1qoDRRzXBHe4plFRjgdTLXE9LXNLa3yFkIjE6+JR/+pqHLfkoYMYX1h9r5k9/9lP
X8cDnjoI6WsJed6BL6bCXJfIgDJXTTyO0g1AIxKqW2zZHeKFmqMxyM5y9dqznKr6Njup8zW3mgTu
t0L7OmjnTG/RyDQdeVitVmp+1M/b7HYSPLhnSyYkk+NdSDoap5U3d0X00Gulc2cQRnCysZJaAyft
DSP4fL89qxMpZzbXr00qy7EFWeN84Jc6agZqnpDBdu7zVEUTuC7a8fOnfLSrU6ttNogYCdjnwvIY
fp9qtFEUco8W+xr68yFOK/EgLetL7+BI4ShrfwHW/uiZAJKvNBAq1PMWYdLbkTW2cXLKcSkLFU3v
dnOSEwdgrtFdtHEdYza0C8P50UMdbE03Ky1Og/ODpO/mtTPcNDlledWFY62VKEdG67uwWteTlpMd
ZtS+h89H96MNk+Mepg1XN3irZ3tDr2XqBM7Lm5rZdVrJNagTw9rjyKddQ24Yrwpttp9rDGxJ3SQ8
9/Onn0MSr4sDFhkQE1Q6ms3bmPwHfVFxzly1RciTEaVpILux345MDD3xm+RIst3MBwwSdyuy6Lu1
xxoNs5f/D+ew7eSGp0ILGtXp2QFV5K96EoR849rgFSaxUfipmWlz0HWZ/b7wxh9txkgGKXiBYaDu
nS0amtpSHZoWMZ9T5DujljgmdfofsPwoKGVUXHMCa7dJYv0AdP2yCMXyyAzq/MRVxx33zc0cjhJr
Ell7Yf599Mso98Bk6Fxtle/bb5GsZcul38ILs9RSv522A4JYgRTFYZOmF8qmDx7mKuCraJtBfCFc
vX1YmSXYElgQ/iNLG+9GK9V+ZoUs9rFdrk8Xhnz7fmc7MJgXCAjXOjgN54IW0kQiDPXG+JSadgFT
2vqurBn6mSzqMNVW50NSzFEwd2qBu03V43DtVr7U1TKgP3eJUfjRi4MkQKBEVcE5eTbKZE5MkZHj
XhxViwxckia+o+zvfbVOL3WgP1jbHDmbFBcyOvj62bxe1k2K3FqsbUNf7vp47n12rcVTCIn39b42
/TGKCt8w8tajdJvvL4z7BxsamAW7J1c7CCznKkS1x6AYCCg5MbPSsLI7a7dM+Lj2hl3tFny+/U1P
tivH5uswmcTHqvpwSKWlBba1oO9qk8q3RMdkN5nxcSR73ymWS/KID+oVLqDcuEAiYPSeG99qULbW
ptDwV5/XATbvoO06aeLSt6zJ3s6MbxdGZVvg57ORZiX0dc6y99fryljGwnUJcm9HIkaLFVIAKuzs
0IyTdcTbbPJHvOXZBikZO6CnnTa7ysP/+iMQ6bHuYNBvRgdYlr1dfsVEHshglHFIyvpwHDDx8aZU
ZIeyNJV9a+Os1eSqEdiJYXgRZS6xXGV2ocW41eJvBmL7DWz+XP258r5DSynBzAmkRBxrO19DLLYI
ICxz5+CUVuPNNVk6y2jOfgmgkl84d4x3U5Nnw1DZDj3UI0CZZ+8vZKFPmiXpOM3qHa163fVb8rkg
NPfYJmE7sqoAuNjCYjkAWf5nUTXLc6EWakvwWCS1UGCy+NAkqfO7ytTU8KylxI07nfrHTkqISzqs
lwf893wtEt09+uD1YGF7uuDQVniOPWjXrMWvDiryf4mhzpNH1v3oEsqAMjfQ08S+KkenLG4JWK2V
Y5Rb5RRW/bwFrJZrlG9513l9FQ3zPHujYZIuuizTUgR91NjZru06a/Vhs0XlFXEOs3Fdzx0OBUaK
wilA1ZBoL7k0rDn8fGK9290Y161JRD+Fz0JR8XZcFVOKXsMaIVw6F8afsPu7cTDtIJrmS57z79bt
9ihCOVF0I+3GCejto7rJECVEfBmqWbocq4webW2q2X7op+E4NfH/2Bak2t2ex1EFlYcVcz5lCLcd
koqKOmzitTrZpQZftNOXg1qqQ8CJ0QW5LokbmQb7QjX6waBih731xzk3gIHPFmuVLquuCHybMA7D
8WWLBCHTqb9OoZ9cKAc/GNRNwbwtSlY1dPa3g0pSWoY1JeFqEEaHx4inXiuisP/mNsKXQUxw1z6f
MO8rQMQ8ylZ3cT7r0HTOVqIJLUh31yYOJa/UsYw2YuzEd+wsBzuPecjHH0V/sxIQNfQvJM2Ml25o
Hw3v5hpGHwocmpvM23deFVlMrUskcc7hQqazbRG+lmgFLQ2jXKp/n7/we9tktt0NXIMwswFW57dx
rXXZetc+DwtzGOQOWmkPpNbqAx1mNsnUU816FHvEQONvQHJbIWl8VbSDraEk81RZu/eZkeBGQwB8
J/ymTVsoEbkyMyftyLgeU3M66Uq0/NbS2fxiknQlaSrmdbMn+5Np0yfEFu4+f6sPxpD+CPG4OFCD
556zraa4UpH7W3mYEGN4V2DDht7Hbck964fKfPzfH0Z7jfp5w6iVc1WEMU4Ntv5DHuqDpdyZKVmO
eGqTNFe7F9UuH70YnARaBUDhQLNnG1pddJpTlEoerqo2dD4wC6kapjJYxyruhp96b2stSG2uDY9N
sTovbrOudtDPRJ7si642ns26WRECpe3k+IvVlRZHflrb+8+H5D0IwqwC4YGyw7rlSDubxLrDOslm
3JpEOxA2soh0gR+uWgQVKq2RJFxdVffOSOpZCyLNFM/20BD/Ey2E/kwyUyZvzdqUCCFD6y8ANB+c
8xyw5haFghj03QWe5sU4pNmahdagHqpS13e1XRp+krtYXKtjs9PjZv4FueTCnPzwuWAUdM5wD2P7
fLuuZdbNpZnMGC3WnJv+ao4LRU65BE6yNAd6aO1Vu9aoQnunOV74HO+KPD4HJp2w8JCAobM7mzYs
TIMQPCVDJ1kn89GxnLIiOHQAfpvLyLWDucidb+jFIO4MGN2pj9YmfGb6OO4lT7qPpjB1Fq08QDlY
B9s4/eeOLQo4R6lt5mHcD63mNZ1i3zpW1y8HGwexS96aH9Beaewja1HwA4f/ew43q2tl9RBAmYmV
i4t7liJOJ3YqIYBv0cflhx6JOQrXPOsGX5JaJPdoJGTuU5G1zArZdM6uHNRFPJKVxx0hXe3J9YXV
xafcqdTswDWPnlmRi8QiS74njC02V7pq+Knbh56WsBY0VVb/7mVR3CeE1/6xbTFLD6485usDgSKX
7C5fz/7/lLLc5JAfgvFB+IQvBHD0doj5J8WYJy0i4C3ltdJiytSDOztJvGvYcttDbjs1lbSIFCeI
Cg0ccmqLQ4J1+m01Th1FJjHfj/GqzvsizrPGi2hsTQfM6IslQGRVPduNrn7t0gVXczhiXWCSbTkd
ajXKfgqie8tgIh/qVzSoGQ64mVJdzVYZ2Z6ij3OK3kTE0UZwX1VPp3651Hl5rQvOB2CzPcaZGY7J
O+yqEdE6do0tjlzmluq6Uer1BZ1kc72UerJz2lRh5MmB0+kjuem13WfJbzOv6SuNtd4kgVVTzx70
Sqi382xtWQ0jCNtxzcuh3LloyF9sd0Ge0iP2e6w2xG5PwCj+ef2CE4VbDNdN5rY3Ai3Z5NUNpgi7
Imk5+CaiQjNazM541U1WdK3qcuzvI2DyK6VPUwJWF66uF3aesypqmw6bCIkmFAAp4t6zzbjqqlaH
pyeIMpyrq5q0w/pONGbeHOfEjYodDsXDGny+5Wx/8+wLbHwatII0LDejiLdTcLSTBvAj4ZllgUrH
1FZniyUd2wK7NBoWBMFinLKbY2FcQkvPNpjX19UxG3rVsvG3zjbaSXZxDYFChjEOpY/G7NiBoDL+
ZqGZ8j5/y48exejSm93gHChpb99ythpGfVKTcNGL+ntKO+OvXeVdjEY7MS7gF/a2as+HlBsErTOo
pRDJz24YWU4aO6ZShJ+la1UEiSSL9dquWvv34rTOXo2QlnmzYk9XIPCwxWy5hF2sLg9Vzw7facZ6
V2eyxg0809QfDkpZWGaV3tL7sUUwxoX10uQGWcvT4LYPsJS0OzoE6W/iWFbzyN0/t7wYHy5YoUJf
hy/11DcB+YjmTamT9YC/cH27xltKpGn18pr64ydeeETyFWkjfBF1mI9aWhvSXyKXIAbbXdauPk4d
TFKfW7GyM/SiDd1k1CJUgUl6VGt2rNUcqKiws5VXa2M2//LMnJqAjoWeEU+hsIbTmY54QdDkta7M
6rUy5g2HrKoFbsLCbBdqeA64tFSRKDT29xQfnVs7753vC25sB9ca2ivh1OKrbg9FtU87qd9MjSa/
x7YgUU4njj3eafqQXpo951XS60yF1ULpuEEvNCTPpo8hZ7i0ShIOtltWBxLFUc7lDEBFznPllEfp
9uM3YYiWKEwE5d5QGnbv0zKNtSOJpk4dVFGd/M5TmhEXbnln5crrb6N40zd7QWCz8wqusMakquYs
DVvFXOq9jfLWPVi5o30p07HujroxkVSbJ+3KrAFFulRBbhvE+Wy3ySajb4ktG4bfb8cGw/cZEraZ
hG6Okq8GlP6Z2gQBJ5Ou7o0iqgJTDgt9fPcvMsomSGox+GM5uhd+yEdLHHbXqw8nlNNzmoyQnUMS
p5OErB8t7J20vqd/x9zkd339fDc5v3xuYw4kTOuQbdNVuVy/feeGRVA34IyhaYBXeMm8mJUvZD99
NTNZaldDlsYqUegZMKmZZFv6eaqbL2OSx+L357/lg8/PpNzcJemdbqT7tz+FZ8zkaiYyNBuk/39L
ZN/TIxH14+xj6rs2BDLneXyw09T4l0w4mF84sz4YdoBAOnlAbpuu/mxpIKDQlbadxRG/oXbXDJZ7
ZSYQFdq1v0QI+OCo2jifwAsgRJS+Z/sqyUfzoul9HCKQrpFErYVhkpigWHfIRE0Z2pos1CCrE72+
cEief3DWF04/ECFQbTDL8RZ9O8qtWjiz6O341OfVMLzQ7mhuBPfozq8mTK4A/Ium96qmwWQLZNj9
WZeqBAtW8/ZSV34b0P+st9efQpHM5RJYCZvdrYj4T1lu9cqSDi44d05U7XNdD52AAKX3l7q0ZxNr
w63In6KjuEXjKO8sbd1YEO0miBVrYmHRf+5Q62aA7J5VVPIxV616txZkwEPFbi7c/F65QufvSGFM
BwA7SRqbZ+84UJOaSa3JkzDpnO4iObnXOaFf6zFLQEn90anIMsu0hcZ4geoih9bWLE9lCQjqr1yI
HGyZcUhyUlMbfPyg9SlYRm3KLsyLsxn5f9+CnhxgAtAX1dDbbwH52VV6i2kBt3WJoQQsJfwhO+Ke
trbizzh0NggvavD/ba/bnkurbePzbRWbfX4101ut1eOe5KS5m+RthGT+p0UI395xE+3CK77HnXgW
jRhEgtijwqw/W3V9L2qIqq4IByviwoH/y8J9IoYV0K9bVwbfz2kNpm4tiqCIM+LVsc83fxTw357q
qDQl/2NpFWIg+vG+qEg5FkTLA200TTp5No67XGVdfI92WTH333AF6hHM5I4sgo2q6g9cB63/rRx8
/W4O6mzcUTfU6VxsN2eV60iFZmqNI7VvjgMbZKFUTwsA90Vp47s7PXuHS9XpbGJe9x3EQvKMMbaC
XrXdqQub1Cx89ku5axwihuncKruKytw38io5znoxfEvQsh8+PyU+2sBQgjLRudDTujjfwMRcrKKM
yHZKkHzssmisg9KJtVsgXZyq3f6vQy5w2NrAHPOSundVHzf/+6DDVdxIgihV1HcGjE5p5qWs8BMj
bit9wiCBSFmV0HInz6NLj9oO4LMNhMxqqHUMO+kC5xkL9VBNEqJ1fposhC+EIcdm7IsFAM4r9ERZ
g6J3RbWnCDa/9V1mXq99S2WWraNWnByk+sZJRjZdJDFG6q85nmscAlsEv9Na4EvUjPGPeqqMirga
W+Lv4sglpeEl16uG+JNfsLW2cleJib3sSYFGkBVrdFCJ2lH3RWnUmqca0v1Nh0uf7rLcrKcrTRI9
5rPnz9oOfcv0PXFT8trnNHKTK7CQ0fJgg+X4QQjbi0qr9ucpW7/G0pg6j4SuRgS431vZMSuM9tc4
jdXjQpTyd3qpzZdIiee/47p0vadNdfxVTgnQyedzzHp3YhBmAdK8kb8pld8RAdKG9iu1iDytc91+
7WMu2ceYXtpjOzbmLzxZMANQE3Vsd73VJ72vxHWb4khjOcs+qsrxFi1CVQYIntdvo3hg1yei+hBr
VpsG1lyQWjFJcqt3SRQbXI6gYenQouzGxBYk6q+cURreGsU2SmEUFBwMPVFConXBCx2MKNDDWe2U
+01lJcoR/eOU3KhZZZEWG/WWuZuyrskDOAtdEjgoMqSXxZNak79uVXkgzbr7Z0w4ycDpbZOBG5a5
AISS7oMzalfhHOKbnYY0Zq5GzetVMJMgbYX7lKhRFXZWbf3At7y4dQrh1l5Ma6PxES22nc+CK1r6
FhHOgVlXuC89Eyfm3FCa5Ng7PdpuzmH8f8spLlNfwj7Tgrpt884vnVTJvcWVDMIEDeXCJz0r7qgB
aLKyRyIxpFH2Dp9SgSJ5V2SknZ07p5TMiIOZvrpXNOmFM3+roN6sWC4wyCWBXHEMwv/lrMICGlLt
tdXsUMX7lXZFlXMTlcsRtWpzLBJ32bU2rUGHq44nNj+Rzyfvu7n7+nj2541TgrXi2UmO8XFNThKP
d9V/Wl7Yt0q+alzaltlb0FLs12JJD1maXdiX3xUQPJbTwd08cBnqc+qxm7dTNFupHbZD+VDOC7ak
WatTveCffwu9JGXFKFF8oXzYyqezsTag0LBWNzdcDsC3ZYtoR5ZwP9phnOYWOHbSP9tmBpckNuWO
hldzgcn7wVvSKwfER4fCBe2crW+ODvGt5BaGCShgaGmYyURuakH8buevyjDZD51URfj5F31/5G3g
PWJruj3EIGAq9PYtdTXpx3gx9NDue70NptXqfi0p7OVTU0tZPRi9Mg+hnWRdeW2lRR0FVdmZ3W5y
iuSS99v7hQQziiKKAdhSMc77XMQMjFkp0j6MnJn+YF/1iRLie0wLTk9nt74w4O8/MCefRdeJazAS
m3MjjWZVdCkQeoQG8Rutpym1uwDmRu0fRS2dzENdP1zi5L3/yOhOYQlzLYGfwVJ+O9y46Y5dDM6I
P2jnXheyepw7bQ6qdf5XVdOyg7iv/W8KU7YnroG47HD5JNiMLvfbR+IDnzeikg44V9bfTxGKVk86
Zv0TeVbEvi3rC7vEB+O6jSr95q0BC/ni7QNtoxbtrL1SO/PxH3aX/ffRVaMnh3SkG3vJ5aVkgneX
PToDdF+25Hb4Z9jAvH2gZYiUSeq6oUkQ0EFbrPRPUcr8++dL5f3sJBoC+fRGpuRx5xFq7bKmihM5
ZiitqvYnrKJtb6KmwUEkTy/VZu93WhK+gE+czUSS8Nezj2Z3eW0PbmaFseySm8KIxZWeWET9KYWM
7tpC5fRcYujWXjVo7SU2xkevivcg9KVtK8Jv/u2AihGPKkkWUYjwL/aNhnTyTE+iZ2iyl6iKsNb5
Y2/3We4WRDpt0i16wOcPy8y4QSwzOKFeKyenX/9Umf5Fzn0giu4ZGf5Vps4v0bx8iYn+KMm89VyZ
h2XdlH41Or+aGAhh1aN5r0rX9Oukq0pYROqjWUr3AKyH3VfhDF7XFYlnjZQ5QzrdQgj9UZdzBQa5
lGEnhQgMidX0agjIWngx4H5dK34NdB0YtesnXVndDfqaBYpehto0XOWz9ogR40EvutMyLpIuefW9
V1p/gcy8q9Xi0R2KFFcwgVS0zQIZp+1VqVUFkonK8prSeZAjwWErsQnzaj101nycVpCnGUntj9Vw
NsWpdZoIe+MFaNpMjrXDnSs+TJD2WlLlHKW8sqrO8mZn4b+I6woFkz489b1z0Ea8SRYlN5AL5bdd
We7K2A0GBaSr6/FEjndJGqV4W5Z/3ab+W3f9XdTrV5bApUkx211laYDa8SF2xB8Dz03c0kXQuGWz
w5/2JMrs5BaZfCnq+k53JVeU4WWsyt6fBVnrbv3F7avMs3L35CppqErnYXXzGMU9eiulngKkNH9H
pwnrNN07sH7WDuO3RVGeTGd5FKvz1BOH1CrIdmbNd4QZaEsblE1+3+Vy50gREqoFg8zIX7rVeorG
5Yahu22U5Sbvsp1m5DvFkbtS6E+yRXdjkpSqp8aNXvaLBwfSQrWgPcedcjVMXFTy4puwY0rb8m+R
l1cl1rQrNGVPhS7Y2TrRtfl9mSpZUBbzIS1takkl+9317T4f0vtCCsjc6w10sJ+2kX7N8trXo/ab
6Kmo9fbGmO2n2ioHX5HyVyK1vUrYvOLAfePK/mdShitFaj/bBT1YWcRHlJv35JxhY9X3OyUSX6Nc
1gStch8w4i+TNaS+0zYPlhXdt0L/aY9OYMfKTSOw8B4BVHzM5Ss/ydTVo322y0cVpnd1O1mQ5ZxU
9YZxvsmjMoBj9VA1hGtLm6rYyA5jJr5g1+e3S/5FQyRqTfOvPo525FH5gxHfdpN5LOg+KZGNdZL5
7AjnppUVDNflsao7OoObJmQZ9y5EcsgKh9HWboRIWpQf825Mpv3SW3urwCTKKVjD5TcChXepcPdd
0wTFFO0Wdd2vqzymRfdAi++2HdwbZsmxJLCEXgtWmXlA6vENf+Mp4VrrcaU9RtV4Kyr9t8zXFxUt
/ZiXkGMib5DzXaNbvoIv3oAohBPi2zw0u6SUodTIa6y5lw4FJD/xCyZ56eFvepvWw43KNPLMzvTT
PqERPHA7nm/NQj3Vg75zqTk9yDg/EO7unTQPer27x9vEt91pN030f7ggr2P8rTXa5yUerlXgGU/k
duHpswUQ6rJQbHEq3OGh47IlGBbIBYfMaXcIcl/yStzaovwyOvmjirtVp7n7YdQtYtzNh0kYwRIr
gV6ZV3Zq7pglfycX7LTR5qesnq+SNT8aifnCNerQNdvnsJydiPrD3Gu31HMvK5amfT0d0kju2F18
164eV+wvoqr+jdqbEGst+q4uKeqd5liV61eBp5K/pM2KTNKI/D4aCftLomWHjvKKKu02dls8cStc
Dmzk6FqajF6lm09SYHag2jLIc1XQbpKan7bD3TSt3wur+DUP1s1cDz/7ajxJI3U87tySrdUg1Vc/
OonpJ7qzU81iV2TZsXUUrB3nJ2mP+1yvH1trmPZ65bQYdsmn0k7v+lZ7IYwxEG28Nx3SbqL8WCvO
vzhO/aroDmNJ13/Ao4E+OSea0prX5Ob+JkBK861xfIHy5XdOtLA6LCxo1w63MKpeK74t2tG3Sm6b
Jvl/rvbAt79uym7yqapX+utQxeDaBu6y/qhH46GAVREYhX4/JZpNSKD4kdBdgIoAZ3XtdvTxThXS
yQAd3XGJHcWbpOKTQbBzbLiWvXEz2XMQq+jq2uk6jxqUlcupjuWNosZEb9b5Va62lsd3C3VnJbIt
TSbPFfJoqN2+szd8RcpwhI/CVwy4rIXNuoQWYxVUlnmv4C/sqUVbkcw9n7BTP8m+utJl95wZzjcn
rkNCRnrfjK3rcTJ2jR7vrWriOlvsBnsKCnrBsp5CJPNBE1UPutoyzIPfpM4J/tGuLNswIw6cz/uU
Scy5SmqIymAKUyBBKT3JIcmDyHWuyjX9oRWa5q25/SuSI4Z9ufLPoek5qsVfc81VuAxwWiz2UK4C
kzl+m0nY9rpW+Eo6/M5yvbheMrbzRY32pNiFYzvdRrV5lzXLVeKstjc2wBjZsP5Rnbk9DSa3Nkup
r9INP+rzXVRno9f15qlc0tjL4+pUrJGXR9Yva25+Iq8IzDE+whptPVIhjhaHxtAk6N1WfdnZw9TB
H1+Vfacsz2nlHObFvR7S4gvmgD77wnO9NHtjbbmfD4m8MrKaU3xsb3Jj+hKByLQJzPDOLv8p+cBu
U5kGDjxRH+CZeh8t412zJcyMTc00765j5Z9e53+mUvml1z1KOmH6jdVdFYPpVYZx7GdMRG1zp04Y
f6Iau+1BT3zSTDns1vnHMOiMfrXcm0qdekjiAzcrdonqpkFpGGRrxfK71PWXbJF7y+IUqkeFKkYc
MQJCACeO/cTurqzF4yq6B82eTtjxPTU5yBO6yiOCrXvwY9MbiiZYHHGrOdiGlsZfmF+caOX9AgLI
W+76xvoHkeVqmazA7LL7abRCrImQBJW7LH4BZbxz8iQ0cmcCbO126VoOni0cX+uHvRa1B4htj3qy
7LUOjhVw+syaEb3+LLpNcmHIm6Lo0Y51d5ka3TVi+ZrOo69E2SHLsy9tYz7MeXofGc4+tRdm4XC3
GMZOs+zvLkYJaNEOna3eimK4tRfrxsQ5NWu1/UCoEdlz+T+EA3+yaXxui+XaWMq7elh9UaiGr6vx
bZVHvt1V3AgS0qm16NnGZKrox12aVdfQQ4OiiO5GndYATgOM5crim71CzqHaLreNq1AG9ccy5Tx3
yfStf9ASu6lM6zEmSjVqim8K/WuvWOIHpwO8FPJFm/sDqEDuJfTzx3T6SutxwUPfeRkqh+PI/dr2
yxV56a0fJVLF1DUaPGson9ZBv0Ml9S1ptL0bRVrQDuyvOOUf1gEikdovvtNngnCnzK8wRXW70W8K
xCKc0EVGjZjy3plyGEHeIGi4wThM1MhV79VFFqS12APYEqKj/MGN95+jrcwCmT+6bh97DY4EfM7p
WlO3QJDE+UvPlsKh2mexemsM68lBYW6XytWGJDLR299o9hBIuMqd0OJTPEb7eJFfq56Pgs+nL5Pm
39hnz1MNRw1ueFnN/pJHNFKMEkWhNj4RW3hb1cSQDuWXUhWnPu0OBd93q2VjVTJt7fWYZs3u89vi
dkV6e6sBs+XuhPBtw4/OQw46XWJIkS5OuBQ0Zhyz1+jHaRO/HnSznuZ7hxsFlZE9Hwhqi4+fP/2D
OxVPpoOxPR3a9TnMkKOZd6RrhCXUOCcAkp7/VHBmYm9xOqFe6H59cFnFzQLdtUWeuQWk8va6WOOs
bfZ9bYZR1HfKbqrNdgrVMpm/JuWcsdRKag22BzKs9pu16SWnwvdvC2C0AYMbAove7eyyXEtj1Puo
J+vFUV7koglKX03I/dDO3b/PB/YDu1muxBvOi1iW5ut5U7GcutgcJYEoq/tqwGjf1b3TsWPoc2Bo
yRLg76QHmF49q8qgenavr3g4o9D+/He8x1j4GVyWQTsw933nPN413Kad1BahUAQ3VmOYm8izk3H9
p1WVNuxK0uwviArff2WUIHS6HACsjem6fYX/tNSHuuEgkTWhRYXK9SSz43I8FbaofurtwPbnbhk7
FEKZ82ylpbhkCvnBG8NvVnjyJlaG+/v28VpXp/VcKm7orthQ+EgXzPsG2ue0NNYPMTf4YX8+xO9n
lQPyAXJGKxD099ybWh2NcdBpl4R4BSo/YUzG/2Jj/tlm0aW4xvf4FbASSA8OLXAW6CO/fTV2IWWS
SChDG0NsAYpFUbTvnTK2L7zSe/TRRX9Ktw+NLEDL+UIxlazE8u2VOln09QGCQFr7amawKZPyUf0S
o6Yt3opCJ9p/PpgfPRnaFbsRjp6bEvDtK065MPJpmcBCln5I/KhVtKOIqulaTL0dmG7lPOE+cMkB
5/0mTJ22tZMpxnX62WcbQ6MmylJkGiK4vKlnb1DMOVhKEJNynZtnZUjrK8og6HCOVvyg4FUuwb3v
Jy2t7A1dxxQOGf+5a74xytLNSaE69v+Ps/PqcVy5uvYvIsAcbhkkqtVqdU43RPcEZrKYWfz136Pj
G0+/g9PwBwOGj2GPRlSxatfeaz1Lau0UNiN8KZwO9g8LSq+TGuN3ZJ2/fSCKdvg6LKiLyf7P54y5
KlNyT0mhfVZZGzaJsXr+lFZKs+8g51cIDJbiu6ytv/24F6QPmlGwVshy//zQBiGj12O3OSiMr6/Y
NHM6WpP70CTyzbroxF3z2+jqvwwuLl8RSTjiG4ZDX1m8ihzJaSsvt6ayXA8QNTX8B2rvd+whYSP0
lbKd6A53q7ungjIhhKoof/z7qv7L02YCSX4JOzCbxVcTBH9+4RY4Tg5CMZzFn0a9vPE6Tdkp81JH
KAy+y3H/v3uwx297mdVj7Cae5cuCnjG3O8iJSNlMm/oZuaKJibxxAyGXzi8xlAVN2jqR6Bfj8O9f
9f/uhnwy+aOcK/8Z0vz5GxeeTIy5MrHJWU0et1hgjqJxlCibtm3/7x/1l+WEmPpit2Gnog19eer/
ddBg7ulUrAfpQS9VcIKLezTqxLkuCTqDnDgxEXO4qf37Z/7jDP+zXkOayQ7Mm4qJw/rKAq6Btw81
KE54FKpFByr7hIjVhsrs0dhSxy1AimyEq7A8Gl5K9UEb9aVfJgy1U68dzbwZYIgO34m///YoLp5I
hmHI6SCw/PkocAz2mr6g/K+XwYHF4Va/6POVR01T0nvCX9W45t+/md98fbUuwk0DwtM/mTzMOb7u
WraEpF0qphvrrevdI6MSWoBsQaEOd53+HYeTd4ehePpVVH1xB8zithly95tf5MuC+89fgmPK4csT
pvV1785oTCgq1oLYXjc02Z4s6OkOGDy0/n80qf/zUYyQqOj4F8PVL+cvumXWllt7sZrXetB723Y9
z3V7Wgs9uW/HWvtmgf/1ATPXucRpk3OFBv7Pn7V3k6wWVeMShGJo1xmJJ0E5l8UeA6az24ak9VuJ
e2MxkhoFWFr45Sb6n/++4r8srX++tHnJg6QxxwH5ddw8cctfxrZ3Y9NV6P/X9lVSVAisuswJZJoR
YuO0zsO/f+bfflNer4tikg2Me8mf39vNuALZnPUxjREt1Jm67mTF9a5MxPzNM/6yU/7n610+hP2K
P/QrPoe0YEWY+uDGxehuxJjaiXH0jAEU4jZt+2a0vONUZyDN2/V/HGP/89EocC8GStChqFz//JaL
BXOva4mf0Dpj2E+DSuRETf9+YAT2zc3rS+X4z0chOESDCmjgYk7586MK1MSjt+huPChG/oljw/yN
diyP/v1n+9tS4SlefIYo6HEv//kp3UaUnclUKZartvY+kY/2c65ndrWnoFSyoKgwSQUzDrDvlB9/
/X5EXFxyyNiUv7KrMxO0CNR9N3bs1rECN/dKQQFlNfU3y+XLSX55kPCX+clQ8aIX/jqX78WiJhjB
Ego1J//hKp26XYHw5dtW2Vxtka006XdJa3/5TKpCtnVu6Nj5vrYIUEn1bV4MDhj/rty7q1Hta29+
6WhTB6LatPjff8W/vHx4pi4I9ou9h9Pqz1+xz0ZndVfdwa+l1LFatfpJFWu3Qzb0nWXvbx91cXxz
il/EUV+V/xtQKf54jw7ioqJD7hoq8HK0byjolM///VtBzebxQXVkmXx5Azbmt5ttpOkhWbFQRUot
StcX2wRqDFue+z9qYi/rBIYRagqQYxYmnss3/6/apOsdY3OSgtpEpjDuDFPeucrcxGqTG9/ct//2
EHGxux4uT+4uX1GRBAJtfdHg3U80Nd1JWj3HYurbs0xX9xtZ2V9ecEhBaG4gPSCW/1pmMHuzys5i
cFBaxmTE7ZAOv5hQFtk+V8uJke2izM7r1tFa+Obn+8s7gLPzQioiio81+WWvFO2cMTDggrSZ7XxX
d0nusFeXhRfPMsGzNCWuuvufVwzoUZQNUCxVTv0vP6EyWIll96kSa+OyWDAhE+stZ6xnBjhEaSj8
+6f97dFy8eQn5F6Ep+5L26L0lnli6K/EsAaUcHKLidEZ1ski7c7GYvqElTXflOp/2TS5ZPM6oOQh
xdH68kxViaNzqZYktjZzEFEvc6buiaGn32lZ/+b4uljiL5ppDF//5/hh3lFRRLpJrM8iz0MmyPqv
GglA5bMPIcPIRLvOfg6s8yabswxoNQb1s2pgB7qeLntiXECoyODRNO7yDQDnL68PepIL1cO8eH7+
8R/+15tqX+5mTpfnh5b0tEfSI9dAKHVxMyud/N92VgeF1eUCCtmDw5GcjUsb4r8+CjpJktEecg+T
aSDLX5e6ZCcyF6VC3bxN/x/6KrI0iACi+0g//+t1O9lGHWOghd502do4reb8WvfE4psVbTlVEd8l
Tl1u1HyDP29HTA8utjWLRgoOn69nx2gqYJEdm+Cbnq61XOZoTCZmTFvv7RoUZsfNS+GLrGiDtV4x
j4aTcs60zZVrT8FoJlrs1qnxTNHpPMFaKKkZ9DVIgCT9mGHUhX0q4kG6OybxU9SuxA87utR8NAaB
hYI4wgrni0yxblo8RlEv9FtmZmXQjci859E8QKfIEIjQvaq3GvxAsviGWzKJT26kXqAtaebPcmlA
HWNdEAVnBPtpwb2ZobY0t0f01UdDyQNFX87Srvowq8dzq6ahqrTyeXBlrBhrrAtR+qky1DH0CQ9F
dHNbK+IiVwz5b395Tn6m3Q4QBOlxrY/7dqxqZFqMna2EGQcv64+SIYnle7krLBD2NTNTKAWxmbZm
zF/G/l1Xgz4HhO4Owh+6FqmeoZgSlzFzLX+7yKFxB1RHz6lex8mFRT8x/wdNkf6EQ1oWEZjOPtJ6
onlDb1axEZQdv5XVODunX9pYy5yab2lkFbNUIfN7mXf9EDFBs7uIGhLZSb5WV92UlMekEENU6fAt
i+EyHCNpC9dKOe85h41wA5myL4ymCmZFbV7J49KfYTwZ0DfbEfGkKJ+WMXk3FJEHFdtwUNnTvbmM
L06F1Vxfcji5xguiBK/wFeE8dIxMnkGyLCRANq0d95eOSpsujC6rUcClXpfLjPhKcc19tlpexIi0
verSKTsuXYbQQDHTsMEM/FOd0jnsKfgOedNAgsHnvvcIpjwXjYD3h+0BxmfdOX7P7QiTv2yux9Ga
r9ume6u7qXlEHdnib8ir/WJ3S6htSX60t167yhYcCEL5JaWb7WdmlxCaS2fH9AiB2UrKRLiIjZlt
SpCtKHSHKE4bMQgLmoiype1+kYZmhEVWlQjDKqW8UnD974F0/85QVEYrwjtfIMMNZKKSV98MjnsW
XJAeldUc9pWc4WkoZf6mLi2ft5g/lrVVwnRJpyCBBPQ6XxTutM+znYNnemfA8zkhTXNvBTquuFmy
2Tf6WqeNIb1g3uC+zRZjfW0Y29NspO+6Wsuda0xlw4LttXOuNTNqqkw+2lwAngc7T54mw3lJe08c
JDs4KTLDcJ/QsbkeN0c9GJXm7m1hlfeEs3VhqpKf5LSo3Mwmt4NK568nctV6Kcyy+FgsZzirHvo2
YAXGLhOe85aa9rzfQC4gPMgUOYRO0iwuQh19aWIWfdmE8+Yic8DIpR4lrpFjZRN0ZtpSWYIGgsPR
aOsSt07aGk/WVni04dBemSDWroqFoBneL3Gbq7P+ClZBj+E9In/Tipq54dSrgY3DBOFYRiSMIA4o
qnnl8PX1OcgFXU36oGEB3gsD2YVTOdsJNcZ2dpTJ2SPNWx6SLW2CKRmzu9FDtZQNKiGcM6Mpdu0i
EvRsQQgI5XNtE/ODgFGOiAVvyt28GutuJsDnkwD2+mkeECP2ulHsWmVJb9PSSO9TXVl8PSHrs4aO
8yOxFeuIKcu9HiZtvdbTZWWrLOSrotVKQCj2Qhwe8368t84+N5fqXIjFDEWZ2+yfxsc2TUVspSmM
XNqjZKRefE4GC5zCwg5Hm/hcl+vlT05Rawxqo5vvZmRtO3sbs5NXdEPoJYzO1aJYr4aSRdVPGqqc
QuC9mKr6nli93NfmxhFBr0mTXRpKDRNZGD0IIcZwa0SDmmmtWiCksgqrZNx+Acmp/YzTNtbXNo3F
yO1odt3st93qN6qaksZgWKv5mrpzRXpVC8Te7OmMjWWV/aY0/51Va3nWWDNRvjY1YX1WHiGqnHaz
6qb362bW8ZJ6ioiUfCLEoySXPRLkfNwjMw9nxV5+lYNTZz6z9DFYLib/JsUr07sekY7c9zEVOf16
GHsJO6USd1C+rccxF15kFU0J+1gdME+pDdx2nfGNtRIxGCSlZPKKzAL0HgTwrIpw6MofiUcUZ9Bb
SxNl9tweS2j0OzZ7hK3TOoqrKlOcK7UtQbkXg2sE62h7d4xWxhjBSe9jNdUsvy91QP1GhpIv1mbV
jhmIyJ3jtflTPaujFla55uBCHOtxl8hxDCesyEzqpXbKDYeEymE2av7GtslsoC0c3YcPIDEPN2lo
bwI/WL8Czlus8So1PSV0erZlK7U42Jqudn5ahTvEFM5954/zzKGWrbN+vVnJ9uZhJn1fanc5OQlO
VQQFuZdh2DHpdpkp8hdznECHN0WkZA06Bpr5kU6m+7Wll2QKOk4FxFmk9ciGQPukRDE/B57R4TYq
p7yMrM7GxC1J7c4HahHF42Tk4lzogN7dic21lPqrPSm5ggCv6ENDbIMbLJ1wrvTWaWK7aMuwhChO
7FKXkIMBwjr9kaVZ+dgl+O5MaVGHqCkVjznlWrSMZo3SOL3vTDFTWqBpUhFhrGvJ4k1+pZvZXRdT
vVcZet+voCjQ/C7ZLk37t8RM6/1UevIHSSrv2lQ+9npy7WQNjQ0w6e02nxoosOYwP1bM0bMJmYyi
tWiBbOR33ch7VTE6Q6aip8UdijVsTo1d+HPfvxoTx60cBstXyBL3Ccpl92bZp3pr+tmS7QEoPm1G
B6GIVUMBwOPAPInP63IKCbS1ZRtnsA85OYQeeLCbmJSZ2y4ryweYQjfdRHwRXokzoIaXVLk8ZE0e
tX5GTiIjrhsf/ZougddZRwz9IUrP52zmBy1c8WzlztPSK89FsyBXWfUbyxoNvwLeg6ZEqXe2udQI
I3gDanrsjpKkwHnMswUYQGb9h1sZDwQjG9E0aAdhNDu0U6GSZdfGvM3HMVuDMTVEoKuZCBOXvK6u
VTeiPjMn+aHIBtmNw0ZR9ZbzXGt2crZ1ApMHtMMGt8xZBE7W7ed+BeDdwAxRk53ireV1ltZ41lbH
3eV66ez72Xor1HlfJvm+FmssPSeA+3MHFW2HePZ6chONe1wRu+PwUW/mu1Mpx4Wx0a2eVLSrWuu6
tMGYOK7cC0QsLRyMIJ/s5z5TdoWRflQ9an5So7qbxDBQ4BRWd7T7GZOc1T2sY2Li9G1FvNX6I8hq
FOfzSZsQ7jJ9sOfu4Gg1v/Gyn+0+zE1Un26jSLZewLOGIwGAtvautpzbjOjMMEVwAgoK7VGeWvwa
9UFvqlfTXe7zmQ2LtDhfLFgK7fXc5/ZedeoPBZhSVxh3c1c/mHq5M8r6gV3sZwVnTLLTUfQDvtrq
Xw7KDpytv4zVHENoJ7eiXH2hE6E4Ee4m8oSDdQ2MMo0snf0jM6YgZ9tRW6333SLZV1N95sufS5CE
ipv/bBb7RroI3SvATYn4STD4Q2ZpN6VCFSCSvZt1tw2pvggsjI+5mg9iyc9zrUSTJ147MXRcSFCP
sTruOH0/1HW5d9dp8UfuizvN2E4N0upgdKajOZkFCv5S7gaq3yU1nR21QhXrVfPpShEam37muHu1
Kv7vGPr7G3hY1n5RrC6qZ5dvnB3axb6aWZacHea5y/KrsamQ6q7Enhm70dbCZPWuMyePsLqHedtx
sylKGFLbIIM1q+IKJwDqTfvJGyka4Lg8aBZBxXZWb6FnsQgsKUnMA460Uxrh+TI3nXjM6A959i9c
gREWe8SuBdeR5UT9H/WF2wVp0761uoxKK7sB+YU319XuFmfZe4lDRiwbtukkbtjNy+cwjkGGRAkp
QjD37o1dFe+bPu223jxw9N+NuoVroLxGM58FWl456FqxZplbccLiv2cMGyZjt5dD9gPSymc2Jmd3
5Ia01jfMmoYg5QYdiFGdow2e3s4rkFKzPfN8PO4Lbj3ESyPePDUZf+M2s0ifEV04NjIPCuHdZzIP
HUHgqM5hAvqGpeX16AApy1OteDeL4alpi89idt4LjytQq29YOiyqFO8kFCcEVUazH/d2VXML2sJk
E+5+dPDgCyWCMaYFerf+ajaVVAmHuUtnVJYPy25XZ2ZEonFErtuj0eZUgCbVHbHuWFx5m7GI6GHG
5G+epspnSC4Qd2ILd/vmsCX64Ou15gXdgBzYLcfnppOCqrt+KYTMeJzUeUpHUrDo50+j9lS/TGzd
79HVBB5fxR2nQ3F5WYSHllBNmRi1YB9F7UVL1XlcxVPgtigcshWNdqvIm6T1LJ9BR2g5GmyybLhl
UB72WX2zmuXOK7mZbOKn5k4PC+1N3xghJrVpERm9PMt5yHelIU7WWL0NBpsxdfGvTnMTThpx30LJ
8eeENG+zppJe1PoJOfbR1DpeYs/dV1UzRBla753Musd8te6FncEt4LjCJNpugVHNnx1EP7/flKNp
rJhy5BgOyjKHnUVM34BwS4LKp5k6BgO298grRtzRSlyZ7cnMe+T2BVzDyjyN/H0uMQFRPpk1oo7u
gEr9VreSIspneVAwD9FXlzHulgPf6qTBH1cH3CQo1AlN7rJmT57YT8rwwEybn06jHbhWKCdBo8gn
sFogJEhPoKk+JQGwAdlSFX6WJSpL7oxzBxuUyg7kk/A4m9frxOZ3QMXTEkVMjqzSKuCNOmOikFZI
wtP7hbvz1CXXXMcYao/wcFC8W4y4m1Ov/tNiLQOzt2+LC34LONuFIrUMzQu7tL+22g6LGdreeX0t
KqTJqesuV7M+/XY0pT/UEq/oBmTbQIzcrxbJ9fZL0afjaRlGLbAc7lFq5QF4a8SVfqlsK8+WD0lt
XKe1RAHfdvFsFpVf9c68x+DUBYNCn0QbOm4c7OqhNk/P3eDtZgcBdGud2hwV/NQ+DkSOx6XoVF8x
MKcpzuD6nbAQPLocZI3a5n5XLmG+KaeFnGQKzoNh5sc2VU6MoMdLNleUEJgdZGM9I29nK6w7M0bo
P5C+1cYbPacYSZPw8XH1fm8uTxNZ7wX/yanCKeH0MJX8jQLlBePPiijNvCVlsoCfJO092Q5sT/N4
TYxx7BB2G2hSjza9u8lhS/gVdrFSRUEGQlEM1RRvZbrvayNmfvLsIqKta/VUzpPvUtPrpIoHKpl/
UW7yj1i9dxWYK1ZyGuPVO8DjCatsekRS9YSIaldyx7AoLv3JA7yS8i77WqXVOyGHFWPE4kQwLvU4
p64GRXCE17JzS57jRTDp64P9livTXT9ov4okfZ7bS1mgJZEQ+Sv1fYjQ/T5D5se58ULAY1i1FysB
SKeAGt0Kl3U9zYp8mikYm0G598x2wkqCLHaTKOXVlANvuFlB4yrDtoa6/dFt1o7KbO8V651M5PNs
tFzLy2Q/yZWXclpZW0uE5/d+LJf82lmzIlRHbipqntZB7XDw5l4NwKsZh6jJxxtlS0UkyarxbbNU
I73tsNTxYyaL8ttt1IM+Fi9GZ2pcGwsAH5s4dIvxU7Pr5YLmVhFOghJN8ttibo5pqp2zpjvJQfwu
ioVGnXoj24Y/Wss+DKfNQl1NfxHVehwQ3Ua14t460tlJMl4NKd7kmOy7crxv69HCueV+gvPDJmT/
qPVmX2z5u4OEciepGVD84+/exve0NnNqIA5kipwxtGv7AWxwMG79fUqp5JrSjGurfJ8HZTqQwURb
w4UaMcFJoJLpK3otWF2tIQm3Kjs0Bt22dB6t2Brsc6GNV4aNuNx2HwAxTIdSRzzhdPyc5rZy/9he
Omv9Sdlnh7WHpLwzV5bWdm9K/WmbMGot3UlbzSLSVoin9eA8NUXfBKuYH2e7bG5mVM8qNqBnzawf
FDZnOk4bI0W9OcjUuJ4TO9yGgXQGfdAhM617bTBeSi9LsAxYpd87BMZdOvTmmr1jTDi5lOgZPv/J
6HNsPtahVhMv1PuUdIHGCCfbiYjfwmqZ7+p6jtbklbyyR8AtlJdN1HfiPFvLS+lYPwuj+pnY41mt
TXEU0JiwX247xiG7eepIS6WIcYeVHkM9I2cCEOTBiggsdWVymJ5n0343SjNYtSpGlcH7ZqpHKGPw
LEDLL8ly2xkW7ggx7duuDlR7CO1F0MFpyZfBWTbaL1NvfEAhOTiLd9wwtnSEwA0DcIhFFjfs7JD6
5Kjvy7Shb9UY3HDS/raHFNiqBgVXFm9JrexxTd64VRu6g7cEZUqmtNWVgDQd1LhltBrW6PdCcq+y
9mmZHexU1fxhsn3grT0upOJxNfJ90Q/HvoB/5znpzdzQWSDh7dSa+r7XuYJUk+4XSrJv3fTBRcm3
Oc6jXU2IBjcMiwX99qmmGPTQ3GFvsqzAgw2UF3rMBnLtWn3cA98tiTX2O3XNsHN4b0Xn7reNPUCr
ycdIoyon8dK09omS1njazENlX9pzHu5IT15xjAMBKY+5OVGuK5ExGKj2+3Btl10OsNHDtzIoPLpK
FEeHEoP07NtkkjRuEc109n4RLi3mbW+a2JQwVbRyvCoq5wQT63puEpa03FfcCbLBpP+xBgXmi1wj
Rm41rqvJ3c09XEQYA7A+27iWDk7RVOwNQhy57danUdJfr5VPAPH25f5Gpogayh7HHdLKjP6ml7Q7
RaSRguGlwfbkJOqu5paRVO1Vpuif5pbsN7s5qc30jjjzINvxtbU51Fv+gbH8Y0/nrSnaXZMMbLzW
qe7XK8RIx6nXI8/1bkYdqylXlaVt9mRexfOo4t9BvzvON/o4HiZNPelqEaeXzAET6HipHxtM2z6i
lbBeG0RGjRYOjUBO58RdXx7qdAovJ7MKZJ/VF5AJ/dC2MkKes6uovgsF7Z0kxe5cNqUM+rW/d8ya
k6S6ykj92JyULMUJmdzWJeZhSlnkpX5XdsOpTuXdqCZghNSPRVHGXT2lud920w9SIOJL+AeAzVBR
5aFphmv1wiUorL1tTDeUCktUqdW+LUwnygSCJasDMbl4OnOEIUj4DW/mzUyjUrdvk4oLKeKJc18s
00Pr1VeLI8p9btPZwuCak7MkxnmfdPmTyXpACHUrtOV6MHMGJls4r/3RqpadojiRPrcp5F71Zb5I
2wnCVaWFrYPiUrS7rtwSMIpWTLM3IjLgph0z5iuYUVYrVgl6zubuTU0TfIua+gg0JgT/FQF4Clwd
FayT0yqkQZOQacgGoDyuhYyoRZWggkoa2Qm3J6s3Thpj1CtVAUoEQQiuSmNOXGiJMarmhNlQioWK
ntKDOZUiRNFIOZBhSnGU+qVBT0I9lV1jM4sHlf2MWcmpnsqPflh/9MqWRUwN+RsIteBaPN1ak3dv
Y+alX4ch0MbRLbT71vJ21sTb1pTrFbz8G+GKRzq62lU358+0K9trtjpab9pYBxu1LOBjWhubw61T
Ue4w3pLvXR0hg1p+17k3a5a9p55L+yFtjqWUu3bIzunm7SdDj72x2Gc0xphrLSH9zv3a8I2WFWNu
p1wRWf9asTDoeW2HTCWQoaagzNNbwspbGNyj7q9ENzTQjfzEtk7ulO82y6Lo1t4L49IIYOwRr4VN
wW9IGrnost87DUw6qQib3/cJCjRtPSgeXRhHPXcSCe+yNDvTIpWUzcdFt23S9E8YO4clBb89SxqN
lXFTENJMS7MPaig0fqn059yc32ZD/0F4uvVkNh0MAM9tgn5cGx5lTeFkQzoWjMVV2DWMDQ6uVVNf
uDvZ4+OFm0ras3XMvPk1UwtEZAyZQ2EIWnU2tSzZSuJu9uQxzS4F4dSGTHso22jRh6y1qEqLR3UW
b8M2AqCC6RTWqvGSiCyqLC0Nti29YfxD7ghW8VEqVqRsuUtViPhPE3GpGri8cFlVnvIsTUA/3WhF
8zrEjtI3odU1EQxqhIqLaocdhTEtFStIOAeGemkC48JLyQfmrjlZs4eF5xy66xJ2Hf13vVxfVkQV
vphq1lkCutgatIHUIge4W9OEdEd3ht1zGXHWEw3aJw78MexwX4R21/yqzE2GG2+QzUDMl5kR67mH
35hpZSeSt9ToWrxgHNq6V9/P3kC3zVKiOuv3MO72TS5fxUy0QJ5eu6tzbVLB4Ez8zOUaeYryuWzq
WR3IN+mKF09w4yp0j85gYnDAVttx0JdPq4DzMWXlTuoeIyhz124Y38k5++gSzzglwM0/pFh+lHho
MzoSVtkPAQqMs7MWz2VVXU+5vM4rI9I3hgypXnOr2zrfIWQ76KQSTE6+Iyzjqi3G33lZnixGTFcZ
MAGuOr+83thbqMFUs3vR9LUOQQN5aDX145hUISTfE/lTu96qIgMn9uLAP0svxU1ZMkIiTA/saeUb
2vxblNV7bnXvhGHsFW25r/vuAaHvsaQfN+jV07hgw5y8yCMMhzZHeZs26UOZFo0POmxvNzlZxVLS
Bl/pNqWPstjO01w/tR0fRCs+RfYujhIXDVOCKgAeeOX0w3OBXXbwrKNZMJqph/mh0RY3MktFhoM2
fg4tBYFbXNJvk04PrbH5yCb1jXYfLP+FTWJxLL9C4x+gBb4MijHvtQdvzsswxaLMnkhEq+Nk002D
noY9qTqaW9dFFXVakIF6CNAT37tZtS8Z+1daGi2TuqKdzx/mjnBXCRRR6W8V4Z4yPeEbtgD2thBl
9nktehw/rDijMXxd7zofy8bV7DW3hH38FNy5rDVVg0ktP61tfjMT+mOi5dCqUdmxnSY75BlRnc7A
Ewxv105bzZ/QhvNCd6nOW93HdPPhjLQg7NfMHiycEyQCutuj4shPb2RmtiJIV836h23OlS/WjUB0
k1Z4pqfvXpfNmNzKzV+zvghyYp/gLLfe3lOnV8Wa9oOHHb2zbsYBJN4sevrkycFTzEdyQ6cQYUwX
M+u8TkYMKCOaY0tdwsp2DynuT2SIuK6VUX2FsQD4mR3OqpEBoEO5yhq6DkqarX6ad58LA4rdliin
0lme+63mvkzzo5HTA9y7M1K1aK7N9Xpt4ChWDoF3i2cfsfGGs279rMueCYx65LgKN2O6XjFZGuTp
jubW0n8DceGub2oukbLqDxuCjn0itWdLerebvd0Msrmii8UxqTZXqlWFXpruVuKlN6/d24PSYSmX
OwB3NjMRcW8lyxmDHkZkTQ8HmPU+VphbiIpeoFlK2MhqTwfq2iHYrIN9GiVTGgwZgOAl6Wxf8cwy
Fq75CkWPbHg6aDSE7njxSUHNTtlc3iwym4LUFM4r/1OqHO9cmv2u1NU1atE2+2oFqzXR7IcK93qI
71tELe2TCVk9HP8s9Z22PhBTtsNyQISAmca6gt1CzTq/ycudPW7neRx+mG1yO6nKq4lyxLe38m3L
xE1aTLdTmZzl4iWBtXDwscv/6pr6TdTWrl/V2w2ZSizn0Sd4lHEUc8emBVK3avGWWrvJzvzevrQL
NmUMnO2jJ7cb9+MphTpUN1to1atO5S3vUbeF8OBN7nAerzNjMQg4GVtl9jqa2aezMpVUGVI/Q32A
OWx28BW9cM31g26O71aXXvXstWsz/Sy37Krp1F9rcnlTpXWPKP+cmd457aEVG9yD8i1T2XsE/9c+
CTj6YvpNBvofdz95zW+uLLf9mFwXXRpCe/2wSXwN6ERiPRJkD2GzqvJb6RrURsbyQs9yZkgMkWpm
GqxlzU/7ksTYMjEYB/IjkOT5am68aSbZT6gD45IchsVb7htXcOVcoRPCYGnK5aaURqAbyecMVNoe
h2fulMfGKsMhn2itWaDb7INdT496YwedK688ZDh+sZb7Xgr0QPbD0LLUjPoKfNzN0nDpcKsrEK+V
nyTyCYdlaJQEmyCHf15zJi3OxIDCBGqx7FljZYAv/DRZ3iNbJLhG7zCU2Wlq1Y/hMoocSwi7ZTYf
Mm14GDZxb7gjPKciTv4fZ2e2HDeSZulXaat7VANwrG1dZTaxb9x33sAoJQU4HDsc69PPF5rqqiRL
KU3nXSopEREBBOD+n3O+I6aVV/anGJyQ1ZWvsXAPImLT53ubtHJOinK4UHfHure2hOQR9np376es
dqPWYR4p14lDIl+XU73UYf3slnAEHBv9unlLbP80W+XKNsYboeUuGJEL2vykK2tTe9bOdfieQ5+0
y+gUONZDGrhHoEfAZGXFhDSh2GzMpytIexiDzRMg9x1Nhy9Fpi/6wWJ34YPxFbd+OK782r2LtURC
HvNFZvrbFlhT05frSKotBYQn9iewEM41LZqrAqUE/XZMzHExo1SNXc6+Rm1TRgGjayznJLqsTLAk
+XwXk0onPYsuXQIy8KVxRHpd1SPJ9Nx6EHEEEqY6OJPcmHVzpTuHFSp3h6YNV4bDzTydilWeRavc
YCRRY3UxDGfjJ+1D508IIHzZGt0tID8dSdRfG3D7F/jpIPM2NSMBdch7CMWJOrHPJVrv7YAPHkl5
L4M6YpLVczUXv+WRZp06HvM5uIld7wCQl4HX1JGnZMB8HgdqNriM1w+FOzzgxzixo9v3Uh4sj6UM
RRlLuiuuRG9cRH56KoZ578AhAI/cvxcOc96yOHES9yFgJ7dzt1nPXNlvuTtEqXUyGPxRNLUvg/l6
LHAXFF6+7/KqWzZOdJcrXBi96W7oTmIRHUT3cQrtIlbOjWUW+8TQLADn6tIYx62tjG9A4F6Z4rLV
zvCXKYxxGTzNE5iczTBbyNEmQi0TRB4WG8tojQ3DHRSSaR4PtePfzi6sKWEXp5zNAwS7JSrmrk0F
V5nhUkfu8C01kmY/BsmJZspbqsAuaS3CfUdUbQa50MsbH0I7ZJJ2VzkWe5fk0UzEnuwGiljO9t4N
iHSXlwRWdrwSzp3qv5ZWtaLe64Ws4S4z5SXKBO2OEdDcfMmiejvZPVPU5GrsjRWVbqsmME6ZbW+d
1rnMCfpMZvRs4z7IDGuZze5jXU+n1s43zSA2ccNqOyFPxxMqXuKav8tTG5ppfNMbFi+hOskR0lU/
f227atVV6uRZg3+pxuHoVlAUMKVc5VmzhDW2QfviQZfumox1YcB+w22NC7dAp+Zauxepuoxd/IWl
O1IQP/jLjAUpuyv/gPBxJC/T4YVmaoBfhXmhnB5yj52Qkbl7laIG9774WgoT3BLHODIxWIR19ygS
uY10uNaimpcVdoaVIauH2fEuxdBeQI4x14k1AQQDcgZudFuENkBYGS7cXoiL0eSpPUf3rUBgCYzm
FLbsamxS7I3KrtyOcLfmurDgMy4rQFTsTHfSaA5CFtvOCb+2tlyHjXHleemKIsF1lUTsqcOFPVWn
ArwZ6rd4jJrpEdipWtQ9RchNfB/7ULplexxz9dwx9/QZaKLe3VCCmizzJoFukbV3gWPuMXits7xB
YcVyBGX7ffQ9oCTtTRZTXWNw6nhEMgEFOgDfeOENYlFn3m3dsJViKYSxYgEg+IHoz76VwzUnKF70
g/3VaZOtT538MpwMtkHn3VTp5Bu7alhGZetY4lUz6pRyc/aC25jCoaWcnXcqp8SydS22tHJlWYV9
vqpRd/Wax9m2JVVF6nnGvVkcp3ao72QiN3bKRn30+n08j18cnCmr3s++cdnYS5xZ19XkrizfiJf+
ME9IfaxFXJpklxjB7A0z8eFx4sZGbQFY3aFR60ACuMcUUy2SZmgXBt6O9RzNV0ZfX9cFA7pQHAYt
vngBrI/CYzHmWdXme2e6Y83WlW3BclY4P1ww9oc0cbezqQbssIzMhyBFgqXxfdUgY/K1L8CxJbdm
WT8HSpzUzLBwRB9S3ROa1mvniC85frNLVhuAw1S+kUisJ6Qe4Fyt+bWmiywN9DU1CY+zxvRQehZ3
tzOAaVyOaVmz2LDG9ViUlz2ju6pqid9I6xK1H6e4LG7zmb2a2Vg7S0qsTJNjrowi2YghO9heo9FZ
0uszQG3oWrmzhx4McDnvVdlssFU9UinkrFMv2zWUJS3BAl2FXnwRG9XJH4BEMUVErokh6vlnW4LM
Pea9E0SatB3VJkJ2XidT+mQG4+NoFN/sxn4zleTOWd00DvdB24FQ0oHK8bqbTI+7SrhPDRNhbAjx
epyxUhXGui7UxmmymzZk0jh3ITRn9WoN7l507UM5RTQGyy44+6wv655cQpdsonC6y8PvmzkYNzLx
Fujtz0HBZmREI7ZqmWzNKdkbFr0wcXcLv2c5juJY2XzvqsjbzJMN7l8+TIRJtPcCr0XxnIwfsqbj
Um/dapUaNttCgOebGv/xso8Fj/K+fuCOQOtNYLKZV2cV0akKuTJCs4KFIO3TAH2JBjGj46rT/apy
9LOnysc0UNEKP4S1KP1Sbpq+gmIdJU+CkJiOq2wdTl2wmksmfnPvblrIsk2LryPxGZyCfSqmqNvl
fgRSa6xxiJpvWCEPZL8euV/geGMd/xpN0Xqwi13aJDurzX4TKESLOVD+xZxhgK4jEFgsn7cJTV9X
WU8DX4NJoxXul7Gf9C02j53IG48xsbhr+EYHgwk03E0PodGqozGzMGy8NAM7k9xzmZuXQVtPe1OX
D/iaLjS3/QXq/1U3Dg9zoGuwfyNQuRhFTfh3Y1uuJZw3JBOaGvsyv9b5fA3s4aKcCpB6oobOM1/m
2HeWsdHHy9gTjPf1feZM/NXgfu4sl16ktkczQGHySkOvYYEwgyryp0jZjD2s9lW4KUzG9hgwzsTT
s3AHuExJLw8VY64WowezYI+Cc3ReOJjoUHz+cebGxyxUB1djFqxSJ8VBOeAVnML7STu71AuYhHhy
Vxmmho6AMaRy7Dcjqe6oPLqzunZcC/afIkM6tUHDr9xBBqeywesN7uoGRMe2HpJnZbIP81jhpFnx
wp3lti8m9wIX4DIc0mTNdvCuLyQzZMckqR+gFrOZWJazLDcTQuoKHn3KrpRJYiiKiUWamr+i2oqF
iSfrUnbzrcB42rGgi1o0InNAv1De9DBZ2ZPv5gfidbukGg/4lZfm1Gxjq6PiFTURctY6S72VGvN+
42Nzp4GHovJh1SXhwzgU7cG3hkewRa9ZPnxLQyx1YggP84D9J2UBYE/hI1svipZyGKnMEXF4wrEC
TgJVUYftTVr16zLpdkkKYMyxG4wU/dXU2ngkvLUgiMLix9SrvPTVys9JHVlJepVMxaaygqNr5tty
tL5ktaWrBZOpdplVEPaYmq/SQGJCSMxqa9tGupwDYS0cYT0mkXWw4uGYWmqFaIcJ14gRBxM137Z6
vhnHCB6fCI7Qk4pVaubRKS8AOnH3rDea3juHJaY7U3fc6lghi/N0IprFxs8zT7XT4eZwtnmKKzp1
+lWQp3dpYz3ZFVzRwT8UgXfhd4QXDMfGmjbfGdqIFnxzkLtYexyYssAaxJgVnxfLIRZ/LswLGIOS
77wDP65ys0VnmKegQRTwUrxYYQ0BzB6jaVUGyOo6AO8gFFuamSmLCezdSz1mOTm2UH3lZ9xglV/n
O6VKHnwDTJFiHs4V891bI8SmUM6qpn5WtNMqG91vqQL86JOcn1q2d2PZ0t8yVMtStbeTIHmthbWr
lXj3/EgeDNOcKGqitp5AtlxUsXLxVkXGiodDudKd1V9KnzadsgwWgcR8PaRMDOBrouM7l6odXpK6
+spsH4Be6XULqrvuvIZ2M9dDWQSq/95PBVYoi28ygE3GNlqUCMrmc6Kn+4KditngtnPDLUFnTHLJ
iXLG38ZUfY10ufLTbisEKFKSLDhJWpihZf/Wp/oIu5dpfZzm95E13yhEc9OwNl7nnprCs++VqU52
Zl4FBRO9lCHdkbNjr/j0d7PETD9mRBJiwSubvPg0ucajLuKbZMgufB7NDHnBV/PkE2apN0U1Xo5D
9GV0hjvDN44pmc+FXYfZAjc7m57yhc9r3QRBvgIrDI2vtUDFqVOvXImALB5ZFj1YbXA1SmPP3jzZ
wNZilJ+He0YLycrHb8VELDLvLRchVbB/Y7IZtbxuzgP7WhinNWZ93d4JKGKryJG7YjYORjvu0xEX
fGqPt4Gt3wrIXx0SNuakXeXq63mQ6dKR7LsSX2VL7ZXXbITYBEWcWtoJiOLwMDV7zdKlZdlqP+dx
zXyoz+Eo0peJpMByS0X1zprUVYQ0tdddnXG3kcwQEnky23SneJxReRwvjDLfFqJ69azsnZi4dVBT
GsDcJIVLlcs3BlvDlrzlDrnktcvNvQqzW1nglChlDRvcl4zm4hdNZ09DiB5RCbRobKxHH0CxYCSe
FM+24bx0CebIxAdrOMfWi3tufIyy+oSXjEURuMSiy1d9ncJbTXZT6+w6e7rv3bqj2JYBJFCObdDk
D9rR72yRn7Q1HjPt3g9Zvy7qQS983zxiQITMjp0F1SVtG7GiZvbeJVKGHZArpjJYACeiNNdwI659
Z3DoFUluA+01SOmkKFjMnoTEoam78LKSKPMxhcx9zb9Cu8pYs4ypdNaDB+Z3YkOw6nTz6GUWWmXp
cuvrEKVyQEJQhR9jkX9LrfK2YEG26FV1y1x2S7n8Pqzl5Sj1zjg3XvcaM443F09tNnULpxJsFqfh
lXxJuqi5upDcYjx+7B8K4lxqorzCafxtijGniKdjEuHwGwnhOPqCn51yOI/tmCJX1MuukuScohvq
IBfBLI91kDBelNXer8ojEYDojoY3IHqW/SI9w9tgtLWBfHZLNyN2EiRs9FtATIPHz0P9xUr9eFGK
cKvn8mVq5CWQ2IrHsfPVIxiDYbR68313ZaRCH8YWE4Vj9EeyW8MS5NNza43xkgoPKl/RbBJ2qeTy
X8KKsW5pQT4qsfv7HU/fjME5du3JlE88lCAyFhvpB8vU9m7d2sfaXGKkSEPx4sTJF++Mwk8LakRt
CnpOVqaShSzZkjE18taDaG7qiOKokWXvpsERgARo7YFt32fucAp8zUdMnsRN86VO0mPURpy6Su/G
plolTX1dZskrvXvpIgHeTtlqfaFx1YCK7p6zdg7XKSKRze9dtHn5VOcBKiEsBYS8izBgOg5TcS9V
8aZFvQrRWWik+OZG3b0zenAqXVif3szSIrsxYuva6zrIqkRPLXMbuQF5zTRduAUhO0VqAA9l7Swg
Lggsxv1Wi2xVOmLGTRA9VmN86BQDeN+uD0qok9JiN7rQDxu8pq2/6lkotTLGZVx8o04+W1qQ/VrH
u056t+dTn3gWi1XjVwcEhGeMCw0VJx3nFwuJYSU4UIaDVwzmTorqRbfOlopuPudM7SlnuLJ9a2vV
PQ2n3EFLtz4IDJ0WjNpBzNfsTlaVEJdjTgpOzJdsezaV4X5Lmr7jy6k2zFeumsTkN/no9tNNisHP
iZq3Wjhrc7CvqnhedbPng0dPrlyJn2jMLmaP7TPl0XvuXldp5NEAVJsnNqhimwRAQv0KF9n4Gubu
sVHmTWfxDVCef4zYdOV+8sSreAxc6zTCdV8YY8AaRkzsqTHPAN6AERhduQQ2iVJp40iPZ39Kyuho
99gdogyXX0bLB7GPGIKwIY+YK2rEdfxL0ygeGyPp8KcTGkJyump4Li79sryNgpo20VZ0mAED1jts
vS+HgSVUbsM3bqX9bY66w8xZWfm9u6ZK5mwciFmLa+yyNQvtePBZt8V7SBrNAgfrxhutb0Pfr5S2
TvGYXoxT8ChcjxuIJvYySpVuuLPnOKeSZokBgKJQb28jIskYO6UzXYrZY+BL/LsoH3Q134jYwkuT
HSYE5gXfgfWU2dOW79nEpIDN1kQK4SDq6QXb/mo04oMb2beG9Bmy6ObCJR14a7NkwjpUmDvMsuXC
b+cLrn5JGiVJN1WfdIxVJM3Hkqy5k1HfFY6HMKiuNOZYrcwT7T7fDL9896vq3RP6GzfleGuH/d7N
NbIfu+jGveXWtWxspO7qC/awG5dpOgrjKRvHlRd/Mfxo1ZYgoM7w/PNXI092MemkoR6PjkG1cgmo
PZgpB5d6Vbn5SbnVpZegOKfhWwfUYxykWBDxn1aYJe7ZiF0hxS0G5LdFWssTS4drmq2/hEg8iyIh
LN8ZQD1rEylCayQTOLWog7ivO3M7N0g3XnxvCPWmQyNYA9d4yhRzLJG/YA+6nMvmZNfUiBncZmou
iq4LvzSV4oKVMZk0EPm5QSkyY6XKaPesHhiD5TtmbRd9hDRZdgntrUFwKSh4P1u5L3D6Lotefol6
zI8VPGACnZgL1m4w35EXX6chc9oqoYfbfoiq4oTzJGFFjleWsk0kREajtYN6aDJKZcxF6GTEizyf
EA9OaZXEDDCr7Wg6h2Iob0u+93nVXHX1QOZY3XjgS3t/RBprzjKqJLw0b4rReWDiBRSZ8kE34+Ls
ovCyd0DQSjJ8IYaqzH5TwciATL0YaXxh90bAXqN9dZCFYOWh8eLAUu3GLfRdMBrP32suVIwMnflI
VrEeXrtMfwUnfOtI4yIJxm1AOVui4hW9DbjHibUulDbezRbjEhf8o2JTvpzx1teSzweHr4PLSPCK
iQeHCz1N6K4TouYYPxPoP1Uls0lpm5exJY9hF83bzufe3DU41/yhwhNpUvtkt+KlSLk75LnC1uyW
zBZpfdIxdQN1mw43c5f2h2zsKSpL7eewsB5qTaShE3ttOheTwFZNkx6jXem8xrS9LMcaQ2k0nUnc
8xoRkXpQJ71kL+etg8F7S4iK/ALw8Yl94YMNcCjZAJ3gwNz4t4KhkNRorTGq7lsrUHRneeUICnpK
8P/rvG7LpbKCrFj+nEfxvYX3U5T/DNVyXJ+HB1H/T8AUK5AqIbXr7KfeMqKNooJ33lYEgDCy0KzN
w2CeMUS0VdC3jzJovo7kzggw0B78PatKq3ee+268hptrtswcC3z8UaqzmykHYsL6tsHziKY23WVD
oW5zkwv7C+2MxnRlMcLsKWjrw3zpTVWKiV6pwQYWfC4cCOvMfyF05JwsBPN4m5eVWvZOnWdwqkdw
wLVtyGdGR0P+C4zSv58JF0QjUD2qr4E4fG6onHsaqPvR8vf9FBSsc9okRL4LGXcyehH5HRFARmM/
PxH/fkzOvitMoEY+aEv3E1LBbeRg1uNI7UlLRgJ+Qzosm55qiD5pxTNhx/l/T6nAailMQA60WUFy
+kipaEyR12bf0GdleeYDFTeQIceBp1jNHOz9f/nmgF6eS8qEd67FFM4nwBkD5rzyzabbz1YsNmk6
U29XwcyOhHsbmna4/fnhPkFWzt8kcLiQWu2Ao3qf35odsxLt0zzaU1XD42ZGC6XHJUQqTyzk/ba/
dVWQXP/8oN+b1z99k1zToayJXiCHw3/6Jnl+2rsl3N09mfr61chLoNlG0QT3TEXDEUXxbLEciIZ6
LA4BCy105Bc9qf4Rl04zdbipWM6+ekpZVJlr+SSH2nkKrIrbtWfmw3JIkCZXkSt1ujGtVJL8Qdxw
vxhDgZzlVSVqadYZFz9/X5b3CZ3y/eMEABianscFA0Hl45XioysZblQbJC7DQuy0I8rTzDqcyXIS
kzkONW+WXYfw7jBSo51EoN+TpTHORsMMxUwvkRuSIyZHbBZTkk4EbFk/FAsMXMmwi0Kdk8CQ2cnO
B/oTmhyVakGfMdrVECrErUGUPKTjga3RGaIfwZMBe3gNxZR7PGb6AAWi8PqZafVYfUMNCd+MGIc0
o0Ozv7eyCZx+NxNXNMuQMVLJpDlajn0fequomfU3WpyaZpspqbEwJjMMiygOFGoR6aMeSwZLr01H
zuJYpE6NyAjhlBzXmJBedEiJvjHz6nysgO48ISUn3tUY8K6XM51Bx9Lp8/es0D2byMLjUZM03wuJ
/GnaK7jx7mIugoBBH1I2F4nsMHp3eMLowIiyc4y2S0m1DC6e0cWoOh/pynWsYI3JqbwzsZJfxTUO
eJCAToVk18eUijixDHaGUka7lZXRpQurCuR1M/T5i++Pw7cuGcwMBUJC2YV/8U6kNpa888G/TRIf
vkDhT++NA9aFqIBBh5FodHHBIlLKZcN1PZEK9nEPNizJXhU8s3IR40YCuDDTXYMsaqHVRxCi4xX/
w38dxVDepd7QPwunH15HOYJpYfiEWCVChmPLuSwtHyN/e5v26X3hI5WTw8zFU5epdo2Keu7QZTeE
kd5rZEvAs7ZYKoa8oX6eLOY+oatYSBWGPCBMbY2UOcQ4tphOfC6VRRDDABe2OGiDJFFvIlmc47Je
cYm5o8LxFGc1C7/e8qmZ6imqXHqyCZnHQkYpFhMrJjo2xoTlIrkI5Oa665qTDGTQwUIZ59u5EcX7
PBmZXkZ1gPusTTOi7oV6BpPrHxIzZ9QCj4xgUDvYHnU3XjZtQ8eqokWYdzbb7NgNELcZjj/knEN3
qfXgSAxwJGsXTcrtBk1aJuGKFlpaJPieUMpUjTk5eRqevV+sCn74jWduY3E3g3D2+QYKYCUukqSL
MPb29WGwqIRJsA9dZbzMXzxrz8Crz3dN61yUHBKjEuBWP95c2iwtcxRHDiUcO2TcEwzfuBAkz0Ao
vVf9HLlPGB1hUDh5Vv7qjf7gqetSeuODSA59nr+fUE0ejWmN4fnB3iPGdUp0UezkqG/CMxEobIf0
FyiuHx0OBmTog+w9V3R/euZmlp1gqjSD/Ygtn7aILt9RS2YsJDWkS1tW5p94EFpIuOIM/yIXdz7P
vyNRmake6Q8Oor3X2hSi1dGdUI16HJswX+lGk90eJv2LhcyPT+i/jvnpMVjadgTXzYn2qQvrP6fd
mBwRBT1G1ndLMXgEpqOs2c/0gMd/4tCUKZ5L484Pf/NT8cAE+buw8pQ6MM/OnY3HCvQqj0OCrIGK
7wLVGCCiShII23oU0/CLK/lHJxeEq0NZ2Rn89XkFR25HRm3FtUSZMTqYG5NeWTh2MZAYTI35Oclt
/HY/fzj/4IsKNZpVu+/brOLdTx82CHzLq2Xg7QNPuitVBuUj5oVij7/Id//fp/ufX8f/it9LZmpT
TFfn3/+bP38tKwaJcaI//fHvF/JrU7blN/3f53/2z7/28R/9/ap6L+508/6uL96qz3/zwz/k9//j
+Ks3/fbhD+uCCtXppntvptv3lk3k94PwSs9/8//3h//x/v233E/V+9/+8rXsCkgst++xLIu//ONH
+9/+9pdzq8N//v7X/+Nnl285/+z/NPH5txRvn//J+1ur//YXwxV/9Vj4Qe5lNQ3M9sx7G96//8gX
f+UB4losfX26eINzZ3pRNjrhn9nWX31iQXaIl8JhQHuuWm3L7vvPXPevnEvkG5p1KZn0+JX/8/I+
nKd/nbf/YEh/zb1Dt3/7y8cLkwNxV3Wh9Hz69lexNoO6dJL16NrEVn36pbJ1QI79elLQiRYAhZiD
/e6j+cexf38s63zH/Nf9/F8H+3QfT0VtVEUa41gkVfPOKA1zyuwly74uA4bKUbWM+/gmTTOFbDK/
zxXaABUkLiOjZtjm0jp3tLTVYmwpxOmzWi6Zt3bwW/KRBLf1v/vi/PNlup9uET51Wfi+4D1U/pyj
jQV61eiYbLXdlJuffxTnd/yDT+JzUTDEXBazrUBPySL16GPiQ2iQaX3381//8T77z3fgfHoHrPUj
Tbuht7Ezu7tsFJVa2E2by8qaWaWG7XvHMv3CV9OvnpXWHxzx+///3VME74M2UpKBm94DQ2BWykat
xiNgSOEt+tb/ain9UjE+WuQWKcFqsEs4AqSPpnwo10MisEk7mqyZB02sdl5iVuWrZraz3Z/6RL53
tPzu9QUodLlfm3halC9uRpFeKRU+JBRQJ5oKvurszMURd//zo1n2j8+v+elKF5NR9yMkKYx8gbyR
ZtevaMPEmYQMsEk89SUgabDCuqP3yRAPDEaSaTPFGrJgauUPP38VHx8A/3MVgPf8+GRH5qwK1eXp
moK2NCNUOXfDPhlDs6Eny9fN5c8P8+Nr2fvciRxD+wT9zsWW+xjDlx6sVJ9gEnHi9c8P8MP3wfDj
09WsCzIRQ0qzaG5DhTmkXSfsRRnAXdwMlttzT/7njfsHd6fz4/Dfv5Ks5z5+WqZP5CVV1A0ps9PL
1GTJFQFQ3AxVHEJacnvEU4iLPz/YH3xm/qdFXjfUkzAyy93gMBgOnWupC9+w5z91d/G8T28FJk1V
Mc5R69JU4/WQSJiKqTTHX9zHf3g+LM/7dD6AeRgVlcLuJo5Sb+uYJIiZ+M+ncvwl9v77xfODs/F5
0VLlY5DmfsodDHQM8dmGSFQ3YooNgmqJRciF8lLCuEQ+W4yu6I9tbKh1HVCamDaEH3EOzdvSAqFl
OqQRvcFQOyOsgw2mI7Gc5qbax2X/q6HSD0+nCVX947Ujcl9MZV0ka8rPqjfbdPXJHH22oj+/Wv7g
A/+8amTzT5VkZ1FGmDiOeiF3PVHihpsNT2cs0pzI5J860OcCBYh5lrZ4KmywfU+oK6H9OuV9tW+U
N97+mUO4nzsEUPYyl1mytwldLzpGThgd65glgeyAP/6ZQ1Br8/FsaD9BblFNsp8ij3Fi4bcbQU0V
E2sx/GKz9gfPO7rEPx5D9unkGID29kHrsNbfYP7tf5u7nNQ78ZoAlx/4qCxcd4lT3uesoZpHgh4D
DbtlkKW1JhdQuNE2DPFau8TXbKqPc6udNnmJP/dqnibrAeeYsxvioPsVJvxTmcT/PBFYh3581X7Y
olfNXbybJoJCZUm1a9KeneNhp9CYE2vR9LFzMGMSjQUDjWtRVpRH/vy0/NHRP68RRJJng3TtZleE
nn7qmVTxXwoZm/DkAqgovNiqfs0t2D5LOQ3j0U9G8YuD//grxBr84zvXDj3JE1bpjcH+q2KEkONg
imvt3XZFValf3HjPT9Z/v2uxNP94lFiYuZVOGuRSJzBSDGLCDVw0N32MPS8rsQP9/KMU55f9gwN9
BpLTnTxbXTO1+x5/VHSdsk+I0xXNyQAsGgsNi55uzCtgfAn/MWcthN2jEkYmkhfedkITM0Ii/oG7
VM1usWms7zngfkrd8/y0z20pcdJqHGzHiuCzJy6KZpTNc2Amcy83AT7DgfrKZEhxRoVTkw/1inH6
mCJu2+OQPcIkHTEqFn1kDAS5gxQmKoWlKsRtuWaePUhYYGkwdfkF30uxtQgnlhjP6zBi4PXzj+nH
J50J0sfTYQgKExOzHPaYvpNDo7R66kuf4ULpFL844z+881vMUT4ewkr7zm3qRq6ZF6KSO5NxML1q
Un/yHZwvtN8tW1Wu0tYTDb3kFuL0kknUWdKWqpZHf8i19YvD/MG78D89vwhflfgw4jNsppV76Sjn
itvC+Avx8g9Ow2cS+JyWDAaJRUL3zl5soriXBRytlci0+fLzE40I+sMvBBfLxw+K4V9bEG6r9ooc
Q33VOXNSqL1ws95miY2nE0SCJ6XVX2fo28G1RaZ7DBbzMMuazRFFXYOHx6hHVK2mXgL9GiPGqBCb
inQEVyQqP0ntNSqZrqOd3/vh/GBKu6u+mUAz7bc4JakIDlXzB1IpXYz1cnAsJbtNS4Qgw1sFZ0+Z
+6JP3PS3KIoG8yJT/Sy/mFifh25jyDClHjaVETQL4tTAo6rrmmmFB1xs7loDti2Rl5JAnx3EO8Il
KrkFpWw1sGxDk/gBSZue+vKNNusC9xdtEP1EDN4yxwaettHpQWzNdmjG6KaCE2Anr0bYtMJ/UiJx
GKYOpFj0CCQH14uH42+QJPvMMSBEFdP2oLD3Cqnba8LinQuQzQMDWJ8MLXqzWqkYANcF4+omuoT+
17c7DW7Z85ZeMCgB/oDp+szH9xtXA1DumWfzsrciYz6Fsl0l/jQ8lBGzAOqVhX80vLoSzK0N1+3v
SI8IzwOl69fNSKqnBtV+0QW9A0iOGw73ttvRH4F1Xdc+FokrnWfT0Gy12UxhtbbtCssWHcZZroud
1l0W8pTFl8UmIiizwr0RBdHEfGVkcTy0p5pWUNdGJoLTdBGY+F7h9Phx032NtfAS5u1d7c3pwTQY
0xv4Xyy/kEcJ5NRoMPGzHjhJOejialZNnr5AgSvye19m1VTfjCWQMWtZda1LTrnNnMTi/HsNe/MV
n8hISaWPHXh4F2jhZ9XcUEK3y9lhk/WY2GlCeEH5ZZgAZbVpQagXc0/szl5JJeh/NCnkgHsWuH1h
YuRWAbnehT3U1ERVvaviDg9xLXL3Jsy8NDamtZv3jpagSWasEgV5yiQOGmcx5QQx2r3TwvGlmpoH
F6aYrEWDVxcEReiTO+KdqcR0G+NkLsh1h+PcEGwpwckukpndfH6dosJkyc62DAGWVFHs7ue/9TpD
f1rTK+LjXe1osTVXs+H7Xb/Ih6HRW93EiGZQr50MxuxaItPaTzn1pNDzpnDi8XPs6AA2TgaMRec3
lKsE01/FeHNWd0Xbpw7ZparEtJzWPEjhScS6+Zr5KGfWAp0xNBEWbQq/TzXBe4LrYVvbCFt8mF4D
BZavXVntGg2nezriDc4NG9lM1sNexH6kmo2lStf6v+yd15LjSJam32Xv0QYtbh2CWgcZ4gYWKkEo
QhAgAT79fMzu2YlkRgVt53qtq8rKqjMCgMP94Ihf0LvoNeQehnIjHbFb2aNoRip1KQ+y4pX5SWqz
QR2XWgqRzAI32jL4c/aG4/Exas+gS0OsYNWrskbbovmmpCYgWrXZS6XyjLqrhGZ9fCli7aNmEJqG
S0zE2QI+SHfESP3CPljwfeoqQ8gMaS8LQWugGVqF0GoTJnW/qfUODB99sp6XvtKyurtSJZNLrgLJ
zKK2PodrANspNrBqe8gwtYR9qBW9NqU5baICoF6Yg8DTxra+nclJWtfKPDrDh6iQP1El7h1WPaNH
ENXJMdrpZJZV59vFBbpR0GUNBMW66myNGjrVKiP7BXNERRjTSoxw/6Bb6PLuAb5fevN0VSk6aLDJ
ZEPCqg0RPKo+cNbaRXYboGNYQwoV+ssVZ5nJ4O5LcYrKEKJVdel6mpNaopswYCK1vxKbYjzuO2+v
o5gKGNTSjpDXjMRAtNvN0Lq3p7mUNBckQVtKegviXKEX1UTeG40Caj2JrkjuvsUZPAPxJemQzZPG
oFsDmPZSv+Wco3JAsLTRQdt32TlDJArwRLaBewoNRsCN0GA4Iml+vgBnV7UGGmaNRlHxuU9KWX/r
sFSomUJT0dpQCyP0yltAi8cjOkxRk1wbYTFuPe2LykfoUHiOlmTAAtOI8SviokhNIyBkQcVutlYZ
XvgdaDJSWQTHGL/wQpBRtXoDAS+1SK1DhwR+myZnp4EfoUWJNAQ/nvOG02OkaysQOgmKHz0OPygk
8i3gOyh0mGQo5pmYYTJwlSrcA9FSlNMkHdoGjsxu6KTGAQQPGEi21bmSE+0zOubdggAUdqpXacW+
/lQziDrYGeiJgfYQdDyqjqiT3bRJDLlBeqhpj4mgK6enQLkgD1MDOcABOM/In57PH1AV+uMb3ish
ctoyVf5VEw0oR/yqK9cut3tNIkEVGEl4KlCdpKd+sDzeY4n8vqw2RF5ko82D8qFWdtTO4UAWNIpx
Y7jsziVokxjo91G+pK55QO/HgXiQFNkyLuRj+diGNYLtAjJydvnAUyk0IExXCIFtFaSIuFwvtTTH
YRWb5+jpjHy8srWZ8TPETXrZbp7jYx+FD/UxhZYCll7RG6Sr46TTHIi4qpzZaAad2gZIvOIkJwEi
Mq0QXQ2b/rKFWkfHCV3uU42vwsVKLwcg230Z5qwqElXQ9qU8N9wYChDD9BjRDmtnow7DTMmRSLgC
bR/m4dPRxKLS8Lo9DQoPWOU+EqhTOfrATIGgYiuQ0+FC1JRJz8g6Al5D3DxUZXDsTr3vzguwMIc0
dVmj2rkGDqUoNOFYZnXFgqs2pFuY3ydrdTQPexTj9ZNSwkFk0hHL477ZQ/xA2NaM+4VOfdEMtb0h
99usPxzKkVJIR3uVKL1Zpe4hKzJn1eWJAyPuoB1MPtgnUz6hh6Vlad0UYC2rSnnAP8YKP5SDdYCZ
mxoIXrvsS3TtPC7ZdMuWUeKp9tGfvDgbB6HOTPfZB2fQf6a0dyq2PWCDbH/dwaWkcQgu4Wlj22h8
I7YvN6kyL09pkn10tLbOEQSPNpJriEVJc/yAcYS+zrKUu7ysAKejkzuT4Vxh3lIpRniA65+FfbvM
cbaF93hqyjqzxLEw2hpVF5gGi8JOc/wH0KG1ms+wtw0djgwsKQNcKpIoirTKkzZ3nBV8YVROfs6N
/yEzvq18ZTM9aoxbUHXJy3ABEVzxkbWrhiAoevRrYQf8fB3l+zQfG+ybFByFn+p87mgxa9epJkQs
NICRMbo85qp+eNCsEu/RstFRm2KuelIhQkstgiJ9Uq3azOrnsa5f2ZHoH/MlMIOfb+v70ka2bwoD
xEuZsxjks7oil1spJytxj5Smzp3H/n55Zeum5LcdpU47xByC3KntqdbqCJ4cHa17huISDjCFbeP/
VRmFf/Cf61uVbZcZZXEcOLQUhCHHRPtj3f9CIsP49fNi/cPDqDcPgwsIG76gsxvStwLHEpqDVspR
VrGgw0uokt3pX3y7VZB5vqk3T/sLqVWT0Wes+zdN7xTMEmV7S0C812b8vtnEJW7eO5SiHuwKqUSB
ztznwajXdgkzNIrLR4Dn2Pf0cHuiBrAsI9sZNbt1B+v37RrKmLX++Zrq8tx2aDybAdHp7F8aq5gZ
JonjuUa7HKmRe9Odbzc2p+26tl9aA2g7X9AvOkhBHWX1TjpDYmqSphj8vBN+D8b+6jDx66+X/fLr
D2coxalzYP0OqrZwIiOc6IB8/Ooq5oUdYDM0WjRn5PCMqOHeKoWpKsg/KdH7zzfwD1vktmmgXBzY
bmWP2wGi2gFZHC1i25YGkZll99CL1z7QN894OyaFYdVJuY3MplYa0PAru/ZrGpK+Duls0FEwol1z
VZSrICeB50TpoIyupKXjvRu4bsZvbkC76VQfu+qM2mcNvS5fnAF8er1qP9O0uDpfHY5D5Gd7ghVu
BfrRRGS/DxEWcGKV21Iv5zsB7B8W+taptZNTpKOU3AkwojOBkZnxSD8n9crG5eR/d4nfeIAve0lt
MYM8Y5cRxDrGYe2emU1inM0pGMJ7pqz/tF+Vm5DSlYXuxCUhBcnVcg70B8XDYwXtxzq/4lqjeACy
Q7hiqGHFx4bktTcvnoZqzOjn/fob9/bNu5Rvzv2eGW9xavfMD00ImpHeSb6a14ZXSSawBS2rhFSf
Jbi/DBbpGWX0EWLcwY9Yv3dSoQ/C4njPpPr6zN/dys3ZbTqz0eIUTddjrZ5Sr8dx11PP+aUUMG/B
H7YYk1+LE/Sifn7472MegJU/gwWk1XOSGdiayQoI2xrJofW5OKNMLnenQREhQfHzdb5HkGCVfHNg
UtmMbcbYYZAoTDFQ0VWEYp9eU00PenANAhrl0TXR5qakoT8d6ybswdS2JpkqXVx+xnQNlATxbdmH
yH/CbrlAvPMNwsBrKIXOneD1/Quwb8e7tqQDprMtJ6gb3XEzvOCnFcp5YFYYTUZZqqJV1ufjO4ty
ffi/X7d9+yVoLTuyO7MDVrOnjxICZITYnsLzi6nz8N45YuyCTVniSOmAjh+sYJbxzsWvu/u7a9+8
eVkCby0ZJzMANWPADYciW3b1zkC2J3AyhAYKC33/lJrrzhb4/rNnG9ct+CWWJN0FG93CZG/DX1PG
TvxbJodc/+j9vJzfx0P71oiYIbZ57k+yExyrsA+UVt8lYZPhOorc3M9XuGZT36zZLb6Iz2iV0RZk
BFp2G3COgXVpXavuIdS2IeJ2184fex9MVnKq7yzbP5zQ2/Bo5JUCiU2PRhIMRQwZegTi97ZV+maK
xnnThNLLzw/3/fJZ9k3s6TszMiuoAPSOLHsbwgqgd16GL8g02HcsiL9/FoAkf26BVKebk4KxDIq8
tjHbrtKJgjsGy3lsJ1Rn5p29/Q/RBkDunxeqDAg+iilhc3BEVj2n3Hf3stxQD0pnz9Bri+ButOMY
rX/ca8OJfXjeoxqPeDp1nbo2bdjHjtOhr6q3TkA9S4lYtLYvo7NxZy2+30tQZ/68RRO/apAHOIqc
9Up/KEv7PK0RrMEGSpGDPTqp0CNgZoZ0q1Ev2kvDn9/y9wHOvA34DfM7fe9cnEDG73zvGYmUPIPb
dZ5pLoKbP8hmcpWWMKzVz9f7HlAl0zT98zkvFyk56/ROrqbW5qCi/eodkaHzM2zmUTmQQojzejrS
EY2kqHXMhUUO45Unhzbh4XK4l7B9H2rN26MLdTUDTqLSoKRBvTld1DebdpGfhUW6OtoFpiTq4SXS
AdurkqYM9BJhkJ9X4PqgfwcNU78pzYr+ZGFQrjhBV/Pd9vWjXeZBfzLw5/z5At8fXGY3f67wAftW
Kex5NKZ/UFKYx/tY+/aTU91V/s+X+KdnuDlPTVQjKwfwKYjovYaD88UwIxHRAbpXV/7DabhN6FtD
U0MGEhQtKO5AfII/lGkQcdUyRYG4QM6rrrERQK/qRYEjMfj5sb7/Bv7lDn4xIhV1WxzTSDcqnwZ1
DV/JQYoWqZa4urIXa4x4D/tjc2cdv7+gcQvZxyq4kY2ESZ8q9c3TEcG0Yd5iU5AfsAwzjSIKTsdL
MjqnrX0nFH6/sMYtlBA95UK5xBS1uYzCSxN1uqCL/YB8IHRLuvwMyFz05tdhqN2zJv+Hh7RuPvR1
dMkxv6HsAy6DKomi9IOii/agcEtjICuRNTTiohtDOE7vfCO/PwGQXf88AXp77pozgOTgXIWtrxr9
yesi2jfqGRLXz1vl+7hp3KZqtYEIJ7REDtkJhdI2b/qxZECfluQD+q0KCqqdcSzu2Jr/w8VuK7tT
YZ8aJbbCAL5Rue5jpfT3l8Ly4NJIszzTOpQq48L7Xz3ZLQpUl+1eyTVQoDYG2g9FYrydDvSQjgfN
9mr1eIHRzzD652t9nwDgj/bni2paK1G6mKTzOhoQiEMWI5rj1cBp0mh8apXuzjN9vyH02y1o9RdF
RR0ekxRGRZ5RIxeuap01MhnOBj8/yvchUb/dc6cyw93LRtouTHLnF2ModRFb0n9eyv+nZfyfa4Lw
f9G9V9bHn7QMANT1axa//kHL4Ef+TcuAQv8vx7nSkEzYPpAyeCv/ZmXA9foXpAtF1hFCUwz1Son/
b1KG8y/gJcqVfO8ovzkb/L7/JmXo2r8seMyMkTXE7DQFYNb/AylDvX4Q/+djT3qhgme1DdswZFs3
dIsrfS12+q5TGXUe4seT1/uZF60yL54cXVxX3NiFEXx+poB1sfkd1LMIkoIXYACaiC9Ltvz35f6g
a/wZP/5zFw5LpMmyycj0BkbF5DplwpzHj800HJcfuh+NmwmqLdrLcYpD6zCbRW/xQp0c7ySXN62U
vy988/iMq6TeNhNYzrv9s/wZLrE1lj6j6RnjGNRzYGPiYHYXnvhnN/Dvq95mKaVVOqHE46bzQyPy
GRcNA21gB/a8wh/wzjf8lhL+73f8ZXWvkeFLQVvC8Ds5Be8Y/5UpBGAvm4Xu0Q/HJy/zpHn+GXrJ
mzzCUM/FWmzYbmIPNfXnO+/4zw/73w99DYFf7iLaI7rn5Dz0YYq/fVAPLwPzo5hJr9I8GtOf9MsZ
VDx7ns3olEp3gt/vL9Ff+/zLGtx86xM1jaVO3cePyejpgHybZw6c92ioeIegGCBhjUajv9/JXrsw
fiGL+vjrrsTFdSvd3gHHGf4oBCxVvxKtvj5/1pf4vkrn+NHYVGy2dFe9yXNzJbv5On/Zb1SADCNn
vsYafn4YGjNl1QY4ZI8vbrosghqHok9rKT3YdzaHo/75ifv3e3FUDfKY5aD4cIuZLZQ4YjNyX6k4
+qg2FxPpvZoDkxJIw1rsziSwJrpbj5zFuQ7CF8VAcfUIrVEAe3OLceRjAKJMjKETpEMTTAMoLC8d
ojBzwLhXFGN4VcPj+hAoE+wp8hmmqV4W7F0twMJrEa0v3vVKIQGHRG/MIwtnvg8y7zw4eMfBfoMS
/NR6qkftSvHa18MSebzG1d32Vf6lDhDddDGenHQeMqql13jNu7FIXDC3ruJVbjXI+O04EXrH+dk/
+oaXDDABXl4WStD78VpF4HGuBYpn/6r5lbvrlXQ399sZavYBklQurAnX8sMlHH0Ev8X5U/ZbVx2c
RsU8e2hw0hVQa/wa+2eBtT3/os61pfkYBY6H6rl3CnoXGZjjPPUvj+1MxfzXdZ7y9dkPV0gATEJ3
P4gCdCjGp1m6SFYImKUBrVR8aEXoShNNaIt4nfvaglzOrR6NcYLr6lge1p/ZVlqCpDJGZeYai3LU
745o/k3sUbHGH2vJQi26kTUCMhG6jSSM5ZFQhiZpLobV0cWiBtE2cfBxJsXQTGS++hZvHK96VEb5
o/6IyP5KGlvP2QoAxRKTqo/zytnArX/XFvo4PnjF6/4Bffl1hOzNDDNJGqLlNH/N1/U036HRPAFk
YePkukCBGonateXps9P7fhq+nHc5gp6z/lUR+VZdavNmeBpDxS+HYeDM47E078bpjB30XAklyIeI
ZXq2ay0dD6CUF3ntMHHD+YF1k6b6zPKOeMaJasd+mpfBYVNti233aC6JrBJWXX47Rxdq4GzS12KC
JH0yO78lL/oaGMMGKdpdPyPUm+5xjkU1FuHPJvLK6+YDa8vywUZ3rOJ8XkYox1p+M0y3eOGi+/Xc
vqujhNgh+7LPCO6623Bocmm+87eFB5+wgwLfPtTv5t0CrnOQzhX+NM5qbMpiAIY/Ei1qYC6guL3i
XiDju8W7JI/VBdN+eXEZNz4au2e8JtaHZRmUCySzOpFuj1i/TZKeP66j2+fKS/1ZnoUYjbjO5rjr
Rvb0hGiBF42MebYIPXOJgFg20VbRA4KL5hOC//PG12aIjqsLVMyRGXVbL5sjMOGFAks499kWaD94
5oezTkEC+1pwFHjSeZClA7YVZzfyJRejLrAtPmK103DReiV6gx5Eg4uv/EoC3HC1dTYxpzT/pqbn
ENNWwJzCjfPCdbCaO4yjZ2tmPjB3speAzz6TYL/AH3Odb6NxRjh5TBYVNoVgX9zuMZuiIN2KDDOx
3NV9fXC67ng+Zp7JCYXYfKoFL4jVGT+kBJZF8evcu1jFj+wVu/XFnpXAyDCnfz6vo5fDRMVXLsee
UKBsvMJFPtyEm2R+mENtXRq7V9TSJtIsW9jTI8rz/v7RWCvr+EEXzd5NftmbeAlvvZ9a/ANk0Cqa
Vp61rtzugdixykbnnfZWrNIVYPm1vMSUWl7aD9EWcKqTC315EvUwHthTndU7+cgly168bPxsEg3C
ByJMvCo+460yN9/toYrKiSgW+2H+AKouf7jsmnk9rl1UjR6k8X4oT2vkstcI4S2iqbw0R8X2sDiv
ixlR8w1F9Yfy4ThHpneTD6y1saZzbnBL6sZYUcUnc9nrZoeVPIk37RuIn3ShrPoPnV2BYLLS+++M
YcMp7oJP1aYj+SNypJvXescO9cJnbY2LOUfmwD/MRfqAeNsEAen9uNrwds/CnBSL2Ds+KstUyOtU
4gDr62IIChGDG8TM3b1/emZ+EnCkR0DhjBUQm16oAcY6J0Ex6SXr81Pta+OLXwXap+zZm2qqB2CR
vOPwOCw4iMF+nAbWp6ELKZ3kXrEpV80Wf+j9Z7S5tgxQZmTzg1HzDzPHC9cRIylOaD0/7LJdN2Nq
dlojX88Kb4FdLqTAWKKmPmnRVx3nC215Huur4jUcHJbpsHmI1pE8IjwQN1x1XgyVZW4LZVmAX103
M32qT8qXcnvYJgTm8LHg57n4sJ6hWDPrR8dR5Dak0fuh+X72Lq8AoV0mNci8is7n2NAsX3cVCVgy
0SfqxH5DgUof4tBXf8LyYlCKn/m0DgB6NkExcT7aYQQB/lS4F+RK0bsGOyWUWT3gmdCLxz5OF4cz
lh9HF4qELjL37oTs24RGBa9nWnD+nd8onS8JXayeE0xYj/Fj+Cn3EN5coGEo4GqYSL8j0AgUApSg
c2+I/LsW+CuP+nLZm0xOTo+nc5lwWe3JHuRrLeTrik3iDhXP7KGYA5QW8Uu+LRFjnsYoej3lS5am
Hier00wa5A/SL3WYbuLAXN9JcG9LKVOjGmPOa9uqZZsQ5v9M8Er1YlwaBysYXPPki8gWzbIpvW5i
T/Ep3LGpHRrYd9I37fYl3FzUuOkoIbpyOmRKApXLrdYMgAUpls/FPWRjSeGO6zK4TKQ1jKjJoxzI
Hvt/sFUnuFmvzm/y9fWQ1Nyrqq6p/NdX9PumoPs7piqj9/Fb7e3LzjiYdmnGmSlvnQVumUhCWu/4
VOavVmAxNw/wGkD2X8EuAQVX8fNbMG9Lyeu1qbZVxQAi4mjy9f//cm29TBD/umqJ1R56ceIyJPEU
uQ9Kzz98xENJXK557eQysYYwB9zKxbpY2AKuWtC9oNzId8xg6QpXmVSzaJwOdK/2nUEiDgNnGQUE
tjWI/2U+C0eXYTpwfGzFRU9UIRI9J1tUdfKj6zyfH9Fj3G/vFay/q4Tbpf36eNde5pfHA+G+v0jX
xyOquiq5r0Xakw6jYbLEE9QnsQ5Ow3i2D9D991QeW5ugu0IJT6SZ6G/qpJklHdECx4xR9aBOw7di
cW+CIn+3KREQtDRig2ETIW5uUi9BklWtvDUiLGPcfIee9qEIEgcHyAAXuOVxZkooz6Kn6ilk/o04
ZK/1IrsgJI/XhU9+aJ4fHGPQnZc1cnyWOIOGLaam4Vq9h39TRlRLPL5PRxYZYcknIHf2e7jZ42Wy
5E+pS9xE98XyBNemnig4RsBSUDzr7NU7u15Z7EqErOiJHT6N51O+rrTRCdefBlcERDw9E98/4jNy
mLVHElG7lM5nt8ScHSQF2KQDIlqjQzjUIQqDX26HWinaxxLDu00+yWmLr/g6xYsDCj4e+breujad
FEauOWVuMqvuNRQwIbk5cdc2DiIdSCUZGvX+7Ui5NLNcrnSK66fRwhKxeNrM3nZBPMew2h9imex2
k0K8jWZvlpgchSMUyi1fFf5miUmSWK4petyF6squMczF5DB6OYpikA8ehCL2wdpP3eFUchdAJ/l9
o0dh0SA6iUUuXMfb5GIRjjJPdic0iCi3NDGLuMRRzCYz3Z8Ug5dVKhYA0vnpwBImCZwsVriHT7tg
tjiROFOVeK4uhkvNff8Mls/rdzJUsiUjuASx8N64LaG6hZicPHO84Je+RPx6pOhEyrPOdjOu+rAD
1i7ea693F1zfHFHnFOIhE8HkKaROfArCEeaJk7dcPKE3zwMsMBni117E5+KFOlesCm83HPfiY/Zy
4RG8Sez5o0C8Ts/Coszygo/xjnJPzHicX6/9cDz8iAJSKr6tpRhuS8/xdk/8/dINMTF2l2iqBZE3
3EHIdReicqPVtfx9I0KD8yaXz/jvkhgZYjXbeCdvNmrEwyB3X5zhy8T96DyN//TS8Twy5W7jvTQT
rN08Zbh4UYTtscRukLsDAlVwmjRijdC8S9o4wjrS1b1R5wb8/kb4J1YWk3jhL33D9we2cLvxcyI2
/niOXctg9B504nm4Dd2N5g4qb3QUy5gXfPIHj/PN5CzmYjm98PPT4dgh3S59dzwd++upLcaO91SJ
ybAVm9ofGf6UP+QaIxJ9P3J/vdre3l3HLk5PYlAKpPE9sXmn0h/aYntwZ62YH4Q/NITNm8WMyJ1v
VDH0tx+XwGA5tfH73hs0fj/VxmSFr2K+7a8pknihsxCYrJv/OTBFKTYRry0ROyDwLnNhdy9CMfi0
XH9cDi4zf6y43Jf/WbgBW1RiOaTZfDofCxerZnfGG/J/+UN38LkMRR74HzNNjFvfEds5JuCiW5N8
DvCGc+2g8mfteNW7sxMl58lTgrPrpWI4S8VEddXxbma7YOnEjC178qj7Yct5292Mf3sagtLmP9qD
JpjTpLDEbjZZlWK8971E+CX3vReT1l/sUo9K/JcmNk+rWSz8vcvOpB/lD7c711+yOTN3PnjeRl4u
fk2GT2fB8pIpz1+nNZ+h8XPkPvdBx6tVZr0H+ZASQxpkPAjy5nzpS/43IAkW2WDIYtvDvYi8MTRl
fh/elJ7hsaOFv/W33F3jjzN3s3p6O4udSr/Q4Rhc2zZHUY8WE+gqrjmgLvdWVJubklS3nCeEgPG9
b95vIObXb95tcLtpl+pAtWMEV+PHnDP/pM6eLt7bDAV0VrH0OK3rvespHrfIt/3tgT2Tj96nbVCN
Hm0xBVpMpUUFwf6+k2sY30ZdE+EkmmeE31tSaw9nSerCOH7cRXOcqp5jvxrsPXPUrU/ioRhjFTO2
vZQCyZ7UxFCOqrAmimjGRz7Q0axbHd4ex+/yBgvyIHMTl75J61ePkO4clO5EOykerQdrdL5+TM6T
9s7tm992/ky8WOj8myiU3uSO+H+cYqvm9nPRX99lL2g2FGv9FX8X9GY92/vEQ7Ha2s/xmIp+Zj7b
H5J/ebNHF30mKwFf1rm6kT06Jl7/SIEInAhFk+t9+/ZWnmsj2RLhZ+JKz7iF0NvtvVTxh7U4P7Qf
yRp+mThPevHqoG6+fIWR6v6cC96gav7T2vzygDdjBbnvYbUo2Ds5w2TajxU+SrvTqB3YIyxKaLMk
yiAeKeN6vh/ra2na3wMJaLeJ8O+d++UGronSl2ztsK8UGc4dkvO8WLqGXjtjkxIgKsQ1aAad15JM
7zRamQR/5D0v1H9o1AfNZ0fZtn8BTe4mottiR8KWaO+tz22e9vv2aPkiMSwj+nyrEVUqkGI7Wd0/
RrsTZagMEU1QSgsMO1/yt8Qt7hQGv3/hXyfZVmVTJUthLHZdry/r0RQYhzaVsn8sPet9PzgO96MU
4vAom14Cjg757NQIZKS6fWWIvjKteTDJrIwnB+q7rYjLuA0sWgIHX/X6INlhGPdUrqPA8kLygaFN
asEAZYDYA5Qfa3RnO317Xr7c/U3liXp8bYC82T+aA2hHtH61oKY1h3FcUPvWoNk1r6Xjqp5zB3ml
/hVnbCQwfxdT2EjZyN/+uWw1OkRGGZbKFkeGeAdXSQkwFgmqGQ268MMin1oeHI8uWHP2nNlxag+L
1I0C/Jbyt5Q+9j2ZJO2awP/xHrkhVDKvg0jCH6PMP2/ogkN3vMcfa2tdScDD/LWZFmttSOfOEclI
86THwo1nxTs2WJLoF8en0o/dMnTDQKIKqbyr0/dIGlxw/vD7N5xXyiK4wP84em0b7PR7ReGNiAWB
4Hq/hqKgPqcxe7mFDJ6KPExO0D23p/cMZdhdvEsn8fBCqM4/L2OHjqg1N9bhsIENNgDCOkat1hnY
3nGaDZI1La7tVYnzuXtWPpTlz7vqrwr+972xisD7KVkt9aZgTfCgLdCbl7fS0Fz1u3CnYNTJ6zOo
G7xqLKNGitmjT4xYmg/QDvfrs+qFTzGhlmyU/mtRCGzUNJTZEaOtB+o8tUSV3IkVfw/Qrkv45TZv
ajobh9HqYLOE2nv8enUCx87UxdktWklriWJB9vNVjDq6i+MLrl54B6Ujs/QUWtSO9/OS/T21vbmX
m05L7LQnS25ZMnubvuI0bXgUC6ESOGgt0/1uvSJxnQ99/fNl/56U/XnZWy4FVaMuU9XK22hnJkNr
wQBK8pOPPTLRw4JWqTKI9l40jU9DK/OVQUHu4cD7Jt+ayMTWrfGgX8TP9/S7qfTXSfyf13I7Oe9g
QLa6cZa31e4QhCsmDDTGHQEZLugCrC6zkTzox+XUEPI4H2vv2uS4PT7TY/ScwJhc2+3XYiSfyqPT
TveOI255oOGrKRBsTIa590rj46Vanub32mX2X9/Gm9W8iSG4R1fK5XomzQxnLHhaQMpwGnMx4cGe
FtOGGKfeZH4ad8SNxItnDDLaSqi+jRElMtEiGlvHSSO5qn98xeYmReF1+mSBxqfD24pSFh2mLn2g
h2OMfmeS7UrjdVSPyslF0Ih6fCorv6Uq7QYFIzc96M5eAhzLBpPo4V2qnGcYiboSHjW2l0/i2o/K
oZJOEnWi0jJ+TQbKrA1JZaq3rHCNZ2lkfMpD56HD7NR0rWfDuHMC/wpiJo0t3bqCPgyd+fEtOy/p
4kjV9V7dMqKsR8Vbt1DH9hivlgM1/NwaRiZzToau5eN7Sd4FFWOmvjcSBQBscNnD/5cgBnkWV1xv
T5MyKO+cy7t3eHMuJUuujrpxUamFD0+4qwDO8uWxgxu6POw8LMdd2lJUx7M2MK1hOUxfoMdnYr5f
4+FD7TZEsvEUE1W8kvr78vzzWfkNfft6Vm4W8BYJ1dcKbqwtt5d1c+Mprt3LQ+rjgOQmlKzTvZst
+ayfpNeO+dc88/KtNjenMPj3v/jM4kNWe0YvUFA/e+rICgfdpljtPf3gdkL+IPqOsU+cNHyED4PD
XJ8WKAhSkbvl3MB+0kuf0vfT4DSzlvvBBQsdARvc2pwNUQc7ImSmBHee9jZp+PfTktc7KL8i1XHz
MqIK27uwaFSCZDJ1HBExQljiSMV0OzsKgAe/ZvpOoskypyen0I+gX/grHwY9fld7ytWXw4j5LocF
t+BoVrj6CI+X1mUoiQ1F+6aKM8FCf2cMiFGhOkKJ8xgwuXOLkintYUujS5hsu0fsgiXvLKJfl49c
vhP+VO0mEbl5SOemhDERpULek4dkHT1nIw8spvvKQiE2s7zD4wBetoGAQufLT3LgvtrDbHtPO1yl
uX9zG78TaRS1AXc48CSV67v4ktf2UZ3kwCv2jzhZivgV06JUe7jsPdL802WJRkdWrk7vjrJpntVk
nD1U2krCtJPsqQa6z53LKEYN08htGQsiTZv56WSvCXvQ05iScZV0Ffr7k1NJm+qqZksWkGPKhMYD
Gn2iSbzyLJRNT5DnL4hK7GX0M/ZuukZ3Y49QO7UGxvbL0L22/k7Uyrgjs9WFw4xqv822rThOkqGC
cNVH1WPUKiJGefzBM/SeScLL3JOpoeIg9CHqL3QSQIZTNGYPyVO5lN39iFHCqAC5YFLQZe61UXgY
RUOkGNYys3XpqQDeQ8ElNLd2T4PyJQ0iPMT4AfgUOSU6laJNS/uFTiozCciecONrRhM1A2rRNXTZ
Tsiq0H53Hs7j0xP1JK0e43r3MwyyPPI22kxnr/cYrPEXLsAsuihogx2pbHphLo9nEQ5z2lZqELlo
Cw0kj1bs0NkjWCB0ggFMhv0Mt3bQl7Wbg74IspFDrL22FZpJlXj4mGEi+JZ5Kj3/8dEnyXi4JAIz
LIRQlvKa1jDyOhjoiYrqeR/EUyPH7BDLCDdJXBV7xLGSC5XU0j0vz6zjByCga4fHMn2QAnE4sT66
KzzFwGDRBhWC9fj+7HbP+rwzXIVmThHgpi5dewN7nMV9+fEwS2bOQ/TmDLXFYUr4wuXX7UbNIhpI
j/lEXheP0kc7qXDA2cqPTJMZyTUpMyB7Ui27V2dQTsIH0KfELnnZVl5Ew1R+5rbxL6LpFVKTZ/9F
2JktKW41XfuKiABNSKeaB+YZTgigKIEk0AAar/5/5JP/dX8OOzx0t11VQtLeuTPXWrkSZuQBFkp1
P2AuFtg6bn47olt80BalS70lo7dpYB0YxJRZEuVjYjx/0/eMqeH8v1fKYG6rHhpqwWhvPLmYV40n
jvWITAUNDtRnZSjYyKGcQKDzsep3/x87yiig/jFfv04/8BjDy/vhyOgSD8XXGgl6RxHdWWO0Rs8V
plYK+hKCs6nxKilCvmZS6cpU9AZmS4jLTUHPDhRPpBAsW8mRGMt2izxGPzBAloeWeIIznn8h8HNq
yJq0iYEibjRgzq31YrqHx4DUCN45zaxC1GlzHGzGol7i7gXa8QYFf0xVKzkw+XvsnelPDHvFijfu
RUHprt+XhjCV2RTyD42baC0RFhwo24wvqKJI6FItgMtp6fLkUOfhwjJT/LP/WPTgbzb5aqBz7wEg
dGHLIAHz1pcB34eO5rLTjhDiQeQ0Ni58wordFE1btrPmscNKmPKByygBj0/6vrV+4z39ah/yzVNt
T6Mmg7iovc/T2pBOmmiCqVvfiTZn1DAvPLSzKbOsDaY0olthWua82PaqJpI0sNNeR/h6MCrWOLMV
QlMKynlGrNf6e+/BdeQiAwZGmChz6JtcdQtlWvvqsmMA3KokbwcStx5mEWQBAz12saEiRkSMFzRe
azH1otCFpTArzPOyM0cT/rHH88eG7wazR/kRmfG0COrjwEjsasI8ciueojdjSirKMxwv+bW+sA3N
LGDi7+f2MZXbcPGcPrFogALsZ29kprpICCRrXItxB3kum0GQpwaDPXPIeuxsAmnLgNQxZ13iAo0x
nUS26tzIKl3yow0rTfAz5vJKKzE0xTX2os9oXTW2NH1vVXRgXwQOof2ca6Yo6sKMGYhObDKWbobt
1CxcoxMy6r5Onw0mYx5bPP9u337iMkDHzMzSUn4lg7HIJtqoelotRmaKeO3hccQwL2z6ZaC2Jblu
rQ/4OdqkgEjpn8wD4JkIMIHMQuZ5RmRQkFmNDOZ3sbgY2QJ6rc0jp1uD1i158fUvY657UW9GwG/B
nIuR/kTx1/EHFFLOh6hiy3Nl2tkSsUVx0l/0XqKubEuf71ySNKPAq61wNnB7YLy1JOO5DDn2V+EU
v6Lb1x8eEXZZvUSwWChGGLD87e+E/UcrkB5ec+sNOcbZpNn9QstnDJ0CEFVDfT0wEYt6+Uyw6ikT
KqC4ySCX333Hmhk5L2AzBvMsXoa6qadf7/q5j/QwgO+ZAB899OsH4VLivfkBvZhQNJ/oErP1B55c
0+tZ6H4nqB7BstsgMcJZT7Q06HNSJ491adtNhjwETgW+4enGQdh/30hPBLOa8KP0btKy3NV9upaW
gi8Z9T31O75As1/L1GekJm8B+yvo+MbVAEAYas4JSII+rx35mhoY1cy5JzRqoisZDw7HCuKepz8i
/wx7BeWi/R3rrV/7JADH/KurVmPu4pWUmC1DILEganWqoddHz37Kk+gyh7D66jHOZPM01qt+tJH9
ivX8FKLGsxBm1qf6zupHGveJLMETrNYSdoTCjyFfaxz0+Oj5MrolZoOGQtw3buzn2y/ey2wmZrMv
hhZTgCRrNOFMPAN/pRqI3YC5O4gsvXDFcOnnKpuoznOGNZa0lKaCw8RheR7P+pWcIwYdM9PXGMJI
Vg4VkjDGFm1dfLxoPO2Y2P0x3hDxiTtIib0Haeyq72U5Z+rS40qKipAC3Rl4oHDkIEYvZ3CchpY6
FWoTXc7oqcso5k6gUM9pDCZxe00QocSTGlafrLRXNVOdhfZrMlhGq9IcGx/zq5c3CanbUNKzNUs0
GM8eprb6S1NqN4vGZlOhi08BgwhSFrNtSenTeW7DDyNW7VXyCtN09HByl9bKPAm0Pgytn/oH57wr
blIsWEmP0X0uOlhEmMweweyj3oDB1/qDDxBK+ngmLDh0uR3VK4JvgI9pE3zX2HEyWfJ+PiYmyNTX
fU2VRTgdMeKTuR66QsLTOPJn9rhqVrtA0Vdcq6Ab8jPy26efsqk/flEKFgV2Zpj09Z8FPL88Vrg9
/DD6zPr0zxHJjvTDdT43rcOeTM+fO8liTFlcudwXPjDK5EFlth6Sc40d/vxJsC/Tk16f/96Txd6Y
oaAE3XLY6KAKjKnluR7Hb5/MBzy5Gllqpo//ujmlcSruI3c+rTOA9G1Z6Yo0C7fCcza2ki+t3NYz
11849Wd+KK2lWue+R0RoHgM7MtfbXE8YvvpmVHL/weNG/w7MV2Kx7LnKuTbaOyqkEZAxIHKjt7Wl
XcWvjlvq86M3D9aIXZCGHjDmqk8xusRJbjxdxX97n93X60mPsYHwsrPKVTLnc5TH/MajHqb2kJ0b
fG7n+edlPLe3lHeAxIjhmzoaUGN0Y/VTDvlsXSd3xMIViLoLlRnf5FEzRq6Rj+IIeNS2JUm/qyyE
BcsaTsgpnWTzgIXGbMBiyKpB8k1yX01qNmczEaycdV5RLPN+KUJREWAzqr9ns87Aa+rM6jLEHc09
qMZei5GftbQSSN7j6mR7bUV0PLKVrXyL0kI9gs6N3Nji9H/8VABlvT7wUixQnXm3EVC7qg9FY7wU
5m+3cNFgeJynHH7Zz/kXizzEENrtPedRCx6G5/Wxgxwa6BWlAaplqK+IjaOSLXQmmg+DxUOnOdSm
aGiIaK6YfG1RlRvKpW70yiX7M/eJPnYeq3wzslKTQRxH9rGOgemVcd4Wt7FIDdV7rJGykN8Tld/6
d1eznRsfPYiy7h//FdULw14XmKj0BCDrQQcPzeCUvWz3meCqosc/in6TZ+S+nvqjIQnWX6fKlWeq
NzyOZ5L3IubzMmENNaezUq+cvHWkKei2vu4YJg+V7aOyX8gz2aLIOGNAMyQp4sfgZpWIfVlcSSqM
Mx/XE/fxVjrKM7abUnNWvXh76rHjAkzGeTZ9emJ+toR4l4Xna9e3yVGEQkkO8i2BQJ4pi9uIc4il
wf7NrNEqQ3f8DTKGii4bl4XttZvxPbEYWW5LDz3j6GqcxgII9p6T6FfQ9Jswz9wvItMiqPQ9xN1M
246noaDLU3TXToTVDgGnYC4pxQyRxBKdGzHi7Sa/j2vohQNdXH0ZUs/GHy4GcN9LcfYxh8d7dY3W
AE5UUI3R7yIz3wLm5HpItz/DQRk7i6BK8ZBLkUWsYk87oUxF6MXLpaC1i4tCsbtFH8qV1EPnIz+Y
vAPxxADp1ce+y7hy9UKdGI1BKXLvTKWjvXboFe7Qk/R7coVBGK8wUZQ49sNpFsiMu7uzP2Ji9yiI
rdoR92nK60y/ZgkMAfMqW1jm8mv5NpD9MojbGK3CLZFO9ULnCRMI/rO6qd5Itbv9efFyuv14/zHG
9seoV28IOmWXcrx2Nr3Qwx11jJXZmwGbnAOzby5AYHNnkL05Wo2crHQFWhF/siN4xD51zkzwpgCk
viBSSs6Yayvm+7cCgUlx47OSCwwW1eCsRk8+mHaE6t+RI1tCpt/e+wcDsvWb4hF17ErnrsM7MuQp
EQmM4NsfAOURIa3A9LoLTjT3L8crTfpoRV+98hW+FWgAKkDWKZrd0v0944mjj/HL0xUQwJLzMLS3
uYfiajYyyH7P+O3qjWZoO+B7WopdEaFKe6wsDcfVRodD1/xsF61UOwEKUO0hrxap9NinXfeSw6MS
fXYSGw6Sgsf+yy/h8XnD2vGx5dM8JqUnWmdQMTqQVLeaRi6ExXcmJ/pnQ1s7ggTJFYIHPRq6eQ6+
TuUoBLVy/vYjH+wscUPOEcxxNWs4OZds8JFV7Wpz7LwWiNvQLVCt6sJhRJ4l+mKhi8tudm9/WE57
DYUZm/rISZX89l1tksXukig5LwJFz6JqDdhFUcZLT29+sxl4xJ7HiIoLXCIESS51cd2bnB/6G+GA
oV4DiuZQ+4GSIxELBUeYlgGFgC5vUitCG2GVfunS3E5C6dNHalczpAi2aCXWxy2NyFEtZVrY2kRF
QJIYvfdyarcS7KcvnRfPbhp/V/R+zPARQ2TEkXv97Ktl8TaLFRGZx3/uEZmzfg7kuxpctLvCzxYN
FHKsCVJ9vD9UQ0r1YiaYmc/29r/L5+2vV+aiZtFJvggeQ6LI8ydpTKYYnOgJ8dQDQms9XYz9yK0n
w4fZ7EoPj00YOxatSpb8MnIotB8EJStgmt7xZ4OvyJjyAfVxOldQnVxEJA832ZE4AVhLC0Y/Wm+Q
j0mxJPmbtObI4lqbbFZNP+s3UvcSgve5IXaph/Ocm+M3Ojr8N3/RwVIC9byoj4gJyFU9dSpNE/4P
A+nNl4ki/KlvI6tkxdAarKeTY684ivRfZTbykGYZglvP02NzyfT0Rzl8vNyTEJljIgkwNLDU+WMl
3GhLIDEgpZOtzNKM50Rdl1S6l0I/psCcWykYe+KPZkbG2+F3ko7tcXZXZ32tn//1OgQ3NTmltgXH
8stunAsiG2RQBbsDQMN8rmuK+9AE3Boci2mxTKmVJVfdC0A5JR0fbnFq8VSl/adalh7Il5cZI+uS
rd4r8p97ZGU0vKTrfGBeOrZObnP6L8DL000sW68Nq+FSXDq2RrkQLWmi2NUFi0Q6FAgrWJJuZJ/f
q5RiB9SS7oeXjGzjQHge+4NfMDNIrF09Z/gnBom0Wl7fFIvZFpH9vOXxxyap2MMF2DWK7fljEKoQ
8Gux1QaRz4ufvo3vFFPlmFHiOop0ITawfaTZxMrXgK7djuskPbXkk+xijrkW/YJPXe34Q7jIPdan
hVJ+E++L2/CkTbo1Hib717oNQAlx6pyOrNz77jrUto+9eIphkklDG9RP2GkTCEjOWBHKbLj6gKe0
fmED+9RuHsheDEyTGZdmyhsZGePfIUkBaiWikkvGOI8XQzO3h3pyGtIw5J1n0EgMzPhNf8RLeGju
rcskMFS9peiKVj7PHLG/FrOOZqA7gtMuBUfdCkswT6YaOm9/fK+mAseT2bqveZTb8e07qyeyn3vp
AkTBZ6bmJbtIt89kWHjDQ+w1u8cKJ2yXh+5uC4fIHMQEs2xWm4Mpa3Yy5FXLfr850D/gRsOvH28/
Mm4c6eFEm1Y+raP600t+34SF7318tlrJYsMOGitK9GxXcOo2uV6VZkuaDLDI3cZOf0xsSqO61XRd
UEc6pHhvZjss0hWFq/3af1yIDMRpOSLAaMl6n6qrNIBjRprBiW/lujwJgx4NAjzieTRz0XtMIuNJ
nETxumRwjzN0mPC6Zyaqhxk5/uJgFNfPjpKUzcBgLPCsHAwPYBAga+CitBUXj3sSGr1wlhgZgpao
s/GxmWc38pVbyhvNr/G1W6RX8enIOlzKDzSeVdk4GtXL0Y/2A4jd7ov71xmBk7TYYBF/2ytWrNWR
piAOXuy79cdSO8pgd6DORuniiT4ZLXrES/NaABW6+Oi4A0/1ycSmzx2IS68rxXMHAZ+4+LhITShV
jciPkNiFBqfR5eNt2/3YTGjoA0lzC85+LwTEYGPcn/ZrTe/HVOBQpU1i87bYSA6L6nECalpLbqsT
Ahi+w0kTEpdHKNfXb8CdC7zA9Hsa+AME6PGifuqULMDpu/yAcdSv9htxxN/Ee7pWvjrrt6Th4kdc
0w8H/j8EAGOwEf0i/RlS2INFZtQ/w0mT9PJTYzwdnTq/sfrzG3v3Gw0rp1HRB+87HSTvXskuIwJk
8Z/orXzgV0+3CvS6YpPwO/LxA5VCDyhRCZ/oBW69xutaE8Zt4b9I7tE/9UtrmsY4S4GOeWX0h0Ri
+IiepVL0siHog0kXxNP8pqwRZ/if4L86hUc97/y/LCFcDtPPBcZzMal0iDLq71xOp9YJXsYVKp9C
p7lRupA8UPyxk3g6/YFKfBxgSfIfVNbo//Dhf1z3D7Ha86G+k3H0fexHtzf5HpH9BAezHzPnZ0Wp
qE0j661aHzK/n39nCkd/MoV/3vEfTHwhYrOUKPVjXxxGNw0n5CP5c1+xU+tv6kWzja+fK2Hv3y8r
/MNb1XribKgJgqIpfwkE/oc0O8uFit9s+9iXvuIUgklN/lm+zeH246R3zSrtr0U2B/h4+SyEoHAy
J/ovk5R/fNn/+xn+UFY1TfF5hBG3XvvhitrGFt3wdLbHu3yjgKD/+x3/kx7xb3f8xzpWRsXwNR5z
x8kkdp9usXm5HT1K+uf0XsfTkS9QN9PsfVbJ1iI//A+Tln9SI/7t8n9IeLLPpx2+xeaxH7ivWQhl
o+d0DLtnv+10pcGdlMJK9GUfYMsbrNIJTXA/Akm1HXuZm0+roPQ44CPZHAZ1kJIRaYv4Pz7jqH/g
f+6+kTxkcO2QsaMIU/+++/LkK8olQyX26qnT9GIhmfkMc56zWXOsL8jfmXSB5Jmjlzbz/9oI/0Dj
0sb2/y/+x2oQkrI9CxoXb5fKqV4OV7iydpvxLf2ljisPKEYfu8FJ+hn+NBdC7b+vjn8U1Q0lWRxL
qiIyivWPW8fU5lNrSTza9jLnp/u0ogUGDYvXUkFklNlnPwQ2kcz9aII7uxHx26NEej7ypQndfe52
uS69IYVeMhXcs/XvH+6v8bF/fzHIdf730/3xbLo2TOqRxKfr7PknKH8H7tvrdIgp63ySb1+vtDr0
AwDlVmvsRnYH+gXaRNf82Ga46ea101BpvpGAVAjgmUrowJug2gaRYLi8oTo9Ij/leO6/vDVOsAG2
sgQV52v6fuOv/4bNlXTt5K87yS4QOjqj3fAAJPZ5zyEsAGetfUWl/5m8JiOScNnIVhVw0lP/Yoju
SMC2Nq32V9l8uJETPCDM0mtpnSKfNmx99B97XdDk/xNWe4HTGBsXmgIZoqv8EVZDxMejrEW1WRya
Ec2YOr2bCtwwGQeAKUnwL5Pl6/5sUX8KsqLpg6p9W/2cE/17GF6SdbGJ5q9VuhV+zy8r/VUdpG5L
YVfQ2XxmJOGqMelp1XYqdeL7x2593H2LDexEm8+GlzbgKigPBuvOTaQVPAvZ9XpwnLQT+We4FH5B
SIeXeneeCn4b8FWH89uqYSdhMA4fupbPPZWr/Xxg/Q1sCYrDc8fV75JVeW/air8LFa2fK9r1wKoh
Yg8IAotJ+yt0bgUEelFlezy4fGU4SdV4XvJdtflOwpdfX+RwRqqp+Cno2I5UJazNcKb6z0C7Rod0
mcGH0ooxDjAZeKMMlk0VywNJj+692otcsVsPVx1cLbzgIbNLK7t2V3idH1QR6/H6438ngzlc7qT8
fV7SXbTpvRqYYrjCJbG3Rngs3nOFwgxrCiglO8WRQaHXhrkFuq6QeH0ZacuQj16iDbdX/kKwwFO3
uxd9PLPiiQbii9AuM+mJDxSHnmH9mkA/PmxcYr/yT3mBZ5mjtFFdhk4gvxAlY/i1H0gEfl4+IK/R
kToVprL8KaFWi0myUHwB5k6y1OU1R4cfLaQd1mOFgwyH4Q2opCMfMVRGPqz9HHgcKzpNGF1rpoGw
VLa5iyCAAwM4Z6240T22S3dsts7DGkySk4pyY7zoSxYRwKcR9Si2TMoV9FUDz0+mqdUXrswpQF3e
uodkckjdwpBWkCUzzKKNYUZujVIC3lyYzUi3XFv0pGUzYdiLiYtBoH/3TYDPxlBfqHMB+kCHmfir
uqxckNogmfd/rrwXDRChfors0EHb7sh0QGBVQYMaqDesFstg+TLkyOjcAqQGE103I+6ZyMLI2r2H
eS/tpzN5Tht30TM3jUsPoaR/MvszSzzRO0/HdmVeHc1u3DMcIlEFODgHpachkiiCgNYazNSfdn6e
5wcIf/u5RJNBMT80cNQLcvry3pPT64QS3wMrytznjEWB50iyZqka6bTxCg+qANouNepZZ2aT7obB
xedsjej6+2JOp7vnvhSadfPaQn8+OFY890OHP8HUb/2zdZ5SKyUA+0OrmEBgQQ2KtwijE0b3vmiu
yR3EWhBuQ+tOtUYkhR+aC2cXHwU3XNZb0YR9E3xSJOQ7krUCpjQqL7TC3ilhpFceDBhJq7YWHERp
C5XUXKbsMVM3AUwIImP7cOhvxMdh88UIBZX85bkeBq37g6+Hp1g4kpulj84AOpoCCwG0vc5MGYT5
C3WG7MGWdn2xB6Vl5UEKfLz9AhqFJuPvTHB+S/aMwmFgicHsByhLgA26/TAtpNCDl0YMyHcH5Tqi
xdZ87sqXyQZmjzc09CBqn7/pKXxOaq+C+oTuf9JHJuq0BngF3D86Lii7fFZaQ1jwwQ3ufkbHTGFO
2ahQL91hoLgl8i9qpLlmh3TvxsZVWNCLCkVhpPhjsP6aybC1+Fs8CDs6mJzcemGQUPqtdX2sRz5K
VFMVjHAKFXTSWJr5r8AQ2o7DKFrEvrIgaIrsCr4YXxw0qcc9bOOUEIHngvF0HrPJHscOI508Dfq6
9MLKNwwQMdegSo3/CDS/RWAT9VY3mQUw81ANuQCqZSIcMkTa9TwCTP6iG4viGUJdgvn5GKgyKOl5
dfTH8ohUyBEwenOwnj/m1V4Lxjf4fiQaoquinhDdcivSdCbWeuao7sBLWNHAmh7qWlehIn970+b2
gqndQV8fIOMQh6UOMKWF24LznFzH89G6s1Of2JwhpivWXyjdiNcH59/3G/aHOv8u6BbKDblvC6Px
E1DVOS81jEoe85ItzT7GjqLj58LJmiGPhxYPvQsafU/eyTk9xnHkCbZWQbbQsTZaaQ5iM7N28Vg1
o99kB36MRYmxn82+v1t6zJjhNtMsMA4iDUFG0teQuXx73wSoGZVx/aykoStQLwWyw+bhGrmHedFM
P46CdzBEQr8/HzN8W6r1ACGdaL7XZw/co78dODsOLuOb6NsP1bMleb1MrHZbmzwCukUCLoNrcURE
MckOWHI5tsCZrcW9oykyMvXby5MB7izkoiCuCrjA1wGUo4/yzJHxWRBDqeHEZbR/ZxaDWnSgxEW+
lGjbji+xK/i07vcRfwWVJs5GZueKZrROVwfBqOzRJIGQeDpn+Iv3QnQRObPvFT88yctZYnN+GQ2w
ZY5I8wVEQvrlmeBSzjUyVwz8o2v2O/dedMgCCRivWWR/7IaIgdIJZdXD/vL7ELslYRoETDx2aE0K
zjbgFIXAyITRdeMlnGLPj69eBxBwuplYPGDhAeyCRZZCPF4kc2kR2eJMXhauJxn9wUj8nmXzb9Bg
tFWZmVcFkVna6PMPjSHO8NHlQSnmy1ud2XqViUDdRUnio3mw6J41Qb+JFC2OBi8MhXBp4tN/iID1
TPBRLRAHlb7lkk9Db/dhep5GDgErnh/6llLsezGzS8Fqhqijxjh1CD4BOfFAeeYK/4BcOXFoj0AY
wQitHDFviVlCOIn+OjG+69E+2T+3H+O2Ops5ZNHshiLNRd9hAZ96wOFA4TpZCJ5q1Zxnb6wwLAp6
BqjkEZb3B3qZzqXPzwkhFwVPncdGPX0fY/98jJ3k8nYHywrLpsiE3UG6g/agskApaYcxvsYCxQEH
IJnjvIHKYmoDh6aXk6GselMrOkr/ypoTk+u7aKs59G74FXAWE0V5cfJK0feyw+wpme7CgZluX355
F3qQ1G8vpUVOii2Dk7qDeYxp09fG/VRvUFhlB7qyZiFw7Vxct742R+5hcXy7XZAbaGqnIyaicV6d
qM/fxqgwBqdBH/wqK8nIuWUH7aGFDbjDBhadGucTJhPE7CNljlga3cQWJ9ffHGXmLCeMRHNFp4HK
RWgCLtUHuPGUQ+yUwxj+PmZ04vB6lB/crHi0GsV5N8RGp75rMyRGkhddYufKqJDlGWIYRyE0CCE7
/65dYqO0NSNbPJftNt9K3nND4AGsIxlp3H22P/9gmYu+mWsDKCEUq2AO4dsQZYQOBvf9Z2NrhXxJ
H3bKW4zdEQUOgV+htjlvoOa/hOeXo/w0FXibYjBBrtasLxRYjh5hmz3tBjlTzMzZvplnzOun3sEo
af0orIR22zZAPnWjLxGwZR7+SsTmMT0FoO2dk9zY9TyNjt4NwbqPWA3w2wT5bPG20TJN0CrYpODO
EcUYKH5sYwiEZpOcw/8a9HLfX9u6MagfX1DntLvnCOy+X8QHDXzqy/lyJxItqgDh8ZxzLWwsAeaU
U3Gb+6NbX8m93Kcv22jcOYIsuoyspzUiiCc0mHCUeimrAZCQo3k02Xz0edrx+mQ76n2uAjrDEcot
pmGAPNgY649DOKIvZtJ8La2kSQm9BKIygX2Y+piXKSznaJ541w7hASKw6ZmUEO0t9ms0sejPReZS
Ul7l5RSFIPeI8st9rAlMjv62CZscSEHhHskDjPagbBgYOWGSi/OiByek57v1KtAzDoveAWi8ZG+a
ryUmk/qlskjU51+aXVIPeB+PBnjx16TXd3xMuqf5VXNKfFNu0LyojnMzhhfddjrNAYteLkKCOnkZ
ml/rjT+Yji3lCKd7lvboVGhOockEevosk6wnOF1xAluSn08zRCCvZTIwXsuaxjkSzjh22BL5qVqH
NnDYPO6Jen0wo7hFtsIdGGkQtzySs/l1uxkjlFGcNVdmztkdbo5HwcrA5cOtgig747jogvec6ISa
jzjnP2lQQpAxPmkXYT6ckufRAdChm6Rvmvj9OJIdUszwys5I2EIHtwVCGPGWouRBeS1Y+DX2rgPe
ecMSg5BuIGBxHsJdJDZEP6IZEU8o9ySg/4MCM9FGhm7nEbuCF+3X8HCtiQoGyuJBquPI2KUA9Vtb
0cGcBFEIWSUtFL1XiYehFk94ofnvncx2rg3h+OxV3MS012YvHRCMrRreWmErmt6Aya4xGIuI6iiE
sTprIBrJWSMepy8NdLVmxpo/GhkVOq6hGZ3tp6yP2GTEad7nwJKJUlwP10DBIDkg85ziU0KOzjah
s7OlbMDbqPihNZXUsq9TZPuJeSbmDaQ5nMoWkhMjFe1zbL15c7zZr4uZnLocLmW4SHg6cIcPmk51
2bKsyy1QxyFQrMxDA3gKZ31VSOLuEc95jrDbhhjcn9BanXGbXAr0CZl+r/xMX7z1xSQ1U9hBd0Al
IFv4GyEIGkBnVdtibN7603Q8xb/GlBYMvObHYaBCi0vNEY+m3+txEvJPnNi+yxFscUNyoiDRJQ77
g9Or3qO3kGqH2W0i2TPea9Qkw3nKFmzt/f2r34eLAkpwip7MHi4afXAh36Gcw7iRPEj9QipoxjEk
tii9aw5RMzbmYwvxKRJNaVMRQICs2FLo0yvXwvUMghglUxKg4Ga3jY0nvg7RjHl9euVjbHBhkt47
yKgdkcEE+QFmzvpiPjHipCltlI6VOG8XjQ/Xo469J35siBzpSUXZ182wPaJGiQx1UQQKupIBA4h6
373xLMqtsweo/r7G0PBHgdqYN0B3BfZ50Qz2m1QUuYTAaRkbr4GZtEQDsFGqCHXCtDn/hWeXTu0Z
GjL3mnJMPObjj06sof/2qOqqoDfTet7aIf1mAwTkbshWGmBsR6tH8VmPkXP4r1MRnOfqwdKWyjr2
OqaozMgE4hO2AaWrAJtZwrzdgH2YwSszW7hMxckKIx+RUYbwLfNB3fu1mijx8lttD5wHDRfeYsxH
1vHHEZ1kRjgTBDMBOx9afMx9jYw3dsJetY9ux4WqRTfyiKEdKwTsnE5Q0Xi5PRfhsVqd2ejTN9bo
02HQdxoIqybDSFLulejCtKADG/4Q+rWwmtopbsLQiXfyDXCPXEh1uhvw8nnX0GxCyXsZV3q7G6xT
hk5CTZLsIgUUcQq9h/eOm8Zwr90+3bc0eY2mHVIz7i9mBrX9GLutHIDERlu45ZIDLDWK6ZPyY2gm
fcpCHrZXABmYN/9dIEkoryqKv8jGAmMTGcBuFtwucEbtlbDJPet+qa8Nlb8l6Di1raolzpLIz34K
5zdfv9Yw29vtwAOWR6v4/KnKufIJWv6+Vnc2cgDCZKLMRYeMv+ckfZslDnVU2MlkyGjJl3Hu3Iht
NbDOVEeVPtzRRgNBSjfEMJomlNKU//jARQHyEgXPEsi22oLkfh6/RFWR3VFZs16gQ3kWvOxyoXFi
tWQnVosIApqTfPfaG59WNqpWGClpEq/rzWdgqPvxLl4815JNb92GAdtsdVxFdW3px2ZKyT/PzAc5
vzKrMKlszN8MWEdbI3AZeG8/o9zFBdBT7Bby+hM8bXT9hImWMgq17lqgCh34UKEsFmUV6Uc0oUDA
WFhiAEl0txVkGdLys3/o4gIjS/qQcGUks1lEUX+7RTqp0kuskNltGFH9VYy4m7y+wWeIXryapefj
kG51usn23eN+fh0eTHKVMyq1mpQ4ttBfQUMG+VzCqDRKjfzD9OSZPHBrmvXkj5nIJFnwwPGtg69V
UnfcLOWH+2GShbm5Nf7ldztM9e0Q7cOXSUWIKyL0Ego4cQg5GhFW/MwIN6rN8GjDD70XtalYsL+G
h5d3eW5a870T7ByjlYeu3DpiWwP9m/jMgLcQYXgqkmCVB85mMUnx0N/FG/LYpRLMElewAQPQ5SB7
sTls1iialwktWJJFtwA9HmMyOzpIhsgm0HbSu2UsletEA6DLbSnoZT5r1HLEa4pjKGR6m1yUEC5O
EdDzvwKtdxTSRu0pAXgCjXlgYkC5JhMNytzKHm4RmwVyWGgTl3AyeBvrlmPDHmW2KtAPOK9/xhgQ
ptbgsXzwA2S3WpVY4KJyvLxXmYhERL5ULxeCKiZLRg3tFjiUJoyicJTKeH2N4aYJN/kR7QOdzpzO
qAFpu9uVkxGeW7PzNV+cb0Pk4U8zf5raLs7N8zVZKplPoqSzrq2S+vhpyj/KxyiWClkbRb0jYMrz
9uWdIluDxMdCFEK/1JjSEEBip6qLMo0Ret9TSV/QKYa5pOTHu9spVU+U7TLadkhj3zzYem88FYdB
s+PIEfaM4zJE6+PJCAheSJrtjiziVk8eAaa4A184nEM6oV7PFXqnGF+cxfi3Wn4KX2AFdiHTRc0y
NrrYSse+OjJeRyRsEg06Of6k1rO1qXsKYYkbarygRT+it6jbS/R+in4iTKtO5wmrtKegv/l/lL1p
j+LIE+39iZDwBvbb9G5jjI0Bl9+gotj3zWyf/v6y/rq6PXQ9XXrUmtFMT095y4yMOHHOiVe8Zn/A
ucFijOHv9pJyo+EQgxt0KZbhmnTr4DRgWcFtoQMF50DvHplqP7un/I/3pa9iMbVyeLG3C6NaxO7j
ANml2qGlnTXzZnT61H3sgbFkkPaw+xLBIdKNU6NnYiZZn/2z6UKGUDYOkfW8mG+cdbT3zW6jtw6O
n6PXzlHpuiwFU9h/63ap742+lsbIRxMPe12nr6R/d8P+6P5ih71VzkpLH1jUEHE7RZFkJ2Saof/K
e6yJDYWYZtuRHTjT33rt5t+yUS5uYU3Y0nQT9/23XvvhotzGyzUXHxo8t3tY2nFZVa+wWLf8cIKN
YokBGkY9QAMCVeYhsUwAk3Va881t6LPgAVq/4e4nVtvr3Xv6t2vKzR7RjYLQ9PFw2euA8lAFtIM9
57zEUp2MJbNxWEZhmE0DrKOc82BLts6XdrN6ZDl3xV0OpjANxeXpsHkc4vIvHU5Vdpj/bK9+v/U/
HvytJ1Uvxub9uVV17AMR/qBUbAscaW69oshD/8sVneuJV74U876TDf/dQtTe+/3v15Yf5Y8vrrVv
i+sYCftAgkx0naS4pqooSzEMdsY9P/fNFWCTVG3StGiKYG7hsSWmu19GCP5FPEA03IRyoDKqt9Vq
GcZbG/640vcr9XYyaLQ6nvzOXpj7Pd/uDgY8dvDLc+t/P7fSZHioaTKqDJP1d4N19fHatpTjzuCd
NxHoh3DJee2mn6Y48ZkiBckL291cD7/gPXs6cIh7PNkfyxxOnj0gKJDt7RMWBhpESFP//ir/G6zz
3yXB7Sla27DoVLYRMP/3szSPS6ZV1kdjAMgjku/ExozMl70sa7+hoOQqViJdBVUFKs3StUJ4T2i7
6FoeoKppvWx4t2NkyviB35YMpHT06Nxpi5tnAP4Ps0YIhw+LMStsY6OwYMMp4etj2JIrMEK+0302
ejguZpL/NeXnz89+pG3YMF4Qy9BA6sRKOVoh5xNwm7dN052bPN2qPLmOFnI/vBZ/iMix3BF2gSMv
n2QqxOIbWKGOvtYScRLjGh7EhFC602dnOt1DWKRqmhngkZP5cUAenUynaMEi1efHIPySUrMNHAMg
k/CO3Ikstiqg5CSA2pTJFNEnlB8VWoOwjLflzuDzIP+kJcFbTEzTmRz4CfrKBlEBR081TLxI1uxJ
a1aNI/Lz+JAVCCcKPEjxtCvunPjdoSacxDt6QCpWvvYKKcKrVDRgZyfO7gINiD2fZnFZrnLs7i7e
EjSBItl7gtbECzoJM0AFDxSq0Y6o6TY2MxIBAGuEZigzQGfAi2gtkcPihUvZtrEhr5/nL9/Pm3eq
pmX/BcyaqnNLnEQKyrSKUChNgClspEsn6NqwRJwWGjjRO61Fnj8AggrUrE36WhWdvt0sN2j1nOnR
+zu7CA2vSpK4jdWxAMj2JvKP2Lm/aPCTwCl5TOTrwRc/CxWSWA/p3Pcdq3ef0BsRnyS9rt5fWSIf
A3l93HtGy1GR3Nib4u58tGE1n7womJuY4WURYuXOhwIPfAfes6fn0DWRG/BP7nbnIuloG97xm1TZ
dqiIPvW9iFoTzr0+blIDxAK0FQ8LH7q76l3C7rN/ra62JDIDpp04Bwjnz5N7HSzdvpJoLRjW9xRg
hpw51TsD3XP5Pz/OUDAt/yN6ACjzdvtr92xHXXibdudQIj13u2wbmMde1ywZ5EeroHbQ61zFdtRz
3U2vu4w3JRlg1J/fg+lwGZbJakVyGA/jqRWusz7MwP6G3G1uIM2y8bNez1j80MltCJXz80xHewiP
dHzDzsRlIuDRvkmxeyvodmC5UyR1fGDSbvfg2E+cE/vT+uBk/Ky+ZGbLpOhoIz/d+xkedOyJbMkb
Rk2Pm0r4LNuwA3HrqMPPawbkuMyomUxkCGBmMCjGn/+OTN9Un78DUxsWXpsobapvZ9V+eW+1rvrS
GDSwmMMtNMZE/7NKPDoWtopAJipYOxNwDRb4WvRoK48aycdCsuz5Cgkfnhd+cAawiKEC0xaZvnq/
ZRLaO8lDniWmphM+W0zq+YvkcWqsrOdhx00ekCyjIoD1SrtwG5apN6kHRZjP8mbY0/v7eedjxar9
VOzByUM2inn54JcXJl/IXy8MrgkUSdKbpvbGXGw16mNLf7XRLCP62H2L4ZP03PSKrVOQsuQzvXBv
0arTEr5L/nyEYi+ioP8M9iyGazJnpIIzZ+JkzBCLX27txzMQn0RT47hV8an97yFz29yWx9uNs394
cc+Ywl4x7ZSn4M2pxj4ABIT9abU5o7thzwr6RLNnr7ce3ks0GQ/Kquar+/Fy0bkMcBm3+41f2Do/
f8Y/7u9trZ3ux21tXjR94AyTtrQYrbMWzRyUpPwqsMCV8epjnI4B2lFwaAsECUto/RD6HbjfMmn7
9xtTJdvrr4/ZUqCC6SqOb99ZxR/ZUmt1ex108ykztdi7cRIwmMkNQax6C3/kv2x0FOTG1MG4c1rB
vy8OA/KXq7+9j5p9tz80X3wvpEthiio49VZ5kuy/aruENKVzGk6qCrYBtsKac7ILuqiFd8mKi18U
xVnBiFPIw0HLZ7QHJoxigdGxNOwXvREbY22xATO189lh7fh+h2jYuTjYddJ/RYnquO4Zv3Bct7tM
GADV9C20fwy26ND87X4ePli1CE5wjHQ5FXf9vrX2MX+YHY5Oa4JwoX+XBPztIKMYIoGcmvn03hbT
gNBGassXyy6/TC38/3hhzGGW/D1F197IewzyUjfbLS8sZv2QUuv0DY24oL9CRWO4TXrV7DdOj2cw
v85kOuTAIfr3Z1Pf+Yvfwaj1/25C1lx/rJlmu8aOf9mUa8Yp21+VaoOeuOnWK3pmR6B76nzsim6X
M2/vBzEKid8y658X7f+7gbfM+tLeqbvjibdwcOMkrQqpXaX9gS4y77mIILoDlYizlmfLL5f+y07s
/dnfyK36ZbczVXlpTqKKbKM5lw2r6nwUEzzfb6IqjJGMLQ9aTOKBMR0b+3G1+ZfDPdzIpcpi3Yn8
S3c6vQYtpnW463R8xoKgvKQW7S6YjFJzFNJBjEGKYM+sHJBDo5f1YcX2s4VDAsff2ZLIlUwJ0TIx
yJ5OERncpYVPNm25v3zwH983WbvJKdm0LP3tfR/uY8ZIM9hx0PSd8sC6s4ulk/fGqFeBC0VEXA+y
dkgB/Zu3alseJn/Fpz8u/fa+X6cdd3Xj0kofj+MUxhXNAjukNevnkL2KDXvcpy036kCKQZZAV+3V
PZSW7eeCsgZl0RwgqHcX9OSH0K+aVZnQsKocJ4hYJFQM8ztY88KbUgv/+7UZf5f/8Fs5H3HGwiu9
abydRov60eA0X+mD0oEoVJUxXiOGKKlKifyKYMUuxGyV5MXdL5BAL70ZDZBe7+qSOz0dSS1FzeED
hdJXXPI3HGCYcXDnM8+D+Le7bf12t2+xWDkqiqU8dzrWK3JE17WMm12mX1CrbBfutQ7Ya2p2LcsS
9CRdp3z+DudDBzLsiHDpn/kOr6jX2WAAoImvXNIJxFlOtxoBe3XoT3UjsFVWMJvyF7xB/yk9spot
Q2ZJTGZ49+eqm/dGfdiPtQHMGfi+N89hsJNqUzbRqgHz0eBvVbpbhIckD5eTLyUbdVwmKne74FtR
l3TTtfsccVs/+yVgtH9KSZjHprMO+JtivEVs47lYvDasgwGYMXNS/OuXdMmCCQ9/CwYnsnAUyMiq
mKMCJEsjHVxeIDXHXqXlY2/x+EK5CUeQ3v7Sa7HvViQFfrjyLaTrwHtQdW72wSHLB27GpYd6Zpkv
sZ+YIgmyX58wLmOjOMXNyTahKobsaP97mX8DC+9b9M8nfDsOmIa3aC4wiCMkYsJlL6rnAHKC8NvR
PY36dVCLYPpb6vCdZP51UUMnbWkz/MN49xQmA9wdtyZ7i8yBxKVHMzXVONNFtVtR6aZGpxjRB+yt
H84ndT4FRn8DNub8dhb+uPKYiNBGR6Bx/L4lw8fbBrSp3soDGWphWohw1vPFyP2w7SCYx9mvCZvc
hn89OI/H7BfFkH7Kb4evuTuMtdX3245L8tokVWdctRliSN4eRtHCg3D6C7b0I5QlYdT/e1H5Fv44
8UlFznX9NDSeko3FYUa6gds9pWb3ysYhNZ3+sm++z5S350QJgAhL19R2q/kdrv64ZG1sxw3tpmrf
wC2ICgxJMaYzlNLz9irFWZbkG68YxlYX0wmceWDTXDwoHCGa4LojD9BbtQ4ew/PQphze0+v6UEW/
j9xC7f5ysz/l9UqzpTPflKk80un8v+/nNb6sjfW51gbLjrFP2yen/QXZhow0MJ1bsO1v/Gd6wg/p
08gXGUPcoZ8zP6AhHqgNF0wd8cd9LCGcBwjWsbNgPCAsTqaSzfT8//9eVZooP1irLB39/Uhqvm7N
qzbeawNi5GnIZnVxLICeRG+tI731THc1cp75L7tE+WGX/Oeyb2fLXW0tDpZ2QLbs1cOTSE4RtghI
dH0E0uj8xr+FpB/OMq5naqrVpk5FYfff77EaL9ZPdcVjXuB8yxRsHHIOPR3aXjzjb1f7IT3682rq
Www4Hx5bvaVytVcab+Z3d++kuVLpkIwP4WD+68P9eDlTineQLrWb7yFnsVNft8X2pA1KrbMce4ts
ObpJ+RqyT2GBNw7uwdJ/+v9eOT/A6gwR/uOqb8mMdj/fW632UcPnU47EM/1m1PQfPZ0uxYXJi3W0
DqtnAsqO1sZ0FGT0uDpAePA3N/c53Q8hkLAnS5Ly/fqXe/upIPnPvb0vr9uuPp7bvBFDHD7p+dt1
cvKN4OlCAUg3GR4WsH4sF9IUEJmOSQK6MnrxyuyBrQ7tfDzG/v22FJkR/xW9/nhbb1H6tTmv9ucT
d9SMFujy4cJd4wWkFckERPqG7hpO+8L7TVWq/rjR/rjuW6C+Xpbqs7U4a3imkT18vDAQ2zO+ReYI
4/ROeAR8hfvzsF1E26gxLhOevvHxy9P/UCDS7cLo31DlFFrzLSOon7ftYqezIR7eM6eLaZcePll2
a4regVRrnJJ2/5aGfO+y91f+50XfipRjQ3vexyYXlSjhzQHruSEmDo4erliMPOw0PvUUn+chFkAT
a+0ugPN+CQS/3sLbMWDtLbNet7iFqycnir4OzonWUg/W/R53gkXfwCVbR5rlYubh7OBzjQ7uv1/9
j7egohJTaDxJZePbLeiPhcok9q06WOz8+izqrUhUexWf92Lca057CpWm2NBxycYiwmHlJP59/Z+S
QYX2jmI2pX9tu/228I+nC9P6NqQnTR9LRR9JjQLnUOx0fGUwR4JVds0wCWjRwsiIHVbx7+sbPy09
FUUcK4/jzXi3I9bU21ptWC8Nm/vhEKN7SCzQ7pg0dfTS6uYkzE07M9AFBzSf8TI0IcJc7S0wlj9Q
SNJnyDdk4IgAJf//En66db8Lew2dVKR6XSpGu7+3M+ffN/2XJBNQQfnjpt/Ll9uycT2sH+Q6cdkW
951Tvr7aUgMhkpRcSwkKpQihTDo5koyOGHXp1Lu0EhAcBdSIL/EZOL9kfD91E/9zS2/hfrXeNG6L
U5NEgebZsDQz2l4tMKcy8QBOGXElmzBhbnY6jOV0Wd6Ud8HK6cuiOoD1M/33K/qpllY0i1rf4LPS
yX870RdbfffQt4Y6cJLkPD1R1+26lbe00+++ZjpRPwu4wmKGYdxIAvK03fALwTnA1gZr8Wn7nXHg
d9zuIOhjOMoN/jbm5seE9Y87NN6yADremmUtLJWVH8eUI1XR2jgpfc2ZxbqC7A1d/rsthUBo7X75
3Yi7441h13IIsvl1wCzweX9LuY+WYDqmCP/3K/yhKa8oOj1Y0iIaHco7itO4W6vr/vWQtumlk5w7
zB8rPGi1O4RIXzfR6djROKZD5vdlPv/LxeW+f4/Of178LS611c39sNK4uApqliRe6O1ONPZgh3c6
nYfrXm2WTab9Eg60Hy+rKgBI+DmQMslc6o8qYlPvjftjcVMHDE1e0qxgcjf82IfTFthJgiiH/ox2
Y2/T6XUgdWNYTngc2beEXR7/ykz4KXHT/7iZt2OxrV4PTDitVU4oXQYiutIH4aVFDvseyzfkinvF
nmndL9qIm8L9qIuu3e8H8UXah1i3X04rTWVk6E9fRSNUMlhK06hh//t6NHTw4/bS1AZ6EqNW9PYO
u0gBQhPPBKnHg/StyVBujPuWTrGBsi3nSt3a6ZZORCynUQCvXxqBsg9FMXZCxEOW15CcwssOBxfU
L0i0xAHH4hJCYUpLPUvRrNLxlpB16EGBOaBPLJfM2EJoQq8Ir9FINpVMjgyRHMNkcqRVcyDawAGn
6Dz56S5IAVxR5HRJNzeCGjAHMaG1C4MeMjU0UurDY6dcknaAzcLzEOUavSkXShMQQ/w3BTy+4ixZ
Nw96q+CJS+9F70DB6FLIbtqS8WiY2uVh6HmqjeqPzzRpMdnZSZUJtFA95Lywt30oCwAOTnW3S7CP
PKuDOH6lZdmKmPVuBCGUi1w2sGcoqvILgo72SOH/kCAFolEwcyYPhfm+SXQAu05Ra5EkS8G6/Ick
3UpovbK+EvSy8LfCzKEVCjMVo3XxujrTYA7OL5wg4YhPMVZF7saz7aICbzp8/8wGfG6xYv4zLwYV
ReF51d1NSkMkly1oZ3MdGJA/d59lu0T6dRLFc7bC8OnjUYCeXECnUBW5ud8CVw1FOEmrw8tFPS+D
rhaHjIBgyt7aNdoklajruNpDFNAMD/RIPA0GmDMsk6ZdSRFhweqBxJn7S8kQz8dhuCyPaYjGBgkk
yaF1DbROKoOk37D9cJdI8kP9EPsaUohEzb20wci7mKlsfElv54YAZ/nS9GZPeg8QyMONq0blsFlN
V0cgLtShXzHN3DZtJY9lnecq6kbEN1xOgwY/2WsISVAmgZ80B6gwD11gzQLnSsat77FfdMKl5+eA
mow8pLX0wo4dSjWECb6kZeeo+0LsNMF89jB45a/6aA+fUVklk5VoT4rQymfn4Ovrg4nfrF0kICLE
Lpf5f7oDwjvyadfKF4Z8g7U906dcZGmKomBPJGQBrz02QsPYfAgALqz9Ss5hdBkl6rYEmOk2ynlD
pCxLdDOp9+jDLYLTjSusb3Uf5HqyEHtJ1kdVnVq8vUkxxmXcW0Uoy2epjrBgEZQljj0OYyqrZM/j
0Cc7c+OpFU8s1sUGAXo8hQ4U9AMsjCaZ6eJgQKehjUnX5SrmU5gizQP/sqcrxkHGHxpNMxNlD9bg
bY7YIaFgaPyP75IwGHSRJ/DdCrwrXclFmS6CG5o2xYNig/YIYP5J6oNNXW3HeApOEZxnMce9NEB8
0d7KlW7OJtnl1WRphwo7XeZsRATcHmDffFO0mTzqYQuGKXiS8Dng2Dy66871i8JwTmpl2mj+7OHV
AxH04eHc7eGqewUbLsKGLSQDSTY2pJlqXrBSTlGFNQ8yX9meZY3l9BA3ofC/ckJRgSWs5U2qa4fU
aM9fZYV38AynULT+/MUHGxqOg6fZgM43wpeYzoPEIuT2HHGtTVCduhMr5pJUzHwj9DJDRRGJ43nF
yl2JsGHyx7URkJEIW3KxySXeGkDulu7/RB10WnzadTl5ylEAhzvG9nRApVxkUjZtltEQE6zdKIuT
c5E4STyeaVJL+UTmI32wSS8nBIY8pF0SCs/TL17K0JfUq6olaKIoy5u3YP2x5Zj2+ikD87Yc4vWo
IXxEU53RkcgypReYgFgQNIj5cmpi1UCOURgTel3ugvuSXqiIbN1JcoPx1LbYM81oDBrdH7Zcw5mi
X8GWXvXgT4zmm3QeWA44hsmoVECwp4C1KNsdrykSHRpmOBnKJzgz+aXGp16SVjIaX/zpTE2c74+u
YfzN1JPhhtEUUKXu7E5qwheNABYJJu+m5j2QjlIistnggxK94yzrb9K+bADUJLlSf9Z0PT4Oryd/
5T6dAxbE3YcSVnLlOPES6c1toNpb8ZC5IRt7xNi0SnhpxKETpGbcHOOkSrWlDPkGb9EQWpocSHQs
Z74CheCJYZVNpwd3eHJXWy5MvEyfXSbYbHvypZeJCebKauZLsdaJ0chp2T2HHYo53As6LbvYIUT0
mro89/KFP5NrUwsQyuluir9J4pxcIHgjzKj0STH1BlfF+kx9OTfVY9NKKzEVr0RNTLNn3Ie7HZ+T
OetVFkmEuOrZRXT34EwqVT82bSeT5nyYucWDWgFYl63uMNO7fPxnVpJZKTWVy+uL81vSu3Aex+S9
erpOAhYgx4+afql55fKY8qyqSQUm4eTcJCzCzTrOvy7eI+fA8SaT+rNpj++o8RcX6rVSkRpwmTFd
2BpdLBf6IXRGzlZP7pStIqhytyD9tnfrF8WOWaynhCA9kZ8Y8oKMpTWyYN742J2jcbvY8+1gOo0P
wZAlZSmi3D1Z4k61CJK72/5SoY+6Fb0j+ID/O1XjPO+pxQpC2znIc8LCGjaeIHiQKrBr0jK5MQf4
+rEhYduY3k6xp8skvmdENNJNlb4a76Oqh7AcRNEO0jSR/8fTlkA+ec2ZTmDKikvTpjuB4kCctkC2
ZwjuxIGPjrBdFtOco1fF5kykAzogPk1Sb9P9X5IwfPRieHCMkMjiR4/XvaVQopQs95eAcxp4HI9a
+4AP4qPL92rah7ENYQG2AAQGeAyoW7LpAqV6qOOEYMDDZJo1e3CMEYW95Liy6S6QiQRB1Lc/up/U
fF7Gb7HF8IZgfGKiiQZjVNDhirhZDU036O+cvgzl/PQLRv4Utx60Z74s1eRD/uO3OQehmXhEZxGx
dk6isuuOkaRpQ+DCG4o5AyeTCDrIEqY8qTLntQxCFQwIUxekBtA0SXgkTYRAvJrzPvlpl27FEF3Z
AYwr2BKchWOf9TksGxRoLy85CUyx5KbGVl6e+pNnUsEkxEIgBCvAeoQQ5cTBwoEdTx7+WsdmPqed
fJuh7iEyepeXM184U5Q22xJKpYyPWkEsuczjOJ7rQb+/hQD6HLHtpkaPgzMLIoa8u3ZwhKLdm9cg
33FtD7WGZ9Uoywjq2/Ck+NsQchAAUnrsF01cCq+QJPHF4YU17R0CjdxivM4Vnw6McUitMHoo2lBR
BBMlZBHM0aUTi9bO7kGjvl+kK1YYtQ9PRA+FR2Ui9ovDAUNYzV4Nm/SkSwRFjS/GAka6nYYFkBmJ
QLKiPqFlmF2dDU6X8vFYQzRZQpRGknSLZYwfI49f9mSgkBHqMCi8tO0hKZV77qw4xMoDcm5y/FBZ
OJgHufhCoNnNGftAvCu5LxrLMGaI8wE3hC8Mi+uSBnb2SLNAZ23CrOHEThjQQVC2PHgmDM2aAUN4
XpwQ2tYEeWCJJNyT/dYbMWHYd8KO41SAmGDwIiKVnwKbeD+wbbsDBUi4brR2+7CLpcfmPY4DrQiy
J3/KGR6/ht/FAqmKycCuhT3Ze4XGu7shj8PdEugug44FoY15u4zRUFxbzi06J9GrWtg2yRJDHqwi
WHhWiNThaNuPrp0F6ySARxWMhU3dAQQZZEZoTbd2gCkOp2aZklYzkJ4tT5JOGO0z3BaQFCt2sW6R
8G9thTkaR3++dQeH3sPvAxQ0R33cPiKEsHZ/g2t5shRRu+UNTFbePmk4EVsPIulSvFCDCDKRbOHZ
kvfQr0G4XCVZ2M/O5/7mDNAP8AgP0C23z5lwGmUR14m6cGnsg3dJmZUW6TE+qcjWDHvQZVK2KjZl
0Nj0No59YP442wS6U3l2WFgaL9BR0gDe9FwlR+C6zlA9kBJippBLFpueQDVuC2jxSXIaQmVU7465
GZUl5U9ZGjXHVmDPXdyVFXifTnSqeQBkSAvsYnnSjc7rDeLbxxBLMn5NDUnT6rOrpnKGjvytcXee
NYP5Vvpf8l0BggaKOxjI7QgHkS9/l5RbXmIjnN9mPDMsVeR98/4xQ4/3gM26x5iD34V+w5snG+X1
Z/qaUSdUX+Q9bOiYtIQl4ZXDXRzwjPOMsLvu4FnRFhxSXr5JQo99tMmre5dy4zIsHcb5kBgGaOgj
RuYNbHJrKONnL8FoKhnGBJq1iF6ECMIOjwGjHBceSoBPKA0sdfNsqzwQNOHo2l3uxGBVwhJSRyja
0Gfxmh6JnJ91RLl4H/HcahBpbtdSo49BFyOcE1PH4RMHx4RVw2p1r8O9GJwF7+kOHC0ry30iF9tm
AukNmPybY4Q2h5TgHmRrf96AOLMWXdGxbo5/g9nxcQGueLmDpXR4MoYIqs4RG+7o9/kEfTWez1s5
lDjB1MNg46mjYJ5lQ04HrGNYJpcX3XoyLdijJjELyelgQnBXiOAmRm5FVXfB0qlwMya4k1eA5c+J
2zkmw3dCO6MaOD5Ql3bWBSds8wINazQekm4lGxLXpj8sKyxcmXtHoP8mwFeVOQNASAg8cIDo/vQ3
Xh8dljc9TRYO+0jmNMR3mCpUPhn8P5YRSx9mNqz4pTBm/LVx+/OFxwsxUQ6IjNVzunnz7YwXPm88
ZDmED/OYWkNGAfnvyG5krOfI9esoztTvf3cDtqSkek3hnJ4w482CWAHXFWdN3NWQz41s3n8+UdBo
ot3ZjciGH27MvfZ5u1yXM3oY8IzocueQcdv4DJXJ4bOkuK+FBPGeflkrrB7OXDKw6k7EfWg25eTZ
eXkY86IjwjDZLuNYFjBkbFirnSgNEv6LrI4bXw0+zgWk4mQTDpnhIssFQhV+VZt87K9vvuLxnSwx
ufvQ9T3cW2azPfPfSE+o1SpSQDRhMgc5s6er6xS0a+n41qU7y3MEy359l0LUhYD2cia7WqbFuW/Z
+h7/Lgs7FoYgyJznwI+ThP5WBw2UhAyoYqtJES6E+VEok5x/6N1g1QG0kh423bSQ6fhVcXH6QpaO
GTYo52p2CxaLaCb/E5gbF290Z+MVQ7qGVPRPOjYMAOVqK3ebUp25XDleS+sLhtQYwEMPZH1Hx0s3
BmN66l1kIawTGlI9y9f3yF1vC/+wdxdBpUNRQ9ulD6vNCmjmRK5zMXCAQ2iMX+6FT9UWJ+TLaCIu
vHYkHTuflGy4thg5Yl8pfai0yan7mAkC98CXWnMS7Eb4VH1QkCfxcOgQrmEbCNKP78KrEcSkOtW3
gIbk20tiueWAHqA+IPNEj0tQ2Jhiztx0qUMhXBE9rQDhDBXhIQAUKl/9WCYZ5ZadNPazwcA2Y0Lq
UWoR5NHC9EjCAu7ohKSrV8bY34nHV1vqrClTourYu+yj5oYjjKytmciPFAKokEhg2xJMgN54m3zP
HIjTB4YLi/x4seWYg7Qm8yNeVrLsktWPTHgXooESqP8QHlGUf61Bb0ibGZnA10PAOv16KgKW3wEL
ko0Bx9cMc6rqix2GeY5yBMOSbsf1j4EfglaBsZ7uAHESYmrY+T64QvSNtpAF8x7AySpRctCY44v/
DN5YUXDvGGMBh9jn7icV+8dLvZAJ2KBXuRdyD5OjhqILAxCZ+/PYR6aceYszGSyHLUjP/xXxoUdv
iB7+AGfGtFFJtOyUXcG+wzKZNjo5qXzh0k2C36TGf+1s0M2ieMCn6856G3iOBXpP0WiCsQ4Lb4ao
v9l271dnRs7XgbFsLJGfjI6uH5KgE2hBqVpr3p8XhmSyTEwOeMFUj4y+wEbi5GMmD4oFXkvrK3/w
ZvSw97UPej4I1bIvZufYeglUYtLmUgV3oYaHasMzy09asMfyWQtEjR2O8wi7JLjFfJBnT63duhYw
cPHp+UAH/9nV5t0GXxS3h07kflyWzke3dRDdpkdzjdkW/s4MzYvbqb2F2lHGLpNDdE/HAhUyJ3wB
OeZzpdut8hDe3M7HjSa2XnztbtkiWQET0l5tWw77mNm8a1Ezt637wlW/qx+8HLqtbVAFg8O1BR8k
XG1cfpNQghTVvsv0eHP0HnFx8ncJ/pcgY+5h0T/Z4bN24BPXuAMr8XLt1bMVE66SK65xJ6LNso/z
mWN0NuvkuHI3eOS561d/r/QO3ZXpvAAEiFtCg2bCL3m+cQac+c43pwF936WC3ezdZP2xZkRG3T8J
WfxI6KqkNONPXzvtM5QuaY9IAo1HMiRAU2ItUo5/XFfDuyHILhp9dt1Z4hA40bGSLmDmJ3IcLBt8
rgPPkJ1J1QqkmkhZ15jyB/+ONqN/SomvqxkhaOwpD2bzPv0pDO0DvPUpE+3Thfe/qmQ4vDp3JEAg
RWWFYYuQcjeLyUNJ+fDafRqClEfJnlRcuh6xLBLwpdUIT0L5f7R8ZK4dzvEbm0lUm6AhzmECoGDg
RoTurWGJ+j6Q9mSkRi8+MeJsd1vg0dik9LGI4bxsbhrzAZTNmFx497OIbw6Tv3Y8pk4ywOkln6mk
0iAhSE559Q1us6vWYcmZU5aUvkDd33WeVMLRtlyjCwuBRbguI7WR70V0ou1dcJES3CtfHyg2b/YE
Himg0ql15mAjiYjk20uqeyLXT5XeKSvP8hU/5+bz269IykkwpgGShu4CA/k59XO0Jfc1J5gMOIDF
E8a8TBU5V5IgH66YtUL20ooewO5ER44Gwcm6eMihVOOPsNg7F+zxqZSlNejTHifWgs6VfDWyfUIr
YsHE+AUAVCF7IzOzYDemz8posHLBE/kpS1yltimTh2v/kk2aBB6yKBjHQ9Luq8RiyaCiyZmDxmuM
aIPsnRa48caR594hkbhCqNBLgMdePUgsQRluqYE/CjOzadrxy7vtEoR8O9HbbW2fqt38kCELyYX9
6opRS3x0BhtK/zlzqkkgbZxlxlv8CaL9HussYxBd/QfzJga7r+5ph6lIi8mCzgpLlRUbv5Gc3TZu
WZeFA8HYZdCKaS+x4zkUg93H4MhoNFJ4v90QVDpWbz/bOM2gjyqzf8EH0SBAXmmQQ+vFuALFvICp
7H/5aoimbKn6uC+RzPHfPh9znBW3Ao+DfLfzXi3ME+79qK8q9npGfrU9eHeOX1RdfcpI/MCgqsXW
cOB2eZKbix1A54Ju/+x0akeTQ6VWSwwq0QyOy+5gA0yWw+u3/Pa1oz+9j/slsNqOFiH9g5Eg3BZQ
3rdbDOOwnDsQKjNxmGvE6bTz117IWQGqS8gmXDdRxpFiBkfIOogtBxuGYfbymXz5Xyu74z/LUe9L
nS5mK1+5Da9B/Yis7oGGUMp3NyM+4AHBab7C5+kaNE2n+bLTVTw5RUAHeRN/55qZN6jIq0e2shFM
SnZxvniVtMMWwWERqKy9nHnz+Gs5uXKIxg6cy4M+yh/x/fD5xPli3HbzWQOfb5vTbjFD4rA2fB3w
j0ecrWBfjeOG2x7brEw5C76N8VlUkyMAthQTrGijBCfgslzvyD2BtcGziGuielBNgtu7xC5zkVzR
56ns/0Y7PAOeUmUR7YAkxHLJ3tAuqG6XocyO+HayxKgaKbpGDtehjkvIEnjltrUvTF7F69WzaIJk
jHQoSzNxyru7vbAtBdifRH5OQ8SvBCU7Mf2EPnFRKEGI0IY7X9ucgOcYO6qmTe5Y6Q6Lv0e7SD4a
UYbNDgbrFnvPw4K46RqeQRMR7IrZobTqwHtqQLXOhvpH3NGRYgPZIaaSAOA0GhppvQN5N/ex7mPe
LIXEDbw7ILK09jyx8fXwzKydDlfz+AZkB9ud0RYydSdQrmBEbBnODjRSeS8V+s1Vxa/TQBdcR0e0
VGDfTgKUpvLSqNBv38knTjkndymrgid/rbqgaDTHZGcz9GSqtMgEsPKGldn7MpKmx3wh3PJ34Wh3
EB2kpnWInWDn6vZopOs4bJzuUO0skgXbwueu0zOd/cQ8inwlX084JkjgR/Z60dJRRt4JXg5NTtxU
zyFC423LfUB1F+PoSE50+pR50b5zOqNHAGZ6kOCSRRIrT4TMh+ZSCNCQW0tQnF7hxYckQysyED1c
xHyXtKjTGWHWhWaThIi/5craJmliRLJbg/uRTLb/D0nntaS4EgTRLyICYQS8quUtwsMLgfdOQhLw
9Xtq9uXe3dkZBlrd1VVZWZnmOQ4pKhA1GSdRnYDhcW+Thc7wlJyRnV24HOo7rLkA801t6aD09eIe
5ET1yOYmbzq3da+dW92l9dvclwCcQBtoF19Vc+7WaXaSpH9RHFSdeY/cvYPAnwpKUTWdLJv2pFlQ
CDvBq+kx1FFnqIx6s8FdfN8VwY2AwwN5GyllIpOzRICuURwRjQbRERzjropphQhOx5Sq8e726ib1
IVPZ9kvoI02dP2eVqsechVmEyi+r9gvsJCgY+uUe0vfshaQZjh4pqTp+Fy26m/yF1JOLKKIvjfwg
OaSB0iDyb4bIarL9GUF4UhZp7aRDV7RxUKMfom16Szqi9ihnvIG2CMjlaPCuGz9N3cYEjb++r47R
h9slSwWTS04+AzB0AhUNQfT8UDis01IZcX/9GFdHLxC2wTRftDBB4mMw3Gz8pihUjvvtweZXtza7
T2Fz9/ErX+rLm5C0n7MY/vbTEH2xvjWfPweilbNMrFBcuhE9cUj1RcuMwYkMj7vdzyV1oJPmz6gw
3sa0sPu7UbEoUfEi+cenoa7zlG3eA/XJON/VNMtrtMxdzSrOCKGeWWY2e8b7Oh7pUDaluDlY57sx
uqRXBmCob2C90bjMm1Bz/SVktPhY2M+AzXhxvYQLmil8KrfZTPps1AULYqI0mSlVjRFZCbNkAYGl
JMcugw5dkm7N6VH88MFJLGCR02/vqe6eqYfa5oZXVbU6xdFzA1r7yVy9N0ULQhs+N2L5qBVS+tut
aIvOyvY1vSzNFG0m9UTo6lIYwyrYny2Qen0ATjhsSNH4WQAhYgi1NO/kzABH/AOQK7lsRyGj4FbT
L3XmZ8wtzA7ujdBJSIHFkGWi2q+cCkUAKaWc0eNjsMRomUxhjXnS3RxBf+ewFeD2fDfgAa55XWP9
is996AzC8vjAZ/gF5ZS6fIshYuZe5fpbok6MbYTjUQLg2jcVoh4XMQRH+y50exmeMTVEa0lkcA6U
UujD5kEDgTcwGFzXJ+cTeBdKPJK2lA7h12zADYYUcPNprvA9R4zEZKbxPcJiMkYBISWhrRXo2Oo3
p849v7T0XtwkCuA69giqZ5+6v463cTP8NMyb5gHR191Fz3gLc0RUKsy87lQk3hHgdwIHahCgdU0W
hoqhtVhOyEdfNQyxF3iT1NgYnaC1I3FO33UzZ2XwISXhkg9x8VkntiJfFEuNrP8cZV5V90oyE6oH
CA+IrSAZwE3XSns5iesHZTPMLYEmpnUU/4YImJvfGQUa8s7+qmGOl+th8Qaj9Rs0tYxGqf7sEyVz
ejMCa+P9hNpWkH2MfRGkS0XHVqbDwC4+NiDSUPZCD1Wzsm12AD0e6yUZoAZ3AK3lj26s8MMdTXtR
ZUI3RlIACacDEhfGeSFDzW3ytxPCUwLvliAMsHNpyR4tBMIMDY2DJpu4MpHVDv0e5natEBwSuQQy
O9iQhs57g66mHqBqpTrNygXYKLsRz60s0sZ+k+9h/tzyWRwfoYoSimIZVU+Y6aAnDFPe4F48TTTF
QemdSlP7EidWjr6JqvppyFBlz3yOh88FUItMEL2j4RNsVKu5KYEdWRJkZFz/vRqjvkCJ0jJuaEv9
XrjrMY9VJR3USwozb3utJ02A80coEm/E279G1mJmk6z42e7fHuC8SC1dD56LABOuWdvj+Ko+fC42
4fasu9qLNrfRoBnGtRx2cuvRtrvSAO/WSWMK6zzqHFdl2GvSWqe27HGirNrwbb4QIPdvq2VKJ/Nq
f6hMv9D2SQdBA89v6/dIummlOfewZAdxM+iUVxhnoY6Mr1lbM3tIG9C0R6CQUTRktI0WbpvtbW04
o4+DkHuofe0CQsozdz8orFbI29++qqw5l2LXKmwgwFB/OkXQRNF7na8PCfi5i8LF1dKBA272t2md
u0H7pJ4HY3yzewcvuwbDPahlwaAmKSBxWWjSD3f55dYxOuNXW2lXlx6f2a5Y8mWQ4SK1ah3NVWac
YZzsso8Fap/iSDBHDsYY89SWxvHHfzTrZvpHZPxN/cfx5XksGQU1yjTu5PZlfnYbS7sR1nXvmoUN
iWdVTeWo4WvGfYGZBY7qF+bwx+/0xi6mUwUUBjD6heEStPk/9K8VCBoMwwnVviB6PXpZN4SWnLJy
SlQHsB1GmLhufb9RhrGfeL9ZvZeyrPNLTdEa+XaT9ssGQHn/OUAdlW60ekZDM638aM2FuD6//yyM
LUhpbjMH1Z6KSmOqa8YU/IeFUCGqlIhKavuGrSEFfzkbStSgN7nYOC6DcmHl4coq03dc9CGcGWfM
wZ4RLjt8OPoMp+mWzuY1xT0M6HBpPTSLPj89Mpeep1s6rrvVvNndAy3ESIwfSB9T0z2n5whEsZK2
UBx/bdBGnd4mBIPdXS1bjjs8bBDutKzhJ/LH8hzYBOz4rbbdui8GjvouzTNEeCaf+cstaK7wYHsT
f4jMSHsryOZQ+iRhCCQUCnS0GutA8faes0JfweWjANlfAdilP2GkNTs4mMMPXR7+IuSpn2bAmqN0
qxvxrY/9p1EH2BcRl5g2ltjNqaLv+mn9rPaq9bPj8ZBTr4b1hhKEv3DTofQJ+z4CHxxii0jSgu4s
S05A8jPd8EsHJa695euBHyMp1VS1rxG/7raPwCgn+sZU5jB9FXZKo+eMnuz4th3vv3VCQHs+fCt3
eHTSp9q72rx3ks6heUgQJXq5bXPso5p2M1X8XK3ijPxHRwMYOTkslL+FQbrtXCLmGiZAgG9GWyRH
Nzd9bkL4z3VzDAF6SJinpJ6PO6uYktN4bBgtDmVc+uLdYJ2qsc9K08xfKRLi+Z03zP9j5bNd+DAy
sZsntInq9rSak1qp50vFuef7umuaOZB16g5jKFHY59rSVlSPdYrgy/w66SBjETR42Oco9avR0aA9
VkBAYQHV17Sm98AiMndFiDCFQgD1SeAck04Ekhdomc3Ty9BHnIsmTDqEkuxCuakxXmUE6Kw/aGFd
DyAJJNe0BTf0o76ms4HwMZiGod/UjbEvwk5CRyomwGeTSQpSnjn44+mK/eurUHO4oKLx/DxAVi/u
THgpvL/U06G9yN0Ak1MyMpP7ZPiBq/3ywhIlpz3rt0xEKkSbnPAoVPMitGgi3uwhcuPFKGPC0KWN
mFbrfc6P9qBsOnW8D4DVJRloG+b+PiaFIorspUGTqcClAyXHJ+eVHnZ8/6k5J8gfP5KWS39O+Vys
fmxVNnIqYnUdK47fbbplIZ7Ow0Q78urdm87X08Wh5TX0x7mH42iMrUZaUEsoNe84XcQzj9gU2U8D
nUi2fa3foden6sEHnIE/MJiVUnHsXZ+t/V6JxWu1/XL16apL2Kybpw1ehxESjBxj7mrx6AQYCe4M
fNEepdfNIXSQULGNMO8ZThyP+R3c9NYvGnNVUzMuGVAjuh5Qb6d7PDymw7GP+q7ow3wcDkRm3dN6
gN6JjdHnIqdF7cPDpnk2p51rtSkvgS9MwkKNq/fqt0CRBSXuqjnHcZ6tUF81LqCzhG4cEP2KIdCz
DEpAVkKDyPW7gXqhr9m545ggbRH3pSk6gDUWgM9jlzv6pmN9yt07wIWBL1ooKNq8gVvP9rWWwcqc
YUAaK2SYwKY1J5v05BejNU3E/ThI5vLIHwW9Cp48r4o9bu48/c5DXEpXK9IRiza3cV29LVQy5qEo
zYhWJp1SiXW3dRMOznSIpCXpQuZc0/EvYhe1j/7RQpm3hpvjXT1IGS5q/0hoz6NXbnDufNndKZI6
bj3ukTYZz2/MNQ8kgs86V3fPrcF43D+Jk2ywuPMlEHPq82B7mMJp+NjRoikYHy5BoytOFw6zJ10I
eNYZwKWpmi/C/pWKVhvSogIqONzMF2YJk58NYvuzFgCJ1WBdjL0S4iRGUwPp19nr0lsgzwveYT04
Sp9N8Bu+5xrzaG3OwTVzi5Zd2s/MnX0SFC/I3erEEdIsjkY1ZQbitdbmWv/E5UXVbRVdwrE8e6Fp
dNeu26FD2lWFasJmgztz9MDQW2i5jprHvnbsP0/O7ahaiy+ab0caS1X47lj3CiqGjzuA2KJgrkEQ
GEPS4WXD9GHhdcSG9TpDwGV3EhzsZ0vaZuZwrCx4U/ZtNrV8sr+DsUXFaDgkXVr5XaGo0E7rIKD/
2cAzk/c4/OwQP/liH0LY7gcVL0PkQ6GaARREWVw1t+obtLeXBjcL8UO5f+GmNOsdEzBIblk3jrsb
S6m9KVFvVkvMuh8Ek71PyOKpyx3pHB34IbwbjJYg6vKo53uKtC+/D+NnBfcTdRFiMJDNNY7JOlKV
XmCopYdpoU5Lq6GbFW98e9GIKJOeEPehbKTol4qb9scg0la2Jtly8TRb03YLRRP7gRFqy8MjkXYJ
52foY1AS8/7RnrceQhuG4dAxfmcjn26H2QFCDEweqtDlbnsWO6j5Pn249w1504mGdnEQ6iUH9GFa
7X0MteAdkXhsvx0DNuKe2yOtlya8B2sLfYho8uaYna39vo1WKZXGHBIvCjeM3ar6zcmOgxJP7Mx+
UvUxT8CQV0jqu6hbDSrOl+MtcSyaSktZeDY/tIkfK43i7tWhLfEs1K8RPig4Nt2r2YZFlFGRMZ+h
URS+6SvaWITFet2vulPUhS2YVOewhU3nuk3i1/0kbSSgafCA2BGeZhPcF+nVZDMMuimSiLmZ0lZc
iGrLDyGLyW8EN4py/xEcIwjVBDr8kw4JC4+DasP6fdTzY3R0YnT2IsxZwrkcHoP4VFICPbx614uP
7phI+kQrV8GVhWes4SgQEdKHbN0atTjOP+CgMxk6sMFbgPRhj9psECgOKChfyDVQY14OWppVBez0
Lgk26LXuipXvMT0RdOR4NPsTKv7UJJNaHd0ii+bU/txceA4T57kGvtx0d+U2pOIr95ImWDCIEIvG
4JusYj6Vxmk2hWgck9IRaCN2VWzpmzHEClgm79RHMakyIDBWwk+ETueqcQ1+FX/m1DTHLnkerfAG
5zR1lY+kfMHEEvXC72mwM/Zup7SOizth5DNGii7QqJCxRUPpujs7Ds5I4H189KyE0ihRQwISovjU
shN+E1o7JKwd6D9wulYdMqrvhmRWuXszbcFp5FAP27vhjfjunzXPenjzLDOmXYOjBY1oONxvgzra
I4HruxTVmYLy94IdSL6DvF9cN2kDcJ+BdRjH1fyCOlLpwNsRB2byrPm0vQi/aCsfuExQlruDN0qu
9zzYqwZI4348RDBt3zDGcy48izsjg6jCeymGkvq3HZK/zYkucxiWFkbBcS21mun07Yv2fM/s0+KY
1h+kDuxtHDBuityAvNOCk2JB0/8kD6v1dS+MixoT2h0QhA+Ini/uzt6shSbU1ccEYldB6HwNMQBQ
3xF10PieclOxP9w2bZJAE05Mj740KBBdRYL+LMElhr5eNTn2k/MMYmHQZQ5LCLZ2h2bUDInzCc6T
YP+TO+XTWdDeyYPyw71aq+vPuJ4Uu1u4W8ulapTiD0e31GwNoEtB+OsFdIoEGgFCpqEOhF8Rff6o
6PmBDZQ2K0XSCRya2Y3UnOWTou4BeevwDbluPk6DLOETwwDD4wuaqg39hltTowM7yy2pPmshwMiQ
HDMzKAc6czdNq++gi156YF/8RFc2HVo+EFccOrrnSGuZx5bRHXCYKaZg38ViqOxTjFS8mm4higwS
WwuE1HewhZxV4X/EsXX2XPy8EM1GVU0gyCMkBX3kY7ZhSFas0p6tki182GVqMmPysW0fXL7No9V7
iyudzJI+Ke6X1b5DaAE1nrY5oOxal/LszLnZs13uEc5xXAowzWheWmX4KyF6CAoVBXsU+H2d9M1o
TfOE7QXDjedzg0tC42Vx3dJNPqKih4HCan3fcs2ykv8BJ31cgwNcTdO3qMQBAJKp9cx8LUXYFi97
fjubDBvzGvRsqPZNqiIrfzm8Pxb9Sk0KkM36MLtT4rjCM8Duji24YkSg1HiQMlZjJyUEa2YaZHha
t1LgkxNwzHX3pK1g7ydkTwYjDz2ymDbtwyn+VCT/iOdIp5iI8WbGCGzpaeUsipRfe4p3Ll2hrXN1
QmquOfLmrqG2ETVY3jj9Owd+VvxoME7a5VD80Qm3kxJ9yGCm4eFRXyogLDKE4RC06WuKkO5QCHIN
I760iFqklsA4q1V7f8XinBMdk4PCUmTOAeC/+APqlimf8yr5nxS8QWMN3mDrD8YiKtbpj9wqvW5Q
XSLM5IGkJsOhGCtSAu06zDmpItjfEk4JlZBJEWw+zaAbAcXgHvAxy9K49o+Fj1Mk7OntARrD1ftO
epwWkg0FNRoiLwjLbfqe80A3OO+hpbt/Ik1P1reqU7mVEZWKS9siyhia6L5tzEroY+njdFu5p4SE
Azyho35R9VanptXZwa0Eja3snq40kHFMplW2ABNQaPj6NCIyE1zKiZ52M3jBVqbpduwz/mdhjgjh
kVJQAoFQ2I5cQWOYT0tMuPhkw4uJvk3FK94S9vL2O5gxMNg4excm37wr6Bg78kSqWZHyXdY1TOIf
YAxkzXXXPyi0F/C3wvFDhRbSSFS9JwhUyPdtYW8GTH/s+X2VUb9jnnN5mBOBFYZq1QA682t0Fic/
vwjLlt18KgK/crtWDTwfElWF8jmUqcw+xJWCJOVS1vvgTp8VtJTt+EC/2WAIANCMJhcMn2X6EXqH
7NZq1WSEA8EK5w2rleGsU0AsWzrk7rQf4SJvIXx2FQg+RPQhpB716I+leCTfdxFkJc6Cwf0OJtQh
TqgNUQnPhYTp8bN3B11v7Ml9onwSBVTrzHPhT5HOZhcRe0Xm9Oe+7Updl2ANH1IHr7gFJ5pXrD0J
ApTagzmhfJ0tOXd1pDuBButPdZuYs/aI5LzXJmuUR/MIGCRgfsbV/orov/x3Twx8TbcI4pPqOvnc
slYAcFzxhatOXmVnk/lyyGVlgZ8A6Fy4jVxCx98yyUREfR9p4nuGQTlljDHhbLxJxk/2EPcQyizo
aLsyNyh+e4opBHZHyttrGzBEekP+gC7KWr/wBcmAjzeFEAJmciCxsGr1GBefPnhkPYBNbLdcErPI
v3bNuD2hnmv7R5KXrmuF36tsFXJSEqu/klsSvbP3VQedoCkNU3LXPfxR9juxggvq2pJ1q3lKD3TA
L9Hqe8KQtNp97UxIPEuejaVJzW5lAx7wTOTJscJF1YgBKD7prD37WvY3ZiiV0dZ2aedj4VoUA5mU
nWDIeowAiIanpHL329t622NTqW1OS4a6T4R8aSLJjB0DhSJ77NHJrEOxg57FQYQPFi1M4cXqTsTs
PBZaH6PNUdudMZ4bCctHqsXZpFEyuqkduE+DFAlHvx66RE095kSG/LTcUnB0sJ2d1VpuCfrUj2S4
AC4RUx6wQ9ALfnK91TAwIQFYMgTjnBV+JszGcNnzgx6pM3AsxBBUjmw4DkLPTRYX8jF5iORR5PtM
f/1lKC9Ki8zGMpQIj8sGbgO0WQcsCvwGuiIHKhHpUI5yWjYZvSPh1VBDBccQM9lM6WN6LTNIitIg
YSeRLj4BsM/h5RE3oRnrbRuilkQNHs2VXvqdq9RDp5/e71qGLHtL1YVfWOv8jbMhPprU72ZtWize
ba/YwTTDY+hEo+m5DDoWuo5vv577L/NtbP4YrFAOzyaNpR/Eh9qAThOMVLQIkIN6WrrZx91o4PHP
KOrV+PvSdnKQ3QyLF6Ss+v0s2LWt6XfTxydPXdc9xR9wxjohuzjdyez+RSHs7HdoLL6wPAqlNrzN
49ixINSu2/FmaVshCTgid5GyEE1ktGNwWvDf53TXL5URtmYh76SuGewX6ned9uzR1qaDQX8TOr6F
pnNMa9Q5tIxWW3W+Zs6gbzeEMMIwEUsKBZO+MdSh7UmHiQfRNnrXDXwHNQuZg5Y3OA6FQvtKGewp
jTe/gw7soXIbNaPdtWuxl1QO3efS6B9qtGihtOxoPjtLzPMGMuGGx2TyR4bUQ1k5rIxMWs0M52J5
M3TCsP1Fh4y13j1aqIBdxu2eqc97VoUjLW3mkmJPWx/8k9UlLcKdRsFhebPwc+lxP+DW3PxyCNkB
CXLart7uVqndgE0lFAN600zfMEVL93MKuDhawsuswDZSOKeX0q1ZGm0R8xRmoAPM8w547c7ByF8L
qMZTL2maCY0ZitDOhvA5g0AKkWLaiTb9wYDxgI675oPvcuaMvdE6eROuiwkt3A/8DDjt8n7+Wrw2
rB7Wtw8prIqzEntu7JpViWEqezq6jPEh1uwdbGuhhomwZLdL6/MX/Nwubkam9z0HzQcNZWg90uB/
3QfMt/I5dSposJoWa18fcikq1WWvOHA/726IYk1IT8yYUls0M7Ryb2hqPuGEsqvHDVrtn2lHZtA+
08HGOXnTlokfDku+zM1Gf9cjn+Ls/L2RUdfrDDo8Vp6+QXhMnRZ/6IMRjWjbN7mgGdg2j3RSKMke
5nOKVxqyaEyG25ddTT2D3oqxQAK9ITP5EFI+6A6MRuSDTKlDyRndOHu7FmkispObNqUz9GRrWtv1
T47DKD99XkTq0fK2sj/6xu5McD0oGvytgzuCFwpzTkYqGfNf7hn+Euay0GVrzFGDZfFAnesTclOv
Ywygypp3gvj0zfQU1BhALgaPKBRgXhCeSvwLbTQGmAhNHw7NevYrP35T3rpm2L3NYiH82R6jiw7H
8qc+Eyvso6PZ8HbwSNhwGgX6dZMzz3mFMmHLSDfhFKYvxTMj+kcyBZrYulcBi555+OcubF32oNeO
l/xDvUU0pT9M0ow2JHaJyagZFH/kBfrK1AtLmbWXITu9z5v68Tm9Ad5llkPwHB0MnhKLkUDlfOxv
BvUNYtDgG5x8Oh8mcRDGPjJOpfVQt91Bii+2ccIwH+ZQ1tqG6zHCs1ymMioHT2wEG3Z65ZPiyRE7
YWX2Yl/zL7lT8bJGzkrfsHbHv6BNTlncKUneYZa77xBuppPHjRM9daqxI2QgbjVO3+PAKYR7vBx1
LCQYRvDbDjiLwmdccb44qjyOAJFNkxzy7S1YCkxhd/Cbwc4xBg35KXgVH+816NjMYQosIuzgd8Dw
AfIVrBEE3sV3dfn7XMw8wBNOIUOmjGZB/+W4dE1PxwC0hE1qejm2lBxvCLYvC7opaUvbjn5mMUDg
z7Z/+NoAOx03R8U7fLYtMrv94rEiO3M+s/uPpPdYysAilXcQzVgbo4if/Sykg4uZX8yYtFp21eLO
fqLaO3UCiMbNg6M30h58KdgFwlU6fBiTaeByysXEznZO6XV4NgunFwgHmVQymtEIgygmWLBkU609
/Vy8MDvmExOijilXt7jOk4XQKmkn8r9ihVLEZVIgqhC9+BB3i0xyISSJ5nQkBhl/A8GI0K8+s6t3
mVBSQt1bQlO7hzDaTl+Llsd3f4s7R6sO4RriB+HYCF6TD/9wHqFhAN9Vr5izZyrnrwiF4vzDhr4D
reIEe/mONbSxbAgercGCFS7wQ7J9MGKcq6s7VB6xjtzTbH9YbPcDzJ5Bvrr28xW2aLyYznJ2Eap7
OOe7kDm87penrU8WxapmtFbQPkSDo3Wl0l5FDBijSuIuaJXDyDjPScIZW7zyPh9+gjYE70jGSHjq
MGrhNc9IJETZVNRsZtG1z7gRj7Vpw/lgHhMCfrKmqEF1AY7OlAtNpFHE2eT/k9gw8ccguV04EJLR
hKipqm8gGfLuN6HvUThAk0KyI2EFDiu09eewguLLpGPUcou5UFbUWK9/whVhyw8IqviAe3BGT2ly
R+aKlTLqR0WJN0uuJQPlufqszwi4WDJ5ANHwR6PtLxMjZuy6W0OOUUTaM3vpTJoj4y8kR4ZwIXQw
M386KqQL6lzivNvRQJeblT9wbEnYmjLBSTN8NquRdmcmM1XMJo2h+M9JmxE/PAM0gzoLOgi6dye5
TKlVepsZI5oMKdX67vYJ+APxoMdAL2bMrkgS9LgLyBMQ45KJAk+W88tJ4CBB0Wckesvl7YwYzbAZ
VkKU2LQJrSchCQJUsVcavrD4yWQYLwfCfeBEZ5K7FjQtOshDmLMj9naUhleFGCjuF8xKiJL0aLSO
ZhOtctoj4BwZzSXXJbAD62KNoTEiDw3wDcqUbgtKpBd4SsBQ25AJaJlqrDvwbqANCuYwI9tlQBbU
0qJ4NtoU7a6r6oYCR2s2rTs7aNuNTcmKG45MBHU2bPMutFc5j0w0yyljJTxmepCbGbWsdskj+I75
Cz4+PDnuktLlIzIiw0OU/ESQbqlNQHcgakvyC6hAG3v/B5hpCNWwA3JSWeUNTr43eNZZZQQ/2I2T
bAOVoYd4TQ7A8vzYNa58nieYCqXTO6w6wSIpnMPCIymDsgv0BrlcNJYZlZ+hDCDTKy9R2DZFBmzM
0JvdBPIMrWFKth1wPqhpcWthmRrcmLM3KTptAr6LnXi+2bceu5Yhf/0JYi1wVvFTAuAAmEnYSrL+
CIGDSGwc8h8HGZTn47FvO1DzZTyGUwNljjfHVv4zM2Elf/z0y0pN6c2fbKCR9GX9TX7jGWtCJUWF
hvHMo/oQ0q6bO2fvPmSGDQXJGLCEonxEfSFzQPBGbyS2UPsSmWpjz4FiBqbbABWCDpJO/tR/X+MR
YEZiR4dY5o9xbIhSgK116t5hJAhX8xUAv0W8M3YrVjln2Z9yTZOuuSNkWHqbSOOKtvSRM4DGT3rY
YzCUMBNR/55btM+dawvhn+NiuO3gM0njBPjlic9HFWy/5QTeXgocDb0B8w85cC+wxnTSipjmmHGD
nAAdZoHwfnlwjFJXWEoO1mZ09iYT6SpSvqkg4IHyNsEb9GldmAT0mgCbrHE28HHx2J8Z8KTLbW5l
V3HNCveaQf7Z4hMukBjhA4rOBl/G4z19evcRx5tneBgs8kFL3WS2Cx2e/qYPij5F/2iQZBqM32LA
psJthUvVpiVzQ6jkRZgSeudg8Ga4j03vRS1GD70RownobEirqRMeHQBB3i6nlIatQEdvu9DZvIg+
3VYwKgmYTBwgo4dJtjfqccsvCvroJ26UMmcHs4NIN+AVoQpkElCfNUbgiTTMJr/kEtFChvhaXwMf
isnPJIdqXNl/CRUNQYgUGF+xRK/QkPpQxJ1SvX8Ze/3uiFIK2unHv51hZNSPZgxmoDJ8e/KjpflW
/ATkX1nh5rzuG3PoayvLov5pW32qOGD81R92uJpD0xBPaQXb2jkp0kkwLI8VwEzNu4xxkXY7lHV3
Q4fPiw+VObUAMKSPBoTr4AoUUvN9psSRr3Btyy6Fzdm+Oc83pQDaUG9S+/ukpJpsRjAf7REmIAny
fg5UWj25LJPOxV0dIWsYjRH1rA6Rm80qrTTRAIwoKFxU4Kkhyc89L0+90cdtkSbxwLQB05lQMvIo
+bJeo6VHro4GO0mx2x1tNizOF3zF541CVLHCxscW3cWHF8Kfo12GoRf4m9Vx6FZ8iKJzuqcZiI/g
jcP6mqZsSP922kxbFF+OB2PY2+y0n+HwZeVDUjLC7AYr9PKMbumIKQSDA/17QyG+qX5VIO+FaMLj
RRzlTuFTGX1JhNGpQkf6CG8w1Pbh5gBnwxLvH2Llznkbx4l85KfL4FwwIDQnHhbwg90tkpkdGuFc
mUwaspeaglmLbBouBexgEVNbH1y2+Fk0xSIEDXoGVy3Z540lgohxp/Ck1Ug0ZhA8GXnntRZzs/fS
0HCkKCqNJlOuN4YYCUUSjPjWgH4exHyua0ZvjpCNqRO5M85Pc4RQibez7TwHUhwx2uq1RjXKphpW
Y+vRJyCitQe7fr8ZPa3pADUTSrnAQ9/ohRtFR5Ely1uHfXyUS6hHOWR14uXoIOiBqmdW+VV9gy3k
rS+BzXdASs7tZkpQvlOUP4WdVk7gITEGcGXicMkKiNRad7Xo7jUTfaI23ZuDjCvKb7oorQdgcgqn
HsmI53lLdwfFd/Dt8zyLN9tbwZD5PoxjT8XwuSn+BwwgkRjIUCDqHZ4nFLh+2+o0GfR5ZN58BSXN
x6h6KOeQnbvc3s7OGyWzTX9emOz745TPfDDWRzUioxdO8oNVxCXs7fdRZOrAWxPtLgAa8I2b+s5Z
+quhOf3apB/ePM6oyme1RTj/mvHZ1W2xhIJrUsH0qGnRB4bIHLNl9ZywFjF2TE3Lf41owR3Z0WLq
ymwurnsWahS4d8eZr43VKaeF8Af9VDPIVg8Ph7BWyAefcTAGsdBcxCXrs1odfnbDbvIa8Ei4ZP3f
g24WtkW3fnxHFKCtVlDRlgHdyXPDgep7VKEOK8R436x8cwMXblqXKmg3nfCjcJF9yT+3sHe99KgG
Geb47KdTZkt71ungvu8u0Fb7O8ArHu7JTujuHRwHzN+UqPpyaI0j79rC4Z46qrlUGqz4cV7bS91H
qf7FZrpl4n7JbSqtOpJaxs9naMiZ7SDBdq4uoRb9Mup/T0R7Rvz1EFznDHH7N6YNkhrFTjQ6LNjj
HLy8Z5yh5l6MzWncotlsNACmxzWeJTbq/LRAiUVaeqSnuq938H4Uoabmmjse7SUZcyZ3x91igVJV
9mTSAExBcNKuw82Q2Pqflw6IwJqLCxyQ9ljDoJ1C2dKhNn6izaPIVGVsc/1Fr0Mytf7do1I6qtOq
5WQt6xqewyXcQ3RXGLUUru7Z0xc3RlvrXGusADGSNIKkazmekGA9QbgOSCDY5K6R3EDrdZNVksGm
dsIbEOoYulxvPGYYOM/JAoEdCjopKNtR8qHLZxxHXHjLHbo2ddRyiD++x5kdeGvUuDBEOtn39R9W
cxhzYF0GNt5TojUjLRKPEn2yHj2iUZGuUVOEG1EMCF1AlXiR+I5n2C8/Id/EvPJrW5s+0V8VJDB8
BxGBUSeGnS5MgPAdMAnmWZARrZYmIxGqzwbTvuxQIB9aFQKKXjU/1KEFZTY+JzEzYvBq8IwD1Cin
KE8iHk7HbMlJZG+xCLmVV3Azug4Y/sdc0oRTJfT+o1UyKSgS+8RLckVUHqUHlFufzdvswYBP2+bt
EsFAbpvf9xjiAz1XtG4QhWwOX9YHyrIW8t+3vTz7B/hQw29pXjqjArMeYcHQifsNIGmPv2fVgGAD
owMbCwyeGNqufMR84ORAtGd2qt2kE8OEPL1OvgYKf/RIdz48NTHbeATbO7VDFJH91K0ZpKcSZUge
bQbgY6C9g8ti4wJ5hjqrY9gA2xbJVMGsmEj7iJLdS8phKrHGhHb62uvknAjBhQZeRB94gYS/zFXB
LvdHjPK0JsmaQVbjuv3DGeiq3aylONsVzJDm1nsTzajYIKrMoujZP/ZnUTMxF+AWis1vv9Sa3U35
HD3gPjW5x4oVs+jXu1r3DC33/iiMkagT8VEfpJbbv4a80Ab9d26M8bKHzgZYp3x6fqKUUSF5bYh7
DYbYiK8MDsofnhdDP770oYf4e3dLely4kx6UBpsXhIeLLkHajQNS9feG6Qkqb7vAjxSmJCrzpPDC
0szhkFDUz9NtybpDFqNv1/YmUelJViitwyXHqmYE+0OSTrAmZu6YpPtLOhiZweHIKx41U2dkObnd
KGXR/2QR18AnsJJU4gxQ35AxP2/RsOyRwMS0pFCtpYSmqfKtJNURJG6JdLTHwyGuVAy8cK1FkN04
nqRpLa4+2fCgosRJYp9ITkqdQgCQGOUZfSw0oPaeXbIvrrNXiipnWjhncwDFwuZfQWzH/ILkFxZp
cvGBjFE2HXX9pVOAJQHCeCibg6ZbaKcMdvVk4GHKx9Xd1z2n1VA7rmcKEnAweHgSBpGWQw8cuh/6
uxggO7j1lIbloGFA+kTmnSDAIDPewipgoByrwdqQRk8C0kXu2WfKlW8GePxSfoMPPOl60jYRxrto
2wB4Gd5pJxKCywlKsh/57HaTgVhqzh995CRnM52IRuZyDyHkdLXqEcDoVyeWnhizU0gp6swr8GJ/
dOAVdYq0giBH8kgVCX44a27EPCkZCXaYABzZE0wXMHZ1GA6sBhQF0sHiKS/HlFm2xHDGxXl29rOf
LKDXE04ZiE0ulr30lkAtzNYMAPPKDhf94Crk+z6fNJvKxZOTMi4nPIBWRUvk5pwshOV6wbqlS32O
ZtNdMwEIWFOx+wA7aagihtcisqN8cSbVbq6bs0yQN4C06AwYk6G7XLea5t1sT9frTwk0xWD9lXWv
GZJ675qDfh8jm4cxfRuArF6WeIDsJaD8lPCrm84/ks5sSVEsCMNPRITscMsOLrgvdWNoLYiIIAgC
Tz8fPTczMRE91SUe8mT+W3rexNVH+i4UrxwrpuDG738ZhYkU4YIFETqHEH5SSafor88zmtAWzFRd
WPyo0TdFzpiruoDqga/nBK7WY08/ZmlqP7Tu49/EyT2C0WNdW84My+9Wso/Z7ps/phLeOQKwxozl
2W+OA/cc+SijYU3gigftrj9WaloQVmMxD0NAet6TU0z1esaxBx458sjFZUSlgGwiDHBj+Vr/3vIQ
9SjV7Mz3wbzyRc05OsaXbpWQKDHI1viDmB7O2w+Ozmg2y7YqvY1hHc6BkjozH5W63/+QtNFawEWg
EhqZopwLrIEyb7SPHwINhjPSRevftIEuym1Ii39UBPmyjIrK/ppyvXED+kTzrnMYN9q/+S9vCswa
7R8bHAzeexpX6iVcy9n6KokC4MARaLz+fR7grRiOuMLl/wXtiCWtt8AbAtM4RhCTTdOsQnPCOAr1
wSe6ey1/B8SQ6qYzKT4otcudyCngPmSg3FSVXzOjRM+4HzeLEAXGm3IxST/EN8cTYs5qxvF6BEbm
40DQU/29gXg6nio/6XCQI+aWf9wlUfzMX6lvreMv2aPlKkWXmY/KF3tCfL85zrRFTDcBaDuh8NiD
jYHMiXQm3Qaz7GGcD2ZsRfwninJx2xbc02vfP5WW+7bHwADGc4Ch9dp3rXpmLX8lNCzLZD4eg5v9
NZprP5f4SqovNXdDnL3tz1R/nDDyHgYOTu7AlmoQlKO0ygFK4mu41k7a8slswNfB8drG1zldwFgE
BqKZx/6F/QZWgbqdSBp9+wMQCTb99V7yNRknftqabrG1fkdPNvXJBDzcV6dxDuSspvz93d/MIsSF
GJC5hxV8BJvm17Ehhev5NZb4NznjawiSxm980G9eB8Yjn1fgDoA+Dl6/og9OwNykuv57ytwEZvyV
aTQtfCUk3KzDs3c45CE7cWUmCd6iMbw26e1tPt7dHLfb8gusGGoNqosgT5wcAM2K7TU7bMr8FBRX
7zANnqnTzZjo4IF47Rt+TdqDceZ884aYtatV1hHv34sOwwxW6DPBHS0xbr+pgT55RB4BY6iK0niM
ZJuam5prlV2yLNpMAsWWLs2CNFsA0MBBWbjBp4NWYSRSqGdTxDbjowEoNyVKLQuv+W4MOE+3+VhL
itO4VJOZKGU2I5y5s9txvxl8K0eMkdE9uaTLu4sZt42nhb+/GOp504DUxutt5Icawy0N+Mrxa+NO
m490YfFdHCkmjPcjl0bTk7ugkIMNEzFe2NopTGbKhgOEoPDN5fpgIy/wxDgOjy5QVqWdYaspar8t
YIMjgmhezyORVdhK/SVJXj3fvky3f3yr09qWnZudV/aDGhj+k9flNlxMskqDLJCD11xYvIP7M9Bp
c/O5KNritWKJiGYnbVwoWBFmz9hwdEIcumm6KuRpodn3TaItDP79LXqjruHmvz3Nz4IP1Va3DyXf
d77LoyFU9p+5mKK126T424XUq5EyXvJ1cRlnD67Y51Imn5y7kcCSNBiHVZ3JjeLsCvQkGWMwNuAl
LuFD7r92Q+U/Pck9+y0uf5y/ztODgVT+gEfJBk/nN/iIKkQsw2X9YpuWZEsRqaGRsUgZ8QYUsoVL
VO9UnlWb7mYVPVECI3g0VnjD0WZgP24ajVcFypIg85Wwmz6QilNzNJhWstlkp4i2uf+4Jl8EN8B8
kESpY/QmQQnB6mMt+OpKL+3n5TG9nZ1K3NHFNNQ7qqkt+glkGQplDoPIR/3KVgZKiIqXZmR0USmY
i8xXR6sBIpUOqLYEsEsj4jNmDBn4SAa7chUn8zU6Q9QX53VXRBlylNhAn3kLCqZ7w+omlr5ox+T9
0YPMrvOYGa6vWIz1QN0gQ0JJD6eLDWRydSyWxJfyZ+OMD0n7eBK9PhKmGa0jRII1bOs0yjRCLRfp
lNZZnUpuQXymGROeuRi812jg1EiIGvu7sYwTZtdbnz7QgXD4nplg5hMXWmpq+B94g3KUzqG7Dodj
saa9fJbbMryGasYTluyP+3jN02Ix6V259xTBJdmtJqeIwpICD/5Wmzag1tC4juZRmjoPRr7+MkIl
/CyBtHr6VrpJJtP9TaD0m9Pzx9K6SDlJoRRrPCd9WiNcUdf3K8Gg3Frgn+g/08Qy8aFrP6wx8o1N
6f5WMWYB05EXiXsdAPRZ+4K1xieq2c2otxp9dCpY5YgGdmeiAJAcwRp2c8/YT9yBFkwDv54K65o7
MwuaNcNO8l7n5kF7XycuC4ndHl8pKlR59nTGXJqRVTZd4gQe96jqqfqEty5fC54FHoGHCwpiv9Am
Vtru/S0fQXfxhKuTf207vtgnYXfonGzd/XeYiOMVLT11UXRxtNrgHOkUV8DNO+QBDRkt3NscBUFK
FNfzX0I5Njp/tJ+30yx4hm9vwFxORCKvqOBWS6IoGpKs+XYn0ePtF38fd0JzOy0GQOy7wzMW1hUR
PSyjcOMPo/qA+E8WR3gt4XGlbkf3hdhk01nftdO5j8V7TK0iH+UctfQkCKaYjmUepgn4chZHEUwZ
pKJzdq7JuoWJjrsbCfG40Ntl8mXaFd+66I3nm5WTnrjJsnnBhx3Ilr29yQMZs8iraRLKWFdoGfOd
RsUr/oRY9eBHiUEg2glYCBtiBil/qxwhBgrf9SgASJfF4LxOUFcz4DOjo6Syqr3kTZx23fl32WtX
qoBdwiniHh89Kn9qAU8V1YKT/fLaaZsBfXqaEquzu3VfSDyKyd+yDA61QJIOln+OGs2f3lhPYmHN
/Z3Jg0d4bz31Mc+yJWBeJQfgNZU+CqsqMFEkKcNUfYaMHjznD5J/LpRHEWTZov6Er1v0YZoVHBlb
282Xdkglmk9o8AXSyGTYNrxE9uovdfYaR60nWBDsWl96jY6MjfjYFjYoStKgMJZD7b8mcHVoA9Ay
SIV/M4FTXrFOz1hjIA9v9VyTt0PrmyDIvUeU8TvxCbNWG7u979JLQXUo9/UQQnDr45fGNfeelUaY
UXvx314k+/3TkD6gy3Yp0UCi12Q+IVvNOqcINjEh3eZN8NgZSpyrPmao0qXRFFS7EzDg8DujukYl
bb6dMgmmD+SHpX9DvoI2Aha6+IPTb/a0gVLiycr1bo6pFyQgkPhBJhpmADuhNVmQzNXORO92thzC
D4j51YWompUwLchiRSgerdhPFKykw/I88QWq2sN6DUETfVbJxJLbEAUuupFZ0XhvAqDPI/Qia2HD
ZRjzefjIIubjRbN/L2lm5vSLLaoHimI6ToWoHx4nnu2hC6QLl22FMsI2Zu+/M3kYybQaxc2IH6KB
8WvPmQVpV5ZdwNavbWPaAjFL9BWMRX/6k6ehL/F2UlZhzmw9Lk86ngT+QjZRHBIELAaiDHKPDacc
b5qxVfN5fMS79r4ZVE/7ibdkvaedZ86T7BK0BHsdkTFnv8y9LPHUkbZVAy5/0g/7S/KMkPGg4jvP
6i/6/EPJp8jdLNAiM0b8933zETieXZCqz6qPzOKkT5OojJ/oUl3KoDLMy1q0JGyOSHfZAPII0FCk
C0KAnGbDij9Se5bEiR2lv3IpTzXBem7ku/fJWOCegGOnH24CuqRpP9jt8jWfnIZAwFvi1D5ZGK8d
zSwh8+qxo66o3n3Lnd2Q/WB3qlue/bOfL0RUHTijSK/7ztIQE+HEYzH7PdC/H9uJwZ/+kGw052Rp
713eeM90rzfhWY0M/STKC3PL4pdwjCWY3qTf181OzAUOvYlfTAvvfMyJMQUvi1GXSBGaewTraFRO
qe4oHRgY4t+OeInC8BrecTm4zcVlckj3DwmFQBU6zZ4XSZAozEKgIw+d1u7kr3PIYSR93hYPd++p
+iXE0ZTYJzZAyw6R/By6TXpJ7va1RQhcHO5zuZg1VxlEg8okwhfLxxKX5kx0XlFt97sxRO32jRHM
07gwA2jGwXunDt0vqeTjd9Rj+bTfY2pxv+5k6tFMrQLuC+OLQerWun/4v5VZFgvhZMEhJfetNIJh
VraUHJcjTksCVYRxii3LW1VyuGYxoPEEpNz/5KRs+Qw7/Z8YJ4BtlXOvVh1nHk/58T2VNjl6AFqP
RRcMIfMBKzz3NGxxsXunkJFplAckZ03f6LTBsaPk67wExNhlvmAX8/GyOS9b0QU5vxMK89uyEIDn
BSvYuS/SzmroGmSiJjDPgJ6k4nB7bWpxGB+z4UdZ6w5KZ1KPVFt42jXqCe85N95YEAHiQD941lvC
5c8XakaRE5BekgsV0EA9MGs6xpzwK5ZNrTD9cjH8Gq5R+srDFbY4WXlLM0Jnzm5+SLOjRAOs9x6Q
r6q6VfiaBCZZ/r/6lB0ZyETOoXH6ABosa44fV8ztMxWqiFu7J5MVvhb+dkvglDzLL3wB5IiRFZbn
jmJuBqxj3Ri8ni7u29fFiHIibi+vr2GKdCr7IplYu0w6m+k7z3wJIqOc9cJefrkaorBpOrhj6Oe2
JLpEcmHcyDUikFIKzcUEY/VB2iqJM76D0PBJUFO2K8V/pX45LZHHznN/ICNJ2wNHwXXjRcW3wfmn
uIc3gp7QgmmLzC2IuYAy3lAusRWKP3Tm4t1PmYb5Fnp8KCkIk60ebh46vWEqLEzMbbQkyBVQRgSo
GraVNwEHB+j6vm+T6XiryW9u4XFGPnduxwKWZ6huySKn55fmk2iUXYkzSbMYOCheDz9ZCYvCf2/o
ZcbHiqeD3U9mTRtQw6Ifk0X/p3tXY9nHknZNt6xraKLipE37DSwJDPg7agO6n/jmZcLo1949FkaM
uy1mbpRUJrG+8NKC/b3dVJ3DdlfusMhJjZfXw2emhOV0ABpfFHe/apY8YZj2SbvqDI8p4BYPAU7N
6VteGtRh+hCY2r3y8LGj39wRNXx+T1ZkGs+5tqmL46TMlOJl0wf+NuTv6PrIYpmrbn/sHRIFNu/f
xMMNYA92amtL1L9jNhWnrL+746dol8KobmQEYIkIZXiXfRlIy9AT/zB7BVyJiAFg+1GQoJ0Bdpde
nrxRVhkd+h5MnSea/6rrN/3eDt2OYZn6nL9EP7z88wlcRu6YWpMIHEV1QCi6Az99otqMwOqqc+ut
7jMIo2TWSXUjmMzwDaJLPg5kAoqWMQ55a5xevmwN2GZSikvFJhBhgZQ5KGipgieAp04nZOXz62sv
6LsHjFzip+tqNGnTZRh/MGIqcac/SqTRJwLEXbjoa5YzCN59WBC8x3UqM478nB8scrVqyDvJ7mYJ
jQIXxWufS74pPCyBOtRNJ7n7+XdJIYy1J/57VEgxCBkETt2cD/zQixFLZWz0K8SDCD4T9mNqo7SH
k+vkK8CAj/uKiqf/ugwQe0AKisuzdWWmKiaxIOPU/hs4/rggFTF835gtnPQRpHlkjNde6sqgaAob
18tlagIwo6icE170DHmDiYiSXMGk3j/zGR/LkcZAsgIXG0le/u00vtpMN57C9nRX9s6q9zxlK/Ze
4SImyrDf3befv3ywAbQHRAS5oypu/fQTpCeALEHPctkdGtlBi+6G1fLWR4+E1pBwPESlVQsCJg4O
7Omrs0c4Ck03JuDfVxIKiDPaWG7t99mh29dm8qqXrGT7wc9aRF3AnDEE6YotVelj+c7neeZWJJ3B
DDMbmW6yG/OxQBO6aw2fmvNVrp6eXuGHj7p7nGXcau/P74tZs4nF1juXO347RXEGOVBf/kdhnoDp
lWi5MWl0tkkUAY0I9lt9yW53jfhuh7GcvUwc4GsXIh4l3fRGPjgirnsTyYjytJz89umkc+7HZNcd
auLNx8zIciOwKmw3hAV5ZRy+OGHKnSs7efBqJLloBMpAuNx6907f4dpJeK8sdYQcxvl1hw0D0BTc
TQYvfVuTWPaTcwCwkyACTk6fBmyzOlBfEUEQRUgmUDWVZMfYAnhsmsVDAYdvG/sV3TxmiYeOw0LP
USFdZDvHFcIhYgxCJ05EnOqxtPegut8SrnCbLwmguCJ3lGY+0rgFY2V7nhm0WkMwfmVWy7zG4Tr2
kULkbHFhxGD+JfNyHHdoxeFRmGzhIb9+FbdjLhlYl0xeUTSqhueaGPI/pKsKJ5XXZ96ZGFY9cfVy
ZcJ2/5z34vTJLjaOafbFePkzYuxaIMzv09bVAAWxT8+WyCX9258aPdAAnt6XfKvE6Uw37eIJKKeu
AeMbtvWtO36dznlvEos7A8EEDzi6exPyAUetFh+Uner/bArvPh6iiXehRlNRbOn48d4kL5CV/9P2
JGdB63a6LbN3nm0JofQk9rX/ZpxXe0r5yJvktv4lXDpK9Mfl4idS/lLxRvprIE47/WlBaCgDfuaS
nOyfWemORGF/B0o9KqB9posggLoL8wIyNwGOIm4CU9FxchL29yxQe0Ksph8nJ/b1OET9D/fEOyDG
vbwmXCdgJyXIQZSulk9Ofu/zXr1RaQOav9zhvKqe3scEH0llvzIZqm/umyUk1djSyVqQj3SNwraU
nfnemoGme6AEde8Y6IQZvpC0GiQkzG5hUVnpHwON9kXBVVZV5WhPnxytT/FrDotiCLQdUT2kPgaV
hz0LJI9AjLcX1VPcsM9Q51t9g6ExZnEovDctiXfbnktbwzdNCpRJyKxtkNFjl8Q/GL565BAX68Jm
j5GT2td8gR6NJkRyqN/bFxsa6TfgJTximH2JpvbnY6frZywsknnBoGVaSYiyeAhux27TQKDT5XmT
v2qW7Nund5cs+btD9dPxMpw9bBjE3G6wISf0cH/jsaFGnp5wVcPH72AxsZDcYsYhZQ7xrb+hhoew
AaISHBE55rDWrJwxgy98L0tOBujd4FrgqhGC94gS4S6GRABPKoGHktlzL5MbdA62OeiXU5Nqdhb9
8dbKfVoHBoJx2VYwhuj0EeGK3ntaRHfV3uuoTLprOgfanz2m0reIt3tx9goBtc5zXcQEho2gM/JO
mMgBPOblm3ZzvA3AQOFjWY7MB1G4G2Mr+llulxzyeLicUpxV6jr/TSORflVhyojVRX3EbmUhFmOe
hoKkIlGO1Fm+T64PdHrfio+2MEEAvNYYq7iqJtX3MMspE9+3SyssayfxWc31Z8Y01c861L/PEbSv
/TmJq+aIwolPjL42cel7/JYCaM4r6g/Zl4oF0PLNJ53pU5p7PpE+ZwDQ6Y79vnJQX00VpyqWxjki
Z0AnXcJSfX6gdiRNrwdhGAknMGf0RdmsRt9LqIdVGjZu6dzVLLcQ/Nvg6uBbEsw1Le74UivupwpM
1BpILRBXTt/EnVs5cwqTB3HGvuDTIrmTm6VDENZHRq5Lq3mPwu0ewWf22rYk0qGuAFV1Jt/5LJlR
cNZnTli/oxVZ3x0uYDe1CZUmedljXvVVxHeLhqMqoQSUrPvu79THadgD7rPjwVJok7SJh6qPrbGA
ffO7n5PldL/Zt0Veu43TLgKs7FYWUq3vB7Y7nMDmEx2L0b0kUTOihMkRyqrlzV39CGy+sUua6y84
UZZit9wNzeV6d4yZ7J+EVZ8T8/ztN1/AzydkkwRv3nTnAbXj3X3xg9rL+Zhz/8aeHM7/PAUbNH5v
zmRjzkmI+tWsGVc2qZ8NnYR93og4IWZcMhDG9Jf3b8FmTONCfLDEsVvXpv8KewIkQ5x+0xpsv5mJ
UM10UyJqHk+qGVd9sbfygjQeS15VmJpEy9w907AlkGGp54HUbJ9gxszPz+De8NugthZ+ZHFXsLyK
A9HNpA+0DHtm1dJ9KPH7wG6NDrMBIMvkarzjzzsGAcEzIYCueJAJ0pSBAoohW/jCsJaE4MyVc1LP
Nqa6yRH55Hm8ey1qLJm+z8fqzUBVdvsnWyKypdr9mKovA8B9sRDht4dIb5VAJ+tJPAov3lNhXKlR
AG7h+NGixlW/iRvEoD6EjPcUrhs6B+2iobn0SW3mGyfz8F9qtcR90J4SRo/ka8z8xanEgCp6KPXZ
HOMnUy4ADnowunNwfCI9j4gZ3aEwGsFW7mbAD2qp84SXncwnv/zWUlR6xpLPchP4gVxAa4aomAGY
K9rPS4rWiODzy1PhPsBGCMdfizHKxfUMVI5UvKtswqSMMbzQKc8TUOSavaYLs7NqMKHluJHz41NK
LRqkYi/5rzXT9DXleSaIO9qXk7L7IlnJUiCYI1qsNAgbYa7YbsvPjUHFGqpwiSuUZlrirUhPSZjI
cD/jNS9Yd+bIymtqdxD9elazTICc5jysnZSIYqyTr2KENNtrkoRIXu6b+hcFKhowWoHxN9GEmcxi
SclJ6CAqqydneaQJ2i042+cP0Z5E0ulFA5Jw70KUaFPzHJGGE1UAiqyBDdnG+HP3G8REqD24KxJH
iaB/lFBHXtTBchoxy2bIB3ZGnvrlc00/rqzH5baGmDAv2U6cYiMN89lp+AN2tpJVrPiP2ROdSVk7
2t/jp/s5h9/xvXCwcPkTxVEgl2uVfNjwtehHs7fKbsGPzfq7zWRGOigG9bW4TK8F4QLqhkQg5SLg
E3bpd5Oof/K+ygqXnLbU3TJA4CnslQwZ6yBGaeIv2t4ty6UEQvNH/32Go8c4Rd2sHbZslTmiT3yE
S8y4773RjFdH7Sh5rGAI1TfC+cjP/+A6nee/T7hQgRceHxZyw4V3rdAPdQFfGa9s9PH7D1eYgmFR
x1nMwhNQIAs20gNTDinI+AW/Xz4m3aMUTtoQqRyL4CWNzmGYiugaEWDQJfRW93OPEQT9Ps7ea77+
LpZy1MdUr3M4CQ0GCCRFkzCFvGBzMgLvPhZRePI7OZLutBsWcog21DV6NXg5WwheF3UGgHkt2ZnQ
oemTyM2Wo/wHYRJq8YGIA0SuKjuXb8Ck+nEg57d/OUins3CsXUPtvVq/iiZotaLXqUdlM9gvAl08
yFI2QW3p725FeA7LjzcY3vPKlfRs7yOjcR+pWvpI8RYv9fa70WZ0LuY9Mnd9fkISnKFJQE9d4Z9v
48SlX39caOd5gr8JmoeOwNTGzkIICTKgYtSvJVRm1KRI6VkMMAQTDqlnILPDXEZW7Tynlf1sNbzf
vrB8Fl7iFFSmk7HIN/n3234PBH96Jl8RVVxckhSgSqt7FporOeLNNuIitar8T+MKaARPe9sDNkEd
eaREl0Or/ssI827+ngcIK9P+HenXwh/XEZVXGA64ploYUyUql8spCcm7FSP6oLgIs2W6NI41NwRN
AS0i9IoaiX/yH2euvGjHdIn9udony+HvjCUQRDpChZxvCfvpXBE6LPdKP3Um5BNW83YuIc6TSdis
iL/ARxwUHqky83xziyaHLGbHD5o841BGRZwSlph5/UEGVQbZyzwKcag7msumkyn5CQs9NJfm8jE3
1uxDuxMCgXuEPLIdETgN/RELJFOS9dKRkhALr5S8MnNqA4DUeyjTJwyjjq14IRLu7XUuT5WIMU9G
nxz13LhkBb7AZNB2LDKufMXVGrgVryWAESvyqTmJmN2TmbS5/YkrecUliLPCrVzhq40QBj+mVcC9
W58QLgcSbxVy1K10etS2dBIqW19rYXXQF8pJWZaF0wLmAJPPtBkLIqSfmvQSWFDdnsRSrMTZTP9S
WWiLGEHYddHozTf9clEuGDfZ7DM7oz/Kw8nRXNWzf20OGm2ZtEjitLa3QIENG9x+NrgMUUQWCqEa
ErMBU0m0sH9z6/jt5xBkN7fwqlVyfK+auPpSpsr0Pc/iJC7nk6l0yDfPVRUps3YhXvKTXa0BbSMh
Gi71dthXEL5H41hqVpc7PLJsCwO9rB6RdOR5gsehpqOh7637pT9KwKLft31KG2ba5xmTx1xfgzCU
dM/SUgDyynbcEAkd06+0pNhsSAqhq34edGCIJXy7Ej4O9+vt2vLfaB3aaFjhfkfjPnCuOGsev7LV
EkZZOBNHiCiYkpf+5NvbuplpRyOGGIPF2htkxM8fU82pRjnFVl5I4biGA29nqHmGd5u+F5pn0qeZ
q/tFRe0lEnrKtzCsMtTpNMT7YptS3m6L+4JETlwhb9zrvSPb92AnoIUnJs6v5uWvubz/nnnHdsLP
wxcIPVd/zJkYPo7i5nFM/57H8jjxjR3wbHk87ya+Ngcfrv9uFIbvbJ/iVkz24gadLwOOCtLVWNWx
/S753x7HVzCc9J/i2qM4JGpyfttJTPo4vUhJVz/jjuxk8/hNNk9lDNNL4/6akCt2FZA8Ts1TOga9
PQGbrs3hsdOXesi8pjoSC2HzacJyZDXuI1Zw0KDOsosQP7fan/RCtcFeGLY61DBQxWrcVJS6JfvY
YcfqOaEh9a406GefG5R6iMawyiEWUshRQO6xha1SovdMPTLwjZIDw3+Gnz+2VPBa/d3DdJ/s+9Xj
+MSpOVkr9dg5KcChpSXxda8LhP5n50Nc1ZhAksR3Xz29DqajkqsBaXXnjvuXtiOEqUMGSB7nMYrg
fDOZCsDLrc6u57tvhinFpA+a6/gjKBkA1SHpnssJktOptBagqZ/H6sj0K1ESv5t6lj6pGEGuRqoQ
imSBUqeVwlGeIY9Th+wsXXUyfdULwx50V09xmyAj9D+0UPS1vXXOXbo7JSfsBnbJMN3jm6nIJ5xv
NRo4iRJmeZ/RLDgmfJMULPM5E7z0auSBwC9UBz8TpPj1uFGS/JmB8gRrfSXy5uyiOPCF05s46sbh
6ZjnoJlgYyZlR7i78NaMYXYO1ojgiNxREJPCfq5IF8+g6YjcDnF58zwNW95pbzoRq/8ADL28mzkV
OqdVV02L3i/OlOuLVA9eDu/BUwfLFwHKGViAPoTVC0ANGKWh+ageDjdRFmY3R9Cmgl+HzA+i2728
Omwc6fjAllvP8jMDWRPW4Dbue/FJHbZgEJYHd8OgTBkZXEaUxhn+4PJnMgEgt6+a0tmhFGo9IncT
mxBd03CrPmqKsDesTxmYUO2/b9KuCItEj+OyLn732FX5FXZNOZCy3iQJ4cGgb0C6Hv/sLUJ222zK
cJZ+AZJyfPtbIIp2+nETlc2Wqw7heOeDRxLw0l7ZeHOP608wXG9I9tnjMn/U0zOMCQzPZz4EyYoF
cWgVWjgYXN6EugesFEb/Aeew5i8Z/QRUNqRgbG7owRFRTAIRHc5sU5rE75KJ4K5HaCcn0D3zvABc
YPJfaQ1rkezXw02zJSMNJ+kMPB3+ZnMsVM+wbb3HBkFLfYugA8RmcYsJH2FFqjvWq/N3hhp8K68I
neqXHeKzKcSP/Z5O2qBiJroFJJLwAc3umy1m52Q/Ifm9sl7UAX2V6sF9n3GP90FOOir6CQYDvx/z
ZZAI5u+TurhzJiHYd0gbOm1uKjEcMPEnabpo3wtJ9Cjjtcg26IVcbW4c8ZM4sfyBwA3JxUbQzLtN
z9cdsmdh3HMH9spUV74tVFxp4qI00hhHrnQnej5l3sxngAnPp9tPFpJTRmXjNORdrkn/hLQhV7hz
8snBOBPBamXCtNzdXXK4Ua5SMbkQ8vjV7bvde12iaTFCE8Rj3hWBADMXqKwTwhpGcG1v53rQOAeV
l/8otM4D4QpoT1wG59ntACpop6T6By0SGv+TLuSbx1A76uQHi3VDmf98Lya6CyID0kq/TeTdhm8N
Bk8V3aINc202PrNw1I2NshGvxIh4hiT/ou0t4w5pk/GjhAKDu+S9fgrIqGzDW+ikja80Vi74reLr
sH5cNyDttrCAPoJtRxayexa0fUBkostVav69VFsBjlZRURAw/dfadMYdTbM6bZG3CQ+/68OX/K3v
hHtE01/l4J1i6eftBjBsXJJjFB47k0Zh0M0x2oDzGrel6zG+twzv6OmYb0nf9RkP15PvG+MdOL9s
K9Ba1Z7+lu8rq90X/uqPU04CLsmbw0vN9grrl4GFEVMdB6BKt+BhUgCvVYcaFDalt7SH3YtO1YM/
2xNgWaYqKjFQx7G5I9fV4nymz7n5/Umobc9bZamExo+21E6Q7ZBq8rW6kf0Erg/izXCHZvv6xoV3
koh5cYCDkU9iWuyXPVL7UewHzkQPwdojaOIUT64n7ms6R+gTLIOJXf9UnVNLjlhZz78kHNY6nsAT
QLO01SpE0wNRsqIjzPXVm06SgThUv1RuFGzkbIcyoQz4pyOu739KTIjbqo1awDEXISfjZzVN500L
2A6z4kDBCAtOT04151lhFAleinUXADmHsVIVvzUbrAGstwxJvav5Cgvc4K+4jNUgi9B9BzBxu/MS
nSFBtgdTHxl0zmKxE9GPplzX/N9fTUnVSCAhDIC/CsXe97BKZu/oST9UuswaR74S84JOzzIk+4E4
TcAAS212wMXGVtgX5m/X/BoiXAL3/YN7LxJYq2eQFuLrPnmFBlsUxhSc1+z25B+PHDJFJAz5W/cl
YkarS7I0QAep1HtqCZ7P16yZJfYFnw4kKsOfuVSXd7CdhY5CYXfbafSzgRBWuzymswRTGuMz6bsk
D9Aeae+G/bhjRtrNTw9gXUy9RLDi3jjpIVcgUwT3p76Udfe8qA/G+nWtp/ff+0493X8fcyociAtN
0pdZeIgJJFqWkUZYfWi6tyU7BTRHIBnuBRWgWhK6OFZ3Pdw+QjpFIsZtm6NFIOlTh8XhJUJkq63N
NqyZ8akAHG6rKtZobcx2nupfz2LNLVXoUanZby7wh2RXO8X0RGZwIL6YESxGTXU1t7ojcUWREkfs
a9v7hmgDN2aOAimXuS2h3kGCJXQteSCnCIZCGZQQhzLeTJryGtgfpdnOYIphGCRKKnU0yX0D496C
TJ/zARVWGvo8SqOMuHz796GrLhmag5uVFKtxe0XLrXyUPObWzzesEMlfO8Pi4CuxMJljdxCGoEvt
fjMJnr8qQX5dZC4Lb1y72YRSSkKusBJpAlXv0/iMCNAs7VWI3mytJHrS+Xgd4At8C0yKXEzTrYEM
xn2q02GR7CgvqhI23IeSlwFAcUxgeSB8776E6941L8YbOdZF3ylhz0KWlZ77OpmDTEZE0vt3H63M
6hbpfTQpgiHzx+A/QhU/VwLndybnFR475bO4wwST7ERC7ch/q7s24Ut0zFChF/6PpPNqVlRLw/Av
ooqkyC0ZRDCnG2prKwoGECT46+fhTE2dme4z3Xu7CWt9640s7ZcJ/+urR/XpAqW7wpTMjIwH5k0n
QO2irDm0tf2KJghUQlF3/15R/k8MOf+8bNY9NSQpul4k4MS4AGacQ27Ww84u3M8W1UWsHaoJ9cXE
O9gVTOzlK1rFpSZS75wiPPtYHZgKdI08MSttqskcpCAQf1Yuux1fsjGJlxnUwD6ytGYuky6Wmv2s
8FEDPdodmo0q6Nqh/WsIQxyCErtY9xIcQOhJoT1k46awqJEWJOGxmByxIYpL/bvWxOknWaJ3gOeU
V9/Ta9MxAY2jz5i8LvAHnkKea2Aq+yA/KMUpblSnRHwbRTEm9wXqI3AutLNMiF92SSwCmGGwI8gj
45baSRUVtcWEj9pGJCyLF8pFBoBsr4eth7gg//lYM0UuNTxtH1eyk/3jj1MjX8NHX0tLmNeOjy9E
9tnizaF/HIFIA5vzli361XOeYtNbQ6gNIKkjEw5okp6rwik+lnUTqk76DcYgqorJdnJI/iHGx4vO
SgniI6+1mTKJGDZYVQK4AyYL3pcH+34XUNfG6Ks0y7L2Wp/XnYI09x8T00wya1QnYT6yZWDWtTDP
zFSzuOai13TE0YwpMiMwtJr+X6oLUZdXTgeBMETOUJwlXhUEFgqBaO6x8aUGSwU1g9wO5nYuV/Z2
qh0DfhbU5VKBGEE+hf6ChYVL7o9B7ErvMXFz1XmE3z7O2pWGpkgOytKsUX/BN2h+f6227+jH7vBX
qQ53IskDDf2UIlktgZKJTUsUZrNFcveRgNaaP1lwbEHyKQXVViBBrYL09z+qSYRxyS192RLP5cd5
+bd5v/2Fv1vES/xl5LGFj98HQMXFXl18c09kV/9uONSi2Tw2siVKC5ZNZV9PfH5X/5zv0+r2jZPR
noi0sHNYbwlm9wsCuSzOCyynhvDvWVJTQgtPPjGELqhHxD7z6T9kseD91LZUwi8erjiVdDPNnQ5t
YAge9UJwSPgBJ9aSPEy1sHkH5nRnLVnXvzCoEQ/s64xhurKTmYJ3l6juHpOuCPgCFTqsXhOT3Yyd
67MlNWOcus9/0kxvjWSZKHFPcFZ7FsKJXe0QjyFj4nnNpyOwdHKMOSOrhta5L1b5WRlzwbZvKETW
3dsi6wPy6yel+3IZT4duvmrKMkCQT5Ss0pQfHOgEZEkEJXnJ3oh2KDKRp5dhZGJ14NOngYLgLzMV
Zv03Z04SXXc5ExmgF4qFMdj3kCyRBjAI5I+R0AA5jqGBmUSDbbpZ+se5K1u2acAtQJn0NuzS+CTk
9Y/5i5IuxNA+wHNJpSyag/HzqIieBD3391xprfE+pRPjGhVLQgX4bUXgZu9nD/uxaZutkgZJvhBA
wUuIBwzCE5YjEPxdccnjZpPvBSX4HVUGNA7hLYfeZQnlFBIi6nzPd2b8EWmPyfJxal9OAqvxi5/+
i7tBZNsdkEbwi6+jLdWXOYrGlrrOE7Zv6qpM+UXDwnqQQY8W6ppdYvDsKKo7QX0AwJbaClZrefs9
i5oPobOa/OY30YPvo/t139hwtJov9fFDsEvUeur2S2Mlij9tStkRn6pkppjfGcnBuU0GoV1pycLi
HqZ3BqKvBbD8/DmKsHuREvZAu4eVewADx2Ha+H1cY3Sir4vcPGmqLO9uOx8GTpO5W4kQSLRn5tse
abLLH9RRZewHHQ0w993vlpkMlQ2HUakYHzlmvk4qcI/q9MWsK0w0fWNrwPld7EYjTxtt0MZAT6B0
pwmJ0sDi7d3r+ClOYSHrKSe2hgharg+ru1fh0llVZ8JAoXInME9zflTGMf+37Vfqxy2/dvDNzXfr
qqd3H+ay3YwieffqmMd9Rdy/Zlpm3bXgXQTjB8V9j9z5fqaCQ5wz918cbn/Fdgqmqfjp3WnUiMTY
fhSLVCagEyxNOXxc2sTqd01u5/H4xNPHQOIlu9x6OqUYJjBAsvdFd5eY1d15bKh/oNbYYS763QOR
6m0aq2zUmvo8kb0PPxzMgRazkaBjH2neiyoXxnIhUHIeuVBkVCkPHwbwPPfrxzFZ6HQbx5TVMYU5
OdownAkI9N6oEfsbWtt5Of21lK4a7NnPL24g6oG+O77PgymVqY2P87owlOXxF9VYb/aTgOz6IZPa
6xjuKJmMgVM5/NZAgjm8VL0Qoei2YyeL1FgnfZwHA0bb+G3zPWonxHuk0Q5NApMTMDX9FfQCLBGz
A1iQxI7cEXEH6/fHQhMOmICEgQDxlyeiyyL38zFLOFeUR2Li3114r6YjdS4v1cJNEjjV7yz5ANlg
dmdW7XJHu0Wf2lUemC6SdIYKIScTEnHF6qm6eRaMN3Ik7r+SpVCVzsgG7y6eOeN1EA3M5okhco4a
2WSiFHfzPm8tToFV5WWRjC69nDH1l19STL6UwWD97/EdrNJXrB9xa8CZB1DuVfgZjrpfX9m8AmgQ
khEuAMAOiaEmy5IaV3sN0lXaNc9/iWIXiEklHEW8eLMfcvTo9SfvOaDnI7NX56wbNf2IQMaFthbn
+mdavHyJyi8ghYircuQRh9Wv2W/gjSofGZW0rWn7ZWHBWVYEOsyybjE4jibx8+fl2+YseDyx//RD
Sy0QzWCX35geX6OmjS23KOIDdtV92oCcAsw/UGnBYiU8CjQFEQUS06+wynL3B/azB3S+tnBIi8ZO
HyGfQU7R8a4ZNSo4EXj5WIGYnH2C77oWY+1FPhNFV4KbnH/XDPaMeePldObhY4IatQF7EE+U0K/5
JEY71eYkl1eZV0kBBLSKceUVgiI+uv8qaFSnDV7nJxvM6cdOYykc7Q8cPUaqRSvWJ5uWJzkzb5uC
pk7R/dHGgKiBmQWkBul27/ICVECeSwLJWSLsDIedR2g+wmll3npswmCposE0wrwCdnS3JAJgWqy4
iC8YjNjoEULkx88vlq4t46HGHvIzKzpvfW2r/dG/SLzXpWJHpjLjDkiHuOTF3G7lp1x00Tp9f7Nf
aRF8lwAJo/KEgwZKQ130X0ehZKmf6Qv52ABNGM3YY8OYThjV1lQCXu8gV2EXy5Gw1oEbIHo+bfBA
pVXuG86LDDtWisXrPW8nD0sEaBiVsyqJ1HTGe1F9cLx0pZf5SWIXXxORZ46Ro2eoS0ntZ6rurQ9w
M1RTF/RZTJVJIXivBH5s+2kxgkkjU1Zd/bkcQWS1XtOCiJryaYIE6z+Nogwv4t98cSGXzsjSwy/B
tQcmx9vxOdqAUCbRaEQ0k1/tugzNuNUJ/rOOOMxMGTbaHXdmaIkEbdaRkynx8x6r+YyCg+TNo2zr
iq3cIlIC5KEX521PeQZG+r/BeMA8qR+8ochKgwXfICrB7YI3IguIJolb3Kv+c0ol3IFrNnsDY8K+
EchhM6Q/Pw6qwOoKASHZvaseB7sdkLY02ZRX6pru0egH0m1opyEdeKi45Q8sugOJT7R3sb2lluJT
8EMAOhPA7omVbo9Cvz7UAkIfG26D+L2h4QlBGii8puE0aZ5x/psxIyKaZzHdZOEP3mRsI4ZbQ3xu
8Egyj7p4HY2pBa9BlPt7V2M9sm4INL8skjYKMzn8UEKkLMuEDm4OSfMJkrYxdj9OWegyrGcWlBQe
khFnaDEYDdP8zUyOMla8lpgCC0+d+pz3r6gK5GP3XNKawBHmde5GJrC9KNpSs+onUVn/qYAmlcNL
6A33ikKjimMTyMjQSMNc+OWQ9gmFn/n7G593ytiagFIiB3vZYMDEyehGzWjztVNoud34cNHtls0H
zag8B0C8z9R/JPAO897+g6i3O46oHkKNzBHEFLHRjkzER6BvlSP7giktRzPl6RIrBbjF4djTTZVk
mD1NLKGIy5k1VFmMV1VpQcjQcxreVetx0qibyqxG9rM7k52B7KexBc78HJUBb9rpmxScHg/KYAlV
b9F7r80A7Ua92UoWtly0DL9lU89FSAdeVxIXHhQkHX6ZJ+GtmPivp+V2V5XF6jyu7PtaMp/rbnv/
d19/f/PREbq9nY/wgIGGu92qjJ7RmKBsLDJ4q7mkCJEBhbv4w7BbWr+A1uXycSyuqUo4qfcMdeQj
/0HVHOBImmYGM5LSarsIM6iULYZhcDb6cl/HlthOf4nNz6I8rIpv28+x8L6xUExRBDJvchkrW988
gZfyvaa42vKBBpjyPZQQz2xbNdRRWTpqoAzuwHz1HKmXHFZlpB8r5uqx+g+whKPDnaz/u/3Nl2yf
WWe1oUzqHyFlEj1uf0LwZCZUzbxm+B+mzb+KvdWpiOMar97U5zmISWBDfuAmSYVC2PoyleuMbL3F
oTOdq9qpK7b3bgpYryyYogm1ptbuFXwdKBkQ1QKd27/SGVbrgQCTp+jbANDSOZAk0kTEA+r+B1tT
Gf0nuHPqmlgJhywTBMtlQ6s3XZQoZr3sDR3+kAOt8DaBnBP0C9mGFVmwqrU0o4UnWXIUKVfj6HXh
DM4tFyJ6hCii+yyhh++gGvaf6tEjR3y3c+PhmdYuKCtWRwruSBZB3DbaZgWmNu9DOvPPRtryfDok
Ac5u15Fr1u4dveoJ5xSHQfE0HK207Qtt5To1U/Pb4H+klxWQqUPbMvIeiDymRTQIF34ct7DUE8PL
XIUe6jFt6ZLDxlLxHv/mUFlEeiBWZAk7PLy39V4x766o/FrI1t+fYj7+hCOhUdKCx7nA4UWcg4Oa
K3efpgSMTQwj/5weU+T0CBxutxWSUGKgOvLh3h1ymzHyQv7xsHa/DmNuZWd16pYgyIefkKjzc/RV
k2CAAdxJrqME2JFd1KjJz8pNMP7RCbCHCCTSK4rCKwC5rI5asaADj8/WVUrPn/XIYkiWnjhyp2mC
DLkb+v91NrKp/mD0e3bWb3L6AMy+easwd9wXKYeQGN8PNbXtkNwCUt6hz2nWrfuFDLxb/RFKTJUd
gkDI4RmN3Pflje/DUJacqirBV+8Ri5GYeBigON/cB4fI4QklRqYMau4JYngmMaRrhJ2C50GkIQP/
rPB34SAYWPzTe9EgbxRO70BL/KeGL9h8kPkDdP/5Wb1mX1Q0Xm0o3D2NdIPCrB/49YMbag1074ES
sEkbk9ws5/IQ1sC3qghYLjY1M8kQaQQ2pqCPudmv3mG/RcDcq4fRHkeJiAMeSPwvZwOY4F8iAj0A
eEdzBC03AmbGFA0kO5Om7ZLUrwZk5oYWnJmBsx2oKCqchkRIWCMOo0sMbJcvbp02TMljBNGfWK66
/uKk5gD8xyAQonxxBxD7Zgf6BYyWWTpZAYCWJBady1B4z1mnmE075Bi5w3smCqgmSXaj/8vDUuNC
3bPRUOxHj6K4VlVTEJAToUa4qxcktl/o0jRmN3pTfkIkJ7od0e+o/osYxEXIvObnF6BC2xcC/DJC
KvLivBWD0iMqYxUltnUlWjZ8Gfk7MIig+5x3iLOkv5iKLZAkGyENJTD8IBe9WMJ/C4qF9sZ55JZI
tsB4JqRe+va1w/c0+Tod6UaN5FSgVBHVgGRmE5Ni3wqHw5yEV/gVAiTe4IeNMQzzvtVm47sjF4Gs
eNngADT1+ypDoPOJXpr5On42OngK7/778G5cCreHAwPT6F221V0bS1wo+85rQ9wR9jRlrWECeyP1
/wU57UiIJA00TKxxaJa6zkKx0vrFkh/HR//jqIatNpS1HSS6M/TNgP5oAYDf0IVWmsCFzdMSgO3s
YXWGSm9REs772spUV6rnl2SeD4du0yfYiPQv1N4G4qsy9Qj4Rx0HnQvjOM/+0rAk/dX8+Ry1dOg1
AggEd2B6B1dkO4fcEyGmlHMfs4U/RLf5mGGBkmBsoyN6VVMAH7Z3EEDyCnxYQwUjGSJNnERI4VcP
dH4s2CoKbl4ylQo+7EQO/jFpSDZJVKtlRR4Shfo46mpnY+tBGd7xKKdL7b5D2AJiEOedidoGmfn1
hR2K3DqrjiboUWwA/40YT9bquluAviegawTopSyJKMREIH6YQnbL/ZNaOeban9/un8PswPf2vr7K
iRdQpAxHZjYymr+hX4S8oXYog6cuVkfdddaP2jGVwvJMpoC8/nLUiUo4eI6ViLuhws3s5/Q/u0NM
tn7LcR0/HnH7sNH7AzugHSR/ceKj8YeC71ujOz0XmHcHqq5ncls/Gw92dhhsNLsjn22qvh2cpoQ3
2sSZBurlxn1h+oP86RKX7PwxaSL4DadCESiwyiRfoL8tgnLGevlyGsFKtsQJ/xA5Q8sPmR2kgc4f
kIwIydFyP8RZizZ1nzJk/0zlP3qMF7HFNsfRAs0LSkDtWOr0A7lQsxFy0jUOKo2nhSALVJGceHtv
UCmhQ+wPAooPMjXoJNGCHEcLEh+8Yo+4/OFwHERU3uDJQX38RXPPYwv2nRa+1s7erMGnBBRHsQQU
ClzHCQfAPM4dpuwD+le64lQH+WiCRea2DBXVQeI9Zrg6TRqQJqg05kpg1x2n6WYnIL5wOKYJS/j+
fCYsFdQZtG9u2KN0TF9THO70nBGoxHPehbqGvCpjQNiMY2HB5KN8T9V3D0sCgDteM+L0wunh6Wju
yNIBjTNZOolasu8LlQI/MkSWwux9s1XIZWQM6hjZ2HMmb7AztsuK70WlyPGFy5ThYtHROcL7BuBs
gZf2MX77gNX3ZwMa6C40zYQaH/1cNOEE75jsPM/jGovELFse7msDAgwLLBTubUuDtMTrT9ijmRMX
zP1+zW1h2HtAJbBpIFlQcM6WV8ZthN4pV19yWaSmui0fmulHtqW3952xAK513GyyjbwBseyJ4iHZ
FMHmmE+AYSJ05EPCQcGaEWgfdFWfVUmeeEka5HjACsVmxp4ycLCzyXxCjeyFHQbJS8ehl+VlhuNU
49lDX8SOz7mRfNZBqzL6kKRlvyqkozj+rE6blQsVurVyOSGv3iQ8/QKFg5f1isXWZqOnCKkASJK8
hmx4iaS2trWbwpdGG8wwPxRit+n94Y8v5PFqkGaIlmt//PDvELesMgQxEfbhMVWpeEfBo2JhEn1x
oiO/O7/+EpzIa4a/RxF11EUW04pTBSjfAtuIENLsSx7CehyhVHWAGubRbQn4rJhhj/AEHE7zgIqg
xBkoqKkCOcBxBYOzR3mEZ5bCZBWdNTVlDlI1LFxR/1q/kfOx83JMtXZVWIP6FVck0+jf17cpj5w0
axYfxj28n+ZvK5mIZlC3Zp5+ka3eysMfT80QqMuZj4x4KFyUL3ALCwygPMjy6nXVCC4eLY05tDHa
lNodJw5nHQ2QcvrK6WzCQ3Y7lTQTcAzH1bIe+9nLHyvIQkgoW6Er2WHU1RRPVi2mIJq2xiq2tSGS
SjLq1kmNpWCPiQHdDMUvyg7T2JvXa/rl1AbTgU4vn39n/ZGWhITkZZ/WtbMccMzHbJtEPckfYM8k
L0wGif1tlY2OKDjydq0hXiA2lYG3C3ApuvgnvQYiw7zcHGUUVxP7FVduZcJagOOsa6o8RlOeVD60
AsLi1v8oN0ZKMAZ6xDDHsM6yFsikOhzzIzEmmp1SctJN3xuCeSk+IpzhbdaSYcVC5b9G13wQ/INT
+nRYTWRH2f08ZDKKpzkEzFKVMPKymoDwzKouP6pTaODBO6KsoINZCE53tkfZqXOTDY9zHQF6KPYZ
9i7yNs15WO37ZPo5SMMoi500v4wFL9OxoZJxlVvfjoO9zVNOKAoZWwTQ5IGA4M57orXt0H6AzlWh
7EiTPXTFs/J7Ep5YdPYI2eaVn/SOzs9q/CH4zHCuzUdXuqsOO1BFsXbxi0KSkroErMeqk84jSq9w
2D0twz5z0wkytP8mDj3xE6O7stA2A0HMUY6HGPVZZ41IW4iQN0Gpimxm+ANtHidsNuYNX6GJEqCf
BSn6YbbTHOlDhg51x6O3k1eNSbR7a5HYHB7gZJEu2lWYqMhUIXvShwNDbWSkraDysXiD2soGM/3c
d6rh0kdLq2S/6z1wMd6hOdrkPnOxNbhD7o5FYkmcff/46YhDqQhrvvuMkSN9x9MlbCcUAXut4EPj
J6gDJevcyuE9IAausWD/AL4kMJzKBqG9YuYYGYjiiRHweeOH3gm8iy0K5WqZHGEEgnLoCobDsRJa
LJip4ehwTZBFU9mq6Eqx+LZbczuZfay+MEmCYBagpY+I5NzYev3Acy80azoVF5TgdHvwKP6pAdZD
OlQcnwy9/pBe5rWx+9jIsBzbDVVrrtuXbuevOXJg9+itUxFLmL/r+c9SGjeXBhqlW///4dSLWLTr
mgtgg23eQDRs/PSJPDQeoSfLkcGuUQsGDHWDfmp41bv/Qs2X/XyujYILFIBhhMjoOYQgN6/xLlw+
HidJyUysZse7b7abysR8Ry0KD+Vh/nvbLtFxiMxQhvFF3Tfx62RnkcC/xChEgdmSwz9yoHz6I5/v
0xACy45AEMzK2ndWDD9qOGsSOX0f5SHb6maJIlff4TDLj+s4y4wTOXgYUk5rkpjw77suMvQhBYpf
+2SkOjooGZ2wdobK09ZX2ornh4HQgioAFZX25ZZDwpwB3jytR5w62Anfm2Rk+sk/AjgH9s3CKcjG
yoDdEKhGcuEF+hGTE610bO6dt+5+dE+hYEQEyCY04WPqu7USxoLBRkg1BSZ0hgFb2q3HZvyYEwN2
m7d2b+5npS0ehyrrPVHUr8Gq5PGxS5eM0XS2lJao62Skavbrj3fOJngzgHMin+jvj23iwDdah6i5
kS3gRdn9AtYy1d6Fu+85uza8dS5ruw4mZIXNdcf6QJCsFT629DgZo4dFfKmNFpLZbIj2JGaM3B4J
R4y+1BUetrrdNlM0kDipaRkcpIAsYYPzC3wcTpZdQbUOOB1exmbsoZQJkzgMVWNeHeasQzM15rT+
JkAiv6ZbspJ7m62M/6zjt7vmK3L9nKFxoAYNzPma7+MaBd4/wh59hK7kMKwbUrYNfwzdYNPWILyt
13j2A0Mg7I85qeTXcUxa7Gi/7/bcU7PEq8V3bLop8VVQErhq0QbwZ6nO61UiJ5h4Hiu1p6pLD/mX
AQ9X81l05H34CFRwyhGW7FcRB+cQ0s/sLznfqSdAktP1qVZNUr2bOblKRo00274RVdzb6XLiyr3N
KDPje8LY/0M7q7NDPgPmcC9+L0W7t4Uz2s5k9cGjd/zhgcTARq7IcH2kMwFL+25YTFiPpvddZi7+
afN2eq05FpKdY1yRwJtFY8MmLMBNLEg+ErL3wBH4JG4WhT8nMiSOY8xwXN6RYMVrrTZgUmkGYJ/h
qmJxRRXMfmmOUZMOn37cu/wOUZRoCwQqzp8vq0cTZvKy3DgK4BUkED0Pmw9JpkOGeL0+6vQNDe1L
9hCzTfIV6LiByxqsGeJmO/KrE6Lu63cHyRhfF8jfqR+Zafsjvmy5cjhX4D9zBodhDYS4TL3xxLzV
XBpisn4Vt3xRi/NyW12hPUocOQ4ahwW3U/QFL423hMAGmSkg9i6O2py6KrhEYDEUeuhKXRziSOdX
T3JohvzeQUAJAuKf2r/iIF6Z8SLmQOyNbOVDOq8QuQ0bOwY6hhin/JjkwqKVHh5D8CJ/QiMWCUel
SSBt6R5jUlHaY/mzdRluh9giVngC+HiFPlYS3Oa/WPiHD4oc870IYE4w8ND3lF+VLHSmaANIsqu2
6djST/kRDHc+hKgOHjWgMFTbrMJABRjB7wtUqZnzwRx+W7nPWR7crEFYi2CaZGj0zTcUepAVUoFY
3SwejvI1T3vuj0LrKacCKslsVsPOV5znH0QoHxCiCqthIF5FWhwwdCEKIjUZWeVa2xdMnoQ5nEWT
CCw00qh1dEAg8k6G6o17BBtCuNiw+50Vnmp1MAA0tJdmVCPbcG2oHm4uZBmSoxFUAmqfH4JOF8VZ
21uUvPZV2F/ftCzge5TNybVE2yl5OTwBa8eJqg6FvTC1OTpKOFcuVFvmmwHoJth/ycEkLLgKoyGG
oDPQfwwpSkhWNfepYDLYjtQpcygIHlsUQ2dK4FDic2IPufUNK0hzwne7ZuqMuaaFbOsg73FDgi47
BHsRfYdfeYqyy63X4vX3jslrl/Frzsfb8seaIV7frFaoH+gxn3H1I4yEc22VrZvGbSqfqr0fafsI
aygr2M+w27L8o0DTHRLu3gEIpbrpfLZ36eOlSyRS+9qXiAdrFFPZU4TD/oVSa2Rz3PvB0fJYfgyS
F/QIqsDnJCKYceL7TKLC28NPOC6chALC4YnhAX8xfEqt8/h6g+g8R3HBU82wSR8CAU4XysuSQ0t7
zIRekh6dCi5VzdHPiIk/BJCkThloOwTsJKT+OHpYZPABOKAYRIsJgu3APh/QQz8NcQVrDj9DUSmI
JCDbEzxDn8mxoAaGdkxQYJkf9jm8Yr19IwBoAUgv6mgW/DdROMpwxJnobkPU2x64mZNe5/T3o0Ja
AqLxKYDzc0YXIsszwUK2dLqd7iFIDV8hxWNjouEZ5Bxn+KQfLJpbzF4ktJiPo2AVpDMvVOJgSmBE
eZfZpol1G4nHd95sb2MjR8D5In6B09nfYHPAFT90ZjJI8gnT25IDEe+WtGCX+jo3AXrmtsnbQL5F
+hOjwCxxyJzzmB9Q0Zj6SZeYilJ7chhN327bgpVzMIfCWY5XwpbWwxMsx5zQqJbwosuYHHUyJSWU
ds1uXA9bP4+jw+ObxdqujUgpfzEYlNEttcTOGgcWnWzlluzVA0u5zPzwYQoD8QNBJQJvcgH9JyzK
SohLW6vBj2Y2tNI3hNXsjLVMMA0RklTf1ohaSTR18k1HRAR5r9wZgyfPQYpqLLnzuU3PZ3buWf8X
5MzcbXJl47Ykyyr3suH49p0RtsLfxXqhL5G5cqCSwoowWPS5EEuaAdT+EcxxZ1CvVbnKx71zQS9r
/rWDlp5DEzYRZ3J+eYCGzY7yREKPeam8Ea4v7+e1qrE+EcYbxUtlpkyZIDh1P1n5cBHEHOA+CKkf
fzaHXQ1UnHB1Bqxi18fgbRnzM05bjRdDnRNEeqf/3JTnpKrqBIYXkokB3/EJFzILdL9DJq2AE/Lm
UFaFYOk+473YMNHOHSYKnZtsCFy8AZsAv2UVAxbjrnISa0DPmRyfG3U+GSOmkkg06K0l4BGZ5eyo
YUmwgIvW5WO74j9lqZGkSCZC/GT3MJYA+R7ucBal5wZ4neRGVgWwSpNRxWXRezkAGe1lpA0bED8I
Rv7u5eH4cdmT8LVoG2M3qDXBraRgcJxPblO8Jj1BBryOSm+Nv55wQZzCMetDLV34uP6iVqDaj6GY
4ikiekwooivGVYXVayaQpVBQLc095VUHMQ0m88r5mXb6D8pRpLUBIECNkSS/jfC2nXysg/Hdj4Lu
+jN3pIoWQ4SjcDTBKSbd0OakodJbsJMjqgSI4BQHxXavIOCabYoscIGnmqcEARAc7/5zHZ959V5s
POjmnuYIwVAKJv8vOXeRGKof6w/5eAQaCjclQFViz0zQR/4V/eY5F3n1HZpfvFWPAGuI8vcfwXvV
yib6pPv58zZLJJX+iOjX1v8ycQyTjlEEbNRIu0M55PT7WSDJmNGJaySIId3teNNlhq4YaPJRdUmN
962N7UgL7yjTgU42k8zkl9ll+IUJHhMojb3RWiNI8DRvVtkl4G9uHi78nGOSiGriLrX6UzuV0XTJ
U9TwaDJTx4RRMLEr3lcytbAuUXoCWWJMWh4WYWjLwGzHMxNqmaSEuyNOVaJ0aOVFUGl+/+EzMm+s
8FsIwPqHDtVIztnY2FGZBDD6QflbBeh/xK/5/nicaKO7bGmLhD07C0uMIWTaKA+byivxDNYPXAVq
iOA1dbtt+08kT+PmDdJPSGmu2U7EdwxWC6Nt9Lti+Hdvm2K7qXLoOYMofnr9cox9uM9d6iAHGxyX
44hYuMXjAkmGNqhw0UAgZ7aGOHT9MKWg/Tpd6BBLvO5uQz6hx2LdT03kIFOPvy5rwFxfD80zd4wL
g0UcikjBYDqwqLtb8FigbsK9m57vMZjvY3GPrxMNUM9+ZDZCnwv34Gusvh7yPajbdvVMLdZnJpe7
VXCkdqULVX7z+qBZAE+sPJB8FzQn5G8gt6HYBxthQQqLebeQZ7pfDzGMuEDO/H5SnVLtJNQYX5tg
WKU1yGkd3IwZhlEojgNLoIafxgcUxzGSzmXjQaah7uSrpljeE0e5e5uAW5nhiRk+iQxd3M9yglZI
fNGtCcy47omWlJIru0Q5pIPzGaKlX3PwabiQiYUhsSgjLVCKKzsnqs2AGM+nVUTjfHAc1uAfCTFj
Hse+zzrVT90jUK7KL9aKf1nUyBBJj+A7LkEt+W62RhUsswvM+SD8xNxIosXzJtKMl6dubSNgUNyX
dBAGEAWugzVwZJMsDpNHtFa9G07aw2jBssZjTcANZJCF/3tCQBjNGBzc+u9iFE2sZS3ZxI8vwfaf
nQtQGF0+nEg7lKyLp3mRD2MdJID/F2YW8pcjAGeNB8QE7tv1+8IhvQG+oqgKDmdBqQrAgrFrLVoN
bExpRB6S7LQkrCcr+P3T1CNWWjK6bYk/zlaoGLXonLQdkzJd5afh4C+9rQIDKRTGBVEDmGfnVhmY
NoiGwI/iTsIdZ2WY93LW3pYiQpyglS+MOK4LHaubJXGtNNSphDIZSGNhfyAVBuj+8ZvdffhAlAZf
AhdBTjk6zyfWmB+MmpjFyQfR4PrwUZWIYwJFzRl1I0NIAcs+3349xNKIinW+nTBrYmxg+6BJY/6L
NF7dTqQbIpRE6ut5kwGP3xC44Uj0CVrA0siuSGhYDcgnbH7DoX5CGfPYCs8dB5h4x75xG0+R1vJY
4f5PjAP3/mXsUqDm1BY2eB5v0255abh51lwbBDTC0+uW8qob9Lo4mfL/g9JOkhLxQAoFcngBvEwE
usC4YXX5CnywN3ZfkrZlFMQ514KVPzl/wyyaMKyFtv0OH/KCv/Sf2/GzBHEY/gNIgdxYNQ5vn8Ak
CNmRTRUhlUqD7ZxHmz9mU/1wFkzQA+6/aa5eJtZizzQLA6Ex5tPe3EWTPcap4EoPrBD+u7EgnFCw
AVij36kL82yHhRFsVp5OpcEZOKNOzAv2wHnY04oIv3f42RHjfW8comgjT4MXCgoD3S1P/nxxt9CJ
BAFXd+jAO9fszIa7e/01RLPBqcAgj/ER9Y0RTaYr7249Ll5gm6GwCcNB4R/ZhemtWFAZHBkd76YL
RHeg1CMIxKlp2NqMi7A+/A3Y/JDIYO9uW/fwXtu0TP5Tl4vWu/JZMo8PGO6kzONjDN10IV8lPMD2
or0CjW3u5gFimG+HOuOJvDi3EvR6xsEVYxpvlODABsKqQowXt4PYY+PhPa2A1CIe98Tg6q3AEu7W
QgGXoQzInz6NLSsd37fmyph/rEXJPuAc3xpTgIhV9MfWOBTm/UWbb8yltejpBXmffsxsGkBjupsX
S/YKwYZxJRl+ZEz/K+4aGnA/IBXswbIRvSLUL+X6j49yRdb2MA8ReXvMGXbLsdF+Lem6DVZXYT1o
AUUrIt4kDrFWB0i9uCtD/gYdVYu05r8EaxHYB95gBfZCm4UR3z21psp8GshofdBhRWbgtYPIAG3k
pjW4TQcgY7uxS58zcBjYqWwdMJmRAInwx+ZAMVtFk3P0VwSrF38Bt3pz8Lwg6nhBbPvvYwSrwlwU
mf0wPTOybUEDJjdswO2Ia7ISRZ66B/SwHPKO8nnp6/Y6Jv5BYszvcEcgAf8fYWe24zqvZOlXOTjX
bbTnodFVFyQl0ZpsWSnZ8o2hTKVsy/Ms++n7Y56rgy5UAf8PbOzM7YEigxFrrVjxFjHOtJ7WTJMd
Jh0RtOyAsVLH8ZWyCf+fgzh4XlTWyd/MTgvk+2H7fJV4a2uZhJexdN2GQt5ayaJ8MRT5yrOUXpr2
GG6HBE71QI/oqhqOydyxAdjLk+128Na52K4GukY94eyE5I4KP+V2+pHZbjpk6vUXRRFDJlsBLXDl
PuDjNWwP7BsjaGZJmTm3Z5VqrdmnTI0M0SK5FhJa9NPRKBoKOPCRm8u9FevITMqtaQMXDDMeqBMy
Rk+6rdwMu0nThaKlClXk0er9HMTCQBPBgC37VdF6BNYody2SOVG+hWa1NtH2jCaZdL4FLsGqjtie
H0lvKw33jFqEQiP9uWCPC5S/sqjtEGFTdpINwSlsvwhMd9dH32I4DD/LDAOSGYXW4Sehww2nDQNa
xuyCDRbKFZO1zXThx5A5z41xyS7HmxQFZixZvcs4PPL1tshi6Jo5kO1Jr7i5KStD7xMrbxY80qjL
Ems4opWTNDN1LZ/WX/+lWtIIqQQYVjFQNJ5i3M4KRzFbSrKQzKqd0ef+6Yl59lL5XcYR767xHLvK
zrS4tORecuQeZCTjl4joXJFlsrfC0PdX2ncsdkhZ7cx5ZQ4c9IGOUZC9ikSTXMZkzvHFzm9FaI2c
bGAmVeIb6az9M+IUGmdPP8ZIzYd1MSGsgzOTEUlaYf503JIZ5N1vDIiZmenM5/NTn+YWB/FMuJbJ
TsXRKuS9hjbPvQqwIZ7H2rKY6Zl1IoI5kahOTXDPB9CRlyIkObvjOoFaNKlzF97qoiqRfz6yccG5
Rrkbj146rnovvidM3aX3CAwQvwOeC0m9d4ejtBrTLUcdGeooG3SNAgCYgOrUbBvzW7g7uOuHcHeT
OFIpkQ03IzSUTI6EXmloL4qKKD4x1Jm9QlVJcIW1EqEbS10wI63vHP0Fez0l1rBj45Dw2yNEMx9C
QHtx9Fn/iN/EJoPxd/XkhnN/aG4PsHmWKH8LM5UQIw8xRBZYYfgaDMDNR1jzZefUcsMYq4yR8k7E
xmr8kn9/6Ewf7B7s1dkdGgbrE7T95td1Vgk2h89k3nl282nZp/0yx5+Wgms8hIHZ4GMIRMBlPN8A
6ffobshq4H/k3O2/2ceSaVIxFiP7yNwrO7tkf98Z/YdVBxONxs+s/fI7MXQ568eUoreoULAPNTGt
0XJCqw2VZrT/dK+jlWL2amaouOgjZegOdXIbc9/vOfvcjFa2mckQmHo0jV3uEAa+9rCHWgyczNp4
eWbNCeZ4b3xl8OaOcShgx/Unc8mg1QwpjXMaZ8R8Phd5wB4Xxb/z8iA9E+7QdnlfvHu5fsNtcWZ8
JQvBQxvk+O9P8FUJ6EqzKBdx8RFd+/kRvBBXZzBlM36Fz3Cb5dxeD5VhT+zMiRph56BecPnzYYvP
cU8J4ubyeQvFoWP850vESQL5aJnPoblIWJol7vLIsh8M9n4ukFSnL1l4dOvxvHRorD6spBJsOrTa
xEu4v4PZfjCFgrtOV+QW5UYkYUg9xwhwl0twqr2euv0Fjo2lXRk+WCIcgCSpAatqBjX3StKHty32
5TzbhNI68nsMIZU6PeHhx0VCRLZCGlqqWYjMle99puWia+ePCTv1TJeeuVUt36hs0fpZ5v7nkk3b
syLi2Uqm5mIxHxz1tP8FjWplVsgr6reOyA4YQn+hlXFSMUmCFAEJpUiIHjcVJtiT6JCbnMrM5TQR
WUKLYdMxd7DwlutZW9pqod6OihilfpTnWsSkAJY/70UZ/9SVrCmBsG9FZdfL6XEkTWUqorWWTOwx
15r1sC1MoRgEjEiZsDKc6di1wqzjWD4/pcKXMssTrRtT2dWhyXhbztyiy2uaYFjp8raylO7ZDW9+
6D4dmdWwyiFhWZOklFVC8GWwdZ9cm0uB+dfWekwo4AVcHRFdSEJ2NGdqAilZqpv5LH1MqZtslrrv
uYbp8s8Wi8+5iWNSRv+2sCwzL5xVJT3pTF9Y/JKqeGlnYi7dHhkGyk67GXfZm5wwynoI9k9JVj8+
TfN1QWVunWfh3qL29Xkd0UAzwm54bBQJ3WsCRLFTSnpvB0oFm2ui2oD8zXu42CGPC30PXIm2LXPZ
XFFEUR9p/XQ4k2/yGB6SUia52NJoQ2S3BKJ8/Em3Yx8uP+SpnxQxFy+e6CpjC+Arq/dC8u/i5pyU
oGyyz+HW3aSpzO7VO1sxXilKmSlK1sEHaViLm5WSoKlSklNtaAPVmq1P2eQV5TkpI9PUgE3kiJ4/
yVg8j1iH9gLFNS+jtin5e+ZFfAaXFJXPtA+tDLsKTnAXr4W2SNiUkdfQJmnFG5oXmpiESYx0mtIZ
NrTo3OHkVr/cWnsZP5PkNSG9y7OzKbIvPhqBl5YxLXjYDR6mOdtc8M0afISrTNBR9c8qfu6tNQ+S
vIHswI25cjhsB/uOTwMhhHlYZBLzA7umafOxrrOcFFX6krhJHaOKoon3yLwfRtFqxa310CrWf72y
4v2ti7Pia5oZcnThXH1DmohFZ+LRj29Xko8OMNGbXk92ly+lsHQSejQtuRNGTdi+mk4Os0hpiit/
/PaOTpR6G38Bdf30R8wyNJQNQ26WIwFN13UXdzqdfNzzCelXH4gmMmQd0xEkQ2eboen/aTH4FQno
igTKpQP8dbYYjEB30UjtmhA7Q6uFRYF/Gymac77MFcuxaLYsgJjXxeFXVu9Z0YcAXNGtgebp+Ftu
HqqI3lwo2E/IWOvVDMgF4e6QDPu5CzEFdFqUxyPFnc73IyiA10dJyHM2d5VJkzXj9iSSB+apLBYY
TQ18ipN9UGzt+y8BqCaer6WLIV9goDZV9IrTd/H6Pv9yrbeSvn2aho7fHhPm7ylzu8OEY1vV48rS
5HOoQOET7yO2DcorKBx70bdSXC5JM958hUinVWVhoRXdvsvdhBwbc1uvv9TFINPbSUO9L1Z5Dky3
GnG14STcGTtQMdH9NmE5jswo3JuAEl546QBWb4xT17RBJKExsG9bLSApSjV0MjlGdjKmjJ1F7abQ
lFLiaLn72e0rWXn0ws1ZHcY/sUmEbp1tFttzw7CFmZTl4myRtBAWczteMgSH4dnl0+tQEsHChiOB
QHdEyx6VoMGYXKDX5DGF21QlHaAkArF3IhXqZTxou4nL2mhcDK2KOb+9ySpZHMfMrfx+Tg3p/ZrZ
wYn5ofWEoxnT6VSQtv3w2UpuPn1EHBb0rc5Xi0k8I13cNHurw2CTNCpqs1sec2o2emRFOywYosQT
OFkk/kzjM9nYg0gct6krFACtp0xqnC7uPoz89YF5APO4H2jS4LnrCYZs+kblid5zKN6c3Bd4JDla
So8uRebAzC1iFJKR29xSID42O14WcrXT3dJup8sFymBDTnJa+mSJOTTKeY3Darc83XgrtNBtipU3
/xTKDqMbPMhpnDIc5nlFxNmYA+TsHzJ9E8v3XOqmu954tDwMBUrUCbB14RmC7HLRhT2CWP+7BP0t
n0lclhGTdbyAqU6CIYFqYSpv9VRe2lMK7EETPvLLtKlyVuKpVk6tAi5S1rw1LYpVuKcFkRJgMCUK
E5FzkkDja0nU1smQmpPLwnW9Bbb57QhJAOlHPTGRccvw3AVB5gV/4L/NECe+YnlFg6XemI6gP6iu
6nljntv7FK6WaT/oL0cX1XZ2HGFmf4/8C09l2kdJiLWUrE/JG2crRmQQVh/BxVvT4lthOfd56lYD
c/Uz6C2j1UBmaCbdcw+v797wpN43eQCIYYI4+v+zbmKfzDqRIhoh1oFpyEcMKi9jAAosv1GmYWuR
7cFA3jaz2QQ/f6bW1dyLv9QMvQSCI8sQxHMpuq84DwEnQtlWj+mOmVIy2s48OCCR93LNPbFcKI9L
Y6ojb1WTkxdvL6bBX0YLwuT6KiZKmeAbRT2GDDUwkXt5jCtfxvHdycM1cArYC5MNJBkLW5T5G+Xf
+qYqAu6oOH5YV/GRm4gFzLGTKno7hSLd3lv5bUz2mMRbtVZcUR7v+Ep3YU3yL9hJA2zrL3k1ReTE
tuVB1DaSipu9ihY7yspqjJyAbYYSoj0Dj/AA6i/fnCgkKWhFaXn0NOGX3RF50QnEZM3iCi2vpCCV
NnDamgToCDjA2FbOCA4ZmzFVfdTwGRROp6/5bFavpHUKqISSCrDnmV10QXtDeXXcFi6n+TZD2lYQ
QxJj3+ruQykpgWOKLGiCCXsvb9vmaxMJrWToEXtMgqXeEWABySp5PxhVREZVqABlJ+9gc8ZrJgfq
YjvXcUIdNpwgUXWpIDHYmHne3g/qrQgC0xre0BGhWbq3MTkNg5MkQw9o/pv7eJYT2hPOgo7MQOun
quv5QlFOkfNICgqL8xep7Txl2NhA7eZEjjiOsfvkiBK8IpQprfEVEYTtwd53sC356b+QUXBB2oCG
v8DLE85qwEjs808aGKEEndo2YsDnnvcjIEB0Si9oykBR66GW+SLFg08hWOF5QxDCCVitoh0NfwzL
GXMpb6ZGE/joed7iZSlyJXMFPVK2U3pCTDjh1D5Bbw/Y+hNEYVDGmn7cCNznr1kFbIqERBfeghRq
6AZplyUyIQ7lE4+3h9ZImEHZlB/kU7pyY6U9dtrZJhPH7Lt82unGPHqePffsSyzoPbAXwZCxUGfj
pCPPmY0QiF065GXueJfJtzVGkgGqvZwwtUiyTMfpiDcdiGCB+WrC0vREakKb1mWYG2gvfnOdwKR+
R6agbIo7zK0ETjEYredVJD19LmCKrNwEKFS+DGQTrCAr6kQlBBDISwGwwsJ3GvbD2tCRQcumWsOF
dfygXTZlM2WKjI8bz9MPtjmr/MtlYbFe7zmhso066G2MdFMKcMSJtwmme+jChk/F3K+RKN4oU9Rm
xE2z6qsUCAeEMEC2jtGqN6INPKo/qGBlzTihWsSY7EYl/FVsrnz6AOEYHaM5kNsYNowk9+fI6eHg
gZR2isO8KLhhdcwiADTs5uSqG5kOYjJk0/D7udNi/ChJ3NeKx0iKw6X085mkDK8rB2MVAZsZKIm2
cBJ7pDceOlOuPuuM8YBaIN8JPkwuVFiiEOMLbNbEafa96clvrIloLUX8/WAIuuxHwSAGev3ZtFSK
pZd5zcroKTtcdHSKs8+KIEjfFKliFSy89dwzkUTzLIMV3SdcG3flMeeSwwwGX6RKBa9wSbMGt+BV
db5oZkfttbYpaePH5Ni0gIFDojnlfh7Lkg18vBk8szQADE3Q9LLRYcB2BRK8yMWBKBhMDkyC2tEb
PoYpn0MwQefoL1xI1MTu2H9OQubwdFPYPkDmrXEbapfL/g2J9RpuEr0mH9Tc/Xsn3ljxygN5pWHm
ixbTZ57f06aNDgR64g8BzEm3XPPMyB/A+l94yvK4on6S1nvJR0s5Au5udpyiTNpigUIoaMR81hY3
ZMevRk69MdNhmXlkFpNpWPbN7SlgOrl3SUpN1RxFuM6atmtx/OkUb+ZHXazF4m3ZNpJHFK0AUY0H
Qmaxa351kJJzYdN9wnwxJOPqQKRlmmKF4Y8cERVlf1YAn0OjL00RLoYBc9/M4QuQCj+xO+YPyy1v
1RFL0tiTkeG9ESO9kPaiHak36kbHGN0i3DSf8A5CwHzHYdR+qQfQ06EHFCHwPUFQasLKnjodnFBz
fTdv2HPbnIQdFSeprUemNdHAkCWVrl4T/lRcMY5KnGJ6F4mnegedALlL2SVvRcLdQVydAXeeuCJf
YrA2dPNLbJKGejRFQT141EM8jAxi+KwIdgP6toACztxBcrjEp/JKHRelu++aximD7dHWPC1aMVzF
X/xA3am6Q0k7v3vw3m3AIneUmoO5Q1LPMT2gEAD7uG3Ij5EIXZ3XxLUefjZ/Sv+nE+IYKwEb+AE0
jt0KEvbEUZSQyo0M9W7bep8VrUJMrHKhUw82NuZX940vmljNhxuaH5/UT3CBXP+3uwZyAfkDkqBa
5hb9ZERsVojKh9q3exivjIXfmrGulsSVL964Z+nWS7d/sXb0LqLrpGwoWN3G2GS1WCy9bHfElcyO
NqtGcSCf5g+0Qg6e3PDU3ISaN/6EAGb5fdbfCgRONZeDXBeg2xumSEj+u9ireQVD0/rdsoqopp54
YGNFzptUv1RyESNEGQrkHPFjwIFJ8eJvpFTu3aGHCgtHzP2ryVeTU6bW0QyT0KF6NWgFhQMnbktx
pkEc3yIc5BvMS6rFritm3YbAjV3gy76jwwS7kv4XfelnemO749ms2WAal545l5c0HO7uF1oYGyjz
j+mwWqmGvL0kF6+ZjX2N0XEffs0AWiZ0uaflOkJw9VHt5/hKq55gYtbF+TrHH/H1CG6IpL6XDUwt
5AbUBNHTA4P8CyOAuht5s05/QajtBjTkia9X8jWeHYLzvD/++ekbfdm5pNOH5NU6084Hx61v1ffp
MEOd2N16v7hxihFGaC5O8+AsLdyhO99HpHfMeTYyWrabezRjvEyz0Sl4towH5pDwIuiYPCCojiYd
Vf0J1GmTJGydk1k1tBEHz2jsf+ATZjWbdlf99sJfGllw5x07Awt1/WvRJ+WW/fh6FTtkd5PpewSI
97oE13L1ivcc5MWx5d6BPAU8cfuq79YKNztndRlXb8RSfbFP5/c36RLOV5jYZFO/daITTzp7FHBq
fkWX5s7PeCIwncqS0A6uBbiGvgDQ+3WJ6JSI4AKGkhLaVPMWAIu1nc7PVmbCxmqB2QC0SteWMiEd
jdCESpNrLhDHrudYhEPhNFTZnktYlkqEu2kGsIncCATseIVXzVw6fO0+GRspp+EIX3FMzgKCCBgB
qHD5KF2eJiWZRHTwBpOWvdx6k+UCV+uF96aK2+mBwLR0xUe2nvZ96HR7OPwLxlJyrQIiDGJkVGge
7CsXxankV50nJWYz7H15K4mRdmTe7ML+8N6zNIKUM2nwJipVsUWNOS2iCKaHqcuv73Z3fDzTzEyN
gCTFNZgOxAhl2xmKwDILBLJexujgz05DjbqKFJPqGD6rCo4c8ytsyRrXHzxKut8cNDmCyUkPc27c
9UZuyNMWlzfYTitOSV0Mx1QFFCXUiosAzTn5lsU9Z5T0gzYZQUoBceNvej9c1OdFeqMA1sXml1zm
gWs22EwxlExVFw/nYxNRpclR0/cBQLLJwBo5ONmlIUy2V4f7cMVw0x3Rc2Nh1XIZwddu6vHDcG/x
+uF1+zj/bcWmrRMcFNlran922tgL0BroHIHOKib4QVQxeNZtnyf54+ngm9TATrBNlrL7Oud126V5
7WYPXqAf/ea0gTQN/SGjFNvigrr853D+qlpY0tcvSrieN9+O78BqNHjS9/BRX1tIO/raUaWIIcOh
ukQEJBa0sYItMa9n/Z4+0QcyaQln15Zdi2NT0Jyx4WtM6LYSX2vRmyPkXqWocYWZkF7hgIUU45TM
dkiLDw7HTuEkSR2Kkg8tYgsZ4KEb3j26yUYMSRFfZCk1/h8aD9sm3ci/a8xr0duKK00n+HmiSkFy
MrBrJCFyjVPHOkFcgZsbrrS3w8R/LDivzFpAEasYijIKaoxMQICv1g3rEHHYk6vK6Y6OGX/QXbyZ
2en81E0EMxYTUJmrLd/b9DkQ00Ey32KwSFPrHMnwDgi6or/jiKqbv7wtusLoShoJf3PEkWQ14daD
mw3m55PXhSuiX8vHDMStWsGQ8v9j7zcB6fC/nKQ+5Q3nrC6H9pmv6QySOJjfxuQstIq2RS993VQL
dBT27o0LZZa16Lod50jLjkN1hB1CRWN/cG9BFQ15UbsfWiLNlz61FH5WJqA9TfPJ0wJkbwM5457V
Sc2OqC10GbxmF6aWdrFPikfFC5ngU7pMMG+iRropErt8O2VWVjaKsrsFl8aGoBfmzN8zr7FhmQ8F
fVmyP/jCR5Exce+tKq4TOpBs+rnvZkQXaif65C+qi9s5mpFuwegGFJtHH/0Io0H7CjKUuBcgWkSC
zHSELloLwmE2p33GsmBZ/qQFMYdn/2uiB3N+hEnvvSJ6zEuK0c5XGkUPr8EIMUkjxGAaoYaHWgYo
jBU5554YeQFRGiYjkimKXDLwiEN8gjdHAgJ3S0GhDSJB1Buo7dCmEcQU3WBEe20CLekVws9Mgog/
A3P1J/pJDnM5E7sAhXfzIqpASlF0PMThG53K0IO2xjNaDI3SxdTuFjIvh7QpXk8gB5K2koCFSKhJ
AfSeNwKxXYLnEEZM+lX9gg1Qd4Lzvx28MckdQo9gv1ic/YAyq4DLMdC+KWWh3w3ISsbDVJQXfMNZ
efVPFzhu8wUCACz1YsWay/T2sDXrAwx5o5QhB6LgpNsa/h/nBVuxd5BpAbHIky4/TIcLC3AUtrWs
Em4G8BVUoC7r0r9J9xO42BnRCVe7ncDYp5mD141HS58G9SvkNlDEw9gsk6Z3joq0lDIV6NuAOBrl
DRAKnb1DmF0uesBkobckhLvJ5yJek4RxQcAYbd9QpKpgdDk52wu+A5qHxHatoHnYDvGTu/rbSGBI
JjWjSMQab5gihATHG+1m9TFwIE30rfnTBdR8ICFkoh939EXOB2i+mljaoGsAuCKZpQ+R/t8cJJGN
nuFvP+bFSddDi6cu0QI4iOSdO5FdkyKsxy1IGwpnMBEXVaoEkCKpl5TVhm/xACq0dAeusZdGXDEA
okd6Aqj/ECq48CcEnoGn61/mSl8RbBvwxQNFaM+57BjITDu2VUoYtQiGZWhdMT5gxKoqSEkRmJzd
EjxoyHSVcuhR8P+uf/Ay5ZI8RmTJKlkBNzoZi9CKfPhc8i2RJLQ5ApmC7YB5b7R/RllEIcHkmxS4
XwXB4GepPMogj1YJ+A9ILplWzj2K9d4p5R3oecBuZxuwM6Pe2OAd5hkcwaj3TnSYaK5f4FVuU7jX
nQqtj5s9YTchc6OTgStOpOhlATCk9IbF4d9hAOSG/QVairjUlXYBM0KS7D7SLDQOLLtipwOWmEtV
eohPXcwQ8FaAnvX93nI+bwTmGZ/GVslRgrHOfCR3Pn8IwzrkNS06NekFJ1/H2APZU4bOO3QTxmBC
yvGBrDYyFqxMxMcdLLfUDv789jNn9t3NZ/VQOVFoZBzOluMQ467p3DB41zJDmgKmY5K3k28IzifK
YhVmUhbYzBktCBVSzhy+6fT0M+flzUkf6lPmutCyGxenaBr4Ycryx5hmwlHE+9G56+dt/86GyvDF
GDkYnKjPQPndSWYRu9mm2XQQzLt3Ocf7wiB9b5UjioPJ2ImiKKFwoXd4yuBzurjoVqF4gp5ryHZA
RMIZLa6mh82ggkp17RaPBpwnKDWCsb7lSZ13bTe8RmGINN3or9qmTJUREYr4V6e3SeLGCOZQTBj2
9UR0dleQMG+KMrYljz2+Svj7XEZHwgOPWfDaoGOGRUs95DUIaMh3udw4lIb17dK4z2xeBHiWLj2j
M9NFfLS4PSzOkiYYeUPCFy6+7JYeDjDCfY9f496I9Df2osdAlAzH4VDtvo2cA+rsSqPvKk8b/tro
Co/cUUZHsof8GeFKQ9BlCgSXm6QObtkMzpvpP8yX7Qk53bGoJ22TOMPoaO2df64q3XDwgZP/PmRi
MaBIhrxyVEIFcnSPP0PujT+eXuaoFQNmTdjXlHtflgQ9symtRMYvkl/wG28QE7bLbYzf6W0OyhUw
ncBh/0TQ6sRA2J5coiJkPgY7D3eTEIEHKIcy7J5JRMXe9C4ichhdDfc7YPLfAhQT+YyC8jBHBiIV
XYRVh2F4+MpR8pExvwmZwCYpOTgH13g1woUAclKS8wxLNgygEwwwIjnzKZqIQp2n+B1ITo+VG6S6
ZJXBRlrj4yIlPf6oBUdS4LtYMCInLgm73z26r7Et/ABeQS+ZT4KmhIMiLogMTMFvn2mKHZfGb/FJ
JqDaH5EaQGbJNMIlTCs4bNdt/IxE0MxpaQNR6YPVLTY+9UNJ/MEHSSJkNdkCYPRmZmB0vh4SMmLb
kV2kivqu/pYRKpVri1Lee8HJ46V4UQjhmHYYHDThl6qmQQ+MDSJGUwqsIesL/hksWmA96g25n8KT
wUHDkqdqaQdfW2sy+f7jxgzus4CxMVCy8aU2Q9Vr2DuAMYMevhhLgcaIyR0G8zy8zSVbYoVGgo+8
TSucFLkfmA7MVFogpbv9bkYP91/9p2zni74/qRUQ9HOb66uzmt+jOz64whgMbWWOEPXEGBcGaT2K
/j0iV/tc7PNasL5wrnoPvnMkESHRJy5cUKKN7O4csxSXrtTZboocyOhc/O6aXH+LJaJL3LnRMCZe
BEbCNZLskz8PjewndGVZdArvT4bQFEcM1IFfWhZMGE5JDebHHcYtt4uotGnj70ej2Tjs+q6R7SVH
jHbBg2oZJycb621lwh7hpItHrWkPII9yUYBkbpeYRwqa7w9GQLQBjRFI2R+oGYfgGI10imwDipZI
AlXMK8p4T9AhkTKauDCH6kH+Y3iY0sgaiC3To/ZF+8d3brZDwrbOcpha6Fe3deQXZNf0W3BZIkPA
r5igBUROlYZrI2qbPZsaIB8qhuCOluTAHqASjkvzZfLQhVaxLMSYt7HP4FdnXHszfFt8UlSZdyzO
2RERRNQOIVfd2xQunlPOnddKoI/ILCuaUkqMEtDU/GmD5vOLKURQCuFrdIs5ubVEgJ9Z6G8SUlEw
J7VYA9qTz2llOOO9cyNlhU2S3K944fU1Gk+nJGfFHKnCGKEjnjbEBpZVIKJ8LzQponTj6kkUsLZ2
I6uiDQjnSTLyjgQD/K3cV97Du2yyB1wvFv0DguKnomaFjOeCB0ZwQ74f1hF2mPV/yMdh4bGXzeHi
9TWAko5aKF8NXIq4hG8ZbYIIat1tAXImpA4Rl/fCGzqBzdGD4PEoseBCkBuky+C8AjlqiEcIAuR8
VWf1RaM+bAgtnmJhkHJuNr7CJuKCiN+kLjLyRlpBlwd4F9GGDmS1fmFi0LWWmOG0AXdbX3DZBnKH
7m4Zhiag8zM4uXTmwaoDilv1D3T4Ztovm9aKDl0aChxQLjNsoIGLjqGiO2/mPEnQ3UWLvucRK4kA
6Im81CdblV1cOsVDM6YDKUuBn34TPYasau4JtGlwjxJmHxkTGeXCSp5OzJAtyD/nZVTc0YaOWsz7
+RdM0CB3o7jr8zjZPHij/WJEiY0K7ZZ1/XepoOL4E1sWRfcjCsN6ryhejBS84QNaXNEQcXUVXdiv
76KAHEbS8uL/3hQQFKkpLWTANavlID7u/9w0jnifPhkRZgwzYKmj4dKo67Y3WfDqHWzpJO0sHX5I
QhBxAlBndG+8CRUICtU/g5IROA02T+MXExGS9zjERS40OhKg1a3dvBN4R1OKCzb7nluatptvJl8U
n2k6urJBO5MDXg3GDKKBHSP5N022GEgpnCnbfm1vaQ64AiT0LFwNKW9SEmqySQmYjAZlTTTgmoI0
niOg5LQVRZvM+VCmmBT2DH/G9AAeOQQvICS7kqH2i4ByJpISUTZSPdJFPAT8zO/tkBAC41KPkdBW
WIvAVZ0MIQAeoobIhIAzl0t0DLXahYvBZBR/GBXK2/o4aYEf+c8ndE3hvTTKDvY4EHnDNaq9VVBn
RoTllVuFmKmt6YEhAl+FPH7EnSZlEDKJkJuxZj/zLbPtRL+lSAP/uvqw02Nahs1ke8ZI1Htyg4TE
FQ+jrWr7q7Ya7d3L3s9hAeqgt08xzSSRLR9wSWxRDyXt5c/ppBZRUf1GmwgCwAi0nHTNhpinXgML
KaeVkUg1ppvodXVwy3T22Fa5e2wP6GqgvY4muc7LCIYoC1XxZoZtE3qM1R4pZsOt7b9xf10Gpz8s
wufGT40YuwNyam8hmfBMb8uPf542uWnvX3az43zfN07TWjO8BXZoazr5GzHlN42GNP5YTNxSqK4R
JhI+DnOyyyoB2+MuhOPVl7fg56/oTr9aZRVksB5L3S7JeqiNoSXRoRO4OuLa9GgV6IxN69o+odKs
pB5pU/pCN0OfBmuPo0pHVt7GlASx1luSmPLkEbJ9pg/5jrYlCTPCKlqvmMosQfPaIWUXyydRL5Lk
0HknMSyiFQZbb5KYcaN2ov0D7cFK4SS4tlcSWJ9C9eyaAn7TheKooThMx+KGaVLybOaz/pVQvbMo
qmCEL4KE/Tc30eWEsOdPZs3VQwwX22/0KA/4v4Y+D5Lji6yvTVBLW1PGyqwFdTuujgCG68nRAeps
My4BVyDv+EslzeObwrWl1ycXxicjPP2WpfklMfQYeFGSsJv3BFG42gAodKgHLLafFv1Z1MhMAvFc
Qm6JGLnSZ4ZM7oJx5NZwjwc19JJ7jeR7D+H/7FM818Hol9ysrePdT9z+Bgcxuqc7WxOgFTYLiSOc
pBkiaJJDspsBQa0gnvIlU4r5Ac7bU4Zvklio/dJoJc8jUlnWQ1zIeu2tXUGxoJsiyAxyqSTjF+MY
qLvkr1Cug12YA0hehaKIa4MbzjbV+ctKPh+BGI2upl/+7cjh2Ac+NQh6DV4XApMHh0s1Z8l1e44z
X9lw39l0pa5zQxx8XSdfK/W7wrrxijh/Gf4Vq7TOBOiCM38kj/QLOeHpC3kZsIWLf5yK90l58258
IG8z7ol6AQP/L2MKYimad+uYctYl1YFiJRgJGR0R/Huj3wRDMmx8LcIASpIQaoAWlNis9B6Z2VGQ
lM+u+veoHQooUrVznu+1S2rFJtg7nYwCkHs5dLmxrazRo9lK8ue4Szcs39Dc44jT/BuTuSpKgymM
7Vp2jaYuXz1MvUyo+RsiAD5sNxXzFd70SAK081CM0IbuVFPgUdKQI1IMr6eu+YxYR7KWOT0MSI0b
CaUHSwEiQEoOrTUo864f9v8STOX7SGX5VuyBooDlI8LCAB+/9l8niNmhTDVMmKZVX+SnFsBA2Nwo
9P9cLcuyf2ZpUa0mJE/+zX4XjsBuy9DfoGihT6UBIUCdegyih6BQab55AJiL6g6UH1u3wXkFs6Iu
IJUjKBZea1yjmpOIJgdjkC+GeIzvTwgCwvZOJSj+yYUxYvQtGkmAf7jGYE5FoY5OFe24I6PyYXzr
y2iPNCGoUJU3JCQkuZXRtsbodeujdboRFwnsLsume0aWyU9do9JFUryoR9xVSJC6FvISdGqjh8OY
1oPEYdVvkCpR5f3dZnbPX/7JGzku/b+sjZ5muAKq95WlgY1MhQ0JdN0ggTRalMSk9aARaHcN2IkI
4An3v74aoSouwMvvyQY7bMFHpReF+YlfB8uemNk7DwDigbrTRIFstMdkit2kOb/NR3BS0/0CT9Q5
F++39GdMGAFKGzgb5hndnWME3zKYboLWdPVLC1RQntk1ZwiXoUVsgUOh58i/iQtOR0xW8TA6mq3U
h4bUvoPX45zh7VO83FG4olOClVbr+TA8Bk1NmBrQfPIghOSdYD1eeXe5jwxaijmqpKgmeqYUCw2c
Su8T5qQZereKbiDxSLsvBCtaUglj5JAFchi5eMnNyiQMAmVaeiNBvwHUGlNcBCbxesHGHlIYn+y/
UoNqmHyPToQ1IeVCN/OUHUABvSZRMGv7z3/87//8vz/1/1n/nqan/Xt9Ov7j+DhMT9vj/fYf/2wP
/vmP87/+elz8xz/7vX6n1ep22u1OrznsdAZN8/OffEbGw2+3/lej9Xqv3rtXO/HIb0/C/u7KMYQD
vMtmsoa9/REySS5xJ4n5Nv/Dmw+7/9WbD5rNTnMw6vUG3eG/v/mmbj/uu6rTThq6f8Od13sMkJI0
Otbdbjqggv1k89R3XPWbiM9P6aitGpNh8CmYqfABdgF6ZeJws+y6AYS098bRx20ZAyv1CjA3eShc
UgNGSva33jpo4LL98rcvF6YUSzN4C5Cd/DUctzmPfcaK2vTWwLziNjfYYIavLjijDBQ2TgwHszfe
Z3mF/AabTx6aS4XmeXtRQ5fErfGNEriKulCh+r9/Oi2zAP/f0xk2O53hoDVojlrNf1+g+/rcGVbP
ZzuB7aTvj2PUUfc5Vaq/G68mPQRzWeUxn5XKoJ789+/dGf0P79369/ceNVbr22ZUtxOs0JzPAoXu
YLHpiMUjv/p7vz9r6M7k/xF2ZsuqYtkafiIipIdb6ZHGvrsxbJaiqIAgok9/PurqnDwVVVEZlTv3
alSYzDnGP/4mY9DmPjdP27RWiPPEbTs0GVZOPbI+9neMQonJG4dkgByaGOI9ZHDEkP/5ff77Ffy/
rpH0f99nUX7z1vhyjeQUDzMcu2qyXgqM2rqhx8hufEGx0Q/IZKQCJLZ/hzqVBTQpAsNJOPhvd+zf
PU+qZChK/0TppvmPJS0LxSv7fB7SomyHWyJjcQJWneA3kohwguxauFKB+iv6z9fA6NfBP9eJKouG
bsiSosn6P66BPrjUuZpnmMx+h3etHprsLB+yrtH8wJlbVBAGv7gLDUVyapnZ/qzP9I4Z7NcrMT5B
HEXuHP7vFl78cBHMCSAwZsUXkBPrLfjGM5Kp8A6kBdTUlz/7Tqg5IbKZ+ysdDFxvqw/Jg1+rl4ET
SoVEgSDBFyqPSXOZaG47KWPKppZ0vpOsORUDeeLJGd9ZPo3K9+biCyGQJVnaz69HSuR90mLflp6Z
uYDu/Ta/2X++WKLUX43/d7VUU9Y0UVRl+Z9P1U01SlmWFZG1iPzeaRAbpjXvnaSg69A0F3Tk+L91
jVV0wVNyZMM9YlzczcSH9YB8WVh9AK9tLJ8nAXLeu02xsZaCL+5UmzLH4twye6/UjoseX0pXBhQZ
wH7JF7tNWQQC0Qh/OiEnTNUxHGtS3fDb0yPMc9sgUgoxUpNcEG520Vu1KoyfKvvtmvG3CWnhCGQw
wP4yp/3YOTT51/BOPfi0H8fsNxGvMwXDOFw/svCHyyMnEWMc3c21EB6QYbhvkkR3CQW1/nd72p+T
SJ84Un7RC54GjoiY71aL6uqKKgFvJQQxP3NMGOBjLFUUVIyPKSxDLOGgxCKcqN/j7vNfnmWt31P+
353RTE1XBrJmKNI/9jvxLReX6ttyZ3DzS9v1rQnpyysaBrIArvj6WriLhb/azjbcNRkxs+o+T92c
+6a6Vz87yoPotinTzL5awp+8re3v+Lt5jr4phwFGGZj99v6kZPEFGF6pnnEUsvgFAx1DNJmU0uFr
+mD6beFsOpXseyhsuIq/HJP6a5P8t2X4bz6rJomSKGuKIpvqP3aK7Gp83wO1ExcEtWLh2ftikGMy
6qxNBmPrv1xZVZH/zR4hKQYnvDlQRUlTVN7P/zrpxSJXnwPNEBdG+IiVjTYxwltqTn/+F96dEO3Q
d+hk6Oiza6I4RYj5LxFElwSm46iiqyDZEv/2R8w5PcrD9nDZZrM8KaZy+rw5ZL/O8vOOMc9GHXfH
K1k7u5elR/rYnJeIFcCfKpwNf+P8YLqNew/JvISkqMB4YnZXX8AKCFgOlLBPoFFibNwneqrF0gSu
q/dyjQlPKkcxJgFicF2a8CC/0yzA0wIur4wA/8c00NhKTgF76CXBmqPsFcblAr7Lutp30XO2cy+x
FmqE3zaRHrQuyTZ7th5OCOz4Rt1IgZxK6zQXIsUjCizVgRV2i24sxXoq+3iohEbIiiEFmTwkiGB4
0tqqew8+XpHk+2L5PgPn/lI5gHwZPqbimr+YfpaDCY1GIk3UNb845NiMCfGFfDIBrYpufDDVrZwy
kDxMLAP+PP0wR3u5v/S+0EYNVYXgq2BEUmFh7C4RxlBRt1IIGhOT4XfQUY8E8jF3jAhDuQUA/uq3
MecNsrB2VHLo3Fe7SALpV+L80LO/jXAQ3+zCymMx+fkyyURioNr3GVeiSbVwdCFypAMuq0ePkRZ+
Q476QMViDfPbaTuqrcKwpOkvRdBvpjvCh3SMkJuve4VHQYUiAZHATea2lid9jdfB+4AwbK4t8AQ7
IAfLXNKpxteRXhMHPCykCURXBftbrINu0dUv4s8iGz/2whEquLDGDfI3GEtUES3HmNXg5WfOdj9f
MlDzaGfpy+ZmC7q/e8FyRuzTx3Rme4kAJ0qVuwuoSvoFkBy/jO8Vjrykdr7uZSKUiB+CLmbioAtr
sIHJwIvgIbom1ZWPJsP5217P5vw7ea1rxm3oaSgCif1elkxir3CcGboMgKdfQ/3ID3zghpCsDQYB
qnjWUHKQmtx7AoM2AjTyZX6b/500G2mK06UvhK8JsdDoV9rlO/jtq3kb1/N7iK8xhsxsylU6OGgH
EI3nHzu5cqhmVCzS9LLcnc2Ruv4uzRlIGm4tK+Eku/mEWNNIpaxQZwj7ZAD5HreCSkoIEf3Rxki0
5D4Rgs9EnF2Bcm4R50GsxUigHpCkTu9YPFSTdyzLlnD84Zz44Xld1IvrBGf2MfWSye/bCOMcStTp
+ddscBLiyP+DZwLWkm3BorsN6FA+e/3RPWWL9q9IxQ2rothr8Ov7gMWDBhbWYqsoRjnPLj8Hf4Kt
VYnaqbovZnxubfpcKDj5bZ/EZsMBua+pXj5YkqylZU3kfBXe8DkWpiJxJq4M/5PoRIZL6RND5ipB
sgG4E5TBj3kPkBVv+zo4NIIPOxBA9+bwNa8loC4/GYdqVDNA3gtr5e+xwFY7zWbUrzvfXLNm1BUf
nOwJ1n81LWeDh008KNjX34+niRO+WwGnn5TwEVYTY8lRr92oB/Kut/G+sCOieySpaUlVtDvteE9z
eQXjlTBCpGwqNiPDHy/QgntM5ANBOEthlf9Vqn0NeTuBHlauMfpidC/9PbZ4hj4oZ11hZ/Umeotq
26/yWbVq/n7jx0HdcMQL81tgrtqROjWTbnWf7caPxW12XbzS5so4t+8kuw0SEzLZUu6UOBbmyva7
JGqzG7L1TOF5HWoHy87zjkmeEaL4CvGy4xN/Fm/v+sflbua/Y+EYJMoOPwcaczYUeK8NcJY4VmLc
9v9u8SAp/8DugdfEVASorLAZHzbJmyVqdNF3wt+prV+QpALcDVyPqWtMa73UfI1a6ObppzdTd7h3
ABTTapmvODT4Z1c6DY32/IVX2QDeu3HOfQk00fAJgsuiek8OsPGnxY+0+3tSXw9YTwOwXVIW/GK/
C+9HQlhevBmQyrRw5XM1o4svCJ7ct6yfU0NPcFl3ugPLBanN8d4Lc+qdPZgU6TsFhkAR+iFCI4tQ
xJopLV/r6qfCZ4UCOI6uy8tBYP++x7+UsyxqV0Wo0r1CK+DUQpq/YEwiz3d/mIdzQgzOOhx6rFaR
P37e2ISStOc3UXmkj01wJqmG6OjUZ291kZPUg2x22abN+r1EkAPZ4fQ6iWz5ODxupdMv6CBT4zLh
N8f3vpyxcWPxFGH/ebMeqssCl9fsfe8zWgNMTfQg32vYdxCOktwwOOVevXCBxLLt8CMNnTrvvi5x
l+33Dej41k93ms+wOzYpU6ziAA7OI2puOOQfU9m9j2qvnEP4OF58IzZJO6aY515picKmjK57gsnl
6BGqpxrmZDTwKrwIHpxRuw3O3nWs+xQAicnDhQTJfcf8ZfFn/mxR9V4z8fBa3dNfdBvXTKoO8qpJ
xfX3TKMJ508fPhmOrX/QU0/PqJQsnI/7mk9IsLZ0B4kUdrOas/41p6rHjwkpP779aUYAXTe8MJ/z
n+Nm9gHkwavvNsrpPvArZB8RRmDnUlxNxVU5e61xC59hjOC8r+5uUSfi6ruouD0YpvUqyXeoHn47
u3cp9z/xzjP9ZwRtPny6RFQtuhVbwZWDNfqhdhy1h7Y9d6JVrB4HflYOxENZ99l2F2w2SWRk0ZcO
1vu3qZqwPeiHX0QlMxdAsXAhJk+318ci+UZW9bOUyS4WgtsfSrQzd5s7Bqqloje6vW0BgRXQK0V7
WiVrDu+xeDSm1Ex7HDCvk4EwzBfap7fSJBPQLWeK3e4sBV+Y9DpRsS26YeWALfsANXh+uCZ4b+fz
QeftNq+0DIqkHPON/vvM3vUc13sED/xJSrQJnnkZMbjxgMHGgoDFCdrcqbxBjr4s501jlYJVqUxc
jXl3+IiBsBJXD9jsibxid5PAbUg7+LsrvoHq/xua0w9R1M+AP9bV4n3pDYHpUQeba7Qb46v56N/r
cySExsiM63gQX5DwYj9SjFUfU9Dn5sUZxPNPOTR9laHCCiVPmfi2abPmIv5lkewXrNawW2ldmEV8
7E8blK1LXIzIkab3ToCMfvoHHINUblObmt1Sl/qYE70Ju7ynEOf7H9l8APnUJTS7M+Iu3nBDKNNu
9nv7UiyMBi+lLSMv2LIRSMkLjHb1m+sR1oQwRH5pR2yFar0JjqDt0+ASwY69WAYbKA+g8a+yAzu/
7XuVbUpk9YLVyT5NI2vuFTxq/JFw67ON+xBAVWCrfQYPwukn2KUWUKjvTr74/OUTVnymejjIYRir
W7vTa6X61wVdYWE9aYA4GBPSfDyuR3P4edm0C43osyYII4GdccFxFjBhKJH8NuLqPJwWvYddhSSX
bWnEfFy5oGE6wKAIK8Avcyt/2wMMMTFzx+zFFT1zccVJn9ILkggjHjCaOs54aNkLCaBqcTUHhjPS
D+2W4knzLnN5T/Wi8PL+izwNxRGy3O4aCYRdchzBrHq5hOyqFFX5Qm6iZx3ppkWmRJ0WfaV4X18+
vtGFrTF5NiP9G4l6qHQTueMY1GPpu+kkS/tS6F2WbW3XnHrVX9n4XMf7T2D/4VOw67yXmgRTRibn
ceDviArGF7xCVTb40KTj0jnoee0dhvo5Ot3ihK66JJsPs1ZotJ9+Cp7BvGArx1nw2w8aSQOtAYUh
MpOLiAL0mO/l3P117k0Y9twk9h/cFnpa6g9thxjpBCgs5Dmjcc5DyqDHkn+Dg3Js3kEHgHcGdoVb
BVrnA6tMxCtqqEKgIHitfAXF09MI+IDDe4cA5Uik0taWrFpNY3f4DY+x/cTNysc2Pe+szzlbfA8K
9mstEc1OweieWvBFEhNcKG5RgGpLgJkQ3ydwEG7j0uVcUqlNIyF6BcYHq0FLdV+EwlL7P8eSbr3I
UMNHjqUzeczbCWJyCEaMGo1Fw/FJyN5MPxlbOkQ6CWhF4Epo+jWfDNq5NFF0mkIEeeYawMpYGZNf
UE2/IUSt25y+WCZUC+5C/whau8Q8AQLcInP+SIpQxloamHydJ78RmUqls5v8aqsrHdkVZ+3H4lHM
V3JqpvoaXkLSralEsK3QDgx66nqkrF57VAxh+YcSjhLzyBnwB6vVRKFkuFXlUWsBlVwGNlPP374j
7s+9PdDyVYnhdDHlLLMAqpxb1FKBM6ihnKEVINPmZz2WcGfrlMJ/i3v1YCjiP5fPlEMtITDNJsVB
SkS0AWeSRQgOZgXbxV6FOcLNOnZoCQ868Ryb2/Y2zeDWzrpzntlaehnDMi2X2hr2HXTocm+sZQiU
s9vqdsYX1IwzrKsRh3P6t6EQC6EyKiIxIe1dSp/LbD+IvrmFCxNkCs3VvVsCb/ERPadXY4gl0xMs
DpLvewS99Jq8eYv5Uk61RXUAJ4CvvYI4vSm4q2TZhgSYOFR1u1i2y8NgvH1/0eualH23gEnMjulH
XC1ucxk3f5ZnhSRDd82I2kjbfkPqghES4DnpAVdGoH7VWZhZR+yoNSN8ZJCbxhuMGGF3m+famLBx
cxE85PJwz3G9ilHf7KYc4S83G7+XhU8i6/jhmkuJjcN5YE5WMVwiTsnTVub8t6hgqiOWZegwVVMp
LNPWRSmPi2YAI8g3cQvDfH+4g0cfij5bTrhj7bhdUBLMIiSXv+ehGcEfeFriCV6G+/F+QUPfn3mP
UeMK0WNfnCmvUKhCUfLKSFgPwDWIZlndmFM9lpzpTURG6B+PeFwlpnubiUynlDHZZOQRsdHaF/8Z
YPdzEMdZBLieVJ50zoIBpmVgAC7Qsm4Ob2syMcdcBg+SmWsE3fy5udvX6d1uB8NHQkZn/K2s+7hE
HEGJhpIaF0Jz9k3yBKJgWI3KCByHpYgXv5lgpTGldKhGbTBYPEY9isHZAYFu/qLGv43z0IQ4gdbX
LfrAjRHwT6CAhHxpz2bYo63MQL3aCgkJ/eDNYVuGqXgENlR7pzratOLAmI3QUl9HvjSovEHrthIW
m+6HWZ/sdH9Av+LHaRfqmLbL4ekqJ/eex4A/04Mqw32GgJF8eJSWPwUTXasYZbHgKmRIZuiGqCAQ
tMbUqLupNBQ8nUujJVXKuRKXE8PdkVHJMw6WAyXtTV1XMVzWdHIFrD4v+wcWS67nnPMOGR842H3B
r3x9w2sLhSnzpATtAnv382jO1ODpmIFM9jiOJZuBU0zIaSpGIF83GyyLHZZt/couegv47WDfQqSm
P/gj+xKR8h+pTxD5GTV1vuqLq2JCoBn3OotYFS+y1QrcxBx1rngyIszO1/18S1YddC6mWbs5hJLN
ow/SfuA/Osk8WFIBJzsl/+JCtwRNiD2HqINuJUCJ+XriPLPwneR7MKfnGB8XHFgeSQ8N4zWgl25U
JdKZrpKHTxxdR230jhkxjasJ0wTv61QxJ6Mq2QAFlX8F+Se3h0HuZfuNBR7Ig8GiyzzhxDgVQtz7
77K9TijYD7o+5CXq+DnfhdqkDs053wMcyKmfwrilUeRaPkZ1+AQaE8Y8HBFqy5TKeaxt9OkNXMyA
DZOdOn833pHbQHPTRF9clxi2UacDEfYAFYk1wYNAqOJf9fc1lCyAjwdP2dW5TITpx8O3z2KyzXQz
T9gSfZx6oh9Ippkiyj+K0fN0YZBF9l0oTeloVZtxGkVHLCSfWPQHSUcUZjm/TsxRMS3ddn6jxA5l
Pz/UMQWP4nT+L3r3seLJbsrRJabV9tojUN+J0CcNvaf3GWhhovqPfe5j1+xk8Z1+UUrwOQw6V8MK
ewuU1N15mIiNpu8F1mC6yf7B+TcIta08MxL+yJj8o9uyWyxR+N/mg8llJZ3pk5Nups4qrybPCagv
B8JoXAaY8dNm3FxPNI/go/R1QqLXBG9nF7K4V/WiCX5ISxI+Kt3b8ZFgNY5E1HqtleSavCJa1OtS
ShjWwPa7eSq+DlL8cG/+bSSN8pS8VCi1vuATPA8wNSn235h87d71yqmH8qry2gONAk8Zj4w4Rv+U
Wa857QNgI2xvX0GwDBZii646rFaEZi1fNg8rjb007QuZgA1Dn9MyKIRovDGBorByhXmJFZjm3bF5
G2CbS7uuxJAGfGnZb+HI9FNu5VFNHw7YXxcZOPjUPmgzJhG8zP595v7zezeGQ++rusa49tAvL67k
g7jU0rT1tjAXXP6XvuavsTlCCMo9qcJudF086dvca3jnqBkrm58HZwcd7474TM1+uiYv6Ndu5nej
0q/tgctWaiNBD8yQrPHgNn1h9a1bAO+9O4Tfk+tu7NWiL0YXr3VuxPpgEuBoTmdf4trFRJrQxt4b
Tgv0Kdb+h3ZmpK3zWglT4hb958yEoXsY8B1L2VFLbJmN0/1Q+jvSNgRudOPL2L2V0JpfTsvfMkJK
jGAXQXkiNqKcFzURBXeUnx0DXOYrVFG6D5r8oFuYNbPLhKaLBqIJGyopmU2MgF+SEtSECAc6JO/t
6olM/opmZwkm1c7PEUNqkWNGG47zD+MXmpKft69TfIxrDECHzLT0LnqtZO+DOSOO/SNwsvZmSfOX
Q2lOm3LZXhYqioXg7RHcMM3YoOzPBrtuDB8nRYC1NxtSuzITfVq7nf8gD5C9AkNxsspjClaK0cxt
/LbPpAepx0w8MiGbFxTYo+eItg0c2K4j3kgz+o3u1AZRMblA/Z1ydw+XxQf9lcPwuMJEVHNqX8KT
GocBV4d4SwlIVMiFg9fJQzSqxPnUvOPkDpVEC3U/SxumRuwH/VvilGBKr07z6JZe/z50lxYx4xvR
z/6AdsRNtYLtZxCQo2CzxpnmcIdJ8/AGoLKbPGQvf0UG2dJWxuihz3Va5dvdmNkb0InDDq9O5Sm7
/eJFTsndNbafULZJ0aJtF/ThZ5+l2viZVnRdI22M2p/gHN4XX2VeQkeHxpKyivmYdccBCsumuBmJ
U8XeRYRiOoj5ExrtuPAeWB8jcLe0TUFw2S2GGQlDrVzRBcM3xctuXga3WQavHvGLS57woli0o86G
qJkUMcJsjFuta2wCC4clGmE+3Jxqd9nZtVUlrV34kqe6ipNPij+wOfBbyaMoIfGm9iT+Vh/toHr0
cKLdYB64aqEIPYC4YKh8NavFrU3lmlxZhhxJ58u5wATxmkKdccTDJ2QPdsDDIcMReTLjVWAlb+iE
vGJ1TX70eODP/nd5H7+4Ra0+kXSHeeslQMzfYUIkTAgOnFwXRgT77RFUaR491mLCOlacevqJ2wPX
s52RTMkhzbb6nWoTxeFyU36wfvMF97W2BqGc6nMtZnJANApGxJ9RHki4N/vfmLFweyhnDdYV9OAr
pklrMb1Me6ve0Ng0qbLYhVTPkRjVsRQyDdsYc9YCjb7YskyYQnMuF38P8sBBWJn6pHUi7XX/0i84
dVoseL3gOn2QaYtVwUiZAuBdpr/gOWNKDbDB262YvYFGgGLXU/q53ZZ3mooAQqjb9iAUCoaAEXHE
p8tfHd9OMsM1RiP9qULAc+mxA4ubLpU35dhMixXY3BdLQxfi4kHk8Gfm3Tq7E/ErOOQrzm5+hy1M
rnY/U3TaUR4XgsMRnPSTNnGG6qYGkXlCizP41G+v5jWLBJYGcytidRdPMBEwZ6T2o4Gjn0xAbyQD
u8XbIW9pBI2H8zPDhdthTMg1egxRZzdfDCmY3obU7HvFV8fCmMxiILs/riRchttBxx85XxAWN/g4
pIBlcM6uQ37QBl1jofBcLWiS26Abv2mZKatvSCFmUlIPAHSyMWQkGc84NcWGBdbAZakHT2rSR/IJ
7wHVwqwKd+PX4Z7KK5LqGY/F+vym4B7DdI1Ru1VNfiixmHSU9i94RYw44l1j38lcLYcfzvJy9g05
QRUGkaiM5JOCAeHyFqDTCtgHRBvEvAebRRc0jRzLcbcCshvdVzpY6GuUnXeYVawA/H6ODodzN85g
QGLBcVK3wla/2/LitWT1xj/Gn9osj3ANUnmTlJFLYyyGGm3NZcuzjB+0RSVHVSg8/YItIdLzWIK6
mfIg2vQWAT65asCB62QBBkUjIVUJwQJTSik7iNX0jZDoo1obVrw97o1WuCVl/KQmjxwk0L4uDlUI
cHVrXTl5nZUjKYgym/Tvgiw8KG7e65BPwGApma6+PGrHZPiFNfUbOJwxZu9rI3D1y9V6a+C7KOZL
Nn5QQB5xYssT0Svd8lRhwFlxOoneIN4xbC0SOcr+GuJp8ANUlnWSl1DFeGg5zHWqJeJukzxSxsSS
5cHvjH1RVB8/rpgRf3OlG9pIE4AQwWGD1bwP4yR4j0zSXQIlXgE0SxwpiuQDsZDAQAdOpUXsD7xq
q4hF1vNncZ+Tew4f8ntLCli5pcWJ0o5+kz60qvMVxwDABy6Z73xj9mY75D4W5G8aqTzJaYoNSr6+
1+DZ3sh9EUp2OB1lJIPM+OUSzm0bIvQv3jZuR67xtOoFPhp9tk8DAk5qK2Yh/Xv7RaaLPQv7tDRu
w93yjXAWX6A1vfCVNhwU0ctOT+rNx75Kii3RWJCnxreYvhAlScjBzdJtrU8HIHTf3JhjK85z1IaK
/fN2fra8EBUpx3xyuSZ5F6yc9cwpmUea/7Fbn/bWNd2H804++5zBAtQ/Lha2hbQDO3aeK2TAx3Bb
D3OntgCxbKb1+EmJmEMZCG9GRUwgRyg4MiUnRoK06yRbEe80VMadf53cXKgD1tNFnIFCjs0dT4k3
E//+OSFY3ZNX19Gj344DlYkGpwS43nVLdcVFnTarp6/Hwlal4HhEPEQx5lVRlrzdj63TaGcUUIty
lRMa+ojFqTFWxpJNqxs3/iWQjlrKUTLCxmZicmLTfik2eS9wEyAA+9Q8Mj+jT7VTDix/S56+Yj9X
FJZsjSUv3J/Cpf8La5c9bDHYiEm5MgJcov3Xio32AvkVFPyQHQan+xmHRWdjeg9PQW9uzKRjNm08
6DsUf2piJs9RBk+iHN5m9/2FI+12wJnCw5Ljm16gIDRHjfQoY0a+2210xZDo+D2ZvOTr8Ja5Wcw2
E8GhuBxfg8IWnfooOB9HXdUXDhp9mgf3hUqlOhSnPMqUJvhl8G2wn6RAjzMYuIgm0da5Xdw5Bqcj
njrVBSySkQs5eJByeNrzU3O19LALS2rKxqoiada9hlr0TQ2EQQTrEm1jklBFHMlNty+ZQ6xvR5y6
a7yxukFi4Y/N1tYAZWVbX7Tf4H0bVuwu1+BOHA/6E2pDNaKm5Pgt2LnIeQk4zXdcsGtAGLASCLFk
i+EbShfPXp0UfOUSUe6DkvfV4ZPA+KYPb37C7i1DvfLuqvf37ULw+9JpqRE3nKEaIJQxJMP5/fVM
gCiGMa2761hYTgM363QT7B+r/UK0mrUDqmUTn9/GjwlzOrZQykaqgsA4fVqnP0tFJkc97Yld5uG2
JyEx48sCbx6W/ro63ZOXD8sxuvhv5i1C5nxrXMHZl+TkESkw+nOPx5WQwMujnyWUMKUYYMGgxd3V
K1GA9+CH/WIHjWSg/WJ4iV8jaX47AzLQQBQfvkxRXpY2kyp+X0n0T2n3OD4FZBcCDr07i8PLvE8K
1mNMsc1jMxhpcznu2M3W4PbGEW08WL+0JtC5+/qmFJhkUQueqdnybfV9+eSGmchmRqgvtMypTi/D
1jFtl6OrdvzWAZRqhsR/Qu5d1o+xjh6kWbeQC9+MK/d4Fj0TyYdlonjM7szGFs4flBmVYx5JcSbg
197hINFZuNfckCOYwXWTaa5y8UgiK+FH/pAZKmtxkole9XXv1P25a7Qj5gn1kVOET7F7BwOGNyfe
e8GQXA/K54jg6JLpw7w1LMLb3xYzCQ3lCM6Ky7qaDwzSVkesV/ljq+f64V6hhsAiBDlGzc/AJnPf
9/hdcCK6lWBdCKHS3G8Akp+V1mPn5R90dr9tQ2uf4QjZed9y+DzvdI9Aqi+6mgR9wA23cE4gJmC5
pW9/y0Fr5RwVXj9nypxXE2V5qAIEnk2B9B77y2jCanNHL0YGyE9GLhEATD5RJ8g/nmGGw06UeeDW
Ub1UpuSZtWxFAGonvlLgD0Mi+pZsxmLNodLFEFo+mBOoPAqxTKWMTVqzYAYhEZ13EjQHzEs7yER2
MaLqrG9QKbBK3cHL/nSjN4WavNwxTBwrZDgSksKQgBU1yVQiuC4WBOvyF+7A9ENxWSbSUdQtApCY
Oy2/wWB9wwjOnIvICxf5WD+L5wdmUgp5RyL4F0PnyKRCjp4ABD8ctFjzAA9TfhBuUhbTKFt5lD2d
S+1nA+4FAu4zWx68b2FrsCdlzi2L8applwW/ds1E7rMu968y+bikVjz3ZGoZGFZhV3kczKo1+9MA
IdEY3sW2aaK8Di75onenwTznFbZ/d8AbShAIGNT4KwlHoYWxUpc7jJDIIzY9/RaUUtggcDA8XR3h
6aVQXYM6z6ly38cLNxTzDB6PxX31PFSqxeP1PPBY3lfZKg+qQIN3XibqhAYfJ/8m5js8aKATaPJj
NJ2hhKI6j4oAmCdsN7tpG1/X3V4F50OiMN8ds4TmGt+Adtl57b5c/ni5PYeS1w8LtNT07ssvCNhg
kkW3P+XQLOr0xwvKpM5fifZT+bHbVplWkLs7TzsCc6DMYUbiQ6fc/5ZN0sbNvpnkinXf3/CuAQOB
IgUOanjX3oHIYaqn4c803QXamMPkdbc/624phPnpEwwO2QIM+bq/7K9L9VQdCD65MQsVTiUQLOCQ
YLEN0Kmdv2ttjvMhLLCknukMheUA6mB872fY5fFxvjCqgUfB/w0mDVs/PsTMHyjgvzbUGDWtqEed
cm1A4jrCRusxMeggJa/3KUOhfAdVEcgfn6dAoedDXnix0HqwCHcHHV7JPGer3eA+RFAikxrRrklU
xgQUkcGy+SsOb4btutNufiegtJ5/VZ/fzAVarP4OIg05z4DO5GiIk4qc60OJwfkneIAiaR6idexJ
PzQg/ePL4G90+wblIDRQJ5Dl+eZJd6vWktDt4G/E1nFinaofXJ2Wj3IjGyR9xXq731WTqxDuiMeG
331hE19qms8Opk/Lw30JrMjJI3ly7b6ZZsGUy1f32hV1NmGL3DNJhMt0ZwnP9S3j4T2Ww18jqIzg
Bxr5dbo8/AruHTucfn1+0Krg9Nm5l270lOZ6PsvaxR1KXjZ9MSXJLHP/ytxW8WBH7z7ee3PTh4Lp
yNsKAs6nj6KlPQOUyhjjj0wmh6mBxhaCljr6fphAzwU6t7s6+gxGHNpF8I2q9Pm2dcboA0tj2CN6
F8N6fy0Di9ur93gGmA3dleSrT5j+gf7RuDFN2CEY3jJHZev5gj1ABMVlChAQ61cKlcUVbKhwrquG
JJbjXXfqLioOu72+oczpNuqc7uy6uuB6MqX9AzQuZN8kFHb3OzCjYs/jvn3YyCa/vRIx9AvqgznP
YJdfbJmSaSYe1ZkUl+s7TFRp0j9eetRwoSGZOfz3d1gQov47vqJs/IJv2BvGfR/Ov2TLeBOD/pqd
O3g4Ct6huq2d32wpEO1AyIslVqZn8GS6bN4jKJNKgbFh8AIJs1dr1yv+VY3UEy+ZwmzEWWiuJHyf
3NgwBxnUwt9JpK056yI1uh3btN6XSG8Iz13+HtZ9ox7BnEN9DRFz+9jfCVbfuYOURiAb9ChNMxuw
Nx++i/ek3JCwfEZ1Kx5583AhwVdJRBJtDXi2/0jGNj/jXIf46wFPA3vTfHQ71tNvZ7epWtodIAH/
pOVYZXmeAF22dRnBvDcPMBTXOX48ZyhRZRVDzDQmPN3EYMOwEsQom/9qH7c9PpeErv60My357ciy
XUn+S/DUj9e9A1W2C7o4ZvGPw0t3KllHwscIq32yitlcTMrN35NP9Wkhk6C0LN/eE8Php5qUX8+A
LqrJC+MR37/zbJtLTskU5xdJzIau4euG4O75SQUunFb6JWBXEZs/T2uCmxQ8caN/uN1jVdyjvPG/
Gdu6kHTypB1scfA3v9RHaXMPL68JJ9Ut9zXBVR8e6dEfMxXz2bMYfyCHPlPDSEXGLv9D2LktK4pt
3fpd9j0RyJlbzqgIIh6mN4Q6nYiieEZ4+v2R+2KvysqojPpj/blqZeb0MBijj95b+9p5VHDXo6He
TOlGndi6Xn2m8YXmh1M8Hfoc1+1zy5WGOxjD8Dfd/9v6TBimI1ESKCFFKsOD95I2jVC7hDCa9Dyp
C7jdoUq6ulTYHcHh23qFZh5D3LhdkehKFk1L5SQs3lBFVtXSTDmGxl0qzXCRXPHzcapCV55eRnL6
gN8wNTfymv9JGThd4xSJxIK/UyBJ4+tksHgkrzBfVRxiaCzq/pihNLHJ/eRp4tlk7234z7XBzZzH
A2gWSJKDI8o2SXYG2mDGFRy8qGU2Qhdyjr0XNyNQ+PTS1+rNZLyvAwi9Nc8OhcErBs8ci9Co+EOU
be24iXG4z4Tafs00wEmKhTxMXF6mJrt9+nH5bbIrje7RG8UiyUWcaC2LDTtIbvXMuosDY0QSnFyg
3DE1Ot7W6StfnUjC9LWY2J0DA3dq94P7WnU5ZbJLISVMT7u3X2evMTcckecEp5DR/4LT80LJgR9w
eBgiawT9Z7Uhpwyyk6dhc3Q+W9eYabPXjrpldj07EvVdTnoseDydmrTD+GFf00t68/jUmtE7asb9
UXKzkE3cUdShg5spS7W/Qdow+lXoZCneW/y79Vhbkdyr48NLqNsoFErTpw7lWyMatfs5JQoJ2HT6
3nYX3YefDTltzwmkI46WS+McGyhitpJd6EnQdF/wZ0iqffMKV8KatkVWfLXjGudG5Tx/eoOdq7NM
Goe3hQCo+Oo211TnGeY6//BOzFjBSBbuPXclfUPDXikd8+MWpNspLlnJ+rqusNe4RzFUbhHPx/2H
mk7Z0eg3dk/BPcJvg/4b0aiUIgjEOlxSj/ATtfaI9eXY6GfQJ+eDVEmefqpla/r1a5hL/Rd6S9Qf
BKYmjS9iXHGQHtzqvuBclNCuq/0koLr0vs3zN9+YMspTbWAP5gdaDVN5Ixd2iciIj7wJqqaPuKum
1/SzvwPWlmzCy9XFLUO9U7O9nByTXEeCNSULiOH5+5zdF33WA3OTiAYnvCKR9uhl9/k67olWKBCG
mgEsKjLyzmNKkRdaKhUKt1Unz/TAjj/nZX/QdEyo+k8ZF2HvstFG9/mVBgqnOEOXryPzs9eSzey/
LS3mnywmqirJmqSqykDTfrO0PD/HPD9rh8FcnR2RH1zGp80Rp7WwaxbGD4IbzhQAKozYxcjERPKY
Mx+Z0g+6L6WEhjmN2H3JlCn/piW/ZbbAiJYc+EAgHbFkxlNtMXGyz5DaU7P1QLu9LO6Lz0++Q2W0
qROE9Mmbcr/Jrmkzxhg5Pc0or4Tktb0tX6O+Et/iCaFdNxHTjo7cqFNBcOgZLVZO9sdSTeTwsvub
J1D+g81V0nQJs48mG4qq/ObOO32u8uN6uQ/mDIJW3vq4iq8z8L/hHpDP8v5j0Dq5Whjn+1zCwiMR
yCZFJZi2o7/4bWX5//zLXiXppmQYoi5JuvLLGLf7/2bfz+WaV8bpOZj30Up6jzx5O2s96CwvZKaH
B4JmUyJ+J6Rk9fGZhb2BULmH9AMM8b+Xyi+30W9OL8mQepeXOpAVRfvNjfQ8qCf1WV8H89WKYa1p
0daloxc3+4xZ2/9jQ6NQTFkVfjVaulSBY+69lxGc6bAH5EHEgc8E+QDeVslgSQ5HBPj894uU/2Dm
/MeL1Pg8/+fzqjS5PjQ1XxwFoQOpCwqvNly/0pud1RF2Fif0k931bC31CO+75G0Ke372cERMf3rs
79++v4HRfyr/9an95tau72+zqM68oEMYNS4iagz7KK/4/PIfyc79crKCxrK+TdbXEDLFOoqN0+hh
IzNhzLMmtKKfgK1Is1iJLo4/O3v4zHAxdbJV0YqjRuDCDylXFFJJsIDmFhHdj4NzrYPM53egWh2F
mAq26Gmt9EPXrDgSLckoQK0diOAoRbMd2W8970ZZ5ZW3mUCDwKvyMxzaRF5OfHh4IDjhaXPPOECp
g9SweS82Nv0CdMaWAbxo5hjQrGbaNmBiAzeZznEf7CBDl3ktubdVBZyUY5/NgMEAVebAbuUAKFVD
/AuKoWn/0f+qd0EanQCjvJbEjlFPWnCgbu7o6E8DQmChzOBo/9uS+eu6/m0LlO6XUhUvrOvFgXq8
YtUwWt+eg5jZ1fTst293MJh/tKFgS1/+27b6cDELHAaRr5v5LJ/AuF7aM4lIsFmBculsZDTH7L88
fdIfNgJFxXOPrXygG8avhf+/C1uqjOOzG7SwaUX6Ps2QQTDoIl7khwkatc8Mf+9QIbfua/LTQ2n+
+8FS/vBgKaohi5KMqV3/f+v8f37+4HiQrrnMz3+iK1mbAfAFUlmmAJqG+kyP87WE3GxdWvtUp2Uj
g9a1ySsP4ctbZxp7Uzm67Yjatoq+1+9fgyekZTPSI7JNLZRRqIGKrfn+y6seqH843/7xsn/bD8xS
EjrcqWCwx3C6SI6adbNPwhctTqE44VpctwyxFcx8MP0Q0botlj+IA7u2tRveWbm5/XCjU2M57rw4
eXnt7oLscGCJ5DSjcoAfp7uqe3P6BsybxtfLw7dKd3FXhG/GNid7Ry8xfK1uq8Pi1lMtgtzBv8iT
XI4k95Op/SgF5cYN0Q8cex9CpsmI5xKiJb3kiHAMwsbzWZEJ0wEzE0zAHLBqcLC3z3FHItFpciRA
ApVDXGxOi3z9+MHp5Pa166MvxOoxacrU2s2K1oAWP3/M9WFyoNCk4K2TmyfRXsdF3Ev3SP6lF2LN
c1fl9BC8R0CQt4lQVw7/ey0N/gRJ+Me38tumeDM4XwcnuZ1TJpG8cyHKZjD5pMUY9crwxCbBsNo6
MHz6Lghpo0LDmvN1iI8zfDJ0uOs5yAB2UAR2C2nKJXyEZ6MOWr9YPj0AE8wzrbJxALHXVkrn+OfR
S92ZgSrfyle5z5Mbhp8qNONiwiW+3CDvPCAansFGQPf0NK37DozmjT9BwIdVLIzo43msayl+FC7l
LH0MAzCr4PX9xB1jrCFr4kDrE0PIQbNo9fYt8oNNeu4UMkW16dNDcXMFR7x5vUGKbR2TcmNjWuAC
39ZDNJBIcfvi8W6Lovvfn/cvD/ZvZ5CiiaIkSqYm4iX+7eQ2mvqmlqeunTMm944wQxgFAav0fUCx
H0JfiYmGdvM3a/gft6z//bG/PXvlvT1UTcWPlXyu7Dci3aIMOPxejZIxfMQv8EUQcOyp899v9xew
4b/e7m+rS1Mespwf+LmLVaR7YDcB29wJWSsWrb1a1yydONubbu4Aj3+Qz9N/HpJNEhQGUL5QXM4R
2ECINx8rTfe7/glPU9pbx/gTnNjOmFTyaFsogKwOsQpjwwd+KLQEWZmJ5GHmiJbugG2AYvEsETP4
GD1Gegh0kxYHlztk/ij0OB+LSY+YgU+eT76rv2x9cn9s/fNTkEzR1FSd/zNkUC3/rITUSn89BO35
mQ/YrFAGtZ50dq56wIOhX7MzbWws0twJcxg4bmmM1SPNvC49tmODmSgb0XH4QTr88mHRN6VTSzj6
vZL2D7bUD2Y520BAoXrn0uX6TGuV25SEmPL1l8X7a3H+/j4GlJuGiPOeKvg3wMDpeH9f9YvWzIvF
x3uPUd0EyEwirOz+njLUk5FtXZcDcIDLIqowULM7bA+xFAKNHw6GXGH9Ewkh5mS/P4V1aA04cLTg
6Wuj80waFR6zD4Pbnu5K+K5TUnaaJdrW4L/XJK/0D1/HQB1w1xqopq5ov7FZxFLVpfqqNnMEKB5a
TcOnf5d2nnNIVgLi0DLI/Zq40Gt4ST7jJjXD2lV8ooSRAInDd1glfZgoRuhhhDgA5+lgVMX4cihd
YyPphcKBHOjUkgLrO+yW57mCZPiBZhfPekifyH/aZx9FRHYJILEHBgEFZkTQOtgwbXRx776QAAtz
lZDslLAfsd4X0uq+UFY6wse0oaLcNOExkBxtdMC0Us7EZQNkoCKGRxzZHCK0Pgipnorby/zqQ0vc
VpH5t5NDkv60rCXqj8FAUkBOqL99jvl9UF+qomrmj96Eb8sxCp64b8zW4Byx3M3U+O2Iw0NoQJl6
DDsvQrfMvt07cQQPMTH2nN0xayEnxqcJKl/E42tIClP2ZL/g8nvPbpva1UbIgn/QQfM3CLPrvB7N
VEeJhOw+HsT1qLIXn68uRj0SCTMhfkVILX0xraAQG2uikGYcnyADHfO7Td+rAbmRg5mctD8CRLr3
HADrTvdwoRzsPpOt9MwvJWJpb1/2balw9BIfaM6UablsfQq94TVkXXDEE0f2CmG9fLeASbMjevic
W8Nl/OHH4nG/ZE9Pm0gIli/JaYN1eySP65RlhTISis7YCNqlMnrMSIdMB3EJBKFEF/eKmITDOQn1
EH/I9hO/E56jLbyTsNhc0TursTg8LfqdapVPEVBhSL3Q51amHZbK9/jEEj3GOY6KV4QukyfyNnwG
WBQmjAxd1npAaTfpXQBnRI/YITAcFLwyaUimnweT78gd6B2XyELa6MX6Nvx8eB2Xk4v/Gj22pGNE
b9LcMYmPNKTs5BQQ3DcIZP/gVZZF46j078vPdADeQPeuY31Fh5SeyqRlC7iiou9CYXJf/hLo0uC4
g3AgPqgcnnFmIAJb5cPDjAcHtQfdirGy1qbP0JzIAXbV0Q3lirpE55kekeCRpGnFKsiD0xB1IKIl
7N3G120PeYv5yRcjkNMUGgsknCm4SUcOkOs6yhfy6j42l2/SvQIOLKMz0nPdEWDdssxoa1zHZooS
mTnpMSuGJTwFmTsr+Z3ec1wQUW9g48TVh5jrPcaS45NfMhEW0Ikw7BXBOTIyRMLMqSYSauEB0pGT
L2zyQEsQluBu0ZCFKl8i/oUUtQXobN4rUolriFIFLR8AkwV2uZTkqV73jZPGnyshVnqkyD2iQkeU
3PCq4XRxkxfs5wjHyhCzE++HZeCcGSiArRkazh2ND5IUZFpXtAiI+H10ET6iDFuKJPu81z2kG37j
I8z3qhlaYNY2RL2I6F9ACwdYHkJ8SfB58gGjCh+fYP3ygEGtKvi+mab0aLAQWNjkOi7SXmCJ98Rx
dHgUcDJ4S+gyWHHXMfAQLL1CihgNFdmHT+LJ4vos1UkBMkRN+eYiwX0g+VFsJtHoYQAK+KzZ4L5V
aL6d0K49AyH9jN7o8Hs53dnXEfYNRtcZkn0Ey8wLnI5ingKiivE8naZ58hlVM0Y9MRaf4Iqk/Eb/
VOSI13zZO3htgtTcWUDPvLl3eLsP18OVPAi4VVQYNXvpEhJCvsTB8DAC2MMtAvqpPfAlT0W6jbYo
bGlLo7sLZZekvkCjsjCoQe6ofKSw6G/p3lCZPAI89+uKeyqySu/Jhp579bjyXwG8Pf8WKEOkm17p
qOQjfNx2xJ9vPc1CxmN/zftLOPNn8CGBHmI2tpj2H6ZMzniwi3UXnOYH7zLanezrTJ80yWUCEpEr
+QnJZudLoQTxlV0xQRpKdiQqfnz6ZiIG4P0mht2nCkOZJa7Z0dLj/LVk8CYkx+nNyT0jbmM+sdB0
a3R+vbbRSE6hxjlt2jBREjSffhO+IxCmHDfImr1yVg3lL4SwEz1WfH18989J4x0naFkK5mcvJnze
O6KIZ4kXc+P7/nOYwr1aSLRXzzOq736qBl6XX+DgBEtH9NzMpGF78sZEp9moqAXdOu9ps7CbiGjf
Orpt5ppI1PiUaCvFY7K7FvmmWUvTZ4ShD/1iHgtzoFAQWijlmWWVHuqqqB7zOI3bkUZWebEse/PU
l/oNM3Z/HLYewnj3hsHixUSdM3xijG8MCaCMeKy/4YMrSaZHdSbu+CqHaB3jnDPkM2R7y+jIlNkx
uEzuG2FacYQbk3zD5/8tYzON1QRP1socP39BQR87kQ/fDF5jdC53t3OeYe9HHOfwNwGbWO2SieT4
tSRr2TlGsn9cVsBOdL+cMR3wQE4kGkEY/WjkvTD9u7sUPawSiTk2JidMkgYQ+ooiowyZCjtk+UBJ
YT0QlqRPhWRD1ynMZzcAnOa6XVU4KypSII+RlF4jjb8IDytfV42yQXW17zpk4b2jm1NyLVYjAf4t
hhbf8Fpfjg3eJazY6WVYxnyyfcbylIpjpCQaug5jdk6QVa2OQTvWPODFJ6YyF18mT2RABrYUd1N5
PRj6CAKWlcvaCDEwD+tQ4dsgo5B//0aU+ySSBUdEzFp64O5gU/U/vggEiRPJUaMBD5XoEQs4bYbc
MXnrql2Oq4VK1GbOMr5xrAG26KGUFNFDccaGu3sP9ehCLMTAVyigGh5j+LsMqpxBrBDvkMdcHgCi
q1+cCUsxUEYvWCFo4UbCBJDb+DKvlzmVm7BuxkxAb0v1CwlJLCyuP2qE1D05sKsV0ZHLvelLDmZq
v6KvJvjXOaCPQKGBVrJJvJErVtuKAdPLk9gr8hQP9kwLzbSNOQITaaSRLtluBX71Dk57JRFlq0vN
KGcsLi7x9tFeCBtPhSsPFymRE8YT6peEpWiCX19JTz/IM7YATv5ynxn8G24I91LSJZkGmGqKxm/3
gOqkPy5dqw7mCOPKEnuLL7AekwZzxVrZHTvrNTvHwse+zlUHSg6uy3G7/EsV/+8i/p+v4bfi8/B8
nF9qzWtAt2x87C7QsXz5PFhIFDBK/OUiO5D/dWf454/7bQqh110jf3R+HPGn5+HrYR3pGDFstZGY
JtqYUhxr1edvNfa/iW78VFnUdFk0uKlIv13bi5s8+LxycUDLDJVToGCT+xZXTeEbA7u7OZfn396m
NJD/3SX/58/87cou3K8ntZVqaV5ekoFp8f09MxmPb4RrR589MGAdJ/LsfXeuhtVOwFXwWWQY/4i/
s15bZmgnEjPkXXnG/29dEGLThenp4hxQpMIf+vxn4IlLEn4XZoaMRnRO5fDRBOfg+LIPWKhHdAdv
hJmGjJG7PcuoXRK0B0Px6B57pQdWgfs3Tg4DxfNpVLV7DAiPdZWofeYgo8mXYDeYHWtf66Ne8ZH0
pLTzxFioS5gRbcMt47niWGQ2D1IXMRCHg6uu9VRSMA263QjZBI5NbWUg+T+LvTKC9pUq9Ri/p+AN
HoghTj4IgA+S1zp+j9+l+2HwDJPWvZih0gWvLnhcRqThwkzXth13jtY+FJCLPqOP4VfZq7RBKJxo
hZ2rmfDxbpUzuPVXpueODJKrODq8+RungCflclTlP6X37JWSJkz57FyHz7lwAoekJs3ZfRIRCt91
dlKdHOfKiFvCzsS5SpoN7nXIYEQfLN44Yg3cpHfGx9MbFkZEnti7gQGC59BsqPmwjpo1nkYQEAdk
dBEWP9PSiRnDn/Cm6tgACam5zXB/AUgTyNQLfasGwFeA3V2LqMUV65MTAMo96gcdIbot/OMPS3JD
nc23H7IIcOeG4MTLia6QIxc+UqgCoNGiDqNj6WlUoQWHEsqISOXbHULoQPm/NKFkuGjD9Ik14L1f
gxPHK2AnvqzaKacXNRAPwUVGa4E/cfjqASxOWW8/pXvMreoLru0BscrVFudvFMlaeDED1hzxv924
4hnmSJ0/lTkQyuo1KZHGCpJn5l/dbag1kSh7apUZ7bQa7G5Gci6np2YsV+OKnkzp6K8RjZp3RxcR
SypWCa5MiEc58dvjx3rmcGfCx4EzX2ThMSH9OKoRIPJHZtpOi84X96VulfQWfojpPLz84jbpXsP6
4hgbDXmJMhwIzl2Yy31Ca9RgPMKVf3Cw2OQ0n420utgG6+Dk6CebINYrvYrDy+V5vddx8/Dqdg7O
v3Gr3QmwOho+9/3CIz7CXXv8flycU3O3kUdL2ugB1KdbPow+BVltvbNht+gEgGBzs4LuBnz/YMsI
x17WFhU+FlXdWyPvoWfPN4zxJ3zUCeiZntrQmM4bRTpqrP6/0Lan1bdpGXGF9aKn4sN74vk/cBfh
JuSvznUfrQOpB8OIB38Fz5Tw3Y6OeyNVw5wEZrRxePUhXQziavxr2Nkx0ZoG0rYJvskYwPXZj+8J
UCBBnP5BjNSGrt+UetFaSetmqt8Coql3hKss4DNrDEfpTiHKtTzvQXI97kM2tRWm14zZ3Hu0LyIE
YuCJrf2eGwXB4fzTxxYQVgCKJro7K3IJmKyH/bAn3Ynf8GuclG3j86sRqdvWl0S1Lm8uk87OPuNP
KBU2awBN7uzohOllmRYWftl1xDztQ4VvAXDgZ5C2AsrF5lnpmBjuabSTHmll2TpaHzCzrzVGOvHx
BC6YRuE9t8SOEeQzeVhb/tbQv7rLMjuUtp/swwyD0/AixMAiMyNM970Dxk/SNMvIDM+HqAisNS0M
5RgSATOjNfJklNcPCk+LA9Snp8m19zlex33DqnRT5rRimJRjy2d+aRH2AlHEOnzRuyFCKeudipZR
OaROM7JdOVyvIWM5UG5+2Hx5Aqz12ssGQe+gLCyEbigdUS3SHQJC83HJuaWyc3s2PcadkEGBhX4a
94lAd7pwvYe9Niq+KxiCcwgHgBVtsLpIQES3H6/S/R0xXQ07TP8IIYI97ppynqbmwD1+FsQf86GT
gcwfZX+LGrB22/fdpy/Q0PO3zK0sOFucUr1/tibtlUskkEVuxKdhBoTo62Df0jqtEr0gboYh0DVU
cA1dwhUIRNY+viUuhQMfmd6r4vvRD2xClg6TL7zDI3LZiMBYTBRbpF1I3xtJMlfkPnlH05yrbA92
HC2Kz/LPuTcU7vvTH6yeeQvZ+ph0HR4Bj2zXjOibPRYmClYYZjc2VVo0VseGblc73gcfwpjvgAjb
joCMY2ay17IlDTnXYnXEbrHYirhD8E4/nFKOIo4tvsDSvWbr+7hPPxl9YnpKJMz1i129O4eHc075
+qlv+JBUH/d8YWdvEMM03h32yPyLtFCsHvzPlbONlQ83cO8+Xo9amx0E3I61atz1J+NlImusfUIB
YPtZWzBH28sMAZ0tB1evtW+C+wYugC0UQ22/80twaxpGqZ338bpdgyLVEiCZBMGPPblMNqJjB+BW
pwQ1RBW3I9oNGEXGU8GZdURoBVgkF33YV7PghDuwVV09ntPcCe8jk3L+bu8F1wtJh9EZxvPHywl/
xc1eHwn6m5hWneKOvXDR6XGWLGx2DcCaLaQHDRWsIyf40zIGRvklECRCaOzZsMn6eI2g51ShRv40
EFO+h8yNsGSQYdHH+kwXQhA5vZ8edTLDF3hERFaDbxo8HGlx4xM/TRwVaTNqahJogj4mcjaikrZW
0SEBxsODWQEu4blCWDh+uCvPOw+z2xxfEc+HdTwy6oUaANWVdfj4ofrn92IXHNFK59VAEwFijdbb
aUBU87bY0u+Ss242sOsmFy9LQwZ8fEyhx9CF5+hurUAstFbEXx6H+VcYsUqBccae7mUeeqP3iN+t
YxG1diKlgb3n53ztE3ijONZw9Yeh6PbKCvbbCGw8/4TJcemn4WEWhtubxtSATjgVmED6EzAvMaT6
4HH6eM1g+OtnvR3cnDAIKg7N0tbE8FEFfD2Sf/wuDYz/rXvEslF4nXPkSETQZp+vCUfphpdPRMyK
uobHoj/00DlkRt+1FSlLWvvhLsiXsQ57SqoZtmQCSq7R1HSm7Mag6+6IyvhocRiWTHuj5xht6fgQ
Lh7DPsLru7HErRg8KSis6fS7/yyrbK22o3WN5bfvYXNK6NnrMSHS+kabqAfzkgk3H5JqD7+Skon8
YvSTsyDAvplMyWXFWdK5G+GnF6WjeSb3gOQDEny++8xcIot4LAd9NlJfPxnIAfkFM2Za2GyIVh+z
CYuGaM+vheg7vOexZ1KN8dvYKtaNn/WTMwXOhHNdqi+aZbTHmMEhZHTULVIyrFr9SI5hYDMkRXvE
c0Fu3rRkw9WmrDOvz5ngFGKykSnzrWSv6w3MWbit2FKr8Xu3AEN5tJiiQTwUvvVv4eK9eNN8uJBx
5qBEEI3ReYEhQRIJBQEkYhBfb5Y0+8M6PgUxNXfGq0jLoGDqwv41yjcOOCMOPNmLOBVXLGaR8BnT
+Tm42tMqzGnL0xug8UCER6CAxO/sKRskGzLTfYVkS7wApEFVArZ4Z1e2Tp29UlScx7/2DHNV0GzM
TlOEW9sDX5zC3B/ow5p3WDmXWcF8lLXNePRECYAX7xyxZ2hDAP35MJI5/yUb471HVPAM6Q6/ZdSf
TJQUOS45zq1frFOLrS+On2F1tCLBqpL1ShgRh0ru1KgZ9lHjiI58fJnGYpsJHIpTYrWsYt4bO/of
HUe3jWBxNtFzmnKrX8KheWPsY9/QWotBKjI4DmOu3TWqRotZPDdRNuN4uyYmafT8IkMI8jSOzz7L
d8yqX6gx4S1r7YcsDUBoLHeWOHXM0dkr/eZcedt2wnXe5WkOU9PedxNh7qcnhEthZ8kB1Z8cMNig
0cnRtqWfunLaqWGP2INB5ESRMo+ZzXNLoRLURL4LqWdTcfwzIbMgokLL7XdW1Jl48ghPwXHg33nw
eS3GEAPzA2e8jYsd+IW95vpm3c7IakAG1wvNX+urMlgPMrytlFMr2Tkz1qipwSDiaDZ4HgRV6dNa
HjZLKdznTsbatZQhdTU6rnu4fs9KV99yfr3mvAenpvKwmZWUnIT12SKJwWFW1+Hsq+KbH3tr3AEI
ei46c7tb2jnsjKVmRSwiMuJRjLGvPWT/BiWP78iJOUmpteAAU9laPCxwQCoHKqd7vNgyKMOKKaGJ
KB7+G85uK7uxXdPt5COggbKSV/15fbDjyssALn7w3YbMYPpnvUipArDV9Sfqr4AR2cnw1abYOW0P
qAuzfOuQsBp50rkBfgL+AifjFKPEw6D8tvrKlvLGTfdnbLK2nrKw0bhExKNx/Lo87+v1w47DLqfe
vNRBbWf4MHkMvDunfiRySn+AT9L9O9inUauxXhnH31gTmB+pqhDYEELupthROTc/Gf+2nGJ4e/OF
8I+bGaBQelXcwFqz5iS//TW84hNkiMA49OCRD3C5DvlUopXoM+wvKH+Vr4JkerYqnoSGmp2rxbaE
asagHoAoMDRUdOUQhhUlMt3h5xJHMEU9c9Gl0B/zQuHdA3yqcvrRbf9N05z0GmapLFxex1rnk8VW
z863jvunqLASXLPWEgoAk1htnPApFW4JX2Ebx+sVgY79gKxMb9b2HaRHBrbZdcTeEFIMr9HXzXIm
yWfLizO+/pSJEAUqXgK6dTt9jgUtaeP9Pu2s+yxmwKkMI27gsBci6pJZacUmBy7LIFrLuQUyJ9N1
Rhmet8c5T8W9ZDcOeRG1O+JA0R2DQ5w+hEOe6Y3DPt+zT2ehcO6f0qx4OftnkGPdATySpu8R8u8t
DnsK5s66qkOOaj46Lj79iYKtjQxphdK4nmtfgujCk3lQPKqWse2iKpDeFsK6h+Q0eYxBmZK09w5Q
9nrvlELQLQbWcyq7d0siKw/2H4g+zC7h1/HjXK1q09mDn/LsGdZXPSY0oLPJtiBqPr1Ozt+Kdzvb
49LEjktETBc+MCG4kuDJbawoqXpn0GKe3fs1wdXF7kxQ6ZkCsLOGd82Rxm9aumdrYzLasYbXArEf
v6EvcuxL5eCPJxf1QYg2xtmc0NR6UhkIyn8eso1EBLuiYQ6vzEsqt/02uQGP5IeV0AnqjQS66sko
+ZnPk2nYcMty5hUYnXhDVAROhusDSYk5JCXzOaXJCPRjBJZkU3O20wS4Of6bT8d6u7XkQBI8hQWj
KWNiHR9kmPnNi8yKZW5+K2Gtu00eNORYXZGZcSfSX95NXhbw+FCijO/1AiVxch9pwBCC5uMr+Box
/oohSIGbh1klMS4e+v8ci4GVNAlTKcwbFuqACROFMjOsjgxVi9zTtgUiiocLcQmz87czaKkTwbuv
ebkW65tHM9rD5OahC714lRNkFEcM9j5cpk68FuQkCQfrlH0UZSNDAZ7vZ4KX8BZi8Cus74q5HFNB
hINQytQZjwHXHN3qb49ZdnSoSHlVHU0J3gYEo4scNMeJfmB7qO19XibXV2JABrGvOTO8EogkHTp+
xh4fLeqHGi4bjxyvBp8ZG8o72KP6YkrEr0GXsZoVVHXu8WSbl/DoSe/o10XjTNCrtUcB/WGL4WL+
sMMs5NmsfSzcgzftFF7PbX41rOsMVObSXNLXmCMSA9fJ9RrLVMdyxOYJQUt980lF9EEp0rkq4c5N
mebw/xUpFEZ9jM+q3x1QLEJYxzMLTCyjSIY9hy1xCiuGp0qmVqSsOI44AybMh7EV89q2ECI9zltG
uCdHltgPAShwopR9NX6e4yxhd/sCOZN9tsWwArIuY/qPsJtRF9zsWNsMLEBXCNCLNQZzrH3mtoAN
hq7pFX8E8MiLkuxFEaO66Ko7/IJagmuehBUUG6/4jDfoExirIjMnl5izSR3gIYfsAmoKek2oxZfJ
LcH769ymnFbyriP/j5QPCALJsRqZX0+HPgSNtQ+wS/Qvb6eTkiMBmw+HpKWOySqMXpRYnNJF3d+R
xQ3fUzPvcIRsS8IreVxjiQAGzD+HQIayVAyvsxdEOI5qdJQ5riynuXv0XiUxq1FqtUudnQYwtg6w
ec5PEAmjyuopJGkaaVWzYELYKiBNVPZ9r95f4keqcTFfNRulm9PfktQsh5hMFQU5X0gfV4yWFtGm
herc46ILUDlzZsf597uwrnzmXVgEn1vUXO3T5vC2D8pe5iq0yaG+nnyl82+MW3GTBeaIW+Kxm4DW
tDRSMoqNBhVlQtHz7k8ZWPGKBYMYPs4H1YF/5V7r1ym9bmkPUHfL1tsKIXCgA3kc0Lmx8FsXCEhA
qZ1Bn+ag7K/oAKgRPA6328dv0tq078nz5rZEnlAT7x9Y3WkSUPjvGghdcXlxq4SW4mnUwNGm34Uq
uQbhiv2lX+/vfXMaCcviSCRkeIVM9XBq0vXGhri+GaMcV1fFflMd/KcK7c0xjaCrKa6P6UCA1MoI
/j5tX+kBOfnAez/CvFoq3OIA/4oHWo6lXX42dAcb2buoe/Wl4hsN3zKUDCMozp17qOnyP7kl8y7e
ZXq4g+X4ABpCtnHurTg6E44pGuA7XKABhnGhJOlIA12sHDiBZufN/TT+8Bgp3Lu64/yNefptOCJb
NpAgBcwh0KozaBf+2It/eau5zT1XBreeg/Z0D/LPQRXs7q1O8se2add1nbyh1dOQrCerpmPsQDdC
Rj0jeKfz03m1a8jEq6sRisCI70/YqnBfjcvo3Kpu25ANe/UOrddATDpevt5PDsYCdMNgeKOpe8v9
t7Kr82Vzl60WycS7JlEDG4FEx9NkAMEswULqhIFtJnHY9bjX6ukWo3oO7+c0wYrNPcRgrEdXGVUx
AjFyfmGnHBw8afix6dd5V2B816QTLU9kw0uOL984BjduaVAngDnTXsQa3rrQa8AnuQKQX0SRFWIH
rKVXcKm104mj85U5zdN/PIHquCdjVhGZhAiGmr8egk0eNFP8XgQeK2L65voBILv05R+BNKDNHQIC
zPCbp85fjFPuriJafMgV8TJtl15+pVOpCld550RbjNN387pjL8NCFZ9W71MCjbtm8q58l+E5vr6c
J8o39j7Fu+5JVUegSUBNlr9AC96ZvcBzQD7GrGQ+4CbPFQ8ghEU6yJhOjn79an/MWe1WUY2bnHZS
Ik4a+s+UyeypUApYgP4LpueHvxK9jWOycX/f7PznE54hliImBY5LxPuQeda27Q2s4efon26+cB/+
X47OazlxbAvDT6Qq5XCLIjka3L5RATYSAgnl9PTzaW5OTegz7QZp77X+GK7Tq0j3bovsGSlTOElj
NrpNEwt1LWghrsm/cUlUEDkTeoMcimYYzcL+ulYHl3S9Ozgn4TWHNGCXsOixkkgBm8XCol4pS11c
Gl9D7ScEQQTFg36m5sucZ14HDG+BzBKKBSCnkYUkHGK7/qbYhYO1+cr0+UCcNfFV+wieZas+4vZI
R7fS2LyHKo8GAQB6hGUekBaZEJWxIA0Qc6TKkJlIFDdva+Up1OSME53Fv/ARaXGXoN3AT/716h22
o0gOip8C1ktf8FOPOYVLMUUq6gHfLjZT/vB8EatKm1mnHuwRi6IdEnnxE+2N2/OHAB1+XJ+2gexJ
JxngRUNMoKf9tOQQMoAyvm0sLOr264f4WG1C8w9N5g5/AFvVA0Qy9zSAqyBc41NHIV5xNW9eSICg
UkizC3+VJVjqvdHtrLIbjJnAbJyHdgQ5T3MDUWGvs0BcPB8Sxzjnx85QgmYNv8FHC3i04OQx/zjo
dwNHUE/YC9FRA7hla8P0hpGXn5hR30v2x/4izrWfYYp7UQJBsU2Kn9FR8QFzndL61eEn9EmBIzkc
HBI/SMMaKuo0BIGhtoxJxCXwL+uXPfxyzaKpr/wPg/WD3GMyYn/i7TCFJOpOhUlzyV1JCj01MgHg
HV+MGTwprOHP7IX/DEzDxMN9fOPCj6/+9SdOv9dCVY7kgHX/uAWXjARkip1Ew6av6sFXBOAI6PNG
w3UQebCgXiNCCuwc456jE0kFsvjeCQnxlOnLHwiZ+X7v2u3AIkKP8ssGUWYEYcfLzX9GOVkBKgF4
NSEL9V/iNQRxzbhEB9BOWpUOw9sZQdMNOYipZGYKQU077MAXBzffZVCvF5JQ0oQwLYV+Fkz8YPec
1KONq1Vby80/7s/Qi8+fP33P5agR5dferNrjyURxtx04Z0DdfN62/NzvU8rEnfKzrClJZ9WSeHpY
VwmwgoPk2yI1Wlw38oqlzGJ8xaFbo1go82Cw7GQKxlIuzd1ypy66klV2imHopgY/SDyB1WqZw4r+
I7BEJzNy2AAUyiQ/bKKfjsBlZQYORNBodmVMhXSoOOP3kpf/q756cVYui+8aivmPmoaUzVqawUNA
ivOIJVMHZkWUA9BKtaGdwvLY0heqMIOlJqadDhPFJra2JxxHXYVEj4wOY4Ak3MjTV9lH2DMKx4oJ
MYY97ckoy0YihhBY9ycrcnmpjFkP1rzjh3r6w3vye5fue/syViJqFDlgK75FONIO+RYQuDDdglhg
FdfQhnTL08sV0CBa85rk0uo55blVeN1siklgxNZtIK6JYZZ3JY+b/x6WSDZpjJJnFIAsSVdfs3sd
E/gQwLXnl0XA50h2JVVU/+cgSmdxZrpa5BIxhy0DBOynXbFu6PSpcbVONbHaXPXzAiqpYRqbT0PC
NeeynJr/2kXC8sXCSTrnv2atnwF6NJ6jKWua2wnLcv2vJTe48Dti+2lKYt8NaGb/gZkmvkTe92CJ
o91/d0uRWxedKNQbdvhdzWAwT/i4ASuna9WyUVGh1THnyo1bPf4tOVd5TnHx8Mov2iPoM5t+jOGl
upGFnVGV23xBTLcPCROP2z+d+BfhhBToGRM/BTmk013ImRK39ZKxEaxw/8TEXLhv8a7WFO6NG3GH
QGHFYRJt0uXrPLAFrDWPN5WeEPEYrWtKBknlh76fMvaGzBvJY0tdSHtiyLF6kXhKzQe5R2hAZUgN
/QDtvmL2JiKQdNQCTS+S7E3DxgWVBMW+Il+LVxFSvzJcXoYQsxX5/5Uxod9Ep9h8AXxN9ZbT1cAE
LXk8T+W0ltpwC7L98YnPpSSG1YDTYTdkNmBTRjyqcSfrkTQQH1qubjzGU3KA2XL5Xj1COxMUDdC1
DnkP5v/FxhD/H6feEnaKf7Jq3WqYldumm5W3ws93YHLGuMuMqd6Q/Anht+G10v9kkqjWnCAqhMJG
yC+TpAEEihFkyQskrUbEWFO3pmswCHFzE6qezTtKgIRfLYeanRFJWGDZL/oFMSq9Mu+Qrxm4u+C1
beunI6NkHwI4OA1WvpWVznUy03Dtc96JEvQCQW9vekpLNl9tBpahnwoc4tajUh1g2bjdqH+s34Vl
v489PUc4y9qMt2qh1C6p4M+Dxnzw8xZm9fcraFxCVGCsecgeNLr5OURVPSUODizCGjPWVvwlCHeq
GyXpldP/uXxunnynVwnvByP3dSDO5VJP6vA7ZybzQ0J2sAs8JAwOKbhL6JecEEU7a2aSSNrMnrxT
gAgg789e5IFhCUWZ4kbq7MNcQiYMdByFB4KLu4NpjgTc8EiW6PJFyj3BZIOr8s+uTJeUgksz8dGT
dzjnXmRS+1zVaRxlFeor/nW36b40Gk4hx002TB8cG7XJsKn++GKEq06OW175o7EI80OpzrPKzwon
fwI9Rui6W5QoC2AEST53dPihCPnJ7fEsAFd6ZAJDCM1GlaRWnkBSO+WZjBrnMUoArc+1fKzQoRHj
nhOCnMYBewr7kqVyqZJo4vBICxwoyKkYYxb5NAQEnDafA6tKidYIvgyVA6ER8hYl0ldFqdHEJhWj
21gQ0bOPPqNwo6YpGeDbn8a0nL2WJPH3VM0zhZHyoXeIrykTB0f7bRxrin6E/RpmsoYCaUEGS2vO
n8lCfvv5tr/pjrWn6YlBw9xyq6HPaUE3pIPCgCxA2yAnyuVV5xeZXbAm7VgRaxAK6AfMnJLf+IPg
hn5/4cfq5yzFyuH9iL6qbs6CCmjPSpET7reKYAyoX4bQ4rmcPqrK7zYct/Y04Ntyj0OAPwI/Eq8C
M1tWbDVyzuA6sTxWi49FRC5P53jDeLwb6fF2xxwFdA9h6sCl885L2ArgI6/tJX6Mw/3ZsS8FKHhi
4Z+4i4/WTaK5fi/QwCDRSUItVX1PzxEzIacRloIln1izunNymXP2Oc577kT71nAujwewPPIKpUVJ
CFv6/YrcBsXoivmim2nFJUYHqs4lfR126xqQiq48r9ooyzh3msStl5qnZz4fW/jFdT8idMW1PZXM
5ssRLRb/xc4VLgWC8eIBrHBClbMk3ncd7knWg3BZAxAQx0RCyzLz9DMGBWrXliPAFd8EybjyJHw/
9lD8VKOizV0W7LNTM1QaBjWf2z5P0JMDqY4HUyMTLUDQJNCYyOjcU6oCStIf07URMm5q3OhgIoAd
KA+OBCcq1GcR6PIT363UlgIMR6T05BeOr/6SCcsspC23PianultW9Uoi0kq1WbTJDzUTl7Qa8ubR
0s3Fc8SERprKmoEzweRp0y1wafgWYpeGSYnAbML1DxEXIhvNXk39KGNua2+gvuT8bkM32xu7HPlO
VqOYtdZgWZnLf4ZfJsIprsnhlb/D4LNoT8RRkNoOU/jGhRwfmsoF0ORJNglFpUeEb5w/W+kWBBLW
k17wRdwu2w2ZyGRGBgq8NfpK1K8IghvItGPMc/aaUDV6Kg8k6kaRW33HLFUc0k6VbeuYagzcdUHH
JsFZR39WaUMcDa6+Rv6kwHNDHS2fXDJ2flIQ7UsPSAaxIY2639dLOtVfOA+ONaeWNM9gcJg7xkny
hmb/USz4heGZDNUD5R2YgMub4rXe58qXzQkF3IGKJ0QOF5SuyPzoVOtu88wckbFUOGV4PRhCyMRx
xg/3/TTybmV2Ai0QCOlBwfaavQ6f9WcvrbRD9aMwQWyzlgUL3dZF7jBLGXbZOaTqYH0VFoQcfdic
Tb+nW5ZpEfbTekCTDGi4bc30xOTeE759e6fkNM5eTAeSLYg2QckcvOAwNhWgPv9txJLKrL7xTaT9
moeOK0P9k1A3Ce7TWBIYxXqICMw03QgJOFsUzD1QDpeV7ib/GGu0749JipLDxqruDTLvErormKeH
DSd9dR5S3+rseA2mk/xmeK0ZxJ10+3vuEMBrHptctwaPc3cs86iAaGXD2oGO8ic90MfUEPJxTA07
lu2od1NwowpXGQeuyHLGYnJWr/kqXtMlu/nsM4BMjAS2cSzvL6DPgNsNq4hXT/bmFlso4+GJp5vy
HFsiyyGlW4Ddi6EE5fhMdWLm1O8efQqRR8f3PHWR5lAlQITbhqEayRug5BxYxjbWudv9a5cUGziM
9ZHNCNU+PRFtPFUdrRt9elvqVyEN4YQMSRbRQ3dei5Dn7lAHfFXVGvLlrHjpX0Oj2lz9TddAOA2b
oMn0M8X+Hztj1STOGF9MxXnqgfg5ZQL5RTm5eOONAUjg1WFfbAAuSIAtfwTkUaH9q+y4eqDfa197
BqBjcSD41fxzoq7ZeE0ZzzANub4k3rLMXJAZ3p7uRELOi9BGJBsIqkRqqsiHWI0LyV78orTji0FA
ocwW5F7jYzkI6Bryc7hNNqrsXGAAheyR+UkQH945m3uQ/rOSaRtRWjqGge4kHaDXyUKYiYI+gXyT
q+q0mwmPa71Ii/UUCJpvasq3kEJyAUco/R89ANMwLTHWFHtFWRnmGifcfuKrxFHLHjnlSvb6t8CE
1PiC6lXWWqyI4vqNirXxnMtHJqCQ8pkbu0IoTvGdyjATrXUmAW5+A94+E5ceuZgyO4/xcKBTkOO/
QnNaN2eGo4JuJH3RIMgFQ4q9FIiGy/6QjacB8yqUBLozrAfaAidAnrhZG/RCQA94iFdoXEmUg+/D
PGiOJe8L4Nipa76jYTk2CnoWUEJH+SEktQwigNTSZumXv/UlPti8t+MAYJOKJHQuJiPDFp35TUj8
YY6jvfqNeq/c9OsSvJuHwCOnaW35w11c6Z+A/uawtGt7/GIXZ99mMJSdvCA9bEaS31XEJhYf+FhB
70pUfn9D8Kba4is27ESkFIpfNnhJsak0l7Cm3DqSW5VcX3RoLSToM8rFiZ16aIBaD+OsVlPO1eek
am540agpsGWsPjttoch+a5GmbPnSWXnw/VO/zr8KrTlBX0x2bLt+G24IQVTvRHLxEMfVtJ6HvAfc
BYInQ14+5wOPTV1AfIz9TEEVrnlG6XWrcZyB5Wpf/Ly0icJvSkRSzcVqIzzdCqeH9VfhhCLmf9n+
EPcbO/1ZWutMBV8xDX+Fo/J/fnQnJfcqxuq1+matPGmkq/2aFOfqoEZPJt65XHjV514jW6EEAXEO
8eYvr6x9hebqh1YVjvgA9Hh3y17+a5IAEBk/RLfoCczTbHpjdSB/dE3gZd/hsNVJ4BnmxFmIxC15
iBZ4CokwHgaXrK0tEaMeVxO4ru5Fcx43+cRaTCIoYySd1mB7oD8OwZoC+e98GH892BQyiXKtcsu0
3ClUh/6rRap/8rUW2/GGf6iMUGSz9Ld683QfjCt198kzqOa4dsFQeZSb4ZifRXzLlUf+B5m5Kzl4
Bx3Ezb+W0d7w03+cFhblX0lkm8FA4BbFtYLqlNHcIGgZfximLMmuJ8Dop0F4iU3uH0MQn2uuwrZN
e2SIZhiselhoEGZcM2HQUFVsyYgKCILHkEZu2oHL5rXMjh8qcpaQNVo9F5qFKAZZ5Jg8bSgFtkzM
WviaWcojH6nmm7aqiBDPz6S/HyMfXDBm2Pn4rCYT8o9YTMXeSZ6ky0qGLoBeAOJAx5kaUBRLj97W
+haOIhko09nwFQrflGJw/i9y4C7Fi47FJTVmqXiqm6D8nOQDQDj49PSxQsGfy8No2uWe5lDjxfIw
e6P2DN5/ejqV/6nJl0Aa8U6FWCNZq9qy2aWAEPsnSNL/vXEhAaGhT+QcX1/2mhXzlnSfWascxtJV
iL0kCHFmDnZNavJ3vM7+ZFKHKCwbgobXIcKSSdDzmaswGZaW6qL41q0NOzJC9KrCYu1W7SpDJqcs
RPUUdjemDpZDE+L3yjIj3SdMBMVLHNSAWRyOH+1EKKf+PzQy6b0dg05kE+jQfyqLgSi7esXfKfcO
KJ9JpyODkxJZCsff5RziOnbwU61HcwV8Tfrae9ENlLw5esLphVrdTcofmU4Z8d8b2RHSDJ6tv5jp
oJtat6KVitTnOjDTpMeCc5EQr8jnL7INvE+fBlpk52vQZk6o9FCS77bvUakbgV7OXyHb5N68GVfO
K0leqEG1FMBNS3L5HfXtoDcf2Xb+ZIJ6SQXEbO9zlGSb+qpvzXtIFrriFju+hk49v5GNirw+c76k
sXEIjtWw+XERGk74bSK0/cKfKJsEFXjpNmTS7ham4LXpUVTgK+SV+l2fX/iscfKV0zlIwpz1j9Mk
5qH6S/Y9YdPRjlRJAvPc5OMS3f1pfeIgw8ghdhHBQZXa1c6iwm0ZhfbnkhN8V58/RsD1pv7yHjYr
8XVQmdBT12QpZZfOLqlO9QSnfOtKhFyPQJCCo60gsa1wBh0QzqcnwmT3yBxN2pWr8MckWOOnE9y3
OQefjg4YBzChNssUx0Pif8I/ge3LyxklD2iAyBwWDu/LC1QyX9e8Tymsfeq6U/w4Qq+6WsUR5hU7
C3fJuCU5MDwy1OY16HRA/I7wEyVur1J0jwMkIIrWevsSzzFZpvFMPSL2YK01kkCnAeb7CTwG8Uj4
NlAgmTrfuXIqop0gBm9aokWB1tALeI2AQrRc5tJV+VGRcDZee2Naohqg2yXntp+/02UczwkVLdF+
H9s04FCtxtWU7ai51XzArlI5SW43Jvqhc43yDOQ1XhjQABYLs0PrIc4PPo05PULmig4D8KGGU3DD
h9GUwAN3BjLcjIUrSC7ahfc0/eAYAQmYmUQj9vN+dPhrNfF7yTZKnNaCeYo/8zf+JFCm17pBD8E1
BspC4wQn1OgjA+yX7AQCQ+XrLitHoThGoLPvW8I23tmfl6vc3opL+c5kTo2Zf+ahualjh3e//IW6
fy2ku4rAv/nKn/9UiF808viCuIMGGlUDmfGWpD4T6XM5p8OSodGQ5/zoPMY12h+q3th9VoMYaIRT
LNBF6tSt6a4UL19IAJUzwTFwKVl3LHAvzvHesE1CHid20y0kzoaQZ8Lps4c+eMa6ZnIT+Ci45qY1
Xhh+yDUla3V6jnZgUkDyb2pIoFB4pXAWwZRr36Ee9NmS+GOCPsXCkStU7M7YoHOqOPk82Zrpxk1E
8QFlB+JhsHAsG8FnJknC4+v3pbsiYZBYRj6bfnA7nlAuW/WAAgd8ToK+5b/Essi2tAfhRqtzMVcE
0Bd4tHGfPBFFkTIM0I0TTV6UyEuRvjsj9rETt0b/RwKocta/Y8N5lQF5o4aw05fdUlPoZHEbg3vw
i2hj4lQ7x6rQ9CK+cGRpYRJupTvwKW3nJ9YaCoSTtFfQoBzptE3Lg0ygUWljh7Kk5UgMUQI1rG2z
v09yokTOABNEO5nYLxJSUU0A33T8Leeb92FSCufC6L5O5PJH9aI0QaI8VmazWvSP9Je8a+vvaQXl
D5dGRkMjFWGWzY6aI/+uN/W/8q6q/iK8lWjj1kR1DsD43/GGTzSm2AwAAayJK2qrfRb9oQHY05Yd
PCqyNoAUXYYW4GfX50zUpQFS7/Ll1LmfSe6rX7BkCnEHmDIj4VpJfXIImUUFBlz9wGFNHmhBlazs
vH6rCuHrOZHWhXAtiYNBSBb5ksndBsPDWcA5YmRILjZFcWIlYJSsCy+3UaOEBxMqSycRM5sXBi/n
ocgZBObpDU0yLqrV+wpOjmn2beuEft35vi7VMTIDQtrRmNeeijDVDKSr9RduBCqLqLZ7GNY0aryE
Y4n+FpcwECbDxpWsGLq3bogw6gvcmuoC/QnGPCbJ5wzNi3kD7MemAnhK8YdnaKf+jqr+ZuDGFCuh
QAw9ZlIGqZg7FJAaBxYBpKNPWWYtYEXwKnMD32P+RA+YY7SSkeAyeHC8OGK6FKQ/saQ0HN0LS4oL
N9RmnqrtP6TQgSIRKYExoqGfBTw3sXEsjFHwuSVsNJ3d3+WJvYSvgaGD5Zad7B9wE0IYEiDoCHlT
ZM7jucjJg5fcQkJHMatOEqmWDNqvFbFlWJxapztO+rjO4fvqf1oSTgo3bL0hn7+IC5TmcfVHQH7/
QZhXleuX/ujaGWUUjXX7cJlkDISoq/AMjHP5dezzfRs5cbZq3wfpueo0GoAMVA7KVlNcUfQNIvzM
r/JbTgMFntwIIG/4IBAt8EJo5hWIatyC+4Ilx8WeNyqF6P+/5XWY5flJhL6UASz2/EWd0dq+fk8o
3Jbc9+SLuPqRJMX3UUQcQkTNpNMhjary8tgVWWVhn03KtQE8WmHBN4IWhM/9I/khyh1GheTS9kdQ
k5hVgBikYs4EaTJgAqvHHTfwhPp+eF8M9EAOYvTxW7ujTxDwlV65O19ggsJdeU5cxKG6dNk3/ceo
tXumob8P9GflYvljljV9OpK1bokmZFiYB3HVQrrhj/LKg6najBd8rq/flpFc3fLcfx54IDqnwKuO
5lF124d40sjagD8+kgZfN9MX+TSCzISIA3UH8o3PYeFo0Zr8KJXt/MDsEg8O8fngqk9x026Itdc4
AMG+PtsabI6Hh0VogPYm1hdv5VxKA4o/yNhGuxPeQ5S3TrihlTs6WuSxLtRvdg9Gl/eT6jZGb4Zb
gxuAZDbpj7KMwjgSyJ4upY+ndPvMWnH/E/38lGF1OVqIeKAIkB/lKJwkjJX80AL9z90l5n0hJJOD
jOcLAgJmfUpap97g6fCVtMXJ/BE/ribMsQB/SAVJA9bzxJirGtsvXNjCzP54eetsiy5LzO2UKr2n
192YCV7DnV/+fJDxSzAFv2FNKn28Em9tsmPhpjv7Vdn4AeX/HwZ2ts9ZXfN0PpnZUNeHFx1XNLRd
FvBWJx+wsA+Hk4ScElGQk99Dw66Yo3iZJcoPWxZoO+HH5aNouEIzivIY2L6xVYnwj6BxxIGe2/HS
v1aZOcc8hF+GC/nDp2wG6QFSFM0aykUi/XP7kx5TJi8PuBOTZ/9kon+vllqhzbr3nyA4LbVt+JUF
YEcmEAyO6NL2eDeEu0R1KQ0Ud6wd8xZ1MbcfgX2d3TbglgHrE+Cu9BuRIb9SFNARm3ssQ3KA9R7N
bufj36znvASsL+V393gRa8bSiQGUurVjR3XJN0sE6xcd6H3kp6k1a17ss8OiRohQUmda/VTbaT47
dXCy2kbpqRfgdV+nMC6l38aLp3yz6IRW1iQ+M1c8yVE/mZZfPJnOi398SbxFT+AJzK3Hd+GBEcTR
pZS/X6pqx+ny89uy6fJ7+c2uv76LKVbcf3Ic7egDZzJgfENHqezLKzImepEPr9qnWfqUnAW/Z0G7
KKd0mJmU8OwqyX37Zrf5iJwQEVp+xm0y2yEU5R1/24MO/jxplUo9lWdomyPXI3uXk9cFluMfvbxw
OUSb1q+p2pgk0Xc+CoV3s3YN/pcWquGovzimAOAXvHtMQe/hMCCNlQyOZIdyKwTG0GH8nvz6KS47
KIYVl7rUz0ukdcw00IbtKoHv4ys54w3N5EXC+HMZ3fe1t445V8iIHNIMPT5zAjYNr36eJMmV3vsY
/okTTMyvCgKwnyyfQ5z0amBEq+LLem2f7yXVRR9Wus9e744qd6hR3HOm/0cGSF0vkkMowwA58Kq1
vACEgCMthRWz31guEclwD0KhhxPCaOw5qN7JpUIYpi1eWINhfPZvLjDo+I/zfnraeFBxVmWsTWAZ
5Sa84GrhrqeJnAqdcjNAKt/Knh+ZcXCT/726P4XjR5oap3lR30Q03ORuBVgn43WesUwMgAg8aW0I
oXJvSVBH2IInaZedq3+JvkhUH5Vlgicdws78oAHH1WScDG6UiUf4Fa6cTOFRkveVGcjh9fWP2/Kp
rSf8jyzSSzeJE1AzezLl7sxvBNAE9Zd5eEnuh2JVbCDP30INPize8YoTPLpjbCLRvKuPkuWq1pyz
t0a5g77BI+4dlAXHITsz9Svd/KmDzaLM0+FEOaGZLL77ndEtM3HX5id+fw52GYtDdzZxRr12Ghxe
Eq7qCvwh3mhiyCazKIot6272YRSk/lrxCdBkStKQnMtHTfE/iUNHVff5OvBPPxSGIUDcD5Q/65hZ
6C4KVKSnvJho4I1HX+5Y9zXE0+5n3v6o4qyR2F0luo0sjqpDuC8btAIuyFmS/wiil/WL59PrVadO
zobwUF+nluwzkRvUxBb/a7x+30Ll5Bx7Uvkwk8NrrPxhWMrWLS9/BQIUYwYz2efd5SB7gT8htkuP
H4mKCuILynNMDfDolcqprbxni/DNk0ijGD/L6nnlenuCjyuGo0E6GNx0lq/BzHPOZca3SPEP47Wu
PAbBdJXmkBjL4e1lqFFWMhux8k8C/Xjph4LHXxd35SRX5dRPef1bl0x7AUCcTo0Bqkz/ltGodv3F
GukzrOwuJAKraexI4kqpbia2p26p1tJMz/d16Ia4THXUif+LjHifydJ7c11NEpfyBgMEZ3Qs/iaX
mOASPM0Dy8kkEuzg5+fyPEBdZCX9pp517XZseKSdLnRPnu0hDg+w5LvMPn4tf/X14CPXgdmgzIbY
qtg3nMfCZYB25Ilbzl04MAgYcgZn/I7+2++CktPq5TzJxnt6mf21gaok54Hw3H89uTT6zvyNvl5r
hpLZhjCFID0mbmmvcHFLy+Ev99AreCppRSWp/SaDMMzbZoSTZ7Mdwbmxhb8cjA4wk+x7sIIkWWtk
qpDjxGSG3hTrcr54Md2F3yMIIXXOFJFd63sRIEvRsNgVET51PiuEVOcPLW8e5wsoSDV+yzyR6gbm
s/gzI+9d+iJMCum+/DkEFLZ4JSE7n4xtrJWE5pkkAT29qoRVRWOTHQEetdtnoEI5KA7mFZFOw6cz
+KJwViO7jv1+0jPDt616ZmAVKSf6Rq+/IQXkzxSPq0H2IKIRZJNLBq1XNHQhoCuo9giAuvxg4QK9
qV8EzD2qK3rw72QL4fD5QsDxS7KeKy25Ybnrx9iNqGCDIYuZm6eTt1QDpfMkffrnA8DfnhHzZWLU
mgBDxkaYyvEUCxz95HWgNwtedDDwv6NdPOjR4RWK6CuiuEKj/m8ZlsglpRviDPmzCvEiqIGImlHD
tQ3iwEdJPY2uXD5fDbJ5w01VLiHvSX5dDtXuW7lTtzMGMeJbokP6nvOrwYuqJfqS4gcHHCETmAcr
Nh5qT6G+iKj7o1X3pQHau/LgS2TUieydbpx5vXTACTgrDkhmNLipfGbxzWCnirC/6JfpIMDEQZyT
jiiSNm2ZKx9rGI4bn62G20wiNQ5mL3P1qxov8DWQRMa5gN2EPuJPv+lD903PB+WwmS8Ad8qzZv4R
tkZxpjODhrf60GpOjKdp4kicBn0oN+kchd1CoTx3a5A0dDX/n0jLPoijCVKWP4H1J66oaNPeF52E
NZpN+Nwhf9bG46Wukk1EvJdDW4P9/GUJMnYyjp8oyLt/QN0EqZKSyEfE/iG9HLCSGNM92bf9pTKC
tF9qe/E31rCke/kPANWwKgs7JuwV2IfZgx+WO52i44mIKZm3z3BllKEQuIYo1ASyg7A5lAfA2XoF
RWgxu7d2Xl6HpzusNK6+11QR3mF8x8C6VDBqpQ5j/ie168cTui+28XNV3H8mqJGTPZrCAW/kj3NL
YcG5VMEvHD5JAX34jM1QAI+Vnz/PZJVcJzbpTbuu2+d3XncSr1E0Pmlq/aGT0mBL45347Sctpgtm
U5Vznf+tAn7GsdjBNymoRmbaQqIkleYsjd/W1tmJaLmeQl387jceT/mfGHsVvuxqJ2Ffg3TzLIGC
9wXwXqhuJRzyE+sQR0BcAD8Uctk04dxHOnD5Y4OJ33IEsNZ5uAD1Gg8GFhwH3bDj20/DL/Tpup22
Hit7w7LzDDTFM0Z7IFUBhfMdZKLUPEH0QY4yxoBsL7Im/wPqNzATiizgHkRT0S7Fcclcx/U0+bP4
JNCBXo3Kk78VslIKJzad7IOsklhwChSRtrBZtYAOYyDqAaCuaCASDjIMLu67XgGjmuhhZTBbOagA
Vy7IhZNlU21baxm1c/FXRSZgdt985h2bJDXUx95gcHGLt10OW4QUXJv1+KOIOLcuIsMQTzyxSZcE
hURta/uyPqjmNsQOT+hFtfs0NrKU95FhFcwkey8EaZ1XnrmqcaDt4THpW3q1KBA8a58O3kxZFBj/
yn0zheY5VnnO4nlfXXlSK/Aq/pRPt8gW40YN5wrKyM2o2vJ1wul38d8bDwvIyB+GOh3oevaMN+3T
Tkr7jQ5IgyMa9Dlm+QjEkJbNFCmZvGgiH7gIMjW80RUpUGuLIewv+/jEIBkvl4YXDeyUtk5SEMGN
2Cq6C7U8ueB+ThaKqNHTq0DY83GxeXJptxfpQE8OSibyBSk5OilnkUofaxE1C20v/dAw+LkrSZBT
KgV+DoD0PVEaPxNQho4qdKGQe23xXEnIModdZ02aYxNZJZ/ycJy4tTkbgvUzEbFM2Xj6O+eDOOHB
ido++AYk3nf0SSvY931+0VHxED71k5LrQyaShioN/YZbYU5T/lGolLJ7qWeK5zoVII22oRmctgZ1
oNNNfJtUSVt1mWHPsNxqp5EwimMHe+Q+RVqYHt71Vs/dgQuvcw3TfWOliANacGTSjTBnj3be3vB9
JkgCMpqc0eduYbUjkKTUAwJVHiAojB5hFTS/7Vf2hZMp4xueT+7lbBXR2oACtbsJiJz+JGUJ9SY6
4JdCtChoLSYf+g/UrZt+GKYs4SSTIqkg3vSke2ddMJ7MVR6b0QHUYv7NyGCYhZvnDetRHFMTic2j
7tyYedecpUeF2SWelQwda0aN5gitFsdBJ9jmAd8IC0Dy8/pmJIzuCU25XL8dnJhHsyiTLFvaGmyK
A6MsNvlVbhh8iwuRlDoabh7KgOfceiQuelx12RKHBbw+uUpieS/f+cJNE7kAOkTPlIrZMzqgLpLp
8IHJCicr5TPfa+G3MP5jzwEjpYOphQhDZgw2d2O0MJXjG4t374/F5X2zLJ4+J4IjSdwUm8laLf3X
/f1/uvcEAX9BBqI4BFPgZOIYNfGVf+zqRiFS1FEZPC9yp1zgmH3n9nSakycCHElg+hYypBxOqBNy
blDU5up2YmnXz38JWGeB3Qvh1yxFE77nqxdR2aSeILiRzRUV58sh9nVmx9MEXoL7sv3zGlmbMD50
oOQ5Mlsc7ZRK4YBt6JzAyZN6r9auwjV9hxEYKhSXdtbEOZfwR159FDumflk6P/O1zCodGZjDEI0q
W3QYpnVGF/5+rWPz1KbzDkk8ftj2N0389Cvbim9GuOF5Rlae/iGK6wsXf9uQe6nohhB3ahDh2PhH
HFR11Xj8XUvFVsL8KKju85aQ4k16+WSCJekHZxIQE1ZusulebFsOsrlRe7yuAkaYrYEQ5e1Z9yI7
6tI2f+8HXi+G/h4sllQv1yJSSHcY68uLcM7OUCLyjvGI5Bx0xETOUemMmkr+l0h2QfQQK0M09f8S
JTTNJcQ+8Iwt0nN2FzO/3k0i6xCVEwIxc4E7KK2meBwJaSxSPKRSRDVcOBGrzwwJA5Ky3A/fhyg7
vP6Yk6xD8S1CXlyUaZUGp5ljCceJeKi3bT2TDs8vcOuGM4e+UMvR9trUFqtai5bmZCTUCK/ZXZlZ
i9fOJE1av6SobFVbfRim36b2S1qnZ2vFCyP/GGxdjHWw/HDHl/oeo35bpbDgOxRgWKwwDIrUMW4n
nvkdlNUJ+Vn8H2Hntes4tmXZXync5yaaViQLXf1Ab0R5/0Ic6UiUKMpQFI309T2Yt4DKvpWoRAIB
RGTEkWj23mvNNQ067zHfCC4iutHQQriCKnBosgBpxqFm+nVCK+VB+62O6B8fSfGet2cWDGS32zt8
kpb93g/GADPPl9fB8YUbgHvY14MTcyPXZqR3ztbAf0qOHvgLf5gvz5k1tWb0IQMLwPb1tjrBvkx5
s/K+uuA8YxosQQpuvc8blz76fZq2mBpElSZnviU0nM9hoFu5FENg0yl6GNfP0ldYcJarXroGX2wQ
qzwCwK0vziqme37Zz4yBYvgxp0pny+uHGqhMGDO7NGYG7jQMqfibYDN0Qzoba44jsNTDs6mx/2iz
G5AgJhm0ek7zXKYw03xKxgtVT0UEnbjRrqM6Jwtbn1yN6NOMso151Nio6z0Td7gIwEDMkhrNVnWc
AmipHtmwqpCNMfwmwYRHVvjXF/5b1u21fWhDIeo4sjFdKiL1Cr6pffwzTPCzUbudOWoLtEqYCEBr
J/l8yVqmNHliSn/zQX/TZqFg3QqH5IzdhXMvAugMr5IizAVreVwcZlkDMxiguk49/bxpSKgsvZ76
+h6yG+QiStxIP4pPGn6HucMZ/+1fkzwA5v8cLHm4TstNOZQyuxtxkA4OjJmI/32fmOwV5V4fcbxR
/nym9CsYvvbRkM7b/6ardmxSLQku4/vLa9sSanwOM469c/CFmyl70GpgsZT75+FL399Pxw1YFjDA
IPCA/mPQX4JeEneOvA6lwiV+Q2qESJhovdJrLHz9izOAXxnfCxdQQLkEYpAvs71JJJ7fih7ozpWB
E5jUGUjYe0shu/D5QbCq3ZiubJCu+BJg5vuAhkwhDx3I24cyMFC3eIfPBAwUJzdmI5ZGpQUaPutG
aixfvKaDecvmLWUBRKAMtjKdRNAOxsD2aTV9jMGrlWz+MOE5YpzXMllH5oGIUvJSfWrUtMecowda
S50FA0njF1nxPaAZzcyh3PXIMlQaDb4TIwQ4S/5jdFecZkiHd0USARhR++jEmRcBz67uC6SU2lzG
ysWHcxHnXaSmcZpp6J5vDtm8ALviMxAGnnQk5RoB6Z3GMRYwr/v4Jdtt61XEohtR+UuAuVr5wmAt
MGp/jHV9jdflmbP0DJOqQNozlB+83e79KKE+g+9NDx0o7NXIRAq42jC/P7WNlQSnir78VqMvDlJr
TIZRgCH2unvGb/6a4zjfXr1LOa3JAIYjATgDC2kwoyoAjASmfKASgsaFdC2b9k3Ad3JJx3U+fN6O
grb55kF3Zc7nCPSINLoRfEXIGaQ3AtFqOyEB17xsrxtS3Sli0FkeM4GXrJcRsD1Kc7ALEmBbi3IG
XSmDOa4OAs0FAIh+7RW/2WUeXiq5psFkbdIVq25XXeBLu7XiEof+dl/VDLj6+XMfeMZe2Jr05gyE
k+pN0cX8hWm2KfrQvx6cWjrRmtsb9fl3zIYmwR6RIf0RAHoNTBxqWusCRQG/axRsegBO/7UHiv2R
T98VeDeZ8y/mDxenuI2owaT5rTyQGSvEOkxAproA2aZ3P4pfOOMqLAO31hKgzm4C36yiJZhlxpxS
8NXZg8/wOh+U/q31zkvl9wuTQuLvKbD82YK0MAMFZab8C6PvLrptuSX7DApQWVG6RxOKyyu4jckW
aWuuyRgZXqxdBCX7msOEUmZ/zyhdqR6bH0Ga1jyEr830W71VjnmfGMgINGN0+Yw0eHAM/fV+bYcZ
5RxPvoJk4BaPQ2qcCoMdcAOb42wr6wt4XkplUdwtkKWGdmPGPBi86MMoe7DPBpi0cvLIvghbbofb
YE3dwvghST2q/judlnqBSsEgoEJeCGp/fT8AFsFzMPngX4gr7TthdNTJk0q3kRz1UzirTAyVkTL3
96jtaxzK881tsK4LtwUq8O/rdluxgU8Gv0StEDdHDPcCdjB4tbyhBQUrLNH9zNKtyTkWUt3gEiik
DoKbioXtYzj7imF449VKQjarpPCVs2dyy1Fo2XnPLnBqUB7sHduEVwN1R4UyO5ANVyC7As6C6TUD
F6NZiXvfUt/aFKrvPdq0MwcRAyjMLtEOI0V/fYZivlIfHs5CCoTxg5G6zeI916DD9ZC8A9MThVQH
TwdAlmnJILPTqysib3kgA8YG42NAg7H0uMVkAVJt6edfpzxWCRhARnmErtqR4HqdA5EZBlVd4w06
O386D6EvcDDQpPgyKWuwQEfIRhLygz6CUyRFcpI2jD6gGNgtUB3TyK+L5eqPsNfxqlexobfIo+bf
Po7ffTn9YONw752dDBVEDO+RjpEEOmM+DQxSYxmFnyNEzqLG5IAX+Fdb6wALA/KWTei+TqbbQrd6
NRMgTpWBWz56fkmJmFyZV1EEUNggPnl64vIaXaLM7TSfIgU2FyUkH9f7G108mdHULx1F/cCQKYLW
n7UJX2OQ+6nuilTNlc1dZBiDuJGvU/dwKuJPvrSy58UkqKv3INE94SjftlBdWDb1J6b/hEb3hpUF
INgTcUayGHcELOOnLkMCVkZIEmVllHZP6/is4ka3tIbYd/da4br6mPTIRR4AQuewVKlzOZRU5KGo
+qCD8X5xvj2FOV2vkGg7YEPjjEYGPhUkzDp+HV7GSm9CoXHB1TIbOMZkI63Yd60BcHksNAu6NPoW
Oo0HKXfZBnZRIaLS9u6kX9zH3KZ0mMMOl6avs41W7ip5VLX8WvfRCYA0SBoUaO/lmOlBjFYZ9Rwb
I2mTlGL3mTntQEtHXGkmOzq++VAMc/s9ff7AEWL6eNunkPkRePHcGEpLi++mnYJPvHa3EN7iFW/r
Py7z4ZgTnbbzsryS1TuS99D2VkpCpS1PGJR/ExUAwL960pwa7LMeeIM5NDpo6HLQkzsP1ZpABd15
1sOH06KTsZYFlW1fLPcz5uD980RA8cF1CbSvR/IuIeW6FGUHwVFH7MiX021dLF9THiqXR2+CNIJm
DgM8l7Ix3eO0uhscuqmK4WHuS3PcppQFZxDCLx2i6/LuZsxDdVuP32t4GIzqQWBTL529IUMd8kk3
PkMRh+HR+xh1BIlcos8kWwDLNSc1NmbZ/sleMkEee3Oh9V0mZDSE9SKlFKJkWuBomhML0Wxwgdbw
1Ylkyiy/WD6nDGNeU317Ds4nyItHDCbOPiXnIvf7IdJvNRYvnjG6b94oGL23rUQKDonhlUYD4V3I
fmq4T/8NacBOUQAm+vj8SwH3HLJFIfEMOQ8/e20Ct8C01KQ4Gp4GEhQpq8a/ri8epIYtrSqjmqQm
PAdaSWGfJ+Q52s6gtw1ADY8SYDVweagUw6wsXzhUsYCryLqKrj9vBohVVGwe2FC6TI3MrTK51yQb
yVACE4j4rKBN9dt3SORvUm2MG/d+Ygo+UcnI6Dn67fCeuY89LK3jg2iQLxKBzcNDvQzK4D01DJzg
Tb3tOiaAHcVeulSnyqHYQsMrJhk5HpeDQGO/oBPLZuD8JBqt9Y2JH6v7OGXQ5hW7fNoGqMfVkX5Q
cD/GQCip+9402zu+JNNvwujf06mqd8YUEL+DUjc3/NcGH4gcKGqYJuQQjetsOJjhw1zGoCHpEofV
kTEA3gzOLuYcV44YjF8u3jkRAn38IXsiHxkkJGennkM1vU9kUqDwrYmRPVCHMT4XwnIt9l1NNQG+
Qg5gIhy5wHx0ZIf6qWM/rEd5AJAFJeU1e02pDNevwaQnICH2GV+NBJ7UvKTl+g4pRSQsEwhhAHcB
uipDuCPmCnlIOeeELTw1yX2jdAGIFL4ZLCzVu22euxfZPFmAXAWaINF/DgbSQOicH6ucfIV2wV8s
jsC58Lig5fQadQfGDWYHzjlBAKTa4AYLGYeJ1TmRNlUMZVjcKxOUZgpGHLEyLjm0eto7DKY+KIEB
7j0U8CX3mRm8S0t49ojbHSYrxhDTrws1quPIuDrFjr9axSm0JZLJqxAFB6ropQ4VyOkAYJlW2+2+
4m3eAq4A/67Utfqk2PtY4BpujrAwH5aL8rem2JMi0y9oyullmO9OjFj0vximQoXuPeTA6EaEQLHg
yvjbEMPEW94cqO/yiL0bQsUF6My9/OR4OqEUfTA6gl1dR7BlFm/Iis41wAohXcJUv/S0+CviwAGQ
jnvHjD/r9848geyAtlm9udqi/MzQ2lJ04evDcJJkGx4kMpIFoonqdE/4bgtYbCOBOHSgctLxtKEE
SwVOsum3DVJ06xPewgbYQlwjS7w5TQ9p4wwQdKNsrIUPnJXmQnzGT0xA5ACB/Dqhgf7BvQSjhTDd
04vRB4Hq3NmX26nKWbvDTk4VaFwnFLzKNeJQzLac368lpHN4ihjd3nxsefLI8FAygefBqp1DsFP3
Z6JSQAVxzjlD39IO5x0o46caoSEffs4TbZoCNVGC0vDgzh28EvDGu2ILQ0BJUOpyAohuRt1SvIc3
r1h9XfaWfqptGfGa8qr1uPYJI34GeQNyyHHmuwfZsUEfh9UN6+NQL4TJpyfHDsuYfoh0BSNQnhPl
OUqhQKEcNnwd/uZMRrIdFsNv7Z9DBA5IN7LDQw31LIS4wGlsjOm8abfbUOcFgNYGMzCG1KFh8chL
D11qKntAibCwcCCWT+DcFLXu9Vdhyc3eu6bdqvveaeK3PcBLZgz0ZbJEHPcLT79QmFRxBkmPIg1U
g302p61b9SexEbxm+uQevWfPssdS6ZnUffWkbO2bxg6Z65gEIDCz7eN4y4ePXzlQR/pQJyMLPxYy
x89w6hHFVJtmVY6F0CCrSYAWcpLH5QLyH7+z2yOlkG+u3r6+FblHH4i6dgc2Enxhmh9ZmR91/EXT
JoaI48j68wT2Gx033A9iioTp0N2XkvtroiFOwy3ulDJEMhgERaw1W6r99CRVSXl3ZQY2KQtK2lZR
56mnNJEYqNcO9w3PIKJb4AYi29cDnMQzqf+Vlho2Iza/acGX8rR+O7nznfvYBjbrAWaqIe88YDRo
O6VXiENrIEYAdet6fqH3hz+JGN5tD8UodxuqXsGDUgfatkJRwNjlSBuKPQodWEohgUuFJ4Go/jBC
UKLu5nNqbxmOmEXwPVFhtp6xNiOAhLm+111lWo85L9EY6COofus2qJhambbu12N5815/kfraPDBa
YN7Ag/RjwM07pSDacFE33TGrbJpBW5s9NiizGXjjd8LsQRly+iWFP5gO5AXRGCiIWR+48y7Aq8TU
xppPpfAAy6aE+bCT9jlikAuOlx2TbITyW55YzsY4ovyCVNJ7Np2p2dkIMAgxOS2p2/diPQE2u5XR
txgJJNKB805UtoA56AymPKAhyevtSWE9Kab1ulEofO0z5EhPGOdYWtTOgx2pHwWhyE7aGYo/hE0e
wDI+tqO2w3zLfxPLQCsIGzG8ruTlYCXh2IN+CjdAMDBOH8nvD4nX5M5kDJfU1slpAGdoyvwsoOup
jh2bRumBG99REsJ+ofWXbJwwOrZUqNHpqMtioXJzZaWgA3/BggV7XFdfOoYrbC9bM5NBT/jzBZCL
ppl/gVhQ5itQJLrIUVBO66g/+VjvncfSkgF377nyYMJJ4hh0FsE3Wd8GtR53U//tb+Titr6+bXh+
hc3UAVEDJoT9BiYHrO4CX6TwyhL7btnw0bT9UALfhvD4EziC5Yvq7epUeIxZ2IKoMwZu4rCXg+zN
3+cIg/a9tjU+Fl4CoRogPvvsObGyQ/uMYDSlf6AlbdAxPyp6/ZaaJSj814OEBr7FIbhyTW71/Mqa
HeaHyw/Fa+pWboUAhdCCTHExHbo4yJMvI4JPnNtUhi8mOOmJRSZ/bCpvgwOdnF9mC3HmwBUrmBvh
dYj7Ssi78x6xlwfmy8mX0LDxoA10B226P8AUI6RBZSqIBpmgq2ZrQg/BnRyOOiNhnwT5ff9esmth
/Ua9/fbqcl4b3ododTTCIMI+c2fUh2hiyHUHRNlKqLijP1itF8MbeD1mFZ4x1MQtqbU4v35AMG2I
CePM+ENjuq1hYUevabsHfB+VkYqgDceONdDb08WwxqTISdk4nvjpcy1C/OYgWWQv7w34BJKD0eVY
Opi/cjcuwQwAkVmBRQgJFGsO9NwN4s08vNwpNYW4oh8MEKvzA6n8Nec7sNlowcn7rr+Lua8lZm6K
T4NOSwWE/xzf8O4c1aQxn9TlkzBnZS7RtnqXHyonZdzAiBIw+nHFAd7D9dL0IKcQpMk1H3TcQr3L
yPhBZf8BNXot1GvEypfGmGIMMK3dwYXrj7b5YHQeYpz2bBzCQSz1a+fJc8cZJWL56xSyJS4H8GkX
z7m8HRxBSRi5tEtcU3r1N6EDO3nV9BVlOimeyMaAwTwDHBhAFKM0ILy+baQswZ7IgzCE+4AUCxlP
BHFOfMXOZi/n8ZmWJ2NcyrbAuWdQI/E6VTgzIMKxut/Xr2b6N8Ly5IghDzM9hePgiz1uhEuQ+Xbr
54i5En9H5MWpaN+Nx+TW/KDdMkVPmbcRV4Gm/vqjlKFOtfbcvRE8cRl9C2pTMGMjyNODohS89BDz
TVZTfwpSFrwcgiz5WkzEOfQdqHOwGIfizMRBivLhsm2muSuPsh8ceV/L7oDZFwaB30k2p08QfwZJ
45S+MRwcmYp9+3ye9OaKrrnnqTyxdSEhPXhyAgl2xTgAG7HshXZd/WGwc8dkcJFo5fS8aEJui9e6
Il3WpHUBUcGFbNMIa3WBz6RgcHU2kRP+NR2hW4Qkd2/i7ubdlGmzBQxUk0ax79we95q0nGTxq3R7
17YajDxjrA8XGOcBmMNs9EJQRKh2mBm+Eoo6cSZPr+8hOD59i4QaaHvbNWF3yDhAYEl+hiWiBsCd
z/Aue2UsQvFc4ZL3uM+L875Gu4PTnJANRUKFkIvyuQX3vd+T0wBicAlBVfPekTQTIQE9h4I2HpjD
i7Kpjd41r7eVv7k3+jFoPLh3csiXFe5T0qI9YniSe+XyA/imIMthPoonfe/0QG5Rg9sM7Qxeg68X
FbrLq8sKyGIdxr2QPF7D82uMSxC2PCqr7F5vGEDW1eFaOEo1FTintIvbsONgQGdcUSAjjO3ndUUa
VmKkVcnrvsvKk/RKMGC4pT2r/I4OGvUaZk1XxGZ9RlcFIAhWLw2bt6NfJuZlnxlEpnNSfXZXZgIX
mFL8hnREqhQgU7bSXJuR9TJYoodGolG3wGoftr9E/CYf2s1bcENaX4bv5y69TEWdC2RsFelXr7xB
7DGj6/7ZhA/VvzIg/CBOtK6omQeqT3MoJ9Vz3TL4PnsXwHjDvx9INaTJpJ8A4D4HtyqgIM2o7znB
0LCg18QjOxH3DGXMX6J3K5dOL+g6v+fg/NDpvQOm0A0pkB36QB+COC0zpxVSAZ5WizbIb7DcrG2U
s9+azIGcdXpdPzSv+XhvrhfKBv0XxfbHJlWHfAN1q8PxQhwCDLEwdV8Xw1bEdxmLqxGSz2/HCOYJ
oqv6NdQa545/OrdU1vz3EpCgNMPbgQnctZk0y7wdPndiz4q8wRRlWJ7F0Jeyw23LOA1ICjMNPGLB
wikVDzJZJPKwhGx1xZMT94C5qfi9sOpd/1wZE8Ny1Z1KP9yJtWVSSzMmYwwgLc4Ec7CAOldKXcRs
DZJlKSngy8rOWd5ejH1jjnJkIYVe2dR0eknSiB7WGPl+AgwTzhQL0s+rARlu/abdPTmKhGqAxxO+
vHcGHyv8CRX8uqmt9mUHaB5epS9ufbcdrw9j/IE2BCfUq5mK+Sd1IAgREBMU9zNbghRKwOe04DUq
r9j4eGntd+AsPQd+Ljd+/llqA+8DH3ZPJU3sg1lDFLDFe5SeTbt9rKQy/AoIas9Lkw0/o/irkNmJ
A6srg5uy+6IkOq/lV+Pk+kp6oS/u20+w0Ay/4jMaCSMb4Pk1KqGQb2DS963ch2jtNpQUn+6nWN72
3SQArawduqt6n4OrgTjCCcYtM/9pf67N7FsFpebxkDmv8vvPGUdKIcYhNUKrT1F8Vka8kWNTGSFN
uZBH56dsg4i/8/kTFi4+54eHbvElHu/JF4JgTKaeiFWo80ltYihhCQjOrXS6fnqMl/Xu+hnWSHoV
df18al76GXbk6hT0quhY69JVSecpo+wZtjkObPd9B7DwZXqA7gGWqHa836MbgaHkoGQTtqk3qNyX
vBzfxRwwK8cdbl+1nbOZIanXY8jTHb5dBM5qjCvXcP2+HDlMwVLMPLG5g7Wb3L7+/Y+YVgXS/hM3
7gh97v3jiPVCRd3FVEhefrBOW7/C2x2erYrKKZsh4RSZuYfwSYpiXTOuIMDb/+5e0FU8vDXwplhd
t9hz/XJI7a/Mb0iIyVhBbqsGjN7oQKu1PNKggBp2NxEml0U15P32kQv7IC/fyrv15g6Q6Yj8SuoF
yek3j2E7JEOaHmiuggVtDUfpFUIRKjLh1J2QqGJMcUEh+1skujTXwhf31a5xXOPYoxWa5ij6wE4S
M6KpAJJFcA46SX/5ZJBrPX5u3B0Ifgx2ypBGH3tdQlVXxS87ygM/MXpsGmd4kNhaAG3f8Jh1GSLl
7z5jEBjGwD8ITrbaOinyUrZ/iDc+LwJnXG/xcWXPM5xSC86Ivcaf4CHxiqBepPV0B2v2F1SN59FT
WhhjfYVLtxHLnhxmsBcJgnHEjR6xD4rrTA26hGHb1R6EV7y9wJO+R12z8+g5Aj0DZr0j5ikh9xVy
IM8ZuffRwVmDt9mFnFI5VofZQmuH/cwzB9sHRoVicR4Nrja6p3tC+9ZYTx8c5kyQxR6ndZu3gj0J
CqDuc8LefShGZ7dBGUfOBIbu7DkB/FIMHI7fpN6TJTvkSbL3UKGfrRwnHuR+/HWhxlWwjvLGbTna
maZ4jDoLuEmPOZ3u23DSG0ZqGDxcxiIRTjtWljq7jOGdWmhNrypCGb4Y/u2Gf2Mi62KKSXIBGbBv
2YdgktY2ArYOh2aPWo8l8Fh0D58qA3na69h3Nji+2be7nTW8PKgxxI9Db40ygt7MJXqW3hTO/oER
C4xFYu/7Lw8iFpO1y3vuNuzzgRLqW1xwXSYA1YKXIAf3jWW8AqN2DIZfzjmlPnSbMQPzpmE6yvje
OXe9qiNTkwt73JNoq9SS8BSCNjH5biDP3Ycipk2/OCCJHFTfA/WTLc+wQKCl3p1Bci+dUwzN38GU
dkYn0RylSIa8EyX4VB6p+CdjOhZqf1iWcbq9WKO76gejahZPxgV24MThBcNEHEtEEog0TI7JFrnh
m25jiyHl8Y2EoTeY5ayHLWf4QzVD7SBPReIpN7zhTE5peQhl7DOeMNC8I7yxqgCoCTuRSM0cfVoC
//70HJCoWr+ZHLJLW/VJmtMUIU8mpAv/4yEYDjxgkdACxQPXuppeB8tqQpZLepTNEV0s3J8AMSUs
A82DajJKl9Wef4LSq3DV0QCFHp9ODBE8KWgooBUznClCaALCNGd8NGZRfWGf4mgQMb/lvZMTUgkh
+mN8/gbDcgS/3Xw1Dyn0XQf7F1CPXzBBQDDCS2ahG8Q+YUlwEKJNwkcGAYMX2QLYhgnX/r4L/Ibc
tJ4zZamyoRF/nP5L4guA5YGEp59znVGS4AnACXv+LZiTrtqIMo+jgy/BHl7G6IJaWohfqiC1xrAh
xL4J+rVyhOLHJlC9g+tGDvIEP5Hysc6A1ZUTw3AoubA+2aZafCXDDtksEGqedGxSaTxY3vJQ4+lM
qCXJpvmRp+r7pFc+w6UEmu6n8S75mCb8Nmcfauz7lJjGPKgiWkT92MZgz0TeWTCGmbcXMVxzBdcm
vlcAQ+UCZpp6qPKO38I+VeSj+UL6A7ckKOeQx+W1OrtrNkC8sJb9kvccV9CoPrOxKkeVHYdErYuj
IuphnKVNGLzjBnEfC5zxMT8aHzXAIE+ffNhzXpsaXlW/1XgsLYTI8o4sAYZptywBvnlvvzeiN9iB
IPUwVKOLKu02ybef6N5rgFw04+SGpkNYQowW6oCfVuqoJyLqQFYFdSUv0nP1rRjw8CZoJ/Hw4JRA
CwA5C5YOg74ael+PINHkvIYsMgxbfzS2CzY/JYYTn9qDUQ6LaHxHL7i+tEcmAndG/KBs+gTnpmx8
Q4fYszUZD6geM9ocnKdyevgU/UcyOBlfFIK8WqirI4bfzNaAIpYMSpmPXH6bozgVxoMv1nuI7ybG
06V8ofHHnKofO+HaMCtPpkLZxsbz8GQPM6wPwzlGYYXbIyN0z2ABofkJH2FPi4/SgHXPaPy6VBVM
koPB4TkCSOOK05FxRmckloglfMi3iHhhnf3j3/73//0/h+7fs+Nj8ig+2eP+b/f6Nnlc7u/qP/6h
/FUOsiwPDENUNF3StX9JX85fZS4MBEFc1uh9MWVeFos2I32nmYCZoU8RbJUTlyghaQYbWTlJK2Jh
XomBwxwYG6KI5/Kz+NBd45FhehWwbWuZwf/8JaW/Ck7+85fsI6QPP9g+Z1yS9L9Mo5E+7S2TlqU5
KgD8Rt8gSyrgs7cHyVdIOFDuOwZw8H6E4d98tsHP/ud9C3//4x8DbaAo0p8/W/3/P/uSfqRC+vDZ
t5V4ggt1fIEf4J+yQhvhfU+wHOHa0QVhezDRh9r2bz7+L5+PIipS/z1ESfyXzOjLwzyL5fvJx38o
Wj4/Lf4UtY0WjkN+xjs++pvP65/3f7vcP31efzv+dKu/uSqaN4nPe23wmtU1F7qsNjpj5LRC9sv7
DOvC+5vP/MvHqyi8fIqoGqre//8/faagm+Lr8rxLy0rzOkSDuEJ6Oqws+7JQlsvnTzU3FPs61/82
kvsvr/W/PvdfMsCl88AciIOHtBT9jDoH/hxs/94BHcdB57kzsJp7uv/ztSq6/t+fqCQbsmKIqmro
si72EfB/vlrlYbwF4SYtaT/6QE7H60N0vmssh6292R9NOzLKkP2CIzCJ+CMb7jMCFRsmG1jvqHUt
WF5DLZyKKGIE6/eXP4md62mwDH4LX3DqPc1IqDuN4N8AlaarPkKrj30Dcg6e4xzZktd/2GITD1zi
F39/kaEXtnN6+rzOzul1pMz0er+NMsAGcqfgkp2QP/qTJDRVLxs6NQUcuC7ZleXK2zfzfWntRHsD
IRbJlutwUR7/IunzdXAKw/wU/vtuXE/BNIOSfKwr6aCb94b9+9ZHMIJJJ0DSmvXLKUANNs39XzZ0
q0993PCbE8RCS9oyjnRQr1awC/ifwGh8IAEo0UoLcYXI0cq58BSL5PRMPlbkjqRo+0RsaQfB1OGc
F31HmjwJ5GXuJAbQBQs7JjPShnkMseFmbUwyBHHKTQhtvVrEgpFnRkiutNmMycD5JIvSf1wtxrBj
mAiV8zpk6ytRnspwt2tBJCxSHjdfL1YsptYvjzsRxfRCJCqf7sfpVPsFQwrMeR2hZbDj7zyYXsb9
dfEtpiaz0ybmcsc3y2kxhiZylpAfS7a570BAG6ePQfo6CT/9EcdkK2MNbv3z/pGOtiOMlULWPt6W
X5pGLA6u1hj/s+Gvsp2eDDwrKx7kja+z6fPRnk4c03ehQu1vlL5tIQw7APeIg+z52bJdzb9bI9s+
CQ6Ov3f7dJZ5G+LfTTIW1lDsLV6DUzpSyagy+xdoevECxr7R/DSddpPp9OpNV1dQnKc1rffzACoq
zbmD3tUyfxmFxWZIz9cTkXjfpqv+iUznDy8aIZrkP9cdeO72fZLskavycy8eo4bR9JzEhWZXT3vV
v+Ir3ssoucx2+8oCRVWeAey3BbZR4eJsi6PfQrU4l+F4w4F/2B/QhV8syS3YckltkdzU2twLYfwK
JdmpKBsgy/Iyf0ldJVuR1gDEVIUBzxLApdkktiVbydPK7d87XldbXZ234/3TW1TLNFxcCBsCelfD
S3Tu46ilszV21ITZz2AZf6LNji2btPaSILpVHEzP02KJT1fuFEkbTLUO9VzfCigThbelivp1wFId
K4ckgRoVU2oNop3k3FwP5qAlLzl/sEh9i1ZjLXR4yNirftf8AYc1kBIpddSzx856xf478reUr0Pr
2Btj9VGyMxGtjmJZh8aeuJHsuD5crATfdNQ4Lg7xNQGek4q6e9XYw9pZ49bEbjMcrr+jwtoi4Vrf
hnR5Fr2M67rMo/1QcI+q4GdLLPAnRYzcOQOgsH1X9X6A3iKX8aQHqdhy1+9oPdT99RqmaTI8qI6p
eyl+/NjCgnioi+OMIL+LVVnjxLTwZtmRM8yFYvVFZh/MyQXX9qE9THzd7p3K1r7m+scBahZnlupD
eJlHKhPWjQ9P92vNuAeP5XWqxPhq7x/HCzG80lAPws5qH94A3okD9RX6IiG68HPwfrBI0e2zTFTL
66w/otD6JJ+XES3+M5Q3HI+fIeGV+zGVEWRFa1FZDi+UpvGaiCNns9ntzva4GIe+6TZWePMvPRCA
NVp0nUIF5xs2aECcPgNU2U3WxaqmS3KLzhluy83Q7dw6HA23b82a+EZI1qFqWb688K8+MVwIwxAe
WkgTaf3nKJKS5xzeka/s08lCIiKR1xQjEmvnSdZisXh6O8xXdvD8xxeUIKQGA7nuiBhHxzMMCVnd
pX4yXhBIxy32wzHhdTsrfAYTgyj1sF2i9MMPRHYXN3fvdQ4PQQvGXn/58opr7K+e9Oe7s2fL+kyT
zTjkT3y8ByczJp9YCreJ6SUetEbZjvt1w5Gwf/8S1AhCP9Zla/+e7EzYVdgBx/R+BNNyEuz2jHuK
g77+7jNce/GiQlQCWGaROxcSJmAlrZuwfqF202847NGSxwOBARPvvcbZgHMmCGRoRG+W4RNCz6nO
TySeffdxE0ZMe3YlFhtEMH6lz+YQ3jBy7EOAQeu4P1BSx+Nm2H/IlOHow6Em7qt5HP9zN5bm6Y5u
1a2ZDX1t3GvC/aCz0A7ask3LgCrVrd0+nR0blgGq8R7KHpcR89IY6THrC1apQ+QH++otqN7OsQ/B
xbzGnmWJ7vbLRx1jqdU67toKr+5CG/YxdlHGPrAvGcuPx6yIjBUHdQnD9meAW4vqKDMa1KQ2rTV3
SQNr7kkzTSzYvrCaVM7W9EfnGKs6OFr+xLT9WRf8s6yoZ/KKOEGMSBiJEbFnoivnxX7vyU48fMYT
ALcIJc8aA/SZf1QnqSO4/b/tAr7GS7J51jnfuum1mf7Aqpw7wxZ7OMxVT1jCknNNf/vzI1vRbTxv
A1Gy5w/Hdn0sZzm5iWgNJgNr60ZSgojnbkWoyomVOpGyZ1g9CcOwTlG0xdg2WLM2sKtfc6+I+/T9
9cdbN2SLTg7rNVOpm/Nz2bzsCL/kl7N9u293Wzuj++znx4jnTWmdPmssJT/x1Wv86D7iR/aBH8yD
+7xD37QLy9emQ9SinALecHgQwwlGDBBFyL1AvRaV3NLSh5BMvLqzxzcbfa/zeXtismcB9/9J9iUi
7oeJCcuUeAAb7QxbGQsvxFmGOSnmJBRNrhLc3AVDY3Oz2UghnHXB0kEzOIULe/XyVsmiv7neuHUd
Hsz47BQe24162rEHAu1bRDH5SsCqNSZZxNoMHz6RZTwWtiLqgLB/P9Tt2QkXqp18532B0kxCWB9s
b0e2OStccGQ6xFFuEm8fLkRG88RnkG8wK1hyD5s9bndf7PiwMGy3vCzWSLZc3pmQNIL+XU0YTRyF
FUmnUDK8P5Lo4ejAUufSL30mcZhwtfYe1waMlDDKtiFnUMuNNrBM6v9H2HktOapl6/pdzj0ReHOL
Ech7KVM3RFokEAJhhHn6/VF7R5xaqorK7ujoXqsrFzNhzjGH+Q1aA28oBjkS+vAk3ASfZQbnELaO
E7rJulgtdyDFlxJGR+/lmpg2nG91gg843V138PXNx6fUK+e75QlZdI45RuEn3Lz4KdJnNMptACIo
SXIKH6V3ETxpUP6FNXG3CYQ1WVyDnSsOjSDpL3YB5qB2DhHudKBLD9qqPl5czv3ndPrSfb9knT0c
5qUWjPi8drd/j6zp8tQcmBpF82KMKALIcHgM2br8ApM67912R5AinCxP8wv25SzFHG70fonLcFFi
lh6usTNxB9dzGN70yfdqZK/NPfAJZ0hoTLqUdrXaadOLhy6ivft1U90N+EM+aE4P2MNe3a7YZczQ
uUouvu6mjf2YfHCxsUsjh+L9NB9S8UPn9yttSCiJbCQQogPH+x1ny9H418ZXW59p1uDIvUkc/zoV
ThJGZi++v+LqJPyuxsvB8Nx6AcUqTyTCAxVEPnrP1pvUL6Zf8i4T/HDHSaHb7oTBSlpbzgcQgB3E
bnsuSKTUNjnMEoeNjT5uAY/gqSpuP+RlP5nZo13Cmznuov/buzKXTE+SDXZnuF02cCwzb+VH9g5Y
hJ0tTiMC4tmlf2t/3D/8xrKbF4QUAUyMVmw0rLO4D8cWHr7zdN4SyMbCcdczogiGF5PuNx8VnAWb
Gd6APmKChsoCvhmwN/ZfmncMl7NZt/S/TIDtoQNBcCAp7NKT/HUb7XhFF9KK8lWbc3L5pnxi0hP+
fkXqlYJ7dIbbPd3H3IzmanyPvTGH/4IN/Dh2x367uVQEyNm1d14/NgLe36vViiDmq/aYtVOLieR2
SkBfg11pTK/uZmMUzmaXHIrxO5ibTT8jg6QuBqDMfx7B8nR/O5G7QNcgKyjev5SFr52O9P6Hh6AG
P1vJn9RoExRrmDscaec6lYEd73iz272PRjjTdxN+xeFU4DhNfPITh0/qk9/d3l5nsw35CxcmX4LU
Y7wsPhPiUubsIK9EvLQmGbbnO1nsCKEVLroRXbPRiNPcAnZ2LW+zSycbG/jYkqnPzj9+8YjNxSE6
Y6jLtHqCUxOdwxJmlM2GC3DigCnqSQBb0Ya5UfgOMQsZBC33v/J3duqXhjwTjhkrH+V8tD/0l9wG
3+t5q3azEV/Ja8kMbVLMN2vizVZkv9iNrHjFPFP+UHx84tzV8fU1Ry2/5g9S6LtHrz7Dyl4sNJSN
IM+AYF4go8QfsFeq+7A3vzYCe7BYJZibyK8bfeZ7XudyHxXerBstzoFX2Rt49cNxxNw1cWZePUtW
Hg/eEC9tH9hZ8IEgAE9EmYi363iZS2WTbPepu1C+hYErbIMidydMz/bVPNnSgBSou2wgJRM5IKAV
A87vsgwmk/2ZAY7keN5R+LJnr2BqHxhAkya/LpTJDEWQ2lUmC+nt7fX2xqc0XBQPACTm30cIE/kV
7rf9KjkOI38KwG+UPL9RC4HzY1OK+uvPLBsQ5cp4KMa6T+xAoPTOk30EvwCMJfoy9zkxmxRriIsF
NikuNf4Vv1NkS2qB3XIejWno+rBmNLZyXDmDolL4uhE8n7NvUz2Uo9lRdVepY64uvKTZ8YokgENv
dENFMiH/W6v4ZS0Xi/4bQJwDzLZEzukyg1c3M+3ZJHMn5lGaT3S6urVzXfDD/eR1kGHb4AOAB65T
HB5jZYZgjjZC/sd+wd3QmzN6OclOpQ7mGqK3NEa7eOiuhM4d8sCx1mcooWEkrHNhwHfz2PWhS/DF
wOV1DBwpHhEqCRXkYl+xCy+LLGtLmUUy40emtyMWCBvOOgXJFzdttzoOtnCgXiAPVaCfRh+MQSp1
dOuWpfsBuLxdMyP8xDvMg3rUCLblDQYzzjDkgudgq8iNuTiqrMHWvDSrvsOpYgQZKSaPr7uXi0Dz
/1VK1jIUvMw128kucx446/4qXAh7hDj8MXYyKo23N8hHqWALX1oGMG9eS1tEsHJPaj3xsUWx/+5C
7BQAv8AywaPIIxN6HDq3wUpFHEfoOSMTAvKS45rMmn4R66LNlBKSj7UoXRlr09oxJVsDVg8cRlxV
qO/f/OONjBA8FVDy7yMxgE625DKM4mkoVUJ9LogEjeIAPOvHFyR+hFmDnk0fPJJJme/qjmP48Ejv
8LRtEGbdvkkycL8AmjNTybdik65AT9jtGxPOHZ9w0EhAKSZfRsA96DGt6rEM9c5OPwQpAKjfMjJg
YJZ5FToU/AOQcFCYoVROcZnQwD/JRxRxEKwZsACBMI6G5seY+voGNNNykVOddLBHzoN+V2XhruvQ
4l/yv/3tkLcajRPE3l5032ph/mBdg0QiRi8gG+BESWMkH0o4/dt6uY8U1/o629vIXa/ByxzK6RqX
EBoouKTOt9/BOpEYnK1bZM3X0IQGkZFrQvckHnRb8DCi9WUH8vukn3NY5GMAiD8Fl9i8nsmS7ogz
QAYG1OQwlgi2sER9/PkoZbwDjTlF4dw2Dv1AIJmHMvg+Y0U4tsYEHBN/CIeV0C0JavsbQsqvZeXr
yXczDTgb+BtN5fmUytn06gCAZzltHzhBjEhe5VFqwjZ0TM1HShn6SMoiIFJPanpsMthrOi5wMx5j
4KvSm66vy2yCzA+YJvsz9jWkrZ2DFRweI6kIQN7ikhueGNyf3cRwO+g6X/2Ktyd5lwoQeIjIGg3A
Ofg7HJU9cmjl1TRH9Kjo4rUzfZK99aOX0mto8pAGggFihts40jbHhKKkmJS8HnYcvgIlCGHn6m/D
zcUNUAP8TEBdDPnZlYYgvidAbMCnjoFdQfq3+OcUd/dR72S6lcNLvCEf9hYheEd1KxSYZQSAT3Bw
lJ1ORMI0YCZt5La6mCLnEJM/QsVANyH14bpElBMj8iMwiJ39ch4fri81kvMOY1HGkhPMThUsYYA2
4yaEDOjwKHQDojf8V+07RgDUn0Pf9ISDGXBlwMLQqzl89suIulr+5pfO0E/hkeFeCIKgWKvTM3DF
76npTOdz/A7sO1GaSp7uFCXt3ZsGjb1Olt3795oa+YwG7OIze4wKdRHPe9RM7n75joCOjXvDYO0h
e4G1Kvzv63wNfoKNuDY322033qfoKn4jexP7EeJOX4HlUvrFXxcXyop6nHAEr8Bt1enWsRp769xX
4RR3lu1tMgkE99P0voH2nO1AhKcIC8EsqLzXWzYXTeD0MtrmX98kz9H7fRo6bCcSdaRdaNCdY/42
xwVUQwsHF/cLj84lsLR+A4EDn2PZB608pOLiQt18Fh84ZfERPbwttQp5TGyEebWBNUNynSbj0Pi7
X93Diz55gTxzYJpKGzUCROysuTFop9aTaczI7y6Rz59nn8JMsQP2wcCHO9AeeCFX8RX0+rJRbXeD
pCG/FWQu9y39AKJyWPDW/HWgcpT3kwXwrPxQUz4XlM8OFfN2e9t/F47jiC/g6vBAAiz3sgI6AuP1
5uJ9gZ6gNT9qkzdBt7H9gXn+xtGGi2+/AXqjHE45yGh9HLlP/W+LMxM6B6qa82o+PSjjT+318In2
PSogfo6NimNiTYrh88HYMQVvDmU5LY+EEJXkg77w94DuA7/9qdjArfA+yvitK5rccKyghG2HVrRm
X19cRtCgJh0sIMzRNgidAFKE5yxmR1I+DPU0Px1D77+kg87XQkVnz37T3m4eregTcA6av8ocEIIx
MkCixfbGoDQfkh1q0NhmPnHFpg7PPNUOeIZ9XtiL4bWycb5DNhxoF+yB96TDD28NNIngFy3Xn7Uz
J/IlGyoy03mpnem3RQd8yuFbXmN7STp//37B6pte2XbX7ZWArU4TEpit3ejuoab57yOzQf98aVD1
DoU9NvV7khsmgaWTDMUSHThqDTo84BPoWePzWF8mUKCV6W5oBy8777x6uOGJtlLhftL/5ldmVxD1
12im2oHxCL4ZN5H941hhrzMEGly9c9dtNnoQC9gL87M9Abwn2872sg3czDswaA7caXA+hQv6gvwU
G2Yx02E7DFchTR8urMZGEw/2yC6TvPV3F3BHJds1j2jsQH3frq0VJFcAHcZAt9D528fJdkEGSx9e
HOX2BEYOu+t19gjhxuK6kbJHY76JCcoeh5yQDPT8NgNdU48nE3hma2UFvKuxJ3z1cvxWOZOLu73O
62Dars6csNMJNQT7sr47y9HLi0aJ+MI8385Ke04/5BC5vCB3vpQPdMuHmQdlrJrYh7M0smZcPLqD
zi94HnnBMCM6EO6K2TzfyRf+aLoAas0BIREhtx7QJ8CuTLKY4LtCaIQLEbyOH71zXMcU47QO3fkB
XzX8mOzOjpa84m9At8X2OxrVDCfgEcbe2tqd/dRye2VBECQ/k34YCMrDuO+/A1fGgbomKrpkMOI1
n4afZmypYak34r7iF2fTnd7ZiEPtD1k/czb2kSbagmiRjMTgwp1qraY/jNf1YYb8ryU8zUHb7iHr
YcMSELl/QSXY1r9bd57L3J7eiOqXxPK42yVBZoxg3bE4cl0855yHPUOtgxomG3v1iF72EVE1EjEs
J1eL+5K52wvfNmKTEgi2+YlJEGDKnCFTYgdDhP1//8Yy/PX3MCRLNCVZtKxfMILfJqudcQ2bqGjF
/RzrOzreO/pAWM+FkxEN/fEXBbBtzphFfk2OzDBoVRe+eYydIBsB2GK8fHX+vSB5wCX88WJ/W9DT
i72WfX+T1E7cT+fvj+UOfwDbvjg+b82ZkDd2DKSYiB0+//1Y7e+P1RSVWb1qytoTZKF4CGJaNZK4
J2EfOuYnESPA+c3djR90TanZ+HyO+Wp/cZt7R8VHq9mn3h+al72923j+wpl8d1NYD7G/dqPjQV1w
6SHGxKzy30tVh6X88YZMWZZ0UZU1UXoahhdmeM4eLZ/MJVN7gSqBjurQqlvSFhpaIey+zYbJUOJ4
R+9YujNl8jqRiZs4STmIbXFyz+CKcme9/vfKlD+BEJzL/78yWWTlv22mKkmtREv4dmwihLSuM2Po
65VvvMzSkT2UDdg/ZKZB6b6FH6+OswcWBvYVHpzuff+wmD9BKCzGshRLA4ypm8rTYs7i5Zz3AkZa
3F7zOZ3hUTP07VqaT5azQQkvpWPlE+SQECZ7cBywMWPylPdPwQ2CO4cN84wfIpf2lzekGJIom5rB
f+vm0zbLitsdBDSLunskqSQAtZO8RW/m6eoXNJR8ML7b8tvYtkzN4CKOsu87nJXtBZ2hG3h1hyGF
ElEoy1Ae8LERBkoQAhfc+/In5qMz8G4NYT2jX+G1X0DHym31BYZKDhTY38yfFj8cHPkvAUQxTEuR
+LemyuIA3fjtm8f5Pa1lQCr7C/1tRk/viErgx9uCSvi/OVZJf6OHKswt1OA8M/YVr5tCXHctFHvx
+lF+iGnyX9Ai/1nS8BF+W1L2yNPyfmFJlp2sq6OwuO+puVzyrdIeXx5jlWEsTeWRPgWXqURBDzsM
5O743xtQ+uu3/u3NPCGwbsr58bByllGNll0UVNNbj6w1jafp4MZSKT/AkJS/fglLNlRLEi1Zk542
fHuOLkVZyuL+xYUS6tPlpLUCkXqDvSuYfCEDSYKN8B7S3Cvb/+5K/gVYxkEkQW29s0SoR+l/2u4r
E8PdkSzvSRzuxy6cGj8AxH6dvacQpipD8FItmX1jPS01LqIqkQuz31vk/3Nm18tlPU/X3Jqbjf3h
owCCK+d4Makc0jZ9Q8H/72+j/CWGqqqqaaYqKUR78ymGxresewh62+9fTsvMeSdJRS2Ckcs7f9Xa
HyvoFh6cFX/l00wpGLPZkRstwZeP1/FPN95f9snva3l+GaZRSOXdYi0kbnebUdN1FI8A0dJKBVQy
PL4AjwNMb4xq+A8P/1vI/s/Dn47vPXuIXRr3/f7gzuGoIaN2eqe1nvn2RnX9I95B9oIWI8WGM+n3
Wxo8P1xnynChP++F3z6F9XRajeRRxZrS9fvzWNuKcNUp1rnFWhqH5rg6Jv6HBbZC8+pXzfvQfGZm
Hg0I4FcUYN6VihdIjOXeA3nxU3Kk/uVE/eflPJ3gVIosIVNZmrSVlvEM0PmS65bhzOYDXvvBmqtL
1f74GPKDYZCnc8eluJGPGQkyqlgU9mM+tFYxpuX23TI7nd2Ds//DC/xbNvyfVT7dKee00qLbhVUe
6NXK3LQlGApGA9NwhRkXsJIJPXN8Qv3Ch8rChcfdQaEvuD9c//LfNrLGvxRNAXUpK09pea2ZmX5r
tW5fuKXnzhlISMHdYf7h+6+vjVuPb973+tP8YQv/+NinjBHrlv977HQ07F2C3YBnCSyG6jO4mBQx
A7K/DGjj/DuKSL+u6+e9qxm6pEkSiaOqPoWRMOuz5lEo3f48a8l5Dvc3izmuQZYPD3mkT65jBt6T
SLfVdYvOCdRaa2AS06OrinEOh2mWvRUz/rc4QSV0RHPlW3upqPTRd+vHTHSxiMYnZdxN+Gn/7mlL
V1mGczQHaGxJH+FcPTsomg6f/Tp6AMLKwTw9xo9lvLwyDr4Et2Xkya/ShlxnGp3Oy5Ihg4WfURBS
vgWYi711cw2HO1t/Tb9MlJLHMeJZwfnY1WCTbW0OTH879JohRp/qlxIBbsShZ9b6AVgJ/dPqjfks
3A9kcvxupuBH83JBjEleHttBz1RBu25C9xdhJPDZ2Wd7aH01uK6lOSpGR4h2QeUjdkpm/dKN0pm4
NebWWkXdZKPghwObGjJCjRxGvYV/1TrpKML/E4waoDSfDONOtyQikSXppqxGRPPwVjgYKNB5/ilQ
qn9JJ9XfPrX2dGVFaVmpsal2tAYRNCQOWPY7pgi2dESFYyTj692DJ6gjh4mjm4ErZC6BxMiXtPFX
MwZsLXCMnJCA+4qNPFG6LPz89PD330D8XJHI/0OF+jfMLAu2NNOQJMM0f8Xd37KgqMp0vevEbp8h
392OQnbkwGlw+q25h+R9htRRepIepHSZ2JLQThk1nKpRu5TnUJAn2F/RDtiBEptpLiL3NKsY5kxS
X2eUw2APHRMAQ6/xFuuKBZabjZPQDgF+NJGXwkld1qMw6BcXR4flbs0ZPVcIG30oa8atxXfVMWDz
bgc01tQP+WXQI4vcf59OWXy65HUqJMWULEvTJUkzdf0pHuW1oIl1pSSL0lp1jxr85OOUI6RUJaCR
RNAM6CTIXwYYFTnHQZn5khZ99RHt7ObjAdzhksCtiAvgDM3eYqiIJ13UJm4SU8LE64zGmpG22Hk0
1ofazzGf6iQIj3Bgr+iomxZk8iO64k03F7PeqcSVBSm7wRRZQnWnw0Ql8fQinV0k1RbXIQ6P2v1U
JacQth3gebratGaKflzWCIhH+qIp8WfTxUmG58eDqTm0MoSlpRqGMwT+PHo3CwWrqyT9Shm4SNBe
qhoKbvZVXK7ogkIeM7ePukqxg4RuH9+2UnySe3lyt1BduS1u+sMt73Tf20j0rwo4RAPPvOKTyV9V
N6/XegBDGlUUiEQI/aK+6Fp6vCVztthSo2v3QIoOW8wLEwFLCGe1lH0LJu6MVvqK/HiBmCz2lHIF
KFmW/Nyi9qGGdfJSojNd0X17pCBOVAYfmcndes73csO4WlGWRmh5YoLodG3dFmlXvqsMIeQa0ArE
kHzQKLopCGARNKS1drvdHR3+r6kBg7kUb4KsM3PRpZ14xc67womuGImh5ZyVfHO83YxDZPV+VVR3
V6gYhiaB3MdkvuJBYAjRK6Yda/oXwd+OUB3IUmFcwE9DmDoB08/G0IrZPandOMZbq3msO/puJSKC
BqObpmN4I5wxL2BoX03vTeK3SAML+LPUKB6k/aG6ZIuHLntJaE6qlhF0+CUqhW+ZCOll2DTwgSN1
pAF4Aqecpu0px9UoRICyZLySZcnkJs1KpHfb8OyuY3Whth8d0k410xC0NpJrgo52+8OVpw5h7rcb
748z9XTZDhFFOmtSslBLAKN5En3cynbUavRDUINR66+4geHSAd7VzoHVoFWVACQKrfvookFWEz7V
DK2PGm+UvmVqxic96/DUkL3ULAxp7iH2tnejnsVyduhvFnuqFSdqe3fMBA2uGnBiA3CP05ubAmik
JHyx1Os2hk+cXuhiShTIcVrbP4WSv/3WlqbBs1BF2dCfctTykvaxeK6ThZUuy+oS6OK8ltnzEG+b
L7/oNpAW7Bxe90PaXWEg0NfrMHMctsy6KUCQPmgNHv+9qF8tqadPQb09tFskzVJl/Sl1V3Mhtwzp
kizkq0eEQoTjeqN1eM/HvfrehLNC/VA+zgoeaMMuxhwP6elLt9QfOG+cYXL14SjVQC/1XZBWYN3N
O4pX/bJG6yZjXBDp8AZCBBbu+qpSM0e/n/ra9O75XLhljoW2T3bxjawPbiEHFiIPqhAPQXO6azsv
kXa4Zmgn0DovQHyB46uvNJ0Y6yiVG9EnVuJ4kqIUA5fEJUj++9XoQ971/Gos+mMo2eqWKf7q9v12
9z2M8Cbotx6vG/PCHKm01kY3QgugxWipCcLrRPfMG4ka4hVaRVWe1uCsTmJ1UguAO48+DKQY9Zqj
EF4X9NvcBrm9qMZjT4I6mTBeNmnUtJuuvS5jlZtPZ5RwQ4ai6MVx1qNsdRvdoMKUd+jear+81rTb
dLACQ02OVqqhvVp1texuL5GMdQB3iqZgxBRxGZ5TxJ/e2gIUjHL2+4eXMusrYYxa33cCSqNHCXEf
0+IzxFTw29cYCUx+kFleZ7zWkJYllFyj+/mHbob8lP8MB5871DAsXYPaJYpP+Y96uxWJeavw4m1w
/2VSb7DZYv02UfuJ1X30TRh0AnLSxHELsX7DpIls4heSfknXxG2MTS8sYgCORciUsdaD76z/OOvZ
RjHw28aW7iLv+8tjUVbtDz23P7L0Yem6ZNJlGPIASv6nPKCM9aa+FfJ5ISElU98Bq6Er2bdOlx8M
ETlqE9W5eq/iA2GqL70i2THSoQo7IRStVWZIG1OdViWZPST6sNe8M8qnUmtuEOBxIll1Val1dCt3
apOJyW2cpAuhwL4FmQuRKX1sjM53qLaptdLL67Fsi3GDZYt1TldGJ30ppb68P7o5n3u7eTSWX6oX
Ah66kJX22nKTl8rswl/KwBRrjuUlwWgjf63RPdUDJZvouBFolx3DP0N/jVUAdwTLDiSOfj0N+60r
PAM7mLOY7pBOSVGV1s3rNLEctcH2YmaoowaTrTrbF/d0IYnvqlxPrfT+Xj3SVXLDJjIGSB/iPaSi
T66B51H3gowKyyGJcpxnT3JD+lSpaMoo3HVkicmkS4t3sUb78hG/8MndTMX/RzpaXeu02dYE/R1b
u7v+KgvBjQviu4n3ErzWFtpJiv6Y3t3HqoLac8PZFdL78go6r+/RuZLbMdmkiqxWbFkY55oDRICE
rNenGkKT1lXy7ahD0diE8CLe2aZaEEboFN81/tBgjXz+7DLEzGA293iqnlGElmW+i5GPurh/VZRy
kxeaS7/IueItEK+1BokjseKyAul2MRyrpjDTEPMXm01XruSbQt5sNOOmwkviliOrVw46cOUD2tND
V9atQKFWUDNZ50Uh+Dj0zTSz9cqoHp2R1+xem+v6cTYcUctH5+TmVgyKaQT/OxxKTw3R/z0AlsHE
jLrcUp+HPEYUpnlZG4gBVhi3DYagJLe9n7YoDMxVc5wqcCWQjhZef3jwXzJwXfrtwU/ZQn0OL1Jd
mRGmmJ6Y37bYpSV0Xw0D2eyLB1YK7QILNH6vts6tvziPXnYQR/1hFUOb5uk2+M8qhjbPb7dBe27E
XGj49dGfzdlr4VyXYj+/TxQz9brXDB46OkUK4xqIcv6/H/6XsPmfZw///2/PNi9noe9I1BftfV0P
TqgeXWBeuXT1+viHZ/3q8P7rF31qRwjFzYqG/yxu+VyvNrJwVEKfp+bIcyCbkMb7y23+799veHf/
eOTzyEesdVm+33i3JCHpZT5vQ7dKfS73fz9G/uEb/ur5//Yem7pplMtDZydJk5vAmbdqT6Co0QX0
J+X5/TxJi5OxThotKOTcGQKVGaLrBJmt963YlpodmLUztfpXip1URt3w7xU+t/ufD9mvNtVvKzTa
ujhLD/a6FHmJMSL7s88o5yJiqizV276P1jEyrzArjHz/70c/T5X+ePTw8n57dKPHd0vPhWhRwroA
XS5uzG5v3keGun1w0kkXcsQMctygCvHxmurtpmg7wSkeSNpbBNlEROpIG9TGHCMCqX3pfI2eAKUN
KivzPpfXcRJN9awamUK2NbR6WSXBta8hj88F0p/sdioH2SgAlEapgACT+ArqZXp7ZI5p7XQRvkR5
sjoSwaClFdSNRRFjYrRW6mNDNa3KP2Urw5X+r2351BMVBOEuVVdOQtRSSIL8AV2L+If8qpw7T+qv
nkEBF9frMCNZaj0B4RtYfhfPjJBDQuXXuaaKZ1p4ddw0Ks3bXEs399tYT37omf4Kvc8LpVNKA9wY
JiHGU1ql99yxpAnRQtO5MUpaNeKXIcYIOvGyOgwdfWAkNOaSMD0qJpqk+rho5leoh//eQ9KfgcoQ
DV0VNUtWRZH//u8eiqx7HnV5kS+u1aTs9hWGNs39i6hlNODnAZLl+1q+g5IBRIJVQd7sG8il1wvW
z8gpgcc//3Sg/ry1WJGp6oYmMr3Vf4WE33a1nFpRHJOHLwzMyugkGtFJVBB5vZxCen8WJQsWSY06
vrY/xNGniQTH6b8Pft48jzqv0jzJF2a9R4VNSL4Vw0UY9Ic3/mfoHDpz1gC8MFTZUp5OrWrUV7Wz
4hs4esCOk7iaV8JURUxYPV3CwEAShCY+oar21Xj0UI8he6Hxe/GH+cGvtvx/t6ChEKUZ4qqGzCzs
ubiNlFBnap8uKrpNkkEj9ZKjVk+/tj09WtHvpNdelP1bdh8VaCimUuI9Hl/nwpyeS/JSTtfgkC3v
0nAsIe6bXEWop6fqNskkmiTCDsMSU/jqBNKeEFwWyag8/Fz/dW9v0w5F0u4aBz+82z/bFKYumqYm
yppG+m883YRxHylENwX9qXiSPRhwAgasGr+pENoFfQ42kr3zY935C3rx31dp6ihfmLxOi6rzeR5g
Sm1fiedMmCPOI+XYezSICxXN4pLj+KwCm0W7KUYAh3oY/EZypdWx6Xuc3tjlWbErzWZnmG4Tuv9+
HfKfO5ol6WiVKBJlsflHAkiTtDTCC+HQRCydot9siwHDqVVU4mg9F1XulNI801d6jayy8Qo1je4F
Nyiwcat5ExMRoN5RQb31Cm0DQ4hHyWjlPmd2hxjSD+fveaLFUkXRAiJhACtATuJXL/63kx/2rSnU
17aad2jIFNXLWZpdoeNfDwRQO41M1+p6Wtkn6cIgJUdk2BioqDhiF7AvNTqdaPh1OsCJdtx0s75b
Xc5E1H5xk0b95RaocDe0Dnk67iUZ/9YfXvYfkXRYvSXrmsQr51g9hY+L9biZTVZW8z7FmjzLHMk8
u1E2jXQ3fADojb+T5JCwM2IBmchuqXYd9rN4GkOTiD6vGRK/JRJW6TgXUJ+QmC2i4yUaqHD1uEPS
OM2xyWzoolU/rPyPS1OnPBDlATBjmowMnnLVOBNTsbkI1Tw2PlNGPWn+0l83/347f9Yivx6iA8uR
+M6y9lQSlMmlj8IwrOaPcn19jHPZFW8GHndrGWFnMX6r0Q0silkt/jTN1f+ICTxZUtAnISCYKif0
vzfc+XppFVO/VvP0tlA72a1uof94XPFELN1Gw4WrUeyC9CQ2ddTR/bKB1lHswgzkF+SaWyPZSl8g
9evL4dc5p8cDwlzHnICEpzJOgrnFQSi+viDPmjUNEHjyqW5d99ucCv2sYK7QwemWI7fDXaWo9PED
3jQRLAD8+jDP69y6+ncNA8hHUIT76s7gIB6psFjwBzg36/5cOAbaDKYgT1urmRntXDir2AgVXpG+
3fXTv7/Tr8T9P6FseFuqqHA/8a4Ipv99W0JeNbHQ3OlwEiMqWqqqQOHIXKJo68Bi0K18iAoY2uyk
o65gti9S8yUCfzPOL1k4N8Vte3+/CxOFzf3vlRnWcIB+WxrVoUqqI6G+RGw31V9AmN/CQykVtXVP
1cv6jCRrvpuqVx+pra7DcdsR0QYAmC658AJ0EdciDpID/UeL0LvXN725N9vlQ92kUWFH5zmaCeQS
ajIOGWfuSqBKn0nvdUmAjlyELRmzK7rctHjA1HeOVLnAaWlT5NYkZZOYgaXiNuQV/QgJrDZ7vaMv
FY+TDo0vuntIh03vGOeiw1nOu2R7gbB4/0yMaZnhxTnN8kWSLe7fPVa89/Xtvuuu20e/CKuNaC06
sOXaNNNfFARzEXEOF1a77arZxVq0hq8w+UVdC+oR2sX5IuqXUfYVhqszUVLnp7Bo8Ut45/Ai0WKV
xtXDL9RDIbtI5JLY5wzEAbehv8649MVCWg7wAuSNh4uaaIWEMf5x/Zg/WGrTCno+jNF4XCPPBlAa
bfzKMR0kbFGmuaDVBeZ6+HneJIrn3Vc5B5vGVUdEe9QjjeJziuOodQtKrD+xx4N4xgERvGYTTvgL
g6vZrV5vqjdQVrDXAWuib3ihtTK5SJyREd/AqHyh8mWacjiS3fxQmofV7BzuQ3lys97zyssW8Ud5
nViXPXVO043DLyHDYjQodC9FMQOzQ8FTky3+RujCE0Fv92VousPOKN070ojoWkoYrTq15GamJ8be
vbGziAo9qHKfOUclezSvVODNx2HfiA7Tt3saZOeXWz+6KGvrsklTX9bdXJkV3bR8UwfkLyEdAb0A
QcDkui6EjSGwMIaOau5YKCAK3uNFMhGOLxm5CxMcbKR2quar6uIqD7BzaK45QjFmSos8g1wg8wRP
28m+kZILNczmYdDb0qe8sMTpAwcjZAqNiQiVSZyl+lJOdtplleUoZUz6bJ8CADT96w6/CRguoogb
28IwGetPKuRJle2N3w0toCgbpzlM52l2G2MghFFPNDLBaFmzWw4ja9Qion9SXqSHQy8s1d0OTUZ5
fsE+opjjMxC285s4kuEmiCuRVuQjARSRTjOI/FishfxTbVUZjBuwVBkGdFeHjqprip50WWTXOfIz
Je09aG140GBnTF9NLFAHHSPHLPLOMZqRPUPYiNlEbD/KanFDyg9JMRTf/tcCJ/NV9iX+eLvbZ5dP
VURaFNydVziztbg+otN88SSITOZI+R/CzmO5cS3Lov/Sc0TAmykJQ2/kKGmCkAVAeG++vheye/CS
mZGqiqjK9yIlgODFvefss42ypiZYkG9pFA65ZXq+1C7isBQlskGwBl3VGulhXs9UTVhZ+arz51Xc
YeN5/cCZQBK2YrEzsmcdZSl3OzavUn2J5OfGOlvJg4EzefrBEEwt7yzdE8rNEL5P8kkJiMxcauYq
EQ+We1XfpnrbqceyX0kwAoVmqxICUOH2jfuty+1Jvevn4IIPWXtoupMiLFFIFLWnKi7FOL/KkpEG
LsNu09+ZEV8l7dBiJGpK2uoBg/0N+cNW/x2TAUtej2C7At5/JMfFtq7Z196TH3u8ZtEltIQaWo7U
XPhO62TesUpkpBZZi179kfZbM3oNpbNarjLrxBwvj11twG3TKxVg5C2Z033FFrXBrLQWT6TjlKSp
yzs8K7vrujfXYv5i4CGdHUd517L3krMRrf3KmbStdN2o8IL9TZUdxvRlkh6s9DNWncD0JBWHVCfM
POKcd2Qs8ntFnFcTO0bm1eLP70hsGZFDOt41cuNH9hqRESAgXrwlfFjsHVzMh8kG/YLKIpIUQzoK
nBPM8HBe9IuXcrxP5A3FbJPBCdYR4UhILRWsuoMeS8+Zp2ESboFrUPFRUQI0vJZ6fo5wYdVfMvHN
1DCAFDypvGcR1ToBsE6s4GXsmPAvSQHTl22wzuNDQOg7AQyiO34yftZxpaiZ0mwoAwyybChThYth
PBv920SQDnstsybdS8aNif2BehCaYxo/pPq+VWxJ3iPJjHVEbm5XHcxgy8wRi22fqFfTXwjROhbY
THR0hdXer86RMifHBR9GyWdxqvDcywTubqX0PbfOvfBSZvt2RMbcXGTsXYwSj/edKtihsi9BS8nt
hoCTuliWYwfOH7LM4e0k6R2bag0OD569bGKjU5KrQyjLioBzEfcXA7toB5W0RUIHFGegX7YwfMM/
OmLLo/ntRvKodKsAJ1J11fsvcvZspmfifsenVty1xpGwYqs8mQKhuEQEKdRqwn2kfRk6dqowSTQT
hWD8OrZ4HhdPJHc39d1QHwZe0tbu5Ee5PprGm2ntA5E5Cmb9hPRiEYrNBzojTMQTDyvAKwYH9DAi
6he3uG6ncKP0ezZAS7mXirfef/DVlaXdN90xNfZJeRcZhLsZ0cqCuqQ5NRFQ/pG1NJHHgydluCKA
fiRujpOFlUKRjo+ov7FUN/QPFQYK8VuVACVsFF6pBoB0XZjLsF5En4GySCha0o0gbzomAHBv2MGD
VwKKpfCslYd2rYXPRorDM1Nl4Ahjm1rvxKco8YqMKGNaNZzMPmwcOy8W/gV1rvLWkgMlb/xtby7m
HDv8ZnqHMqYtnIE5XfYTlPFrhHZTkjFXYz5IaaZDur+BsbRELcdcsaKzIe3U2sUZanBjYqwMtmOH
FOLKET5SCD/1Sj4RPzi4WFHX1gVS3UK17nHMnk7zOcxcU3VxCbaEfaBe5kDUHoPQZeQpygo6lSPk
67h4TKpLzBGFehFXV8zcm02ie80mQL6HIIWXA1+LgPG3HRoOYTp55Uo1WSpeU2xEOg7c/APHj+xG
IqP6VOeYzHv6ifw0FAq7prBLlUnfU3NhWEjTJZNADRtVecyG17ZzBn6a5EbUaJPd1pvpzUAdKexN
jmzbYFrWeQBFEeT7R+00ql9TvhOIcCfd8yS6EEaSOyncowWNKg8P5/SdD/k6EhDIwcIPHzTYrOTt
ql5quoyTfVq/Zdt6JkbR6OOIeTp1sOeNxwFEFoXR+WpuGw3vccc01wp7Gqt6wOzMjs2F8eQLy2T8
oTUHl/qz+AaTgwphKvw///m9L8gb3xSr0ojOlrwse1sJbQPdLI417Mg05V9lvTB4S2MH/AAQvn3T
3iv8vC54YHAgAkWrV4eZHdu03ND67XyFyK/5rGX+0mUrWmbSTxrNq7M7GizSiaE0xNsG5T0k39xF
CSGi7oaY/kX7JKE1x87mkwNLYM72gkPJfL6jRMOTFyk9CcI8c8vDcpcq18dprQTVAsPArLbbhwTd
bAwEmXhmEJ2JRyLkfJjwM5CwLkn2HZy5pJM5KzDdcMmcGEhgPgMs0B3QplfyguCGFB0g10ZJijwL
iYHkbIM7VCav5VPHRg7pjGQD2+Q+wjkbuYIGjKoY1hNMpXG2BCasteGcwVuLhXcRUWbDb7qHyKJh
1HeidsNfEztfjgaMWYg/QNeMd+6CSOxHZWfd88fi15cwMTHd99/6Kybn38oHfWv4QgdQfqkPymr8
Vr+ju+gNGQlPDNYafzAhKjJJiXk8HCIudU2+QUIMqxpvORyuVVujbPsS3nFaUF6FcUEEGNmk4wtt
cCks4HcydfbxOYerydCc/20dWXEiimiAv1n4vbwyYIM2jdM1Y+jEEecGivdwEVRYsM8npGzaRUoa
IEb+diIQXmMzHiYkGJN4A6AuX06IPs2vssMQX5sWoPTCGx42W+ayNcb2hadbOIIvBGuZ/cpw+6RL
FR67V/wAxgfuMGAtYgP5xY5M3rACh/GTIItItgM2cM3B7JzYT8yqid2+vqX3EDGLelFjoCDYEsML
38bcmqFg1zkdPGIOC33ZS0sgUMLB4Px0dxrJU3xPHPokErVAe0tBm88Wxik0zsQ89pUnctwRmEnI
zLv/MaiLtHPjnAMDx7yF8slJqZEQQnZZYyufY72syF7C2SkkfWZRHNDzlOYii228Iebt3AeG4LzB
Gd4mMAEjE549VNmCoHlYhlwyqp640RB+ww5EA6M0H+ajtag7fnZepMOXJixkJMM4AJNicSWedDWS
Gisv63cwNW3ZWCiWY1fHg+oFk4RHlZwnfdO/k4NWQlej/aNvgziUzNVKwAjdDsgghpS4yN4pCK9L
A13SvfrM3zEoT/gcqrUSRUfE0XJv1suhQRBEGqh4bnCSjw5pfMZSngAXRPSEcwcxgys7FzCsdpvY
KcigjB2kKDmhJYZTk9HgKt/RA7yiUnLoYPkoOY8LZTBqPIpmazF94s5JCE5b0EDNxYhm/ABC3NKB
DZMpiWxKkmSKIhqfW6RXzPtMmrJreiz86gudmUuCRyk+65zRxoBXLJGhUQrhleTnhBWdtFi54x/q
w8hQafo7hAv6Lh9dZTwqFpRoGEJjWJ8b0n+E9ntmbJRmx9DwueY0E9D3ixhE6G2+KkqGU5rMBrqr
zYvJEFsI98mVjmPY1iKiXbIglSFairWwVqo3v/1OqsAzaGgV9qD/+ad69Hbm+f9PgRnGTLLVUR39
fhiEWVLmVhmkx37g3WxVzgIC/vCfSGDA1TH8ghrPqG5j0tD3NGZaLbr/voXb42j+HlAbIAMGEeIm
bu5AGqImG3XugESfMN5J+OdJDo+2bZ7lEj/knwYLt9jTr+spfFRFs0RFVm+uN6l9fe0bKTnGGBb0
hNmbJX70nCxJPe7C7LGIH/x2rY9XyGHDPmQ59GJISvYPCqrbScP85CVJ1AxNMmQIFrcSaJ0sd5Dc
EE/2QcDh9+oMnPnZNdlhlq+3Z23EF0G6c/X2XUyhaav4NxmPM1ZOlQlXttU5Hn6+qxuI9dddqbrC
0+GtALi7KQ5a6xqkZuInx2haW7K07ImkEqcNrU8IV7mTKGnhKv4I7f5tHcLs4tswFaSVmnQDuReT
PIgV7cKx9U+lIniixA43C/rZmrXMvmLVrPumEyJyG+t7fKT/vQhviRe/PjdccwVqqKGqqJdv3gOl
K4Fwg+QoGY9d+QAdotLIesnszjAcXuJS2GrtT6PjG0rE/12UsSHLEFbbH/PRaEotQ4wjMi8UGlJP
Eg9l8y4u2WyGp5nsVoJvjG9ZeJ/8RDj4y0sn6f+58s3jzs0Boe/IS9dgBp1/wTAJ5G1Hsktx7HWP
D/vvx/u3yxlQlzA7B/NFov370221Km2LilWVJzZPl8tVwrZA4DKtqLer9vjvy/EA+YX/7WZ4uRhN
YB0PdYcJrXEzmY1NLZasFI5/YVMJeZaK++lzjlx/AyxzSrrFhBIGUM+memudJoA4743nmDwa/jqy
3NYu1LX5RRP/0mA+SB90kXJn2NATUquU1hMkVOGdobpQAjJInlETzvwAC1x3pP45qe1oeEutrf5E
/MYkwuY5wmGEHbAi7EXfSvLTgKsFLjb521i7RK8ULf537P3J+Nk3r02+JnsA/qqgeuapayh33+Tr
ImArsika8lGCGnPE2bQ4iOFbCe9V+Q5Jo6AOC7qzgM8NwVbDXVYfQix4s5O+nojUfA/SdyrvuNtf
KR4vResO5zQ7UgSg5VDvm20Qe4xWccuigi2xUQ9WguUY2GOcqH6Q7Xtts5T62coKFk6qr8rsmFiX
vHO00msoQCXaCSjBhErwiLqV/hJeDGh/K0h+gXonPyTN3QwpQmTWbW1YZ4do3csHIGb1WXhT1xSk
luiMxxx4QPQ6guKuG/4yv7636xMObYsJ5LDyso02bWJlLhZqdacBew4b7L6v1twwGv05n+7i9BmK
LwM2PIYoGJ3nqpq7AOI69XFPerycryVSv21rOiGTfYvx4bVsAfctpCHHngjQ/l7fUHnrGHqD9eXH
kMhOeM7luCJ9JzU3gn0v65vxTHfAVCGkMyps6I0V+pu62XZkryuM0Jej9ppf3ShaA4vDvCBiaSam
PM6zWA0JJBqnonlRE0AnxNWuAExAn8p4AqVOuhXHHa7pm6pdJyCJSMAzb/TyS4Mxsr8sPiI3UVwA
V190AoFc1EX6hoqig7+6tF6IVcl4Ph1ll+Fo4RaZdKMupEdw8R35bNo3Q3uqVmOdNqe02FgE+oDI
HSL9h27TnM+LP15ElSEYYyhZhcD7+5tf6rVZ6eJ4PZu4J2JBbtjAeR1WVp1q6+VW9qxn6sHqeTTu
ifGZ6DHMNYkaexxd27q3q0t9PYzBRoRVGXXnoUztAg+WXXy1SwzA+qXfo/LAum+Pm3YuM7ZAXJo+
d+9YDE8iDYudEVq6mRv+ymHhQlVmsVcmgbX6pcGoK9+Ee5PnEmJ1M+eczsOK+azpfXKeCkb/APur
+N28Yhw5zm7HsESvC/0Q2FfT6SS3uzp5fcA2jMQ3qf5hH/vLtqlwSCgGW6apK/rMP/nPmKwYqyaU
YAOeLdNrPkO3xNDLllGjAHGki3/vmX+rR3672M24sA/ThOGyEZyDkZLkIBE+QYSVvKlIiTavoGHv
BdZhmWu9CqorP7fGXUvL+MX3+sON/GXJKKaFUk9m3eDjMbOK/vOplSoLKiPqr2eCa+HmPkDEBRrG
apIC+7rAH4HoEYC4fiFeBETm7/++vHlDWpoP5d8uf1Mfdqgs9CBsrmeQA+0IO7h6CD8ZaoGNoK3m
nxkLdeTpAnnM2Ss46S9o/oQH/ZDSXGI4jWyL3uC7OCH3il8DmOaSo7PagxUtsdZ/aRHoBIMJmMb4
7Xih6RqHJnIjsFbNQ5mEISILW27YTRfp83R3/bZmEy8H779P8sRawuDp2qDy7OGn0GwSk4TYP5hs
Lg78FNJnvsKPK3D6QxDFJvCavZIaydzTBCTPlgwO//3IlHlp3Lzkvz2ym9O2ziUpF61f35h+JviS
dgWcgvEXgaYkvznCws7c6Oy/xI/ySTrXLxwQ4qk/Ka/6Ub8fPKZK4q7a1A/Sd79j8vXM1sVnk/rZ
Kfrf93rLkvvj670pRerRL/Q2ba9npqHFyXIh9X6lmwC50z0dT/NEMufK3CZnutH4XXv44ep/wKys
LtUCYmVDJPQFb5PfF/c4DgKCRxkqKX6yGj4ueracaLWnNXAUBHyt2/gbJfAkaKaWftd12KgCXLXL
stqXVDEyfcBoeiaZ3c5rnG5aOD/5Vp5gHOy7ijhIl8QwJXpUnovI2AbqCxOP3loOwaOEN0RtDz6n
G7j1t/lScxSUGZlH+pskHNEOMVvyO8cgeFN2ZMTPTC7ifQJG1hNEZz3V1ndvODre2abTy3N8Lb6q
5KPumFn0mzp8Mngp7GryEq991/MNcZ/Gq1bcKd2e/ErOY3CUKvtotScFMzzkwKkjEOlzH5r3wpO/
Shq8XQj1gyM37botiN6iJvm2+OLjn8wXdvwqXrU8mWQzwEotyhPxbad8jZaRyG1rlZjomThi99dL
b4eYzy8bxr6c+iKavmB6QpwGNIVD6/jVGq8mOdfBqmOEwQxTLrypwFG2/2Gx3VIw5sWm0ljj6AFv
BdnZ7VamGmFIsxScY+zfsPsOvER4zKxHOk8zu4d6IBcfAHCgqkAJyl0jBEthIDJcfGXEAtRoRPa/
F+Df199/7uhmdxt9Y2ojIQ2YgX0wgJY+BIZZZIN/c8oRY9U5oeMDtcI3JtYl+fQ1ux8eamvHEBIU
M7hu5QS7/pbK0C4Hz1wnqWMgjM4PIw882wCAycDeEb6dZC74LpnkGSW/6WhXR1BsM/qhm//1vtxs
PRgoyao21xf4X93UF6mU1bJUBsF5ghJxhVPjTsXeQhOkTy/heGpxAkdwfteEC6RWFUmJAdDlo87M
T9sr0XEqLmy06uBWDP+pia7THtVl8jZSGq6674ZEQmfwgPPEbdG9BCRTDt0Pu+etIHNeJHPnq8LV
AZG3fum2/nPexXEyNnos0fcKjuEzF16ylftegM22G+NgeJZ21bH0uP/+gDIliNbzF1d3S833IoRA
w9JA5d9hrwHVzlwW1UfaQQ/xgQ+MZQjAwbSxuwO0dvXSDZ6Sx+D934tKmxfNzZdgSWxmuq6a0myK
9PumpgTtZGbqGJ4V4bXB1WhKXH1yMMvOxl199cxPdOXMosGas3pbpXsaeUvzmNIw2x1HAnrh91By
OVYOJ2Xpv7ALCaGrWPN5j9hrIIYJoP7qJkxKCHIt7WvpMs8k9jC2NrhEaz2V8wrZjxCsU9kZxg1T
wOrq9d1TyIwm/kEx8Zfzju2bZtYy5q4dw6zfP2+YGqnfp4N1gsiD+P4qz27zh95AwLuI2FUpNU1S
F7MGcHPxjHaqva5DhoAr5TAk9lg8WI8DGnGkU+pRrp/TByaa5lYX7brdghQrwZdGj6Ks8PzLGvGn
TenPqlKbGYLwXJn+GLJ5M+lL86Eokj42TqWPfP2dvShMdpA56nElDk6zbtRVZ56V/uMK/MNMGfH8
Qj3CiM0Xo/4hTIw1PFYXb0u1V7hP1RtemvaHFxsK9R+LChsSlZ1ThoppyuLNTqVOQqVLVWCcMuG1
y9zUeJDHPUMatvlR3lABXxgCg1nKK/orUhrz/AAuGzBPLTEY5pBb5ZxzS8m3he6Ujt7Y0fXTP1yz
td+tIm3RysICHkyNFk1bSZfA0WkPP3VGnotgZ4xOoH0N4l7BkaM0PVjUqowNQbyEGUXejjV96NeD
FroilY2wIUj0Qcpt5VA4IaUq/AbmniOrvvQyDKkl1OPL5ilcRT4R1MvqXGpvSuO2zcrHDLeyK8vJ
12O5AvBCHM3uyXgCEEZUVgohLOB8GkEem1yEfeRzd5xYF/jzqOgDbV9ath+tEhVezWvBvnaaJN6+
O+loeLrudajSxRmNZy4wkRsbOj9lBd66VrF/8TUBFhoyewAS05tDLlA1VY/ROp6YCNMvDPpdon/X
CiNdLFNhAzEcucNcPNjclfvKxEd5Y2SMjJzKOkzZd+g7/opNqorXWf8Yn6bhraD+wlf1y6zfjF3R
OURK6RsdE6voh+5Unhuo3zcuTTNEQCkV3FlRfrGu/7P1KmKXG40xwutZoLl+HqJdeijlzbTzqeM7
GJMP/UsYulcqi3zHZ6BGwamhJ5LixegcTkuFLK2DfAdAbKz/van+7bH+dm83zV9V5r6ZAhGfQmsB
d79eSQyxKUr7PXCLMO6kreBYBO+Gv6KkUbVHj/4xap3eTjaa+KWdYqgboBLQvpkc7XC4pAH2GE7n
NngTmS7m8u373/f8C6X983maswgFZ0/duNkYC9HX+u7ayifqHQHKyAER+fBBkQl5X92RhJoupBcN
Flr/wyH6a0rwryvf1NUm/gF9OPXyiZFNdDA3MBkzUHV4Kpf6K5GdwoQsAtu1iM9QTxp42xkGrcJK
Fu6+CodA4rf4yICFONaXCpOAz56zdKk+w6x6wzdM2jSvWG444H4nkdA4Zd0To6psIdp0tnw27unG
zsraf2PjGeEiQHjT9tm00S+gBAAL0An+/aSpbP62dGVc4nTFmNneN9vjqExRK3SNfCrfihPhMOUm
Apnq1qZyuXLFvHd07PqiQ9Z+R9Ep7L5l4BN2PfjOYos1mZ4x111pu/Jd9KQQ+jRk2sX1LDJU9ETP
ahlXNzujWcnfjDEVItHi7+TTfNIeRHLpHVQtzGONZEv2tw3ZgdpEPauYH/aAdOSh762d7DH3r04T
KtFl8kVHTMTTFbrOdghsf3IiWG+CO8CPx7jPNl+haCjjVqxda8sGWghbgR20ZmwWtOky6Z+G4IVa
G1YUBrl44VDhXYeWmTtTEga444ce4mFQMtCc9hIJjWq0oK9+Ec+y14+L7kOExAhJn0D3/ALHua4u
HZAnMQdedZRWkAcxb1lAKlNeJsKgH1DEkFBwRLUdyA4IWwLeKHX7cUaJtAdj0RCY/ERU8WPU6otc
e9VLD7cPGOKRI3LBHRhRdLD8mf2grpj2Y3CBsUz+1nRzmkQ9btCPjOEGa3obhkoRfRgAs9BOKHh6
082NDdbIZX3vOxH25v2O8w+SQBsRxDQemI70xj38Tozk5VV6wdkH5fpOfw8hbIlbmY0S9mDntlvp
kxbRZv+At6rPfVgKoeT53yuRGd3fViKv+zy60akqbrr/QRa7Wg4U+aSR7xPYxvE5fEg+4n1dMK6y
BWORaOsgf8f7Eo24W9Zk6+VvesLofbIhQcbngJ4TS1GsDI1zqjD8XZo4YrnorcVzHNzFfF7UVHD0
i0uN5dXEmNwOoQdpXi8Rb5icoZSoJ323677159I29SU8g8JlLYlkLOkFlhWn5JKSIxTUr75dbQtG
6GeSPY5D5NSYnFBmGQsVRy8CWkC90y89dnhVFFeM510X+w1CQEQJWALzLljTJUUqZveOgQ/b9F4T
viOQdLw0QFdXPfe5m6ZtWWynHaDsY/BI9CnWIvxumEb6gz49g8JrLIRhBWTeMtuvlGM3EZSFA0iL
neXLpB4j5M3vgYf0vX7GQgKCQLNoJXLBn2L+jggvx68PzB7iaTeO77jVSCdwTTy0yl2OoGcr6OcO
g55p0c6RX5gJyKJOBICLwQHpMkhuh2I9QHP7xawcr9solOFbrkJhKwfr7j31FM8gJyK5S6G0Aaoa
mzS2BcnJjZ26lhnwVxB1+AqhTq1C0YYI9miky+wTeo72nquHGepaYbR1ECIPO2pskxzkKNayJmxm
CR+qIVWsPvQ4KWePbXSEMIXb9dA6sMnvo03Au7JrLr6tQBFGkAH+XZhuTyb9PSKa3fCYvSYk7lxP
xSuEUoCEynBHwxlKLyjdrMC5ZCZm8tRi4eVsYgspuYBJ/Ii60o+wUoExh+vDAC1XWqp2ug5XRXcc
1dW1xjLiQKozzE4V22SBfc0wbERvSn2PMXWR25LotNopahCALLAxKOCXuNLrYDnad7429uPn3Bxr
0HnLAzV18KQZ6wFDO8UenrNnqX0g75Kd5YsL3/Gyp51N1VkYoMzLbCsoj1dXgDv0IFxXBLlSfz+k
bmE9pdFLeI7gmuNA5ygErkBI1dfisZA2V2PmsiWlx4Co2bbBRuPML1YSFNTNoDJbe6J2LHlY5Ltj
qOSUpMPothSBrqw6nN6UVwEeUbotrE/M3uOMIGJHDPd0n0y99GiJVqsJHXFapuOc6KYgsMCTSnV6
17xvHHEktvtIiAuW+d069BEP4iIe9zhv4acoj4eC/JQ++Ggh3e4uuuCGOc5JLyrUP3+Bqd4iSyG/
PWc0IbCPiD7BMT+1Ehb3c3C9k3c+wYG5e80EcN/aZYuXJYZirDEGZsn1CcQV+B4mUnSIOqiHBrxu
+FK44eBbX5uLhOdF0krxSPDokL+JBYCLU5CYs036VU6Oxp1ZztEdCudMUT7W7O4day2Ex9Uo9zVG
jKD60UeT72Zz9+WG+qUIP5vmKAcJLClCbpKzmW/yfBMLz5YZLnLlWHVr7ZOaXURfJ7ORdFdM1RRv
xEU2P1dgaFcaCPVUql5WvsIe7wk8fhpB2YzQQPu2HNmcKqp+g3dXhZlG0eILSEW2aut+Xx/LS7/q
WWkS+vSV8DkMHoyZuoe08hlI1bKJTsPULZPrNvzCGHfgVvmtL9F4R3rvv3f+vzBoNAx6QDEh0uCt
8oto+J/qORUbKUpyQTpB0/ge3xL7FVcK0/qSu1WKzZNoVy/VjgQQM10Ju7be+lTJgDR8l0xR4m3i
QlTjZRW0uaKtWkx+Gb02K4y6VcXGqwQnsOikLMXU1QVbwcJu2T22vCfDg87uqZza+vTDJ5rB35sq
8r+f6JYEGzaS2fVFIJ8G5JOFtJOkL0tj2qDeRTAekfkI+CKPhwxVhAqUqOQPECiL0Lki+LAjxyVr
D+gChJXZakO5rj7XfBrNutT9/RDf41DmNsN109asYLAY7yq90Qulu/RTgOQ17tJsreg7+D+8ov/+
aH8hOPBlYfwzV4sWceM3BbI4UStWky+dfCifSF6c/iPfjYkr7vQLVdi/r6b+9UFi8D87h5io9W4w
hkIZZNVveZCdgsqK2kW80uRt5O+mcfxvCRPKeBfGb4QR28x4LGEFmQ66NXy2wobaOIEBudRzAL7F
IolcEIh0LS21BBMqd1R2CZoeyVNDT5+26QvN9oMieoyZq+Ry1V5a44eP839gwx8LA5LYnI2uoavU
WDj/WeqhPKZFi23zqWYRmuvAdwYya4x7y4KQ+tSMW3xIdCzbhJMwwL1T4bMiQHERNhVivMQ0yCK9
3NroSMWrDWrxRNigAMrW2QPSsMg/IN8Qr5s4uS/VZ/R2MrMbgYJ8maxL3UWbRaThOpye+fciDp21
mz4p9wObFlOo2plkO135TyNORPf6V3ZS1M/w5VVz484miWx0mMR02BkOuy59G4fXSjwZDRU8+TE6
yZTQ77C5hfNN/TBewKw0OIm923Qw/NYjeTvs0Djmknx38bWl2uzDC/1U2R4pJa4DICUczZ6BzZTt
SWMuKe7VDyE4htQ87yMZLWtreIREVUqwQ2FiV/eptsQLYKKO0q6rsdn32ke/G/Zyc5i0cziem1eL
iYbv6fW6XcctmqHoDfEInE1zaUDxBURPFpLnA2swCE6Wk+FCUwC8Es7B4Ok7uPz7muaTrIsNUo3c
h7Zsa6i3N1fpWEru9VBOtGuEHunGYnwoQ8eRuJ1FyYe5YmXBc6Pk4zCqAleRvKrYlq036M8xTeyU
oe57EB7lYdc3J/RUbXU0g10HdcSeJK9EhlZiOLkTF7m6lkavvfz7xfobKoYHlqiz6eKqAP74+0Ks
BVPOp4iF2KRHkay5t6zcT9WqGram5vbj67BDMJHmuwhGs1C5woRSaaWIYHaIGd2x+eHNwAroL1um
NEPXOGCYFryx329IDsVk0kdDOgnHq++xF7akWGVbygbkScgDC15wzOuBZRGAyfEGbUF8x+Ib4RVn
pwD66aXiRLgeRRq/ysGNrrPuCgPfhMWwq6P77oFXJ3666it8dSdUSy5c7Hp4K2G5vEXxZarsERt4
ZOOuXH3wPspJBWtqa6yGewpaOlP127gik3JC/U7fBJmdUfCvRIUpC+pd27eLBvZx6zYqWkXblHdC
tKriTdSg6FiIwWMxvab5S659oA9QT9NKQTKZ29FXw7iEd+stad7NBb+CHNkvdiuZHWE6RfWmpPfW
9utQpN1xo6/Et3Vjl1lnRduzdIW7aeVPHprEnsgcFVs4zH1sWiBLs+d6H7HdcdhAsHav7yIiORiw
/ZNC/DFfdHRn+psE2km44MunREXwVJMlNsuP8x3RexOyGHxZHWsTnxgDzEZXa5RJFuPy1IxA5Jgt
qtShW6kAX9trwldIBOC4KuQn+Yqx0SvYjfZR7LIdxhkPFdA6irRLLX4WQBr1VmhX0HEDSK2LQUCt
mT5nwMCHSfwy6TU/h6tnyVtl3bnZDpva3OmClZn9dJ79fd1BKJvFzQa+F7frTpa1gmHEKR+XVvmM
5WEbMzrVl6/p2b/a8oMIcSHaKb5TFCfl6yfXJFn584ibX8DZb0PUcHG8nTwJAwL5UMMUVn7FIQyP
GYNzCPkBlsIfWcWwc1E+oSJ7k7oFcnSqyutn/81wD6o/SgYAlgnx6kl9xMEniD8nmaagxXw0s9tp
aRHPiW/cW0M8LPXrqTrqXxTUkNWkBwl5WLYw3OFTi5f4uKTU6ku8EJIP9UshVJwKFh/zklmEPXSL
WTfBjG/ZoU+ubOxruTbSBTAayuGntmaMPIsR7uG/WsyHFsG5xBoSA93HDmZBYeePrF6RchQv0ysU
5oX6pn4jIZZRLtOwfFQPxrsMupzOKp+uWMIVF/GCTRdTsVzAyelPAh3DBSFE/aGMBHsFLKJFeSJO
zhbxeCCvDX9GqP8J/23t1nykIzCR4y2RGXKiT74zJTYEefbwjMk2hxQ9CS5t5KW9Mqask73W2Ngs
DP2aNpuSnLbV+FY2qBoYLd9NjvoOOQyYCBukaNnAop3hULz1lh0uvaBefBG+Y73KiJi/iSN7ABfV
lumRrqI3FuEX7YwKFPY1PWpf2luCt7++4DhLvrHOdobD1OOnifR6iXJHK5fDYEdXBp8Lycle9ffq
UVdWyT604JGRokhi8GRrDCDpdrg+qklSSHkCFO8kJgZ8hqX2OX36uFBPAKdLhEgiHBFcil/EH/k+
5p+4DW8PQztGd7Nn0K3LhVy2Rl+OrXjCBgoDc7jlVe2M4xIav/ZZXjTdIQIKmnuFRj9xDcmeReo8
wt1A9AQzLepIRPrUNcBwdPU5/bxytKCsxgv5vXtBiI7Y2Xqg8VYedMeAUUyM3iJA7UNFjSTHK9ay
jkZ/gSVN/ohAJmeeMS4nBBfDUnr3SW988DmFSbscESks+HPyztalYOjHHseqxYyUNON4gUEvXq5E
kkk1jq4Ysyywd17wCxR60VdAczZXok0gtH+z/O14u440GxNs6pW+sdUHTItZvdkInrZkSbAwUKem
1pF8Tq7us55x2HYZOO1NjgrmZXeUAjkaWN7RD9yw+flJ3MgtIKgj8JmZHanYkfJWcBUOkCVQDDgF
OpDkLnphvUyoWxZo/ViOJmxRoErG4yvKYv0MFQF18hepUdhd3xee9pI8s0yqj3qtflSUWm6+TogD
Zf7mdMMK6gx8wnrpMyRC//+/nJ3XbuNasG2/iABzeFXOwZItWS+EZVtMYs78+jvoDdzTrTZsnAM0
NjbcgRK5uFbVrBmAOspxpQ1pIG1rlIFhkA7nDKjzvJv07s7ro7drVyrN/y8MX2y5/ykE/l5ODyWy
lfqe70QUl76CdXIfBCneqYkGnj+klMRpTKIiWPIQYNmyG3qUz3xfHCiBz7BnxLq76HUrOZLBW7vH
S0slmOnVIRuWpvKJ/qE4s6T8ozbRTncTA8qJSad+KD/JPi0v7TObVcF45ms1KMjUxx1vqYxf5kC9
wOTZET3+7LyByUCdq09ME3Gdd8cej4glH47OrGcK7ZbBxRbPXNsY0pCoN7AbC9vii3ZNn6xz544i
a15Yc7bvmjzKjbHMEBuLbMsERNpr/nX2ffQrvBPRSmqBkob0A9WZUi1+UW8oaJ61E9oq/c3yBvKt
68lt3oKQhxfj2fxASSfPXTaHdnxvxzmtr9TvrBSj7IG1MRfehE+CgvCWMfwFS5BlZfUKrQHyp/DI
rLbl/cL9zRlZGlbmo4bD2RpE4DwT9m92ZBxQMtx6jUF5qbbM4ixjUNeDinA4Kg3UOBil7I2NDUju
gSEGa0r85GC28A8H9ov+Uhya632bbeU3NOv2DQOMvXeRX+8n4RnP59UKApWZweDV9jgISlQ6g34H
3+dIei5ovdpDfELb14190u+OvCLIkjNiaRHT9K8Hm2SEZ0c1RB1VbxEpifkBFhT+d9UFG5IFaibq
WLZ62ZwgUXLlSXrtKXiv5l43YRAgvB2AZTmcAgAQ6ASUWY29KyuwGFo6kppB+A6tM9kj5iyeenec
ami94OcEaZRYDXtAtN/Y+eDWCRePFCaiV1/FDwRYsjhpt9aeGQi1laoMdKDEauLFQ5ea7rVDB0lI
3ogIZR8OdT02mXeYk+ianoGhlU0NyDZF9dZhslGPOsI4OVnQDPJiQqemSjiay3TG/o7/WrrjQGxu
xqJe8cOJeQqP7ouwNhbmEpO/eGuesxcCwDdyNVTxd9pyM9Dnvir1FB5/QS+Yb7qP9sn9dJ+zSYxt
w6AXcZdzxgIMPYCLpa/Kz17CwZdHwbuzja86Ttx4ZfBgAMpRwbDgUQDdh7E2IPcP2RwwWJIOOLyS
32xNvyFSQG0VRWZYqAJAXh6KOFBIIg5swpMrZeg8wUMyDhXQyqJ9sUFQGR677zKv6OD+Kr4FPTsM
vtY0Bf+f9wJG8nWwi6kGrKH2qIytG1Op7KnaeGflNV/63IKfmy8IHt/scQpeb1/5KD2r6++i07pr
WmzeA3EXrbhPyVzZ+kd4ofpb/aQ+i7cm2mZn+xOanvvc7Hz2Dd5OdXivpjYFAElN96HbLGuiNlbx
FC4INPAJ9knSe3mTcRQKh/K1PYmYEq2FFeOk+wqNubVVm3HJhgBznlKFzL4bQl2yIKBxFuhvOTOv
bJspySMx7PP01uyCq3LgXOZ5shXDZ+algKWiSYPmnUrVvkiHHCJoNpZIwOYcuyGHpaJTDt2WDRB8
gQkfcQf5Cx/UlXHY4K905TAjTakZQYFl527zvsos13Qs9au9g/KDTMDvRhEs3efiWs2gXwtP+o6S
0aBNgrNzsU4FlOqbQwEF8stFQuqJ/ixgKABHEbsP7pU9aOyB+ca/ra3aF5FR7q0F3RUm4iVkMrD1
3opV/ETxGt78FaeBGY09j9zk/s7y1YRDebMR6LcTII8zO3G//WazPmKF2dJ7AgEEVf2rZ+Fwii0/
I+AhXtEKpRgIy4raI1wgZxwi4ovgPI6iCuMHJMtDtsE07YtfSJIMMEDQwgJKGfPlMYcD7k/8bhsz
UR8Qe2p7OGoOmLaoL3fUtM+UJTDnKjjAKF/RmdI7kj7QzzYHICFsv5/tq1xTOuDLrK0qHVUHNjrD
hAoJa4cxomaFaQsgGYMxhAH5DFvS6OhRNNzwr9mrbEbwjnkmQOpgybAoqd2vfRU/zmaMGJq+jAbA
7vW3wWtGXqsxit7y+4RKhR26AlEhZG5uLEiqbfag8P/VKxgdgB/ATQmcKTJ+DS3m2Vnl5/IdH20P
OHeMQdJExPpvBcRH2dzCFMpmaT3ImEh8uGhInzsMdcb8i1RuiDtMD7HypDAGJMPTPJNjoVlLVPyB
OqKhzpIxmpHE7u9IwkKdaXAFgL8NrJf6SdMdtb4/ReRsKHMRSVYyDuUlIBWQM+4vkTZ1BYhKY9Jp
K3vE/+Oq7y2UE4p1Zal0iL65wYmxds+YyGQfDDa0Yty+5dD7wKZIax9psFeI3e5mEsYGEkMrBGdg
YeM2ROQ+xe9GAqIn4n4Tpm88cjhAycl65qz0w9FdnSALssAT0MaEI/vAvfXcMe4iIrwN3ndh7Hq9
dgaCT8tzvB86joJ2XDBbwgTFHMrOtMH9qB2QEHzf6HOeKiJvbhq+J0x3mbqUZxDxCqsCyD/H6tox
C4zxpON2DcXX/vg+WpcGTIWa6r0S58qNniR4Je5dIAiNkpnS2DcHFTKaZCBuZXrBIyQQ6+JTDDgc
Xjy2vs3ia7QMHPAFLfBEQ4I3KLQB1TDSZZ8PEawMQHlqiUs0zi7F3kRUY/VdFcAcTBQrHFswFMPe
E8WV1mzP3k5G3Q5KuFavhBiTuKLVQ/ez8ZeYcInLaF98wlnXDox9pWLKPJDtBqM9st8H2bMnjKhv
hVeTd+aK8zXvggnUtyrOICmrIl3La+EDj0H+fPfKX8y5f0lPG8doyKXIakdAwThm0CFCj7ebFd2J
iw04vPxtXA7oF/OrJkyBWqPeD3UcUMshfOYVgqa0rw/1h/RZ7CkP2Jev/CY8UBTA/Gqvyi4+NRyp
V/FqnqqpBUgIg3h9v1CZIMCmk7tXY3ZkKnJKW/5VxM7whghMQbSt4Vz4QfmvvEU5+nb4ZEPGZG4z
6gujasgdczs8YCbx7t6Lx3vnVOq59w42G5CfeUMIplyUNW+QXwwY76pHkx5/YLx45AscmxfWmmf3
6n5nV72YYKwDE0CSjgPuEj54z+BATj6MkfxgOHASlyaw2zzliGAxs+AxtwJQohvyZ+6RogooiGIV
eP5mU8bSytyx3CKuHeTFSEfZ+51n98FBxI13PwX5K4mIvzC9+yvPGIW37oMTsTcpfqd+w1UJnskC
U1EOwynh1gt3j3EUnAvdmgpEU+VzirQMSU8zMvhNbO5Zv81IXvnZUEq/nsEu0Qf09+IhAXbgsfQ2
Qj4yelpw3Gqm3EtQruQiLxnBcV3ufrMBzCPW2TlLz3xpxPIoxRgw4VCFNm0uwP8Cg9tyw5kAwvZd
yZN2Bajl0F0lv2hNqRO+KSMQPevkJ+om/LMH0rJkFW0WS0a3I6aeHfEMepm/UHt5T8GbCXWGhcX5
zcbwnp2Fj+DaQq72lt7VJAhgYKLNXvvP2jFuB/QWxD61e+1Am3MWlt5WX7pLcyaeGBfMEafx4+K1
evX6pupOiz+gEOFnGKhxCnPKhIj1sNaj5sO8gZEqFi9sWUxh+hYt+bD1gVYxNcY+kASU/mccf9Rj
HNiS25NbOZTYPKkZ6LRkfNVAaI6IY3iDXxj82e044F945/SSlD7S2qAYByKj6ACkR82YD+onQCfr
yolvWBM26/Y57zf0AXYipTDwr6G0LHlQrNpiwIRb6QYVxz6MFmlaMtbge3BEYg/Re1BZF3ry2F50
G44giweJcPLq40+TDGD7b6SNOEdoOTF35goEp7qxTymcrl9dSgh4t66TSf4JG8R6Ktl2OWFRHSCG
HYikGYyZO7Tn6MaPkTpCZ5x7c05M96l4sxb5Ltpnzwr7Af4M7Eb2knfYeAsmOE0kF/xeuqEGT+hD
nkF/2sLpXsbeGPom/k6HDE62tKPGg0s/kDDNwHHqkG5ZjHMfhWQPPXD79tKGMx5aIl8KMqt9REhz
MVfmqJrb+2heTvW5MzcP0sXaW1NWf7y97y0w6B7uSuANvdmc/9QwJg32ICJBSxvd992n9y5yuvGn
RXnsFMPson0SMLAsD/ZTfmrxiWWa8emu4dka2v9eAE8WD7p/6II9YVB6IDhqZhs3uolv0H3lPAkD
aUlHFfLNsDGbOsdx9RJO6pk1J/QB2u9vc4uvUe7fEz2ujkq4DxBFgf84D60bNSjrlNbDXQndpgxH
WMcoGNe5IwoCcFwOfDoOAyCWypzFzWENt6+GjjDIKOkZS+JUBjBojzAepDhx2WQ/OqMvBRPIQkR9
UDqCv7zgOIORo4Y01N5QOTbuuAqHldr/0vWBl0zzfCCcsJW1nqBBZVCEnB5+cuABZyOHX7x9TBd8
lIy9KyMldb0T3zmq3WtqsWVTlQ+UU/gZLcFHhX1+ZkfUD9kLzTjg5ypa3PeFvBRnHHwtFfon7iWY
kDi0/fkgeG2oSBtISBw9uJaMmF6xRHBWLjLshDmgShmEbqiRwHGFiKAcVep3Ba1t/0K3J+2ZUw+j
Av7Bqk/HGtLJs13fQfqakbDHZSTFEplu6LdG7LsN9H8e3iOF3TQEs5MDHp5y+GpWJ+mGvc3dgeZY
Rx+wX33KVhgvzu0nd+0R0IhvSrsM5WH1ST3GieZC3BzGuFMeKenZfEAvravBJ81HmjqMXsFG3C0b
xTGaSXtn3t6H7ZaMj0P5rh4YD9rv6Y6iRlaH6Vx8z99RX6Bb1sY6zxrIaUWCHNiLtzPJV+tjD01O
W2h+zSB5Np9+vhdaj6v9s5CVXl+EoQXG7w+D/Tqt40aGKLxjF26pJDGI+LIIpa1xsc6JljR+PaS7
zd9yeUoLB1LiKAt6FKpZhwr1UzlhFMT+CrRhHttXZ61tMLz02TIp3E0Y3HdaMIqjcWtiqjQURwIq
XGuYtM9JuAg+Qrx2dvrEv5RxD27HJ389+s1AAFuWn7+m9MAo6GStitJCQLB96N6daOq8QGEqF8od
S/O+8HPBl3reKk3VpKG5ycc6L+6qvbEwsmOIl+QNJWJvc2rM6BzFW44xFz6i7tg680ImHxiCYiyV
XgQCeGhvg2FxouO7f4TYqE97VNkY+jdxjkHOkg6YLvTcekO47P3fzl67J168WfNUJuvihldPdF+E
x45txGXAB4Q86tEKAVfI8R2rK86D+1h7RcI9K174fbCwThhTlCu36k1dee+OP6C0jrfBqPrERh4z
on7oXcsrykHeq7PFoTuyT/GhoJEExNurv2RRq/3c9p9lhQxXxUBB1WXjoUYhh83qcp/dWUHlS9Ik
BVU7QX6BOy7zI+65OPQ2+qJaupO4PzPpceM15lrpILpGp27jvnjzbuqqk+jG6B/grNnnkyYZmocA
yxV3zKQmTMf11ap6gjQOP379i6ed/K+ChC3+j6/wcMBErWGkSVV1u+wdPrpzit4l4omtiTN2J+rc
ntCBU1jkr/rW2JegcL/hRdo3a1YnulLTv1xeRP3hHhaJIcR5gslAwjT6HAczxR2DCSQ4TnhjDRNY
oNBX9LIphsVfdhAJFEq2T055m0Jpce/m9Ts1rrXeUca4Vz4t1FHId4S52mxJzhQ3SPhWNCi4ZXKC
b+FBDDwNUuuYHtAvJk6Jz+EkgKBVbiL/F7qU8c0N1vGKwbAFERQJxg83mPURGm5EHdtZA3Uf3uy1
sWVJrEja2BTz9sU6yzd9wWjR32nvzTsb8TzaGWfxpkxkyKkoU9/cV+pA8QXnTBnFxSDd0OZvlNnA
HWXjfGTsFYoueloQF3urb0OA4gkZisHRBXOgMyIT4EaRI7WDgNQD3hhnVF3gb3bPULe7Nece5dIv
ow7rmx33r6/9wMFw7n4VKglT/mCTvmFXS9nH5nm578weSuvO9i05Qr8AKpNvdxUu1yBjI87ocuMX
JmVsSIBfjTzgCPKrod5tQXSoxSU+fjeoMX56M2Yw5SNw11N/uKtzDXespq810KB0TwyqoLw7+GcN
szca8zI7CswqwOmoi/fZNTmEdMFLbCWrmiC5Qf0Kf5CmiPlkrNDDQ6cfgJHChEC5SWaoiu1bj/pg
ziEb2KVSmuAePfISYo4GcCYdcC2sWC0IG4MUfCUeMpoijcj+RcTxxRT/e8/BC5xzTJQ1i6yDrxf6
D5YVkZpRmtiyuMNGOXqFH6TOHXVQTtj0sIkRANwXxmv2m0r3q9D857KaYWAHZRr9LJSt8I/LZr5h
Cdq9EXf0KU22X993aKFBLYplvasW9JXtJCjmSocC/7kp5z+f37jy/7PT8q2pgXsFEkEpYt8t/nF5
UviEqjRacXcHBAJA9Gk0dAY7JzlaVcjzlnhurwwwT3unNUS1qfg4j+QLpXleoBDQn+UAa5axivnq
RUrWJt7hK/0TE2GJ2s2dSzM7Ik4OYXSrLOt0mQDDQV2fhTNJuTrJtHzS3XVlXGMGmY74liX7OHvi
v5pAv+3uzAs+5c6tIBfu6EMFAJ3OaBWHnjplCARkcQzADnDmS4oZGLVD/tp7dK7jReofsmhlMCby
Nv1bOEqAdLyZ0CxIRSkRUGkn9EgSFA1jVljXcKOVQ19ZAQGJ+tLsvAmi9q5a2uHUi0CVntM3OB4G
fzybBfFSYSJkzWz3UJEV3c6w0YL5HTO0SxHx5kc9fNfFrd1d9G6IvLRt5ha082YkZUcPX1/nbIuA
osSZyev8SQT0qvOXjH4DmvNGYEpWgkSAeAgZSEmIiTcm35FDIp0EvMeXvKszRYrop525Tsiv0VEj
yAtqiqk3/PQZIVonp+wHJnPPg7Msv9jSzZFeDD2cgHMqZd1TK3x7wvAbeuhGCef2vA0wf8AYdwKt
x0YBGq6DT8nfWsaiQyX7aeUnypNu1lzxhu79r09pM6vrY0DJrgfv5Ho49ylcIgUqgRA8S8nWe7JA
JEXcIyiNItyXe9PBt4iJIDeUYQVWuqVvkYXAuLtQxk5DP6qFo/wWvKRZOrtbb8A9rCosk8RFAC7c
QzhVOK6VfKzIcJ0dXCy0iViuaJTwJvYm6pg9rKTF8FYcY+ULuyG2eQwMKHyTtcL0l5e3NBjKM1/K
gDBp9KNr/iyOhS1FBRgg84DyOX7GZFR+DVbiualHhDhQ+ihABTCc0OLlcFFgsfezev1IB9YcuKgX
TdV9fAvdYQmAgc9TMgb6g/VYCBNLmGAsi5AGp3FnmyzY1LrPJB14J7Aq25s3SCeVEQ+8kRY9lJCN
LQrobKJCSXwiutgr3wLxtYhea2zfQ1zQVCz+Om+lA/UZJlx1FjYH/TDFewhsRS+NoVcmmG8z8mVt
MEZN43bkORgHw2FkxGqMiSEOUeq4G6w1cehu42MIAlmlykBQC8aIbynK4hwajojXbemIPVCfBIs0
8aaC3m3oELs797xeWqiNeltL/kje7QxGjPCgJp65lfamCiDeR4CsbfUJyVSsfArFmwumr2F4gAfT
QkmnNYWmGr1pmzh8SpJD7I/1HcGMhb3jSBCEXSPsMg/XSmVl2uvWQB+y01DOjnReiFqL5lpwMqlt
gllNo0pSgi/tDfKGJkDexRNMGcymKWYiDDqBZ1tctd0iJVgMKF5b4gwlaRNFWZD1YojNsBuKpTAi
Cg1X5yf8Pd3mWVX1gehiK4scLxQI502QHfS8CX9u+IdG2ieAF7XAM3DevLDvUiJIszGvqFY8oYSx
12TOkXuvgLDpyOjVc5lvcwoHX0Uix5N8yeZrfSEKp/Qlwgy6d2txGsIcpmiWzPvGXYUYRkyCbXDw
uwXEFrQCzuTDmAfetlwAghbNKalPKrwEuvkXYpLmCUqiY3eH9GBCb8FEAQ8pl2zUabazydKdkl24
lBeCfgVyiKEqps0xXNy9aeBM8PKQaUkqZ2MrrxQ3+RgC79HmDHxSD/F7Nwk2iDN4UejADXNd6pgq
jfUpYzpIlfRz2gRP0ZvwnuAWecC0tlURhSwq6OnVAnKCga5CRM1MJQLlwfVX9D7GmaN17C2bZSx/
oMl1q+e7AfeQ7g4/MfWjQD6WvYvm8716JhPcZwtyRwBy5sovdhK4iFNMTf+i+Qh4yclA8SYQrAwv
KPGbgW0Tmyeihb86coM1zs5KX8LklTdNz+R5HsaDQHuXt3flUqs76aTXexd9/5lmwtgwJkuTFZ5r
IdFpKBvzas0oiAEXfB6j5wlN+5ZCX2bsWvX9EtjoX6Eiz2IGfYJEsMICNYaSjItgbaSHO56u+QHV
kz3LbjoC+7Ucv9Zujf3bJgDBwE/L3WEBJ7xiDpZHZw/+VXtPMf/bONlrKe5OVnoFu872TG9cHqc/
dcxpQiSF+qIyR4yWbrfmBSzdESxmDpFjTApXyDfsGFUvHM0dZlipkqsXDbFtm1XYuD+LMWm1Qxz3
yMvR1BFCKSN6vvtTwV36n4zrnRqREk5qwhXggiBUilpi6XEg5x1pSEblfFGmnjcl334SaG+18mwx
PG+ThVM0o/Yqa3MGDjZmvQyJrKNGC4FPDPLMgajOCbMpwxVGQs7aV/Zjx74K5tIpDtYc24FSGkOv
mObtyKlRJe6Iq3CMpWZOS3+WWU9S79UCCqacAPzJrWjgbZVA0p+CtLQdBgItwhtnW3Yro+a7zXJ9
TdWQdefKX6oA9HQjEVDS1oOMiDhOZ07VzRE8IIO5Z5fa3FPkdIBUHYHNu0ReanBsg0llv/9ceEl9
9/VP2fdH3dWX+X/WXfI9z+9+SrWJ3EwbNMm6e7/PjXfZOfvCG3uVNu5TtGUIHuA6Pq3r+OdPoP/b
SFD5mVIfZSSqMiDo35/AV604VWI+gf0iPveK3WKivthTEus05pi8xt5baxMQBMFkV6hjnXk86yLA
VyAy5z6I/bEVNlRv+jR5v7FgcOn2cYgfekicm2KarWSGOkwBjC2DggQbhRGOM1DAPjmhBIJ5ESFx
mjMsCYcqh7uFpK3LBjKVi4grioDiL+qt5prnRtkb3QUplQ6MCRKQDNWrWL9kvxFC/rMKeXwovf+m
jPYdJxH5gWGRCULS3j2QPTuYqdamhBEzxqtbh4zSzUh/bXbG0cX5DeVjOSERmvKMDBMmGJjVUAeA
/AAl2NHC/qT0ud9a2HSQp+dtHdLYHIpOGeF6UWXzsmUDQv0QfrqAP/o4fgMZo1CSzWW8aZRPV30J
qYXu2x427bPHRXEqw5Ck16ymxtnGyu5+47SXF+WY40RYBx1kWQwGC951ewGXoFqW1d7DRjtGq+kv
CVK/e3Po2TiISdapK9uJIY7dK0FQKh6EyF2ZE2ITFiFANyY5IKPjbTiEkR/6T91NVoYKg61BVpJz
vIQDXIgD+BUK4UUZbk5OicfSRBPGqfFhn02kVc2SuXHQnPHyZuSBlYH1pipPpjl1EywOwJNXpr9S
++o0W7ewlfdScuMgLfLJPZ90+ERnJyDhhE6BByFMSmHhYzaJdGisl8t2KeF33dxI3a1XuIzxtxml
NUN5Be2qnHr0vXDx3PADzJyhr7wkphq2uC3PMEOG0zuDgBK4v7jlyf9Swk38Z5AbkRsoacojZKWW
tXZPO48gAlIJQ+5kn0IAjq9jdqCNtWBVIVgEZks2ZEDL2dmg80YIT64FuEQ0BkTQOV61SbpTmOFb
s5DGvvr4+Z2XvnvnIduytEVVVSTtATPxVDlEAVi1uybctihG4qmAu2Z6cpx50DGrgq+FWBP+QQqz
7NqVSA2TX4YfX7mbDy+ZLsG2IpcUww7x6/f/2PmKXImdIovbXQ2RIU52RrbX8bjwbBzM75c72JT0
JJkDUm0sZR4SIXu/mNkI0zkjvbnNNTf9gaZDpnHX0n3eyekvn+8Ly/3p8z10xEFV5QBLabsrmNpV
2H3tvNJkQLgTnJPdazTBJ35bPdK/Q1m066Ju9CaHovIfv/WPmxL6Shs0ITelajcY4ojdtMQS3hiT
9I5xpJ0cVbRE86JcMR1J4EH/vC6+MbLi8hjWEiCLFdR/1LM/Lq80rZYaXdTuXFSuNFCmvBUhkWgT
D3plRca9NKycldYwASdBxIYPjyJ3LWGpxuyirdRBirkBHmniOiDbqToo7bH2ntDRFnd0tzCuDyXH
nEQUFwobZ1L7EzlcY1Tq5jx0zKOC5JfT7Ts0589v9KgBbJVcriNan52ZTTph3TbHwPnUy7VpoDGe
wD9MSUliPILIumE3+/l+/sPUM5EkoWmXe3MXEwP2v4/WMEjLXDOK+xZCT24RJ+3h4bCXfXLdaCCr
TYOd1s9X/AfG+bqiKvKdjT5G5eHFroQ2cPQ85YriXlf3XbPqRA4OrMyn2W/I67+LlZpBFGFM6lyM
rU7+++tJRVJjthLct7KOZ8Zn1x4ccZr7O7lZ46yseqMCZJhjWmpotgU26F8/wTdf969P0M8P/liv
heDLupDzCSIcGiT7yRLLmcmxmCLKNwPC0pZVsTagHfupRgmHmIoRr7z2cHGV/W2cmqOMmefPj+DX
2/Lw1DshVKIiw8U762v3WY4hXYaFh7qouncszCu8vBOUMYhNmdCh7DBAFn7+CHJ/5//au76eTB/E
K2mIbb9+/4/7oiHFLgzLvW9zYaUDmEY1Y1uLlrWeKjF6nCqcRdXCcJZCNnW8WdqMTHeN+XeKNCDL
p2VNbAVJMljYjUQBfvRvD+7b5ybrOu8Fn/Afu/1WcCQzt7lFJPvA/pRlcg1752+LIYn3+vPN+OYl
lCXYspZpcs4o1sMqjS07FmXXCbZusjWDsYPpCUsTxyWMxKY4+2fwoH++4r/2ntz+Xt+MNEtSlH+M
v4U2SYRE1P2tkCgYNdMr60+Aop67dwt4lWCcgrkt8H7wtobJLBuqTdPEU9E2pl7PJC6YdN1+/kz/
1CVWf9DjUQjA3A+CHmHtKnIiT2sKf2u2wsKUBZLC9cXdJQErfGP6tvSDZFKgSFGRFIhRNH0v3XYV
y8oyR0CiRuFKlF5LbNdYt3SLBEYI5drx5GXgL1x56csXF7Liz5/5cZX895EtRSNOVpPMR4ZS6Wea
HYYpZtjyXlE+GP6gaj3k0kFqnDHv789Xeyzcvq6GX7uMLx3DpMd14mtekrUSGlC+kWER+7j2cVqE
baeBhf58KfXxmO+vJeOljDG8CO1ceViTmpi5cqXW/lbV2pGQzaQunXspJm5uO29jfWQEr5LOlLiV
BrnzmlKoZtm2khhSYeVuNBcfhqbGmNuE7RM1cJfr95TTK6udoVMe83QrSicB1Y0Fs6uW3hJ0l01+
CQEq66xi5lswHDXiKVkP92DqqQyja3ON302WhecAQZuRvv38jaXHKeTjN37YqQXFajyBWd22YXzb
6/z8p7zcEm2QQ4xGa+FpL/2OGP4y2Hh8+b8uayiWjjGnAcnmYfiZpo1c5XLlb6MEIuiRWFc2Gs96
aggaqfMDs4Sfv+djO/91PQspMlc0mCA9XC9Ka6Uojbu/1dJ5DUDbrCR9+etS/eeI+e8yJKVplIo4
HDwcMYFOuoEa87UoLLqc/Rt6+8aH00huiKoNK5YGpx3mWHm5y9QKm6zfjpjv3k3Z+p9P0HcYf5ww
pldLkZnzCSoZjwx08tqJNUel4fsLTAN/vqv/BHM8ft+H22o4amt7av8Yu50lkR4QQGsd19FbJr16
jj0s0yODBKk+VvpvBLH+VfzzKO0vjVcyYdya3s/mHm51oWdxLGAVg6UKOIVIHG16lL19IJ3TiGAO
7nRFbGitY1Acrz3tl/xk6butgg/A2F4iJoaUoIcb7aKzbxTXw51IxNUAq+IEFJo5T2K4i6aW1gIU
8jCamqWJWtweha017KB8V1BnvRAZdErvIJHa+amoh5RiLGpA6eJ1BwM7KrFjFiDyV6SI2sE2UZl7
jxUC3zQZLjzfNy0ZWJnM/mGTqcjkXWvXZ8DoKeaQEoRWPBla9xJkcClx8QibjzIiWBT/YP/qgMby
1j+7RTM1bGmCXemC+jezXu0GKVSprqryha0MW8dBhcuwR3qhW6LplRTSv5RVEIfz0m6ntZ6P/Rjm
cS0S9qptbDjkJCQVxsSjigkJYVR02n8Y7B1JJQVwiifru9bDa8E8OUwyKyKgUl8dSX7JsHBukPDj
4wpr58LIShkhyuRgcwZ7r9RmEa1WqV0r2Vnwc8oS/lva7225LfIDk5I6wqqz3GZoEeoW/S5Z7Clk
pCawmARJzHEgQ1slQc5YfyoGTk0yLlfJSoblTxowCdcY6rqfcRfOfE0/xnqyjpnN15C9jbs7c5Wn
GvOGuPea55aa93qiotOKTDR4BCTLLa5/0XP/I1m4atKMc/eX9+yb7RLcy7IsXVfxA35c7JLiCIFo
MFfog5hy/+bclWnqWPPSkNa6g8Ndeh8RloVlXWvvQxVnjicPil/pRCR34qUFpauGOC2QAfJ/+GS9
r5tGTaUa1HF/7zdWrGk24QDeVpNe8HoYmvjW6op9xk0Gv6Ju3LUwwmxrbmbWpAL2b0xzoHvPjt8S
Eruww114Pxj2IkdS+csn++ZkU3UIPpZEj/evfCxN1VJQW+4ZG4NFj0u9n3E8s5pqljPRObw0nAC8
GT9fWPmmYMEKBp4CB43MHvGwM+m2EUlaZLtbnRBJG85w46BWhCGPX1QZwuyA05UWyYQVD6pijRvE
r650MutLGSIScbYSyKWRZARdoqwE2veZbBQIHEsgzjYiMZgxo+lmu1xavbvAHYVfrbX41rJl5OU5
icNFVJ1UQGP1F2/jbw4XlY6SQDAF1x7qv78fttqqjqJVhts3luzz/73uvn1gWn/3Xn6+jd+dLX9d
7KEWy9suqou4vxgzH8mGl++cM+vCm89EXEBzmb/wbo8yHutvbdB357hqsZ5J3jKMvmn/+4vWklpT
tQjutpBXBnHEaHZIOUvEkRfj7LkuRZI/JFS83dRR3oxmoSHw/+Xrf/fK//kRHr7+vXHuVSH5Xl/2
JjgkcGjk8Sce9pVYYWkA3d2+b+5OOuUpuPnGyIyNnK8b0kHN2pznKJByJspVrP3yxv/2uR5e+CjM
8PAsHI8e6hwaZ8q2RpmJxosAw0sYcZ79ch8eaWSc86pFREzvSsXS+4ID/yhoPFHKAeR4m9R8paGG
EZYhYIFbv5ekqZPc7ZIiZPyy9uRv+oC/Lvrw/LVSq8hR4qItdUQIJzhnzt35/QSeFCiIRsElhXpg
d+XID4KhjtmApxPdpLhTFSWWScxRADs8kV8T6VJgdNRBXy8QzjTdsyinv9RC3z6SP27Rw1JpDcW4
S7blbjN5FQgbTzrzSCjh6QepKH5/JPq/pRd3B15f73ACJephg2OC3qR9IBqHLwI6ZZd2HLeQhfPu
GlWk7Ba7AMcyx3tum2hsVocovtZQtbKUHKvul932H0iF9aGJbLT9rM7AdKW/OX+sj7tWFyLOMu7W
ZfTfH486pO2staDmA5r342LlUzPWsiKPtfLZD2LknSyb8CB5BBiAoeC0lUxTOuwoQjCRo7rE6vDn
RfzNvkkOQb+SETJjqvEwypP1RItjtXO3vMHEglXljk3EM97j4PfC+Lu1C2ovmya9ef+A+g/zxw3R
Al+EwFC62+j+3FF9487ZaRGTqV3tXfQKcQp2Ql00U+11kp6qeNGUOdKUrSfgxsRJVX8G5MJEljCC
xhHAnBSQnpia88s+8g8C/PXgFAV3YnpuGXvYvz9nLotJ6xqiu429E329l22o9RSTCbR0CrtdEX96
ZPrGJxmvw18j/b59IjqA/heugOvd3xdXEsupjDpxyfkiuGcmOp9cUghmPJGo/OXU/O400YBj///F
Hr7pPXUqVy+4mAjFU1xL4q5Ktmm4iKtRUkP5gRogrCEXGbyz7KF8hp+X3z8jk69bbUkaBaTJK/IY
SeDRhNelXLNBEHKVm7MyG9KQsgbZtIP/x9l7LOWObF27V6QIedMFXm/wLKCjgGXkvdfV/0+yT+wP
hALF2R2qiqpaSqUypx1zDGBAwoc2C2WbucIWBxD/idk2TUefOAo5NS0vjHusBEM6SfIO2bYgZcaA
U4cenOjNoK7gnyMxoMyL6wXasmq2JjgMe0G/sE9E+oPEmUQbzt1F0W0dvUre71x+TonEF4PsuSPx
eb0TqxY4sao5dYvNbx/pL6fGtfD01lZDKW5pym+u7GIoFJnYHijyv3EbZGOZdya5hTgSLdFENsI0
+hc/HiAMHVvPMAdxDHjbn0/CjKcwFM1UOYo6s1XTzoCj5VWsOQkxFb29GiXLVkg7qtYTnopDAEbj
5+d9g1GIk6dQaaUXoSqwYQlX8skYqUTJWdPTzXU1dAb+uLD9EkkRNJiMFnfpO9G4SpSrB6DeoKEb
HwOP7vFJ8ZbCiBmP/mUhkwZMGsqen3Y+QXlyFuEUwaRCDpJB7KIn2EBGKGMgXRpjg6YkOiJy9los
XkRx0ydFC0PBXSkK42UWxaCv2+GWkVoqsuOJoM4xYTNggI8iTWSvKH3LwCtspims7AbLVy9dyNlv
b/BMqszMHHzc10+fIityL+tcHfJF7a4FKdKhLNlA1OjuXLlAN/ajhPzz55+9Up8eOXFFbp80XhiR
0Qjd1o7oCewQUzDU+8zd8uYKg/J9c03bRq5ZFpyDXzfXHzVLa32DAcvkn/ApuK8QiZyy29Dca4Ck
c8iDlqFYEBoS/GJLDm0mLHJU6EyJiDTYQKfqXV0LBLQOcbw8vO6LtazcOurfyoQp3DzEFAETnSkp
U17BbFvGxaWt/wkS72xLjzaDMT/v/LfxFi7e58VM0UNWZlpVXNXMqcFxd+y97s4vdYgnDrSVfGVc
WSGlG3mNxmrd3hEACSljD+kRAgawoISNpMZGc/vzqubMHqtCypmSGb30D8zTpzNYBF6OHghmr4Uy
qQ6u7OqJs88RrGGZReFa3H7E6eTnheeKTz85Gg4iyuR0smxp3LCvRyNqwlhzx9QT5d/W+k07NBn3
KoWygwfoJoUm7JUZAk5FlIsQwDQWolRz5vI5UOsqH6EOpbKJMxxHr1XzQvauVWD42l9POaE9lEUn
TqEUbpiZ9xF7HxjX6MH3o5cV7oP80FH5L1gzE7sOKGYVqk40W6EX21NYjnPEVDahqNBBaEXX0Ot3
OtivEHLMc2XvmhaJQCg+N3Vx8M115B18yAeDnVSstfA2LA+uAyniK28u+TUQqh4pkE1fPaXgrq89
84Qv0JSt4Z4HdEdV+DOtx9wUsFyKk5V+DXWdX142zjoOVz9/rO/lkw8DyV5B32gj8PP1WzVa45lK
q0hnghXGX2r9GttoO9dIbP38oO/f5MuDPoaAPx1GyzeyEnoh6Sy0vosLBgASJjCxGsnad5a1xRfe
S5uEnHLNVGoQigafu6Z+wsdDxzy1nuHM/Pm9vlvdr+81CTf9ph3DcWQDVVjFxmsZ0il356f/nL+L
DYClLZwc67J19cBx2UL62RRMh3FfQSqSNSeS8y7Hq6QLqe5M1iBeDvEnWUcOHoDk19MR2Mqo2pIu
nbMRZGMAMrwltYTSFeiiau5E+FRHv1Io5Wi0UB/4eWtnImkeTyuSwh7DSIo9eeHUTsowVgBW0rca
GdREjZ4oMYRItnbPEpzLOHa6AgvWfPbofHrqJGzIg7EvsohtJooKPBB70SqPTrST11Snf37D2S9K
m4rRTugfv1Waw6arCFLYXzs5M7FTQFig7932QXQtNW8XL/RRZt+M6FA1SVX5yyQzTuUwLg2Ds0ow
msW/FX+NF9D603JJ73sdiRSchg3lc4H+mzKyRqrlE/5y/XpiH92BfRmAlL8mC08hyEGg9JJAH4v8
83bOVDG/PlZswCcjI2dq7tSZeEH1qEFlUZ/oU9TyX9EUxLQ1zsYCbt1ZMeSEDz8/+yOD/ur1KAQQ
6X8AHkSh5uuzvTr0Ard2pHPCzJbxG5ZEXd6YxdMIyF/OYC/Rj1X0SwmPY3nrj/e0KgMTKs9LvXy2
pde0+G3m+UUlw9bP+KCB/GQKUJapDBxFjN65v4VlLNfvXR0Y4P//YAoVPVoK4LQshaMxsZZqF7lp
G47SGQsWAdHZUcXPYGEgdQ0+ouWigO2GQRAytCK7rb0BVhQCnMWo7nvoIOT8KD/qyBiYTOB93UQF
8EHmB9y9sV+DZqKxa7v3owM04Ggg7lBd41Od7CbV9kV7oJcHjcLPn1GZu5L0GGGWh4vVQQ3y6wr6
KCg6xSkBc4MY0qloCciaE0B87cCnRUujbm4I5Sy/vFDlsyvSCooJnrEingGIdRnBGWbo8IthnhaW
Nrs5aNVCfG+qFOAmX6loHd/Qixz7n5VXRf1uMVxjQWZUkmEZDGD0FcoGxeWgFKea8T4RZIqVyPne
hDfg58XY3+NvvtSnxUz2CWSVgWpfQeDQ3Q/J/Vg9BAWycEcnQFDVfqiQ1rBbj4IlSHC9vs/he6rc
FeMFJe3Bng6iCxtZAmVgDs1SbxS36CBeNoMgEAYXoaCi02t7TzGPTNPE4IVs+XqoQA7mgnYJNvWs
XlX1o6//zejODrZyp0Kdw5Q3A4agUgNYJazqFBvqJT7k7NrRRoWkAGYF20nPfQpFoZadmsR6t6U3
I/B5BPTCTMNgGloGV/rqsUWkSeuZJ4Pcx62Syzsn9ncDWMUiPErpfQU9XgzXfpQ+FARpBr3hASi8
lj/15rqClrRAszraRTXEBbC9+wY0WKihKO9S/K43Tz9/jZlQn68BVtW0wcxieCdfI/HH3EGjjnJ0
CFHnA+HOQFe6Q2Ka+h49I3onPlqFcqUuHcq5+EcTxWnDoU0F4uPrfRlVByhvFX4EkFhdAYIcV+j8
roD1HukCUn1owF1kXn7FUjoENQKOrGNXV6CvV53xVjgvP2/Gh5Tv1BLjdBTVsoTcvTXxApVfpG5q
cU+YNmAxfb7X0lPC1PROVW9t90azTgksXMxhjQyOw/k7Sq+wMoaUtAf5xZHXJuNAoYLWC4wvtMkP
vrXT3DtQFbb8YMTHLvk19n8kSL3YZ5Eo1LdZ9GRUv+rkpDkvdvWqRMCP4NnVd/KALqn6xxYqBuOq
8N4659qI0Lc+WKgt6n8ItUGl6tobJbgmly8K819l742BEOBo2FcJyPTxIHU79VhoV2OyJ8iq+4V8
afb0QFeiWAR51MynorEK7dXCUFLCvHDLCGrLt2noc+KJNigMGfLOg3/Gvfv5M81a2s9PFZb4k7Me
9cR3cpcz66IQVOwU/SqEerkEekCx6JiAu0foQnn0m5uu2ZXSMbfPKjRm3oFBqlRdcoFzsRFVItoa
Go7nG/BNtVt16Duf/ITwUmIEx3VyphROGkAD6oW0IkPHuIRAkFI5sUsvTB7j2+2e1L3rlwJvEWNO
jzC1PIsk1lKd/8zmfNqbQClzNZYU91yV6xLaIo6cGvwJ3H8ttFv4wEi9MouTKFx5+1I/952zkBd+
m8QH1STT0bcdgjjGOORJ6F+msSGD6pDOlsEwxqBfyd6z06uks9dx+CwKGmTyWBanDaCaAfmRvlrS
ky0IRMiWH/+Xs+KYEFTRuuCYTuybNfS22auOe6agSGsyzF9G95bYTslew+BFGJcSiXGHhNtXQbQy
XQ4MBnhmlpqXEcSQvh1dDjSDFpYlEpDpZ8LwwlxlQRZASD05wkYYaUVtuWfFekwbqGCwufTQ2Rkw
YNxjbJuhwdqTbdmbcanMOndkPz99kqhkka/2Tmy6IjtrTP2P2m6JTCKwNYv9hblHmbJjfYAIdVDP
X180rWkgaUqOIFv2uyj+JP7WbXYqw2rEYD/v6UwtTbRv/u9RE+ud9KoHEXHlnkf7BOmovSGQjxB2
QF6rgIC6h7J7RMYUGLlGnz6Ut6kHd0aIakj9mKjvMWHaKElX/35e1lxYiIyqqYNwAWz4jW64UAa3
GtmAk2Juc+uu6bbkM7CERu7j4m7P+dTPD5ucdlmOhqrxE1fkve345ECRyruKLD87yVm0dIpn4kpm
XWgXUCNkYmIaPBhmabtFj7FBW6CiBtRtouKIpDLmPwBpZe/SeKUqdw0j89aKAd1SW2A4+ijITe4R
QYtG/CJjbeRpYmp7o53E9uie5fzsbrKGqhBJP0M+6OfGWOE9EwQ9HCgvefBLlp/ctam/V/K/wt0n
yYtdb6iqmsULZpkSmS9tQ3ujpGsb+pQKIdTwKL9WymWhLpnImdv/ZdWTeNws0Nox9N4VtTO5+E1Y
UZSPnr9XwYFVF2b93MEmj3KhcmDTfj6Oc86TDiNZALVdXJY5uZCD6lV9BA7hLL96/jO5ZaTsUkjM
i18RU6GGvLHUXVdAxrESx0bfdfK7bDAOvvX0ja0t5d0z7urLaiZ3trWCuuiAcJxje0MplYpvpm1k
iDtRZs5XYLhl6ZpvBAtS2q2MYKEEN4NKoMkCHBIFeIrd3xKjsqs7gxaQeyaMCDtor6jPQgItu+ci
/gXHT92dm42bNjuzucVlcYvoZ47xCkfGP2I3fJ+SFgPQS0WBGbOpmBrjD7IQeFc+ZPs+uXHfcs3Y
6Bv8A3sAgoj6Nw8EOdQuQpG/jVvgsL88axJOZWXQRXHLs8ClwJs4utdXufFE6MJDj2r1TAQlUKYi
d2USCuyr91fgK73h/eejOfvOOqMmtmxSUP4A7H16Z61Q/cwdMV7kZkBdqdkxRGs174ub+21+8+ON
abBTt4AazdSEXfv0pK4a5DJuSvcMWsu0xNkqL2gnE6gA3ALekCtvvZAGdXeizuzozcpVYIdBa+rn
N/7GnT9dyOQy2kWq+PmIy+L85e61nd1k0qpM16OxTbJVkx/ycc3fJLf1A7htV93742HIVlSkaNAZ
jX7ldFRQPeZNa/DbJlMoVzkSqmia2/AXbmX7jhSylra2sR+7XWDfgizWHgZr/fN7zIBZRLPy/zZ0
co0l8JGhX1Jbxe9gJ2iNAKvv6737ga/P0NkUKt0woq2kbIXqBw4CQ2cpECFsaVeQkqfojDA8H99i
hX9e3IwDZm1M74iCNFmuMMafPnZbjUZt0UIQe8zuUpniZIFNjFUBel9MImdgJGIv/u95k+BKM5nV
i0aeJ04VcAUYuXlzuLNppSuk0X6DYAyYUl9L9jRYB73b9ICzF1OBpfeeHPK46YZA8lkH1WgON9aV
pLM2b/+/KviyIZm9v59efHKYtaj3g1jmMGfx1X8aGgQ6dE8X2xkf2Kip16c3bhFTUdPS9EmYkw6O
O7Q0xs9tIKNWAumjZl6Nwcbw4DhFggTUDD2i/hC2cABANGJB3wLlsLKJ0uvA2yjw/LiXukJBYW+b
113A8DhaDHDAdWEHXToExOPvnw/hXIGZIFChUyYWbH2cmk+nUC+9TPMVjBt1FibpsK4tWHXcSue+
AbWuNull2J1QSlwwMTMR4ZfnTk5BT1HMiJLUPdf9gfgsg/edJANTQfHA4yQuvOZM+Z68E7iIQ1/b
YDTr62XToxrMqxe65wbaLHOt1CvVWnHtqVlQi054Y+fq50fOvaDFgzSUPDDnU3xamBiS49ds7Gi/
EV4Ds8Vr4CuBJC3iZFSxW9ODh9NQkUhkaPdbdm1JhhNJle+e+3IV29fEQ0l9FJOhEcls1h4bMdCH
uPGOn537L+6PKhyGlfs2yif4++B8IgUv6zNKp7p2VJVur0va6ucNUWa/gQFuyOFDON8ScF9xwmwY
FOfMqEagveBKxxou6y0ug9tIbUrktj8/czaQIga3P0a12aHJ3Y+GJo8sW3LO8rDDjbIrLZwdsKsp
QimVUByvKsHRGwcPdnZSsoM83IfuL3rglKZ8bV2HZ6m+Juj+eV1zBSqRG/x3XRPHlNeKPjp4p4+W
nHNWizMZCjU3ep/gPEvKwQmsjOaCP5yrgXx5rDi0n267BV6pj0u2Y+hXyHGDI2BGWDjAaG8SaaY7
kL+WsadjDl+sWqwwkV5z87+F18JMog8ncxCmhtJVNObZ/dGhmV0TJ0ASDusolU3QfSREtSMiHQ0y
cXtEw9P6XWXdQWpeFr6B+PbfLg1wHzqVUNF+ax52miG5vYwJIn2Hvw+tnBpJonMZNZC1rKT+D26C
7myb/TakeCP6I2OD3DaFokWM56yxcBiGRXqVgGDKLhKWpjRYA+Yp995slRIsfOVrEeNxKwz9ZuHF
hRv69uKfnjY5fKNld50sYS0oPFHkKbNbmbExzBPcwg7lfqcQ3UTjys7/l2NvAxc1dUIerNX0OjZR
IUdAnZk3KC5EJ1WMjjHNr+4SWM26gYG7TQZRSbhgB77JiRPQwijAQIfBdwbFOn1lFxcIp5wLlfeJ
MZggf4IQk0K4qe4sRLvaR7TZmvYxR3zbRShYu+PfgaXBQCikHN0qN/dSgrE6aHDjWaDDKZ27u8y5
KMNtw6ikAZ9Ll1zX9j2BpGPska0cjVOCalZwNRhbqGMl+TQiMQ0NUFvDnbQKoaNq/hGcLLyqNnOs
4abQQIcyx0/XYNJxDPSy8CzPcLAoI5xCBoNmfzq4hZLhLTcEfKlp73Dz0MEW8SqNXsioUyQj9xw1
ol4PGmhYxt1bAnREMbQKpolTksDRwki5fnTa8ZKuAnS/0JitQ/k2ht2KXpcfLOliz2A/RRMGvDuT
G2JQYPLJJK13htCpnbNNntNCSRzl+Ro32rnO2tGSjWdleClG7GHlk8rxlBlPmCs5jtemnawCxKYX
rs2M//qyoInx1KEIL4O0+rDZ3Bxb2Qzdo1asQCFLTXAZQ3K7BBiZ/Za2DG+LReWFWtJXez1qdZhG
4pGyeXCNM0dOU09yvWQQZqodqmyL/BabDKPCJDqqDG2gOZ4Jc7wWaCaBiSEuJyXpvHvR7HJpB/Nw
MV49CAlJLwCF+PDz/s7YwC+LmOQnalkQMAW8q8YceUXwDBxIadY6+F6m7RaD9TkXTBuAvjzFbsqf
9qTYVadpYXlW6AhoBWYI/LTJxR6jZ4Y7RK/bjE5QmF74zt3P7zmXiKlw0Isxa2Y5nI+Q/JMTzlKl
DGHtcz6S0vRfZMhXCjVQ+8rKgfJdZrJymbblBhyvWEaMUZaZcV1YxEzECH0GyQqn66Ml8vVk9Wpl
2aHHIkiKfNgqR1tauxVcgEJANX7NetAaf0Vz2EnKC4sbmJH7WygOLX+IuUNOR85iMFC20eyYnD5H
0QbZpVMCfPqOtoMFxtbrwx3AZkD0tFj1AdEs9QyfhxhSBh+NFX2k2BPAVLawK9+XwqQB48Y4KG6D
My1vObES10Gact/GFfXH2H3su5vQP8qAVbIjMXKXvEb6UUr2/bjvjTMlDDzIz4v4CH6+uuevixAJ
9KfzIdmDWcZqgeFzb6gUM7bgR0cYRPXiKa93Yblyvd8+3BHx8BsiKVq0LRvh23sKtVl4aCFNtlc0
qavoXRl2rfsr0p4Caoi680j6YTVHU3rPyr06HqtubYRnArwueHA8xonSy9KPLrIMKTGy02qhKD5T
3gKIw6ZS4dVoOkxZG3IyyyQrPRLxUFS0G+uqd8QwCcvPEbFomCc5YEXdZE19voNMtFg49TO+8esK
Jj4lHZXQHWXi37Hay+7Khhgd1SDYNd7wldGr+RohV3oteLLvs0dEfCkGofLzXnUXzpvJePut1l01
N5Caa48RBG4fajfKDRhbSIRf1DvdXUgiZwJ2poDFFBahC7yF0ykYK0MpQfIt59z1ZKnH2LjT3Dcn
R43vlpxO95+I2prgsc/OQEGhH2J+k0xW7uuFhXxwI349lF8XMrHObu7Xth2Yzjm0r0e2hZIg2IMB
/Cnk/M5BlNKQzNOZdYFADKLt+3x4dbpH0imQ0abBZr4k45IlFZZhuiiIeBTNILUDrDH5nHVpDYVr
4rdM0A4BOhHJDiJzV18XaFiW/Z/sEXPee7dRD+t2vVCknymS0h/99PRJPKAVEPVnBsYiyc8yHR7U
th3v4KTrVju68U7X72XrWSdtkJWARNK+CNo7u991m8E49yHStwIGUGvXBb/xD1byK0JYGqbZFp0t
E9DLOSzPLTy8zYbRfVqA27qOUVW7HxYv5nfXy5sILgwxsEzpamqB08bz8xCLE1VveCMTPCPsBTtm
e9yeGbrHALorA7qGlZo9u++QGEkwH9dILXtLUNUZ58hSHLQ1QAnQ4phWRZkidDLdJgrQwUek12p2
gM4q8Xe4ZmuAphey2vWg/wOgpDRXbb9kIOTvuZHgyAM1IjsqlSJ9Ynxr1WhzO5Psc08ZpX9VvDca
d0mxToBUsYzRhLxX8ZCIvW3RP8rhYB/4YBhjgI9GyvAVwnUjIhtVvFK6W9WzmMc7ed4LI4joy5SI
1cXWnfzUNL8ppwvJJuf6ua+2tb0vwRN1oFVuo/C566415SYeDrJ1hQxaKRNzFfskPtg9YnsonfQJ
nP0G7uFUNsDz4mNl3TAewaz/RefexOUOJlEcmGS993TPzNsIwiPuX2jzCbegY91i7cIgB9yZbiKX
N06oCD1Er7YI9trTWEiXqS+mBZxiT+7TSVC58xo3qfdgemefqccL3A2NGDcX0wNPUb9h3vxKje84
0yRHeKUg2oB0YawADjnPf7C9+8RD20bbVPE2UjZAmSzUxs0NtQ98Wtfva/2l8m5UaU/uO3h/huFZ
/DI5OTZ0+sZN5d4lLbu+wcoQdTv6rqnXmMIU+SUQqeQu+GeREEThVeb/o8RPPk9Nf8yQQwGJvNad
p0I+4GOQtqKs31U7TlFSI20FFzEc2RtwQTQnjHxNHE8HJoLOPdsmznZwtlL85EkP1XgHSXR0y0y0
4/3Juwctfvc9/4KxDyeD6ZVRuEdauHorIhSK+PxmQAjOkJF5Amjq/OUHsnIQ+OCAybSG4oRoBiTF
2G+rvwjko99tmeywhADLBpGDttlpFnzhd4HDsP4dARLtRknb1wo8HgHShGuzP1jqhhYFqJ2621oR
seQhqvdBdTV6awHb7JjZuEmz+9S4YcW4VXF3iksqn/y/oXLtRo9lvGVP+IawvrgZFUTBKhjqv/ro
wJ9s2GKwpvVPnlSteRisIOUepI5ltpfsF3vXqhucNpIxJLwUGW3piVKWb57E5EW1c6VHRULmI6bV
fltm4cZO1E3OYWV3CaAC69COv2iMA0qDBqLigxvnPLjt/R0TKBqsesFrhQSBql7zLjmkt92JoQdo
E36Ou2Z9LfBuh3QAjJ3pTK6+M3TZULfEoRQImCiu9H0wnGRvryRbP936wVqO1y1dsKtEuoKW/hAm
77SfFxbxPS7H/vx3EcwbfQ3+mkFqojHV7TP3kvsPUtiJb7kQjbSVw02O/lS6aZ1LkJtBdA1Oo5UW
TOCsBf68gkleFHhOrQQDK0CmQFxSa2u5u4D5S6Ryg50f7pJqy9HSYPqHhKhcyrJnNwC9EjGOrwJf
m3jVNCkUs6RSJiqjdnN0s0vPOWrEW/aqaxB43yLszpEL9YOpXNKUC8oFvz4zI0K6rcqwxdmMnX7D
bpRmpphDZdhnw+LWXo0NIN+94myL4CnXdiH8atrRi+565ZBKC7H/4rMnm9/UhWgAs/ltfou3r/Nr
0Wb1t/8xwOw8o1mcQOw40ML/4ejRI4EVy6Yqy6t/PXpt3qWZ07Pzhb6mTUqLl05JW204+Spjj+WB
vihDW9x0jAIXF/jMzyuYjagYL6VWJ2IR0DNfV6CpbdkUam2fNcDVvDurCNWbALxityqVu1J7pFwP
SA6rTraQ99e6dBsRamZPoDr78ZKfUfaG3CbiVraOXOxBIjqVEd94LpTfZnWBhr0eIYTohTBkRZeF
sgeWn4dnx/7786vMf0iQwpwfwO3fKp217dcDxOD2GSnawbt1tb3RrfF23GNEPyvnEWcTdTeYQKdd
AK/MND0AdMkowH4QVsP//nUbJd+oY8Aj1jmD39veOPUG0mo0MtTuQu43ibflVAu1j/ohbrYj80f/
smpvDXcDINUUoVJoc1duvXC0P2a1p8H651VNjrZWpLmfe451LtFGrqtNElyX1cl1DuhOlPXe1jZS
gji8LeDWfg9jWHPlgLeXnC2dGjGNK7LxaC1naLta+JVjFW/k/NZCKlVBajza63D/mg8UX5vwDFgo
ll+IWTAYEW3Nemunt0GLQsx44yl3o/MUt9eSdkZ4qpHX9GLr8RoFE5BXQwqdKHqmxhl6HSFV+fPB
UL+XGPg4KoUfQbChMWj89eOMtYJ9Lyv7nCFfm1B0YjTEf++Ye4uQm898dBI5naZ2rsLVYFxi7bCx
2Hr9UCBgAspl3OADjW7Xoptr578847Vp/8rq48/rnE3WbdYnaMMo2U87Z4PhWXHTl7bo1lUamhNQ
K0BN498GiFIolB+08dq0gdf9bsa/hcx9VRkOXi+sYi4z+byKiUWoBn90AfVgi5klavQTXZoivymk
P2l0rTADBXFo1N6Hwa9Y2Wr2QbHbiyTcqtW5GAiwl/JNkeR+O8Kf9mTimyQ70GC4LeyzDKePo/+W
472qbOPuxvyITUmLaWDH8c6Jz1F0F9VLZ0dckW/PF4PAUADDZfRR3vhUGRqcuNQiU7UgLj8QQtOg
oDZVOUfEe8MbSCnhiCQjK40DCVtmrgS2huPChbY1BA+u4qV0SRWJ4XRBdBlAKjEvzmDcpCrArKMb
xLlmnSNPjB5gVyr5lWzEiq8hzaGbTIhZkMikG8Ba9EdiW3QUBLgGjbkABcEbkNWEeGG4UK8wl1Ym
woxPW2X3fjoSSljkFvsIqgIpfKPqRMJI3ZoSph6+lNJOq5EogOisOAzlH616aFDvidPisgCNMHQn
OTzI5ZWcXdvmHTPQSX3tMn/Sp3utuYny5qLr9pX9JAc0jdc1rsf9RyuVEJipPB2YaUfeflDUB9+6
rW10XDZ6e9M3V1rAfiCR+id800+luW1krpUSXFXFk9v8c51fPlpVfvfgNk8VaoNO8rZwp5a2Rlio
T1tjoEwiBx2niA2R7fPAwuQdiRQ9K7B0jPQzlED7F1IN31j6LHPpNayXECjrH/DGiROQ3KYZYLfg
2Xn+y5GfTHnvDjvLfNdbeFw0pNLVx9o/lBh+GcetutFlXmyHcGM1hy55igvMYQVfcC5dJn16mZLv
IryUljcdwBn5Ps33Sn2XkGWnDtmOywjMIbXPkfpUItDh/iqo73kQAtnlZozfcxRYCP9QUH1X7T9e
94SSL1p4JQKjcKpoyKTExr+quhsr0mTll2GtBL2mZD8l4X1TXBfuhkoF61zCL3/4gG/XCqpGW3Wg
e4eF/esXsvvE75Kg49vo5Ksv0F9QCmHykjtfQxWno8Vtv2nZA9OEOEuHvVhl+ZuIk+tzb+zb7IYC
HL4ws55UCjjWr6p8I04ixfUb1CQzBnOVGzEFY6xgwouqq0K+H6xXkA4ktwunbfaLf3qXSVYVKGPN
hF9LQuOtgLm1nmgrBd22qzcCZ4f+TLEir2MW9OcHz4CxLMKu/27idPIydkMzskY2kadK7SboXpLo
AKWqQ1Nj6IEXbzLzYoAELxguY3CjuvYr6BgHRxvryN6QxLMysmQkpTCi5HtWR9EAzfXuAQDJz4ud
aXZ+XezkXmR+Z49V238kXdq4dovHGMhVDrKzbf/AP4JVYU0uitp05tv0rdbODMfn8kLuM+duBVse
9GwwkWhTB1NHtTv4DntGx0GJdNGeFwFrXAERImB5WHjrmbNBpkGWZ8PBS7A6eetOqYYiC0UsJK1C
659aRRfU4Uk3/8Pt1EG60r8mI6Ja3f/2aJwoMGYdWKT+9Yr5RluWnocrT1WhmocO7KpoX1SqMOW/
QT0CfINZGz6z5QshPM/kcvPS0GnRpAfvMW3/tUUbeJKEVQL3CRyRLR5CcRcukViACBGWuSF8NH+D
E3MkMFoDbWVjKQqdS08Yq6TzCfYPQ/yB1frkA7reC2ujyz4WEVnPbH7r7FB6S/Or4JWyjSDdlaLu
kn34HwgmoGH89OzJV49StYGMXJjlcN8l96R0PDCH6zBflpIQ1uXbZn96ljiBn96zisxGrTwG7VLE
EONXNhvZSx7n5S+6u8707cKJnvGtvJvJmWZrAThOrZ1vdJ2ik/Zp2ge18s1gGCetksS4CzDkgnHr
PHF2cW9fqIgMZikUUv6S5RMb+P2l/7sIa5JiaL5Ve50a2wwvvFtM5afWRd4wyCXd1d65GzZlexN2
f0012FFCJmbMoBZ/yxKGfMcLzR+2gYyZkRlY7qqFpc3ATfn2jHiRATGSrk3ZBau6jNDs4Hug8toq
yAAfqP1il0nnGcvBztKThOfWu1/4LjNZF89lQheXagOnmJy5trFDs/E5c8zdUFbT6ttRonJ8JdRR
xwNpH6UDt97KxpY1QFdPdWsR9TZDqMDLY+cdFJos0dz4ehhDyVQrOBDss/fUf5SWXOM5kk8eimpl
KUZtVJPZd+eF4nfbBhc76ur0cUGF13l9ESl/Kb740YahIMJlKMn19q/ETHQaPQFhdcenbA2VArnh
wtbNHmnLEoRLqI7QjPy6ara1qIoxZOtQ13T3FDPA6waUpJAFkg+D9Y4APWAhRowlb6kkK6zwt5Ns
kyaTLhM2TpNluWwUPSttSww+i7EniS7jNoyuDf1aJSZ0VzALUQykCi3K3EuPnzUe0CYIjAQjSVNU
nlMlYWNHvDn4MCwH6G1w0dCPYajwhYtkH+bs2zIbC16YXbWmbHdd7ThDm/M8BsWcigntEzXQIhYV
8rq5oGUjsDlUkmL7ROcI0ozRp7ixh/7JcjaU2+mKlMoN/BICLQQXYLqz6pPjbaiYgaUZq3uOGD0X
2jNMaw/DuZQ3jHATBIbwq7WHNr7h8MP6Svug0u/KHjm7E/8NmGEA0pwxGivUIdv/TEf0t0De8uxg
51fERlJ7onXBGWBe7efzNzM+ya35tCuT86fqrjUCD7fPzcpLN7R1klh0fugz8EFoqIhGhnuXNmtB
RckUs40wZbaCISxubytEvhfuwwyUUGTeEAOIUWYK0RMTLzsJHkzy7XOJOjAyunVF8Hpjwgonb8nc
7OE6DVaUUKP6nUHoSzXemnB1DqehfMqM/FKI+6ar0n0vtAsYh1RvxS4LydtRfSDSvw6YDVT2JPB8
Grl6gHGhDvoLlcFMACg5KSHKhLd0mzjtFUL3dPvpEIEO8NuHnzd+1lbDN+sQnokWuzHxnU0U5Vhy
jwpQf5MoNKKgG9tCHFS9kB3SMsJesppskbtlLirUKL1D3MIkoPwx1PPJZ3sSdjooKCowRl+qV7Qm
mZQEm0zGgI+wnQ1vn6mr5QfPWTqGNh3whgIq+s05tVZvZbDJiMAE4A3OaWz3AGu6DyAIWXGu3gpr
A/uFvvt5s+dK32JMQLWhlHWowk9SvqGvy6qsB+tM7xZwOivACwUJOrMmPIQwukv6CjugJpuyWrky
7VcL/dcr8Np2sxvld2TzzPQu7o4osVWD4KKl8yaGxThMY/JvSF6AtUcMM4JYoqAXXAXO2kjvSGaU
Jfpra86OfX6XyQ2pO80eo5gP6DcCiITh1rS76OIpGu7oKWHSihvMKekqLJosWgLvMxQXfvqMZUoN
6HoTaiuIgGiPbD4vnRt/GE2BLof+k0F40h2o+BdAlKgo0W6GoUy2jx4oXFN3LwQyatTIcFXklBFm
V/oCExdecKNE40T6i4I3NaDe+6OgslMwZA/fYtc3F+w3tiypHsr2lThAqgjR+mtmtkMPjnD7iJUr
KpMZngyeaOhVHbb2kKbSBaNai8NhswE6inkMoTJPRE9mch6SISmiMGisM9bdGc6AwqnQ0FKHYJpo
hW5tW6+JB+CxSPIFr2sIizr1uvC70oJhLh7ioGmc0vtOb7mydU7SP5n2AC6kq+6CeCM1t1nwLOX7
Rtsnw84t9+iGG+l2DIyLOn3Ond8GlfRKvwc4YtRn5kmi4cZK3pXsSJ+D1IrvZyLc9jHnQ9ed3rso
b3uiZErlTLdWHAA/fCiSa6l80ocrA1ZwI/+tk+yaZ/6gRvXQ6j0pI2qmj7YAoDQnv7/VLYFBWDJ/
87sAVhxlLXAoU1hi65Ux5KPw4mOGAGPoKY3ntU2LGhDyIfNvoBOBQQ2pJX+X5Ds6ckV9XgQDfox8
fvsWNhma4OLCLk2+hV3IvZXKnIMRaBFgQGsndRd+uFKDbRwfw0i5oD0HMrApHhF5RDL7tZWhI2SF
4RGgRF/dBOFzE2xid53r68R9pHGfJbej/69HG7GKXhq/uOrVZ0n/VTiH1KMwmV4s2LY5gy6GuoXg
lyJaQF8jyMzVmDxMMkuUsygs/D/SznQ5cW3Z1k9EhCSEmr9zqqU3GGP7D+FWoAaEWsTT309eJ+Ks
YjmKe+OGd9VeZWMkpmaTOXLkGBWiyNGGteTvm9SN4hB1Sqq7SvyOHFZ8WipX6CkzCjKnyKWUc06e
CGDY/AfXAM4G29o56kvBHJtEnsRi3eXzGvv1+V7O8NtxABGgl4/pUSTz5vw7RKlZtEUGVpk67EJw
FVH/gaIFFgNICtsBBgazGK7iXfj6Ny6C2stfK30Nrxdp+HPI1P66ZsS1CSRAZ+nSqLJHSqCMRF8a
esmrVXV+Us9zWBI4ThL4AwcR7f39yf3SPwvtfPQTeveGg/ZN7FUr9jXeNboxPw6vzrHMhRm9G0/l
4Vm5joeHFxtP4pH+qhwUqZC96T6bgbHEN14BfHUzm/6VelkZwcAK9HREtet0Z2r9FqFjM0inJRbX
8Jlvhilu81N52GtGL1hAkI4eCr1DENUpwzDPy3tCTL/AY7Dw//dyN8h5d7xkxoBQdY7sO8DrRVlx
Wh2SKdfiSPn72P+2/bAHm1QJe476zwHxryjoeD1EVaKmRt+xyO5PiImyEj0aQJf/fxe6WZ1FUhyL
ouJC+32fjyOHQ1CNiHZ6T1T41zONNIoDjXgeluHNbGrNq5rpSWLALBmKLsHtmciWSKD3W6IjhcwX
+6e+z6o3WrKN+v9Cyv63Nf3vW7g5Vu3DSWM35cNaI1GrvhnN+bw9NmM4Q33SwHdAG7OVSAiDAPx9
nH9pOIBVgnQxpELwVdSk/1zTbZUM4uhEiEdABLMCfjswOOy1EmlHPExPvd5oc5fV8RujkZYnpBqg
dhDX3vbR1NYgHw2yyuwZjSk1DfzEafpj2AFZ6b2yEoeCHXY8EXw9tjYLu5H8fBFna+8ZGvCCWQul
ezZOm6L3s6y/93khdrtPfbdKa/RqJM2KJu2DRQABw/5SLzLCI7h0EmtGOsihb44w63YpLhE2jQk/
oTFRowfwgZ1Oe93OHhPQUP4mx4RXcjx7lupCS4fPlvc7/5IoteBa+cauQ4jPQ09NMYX1/2nkba8S
kRDYSaQIx1iQf/Hc2AwsIl/KW+kODSd/RJ1/H5iHCXsk3C6Kp31TxWi3MpoSoUPIgdW8wq0Yhu1l
rFSTCL2y3CNaxEjxbl3iN37VH8/jZgrW2elY5LszkR3R5cWLDG9PpZDMWZvkNYKiAUlOVwZ0jama
d7+i/su+wuXJXnsYzNZuVT3bOIfelOTmHOGGQfGQIOdQSEA4aGYQ3QgZRpm/011EOvXY65vALNc0
plRq76yG3+/DonL8oyl/23OURalhXI6ccHTm4hVpVr76aI2IxH1a5KF7Yko/GIk28q8cgpp7UCX2
ZHAA/34bPxjOTXzFcPzvbdzsfmf9WKdJS2xC7Rp4KY9ceqBAmxiX1lizRFC+IwJhe2KY9F6LBF6l
Q0PwaCiJCGjKggfbd4sAOdCoD30X0ivBLzx4PgekqV7i8zSBqZmdBEksxJRrBmUzBHAESmKwWTyU
dhRlzuynYA+Dk60Agh1zoG+GQFT8NGMxsTnwU/4GAmxSyX1koGFZf7vMZIiIzGC1eUETBwIpcSiL
AOYGAvY8QCbx/RDllzoG/VMEJ5jnQNe7xQXTQjcro4+PjW5GhEQzIZMYrvA+m1Ez4jn+I4k+hKyS
e2SbgDJ/f3a/dL2bdEX0tAOORxut1z831DKxi+MgYwpF7C/VCpW/UhZGSJgEUGFbj2gacqaY+gJm
EMxxKOwMcXzxIQ5GHcyiNrzk0G7Q1+/Bq7tK5L9IGnF/SD0rVAJ6VO9mblUXhfzhfDDnVfSmHTtR
HF4xVwO7TGvXGHwW2lBcLU+9hnl3kV3eC+DtB0/YF9vDeZbNktOdxO7XrUcF3oBfj6UdN/bngI2s
5JKmzR6Q4brGnrZx9o6i9taHsyIO6yIcXB5IgZt9UJWAWHdqi7/FtHDRSARsBBjAlW5SGWOQxiRa
pkG0Sia9RI8Fctrp6lZNL8vbnNfQu89kAKyZmLZbDwIC0x3a8t+nzW/Mpj/u4yaut9vR4Zo13Aep
9YjePxSjDw6C/p0hS5rMyDoAQC+RV7Y+UyQ5IrJ5Z9f5NRQwUMcmG0L5ZfSTgf8ruBudIs0cKAYN
ZP3hGnKcEQ0wf0HXmKhEr+TF5BV//+A/mMHtXmfQfYVrbp9J3uJbp67u2kJlPl7j0jkqV0fJIVx0
FZTOSW9/ZV1+kKUW0zLu6FDj2wTPqTg9lsU7Dq3qcbH/STcTheNdU7Eo7uGXunrm0FI5vvV0pRw9
VAmd4eAiR7HqsAgBpan5x/qU/7juJG3QoGh0pUWXLfQ8Pi3BgDqaUYYqcfAhGLxMtGuB01nQ5Htp
DB4ADSjEw9zh7654YFdBgoyIAHs15oZKFpsWr3RYMJR3IfmfBOK/Q0YPMq35iEfe1vOOx1FxHo1A
H07pdw8SWf2fIyIFoqzf9GQ9osxHk4WpfZsHoTKiGGTRP8GJMTwzt/2+dTyZoZVqw17niMBS77ol
6iIOIhrq4ys+NXOd02Cwm1yKCSJwQ22hEaKc5qPjJ8MFm4jIf3B+B8brHUnZzGhpsPYrMD70x9hc
2eF5gkQ2Pb0pd0CGoeaSDNZd6dJDB8zSFhLdTU4OQptuNDNPM44HwqLhcAvfPmo9mMx1/fT3+YaT
LfvJf0bPJjEjddSGI/tmv7mkHT5gZb/Suv48gq8Go3e4GxN+K72SXe/Zmr+czp+UwuuqlhGkC1Ol
MSBBizQY2RuQr6h4L40HM5WQfvURejTqJlUeBu0T2OAxXwwjP6KB4ty98vx759v+fc7RRdDe0hM/
dpPjdcWFAVTRVohxqa5GLtE3Sx72Xl6M23wFVY1tCJQRDwJ7v+ql1gFdmfStJU1NpJaIkndLX1II
0TnNLhP6gfaKM4o9yod1/kA5U89zEUNf0HoZg+ETTUo9jypyc/2RkoQS9+Q3ivs6bqo81RM6k713
lvY9wtgWLoLw4ezoUS3ODRXARENPoBS7SyGy4qGH/gtEDM9PBcSUctp13n5O0QYs5J+cAfCDCA1C
NmWjRvtmHuhJPxXQ/T2rb7vGi9RljX+HveyBnwiljzV/U+2BVUpEfO+h/xbYkehoxgjaMyySm5x8
h/fGNYIA25/KUI+Tq0yHU2rCfY0TxWIKOH3uEXsMomquUI2nwYtYFEkGBK55hHgA90LzVBtpAdub
IW/DTGVeo6d71dY6Xf+EQhSq2r7phO+TIHCQ8HTz0Yd52Nj6akRtq2pFX1il6QrknJ2+wWZzOAf2
5fTp7ats9SuuxhQ0Cd5YkPvuneib/4jaWa80zaqHi+YyNYA6yHV6ITMWZp8aY5tw9Afmev+u5YKX
4zOGfXtVu/wQDSMmCv0aPH6ATb5jlyueXlkdXYA6G6/LaJzrJlbK6zJ946lTh6MTCJIhxHvWPBT/
IfOhDwGvtPWEtOnycXX6rnXvdHrq0WdiOvAeBLCJDRkESqD2F0w99nOyKKYahSSd/jxuEvsVYkw2
EFqGCOVBsKkY6uYs+iheybL+/uR/nFVuVzumVHBbENrFXOPmXDVPl7pKRx1gjLocJooszIGjZpk0
j/W41owgsUpJ9bKG/95ziAuYGMY1D3JsrYfImw/O6VxLz+GhGoloVnWrfPjaFMnTzvqIwfrxnxNm
bbv76OuMxlz58ve7/3XWotVEdo41q6LfQDvD/KxY+VFho8f6acdm2Dtb/WPz+PcLjfr5/99h+t8r
9Xfyr7O/O9Vxe7VbY06JcpSWThY/5Nk00cKjlrv6pW8nnNZl4sblQhm+0oMIPbU8jh4GeSNa5aG4
ZKSmWl8yoReS47aGMb7TesFYuv/ONNgp7umgTLSExgO1c5VBBY/elPEJQerCT690QWi0s+eNt1dL
t23zoGki1ygu3m6nA/KNZKw/mtaz0aheCt/1AA8MMyi5G6XyXDYe616eque9sjiP9hLLqjs4yS8g
G95m/zs+N1F9eo0OmX3mSUDV6DESDHt/eNX/N/QgtT+B/vMwyBzwRoDb8B8b+Gt51g9lezF+TN1y
Yw/fyr9i23108ALfoWuCORK9cH+fAr8V+zQ+IA0uwJZIe9wgQeddoxzttjbmaRY7NdlcBod0ZL2n
SY3x+t63WcjGMPGiGPt5LLb6x723xa4jZD2J5jg+HnT3elB7TcgKqipblAEv9ITxQFcWLtwTOWx2
wWD4jF6no9oAMvHLNaft0O4lVNLAAtyDA+werA2RptLGd3DZX5/hvz7gTeZTpKqdmHppEGnSwfV9
vazS0QRrFjr77sZov14LAUWD+ANW8W2WNbimCMR0sTFnnz9jZsDGzfW669w81KDTd57dvavdnG6K
1aaVZQAgknfHybQsekthaNO408to+Pr3ifL79Oyr4IglYP96KyJHwjQw90n/2TovpZEUu7dkWRGP
VL1Unlpcxf0OxN8+IdoXdGDZGnnCf8ezbQ67/dkgBe2resdqQnFGa0PCWoXuFMhz1B05c9thANkD
EYykXNf1sjcku0sF+PVeaHdggXKmWKObhWJXaasXyML1JZhd5l+1qbrDVNMZgI+lcxp6ib6oDHFo
ptEDM3mwD7LWi8d31fx+I+hiMqsQz/As0Au7PdyMPM7rLAO7ziVA+RWpsGiiaV5/nBvj4uyDYwK4
4Z0ScswS7xK/tPdaE38pd2gIxvcgMpppyi12l9hKd86OCkJApyUpc3YIDiVRf71qL9uKx9UNszsL
maT0lx3SshAi7nXqyZv7n//7uGoqAroLj7l0oydz0Tida3qqNxLJd+3a4uzq/jFspp3bOJavyDjs
xsrYFBdn50dBukxWqnfhdxQ5FLTwh6cAqstloS70mfJKL9b7dT1cNx8F1ZqxGhbebtZ4pTsUmSgc
6Kd+41z4mmmyk5o/ckbOdW3NmmeQQdn/qZzJZyc2n5+8L1cw+VK9hfcIgVHwJlsyI0mkL94iicif
lK2A++nRPuYiJe0bLs3dYwf5WnmW4eorkbrjq/PDrAqKySNt1Q5WGqIR4SJ6o6tHgElIU1QeEgQu
psdC5dYU9xFFMC73upeLV00OROyE3vtBeKvw6yt2jh7kabmXJ4l8rljtnciNPaBlN3YG0pZ7XgAt
wYlemwns+IAQ3mkcmrxFP2Zp2EmFtyxlKQZ8mUKRC022Mp2enjTZOJrfeHE4uXhIZDmqhyiA6GTu
nN3SBWPy+/FTGEWgljAN8VBxk1XrmkL3i2n8eOn4xdEkcWETzRuBvYt78KugmliOFe6WlwAGhQ/a
OKkmxjKa7aaGk0nRKxUBEX9iIa/DAHsfrfLtYUOo3WybnYxmRfAVCVVEbiM+bJn4y51TiY+zozva
0lhms+sWDYMskmeq1e7jayd1H96W17q6LHkMF6G/0PM5u0wuDMhJpgwVPVaLyzb6MoYCu998cmDg
orAShqjEjsGLF9Yyn6w+8LgQG9rmRORgjCrR9vShdboPeyEtr3UgE8h4rGy7IHZ34m0nNAcPU2fo
Dx/s2TZ3MZMVQ1cL9ECfnBwECQWWC0IJLyv0N6gYZLrTj8LIzabWuhmjNuDAEgrN1yiE5DsDNBpf
x2dH9a/zw3ToX6UlOs94bj1E/l3FicXbUbSOQhN5EqZP2ZTEQpCG+9dvzmDvJf/5PP0Yx14kvipx
kdvaOYqL23rJNJqCY/JFS7yfhFgGSMVDAcNVx/3bdd45NDx6QcankI/h9R9V8VRJCw3fvbiR1Bz0
CGQqH3Zu5HxvRn7pjca2n03zyREQ2uSFZahMzx7S+AHN/MHejd3E2fMHDUKWXSoN13TIn92LzDwT
rFt+2tNTMAhQq/Qs2XiFY8yipzgkc3L61TsUIwc4RKJwK5GNC4cykqm7H7eTcjIMYTJ4hlt4GrMT
efXJORiGnT8Kd64dHrwyqANzmcrUj5zUP87244J32Yv+J6kcE5UJ1HfkeYJ6v2h4+9aJpFT4ZsuN
FRJKgVPIhIHoHM3hifvxrAvoGPLtMPG0iSJerrJxO/aGejIIIZA+soW49URbccb5uWM7pGthew/6
+6GN3EacMEoA/lDc7VlSf+6n58u5KKsBAYRJzWX3eqi+qAeRG7cC1QehsqpS6i4FxEBERLoNXM8j
O+ZhN9XY9pvpaf+RFci8Ws45+7AKS9gXDFPs08Ro1uesdhKdjqQRmNjgyTjT32IisJhdpGVd75wM
v2KYcCDhBVJdNPn7zw8yKq75VY16DBPTYT3aWukAZQsy5ynKkgTrVbUZHr0ENsqdoOi3VM3W6aDF
jg+SvXIzgsPsvCO+5BRM85dCmdAuc8SQ9fDUdKukXFy6WTv4OFS2OAxNEdWaqEzfGC7MdlKc78Vn
v+RyKOFD1cXrkIrabazU6pGhZfF1ND9WsZtbnwMyiKR7zNQFzQbR1R9oJsnZSdrFU2ycxLH4Hpzf
Urg4fx+S3yohf9zHTVR6oGlejQtmSN7PIX1VqgtloIruvN5hVdg7rJ1aaISDGvraD9m0vIKA7I/r
rGT/VVgysSnzFAmb1JZxFcMwylxl55VF5tR9s5Q5uPcU+9DtZh1wy/0EgloFLegmDa6qeNDVTUv4
iBfgzteiL+u4rZqvmH6nmia1vVAS4BV7IK7J+93I8peoZgipGzICSBVFiZurnwcIDeVNxZIaraEo
QqPMtd5uo7QeD4fHvz+dX6K2P651E0ENRuWpywYNC0V9UvOgbZ3y6qLyIaIhnWiNP1TbO4P70yB4
O7i43yLkYFFdGA1v1mZV2ZlxIHuYt+b66UDHLQ3ttdA5/qOZ3gZx5KNymh6HclT4SveaDhLnbCGJ
gO1es227WWlM6pFT0Q5ZsZXowQDmTnJ5NkwKRs1MtZF/pEW2jddR+gHheWB+7XIN599XrZqp9Mc2
0LODToUbnSOfX3jKYFxwCFUuNh8izianFtO7StgDrwCsvq6vFIJwJCygpaugF1cIBnLUPqa6SK8c
iyOhn1uZmS9gXZniFeY0JcGlF0BeG0cXFe6xwGuGE+nyGN2BI37LwaDf0UNEl1RPo7jJQYYxYFcc
7XRMCr8IuiHidNQ/0CUEHVKy50HGDAXC+vuc0foM+fYJYhDLZZURNZvbLrHoGOl6ERv6PIPr21nM
mTisDGgZnTPcfahqJ/dNyyc/ikwdutSTQK5lYaX002hyZ31FWupm8d7JNdb8aHtVX5vkqaodK3v4
+53++KL/7U5vxudKfX9YxIyPXbjnkdXzS0jSmvOjdv5UwSbtj+F1aoy2evNCRXyAkwdlftj7cKvb
dFkfVxTDY9QbagEOCiOmofJ5wUrVz7NZVr+q169ab6TBdCl3e1Td0odhNJqQ/hrRa2yp/Xfo1Hy8
jDy1Rb3XHpd1YCFhW026cg08jJN1oYT/2PnuT9NsGGpdmPfOnw4MEarSdFGa+pIig72fwqWn1Rbg
eQgf9RSczz4gOUUTuBCwMehywKsC2xZpgdMZ3QrcvS8hY74SXDBXNP3TPZU57ZfTjg2ytwRBptPS
bz1BSvN06Kw4QTKuHO9jNm3X7ryyc6tI1gdvryG1JVNNHHe0BUNckNlHDco3oHQ3tnpagpd37Ojy
hJCv9YieoIzhLyTne6jdr0fQv+/zBkBtL2Xd6Fe2nP0IixRaKkUC5+EqAUmoxhuoBy+vZ9+y/Cj2
9+DUnwek6OFbn5zIcJVHTXUguTeXtdYItXXvzNHfFtO/xvBmt2+SoqLem43mNHrCdGqGvVQYcNT1
SjX+/x0gGvaEhF5Kjx6GW++p/TGyTtaBcbhiygMma6elBz5EW00TRa6e3Fl+aIb89uF6FkbfRAsX
oj9+/pWgn8xKwVnL0ueTVj4Qg18cb0CaaAqSc5JhEr2wliWpOlkrGSMS34JSpXh/JVQTC/6nyOfJ
ev3tfGZi8jp7UqRGzmkKwy+e1dAUx/AkJmPI8KQTWFgQeK+DSf/ufbKZiU8HyczljtTfkv2/c+eh
FRiMkqRWIAKTz5ikI5XfR/nZf3/gPDz1+SkOA37l8O5TRV5+ct7KIV/gqyZjIKdHgUGs3cb958I1
mdqOhIwspAUIaEAX0KoVmgQJiP2nyfrtZcPPMjLkHjGwxSv/53EZWTg1v2JxCwkZwpnsqPMubv9R
XlJxJFpF4d8fye+WO+9f2SfNfVavy5okerSo3ewNfxJuuf8YLelFn0XVonSDcS7evmMSn8qpnyqu
pyBYzK8ZMyCO/8nIFXnlmbSkY9DZx6oc+B2pG6oFQhNjxqZ/NAD06xOPx/L35PkHPlWfEvdYhiJt
sn5NnsjqW17ZIy799088uvf319cwGS8/lqgTyGkj9s6HLnTx4n5shz42zF4kVVLQjyXtK2AwxxCc
xknmV0ZbG/e4wsVJnT7BJj51DceUB0nC76Ze7A1cMHAXgeuPPs3uM/5LcPIBBOYD8I9tE2QzEAK+
eSZX3QMHROO9t3NO/sHdOV8HEA6Mbb09P0pI6On1GA96fWOuQLnWxQVTEFaQ6OKcvdz2eW/rRUvF
IVDno7RTi3+fptuz4y+h7TjQ7smb+5S3zwF5gZeTg/YTIpIVqXWf4b1dXXpfpmhBzJFPFtvtkaka
/3wVwnVd25/PX3aiDDsHqYcZw7RdGmK6XF2ELQ1xJYNEZ1rMx+ALIuXLEtuWqWL7o7FBgok3Dr+M
MBZT8uKiRTPVPdXVxBuXUPjazMdzMng8cwWpK6nvP1/AZMBOn99/38/+oQ7959A1e+8gmsghQd0A
7Dsja+I6t/X5iDlyBTHrJy2S+qA9/fzPl4hG84Sr6dVR+Xp/xLHMfWfVQ+h03jWmGV3vYFLwOYCX
zrz4xJ8e0Trwkw/6yhjdfvYAXch+zb/Mt8vHUr6f5Kpiik1TUYBZdCxLVULUnV55FfbSjBT1B1l6
Vzkk798kzjfVSukE32AwYxCQXK538mHSsS5Z5KTpGxY1iw9bYmb18wMQQT5PgG/Qq2Tit673PNnM
X97WCguGZF483RnKPlu8GUkMUklDLEgePVnrz+0zzlIltwZDeHzUmQGd7JDaNJ1VkerRKBXnk8QO
sjw4xv6dC/+SO0Kox+INqJ0Qz75JC6yGE7+kTDSn2I12DmETrbXomSDbiYwm2jnUhKE/0u82VMI8
l/Qt3bmDX0KLP+7g5uQgxryWVqf/RG4QSNA8BHf4xysXYVAloushsIvJ4OzBPGAkOK4hDlzuUpT/
fh84w/z5CAaHs7nXKYCgLezD4j/it9r1sq9wCOk3peu0sXt/GkI7+xstTsVELAzXmDsP5J9s/V9T
YWQMkXw1CbrB19ETvsX4EZVprLTet5t6DBVMdg80XS2MsQbArYYXMN/LtgOk5iwFNU62nBQPRC3j
4xSS/mQ/1cZoZMwqp9uW/CtdGmOcFQ4CAs7qJAYLIKXHkfN0DPGk9O0JELozCPX3dkuwua6m1OoW
xmvhD93h8rqExTOFE74pvHQcLQZTyz+76D162goV0mDnArjLxm8D+HHT2q9928HawYMR4eczzomd
Xz2PFnT6TyGihPGiCU8PB7rYphw2szasNtqkA17rxiMPVfegnHG0KKLyaRuacNrMFBceg6+74HEe
LbSzxhT1Uz0GVXCByvtIYlyFkUv5h3a+0yz2LGe0UDkjj148Gy2uk2Ji+UcvDS3QY9trvNP7aDF8
zqe67/VnNFTY6Z5awHF6cK0l4Uq4C5NXzR8uT9vkfT9tx9aM+us09xQewjsYVpCAuQ5nUAdWOvxz
HyPKTTTV1t2ymg4WxYS487HzEbkyFzZv3gTK8srppLkcQa4Vassj37FXqH0jFQtmmU85urYGjxWx
dzcToxD9C18bc4g/DOAfcH4R++ycPDA+dyEG6UE+lKZbjXOP5w5sX/rg5P6etzHCoXOZqGDm7Kpu
ImGVBNiZhcq4H6do3r8O4xB/+nXw9+/UJTdwVEP01MY8mK22rLZmJPqaw2Defg8CcmcGLPNjL8z8
2qOCEJ7fsvlxegw5uWvOTwAvZ7DKvgrgzjW/O1o1YwTIH86hPcumew9PU68JVocHWi1lPqXsEHEs
c/JSymjYYIdzBIwJDanjOCRbG9QFgOYp4SgEZYqbh4nbxzT2pPbVLTN6q05Om10wWh0nu4AWbJE5
A1/OB+Mm2H2OVrtHlISmUaiO6VgVifv1gasfqLQRMNQczsdN5VsyD/MZtKlJ4lkLBOYfzh7qv3wc
e05JemaOC/8YpFuVYEyb0ta5NTwKaDJZII0SloEZHhxmbrBbDXhdJaY7Mc2FFhAGBCPf5JwZeJGj
OJaHPP50wJgb08ZVgiIoXE6YywaRv8l+fForkwgTVYavCghLiFvw0ZzWXj7DEV3a8yYwQcoNkXBf
Z4cBXe5d9Hh9zAupRxzXl0k6xzgbCFv39l9Dby/bgLXnRV7mpA/lhGaKce2w5B+SMbi/P+dM9BSH
4ggXoLOXONhFrGFeTo5SQjyitFJ7+yDy2vdNQvFED0fuBwUEd++dmGCZ7KfAcU746w3Hx9lxFo87
x/VzYrPT7AAOn8uEX0kpVNEZHDScvZmbUIMhqKFkkwdgeAxJQ/yYBMMAZmGwf4D+7KsBJRb3SCkD
3wdi03QDI/qybDl0V3gtPFjzzEFGkVvSXq7zEVeck3yG+xln4qwdm2sHju4SldCnPs4EzZ6aaxRr
Z4mTTW2XdrQn7Fo9UsEHGkLCxIfhOrlSmTn0G5t/DgbT88R02oDypevDVqfg1khTguH4LYFjM+5L
ImgB+YJCCvOXDIrKiT1Tx7TbjRNJhDZnGvFOR1fz6NT2C7cMmTyTo3umipGsL745PswiptaA1XtY
xGHs0mQwztllaPsJuy02u4SK4FKzwywL801GWdCc0mvlIte22a0U7q6bUAd6tkP27lAPNP/0NFrA
FpmpjBnFAkcL0pnmWzNql5LQ9MicO84KXyMk0qjJqG6zPXALUHuDaFnM4W66yiSZ62ObfQRZvLkR
MEGCMqDXfWp78bIOuili2nc6+eDD/xnn/Bxu8FhxusKC4b9pYldZu6bpDtrmsji81U/xS049iEws
92xFqAmR4Ovs8jxja6GlTcCfdMzVV6WIgVwd/EYsd55goIeypnKWC1ewMZV+XslqfRDdV/IaETcu
020jqP6tvOPiHbDq2tdCrfArn/iVcCGyEVu743GfBX7vz+L7gTFz0RkS22n1RDJ16cNv+bBuNuu9
+I4WZHR9VbdwDk8JmeFDEK3zGetNIWZkOYv4IpqTTDSZHIm6i2mWCP2r9fXx4LFVkAR1ukRm6+Pr
cbO/M57/HU3ao9E8JOHG0Y7m3D9DlsPgnF92kKk3dEedgnzvjErRkZs9dM75Dm/+FgHiyXEtAkTE
qvASNLUbZCVTqkonRlU3+2kmFtobUTj6/I/162jrk8jmltM+Zi+FSJbjN8nopFINP++Eircowz83
QdsAkhU/wHIfw/0LZSj0QXLdnXfqZiiqD5wOno/sKal4fS/F4+NJZl8sUqirJ2d18j3PFM/IvZmi
dZ0FVGlOHnYrEe7lY4jYOf5BwnIOso6caeu9lFM5p89IzKu3t6CdBHsxn24vq4+pIRSPZjR+IMfB
5+fzJCeBfa6c3Hn6JEPYu+NjRMZWhvPN2QuCSeElP/eViWfNHwTBwFmrieBXrTt4kn6Dzv5nNG5i
dz3aD4w6ZzQ6v5W72fOsy8Ac1EZc0dITQPsYZDwdhPk+fEeb82XVEOF8ZNO+XpuL8eipfow7x/Aq
WczxHVtStDwKKxivqczeBeZu8KH/uVcbPi7ETAMOy59P7jocNtcusfsn93yYz2ajoNuEX4/T/Cxf
5HizDlrG9s58Gfa9HH+G0sxZmz+AllTobpuDlPxil4dWVTfW6/AjCo7t04Gz6TSORz46Du0hFauB
FiIylh0Xu4tntJMDovnTZn5aH67OCcL32TEUF0RWraTCmUx7gcYUy930XrHkh0T133vt+VW99DVg
+58DRBko0ffWRd2ciQNntpi9M6GbiQJXRBc8Ovau0nnp8QS2Ps1Zs3nRuyWqkdz7xZ2cjALULyMH
YV6D5mNScrBuptZBqY5mXOXa5kldNM8ZuzJB1WO98h4PD0Rzi1cW1yQRne/MILoM3NXC/AA8+uhh
utdydRaveveTylMJvDoxjHYxfG6c64f18Lx4PIxPMvRK8V6/DcSr+dzDS81jjwSqe2Zu9/ZKrApW
IPefg8vk1cgnnm0JXSIUrQoVVsuZEoRs1qBj2qxZ5l4YXuC3wF9BS2CCgQTTvRWYB1MuYvs330t5
WSeuRyBfimZ5EPaWD6G54BH6l7I5sJ/V/G68eFwNVPei9pDE9iq8x9FWZRHZHmvpPQsWPIbc9bd4
lR5F1IiX0u7pFbbI/yn8nzk83JcOvAZIplxveuAHqO16AJXIxWE57eBKkNJ68zqcp/OdmGvTOQVZ
Hqg+RVRR4/OEoNLzTfM6d7dFR3jhTo+8cCOPr0AX5XKcPO4Pch4bYs5EOAnZLja5AFZSZ7vJeI6w
Wx8hjY+vMtg0q8PLG0Hd97rxv4+zdVRJbml0kGUuKhkkAt7N7OHh4Fy+ch9fkUpSTFvEInAsGUg5
3j1L+VAL51kbTzIRy8lxRg+AP64X83Y6Hrob9sjvehs568wbx9Bb2DwvrpgewiUHAkNAUwoDsGnD
MVdMXam/K5Pv3TxyjHksjx8lE/2ZvibZvj0/nfsr7H0NILOVn1ksnx7YhrRt/w5ruvablQyC4O/n
ya9rTsPwqz89AV9utRWoSNOailTexj6C9DyT97uzDE5VGCZnETKZZuHeWekOUGBzltYz2+R63QkA
0+vL8E6t7dZo/meHhE+ATju0YzRPbjaARk3LQw4BcdM+kAgSu7Ttw6AvUdRA3vm4DR6MWI4pStPg
yaq/MxQ/opq3+w94A1SQIRRH/VZmrLwODq22N5VNOtUJifezR45XmHS6TDBqhG3ol0rQVG4yb07C
GKNamgRYcLwob4ZcnP3Q9qL9w77DfUleQ1UYl8CySMTbGYol6/xl/3IN603BzNsD9gHar64jt/hM
XL2VV1I8tHJjzwwqUNsqaMJLBfRxeT/wDCg8wtE6C29wAuI12O/Ay2W2yVjkGQp0Iv1sPmOH9ykW
tFPK81GaiYhC25a7x4N7+MoQFiQvKcmm301PcRckyGNvF9LCPUsXPaB8juSOdnu67sZniemqayBC
/GVvY+dLd1rNGasE03viRHcb+YN59FCtIZZRrf8/nJ1Zj+JYsK1/ERKesP26PdsYM08vCDITjAGD
bSbz6+/nOtI9VXQqUzpqdauru7I87R07YsVaK2YHVSib50ZHiWu4K9+MDbbWAv4FWeYDo4ql5ZzG
hIf6MxeYN5thGT6nR6GiFu93FOLCjRPlLG6fl5ez8ndOHiHQhTxlr0bH3mtN2QoG2VecqtuWxGMO
2arLZBvKPxT06HKuhJN8eLPrPvV3RKSzZm03A71vwFLVH9w9sKqgijLRrfjhauyFxsduvl+kuM36
bHaquZvQu9V0PwQy8gxHol69inJZbx5nuFpp2JCVLrG6OS8qSWgdsd2WE/yQ0wFa1fAhMMHht8kw
1dq+v7NvvhybtCUgI9qPi3NDa8G5RXaa4Il+SHJHCScwUxJ5wySifhnnoPE2XCxxSwX2SK8FyuXS
NgbSByfujX3Q6ZJKnrsavMOxdk0YRUiSkj2tGyXTztK+VlGTulBBDYgUxew6YXgi5KUYV6XsbFW5
uC4zZ9KAAMcBc1ed1SMp/CseyqOfNxAjXL85MlUNcio2GZDp/3B3/8pNjUNJbvJ6tCcESwLb9FMT
pRuTfTb0UFpabKckcZtmRWUlSRzZuTcYREQ2O0Z/Rx8rGafueONy2kKvBDMpvEQSCb0xyS1Ex1Js
qYlJO4emhUsaW7BnFP8cN70D52QNG/KkMe73j6K/p6WBJZyYcdZcHc6K9cja2f5oAhMv5IvibBS0
ORluszwG0vUhHNLIuDtX8sKeQTI7GQ2iaVPq+L3FIuM/rcsGIgchp43A8aCRefzSQvy2wGiM1jQZ
t6kOtLR/E6C6U2S5igH3ZLdOF/TTJq3kMEAW8qnMnoxmfgIxrBb3YPXZVpy0Z+4p989wSIc3nnWt
0mTzV+ufv2mT5LyHxL/v6K3aMOQ7rpPHZ3vSDk3x7JoncCsZducvsfe7Ku7vy7zlWhg6P177isvo
CWOOUJgNnxaPd5z8VjD86ce8PxBicNrBcjOo7l1e1H6uWodaJcYbA5kBUOQ2k3L2GqLm0r2WymQx
YQw7jrH75WhT/hSi7xfGwZIhDvzpzef999ueDeVx2bf5tk+GXjETqvQukjAY8Zpki3yMfuiOSaR4
ZtYuPNr0ii1lJFvwDOCTjK6wN1tBFk4quKuHG47ontbPJTslLFUh/i1l/5gcaq/9lQfwOXEMjurY
mHZCza8m0BKybtnXN8bdUegBFeK01m0i3MU+r3GaHMuquBVCN9ydVx+tPZD4wZPXMqxuEu8JM8NA
WzdFDfkFVnAl0bzWU3GlkzoiX9tHaOWbSaXWLQakuCaXoFiepyrDlxVH/wCQ9bF579xJKZiiafLg
YCupeI5fJ5ylbNo705qZEvYN7Gi0H7zUZI9i2VmNDFsan1VhdKhayxl4avxsWRnjxiRLOYn84jde
I4i2mBlJgqv4rxbWR05KjuwYp6DkxQ0Qao5bJ+u+ElARv4xjQM58LEIM+0ogvmeMnVzFwFVytJNY
kZ6VPG5Li5k7UvA0ra+TA6tnk9rZzS0IPnRiV3apejjX4S65Cm83xleP95f4xlFzsW5k5lDGHx9F
3j3dZ4w3O+EAyK7Je61nojM9KChVYlGeO50PpNx7cfpkcAYnwnA3r8B9AFklcTyIa9tRKOQjCfKG
5OwS/atgNjv65Z1lXht1YVFZl7sPMdhvTUwve/qPu6vB64BYe/Lk2VmxzrKtujl8gGdgwo1mQGX9
kWaRchF0G2pxAWZzzYUKr7pj5QfO93V4uFmd+VFzr71sqVgHYOZzUC4VSpiNOtx/7F1++FU6l7vY
bWXO5/38hL9nbj8YeeopSeXc4Q25ZN8vVaRrhqvxJIjBMaYC/J2mQN4HD4pJwGQMxqfMHuCAeKoD
RB+dp+xqk5q2eMFgWS+Hjw+AnA4Vw9lfwh3M8gtGAEI+MJFXaLDJKbrA/OhmYgtznYQdcoaXdZ1Q
ewBCScm+s1Th81n1cMf/766W6pAt8XNclL+rDun3QgOiXMWVrKm7/zrqDg/9dnsW5zbF/MOKXTcA
baGtOx6KYbcbnmA4hKOt/wsC9ecA/U8Q+euqbwlyed0V11w5tSeUo1jk29c7p2Pg1WRaXPFl9X6t
yRtQ4qcrNkf+X895u8GeVpgAwRVvjobKJA9uzhMeQ44Mo6LPXQjFToZdCPIvAPvFh9JQAw59yQm3
P7/ydxePP9XB36/8rdV+kW7m/qFxK/MlsFYcJ8GwT/EJJGChOLemP1/uDxzz05M3K+CvJzezlLnt
FV+YBGaZLM8QTZbJEUXJS3hedw2HAXTsSD/+bPsD++eLv1t0/OdZ304L83hNL8cbFwcI3hxRVpDK
OJOcknbk/wIRYYb+3TfGVk6j1DNMeAz/PumzVvfYs69eEyg6W1g9UBBUr9oaXiOtYRALX/oSuC6t
BxHQVGSxDz/Ey6eBOD1aUzJUqEkka0+/0191r9HQnV9dSE1DVCPC9byFAyK9Cb4CTg4XDsvYZrQx
LSVjcLGvMCJAJD3+so6ROaHM7FFKL55AYmzw0WTR7d4tcrLj1LS6vS7onMgijgBrQqttaoxqhAUl
qW/bPyQNJwhXCMhHsXsXQ8g/lPdbWqciPiJSGjiIPJztllS7+dMHjbaJfMa20SD8tm++S2hMMNrG
DI9C8j0Trva4m+3O+WuSd6833ihmZj5MxUP/1579dwBfYyPSeJnLhKM3VFFp3dVKk06vySO8BNKM
0/O8/KBYj0+5IC/8ZV1+czUcsQ0NVl0zOfoPnPDXprjtH/uOvirlCacFTfX+kq6r3f5I1/L8kP4S
Y/94K77twH8u9hZ7jL151vUdF5NhTo5vOf3W6oQXXXh72K2MSdxCXr/UK05jJC69emkcPAa/PrHa
zSx1lMJSWt/a0REiEHXRPJvm6xNEdkncmTYD7XWSpvG9co9UzM9xfe+9Dg6HWQtjBMi5QlpgZvrz
2/sObPnngd4i2FMrnubrWMmTx8WS8ZMMD9Fl9Biac+2jFaFxQURil3ec35zO9BDqtAnHrZongiDL
UAAoQuGlJZ7zrI/Ej4FkcNn26S+IutwcIf956dQemoKOt83i/TcYrAzmy5tPXjoZXJ5g2GEyKaEz
lWjRF/btGqojIrzB3HNXBmWHXwfZyZMK65WovV+P2e/SdQlB8f+/m7fQpF2fNVM6eGNGm5x0v+kw
jo6MxZJ6z4dtANt3KOyzCbYqP38qqVlbP72GZoP/tdBT477POnnevAbZ2p0igFR1cQ93Y+PKYF+R
Dy5f+v23d/9NUvH3077v5dtVla7PspAnx4DJxee9uz9hbiIY0tpwcUV7cDraGJ+cVFFGp7kUSlOI
2J3k3hFPDXmVguzMlvo/v4nvOgj/3NRbpiPJiHyeMguCvAvtwjXQ2wIeOdCLL82uwZ0suHIvZbBf
X9xjUifATMtVoPbVS3yGMsiwIbygS0s/UmLY+3mxgUD+8y3q330sWqlMj+k0g/zeFVDHSypnj9p4
TTBvd1v+PIsjoAdypJ2vdAuOMBwZOA0MD4WAACeKpzDhYvdox6U7N6OnMAITtODZ0CJpQXuiBztn
AtB9p5XqAQoI2BMkOA5sxQU0Q2SLgzTeQrhV6KP/H84OoBX6DihiDEwc3l740SzM4+WWSpNdTzK9
IjyhqRIHFaSn9n9+ce8OXE2a8c+lmmDw1yp/PF5SVhc7aXLAqvjgqzTacYhtWKMTQ/cX2d5Sr05R
gY7owS+X/iax/OfSb8E9O2tyce5w6WPVlFmnnBNSz0K9FK/wCgz+8+W+y9f/udxb6JUfSl207pk0
2fdkp4KRiZmrdw/aMf4NtgpvA6pDlPpnu+zVXcNFtNkthzQDfsvgf3vst6zyYDwO7bTm475GNFGT
B5TfXp3gOoei4vZLFql/d1r/vZLessj2/vXInmcupugBx/XBsHdDaluELOpamRNZOpTL4Gn0NEhT
wva6QYH5AIvdNsMAChgWFbNmy0xM7+V64w9f6O7lU51oQ6m0qLs0/Pl3EBSxK7ONvZ0hj34G+/gu
DXLTbk2u21s5KPeW1mrme+Ydu7VIQTFz67J8YYv09HZnrHK8PTUdKOkQ+8uhxtyn3NYfVu6fR0Xq
/Hq+NefXe2BHiNUMdMPLAc7nv0v+dGTyWke+NYUbTHEo1y//6eOwCnm3YXY9hncEeT0dAlA7gSCV
nA1RJIxXiS7xzj3+siyb4+unm3k7bF/XVWaWd26m40FYZ3geK27eWQnlt932XYRs/OvprOLgALz4
71PLr7oozucrTw36FBTYO9HBP4fewWL4IdPoot+e7Lv2KQmpRlhWgIPRYfx7xQtTvF+86/ZktafP
VtoEYWamMAd33A7n6sVqKcNoWawR60vj8UtAsXsyNES0pv3KhtoNWN+Hg/YSXzICBDhsmnWC/5X7
WmYNDx24C0Oj2/UeNizzZgb60amS+yQV4bk/eYz4lwuour9L2isbV8nt0XsgT3jsEDX8EliUJnK8
f0MIqwqobeOlqL496LHIn5nyKpqm1bTGcGGVwuc3G01GDjd0muP9iYWZiOfVEVS7afvIVnI7A4jV
cDWAsxv2IDKIyjpZ7Qxo+xmdLeYKcb4ul4qLAuQjk+EeVts9Lmg4rj/s+YWW4bO71LpJsUQ2ED+h
g2tqsHfOe3iRx48kVreNcEFdIZ14uekYmci8GF4V6GmdozgM87FqGdNVuKw5BpN2x6LVHC9X2/Jk
5VWAES8RAlsDqCUO1vrhUm0K/U0NWRFEjOZ1Ye2EORyCEL48GitdrNEu4nSHeX5axXtwgBrF23r9
wBAuML1zQPcs987d7vEYYkRVTl+QhcRC5cit911VoI92Kagn96YJ27LIjv1qJPuYFwKQ2TAjok/Y
zjQ0HkgVxfYwyi3lYfnqsI3PjN9GPL4T20byLDvlQTR2AXJ3Z1UBDWIGGlN29TouIykmh365Vufq
HO/Ylzje7R1iHOgv40q1Tv39SizoZKfkspaRdBoRwuQSjq7gWVxXXzzEafP58+r5ruWIkQkzXfDi
bAbevx0HppYiQb+2muqtcqY3mDpxEhch1bM+X9L6oK8hj/ZB03/o1nM6XWJR2+tJo5IZFP5+9vPt
0Kb5bjH/dT9v0bHzrHM513fg/RN3GSMEiooZXgMimp96+vzMogYIjuT4s44iv7EWKDA4IMFKx8W6
EO11DJkV2Tu/rxFcfFa+ijCptKdnkq84gYKER4RBEna0h0MYgSRdh27/q9M/WH8CQCI7HWsMb23V
DUQSS/Ml8cEdPgdeMJZmwZBu31UUH17L6sAn8JufbgQit72Y8e/orCT72vZwfrijcWkA2SHyE5qM
z63BlGKxyPzDfILpaRL2WJo9dBCsJPD0vmlH0ykv3xQ7H/ZFJdzlNPL90dUbDdregPanNUkj2E+5
5w9eC6DO2RRuMEDDw0viBiGB9JFo3Y0718VUtwfWbbONOvTY2gOaYa0R7TAIz9Gg1X+Iz85wMCqS
VPi7vFHfchD//B2ZdPfddzSaMTYm6mrZfMuu0lrVdozHe01WT8qHHapVFFR5V2u8ZolN8RLM3gQw
bdTENimBCjtEPdjjzrpNPhSbZdCoweoX+7mw+L1Eou5YyOMdcBCCQmw/vhoDFcptOq6sFNWrawus
ahyIL/ilvUa4s9N9UHCvUwwwvFqgE22stUXVihHIqkgnS/uFtv0D2onpyTdCubJVTjB02yeo0auI
GD4qIRkuBoC/N+FXLCzTriHF/vKy/ryM9wiuo+81SbYBUN5f1qp1L8rX6tieyBcrH19cZUOTxCwH
MOv21y7kOgkTi7UaYmrFq1gdwssdi1Vx+TyENL9Zz9KF4cGOOdOQJ/EuEecd3WMrkWRLuiTGlH5/
ecX0wJMwziCzRNID8/LIEeigy3yg9qKBwqQg60g8lZFpMZVYo/bwZNi/55etX4SU8NUOeBhau9yu
e3B6ntryUnjZrW/s/Eec5ogFsotT64xwbwgDZ/oI/ZvsSWNNC3BCyIzwUQimxZ0wNkbbW1nZ3t21
oyy1jJ390P39y93nrvQUCLeZq2TLfF1nR/sbaxQUvMgI1Zj6vt7kA22SYbO41I3uOWmPd5Xd+bih
YO/Y5cG/A/92bMOMO7J1lf2OJFSUdcmZDqV10SlSZXExmBNmIZLNaq+FrZy4G3iuOrnscTqoCCz0
yesVt+jGrJjmbOHiVGjenXkbBBX677a5YDKKdqDV4lytTleLb/hNHRz57nLrDzo7oF9fcIlWs1Jt
Gu/4qWdOWofkqqQiWAup/kOZPMzB/RUeTLeMDRes6Dg53n08rKzH7IXupVz+Cv/8D9nuPwsNN05a
jzKbs/1WhNR6dWk/9/JrQoQstsURSF1ym8P4aWcLdfri/FxcPk1XgSEFfZZfH4a74bwG0WxKTZ2b
418bLyJiigb6gchiNz2RdnQ86JjR8uEsL10bWhmtdqrTGJlGY3mkRR3rHrCQrwTgsbHd0ahxUq6q
TuspyeAjlvzbU6TzB5RQEIW11O2E+ZjDMWhtEsNT3H0PQVJCOzJdoHgepdae+UKmpXX3/HAd78Kc
Rt8+OvdaUMUqC1tPGkERCDBo3NWHt76EkKImDEVvxcz2VsI6dV7Tp5P19gEHbmtZkO8EELeoOD+c
LuE8BNrvdqVe7sv9fnemDwxiyNpwFfjmvc6HTvvWKroqvLmB4ulevgZm2I3pO5FYUC9ft/ugpruL
2S36xqN1D1mZpaN5TX8CgT5zY2gaiMNdYO56c/EAqoWRHEhU7rDP5/T6y8HJvcac/meIhqmXfrXs
bLCtIu2BSYf12Jj9nV1FxwmDie0DwsfXMocdKQYHew8h3exD24d8gkZ1gNyhyUP5qYqMlPFNkSLS
YFr5HCHRc4EjzFR5iEZwo/QLpm/nltrDTwc5u9eB/bPRAr1/IATeZivrN+92Bpl8c1ToeqcD3teM
mWq/A8ipdmyfqooUxFISReAEZGPc50rz21bG0WePxufebX2YN4sFZHgYCYyIxIiPKCLQrbTmO9N6
nsC4iY24VGsfj6M4ISRtprdb2FVIfFm8dRfL2imY8SW0+WlvKe6q5cjT/FNxLwE1OJbnQus+qXzs
IrwNb8timQL02ZwtaL7mJ8TQirshovVMwQlb2pw1boBTFjj/WIlqHBQbgdEgG7VIEAZ4rFQDmqnu
btCYfu0iABSnNSMQn2kBjyqvnqzSsIqPTd1nF71T79EoxJh+VYsDTe5tYaB4vKFabgTAzaOOMzza
G2uudvBC+HJo4X5lWi+MbSb0SknBpeg6ayGPWnV1q1HFZhCRY2VQIhApPipTXGuL1a/H9UcjqLhv
s17b1cMTjTKcCz1j1mgccHxSG8RF33YgKp8Ynwi1qYOLVNVQ9ts26k+Q70Eb/6YTclB4zG5HaN5h
TNsVEiUk7Go8se7oJ2ocpA6f5fAiiqAUBaKYYvGMs6gTFa6Md1QxLgLSdVLzseS0sV5vfrjdxUJh
Nc+xOAupOByGPdGuvXTsZ/ycyD5eTxcHZTC6aKiMLURztX+BgYBQ0KPOiB5QaULJwZYvzJzqc5+g
FAU5ugyyMHVaAfTm1VBnJ32ylT7TWOsreJpehV8PTT+zyGb5cj60x5+Pd/m7+gyvdWa3EXJ1XXsL
utlevd5bMq0YtPLxyX+pBET6+wcH/hrfEyaaeJCeiqL/bCzLolbTX0cUYf98H51v7wPKiSThddNQ
nNmHf2Ftl/0l15mA/JpICa7lJpyM1C4Zr1PYDw5MhH7msKp6ktyrNGitjro8rJWbld2t5uSHPdF4
U9lXhoYxIViYm/OXissZ9sPE60JcdlE91Y3FlbEUl9FTWZ4P7pHplbX7or/BKXwrA/LgK0Ztyjh/
JXLLxZb2Vdv3i7Xiz9xFrbOVNl7E1SxHsIPyjmNo54M6t27j1v2Xj/Jdc1UCh2CKLVWPqv/5aH+9
jGpl3ovToVVPOGVLO5rLBkVzDD+Zuh61eVeyemskS7OPlUzbLxwNPk+/1DrfNmP+voW30mtXnGE2
yelrkplCxdgGEAy6CN6Co7ptHbbSB4VyudBmxeS2+yp55cv7FiwL3jEnTwYxfmkOGv8MyCwqJD3L
3IUQKszF47cVLH2XzP99p28r575X5PMz378mdXibnnwsWgAzZhrzWbAEEs/Fzwv1j5HJe5Zi4BGP
uSbOuIxl/3ehvuRzp2xMoSaXj0b7Le1sxOySGycbdILokRZNIASpghgqWhcE+d3zuIc4LxzgKVH5
n5dfds53Ig8Wy//e0BtKtsN/6qU+9HqiCcQdZ0EZuYdzCvkV5wJ55zM9+hwai7u0JsN89RQPzri0
dS5DKW6LzgyzOZ/aHfqOjTdqufNv4rA5iLzjXz5uO7hDpFa/vMIGN//pFb61rfTifrgXxqqmIaE1
tfO6SeGUEaSFyhoTuhvhzddjcbcE/odgHIRSEZZD3xr8ciPfdZQQtqttXYXrBhr377fMiDiFqmTN
4Z7uxU2DGca4SsS2T3sp2WTWVgCLJ2CYHozfxRc9EGA11S6dRo536RlzxUK0eXC2mff58619i8jD
NkBOJYPHIoT799ZSQ9dSuaXU4GYmqA8VVgwtOQjK6EsdN1H50L3UYtajUz+Qd6AJP1//W4Dy7+u/
vZr7SZZ26VOrJylFP8e+DEypITWFtGAmVPNUSxHn/j6Ej20PG1XdKa7QLxYQrHUMwiX3q0Hqhvfo
i36z6Ryk6Ha1X8PLKThi6iHNVKBAkZ6C/t1CcOTgfDlqJCtwCwc4qsC8Mu0BlPLovsP4Ozi97BMm
RzgJeRQiZu5CcH/o7m+6lj92bv9Zmn+99rfdXemPzq5TsJmuLsQlNlMlkudmLJHlkN/hQrNRfB4V
XFy41+SwBA6XfLxXG5ORPf6HzjEpEJ6LJLXiZQGw84QKFLOYqP2DofrJsdLXOza2ddfU6heg7EBs
2HJ2HZ+p6YgK0y9dcltP78BojCc8xlPVYHkvCoe+f3BBaosZh86dLVue3V8W3TfiS5Q8fz39WyhR
2lWxYoJRDfpP7j1fBsP9Vxk99fGq7Rodpyb/tQ8tr/rg5htXmrVljQYMPbN0fCgwzmlDFAAO026O
evKnrXH0G+H22/7733f4FjqKQ8sw9Iw7zOda6UzjZNwwa1Y2hrB5qDagJOKWnb2zdVv7/O31fBcu
cF6A04UjIF7sb7DR41GcFblI24T+a/f0tK/k1JA8NfcgxbUECiyMG+sgRU2LEl1qAToULU8fVHdr
9QFXsKzEbRWcYPMw8MpWmDE3uw4PZlArlrHhQ/+8hb9tTZtqMwnSlEgm3gUb+7Lcry53+r5XclrF
IrXLx1nAZr7IosOwzr40Vg/R+UvX0dXLWCT0oHka491YCyucGfbMOrJeW6aWSEdMKp0KkwKIl/Jv
Xdbven4mGR9vtJng+c6vqm6rg7l7AKrCuMVUVCgRk2hE2aMZOfr5jajMcP3DLXrb4XSO4RhDcFbI
e98C63WlV48qM1+TVlTOj91O1gC1Ia6TjS2TNkJYHi5X1PSFuA3jeKoFN/EYzPGrkmwQ3o63dA8R
fFUEaYAIN6KvGeBWO32NpiqyHGOAhq0BO431EnOzMJ7bpRvRDsdeah7xgIe9VbSc+VwRg+12JAt/
tE29qPZAQB/OHeqomJNunbmLtB/PDaYghBEq9tO6bdUYL1MtCiWJ8ib3mGkgzE9uG1MFnITxSnq5
8RIqboQGzi7HqP7bB7Exr05JVq9wxzHa08HNH5hY/9RhXgKCqHGkLMzx50PsEv/z7EwhNjtE91uP
HH9+sf1aUJjkVhb7o8sSPHigw/Jle31+Ttseyq+2xU5ofHnmLRi5lMbxknaBj72FvEWykFSWi6yW
QeDUmIXH7E7RGg4N9LeWsSCdTZMgkGxIhPOsxY93vHgX0V55/nm/53XjvMVnScV0ntF4YfE+LHw5
1kgJu42CUKNiZgKXBbYT2yDKg8a8C+4P4oXR1nDwmUNfIfivWN8N/GeCzVHX5k276WLVEZtGInHm
b/KOJXg1ZgEQH1IrePljkHU+8gfX7AEqYaohHmAgjTUZGJyoekvVsKj97XkUTfnzp7UXzRuzMakr
83sbLSPI1B5xY0mdzOBpu2y+HbhQOIW0+4jwHovWl97EaroV90Y3UV3FYNo8quF8bvfgu5YRjQZZ
jKBsZPWqe2NDNLLxbDmJfa/mz5RG0cAfyfZkt7fXz2X4R2DDU98y6/OGwnr62QFa8Hzr7FqTp2OF
W+baNHNDD6KAkS0OM9Y23NDRdYB0YzdihlV0seUYUN7ejupgNMLQItJYwZUjQ6FhfUG+amPcEs9v
2IFNVZ27wC7lSS8c5OIps+JbqLeScYWO+kCvgMUAm96qnRvfqDS9pkuyB/5w7tibufioHWCkTPF2
GO5HF0Rsk5TovW3Wo2nfRLEZ+KHjdM3Yof9lsRT98+wckU+waacS31GVcS9hCbIsNGHAu6NyEwW9
CatrTp5k3w/4r6Hqj2hNfE4v82jervkIj5Qf4cfJl4ftNSqaM1Q9/IdforWpQFnodGTjpp9zNfnH
3e6UtAtbV6/EY86Y3BefbPlGJTOK2EkNIkQt2tiVTyMbzWM9wh6AbP9Tjhkqij9LzULFjz0ybYw9
tsdYt6cdZLxl6eOI1SS/JROiAeam19KPpNFUT/tRGj+EKjkQaLD68kb3jNL7kBQjxm82f/bgktnc
QuaEzq7fm4C85fGO/1y607QLg3QrBYQYCzFZiDbU2tIivDmY3lmlONsT9vEn+zgTU4jy7KlGvJl2
5zRlU3CdSCLoQRKkHyzayxN4oEKCqQUD3zqh5eq0RciXPot1KiaUD7Rsbpi5g7PijJM04iSyaN8P
1+lwLQurjLe0hU52eJ06k9torW9RJ6MxQpPAhX3WpqN4i0ZUdBmEPT10qEcif1KiohbrcIs6fjCo
o9HZvfdQGF2fjZxs2xzwuPA4pJKhPR1ZzkLzst66t74P2CQpb6ZBIVlA7Ab2SWnH2fiV2qxQU7F4
yGoLJrwbQlsGgcMYBZbLdrk8EDmVaD+gxSaP+8OTNXaTDbGJv26N1nEJeHsIaQZPoIvUdoJhJW2D
nOJPJfqWtm12UbLRYMWDfB6/CCCNZFkh5uXJPmQEnBsQVWODbw9Al9T0UTZjDE/AVFAdb3J3nBEw
RQKa0bGCM/1s8fWaBZtk+WiE+8uqJ0MnQzo9abUp8po+XHnnlwgqx0/8YgDzNuXnphhs4hjVGNE4
mc+BJEV69fEhhO9J46oQj3Wc4UkunqlD1zEw+k8xlvwgQAQ5/zJ7tFgE/hqbqiE4M602U5xO6oP7
4c0kaHLfBvpsvzy6m0fvxIZhJXir6f5oo2bp4i0xZ0hZp+adAaeTWVTdvIjbeOsy/BL9Rc1USY+h
jlqCUyxucM/RFU+KpzvVIMhYHS3EUH17S3xidcQGjQlihMPLA+S1xnnHKl0ahdOscgqHynTMGs/i
1ZCS4fg1YEnTPKHLYykFshQ+yK25j2NKzFpWdOyZVrCkj4dAZLErYVYw7mAwHt/bHE4bKY06a/PY
1Tn5QWTPhn29JMdW3Lb2vcOavX8wLDpgCP4PaIN8FmFYj0OfWxp85rgtnlj5skeF7S6TOx/xtAw6
FnGEQ4qzsXLmxdF+7ANEqC4sbN6iGBDjtznoDdbxVpnhceJ8DhqhdZhGoy0N7FfLUxju6NYEiKwB
wcABnenpBC8c7/qjBdT7AuvVknMt+MxLlKtH2Oc7TwScwvXlE6xZ3cUsYPBhtKQqEsrGgg/ew90u
XslF/czxC6qcvHazYiBdC5Fdxu0n2GljssSPtK0bvjw03dqgAxBa3XPlctGWe326GVIiDjl9xFHH
p85bIU6qtW7rotqiGKJ5if43ABin8cy6PXFmP0u/XXIUzlvJ/MrCRb3LEcHEoAFH5xyIeaXTHLHL
CpQ9DQ6M2x2h8xtz9J4wsGjTx7m8ega63o6nfdQyv+Z3kyvpzVnL0UwjY94alTuPm1lpzRLsgrB3
4+kT6J43hMt5LV445ZCuTHfT+Txj7BfnWlbzvx7OeU0A5GM1BW4iT/gnYylCkOPgTCWnWktm2zBo
MliWi02OnwzmABZvfct/KUKUxDTph+1FMGxMRPAu7eJZYHPcEB5aG/ghTTrhJidnw84eIxtXZoiP
xbjDssQOoclpzNGJxbJc8psaQ7Y2ZBX8lZ5Np4iJYra8YB4ftfbecZPXOBmP0XNBj/lSO92LGjO3
sU1mAX9kdvg6W2Uqxum8kY1eA/QofeyWEamd7KddAWbvD/5Owi40lwVOx6bY+0k7pt7ldsGB2w6e
CwyrFJe7l7TEagqvZXy0USnN3HGyvHYJLYcteI27aaB19wxkvAcOpKuFtQicsUvLQkRWf+n8QqSK
o5nuWKFKC0HQbaqMVZ/gNkuUlBSM2SW2Bppx6Kotp1in/c7BZ+msSndHc52YJI68jJefEfC27QcT
fMX+RRvZvZZ2bUmKdZoW09fNk0HxRZu5tLRk6KqY4ri4DV2EbzhS6LPd/0znEGkCF4izwkbPjSoj
NwQcQxKqydcKVJfznp3gKFH1RWB/RcDHB3YDUZxoSZ0vZ9HOOT0W1cW9oQ1jDZBjn/oM1KTDQ/aO
ax6jPuO7yjd9jZfyCx5Tos+Yz9y4FdFmHNcOr3XHa7J1bplxE4I8kuWGq+OMTZSJMTmpw1GBmM4H
vwv6Snz7oJ1eN53jNIUT4pnO9RwOSZ/9/YCKTOWtS0jRi0cj+XVOBzu4w9pVg1X30deWUD9aYH7a
gKIKUwvR4RhkGTi9BnDYPmZYXRp+79SnBQ22K/wiuSWYm+a4BNF2VKtwlvV669cSExS58Yc4fdR3
q0cbRN8a4gj1BgK+/NGhgEJVHqe109r7HftBdzF3d1c7nd1pAzXrlM2OcJD1gEqfpL+H9ZmODWeX
sz/voRMKuZ3VkNQEBvUX2FApHmMaJOLRXWuTx5iEQ3YbLZtWugq9nv4+aH2ZlIr0whko0sN2InPK
ZRm3gi3BFYZJ2w8LF38N5puwiXkDyuB53Cq4DeLl/+i+ehJiJTm5OtrgPP/Iqt7z6fRNuFvPjdex
Z91F2xWvwd7KyecrARfAXM4aCU5PmRibNjNYeqZhNW5QpyQHkMtxe/IN15Ldzgd6ZNIEbKieM/Uy
lg0P3xitdl6t/jnAobW1RpDoyjId/9MYxs+We9BEZ2ebHVvFJx0PMxzcMelTyTKt/RcoDNG31+dt
NRof/v5YZ2Saxej/kXReTYpjSxD+RUQgg8yrLBLemxcFNN0gZJEEkvj1+53ZuBs3JnZnpkHmVFVm
Vma/uTQ1Fym/GGjd4RaZoVGdtaxy+GLVsvOxx8ebcpjD4TqoBdkBf7qD9e9j0Ux+I+/tTbEbGdk7
9opwn50i4u5WJiys6Q52P5Xws4UFPvBja7RyvC/UBk/B+eCfhgW7ExkFWbzkseIAIMbSx+sWD3B+
jf2lRTo6+nA0pLY5+96hV7rF/W2zfr5mKX278M6cvTK98edHwb3AppJx/KA8D3yyMlLxSBkbya/z
Rf8cWsUbfYh3aAw7t6anU4zVIpI2JDHdngGIfvFpYZsiri//U92MA5NsQf75wXjeJ9PGqypvmU6W
qKM6K9tta4yMtb22Nzl5rSJ31cFSYNENRwonN0ONLg7mhw27ucZWlKmn8ybfTXKlpo33xoxVX9Wd
9A9bRtiIyuv2+toIVz6O6qtSqKFiMOwEIMoCXO46tnP8PnIJ/WQWOCLhZSlPGPTU15t+mzCbiCZB
Dc8sDJaeZHW0iudzdpnpi9EPBetSaBZ5YgLhf4iqpfqSaVWpZ1AaJf/Rb2L4ZH4j559sj44JTct9
XldeZc4YsrDYx5QRhSQLMs3PSLb3HJ7hvnAnD//vzr4Z0kX7oTo3pfCiO3056KIxf0KiuJ9B0Pwj
CBTFYvYCcqjct+h2jyndZOsuVM7+h7fWM6srnMSPu/Bu7tkL9oxTfQ+RK2E+oLOqGzL4gwK8xMSt
CUPmzfcQYeNWvx1pErOgaZlfZyv/ilrynRD8eG/Rf/7rTXE6UHesJj2Qxs0W1AesgbDDpE2jV8Nu
klwmNi4I7PqeVmgEsuuKDC7rMZ1gJcWxYaPrFB4kbKByUYUID+ctBlqOHzytiab6iGZ1dl5wVjP/
eec7re/X1hhbUYiK0bL3VwgPtDkoCq5Gsn88ewRkOV6zGbLKh9bzuaDdY0M35HmhqP8mv1Qc68EM
a5eb7WdzPc8U8ZgtetrDbLXFq+Q1C+gfHkswDlm0VpYCnf9hd3NEfJl07JOxHCoe3xYIeMypDnLS
WMLzif8XB31gooaYwNlar/PTka7N0FJ1omBXgO9aYLSWgk8Ro6BMD/HalbhiEF7qp6UjgJdo4Fvc
jWBLDV58LaIwUBeOGBXUv4wQMUeD+SztvUh31B3tbI41d2K2PBirSEzmAmJgBlvmPkjLovqF5xOe
0pQQHD2q3YpTfJNr+GJu2Chj4pZd9sb+TNyFlrf40PuY6Xw9ORlLjEF0TvitARYg3hKKHBxX+HIM
D/yrFzBUvD5jusNF7SyescGcUupuhbamtoOnp4JgcHkAcTzx79bB8ju3gnr2sq/J5NrHFGY6TNrU
3j5fTY9LaFzYFvHqPX3xlxM6CVMQFeZmhak39Z+7h1vuYsd0bm9OU+BsIDImkfNCH1/pkMAzhAzy
WjMY3Jm9+GCC/eCz0XgvfWziTocWFUNqHRYegG9snx9Lmko5cmUy6Rh1tMgVo8LbzkmRxckAXh9+
l0r5AgQCOmhsN0TbT4nA72S2uwz8kJl20zJqFyA28mxPlyjREA8a+1jR4fI/hB+GLw6Qvc4IemvH
f4n3sN6LEMfrZbc6IKqYzm3I7naRokFofs2ncysxU7AZLvDTZH5HIIalkA3EVt751hKr2wX/HY2N
pnPbhMb3ryTSyr0gGN6FTNetNQGdBE0RkAotfwJKgNsX5kj+FunIIlsv2vm13OgToL21ZkuWVxpA
fg7m64PMWosuWYBEd041+U8HVkLY++F1baYlR8uk+zFluzpKeoAL1Bk3rgRDrgLvrRdnhcKzwvJd
xwaOZr1qKLtkzAT9dL7jdeb/ygE3IAkOwzczEiVxiVGI7Sv+EulUNVl34y0N1Pon+tjoPGyDcFpn
2S796ftoUoiJpbB+MItluCVNrmNuULjDHfaAtDC7+LzmY6gnNVguVWrukob+ek6XnrfV8VjRpstO
RKJNh4vaoXAWCEL2w0XBwb1Xt9L6V5/fkROwquvQfr4S5Dex+68XDpgglv3ST6YHA6vRzD29YwsJ
/+kD46jSq2x/0cKn6ew34kS2R+KxwyYCM3ynHTnxI2ge0+15xASr//DMj2qGF+bCATTWbpv9cifp
KUQn+/RQnsUYT4prqZRMxMzv7dqT7ZRnFRDzbZ8XHosH4kuTNWTHKIn1FQV85E2nrR4Ym9xCTTYK
T8uysg7pXlmpVmy3SyljWazHKkiBGLGNaQKyOfmpjxWUoPOtp7IqfnHIL61jX4QdGUaDF9A5EGe8
SlkdI2jInZ9SuvgFK6o6gT++tIr4aVZ/4tHZ8k6Bvs+2b3+7/lVvS+n8xaqowHu2+Tshnqs+lxdq
vNGxdkw8RM1FNtWopiPL7AMaUhIWEHo4T3mfoUcYLXgh6WuqcUOogu40mAU7aTDCjE6eYmCHpETD
PLFnx1wAfOi7L/kWhHqxTUJx8dXTb3co6BgXVG2Gjt6lCpMswlrCYjTwMjTrj3pMoeaC/JN9MwfT
7hDWIDTHrd3m+/bhgcMV4Bm0E/hR8k48MY8Tzj2caclvholzYWu8mABPLGLZZwGQvz/OlYG0Msbn
/NRsFgIHSpc4W56223wTXGeLx/Z8pqfaicMJpSTuJmtmKcj15voFjsrZdWhuemZnGpO8/RGJRURs
KCkvUrRiGaUcubXGo9Bs3/P87uQAWzhm2Pnt2rpDRq2X6EGAIWL+vcNU/3FgDYB+FVymUNjeWc+I
58cH+lVnpN6YvUVjJHoqRWxEwpTMiKrQgz19SeMBxQ3Aa4BAGVE52Ux6hhdj0XN5boLrm5NiK02C
e+J/J4PI1rpQiSbNFfpAXJ072YEWr9OHjoErRHoA4A5lXFzK4kzBXOdXCrxu+b+fw90Cm972lJX2
Uq9nZwSkwiY0oU04d8FVYpaKGM3nzdD+/e24dqbkDlCdOQMG8JhICNA9T2+gVSbYlFNY572bva+5
2EFBF6501JniBRihVd7oJzUJHCFajsE6GYtvlFrtXzXkHZOLh3VPx3fD+QznijJtgqHbiE9cDRxz
YCP4nj2drZ7YA5VcIA8ZtNACDkxrmG7ewxltJrEk1O6021TKLaMnrhxKDMEmqTfCpvJCVJXFmVl6
5HkyKGA3YsUr5krOT/5mbOMx2Haosgi0611QrxBYD3dqSVFe4qc9cFjp/fdx0Ak6KoM1426Oy4gv
dvIaeHDVPRthzIqYJQ3nkoDYWsM+DkN5VUTuW6A8g3wxWuyTvz3JdjKGfqDR1tSMx+YOAUVqTav9
6bUNQ21Ms9A2dAmbekgFvEUV3AQAdAM9heXe+cWgap8nx8mKrMMNmPMLZY+7GQMCm44xl5a3z0lz
k8ciGfp7ilABzsENAIG6J5QRY+SlKl0AQBwNsPK2IqAtbSyzhDdrPLW0+RlHmP3YlRpa0+0vh/OA
94QnKv73ANxFgCixa2zC904yexWeHC+ze/jBSv9JGf3b5Gw+EAaDsxjJnWzVnr6tiNcYK8sXK/Of
4Is8coZhKItYv7HTI/wTRrJissXujJf94agYkLmpYbuHp+64o9lXPX5H1qH3EB3ap6wmwKIlTPjN
GDNlUhQboYvCnDHmycFPdFOe9i+FZ6tR81/BHX9FzRLzfOmPZG/cXh+uwmIQ165ZpS4dBpZ5iY3V
3DzvHFilj9/4ym6uI+myhHoRThK5LnNA7MTc9PH4xdvvNJBnIWFi19hBAddbf/R7PvglfMxwzjgk
hqZsfp50WL8fSzFEqYklLUmhSt3E2teT1V/+S64nI1QrmDFmQRCTPeV5ynwukjmS5SnanEy/FHtH
l1i156z1ZqPxLiOS44721ronXobN7mdFLGpzwUrzcRmxksl4yUz8tk/PC3M3SszLqZlfpFn8g77S
FV+XrFVNcp88KfObvDbsBsUAQ8/IlnWx/Wys/h4zxPx8p64Pcf+Gnv99Jg497PPcW0OxdSX085OK
fSdXad3ooKHxZGfPMkee0ltsdSUB2zTJWWkdgYqU88e4B794ujoehgNIqIdlDOz6be1ImbNiHKLs
SCUuE40Tf4XpE4XThObKYE7VzxT7bugW+dTQuJ3pnmyXkefqM1QXY5oK2gEM2Sbix+wP2uYFhJpb
P9iLIIXA6K/hZX8gFhzYy2j8EtdWxMagi7V3zeqDOTtxqYAt9POklwoCJ531hz92KW6FRH7QeMT9
8T6/YYWjLUy8MCftQDqqf2SOWBbkXpbg4C3El1UKHm/wmbxcuMuUSC9yGfP37H5taQkVf6AIXZkg
GgskItp8Bd8HbVwGJvyFMqXlELMzIHZ+FL5YaM9gbxUhrfwbQ32Nx31wIfwotw5xwdg/CudlGOJN
jiuxMeGjqUcN5XqOrWmDF3zHYseOkxVHWdwijPUbzSHjCh8F3ntTJW4GGCSOmk+HXeimt6rdH+tz
RDk1Xr/aIylX4d34reBibLTeot8CJmIvSGHvN/O3VxAKMaqJ+kUkZSg2sARUez/TygLGAf2CHpL2
FnkP7FKdmp7eeYMHR/vrCJt5UOYuuvxrmN9S+C5un8E5Ouf0GpBSLfBntb12G/OasvPh4Frm1uc3
Mwb+/aYdmwyY75WYUUs267HOsmLT2W5bQc50rKw8KF5ZCIWFC51LDVTd+xMKK4HPQpxFzJXirPEC
zKwtuKaALhUML+GgrB6rewEbkL1Trz7LBesPDz9uuDdlxoSfSZ1N5TZSchRDbQX2m/8ONh+w6T1Q
BpkwBNhb8R+dTUQoBIrB5Br1TnHVIeNxZg+QDGC5mBx0RvV9s39NRytjoYRfsc70EmbF03kdhHd7
YyPYrH5fD+TW7KeS7+sYsisAQTaDkCoSl+sMwssJ+FLC0g+o5/8X34RJsrLpc18zU1lPNOgs0zhN
b4Ff8uAMsGJ5zAwT/0KOTvy/7gg/2LTArkD4XHcwv0vD2hGLJLnznZpbPEDs0HBCdvPLUMaEFz3a
bq+5jUddOxoP+5uB/n2IUlU1JuEAcqgGUJx0opX4tptUH6flViOu2JzdR147QrtQ86g1iOMkPmm0
1JpLOWDw6xYjBR+u+XCVCEaRPItvO0FY/zcEwokRHiQwxxshwVSCm6lgz2K/rpHL6DX526RIx6lp
17v3OpAYCAk7mQlKc+gS6WLFRH0hUOpZVDNm381kFAhpXewx/PH9oF+1t5eMSGTZP9EDQN7ub/h1
kpkm+FJkBenqf555oiz2xm4ixC2JtVptuDKbuzfeCNkXZY7xGOOLcfwQVkeiAoBlP0uL14SqenxO
V4Q0z21hSnrBK3iMQb4IVun/eKr4FfZ8VPrXlSVD5tovfkl1yNR9ffoAbI0zm7FYd/46Z9AZbSWu
PJOolbaTPS2zoLkZeHVLOtKrjuAs+dGv0FpUA15J0Z8wp6+FTkHL5zBmmPRnLniKoGMFxRsFPSxA
kNEhv3wApn4ehbBRtL4aNB6oHlY69znQkBiwobEydSv/SYgambbPwjidTzN5/JC1WTYoJ8hvobFk
utp2BBXQZ0rW+86OxlMLapvWWXEK8f4WUI21T416sZMBK4xVoL942abKO9xojDUdSWefDZhi6qvk
VRwajN3s5ybTbJAbGlA8S312dtyOieMqQytlPaOAapUvZ/i7YIx7fcPsjBARW6yOXrW7SmPS07zY
+tyuMxU4qnaqCKx5ZUKFQQa5abUdPdz8g4H5EdfARpxSRDWmxrjX8Dl4Y3GebrJ2Vw9nb6gjcf80
/4UXnjMyFw9afy5Zb89GVZCghk4piinpGATTCNiF336sukkGX2DACwFPt/eZqbqse78Qi79Uoam6
FxOlnWTNmquOzbM4TipPHbrGDuV5aZPoijWgo7KqcakvmeHItsH7TWjQPXeP9NSvP5Qk2rj74fXm
EYReOUcr8e/3+KL+oRHq4OLk3CEGSSiFREwd7lwa7YrF8yq0Xu38HKPahKZCtqf+VovtSIBnrtKA
+wuTcAG4bYuzgf6XKPYx/Psb9BgQQjwdSEOH2mRooAOX6nG+ZP72OHpbf3BQxbXnb/leOaEF007I
hNhYrqe4dtfbN6IMCDCXha+BfDoNKi/fFyzmPBzpO0vpkXr3eRlxXB/AtPWrCleuylNOtOq174a0
gSwdsu2S7zt70J/ru1/wJ3tOug+LXlU0Txvi549lEih/n2iTZN6gdeLh/KmEQ9nJykVkPUw7+9jp
ukkPMYubzFzwcy0Gg1K7k3mrovRpG1Xw/BZ+9bKrN+tbKplHqS0fBzg2d4fGjRo/elsaVo+Ex1AV
qd9o4I3to8anYnk6vQKOUFQsdi/ERheYCtdnJmfhDgMZtcSr4ESr6fJo+ZntA8kw9bi/d2IIrGrs
j1wS6K1DPvnVAtB7q8H/IN7SB0cgOsuldsNzUWiM+xtOlJLvnnALsC5YjtONjOefAb2BFJIrxcjG
UrutAaNzy6ORx2u8SCZsV21gSSnwx8K6A//DfzINYBhv/ajgLU7AoVKssXEOD7rNKraBJvzursFT
2SHhLUexXlabXzEf3kXSofCdB5sk1VBk2FUfXzyOPFj8ZzTD1yhaQ4E6/lb98I2fHm9nyEbiDGQh
YEQZIirDglo8WrHVYrLJKVZNpZ+3O2OkDb6T7WJx/nqjzT/GgfvAt2lM/zxrCbJ6PinrV/OKJfBM
4MofaAbj3PsNd4en7HTLbWwAhgdI3uWevDjhrv5YthdwNMUYs9udO2pnXVGxPip3wNkB6pT4qWeS
2IpzQosfgWY3DIx2P7vqsoVgZstgvkbFDIs0nRfLQW8VW1pTa14vZRQNltI52Q/z54IIlvMud/Ea
KwO4hdoB5nSjBbzSEe4stU1E4r+DNeAB9hWTji3q14C8HZ6+x9P26eBLmt/4Dj9VuajJrOmbXeh/
Gh0SqNYf1A3E+PyowRqQKBAc9WK29ax8cqiPjbVkqAc9/OJAyUK55uQ04La/zmaPheAhkNksE+BE
5r8VuMG22Z41xmdsf9rvLBfITzyHQp9hSiHoCNFd02NaXwywnbvhNhM1eIHw6O76eRAgi/wZMy2q
9aK8fkv3F9vaZ+kqpW9igs9dXt4/47syJ1aiRPG4lZf+M1AW5c8eePnc+rHpdngq6IfqbZ2Hl3Lb
gQA11zupPhYllRPuePxwbOJ7RjWkPVDcnim2MRfxC9V5AB3/e589r/z9OnOsgMY5hByAPsc781c4
73AinSaOl4ybwEDM9XcT8zY2Q92S+xCwpUINnkiL6Gy2k9YQe/AwoD9U0OfDRQLJo5fjqjlpppIH
xe15HGprgJUP5Qy/2812S/YL2NlenI1Rw3sn7xHN8uBcPb0eCzG8bAcBRWW32D6PABRYGizXucHI
AjOx3IJKePWs5l7Uc97SbnsmWAwdnU5bIfc0rEJWVZ3gcqrh/OtEgPziUEfAkSIWOSKhm6BNEAya
mvK7R2+bV7rkWManPpk/t/kUh2ER0QLcVFIKgH+OdBnstk+yxIJbWCjAjVD3LDlRHwj2mdOUFXP4
wL344QJbKtH4KDj00tP9oG3ZJwOc7+m2IOhS63i+6hNlfJV3V0gCsIe/7k1TofmooIhcJRmuc5UF
B86Hbmtpxo50Yg69ESfO2V3Ymw3jGUsXQycPd/HA//jsn702ZWeF5ou4A5L1wHNURFM3CC8V+5Lg
7+6tcO5DB8WAOrsJGSTfC/B3pntXQ8C8Rk/bsdABvAcsjhoQ9jkqhYYqTfkCmx4BQPaCoaDZ6sxd
zZqk3dPv9vmEC7XnXF/pgqQ1PxPMlXlaEGh0i5L6o/qviYYCAnYBFTEoA7tYfBIUuC29XdP5K5Yf
ASNWLKqJjTYPpTBbPwJofkC0kNknxJYNiCixtP/ikzZ0obPj8I+zmAsKPVaJRx0IleUC9oHeiPr6
VXnU784RwwHsLPiyDfLFxDLHK55h5nfQi95a3bCdiWbSD30jPhf1GOiRiNnlV7U1XCd4ZpnSoISQ
c8yN2K6RS4tacEXXxuo0Lo5kdmsYPbDgirf6w/llM8lEDbXANjFBYzIz2duGP+isgJYBUkGhw2iI
QSxtyR1xoxBbj4XXRwER67yyCVDIdwPnO56MbaWD1RFDeOSy3Gm4RjzW36zZ5D/QUVzxBHipchR0
ukCiPQecy5R1EW3zvbdQw2R7JDwIIP/Yj/8AD6bamlxFjArWyKvMtyDVLYMW0BbE1v6Dr5RjDpGs
a2ekTx25p3ayf9vS0OOvpXmXQ3RUQl0OzBONY8ntgfSI2YCZ1sm8Rxd807C1gpe5P+wHRFjqrqoB
vkHvifQZP58TtgNuK4RqQHh1Dagwok4/EIJxF7LJEwrIydnl3cRF0D1+03ZW8T4ywrIQ/nDFA5/j
eMwKh735+7ZoG7q3E7NUfn5YACi4T9ZMcs4z/jMOMo4Rlhl2bidS/lSuxNZgu53hTscnI9uyJ213
vmg5ik24KxRkAU/TDmW0uUS7vRtQnnFoHJ7hi5gCq1rZ83jpIlAI5YXin6bZiKmwnHeXS6K5Be/L
6gPRjKIQxAbp0nEe6hfNC9+k+WJBZ1/egQpl+HWf6254vt/4BEBxbJU6Db0IGNkedQYphGLNePch
Tqw9xA46l9ZSFV5kQCdJd1vgfqyc3Yj3w0D1RMiFgyc2+PrxhZRCD/S7W0FRl1OUe2ye0fpho5Ty
aNo57w6gungJOP9lwjcz9/ujSSFWSDLNOdwibkNik98RGDyTqtc9LuxxY3fSGZyqnegS0J2oHn/I
4B2D9MMYQ3I+UVip68+AgOp84MHFTQybZJONFJQR8aZbhnwNj8vy6Uoq7GDNOwg+TWlldYTm1nSV
zGtZ/o9sTBkywQ8sBEDvkZUrBf9coe34vDU9bxb55+v2jsb4sOXUhd6JZihY6cu2WeJWRnhnnGBf
euBXNIocE5yakQ2mXUTTTuGkkxfPwbW/HxOGjmYM4kvICJZuDR27dg8beZepDkHu8fBvsM8wCWXk
/cyM57L6zKU7vDexnqQ2ofTpJjGOc82UVbfntk+E0aTK5EUyKKVJc03xKrx/Adiakiow0kWGR2ls
BqQ709BezfX7OR/JixZqLx/DxsuKa/YYaizzUfhCoiW3VjOkJcesqxi/651suN17DrheFePPwIbM
y6iwVusPySpapY8pYwSfgfc7W0GZmqNQKt3oPY6L6YsvoutebCTO68GpCtz6WXXa9suaokVnWule
9rZVxca+rJxCw7+3Ekkdw6BOPTXxysF0qPtFG/bvMZ8V53qNUy/lILqtHxRiRtQN1lmWTltuazf4
PDgUc7KkHQBYFC1FPZoXuAcQOclQKdmjXGz/8dP/1W7/UY7VajeQ3R6C14qhy/KB84YierkEK/GB
cTuwKzxdsa8Rjl7fakO8xaPd50DmICxWWjgtieVCsRSbFnGL0xpTLGRGOUO19c3GZWVfGCuTpYaH
Ch5HYDE/FfAGsL2fojnDU+2+/vrPOKj45xk+ObNBRxrfH61OJmouMs4/sn+KflTrBylaicGtfziZ
0K6+EsMf35Em4b0DdPqUfZB6kc2kRCxeFwHE5YckI93+XWJEAEEH0EfrQmxcTEBmZymPU8AXeSlM
YHyBz5gHa/VwTNi4X3k50FaMPYnNwzOs3B9mCtT53hDVl7iupDpTqJF5nzlr/+lajv/2UeHsBAFa
RfS3/IbZm56H+Doq5xSFKQ1JIASahc3I17CPaK31NQeRw8g0xUamEBK401yxFTfcQD493G4WzjHI
nx8O3SqxkXIduLGAg7pkB2vT5gIos6k/j36KYIoYq/aWps2ctVxa01dA0A13govg+qrjr3HEvI0Q
Z7jdgQ7ep0/wz6rdBILJf2yh+ICZxIIVwnc5zFArYJi0zbCG8MQeFeinoAvYanEV1IliqPZYyRHU
pQwULR6gAOFm6wa+//UBI23V5Ih97q3IE/22iDxJ3HXw0y9GZ1eo0Rg89i6DIjUjdRJccPSdT5rc
ol2LLSTxEzkA/4lth1/7zA6UpdMEy+dJC6+WIa7403/eL/v8Ceq1EjtbFDYCXd3Gk0WlTPUjwAZo
FRIjCD6xGxIzKqD14vpN06ejBKPH5H7gb9RP9EEP64llk+iOIju7ypUtFlSe7uZuh7D5c02B55Ct
cBNjxUL3wiagQTLORCo8vAcOexJvAqp+7jMefhnIQ81u12h29GYSpz7ZZbv/+WGukkAdBGEH4NDB
w2r8RKf4zDSVJzSbvZMljh9cTQahB0qJzwtRVtAcjIAXD70WMEO0/yC52AAZnxEaHdbLddxjPRiQ
XLpWNz4Xk532hqbvgfHKdxa9gmfrRPAeTo84WX5C/RLH7RoDX6PqxQtQZ7JnzPVIfVOApo8/tXKX
RBbFLNTZ8SB8330cr6JlZKIv6Bbaoj3idBWiK7jbb2E711wwvYFSqcw5NfUHsqScX7qvdUFceJx2
trEZBtAds8QvOboc9JJ9bi/lrbTCoo6b4pwuI3unvyy4En5uv7hPmf+ezAqFdcBMB3AhFeE1EqX9
xVbLQtYDl1+olXPSflJwla6e6udXsZV1/4G+clog6WA6hv0AlZVxNInQV6XEENNO5ieUv/erELQM
/7RVAj4tAENwWGFMpH2DR+UM0AXorNECTEZwA+4RavixTT9WvUdDgouLZDVAFoeIxYzB2ripZJsM
rSFbwXbVrwtqNbfLRKOWO4hm6M/F85dDdMp/zFu1xQN9HyfDRbNdQIXXM2TmYFWkZ4MUGH896B7q
DmjRespLOWRhaOBJpxsPKa3R0LolIF2Rc6s85FF0xa+w2ZStNyzsZCVdOX94dHj2DH0K3b4WslRf
Oh+40ugrnXlyurjfP07OaWybhcvZuCal3tIxRTwjJMEVQahQInFmCsXovH9aEm5obWr/mBd8yO8z
jvwvgFOQQMLy0CNj9zDHGj9YuXR64rIbTvCaqjG07+xp2N+UMk4z7OnsZa+6goQsnv17AtbSCISV
I6Qb3+MwA+sbujW61HR6FdsyYtLoV7OjVCzAjWcauEVOckP3sV5rxnykE3T8VesNPiCnxKgkIeth
mPYQvOPh3/SU2fQW8gLYmsVni/Dvjj/ZXAbWDtl4bC/0OqmHi8q53g2aSQkvu/tovma4LxsYRUGt
4IFzsrGgIjIPqm8ota5RBOQkaz5qzJVQi+Dig10U9W6lT8BSYdD/NuCO70nUzsNmN0YtzSCw4q0t
nQjQO/LKfhth/9+HHYXWrYtAJl+2s0NQjLt1kdLxBZYRjUwadkPaj6AaopYV5yXS3XCn7++0J7b+
uzOaCet4eIsND9HjtBEnGESW/To8/ZfkGq6sZ8EonsBEMLklGG/PVGBhpzhEQ1vVt28Kdo37zm4i
gNaZl7kB8BdjpZXsOtTPcFDjD9AHHM3aIKCdL6mG1ZRDFTc+PKqeY5E+wCLJfsaAPfd6FAtfTJ6J
VSBIDhsuRVgiiOUMARTfVswP/YZMQzwDzeUNUoInyclGfk6oFfGG7wNzlpYH/ST9/UsGdv5bgGjx
nVZVYcuHTYL4rd228Nob+EN1UujsXA4dBayLQZbwscntSQoaw84q9VnAU1RrA/1NFjXXZLAli37O
SIQ6BjSfIVYOE42idj7zuJlWhrLkwyYSCzVyb4s6B9PD+WcV5aYRhgo8AwlIiW6CvIJhKLH1jQRN
IJRxTOfVjM2tNWPp4PBFMeMwo5ae+vVV01U5QtkzQg2HkceAdyR9LsrXIcZa4TWtI0ZDXlbCH5V9
s30Z0/fIKdN1xFcuRLalyXJwLrt45MX0QaaXswhSjnbFfZPJfv4evxKna5CJBCMcHZ5sAu6Kwh52
pOf48h1bvPDZ3oygoOXTAgp29nXzt1/UU0pUtwFGocF9FIGWzLULYAvjZ0+w5ufPGNpd649izPkW
mbF9L+nq7hFiBvTxsCJWHW+jN1F+pKR8ga05Bm5FJiahj5AgsU/Sh8o9HIG1qAsz8V810W5tad/Z
jHvjM2gZuZMP/AR+/cuwzR/47Az0DWyyKd5HDUdfuxt50fFduT37cqyUIWyUaMPsT0s21FLrp+8O
UNph4mRGTfqpSmuL58fHpbyrz3FG4FTjD4aOPHmYDkFpjRML+txAZmPXU9pMDFtp7cbxFSFEVR8f
ij0A7WT+JeWZ1v85QzSSf1w5mQ0lV40cVVrX5CGq0x7QuBAZ0XRWwxNzA05tEWSM5mYLtdowcL/H
kMq9TayojsaIlwBWoJlrTepFrIpGnLnbh+qWmOpec1/qrCeUKXKKxvvqxyci8gG7LD6xd890XhJQ
zqosRZNX9p9opkg3I3VdjdZJhoJdSx35GRYUNkoeQP1XXcKiy5CyH1p0RzLDpvcafLvQzEHJDF+T
2nDqiklySfxUjhUh3QBypkUrBZoUDGTKzzvfvMqHP4w2CABkjCFnzyasokUKyMZYITv3apKwckCd
hvqIAl0Wr4M8YgM//biPc4aF3tdk58AxVO8DtlgByDpUWRktX6pdyxfmUIrXysAXHMfgLncJ3PXc
Eask7z7tKhr52uPUtO6ztItbidJcWvbptocr11FQrZAsqakDxPR4nWXoJMIdx2m35Qh9KU7OODii
dXC+96BkB2d3L6B+HaN3YpT9DGfMUjKayJHNSfEehjHfJHO+AEwbZmfhzqk5UGVFmHs1kpDaa0E8
htWfjKGLtu6/i55Wilt+r68fWrTX2HzBqDhJsW87N6N1RGH2OQ3o6QpHL9Z3PUSxgTcKuAuUOXoO
IMCVstzL7XS0xUEvnx6xlgYkDCav603kTs+OsuRT6rqp+kteHsaa7P7hTbksERZc+/WjCWmQFc/8
LPGIi/zvz5MDjP0R+SIhHj8lT6hm+VzRBdCWt04DyMRhjihed4dUpsNjCknX42VXecYa0c5r3IZE
IEhTY4IunDcViQYP2/s64GWq2fsqiaxihcF6nfqx0tmPFb7+ICCJPXrSWAvHQDju6ae3cCvm2gsr
L9tY60zl/PnrcM3ni50iULjvC3maUoTxiQsLVtVbWxOb4A9E6If30DdvfdDG4oWIDgU2cuN81vnv
aTLV6PVqdDfdpZ9It/ehJBDrEXyPKOyMENf3MfiCvux9UxICZ5r3hmgVW5qARTOMB4Pcy38ypAYl
AjPHhOmgYmxZ7FLQde1q9GUijWLOJ6KwDTbSuILCn/EQE8kdGuGTcXnRTXE6M1ZsnvrNFfeQzH6t
jDD7a5i5j8k4DrVgGOg8l3NFxqfvyw4nCaV7WqE6g711SP1YpdNizlAtTYd/L1ajF9HqE7R0SPvh
PPsw71sIssB2zONn+alZw2rp9vYAqqzQu4hLlQk7dI56SqFV5W9wX5dwgWwhcwig2nyPwanLfIE9
/Vd11DkXggexIw2UtjXDU83JvWH4VVxo4/9IOq9tRbEtDD8RY4CSvCUnE2ZvGNsEiAFFEX36/lb1
6VPVXbWTwmKtOf80H5dAS/oryfRqxfqt2/1LMF3lEazqhFOE4wLahRPMFFfoc3r7MnqbadEPLlww
oNXjmYGyNFYEgSi2CXmvWufK/vXcFgZxrHh3Ji+B2GCFzS1jVCbVVj6UQz5FWsklWTAPFXHj2+Ul
DsaNT4Gpqk7WJ+xwMJankAheKTI/lbXidAPnnke9+ubA73btiEE5KjmIGVoXZwDG8PY0OcqRAV4r
r1Qd5Wy/FJtSsAEUqQP2aum3exLdegG3OeMtinqlTdLGtRddmJhRDwkN+F6C89V7ouZ8erWYtifX
Sc+lUcALIgiDfFgbzFp8TjBKPtI+bXEIPIn2ZtmiJ6AAlnb3UcOkqGUGARf+5uQMVIKjIKZA5OS6
Cu0iVUXSj7l3nnzqnYMB7txNS8E0vsxxQXGkTOsQ1U783SnMyGCGXJFIM/nvDBxzQy/KZU+pQX61
9bp711V50qAwdOfhdzTK02zaRNrhts5AKmF1E+xDCKNWTyXWSfNYVIxMTPMdPQgpqYZVzK4dlMqi
HOYYI5BIMJiI9C6SnrS78zOiF5Ds2dHfgTl/7WRtld0TVol5IqHmkb595Om/av4UQTMha2GAJUER
aZl3oiM3+SChyL6VzqNz0Jtq/WWvpvxVJvoHEw/N1nJQee3LBxwf3Bby9rUuqVZqBrA8OXXJwuRy
ZiQU8VKBMVGE1vGzBclyyx+TiLHpCY2TFjdnn3KqGVHD/RiC8UBz2NigsuChnDsQpQEx9DTJinN5
uxeycR397FyZP6hYhuZCq7xq5xFdJjLrdoOIx9V79ptcb/KwjzXpGnf7u+2/3B7bPT6mgibYVb/2
A0kTdiF0GUgNiFwcAtsaKDlH50bgvc/5t++3NDOu7L4jnV0aSuc1IdQQMfvX+xT2C3JO20kh83Kl
SbXK+X59Wx8WR50JUJawwQiwnn1H2l8atMqfqTZ5eRoLBG2Zy37vsvreEPugWDKPtUuFitOW4ze7
uXecRjKRwUWAtCc7Nir+Qt9E9wL7aT+h/Mh/OC/KS8DVfiB9nmaMH+IhA5fBOvCzr+eweqdY6q/9
TcvuZnhEovKhlwz0xe26kjpsKY3ND8DNqjPszDPY34/q6bfWPjPji4SpJfGXV0hUA92rXyGKGpDa
vf6JCpSrjQcV8BvJvBJ86QxNRCjSmMTUV8/t5R4Aq6nNcwy7tBU0S7+IJoLYGFRavjFmpjw8y+Ht
DryXZEs7xdNg30HWJ+2B9dxTHUQDLQIetOH16DIveiPp4yH370uOQoNFM73RYgxjzwmSIWKbV5Qy
DR5lxPY4aBdw6O8OMBoDdv7cUxVS93c3u9k9c/v6jOSdng7GaHFaGvHSMTOr9D5T3O4YIJPbti+0
Y8qYo5LRIJf1nRTpi92hmlpVJviSEg44QApUnH+DcX/8+vBAUq9Q26kgThE9hf4n0e4gZR4qW1Ll
a0c/idV1F0dCN6/H1dc/65FuuPX4V3AclEfKlgdChBN9i/Azimf0UnFGtOE9qhaD1wkYm7YbNdJl
9+Q+p0p/wcDSWyRnaYcfCOjnpH9mV0giMqgdzHyyVVWxcRn2GtV6NbbWD3tS+NNIToP0ZagodNVA
DdvVtYuIG9OL2ORp/eqLOywJ47qhpahv739sztmZytnNF9J1UpijIrPzzr+Xfv3Z95QVh+Ttr3lH
D6Wyq0OfuOSnn63yEA+aNjElSwYZf4xv+gHKuJadLoYnhz0d3ZB0GKxUHtkfwkNQbeyInLWKCxgh
ffYli1XuuzXAy9v75FHG5X3tCHw7G9t2V1CPbRHrDBbV9jUrUyrTH032geEwKDJeSV9x5CE+8ucK
FB2U9OxJeAcYeqf2aZPHMugcJ/UWx94HS4g6Kqf4wJGqoouo/EHGLDNnUPtvERZXY/ypVKSCXsUT
NAjLTTdwvy83V+2BHCq5J8oZ0nHgpiU3B38lkqLdKYwP+nsLoEQZ3uRQN32Yi97EnGlgL+BPnsZq
Ces7F+Q+JeqQwB2ZxCPae/OvbJzu1N4nz8w1Lq7CNMHdk12cVvCenF9x28ywZUjdoWQSOHIRGvdb
2suCYsdMbtw7JWSpCWye5nT+3So9Ujz5cjhRkf+8VbeL0I4dAIvIBj6ak5QrDnD9+VhH1Au+qliT
3ste6eMEugVJkcWoB+oVS5/5CII7AhCvktfa+LjB2MW0kLE3pGwRuSvAX+A8FwcUGZUSKX3szzit
7kNePZfOv9/sxP25OSEz78lfP0K1jU2rTL5PFwBJderaB9tC6THugB3YFzowU0oO1gNYeZbsRf7i
y31dncuS9ydNkpd7TL1wfo+eeN+t7ZCJ6YXL2JASSJZzxUaTgvrigmwN5Z0z6DmYjyR8OkAFRoA6
jAKIQALdf9YOCJ8w8B+/48nqdppMDHeC1TGlUAP8z6dV5fAjOlIDAsY1CVnhcHj9Wxvjbu8Mt0Oe
yACyOoVwOnbW88c0iSfKAinsqjV+E2AYAQ7PByv8lpArHGmQX27K80e4/mLPUI2N0GLl7MCcBhPy
Bi7xo/L2KSXQsfSPkAEuNng7wk9wBEaxomtmue1plX+9J3vcfDXyaw4TTAvMiQJRqtZtBULhjKJq
QkYyE7LZALnz7cWZrMy3NWGFYD1PMAmLb2pPp+UOo8BDTJ7kvMeZYplBJJ1GauH07T8q8gj13OCz
ADK44iFgUAoDelkR5sXGqMYkzmMI+gkXD6JXuFsMcOHDnvuh5mIABH0mEh85wRqDv3ZiBZwbC2ca
acD0q3M9qgCgTWbIiGAzIYvO6skdtpWzjWJX14UfnKfyhwqQZ9nRZOxUP0rUwpr/4nb3/iAIAPD1
2azanlu5aIYKBkh8cnvHrgBQCxn7v/z1Jih9KT5gG4mZT+33sD7Bx75QNDyJTPdURh36GReXLP+k
c4yBX12CCm8ytzxlgd/E6oaVSfwKO/d6MJwY9l4lppniWSQY6YD9JlIiFssnyjyfUVS+f4l98tc6
QV7yWzWsbB5JagujsUiWR55cuL67n6ThxUPHozJd3pJMfkPTBnZb4sFqWF9PmHs3tCpfG+0HL09/
u/0RpKV1LO2VnzAxgLiAM4e1LYNyus+/ag2P//V1LeR+uQuZtVGhEns/HVXF9MIbxQryGg9iEvut
L3tuTAEh7dG3egMPJZ0mIvibBSImPBQWxykg2fYlYVmTjEBggd6YhgAvOibqrdBP3NZrjGzEb/Zt
4SIFgIP6/n1HjWt0nuxrYD5MEneuJ/RdeKcw+13Ajjvk60QItUJtajPG3hhL5AIZHrTKTCCS2zoU
EpmHa8yn+XtULDiHY23+gqi0DkCN+duKZNnJ++SW44x2kGdi+rHfOudb8nzQqhFNdP+ArxRho5EY
N6Ydl23n6VGkoRkuJ4cp7i3ng3SSVV+KgxdvCe6TCwc4gw8oN45tHj6Z8mwVlXW6egxls+6HPx4Q
9qMhA7AxkG3wrWC2/grLdqBmNtBAUbkG2WwdAosbSmj+Jd8DCbWw87Fmd9Dejz6MNM3JXnxnsApC
x5h8ER8Oj+AeP5pRPG1WmGRcQtiQxI8uqTsqMA61Q17V6YFirBUhYQbljC+hxKUxWffVf55GE7ky
HyI8VFxSst6I8IqX/7KSCM+joUEDjf5s2X9BqIF6yzZ8CeJFj19EEPYSLee6/V5D8r5tifSpeY6i
4G1TDmYLZgGoYW/3nUEgoQu5kKZDc8vbQ3T2CyniVFgfqtjzWGUyLsJFjJDsd3cM9Ra5+B9feIm7
eMfgRuTjVNgE2rbWvnH2R/IJ0APeEM5lYSeyB9gltwrMWtCKtBVkFRYyyfNeXTAxbzEwrSpuZ6r7
iDq+xeQ7fE1eEzqBzR0xP+zLL+nCnJUaUoMOeiiE+Yt5nhMzKf5UEsGTx3TMVuFst9LM9IlgctFg
zM+la3iZ30Dr4fIXDUKKqwdL57DDIhoO0kL333WCLf3w5mjD31LZ9aKZTZvYTDmOGV5GHhsuLFfy
ai6k0NN3cB6kr3F70Gx4+YlQA0z5GuZ0MIIXoDRfJ/rQDx+nLLYootlKtTVZvAzVEHO6+iLrD5RO
Wt/mpp9NZSYF1KFKoM2IpumBzI7ij5r3Of8RMcT/E+Dl8+TVIxqxTPPgMi9RzMwvoeK1JVBEnpaE
9Z2KyVd4s1DKkQvyOTGUHprsjbIOBjwPmEno/PaX8Odd5qJvsNQlktUXM7fzUY2SBVF5x6aPJgAs
mgzM3z+R+AXFAyOax3ODLJXxdrn84PgC1GKT6DwkMwDl/b06FfOaOlgp14Q1APaz73F7RpY1cIR6
DSaZv35zTTLSbnmaQ1AW9FUkcoHEbN7Qxsb4E8lka+KSp2SdDwI5fQQGAbAAqURHlDsjUYcKxkZa
UgbU+vVaQ0rznQKFaQSXSQd1hB2f4v/CwAB+jkuqGAF/m2LExEeho/oGckDHa30TmWf0jA3KmdnB
6WIzNSB3xPOK85InbfkBAPl5bzzFQPywfu6pPgqr5CCUnNcQmB0XosxCYW9CD8bSsN/xElkNXwAH
o3jcYFiv99DY8ZTgDY/1oxiSAn8FsoeA0xOZF7Duc8Eq/mMUxcH2CnvuzWHgml9xUAIyEyhgzelk
gmIqhWxHkvMNnsPaRxLEu/h7hKjP03zC3Km/GVGGCNKe3rqYdGgGUORz9JlTAKVqlI+ooImU5+YK
O4c2U33kax0SR9Wvk+ZU/WF3H2MXyUA3Mfuj3fyKxp51BBCEu0qO5AiF05pG6qNZbFAEE/dGTEVT
eaRJPsfcD2OkwOX0IY8291WD21FiUDKzr6hhY2H9qU43tPHYWobNCVfC8ENsBFkOPmSqSbMG7Nfu
NQowWuD30+skcsTfUcvrHrYQYWLhEE4ZfOwfsSmt1+mBuZUwxRMGyLbGt92WS9UnbqNgFMHwpwco
/s7JG02ezaeV2IAQUD8AdfCiy3J0WcOI3AcO+XB3MQtFdIfzAZ5N7uWd8yk4s88hgmDs3Iocl0W9
qMbgPbExEaj4lXcEdofHiqEssRjJYvaRKhrIfzHvGSyjf3frRJ3vzEqveXFaCAbF/wRN8IhN8qby
QCZG5J6Y1LAExOQRuFUPOLpGkAS6ZT8GUxhNbXFZ0nlQ2WoRJC/dgBE9dLf3cItja/KQOlk1/Rrz
AlEC4z4IW6cUOb7s8vBbXKqJenfyR5TfhqWnIVYNUb2ZYDnKLqPSYAHnRLJIkQqTcLww8QhZSGa/
qqW84wvVN4x2S61kTDmharLM/MFGjUEceDuvyuX1fl6LHpC8bCMwxcbGLsFedX7O86DHskeGB0jE
Tkb1T4KTPYjFbos3eXiZkHSX+WQn57b61yz7SLXoTRsC2+w+mQv1srqP2L+uMT/qnJDYqOR+9rMB
a26bBt0J52AEZpIHxkjR5zKYSjMucG5C2JgRwWS6kYjKje0+hlH5HEs62AB30s/+8P9RQ9abo/Zi
9jhen5iFzDjHn/8LjC5RqOQwX34dRg5T36j2/WnnuodR7dqfvprpb+AjBDQb78lR3nh1Fyu9ZX1H
iFSucrL1nG7/IJqGA9sgUMKWmBa3htTgdBvQD0AfLRuAoWVfXfY657lBF5BV7CVieA0yaw25wU3E
+ADfFvbzag9+QCWxwBH2TdrDDVoH5ZZcoCGH4K3wKxJDYUTvLAMiK7BCwb/jdjiQXkTYGrkCim/E
GWnogIGcbRR7z+EFdjQCouPdf4AGb+5Hj4lGvrQ+52i2xJ5T7G8HXgaY6o+j8USF9QvRuqiIVdWg
wWAlRruSvUCTjG2/xfvgU2L0AMIIuUwpb5+tBzcCUsVbyjHa/Ca09IqCu7lHe+nJ70VzG/WfrqYg
i5SmJTbiL5XW85KaPbgI+xrz/d4Mg30zfcvKtRDcj5MRPAckgBuKgL5Bf3b4HYDIyIQ7NikmEfxh
IFFS4RRzCIWa3fjjVgGMESlVGIvQLKrWuxdL/bBbGdSGHGA8DABnO3NC2p6hhR8GbkRP3koEnvSO
TPASC2r2g3Hi7yGHner2H4E0ux1INVxpjVvFaPLanZk8vzbwAk1N9bE6hJQhIDlqoJK8S81/ZnMW
GG1OH2g8hP2luzn3Fm9ylKgOPoTW2U0b3u6Bxsy02jMPdFjaxW/WNVQ+wvLCRg5kPsfNm5tLBgmR
QrgXKAEwVRNgqABLIK0pRmRAwJWR1cEOOuUjxcP5/FGaN36v3OfwXLcgf/kFscu0Zpr9iumofrGR
9ikYZbul4H6H8AjyASsIkAwCJGSKjAM5mqpo0mjWwJyU2ufF3tvA+CT6fYHsbvDXER2pO5tqkbOD
APYhMmRye+t9HguoC+aph0jqLpktadFNsd9v53wPX9chLPj15rxHXb44e9klrboIekNRsLIgLlK2
+kRb6X+PKRyPgaEQQGd4k2JQFv7EzlF1LjkStRqcSV2pHUnh4uMdfv8Q7dgga5A51nmvBdhshywL
Ozv0QhowwlscNCbo/7APEOt1C/tCHihZz9mFRqlH1Qi55O6+lNWTL0Gf+UjFnvpcszGdrqduDdeU
p9fRkPhIVGEe+n9pvPXAGzKkWo3hfrmjXL13kM1fsbkxQ+h9N8N5BFNA1ycmPeErX3W2PzlWwwz5
BgOBEOtBMc2YggxCAayGjBHXY9TNunlP2IvAu0DcMmoL0zf2eDiTh4suf4w4HBndR4QVfOgK5FE8
dIYhZp3QY3DCN0IICKoj3EDQ0iAS/OHtN9OOjq50mlEZ7BRkb+geEU8jEUEO4WIETTMSeeZcSdn9
LpmnxQYGen94p+PwfRQOaaSJcxFV/Rm145v3EMae0a7xK7Z9hAcu4f3xeVbxH0eWowV6qU9w9wwQ
JPnl9IKiCUlseOOvNwI0qVdneD9iL0N/Ytm1lSTgaYq/4iCMLn+9vdBDoXOzz+PzWKqjcF4eTawE
o8a7YkYOv+Nmo85RP8kHHS18YdcB82O+cJwHAx8C71yiExi9InR2baRMP3t11tFUo/B2UHegjC2W
0vae4MnTrT7uwld0PJJRlKY+PX/IjzITzH3DemWg7OUxuB9/wc0jXJStGpejP+jT0bB0bwCzSLqu
zBN2UG8N/hhTISx4KOuAX3nNNI/nsWJ66ZEZHGdibwhRAqn0j5Xq5EM0uyniLieHDE3mXL3OOvaF
hmtfk9htH+tVD2aDS+wDw9n3BWg6abgZq+khidyCr9/XWOmVnxJZqE5MJ70uGNr7wFKLXixM/fOu
Rm9W79KJOvdXXQSQRACCbm3cxpElT+BwxB5ORj2i0klD3CcJAYJV8m6ih+lfyQ7AVcsspZBnesle
vKSm1yjEPTE4Vp+RXySyE9m8VqssUPCPCUn9OWSxCvOJwcE09N7THdK+i5h/AtJrfY5zIwaDQc9d
YB0NeKA/piv0r7rdg0By2AdotfpU1TBtQuMqNKeqyFm7piIpnfAxwT7ySA/lu3d87SrYSSfrovQu
Yj1r4kid166NJZX1U5ouajjNUfPjvI+llOWOBKhlpiOHAYRdVQSC86XLBe1iMguFwFz0kyFmt0SJ
tOnk4VwgPcV3NtSAZyQ8VqCciGhtdUYQhXcsBDiKag91AOGrstOQJIuFbHhEyMnPGaZh2AeVI+VP
0FQ8mTvIUIjKABV3G6NkZrGi1BKhlSpPzpl02mqREkn0sDWIB9LE7J3YwwxQ4GM/Zf+jDgCKG09w
7iGFwX3I+3lM4YKW422P2BZhJH/cGKy3zSLOTHTBsHo/C5Lwge6VjZnWPBDC61Bkzs/fskgRQ95J
pMRsLcYyzVMpvWIpFdA06uyj+YkkWwCbmp1qo8/NPqYGqxub9cfGf5ovzFtyRHzO6bQjJckHBDuj
EfIefb/3iK8ukdF4XIR+vTP5LQz1CWa/Yx3U7sRvg6Nv2IlOHEUUUV8z1WXkmmN13blMV16KKPvk
jc+0cBKwSr9xWJz73rxLDVct/d6G5CxwHhgCRlyLnUxxdiRXw5eLaLDwyCZBIFTuCnBWWeWWhfZ1
ggp2L+N7pAD8MZzGnBxT/QCmR4fGBtUxjMrlLqbVlrQfrj+6a4HjWeN6spvP51ZqPRyR4JVAWFIp
ybTJhvvKrT3X5czN5zbx5XefHSVEOZvZpT3RpsnmwXcxJ4DyjuHu3WtiTTQA8LuP0rgisxh1pLQr
AS0obHwe5NvuBdNis4sZ473/aNkdso3YSafg9DumOXxc7hjwD0FS2+07vTkatCypvU3BMwIxf/HO
GOBdqmHMzXYYlgvfFwd7BPqvO7gr+W3orwyDKbOA3Jk3Kf07r1wB66YhJU3pOxrjfCeod+CXbGZk
wf/L8hiSMc3BQeyxPSS27mGHxSx97iTKFm5FCzrMcu4pXj59f0DKuwCknA26hZgBS2tGPFJX9Drf
IEeEH1NjcCdRE8WDv4fDttNb409AlGn/EbQzHeH8/pd2s8I/BuNgjggUf0NxgGGXFw8hbTFSqLBJ
+lkmK5B2BNOM4PnHPVCVzKnCe5IV+tyEvk9RHz4EGpeJ37BES5BY4WYz0v7++jbDEOWhyd1tLFoQ
ClAzMjEDXSH0pAFVXI5W2Db2H9KEefcY4ge4TFAEIW1nzxqs76Nhvdk12x3dBLdIMTl6zb9+glzZ
Ri+ETN8aEzGNQoxrhHbddGozQCMHiVzbT6TQPuVJyezIOuRHoWIsmQPxaQAPUIrh2tTAGdgK1WqF
kKUhCFOmdmGqFPpzRFAWFBws000Fe7vfE1ip+0JC6EUQ11chfzzBioAimqoYSe5Ud7JE3rBDCa9A
8a8COXIe0SZWwzdkNudKUc013EqF05YUO+nATf03Q06vvs4Zb18Mp3Eup7cKEFBPWUSIKNnFrd85
XGGjaRzNZ0zPSlYcw0SxTGB6422Q6jkr+lqStC1GCnIkJQnW5E3f/i2J7euTDBT9ojIxFmSzLt8b
TMLl8DoUMmIUwBAvKxoO6HDivsQ7Po+pcaBWmW7Zt+SM/RsTHQ3nmfOY0kKBrLnFb3peR95I9kUs
S/jMwfxul9jbhXnHvm+ZA5BbGrJH8e/HcE4cjANJ648LoGIR9o2ypOI2AY4M256j4bV2trdDD3ew
eeRHLigLQ49Wg2r/mMLV0pVSdP27rjMmoYmIIXaptyEeYBpfNqK4HyN1FoGdijWIcRXXbJfh/M0J
jzwaS6Tb5B4EpYn19zPiSBK8UreCOngOnJStjC0NgQ4MDfs/cWcHREIO5RkqGibpwDuQ84kg06qm
HJZusdYC9saKvW+wqUz33+k7xyQ4JVqSypmDV0QdX+BqIerSG4C4baTlUDB4+VQYkaTRS+CnnX88
5lHhPPAXcVCLh4DetlG9njzleRCmWEHQoQ5vUqiW7wJfRdwsqG19EvSAtua/+S/BT48FU5iyryoQ
T3ONf/QtmGXvoGounS895JZth6WfjdQIYvjtGsBCPo3nUL86uyrgeCRMll8PG9IKyIKNCf6HJ8Z0
/lUbb9yIjsrspvSVPMmAJxHdyeMemDLHEOZhSwuwDEAe8sUq2z6GTisUKnVHCcg1GVf4+m2QGdJj
udoeySHZaYfL+cF1P0NqMqTtFcMyi/uAwZUaoGI5mWQOvrl4PY0H7bzSUVRzQU2RLj6f70jgfcKR
FcxrvXsEZxPsdsFGMZocX+OdgZthxHJ79kRYMQdyX7XfJ4LaEcq5Z/JbBJcCVPcvOQSaAEOvgG7H
F2Kklgz6Of2ISxaJvo2LvWZ9/4N5YRaz9UmpO2x8YvMciyinATcjKgNRZRHUApp9ZvqzWNn4vreE
/v6J6qvzxN8twLYZfpM8lhJb3lbmu9HeoiijCqOaY6jl6Jlg0GaPQloF6edrIHXIQxCxjGin2Z+o
RxhnRCiIAJZDUs6ps/yzSOgPCq/E2nAVxRQRcTD5ecSZwytcFB7HCI2y6Bgyp/B+vO7Cy0IUaxAJ
fGExbjlVxjzCHHHVlo8RDyGqLowLFnXAefagv+xWhXdfZBt2RXDV2S9QApoOqvH4MjuPr74I+6L2
cuHi8WA9hi2nnkIejlWm4s0xnTLlUxgjwPIZ6RvxOhRx4g2gRsOUFuXj+QOek4xyE2XDg6JqP+FU
anj8nI+XeQ/nSBhMmh/7jMLdvII6zn1xzl128qalL2KdTHBHH3UiMtRQpTD5jZh75uFvo8icyDOK
Q0rYxSDlSjhgXoZ9h8ChBHdLHlp0N24r1D9XUlK4XBUprVd6fLHdXBkblUeC7SDm3hM+OtGCqhtG
dOyeK9EbsGu/DY6R8cX51wIGJFnp9tX98MxeyeCHSjKHPV+42H9efy1EP8gaHY4lLg4f59/UlCKs
WtwkazfsA478sQYB0D+UoNRhWydYRFHNNKyFDhN1ACgVhNe/hezzRhAlNnSfYodCLE2DIxqbI0SS
6txq97LK/WdwW9Elpd9DHu4zjw81DoW3Y3C6NB4GO2ffEjF/TRTfnBHytupg2Z/ux5P35vgK5vLH
GeS17nf9pCwgYljfF7iaCFJFW28R8bYRYb94GY3hivLK1km2J2YxEf+tRBTNGBhfLqKJX0Qm3GX5
cotRSWYdvh2mEtOr8hD7fyM8Xjgpne8AdQNHHt+H9BAre6NcccWCeGJbst/OPSNyj9Uh7398xy+f
ssng8WS6HRM8iAGZIyZT9UcKur7X2GDTQXWL7wh0XkbOu/ywZ8q2HvHgD8YVpFGblCn/nkrj3umZ
NEvx8A1m8DOXEL32vE5Qextr5Kn2cy4chHRSIOaozYbCs/exSfTmphbMtkM9iuXQZFLP6IKqiqOR
WVPSDG7Xy6bPpPzr76EaKHHGb1f0dy3TrPIR0Q5jxomA6BOb0CzLFI7+r2OVtMmPI4xalu3SzTYc
X7ZujwFZoCtbj3SQhDbWWX4iEH9YNg36zJhBOFsHCOB6cZrGIDXkkNIQEbyLOzAgpOVDYKaYN6f6
fEyyhkwoGqZHrsVwsM1FVc9jwoxJZl6KwSEv5LUioxk+DoE5Cw+IzEa+J6q1MTskphP4KyWU01rg
2bHkCY5qif59tIyZIw2dW81EXuYcDwUJpgtpQjYQGN/xjHpu8V5dhhrevZXSupl79skr8fX07BsH
eAXh+b4HTKuCLVeng5nI/9DB87jIKGyXdbgV6dPn+YBnafwhFIkT07CWZOmdecUxDjW2V8FeQnFO
H2hhoEj/PTbEko1hvRE7dI5H2U+w+pusAmVT+OqIlHLuax+OboDUFnq4H6ojWuu4H+puuTKZx2Af
kMKnYmBO5ZC/yeQZh0lTiKgsvtOSbIkJ8U70lv45MRdN1IcV4cdxRp/53PvKdInmdwDe4hfy4HWP
/fLQG32xJbkNNC2c0KRA5AgzBPIHv3YqGCIH8RYiAV/MhLHo4vPLPg+1sAl66e3MC1BCzbnHh2II
d6QdpERN+5MGagUOdjm9OnfnytcNHH4EIUuTM+AFLAWv+HDoJogRKDkYVVRhHIJ9ZfOkm/0I0vvG
zBJbIa2jdRkLNDuQOcYjL5QF+ui+K3xj3g8BbAJzcVm/I3X7cJtIp69BTjJmCAS5nmwcONq1fUUN
kvHUiDIf5A9e1oyo4pm5cPPag8IO1ieJ7DY2YiNQXRHH/uKIRHDtYenffYilfc1eVOr0SRRBEyVB
Zj4SWUU3EpTEp5dArs+ZgNgeI/OEDpMjiD4h25QRKf8i5omEJJHH/0vuqbTO/PNEjbD3I+DiS0fk
FsHxcrxqnubRqlEAITfhKOOnOQCcDvnR7j2CUOchZG8gP0lBIY+olIibH48o2z0yPMrRKAvnvJ+p
FlMAi+/QjwFHyimVCxdyzvPM6FpS/IWdEaWzj6GJ5BwghR0drF/MxMdQ+nEYU4e64vCzGcMxGAlP
9TPoTY4C6+JgEiHEHeUWtdaD18TPJZA7/FcJx44aqcCxAEZD4dDcCYHBlv2IGGeQDezOuDajS9iL
vsgm9K04TOpE5YngH86sC5z2xwWdFH20au92NIiM2aI4icQjNadpoAo3qdvEQJ1iZjJ8WonnF0AS
WCqv5INit6IYhK6ljRo+FuIFU1VSCKT3YQocsp+QyUS6vMO8A46g1p48A0bH0EEfTVAVlbQrTltC
9x+EL1OUcDKD/iw4cUVfQIlZcjIDg6DaD5DoiquBlHB1W1X+1Ted527gZkkd5EOuoOnoTtNSgpCU
1AYlpQoCQksP1Q29mhneVs8dyAY1TOH8dpRIlEm/f+q0u0+TwxvgVzO8TgnGjC7e2ycAj+QfHXlF
7QkiumYTIv6caw0Fau1+XuuRNrAmu48HS2IJAH+ULi08dw5Mzc3pQxDC7cYCaOoo5c2I0Uc/p+8R
OREQFBOCPoFBV6NXgtt+iUCCo+ISAlRQUoKsv12GYL68w2HgnE7QVdgOy/EFFvaD6oJTEmIfM+cg
dAq/CZ6AuuzPCjIBVF9BPSCspj9r+H7/RBfrIjz3bZCIIryTAkOyE7Mv5Sm2kZc3CA7KhCCXQx9Y
iw6OikR0zxS8ApkcI2CAYA5ln6m99ByO+Psb9l5iN+wPn9V5qv9iTSGc9/pUxGTE/NH6/9sAnnNg
9Big3EWLOKEcWmY+IfAjnbFWenSZi4W2k6zbXCgrnGvaElQttnqRfiQP+8nAg4JmibSUa0xAIKbU
56oCDMXlIhW+7Dt3E2M2OLloLx4kOR/YnofEpxoifY/iyybLgBP0aw9fCSoP4nkAXvEuHVAlMF6A
iZEWGKvkslyoBll2NEo7iBH0R7ylzOcsHnhoIMWb1caNa7LzQbFYeiR+Brsf6pCE6WIap4kQWjHk
EtlWIBJstZlIXr8HLxZKxvCHBKy39cheYR+Wv+hjxJyQzkOWaz/3SPRGv4PuivweSLiJEE4wF21h
hBCA/6QXbMX4EdxvOgCK/rdKOg/tMjeaGA8751QWhyv1EW8n0Lcsz1O7FuYF9DvMFBZpUhA4f+xN
LH7JnYPBsqn2ifRRPDWiImMTEe9NaB/Y3/+JNzgguM2/tcK4toh0rkvIzJMG9Qdjs0gw69j4uUze
Umwn4rXw5m2gdtaLQUkkBihSSzEcr0sIx6S9ibBmI18UJB+Y8gWegO6RIxsRGv04ZpMQXwADMc48
ZGgZeUVs1wctQYYXkLLo7q4cHNhhI20FOmBS1YuGR9jAcTDRM2kerSvcN5vi/68MRQe+Xwq4IVw5
MhSRC0XvJBiCQLRIgk6irI7Fd/0OH0AddK0A5gxmd9pA7CEE2aDMZ32JtcY+xSq7M2hKcFP8SSDl
b7DiM9vY2btuhbaVRSu+DRkHDCkvWT4AreK9ize8E8mObAl0TcwTaVdUbfwHnAWb7hYA5YMYSqeW
FbWhSMzl689CKtkH3xYWe3EKkjVp7RBKEYXTcVP7wB9lrLDtkzf3Y9IMT/E/rZvYpwRLIMAHcWNb
FEtUxf55jkjMYswbexX7ux962yUJxXwEeZzOzFODT+buiq//1991YTNi7xLXjgPmwnBJruMFW8ca
PT5io3/PkXj+3399b6faDLtCjUyJi7UmlKzdfNwM57uBGE32wQfP3BtKH4BqIs0G43O43vWdbPke
4fbjtbLfMLEAB5tt8uS+eKRMe4o1PDYQ9vEYIhUD3ILkECukCMtl513CjuQtsQuLs+xCA5tN6G1h
e0gw4QpiopddmihbS8Rxx1/06biFFAnnNBtY632jjJEBa2WmwxtqzIAMeU8MaBBjmUlKQUSFDa5M
BdNCEyBHxO3LX6iXHBAPJCI5z88TyMd/T7MBr/Olrxtw8ZkCO77TbSyXIneUf/ZsQ6SfvZKzJoRn
4NiklSiJ4uRATfZr9lncnGI9MMn0B3jhOGb+1qaMSxQalGsjnhZ4+uGdk5+ngNNpZ7Cn2zeP/+0g
ZsVRJbtCUdc7iTfaD8aMJOq47aInoCLjTqKpwuUCeUXwlC4opHf6rScVmnje62f5bO1t5/wK51XT
MWZDuRcpHlV2Sbjs7uPeNHdL5L2O4jzc4lPa/BJsaa65vGzqTTMdM9XaifmZIvsNNooOhO2ObZ9Z
NYM158C+OKisdeQpfAprfHmb8NOcmm/CcdyjJBus0cagI6QOxI3UJlC1J9qznm2e+h5nDB3U+iBC
BQWuLJL5pH3dcuwIwR8oGbXnh1/F/GtTpI+e4TOsQ4X2IjIxnHHD8Wj9W75mpJ/+Y+nMllTVsjX8
REQgCugtTPpGEPsbwyZFxRaxwaevb65dp3asqrN2ZprKbMb4x9903Cvjm5HJj5nyQ25S5sJ2+rH7
UGG5wGg9qCoj1uwUvn0TN7Gy1edGeBzJwbiKXJC/hgKBh6BcUF2qyirFTQPG2gA2piQRcmwhBfoK
6rFphwYy3NCmUTM5zIMYJAOqYetw5GLquK1DeYYmmdOBj/aRyu208mgSWUfy9RR5oXGylLlbETLR
icGAOfA6AoF9Bip1WLzji1xUq1z+qs+1Ca18rQwNr4EkSamBLd6dwEbJM+ZT5kJmLguCYPHMFW5Z
WHbUJWMm2ig39wPkk3iS8HYO3BSyPwWoRIaOaZV13h0jM9owvePadRNZWwJlLuGDnDODdPH/wmmX
FJFBkpCOvYts8IZFign2wRJ50p1jlrvBo43zo7IiemIMyucQgqUDsjUXfhSGhLsBMZRBvOi5fau0
HcAI2xeCsb7vr1tSBtcOTA2bydiIQosjhjEVkgYGriHxBOkjCCc+zRjJpjmj71BGI6v0frB7JYfl
cftbJRIZIN6sruJuSXRpisCUU+I3gwD+uIRdim/gk350Ix510VsfDtGVuvfilqXLUOLc+Krqd3QH
FsABjezNYzO+DEkHpeXBSpVH8lUS1u5nekkR3aZDanRK1Qb5hRZsRy73d0TZBZhLb38XXXwJ6dcf
MmRSSFoqIub5a6qX3h17aDYJkPpquPKUYTWqDsm1ceiUzXnFLj4IViFMJTnRpM5n0fOyQPA3cgq6
IUK/A309D3cB6cfbcFHODKa66Fhn9+KTHJhB4oMIlMHEH6YaLZLMfFq+Y+4jCkrVkyz4O1tFgh6t
TUVRyFrQlDHXHQ50fQvmHKx4aS4ZvkCeidBSbNloSNKn/KUAUY381bdZ4Td8bGH0ku59HsMmpT+X
YCFFxG1o5HzdkVoGTX+hyQpV895wi17Wzwzkj04w/l4tqT/KKXfUAFbrBz/Dft5Bso+lHcw4SIs5
O5cTL0Rhin1yxzufl8gGL1Vw2PXpzLvxYQcDjG9hszBBYmTxFgCWYLDLJRuXu8REDTK/j1dkcKp+
dQk11Di2yspfdGE23oPq67cpD5vJB2y4ETtlebmyS5l/SSf78vnvPDqMv1tUbo89pFEj/yGoBMDR
LUwvfzz7y5QPAAdnJOJFCd7Eew/6SwSXkjBM5gXGN32Pul3zIJiaBQLwErv0ZmsW57ic1oJ2rhO+
2/Q/NGuVoDd4whj+bvGulHam9+CCgykk8j85CpLUHgntSr/Wm/3TKZ6PIfhxlVwmMJOOf/yhgTPA
2vbpwjjx/6h73ujGmXtaqx0qWwNdHv0ZntCzetanQe3K+Yps25oZXmQaFcriy7z778f59o7qGQOS
aqJTTUx6zJj7u1vS+OXfKsNWmSEQPjqUcUcGumTd/KsJybWTiu9jPuoLJuEH947IZUJmKbyH26SZ
PaRkDdX0m7Ltu4ElQO6rg+iKQo1gz38tpMTJ6RYObkf+Owm9uq5IoojABSAdKqEMAF1MaRIk+4cd
A05/IhYYBs13RldO2YI5SQQqbm0H/6ZgFJjDt2o9gF0D/JGAi+Ef1JKrjwbTh4y8Kv3VlVlwRVer
axOqXIgxlIa97DvjBz8nMg+ziZT0S15qCFqRKKksBmlo35TDsqcv8/cGFd+KyfPXx0mDp4Vro7Qp
0m8+fIzHZJVpN7ruW46h/KQrWUGQ6KAq/vzzEF4iAu0/CJKVvWLCw0Br/BlBNEXifMu/yGkASB4h
JKsnNgN3lxGM7Nc7tccw74aVAWWe5pLjhxqKs4GWhb5liaa6d/Bh8Wj0YLpdMVHlUY9WP+czYubS
YFh2zXS2Cp7MNBlG3t0e4KLmiGgvJKmysLk54Gn5/UWXWhLEbdRdXl55aQYlE2Tmo/5pg4xyaC4P
Cj5YaOmhMg3AvedqV5gP94Vg8Oxgu9f9Op9HAJVugFmWdQwgNmC0VXPCoX0Dj1Q9jBubToipXkOI
N43fnNDfXwJF5yut+fRj8OzgriETTJ/grI3dvduPeXMM7oAloDcYXzIcc+/OaXaqrXttfdXQnNzu
xFtCBPUVhNNPLJtq96IBX1+rkBer8brgodzzrsdQHYMWRrnaGSmnrdFnnF381suD8yBfRMMeb70a
vriBD36nYzP7KVOlDoCn32I+5f+Aqjjt6atuUzTkx4uoDxAtq1S22xJ/7iVaLtHGqax4TpQKv3/F
Kwegwd/j9iuHCQ2tJIxGZ1BUHYRUcNzlofwWBgUcMmw6oafTy5t5d0ju3VBFE2bGAO5w6wYWZHCi
AUpR7es5MMF3+x1wd7n1HC/eD/hQ16OjRfsHL/Zgz6cne2pAtqJ9Bau8Ta+Ihm9j9Nqn2semn+6R
o/vcpvyk1y8wXwCxbfiEAxt+Lk4PvRFfdk945RqLgSuEVqeZk6w0YCDx7+y7zyGlP3jcg1CBj8kn
ggzpFPILaBheXiLizssWFptUlBO5ho4eznsvaaSRBATZNn8huB/SCFenQlXtDti5hFIOMRJZATVf
3/1DXl/RICiFShQICafzT/D18F3wBngtMLfA0o0tb10vQgcDj28B2kJC5YJDpHgEi7yn56uz2v4g
OHiGy0UrXsNVdFvgW6da36TD4/BMjOPsOj/n17D2SPTJlEBaOhzCW9/qbaohkmtPGZ/6DnRDGQLU
gjQjpcDqjamLak2+Xniwau/qKVm+sm8O68sbGL451HB/sGm+JNx8AhE6JfkLaj3gEBKqgtUD8x4k
2YbDui5tZp0uGVpk+bmKkND7D+gb9cm/RuvEpfpRAx2TVzDiddkX7bSJj9hR81pcyVIUcQi0nPQR
uLO/AS1MtdZXIf9PIm9y6L/i7nVrmac7u04Hv6CBVw2r2OoSk8UD2eveR9zGvdY9p63ouTIAoLeF
n8pu7MYfZn/w+7ze+O6U3tWHICpxnUuinGy9Q6Nvog0x6WpeHiZsMGcZRQIw2rqDbsC6MYwnu8qB
fe4YliTbfVF53rBwOBBCuqhQpCzrvxsGGphjubePW5JvYSJItC8f96q5J12cNSlBuD/IgsD4w1ml
5sc6cxyuhPHwdAqOzWr0gHYrlMDoDXWsKW5if4Sly4d+Tq54t2Tml+Ay//yn9t1jofrIe+TAg3+p
uVd0MyVWVPkpuXomNLfGyo99V/NZn633fDifCPvGB4K85QAVMs7GKCoGADktqlRgyxInMOCKv9Mf
3ijGyr6SqXIC/Lu9XXzI5P8uxXOGg2/AQCV7AgzSKp+9LuxTPj9BCOdPt7uNuBPSfAuV3WPzvbm6
6Zx6ONxgX/OKHhuFSx6lnfxrFIXPWe8ZXfE8gRzk3dxr3ouahAsxeRV47qjxwUcyqgIz23qo5GdI
8igkDnZZC3V7xiVhWBF76uJgwFCQ01ZJut6XiZ4MpfjtEWpwtpiiVpOW2OoA7w7IL5yqDPYgSkGc
VNACAWs1YPKUzT1SqZ5zmpCgN7xO0WJ7ECcCmyeue91wVfzsQ7qQA8W3oyT3Jj5P38451VzFe45v
ot+3KrSSTH4KvKVdVrz/zDRrr0YX0f1aNcj0rvDh0qCBDda+7fcd3w7/JUz3ejHMcWY/4Vr61xlu
jfCe0yE8Oxfx3GF3Y6WMNZmL/vhuPH9O0UWZqD27T+dj7g6mWy2eY5ODJbYprAkX/zmDKkDv3nuT
zO7qWKY3zhV/Bc07dIbngc33VkfIjlQiuOqJ71R/uuVOpTrYdhhpHhyltvpb/H2Cxc/EyyppS4+8
jRsc2ulqrofHjPRy9eCUlIakhJ/83/TE1MlpYyV8BgeYF2EDrOpgD289ggkmt44qTvj0iS6ObKMO
Cue0oFGTRRITOvDgrrS6q5Ej4yXJkYSnGp7ZpO5evaJyScgDhP4D1eQAmjYfZGI1QlY5/XpTpsDU
TtHdsLQgp0A7lvR/SqSuZD5KaB8DYmtU2VvDQgBe97y/ESUQZdvbyrw09TntzvY+TGd/I1pMxv9/
TFtoc6NagTJkA8wxaAD7Q3IJpQqmeJX0sp7YXq11zyU0ji4S3+mIUEBixT/CA6TzvPSa1sfkM540
HscBgjszQ0jhs80+EQbT5B0HsNMZfXFMoo7zjm4lCt5sOJFPW7VwcfNuxMBj7lcOOQLCNKbZ9IIN
VBnAPn4loDynhjgxlyJBZgE+GRC1RwUIEQMTVFnWSTRbJpFssyxOB+F9VC2whsPFZIGB4hOvBU4v
NuEKosyQRF2TZ4dVKS7Lo8/4NDr4pxGGLZyGiMypfgyrR94bKSRM1SyG92Ix4YxNZbC9iXGNx1a9
39MqM/sY/9rPno2d2OKedrqhieK963B1BtdR+RRVdiuj4+I2Vk8jPiT1Yr/4Z5yqcdrDNPUTYzEy
XauCZYJo6WJ3MbUC+goRngRs6lpU40EO49t7xjADPQOSGiCCUOeM7CGtkTFJu36FfvgSqXPyUyid
uicDshZ9ThLTaw9CRzqY6hdszewDI7y54pHRd9y1gtuYo0beudcUq1uL3+FoHzOFAiBOY4iJiy/O
rQ1NMLld/778xLxG6GFJVJnLV68v42es7y9IbqjT9lRj/e3Ae4w1gvFMLifzDlZQ7hAvTQ33LqNz
gkeAMd9eGv0uPmKh25+4XFwyDYOAL1xaC/qcRjco7ulzXI+QGF7TnquKCrVUpvJpHXwM3nUem/xZ
bUy56Tx38ux8ZAf/BRPybv3WzzFff2QjrtVYjbG4R0YGMXU6mK7g4jla3Ab6xOiDZegQwr0D1bQV
ltQnX1v9yLXp++RgJB03SYTwsTJAP4GXod9adVI0CXCe6ExVMdG/1lq+F8g9Ee9/3etN0zOj6EpN
b42TrsFkHIgghmV6J//KTKLy6/VjEDwv7v0cNH25nsw1fKqDhzLsYEmVeBHatqPkqdNx6nOA5MkP
C2ZRIo/MmBpVH86BceUY2CwkNuQmsPgAgoGQ58nURxl499A08h4EkxLF5d7ydyebETvbL0zTj3Co
f3zudBaeY4cXN2QLnh2b7fyzw3CwgJOi+XZKpqViQCk5WwsqNCe0w6ud+1E78llbP/tYoSH042MQ
p4uDn56hsdziWdbJMZlonBm1C5Uv7xx3HQixMCx7A6oKyevHc36SDeyXbmfKdDvrkJcpIxhP7NQ6
730LuDHQ+9O25RHD+H1httx8J8YzaABZrmJdda2wpztnVnKP58qb6lZW8Z20nKBwahw7fYwXt4G3
6N2stDNNU6I476xajLKwZLEfjEn844oEgr4/ICkXJwxsBONQblhdp4ZKJ9rbPr2JPnvtbhA6icXw
4cR8j5h8sIaBhX72+v5lwcplGBKhrlktelfyYO0zDsfHd3Gu45/k88GdFFzt1dF7qcVB88PTGcJd
yClUEIz3tg8XK9X35IQGx6zDoj8e2W4H6kRxhKkFJVcYT5+WnCuND492QXFZobIYwK+KKcv+QZMB
XisIUlaOs9r5l2XJ4vCwZYB+a8UGFCeGmwEh2pJyhGsKPVjOmrpkhmu4JS/acdgRvE10Y6LxijZS
N3QCfj7hVIAwC8Fo4LUshHjLhWIyR++kR/hW6GpsM5UFo2n/INJ+5jzAQHXrKTNpGEkdwC5nfdu9
xrcMr4ORNBQhuXmCPjygVWO3X4InSojtaa26t+ASyPCqR/CKW/Ec/5w+m34wbQPsSUeXcZWtsOPk
CCRR0D/4Ghvw7N/Ev0hO1SpwLmPh69kgW0E1GQg26lEUJw9skodLqT7l4qboCE/hGTqHsancm/sY
GhGGFvKtU+lGHx8ZMYkbbJRvUvNsa5tK03/nJ2p8TBuQQSPXhJEz+GDQ0KLxZo8pojhzL7+sMEwN
a8bxE39D3akdDk+uAE668Lr+Oh1OOS58fiT6R4c//VvBmWwr9BVgZnRKyMu5l/Ny2EoH3xd3IagI
yRNnR+PQb9IQ0vJHrLHFw0yC4omrlK+jy/lTAuwg6H7InaR6PYF3fsIoZ9PImvAVI6iBJg1J3daC
mTcrs6/zjA2YaS9obIPl3VEo/ujlbezIeKXf/hG04jRaUHqN39N6PUCtsxqqLlavQd/is6x53/eJ
5qMJpw2Snx7yQVeaX2C3h1Kcy5/6DoqslUvKzJH/gPK555DQWYcDlwd4TVfzO8f6h3EAn43pVcH9
QqH5EXQMHEuqqLmOcIXg68++QsSk4nX3klbH3v0R7Chk/yUFGpjgYUgypjVZcLLRM1IP/9BYfR09
PKcAuqzBAcUl9Vgkq05sRW0ZNPJhXcHM4WAYrTW3enL7mqHqLmbAZ1vA9DD/0M5OWUcUJWKQyeev
4VLsV8Q4QmZaqBhY8YFjTTy5Tj4gYAYQq/eJWt7qK6M2IIJgZlhHMjNh+8dsP2nPIz18LvamI2X4
8Eht0u2Ptp7whdjUjvvWms+1mp/De35zG7seyXWuSRsdaSjAnMF7Uw7tnpm+huvr9nzZwlIw3pOG
a2xCmolXe+eQXWavuOQb1ERZM9XDqnF+fRtb9HXrdr1anv08RwruMAx7fvFAycV5tFrxfQT4UpP7
vajYt9Epv9thG1AY0FEafXbooIQ9qLnrdy573yvahQP2D4Kz/QVTqYkNsnLdCrm1+xL9YqbTENoG
OknLewlaDhbiM37N786DDj65MJ6GRTlAJEx1CudfkklHtV/ZnWV7Xm9PVGnNwebXVX4+Te8BuQVP
mJ5qul6/0550Tjl9LXyi6dT8wW7a+YSG85C0rzOyxFfE41NnRQ/VukVOLpslKcWX7KsbSz++EPRi
aUNUOOwR1WU5pqjNJyjznm5oTqU8fb1i0bRs/CIf6Dbd67VnFb1N8Rliy32yJlgJW51JJRC3h28v
pbRcpyVEWJ5+enXCnP5TnhOhBEEmbHgNQ4pjZfshUbi8jc5+AOUR9g6jMFoo1nsOKHETTvgAESE4
mPvSiMC62BmoE1qxmofvEfui+aPGHuZhKXyMA0zOOt/wJ1QiHO59d8LJhLdLb4O40YXu5xNdm9rv
FMsJcpyYhFDafPCeZLown2rJtEa7lAFBfYfXK443MCBeCJ+JQzjCkraft6913Fwfywu6mRF8jwdc
jN8XRTXqmAyG29H1b0MklRIJIBxhv8cFfXppYU5AtX0hYbHLe4gZh+xgZCdjGo5uOOULU5M3p94z
lGEn/L1CBWu/SCGGdCOjoEoO1+Y7btlbNonA/vQube/V1n+7/e9wXqZH6IvXFfTzQyag95Ab87st
4HxwsAIyXZyvOUGmjdXEIzeLZmBNf6YHWwTVRgvEhnuoVUM5/FhvuNg4ZTP66hExBMR248gCJAAb
7TtqJGEmZNQvjKN7nLzDSnP2jz6H+RNQKnQWlDflQWCfny7qlBFcSxAt6BVnCJsI+uEOQ+Nd34HO
qQjfp0HyioJX2/VGRJoP7OYDWiSXqwmzyvXlLZFSE6STmzspMH9YKNxh1+Xd3n/8BvMtu5t1gmaB
Lw/Y6r8g1odPY4nVLc75LNVPI03O35XlY0i0B/nYSURR+zqkOTXWIPPVqMA4jWb6GaQFdyeokJtH
8nECEBpCXe60EcHkTneBQCZ7WZGExu4vW7KvTSlAYdUoauwrJ2u/13yom4flfdJaAG+Ur0khydaf
t7UOfXlLDRasB5PtiecB9J4THnh4G18Y1wuclXevjkMMOc8fVqj0uCiuSdGbkROu41IAKMwV3DXs
UF4aaR8rWrH+rakqTl+x6FCG9t5W2JkU6ubq7dmExckivRurZeochx3JTggpvyZAIQwu7yE6B2fy
W4bp8yLPtZDGJuz7/O5NCUQILgM4yA5XMv/JPe3tBgFxmUCB1hUiEe8CM+WS9E2nx92WH3JKTmuv
BPvdd0FPbwGMfvIW6ukOX5cPMnhrT/bhstOz/uVX7QHClEV+zSuxbmy6KfAFDrM+RVMD3dtOQ9vn
bTC0VPCoyY2Os+tm+XSKNSrxwqXAGalCpcUkf4ep+93Z5YDSIRl306mO5ITR19sM2Nn5yb7MTliW
ALoFmLO0Qq4v4AK6ABB3Wu1FdJvl4F/gBvYUTyYYzweE0/z3gzrP0XfHa8BuJ/v55H0sPDlYwAdY
IvkJR5nnH+6JCDaA5P9UlFrE37066+dNcCPyCqrq8ElYncVj02v5RsO0irdh3wGTl8WDc+LJQgAd
wrLc6vmqIn4cL/MJD7V1sYD7YceMpKG9DZmWUgk2adegZuSg55qLciotW2N8doa0HQNQ8/qSM9d7
c6p9s/fHmq4A7uxDd/YCXomgtLzsfABNGMt2+Xybv3sCxqBG51ybnZZEsxghgN7Bu+u8e5wSs+tk
5RhpL335vIUIZi6srzN1FuYHrp6BMWJB5LCkK4BGkms9IyLthckBlbQxR00cVmAM3ylJppWoCjLo
qSv5XeYNcR14kezMAD4yeQ5ERhAISGlBXnr4cyZHV7WotVoK3LeTFsbsALs4lxP8lwMT4o3rtpTD
P9YQTD5TtC4WvCQM7B7eiqk27Mir+znap0Wdqf8YpExiMiZ+DLw7bh1jlEKQBgt4mECrJB9Q9Zh4
tjT3fw0stxiS9og1Esg3Ksid2dRLkqa8djOAQeidcnzKtU2fPZEbUe8pfkvjkz0KlTANFkPY9q3n
HZ2edZ28oh8QlThPznZkeM+pHFnL+TMUoikhjqscdo9WW0IpmMMSHt8tjtNyPX9IxrxkBpNt2FBE
IyBK66wbP3I9xh7uxZPDhi7CXvMzgcnMfl6+Jl/WPPq9kmBlE/UhPB/okPp8A5UDLIgIEim9scd3
rJX8V46pQvLG6g9b17Xk1WwQcSPUhnTHnPs37267/JZywNOiNsJajhEv4yC5vZieyOG4lDQjR1lK
bpSUgMvwGB3K3D9BZndbMzwD9ofZnetDBi+aSoKVxTQ9bkM45P1UF3PIjk8cwhV+AqQO2FUvzjiW
9HEjuad37zLc73bwFvr5g7Q33WLyMIUayUBCGTLSZwqfPPZfJv7XAKaMh3Rt2vfuUK6RUWWG1/cw
0Tum2JX5MmQZt9/wo1u8Bv9IOqEky8AoyOsMsMCEfyqfEGEyrxBHOchg4KXZixduoeecshdsROu1
1vbyzT5yPka0YOvPehUSkuyXAxt6Twtvpx4zq4C5O0QRsC3Xh+CA+CvHsxvRIJPAkzQ2wcyqB31b
KgU4Rk+elsK6Z9mNG7fh99SwXoPW8+OVa2EsGX+9t33+YGjXzzFBww3Kg644h8B4xyidL75i6QzH
ao3EAiKj9MU4LCRRuIIaLlVaUL9lSA1anlEzQ0eO5p3ZZ6KM+Gs2lX2PXhD9Uyw+JN3ZHMEqtrvI
CwdOP2NQX3l94NWgzHHMKGFB1z74KTqmKjl6Gi0ChtcVHdVDdPM3xFlsNrdczQhvaGQcKlrmKJn3
oGd+uT/qbWwzn0LbtvPe8Mtcjx6lcfQER13nxpl3jipU3p7nLWgW8Z/oYu0oVZp35hSL1QLn2IeM
1pUzfr2P7OzBeFnTouobSIaJOpG0AzjzbiJLO3cumUwDQi2gv2E/AVkfauB1LOO8voL7A9bYO65j
LVQBOaFZmXAy4CZqocFpI2d4aCJSxb1hnfXmP4RVpiuWo1LIhQj3BNI7dCeZl6JQ4inxCyMhniwg
BNZrfecfhdqmUPvhEbKEmLABuA/N+RLdP68HcQwCHxxv1P28RURqiRnBKRTA19i04kwW1ZkMaT24
7nvD7LzDu2F8zBHHXg8wwPtC+ATlDggUa+ilSgsuUC4p1QNMZJHA8o/nzVY4bcwAuDkCN7fJ+AIC
zkfMqJmJjwtYmcJ19w9QeqHU/wVD5C4iIraHyb09pgP5G0U4HMKVxIbxkGP5HHGpwdeF+D2EbThW
YpyTZtqon5oL4mT847D2jBnTKY/pFDOh50pcJwopsCdHdomUUT5NB0hcOWQIaZf7hg9YTRUSb0GN
IDVKigrBcLBOkIcESmFubxcYI8EdW+AQah5quI6PhlC6mODLM9WJKmphOcoEW6V4gkv+o+hwul6f
vqQAMRKE8AfjbyvJunCNY6IWiKHEdBr2W2+qQh/tHiFSgtjmWoulh5ApvNIxQ8tXyJpw2IpKupet
McF4m/KHLp//1scSX4AI/vT5Y75Mxs1M+tFsmgKhqo9doBhs8QtEZlln/NJ9bJSIoCGTnPswPyED
xAt+eC5KrH0x5xEEN3svmL+/TTeCLOJW4QnZyh+zRHeEVliBHZNdvBVKFyYdX0AquCMl+/BiZwys
vP8EiOg4pRvHGWGs5NMRKjxqso4Gm/c6vHywWuwtmghlyLA76/rm7JmPL3DfmQh6JJRGmL+C8aG9
NKlOCNySPhcncS8QBW7VClreS2YVwwx7rA05JZeCl7dYJVKVdg1OwXmMpxjaekbisP4gmkq5gyEI
xZaEd4LFpGJWHsecfqE8w86xQg0AqaOfSzKfFOlIm8YfWje4iT2u8hIZJywVbvhvgCdWfBm1094e
UYqNWckRGaB96svj7B/0ZnIWKekl6fhA3O4qvIykJH8gqZjpg1/9gYtxFbaTAeqSiTaB5/0cHf0j
lhhSmA2enzJylAccbfht203u/so3xIAwr9LTiPL+q/7QcBJHAD2Rrct9F0ETvo02F4eP536UZtk/
AVGPbX1wOWJHF+/xB43oT96/mPF4K8l8QkWUSIXlpg9igE0ESEZyFizVTPoYPybjobE3Qlh3WEyO
dJQckoX7WKoT5Ewa1c47wNAcEqVU0cg3B/sXugbe7OTjrHkqDNHFhlNlNIQz2Uu4tzkBsYyCMA8l
jCNuCKUXxkP6jiGxO8b67pouw9IvDx3HJgE3yMGGwMi+d8fIcCZJMCdijf6iR1Itn97zS7mFPOgf
sb4upDxJap1Kv6XouKRd95xpUxOG6wrvUHnoDSCzSnYI/BwHNojLTIBDtRZysPIUJTeFutt2PdCH
1Q1Y1ru4crg0oEs5+0369qgNwAUMxiyLhkRaW2Ji4GEheey4Nog3foyt/yI2cwj61KF2fcymujXn
eOQCkBRDWOjjZC77F3nrmoKeelgWZzw0dzqOhP/8IjhFPlCItZAJL7t//o9VvDZRyEbMBfRQOwiy
p+YXZi80UrV39ySPwuQQe4A9KHTK9LgUzmMoK87UL12pEZeU6NZ5YPPUFa38hC/Oa/QZ/YIeeRA4
DbAtujOUwRGuGHLA+OUCKJccCWMO4L/nXw2CArLCzsAWisC24SCGLwN0GNJqJlVxhvNB5NQ1+fiD
gIGHrSzw9VzQ46xQ/oviBppStLMWfKzhU1IjQLlbUTAr4gM8WcQMIbsBNZHOinLkz5uluEKltZF8
flpRed6xsAAgC2w6AY5sGhCO9KMrcVlmCG5/dv/XlYYDkFZc3XHv6DMlwy2EKhmAn0EmmOgHlJSB
OIDmc1jRDfF3fjUklg0sSRF7Bqx2aGw0n5/ndpJTBE4OngLM7H5oNF4kNjP4WTldKAhStshYzs/1
ADPeiFawdntLyrs9/mhopKVOCO9NVpwUxZoIO42WHUESZhm1ziWVmiAN9jWjXklPT5J5IojzxQiP
npYsEEFTOcJlbtxLH+Ah+zeZPXwKJc8aj7+u02wlP0rynLrFKUYOJRWmchx1iiUn9QsntRan4GPv
uEwoJHANSq7blz3APPUUv91phHATXaWUiA58JD1IKQb+exvlBQYlQk/UgH2x0HyGEYwdigX5jG+s
3lM4I7YZrOyiWKcgpthiAecdBUCpsNPZL/UWfNYgCXRxO7punllO3byyURnI3/iaEc+NFzVkU3ha
BoewrLWvCUMCw8kLZrsI2RDY03d6i3V/QzjtM3gG9OdpyDunRndu8Id1oVHBy9l5nJG4gNQO4JZv
6Dg3IWfZ4HGEeNiHRNn1bTWlsuBeB1hz5VbiyqTLWzzZ6vHznwb/SeeYKSmnjLfKqDnkkU8cjaUV
MxxyGHl7WUx6hrVeA9GofmjFCPRlJiwptCb8HG/BjwSGwC0oU0ReLBi4/fsKeSVQklKCauPtwGEk
Zs8YWfU1PhnQLla6gfxDNQS2kRsFP9FnNFVcfHF5/gpyqj48J5MpSke+l0fUHatp/8tSo3cVv6Ke
azkKJvcyX2HE7LZY9WB0Yoi+MEeYpKCTnzylH1qFPmdANuQXGbtTWxNZObAYUNRJAZcZkH0IBUU2
3OI1y4vampngymDmtibuo++0O2Ua5jLdxnmU4Df7Cibc44s8B8y1jY5DuR1v7mcMfxwj7a5dr+9P
vptRPk0J4ws622GnxlXNzC902lDc3K+nQhn58pNrfMRWbXpI79OPeOMolr73qquY4st4cnxfM9H2
Gubvjxi7HmT4krCWhhA4mKfGLAbMVwfRAxLQomv1EIOVa7nAtbA7v0I+/EgshvcLF84YGfyBiRqq
7Te5VSDsTB0txVsNleQJ/NxYozErxMUlhmG7zvCS4eeDxedWGdQlccsO4EQLOcMw5EDAa32Ttz27
/jXM/MLW3/egO0Fr2rVkWwFRgQgSJATzrabLUS35V4GSqZHm/xIQfrs7/n7sH0S+jqNBioa/t1DG
ODmCmHOwg5/0pZdvwz6RpsKyqJa1DpbslSUqouvgosXPkBQ9hN3jTqElOLKDUEhNWSNOlDSqd4YR
COICmkAjzZ3zAXEEA/EH8Q4cFbRzdLVvQ5L/OONemCMDujV/Nag2+FjJRjo5+3MCYc8CdBf+Kdyz
ShZ61kubHmgJtKrnTJqS0yFnenCLbvQhkkHPaXcObtMq5beXf3NH3R9xKjAl2/dtZlVgGOBTuBaC
woaOl4L0/+y0yHecTXlrAZvtOJB9vmWKTmnIpwNeeY6fewSjayknlKLEvletezD2OWGk9FEXxkRq
DBR3V3ENXLAOcHCn0YLV7j6r/Zqjefz/4ONt95/qAvco3Tutmb8sekPvhc3Gbbs14DRjfyUwjMKW
J+1B7iEgt+vpydM1xqadQRNxrREpWsNA+nWUzl/mwfGYvUMygVjdTMiZknj/oqelwAbdG4o5Kro3
Zwp6gwBzksrGpoA8jgv9EZImKPzOHILsyypnsrXDSZIruXT6grMBNhhDl7wLBaUL/YmhK5MeoHbH
5LVoUj9xb87RB+htmHQ21otdAoh5TuMs4x40PQaf3sqXrzedSd/Dh7hGhGYKbfg9MA0y6LD/dKe7
XPnHuHt23uEdFfhIDdRCK364k1DkI/OWw7I/E0LigZsv69DB/WGFZ9orhoonTsGut707/bgJ8eIK
+kNmXJA/3dYd/H2XjQd1nZbrBCBbIxSC8YcdQpsbCZnRYC7o33DzJ8jPO8/NmKW2a0BxuW1ZIFgL
mF65uXFlHZIudw9n/3h36bvgf5zrMAD9zwwaI0NnRn4vpMJIOiU/62SDOXLNRGjS8HUW5uLo1hgd
AC9Drgu52ELMPGwqipWTTw+BdCL5d+IuPhvufe+eXJevAsAXxHQSfgLpO1BtH+4g1KdwWL7rQ1Sn
SviAOeAfswV4IHX60dv+RobYVrE2bIccboztmdrCRujCqHsn/8C76/LGrRoxw4i+SxTPPqUcw8Z/
L0BjpwSSlEW58WSQz568L00q/qJDQAfK6JJtbAYs7+Pmmw3iN8I6gMINJS1lhz7s563dpzMKj2t6
wpdtOHhvPyWGTqXZSyXg0w3mIrcdZ+EUl+GHJctH8IELyU7s85mo0Tep5i+GsicW2sttKVjtH3tW
sFaYL04uguQCOau/iBByzAMGwW33418Fnal0TLsFj/HX4GY6RQThGvYTSLK4EjDLpH7GhQEakh3+
nh0byudRMMbpMy9tEsOHzcEFMIKsQEMVEMEcHPaY30KdhEPJzFJg4t7fqBaXQBv8o16ZcHBJcZXj
yMYh9So2+SbJtT2Sd4wdIFz3LtNO7pX7GgaWU1FwWs/hxSWVs+KYY7J05UI8Qzd9+joH63w4HLuD
CCoag5M1Pb3VRd28Wh9OzgOUbsxFwkyhdPc7A6LKqJPtestuoS3v8wNADL/IsHG1tJwZP4vZK5g9
Ob/c8RyJxJlViAD25hzxG7IVOfc72ceZBqRqRYk8zmgPZNkm4Q2T9GiKYfTwV/t/RJ3XkuJIt4Wf
iAg84hZ5h5AQ9oYovPf+6f9v0XPiTMX09HQXFJIyd26zDIlCjYbew+zPJ4g/apgx4VS7DVDjJo/F
g8H98Kfuu2qtgUvydi8cqcN0QzppGk6XvgmJave3vtb2xnkAD+jt21j7arjOUUpfmLyjQvJCp7iI
q8bVsQATeNX2EhDwt3MkQQaOwRyZ8wFwDYdFCuOOcR2jeN7wGE8AXfOFynt2vVucX6xeiYioNjFs
Hn2FCmF8Tkv2naELwHgzfMC3OkehZ7LIauklYtpasOacWR51Aa/M1+5hKl44M34Pcy+dciSyYrQz
AanzFg8exaM1vFowJcXUvYNWj0pDijZAhMJ/Aq6IirMB6s5SZCWOndCbQKvOX9TpOKHa6V0Hz5N1
nMLGQMdAAofdw088Cs0zdQSfwA1H9j5gwgx4wcRX9GoXehNnY7rMQ0aVl6XoWgBlyJSWwM/8Wn/F
4LFAIvpuf3KDtjN5b3vfbrhnQQXZa6CI0IcpRDWr0lESW/DX6k0Ny2uQ4kAKrhQzUvUXivya9ko4
4tZQuRzUc06ksl9mSEBKKWQXaZnVoEOcloCU339KfS45+c0pz5nih2s07q7eVvJ+16lI/0hb2lmH
mUHbiF4jzI87zwE4c0RSniR2N6eh70Rz4ITERfHtFsys44KrZRZyPwPp+AwFQYYwUvgrtZGRZbmy
7paP4WO48d8opaPui8WW+RnWUpB7NMqGp+H3ZDPlpe/CnlQHtuTenFJ6c2r2OZSSFnRz58llcUKH
yKO98P7j9EXTqYS4C55GJXcXPWmEdXevFg3b16u7Y0id1NJ1u0Yr3W4Elf6tAzjAE9DjjC7g2npz
RM1eoEvkL4UcZDWpQ6ON1v11/4ku5PBtGuVokgDfLMAgx648IorQtJsxrQTnta47j+gMFqVJ2BdE
aDVrLowQT1TG5DRdaFRb3xiD4K5qUIDjoK5xnANhvZsDXGUhrDqgDggv5E2GXSXToVxkcszDriiz
H1UYZuLOQ6VHB0tTnmPwXgRkQW+Qf4VxIz321xkRz4Gw6VZnAM8FtQDdY6Us/x2ZH2UYeVLYpy1H
kK2QeL3phlI3RNV2eAJoWEPrAgCGjR4ouTcW9yZ9U82X2D7K2UoJ8/ex6qHUYs6x3ogKfx/S739B
09NbYXfVKk67XOQhebqUEqAVzSBt8oN3Ts8e6NMVxtXueSnneug/zs3XcFglZImO+1eJdAnxxiqk
RogA5tkWkriZ6sJuQyrMu90CUlU0OJNL4F+8dPnv4K50jAwsNhJL3B/xVpjR8u01O5LbFBQep5m+
hsdlZJspU15oOY3om5ytE2WkBSty+KS186U/hBZ6WCIeBpoJcz2e4jylT6Tg9ArpX4Bs2zyZclbS
CdImqlOuUDGHqw6MCyGBAP77tgd6c07ULId3927ymLDJGqDEObtTX3erXZZYcQgmpAZ02nBUVmja
EI2AJfWQRX7Aznqag8g0u0oyKtzdUvJJRZT/BEZ8hIbC3EUc0PrF+biyR2EwaY5oNUU0PVaU28t5
v3aX5MUTVSA9IjUZdrxZjXSgTKEsAB5a2cwROMSBvkPVaZN9oIyNf9RI7as9IKsHdiEje+C6DXvh
jiIb2NHfBxAhdVrFBvbdrQKyATnZvv+xEpcf4svFAg8f2X+BqSh1BP814fk+rCpZYKdTChpsdR7w
PeBwI8WtR4NiMmABBK+o6IARkC0J6HNwQBByRgWnr1tPX5xdAL4PtMxyTSxsYpBUW3OInZh4HCm+
7mpqaJukoPDXP/SazunXAP4KGEqKEfbl5WKpkgSD/Yf8GifZxEwLhRaY/B5TAho1UKLv7ofYDLYX
mOabdDdq91TF927+Ea4G8/4Pj+o2nGEDYNVpNB56m1T90p1byep5qQ0o368gcCFx4GjAKi22gpGR
3Cw7IhM6u72gSElaMQEA7W4kp9Vswgfk+Z2Dv1L/+rYKwbkNHpwF5nHPOEJbo3cM2pMWBAk81F74
Ytb+72XVkaITEJM6e+BWwHXCU51X/UZb2uGk4L0Gp1dchw9jG/4bCx1aHwhO0wGzqjnCeNMqGJ+n
V0XGC5EXehM/9lARcOGDLIjCnR99AvCNQI66h5z2PbLp7BAepkCLSJyPptkuOhcyv9tciRydIEZq
7+AUrfCX9ze/tUR4Y4UJTvm0Gxw87Ogb5wKrjPws6C6JMtC7dg7FI/n/I/rSc/gboIBHCtZwm6lQ
2AEb49HCiafq1cPKm1tFBkyjjYQQApHZO9oMKARfpCI8oonBajHsekY1OK+NSqPdoOBYc8QrmQYR
KDAZQjiG390IfFg142EUlMQiprP/BDSyQZaCs1a7zTzwW6iRABTCI9vMMEnXXEVO2JV5w1LXkpoD
sbYr3/5E7RokYYGWy3UGS5mpbPsW4PVEW5WmLhOAC608h1Yq7XbpJYHNmZEsGRJWQ/AvM7Jtr/l2
oZCsWMMcGJTa596di0N1gRZ22kS2Y1jMT07FPqKMWnarjjHEbO0HGVbrCDVIuCIDTi1NNz+dSvsB
ZyMstSeckHnR/zzD7fKbNuPamPP2NDt6vMovI32IMx/YBWm5oRtL+gQW6egabazItq4VhvVY/aWt
Oz+6J9Zqr0K+4z7BsilpO5DaAUzDOtmpYr3zTtia3+7vsk7TbUxy0z39GGDrAFhCZ8Kdr7brWeUM
bgvVO6xIzPRkPx1OlH4IKoe0FTdzNE6Sy8tCY6/bjN4d1XKUMh0Kt5j0x9n31Fgt4J+zpRTUZP9p
WQjB9S/2g1SRhyL2F34wQTMi8i23UaWr0fw1Qt7s798MYuVh9R1uRy/UUN+zodSZ9h1NOpGwAli3
GRSidayeYDOvWe9zKzw0LZ7yU4Y9lynttBBNkCJTgqfVPw+HMXzV5swImK5IqmaD5o7kZBCUgaGN
/jEtqXNYHzEbe5NOar5y8M6EeIqEoETmJz0KEtLk0H8yvsUqq4N2MkMQLFyIbdzPSusLSXUdsdwO
4TYquxRvzLGK5riJus4VEaenBSRCbPdqKm8s4CI/zYz0LQu0ab4BVlJFDqjJ+gNBYENArdGOuTt7
2sIqrCtJvzwWbzXZl/ijYoaGFr2egKUdcj953KsESBGgDmvHlAaZHQuiBbiG8YPXbKjbuWMr0NZn
CAc6RSVehNQsu4TE/mzyT4nODUnEnYdlh8w42uu80K2nKujZdnPQhF45rSAJ+GV97KzlnO+zsKxA
5SsWJAdHLTBuOGydvJCet/GBKXFC0eLGUIPiXvU8dL0asMiUKYHFTv4EVkzdy8DqsrjsbIXE9qpK
XKy1Uc7COAlFWSAC0Coh12+vLsNaWG1i6k9RfDa4dlQ+3iggH506WBWEykJs7FACmhVg9RV9DH8Z
+vbr8HVQjvYfH+wGWi9SSXrrIFMIGVzOOzkhtLb1ij+MxMOrTZwqSCBy0s6EnDd/NODg37x5E0z5
CS3+9gcPE9q906u7mQVUPVu40pVA+GlA74D813EDy3OgshTrv9J4C0z7ahbA68BLVPrY9JearxSY
TFB7Lx/aW1s63nRweR9k2Z0/XIfnPY5CiYEQg/fmnOYjdWjBWQL2pzZk+BbOj+bVvfeOtBmNDBmb
sbSpUKGyx1RTdUBjNCG4p/4tPNOOolCtAtasIzDCutUAq+iu+sO5TBT4TiYrwELXwEqxvIqaeTOi
yRBX2yC01Gw3hxjbBTf235Mpxclm1+25C9knE9r0WLWq7eeoSoP+A3OZdPYSlubUv9SAyo++7Bq5
RjzBOJz66zWKslc2EBI4N+KLBDJBxrF4qtmT8eIA5mdIVT66U280rSJoXMbI3oe+/50SltrZYEpS
tQrsO4y8Xy3wg+eZ49xYHCi03f0KWByoiO41eq+tB0RDJEDWnSsiMzs4JhtUbVZZnVg8g9Iu9Rew
USSoaKQiXKMJKL+gOOXkAB+mTT6mYD18/z0C2cH6qqGaDNllWUasiSDicaBLW3BrTfzFGwIRKn+o
RN/oE3YG9+WAWfKTCXiuZzNJ4wT9Bh6rF1Bo1IKDH3i0LLhVP4GpB0/54hkgc6DX0GYDehc3OwZX
zJ3ncIzR+MfBJioiTEIL5O+Qfa3r3OhjqPuAn0LixhczR7HwJ2OD3gYvo3dRQfvIHzrD4eMPuRBm
WYhA/aY4pejVRqOrc8+dcn87P3YKIMdKNIXazeE1J2ej+j5n4EM1NH34cNUg/tIq2nrmJz/MEKAh
639Fu44xawagrtdZwx0gsmlDqLkN3W+whsRRcSvptt06Z2Kf0XOnPjIPzsU5s9wLAaIN7josWqLI
oVwdXfI/iq4tNKq/Qsro1n7TDXLbG/oCX2yKn3xdqVbrSTP+BjuMrhLKRai91z6JScyMwZ8kOx+H
k02+/fuaj0kLQyJ2FcpOUJFWMEEqNsn/DdvGWREIyh8WrZVaC6lgALDqyK7y06ZFKgdYfFQIDvA2
vtRDI6NJGYSjAPkixMrgSIJBFklZSSpdCS7RpLuDq8NzwwNARKj+1y64gBL72z/+csbI5NZ65bfO
y9ctuOU1koZj8JpDqnumIrB8ppO2uKuLHdM4BKITWPdUC8zTFtwGOjYW6e7WK8HgjM/pi5nss0fj
791bg43PIMuab9AS4EFUXND0f/Y0UIUlyVznTtMNxXrgLk7XDHq1Op/x1lUxceSZMB1PkTZ3XzkF
wyZfZ9sMogsJ8aVz6FT+CFxjnjKPHY54dpqvzGZw8rdt0TuL1hPSPtyJBN5d0CObd87plRvDTJn8
j9aclAMIeopEnEHOkg9G/xauOSknbfAUk1ZijoGkLSsdlV/AjsVWZQFMBKwQcFe22FZ5TDOpBuWl
lJAlYsxmwDudWcy2hyyBv02vJGEW8jbBDkYLqjDm3qaqHwBRBWqOniUlESQV6xKtcqR9ZzefSZB3
Noi3JVYK6+dJ6xHDjx4NftJ3El0bZXx31wMcex3snyi0mPdBk2zKftGuYyRYoguycvXfegLNl9IJ
iTsm1w1X2gFwDbmKUgzQAikDxsHOJlnbRQ/32qNLDGuMXt4xBta0xUFiCt6g/R3R9nvBfYYUU0yN
cQ09AkTJ0jsHOqUpXX6QYl/0sDQyke6hIN9vegCdaiZOQMU7TYEeh4WaSXTk3mox9TZ0YTE2do9M
zqePp9McnTF1t/YxP5fvAW/QZR17b1jv4/K0MFp1y1OaGjTuX5w7e5fmn80D4BSgUVdw0n5MK57c
ChI8Yoxwv4ns+NIQMYnPf8AgNx7TaTSxlKxzFvTVOUUJ+qAD47F2mIAy37GrRdPYprX5BLc8xJi/
o4t3LTm7qQEau7N+B5XO85keBiW+F5s4mA4rTeHqWW3EcVXIT6Q082cB9JeIY1dcQQL8Khnx97gm
EMDlEqvpNUUvAJIAZ9Xig5Jm1YKJ561wEh6vLEa93I3n22ws9nQ/V2cLihBLlYG3i+SL8xkAj4Cw
97G6B45g+AUMcZl3CMFWQz/nZaZzoyfJySLeygLsDQ8IxZWXuHxEq/Z7+AWtKRHOJXmv0UMG8zk6
zjZM2jD2ciy0R8MY7Y+tv1k+ERQ7Dz8IVmLwy4F43bQYCzb4OvxdrTUGYcBnkXhp1eGTzQBIdSrD
w9+hTV66zpFpqtHzSF82jsfm6msCFoORC/uHUeN+VpoAMNy12TJouu1zwRY3wA8Rn0KHcFYMSO7L
6WFZH5e6/QlMAhKNeCjFFqHAK4maE1BKUGlQySUYq45LpPfKGAeAjeB5r8gU+WgpIlfSrKQjRXMO
fOsBmZRjtEaCxuYDYT/NVdEtpmbRlPPRgg6zpdeNwjWTJI574TPqGctDSaT0IHQsPswQ5ebu2udp
BUBsmJVst7SjwSU0fdKjRmSYbJkKYtOhPiGQXLfRBXriJEzrEqcwHDdJPxo0qf8T1wRpVx6/0pK/
pu8urEvf6iPpJX3FcWL0qzZOAdh1zgrJ4UAbHyk+vpss0TsTi+zdFE3ThzMnKjE6AIQLNJ4MGUKK
akVRLgDBjm7Trds3bOCOoQABhejiraZfKUUW27DPW8Vf0whTC4EsSYvp+3EQmdRE9Kop3TZ2HSiu
V2UFzp8EQcIZlMmzzT5ozMmuCqQMIfeBvIg/2uBcNsCLlPKMdJ4ZKt9BIeTRpHQKOaDCMKQUGA4r
rf4hPIGjwPGUaskBZ4eizomEfevCKhoAWEdaCowrgB2XFpy6h2GaQony0nR+I5fXO68jebeGkCp8
QC0eKnhVwK1p6Hnqkv5YG9ySGsuWqYAJ6xvUJ+3ZFs9nzqXyLuh7O3AjaPtLFR35VRcATibsgmHD
rIFbIwTRHCtw0+vOKec0G+H9wR7xSW6AYtekRlDQNMswYWQQo6h0GVtTIuPQTZ9B+Ivl1l33NHCg
VSo2kPqmL7PPxxGm9iSSTFuNe30SjSC4XVwMQ5GUST9L8kCIoVt7cQkhdWadWQk4NMjtXkXyC3Uq
ZToVAwhbeRP0aiU/0bu9sEcyQB0zhIiOwy1Y2e5kT/t2hXzMlYR7G4FgryQF7zoDyV3CT54h8F95
XAiN+EypCU+VTBQgx4dekb2PjHjV39IUrVFvU3LSBaaLQUQd7iMwYe6GOTy5JKPzFCCFR0Pj7ZD6
kWNzYICsrH7sdWcFIXRYBM3XN2JESgNUl7labgovAIfwA67fLaZe6Lukn7Q/X9Kbpq6kWyDDaRnL
G0AQYlQ14yZbv0TYb84q4NlBjeN7fWiTRheXAuADQOr303RJeffTIsXBzUziGBhLdI5qSYgaEwyb
dDOYLOjesOS5CowNEJYCy3kfvmdc92MJjhMtKMTlQHOSwg+ryHVN+H052IHDvObbUb1v9N/5BMHN
MhroE9cIJKXbHG47+05zyAU/mTcyPKcIgBzw5MCsBtY1v/whfPfpYywboA4WoDrIz7lHlSFFYnro
C29/jgpYITydY6TdYdBeQaqLFoqKcT0+WB5lQj4b0qpmNes5upI1pRRV1JLsbraNWlF0LKjyj0M1
eKHRMS18oKm4z5+gQGRByTFubbxdKE3Mq39pIyb6jSagknUTG8kE/LU4A+jUR6oLxgBA0JqSWtYR
QMiReI43A6/k7oPxtzDn8urBiS3GQhf5CNS6FY+dDSN/ieZu3KzlO9MkQ49EKABq7kaIXiviipcA
f6RkB9mD6C05eveYnPEuOKiS0quTaYmXyOax1UJzhVkI+aNB89NGyoaprPOZC7pV7zTbOCWtqYeR
sq0gEQSpevGJX9kDtZiNeQAU27/7XxCxlEGIQ8w5vB5A0FkEmJswf9xQpn1R5KSNv7yzFcieUB7T
eVW2EYpNq4vm9EtGiukLzmoIpuN50nI7pY9JvXFvzVx6v6402usjhmTIJdNmpSDcOohj7zGHwT4N
Pgz0HXDQeyDIcmGQd73wuhJteoBTrlhvuoBNjk6At5tWXoKncU3A9XpI/2Oa9u4+k/of0Fawb4hK
+Wv0ZL/RvsNlXQEtIyiIbKa4RHeUTTdtrunWr2MycEVgOF4DW06orqQlKUd7xuZMqM/zHYwXHKeW
T38S0HOqSByPNSfxbuFJPzZ5FijwCs97n9eGlSG+4DxyQdspbKF4bLAK0YHCQQmUWBhddj4i1h9o
ToQs62idMaVKEosEpT9niSw/PGl1nJrEZUUM9sokXWWbrBoooQP+yxtJeLrCzYHVo3c4sFqE+WME
ReFvxlrBCKLawuNOaKLyGXnhEYcS5CZZn/qvNOJYuXaztQp3GXb0xAO14Nh3SOXiYr+8ZccO/KuJ
WzVRm9dt+yLvL7LMJtOdo3GG4RBy39GuzYcKFN0owakE0M2uOE9uwYY3lkZug3lKo6Vbk39RnBXm
n3r7ilx9kb7fPynlnNGxBGBRN49kKaBENo7HYMQBW3MdKQ2DX2+gNisTHxTu+AHtmI4RoG+8qviU
fgnEJ+I0PBf9+6B+Bh9MJkw0Ag1qYNAIQ+ujGH7ov2kXkn3wJIne4IP1AWlonvrEeVIjGlKkTR94
++jf0eEkXrzIu4ZjYNH/fojk5ZWQ7HN5zTuFFgnYmCkgJyc+feDXg3NO8d8vJBvF4XW+ahNfrgSg
QtcgcBqpHoEE+EpOnbD3sccGUXOXPdqbo1XuP1l6f6/s7KxI4/ul/N19oRGOLjNyGGqIl8kp0aMg
60OKWZrXR/9KND790UTxWDAE7H5lKFOafbT21z5nNcsQ5XVuyPff6sEHbbXCB63pVInWOw8njP28
usTgukQHz7v72G7nD7hbb7U0REVCE5MCR81jVRkV52vVQZO4TValFkJzxq3Qiiu1HuP6yfzQ7/Tu
Lwc8fErcOSeHAPQnUG9aquV+nbWOVcTXL6AP0K1FxbgwmE5jPXZZqiUcUFeaZjtJtrM2b9xKnJFm
lsTvOUb5pX/l+Ttgm4ThA79HnDgSOVAdgSyI3+E5uCwQ1lRjcgsqrIdQ+y/MIiicZ61Fx4dcA8tg
Z+8QBhWzEF8h4u29e4URAZMjPthNh4grMD2MVsJRzRnvOyuvBhq+zPLlDkQ3dsa+o+VA/YJW6BE/
TGnA0pXgFPm3JtFsZplOv0RJsXyKNqeKKwsBhbRqUICpcsKsLZsxyfkyRRu4AOs27jEE8o5XRcPO
/DyhcSwAa11ZYi5cMYhC1iRIPBam3ogSr62DiozhF2saHp8exw9OEP4ECwI2AVuB6gM5x1glq+Ip
f2c6vLOqB7qvfBCmLcST5xzNRa/hnYJzV/8vrXD5I5GGK1Agrf37P8JxCfX5N3UuphcXpk1JhTvK
Patjt/EZ44VMKC95WGI4CttrxKrpHJ+dXM5Xt1ZCYv9wc3/hw+sSi4Hz13vnGAlWOAzE8MJ+kJYz
5wZjty/DD8vocNTElxi6gnuJEVnlz2QFgP2mJY4L0vruOoEnhnOKxQkQovSFgGsTn3OOSxk0cNYG
p/G1i8rpGZJu7xDwxR4g8BMzmVAMK7SuFWj/qehLg7vMFp02ePDabGUirX4FdU7w1mMgYXtiyJvn
/05y7ooeaIY0K60MwCEZ/qmZll8phODzAykKsXxn7P7mOIdN8rPjkmwGfSSeCYQx3FhyENMMMjgT
ydjI9JhJtHLWbQ67BEUZdhDHAIvArmM8q1+naGubepU0tkUQ0jX8FLdNsWE4R20ijLfxFL50CePp
FEs//pvHYy3zMbr8/EpopffGmlh3uMLhmNJtiE6zVhnNLN0Ae4whatEc8tfhcPzzs1VcZlloM5C+
fq2E50udN57icSs2F5/7d3+4AATAYKqt2DIAh5gXbJ0cJ2W2vZiNWrFcO98uzwIulMvNE2ZD/D1v
ycv//yvPUcnO/STPRYHlynf272ewt3dBnuVw5VhaxAN+tp/9Z1trZ/8eE3aGxAk+DM4Kds0jsVBM
cHIW+e8J8pOnzpd8RN/u5HmutSN/hFXAw3TXJDT6G36vR5vzrrjR0gdhw8oP6PdBlHjJt+f3qbHh
8ZP/+/ALvei/P2609daZjws1r2a9LGYZHTY+dJ7EXMAH6+DfbSn9PhkPespN0b0TmXBtsRFg9WCD
js0JnCnCIIMaOcaxtDC5+FGT3mjL5SygKeHx917EYyKmrnRv3ZMdAxuRleivn3gl185tSPZOfvAO
pHq4bDg4AdyIAUTtaApTLPj0edJaRVpLONCNx0onEOMv/1aInFxIGLUstGuevmTJ7/yqF3C+sIdY
MMOE5rsTO/Hw1+YwKGIttPeKZM40T8bgz+JxnBCYZEzZ5LB+cW6OGyTgNU4BeYyB4Zv0AKhQZ4uy
LyAd5Wmf+QiNO3OFHv8Z6kaTE+ISUJ3DhFsFp7iZgVweTKILlF14EQwD4iIdqs6q96VvwpQ9NpjV
uDfIou1Ktp8WOxU2sRDDr07DrmVGXlu1rl4l3sK48L9p1Trj84HQIOGf3rFXf6EqyA9hOpUX7Naq
t+qVOy+YML1rOHmm9C1Bh8HHrTD5Id8jLsHm7ewWcEOd4p/C3iowRg1+9hUkQmkMpC68T2l71kel
ki3xwjfqdq3nVM6LFU/P9IAY/kJpuDHyc2wOF8eBPJbzqv1piwqGALQ1yScRZrTOM7gHtRgsrTuD
bioPDujRMMiGIXkwkOFHoNEGmk1nppSFaE87RZNK+gEm7QaKAvIWNqPiVMO55h+M7FE8jbWTyFq0
ZVH8tZUtiRgoIwRqVLJUaDXMm6mceXBEFj1MI1VeqnUEjRMvhiKpeo1cgvXHtlec+ZhUTdpleEFC
iDRHERAoxkv2PSj8Hb1DZHQxsYVOLE2du2d02Am+bsM64fewTwoYk+OZlax6+4H8GI3Rjoky/EU0
unG955zgWzKcLGFoHswDygIXzF1OMQbw++SQ3jIkffxHu0E2Ai8xXXPNB++LZQcXBWX1jvOd2wxf
7Ut2yXaYPTXCs/PEiKMGXVKHCbmWN1lebhye245uxvgBL1WMVd3reUhDxPvAJejLm0SnuZa5DhgN
6gVGQu2dpJuQXE2Z2cukYhIr76m6b/LwN9+DMZAxPpNXf/DugB7r7NJjFx7o4NhFfNzaW2esF1Qq
6G0rnPs77JMoVSn0Nu3a8MyeDV5LtbCLgYZTG2DbL/HpG0mVbJXkVZL29BqKf0Le4/KCpHL71C8N
N20cUjd/kLGS55C2QbNbSXR6qMEHZepDS+Tq0GkVSkRwXd6K4gHcGjiPlHaeFoWYXLC0WQEsFlaQ
ThmtqAKHm/IqApJ9g2JJXEP8EvkkNJCnDcRJ2zc2G3msfV87ZwjmzIHhOF3ZzWUISKveP7evFzgT
3C33U2TTxRZgyxvzp/yLS22sZXecxTX7go4zZEUIB3xDo21YpfYVG9FGe+U22wXglJWMmL14T+Go
I7uQGZAnWUIe2NbnYNJhCEFpG3xDcE7AXznlR7uXv+WIWWSuazN8gaHRVaG3lM4aImLOmRFNENh/
UeT6UKOEftChQiLTghNLKnOwpwmHq+7JKhwrKZEHdZW4OyXRuiA7LzGJKwwP9gcZ5T/HBO0sWss/
T5sycVT6y8VArZPbEpJyKjlFHo3NTJbydQzNV7xyurNHH5lgrq1kxkeEwpiwUA4gDQlJvCpegUfD
kG9z2OAF26l3REv3fQdDsyh2LD/3fdd3kQW23I5L9uNzAP87t+T1pspfJ+GC+Mqs5joosP1W9mPh
59ObOS4zLu3IGU6yp4QVyEKcRIQztRDw0EaDT8mbrGeV5N3cJ808wsL0xYS9aD/QTHyaO24MI+Jv
yOIn4fy1WjCaxf6NzGgTktao8N3FR/S1+dOjc6ImOdi5T4a2gWmNXJbr4jfiyLOTCAXPQbDPVI0b
MLO2rtzJknzM8fhtPUO4/6odi4AYDiA+D3Ta7/S6S93V138FJzYdQbTWLbrfLjCUejwZ12utNcvP
palYmmHBTK1ZYCsgKYC4KQhIImZaT5ugOprd++w6A2GJ7sD97n6T+7B/o7+YYhcZk4JHn14RLCDQ
o+6nd+7eYtjS3BsPrRSE/k+xBCKaGfTmCG8zc8e/E4dtEt4HzwE6EZwgcMFxRDA6GEPYL0oTyCU7
/+a8RhBNoFqwvR6jUrvuX/UAALnhLeB95lfv7t1DqOjOxVwsZmwEbsWmBYYP2KabwbmhrlZY27WB
PbjwI23c55g4WluGNEDLf2tNtlLQ2DcwX5XfouzAolelwkp+Iltya73cqSIhDh60ex7EDZirwE5b
dAzbJQtStHxXcUvNPjbVO51K1v9JhwYNnVL+pc59MSGeQ6RenvOfT5LQBgw9VvVWLD0BOrpyz0AR
wpX56gqgaNVd/TUS9XzHkFa63+Q4Q/0hOkaS+rg6Z/r94OCaeSMCUvTDTBWgX20jNO67Zaobzo/w
GU46yFti/iWfiuuA/My5Tg8ULKfFji7/CEjNBFAWca3hIfpSu4GKuhCTHTgMXP0GFXLCw5/QApBS
+9JrcMgtsdgS37iRPJby+OPTb/42/U1/uxG6+DpcLZlTVPK1j4ZSNeU4WDGL7ZaSN4ImcckvZ9/O
CU4rph/YGHDHl6wi+pA9hJSi+5CmLs2tasqI64sTwASRhl/HJKXfSlZFToBbIR5TLxdCePgg94du
z4AZhW5EOzxyoScEBMJu8xpWsu30Q1ufhfUZ1eeT/BzWsnKnSrzQsjwnF6akg+ICT3AE2cUHDbFU
ZOuDH1qoSFRHSqoFdezWaXmS2QTYQhERshlxoLXK5mkYqqOxzbGKoE3DocLRYdCrXc+ftPXedPPY
520EGujVKs+8+qsMJQM6tMPSEDNdZMK7jUTTtq0vcBjbc+0XvJsNeYJxRziHa4woFT7jEG6jB26l
GvAwaPGFC4dg2DmXQjiGtdHEns/BeJ2wNF1HoBttdf9/klPAFO3v/EJ21/l2AUtjgapxLcDQFaO1
+Tyk80flrbMSOzCCNmlYsMUXkPkC5+g+msTqS2shwF2J9FU+dhS7ZYFWJrM4ISBwnstKS7eNNion
hhoa1NwhBTC2lDo4DymlMjcUv2lX36l2Kj3Nuokd9ZQqpdME5noPbg6j9vgJlPwGHQk0Ly4VLdq4
+xYRmMqkyNavW/heu64kYJAB5c/RqEAjdfezyny39CC3nBwZsNoidRN5/mDxw9WWXyRWdLrtk1C2
1dE1bEywMb1Pd/HaKrHPydTJfoqxLgKTU47YtZW4E4QqAPhfyfXojXwwkGZqHqKIgr+2b0Q7ncMk
QEwJmYNQWi2yGUhcRsubH/6jBG66ygWItCQlSnGgsRdxZkIrwwZok0YAQICM2yrPcGrA5Hq28fUK
adMj/usXgLOsaH4tb/ArHtTpKHCYvNz4AZ4xs94pw3am49xxWy404Kg2roy/nILfAGohP5HvOMQr
GhjgcH5HPL0iWh9IeFhbMPxI2+DgNiBbbH/aUg54tVWoj2OL1gLzi8tPSC52SLYRIHdtW37khT5c
QcJmUk7VXZa3acwCJaGmQkYkWY01DgWON577ik/YsYP6YA9ff9fp0YLjg3UySk03itp/1ejvARwF
zVVkR8DXQ8aJEGt03sEZlM+eXpwmTixI0UQlc8UPmG1hbyKkj0bKB0cnudUjPIUkk3ojSt7q9ECV
3bL72GdINAGTwv2TDBLad67KdctJfuL5GVbt0FKyRiOQNcJBjAzKgvuG+Y31OMKTWRD8kinxAWM+
ckGZ4W6tz+IQTKf/OhzSN9GsRBrqekuOJxIURD0OvCXQG/Lhb2txGxW7b+q0g5kDxUKfx31gWq3G
OcPMgXROXx6TxnAYxnFC9sCJqI4XXYGE3oIDdALkBYTGJQBB4WDAHFsfBDelA8+w77MiBgB2Dj+k
u5o6A7gne8AitC8Tb4ZwWGZIDsddM+Atg/qDSfz7C9HV1rg2aZQPhNBAuqhMPJD13Z1Ou6yZCliH
I/JmF5nVKx4QJyKZkZAPZPUeGGqwfJPel/nW1fpQq8EUdghOhK46/OEt9iUFB9EDKjmQnwCCX60X
VHjDloIocDYsICTqA5a6K3FdZAagFON38nF1SadwNziFjXwCkn3r3kJ9CYwhFVwgLPHDm2Sc6+DI
35T4SAw15oaAkUStX1zk7KxjjahPJCjifucYTRNpREbZwaNBxKzQ+leHXQjc78/BFojNPqqm4KOd
OuIpWn1QakiEALyuo+Ow6AKhBbWqmEtx4YUCOdxpRlWSJ/hc1Kxdig2A0hIk0V1Hq7xVp0WvhO3G
QNxi/m3NQQE46hoQiXmtyNT6e/1fOCy291GfObxd76F3Jt40tfA8RZ5TZQySYyZPmvDNC4lbJlnc
r0D65R+oTmx9RKV4SytEeAwARwtfhJPdH1qoras7No5FreORXsU856VofLE7wN5qOqRRj3pt1Jc4
/jBkaYJ4VnGsc26qFhtdOlCQHRV/zV+ODg9J3EcBMyTjxspgJWnAoI69wWxnPQc0zcRq4hKNwmqf
XiZ9uvFQ037LcpCaapguWfev+ajUTDk7QRyr6j2dI7kMTvMHnSi1yae0zs9dElyiF7/+ppqlkNxz
fNths47qEXYryFv9JlpFE2k+6qch8MhXn/o3eibk5yj8EFlpVvExdAjS4tOGbRKq4c1Z78FWOUEr
J1Ut0NXlkKErg49vj3mlfR/cwxIxjEOFHhdbX8XIiRDxZgBxsFFX7aJuY5H/kodJKK3WLvvCjpFB
9KTDu3MnoOsoJMt5hUJPmrzcgFn5AWOJc+8M8GxB6iKq65xOJA1LhVzMxxr2iiMCwG0LrWoSkhlx
MOrsVUoWONLU7+0o2Za+GaWkt0qRFXKRteL1s415Gpbnd0bVRCjOPwy/OAcSprwu2nOk1GqO0jgI
1XkHaU2KjmyQd+xK+k9VO5y01pmpDbbW4Zr+3IN3rlAEOEwFMWPbdk/jbRdb2rCOaEUnCnoIXLRs
Dp+mTY+j7uM2RpLetqVfbYllKnGWrmH2Efww+OgYzS4QcyeOcnQgy9QIy4sNdtx1659fzmhEms9v
7R7CosoQPnDioQdzl+WkS+H0IsfpI07QLQacBLxNJXqzFR6EBM0oX9SdhO0ReQhPjY5tSBOSW2R0
NnFnpkhdsBvwc2ooZUIUnoEdVX+GXjSfamOuSEA2eOt+PT0T5jvU9U/zBUcG/Q2U5BCobFF18i5m
R34EEWBk58L5xJnIoF/CbGI53AkaYEzokgMSeaA4giGO/R6V4/uo3iNoAI6A5mDFE+aF2VuNGljf
qzagsGVT56GJCqAjxpnODUgbzqGLjiTYG6FtUItTk6sLoANczGNgZLXOA/78EQIOtAyglVUgVet4
y9fGmbR5FZZTX45JHRFftg6Yvu8IanlIqljxweFx+giXpKz8aoW90wj94yU6Fv1/ZI6GhMqEBiKR
AbeFDfSkR8UC1gERM3b0UkqFgk2g8gKqQdCMl1vEBJamL32hS1qhCCFY0KGTj60Or21c6zRGRlt0
WkgDHGUTEDq/Jq2iC/awZrlfIPYRdIlzjdZ0enQePWb6JOzMFPrNoZLvKrgLOni8OTVLUOvWkiMl
F2lCP4XyZs5F5T4T2SDrCfx/h6RH3e0/aXYhw3KEjoITHXzKYfwk8PYh27SuvU8LpjsMB1TLu9Cd
eJKcTxxjb51rKal8C6GDJmx/lI84lsQKNjiNrjxHqQcJLUfejdoyosNjIflBLHrrcenF8VUDELsU
vh+V2VjIjQIc/yrVE49izVkHghFwIypHeK0ghc5PkdDCip7m/FfttsFlIrSKuEIdhZlax7A3NKUs
6iEOncEblC2CeYBjDzDtqAG8YmspuRpQ1yvw13xkwLMS2Sn4kkEp+B8PPX1+J4mHLYttPV4HD2yJ
nOuiDhoSzV3dk33w7f2h+m6jB8GLKEiEnZM+iZ4aCYknTiycBNHRLqGAabcAcFr74rHmOS+auCg/
nU0flgugevpFLxtwp7MeSqLO//pEmh6lhXfu1JxNeEFdDKtk2psb7wpYYhc2GF75hQ0TZdAX+MCe
sperw+oNIqEU7TDfbv6PpfNqUhxbgvAvIgJvXmWOHEJICNO8EC0abxpv+tfvl8zGxN27O9MDMufU
qcrMylI092qYiTa6qwh1DfSxSpd7+ui/BjvxlSHgD9oXZXVXZiC2ovKw0YU8olRmPO191JlPxVWI
65NVW4WzEvE/gjW28kftg4IOD7T3ss4K6VFGox5iDgRA9uB58PZdyr6alIfH/LdXRR9FbLH+8BV9
Q/S3aCDuSNP7mpQqOhk1MBc0rKwPa3tMX2Ulf6xMSU7ueMxSVo5oUdiN1qATABCKF2/3iL6i+uY7
Tt3dmXOPSpkHicmrOaHzRK5gAE7BKVb+GR9bpFH4aKAygoVw6RzK63FtgAxNo+BpnaMh7qNknbdI
opFYt3y4FVQ7s3NWPfWZycygJ6fZMC+sHkmI7iGKr5Z9w4Wk7t5afgN7UNZ8HR8k01pjHICLuVv6
5dCu3b023WlW++l01k59+KZ5gGi18y4Iqc7uFRuElf2g0xGniUHpMbpRH7ed6qb/aMSQ+Y1br3L8
IEAHjuR6SeM+7Wb/WACuOx0go+bPH4BhPsvLXy/2/wvr0Xbw8Mn0H+P1oJS96ISnE3QqFneX1qJn
3PDvcYtmTI46lAPHAZWifQPMC4w17nuz7pwqQFM559RTG3IBgbTAWpwHN3gXzcCsoyaErYO9oTeR
0u1qWF+BagpxeGc7F7UIgFsP/tamnoOFbakUSj3O5PrgnciD4+JyuO2jTTm6gSmD8ElSztl25NDH
rb83M/JIbXEMXR0ZofXGczkIyse0sffoa9UxuNhzDDFVWOchcldddjsQxdsRA918kqXgcfpV33q3
G0gQxnsVP5/BrHy9/hw4iOE15vlvOc474wuafCL1e0G1hKgB9+pPPkZGRBXd6In/U7m8dk70rfS4
Cmbcfwuh02XhaXIgqODmQRVXSbFi6t67a4YTMZpgFdBEnj0sso+ZU/9poZSvxZULE3csBq9erQUv
dgh6CDZoe/M+Ff4qxlEWhKfO3UBXY87DWNcZ4+yri+dQx/aKMooUjefj3r82di3WtI1DMJ6Px/SC
YLC36dPh8V0J+zdrDNKKR89XnfJMSSYX8rJgTYktDauy/lRy1Kco/fHEOhLQlxuMyNBHeBWOG9xt
wVD7m+GpuI1htL7kkyk4DSHCmyOpL9x+ZrbLMZHXzv4VhEgHSG+UI4L4iyhiVh2f90r/AASaDp+7
aLl/WR3zMTRroBtjVcH4Oey8OYnU04xP/itbdWtUvsxN+z4/rRLuY3PaQc2he3UEmpQWK287brkH
Vg2gf3deDRj3MMubOSv4r2e5IXyo53pBApYHw7Vifc1+lKO2MUXiU90Hgh96pU+8wirpq3Lcd5/x
0JPSdyO+4JpRy2ZmT0Oz5fL8fhErVRgEMktIRrFIGt1cZgxd3HXvgfvXXjAGPSX4Y9AzP//zQfqF
hr2c9psZAgx/perY5oQp2Ji7SwfeMVDzF7LSN3ycKhHWIR6bRWEKSR8C6GpIPdxmE/BX2eSiBXAf
qA1wyHaq7i3JqZSLhDyWtIVpQZz6Kw2zRmwS0ohAtaTAdl8CQlIBg1HWacpFzkk68abAgecgx5HB
Fk0V2PQ21SwGMPomz2iiYKjhOhkffInVHii4/giO9F05+CvQQjesJfStOQ2SKQ9IuIuoQUZZdBMQ
m0dUaRouN1pzV/4BuTsmtxf/zgnBXUwd3as0HtIzNGO4Y0DXnCW549UI4dH6zoge+QeFENHfDASt
vdoWxA25u3eNj/S6sT3DXbo2lXFr5lSKSvQbH1nN2IXwJ3zKHnPYa7xPjpCDvyn+r/we3o+UUFq+
nag6pA0EbhfJUIVDVAqYViRRJOoABZIXfvQ2/wGGYgWLDSPrRI0Q0Xr4rswc8VOYLGMe4OFr4o0x
CMYAhHbazZAN/UFUnv0xtcoReAppVtgFqKI7mZHMzAd26KD36snjgiXWi/lsV1kRzFsYcFXkkOF8
440BRlT1bzvr46Nit33ZqZwxAQB0w0/HYroI1pBhjb9xCI7oPe891gyXvuALCAQ4A37xZ8weHXS8
exd/kOagQfIhfX+ZTPKmhgSsxJdtaofq8NU9wuYQNbMKsao8eNjyj+NiXGg6OCampMcIB1XS77tg
BJMonbmgtADeg4hclqL8zejeD7DAxuIQF12gEv3TjMulIbXgaYIeUZ+Jw/Aw9mK4C31Hv13MAnhO
AIFP/JH+sKwzF6sH+Yz5F6Y2bcfL+ncTwAgzoD4GRWB5s8h7wPUATyga2SPTLQrBmpG8to1v+R87
DpVW22uA87Rw97bIIjaoIuPZR4zIAvzlYl8gJY+51M6rbzDi1VLOjLJpFrQjdk8EMP+ECBLIU6L9
RTMPYCTIKFMVdZhGDgRKNeg3l1S/1I1K7DKZl3YGW/SADf494geukYoVmAKn3PtnGSkpP71h3nLt
nl42k2APBoHxyvBvmHxg2rUU4PV7sxxs/ZcEDiv95P/Jy/y7iVsAxKFkCaU0T0akfgN+EHRCakp0
apkCTVx1yej3QWP+L4pIQXeBzoT2KQBzq8sytSJvLix/kDIBdXviiEhiHuufI0HDlCxNuu4Dn4cA
C0b8n4oNXdJHD8szogABiRSxLE8BaUUNpXNefL5EiAsbfgKiT2mhmoDHn2A+JxARzhdku9rHeIyj
4oihDjQxeQzghDv/bCpwh5Djk0AgsPCeomEkoQXaOQVCbgpAkSCJ+demxR0hkDlbSDafiKXV/lMx
iGPe4FqINiGwYlCniLZm3suaLt/dzRo1ZcGIXQBtF2pbUSVEHTQ5jz5XTenHmwNgVHeU4+zzQ1a1
9VEx2bGJTwF6tXt2tZPgEUn380+LAVIjNLQQKYr8h8M3Bxv59TL4WDfz6kS7ep+dAPcX58xQz4TH
cJhB7QWZ/hIEFX+R2jvqRB10kIqbFAr8s0CvoT+VMKntlKC90bdhd9m0XssXBT2Ps2ZtOKnXyR+R
8ZDuwt30N23x71eUxvROt+hgAnJtI6yTvJLEOeKZ4d4nVU+LucON4EcmO/WM3Inj14xoabefENXE
b7SR4GysRj8acf8BOamOVS+YSgEOKwyf3AHI6LjvR6Y8XBJ9qczX9vSFomE6Qztb/j73Tv1VZPLM
a/U4eC1X3id8KiasOMZwvhNaNU8wTTFe4QtxuXt9W90b1MNugaSkjTBlFcjw8OIKHmlaJGBub9zt
E4aV+dWYO/8bg0s7CSpXlcUwWldIrTdLfnoLWNMTiGJsyVjy02mMRj9mZjuH0MvvZPr/3ICroY9A
y63NsCKivCC8mJTQmHAfiHIgdbJbRGRbO0LOp0/aK15dXhCUQZBvB4hdDay7xeLc9ZJbX4wZcu6g
I1XhNP/1QAENsqUAvchZQKPotAcsgKwHri3MsD91faNDgUX7A30ddJjRRBK+6On5MOdRGdMWf6DR
XcQLBlKp7F3X6bJURztzrKIoBRCn1AC2xVyXU7zKoX4KtDFWmaqoxvxCIxQYZxnYQ/C3yLCVgGDV
0tTzhi3LmAHk7DrEP4AEPZasTBj9vNTjOaxtIgrzA3nkiwXHHkZHPVxirQVCLCiCXikj6eZ44XE9
F7fBeVpiMW5SwYl7tHEtH2nFJipwnMAKo0LZ2IFyBG7l+f6BZM++R/suLU5VfHB38CDEUTRnZYL0
Y+XeVqQmJ6caX0A42NucETGhpVKgUjxS0W6stnBcMhoFixZa/396oD1cqwrxOmM3PsiKgpjYAKzV
efI4gxNE8GMruxufevv4dc82UQ4MyFKmc4FqYTuR7PPGUO0f0gjqdAaA/HVvwZUGDesE8EYOh4e6
mDYOVw7nX5UuHw2j9FxUg4hOuwyWCp69x4CjEaH2tcxO339pusEhU5ijAYOVMUVFTx57Tz8ftnIR
FsDsJEcRdBtPMhnJtggL4nGLqSBoHX9riY4kUZlNq4D8zGLmHiX8p4nJol4VY1tmisqleyarCHTT
7SUnZaYHJfb7UaP1clvlwI/S6Ad/vAGLyuzt9Ac94N2lz3Cl0ortyK7nDtFRcqlaLCuae9hhnCEr
H81uUeFN0iPz8v9wEF14DddbLRpZdozIpZiW4V5gInfekT4y3ZlDiaq8DywSxhpZZ8Au4jMUzGiv
gR6vDtH+rkiRYfZ95D8INFChITQqQGs3pkKD25fiUsdWxrXGgThtDTUodFpJ5/OMa80serark21v
kyuv78ku+LsxbPsnDKIgXN7WoGHXwag1ZrSPwFn/p0TlbZoTeurJX8ClsWWEKKR4Y8Iuc7Sv3S8I
PgzBqBrohsdQAVzW245WVAsM73NrcefotJk0FdTp4Kl4pfTpYNRlVxiv+Bh9/dmtBvZO98D9BvT+
xdvp3bFIg07jkj2nBA/nWP81nZNP/UhKSv0pJ73fo92X1kqCyKiNMMvtw8TOfIlceY49/tornCuP
M8Xb1dl4iv66TwQ1bvtKB82K9gPMciPyJyl3ogawXk7UgHchz1m7MrSRhw0mOmLOgyoH/q9b6bdB
hLTn2HCkeGKSV1lj8ouHtS+VQ/VfGmLVh5K/NvtkcdaRknDGS80LmnlMxYnXueY7LWl7tXaB8t+H
Jy9fjqJfl446UoXqKHLScLD1gZ2B5+JleO2/iC5rf7gxmDiqF0PNFjv3He/84pRPaZNHRUTLoX3g
sgAwV/gxXhk3WJ6X0v2IIg3rwwdYH1Mno1p/60Jj35Pd4DTcDjnlXrTC0TQcUHSc2lYp27kGySGp
BMLzTi/BsY7E681GS8g/ObOzPI996AxQyp8fppTIhCId4vWeTmahcp+fFBfwJiJ560hbvvIImioI
zig3aRiYoMhFfMJwYOGlf2bd54my2/4pFuJpseErZt3s4RQovajUSXk/A0YaliNN76/dEnGDtp8z
HK0GcY2jWPp27R4EATQ/0TCDuDMpEFvCNhQTnmzZm8RsKlSZ7WCzIEbbnnc18xZJWNPpU0CopmUk
BgcV+RUF58oCoETnSZ72+7S8ht44cVbHlnSqZFn0QCJhk9k9Qq7ah1TS2Iskdt7ph/ZDCEeiRNqD
3/B4+w2tr7pJ+mvOzOmkM6izZOgSq5Ay6OC9MkqAw2CixOcfmCzDlWfYnt5Mc8ixtBtNqJfJhZwA
z2MRVDmlHhOFtp/we0eHUWGVl2ikITvc521vlpIIzCXVE7XIFU8pIyThQAvo6yRTRC7qdosPBb9n
iV65/11DqaVutBpS6cCa5jAWK79oMbbho4ViPoLqj1Jy4Qivh7MUSPPOOCUYOYr9cni80sT4BORm
C6HERBMlJ7AgHUUr+sVekwma28Abs9cXi6BAkM0rerIHyukkngZJBpiDCiQoDft9y8uSgKdOs5Ca
1ugb++bwhjtG5zlJqi6XscPNRY+sQfb1u7HbB9KO+9XcaIv7PMlvNWWKHD181zSp6p+i7m07kBSf
ZSiQGo2rXVGiUfZmwy0CO0omdofD9B1SH7oqu6UYfFD0KsbPsCIzO70y3pAD5C+uxvX4110tO/7o
2KXQl/T5CPu8DmaMUXvDu4vPKNEiTmsy7ei1L4hj6GPiRmeA+7m3RkzkNCD4u/DRD7gpCJkqp05t
oI8CbpbOFbulDo3ZTkz6BiDlxkmACrnX3lqo9FS+w3WuXBZpgdPC+DJgdZjmcpNV6AjHBsIvd6mR
ZQ6+Dkt4x94J9sxlwBeine0XpKNC7392DLrd2V2rd81nuM+FmFxSoeEZneA6huXHbbq2znkNL5Td
lyY1PCNMiS/28OttemHTfyYNm7/iMeZzZWMxUjYPzcZ2L5w4V+TARiNme7j71XBmoeT7GVGiqFgT
RuKm1+he1Hh2MBDWEIfZC4ZTsrISn/i9Zi6FT7rXCTZmZzTwe9+wsGxAX2JmfCJTkeXliTUikfXr
EGj4tiyMQMcanvs1/Na9Mx+w/7xZ/uCe/Jo2DqB8Kh401vIBpzJ4Mc/WYS7boNPH552xE4OB7DMv
DUYmMNL0C5ESiXoY8luLZ0mOLT7tfzSS24NLqK/FkoYPu6Ru2+q3YpQwFbfJj/DLL33NMln7jp42
kYsM502c7bCitD8l13iDUjFZVKa4aH9gvNwzxLjQMjXA3FPgBfMgl1VLJEwHtV88pW2cXoQXxADJ
x/RqOwgHYGEZZYlfzYlZ5OQrzs0+XWymri/Il7/WISPmPLknl/DyGoRgEt0vXEx+g03+grVw3jKm
cnj4b2uT3HBnuXFIYT6Iq9geCz6VjgIFJES7YtQA3XmBmDXVDCQMJm+PhfKbGN1deymKNZeSSjOM
nab55qG8zQsQ8YJ7eXVwZ6SXaPHfoL43X73v8Ii04s9dMV137WOylbfNtX9g32D0BYwuBAWTH3x1
rT4I+ZwqqpxXuxjRcKHc7xmWYEstALnqcBzC8363o6b5/DkzrjHi1iwM3hRWXIPv73DINGvetgxq
nuNSsBksUwZ4jigYKUo+wokGJUj0RDj7tMGBavT5nyBMMTzAlAALA2bgQdFpcPGF0WmhpDssKdNj
+qLDvM2yeVKqAeIKGWPQ+1cYfleZbyJB1A1WjtXNLJoSljHtFc9a42DgbWmWJ8/lt6XjLvtHnFbx
82x6J3BDw42SORwtzNhE3XKA4ubAo6GEF1ZDTS/nwjc7g9lCmuHZNn+je46d5lVVCp6ts4hN2fGA
nQZ8PF+QYvggLSbFRJXxC3WvPb2GtQAD5+BAoRmdTXi98mFy1amxkXmHQHaX7NCvG4w0zY1sYx9W
GXt81Ch0nBya0c6p1BmqZW+M1mHji0r37VWCd3aHYhhi9gHry/Sd8QmL0uVopHqTlnYSaFavYzOw
0gGKU0HsL9c8rDKbnxfrQmpqp0JuDthyR4a64r2Gu6INqAQtwRGVtGn4nW55GZUFJFrbYjIkM2NO
NoTu2kWWJNr2HjHtWJZbcszFepRh0DVX4aMKuOw8Rn+jC49+yFzrtV/DDqrJzHSWYIj3Ksg4K5kx
Nj6R1Ea8y5jYbcqt+GW9tIGvBbUxN2anX6BMy1ztmef0TejiUHIIap/1xsWCh5WCvYffEysUt4un
v3zTY0RaFuO8zs1+xvAcvQFz132u/h1x77jIsWqYLIoDB37w2NPu7ZCY54ZrLExRlmKtnUZMDOTW
RiSV4LpQsm03KmecHzz2CJ7a+XROMIONtUzjpww4MO3zeV0nG73B9Eo0v/cr8X1QbmNThwBiMKww
0/1FcwtvF/ulBtPh3QONBr/8KGNaQ0SNIRFCVbmHD111jFe74nZ4UaSUDd7PYdwmEjxrfqu/Hs56
5+L3ajewHIX7vlb0J/jrE4kP8zeeWbx0DKUeHhPn30zdPULN37wmWh97jVsVDvbdLceJ637bjO2+
2CCJCKkgxlGFf4BKUfjIiNkISqFZJVbjp9zDv+PnPl61LYynw3BwH7PjjM8mwcs0ZlAnhmqELQw+
7jZjE6HxDKVBtOQMuNkrhFjDwdlc7HMStk2IeXR44AB5xThvraSAdDWjWn6oCyJQdMAEl9fa5hKo
KJ6aY8ImP2P+hKu+Di5cqNk0/nHHacZFLtZhqy/xzKtBgP1ZcXUbLPrq+CsGKANZ74jkGl9k8McF
a5xjEL0dBy+YKu8aW5QAdxiEciCoLFAf3s/FN2nGI8Fub+2tGRqJr0w17nR/sZwqGTnZqL9t3ZWA
GDnoaIT/6p0YgqU+ULlNQgKMgvDvA593GV9rk+bSpeGMEAvOR+I9VsxKdxpVMJN6/KQ77uyn/4QR
0gVwdzzk57gV1Nj/o1K0GTtnZo3jTWWlVWDh3fIhTpy4w8Kx0V5rhibJwN8E0rwcXjbol9spYPvB
MtMpibJL7zlgDh3wD9oAWrgjqWiQswyKPgKi6jUyGMHRB4TY5F2AEmlTwIcsNqGDmAV8g+JxZK53
k9afOaXBBKd+97p8mXpK7c/ljCoBG2n1/cargEzdvJfxCAqgFwGdSFBYD/c4tPUQfzO9LAZIZHxu
gu2p3Gnb9t9X7cQL0WonMGgll/pL9bgt01SSvzPiP8Q3fXwPe8B9nLL+UloLFg/6GMSFozNbZVVE
5dRBb7K1sdukfbEeNnFrmoxuBolPBw/WFNMf+tQZouOx60lwqSkS2oP70phdXAuKl6YJNEWg1nJj
JRzwhlwyVER8oVJS5vO6US2hIGOO+QR1qkXXXtKkuI3jkaQnlDcxmX7MyGo/wgViQvEAwAUaaeFU
bVGHwD+LMk8MlbFj4KXVZURNQt6M0QIrI9j3NZuP4ttmyMWpC5eCoyhR4utnOeIvxXFuzYPM8Jyx
dhhVl/wsbxRF8DskutInQzCTbgbZkMM5Bd7PgFJTkPWrf1hNZBN9NysGgyR+tZgxhGN3MjlBdJDc
g44bdR6D72A3goUFQkGH68GbEfUzTdOAcgioLXILlzvncyFfNnbmUSHq3K5bLgG3O19TOoLBbE1S
607VSDjz6PSme4IeRUwM4GHSlsVyfjIdPR75XDX4eUpSyzPrZ4aOw9uGi9gGmLpg7MJPzqaOAY7y
Vpk6nkcjBEEC5KWGlSUW6LRQTweVt4pB/IoiYVqsYIF2E55P5fNYKUfeoTS9klGf8NPRi3qzYqK0
9MVLPLttwN/6R6PGE+FejaGMYunEPF5/FNP14uXYMzsTVtjOmmZzC58E54eXbxKLa+drniN6sJWq
PoLpdVThA+igHY1qgQiELa5lb5u989LwI2NgBEGIMuPEbNTXHISSGtjzjhYzD/hybIXl2SVrhMAj
H7xZVoJoVBoyyrYeRl4uxIAFQejS+cULUa/nxq+6SbADP667crhSW6j61oSWtUXY3d2YDi0zJYtA
HBQFqB8K1Uh3iuoLuTGrnIXfgVJg5StqkCSvOMKidTBBM8sVGM7Hs+/EUVz8ok2la4yKCpSyi1+A
9+dbY1Y+WvwKKg1G4wbw6KhH6PHP+lmgtlQIkrWTJzUnP+IbAGGKJr2j+0zanpTfcHFA7M4Z1aFH
4MnFBK+NvggxOHiiZ/Xc7zkVXLhxA6hNrM3JKh1AWLW1S1Hx8sEkUC0W4jPUzIsEJTGG1maoCVrY
XSOkpIQ/bAwUvDcWoJzlcRlI2Ifq3AqYCDcYwHJu6atr2jn/94DRgHfCnJo9kFs4xXeztcMuiVWj
UCBrQO6jWBvGVCw2Nnn3LQw6NLcltFoxdghM/+hcBnAQcXBd0OLq8cFQ9vm0CASXCiddI5EwOdAD
X8FN8hQzpCvcKb8MNzONyWedFIH8Jsyybo/a37LrPqOSxhZcgRF+usgYMDl9+R+CHHAZfGfK2RRx
3juRKcwi+8OnnMzBdveW67sWj4OXlo3lJO8dx21nNey4163TZEqk+0AO2nbqwDsl+ose/mZI36HH
C5kR4IhgPK3cQByCf8tIqBPlKC/Y9ARaxclsTNJlVWgCpNEMcyU1m+VYHhgoKsIJ7xOs6RXsv34z
Ma9M72n2wD6MASCiPz459KjgwYYcsleaZf58g4sW4wpIGElmP2O0UuGTSVIr1Hwgkl9jWjOm1GF/
ZHkSTv85hTxN4kt3lVVDod5UkGHUYkxJlKqu05mK4mCPBSHg2ajSZ1rgGkBO1einlF4NABMA2hUS
OBXvtoTiQQDrFHhuz7KQ572AGNmuTkQOsoQEM9OSlctkA/jG69oMRz244IIIXNj0LtqALMgL2FkC
390eveYSIUYxIOFjHNdT9j2cFKJZVgbAD/0onPf8NL9fd4PA7QJr8GDEfCJuIG47I9Y12hqX9ymB
OC4ccIkofZqW57EUVpwa0B/5KsX8acCuBJ3hE/EsciJ/4EPvvNge6Ow5gZ000h9EI1beouNCeKFB
gbhkIfPTazH8OsQouAmHkHfqwlYI+Is2BPoN1No9Pg5oTI2Ux/uf0zGGdvG6DBcjatALzoaP2NF4
m0ggoTOS5bQBq93RkUh4uoNggkdzELPWC/ZvwXuUNF7y90JtizsXSQIxzbLcb8wr9gkQYkAQyNFm
86LoUa0hURb9sQAaC4rC0FdnioClu7j4xNnpFd4Ksbwz+UmJ/dyRgwPDzgWEhAToc9YC4JmCM5Qn
wdOn88BpWULCxMwRon4BuXi1XTIItB5cS4evI65KY3Njlfos1Smndla3+gGUiJd1qT9sypEs4I6i
gE5JdbYg13RwmbD4DDRYPpun7oGkbazFHECIJWZ4FK0k5r5EGfNYY4TO5Ll0LxMOCGoxLJbeY0ri
oYek5ltIkBkr78viCXh4vFoBiCT0OkyRxc/yFjiiMYR5+bhcbB1cwiwCqC6ji5lwDWezJ13Ra+6H
bg1IezAWiJZsYXWtLlIXeIqAPjYJINEItgnKYy093kSONKSf/flwWyi66A8H358j2icC45sCsly3
WdSgTBbPwQCf5lePlyvqK5eigNjBebOMHB4iRW6CRQX9wXMaWxkpzqptWBNDSsKax9hkbccvh3V9
i/CdhfBi0eGdzjYhA2xihuhMaWAAqCdP4/U2iQ8cTBYbJ+EpljMAQolF5O/DsShRP0HeTG/C3kex
mfLAUAbxlFgvWT/g7ewHxABy7BSEGb1siK6HrIjJwpwwA3xDkJztIxRzdMlxd7Q5YUs5iChXol1P
kLLVBTP0QGeCKY1OEyHwkN9qHbF4aSZmjQoLn8pnhfPIkKauiOp9jwOBc1E5cTTRnQjgT0jX+LE6
LDsZLFlubPrB0WTBIut3u5YRI1DyHYB2TOxHuOTEOa/ewQWURnE2Tua51pDwzOlqgOi5IDW6gXuH
KytBpGFoWVgbndpJAGPkbWL+VpdDiWXv9kGV7PEXv/Pgo5iSiiSOjZCBtaPjyeDu+bddeBzs6Htk
wbMzsXYT86/0hTOzwdqJIwYqAAPjZIk7rjaNbw81zgexSvwTGY5Hpkdr9bH2+dNQJeyAyt5lok5K
2N4GU1PwdvHggFMXTO2QoEUSMxGiuRkYig1BBMJIGd1DP7VyC66HKEH4YBmReWpXoM3NsUFhags7
1/DMlCko6hW8ikXAG2DJwnjQfKM84Rorfy+IBrm3cMf8AUY4vCSAHfviYdPrgAtSYIa2q53tftlI
sHhs324XNSdd75z6PCZ+j9AQxwQXLkLaDdaHWu/6Cygk8h4HlS5fxlTtC8JffzspynQhibzVgcXC
JKoGcCcI34ZQokPirGw01BHuud96OYQossQXxy3CwWnEw8ZDMM5JvNBSEL287DEmWxwWUxB4zphp
QKhiReXsCU5gDKXIP1kvrs0cIw47YlZQoGxgcbGYWJQ82c8bIgAHXIx+ErKTsMgC3qSsCXLjGYnb
a6xIz8FEU42kxqLMOVKuBC+Kp4Rnzer7mCqFC4L7xl4wBeliu4hBeSgqnw6S7pY4lOysZCMFWlgZ
Gj8cRXAb4fS7Y9HA5h8e4kxP4Ood0vwcPr2kCqmhBnEsBLRzKvyaYnnFposx0eaYslHNsQQJOODJ
PAj0QKyLM0FgGiwQolbs/pUs1mNfYLdARA4s1v/JGgecGTETM5HKYD4Y8EQGfEjCu+TYYHvyjMhT
OAkMcV5rTaIC6gcd3nKGUsC1MgNWnZAb4/gZJxQQ5NgsjrZyUiRcvClCiYBHPg8hDRGIkxonIOUY
LFTNDOJFOJwczPjLeXQeq55Uj8VEggj5fgkwTClqGGhxZywAYii3zn7A3owvUMlfiIIlP9GewPWi
xprU1MpolOIFDGLOIUQCwT8JxBOSO2Mh8fmcoiwZKQOebDmoJq8cKiPgkFkjrcT26UU2x0GKaBmf
qBaPVzlHjQejpIxDIofoJ3POAqIWapmNj34VqjYeQReSCqowZHAh/ackDRNGMhAleOCqDRIzMcGW
tnS8PFeql2Jwu2v0U+Jxk56E+4HyFRDAJcoEh6hJBcGuYRuYEo2wOUKbtQPl6IZu1laJ5doDP7SY
FY6UM7saPnfjqVcaOYL3lpAY5rzNCzv6Gdfa6Ynq5Blyds665C/5rB80xoUkTZxnK2t6yyXMRfuw
/qFPgpIayxfaDSTIrYcsPq03aZjIealC1ZbY4AJ5oYJsl9wpxxCl5X1YsJgcZymgC3YEDGQUV6He
I4c8ocTsNKI0xcOA+NN/YMKuO7EhL0JOcY9bQw7Jb53I+KsO+52rzmT6lVE1IkCdtx3WctlY9Daf
HdrWFl63/+JDKGS6GLIwA9Yrc8gQASV64MwgajW7fUIKG5zKyGOVLW7+fDEfe6UpxrVwxWXkpxxb
Esei3IcepPPgxQ+TBjAHAnqCI5NOBuQ+VJAS4GL7F9aIrCdTa2ODTRxATdMvCkonvNiKJG6H3LOe
bCtifcZT+Z+JwqVZ+687bfnFmUX3xrzoRgOMTAKpaqfn7xqLb4pHgQZtsGGwW6X8luMqazXUTPrS
XJ63b0QrB85e54dTkOUer1AYoYfZZbRw1Pj7WFg4agO+YMfJd2/zGBeQmYdUW7wu9RWva2YDBsDO
eVqATrpEoJnG556+i0SCSHCxbQeD4bRsOdTPWDigqJbmMmfnTsgqwHxoDO4vfyD7OK3JlOIJO5DM
bkB4SondVAkSJKkf9diXI0STNrwCBIHkT2oBp5AdS4K36dkmX8epg+pIX88BWBdnzOrGKSYppiTu
yjwF+tEaFSNd63DHNKE5FCGketjJZBm5MzweszTvAUPSkesyQpB0hyBAVIlV78RgqD71DvuKU5bL
ZslOAJymEigIOcL4jfWGeVfGIlAhizYhmXBsQG4jC6RGvFkZEc6jkdHDiYcUcocpSctw0rK5Krjt
YkFGGIB1HkD5wgHzH0zCI4l1uIGqF/Nhkp9hgsMcHb66xn0HuLsa3g7XRVlArRplSZFgcghtiI0H
BarvHGg7O/JGCCgH9TwJW1EQzQ8hI6soWs+xgq0pijwJkO1NyTfJmldTqkobY6CnC34UkzelGtNl
pYRg5RykbYkiT+ojM54CfE2JCaqOX2vrRs2zczuFJKFSsZV66OP8IFuwydhrGQV/VimCmIdrZMvH
B5LCEOr4bx1/2JLpDOLsnbxTwvBHbkiEId4Wxe7/5gDWElpBr8VLh6RjTUqR2QylnFPBwZuPk2z9
gXLIng1gpkQmhlPtdwhExO9RurOtSfPuDogCsCOrCU0K72GCzhB5PsU9jeFEv9cY6RWWXGoFA+2t
hueW00jwT9nQxgY6LHVAG2NmBjlRHqo5sWQVEv0tfhH6SdWFIGXw59N1dKaAf+HfpPKuABeF2D1M
twmxzZWQDU+CT2kmRxe1J31k+BwvnzUFBJAf0IyqKw0B/p/tzXjtnPg9+rk5K9kI6tZpBvM2ixjs
FmkPbS+P6IXTkyCGRsSLj6nCUdZUqFXwjVp0x6QxLj06Gqh0j2UmqOFKjzEzVRE4MVAU30DX1DCd
4SDZ2bU2s5kykjz4nyF1Xr8/B/aV56UctKhfVd9MSNwZzo3T0QKpVr/ELavPibYqwubawb6KVKfS
I3Ii2xrzPYJTd+kJ0N9tNq0ZRt3tozs72+2lzHbfo+do03Zo7b7T3zBDw9V7L2sgw2v8+v9o0tj1
HsAB38egNnkh63tbdTQS8zVGPL1Tt5Os8/OoNOgwyEvTDzDefZkKOhi5ar/RdMm4ionLPdoZcSjM
aRRqOg+mnTIhM6hbf8BhtVQ6N26A1m7p9XZevX/zaaoJ9jMHe71bcWVWgLXh3Z7c8vpn+6BzqPT9
nG+/3+SHcKUUD4Jz3h9IRyQm3JkLYxNLS7FCWKhJeNAC8LBDSL6vrlWj57vh7hks2fbr4Jj0bDuS
MxxyzRlBLicxhRoH2nQS3J1WeiGJ/NeOc3XGpNf80gDMh5xXSLaPGAnSSb7ymBhuc+aD7BCVpKLk
BXZcjn2FMKXkgI3o2T6ZKL12iJ6GND95ByxSAfDkAcn7ZKVqXZMQAAhiu9VGg4QFLqJj/uhjgysT
bplpcQoTmvRvcNbehu/Rr0d0oMOODXobZ5+AC59Iy/XHuVuAKfFREA9tPuFf8EvT5hlbH0xOXPZC
+Ch+0ey55MHnGGhXPS+yn0Hqon/duLWxmIcZNU3WJGfRFpRYUpVHJiUuR3rOBgCP5ViWERgQ00dR
yWXKp5Ef4/hIoomPkBgCrkn7tOiE5eD7ZEE/qiiTSYb4G2mDdiPh1SzPF77zFQ4j0lt0wZXxXlOz
0hMzJn9/upXlbH7slSeiERrp3dxpHhx/oU1hwuIwXPrLn7UHKb2FonxbS2ggn8LK59iC8FLo/xSU
EbsXrUUv9W1OkvnHwwSIs+sOh9/fYphFKS/rN81RSpAI+Mqm5KEBhcOErRWOGkgJiyN89MnemIt3
847u3r2h5YFJhj69ME1HOoQNs/3Wi1nvWmggZv1Ae8ZdIzpkO7RSmlYGrpT6YwaIuBRfdR8z4xF+
iqmEPjMYuBNvQ4fSlgYQcZnqlu6gkOhAz8gXROML1Sn8+lp7UhvhHSITjWjdxW9jXkZIu/LW95DU
5PRnDkd33SQg9Ct5wz8DQhJRqYVAZP/Z8tL0RBYqrqlMiyyVFm9AARGugMgnc2QMu2lsr4bgC0Jo
IEdJMUZvOJUXHR83XhzoyJQES7//MDzmn1GL+USMyEBn9URTonlroglWTMzesYXgi9epRuiU4V+Z
RA75ujJ7fgiSGM6145yLNd3d21gPTP8Nw/J5BObo8ecrPnzm8tgsnh4VP+tM0iHmMDCvg2fI3/i6
I0/YorTRDNYl5LTELSunzXKU279+KWjwNwUZqU+NAUKexhU84C+F0CGvo4p+0DaDPw4m42pQZ7IJ
LmQPsw6a+MHc4EtBb6peY3DjB8+MJGnAeioLUy8IE4iTRoKg9PoJl03GMdzpVdbfg2QKXka9/A1M
grBytGXqRQf0/0J9VCjdET/ApUk/S78Rp2pNbjXTKVlVg198jZbBnvZ4MVy6tgdaNzWLS4EnxAhB
K9sKMpPThaMfmTfOmNoMJzr/6bTnBfI/PllTS358HuSSdn3RO/KCgNAifQCyhHdS1R8Hju07I3Yv
R8FIgvC2J1dD0cGARzgQ+LyNfwtbD0BfQS1nO6pUMOhjacnrnc0NnJcr6CTKAZXn6Lyn8Q0Z4yID
FarhWCIlp4Ag3Yl+tcjK6p+dvPKnqow7kea2vQI+QrQOHTEe5rhN+JCzLSdQPSc9KcMMFTSzPLkO
5pjkQOj7nQLlPd+sDBQbFaK3jAvR7ZMd7r+AnRh1ID4FHf0VUOWKmhgP1DWWoDWYxsnI8V+eSuqK
k7aa9kA2D1VMnnbuCztuytiKpZZgMhX8LOlU9mPD1ETMyhKpAFpcloTHWEzZABtY4cGlj6hDQ5r1
ZsSzFvSFvydyXHi7MxurH+g8XunIqaqZC1kVJu08GLLHDk9fnh3Uqy1DX8DTe5ER0zydgT6Sm76s
Gj/9hUUSWXcNSlTjRUX5Fffhe0iQr5NPs6E/HBK5kU9uOpNMm3k/WklK1Mn7oyWqGREqTI5jcctQ
53MHlIKkOrxACnBSXTBKAgafobmwZJPrmSWuWpkeZUq0vMWn+JocBr7SKEhe6hsqf7U68JDI9WVq
AuMV+xHAxZmzUd0PCk13r3bkH1T15e86hmko+YHXMIxFTQ2tJXupNq0NJIS/4T1+UBMC1kEhe/Ti
e49Puxf0PVQR1QguWwwvpm3ImRZP8n4f/nWS5Bu3M36hOuYO5GQVgDpNWSxaaRWO0opVE+yi3kTm
CgQ3A+Et5ghsVrsF+xDeRMU44HrICa6UfG9oVrL2PhWaZKwogkE3w/hJNbYGDiOdt55dO8M0Oy14
PWdKK5ghZCBaID1Ku2yxsFBG//AOyO3/I+nMlhRVtyD8REaoCOotoygq4uyNUVoW4oQTTk/fX9rR
5+zurq5B4WcNuXJl6lbRfl59IKeS+N8dX4+E2/nDLYhFL6pwVlkWC2j+wE8A0PQbfKF8SljT/GVY
z5ViuWKUJXI1+hImGk4HhhRkPXD0skO5AEas9oTBE4/sX6vNnQICV5/1/SDIA0gY4x8Ghd2Q/lR7
0l114HzZI6KRxuq+A4jCsL0KY9inQ12U1DCImLaHdJx2diN1Ah/XYCrEQ66SH4VmrzmjYj3M9/QA
AK8rLixl7uiGf8JRNa1ai7Jm+E17dfZXmgV2wVM5eAxh6PuVsS49DAkSdrVKdL+L7EePDJ34E8et
Bk8vj8kfp5HbJcMFGnLUjfV9xC/WLtfVzZDFIYD6Vncb1roX+SATV5HxQvFhUGqxD32YbSmRoQiQ
0n8AaeACdCafocFnYkDL+T9ETxZzSApa/dyir0nkpuMVRYQ/ravwb3F8yP5MO51ggbbme8ol501t
zZ8Q9vfryPMi9Myz90Ry7wpZJ/dEdkbpq31RPkAQkekSz76JiRlCNzRZpGodTDTkuQ9Azjn7Pkxe
CWla3x9pnxm5qPaX21xhX/k4qF445SstGxUw9fE7OyYp2iEqvY7esbVbv3sPbtRqRPtyo7HQAuEL
vy+u6fsb1puzhTV5YAHxwhQAx97eE848njV5g3Ah/JlFJKpQtHch78s+CEFUZGa2cbXBZTLkIgq4
0l400LzS8i2yihxXrYLicuK+/+g32bV7AkivNJ2k5rWgYrl5lwqWsnuzztjYU5m9dUs96UQfQB4v
4+bdplEkNFBjeCPFQ+2jY5KiWVRvVZ28eMkVdEAurD1y2aRDWuFfOW+RwKJ7rKTCxKnvL9hMaLCS
jMFeogMGccJJOw+mctL+EpmCQ+xfTWqmE0Ti41dyhQ9hDvoZVbU5tsPq2G/8mXCjRhVKI0CW3vZ3
n8hlBiWS0XsCYBVXfGxUZIpyHRkkZ6ttvW1KtrLz/ksTWrPrlgQhbzyyuWyWVKGBTIEwoZVJvazd
eKKogtYobdMrgKQnksG/IfDFel34psW9j3QFBD5g7YBafL2lDXY4GaDOuLmyVLlA9wVHCXwlmJCt
mqoVmGTA++IeftzyJOU6CnvniDkmIX7FlN7afD+BXJu1Tr96/dewKTHPXWy1edvsVs/wToHwQ9gj
YVjoDopVsgBLDO0+F0RiavsWh7G3MiLA3xUiRYy4+8/EQA37mTwTiY6uVoQWXXOADTAn4VNEun5z
+u6mdQ5s3pYfwVYRsxozv92AU3x1mjuqfPhldlABaNc2z6Tp73a8doH/Wgi7tN8k8Q8HQiuaqpaQ
7nUfUQYhjfciy77V0SsGjKbQ7WaiTV2gESwrgs0pQGRBKiqzUvbdAPXUwO0dNFXo8O5wbXlJ4Ckq
vvKBclRpmnX696HW/+q+Nv+kaZBzHkwiIUrlrc/oDnSteCvfjL2qB/AENWQ7+CAERjMyOLUY0/4q
dWprutHexbcfqB9c7wduvbOvAh7wPb2/tnRVcnH1FnWdd5UBgmZCwkKSjtOupFlK6HioI71KlyQs
Q3dnp05gynrtwbaut3uePX/69W5wJRvb6zSE3kL/BIjslca7vzWd9jQFCm/S3KqbbQK/EXuAb3Gj
dl8XD42FYnNwS6tHgzcH2FUlbwvueWDDq9OrY2j9Vf+avDVZFEgFb/ebJRmbjj56ZDx8zGVGRusJ
ceBQwvs6pYVpMuQBEAny7qNsIwMTbpZzoSmN+LoqeTBR5uKn3Nk/blXD09u9Xdya+xkYi7O3J9qu
D2z7du9tq4qm6g5iLLIn80+Qoe0VNMdLWv5yaBiIzhndT1KapEEjqobbKcDLiDQXlG4A4A1a/H13
P6b7Rr0f9CMB606jpb+hvcSPILi3wNe5mHG+fiXWqMzCHXgBKnUAOE3PYISgS78BOYjh1ihgM7BY
Meoe6TDpIKXdehKXOFs5uvc8FWq3w80ZQwnKpQCVuaHKvK+svlOwS42DwJ6rjowQ3PXxhnjsJZu8
y0WZIopBoRofpgwrrojkoquXdRshktMdE8wYZJo5PKhNxcs21I3cyQR5/pglJyRzCL9PQsKIEGnZ
iMRjqYaHW+EZBvjdE+o8+RDJc4qt1Up8C+rKPspif/nPgsH+QSNIWwCJ0T107G3v6R8pMrEvQBwv
vjS87aF7g2ZWse9vrzLeQ/GjiRtc63D+w+TihMz0nlQnfqW3XVXDgq1LNhzsa8UZPfYEpREADBIU
8ZEz8MLQJmODi1T9B/rCTqz/3rPx07S52pzsGuwokxqF2cBUqleE5t4dXAUQDVDHzc/edhscaV6d
56B6pMCrjXgHwkhw+4DasFgGJj3P1aevyPwDzGlskf3WQC0Rwr+kPZPeZIXVHqgut4JHJqAdQDiL
+9S/8LNJiVQc+hYNp4LqFw1Y3d3S7MIqhmmidTYmEvRBt28AkPrMheuPuM2plX73dhWByPc9XNTM
rTyOLB4jSmNiVOoxLGBvm6Ni0gMhNda38OosbKqMRrc5bCxefJgQuJDJ0JsGsDJElZNoV3VWiI0h
CtOC5qkdCDITGgQQIgGJ2JsBb9jJDp2d4JwWgAp3swV+PW4asUF2ZDscMyra8ibXdr0EGwSNgXYO
rlCmazjyb4+ZOtVa8FlbgyfkKVzHGqyNyyGqaVO6CXmX1pZ293j23WePZIVLGuW4QH/4NwPcgbpA
X8BycR128pERMrdzmv3UqJ54N3CGWYCntENaE5GOWpBNHgy0pcj8iR4YkZU9UgD6CEfeW/li34Ez
XrZZpXj7XTDUKJ+c6vC6P/hLdEfsvFSlPqW2mVDmAr7bHFj/lnzQ45nzCUECigdzJg0MxIqX0W7K
wFbZSRzca3gCEqYHT1AzMB3VAdMsKX8WxT4H/Z+53fcR4N0PDw7KI/t3VGHN3mzVaqARrFc62fTu
19J7BKUY362+mbEOqC76ViWtY0Wvnie1q08AynyGEPTkkHa3beuA94O3/cNfNwU7Zs19hWkJREz3
0zq4T6jLmb18YITHYW8SPxF+An41id1bSGoVQEc+hbIwZLDHetES8g6qmXNQQ4NROqwBVpanG+ab
BWNQZvXfxsKI7jwiH/Sk92Oa6QjHGzv+MLahwVIH1/2//v4i54EXEsZr4wa14fARy7fmODBBmtSe
1GdqfZCj4xXTOTNh/E8uo7PPuOvkQua8h5J7bDdxSDPRPP8wr3lLpuMeNVGOJbzyd1CWLeJuaSKn
x3u4m+VtIVkL6Zv0axsa5ap3/n1FOIXs6J2s9g5qiLqR1mHU5IV8cBO5YcqCFc7PBxiB2Z4xq0Gd
olR59gyGak/K62yBghzWD95+8wLpF3GsQ7CfbilFkewgxVKQrNci9MThcbPdMs7kgwrq8Mc+gRUR
a19oZ396y9Zh+pT/TL6zX8nj4MbTM/TLYzQ9IZIJsaN9CT8IbL2ASeqOnDRgSruERJoEdIa4RVyt
ZgX5brOz4u5trD0jBSCNsSawooXp7ogJgbba/FtWrD5TMjR5eSh894LCm2qPy2K/EDRzpIXYuU9U
pIfXhv1YbSGoH2Wd85WQQ+HrfgmWv/XkWgbAFkz8P8Dz5kGlrUfrvnoj5BQwCjsw092PNYy5MVaW
ohnaI8xCko2gcF4SfNHHSi/uMNzv7XSB7Gxbh4bMINquTCn+50JGC+vNFD7L073DQZuiUhZfDrBh
4LRKCQWtILL1zYdOgrvO5khqq2tCeWpBO9qEL74fP5MkzaI7iQj6vbwTGmHWfS3RkoHYyldokkRf
mQ3O7O8Doogrt1s3qbZUQbMYLhDqERmkbfeEib1vUKJDz8AfICmtm7KBJvhBR79q0baYlPomH6sX
zufAUF+dsExjHq45g9QFjibtIMgakqiwKyHq9pgQZ6uBNT6ttfh7o5ukXQceWjp/6OqDzmnbZNIc
NbQjuP+T3LIQiGPn1q723gnVlrRSc+RPSv6TNncCSQOvVVhUNiC54MIJu3l8jXAoDMYwgcObm87g
fqcuRV/Ce/BGQWNEgbrpD5S7UKm5I0VwhUEleRkwt8WoPq2DA8CJBZ+0ukKk0Ihn0YWxo7CBrcaT
Gmueh5K3XzFepeyEOhRPCz9OQ7T8pG2FqPtsDdKD9xZgmy4069NIILeWLGc+IlwXiJIsbZAThTMD
ejgYKphD1ntJaMpzkPFnEFKYw6pyvjgj1UnIgyDJe6EHIsZ/3VtX+LvZ9bv9wM8IRSHoRfqlydrj
u0h5W1896ouBuVj6N05YPag4Y3Y2u9egxdq903sxKkIph1hZ49GDpuBKJ8xEHbHeETeLc+7EEJcs
d/dX+NvJ2TO7xtlpgrnVHbOLvrFjIFG1Y451HT+6jemlX/2Omc6esWubi+nB/tmyDnb02TB1Hqi7
G0G5f/ZQr6k77HgjssjIdVob1rs1PhJz4ENIQf3b4kF/f4S5S7yZXtxX+92/Xu3l3akvinW9e5kd
/p4HJARrVKsEUq9gwZGnErZSnLGtbwbNq2+iHvZjtMvrh9ccfCSpJXmc02TXI194d4ko862JXEhF
Em0OLIkwLEfk0EzM1H4Dhdsxi4bzPP54zbaTx8+jjwyG+XFOydtttnc9y+A9VfYt695+eG/3Pj2H
AISlfg1EYM2o3CgCbVhbZLLfe/jGIuAPVImzuJ3fR8Ri6riuxtRdhuO6w2ek7zgnKY+fMASa1O4d
bSCeRyCEqOrVW8uJVIUpg/gFOI+E746iZiKSlQBu+cXevPxNLScXVHmN1O2lqAT6jDt4Prju0YZB
yroGjyykwd5/DScSjvS+v7s5L4j7kOBab/ICnsDoPT/6snDIErWRVe9I8rhNyhNySkAOhnmNUCSW
GYj78iDBRu48cRRGQMDHExf47N07ss0sr1oMMqIzUJOGLCBAhfN762jxCwnaLgOpTo3phrwsqMKZ
ADV6RVkqTMSTZxtTF1TWMdJgT+ZOqWshYMDz/lOZ5T8IVOGiQoKUcgsQvv/+u0waA03fysSb26T4
Qw38xEUt9Y8/Vy4teDuAAU8R0XjIKf+ioupd4Sv9qbASKCBTrnRwHF8CfH/oTVakUB6KVwd+LVw+
iJVPGpj6lK8e0j37t566wP/WvtBnfgDbPFmEqA/GVcp/wa+AzEME+aau8QOrLBjksLb2qHHTUj7p
fxiGM9noZN6TCkM5BHFq79Rqend2R1kPPtnqyyjtuaIpZIqjXXkSvTiUVkaZwxiyIi6cPgUJi4vb
7Fos0mjtq4lKCtYnX+FxdC7He/JF06NH/jpYWQSuJmPtRoT7FBwmREYDcb/UTCnH3pEThz7tphup
1PAJ+jRkuWn+6jzXdyJJBYU/mItmcHON4BJpGiCKw4GEB+KjaSqEcWUjsTa4uFxgEiG0KDkw5Wq0
eZK3Svz8V9wFNWpHPk7h9P3Z6KCBgpEeH181zWZy5EXq2a3ZzDudouYRrOjaGWgjtmrLGKpgYT1K
IR5qSkIbxXuGxS6Cwlj5sYpuqEz2Pih+XNybf/PZdnE/WO49+NjSl1AnYpi8ByoP/oUAT6A8cy0p
3ahX7nbho+HegCehqfb0yRz35WRh4T7XDGIv7sWd96JdFScj5xIeerBLDC7P1TMZ+COvENaY88zr
4dI7rlJ3qEHru/WcMmJkzLjtbtkV1PPgIml1ClgAdoilLmwG59wW5H9gRLvVgrN/du7jfHgNjt/B
rda3hw7jQRZUx2/fZOncYK7bYCfVDAr3gr5MHpZnRtsgcKW/DXQA9K0MTXyDw+AaXNtV1mpRVwiY
Qt5aTV4V+s+Oybc8BztWoQ+eXgdealHVf/sVpxnkYQPhGhIO704eJw0opOAsmwzYlK0ndCofskb1
/h8vCISkpAeSj1Z/D+duj96pfheLroqXeL0nBctKJH9X7XW8Onlgts5zJGWINpz8C7ip0dn1qxdS
XpnnTs8KhgA+mK+3oFMm7gL1MYSBHAYvhnKxYgPOMl/yFrCkzRb94j4IDRhluE3288ESFVezVw6z
qFiXukf413+NYWmRXt16YM0qXL1tq8zmfh69nHrATpTOml1JQhAKs2eV7FRlHYQZPFBMUL8l9u6E
VxZVkVDHBiGfbAmHJoM8PNDCGLoGW4SpvdLMcQT90GiTob3XgDNEATbBzqV/g85x48oUEGLT7rlz
amVBJTF7KBkD0DBO75mYlMkOh6sy+MiulOWiiODM7GDfQ5BPVDizz6as6g1xFDQByDGSOMrFl64d
3PaFtzHbgYNm/w1etWdCkSFEC3kEshvoSlBdvJO6+4QQsGfgzWI2hZ0UGGUpzXTYnfy1BhzB8irz
ObZho5cOGwmszfDZ+RMjYMLyUadOFjOX/aV7/tm50zU3kNpMFQaUDB7hoAD40TbCFWIRIO8KU2sa
KLAjaB6DUrLDWFFDJvm15gHUGrV5KsJqm7JA8VOFaRoLc/QFgIsrIgYupPypRe8HSwpUKhCQ+h/Q
E3Cz9ffU5CuGLZp/HEHGD0GtuwUFR4x+51w6RYencWvv+6yAB+cNaujdorNFZE4D5UqMVsDOOdXc
47QS55AQgvP6ecb/6oG/03b0naMzguKSS73/EO5/Dui9IA4EQwcD6Rf4t2bj53XB/AQkwyQJtu5o
0R92pLvPbxmCHQNFzUHFAV3lsrT+tPZw4SqtyiqnCszaPBzTM54kwQ6qF5Rw+SuN8m7Wbk73A8IV
mtCr/caaE7VthNL09O27AI2A6RBsAro52t+D/wAd9ZHTOndgBD0YXHofNrvBfoi05fDdr9NKSHer
GlcN1jxOHYBD9zQFzoI/ra0rD5OH3SoBc0uSC5ouKHG7ZkJ7i0+sGMeK/PLB5LFtuLXRbkXcHoNn
Bpeng7TxOpjeocnn4dufekX0dHcTZEfgwpzs5bDWP0+evrw3jQGCyEcQtTM/N+1aMUAlmmjMuwda
1U3J2Jc2FFKueartczaduNFpq3SikqvGlguwPlNKvLl1lI3TqjaV54fJsm+tFRUlUPvwSgtKxbuX
PmS28WKhkxjl08NOP0Ea7qNafze5eqAUjIDtNRWi/WinlLOsP6JHtYF3HF/c9TMm+mekqpgy186i
z4BPLk3i0vjQsRBamVRhF6/PBPKARFMNp0pVfNu+BKfPpA3Ep/jqjJtCwCSwqdlkSqjladaP2Abi
oucARfao0ilSUpOkxgsioxYyXs5ULxpsuIDM5zhjBBF+MM+4LtpU/OdvbH45l4gr3OvtOmW34qHa
QTBPUa74qbqv4Bka1cBpX/ze/rfScHo/3gG5iw+iClVIRTmmEfZPj0dh2LP6ostyt7ze3WlPPd76
wWa+2YfJlLvirtHqI8rw0ML0yznZ4KDZqPDN7qOdhUuYVLP626EgLwwHhTj+ixrw7e1ve3uAj6Dq
w7FKUe7xljym0Yv86388fus5iIwHTsJth0m/IX2ztMOCAzxbNgQ0IRlx5r/VQwo4nQJio7nnRJCs
CAOh0HlAQWJ2i2n7HdFnVl9oktWO2HOvffJ6OXgEY9f+E9Gb2gx9osibwyonY/glRCIp6CG0Jscu
gwP1FYUbsJOcbJYlpvjsjdqbKA0/AY0hMyKWZOZzhPLmLFZMp2//o6thqVc5t0CMr62KOq0z0b0Q
3o0UN7UBfT04AvQz1tVC4tRIzd3o2JWi6AYIOVFGG7GPydmCaBIlARdD8+M+M3xcqEGPwQRIVvz4
ixvwY6O12tMASkqDVTbkhBVPRYpdMRfSSOoeruSDrlmStglHOxIv6P/isGX6ymKQARYsq60FnGv6
YU2PcBkMEj3gxBbKu/U6lsjAwzlwRZZw07jscT6r8QiqL0XwjzDA53Jx5/jaitVQX6n71jbtavUV
elRIrtN7q8mBYAxJV/vQjVDoDOrmCXdWmVbfSL+LKaMIxy3v9xmqAHHZWjeBIay9DAv6FzCw/LwZ
OTkMjRncHFyIFVSVaGQRRLj0HaTeNgqNnCFGNf3+ij8DbhME13dYn4GN72iXnRDgFITJElaPqPg4
ASxBMVLG4maTTO3IdoasP1GFvpL6mIhwasmZrfCFZqKyo+OXQsR98HBT8aBoqMccxMa9pva5VYuJ
KKBIHgiopBRSQnQI3EThojUXzqferX5ovcUt48WkA8R9CYECvPR7TvtAA0Fm4yLBn9RVEhWToYmS
LD4IVKmbepn7xH3ZYGnnXlv6F1kH0GsQaIglL+72lVkXizFsCVD6Y35DrY7g5GP4shjCqQWFYaGV
GnZ78K7SLseMQul732YzVQhCMsRHUMO5CyfYV7LeQjtmr1jhuCwy6nFYumRwYC51Eg0QwgyOMMAC
0zcFz5vPI0eQkmrWTw9lIfbLhl9xaHhdDvvKLbTFJKz18eyXZ7QR9y6xbNQ2A/nJfXGN7rJF1x0x
XMEboG0wLJHrwgnBfcWDOBboYYXxxvR2kCPwylyewIdYsEk0MOSux1eam+DQYUrIo4vbHluGKTgy
wYann/E0OU2XnEiTcH/4X6LLqJWBynRJcyn4ZtVHfo45ZxmLEcAc9QrcHpm5lxyf+QSIEz+TmwVY
35icOWfVNtsErAXBN2iLZmOC0DP7ZL5NAojKfxS37YUU9eR0Veqfq3adyb4NjCTGXNGus2gSl/w6
TEsjRH1ErCuVNSBmg9RHNicQ/1htQu62mc5LPwgOMtozR5/tGgSRICl2ZM32W4klhSzSFhMUOKkS
dvhFrQ77c6AFuCfRBZEjB89K5iBFW/s9DQcSZwrEN2N3YSBIQrbRmpZIwl/228WkRvjlcc+Yz69U
u+HKhOP7I17dAqEIdRRmQXr1K18UEHZot/XUtnz8jtsVnNVhRVwWTO8DsaJOJZarRAdYcWHVmhEO
IP6a08+0xg2/IHnZM5ze0314del/8Sgi/0aTYjilN6OS9pJQ7xukeNZ3z0b/zjDF9otJPpgxfkph
prv7D7PnBtyrw+g1EqXgA/FCO/7PPUW9lWLcvWVJLsSP2lkTAWJwYW0zogpbmY4IJ2HCPmnYa3OQ
x8Uwj4uY5s2+zJ/cq+6H3Afd8Y8ihJkXPBjEFN4uI00O5ANqmzqe1Dm+7NWXXUjQ5YB1Gs/uDqyi
7uRNQNisEswGvwNqfNRwEPyYnWIAW3Nt1d300DbWx8mBO+DWf9/cI5OZXPEVvjmyvV3yNa/jRkuS
69iAbAqWUGKkIrPSycTtdMGKuER/HEQKETonlChO/qrZaUweBBwUj5u9l4EqZhFsh7Qj9Lf+ncPh
FuOat5vd4/2xXUzMNNj3mgc275kr+gWmEJTSNY/2hIEcgxTU/gMGanWwrQOqkd6bz9SheQfWWAZ7
kmRHfyiEKSoVlCcHE10UEkU5APSipelm343bvFf32QVSP9CHYUJbxD5Tgx3l0a0E75c+jHkhYNaJ
3kcRisfpioIJLC7fePu7kblWF4SzD9sEWU+/Pyssl6DHSD5hzAkdGaY0gipsuzB13LdWOMhPlX03
SttrjTWmVIxLPDUOq+1qx8wQon34/uW3xtaOME6h19usNyRi0g7IPsDOAXTyxLndcZ4ewwN0kRoT
SJQ2SWgQ6ogylCcbUuHWt5OIjQ9keMEzGu5h1XQqCdwBVpPn5JhS1xhEdsZRVOrCPjSjWmYfSR4t
JfAUpesGmW+7OrViBbo9nRiQjFvdQJZrZZ0MizRiEbN/FmJQp5MDAQqolo0Fjek0/IrXo6acKx7/
Z4efAxjnJ3p+yj2tw4kyoEUDyfktYHbBABMXVTgk8yp2q8k0QYIRDYh2DlQIb1Sd6sxnS/fFCl+8
/iru+HBkWL1kNR0Ik0Er609kHm4Ee1s4HRhA6307Caa8HMTIvHlEwtSCIx4pRG0KovpAC3yWEi+P
5JR1S34OYwokN6kU+33NlHb9EY3C5lsc6PFaFBaez9qnFkX5q/zAYitc2xI4w3uygD3crwMzXIkE
xiyfZMg9PbBdev+do6wH6LhGQcpNsW6j0/YeO5RjxMuWDJ20nsR5F8qDACNSf0O8DwJUoJBDzFfp
3c6neesN2wSKt2DQHI02M0aO0T92Si2LdU+UpJKLvKDjeojsor/vQzsfnOWgQIzH6jfJMf69G/an
sclbO4Xt3wu/I9o3snol7DlFFkcFOmZMr5BeZ6BbDyuIbUNYx3GTfdLmqEJw5F9xqEIS5RefMwhX
0FpaAqTepC7CRMgA2AhNyvOKwybAp+buxrvNYVOwGWZiKYYi09UvtSB7wznfcT3Po9KsSogWeZsV
dTA/6kxqNx291Zcwyp1dkg7F5Xx/GfRgDnDE9YA/iQTM1PEmvc9uRGye+BRcgeYXnrsIps+6W20/
/75L9qQaMaUX3DPpE+fsIy4ooP+vTei/dQ7OJ2M7jdMk+taTW6dm++1AcmQiQ8veLS8AA9Bc1Uec
ZgtVJPTS2eoiAsC+BD9nLe8dZFMUEUdY+xEpiz+kyTD0NPDVq7EVDEiNjOmP5jyKLVKX+oT/ZdAv
VK4ATNBMldGtdrVdblsDfGsH77aBfbP8RE/r+7yEnHKDmF3ijutEbPFHbWJIKknQl48HeOBzbSAj
FFB4DyECaEStGWmQgrh9ZH/rA36vmk6zlBQRX6yfsI6BxETD7B27JbBNWpCQsEXpqQodDLhHkwq8
q/6zGgsdrWP0lFGW1ehpLfeVNCK2Y0eHjgYz+7DRf3jHUCFPdf/Npa5aRufOZovQCY13qJ3itSre
Jv8nO3atfoa11Zm71t1H6HFbUT7bUvF9mX6+zNdg1FOANfXZg7cPwhjJvOWFQaMaVSQY3RwFWgzs
e6WgHpwn297NdYYs5FTYg9pXmf8cQxmqHKNqv94t928zem0s5mkTjeDDNvMrMbqvBOrTD9Ok5db+
DGQ+fKXzlg3xqXVnKgrNSLtJWGa1sKUPhGq+4xuQMM43pW//oTKDyYjis4BuUEaw6IwGzYqbPa3n
a3URppFQ7ZSanIEwq3OUf62sDcYtNw9G1ZgLM14X4i0eKMU4qDw+T+Ga0KxvCB6u54VKSE+LYFFo
HAwh9dPZMiMDJLyM1ZGXDNH1wWInJ5vvdJ3qu4hpk40b8YNVd+15VefwoNIuxmtTvNN7wmFKXvlp
H8AwkBDCVy2g1rhOKUbVb9IiYbwFxjPGr6OnP+mFZtiQaJ8LbgDbi/g8tRI6QfKSJgb/PbwuLktz
wJf4dbrHmErLR0QTVdBrgvR36+5ck1dwd8bM5oIGVj9S8AT5CnL/1B6+uqxV2izgCpSo2tSpWqlR
rWp8Py3DDvnuSFFUuvQVkADkRVCMb5faVb9Xde9A1D2N+ipBFt0YfrwYhwrWP7Vuc8FXeI7MddzP
9OlM4rkdkCAZSajtldnTAr4211rDLbg4MNVgOACS6Rqm44ROkjKfyWQ4UmJWy625MzrFhUfTKcRO
7SPUMGHdS18d3hItM/TxQ/Akxvw1GwRN10r3G/vpX5pnoKz/sVD3OPNKJDKeRo+8e/6r0RWSxsGr
tC4WzHte/GGQKgt1jZtxOFszaj2Av+9D4fAMe/mJkC+gIzA9ocfl56zBmLMwQNNE1QdSEhwg2kbR
H/ZthKaIw676cBUaQk4Sjhjct4aKHMaWMf+KohMMLkhY4pdSvdGPVCEfVxn1yV5InHhF+D1sK+qr
r/El8Z4crgAlyjr09PYMthlicIgONpxaSp5R4tGulNZ+TDqNbbfWk/mQar+XL1G8/9/sRajUj1BH
+SDGfznjTXKH6KcnKMI8Gvql2d0evpqADL0/AQR6+PS48KRQVVHAqpvWYf4CJl0ale93g0RJcaEf
Rw36TRi5TY9D8cGN1R1m60OSmfhu2IPMz4anLltbDEm0EPZspYjaZvo/O1r/15ik6D1R9aI083GL
nrwtACn0yvIveNF/0sHor6RF8Jz9gGXz7v8nXm8G21l2HTU4xMySX9Sy4mmrBxcW85/MTOGK/Rgm
1WcXahyz3xFEFb7k7a0+Ynt83eg1BGnyQXFj4Tl9SSjBOtHVEUwg2pNYRMVA1ji09tReWgFRT8/L
h7RPluOWqaPMVgbrUFKN15rQsn0aiUMiow2NkCtu3b+PNE1ttAXo6ELqzaueFd52xA36jdhAr946
++9ejS0o/YKkxCP4pTuIKKctFUEEqw/7PwjisNFXIWMevVtgQCDW34Qb8Yt4Jzojjy/fYbQZcSFR
wiLHQb5prvC8z152Md6hhbFS3KRM96CZTm8XDoBCrABE7JYIjxutoopgzVEB8dhv9CcZJtNMtngp
ndnFk6Ww3o34e8WFn8pdYnTbhU76OPOysOTRUzSSxAd4N8eM0/dlU2idVTAuuzyD+x7O+Qn8vjLF
m4ifVXzbXhjVkLXqrSplJ3RB3Je1mLoypg9gl8kxgYu+fXDaywxRoZOU0FUpum+c4I6LDy8wJ8lg
hjKU3Q8mhNCfhfkLo9+ANC39mmsBKmF2DCD4wjDtTsqbYh3dKuPOmAYX1+gyMeb5lwDRN+q1cNHk
MumoJihqCOesOK+JSn1le/DYEM51h0lWtCQ1n7w64FvLItjPn65X0Hcfw7kB7lv4d7bDr61auFFs
Et5DD8BUnKVdHX3yY6sMJrt4QTNnJA5DBx6aHJ5DaNlwVT6UFncKCiVJK9wcub94b++dXPvil66x
4n6mhGq9b73kRPweBOWwFmbKzvXixUI0I5+bXStKGRDSje9whyyi++RNPilTjle8qk9ZQcdA/mor
5YuXgqjh0i3vXAvbAu+4gZv9oYrKQUjhyn/YhjNZlCMXXHrPT3DnaW59Ih4Ixp674XGx9Y9jhvtI
wI3LFLTDI7FYbpJgvsJ/eb2kljsGki+CYdQYfZJyTHweg1StRAhmYL/NfCBBfIKQgAMkLs8xEZ/v
v0vYWx/O13TPCyNGfE+38gbZ4NFZxpexGJOrE0ffnF6cMvq3rIylraeHExwr77ZBamW22CQ/kpkU
BwZviCSLI4y1L6sPJofT2Dx+8yRruMgWusfNRbKRq2dSiUSfECoIYJiywtWkmNSZ5yHu1ImuwOBA
IJygtM0iBiOlDg9DOmCjJUudvHvN0JU4drkmVCs9sDLuFqS9VYafeEqqYruwUynbxQL6ALtpaqxr
KEzWndLVIbfupteWFVPVCvYV7JNsojszVS8CqSV2fZHfIGxEgpq1Tf5VmRrma9MT0P4iqgWIIWgh
j45d1qGw6QKofnEjvOw6uqpV5AoER6IYA2eeq4WFsHt6Ozl/vbgkdhb/91AVOdv2Nm9tzy6sUoAP
XgyDzLt9Y4NPqgwI590G1o8y0mn+Ufn65ikq+83F1as4FK3wsOhQl61KgIMBZ1TONTfebMtgGXIO
SjsygQHm1IaAhPAyOapskcxNGsVfXqio1PwrfreUaHtob+K2n0pOxuW1djxExKJFg3Epb5SqQRJZ
L/u82v3VMNBByW6zec4Z/vFDGfSxaAC1E+MIqZiA18NN5vFHej5g0tZeQkCsERLW81MC5+T7naST
aYGLw9ruy95KnJEKT/KnhexN/nI4LkDRKj/BW/dOsXPfAH+LO0mQBx8GDKasW67UpfumGmWy5252
FMcB9DLwFO++oozmaGlOLBdEwHcseAHK400V31Kup8qsffBZcej0SldscFFVa2kj/NyoZeQ19epw
1ZZxc6o1GXIjy2u2Nbq2TvhLxkxdllF9TE0E/Pc+0eQcGFF5O0gblLGftsYAhC4mkp205pZ/qSCJ
00vnUbcL8Dl+kGgjd+hoTcIBDOOXs50YOiQ1KGs6NRw5/sYz5tzmvNy9HW9Xy+iuV18N85mxuOV2
zASA2eEMMT196sepgWNAkOCHG90H71Iet68z5sF3WuwFnklE8v5ySLg64MWESQPkM44YSewP3hvx
r1e4OwrhmwsjxWdMmdrPAu+Uws/C6rq0+DZJ4fVn15PzkhG814e/cmHzI96/WzS8dx6vDWBgpXde
8dixyB9sY9a9NPoEjDNOdom56dN/zmp6AZWnm42y+EkeCpsDuDDM+p5+Rg9IBx/sQ3PQXLCmAhjG
okRpDCf4yL7P3bmszVqHdtC8+NU+9MCrXaxrBV9aH3B+ohNkyXXB+taMsZm1bg724a0gGTxZf+nm
ECEpHCCbDa58HTrZb++2LjF+WBzw4RmnURZtKYwZ1x69+9VmuljqivRoDa/QY8jv6DQgmoIOQ842
JOWNaVsV91mdlGq+/owvAGT2PGYmyS16AeShZ3x0X6DIAPNsnOFFm3pGDV67x0Bnr8xypMi7+MbL
e1gu15F1nBfg/cvbskx+cUvj96+mvFLnONnjIxINP2nsQahhglhCou7hRUm4UhWmjQpVvDwuKluQ
l3SgB+fsI/xwsRpkYaqsXwDFJ5zUpsvBMRcfViF5YfZltp0ccKaArtltFNi5tC+G8zYcZiP40BpO
CnEIqBCKa5VDUptBbcGQhvqiV2nvS+1Hg44KLtm7cLjA50nlbd+AfauYdHGDP3/5rYHH1w3N40hv
o47O/zbZJpcqYHs6r/pm+xY9Jg3qBKqFj2dCHLI15WeD0HmGPWt2CUtBNn9Gl/gB3mbZ22Qf45ES
pTVnOau3sYSJTr3rx6nm9s+u9fIqf1UfpRf3Pqmxsz2DhrmcnXuWnwIau/W/Jb4kuVvWQvcx5gGC
rXQHt2dEVHVxaHj2t53mwW5wIqMK0+wTziS9zySP8ZOwOGq2l48+noVFh+VjKYuIf+o0OufkcHJL
CKyAIE4Z9sfE56d/Q5ngYG9/mFoffvSMcdSh5YUnpns0WHS8/ucvG+1DLv/bh+MTTp9u/p0ST+vd
G3/E4Cuw+pg4+xZfd4facJjc3DTiO2R0ohyOl1NacG5vM041B40/Pv8jFZzhYv15OzxCt1ljWPhE
8SGfVDp2oOny7GQ8KXal7nx6xqLZ9A6czyFxsgN7iOnLybnTPLEQE3zo8psIwO4c9r7OnZTVPJi+
ilUmEd7olUk3VsSi2dxy+fo629pb8g6D2Z1NuXzuMEUkFjSZcT5pqs2D98BKxl6Chri1fq2/hSeR
Pog9pfEUozHQ71q/vkgLetDdT5NncNnn/A5LXTXn4ihy9pCt+WMsnkYBrtK7kmeA9AWvtjngv39Y
nYScWHPAY1meHSGXgKB9TzBBYNvLq3bKNb/w+IXnCWc1Z6zR5XPgAXNil32+omFHjxPP1wvTBtDs
SnVgrXFh8WPbvzjIitJCe9ElKu3C89lynvSnfGvE4fc/TDoRtT7hFcnSvcdcgrmB5HRlcFVrl9Zv
J/t5ufco/9n/FNzyXo37RK+wA1dEhDRRbdSnx5TXUzWRnw+7n7IgYwn8H0lntqQoFwThJzJCURFu
2XdF2vXGcGlU3BAXxKefr3pi/mWmp1sRzqlTlZWVKYacUt7JSOM1KoGSH1MaDRcQDZ2QZrS2kMjc
AVLkmitjP1JGi+3A3qGjip0ZxfVUCZ7S6sHyNi1pC0qpLGa3sEMdTLbov5U0TtS0DYd//srP0WV6
kV4hMh9WRy4e5v3fF40epD96dMjBTIW/CrZ6q+CArXATahMOj/57ix7Lsn/A2ICWTVFYuPnEXb8U
rLbARKI37o56CaZIsWqrdmdxn4Eh7ze7AYIz/VFZ2F01Ksx37fbGqlg94DhA3xCYVyWBRc1halWo
1hcRcDc0czwQ0u5Qqq4e+SBRDnRYjbuI/wO5HqcFeV6fFmQvFlUTLcWbGDUP+dwlEINQgVYTHH3T
tgt6O2ci/Rr18VYTrpv4nj1yFDDmtPusR46qCV5ag7111LCYgDGMbEojBmvWKxf8uZ3SlIq+27dT
4N6F+iNqawhExpSE7EYQA2SnMCx92F0e8Q6yGG014ciJYUEX01LUybZiXcCjQJhP3AnA4cbzAfDI
BWtKwullfYIpLeuh5NfbamXgJqIyUOHpPNj2gsG8mR7HXwyEeHfhjv/8GrOroWCH4YhJHfDmLPpw
rkBGpytuHohNzNlENyZtXlZJ1dYlOmnGakuYvkX6cgYGtNmwfghU4MlKKq0VMYwW+wuIMYzWMmRx
dnkqsswQD4F0iEwu13X2C17DABli+K5CKeFOZdsSLX36GymSfXQLURuEav2NPtH9gXz/Q8jP4Cgy
4sRHpoCXUhxDARqM8O7MmoKXfQBUIzUKhw5qzU+/5hiCw3nEc3kkoyYPG6c66nyIneaGgzFkupJi
lfRz0QEEgcjeUWjU9CAHTk8Js86MYPB0+qKguLkEG+kJXMYMRTudrfTPBfJ5ULMg02lLX0CeLCpg
oBYNomPuYdSfXxItKEfn0TPCLnR7GH0UXtI5jmUSmVlALkr228pV84axP6HV054SooOA/gKL6UOh
gF59eb8PP4J1tPQEOmxorh7+kUD4fNscp9LRCamUn8NoBVwmVPX+XN+WjON/QaUUS3zuOi+ZBOWZ
ndYncvq/31acial6MPn/x+msgifkC/M0Lfzu9pEfz0Z7ZX+fzCXKoCSN0Cr6zgk1wg2lQU/dziKk
1k2LylfSFsk4X9pe++YHyj2HUTtsu3jANObgZZSFVfXNN4T/2vps26W7og1HFf0Yrxh7HVjHq3um
qoeryETqPb63Rh/0JMk7auukmddPqFyARBgBWgV3NcRaxa1ETQQJha7Z3e77+ICZH51A2auIl3oZ
fweIR/DCc0KqEgiNUj2jAIvxl2xYPsMZ3q6hPTgt7QOMRKN1crT4dnHpF+NsGIc0VUxN9ijlO+c0
Qu4I/oIrjKGRUv9Rdy5beMsIUg/2ml24oARUmwEw2rGFeYac9zCzdFDTNhPLFcYrNkeYsJiK4cqE
IRP+RoL29eCF+9ZO97i2Wkta7AvrWDlQO/dTBfWb6Xtbi48go7bpuxM9dSP8du1pP7vlWuHdcvbM
fa6kDV1uIkzRNZ89+7ZeEdDp4IvaxLAWzzdRaJS28Vb5eSLHcTbdWrK6m+YuFO6bPzuv3wj1Cfle
Ni2QbK5LrPgZw2ipybHOa2g2DMkk1BWApfTHV4hQjgUjhhOPNzONNdDZwc/du3mEK6Jz21Xjat5F
CeFoIDEJtEYG0dONev5JdSQI8e4aGfSKn3Y2cCEfuvEP8rtU4ZiGwBqJ+sZOVJmekDKbgAmxNqJV
oh/WuLL9RGWXUSkorFR36o7cKrn/0e55OqKIQcMFnbpjy9/WrMeYZtLbnKnDd/6YF4+oOTJ1uH2i
uZIVeWUrQ0nvtaGNoaDost7ZUjBpae01ARG1OxS+A2qBc9S4HZb6VbwN4PzsaZYLUn+bP5x6tN3S
PDGPufKx73r4BYamSEBbhIVOS/jmg0hlYMBo0kOIURAOFkgaEtR++shVTmnmbA3URD5ONwLiHGJq
Op/LsByaq3wjqizzN6AwBAlO7eGXaIIa9N1CpJs6D54JKM2PNF+IhS497jhGXq3l7+l2CpLc5dRW
sTqRIWM2Lp+NWLzCDeZLWQmk+QX0o+L1ygfYEm6r1J6XOTAM3RvQfvo5P1AN+psWGB4UAaZ49jE9
EA9NtSuIr0CnzKVWM230na0gqzEkOAZ1fBzFRx4hD7Sfn0OV6SpmanC95AkyJX+wSup3GjbUaH2Y
EqzzF4XetAVMmw+G3a2M6+zHl/Xq6zPQSraiD+tcqBYKseZgdV+i5Yj8CxGMjKt8G92tQlmnG3t6
MnRTNbRWB8MywiW0MZ/zPQTDytjnnbvXISjNLxd7NRA3TMSZLtN9cpP4oGd3okIuqc684OsSCQsC
yL2SPEdUZ+RpkOhcYBh0hlh7PukrVPgSmwr9evmysJpkK7J6mT/maD+Regw4Rc0XLkTPhR6BvQD8
0+4u0dsp599FZ0TrmzzlZSjJwaUXbnZGSPntuoY2GUTfBe64aE61Df1nh+ibedvo1iqRhsEqoYbD
UTObiIAcU+qsMGmEkE+E5E/EEYcCN8DavIxbfmnmWYHfW2lksH4wCmMQTHaTCFOHeS+cZEqojUv3
YOOkd+UH9NEE+zX47Ip3MCbc5qC4meKYbuswabC5BDQCMACNG0k7hoyuB77BZ+OVVyYGw8LsEo1K
FOom5+A0XCV9Xxfn1uk9vLpMcnZ87KmcaoKVWYCz2WV4tEr3mKkeDVu/SqgV7aRvTrC8k6gJLclq
Lbw8rVHCu06uXP9UpdmtmWmapc2sh1kgBnHSWWGjnWYPNgEoKK6bXOltg71eUOJdjCFoY3xVs/zt
JTsYDeFpSKgusVgrTZwHl9VvA+kCobyVWf3yk2Vcc19koCHPKrrG+WtzuOFzp49OmtFCobHoGYfl
TjMRQwAJCcvJGR0DoUogUs2dkufyYhncxZJ0ZYtSYddPNUbFW0KmMFvRFAJ89X+JN+aVYQ7W+xwa
ATyXIyHv7oW7/dC7zYo4LVx1LMtPzDHNHOO/SPe6o/7o5YUHujtj4T+kL3lpJVGWIcPR6xt69/8p
zhhYAQ0gx5VyB9D9mzJUPxfrs+kO1+hQggWVBdpuHuS+LCTi1byccFp23PM85Dpxl5KABqOEnhar
ErIFQn8e2mZK2uGShLmSpR3/EsoxwGcwzHXtcCICeXZRvgYFKkHLmRdxIGyz2ah339KnHL/tw7gM
1nDMlbmCzOQ57nY5TUt8pwbRcZMfUrmNlcMwChb2e3hn6EBCtRDWCX8j5oRssc+I0WAhk97IrKet
CIu4WY1x35eEPMRn0G1KG3fAgPPqERbL2mOJcFrN2TIqmGWH9fqk7R43XhDYweT/StChRfaZuRIt
S5p1xMKe9Qo5y4fHYcPbM1TsssaDm7Nil9JSUxBR/G6f80H2Yfc+SXXdc+2zbMH6GNASNp2oCGpM
YRJ6KMCi3oqE/zLVvl7dZ9bjr5/4Rdbu47SpANSVLXyPas6S6A7b6Z7e7xCuUM0GI+EwOzVPpEOl
k6wSBBHpjPYtndqoz9jJ3cOBE0kN3WItnlNJRBgVw2xSgxDnsaMfs5UNh2e0J3mBrkO7MtqdNndS
GHYMN0siy2tDUk/rxtkNLJ2Gkr2aiPZ9e8kG2r2g+UAcYs9QMBQWZp+bhwxiyqx1WvxKFCCU2YMF
S4MdMVJJzW/RbSburmKA2vqBRLTBBXlvXBjE8Lt/4aS1Yzkd+y4WduPC/WK+a8t9E/85Fa/JezjY
7XS6pQiA0WAlBsc6PrRQmhIRJlWw2rwyOOoygpZ9ku7kEDb+M13NLtZ1eckORAIqy705+NXCs9ef
fpd0NiB45mYSrcWWs4RhdSCRFO5TEbesklHTO2PkbKuxRFkRFZFPtbJzGWc+wmYipLqlGTTO3W9b
zE23CHXxm8roZBCJiL0HES/EFj5YfIMoQPXEbvlNSFvYUdBYJQ8m6OZ8ao8wwsKszFUoVAYCHYoo
YyBT40YkhM/HhV6cs9dzroxndKjkGKlmgx4tJcROkGG7vZnXm3S6I5Z7qAXjfNyyCpQbWIhkUQVY
hXiMauMjKq8H/FNpRQ9r4gvuze6RXXLMGlRpWLe/DCr9XZdi1Qc6dZfhH9WXA+FpghSOcqYAzUXg
pT1cE/7TuClZHHH4kSJceEndoc4eJW+5U0Hf7UH2ogL3z6jA6agqI0S2XtETOqB58f6hPeky3kpz
CJaLUx5IaTQOUqirQLfsSwZZ6NVlTHQFNxSFC5rVfzwavjFghMm9S4OV1p6LCPmbri/yFHQG6bAw
kUv1KK005Dy/yOSozCDBdEcriNnVBNYL+hOrEX0IujI07E6bfte4T2kqvVFDpe+xe03uvxW9ueRE
7EygeeXFtguGVJgKXcwecdtagQG655/Sh9RHnpU8QDpheVVgOoO5CCQ8o/vV1sFSE337ESc9CipU
I1/2ffqmCYw8wiuHSZqTLPECok9+9b9zgB14xJTMnb/ycEDHnmrxvhci6XknFvKqe0/uyIYcvRVr
ZFyNuKtjBsanMMFRfIFxexuLskDbPu86VuXfky4YAHnjhV763mOMA64i2TYqZrD2pgIZtSGGNQxg
XyC2NmtpAQqZrqX/gSUXLoR8koLB5rplqq/Ep4c8F9xZZEARO6c0RYqEPPMakUnBtyWwiFE59U12
R76XLB86nOQqMrLK9jW/I3aXe8xfQZ0+AubUoSdAKxDF4j7cARR37Of26Ryi7p5CEjhki84EPVs6
3rypMOaQx6Ltn/HoN8e4zek6RiG8j3PtRIXP1KOYulnK29MWLC42EnPGX2E5xUJEkk4kMiZ3hpgP
TmdzmcgaG2wYm1relgfK8lkLQWb6+vDO64mOflwxR7EdyGHZC3RgheWZyh++BCtZKCdnqHWiEUrx
Aw7Q2r7WoA4QwMc6p/cFnUjQER18Bi4ojBMPduGJZWmjs2mhOaSYz59ribgaU92QHshgAxoxJFKr
DY3n6Bur1DTj0+K7rhIVJ2Ha3KrxXWtI9YRimw5mzqjt1777L3jr3fxyESvzoMcIb9spQM5B2M3P
kkABl/5k3mG0McfhXIa9DenOA+7g0ZGA6JHmcS42TPSWse7rFn9QxwpZ8JZhfL3kIULitrVECKKE
yR2Jkk8mdMSblWPIPezNVUFwFL1okpUWydT79+b0PBGL1hzNo0sUXX5absfUIOnCtjv6Mg3W3j7m
QN5ZPwZx8o3FU8w5mNFg/rcPP6+bABELm4APHZwiDdYymhCmtG+K/DYvYfKwFCtvsDTO+cd8EIIF
7aWv9ETYxf9oZrl++NqW4Ggdd1+7XhnmBZZyY02AMw09qMaTgwflDG/rJ0oOWGxbgETWwxcZjKvd
yjWvYtysbdU+PYao8xVH+as7gHrrmZHElRESYU5pKCSNHp0R2AI3/hidzMUrEj0baFp0w9a0WIgB
wX7XWK10AWBhfezjSKbjNaM+WG3F6j4cTXefintAE/oVdmqfTFWS4XYIsDBDr7jPgXizd0ITVmVM
Y7DIOGkKk/NgD1l3lQz8B0/jSsDGmjgWAWjJXc6/R4fznWUlp6l4harJd3HHE1Y23GpdWQNwH0QY
yKVAe93jpiC5Rr37ksm9mGTio4r1WU3abLd+JBdD75kYIDuW8060wPfO9ZdBcHgeHF4UPka2d5Cf
hbJhSdok9RGvqJneBEn6jx0oYJEHiH2sR1TFVVaNZB8sKfsV9guKi1Vydj8FMaPCd1iJdzWLlIM1
5d1oi5Ucfh3c6bsMz69nH6Gx/RzdmuXzMYt1K+2Yz6TxuXpxQydfJBXjEKYvCxenZrD+gCd9f0H2
tIPSjCiVNV9KmSZaZ6dpFWkpQDwY8WB4nArO0SWpgvLM6Swfm5CIaoaFUCq0aCnM2thdo/VOOkpu
dDAmpQHWSt+J8zjowu5+u225ZFkLMtJ19bY0c4XAak86dMLgIf21ikElWOQ6rbqKPjTfcrduNdTS
7vgLbO1B3g9oFQIgWN3JFyvmGbbh2wGlED3o4DX80PPqdwNFYbnRlGsXE3UL5mIf0FsY60Ev0sgQ
+BFSbhIZZvkVD+EArN/vm/M77S5WScuXpYMTOr8IoKx5uLQ0VKVxJbn7U7ggZidlMnXH/JSvzMt1
N284CjTvFXFl/YYmXz84/vQMxrMKMhasB9ooLUDr5A8voQIFL1b1kv8gOo+CvUaV2bLuWTvcZ9iA
X12FNJ4ppFASI27tXwAh+2F14H5gd+Gst6Jb2O9at/C+GVidRctiF3xjs/AEwq7n0loUC3bE+py3
i/gMuVXWGM2MN5mVy86Eyg//+SeZvFh4M909YF2RQMEp/caKd7NY0ERIDg4+womoygr9xJ1YOZlv
CnBE7cW2fELQ5BK5lTxdokTaZBoNIbzI+7+dWFhDVTxpDkxO9X/fcYYOA9/HOpGcMm0AbUhlrLw0
J0/UE/b8kjv0H4TXiCiK08LlXXMksV2FdUZXN9Q8VnXURC/Szr1JJHX6rK6a7kiX/P+MSj7lODuF
PVLFOHcbKjuSrE04sIu1SsuTO0FtYHqZfAw2JJ0i74i9BE8+5nfADXtHctIWyX2Nq4Ese+FhCpOR
EQDybt0T2ZU2Ik6iPyEcfFY9KWkLnXrdf3EVWIvzL1vF71AISCYq1gIUYDje6xaO9Ogwy3jOgHkx
iIOscIO7wxcp88aHmHyfugLRf4IsKSzxgwc1YYqDoZJ04FPP8B4yd9Zis+0zmZro44IuO5EAQhrf
txq3b8kUmvAQBelkxMcVhF0HBBH+oYzzSAvofwe9xZYW4WpBdRqTBkUYDviSGKBIycm/VPlSaIl+
FQozjpS7MqiEBzaJGx0EooIARBJBpFbWLc5NuXOSeBfcubNZTuRz3PBbiPnlSm2okQvdyYNeBFXh
jVLp3sNW1Efu0foML1wQrS1m5AbZOQJldMG2+H7p2AmERHbFDZfbIFpaQrkUCB94li3CxUxZDKEA
JqRRvhh4d4YNP4cMY5dLfzIR8XYIap7MTiFJQOeB7scfc7GPAqHw7OELQrsSAuqfzArpzgbl1RpL
KWlKHJN9gvyhPyBVlK7kF8hR3v4FIgecjiP501Hthgh5I4AL3hBv0GKnuyntB7pDczwFZDpDHkGf
GSz5JU5+4r7AgKOAlxXC0Mh60wqClITCphCoZZKvRJe4HCmI1gq/fsMlogEjFNUH07378JWcvO/f
8JaYu8uURoV6AtVr2qKWP7uUx1LrsYTyt/uNP8hTrRnVBwrQR+Wk2bQ31F6PoeZ93NuQjZ904rfb
o3a8L67BCRUVzZl8iL6bS+GooRY+J23I2h2zCK7uI/wS9HweC4kvcIZ/9/r+I7yAUJ2psczJCmac
EbTDJ/r3BJBq0rJSAkCen3+pCaEIc27jwSGbuQFfe81w5MgK9zY7wBibsZKYyFmNX3+23+wA3unF
cU4Xor/gXstopj46xKIf8wJGes10NhDHTgwMNPki50UAkEBHkDf0qea8fhQSEQRjqP2KoAduVk0q
bmKmzFixxAWAr3JSLq9sTxnwR8bSLuMLwr+haIVdA9WDT0E+WvB/bcaL5i+IHx/7tIKV88y3yJfS
az/ntOdpCsAQsU4/A/eQIKMSIT8TlOu3fRp1gsZSnHOy2lbTal3doSJYeyionHQadA3uE+8ukJ80
VI4OaFjeNoLEcBExACzC7h0zlPxgvycgMEgP8pOEi+pumAEkpzWa8r5PGTwRtoFKOrZCc8F+Iucn
AxV2zx/TThBlPVJQ6giRekTgFsocJDb3V8YBFIRUttA88Ig0c9NuuQ1sfeIvgoWSv/0n7EAFYeBM
pAsrVGvQbhBhiMqWFA9JhRn0fsSPLObxG0ghVHqkuSNEHkRKbJ2gm7CIeCH+EACdHc3tjMTyi4zY
FfdrN3KTwPQwP1uNi5QJB6OT9jhkmd6nY4MRKUIMyfYdoBsAmTHY0rTho4zaoweEUJVK+usO4HK6
qA4gfFQjGwM/14AOgkwNio0f5mmE/LVnWjhdJOuTs55kpGgvfz+60CLWXT7WnfEBSazaDrTdFXeR
pTEu2JtAEgHj2JOk81uBFXlyzr0BXc5kEXIMCsjy5JxCAG7ZidlpLH2xk1G8iwXonCoeMAQn0WpM
fAQa4hGD7B6ATc5gLOQCQMaEdgxQsPvjDMnvGi4zSJdSupyYl2uHxyErQKIhkoG7MxIteiR2M4JI
4zQRZMqKpJQtOX5x7OH8sWtFEoWfHQBsQZo5QRbyBoJkMZMH6MSu3WRZZu4OEBd2HLF0c/hrHZCU
X41gssjXHKJ2qsVKSmKOjWRjAi7Ki9zIrFc2cwAC+ajItPOR2H+FQfIgWfjeSjUb7DY9zTo+rI/k
xnGwgt/uDXaSoZ9dhclTkGw0tIgh/88R7gmiS7qPeA6dRjB7/pXcdpX8nehy6JJ/SolNT16zddKi
k3VyTsQoyXbYQay6D860TbRGxUL9w48g0JGE3TLx8mkYVThPWqOjBbgt6RYVIDOFnE3qmGD2I1i8
h71bmBJWfPVPxVEQP96OG/Mj5UQJfPIJ2uMXFnKR1yc5qbJj25h29lb35/xx2wO4GHMqYKXvYDPC
iddSfZXBt6t5nw0Kq0OMDFBzFgWlFU6tbIdJALRoTStrmnLS+6TvPFSCIs+fgohAoNmfUeOq+Ji3
l2235dWMyck9ZWTyDIZPQiSQbndUukQKdSx/OHXA5lVwzQfn7YFU16vT52IQ3TnxK0757q6kGLYv
m3Zy3DwXsFS8qSbQ8B2eyiqpwTOBUYm1p4xOBBw7TwGbdQFQCd3gbm+bCXkCEdI7CcDZS9LIi4VG
IK2VrnkcSSwjhgERMmtNExeM+GV6U4WTjiSBnhVeyZXDdZP7noY16SsVZFzyX6kHWadnXxIOcjA3
/5Ne4hCgArevH6O9IfHn19XuTy8LxWoQio7eycoILqMuBIhp23r5CfmypHNncwry35ii/n7iYQe4
Zyz2XtfZQ5dN7jL200x7U5lqhNMEurYCqULEkKkOTvLg4B/8S8+Z3+weKmiwmsxpxxd1nZ3VS24z
YFXyQ3g25hESdHxmmLWhkersh8UvafuoFfVgftfs1ha5jDpRY/C2PXtKcN4+R+BjJn0jXsXu4nAk
dzwV+AH8mlVmPH9ZLSdrQF+KJcIqzlounSruH2nrTiJDReUht5vp+EUbaTMGAH8gwr7hlKEZhBQE
+C2Euyd+n5cfiGDn5As79k3/xxF+/+weIbpKW5TeMxPCBvNoCtMLlK3AN6TfEg91FwGdz7qfqxDN
ILaHwfnGgLrRZDfJDZ489vdy8NsCw0hfDyu4LA4gfbb55exn4XgKMnEcH2aKefNlIBZLiAdTgwva
XPOZ8CmlxOAGQAzoDKUDwyCUf0cYESUG4zO5sFjMy/CvjEF0l/T6MJHNwXneY6mwKCaC9D+CKS3Q
XqqdLSxp4X0dfhAz36roTaH4yNQVXDNZUVB6ZFBJIBvVoX51CtUIurZKcgux1Tb14L77uAeD8ojo
MmzC9L4h5zAG/udqUtiIFVhBXxO8YPQIu2Q/oPZUFQUw9R5cqo+IHM/Y0ReD0X3WipCfz9T4OFWW
LAGfcNeCTnInw/06ePBlFZk2UV/SJo7sj41OTp9QhuYHBBM7We/5rSz2M4FWQhaQAw6PMiTGBiUt
+i9QIRDFwQY299dfE9Iw6YH8WGuBI5dxyprNaajMms15bx7SCmIo0MFve1akvfD5+3SVzSl7UKJ/
6PwdAsWTDKmMy4aahiYT4XI1PvyqxKAXiLcMNK+wpoFGQBsHrhCw5xne3h0QQSE2CesLABj2VxNc
8jYDT6x9lntQwomKAc/553Z1v/PP9jS9XKDpFeJyVZD3yJC4FkpFDYzUYxSlG9TRk2ObLv70M72M
tO1RjGlbMRRSVOhqpxMsXog8dlE66aQwmaH13qKVMu3Av20xYamG6t/rCeF2QNRdzd6IBMq/57Tn
fWI+9eVq0CPdXJlPh6ZJQ8+tfvesD7kZkiEq0midsBA2FRqDbeJiPQO8eYSv4Bw9HfHwgFoR6ujw
pR9OzDWcO/TQP/PV8pUrbm+pLtUYhhEo+fABPQANiPrktYYQ5qgKumY7R+19LTynq8/MGMt1FXfm
0ifToPVJ/aEPEcqFtdiLe/F3WAenfD/lBaFp0pJ75C10hrCzeQSrSZ1+GaI+rlcNZCKhaHKmlIxP
E/wJ4HDbh4+BMZ0e4cnm0ndFVUrIVF0gXiAcGJcEa6mVmO+GzSl1pTzNtzPnwvvbOp9jzTOHiYXz
sl1AnP5Rg15+S5Y/d9NHDRj7IgvA0UyyixOYD7+fP6cKL09G/XDaTD9ilEVapwIGLWDm0YP/wsyr
8v1PDc4GnwK+6yJJqOwt0xKbVex7pDksq/tqmmU6SWw6qtTI5yBIyKeTiWemDIZfZsiyW3nANIMR
rNHbyp/5gayY6a4I7owLqAMBN0OcU806bqRAHH6T0acKTN+HI5x+lLthxJAvQvc++fufZnuYvhmH
auWnxSe5L77x2YYWzafZX8z2HPhnhOckmFtyTtD0E5QX0i2Z97DLeTdUh1p2VAzY/3xEyLtHWIcN
4n91dPYO3u3n5b/8JnuPH0MYDMl1fBmdPR0oZBAcKMIEhzkyvupWS3WjHbHWIysUagQpokNW5kmP
UYp2+cXmArdGPTaR3z044tbsOCm3leQ8FwRD/8H7ABOEyWBEzfba0LXf3GerlyNQBTXXIRY5hceG
dyDSVmS1hFwtRAhtSHWymPSoNpirQbGBMxXeRU61hUtV6nmpRKSLlWXUK6sxWafE8dWA/3F1pkd7
2Ut3u+/oFrbHqv2/qc0lI37NsS7FI3YJACQ8YfOUX+fd7DOctuj03rxpD6xyz+H4GYIULNqU0Dxn
AiUZ544Fb3PkDixp9t6BX7Mc9GWDjs8Z1KsHziposvT+KrTqsgPHEs29v8Y6iMQUCybxQ/9YUG6a
6UOHZilGt3Myo761SwWhIRubsvQASOI+HuiwDGrOFBQQ5hrrYy3QSXuqULn/0ZhEXhjOwbRrhDsE
IdHLFpmOisFd6eVQvv9cLdijVOkxUvYybTtsLV45Xkzii6xncP3oLkmWIoO9SjDnhBDClJxdeibo
ARSt2JrH0kWLN2hjH0lgcDv6uQ8QpSrmNYWQLTpCIrkN70x8sGTjQA1eigwH5OFRh2Emj8zbI4Ht
JUryXLyIGJeGzq+YW0FjOQst5+614WVJqYkIRfAG1aPb4Vbxm1YH6UYKkWCx+JiMi8j4iE/rd3v1
otlCMxgTgPQP5f1DQccI3hE6GWqvLn+1kNoWqewk6m2/eW8uO1f/5dB1rrQxSW6q5ZunbimRFE6H
MdVYujiMjz8oWT1QMKLWtQH4nvldhgQah9po1DjqsA/yK4DzbLsljV7coyRp/whMTHf36d6ZanGY
yHD28zobTCff+GY9xzWbr7t+ki4KhsroQICmi9eZBOvL6DRaMW4CzYe//dJaoaLvuo+59GaOQMSU
j/OHzkR6WVviVroyEpG0S5j5GK3XiYB+ZrBAekGh0q+jEsqPjPC87YQPkPD/hd0hgEFB1lxQ5Bbg
+IfBo5U34wbaMqoRFOODt56IGNUTvvC6oo0FCttEicQ2WBxti6917b+N2PIFNWyjmEszXKovvnqz
PCABKdxy7zlRNteJFD1sDFukwkDs+4GtDRHDm90t5BxnMyYCGW/H4Vek+lA94wPxN3bCXZEH9rbX
64ulzqRnxnaKyz0VUkHBW/GiRUCJi2cl1Stckr7fSy49t0Nav7vCL2A7CeoGdiZ82YPfuJ9RZwT9
D+kQ2NZ4ZSq0GsUXjZyPQz+DP5KE3WETCNBGgeO3okaIt8L9ok6DizU8gZ2LeMyeD9MJVtsrWWpB
g4EuVhudQqF4I9MzE9kyzVhjDjxl8SSLDivyMNaG5LasahYMudq6NIKU8VfdbRwBDPg5Wl+2FPUt
izADiws4CUKZ83SBt83+dE2o+/y2QzAhW4qc06ixzsn6RnYt8gM9fxslNRnKi7G10r5AZ+F+WrCF
4KUR4PxubXF+CHYSMZRh2fl73I5oif2+Mv1XkKeOva53Z5v4TkkPjvCreFJGQSQblq7C+3oTxeLT
g8LFeCjPRBdCsUzQmgrwPzzYZ4xu6YGWDOcf6BEtcXlkAHL5Ht+cTNDnNoqYfTdJ4FOQdKORzAQW
uEMbVgzHyt6RoCwMFWF2rThBbjZPEyA2DYlTSywBCFQRKv1vBw9TYwqfix5Zh8cMc+2b1cQciIcq
HIkbxF5cBCjWYwvOe4vR9WFMHTad9q0QOj8Y9UAswsGo2xXpy9uxIJWgbxTThifMMZEQ4oSIzWgP
n8c55o5IVMp8vcRcbAspDDz5bpzHxkgkIpuEsGwV4b1yMvmCyBgwkU82pQXYMFrZ3ys7BiirTzHw
hA/PwqRzFjTBUSr3V7CHsgTgyay83IoQ8HjFqIuI+Iky/BIOqmWFmWfxtjDw0UmKG5N6Q6SO4IB+
8L7icsI0tpiVqQOSJHj147toLmuVQfoE/Dw8JvXFOqIfPxenQQGK/9fiKlH5CAEYUF0IfbJ7IWcN
+4s6rKm3pYiVsw8QAgEgaCcHn9PKuadPimVzwFFki9qyyAzAquC2frmIMIYY4mCrhjmYDqkfcBq5
oAB/mjs4M+MBPJQlI0Sg4C2UkK8jSBkAyvhajHS+rxLKHVjNyxtYoPRUZCxPTvextCV6VIGulhx+
YRqef7lICvLeDO08nJvAlJGaAxCUPUc1SV+J2Q6LU7pJ61NQbqW9ICUP0JBkdQcbi+BsMkkYpCOk
Vobv49aKZCXmdgx0CwUauVigwIfwmU3AR9LLCafQ13740k9KmCQOELgTQlKP6W/4IygNTdnot4P1
5U5GJ80uYXBNoMOU9MTp7/VRSdQMEpoA7R6bTlr+l31yupAp9tNvkBzWfbcfvKxDMvviTy2AKgR9
u78uBKn8YoqU0/UsQoEdRBobOpZJXlq5GbHpG1MI0olMOBSDSdsLpJ67WBNpfhVolBm2hWc1BR9s
fycx3+6DwA0OwJVcqOA7fCq6hrMrrE54HGQ54GDoikjALX8LBK8IuFy6bYq3slR450BK5QJWVnoB
NAJCJA/zzGfs2WbE2oEFl0JhmLR84e5nufSphAh6gjrmmRIP8U+VR2J5gLOGlz820EDP5IUHsjB6
CTcSLVmrkBU/wwIenJ0yvMBg6w7Rh6iLLbISQKPg8Bx+oLEMCAmSI7H+hU4iqihgOlZ8tZbso5XN
ihIJbdYkC3T+dBhpI3agKCXVBSnMcCh+Wo0Zk+RcUYdkswShRWaWhiRZ0lJhGIMfZnDZVQMSrJj8
Tf7YtbTg5Ikuxngs9qrM40Bvp28CjwUldIcRfGxLYrI/EVtjjma4YdJ0Xf3cx+I6AYupCeI3Q6ao
+YsnUzmnatWgTXUgfHmHvT3gSV1CJT6j+xIXdC3p2rC/ORU9+R6ri3kD0zMXY/9y6pQZEpC/9jXo
05CuIDa6x80HjIt+Yc29u4NjbkSIjNHNvVFLRqszfs1eJ6d1Gq+Kn+6ThQ34SbzOxLgvWphmRkOR
Yjll9NucREg6RCNZCieEw+4cWnQuLsBPHMDWEoNXknU82yeAr+Ozm7CchBybvjxKdOhdOyk5OYMp
7Pf0qYlA519RMBN8USwnGnpdTaB78w/cH7H2I/wSxi2anRm6iDdj4yCah0ologiilsN8CWUbYRwb
KOmrIYCj/+9/GdpSSbXJXOPnu8Y0zdn3kPGAhXga0gXs05NE7J8fPSK7as2n5Pl9fzeNrRJZMWpO
+L2K7bCAphqjc9DPGXFD99HD0TavU/RZeP6k4RCA4znzThB/CwMydc3AzUhNujt+w/oFM/0uwI6j
/q7/oz0YnTG+pdEe858LT+AnhGb8CkLqq5VNnozs/0+r7XQh7HwJicB8rZenjHvjVoR72tuePgqT
VyVe9pKH1xwcVfHuwIFtA2LHp7D/eKyPjk1bmQgKW9HVeSMSw0/UaXk3QKboTGNkkklfC7YAR7fy
oH6pYiUs0aA+XgVRZXPbbQ+n9SarM0CNmRbuacuHL/8A6ahm1pg689kwgP1Ne5ACx/5S51Edl/AK
0XXaRkTXk98qzQ/DwZD6adeQ5xE/ybmBzvfkMsRSgvEe0HJlN4BGIF9Ci3wMq5jIA+B2ZRFiHwwx
xDJrkH67CqSUVZ0b2QnafvQBhAkjvWA+qbme0OgDqENFACz/CPG+xwtmufepjS7tfNqFbTrIP1/C
xZUNh3UXXwdNvtKnQ0+fPh72CtSbAjh3d3zvH1e6hn349+1dnmmDtiIELWH81mFrdIPzD/eD/uKV
ZksLfgFQFiNUd+GM0mnUxntHgDrmNKQXMJML7sQcTln/Zb0/xlmPvieG1+nY29Wkval+32QSJ7v6
cPufhP9WXvvv9M69Iqem4/U0OlRhLZjJdShsHvD6K7ihMMQKJgRoi1C4g9txAeC4V4N+D6kyD9Lh
r52SJE6dVS6tHjGwECOLyRmqLqUr3dPy9zQsAj6S9yKtvZmS/x2WJ6G4LkmCZ5LwX7I9XQ+YRZ9Y
qFJtT9k0oRS7BYMCMvvAU+Rk7qsAa/wk3kdPl0Kr86ttpF8iJJB3XIO3KIC92+f4C6UjGKxfO1gV
1EYBjV/Obt4fFi79lD3zR4yvv34G1EUMoL/8SHVOkL2+KHhcfkSjjqEUyayv1ETF+OaryBOiStbP
bz+dHFWMRdvRtrr7sf+xdF5LimvZFv0iIgABgld5hwDheSEwifcg3NefMalz63Z1VXYWCdLW3mut
6c5hZYG1wW52DDcMjgln0pD6GDIpwUKfszspENZhEqSCb2jFvZnOG3aL9yz5YlaRqg4ep5u8B9xh
hkg9/3EA7Ri4VP1p930kT4w2i66zX4YR8gpVsV+ysnebNfxNdk8YDuUY3cPQQ85PclvNqUGavQUI
n+oIqoZik1xDxlfQn1/OPQEypMNEviFb91rAjYu7qw5n5tXFYLiesQh2NmHaU6sbGFbAuJ0eKU03
qWhjCAKAqzsb33R0V5AUrGLKMOH/2AIjvdBmX56LcAOY1cXUEgjhd3/JO3l2nv4NVOzcXR1bh063
G7n42GNACtAGLVtF/d4LwNdxiY8ZkGF5/rT95DZ4Of306Ig9yaURFXDf4k0M2B5/9HaV/YxvfOoH
2ElnrQ7eWroLYKFoME6cOSYc5xAHIzpA1Rgb5OFIz/jRP84Zi0I9xYd1eaRHomEEKC3R04tR9aS+
PPB9nzv++mWnQomUkm1g08YyZOLDsBVNIBRxlZjGOlQ/tJT2ESCcDQdUtko3/HWxLD4xhlOGyz58
RxX5bDCntvgGRpg9tVJuSlNzsvBAQX7H6tLKUMMLVZYekY3d61KilSAS7TKVl18aYf3OYD1va1WI
X/RQbxRgZ0YPDYLLU/AiyoutoP/tv30W0XrEoAIaQXJ2ru06ZPVbJrTlzTJDSoibgUbSVTrJ4csp
jrBUcMZre8xseh/WGgyvX3wzd0zD/GeTR89/NDm/O3n5h1oy8y909OxotHnt3nkgD3uQSrjsXFzz
zJDt4UPYwNKBDxdCINNljFn9bHiCNencmmB1FHCV9BpzBtZdYoNFhRErBQNSZsh3KNC5O+0QvYFG
5u4WAuZQzNDt26KAEmA7BxqBXrOYIs5l1kse9esXgvL15IP8JEWdVvyNuMvEAq2S1tJ7/KGooFbo
HAVDrg59ukr1KVXnB2gQkFBkO47wrgL41wTIjrSshf/R1rCFHlxKDlQ6Dme/wsKPswFDA0lfGFji
+clOBXRyddFfAlcPvsDTcG+aCDDCcgroSaMCkJ0Hxrh2pFqF48VupTUEHMwSEfESDJkfx5MVBcuq
ZuGB0brx+82bYvsEDvqKsFR1ZVoKVSoyrV1PXRSp3URy12/8dZ/WUC6i5e49nzDEp76B2tAn0IxQ
U32TKD36fU7ZOqn5lzLNFswr+k4Jt016UdHSK/ZEcVzHNB/8ix9vyKUJUTnp6Er9ruJbwXBGqOQ6
kAUjBdWrOZ9LL010ajqnZ8O59AB9qbWOy5hKKyecHgnXsztlr5IsP7CFpETfBlS2SAlogkWn36d1
yiQce/hPCdW1tNoXhthU0JK9T5sFGTvL6Nnkth/TLfJw2S4rJF3Ty+ug5E1J8UFMeEJ/+IHgDw8K
BSM/kEA0NaDmBgU4lKlVkXGiJ8cWw1Gg9TuZRi02WGhWcJvKolbx8xPE3XD5EVa6EK6etNqMOan4
9Sbf5JUrvp0rwr+vICkvR0jEw6lf4iq/iWb/xS1iZkFXzv/IPyJaurdNLyG+6oQHgirDE/vHuhIZ
jj7WPhP9+bNHz/0JwnsSDvLBhHaZnO7fRZKhAL6BLmF0b/qWum8g8edSKUaJjNFDKGODE4RZPUP4
X2Aj8eNwweyK0BeMZDyLAHUAzjOSYvIDDAacOM7t8s8ug24DzZpulbwz5SzWcJ+YNfVQyatrP/Q+
K4RrM0netRjuLBmYYLp56qN2PQT1Iq7V6NrvmBQSMTfBOxe9P6vRO6NpwJKPj1KPfrOWi+JqKxGa
WhYT3m3SeR+8xoMF9eqX0BiYrKZq0MB1b2NX+maQY0Kn1+biFPjD3FSEnfXuEV3nog3g8qOYGEAv
BBJv7nqM5wafFR4Msy/GDEU7Zx9Gmv8hvY8IOLyNyYBipar4V8Z675+9K2FEfPS6Y2QPEtSOcHhg
IHGe2koJqHK+ONeOkubuvCmT21WbachteLvxlxGAu47Jp8fnUqoFLAuNtQIq3iyt0vBNSoi5ti4k
DsjXsTRnusF3nngHhFPUEYwTSRXLXPFsk2+MZSn1HC+DfbxDoG7n3N856lX0gNy41pdeIbefGKWF
5gh1PwKSNweZFgmfdUDHEbcmuX/1e2gbMSrfukz0nx6o/gSygUHru5PbCKuRwKOPi2MBwMHXQzvj
An1WfIOpF/cYWM3sXinP/JP4jlscnIGFAQE+8Bm/LUKCZbgp6VGFLbBq+mXmM+6OvC7ngbm496Ir
qzeQleAfQFboFVf21iebzrBrRm9KOuLpZN921nf5bj/GzFcNuqBzzK7HNkiFbk//iC1Aa7aDaOjQ
wOI0ws6tX5/sOa5wYcP9sIhRsQ3RgRRG/43rJVOI4d20aqii0P6Kx7OdF7NdBU5RFfXalc6I/uoM
EnwESSgk5UySOH3fOX7u3Eq2aSL47eXWdo7Ej/RpEyZoG37nnK4AZlL/Do5VGiO5oxUsJHfsEvjf
3+SRpvWsll7n6iaWP02uqLNMhVHVAQXRJ3L4gA2Jg4/UDoKhXu87vjO/ome7Dhmb7RCk41eiA1Fi
pKmvrcX4bd7l6BSuMzlS8OhoHnYJ7zNt2NpjqwwWOAzgDrFH3gclWCnsnU/uABAsbibaNrkmgL5l
3yCStItYm4623jS7gLWUreDisEDYskbwbqdoR+hnD0kZt2tMAbybpwtfgEqak9jOKBBRNLzhF/+E
Gfw/3/Er8uIpD39Ubn6ygWx1Tom8vy8jELJxnQk6Z3e5M5I5juw7hB1dYNTemIDUIKMK0l1nzW26
xWyl4pNIwinrMp49kVtyda8Md7RkN0DKpVaRgcAp0VBgOtmFpdZjQQpB67rahfgmrtMjvhrsd0Rw
DnDT6Ly9GBETd5tLzjgKxFl/EbF3F5YjgeNq7Zkk+MWMQFsIugafBb0VRQXwwDOpRZgFDD4d1iCE
Xy4c+mGO/k2oIVE5w9Q13CSF+BUVwPObeZUa4MbFEjVYq0T03zwyWmbJaqyZCOBl8fuEOZ2uC2mK
MTbdvqoO2xhDsolN/gMD7xVPU41ECm2HzhP39j7T158+EaCQamrVhUfX+act/oeN0tvpVaRLp/hY
ruR5ewApg/fDl7ZU9XCVNNEsxj/alqoh41cRsQbojkWKQ/0O7ZxXEctHGgCma8AbdAUYGlExQVGd
MMDZRU9Rae+0jGTIoiL4UNDWvK54rYBM6md2lE8PeyYGi0piRAvutncME3AyDmqlhq0eLgF+PfU5
sCEdRo2rGrjKdsBNEFuYFVBFGMKYZ3kOGtgSASrzkWwRwuHA98Rn0uP1a6hteh2Un0cP+N6l3TrS
LjzoP272J8R2gNZqavVT9XfWeGcxxYbSwlWgzUbQr7qVer5ZRsLwcii9i/iKlYBsUviHYrvC2KXc
VgNyoVhTdViOQR75Kt0I6XTYaNcWqeYgqyWPAqJZr11zmAVHwBfiv3VWUR8uhfPhF8FpLUbJTGwH
BnSeDx3IA85ou+gcssZqOgLdG71dyFAnZscmY95jaPhk44xM0kJFUIBjgKggO0KDjk+dyvC2F5b4
+CN3x96PRfcsByQ+mNGs38+Xb1QI6aVmzfr3Fq0yIwhUpdtugdl4n9avgFKK2oz7VwkqQ6S4NnQb
NGO0bswARP3MEQJQs8sNSkgydPAn7G/cmkLGWCZFJJVhiS0L2ELbCpsdRTgm+AZT+I1fxOVqRxHM
7I69NKxl/+hKRls//z6Ho4cOvNHelb11t8FoCy/RdoPjzyu8KKBfuLj0me/wNdyEwFVbmy2cDD6G
ei1CfmmTSz6+2w14lXtsOk8oz2jFOfJp76j8fIt2GU5OUorUHBYXxLfhgHH5vUhiNh+U+VaSybsW
J2EZmWJsj3e+ZPTcFB8zzYeV1cIt6fN/Eg4R/8VRld040PHVlJF7+29oIravRlLaPyWD4puwwXUA
faceL/CG5IxlZufJ0dN8x4/5FiOGaONlf23gwPbw72gfmyVqgtaldX1bBO10yf0DmrW/c0RIBNya
zIzzJmG2HWwZyWbaR5RLJ+/qG8PerXWemHMVGgUu5FyWx/uoVnc//eocB97CvHdtYmh8dIlUDO4w
uCk0jpN7811GvXnE0Po4+fw9GKFRrILPEGdTimFNcicpN4pWZYznZ5jT1A0L2JOYGXmzkJBx1cSw
JzPTK7fJ5moUW58l6i+47r78MBuz8pJU9Pt46pnN4QKDGB/GkpdZ7rBPF9lFe00kSbXDfGP7USoA
LpGfRa1bhyPiEOnJ7xC0YWx4+VlyRNetd83OAdhDJuvw24eQZ6TUKTQlyZ4RfQLYzrM/FgaTjIuL
A3tMjW8ordbLF+PEwyAZu7/HFbyVWEGMI6PP4nLzTh+LVYAXXU4r7B5HuPbhjqd5Dz+rinUis5gR
6Z/ND+RVhjy1Fm8AGeTH4Uc9uOeQzscNP0nQwJGKxWgD9KZb7zaaJbBzPDVl5sxs6GCljZVUoi8U
wu28x4BEO8beY78sNU/ufrSLN9CenC5tPjvSD1rvdn9bFduZnbLi10t4s20kk5B07+wY5/GbIE64
ORt4O0W4CcjUK2D7Ddz2Cys590fgyBAhvejW3HRoxz2695tvz1bRdfxImeCKR4mXQryJN4H+dO7S
R/u1WLubVIH92Xg8Q0iWYkPKDGC2bZu+YUNGZ3cDQbpJWzkrcwdGBehwu6zooYYdve2hC0PwA+LN
pZtgU5URqnOns6jSZCTVCQSneqveqmCIotFDqWm4jDJAkOFYPKWtvaTEB+x7PAboNQZtnqWkPTwm
i3VIDpQzvA2KHBoMWA5Q7+tcY5It4NL7pehNWIT/jbARDAHM3OE4wcW0d+xNW/x133OThW6e1+jg
+0ifydsd+ugESuyxQ20fZOoAatQC8R36EB18AYD7cdS/TT7d/oNTYopFr5/yv3Ep/0A0QFbscqJp
M7Rj8sA53ww/9yRJcP1imNxcHFl/IoTaAlwv0qyKyZDG3G4S1WL8swevsA/XHddOecUlsEtSMhth
ZqQPDNPdU8RZ1keKEQSww7tM1BhzXUM3DX6ZpyZ8oNEuZDoBgI3nPYXAJ4bYCmWyziPMZoRurY9K
xoqY4EYmW6LMTb1+hXcd5e1abCAHoAh3zb8qnR2nYcR7hIzA/E30fWZd4lZpHnbuPvGXOcKENNy8
u4mhXNwQKSP2lNjv2JsZDPwfaTp+u8yyYJVZKXsxORADU0oQfbgqSoDFLmNy5hRo4TpPnkAu1sca
cgeTF6ciP2q1G7yjb4dNHSFUytzTaWR7Itd85XYA59C4Y+V8Vh6CrJPxiVwUx7jwspH/KQSbryEZ
YQtvm3ZWd6Zhu2GvfcyJM6jHbbQnFsIPovcacGcAyn/YBNKQNwtnfIa/SRoGzyKfk+mRKpmSq42r
DLLEQ1NhGud3ibujVWF2agd1L6JSgFqLPqTmBrAgunXJKC4wUMQzZxLWxR2Ego2Sgl7AaKvyyAMI
xje4e12UMzBuwiAieXrC+ex0qCvlJbIU57/A2MgJVpSKHMPrgViQFyrg9UDi/v1wuYQiwMS9MnWe
lDwQW3xm+88m95kJOkDcvVtnOQu2lX3GxjpQHaNtPDs87jx8TEM/4d7AQ9Y5PLwKGO3JqcENPDk5
TFTq+p502180N7f0PajwLyvSDfHgq1A6LqFu9e7whTHK6N0wv2WyiZ0Kw0U2SzbyupGtw5f3Ykz6
wFC37F/YrgtNyW8qI6yHBiZBUFREu0xxI8nQ6NypBlkLMvgu2H9HDPPDzEgRCqX1ZQ03Cfylh5pr
Sj2DCXUb/Y62sn97I/ouAKtLVPeKSBcqxJlcvUfn7JWqDtziHaYsfEz/Vk9y6EeNdj43IRDj0lGS
mYuIjNBquUbMcEEoHv36sHtj8DrlixTYLQQvEmZqPqhJ+Y9TmDLcc7q1AKSps11UAuBu9gTqSQbL
GFeCYwG6u33wsF7ReSImZXgNx+YKq7Lm3XvPdIefmbMeI1HfBXlY91I9/K+w/LSwwn3OoM7nSZUd
cEE4Hm7A3LJyMpvdk21bH/uTTBeHmmWUow3P1HQBdwcWFftMwUe9yhF4TWCeycT3CBOMSvtnKXxN
ZifK4k2wC0rcLGT9sKxczka42YFm6LqruO1qbP7sgPKy1oMiPN2Gs4xRaKKKtOj/L07c6AJ6MW+b
ME2w7+k9NTw8+tx5ga+BO7pVz3Am+WybbdpSLdY6D8epTYCtB4TFlSel8Kym6YyfHWkBdgeFN3Ug
C11FpBi2/BrgR+Y24aXoJ5XICIPauFlKE2HSLsvhwXSY+gxOLMF0y8SR1s9fB0Ue86S6wBZNlGEm
FzBr9jw+SqeigoHgMhAH7MtQq7Ii+Lv1YUI1gZTjVmZVTM4cpQcwe3HnE+gov4mokH3pIil7IHR8
mtM/JKjpPSo8QWIv8B2ycnaNgVjRQA1NuQQd59Ww4BVTxsaod+sZMWAaB5vq+JQmFb7HVxpmDDMo
nB+kcj28T7anHGJa4MSgIbn17Rq9K14DnDWrj6Kr+AgYNMCknGEaIEdbPgs4NSDkC8F8mTnhdVaG
VICWhMy9sl09M2ecNJgEaJKJ9lS+jviIUvfjKfkowZJ48u+hf4qZGVf5iTevtGSWgofsNdijHsF1
SIASpgXB/ezUSD2f36DQXPD0KkPMhjDxsPgDlk8FPjWjvQoORhJ81c4Obllm6X/XozPVPo/S2T78
rZaYdqF+xyzYg/89312tU5+O4LB3wZLXXVh940L70Mcb54CG8WXdajx2OIwVh5+nxwMYbZD5XJqf
ubqDgv0abiaPilUkzeePb+WPXzgqe2e69Q5vxhXOriOS/L7giLsG5Cpkwl+t7AjoCK/hiP8rz6HW
l+nwDp3dBOCY6Cy6gDfx2OF3bRtQff5Ag/j/e3cXFfghtIHVvy+lX7fU7xcipOd2g+mkfyiHHN0P
OFXeG1MAHO9W1SiteClpktdw235y+kv05/+ha1SCn9n8RpsZ1W8TklqoPc0NDvSP08xGMrYgxrRN
klCSADC6CWdXObx7DYrvv8Ujelrtvx4R7ASLT516uCMM1jIyIk3kzM82SkIYLNGwSnkZSmbDliC2
9y5Id9m6Xeh8sWzkWJQ3gmSPCbUSTpEwV79RjuW14HiUKBm956yKrH8TqNam2A3OkGWCaXylqjRn
CKEgeExhecLQxhCqyHE/N/rPyffv7e9BbbcseTcPy1hhY5egolaIJZDI5MA2dB1jtrIPT9ns7VIP
5E6FGIcFXvIcHJcBkGf0jB5sbNSMxRF15zE896jhALYa6sHz8MDeKGBV1vkn7HUr+hbwUTbUy+zB
LIIwvOiSGgOwnqe7yyp0kF+34j1mxuD8tA+BmFFVsEoa1u77jb74BtT/gPoLhQDtibXrHKLGGTbn
u79xabxtip+Di8MVq8LoT+MnkqTWkWtRjo/UmNgYHMccPurI4wcwqc5yDmxVVteW8eZgunNsiBPQ
aD+xtDpSFDCXyOOOeOsCz07+viXJpRSV2IvNeQjRsKwkRcICNIbUmmm6szrAUdaL8rN6/D7JWzlv
A4cKSNJi324meO4ByyGA5Cwf3AAd4fJSrF9Btuh6faYdT6hnJK1Dv/himgVqyQ0+zYxoSwc0o6Dl
G/ZtHSJfzi5q6BQLXqDEdc+IaLNg0+17V0DUI6eGjDbuIN7cmCpGOOIiG5BUTzQuR6+EbBkuCCct
ZH8gusLJfoEug5J72KTdKlSdmn0ZbFMpUyxGUA5Wp+ybyMrUL+VznLP6ObLun3S0/UIAVR7yIpbZ
M5M6/LIVRIVr+50Wk/UY84g6w3MaZLs8OrGMKO7cL1AN1elOusxmjhSPWLMuwrW1l7N5oBxdO+we
W8TfJgIADZ/AposWy1Wu9sWndceDngqcwghrehx8gfPIzavbTxgU6gjXIegqN9gZJkx80ntI7Q31
dQvHAfWVY4zxLtHoE0Hki4Wy9R79O9hul6eG7kKVeI2hvmOsjlUUCwGv/Knw2Z9kLNBInmYN7L4X
kGoqi3rFxZE1aRzd8oI8gNriSM7YkSYFX5/iaP20Sh/3sarhi30LsSGhKLu7tda6R1sFi2z0XNEJ
G6I3vBz835J6F0y41cBn9+VMu3Tll5VBU/U8up/RlkQu7SF7wnCRXpDu0DkNDpTp8pE/WLcVgRcB
GQpNLZ3NTPk8D5ZBlXi+r1/oY2q9Z5xC6wgrvdI9JiYd7dRjYWERS8h1m/arvSBkpXlzTwHZPhND
Ey9evdwz+0xWQrNZXJrsZFeHvYBXOaT7BLkAod1bO9GQTDGBxyQfTYNK9+6Jmz9NkMrwngbbJPcW
pkvOm73lMrFwh1UiDhdEGybZm0RVCcxreKsobWZIwm+w9k9xBUFX3akSolImXAOjfjeZDYF2iI5z
psmOHA6+aRrU+Ivpkn8DnpWVnKtd3vFQlceVcYnKKKuMjazI2ChFTezWHLjXt6NlNLGUOQ1LWSmr
hLUtcR6YKtkLA49kSB715bp5gXl2IbKk3jPS8phXPrOtH/2sxgWrupt5zeEfp8WllLqbuaIib8Ef
qnJSBRWKUulpbBPnhvWE8Ofn42nRIzdl/vvSDlLfha/eTCJW6JRkxYVxMBVn8GQYlm1dquytX0qV
bJIRIHOJt3zUeu8WbJu4E6ckGLq3oDiWef62+cc5tCU3r8Lft82HIoYamQ4fUCiPhF8Z3ZKclCrU
7zQnZWZztz8MmIJb/CphCFYnifIWQ1Jv/LKnyGhcy0zsMZczbgWuepsgvF8k0JVUewzpeOkqtLsY
S2QgPR1yITBZsJ3wK8I2gxBETMWIsALDXYM+ez1v18o72wAb3zn50Mk1BZ5OGWVSQ2KGsbEbntjG
jOG6dJesbWLBKvY1+wew3K28A7oHAEioUaTMtwMIXg2P5udSfE4y2Pnph+65LzT52mRq17p0q/Oj
a8YGAVTAi+47mIYG3DtM1gMDOoxDILzfwM0aG4Srr6C3aTglj8kYrnHkI0QalHwf8+rgsvLWkG2c
NAlMYI3kG0JoBEHHO+7jHioSBk9v1Kj7eF71VIjXhMfaIPJNroJz/6WzyZsD5J6/8FnRfDvnjBcA
HgWGnwFVE8ECAZxObvbNwd4PQCCoKFfbtLiSwT3fCQD8dVTSEwQCCMvAkIsweTutT1OvJkxXwX0b
5w8rFQxMCqCdSlW9E8hWZYp5tQ9wSOwSQZslPlTFPQYENAKzKtpt57Ba6Oib35gOnp0wXHc27Hp/
5APN1x3C4tYuiWRzIFlGlPBmIRK84w3//upzmVgF/4LzuEmyDV8TKaTkMlYFd62AHSudDNbJWpZK
grpiI05UNvGSe3czkmlh3s/5GuOFqBQbbNj4U+tWKOiPb8ezToxFIqOUfvYO9PmmbS4nxt+0F8Bw
YeiHuEu39C0sipq9tXiK4GSqCsNC8e+G+fNtrpHFmlBJDS/qpC89h8wnnPq4kRICmLEaSJECOmYa
7WY7D+2zgPKMzDD2lKx3tsOQ/4Hhx6b7d/Z5ypQneLSzr35YBteBW0DHfLUz/VzCnXyC27i4a2tP
ChutNGMTfa6m7hUEYZcGO96QfAcpuWTxvO0ciMhYN/aONui0x3annLyekvaUcYWckrQp7h4/kHw/
IPGrTVAib+zkYJ9H2zGZT+m+ZPJzwVb/49aIF4d24kyjslvqEe/rrAPYABsbevMWuoi+shkjwPUv
PXMEqyGH1MFI33knIlKsA+Dp5gRPemIGIHgWYaVIRdaqwPBA6DCpD0w2GZYBC0l+51oKgt2VQsfZ
b89bguoJhkabJtRfpomMkqzbEhkEvyo8x9eoVZ7x9CjWsMWqfBEkHZScuVgqExwE56f2/J6RaJCu
4zu52Hf+/Zub3fBagN5LZA0JpGv7GfI08LNGek6B0mGeTErwTGr2swfFBO7ODOQ//vCea3ZPUX4v
f/8LMDywvZDDzlXpKUvy5DDjl8YAYg1vcGM/uvyZN5ezJX0hAcE8/yUZ5B2uIp8m8mBxvMPiTFyS
Y/Dyc9wV7G/dKvKcIp/179h325vFkQw9By/xwrzcr/QvXq4tq6vtroaFIkQOhHqlGMzhHPEl6pQm
74zFowV0b5JyvwVKYLdjLM47n7Nl8Rjmfo+EM1yLeOtsXCwZ5m9CXm4B58cVv7Ub1SVxwSNVA0az
ygl/ZwyWGdkTJIXcQPY4YgXa1ezC8E4pgRzWU2/N+Y7zoLOb60AkFNc+DE/8mdxijGNu8ZcjsmAd
5o+gSimuJ40jJbiTJ4smJP27cX4U7APKiuGaJhJec8ipQ0PEgdjHZ4bnzrBKF3cKrz2EpgE9m8el
kT6GQB9TZ80WStXCEc6T+Yw5IBmYeEeeoioRu2topwW7hNMDv0Pbtu50mM6tbr3+DI6DS+vRfW5w
fLRaNbuK5v2375rBMciz8uyaXe8QkB69xkh2D4T+VSXm6TxR7OBKLZ+p3P6paOHNBYPB0zsAqTMz
uaJTvbovNAmdA3QeRauU0VXjxDzCXpoADswkksqG7l76HUlZpqm0ExImfOxSA8U0Gu7Opgdzjiga
BhvweaJ9lZ286NJfQ7a5CnIanogUrALvGZCyLuHVmg52IxbOFa3o1zneeSrJDuXRNTgRyLQIDR7+
k/Iz2TXl79nItszm3sE6ImCR7Ya9SLGbW7cKf6eaYAMWboN3xb4td+Oyexlz2KLPILY9x8j1sbXq
7Bv+9oyQo3Z0X58fT/C2OAdvCnr0oA7367VzahQcLAx/2qtf2GNvMWgaBVf7gr0AUc/PYDqeto9/
JO/dm4paLNEewgOSHomoE3YxyGOaeWy4dFj4+uLwaUIiipnBpsLmoZP9iA233ZoXsJhxZe/KyRyF
MtBlzlWx548WgQA8IUf7NjczRXUXw82D8qZB711LUNoVW4uK88IHkdQmIyuHOYRdsEuKW8rblqrS
O4T8o9UuhvgEERKJMI/yFXU4v1lkdqEoBDuaMnLFQ4HhD2UwX2eyWI/3TE/q2cfCLFvsbtG48QvY
MUuuxKTgokb0u9sWDNbOvQXnHLqmfclmgDdQmkm+gpQKdo0mES/N4fAYlqnRX2TWQHaeGfasgOfG
HRA9wmgeRx+0e1bHiR/OaCkH/SUgbbBcIpdq0Mau+jcmIJp33kNpWMW95h3CHoSofOGNf5wXU8ui
g+YIDwQUqnfipxuAKahcmd8qpvQHgGzlmCfQ/pRV7dmFWQHykjsAjrpK9gRoxABz6D8LgHTbkFdi
wBqwLtD+wEkQ37ri1chNEyxb9Q2fnOnOp1Xy3zSzABHIsVyox1i+YGfPi48vNl06sEzf5W27/TrM
1lSSd6SLJ7vLqLTilb3Hyb0zGB3IQGtLE8hUbfFREl158WQok4BLNoAhP6NC8x29UM/mCzVEXyp2
qvN2GSfRlPrZN11F2qp+vgWPWInXjGTIkmLyc3NLpr1O1qDVRIhY2R473YzYyXixu1kMgaYse0SE
CzTOydCfOu0Fwl2fAEdWzTsqLkpoxzS0YfTvXrFn4JtrrcuKAEBG0OCoCa34mH+APCtAIn9kWZwi
LJ7QWV1i6Oku/ZVFPZ8VBt8MfeiD64cO2F230QyzgT/dSDpQbmNj7zNbq0BGCauED6LBBbiEz7Rc
Id0ExgL/w9hKZG/bxgZFfGGcHjWMWP9SAzpGD7Ulpk1MIOwYq3u4KMqXVlNvB1A0lnW+XIT6pEJ3
FMOcAoCFfSNbJ92TAlLREuO3bhdPRGbDT4+BqZ5lDuzmaCC3Ig3pUVR0O3CJzFY86HQxRC3ZTG80
uMdNCLYGvkY1iMijCVPM1tMrQmRAKS+31XgNdwsrxxVTCHFN9BcAH0a7W9xc5Y1oyvCKwILNH4Yb
8iQK3gUG5OZY5ryn34yXt4qcqVDlX8kF4j6sjplzronlse9IDjyMbMNpytwHA0ic8caQH0S82QAt
NNoQ8/vMPQVZrOX9sfU+WAfwkHfRWnQ/Q6TvIuJwbTtQQDadi5gg0qecHWwh2pVku5C4D/+hDBc3
bj2+DuC905H+DKTDGAwYt9tZ4uCFQAM6CwEQQIvu0O3yNF0DRq0F5zE5ZCcemaJVnzO8uoFFAg1i
aM+NtC9NdBxsNlsEI2L7gzcibBIln2lPpBz5ncVkD8ApSn++Y0Xo/ijJGXIUpFEMxmb0SGeXtAgR
RsJpIU2stQTP4NH4JfyQNyQPTWGJIPmM9pkuXaxx40MMIYR2hHzJZbBjM9ikx1DWdi98tiQVPyfr
Hu18VOuCBT9ten0wJLrZteWbKSAuba7fcCk9FjyNFNIwLqw/ZgBHFIe+Tzv7q4M59pt4pFOsU1Dr
X+2bGc1utvcBp/yKw+OZbW3+Ej4oePAUYI7BjLaPEgIYh9GktGjxiCOF/8IQSwqDbTfAc83u9hFX
YSvXBebrMAh8cgk1Hfzn24ZQlT1coCv0DFj2XS6UYT8HbmQD+KJIlinCipm9FbPKPgQIAFfb3QZ3
pQiAvcIsDFo+9sMOlmE5vvg2thFk0h36rB2gQZ6x7mFy9CpxffgFDq4BY0p2g6LgAe6URTnnTYmB
LXCdzwVPT8RLlCJEp/9sdEudV8kaPlZvG1M9ij2pU5kkbcCaBCehmCUZkv8CteJ+zXSDGUECdR0d
m7BIvTZjMdwEOn32/1cY8REB8tDOjKPKELspBbrEy8EAwp61PAOrrsoxfkacNECiGqYaYdB9+D9u
JepQJHpsEXw04bZljg5NfAV/jZOZXB2YpfhmJPu8Kgtf8tdhwuoZl/DpfrocLrJrQNPBt7HwmHD6
fyh/IOhMHfZAEDU54QYQIBkFsnQjZKpBBIiNCwHGgA64mNONZIeHYwQIopQdOENwyzQOjfroP3Q/
OfrSJBVVCT5KH9cWtgYXmgkahNm5p+BWUVwkHjlZFpwSRByAOoiNGj6v5nPUSf0yY5zbBZeXdCTS
Hf7d345jw3fK+X1t8TI8cFEEzQN+HhfcWjGwtnlou+yIl6aiXYD0At4dWjanr203asACwMLLtrc9
JCJYqJh4gXVsUhRs0LkqQnXTGrAzsJxkaapEHji5FigV+/edXZPJLbNS/KbBsFleMAJxC8Myk9sF
iZoHnAMVdbw28VVUtXOKBVHo4OQFwYBd3y2yva0oJ5jirlSMsYvHpKWM+On8guH9ouZsfj0KOLHg
f+2Z6Ghfr1WwPDBJ/UWm+tiVOPcZwYw4AiWMLiDEcgqowqPSYzO2obDWXLnSQEvDUZ3zh928gG3h
EttQBxeXjMwajL92HBS1NAe/Qni6sziWeNqWmsdv8KVWPsuAFy4ELFfswwAUIXiK/UrmVCzeL0dD
gOwlAPDDK9CtcM6069DiuLREcZjjzR+MTxdF8x2qgT/NEFy1sHZ/WQBpuz5k4atCJBphnfNnbkKB
L7mcANR8d6xJC+38jjYRJOsjw7t/1oTTDGojRTdIP9GCTSgjnqg/zNibFwQYGDYU56KHArGh1MGo
YRPxh+J843Ki7zhFdp0iDybacMCwb90FzEAr471u/puHvHmYyGtjv/NO0aFzghbocepIgiWp1Y3K
lPH7AW3gDRoR8IhXxDPNvbdqw2fz6IGfrEfl4P5g1ZNhDNDMHiCtVh1KJbD5yX11oUF9m1eSdQCV
tqNDcHBR91FjOFPmBQzHBxvIJwz278z4ibHvldlZSi6yvxzsAfx/E5fcsxf10zJlz74tr8yiU2fQ
F5krIG2ogbARKKGPSbWzq9vMtXPvSiEuFlHJl1vMmT3vQUmM2QheMmfEWyBgBhX3T3nvV32wDf8e
wlpg9O5jyueh3Nu35Ub6cjiYpKdSuVTFBQxuJucCj+OFelgKNO2yB2Rn2/F1iTDujfrNOlBgEnzl
lbkilNuz2XSkgzJN173bQJZppg/kRUlebxWY/fPmAGnkJpmPoM4QSnsj4rXRvHvF7tXZJ3wab7My
dbYpEfx1sdpAlMA7KvZx2sd2THL/bfse3nvXnq7SJd0wY8RWteHP8Jm5Uil8nJkcwxt+baQr+Rzg
M85X8S57U0sqJIBJvQVd5sUeKF8RYqXB3sazvAeQxq/+xuq/ONc4XNiiOgNtH3h28aTRwEFT/01J
pG7Rs/2yJREw4PxW0jriZqO9pkYKykyC0Xsjit5jkxAirzXG52EFdk2iF7pyOvYLyVpmA9RPgM5o
UuHSwIOqZfjyzsXDlrGvyMO0L2xEHR54fPkbPBZbGDpy+BUBmvapOOVowaGAq8NzAsdn29pNWLvd
YGkXcLepc0RAYgai4jSUBI+jmqKwcxa3B7dTcK0ulDpKoBw0ZwYlCEzxwx/7JXvc52ygerJ2ROBI
93juvV08x64JMA1Gr05xkTC1bw9Nf5g8owZTF5YNkmkoZKInKS9vONyHdSKIILlVBWSwXp/R1an1
wI/VT9a7peh3Co+fGPC9AirZTqxjQgf2NBhLGQnDCM9K+3yzgu74wD6Mq2O3Mu8na4KPk9nDf8Mh
8h9EVECCmdsd7aZP8jE1TuDg63QgCHzmRBz8fXD88FGcxJt+HcZGvioRAUfY5zmdIoBflFqnBDtQ
T3R7Oew9vJq7nt9QDVBkoyGg+q46x7jaO5vWdrgpeQ/OiNxDtlcWLEgCRvvFrsTGc+rYeOzC5eH4
osbHjuM3Tij8Rn1ZHVEvgPM0/sCPwPwVZDGqDw3pEgvOgGhgzbfvrrM6OsYsYg0EZRhStADydOEM
gJM/ICnOLWN1d4bQwgdiXBI2glNIZG1yxc9Vzqq7PvX6Dx6UzTQUeRuCRLzrV1GW0AyMd3+75p1C
RaG/6Ba5bOGzVXZHlQ4j961Lvs7Z/gORqTMdP9vm1DLLzmSyXDG3OXIrAogohNdZE++NVqjH+8LU
RlNNy2gN4NwMeFaaCApyOhfuBJ33tA8NJFXOINGpsPCCCzCbHJsU7eH/aSw39yYj0oC2M5I5OyA9
ETbMC6q3LWVxsZV7We6WlPG3A5tPWYqpCbRQGB3a85p9jCbHlNOe0utAT61iIefhZfPxD0CUbT7V
d3hvwkVmSETQJ6YM+HqHnPe4Ivzyauzz6u2VeN9Y6SDKOiyhh0QXWjRSWFe5Gw9IWltiWKMG8BZ6
4aFlQpFm5PkCv5D8OKYDC2pxp+HEDHwBHVyPc9lxgD+c6sjgqO9dWu9Y+pdmA3UM/BcgCXzGRi1m
+t4ErSj+GpplM7H9zZ/+eiAXmnC9H1aPcY6c0CR+2a5IrY8qOI09IFIimCJQbDqRcArnxCtJxPUJ
1xFDBxSl6/9YOrMuRZEgCv8izhFXeGVHRBZxKV485YaouC/gr58vqmdquruqRIQkMzKWe2+gGF/8
Puxnh4OFWdMDRcPBC/QjJ+Tp4Igv+slgQgvDyWO3zAVzBDGRDK5F99Pn4gaG5zS603ROWFii4iPc
zobMB4rx9p5E1MnvMoP+iVuc/FKIbHxEM6QtrEhNPMkFygEIVpD9luC1diSfR5KMd3YduCUizfhe
12hYnnzSid91LzqgdNVy6ZK2BkZFp8vTqBcJnxYZ/ah2yl+k3FCkX/RdImk4pxrrnA5ob4cenLRY
Y2DvxvEjQCE6Lx9JVBC7cdcHv6dybX9fNFPms2hERRjNKAA22b3XXMxn2FGNBuHBE62VISbBGlsc
Kyi+2vRDE+cXWipDfXJgnhLN0Yfobg0mT+e5lu5rtIVGtrLaDSiaU3G4+Yg+Rf3wCUWNEnRltxho
YEzLXEXl5TjTwn5O39A21Tn6s+46R2eZ0057hyDlZcdyoQ+Hz3uvBaKge//ivZBY4kT8z+091+UM
HBM9hegnSkIUig/tCyY3PvFaO90cpUraRfovUIleK7FOBQQeZIPQ9lA89Qlg67t5Y4emPSQ5rO9k
MLquByOkeXP4lsMuQh5xwSbvVMDdKLZNL2TL6aEHEe5BzuLmvHFohsvf559MYivHKh4Qi4dsvbjp
QqtzHsMWSFVnQIbV5oO+kVYbffzivfGl7A1XL6x2+5E25aMQNphAsA7v6ybhbhhiiFMJwwHlCqgR
w0tjAO+xNw+wiyf9RMuXeWeyJ/VK7nmthahL7d6IodSLbmPStZOBAxy2R1eMXqEdmv7Y+ppy4XFc
45G46uIxO9OEgPUm7CrRBiicgS+8MmQHpqNhAtoMx/vN3feMkOrqPorw6CURJGICDzu8mDldbVnd
gpBBFgkbjM/vLWYf/MPRb4KhlmoKfj4dn7vDRZ1RyswLciVBuCADzTkREzFaPvkxagfUiufCNaON
RCkqiI3JaVlouOe5WImH8Ue59PwioDZyxEKQsKeqSzyR4zKxvUit3XciNGRmBJUAQEbS1u+DaGGN
quqCzaRFnDmc7FA8MLbG6BcVMAIhD3wpLkHwi9M3pG7No5LNbABcV+6NwIUyMvoXnvYrnWO9rgCK
sa0mVwpEr/KQIJKUpLPjFy3zHD8SuoNJj+6zNZi/yeaZakY5ZkgVhu3vS9kGPSmrP0RTleeIojcU
ttYQgCI4QWmWzdTWck0kXitRRCP631vYGnqtI2pgMjS03cMVpM36PoPv2QLeMeOBc3wx+67fDp0Q
ZfN+rwdcP1pzI32y94+7wc1q78FP1jTMXnRoueMrAHVY+NUO+0G+Dmodq0dmFrOq7fYmZ/omq7C0
PpZCshynFRu0YLoNJliGEJ4yy/jNbjm7O+jtuFxrP28lXXk7xk6YikKNxFzvRGlcqiF4Ge+1IFHb
Cd+edULS4uu9Fy1MDuBoaU5/XexHZwiwopw2bLs68f2wwx6t3G0t5F6fzo0QsEsJReaI+KDLrQSI
sCSnh9EFw8/ncvLe5Bsp3pKNK2knWE4W2Iut7EqgyCdjyhc1GnFCVNRyKdPQLMiSztnNUM6peO1Q
uG1QsIGeDltuCXqN3YTdVSCv2Ax2dIF/9gwRu1QCYKmnUT8Rpvh9LQqzf2DZzoRLg2O5v8B0EyUj
cpOmSXbMBLFGIuF3OPG8gALQyV9IowIQYDtvbDJpyVOMhwTYpFMWVkCozdtslD12+BOkLkhWeLiE
G+m+9I+bXqZ59EhWObsDH80ipF0NnhOsV35mmZN/WpoLK5Sizcem8viOmZgsKgqBh4l/dT7hFRlQ
yqN8iWkQ4G7XxfbQjbDk5l8ni5Etdy1shMj604cGrx16w2iDdDVyAATFhbMT1sGHeHm/nUzIKugb
GqKlNNQlfT/BLdhNdOiSXB3BrtX50ChYlLpm4pCxpmhUgB5eyB1zqCRuZdTCMKKBcujQFlqo0ItZ
MhuQH3ux91XE9jYkitdwkyQJEg2SeBO4891acOJ85UuC0HHY9AdGOMNL5OAASSQC72CGGxOE6DkR
XyfQo6mjRRcj7NoRqywIjl+uQDMB8lkohvHfIgzQcjI8CINmaIUrMCgkBoxFnt/jN21VBNoMHdja
iKSiaBMlHkrVfIikM3LOiTp3zXXtfY5z1FGfhgKUh73Ck7qzeE8LK9lZZgDb96+terT6hFkehfmC
VJUnuj8mekmYIzCyV8NBxlDcazI81RhAtUBL8lVr+hn3eOmGi4KCWQbuyUdHArGrthvezAEc/ZOT
hSGIbsrxUNe/XnqObq5fTqkEgg8wiFAxrukFpVt+gi4lFeH4brtwMo4uaFMpXcx5CYiOlO8r11/7
rk1savNevEGHOYlrGKQgeSJUZh0eAu02zLFBiha8Aw3KfZh0BgH6aGSkYBfS9ZGEJBc6F2qfhv/j
6GOY9MPICa+jGanYkA8Dq/GJKTiNAE+k18kj+YxLRgqhteVQN06xvrj9Agw6xOwIIhjRsVbY56WL
JAZlUxbZYMLulrE9JANJ7/KsHzQDDxYbcpO7BA+K3YCMFmNKE2aGj6yVFTIHGXM2mhQq3Nh1kXhz
ePSYYVEXY0IxtyqRmFxIOpEIgK5IUtQIeGJMcjLJKFHa2B0w8MGf8bnYM1J6myDQKeOKbAQ7Zcje
6hF2t0gJVwiNIVZNKs2A/St9p/hR5hBjSSyFOiXgrohnG+b0lUDOLAxFmi6gShOwtSLQ6KfPYcoj
l3lEpMJlsRaonM7JrHGZyP0lRNQyPxz6fPp7hw3Y5xyocFsUq2W8Q6cX9E0SEb6ROSsMNbVSwTKE
uQD7qzG6GZDNF0x+FhF9JgQYLjpyHqUkmZJhnuHGA0dZoaSXbCaoAPF6krC4debdzeXTgitjwyeh
WiEpwMuvznShijMTq8xdMe6WQ9dK6trkCQO4lqavGG8/EvFP8oqOk2WdUdem3quAEPu4/dnTZ4ue
JTyy0Fk5VijLGmE+FPowKaiOou1Z0B1ejzAHTCm+lyHBfw3CVXjnslldaE7gmWALeagnn9+LwqDc
kuMrYxklXJo/Mi0uAGbBMFw5UYYMIKcKLM1OPMcqUA0NWQehn7HaGiAwpqw5URdhxmkmg4/3ZWFF
rYA9CrQIjgwPTAy0BLUvOww7YvIWFiqDLCrcL7EkzLvOukUitWWDHwjRsHP82zTjYRNq8Dik8nb2
VUdUB/ZEhBkTDJp+GD1VloQ8LTFTTC+B0jNn/qYuI8Gw+FvREIH6Ie5J9MDGUUz7C/ZU9EMAV0Sl
cUs6QYaG6tdymEcIlHIFTuYzS5BM8p0sYgPKv5hKju2AhAslJAblQmdagEcU4XFM+ZLiTOTnjD3o
o4dxQlM05GZWqoEzCGySh55l+8nN5ISrTOBwp4lPaH62LkNQ84X0tcpVLoHUjzyZVciNLBym283k
gVDM4KnIw1WtEDPAsuH0ZJuBfrnIZtshJujAwMrlWbkDPMxITZu/QAk6PhaIi0OIBgejAVWQXaYM
Hugk4OlStcVr5VaZ1zO2JmJ2MveOPGIehWCZPsxtHhMzA5gry4oZuUAmFcsr4ikPQFxp6o5Ixrmj
NM18h2pyz6ZsvFXML9Dj+ZEi8RJTfLA68xcztvBWIaguAfcwS9iEZHLzseCZ+LSUlFPKy5WdMa5j
8Hg8j5RHKeBEPhS5W8fYDmyejmCCUt3ecpfyZPCDONEyBvDBWeYpT6m2HB+cDmgQQD5cX+z6qR85
MkKGe+S+eN13DRD7I679AHgG/ERgsNC4TmcJJjc13Lm8SdAVwEHXjiE7oIwxEDieTzoyxiwYGado
EES3qfQgZqbYorHycE9RZqQnvHO/BLWG1WkAXTERz+6GtNeG4jO7LtY9Y9IAFMtAckXZa5pF7NzE
W1wHeC3QXw3nYx65KIbLfBP24dsCE6Y7nGwnmmkBYQiOBd5B285ZuTobDIVCc702KA5x5/I+RjNL
+cdhBvEEJS9xcWWxqdyBC9BjLqVJBh4xHgBrrBvRWFkIB4ioyYn4CkMFm20FeZZSeaQZlsvjB7DW
GRG1DhlOH9oI09XPgLpdxovQYr+THAXbEw8IuBm35jipYvsRyaEQl/X/NbvAvohiZijaTg+X4cpF
c7S3vhIv0BP5gBnBYIjMPNPxTRy3ACTaGgp85mlddsUviiE4X3f8VkkvUOAQB5/Eh/mnasI3RBfU
ekqjZveUJiM3G/e/RsCr2cmux3aK9BfnmokjJCHDbUdKpHY0GGPljM7t7BJ9/EXRYu1hTEVzoCbN
KOkayYdILuMp3j+5Fi1UCcNwtcmbEBGJ9pLifZEZK8bH2WX3gAzpayFsR23cJ9Yl3NEI04uZJA8S
cgF/gVPX1UhwEFOdLG1KF5HFG5DU1XyDwSe+AHalS3Lirhvo3nxJg4zKRiIuhmuKrkhIN2aiFEmD
7EcNIdkd35nUEGol5ZjS5XdzJ5VTrx8wtmEcYg5JEa37IMBIXxMDDSZN0g+5g5F0Duyzi3GBc+WM
/PRQ+sR+hmhkILcg4RWRz5zuNNAtJqTQiSKuVgGYmbZclExVeyLghR2UB3APy/E7LJzpjaZ4yRPy
qownRSzsuOil7aj7UL3+nbJAdoM9/GobQV+KecLX2LD4orPDxMHnjzL20doCcxstZqT2zo5ioDFi
QySGKPt7QtUEukeLYrdGl3ipfLXhD+5xF3DVSSa2vcmG3nwWCTbJC5BHluQd22PApKwXx18JHW5j
bbgcarMjGDlsO33KS0OydpJBAAeOrbkRER8wFkDBYp9FYII8BqjIjGWVSStdgZ6QCY7Lo8jHEsBc
SGJriNhI8xtkiRbwJrMe/j3MQgsiIMhO4mnimq79ZGOoHZHZeSTRExkt9ro3wWlKiprl0hrSZoCl
iu9L7AiOrxqeIwGZdcAGrLuy+wCbrUD1X9xVja4Z2T7zykolgBJwttj6nrC9rK3y13eB2wKk6wq4
8QbpIMZs1pgLlv2HWLomvmLHxhbVxvaBlBSbojH7WzF8ToHmFsejAwVZ6wu6gQRwBr4hjbjSwwi7
vbcG46u9LsO4HtIdgW9lnCqTIk5cG2EDaHYdH31IGhS8AT0k1fSB0QRvz24g15qmkOwZRQ4kmWX9
TYIqSX2XUjkvszflIZglGgAbas5x5nXFJhQc88/041YFPSm6ZkNXHpKCdHUzxt7mQ34RhaKFb8QU
kyqfEjyfEgF3tWTTQ7+XEUEqg4QWskGspEASSAugyGs8BIS8/mC8skWx85FPIZSS7NINxnD6Nv3s
CTZcQWyDWMNMnavToG6uubUFDAfIHArikmVF+9T7Iutr/CGtydOXDMpDwB1szgIgKWyXQOEnhqYi
CFNpaX4xP9MSjyQiRfGm00ynBLx8yrQh+fOe987QjoMCywo0yanTCxOEPN5GIsJjWe09pnuHk/fB
zjZHa8uOmPu+kb3s6MgMuZPP81TjFDHceysDuxyeSD6JB0+7aMKEDonLBx118IzQrcL0NUNMPFGL
NDzCnOcrZOHI4LqiSMbqYnZc2fcFnCksgqsv2nb/b2SSVH9nR6FS3IYDMO19KwWWKZrrOA3g6V1Y
EXxP+YHd7YW7McCxObN5SaY3zJxt7eGdlWTsURbxM82X7fdAiL13JJkv/R23xbDt1yZJubPK3L3l
MjJHlPyoPICznOUIXxG4gNnhif9l8DFKi/eERW+9XE4MMvWPGABN/8IJVHSd3k4Ho8ZhPee06ThP
IPdcRXBJyZjxCQ7uMYlL/+7vf+oMfKvHHF5af3j1OtDHKoB3zUqlLYmsub5fhQcnWsY4Ic4g9f0o
X2VLn30YTxbgL/4FUE9zP3kAbA1JfaAjtThPFHyftA+i82oPwOtLZ5iWG+I4XsHqQ9yyVgeHNfXn
XhBR0lSAzJy/Aj9PDKLbqZyNCWreqKKIEN4BzgqCcQEyKtuVOGRLXMA/t4wumKiXGpjcuPlRTAVB
hL4vdcFurNhXzOAXigyO2LQLUcaARYPWPaQb5A048ho858sYJo1xhEIP3poFXEL3gchiEYbvhXzg
761HFyeR2hSpxbP1BmivYrJalJeo/I0vyDSKgjaNy1DrJArAKqVXz+8FhYGKAsBErv8orTqBUTNf
8OXgZECJOIbVlnGECgKJShKWF1dw4zL9WOvg6N0qvIXF9IKf+sfwmZf5EsebsTGqKVYlY1+Z4fTj
j5rHkHYu4CeZNT+tGMyvdUfJzYIket8NEs34ecPSnFCQPbhSHUblkC1XcI4IIAi99BAUZv1Lvn9z
ieHZ0VqWbHGCRHV28prJ7edLp/qW9doU5ote87p78ZXwMENpAHxn2YUmD0zN6bn7m9mNQO6u+Xb8
tJVQ0JY1cLTF1d5ebT18FbaaH3bKtI3sFwPCDPbPd6PAs1qoiT4t/C7Z10ifPhwFUMyoWlwbgVqO
nlQCYt2Gy/wRPLxitz7mc/4OoJ704AfIJP9IAwJbYafEKQzDb/ZKyAZLXLSQ2iWZn7upl8aJhoXk
jG+JbJqX7UEzDkS8Msa9dGD3wHpnz3mD4CskNKxH1v7pM2VRV0Kzgebhi+fsi9FrgQZoUIel2EMu
bG/3YeWkhQKiGAnYdtCFJEM1cUIjgCdb5cXsr75sGXtDm9PI236P25bWtnUBtvUhMxfQU6kOtFfd
FbX0v85lwAZRJ3lFkKuv0MKvZm+LBxZUECX3lHRhi07BdfRBTKAxaz3NChkLyuqNh9ye18q/8OeV
TBrNCBqRpqLSGwgAJAcUERnESHrv9TIcVZfCG/Ua1AKxnE/nPNKjanai26oojqEpjEeJ+Ni8t+kI
zMcfQGzXKF1fgsGmQdbvafTwAp5GBxT3k+rGfgooYdAzB+QZ4em+vHNIB8iwnDSrNquyBUxG4Uq4
X6A2CSoslwgyt8/Q1OF9qIJHAOGCEtcd14t2Vg5C7igvdECHDGbKydDp0UqpGAmLk26+sNcP6xLD
VwaWN7tSd3j5MFqXi2IDnRkoQQ9gS2Npd+vhN5Ry4/NYwQVe9Bc0W1SS3g7RDbDja1oCi851f/2c
PX/loaLXMfvu1CHfQ9Ptr3W3RCdHRXmnoEXaX4IN5Rpp03Ca6RTDQ3XYxR7ABKX53e1unSrYnvzm
3dglqUCkb4FaDyghUGhwSp8lOYHjjpzSZdSCZpqAi26AoaBsnZxm5x0oh7wmCT8EzQ3fvJP30TOH
gdgL1eQ5fDjn3ZLJMFnS/QdYC6Wl9QmMstgaaK3jDmwQ6ukdKkNjNvlp3zrDz3SXsQLsmK2LP7A0
VCuN7eHYx9gS1cRIUkZQQvq8UrnHcO8MxhBH8B8xS1CX9oZ/pnQMkd49TiEQsY+JBe547IXWM1j6
5csC19+i9E3EODxED2a+Zujzz/ZSmNkX56OpTZUkU2/+2h6HzfSBJnl4c6+TNvF+ogdt1gfPPO95
iG5dnRMTG0pColz8ASKgLypApCLz8uZ0AlUxe/Mu6VmwSCSinQ9bH76B/0V5wvyOOpY+r/IbqqkU
eL1rdJqwfzknB8rLuNgWIXYS4Pnb69kwL9NBiktnPtn3DmyqQmZbATbo49uS04QXCO2o4x0sDULb
0d1bEB5a23L4mp4m54gyI/vDF7fAVfOrV3EaPWXcvzDJPsYNIzIw1bxwP6D44W84emOVU+1sdoW4
qQwM7admAXSNy3Y/ORzZ7j7bihEWQh+h5gA/6jbtrNT5eQK9CAzAY6qrpvIw66v3qc2Datxha8T7
tbZtqOPg1mP003pEZ1R4ifv4eLbPeL4ZAIDfmuo7sVxyqawzG1tCNAhiohxL9Ul54Qi3qd03DUV3
gjyKWMRnxI8UQvmRoJDwr0mejjqhYvqNBiOVigBQxznUcHj4B6o0l38MdXBz3iGRpf7X2M09TUsH
4RyUs6UL3iu4Sd9vsEoa5YvCwXabh1ELNqihr1XnmHYWXOjrdw+QdW91ZzUPs/CEfdM1gY34781j
LA+45/XmR/Ag0IhcZc6+CV2xJiMyGinJsW1U9MhCtSH4pngMy1GvMODREskVhg6jxcFbI0kCw6mY
yu68j5b4HYQdq2P+mH6mFwJKrp/jg/vkAPCX7VXLzkG8JWYIGlplHVe4NGwjL/eSLC9c3SuE0fSY
9o82b35wYUfzA3nPewDOsuHQ4Vu2UfalQwTkGYJjmHCPMXsR6boDa1bzdZMkyP4nJKmxQZpbkuGQ
Uo33Cm/T0u/WObv9wmid4UxvBk5vBISFgnTgLBADoKwlpUFRMMH0RuicUOysHWVS7Q4+laWrjgV/
ICdAqb+cgUgY0e9xDqCIbn9cS2OWI4xN6dPDkWIBwNpfYty7pa4xbN6nIbgCTkG9TiXiB+awRmiU
/AGYD8FmoDLzD2UAbmOIOgsfJtKfJ54r1eRh4yLg0qe+rE4oPf4q3pV0Q7H6JO2xvqGCdgZG+/7p
S9uq6cBXpH1HqluIdaUzUBkAwxPFme0+Xt++Wt94D172IUBY+seTWj1OkEURiKSCfBcNP43Or8g2
3Ta3KxA0sJ20wENURbgAAh5fmsWkAyYG4Olfv50bnuTqsapwSdmvBsgsXK6UnNm4iwgNdHCjU0GX
77Qx/SecFk1VkVv099vD9EPiKe4d7P64wOjRWn5UzIE7jLoXGyzDakl7EqDsqxOY1Jb5ojwbi74w
Yq1kJmSr7W1QjkH58QdYHg2L4k8ggi6HpCFch99Pf/KpDnvPfczRG8VX27DBDijdQZOPz3Q3KqR/
OBqVUPYQHSWYT/a10QBdPbDLo6r1MsG0S26oG+p43j3QN+r6SfGalDWBDT7kYM7MI2TjCsn13/Ax
i219xild+vq4je6dX2j2m/47E4jXwoc9RFDFVO8CMRTDH55EQTnpyd4hJuozPVFsuIALNbHIZ8lD
Y/uVeS+4M+n723pyQhxmQCg0gNSDLYOYDeaQHebn8/v0gW4YClE7lus7atsoiY90Q1kXHio+dkXr
QLNIzxXyuJIboKEYqs6Sea99Gst8kDX/UK0dZI85QT+xYnYjuuLz7f4PST2iHSrOB1AW5DRZZHB1
zZKgIadAC9gKrVoXbBxJnCSQjM8AEE0xxl1Ma7Imt5w7J85bWtcVDPwR9FnG4oXCu7J4Ur0tS8S+
teRmkwDqUA14zPSF2KzSfrlv6I1Ll2V6cPDXYXmTk9nCwGUzUaACfrYqwaxwXtOK6h6ZeiGaIhDF
Hilefit8uSn5SKKbQXC0Ve+xFc71dUWkyaZEHEGUUnsnGophQrzsGDRhh4zEJz1bHZi4y9lr/I7B
i6VPfx/vl9h6kce/j8jXSB9NYpGITIU27EEsprjnNrTJs9RRlfacZ9yi+MQNEdMdyPNGJJodRK2c
ysiOeBlZ9rUAW9A7F4AbF/T+Eh5Wts8UgeEJpknqWHuyxmT1heGvjGUYv3PI4mJupcRUey940ZNj
ftmeJpLcERb1JYSTXhtFosH5m3PW96peYUXx1EVcM2WPJF6CBbtFJsm5TcshEdLw7dWQ5Hurc4QP
cSUnQlLF6wXXyTEBhDNs0yW8wx12iOhbrAotodPTdBXpRp9uFATOSgrsLWBOIxx6jcrhPWrgGZCC
7qyuEz7Evkd3nPkhkRhE3hbHwdUvhx0aZG8vRyJWoVcuCbRPUZGo8/dqGUOhZb/ZOzXLDNI+68jp
/sCiJbE9rcLlB3o+scKKVTcscpiYm/v8SsqJkPCLNsEEmnzyhiCK3lNSDW8C06u4imPe2vaZ2Qfn
OOzhDnXwwRTOT+zj9pgJwq5nj2todY8YxZmcGjIScC3HBDbNxxDqb5kVU50B/A6Mz9uWMB0IrXme
f346YTu7LRCJ3CH5qSIodBl9h4dZ4fef5tljH30a1aLtQ9l8kNc9gf3WotYCVghc0LTD8d+h6l4B
0HglDOPOWLNuitFgQBG+Mk/Mx0zVHB1hEJI3k6eKZangzn7MinVQz3nEE6CHVxqXJGowwIvYXvLW
DeqyOVi9XCYUsypsoGU/n6Yyr7AEQudG8ciUqgkqGfyFY+TrwXsC5uL3XLrtp7MHQB6XVD5Xlxyh
WO+GPO1GRBGYm6srpS51dEn7ZhuD+vP2L2NRbcDPTfYsQdw6hq6YdihUvT4SDNa0OkEomqxHx3ws
5h33TbadOy79s7dnn8RAukunBefnZTTrDxlwm5cfaw1j1XHWanKHruWWd/D0et9i+31W7gMFI6se
ticl5nlPiQp93FaEuMqoNJ/DwxLoquTWhJ9VwI+8e0fzBIXX3FZhPy5D0RTRbekD38d77/40qoP/
iW+Lc+mLcsLSqv6yll9CZVH0J6Eh84Qsx3uO67pCDmBOIpPh41X0I74kNkUYArGJ1WOKjyWKHuh6
zDt44Qd8XnX1CNV5+2K+QJQyM2EP44lo+KvPSbP9IkpPDxT7sRUK/0oIwfTf2sq/IidxdZYzWg2Q
byEQ0FisRGPbF5P37LSpAcQDTw8O9EMHL/c27z8nMsv4QZhqqsXpLe3OenuXXYP8tld66kgxioCu
iSRCyG6NpSwkwhul98xa9j27YsVguNgE/W1wtK1ZH2rsBnRxe6ZhCUV0oGXvfxpyBq3ftinSC9Jb
ok2aG4k8qNAfNHCGKsQDjtQXh80HrgOJ2i655F86EP9eauuBuhGJo+wQX7M72lGbXuE+l9OXGnaR
akf3qG3UNMx+2sfaQorkVJm9xrmDagfnBYgCztKHDhxFUGK5T/iiF5QrRHx479y21VDt+U14YEu/
csv3rEqfWY/FPmteo65iP37v/md2GR/Jy6Z0Zj2OHzMEIlgTAOSHHToR085ksOjulkN6IOzKtEXJ
/WRFWL6/UhbLa09FXProVel7BJZ9051d0tPTa2ak77+d0Y3tXFpbLPq461eadTREsqjVh7lPtjbL
c+rntPHrePjsyMbohrRAZ7B6IJ9rixFgf+y8TGCQin32gdPix4KKdPJVGPGYV2FOU1JqC5dUkDnl
uB7lwsNf5PRKMfvDY/r2SxpIyPcNV/Zlg3pb0mxDo8JAQmd3BnRIteuN4qCRW6jTBaDMwdcRT3Cm
rnl1Iqp11BFz1Cf09Xt0GYv6BnW09W12ys4ZfH11pO14pDceLlHTGa6PT8aYKXLKQJC37eWuv6Ox
5Qkt/DFRyEjaeDQhMecZdNELL17rsmbI4M17q06bjR8g45otgz2CEkiDigRjJUIphe1LFZmC7lGU
coIq1M9++SHTyb5y8d7BPUCpYWkRRbMyeTfn5E9DZ5ngEmZkawUIdLD0AQFjn1kB5x+VF7RYjLSY
PlnEOvTW+RfzQLmRk+C2YGrxv/DyfgZpOSUQuuI+Y3fjy/QWEqUT7NgnzZBgtkMq+BkVB7OrWQMY
i84hxs+S9iA9+M9Oi1Y6xGYPvqSHBen041hZU//MTllI3plqhRKpixL9uxs+r4XHodz9ujNbJi/7
QlWaJBv5ZbQ8mLmQrI4esekZyVToQHRp6gLzXob9dravzPrlLtHlfji4rIM75UydUt/6pZlfsI3J
m0ApO/DevX28BOfveM/j//p3zkwDIRxJRBdYA5VdU2Bwrm3cvNvRK67xVfPblzGtblGB6BxG+8I9
1MGyMRWUB3Q8aa/sOdfnUGvMRRstqMY4XKK6Yw6u2UUz92QhAR3ytNUfzq09Ruon6MDna7MZOo8d
k+4cAH0aWFqoD/y3/gtOvqEb7ZO+tRQ+UakkBNjfreVJcKWHu0UJl+Y0V/O7psjaQVMHSPwy/MBA
pqyxzMvZgytACCwHbQrEd02bhCcx1hdo+jJ/km2iBZKgPUGCA5tc5pyFjzqN+JdfNcNiBsReoOrP
xXvBaXnLB5T+jUN6Ewqy547Ji0DL+Z4PAHlKDxP+7pH6hx6PJ9kzwJjyKqXdYsa3vMjfd+DdRJrA
JICy39COtfdUj//ewYG8+zPkF2Ujp+DNd1jhGMy/c/39Xk53QvTf5Sfqxh+y6BxIq12VmF+g7qeR
XBTlpb9rkaO4uhkn5n8+k34S8jcRHaBMOF2NfP9cHHf88//LPhfVJpUlb+pMuALew3FyKY2ht83j
riZ5AfIYCRTi0ffN4n8wsPRq4RvBhre6QdOEp0Urr+MrQpzQ63X7czcfJH2J56L6auhvszVe/r65
4ZZZrNTN86eO3nDZWiaBXx210sblsE9htEN1g5wpzDC4uR3rSQcSFFchpz+tu3TYkDPGX5xfmr4A
iHY7fpcUxJt6Vh230haZWerCBI5/Gh+c7yIRNFVAPJK4jk90q9x8J3XUs8p5Odfp3tJOqzlNXcb1
mb7AKIXE9U8voxGqS7/Snj/I9FEDBJfytkofsMHm06UqcAsGCAoeXFpuwjPrwvHsj5VNf9xDl52Y
UnobPwLNvsyVrDUwvtSpU3LBcjyhsM9XfJnvQ4X2EweKcbe5fHFgPwXG7ymZvhn4vZ8lB2v2PtyH
D2iiNAub9n5uq8P0e7BQG4ZgGh+m0mJD6nkftBO6KZmy8WvOu9JOfKALDSBYfxC/aFtym3d+bvOa
Dn6hlt7mX1qu0JGh9yM3ofsoFMY32t/S2ZJ+uBqsL22sW4ovVDTwshZ9kJEh+HcujTafsMLIR0Hl
CaBXx3ITG2RazR5acBbEA3QW0XElai9JE4+VUbex7jBaf9RYcXCr/R4w+m/cHjh7V+EPJFpc8VH9
8lvjJt3jCEOIaGDFknDPn+s2mgwCjpO+0C/qkdImS1wkNMGOmPg92ENBmpgnXCtICsgOEXMQ8BGh
IOmlkncqbZS45ur8Fl6IgiRUOTg+Ymvgfe1TRJx0ii4halYweqg1uhUyH5S6ZF/4srUQrIfkvNBZ
C0UlTBlrMd9RrKKUJ5Gc+fae+L7VXz3uOK2mSI3Nq6liL2N+CpEEIJtM2RwyVqzFxxBVMvsYPnnT
EfwSH0egQ4jGX0gLFRRY9pYyfgfiTOIUCo6HAPeY4xPi8shnSlEcVdNRz1bH90AjYd1JqcN4b3TB
cG3pknAnuyqi5H0L6qZGBE03CSicZHNDzV/iruOlWlFKbMpIZlSQrQpxgue8ckXuSmgLUif0aWJF
kQ+pO5GVk2+lXlsKGKFAlIcYVXJyxIS8HfSEDB2h9WkC8Isaq0IgK7+QM8s4SQAvDidUA85Wy4ae
KmmFsBx6VVS0ezwUXGFEtCSDjANABZGceUDAw0eIeF3B+yS7QjmbqJ3ma+RmGCS2fbyCbJWl8kGk
2lG9Q+ANt5xw0hNXni0WiZ2u6PiBNCbo5oOk+v4XbhM+ocJEWIqynlXxwPiimqjYbWgaDj9M6+AI
NJ362ZshljjiPteAu4rcGUPFw9Xi55zk0Dt4EvYRbDD2y5HCsKRcGaQUhiGQfLqUNQuevEbIqZjx
YKzw1BWeaUqXi1SGvdySPfWZOtzkm1gT7BeqVhwlQ8xZ+bUkB3gA1D3b8XbLnA23tcFPgopuxwM7
LlwqcAD4JJq98ufJZ709zkDlkxlxlx859V+hjiDptGp+SmBg/b951SI4pANvHFNyH2/7PsJDXOw5
eF9dRC6a+H4PWghODwyqp9f5gBwxN0GDEL6+MOnTrk/wKxWCe8A4USM/z/v+PagPXE4fmz6X33b9
J4UVoIzSEOROcC/XVoZQUdwv4o4f0AXeldjtSNQPCoaX5SD5KlDr4lxM40wKzvIrNLPGrGBSi7xn
8DDWS0feW4YShQdXj9xhpoJdAEo2RukyJfvgdELqQMg9OSKm2fkCSJcP+zdCXANX8eVFItilU6lW
J5fFs3QeThM1EZ+Hqzm+rVWXbdiUgqxP4NpFhpiaArfZxF+3Pzns7pAOmPLruNSNJbAEPBgIYuuj
Hn5d4mPY1KjjuHKBrZcUdasFh4Nw9yXKXVeLbmlx0goHnOUOMSy6rTkl/59hg5AMA+0GFBtCxOZp
HHZ838RInbncWR+hF1LcZ4vP4OENjMcP52AQOHq/oktFzvXwI6N1pAYuowi8w6VHQickZXFFZPPq
qWASvu5h14rke568xwW9fr5jZdbEPDxm0KiJOjlXfiMIv62RIhUpD5naMpJd+iZ0QkamHi4h34Lt
8fczlfhcy/DbncKnCUcN8VyrnYrC8MciTbI/SbJEyQ+z16JP0Y90e3/S5Wj+HJGQ5vXTrjYb9ph1
NapGMNi59Z7dnXwTVJmGPAlq6C9nP3s4x5HqqtAHEoZTzdXkmxx2fY7uTngMXYO3jDkg59A11w97
hkuSs/CcWpGaI4MUHXaFz2V/3e5EZU4cdqddE5F3eBpNRKfWp8kwMmjfRNHJPFw9rhPXCbxZYT06
oJeqhbJl0BiYMT/L6zwGXuQxgDg4Sn6Ep6XMWBhLUhLk68ZN3MVuf1mDzDMSzYjXlta/R/r64XF2
SVxIwVGsBnKfLAtByNy9Fxr58atGkUa3M8EgAQxxFXOQpmw4oG0GNhlZf8mqwdpgvNkrzBTYgudr
fibHBP0fn+onQqhsMbLjxWRFhAeH7UIDk00BFElEsY26ZkAYK2F/bQnicrahCR+dLqZXc/grIs2o
xyyaP+oJQ8GWDGQaXxRiD9uHbXADTm/cxc6IPC5o/rd3XflIWs0B9qcp+SMwZrJ/HwXIhDIakSM2
3vfbPz6bo2QvyXDKt+zWKGViY1PSWXvL/4+k81pWHGm28BMRAQgj3arkvcHfELDx3gt4+v6Sjv+c
me6e3SBEqSpz5TJTqHvpxoH6yukBKiX9oHSaRBHxk5wZFJ97kwHlnT8+MOn8Dotdyo9DeAWugSks
ZxF9KKCynDf+Eyr1nDNYBrcQu8SOVfhyBXxsfiUnIy0ixx0ofq/nP/FGPDjn3JcfB5/uMTqT4/Lg
pFz+rbyk1e/3n/hkPbA6BZTksOu18MuDBS82kWl6L/ahcAEB5J15A6ijTvwnrpDW3puQXPkAdZu6
dOf067AcP/Ymi9FgfKGjwe9y2GfcTgBB2R7FMjdD2BDHrQCyN73NHSvAj4J1hNroDfiDGSXI8kal
cxnfSkF1Di6w5eWj8kjzdZ0oDsA8wXtNt/cFcOIiIOzJW7Pa0Ih8uLiRE98H4eT3VnEHNh2zQfah
ri2EMXEBPXArfvGU+N/ZApgJf0xKGZhEAt1XLsQeZs9m4ZsQDaVpltnyjrN6yfVhlSjbPtA+bgmG
3YKbqGZoJelCePijOjFm5nCrljDf4B/C8uZIhAfY7xOGbDZN9FcPLOAuCNuyLFFewN/PbHzoRBfS
h0istqQamTZBakpc4NQ2wyNPKSw5/E2BtQJ+ZThcEQG0zqI6vkVRdI4wQrCHWFXoJb+i6XySMAUZ
Jz2sLnYLAwv85bgyhqpGv+5DrSKvCG6B4/Z+SsserKzfvcEmClKXm9kkbbTStj3c+u7TecG5ultX
PN++yX+rKbwJXU6R3y7NE8OnxEy2kCH9FkBPcKqrgo35wIBqhj/gUrI+9zElJd9l4RQ8cDdKjuIy
9KkUxMhDthr2BlBSHkHOsD8O+g5G+QyK0jFu41A5hy8lTkw2fptdRTiZLVEeHBoKZrg9TIbiox3M
uMn81p5FNHg4LpXc0CCZaZjEPSMxLCI8JEpsbnfCH1W+ZB3hGqje7gzfdN1ZK/G14itCAtvf2fjB
uGwiNR+q1YpjzoboQ5ATqcp4mOjET62xBJRfc6a45ckuz9aGAabTl3fGWYzpdTj7wF5ZK7zSMVPR
4B6xHfGf+JEObGUnOUjeNlZIYp1i2rwUqkXJoDZR3AaaLdfi4JlukkGOryAfNzH5AMS1KxL08Anj
r0awVsYRSVZPC7cwW377ssen2fi90vFTr+Vb/JdYOLfB0WeR2IgL7Ij7NpZfYRjOi4oDCNPjbY9X
7Lq1HMu/yCaI7s/mD66Rve3xykZuH2a1fKxz37UA/xQ3+YgX/m3wu56EJLIIZymbZbnujW1cs8a/
VyWQfdu7R7x5cyQOepJ0N+aKojEeVRczsiOx2o/GZsIvba4FxxLH5id5k7PP1ykeM1pgkzV1GnRd
hVGLO3O5C0hYsLvCwgv8OnrbYwk4wnGq6/Ki8rqQhL5KbskuGeqErXGBvAGf2+bN+ftDbgS/22Fc
9ftPvD+XZSqctfhzPoZcJJl6XMLer6yxke9m3IVGIJeZuC9bT/FNSVzddJMjZjbyafT0MPiCnmBX
v5kxY/ljHsPzqKePyoLYwIhCMt02arq2uvnW1/IGOuG0mZLXppfRcOq9lK1NvsVjuDn7B6rsh6VB
gDg7D9Tywy6gAbSILZpn5/52zwQfnRKtqzZDPNJfaur9LWngMp7Nbr+LFBTgg21JZgnSqQgxmqak
KBpeUaC74eTF0tpvF80TBTK1M/xizhlOC7pYC5fZnbltmWCVHWj7IBbsu1eXUR524B6Co20uruQM
Dy4819ITwQlPllPfp/D3e76PeTwdBn2Dd46/Q3iPireQToFjFwNrRDVss88r59EtfbJFrCcH63Yy
5ziPcnpyIlrN/mdyDjRPzjRGHV4tgXHD2JAt+5ZyjstQOBZlCcNpdJSTIzI7JLc/wdWWXfsL8xem
NjUsLdf8Y8uwyYFoEcevF06vcsaQgMyeTkcsPUzMXSy4SPYeTOfZ4iLX5yTZRSGkhnCAHg6RybJg
e79al1UzHY5VqUyq0iELtebuiCsKmmJWGczOC37vPbOn3x7Ue2TWnd0D23cdB1JmRDbZRWu2oEMy
lJr9L0O9grDt5YxuUXOFOy3n4bqAg+KLduXOnBZhXfFXL8XIn6KRePcODFE2LTNCUwaxd4QcHEjM
3vRQlgBb0l04162aIGhAlpRJCkE0btjJ2LX9ojE/OHOxgAf3ZcQu9id7cxGuTkSwwl5nvgxEz2mY
POgqsZmpVi8a1uQBtC7gPNxKju4P3J+Xg6heknWhITmLXOJd9aLFelUM8xnH8+MNRIIwxjlgvsy1
T0yfC9RA6MsMM6Uq6qUw4msOE3wUldxgFHOwV0L8fSC8eryKCHRhzvIh4XDDHKbGLJbcNTJX2U1t
FrzpKpwB2R+IQYjY/8VAVDhyQOeMq1iI7t/WG8WTdDOSlQ2l3jBhaUtudw9kPoWKnvIe1s23kAoi
3BNqj6AvqBSoe8KKwUEN9hVGO6MJFRM3W/v76Y0c0caJsQmTgKIGXWFSY0HKLzQHLWPL5ROhokdS
idjhy0+LszDYr0JdydhLpiDQN8MYUJwCFRUUdQ5Edz40MgwXy5bRIEQ6iu0BLg9fXvIWSRw4LRZq
fX2ybSC/+bBi4m+mg0Ag34e/BKtwkxq97uKNReWOQOcurm4VOIX7fVitdqDbOgqgZLecqk2/wSuH
tR7RnZD/GNvD++TLVy04MFIWbaA64QCxTl5YTPAA+PnVu50EMfNrmMhtgFrUIhxZEwSGIglG+rJv
Ieqp8g9qEkrxEVZIZTDDnw+tTN/y0P99+kgaICaEsQjlYEvPiyL7K2BEo9xb+g5KWKtswm/OkW6J
0pg0EY+ySplPJ1L7v12IIUAowtyDKAZRGDYnAxS9qAzB+IJrvy1j++El3aXaA9FYZhfc61TYWm22
tu9wGxQwtmTDEpd8xNzIrlGXcQXpnLJ5+YLpIIjNmSZkW3mPOZgRuyok4770LMSmuuybhZstbw3V
pn79zXIBujKm1hnczSdTA+6DJStIIyyZbfQJXMcoyXEmVmfvSbz5DszYfEIJWzM+E9UdC2OTMYRj
4Nnd2MKkYeIpGfBb78ncC3WyUyWiIzD/KOSu5ElqlAyJGD7a/T7nXf+hOPbeg9kuxNlW9aXWEIdf
/IkZO3LwHJLvqgtzcO2+Vx3DHF72XjfvTINufqMIHf4JTLJ2m73z6Ge8hfVq8sUoFw5rVDndGDI4
f9m52A8m5UZ8JuTSsTEbRjsNS4nHnRof+XXYscUFTSwLoKljz+0+HHwzcA20yMu+Ebq9YcNgXfPT
o/BshzgnMC94OGfbynnmOV0fKzH7fQcwbCGk2UfA5/h74XjLMkEGtnS4GaZ1XN35F5BSIxES4pKX
0Y/zf/TTWn5pOUMjHnbpXVH3/LltLEwPHLI3e0sjzl+z/2hTW/T+f0I3vDtbJUgR02TfgOIkxtVa
snUZumkI8bEMNsHR9v1iCQXKF7/rLGulfxlsFj0ybKb6e5VlLwVQ8Xfj7CLnBdiGljIrpC/zXR83
0ayrtGQJUJQtM1SXfJib4JIdvwUuEu75aJLj0E4MHCboty92Pa3++ODNtH1RhwP0g8ZFGWzaAFsX
bylGrcOo4LLAhZBXxVoXJifLTqgBAuCiq5CNH+EkYSUphXonqyXC/PXNArAOnsu9ZZ0attCiNhbt
OdivpguIyB4o8KXuP+ZwCYYcowI4msu/ddTky3DlU/GMiCk+GiTEUkOTo91k3fDIbfEDb1n17F3s
5l+UXB4iV059SDH6mMPoYWb8DV7UfWB9o9ohjBhsQakjOOaZj8AjdhvQDsR6462b1+Bd1m0a3bkW
yZgdJwb8DCHNGCASIfKf1JGAu2lQ56liQ0UgJ+LJRsr2i27K9xGPROtYo5WXLhvyaGxwQnHed3qH
YQ3F3N1s+jrHEhIgN3O5rYchSET4c1gAPvW5XBo+xjw4WYI35FoIW/eaH71bJlA48y9KIgaDLBtP
8+rxhXy6G+IN+HodN/bx/t8QvQMS2lVtNqCEf9xpSDdDvmfAy8tQpMhLYHkwXyBePVvyDwYoILXt
+Tmg7VVz7PSZ8MOEOqovtQtY2Uhf3fyL7/SKC/zCZNOwM4A+nl+/IB7DdbOIE9OMSJJ1WYZm1iqn
nqBR2d0ZEj07pIUQN2FkMxDVhSyf4Jn88Z4aLrNjzn3TF8gamheRIleFCtj66Wh7jZCMBuCLObBL
ADxBasKHgZfYO9BHpqgAnYoEbSEUvKxLhGvLRPZfGnKHba71YzE0Qr/IMtfFFTBrcQnUqBfzQesH
9k1RKMeCDtS7x6y4npGPkAg/5o9HRvTKma0SkkopvTCGoamz1cYO+jQBomoj9egHDs3R1mwDYdo5
DoRdi+oqBmnnVt4pSwx2qwMWI1I/btQEvsEUTgKV4Ufh3kfrhQ9CPZ/2W/HrSZQzpNi2NYBlC62V
kpqmVV6OX7nUbNitdNxNT8qoC84liLj5CHE3EdYRzzRBnlTmS2g+0S1keSFNKvggQg50ly1z2cSo
NiF8CEzLXz+FUiYaKmGrrVFPkQ1K6b6DDEfcwKUUh4CvPBJfvzrb6DjhOGwUwqUbINXd2heQAZsA
YRchDfZ2vWnD1UanXhNfPKRsB4j0PIOINQqNuwAdaTek6caqWPOa/vmCDF6qxS2QE2QN3Fo6LtN0
3Hc5v0ej+IFYkea+gJ7H6IQHlTlCk0RtLK+70PuOtPAQ88nWFhnD1LlaTULjkXFpyYHlfwvhlRUc
oL1Or+7/SRC5wYYnwGBXfcZAAG7H/8vkEGJsRLsCMxA2jZouZDQge+O2//IMwrk7Y3mj21Bk5TLt
6TFekkmGtBQvgMF4Pzmu/XPOeJzFtg8ZxfkOeZHLRkg9l04u2bPQnCuo1nS1G+95GJMqaVBKSIMj
JqSrIxUg1yd4oMv7xlIH+ucl2wCPKHWC6P3heFPHdpSsVQpwLcI1gVIW7RLwkQCEMsHr8aTYcggi
72T5wYABHwHdAiNLewXnz4MZD+b3c/AT5ik77qoQRUAHj/2rqNXf1pydD6+I98+WBJLryxFvxBH1
Io0SzUmIGQm0BQTvrGImjvOJXAVsAuo1zJLwR149mZkOqAztwYBRNJ2BfxTT+FKmqfmgveApoqMV
w2R6acFYytVBXlPxKOCvtIODKxidI64tMlYVA2uh/nQpRubArzRX0/E64HKF9aJnmxKFrpwPwKJQ
ZjkY/rLWWFBiaKeATDrFOcimK+NRWkdMHkOCffhmoOAK2OmcAyiDjE6/MGw/GNDck8fitmjZmo4v
yUel3ZcJE/qAJjL9yVEpt1OyPT4U5z1GaehdjlRx7OEmB6tIa6jgWG2FMHB4mp4JzjnUbe5+2WpZ
r7COElAK4XmLh1Dsan6+NxMHBJIdqyrOsKLyevwoNTKvGiZHCg4OmSiDNar1dN6d7xD0Q+6h6sIg
ftKCbN7iGqzv5OxIEiKONdDHQ8Pftkj328SdpMMofzzFgE0cbiYT6Keyd/rX2GeFYkXEF2uNEPiV
T2CFPrqx5Q2vf1Q5k0vQRDm0wEDYPuQPVL46ArZjyTtGN4yLN0E1v0HQw1l518fhHw+zvKSCphng
ELYOfSxIo7u3I9/gOid0NGedsKrWc4r+yQ3Hg3pQz/k3GuKr3cqPlViuObCsgxoqZSgJb3j8jO7n
JLZw00ym9ssn1AGsUtLTUqbtK1JMLySKn1wE82qlAlW2mFeRBni0PiYciqwkGDD+IDWpZZhh/XA2
mO9dXM/PjqzK1U2xbMlcwNklTGkLuk4163ykhCEVHTmXjbEGsG979MAy85FN6opaWsTBPBjpZ3bH
WhJOUB0nR9hLO18U7hZUt5c1pUydQRwWUzR6alZPynO1yfC9wDwGEjPFmSzIZRbRb1AQyV7EsJcq
jd2e5lPEUWfd3gawK+3Hg6d/CaJMrFA9pk2cab9FKU3jPGbTvUXVqgs5KVljwHQdCDWN0wbGT/JZ
HclnMDg2hc8GT+nnR2vpclkjzYFtRHYw8ThyRAnMQVNGO3SImpLUW9miV61DQ8BKzfrPe8f5Dr9X
vjUU9bAJxT9OTjyXipSFyuvgbXFQLfmLrQmWDO9U8jbxXUMKoon15FiCilEL/gw+YeKzXN7jjftx
sW+NYNfA0Yfc92abdCgNfMjnOMpwBo6evNbZm87wfxs0XdkbrrBDrkM8fqphh780FONuNIEx5lxX
UwGUYtio+nWrSRYprdyNjyAkfloCWk7WvVxJOGJuEtPIp2ypFsJH1vA5XORYJwHSKRbIhloJb+7O
sN//glh76CZulrQWi4GGJmWBLxRjPvyQ8zrNJGvcwp99MOBrn08ASKhJeLP4imbKyhUZ7vbGS87R
GHv7xPz7m/a2LpT9ZZHxX5KNB86ZSHo8dhH0LP993S4Teqxg1fUHj/EJVqitpUYZH/zGCILokXg5
mnXbaMJRNODBat4VWfDV1cLPGXNG3HoaddPfkju7FyUHSNuDRNV38Jo3Tr6GppzW8mT0diR87qwP
c2//1IVAmt+wVHy7632CCMkJ2wsgCEeHg4mb2cU63Ia3m/tmPtMu9UN2m/rVTG+ka6yJ8z086bO3
6QYtEgGuwfZgv68s7umLf8xhgGpChgXxaTAhJKKjCwd9eATgu9l3ULgvXNytB4b2NUGKiU3PTyb+
QLDY2ddxOY5gx05dGLsDHbKqobvPAao/59E0NyRYvtSmB3dvPbuMOIC0MgSwuTLZnqn7qnHzu+SP
HUa1CZGsGyD7j+NWV+szOjetfQ3mV/Jpqu3TbIC9r1VneMlP/U/YSZrFyYXUhGGsvdimzeE71ufG
Vm1r7gEq2w7NHKyfB/z+fdgGN2hbq4Yfj/SvPanHdcyKmQfXMfspAAW3xT2Z756MQXkSm5Cl5i1z
zFtvOOM4Q2tv97ZjE7frYVl/qA52Ipx7I40/rrzqrhYvnKQwmTdfnP1I18138mV5mjW4S4NP0SYU
FkYH/dykCmIcRrEIaJ3/RuIJc+44bTwVBymaE3I/gfdmlR1WF5ukZqNi1zy1rWr+NJwNwdDUypV3
pk4m9yqrTLys1w116KhBl9qCxIVd+DnilFQPtd65ijqTVvAhgglTz1nN1FGzEWQn/Gxv2e2Tp2M/
dFjS5hH7g/M3KGCjN8GhghZEeeLOzUt0NqdXk+keYW7BhI2MhzmARndBOxdU03B1xUSWJeDnGjK6
MjDGwEw5dMOnItVoRl3ZMtU1u23im3nwtItz1s3dskkB1MvXuol5ID8cXF9m8oKpUHbm9Z7I14Gs
yUtGy2Zv6p5R9U+zN58APDc5wz3BXIG98miReqzGXbfu3Gbtj/mmQ10RVns4ocv2TndnmjbRptmg
77xQwPjHcA+zNkbSbbEmMducZfvgGwBvp3rauDlfwAbsx12GCEefldf13mhfekb8YPjR/MMz5rXa
ncD8K6vpyNyt7jSdyC16L1+0QQVWBhmpU/bWv1voGJlSYHxEa2KSgfElzcJ2CpNpw4yva3ZIosD2
WNcmLpXeCIJpyw2tQJmnA5M613TYuCcThwExk3N7xrjiFbg0PcnGDPBLxILNS2wmNJfBNOUjnvk8
oEAMZYA4PumQYR9dpGsuo7/riOgWhhWqf1MBIw1w0zYhTtPSmMg8jQRaBpgMKwVV0QDrpQEl5hPX
iDcTus18qYOeCoiGG5dNH7kUbMH/W/7weTE8fOdomW82fWQ0DrwNjtr9jqPKMN+4+VPsxeMGEnuY
/RgfOLVKoXsjGp1+yT7RZUloUg1a30o8PXfuquxA0SsRxh3iVRNSg0BLuExiS+SU3gaLeeUZ/gcR
+golX55j0A52TE+U7lNJ+lktqh+CyZGDlD1ereqAiBcrr/WmtjAKESmOF4tziCMQqcuV+TiTd3RF
nbiDUniGyZB5Rlvt+mtniyz2jiKP84pzp+1jAgu3cRd3wFN5u+ewYiS3Rk5eW2DWayL2h8eNmVDT
21LjvNyd/Zm3K8puihg+ImManlyXJ4MPvPo5+X84SQy/MjeTNaklG2pvTqkaJeECP+fBAHtyBI9i
3s+BUy9WOT4/z1D8ASm56qTFs0GjwQ1BhinKu1mbSqqG7oEfJ74FS0VPk7tI5sed23cnxgIdZ971
dVu0cjmvn5PzkvP+LqbE3SgkkGQxwHuB1A/2leE55F+8cc2peTdHp0cK6nXKVYpjlitNx9mrOZrZ
mgwWHLcoTS9/r4a5xVl242t4yornKk69irIRu4HB+oP/FOezUyfiu4a8kYYxFQ/ZxWBqE+MDUPPD
p44qKwAs6I/NIc9TJJN1GnrTj0AKMMsHjQFukmHJJzizLXsVr6rb35KXMRY5ifKYuMF+B84VXHIw
AAMa6GgwMfnvWtS1HncjJNXgDr/VwCtqnVbzy/IUY8kavO1asPGuvZZTI83mYP+PLXo3SRg5XYmZ
oVsyKr71spQyGxtW/lyd01UVrrjvJHyh32RVLQDR7xcbF3gJ2nq87FbRqCDutopvtggP7nH4za72
QlfEzA84unb/ucE4ubpPYHID/8upfVAfjy8nZvlSTOUrEhhOCtOrmnWZXNMLThUfYq3MV59gER4p
ZtgUWDzKxNixRkTvil0nN92DkeVyQIjJbc6CteDmUgblNH5iJstaWOxU3oaGuzwtMZJiNazW5YH0
K7GifUJdZjYjP331WNgePyzoyM72oP9WJHh502R1HhpWvpEX5PeUaNaKCy3zxSL8UHMN5DqMrAMv
OByA9ub8jY0cjdYpZr2uVhZt6iUuFzn2/z5f1i7GzJNvy/L6nkzz2CHKu1dnueL8zQJt92BKyK0P
8cYc5Cv60yrXOA1BhIIpESqllH7sk8LdxzHcHDDVYVqYWhNxXGQKE2o+5WD4s4/jP7Bu7RQMReRo
tZKV6P+8+ujHMJv7tQqQ8vcDXHGtEIibLlhJIaq4PIpWyi8Bg9DSPCywL5w18VLH9lNWODNTymGC
Fuw2zunUsTyrlPGCEoTwqhc0OFcQcVClByaESKhw5pf/LLZIR/MmOgA0E5Ma2tIcM3sMRSsOr+BY
tNDPXdBs3umhZZgnc8w247U2Deo9Nog0Y9U+wCjBA0QR9SHvUiPh+BzgR8RgJ4ZpKkgwKlCPAkCQ
JEmO7AQ6TrCIOQx2LuA74Mw1vZMQbKQfZxkxvRGi6xsUAwe9C43iOTl+aDae9mt0xsMaeAL3K0QE
xA3UXY51egqyO+Vr2OBNLxbzO3YIRAMYC+nYw/+hfK+s86yWrosOEbh8akz4mT59RzsoZbM6h2NX
5mn2DgyHLjUgp+Hg7wcfxLvbBM4/7QNGtOKhXg9avDr6kftK+2OGJm+NlWrjNxmtq/bo1TTbPxvD
OVxsoK45czlClOgJHqAZ5A9gSoz93nZ2wg23hZ6X8gfXSlIa0EXwFnFHUUt6VPM0ehPjD3FVU6HF
le/g7jpdrpIbPbozg4iQ1wMZOyyPU4Zz03MA84nLYSj2cS0WMkAhTFqfKWjNJDCVu0xniE1eYknW
gmUxFNThCprPFQ2iVcOhnjoR4Ohp89pcUswngW5FUKnTCqQzI7TgZwWRPz+Km3s/knYgIA0T2AL1
FGgLXlwSzUDXWIptIN8NyKHsjRxy2Pk6I+c1ZfQLetSpuAALbU433fiClVJzMZe6WZ3VA7XxSFzS
JvPOrG5XNrHFgw+Bhh/7mhyxVGJtyNa/i25/mO73N9G3nBqc/NRyaC4p/sKuX3lTQAcxsq1hGN0u
fw+FGL9iIG3VJ/AAFLPL9mL3srsL5pb8GiafrbOVcgYd52xNfFay8ZaCpmCSo2M8YFh13PYrU6dK
eVpGjfKbasLaTere5W3SMj7iZqh7tUAl7eA2uA3MbyA8K0onYbeMoV3Zw7dab01aTIr0aGdSr8FY
qZwr6ThdFZmQfz5IFrxAjZl+QSiaDttUPPBwSBPDCZKEJ7LgprQ3uZHR77qrNr3rqqLB9eSEJ6HG
7th8KeeChYfZ0OTjeux0WLQu2N7Y7+CFSOgPYYlUCzjf6mrB/IS6QUIFWkPyd8h/EpaXvQNSahXY
8xD4ouFtoIgj+tvzkz+nIL/k7ThP1NZaSbCpBbAt200bNwsaatmWuE+E5lkHm7MSX1B6ZoOzgWqL
/IFt6R1LdZrApExMKDtwaSgVM8o8u8/kQNmSSNeniBUQcYNhA6JfzgPJShQWlFdy3JJJkw/4LB/v
JrZKEoo3o9F+f8wxo0j1y8ST9LoGSVZtiFhBHcpUn1K27SbMFUGPoqQW3H1ir6wAItUskEzTjxUE
chj+LLEOLrlr5cpjJ81XZdAXpwg5o1crQDEAJw7DVcnJgjXfaiWGTU25QinSGFaHjIoWCygP/Gtv
ljmnCceKHGvgnwvc1aUGsz7z2nhf7i0cIPkAbe6VfFBKJ975TiJGPEvIkx0zZxsOKdLHNojBmO96
hz8PKaYJ/kYehDBOcK7uwiqU0u9jPueLtrnwOEXz8mhdnVlQYv3AfslxyBfttftvhqv9Dydszect
gR5sbt6YmyQuLUeLo31tBa/84O3C6dasrdaqC6twn0mcaeWgibT+IFFFwjazYYkwnV4yn2PYPY4g
DZFG2C/5FFvu0dF55CUHviZr6leoViwrCla3JKWsXHHsPwkIFMt+3I7FdZ7byw+ytjj6KRm9Vblj
F8kpBSs2e3ScfPN8EEFMVvzxgGqTi77EFBjUQ5u+wKxyOFDehPwnWUQLwWwMvhmwP9BAElelmgES
sYQ2N66sr6qcTbJuWvWRMMIUr11KKs8Ai5McSR4REE2EsyO2WPRR7LUs9hQn0y70q7iDczWz5/AE
Y39tDRb5ZinuoYDnT/Bs5FNcOTb2C+zVTKNHGc8PGL02D+OCrcar+YKSyulPDSNweJs/Bxd/YGd1
E7kQu5E7GPDWb85w/fD7GcHdsWudP3+A8plT6kZAtJymUFzF7KzO1B+F7SF7R3Og656g0wJACud0
LuUIjI+DU8PLkKKbF2aMXis/RKK4DTIsxCT2dA/ONqapVBpiycqUQeBB0VK3FP4RNrHcOdFADMAa
1n/CFPiigIMfJvYSihCLFccLnu+c0+fntxHxhx9OfTk60/uqVZnMib/BkPHbH6NSHb9NITZ8w+cS
s2SwI4RCzN8tg/kP9Tm4v9rnIlARDSvzjJ/ZDe7YzAlxLplrIQ4iuEwArCc6hpN7HEkR+HNbxOVN
/i2Ip9hrI/DmBmBuv5015VI5yet2785Ij/293HbUdoKxIBPXDrOcH2kNbSyKf4an/nEJ2iU+j0Lx
6IaadRifsmeiWQwTfgw00PpSJuFt6Nvb/Mq8m8ksH4vhxAtmvKSQYGZIDiXuHQfsT7GaRkZ/dZ+x
kJiw7eNHWxY02i9sMfgYjOsFLcbAj0EHLphiOgdOw+wBVDnWiXvf0mMbyQEXVn+/vM2bOzjvU3/K
9Cxh+IexiGMuMXsVM5GC322QCfsNXCcvjB2MId4UcMoVNR/Fx7PYeg7GCAKw8d3CRQLd/sASw/Oj
7ZxvCiIRXs34CX64m5z+MiXEBGQOTIeg/dIzUJlm0wAHti92klQec4y5zoEYVDSsa7FHtj1Bhy7z
GIZnOzwHPkuZrWzUmsVj8rXKEAfilWmLp5sn8aFscuzjY1yvt4Q8o2YRZoBgS5gjxnBuQEimDlEG
DuABr4rpNXJqxnXCIej4y03qbwPsDY7ojbgJ73AJVYtvhGknN73Xw8ba1GdA/Qx0IY5x/6nlmd+y
KjCFjkXFtcb+GffnTiBuqXDF9QBnk+zhpyNy5y3G0Fy5oPs0lGI/KwwV1jpsdY7iU0T107Ao1xxy
mprBL2nmjR6NIlHqIdfaJ1/nzf9gO8WUbFif8ybUXq6U87z/3u4yL+ce813wMuDiA3KjDcZwWmmd
afPgWwUeXmKirRHuKnuY2OFx9+TMF4IUmzqRpwp7ZEUtGf8M0+kh2Zs2saeC6OmQoGrPBHrY2PqD
ky7Hd9nHpo9UPL2QLZUtgEsQ6gd8xhwZAYtGZo7OgO2PiAwJsHHitMtX2SsyuHMds5tDqnazNebe
+GpMgwmacfnEoyZ5djR/SLuI7FRi8E8+LRHicsTiPkUZVpnQlTkTW86YVNd1ZNpjDPZKixMXYzCX
KheSkIp1uS5wdlFMHoEOODv3OCVSNji5GoTQgtBYu6deo00MvY7ghkQmq0ZfQvtCnb4rHfGsZ40y
xqWtwalI2FTT8S5teNfJPn9zOD7UHDoYnw8OiMMIliW2Ziqtzbc5iwpci1XHcE088Aq2qeUffkZU
hHgcfWBINEsNM1oSbbDeqgeAoMeVVjZdclanrkw5HrKxyhf7yKAQbDGz/6VlEIO0pAll5gt35lzx
xwUe7w/ylxoW1iRwNLF0o6C+D3C7zXj0tt61uCzQYsgHYP3QdorFgUy2gDKpqrSByXdHS7ENu17q
0JV+7OPXG0DM46hGbuU+WmZ9XhGS3SfUmCVzcU/xJriWrZpSN1JRqT8Pdic8p/e05Z0dOSZPbjkd
Ujjc3NvkFteHIFUaxci9VM8Mw0qbek9ALP5mk7DOylcXqMLZTV3JUd+QIQ+mVOd73zpUCivFs84s
xgsJhuXJwIFZtUC3Up+bPq/90eVcGMIQW8FzAVDs8qzwmABayhNwALnAzolQXsAJ5jiw67lgryoT
WOuqTxWhkplNLUgiNEU4dblpuO0gYOITQO2ERE4dalbRvjcdJeN7tM+adCYA7kkVfSLda0Z9pQFs
zkFGuGperywZwD7iHZlWXjdTq6PjiTfYJwT+UqutRfwh6E5FhbXnoSLLMiAdM69AGATMUfAPV8e7
MnrWCjGyDQrRteS4p08kY4xDX+oCWD6/IRYxasLNZJCl00VWQYv8MRqxAGM3ClMoXDR4ox0H7CVa
z+orOmQMSYRAsgFqv/4ShZiBNTD8auaXaBSOKkobVt/eBIMjb4khMgyV7eoYvnnJRZU3MsET1djM
wIfV6tdnDLzvgtw2foAyhcZYMz0jQgtNkuHDQbBebACbR0zV2SpjwUH4Tqz2AvYnXmitBB83yyOe
jedbPhp+HmwbYSMTSGY/P8714rum9xLsis3tE/KegnytCS7q0XollJSAncy7987BK7lnirVFqjNr
s6TQvdFBUZG+47fbHhiDjd2MgKbrrD60GZiFwjUB1oRMjCE9DU++yheCuFZS8G5csUTFQcjK7+TR
75H8U542o7d76UrPFZ1JyN7ZrNhjelNNCPxMzlnK+7+62e/OpkNtgGDNmZLaTv4rpJYSoEiVL5dw
0+iLiKHv8SWXF1eelP5OBCSzpqWU4ZJNnI3PC0090MfKLmgCAuloybv+FvEgV8Sadj7o0BtjQFbI
blYHHo+F1Zw27hIITRirBKmCJ7+JuL6oRsukPwuSBkHbDLwOeKQy9PYqZPyavwVYxkhXDhY2oEE8
uAdSiF49cFg6NEMBfOmqIdDe01tYRlQvdAXYS5NFDSog7YKH7+THXOSF13vR8GdgegTLkbtMyCcu
mAUzM9DAANd6rhiI7Uo7w5MhV0lnSPf+cQWSCoVvwiaOe+GProz5CstR/v81vlgb/szGmqBPiU3J
C0LC5kvt2cf2kLG3aPJAcAZt5xp8YB9SbpjGlAN1AlYGzoaCj5P6CASFwT1TZbgP+IIudthfY1+m
RrjhyGTxHRn4tU2sLgiNIBhn5vsXYhkxNZQYqokkpyBMSMlAcfwLBoD2Hss2Du6JcNVlJCyFsYjE
JtZIQlCv4ZVn0MLlwX2MW3BO8FRYP8yQWQU4slUbn1jR4Ymxq4vmH/MLX5CkjlihgMzEse4Chowc
DHu4Gp3oGJ13EowMARuKu0lzeWVidqLA/EIdhlY0fM1rBZz0fi25IXSEbYm8r4Gu4ekaIbXlN5Tf
op+i8NUo1EHkpFDhf3yMHseFlKbvOeNwcCsRZxiJaL2lEtbguXBCe9RD+I/PDRxD/wdwrn8eHN3y
GRA5QXPwCQYWPB+GXMDFN5Mx0bCJ3bNk2yMX6rNf0kznOB+CIOgFk4qS59al9fsdPQ4DiN8pQaXB
wp1NqV3wVqLxxy+UzdM7X6xb3Br+Ys6xZAg3SytnAYvkgoqLEnBa8QvR252sIzLKZ0EpDroGS6ns
v1z6cgLcWYJyEC14cgRPkD+ggSKutp0x7qH9RtfpoZ2iq2QcZBI9LD0o8eD8pV3eZQ1CL2D9P+mi
SUgiJUQCjOWlSpXUXGgW1reve/CiKaQiRv0H78GGREL905e86C+nDhxCP/PTnuvyU9kws9F2MIZZ
ffP6oqmZOgMYmeVTpsPcBZSK1ojVpdCHKOpG44v58bejO9bcZ/YiiiVoP+Sgq4UQBOGp/kIP5Apl
36yDOlArDbolzyk1Fg7NZMHphQ7k5nZx1agfcW9+soxbWHGaFSau7VIDHaZl9QbP4EYzyVlbkRDs
nLr2hXRq8qv7J/D8NsmJ02P4YqbdhsBiNSoTyM1AGLezz3OG5wmMDoAGLPnC2wgvGckjOdvH+X7r
vBvO8+peYe0UXwAafJbUk+o1phQ0ep3i4NbGPCrdnUmEOufnHmeMeY2RNGTiXfZ+eU1MQHtgi4SO
Nm725c+IoJzhbXImAZ3EVlxNm25z8nB22LDiW/3OmsWla+94ikNj0e19W9kZ7+hacd8wSd9xDPPi
7Kdek/BIet8qmN65gdh1pt0ShQmWxd9OUMOFPzwcfY18oC9a/PU66O4UbeBh59wgF5MJg3x3ie9S
k8jGuknR+BxUpF0cl7CcPjz4e2c9MDaRJhkvH1qDu01MJJmga/fclpYJ8P15Tr7syQ3UdNhXrpmd
tuHFGwQUABDuGdgVG2pYsSN6QPqAFa7d8Oe76L0mDA/dftfNI7ofDA2SC2YR+fVp0cfWGdu3rYMR
bNd4kxHWjJ5ER17jQ2FolOddUAXWCdLvwf8Y9h0ftsp5sk+mrVkTmuLJrlXlmW2hOEK/7F2a/2g6
r+XEuSUKPxFVQoigW+VAzviGItgiZyHg6c+3mP/U1AR7MEFh7+6V2uFn0fp8aBEYmKLQGK8W3uLH
092CXR97qD5uG6cMv1rrfp5uxvgmUtywqe3oy/1nbVgjIPzGZU4J0c5e7j2kkAYK34WlPuJfLvA2
OhaWuCPTU6ATBsijauR/kCQtnR2mtSKf7ajQas3jLt2iJU/nxDn5u/DMtkC4K4GlrI/ME38zxryB
1glGun3a+1a1814e9t06gzDd8q7N6W6QYHMCnG2eViA5hEhli/k7KrOIXxUQtJFpJbci++lnHWOC
QuLFcvG8OgPVyjuC06BCSAwMBofkjODoEuWDWmQRq/qIjCa57MXFO5E962c5rO3ocmdlERE374uT
vbWQ2h0uoUWcww9h8FfCJMr+8dG2CeFk8uV6f4wfoDgZd3ItD0Bp3/hQaWxMYk78k98IKKdZ0hrp
+eo3okO0QUm3G1XO3eMhaD785wN3pRk8KPYf0xLmfxerr199sZi9QffuePDJuXmCvlAaDSnNqi7V
hklM9IRjMWE5pqwoyOy3oO3Wd0YcGGg7e7DZzWITTI32ZUqIIgDaOb74861vc6+f/XmRbM/NpxWi
LLqXIpul5hwRV1F08+mm5jzb1842gLLe/JLn426XjbNv1LmiOw1j9dp3j536YSWz6vlMImK7/nup
eTs+wdyp4Wxi9MQ+ujOZyA5nN1TH4Dh/n7E5bVw9gtWP81b1RU+wyoNtCWMxO1GV3K3CO/TPcO73
9PQK7lQYBExzpzPt5up/PsMjGFtUQtN4DSyGk7qJeQtzkiko4rfeo+pVKW+RLxX4iMvu++NJRXCu
+ED+MKJHK65s2J/Y0TM3q7dMOpoiegIOvWNUJeCL58Ez9/JPc19ekcv/ThpkMjJRAViEJKUtQ8+t
4Jm712pqtvKLf2W+ZJHUB++keHdK2+a87l5WqHXKYK7oHvfhmyTxinO+R3N7UWod42c1aB6HHKHz
nOz95YtKko6DC+3G9nYsuW+UG2aw964nh47enBgR6qJzgBgL9DcZwF8IMyYbDZyFXDYuULBvUFEI
CtzODeDzI4oVTMSF98Ryu0d/gt6KzAmkLdij5/AbnCuczI9QZucqdfFnIZhX2C1wP9sCGyaUNDzz
ocU4ozrFK1Q0Cc1MQBhlnbqEBPN21oFWCHjLvB9dd4plmvPTekdwwbRTRDWHZoqmgp3vRDm79/T4
L4eyaOsM5GkVvSMIB1sO3QWssj4HtYPwD/YpmCjpABtti42KBGh9VCkmdr45uaAePI1KJEPtWpUZ
0SXs+8LqIYaocNFodFmemiRCUcuWYpKieLwNdkKmVPc+AUGpx/zlsZ9eo3uk0KtKPHevaampcnDT
mkPMrFVr0AGyBPCD+tGZ/oN3Rqm557sMJ9Vb/GLEDEeo8wxWuwGhc/U3TaO3aRJ97dc9t9HfjQ6/
2eD0mxMzu7RLTjbY/aDWek/oAG7k60JJlTj+pdj4HudskBGFHyOUqVG4t96T0owH8onDEwEDZNTq
lqQhJY+9g86WUv6dgsjTgFKf2jAlKsTEa3C8EwoiFqXISs2Isz7i+m5depck794vcFqb6DjjIvCQ
1nWPXcJi3E+rPLKi2tJKE6y+S1EoG57m1EPPkj7ACf7+gGtUzRwBDqjB6m4jJXN7QWtFJ/fDVp1c
g4MWrsroxuu8Y/5nk14vztkIruuk7DPAwZtPi+al/W6+GaFxMcPPAQjMCGT95rpNjOmG4IRKWASr
76wlroAvGI52nOAX7+FMLEcBBwSusOm+EC8dxhS48RadVRX4dQWoQ7oD1WaNJB1QadXJQI4Yt+1v
tUdqayvnJmGdIiUdlb8D1ZdDKhCJ602OMTY6TeHA4aYaLnMXfG5wqkb0AQPtstB9/OwR79cVbFju
rb3v0oD5H99Cl9a/xmZwHFaTCymUAdQW9Q3qsDlbFum6NSIbthKt1d842GudapgNj+TCEBjB52g2
ZxZ03ss9NleYp/yJdC8Tn2oi/LoMn053pdwbfBqLX1CsIR0Bg71JLDYtsFNCFzzYAtf6VYcgpwQD
mDhaBp63LfrlBu4EDB6nCWMT/PkQN1ZGLkzDwydU6b/QGER17HwEeDFhIsDe9D04MtD7xNlQ9rIE
IV5CtEvPQJtsInE8+Tv/gZYJj+YlOaETUSVOg41uFgciZBIXCatLYIDvfRt78X4QOd692V7Q9MIH
pfh6UULoShsgCPdKaylcTj1Bi/w9guFIqfLpv4UYiVM6Q1szPRvTK/y5gCTQzolwGylvuBuI7WAF
2nborS/NSws1GIKFHlpIlGFLiKzWG0qntuT28EUyXru7hseAEZdXYYU9DkZm02q63AWT+4AbpTMq
1uVFPpSc0y/9VckFiTnxdujC9e0xdb89Iyg8+blPNA+cay7mN+fxGpOAkHtvxukc42rI9Yy7cB5t
IX8I9FEOloWvidNgrSutebRv7qHoHPwmZPmgoyu1nv6LHoTj3za4VInV9NvcgRwncixG0VpyekUj
kPc/44BDZTcnM3/BeRhBC7OxOMVUl/UMMxfQFTrBkyPW8EOYyC5qw6LxdaKzyfq4DwZsphwHciUs
cPt2W4TxYAFCw6nreb0W5wn/FuZejdYG5QdRGvNvf9aejXCLsXCznK8h4AhuTccu+6xOJ7o9raR/
4x2Yah3soAryPnylnTK4OABZaNOKX4LlcjlknSDklSZ+Oh4z0ygLuDjgBD16QrZomF12IUb9ansQ
fS1+9g/zr4Q1Euyosw9AqbgklM6n4eh8Rxp5EUmyA9ZBseZgzOn0O+TRG6vxAjIFjkGqBVLSi9hk
AbS4WtWK5fCBfGrQb3QJa+HloF9cq7xI4fMuSLABFufJ4eK+cMfXd3NHlaNU2+kJMoW/4M4wHyAq
0bx65OKu2d5P9Mpsaj7OBo3fGLOpfHDg4zsDjPtpQbzwtPzwuIRyZoqbRzRYES6BLeah5BUocgDx
30kFeyP9PKGEe2o9A2gwBw1IK+vtOQGbRCXOEEXAkp03vvDyt/RQEG9YWVNJ3nhLFNwPLypTiJ8i
4w2oN/bufGKfPjH1PhWiIffLbaWze/bexeoavR8ZYkRGI5UDs88L2c1nQUArvSG7Ki4Q/0ZAYn1Y
oVVjnEUefJBCh5+qe+YmJbCsNH3WfQpTqvjzhO60iqRsODfoJnl4BdDh6dMKzMHrrJAm88rQsfgN
aAii1EailhKijEjk4txTm8YMmQB5gBO6iFM5lWcnojXkKw1EzKNNqzqrECF5VdBkF1gOuPPsncvu
FpcV/aPHBmvHVa5RKgRKGs+e0WmXACa88b9LTJ01FwDnuDLAlEybypHn4r7BIEluZrXmo6m4DCtU
9DHckwmP2QIHf3Kp0NuDNJU0rP5FlENgtr9aPq62W+sy+kP0Gh5afOYbzRU1EsUQmAS1WNmnhxBX
VEGPe1ZdAORpS/QB+UPnjEr17CFczKPyjINv2eKd+db8Q1lSGVKagNRJ7ibOmFGnyi/Ke+wMZFbR
5xHRAdLG9sDonFsKLUc8iItut/zDUJpgNzFBhqEi74CTkw88SfZj0+17VygKuDmSU7s2WX+kiMRK
72AYOrZMRt+KZFKcAinLompTOxqLwrWdDiZPOBKGlgO6vTzUJtxBO1ZyuPhYoJCM/xsP0pg/7yHM
YD98uRjrIEJYCtiVvFtABEQPnJUlZSCRIUNVpBI1XRR2LEYD1ZNwjl9m3Uu/q5Mnf/mUn8Ikwvak
syrgRQXcOF2DdSBt5UQSv+tp4qqkUZw/pG9Lg08KhnjG0KjYZXG2WBtAI4HIv7PHtIxMWToqSmbg
xidmhGdF/Vf5guSA6Ny3rBjRmJcdFKyswoIldnhhkBQ9z+oGlMpMHp+UXwyjwlG5XVDI6ZKDxfP2
E1YxYbNc/ERpCOHa0xQdBwlCzyR6hAZbGIxfbywnln5KB4qXlnx8/nPhySSF0yVQZq6GsNcKMnKY
SMVzaCKuzRQX3j4shcJMuXlBBUWsF5w/Vhk4X03hZlVDCgDr8NZCOD5H8gGimS7YiE0waRY+yRG+
tLHJ5GeO4sAmDrXWu/spJ0AH7OfnhygF4BF+cXSZRMm70e2iF9OAWw4APwIGfFwc27WwBpmi90IH
xYRirmWKDvTIc3TZxMVyoDNpogaqD3p/zDfl+oATYQG1acQODNC9jp+exXiMz5YL7hQ/mRMh8ZvN
dRdrJT4wKOkRSPSgQ/adosjg3U3X4HOAEvAhiOHB7crpFsWig8jyCwzt3SWPRHmIOZZB57DNOtMc
PDk6tQkBTEs0mY8VPkZb5y7r6bIjNcNmRkC9jPQdknISIFwRLmhA0fQy8ROFnC4lUSxuNoHZCfdz
Vmldr2vibNN/Am/xJzukxdsALVK5i2+TMbLIZPnpe5JN7skFPslm4l/uPDJfMQxo5SChhNhPOYea
oWv1dJLRrkh50tHnKQNh7n+kMiHjTZi9Dsm/+BBWoSEHON5wZZ5RiXw6Ou+Ssz4IgmmE/47PgeT2
ZzBvlflfsQHp0yv+Hho7BceEYtxjH65AOL1DkV8SpuheUzwflyPXI1raUsDd+J0jPNZ3JYUpB8c+
Vx5jlMmAn1o99kC+fJEgr/dYd0oDPrYRptMnZ37KvYd+R8+uI4nBzVM2jaa/SEf4bBb+owkNx2nW
mpRFCv+XbpUoe2XsqzgQ6abLlWOqDJwXJ6hDwh7+S+LnE+Xda/4oJxzLkpPCbHooxhDQ8dwFZ1tj
oLi/9CyiK6BysUgjZpGWhBC/jMC6atRReD0yUgk0xIowdQAjIMQGg1seTW3qaDMEhRMOzGieclR1
or83bCuNNbWqeveH20ZyR+3GoDv3rZCvNxBjt912F4do9ArhsVD0u9x5vAQlFmAzN8vx5Px562l6
iKsVnNz/FSOlgZGglmIYlBV+4LnNDTc23kbR8NOf5ZJjrqJqnNKl98Y6+5wOVMiVznZcaz0D3TqV
AWs4STmcS61WWl7Y8VTFaSH0Kzn52eg/YwxfSEGhO5H0egApnCZO8wqE8nQnWIbD4pfjYg6Ntinc
3gZBHpdC4Y5Z/Ap6hsEcpBkcxTdZ1ebgAThFkUnsvoUDsLRXqvkbZE3b0ZHXghicwQpib6KwO1Eq
PVj9q5RQiER/DBScJXcwKKNWDfNueWEFN1jkdxZm9HpExdm+ER2qSNIZVvUtNx6ADjDibUYqT8xr
WCWmm1Hc7geKs4QceGhvFZlzKCITKqd17GyYqRVwWuqoFzCsftxDlBgXb3vxnr+Q3Kh81tYyX+6e
ceXRavxcyXw3etniOmaEROEfiaPgwq2yQK4K/2R6VcLFLr7JLWqS6GJBN5OSdXXfx+BmRNdmlUDX
vBRYFdq9KyV9vUpTg3OeixllD87NDdNLHqz4rELPgPSZzzxlJBReLdqQS2DfU2Bo47d+90rXGXqh
89bdreZdUMADxQcdfu8MIUUw+ugXX6JR90+khxMRUqVaglHDYeiY5+CC4om2h1th/1seflBN7Z3Y
XqKbIuQA1JsUJXBKMtpfzh3Ub/bqE7Bb71f6llcfKXKDPkh/IaUqEQvNfFeyK2rryoX6oq5Jr+7T
feBM34yZVnMZt7F7XYlZu/OBYW+qYT6taL5i7+CEV2/bbBqxObSG3RJ9P68ACFYa2YuMmOAX3Rfe
MPq3WYE4Mutuu7v2Io/vxIwAawDuSsJkzzBOZJ1H695BuYrg1gVIPuLjDnJ63WJwANIt/TEZFZsW
jV/5b0H3G9X/zOBKwJci6s7N19/bK/uEzR3AH8C2PDxLiFsTnGFQJaRSwzehAwg3vxAoDXDtcjeH
IMoGf2BBF/fRejBsc0AHDd/9+nkP8bbuHUwe7gwL2bmbuRWfu95fACZmT9C/j2usKuG2WXS3hRuu
HsnK6PLpnbPtdI1unTpvRT/pPt68O57iA9IC4/wZHyIzeGHS22xdIyATyAqss+OfAxyGjBwN73Rq
LF9RObx7wlqaK5O5jG5odDiw/qofQrIYF3z71G78eZowmrfFgc5G/atndYqg6SNyMjq8fLhZWt7N
N1fQD261v//dj7gKyjs3JiqOaismyAHUhvgnvNS/3W7z7h1jdNljZtQylqBJMoxTTw5twKRu4fFW
uRbol811necrVtUfq7Nv1ls1J58SgpiYTnvxogcvAsEXDkAw18GBDORDOm8a9AoZTF1forTnMj6P
EAORF0LI7J7ISf7vlmYt3l5FOAls1s3pFsAiq+4+7BLTF67CA97gLekqk5CBewJhF4hSQA5Wn8Ru
vdwKy8r0vHUugFOPv2qoSaHVnrEqtaoh+lXCFWGOyiFXEERFUA/tnsCvxvQc51uuFqmdXwgRFu2F
6STIqX75XXZ1dc1wHt7GRvBcfOjvlTTHMMmwPL7GDw5TzAUp4ODQb0PPUg7PnBCXNnq7pjOboVIG
airz2vgT5XAcuv6HYakNqqWwFo3cR78CjHOh40YwzmDU8Obz+WblMXmHxEHuu9dhbVqpBr4ZKNOR
/QigwWsn7TZOB6APTlE440Jiqu4ecEuYNNonuOZ3cHAmn4RUZwK8P5NN58E6spI0krgkRX12JwS3
8OmYBLtj7CZJzQR6SKKnu5jw0FWVu5eJOt/MeErzUZbgO1luOo3Y0uS0fSjRpYLrkYOhAjgm9ahK
nIby7q14t7zPuv1f8nR+f0NebE9lT4Kr90vidyrenNFkHSyxGeIAv4Rc0Y01leliEP/DZGluf0je
vsLxma1HBjyjzaG4Wjve3ERZRg3v9xFdJuEjtSosYn7DI4u75t0Lp04jtXM3fwQzkYNdzgjt2oHM
ka/UZ9Wrt48trOWEnRBWw99d+Jhgy75y8vKKsw2/69U9MDqTfKoE7ib90cSfd6AT/FpQCl8LAqOg
r31k9Ccwu22XWc43rqlGZwfPzc0yA/XRBXYab/qoo4Ct+CZqdAJOcTmEk1WTjE9U9qrUeh6iPSoM
4ExWSBfwJwtwMqBJwViPqVOXk294yO4z7wgqb0Un3gVZl06btYpaLPV6f8mAZSrvjqInAi5/0iU4
Beep0nlcIW5NluV+s1kPG1w4GYwGetEQfdU9vgKkNShs/ETSLLAZ2dawOZCSW2HtpBNwRwXjLbnI
BIw1HHfGVGWSzdqo3V3TGSAIAkQGlO2fwcA3zrNfR0uV1JaXH/eJ2uYKGSjjG0YHlsHugUaqNjmg
WjDA19nDI/ca02ExNFJkA50GM53P3qVfDEHeBgiS8Eb+JSy2JFkQRTcgXQwdwQuCUGiOQl6fIcqm
C0K7XqkZubM80C0CUo4M7ZeJzSOTd9WLcJ0BdyRY/tD20uQjEke1g6gOrGPnI2nq3TA9IFSEVZEO
HgLTd+szEQSBVBjGcu5ytlTrKsyA+xyjIeqmCfWfojWyYE2xJPGOjVJM6i81MnpwAICH2ViKg1Jw
C2g5fGQ9TprREb0CJEUEJee+JipRimDUGoEU7ZDGKDEEHyEiqc0X3x1AGI3oywEJ8aX3qM/4CEzr
oJiPevS8AMJ4c/O01BVDdGN4LC1bVKMS4gBgS+xEaLZgMDz8RvUY4OmG6JYJ33i3+AcdCB0wGiUY
DIwA9P5/FtSGTt2YQSq95+pONb5cdmhlkMlN+Wk1zLA2LkeYm/grOKFRabaO7X2k8p4+Q/2jsit2
8c0j6sJZEyjI7kqZeCKSQ9LYT4AJECkpvSoKRixcLw+LmZxNl2YNoyktb4dm6TuLA/xDE63kpdtM
yfxxPk0wjm/+yN03kg+fhkDT2c+TgcMfDHnLcvCMDc2U8H/Iu3sFaQP0c0tnvukend1QSR3I/2KL
Ewtbj2h4fWCySQXJkZxtr0DTvXPMWZH3Fw2wxuCy3hKht1ZP5rXQG0m3zznjw9PYIk2gzqdhWQpi
JbOLT0T4K+scfaw1vvfJ7GozvCP5bXSHas4JF5KMiBXxl1wj2vbzvzFec460Sdwk9V6HczOdZv1L
/HPoWn8yE76ZeiIbGf1y1an9oDrjK2DJWouxRZLRArZ8OrfAUlvLEKIbBTMTcXLD5cIy+1bfbMPB
eU8wBxisqNLtHSe1tsWIl3LJqbVzsh1sr9ZHYUySeJtmhvk1WDPQ/Nke3pE2jgxA3UMIiYezim9n
PM6nkBpmXhUK8Dz5ivAw+C7Lr9D2LDQQhQPShhRHQ89zBtDasf3w6rN5n1kyv7U+r0d0KT8RVV7J
4fcMJNmuzpB7AhH2SSqoEPNCJ15Cs09hxPC8yVb3/+E7GJmvRZH2vppRXNx2V4pFAiGy4BLqm7qD
kiLdDgx4/U1iopWHOWuffID7Y6AvRMQZXimcUZpGTsK6OTvGmNhCTGkMgu5vj+6d4MBpdYw5kjk0
nuGRaZBcu6NFTonKKrknikR5T4ZiIZ6/ytiBIK4Fu/4mMlmMWAQ7gEipCzt4Cb1TbxCJw2lM7p2q
a/8u8iNbCbsGbIEdZmsCF4iohQUT5QdN8q/3pMolgCHgQvywIEJqMQqy/0EhCfUBLYEVigZLhqIt
jvn7BNlptw6E8W3TTzSdG9S6nXf/7AMqYeX9dt/q+QQylFLu76hI3kCEz0AGlLpzHaO7C0lS/eeG
oePUNGO19lrZANRAO9AuZe1GC6zntbLZ9XrvMBs/gmP66f6VYanrwzouITSvZfwC2AuxhH0NX6lm
bN1WeYKMj3tG4NQlrg7wtqdmxnq9cyJvXeX6lDnyHF1BFzQEGnSARF4Pmy+Qt4YR6brDz+hzgXI1
pvjQnpgAB3+o7W+evELi04vonvJ/REAFtLfreiyhJSDf4NxBRuex90E+MQSZzTN5cpaQjbDKsruJ
dRcfDQ568DG+hX+8Cteqj7izR+IuhIjgMW2mf7QWdDB8RcgUS92blrtwWRAAPYYtpJigUwT8n8lI
ZaAN+pYB8nn3OfiAWsAYjwmrQXiO34XoHaT3nVqy7R/bIBsoLIcEJ6K2jwkqxYOiKQRbn8WnCE/B
DSSZZxbUi9RdyNcZV/oBv04HHAX1/EJJIkIlQQnQTv7gRqx2tm35egXWMAEYBA7rJ6JQwMU3X1z/
7lCRYYogyLV69S9y9MZXzHnlTEkUzfw1RCmLSoeHJLXeAZMqV0qL62v+y+UDMMGu1OT0pei4/nL/
AQbBanb3r0ytTuejKnx7lDMsvUMqVGsXFwl8D+iqTGknjsfZyZBPZD7OVVIcG7JrTQz/wP2I+3jH
x817T+47bg4ZdWp4N8LyMm/VzuRRPruAbCQ+3YDUXaKAMtCAbX+Xh5XVHgVT1roie9pF108ru/df
19gwwoxJfY8Fc6lqp8SeRw0zqm0CaK/yTIqjU7wLN6MaBAnT/HyuA6o43uB0GxwhVnZ+fVY6Iz/y
P7M98nBs4RlzsOPTo9Pwr3lwrSMox8qbkTbJvDyUYYaHsC7rk+JcY+djvnKs1dwGIZy+6ZIH9t0/
MXZiH9xRS9tUwel+iUjrBmF58Wuj+S4xEOFQNYM8F/yNpA/HNJ7tA5ozKzDfznWR24QF5gTeAfUQ
I/rwr/egGBNRUXMau/hgkYxAgNe8d+ZwZ20G9M175uK4eK4OtnNaVQjnc3ellflu7f9ej/C+m7x4
t+CbyFlZqo/kbVSgahDA1ao/xRlrOjNRCAiC5x0cGv5j7xdz7MAM00KjXsYVj8xA5k+W02xmsoAK
lvCbB1jX8QKRFvT1tVlY/o5sozs+B1pwmxKocLMNEcoHEkeRE7T2DMFx8u4tPJfcMlv9bMfWf2XR
K7vXIxpJEvT5oCpGdj1qS4asf+KXdyMtO6niy2UI+s0rdR6MdmB8rMd8wBdpuACfFeczOC+s0Exy
8FN83Xa46X4zyivTz6DK3V1H0gn2SSLbwmIyVvPQ/Lr+ZE+9D9iq4ieLEe0clvgqjkae4tDcMJkd
zZ2L3rJKIuGn5Ba4wbtP7oybXy7FL9ZawqRA9cgmQ4Kz+7XYVnu7jOoQoPVNngdEHeJP8xR9GNB2
9iAy7hCLZ616Nu8/5NuvWtP42VH9/HxmGalVyGc2LifRasNruTxgDtPdRiZQ6865g8mzQOPnk6YS
gvpxaMO9vB4N9j/lGUsydBtdTd+g3/opOsfuEZ0BugqEihdnB+WRvNMdHEpY/pWiaH2aFrvoWDRv
AYb3GvKbPfVtpbO5tK7ABDfC0G5oeRrtWrVFLXDlfiG4bQeBYP7c/Z/bO+Ct17F7l5wKGNU5qSOV
tbwNSaWlNDM8lIUV1tFqxy6njy1sDbAXaAFRb8/WHGQBWQnzDMBzSqxqtK895rjSBQLM2Uysztu3
mIIPtyNxIit78LE7H+C528avZuEz3k1Pgb3r1Fm3rh4DVxj/UG8dVric6tPzYsN47HaNiZKcGcIh
WbtL+EKKT6u6D6w6xvlbHtXQ87HeMu0WjUD54a0r6/Nj48zvba4pxs3jxDi7F0J9Os92Y+M/KSmJ
6zPYXGu9o/iW79bHkFisSdyrVf+KvGOY++VatNm2eQS/OkXb2Gu6WXJPdz8mslfs5wgDrjHSZOdk
edfy6MNUVzjDwrefiLHn/t+eq2bfIn+rYFj6MzheB+vyc1jaIiN1KQtL0WN191+282AqnkEcR83Z
7Ee4rRhf/vBfyKkjkirKdpDv0z0Sv+URvISbfPAAMyb3t+ReSQV8QL6GW9b9X2P0GBiEWCiVr1Nt
voZMKibzOzgNSOw9k3NB0gW1cN7+NKuIMtkG7+SDmu6pe+wX49NQlq1l2eksBdNfOGcvUP0rrYH2
TLyF5GqcCIQwsamZfw34qhqKdffYYE/aVdxPB30ZBIkKDHBtEG9F9BkM8bzYzmcPVyXS7Z7UfkTa
PVEiVJ3xq1OOz9Gu1qwM15S4PWOi+P1auzx7SPHOrVZjG6LDKcgH5C6tje40bhn3FRRwrR5AIp/P
3h0B3NAUi2/2ObQ5AQOTzWgNc6c4feXA7jGg1ZLd8EaoKb46gm7HTHOlu9g6cDbYWHrb9m7jsRPw
CCD7K04jAlXPjsX9xFaL/YGgvtYJEgHov7NrsmvC3GDtuzlnBqfeCPl593IulLLDxlr0Pjm5QFar
AuHS2zJYm6yJomeENSBdSihqOqcVd8jQ1Jiv3wyDaH+oFMaiHO7i14p1klViIYWDRTofDo+QWcwu
tRYcubzeVrgf06a2d+s3atXhK640n4SnPQCFnaKV/1QRORcw0xz00T28O6b/jAm2exOAiwE4qOek
fdqdEgVI7osYJLUEmfQVsDwqd8GrowMu4gH1/pxofNQKV0IbxLCLxrBXGviYs43NE0JITzNz8Vyb
tuZJqWLiU1B/sKVRzvQUR6Kms4aYQJxi7m/b3Hc0fKKc5Eaxg+/UKvawnArh4RPpHN6aWfvbWvVr
JPWMOYhKQxR1jl0dCQNZD4QMy78JIVDhaSUggXAtOBZkqL5bBdOcqs0TdrxO62dKHHtKXdqo0yZR
dPg2uUP/UiBgCbGFfDqpZ0c3NAgZEy/P/oOF3wobHPgblfWLkswMaz+sTzGG+mTTLCAvPxjPcMTs
SQWVgR9FCm9jS3/48mA3TN5HmcVMdVEr8z+kFp8CcnK545CkE+iKHtynUiIvm/kWuJ73vetII5Y1
cwF9fPZT3TKbce8/mfTqm6MlzJnoMWNxQLqXiG9Wy84i9fcKNrQU85rHFZf9iWWUgf2F25DlhPEX
dLBFWHLqwZHoxWdnnz67j8HJo9T1KVyL0BwX7Vv3H7sIZ9y0iJ9R24EF1LWpC4EZyAW+QdaJHhbu
YmFeqVMQfwVMcYXylrPImwO/JlrIcq8ILmTK6cCqcli4EHwYYypjJpPf+1hucczje/a/FeSdhUXL
EsYfr7zcBeVJPqpPygyb/CyvQAYckESu/bdPMyTSXI0+JJsuRERDco9q4GRfkdbBPlVcuq6qkgxD
y8tguKTWft48yjoDfwNFnkQsAAxfehB1ghtNeRK8/0AaIod5NIBDtdP4ycaNUfa3geR9oGoR5acK
vRFqVSPokpm/0O2U3/0XkgEdP93WyogxfFH98jR+gjcVjsZYXDGGPfF/PtAp2c2GK+47ZymQsUpJ
NmybOLqABhgaJrAKMAO7cEqwafph6fgGldAuSjQ1Z5DthkWS2h91D1gX4l752bCbQCzFGY3SHZIN
mQRtkdKuFNFGBu73zxOdONVhcGpdWqWvx24b8BVKYoVJ8e8BP08+14H5s/qOIjfUmRcxoqM2glm4
WJPu2oqeIfgkbTbUEWWNX+KFUfvyVNJCb5BB3kC0MxeBN48ynBqcz4Jt3EF2PRj8kRdKuhfYAfkp
Eu5KcwrcqUcCkwGo3cLL902pjUP/w596vIaHaRiUDE+8Jr+R7wmx13OQ/cuztOdkGebIwKkrxRbw
rZGclVS37fZs3qG918Ofv2S+JMIX/72iIAM9icThhodviF83yIg3+kYzqDLNRtJyu1cEoVIMbPcC
SbKXuBSqcAvrA58HuONBxkFdNHjVDHx075HfwUcAftnB4lLthTX4rga6hQq5Gg0+GlCOL/yGuE0w
GdFgoJj6tUvAPh08ZqDbYymEFfaYuSNki1/Zt03FpaP9Tx6OzqvZQEDT8EtBzd9OjnTGyOBKQcOv
xGfs5lUAszeKF12JRnhb6V8y9QFRfa9MtiXkE8hydF8hhVlqKNDwEFQB8Aw8zKB8MPgvrmsghy23
YJ25dse2zS5/aT6RXdHP4GxXnphgBN3w+lNLiTQRDczB9YHEHlJnqBeWhUjjXIRjCjCUPhKrD7+h
MNzDYBfgvgqZsMT3SO5A3ythiQK/uLPv3OFLCQ2qQRbdSISl5JiHl7jOk+op1VJLDaFbd44ERMtF
QCIAQmCfucC+KI1/EzFt/mYYKhyKmAu7vw+3I01npL9I4Ulw9MhANSqR0lCb0cMx5F7iKLyHnsK8
X2JQvvkf+vPcQpT8lU5hdLzdXX6KubGbgInCoyNj+ES5EaER/YMbM//FHFzGJYrqOYuV8Zh3iASL
8T4MNWac8XeaLTgFo3/9T/r6zmTRGF4lMCPzZmPhOf3ML9HrMmYXDJNRi0facAVoEKnOMNyj+x1t
PNp46LokN+syFTkkppb+3etvAubjTqT1OvKIX1hBq4uUgAyTV0SafWh/Zx7zvyjnSnxkeCNGypxH
vMsrumtIKkIkVLjoEF/0l4WmAgz2AXCrs9wiJwJHp0R0H4gmDZWh1mHGFlwVz6rnFQGlA6NHDK+u
hj3ytFy7DNzVcZGOBORZKzs47XesETsN43NQZEl+RHWpYkPL5tQLvlo2toU+MT9dDa3gpzVHUj8P
Y+oCt5LUW4xBrJfLDWMD/DoX3pJB8BF/MCpJcQTT3VAqmRdbAnsNVSzLO58FmRxSx01XO/A81EWL
xknJCLyyrjaVIS+6CaXcTKU+UsotVyMwMrpYmkfnhxcgcqylID2i/rDZaUddR4oCAMkarzW9SD7b
u2/q7pySsM/bCzjCY7DuKRI7vZo2YqydD5RimKpGVQ+sHKxL2wR8G3Z85IZIIAHqrFa6Xt+CMSJf
pVphlV5HYwlRJBzjH8z8HkieJE2RGd4YoKU7Wb8lbWIbQrX4FeIhOPY8CqNa+mI9FYu0Q53nkzco
Y0RiRQODwKskAbWFEt1AJYHAFqxjWsHF3OgDg29GRKJRLunl3+4UiROQE9goZnwKYlQQWU/nnIQK
+HvlpvDFuUU5odAbXUdAD+GQE9HhbFW+46QJ2MGEyFXCjcA1RAiOpjBqgpt+DIkKv7++YpwRWyoT
8gJ53CFA/AXKx1Kju47qAxiQCacMTolOX0yQwuS/K5eXxu6aanoSj2BC2+U7SYkH0l3xthKssNiV
TwCHBw8Ohbem9aqa1gnO2fvVVG3XER2cCQVy637iZ7fcpCaL8nBDXGHBnwz+XC4llWtRl2kwA3Jn
XWBLsSy8POWJFkiUdRSM3hYhl5ZjXVLSXJFODGSIkJO24t+6a+Pr/PnpvFE1au3ezarMLtEiq1pN
Kj0IG/4PyiDUv1Uo/hhos/RsSJl9Xr60OsVc7moFrUQF54vRDbotVPYgDeTFgL5RMJFZwuI7D9/M
ObvE5l+Ln5LG60UveGH+i14OpocyEjaF+lz3kgrLC7M0NsP/andqJ+45ES5L6RG37VJHfNzz+3o0
I5FuxS25gAgdD0B1dzLtaZ4Dabn0S8zTi6bygCdefcZraty4DQ205+xqzVMTGGp6iJ9TsiD009Kh
IhYFyIB7AgKQBIz3ADyKKZBnVj2vihfQivtQsfPKb7kgZAd6U2zAQFoBNupJif294DLPAkqwrnZ6
FTe7UL5Fovg85NnNtd1ERC6BeQNvVIM/aTCHWPBTk55rSFdCKXCPynDm/Hy1qxLPzEC88V7B6VD9
hMqwpT7w7pPMu0IqkGXwC5ID+TPnfRMqhtVKJRXlg+Q6spski4XslA1nsRg9IDKQycEQYoCDKUn4
2sZPQYlRcUft5ISP3IL0PSQynJ9I2VVx9I1c48W1rqDQBfNXlcvJZ+k80czkrTxEXk3xXpD+g0Pk
u02zmKZv7LRLorbdalMxNgxz4tTqiqgDupY6JjRhRiuo+kCnQg3iPwTWDA/E+N+oGaBGdKbUQhDg
xDquHeHGsBD0E/EzPaJGKP0bZIRcu/dPSDOfseXRcmG2x6mrPTTraWfW1seui+yBPTtS8oAWB3bP
3o4t82uaAsrf9lSAkCiqeQbAJvzJWpGiSEyVocUC0Nvrb3IumTvM/VjxTjQn6ne0VuBHJghG7Yxw
khpHgxsKazZAHr9oCAk0qhKw9IVeaMtyfh2C7xEkAKwezJNisWG+ke7TbwMZ7CMhaJb/GrxiXBAs
eeQGmP5SM4QqHn/qF5wFo5+4j7XvsPP8CK1R4tGHm1NMgpSauqm0Q/0rzG5Nu/Pw7AHdHHGnwnKe
Gj1Ar6hOh/Yc1zHBUeBXvIx6RV6GF0HeiEBv+q8O/HiXYTGW6LNYZJHF1GKtLXX6GQW1qtsxIEj3
f9pabsGrI5MedvW1umXsBdBPZMW1yHjYUPH8fhd6qgE2/hd+GERRkIMpVUFKf8zoa52wsgEBfQ+r
TJ++9/51jtfwAFlDQxrpIH+8jnq/LHpgTNdx1u8SPan6U0jfl6dVykoIBWNdK3F6tOLp5Dzj91gH
q8wyWeEkvVClSir7pOFgr2e+s+pUaW61LEhm+/8a1xKprWUR4XUAsMV//VeBcq8YwPUSiiuJTxM4
pAD+VxYzZYJNV/WpdN9QCBjcC7pugRl6rNA1HW2DdegBqw2fjYr29N2aT02KA/WjAmK0QuohzCf0
vjDB1umvujIrlOTNJ3FOOXPah54d2n12IDXJFvclG9UhWKpAOrs0wEvmJ3BE/kfSmS0pigVh+ImM
QEHAW3ZQxH27MUrLwg1lEVCffr7siYrprqm2XFjOyfy3/P+ASZNPuBwRThpHqktRLYWWHD8pb8Sy
Iz99/i/95WD+yQ6yZ+B1MzKjJpQjX7HBXdzZhVdmWWBikuxQojkQDazwcWAa3CwyHEfKeZBXJw9f
oy6xJzI+uT+SM0yVyYZKah7zngxaEXkkLD67reSzkSNnK8si+jfGk1lNByASLtW+V5M6Ov0muFdI
Az6xyc7bL7/l7b7ey4PK/CBqCS6mNThVa1Df3xeSi25CoIkCAohS5SL3a2aXvwKdJefjmRyHqXki
0I+UDmNYNhheCvRchtuQWlLQ0w2zi/3iptwQTOx2cBx7aK5XFAWIF2IzKq8ctAEXtdNdVzHcPkgx
TfAZgbnXrCoWRxpQOIX+CXsopePo/HQbata+tf544xchpNhKs7WJetK6bZppF8Bi+dgpL3Kt7tNy
Vuyt1/R++s71qTFi5M0bfyQJNweYNCzfBAPdWdXxixADkBM8L4TqffngT/yxtLx9HqMg2nw6KgOe
MxROGC28TjiYGNt6aGwNSX5fIiiYMYZwcj5hRGJfq4cVMbYS2I1EJmyHAyQvacKfRF8SQwAsgHiH
DFKntJ+euG017xw8xkZkmMiNvswNVhkh8IY46nlGREJQ2IaNn0fd5WuaT4tEG+aRejJxdAblVP4r
d/W8SvSAsKOomj9f9n5dn4nwMtfy4CbW+buaf1NCu+4uu5lh94aPXSEmEqLACMXBgGkSTE7mD+FM
nQmxLevqxsE9Q6ikjrDT8jkYyZPsx3yxmAGUPJEMQF34SJlfsRKUBIO/4m98DQa+DEp4uSojltEX
cuh8MguwWcrHx6jN03yIRJw80LN2JhzvpXJAh42xuT2Avsw7oWgvMG0yHaYdqhM8//8fzg5O/WUd
FMNrzOZ/AlyBqd0SYW5s07kmqg8gnrVklPO1xDidcMq5onhYio8V6HxCXRIOMKqK+9rYksZ0PvEX
0qL5fcn5oWo5C1H4D7FBUo6+ScyAAsnIeUevgeGI1Ig0uWC7FnRJBhDUB/JBscUjEcGCjqoAZQEC
lopsC0wqaKC0Me0C+zbhG5T7tEWy3ZD6wdeTxV3Go0nDt1jcAhVv0WEmqz++NHZnfprQzTmrX4RR
gEkiDUCA3P4DOP4IoyWFVN7i9OoL0MEuwg5jLDjA+ds2ePt9W8/twVxqxisV6fsXABzmpGZ3Jran
E5yx+zCf0K5qXi9jsqn02PTigDgNRmQtRA8ZMDFrfZnK9v7l+17jliQwYFnElE7pRJzAdjBWcJ9t
b8vLSYMvzizJ9MFAfsh7bo7SgawV5iOmTLexbjt+wI4Vdw/9hqqhhYYyqS+ePGbe3oaF/4E34wJe
fm5+ndr1EsC+fFhscNysGj9vqeaBhdD/JmQ6KXgshgV4M/9aWMZL/g2i67OsmLp46B+eO76pl/n8
wxE5FBLBNFXifmCsCRlVTp/lYM3D22UdP5JyLj94whRAGgzWD0w88xbo9bkjpKqzbuPn9LPMedhz
ysPnZIuGNSUPbRPtiJRCdDt8oaNiR8lc9F1tbDCJ8hkB0UR9xuM9oz4tE7VhQiXlVUzUkJk/UVdK
w2XGREf4QYohg78/8RkWsD09kiz6LNu4ophIh5L+NyCRk0GTgkLROiVs9SDpFcBQFdenylcD2SQk
I/FBhw/ATiNyn/wLIGc/aqgC+sSBsuWdXnM2oPGAlgyG039GAofTngWZy/EJXtj1lHgwzGWmphJ/
xp21wUMzyi8jaBIeyuc/b5rJJ4bQ9OHjhvJ368vPMyrHV8KvGkE7NpiCxfRLsOgMJQlpX64xbAm4
ane5185yr96hosCYiJQcKEt1GCsT8C/+fnXjcfdjFmS8nxtprVR9Yca/dR2eLQu+wGX3pV5Ormi4
Ojc+dspLDD80hXe73N7hym+zc4deMtlr0+RDlgU9MRrK8ed1zFv/OcsvjrbqXez3iynBYQkd2kRF
gd6bGhfabFeN98ouHe7eBfdDtWrvwQUlMQ236XzoME0nb6Iu9u3KytnfzOPNAHdhF1SCqzba38IB
+DbTW79e/zNs0qGJHhNP58t+kYdDCdaJS7KmLm4vXTBUO7wN7D5r6i28INAjaF7bFjoVRKwpwROC
BOLrRXMKuG9npwEVmZH6dTHWQfhwr9K0pUOdfsAfaETBkn8eZcXkmUUZukVljLWpYwT3xldLjHC0
eCs4OKIIPxbtdT1+RuX8DvxJ0VoDhxJ9QX4FNgyQIttECr+E5V0h20DmYnCNZ9J9v0JmQ33+mpCL
zyavKI1k4CdU59ktfl49p5DxTKSIOUOKjgdyJfvbtZpyo+vOA3wNcQNzHiMyaUU3SPlWduipKfEo
hcjJw1YnpeGNvNbKQ5dSo8AYVRSWaFUCKM+SqvL+a2x6Qoj4jy5tCvcSY04Hhr02APzuXu59Rzkx
fiwOdT65ku1IoSZcbfvwMwW3JRKjCOVfQNwNWSce9RVu2KAM0SdKIEgPGvAcVpQOaJYQWjzs7qj6
0WwltZvfGwALfDTa6Pf8lk/016xYXRcDWjmlF92Y4X7fnffWM588gJQqCI09BiWyauPe1CgRq8Dm
1igeHEl36aIhucKh0OYyQRtDKG31xLBqaCGYTXp5bn6KxhP+gxefHKn5l9KOEpe9ZJVPxEclwxuv
o3Qw34C2lRxTuwEknkPKpohWxtyqOHW749fdGQAaoV2aqhywbHgf6T9730S/eQugn9qGVeyLQ+0b
MC6i3tGDIcRpIwW5HNfDdWmi9jjA338ACh6afQN584zNniWumtEdrQAIknRVvZOO4qBbeg75+9ra
BZDS1dH3I0MnFyU94Aw/A4h6EM2vY2P86NmQIVg0WaPuXCVMFj1ygSWdATrDDPyO6iZ1ehlSXe3l
9al+Q3hpEq+JuKo6o2/XUQwH1r1QwXapMouVgOotqo/5lelFZHP3ZQYA4OLG2OBQTYyk//Y2vb37
1ZiGgMa5IeYKzEMz+H3DKkOuznT2xZYLg6+CcSCx4ZLS0LrhyJIhqgD+PQatqPabOxLbaw+JltuB
HbyGlx/j7hWIPyZZM6tJaG7s5wCV6y6l5O2BvtRAMwgJFAjs+DoSsQWJFcxIoMeCNS1s3Ko30khK
EpMg+NOD8Y92IldNDclEmwKhNl7HQ9VFvIHmpHu6SbowgNT3kGrfNpclyx8rRTNnu6GTZzvuzBQE
x59NhiAi3+orGRGMzhVYA6OJoyGehEcM+ltGjjGFVEfICo31mN69gZsHe69zwyglmHjrvyhUKl9X
rTetkklAEWj6mWSleNBOHu/VfjLgUpoCI0TGepAtWPrpih4jrIVxHb2hrHAVRR+Xhd17JJfWfaOR
YkINyOQ5DzMwGy44sjHdDglrLHlEpUzQNzCm6A5VQ4NOGy/LzKx5RucEbJIAt+KE5eM1r3yDSL9z
RAlQEOcrTAN8ye6+rVfdDeKjeoV+8O/88lU4wfXj6RGZiU55j7a9TH1mQJ5/lehztqvVntnSd3Ko
6NdvAaqT7t7KHvQ/xpCbPmzp3abFdNejp6fHb61mvjgqNSXTgUXKjHqUAzU8JScVnY3XIfyddHJP
R1oumWiMjKchwiWlR1/SwdSwkohV+8M8i5/1s2/vyeIDEULYgj8Ph8uJSJozhg58HP6TscNMfEpu
C1Y5jGT6d/wed5w6QDv7YW11zuHzGnxqD+Ds7YtSQfh6iT4iS7T7U5J9xfXhZSP6PFyY2OzDx0y/
2zz9AFhuNIi1f1AYWoCJZh7eWAsZ1YTjxKs2FzrY0tKPpTHcG8H5R+FUrFgI6KsrCy3ZE+2TgK8/
SoaYjTMt7bFhcTHrH5dNrrByQgjRBtofLLrIaKtJvmMu23SkTrtRxeh1JWlKrGlnxXpFN/gNp8/i
Tx7FqdtBYG+463RyBwtx70QC6dYglgFqHVzwBJY5R8mZ74DJIXyBUvsXLgLOIYAG5k7gWY3xNciH
hIY2RSpCk58g1xPpd3+CUudFxezpNIjQDwwLTTncwwEKsHMeMUG4oQAzPHaAfqByke0UdM4QqSPy
UO33wji+QxBxEJrJFe4cNBoW6sCmdqDR6m9RjigzwUwRtfrn+XU9YAt/OZ1g/3Bi1UkRhE/fs2+g
3KzBoSA/ily4ewz5aYQaxoIcbTQAQ0jxUszSGQHSpdVhcRes4WoGnynNbssaBUrL/vMd9QCXUSCw
Y8ld9WXdg1aS6c3P6QVrycPTlpzCLeMlKey4eoO0diq2tHuyN53ry9aW3dGlG2SGdwNH6czTwDCO
glQr90h6+G+ZWx2UCD/sNnex0dPYYCQzQ53kEmSkN6/I0OlNlI9opdpV85krqyZ5gNsxelwJjbe7
D+g8MUad5x1RqqJSH6l7i2qnGWWzanWd5CG7Gysx4iQoGzOiJh22MzIDLkhsROzRmQsiJ8CRmBm0
f7kS8CJUIkg8ZwjTWNIZRUSoDC16/KyXnOJFlbt/9Ly5j8uSxrCPW+pEoiVTmIR+6f6eieWsYJF7
TrkYDN/SWNCfjfF19WvvGWd++cKP2gVse1PDLVgZLjMUzV8QWYMV1/h4Bi1fGqPTbBz9Fly3++ln
WgJY6+5tzL4lR4hbmFheNg40nwuuNy7HdMw2Bc7CE5CUgN2D/rSWGVCEpbeWwvJPwE4DwkchEMLx
lZHJy3XB357IC7PhH8LVSHeRkXqMqdh7Tw7kL5l7B1S1N9AYUb2lTAXo7dKZ6pk/PZdityUFYM8K
TxcaXHbd4dW0HkghmlE1Bugzib5XdjHDEEfoiXpfq2anR9uPqRJz1F96CREYdoa7dFpAUxQCZtdR
oGBoYuYkqC7R6FJzLHaSVzywFrcT45cArrOgA95VBQJjK1ODj8DQWx0yKT3p9q52e7suA6NS9sLB
sLfKZqBa0+fuiQip5ylXNyf7AR3nxfvSUfoNXqdzWJsurmP6xPAZpUOKMnSUYJ2eOUVOm4cpc5gy
0DmJMnhB+ID5IRQjYmBOoCZX8tmlpthTOwbJe4RWtmKn42o7z3uw0KrTew4HxG+s0uEDbvJqU1o0
QJLUOTRWjMp1Nx2GWEA+Ee2DX/rzt0/tbHbFtcjWBXWLBrkduI/kYVp3DKsNO+pAcR/9SK+FUyfX
jS6WfnlX2OUXpbR1RrXk0mA3ZD4QCNN3uqCrjFN9Yld3iymNMyLjIffso/19KVZFQgS7M/J0/Efr
S+0UDPTUrLpzUvc2KZuEgc1zoFN93G+oX1WwGdhe1aMFqX4eZ98ww0fmPX+4kwF2QTtIbh7fJ+bH
qvfzfp+dapIBmCCVU+kN3m5/fYkYQw/tSeInspIcNAJjHqo31zgHLQpiHNQdXye+AnVqUqEZ/4ad
uOcVv+yRfcQgJJ8hnIEs1YYXB9SOdEuMsumicrBkD+nzmfGOyTgNYWrGfRs35DmpIHLZMeyb6bZn
DOXMraXh+5Jt57LpXxB6pm7RhINLMOBgY8v8TF6a14/bLXhhOnocam8wzRkBjvAedTtHPErRceck
Nif70XecPybda3QLn6HqEj866/z+dpznfDA2chd5C5HinmB2Er5VhOCsezSFvPpgzHhMu3MaxNdx
E+ajuPNC9vi/yeDpyjiyy08DXnxzy67NCz5ocJgjdlLHqV/iXvLMyr+XpO28Iz2pEHcC/RU9K2Vq
zU++eITUtDD510n981rAc48HR5DipL1GXHSzBoGefZ5rk/rq9Fq6nz63+kVuE0y1Z9PqIJgjdPWk
ckS5HgLt6X0Y4dlXgzsk2RczKXLiqJu7HFRSbwuSi5G4IKNNIy7LAroO6SobOIllqH0o4/76K9Pb
r+/IKm8y4yVfZ0vTMR2264nsyOuXNUlDdxwtKXsS+H9hq/6nB4SFIffr4OmNe8m9O0RSSgUz3U/a
Jn72J/rWQK+D+J8VVIQmvLmWlYnnSLgL+ywhTJdJLZGuwQXIZHQnZdh2MbwxGP62Yq5X3oRG17sT
qkTlA1p4q+Y5J0obv1uJQa50hxWJljDjY44zTtchzcJ3eNtd2UrRF7rpe3G+Jl8MUpiW4nyul8uy
wZcFCWhKcL1y9Rj4w7H0GmiAr0Oydbt+iL9s/3F+MxxPOPR0wlY4x6xn70MHcgMoARUVdroS3OWg
nFo/qQuRU/2UOE1NUt+A+bEl3+wc+Eq8/1f4BXSVZKT9VSzz3e2VSDZtWBbeO00kVvuPmR6pRaIW
oVvoUI3F40EITQMD/jyH4EHgbMN2VW4/N6c6fYmBhRD4eYL4TfZjuiw7Bzr3sulzydhfsC9ORqxU
dkl4zumx62tWOXC/tEuveTdH/AZg+t0W+AMepFD3ACAOvEA/6C13tLCEk94ONRlPgKiJ0RIglrDF
5le34rhxDvIOqX2k05PPNYAJo5QjAMlAKUpyTeHqyBF2X+5+9pVLgJfijlWFsGH7tUTS+oFWIy2M
ChkJVeP0GDvHFAvdrdCQZaGGzqnjN82C2go1e48A2OVn+GKV4Jp7YMCBeUCMgUw7JpyrN/2QgAKe
7Z3RHVI7fa5ouYlIrn+umwuo3tlR4xK9Lal3bpGw3EXUJz1rjct8eEYFiGCJ6T63KYjc7DajhKYQ
BhO07sQP1Iz0AKShG1X8QZCt0b4vmbk8U2o/RU5qdcV9Uw9/egypZahsS3zS16bNSL+0p7/zBnFk
coWh69oY3WgIF1A31ChGXCJwWysn5Y7+dWCpzMrGTqSCr5kpOdDAfWdGxRcQT8jR0uDGZlj3J3ml
M/QETVOvCcwamd/7eG1/L1y3Nbunsbjuh3qPY3ZdqJAF3Hz3rv0agur2H+mwHGwpdUxWO8Mt0mhQ
rLv3zQf49VWPU150sLrC3eiTXn997iyy3CYjpMM+nvlqTTtCx1vpXp8kh7tFQWNyruf7b/hAiU1/
rYtgCQnI6D7hRiTphCaaDGIrvqCTU20NAvaxGGpC8sl8GP3DH8xp1aKB5eVb+C5fFdFJLbj4Wxap
f5Cr80gS84cqBgD0wJbwjBb7NjwUyM+Zcokh4PONDuAu9ybKCLpdQMf1gEuM+VlaXWEIi1V2j7BR
AFxdrN2rgfwsQx0zIYtP9qE5HFggnGB+fefQXVRjlBfSZfcMisthIbD+phwhd8UPcVhwrHDI/S8Y
oZGdgBZfrMWZRIJTxlRKa0Y9j4feui0JlpgtNFIN+JFBDIu1Z6wR6zevhIr7QbkNpMhg1FIYQiJ5
7CpzP9P+w8M2K4Rhw9sD9dAjmosfGqzFDgkuNQfygeiBzCy92DG0tE5jhk3GTkFl0Vn3R08GIHAv
WpyjPSIbP8vADmjfPFLqgBV4CIk5oB9MT8Z6iY8BaJiPu/9Y3ZKztUtTXFw7WuZNvCHM3Moz77H3
demDDwyHigBz6X4GQMHIkPMtYK67KE6p9TqYBuxrsmNDQ3n4ZqqDUdnei+PzSEAYndnbEBlcuAAW
YDl+WxNyH06v9c023G5pnzR85ZIPcT0otUtTfNK2utNbGHZxTJljRz6TEK4hgiktnJyJdvBf60fX
nu33AanWHHro88VtVyyxKSE7CfulrV+cJnp/7AkhE1gBrtaJEVvN2pg11puzYncG9mnghk8fMRSV
XHQAdnO9z6pnX5Ga/3JhfsNFmGlI/g6PrW4voOpPBVlADkEmDTEW/n2FbZgZ2kI+3xG+WgOcGMi3
9hNOeM7n5cSz+zxjSrYHdKcJUuyIEhCl4tfKdgsuta8V0z4/VOf24gPiIqTZ6QYiCuA3iKZAYJF8
e45JmKeVyI9fQ/Z/UDwY7Aq7y+JLfB/cycVCIqIz+BvswVq6jO0ORabhhaN+bM3YUReHA6q6zX4X
4wR5WslBPJ+fGFOGMX5buOHzSRq850Jfpf93Xfcj0zUQfQDI59aBIIwwX89YwBRa0GS/OoDbJofD
bBberdE+GfuoD0N4mq9V7p1Tx56UmXW8fqy1TwuvQ7M2fjvfM19AEZ3nHMzJIAn3TUmoaNDGzGHw
J1fFn2lbTIL9eDb7mCvToc4FWyFCI7VyNlvkLJhYi5735E51a/74Iv1k1+I8YdZTA/1+EN5Nq7GF
BhpuQSKhRjnFIekOgQaB3SXcUA85PfzPGF3o6GZ3fgxCWg1Xd/beY3jxb7xeE3TcS2zM+uMBCUW6
cxqMX8PyQLFyW2YIYW8RccP+O0h3goaJXgPBq0ul/nzCaxVAQlDfOB3IT2Lp5qqgjIe0kWw4xobB
BjERI9CgTABeoHsOA08dsTTYC06LAw/SctfJA0WeoNuJOLG4PxHIZeDgyALRgLACsloiAbSqmBUM
ZQhGZcVF9SA64RuaOZkIiHUlrpbwaFyzTFp5Yochjsw6wOFEZOCIdhD4BtUpYj4YGpYot7vmSkF5
wHU2M8M3b1hEFXJRHJiM63atGbHMZLxQEZK/TtrwxHRY3yjrBrYv//+ZnNz1iH8E1mHWGEbx1luv
L7Y67o9P2oJEflp0Px/2wIoW/x/t2TXJ+BQiVLzPmRsIDwHqH2AKAa6K38FtaYbQmm8+04XVTolZ
K932JGP8EGPh1VkCFz5Jo+ZoQ711h+qwP4RIfE6zKSCDzCDpQ/YVPphEF3btzi2EtNFTh4xBQLJR
MFuBqognFwqmh6dhgCxDc29D8hYYmMwYZZFJcRCkwHLRg9EJD7MIDdg/f4goQKDrRFsCRTc68z5F
Q7Jg6COgGNJGCnhRKYFAchzNLU9oL0S2jNKSM9kuRfEBLPErDzh8Gd1ooIQSlk+OPNQxAeKEQGxE
1YhCkrtURDyHdizrqTzin7YTSJQLTC6xg9Bu8sJd1gzSa1iF5euf5FreM0sH4l3UQPLGWWPyOawY
bx5a+myHnPSU8ooZahw43mTKxSC3VTmUs/Vay+gZprIDv/NjEVMLPHfxXwEkRpdN1X4R0H0s11aZ
u/S/ffl9EYRTn++3crPIFflPcfPv4ir87oFbiUOC0ptbHIU3d5tGdgPabVb2dEc9NmPbOIiI2lx0
8cxBdRQOiL7NIk9alWQYfG2dNGvmkrmG/dl2ZwYKdxnSMkN/7U/+Xa0nvkXMndJ0z+TYM6hSzgmT
BrG7g0qKwhkps2cRJkXsE+FBR4TVEqcl/ylJQazVVtKPMCpIJkyXL8k96jOBXieAh5xlpAUfi/CE
zHHdN9aI3NqKKySSSGxSqcXKgfZFYv3Rp8QoDrF/ZDhNkCeQBVGPqtGe35EnR3isDeleQId79I7i
tFCj3qYbpYvz2H2OUlK/SMGfZoQuaSBPIyWRySTfKGX2g+boIxYzu8/BMAhL7000yXr7IvgM1bHB
ISt5vn2CC43vCqe7g4D38qD8OE1qtRz0GOD/CE7isxNPJsc1AwPDUDbB/UILvxRAVKIIsfdwT/2n
g2SgOZw9JoHo1NRLApysAwezz5p2kJxyDv9Is/4Jtc4eVwOekj41k8FQI1wl4UzOjxgWZpKSPhFz
gKgYeRjmBfZ7w2U851LOpn88nTLfJPD8bm0B+Sye1rCV8Hpotzr4DdAhH6f2WsKxPh6onc9BIz/p
PhPPsURmtV7D3sNqPzJHpMeRRvdhXI6UDTcOCysWMAYd75GsKkob65iGGlFOQT7UicPVDbc8NMPm
0KEKkB2pYfBMKJK9Yqmuc8aGoF2hlIlYaJ4wCeUWDTwyAuQRU/QlkUmuGNH1LJ9yGXVcgC4kZCJU
bpIySejf2Tnu8+5BhFNZVJ4ts3Yo6o2eywwZ8KM75E6yL5hxYl03NwAQnAg0X3D7AHXE8mIrwTJ2
QbH1uji91YOZnyJazMbIvajg35mtQCvia6mY05XN4pJkS1FryiqPEtxqZ6x+QHOyoxmzCxFaH68b
5T/1xerEwEIkOZGAPv66yyL8kLgGow2E8nI702wh4U2fiwUz5L3cdkNtqtr3n55nEjb3Y/J5TetM
3IjkiuDNJ1CsckY5jnwLTVQL2rSekFvHoW/cfEU61I/ulTIF+PUnySN9++33uReYqUEaoMod1+JW
uk3OM/P4+GkYWL2Vu39SbZVQ3WlzYGdf9W+jXtcqYUrDdgN+RZjbgEvvErMmvTE082K5hVML5RXv
nYyTl8uAAfvK/QeqGL1YW/26tpTwOyM4Mh5IIcIFztXSm7DC2J1VS5vI0helWOJQbtxdNVbZOSgQ
9X/x8PVIhg/cyLiTbDwd/xSS3MPb8m80kkNuPJ91bPmddWda2J8p4XlNFRLAG5mNPXg4X566Oj4C
FSDcSrFEqfZzU5CS1uUm3nu9RAmzzWPYbvcea21yIdmBj8gyoGK1+8tohDjtSDnJ45mex13WjyyU
NaRiLsvZfv2RhpCN2pevJQ9IJvuCOzD6TmkT+SQKN78WQtk8Dv+Wdu5tw91TMn8pB3HaQqhHKHXm
/2+eOsQiDcGra9Wz8/azYjrFkGlBkc5sEBWzHSOknDfzQrD7M5Hytcz9EgVxfJ8y6SKRbO7r8hyD
AGhjMj5Hb8btYEm9EsdUOr2ptjN3/wS2lUsfBKae+i/cl+hMhdPVotcoG4PVEvwnrTvcPryiK5Xu
CgO0+FgbjynsscGeJ8Zw2cpkiYKoQWduTFbY+H1l1tobNlDf3L5xONSR6WYKGfR9R03ecCMaNxIz
Pi1zd6ZyC+pIZfuE2TLsrESEYA8IRSkc3jgaAK2CRe8Me+M3/FP1sS9/z4/TN5J806SOehwcwZcj
sonxESprnatsTqLvgOwB8A2ME7qTUmHUVsMgksIxYU4Pvd2/g4IbG3UE4DOyC0G0e//iSyQ4C/fd
9FcQueaIzvizPEgYsKY7Je4ktjRRsCd8mzv7N4E56CzcLqoz/AM8SwkAuVI38B0DdMus2jsiUoha
pkjYiZxYtLBkQplTUeRiTAAoAW/DDZuH1184OPgnq388L77HHsksjJ4aEeYC6X5Upmbcx9M4NRJa
WAmEyWavkIgKEa1AdpNy0CckQSdOmYLDTrzNFBP2Kt/058AoLUQ/NoeaoBYnli6e0J8zqmEQnrgg
/XVTweTx7PRQ1utIKIz/ok8GWaAdd34l904SIcXaeMMTivIsQRtKpaCyvV8mBMxjYHyxcCiO6Zko
Q+ctCNVz+NviKQgisIQvQlUcm84U6bb+l40fuP60KZ8TNX8GWwD7PWFiYTZOBxADgAu/EOSVtf97
4hOZvIlgN+nihbbcqIgT2tVZHq6TQcN4IUpXSAJMuBXnoedwNADmS2IjzUPnFV37bvtHDbdfK7Ne
DJT23t7WwGq1gfsfz7+GYsPPDrrbCXLilvpbxJVgcybia3EeEZKGqpL0eZyYKBSTs5MQdI0bhMxx
ijSAVpJC7FUbMfgMEEKMjIzIgi5DH4PlYiD6+A03kVUFxujsE0hv8y4mKkIusp4vq36iJnUkv9BL
xaavj4sAJdIYxcbE5Dxv9TFZ6DP0lbp/J48vxxRqzh5+bTEFB2sHzzxt/A/xXFhI7F8ZOlHh8NLd
5/DjI54g8KuDx6R6hPqMm+mdVOKSeJHI3XM+f1okHhwtkkShKxvOqoPtIHNzviWEs3LvIyW3lekg
4IANgj3abIzuGoKMBy/NZJGzD6AbfoHBQTdpT4L30zO2BdrD4E16CXAoMwrENt8nPmbTi4ltkIzj
byLjgvdMlq+jdvqeyLR34sl2bSBm5EknvCVyBYHcfokVKKB8iO8pgjtgIvDnL8sEGAwiF8jBmoUF
o9oVfw+3CnNOcKKyhZNMIcT6/3LSjyvDWjH37+qVSaAAizlVfTOqf/TovkDeRZDwI9xP678rDRPX
PbEO2OAzEkgeEygGkWUb3g6+/IgnYqVS4LJIqg6dhnUgRZBgTQArqNCex562/2WKXwt+waA21BCv
X5IzHJIzWAqIMEElZRxB7E8jtg12aPbpjtusB0AdSLQ1ngzAYj+SRgAIfnmdp26FLtD8wWrgcqmL
EwHXIqMA1blGps/tR2wCINuQltdtz31OuW3wvksZIm1M6wMI0nFJq8IE5fFjcZm9RsqfcaxNrABd
Cia0gCIqrGOQR8oveaBc2VpqGwHd7LHcdhf1WFt1ndtwQLsh4nsezDg7vqFGE21lN3iRI4my8EOx
Jba5b3B5W88luHYAhHWfM9fepXuOYfGHcKniM8URSsOCQFW0cQeU/2MVAs07b1V0cRwzlTAGpLe+
dGYTH2HTLXwYrDSt1/XZaWvvvGISgxpTbrvKb9+l2KDUNCDNzbA8dPZwtvuOHNMmaILLibGGkHJP
mECREgQv5AU8XP5GhSKGW4jCvMLVq4cVpi73M+E0AA34Mqby4vdn/RkNGT4i6uxtFvObB5o7Gqvw
PC9OcMNeKiqIcA+QqU3KQAuVrRZ27B7+3z5cL8NL6fWwIa2p8UthPNBBYC5cHDT7SiGJNZmUsIpc
joM08FfCV3zos+86jbAekSFGxvluAWnCNYIB9+sAww1vcX6QNvFi/0v7JVtuJc1S36fUvthgMi6t
qqeupWmdXGjyjgUAzitCRhJdQuW4PpJJfKE5ltQKWRkkwkGsU7fxBx69RxCTxLchbptu6D9OpxRY
x2SGqglYcfHva7A/nzl0LpVO7Y0o+u80HzpJxxpV28e7hcThMtcb7kXnrhIkmJ03bKHmGVWTO+mH
IHDWA8XfeKF0rkhIkAM/PGPdOWTuk9EgPgWR+hBlIck81PjlIpvJPcB9m43z8MYWtVkRs8ViLSsw
FiTCFiQei9WYQHzAcwmb0MmkF5eKuCn73n1y/tVZ+4zNfcFmvc/gITX/fYSpJqlOdBxmhHJBj8S1
Cyvi7nZgpgCqx9ydLVB5EKMhygpQg+JHFOtEpaFCl2B8zK8rdbtiBotEo0lYA18SY89ZFbcXzdwA
uw/7u/9cEc73h9grx1f1CBE7PBDGfezuscIni+mQVCvKjVH9p6Lei1iVnwI4LXaCX4uh5oCRlPcl
mAHtOVeIj4nNSgiesob3GPG7Nvv9P5Gh9CUPlBEQKRuTLMi1CE3vmyqqqB89TL2bTnJelKMnaWS0
7xCJEaglaTzRfTSYM+DAk/E+JSkXxEJFfMgrgapX4frZFWUGQs60AN4YOZhgqAJ1iD37/6RgCkw3
XDwF8gjAUD2AhJsvZaM6PMQ6aRYbBP8VR0dQktTtDmFPlwLgAUh9SXrqB1CvLB9BvbzPi1hoDNA1
II/eEihwI6ZZ9cBqGwuiCFjLVHU57naLvZKcWRIRUueXSo0x3LJx8oYxZlKAyfRYQi+JkOWACFwB
ViZYhkCRrFEWgghmANgmm6r9O9yx1AsGxAHGRc5+wgmVw8TNSete0tWWgfnLMoJP8Jx0Zh134AJx
9yAFMS29HI2OFSwGaoCAEiV+h8mdeYNhMhh2Xtbik49QPTklG/2b5XKxJ515/hkzWKSDXI5Cj6Hn
FVMXkZbc2Zr2VvOj2kRgUhDgyOj2kAl88DTY5te53hgGac3rebGNiKlWMhsnUDT/kILIOdsaTm/W
Q1rhlmSJT7SarAe4UnPcWcihkOEofctbyN5BAA26fez11/9BnZ7t6cCEOy4wnHpCdOwOuKc4YFAT
k9MaxZw78ifA7TMoHGZVOy01AJY9ju6mZ8erX8aDMvmQcTyb+CAeAIFMEcCEu5hHSVyHYDpRz8FM
hOHo7v/9YnwNsXBIipCcNC5seeATwEgS0GRsYRu8YH+JWhM/CcQpHzD1bkm+JOcMWhuhHHchkpiF
8VtDO4POESdckFYCoIY0GOMoImpRy8PnozRZqEyClSn0jEsl29dQxbHKKTd98mhHe5hr6ZVYKLmS
rv7lh7LAnFI5I5XW/U6Sjb+0OKJg7c/3OzgV77bqzGVluf0VAFDkHMi2verF9EryiXYxTCbwJCkN
gsL2gzJBt0OY9ey1MNAOBdSuwAqKuLiF9QHUFK7piT6HRg1X3kH14hAM9Ox4+LihBV3UeXwNkOg+
Yb1k2IZgkw+nmaOzmYmHT/Iw8jlwLX4VohVgo1gXEUB9HfJ/BzghEcJi4Fa4jchlWJGqhByXRjjc
VG72x2aGWLAXobmhiRELILpaleVVyqKu0yQdFqo3AkfGyoTo/mXdxWcZd5nrq8mwC/miKD5zOhES
n1kMZfjXQeB04g8ETEWdvxwgB/kHls4OROviIdxMW5YwbX1xyI5FlYS1eNabSWOJMbTGJojacitK
fVY2EOnksNlIAfjkklk5FD02UYsjBNUfwj01SO5mq6A7nZj+QdA4bxZCJLGqIuIi3gmxOJ+Cu49/
hOu62SWaKlYC0PnUqk4qtpDeD0mItMWIw88TfBagzR9XIhlvvN3zxJwak/P4tnguBkACq4GJX00D
qltpQxPzVkFD8oAHo32o0TN2GIzbcebuj6THEEiTOeOq4X6CGfMFNNUSdVozUQDtgPsvjh269Fjx
2P9IOrMlRbUsDD+RESoKesuwmUQUcbwxHBFHBOenr29ldcbp012VaSps9l7rX/+ARIGn7G0GuGeD
/YyhJ2FjSiAWi+3Jx997NN9Wwzl6beubItcDiCUqC3BoLrAOo3D6uy6IaUHYgq7G4oediw2QW4xH
F9tYFX85hnVFal5H/Rf8gXOE9/hmjzG8IVbSOY1OmNfsOMwXpybNkgC0+hTAA4OgTEmCFwZt2Id3
YA4AOIYAzgA/xbpjn6xpO9rAXxqQbMv5avSBQ3u/JLfcbiBWPG0XipVbTpbxY6KrF8a/xIxiX5Sv
f/jjfgkgH9B2evnsGGLrvjmvOmz9vbL/Tj99hHUAMKt80IkfpDLqm88+SzHyBRYGQFb9nKneYdXa
UAd9wa04ULCJv+Vml64ufiqmblr0CF6WJg79714HhqnztVszfdNhq1px9Wkl8CC+Og3n2s8GxAlA
cQk/oHpN5AX+0ftYzVis/CnKiPksIUataN/tLs5A81vvXnqDDVjtyU2qimDEGvo1DAKCVSHYn62r
7uSF4B4EybwuHtEhGI3uqtlrshv8mQ31OQ34glWhOBTeNgi56CU7qsV5qdDBjUSAR1w5S2T/9cRN
A8dyWi24JfZoTPKtMxLp4TIhrf7uPeZ3r03iutz7Gl1YFhdsGOLavAcC9T4f6xgQ7QnPZ3/GR96t
r3N14nzlLXuPt4/Mj34Uq3a22QOsX6F4hXqCf3WId/gISvYDheU3HIkT09cjtGNcRNe3T60TlNFl
1Fo310tGEiUDSGoU3iXmBMhC11i/43Nw98Dk+AVvvnCE9sTR6DHWvbs6HTFgOrAj4QUPO2z3cPUQ
CYacJThjWnDcrJUkvBIcOycp9sTipt/0sxuPHSTwOX1m5b3wa+t/5kuofVwEYmj5VajPebQq9ISk
yqnzUF/DXOQpLSLeMe24HordVIaGsevvX6S94IBwIcD3rqrtzW7S2UD+QSt7U/iywzSEr4AnoeMV
x83XJG6ZbJvnOlP7douTsnNQFYwus7vdHqEeFFgjfvGEuLpeEMyfuE1DYES84l78Bm4BpjZs4vl8
9N72284Q3mKHRMALKKSoq+xGoG+Ya7xRg3CWzcTzmkVFxCZgsWTFXno1qOH7mycnflt+e58lEowc
eKzAzL0577xdmIcxQlLoYvsOl1Ks9i8bSTZoB4iNu0EVv1xetfL7rR6GEO2gzK3bC42uPrsMni+T
/etG6kIFvz5kwTxvdgnVZwt766kD7/SQA8xzIl8MdSuAXJZP1Xg5ELwax7CmjVhbBcnuvTpuYQQV
fNzVPZ07eTpvowIyL8wwCNZY4QUM8FzhEDY+e6PzYoT0Vpf0mcJ6/uz9Xq8DPBWW1cEo+uUGe7ha
PC7hUvam42LY1LDQ2teQatp8Z1DClCeFxuJq9nq9M8GGmJBmds8hjrYv9vHkIncFEcrt8bJjfjWb
dQWsLfHZtTkoDF3xmADW4JEgnB7XveD3M3lmmiEoG9G/UFE7JmZpaGI9OJb9kBxKgAkwi/NW/FKw
AADQwKKS0gC3x7Z6W+GHLAHQkHHN9gTpiPQ3BUCkkSeBBM/8UTk7GAoaplY5tBK3RpBP6Bp+iIaw
rZJZtYIJK0QK7PPSBft+aWP14PsnqoazvV5z4K3kRO9QPEI9d/P9lexzWP6/+gSIM5uGFzCy37y9
RaR7jmSZ0JUSrcOF737s9s1948M9up7kgz3D7R0TcLgx09+o2bVrOefQ1ejVbzYgT0PlFY+LMBGf
dou8EskbFwO5LM4UcX/chr/s24d7XbArnJw9VD7CaikLi0XOQ0guJqjpFTui7xr97n5vDLbDmxe+
rfMNbnXoncfDsOHbnypoY7G0oHwWnn+4XIQfaADmnctEXGka1sLbFF3MrBHP8DavW6hJVVrRXqRR
ZEudkdncmVmEYvVox+vFbAYuNMMPcBnhPgQ9SvRkX7pTi5txXJJtCg1pKM4tJ9M+ojaLQnIHmuFo
ODn0JmSbLqJGqmhUceOb8ykcsXHCYTs69ReVmcrd0DUafp9pNaGl/K4ozNcUxS81092IjgyiOBNk
pu3imEkrucERikkY/p8dd3aaYO+uWhOo4iZugaXqlNb2wV5pYV5DFaNoFFkD/q7U/NyFWnACDmEA
KbAALzlcf2j6pPaazSq5cMy7baAGIb4jcVX0O1QqVK0A/wBGTHiT5LBOaJjWWBDA1bQA2KiyUNIt
Wc8z8foQMmCytP20EyjlwxYhUmcZpKBdCaalEWkL6MRw3dyTGwdKsnNleT4TZcISSXyVEb2xu3rM
mS69AbRH+CR1OJAwand+m0IX2voiSivLr2EgqXxs1p+TKCZvUIyWIC/2qZNB+CaXFc9FrRh+aO0h
iIJx4BS6iJUS9GmxKEExTSYgRPPWSFeHM7bErUajGSx9tc7FV0RHFM5E/7dmuL249GMMOFkk4k0X
RfB9fN+v9ZPOljhPvl1cNMO6GH4cSDxEiAL4u49AjCN4Q5A7fFxbhRUQYJrW2SZd6k8TRhtXFF7S
olp1BXsTd6bywhtbFwMF1UvYEDC2EKFA3YLFgri2NRG3FrlD/NnD2xFiZQ3Av5deDZAJ8dCOVjv5
rMGppmI9t7T5VdKooV0RQw8xa8L3jlr31v4LAkWoauL8iE6KU1uSCWcR5MsF1igJg2BUJRO2VOCL
ND0o0sZ0n4gkpgyzoiuvwXTDocHnvUirJFKiytHvivkJ7494DG4Ya0srnawddr7+TK2FslyCdNpc
5ijiAa7+CzmZD8icN16A2C53PFzCn1vzoaHzcPl83Hks1z1MB7k/qPsbN8nH7QT0g4sfP3BPldeF
b7NDGcDp8zbxfFPMb2i9eG4jlYrPHe8zSUmTzPaCzzChGer4OSP/Ryz0TtL0NoZN4qWJcHCYFw58
MeIiTBHaKJ/DjYtYIAzCqOHfJAlvqLIQjYCczR4bnh6uhlwp3weEdLizd65OwHswZGufgbcsKZ4h
K8CFRcMqqXs4Hmg0yJeEdjtd2sKiEIzo7bSY0sxmxghwS0e8ih/3g+PRhy4ANPfn/mk+WIMt4Cg4
oKNPw45ulGLm8DdiuPDDAfTmCNu2hny3xXDN+QYzEpM1uZZxzEOKNObGXnT3bNYoe+WCmy6blxQG
LAcpdDwe7DBifBXLgkthiGVAvqAg8U1Meff27Ej4JvE4MiyBAs6HYstiQqKZ7KOS2rE/upP3cIKw
hIKasR7gYp4sXlQK5q0pzxDOT1PuCfwEMqAGyk/Zld+FxbCIZ7UYyOWTnNYOF3FGL0sXDO512EAp
Osc/j9uzfl3oXz/oOfP+knPMFcrnSxhBWpg2xzkyJ961EAlPLhII4joqwFh+PUyZpMM8nK4NVccf
OgsMo9JUnIGeN7dVqXdu5UX40kF7kvZZLYUQ+oDzZ+lDnP6ZrqE+Hh6WHpxQPv+XuNgTRF5OZySz
B/pjDiYHIhgDN9ROS1e6xIrniTdJB3xWH806GTww7/1HxIALbopwCXksYjAW9EMNqLXQW7bYJ7G9
sNl/wCjf8G/pk6HqgGIKGqljp2A+GIKdHTIGbrgqGQzlv5FeKxUjUx0zN63/Q53NPk4FHRJx+TjZ
GqUfJar92H0bElRPaObJCiDUWGf6yGVCYhPUGsjjlPhEWbUIXCLZZUSlpFkWd3ZoPRgH1uFp2BqN
DVJZkumNXWa1eVo0+9iGseMUSWZR+HqUkXtmWZTyuIuyimcRVIpTH/NAao3RB3uC9G3qyDCm1GO0
krzU+BjSuP5ItDIggjHyAj9jzKWhMZzvL/GeMmJPq7MZiWvM5e6MsIyxAwEm+WN0hceAylbjjTKW
oYtpsv9Zvy3YLE+jD6hEUTAkkuk7JYHmN9+CKe3ffMsZPNvpbilfGEoRH/RcC2jF1C59Zma3oq2+
/qUbsFeGBAhAM5LWqlQh50YdzuCPm65UOWKnLx6mmArHeSL8FCAOKG3ge34cEQokABiKZIlG3Y9y
+zk1/IKj489gXAz5mMQQ/o65ocwI5LEU0b1/oMzHgBDdP/vJa5qw6y4ifgynWHaCNyLSCxjsPeAA
Lv11HFfj9dpgB2aU6s9mhxtgtT3BYVupyk3/zk8fU2wsryFj1JF9zhaavVhoaib0aQ402NFs52yf
+ElSgKQX7wD/G7Rlcx0sFhxts3PvLlC2qYHj8nByEnxCoTjV+kUd/q7nswuylRs0zXilPnC7xnjw
D+W5OC9UBExRiLhjXJfoc/Kj4wtGzvCZhNQD6ZaSSExY8U21Hz872VEoLXFRPbnHBtbfHKC4tXG2
sTehsQ2h+IiBAfxzgDm3+ac/Z6x9pNp6UPsZW7HVxS4PPQB3mqKUi0/AzFCyvWCQA6GBJFqKXfzs
TwTka345E+9rRByyXNomw3SxpJVH8WNTARUjmQjfJuztk653BmwgSGzP+qNVJom76c7469ae2/fc
E3+7v0wOEqR8MlvAUqzDDee8SpMaRwpHoZQOBtSI0p59cPGU+qL0zDReSL60/JQ9qfVCsEPxHYR/
zE2TmTMFDSQTKrLYwKSBu8ydFkt9SQV+1wZ3iDfqMBADvQZHFLN+8GvxG1sGjCVn/FnB3jphbQB+
8QKK6o0DdTGLmKtjzgjI9+cqwkxCuAfSqoD//qyoPgGrCyJANRkdLbpgfcxdwUx94mh4LWyJsV8E
NWTpVkE4NPwhRWqOPwnO5jjFsrhRr6aszwXJ3FvwnOF2K9lmjM2Jyf2kCyj3BS6W3ECyizG5AxIX
JzE0OmzurDdqfMNbs212ZzWO2rRgJVN1EWPBILzofXg/N6hYC4PRGh6ezNMw+7P1wbWA1gh/5Wej
Mvg8VVm4Oaz7TTfSUE+bpKP+EphKMB0vY6lsTlRsratM33a8Zcqav0VOOcf/TQSXZW4cEIKcXoZ8
rjTuis3tY0pcYpKeOS4TglV7d0gLf2jbfFXv9fu//ds2YTSdzY7uD1CDbDv+TktckmSZNhI7Q5Xe
alEixVkmhYdPbby03bjtpX5HpMuQAwlKW9z7zKzwEGPJgvxuKNIr03eFmgNblG+jfg/baUhJRQiK
mfdFXQDx3Vc8b6nPbDtufsi2ulK+7VAtUkFBI7ZSNqmoyWdSPoZsnJa8ox0S8ofaJBI/QCHWZRJw
MQfLdm/ZK5+qTqgL06g6we1c2gdRuRYcQyamfdk4ntG6MwEaTpCcz/IEngs8I/84gCfnpJ816//T
gHZ0cWVHg6osVXeCffAo9cnb9ZC+3vqtDtsl/Ba+OYFSV22mmcu9ChO6Fan82DxAxNmDI9jKf0Ri
Ofa7zvEGhRUtHqNbCnXYgHeYP07z3H//3OrsVFh+XfoIYh53r/Pxs2NwaYVaNoH1S5QGu1EjFK5u
EyJr9UyXwCnwRP35Wfh0J6HhETOaHFgX9B7jl1s7OUusKRGg4hoGBvUh07e0KggdgENw93Ucdu9O
02uFF4UDjb1s9N9Y5BFKeW26GJ3cOFNVd/9lDtIEyDiBlxUY8Y1zNX6PyNF9NaLP1b2jyDoQVgxR
bdBdbYpwx96aq6Q4D7npjO90zpefWysxYKqP9UwpUh9oh+ly3qv8J/r/R/ADVyWjB3p15hVzylYG
+lLQ5mExeD2c8uAumhe7e4tfPSbOuVNiDAodHDfVJYts/XWWBWqfqs8QozbVQp5JOImDJIvqg6bf
IBSnt6sBx7j6x909gMCY2sSv2eQ8y+6uzJ7w14OedqBw+xKtExCbQvVkDbfeGTT56GAGAh5K+++O
4GYJpe01b4yM0mGGh0XwV1G5G+RG/NSi9Kt+JZKzbtbPmyxvQ9+/SCSGfRQWnW1XKossLXKn/aOH
vTENaNN04cfCkgZ+wWioNmurJ+5p85YWLOG/HPhk31V1ZXzLkPgGM2LfkeHP14I7h1PP05x8LYRN
2D6r1rAzFK/bNvKE3L7rCrIFj6yfaiGPUeOLaTlHKU3Uo2EeS+dMGbOpAemRRQy+gDSIk+dy9r65
VWNTYwOjVp7NXgdRmbfpDdjZQP0UFQVkYU6KBuWBYBC0TQj6ZFYxEVtdcQE9vE2aVBoUPMzYruBn
owiQGXxbKDERBDDoaFQBrxnnHbUKG+lfAIF1fDjsIfmE/ZdqrOCQahHIcUz1AF/Rzkr8RZt7Qrlk
Z2dCPQGwMEy2fhRoSum7BkafkzVVR52jWd0/liIvDdXkFuEXedik42g4QbRLr9vgKkyOzYyzRuwt
j2l+9go4XPFMH7ahQ5HY4nSRid6h+Ew8408W+VxaHwY+TmPEOIrKeQBI0ZksjBn9QJoSbstJUrEX
sxe0ICB3IfGKhOJvN7NTrKus9DlOUmzb6vOEYdlJt/z4w0TslgA/0oI8x/5nLQZJuZm/7PS5O6om
VMwMbcfNpXFvJ8gzYG6va6Ab3KDot6Hb4jYsUZfMIsiVbWZiYp+06PIY2MV83TVbNcqxA/rNJmcT
PIYXeArrIuMJew5BMTCW9NeIgAzMBS2Utw0bpcMk8259UB/MDxQhZFKhcJ6/nQX4hrDug87Lh6zi
phRjWJnh2EHVogf1PVq3/GKTH/+kEXt/nCa7fYT9xd3M6eBkuURZAmxoR9G7rxbqvuKUlfYTRtU7
ELfxhorWJ3zEUgP1oJlCzuaSCn2ZGo3Jd4WLjP8gUB5yHLTwN1a4Ors50EKIkqhejGsGixPyiio6
/AuhoTR3z6TRg5Nlvhlcwyip+zhecZXiFv5dyB3tBrUSVfEXKQdOl3JUqIZoBDXkXY2pyCy0A2Un
WkWDV0E5SC0U1MFIRyxXij1wVy6wHd86mHsy6FRcGFCtRSEJKbyEWcCl5Rng2Rm0k5P1gT7DMfPA
ewerioulb5nKNf1fQbnZPpl6L6/JKKqucbIhX6jIEd5oP5MJFVSZzaCqQZR/QpKGvHVB+L4U2P10
M6ebTm4PyqNXgE1IINr83FbTTzB1vyUEpU2TARtr6PCzDSKRv7PGA+GQISPOzptlZ9xsruUSG6c6
f7SEF7V8pps2+xdcmnlLQaV2LAcVX8LHW+MtB94nNUAe7E4QqnV708I3ihHLg3a23+KecpsUhJzV
a2Lsr0lLTNaYfNUfIPj59si6KaM5fgMHOLpKa6miO91UV/VtmO+3W5C+ueOAtXuvPUcgH7MIE3aT
P30Y/R46LNRF7yjtwqanPLygOOGoNZtvcwdC1DDrYwH5ZvpipjiKCSj/IjWCR3WzCDWwkAL0Oug+
gjeT4vuk369dSe5+TY7Y1sivAwM04xL2NaEHvlvZDinMjVXjY1uA6R6TrCFgnYcBaX9erLpELZmt
r5qXzvfhfs62TlIHE9tTC1c3eoWM+gKbvY4Al9RtEVUnOoQMwUOHURF2S1gLkLt4TqmB9eGRfdrg
+dEKhjHD9/qDeLlj7vfevuvDIKk8XLiaX//AahzBjNl89+C/XR7uB4WAXUIkleH3xz6WUmFjRMZD
lnkL9kUf4hfgk0NhSGHfYKb7cxecLR7WGyc7hz8JgkLJEFxCEo2PqPLsw/gv8+tvyyt5koRrTI4T
+e4W7kmFQztPiY2dp5AlWwn+4luomF53CxkqnJQNW8PSLm6yXv9szdmHO5Bg2BetW4esSZfKvJsh
0kXk+8Sji5O09pST7ojBOv/r3ANXL2Za8YZuWQOrMO/CpKg3xu3HzdzeXwdR5i+heVptfwu3k28D
QKcqfyfrz4ln/2yAx96xx4figsmIra4vceerzMWvaQrq3jCp23By7oLXbSoet5dMt9zLbHee1sDq
OgMfXSIL9yAMKq0Xa2rBByAs6m9e0S5hu3L/l5i6c23wM8PKGmIw7IhfXw+wX4vfCXIQrUtto9ME
swp4PQHDEb4WxrB79Tr+kstk7YTdk2Dd48Lh+wgDXgSiohzDNqRhvra8W9lNzk9xQFapnw2THYJY
KcNPQlWrrNuC/flodzChxvNTn+NoAQnRFyUrykD62iclBTbBT0gRvohPgKMsnvQTArir/dm2rOWP
o/6cZgnkCo7nuvVoyrkoEZ2S1HBD/z6hLUdMjxOfPP3UekCsu9YWmBWJgqmvwA4/lIZKLI+NStAy
LWyww74GWdiFwcPB2Zx8+0AEEeCCTAKojA5s1XYNHS+slD7SXl4U/9MLJ13EdvN0G+bFkMd8iHhP
tmXzWrk1iJ32+vuDByTvVxCALJEWMEYQ+yfbTXYtaAiDXclbpMWX2sz8kyj12i472cBf1uT2+wUO
VHMDlSSotcE2UzASGoLsU8cC0piPdTfhKjL3tV2tz5B94ZJaX6zZ0Oe7nYFm8u8NHyhiTX/wfJs+
rwEnxolT5LwgCI9BnILqmcnmA7OgNnZdNuJkg1bKPKyuJtq0SpPMdX02N6eZP3gP0LFSRFhtQHSm
eg6lPdvSlG3thHE4V8fxd8XUl4uKyg9g/hbEPMoHyn3tSTF9BaoDFuHI7S0UvEVOLnSlnKBZkILs
laDtmp2+4abSdDH24RR61szksabHKr123SKLRT4+CyrjjPJ/nvxYfF+pWFDNsiCnAhPcg+k3DK7K
cpBiRSiCZ9+tz/lvDc0sSxB8WphYmRl3XCphXNPT5QDCIJ/g5YEBgwBdR2lnElNHyJViYsh8zV1u
5V7dCQ1su5hP8+nlUK8DqSJZrmM7ZxcPzNK/iPnTi8VTyzOLBj1ZA28tsZdw6i84RRlJgx+7qOwD
MqZD/+I9YE7mumr+rGbH7h7cI3ZMl4VRDctsfa6NjSKutIBehNCT7+hWjzskvuZRBZni6hQQLg9O
5p2/Yfdg35M/Tmhlog7rohyVaqFijm0Ufzno4Pr5hA2KZwj6K8jtshj8yqi1b3Sw9gG5oU67NCGM
B63brtbFqOa9qjeHiztWtqX/+0wNNmMAjon+81/IRC9OC5pEQxeE90V7DRU//dkLAdK5s2jt5SGT
WpIn+kvYC3Ia3BPNryA2lwaL4JycynC5448CKGbYlVMsUU/TOOEIVB8IHsYMMno6tZG866wPXVDw
fcBkOGLkOHDYzNhCZUlwkfHZHDBVYPbGUoNGwHnDlsvIKFZpvIahiSkN7rgadms2UmAQtiE0YhT4
C5wG7y4vInsWIU233cfbldCHI9SBVF7iDCZOYU1EsQ//5asI0neSJdEhJYEvxrCi9lVMqLTC02Fg
YIqNeg5C+G14JdLgL1qAQAIsIDsTJa8TFwX1GoRbSTOo+rn3Xj181YVm1QnwkBKaLf8SxcfXweZV
gj46QSfozroUpiWjw/tK6GuFHzUx/uTGBW/3RRVMPSfMvcMA8zXnfbHZJDEihKgPZoSfrNhOYd8Z
cCJ/ncPgQdIUZDRG8L2yd+q/8RmTSAmN7+B/J0KIF9v+p7N4gZU096c+94wzpppICgnpvMhsCv+M
eh6nDbJmg6IHto+VkTi7iUf/RwnNFz0RkgiZexzcGp0LGa0kXQv7UUY95O4QCNgZRhh/QavX/q4W
/DEWQd2yMfZYgyGhu3DWNeSHsuGKZfKPYecFKhpVpnscHAYQ+vY4nllHrDb7j54YbDx6uHVKJu4E
OFqmmKTTGb3hjEkLEwElxMq0sGvoDQS8LE0cgmP6X0qW2eQ7BHUL7e9eccbMDj3ynOkzxG3/zn+3
hk02uBlojm6zNg1hzsoEBto1Dz+e0ZFqsyUmbNrMLOgx0zyUwJjvRPz4hff8mFFN/e62vmD+FNX7
ZWbb+b5EntL2jxattoQ82CRK8LIZ5rXMO1owmzEV7VgFzaLRsBlgAwzzFTItiK7bigv23zfpDY1U
uqRBFb2IexDhAmc8tbSB9vYipwvRQI+wHV0hc1zNTQ9SfG3S0uzzvt4we8aw4fbai9z6DTOX8Wmn
Zzi7K0x5yQsBGHyYWmmZXaz62f0QZ1CIcgocqHv91x0tA2EdYzRdmxYEcSPGPzZiZ4Fqad6x0i6A
cqMJqZgQBKKuGZGj6KNCJ0ihtVpIoOBMtg75LBJBVRtFLNge/pc2R9Eu5dmefQO4AZGsBDwPsMTE
noEQoAWLqKSHpwXxEKsLK5WhFv38dnjYvTa2PAlPVLcrBpazme3tLzC09JCSebvFtVQ99yK2wuBl
8EQYsjDo/O1z2t6oqL4CQwU1b+05ryL1JeZo6VMQsfNTbqinevbqvZXjQFFgLK3D0Cyh/MX4iw4P
CiLiMn7bR3LYYQADXFI2fcc4KD2ZGjfQrJOmwFhTfgqjitOOI5N+roY49kfUAh+wUTcxLGhC+8RA
thyUo1PbZuT7WBcvlY9FEt/yKbVgYNLUH9fNI4feLt/dMd8T7ASDamrWIwAvWySXr6HWDAP+sGjm
vhb5OyYjkjoNLgcYY3AmJw0rVTPb9p7roR3CQbjhOok3bJNsNsYWcFMwedfCE6mUeHw7HH099Ah0
2xFHdQGyytDBgfc6voMlvMjg5JOK/zhOEWwReV+TiDsm199xHVGP6I+lzqGTcf2/5CjgKiQB53l9
Qn5wa4ILAp7kOTMbpEkds7krRsvTACcWeHagX2yeWNRBD5d2BhSWyoWtmHGl1JVyDMlr8saTQ5wP
r3GrZbaRlqZUtF2LihavYnBMaFaCW7wtWBwLfHRTNhor5nLQugOaE3jqDfMRAzAIAQAbgFKMcmTq
chrmQxVBj5jCg4cZIPRdthIW7hX/NRmCpMC1AZceMgMyEKorKhfadjxQgCeo/SjtX1yxNOdi8sY+
6/v4uWusqcebnASHLfNLmNJ04zD8DpEUupOFTV5A22SDtJkd0M5wyDGH4gIzO5VTD7GSdYx5MLV1
iRcU80wqNNwqmI2RrKV5zd3VXi/kIxv8sMy4w9mCGTbqEsQ0nCCuNjWm2F1kwxPH4G2XDSuA/gWP
eBVp4Vpirt4T9v+BqHMYKQ/b7KiglHjhB0SebX4ZG/4ZJSPUAdznNEoA4rmeSZ10ozcz5xqTk2Xw
Y0tyG7OCcFocVYMDusfPDDx++A5zxWRc84fQJjllvphlME1jl83UdqsPGaW1KMzQ7XwR1qS02szG
dy1uP/m0cvTjjSzyrfV7J04b9Q+rHwgOUYuqERVEU8G1JyYlrNF9+zHTE9BJtZY7U7NQ62M3IZlI
OU/4DVdECepRhCC5g8LZgdm7g97TlmZ8Xvkdrz/HatB9IybuFd6HHjDJFq8wH3fm+mA3MN22a3Id
k8Ts/SzD/dpMUCo1eDitzZcDwOpA4T32IdG1S/7feZL7QAvqttGiX/9u5/6lBxm2d111EW6aNfer
2u6cATPUPMQA1cuifhoIlfDkI5nAFszHpAGn7hcbPfOur31gf8QXymrZbexnsKvgQxvOcdraMp44
Q8OQgSH2oX4LwjGlf5sKCPuA6orcS3wRpNw9rtn0p/lOn7cGHbuT8tNY29DF0Q0+1hwH6PGimnNd
I/PoleENF7Yp9fJYi0oYAPAoF13GszCMMLppOwUQ5f6416LjtD5q4aPwRY0zgk5sDvhl4R2rIfhS
uvWbfn422zsehS/nmCvAkfHn5gGpffGUzUwUI8sBQjCvDcv+IjkN1xFFl0xVdL7udu/hGC5cyiYA
h/Xu3Xn1SQuWH6AO1QS2AoP77DN8Bb1LWvYPCPsIJr32b1g7IdCilXI/w+8g6wGYq9qu0wM64ZQ0
rOu+W+BE+VV/r5KlhtsILiAmjSGs51kn7kAm1fZnim7rQdBK02zk1nMgAX+Fex1/vUvcQuIGS/Ye
t2loh7mSDBBjfqaNlfIZPSolkY5gQ5vDMI1yfu86t0tMGsL88Rf8InMVrAmgYr8gibtv2wjIKUBo
aNf2zx4+Cf4HOxHDwiQF7ygckfiSENd28GQVyg/Q4Pe/vc/+5aAXce4sICY2ra557GMdidl/dLc3
eA84KDBJfezN+6vSgvAAYR5lk6dZc35g0puPP1Fm4aDAx8fN1jVYf9jxRJlf56tFr0RDgh2UCTXm
wqa5SOUA/zrsrEfF1sclbWOlIZ4n4tnggD5g4vSFGZxRTcS4Kyf36RvPxMMiG1VTY35AwN/pVyGJ
rAydu9j2nZAfRI8hPFMYGsBF5bDZwz1P3f26fVf19OhlGyyX+d7K4z+m08auRKefH5gBdI5l/2Cu
cPi4mp+Ao4MlnsGRlZAs9oxCaeLLA9RyAoI5MOoS4yVwqrHOWq7HhTcYNALxOUF/ufrBe2/RNHcj
I2qZN1SHlZ31SrhFlZP73ag7xv8gZy7Bp8XQwrt6n2H2hJem202iUjp+iwHStt30BLEUW8858Onx
YBVe3X8ERnQH5xsy0cp9MLmDzerL0o8D/JlZ97nOR4eCHny9p6cTI9P1xQUmGJNa57TQccZH5zE+
UMENSB/yj+4dL0Gpv0ODaXC2MuLTqhks2X/fQY1QMWL1SM7p2llcRDlzARYtrYSVzw9ew6p6H8jQ
/dpwrqNvH4gJiuQCH1kcfMHnbXIDi3EOSx1cIjqMjQGyI/s7lejjBr42Day4fmT7uj3BIjlhxKtF
TDszkBfbQOjJesWbAg+ZuLZ4ODmqV3gKF1tiiKveIWn8d9KoDQ+JDIqFw00Kck488Lg/Zyl1o49V
tM2NHmPRsQBQ5UL2j7lVPZyir00efRzM4KfvDk4pIcpfW3xDdCDKs9ncaMH7YM8bLGv80i8qh4DL
42lj1UmZeBQ3UFFKQWddQyd74NRB6kK31/CPMAfdBgMNTOuWVqke81JR4C+ZzYNTI/DWtsa2BskC
HvfZhVV0IXJn18pVM0TUHZ5UCWEIZQLHdZOxJscpYh6UiphawqkJC7sz1oFhO8Nw1vWGlyUyg5Ez
nRbOG5iSADJK0Wubh7ABuwQ5YfcWLOefteYBBPEMIzwXxxRYg7gR8MjBkUGhwQyLvcCtgU5z/HvZ
0Wat8VI3pp2M5ixj0Y4+uItrONW25pBOvMsO5K7b7ya73aBHPAcQODZG1DD46aHsgvYGUdSWg1Ny
5ABWXr3deV2EfwLRTyKH2y/oRk8KlqeL6ARvcU5RkxArd06gCRu1qngTzXjpVSr3r6ys/alpikFL
TWRCBtvo6k5KFGT/4OF0o1PvF3CIDsUD96vEwKjPzXvb5z5ynqZqYHok/8DIRliAKIiniH1GhHR1
5CL5/KGbp7Q2rCs505txa3RHBiwnZYdHEicdR0zH5N/MuEhHZH6PkDHEWMuV/yepuwcYOfgk/yGg
wLro0nHfA2XKMfS6YJFNpQFeSrqiL/JJ/sYW5FSorIQAUguirKfjkZJTijdBCTEiPNoGNlcy5Oe1
xU9M4lCp5hB5jqE5LedSa2Pzgx0LdxS/oaX3c+UZwlA8QMeA9ptmB6YXn0qkx7fZU10nYnzDc9AI
UDX5K/oNWyj/x6AZnjGjOHsMEhxcNbcG34Cuxzbcky9CKMbdDruZ/92Ik5P8GjHEOiCT+fz9+g82
+sjOLxjitJFhyBmTpd3hkWSA1mxpZtvVb3xTL1K/2lblS2xA2b8mNWyTdPVzSmRCugezgF2qdC/I
QqDMc1i6UPtJTOuCoaPEdACxbNhmpFgR1I3VC9liSKgOQd1rhve6/Rq2emWgOa1eNXj6B4+35Lx7
XSyja+6Hfyp8pe9YNH8xweK7CEgzgt+k7H8m8o7k7xt8l8ayaKla8Pab9kXcZIIvUe11+9uT7yj6
1BFpE8WTJK9VfoAQj7+UNSVfkvt2GzTYZAj0UG9f/lxD8/L2S1YcZErk7WiWUHoRpeDC8V9znpIk
92VUIRnxGZa5V0oB0sv7OhyheS2tiCz7+wvVRWIhYacizO1YFSKIBzJLpuXYb8iGfltDH+xLhtib
tDTuLJt2M2whsTk7nXVJuair2+AsyXYVniiBuIrVZ08bHd3DdKlm8bqyRkMPiUI4HI1GN/WwHOco
388HZufVzZ6LHK3msDKZ0xDn08sJUqBDkuGRtDgFpWByx6KyYoFDKqIxR26Ix56YTpHbKwbR5Igy
NsYUF3VlgBsb3gAgkTGu0ZBURoIfU3OERp/4MKq4ZZpjEKQjqK85Grxo/uIRQn+L5DHMoHK/CBpn
1DiWQlaeUVFS6zD5GSHZVG6YJRysxR+JQJoibGAB5QTbVRcEtpp3AkWocKOQOJHbAiMsRhFD2iUU
1XQ6V1wYMY6dSkyXFvJ9tE/XuIpoywlqxTQcSzv+AGs8EGyE1jzKEoj8o9PCucGVGFfGrMSSXRaM
/d3TUK5Ew3syTmFEKOYOOpdKmuOlK+hbFxcgQdCwF/GFbY/Z9+S2l7j3c++N6cAD+UnOxAuDb1Bd
vg1tgxB+5CuFCYcdn/iD4qn3H5eWbZg7wwDy/xsS5bigZzeKeunTOXnpceSLWwG7hF2HH7cggzkX
8kCxfOAfMEzcJO8MmpCg860XaiGxvROFouyMUvi9OLKp3uvzTm/DlacseAV3+2XlFISlI8Xo0+b0
oaqmyGIJ8RKcSFghEMZARfZLfjhdNVN6d4qmE/vHDVcdcdsTTda8gyyzrpbxi4BDeR05wqZs6HRT
TSWFREd82oDXzTHu1GxgR4SEokeU7Z9nEFc2pqCzcoKGirr9i6fY05ZzpjbG3Y86mWkGytFKEVpn
b3TeN6cVVQ817J//H1O3KUQ03gyJVfbbryH7pLJCz0Z/68hzcgwl7PGB0Ev2zCeFyocf2qD2/2+c
+OOui/2hpNlzXACQiIBEngPoc5yqmylur0kCDgLBXdprxMDSyMrwdAFKAXYto2SB8uVJk6ZMSFv4
VLMRI8D6/qPpvJYUR5Mo/EREIIekW3khPBTuRoFHwslgBE+/X/bExu5093RNVVHoN5knj/GoiHAT
ciAGT49fJxIJYIX5+DN89qV7aKHvl3BCUeshT0RudfHgdIlX0YBJnP+KmYJCqdI4wTB14f7kf//e
W1gwDjoylPSuxoUrd4H4qimYIv6ofRXMxeShye0pBD75L+S94qOsAxSwjjplPGVPP+CwhDshHU8l
/GMATkyIdGua8acmkCRdQW8FrgdYYIYAPM3y48e++cBvKmi2BUMcS2I3FydJcKVfBKuF+5TFyvsh
/4iVosW1pHTP1BM8s9Fo9AlG8tc8Qik6xQBkFaYY7XSlhas9zMso2MeYtH15/Ro9XHtncIlJqSlm
fo84HcoyZEQAujrbgtATKEvwkHCdHG0nQHe7S+ZLV0yj2l0dmjDq+LH8nTlsQDeE24rLNSHb+Ewd
yfMS7rr8pIIBCauF2SH7UhjPLBdMKolcgsuYTwlDoiEHIPqFSFiXwqqQ91rH61TWFxul11prQLcg
Cvz9i1m97LZfWKCm9TipTR+GbJHTTuCdHP4mFm0aX6FLY9ilJ8UspmIn1azYhjdGNlL5D9lgc/A8
5Vl+PHX5PkqrMcoH7SDDFhLve3ZRZ7f6BL2eNf0sb1TX1OD/qoWnf5/L7sSiHBtEeZV08zFrYLgY
8YI4KtwdfstSrUCW4jiQFw6sIudH2qNtn50XOptQrHLldBGzH7GVEUc9+XeB9izgwlvI37Mv6Be4
af67fGgnuTDkeAE3kR2sQnYSAxDySBfPSO4RY3BeUNz9Wy3ypW1ceVt+ZyVWNVjgcNSReMg/EqOY
/Xs2qg/raKPzawa3m3kasjdhqiv4U8i0SfhbIhEkPFjiBlQWLecmVwr+DVwX4iDQGog2y57AAhFS
O58kzJ+Sa0UsfJlOUQOy5mUmLV8Z3ACYWaKXlX9TGOFqX0dfmE9NL+2eGBWKoWox+4JK/bzOsSIQ
3gpb9p9xIndaRnj8tr4+fcaFjffa6OjEsGvCQ5IxST6SSOH/f2GxVvkFEo0s/xQ9LO4gLhcQzunK
mVGdOz6GMvMMMtIRSrPMIJaMUqKCxukS6NEUbsbFswv+aPxCIoDzbjks3KlCmYOUXHLP3f8Omkfg
0vfR4fsFZzlmGBWOpl1+V46DAX9TUAEinr4fqOoWOf4U1Hjoq1En8EBGYoSSu1h2+ZRA3p6zzI0i
0FhIDdBQmAJjFIAdhrhcWBOEj180sxIUb8Blt3uSBM+nRTk5qx/xA0BfStXULxcNw57FQ/E9vkZ7
oP2z2QC5dMSB4DfaV57GqSWQq8c3/ziY8ug46/6g2pkz+B7EZrXwfmEgGdO+RjaFC5xeOdIbcDWq
lrjYwvrFriQC5u+3JkjOkofYh9NG8a+twUE6Jag34rVrSD46xdKtK1bLMBMWUpvcg2IqV8e/vqIr
wimbMml4WkNBcOToEzteWHB7PIkA5hlhUxGBWITWiIME9gglD//Fqx/TNnDxIKgDUMaJCgrKjPAB
GWGcHID6nMqHKTnobwEPhM/6MxZkQFAdNdDQKX5cwibcmKzTcIhf0J2hBER1XcontgtRIQxNWVjM
LCFDchMhOAP2/foyxBxYXXXeWhIUiA2IIexMFrv7fGE1kQXkT6FyAdTDQs+ZM6Gbdl1/kUZPZ/EJ
fFvApVuv5z/iVT0zeAy4Sfjlme4ElI0LayzmTPYQz595f+kOssLJUj7wmX2nRfexsiK4xUFKtNc/
dvEiTZqPX3AoTV9GSBohsuqTN0/6dPQC7fg3dGdBBR2En+HJoNcUlFxDH8PiWK5Bk3nccs+ChnX1
1HnTrdz93yaHbRdcu/n6NiwO2fS7vUwrsmkP7UX19yKfhs0ML4wGFJhGcf8wqOyqi8s0+iZXKdWB
BZGUQZoFhAzE5kO0URwnc1mT9P9YtZzE264vbQQSfVqFFpM19mwGu/VNL31UdihdgcSm7e5vCQk3
25DRsCPeAcpVUIB67qqdukaDKv5y5fEMzFjE51E61nYvekAmda85yUYkxagbmMDq/EeFd3zAsZtB
MzCXMNLbFeft2TMG3C/kzQDqg1of06WeOeoy411hjAwMND/j8QgJzpaUGJuIB8A+kN7fRJ/9Bj+4
9zqi1lSA5kvfwHz9Sft86jJYfHkZYU321qBZaC1+MUaAyNNiE+odsGg6rtiQO0iw4OCRPlaGl6MY
BHbgc8LICe3YXNkjQb+QHLXeiJkeCWgM2/WGKAxRxJ1IsBM/KiZt5bZZaStjlG3VyfcEbHPWPRqq
jGLj65AmIeKMLzZQHjNaWA1TqF54Zl45aSvoAa2AwAO0mrekCdrMX+GZQ23updSRmK4x++JtWWbJ
g3BjDpg+mEiV3LnWTvgVzdQRZMdTH3XOM3kRZkXO/EFZIPbh4lqfW26z0FcVuXgfR8XwD+HAqM49
fY/3akRi0ZJ8mHZwehL5h4OSj7XPQ4t0zreC+JfBp/DRsRELZzL1wcavCfXJTXGNj3uBek7DiN3J
6gUdqfEhGltrxC6Mwt/L07za1d3y66ohkRX8sOSw1WzHCpZb7Z/mmD3AlZkapYc+p0WnSVK0RG5I
TEdJ9tagPrYHxkiJ0wOLlW+gzZD79NAA8h3K4xsdCrRDGo8j+R8YvvQ0jIBQjF9Qn7xHZZeTqn/q
NRil1xNYMrc5fp7GEHbgvDj7RH1A6dhA9q4AmSDU9FIGgYhA8XBAxxc22K6mkwe9kwQDETKM/2cR
/9i102xj9rShdnUbxGfi5cXkM43tCaElANKdnBaysy9sr0OyIPI5MMcyBN26Ijyb8JR4NlasYNUI
fnQJK9SLpAvurjOeL3T38Vdkia1hRptguR0lNPCmZWQOpCnpx/joxJBbnyhgoGH3z68uuUoTBpsf
GcQ2i8nHxA8Lsh2MFUa9EJeG26bja973wJ4+TLChviYja6pqrr1cY2KKfGWaYHbqqhPeVKLLCIq5
TKfW9uykCf5VCSlu4Y2BOUIay+Xs1Xpaj6k1NPYMNsObPIJxhxkTmay7TxfHzd4Jbu6m3lQ9rPw/
f2S1JdaK1p5JjH9NSE0bVD2We0ZBgmMrpSxMkMLNaU8rDkZkanhvKZ4dXChWLl1lAu1qpxP0+lyh
ZmMgaE9zzgQurlG9aRYn/0lA2guvp69vB2UH+tdlzkfVbkFcyn10mSC+ZpJ/8RjlGEmKioKvp02V
GDXaB1Y9LpicKMAKhThB8H/5Gvt6wH2Yex8YQ33eSkboRmIus00HBxQi1VhIT9upz+7raO/sgEnE
lwRythr1HOQ5vLRhcqrumdhCLcF6pN9hu7EoxKwS2BW3bm6znrp5jJkEpyMYFBDLOvF1wdTsj5n9
wNir5CiB+nDPnx1bY9M5Nc1KxKtuT+quNkNd+fs4lBq5YD7Xblr6RN2vqxA72JCbKGfouLfc65Jz
7bnMBj9bTiDOoS9u2di27jiw2HkNl926NS0YY7yS/K8ECAZv4TUaLkWJObtsU3pDBDQ8hmFjOy8L
YFW0HNahhg63+80ydJA/5w1AwU+x1DEKOvsplzffXw2eoUK6xcuzP9EjD7iv6u1vxZH50ybv0sM5
uKBoOioIVDgYLVj3/Dyt4AP18hmaJ9/AYY8qH9SVROoCRRrWFNB+qbQPv74x73CMMlRiMr68Q0At
IIu4T2zY9/fDi2AXR2UfHL7dz5EnZapuSrYKmTEbHI8NYGkcaUhLhGBYuERD5mePKlXHwWlzaRh5
+gSq/DH91zjfSshPUDp5nKi23tPvGrJ8zUx8XrG+6rkO1h2cErQE+EMa7BUkq1vrhJH5r/ae/P8Z
tTcdCl3aEapVDNjwpuEqhdRJWCoTQQ6gG+rdcXVzYTZ/Nu99BSeYeSY61z0fenBk1QkmuuLdx/1W
cZbBzcFpD98gw+ugOEKTwm0WE4JOWEQ9vq7IhFhAchX3dokOG9vbJhV7RfrZ3av7m/40MpHr+RfH
Fb73+B13juX8ThPwmWCM/C+fB9ofFzUkMI6JSkXFhrEDRQDzEhO/DzhD0FTQLtJHwK7EnIZAAlYY
Xr7ITFD2OgYDpQVq7QJrbVcjOHBvgTkd9L8aR8SZPlQZPR5hnJGnwAQUKGX+xXSMZroOjLPPI2el
fX9uu3RNJNuXuFWOMVnBk6+Dq3Z2pPklPXVo0Uzikj4wp3X3AnTJcdVBK3naWBgYsT/OIW6/rFH/
NPlsIGV84FmOsTdsZlgtXcS09fDEqHH96X9hihWzV4lQXHm5osLdSJIGm/86fHQh4VlzRSXL6Y1+
jm17d/UVjGY1x4oTxaT/AQ5LvTa38f4DMjFpFpmPxXifTU6ence3Pu/a/feeKMYa1jDI1wPpj4Jo
8hTp83dPd80F1XkXY9Pp3cv3V2RAT0ade0zdzp4Q5eqSWuPfdDKINAeNEpKneRlBUv5y7fKSuxab
nSGzSwCZjT3kKbr3mh05xyONBG1EMNsOdm5o+HW/GCnRF4UIKSmRgodWy60PWXLdw8IzoagPDX5w
Bm68GX3KHXIT5/ceBpvwefonxkifiBN0zAOAgxed/XvXGqjY+Z42yJSu2EWTgzyFYR2gcYPW55gw
Qkga3rb4o/va0aYjhOJE7DGaa6jvmL5EOW6KW8tjzK9P+cD4JZwa2ONog3RgLyynyG10qtFz/6F/
+XcymHyJwY8ipYSKiGPBNzRWt62KhpJU9j9qHxBVtcbDmOaXyhtyLDfX6RF+cXDKUKV4nC6d8LxX
MZ9mF8gFrCPwe4XUhB2aDAbVaCK8N8NmPow1G4doHfHnkvoZ/zImcRUaPe47Zci5+fp6F71v7yFq
usX6wqOqI/gVxEXqyZWltgZ8vy2ewbNnogy1e3X3TawmkcddLryJPb1s2uPn8jFvEn1l+/ekpPyj
YKIwsMbvHs8LjVhCOzE4TazwDM6Hx0B8wqB29yLwXomq5JqkszYRVY4Nfz96bmE6DDlZMTDYwQD1
lEmJueHoSVYs4QoRKb/RZ64fbQiiTxr2cgBCAQz+I35AnOBagycun9xVHGw4ECVoUaim0PVogGpY
NXtZX5lU0X1BjaMkZvTtZ8lnnWO42+ZpJZ1VI17FHS4CJ1+1ltKdFZRS0H/NKENcVMBx/+PaTFfI
gH6YKXifkb2+b77L8/yBBNnX97aPCQ2F1eWQd7pCbcfcaNFGOUWw4naWoeV0MmCBjF7MyZjy38bG
4o2tJgE7H77xFmizn625SyHIEUhJqBLjxrRXr4i8qranP5soAgaH4WknU6q6d4vtdcNb1auZzmDf
B6cl9Sq6iI6LxoDXKgoFM3qsaWrXl/Wbq54KWqKGzgSTex1aWyBNh4PFhjGeBrx5hYbbc0qVBBsI
qn0PaikLSwGroV/91s7z7Z5oJfCEtiKlPXgpuLpCvL5GWpO8mbA0CfWMgowKHk81/uK6PKPGBY33
7k8f7/WPdK8RFhlSRqf9N15OwsDCXeS5L0Yi1HK4eVSOM4qjtwc1FgNryJ5t9woLDOMqcbdc/7A0
sGF+vQj843Chq+yyRIXOvR5ODqjc0bsThwbVP+vjG5yJz8qw5DG8Z/e9ZLOu2ejaZf3PQJ9KTQ/l
cPiNlGlieDBhX1SWSdIJ8TV4e+v7noueg4gBIO58mEFFHEnCIszYlthajJC+8prBaZfvmf43VOc8
ZLgRJlgRJXL3VfcwSy9/eAjbhM7vTnMu9c76hkiQGxRLpiXWYUfgm2RpmBF7fR1cWAFONuEqAXFt
94ccqHAw+7ii8Bi2dyQm29sEwuSQUxHjZ6eeEG0VbQ2Y4y8Q6NJdw1Fe5zEkUbwmPhP4JtBfCWBG
G0bokvDwRbyKJoE3wqbdZ6Aj+rntlZ9VV+LPDXZYe4NbAtWpaxNQcfctCCSaW6i8Ym4zctVjSqw8
pmRL6D81roevu0QKihdBYv3NcX54xrhlccEmcMts1hXss2UftmXyQqNEqTLnYPkNRcwPLxXLCcjF
FO7z1waPq7I7NLbwItEzJJjrAAWIxdb3qIYw7LC9AjPMKbJGt425ZG2KgJLH4N0GsJrx9bxhLADr
5F9uBUclRilDagOLQBaHhYc2twHbyqF/gGPduRd4IXwWGve5yTW9vGNJICuN7yITB6QjtlD+Osc1
j4dRHzJhdqu8SVm07mMbKmUaByAaoznfGlY+0Rj1XGjUz1ifN3YUgKIw1g5umz7fi/AHiM+RtcZS
Y272cpdwUBaAEn9DzFmqHSvlJcZT8NyH4rXA9GAGFqBb3heHffClDjMse0HEhkhxOLkegF24eeMg
t5IBknL1JJFvd19wJiHhlHwndDp/AqspLY+MG8VJ59RyWZmovmn4Z3hbasgkig7KvYK1sNHYq03Z
fxboq+zNT3LaMTHgoMeuffMx8FgoN1DoxTx7mZh12DZFWWpOdWR732HVhmhT9DspVh7X8wTpXBVo
ZvTys9JVv1hFE3Le6Z+xq6QGM5kH3O0NRrIfrzyq4Fm4PRh7ZrmTToq9Yw5Hd87q4XHo8+v+3bN3
a5LakVt4LY7l+z/7iAd4JW06IoxXd0w8OZ+CBRfKXpqueEuIKQNLN8FObw2yDftK2c6260BOn9RI
gH4M/nzvARO95MjhIXkaewiHjrl3aYtwhCqG4wCFlgtTNUAn3V+KxQ9dKeZi//iw5HvxyECIv24S
bKGywoYWMj17IbPcJaUxu6mDw+6WLPYQOQjO9j+o8dR0SK+hdN5YTRwM5ddB0/XjBa3XlATbKl7L
eXjmcFx+LhE49BtKXdCvlrI3+jh2iaqVK2Y9MyJYzwxGdMFU2dDby7XLq0z/uLqFJBvAcf0tyr/Z
908jDgxhqeIL+VqS4NYNSofznrKjwe8QMe0pGaoXZ0s12O6D0A/W+AstZXvhkkbRluBzUR5IewPj
zLGak/C1O/z8Z7xuqAXdIcNSEedJcs1sy09euqxdWTksM5uT7D0dil/xucZL+DZY0zWtbYdDttyQ
Uq95ygyPD89bshhSfz/nLaGHImIbf5kWJmduIYaFHKPNTiyCoCFR4ggKCmBWoqS7ruC6ctEykahW
mem26S80UXNzyXCvwaxGv0ZskMeZptk8Ab42Z8x7R5sv6kdowRsZdOUzXhvcYJCTtt/pms6j5kd4
zE38H2A75zPZCc0/e2N8zrhsEHMGxKmMUz/RYmhLnTEqdhzbhCjAe3PGnE4gkoz9JNcjWw0AegBN
VA+Yact1l9a9y6WbFrvPG56B/v6Xeb8AlY/GyXeSjDPsKvtMFsD+RYrRpyak4ktorDDxnmJ3yhji
uN8XXsLhOISFI441fWPKr//GqYiFaOIllQB/rWBNoc1qWlY7eu8lXn1eH7OSU+X2iWOn+asfvjK7
B8YWO4Y3RB5MtUCN4g9HzbPZpkjx929qZsSYeHSVh3+6cxIGkVdzgBvJlyX0WJuUABznpChMr8Oy
cUkwsJFucPebfnZA3A1xt5pwpdmGf7323gaam086QL7DM6HHs0UmyymMposVHFMaJ+R60t4jLmKP
DMsB0h6+xwiV9JxbGAnMRBj2gy3ACGvwb1a61bCyQEo4DKn6PlIzGQOzHp1fe0q1ibUiSXSB2vHX
bW3bVx+1uCaL1OTA1xazy194aE932hiyVJxy7DkfOhOoQBy00ES1db41wNEMBnTX7W2pM0jFwte7
2GEl82O7u8naAX9Y9RaItAOsDxADYw8ga9rT8dGKYZKQFSt6FkpvjP732IiU4fvu7rEfwj6AHGvM
wUsuXODUDOt2Hv3jeCO6Sxwo1jTWjU6bFfCGA+tAZsAwfEHlulrnhLzD+j5zdp13NLDNngLPDGhh
M8aK38Xv0mu4zdkYRe2twc44syBqGnTNervf1wkAepBgA7gOYqD5eAjES2zROZDFlTucFeSvQUG/
JCBm63QsB13/i98GjBBGgWRpsnQ+fzMuqjPiQOcM+Oi2Joe8dtMsvLVJiODqQo4gagQIzbBKftGN
aKsL11wRtAzmkM3sutdIi2zP11z+qLBFSX2KrGMWQasHhcMyS3XFBEEiTtj38FdsaDk+rfNW5kCl
C1ueGSc3aRHgkfP4A2CEgDC94QLAkFKS2QJqfRq5R/cWGaSDyjz6R+wtNeRlXQzFa3HyZoUAa/h8
fFCNQD2AS2iJ1p0uognE1rw0np6zTJKx0LWSvTKSCpVNilNOjM1PZ99CdTEMMKWE6zCxa0iHKSxQ
zDticBsGsPW4DocYadoLGYfSOdf4MFBQj4iXw7QSbQihZ34xkynJtppul14SCS9K8puwiMoG51HR
W3aQSjXfgDbwFxSn0BNDRybzGzkgpTic4dVR9Ejv4gPy3/CQqx5/uscfJaT2kCSHx5y4jGNr+s+q
jrr/qIe/INs8gccDfgFRoaNDOAPhDpdRVeYDXDZXHO4lSTXpRx4jwwRhWAB/oeSdxzUoCDwGmPiq
RfjaYTwi/5q6UZDIEUUhxm9cU+J4klrukLKVp8oR0KemB0kWeghqE2zh+jh8Btgh8llJ7XtByxUX
E6orMZhcDzE5m03iiekeeOQdRA6HQzyb9bF5FG4ofAiwPkolLmkeL4XuiYkk2Igwe3aobPG1IOOl
YIMtYcQwo+8MoU8w4THHzc3XwvNco8SM0RrE+lQJ79HzxmCfYhp5NEG25gSKFgcifqY6Q290Q6L1
lhHjW2JnziWrl1k4eZvOwZrZ+LaTWwc9+ny0N7cPTAC+AoAey3IN/f8+FbMLQci3WlJNhShRTCUr
lZuZSgbA7075j9EhJ9XPogN+CLXKVQ+AV8D5gIDCswx0JwxjqkO0aozj+apFUPeVLfrYK1p6bPkW
0pHW4zOc3j3gKD0kVAsXFzAvYblK6oB4n3nHZA6PxUHZcxo7+XbC+w4pKwmCzD2Id8GPZRjQsbBy
E5xuAuqgieMTr0fgpaTeXEI6s2oLeSHJ1iYcqNLXD9WKTANAdTA1mi2OpRPIJINNFqLX3twQRX7/
ZK6c/V1zV28HUCHa/k330HfsdDBKurYAR4szjCSHQVMgO0ysk6tr8KxY+usAHfxt+Xbh/OYWvAyT
sxDUB5eVyA6bm/eDxvutofXghN3Lbm5PM5ziFtYtWhu3jQTLJ5dQmOn2LYKsvp+IpN6XUTVZq8Eb
OJwbcM8smaFF8f2Pb73alIxen4NBAU14A2XqOVbpt11Ml9xvUsN6W3+dadV1byOwVE/Dsp7NiT6B
9L1vkDaD81eSDnHvUDt+fosP2Xuc36PM7aQRtBgItnCHKX4ck6PibFBzffpKNMmAKOHM7xq3hNHK
HTnbtNqRDvfUxtLMV63o56etbrU5jRBPlC/eBQ2S8Xz17X1iG70IdLWSbei20N6FWv9Sd2/FuGfj
pQDE4KazJ98ZY7T26p7UwYLQJaZHHogPI7t36rb1kUgFiOr5AGRQjEw/sA5eyb54zyx3XvpWv+LH
1Ne5mwu5QO46vJ43n7EdMWLDMLM+nkjKoMgST9UtjciD7M4qJjOczgkRDzQ1qfBON8nrlWD6CY0j
SLNYUix5uI4xAr4yoHJveX//NPhti97G7SpYPAByuPAsPk7er5NnGl3grO4ZlrZmj4S0oWsnalnA
PG9u1QcY4Qu/35Ku8A2/pSMtkBXaGCwMIVT+43ymK/1DRT3LUy4PtNYwfaNXO6JVUVEcUeY+0Xb9
G2xgRFEzWgJVa1CGuQ9UhAj2cGJ+evd8i/Dl6l+fYckk7nH8AYRm9O5SWNKCbom4jkPDf9yHrau/
w7OA5uM0t96IhlU9MIYmSmy128r+zs/u97U5x7hmZfTJaYlxC8dc4bxRvq6QiMBFgsyGV78eNeGP
xPBLgNe+awUarNyHZGdEt3kJfChGx42XP/02/fNno6tdjVEgjHDTUxGP3cOn1pOcQB40Qykrtstx
lk5xaxow8wKKOT23XD+nn3vB5YgcRdhNmCxe1saugnqFEIxISB2ygSDiNIX3GFrYx+bxnwinc1vT
DwQL+6YGVb1sp36b71QTNwLJKF9cnxgV3uptu+7lxJjcjkrdPdXb8qh/YbU8VL9VK4wsoowZNHzV
0ztolbb35Gi53mlIoB48cYt8zEz2tlVm7uUxZ82p5J4inro8n2GuXYN2e6zYWACwVChZlApAJkWH
3gzu6fp5CR5ZbICoKVP5aP4dNc/Cv+FX/8DgSy3fnlUhxjuPau4FM911/moFs/PTX/WKjXRnnE2/
adF7qAP901NOu5/ZkFoGYnxDKpZBVathyLXg1zORyUKjEysEVLy/wBaq8ewZ93bAVwAIVofGdfLg
CV3PcxDdsrXstP9+XE0fuOPGOUAcTnPZ+oRW7YyTJ5NpTELe4P2viH8xP90XhcN59n6uruddViDo
xu9Wr5JbOb3SY2UFrhXa4I1+sgLdaDEbn6Tq8PyOPk8GJw1HJfkkr+CDlMy55F1iN0s9sEuu8Q8v
FscoChDmm7RXjDU6kO68N20ccTggxVLSc7K6CPOxnNd6mIKJs18cZi6gbrfuDVJGda61XEkULUHK
XIsTmovniKIcn5iOc2ZUXA5QN86NG6Qx/Q+smJA0BnJU+ZTY1E6tXefIDwKNYWngOMFpTXnnllis
f5m5nymT160JKLCUnzBkYAdAVCjD9IuI5S5tDlmapDT1lO/kdeLmOK2sLNS4k1XSL7/bH+WGAiuR
0c9ZiwoK5E8Tft9Ri560z+/VibEYLDiz98Ggm6OaqWr5juwOavzznDnrV8HBTY3Myw+WY3t0acU6
On40ALc4PWMXBfdLjdWKY6SZFO1Zef/73eLK6P5enC1MrFI3rwfnKqkge9kev/7Oi3vComs9/I/0
Ii/TNxmNuirkv45/AuOonIV5PV4/KGZIWGMqEGi3kNQIG9Qj7b/M7a/7Xf5S/2bDG+B57jS6tpP5
p3sl/M4cN2O3vE6K5+Z9OWbuB7VNPbgoweW+SaF16M6PaPB7dH1EH6Kvca2KnnD0mq5F1jEIs20F
JmTw0B7QDVxczEzMQYtBYZqNmEsfbo9Ahw8CRSzlsn+hzVN8/TlsuUyx+AJ/ihFCzrp0qVjw0skD
4T4yHFjEjO3SPKSWobai41MWD1RVYn14IuAdSbuHZF7vtnZrMWQDf8GG9hZiAPVExeTazJGpOL1m
wiyC5w2xQHF/qYuOCJl/kdSI/1mZmJDTQTS8bPKPFy0kbjcbNd2YOe7C7pfFWOMIh4raO41WG9LI
pT//oqKH0PW36l16yGjKYGEpzqjUqDLdM0dpJwpbGxQ0T5R3kuZT8bVC3PBLfLK7S47SbLCmF4jD
hlkhw2M4RxB1qUs8RGdofym9r14DExlpgg0cS/c5WeFp0BhO71q6i45D9ap4i3+BkubtQCk7Yu9O
cCB/sN/wzLknPXnB3acbQQokwYEb20Vj9s9rS+RG4UKilRe8sg81ZDvGiYdgvwOXZDQ6z++MpYR7
3i0DqI3RqHGyA5zdHSil12vjYbFenQfXdsSnM0cG7NKDJwApCezRnTPUdJW2v4NO2+s5TGni0AT4
B4pd1zTGlrtafJnAWaiC2tDTF6ripaCUpjtqx3ROKlNuhBKuuLX5CC/m6NyUbm+h9cOwgWFSGpD5
m2RyoEAJMUI7PBik38kkHynhz10N8EzrraDifkrvTdr2YMRnAUxomOksPYoeKgqVXz9jAuJiL9Gm
nT/8cXfz0xl3CWSDnCYI+eltCk5CThv1yOwdK0yiREEBwRLZbrGYJZOd7C01IpczdK/mH2Mu4XrT
hnGrJEPxM6ZjiOA8sTakv5zdOJ0os0QgUBAq5Khg5o46465ivwBgPNznQmFpWYEIl08th5KrWDT4
ViKWc5mcYYQAxIBDH03vSGwRcvdJBp7hamnP1pYfM7x3uGDdxnQ/CLenPRbW2wiud8RC36AFfZwa
AAUfNNLepYqLx6gkfvVRLT8cFZ3HLI1ylkgZW9OCAaWOsQS4W2ukm1FhBEUnMaDKEGt2DW7qvFN3
lTxinRJA8FvlWZzlWyhxNQQhbaS2kwPmt9jO9XwHP2yQWS+YmM/DTsQHV9iklM3gcAxs+iezd7ps
8zrhsM360B3orL55qNtzHZE9Ao4/BmA/dinz2Fvfhibqle2l+T6+sRs44cEGU9e3yXI/r1R7TttH
tQoHNc6+IVyYLxn3dPc5LVX98ZtfD8ObxtWIuISiQhyPi/sD5hBcGjKt5VJ6DVq+2nJ4wzkgeIEV
gpsKfHH8ZrTtQ/ewRQqBKADxlvM7XrHJgyYoqUxqYHPFWdMFjSbTO1jdMKgf8L0vIU8V9g9ZWjw5
Bn/nKUmqjRFeGS6jq7l6bQT9FU/MfUMm7fBm0aS9noF1Cl5gdngFC8Xl3AQv6BBw0yB/dPm785J+
+NQt4HU5Nlk8tIVcebzdUHFp/lw6MnytRqfvoFK6io4MhODL4KCORjmAJxR9p72TAwwt+Owe8adj
MScy64XQuHBu+z96GMCajkg2IecP82hw2X1ndZw658l5QPN87AxlbTBT+IKM0VicNAjqYhfcJo8C
AQiyEACaGdNQyctlqoExRO6O3pW7u1hhirMaZNsHI0Q8U7CzdrTJJNgGfQiz2daOuIcFPKXEhguN
q5EEDhw/EYKG1GNwtbrDhb5i2wJEmpHjjAg5yD6e1W8hQzmFrSmlPZ7UEg0AuDTJIqP3nl3Y/3TV
Jhia4EM1I7LX+jW4j6i3GsY/GwVHUhIYoEIqF6p7hJ9H+FbOmQsMdj56YYSOvVZ0QUyXICaeMWnk
goZY/M/dVssJk8pd0kJo7OPbn/T39O8zeMKY6rtDCXwlfKL7omMDBb1Gy1KbwY4QBBzqGdp4X9LY
QFfIh2CGJig6E0PQ7K8SXowAcvFbZ/yiMFe71zEdCVjv8NW/jDHFYoNcgEiuTxemhVUEZ6vL9xcF
1HsLI5UlfQCE2+aeoUe8rCwyE5zezkOu+Pdi9jgha8tfjpkAge4JmIhb15ll9x7r+HbgJstQ3SOd
Nken4T4xRtrLOymO0n+6L87aIaT5w00RXnz5CRDqYL3xdTGmAMQAM7nAFviuae3S7jNWEayNRFyA
0ys2An+DfEJFBX6/u9HwIPBpYCyGOfEDBY/I/c66EDwo1U8t+GemzttzhebtdBaXoEYHEegtSMbn
jlsw/nR0/U/hQlK3xkuE4nhJxAPUwYXToHH0VFKJKtoeT8MsgfBKAwIPbFDL+9E8OyvkHry/vj3m
M26qZ32DzWW/MWiwx2doI/T4eP67FppqqEwBoqwrCR3WJLsEGdJjtK/Qo9KQSDbkV22fkDwCyL7O
aTpt3n3eOe+d+3g1GSM4T446ue9gwz096ugT892QaTvDSZlZvJhosppbo6pi1KCSitoMmWieqSOp
yLHC4eH6x0fpF6GlRVHF1KBl+ffGjV7bk8eHT96La2dBAtcPEvbFs3QIIccx+wRTpWhqRX8demgd
ox2vLrotyGNe9eh1Ht1XwUCfPjYdXN3pBdiE1cabenfVbQ68j/ocDRjaULOr5eG7FbWN9eU3qatp
9g7UOjGhSuQD3fZUNaoBhuja6X9oL5hNI1e4RZaMmuvB81/OFKxi/erZp8nTg/xmPMDjrMKhs0zR
O4Bw/GxHL9xTq6evYXmbcLbekEp+o6aKMpMQMoUTh7vYjMx8/UDsbcYWF/ljKBk8J8zrCJlV314i
+5ElWzKhfnPgUGwYLaj87jMgJwP7nufmnHZNGmrzRCMD3tkJ4fJfVQ+DXRGjkAlyG/SXVv/rCl5J
NRo73GmLVUl1E2Kpvl2TGiqBnD4FHotbZmxb3X8PMaG0/xn2tJ1ZZVCGHCzN4VA+VItDMwl31pRU
s3jFCuyhYDL75DG+/V5vROXaM/vokLBDoAZdDHxcT33L6e3MP2ZMrjUTIbzI6njjOVVzy4m3W0Vc
V4fxJPs7MH58Y5EcmoMJ1jjDmRR3WB4m/wnXWlfugQL7TLcHdXG1Ou3RxC1XF5WOTAcRvbZD4Dik
e0YiFjCvwlnk80/tK3ConVPcC4vo8E6ckPcAwja2W5PnonFCKdYeu7AnIZaF4y/EH5e0wjbspBHe
5XBuMCFsIYlZKV2E3p2o8kczFSe1F2LUK8ueqCXrCAXRplr7IeLUYcUxl27HtOhABbTf/O7+dilB
ErD60m4jM/62IRkcN1Sm9KGSckD0VodAWOB0GUr/Y0vQHPTXoj3wrPWN+oxRRjpWgeE0/o6Z3b/5
2Z1EEd0Fa356SXuiDBOOWBB7BpY5EaNoQ17E5VDtTvgsJTjvZYgIe4V2910hLgLFIouFSQ9MZCvs
Y4q2hcYpgla+IsPagplyfYloksEpWKA0+m7OkAj5T1hjLiJ0HOsLJNWXtBf9EglT5gT9GvVEPt3r
E8stdqQYzlnE83OINdM4OW3raG8jqX8EtyyYttmZQX4Yl4k9A+EYf9zs6jA+T/adgfc/ls5sSVFl
C8NPZISKit5mMgmIIk54YziUgAOoiIhPf77sfWLH6a7TXWUrkJlr/esfbj0KCHF5ilBpCkDIxEml
/EDLeIytLc5gbx+Hdq5yt6HCLblE2EZvuLSHRvn6fQ2Yh6KCOcafM66CuXEXK3JVZBg2h5CguP8s
mzYbjfQlB1NwLHipel28ypRLIvN90hI2mxdzDceVAY9F4N6tcLWBUQMDHgRBEw7aTcZSdvOWy2Af
Vyjw3qZpRmxc3ihiXL86t8Yg6EaABb9v+kcbLwNmlzBKCnc8t2cmP26OEH0PpubecaGhgZWI3hxI
sjhgJ/8g1xCQXF7C6LWtI4jKMqyckzY7J1Z0MSNmsZ0ZcihCjXAd4ciu5VsT9QcIAFrnPy4LcqC3
j3mji0KCsw87dRJc6nLW7wZPEgjddjbu3j0oBr2Lcz/DFiMucufB8ODoQPacBD08IeUvmfe2nXTb
h86vdpaXmhdXZkpwrAX/CG7NSKixx4gIuumW/vZA5YfXPgxQf1pr7hQHRUXEY878HIK3tKY88x38
GYopy4NHOc/mnd0UnQFNMo8c8a1hI3kOef7IhKLi4ox5oH3hvy7hRmrdKG4CTCMmq7AMjrePgLkB
yan/WFyYQlpDqOfGbzNIJmmz/l6W+hN362LKvSNaQvswM8Q5rVzOKUBRgPUL9+38cifVwwwhH2Fk
9Ctz26Y2Zpto0XP2u+xlTGvNuZK5M735fQyb3UufD2oKWioXnGdvRg/5okVlQ/GIrIAhM0OQjJGa
EmBBZLtHKRAqXFYrT43yTHuGtxas8zcuYmDxIblGNvmaLWhJKkyKISvtg0rraZT54PXFJOQ+v2th
AecCNhGYTw8jgBfERL3CQBXvUnPQC58v+eTsGayKZlwQHgG5blyE9UR5w7oUTgjTUer+4byfF0yE
/t7DxXDW+2CZ6Oo7KvFRSrZN7+P0dwj9ybwoe0aexOD5t03LBGP/h+qgnJiDQdV2iuS6Mai47LoW
CVt+9WYOkbPZFoYa8ujzv4djiph0phobAKV+p+efA7NAJSvFM6dh7NMPMFToRgO0dNBM5foOGIwm
+J/K+brY135Aa1gb8XCzE/fZ3m2LKIlY+1GbeF9mHIkkfYLpvhnQUoZDRhmsrViJ1+/UzEbOkPG5
itN5djIHlktdJZuRdW6vq3Wzw2saso8OQc44v65mata43bsqddOJKFJ2spuIVeE0NlscH8F/HFmh
Gr0LsxIDqLLGBYsEp/yP4R3CBIwZ6dbE03IDlQialxZqaD7oeK//ZKB/jXfoDg6vrUqiYsBF0M7B
/bCGdxYjoOUjBLsOv0PcdPLCXubsXyfilq8f+IdC7qiuxe5l9LBtMfG8KJjaNNDjreB+2vcKERP9
qxJb/A6Svdq437aXEoXwAC6XWdK+YFD4d7lyounhvatyhBEbYKKhRlbawAPjvLrDBCcT6hcGb4lh
t1a23WdMvXsbXz3cKevojLaQ1YFyZ660jfMFHWlG7c4j15KLaRXqFvs0I2N8WZFKeed8WbPzQu61
GTFsNzcYJ3BjNKMuGB///McCRuGL6twggFsBFmzWP065CeW4krr9yxVkAsHklNCyO/3Eho1EzdqV
mSccguDw3DKWMxep9RXzzG6PbTN20b1G+Z/zm7jEysKPsJGFqnH7bQphuIA4lLHbM3d3wdRMe+ir
ydylwSQLl5Vby++EdzYYrgs92nBcZWJdWc305qWHG7RrSBa0rQg1HQacOGyMjAxVoKk7C2WivBuL
29MuafVk5+sPjbqF/M386YwMW8rRjVaOhh5O3ClTiehKU4shFD5jbeZRsvDuI+M3q0FkjLD/MU/X
zwp2XumFzVq5E7EANSPCosRhnIedA+4qgfIvgd39FudQGbU0/+Kj+otPnG9SHACR969uM5jbckOV
oT3H/a+V59P3yEVUomFhy9CDHlJldEx6JmA16A5Ig5gXH4fVj9OO4vNyQKJ0LZd3E0HAjeyxDn+U
CSVi1eB9vhcqd4KAPrpQc5s5gAC4R2IMXK7oSLsQjDYqZGP2hbuPCsg58F0vOH1vTX7ftoZ5UkkN
BX4kOjMA3g5LKt3WT845DsMQIkN3srquqKHObTx3oQmcAOC3GYUKC1SqN72DSl6uO12ze0XGhpAJ
yS5pObwV+Xu50+8C8bSJGWlHPWMqH56indGAmgNQM0W8AOJ7tT2qyAigyUUZalwFJuAwlTKBhmwL
34Tx8Gmr+WXYwzGVCgtXZOKvBivVOyv2DvCPspyAeq5IRkapYuzhb3LuE8bLMcXM9sI/g7eHgBB2
4N98WCihvC0FlQq/MakgG1WYZ+r1C82eNlzGdhu1V/+4GVTLf8TQ7RbeIatOubX8ZbY9e7u2+IOc
sDjAX8h90mUxKLUWKF7Rtx+mGkMH0iuocki9GO/i8bQOsB+H1/kTUypHaA7jO1CUnGMBjnH4myF/
bnxmUyouYjJZL6ytBfjoCDCCpvxnZGbricnJnU9WcpTgB3E1pzAdNYu5KSe3GvmbUFaeiv1UhNNH
DFKEUaryfszAUqBhLqfWaAMpW2Ee2zx+n4qfIoC3TdAxVWelp8m0twTfMmA7NUzQlUv+4rcmaRON
ktNCzWSWc9xVJQNZwM+cKYL5UjNPLLQpngvdqNEebCCN0Lcq/mF3wtTptll1KTD6R0xQV8oSXqm7
+EtKgyqYvrGXN3oDKE47zmCUQoRCwxG+Bjws6iyGnagIHtgOkyXL85gFlD9f3UFP9LbbrmLjvbpo
nBBlPkqnZpKGSAkCCWoTegEGYwigmAahHFHTJ8CeAKx09sSWr4C5ZuE8MiWNwWLqo5bg9POBWEU6
wR8LhCHBFCzgChfjCi8oM9sPC7sc/GTUJVWuulAktxmkNSUIAre48xjtbCbFULgL+mmuwb9Aor7Y
3e1fY4ET7f8Nyxg2K9vm0//fpgblVaUwMDP7R8SCGk20LOgND9iU37e8KBI0HHDpGihSNIjvGUsk
N8CafxaL2tjtZpTnV2ezaV2VvQERaWPKcVWqUwlx3QbcgtvO/Vgp1tgZHbDCkBTsUsw5I/6x7qGO
e0+zaOT9DC2nZBmMQEtQTFbsN4pf+VX6dpX9iuMrTMjJu2PQVuvRCrYaR5gmkvW/24rHw3jex4Ds
8J3BFe9Syqo/n8BMR8O1fxBf03A/dqE1qW3KZAGwzgdHJrlllsuXigUKmfF8CivCdF5Ya2OOdfSo
AbymbdYNJgfvJ5X/aHFSc30vh//VFsw8n96pUsnL3ghqt8N03w0xzDL6yocb/eDoIc5tz/FWG84y
StqfdTEfJEues6kSH8tK/Uji7ObnxzKCt3EzKRVy99YYv0TmOKRZ++CRyeBJoPvQcQcPY+ctR24e
xJzvQ1pbDNfiUccG/YVjMawYEw2Y26heGpZK0aNJbh9jJiPmuqAatfzeJg7aPsgY/17ZFifFOv7i
UCJf6KRAkVlpog08pNJHdoET7R5mNk3ZpKdudgrq1NznJjs3ev4UlzN7ALhr5JMici8jww2owGiT
bo1YQ2xa4/kmsI89zSorxlsA56vcdF2uDh2I58EEvfmr0h2YYZSGzopZ70VG+BLUhsRoMDx9KbLe
7D3AqhcsPWHlT6KL1/gB46PGcZdwCQXueOoIL1MzgHRAUqe2BE5S/oi5HKlE70vYmp13ukD+8KTU
y782smsvn5wT49SjVcFrRJ6i1swhtzrfrH6xd0Ek1hedI8p0CBo0yXYtm44LmvMQwDZZT9lR5Bba
WOdEuGw+qRlLiNIZjc90OvTCKKwMnpLhhW4UnXhh5j0jOaBLO9DRIVkt1xiPQ9QAerd3ARjyawIQ
F9JS98GQnyhOlCfk+Wqcuc7WST+dTpSx+BemsHuWqUNHoJSeGAMEZltIPt/d4uPUvAcNfIsXhpV0
dXi2YYlXrhN+//BlpyWXNKRLoLt5sI9aBkoUle+NAzcAMk2ZMQhoR0PsLZXDE2E40nXO/TGlwPKx
fMguuGeVCzDSIk7kHrk2TXPwtCLu1KrTtmj+z+HFxO5IvveB+90GFe5uEX5IV4mHCcAdW/cfBFGR
HOHxcAcVVNiZgMGk87izeu9f+/RnVqkRSPNtRxn4z8+IUjH0At11C2uJUwnN8aq5Q72nFS1Wowhe
fstJ7dNt4nC5eJ5xcDArhY9f1yELM3pMQhiuo76smAovUlvXZn1jB1SJeJrO0wsHlHNs1Eb19dvX
TbsxXtlMU5pfit6OC7YwGji7yZMxi4Bjsr3NQNUoVu/z9LSdZh5my8s7ttmc9K/ooFH6bDlfyFSA
c9C7kQrEzgWtJ7yM3xZK1V0pPOgvorebPa8OTS8SUUGnTrtMmi23A7HUP4U57f5quB2gnEtMlfjG
d60A2YGoQOc5FxG7lKLj/ztFJxDaP8oiBS0EYI2iELWmoDjKxqm220uAuGfwKh2aaGL3KI/ebgus
Kdh+xl04yGy6m80Udje7IPM0eiryVSVpnS0oL4pnQxIFVs/6GBMM5C8v6K67gTh0mGKTvckpzlmq
zEY+vNKBjBpcDNZqZL7QaJYkgiWZwgyCpkeKHOZPvO8blZ/cVvRAuQnZik63qy1Q9vKu4GBBH9UN
OMcTCku6jByLQIAJgeETUNQVv0oY5C8D3MaVw0oGUCp4rOuIJ+VcC3prDS0CjQnjDTRa47k1htxK
cTG5jT29I4C1W9PukPR2DdnQfQrfvWXdBZ/gyvCbDmT4D5nA2cDaZhSKEEFERxH5b2T/TV/R12NI
iE0QTQDMOCo92C9Qv+tlXYHjmxUMQrOzfv4xwLvbDT3UnTHHv3ETTGlzDFsZQBH7Csl0DH+Kh2Mz
dz5e1He/NWdO63Vg9FQuO+IzoKqxSFDEze8qpl8U9FgdpMpq/AJVEUh6PKXs0DYGkE3jrrTojesM
mRQ36nPKdBQn5uR6dbRjZ2gDdRNCkjhdqm/v3qe4q8Aon+bfAq79bvzXxQSl9ocLQnCM9ofwFAdN
uihyeRye8Cghm2A+v8Nw53FGs8nRBhcSmriC5Oj24JHVaE+d82tCkJSRQZVc0zXPiffWxMnr1DLU
q3GvMUD1+5ivcGq2eA6NA0/CJ2p/qe7RAR9qFtYgNztK6/ahPDLSGaNBypRKHd4ThZny4L9R6+I/
YSIxqOePAyyBm5e0rFQlrhMZhEVPAtPamt/t8R/0CjIQ2/BR57DeQEVsa3E4WFQnLf/E8av8j4Da
WKUOWzCH2Vm98dMXKrqBl+J4fqWtpONbQEpF26N2C45JLgHZ2+Cyp8G835enUy84NdoYrgUd8/QD
a0+x4l8x9OuSCrq+4j3xo9bD2wCbfBi8dwljRXXZTXyE7AK5n/eeTeCy1HIxR8L5pY/gF0UFp/jH
wSgdE0XYibmaSp3BdsUB3uOMU9FbJ/DOOlRhGhNjOsVRfjGyDl+ftwEFBUTyexjf3QcVwr8UOtRz
fYMaxRkirpikJl/CkzNOWNeJZTdXaZdqTnR+Q2FE6eRoPeMcUaXg7AILGFJp1Hba4m4kpCnj3Nuw
fVEAQG/85DR7JS0/3aPqlVgQWBc9VcKfx/nD/n8zXW2P+lW4RcuIHqjqwBukkt4M8vHN5nMo9kPt
YtMgcnqQtxG+3sbtYqO7ArFk5jLBLeTqZvtOYnr4ZIAT9lze1WIk+prUKOAbHp1R13iNRwSjbSpI
7D6yTr6H0CDWMJMfReJkO692M+C5ki+QPojJLhyJrAIWhhfcO2e3dfWbwsJU2zdgBJDEJWPQhvEz
NTOO1wFsv4oZptil1q3llE7FlNRosAzCNcN5NpKA66elEUH+QgvRbNrkx1fWE/vSt4FM+/W17/0J
uWlhakLASiy+i/qmidwwV7VAy1+1HBqUjz/Z8IXTihvhvudMzUb+yIheX07RtseZ7+RDk6wqwwnZ
zdAcTDeqLvZ287Csefh0N9ohhgCrWmIJu4CcN0N495dZ4FiYfo2wVitlNHzZ1SdQIXAEnnP9p1/e
EDoNsR86uVID36XJDjte8kNbp8FpKbMYHdjqKfhusY0+VR87A3/N5I/G5YH9h/zh9/rDh0OMzvhE
fWwdp1zCgG7rn5km1jMzBqp6A1PX3HikYxYbdMzcXFK6YWDNFyCCTN9SM36vAhq6u8B7HXMVlPdM
RpUb8o2FPafvh7g0s3lovZdLVgWlhPaFToMTsSaX7jsMzN0UBlMntP2YWIDlbwINJDb93ddi4ppf
cUVWTu7/iNl6cfo0Aoq3Mlf81Qb8JChUcBbIRD5+w+M6LlPDHz7C952DAVjpZaxfOMkWfxBqF8G+
L/e93fJ7HddGi5EQvrtB05MtqBj3O8aOHeYpZ4hMI6wXhZZK33RvJi67ahY7Ujny6oNLM177tk0o
12R+TGw77lbS9+31399QSQ1sPhre4IuRHd9wcDX/VWE7sb84kFDl0myFP+mTABxRKnUYAbONsVlg
2s3403FjSran5vv7LFbAY9sIuprfBjXkP/izIlvEX/P3lMFF3wQUcso6K3K7WNouqxn7AlNsHIaN
/UtgZmmuH3DQA+nclk7PuW2Xd+r/n3yt9ruNft5H6C8i1w2SGbaOvcg3FWTnyNCjCvLCcNmhfDeZ
+jGnS5n+GiZ9A5UjgMjUvRuB6T83REiM/cEmWO6d1ixaulxSHkQJ48w3edX4h0MxYPCPa2sGSxnt
gkj9qO+rIEwfpltcYp4v74ZC1Xo+puV2T8xglc+0iW0GVdeI111GjF/u7p19djKIIfTQdn/5pe9N
adqVP8n3dFhUGM7Iy0YBNsgzZ+okIr5WR4Frbfu4scyIRVuUynQINLUzv8J1UV6RkOsrq8t8oWP0
jmDkF0br+DQHmSaCUXtbpPZj3vjlCal+M8ETlPkpq8eA70n7xajEYM/ZABTP8Ry9i2C4aXNqgnkn
H0Re1P8PsUy5GTyoPjCmSNtT7UwYtLbSXHM2Wq7XcbaAVpdK0i6ZcLEvTy/heUUo0Kbr4jIoO/GJ
2xdxK4TdxjliaYv4PkZNMHe/tjoFDDVsWm3+IWre21JVVw7DiJGqJnmspEelbERfW8Yj22x8NReG
GpjMvmaDltR8DI1/z9ETh9tJdDW6gh7RRzbscfZx6VuEI/1geIpAcpo4nAD0RfROjpSuejhYwxw9
p08tT4llPCTbmB/PlJfs7UA4qiLt+OCjex5lYVbMe/FMhZGD/6ivDPTZflz6wid/DMPwOPxI/+v6
5qXt0GMu3Vy2xmy7xdPYu49gz86lmkj+9w2WLK1n10AzgRkDKrfzWwuDB24sglFDA5E4mrVbltZx
NWh+A3JV4W6DziMMEbffZOccBwtQYObGiiiG/TJsJI77fsB7hx/vQ37ccffecMYkAzYC60QxC+I1
C+o+G276IIU8Ojh8jibcZbOGtDeaQM+fqcB3XsMXQSI5VJkvyGEmZOCTqjAGJBT8jcln6kKw9AX/
JHCaxzCSfEb1xayZHUkzVczRkF6KBl/1a0w1IV7BGIWNlUzmhAtWS1J0ZsKUPe4EBq9UMT+EPov5
ddlDgiCOf5IVJN3oNYnoFbnlJtEslItVa9xQ3Q+tETgYvC+CE437JLuad/6/7M6O9s6xicIgY2ij
FzNbC9dkIs4HaBy5VoPZHJ7brfobPsRclcJAvKD4mBHJcUbc+1XM7MHsTmQ06Nlf7zT0/7CD7NIC
MuVyfqDVdrtWCro2FBcCCA5XDMMYdlFR/ZNdDYhFBtNKIK+6aGByshf56tPDonZI8SEu5Ev8CChl
fDKadIsFHqelu+7BmLdN7v0xrrEH0VUmbeF/YMJdLf8LXyJFAc1j/GNXDN7BHqnKBl9XtaN+kgkK
zeHFv60GmDH3IZmvyfzheRwwgHnC7BA22zjnFXIFahf2vP4LU9cifUhovNjG+i3G9gJ6hyKo58Ic
tHiz39fhIzN/4OOjfNtJyBTr2wrob6vLdpQAbs8bjZ0uW1L/8mT9AxobJVPjqql4zd4YEuGP9dFl
CqfB4027Icu6AtY1Rsinu0YS3xPvB3jURK27sV/KJe9IJao0XrrNaPzge9O9A4gx/hgzgR9JN9s8
QnAiMIb9bwVSFFf8BQ+4m3SE+3KDnICK1N4XhptZ1whyQE/szNaJ6ArjU4sXWI28oRWxGl2c0MW2
jP6CKp2inBPy42RWzVERtujMUYt7cImABtpGf9/h4C0XX46eH9P2dopLLuKq0dWFzvI++0+jHdnQ
f0YyV9qqfE1gsNEDnjH68+PxF/BcvaHqjXvTckOhEECNRnwPnsh4ZJ47Yn0dCzV07HPL0qujqgaM
d4HgxZMBEkwpu0TyoWNGNp3BklX82e5sDhNYN2elgVBiEJWAmF/Zb+Q6bhjlaa0ZCxzLwMIDybku
Oi45L0iXs8Red/pixORZUQ0UfZhR6PVpMAhsnRkPDkvDvRT2AzUfNq8ovoqGEI1faSG+wlu//5Ma
Z4P8FBiCGjqNXNvI8DRE6EFUmvwGbj4PSA4W9/74QbWfqOsYRXtIaS7BAKR0BMWH7WP/A5g5Pw9q
E/6ZlF86w5/QhZswCG5/kUsloZ85oy4/88tQ1YoHmjQ5zjEZuU5duGnUpxT6BKUU/Auwg2zn5uxz
8kBc2fOHajwbtd/0Es4VQ+9i/vpiPSUV7pRYIU6AuewgtlNBwhr9Y724PhQMlLpc5oZQD7p8jgT6
A/AqE0s+qH0b76SYbKfufMVs7XoJr/DsHzesGxOFzdVoGGQH9O79ta4NPX53gg+W0DXssFZtG/qV
huGkDQgTh1cQMftbY5K6gQRCltnX9IBUdj26BKWE74xXvfmpdJkcEI4oKlfHqkN8j6vdX+GBZCOX
ZkaGN40xycmd0SVQVYljskY8KL336ZLgGTx/vJxvYsKG0cYnNFrJFAu9xMVuogYTDLl/7vt48fEl
WHWgK8krXQfRhHy0NeNkgtmVRQLyEPocNVqBScCAT6deYgmFtUiic/RewiIJceeliwPY4d0D+BfI
1/pRcucd84qgN0RL4rXieb+Tyninwx7UQNfnUoc1Ne7BuKjk8Af5B6EIuevUPnfdg5XQxvMJYyRl
EQHKaCRzUCK6ddo49idzm6JZNqeX48jrt2RKJDj0TVynOirYUwFor0eMbFL9CA0ZkxbFt7qvMNqA
ilJMK8rhCHMT9CEA9uWKCSoiuTOf+Acyl51BoZizMPxeVSTM06+Am0H9wSPByY/ex+qLD1xV+Epk
nd1hWnyZAslVyyJWhsvKXzOMUBRWKFDeO18OMwcXUxLIT3pm81gkcd3Zt9GGgMGyJfGcNLZHm8ms
iB7L0cct40R4T5tDW7fUKAFSVffiMjxI7VpoLaHFg+B+oCP/HMmjjlt+BZBe4AFo8B5XbxTuUNnO
J9AQqp0DcgEw+OfLY5jxGLmwq1qOTjbSy0wRwUPtqmUCswLl023/AEcjPEOU6LC8BijlYn51M6wO
UbsLhgFWvJNhwtK5yOalHvhBAIg/P6dq4QxVQFO+jArWElSkj9mGsW58/4j/y0V1uoDHYhA2Z52q
oDRVMLnrfkk9EZv7pdp9BZYnKfCWFfYOkFmrWV8G3T6AofUsHXD4ekMRKphgOFG7N+5+LIVO1Jg/
gyKozwqLftO+QRCheYKmbBJyqKptJoxQslDFmYti8venqlCYJ+s556OtwpFjlLO8Li2CPRv3WmJe
shxvLbQpEI3lYHYjDgmv/LYgP3gs+B0e0QfIBsUsJXuE6viH396aWS3iZmV/AqGbChOgPlytsFux
puRPALIe/lL84J9rhqTMUJewFl/TRQl9Ugxnr3WBUT2nuVLQlBZSzrYN/VSJfDnj70Y630EFGRxh
8byoPb8X6puMIDY0o/hVYcSDp6L1EPfFvxaWClX9HDTE55irB/G3AyGxHPcst0ZKykQRz3LotDc3
eiwZD2BUw2wgl9/aBuOqRbrczVvjyssidkLnNGhgJ0KU4xKHfXbG7pyQibeFhpm7P0JIx4OB0OhC
1rPfm5dDix9gW+i7+D6k2bHOneIdXDXS7oAxrmG3MNoaAVe7D+Pu1gm4LjG0Ku5hNHJhJfW2hTe4
hNj6ZtPSu31dVK3rS2H9GkAb3se9b79bTp2xaMEooPMPOGlG47BPt+/cJpzdEKrPXP1rW+jYSmAV
TmwTuFI25YFFHqtXi/vv8EnQZOi+bvBiJdc9iTqFf75A87Z2wQngZWieKnZjKJ0siBPwyJJBgsZj
zslYzGiMRn8FPhyoGMUbokLP31UuoAbje9FwhlcGBFJcSu982JXWJobJXJtXf/i1UA18EDsBA/Sm
63xFQVb6FF4xAqZgYO3zZlyV0FDH6CivHw+hMwG3WXQzv5PyQgBXp0viqfvAa/oUcro8TQhtRsUl
wOWc1vehToKhpKNhESJ3OWcW9D/y2lHK6jbl4LpDKAupr4VRQWoWu4XdTO11ZcSmxMPaaY0BjRgY
5tlqZLT68NNDRMj67A6aLB8Xo6LptDVGerVovv776z4/8LFhsxj1OqFha8T3j7wdkTM9oA0AyhKQ
qn+IrkSLU54/Xek3sQcd6Hxl+jUp3c7kBCXQlZH7AQncXLWP9A6gTrgb83DTmL6EthwwcrtwhJ95
cqRWu8nTPqXIlmiheQw7sY5A4o765OfnqZOMLHK5VC5SVPKUUF0k8vbxUw8GHiCtMRjY2Qj2i96D
bSYHQEIZ461/NiVKWlH8xsnq8babkA1vhd6ZFo7j7IdvBdEs0B1uQB+K/KwwZk05liiSJEebzkHD
vWDH5mDWOr6eitF3ViHnHr74JdQKtjnCwIa86IjJ9s+CvAC6DlxMPjGThRCP+4GJG0QLwG8wUYzT
HgeNzUm+Yvw9fXG0tFzmOpzLjH9GzPanvDEGvyioIUwN7bd/L5k2q8B6CgXFX5CYTQ/hXC45hqc9
e2AjLWAQO69g1stTfvx0fM4RIwm6jbnbMtn/W6nEogSn/H6EjplCRlUrq2/MAufyZDj0Q3oLcxmd
E6pVGXKpwed5b8q3OFdlwBaDI1LJxAHwnom9Dv6DWzSoKVSMhqG22J2L+c+oPsb0zTCR8QlAPBFG
VLz/zdEx6jr/ew2Oekz7luWUhbZEdMRKlJnhKYEHxUhxCQsgAgPBDK69us2ScBxKxdx7cMJ/UfvP
YQcGA6OK2xBO30EyOd43z83PRc24CMrFvsqMe4yGZBrBiA4BkXlvZn/MSPWFhWYtByZ1wtcvvec7
uGEDzLYyus9xRvntztRLzfGW/KWkcb0vQUL+X4L4kLXAWWakuxGxTsDbSmFQcUqNxlwrXJkoIWr5
u3EI4tMq9BneD4BLJtTm1H1mHGuJVQ5DwpsqpVnoQmRiy562nfffA9+FYtoGROdKIDLBTpgC6riD
uEdEpqFR17etvjtiJwK3WdZD4hF32Ls/5uVH4DrvwgUertksWiK68PxDOl+OfrK/XGKOA7nM2KnF
9+JQUtgajEPm5NyPFs9sy78o+0+UEm/p3gYiQDzLrcAU5KmgFQUIPjGLOrXa0AnNFg83N5WiEEoC
dVcjoYfhC6WMPiX1In620arlayw6VQFFIArMZYh0c2ElQyli7xqjVYaCGwPMNN69TYlugtuEZBvC
obYy7Doru423gmZA5lYLD5K2CmWB0oE92hfnLTwKmDeu+qxRXF/3QN6czDCkL/LurSA5aRskDAwx
7kqYS9iHwLiOMHRoJABHTwN7xxtGQfCgEXRQ5h2J7BP//A4Z1ZolYzzUVzy2FMrw5a9LzjMdt2tQ
LNSWb6RR7Ny9bIrghBNymsuiPod6XFNE/9tRhPXOxYK1kFDMbmEhU6Zme1BT2zPCyHkrKAhuBVgB
wPS+GidytOL45urwPP1EOAy0j0lLVGUWr1ywG6SmigQavr2utkS+81NU1IzbgT1o5xYkGhMO5qYm
zKQvv3VW5HUEPDVABLTqT7TkQJXSzwB/GaK8FPyWRJR2F/bxvc+ZBeZWiRdsq6tFRQ1WfF/Oxdpu
hQBz8fUNtnD31535zlpDNl0pRS4rUdJQ82YU2Rzz3A1ROjoeAKSfqf22vdZkNotB2zkx/v0XuEs6
95FxW+LiOvSWPdpZVIb0x7ZClTIDTzLqUVBakF+//bZVVlArHG5kkIrP1XBhgJi7Iyaww0IEXZUQ
eZ1GEuhcISi942j/9zpAzUujOXqRO9+2g0d8IXZ0gSrlcQaoETmiefHclEZ6B9CFxvltTL++WZc9
guLGLEqO7y+ITNyRS0pWnGb5nMC9HPqlIgu/TN6X0h5Tn/l+uxJ+xvV8yj1zi6AcA4AC0zKBAoLV
dCYJtO5kjI/m+lxXM8Z5Act0+IHkjG09UJguk7HZmvTD1qSG3sfwD3IDyOFe3UH+r6mFEGLI7Enh
s8pLMORvAf0km01hMqfe5rMt000PaYQSSzlYp/A9O0uYexOSj++6jnNriec0YnRFZfMc65SUIMYC
CGqNzvGCr9JLIGadKU8gThUwP1DN7eISUWoHenAs41l+vqKM5sJBsGi1J2VlDxPzdR4kRn4mXgoE
nPTIHpofMejLLj0GNgJgSF9EYGuwqvMDAw1B6hFlMKc4PrHMtfrUK0hVEd0kzFgG0wKOmihq7wWR
+waMGjA1eK0UMLb+MO9AZzNCUwTMocY3UJAVdyd+MGdiaGGm5566SCoecq2yau4xI4PZk+7Z8LlR
5ifYX76G+bqNA5WmxQut0xVdEhKphbAH8Ox0Bc7EtQ/CBIcWRIGZx74xmGokKfU2WnbuJXiGF0Cd
5jB7WTFJvIyD2kbqwG9ST2z9tuvN+5yfzZh7f2XWTGGeyIwl1gfxABkux2b8Peu7WWWA2pithm9A
J6VGCgjco8EB6xNiT90mIowHvP5Gr5zYg3/YGvCKLzpb2+zroFSv3AzgWDDWF789385bgUSPWJL5
6jMX53sxhjuT2BeyQKHNErI0BBfiEq/7rsmkY3AY0ojtPB5uhbvjyjD7S0n5wJpxN/v706XyzTFK
NRrYMDXgYtSnF5NnG30eQxGGM7/Vtc+PwjH3C5wVAKRDFmQjHgW/QPihLO2vnqlNNzOLsaA64j/3
9zD590duzORuxl1fzF+mHfc26pHvmAPIo1SVnEqJcT7pRi+1zqMxcC0bLPvGKXR+YLoGNv6cUzLY
HZkksCfQk7ZmDFthtC0Vk2mQKAP3JSX2W4SqiVeKkAyHMy/1w94cQPYt+ydiXnmP8h5HMqLbSCKO
OJhAnyXsppahgBCU2poDpnQlNpPKqY29vlfd7Q1UGJzN1WD3n5Zr8saXEucIi7Zl2oYio6RTuY+o
RqyAXKZUwKq9dnTjnylK6JC/BAp2PnvgDw9kRCPnVCGuFg1YxAjirvCgBjb2kFMsBfBQbCEd8zMD
+wQJTtMZ57v5rw89LcksqnNODB2iyeTbA2BzIkSNSEvBCZ0w+kLrKPblIaGtpAOi3kc11TjPhwtV
IYs+KK6vZnNd9D9xMbLSYl4qULYOO1fUPjbBzU1mNbSJKvOS373o3CJ7mPztO4eoMaIpv4V6uW0x
XHn9qQ/5HFntxm+vM6Q/Xuq2LrMB7hroP6yHitghcSCb5o0NayBht9J7EfcaYhoGZ4OZIn/8ut67
cd9X7zUZ9onnQZ3kKPLeI3Wz7gHSwcv+3AKKk6ICq7zGNH34R7ETqOroFgQcEL/a5CkEN5rWJyjw
aithf+myUTPghPAjoHVFo4wvug9jSd9SGA2xVy0wbPLEUenwnX7nvA/qMXBGjPPDOkP3TFEmC2MZ
0TY/DyjT+DQkYdGiGo/Jm2UIY/htpW0CmEGlYDzBf7VqY3Bc79gkOQ7QJD6UFUX/oRD3WUKqEWeS
OiY4FVWLwmudIxoqe3lx9t2Moo+SO4S+n0NM3KEqPSs1GIWhX1uf30R9YFQvu2n9nIDoAiv3XiD+
u7csNx/Ob/8NG5NtCto6/+oPtGEwfxE0Uo6zn6W5SDvg/VhEijNejk1GYeydaoCwnR1VyvyMeTsW
bIruXkwA/neL2ZFiV9T/Y+nMllXFgiD6RUQ4oOgrMwKCiIq8GHJUVJwn1K/vVd6Oju6+w1ER9q5d
lZWZBeJA8OEdG97LCu59PZhf5DjEuXJKZLS2foPRCwn8u4zpUPDOL4zdIkmRuP8y/u6LkDh743D7
BKQpnD90ki/DAbXogMBscLCdnNW5wCMLzZohSG/48Z8IpcxNU9E1r5JmIFOXx3SM6e///T0uzNnT
WF76lxHIa+kQoX4ZvgV6huTI6TDjtAgs0h7CE2kUzyzaqJSFx797H9xKFTIB/bf9UFq8n2j9LukU
WQ+Is1XKOkcunXU5buRcser0kqDwtrsHzoPlMVbtqufyN8PlsOdTwZKUmWPNw79IwzyKU4/2KnPL
zzAGiJXGsuvSbuNQb4dJcqgw3YM/pTtx8LIQcA9hSiz8E9H57QyBxRdRP58N6ZZPDtygSYt++i1Z
vPSl9HI0I060M32vU8HprSJBYZ0d0yGNSByrGKMAiiWZO7mZS8FDuCM7hQZ8T+k9uSw5oUsQNUnf
Nv2z/WyxbTSOPh0tSX8vDIj31VbptD6szjY8KcOW3SIpf2Svabk6IgCiV/Kk4aCZw2+XHDbG+VTV
J50JiAmnEf3Mp9HeKIOX08X092QWO/8NReZyNOyaMZsvCP5N3StHjteBDnBlZmCnpW8Vaw7/w1A7
CQTho3mBrxMcGaZnPfskX2e6y9f4NNxiWdpkQLd5P0WNN24QvKaRnvrm3yJNOMX0qKQdBMkWZ8s3
TPg3djs92HgHWFJOM5HbrQ8fIQwcfykbP7hnswet/L7FI9GryV6sNFA0YKrq1THeL6RR25Ex3qPb
IpUgoabVQYk1rnr6GH7MkMO3lc1fmKijc7fv3/gFlT+WWYgL7/QJsA5SjObT/mo6vZ0tuZBeveH4
6vC5uNzwAUmOvFreFjHRHMlViY0cLaj65rJ/6QdyKyC8/Do3uG8Y9B8loOgdeI9N5wg2fjQmFHxQ
FWY7wo1B+N9UDFAUjtTdb1yd8Z7693aw8OCWaEP0nhONXUwnnHHHILp1OU2HdHhKw+B0JtVRHGPy
gG0Ov7kfj482yUtAbSjN53u6E5uD24A5aY/JxalQ1z2M5Yt1ADkpOrFa9bm+I+5a88nxamJxh7ff
El2erMddxHD1gmORAhVNHiFuVgYxkzwNY3OfMV3uhCkywM6nMurxxxuUK0sKh2hDHtU2hmPm3kuG
MBo8nMmWHtTiqLsAS6KkHU5OkIBhIrnDeattzAGjH7TCCFcjlsbOCCAvcw0CqnM7el/agJwRc/E0
VLPhYAC1ScjfmAhS63MzOXmMzWEy+u6tZ9Oi5J+AqlLId51X13iAWx00OVEEo6Jh7W2M4XcjLADI
T+9cjI6p0jky3E2LRAJqEV95MHhNrYnh3n1QNmp9l1LsR58bbF2+bGXzbtuKeYlfZuJSOcQbntA9
Go+5DBoLeGNwiw75u8No+sPb2/E/vhA2Fq2tjW/YDMv4HXR0ft5xKaUG2OWQ6pMPgzkAvyNLMUVg
wXQClymNdOk44ggcO13Vmcg6XJIb7UBMBlzW+BD6zVPwwpMYexDaYdgBbhouBO9L8naY6g3YwC05
F1fMFgzhst/W4CZnePcPqnkeUQtXTR2SoEqkAd4bST9D8fn4LDsuYcDQpeG3gDEkQDyU+g83CVQM
b2YoVyD3EKH0G3od8Ua/gekKVnFHVyTo0HfFqwDMEQGjHMN0vK+HeGFDrXkO6hEZFAgvKgsRTrP2
d0+eJJ12gRE5BXSVYAyWd+XMvQyAS9wNZ47vGuN/YdMtqetXYNNG0/PDbB/nPdx2EixDh3RyxpUO
z06gC94CUn1HHzSCB+nB2Nj4ClJ6uwVUEUMHzh9mYyDdMhU5qpDr3K7cCW7K3Z1q5IjXD3/a9GBw
5QMg+z7j07eOSebXtE9ETrY3DoL6y3smh5j6p3RCxkt8wiLvigisOLX1PKyWMiNQdW7CB++gqe8e
4+7Zet78npLdT+4buOLq1M3Jtj/dK8nuE+BuIVTVzcHY9fgmi8dQPXnSLHBH8ArHtGv7c2B2FVqd
UfbTzWi8AdWCyfmcjU9nzmjllGwIIvGGVpD6HFYRfNKF6skArQncwO1ga3W74fnh3yrnAjWjuMEm
67Bk6Qb6FZ3onj1Wiwbg7YQw+kYLtCCEfMjgDbVQGKC4xWVkM/6GxlL7/GtxUBwsrZfzMMqHIcL5
S0LY2nBSgWgxW0rVx8hdwOahA1n96YD3Aj/oB0ex/oCoSKVFigLjnwFahMXNFJL81f3lwyS4DV/a
UtR8V2sHF/DqlbV+gR7h7kgxiWVHqjT1yjRqgD0oQ/Nj/KthKGMHFHY4OkiBeudfmDVUJGj/wwHq
BOZgB/SnbcwjiKwfk4OLI776GwwfpCbgeA2kCvZp4k4GVDPi9zXkBB+Mt4RdjAMoGofw8UDnCVak
1F1gky6wH9jNCVjtDjMCjj9mrUT7ndmPhcdp5sjqQ2iz7ujZ0Efn2WjDlZxBBtgJK3dzGvFgXWjr
MPbzDzYq2Jbr2XQ6gmVFpCNCQGhF0BT6PnUVAZAw79BoGGEHKCj3ox6NmO8micLVRYYqAiaAG1cM
LMQrCOYDVlRbE61fbk57VCfEAkBXLhILLOnCYhyil9KffTOXhmE5DyQ9WHmGeJOZMvGAIVjeKfiW
jPRw0fRaDTYMgxuQ0zC9SsfK92L2mWe9NRg7hm/RCDuIg0H0DXrWvmNMMfd57KmmzrwYYr46wGCe
c9ZLLlRJ9Pc85iow36jzF4qYzvu66wWkfwat07Qr+OZ+L3xhl7TNb38v+yyjsYw7aG6KqA2JIjkF
rF4/fJGg0jjvjgQ657bz5XPejuptAE0SZdrW48MJSZD77Rw7JjoLzfRmTl9zGiJIp1AQafTNuRFo
UiQyVEMzuwJSmqrT/nv1aUA/6B4nfdfMqiEjXVKM7YDBXTyqH2Psi71jmMAyj1rGKUYfKgIKRA60
JAEc+3o1DH0mUfJjkcec6r2OdfkRI2CvN19/an2dnLGLQneCuROTZLJ61OFiqoYD+NiJRQVzM/c7
fYrciqW2gkkzATEGeBq7B2fUHa7UEPo+hfBZx0rcH7kNd5vTqi00T/NoyG2ds9XFDOxgtiMaIXzW
PbdNv5K+BYyLvNhSphu298Ke+TeS5Yw7JIw4fapxe8OGlaZ98Fb9Hm7HXgqdMswo3n8jUR5z7J1V
Bz/1/J3ip0klLkDv0Y2SUt/+XAVksBCcSnztMLPxwP8c20bswMA2nkKBz/mJEWNoFuCu1R5Auc8A
4Nkbf0vk6oNykJBEeraiV/4B/26cFUlXZVDo7SF3cTdCeQ6vTBvG280fdjSkyBfdY4y0bW9j7Eei
vZ0kd7xLgT6b7M+9ezXjNVS21Dv8eSKLThJGfrcTb2unXu1koViM4ioHHRl5CIwrmRjMFB2t+CAu
vk8OaHUfUZ3w0BO6e03NPrQ9qHbeNbxbLOoSHkaJCtmmmfbn5yfxGc8hZGS55hY0j0C2Ucl6OcQL
0aY2RmHItIGSL5Xaby/C0gyWooW4JBX7NhQ6eS5yRoCKq44IjZ4aOxs/eEqVNN8lUZiemtxxrxdz
W6DWzWZUgs6a21/07RekZaih9olBdzgI0jKzVMd0x+9wvJFUwP45N4WvnZ5XCU+VD9AADhiVSp8a
YjwEeAt3EYmqMDVkxo12lg1lV+sDfkVvxjMjUkBDraA2rZkYBLvzS8PtHu3fCLM+b15dcw7mN540
kMl5P8Dt7Gyt2hAbOHZnJ0pJocFTU1FlCQtJqcmkIXFK8anSrSG9mozw3dS1JnlKbfXB8KuTiW/4
LcB3RO5hucxsO01wCf1pcmuH3QmHUtQeIga/889vRDA5jtBJDh5ZA3gUbTBzV5AYAcVcROzXpP28
B6kit/JJJvA4cSpzjIzUR4vF4JqnsQLNYlIGLCFmtKIARfXaxEndDKtZRgh/0oDr/D03of10bDPT
Aka8YiUAWSWTtXG4e3Rnljy8phsh8q0tugm6TKCCbXw2kvVtYXhe+EIxm+KQ8NnrSfurxyytSfLy
12/N3rfcPzVmzXpMb8VdChcXMLaPnsm4YUhA7FUalZ/hNYem2TE9FeGgFdKOgbPBedElZVQCk0fJ
GuUjuaEfekJwqibkHxuqE2Rnc0y5kXJMzxwKPmJ4iZbm94+4kZfuly3TOhsR7sOr4jj4n1UxP2LO
yEV5X8/GMOTi1lhoeslXxM/gmCdwSVxaVAxWVeoQstuA+ro2KRGOHr5Uaw+OXv1vBMWXMTOYPnXN
eHYMdggCnOStI2OO3ltgvRfpl3Q5oyb36LYVQ5XFiAUAb2NrcStCuUqkR+lOSKcfyh/ejAqv5B+a
Pi0jV4oiz9tZC9H7IzgB6NXD9GAzDKey8BfSzyR8K/pI9NgwBVRWqjy+Izx3yQH7uo3p6NlJnTtB
2+M3hZ2rmPXBau0bxW1evM0aTrH1SDsBBxD7dnotfkcsp8eeBJNou0AOT6qd7dm9pZ7XVsa+80HV
dtmE7kCI87LNpykY5OgEfWlAyzw1zc35bpcnEkTZyZeUMwl7Tv6m0zIZEoBPA7AMfRn+Q63Nql9X
F5vt6fSYjifhYG8Sl+E5JZqN4K+Z0vPHy+DXOn7KZCiekPMXwLuk/TUYolygLULT7M6EBkOVmSoX
r5+h2JfTr+mnnNeXuHLt9DQulNlpvLdrIAQ+Oo2OoffQnacZaIO5peRB7HkcGijchrTQJxeRLzGO
vRpFALT5AdMLMmxuJhYHZouTaG8lNeiIoZqw3knExA4k9TheeIqDt84spq3BrJ/FCNlnf/ghaza6
O5ktlvecXDYTTvts/bToc7/V0ckLuwZjYCqDvJNYRPTRYqRW/IpnygsYA7KT788Zh+cI4DND6Iyv
e3WaulLgnzkveJYdXLrwSaFHhVCFr4ArG4N7cOsBHxb10guJOtZBNBkHd72NRM+BdFhOs8zOjy6L
qxpdJ/iJpj8dVf7p2FjxjQ9ByNyNnvfbY2TA+iPmwXEY7HLOFyJL3hvgl456Mre1O4+5IdC2mGIw
q/dhrwx38L3TX7ZIJ0lh6ISu2OtZiGFTToBIr+HZYOtAK+wyLwrRmNRl0eHP3u6sxaDWMgygUKi1
zaiHILYaZpnoLT0PX4kUKwgoD2UyFY3aptWgEEerpk99xE6YX8B+4PAiAp1wkQAcpPHJ9VEcSbiQ
o448iYa0GfXBoyPi23vmxaIVcLzC666LXX6cMJhTbwc/MmIhuRqr6g0V1cYagJnVC2NzAcbe1MXq
O98cHLB7o0PPyYTtBplKKJGQPqYIo7n1nZ2+feE1UrqvmNVEW/ljTG82omXwN+HC/tRw3KbR6DmY
ZmGbp8NUClKlQpmPpnJGhT0nxIypZans5ZYMlsiZg/FzG3tja9mghgWOpxlOA2eYZwAmEj8hp8CP
NPEis5lKd77pzTFoOPRq6uuNOlwpuHryztcuo/soVEeP0K2hHppnpgEV/XmL0tz1a/kO0q6FwqrR
d/2x7X7nDBFgC7vSZpBvu7LrndcumXxJMd0xkfg3uublTyirGSOovhlkGLwPeau2uKaEOxDvowXL
o6P3NL5gtkuO+qgcj6ZHxNZ4DLMEaaQRAlKWl42T7de3U4wXeTG2Psxxwdefl2cQRDlpAAfcZgxB
5qMZD5ucGA+vp8xS/RjbQ/6kDYUNAyWEGdab/JTymykSTxTUO313m3YUpiwpeMwmv+etWqwgakx6
3oQlWsTl5FzjP5xYM+zhwX+dI8IbVNc4GOjBFUsalS69Y+HCsVwLLChTfxLvnnWsNSklbhxfN2WG
SXhlVhBDsRuqmdy7BuO1wudSe4pcmYCZZlsiHmllRGzASaI1CGWwDgpeksm0eWLD8QyeVDBuy3WR
+6OozysX+SVHrngSPfBPdkRTxJHGq7CPsfGvGb7xuGW5wC/o2KikIRae2Kila9fk2ikq4avBiBHJ
v7I+Xkj8n9SbKyIXxEJQdvp3doqa/ArgZyK/xwGGLc3oqYVMoAJCPZVmExrjMf8WrAf9GqZdmuiy
sc5cEFISaRFQsv2m7ZCK/AZC4NaIJ8yZbEKxPK9gdCPZwGfDxBWokHNG3BBGaWtK4XAe1m82cBNC
pP4OKGCYKafQO7cRbIl70QSX0yWlPmkjAJEo0Q5nY7N6oijK8UCJqDR7pifz8jKFpdEyexucO3Wi
ZBg2PqSs9g4cWN/aaHnvOqYke0QTennjRI5+adztxeAyR+wAr0lO3AGFILqUeLoyp1ZhNNGAIvSO
pVSbyWMJARmHmRQTt7RoWL/pGaQqFVuoTLAnkXMzoypkifO+xHWhrFD6tG3Ggn0mFDBMVp+yecVo
KUQoT4rO5SzI3f2912Ic9RnB9TDbMsMHuT5ZHcL2qWp0wBVYVFudvBy3ZJGZg0YBpv+e2YS0o3hw
tn5JFXgFecop+3CcsAMZZEA/3mFEKHcrrUZM0Zvv9M86oiy6b7BvJ7mAYHM1Ek5PHlOeIlxo4i9T
W2FEzZWGcnFZ+4/oemFzheqIh5Szw3wRWrPPemvlgUwYSjwDvHNsiaBx3z0ZChJVbpFeJ4yyEsdF
nrOU9cQDmZeuSYvzFlyX/0xh+FBSJ4glVEh6RPmU3x4Wcz24Sy0r/ZwNTK6xJrpybNi7RGhA5ynZ
NEmopJRJ2DTFBRmBSrII1ltCivdqcmDeJx7WcgneOAfr89YfsnvYFikxQTzF0tJqkUOW8InFpoqC
hjOcAiMVpxUZsEnen1PMkVyunRmu7d0xKk4SY4bF6jWFNzN3G2y1koq8b+0YnASGQAZQDdJy5Omd
8G6u2bVUpw9B+2lB6Op8QcGUIumSRbk+FHiZ8lh2gE469dj6UfDq95h+Jhw/7CD8xmRR+TsZF7Ct
SfpxYaXEd8RqBjb6ZwTCwNhDkiqBXGBW7NCSSO6Jd9LBXkyLN/GBrZZm2dv2++Tj3Za7w2OPUahi
GkqrEm+DzNQC6gpuqg6TpMCjbGeV6K3w+iPkEIZUxnYLV09ufPjTMMT3ASAy1jeyATEnkVZGmt4Y
aPQ1pRI/8CpJVb42AVx62h/jxC7BtyIPMxYGFyUdcqU0r3tvAZHruDVgq8sGqoYfq6j86HsxQWmw
tNIRIsOZYsPjV5CFPQOG13ZCMOgBJ2MtAoyOl3P807ArxLmxhmLcujwsOIqMq+R00gZ3hk4Q32Q6
QrfmBr3cx0yqiAR/BwaVIk37e9o0ZgfwKUB/FcZAwr+hGRm0RwgxGU9DnAE6cM6GjCTkS8ciz+lg
+A/3PUD8tlNE69sVD3y6ovCPTCXp0EQEYEBQaRrO86/DOfKGT8NGJqPj3vIm653RzLenVXerz27W
O4lFQwYzHGKOtLQVlauy+iQTg2WVDS0Kl9cAseZSmy5fy+HBMmAqbMA5N2Qc0wAihThCIEAaHHMp
7pNv4vy8xhInoLnyWi6DZ0k3G9FW/hcMu9mcF7AKWdJeMrNQQQbLZzB8O9eTvRzAPRpazTtRuIxr
c6HYN2ZZa1Y5WXdLxiuB5Om3HqeMlOE887+u8VYM/CP3ZokTiX6axYm4XDJoccuO/BHr57G4/POX
yW6SrEvnb8amQqwDbzkY0qu1HGdreqdxE4OMY0jLGUXprNOBsWLFb01HboV3+x8tWmx8n3+l53gy
oCxuDv8oXfko0vmjQdPtmmENjxAxtaM3K+GyKuqc5w++shtttzoTJWJBdI6jUlc5ehCBP0fscwzQ
kp7JtAvelLAVEcU8bxErBtjNvNSRKDpJFcJ2ig8n93f4nSvz3OWcLcKSzPOQhiShMvHjyTHDeFn2
/BqYKcFEwcWYVo7F7H7TmRXHeAr1YcSOx9xxo7gPxUGNGtaxlkNoNzCYlsvJjtw3HtDpxUV5mGxn
jkX7zwBUNlhxCZe9HRP8nzna4eaO71a0JilTVvngveGh5vfs5BOTQKRp5TdBjl6FV6hkLVeHrmQ9
71vJV+4z9svHCRaOQXI2dGUZM+Qwbocyye5gE0GtjgMCbuxqJKFxzEiEipzp5X7mXiIt0hipIA34
JE0LmWAcFh9gXCkrJIm1ku3dwC8VdyhT69Kj7fe5lxJuJQm/A83tnGrvPFgmaDKZ2SESuKCND0SG
dhKBYhMNT0emGchr0p1LVUElHkZFuo+c5G7H8BQo+6RVrrN0kujMwk+4K6w54LaKPQ4luOHN7qBI
4Bw8V0WPMsZCkRhl4dEi7BK+1h7nupcoU6A6kUneg1ngJRjjkaLx5Nr8iLGGv1TbrZ7zZtITXIO6
qUNGcdc0Q0zSDaMckm+cbJT35Bohh6kNHDmimA2lfwNYtu5Yf+j8agpl/KXV+ZsrJIUsOEJwR0F6
GwSdQcBBWJL0D8/hfS2GwwuPPGuHg5QeM1SrN8ijp/Plft1mLPM9esF4u5/dTagkLH2kt2nlPpdN
s3bOTI1Eik4UIAzEThXAiGZ+2vACU4eNTan9nSWJqussKizCMEkl2Q0OzFrBHEp4NPfI4k9mB9+B
nSntmi7UHogDCgT/4UFEu1eTlf0oCKi6mgp28j9DMiA7rCZi9rotTi4tEkOcC6DBtFRkiTiJIneh
N/ttjVq2RT9UEAjYwvjORj2DTgw9V8ZVH81g3ifeo9e9DHfpZXoMIEM8UER2J92FrbyphnbRa+HX
O+ASZ91sWgt4b/XuYva8ThMA2QOFweDwsqXI2HWG1/cI/RFczAaSU0KVAzMApn/4XDPd/tWyTnYf
wtdn9OJoeUXlgSlb+K5OyL+iPc1ulgwVysmjF8BcMNC5UZfsiAeNNo2CNmDRf43rArbw527nxV6I
sTz3JgkShuklH6QVd6z8msEX76NpbxBJodXG80SjeBt09IoDbeF2boOLIg2MnvGNy81uChCoUHYx
LfMzOLSN3oep7G6vj6scWseIQS1/01bIKUljAgoJghE5W1H2QZ1lHitjl7wRzCJUgNEiKfEdp6BG
E3ipB6iCNGvV4Px9KzatFvEzzFEs0A3A4TY47C3sv+TAf1NGvAC+ENcwk8DGtEchEcl3kvaF4bTX
BeOH943NkSSAOB5dl+wHfPdx01nIyGTKsULQa21GuV1EeWNDDZQ2WcbUsPRielTRLSb5euQ8pOx5
zogp8tdKMxm89oG32jPIpfE7Z2JxdhFYeIEMq+l1rTa2B4aPL3Xbg/d3/5p8O7SS2Huxv9ktgIPJ
gWmugPOUKqQDXeM5KvZjZLBfdh+7C555FLF/Mdh3tl1XC75IbfaMRwct4yLsa9dWMA7vBOkJVMFW
ZiqmVNH3S9GFk6h1sVkuTX1PXt+xW1eu+w1zwSBRupkfaV8R70mCNm0Unf50VEYuDzbzF6NemOEU
bBxAr/FjXU21k/SQcgzaOSdkNA8WlTlvGkgJ1l1/6/jWz2vEi7iRg7MTUCrJIzmnXvHBjD49xvGM
wahbRkSRmx7Xaxg0OucLiJeRv+gIMGxcUCYIlHqkSL/giqum6UWA2Gsp+DAipVtzta7kyWaUvlcX
e8+H0zTt6UkEOMOSkvzwfbXoYfStA9EwaO9snD1H9L14N1wtqQe3kvFu/36Suf1TBoDKocTQjj0/
Sj5JFZNTiQJJixtul9Qef6Q8I53HGd73QzJdSswj4YMUqj9kp3LCAv2BYhL5Pd2DQqrls53hJHL8
N0F8tQR5w7QRAfW2jepu1WReFCKCjr9aLGoqHWkqPmX67Zsc9XYhf+UwQVfFBjJtztAoKzeUbhQ+
17WcNpiTIsem3Ni3QFGS+7AT3HWZEEyOL8Qlipu9DSpo+18ZJ0fJtpRjrxMUNPxKgu/Lv82ktgDq
AyREftoPtTF1D5y7AI2EqHRXMHs0+qiI7kZqyFApqkcw8FXfXLVT2i+bboPedU13ZHV1ISeMuzNE
XCPXrzasz0vA9HU8Ves1lxGF/s3OTKpNWK6M2j1JZ9QHBSLTH4TmavXhneDT3JyP+9FX2/UIuRD7
RIsAZaohnZio0XbAqfcpaLbRKdASmCHQxJGGHIqOX3rD/BYdxmuLlJ4hmcYUzXTtKtgAofWZoaH2
AcfEyiherdr0aSkpog93pc8b0I/GjsmBa3EYCUMVZalBiylD7BF9hl2CK6sevuzZnW4gV3IjwJRo
dwQ5m8mXjsFqgyQJas8pF4JODWBCk4Qzt/JfY1BTetkWr3G7CRP/jM/LnK64OJGFL1oML3mEYtch
Y0MoXehSd3yWMvXRyWPjh5WQT7B8xCjpp0NRUhCZ5+ArXvJ8ClMnR3RHw1DiUjYFUythQvBODDjA
9HfBcw9zE4W7Cx1M8eS7oUbk43GqfNGtllcwdBMtXAfGDewGLr4DlcuAKD/AjQ5QKM8fHlhOcQXm
Iw7fhTxMECASI1Xs7y24Jno/vhG+mJXQd6mZQEG/ZnOnZ4o9pZNyCU2XC/IlPEfUcLR7CoIz5A5I
FA0x+vABbfc57CVLiUsIPR8a/Vn+pqtx4Tr6VnojUX+7Uuxc3F7gQFycYYHDuMPEOa6ZPEfAbF4t
Njeb3SEvIgETYwN0JYMLKQyoyynITRgAbFindaOIZCdRngp+fGH0MBm1Z6dnB7MNSUxSwQYUlpZo
fdjx1AhJ+cBU3OJVUZirKIrpdZGEY2CGYFB/+3ZUH02+4CHI0FQL6Vq1AFEMaYUDdaSf1V8itRX+
v2EfoITmHVJ7euLcEzt9wEOIuR7NBTIf/nRFKvLKbn4/mFP5QVDcV5DD9d3qxecfIrvQvzTN0H/R
D6dqxvFiTlQBf7gEbwAX7CG2PAq6NT1JR/RpdvBkZgt4NekCPZeWU97s/dUDRvW7b85MHNUBlGiq
LDq6zwzQ02PQESrBiaIb6hIhiWnAf2LWeIEhaexaTn7v0XpUN62ewXI7rK4UWyBCX/0wBonAPDAH
CT+QxcXbvtv5jltLMATjOsI6WtMG19HResAJBusmZB1Dp6U4jG/27mB+++w48LA39/5aq7jbpn/y
pDgCpnu55PaW1PEn+zF+ryAJPNDqAz7Ru6A/Y3i70VHVk3+tb1xUgE3atJP0/fg105tSfC5iOL8U
SVSHaU1g2X053JCxz1hETE3o8pQacoCBHaC0BgAiWXszMcCo8Al00qhlFT1ZANH3V+QAS5UucVS5
uaHYfE99w4XPpO9zmFqj6Rl0mWhWW6yXnV5T5fToX6g8U7KTLPwuoiPd3pYZNjM5BnWPEvLGUkcq
T+6YPPw16QiAzoEDqqlTVWCN7AgdpAmKEX5YYzx8uxAIIaV2ozkEPAG+0ZGdCoeZ9i6t/5xR7pxx
FFAqnmEz1aR2TJIdzI06wcGecol0vOXRKOCwNXcOH6XCddhoHIjLvt7dtKaNpWQoNKvMyvkDVpDd
KODrc73t6XYK2npCoct39PrML4TdzUmXJFTNzIJnM9Cas4Hbvsz+dSmG7saDjg4Y3XUi6Ov6Cg2A
ES5MIaCCwUioD/kcmSQ4q461zMXtmlJ+QDMIKx51Xvk48DJxQbWYluhovzLojWDDsvbJRAPPWM5f
U6HParkyjSmTgElo/+wGujdz5pgAlMCnGYypht1Ho07lMGn3LRqnWKeB6jah4QlxVA0GSJbUjICj
he8RR6xmLeCP69AW4cA+mSUpVX8PTFs1FUO7WGfMjaipBefSvibANdnPG0fVm4RimiYO1pAc1jze
pD38q0qGQbqkesTXi20zNJiJYGZ+QQzFd23PYDfWoBmpcoTSwNrvD89OBSK6S2jb8kHiykmdzH2L
j8QexFVrnqv0++rQe0sTE3BivWAo5mkeUTQnLbTkpQ78R1ol2DmkXpwqWeJm4rUZ80XrlCbwMu8u
Fb0L8VSy6OnCMAfVHzZWsKHwYiQW0a8f7FvACRUG5K52c1KwFX0LqRf7TUwf+zwriQHbh4FPAd+Y
QtmGEf5y6Y2bMZZpk/HAIn73ja6J6i2uJkKMATSh/UzOING30dW706Pb7umk9DTndkIYYddwBpFc
0NekBu16yh0QwwXmKSEsCp/6YOaks4sW9GHYlUesLkbkb9ixG931raaj2PRB17iMOIkvrJflC422
RnlgBRjisePU2ksXqtlmDShGVRoXhZ14DyOiSHRO5MTI/HfcJgDQMJEroc9MIWaLhMcnoMMTGwgS
ewUubtsNA5cNSB0rcqAwbG8Zecl7AKvenX4Tzwh8cZMnczX5syd7h1ulfPk/xQeNg4ZxiAvx96ev
wa7gHxzWvUzE0uEBoel2z32ie7mtdZrtoU8CJmQWwd5WTB0QIzfOf/DuD7MP0O0Q3h+EEsgRml3s
pGHSnB3BCboMSXlJgwnLOQuyAnepHlZuy4LR66gdUyziOl1nMSWXIdXOX/SwE8Vi0dAudkHSBWpO
OpZU7Ft/CLdasJRm4GGxYR10uBB3NEiFZKGHP3q6TiKef4L8sRynywAA0gHqgkFwiSlnvKb/Jhin
jfXBvE/OxpEQAcEHQjqLB358sDMI32nbP7QMYBL+XFh9d1VPQQ0dxLwWurW+IUQJ7jMp3Nfjhwlx
sCn6iTrvaMB82Igt8c7TeQm31zuOOP4rweAIhGsVpeyegTnsk/mXNUujFs77fFCnDwMLP4f2V5Ke
R7SxDWovm2MrgIqpDTDsY4pHLFyslHbBziXsAg8BFONSkRY8xjVIXvLHPLBAjym9D+MUMBFKV9Qd
2N4+Sh6geVABuUMMOtMdQQv5Swgmaf9mQvRIbcJeYLUCZrWudVhRTC6QsYY5VYGEETY3HcCEvW9H
8BHJHBRGt+GsosNKe3hUQ/wYwOiZU27H0DIwbxqCJEAn82TrPBVOWcRAMz2x7SIkN8pt6DsCzWG+
ymIKdyghIRZx3+X8IV+lRPnL8xskZnYCrbXuau3Bi3nEtKIkUcZPMIw4kaRmBOyTLjynd2GGZhsl
2ZRCgLyG0d7GwkxibbKWaM0dx9xtr+lxndH2JEwdX9QT97wz25oVpzpdWcJgHrYcsinVKuw7QHHP
TEQzSmrnQeAioOIBnMqpWQ/5hHKU3JmDDBSVelAJHM58eiIArVs7gYLPoM0punYOLW6RjQ0Pm1fK
gxO1mm3LrJV10hyumQ+kkNAl6t4RaOyaOY7dCAF0YJdAEaBJxAG//5WJgwO12I/c8csa4at7bq37
aoj4RGAAil+WZ8IixSeXaXaST54N5+t8bN1jRhjQH4BlFgHzpB9xl9mxwiUXOAPZ6HbWm5gZX+Pt
kVOzA9qaTt3NIAYbTldWG/4K837on1JX0s/LCdt5caWn0ywoDyF+BszZS3qrxNMY9ES1osP6JydH
VbFZueT+JiNV8NRFmoLiXJSKNN/IsOQauMWJxs6GW+ycloF+cpM195r5ZuqA0+E8oJAFez7CVwRd
vHEiKMaD5e9oho7cfj6/m3PFQVvDQkUTzgBqSUH2Zps7aogF9NYg2LN6xvTz6ZRQ1Bt5I8z66dSE
uw0QBNOASlNmOKK3P5BqE4O477TkrJeke/JOpaEoPgOv7eJH+wD5+a1d1JCCuPvtBQIV46GSUdL+
sC6/i+Hkvo0hN55HqYeRDzBv0syDfqiM5g2ENWjZUJ/w7b441mXWrHTKF/xKckqeiSPNZ3rhOBvT
HphbAwX0cghtmvThacdVDSh6c3uKt+6SgJ6zJNmPuZPbyH4w0eTtkudyoFkHVKXGzb/XwNcOrQqO
HzpsJM7ECaJLbb+N+R1ndOS6xmHDLKu0ASw+Cx5T6zbES1OkZWr2pFgw7pCMx4DBTJiElGKcn2Hz
5vc/7IJGbWjkWz5Lhv658SrKQUemogi5w9NOXlp2TI5uFp3VKfYPJgxBtiYpysldSpUrs/pt70Ou
ekJO6L3cVwGk81FA6unT341zeHtB6K2JyyxNbuWF0xrDLb7LrjQg490/TgcEnqwPSod8CG5HcAha
EPWGJzwEzoyEH9z6toZCHtXlC5OQQbdld27OonKqd0hm9ITNencOUaviuVcME6Hto054+p0vPihn
48nzxx1IrZwFlCeUiVgb1Fb76Z/4BWnwdcCTboAWKaOaiTE92rVaKz4po65xapvvr42vV7HT9P1z
zE8xw5Iekv19Gb3SuG5nL5qR+0EXzFffUUuvStz7OfjbtlqZhdaAB469unFPbl3vwbyPXnI4Ro86
u/RW39u8vvr7yuZTumfninT5Zqnr4oPK1HoweFKljGm/Y37o+IGxDCcbh8jkA2K5YMDLLjz2fTDc
E1KaLv5Q4960bFj87lvG/OLcN3qMHFaGVWk3XkkDwlvpX3v+neYtzv9efulaLRz/LtCRsKYnPt/M
Tu1fD+N7a9TX97FMC4KinX1G8EjZ7WtP+sFgYZDdHkFOCGDgS8hhHbERGZLiColaoQI4UpZwIig0
OokBBec16PsqJqYl8Lwoh5GcE6u1Wc3uvXlSXISApxeMZwB+99Arc4kyv7CYep5GbPjhfdQJwi8g
HdpofxqYL/+CTEBpEk7DfyydWZOq2BKFfxERoiLwyjyIOGv5YohlKY6ggOKvv1+evnEiuk9XW4qw
d+7MlWutjKth41D+AS4tY3z6cLgTrmYCbb+Yp8aOw5fynbxqSuOv/R13APvJE3DWlCNQCMaPgZPH
cC94ljDwhSObYQUH3Sm7e20Jc67vsj4+RoKNe//Dg/XNOmqR95ev3/tvfvT0SprQBuhdgfDE9Cl2
eQPTUmtf2W+6z9+7kl4Yshv0jllx8jsmy2L7teuPc6voQfqnH9hoiVEuz68Cs24Ud/pagcuJ4VRS
9n6MAaZ1r5DHX1FNEPLw2DsPX49x+8zWOumoQnjwChhnaI2ZYxFA1plQwieEu7U2y1F1yBSMLrTh
ChAMxTSCdd1FU9Nm8I1/0ArTp/6FbUUlKUBC1qR3z1gChtZL8JGu9fpr9jQcNkxwQa25RMRkJ8z/
pAj+uqSpjAAVGmcX1ZrfeXr01JHYMKfjT/jFj5YcgGMKggoNSBoilCFZPaEcpLcMSrLIINKnU9zO
WKmwDDG3ovCXhIOJbDLIwXjBeyDHoS6CwDQn7zwQdvZbkgLzwUNUG+8oUSe8ph6erPY9IzsjbjFj
qoI2dSuHPFDNSxN6JO+lh48dcKlJfvldhfeGUGuE3ceiC71YgN1TSpW4OTt9xOREc5Meg5QlhGlC
fO0UWBYQR22Vw4x6iVGMhXcdpFpltW+XMqCzyKD41ZuPQfntKCtmWo2OrBm+aXq6M68C7rjftdNL
fIdc8oXEQe8whZW+SYzd3bttAKhUnWKPvJ6Kav6ZaSshl55h5vBLaTGrUGtaFantq4xLEmIWLROF
oXvI8HWaFungTwPyT2RkRwLzCIQUvPQyOc94uwfHfztKwOZoHJwo9+j5lyXxv15wk0647VjFkYSr
hOzwBZNoap9mJI1JwGMNwRRxXe1QVo6zx4i2E7q3rX/aonsfPo+xfhm+xRk5aG9ODvlTVGAxJe1g
+i7GVQ9uIk5SyFdMWjcyovMJ8wLlipCo58qUoWV26mE/Jr0cvSQ57G7oPog0+BF/O96Z2TNHB5P2
PzDX9VpFSTD/4Lyx7C+b8DaF73RyzuSNMkcJQmDamz2YZMrSjIRg/LbVGeD13zv+3doPiN84t4HV
IEL5B/pTU7K2953CLtGG+GfB8Vo7YXPVCiIb3ZIJG2swLhpCGLHAN1m3EYzWlbTAIKHYHUHVNE8x
w4FNzUoyI7X1G6taK8vu4xqwYNR0nc16i+sWqZdkf8mRy0ukJw3je65CiF4rqc7FDxIQ9iqZ/MW/
ZkCqmDx2MLRw3WQqxQ4nG/Bc63e5hOnbeZJeVwgTMBiatKIonPz+k09JQ5+EiaY/lBb1Shm6SakW
cVhgbC553FoGU4kCqRqiEgIZJ5M00dt4yJLZqPwSVMZNkoXeh2KEnUTjhnjJqmeJIe0XeEImu+Os
zRCHIxUjRV8IoJal5VTzQDteu34xft7oD8MjtasPpTHtBYgwCABAPxuRIjE/kdG+7DneNkNlchHC
2yYT3m+7OENbhD88h38bZl5SU+0zJQFo2ZMhXrAZr+njvxOHKeUgK7yxPlszl5hjpeOSTOdMg2WO
icZWV8H1qBM7MruTDP4GK6AXz284j1DtZUgk5mh5PDOuF9kbgr2UiqRiIMnTXkYvrvXDSwAg8sdW
AcLxpsbPdM5QAgE9pv7gl3fx5oyc46sAeqSQz6cXndUPPV/WRZdtlfGMp4AVB9aDuTfZlKx6KXQE
9tiq3uMxzIFtBF57beAn0JYClDmYL+ueHYA3ZPAGD6LDNt+G/n7sQofByVrwahggbr5RIWallH9T
Y0gm1nOQX6YCP6C32tHiuTL9CxyQYXb/aIJ0Z6T7yWJDRDaRNdm61IZU3lunX4BCiihJkMXkwons
5uWoRnmbJ68RXT0j+Ya9PqeJV+j+ow8xjECScsQKtkqgBBTUcODyTl6Lj5nik/hqLtOtr7gM/yxa
DwH3oqShcfOaA7M5cB0Y+tjdvPK4/V0pi36Kg83dYGSOB3CEflFch3lewMqGNOVYkfZUVogUVyfu
nmaHIQUNEMzHSxjcl1uMKAmnzzikjOJl2IQXAZ7fDLt3hwdz6sP1OQDEksIIFYfsgqHYlEiU6jly
VJYKAAwHfwipiO8zzV3rUEXj/3+9f5z1esfrYScBtPUtwatELtHZQHD33n6KBd1vCivsnmpbB+IR
zULeptc65OCgcVRBQ4yjrRG4QShAHAk6ySt1uX1bk/Qgg2K/oh8K/Sd0whGQBxah0yujX0hQvE2i
pQmZGRgMSAYAq8djWpcupFKS7CqeMsDcZyvWwkTddP+utIaSWJuRFJHbzy8+N4/aGAiMDcu7ocb5
l3XxlanBgLIALXQ0UP+CIhrAGHYdCiuSeVizyEm+DhMYN/mI6J1wtD+pwCD6yBHEFL2kmG+4cRXK
dYVJth9k7aMuhRPwWh+uypRjMzhG1GdQGZE6eM2YLkUEL2xB3fxmN31H4yF1OKyzLk3TM2wGmjiD
MqCeO1v7E57CaLF5RI/Jv0xND0KGAHP+s2Oo9dGMId+2/jWX+qvA+WVQRGL80a3g4qRE40APw9cm
BTL1oXUZlkyAcP0VCA/rK60/di/IEKTRU45Q+gwS+Oe05giPxPeulUonjEHAlGnQblx/mI8Bgvup
P+4Dth4P6HuMB1AAMzx7UJuowebss3/tAs1i/hTB/cWxx3DzM44S84aB4QcV6xwLKbvJbvwn6ITB
gOsMJ9P5l1yRNuOalrzhJ2xQqq/vFKcTIKYwff5yNW1CWVbaWTnNJFvtZWxCxfL9L8ViSgQQgu08
H9Apu9NKACaBneVMD58JAA+j17MU9Nk6aMCoPBsI/oSZw1wSLVncIKupJ31qSTLm06nJXjyttsE9
UAinAq3Q1Xg6KPScMsHs0Hl5LyIkOo6anj1Hq6sTcT8yTouQpNuXqAphENF87PrYEwf4nKEaJBXy
+r7MrwZEH32CKsDeNnr7MEwDIyp3x2n7Z6aDiWde7ceA+anX8fbvMr2MvuvzEKPquTJUhrfsIUYD
bAj/mpTBafj96U+eDrNp/X50DMy0w4C8W4iXXKCh0UTyZAKMdCVv3TDExr96nNwjHGbtYkgVykjc
O8WRzvjIgV9DHrk6A1yekV7bJ5kxjj/lrMd9p12C8q3LvzGYdBO6Cp7uN/z2N9aZcSv6J1gDmHY4
kLYgcB0ZOvJ1eRpHjqaz8wQZpdhzPszdxOr4r0aUfJyqzhtlRy5uX7grA9u6f4snl991mfprjWVC
1qoOdyZDoY7uXXwHh/1Fndw4wnucjypNubOnxnp8nJh2ZXfjH8PpkXF+gk/AgQiw24MlzFFPpwwi
9VJPOy35dYX0yNWd4EM1g3vLOP/rhV1foW81YmqndwVNfDpqmC87KG2vUiCeAxOwufAHftfNJ4pL
mczcdiMqOB2vs0/88Fv34+FBSZdcygzcV+Pb5jOr+LIJDAw6tohGKTp7lAohmmuS7mN4EPwHlxac
LxDNsr+EJKMC3iJ14ctVw4rFhIiIHQvclZOPvaPLcss1gLnTQA/Q88DWHzfBM1b5/jIl+utjCOYc
I9ZtrAAjAwqw8vIJwB4vtyD6MQUWvgDESCwiOOZVSgsJTfCVaVtwwuK/cmGiFYx8n03uVJyeHQDy
/YfT3SS60AdiVJMtLSUoZQ6c1ECDQimnFTA2P8cjT7qfvl+5nDNdVobC4WbwW0feWcVz+cE7f2KC
oX/0fwYOhkbhixrjEr1g1t0B47kWw/86TawCCz186MIx9OvoDVJZu0jjeJ+OLQkeGT1XeHMvQX/S
haB18/eyUtTg6jFxwDbZn+COMvzWBlhlpq2j85qe9xT12WNUDcuR8WfalyFTMsPay+FKvqg01Ni0
9cVp9AjLYYtVE1eYPsKav6+KpXUZ48Pj9RCQ8npI0KM7q/eIzTJZqm36D6YhcYfcwj/7OANYFx/e
autUiydEZC35RuK0hhuYrRGZiTSjGUwHW08bb6nhvn2PCl8Pb7AOmMuF10LpDBy3h7AOUM3F7Dvm
sxy8mxxxYKA5bne81jnhaWD6txCOsatPvpGZ9NM8/DDdRPSUR/6ofgXGGNWe2F/v5xktCkeeL5gY
UxVYe/SoamfH5ErvhxvCnwjPlsUPXF/+vHnOL+8Y4r/ALar5bHJWx7TP6Yl4wsMjNRBZ+ZmnITjb
2dn3AkZzsriOMhloRSVLj5ltQ42PbVgHfjWtQxouYEHYdrMkjhyi8qvUmqCoL2ex3/WBxKcPm6Yb
XZsSDhlQCwmWs+VTuK/2WLHmFQewjd+Ay4u5/V/7gCQW4AVrcQLyahe1XuvR27RWpf9iePNSI55f
ecPGPoCAUzgT3V8U8LSj2BgKS7pyVy++E+bWVJncoBKIgHTMHhMCeWBPd1pSGkMRv/27T2O4GljY
kMNBXS3xSTL5znyYj2SMWyLCn5c74JvSRkQh1rOWHw9Joj3X0msoMx4hRjvrGgLOC+ZFn0+QjQvo
zC9KVQsJircBDHakQnvz03Xc9WYUa6SW9NwB1/m/pX93sND0tuOLP2DLd1GFF64xY6AE3EZRf7w4
8y7cqjeB5MxzFDB4nyc0mcYv57o8L9/YW1JDYCT89Y4uDXgAOmeeEtdpyIc+lF8nmxuwvWklPN0d
T6RDmEBRCj3kwnpmSuwbz6l/S0RskhYd1oLCW26dPXQYa8wzsA8GS5aEhwNmuGOQ3qGy9hdyQDiL
hOZ/r6U7x75aXUjP+GQZkZz/912/TiaHCZ54Fnzpn5lIwmTtMpplfyBMkf1IxfERxiP8GP5C9QYk
LNtURSkgb6awyt+s35szBv3A0ApmvbWDhc9fP9wdwcv4NabQUUOiHuPTt0R3Bm2CKTFikKUlRSdS
0i+YBm/Z55fEInMALkyFDEjH8+CTfCq93G0CsXIlMwAb6bMB5OySEo4BiTwENgpcJZqJrsyKxc6W
2MM6jG6JSiAVgW9JDwVWClwQaq+TBxBivf1jtA0rFptJnOFk4QIKjKwBv+298IyeOCTTh2OJyQ3a
Y9q6+2OQy78vfvPebD/VfoSV+4mq6DjshsZcG/Wm/R4l2Hb+jLe/HQWljDmigjyzDYJLcku+sRpb
t40aUHZMSp+HEBWgNK9Fj6Hp0Wvxfrv1ooDw8Ezb5BG1SQHrjphAUL97WvzycWyIjzFm1NNL0ITP
+W16DIo5mchIg0jUDJtQDaQfuh1XqwE16M8l0UfHhQZ9/L7aDp9xZ9wfKyQT3UgsiShh7DEudtbi
4nOMcHzVfklrTR4jkwNicyRjYq4Oxwytciv7x3PisLsRqEwWG8eZwAgGK+JGKiyaQ3YKVIjW/mVt
snpzWxIb2mB0bRl+B1nk4lN8wgbl0HZ6Tpa7+x8RB0PzJfLPFHZ41xW9Vusu4bbw2F7cAQECnkA/
wOR8grwxcgMBBZh+kZU+ZyoXMLAPqIX3O8x3uP7dk4FwXBqAJqEWZZmTB8jdONcgmHD9JKxtAuGO
4+fNg4YYxa+dydso1TrOUJbs/CBFjnjhcMwLtHERror/sycfoLAE8lxivoFxiWw8MEY8ulhZC1Yi
v8SQAy51+OLE0XkB2BJ/0D1NNvvGymSBUzkSoiiEufYua4yUGn2mRGABHdjSh8NcMMqGlRadrCHP
zZPl0MdbRSxZJKRRx4gl7Z7hSP+YJlSP/YjNFJJOc6OpUmgw/QsJIqHjZr/ZsWRBNMKDD76JcorW
pE201umIyk4qSQ1Ov3wO6nedV3xd1WbOXOtc8EuTQA5/ioOF0ocSuZMyz+pGLtmm3dlpVcU5yciA
SIZgbFL75JUBtBdfY13Jerp7+mqAbA1/dvzmmcSOTysJHTvN4IlImiPshRQlMxWr6vwq4YXryxnc
cJRJDnxv1LNOCaOBKBD904pFV4h/Eq22UZ7oLlab1g4jxTUqSRI4D4cej7yeu03P0GX98bBPLtAt
BMFYjsK+fwYwkUj+Q8qI5JXNQbVHgPdOrKgy6bN6njyjkneBxeAZP1seMIdu4xk2U3qtp9cfUaC4
9PGIIVgzOxdm0lCfs+Q/tuHpIyMsgivJ0D57uT3QdwUuZUkwGzBQFhEFBx0BjpXXxJ2fanW62D2k
88TnU2S+hBLTcsqnvey10MkMU/5Bz6smgrIc7Stz1q2WENy3utRjAmTTVKS2Y7N0nPdCeCAfZo+5
r499offVfwfaqsMqh0s3GNGALl1AidxtNU7WvLAVDjeFv3axhQNnaEYDzWlNFTP2n+t90rsgE9ki
hBBRrXkctl9/UF+8b3i7xUeI/+Z71KtnOYslXzcAx/qWdpr3uIbKlqSXN+7nh3sRbi9O8R69y+nZ
pJ9Vz9oENO3rIzQwjqGSPTvO8TvpN6mn68n2G723wxul2DW+Y6fwCYzv/D2qCxICZmcwmdV+Uj+S
o53mva3XedHOe0sny4TIf5xfB8sBjqDP3+01eG7DcxPVA+/WDM+5875FAzVUyp/rr9q1TIZylKNS
GaknV6v99909BlfQ6jbuD7yKNKLLRPcYzFqVs7TdvDbfOdKqa99WjxxHtJxiCGptQtnRo6npfNm4
Gmefrrm1sTYor9T067yuwWXKu3nvSzjohI+CIW+jJ33V+u4+VKAgJaWZg5iL+op+SRE++0f6leEW
kfp3pnnnDnNmKCW4t6cifbs3Y33Wp2ob63VUQOlXUhg+V3Iw079WgYH7mFVd2CGnu6e+fHqULZap
bwLVdfHqRV/n+ZpvtobdLXE61teVOu5pBxXBQwlaf0X7f/kQ6Z6Ti0a9cu+4725klpPBY9RR/Vd3
3nuG3y4IxXUbqYp3NdNK8aqjW1ewej/rDoykJiyYX4vk+e8LOYqFa3WhFp/wdsb4jLD68MW5Fr94
uEj+AhqW08PXD7sLwRvXceE4AWEGe2OGrdKrtV+4KNrRbParzH9Ld4nyPqCIS59zjeTN8uiGQm0h
98JAyptAGV7MAsBvBLikGOipY+itz7UyCGSShGSVL1pfcFXTNbMjoGOBZCVYwcQ9KxY/Zj4UDvYU
EDoAG4qJ9ALTAhmr6RrImANifKUnChrCzJFFePFDpGBxKn5ICMTFGyhJPYGkz3ticZAzuMW6RLiA
IMRJmPpkArU9nV+H0gB/g4e7dj4nBxLFCc8we4IPGt1Jxys8niIKMkBW+gA1twa+Ju2KN5mwGOqQ
e6/vKD2e3qTX42dLYxEnWC2F1jbwJfMHb0QT+/a7h3YjrJGp37d8DLFdskaYMHPgcQyQxoCJCU5E
uF9Im+M+F6ckQE1e6a04jKbwopysaxfinHKBd756fMjgwZ4xD+J/ghKiDVPsKZYE36e9B3oDLSoh
ehKCpF1KzrbbvEeklbfRkieLZ/9s0tlQS0CfpwlcRgIycfMpwunQbp4/1x8Qfrnh/7o4sE5c2H33
uQjUwJf6mFFBD4JHAnDFZux5QP2S7fcnAKGzBBrtWhjW0LVT1PqS5beTJSJisE9XJBd7WBMk+nQB
tw76NLPjHgC8jrB8oCumtAE3iGniDWeRF3b7nPhf2sPcKI7m25oPp9kHwEoJXNprGo7I8Uw+/T7G
mesMWSqmPwPuEa/h+AkZCmVD4nhg7x78PMHRjv5jLWOtp2MNDpoyWQ0sZbG6WjLmEORGWfbne7+f
Dn+62OBvg+JmIU0baiOGTiKaJbdVJzi6YhVOFiY0NmMGOW4MSdHvZrhCW3gGu5zi6FNJIN4ze3S+
u9uZv2rHY5gdfQ15AeR2Jmvfb9BwVQaF2OUD1ADYExii8Z5CLgwvsmrJMzpnhMO454OtUhjSepzz
w/7bbmoQ1e0Pa0AOb+jPmJ6+rSojiDBxhA5g83Xw0wHW1ilMhT6TT2B4cuqiYq5UGwIYN90SHupT
JQ0CGXUVXiopKEof9/mkccMpWC8eGjOEfEDnq/f/I82CzU8vtW07NlwIeHSc9G8YC3Z5oyX4SW4T
pYrvs+vZU77DIgVBmuuK/VQcskAIzy7ONtSNT/fZEmVLj7Y9P0Z71AdXKN0P/HlAU9gSKNnyrKOG
mhnSsOvb9xJC8y3aIhu2eo29OV+HuRFffwa75unW0/PPK082NRpShDb3EzWM3thlHiiU0DsN8+CM
9yi2fv846SozlYGbTg+igBm+jl63IMO/q6MOvUVLP7n3wa9Sr2EEvKmXrZ4eUC7+mfhRFVJk5vCt
9R5Vto4UQ4a8PU4wUdFs1N7vOXnDkLYg4h69+Bc/HbVn98VICZlY8oWAkMcPYicDftgTX7o/PSij
EDaAWcMMHijNbR7Sy5KxH0oLalRK1yhBVwcX2n7LsJRimNDCyKCXA/n/WxAbo4U5Bv3VA4p+3dDe
ZJRxGw/ZERm3MX592G+XLlVYOM5JgN1h3bVWp7/xQQbCf7fgbSw7oEYI9exSVfIfSJ0SZ+ZzBsfX
AK/H8BKd0+5nbrxhYNXX8a30SE663whazyXNMQcud7WPYEC1CvSGV+RtHQz/zeCG1g+PsNNc3SKA
hTW7h7LTdTXMNS9m/KiW5zo8DZbm86cwqPPrfftxlBxMRk3NMiWRMFm1OPM20+o7K17OoIg5q7+4
17tdHMh1DiF0+N2l0Z8fSW/LtBn2vKZXuGod3fkvdls5evUmFeWSERyL+Nr4W45e+6ThRasyXaZa
5yUFsdfkU5pU4XlOdMyn2u1l98tlH3LHWpltkzM9kVmzfyxFwYjGgLoHrQieUElBCN4mGr5c10Bh
lFdrvZZrA989p0/9LT0FuqtnQUUGk3qLui95LaEdLyFOwOeZ02Zp9pUTVz+dUfXTT6oiKczkpcWM
mkGBQiui/kPXzCAU1YEs2NT+ANE+AIwOS1DNgFR7TktW7X5+teGHn1ch6UVZT0UgIwZYOiX8gDAC
tWsii+s9yi7QfcQL6N8YxAeaywqqEARDxnyJ0Im2Eaci3cfzqo3WpkhwNpRLW3IoFxaJsFDodVA0
0JUVThGHKiKPSW8GB9F2vh5rk76xQLUBnE+0xRlp25k2lynQA71bbcQJTSeWrQ7JGRMBCovVdC7V
E6poJZ5LgszS96QHLQRYUX02KwLDrGdAbuMBEPgNf13TeGic87waFgCBa40KgnDCCGOkQSBHJa96
jdJbYWf0WafSMBWlRS/QiIY05zp0PqWLQneAbseTySyHdkRnts9OIG2g2JtwAvMUyCsAv6Kl3rXx
Y7qM6Pm8o4Rm9jrZLpad6D8ooCuGUrVLrgCz9z0Ev0e9dsW6REP+OoGKwNKhYSIsVFGq6AEU3K9j
MjzWzTBtTJPtpLWZjwArh/W4yVKKCrCIQL6LtteJI28VsPihgcP1UlKWJYmRsEnSDpYwPyUv5Wys
upz2MLh+MtFliV1BbwsGGc6pUhi/IAcLw7VYRGLi8t8t/0CPYbsDlyDTpWwACgEFoORrl0/4Uqjd
5DOucMOA7ynU4UOd+/ZJZEYKPgIZWYcIijIzTrNqDrM37a04qzBPtC8HIBhLz8SIrQuolaYXViYo
rrAdSCxAulASbTir4J2R7WxeO7r4UQesNaFrZbU7NnL9ZX4nsRfvn4GVHHfL9faAwQfRWRelJdT5
EV+W9uUnLhlBQdfT2UO7nO0NZrrK0Sq5R85ao6DkQKCuFSORPmPyYKnha4YhKIbw9Pori5HRRyo6
zj+S13oJ284j0eII3Y7/UXS4sO6hLzxW8GPxTkuRB0CTrKgBLGFqiLAvD9pR78XXueaIWgdfdJ/4
5Z652QVgJ6oQMln0/aROsiQztBLsC5zYbcJZ1/beEIExpMIyDzcyDAlOqQnZYMuOOan8Hp1wwlrG
zSKmY5u8Osw7UI9RopJMp+UTPCUPblTomNyMijeGXR2bW7dBgUW4uM5yl7IPtxlpbdNvUqne3IGo
G0zS0JyOZoaHTOseScJOohY74qMJv5rjj36WeEQgSfh3PKixxxqmqenBrxHuBRoZ+hPdCAbJS/Ya
HD3EcqwzFoY0OYkWCksOfuKlZMXcJi/oos4VYsblwKOiO4t5EIuecDzvDGhCG7us/7W5np5DdnD3
2JigaB6L7hqQ1FJmkjd/Qo4U2a9ABWFXY60rJIrnGUgCR5fLXhdsngfwzUXIoYKxzpuMpBlTN/nP
PrvMbn5F4cS7ieOHvCsu2Xi828aOtf9s2Gfee8pfOTvqpeZp6DR21PSQpZCaygLi9sutIv2AaSGO
ueG+88/Bg9uXkcUKnpXDH9vqBEZJv0o/hJEGtj9FVcE2QAeWwKCJ2dfsf2g0ynpw9zeal10/Hlx1
9BTOuxjOjZ8aGDOhmzc9eVswFHrnrKdm1gepkqcghgMvQsN6sAFcenpv+0OhJRPQNpLGo5WTzJoI
lGXPkG48PKsup5QOQJzwbebC5YQbuTE9wCSuPAvnKDTINj/YwRwbmdDKHBJptfRumGdckynMboZX
wxAjH4VO/D5UM5qgnLH2RodJryEVhjIWk7TwAaJBA2AW58AuTPyQuz/gqm9B1+akAmnCwXXN68AD
+WpkieJq+zpijQNZ/VqRkHmgm4CDOno4zZ0Ct/qWPYiZ60OXpZvuc3gbwk2Fz74aXhCD08xSleFx
iJOOr/QT0uquwloumuVNxn0G+gdyz+DNJBy+LXTFD3mtAeXf6n/X6GTQAVGIkEm3p+BDB1KPwqLj
dAlfW4+yhYu7yKKlEehii6x76lbMGhzdew88GMGa4qQoKnERUMmr4G4fXdOYMHw238CUuNYjhWbu
1yn6QQ8M7OKXi2v7S9iOX2yzQ5VNOz8Hc4cDHw1metd2va8FPm9ctYPVz/cPER2zNJKrXlgmaCE8
0yM3yLTvKwSA9FcDZdQE6B98bZUZB1NQ29uAdFxV7IKMG8qOdc0GzgN327PTpuOVmQxPuzPtido+
3rx6qJ9D9zsZHy6kk3fOYc5inG3Gbbq/vRAZ5Pb+xJANZKSAYShg7f5h+XK3rf3dr5/0h4qPd2Pg
9O8tG8h8RKjBLIkNfCVM126gcOSUXAPdtC9jWv2j4eI8+Y+MvmrE5+Ss2PCKHiwQKppIXR1hf+pw
2uCgtoMx7nnycNh0WFsBhvJ1LqP3KagNtrl9R+J+1sLuMawKaI+5ffc6h/NpqG69nLaUJuSfglvJ
2AvAwO2y+JWjtkPNxA7kLFdmH++zfrwgG5La/P3nVUgvDV1d1I/OuQtZ+4xA0f8OCWvvA0UUNIKs
TbQVyKJ8LXYtfFZicagFfNKR3ep+5hAhSWH5sQ7t9pWcm7E+UhunNzqnFznpePimqxNOFtTJRBSs
5gCdT+QNEHm9628TfkIG59IsyS7MMvE+K+kcH0verd3lAQc0NMGshsPRcKqQKANMv5M5d+q1GRx6
Q7n5+C2Rq3uX4Hb0OBQbw9J6AbjnV1sY0F9nnNWrgrGS/nZc9EM8Gcro/HKa8fEUGtdxJ+kTYh8T
RZlX7xGxmRBsYJDwgloF0FfNP+pYV1JQPm3/aK3vzOx4D9dYdPzjUsWUxG6GQGrD++xyuD9jgnaX
jirIb1uG5sfC45oiGpMVdntWRv2PYywreAONU084ctWThcxJUPFmRYoHno7MAN3CadaLwaDdKiYg
bcd5IhkoR6LO7t0G40NB6ZsvjjREhFdrmzEmj6TL1G8EGvq5P2fPHA1+eEgf2kYX1/QKnsUccgFh
GgaFybrAa3Cn0ocnnHpL03khH5ZuG8ResjOODf6Q+gon805H7iY9LkBwMqFEmQ5gPciFbZ0BLSGN
bXnjEokEWFKPvsEFwcNrwjccfocdfLDFsYieJmkFXGEJ7sj+CDp8+Y26Ao0m5gArQxPR0LGd9rx5
BGPoH0N+sxRt2T2kGEJkyKrEy5mi0PYFBjnC2hkgBT2sao8mQU6DBg+oDyeEeFEp9hznbXB2qk8u
zAR1ACGwB8TfDMn+cInnwJuOM6EyEGYolcN/kBg1NkUDX1m6mT1uusTYSiZjRQdBGNiQ1vXXpGlc
whM52eKKLJPQ3pTR+pC2Eu005z6/zr+0BuYAsw6PT7pFNCkKOOEvH36v35VymgTSnkqDUg5sMdMh
KeJITMXYgMzNPtDz93voV7chQBAXhAEvkAaRmkMLcE36i2QHlQ3HXTn0cy5beUBYwcfEQ1k0RQsV
5dg63+N7cCQS2KZu4w+CWvntDWioqk4n7fntejs7j95Dw2umXeeECnVeh3Xag8g67ADbwC0Ne0BG
f0aqcaqF5VpZ3IZfFP+11a7zEI2LryzfTjukC++Xq4vXpeuBeg6JJEwLaCcfSBErGDeNPRW6X0M9
RFuBuyajBThNqU/tOewE2y92lbsfoMXmmS1zOFEN3KWeR2nI62mW2duZyhBFpj05X/9Jdcanl6BM
tVs5jXceph+cIQw6LMJGxcYGqrl3GtL72Zd/t12Nl2XNOD+QT55TPvr0mGZSsLfX2voxang4AA3S
hmG5lJDEGB7IECLnuADX4owrF70YrUX28k1pw8DpmZxStEZssseBRju/HBrgwxNWHtkoDTghyz+k
HcZDMYZf/8HlYvLVREKpMdhY8tjf+IkskShmeOqh6jzwmJLBngP/hHsYk3TKLXPJ+ulpVyw73itE
GuB3PaGw0CTUXDW6QMKgEU/ak+GyinpCBwp/MEBpSldseAzef23UpWwDqMH4zmvCztL0KH36y+9w
8HE+oWiZVvgZHPowsvxziuEzadGbSbuX32L3dY3gHHVjHKlokT0xRRDHRoFlwZppi5FBRlt84QEM
+qxHGZDWMO7LbqHlXcMBbB/arLrsMg9lVnCPc7uKi7iJP2d2I1HkLapj+MjALi+Q39wlZ+GUWFOu
v/3Dl3wu7oTb4DrvP6019kuMuECkBZHveHdIVOB3bWH/PFxzjVXR22+3w+sdLW77CTuLo26bRnS8
ug+uLBW9tT4/5vG3dVo+UfUAWMAdywN9sG+FI22oIwIM3qgS+OwrTJcyOXnSHpTRSXhdhMJf+ldV
+wbI5yWh0X2gqZbjowwyyGF+9rTVNX3OchiRyFA+qzsxAiWHo3DsjUF9XATA9Go5roXa7mtJJ4X6
EH0nDcuNNm4VqaMqGITPQFrrB3ldSqS3hpB6NH/PRaRCA9pXuC9CDvAxVoQKRMsQtpn9hQfSwqlg
ihqsiA+EpQdcxDvDc3fCRCLj0idNRO84rgl9ZMm8AV6QYiFgQolQpL0LS+XmlwnLi3BHOihu5tKe
3I/Juej4jgvx4as9ZmISDY7hGPaR06AVfto/KMvGHJ/cBTJ52u6GwwhUxt7FWAcIteYMaVV6roek
cHDzCm9LzkLQQFpkw4G4dTHijVkkCClIXabXuRATNZoXpE3WUqVgUoi/oApESsmpmUpiwW69gbba
hA2gVR7K+MU5Bf47kQJKhoj5GTea9QN9EAbSjTYIAXZPnYtaadJGVCXD+/AaFnARW58UaURgh/5i
QOFRhWTW+Wl0aGTEWth8pxn1LP5BMFgYVWS3sTFq3lZnWnlaevzTHHMOwjLKN5+47+bTN465qtN9
elh5PfeGDbztTz6eDIDh0OX4ESoLk3XZvsi//A5EDxxEYpJDLxO+90EKKjaxtC+YBQGfjkFKHIEq
RyWqfsijNJRpeAu/pwe87dwiSFlf1iL8Ow6qk11lukunACdYnfVVBIUKUUKiEumTr8dYD8HTo64q
3cZB4RLcx9Wwt89H8FhJJhiB+Xcd0p/tbAx3OzXs26pI5AFBdLEQSdq/n+TNcDMrOMfgqE5J3/0M
A0aom+eInhI8Onx9MWS6LxjDFk2e3IIBpmwtYx4vKqMNX7HidEfm0MTnuj/S5y3nfAhNJsDyLHn6
SjRDrMaNpmlxTx4e8yG8k39zmM9G76LgA87WwBPe3ZGpFmTp9jY2aPstFAa63YYLg27Gruv0GCtB
rQMZ4eoa7A01OQVPe9E65+DmtE6kLjrOBxLfwIM1hZP1sOu9hiUkneP8NO0RcYnBfBqzjaAadRwg
d//l7SEbModt8QgbP/cugOW0MpleIV/9mhT4mtlFeA87UbP/AJLTfbWXBnwUCom/Cteil1us1fCU
VGfahA+IPKniaOMzg1u3NyufdbJz1AaXlKHaMUNluJOn5OSboTiVnybP5Hp4Hgo++HPIvavbc8/M
x1aQ2cFD5QIqBj1uXe5tgN6THbhgOs2kBx655zexgTgz8rxFR0dLuEe3H37AnjQ4qzf9RTU+xlqg
DtvRNrqPm1AC4mM0iIxIX+trjPABKtnenj6khwOW2rrFb38HQv4N8wBPbsQkUA9PNufKoMS0N4/7
y+u+mhGTR2C5YOrPsTBsyYPs7q4mHsw7NE/PIZ57ob7uLGsGlbmn6Bz1A2i/9il62t+kGpUenE8l
ev6PpPNaUh3JougXESGD3Ku8wduCFwVQBQIhATII8fW98nbMTHfNvVUFSKnMc/bZJjb+hhmmKf2q
nD9jZVQ8kTmQHZf/fCZV3CzuIQPidpkmGnEM9i0c+pfZdzOIrfONe5vZ78nNO+g2K8FnrPwOqnHM
EtGXpxcbbgsTktZ+zu4dq+FnXiaiWkrt+wEbl8eoYW+YKCMGJ9hYvSJ5XM3L+Xvf7PXw+XAUDtZ8
J0PxZT8sf0wGUHQshD2H1TxjSMyZySo8GpfoTieNAJiIoz8SxImU0jGlAdM7rq9uTX9EHikpMm41
fl4i5disy/kX00dyhHt3cKbhn6meeSwvjk5njLwR7sD8MS3HqRp2IDQPRMWuPGuBJhbS4hXegppB
Oe/mx2JmPgiejuk9Qgub/MuCqBmmkseB//LS/XWDdFkgaFoC3gRhhLa1fol6vVvTXip/eEnKx2pm
bZmMoZJ+7Aep2+LOA5wIkZkgU8xr9gVI2ieyhutvs330OxPxYjZSbmiliZeEMJ0Bva8ZB0rrO8v0
53bq4E7Y2c8rxnhK/+vBGEbIpjmQp0OAFp5nTjhGW/aFMc2qna/M3C0MEgod/eIAvpsHli9RCazp
1O5hkxIcTuX0tAewtySUTl3Amx/+ZafsxG9t9zqtAHFrOW0jP863Y5Kvg4rbLEbzkGI3OqGXVCC7
c20vxLG40vitR+3LB1DOE6m2KZz495oFTR9NqQb3mbNfhPG6TH0UmKY/6UYd8aub38+KVrnDbOq9
5Cf7icXLolQ+mBsDYxwLlFMdMRAsf5HONVlA8/mOhl+P38zf1xDmRCGUh3UAeoAnBTtPBqJlmLag
z8w/ie7eqZAIWJ8Y60EPdQhUSSvgF45Am44RfCAwoQTtvWgILe+ZGOs8sk+QCyFgjfMx9RYVGKNR
Gz4K5SPVSYXyIl/DlwwRQcC/PK7ofYY2o//rbItFyYgCTRA6mTUyXlikIcelfSiheQkisyA5gfK+
GclROQ877AkvfxRcVClrHPigOaYujZo/M+0TjqLUA4hsvSq8jhVceQ1PW1CDBzNRXWo00zRAQGGm
C0kAAqY7kyKFYz71IUAZzp0djKwub4DfuCDMzmbg8pTZeCFAqxNN8l8VSiWn+RA3BFiEFCMU5BOe
a8/yqHV0XnIAWTHHP9eizlM569ec834eCCuh5IGTSLXFvDfkDMVlUfRcFL34Im0FbPEmLUBQtnKs
xWiORQ8g+gZ9B2AFO8uMqm11/FD80jLjX5D86W7qE1bgbj+OcmrdjNFd/GKGX22yhURC4kqNi1VP
cbKpDjQBtF+du1PsuHPbSJxEmCR4QF1eE1RBhRsytBaNIynFtPd2eIwGY/yihtCZyW4Iich88wPW
lxqjCYB8kwvcW+iyWiKDZngPt/CJdMXT0M/G5yu3y72j4nY+62bMdrJvaF2DMsaTwe4jC9uuVRYC
uCR9hJ1F8CBC6kFwJq/RR0AfrgbjRkGYQhoWLCJ7ZxLhTKm4VkjzLfyc3mnTU8e4fCZzqk8vhAzw
ntzhVCYtgzJsMPou9DbsbjZB6agYTRfkKR8PVRyDQUyv64EaSaSNNBOMPIqANuI4APdd/0POrKuv
JjDXKpPxK6Gvwq7nAjVuy8PyCkyG3twbKK5kYk9z0dEB5CPMbi9hpe1BgK1XwIBpiIZlGF3EWoXT
gk3Uh6uBPDf8bMWIoayDW8PWD2RDYd75Uv57h6L3dLEbGMujwY91Wz9X+vNsUZ5WTk2vA/RouoOv
z5i/eE0gCrTK/m6Fpu4rg4mmzCqVcBX7LoYEeTJ8JuBYBQyYdsQ/rYQBgzSI8P8YtZZYC5I/eU7k
wRLH4m5kUYqqjCMpUqNeJrn6PfSBnW6YddzcP6yFukGYU2YjNFKSVJvdq+B79bOCtlUZhFzWFGEI
ZN39EO8VUjQQIY9o8vaUXbLfEdKiE8r+CPGYNScXzk0kZ8+Y5EwS6TMI5K9f4AEtHpQJ61ahhMeV
R3VSYkaol6Yp/MxNXbnPs/akT9/mnZ3Bbg5rl/XOgGv0AI76+c6Ldm4dNObwJJnurfEb4nVQAhJc
gHcjkqBhvwKZrOvSviWX3/vHxRylbx2A0RZqiBmUg7jdmGcuISzhmwHWwnUT0u6WpC+kMxUjExcD
sRSakRzitAWUGeahzKZ6eL1oCPoKsbjdso/MLy1cNFt5+eZ+SMQjCnhYmlgkfXnIP7Al1Zk86W7e
x6LspnuyJh/Zu2nBcPYm89XwvpLT7loMeD/TUo5vpqMbkXlx3xDeoa4bUdrawC/9b605Wu8aZI9R
9PWxpPjtGAIakiWhqJqqCVzK57Idc0Q+GKIy34ql3k9/ctINNjXV6+brKWwVz6mmJ9eVwV7f2/hD
RzX+/V8PS8pRjsoi9e69g5VcZ/5JsEWz6WCSuk+IzTLmMzge9MLHuS2DVg5epnOrQyKMqtfKQrwD
WFSHrzK4r64vmH2eAZUANKyOBmS6H+QRx7UiuGgMBep5Hr+3Vdjt9Kt73xpFdN/mcBvKGEKDtEz1
6GFEQDU846/K3e6K3n9wjvD+XyOvuYyRnSwEoThfWURigk1fhXOqRQwuTX6xGF8X1Wg4J0cRBsoV
2Rs4B0JH+ccyg8uEKTM3LovkqXJbXq8R7sVsFR2pJuEdFxrVfe8u1OTpovy7QYe1i2k9JRedh39X
4ClQxF/mA4orUu47920kdT56P5IbFeQGMkWG+GR0abwynSgVzhhLLu5noktsLS4Rv9bqJkKY0H/b
fZFonwkkRtbM188aD9eK1z2uSemONEIKa5TXGS5MBpx++LWK08yYbCqMG/Hd7MDwJ9nQTUu3oNKX
QPcGbh82f0r4mn5p4rzQLCMiWkON9jWzUz2+B5+bDbql7DeWOS1Hn59ciZXeyctAk10dUVe1KGge
tLjk9MWYZkiHYAQdmpjjS3aef1cTN1V4WQw7GNtwfGbsLg5X/fNTEL6Oaa5BSDKRU8LX6QrFdAIr
9sOsvx5f53AiQqNAh1q9NxzrUvb7WHNehgX6QnQVxgITMQgfV0ZN8PChMcR5PZEj2M6FjSUCWeuP
q4+PwB0Ytwq6pD5mxKa9/SfOOwNb291xxXjGbViAv4Qdo6tZWjma2803r7MCSgSMJbus0RvDWNBi
7jJlzcuVOaV4a3fXhHU+ExIEpaMuFJZ3sjSyjsjQFP/akws1o6Zl6uUDUBBY8YfHOWQPbE2J4rv4
hGFeXE4+vIa16JZ7DKSy8SOR5tVPFn1x1aL3UZFuMonVB5v2Glckt2D8w2QE4F7lsE9njzECmGHE
zIOrpbkMqBhlYKrlaVsBdL8CRfED//rH9n6JM7f+k8MituBvMSZuN+n8HuWbTkuG+y8yk9CQ7Qrw
14waAocgdtE93SX3FTRHdbF4kej88w2U5XD5UB19mZ3lvbzIGnvIKIIaAwCHkaQSN6grSu+7Hm7J
AP7cgm/pNLuG45hUQIhE8y5+gyFMn8jagfQC/Og7u9CiJjjEBHlTpe4a5tSMKA76SUVq9k+T5ips
w6ePo58GhjjWmehhb6kk/bEjXaejJR9uVcxY9hfFMzr06eEFyxKaNgB1QEzIvLQML3pnkRj8HfNw
ha8lD1gJhLTngVnhoXQcjoYhf5DSOj8RhfG0Bag9HbSeqwHyVXeY8BI69Q7V9LJhPi7/9BJkfXPy
q4yzyJjmuv0YeM2IoTerhkfUkEfweY3RkOJ6xYKkAR846tP/7vsmvMP4IF2mJnva70EobcWdNNq8
6o7d7yeLBtUsSz66/5z01EWTogX5Ug8XBBoM2tS40f1XGnSNI9NFjPLf4h10w1GL1dYzaS/JI2UA
aHOildc4N8bXd8aupEj2AEajNrGa6RtDQC1oeB4/xgiyHP71rta49HO0hdoDlet3ONHYAcsuSr02
dfjj+3Okajzn+GCNTX2uQtZPYce/mTF7CuPfxWc2vM7bf/Sr5+j72GHp/RyMcQ+SMPF3mALfjKmw
8x780yF8PCsuGFeYYT6rAX+SK/4arfMlsk8lrwVth5RoC/UG78wzoawnsL2r/XV8b2c1o2W0U1T3
EfvRw3tlbNiy4Ga47/u4xY/abaiXOwh5dv0HiRK5v/QOB5KT/n6HQYZ9NUjOvMHEY/kiqnNvsofk
IYtyONeuI7E4ufHV8cscFgrbddFEDRJmA1nIk/7ccklRtVxLtbvvojRGbVJXH3vuPPwG3Kb1h+gw
X1imslAt54FUePaBdkXxyQd/+oVpm6krQXvk5EQMf2c6BqdsdNFtGV4GaVJAzX2sjXJYOIsykqsI
5i7Gtyt2+8sXpqeH0Bp9humQx96MqlW1UzC8dqvZlTkaniCpPawIdmcK4UFJgstC9TY4Zb+yXx86
z5iC2lOKDGMlFkfcaTgWy4CBIyTkGyLGMUwIPJcxhNFWJL4WW3Wmw4xxtEiNtJ2AYz789iy6bK7H
e/Acl+sXTh5/fajeXDCfEmFratisFItulMG9e1/3YGXZ/D4ezASaWf61ibGjITBmMiI0yqvFLdAA
4EAImGFqznenY9te/mSj9K+b1/TOvoIsu/GXtYv6sHM6cWgDZwnZJcCsx6iNKGSkIvi9t+EmGcaw
qd27g2Z+88sJELyAeFpY2gb6bvAq/76mAcElkEx2B1QkeCUqRx8m+z7v6e1lDBbCNrwh7+3CMsj+
9MkNNqz9OAqEo2Nr0Hjyu7CGnI9chFFcE4H8UlQu8wOUMsBmsKv6IHmXiTb9Yu/19VHen8HkDmkA
O3S5aqLBCVkCfDoE2YEyS0fAfpqz5t442WKLD+lrYUK8pT7Hej36jMj8mjE2SC4o3tMYptviGiob
NHXTG85dX7oC5SCM9Wrm1g4SDoSooRk04GoZ5adQd5Pb5Peeym/Kw89IB+lm1gFxk21bJSWwYKb4
gAR5DWWXfGGUAgqBEaBUgBxg9BB7RQSgHOFPCuLPrkSMr0asLkCnFPYiJWpNCY4A8ePdQkABAZXe
7ANxicTWB32ie+ddGaoxMsbkNb2jl7iHdVQtgNG+B/kMgjay4g79u/vyKafd9+QJwBHriTTKZ9fV
YCz5klvGpl+RU9Ktbgv6epirsRbLzoKCiOmOGIaeOGt9Hc0UpseFm88Y9db2afdBe9XzCYVMDyEK
HUWz6dGjzpQkJ4+eCMRflqDANWEqrx7bHtkCy4mjVcjzYLwLFV4OBMoZf9bB2gYRxmB+EckkOn0m
ZpLNFXEd3I6uHWBRfofGDPCtnjJMI4FluB0m8qaZ32KDGI1fqjkGhNJGfduV7lkI1hC9cThF6Qay
HyyIxWfJrddGzewBUxfzhAXN3hAJd1jNLqzuWgiIAJZYBXwffG0VnOa2K3dwJMlUDPluur1yB5F7
1k40n4UgQU3G5QwFAEjQnfHy7feS8Aaalb7hV744fb/MofVNylXCVgHS4q6cmTHGFUgnEb+WDJfF
+Fja3H+Hm+7wYGOEq8H0YCG7gn2q+cqGryaXpD8onrR5LQY/eaj6LQa8jBUmvCB6UAZvYL6Yco16
scAX4r2LlQkkBVVApKD9YF7g5NAn4Q7gXTD5jlq4zbxAg/xWcLYqEDiPsLyrc+OhoJ/53YtXTwOE
/vzfvX7m1zPUxRbQEep/vNdAOHj2MFZwqn96xlGPjhPjH5gxm3yRBqiBVgyADkLf+zqAP/Mbq4in
FXpTXEzMOGXIKPvXBckz/GS9yWY3phi8T/zFeObZMn9UX7Ds4mx2XRinaoTAo/Xwwojx5Jhjs9Vg
PnGLoAGN+jgjiYfUAOIjftWdEMnsYf4Jgp1Ate84QjCZeUJRUdaMbCYGHhODHypfCLYelHMwo5JQ
NKYBH0cehmCjlHrIB55LqCpFTPgm7PLZqwj114T1RQ/VWY414Hmqpl9GLahzrxKxMRGHjIaEDLJP
NS2UqWm6CNHeq+rtdEpwV9kf7hEWgB8e2J2RrodMfhoP2n+PCM1RaGxNt2t8ywxbJeAiQBzXBLFX
aLxKXu75EK0WE/w8GjRxfg/LLwfn9ZCDOd7kWc8UocC/74RZ1pspohLAxmbzlLmYtLCXnwFIqpfn
zDda7z30rOl1Yk2LA7ozHl0sQTdfaVJhp8crMx0Rn8qwzWv8MBMZiLSCMY0NaY236gIP6N5leAXH
7JrkxrLSRtWbpB/7fnE1BormAtNa/PNwk4RnJvnkKatMC9mmsmQwmJb5oRjOqQJAUeB2619PB1q5
w5OKH4+g5MUbf5C52Ydjj6XzRFwPsezrs24LXrUdrv5HbunH2jwSDmsH/gr8FUPFnSnyHT9JR8jf
DQeu8gjn8A1qBp8IIYuQs4Mn2jSwfZhtADSsyzh97JTXuOiXH0+qw2+KLL6lKkTM4qWnAggToxWm
fmVgWmKecB6wpEaMm8OPyk53B5nvWJUEjKCxSIoj5V2dyL8qxR5iLw7CATwmO9t/6J1yf3C+8RDc
fasM2N0Un32TJA9AdAyM2MXjC+YnAeIHCTIw0AgnM3LwIjnNyrCf6VICqFGkIdpufdTI7MPwcz9J
aflyCZcdMjVtVWdfx8h9HkM320oYTPJBQMx8hYk2mrylEpVbvXPI2YEXpibGFsibpccavv9eAb5+
6sl91p/7wvvXsNE8AXe7NEHy9rNlzDrGumr9GgtS2TXWgGaQar7EhP1/ceoeqXWJy/M/LvCkgLF6
Ihqb2bx/UUTGuZrkCSMxwwa3FBJ+nHXmTSrOeDZxytzPiH5xXS0tf8D9v7noPigoikTUUZR5ty56
NYm1y9YMceWnLaEq3REo/DiX/AY5ePtSwFRqQDVDCQjpQARRoTnDhEPzdcOFHsiY9JV6T1gvJEgN
E4mK4xqocH3IZ0H4TfcoXAFV7ZgXnsQM1/neMfCzrRN89G7zXDEkmBpMqN9HRMKmr0fQHYGZH2FG
FsDLay+R2QcFCn9b4+xt58rsafo9zRsk3cWNmpdhDqlYlI1TogmIdCjWZCVgVdDhmps0CfQ68y04
FWirUCjjpGo66uxMR10kBOMOEuOXMd6J9Koxo1dIWux1z52G0wAxhvhPw1jikELZSUnSQSReG65R
Ls6ph+mtFtXHgZvjCgRnlgsIM+Nik042pqmEqyUFdFl1LP+ak/vYvPpvGKlwDv5ANfjzGcM8lwK1
216fIWsW1DGizeGsN3AfdSWD6WFQ5W63pGYoeMpizXuGteHB0aTWL2tf57EOuykjtAjcoE+TL2/J
ZRpv+g1UAah6lKEXlD84O87YA0kI5vTQHwmhFtnh029hdwN/gdMDFr5QuRQetT4V/KM+SWd2AXn0
iA3e4bjdPyCKcWh9XGvKPofdQ81P4ahpxj1557C+kM1Dc4Ed48kuVVmJkgVIYSDOjSUMSeEWxwl+
Rr2j/kCGY2XNuT5kedzMSHSnfEAV9dm/FYuRE2H0QjEdlzCNeIM2GnmG9kxkvKvkZTtOSrrZjyti
ljfss8NYbTHyorZgVBc/PGnxYfJI1J1rcIIN4w5SA0ybArr/Q47kzJV6+7F5D+Ke9nPok86S7tN5
FbUTffP0j8jxoC5x2Rc63VxGujwt2j/2cHy52IA85SXhQ4DzNKifv1bwJgYYzcYlqTSvXEmIgHmP
wlrsXlM8V66iS+7j9SdVv9LncLmDjERoDV71zTZKUtJq3IZpBI8F3M5CCfoNuzFSaPnqlleg+a+P
M2v5dq6VQ3C68j7emxURFuhyhtCG1Re2nTYSZQiW9QLjXOMdcK5yPEhFXFG94V0Fw27xeQcfpjLU
x29M1AOdw6sJWzkCn3+/bakkZ3YiDo6DJeOKPGl4PqvNOwWKRoIdXoer7JKgYTUU9036GQ/aPSye
iZJHzz5pkGlBhT1YoKhsFNBo/h3GrCFuuKn5TzMUIKASDMuAfYMWkY95b+MPLMmas9dv6oh7KbdO
g40MAgV4aKZjGi7iPc7zIWIEiYbTLfLoVfuIoeqBB0TXZN4Fm4j0UKmjPBt3j6QmgK8O0T3Rb6o/
KURb1kVq51fncaBbzWiByoCFDpr0xWaLHTIj5NRjCbVnfhXYmtIsUIEZr/mDOL+DCluGkt0KBhev
Yuye1eGVsokqA9bJk5ECjT0NtfOpXGvgDzvE/V69oVNBV8wjghHZPn3Q8V62wLKgzKDNzE6cs/uc
Z9784tP/+S9sHIE5Oop8giXQ19v0liJW5vc6fSXgxrHCvikwH8yF3fZoejh7x/D9IgJyyR+Q4bmI
7xBKZuHwYKGdhH+gsI/3nAc8e/BLIWEBuoOGDDnQmbZSK5o0pp9pRu/5y26DaQGkhJdj0CIvGOgF
XwzrFa89MLsdFwuwgHPG5eYbluSUiesCGuffoysY/EbZv25Ow4E5kiNxfksOUQccYnPI9F7OPZyS
r1ROPqfurANY/76onL90gBfh4MyMySIRLCA9DckIFO47Flo3//6MizkcTe85yhS42/sjHULIYAOj
LDqzLcRoWEOGj2rj4zeQX/A/g9BonjM9kvV/XDRGvjy8qBvR8Mw6r80csEXdey9bE2uYHLEdHi1H
+qIR6S1XbJG9dERQRLa8xoOJ5Q1X5IvDRtgJga6Y7ELV2nycp4fRhYb7LG5SxFY0aCnJBHUF5zAs
iMUTCZO8Q2hKbgQDi8Dbm6Mwk9XGV6KG4NFozocOnwI31jDO2n8nlMCLZ4JN3PIVZaG6ecwkv6Jg
xzcoOEkdY1p5wQ3Z1gHuVFCiPv4UPxcIWkgN3NeMCoH3IhjAxIXjiMVAliE23H+CSkl9tg9pAoOD
38JlYzXxuRlNK1EPVexauYdmziH907lUaCCIhys0t4G3wFRtiV4K0zIalJ/nBs8xZziSPfw1IUMP
PGajGVtyCuv2zQ+yrzsPpp3kcUaQYX0u0tNREDPA0+MNlkxwp5roweNvAD2y/hO/u764eBDjGHCL
L1OljJhTJ1I6xjdqmfryRHf/YKGxDwPgB66wbRGDyReDbmZg7nvxnlTOxS22xoxOAbTuuaGwNnEY
qoIXH9CGbOLrJ+kkqIWk3FI1iRuJaybT3Fg/lecvJFbi1rn6b3u0u/M2Cv/ilPCQFzWVnmarT6f9
wX51p9sdQ0KP2UGMIwfiWb+JzZG8KI9AzR94yysc7mD4wfcriEsWtmk4hEG4nr5+uMm12+ESEp1I
3mKGb98mOTxMd1iHb49Z/ehujxoP4xuINS117N0pC69r7a71IDR3DcrQwFp87z/1YwRySI+l3DYv
ixdBRIh2osRJHLoER0XNDIWxe+3n0Zs7xRRc+3oZ4W80EKwQzHpgoE1zzJY86DQ1ZHJzLDWOCjel
FF8MIHPzcIsq5T0Z+vK5dbUgW+Sze22n6XTQrWXYbD8MN9AHOEZgCnEJRv1kXfoWsZz4++F7ZDr9
cDH89/UQDUk6vjaeaoKguuVC5RlaNDCtdbAUGdjt4ufEgpWOsni6HH0ecycmddDqYfHRnDvdpIro
+ufasj2ncNYvk7f/xWeyx+pzfz0DJVJxECzrqics073sF2ozu/gcLWvQxSI/j1JA7EscpHZUOIup
0ErNJ+ckZDHbzzGTqWbcsYEyIHg6zbyZdEt5zTKwl8+/Cg73FbZxfFtcV4/Z8KdW7NSCc4EfTnOQ
fD5YkEeMHtlEeu4AD5zDOLgABfp6AGZhP3oAmFeTD+Hi1cSKKTYiMwFK9EoPNhKD37hcZ/EgEpgU
hDyiJT7nbgS6nUh+h3ucFVux5jxcK77OJEh5l5kRpyfz506AdzptfQ1GH9PymeLns/Tua71Nf3VV
XGuuI0w+sJ4aAFkc5859Laiw5pJpLFVzzpAKbN7Tp8NpdwLaNqCQqIE6V5C5XtwK9p6GzYWyeyY9
80yo//gB0P5jtsQsGriMXAxUQ+qEWhTDhE9s7SfqefhzwP1DhwM0AfoN4K8N7fMdVFIwKL9UgBPQ
aRB6ZEr+zV7jRigsA3k775gFjx9tu7sdVVym7gmCErYP1p1fJc+tNFMiaaqxm3zZXuB7HBgr+/zP
7fBXMuIWWK+ecdLP7gcjuE/EDH53md0h2GzUObZ4JJfnzpYRkd+uit8hiigtVn7gmnBNy0WnuMaZ
GzfEIorROBtYj9uNXR7IltbZ+cTVzR6BDM9SHr/3xCU/J5qjhxRDBwiRE8U37RjeHmgvg34Q2OXD
h44d1VG3fI/bKRRs/7GrFvWI7TBDWKspHiw4Tu4eDhG9qfsWDk1cZwjN0IHY2fFTGxmBBPmOElPY
L4VmkvuCEjmYDXY3CKDbGiP12kmrQHmG2tB+UGxj1VTyuu3bIW7t+wgGZ20jQe+CDDgrF7cFdPr0
R4bGh3iocm90W/ewwfNOieVmBH9B/yytuVgG8pzxuTRlNVTUyuxtc7Vzi4j1fZlp8WV2mxg8edKY
Vr4CGLmMi6hQ7AEFyNBjFNarzoh/XeAd9k5Lx39ozk+IP2bUtk5luMrpdgBTBQLwGFwy4f954UzX
+7R0t80b+kAHLvCdS8tuJ0XSizgJpXGM/bXFackuK67OM/WUJZ9Rd7W9RsRjR0I71e4JpohaTiqP
QwtlYSWwhosV8GbftO0kMqL7gupdBPwtX7yMkC+YzkPv+2nOHV6YjE4vrB4D6eInSavouhIL7aEh
2fa0WH1tXtEXEQpzczEQNCqbawKteELIYNT0IhKzGMF7aODTTnGVhsYoBwyQ9FOReS/O9LjxKuwm
ccqE84Ft5r325f7fTbbmDKmZtZB2Lf3cD4M5e8oTo8ML+T/l4anbl5ka13WYC+pt2vssWAEyc2OA
VerM4/O8z/CbDJfv4PEvN63778/4ujk3DBk2kDCYe50yk9NaRoULdO5JXSK8OV9ufbrw+Z2bFEhM
6VDQzzpjBMeI/+bcaFs7Au6RDyxCG6Ci85QLnVcB8YnIaQ3mSMRyUQOu5mUln6+zLCxm/RB6Vh91
U7a0H1iqwjCuG/H2p1pgjS+c6WfC/qKXjqWgHLBDM3sQgVED3AVEDybKPJh7vJ5wUymXciLqXeLl
c2xldaejBUdfhIncILk/3Fu+NQClmHSx3S+4k0yYkdsIcRas+PB7xBKMCiEWDmtXfOHkBG4h1HPL
b+eMa8JmWinOFyYfHEjxKiA1fJt7X8pbNXzEzCoOuIz8CnJ6v8Y0JXe/KGDe8Bp8I3Ww36BV9IzJ
dU0ZXR2vyF5g/TdAma42gRwKD3HL9Lt1IeWoA6pwbE/AONP4sQDVFc0uCBQVCnIGriMPnjVGIUGD
zJ+V+JTM7/D2qtDwFmPCchtXBdlFSA4fw7mOYXhdkIaddir+xX+c+LPFhdjE3YMcN9QmFT6D5jSd
svIIPpq9WL63yQdU0xms2e3L1Psoke5+UJyFi8+RtyHhep9NYb/CbhhjQBOiWpOPFByIeXFFPUJP
I5joeRziYdKgcRjhjBWbp6sVZUYyRNYfpMsBCBIaL4w+BSlxKzY3kWlHh02u5RC1eLFOdxawyUBE
ig2viVpE7NRBk6/k4xCeLqIDct1kslujC2IvRCmCnSiHDSF+x++Klr/fgELooOu0mzTY4wpL+BdF
FiKFtcVtkPCTvCKbajwOw2rzQjomZFsNBpQlUhyig7ZCRI/AnJXyByznMxI4AKN9VSRrSK9/4GO5
gEAIB6icF+IDP5PvMPlWixukC9UGXBwQGtniggqf/CTnfuN3oPXIsp6tw5TNWtbUP+mUXpI5dB/L
GIkO4QeQQ0zP8EgyfSHBKMC4d5keFAZYQ1HWRq8tRPWOMOcSWhuqSO/9jdc3TEn6cQrK5xT+Dber
ejsYIcw0MaCzdcO2Sqfe6hPo+LOHEZ/L+Utx2mW1GI5uFnTy8++GXkrZjAsAvTce2HyR2+F9TZ5h
9ncb1wA+Nix8hxFoFrQMLr/TZHw03fsR9AB15sOhjIZ+tSk2ZEYxpYVnPS8dKFH2ko62DdUZw1lA
lw0u2/5znE+bQBVJUGCzVcy7ILi1cWh/INEFQrQAnwH8E7Mj+KJnGmx8WL5swDHBSfhTPPB5ZhPX
vLu+eFLW5PtH7dPGZR4IWWyCUXIkJE9KJKA8+VfeNUQ5MyAtnRZBNdJ8T++dxzcUneuQCQcYA50r
mruYAVCIuhEhaBq0h3rD4JLuILr/XgCsTq9Nvnl5ELexRF5wWoLCtZElhTITX9AC1G3hq4X9CYt6
+vmfniHEKRSs9iYRTgbIUCACVzgDQa+ze7j3b3jsg6hy3nNIR6w1BA98xJDHzJPQgLTx3bnN1fU/
Q00bERueBPpB8PUYWR0+I0xIcMwCrfhSgDoNlvDyjx7UHIEW2O5I7xkLZagZNnBPmIaJUREz4OAd
oYuhVuMgqN8258zpGX6Z0FWrIRAa+/1ySESTp+KajuwAKOLBOOo5emzgU8BOEh5rj9CcgFKoswH2
ye57f+4cujQ+6S1+UBxp869TMXbFbzrothpmk/0ZxOpxMJjpOBy58etFB8d6p/cPBInFWuq4yAo1
KlweTCbhqgoabaikDpQnML0PDCfhzKTEQNXfpw20SZvAy1szMeH8gHnqE/4cacaChGB+R/C0jqqw
cYMMM79y677TFzL1MH7SBs8uwXbS27rHp8BaJPow2ZoOnH4Gvr9YHH+I28ZNH6ITfprkLkFQwxNI
EMTxCxHbiAiFLYIVgAN4BXAccIKY+CnxhReCDcS6nN6i4Tz5MFTrYzwFf/oUQQEESkJyptmo9iA6
OhvD3YifZldBhiVURz3rFyogx8nHf/uaiAo3A4wbCE0MHvgu8CCR/M4Tm86ZZfrVKD8cIZEAbCNT
5HGEy84cBgUvJ9rU3yfJ7xLJzIz5XQ7wXmEDdINJcF22wP6/kAbszbiHNOhJcXGoRs8Ibw+2Nfwh
dNxf9thHEFXFcMJ/j/oNdE4wov0/lx7gNGbYOCLgAe3AbYAj5R2nsmSvsILhulnMPhUn+QV9JsZW
cK24ebSv02KCfhlpqhJU6H4x6+Gjkjp1JO6dR4SzIA8sj9LqZOS2OlbHGpz2M7jA+xaTw8vJsaxR
8+2VQJp/f4luILAbdhhcNZ4x7AoTld7uu7xu/ymPBYlEIEG6J1x7Nlmg4am1EM6oLqZcR8yRboFq
b0okXtL5+YbEidOO2KWnx+t8Baa60ncfkhX5jHdkRgAvPIaibzxebRFmCa55vCAzEyYvlwXiHmj+
mV84BqfaJ5zphMIIBBpgjZBxksjAy2+R8O+wlsJ1M4PR/3Y+gJLzwV5CdwxR8vTEf38hOxp1L/9C
zxplmwt8/GgALAOMa1es4NGMRAxsoGbefZLPPptJbLlrfdr5xhgZsvKTHai6gkJ1EAO8WSxwgU1h
8gzkswaB4VIl99S5bZkdPCAwo+rL8YSET9u7UBWQTS5QAsCzZiDGhM9R51dHkqBeQBcjyQ1K2+R6
phKELw3vLIUnb7gUelymr083rWE04umo6oA5y1M2erqwBf1HiCEnDIZ9FqkERX3BM+YM88Fw9urA
T2mW7j7To3KUvRH3vd3jHgieEWU94aZslnoYhx1cmAuT6c/pexICcf4zKTHlkJFLH3koxIbLPso6
EvEOPbZ1uOVuL2hKh8QzgBHRvaH/ZM8z9hjM2vHVXU5GObYXDOsokiBH/jwiixkZqgQxdSvZiyKQ
qdVlja/4jJpgACkeJvktwI3vs9WRkyAm/ziV/xzBP3ltMCACJYUHxTUF4GNY8R9J59WsKra14V9E
FUnAWyWLmNO6sQxbgiIKguCvP8/sU1+oE7p7L5cw5xhvHOJQ4w88P9zqOSoXb0L1yTZHueWUkJqJ
W7MXnlRNfFQKMfj7JMxlUCBfOYBV07nG5flAnsv1JVfi1rrmkpfvFaRAY6JeuxXUYnX4VPhOhsaM
3NpUc3TCoXwsvi8RxZU2wRdVF37tzvl9Fj9oBEHHYMHVfBEddsfj2PE2G0sIi343xDFB7G7xRioZ
foCYU+j397rn9Mx4/5MTtV7sZ0KRs3/fEXJoUTXLumkKAHm3B/JKB7J7OMj48QPcZWdgCezb/26e
q3bgEd/zH2QptEEM0xv05yLdpg3yueygN56iCK5F+Uq+5u7iOD8REsUtn8VF3EA2kX6D9ltAzbBD
CHxxk0KsTQaL3kVay2qKFGOj8MkhLhfAbHSjo7xYvuclEht18rh7D2P3ScPH4uPplF+SPUweshYY
y0eljyQJKYOKILnxzaebaMXoc+j5udA+/imrbv8BdW45rnHPRoPXYgCii2S2G01yZOkmV9m3tAdr
IjIOeEOdAexAxGURKCHJAdEr5CaPc4icuL4eWLtbnCKnYi3dnjFrHQF99uOvwuNJyt7ScrOLHKGO
LNcPR92lf5hcQCmVU3FF8MyXysX8BBqy6Chk5qCZAZ4LX5u8+07KHbIx+D9+BE23s53k0/ILpbDp
jtsEenKm+sDN32vyFENXFdctfIr9UT2yDhQWdQDH1K5O75/LgpkuP7LPWtluP1sVGbRGNC4drO02
AQeDo6kw5pAltnyc3pB4/UhUOwgkRVoo4QvvEgaNZi5gYsC+3+2Fu5TVf4urQeVQ+L+wlaMZkDU7
tHHmWkgJXRJtp7lTzwoX1K0aaeiWsAeEnVODh3Kk2YcTokQUcY5AjVDNYQCqxhuw0haJVzLWfcNN
fdVVnP8m4hGATB7LoiQDrNMMP7GlRSkjJHFOiZ1O+A3yrYCO90xfxWzwHTU+2NTh3nO6mYFwk+bO
HXszcwAXyJB5RPWekYpTOo++i8deNsdNKPmVu4VmPDSjfKrHBn0ZxlRdSL6y0om5tVDeNqGyItf3
kMK7831AOxGqTZQYZUdcs8HtyJ8nTYyp7sGn2YLDSANjyhjhQbCU24oB78jh2V2UWR3ydP2uKVoi
Gwafzw8zX9y4B7mOxCmJmdrX/0gBWF8l+8rZwiogqBV6XCr2rJBkNBQ1ElfZI6gL+ln5ewS3X7nH
f0gTR/VkYP9W2kzQ44Nr7zWhQQEWksupGN/2HZMpy5B9r0ZbRCs3c5bEnAhUA2EqJl4BxPVBnrG1
kJGCxpbXEXLiKPsshhGjEVJFhQc0irBTWkG+KXt05Py7W77m5f7eKsQGC9KtyKpIozcpFek6O8nk
j/2uFCPTvFPEEm0Vcvi+Caf6l3hn2WnXot7xvsCS2SPutEvwyMpjPV0gGSH0VORS0H3091w98Ze8
EHIRj0VQUep+zvQfEa8Kw7wa4HcGR/jineMfgpU/GQ/JDmtnQsoW9aVjoAQzAeRcJRoS6YYxdFei
TiEyhxiidlYdeB8XiJ98/gMVTwzYL7cRYhrDfcy7wNAEm0wuBTMFHxU8WghDmxNw276KWGykGTxd
QhQhcrkYU3B05Jn72NaUCTIUf+3PhQFkRCHBETUaPJpKvNg9Vtx0vUcQ/ILXp1rowdVIbEAWaxQI
xZ8gWxYwreA7ps8H4dBkZKVW477Qmd4ewXHxhPEumFQ0cbUuXlFy4qsstyKPYwBpiFgaSANoLb5P
tQn79o4UO36HBP4QqKb/4/EKdbRcICikQD1EjxciU7DBZRajdHkEIocau0M/moiajp9L7iFfG+Eh
D4IgqkBkXHR+Tb8bW46Ql9nVGqkbT4TKc80cR7Tq+0TCjcfjhVJikmKP/hze9M8QZxKA5zB89J4e
d3N6YBfm6oWk9MJ9tSQyhUMZTawe450oJq/vSOVDpVPeoOOGNyQyI/7lG8P9IGCnaDWoz4y3jZBc
jhW8Ey7IiwWih4gDSTW+faZlfjnE2gTIJwRvqvFXY7ZngBy4Wmqj9jNuLH5sAil/Cd+qfJNWj8ia
FjCOG7LIuGG/CAOQCttNOMGahWBxQB6Q/EZgLd+YrrmA2deYHEk0uoA2/KfyJ1A3NGcS986sm1mO
GZVOyaMggGJWVH7L4p9DcB7mL0ooxB6Few+TE2BWyylPQgKJgPK/+6Rbq1sRsHh6o+3iNSy2vPpk
mxIcE0FkL+9L/vBnpMCNUIPA28rLVhAj1Nz68fa2Ud1QZF8alHx1uM6Y+ficW+p0K1wyBg8sOT8Q
GIn9wwlHIpOI0RCkJIDTSJ5DO8xT0duIQ4BPWDpUhImJOrVn8MTlFAJtHBlwllJMhAiJTQO3WP4I
gD2yL0BFEQIoPtk/zm8f6YpLiMYSS+BIUKyafZwXGxHFsiTDWJ6eyyUmZkRINqgzs+GayBLxU+gj
Htl8DuPst0gjVeZbdCsIjtnDBKM6yVxbNHUqmGSRtTFcidUzePEcI6JhjRKr6Dob7wowHv2mI7q0
CMvIA9YRJNMGkfCDi5BcDmArQ7QgpqufRPBT+p9OlY4qzmMhVBaLSe31myEwZoPNXmIj2m95SUm1
BNQkUxtrZ43C8rwWrSEduwbxJKP9baw4aKBGW+5me5pNsOzA+Q4ho70Bdmrxjz6S2uiS8izqKu+b
c38rEICeC3/Nn+yc/7YNv3aRSCVugWqN9WVs/EEgOCbZH29H7LF4ioKZyDUUe4yQQ8mhqF0jTO22
vfW8DiK+GLiEqjfQAI4pTqL/jCn71r6KbIvn+NqgTPj/CiTyhIRXKnP+zuaITHq89vxO0IqOHtOE
e0SavRgERW7jWXB8fyyVREQ47DYfegvXSBVjbfb3ownxF/x8ZXnZgTuvC6owa48CSO18JhfkFVne
VOR48jBywu5kiilECwo1bmN57inhDqG6sy7HAXnzMxHNOLQRVRhs2ZnPG8jTxvs1IRVsNOMMsc1V
R6gDOKTbg7GUu9Z+HYbu015S575ideiwKvGKwbFKMXHwvUv8Flq00YUitdZZkgpeQt5EUOEDj24R
MhY7H4GfS603CBhnEeGhoDI6Azy/Z+JWxNOFyhZMbTxnYQO3jbC+k63/s/e8VSd1vK/s7sm3QNof
uWP/ED1jTOLBSG3anF2u9P3DM5YQiB5oDiAQa2nQAGtbwXcu4GL4jbHiWXThcCnyJhUeSwacKSXH
tN6Qmeq8J7rX7lUODK6y6fP8hmAjpIeJdqYGWYBwvR3fifRpToQfUEhyJJ8s4SkTJtDMEW8ULnxo
MwuihMB1p+ZR4MTXCK5+8CYORHoH8rGf3wBXU/CBfuDlozULzHBwyKFIhndGyQ4fZMlAmUT3wJzu
asosyWbkB01CE/S2HQ+W5L4sG4+FZgR5ixBAGrdrSikOSKoAU91yiqgAw8DAzVCTsNgSuo40I18j
0CABRsFLn84UvkqMObhyU9HEm86Qlu175kVz/I/CIE5qEsAdidc5p3wWK7BDywYfM5kmKNAMfJec
2r7oCaNXrA2e4k/V2P9BsVHFArl3u2Es/jD+8RjvCS3lOhUbItu1eiV0dvEV+s/hUv0Cu7x2DXB3
O37XfMQ8fl/heMb1qggAVP3WG8I865NmVgGa4+11hJe99zG8A8UzjE9idYKXCAq0wrSe+5Z/+O4/
KWzU61Tb9fTn14sjHXed84l7Xgto5CHpjIF6GUyhXZ4TSBfcHcZEWojfPv9sRFV8uiyCMHHEUsuf
0mCwM0VKwAp9bUQiXzH9+B/OB74Si2erpYuRNQC4wldXuA3ZuIXpodx/3YbEjsdkp0L4oJ1NT+99
fhouPuQ1Ha9QcDwFVkAq1paRH1Ce7YlUETYLY1ZDaWdrMEspwG0YaAs8+lvyZsgDElFP62JN4hJU
FhIHaUFed+YMWGeoejKCgUdexrL4R+YWnUxYiFmjQ/58NL3U7ExFhBGnB/nsosgCB49Q/NsNdI/p
vqdCZPP344zknlM5Ml4ylM7RHhxJEy3Hsz/wPo5gYjl4F8sx7YMTLOqgoQx02HbEDCZgifOXyin4
wxGCuQ9OgWS5T9wJQn3yxlh2AwhfFoqniPUQvQFj6MYdb9h4TborgwSTO7cBnPrLXxZO4832E2B1
DgW8saK3kItv9o/esTUNtgoYmohoxqI9unyRDKBA4WdlOxuNpMWc7Y1/0tGvaHZE8g4SZvDfQlRp
AgTm17Ekh14c8D97trw4+v4HPQQrTKAgmRujwORhgCHhq82gsjIOYHGL4wtnXmJVoPaI/HtRC0AR
F4FwfPOiLHktJDod2hYB8v6bOyGSRP4TnY8KacTAcu5sJh1p1fJ+vUezGTIihD2CrBd8KtOAd4w6
giwok2m5g3lyx00PljQVlR2iUfTJx52bC9QkDnkLkNmcP3zyoObvpXRDlFZP9RCGklsawR4y1YrR
QZzA28S+Yo9KYvUmhuY9AwsTBSg6D7vIFkxduDEQFcwOJDry8V/nZe4So6GPDqdmDhYNiEe9ITQm
+qImYFF2EwClx+hkQdaTiuNsbo9xaInewZj2wY6hMhlHEYfQkKfq3yU6EVjKKtuPNsr4dxNpOpWX
Og+PO/bhoNkbr1bsweOH/3MYoC47od0iZe1NXgj/2GoksppE+mFG8OMHSPZDKTO/FVIYn3wVHEjk
fuiUJmphgRiL6AwUrqOQKCiyvjllo42Yczky+IqadbcdLg6Yl8aR+HrUtbSVg984vC1y9LlvZ9IB
CBMYqaxK8LjnmFrKRgQjmmELjQ3faPK81UiuU5e4M5Rx5FnECAj+K9s4INXjzDWniE2piDyOtK1q
61H4hfKA1RpvhLSFF/YJEzHOT+qFI+k08CoOlvyW3xp4kytKbzX4LYUCmHvV4OgnnYqqsXr+4zTk
MRvrqy9eiSmROM+RfBVI5mD5ZLvbkfXi6JxDmEYuyqILv6zJU/FgSgtzkc2N/WB83KtASc31tezi
1Be3jxZ/JpzM2ebBLz3M2LFFOgxvFAWhNWutEGqw0Gbg5xUSR+pwxAjJ64JGJkRmMuUOR7hh7N8R
ugddRBnCuJM0iSA91vfvII/bG98Jdt0IkrSmdo/NK4BOOvycNk6hikXGVozKy7b4yzkJ18cZz4GL
giD43B4QWYsjmidUEwaCtijx3lj+WeY4SXnJsdmIMYGbccKCsv6QrffC+o/QYviH/o4vA9FBRLkR
MiEivnb9vogO6AHItQOm4b5/2xlEh/0RLDJNOL9Ff6FnNRw8PK6G1kHVJOyJsXCxCfHMfc2HQQlO
fmagHjoCUEvUG6PhmV188/GHzpMm4zd3EKHCyNb2Rx+VArC5OKNI8CBs4viXnI6LIkZLzCEaKzPY
vG5+5Di9lcI+L0EpEte1fAbvbRsVMQpyF3SExVgHzldDFjHKWLfsnUbY34gHmDMmcC5bt8znpIpk
4heoYeDFmopxto/NCaZb/h5BuXeTFFch0kCGbos8USmW8RKj+/rYeHmfb1w+Ilu833Q0kbcO11Mk
/SEGBH0Hd2PVm+W8niBjLksj0irkJ++LvDIB/lIhBFUPqib6CcqNwsxg7pl/Ys6UScUXBj7Mfeal
tyFnMo5apClYttyU5YP+Zhlrae/gi7M8ZVVdsu2RrTAEV6LaYshegq+Oz38YMj8dkdKVky8zzS71
nujwACfLE8jLkxqBE8jBhVZnawGuRMfFql8OrkeUV5Cf8kjhNY+HV/M6JOthNPliL8wxyI8y5oI1
DomU856K2Ju+wM2Q6GjvKsV+Ai2JrTSnF55XAGIH8oyEhH0S/4k8RBIVpnd1lEXNAdqY7Nz5Z2Ic
TEypLNxnKRFtOBUJW0uYq0WOriybvA46qBOpYX/dTPxIyezosJ6bgXLgp8HvaywHaB8PWu49N7f3
SibMx1j+OD/Ov9Y/LskRk/BjmCChfv7XMoRvXn/PRU3oSIPMrjgg69QRCwSf/1Sj3NTcLa95VQcs
rTU5GGLvBWguFa+8qV6WjmUkbPVEp5VzMTy8d4gV8Uux6/pqWNGOzBO2uU8rvzkMSyfn8zCRslF3
Yfty+taXdZJWMZePvq3Dp07+HRWXu2+4lHM2vAeHHIbIWOUuhY9mWiI6FRkJ4YcMw4pTEN90h/se
d+jkSMzqxuW/7Ot00oT/hhQbQm1qVN1sxwBYAzsZkNf2A1ghdJTMUXgn4b7QgCEBg6KMpZ9b9ZZM
/ttZEbNVhDj+EJCLqULsDENuxs4lSATGmtZnjgD6SSsnMmyhdLH498NFjoJLgi5UhbFIA+cyaKiQ
nXwvOt+J8mCC+9KzVPFOc+R3frkhRAJGjNv7xvsKVgHf5KQOMRMbMXVBD+9zBo0iYiBkkK/FnhnC
LDJ3z9eNfUhPLVKp4R9X66kLl+8tDsk1JPiRFZy82XEdkac2TTATk0iF5IdpxkfrP3BNWps/IQo4
Hk0FfTj4q6sfyFzPRhf9sAStWWWY8hqkJcw60ess02J9d1RQ8jiHcfhxnrCcnIx+pN6AKqFFOD/A
Om4kg4C17jSyN9r9cQGZGRtsPL0YCJkZ4bO5psck1GNJmunIeDIy9VK80mxaDP4MvA2yG+3pcPHa
AwZgCHHAM0LZ3PT0gwnVCczSc94zEe9/R215nzxo6uXN6Qm4eLn93WmJ6U5XOW4sM3xj2voQ6Ndv
QTARzDyksYHYkHAmRC94nuYq+6c6K6M3+Y2U7L4v0IUc/NwjP/wAkGAliyL6tuR6xLUedizDN5mP
zwWmecW+405FiI2fqU1AwVrAooqYLJdK0K3F3BnTVJQVGIFGj1R490EjjU8EHkiCJjjA0DfIBcCU
L4BMDJ9XWAuAclFjOVwbkN9PisKOU04+F/kH2m28vGPkX06KHouYDpRaD/v18mX2TFITqTyHhfDN
CfVGZNpF/2GnL1jE4H3CkJJeSWAcSZwpkFMJcy/ya2Crq9AbgfcmuNTG/PK6l91viHr8IUyCX6Uz
mSPCTw+ANrIc/PfTGx7IqtbHMiXdgBI3PDoWulosxIRmoT0SAaVD/oAswIlVMX0mrKSSQypJugcs
1jEX1FON6C3LVnno+UDPeUnqMTFcv4nKRfDm//jFc9aS8tXYqCbF9E8gsvekUWVKrrKfeXVG7SxD
DAcQJQ0TzEghv1YBGQv4Vz9x0eE+fUTfUP4r/bePspbjCiqCtduw36y8+3zNC2HCvIdPgkCU54yX
nLReEHIiHCCk2SNBrh7BYGVG2FIqF8YfnQIX6xS8uXDKHryW7JLLa276A5829/iB4FSEVXSAgDt5
Jc8YLpgx4opM54xnHJNDNmarDNEgt2BvFP1B7SuLnC6SgN8vVhdGja/dnbhdARmgqB0S6pO/btfr
cfWf0LcN670xk+lQLZH0AuxPNIbcCYVDHjK1X76S30F/zXeVaNqFUZ49Vwa2EcZ40uJ1DyxiW1hi
yAly8ig4gLRtdzPB0QG4tg8Al9da3j/Rha7f0IpkvM0tj98lsF73mjUpdpduzRfxU8f1QvM/lBcj
rt2Uqstrdf9nzM3lA6siXcHtrmCl8EjoQmgkUvYBho6kMY+ev0CTvWOC30FGHWexkHLh02CyULGX
F8u8cGnAfLA/bwl+XCjsZwOKPiu6MN037/+UdhD50M/lyjHWw7gljMfmf0umsKhcQrCgFtnWoYlD
DBUOyBusHfhch8DU3ohG+DqEk5Em+sN7XoarTr0ODf9+e14s+Ipd9yU8Jv1HwJBOIwXtmiy4fFcI
/WDTUBr+9QNCBJgjwFArroXWhWEQ17u50laPD0El/+1V2j7fPDboU0Db03xiJKOaWKhAmlulr/JC
z9QJyWUzvF9zjRN5+XbfsxwO/kiUq/ZCejsykTeD7XqGEAC9KfoDLadWrQJQguGZU6dEl1wPPUDg
nu6j3HzCtZcBwT56M0uUPdrEb89oDNlEsj8o/fjbjax3ZGG1hJrASErtwmtJWidmFeSC6ajJcdYi
66CgmTC7/vZOgwq5z2csEjGH4b0PqkNTOi2ZAgYj0Ae3kLxSLZsSOwv2i9Ya+p+S+KuFxunx9j+r
45yctp0W9wd1vZPYzfR1tdQclG6IzRm6kVqMrYMesB4WKyKfstmTONou/pLYo474/zmzJil5a5LN
NJn6qlUP7ALWZeHgslFkA8AwSiHXFxvnpQ01YCg6cAPS7dDlDifYvYaAFH+/SYHiAz0+Yt4v+Q81
3nPZh+rUXf6gDIsn7hwSg1BSHUSSYbe1LnlszBhBES5ExprTkTe8O3/OrD/f7xjPY4Zq/QskLTIb
T+nQbq5DpN/6rB6O0p57+UbZYGw1bAX9/nWTNvxsSFUJBVg1l5JHevqcYNgFDmt9UFCWk+nnnE2T
6fegGo4XH5maQJ8UJsZ7pGsO7z0LCpLpFO53uHigjhsQ2y7Ea2P9Gujh4PKMBpIreCo8hJY1Pv7Y
INh7oVJ/B8LuORBJTeD8AoThwobvBt18kMaTEAw3u4OekMBu2rj37tJchr+CBtHWelzvTFtE8+No
TtdV1NSuisQFmXyzpyEVyVQKgc/Sa3lWOmZglFC91T5JwA/3bdqUuOrltgA8RGCKHX32uxRkiyN3
v9WYYQifGh4DnTrrlQFWxOIDE946jLXd3ExHImOaSzAaUL4MoN0G7VwmqB6LZhF+kZxeaWNcvkl4
IJiUQBxc32T+QAVYcT599uT3stgsX1JQ7IwlGnqu2gG4Rk8g8UzHg7XAq7IYXglPws3s6J6yx5z5
k6YGASblpMQOPKAIl+Q/rxN22Ypv01Vmkgsxrs1lDykdlFc/FqloKmaitdnPq8tgzdueL2SGqnTk
J2hxuXScYTpKnpO9NlqVJKWyJir8KIKvQpEoSuNwITLPwJhfMewi44nWs9y14ALxMDF4+iSgkKJR
L+tTAgEHMtMslSGso7I3726zJUGZFHX4E5I24DpB7T4BU6jodML+Q2fp21FjTXGtDSHeSOAdENlC
SPfufxSyIB6AD7NQGv0lYETNeJBHCsR6wzeeQVPzCx1jKxp/Al2YFAcrgxOwXjEtMGdDArKP9jyA
Guq7xGsuiYfxCe4Fv1X0IZwN4I8fSJik0d2xoKK3mRwPcy7iyxFMAuQGHsoGeMN4CBLI7bod0r/b
Bmh26ikXjIXGSFQqArW9fLBmoqOfV+kCMZhAwPYz1giuTEYFgY/sjtAqCV9BtfipNimP8BiYJ2lM
BRUCqCC2xLPYMOM6fEXfKUImeHJ5mkyk2ZeytDEhaBU0HjpNW2LCIXIYCpKe4VmxsdZf02tT9zsv
o2yfLtMtGWuIzwPcQuB5rLLvfwaFVdWkybyelJ2D4n87wuaCHyGh0jJjJqINRTbGjTZ53707oUTH
ybC035s19Yp0c++eCDUcHu02oHKgmqoGpkVzxwdFdM54+LJfonP9mwTGO5KnXPCv0V0J8KCb/4m0
P5NSixUtqHPbwA+vuDmKF45vApCr8UMPcgTaxExipPqcLB85DcqYD4KO/F+xYvkKjNnBYmloCAsM
dy3gQMg7jkubJekV8ZhDzIfdesl0MZaKeQlBiiZTGF0yEnOGnCylBTF79MjVgJ0D+p91l3vB7R0Y
hDTGlnC4iv6Eml6Y+z84gZ//Uh1yJeT88huuVRjOgd++bGGjQCm4Z5zLRgTfGBBDYU7Lh8e0yQ9T
3LjcjyJxUSd39xGXPffsMDKa+ANHAR8dEt5VrBSkuw097wbKYqZ7DjWG0QtV3x67YomPFwSj4LtL
woKHAzcD38HP5sWqIMGkgynxGj1p9pziyw1hGEq8ndzeJ041bDUkOz1mMj0mvJh3T7IEVEJk1BJ+
ZS8BJ1MogKUchNNRE2ZaLEjzjje+PvHb+Ak793AviGjrK6B0Xkik3l/ieXoHuyfgBDUn7fq56urx
ANsDsjmJQkvOgQ1PxqicDOfavL0MZyKyiu+fenN+7hLFhnJc5NbfywrvrZ1WYYHILSMPF00C1R5c
lELE8PWSu8NMYOLrqJwjQxg2WIWc9g9zOIqSg0Rd7DsepGDYf8RskioXSdghLvq/3BLDsbTj5eQ5
VdLzoyRBJpkrx/Oxdgn47jey8zCvT2z633TfGWBbml2+QICY9amxL2wDhrg85VeqxqVjgdnTre9B
zVWt08GXkaDHj3F4adFXFuEf6ABoqEOm8fuI0J7GxARPOIzsi7SazGRzfyDnPKmDCRAW0kbkomQv
4VJMbA1vq+IPVJuSdeSDwz2JI1udJEJIGPB3Xis0pTxVuCM+9D+9FyT9YUEiaZ1IpaFklxinMVrz
6NV2TgPiUAQtshPMPtgqH2MN+fpN0OEkRZTmpPvF+OPrbCykizjiPiAdwLQJ8sR6dP/QWNaSLefw
iesnZSvVdThwuibU+hXXtSIDsODrNF0+H8iWVq0l3PvVoj2eunSpIwdBt8f9LIzgP5ggX354NVMt
skVekFfrUcCb9pMhOkjSSXsxlQJF3BM33/Ok8XTxECGT7ghSDnQqbhSHkRoKXPtvllne9VinqTnx
dV0cMzkrqmMuX5TV3DHZou4FMaVet3JAonmIhO/RamZUuxWp/yz94usrpf9BokS5buaTffwet2yl
8hYFetH5LJhwIHa2OWaTBguKQRj2fXrHXEUE37mEEARlzF8+NIny9AdLVJ7weuguGSFIWwF+BVjF
jpqH34vFN8J2aCAIN3zp7T57+81wQKTW0rAJEQ8yFGU0unChW+7Hr85yPpeoAlZJISmWmuKkbsMs
Rsw8lJz017jdMr2xrXKyYPrMIkzM5k273a+HA/ADhGCHBplmFJX97wdtX46m+79zPVXXiL7dcokc
VCA+ECjQ0YYT3kd7Jia41SedCczhSahiZiYzDnQe3gR1ytlEHZ2PZWDSwkmBazEng3PlfCXlpS2E
TYzZ9rGkqYAURkKf8Sv8xo/vRpiOqVjyDtKmDXP+Eg7iH/bCdkF+j4LnO5u/SCbhzDsTuqunaLlI
+sWo18f629ewI2ZZ9CCgUeTCK6fBZ84xOyXtSyjfeaKlLu6f2/tzonDQTIF22JVBh+/Isgqhx+dK
NwOjNgktXlHh+1vJQ5tK30tK/itT+Y10jte8RSaNzBfkjP5rFo3MTS1Rq8lNXiwGfsKezv/Useq8
Y/a8aWNQHryXCKr4OXd9rUhhshTl0YMLv23p6F7ZFakVWuJtHvcmnaNkvxF90A/jZ+r8CA9fMbXw
5t1j8rtMlBTD2rFwXSLmec3zxntpSPLxg8uVi8gBEpJCbnzan+X9uLPJrFB/02KLUyRXIxVdGOXW
53s+FurGR4TqDFnD8jkkHlKgzQ15Y79A7f6O+WrQufQdd4afM9EkDDd3zFPImfn7vNx76dS7TPSl
BhesTsqf2O0oJeHKRhB7UGglsHuPmYOBvXWJtxq9n77EDSA0b/chOVlvJA6KdxeuCevhIWP73oqf
Uxzj1vQzhPOXphoh0EBKwDDultKKU+gpsj0KrKdSyB2F4Mog6O3+JF8IeRY/fxFP74Y7BNcH3OTe
mfJy75QkFGNqT5j24Tjj/BuZJzowztrJmvXzQZyBSqQApVhNsaa2SGVWVQF39kunR9B+IPDM+2GK
hjfLUbC+vKaZP8mYZDaaEtfbsyuKdg2Q5q+HLBnRNvppzNkWddUzdLYqCNyDirkn1OvpUeyGPD19
P2mHRBgeLGmqynGNyQlubXgumrCoA4IRTr8HztiKODMSTSybDc7AaoggIdtKV6Bu9Wzs1K/7fIYD
nQQgl10YT7BuuQXZDM2kvNOlfaJIo9WoxBjJZpjWG938A0Pvk4jyDMbAlHz3c/azDcV59Z7BrfwN
Smthwlwgdc2+o4+0BB/QSwIycThOhKtEvekbTJEItybfl/u9x5K6GWCXeS1/gAl8FPKQ0EnQUfYK
emhm2aGWigi3u4VlmGbr93JYT/vP9g7GOJxoIrqGw520zQOd8c1zlReb7HOp6MpFIQ46Wi4L/WAg
43vdTHP5PX1QSrBZv/FAYZxLFgMt6n9/g2yZz7lm5SNSC+GWYkPjD5RDbYaa3ecb9N8Q6Dt1Ki8K
gjf8L/qDi+7R3hvLU5SgBN08wtJwPxHzoMBza2iZxHlPaeVNfCSJkKufOSl+ZFjxDlH5zQsG9lxd
jJAlBUp1K5whj3nNTTkyH+P2O5HUSCG20v8RCSIiVodzzFSkUcNlg7XdvvD7AN9/z5mR+ANFhBSp
h3/T37I/ZP/e/1o6nj8RglGEJGL81VPAYxSTn70uOZa6UNmM6U9n4lkSrmVCCu0ZE3iLBkRkroYq
SX+KO4gU8LWHA9zIIZ4t+XNh7LbsfEDx4+PSroWQrV3TYtJSd/EAt7MRkaMymCNQ9o/MdAUCJpRu
zCWe8aUGc4jHin3osYYSctWz8OMIuSd5BgvrK2ywcNU/O4mNzX7KhiH0FNhh9nwVGDKiF2A6OD05
fcZkyH8AEL8wMr6Re3QkRvsV01ubqrZ86xWPPU36Tir9+iWCBKj9+a9raLzUIsKEjN/syTrC5I4g
8/0SqX066P/FxJyG+ZHtht7rorpgkbMKz7xwgEocbRw2CV8xw9Z7gbnp/jmDIZMC30CVkwEAKi7k
HLU85QDGwVaTqU3smVY791Nz+1HgwyIMllgxBAUyfPrRf7/GR4j7kEa+kXHFWexzELevRYP2dRAe
UzeHeGXznZJE+yahTqznS/6m30WO6ZInz7wmiWTV07wXNKjf/qVeshsIh00zQlJFiPhYmXF7aejQ
jtzR+oWgMPTCupMCH/hcI9tyy0DuUgiDFHQhzEdt9LiCYWbdSO5EznD39PlSyFFDb7LrfPVAge5d
Y+aUMaHCobqMRBBRXXBmNyBpKVbY1l5otui68g0y9cjdP0CwJyO0Zc0mr8l4oqfB7mMezIaY+c6V
YBPjjGtvgw4lel+ZBwjJbMcp0DhzS0hE9GtrkeZdufpnPIjRQ6EXMPAJw6lum6+oTDkrxLjig/4u
Mdw0CN3PzGM/kUgwffXL71xbwH9/m5HSC+604nfYOY8buRYNXv7UVsah4eZqkPaoFEwPFm1bOS/c
nco2vQ3qExObddMfyy9Zp0utF75oBqYiJdccsJPw6SlWZp7c/PLso4SiX/iSpA/xB0P28ct+PhY/
9I1I4VDhlbGoa6fLyReV0HdC0KBFRSe48Ja/rowRO0jOx9DVVFS5JRshf5tlD3ZokybFa5OQ+6v5
/CO14TppZjVrqrZ5E7mOpB99HQSFdiY28/7BY4VVjvdFJeqzCpg/1O0AJz6m7B9KofeQj0jnjavg
t2NhWZbgg/xYTLec2uv2TI1Rt8N0vSHkyOq8HgfOK0hCDhtrTq4QIhX1iJrlILX2XYkY2y40kLyx
1p248cDfMjLaUeOjoUGW8nAGspNNpcZVkJb7yuzjLuxFZpsQsFH2csoh3U5nVmRF41gZrCozAIf7
cAL0o3b/jWvRPtKXbgsio9wXTXnCKE+PJb9splumuiYJG92GNk25RkrbfBEsepNrjtcXEN0g0L++
qfsVgM2xX9fF9j2FicGWtUMcQzjQ/ni2KJYAu0cNQsAOCPC/8o+W8j8sAi334h9UBoQOyhWL36sH
pkReKeVCteq+8f0DcqS+zGZOSB9snTz6nD+tm91RGvdcCRpUDU8eGQtvsp84UbIReYg6oWaL6gJC
rMxlTk4ASYUOrCCblcqYeH+YRF9HHLXRATufo4zIDi5y1ZXP1Xu0ursvVGQT/iK0+mpMKDhqssQk
YNkgKgniYthf74+JYlFusus0lLjoBslxfy4sipA5Fzpe/pqyr/lzze41hLxSlzWtjANABTJxMKS5
PK/p1QCSxMSJV4w2ekfFzUvHk0TGCt4IFH6sO78BM8L4TZTT22OfehDmUqKLVzd5MVXLE1H+987R
aoRqAmYEe7auSH/g1zwjMp18B4dd/qOBRkfP9R+mpTUxZenAQtSQiGptp1lYIQmH0YpBhTvaPYJm
euiHBAu+rz2qzSfQ6hNlOFEPZDCSutXN7rkjDcJfaSsvJzf+7iA3zoeEaNTT7YGv7o549DxcSpyw
PPFzmJJPsX8dDwbvhU4UqDU4hvI3eNIfMojTYvoGOku6xeszyd8O/6KmnRX+rQ+l4dpkRcMafJ/A
tzPMJ2Gt7AtSox0FISU9iGRupWKDA/MAXNnl+aFSnZ5hiLSCO9kB4F7mvCDnIr8fkuz20c49d289
55gkQRlR3ccd5EuJGAlp80SzmczZNH6EH31pkBjzBPJa/leqFEMN8gHVXUZKhW6bgD9EovYhS6aH
xNY2WBap4yVgqCf7K8bO1f+PpDNbVlXJougXEaGCAq/0oCgqti+EbpVGURQR9OvvyHPjVNWtOrW3
DZCZa801G2foNm+XyBRp4NfwDeDr4Zp5YrgIME0hARuwth/Qu3T3qpiUqfcEjE9ij0GTQCdP7TDi
FWFD4Giu2zgN+BTbgAp0MOjxrvDGYF2Yt5ddP5036ShTIM8SidzjcPe7bc2T+fKfOLutb9sCiPY9
zY9wRoBsmSBbhNuJbHVUDV9DeqGCRhOO4xKDdEyMeV+mqmyxmWS+0IiX8PWwDqi84jYDveGqVSQD
rqHnDJZcCjgkLOff+B8g+R5nFTaNQzzoPBBJwrS+gnxRHFOSWoY9WDyujp8S9Cyq9MxgRvRi6Yd8
W8NsT/SdDMPxS+UcAXOC+CC0s+wUNcQv+JRHmBtQ9qF32SlKSroAcV8aZYozbPT8G2iHRsX4Bcoy
lfhB/pk2PMQGojt0nTeYYY1L3UonVw2SBKzY1Mu6iY6NGtYZG+lrvXCB/fwWLDnwzHsyTkOepRHM
+pX28bPcqR701MJi5CWz0utxEulNxGr6HXEzduSNFvGqGMnC68YZZ3mvN8Nyi5QpvU359PrxNcOg
lJn1+OplrUE4NacG4taJCp18oZz09q8Ep4HHTGG6GxHEAB+gOnSc5Tk4EXES5iO71Fd8FZcYCqvk
rLhXslm5UyM8OJ5ZUHKEeIiiFEDcdmRcr6d0yPwKnoBGr71J9MkNQbIpQRWGpEMi3meZwtIHtRz4
z1dUsWchPH/tKiBf+oDHoDHeMjx0DUjvtrl9GEbJ8RddDAP6Q7F12jMxoR/GkWNtx90GGKECw50N
C4Jig9MIKOKqFkSaWBUa2B4aR0DH/Il1Y0fuujrXeIL6KykZw77Jf1suRocx5eJHsi9+NM/O7UXZ
kXGtzqSmwDnIytt5fl/cKDSbYt1voOvRbT0WxfL9IGRsn7a+thPq0edSeVv1eyZrTn3HihPIfRhd
8St2bkzZFX/Qzgtl9ipmH32XZwHnINVX+3CuK/ZQ7FhmqI3xWgE1nktEKy35VU4Xk9YkIawGgIZz
CDcCwEmyhJmPLWXSJpYPMslaJx7YQgUmAJocbhcXAVyf/srL6Ej+Sk8/juDuES72qoKrslQVseON
Rkbxp+3SFSsqwZCFhKj5z8Py4AFv5ec9XZGlzSSL2SpnsYfpC2oG/oC4EA8AxRQIZ8qfhTbB9NhV
zW6O4Ij7B2GfC4LQAKcUPGUCKmUClaF07/rr+0JJjGouHPNluwv1aoJlidikvd+6PeVxNc1Us41T
hiOj8agd9+CVJLbs7j5I5d+wDu/7DqiR6DXE7hCOmEjisLaqe0x17VuYb4ayrXENN0/Sab93T8ln
dP5PBKhwZ0PO3d7me519RtOEavAeZzn+Y5c+VlnYVcmWymOHu0dPCq6RJNydoK0iQ/0albodYmZl
46EEyw9tqc6kmTZpJbCC6DeVA7WD78PY2dOeuErA/YhUnll4k0+YGDW8wqDEKZSTx6WKKHoHFYsY
Kj2qVQqk0d1hzqLlR4XAM/iLLufiB742T7efnAbMe1aMUaFqmbD8QlafjsZqU25rC748sOqVwZx9
nZRoCC8/9C1/2IwUN3sECUYMTUR0BEN9ZB8cCEjZ+8h5zRMOGX+jsGHXu2H88IB9G4LhXI89MtGY
aYF7TG/u40iCKh5G9r+8Ep6VVVeZMjA7BAF4ssE/WbzE2EqpDJwbbsdu8ViROQgDrt+zyQWn7wCI
R3JBMYy7s1P10HQ0iJOQUZbTYft3l7bdwBuNJiMf1+2nYn0pPQo6nytSzYxleZ1iFzR7Ux9+MBvK
x2/I/nT/8uevxAH8Cp1BN7WYSp6dHSVLN2E+2H52PyTJeDqPBySqtYVVPMCqp58qaKVFInkN/TLM
rHZkvnOHoR6xS3ezzYWWQBbeXCqhhOiLP/hZwDy8zfXMy+9m8V3hZU6kKq13RClEq1/7IEVq+D1x
N2vsMeh16vGLKR7WNUa+JefniW0ARBFIB7eohLHbjFNi1DF3hmYFSr+DkfAcTXFhpH6Qx3pivZbS
eyxUfUhDjGbXH467bkHQ2kZiN/jHSqddKo4qF7X0gbHf3YT1Vh0H7IcbraUEcKu++b1P0rCAGNIz
sjx+KpFGiOJgxqCfaoUPuhHeNDrDSu0lTLkrfCETOLnQChEHwXHrENpEQq6Plhh8EwGl/90h+cf3
Jjc+GL5cugV+8C2CLuEyCGSuLjiaifnAbVULgJ99WlDcCzZsKmQZHaRs8YrkTe9QHuSbeT2Ayl89
mDdw9339GIOF1WeGVrLHIGpMKgauH5LXQl6q/FvULNKv1VtxykHK/hzvAl/WTjwJXEIcPJ9uPgc7
hhaNqOm10SEAjMXzSYvr8Vn51/1h0dIBYIAYU/v+VOOMgQcAIpg2DKytgvzrSw5v/NvCFIbigLph
EKqnz8e+/tAxM200BgIH++KmhRUpehUPdyb3K/5RrFrjsYFKdhl/qvAF/2wljVN1x0hOCcvEHoU0
mQrONFcVt0zMi4QRjFC/CUPW2Ok83/FHCsIDElIeBAJ4NKRIlH8wxqiC0a/FhUURKgxHOANCf+az
Rs5Yy3JQKfyZMD6440vL8C7ZwRowuiM9zHOvRIwK9nETxvylh1UCVpLAFLhpcbbEtIvYigjhqTg6
MPv44HtoZLggkqwBXeBp4zo2wyT6H2EfxBEUbVxSAvOwWcoVMixn2Lbm67wm+zv8vuNnGTNmfJrc
RqEVUSvrw+y/G+d8ydx7GozWS3T2jOegPkM7LXbKmsfQadwBDTSpN8YlC5YYRt323CjF8AJ9d5kr
lJBUXoVN2M/p0Tjjk0XzWogQnxA/EtJNQTr5WQmLezhR5hXUhHZqsAo8AFdJ5HpW5nP5Zp1BC8I6
KxtZJJ051Wp5c7/Qxo05aI0xH4K5hOFxOJ6FIXYxaEVgxYHxci8EgHeRLBHJ/HaHHcEVHp2R+aB7
Y20vqd7vxqV07naA4xDDKeg8pv2Z5+Ad5gEvEkS0DBjt4NDqR0zen2ZhNHAkRseeYZLlbHPI0zsx
3HNaih8reONHbN73XHPVh+ANn2NIRDsif0TwKWkTys0D49zWhSjR297scfOePX+IhaPbfg1LZtcC
g9y9nQZmQ/iLuELu/HI352zeMEnCF7kzm8pUFK8yHzRCGlmO5ImRCc10me9CTtljlrYGWc2vDm8n
yZLpwkhO+9CC4e9/7D7Y9+2wmuDrs4GSh8dUesXDATUEA7MhP539FbB5RvPbx/vlkKZ8ThcsrRMP
vlffzjf3zr2pdv6CFDJ/4vgzYZZdHnFOmupoTdxeYg7LRVVgvWl2VKatWd0nBbYXLMJpA++LVXdn
V4QBXwAj2o9rOHybKeJPNPjUffrknSzyO4Cr2/XPoxbnYunv0V8VWJT0UXHx7WV3UEdXDeslnjCy
4pATwq15EoEzLwYIFHxYPNBbcbi/WQV8K6L80hKWCE6A0XU1WAFSlVYfPDrCSh6UsQK6fMx+cOU7
LKFgOzPDeaueNGMq6beAxXd4nSbvwZy/f3O+63eCXjGRwHVJc+Ck9nlSSkei9+MBUi2C5TQVc4uy
F2lAuyWedey1hAA67wZaKYSjASSt68sbpNbrHg16JCDhD0HBXeRE/Xmfmnni168Tb5hspSLseDZE
Fdi1fx3MG6zv4GplqthzFHSAnfvgEeSRU/YAcRXz0Ju2yyg7U+8tewxE3+Mun3UyhinMcciqnZb3
RU0rXN6OCjemP6b25QBUP2ckSB+/lBCuUs2wnBVfLdl2rs/VqFq9bqEgbpK/Ay9JQxFDvhaiYErg
Eqnokl1wQ51kqMPwNmKrkcaP88zQUo8uhy4MY8gkoiHQnJh9bK88JmnAvYHofbvGcSNdhD8hrQw/
2nrslExBRd3M0YQXFsZjbKLLfJ/NHMdPXns2wwiLRLjDPpgCiD+1wppED6yWHd/nIqF4j5NdLDIB
uFFiM6Px5xWTyEF5F4rNFsKxYIhSvSNod6jWY1qEFPdC8Fda+rjz+rjhzPI9PFfwQxNG7+sTNVS9
fGfMAG/AECS0Ftg582p4SrJ9/8acc+hzx3eyIb6TPulxtHHBGxHZ/IWXeWH1jxQIOFbc5v3N8OHd
gG85DJnA3Ja0EXMag6fpy145R67LgU0eDzgbyRiTYgZXHAWOEGf/xs+Q/y3ejPl1IXAY4c+Y2rcl
s48zPzRm9fUMn0/txKCYfGa7P4aYLcBgrkkc413Af+WNxIXgP9Qjhw1q2D3wRMjrPUydL+3Ce2bp
8rkp3sCp+X7GrMAO4gd4xZEkXCwrjR/GpIjfvMJFET9Wh2yVfBtxEj5N+eO04Cz7SvHy7JLbLCTI
cOIlb/+yjwOc5oBQHuZHOCZVgvBQ2rqjrH9YEZuz6/iIDxE0NOBYSmAO3++0+Kt5S/KOfQ0bQ8eP
xQcbHlFJhgud41TcYdnCyUy4evE+jCOPYSWEDY7qcTBD2wcrRcHARQviIyYEPBwBvB+H9ZI5i1kX
H2/WYDVLiQqfUPpHJWakUFjGsZabxxhdkX/W2iANxUuUK1CB6eIayOOGQ+bMSeKmgc9xLR6npyBh
UQvUxn64fRgz7i8i1bI1IpTHkEBRVjbcke4fFzR12+iP+Nnoe/r77r6toU5RokiQMTH8yZ0FcRoj
7sZ1H0OghdzDfwoGA6/v1yvwWFbOIyzNo/85xqxIythWjHcobegkK/ucWPwd8wBql5lfrrhBHr8M
qYmwZZ8Fw+/xIjGLn2dBMRaDB8p2niGB76eQ8pGsIBT+8BDj9Z+3MV/kvIAlBgK+OSbrY+7tGVgd
VUQpxVLIb31exZ+BWYtXnME0+Pe+Pg9yxhpK931iW0hVZG7eZ3YHI+UsCh1WuYJ1nXE/9iGIeN3i
O8P89AUhAmBd1q378c6+exaCSrawXGzGPL7iuefKU3rFiWL5yMQyY8GHCKmE4R+z9PCzkvns/BB8
f3HveZw4U5HlfAP8UjagIzjOckPRQACTeW+Eb39MUNyJDfBqoqPh4+Rm74UkhOq5EdOLxHjsDiPm
JIauWjSfLVTyNPz2IcWsAN816WFSt5rPK96/cxKGmyxKHpDOOhQmDzvDKUNdV+U47Y3V57jZlfz9
oPHuGEDRXN7UuBw+rX4eA5twLX7gFbsS5r+n7GrJo/UaEg1MXprZY0EN95nF/Kf/3Hy8EQZXfo8C
iZBOcO5r2GtiHRT5i1jyPX289kxcje8wAnT7PiZqPgOffSXMqgj2MGM2De66qAYzFNY8vTyreNJQ
8yLOHxvHhNXbbeAzCll84UgIuM0aG0dwXdbqgn3Z50gCT7Kjnr/ZAOs7Uxt7f6MiUnDWLHOMRqkG
YS8ZhJaKURMbAJeQyZA6PlT4dn4WPQJtl0Cp1HOex5kDRNuHJo8VOuoLik45kk9kJaygsI4z3E/n
l3TpsT0zlBL5UdS9J0FxTczL8vcJ61v4g359wu3iH+BCVMb+PQmhmbIIzUXbBxFY1E5jRRgDihYZ
Si1fFnIcNndPY7stJmsMPimDSDh9HGkwTqpiLbGnU1Mfzi5axH3lVpS3+m4+z48gKqQ+YkzMJ20N
0zRt2vFaMpST/LD/God8Lfs5mU6DbvrafxEPg2U8Slhq47q23sTXPVwxCpAn98Vh5D2IPSxnaJTn
YyxDhPGOhEeLHagkOsEWX5ElSPH8HS9JOrcuamuchtEjsai1OH3oz72CDl32UQyqmWAD3aFYoxhF
0gsVC1+eNPfFP9DIWvPTiL50refIvp7e5eJNbXdwaqMfYz8R9iU1pK2+0Q8OA7ibNPHVPuKxxg+h
M1GMmhX6DQa2k/4cKMyMJH0MJpJI/p3MTlI/7x5z3UWRWANs6oFKiJ4ChjsiDacnBbje6YixGPSE
G993dCOkVqUQYOdm62yns2bFo/jhx30fYxG2xqcd35aFg5+HJ3bckhO9Im7gSROOCbFkxv6QuoQa
xrjRc/fZK2nJ2PTFHA5+CfsXK6eHfVPF71JhkgrdN2a121ACiPQ8zkKOWYC9ABsK4DTYmPgOzhbX
s081kZLVBQmai09XKIhEMDb5aac+p7A2a5icPQEIPgMmulcbQu/zXBPaybco2XSZZkK5DLfCz0AW
HjciImmkWl03xv07fhoiWTlMwgpewl8OUSmQeRAz5uR7mJBcE3yLYHsi3IIjb0FyZWT/rY1Z2CMe
VOu5MtErJKnMtjQiHD0o3gbGzFE4gVMMPWLOBFFPxGLLy43WdbC82j7hQWB9E+NrAzOM+QWoTNhX
51SI7LkvvBV3n+OiG3MbRMHUPz7ZKQB5eLD5N1d86s/I1ihxXvAXHBhcLmowK35cbW4PxEzwaa9I
JyTM6A4IvXJuELX7YtiFMZLFnAHGEQbOtAa0uKl3vHpHdKuc7n0vTp6GfwYHEEuUM6vlgGHLR4VF
ObZM57FP9eIuxBbEQ8iACNtoosGYn8HSfQJdIEcGWuaifQ1IDozm5U2a8S1xpY5TIxZmmpTPT7T4
qb2gHuNIdXg2lJYtQosXQ3uy4xC4mHf78J6WSIG2EtMhjGNq4krgD0CDLO0R5hEQeb8OSS0Ztc3b
fSp2qSx6V6ffcCc6W7vtRumaHf+VOZK8h4iF5eup05wrshrL5XLyXILAMcEW/Gvorzxd1DI5pjM4
XTBlNJLDNoRmTbUrqui7w/H3MM/odqu+6S4ommHcM9Geie8vbOUSNyS5K586Nzp+2cKEkeuG6pAB
30Kywd4+KKNSzNCsmAob71JsuEkL7MHIyzb4E6He5NitcG1q+05PElJgyiysWZ5mLKSo6c+QjJk6
ZnG5Ou4Y4g6J5gEfYxh2mVMRV73h8AuF7GqOceh7Avt/uyUKiAgjjv6YoA+K2LBf+i+PXwvPYkRc
I2sVIAmK/EnjDGbqSoK3MAzERspjIPtKRPcDbWzBroKFIW9I+W3AzUEUCyVuAYv2saiFd1XhLD6b
M8+onyUIfACbJISfcvgJUKtBRrCUxrS79SHnoF1z2keY57uN85WcXj5BrCpDwbR+0xtJdffgSaA0
REFIaEqkfOZyMkb91bxnkm6xL8qLHgdPz6l3ef/c4DSTToZ61H86H/qjOlJ7qz6uXi0M7VVKB6ai
ic2s5ENN9u/QpdqiZtVE2TpGgmHE5MEftcMM+dHN2F8x+fohoJGWGAb/lnjJLhqQnZ5raW79M/cz
LLf+rYtFZ2CBcTVJ79H6xoSx4iC+Y4I0gKGynEzeaw2DCSv4J+9SjSUhtMRhcEIHh9eUUeMw0Mi7
tGUhDkZrsoaLDAkEFiohhOQen9EMsVww8E+fe30YjAbL++Dwg8dmsq+IEjzub8hq8gHrWnK58Jyb
H+O42zCUWwGjnz/w0lFPQ+bCwQl9fbehKQFR9GuK9/J8W8bHgY2TD4lho2CP+YvMQoXYVS1F5xJL
5lk1a6fdvnC33Kk3Y9pam9+cXJ6+aQRmFwa0sdgfWl9y+srl10hndEGgJWBTg80yeO4O6Iu+1BzE
2mBJqjmH3/oAAxAbTOq7F5K+kWH3tlfyIua9bY0hFF5EN2fSUedjCI/ESYQG1W+8j1TsOfk4LAFq
Y84qkBJLWUqrt53kq5EAFlqrz8cbui2JTHWAdaEzYG9WV4iGycuq7SEB3ldPnXfknEFJ+k7bAjLU
qednWEvWxsK9D4PvDgqMVPpaE742TKdofYYMS8wzp29U2Tneb9D1/JbIXX1aW+UDErp/Mz4DUksc
8AMefdZ1auPE24YDxjHe4CC04vRyP8v5sr8g68F0MMHchcZ2kUQVwkLqbJft6Yom2nUNfDyfyxdf
yMXCiEQ/oYa7TV9r0ITJaCn8p8hbZ+EqFnu/L/YuRzG/69lwMsOYw2ZTA/b1Pkc6Nh+nJiL+GGGB
d1pRikLg3x3vMLdj78JnThdE8b0jKjThm+UKoXbEaA4rTtVUOzuH0wZTjYmAd14AR1DeU4bSfprH
GV+F85G4RMMZ8I2pFSR8a1e5/T0zK8BjCqAONueZcFyZktEFAYUjYnIKlCtg3SQiG0Iij4GTYCW+
PmJ1GV0eMUJkLeSki+KftDCi6YEK0FveNPtrLO2d8ecyTRAeHk/rr7Zs2cR5A4e1+Vc1GsNb2raL
ViP6BRtRD9/RuhnTMp4K+1N8lPK3uUThaqVwchen5W1O6bFdmsub6WWhNyY9HHzUWuHYKgxQcFKZ
VJfJ7hqDH44zQ9ksxXshvjQqOGV7r9ngMYKbChWUeXepTffLi+RDqtTsAY5GJsNVENnPijAv2ZwS
jg3sdC46I7jZBEnJF5tOZvKyh/u/XxFGI/LFTYJShnNGTkzY+qbNzG68YuZ+NZft5jIoDZLRQWit
S7vx0r5JFEJtzC8oAg0ylCY7Br2bG0+KOC+nNe4T44O8YrGBpxLrfccEgzQ9gvaAKoV3LE4S/Z2G
+10Ei4qTA6rSiasDSlzDMLL0h+OVTlDgXr5jvf7satrgzcbswpjqF5J+Kq4uRrPm5b0abS49AyCY
zVK35mYAFsmPcXWtO90fMHNvnGcGl+9hrUCAf5fpyvRO6/fdeTP1Mx/C9vWDa9PLVrFNs4UZ7Px2
XqK+Zd5WWetvgP6VyPv7SdQsuANq4fj+R2sUzQdAch8bTHrOFgQHTjYuwKSBh+MvMRPYgoikaKCT
mGJSyO0EHVoX6qk9xDRKOsELhywJk4AieGiEzmxG8x7H4ayFoUKBXEQoaH+YSlY+AEfI7Aw/jrdz
274KA92iXC5SVgbltqBlcSiZL+w2COTr4ZE4YjtwkIvAkRp/j/eVFMEuXg6rRT/lsrxXywqhYrWn
K+CqN8c5Q5R1rYK33/8qq0SIC8fx7ai1mz6s008ceeQcjpAKZyHz1qPA8yVr8OYffWnNK7kDr6ZT
5YJnNvlRnfkOhyiFV3AaYVqJwKVkA5SFuU9jl7tqIbk/bMZ0IkbXrcjuye74lElhs92M8DQTvmGF
Sf96BdgtNpFiNVv4jYlPXpPsvi9QvlzI1fRYN2+6TMmgsYmVd723aU5pUnZB4QW8GykPd1PfweJV
jVp0bELg2Z/hBYpAhIP16Xk8lKxMezV9+pPdh+KAgchfCm/xOimABQobBfb3bYDA38+ZIZatc4GM
O+eiIeiGdIWdB+NMU8wDTrSDfZNReGWWIoN+9aTrheObTmGm0QO/QYwUzOFGzg/pJu3VtrMD4fSA
RAJ96QviidlXx7ug1bzRwJLgvsJwPwAi/+42P4Q/gtdrMKjK5qX297nbN2ZWP7uFfpvZQxg6EIn5
80bOb9YtnflmdxeeTOwlz4AOhyoyPUM+FAUg8B6oaGpinoAUUEBaMQ7r/5eGHcACtB9YOwg4qbDV
ZbkFvFbFVBeXQhXlZG93062IuJzlXwSuhlcXaWUTvKAItGKpMUxhumqkWxg3THeMZmBDqGWz0qM5
yUATxiB0zphgG5cHuyxUfWY+dzdZJDbU9uWSCZ7HluXCLhAZX3YHbnCNUHRk5p29ClcTG8lA4BVU
pxB4yaP47FQ2/3jNjWmNJb8yRSI2bWLieacDWMvuNFiJjl7kCEixHl16PI6cdmwYqbmawgueEY86
n9DUmn/pJJpMJwFPE5p5dzqlFR/9cR03iXNOTueeTwHZN6eas+p5YiWkzGIRsvMnOOxEUoBNCixC
3NmcGQ6+0OtLM+ZbpQ5RlwbDrwG+F3BWMN7MwuLMUIdBoJsFn/BlPmI52ECrBZIkRFkYdSUzGGCv
tTlFZyPyHL7LZfD1Wm9emJdLZkwZkvNhVof/cx5AKGqAod0TZ27yXC6XloAOXtxWC8qllhVxdTwO
pWk94QFJ8JomATp8+KobYEnGNo0L4rQZX5acFBwdBJsb3LjbmUGSNmXuWoT8itglkefyaQfeYHFi
wIdFGhpWE40K0z0ki9RaeIuVsZ0RajSpt5ueGMdLa9H9/4JJylfJvJuHOGWez9hK/FFlX67OxXzM
pKcRdIcDx1A1fR265+lXO2rPv/Vm3d1+s/UNrqs+iYr1nyzGMz1hZEYg4qcfwrnTjMNtoTh5xC+R
EMcuM2S6Jv6u9hRq7+aYvObo+dPSUbEXGCtSmGxfh8xjsvNCCYjp+/swurNV9MNpIIEDIkbuk2jt
6ne3jIZZqHJeSPYwqFjCuErhAOlki/RU+3X8qo0AOjzmPg6IIcX1y8jjobthEbbWi4lwsejs8uMq
qfsYoQQyZL4W+rYrUWKnEWhNbzqFzVZxCdYs+rykGOBtRr8pFQlFex6hc8eJnRuus9RxFJAgVPkV
FiwtjJNB6uqwPDSVS1R70vsoPcbXJqib4C3vkiHpx0bBuWPxT5KqEcBUU51aYyQYVzyv6viu4hpB
w4EVGpsxLQIChweiMJ3LTzk9athzBx9j+twRMbiDcbPRZp1WmV/tmOQ0XrE6mL+YE+KzhpVV934R
Ibes84WcLJPHDMP8xAj09bQSsTfqzdqQWAn49WvoVCcpWq43JhxvhFnv9+ShHXmlSkb1ieu/LX0a
c3czbPm2HLrvdsX87Yc3TGZrIJiYsLRfB05ZiXfBgLi9zDDFfoKXgW3n/hcy9hxN0nsrD3YSFb7C
gJ5rNIWrIpsZkw7js1g+W+dyv+Kns26P86thbSsOb30sIlyPqga0j68kZwaeLNRYbDKQyWICvvE/
QvNo6ll40H82iQfEgNNlaFCu3kdZisjaJP2wF/acZ+2zXSfGby0xCeGGX8l7rnGV+y6vmAc/nREb
J6qzN8JJs2c8WBXVuXSWoI/d1ZY0m8qPjkfjJDZqDG/0CYPsL48+Nb4ZBFlAbdU9HKmwyTLG2eJu
cmYt+Z7zH0nrErgCDSV+BD3C9bD+Bcz7Olk3bmrAAAOeEbkPcvBd66BTiPFn7XUJOHcDUGFgjb7i
66EzHFnITAp9gRqp5w4/4/49xqh+N1jAXiKWQ53LXZCYL8j/GRZgAypBZ4S+FN8g3oNjw3X6oEUY
T5hE5lq6MCi6vid4OBBuw5DZuOse1GdmQXANvUw2EBBj8gNaCo8X1xFT52p9oNagDwZ7oMGcwFKE
CfuKixcyO2yCqNApT4gEMCiN5opqnCjFLEa1PEDNhXdCboM68XmsVefFCSTFcyro1RIUtnTINbjQ
bI9VoJi+RZVG7IW9v3ogWNabRHWzLqyOjM/lWhprXF4vezhDv1R5HHow7f0flrdscLApLEYnQPCO
bQLfItZjr2cv/qxW7Ywtdq7HF+8RvUSJEnjztDbnkhWY9mQQ34zNhDxR2r0Cmq8Bf4xwwuAxwUMK
Ro/RbBmjHxh2LSAoCkBLi0FLRdMcqrMQZCQGLIJEghIVY6DIx6QRkj6zFhcQHLvJmb1TSJHBVXQz
MmcolxlR+eX5zKSBKRjzmcLxF3+qEmygplsjIwcWu2Yu1q771XO5kjDsNTwc0TDyKKVJ7xuiicHZ
wmVujebSw9ZPckbLuzEhRfHFmT3szVKEaEb2sGVtTAQjpo3YP55YK9ft6ocYCR227n+gK8KcK81v
6moEVv4YU5pattdxmDf7A+xpactxfwVNNmThbfybMh9Sd91v14Ooh+ugHnSLSFeR+1GLTDrFebGD
sXVlo/EzdVl7iJXYrwiaRCoAN/Br7J48XEAg2+ln/SEewyTj0ZBUgRfBPPQTWHHCDSxK0fW1GO7+
MkfmXbFeeLzdP/hL2abanNlvXw8rwsiH7pAuwvz7yHu0L3Ajjvk5ZyiXMFCkyZUYiQ1xJLXOhXB/
cBbM9+UFhpCG8ogbC00HMvKXNZlgYoh0AiMVMJpcYV0YAXVGvhO4jc5+L9mHZ5xXM9SRKHnSnLHW
kSFwBqKkrbbfC1K3xgVs5YQkOCxzj/XPaKnPaIsRg+BQ64g2hiByoyLsrfC2vb47+Pmq0fKA+TTX
MwlRg8VgdjDEux7yATZ9VJdW8xgjfPqjR2hAo18fkEfB2uj5A2wXUVwtiXWHIL/GTeAu+GoVeDTD
W9p7CmkjDrfCZBxVvwIi7vwmyTpZs15XDNA7Ayu+QoshBjBV7GtAQa/lb+z0DccadzN4JJl7URJ6
vDG8IPYnrGG2ShCGsxK8W4w5hw/rsSL8SlidhwN3aKzl+FQeITxHFD3j5XLebE6jBQrbSXJGDbJn
0qJ9Adj/oRFwClByPc1QIWaOKGCFqyVbWJ7le5BLploSA93CiCg78eccFt6tJh0mqKgMkJAaaTFR
Zl96OvM22qYcSNRj9aLfHNy80qA2oYq6BjcCoYachHZPsR+aP4TSgqS23iLZelHkpaXZWDhB7/oo
37DvxO0MRdw1UHGuejkDoCCdUXXW87/1tmpAfuzBH//H67tX60munJralodcGbSs525UIcjyuuA5
oMTtYYOmMIzozzWFspwgv1nXDayKA3gAkbLq7x5YcOrRpte31D7EjXPbLq9JMHrgi4D6mPFmin6D
PMgzHHmBfpJmpRwTGe8iq9JZjG9lG7G9pKrNRdLepn6gX8Koe5cBd9HzYpmQjDwkXOb5LvssCsY7
wDSxIDw2cxpj03crb4NPJbZBWDaZPQEJsxLHaLTR0I8k45eYvY89asBSGYIyr6jGpLATZm8yOFUK
+3znB3oOiOW5OkKoBFSKG0wUvfNwOjj9LR4w4wTt5Xz+U80N0N8Gs7Q/VvsGoQzqKowBVuc01M13
MJhFiYO5AzYp5uKcTgS/Z/L7YlX2BvuJIHriKMnbPT9e8V0khNHuftkGSq6n0ApQYJvqw3YB8ID7
GT4yoM3uvm5/o8r7BC9Mwu1eHRS04F9/SKbQa/F7r8r+JE2wKtMT5E63BS45aTuXqs19w41/6dAg
LY6ekfUdTV4SD+0n7lC4D7KrcYb8F30gbg6WbQs6+SzcIYggzEXaZ0ttJy8oavAe2M+lFTNHdGUH
WHhfb35hfDlPFqAnS3ARtmywL3DP0lVotcym2Q0+nnrbjppddwcfGyeCYsa8J65bvytDBPHI+Rwm
Ysx9GDGpHyfGUnmvDZ397BkAtgmNW3I3KwxykO1ltzmemsgt1Gqj9gCHGZlObPttgrDhDuZSBHZ/
zH/flhTLcCNaILULQs1WABw31zODaLh3AdkZKSp9R7LPGt4up+y1FLSldn5FTgKNzajDWIG5mKag
i/qYj5HuF4nF8OTNiKIcWk9UfrmDSIllrVgZUEnP5FrdEXFgsIPs4COIFIbPjvTWnK9qP9OAUfwb
111CEgub95HJaBM7lqbg/Tl788z1u4X843wd7pkwLwSVk3Hbh9GFMWM0RhgByBg0mpqFXl2AlbM1
7hZ4y8JXRp0cYkJcG9POZcD8CU27mTBv2uGttBLnCP6Ykw1SFgOX591Ktk2wQu9Uva3TZd7zaCY1
zpNg9bpbAI7JNm0Cct/BbD/GjuMjScFZWFO5F/Qob1JnIPtUPBd4gqKGnacYtVlK//jFPp860wg+
U15GexhoWcPbNDG+bP+/FEvqPwZGI1Q8RDC6GJx8U0dBJPQyC8h4nZgxtvZHA36y7oqH/gc8Hzax
i/aNmY3OMfKkRaN6xDNBT2AqMqH3sT0kwMtsV/BDRLJIaUII+ZvgAURGAmNnFRSiyBGycl9hmBw/
OODshQvg04Akm3dWSAWIJ26UEkioWmH3B3y1XaPphQvbEd6VYgB/XaOnrj3AxtRFjEyYCjbk7N8Y
MBjfzNzeB1YHwILfi64ZxBj/DEpTJogAOi/v17cYru5nd8pWmitmzWLkG4fWbQvmAOYH6wsmB7SF
y+t8O18qswjMZLxifgiwsMxnF0j9Vsg5uX+8nb0EqN4x+/l2c+UmG/FriT41NeWhn19PM3Q3nA1v
jICwrkJV2tztf7i9WExJtIiGdnFlvjCEbs0Mzyw050G5ja1aUJruqPEGuMgmuGTYyNU5LKTz32Rw
MzfPrWrqSjB6Bb/cj6TDd0jM7/M/ks5sS1FkC8NP5FrK7C0ziKio6XDjcmRwBhTw6fuL6tV9TldV
VqYKQcTe+5+CuhfJ/XAa5DPByiGT/ETQtNcMx9ScBtR/JBtv00z6p+mqWSssbo4BZouRin6bWQDr
8WXyABA4/25GUedecTMzSR24iyH5p3B4DLhnEM5hqqGnmIL5QU83t1I4nqijIJHjJFohpjQEr5LJ
jueEj3DeHC7vgTNL7flvucRN+GRlubV56weeHHXdDcdx7aSIvvG+6cy3sf8V/uvuqX2v6uLvL6ia
kayOyipprV1vm+G7cFUSZinFYNbrhxlira/9HpD05NQ5s8SauNcXm006NN89xDfsLWV9/pB5D/uh
v1TByT7ccsS0sx9+OjopZBhVc8+BI3cWdjbsAudfUh1F0Q0XK7PPLhRIzQoovTksJ/+2pMWi+477
TxfuAtqAUvXYFaFDYmnNj8KApRUOpjwxYCEC5Hh68ioR7KpwIAIG8BEW2Dobr+ABQiW0XUEuE5xH
BJYCqv9H3KlNDE+45GDyTwvoH9aZEAiJTc8L8BH7nwrWjtzgekaiW9iCrAn7AoVMO5qg3wNuxuxY
JYlqWhWjTmgdWFm3pw/2ClsUzfV9uTAaERcQsP1vSfB4hWnKawk6RHt4W7zTwejTjEWEqTzqA9GG
AUkIlIJzUHxEfIXLH6ZOsAAr4nDkswoGUiG4iCMerrJwuzG4PTZer2+4xfbT3jEooUYTIDJFlZ+j
vKJETIaZCwuK2WwR9+izNHkeJFSZAZw+LjsYDxySlhogDeHw/3yQbIgMD/S6LoUoez+7jYR9idfA
ceV7UO7B0qSpQZvHF2PqZuphrbPWaTI0r0kKUR5Pg4eBjJ8wLNphKm18Bz7475URRBY8jkWdKJ1e
FQ8YzatXFTGo8V04TrNY4Kv0/CTYBXcPIymnd+ed8FYkJX5zIqFutVPy9XC8mOgiJonwocXOTjTR
imFzNznn4GPGXdQF6IBz5ExnEDyx5oDhJUoOPYJ+M0zN/g30jUAYrhOs2t1GDHlZVlvszItJxq4B
I7gEK1NiHbHnYz9MGQa8EdHGfbrtwU68Xc64TPWMzd36t3gZCTN+hT7wZfdjIyJPU7wwX8vPTJji
cy9JuIJCXgDAfYW2bov1l3IkcErmpqDdGZhiE8E0sOlDGnyjSaKzn85d2CjgZWr2oWoLZATx/pRT
Ih012D2bHVw/Fv5hAU90vG1TTxbn6YC4SfeAcxhrZLrtSKQ11z9BIPqBRaetDeACwQcRDxWCYR9F
3VOtvQdQucrbTMWeJlbJrg3FBZoyCncAFyiOtvXN7MvW++ZqZQAwjn7xOuALxV/n7iZPCmZQclJK
b/NcTbCtbewXCZcpZqboiobbn0XNikMoZjrwzxPCzW1950h60FobNv1ITATLBxt4MJBmDA/j7x6T
Zxq8iPZ3x4sSEIn2Zt+7O0rnImB6mDGb6o98UNrRqQSGFPDkkYzhCtKNyW7KnAwNk7vTgs9RpLnj
0YmkQeQwlJp7lykHXrDRGX9/gNCswSWOlHX9h/DPo2UQsICCoGD6e3hKnuzwHuHMj5CSDWZ1sco7
LFqtIcMeHKMEJ6fPeug5epyR5tGXp8oU42GEroQEHynv+ZcxhbUx1vnpdvPBLPCSc8FeD2IoDfKW
+Xtw/LmBhwXz7E1N+71hKvszwzK00Djgl+vPl+FAY6Y/0+3LnHQM9W5vbvsN85Zx8ybK5p/L/xtA
lM+KR6BnWoxc6Js6F77dbhWRaMOoD0bJBXIOtYgYl9iwI4YzBSIFXklM8LWjVtobk74BziWlPyfW
YzJsJ5Xm/17W6lu6V9laReT1mA9e5YK4IhawQHNsBn8kC6geQZU3irE3pr9Wb4xrMd0ag/TXNVwR
co/uwWqOPbBtpidzFFhRJTI3vehXJr0Wmq4ViR+xESzINjZGOBdtayv8OZt8wdt1j1BgJNq0UnQ4
BOWgHDDaloTMpFqXl9ZKJfsZwXxCTm6vjDlvAF4mgwqNiWocPS4rvrFjtaw0emRcnShsds7HlTs/
u0jgglhKMN+obNX7EXTAaP51kTA2IQW2MRl0DB9/wxuW5gddMAjxs2soOrKD6tyvLp4O3YHGKncH
b3axFvHFkoXR9ETDIOy3Pw9XHlfuyuJIF7WqtF7pW6RkNF/mdEjZY66eFMDxzdnz+XVv9QUr/PuV
7sArRMXnbFg1YeaUlrXJkigaUDvUTFt4ARwafAzk9ylEHHgexn6ABQm9jCT8Sr7wTVC6TXmOndAK
ZyPVBrYXCGAzwkE5ta0SCHxjrvQlzRw/Oqab26wcq/HnAIYsOC2+HjCGTfrbvvcJ/3YWuES5DW8+
xM5fMpUm76MIlXBMyKp/L9pc3Rz5pRfGEDZMXtOf5TIcyxae6XC6w/7jZv35fgXozOIH4kIdOr2N
hwGjCJqtpxVCSeFx7dzVHfO3SRRaM4kjgWh4qxpRqPNdLuydPaDB34bBAo9idA8cKyyB+ktv77AQ
t7B8uKLGfPODgBrOPqPcFqqgeFVfNrF/0Rcn5OXj3D1Vvj6d+WE9zsAlLycp4UkDlnkGMcCn5f+1
U5X5HMWsXRLj+idzA6jDRjO4Ami4zfu03td7kMlv5b4D6HCLfpSe+H3HXMjW7zZ3H79WRpFmNGU6
RtIhi3ETv2IcX3TIBfbqeJTv/nHgmcEBiUaSHKdsFg44PszrqA3ZjCyA1tvy0o3wYxzZs6dvM8QG
fwMqkMees7f8izS0q8NsHu9Bw6Zp9EX1bXtgsxNnT6d4+awuYWw5U54GO3kdxInJ1x3Tmc8/B3wb
vdkbywG4s0DnTg8oLHSYuEBoq0gN0y3xGgCJL1HUw8mA1ZuZy/gWR1E34dorEyf2LXpSlE323AIu
hOcAowHWxlJ/m1YcR/cocvYgL9xzLmvH7UCEFs7wQrROEqDZzZrfbfYVlKrSc5NryU6hTXOgenDa
/MLPkC2UoBKH1IENfoFg3/DxGDYACEGiSiDkcOInU2ruFYLiL9+izDMyTSjdjQUM16GMvaGCra4H
oW3Bi0zEALeIrZgiF7x65LOpxtykmtODIjWEhgfTpTXhhJ/hgtvJp2cmugWfuZnEJImZJBCxT6qW
Tga2YP0lAYB+5AZmcQ/oRai/7ZVGMLXJwIs97bpwwpJ2vuCJcPKFBRvlN1fnPTZLB/uZl8lKvPjQ
0uBmASStIvS9bAqQZxc8l90JkpPnwE1QFyMrfAdL32f297J3DKCcwZyrbm2IJoJk8jKtE7eSZnb2
p4B+BFDIeVLZ5ZkahST1LP2h/TzcobfCC+j7YWfvw6X/07inNaitSW9NPtHNgfqf+WZUrCLn61jM
IsJ5Yc2aFXyfD9jJy2MX4Q4Zk4fJnV3O7xOcoumTc1AZ07E8Tzsl3enjrgwz5mFqzHDp8FAPPRKl
LJbwzSof8KyHYNAk9ABI7UNnM21nfO9+bvk3Tw0guTvGELgif3sfnfEo0ntrVJGDxSCXcfdx/VhA
8dVoVrVSsLtVwn/m3E3AZmBeaXRv3O8yt2vvwsMOBY4JBZHJVSaoOyBzpsBlNUBcfiXxnzuEnn+9
/65P21qNKh2uSLFE0K9al8cSurtDK4j5OFmW99G0gE7jcrzFWEH20dJhtQi+r1KTL/SHt8eiBwAq
easOKKze94cX/W094uv0JnmD33YI/9sGMhWo3GOgAH6BCzeR/BzlJdbkE7k+qNi9CZb7wAFHG17I
kIJPyLBe4Zju2+kmP9WfBBxTbZbt81KVixedOaV+/7pUIFTzcEQAqpIL9ln2gysukBiR4wsV1n9U
IeRQm0swNAAeqDlMjwHvLHWHvPCTIpoNWuZpWBEvMgFbwSUwkmsNRhreUdRxa/IDeyhMoIdlsyPs
4n+h0Y3iZR5j3caaPV+Ep344RcQ+xp6MwMH0PNXbxArP4utmw5su6Ibb6wzbiqkRqYziNztU3wJu
oTFCMpyOp5zZCkGAe4asHMPdybuyxXHN9XCvcIiZvpHMrZBd6Os4WNXHzmcNzSpnNuPCPr7ixAnM
gWlKBcMEpzSVzEK48IxT2avv03g3cdhcrgEn5d0u8UOJJWQs+9WQgU9Dhcvp2sVDRAIfSqtVWoqH
GvApByDWbZNCFvZcBi1jIuHLdtvW778Oc3K8WjY3eVO9NmnJDWZlfPeUf4jX0UQCF3tQbgfo8AlM
rPqx0WOejKX1pKuCet/zGj4+NkUD7D6tLpIMfyfz6Go5ywunjYcdX5HuvhGVMqA28OpYAHsM6og3
Ts2ceSro22IHY+MpAPtnhzGTudGvvrYGOQPU1xJQLgF3J8PwyVaV080HtT5SnwgiweKJMgyekTFh
xvWmxjItQQzmJvZdIFCqu7Rb9Y0D5YVE3A/D0R/m9ofHYPx54OXsxdUUaIsr0DrdB/uuhTHE4cSU
sv0DJF9+Ag1LmpVPO/AnsbLfm/AR91QTGor8PAO577TjTV9r6+Lml1gcEizG5+5po1inExJANbaT
csQ7uyqX3bHdU03xq5e8ySAzUMAC3KskifMbA/bu+zR84RtjfxRgpptfv6YVv3rs4ggTIifeU1kx
qSlhMYBWyyRikvtDsswTaPglXBIHyAQt3gqOTnXE58ASi9PFaaKXxp7q3fZUIKLQNGT6R6pTynqg
YIxL4Ia+Hh7cBplmAlbA9W4V6RrOYp+f2rnRCjyLOEpqe0aIaIU9uSGV6C2Zu8pJMYzEOpnOihe8
zaM0T6INCN2uJGGteDgf5uyyNpI6t8PYT5ggVQ71Tt/t87ZLKANkqF7gYFi3fsDt4SAtfpZXqq4i
W7rHkuRJgDaA32rls3/1KqQJ/K3rblLqdENyZ+6OvRmOdGw3kX5d9dLx6y8StEhIVFn8geSfJwjB
KLEcFL+wf3S7dgba6J56q8bWhuYNq9eAj+dw7354P/KXzA/v9OZ+64Tvz+JVy4W47yYq5Rtt4ZM4
pgpd/bG8+l8Idja8Y7nAVRlDiKCE3FyiFSEAZTfGgLi/Bv/h70QMdRbwSJ4Ao6U/aGwe8hwHWj4c
v2p24361zo2gkGZkqyjYAL6v25s2Yq5WO8yzP94DXE7cLkxtpxm+mioHLsSwiPg3nnAyHVoaKFkE
89Lv0PbqhJAsUmb3iGMAY4bjDcN7jUyPERbI185tPnx79HiMKprlD4xqJ1WTHqEWEw5n3rfhlfAG
0izZ8C1Y5BKgjP+jJLGhqbM0c96diw3hu4ho0jrQL65Ix3JgQFtEUs2BfV3Rr/JZpWrdkEOMTxrD
ieRBZdYR9Y3vzmpYRQKDA1cbouL5G/B6crttH6Mi5YGjwCsIrU33q++FwoQxOpGbbCzpuMbKz25/
RKFFVFBAMZUED3RUQgiG2EC+VlOPj29mnYwsLk/WobaGVenO50MoDE9fnvPGUtVREyFtsmrA8mKu
S5P+SSawQ7m67d27kkgxDOF/68r6U4VA3agRgRrx3a3CX4MfvJ1h4NNhMb+SPRC75ljjkEPGWukO
O5/pZL9lQgjvggfYGaLBx9ZTcfFT4k/oUDtsBL7ivTID7eGXC023xF7LQoSIlPEziLrUprCpru7z
iL0tJ0vv5vEHWeF3k7ucVFL8k4J+42myDdGt2eTowxrrh3yG++RLD0SyROVYJO7hiaXko6a2gcfA
OFAy/PDKZBQGVlN4u+8MAHsAalwLRvjtAEb6bD1KSK0XDDH1n+KlhUbwn6dj7e9U8DE5c6lP03OK
5uCboL7B421SzFJyh3ZWiq9W7l55rAM2ZeInWq+VTZmQ7Y2+yN3PqBiXjSUjrjF/m3TVeYOpFveT
7LVt2PaoYznfd6NuZ93GHYw32qH5i9kZj8/6m8jnlnomgZSd8wNzQSXGg0Y/19t6bKBCHNrZuM8x
ix3xRp8ybBhfTX2iLoxlRficOs9XnWbrEYS39EDSPI0CjUgfQaGjuTRcZrTszItqz1JKLsbJ9n30
9jFusGfzVDSkIgt0Pckd3X24YJZ47+xODB77kEb/Ci89XA8wVtRFzSdtZjwDfNAeaV3E1fe3HdbG
9LB95I3Stp+Udn0ElHU/IQY1o6LHfM1tiWqd/05dAgV6IZ9ehdPMvpss0hdYN5DE5/RORgsb+AoP
81A/qdm411a9KW+WDvPbbS54wetMnfrT5lLjA6IH2eL6p4zloGIKJ2XuE1I9Sm/ZzyflePQ6Q9ar
iaBcPqf59MO0RPaAxvvr9+IDxZJWVqmmFOjQkp9QQWHwKG4rHHhdhWojxNQGM4j+5f2Hgy2xG3N8
/vz08gmHORdOI7ABHjYATr3pBQ3y4Xk3Krz7SBd0nIHbRrTM1vXnNUxqIXthtchE4ie0fB+Pefko
HT3jClA+xvF//MOWMceJAeaEsK9gXQ3R0mI9yKQbC9ypjr/jgAJ2xKmi9/Bb4m1/1/gvwCwrEa11
PxO7aAaFu1MhByVT3mGcI2jfZJMFw/jG/WALnBuM8PXjg1LwBPmXyCXq8GpglZTHhslPhoy2Su3Z
YHMnWM7bxdjTbBl6NSfikrUKJtAyDzygr2yFvKTzCuJTknseAz/I6KuEZx7IP7ZnDq+EnAZ46+Fe
e6ZBO3P5/RX+b3zbXvNNsX2JWrWYaQe66fCKTb6J42WGEZfZRUOVwkaddS6bDMbvUkHLQTwbQgh4
K9ju7xYqMdlVgaAJ2RSUoyxOp5jWJTo3TeK8ha/IcXiLs5iGVZvoYyOPpHk3YZMBswYRf+EC6RuY
4XG9Hj3rPcZ5fTUQTIqEAKC/3noXgnOz7c4+wsmMR7OZvV6OdOpPNGGfOZLDHzJKCjZBHaKOQN4j
+sPHX83pxaBE5KTmNORC1oXVJ0RSzM8ZkUE21fELV+Y1vsDmb1atmbwRMeEPaWNAc1e0zuATHM7Y
ICObS51ERwL4PpMnYOdjPVFjyg3aHoYB3UZbKISZoftZEHQ2/ricfzQ/RKF/7BhejhCLs3kobhfJ
fz94mS1iXf7ITKAAoYcxwnI6gMyEq4L5TDCCslkpZ4UCvIgZEcLP5B8gW2aQmeudKaScowFSIE1F
NDwKp0hANWhVeO+ajV9bcF2SUTpq+VOA7JFi39ecK2vOGDrzoZMXThpVLrwwpyZ1ZHFbafSbKC9s
jDTd7khr43NVGE0qp9Qb3KmFhFmXcjIihFnmZGt428oMplgkyuE1WB15+SVZq9/Djl11pLGvw9vA
TGIBiLmAeqYQiwFG8fN10plr6zoTs/Z8/FjpzCspUyJlgV027A1l/sB1qyQ7T0gFpztfd4hgwGmA
BDesN0HLrvgZ5Bg2wJ14kRINL/BKOAn2heDGL1RFPKsr0oLCN6YTlYkN9HC+phgVkj8ML9hRhVnH
9/AcC7mRiIhOnZ3diwUgxo8ZPYGiPkt+iC+cusRAaOdjlEDWBaJS/gL9l5cck2TSOQEqU2y+Bv7g
H9QkMCO2PetwaBe6CzWITUA4CgiHrnXfW7fun3BNAjNKAYyxt7HqyWf7nmVr5u7wTSPyU63fYhDV
C+xvmOYvwLG2P+K1W/vnbjNMngBJQLFGOzs9K1OsIA5iGVZ4W3n1yOASYfiC+24flqOvCEdJjAm/
vsr25CPwRdzcQ/LIE4ya0EafjjAKeIPIbYtoVy7uWBAU+Nu4HJBvKt46nhIOaJFFYiNgCW+FtU8J
gxNCL75NUN4BuwmZ8dfdulDWZPtnS2EjJLugLoD5uIG6OXGCiEPhJKjYVhSw2UCO/ZQrej23By4X
2lMEo9Tw5uFBCIj4rQAGMW8oJhhmjJk74XBy49aK0EO4ZgS3s5jQJleEPvBKCCEFnwTtLzwKL3C3
a5bagY/m4FmpWK5Q/zJ/BzyjaUaSBZ73Qj9YYz0BKOUk58MB5ZiHGQj4DjYyrC8s1PDzcXdeNoUI
Y4nL9Q4HfPLPEjNG3EN4QoXMWSiRRQLyAFWZ7iKDjR6kpH4cES3NnbdgHnw5yLd8IGLiAhbiJJg2
7pFJpMVEnJgn5dwtiV8VWROPqc4xopt/s44xDs6CZouwX+P6/jEc1s2J9pf6WxIO7XeCkYm51hy4
EVwA8nSSoZlNFaic7MxXp9sPIqw2cf+idLcl/jhhEZhnoZBkKEcd4VKFISQSf+H/9GteWYLDfFky
74COa98FXSILiF7nfcAE/heIyVPLDiN2KTDk6VlEtwN6MnliCgEPgivL53TuzoHjFOi1x8dgYdt8
7Ip/sIcIIdWaOiuOgmY+WKElEQ8sVj5Y+uguDdC855SHrzmN1JBOCkiaZ4wXdZaQWcXWtQTKlm18
akLiqzBBWbyRMgvSNY7XOzcR6CHDY3ZOguoorZcAt6ibxTpn6U5Yxf9fBoOHA63lWjOPLV/DtoUy
wCF422MqirkTgVLs5sR+42onHnmxBrE+JOlZQZOMd6r35YeGoPDOg+Wnujj0o1IWOmW2PJlrehDP
iXiyfv6H60Krz9CVkBEHG/RBcobqCnVKmaN3tBRM6wYuCKPYwmEMUASSleGUdj8cs86F/0Ggx6tB
6N1W5QqihMx5e0wELxnTf6ZJUD94NfesBaT2Jp81hx8Mi0UFSxqAHBM9BaD25VGU93Hr+p5elM4V
7H8hNX59/5QNIqyGKuUOhrXqf33g4XxcVyM0jzBDQJ4Vvk31+vx5qUw4BlGQeRp56TcruwMstMkx
g13RMGETxN60t72j2R5Er18AL5B0HLoQKKo7fdLX96U+r3El5oq0WDpMh/sciWgFoLN6GdaKnsZZ
vRjYFmJUfFXFYRwVO3Y3uH2mJ4xDGKN485QIOkJBzSe41GA8BA3D9eLt4sW68p+GW5yZp89/rfWB
tbHNcA6BZZNCo77MtCeD/NeY4X5vAR8jHzFl/jYe6pojwHI0jLShfWLwjvv3rFj+mOE5Mi+5yeAk
MP30exGuF8kN2CSfzIvw7ir+VTvA3VaYPpCLGw8hvkL05uToTxiife/OPXoOzSnOxBkuxtYrmxin
c0XqMZHZK9gU6SyhzABwz6m4TWqN4ujqHFeNh1sz5krC5gmyBWtjGUy+U8RxPJQpZA6bL7pkr17Z
4NhtrubE2I/R1+LXxjrKeOxFNDrRP/GExCwGuRzd79kHHt7d3xIVBUWp2h64AmwRaKr7DDjGuDxB
36eJKFi+GVy9GRBg2ZivozRrBiEkWlLJaU4cVQLKpjVRYGRwcLU27ikMn93TpX+YN/W/ojJld2SK
XPKQwrfdDKeQWCrrAvPp72ONiezK2NFVqActY2jxAQ7khQqCE2QGKP8YOuBDDmtdGFBtKff8GnXj
ly192LgpU9LgtZm8twuxSyCC7MXsTNgL7XD+Avne2bBroGDlM2Jlvc8Zqsl9O/nORUH3QYJjQQp1
DwshIwfW50wyNgkuFLXpfmZDVxJmxXACR8YZIytsPQyCNDlh0iwUVkHsPGxnnMYCX89J7iTWmRPz
KSxT8zOPDBsPtHpExkNm6rWlCFob9t7s6ayXUJBdquVL+I/Dw6YVgRTDcWlfmatRY3QNPAgSwzmo
3QO/+oVYlwlrKWGStLiBT8PR4S4iKT3gtURdMzAbzO6559zsr2TL7p0jEW5lCz/t/eIsEtYP9WkX
DummhK7i6wLG7uC6pftXjhKgchCXRu89niNeOoLrgrr5/NkOR/X0dUpHeuY0V5IRxWnCUVP7pViE
PyarnX2THSwWZFM4lLg1a/KBaXXutghSLEEwCrM5l+aKCYz7Ww0w0sLe67NNSSG4WofmalfLfxUK
9lIeikeY3eUIlkjCBS5cPLZW1PcYoFD9ZzwDrQ+shdFDzjftpoPR4e4wgw8lNjw+PTcBdnf5wzAB
vYj7mrbzyuKU59npMTfHdUy8FGC5AMZ+PjxyFIwfikjc7SbQiXCvwBQCuWOB7JEiYkLysqASPVie
em1So7wyPBgcUSUshZeX1pEZzCkBBwb/LioqbkRi/GGCz+MzK+zd5s2X3xR8el9UXd4NQq5wfPbe
41xkf8gHWPwrtOfFBO9u4HS4SUQTn0lDPEIzPe58do8oB7ArIoamrx9sEaZhZ005MswzJnAWiDVE
iI1VQI0Vw99ukiWN/Ygl1Um7UftJPgiltESjAQMfANHGtTbMpNkGLHF4m38l+Jw4HBAatGS0r5CS
qTDS3ChHSApvpnnQu3+B8cIXAcNK9dhjkIZNkGGRSNcP+kdGci/mlJ3LxNIBvX2pbksBCAZPJvJj
xBzxF/ZL3+i5nWgia8hc0uWtHOvr/DVYtLAcX49TNlx9P0udNLpFr0yuJKbdjf2j8Jlkdb3Zj6Qv
ZsxD2at6gVKPS7pVUtmfS6VPrJg6JFW6/HLu97z8O9vhwraUdQ7JlZ6QUaHCI/wGsNB1/or+uXy+
TlOQQW0bU86UnQUxYaCFYAbfUb93VnpEVJgq8ibY2Mn3QMnP/yAmEQHZsirv53dGDQutjj2ZLQc9
LHZzboGHXl1yo29uw7rBqE9Ui+wbs44ssW3ds3A858mG7Pq5wZS18s6q5+2JjdcBqpcoZhl2kIUk
/d0YcVqtu37UYW3fPta6oFakOv7aUIm9L5pwmQ3lMV7c2SMqQRi/nqVNNRi9IXThSiLMzwmCEF3s
M/egMa4wfkgXiPDWoAjpCT1ZDonouUDWZ+xAYW7XoL0w06Z9eZ4RI1Q8P7TsEGw7EP9urXfWtYi+
n5eNOxcBLGb6dGum+puzjmeEpaHmQctJoZOhunJJgcixurTgstOzUtrZSelDLuH5EswaszcD91yG
L1wMlidEZoNnNEM2Gu5R4CfpB6FiVYnc49bK9gw3SZ5btY5h7tYbKDGQprzCEHgUpvAXjGEurw5B
l9tPHUpJ7xmtciQNDOgj/Hc08xmV+GlzTNlPg9+i6WFqOMFgI3/P6sGssqEtIQEyotvhnC8JY/4e
KMcMM8HozTyumE2D1oAIghyaBbrhsQYT+G3O+6P50hiFcRdtGDcwLx50VmXDZ5pq0dCSel5JKrzH
PJnh1RyI7+4/B7B0/iiUwtrxGCJDm7kyNnEG8RvPkNXrsnLwtr9njgg7N8WAYgCzqHmZ00EHhV8o
fgZeywSDj6aS8mLtZQc1vlWwgdxmRBcRRMDPcxUqAexwzI6sh8wr/IxyTFm88IRnTKZLhFQ6PYqf
WMlJL2aewHuzAUef12XOX4W5vVvfd0S/Jg8IYaZm+E3UOrtiqRF1p2DciLhsgfQTkzv+DwnQ+irZ
ylri0it/D5Uh+E9Q4gAkXhQkH5hlCl9nOEiUiv3iCygluIsSw71oyDrcMOI3ytmr70vAXiTjZnjP
CTQLwWlu92rWG1GVM1bka68Nl7DAisH4vmBvI4cLmParkn31grugyYh8Ge7sJg37gIz01iS4QPaK
vbR+ZOO2Nx1cUM5agj5Ve5+3c9wRqIGYiqmynvJtmeRhgIMff6zqNmgTWpkXz8Xd9uDTPBxg4g4A
BWiGN68uweiRHES9ccvAhzuE1sxXt1Vph5t9xtUtIlUKjWptTG579Kae4mIeM9o5Tzn4oXaS6YDe
eAPP6uc0FRyYQemC6wAZpdMUmNSKwGzkH6W9gLZuPQe4x0gdkJN75ZQXvoU1MOwsIDXQMqiHT0Bs
U2SCKOt0o0S/McxIh4K71/k6zrRI4iVwX4xgdBwacMz7A8XRhT/6k/zA+3t8gzZcut/LAH8McC+Y
nxiRWj919PgrHRhsxtuWYIjpXq44/dorhTIp/Bie8g5kYIjGVjug2eU1ul3wqny/Fmidij1aOQn5
2bnxsdjbS7OBbBvjGhnT+vnwsi8UbnQIefBDCUIrQ01Ck9IfSYmSGI4SM9XncSvZIXh080DeUj63
yOnYRnlyG7eIr4vCR4OHBTsCBx1XGrKxsFd4QK/FtzPowHUZatjaaoPNr+oAiBHcgD+AupQ9wBtW
1UfNILsU9znaCSTD+niwBVqEX0WMGKjISFlv9grpKultIkEDvk+uUPwM+7ttDgTPSYz+KYzlgC7E
IbfhcTSYlYwrkgvsNmKcXND+3cAmmMfCXV4CV93NFD7bcKyyP189TqCPQOSkdd/dQCX/ptYToosa
MqucGZHou4LyHpCGWj0RQFj3GWOCH95bipW3zluzH0aYrRsPBG7xVSFDeL3Uy5DHahh+o5Ifs22v
G5K7Ai1kEl5dyPA+6kdV5KHvPNE2yzBDydsFxftg+E5UsJi1Cy711aFCpRDVLOlJqnfQzmWqVums
nHWXep22/ZwSiEJ/eYfEBJU1fDm4ocy+A4/1ygrNHoBa/xRqGCJxtJnPI2NEDlJ5dJVH7zNbI8G+
L7s+UO4cSrhLTfjth92kj7UbSC4sV6Fg4mj7YWhpVZufhxJp3pT+Q3VD5UbIk/Ptj7tjHrQhgVP0
Wbw09M5IBBJ6TgqnKoYjW5N/h4qObeTBdgXr4f0GhEoAQW/kvATs3wB0AMwYDEc1c3ocP0jYqb0W
yL9CbNPJ53uWVNQyjEmu896W7f4NiAqGzmZYOYMZHxYZ2nAMSLlpmWZSe2QrwrR/UwYYlz7Z5IPQ
mDNRdcEUrXyZ94LnEVSv+EMYy8u/7WYKemeSp5aDZbsdu3JlQopjPjGpXKYeYlLBGAXAcOc3U2zl
x5wMjGcxIMZhmDA4FGi6sMoP7g6zeWmhJ3Q9DFXVON1WiIvx9ikQ5AiyNiILMijKkfTZKDukhVZ9
YALMgdVn7DNBV2Fx7PnKFP86c1XeHTaJX8fWzMOMd90A5hg0rdbRji9kpeC4mwHk2QfNd/uw4agw
3G4CMvxWOu6GuBHjJkGbbis+/XpHgOj4OZE/9n2Shem8OAvYdWkk8GXG71U2pmkUZD4s1Udl0gRX
HF/wR4jb/ZCbCHuGQczpFT9iDfMFUHz+HVD8gnLRRWKUS8NM47jnU3BzYJ7uBxf+o8LqaUl4WNwX
fdtgI4XpVKBm+mMWxLjyzajmY4bXNW4cQEiqKVj8OjQxzNR4Mmkxd+GDwMg6aJmoMYd7hNW0jcnL
turlC18QrOujPy3WbXUhL/rb/FCQKHo7VwfDIcLMYq6+W3S1TST7w+LznX5xN0k99DjiyOhPjiIn
l2U5CLM4Xww9bS1RcbErQfmdDIjGFvQJl0C8kTAvaulxwteSyFJeBHU9Fh1XXOvm5fLqMnNAjYBr
kmB0PpYZGAi/KRxirN3nFBcMPNAU32eSKBz6y/GdBHf8AmbDALPxZoQdyWNZbA1CImawxIYb8Lpq
ZSQgXAa8p1X/oBOEA6NjYOE1ANtjYJFomlOhp/rx+wezJcpRRRWB7A1nDec64yWK+2JRcl9YQR+g
LXuoHe9sD62NIuLYMpPlKSXib8zgI5uQUMkVe0YSXvB4V7AqV9d/LPwkdypMfZ9WOvuOHnNmKDH7
HJ3wfSZTkQPIBBl+j62PsyDN2Og1J9mB1Y6l68N+AySUI4ZNOFcLzcjvwFwZ5cYbEQuj8BSf3+e4
XqWzbPKF8d9sHj4Zc7As4ft5qz7mSsKJuxYSCDAHrN58ncqWzp7ozDzRwlf0Rqd/6YfwK48ds1mu
VyjW1dOgWX5Eb4fkUjERZlOm2m8w6uYZ1Zd47E8I2gFfQwYQpRTPVOn5gsZpN5eOgkV1D0Qpno5x
4/WMo3LcTX6ObDGM8YY25MW+Syfn/Zz3Kd+UCPBqa18FBuwDzYzwQXEIwWnjXnDzZifQTGsPwRpm
43sCJODBFr6RMSuSFGAzXk97gkC8V/j4gxL28NRzSgLX3b4afpqOiM65Lmp9XTvsiazUD87URvDG
y3Kve/xeOra6fQ3Y7WG/aLo/+PnVL24vSOMJAj+2pTucGc0IE1vnPZzs3oH2nSO8qp9/yIRl4TEA
XYNAjSzRri7RhFdlihcjVHvkJjlMjL41xJESTQ4SzA8UVdX8jTnqVeblHBEAqvlIuo4HAQTqXxfj
XOAW77HEU40oQiw/rAvesBe28H9q7dCgOw/Xxmw4GR5b+z+azqxJUSyIwr+ICEVRfAUuq6C44PJi
uJTgvqGov36+tGOmont6aqoV4d68mSfPOdkGzmuQezjGLWYK6xHWjBNVWdRZZ8Y32eH5x1+vAeBZ
bT3HtcDBfJA5ao0Fd4EEq6e3OOjsx2ARLrafpbQqz7Omeg/P6EmABCQ4gyKjirrFxZrpA87DvaU7
JhRg4+uC1oweGYMakuNo30dD3nDLIRM0wjwpAjKTxpSYO7z8NQSWOKW7sLFiFhqSXqALbpDNAK6g
GT4zc1uplicDTxgwvfxOcTmnJbmklwJuMtnRCAOwCW6UAj3mlyGYDQ5Znmi9ov/BZbam7gHixUvY
8DvkMntMfz1zvjNtuXE9UilsOaT3fuxzs4iH7ObsRu4+aMic2lPC4F34QE6NUTBPlSeP7bV7LUCu
F/jUPj7q8rEoYsmOigC/eyy0ePeEktakb0Fzh+DEp/j2dO+KJwiC4QEhZucScTozkys7wAigckt2
g7qh6mSx2QvXaNPOE50JhNTtXp4IdSgRg4AneH/pQ0phKU53tDlh7jhnQKtqTPsSMxPimbpEne6b
vtDFO8zBpPANiXbzenRKzy6A3rz0W4G5WXRb3edPqohJZmB24Uxz5MJYHXIKU41z4HSEDFSwdDM0
0tvcZMSUomhrwiXPHZQj0G84UundMryUkSQx1lcGpSkoGYDEqIEMmdM5XmxMfMkBtjoRBAXVmNAP
tuqO4erZiZldP3ZCuGO8jCikiGl4FtB2Ap0js5Ur46i/r0xml+1SVG7fiPK7hQEa/Qz0x0zzomlB
r43xKQMD/SOsolItJwtnzc7p7brMVkKD0cYY/K+eVDO22M29ObUNA0fJPfvar+Ntdt+SiHYGcBi+
BOUVb6Alu7cMUATOfPW+te7TA12m4cdENjwS4fzgC3xjVjPr6h6053tsXJ4+O/2iuW0kGc3AGDSh
++TKDBjICcRPwyFlRh9soHbZ371GWJrTc9CL9WKkP4PzRIwvYFRBLkcl52lMkj37Lwbt4R3GYwpK
RnO2FYZYq7uvXZlQqL4C+JAiyZ1D3necFKLLYQ8LM3VqOrsxICDnctHwHy+RwS0C1PF0jr3W6KZh
IeBhGY1wDg9XZl8CH51iRu+sGCVZ0RC6AOKDaitGPQBDP3jjWf1kNx6MQQorykWYa5+I358wLLO3
8woqcL/b+DcckQaT9rd4u+dv8FngXfcOwcW+NVWBBtM1aM9fCwVkQ9VG+rUrBpMOBJOmtYeKIf0n
ImCOeCeHEvfpw0R7n/sTDCaQ7CDfqdaf+l9+J9uy91hSDfUpHbfovWLZvOBG8PuFcSQsCXx9adPv
FXfvvDJx+HZQ6uow9CGlDVH5fJj/RvT79PerZtDcEI3xZsXzE93nwT5mhvdAMnHFBfjl4wATgp2j
7/zSFdaUljB3wmXwFc+jhR9vc7Ybl1FHAV/jxyk+8sTz5BRD+hiLnBM0lOO07vfYVOzKAc01wCQA
JapkgD0cDureDfpDAbhKz00tgg5A5hIHPeBxZIuxtL6bDuEhzQOgHii6WvpWcHcY/a53P0HJGDV+
TzDVHCwgYuSMzkzuHKQQ7s0p+WvTNeCuNraNLba1U3wjg0/3RjWNwwq4jrwgqRh0VarQFOIzYNfB
XrjfdPJ0SNaYfEx5TVlgDvXec4p4rJEaKU8QrjSlUVxknzXIpbMLzCGh4dClZqEoyOrpLtDOCdxp
wYqKbE8AWyPRIrKccIUdNimEWs5teqOV7l2mTBoFIvHygFYSamvsTl9idiF9tevHvq0pspjxCK1F
y3LqBCag6SOzyzMswfl/XbRzMz6uoNzo/dLvIBnJvcUGhwjodmZAxYD5N9VAdPDojFYMFvDgRKxA
7gGxGxDcnTPGKXU679KcoXmR3kKA1xfqT9re5ea+MdxyVOMnGl1G1X6SXdT2z3R0r8PbG6tn0jfm
rJzG79VpTGFL1TFB2AoDAB4RjxAWoQ35r6QhxgV4UFHoVLLq7zwl2DroIFesNGYR7ut2+ewT68AW
wXEFt50w2lYyP83HhR7E9wCrn+8iTJbaR1cPmB4kmIuAybMVxLaH1DqtIuL+vIbaEjKF4dD+xCNk
33EXmkUWiu/D3r7uMKKCpsIbw/0oBRdpntgeE/BtrIUujxD0kdwHrAyCq9mwgS0XdYeNi4quaCF2
JcQYBrn882Q3151Yw9TF1uvbLyf6nifPUdpBKwa2l9RrTDtxqH0FI4egTv8ddHPHqVJzyg5jCK8S
yLWskfI+MG/BvOoJbYLDDREz/Eg67Q+l4Xb8tif1l1MA3ZIFT5DYMoqByTXRtXIxbPgr6pZ4ejOm
DI+LMw0wDL3hTWLBuXM/L7XYYEYC+o0Kmo4XfuFQT27JGzPZ8SE9MAA0MWSKl1PW4OUzpqFbP6ao
v7H2xvyONlraNaetIaSrKdOl1S4PjqV91lG5afYJnqTcQtKiOtqeJuxkG5OQRS2qoZ1AF6m+CXRi
fItQHMKEx/wdM/hJAyUiJdMuaj7VDSaMwKEajNGK/PAkQUnL3txiNgHpGz2x0WWEDoKI0HIw0Pja
dN786/wYnxw7mRwjAaFrzovOPiY9KGAZVMcoMLGD5hM5M6Ec0PBW4gP+1PCD6oDdNajT/RZ2kNcs
v40AB+/7YHGN8/OM5gY8ZDQQnTnaXpi0787EJLfulGN0Slrbzce0yg9v1LLJgDHUNHHrnEsu83bN
DOilBWAj39TgdWFOB4rE+cp8BETOF4XJk2hkJZsA3MBM/uRAhe7Egg7jWGUoDKOdxfBVdtuLSd5/
A8xT7PKJVWvYZrJzSgEI+Ayhl1WB5FRbXkFCt+esu2fNLt+galxqPX5crSponk521f1mh5eHHKDZ
zOqaenb5rBUlygnDcc8I75ftrdZvrZlUCbH9RQKG3xw5VyODjN/ESspw73Db0D5Z74yqoVVWFqR6
9BL6e9jB8pii4oxmHxSbvJ5CvQxhr7N1xLXqhcoCknNAO0pn8sVMnbHqc8z1vgU+ioYLLp/57RfH
ENHC9eFeD/5uN2jqGbA/GLS+fmEZ9A0A+9lk8Ay/AWqUG5aRCHnXsPfLj+InTJr6Ql/nhnJTmnoX
Myz48rXpqXvffnJI0bQ9Q/QxF1omyKbS4otet+0VgzYO78mnAUaMAgPEgVC43S+G/OVdx+P3J/eE
K/io95bXBPTRi0HtkxApTtAPsUlDEvuwjvXgNKJ7wZAA6uUPTNbRXoSlfEiWL5IEtAjS5sBkb8A+
B+Vd9A6je3ZcMhHMfh5dGnTUhDqjPkRZ8JEOIMatXPaue6NTiAVl0yENKHkEV76o33Dj3iccTtAg
udFzzgP2KRrmHpJCA4Q4rK3IuI/zo32JKnTAXqNXpyvFqikcnVrJsB4fqzWnHIEM8K6Yx3ZRxpCS
99wt7uSL4K+umVbhJ23Gn9QcY00QQRw+n+3XrI7rZ3iHyup99aSo7CMwCNK7UnyGG7nPVLqcppKZ
MlL4gG8ZEuWrs6fDPj6MTyTHaNDa3WL40KMvW4exXxwEpIK1hX/p/IE7VNI72eFVPAMv04POWMYB
SEC4fvw8aITQrBFdQBuarP/WaxDCp3vgYMMc7qJaCBW8r/f+cKjr6+PX3idmD6xrn33pCaGfzOOG
dIppr8GYCw/zS3ofXrhzWx0jual+BXB2Nb/j81mFFlf337QPaYrhp3J6h2CWhCaUmBeN4N5uRhzi
HBacHmzlDxayPiaq/2OJGGi1elUd/0cPrB1pBfn/Fd2Nc98CqcZmC5K78Phfct7oZNm56szvxKhW
tw4QAmeTeH0RpsOa3IxqulRnMrRKQFFZGsH3Y6MkQM8gMD21DywW+NByAQw0Q2Xp0anohGCuoIyI
HHBzafvVtNVjlRfMeDnTVrUwIVsA1NOJKdAn4HPmou/EJ6hwKR8ayLr59CAbeMpjIv5U16gJNZW8
vzFfXGIDprHsuH/bnfc3mi6W7ccvVkThlcOSPb2FMqS/3S98TDSkdxiE9i4WvuDNG5UReQq+61HJ
BKar8KaI7B1P2LWPNQIM46K+8OR9gdWNAYQayFCFrUNEg0ciFMKDx7nWHnCNlEW6PCQcLGSeBNeE
u6HVFz4erVV6vfse1AD/NDY1i2Yw2zoi+6l4QwimpCuT484lHSDnpB78OAY+UdrgOsk5T1RB/oLZ
n9+0JtjihhqeDaIWhrUmhFXIjwdPBPos3WNUzWioBGQVtX6bTKw+2LEtfuMY7gqtMlIR4KarnzNo
1uY5wqSqrUGa2x5JBjDnjXGFAyIH6htiAPqhE8V440rRnun1bqEzs5jph0aEFUCXvALazciksCa2
3FWxhf2MTaqPfCkSgJluULNXT9kT5wnJweFvgb94BAPXfYU076foMaAsi8DzDdWJ6rI2Y8Ixw1uT
Fwn9nvE9ZFZX071P3i2UadHjD67DHuAL48WFc2GmeI1OuMEJO7/Mm68eScjzwBoPASjgiciQ8ujL
UAa88wzxoITqMrgw3xf3hxT7Q+lyX9zde0RNx9B0OEmeXB15HJkaJVxnYNL3ob644k9Vt5qviM3S
f32wcX0e7YpuzlRf01ErFXU7qD2WliO4EVJ79ylWmc5XjwzkwjD1TvBoSUOZZhUd4l2ce7VeDSEv
kPL00H90IUrQpwT1gmPV6GIF+3oNtLAcLPBsOTtF3gOqDku6KUgVjvNicM1o6SJBbBBY7msaDge0
OWHJ7s9xVBo086X2Gu8Pfg6+5nBwNTxOeC6cfh8lxfvrG3QoeDA6Os5Hm1mlNDRrHcxUaYoywRrS
BzDcLmAQGtqoY9ZETkX3op12jKjhvcJjBM/7TlHyJH+w2vNqTYTbjTAKAWUknWiEqMIetPXZ0O1Y
XxcJBxGWyR9nn3Cm8cMcm2gQX9vm1AgvI2PL4UPyQCeXpVfgagLIo7nnTnLUR2jD0DyjBNNcyCDk
nVR1r3H7AJjZmZPnct33x4q8GddBerUPLphk7ENqNyY46PXs25kAD3xaPjae13fvzpzpSWNAFDb7
BRMZqz+m0zAdzt0Z0LEqU2lQLT2OBKv+9yVTjN5/L48hoCFnbnONBvG7PS5xq/j6OtRirKYYu0HX
htuo3bFr8fU1JzdkFgaU7y49NhFPlmT9nl0CemvomQAS+lUTvYnX2DYhxE25/YgR69s3ulbrnHyz
N1140y+9S+/194ZDNDysWSCqjeyU031HD79fYKoJPVq1697h4Rz6CyzNArSnOLCjfj4m5AWLaSnu
J8ckX1htrgHMjNm9O0RYMBtHZq9+8OkC0ElaY+nQrnkV9E4tzb90QBvf3oWMtFvQ5iCK65hB+i+t
3wCx1ib7hGBB+wDWS31UvYftlHxotBhyJHymfF4tFg0mhASKVBzUOR7lPyuX7tY+uysp8iV/TJEy
NLza+tQt6h4ZEd+i2YPYYxe0hq+wHbNentZEzh29V5KIELpoX2owXK/U7sBODLGDY0sAGmHRjzgB
MgyYD5K4zgCnRmo6sWOCI0V1/4AlLWTqc6CHWOw54rUJxztlqhS4+RtWDtUhvF/2/mcDTesF6QQE
H2Yu/Cm4YkzdJYdJHkJR9rCaSABBexqnwkSi6nmJ0ZwllihP59atra/qgyIFP3qy/tzT+310fX5j
0Pla1FvggNCCFQ42CT5keXobgxYKDkvjgNNWSG0AQpMTjYiT3eYTmLPD+OXj80dCT6pEV2EPw3nP
1DhhI3Lt9oAENzy6B14Ci9Me9XWkoVyGIUeNuYsFIjEB3WDQcG5VHsoC+q+0OdERoN0R3QIDgOQF
UUGjU2BsFvP3TjHgVcnJePcvbSQ5nSdVB+I5p5RKGvKsZmtgKshHwGA65IcYxqxfFlCpULH/MPsF
0UChbEOU0ux+02Gt+YJ/XtbyNCd/cJ1PwkLmJ06WtGRafTnPdrCx70QPTBx0FybHr9d+93REfYzP
+GCeofWLlGRgtXPxCHCPMd3xs43LhdjJM4G5yfQw7xofhgeH2tOq/HwoGqgDtgRNn/lJQ2l40dbC
voR+Fi0rGTZnoL26+Q/fTPDk98/xqfcdVxvaFW+2wFIL2/g2vLwyySur8NtEs8GEQTEm+0sUmmPN
oa1LoQf60aLVuQ8ZH4CEAJYQr34Ba6DoSnb8hoNR2zI2jU3BMLgBIyxYTAMYseZgf7GZouPp0Xms
r7T+1Tv/1aLKevjfGSkuVq0+PNHNDW98/BdJsLGMhPaEbNprYseAXKF/jx+cpG/bdE/9S2BsKS0b
eFfcs3KJcS/FD6Z7MYrp+ngffeN9mDuXiLnjngnhl4xmeEFeN67vnLcMdzc96V+ayYkkBaI+hEPG
HIEhP5YlrZpMXMn4BfsBXQUIshKEaO9eey+0VnNdfV3y/dIrXaD3k1WkNQ5pt5M9Qb8Ai9uQkQD/
oVUs/hroF7cwpfmFI8D4in3/d4yRHiVthq7JNYcTwkXljCvcKV5rBCtw8OwNJx8fHW0llNPeglT1
jKWX6Z0pI54WU7k3GNphKrFzMvo6uUO1cInawT6t+Mv1dRWac8AtJHw00rZ5dtvyILAZype37Doi
Cge6d57mkwaqz/5jVUAWVjkkM4e5JWfDOUAjwiP0riqEfhiKDRmjaZW0XqPCT2ZSWUooENdnPm5w
zkTZjZjUDu8WH/DKYqXscS4sVhkJozk5M6s3POuIPjqmECa/36LNlm7y3aOTWljYUSUdjLru/7w/
+J4oO/eezBEBYUJugeF49+VAZXHm+aCCc1spYG+ENmDAbs02ppWq1BR2oMNZ5JTuTX081gdTZ4xA
xs4YAXK+jYgQn2hPkfh6RyYEVYywly/xqJGur1w6ri6/C6e8VNIFvtvHcK9e8cGpWU1/SCdJjeU3
GbMipkMnSEpNCDXFnRHnWHTSHATHD2+usFIWEVAWyCmSXH5dHI49/g2Ry6VMtbVQvl/aDSU/Iz/F
PM4AVqljAJ1oW91dvhXORPgvQCW4WuMxgAs3ciOd6Mpn88tEDtSqN99kTjvDfNjwHW53ZSF1ZR48
UmgCSqEKxWRNv2BFfbCjJRekx1564OxBzuwpjEDIitvhrB1+M/kGj3+GyQ3ThpZ1OxHV3Uw4iJMZ
hvhQ+24B1Cu7crpMCeh3Zwn3ZMv94+6RSMfkrNwz0B5wlbqqOW1sFS4jnJ7VmQfe4pSGsIlgRlbD
WX2Z/ZMxUxKbYzSlZBO9du7Uexf/NJGpJYw3JcrlbuUveGg5f8qdTl+byWMCvmO8UbvPd5yzJx92
JwoFT+bikEez/2hDciGY7upRoeRuEQpZE6w/hDqaj7W2YjS8rEd+XdlQezz7N9jZcxt37n18GcqE
nYMTyvNmUStiq9w8lsFe+SH/l/8vllOb7ZHVs+BLvIcuk2bi8wh4IG0nQ93s8EBwuJEfvnusJxWO
l8vxEOdNWWQ+M5UQTjSsOIO/erCmHBcOdSdymLtLC4wdnXGZHuxhOtjYIEU7l/z0t3KQbxBhHVwR
7FkB90Gfvu1+iSNUyEOxQ7ySlpgnsW6Gmyg7WXG0OVhPHHvOHhc/9MPvmPkJvglRQiYEfdjH3y1l
FA+VES58fawhY5YINC3FhFT7yEmwD1uTF0YvssB1bGYOfcNe7i1YEi1fd8Da1QIrDwTtU5npO66D
bMk8DWGjPrsfR+luVzgyE+VzjyLCjHWyHM4SzhMyVMRXOM+68qGbeMDwNT56RfyIjKDwGv332cb9
awVHM0Y4Pb97i9WtsHQmWD2Gz57p3voX5+Tg9MbzKwyH5yP7D0QHSaiQdMRT6GhvgAvdt9gBFd5l
xVbiuyeX6bBs5b0qYxT9OB95RyyWqtHJGdd8Xq/HHJiIRRBy6vrgLh9f57iuw/TitJW7qJHKugzl
LSGPnOcsGTbWqV9AOQBjLCLGmKt2+M4Ez2IgDLs62JNYMQJN2FTF4JV9cHBpb1s79p/exerQZZN1
X2Cp4Fl8ClnJxFIXXU3Q6d7YPly3x86TkIJPmD2GqJCysfFgg7biMQ9Y7dD8n+d6RIj5xkkiI8cm
cJpIYP5GUDdcckEyQWRtXwfhDNlWX82YSKb6VPY7e40jx2yWLC+OvCZxzeU+gzixnCH9DDRCEW/Q
suW+yD2SVRkucbjuztBg8DKMAWLPA4HYnVFLvfsbzOIY9OOnC5nQJlFX4tBzCMOWThITGzb76O1V
vWv69m4YQJXgz8Rdfx8eeldmTumr7Zu5Pbilydoj71Zyz7iXEEytCX5kIoq9wzQBREFlx+WLg9Vy
7+scMRLY2XKmIoAOh5xVfFJUt6zLu+Q01hifMkby4Ju1NMLlEFs2UZdDriIRk+ipmhE1OgQXKEUS
YY7sDsKxE8WwwOjbZ1ma+sNhzQpPzBkpvXMq67AG22ifijWj+JXh+hYqbq9Hyuhxf3hiFjBeJ+j0
qxUncKc/3Mr3kPIryeCIfYTz5wTHJK++tyIWrsM+rmycPG00wsJneKhPaPSelKiZH+ayF2sWhl5O
FDmxG2MLH2likY1Q8e4coTPiAKD5+y70dHbeuw9eW1hZETBno9MVwwUiFrhk2OBdJDZibhxpER4i
LDS3CEoO46eqhW0L7j10hmtQd79up3cM9sGxKwbQEGyV6R1HTUoR+BmJDtwyLUbcJV7ZCL50T+3i
Tz7RI5J4xHczcpmuOSdDafcQ3STnAJA6LPq17TX4KOx3grmLVOB9dsUDUAIvIyEUEdVjRp4W5O6O
O72f803OSKysWBhkhN7H4Rg+QpoHzSNVRkwXmpM3U0JkQQshaPzyMLTi+S+IEHWob4jfT3iQdVKg
B2o8UH/xrHmSrb+RNpqo4k+4TNJV5tU44AIYSEE7vm6B/6TLCXb4DuuGWDOfI5kRKttApvvwUBJF
PN76/sZPN6lT9RrWq59x0AyH4ntmOzYLqVLcjI2kT+Gs7uG6aeGG5TAEbquzKPYqbFr8wwZyHIah
DEOdHKCOLgtp296nZcmHIggcXG6QZP5bXOB0ODj9h58SGDgFWYI4ZteIJwgHXvMmf0l2GIeaVc4J
cgys0v0Sf473+Dq/z29DQhsMuZcHqcBZ1shMchuWofXyxqQpNIllNaNkpE5s25hlYt+PH6F8YjRL
PzqwJAoLzNTplhAVIGI9gzEAvnNUNPvV0YezjtubPCBOdM62goNWTvQn1crDLzxSGxVxV27q6jSs
jIMyZYeUsK747ONhiMVc2+O8WzZ5w/1A1od4nMHwsjEAlMgPlI2x1mIojMGfM9e2neJ17z55Orby
h2QRhKIdoYkLWy6vnKcJ4YADVLJTnX2bJLNrRkfoFGCyCEeVUrCEuJsHJQ/kKY4+PHIXn0/sTDl9
Lbz2x2NbzciavvaiJ6y4br/OQJNdTA1ORYgjl2PiayHC9J7opBjfi6Oq3aIqQZZsvTE6Zmo1ya2G
cwndEUf7ib0Le2X4HCaIrEVmvaM2IXaPgoHXl0qdd5JKnT/SESyI9vLxJXFMxmc1bK32mObNJImD
QUfR0UkNr2TizUGWNBxb5BxrQ3lS3xYIUEBypY4/2X8yMBS+i1qv3zT2ZU2/iJocgc5yCSuUpQkE
ikj0wxnwL6TLFsPhXrJnUmL1Iuvh3iIf42zDsK8K8JzAPLfpyvGos3AJjuRBcjxvqRZUa1DET59U
PdnHZkL2R92qObDy4nMTUmUBkOCYSUfyKtIvIXFyhKpf9Sxprys1x47auR3UaSastFHhtUf1gHSM
ykIuF+s+LDxlxUvI7wS8qb3ZbLboKSmn5cOwfSQ7k08mWeeRaNV2WoOG5CH8ErW3rFPKv7x3jiWV
oyQnDEnqKOU4S4rLYGYHCYcRXFatRKoOSS0lEkEz/1UQLC91kj3mHUhuj/Ez4q3i4k8y+3OszbR+
fvi9Dz179Z1RzBA9c16c2okDkTKazPccH70ONjxmUsRGsPfwdSGxbaAgv6nS1T1oZLpHIZyekUP9
OGjuYdBwMb1KGHzidKiGtTWk04W3H5Xd3YCmX/cFQxGlIkNxkgK7hxLNFfR5v71jeeLVwpKsFCL7
sFKUYR/1gVR2Daqs4T6SPNr5ujL4U5OFuhIy8H10SQwG0eS+/CjGTdTXrHkcpOss7QX0TxHwGxxI
kUzplEs3nHrwDCty9FqCCxB1YGW/XAOurpxQpLGW0ZdaRx7PEWnJgsxQjq9/8nxsPK3pjq4L9CrE
tMhlmQ+c0f9WdJJQin3dFs4+2InH6EvkHB/jdnq1boHmPYL7r3jRqeRudSvEJu8XxTGBBQ25g8b4
nz70RLsTi3UgbdYHy1lyCImPkkVfLYrkUgnb59Q1UiZt/grkJfBtcE8umyrAcNSF/CLFJSXmzWVP
NMmn5eusHmQ+FBqurCb87SIpoQULYINF5xivJcbn4tHu1iKZNUhm1CRZlR+Xr1rEguod0wUqUuE2
uzWLnOU1PlPELlbjMSX6+B2jyGFaLfGOqZu/D3sfMJ+JLFFqNvn691HuFlpC4ul50HQFhH0E7VB3
gV9PnJUnbP2+YcO7OXnAYG54co2EMbk0OMQXAMiRNpR0A6BVeaepBJi22nl53MYshoHPRGDBuyWK
yCRLXphyHuqRiU2tDesCSPUAL4loiwkrpgbyn0ZKYLtmElATdmZEIi9fC9tw8AyzNB9PYYq5U6TH
F//iG07H/3iaL54A+MjbpVu6AgoALWDHafQlB2FgNFHC6DPLpW+iTZGqg6U0e0xkeS1AzjQsLO+O
DthTdOnYUZngwO0wXIDvymK9qEco7/ritWH3BoetgdX6a91iOFIVNmlP9O6YiS5iXCFCDYehYeNJ
mQNXlQX/psJreq9p06uvZc2S0zXcObA//hcvJ2cm2gfC5pVs7aFQV7JJWNcfm7YE5M1ztwZd9+3y
LSfLMtJxsm1iV0DRtqNOPsfIx6vVc5JzuA3xauVIi7f8TtQhJWZ1EIWkxJV4df/l4xJYClLPoeQP
Ur92nDYAStsxAoPweaQiEzG/aafRkPfLGtYmExRPMJajJKmQUZuDtvPwQXg2W1Eq/KpiKbI0Ymwr
kV+m2shffrKJHwgYiriZMJX4361F4SGvxOt1uvI6hDJPamHJR2kPc9cgZvEXGXPD9wEcecA1D7kx
D1m+SleiheHw6nI+5M52O7S7SZgM/SiKmDByd6byWo2eRAp5BiUPU+49yS3BYV1O991aiq7bq7jp
8ivPWjGqPBglcS3JJ4sl5alVGzB+TZX4GDvf/ikyVTlrjJ64Hu8BAagrVbtbzhA3WJsG90fzGxtk
EtyBy+qBGRZYBAiURpqTDxcDoEIH9wPaX58+eR/kdDda3FZXbX477Ui7yRVjllzuiGiKlcbaMuc6
H790W4yFM/n1cjNZ/C9XcndZhsx/ual6T25OFRYB9O6gCmUHyE16ubIA990Spn0Lu5Na2PSoYdJr
F+fbJwk+qi78SWS90YZxmEbjgb25d3gTLMtjQDKP9UZMwnrtIpNKWx58ZGw/XK3X6dWnOSRAVZ+C
81BYkBvhQCYtiTmt4pGLP8rXfapqewyOAW11b5dI8YBNkodY1zsG0yzzo3PgulP5CbhpYTM98zbP
be2kGJ9mgO134zPSk4uC2X3gik/Ri+TXa6KM+8QlH1XzL1vBDN+ULI1e7eTheVO1wxystO7TmT5j
PCPGAuJEcnX/nXS0p0neckT5KOJUg/34XbNG2KEED4P9tg/gVoB5yzKs1L5bX++WRg8bALYi52ju
v50TlMRg37FOEQ3zlKHOLACo4ZCA8IgwgBzSE9cFQmtztrWcb49+Hk+hGMnpJ5Z4V+cNFZrQwcyL
jp+V0/f6GeLMzBjwghAEGTvSuuBMgqViG0M/YN6wkLLuXJHULdQTN90mB6YW4TMOlIsTLycHyDt2
FFSQSIclR7gyE8KcV2wTQROM/hPw+DQxBFPuYiGZvpzDANzc/TByiJ1yU6do33QuE7RxMUYgGG2H
BBhguB/IRorsQ+f3n1EDx7tJc2E72r/gOTIRw7TwW49fRIkV4eA47jSTM+JGEif+B/O2aKWA1RKs
2bBB3stdiT/P4RvE9YxUCByLM0vwRYFuOsKT4ZSHqCtYHVjOkb979GhsEDH+oaCbKIpj/I46ZNRv
F+knd0F27IVNevMlcsh/w0K2MgJRNI2nOOl654D7xTa6cxMkv5C4RaEa02Hmfss7k23gjUii5QNL
2d/hZkMyxkxyjeipr4CM3oDi+EPvGMK+GDCDEmaTJIF7ZtpQ2T8jThosD6WyYYDr75KwreaQ4dqJ
VgJcy/kicVwAloWiYWJLpim5nFyQfGSYbex2+W/5Eheil/t236gYSkc2U2coJ0KnV4zypIMV8bIY
acP6tEbGMwVZlJfZMcKcBSVfkmYJxM7EQU4wYEZBQi9Kroa1LkuX66Hsmk7j+artQ6y2Vg9xBsId
A07xUzyxevEFYNFJyay3cnwAZ25zl9w5pU+E0bWnYWAiSblgpJL9grOArCVj9OzyH9yjnnziDQCK
ZPHQf8mNpCRYLpczKSjF5h5Vlftw2bhR0+l3VcIsgU2aMow1mXXh3veEozhRkhXovqAsw+02y/D8
tBGkySMX+JM5gLY4A5HCgodwYN4mjDFj3ZmUgduh1AJcAGivgDUNpSwryLGBX0OFoqRLxst2eBxA
+wVtrRwB7wDI2KxOXzQFwruWtIbGnkkT7YMdr9T+9NK4/qNF71D4z32mqDC3gjSGKlnGjVA+y2B0
ECDKpx11OOWwpGXAVoLhboeMm6UWpSoWwEw2shQYFAljyAfBabVQddl6//oZ2+2Bk34jIDRbQUlS
LOUHT+WPCptnAwxC0vgPH5fqmMJZ7hTrlUKLR8CW2sipn/qgw6AUmPhUOHVLIfYAfAIx9+uBpENy
4CDCpUJtefcu+iJGy3JEyLEh0JR0Y740wsC05byWyhaFEUeH/HzLk5q2Rm3x4z3/jEKk6v2Qm9cF
h+SkiKdOir/9GPPQXz5KSm6PaXmSEwOK/YP+WaROugFf5NrbJCc30OQcM74EPOgH8OyYCnBbSSpR
H/7KB84sM2TSDMyzpnok8BKD88j05BT7TvkwHJ7E7nf/k3Ks9io6FVMJExQR9GMQgnVhJC9FEFiL
WqvCWram4+1jJZ0MznQiyoMX0npPIg46IHK+gkoakhCJxLfXUnh/EC49AvKeRa8LDsNc7FGzIep9
cUzQefw8K1J9SlLY485tIvGQplxtBdJLWOVPaHgkK5EUZ3GXB4yebyVn0id8AGQxI7DXpvKn+akP
DGej9Z+rdkAaRQVOUV21sVNVk+aoGVxI8BDMIoul0ee2nrgsGGkd8wY4feg1pZUnTQwkw9Sr4w4L
N4T8+nFgaMD3xeOiAY0bvYAYgT9oj4uYFl5j+JnC++nBhBB62MF747Tf1yurSfiGOcBHt+9Y+OFg
WPq7MWRkZh7RihegAX5D8YCmoM/AcBWDz3ptb7GuQSJxBTli/hwy1C8dBB6M3YrM1VGVA4HF6e2s
jrF+wRbDbffbM0jkGmNPZp0ZdTnURtzf6T68iEANHAqZHfbXBm/VHBz6MVbZX1kve7o6Aglg3PqL
UB9aGQxIudJyMZMLwk7uPa0c/O52S2lJ1qkWOH6udjnnNj0iQpwYmxLluGONzXdG1oqckTmW/J0T
DlckgexUSQzP6wqYYP3BkzaS1LHT9Td7jy2nupQ+kIT4JYHjg8gRUwOZuQNBV2rIWVcGyWMsYHW7
fa/vdbvJLGEoCekW3bhZDXj0FlBmhopxiozmHmKVu5XE+0A85ssHmsBjORzbw600zigYhvyzxU5V
Wq5b+WGiAAEk8ulvbVN7GA5tflQsgX+QhCdhnFOXDy8/SnyH2+qAWhCSICrwL7cTyLdk/iF/7m8L
6GlEntzZg2jxc6nPgADJyWn6coP5l/LtNJUDmrc+cjMllZED8NfL5HV3vBTZBhvjGIO12FeGL0g+
oIGtSNKjdU1FnkGL6EFLKXceKwGMaEpgVianM2f0P3Dx92S5J1LwUPELzM4DBLHyt1sMB/Y4CBKu
QBdIWDj4BHxc2NwXbpNTOlHGGSntV3nC6SaTDM8jLcxuqsUwG1kepOJKEnT5qnmnLUzejLO0oJFN
C/p31oKx8wIbKS2J2vYPysimT1JtfvtX9T0VxSYtMRlKwZFNO5B2tjQDpWVJlcHbRLrHufbxoiyK
snTL02qgducEhAgbMtWa8cmQWjs2GqcmJMVGCip4ZNEIHChtueU4YTwGy0kK8Ks1qdszggIvwIkm
/E5GoGGLqbFNTWg6/b+/36DOPjgjFJh1/xV2J4gp5BX7zD5QnGqyZOnqtfArZzJILP9LMacBtM4l
pChaiiq07WGKiZmcKnx64DTOGmK2pDlHO+I4B87jyGNJCRwnX1JSSodOwDkejZzZkrJyW1mjLJaU
f0nTdcsxkEpSI4v9yAG3+b8hLZSZnH1N0uEnzB+S9k/KgpegFg6XyQ+sljFXip7pkPWTRhvpQ1JI
OtMoi2OeOxk3iRopdG/LWuRrH0smyBR1jmOcbapI+tSct96G9Q0fOKH8TH2KcXkv0kDaqHjUyHke
/saV0GPy7dAeN0htGR1AnyxhqIntc+T6McnrlA8qCf4vCyQIx4/VfrwHEZV99AtPQ8UIKjDeFui3
gLHMaQlDXwB/gAAWjZy4L0cQg4eS+uVJPyfjhrXJMwQ6TSU0OOzzlAUtYGfKSnKo6FBAEOVIj6ZT
0iWP9ZmxzeRu77nbnUBONjejm5zx5OSZbbfcmw0vTapMc8eSF9zSfXKyyN/mrgQTXoRtJXgA9yL1
aV70XJcSUpfK80fTyH6JMKitPH9aGHvayPRyhLUwHl/JgPDbIbGEmeFJe2zM8iUBDLfbNsitbCg+
gOxTM5FtJXcuY4sJdiGPi6yHPS9fEuElzZPohHa/91zxAGFE/cfSWS05by1R+IlUZYZbMRlkmW9c
9hhkZnz6fEt/zpwkgwbB3t2L2rB54hR8HDpGCyF3JmU6p/WZP5iuTyEWOiE7S3UlhQenVysoSyCH
kgVcMAhoA4+lt5mmrC/iYnS61hsq3AO/kR/EctDQQqJrhlqAV7LlYShqvDUbiF6dKNOnz4VoD++c
N+JFOcw8nWpj8G/+1fpGb/6UoCcuiVwuk7B0cSTy9UqgKGtwzrxSG5HqbnMWjtF+QWvEMjPm7CQJ
l2TBtLnBvt+/t6/rK2vVyJC5Rii59vim2LPb14hTSjwa116G9yl/YHRbM/tCAgRfU4gKsefq7+08
xn+yXPqCqHl/yfpNQctgH1b7Wq/ZZ092WQyptnmSJUstOBbmKwAxk9pcxeJ0unC3aLEC8hXNRbDA
1GtlqLOY8Ibmles4C1jtGBllJ0dzNkDTJHmEFl5KUx1QG84ZKuTKkoQl4Pv3oAgxWjFiBrFF3KYU
z7QbYI5cRFgZWpBYFJY3jxaEk+FX8C6AMrMdlvxzBGfwbxkCs+Kepwn7es24hCgAH0aXK07chPAw
KmwOUt3ckrMMnJtLoOgDi2Qg0x5STTMMJ6xBYJ0j6gaVVOSnTYyYHafh3MAbmY5Dk7jMmEtNauEd
BG+XAOJmgZIqClz36dawXwM+Ky1mgPgb/4fJySYeR/ET3mHwItX96jTfkxJnBv8t6erYJhg1Gjy4
DL8LkEDCqHWxXjuzqEj0OQYzdG04wyr4AQnm/LHfkaf7VyeH8WRC6B9v3nqL3cC5tXbJrM3rIPsc
urCCjOnQmvWeo0/FfKEXs4z4CP3J1DYw8JQonBM5VjC5Knueaa1IdhmDu+1BeXCUhArS7IYiBKNT
NseIxMAThNCMbniTUmBVmKqwxKdAssbZqlC2OeRQQGzWzeLRxxP2ijaJd0pnG1dD62cfb8tYD6Sm
+HO3CD4PwI14qDUzloycDeG4WNtCvEuU/CXJ/5pc2VPNUA2MNuZkJsTUFDhQq1qMCSYtEYsIfYpJ
wEWDDE0GyVqbKWMsj5uwWvZnxHMPMFQ4EHdXTAEWQ6lnrJ4Ezy6uL+dad+58xa6JdRiBLVGFuJf1
An5yza26XYhBxgqNRt7FodBTecfUF/4pIogRPt7kb3E8OHBtqERrcYn1hRefkQtntHF7u9kwG72r
Fnn0l2gWy4xaw1IATfchpJHomhrbM4F/Cvy1yO/QF1gi6F+7cr/hP0TU0YTKU9ZeWI7wjJj9XpBr
UnseotTmtN6qUkjUrd5qRSg03f29pezHXq+rJpj6YddGYv8EvGdw0VDsJwPav1a2OCwwQePGK/ZO
fgk6xC+2TxHVxCGPZVM38JbakbLgbuu76os/xCq/uBrubt36tW/oGrp1LH23yHAemD4eI2lT+rL2
nyavwA163Q3ZfuZfXGeUKnNqXg4mu4BxjprIxKAZCNgnoUQwMs+guJbG5jEkWZGaB2rDEi9DKj+U
p9yM0m9XOjW8UFATGyAErnvKnr2FtJdRHdbFx8AtoxTdejkRnaMRl6hMJnEb7lt0D5ZE0IvkGHxd
MSFn2GUU614JlzJibj2JGKCcI/r7kQ9kEvuuuCyvMCYmzWRIQP1Apy8uvBJ9X64VM/btTL4KOmWS
N80eh6/egigZkxxWozw+4GW63czjw+Or29H7YVyV8fJhYviOPCAGCjGS+c3reObjdIpHfzeeb8C7
cfA5kxNJ4BrVGqWhF5vS4LePKbLAgXQEJXoczuu/tfEyQFYFDiE1gX1pzaJjt9BnHib0lvov/rGZ
p2SiEPyn7SJX0CJfr/210c3XxozLsucXmVIz9DwwUVBc0vUc/I83YI/NtzcV0lR1fkIxRGHkg4RA
kxMuyfsh3G9EcPMdNlsi02Mwg7J+cfecqJeYYYi+iDKTJ0WsX+TMIqcDLqq5czh/DU4kjS0hxhnm
X4QSCBJ/SIm3t+KYcV5oBtAtqHGKTc/rmQ7XkiMohNl9KX0DOwr9IFUHWMzgwXqXmdfOa1BDvPng
3fwjhdMniyT7LCUj0bbpviPF4A4uMXPY9ug6tSuqvUJ/mCXp1l2v1WtQhVDdIC9gXV4zrAJVxpVf
QX+RIFJCPASgTbtG0JMNGiZ0DMusq2OlKljc7syh5NKPNm4qLScMJWANm7AAnwIGMOoeP6KKoTJJ
UYKsKSBDKpIjJc6BjgvJiUqiDS+ImRVuQk1L3Y1gCYQlM/2UOXx6of5aBd9yo8qIg9susa+liQru
vRkBN7boPKjd7YgChe4RhQkClqg1boGSz5k4soZq+fehFuYb6t+MLWfnrvP3dC+FtuFK5mhT7hYs
ataqGZGizDZ5Z7P8dDYLQmWEGm24vTFUg5G4+mN+c6hfFqKjB90Fik9Wzc4IRMrMLBDgTlqNBEqU
sfw+D3R3WlS4fN56QqRFec2hRg/Uc3mxl3Zqo9hw6Ih+ocOFow/d7oTvYCLScqG+G+CuWzHpe+i8
uYCswSBXV8zbc1ItAfy4ohzubCIT5sfuxdQV2Gzx9xLBNM5IHvQ9WiQmTxwIY9QVz/+CXtBxlbRy
NVvTp3M2XbcT9Fc9lmS4TwTW3AET1Bw8Ok2c7gj+/sI1xHg6mgBd36g1uXSQ6hYthm3pO1qpAGfa
aFAmI90GiDvJLEKJPkSKQwAQEY5VULUr65G0iHWcyswKI8fvS0DSpv9hKSV3xWYd49mL1pxj83Aq
Qnrs3TCbq2XCXpwwiSbO5lVPGJImBWN7Qwkj8AKkooIFhldLc9JmMqRPtUqJjTrQi2kisftVGS0r
zYru7CZyrX+CHYRW3NuIbujNGKIy5oEkWjGxpSoNiVw3Iq1pKVqkdTKeVyFxjZSFcoxXAevnB076
FWrWx71J9B2YrMsEGzJGCwFebr/RZzAGKYI41nDRHFts1C1CakluB5hi5zEsXCd+v9/pIE/okMpc
pKZQWjXJLaTf41t0/m2yN0J0MX2QXkrKhiQyK1L3lMIhZwvJHt3MZtLFjEpjFQDzhvOQuoi5lCyb
M61i+YGJJ/Gom38+iZFk3cwDUvJdXp+uU5+W0LLCNta2v9Xq5feoITi0k4s5GYkOZ+41q5/6eWYQ
ohVVVCd64B/nHfFb/G/Te/LtAp8bHj8kEw19pp6H0bOmZgMLIBCcropYxTEGQ+m9tUV39T7/97pI
+vBhK9TVJ0E4MU5tMLmw9lde7/tnLh9dRm+kXohXQeckM7h5D7Q9rIkDSd8P0ruwWiGHDHfha6Vm
rOTna60Inwx9grSroqQlSEPFi6MFRS4ifP6Eslq6S6y+9ED/ejkpjSi1wWIl4Qc0oiXauI32xqYZ
q7MIsmTSjDHoigZLjQhdv7otte70W7QyauapxZ0qAMRS31Z/wwf4khZcES5wEuLBGVqUww7FLkOr
kLIqnHKZPH1WwzLLzls4jh+xjflqH+W4EWsjEIl2S/33UFAqdDZqE0Q+PKJAY3WsJMRbAqJysA60
HRJtw2unqKdXYUIlHaR2HG4ePPr2GqEPr7HhsOQKEfrqiQWdXelYtfBjGeJNff3DQN0pb49WgA7X
Z8Ngo2LJ/loIQTUFQwuqbUfLf1uLXgh7RN4pm4NwPmAXaJetAfsp+zVgCof4yQXCW1ynTJZlBqyH
qQwMcjSiMnQcBivnbI6AEj7WwNa8gZm1Bipg1WXWgivdjcSqop8FMogomCrzE1IABVABUkCjQ2ph
GUL2zSot/lEwhtZ64d0NjmiDTe6KLWR4s0EQ2O34QGTEUBaz5IjH/bmXgEV0qMeXOWTTIxqEhR4M
FgkINnMejJRtEJICH/+e8gMxUMcVc2EMidGp3NhpnusqV0AgOSv0Gh8PXr3oNukF/n0OMERHP0NY
sBZfprONVvGfTmEX1KVqFZnIW4YNF7mtDyWDPeJLcIvfDl0t25ne3SVHl8FUODkSfzQhQ0STi6oC
P+d5Q2QJQZmrlXywMrIJVgrGbsKqQzb8+2vwGHrSNF0uARtRuj3BQGjy4ZG0lFIZdqWRFpNlcSlQ
LgBuYIqx/xGiRzTGOf9XTH9cTuAyElXALXIUYimGv+EuZmwGrE8jeToZUdVeHVUWYq5TgJ+II4+P
H03yITjORR2Lhvy40JJjiQ/KaUakn+4EHc8tMWS6HprmokJ/z7lfn4Kse+JwH4Jmeh6KP0KqxtAE
05120En2O+5CB6OzYE2FgpRsrGkeurdg1+XiKTEKFIUk4x38QxdVNH87/owrCUlvyQ7rEyR7Kfmn
8qjD7Tc8nfm3s2/rQBNia96xDB4dxdXvFEtAcD0+dt5TyTq23xK7rRv5CfyRgVf+O3Av4vl3i391
9A5EpbmlUDKKj6trS2Sq4Yv3ghnVQwjb0JdXh6tSUAeB5Nx9cis9YNL0I64DWK8SOjWEnfgx5ed8
BMceN8L8YzdY63hPHFLIsuktxvK0nkKhOVdTLiidgl2fiLnPlhsNAQUVUiRkDnx1SaVVoujiwpJQ
W4dVr0G3pJkwKJ31kQIR/AKdGTd3XutRumOu7EN4ofo6sQQQRM132KRVij8Yg/vD4UZZ4IRtvqV9
4emqMrnbcZcx4Pqm5YTUvBSngC+iVMQL+wSYmywslJmCZYXosR+wjGuFO+YwGEuc1nXkkLmLQ+hM
mgrS3bgAly4i+Q4iOEZ+X1YnwjtPHkEpIUp5OGPmIgAVyapAU5U/xQCGoR17pmfJsiW50wEbEnsK
OwlF82NV0XIGyiHe9ZA8WgNBYjAklP/5r/P62H4weGD6ObrygEFr50/HccqdWxbHijKFgZbs5+05
6eKQtOw2estsTwmbmHUJ1TlwiZLxaoSZf0dkaDBH+UoAdTVU1soxOAZ72siyh7uYMqoYCtWFAkYy
q2o85R1zxzbt70Kgn7DC7IOU4js6AgIzhZrdYwu4otZCtrMGfZaeTUJ4w2uGcJbSNKot03+l2B3w
wgsu0eX/RIA0cyRdqnXiKQv8luqKFxO28VvmLLHwcr0pCjj2dlhjnwqNwbM4jChDR8D7FKMeqwtu
Ix1UuoobgKfaFq4vtl9ONjUGe4TErxQDXBX5yadk4Bne7ogHmryciTBxXgONi+jqt3ldaKGSclbU
aKo3mf8IW4jk6jp5r1Yl4vG12eeVA8pjqRrJUMdmJ5eICq88Pf+IyJLXX81Vj4IFalKKUwpV9axz
8j/zYqpNNRV8KF+ov1grdy0/xdhCkW2Fx74Db2DYMGNIDWIZNS5I0vkldmytvyUGN6YUe/yYfon1
l5IAOHjN1wOepGBjBIhjD0/AYLD942bQE2PfdAcc33TjEvKyQ/G/fI4EEAsqFKpbDa4a0f6YnNn7
xL6B9CdgqGXzYkcCfocJZklewBKwcdhE9NWwImw2dJFVRkGtJB5QRcCtJOEAJ4YDuiQ2D9lwPVgD
JoOUI6tu9KrdagCUyijTiXaJ54KDvzqgH8BliuKYGgErG4ZlIIO8Qc6V8jqrBf8LJI1P5lBj16cy
OkeGuxS/Q/mUDGcrUmpo+HcW30Ll1M3wssKwFNNaqzJ9h8+QfYdY9kS0Q2kKpIjqyCyFwxKzdejx
8LmzLbCGuzcEmXe/PkGOZGUtonHqgVBxXpTacfyQILkZ9Q8XCEihyZ3CDWOV6WV4Fw10Pc7z4pBL
Wl/+EJ8j5kJa0WToKomlHHpKN4qN25gBJX65/7swG1PkImTyDusclWVwwn59mopXPBagH2tOYVpM
v5DtmVeeNArCQyOFcl4XVKHxk9xbctmbZWihYlBqZQi5G20Ep/Aom2EpmU1rKNakcqTyw+V0Wh1a
2FmUTOxRAKcySFzQHbc+q9/q6lbcgtTCjJnlXRmT80XF3upy5p03g1qPV86mLa3oB03TjOuNLXHr
M+G6d+pWDWYiaTpMZjedE6m9e8/oNaqEa8uOf7XerbJNcmjFUh1EDkn3gqpSFVshZBD50THSE8mp
P7bGc5hZLyoYCinISlB8OBhqgEdQoED5jOv0TEHNm1bdAhv61+JM4qdZFtNienVKST39EiqfNAg6
tV4bR7XFnXQf5gYlzVQZszsigg/LAvVZ6zzctPkJ0qYW1weGa6opibgNk3EyRJYQanFxGWSHrqTE
FFvr87SUQcj0ldZlrk5SzQ5a++QCIi8DAg72UbfcItfSqiZPmnaWAafszD90+rNO06NPpxctswIr
oD0bdpmD7V7ja7ztH/Nuu8jCSpPjaqGEUt+tUBJ0m4qNb0G5bDqN9snbp8/FmrO2xinJYsoeUQAC
ZEXnzB3Jl1LnwiaRANpL9fNgju65c8LXVrKbTHF/40FHI17oV3kzNbISq3TkD5p4df1aOysjzIlA
UQ2cj8KcHmfrRXb6Qi9oywIJ+l8cYFDzTwMjQIRQNFDLM6OW1ZgaXnAPqyA9YvBOAeUjbc8yDxS7
htvsnxdVxIASEnKTwCNxoYtfMVwpqbDyUTlqfRCJm1OxrTGdcr+zoBIZq8JDiO0OhwWP0vRPtzp+
MkrjL1emeG2p8d5WAmebs9+F9j9G/G2yoHxNLOB4zJE+sYKoj9AK9u+/ooO1n0CyylKrV9TE66DG
RW2SViNpv3bsMMBV2uxubHcyLF0Im2FiBGgNq612Um3NeUXis1XN/1dD0KqwudysNWs5wJi2Uj0m
fDX6hpzTUkdZJ6PWlOBAdg6tjyIFN6ijEXioXwNGUznDJRfJssV7VINJQ9hmJ2NF0GoOeiXsClKW
dgSDek6pqqdR2V5nFZEeWl48GDvZ5Z0ahJrkiPeRVm1en+qnm/YwiiM9fb5Qc2zEpOcayFhslRGJ
w+Lh0R3XIZ4ytpXriFHXvCOcKV0d3aXaFSmC/9HEOn3/Xlstka6cr6g5Z54MScyopGi+cZvL1qHx
hvr5kNMEwZnXcOjKwTC1O3PkuCpVNuWtN1+XeLEcbW0jasFnPS4jri4WrVx0xzHDAmTzYVI56JTi
xtFbo+aDVVX9V++qC0dohftGb4vF9MfVJV0VSYKx4W4XpFk6/BVIKx5eKkMY3yMVAYLVsQqxATCS
KleBGG8K1gvDPwSu/XPp4V1rD7hK8oJOnHpbl9E/wxR/gBiRKxTtCSWHQFS9Mbpc3VBAB9wXLPrL
T5duCsr2nxhEJwFeMj266T/5HQdKVxYllz7unZcnG5w8UvJpqNbTui4boypNXU8SiqprJdUhgFGl
XhXQzUvUDMm/WFUGL4Ndlt/jguHeEx4g6EE0Y97T62rXh65oom4oREsxd7/uj0FIbgGgi76Jc5TM
feo+lUrt+eTN0qiqn7J2wFIH167iWDCyYALevXvBkiXgRSobFSwS9C+BP7jswa05r9u85Fj+49Gh
O3X76mTpDXH/8vGvJd9Zxe55VObYCSPhRucSlexHFwu4tr7QPaQbREfigUzv6lwRwQkA/tfnCyyo
hNvermtwoYIF0ElpYF0hxwSEdQhtEJjQotXCZa8H00HSAqNzyKJpnscU3+BomU/MkF2mdD70ZmZ9
LWgy6+EUdg9+GW1+GRhM7c4zuC+N8AvARuZjUMJayfXrouhzxSxThkN6FFsp4w58jNn+ZXXwbphI
Mo+JAcm5c+5o/kAW4gPoXlq3AcrTj+SnpKsIyeLaiuoGg+YdbhRNlsblSZkL47v/xTsydEel6L18
x4caLroPoXyDyoIaJRtUvkiKf8wE5rdvKx5wb/L9O0zN5EmU8Ss4MJ2BFDDGKAIVYeW196O1dpOL
ydx2sHqKiL2/u3Y/TvZzLjTbrcKoyZATukuIw4vzW97RO7HJGqAix/WHGgmvsJcNii9ng6M8PF0Z
JVMoybRu1zSdghq03DstmIfzMsP7IyzYzdU5RRH2Inixd6Nbhv9kFPc53tgl1khuZMR8tw6rIpla
2CMWhJ1BlUYvmKam9X5xydbw3Rt9RjJw1VaTTREWj6GVzIc+DJ7YT+IKSoP4EdVBH4/uQyoNjiMR
hzaW0oH2EpWvu2i+7e6Y3sNIIpBtVGOl6Iars5lD4BDcZAQhefrKoeRhb29qHR3cYd3ww6w/nhIQ
Btr8T17ljtPx6M4ndTqKnTnZBIzgQtk5GdSiOUgpUHEl4Baac5As9qH3giwBLm0J8S5ekVF3jGTm
VZBdRzNIvJz12lmELVUODDq42p/eIyTD1dqvmCHVYzYp8du9T9GpdRvLvcccRl5ruX2Adgd+1kjH
mtX/QEdDrYZ75PJ1mxTCSmoMX8LH11UCS83rLCyB6gGaN9LHzbyPD2tjeiIIDAnj0TN2fiO9E2hY
A96i+xuWGW5pPZBeuBlZY7jeU/Iik+r0RbGFeCwyBr+k0iHkihu3+7M2vIkrZJ0IXkLEUfIaHrOZ
mNruNMiSJcqTRXjNWJMA1gFIefiOC+6WYQ7b/mN9jYthE2XqVtMcCF99MiqGz21eEbq4+OlqvHoB
quKkqUxYX78mUWq80S0IeAOXIFswNAVpPOSl6S2ZRPgE26AOxMQMkU3ebW+h4Y/8QxYcCWbMgw7e
9ouhCQzXazfchn972ScntxHPr5Nnv2jJ6edYSI9ePQJcQlw7lznRulw9E6gZ7SmjIzbno0dYNXCM
RWI16ChkOaxZzJhzpOBPV8zsg/jNLSwsDNGEFwCqr599kortxV30EQl55nhtsVT/M8G9/8Qka+si
5INS8qe2nNwWblmTSFIqHfGyYlBm8kt87uatd14e2hOtXR9+jfBDgh3mvHjfRjMUJZgkxoBCJLGA
w+Pwu2wVxExYm9GCclobrSIZZ/dxoVP0Sh0swqgI3kxd2fSrxGM1gj1vjFz1MOs948+QJKnM19J3
hus6k45knXK25g0FDiPu1v5IdfLr0xIO8Xrr+keaIsGhL+eIpQ8bMmVGDkzA5m7IC3zGJZf5aRSo
7/jSJifXamI7bHoznqRslRCT3INTD+Wxi+vdN+BVePNmDasin623ff0uXh+slJX8vv04VWyN9XAG
9GpB2Uk+/I0P/hM3ZoO0HtZvtuKP92n/SFRvPTQMjrwMGWuh2l2OCk7KS1iJ32mZyICzjZxo4/ow
FoxwaJ2cV/IiR4DKz985yqeoLHZQyUVeE1X66jV9UDQUospI2rPLChlSi2yJbiWSPZpSYsCS/kZh
z5AF2Q1jDDkBsb649u9RtiJ5JTZAlcvoXK/+r1uPf+mFvjKjny535bWTn67OT+n+KKfqE+zP/Vr7
iR6WQrUt2RW67+jYEQL1aUOz+LupETQn62ZXu8yJHz5H8NjRlwYUfE3WnA0NzJcXqR8ak4On0mvf
MbAC1nofbESTNxSDEXwXan6gTdCs613RGq9wqVHsl9nreXTKM2BpOg5MWRZYAkXw0ypNvzTB1S5m
pg3MxdmvtY9RuX92ZLUUkF4m0qGJSq7QLgcsjym+QvCPvDenZiTa0PpMisE9fOOwIk9IGHu1g7sN
T7JgA6YLDButjArr4n227cc2Kt87xsm9jSXnqznvhKK4LcF+YoCjILVD4C3OqNoVQWP0q0iYL951
1CCERjZQ1e/FSbl79QlRC3V+mn1eQ+fxd0RWRsfzZFCPFGlxFuMe6P2oyjNPZ6GB40hdVQ12emlE
NdR18pwyvIlkKMlIBsvxx+4wqgwJswG08ZiwndZah6AxZSIIH9s23juZzGTgLtCKX2KBzowEKTfp
soEOLIV4VBKMpL0ndEUFhYi5i0/jPSWVxhpRRM8BwU9/x1HNubmQBjKHPIM1f7LvkTUL6jQE2v9T
k57iqMRsVqBfLHeL3VIvV7xVfqAX+5FakmJQaWGmA6NJDvFlTNPtvoFVeOXg8+khfv3hQXhCFnxx
HapKr15MUBoM/Bv303COqfKHEFZGWQutoA/DH5FpSk919gvte1hoM/7KzuJSu+kfsQgypQSWIckC
+fgOsaJWfn8AAlsIQV4CbrBeEX528a2Zr5hoMKvORCrku2Oc4l80brymEpm2erVNDsG/bDDxfK8W
qKpuG8EcN1zy9c57F6gBooLWvEEKGu+d8FqVJEf5jOKOW1MAy8OeJRAyblltMi3HIa5hc8vnXfO2
EL09CLI4DOqTJ1O5eDjOSdjswCkB+dQw0lQnRlwAmBpUu8ay0csGNEGcKcoTbjc/Y+24MUyBBBn6
pmpQ5D45jdHXFWAw7owu3w8/fy+32Pl0igGau+3oGJG1dzff6itr013cpIf4u7lYk31JFbl17n6t
V5xco/3oNTlyic+sCva79nmkhy/iPOmVcUMbSzp9D6cv9gUiliyuxEbB+aX5LzBLLPpygR1HX7IU
rv5+UdF5lNvmHm0xyKxm7VrvOALzAkrETI1QRdlr1O3EN5GzhwZ0SetJj2ORQgbLCfRW7V7BF4Hr
Vk0mQ55o7jcsMugo97hvvCtjyxcgGJMD+MjX5085rEDqv/lg+XIr6w9ESObMSQ3VfIpr8EXk8IUT
/yAkIr7fQnjAVEm36EgdtLXbZkzuThP0VXu4Dw4xhgCTW1A0TdFVv+C2xpFPBLYAcKHnRUcPKZAI
ukO94mMtwTuODIrNWtpslT2EdeZfBWWdqrPu6oLAb9J1PLhRknLRjzEQy+lS2CtrWj6Xj/mHOCjw
HOJQFIHBrDazPFcmChuxuA2aTDEaYsO1bx1plsxLeAnV8wNpajXloLIkC1o14kvuKzhYx4W0qGqW
hNn+X+s2A7WnQn83pEtAkbOnbVz0yIpDW4tLlvi73mXhBpZXwww8Qn1wayktRtyDcFVB7Wxd/EaR
f0r+s0GDiksvkm284lfAs8iSvYREOLrP9EyUllpKlARnSosSsJsazAHHsl92Bq/2mZ/wMaRWB4LX
V980i8T9S2BVZrcWIgdEGJfsdzCgKf/a+yWn8dCT/kyBXtrE5yV+/0taQ66jBy7Tk+V79bUD+O6E
EkYhOugIKMlxAPdinV1CbyjkleEEHkFZSy8v+FpHQkdpydqE8Pkc0dBqsyCFgm/s+IxtrYelOgAZ
zjFidaAKF7hAwBr+P9c5jtsRmIra1Cd/oqb8bT3Gh5jdaVxPP+Mqw6BNsFRNkzqzdENSNtP9sJIU
/2atZsoPWfF2ASMdsWR/Q0zekMSgqyz6u+C6Fqcqd/aTRESZ7Zh8GF75t2hi8euClQBloPnV7+q6
ni7Eyyr14r2eVU0DgPUFlTxr6QHlGT3FrzOrarMjY1m9c8Iz/XSauNh2waYttlbPh0zWPUqErSXo
bfHyrFPAA+L8Lljlv5fd4LMSe9M/alwvArvGi6VStCXLeFxge8ZenlQYubXD930HRmhYv7/L05pN
Z9NvSHvJM/zodoYKtCp5/LF2ETh0xSbcDmy4T2iCE2EJcN5NaALDr2DM365nA8M/jYVWayk3IjEE
inng+CpKhBPGvaLaQ2BRvf+CrUFE8O1RfhxHpbb/BURgBp/5YDqGXVwWgyandRdXqNhbX4/ELAC/
a1TA1lHq3d4mv5l5R4YmW9FXiMWRx1XcJFANG3cBFUPR3fgXhAgVXPUn1J73+MOd/uxcWVjO/RN1
45d7uEB9R5bUgEoprU8OmNJA+FqHQWHxHmEI3UH37WBudkkJ4S5eBUxsEH8bmvpbzUJh2KRKGbz4
epBN9ykG5A26RxZJYA805N0CnTeKcfSs+f8Li4YcFJu0NrMLVQ90mmgZRIur9+jGRNazhc+QBCYk
2vw9LlFhRsqp5P7KktvqwhgTrIY8A1gy42/sN7mvKdgC1SIIc9mgzMuX7Nri9jGLmOlb1w6uugjO
FQL06jYiCujOpmlux6W4OUSwAo6bQi7Q+20JbC6H6q/UxpxQnuCFZIpyya2vN0vaaV8CsQ//vIbk
gyM9I/n11FaZj/gWFlVSqDtjJk7zHR/NZNYpMHnvqCEFKIrm+2CWFv4QB4+/xEBn89KfiAGG5tnk
hylWhfX0wN0wXIvLPZOkL//TNjSIYeYaaWXuDPE0WrsO8wRTGuoAopasRfgDNG9XRhozBoGGkNds
r1B/mczmaGLPqXs7XuS2e6Qn0fvaLs/dgm2EJfawSwg13COCd3rwwYodzlzK0bUevLLX9JVAGqP+
Xws4sBrRfsz4yJJkopcw/XKZvq3rMOsaf9kk686SI8LuTvXvEu+vrA01SjMqU0InyBfIKCXL6Www
WxWmlKh4wkds6GfAL+yL7IujDWUh6bEsqlQaGFVbY7lYNbnzFxcZ48L8ARLctnMjfa4p8k7BfX37
eydg1Es2eXn4hTlmMajY0/1Yg/cC3MnjIsYrDzTqMygDpwJ48+A+ui6IGeiy4wBPx7jiKC8p/j4M
koJNYfw3JEWzj/mkxlSC7mZU8oy0+WTKiYmV9mMvYY88vi5ziGqd5nTP3ATGF1rVrzUJN9Rj5Uml
Dvo4OXqfnWYhnvxViUnvpNDM+p+6eX1bDaa0MW5iUu1dFo0LpJNd4aZvFybbFjNmV69oNpl1b1UN
3GqY54+1TyrUlO3ashQwAYMUcUYVZe3C+DKsw+u0AQR+cLrV8DLf9Eud8rT7hY2oWi9mHPyYTGxu
wcCCd9n8JEWsACxanSszqa5/387z70Wlji7/rlTtsRAnpgWMQYxm44+z5zr5OCW8tWWvwFiV/jeo
EI528+6din/gv8VWbVSLKrxIdrTPoLH4rS4JyZMeT94iezDd2+VVyS/5F9IhqCVIM62MHmDiBK+A
wzNMtgKeLRMTJiuRUIRQsU+CZUFoZ054wCE0EUR2RMdhQCDI5YZSKSb/j00GqaiDdL9M7WKh+ZZa
4QEW/BzB/4an8BaeqCVKXlJgDy87j+ScbjssRmy0wszlqdZdQFntFBY7pzGajRrgmTdL7XVlBAar
7mhaYez4Lmn45RVrCqmQg9fgdTVrozs794e4e6tYUewW4myx0wxnhUBlSSosaqMspKYewKe2tqD9
I5RtmtV6aV1YYBkCO9rQ9VDyko0BJtipT77gtdYzZG1/y3oK1BLVlrsRzwJ9CMHHr3GPBocBS3KL
aK6ADo6iCUqxreAJbMKUCeJ8KLRWzxHFKoR6omfZpISXybhPmCkcYVcYpPrqrXj4bACciLxh69IM
9NVmq5vG662gT90v9Qk9PEHgfHRoHajR3kgHOW2cEgMZoSIlMD8+sefDkbAFvtzvm239C6577hJe
GLOMcjiJS4PrvyC0PNGNcQcNxPw3JbPhAqFC5LqlP1dCDCIBx794DV4h3/TJI+MANoPzCJSXCCQ6
HPSkR14mWpgB4Q0ROOab7Lc9pBLptEjoCTNDD08eVYrOg8m7xEu71wUmqvAF4iKBO7CwLs5ShBKU
2E1oRf/jltGV7+KEa5on2HZL8WZy4sWVeNm7RKGf4EBgKu/RF3aNDgnzNfMv0ifosIGigplf0DKn
RAFaxw4FIaKmBydck+sI2PK1oh5TnIooXygfoWDHEhrduNSenSJTfi9hgV/BPNSWU+Hk1MCNiwA8
XIrhO33DxSuwsJwnt51dHgzmdo/jm24/JrGFQJgsOBMqy7gyxLnU90x9PlK8NkPNcq4s8hQv0JRZ
+871Jw0+NUqv1pMJUfxxtiKUClJV4Ruq5dYNCB9OV++5aNIicw1xFqu6R1tnZsthK76cY0Ho57BO
w9UoB59PyCVBSCdmdPyoRc7Y6r7g6HZpCPh1pXcyz/zUP5oph2Aydxh9hYPCRd7VnqchdG/XZjlg
ZXgu1GdQBasilp+A6JauoKHOGkEPPmxkY30jlrgHzk/UnhoHSgNAJDuVgJVxpED86NDg7/i8imSP
uiG6jgg0JeJPElg1nLy9ETcNj8eTiZO5RoJdshZyETlHUdcyWhYY5qqQGLSS6BTRtagHalj+k/Ij
uvscDzpPm0pOxNeDwqP3NIfUjPS1MvI17ZJ+BBdFk6SKPxV5ygvekliDjoODOVoevBrQCfeiToLq
suZSKaW0BoGMnLg4/RqPomhCnk1Pr3PPmrfS0WCT42ATDMsKs+GG4C2v6Si4h1gwqLZOKKFIOBwg
xV1ygxNbsWIDojcaUEnlof3cQq54ItQAewuqkHvvQ6eF4Gvv8iUMDZFP3mEqW4fyibXP/s5WmreL
tDX2lQoRbiv8rI5Msi+NuLGBU7RQ0qtx36GPcmuLBiZBBivQt3C7GNyU3LQN1MV0lv5zwSmDgkUm
EEUPV/JnRbGIJxRxzlXA8RN7e/AkLMLvyUUiwq46qfVQE/EbV+X8KAUAOdR66SvjFRcxv8oSRoOV
K6mp/jjPCxYiaukV0B7sD4+MDmfDtQv6AigC7c56SKbR2wetUGxOpbXkAJoDDgku0DdcKIdfOY9E
6ECisQaS3caBErt9z/2xaNDARMVRog5CW/MdIRhnM5D4IktQ0EVoedgjnjOk08Zk00EwzZ1S25HI
IgSHtXvVqHOKNx12AEDUwugy+KJC5FL9ApGs2+Te1S1cDu00/5a6gCRdD+Z6FZh3aHBFIzcIRGVr
oOzHpOH7Ul+mmVND7M8ZZ9sblPmiEd1Z8xSRCp7+jb+A3wRz0zgY1LmKgZZWEr2meHLiixl+gteP
gQz8TCB4iYlzXxvmJdzNGYUDb8IwxGEzqYeCovkDKApIQHXODBDiDCfIYz5WAZ8bc30CCAt8Vmzn
4BxgG7BQTWZof6BxfiTfNqdX/CCFv2z+pbBGGUgcxc2ZYf97OGWP1FtP9BJJXxSV8CiK7vhivdIQ
B+JiATrwcWuYNqxHA1ffzt2HFafkLPqqlmt4bSAwIaaerjF9j99MljNaL+fGI8lFx1iclhxgVywo
ijD4ukbrCw1wgpTT35ZR65TDc1AA+N/QRDBbLjcHlqBzS7EFVQFg0a2vCV/s1lyFLzYiGhIyMogL
RxvGjYRyyKtJl5M8qLwP4TUtw8i0HgMS2we31YE6oMIGaXC+EDWwQNQh7UrRLqF5qMmVzeLXgq69
7Fl2n8Ake+5QKg8uZ5o3xUgbgGLklw6QDFW5yqXMZ9HQLI0TSz9ozJEt8wk0ZJ+vCMa4sb4jdDpz
xtty+++YIhtSSZdersFUJ2h/wDHmusIG8wmdHkXMJsW8gCMC/y/FFo3NFm7t5bT9M0o6sPksQSdW
8EO+1UYjTmPNuGgeBHJ6AfWMhQ0DcxJiNYrnKes6hZpkuzTq0AIHp4CDn14pm/L4bOXA2Ox7wP3L
zGGpy8MGWQ7zm5/a4DuCcBXODMLf7MNSOI+yWQD5Vx4duTrrTRss+2aXGDjVJnz0+zVf5LvQF8/M
R3Bluu3dbHXK4xPpz5WwFm56n6CMxEhRGQTLgXFoSgqui4ScuU17TwzHzb39wfyi6MORzaGabgB2
kA6cncoUTPjTbaCfuxOrdnXwjksiBzYDhd00p2AKY+DvYpHd5mYX4COo+tM8ufGPAdyvP4AFu4GY
fUY0GwlvQCNv9OJ4urBwzkVAELMaV8FQ3gwVB8ogx5T8OF4abOXRfq6b6YkQx6x/6CNFAL+XMYGJ
VUwCn6JaDjWHG4GNU2dQzcH+Dp6t52rv9OU62qHMOw/Q20PxXvzgR23jbaY73Er21KUjH2AyQjri
Xr2jf+puza3ZY3GHPg6Ym+NUIw6jndyIWNmb05knqXvRPCf3hGGKR+veJsDeKjDw5Bacut/5sbf/
ma3SsBFu/dOyCSBoEfn6s3fdH4KRgKaQX6twdrolh4Ek4ROWOtj4t2BxtXqgnB0J5tEZAYChQcTN
cW4/gqr7CbhH3GNyN+XmRXq/Rs/ODPXmeEb6UtF9403r7rqc/bJ7r5lnmTmqALKoEe/tR3/m3YcP
wmPf81csZUd/7wWtcdWOGOPC3Je48CZpsMhmD7z2H0tntpy4tgTRLyKCeXjVLDFIzDYvhMFYCCHE
KARff1bSJ3zP7bbbgLS1dw1ZWVndVY5gY9bvDBDJX8Zo5s86kC0Xm+qQjhS3RGx5mE3hU2Rhd9nt
xxeCxtwpPnlVa0elLygYda2Z0sYVrwyQwrxSd41mGlyM/g18WyG6BCtrGrqS054xasySKyHg3QF5
P39RkWpNi54hUTaSciC6ccok9mtm5ox9v8/qoMdMaSrMPDbK6WvVsNbAxxAZ79Pjtr2r3ox7BG/F
vs7i/plVSUfZT40+IqZew6MKak7VJE3oIAVJR0UInUZ6C0SLql40jHbP6swyiF9VNvjBanHGwcQ+
PDrqDFTSvnGm1ZpNiacXYUfwUhHidBvAoAp8GuSfmHBwojFAUp0cfVgoCCWRESBDG9UJqd8UAkWJ
J7QhhC1k+R7I0RIgrPtdh1nhr7WRR/AXGXmFg/pDVoCE9odhqQMsLmk8A2RaNmMOYlCISA3C5fy0
Is4nUn9i0aaS5WBOHhETqYXAa2Drm4nRYQID40w00OQ6F12ffHGeTeubYleAu+JbKS2OVTO8O+sV
eD575mknP2omuXAukcOLJ1UqZE/kuK6ApbRxtN3H4kqVrRrQ6EJ0zIBKqqy02bLx+GzuCpF11oOe
+G8oqu7eGPOdOQWRQckqqFo3ZtiN0iiLKHKjU+E//F5QcePfNSyrn+fgBKu9teh6pwAWChIOJK51
CVeN2xtCr6i6LHb1TUn4eEd8VsIPvQpLroRnb+OAqFus+y/GpdGzcCe/OpuvZWrx2YDWJIColorw
01UInPFqiMfwgcfU5LY3IFzUADm6DL32GM36Np4/Vz9BgLkLlgvwZgIVodKGILRkx2Fdr06M+Zw2
KCMSiyP1yOCN1WODEkQoybg7IX4aNpeP6WmFn9oA3USHHVEwYXgtau8dYnd0U7vDp5lAzKbXtm17
f2PKqgSCZJMvQ8r7+36NeIZBM3aGxB796AZs18QYQZ+iXOvXMjudp5Nscp8VNFJGna8W3N8BOuex
kXo14zy9h+2FT3ts5vrG7tjXTNLZVWMhD2iNxUPNP+9aHTA76CvmccrQsCFSEnFwMeulKc3CJGUU
etd6HCDKQKoQfgcm+FN1CkbYSecNRG4EhjIpXJhGV5gR0pJ/OherY14aRuLWQLzsFnIa5nFZ9xPG
OHYR6bb5zDZS1n4cHMM4uBPSB4cQuvW4wXW//QeTGNql8do1vNvuMaxUGYqWlma5rCFzcpxmqxMt
KNPGpuE1lhqW1vCedFzSkjF+7W5mMe0usIWJF/fXQRtRE6P06ZtCvw54jkfoF6B1tcysL9SG1UHe
+2VvmOm2eSOh0fWBuJg5OoF0YjXGmn/8sBjAfV6oO7dCdRTWzZFZGnSeiPP8/IpRVrFTWqG3+787
WhMJOhu90Z5Baje3scmGFzOxmelWGmvc+YMR50mQjNHEuBKcZMZ7U/TB0TR2bXmYrqMu563P8LfS
uAxrxo1FGPYAfcln6Myg9LA4Rj1U8hbroMBVvBZVO/NqVoZCec9hIDf9XcdfbnTA2C2r+YcHaFP9
Ncrfx+oOkzNMVodpB87fjus5MPPt4DBDk4t5L/2Y7pUnEh7dg4sqCP+rP83TDW6T0fyudYw6w2Gw
hTxw6IN0p5PmcALcx7b5gXgZQA56ch1l22K1J1zcdIgIV5CumSlwswjRc9h/JSSUN1YujUoGGIPd
hUBiAokhJNGZ3DLOf48t0nhH280TtwqiVDCIg4HDUW/SvFtVhsB7FXtt7SGGhoCOFN0gqbIPUe8A
tncKYxLSsBZsUjtFSY2RulcgwX61aTx3Le/p3lJjdgUICXv9w3a9qA556K0+G2qXIQfCqXhFnJIx
xKdxSZ832iZR8gtFKmFKKOb3bT9mlT90IH5VYDsxDPsXicu7DVXmOvoRnPUilfOQKnwTdcPpApjX
hJ+nBVObcFnIjdQzY/KKOVQkGoONZYJ8CMis9Z3R7w5XnsYJv+k8B/cRjB6rzluSvpO9DY79pTLg
u8mcqQK6LRDO7Ez3vIp/+pwmsETTSSLEB47wL8+kyUTEZ9DLM2CParK86G/egoOpwF/dqfOeS95+
daZczShqWkuNKwvGLKvNye5QNqCXPSfyD6r06wJ1phQ7CPshsBDjkiZPASqxqoIj4Ba66nZ5LWlm
InJeVg38HsRcSdPC+eF9yvn0L3PI3rjVT+v1hTvNfZwBqUhBOaIRNLfisjEsWzw2tc/ROkfRmLzM
XkJ+Y+cD8mo8UXtanz6d6xUUHc6axsIlEAEZay8pI+aN0h72cA4LopNcam5oqEyf24arP6lswO2G
IQYc6ndRt4TVZ9TG3Wlv9dp2VlV+rTBPL6tyd7Kv2O3M18ymtyo9804IMtn/lZCWGAZpN7+Rdr9s
nq9pr1c1DxdWsoPiCrOQAfeBeuE3ptb0jwpyYlGad7MK3dIsUL/JDgZ3Xb6WVJFeF/tBaoaIjpew
Af3n7DWdY+9t+2LVRoP4afDNLfTGlcHPC40WZqVC12RVjkDqf036+UmnecwnhhVZt57hjuYk3gZa
h8v9AtqzsduHWHhMvZRyULephlfoFAvZt7sBEKid8bCaEMw6Y94aJgA5rZaUvXA3P0Q8LCv0AKr2
agJhlX34I3ZJNo3IAvb+zJuZ83im7FoMQSYBYivVALk2GPK4lKAIbXrfZLRwM2HxKVWtsYgSGFkg
9IKzQa2AF7o5AhCNgDNDBm7z3NScIgb6N6+yf/5t2pFhD3h20c1BFYG3gDXJxb6cuIDvVxLYoBwz
JC3DAcXkmBnKTWQvTVdzd8QKgtRMJGPTEU0BEs5L2HVXwxohDkAD/9HvCfEZbfnhPuIvFJYpEq35
bUlySHYwpHFDI0ecVePrM44rnGxWTAsT/fyLBlxoPh1NGxrS1PMga/la/HbNRT2ARriQWhz9HzNM
O9L0/J76genj2VMhPqHNIdFhzvvD7BiVUPQsaXq0PvlBCrdJvUpq5xkqblYRm6bgMBFdgks/ugvq
0dw8+ZKGV0Dx8fB47UA6snUEy7tunYES1B7Jgo7OZbwJO0Z3rAsqZ2KBN4OsxwgLwgk8w2XMNFxS
pvV3EuSpXdyR/z44CSNtIC2DztgtQNUpohBzbHAcm7MUCsiy1scfUzdj2jIdRxRgdnsmjLYcveGw
0Y9Xl13pvb1TeJvXvLM8Uhab2eronNlsMPVu5qttPnavi9FY4q3GB+s0pUjn3vH2+arGLG/9Nt4/
PEFD9vCSZhZcYvOh4dmXubQpMrglfis1mbW8IakbM883PIa6SIZnT3ooH7k7PzFWPPWGFcbjguiC
8BlCYRslCiaYjnoTVC9uREVvLySJfkENGG4YqaT4oLac7LAiy91EylhKN/lTIkResSHVDBC+cPJh
HGRdOx7HlG6sdL7+Zp4r0VVCYHW0UnAcRj/D55vf5ifnX5NZjqAGK2zMNlUeELNZaT3bmwerNNwo
JxQ7OCfngULW2s+GMeEEghs0/3oU7i0UEF/sNbPNe1/cm9s2e6SQx++Tcwka1tnpeEWU2SXRLEgB
U0baTCjZNKi5vy3GRflqB1NfuSIhttJsgpgSIlcjshkLIgo9YANFiXcj2rLiaBdgPkGTpGol2pBm
pCNmBKyEqgnntOOaP2hXwvZdRjuEX76R0JCGijSdpGzGmPfXFx3Pkph6WhJhbaD3InEqDbyjB4mf
PHwEYkrUoVouQRagFrImnHf43n4zSuZFPyXhI4hBEjmd5CNlxa+/XnhbZKSMVXJhTVqREL96cGgN
R0HgPmj+qeFOz1ITMR+wTV505b+tK7NVBEOoXf5tbPq0EWEY3uTTs70FsUMAynqs886RVp8+iv8S
Nv1dFPT2vcjHJbxP+529AsMg3RTDZPgyrdVKoiglZI8maEfVXQ9RSwhKR+MD7jBTsD2L9VhMqjV2
4IveJuxLod6i8GVuyIgtSCMIGxQwQVQpwbj0APhfCCSvbsaqZzwX+mw4JLwdnBnQmYI2RorQjtri
b7wBgR+XK/xUUDE4NfTGPW0VSAsBokh2oD3uGGGGFr/6DiUb0aJWrkkPMnTsbelwMz0ZGYGc7qW1
CJrM0xNgQbJIfqixMJJelWZDPWAdAirei2ZQh8DyJVsFXDQT8AKVDPDAmLi815GF67D86jRBF4A1
+7LEs5Y0pGWyYUygeDAYVDNNyDlqW9Gw5sr04PfC9Zhy+6DBkLQ6n9UMSPhHlXDtNhmpwxxamOxR
MmmDEDXInkFNqosOTKdFY9DBIsU285/RK7gr2bBRxnHolGXWchJkwWN4Cs/TV242NrehxkS3vCxg
tjO/wpRs7+bGGAB4DjDN8UtamQlXrq6ZxqDBePd8mM33GEQp49yJ6PdmbuJeOU+n8I3IXfubWdQT
OiS83ui8JKLmj02LBgEYULQ5+qlLJrDMhmufL2sLWI1QDjAIJi0BPf54wXkwcDHVicdwK0AuxN2/
1RTFfJxPNW9vkwOLKAddlmKxhGFya3rhX5sAuWS/tPbTAN8kw4bb4lA0AHWkQysoh8Vk33E6C9hj
tN13vZrNfGNIYldAdUp4iJ/Vfvb9p7/vi0P+tk+TB6zytkP4CTtcv1WjYYHcUw2vkqBrBsUg8cCm
IEawRAyzt2OvSTdc0r9NhILFpC11m306WdMf23JIwOp2E5ysYdUIv74bg9agZqX9p5ubE3R/Tpgi
2CAu9R/GNzPzUK0sL+v7W+J4TaPuI4w3hucyudKnfzbcGW5jDG5C/knq0qMJ5BDe3OrcdZme21hU
B71Ak7YUN4sl9/QbVC51i4ySzVSI8KqDJh3EKmESdjrl4oRVehChw6C7sUhUGYA0oCT6e8ZP3nyN
oa3ZpOW8p/SDmCLJJrrTAiiljXIgI3uflYPXzwUz1XAuDHnKuPl80mqhTnGICnA/oQ89sEO56Rpo
RA3Fl5SeZKZB9eVFLT36B2Lsz9GT14uJGXup13GasNZQiQ8AMfw3YQEJNBOo+BRDDoVlZhPn7tFp
8AGXoOfs8QLVH3qOGUz1WrDQdmonwc3NxzIdG2wfHpvu5pt5DW+fCdAfUQ5jU0P3kdZ38o9oH0rA
sUJNYnc3tvqbtBLtScfcTfzNZuPEBp6UfHE3a6MMdXFx2P0OqyMVSk1MG8XGbusS3g1mslmInGBl
NyluMjdpwejj96wZuf5FHhB1yNuFKEJT0Rk1gK8Km/hIkmx+r+bJPR8IOy65uZ++lzh7By1ITiMs
VpvLox35u2bef24Dg8htxQi5lqOgRz6CfWlz6wyY0xnvPhVZIGDFkPTczOY+Z3NY4pxJEUVvEdsJ
2MRuW+d+16rFJKXNKHWbzCdGEuu85Eyfl0dqGIxaHjWjc/+0kQdt+1dPgpWJe1o+4B5bu8Q89hOu
T4pYqbm1tyrP1DmpD9oPVMEEIBXlEhTvD84peBrsTtoyX853C2XGmyU2rXobpVl4+676NE1Z2455
7nNxsysXZuw3T8bM61pjF1HMQdO/8o9Xr0XeaqGBSQukGc8b4JAVo+0nw9Yocd3tlpmzUezejV0T
zCZxYxdxei5xQsCttpozY7xo5LOdsLRWd3+zAmNS4NWze2wGXkbDi1GbtK3DhnhrEvMGibksqHt1
hlyjGsUMtwlHiC4eeDEX6+xtBUclZocvurn8ZqhK4dnbb87eqf92OSFhDgg2Oi4TruvsVd40iBVU
UrGloilppU8bLnV+Xibz5ncyX/t7p8Iu4HEWy8Ir+r1JJTaKDT+JqAGUQDPsQugqxNFe4QHacIeo
Q9pqLmrDXQPn+uqgGomap25ejVhrpz24em3/7vVsRER79kRbtYQHVXiZywdMuj7Rn41EgJPNex1j
72jj7MM1hwVWnFTRXDhvnVFvVPSJFM0JHVRRZZIP3x54Pzu95t3YjQ3KBbKYG53bmfblBGsfNdz1
tBlCZmSZNH2gID9W0vSm/evtvsLGMB7Up8bh7+SRtHaGArDiASgNrURUCynr0FKV+iVpmkauZUzo
/Ccol1FEagaHWSfshPVArNX1kDaKG0rsdAIMeqGqSNJtvyMzVScPQUDXkyhFo8aPmwxckjo1pDHO
j45eD+Uel1txM2x63Ac2M6+zGvPI+/tv5Aeob7yNHZuF9A4URNiwdE2owL3HLdQWmlN4XowyI0cs
gAmzHUE6f6BDVyLxaqwRsG2idnwker4QpSd2uroNkTcIMGKs+X6aMKz3iippPKQOJJXagu2Zmewa
HqK//s7md84Am8ZvkRK0cMzZMHNFabuCU3bIFHhyvG9r817mfE7Nu5T4cRIgbCQWiZB/j5XgiRPY
0GeIKISub+3f+2QB9mTvSEgXUhtXM9OC8JraZs9n5+Y5BBAcJrZWqrUEU8B2PdwbP8nmFzZTi/Tc
ugxzly1uP9wqowAI6hOvzkLeWLknBRByiSNMLX4pdxO7x2ZDn7ZPABMW4YkAK3ORaGUteCKj4/a2
a/T3NSMjF1pTO74xHObYf0YlFgJRiJc6ir0306+SP+T0TeSc8LEoRZBNmHlAxjIuMCGHTYXYqWvu
6StRDnoN+RhqcJfV2WktdcMMY8vGxfTt13jUVEqtDp2VxDkenTb2m+OYQyp58QnHs9EY5JM6fqfA
yevGajiA2+Q24lNNBHgTM5rBiX47NxoSSV1qzqrlNazCv0yKwf5sPEYKM+5+eBueyMLgs5Dxq+20
R6NdSbhEHYPRD26FIitiUFhikoIF0wtxkyc+8DbKOG9Ns5jdRjfjE2nYR9D9zLsE5e97dkZy1uku
Tt81NqtKTz4RID6Inc1BVKZ2dGZrdMu60H1QlZGOeoEzfY2IbWDhrFqD/VfHq5LlGZeg+3MJnqOa
lyNLXATV6dtFPQ1i9hdFUsqqZOAxdcbnJKfPhIgy6VeHbxIzyHsIiLCUBhR46+2tfaJWPjplMYsB
vR3QymB1kCrAoz5F1xnrhJd9extAioL9Fy4oKBPII+hsp95jcqfHwzlsgcODYtryyJ3tI5l5c56R
yxa0WuAo412x7A7a/p6SbM3fDzQ1XrkJ6cDoZnaWl/EFlsw0C27DWr8HHv/2zmEaRGhy800+V/Cx
kbPelJRq2ePjRv81p35KAh5kbmNUma+NXc6hwelQ+qS87HdIjN4DcNbg4aI6nY3LK16dGNy9Il1c
GucwCzpkfTXuT2E68IDC4tMybAd5cApbG1YP09MPKXVwPHKUJ6EUcK7uRJ+sCb0Y/ThIS9SfBU6N
othuWsAbaEJHmAi8vYxzbg5bxqJDUg2YQjUeJSHgmEyTfqRXR+GIE4tN6De8bEW9IswFMl92R45a
Ok6DN/NqZ5Jj5wcGVT5wEww6h51DSoV+CI8Du52YwC5PgrLN0y2mAgBOnKMsAE0gUaqRdorYPGHl
POrHVh7kKywbDnXPO79sFS8aFp9CaHbmpSn78unyMIMO/52oX1HZRneb0Gfkf33lXsfAAOkcih6W
GxuK1GtXMeXx+xqdIuEAHac2EDTAhiPSanjAVkocj7O3dffzUTco1rROqHmC9jseLkaO2yjNbYkn
6oK28N6U8B0tHJ8CfWEhtTZ1UpBygzkpTS4tVRhX+UjaGE1y7zogF+gKllza2msgFNAkHO1KPSRA
ZmrKukEV0PGtkSai3kZ2XzfTSTJBRI43RgvP7h4/QVzvi/I2xcraF9NZycvOzJhbuxTE+MbmniWN
D0GL0RlS1aO/Q5J5fD0WvO6vtW1ycyRWtvP1JHW9cf+HmTo7rrC76cSgh4+cVrOaSLw7XJYS8T7P
8U89hsIIs/QzSTD5Q7uvZdSH7/C8fdKSUnfpUTkProMuxCYmuXYDLWjLWQfiCgwQdKQeVRs83dJP
+2+/56R2Zrd3eXANW94RGkAaZGPwMrxpPk4JU0/E8PT5uVnQ6ufjjMxVMN3B4SF7+e4QpgTAiNkj
Y4C2OljJnGJbN+p+dyOU2gsv3hFIMPRdETYkJoYr8zOQ8Hm6a5Mnxca1qniIFJYX+ei38lQ+//W7
cnB4lpzvC6+VE8qkw3TIVkBulTIhvx6T4nCU1pZCZoIwjpbmmiIyD55pEzf1k2ETvjAB1NWDUX66
q6LUpsSIG0ZxWrHwaQPMwz9tqMcQUNp4V7dLi0EPwfTWiMS7MerY3RkhEC5pi3vv65sagas0yV+/
TWDutkWU9luPqlHbonxOsC6hbNTdkUVACRjhGlS2pnMbpLs04YbRRMBiKEoh2cErj8QkYUk5iBK4
lYeObbllSjWpeSKEPnt1lAVqE3WytanNvKL2IINRBIYV3pzW8M10KIW6NWKvG+OzH44g7jcq3e3w
+fnu8hX77emVuEzaycVnLsn668Am/D2P7iP0BBDCO3g/dZoh1OQlqVske5Tif+RHpCx7X0B8/2TC
FVfqg7SX20gFHDichFWl3YUpr3lQPVd/nn9K+wl/eqRecpU/hGSQF931c4uCFCJ2lXEcUZk7jHIE
93rjw4+cKcx+iiv0skOQKv40yxaAH7rCKh2UQcF0b2JRr1ozpMZQBDD2wfIBBikWKEvRV2esv+lm
6ZCfsjjjGwtSjgvendnxL4O3u/6tp12Ygk5p3vnIh1N/GFDKdVXRxbL5652yq/4JWXseRNtae1Qr
fn4Q0xMEALuGPKhG8UalCfWsSHxd7W8VSHFYML6nrY6sfu/BI51fTRv21qc4N4I4JkxzHeIh+Xoh
UALBn5cw6B7xaWneKR07GOyZNjrVNzQZpButQh+NCOhSh0LsVFDesFf4crdST/+2B1EEllOwk5Q3
KonokCX9S0t1+iZsEybykflR7iA1YEN/MhBKoY4yvC1kQ25MY/1IS/jIj9rwlul4TbKodFC0+DlL
/CWJAXYWS6+S9VIxPhoLi7YkuMFOXW39B/iqRq//excUp0nHagC3OH77ujhBJedP8Qj56CuXQXsN
f3s4WtxJuNpwSLvKMPWqLec9onIJMKzgukLpHKUKgyuT0D7XG2pn6JUaDLClTJ4OKFd9BISWMAjY
ck+L8cizVtCim0nbWdONpZL/QlVGADHQ8ehHz4FORcQlOAXmfZSonKmSJ2UxGDG0YS9eg4evEQNg
xlTCanDfgfyMSpPC2Eig89OqjIGVSVn1OXc72oGpYUIxnJxxeky3nAPW98OXlIyNiMYxLI7R99Iv
UTkVgEnchdOj2PaPh/wjrTnahsDR4PWBpcH3pVdBWj/SC1DDKC0VUPv4pYxWT8hAwq+Q+de1SseR
Lq2/vbf3kiifAXuHVPDcDvAAxo6VBBwgnM1BvzlvdOuOYDE6lUjDy1Fqpj8IUQEYwBL1OoqZHEmz
cNruV8GokNswK4yNvDjU3VkrSblpNcEyCd3psDYVVD7ds5OCw4kQAY7CF1mNQ5qkNGYJDSLBusui
b6g4UFi4EZrCPmN4uaBpCbk2KSqVTo7ogjpsaXommIUpALL8VB4RCb1qOXjoqn2DktIYOARqWs19
CFbKfxeCOYJiJcYOjsIl+AQ5hSJiH6aQIEjJhMPgqvB7el3D+wcOkfZ8kr/nHBQX4h5tS9SQEvvk
fIbgfP6NPLGmipUNUcDJQNl93pUo+pM0EsoTmeHxw4vkXaVcjGPfgBfaGVjPwWG0BKhwMsbv9h9w
UI58OpGa8yTfkMx5EoQbxQ+rcJJyA8Jpwap4Hf9GpoU67gkkU7AXC/fB3e50J4TH6ds74HRgLhLs
uKIzlBiLZIx7wdXuLVWf/jla3feb+PFI0qHAqKL8lcQS9RpcsXwinvFjSPRO/ypPRJAhzBPCPzmr
NYhf6eUuwQDog1/wYcBU38AiZryTfHs6BCwZ4oH5JzPnsbNCLJjW5gR+TTDptH9EgdSq7tk2sB8/
2ZTKISEnowM2Tw70TcAxWUckz4odNI5kPYvdq3fuV7+ZWMsXsw6xc5rbgvX7uOL2QAg3uRTxhdJn
qorOOfdIX7hnrXARCddkY/L5R4sdST7xKUnsw7fX6CfGB/3kqaUUSVaTwvNlGWODvedgRyfoEOHa
cOxHsANWhOujQsuy3b07epIeSJL5inoMkVHcAE4C0AXL6dhXrN0bafOnbDNpPVJKY7PkLFGJEL4S
fdnp1Hy724w0JqHMF17aHB9ttT1GZc0Ovpiz2dvXsbpx2UKimdAiaESxbtEX3lCClpxkgUjF2Gzs
1MMUHI34qkPXBjuCD9op4FJ6SGDAyoAXgXsRTCXEYj0elVCLeFfRtu0TAAI+7NmNlcluTw5G6sNK
Usf57C9lZeqtV6gtTtLNnDFrB0ySDSykjNMexGQxScBq8Ttvj4Kr8xYWSk0zGx8BTNtmyt7WO+kD
+Q+klZE9JEAcvof7BPBxGCSkGwWL5bab1Gi59swTHAkwSGGEpy5UR9lYhRcLMFNyq9XQw6f5pQ/+
/MHceDKRDHCL5AzEaLtbLgf3LoMjbGNSM74o/MHkfDP7mgo3EX7CTmmaV78HVZjityO+IuKawFOU
46k4AJYfIuqc+ahDkR/pbBLQqvm5+g43wk7kAVbMN9HqKJ8n4wcFOBVqecJsoeDB0IRpawnpDKCD
ZLR/ouKa2CVWiRM8LjhSxMHgvNykc9gDgUGtOk47ZNX2WRXrf9E7f7mA96Vtsxtdl03Es7/TYQ8A
gdQKFIUNt5RfkMQx3bNQgLalefsCvautaqs7LKk9o2mK4PR3/p82hW9de61hSS8D3Qw3+7aFCMMv
rglRBuCwfvMbGwDHDrI06QJo5H3ZUM+nVaUrenM4DkmDAWknD+r9s7NXDVv2fgnFa78sxzE4wIih
vSfKr+tBZx6DvHx36MpsrBgscekZN/SKUAQjTG0ET6ez6qxifpHAe7RTNT3lXCVDyGTZPGVXYCJI
SM7Lq8S3+IjGKKeviACOLox09rD2i3dQpQRCPMg8IgSdts3ZexRjUZhBRYZCdvz2nsNOv8Hwo/CR
GvmK9XxTOAPFbvvcFmenhPeNyidAqagvFbs34QvvrQYMKtF/65DpJCBkEMo4xsphZcApIFiP+ZEM
TCf2H4AHc8CaCbkBcPAqE/IpTieDK5QJfbRgebIU2imZQE83FjTUOxLtfJnDGTuGXlo4j+DzwrWZ
c8TdXiEINiNlWOmcKsra555OXC6GRn7niAeRR0x5Wb6VZYJXyb669+vf9/61T3io1MmaUJkAfwbj
GAnc1CHufN5idsFSi6j6tDcX4k1s+p7ckJ0HytDk6zGqKUaF5zkmgZvLzeiG5eDeGAc5YB1/WW2F
nbXR2ftnE1tsJN01+CmPgZfpWglglV4d++49SDHoXO8IW8Ih5wN0oDQzRPfDffAf4WPJ5aKbywfs
5PC7nwALRoPyL/lLGt84k7r+qrmhSERYDT3miZgm5TA2cQkGLKuLQgirjg3D5eH0VPLB/AInETlA
BoevIbi1AhMT0GZM6MMtqgZWsvCsOnKROFDhDeybc7/BMjLPij3lqVjzz/jIlapGBOpBeQrwSQxL
wh5Xnt/RZPs3sKXE8OGnggyxhSgyt9hT2Eqd5KaNBD8GXki/roCiFhhD6U1A0oQL9yhyFMEDZTYh
9EfSkTs+bAB2xS5J4YSk+BwMuAEiQ1XeksCDSlbQlIF+qDrj/DSgGQyPsqFKaD0ADxhF/D+NAx+6
EgGO4AohTrAm/IerNe0ZZ2qMhUXPRYFgNKMDnjbbV6V2CeNIMUPIJPX3C+gt0tK4YUlkKAhI+hQV
MbargnBQjAdaJFwV6I5TxR2coinkFUHduE+YL8RRb3wJdBrsMxaTSPqDYX7c3qwBVsbC2A/orlS1
VZTj7YdsY8IYLRebhQ0ryv9MIZhaXSRbCUvGK/zVsARvvOjfAeUoHJK/s8nBhpoBayGQuAfscqWd
RFM0qoSnEBNEdNBUEkk79YcgWjyiFWFgH+YG14CmCD5SYYzsgqLGBBoutVAA4zclShxIyHgZapDg
4xyHO2FOSj7E8HIOIiiqkp4ue4cNKjgw9rRJBJ7x7gzxuPpd+GfZj+A4ZogKmYOTBqmjAfN3T6Gw
GcmRiNXKRLrLB8HQucJGOCnSh7JTx+lpCq/g48+bHCHfn8Hj2GgX7i036tC3xNhZtjHEVkBPlcHj
eQtjHA+5MZMCFvgohDlqgdT4TMnokSfeg4EyEKigF4ucUYXdvjahDIFyRvIkQiRqmWiRskTMEhQt
jBPtqboSD3eKPVIiPx1yBe/yObpcfwKeDKYE06E0qk+IVpmgI4W1mAQlVj3eIDNnEOn6JRxYTKnF
s6XQS6gF9PtA5wyKFjptak+VnrgUS3LkyWo+kO3Fa07eKEV9RMe8Aq0ZQB1gRKaZ+1dm3JiNSO2O
t74EtehFnRxctBbQ0FhmGwR/0aSSuup+cHWqkyd+xG7QnSlNKHq/0WRSD2vFebnjRb5UAzsKa/ai
7SLoqSYS5lrSW6WBjeKtSLJO7bbSSEOuZfcI+nRPwBA6cyylBty0ZzK/WEk4zEfNcCfa+QeqsXu0
IoqQiOg+ByUOhCVn7HXZIbIqbM6dd3pjf1qI6TSpumGQnOFGAV+b3xEf6QUOK/HXPeNEGMLifHUD
CRALnIXwAyMDPPPtrBlOcsOwUI3mXujZQpSzphEAUEfoFEW+XbqvCAZ7vJuhFl6eyoLlplPN61i/
ORIy3CI91tKqrXx0Y/q3QFK+SMlw3kpmfcCRcYT9aqDLeUDCCC6L1g7Xo0vQNBlqNfZ+pvkzSht7
2M20T+WkmLY/R070iYZT3oC6lYXUf5I+foL8BEP2VUHJzGoHdQo8LWeD0gsHX+/Z2Famb1ZuJBVm
7tZcj89+Bym0m/FYCJiufdUcBYpd906bVMd5jaDFgcx/peTTUgY+Is8DtmIRKNZ4b1ElVDfaYGWt
BlUrxdV8gccmOH+ci8yw0hU94RoeVjHxDHPl0qwU1QmV+DqCt2OgZ+noOAOZhkgErA09ze8Qmiqt
fvPdlbWqORt1dcUefLbBnmGfdJ+9redCNu3tn8A+Jsrie3y4LKWKDEo06iVXV+GDYHnaMeHD6ARD
jNqsefnR55czEl7A9+DwLSiAiJk1FUNEWVbDa3nUKY/WCef1L4WcwWCZHpyyf6HEAJeStAv+ZVih
Rj0nDIZ/IdBU+5r+s6DhUTlseY8hrSepWRIP1J3LquNVlnXaFBIw8+E9LH+7O+iceLDwPci6VvPv
1obLxhbBxlN9+EKWOMTTnFlMSqVBNr9uFCacl/uqUWPTj1oTwsvfWxnUW+aaViH3HD6e/rmLaVlH
8sJwS+rMQ909aY1WgJc3rd6V+AiYWJ7MviMjCNGIbAlalk+VeFD9rYL70cOFjNLNLNfme0282htd
l/A7qvjLUTb8MFZSbPuYQtJ5T7kJNmyq8tawMdhvKXCaDRhbXu/tvP1qbp66RgabN2AO67C2yWA5
dZzMfubm8/Ny8ADIuU/7Mi/C+k+T0m9G0+6Qmlf0XFUI6n5jqGNNtRRm9jXKJ+XsGh1+77Orr6Yf
6gdfzLRhC75RduvR91C07BtqSYl5aNJXuEcSdPtYPCGkT47RMYIatH3k/QLci6m7wJt7q8GQM7Kn
y7DdG3Up0rxodXOLvXX2T7Pun2r8D7uybdFZQqkdZyy3mo7Sn3hy9Z+Lyld1cZ9lUJNKCJYq4ijt
JKZ3onReg7elcm4+qmy5Io7v4PDLK6A01IzoTG9BDwkiWpGDm59FrQBZVlDWUfxNa4jd/AJgpku5
xWg6DawDbF6sIWR0w/W0gVYWvhxqNLKpf2sO4VcNrdMrrbpVGns3iEPRUxXmaJk2Vsc+sRzE+goU
CdAA4HFka4UBsEti77F4vG1KphYjtAJBVxiaoEHPPJvu7rWtegil/xU14e0lc/qw3c5NIjXt3+5v
Z4Ijuy/XUbncT4+qbN7h/yXj05Sq/Ini6CXIDZikT3qCX5++dboosCkkSwpP5k8NnF0q2c1EWAgz
6MsbkiVmvAJCQAAUKCTHO4EXNKDvQ8A+3H/A+RTNmJ/2ltv5eTm9cToD7z/+rEMx55801RGqwKp8
GR3ow6P9iDyKn9I48XiYtFUgTsSRhbRCxjilr2JIhSIg8zosBqL7vRgRe4FL/tXQijVQ5kEtuvjj
TWs02qtnnL/eabEARU78hvv9LW4/T8WF5L88gx0D4SMY0kYNomXQETDNBigNd/kjnq3DOGr8Ccus
UcRgtJCIixL5QuwLUH6eS86AOjpOFMHNm39Bl7DhMgFSjTEwBoLzgiuNZwWj9CDguSdqFJdBm3oc
DGSjsqgDAAn5V95cn+bsC6BzJugCZfPUqB917Ii89k8lmWbIOGIP3SQbHlLTeo80ILFnlnCVTksy
1nn7GzYbxag++YDX/YXSSTYU+/VZyz4s1UuxX1Ybxu66BMMwoSdhe7A+olQRzezEDxKGSa4C7SjZ
tQnl6pgZIVRcUE4HhEIq1TAoe7kwweLIZCron0YYfn8bUK4HtHMMXGCxaOkOtgBakMMJbsnsBvIT
tFwvwJhTZzpmVF3KtLp4Es7+oUxUDO1Vt2vWCeh8zL3d8c7Ti7ufUuhmV6k6QXUa6yMGeBN2PRaP
gETQ5c2AoAISSUZEAx50YBIJjoddG6B+bb+pEl8jrAvpZIzeVzykPtjPVDQmQMEwrV3Ot3WndACR
dJ4CNcCZoRFuCAEWEESARw+iVotGsu/1rOuf3lYyv2KiKegDdIPKj2/z3E1XNBk0QJ0IokNlr4Lg
Mo8x1pp27l7ceEz2aT3wrNTUJTgWwfJ3zg6n2SGSqBPo45F0eqCcgVu0eK5vihfx8NQ/bO4oekZg
ZqNk3jrbB66xYPzmp0W7bpfTck+uceNdYSugeR+B4eCWrIbYq8qTwW7w7h06D2+IwOFGgHRB/SoT
5k6P1jNR1HnudC6epw31OMBJUHQHoM5D7L8hIuTD43SfmocwH59TEwoLTjesI0mxEuy6N4kP1yTV
sHTgtXTm9wCgUfFxQm0Lb/ZJfiGC4HDiPrC6lZB1/atoE08pRxEvlKAIGpkIBELGQcjZBjU4n+cI
f2U9550+tse+jCGFHL/hvcCoSTOjQu2PopxPnNQjX0w8Ab5U9+n8ByTHalJxV7t7xFIDgqvwS8kZ
KjXkh9E/lATohLtYB9m/fOk94I1wSMxbE9fgSItiOlJAuHbv/9F0XluKY0sQ/SLWwptXWSSQEMII
eGHhEd5T8PWzQ/Rc7nRXUxjpmDxpIiLBhYrCf3A2k1Lr7F/vxo5jmLqBEjAgrO4f90BiQAn0I2PW
KADOxhuBf816fWFyT71zV3SWb9649d6TRt14gRUpMCYfDi96ImLvORaxi9aCjOnDqo/3XdIXyn5R
7olu8wMqH6SFEkCcHsCv3OyvZt7Hh6SK1MGOXbJzLqRC8nxfat96T/KDim+qUXF8gkmbBnwMWXDy
uCzMGsWWOctqUsb7INNaN87QXXIMPvCaFm7EllokhqFEWvVB96yzs+1Auh1wp7gS8hehxvQOjCfd
0Hvg0BmFgqDlmcOw6T6ah3lxCdiJ/IxyPzWzEpD7e+F7Tr44RZtg2r403ySU5uWoyjFMxV+ZbBA9
Ef3fwZYLaJGV6YiqsFGk42NSf0Ep5spYvJHgteeA9PAgDaj+h/uApCZ/kkdjAHyh3HekD3GG6Aub
AtQ8ZkaajuAARRvUKGklC2vs0IShZ6wAsLFaZVdeNB+8Dg99LU/gj2Tr2bhNevG1b6MpiYQ0JjEF
Gwav2f+Cv99M4AXJfpQvzpHUxcXGfnxJjjCkWWIPW9IIcfLw6xomsNxyVCwZ5eWNmBZgJoTlSkhe
55bQXL439dKuABGxqrDwWr0tqlGBuIJJ2T+8JNknoFWpPa9gY7LEA6WRWgzqV2briL9AfYICB2ks
OaJk6zB8/EWubPlIlBUkzUSiECAsXnSrA9K5pSUaPMmLqDCECTQbrQb5GsETSdkThJN8ouJCEohU
wtedajYYfE5acM2U2ckh72RTGC7llPE4SCln5ZV5keZ6zCnVAr6T3TGgovTN+AeE2z3MKScWRUoi
96p1SHTIpOZzDH8R2I5SWqWmOEBqHyq//8ruVNYHnNMSe18xgklfRVGwqW60iOWJTBQ6TNjjRPKq
iSglAuVrQxqbs8bf++BqecS4MX8J5RFcrC0BbNYfXpV5GgeAN1B6xGD8FKfCvyJ2Rh8rhqXj76LJ
w3u9FI4YKx2GFKtl5/oCwLOEHQIdsi5ZkZJ0WKNF9ACmNCWvorhF0TQU934elNFcUDmOIy5uxUbB
XGI0ZXTtdKIL3zoHjkKVXYSbwa63ML53KuEF9lotqbQ6bzKl74EMPdkqmJDsR46cwa5DxYbmx6BD
CEMSef1Pt9asr2oYG7x0p9JsEJi/wDVyUIAM4JK3kYJZ0mMTYoELeMkSEK196zA+jNXCFUUKFM3o
oUYfWzUu0uCfjUkZXBe0RNIU6IL960DbFKp/ykA9vGPY6AhsW7UbSzQjEZhLcmO0KS5V87JqwNk+
E48jRQNyYXVCjXjT2fdQQ6P/TLGJGEVyo5PjtVNNHt1nJ7zxQEF0nXPT8dO7AHVAf9WT0j4aUVba
gUCCdFtRgvjoyCG0lYku7KoIKkzNGipWeYQDkItKlVRB4LdAENwpIBhR6m/WaAD7WyDFr9FNejHf
ZfFmPsmYqCevZLbRwqQs/nIrGVNa5I4cWJZ688ukwrlApMCS5CDSfWTVjy0EuhEihpcsedx2GY5X
flgilp7Q3zQ5WZ/gHpM+x7ehrn323/E9BrUJvOrWJ2vCf682ajliRCh7cFOlSo541XwsQf+ziFYN
QseMX0DuEgR3D69kv7qyhb/ehyDtEZVYKjg/Feo+lRbhtutNyKogj0/HndVPDryBMJhabTaQmKui
g//CGOdILaELJ1FoKFQV629MWqUNWfOGdnsN7R10eSsdqfi+gX4Brk6HUFZJ4vilTqkHflW66K8R
AjpqQKVUkvas9IJR5kHtF4CtXw1QOnceW0vMK5SHLSUqp8MizJIiUXrefoeTqn8fpiGd494WgO6z
UUWGuDA6Irdy6pMOpsPqhVQQRTUNkcppaqhaNoUufYFbYhgK7YYzHcoLu3AUHskX1OaUYm1l5al5
kvI4douDhvMktAnhE+FVVAg4Z+9hHa2iPsFolQ4EazL67gbWVhpvgCfWjKXyLQ9YqsqNpvBZOBHU
9JXy/NeaiO91QOQlhcF/cSCRktgXyqzf5yw18lQkfTDPN/yEa6C0e42NKBsgw8uJyszq0Hsl/f6d
TJtDmIUU16cjBnjFzQWEJl6m96DoS81d7qBuIBNRpS7F+7Il158kwGdc75fCjBhaCk+JKBU/itai
YeMUHEBH0OAw6SP4ANH1wkrE3+EzrkDRiD84IQ00Dnfhne5UyNS+TAaLoqr5Br9RsN/j6PaxVB9f
OaP9WvJJmyEKNZ07/UkW1W7WNJgqDW5mSI0XWvuAQ7Vd9Gk67CAIRatdl/laP470zANqzx/b5Ta1
KhjNrzefIrjcyATtUqdA6rNVpRpLm5mBhGwQ5GArV0hH0bBmZ98pRI7L9ERxTqMtGg2DA8ARD04z
xvhGbqr8MXZLPLXL8ozc97BErDD+iDTsIW3EMeCUSO5dMG/zG8J/DvnuHIYWsdy65CzIC92g2eFw
fyafkPAiurYK47v/6UIj6NalFhZvA55b5jjUEAiYXBZVLmZxaG+GNUl+F1GeWjzXJYDcrHbMCuTH
Ook6oJ5PcxNfXpARv6Nbu+rngGRRFyDRV8APLvSRKOY8AMXu7lspZDSCjji/PpJXw0QztADtySjT
/of8H0ot6N0Ja0PXLqu2utFUjZwyQta4tgCgyQyQ4KRjHx2bN0N6GDu3HReA3vnbr3bva7phw8+/
WVfQeCJ6knudNRbsgipFBzc/fIcbspi5+WFxG+cSQo4/ggWV2xmjb9nbT544hH+sYAU2V0E4RHM4
d4so+wRl+9W5OHcgL5zIhB4gOINSnjrhd2cWd3Ya4B0B3PkipBkRdlQJunJlVxgBiMc+HifNdqiV
fAI+xD2i1oZmKYv2BkKFPZuhim3K1qzn1jM4+nrdEaeVqghVXGrkueGBTVQekwTZDISf+CHEUsEi
IFDUKRMiIrwUyLNiF4m+xHya9ktEYSThVHLo16Ei3cfVZYozXbaUOTithSUsTKbNu/OOaJuUpOBj
FIfLV1IxZO8+kqpHKEw5Q36RAiFtbk5VXMzULrHbxPv7GgRQABmwFMBfmNgjeS5jpbfUcUsQISJq
3wxuFHjK44zMQ2kFP4fSIRkdQrfYTSJaEhD//9w0FbNU0Tgltxb1jwWokamzSKiHgH6jjIzDonKK
/Gm8IOUBYsinRhwTkPf7aiKqAAx0EBYS4oBMEkEhlJt+v0+8za5oeg2Cbr4HlIFcVj2pkiHOCjHI
maKP8stQMZi2fqdPrUiOz5bDCHeRQJ6LB/sDDz3GY3QpBoEj5/tUT8aLpqItnEIGhmJJleZQQ2yc
PLl5cazwGuRIVv7mly0umHcrP4DZMtPutxXH3mLlxTFFi/jICiB0pvDDmtyvRKLigoGsyRHWras6
C3aLGdtCftIUZKVurxo90LrZdL3XXPhgaj8gVxhXyFN16FOqepRExRIPts405Kgj619TIkLGXVUi
/EKM7mUuLOXGFa9tsbg7qLg66CnebFQgUFcEUXq3kssa6EQbDWpMei14jmoBFDkqaQ9/IZucIkQh
cKPwQWBR2qSW+UjgUCCUSfuS1HlmoKvjCrzBeYAnABmwTKau/haqAyH6nnxKBoPVCVwI6XMNDMkQ
Jo7i3RKQE5espJACoGugYiY4bIDPbB8wX4Qpi7IFNBRUNJAiyn7KBmqy9TrlPASjJsDRS1U2v7SE
+/kzVtTlBLBMQR/tyJ1xG5QJ+Th9Iv/Fk1FrOVy2Ri0I6J0O65ZNaZCp4cK4GPBBhURVRgUVRxMg
pHhy5TdrL2eyFgkoKNnpOgi6qZeTZuAO4lVcbcdcCngOIXMEZMWWwgxX+kubaAOEhIOHiaLoWINd
obx7gQ1PHZtKNjAQwsVq+9SMqPsL98qDNZAjHv4NCQA0k3uAPDp1SsETcWVfkBTKkQEjRJJMS4R3
ltir5I80ziqT1UIWPPGZuVpRccgKkTyRs2vgPX5gdcGs9IUiAIoGXAs1YzW2m16nkQfRnQiSpKI/
uaIwz/7Wz3pgNHg/t86wV/AbuAkyM1UPfqcuSCvxkOjP/SBHHMo36bv0Z9mD4rkge9tOkEK4Nbk+
7j2K2EXs8WxWMiOx0V6b9zW6xh/UUUxlFWuQDuDHkf1dkJwwBLHl7iM3QQelnaGd7yCpy8RWi9/c
R5RmwUr7GCXyir5+g7NlJOMM3Z6R63YhgHADPC29w3d0FENRZQxAFkDMwxYEPXtrNG6Pa/4fTRiK
Dio9/EeTR2vfB+iMcLtyu3cuAXh+iIw7PdBfs0uGsoW/h1cJ4ltfKOkY/a0XFsyzx49Aob82cFry
y7z/bY3rxgkurloTXL1Zvj0DVqt+4lPDB+B+M7lMTtso56pWIOzqFA2YdiMY63N9xNHoVo86LB+r
9urkTW377EnkVIBx20YlCTcBsa664Ye84AN4u+f7vH4WDk42zUzUU/2DxoV+M8go4yUqnyHtbhZu
mw7tKLgh7U3LHvKr6ChlWHFcONFfQaIr+a3ZtMdotaJ6pIblvg2dEpaxXTJnY35QLhrFWKet9zTc
urFIaqZLw5swHPR6PXT9d2i9rLks+pxvuYzuGgnppknp/mmZ4xkTgVCreP+MFbR+7nWcuKAWV1yg
baOMS9XZ1D1JzvbqCeafTY20e5IIO6fAX2BtUPIA0Rk4sPI3g+Fk/GkbkfMZB59R/LPHRWfcNlyA
hq5r6P7p344CfXPghzPNQRrVwbozaeHsQBs5RpC2bj26nHL1s5oPn0CFgPG4zQEfJWjy+HaPHjG9
nukzLFxPaA58htper4mEpBbFCJzsXneN2hQSxfRpVfMM+kMit8vQr5tNTbBv+j31mkFeGpFFuj6Z
FSTneXR5+wyFIA7pKGonISJ0iBRQODjZ5OAyrH4PUoG5gUsVqfeshUwi04lSc683mM18TZAWvgpD
4j5IM6CILjGalojb6lov6FF8jGV3+TStrqWBtsdqfyuMPc0bLAG29Ui+NNS4ttvJ4sVgs2PxMbCr
zb5KrYEqscoKUajCulMPhBjXmTgQs2jgXXTrKIVAlQUaInSNlDSAofB/KIWtURB0Ok7f63NCXxL+
7pDMJxUjUQ24UMYITSJEQawRxf/A6cdk8jDxzRXOkY01kYXUWaKwRyCbDgf+NjuRYijhEaZU6BYs
eYwZA9QqzJZOKbC2nue6LoarKsAH/09ENxdynx9jI4aMvMI4qdKhA+eBv0T9xwe4lAsS1k/dct0D
ujEmy8FNqgYsGzXH/aBLpl39yWzFvq/lWNE+RQOGloWYptmg2voLdoLYC7A+G7A+AVTQJWANtYb5
YBLCtu1iRAm6XNdu22bIPkitZs8fzELT7KltAn2qhXjPjA7zo8yTqDhy1CgBreJ4AX6U18IG6zab
fCLXmcQuhpnjFSPLjbRDDMy6J9BDl8/Gbrbdthtzu2wPtLl6PRj5RFQ0NhwgtUUHE6yNdL+0qkSt
uSB1vYhwnDpMnBcbLrswphtseBcDNIMq3+x/XwSrhDsG/DUe03SSTaS0fzsZJ1hiDZwIAPwSI2WH
R48WkSNR8GckM2BO/+gRmVD1F90s2++Za0ar2eyZdCaeyXTs+GjZ6jZycy+Z+UQSX2MUN3+DFNrg
+WgJWUWmc0AHm4EvZgN66WbWv5i7vFCW4hJ1k1wo44w1RaKz2KRfLyojNIQE/BlzJt6aT+Jqr1Sw
v8mUeIHc8qll/BYjp7uYLJz/hgdgNltHLDObEeX4xrVj4HVqIfS2C3fhj6Xyp3f4ip7RHcOfE5+9
FhRw855UK3PdNJLRFxWnnE3yN4btoidkCXV8caesSfYDZSW5MppiUsmU7Bac7zgg4pjpzMZbxQlm
6y4iWAhyC/dmhnfcDHBCwVnXQdDLawHsNlC69UyZB6+V6EJVtRveQAyACc/7A6VY7rOEKYCIvWOA
DE5hyy4UOKTub5dXxIYgPsABb8orE4RKV6UV+rPYL0NeRwRVTx6apWQyT8hFWERJFOHv8K2ArtyY
7cmIMra45SvgYhdb3XArVAdUi1SSQms/YlDprJoN09PJAMRlXMkYj4+hkWeNPcDR1003zCjWFVGe
MtnmkOOBhF0YEQI9vj91V8KyLiKh3IoUT0GZYEouVK9xlkz0qXy5VHJL87hAFdh68l8FKiNKKuJb
yYPijVQMcP1IqhKqMVqduXCfdxAuYlGRTtFkETs0whjAsHLlG1/2KtLt5hhz2HhSYcDEyXWG4MlD
tAoCEuhYJ2uOcsIkSMOJA9QScyiSoSaaWgaIdaYIGqXMssziSQj4o4mbJc+6EuZ4nfxjQW3r+Krk
2wnvGAyb+UgHm4GcP4EENFzyzeRkK9+sGJD8d8AlAzvmHRqJq7XI8fsp4bjwePiiMDKpfQpgqLKJ
plgQMKWxQaQAjyM2gXfIBbEqokgOhDpPwGDjoUZztJHIqzU6rWj5jXwe6uQ/fB7mImGPy3kVL0uf
rRPpBuJPl6YVK/dXK02uJTO5+H36Kd6MdfCpXTv9DzgId4baJ+nfuz9ZhExOWGq7NKax1MCCUj1W
mVxwjJcEwIEOdzRQyJ78GFiRAdKHPE33c3XFk8a/uqBPaXCiRvbFFoZqo145qFAuh3VziG8w5bg/
DHgJ4kRPAHjI6r3pJkX6hSYDQeVtlN54bSeXrjG0+MjOBclMZoc9fgJ9lGBkHUhKq09GypHfsOqg
+abm8mKVDCBqU/I75F9heAMBRlyF8vnHXdLOQknyLlxvYd1QyrXr4Af5IJQd1baLtpPZ1wyuDiJK
DL08BfkIFzq+iNy1zaaFb5zQ1cJ+uSf/SnZbw6G+CYjSg3j4CyDtO3RyYRKV9aaVBt0iihjyJp0u
dA+A7iKhFOmNOdhxwlDjz1l5moxwU/xTx6BcRfmu6MIwVuhr9pRZ/p8YujPS0cFm2j6tj1YI9tzv
rdV0Apnruo0egoFWMRnO+YYOE1DGdIVFY6bughImlfskKCOTxrxfXPW5YFjlsWUnAr+6aIr48p5P
IRWn+Qrh7Aio5/eQ3qh6Lqv7AK7ujSijne8k2GF0GsWY1IEmGckktMPBrKcWShLIVvePCt15xKBT
Lyx1YwSRxKKihwC/2zh8IzeU8TBpQsBJ9ZOA+sPzp+8QZcf0hOLqOMTrkGUAj6uNU+AL84g4lfAM
i9kqhJSHmqk+m5sWnzaLBGgww1KhwcyT9sL3hK6QMc04KVPUQ3Ud2FiHYF1kTNXgRLLalwnCpkwH
oJWsLeedPKYWTIOG8ge6XdybV7oK4GIUomUt0iqsQ2k/q+YjHCpt61hQzTtIZgs1b/rS0RyBGWb5
8gz7m54reuj2td2y4aARKM0ESAEqNpn0FCgN1mskv1mFb6NONx2qSQb4TGaZ9PGTvqsCcWcgVnYW
0gZ0mdWvmXsaLdHIyMuj3K2VQPsU1jp7joukl4y2M7fMW7RPFCQBjLK18FiPG4e0KEDXTN27lwVi
IX2+32wSjQjbkwvOvobb0aLlFlx55dIlE7Ez66qhD2PBm8sKW/1g/mwBe0+LlDe56y643eWS5xGG
69IQWO1upMuwHO7cIVfYZQqbvRxi6nQ66p14Uy0bPn1ftjXMzPxsaZmkBaW2qHwnrbb2bA/eol4t
vWzu2dm+PQiJu2zTNgcmsQwhEC4gbyCEubCH/DUmjoCLa8FmcK/q8tPEhSSdztWzT3trPuxBUy4E
q7DOGi3ZB56UqfiZCDX24CngBM69U21iIZm/tYaXrLpxHWtMsHzNbXCEtUZlUA1ddOlSf2L1W749
hmxMQZKUHboSqmhi3HmAbVGl9waTITPz1PdxVTjcfkdcyqEMPQIPn/eR5fk2+xyGihB21ENRm1Gt
G2ce0IxA3G68WsUklzuiUKpKCiCUU1PH6Gohb4rDdxFFLzPSGYNroOSg8n1xRE706bADFZp5/T5a
W7TIs4IGBR5wihzxE4QBFeHQi5VyljDUwjJ/zJoRCCuMGuDDCji0O8QhjjOR3kIA8ikDLPFlqi5n
3lpL7A409RDPg8GIK8a1pXhJqv1yWfjqAi0InAO1kUESlB2KZe+XfuMCuUFlQMX5SKn9bLwInSsg
NhEO5Bgt+rCNJYkZDSWm5M8QiG2Ug0o506WfK158slhIbaCGahHOkb6djCrZZ6U/NfzC58rPyLJb
Vcvll0q1KtqKdUJzmcpkM3JyjBSS6Wql+5nZLySQRlhNZXXUHfdXTUd5Q6RyZdcF3yd3hbMnR4WP
QqZMxcss+ap7k6+rXBxXz+VAMvw5wVox0Ax4ufKTymTitPEZxFVTfUzRW8E8/HlF5BcjMgsmZWRJ
03+oOGeh/O8EIHDfxWJWY+El4fthwrq5i/ke7SGgv3AyCDc4BhQ6yE15Oym6BzvkA4KNV0O2St2B
b+tGINlljez/Pqs+TAoFuDVyYrPhkIjoHwfONlMhBL+KdnQVgeoi/H70Z8mA5EF+vgkNLkwhKQwZ
UDrPsLm5zjwMtQa80HO7jnh0skjGUhiuKEbVF1W5cNTrlUQiVaWISWeHIihksAlHpZJQJ5r6wIkn
p5c8MBMKPyn/nNEp4a9fR9ka+sJazvob/cuzdIwAOIi4g67w8IEfQgMKrDJlYQmnZM1QeUJ6jNfk
iiHmDMEzofjNUSDDzIlj+hGrNWZ5aY2JBnwkbFJAT8jC2vmtJfn8+O8LqUIrRJKkVs1N+yL9y6IN
bNJ9SCoBkjwxq4ZLXFvjiatVQBZKKfJaAPCQBBdp2Eh5xHyvTF3ylalAMBPaCEaSoORgje0QI4oG
Eb05CUaLjh8OyINhquXFyXtbr2VwOaaPC9laf4DdVfczfiSw/SOjNdMbTuaSPlRMlnpube2bW6Rp
o/o3YBhlWUn2DA7Q2Qcl0jsY2K58lSxZpEP/gWnl+AyOztG5dsq0WVb/rXJywP88Yth1yOi83PCB
GH/+TZSrr6XwivOHPUd2m9NNbVx1umtp60LUEwgV0qGF9LbO4y25r/GFKPiGuDZrvZ6lGMj+meGM
GxmYA+lJHq3eoCc/eOdnWUFlI7Z2sUX7Dbfnr29uU5oEShYeDEQq+0KblFoUSEm9Cb+J0Bhc8yzz
TllGoQnWGY0lCZtBUEip+ZAEYk09LFJBcxhwJJf6T1dmRsZMxlhhGOEbFQXlnSZOYLWyPBvnVcsK
HOTAU6O4egKbF6BHBUQy/vC0oOtwmlRBjoF8k0paHWW625xKASp5iLaoaCCbgGACEYRiTB4vks7Z
uih7JE5PdAvvdiWQy8jpDGZiNeAc+AW232zMjhNCl41DkxP6WpuzkPgfbCvKZqD+EIaFUZdT3V/Y
HqLCX7Esq/8R+Ml2x2TWUuA0HGPcCsp6Vl+IHiBX4De0IXTiddDjwE8iqTbhVFEppI/9k0FWrMmw
CWcp8HUw4Xg5g7kaAB+i/imsnmhreilqzIF6R0jjdtKpihkGMpQpeAOW/COE1CNFMzn2+pVkzleK
WaJO6yIvKpAVCgNJkAlfMpEubwPenY445fxQCBa+SUAL4D78N4cSMRHfsYhsaHX9sS9APT580tep
ukJLSS43z4kpC6Kzc4T50D4birenBKLkeOGNiKoGj63fVwStOVVoydnPzenIIwTsbIUTIxIG1uRC
4Uc0aIMz4FMbgrfNQA5UWdaxpLNERSGJWGkuVDokphxTSWKYD3ykFOhUgFUUrleAQ1b1sd/fmp9w
7uGEeH0E0sl5ZJAI/BXVxjwyL4Tk8lXEDtWhGhG2KmX+IVHBj0oVYfkpf5kLrTOdBPoTRX/Bpzee
YBocHsQBRLNly/BIpu5oNyX5wpt1trNhgdEDUZNGrOou9cDlOMHrkX3Wz7Qhsho9UZ+Qdscg12gQ
f7dPbfXg3sIbl+YpWOWuLHuuJwaVPnmk9twQUYxqcEcZ/o1eogAsLXKJKIaQJsccKE5BEQRnji6K
5K5lEqd4r3p063yVnMblUhOI5V/e/eEIT0fAWUn8AXig7JjV95Xf+Dlx2qxU77R8ge/tm0dwPbyc
hYieoiUhKFFOQTWx6qZAaUQ6zAc1wH5l0LhqGLJpvtrAfcKyX16/UU1oWa2m1QqoJsOwhBzUBrID
zSmPxEfVv84eGXL3yoduTRSWNzGL8wicSPyhB4pWtzYsRmSw/wAbVaAqfdCSFSxrH75AqIvrlYab
WEzUD7vmzxPEWgS4YpbqRrX8YaVhDXzEHaSuVnYRosgHIqsEtoQAEjFMewgMHQp2Jb4CyOJCSnHk
eyiRZuXK7i4nQ8DqBesjT2uOTsVw0yxC+hq1Ak7lo4HHOcJmqIau8ZPDk4tZ/QLn0n86ls2UTJWs
Z7RKkDlVWY2d86vV3wEDAimQr4SJRotRmx7Tgw8nq+vMpYvQQdn6X+UU+8AL2GraeuwJ1Okw0PoA
XXNqz7kMcoE/LZSpJ/kL7VCRyK7YKNkwXYlyS4vIbYc07lBATvfyIl4O+WrSoCJcPOyEtbbhCOQE
pjhTHJV7C9Uscfz8SlO3yvXZsveQiDJhOCmTbLMb+OPUyWKIFSRnFhAguCyBpu+Xl31rgWRnTGTv
M8CnrkkodiDDbF6VQ5X3E9CYrFK2TVWX0jmP49zmOgShWvyUPxY/BVwVShtUScpU4mt2fkwOECSx
TIymkqkD8dVQGHC3ZbpBosZxVDPbro3zqMKlaovybKS/VLH/4vqLLlxAL8iX9W+gYEQt/90uxZeJ
00dwXDJMIZLyoY3Ppr4+ePJYkWR89Gzb9Xg99kxTywEszROvv8IgAemSEEsjzrx43H5wJSkg734G
BCGy6M+zNZBBNnizRprP0qTxyy8sOMlMlmC5HcYO0nPqxTdqZDWbN2IzNSy5yH7Yd4jJV+wHFZ8R
tDRacQVchva1FE4h9N5NRmUSZL0qOEOoCClLLXFNoWz2pA8FZJBckPSfFCLo3y5V1jE1U9zgmd0G
7SAULkQqPYO/4z0jpMWUepJrRGHNBgHAIruR/xn8wJczDvOPAxsI6+pJYzjlizDYJG0rIINtviCP
YLY8Mc2KPEz5dEr8lODtXJmhGu8g1SmxGkr4D5orEHbAbegfCG4tzZRTZdi3Ttw22iEfZIcG7eQV
tCwWN5wLcATaCtCd2S4qpwUQpUVMK3fFatTYlWC3wtpFA3/rpTOduzdOjAWYOJ3b2I42C4HGSRzH
DU7rrBLHQUbTJoBVMqHi1KDhjoJ2oS1S+SMT387Odg61OdZEGOk0Ful8m1EbRLzEKsLUvHjCToq8
CHoO6u3NC1qWanI06OC0Rg+UB+Q3DKQO+AagTl2XjsK+oNsU7iyKizhlaMVg1mFO4vDMO3MlwIPJ
6E6shW3Mwe6T4n4NKJvInVqm1BUCFh2Pubj/aSxhVWXOtWwyhSIOahEzRAuVYwmpHuyQBh11yexM
1uufQzwGEIIcPjLcwWSuNLr2u8ZIr44JOfrzuRyybPAAs0DUyX4TLYzYYXCpU/LR4qL+3iLj5QFv
EhtdVu8IVl8oo0wZk2d+ZUhONdxalBCgoMryo41IJ4c6IZMeaVMqA/R/5JyVewMsWkRTzaTKpAwj
zbvLPof7Y3SgoTRJc+fnBjG6pA5cdj5hGrFvApedijZFaFg+1L5OBtXKbDXHBLorIVrgyIssJLNH
qL9idBCusTsBo7KNJvN5gY/UN48Cx/MUacmNEocKf0fqvbjs7NVsYvEygtHo5ViO48UuMml8hwJ8
LTiNjrcCTNP5GQ+NzM9aIakDOAxDinM7KSKOqSGY6KQXJ4tla12iCnMv71/H588V2WtD4I26EKtm
+1YhO4XB/bHcwDfaUoUv0hhOB+uPer5p3sMJS1O+jzjach9b1ohIYsI9yrVTfxJFH1RIsHHMIYpV
zKpc5nM3tTskYpTKaVdpr8uIq22EJkOrWqOEY41ZBIzFaduZTPCNmB8raBHrkia3dvb+aOe2/gZW
doES7wmi0sG6VMPa5AB0hRTMwS5jOYw6DLgFM/FLTwg9t+shTsTpKS8TaZ4Jdtktsl/JWZARMhcV
OzeUbdfhQlGjYR4S4gVgWKgdqEwjaA8JMlEpFFXprFcWiWHHuBP9MPz18S8380RKGvoA0DZeImFK
BVQCaUmSDOAcBXW8W3JiuGC1luwI6FICl9904WRQ99NWeTEIOoMLeAfCjeP/6NQQJplfs260OXGT
uRTdhM5UGfM8kgKWyMpTtMYBdoYqrbGFeIFyXFW4IHBWQJrpFBC75RhgPDxWq+PAJVm4ZcrHHHCq
9/2ZrHY867axQdQvAbWoGqCCVxWrxx+LIrO8COq7ZHT5nw5XHOwquEZ9AkkCCMTmRup4PqCXbomU
zHYo26wjochmKHqRaljKPICo1EQYKwdrqCWBMDwGRGXLuvQkpk7ZOsxX3nnwI4yA8mxwX1AxHUkM
1WwA19l9yusAWYeWtt6bnQcXe9oUXg8+DsMgSSqB7VS+BaOJEwd8D0uD/BZOmfrnyJn6hbcKe/SM
Vo5GXOGh1rQM3e8nqNgUpKlCeh6IWDa1lhmrWMeF5kvrX9ZM8akODI4Bgz4W/Il8SX3458H3RsN6
01J3nQafIGYioK6q7C2miBbQKkePAQbRfRrWLEOflDuFrtQFGSE+5zcgbcq0v0lTxZ5XbfrtPJ3k
6obATQJ+Jbh5nOwkS0iPrLMs+JqsEfwRxRF0N0W1WIUrCgU0BP1QKtuRB8lneZIqfT9ONqmVxcF+
uHruTHtM6ijyK//cq3OyVS+idYVJnYW6iJI2qo5I/hLv6+rQMiOrOZzJsEALkUsmMFeeLm4q+bwt
Qa7GFOhdUB9v1B3HM1pk607q+BJwCIA4zLj7G2gSLUSlAqRYKZrv3stNfs+pnPmG+whYQfBB7e5F
pNWc4JmXAkHwipKiIh+qHNfHGZc7qFTyYMSyfOGLpZaynuhCiY5lCSb5D71S5pt/312jy98d3DGr
XPXSBUKxxbHq5Rf7OnovXkAOsh0yqzfJbdUpWWU4FlwpgakQDqHmpUTjEzcIpg13mNC58Fdx4l5J
R9ZZt/IEBdvVQhONX4tHlr1ocqASzsnpfLFsY73wdzSLnABMlfUMiysCmoP1AVAd6cjV+aFVSaLI
RpGoAINL6QXlD0at1pLpph8tuaqN1byQx6KDzsiZsAhJfJDeYUl3nNaQgGi4HL7NwEKaaGexO/ue
Y42GyxrpR5VYdCgsu03f/AENkzbM5KHOCrJhpLZ63W7zY1h0SOYy/H6HIJlsETR3jpIOqZlOELQa
zWEQeAIWmQJ6owYYAAJvITjPbvcurWKkvPXUyeNYkkpcPKHwDK6jO6jRRSOzAgXMriAVyjgp55jC
5L2jpHuhpF70LlTeq57CEGYZMTRA2XoCOwSgU98qYCfFgSO1eorfPCFbL0MLClPivQsp3GipsIBY
l9uhEpxq7A7lH6hJW3Rw2UlxzV/kmzXJBfLLGxORAhq86O8i5Bt3BoTpZhya5IdRK43pjEOXGLb6
3RvTly4c24CoEmwonjdZgYsh1OTNaFAbVgfHMq2wMkiNArwMhKi1JAugVSrj/QLTQ1PIZtlB2LMN
SbOr3/5lVBX9Xv9ia9DvXequyu1mSrGsPVDMnA/9YM55LyeJvwLHlQlVEQH8mnGgaSVXrYKcAFc/
Pz5h1ynpQk6Pzn48nSU3ldqkklxGOpdngGXxT3gRW8KGhteApkUSVzWsg6CV696vpGp15WO8KEGO
yP6oDPQmeyIx9ZKxNE2bHA9YTq3UlAoX2MDBYJbHhPBHkcZF906WsKX6qTKZkAnr7rO1XPdUAWYC
2GWyK4THU4MSuCqqU7yyB+WJU3B2aNuDyYjYegNIka2L+ipUgZoD3gaZ9KUYqXYO9ldKjByvSgHU
PV4DxwB5NtYMfkGD7dmCLqxKmjYoOdgmqYDOHKfXIqeTgfRQPeH8UQCGPCDnKuDKawZF3fQ3/QYN
RGTPJJ28Z6uva+42xmYCvSJyisuo5p298kKLwiQa5exQ2PIxSdM6npsoGVbymW6rEpSCyt6oTfap
8els8OCCXJD2kcx7GVV0bRDgiGvrv9nXfuMPwRN/NEsc3csPBoMZfVvFs3GZ1Virs2pnNywhuruF
pXv0GkFuclujDPGwG93t7A5Uvvg0yr1C+B5/46/7539vxos1O0nxC3rV3geCWr/W3fTfKfdRkcqs
fwk+JN6lOysUar6to+UBg7BGvzGaGbI0qIhXvGvrAEAkJHkH7YOCGdIeO4DEFf81rKz30Znej1Rn
6AhaZvoqqDwUAFLkmydq4zv7SivkCsXlqY3OU0KNvnVNdgH0xs4FWOWqznL3d0E5bLTXD/tIyFtv
I7c3J2OxyyOxWKlJZw+2s3tgVevyboPH6kABZrDzX1fjFYCAc47L85JLGVNmwhUTHePQuQ4Qq0In
4tSaNrUvvyhp7Bn5mosexRuxksbFrOJ8f8BSVseFhrEr0s1bHbP5/x4hyre7u1g5moyUwiKdaSBO
bCFDTSSpQN4fCQUcGlhXdBWAmt/+pNDuqhTKUnz3NMz1tl6uRy+4qlHklGy9erT96J79O/1xSBs4
FQjiKeqmD3gBVIXKF9gkUNhHrDbaFR/7W+ITi3LbEcDvxTxj2qr9DUhlnX+oDJCIoNFLrvmJbw4k
r879aL3XF7jR3q7/YGOEF3BcWF4ch35hVCIg6u/6cFAXU3Q9CESLNNBM4wu9JyDCQgG5NCs4idU+
jc6onu2Mc13sbYhJjfAb3620X2XMOPKLY0mNFle3aLpGB2C2W5Ta+3gEEbv97RNqbEwEfJ+Dd1D3
7/FuvIfUB9nT+3MqVml8bTaa9eBAnraEfpKC/iHqNXd1VrhYU9L5BYOqaJw1tXg6C1ZGB9A/eKpv
i0IDMRG7WSUM+Za/cDTltAvlyYgwovUpNZGNx2Z7jioBVpNsmtr9kT0DPoUuJ7/NwmvlWQo+28ms
Nmf10dnLBdXe92P+sWvFMUGAE/XKmrk94+WSVyY2ehub5DCiI+DkD4kVShk0BbhyLWQAmY3aori+
9A9LqTJ90Y+FKD+YRpJAWClzRSCAiUCTE0Wqd4iiJqrhC/ji8FDQ+8UdRsGkVW9/QIXHpzlyBByh
RJwILJQ7O1zwi5GbIaJzHbGboagVFo2nsfUKnWuzGmd04rQDzIrjcX5NKm/jiCcCcGW4JT/QvSlD
fm6VvGpcsfK0NnhY9AZCe8QEKE7bPoDSrZZkEaWnXKGyiUra3ljW7XuT3W8dW60W6aT2xKNuIyaK
CjJOZzRUg2PhXipRBjUBFt4aclxNCLZXyugh80dEXUHnrDXEN2lYtAaUTOEx22kMRrX7MVuWBfqD
C+BXW/iKj4ZBDE4CkSwT5vpDtlkh/B9/jka0WxRiQ54xiPQr0BLwJG8cH1Ft2VWjGzUBKZghngZQ
4eEM60GxKyU1HWhl5PskV6YSrwLpPYJxwwvveDmSU7vbOzPtCI/SvSKTtje6G+DcD+fCjyVOvyE9
KEYgSIRTA+7m4K/jsUMN3iJRp8qpDshyoPqw8EeSqoMs7dXDmidsEBcuWXH4A5jXpS75E2tStu61
uXWrYcXLtbcwxyElA7VT6UE88U4OyNnbUOdmYeCEW9FXASzloRw/oi601ZFmtTCqh+gIOVd5fSWx
1HwD1UL/El2lq2vtxlIP2EX6c4u0FMxdBqXRm05O7c1s502DU7vSOXBcdnZsWeWwpMFGiWuuqadt
UabbDdNIOXZhzpXgIwdtFslaqKamQpIyZNp1pFbwjTmOU5utPRqe7YdzZZzVcuRB6m/rUU4xzy2k
KhkV3eMFxV5OCrCDwybkEFZG0OnPqQHiAiLsok8qtY4TaS7DeCQRfuK270R60jAmt4aDfusrqS8m
uUhQlEjw2XFigtYw15b44LUpvfNav2rfWwq5JE9Y5/kD2Cqt5Sm7BhYWjo80Mx8SL0WKRVIGKvnR
DiVFeq6GQt7Oo6MoFixPVeUP2RKV+45DKeNV0LNRtCCm9x883xo/3e3NTHJ/2ltaICXhvGpsuZqs
gkd6VHsP3T325tvfc8EA0FWTYyj7+QBNOepBVDBaZcLWffOF3AG9ebypL80VehwpEtWG0cK+WRzc
NypdWukfcvJFtz5Bhdj7dLXqFGbiAJEj+8y+iIZR+bTOsxPqg3RnQeNlE29itTDd8cwfvf20iP4s
GLperlOH0awLhSbrf/wrKoT67+lrL6GmjbhBmnzcp3+2d+3pADkBaPZnNB51w8r4flztkLz76V65
qpuFmSnQI1V7rNBp6ccnHGREvbqH0R/gG3Qi/6IcjOZP99spTzBlfOR0RuJ48uHL6rZ0JZ8oEtTB
7j3nip2fTXza9Q3g35p1hGZBCPvEaiARuW036H2mlDO9YvBuBSxlRzc6J+6s6pbdL31Yb5lCQdU/
IYukEpgsj+a94FyrdHytU6CT+CCNmtsXztPiERXDY5iJJabGrl9HRqUt9T641Eg/FCzJy32pif3E
AbVNfq2DVC68bYktYeM7uyUZPvYM24SMKWm9siR0/9hXfONabWfYBKyGLclJ6Qs2oSbEJFRAfoG1
Ym1jB/c4AypRwGluFYOqjQEXJo+OtwLH8vNyA5wOSITzH0/n1aS4tizhX0SEBAjEqyze+xeisUI4
YSX06++XzD73TMyeMz3dgJa0VlVlZWbBL6UMcLNJEezoGES+QdkZ+QcoeaIO2l0IB9QG3haGX+xe
Wmb/5z/pFYghp7V8L6p9GG7vgKOI3aLDMA5JEuu2X+5i9lm/8AFWfzg/+BmWEjp7CwH8RA7mf0hv
Sof883M7gE/TMEKzZ4TJPNkUWkdsBhKeFfXKX96hK3OFIs4K2eZtcVYk7B69HDawfR2a2rRqgxit
4vrYE2Xh7FdaJvPywhdx/eYdyHJFJbp4VDjAJF4F97KSP2pCzySGqNt78kBMAFNUHekrYqGoJOIw
iJxVFTZfYSxmD0eDG+EOWoITGnX+PXfPutnHlKr7wMimi7Epq1Fts9IstRrGb9JmfrHftEpVFlMH
N+3tC80efJk4FDMyOQU5bVSFucIc3z7Ozhp9iiPNV2+JBWaoVoQ6FRbf/6UBrIFGsO2efqUzncKq
5C2IS4TQOT1uUi1H4bsCF7r0oylFDRmmI9YP4zYPSdPu6BimvPv33ozU5DxL2s89k5N4APW4/yyj
ONuAh59A6o1x2IA15YSQGBsmVI4bCQ1AM2DbWljbckmnDNyYYC7lFZFQUJbdrXnErrT+76mLHD7k
/5rptTEEcb5HS6u1AQybbQdTFqc1V9OHTUCWCqpN+xc5df6z2P2HBUDQB7uGcY+Og44IU7b4JlDC
H+GGAIWj9D9+VXVoaobgESSKfhsW3tQSxzvxSZAi05iQmt92Ofb7+SyfZetoxHRHvr8PIrQK1ARj
qCbqTxt2ppHKnQdtAWN/C8giyG9WjAWDg4i5tyTI2HzXHzMVoBqoJCl9lUIeEEPwL9/Hy4agsQaD
6eAIAnug+VCXTfUrBuGSF7Od1VSVpItgS/cMmx4ZUlO6PsPg/Rs9qNIXtyB4R0e8zmL8PLA95OS4
+AazxDF7ZmCcIrE4SViDq9keDnUBP39wQoTWa8yIud5SXRJatppUreego1q/wBRJxQPscJxkLIhK
uJXCPHeZ6CuhmXrGPwielEDF9f8aTqIuAc4zoUoYP795J/6Ne6MnZA0LSswGfCVEFtAtVmNNB6sO
UMKqDladpGpTaAyYfhkuk+KMOifh1yk37RB3vEtXJjKVJp3CpCFPsoRzWt0VmhjvkOHP/qefBAZe
aZih+NdFHENhyBnSJbeYdCk0WHicPtm9c+cCWc1/+UwGpKAabxQFlw7PCSgCwD1G6L/GPHdRaLV6
zspqdHUZKyOM+dc6IctYcwlzUYdYWSVnfCK1gajmaIopnWAr8fu3Z/DZpIP267toiUUBqXLnIB0J
SFARwZjgH/CoW3knl+YitWIKDrjnjq8L+SiVacAd6H3mDB7VAhq+Guh6+w8Ww2WGsGk/EzYacjzY
CB9yaP4NHX8mUmT740L5/e0WkDcCCrQjdXgb4mHRD6MHpAuhz8qF4rLP7D0xJw7YD4R06Onrg5n5
7h9qsPC3LGhvVJzVXGhG+Axg6SZSFsYzHT7XWuNm9WZ00vBIxa9Wi6G9C15DX2WoDSP5DirsvgIb
/zs3LlPqnfe+MLpN3/vKIJtfOCQ4RnVWVFmQ5XJ9VXMdRBRRqaBcFNJC5xgd5DGf6olr8eYGnic6
7qa/oTmlbYBhYecwiJnxjT8al/17ZH9wK+wqWkZIvDgdjqcQh/qluY5H1LV3DARQVx0G44B1uVCQ
dHodUanYicp4lYGXqHe1mwTYXlqyqMYXmxq9K0d2s1HBe1lD4bfbugubESXjQIfl1oPzkqvGuejw
zvtKiy2vIuts7zgrBFFoEYCE8755LAPyf2qzliBdEdzhkpGzzudq2HHUo1ZolHnD26ywpRK0Gqon
dM6OoEParTua2bY1WbVGXt2btmLCQ4xNCwMoyGhv0xOCV6fFFPfWs5VSwCRskuDhRLu4c/4VMPsv
EVL0QLUYigxHejasaSUAQQX0RNxXnlfDZHqjBmeAWBGLU8TTCzCmyBntB9RsmsmoUEVky9n/mODu
be6rak88WixoNwzgw9y6oxCns6nMqn7ZEuu1TE5gIvlp+B4w1WeYY4KGNwpjJbBZeaHXXnn4qnE8
cv7g/XXiXuOtBg3khuHF5TdTD3HbKezT+aK9hqC0jlMMS6o4FHeqjTcSDymGjkEl9y4kArNTLx5A
4umcCt49yCeTLk99l5xB9FH1T9DWwmUUqR3k5LgjNtnUkLjQnTrnlSZ12H14E2XLtQXxFFzm9pQX
x9DsVnHhcuxxZYuz3docPiHEYE1ojxMB7hl2q0Oj/0RoRPDuloa1J8iA2ovq2R3CD4Zc4FIahasg
cwEq4eACYF1qGAzwFCgNTMAJQW7Gl/85WUg78I//LzSs4nz2QjijrnTCj33UrQ26zSbILvHaRoAd
DU4Jgg76Ua1Cg8osQhb/dA8jJGQ397tGgjL6rgsknXzDdcJfWtdOYSHvL8TbAVllx3Cy5WF+CU5e
uT45/HBpNZtqnffm7LR9yNyCtYXAln/NAmnucqDXzY4mxM72sNnwfoKAf6GEqaU04om9UivILyHx
zQE+whF/UQuWcSOBQBsFVjhYG9GrEfP5jxaJAG3KLoZQOl10/Kuzo0CgXk5D7hxy6khau41OMCUN
mz5nxpfp9Bmx5/cZoUktFs5sp8jdf/kgprfGr7lXdtKFOqE1QvgQDgJnHTAwTcJQjxgSeroHjEej
Izj71yIQuamMcbKkvyKqLzKXlYDf1BKrW9DzpQEkrfZF9utBSvELgZnRymqn0QZhIq0vQQ6yNvY0
D1wD0yNEdCTmJIP0dRyv6/cRcwAz9/G1HaK+KMEKxfFQDRV2w/DjINPoLDuNYNjYbFiKHeJemqiI
VCQcIeKIg6vcVJANVLxlB2082A9ta63eWPRYzjrgAXEdOM0JbhT9T1i2ikpiL/yj1hL54UItmb+A
TkXokSAC8MSwthL6p3BCMqkzdMwMVG4OzVX6W2q/MXiC6dC8gWxcFRYVAdd48i2JUKJULHtENz77
bsh/yZk4wpVx9NZrURAZWdok5VBQvvMZ1kpWELfAcfivbPOYga6c5icQYbyLNBN6HtEu1suQChXG
4qCB9h/eJYezFzR2PFcMhqHZh2VC1/+DfkVfoznJOk1fXgMaza1eD6sP5RrxrTub2bhtqCl7oSSZ
0FxV6wbpOz1KBtJxkOj+mv4frdmfOE/eENn03ciZjIe9sycJw2vK0G+4cLql8l7RYHp7W/PVZgt3
iFRj0pUXYCnN9eFjhmaVT8lYdDaQeAji6v1i7wWhDKJ4/IyBOUWoUUdNz5UuGxU2F0z3jp/QC0uG
wiXs+uQGZKe/2LnTtuqjkmeXdAA3kWTTKKOhr37ogRCLfh5eERlm1QHUo6NI907tPwG3fHi9NnCo
z//FLRJw9u2UmOpBOLvADlKdV/FV3bdQfYIAwccZqsj9eSZ05kRHYDfAONBAxrqC8IgKznMAZAKX
YgkNBx668i19GGQWvv7UpuxB7mkRfupoFxXBEAfgVjFxR3+YGfxRHhKf6gOmI/xaqtvBADyTj+a0
tqlDLbjfDviAJacYam46KihgQZWjCEMIZ3phQTvzFKe/DKOIqRFSj0lLok+nPBfEe6q+rx5HsWnt
JokazK31BX4OUKdepfpDQjtBQJ7Pc9lwwnDWF23k9E/2NMZTnoRfL6NnOoK2IFwocns85SreaHCR
CawgIrEcR7EYEH60cRLQMaOeJi5ToHlYBTYD/v3KZhFwtl7mfCqNVCAFeQqvC4Bx+QCC34Bje+yn
OykvQISI4b1Oj2QD9RciutaAFt4PwAOu9CjkCOGUnZitsUhqTwtFUFaSAwakzUJ9ihwSdUjrV4Kq
7CWRorFNOifUNhrrxPllQS0mf7fqqmWnP4mj0hy2oDAuZYBPAKg38JYBqASS6BTaIMC8r95d7687
J5Fe0Wmu6ET+nEMwBuWX+tKKEoXJCbJZKeyHQ5JNm+eI/Mfp/E7u0DEHsANmkDe0PUSC2PB3pTTY
0fNV+Q3eaUevglVd7XCIam3XBQLXY6GrFxwshEkkKuVYEsuJwxUx2kQYX9ZjoA2ojeXAtHrCxxJi
9vAO06iB7SYlOlneVJCpRv2Ak3CcCgT4EXSQIIichPczRYB+6XzTQ8XjL+z3V//xDF0wbKC+gFAe
oabQZpNBo2AmwSsvpoJML63DWupRooPT6gSdhhOEm1W7zEAxgpGM00TnQssi6QCc48mYvfSv38la
vTwMq5Z6JF2TFOzdIcWniuAMF5mWWnNYTJkYhQ6/QDcbOhXnyM/QuBkhO1Q9iV6eqWryfRPrkAAg
TyW54GKwLiUcJIBx5crfYBUxaRGCAKe9ThH0EGIHwIniSEeRo2JCxacoXwdWQx7nyCP10f/1LPhH
eFIzsnpYQ88d06XgBffWBB4lFvizETrwxP2X/d8n555kEv/Y3eB0hKEPzXc8Ki/+t3PFOBaLvclr
NNZaANMYLtFSpei/WyFqprwK1xqPpRHRLzwlVOjJt100MxFH//3S38QKrc4ITvomlo6ENhnpzrGq
/P2fTGPc4G2ZqvObXUJ41L/A3dAf/IW+lkZM65fJ2ms5MJBj06p0o8ZqkhtCRPvR6CCf6T6QHvsq
h9SCIisga2ZJe2qh65fiNIWVbuV19FuV3xup6OVrVHai7v/eHVCCpScvyNf/sbD0d/2omu9cODWv
Xoahgq5gbSwR4XmdaCTok+nxuoGCiAMmn2GSVPhywlj+pbYy+hBK8mrhIIGxGD1KTAVRRnIJPAXD
3au+k7j0xQy0Sr86lFN1QX1ZnrbDpNpV1Q4yIQ5061M/QNu3PRkUYlNHdU93n/fB4X74zymYriP1
f5FaDvIzng8IqeS1VhPRkPxp+O9ZApOZwC0bcD3cNElznxNhCv/oQWoP061g3bX+usu6hf/oRPou
rptHi/z8V3BqpSSFKjFeVFCX1l1fU/hiVLu/Yx9obbQBRa3jujnFAwG/2zMoGu2kKSGjwb3SLeC6
KQVGCvb6OVYWVxCtBTUKK7nDy5kdpPs3JPNi2QMtjnaTBsspYmpEBvuIrwD08ALcIJfPwCeiqoCn
x3+F6/zUFVz7E5WEro6NwJX++396IiWN0DqMeXO0Arw1XuW6F6wOqy/7E904ZSoiqGOq8Rs8jnE5
n+f/mZ58Ai3ikHaACNH/vS34Hz+vRF/PSI3XU46BR2SLcVYiwhz5oiikP0Svyv/FnVOpEb+xvgPF
43vkKcc18wVdNfnM7wX5ZwhcelT02PGwkA3x77y4lvTGnzwGnEe8Mf52dr/y0xb8Hlr+iR+hRgMi
JMUZwqHnUj4z3TVlbRfeVBemJQV6WINBcd/voaindN3IuvWMaBezrP8eJe7Ob+04BuG3iPEsYxCl
YMrPrnVNaU58MT1lGAbRblAZmRCYpYw9wkf62SbC1ay6J7yMCXtlpmNc5qUOEwh/X66gE0VTxgtq
SbRov8VzN8JAn0E2eEL//PetcvY7/EijGImytkRQLlYwKKvtRj+Op4u4gd82N1CGKbpirp0md14f
wowhpcSrV8pVKQ3oxjOEvS+rGxG3yE+qYRVuSZXK6huYbqlpMj5E88M1k9wKD2NVRjeC9pt+/0MS
MvHA9Eu8CClgNRG8GqYwFi68xMc3m+LwSB0ME1Al1dt7QsUJIPMEesk7A1j+jUdXzr74MkqlGor4
eRif/4zAwkVNCX2KJlecSdnqmYxo0XjzS0NpFWRC79ZY9cwv1Zq+bMP+usMikx+cZMqkDDAZVz29
sC5LQ9lzLgwCyuA6LdegUKbBd26Fdq/QER/zHzXxScIiXoMy/KGF7vRDpo6mObwwvb3asYEWmfei
8W+/BSALOTRKHfIRJrsEhUmxJ/GdfkZ3D9IOt760zIawHVtpv/aXd68yOI5mFhL4KjdwU+WOVhga
Cv8Stp7Rj9ewEcp8IWklsf4NpOHCveaOhxaWyuJ4rsa6xTeGf/zD0OQtCgKiWb86+xRQ48DE0VVE
a2pD6acIh+ChpSD3YoZKwASZv/3VgEFH1HZFCj4wQ9zihWlLq3loZXAVjl077Dw5wX5qMc4UnaIi
0J/Jf01o88VpTreN+MpvUXlV7d1R1qk9LXq8YpHI4jKFJ1SOeS6h73yIKcIY9Lvajdmn/xIIzsmO
DNay1mfGWBCi5HGp81qjpd8d6lHNLNTA3xMbG7onK8IMOPHVKSFFf8QfCEWRtGk6oBj76srVlN3C
2iZwKIuNHKkNU3wYaiNLSPEBYTF6+KJecTWoufFMZ1rBVRfhwzaH+3idUYkdGxYPE9AN9ZTBD0Dv
5sbqvfj5I+QX+FOcpdUuQ0wJkTqQlGgNdaMSX2+je/3kkYy6aZCHcNYFwchRL2M7lqnmlPDqqdUc
E5F2D3xu2hoeFobyPgOd4VGhJuQA5iuHHx9HT8erZRF2izwllHWcWZz4eKZi2gv3XTOyaWv8IsqF
oMdAFRZVQB1R6JeIPbnfSmBhLFCFLE9NQhLXTwmibIMDUXR8w5e4sVeb6YhkmNm0VKfxr5ma7fLk
ykCSX7LXXC3yGWR1JhzkTmEt0aEcXCvEtDvJV8WVCIA4qUjG3EV8mBVlYazcyTu1bpyvXMkdUf2d
M/5Do0k2UhUdaQ0EJZq+xyPJuVbxjN61bqBQkJlDjbulLObD7KGqj1cZLgnlMUgN8z6qGCTnB6fY
fx0cfV3H6KclyiJgIEMrmEbBz4grX+xzS4DGLN/o9a/4gnyZUmkNi8AH3KnZhxcpwHY88HQxxRmb
39vghPf6ER1JlTEkGqLCgBsU0OPaDONC9Zet4ENrFGyEoILiJb2Tbl7qCcM9Xo1r38Id/tV4Dq32
02kwRU7NNlBu9BYvcMu+1TXhAKMaBjCPe7bAJPYFoCoRhMkl0HmLNPWpQCZxwTUJNzcgapfOSuQV
mNTURQzRzgfPp5/gxiT0MzPdiIQTw/VbczVm6vY4r29mb5h/F/c6ynCflhFtKcTpTNGjXQn8zaED
eACq/+Fk7783F0gZxr5688+gyW5pmBn+FQ9+mGdeMn2fOXRrlmM/6rd5IbTrzBgrYkDQfgapN4kG
q5/HC84wGCrBcnyidTn0V05cjwa1/spnVME5zCY2TF9mAgCxWfiWTjAR/2HeGGwesCKHOR4+dswI
G2n4VVov13GLGkLFpSNdHG41SsDsf2creutXfNkx+sEpqLbgzZGzdCYZAMR7lkwMlqRRXJ8nxYvT
LM+JZ+41fK5j3+adrX7cxMEKTLWdDL6tR/iZyMVmBwaLrUwpqIBRr+8vJ21dWvxx3jFNIuXPJEhb
EXRSfIJOvevyA9O41z7hgZBNs5LmjhUN3PcyPzoMsrxXnFecqFvZ3Ij64+chvNWoXVfdMlOeViMr
LzgPKjuGZ5a3Z7iEt8jJC/33yvYNWKNIgOF64hTLhDa8B8qvpr2J8uXVaJjy8siu+xdfdvOvU/ri
oV/ePAvNl8aQabDZfRDyXbNLCSfwV8mpmYMCHI0/YApUifBWv+7p3oGcGZ/q11c7gzV1IHVsXMm6
b71727lHHq9RiCqO8ai/Uu8BEPxoVOzQ/PYMmAG0quiUW5uYJNTy7yjL23neqXUulHAWsG4ZazU8
z6YPK7hF+rQ4IpQGZBZQHPK+Cf3tEBgts5N0V70iLe3UK3zrRXPGXOXGwXZFvjPuQaXqHlb+8eyU
NlD2KXNutIQxioQlcxtE9LW1THV+HtHD132d98neQo6+yYZH7QW76l9u7QSd4cUppm76XjBQiyJM
rtVne3y1gzfD6LBlxLSyk6bua8aY7MQQJfaeuqDanFyAPuFtd2XVsKYbMLLkNmFCUuuUygMUXQSE
5X0By/4wG/bt8YE5HHF3GHmV7xwVy8cmMepvFGSyqrO5ITJ9O9nA7HLOfLGsgyXNaLciumsTLAuj
rtR5UM5RWHJByljXjU/uHUjPDKd2D8ufBt2PR+tM8kHwOJKWssjGBo8W18qdhCuBMTs7DaCYPmbX
Y+/bx/fX9GPDdQ8L8+9RDDNMAUgz+tiLurWm5uHhqznhVQ9xmGPiUpg8qd0OkwqkCw7C+q5CO2t8
/voRM8ST0ZMk2QOpgYgKyZZBVX6zNsXmzKifHoNyLx9+YDoaIWeF5XM40dz7tPAPp01KSDYxNK2W
mrftHyNV8qqXcJ+VeBm9UqdWQyL7bF/65UtgF7w387R6Z9d7X+uV7tauOi4+VenMPd/cQTp7r7+t
g9U4N6/Pvjm5GW3L8l67d7lxYyKB7Xzrj7LzhcSaMT/He4QZ6q0y2TQtNb8ISNI70yzpnLPG6OvU
k2WpGJjfZvETPE7hOw0OB+90Rc0wucErbKbt58MrDP6ghRedpOteSQ5sN7dHq4N3gS9FOkyow2CX
BKDi2EXPv1n+bdX7xu0atgBvt0gohffymCd+ipXG7LOOaCdjd4gxqDE6NNAj/x0373Y1vLxdHhdj
YWwPb5dJev0U5t48GmIJ0tSdvnoGt2knXTciiSBFgpzw0IBuGxRuFGcYsEF/pbJYbW16z6cxXOPg
3Fwl/oleIgYyr8Ff2qNVBp70Qt204vDl9HC6vsPHL0Gu7p2b5dnRK6TOCW1W2cnRUK6TN157GUsG
kr8/P534MaV2yJefy+hVGseQbJrm35XnsHWF/tG89x9/WaV1aIyL/vL+FxeRe49r3RrTlq4zzI3i
eoZg40n/tp3cVCu8aRQx8LLoFeenysb4BlH3rVGnXU6be4zhHnN3OJYqm+TVzs3wlLWq983z3vk+
GrdVp1JsXystu1eurqGbf15DY2Ne/MOF4d0l12amTa1rfKgCXs3ytce7cuY9rU1l1Xw+AQ9ro2Kt
97n1r4T4osMPUqaYAyuMCn1rUD6797aOmEv42CfxzAKyvNwH3xcja83QSjbXqneA1Y4MZWPUNDdl
iXIGsuv1y+J9HPNZpeUapKYX0+ss5R0TVZA5sO/Ipr7235lBOG5p8Cqxl4+TZ3mT12bWJQnKoyuK
1lonNhYleJzJJnlK1XUob2rXo0cRgkv5dWyA+KX9ExdI+3liNJ6QaFeu8fa/lB9n2lQU4cfBDRJD
Ix/aY6RC4GddqkiYNQzbXcO7nlWhRDGOrF/uP2kIYz7KwBZV9DsOLDIt1ZgZmkyNShDKIgX+Y1Hy
NEDPqpPkAH82GkMAcKyF8UpsEkFF9xoBC48mcMQI8iWfxklYRAXRxOWNZg7Giv8a3CMUK82zLxO4
JhoaFPh19TA1I41wM6VtJ/taqTykOUImSN1q+x4SrNEA412ckRMcgwjqDsbiXdoLh8DDnYxmyUJs
M7XtRvs6MPq0NaCJ/6UJDWnKF+tXHjyw/kcyEZReB18jdSyCFyaWmmyiD8g1SL0j0tpK3US9nWQc
5TlFbruGdElRXtXo5fNf5UrwLTXzPZsKVx+++pjGNH0BRf1oaFAs24RdpzJ/ssRXPwOJODsaNGWw
96bnevfTfW9fwwSkavpG2nJ0L9i8T3OzXoOVEgcW/CYmF9WCPK2TpMQUFCePjOHrxIPEze7OAZZ+
xU0mB2B4nlBSRMo07uCBSOxYlmuQcsbh08QWitOwzL0AwuJF11+Qjo7Jnp+RwOC/0X6xee5u8nFi
y7/QJYTzioFiL2mfGYTIvzFvpmNFzu3Le3qPzQrHF34uqTkHahx068igH071FLyNkK8wuAmRJWqc
uIGEohK+973443jXWmjNMRtCU1RplzBKwHKH62EHzu5XFOetL8yIliXa78F/MapyfqQJA/nm7Lxt
N4NwtGfCzeo1NE/tmjWM+hjY5NCIH85p+OBgvDOzFjipk1edUhml3WfNCKVvwYfaZHeYkN6PqG0X
p5k1Xk1Ia7zvsnakRj4O79yZOfY2HJLOttB+VUOjNXkNKwFm6mSZXwpwjG+C2tiiKgBjN93qMby/
gaPrK9NvxZ0TM2K21vhWv1EVHBusURly1IUmyh4xjnPneWpzILyWqFUPo6hzzcLK17uRa9YxNTOg
A3xEarFpWJyQ5Vg49cAgwaCs/eTaMb9rgsC7l7/KqV4Oi9AqkPqka3Nxnh/px3CqbbINVI/oFZbe
jMiKnvWK5SCpwIuA2tkCPJ7Qr4ADCij2ar4QU41r7XPZsb8/UiHnvo0LKMqEWq/CBoEf5BxHWcUl
XS6QSpYcc7HyM2IRI7QQGlZdbgnS9/I+6afD9wT/FFr2NObuF++1aubzU3eFmNZdl4IHUSoo1Z9l
gD4S6bAw/+KvcOUAnCagDkHZz8p1K/HyltM77TAF3n6qTgEaadkJGEMMq1McH9KBUj8DyeJpgpdV
Yg90hVJQeNEx3J4nBK90vSrVv4bjVuPQPYhd4eDUR/0AUcTfQysdRmH16GWJk9Ic3VUbUexVy15l
mMd+qdDIqn7cqTWq/e2TzAs/JGYeIakS7fXNGQbPZx0f3FfHovPayphet3PfjMaiqJnVv+vL3Tda
EH1RUAcXMm7QwxDuLAy+1P/MrnyagF4JAxEhix2ZiZ34JGwVgC4NPS2fvGeHFs/LCT7rNbmgefOu
sDrcR0LFGZhZrzCpkDAgtS06ZeRUF06RD3fg4N1JNJ5eivroPDsXw8v2kfvm3voyDJM4y1jgnrny
i6tOfkMEjNi4xyhkhKbPDeLTbaVdy3x8Y2zl44f+HUiLkRdRl0iah1+Ts7j4DmMo/+DZm2RavnvQ
LCqtCv7m7hsjDkgid7dY9PAbtN3D9vOEDNz8Opde5JdODpQX3D1N1o3N8eWUfwP7huXZFUH6hKMt
AxpyuEkHiMYxSsx6FWqzJv/l4097Be0wMEeFYEUj6OaVL07568WQfAdlnnztDzjghZ4ZfBiD0n5A
sEFSE4+/zYQZiSaTt3J2UndF+TiEl8/c8GeYrc2xVXRyHCg29jJFhRO1K5MazJqXfHcr0JDLDveu
PPvWWzz4rerLW6Hw7mQlKT5Zfp9DuNWs2EGTstAGnQ0uTL4a2LSf6WhDKTOWjxpN+ugF8lKZZhrt
2q6W3Nswhbl9uuOX+pmMPoO0UW6XW+UPeRDWzBgzAjXDV606vayODSmYa4JMkSG5NrHtRvt+UyVu
MDsDpaFljt/zBMHS4FQIgd2Pd2dXBNDAPhzs28jAAIqZ884cg8eIbsMI9B8l1LXePjWOY6Elqfwn
mSLdfE3K7b8zcy9WeGR8yfXd2pWH0gS8KjVXb3dRGHwf9dLAhM2Obs21SxrMYj7clD7ss39Cb4zr
EoyO8DMzZ5bpJ4Q7lA4Mnu/fEYmlzA1u1v6gCb8DghIVAYlBVeoS77E1pqvwmTuPRrTItvLcM3px
xUmIltyvTYZvJkqsV1jJgtrSytFw/vIuINcQfLnUNKBuhjy8DGR55My8dzO8rI16bDTCJm1jIOLz
qDIvH8Kke0XUAmmHh+9cPxKU322rQoDvZsXwjCDiOUhLXtZJRxGpG3ur5l5zP+lauxwt5PDzx8wz
fN7YcbvKneQhW7qupHttA4EZq8GM7tFqWEqcWv8+MtHOYCZRONXj4c2rguFcnejm0lIycIDk2289
HMU9cvNjjyN/997Gw4R84vElc3iC+zZOzzrJL/4fnHvNcjtevjqlCVkD9UbcLVbr31UzuoZg3FXN
nGWTWyCUlm9iLJ50CPA8mKLJT8prTjxQgCMyYIzXKHUiqnAeaMRtUbNEbsnkRLhBnrmIJlzdKF1/
cD4rOOfJpbd9MkK+noKAorFC0PXy7tPDMBvnyIyKw2tYvJI5mYujV57xGbuHxOH5kbbWh7gTY5Ca
OsUDIYRKu8O1jm6Glz+d5t/i8Ze7xXlEC7hAAwA/hG63HMQHODtvmDy4Q1KJgG0wb9Kjung4/JN9
c7pW+pf8GXTyT+3bG99Se0XSwWMSFB4nZyUGOKAFLk3cFs6iZ2OSbi8emekRP+fjDIX+K1h1oBEO
uP7l4dQsLw+P4A4tL7gDVsbsofB983KsH0zfhFXi3BHI3uBUIFiAZODUiSYXQmm1+bL9uBgMcMLk
EiX3jzM0G6vhFpvi2DUACRRGWW8W0AHUAsTaweQLSNP5wugYpOsrPUSnQH+mU845BSoFr1kEXmJY
xU5J6L335eGcWCBzo5ExO5HMcUzuC169tYXqAb1sLR6JAHv4YvMqvF19nNhHnVHdTd6cybt3YwWZ
mxMD1gOqRueVAZeV4ZxmJLh3vAviJW8yRBCnpaFb0OJlfvI85b8H0niomkF1x61LOoeA+TzSdiGD
CRHyilXSurcKW4iYF2cA0PZ2arfly3JzDExXVIzcwjt1dv4N97X+9FnHx2USNUgHwQUZu3lCnQ/W
g3XHPeDwWfAQFy74ZWWg4cWeOHulHCD4u2C8FfVIP3fSsgZW0mNlItUVOJ6+9bj3wTtqKC+b1xOS
MrTBqEOZLveLZK8mzgP667L0dSPbJcp9mhWH0nOx6l3/SDqJWPuix7NaQEDvHnn6NqaN1v5VpX7u
fqVKL43zKdwyu6VCwVjX09Ze1utk2JXuZYY1fuxesyB1jwxCxYuLPDcHH2WYaAFE+zomazWBtSDn
p8wyRabOeziH2ZSUHI0WNZJ7uXnbwnYQk7W6V4sIRBY/GB17Gae+dgB+9xw6px4mrAHQi7zWbe4x
PJPeflRZY/QddxiYy+T2k4d8O3GLsxOEXbGIR/HujP9ogXAKowqCCnKYM2oE5/FxUbqtG4Bbp4Gs
mAzINc5rvCzvr31kChA++N5yaGnmpBjMHw/OOP9BkHxD2r+9506Rlqpj1DQ6WcSpFEYxkvL2k3Kr
3SpVRLPZR7h8SPXNq41QPaLtxcngr+Yk4w5vX2OSqEzmxMy3w3hsIpGYmyV3+fXX+Ys8tcGnhTd1
M8Ok/YLfkXSpAubZ3Ds9nGkU1uMdrCjDIePG7eXIN0pNm3Z7705pRqJFPuEhEzPhdSNfsxpvdKnF
zpRShoSAuzCtfTD38WA3TUZ3Urw91v70/yaGjR380Xsg50pf7iT246ZmFmhbjsi5muXWqB41R9Gb
krReK3CyotOCEsWgGByC2gB9PIiv6W/zffxkirZ8ke+Be0iL6q1CAPbcqPUs5Eb5bxsUelWkWf6L
lEu1ZSHsPrd3IJz84tHwFLUK5XQTCiUjAZ/QCmhVM6TeEF8hGH+lAKCJ94LnLU1kItOExvAQUu9H
Mv4+7HAhMc7w1n60td3x5bFbCt1KAb4IA+UgXFIJKN73i+N08ZQn0vftUr01ogc9ljTpwPbXrK/N
opllXvrCqDgaPphmokFbJ4bsHFyc30O3jj+O7z+mXTxBmoDmmmNV9Lpsto3ZJVOiZeMsrP1x3F7B
KutY9BxO4wuY5JONCMiG68eYgRBgTnea5tTpJIwo4xlSIPif09P/fHyr2v62oBjmtp9AY/Iy0NLd
9cw0iXxZaBaqXg2ar//3bshdmTLV45zjwNPuoXAmFp/djBYqzliejSI5ha54Y7s6fnmeFZsLYuzf
A6N7zF22tnurm83ZgQE2NRKtwpL84ve9NwBBEY+L3okcaZ++m+fcXxwXOJPcWIx82vyr8GjgVi8R
34dWU9ZmQMCa7Qq2MAHIDQkprQeMd3u+AAXDW+fsGJuMYE8C0KZsJK+5eO8GJe2mqWbIqEKY8U3y
si715APZVMFpFe3AFsWe5PgnCpwz9nZ+d8y24S/TPXvl1C2xKdD76dSpwuMDOmUSyD6BxtWnEE1s
P2rmxeBlt8ET3pC1OczcG3Ouj/PJX2FvFJ17vyQTk9F3/ditILzVC/1CX2pqhtOavqUhZGxCIOJj
WOze6jVGOI+pEzVjYbDqUj9n4WRBjxZQiXjFGGA/7sGXadBhgpoA9olWEtKvaTWBqW6xH17A771X
4kNHG/bGtBxpU9JZe0QcFpT2STWsIN1gwjvuOWxiqBJlCOgXvMzUAo6BH9wjPgIuzhybx77CzDpl
VmQrjKov4gOFwYPzyv0IJAueSRSmDbpqmNG8x12JGussQbgt9VcPZCD70d+RFLEEoEVa2HydnPL6
DnffBUzmSAhPMBKvDPFtkUaNUo1esBiIQl55OHofKjD/TTFAgpPWQv/Zn/BIKI+ibCnBr+Q4krfQ
20HHd51ag5Bs97uxKK1rZDHFObPa+GFS/I6Cz4vJUlHzeQzuntGAG/MBgOPiu40+FMlFqVmyQSu9
2/j1GS7YBaUiJdwN+YHtdd/9UbH+GbzcblS39nKGP+BHwj1FOL+HgfD1SE5J3Br7aHnrMYyBfds9
QHKY8gxSANwenQK4plN9rW1O/BBTHvgr4BAfZ3EvdOQLn9gejgef4eg6GJWfnKQAS2Fc4VVTDWvp
7VOeh+22tTr0Sm9/irCzNt5+7eC2trTSMd3pssT703w7/5JYiADLA9nXPgTJOLYQ+7whfuoJrlDa
XBuYADDf1x/YbgUlqpMJFpAwdwTgfaLOZ6SCxt1BHmFOqV80hq8DgtUvAW9uXZofDMpcygEy9WSQ
T0onv1kscPREzmW0f68rw5V/mmV94C6r9QmM5mVaw0wj5VCkjswWWfgn3PI1JWmpnmDCZLgxOEc8
qFA6Xtf0a2/qsuvxfO+Ir6ASBzcl4GPhIXIkmhYnTR2KXnRyDLN9waI4Ni/UUONVI/1wYz+wvuXS
doITeTugzLH376u/vOVOJ56XvBy/2TYK6PYBf8yiH4hoeYPJKeq3dfPpxTDDE+UAydn4gWqBjphX
RthjueG1Pkvn7TOxdBB1OclsJ0IFEHTL4Ap3L7TgqMhsC75mIHJJvIBrOX6GY0hX2ppOpRAWGBks
6hUUAuZZkFJXYYinIQzmb4qTSSVtZuofY79xcRomEWv8EqJ8PzRpqjFRdGP0K20cUxkZCPjbi70g
nYjUdxzQwx5fR8z3yp3LktQAxw/n+oGPm06Td3MJ6bMxvncI6sGrDRb48bADIKW4+mnOWPRS9H80
ndmSotgWhp+ICGf0lnkUcNYbQ9JZUMQB8en7W1Z01OnTXZWVpsJm77X+9Q/8/nVCWi5E7T5A1OK+
F2LzZbiK6iFyA94xIFgPcqF3A5rghrSNaHWHrC+4lY/7QdqeF+NsnIEgFmPeBaEWwq78KtDHEA6P
OWwv7gCQIa7Mdm0NtBLfM6yzcRzIUF8LLIWgcER59UrAIBABt4ziYQwYDPa0VVdKpYFv3Q56ikcy
lQif0QDE0iIXaROgkBb+wgyFTiwuqaxPkfM1ptwByIJ9tkMoA3o1ZTXh7sS7QbPJtISX/flSC/ED
nulu9PFHqayvpsbfnIiulY/yW4qZYY2YFu6gEaJ9/TGCwLX0ImKtrXKylZspUyUJKMdU3s6TgoyB
HjL5dgNu0JsYW+0KYerJv99b0YLiH8OkUL9hPIBessq99Z5a8mRiYoNhitP44qzP0qnPcD76lW65
1odpbmYV3P3osWvc9OqjdeS6Cj3JYRgdFqlw+YSpifWNP9C4sStmSdmYHW8kKzMz3qwOYNv39oum
toEDiP5EVomQQKQF7UnXKDE/ELeGhnfaZEfz2DWptlbHZYPduYTb1N8wXHmMgCnfvPv1x7iNFAZB
b3uN+czTjNo8X+c/BUiyYQBEwo+Eq0tNSQMCepHx5xTZegF3QnuCAQHc8W5SWTdQL4z7mYPsxkgd
6iiMUJqWz4hEFbaINsBpSz919V3H7SyhEUUSQ1Lt0vNfelsJb5sc90pnRI2xDs7FkOeEIud98Bp8
71pzzsFwyuRg+ItSjfMFSIxqfl4Wb0Lh8X3LBFuGxDf6bv+cjg67QelTK6prHVo2gKp42r9IA2CI
wNHHrccrFfIG7Z3eYnAgUkH+2L17Kd6mB+dy0LhIRqWYK2VRusDQxcAeUGd0iK/ip2kqHrvoNxBd
eWkLisz0leBSslS06O612FtMWpv4xp2xhWu/Yi/b0DnQiKwmUb4SLlmDx/+nGj4IIRcTLwXFEHC1
KLYfN1baByx1zDyVVkXFGoPPwtWG12vkuwf2pJcBeqMRdJr4dDAbYziUW2S5VOHwE2FzlUZwiJ8z
sw7O2mCGj4Fy09fpKdPb0B6Nm1WdwN5asKZY0knfagSXGOc6rZgxXg8DbTPmIBkI+EgLjJoQsSbN
dDLMt82M+Me+M37gydnTe+nF8NZ9xlmXBf0/YCSF69V+k+7F0X3p2b/8pZN1iRiYHsAMdHAhpHw2
nYFxWUxVKr4Og7D2viaNggKT0uEhSREfxRxigDEcUFe/3D71bYEhG1bV3rVhvpNH1HFe6FD0DixK
AKj99rsEqEe7prj5hTOY+A1z+g099aufHgb26Qdx6WvCI2jzwQEhandTkyW9KYfdw2KAQrrNoPeq
0SFz4NfWIT7E/T+JKYNOWVNQqTkukmoi7pFvhpAhc+LFVeGSie8e521FFW7Mi8eILYc0QYqZpt5b
1F+LYVrtes7dSZynDUZMI23inGH8o7t89zmqSXChJpxcEyIKRU07Z4JITX+TMaHM4wDKvvpxhN8Y
KA/sFRQAIiRRvcNy/XdzAYdEX3iBTtYRVh0/oz9EiuXX8eFsdsiS4A02YR817VNM/c26pBy6FNyI
w2LcQB6yI99MhmXif3LhoZq3mWeg/cVNBT8B7YLdTUt/FBS5ruI03e6ku21e9dnDAxihwd6fNm9j
YTWDiLT5E1KiVVgGRcDwed8d4yPaWwybs81T707HpU3LKZXRHXCktSqQXl1dDiosA1DuJH4yzhmq
nskEpuL0GbtZNBcbdSO6uIfUcXdrTNHu3ZgAawPYiUzhkdfr0yvjVfUQMUZkmHhbeoN9E4T+pFEA
To1tVRsvVSNTK73NaZ+p3Y2BU4OPtZK7OzxvzCH5YTcm3oT0SWQMHpq0Cr+thYR6yhUYSLhkQrRG
mQbq3Imz9Ey6zNuMq/hhBcoqqG9wH4zl8YE2Ez4M0/Q5y5pRruJtiMW9BcMlWmbuJhjq5kGX8XC6
fZY+gwTSlUlUALMaFqM1VDmnosys2Qm65gtWGVZsGsyVd6EzlSffHrhBe5GtRIinEKrzSpOgK6SO
krAlDXEYNnHXYEQzQlh4wNywCeYCTxySHzvI5JRrk4s5spXzAlEwNGovCEQ+eqIGZuj7wLsfCpxY
/7ZVI4BcetJfCorYCrRpaZreD1nbHwpjn3nN8Km3Z08I15b3Xl0WXhO0yXgn5jQbvaCJ0GRs27O8
TU4lH0rCas+ZUdPkoVhv9/Qv3Bq8s9LcKEU6l9HgeEt4CGxkbT4uutQly2YANnexBOkBs+EmUVvK
mGLfPJtZ6NCd5DAoGzzV5JKxprWKWbt18aiwEnb3iEMPdo/7AS45bF545JvXSW2uoDMS6ge5b9cb
6PVDq5FXaJebWSPLu9lvt5y83UfPUjSrHqIWuCRtB+I5Suq5kJAA9q1dzGmNc/tJhSzM/t6eZH1H
+TvhYThr3HWlxHciq8dVw+1URguPLPRw/dLKSqPV9HBKYW5hvtguECwWFVW/T+8ghmRvYBgq/IWK
S9bA+digyvuHsz0UJlgcIKuNGcAMgeB3UfKQ1QyhvUWXLUOjNH53+PfnYHcppt5ASR1PnPxqfYVG
kKsQs4I/jjsYTuTwzhhkWzCpKQU3ixCh28AJIxwuzG4QhdcJ1w57INyjs32HBrbIhF3a0NsIylWr
lWPU3w/u5/SLJ4j2emnXfbPUlGTpPVCkNvUhmuWcLLTXVGSTHE6mthFlZK3xqBIZ2PaWpQmTDPHE
aETZPMIR1igZu+6o5SH+X6BtBNow8XJDooeFK46rwzJubV8sTaKEyO6j307G+hAOfSB+vx+H6gMR
co48R9Cig4n9RIZ8gjF5+nHbjiWfxjSVBDVemRmfZM7cBaby6m6wOQq7GHM8DUEMyjb6HL5NWZxG
6HUfhc5KCRWOS+vOs2icVLYIvTXMU5V0JB2BYo6Z/3tLAaypi8dM0MSSOk1kXKsGRG9s/0qqPSEg
V6NI0UDyKZXpcBAXTyhEb0DUcM3Y7pjlT/grUgsPFudtCM5oJE5uOLibzSiSs45+jhuUGGkqcqim
f7mI4zi4KZF0hA03AQv1N8+zozaCu/ZlRVBacNzjeHLMLdgOqxUtdxh1fYmNesdpjmzz5EfVlGrU
f1LwtYNIXRy+IvG74qzwhpFgqVETmWGzJFtHdn2VUDKWT6BqSvQpIeCva5ZbreP96oPh943N2ifX
vXK2vWEDNfnNI4VVwaGuMexndiszKk4kvuMN97fPg1L1NDgP2aSNTw1Y3KTv9V+jdk0pDBJlNXQV
8Mf2e9NtQua2HO0OMKYffuRCqyip8Ci7Q/yOrsjoIGaLLCC9sO3jN4xNvdgXdsevo96NXmYH+7Qj
5fleLkU5qYcpUAumHG6UjS8YGr/jqEXY9PA1e81WGbf0veW67qAyi3WcBmdPA7CB1XZJpGLD+MoY
rJH05MB/gvZYtFuTNdmHJwxIidhFGnB7ux34zhmCj7Z4pL8quxGDCbFvO3d9/YKwfAihDnLURLnT
v5rqw1mVAbW87RMA53h9ODMnCUAbO07SHbNd1A4AFp4JDulrXqulDRlo7pdDZ5ygC1XBY4gsKo3f
/OSi4bomK/G9Jc8RhPqOzrGLm8oXtdDFu7+NKCRJoRv17dUdD0AJE6L3On1kjzDU+WVFY7smmoDx
BJWtRZKP3mFF82BjHwIRyyi7EdeQiyEItOgIjwt2Gqb+/hcp4i8EAsGJ9lxbK9yAoNAYbEh80pN2
VUOVyutMm0eqNj+wAyao5cwScUj9NYSXvrFq03byPUT6MGCWX6rFb9jRPts0ZcX+tjM4szxsC0PM
ZvDCxxaG+1FE6QsbgaZWhymvF1hp5EKedy3MkMNZi6XAL8NYsJgMPAxQPhqyfqI2NnmSy9b1J6Kk
ovdKR7l0Ejxv3DdPArJRzw30mPbNJvpHlFi761zUpcyo+GRcZ+QivDMMNYAXRLbA+rrQVSEBGct3
8Q0DvgtGKn0rQ2xcC6xo7fFkS3YPzR8/N+1vUnktEQVi+IampZnKGvtda+ydqxBnUACFOwwi0BO5
KfcabIQtBhmqNaGV5u+iCbDCl26EBrKVAgsoUfehaNV3SAFEJyCyrjfWEWa9UEIYmHHmu2HDQxi/
+Fghq+LBRY/kMjOGxdmIIdzxT1yDPgFMJYB90QHzSNeMGVbnScmuji2LnD20oKsVZwp7DE0yRQqo
ktnyQnI1InAcph21jmY6wl8SozucaOmvkOKswmwSsuvw0vRkDJVQ7ojeOIvlv1X+WeQItyWeaxHi
HkHUBcbjEqy2irCl+nLVlaGURSNXVJ/I7kZyDgk88KC75opytiHFC+OR/fRGIDkikpTbxJp13AlZ
DQzsMZqozTB62eIgyrq67f+ZBvx+LFcF/16NkxKalS1w2WD82l+DdWY8mflxQvR1HIeglH1hTp+0
24zL9HeMm9YJCtc/Q4xaNxaYmRokl8HwklwxdXzE6g76T+byKuLr2GbY+bEUpo3jt3VAYmPNttQB
s/YYTlhYBCJ25yqHvEVqbvbn/uroviA8a83xObgfdcX5RKc9I6S2VjNYJlwMsiK+kUjvAQFoWuWz
+/Lp+0Z/Cwxdpr+cd0YpSFVPoZijtVOuhyfFcNu/eaKOQfKiRXDWRrDm2ALf87vidBRn/TYzgo/S
QYM1e8VtR4rSMkAfggHZ0SjTZ3qMPvP79L56TxRAsOVzq0IgLEBOVJ+H4EnwWdN5hKhI0CzfWa6N
8OtymvkNhFoiwCKrNl0vz2zaaF8/fgWjLWWvmedJnpTsKpyuaMBklWA6+Uf2Zkp4DDGH43s4gYo1
Ii4tXq2wocSrR+Nz3fXwgvvAbMGzMsIIEY6fND8MEurhQPPFDPFrRT++F7DHMao89lf8iIE2kHBn
jKceVndY0Hx1qbYlT7HpPzAdJ+jDJ5EWiunoPp0gw8JBZif4R/ugFY5cVPp5ePdk45y8K40XYSAM
hNGCvezBaE2pgwyIyrsxFp5uc//1UGWCjzkYUQc5wVk8vE37nN5p0vdK0vDBS+gfR18uHPgNZuE0
ZSASZOo0hpVeEMDWQ9nXNNbL3Dv4zfSb3qYDEFu2D9U8pvW2TCskOF1G0cX+m3xHH++B4gldVFQy
Y8QYCatLnDzSFpMrEM3XsmbGHTBOm8t+mN3HML0Hwxa7CUjwFH43IapGO3l7x83B5Tc9t1Fpjx1v
8I4BPY0g+ih8mHRc9/EBr/Xq75kZrbZRwBvYtjFtg4ia5ruWajYUFyMB8wtDb8mlQlN0vrmn2j6s
sNa+oQfGoOSvt1B5PFBQQShdXhaQJL6bzh8m3Woy4E0gW2YDmzJyGg28J1/JgwME1f1h8gje+zfT
s0U2KyCnXuLn/gAg6J0mTO3M3vZDLiwsixdpnjwiDM8+NO4fM+jaJqO/QtPvrgKo8cFy/mN28Ckn
+UKUouKKVKEr/QsY4WdpHAcNHP+Hw54F1VpvaczFPkTDZ6v37j7Ojf6cgSJZ5fqDuDJK3E1B1Ch5
gjDccb5qWHSzUOjpeGGhs6XwRWpxmnnxkmdgL0zgo1mEY2pmyYs7wjaePmK6LbGagsLGlLPPNlXj
51sRJ8VuOWTgjlsc2C2nD2RQFiSWuNj0CQEaH56OXrpSS7WBvWWnYMeXvEo5jwkqgyFndjiRI/b6
t9G3hekACfmJ3V5lrgzKzNzhwKGW5UwDvoJezflFidDkZL3bzBGoInL+JMVHWF43FVue05BTB7/n
u9mMnpa4zIoJhmTmPvH6BFpAjYgXOqeL2CIUNHMN/RhTMpIe9ZqJl9+ad4KBantRcPwA3+C2Cg/e
FstoFA6O4ovDaVerPallFyB0nJbAg1SR5KtdQL3FcUg+A4cP00VYAAKHzDLyC8Rl4wHxQT6wNEik
yiACjcTLHRQeSaFck3/lCvsHeHxJ7i//xXdAhoCh988NWcbWvE++qRrigyknPO08lY8csaaL4XXI
sffvoAPopbuA9sNhE/0Kf3JCgYD1yzAfysuLR58ctjAGsTmUgFEpHWu5JcnHOA3PE0llFLYCZDdO
X/FLk78PvVn/Gc1QXGORos/EWuRrLULHHxhbX+5lyM65CGGV1zSmiYF3DkwcST4XH1P6EfGv8XGu
FoAQiMvRx2SFvDRi0Q/GACQFxvaPeA6ICCy3h5t1S8HYcDdZcC+5g8DYLxx8YRvCJ4Dq4zMTY0rN
1/2tMyadEmu6sb5PsLcbO2OPsSDBNVS1hc2gjJbVqIBzDEff6MSkO2OmdvoehOklocnWi5/zzzXV
f+nbb3y06Zsf3rYHC0Wchm/8cZePcZrP+GQvpmo+1A8xXmEYx3BNXIax1Mvs7W2ep5Wmuu2Y38F5
UnBnxREX43Cb7kw0XnsukVyDYyj5BBXOWUSt1JwUvL54K+xBL7kgJZcBGaHWcUoiNQYz8DG4RuIj
BCroiJ/NFiOVMzav/GXFxX2LwZLWScT+/KWJ9R8MZqdlwyr6WC0J4UIt9jWoT1d47UBnOgfbfdLW
rMfo36MKch/wlZ9niOpHVNHqQuroFhUZmNVMWDuycH6RY+TLySLuSPYcXsDcBCks3IjegZ8HsVSy
QlfhGXA7hKBIDT3SbBupC8O7iTiuwImMUZkzdWJoYgxwnnywtMWhgw2EQiNaGIZ/S5NCxxEJaijO
hwBWC98ZT4eYCjJo3o9LnX3vYy49nbGqNjaXQfzUAs3E8082A7lNFPhi44Wr0Yh2nfovDCdpSKvM
+4qwAZs8tPUsZW+hRpFuhsIYi5Bqh9kGMyCp9OIY+9SdNNtfJhXir+ZdPUBGF2bWy7izWS43yybE
xHvwMT8m3AcoG8s+GLUZ2Ax3ZNJEt5Pbu785WN/a4UWkuLzzlV2mwRg5sM8HI3cUBAyfXcQXnhnE
SAVxC+z8rlBKqT/8+e8cHDFZj96/6jhsu5R2T+vzR4Pd8l48uOyp2wVctZC1tHVA8At97OnOdoay
6Hfz6ln+q45lq3gvbjMZpincsiiVHVb2FVT1HnAV7+4mYyaE7+LHMWHg6adSLudMZcVERAJRKMJo
DTieSf4dM8arkMu/memgQZf6mKK6zZ5NA8a2KNN9mWPzyPmDJRMAi80B3+ejhh1lwrwdSghEIjFX
5r3/vvbyKxBWCOsyL7jqGVIXFbv0M+QT8eKazRaOA94hkTjQAxXcJsVNXRIq5YnANB86cRuJI2wT
saLEgXwyoZaZS4MuIdAQy+nBqdPEukTRr+lhB6k8t3tLPoC/doF0c2ZVIj9uysBaQl6lc2SzllFm
hKSKP1NQUhdSzTBjdj58eqFl0ArauH16H00ujMIOOR0x5VtTQEtkIhMbD4NEHGt5BXp6SU7+Ov9m
qzIUO9Hk0ZNwceUrR9o2WmXJCpPTkM7K+vD2JIZGQuvEbU1sSeS/xLirb8QNF5LuXMbVCP+XfeMw
7WPggRckN1OmaOL90aM1b5lN4zV8bnkCXG1jMlRb4wUgxSLSMCoy8TYVuwsK1hUxW/JH//wdumY/
QEjKKHs0gW6paaZnB/RyfO8At8gOvVTpnHCM+yI+J9aiFfP/xOQN0LQr8l2WlVqWZsOKMu2/eMdC
f6PKGpg/KTz2kwfcDMDxqIL/j7O7/Pv2pWKqWMgMQKrPNOAgcfKLtoI5Ph/y5xJBgCgfFaBwoI/U
4Sls57QsYJJYCmCNwF9SR6fwMD1a2C/70l4fMPgTrh08df6BI7SKOrpFpOyfSWrQXABKsViGLGV3
pKokMgnX5XLO0hgORgO6ZjGwI3srFXehkdjmnLQJR3POgSkJPdZErpFp85NOuKr/EtQlK+hgjqQR
+DrSOkmzfh7nU1Yoq0EcLY7i8eOLQw8rImRJVWiDJBaQLbTJ1k3/TgPL80kfL4Nu7iNECkRokirb
DTpmzq+vS2IDmyDhyHSrUgqBiKRUJAtw5jOFTfdXjXGey1BAfklVI6XYg1cT22DZr8B0mCaaBTgB
giKzi5mGnACIN6g5PpYYp/44O1jpEVwh1l7UTTREi3bUSt4DDpc1zdNCTs8ZD68UFxRNPwNZHxTm
X5kBf4vXaVEAfazD8EU/IiVL6G8NyisSUBesGQ4ZKT24oq4dc4CYtxX9JZ5xI9zqzwbxDRIe3TCx
kRNKwUSQbPF+kIpLHMuOeih5ph+CCHpUNzzMcFkgPuMHJzTIl9wxwWPBuLhKZJS99MWKBLQJeFDH
sAPbHkG96M+esawYWOgWReGC0jGRqmgRWZxeQGYCIWAZhUEUW4Q5mljgFtS6cugAs/RAg44sFQGy
5JTZ4agoPpvzmHUku8JldRxfWEaZNfp9HZBQPCrlTovJyW8nXlGHs78CVOgPu+2LbbaYYUrLyWaP
lzVPNyuCl/PYL5ZiI8V3s4tIcif7CPU1S3An1iOyKchmIzZLdGhsQezwKzGckiNZDMHTDrsdx7bs
65N/5AjZycSLSTy//uViiE2YLDFAOylKhWBSGjX273K7cUVmFTZkFk6RIXdkwr2iNBafFH6I4FJc
EsGqr/K+BcMSPzkU1nxGKbzFF5pGnK/Rc/EP3yk+oMwrAAXAYV4jKaqFeUEIAlUYG5LV5DIICilg
4IA8hZWkK2STl4mkrTJLfgypE9w3br64yK/13uhmUtLexBAeio3keXPDZEKBv6QUoQ0PSAZkUlAt
edVVKgvBnYwoxjkbBrzNVIJ5JxPXhEMUaBo8GcKhQAfl6siq5Ln91fGcu3JH8E03+DQ8loKcich0
JDaI3CTdJb+JO/Uvd7t30mu2Qw1AAUkeSoFNLze6zLcZLzM6aE6UBXDuOf4E8sSXL627BpXtba5x
bX7R0ASdpJdkky4wvHuZse4P+7ZbX53nkiboGzzffK5sjSYOV5NPCg3oZkPYQIfFwMR7zw+BuqqI
+r7tzn+MAqJq2KQjJ6bN6O2ezMGgML9hY5qHnl4iLb9yNhFnNFNmCi6tc+bebZjPQFUDZpHs3H0g
gSVwMbSXHCYDPMWbdZ0fCRP97htuH4tS8HxU52fdbTJGA5v1X2Rt4eCjcqtN1bnvjpGl4jHzZFvH
AwHUqmGd8OwrrIK/9THq/Tqsc/s+G/gTdlqSnRraRDGzeck0Qh9xaGxhn0W5CjB1C2FwAYV0jKWM
FeuYQbuifwCZmhz7xfLgnNH4Mgcd5ytUa/yRYgBBnXr6U1COpkpa9bUdvUv9QNpLeJ4x6G3mxsDr
CiXlip4WP2OQ+LeNzh8dOiYRD0NrPXVS1KDcqFPI99qphZNKcP7qa1qultE0h4PdCXIn1ttfG8lE
i3JpnAEo7yBXwlId4MATnQwm3Wcfjckj+FOnxRX7k+DuFkluQVktYLV+u3pFXIVSsXImzwuhKDcf
xe/qMu7NXxiRFBt1/1R1RrB6Z/E0sa8iBSy+sjTdjMRdSVw8xMuXy8AOr4T8bUNsxDRq4KL8h2qg
Z5t1MbkvLs0AvX68rGCFRgXMM4aWHfOtGh8yBiJYGU8dLxE4M3o2fe66sIQZA+ZuPrD5O138IpS4
mMHyRM1+hnzy9BAr8cLYZXyvO5XsrMEwm2GBfNKUtdljwlQQiWM0vdc9fH7FkONCEdDaN79u6xv3
ILMjzjodkXg3l/eahfSFQMg9b9r9q3gR3IN1kbyxjcrG63LxOkP0RYA77F79+zlo0kS39cvLrtAs
MNU9B0dQoivgT3TjNHti1dnXj7fhh/GTlmFLcl1WD7ac5qQPcaDb9YlQa9LLZ3h88P3PUgs6UW2R
jGs37Q/g1OLjPclLf1kfL4PiOgh70SB8mjiCYKQm7p9Pk9qL/4dIAq9EbKFLqCW9qB9JkCPjNcIc
v3DkvBylcLHvJt1kPZbk3aZd1kBS8oNOOJcp4cOgkagscTxj9qm3IP5G7eTjVRiDySsS7Md6VcOv
B5DlVouTW7IGYOaFbfLLjptAVTOj15y1Hl4Dvkm3TBUFkQfW1oqqFzVi/1y/M+ehWjGyfP8yTqAq
UUuxvmcHevMM5jzv8XQxDtX4vDZzdshTkJXp4LFprFcley3cSSYLNzjs/GKmS6hzp47PjeTacr7D
nO2uabXWTiVkTRibNVFbTV2YekQu3lHykX4oXUmP/G68TYaQC9pQT0UYOL5usIrZY5sGvmjf/249
hxF0u4K29LRuT/s8mD/ui78CJkwzQDXYa/9l1/gA3+3z2vYPs6zdINT4Wmr5IMxwuDhOCzYxt819
bho4vnS/7nrMbXhe/cfi+5ry+usGxWjpu4fp2urhWEUmwCHA3pBqFaSdVIaHo1bGOurB0NyLtUMr
UdFsnTe3z/xVomu1Mx4E1cgbsXrb9joj1uInN5+DcYfdEzVXQ3XfpTVAhi12dMVt2B9oKAHvf70i
OYMcZPv51/50/db5A3dBEgnepNz8tW1xn0HPoM0hUK8+kOaT1sFUw9JE0XCRR0kfTvdY8NNQ0VOb
5jp6BBiFl0f9RPrjw+BZfenQPsRpLhYCATqeAIABgdRlVmITy2UCKjq7i7eUXquJWJVReJ04+b+Y
LODvt2pFmTh62a8/LiqGcI6Yd530+QMUFPOCO0Se4QYsU/KlWYwWFhRrTCp4JHhqerDOlKm4s7TD
F7pHfK5MdXoI7kARKHKhuCMxOenN2kXlxV5+MqjVOXzRKByCuay9hb1jtfG/Ko5hN06+SfMX8Dsn
NQA2ZfgHR74La7A3cW3aIfGzK/ZB3BhLQF97mKX9LWJHgaSp0/3Hzv0CO9NA8HA5rZv1STGaxOPl
3jHa1G0cCtD9Dax1wLkHQ/F07HM+MoC2W5QPy8P05zRqolrBDHTaAnqotC/WeS+Ur3an0Bgg40WB
hSOj8jm/J/c6059df3D3CdRmP+XOIdVR7MIhI7uOVIxcTZg+bz4G0zC9TP9iLc6DddTXVHjvXY9/
209oM3V07uvVogkIvcoX5CA75xlqIkKFUUvzq6nTF0kCS47B2vzjiZscjjq2bEfidLkWJoXbH8OU
DlDoMJNgWwb66dsd/ou7zUOgIlh7EJXYsZpmi1aeMAcHkp9V6k8YfMyiVe+BbcQgOU0KFJybNluc
qDZvJCm2xsq0Y3TGnXGxV6aA7Pe/Ompz7CIpHQ42BwZgGAgspQ9E+VrAU7gnlV1GH8XA9zaBG+49
x43w5J98Qihxf9q0rqZF6X+Bq8xQHwSoMrOB++yaFfO2FYKq/AF/gPwxWnuWLORV1RB6FccUl+Ou
Q8Oq+w6SgKvxxkb98OBfLNY1PZdeTXLrZrVw5XpFZfIND4u+f/W+0yKB97RrQdpKev5jXK66u9e4
ufuE05slf6/nP210ndoGwMh+U5C5FzRRL6sTnQIcFZu4VZLHvuiMD0HDVTbi7Tmy530OZgy9jFMs
rhuXSW3VVte7EYLatz5236rcW/wcKd5rUj4gR8pvW8GmDo5+K3i5LdQzWLxPjn7PyczcekKTVAhd
tDr++yMlhinSlT7oWQPj8aeefczym6hxC/dnn9TMLvmtcPtBuIuTg777yYBhuYRaGKwP6JUBN0WU
hAp0cNYyUtEg8nTxPktQqNPYSZO4p17CVXODvMHLVmV4ThrzcoqbAvmwdpZconx8XDXEqkCiMMoQ
OUlU+y0/hx56GZe7E9I/AB0HvheHMtZnOuoF8VHhaJh0d4hyWs4BA6x5y+GLScvHigkBg4w6cqvN
BGXKp3I2H3PoOZWWCCg1dqZTYMQExBX+NvqUzMmXqshuPwxueM4e6CYb1hrpqXxCAaxxXQGoixtg
dSpaMUXXcHMSf85CE4HLL6VZRkDyRxvqtmTgAkIRPratkhewiKESiEzSh9FhHsd2i1U6T7Ho3CD3
cU1RjgFR63owt0FCgD+Gb2e0A4SpSZI9brIZVUCtYWI3f1MufLDxhH/MVIjo+KaO5iQbwZQznQ0m
Qkbh9a18+Zp8TVGmsdokJp53yTxK7GWWQ4ZGlQGkKRvvP+9x8UstzabNznxwsQD6XYOOhufk1+ZN
2AyaMEL7CVT72pwahM3YfmJVsvSGF6Iggv54Hnhr/eG8uMj6RjOXMRCRxE8NdMCQ4ZN3CyMLqjQl
DEcoP4xS6GnSz7AxsJUHfaZfa40Y+DkGKKKzA+3dsJPAzISMCjUQeqQ1FZKXsGs5VP7s5XI45Yb9
s8IRdJY75U85UviQPzv6j4c1D2RPkFGBaeeFOQ94oJbguF+TXdZGCuOgRJaBRK2Bxio/YRgWOSyz
QodaKOub9PQKWDKzBVjskToGbmkXdhkeves02ynx/mz3h23UGc6A+DbBJcm507cPT8Rq93lmo7cj
OhAhOhGC8/WwAtJ/AOfj6e98408syT2KBYyC4Ee4+uegH3YSv6v1QlzgYKTOkm/MM5oCjy8U57A5
DFvefSbANl4s+L13NYzw18MXZDCBNRJBw0vLv6LdUuW9uwwQ1jphOyQm75jidF1eKUG9DYiaYBME
zo4Qxh7yD7fJ4/L0LVYll2CcwDJ8MLdA3M2H4QGf/8scxR0CGng1HyyFJ4wsj5g1lzQgVLgOXzjw
DJ8sZhvons70Q1fbIcFFe3Ga9i0lLiGmsFfIs02zggPRZ/oOoesmtDo8PTdW8QGS7DuBglvoWxnX
EKWpP3zliuGdth7WfpVW/IRjkkctLBgl+7TUr957WLsSzNdzcHSAVgNz92nfiGQodXLENwUiNqTW
e+4RmXprti7eS0inRqAMyr6r3WcUxrF1QkJ+Qi0Y0cfhKYSByXXamkviOJ4IpuwxhU2TdzdFEVva
ff8zRLJp3SL07GxxB/jujLrwTKnpjZcFq2VNF0pdza53Nh9RbsFZld2XPo+xWdwfnWTFrVRMRnB9
zKOHonONrkiaz1ilzrsdQ3w/oEinCrOmQYEGfXucYmyDRCuzu1Qx8cvBnIYk7ellXDCMXXY4G9Js
B7/+aPLTLtE7LBOo/i+gaOTS2zb8+CwcKHZWcfModNMMrEnRSnxSD1yFCicfEBLYqDip7M94zHEX
mnHX5U7AlnFPwplWrPdSEhiaFfMs/AWwLci5euuhJMYgTmO1i9fM+qs9l6XVWRU4UMk77oF+2ueO
cUjfFa/VJPv9bvrHqbrFiWbaN8lfDAc8SEdcnKaofUNJg0SiD5PBBb0DtWEZMx48WLKKznz5aMOc
loGwnENYDGyT/kgtNGXSjsmvRLLq12JMsTbhqcfQDhGCfuMWuYq9UWeUbK6ayaFiJ0I//BjMPmcy
sUAZ+Hhq+5PFBTtYxW668fY4sxyiA0fMFCYzBoANGOKw7XjAIQNIq86dxB+Aa8Gw3dxzP6xiWjv8
Dpstv7m7GV10h7JHBXiDDaUSFx+t3t9hMs+D1p9sb21bkf6Qrf6Bd+SSSRcb9lN/2hfLI7JFIqn7
WpfMdPPs9C0eLMY/sCpn/kx2LgIpmJDw4P6y1fU7Yw30CMwQRh8NcFxhOADQCNBF0WfLHk0WQncI
b6Tn7vA3xyqKgPvRRa+W7WEP6L90/uYEUjHjGu2OliDo8GJ/uDyou0hViW7p4dRadXUK4ZyXwymf
PYAuTVx5JX7BBe7/waTgDECPIt6a1NNUaDlpeheojiADD3yWYTU4sFUNYRZY+DsxlV51YRr0vA4g
D39BGVc1SruHWYPA3sC5viQJS2BuNwrhRuHKQQA4hg+MwAcUqZJh8XXTSFDMmyfmzJfVb/SXYOEL
mkXbctutGQL141z/G8EWB8mFnoON/Q4TTYASOpl2KBUP6TU7jqvY1B2H/BjH0LFXkv0xSYyxzrJg
2MVDv20v0c/DQXb8tuZwHJzZYGUvNUCXHyYzVCwEfJ/JH6ctZBHsFcygsrBywQadY02GO3KVgWgt
soG4UzJcsyzyihNuK/FYeo2gWzbkHryuLsNN10X1+9EAuRg5JBDV4W11RwWwr81UaNvCJ1742D1Y
+1df+2uHB3dtvSyqTbAFQt/FMwCCXaT9ic+7On3C8GHLQ25C+2czTO3D9QWGH0kwkawIybJqoc0h
IewILmZ3mDhhg+fhHMBx0tDGGxYvx3eg0kKupejw2OwKfTh2dJYpZ8WScXTimDSKjEqYhDueRgtD
i0t11HZxW4PHCidDaGw4A3Gz7xDjGYIzhpepN/v94uvJSY4rLjaOVMmYCLh4hGlz0rNA9v4EftFs
yTFgMPOx+uHRpdslv0Z4GkYoAP7LlExS+ewpi5OBb+E8aAOfSHhgfAtGpwd6G40s0xzbFYXmUdcs
DVsDfg77srGkzsDrgGpkNIIFp6UMyT9GZFWM3+ES2mgjdNPDUH6JyIFYPCKarGmDvePI4BoxP+ac
+zG+fUxmjR9fYXzdgd3FFQfaD0SUenhP8ciJNc6N/Z5TLmSSaWKcY5055EPF4HAby4nVcsiaDwLM
umW6lEUHkHrmU0zizYZh/kK7Mox+DxYH6H7Gxdwme6pn6rUfm2FgwFsIz1Mk7ZQFETSsYRdKLccK
e+khcnQPC2+quOVG9y7WuGTR2sRlaG8eLloXTayXtFjz8JSw6NCoxTDyYDVUWm/0j27RN6EYfuEn
Cm6QMc/mBztPXd48NkAtOT+NqWnivqbN2UEYpKAXRMKJBDgc/ankNrAx/dnQaXWswZnw4XwyEAj9
CHWIvzYZ3RmnCO8Vjap9jnIvXzHD1kfxUzftiQxSmLZO+253pJlU2/2fL4GzH5OldbTYCGX1/MfS
eS0pji5B+ImIwJtbeQlJCCHsDQE03nvz9PulZmPOnp2d6W5A+lUmKzNLsjJuE95N3UL3MDsNrlhF
oSq0h6gVEipqmMguzTEh4WNyvLc8uoIzSiadcQ33/Dr3fAa7qmTO1KKxAGq1tVYqHf+oNHkj2hSi
CAm7W5eNqUOJX0VGGUyXmHQtGybC9iUfnjFQZa5roGVbNOtVdlw9gEpu2KlXaM45eeELowS6L7eF
zIJmJb0NGgFmFOOZshnSLUbv3Z1LJiMA7R3eimDlL6qSvUW3wak3jMDuPT6GuR7JWwcyQZcnMMDp
Ve/+TG65uT2QW22yVK8vI0zNazKNRCZzmBztjYkrCQsT9zYy2V4L6TwDlDQHVIhbEYHDyTTpIt3w
6+crKpfNRt6UZx+rwumH20r0P2XTG+wTuFcvFhJt4x8Lh7GSgZml+WLVvdot70T4u5nPovntbnCs
iMChtL8IJuxntMO0GS5Y02WxNdb/cFmwDVvXoIPqTFywyMFUjjGh1qNkT4zBolPvwuh1z3DrCJtl
KX+dk8M+lmzLGO0a/ebIXVFgBKlrA2f0NnvD7L8tDj+YhzvuE4vR7nVp3KDV0fsaNjtx913282aa
z5Xh0/2cNIHWaGhKiD88Y74XE0oNLlk+x+jRyUpDaAFwOxE+L4mF/BwKzZvZW1smpTg4Xa6PKcMA
hD74DGOeWG03DgKqhoSYyWUNpHmHRIIjsxFgNgKcTCQnBktBdiKAAxoy/eQiQf84MTJl9ERlGh39
xGDCyoCJcR98UzRTyJ1Ql086F54jIiLMHXt4NH1gQe2cyZ3lH21F/AXgtB0Ol0s+sVkne8pxf20D
YCVjilzb5lKbMk6NmrDFOo6m+yz4UFHQYSVi+B29R5eB1mUtXIS9R+tkq8qC/KGzyvE1ZpBr2Emo
cJ631jgSmd/s7R+doF93LgGuw3xUOzHU6BozrOXYwI24DlTE9KAi/bXJWu3AxFbpwsOimkn3aTzE
Wo3evu40Hb5pvDHq85tpkkPKkCkNq0s2bBnziAaljJeXO3QzxXubL3jZ7Kh2nOus5MCB05jSZ9gf
6jv//QNqx8sd4qMPuXKf0H6X7I0Xz3pBT6CIhYiR5j9xWe1XcNkO2rIUAdnst7BZ5Kg1cVeH/z5w
DC5uL+jvMAqLXXjsG7MDY8CHhS7W+cQnvGsS/rOcI9TETlTQtmWrky7DkHWo6vPph/WvslPolh0+
horGUOjNE9/Wa4gK0ebzNI2vFe5mmLawcrJGfC+G579PvPOA0nHewjCGEHKi9d1FXQwWh42k9UeS
SO/txlj7x1tJXZ5XFPGyQ4nZ56nWiHgOrIyDBmluRUMH8CJrP5mHkan4Pyhd5D9iIgLx+d3T38hK
lLbYO7ctb6e0hPsIHpK1BGqPpIF5CQ4ziKNPGsSZ6BStciObnUvqRPrDPr9um1db6fm4tru0xW04
eGQ3VQ34cxrVDqfN9bdRXYQai5vH0NWn6OV3KcklD7owPzil+75iB6p0Buk8/tJ1UDAvEi6YKL1E
ABzfWlkJnOIwXPe39vw7kGUBsoaMn0CghK3SZONJCp1AdG4IyB4EFJO/gUSkrR5F6C2Uy66/sVL4
4Z1dB+4YdgSM4yHewhBSbiAWTZHmsfSh3aLkrictNlI1rVQUAQj2U6bJ1N/JcofCzYTCEpg93YMQ
G0LjRqmvAnzjHPu8ffhA7FWAUHLgJMEYd+aYBsTTQJsdIDlgGBS+oORf/OfgmL5CkVkrUDl9DCP9
TXJkFbYoaQ0G0s2Vs/XWFOfi0Ch3id0KifAO34zhDfqPMpPpr737Q17kX2N9V5UJfKezbzecLf/M
fxtyyKEH+5f/z/hmOC0+yY4lGqSXST6PZxrv0mn4vGLHT0JAtoNXB7rCUOZpjtcmGRg7KTspMKDg
xhL97BPFmjbJQ9Yxh0NJeB/uw1092xSlSG4HQyF2ghoD+2XLIHzKU3ob1I3k7nBpmzlhKdmTxT+Q
z4cLAHZ26jxRn44DKIisMjAWcN2Jq1UHuxmGGCe3Z9vDujUkyvTxTxZAQjcJmwpMLcXGV1mPdImS
ghI8zJ2TDTotse12zgn5ATHSZUuiWWqzUOOE2YSoEOsulDyoGrgo4GFGXNVthDxkzDEEA7TO2Ead
bynK1wCdBqoKkH936VP2+RVT+yOuwj9uhrjGAwzqgES0CHN08IsB+TfO0uWl/fBwpUyp6v8uXrEH
6Acc7mlV/B4Ru6oVkz/Atp/Qjiet8E9xxVzIMTcv4dKTI7yF/q0aOE2XKdu7T8Z4aND+UbqgGAl4
uHgA1HGuuRjwmKDDMc83SEwRMiveESSf5eLULlChsUuZveEAfCml7AdWpu3GTBFscwyIqVaZX1VK
OM/sft2/Vb9MsKGkxj7gBsAuTx94lWYcjFmBFMp22xMbiwVmAXchSZiIDcPkYicYX3ZCNzQEVKZk
UjZVBewScehyeNNSYVG1QMGTguoNYT1/dBmIMMH64aA37egcEOe13cMeu5BdObnK6cyTSbT/iO+A
J/QbxOdJC16rVnyCdezAB9sUvqsD4AjmdD2K+AB+MxniY5F+YFE5X0D3N2R05m2x6DvSi9EVYmFC
XHCIKvB0IGZh6jyZVBmzJVrUyWSUIYmWsDJB4Z79U4GLYsZCl23Uis/ISXgnhQ76F2i7GWUxCVx0
oI8B68Pw4ZNBReTliFopDVGa/lDDNbt8hnl+CdQoseI1BIA3bSaGWn4+jhEc2nbIBcN5n8MvLl1A
jDZp6zgpdEA0zng5O0nD/KQqtJnx8axeDJfdaEuW2VYCTlWIPpdAtaQHPsAcJDRy4ikoKBDyMWHR
GX9g0c7Iy3bC4rwj9wmrH4iGS52s/QRaGJv6jAWiNd6WtlJRTRO4BTvkHZ4dz67OLB4LZR6HZhCY
5CGM1Nh/Y4AMftFLBJIWj8PFglR7Yk8xwIHb8bmxzvzKRj+RubhOk4lmHGJXs6jYmcAg+0LBgp7k
AGRZSukkVGAho3v1di7s5BEaG2lQJz8Ofb6MfQJxjbqK+NBhdSw5TSBl2er3EH8giuY8RCO265Dv
IanV+PUORtHTPoVfJGEvONKkm46vria/I4x+7TCU412o54rCaxRxIpG05QmuJHJudB2AoXjmnZoF
1Uhf+mH8vQgxql89mvKHRYUMI5sNqJD8IN1LaQFFt9tuU6vCkQPHUL9KlubuMhTzAlHuCS4653Uc
h/TpgHUg8UXWNScqT9QrXMQm9KBam86cgA68Q/YlLaipoNdJ0qq19FPfgTl8BnSMYGS/PIpm6IjK
kzC636ju0vzidyBbvoH76CG11JQnho3YagULOaGOIaGxdDko1E/U0jFXhdiFkYw6LvZrYSxhESXU
nHZHFiZFyOG4kcLRaXZh2cP5h25MDe5xD6KfxZd3L66nihvqDWgfuE3RMWPP4x3Ae5QsZBR1295q
tUIAAebuoRDzrJV+wGGklcI31HtfvAkvISoW4kARSiRnyIZ0SK2DbgEqN6pH0egmLOilekgLONVE
Iwsc/8Cv9qD9NXcZR4G/hjCM8wDkYn6HYo+8YarOAnkRe7r7p7shmWSJvbtwQcM55UL6IIqvXZjL
TGsZYR1ZgIXsmBfyI9mxtaf2meOwc8/osbEYExtTfRjKTN6InuxKTCcAIVActRoyYUb+dC7LxdVK
2Niln7sIw21GV0BuSPWwKHHkBQ4u2d4y7ZC6Jrl6pw1P3cPHVVUaUscub53LYA2e9jr+crE0oGhx
1floD2uAr2L3769A+YzCg3kB5xJTAvS0cBpZxwpJet2/ER2zTtlkrypPDKEqS3gWlCuE3mQqImhu
oqUcL1LDtcfqkvDEoPy4Awt1JabvWtxKvnsgNrqz6hacvxwe6f4xKOGiRp3sAz13rkViBASMkRA+
jGoW9xMhgxaekgy1Mm/BeUs5tDrasNESUF2EA6ENiRUWawmNhGX11Ne1McEkBWrjMByj6N3W3IdL
wnJij6M3n1PyX81j0KG23KOBcnDxFw1UgV6RCNo01SAfNm1axKt1LJa/Mr+Wol+ca1fsS2JfN6dm
MHbhCWRxmVcZHjpwzqlyWYgH0qjlYxIDoFui7EKEC/tyVLbnstPKeGjRE2+7P4+dJnBxtQhLno1n
v+UWupjjOHSpbLlw5PzJFhy2GI6PftHhAcQi1/rQRvQBpT/2IaaI+9kxuJNmMFD8gQvpq1hfTnYX
BwoqAgw9blpe8DNCMXom4+OpES6SaUiLC+50M3qDFg8WNg82Wg9WJ9TxvwZ9tNqRgAKpVKQL6E/p
nvmp41fAgyT+7sexoklGpHDFuVqQGfyMzjTOAwicQaGuxEnVTBXMYmvWuT2Ah3x3WbXOTSUjGaQu
YYxSs9BEOBmcKnCYfNwYkxLtwAh5GChNcWBJxjYnF6lSfPZntCWrVS+IxzwdPChDXExiW7kpSY0M
qBshOglXj0vnbTcDOnIeWoimdAckiAZPI++SP+UPlcnUU4h18emCRi4q7FX8dKsw9jWV1SZIbgR5
mMPIGx9S8vzMXcoMNKyOfjLDf1vQffBlAUgaQ5qisHpRP36xW/wy+GZp44uCshXxlIDZchFeDrMV
hUXGfRGdY0pbBBzgArHuBjTUYzuGLc2n6USkQvQ2gJ9cFSzROBJPx01g9wPFLZl547xE6cN0B/fD
BrjYKfoyul9dGG9cup/+t2n8+qfJpXvtPKKxyxUC1LNqbfwwSgZQo7RDeKb3oL0iT+Sp1uNR8eRw
O1fvxK1iNH1HoTNWlueK4ttq1Wywb6wKufraNioNBasUY9UXQmPgUkMdZ1+tcWgDaJtadvnicsh0
FuY5o5MFnO14O5J+h+n3qX2DzqRKGTAJnoa4Q1BmGZUsmXZf0p2HiS1MPH3FReCkT1ZVpuN0700M
FMNGn01UvDUK5X0GPGQusLC++MVVi9Bddu/a3b0JtWccyduBGXSXJhYkGzkKSi3Yw/DVgbIV6Adr
q0FSzsFyDYTPYLuklAgVHDIaadlqJLzJ/Is+SkkoGjT4hq4SqIWlsCVgTa4zgxv5+m0W3SKzND1C
8BWYblkqRmCT8QdN3GZIbShyrB9DgRea9LuN5J5vfiK7/1C03lihSL7ImiJFTf+OJGT2Rbf3YEso
+hFQj14W9UCBoAfBBE+UEdznjjOxSOk8uvqh9UlxIhETFY6qCdHoKX5ppO6c/zKS5SZc/hIlziTC
dtnBkIad4HLsw7eEXFvyVRUgjNL8p2yjNw3qaE4ZzpG4tENY5cGUApoDQ6ynuhL5m7wqReUDfWCN
/I81Z4fV6Tiq239kwtwyfc+2LAAk3YiHc8cyRIr8twjksKsY7XxoY0ni7Yc1Ijmo5mGW6EhLx2cZ
jcgQmNKyTBwSCb2u1WbmilvJaDIiamEkl53xPCAN41jAVEJCyDNziZI3R8omdXmOStF+D4sRAaRl
PwzGPgbd0z8lqJa9mC0WIi4fGt4xx2G5EgskjeGsP7P1rC+SOgGxDIoWs5Ne+YPHV/Fi2ABFZErQ
H4MwxjRMjJmohlk8W3HVLWm7UNmL7QIWZ8MLwZrKP0xYroz4hphNLCHwfLrFv0WLRdqqKzJqO1aa
9j5DdkkaKnLPEW9IUyj2L1G1Ew0gujzaTZDhjYWQno8MJ56iukaYUXFIOL4NSe60PleTS8dJ+doj
wAf3iIelrP0uNr342r07S1GNGCcET+PHXeN3ZkuiSH7HCvnz4BDZnmmBvw3aaE6CIuU4lU4AP6fo
YhfRfgY4jnu6vpMBp6YImnHzP1PjXefACaxk3OBTrmIhsOH00LtvcuxFMZDStTNCKHoeHkxUalEd
CofUqgyaogdLAQCBrzccPPHqe1DD4qYbMFL69qohJtrlsBziKxmXZjswL/WwzAraVIKc3rzqPjDp
UeHBIT0S4uZAS0T/rM4FvboZh0rTeaolnPBBnGkDFk8nydMaJ1s18tPEuZWfxnrbqildsD+sRQmB
Optr1SiylwI/vME1xxkAda6uowTBJaeO3bisfHQMa9TpWcZGUyYX7MBGDpc/8zdHVaaqjVPidACg
GrYr422V49l2QkdJ+SfX7E/eNVMQkcr0CBPDEB9L3I0Bes3p+KDP/yqaVppmNSqenZXqhRjY8A06
HPzYR08xmuUZ5GlaRPWZlFnLjMMxdYGd1kfQJsAW/HZSd6GRDbPpfJU37M/e3bkyWdcmRubYiLOR
PgW4d+xh07yIZnkDwQj4YBgl2NoXuNgll9UTvMi0BxzE9sbDOrzbo2n3OCsH+OmjQ68Yxfhfac/j
jYcjc5DoKtwGGenQuIbhcomcVPo7fDbzTkfCQTIj7enQXfIU8En8JIEizVViH2vpZxRhZENiDYaw
uUUQU6OmGU/TOFBjFYG4RfAqAzSL4LVpf6KjVZ2Dqr6NDRWOOFagWm9fjK8yJdisd+xdqEwAQkhN
9tsyqEn18KuMBHkCW3q1oe4C1Ql9iW5t5BpUHQ/kEDh6CAlA10ShKb+vR7uh2AnsSOMhCZFqUO3f
fnhNcFUsJy0kJjTebL8pGcWOthDDPQFDa4JFF2HmHHKeRZ8NiGQ+EDuQgbcFLRUy91DTRXkykju1
MhgJ8R0/z8U/xp1ihvo37JTAPwCuSOjeoV3uwWb9Qgguuezy6jxHTwe/hqN9td7Q7cUqfjvoDO48
DrBNxW0r9LX9FWKxWf5j9TEc17vVYH0KIVJXj02X7puz8nMbOQdD8t5r9g2hVHqY0ZXsF1yfvkiB
mro2AROtm1npY5nJ/raYW4QiAmIzRY6YjYJAEvZl4oyBm45klDVaUBPbCvbZcMsfEK8bbgufiGum
iwPrjIESREj33GEcugZhYiOEeewzNjQXoR0XwyKcwS8YPh4QH9QBeE6ssJ4Gv8D6jt707T99LuQU
kEsazhvQf3NBzdeU/jiGzErZjs049Z6q9Qcb1XgoKpT+0PxvPEhS4aHG65YDDeimzNEkpbpAHwje
s5tfURF6y8B+mQm94zLg8HFrnuvGfXb4u2StEViUkl9zML+bjeGVrVVX4keLn/UEDPgGRQ3s6t0j
zxU5t8EXEz6c2lBjqSlVQp45Npag2CaVuuoz9TDqpBRvYRQWzRpwuppXyl/u2D1UazVcEtWk4eU6
sXIoEkmSOaxGSUVMDBlX51mnX7DrAO/S2nYqKN1Mgd94LiAc43Ho8vTy6+U1kawUCDF78/ngpfKQ
p0HHC46LcSey8s6SGjJnWEYJhDeYdYH2+1bXBv9T+SRZ/iZ8OC/0klXM0QBrWCTCCW6/WIzcDG7+
jhXJJUwu8ILlWuEWxVQYiN838JGmCsKg4hiD9lYc9idDLVgeWb5cCoW0321wByh/+ba+cvvEcRGL
Tj6AABgYeph33gf1Yrs8OXtqY6pxASnQLyHv8a7edEKbF4GeCWrw5bbUXfwrINWUb1QT+0GVwnJQ
7xZ6io1aLfXiIzyox25hFUWcIn4lvCS3RG5WumQ/PBZBjOpcKA0lsNCHJ/KCPPN2FEHvjg9qcVdn
pVfKiy5ZVCjbNyn8OAiRLCrU5ZA+0Zly8twv+vf5ZSzTO2FtSkvVoLDYJSUG41soPmuvybs/pkX4
3DHz5Oaq4uBi/Z5d47U3Z8T6s26YBFFuMj6j8OIM2Vlt+HTf7jvCTqeN69Xkbj5T7GYQxUvZ+IbS
fqEbq5stZ36faGp8wBqLiXEH0S+r3H+4EhZmlzZoFZm/gzworKFwRUWs4MSJaVHeD9H3w9c+YGgI
/ODShNVs+jBB9LeBxohaPXYZDFFf2Wcfy3YLf0jnzH99Ldxb7F172j7Y1+SB4e2bQR6cf4Ll7AXY
/zGbPbguW0JqiR9eclsTOo2iU6alU1yAR5GszWeIHAcTmLsP5ECDszFffi08gbxzuHmTm6HQnDKE
AhqSnzv1pAzRgvcqFByR/yu86RdUh1egUEm7wrMG99kDETnSmRzCK3ZIYuecwqpbWWxnb/NHO3Jn
UdnVbvYHLP+zL7QTahprxhNqgo8fMyAGj479XL1oPKidaUbqVNGFntwD3/C62AnyzsHzrfeSKWnd
vCRrjjJv/+W/Z1uvZHHJOUayNteYae8V+dMKgKMDfnMzAxirogKKctKy3nhyVONnXgkN2jh9tLwb
SRsk1fwsBLZ9aaWQBiAL5cjXaPkreOjX+3LnwPjWh7xFB/Xkea74AKEHd92RiQiVXhMC5Rg7/vKa
xSsWhgdtOtl2u84PwIuTluD1rwPJ+wCKRFTfR9p8HfRJdoWd0hxTC4E0wbaBLZloxPr2nkMIrsAi
PoRb2CnsX4Um/NqpNqOLpl9j5SDTdDWCsowpdBAi2wojlMQqxFggQPulubQGcXV6KW2FK5W5jpDg
NA5iOGH+a14uYQu/sM940NbTJsEsvTRgsXhi3zE5N14s8TMVJJJNXuF99mAk2KBmvD3NQo/ooZCu
YaGK5ZLzAIzAKaSGEu8AUvXAAu4ckzWKDDBqFOU3p0DoARUVGFpkKALYqdvdoKAvYW4WvlkdHuzj
BiJd/MroJp9fA/LHDf5XDoqe4+fsGNcxei+a9wGxgkCAAxHlJFgV2t+sxWRxi4kyn13gqrYOqTOS
0H3q5mp/5puQILx7MCCUTbY4+neIrx8rN16zZQYgOmJWYupGqapkDSSwtj9oV5Ue6cPgsP4LV1zM
vIvFhDs/RHgLstjxBpZMfQ5Yyt4DwsU52kdNNh048wltHgJVPMNof/EH+GACNV4MXSL7Zrz2sOS0
PuEjuyTMR+lG2TRoXfuVIXDjpwSdqzRn5xMzZZh8DUqbrSAEk8KoFqPMa9iqLgq8WcBJBNzMc2Ap
DTGQhvcC7cm59hkgOfsuwzlx96oWgAT2GMqskdxPMP5qWLsq/Iwd8i32JDanTvXgrSOW8cJLWrfR
1FzTU3JNz/wq5O1Aw2k40l+XAAipHNCikz+VDGRckYvTdTWp3gXJ0Lvrnaj5hoUjE0byvNBS+SKI
rnbq1Ybn7ruPwviI+/4GF9HesYvFXj1vWnCnA67v4Dk5uSP2qUp2vkuO6S6pYem4p8dX9A9urNfM
Ss4+ro0O2SGbuiSr1ZWDO3UbozUSosGXRXu48ab79JA8fM2/Py8qF/6OnMIpcYjk57TIz6e4cTcQ
nrX9F2d67M50oSbnLuJzKpUD0PuFd/egpdq2b71nH/BprmaF0qfJHwMq+A2nOMA2VYxiSeIbFA4U
Q5ekiRmV3kkZU8kLkBaeNPmE/Bl/Z2XzcLeaq69dYZyZvWe75HkU2NKtE0a/nOYSjTI7IHT3NpaP
ocaZ/sxdZyg6mcUhnGseqO0KNY5Yhem5WA1MWxnFHvuNGKtenuimP/07DXdDN012+F5juWws0hp6
q53INknRXzTkvva6mPWw+Fe19qCpyaVdiacZwmekQfaDzRcEtOa4AQAFnxjpmowBxV7AUpdqzWOW
venRKPcY2CxRfuOHgricV5YN3KuE790xmtJm7Ciu2MXHDhKOAYfkah8AhO7mg0r5SaMI7FkT+hm+
8PTSNSwz/JpOwKs8MksH+y17WzfW6Q0cXX3ztMttNyuQWkn3YHwpOUdeNDBArBox62dNAwZZuOQf
3Vo63zMRhTxAx0VpH27tImOnPejwl7plQ+HxXU3mC5XZSYMe9ha+rPmZBb1Am1dGaMNkTgXlsmAI
Zqim2jRPIH5ppzLCHrUAsfDpNMNSXDDnNbpULXRlsA2xJqn+8edodh/20xGmIQ4zlqvEGwAcheAT
1AIT+DzZR3s3SZK7hd/3pWawRp23BrKYUOWibI1oghE+2i4EJ5qtug/kS6PHJsYsxsG7owkYCHu9
88LOO+5rsSBTxrtPHUtvgR8dDPRCNBb6wGom1jHCs9m5wD+9NeUzPBeqiwXg7QMkUIcpUX9Ji9YP
WKdDhwMyyWowFgDghSQpOIINhvAwIEWDuvrAzV9jWDnasInFlHxTBmGqHH7p3JuMnoNrn/DqlzGx
KaWcwyZI7Z2vW+zRp4PbghZxdIt9IO/2omIu9pisNjlRlyEM8wLrfIugkn/1v5a9mSMZrvtDVTCw
NBZLQnAqG5irtbihpr7CvrbKneQEbItMc1mIuc4JCPHbShbEKPpBNUnn7MpSluErYEkoTKoZTRge
Xnb3ArsMU65qm8u5oY+iVdKOxfII7LsUbPDnR9cNffm9ADQgJPKy3yv9a7nOPqZnwT2iFKjw8XiT
UKZPQ9oXlz0x+z7PEzyLLW+GT3pXd8MTuo+uUW347R+cOwcX11sCzjuP4hrW702sWLcmj6W03kgO
Mnb6DarOBwc8p7ZiR/02kaag1EDGe0Dtvb9zwClL5TmPILQ6KuXir6f1Cz5BtfcK7lapC9ZHh0gL
C4VInDRWbFJTarIB1xRRLiprtuUCiYfb8OkgdN/EEM1wN2zAtPjlFWPNrVHLFtnuy8KzE86E2+RO
M4pL3D6v8TFWSN52vQtARJqMOhMGX6ByKhLFBob2DXZ2EGXWQQdoIQwr6ZA6JXeMQXcpgB3e6/7l
0+bRIVzPBk/w2bWzhxsdBLUlW8I8sM5Z0TnE3Ju84w0Z5l8hu9XYZYj7H6fe/DpwA5gOxDaj/uDq
FK3YhLXcnzEtik32Kmz/wCyyqbFps+UOrQY1eoyMo2yIcRQClMb8gEL/FTzpTKhnFp/AHYe1AGjp
ZMAXDIdbdJpNY5utE4k40KF9kBZPex9wEQIs7uJ21brk/7C3amizxfXOw+sm8P8XBIiQhe41yvdg
Y7PxpN9/Jh/enA3t1DVIRM7jDyzb9pc+h1aGSAX75S1h8lywS9coQr6Q3HEOdz6busw2qZikaOFo
EEbNxWMABTC70RUzETJgN4nhfOZO7VJeRqyoVvCZwY0E88UWnM7kS2Nl4HMAKrPN2D6KopAHeot4
L55VUCMSJnh2Qlz3TzP15IyU1I9gs8G0tu6Y3Rp+5VXmPCw4trtTKBKE5S4FusfTxMy6DubMBJvP
ixAaNQWDeO/IFXQuRAEkdAULBdW2d+gjsHNwiECd471L5r4Jl6t0hZXLsO/OHbvTXD3Ds/9oAgdC
Mbn64kT/TCwnFC6HN6qnqfNOuPxcscXwbYVg4TtLQPiCwAmxi1+QzjDKHwEwt0y4mqAuDDxjbu6w
EmETX3YSI3WckjPSUHGS2+g5Qo01oGgZG5zwNIb9p5qn1MQLib+i4FkukxZ0lcLghafizdxSdSvu
/Nw6e69xzl/cnYtdA7rg6eLVPivuSb53rT9t77zWEg0scEZ1g2YUhrbuUE3Lf+/EUooM+2drmUdh
9bUe6OAqmI7acSzvUe6WcBKOGCs9ZbhAG4n4RGAXOteGJ5SxBbQNAvaDP3tJa8uK22CQiAdUfUnl
Q4ECBKFqT9XfP+ss4PqWgZP+iY1y+vdPJu07uksaeEYhzs1Sh6gR1bRbd6fwU4t4MUFMiWvoe4r2
6e9n0aQExaPF6gX4X/AaIkYnhQ2l+HOG8ot+HLNf5tVPPLiRwiyQA2iAbvjLBf0pqn7TdQyLulzd
kCZRsCiIIE0MlGnBEMboRzI4YPgGGkCuZjbJf+YtBWtX6QxG99WP/oIZ/tts/xawNIr0rXew9M6D
gKQNmfQuVuVDWyvQ+2Ed/AJLtnhNhnGWZ5sMFp5mdYKTVJSP3m/460OWmjgMp54MpSh1GV0a8hCm
4csZ0U7G5NjpjKKIYn8DwLDp3CMCIgU+EAJ0twWjUhBp5mUWlwRyAhoRjLFwOcD6veeVjYA5lMe8
m1ccgWFJ5bRMMwAWqgwAtOkbGx+gGOc1l+CBuHJCV4NcyUYsy4EqScMET2SlzTOQqUJecG2X5rwB
3MYdvI1ejLYmvDuBlWC89B7CXbMO1zBHyqHm8AkwwFrTVajKPA3TVP0SrwuWCG2wT3Xqn1nEtTae
awgkHae51NzvmEZr7xjfwS7kEz1ruoXe045ancPGanS+QZ3rzZG2p1GJJZUOy8ud90pW9Q9kXZMR
Q/DpZBvreNF0f/E2VFc6uWJQz+oiCmoOJd8BIjT74dR1p4nE6sW/bOlWVT6yw4F1FYsGrfM23s8a
nW1c7zY66/gSIjZATabjW3V1gKvdYqA3cAnfqwKUqAEunMwcad/kQr6dSZb0sjYZaw9Ko0rFfK+a
3Vt4QxNjDaCusLOFjPbrid5YDISjfZwT49ZbKIZgR8NqvP18V25xT8v2dfMrHpWSdWHZwqQ4OEOn
1Vj0iVzJgY7HCeKaT/iALG0YQ9j9WT+W0bG6pB7Q0PxpbNgpYW1N+5+qLa2ysOoacBLLzBUHTFc1
ToVRht8dmjHqOYoRJv0iCbL9pXPrNeZvLUh1aD+LFgIAcdMgS6QkS3PWoywwL5SGK2hGpjgAOs6s
X3HP/aubwaQQWoPUzrjmu+m4UyXmdQgdHKr+HHDVkT4a24N0fqC4vBHfWEAQ1OmY7P6mABZcdhes
Lzg3zWoXalfBO8qsHHsXuKtvHHd/JUakc2ZLHioZ2Ns5ptSc/LAFcV8LFRIb/x7cLLb5QOV6s4pe
YpcyqYixQhFrnRfWnTBTJMnDehbURt9zY0HCeqYGYr9loWBrvqV1eRDo7MuQ+pKRGuaPQJzbSSHF
7P7j/UrmZqF2dtsAM2A7g0DRBrfkkU2DZ6xh2zb9rqYANG/7lDzoenm8gBWYucIVRtxOlDVv8SEF
4f+Z8IK/Fj4ZaEvCJBXBg/knzy/dm89oq8ymAW10HbthcjZvw6ZVD487q/V/G6V2XrBBTc8kRpFL
bADFW2WsJuPJF5cLxnHUkqTqboifLiYN5Ms6v192sMLAg3gICd264O4RXehiKGMbfZa0hcILFioq
lNY/FLY1e/muweJszVh7HIMXQWxmDpSVmPsMlykzWU1lNVkB7wQ+dJPieO2Kio4rigf0AECytitI
axzmOBqPEeK7YGIiUuhvC+mux280TOZHsZkXB8gtnSmTalFMlm6ypVwqMt6RekEXhbVE1J26veuM
1HkOy6PwsVLp+nWod0mRY+bY07VVXtC9YG0GBELLSv6HRgw/0JB7q0FKoZifYsCNnAR1rZ2wbwEz
d9wGU7xgf1RUMqhMP+jO4JCQfZg/ACmTTYmScFuUs2Gq4odwtew+W7G6VDEIIrSvzAyoUK4sXXGb
HVk/aWT+lYHNg+9lMx1zi+gIg1o3Mh+Nw5rBaIaH78inZlZGcYpIw7y5feVy7GXh9DDceDID5f36
a5f35NN9enD0yDSMiD1AAln6VdpXGi12yDLfq8QYtCn9s+AKjtLFq6RrBpHCrgntb9IdA3NVMdyM
YkKH9uHucHMZnjQoGRC62W8fVDpGjnxA2L92+CQLjqPFy8pBMFM4Q4kfxA1XTJ+eib0QZSthxOXi
tCLN07CIQQ5iIw5tTBKmHmzBIL4lod0LJDWE1bX0XSp/Y6g39gAicaQbwkS/ZdPMbfGzb8Dv/4J6
n4CpY4ztOzh0MPxZJpSCq940ZiDK2PMQ3AhYkCJxB8KvweTGUsuJmbaLKWg/K6RZJeswQMXBCLFx
Ykb3HFeBR0Q3ETuMIoeL2eI4ulVqt1/8oGOiX0bY2cdFxWFx88vepNcE1ZEBvP/DKHgze1Jp3exa
l6JyWEcg0cJNDOW9o6VCheXPfazxJJLt6dAY1g3Gk+UWX9+Y0OI/ie7UKVdrM5DRB0vkXgH8yvOa
thgAgpWmO9hHeOFXcRM+O5CLKIXa1R7lHPXcBpONLZLuiaAfzd31qp8Dk4fTzrtaL/gOTrHzCUo1
Jgi8TrlXiag/00pa/ONhd/bhlK8KMOVhLUHDfmLeEn/I70ZlIqXwl/KUq38enb7W+ePQU3ucCrz9
NsYU0xRQ49+F4cEac6BucrUYAX9LnDYO6Kf7+iKuLb55Xxu14AU8EYoOoCXjBEx2TkEZNe7OaLwx
mbJau+5hSFXxWlzwW+HEFumGokOR/plx3M2bVqx6Ng1Pw6oP/tkEr760wSiavgFkbXAOfZzD3ieM
B+v+dlkdlxM9Gkes8SoceWAuBMzD07CWtmLCAA6xyzX6OH5Ssg5Y+nPq3V2QSBwcKVfXUNoyw2Fo
XwqguBlEsurbQJXRauiEdBp4Gv7aQLwfi2rTITo4GVg0s8gIb1hbjsIupHjdOphfMFLH2/4lP9cd
jGe1sDF1f65BTL6BBESIWhvATZKo2ZRm6C9Rr3CENcCUOh1RwgSxj69V6ARvWBn8DKJXyn7zDhKw
kWWuvu1jz0MvPorIweDWHUgJsHYhqUTNhGG/nwKeHKELNbMqaSFZcP/uTr335PZy7yoTLKXgsrUL
pBdpJ7+RRme8NJyAWxH/MSyTuQbVGnSBKgsFuSTraJqV/wozRupt7lelZV0u9gZCPXxdN9lMTS76
bWfW0nUfekHNLPLtWn7ELf0rjitrg6UR8jBu2TXWnBHL+G8R8ap0LRX3sWIq1W2yWPrq1CA+yXmY
LyhjUHkEHtr0kEYBUdEhcrzWOFtpmPVCu/O2zhkjtfBr1RfbjN4Gb7UBY7mmiWUjc+MVXWwV5Bcu
DL52fisoXM0v+NwhrZhXicuPya2JeU4jYJP9wdzE95vFs1qsmPymFFQX+Aqxe+HQLeIL0nRq/Rp+
X1iOFPF6enX7ABhrdhV+KT55C4LcKvYjPeJJj3c9HQNsVHn0UtEBhAwgtB66MpfZ4X2Bf1YbySnd
s1yK8Ir0f7NS9Gah+142U7iawIRjlYPdoouzX5MHrIPaFWQOw/I1fh40CHsAK7MO8afNzi3DfEXl
Ng082rwH1ECaG/PXaQ+63WaMTpv58Vcrr9uwG8YtsE/vNbuzk29tXh20ATcwvTKXo2R/ITQ2qVTe
/nVrP+Li1MB/Km6Rihs3rujbeodssjjZ+H5F+Lk42KFASrgFwZ4PdljCmrBO3eb8QUUCdQK6qbcL
NkGrat1/aAwrY5DiilHi6cW2ZjMhdT7MnXczrmgU3j4b5ydVrK2wsUSANcMRY3kDl6vYU/mykAWI
7WzB+baLAMhssQCafK3N12S9eGFdalSWl0mv3GYruUCFY4crKb7F5cP6a9imZtPbj0uzyooffO0I
/rxi/fXirsUVlhd6F5ogo4alFN23Rq310QWgbRdTXpRHx4e9SxurffJkGWxGtiZlX/3y1rjF96Pz
DWs/sxi+udvgSrMxoEtKdmEgYhQZbmBX/LOawSNjDsS3zyCFL/bpJ6RN2KaaTKxqTnNw+BPR6T5A
Mu3ckq33CAudepeeFEolvRQgdMFogNIY+7YYE1T4RCt7bLZAoW/IneArv0Cvf3wFA/3Rgfzn7BjD
UsBibYBB9GgOB1F1JNNUlgGDa58HTVgAP7Y9wSd3c3IEpD/VGjTiahU1a4M2UnHoGVRtsH6b0EE4
YkTvTN72JrkaHWkilf5BhwAaYeeSKNeYJHIXwU9pE0DcHjP4Qbyjgd0cVfEaxKKc58/EMwj4BHNR
CmM6LKvVRWaPix94r+RO1u5vXmFXSdW8/IlC4c8dZ0LQU79FDzW5201UMDKQNug0XOBfg5BdBWCA
7gn9UsuRT+F/NJ3XluLaskS/iDFA+Fd5gxG+4IWB90III+Dr9wz6nFt3d/cpQyFprVyZkRGRR5pG
BfMz+rEMqbmPDEfE0JuNSbVC4ZZRY2bB9Y7I6m2f+k0X9SJZ1EK00otTgT7KwC1c8ynpCOPInV5g
bwievt6Kzvy0EWXeY3QTeANYhSYlFB0l8Lq8PlSDqn/q3dvMQPHTAT68lPP0ULeqsyX5XUJp+Fdy
KwCvxJFPFhUs/nZa+KMUQhT7tuI2BAClwNeQC+2znzjfWYmtN+J3UfQASXoe5yY+bT1wMbBPPMP8
fCCQkV3NXD6j1UALOUVm7nxx9ItuLuM7C9ukXx4DfkFpNmwwKLPAwdSfs8g8+Z7tM3DVNLGLrWrN
rMmYkSebo1RHewwTquDdg8N678MqBRGc8psIXbQF9v6OXJbm+cG+TWsRe7MM+6ydzAhQDLEfnXtz
TAS6GBgMRuBu9L9R9onDdg6v3QNj4qGo5tgh0j9bjr4nO+1ti/63fXb4sWKUtYtRgwqLH2pfup8J
FnPdDOhk8qx5OMUZkwQxMlMa3GN4xzyq4RZN7Pve0M+Ze3vtHvkdx7A0Muqk+5skCZ9rup+puceM
kEZ00c7i5hw3VBiVxgUCTGXTqFnXN46Q9PIgqk+OBi6a5jN3PqPrrDnJvSbgHx+IKLSFoCf2Sn45
4nukhaz6uFVwyuF39dBwLOjsjG+zbm3koGEyYMR5W0x3iuxelXz+4gyfbRJ6Mm3sFvxrKBtuaqje
DepSOXoDmVLyUZWXfGoX5Bu4Vz2sZ+8O+/naE7xQndytOZzKO1O2CDrbx/BDRCnSsqxYXA2tz/lW
+6oGhNKHzrWthXsclkUoqLCr/iJsbcbuH+I1vuNGp/rfYEVGCwT7I+ymR83Bu/rZz4lHMMXY/4pL
mIIySVxO9ndzCRGKHqrTnpVshm4PT0XnEO2ii/9+0IFm9OXFuYZfDhT/0YV+81SIfMX8UK7S/Gun
w3TOCwpZo3FE3bHpP0DUNzGdt4NVZKuD+jG8EGFNYcIoQ49cDB8CgWyoJtWUJO+kiYR6IQZqb2Hi
cg1YkCEJvV80OQghON9ao6S3DzlBeU7uvn2Z0BSh7rE8h0qg3CE7taiBauwJ8EvYux1Y1M7ig28K
XbQGWDedN/tGF6BhjprB3hxVP7g9YYoOcxC3Agg9LzTIRL8RDQ1hl+Pxu9twgMExjOJUuiQ/Ql+4
cKDnea2VKN94ooCjUAYhIJHvLae9EsTtk6NvgMlbrdPLJ88lUG6/H9edzRsFOAGf4R1vnw4Bb6Vq
3bkkeP3YgDAEYoOPb1sZIYidRx7sJRGJH/2zz8N7k3w1dlQydB83VPWrScvroBjcDYDs1Tio4Bdk
r56rA2ITCeNklkipdaxwdMN79Bc/SeivCaHmo3pBd1YXMZ4AksmLoTJJRn44ok1IEwbHCOjDYlRf
rGzOKaJ64sZ5AT2TSfc0U2msEt4R6hms1tpCPGF4Nf0L0AFVol9rpXKY5XF/J2xGZoprJUAtOcbG
9sgahgoD/0ZDoRi3R5OsX9m+EIb09yR8c/gDKDjdwqpk0G0+9RMk0nkma6Q2VBFybOZddgK5vhNp
YfUngX0BNnoi0S1355w0LzelluCjPTOsZM3+Yt+DPudbF6Vt98pgqwRTGuCJGf7w7Qt6XNCr9qs1
DxuLVwBNYPYtYHJ1K/q1EHfN5pMj2LAKKz41Rn3K/2n+E5JPk7a/A69TPb13v9hdkYCzmEs9npJI
jpQF4ifAoWYZ0M0MR1TUP3SRYXfC2Aug42Jefmb1SKO3KlOYv9Zm1y5Ov+wlTncUTwiPXgp5qhXa
/CH9edl/5n0NXezSDMAjH8rXH8C3SyjjtOqS0CLcw+A7WG/9gRJXmVAsFiGeoLji5f7ZGwxYIqcu
q1W+NBHzg4MDTT60ppCAXPF+RALU5hURv8TgUAHPkmL/lJ+AFBCHAOSZS/zjyWOaM5vlfTDrNiIl
uEY8HmzAyKZ+koEzfLK/r90uIdRhxB3gSncmvH9cJbGwOQjUb0Tx2ZNqxB7/o2q2sY793fBdeLVI
W7ihSIAQjU1VkBjdlVAbCs8VpecBWGK+NnITcoWVciXBYVRXTbop9+NSnzDD4CFAUlxrXBSPLclx
CKC9dW9QsL+8J0wzGVqd+41OkR/7STCLUPptwxsjDzliqzd5cm8i3ps0IUVrWcAkHr6cINSdf36B
AJ/j50I2YH2TIxjxk02yFTTx6Se9wU8S811G3B4ZfSBRhNH3r/63exjngOfUsGx2mHh/bQKsiJIV
onTz58JA6CR6SKrPRmLGeTo5eHnO2PhIZkw7r9xprEkpwf5+rhLI0bm3tpSzI38AG6+IGMk7eoDm
Itq9bcMpRy4HSNVmnVCmi/wDHgDv/NydC5RU3EbHBNOuHs9/nZcZaDLFNcvK9s8b2obrNZ3BHaXE
3rkMTgMto5/taOSPI03pmqOT1YAqcjcSKeakisNjLve5aWxQCuFtE3jOhCSNqr3aSt0umR4XDn8J
JbJfbjFUgoFQouQsu8Yi7xfxG8OTkruCkmP8pSvCBC+mCyHl4US/e8C6rKmrVwC27PAHf0Hoo62C
MPa9vG4YRTgAKzhAgBpo5kEJ8DaLyv0m5xSTCz1gGUyJaROkxDxaf0Usnu+rQ2vHbQlLmGOQALs1
lAWr+6pwMvl/DOn25he7Xv1MKeUYykhBA8Lkw+MrKRxkfSXZs0a/Nbs6O7XOW6Nb6kkHCFP+UnGe
VLKwykfvCmZgg/29da5Gj5Bfyc8/QhL0D5dg4sG+s5+p+pPFIbX3oYXhOX/vADXC0su+U4rX7Pv0
iAUbJPoXxPrG4Dgu74EnPXfJqIz2e7kLa7nZP8MZgrWgyUDzYSOAJRNDLluCMFj3UoS/SS0GAngD
ak1LdTMAYIdctAsZAjFiLqB53VmHUDw8dboNTILateED3Ii8xzPiL5g9PLt+vIkrvJMT5xKf76Nm
cBi7i3K2De+O/seatiCOQAaEUz0/cJOSibxK1irMTKI4OjGLViyXDHITA8Ec1jZnH3p6l5UORonN
0mh/4ji9WmQSA6THU30zGx7AwunXglsOaO2c2CQCk0BPLLbLM7dwV6wExfhaBWG7sDa2L2v/1YPG
CI9PVYZJtF+SUnjzVuYXuePc13cfq3NOvYfs3L9Vs/SBYcG8BujV3VL4ZjiBKa4X2r4UiA9osXei
sXvlyaKEpFyBvQfZ6+DVnSb8dqi8lH3MS7eOk/LdrA0PfAlGV5+5Sph+40Ha4fraGHn7Z1jOBKJA
ziWsYOsJQd+qLyHBzXgEPmsccj782YjZqu3vBHZhrwkMShFLAkvoiNIp9BfdISDhtwkQJ70XFpbi
2lwhTWGAjyiit5Z+jukkVt3Glg6PVCustCAsl7b1cN4FxKx1oZu4h9a7v59sDh6zQTjSC2jGVNea
LTIKwXHsONJAEbe1Sb82BfAxToMXCqM3rXeNPFsOlQElhBINAGtA0GrQayeXZA/l7mt7CnAk1m97
98Ab6Y7//Dd3SMwM87Nqzm7UM9vmLN0aMIl5KHAu9tYbMhkdKbOMWm4095ujGzMQvLlhMRABP8Dq
7MI2MdkxK4C/HXriNr8sPumTn3WD6TgsK5Kb/qd7+5v7716Wwg1hvKr37fC3ZwzOgE9/n26Vrg5q
JFA1eBb40u9akrIaa2AYwoUx/HR/oeL1YWsI0jt4WXRcQm+om0xe+XZS/0VbsXPHVAuGMCXslWsH
aBXuzx5KkbEm0WbnfaDpyAFnCAnrCY7gVGHuYkhvU5W4D3PDhDOHQ3A3SpcMoI2M6R2yb99AhvCR
kb0xBUg9eeW+EQP/1ezz3OIF3nWzMVSDA02ijkoGr03m65pdLAPtMSbGevGeHJxHy31mwJyBc2v2
Nbf2y8rwjczAKg7+yXEPLTIbCBJ7zClhPc3dxL/8JX4Mqz7xeYpCCbHwH2rBlf0XG/tY4h+UXshF
3BRJW7vpXnk/w9oiZ610KuN3kMbv4Q3GRiddNw07idP1flqES5zGsuHDGsBELFNagPpAlTGfQc29
xvnwPsSCKHgOH53youEe/XensfduuZeG704SPnrzmncMywyjf2H4Pp+UR7hIIH+/dosS0Y4M80q9
+fAM80Gl205Vc+BgcgO+KuG/Pl8m4TF6oB+uUu4Cd5kL6FgFm8pD0B8m4QdcI3NzMMJZQjTwj0Um
czLXOPshqLfkM7g1wIsFG8oh7YFBdgZAYN0fTr3UI8G/0dKfHHAnI/GHQOfT+mpTV3gxXUnII0wG
wRcOWTgF7p9YIgnYK7w96KAh/QdwVYOx7tYuqA1QXAnir1ulHv0kKh8/h133YE3VoM9ccJsBzyXC
3eD5QWKkj9UVNX1JC+//IG5KuWEEDcjLTSQjT2aHQJTiMKHjAFJuS4mmM1Vj0FQY0CP6MtUzj/zF
JQhfqOFGZ2eww+ldpMV5h+JpS5hv+owlk0feZSIZsxzlMOcLO/QvXljKYSRA7Au8ctFKmVuE2ysJ
nRFQzEitOJlsgmGJ94n9xRLOjvp6gHwMEuYtNbDml7ztp+Ewqfhe5kR+Dx83FpUObpHfXFTY1mre
AcySjBW7GP3/BHCQ6foZD5VH7Pgfpn2OqAJp2kxuFFlqVeKwDmTs7ak/gXIkDYNR9pK7PLxNLgLG
RsrDx+53tM39Qkztp+e8qLi0Yy4/U5cqvvQtDkEOfzFR4fpOZaUJFIWjDtMyqOoeELzgsM0hf9Kt
IkD2jv17KxtfAtlbgVsBxLlpBxM7/LGqlnARUNoDtiz4luttJ9SwV1kiY9ghMYWUz4RamNVIMkpQ
qJVWiv0j6YQU/hrOKPtJiuvBggbpgqsBRK2O1QU0fP8zgc4l0zZfuTFMrT9S33LQRFkhLbaUDUXE
taR9+C1XkHpNHFqOHLjVvk7nU5MnwhCOzoPeJ3kErlF0vb0vpc0J2hJQA8KyfVyg9JN2dxVD6CXY
wwOc/1qxem6YihoBK0EhFNchdGRtLB7og3ZYczgFoJE84WnyoKDeaNzF087GXIkAclBzX65/DR43
JRlNXd3308hbeTDrysyLpo3XgfM3K88qahHD2vX2/TtMKThyalK/Mjp1GOYmkLVOw6IrnP3RF8T8
llcDL0HfOGRiHLxstePpGYIuh5j0dU5D0VMRd07168teY2B0D0G1XbGvq9QpjGqs6Xpf4k54Hizz
VQ2m7ZldRyfbeTEgju5rOUFA/45Iud7RDbOFgnUbfcneSlidkDuji6Y21VFaAa4ug1hJ9SVmDypL
awcJZI/2XDtG3yW4NscGnmFIMaFJ9fASyKfMw+CQRcdDW5puEp1azFFUX6yuQMUe83u+1kS8Q9qa
MQ2TXVxb7eJj4hhU0DCAadmKjqwg+sH+uIf6DSlMAX0MYh8PY+SUuEuSqjDoUIDKdxYQIX5GOFYI
PvYkj8wIhiUmo0CFfgLN/ngDLrmw5OtsEXYIGBJaD5G5cc5DD3ziWN6PJ+cxZFkLWB/I2i54OMwD
/ABOyi9DNhfN8BTLhhheMIt8sMfjPKea07u7ogni7z6rGRsbTe4dY+JEMTYG+PmDKqZ4XgrwPZLK
jfoZG2mFs5yLgepFW8caIQe1/XWBGb/4PSOsFusF8pqNJ866B09UYlSdC+W4vM6jW3Rbklry6xrU
d13mpGKkCBHKqkzoG2FTX4kM/8VcLvlKbBnt5cFVwqC5EICZjrI24lYZ5mk4xntxjfmTEDCfFE10
qYAGvBAjk7wqrE9oouRhpA7ulG8uW6Zcvo+D7h1oj0WxAfXFRZZxzz0RpxPkrQOwoxBDRwAzC4Mk
JpqHRJIBlnktcwSb0yY6YcplN2ColYHJncUgHYXMdQDa5YZse80hhmlWi00Gz4AI+PEHD48j8kKP
P7P8cQJTKfPscy8bDbZrlJmEWkXJD4jXBdxXK2R7DgeFgOUyj+hvjTQ65DSAXQoSgLklcagc3H3+
jI1+NTh6NbhKQWlKfV5FmdWcYo1MvR/UU+bbNqhD0IntCHOwOSa0CujIoOwPqdbff+XVadwcyN22
hosEA3NyJxvup0JGv4GUr/RtzPJKNhopqfDdX5cBWjyMvXsPuEyp/ZTolKOM0KsxApoR/aAXx6JY
MCW6BLez4nboYO7W+Av4CRqJc2xY7nkK5WhNoyJ4kPYKEmYeEacCMaAY3P6UVZHsVeIimT9Hbw39
OZalEg1ofgKU6TuWO+UQLjfORQ8aqfuFlPMVqs+qgMGVMoQ7qP6KEjaqmJtkUgtOaCdEN9pR0T8m
hxEZ+26TTURsz5YoGpaVIMOXEeo6qRoRyKn2G0GCD61D9T85Du6bjGkgFBE4wEyuN058OSGqYaUw
87PN1dWc3dLyNhIl8cmY1ENIpPdvG9xDSRKenoE5h6xi/FtbCgy9G70G9TwCQk4DJCbQWYlIvzGM
QxBoOK5ptxwRhXgJBtO7ZM6caW1pbH7mJbIWUw4iX2DoDCAZshBaoS0IgiXWU2beBlig6CEkAoZh
QMVE9iTgC/GqNVltsmiIFk9Aw/0XLuewXZgxSjqDw4Gwrc2Udf6Akn4LWjEN/SFEKBGJDzJMfKHa
x7aVmiKgv18y26CUhE9vyJcl59xQWln89NwNIPEdGEJmUWRlpkwpaf+MFhApzibWSRtwAk4N0qXt
3uxMMwcX05azWvEGCpacG2E14WtHymNOSdkBEYcBrCpa/iRJ+y4IocPExTrnMQ9ONgwTYek32s2k
1+XWrWh9ZoxXvJRhG9w8SmhAkBu+MOcWiFz/G5yJljEFAWXfbc/nDdxgjkHFq65wjUNpnBrmHs0e
PUUIALv2xQJzROi9xh/wy7mqCXqaigAWPokhuFFh8jQO/hBjBUDVJcU7WqwMhV+l98CYJg8r3hNG
Zrv0l7aeW2MLkAq8A6sR7hB0LTn5oYwVIzlDK9B7/9Xge36xVBjexw/eS5wAFIPmwkXkZEN19XvE
MP+48am76x3EphNL5jNtkjXwzK4jKBVQGKhrOFF2nNQ/vhh8PPoSVac8A0RHdwLVy4pXq12QbL+k
HrIZePHFco+TEFpY2OxV6Cyjv6NPN/efiUXFvgsYnaMRaD/ZDIYCsqpnakAb9IWBZ0zjxrFpPsiB
PlGmgE/PAIe3757SygsJITlBT1MFz+MJfk/Gn6rbYNp5BhPYn+G+2+Sso9mIn/AB+hljrmiufHFr
mchadAIafPWWMwBzNuMuhMtHObb+xLTYx0/gOODKR+sVZDRnSu6rJa0cseAKTsJ9E/wHb/Zu/uUW
nViWe9yXFlBTrWk3kGD1ARhcfqJ3xozi6QGagva65YiHjLe7rwneh94cyk4qS8vGVDDQ5jeEe/k2
04lUj6cQaB3EgcgCLHRPxCu6riqDGqO17m5hTOmOFmdgDLgRXt17jV+LhB7oYf3EKAPEhYwgXezW
pW0OXFYzD+tqWMGDCMuIBoM5DsPStkGixvAz8sZSWO99SfieAX4QhpqTTPjq3FvhIMc+ssJo92ew
syo0UHU0CvBo/OJztiiQ3ZAAH4adKoUGj4//rfFTcw5QrCpswz1GbDxtbIDqEur1FNHlpcguc9Mh
zgrZ3OwW20vDqS8JHSFORg7Txi/tY7fb2CTT5QEaJrFKmQu6Iqn+IO0A0L59/MVx86TvFe9RmYlt
qGy5BneGQqFp8Q0Oqj2hCrCBV2SYu1hGFhQWwbHTWN04Dxbf2ZTminjqN9JGYpBX6VYGk+ni7JAU
tEdkR4vLMLcLvWpYtp5do6V0DUjNpe37G+7EO0emS0RGOeLShVwioKDpImMBmNe4D9PVJxZfrXoE
IJuizWUb05E/4EMATZtluXxBlijQGpglbjfDnLhIUH+OXAisNDAxq4DkLKPNO0aphFmub1N34KHP
UE3ffJoGiJ7bNO8t/DE5s2kF7C2ZQRbs0ciqh6NCAGvQWiPV8v4wq/AKjJZvcDgnzOKDR37pkM1K
IKxEeXBlLmBKStGDXom+Ek/GByfga7lhso0zn/Y5ElUinnp7zt+9y3UCXrvqe1wmftIm/yMPYGsx
boXs+0ofS2YrV/j6+84kjoNuW+MqmN1tLqnS0U+y2DFbofDpNB2j5G5IUBmUmnVLQUpXoPOiovDT
DSOM7Hl/zhhCUkCm7zjPaFsgrwiNKJ+QteAXxqCrRr9Xx8KC2QTluOBSoK17V+eame1hs3OC0ODO
1ifSpiYTcozOdZIdyUTkZbr3Dst1zuwJe08id/NLA8SP8CkQs/Ed5OXOuBg2NbbX8DTYWwVc5I/g
BS18P7V9Qpvah88WGd44WaHXNbeFWER3HB/3XgGNOFAf5SOD3HqvP5kf4cTRrTJfACSLAGP7oy1z
+kwQEixZSOs+/jijHMgpSMu/707jWeS/ej4iIHdNX5UK0Bhh9WHaZwYOYPf4JLWyADCYrNcKe06H
wbgU3r0GabdMDWx7hLr0BFjOe8+CdzAkduEY1bSfrILZgQnaBSguMIMPZjvCcyBKhnr5CI6XgTAw
TFDuNwNw5nZBk0das2v4Y3FHvZpPCfBwWYKMgcmtiDYxPQwpOw6dM+lIkbtYJaHUTD6jh1OBc+mg
JEGiHR679bq5wcWITQ0L3WZYZJRd7eJUng6caS0AyStCXMuj3YqgSzS4Gmh43WOWKN6FclbeUDsv
+JaGGUuq0d67ZmulgocUyK6NHwFS6ObfOygN8W6xIMAPEzTgZczewFRbhB9EuItaeOMYAPZ3ZXKm
6I6apIeW66Y01fYXt6FF4RNFsy9EajdbL28z9MA5kXJQs7B1QITzgnSOaQc/O+6FTcLvDYJ1w896
hv9onwZbe/wnSS8vfbbumBme0O/tgSahXlD/WQ/rYr82mVeBJKfhbQnDB6t2CSOJ29YIk6Dglz5A
/dfxvJ1v361a+K+tZTgz6P60jJpTSQePvPka+g6RG7gUHKnET4CV2X5hV6Cbv/OhXzUgxUO9LoRA
nZBbbrHG0u1cRk50NY6GtkxrRN+Bu1zutZJv93kwJ5zFbueGWc/LgWjcbEMgUY/ez1GBc5+MCxNr
bP6s0CgoU6siwG+/c3N385rrJ2ua2awnN8dMotL5oH/z7XKXfRGol1k2b9G2GjDzmWZ7qLqjxmgc
Vurd2Q9ZL1TgDTQuJgQmOh/2DoMb0s23jdQKCw4MaOlYm9eoFIxzM9q3ol6oMdUP0hYSczuLnH0H
yl7ijT52kf0MwAHJLpYO89lqVVZVr7aS1Wfa4TqpE7rgU1thM/jf9DGfJyREZfnSleMq+hLIBrl5
X9aDNToWZG/E5mM83gJzsWJUe8rxotIvrwlM5aAUlwMiQC9lhN7Lrg5oNPwlq32wD0qrQhc+nNht
5GPUZjzuoOkXe9EXNcHTzDlpZhkstv0QNieDqod/YBFLOeI0Gb5Io5mxZG8eO33PD7qeBj0yjo9L
/+NU0OP/RagvYFz8m3igWrrJgnp3b07Re7lgrBp6S1YJDnUGgThQtFJ749PRySPmvPkVhtFRhp+6
gLyk12JHyc1FqAUQMMX1rntfJiPiUcPhHRRDosXVQcE17jV4PowMW8NKChP64G2aeh5cMbeIqRCj
5vhFTBxj9veB58EsUSABsAfCHquj9wSOS70IBxKOrP4d5HO++HgpchY5SDIYmzBCxl0+Y9rR7CKD
0kH6sptduINcdJlfvbObTEGGjpF4d4r0dg4MWjF7hWnu16ecInfoSJ+WJjvaa3A+2Gkoi+ZVeZ0v
h1Q+wsxi5RT8b3xxyVbMwMYcYj8twWD8OMbWYAYrPalWhhEbPZpGeOgXINMVeUgf/Euaek38ECrh
OTgGLyRYck+5bmkqSUn5+bAR5fdI6YWwBXR/me3NcnSZMebHJkmklDqYM6AmjAKyFgX54O1+rDsd
7xqWDhUsQ2SL0qVoY4Yn39rmN/C2yBZESSLZ9W9elSQS1I/sq+oUp5ofQEJMEYKlxIRh8uaDAjeL
ZG1EL4OUVX1J5RwUiTegRoz5y2AysriSEGgYXNtD3tEbGZlqh0fQ3VOD0s/tQsySnzW0gBlm3u8/
Ztzop3A64Z3zoLAZGUSV3hscFacnrTkp3ejj41hGOJTBbYmuNf5Q++Efjp2ZefhgXHMPnzviwJqD
Yzf5rmujOw9uZ16EQGWJ9Zo2/RNNBKtXYHhZDeqlfdju6ZUF8xl7RuAEJJPxh+MN9xUMWgyPyAxp
1nqx6EktaGQy7HHe2Z+YV4hlere4ZFCrv0vMLesyQaArZ9jD4LRXoGPaHaAKZFygH6tIVlwENjsj
HRFbCt6vyz7RMDtwm0HIBBZO/p29li3LsYWNY7jbXipu8vfu1jC9CuSCI1Mr3nl9KNpyCjZC5qY2
rvKGRpvdyZ37Yf7bdYGIDALjnVsMq77cWKwZ9jU7/+A30ghQwn0PGuP90bSpWIZV9wkTKLqJ6DP+
BkT/QH4fz6uF3whwwHH1ouvkvwdHmhEnG+ansfm0j6v9H0YgQhMGR4CuJtipT4YWvPyMwwImqtyp
8zYFJovzn0WzHPvJ6asvc1YL1QhRm5Q1SU8cxwnkVkp5wTcAUWySzHcrXzQxuapTHp/ZzDiDjhu/
OZzsWNePft6rH6sdfYYgmvQAOB2zsI7PJ5O0bt19yKlZhPB95pzYthH3Qk0Ur+Hr56NDmMGsY2Iy
4BPcWc7kq3PC44xeOS41dfM2Tg7maXHiVMlZm1mQ4ZWSDiUavA6ZkQOb9ByB+wSN9YFC7+I1gouX
LhvBjbvcpn+O1IzUt3+CW8Y2GnF7alNkXPrWev9F1fYrY5mVfRrhtRY/StaV5ASwxmEKCk1q5vUJ
25BByI0b1T13f/IfdAflaD9gouCM18J3kKyYlicj755tOLgk/dw4lQcKOBi/0AaGPEv2f5g9qVUh
ASJuhLVEYsCGa3IY7akDBB2pJocs8Rt1Lae+FpO8uprnVWgfAvQyXmWgEn6if0zoctXb8dwvtxPY
G4l/gKxmBKV+6id+BQoSyZEkPryau6o7ceasGFEO05tvqavR5W8Ki52o6ZRexaASHJf59AhYzVdo
QqlhBmhW6jxY2S36Gv1y54vn8NMt9dRrkukXTaUWr4HaQV4hq/nwCn+5alXWOy8u9ZKtmrZF3L12
HhNMOIIZCIFpsb+p2bs2VAQoGQKMmlYsGjezGCkkClZd/V2eWo1Wige653lq3RaDJJrrxTrvHSSn
eFUcJFHi75eIAMs7s5KaeY7Hcean/sGTgwezCMV3ePgnD8yIDoNWgcpFeV+evAb+nbAN3AbFUSOG
dyGWhsNSoEPhgxPGtA157L+KivWguukQovFw32TdMvlNICdRNcGvoWkBAEjySn0kwF7UP9XOsAUQ
+GCwKJonbh+MpMAbgQ40YZ1ROgW4IdRaGJrff/LkAmutzzSmLeOC0YepQSOadQXQ5WB5ANMxMzNc
r0UlO9iKkSwftgfUROExfFDjiVkB5QcKHdYY+u8Gbqb+JQ+n6pyjKt8toFX4TRO/nBU8kSwycAKu
49gr078TpqFEDfANagutbX2csMjRESRSn4puYBiwMQga/CJugPJ+DaSm5QqViN6QvSp21fHRUmUp
4nSQQtZnfDfPAS0/i/XDjBdBr5SPVQusACxgE2udIJQCs+Oh0amlzECMyL4A1YT3AtQaCYmVfRNI
LGgqA9NosAnr/b1dLiz7TZHZ/UAFgQ4brcuUwfV6+5jL8zIQLyaqNNTG3Ygp/89GV7QFynR+hj34
O4CxbekQMeYBQwy5aA3uE98Z3jOdJ9lMgWsP5SLQgMRUaVFgDD9ffCifi3l437kvgLonO//tHibI
3IiKMDkNeIZXP4daX3ZTNzhHOydjPGrunMIqwMMNvzLkIOZ8U+mV/gCFU+v2humdg0KfuJJDS8RS
CNlYCpbsVA5lGvIKQBnkPWAC6oid/1i/MQ+dFKgmu/LMg5wxLSHvn9Ry67Y5+S90IrCW75CF0Pkh
XMWkqTLQvdtpQkn3PUAI8HaamfdYwh6pUGNyCmGF5Rwx3WHbf8yaYU7hcVHAZTpxvmQiU1q0rICG
fR2RzcQoSbiRyPfajW4GS3lFSuP3jyt1AOr9BqERygYtDlgWg/ryva5ZXGB1Aqn9SW1H1gYjaslm
xv4FOxza3XfbaaBf/Ig8QmSog/9dYWW9MjhS1cmpaVfe9vFu7w4W9lqd5oNjDe4m0RUkg9Vf5HQ0
psZwx8bvQwooQH97WTSdHzUzwzXGQflnn2JUpPHqi7rRp99tpf0KRTRamWoP6NIr9Jt7F7gdfx92
JWgd3s+WsaOfRJP6ZX6/MjP9u9vmqXUnlP9xcd8OJoml2XkeEaNeeIsdUrjCGGQ7uPoOM2fnZZND
r9AxfsAbqKnDzLNXJyEG8+9G99I04dN94YMkLjU1ytDv1eGh5NOUfi9jd5C4N8DNU6cE4xSlYdM8
JxEax13DQxl5qMSNuV9lk1rvkpNS9BTg5A7wQedTmI/Oy1DVyR8KTNntGIC0M6R5KNfpC8A4vI36
OyedzoCqWSZjsBLaxNgY8UaanC1Y6jIm4GXuULH6GH/1aIBzHY11wh1f160PSQa91gEYgH9evgAv
+yrrFCkMzgTZPXJutUGeiRoV+9vnrkLYOBFeoFf5/HFiy8qPHIWPmLDMmTOhEmND9dNHi9WryaeT
1km8HN7JhtZBgXVcTPij2iFPhklixQQBwkBLwzCMaQ3QWi0gkmna6UQWwrj0DCjoaWcSf+layAtT
By5v0TWI4BtweqDeDSyfAxGK847ADklJBsVuoaPDpM5ax02HUxRH/ighVy+okOW0fIWn1u73Uowd
RPyiUCi4nq/DiRWaRORRq5/fIovhM1Q0/uLoBmLTwdOH/nfgKpqWFzster9F4B0AzipenfIkSjnf
FTorhM4M/2OFTrKZ38mnNwilFUruysDgmVv0gI9oTLkAsgyFbG7ORhw79fTtQ3AISiGaZOBk0o03
A3g1h4rHRUI6NAKMGqqdJDrzgahoF/DRgjiIhuFV52zbtTMGdum50f2JVzFviaTKT4vwFzhjYy4Y
t7XpjsT2TsUDQ5CKpxzV8EnLgFzP9NKuFvgjs13U89K5AtJuiX/yRHzw9dgOefzulzovKEfTamej
c5uhyQHZLtSuoNDhiTc7vykixHVeAn47Llu4SQvML3RekQ5vsSox5OYgf/ucH5wstCb1eXpL+g+B
nU1jZYZwdkZXAq4pjEPI/Zh+aRganAP0nhwbPB69jP6EXKszSIenPk1Xr1eiGqMqI9dj8oD/U9Ng
cUgI0JJWsrdR/knc8AukC8oflDRoNSpxNOjvaTAwdGta91dnt32GNwBgzUi4kwwze2H2bRXMiy+9
G78Ji2zKOdaLjjqxC1c3/JSUAqhhKsOhCh/kTOyMKmt2N1KilU04T5igixkxaS7pkXjkv/Nfx66a
nv+8z+ch8jLU/PJZ1DCDMg1LnYh7vot8o0lCoTOasAD5ckk1quvhMokkOmF18NIU+fcf8tsGhwrW
d/xowfopgdl9EJilK5bXPniy8gUpbH+jKdC2LiAFeSt+kQh86m4Zsapk/X5u9g9jp5GGV4XarNDs
ycCFCiJ0ocL+dzv1mf85RFI2RyScAEc8HNI23fW9tdRICw0c1HgKyQsoQfiAJcmr/Dhj1EVYS+zE
bOHwY6qcaJrKlVNgTiz02CtdqgnL2+gLE1kdZfDI0DEzxvyacz1NdipnLQoR5fcV+xx9MFxXQFmJ
KZWwiWp2Y0iW5uww7TRiNqlfhVPEwGE4lfUOHJz+fI10myRHJukwaeig44jeobbhM+myFlSmvHxQ
iwnQnAAk2/Aip7C9HTZwXewSou9+XG5f/77k9Ac+U7dWvAu+IBIKSpf280+xBTH23ys8b/U5sfBq
9JGYrFSDFSuTgbp3Qd+c28wohO2NRZXh0lmCyoDZGYwyLTyR6H5hjex9DlW72P10v8QsmEF/Vefb
ox/Zvrtonft9cAw+lJwTN4abDdNo/42D5zKU93BAnCe6Z6yCf0MSf9/LBaKH4BSJoRaMqhfzMJJD
cjopFkxCj0jZD7Ihhk9O6IwSEEi7WdcCbX4JYl9U4oNzCZ8k8QX4Y8C9iMaW4tY/PRAVyeWg2B/Y
azd6XSQdEyoFPlJK83SQDtDRsQuVVPLCETaibu6pAATXIKRRgeHjjHCVnaELpB5hEWtqxYFkG8CL
f9cQEpPli56Nh0a7kVClNDkum06C2uFEZothJTzGckfZPJEWEYiS+POk1CFscwJCzx/8sF/I82Uv
/6P/+oZNTMYGpAqoyswMZtflpHsNkf0qLMTntIghwXnZz3wZH9ZJcepUnk1o3wfoRsrbj8s675WD
jK9kHH46opj//DvaqOLOEwq+YvyZNoYQrKklgPJByGkJ1DjpK3El1pBpFWCYR3LNkL0qhO1aXPgX
o2gE6l86/dRQ+rHVcYqKC/150Mit9MqsUnzoYjPIeVqFDtb+6Nd1irwmycCAIU1pGJagWkCvVrEt
w9S6iyoLuybcllrX8YFRBoRS3NG8Lv0D25s4rcV17QRMrsm6QxmlcsAaQxI8a1LowaltoWJFxMps
hLITitAD8UmeLiWcB7nL3I0LzxkeBsUpsR1zf/obhFYo+R3OyQvPw0sbLtCDVeTELRClKJsIdieL
RJzilfj282Q4uiXyf93s2Ny4/SsACOxOHCrf4SvcfyAZz10qZ66agJLgPoOf+fIy0mq4ldlYNcgy
Ssh0RJ8nlL+/V5bDER1vXuy4vvhB4NE3dSGd8lY4Jd+QMgn4itRPD9wKnBDbqwTKAs0ou40NhCvK
RyVsB8ONN4EUiAh/XCUdYeOZqkcx+icQQIkukidyOHCUs1VmOJSCbDqQ9xkVdoQHb4zBc8xApxKo
zCMiK4rKs1LviQh8sxuJEUOD9x/NjdyYoInAAd0LYnbyJBl/kLjwXb3aVCoA02MGzIL5Cp1565q0
dl6RpjqVbAfiN+qB96NjoG8Z0ZAaXCmZKyZ/liMDJ1HEpA1QxJdbY6wK5hiUsvALlFxwP30QBaDp
IXZ0vjF97nxylPLdesWHkHBTdUoERipcMBuEBNf2fBdShEa8zXG1dRnlR2p5kNR9GtampASgDl/Q
IB2cKmtKkyYNYapTZPjwInHK8RvgT0o5KGHNMxybQzg0HKaXyYdHFBfSGYy6RmX/iWpSzfEGqGdu
HnKH6zlhOXzyIfa3sr8Kc1HqK65Gljck7Hbt5bgzJkV+LFfeN5MdyaJn9oPj4OYB/nKwhd0N2Sjr
AJcK0jCEuvaRu02AEmbO2YfTAKbZiwv369eaRuZeYu/iviG+yn80nVlz6lgShH+RIlgleNUuITYh
jOGFsGTMvor918+X3Onw9HRfXxuEdE6dqqzMrEvYoPUzgvdEkkM2nqHzmkympx+GmHErF1Ue5wUj
OhpwsGPkSPc7vsPZlod7s1uo/u/JHA54HhM9vjmdbuFR3z7Rm+DSbf3yZMgI8xm+Zn4yoTmodABm
6JwzXokOjl5LaNq0vVlaZLZJAQ1aAJPlSUFCnNY/dffWIzJT23eegBrP8FQ6yALYjCxhcZIErFzo
Skp5gU8tJUSb8xzxbhdGWlyJJChCGNS5V5wWY9chLKBr2ExATx5sZ5n+mJlioA5ZjmHmfXNOy2GF
TJBIhys/guA7uQisLCCK1kDJpbKU0qG9+VkRhF9l4DVihzHGoyfYws6+sZG3LA4snOVXjsZOKZHs
oFq4DoiGz8Q70gkdFaKyqz7Yes1QUJTAz/kvSR3XdUBNccUNS36cx2DnK23buRDBUs1RUnCD6EMX
sYZxkSZw6J1h0pMaGF8ytKFEYeUJ17yCmM3ZGm0SECGkRk9JsJGaU05W3JfHz45oMXeeHsOkOVyp
PLQYBY+Qbnmay1RH3I/SGEugl8/wMriSS9cArNd47iPB9ek9v050quSNdoECiuKY/8O7Q2zmKtZB
+GnSocMG3/8b7fvP7tpfjpb+rsvwb3oCcya3zQEALXvVhesNa4K5KDI5eACO4TpEwDlY/Cf+A5u0
7ryoYS8viNeJMaQrRjcuJJiWRW2E5oVFWbrYh37IOVYgps1eSBr5HihquPprzqwxhR4qJT1a5mTY
Awi52GkPjpi7tlB8ORHpbjl+gvHCITJJlrGF8LomyFGu6fZPwtuC+EbBGJwZzTDniMb8hTMDIc63
mUh7U8e/Vkc0C9byiuN4cdcPUAOhs9pzsCMIWmabr9f37YL7B/DNCbcQHNy+t781o2sZk/Ye0r4X
j+aOE/JfO8DEEvUDCQzBD54lR0Y1ePjPl4dLtyastwPa2aA6q46FP3S4ixuneLN4QZu52EZcxRsE
01YjNoIGnTwGs2+/a0Z2YHfmwBD0Vg54iZ7H5316fFKJzFsJgCgQDsWOdx3doJjBxQLi6WBZoE4X
m5eDehsy+eTTvujvRod+STeobgM08R/mTzms4pQW7Zn13fzGDG++d5fpPDhAavfVHFrt8GO80p+D
Kme17fPBe9SGB3h0IrQCqfvqZsHU8RkQHl+vjDKkl8FM2izzZYXHVNm/XWJ9n1benFHezIcEyEqa
OMp+nePlEOfK5YKaXzW3sl/CG50yuH10EkUHYmOege7FOXg45pBGsYunVUzonli/DRgv0zsd1PGF
qRXd9u8cLAzGIdQDmvzbr3WPkQfXm2P1VxmdRRP2/tupnaBjsH69M6BInU9l754xcxaeO6fOEa+e
2SriFZxvWtq/VZ+R9SdG1AlfrBY8lN4Tm3BCa0Z8noh1hM0DFTXjlWl2jxgIEVkJLSkr0WCtCvGe
ePnhoa5Zxsq4UV6ZLvxLOIVEsf/D4SS5ms3UwGF/RRUkDYOYivrkeghmoCksJfkzc+QjE02YIGIV
vGQEOkQgXwIImb/ILX+JKx3qD9Ot9lZ5NW326j3++E+MWaM1GHKAU9pAqlPcQpQJwKIYR5HVqdKW
wFwJUB/Rl75akUAMfqOBjEbM0GYPBIRBWBQ4PZprpGjd1tSEo0e/p2dGtBOiyhQkTIgBg++nT4zX
hcDzLoOVe88xCh2pd0YeShkMMkQ3lYYNIx3X3quLxh/dvPJ7NWeVPZHkAAgw0HQITL7lsIZHSMu3
J0BAGdobXLY3n5INURBodDfuEpT3JPvsaa57wUnLVf5D2tWTw+CfurpKhSq7L+ikGpWm5jBMoS+N
BhMWADKZGKOPjhniisTp0qTIyFNlq4xtUTaQceBkR1T5uCXjQlgcWhQBTzKehazxBeADi3HyoetR
LSpLHuUsMO5UrSImcKtUd5r0AgeRxS9Ih8YUskMBbIVCEV9EUl6TH8TVVZOrdJxoCDneJBxX7aAe
V2O8r/wt4C3TVHMkIETzByKKFtlrkwOYgzarDEqe4m+996JcWHYx5sJr/mOoZvWQtFKt8WA6m62T
8Xg45FRGYAk8VAVDr4B1A7iAZaQYhiZ/hwXAUUOEmWAbMY8Szhk8lgBiBsQs3aJckQj5AEHg7b+5
i2yaHDjKV7DK2S0WG0RNfoEcVHELQAKnpADVuqRS+ZT8pGsf0YxFFJWTvKCIswOsoTKq9Q+Qgj3I
wlNay3xCVhEQPG4jDUQrgli0LGkmwUFkzAABka48DaY3U3C14inJownHF28D0T2mrwLd8xnfgONu
hZz4dC+FJv57RyGSQhznpEZKR6kbwQDtAdZ7HMKqbqvYnbzoqtdgkUiWrklWKRTrZMVwIJ3/DTYu
cAoVEh0j1KVEPIGQwjnBOFk6klYL1BhooohglyocaWiBIqopomiCjUVcQK82s1PA1s9VavaX6gUl
MTKM1JjGu3fCCpv6ZbTGub4v6EQfcQ/SoCxMjWvwK/INZVcCqEhA2YtKoVBBQReXodaRIW4XfETQ
B/Dv2+gQX8gysDIli6i5Ve8WnaNzQoHWKOY3e3V2ENc+UBJWOeMljNp32bbAHowp+EPOjir2e/dX
6Vf6tayRzcOyYPgdtHMUd+yABsP3lnTfGXszMvs3lDgM8puqFEReQGeng6dfAZTSOxtc/jugsgZF
x8A84adwZyEeuqxyQFK0rOuu6pSesup/KqjKqNIHO0dj/6i6+7qzLz2jK/XbDTN3C5rwltzMmG1x
07xB1PIqxc5ya/O43TVmCJYqRX04BwRE+IiT93Hr325hCQ2No4Er/BHmxx8xRqyDC1y7rWT/fSr/
LqfgUUcjWUGCyZQL+7oZluAlxFnPqHjgqxC+cc1rXhy+fXw4wNLYSGRPjjxOPJd/P4xoceGEpdnp
kAWRRUAMHb67ZAs7iFtzx0R394vqBXuLpQuHk3GeMIkuAYyAJ5plzwzLUbVbczFvu2VvjN+bPNoM
s0hGiLSD7WBD//ACBdXEKfId12dlYY1pZlHuL7lwmMsGIQYvz6DEGYmFrN96e9gzhc82bLFXtC8s
OMH3bjlq5HrjPQPtS1Q5kL5m/xgJe5IMRlzpKs6D/fTe23l738z3oysebY38iuLJnNxWmEHx7bCG
hsdwb5NbvoSsWoa13ioo/xMLQoTYZM/PwNjfSgcXnDWmczU+YqszxuwTy7rk+rP+3bDfJiuc4INJ
pWj+XX9IvOrdJUCABXei5q17KlU1rarJeMsXHT3Mjl5OjXllr7gW4COmpMNgSNo3874uBHsOAB0D
dX83IJTN+jN5jmAYSsqVRRi5Un1HGvcxYAOiVUKy5AxAO9QzMb5A4u5xQYc9Eg9TnpVqZZPr0OXa
xuXZ3g+b+S3YDw2EvCvbuDOBTPmF1WmM8WrGsz3IQBqwcMJthg6nN+vfYa/4YKoZJxFTxmGQS6eS
9jO8LtgdyBf7fSiBOeQKvNtAXYFmMgZ+g5a5SEf+tdJ1Vq69vg+z6w2LjG6BT/0COaWa7UML7Sg8
rA8vG8t2jHAgKB3tZa89grkTPf0uIAYX8fK+fc39w64GZzggIhnZVAjm+ukXZgxyWIOFgaUW5MWu
zJfFsevUgvkYAhA/0Dkg5BBlbAlHFMpaLBqwuFW65wDwv/ve9wFDcExxMHbD1a2LxbV+puV0u5G/
8H0sbto2NFt+IEjtWcSVZoYmm0vXQ1qA97AQLGlHYLSHJWPqNSanj86Y0wAo4dMSAHFgGt/MQvpy
J1t7GZ/Qvw8a0yUVJzDiBWaTWg/vkNYnsFK87zbr/Rdwpks2tF7Mf1G2YxJR23jrxachON+n9CSx
xGg+k4uI9A1ysynsGfeQbyHkKlMQiJm/aW0vQVXR72AK+LXiBKxBWQEKf+bbIeCZl4CQPbvYmmoC
b0wDrQWQCgkxk26UXDESDExHNjd+NpPGgOxHdel6XMHFnyMD4VT7qHk8NSIN5erKxw9qNcqQY4Xr
BZ+sQVRF+Ud4UQfBaKBap7SCgvb3Rv9TyUm81rMTYFmvRseh7dRwcvUJpU+MaY5f4i2J0Ae8US1u
dMwRJtYmxxplyxpi+q8meYis2vntlOHh6GMEATl/2C09HlvWT6PADuwB8EV6vIPFp6lSwA+RhAOT
go4ehSZHgYZCq1vG0Xmx8qUSi2BkLbaYTQRWK23mMLioD+3LxY7up7pfkjAYCPx34AGIxeoc/O9w
57Z+GEULk+DBeBKcEb+HGiPwxcWJmgc7bNlrdS1IkIfAOhquuXQqXShFkPWdgAcMeCZphS6Q8ZOw
aqCHc6DGajtsu2ZU39sL8vOg8rAXjcFigZ2OLNcxfH2CWRM/aaNn5a7CEmPexhdDoshJ5gOS6XX/
dvCwSaHSPoLv3h7hsxVyPzYZpIYYdpuh6Wv722Jb2i9oVn8g19YtqFrJe/OM3i24qhimuOVtAMHO
cu80yVboNf+uFhnwdjV+/81L5J1WtSsKVePBDNXD3+t3R2cZHG0TJa0+OpXhNT5v7HOxJuXY2Msn
3j/peeOyjvmgTXlpYxQlTJk+JCkLW2kZXyYS4LXIYwBFKIMluaaVROfTJ7XOte2Uo8mFRPwcwzuw
4AYLSXywIOfWkC0vargHT8iX7nlrQ3a3ONixDe8FOj1dgSU556frhDIVk1roc1JpfVdvBMQrahDO
Q+qmZ4jCifeilMKOJjqNcPiFg0Ivgh28BC+EHYNXgd5OzQ15P+NtoX44SCv1EWsOfCylcUHwUcDT
QMpWrNB/SUBy5dKI1HsgUTamvWIJbdAAkGpj0bUdTAW/KY9Xkwd7BObtnP5Of+aoMmqiXNmQtRjD
V3L5abZABHap+b36grvQKk4/O2wJ6Owg6sJ2xGAyBF0Eh7tYoM07hZAnaMQziDuYUKGpkGDxkCbT
cs1aJGx4rzzIuIQ6KEXfO5hYUWAu41T16d57R29mdR3H4uO8O+D+Lq/Zqw/FK5M6HPADjGxWlamJ
pQwU5yQs1yn6OFXoawM1YitAG4F/gubw7hQaEHYHlIvWwc6ycaV2gwXTx/pyd5A7TQkdiSyQgWWo
RrlBSN6LApx383cmT91/y2Fcw4/VvtLA5iQg/dYfwf2E+I2LdTSg+0FNRJK9HMNpQKKmgM2n5gMq
rT/AFFQNzVWmyP3X43tO+0KFMYEehSY7VIWMUDzkl5TZfZpLPNgmFco1YogCcLpPIh8kR5I/0/5A
YRydYq33fbQUJbOO7ILxME6//2RyPSblA9snMusBGcOBj3Bwjl/5Y22TROERwL7xkTcj7pNX+cfU
GNCJ0q+3p0MDGC+rCWZPfhnoO5+JcEpReMTSqrB5mh7UCNoh8bjXDqqE+tOXbCUEUyEFAc0jQBLm
4yKCTEcjAl3IdBsExWSChcOzhYaN2juAnvNOLB8cdE+gZK2oUf6Jknr478nbtir2YwG8S3cZ5NrB
9Yp9AsUHzSq6PJo4FYdyhPqDM5KpeB86Fi9ngXQwu3W2+n0wj7LZjzAxAml35pQraYSgjxcWCAwN
FFxKlTbTX/DKE8q67z1BAOil6xNHPDyRbs8EfyUReBmTqIhjptHTxQQBrFjTS/FNaAQXKX40KUIp
isASdkJR67fHeB/Nw4nVxXfh5a7CqneJL/Y9XaHVf6LZfyUWSJqH/cXElHVF6MQ/Yw15Qs3AINaE
8PRv8jQp7lXGHmhSMIL0QPOFB6cnj4CHoIsy2PHG3nQbtZg4c/Y6f4xA65j+m8kSqrJrNypz3BKh
1sHbnDCfGQdeeQJdqdniyogKehdQINho7IbiWb7DtKjif5nWmXJuY9WEq81uciID+j11OFtupLgE
x6mWO4s+J0yz19033I9JIxpcWQn7hGLSLTWjqBYxv+zjUGTtFteXrFlgDi0TXIiop8J1cgCgE6RO
LcH0QxQVsGzAetYszsGnUb2MuG5hn4paCJiJ3/PwHWjYXIGHFwXae8jtabiPwenCHSnmSRWxCL3M
RfnAnMwpCqoucah8UP45YaONr8yOAtBrvyMabdDJ4Gq565uDZmmNqRE12Oav3qUgrM7UBXgN5muv
QfMRvRo19qf/Tr06AXF6wk/05xkT4CJuTctgE+EqdAMB4wtD1AO2IPQ8H1Mo/bCQ6XpG5yd9MLEs
52saBsvgTY/0pHqqlRWca++hMQPTJYkCGWGwAK5OEBG+rVk1BrPma+8+ew067Ghg+CFmBoCqX4fx
21uFN8bzqiP/ZhM+/GTqxRwA+LU78puRw0qVJ8Gwz0kyRVYPn0Jlzyj8+2pGyAxHxgNZHvtsVAn1
azLzxDkp+sM+cRTzBgxccHimCccmsyp+8L5d7P1L/GME+6tnBE3W8z7b/h4puRvfdR50VCZlwtSr
A8tcrppo5KQoYZraBYcG0/+puPsBselgs+ANdKz12MPe+hnQak2ChCZyIrpq6ctSVWPKWLWgUzSM
aWywUgr5q1VpE0IUKY7fhtokNHdGTLCZ/qB1IVcMsOiYoFjBydI+4oF1pe/Qdq1p2Zk7VaJhiKdC
d4NgC+WKo3mDj3yELYTqUv1T7Zb9nTf+hzG83GTKG9b61YA3tHp6evCrdZnwvcImC/c13eRc4moC
FmCylGpZScKy+dp96cqscZUxi60R8x2Yz7b50VRMCnp9sw69m6l2nIXA4j93S8bK36u1Y+J58HAh
Fmo+XpUKWL+pR6nRFSd7fETJIGHrwbGoeReaIYO6xn/30YhWAXDsw/cqujBu2/D1Wc+TFro1ZH98
5hV7XnIJsjJksQytw/+CVVFzKXOf48ZkM7wuJJbA1gjDjLCWY3SMXzn+EtzOslPiDnKfvgcC1ZrM
udliUUxcpk5CKkfFwKH+4UJsu216DmSeK4oFSM4fl+CDjzvw3ntGTV8jcylUNaTsytFDPfZRHb4A
9fV81rk8J3C5mKKbcoysxJEEIKOnJ4bkbHh6OpWQQp2eUSXUgA2s6vk0pPldXfwTByMM7jfBL4uY
haU7hRG8zVC6Te/I8twwc1LnVwFJJwwSZudN8QldOz9Vj/UzBpjAYqXhX1Kci3GBfoUXB9uL7vg1
2lE74IPUNaLNQrcRS5POHaxghaVSRbvrhFHOESU1eyaAeIi5r+Z0tnsGBphPlxK+g5ak00EYAkrj
dhnddoApkkNDChlB3z+AONB5u+aC0zOoca/eYYrNNzAeaiNaKPvwOoAji10Y5qT8WWeVrNKRGEWa
OFzDonMGWvzfSMNmhODs0z146MB7k0D69OstPCBGtwWioDoPQzDkwS85fWGGUktu3C0W0ftZM99R
3yxnwtKXY4NxFjhLpuwAUYP1eOkSZpyGzJVgeAp3kQhT9X6qXbSRWF/LcuUKNjcaDfUs9fy0+C4I
b440AI0YfzMtah19IiC2xzySZbCabB3qFfEZKW8Art8di1hiOrfugSHCx9m1fx3tWUGXCMEI+AE4
HMOQaIlSAMjcgMu6hKBTih9PPCoD2tAEFBwomS9R+kWbc0Y/pi8VdPD89CbvkKex9+puhSdlFSKD
rb8O+NNTOnptHOufEK+ZdIWkeNnT9+ngvLj5dFkr3PU2dRoOsKAAHMEwshvODCWLlHanI1vl+LIZ
bP+K9fVug+YT4eNlD4I478E+oua7ooqTFSoNJL9KTZdiFt6tBFd/ldxsw9/gC3MBINK4KCuppYb/
rPNtNr72jOFfeG91iS4R3TXqcMlRDj6UX4YH41LSXfHQdEZVe9xktSAM7gFPjwMf2yZGwXKeioev
b28Xqz5V6Wgdf246K2Qf1tDVceFZu0B9N2R8d1++MtZoFVWCSvDgZr1i8NRZY/b5lDDpri4f/ZBc
0GZjI/qnz0yywm1ijYLIfGFlj31v3e7wDXEM9S6w4X+bPgMG8CTwTnTelmEdBKdJWV/DwUT7Rr0R
jaw2uBjUs9Gsn20wH+lfI+l6yaMlz695+H1UXeyiOi8AKxpjeOnqJvy7DRBr0kz1mjChbucLQCjW
c9Wvo7hVPKOlgg5wCRtw9kGVaLUPgey75XjXIpNfnVx0CjQmpusFYAo14rFKEcmG0JgR4h8gh4WL
BOh/TjfLiGhY4c7mIVtZlQ7FzRNvOLhNIAv3OsUPydCyAaHgdYte03IK/+AFQl43P2kNogq6ye4e
FRwUZ+IqqEjGG0itsuQene312d405R8GS6pyFPcXpL/q1K82WIMJLwhbWRUMlb+2nZNLFqatDrRQ
d9o6NAFkG1nSU5zdHgzpefeqFAVe/c1VIC3qPeYhXnmH+N6MoYSBuCO3Zex3SiongsAe3GjNP5Ax
oNMwZ3kA3+hFzosQSxRRFGqTO+yacL3tQWxZ4kjKDnReRrRHf0+Sd4KTfOoozaM6CpY4mtI3pF8i
Tu9R+i284zhxvl50dzE8gZLg4rNB/tXm/l0mVg8rNr4HFKLfJdWaqgBdwKkhuWS1B5RtgZ30ej+3
aJrY4JAwy2tOTvBYLJopueaH3V2D2YlAKuczASeITAtq4gz013xseisw9ugjihcB2ANFYrDBMF8s
D+InoVizABmwfqSzRJfkNMV6n1X9jwSoIC5WrajC0L9jzH/1K1rhbciH2lzMFgzwKYamxFx3EEyR
pTVfXNxDVSJaveLFCOMQs73eXZOcPHBb+fA3uUm0g8iH0X1RPMACXkaDQn6dCoX8KC0ekljEFWu6
tqqoxWM9TGqD+stllVLlcqeK3WSeWJ7eYy/wgbChvlKqOp3qJ7I50KiQefVCL1iIDMN9597Q3Ngv
kHOcx/p8FLtbO9M6JN0B5RJKKRY1dOCoNdUjNanS7jklMVZJIAdjojA/p9aq+qP0TP0jfDmwHOiU
MK2BAHkVOn586WaAF6ZyyOYRqi7Dh1tTfYVma+offbc+LCBIpfpqb5wFCoAKAOQlFxUemiXNYkhr
AImhvtQuW3JS77GPT5+iPKkTRUF77TToJ/PQO+pEq/ZnfZDLw7tDzcU9WoDC5hT6UMxxOeETSkmI
vEA4EU1hQoSbiuMcPvN2iRjWflE6Q81hr/BqL8iua6oEXFAPnSAlGuM3SwuPZdgpwCsaDBs13YW9
MBz9DwqwiIU4ZqaLVJDeAn4sZjSLa7iIFgu2gLsA4msMIkLMiTyCv9CPExkE+7W1TQaw5GgBYrN+
xXWJ78pjnRdDfmenPASi2oeCR08ApKYEDOQ8ORBLc7VGRWgFlWYH8f+0HdBDa2Grj6nHAJNANfza
A9Xmj6n+JVCfDaHl/hl6igcAmHrAEevJ8tvXK2ymZ5CtCl4P7W9RDf5RsrHITPBfqeDiJCm+2iKM
kOS9zY9yesXuAlr5rJZNn7lUS3uQcqKpX1nQL/3XuZTbp9RyoH9Q8aioKT6esIykpJuCkFAnqXCl
6hamMdCSRkhInY9KlHvKnQE94I6t4fHE8vontoQK/REInSDG++QfMKzUSRfzTzKmzw0kBAEUqQiZ
BquUQwIIaMeVcm9pRKpBUrUjOOhFrgPtkr1JM6r+c0UOQp+aWKAQBarC64icwa9xA5bhi/t07K3D
SzSjvUGrRW+W82AgYezjN8Aj2BKMrTsULVDcD7mfK9DSoWPeEVULPKQjun6uJ2v5J468JgfxZjCj
o/NOzilzxLJd/zDagl6qNy2GmbaBULx/EvJ/UgF2oEcayDfZg5rfqb37L0QF6EF2ZGOQ3uArwkFK
2SxS91A3LfG01CIeEHPVc119iRCFyyQLs7A8tDKoS6j3C5JoNFfwDE6TPKNVTsSgP4Ucj1idV0yC
xn1icOZywP4uF+uxyPBVi4MAzgA2pmzfJp0Qtjq72NJSt07eddO/MGhrusPZcNvhG9GDhd+pLONt
zV9zjU9nh31nWPkymf8L2y5Y5YBmG89i2BS+8qSoeQmnZ0hb5krSH77GmY4KNTzOMHxm15Vz2Xs0
gEEWOFvrwxojY5udI0GesmFvM49sHRyr/hGxwi9AbHlIzEqnjUHk0X0YouvijnmB/85hip1Kg9GV
V+Re0oR3z7PbAqAqqPFzOlDURXnnt+777K2YHM6Zu5mQKjymrymKKHKFNq4uzq7OfeFBGFEFOAee
R8sX8wVtbIKX7t9DNWeEh8gRAQBMPJJhqXSubKYJwRJi9dXmCAf8GZhotlYTGsMgRDSCP7Lb2gCE
iGgJsUZeQmB3VTv1zG/0hMMH6cR1EzehwePPDPCDlI90ZzNBypMywg0pwz0EwAfRR47aqdBCB4y4
Mp4AhpdLciMNz2UCLx5jtU7zKINwc7prBoeys15YLR+a/5xgTupTrUqdNViNRO5BrVPjuCAIoSsp
Svf1TR/9mIgWD7LcrSNnbtgBe5ukekFZQOk92mIc9eF43OADWkHr+0XL9/TA8GXxHA2scPtzuAb9
hoXPLbHkOm6FRTyGReGayX1vF1UMr8V7ggbPkSolwnxKwrMlwaKMY+G/8/0QFrFzZ5xZZHy/6Iej
yDxjJtI5d5k8ChmoHO5j/htqI/g5zwwaMA+QnjzIOsfVZxgyfR+gy5DWmGgwbxTvEqoqO9BxTDcB
zBoZ8qJAXLa4k3aSvJCacQvlXta70+Wgo8H/8aDgfjDUNWPqEmNmn6NbgFn5SFww1tfnNi643+sF
ODf7+rqi5fZk+JG9G1mTLGVPS0vP3cMwfIXjW4Kx3wBCKb7h+IW7rV+wP2RsNDkC+gH612AxUWQu
WEdrkG074nDkLNEYadrIlAeXDyaA8dSM9sYzUo7EKK8Nvnh1Qv8n3uWIMaBbKdlZ05QdzVEbP4e1
fgkWgoQNmu8K0/TV3hXs/XX5a/Xn2Jn9rcBf7oyB+oO7DwQYnS/uhckFYGgrilVAlYBZTYFBvPlX
IBEn+9sYoy2yD7oIAIP0g+LDH8rs5EAfsl9+s+fBHdluxpcg82bK+h4AODd+sRBnrx/CZWSMEd0E
E24SZ4pDJ/DARISbTzC4nd1zAc2QVG6ZSDJt/NymKLZsmLoM5+V59Gq4g52cFpwAcRCYI7TEhXiH
eKETWUe6UzxRovnOb3fMn1sqDzJq/PeHqchRREbAtiLD7RBM7pPGVPFxM3eR1pDisMJ4wv0NIyZY
zZ3t8NRHs/Kz50nzUErnNRY/7Uiua8LWcjWDA/+ETv3o6jcZ10qmVy5ACzh3mCK0uIDwDCuL11hH
vxhNePqtgCpU251w6n+MkRiT8Xo7VO4rzknOqEk1Vy9UXwxGy+6RQdN+HswZkvNg3gB+kxR6jMH9
p04ni+JsUVPJ+ALO/jel9OHe6H/gMx5VnU3vIpKRt85emJZEqF6OyYE5jNAlRuLGKTFe5ZazjGrZ
BZ4wiUINBmPtynfkOlk6vL7o4O0fNI4IZERSkt0ouQQ8LNwNyGbXsQVNYxWhEh82cdLyVbXjdVKN
XpiYMTH6gueKf8NKFQtVDEOe/Vf6dYdzf2FuzPrvgaKv9ZkKQWHc7m9/MLyATFADlYOwlzRaDPQ2
mQFeQaAdYOJKncnkaaNTz2o9IzF7ldSKHjhPjeK9C2h1eDON8Bw14wdU6pJZj/cvvJk/yCsI1Sm4
3lw8Yvun8SM8jA0XWx1saWnLbuLD8DRshSUpFGhNq4LzvhMetQ0u45UHxjbGEai7ZJztatGclpMV
Jka40NZ6F3BkCdCBpNP24BHCrdkimMEMjBHS8u0VemrQn86B5YJt/2A6+AAD++MohUk8Xulec8Dc
neOk1YzvdADybX7umBenngFbdmDM3uJKj7HbMF8eIHFwu/+uxQt3fuBwkI7nAIbsoyb/pbSeNfg9
DlPEkqdvzGhqwzdvMjpgAY5nTb9dhSpbi1fZKquhjYIAEteGWzziOEywnmEk+tFe/yCAKB9ug8kj
sxtts24dCHK2/rqesNNtdR848VV68AVanpmavU2A69HGW8LK9ncz4Kz+Fi8s7qwtsz4zXV7t3zoW
5F/yywFf6NJTyhl89ItxCu5xcmieO39XgGrnZrcTGq/Y+W6wnWtmLKMJaE626QLcyYfuBKVB3MTv
GS3n9JJDz6ARBSBHCPa73bDlWci/U7BTs/eLs+ohPgWg3e4fJnwWpwSkuV1cm8B4ECd5nsqMirFD
4Wfu0RvDKYDgvDk9T+7ovtImbXpg1qDS8tdU3sRXXqqdlGEDKcYYh4J6dANN5qJXQYMjvNvmM48P
wMqMnKNnPmpHWGEDt5osngpwsZyk1yOYVE3UvgRvKjjOxpt76+Crg+AKk+E2E3jtSx3A6wjOh2FQ
r0LhO35OGT5kyUzBOb4csx6ggqVzC8RTc19f+96tGuASw3O64Y6FWOnRuRnJlgFzXN3F2/8deRC4
ZznNsIFhyuZvB4TO/FGErF80kxD5LFveEnr+3C0hJgJOoKCEfNx7HJPVaMlIxM1oP1Mht6ZfBnG4
xbTXXc6h9gIPuLPRnEalM/9VGvUZqQcjhGLTBKJetKawDBED1MNt5xnN6S2HZFP2cVg6mQ4umAaI
R8qN95nlew/r+AsRCxebEUPelxpqT6K6YR/WvMNoDXUgB/BaDWQaiViMvQc9SIP3tp3ryAqhsk3x
vKFUo+Du59A8OSsCcrCon1NfaAQKNjZOS7+jEmwZVsDtbXcebLLG1y09phbKxXPQn+UA0Qe3CaJ5
DCjXKPYe4M/7T76vQ2Y/3MZc1n58zVU2UzvOE5IMcAEoSxwAa/tBzxWogg8D6iHnGxUKUQYL9Z70
TdPJttT629llRKZIE5B+G8iP0DCSNOBnDZcSr01Uf/aN3wd8Zg4dw8TIC/r18NWFtgEhm3mVVJN5
zWkFeZXfZVoZ8NG6C7+FW6MNIgERA84eTwcCW7vq8Dj7zzcjuNT2RqvimgOE3B/wRir4jLuJWfXg
BpPo+rumeiCYM1eTyIpWrmN1HumrBy1bdmIO89ruyfNTvFLtMOXzR1mJ6mJwOKBBybKlliKtoar7
V/O2eSi7SNqEGdglohCOV75IcEyAR9I7vrq8HbPoP9KeG0QcboYAJYtw9PGaytsdahXQUNWAT8DJ
t3/H01slo2HfyZOEHFG8vQCsUT7KXOoevd3VlDFdgyXQKsyR75cnD8oGAwkaiBL0b5HioNUVrQAK
AgYANCvokONwCc1f1F7qwqTBIczd5tjjLOq1i1Mk3vkdR9IGaV92/PrI0vry2xS/roF/F5QC70ro
esQlBPYnHfe7u/7Zf5lYHT99qQ93GKPsIqjYsaIyODtTuuBytYbYZv004ur3mzl3TU6/N/6Pq4Gw
8dfnfpygHIn7DiLMxxlU+WvBZhUK5idcvWtS4UZIvS015IM1xtLZD+X2oJ6JMo2cGy/icitogbzJ
CwtbDBJQwQlia4i6A7Vndh3B2iGncs0falsz/u4DeIg6VJ0oAGfbju48a1ApjHJYGcrWuTTdUiyf
Oic0FPq+slvIOz96YE9Xb9n2rVANHLZZuIcJyN6D68BLK8FpfJj5As9yUmAWG0i5T5GPIPIgH688
75IHI3mTKQEMaf06H2jPoVPy3pgEAM6oCgcyAhrT8fNpt81yEDlMu32ixI1nCrhwB8GNorxkUg2L
F8iHGYddXaC46RoNu2XX37ryL8C6qkn3AcGoy0fgFurHj+NMv0FXSSSFf2RyJX/MA8eMj+ag4FBt
UlDnFGY1NX4ScBX/UFPupZdhbM5C+brZXe4i+ATGSox1A8hbYF7us8ibcEkF9KU74pxUGpccFAtu
JdcvTFX4DMMM2Ro+7TThNQhmQeo+5g+qPZwFMYEA94GopARH/iEgFRaD/M7+ybXFGlGer5JmgfsH
zkkkixKHSYVFpUHeKTG9bIIkBskYDQg2QAtKcljZRwh0XqkEg8tkZpCGqFept5C1KGddDAwu/t/v
8h4AQyoIVJuhGxwIEAeyXvVVw9Gi+dQ2gEt6N5VzsHcZj5IUjykDMZPe6A9j0g49fEhLktZOTbrD
YtpT0hYA6lRHyMapt4EWIWnIfYXp5KgFAFWgrLjUOFJ7CBDj1zFT9cgPsJzCaQQq9XjcQ0VaY3ZM
6RozNZ8Zj8GQEFRRtKVRVdlTWuM4pcDvaeLV9YxhfBZHNHNqJ5ncNtJmSrEJZAYJiWFkojUQLNcY
IWabiIxVDaTErCIwVk+/1q8Pt5E1PH1BYPHxov6Wx8sWnaSUjwOMjblzQEXA13t7Mu1p8mg4njJH
i0FUXjkVWSTVGtHWlb3TIkpsePQtHLV6VS6z4rcxnD/QYoRlIAZWyo0VL+0ESxJIB8og2B6cSOIE
3aWXNyce7nvSj0kwxbHWX7lsS8FL0p9wAurkAZYDbJPEmoaIVE66kdMHis4mJbe6GBSOLBfGDQIo
A5O3PhW8AhExA1+RANu8SQpsyqWzk7Uhm95A9HbTtlPI3FJSp5Tx2jJyDuP0D+ZTrobFjAm21uUg
mI+mvY3Xg6iBzYwW8J7m3yNoSvgHBcWla0Kn/4m36t0bN1Uf8TMMrb1MsI2DOYsVGC4KXbYdsiUW
JqWuIANeie8HBXA0FRd3Ffou6QB3F9sFHu82on7i+FalB6HUTwsZljGOY0q9hBaWQw8anmbCAUmk
awpJ6Ue0adNkQhs+OIQeXeOx5iMhUS2YShjiUkfPBB+Bj7IFLifhIZ8dMrjT9Hih7Kl/wd2o2o9A
YCMQ0po8Y80hnGKTgSsViAYSDbCB6jAA4H1ADVg6dac3gj0AY3FSsAXUxP46FoVmgqUAnBHRLxuk
Twz6Hs4sgzlPbgcyryNZURlGH8LfrAKfkndPwWmIjiGPgI0aTGHG1J0p24dxQNw0MR9kDeg5Y816
hpD583OyIb0wJFDnBo8ZzQ5e8jzQVPkaPv99XOdoNGEMApRh+/1T5NOjAaqOSCZSYH2BpFOAJ95J
ctamg8G3whfpDu0MzoxfjHGI9x9XiWtncY0HqbxXsC+y0WXQbefM0odB3pgKCj9G8DdXnTbUNFS4
MF1MVoSCTRtgpd5tdlnKoEl8Z6wnRjgeDJ7OADsA7u4HeSSSYC+EKs9tkRQXHnIVXrcaiyfI5BZN
/qolP8mgCdymcFCwCzbgz0xzm4F6zyrS+qdXu4ajOD0POkvoRO0EHF6Y8ASLepOrrPgJG39yTqZA
tva0GlPORwkA36aff0sVwWEn8GuJpG8xONi9n5rNZJkfxk7we5eQoJwhZfCyqGDQCH0xWQ1su6K8
v6EN85GldFLvVqZ57CeIPqxUnJm4tDdjxwapjrgOySerTR0rPgMvCl1N1KMdeAORKkuSlDUogyBC
FRi87hAHMHuM3ukqZy+whS6OwZulFn8gHlzzdgosr3hkJiz58MURIdsHKGfsO5B7Lm2xGGDcseMm
KeD4IpJGxAZ8PeBmLTlAoTxyuco93hzr3Ax5va74IJOEO9rEXllrZpp4A12SbJOgd/bkowSdD2YV
BxxdkYjr5whffZcwkZm8IDIiQd4EvEbIjbZ6qt8H24e2GuHqYY9NBkDdPxTZuvqrYhMo3osKTKhO
AAGuOAn35t8ekZyDqXhAx9snVle66ndgQsktOFQ0z0B/w6trmSkI4vWFtlCCr9MYataqU4MgifqZ
8REg7ES9eph+DAoD0vkxBl2BaOIP+B3PlFvTgofz0/J1viVYExQwg2mef9PN2dO/5XaDPlYD3g/e
vocFFvDwPBQM2fY1pnHHamC9wbMlrjGYTrxqJsM4HNGczI/BxrLxzsHlY5oaBCTBkANmuz0xzpQV
GJCRHKb4KCfYrsp7JF4E57YngDKjDeQt0ycoAAu7kIZgdfFqGry4WEjJJ5xVeVUaId+xk8+YKJ7Q
JAiyNCXcpClsZifNKHQikh6ID1Ha5LBmWBFHuUuE32NjxtpgIy27HJwFHwDjNM7m6WSSMpY7+Th7
UXfN/VYScLRI6ClynTYCbxF9qq2FbP6VzjUofNXTymGFB1gipjxmuQVdPGkgV71l1h7WYybn4cJH
xCK40vX5H0tntqQ4sgTRL8IMkNheldrRhhAIeMGAArHvIMTXzwl6bk33tampAiRlRkZ4uHtwHNLA
FJ2i3CLCGfnqwwBkTp00t6biF8Q1Jat7n5+X07gNmUVqxdgey5YWGxfMnG0PrnbzZfBQZS/jFWnR
0wY5ltwJAWvGXmWUlyfjqzuGTNxkAA4OJmxMSYos5rDysrC8jOhpMaM6d3isEmUIVU/Isg0CadPu
QlRklRmlQaCWUREd0gY4d7zCCSz5arDMOUfE2Ij1OpUEqLQ154OxAeTwECJp4NQ1E55BG8iwHguh
HNH+ELNAWo8ighR/gYe5wrQC51T6u9jsNJwbWeWORbPd6CY4MJkDozbBgMVCE9L8oOmtnnD7RZe5
pnEjUUtIDnIyi6PSGQ8Tuk38IkYcqOikJ/Ek+ZDv4RPhtDPd45c6zGrAVjUqMLYQJzreE1MZtH6s
Wnbc4bfpXiPqHlLYS8j2Zh4L0Y81UU/qIg5HR8IJ9bMR3S7FFQOSrhQodB9QbknDWDgOTaT28ozp
J3I2khfL2YM4On3mu/XuJQ3Jn2savyXN8oNDnON6Dkx/bJYkHOkaS7QIA0ZVW7/vJLwSBZ3qL2XD
SzoDCy2Xwl3Cq3QnqA+YvSTIN3gDbZ7UsSJYvP4WD/W7QcpH0JGUlt1CQBNrCs3M0oT5A2QbAlEd
TIU/AskyPDNBBTgCiFrBYrhxowB2sEw6oHGxWEEzkQJAOBYSh9lS3FZRqIOQUQYQPb60kqZTHCtl
2UuqJBN5e1ETJjxlBuGWKMHqEC+/JtZLdBIRZPFkpDKgDggl8dSkZSlMgGMuk0hlSJWxg8sGQG/f
+AkyCsCC/e+AEZ2/nEHChfhXhCBUd2ghyQgPPva/fo/0WIU88vG8lG3Mx4C8QgtWjpRVzmXIzpOS
jY3FMSXZOcsPeyMrUqMhxFi8safoO0irgR69lMlHFknUkGl3w6Fq2h8LcnoLKzCIu2tOyK2S9zEg
mzvsVYnlS2q/ty2y6jpyBS8lcyJjvbrJ9M3OihbE9p1N7oeZPM9M+JPY9S8WOIYgtcApE/tE8Uoh
TSLTgAoui58mNF+/dBlIAum7L1CIOBl9qR5Fu0aZbDgRwoeIJfDm4Jx0jUACJTVrLLwIpo7yX6wI
K2mUnYW5GR7MpkhZHgTEXzx6Y/rAFRDKiPiWFQ1ddzwYRESNhO8RA1O5W1QyJQ2EbiDueo0644Sg
JvFLtIky+aDif4uDRUCTlx5DViXQym3xab726X9KP51VolZEd2jzTyvXhwzcncmOFnc03B1pgf/L
w+VvsYmTTFTwCy7RSRw5YhW0aWdFmtOXUpJzhnX8r+cv5S2PHCsuOog7BlGjcafBL1RFEHcGjv3y
UI6n9Zrc0hL25sha7E8mK4MDkGMYmfaPi0l5DfNAYIwKEiD5O4k4a8bJZVNIwJHIKIz9K/mSAXcC
o80pE2rq8NtoPYfIN77UZBzbEf0rgJWTQ6mELWlROQfsQ9aHg/lYo+nDLekx6i23E4EBm0g1uv6W
bGK9zfmYCIrWyELa0G2G2tb4/N1SKCkz+VCQ1zIa8ZgkNh3ptVxNnbBlUn0oTpNZjUuliBBn2CvK
TzkqXkaLNsSFaRyMtACl4CUgmMSXTR0dbgfTbgxxZfDLLiox/pg7QgwkseKhvn1JVlZiuoy/LAmN
dNEEbpQTXzOfiZcmvYEECqn1y2ltRDotXnlY08hBjGKhuTrRFfJbPppteCkV8+5MfYK/C7g8sxtR
WVo3r2kXajE6+thcS1PrBEflmGKhgM8gptw4Fs0DFhEsJDk2ATIRu0C1HpzhjTFLHkrCVmVIb/hY
kk/IDoT9xzUISkNfeJ006XftyGjakCRyWrxwTLjAI3/j+MTQUcEhyGcMB8RA3PdYI78UTWbQgTcJ
CUSQFUpEqsKaldn0xPD13zqwfO12yo2fwDWEicpaKkSlSMLh4gM2accaVcJweiKtFf45QDcjJg19
cgvytkF5B2OfyeeivBIqj+yRm0nmjtWSsFCoP9i7MLz//v726g/HFJopHEUoYJrMQm3uUEdMUZrY
0BP0jDShL5BNmqym0cLfDPSoC/3dX3zYPFAemkbnaKK7CKWFLIUsyatTFoRlPZF0DEYcRU+wkhZ2
/Um5dRTQ6ekSB1D6SKLzNqAB4b8oBt8A9NgiMZQYWvUb0G6rCDqC/TIomRvSHcyWaFwLbNOAOi98
R9wpBNSMccCV0wBCGmkmr/2EqrxfvMyVtwTCTeK0cNIaJxDuu5WxlXuTI/YoFDlOBwSHesBmu/5S
dql4I9LLFkM998pV09Jkfl+g1MayMASUbCRHBCM5nByQpMuiHsE2bVaM5uZt1DCpNEjxBCLgo16Q
MTOFZPIAE2wBYjPWnUWE9VeAN4G3AlijX6DOZPs8w1hrURIdAhnxQ940oiP1x3xR+PXGPhK0gHf1
W5ZESbFZz2aXxcxLjG4sKQ8HjUxsO0T6oEtpL1tKtD8yRE6mE3PYJ46YT2INZa9TiYTkpB3EgN6y
J3Bk6qzkDa5kZyu+t7RRaDlcfU+KUicA/HHQhipiJ2iW5EGwVpb1afnkvJaKq/sH1Y8HC3pgzf96
hCoOVYLAlZ40WBAjFVLRZJCGpLyCaGPkb93oLXoLGUcwx55OjNipJBr4dMdSjIrzooCeBMcllCtW
xAFXC4E3O7hHnqwneojeRNBWSVqpXWLNfwQOjZuHHGMvs8PxkHrhjDGHFqNXZcuJGb/4kHzRDaic
AzoTi9Ny0fUF89c5uMhzoq7ByEZI8r+iZ0XLDWkYcnzIc1JdCffeSZdrQD7BmbK3YcyWiMSshJEA
Js0cmvxwl4egvpcFDaPHosQTRpJ/MRnMsjSANTFHnMRUaNJj7mzWFCC0w9Ech5K8A7DpWH6K8rID
xV9zikxzYAOhXJxpqzo+hz0eXpEe0newLPwlYDH90qGg4xS1RoqF+PA333bcAXX+AYWc/dRrYpwi
PAdQfv7E6Dspau45Iz5B8zIv5oUg4cKC4bHJKxH/INZqnEAEAYYdct20WVQaL1MPRwSYx8QUcRhk
tDEb6IX/ZY1dItzRD0BxjNzWWaZrgWCBG7GojC8LG/YvAU/6/nWLouhp8ISlConDsFTjehdRhnRi
aGERb6/9NEaIzj6vFEew4HZSN/JkxVCGUX6wSj5CSYfDDyjCbcZfBsIxDd4OKyZLchISODB2JrEh
kdwY785kLXxFKS9W3oEnEBD1qGUlHadCEi7KvY/Y++06ToKcCvdfgJCWNBtok0jvaB6KfKdlFGMJ
Qcv0ZoouSUJ6Cj2arQVh/GPiv5OyMk3AgQdPReyLhT6OuR29RppWV9NkUWVe4nWM/qAvT0TwNYEz
AQV/rQS4XVbPwNciXtIUO7lLblSLeVGzDo9GV2KpJcfylcOs3zKH5gSzK2Zb7b2XX3M7xuxtc9dm
2dtdI4uVQh+IzNd5G2eBnht9B10GmIxo1xUIyMeeLJd8yi6QynaJkI+NFeRTPIxW2IjjSgG4J5Ee
4usbHBLlCnFi9VbbsczS4DEerPWOeGx4Yljo8RAmJpfBs6UK70IBImdmn3MWjZ6/KMrhAL4uGRBP
ssLBENuN1RqAC1ceLo+uBDpdYDwKXo870rBtUQhS8qTkDDSB7NlEJuywG94MLuJ2NJF3Ay2yTBCO
g/fEYduRjihGGmkikBk4EHFZvjV3OEsetOkkuX0o7omM2S0AVrmAdGd4SeplTiLlaCJ0g4GSRayz
8ILIQo0HHEohSHX1Zo8FlvLn4BOK/PxAkNCNzgzZ5MuGDoj3EIdfHzdFzjHap2B2HKukl6MDpwZs
WLH5pq47kN2lxFNwecTcs+Jodyq17UoO1DP2HfPKxg8vOJeRXlUsto+PO5RfR1lGjsG8uIxik34F
6eyRGC2ZU2PDQ7+bNwytRMKPV5UQvnCPZ8M2PZhmPdVBgwZeDAY5d+WMfJjlRCAyCm2zPRRRN88I
uLvDyXPxFpZkHnFtxIxUBpaLnPQ02SPVVaej2m7uzA1HCbjlaoF6mF/Co72r06R8GXeEx6XzSYsA
Zd+5/zQqjLu2iFu3FQmHhg86vRUbp+NIPoc4yN0mNFfqMYLYxkDj1KhPvqo26DlXIJk279gC0ODg
FifNLfVLhWpGCB/dQQca1CMSGYC0+vHuyi9t9WwoMEbIW720GOnY9MAS1IwS9RnpJdFPKiVRgJSk
dLC84AtmdMbnNC2otpH1MACBnAYd68U852hm5xnkfz3Utjb4S1N80oh4EapWYw48NepFPWi1X7q+
vF2tYtbfG3koMntSnZwHHv0b1REa7zo5JuWGiNqhsPAuiAucJqnZXzM5LnnltEM55V5xA6kB/wIC
1N/hYbSDiQ6DDSpZQZ7qX4F9bY1zRO8GO6u8pm9SHqb2ybE5Hxf9ZWV9zILz4hbBUOZcfqPV2bFv
ri+166otiwRlGHKkeXgaNyur1XXODMtTsxgeG1IKzoD/hUbIE3ACt11RTw4uLgnaZnaJlrc0JgkB
TLCvQ+A2WeNsnc6IMexPijp45DIFgQ0jjlzrHgjtz9gNiW3QwoMhoeajJIf2D5pyPePNUFkhg30n
BMWTjAGVjpPhTdoh2j97rUOwpNBf0x9J2qVf63G2v1ZfZKI9xiP8iJEzjQP4RBmfAZ0T/MXhrs4A
vbT9t9KzvAlX8BS/XsYaFDL3Mq1PcsqpdprAzUioR3Luep0j+1pTr3WbQh5AkpOdRLM0bgXKZHUZ
3GhY45urDqV7oNv8M9Kn3KKW62sdfn47/H27PFjv5RoaYJcEVqa4SmukAgDb2dmxqbLTleOAivFt
6lIkntxZdbYqeoEyZqK9Pu+xlDG/gfAT8ZTByaWDOKxfIE/swCaCxTQYX9y7CZ1nciJienWNHp4N
O6Bfcydo/+h94yA0M6EtHq3xW4anSgCkHZ5KyKsnDDYi3tohjo7I92jUZ4LuYiE492Cgvmzyv+vY
AP18nJXTjsESDRuxHEx3j24Q21SPISKN6Wj6V+NLpyADN8hPGjh6nUBrdDbkVPhrJq0Qqbi6XADJ
WApVnD9RvpLwwkKcT6La4BLkuHHTvMFPFRTODKoVfMdFbqEi7oohs+dp5I7GOmVKB01CTax+t6Z2
kmTFauRZlyCwbOHVAPUiI9yfNQ/jY68Bmw/YllzDOw89GPU1Of44ZG8057FwRljGEOjjlQMKij2g
34X0kie6M06E40xoDpQIw8vAu15xuGGnpidVxQkCZPxAc9wtHlNpEovzGoCU/ps1jdBt3ZMAmKw7
EXdUMjPFNBJaTRyh1PoxLyIYONAOBGQKMUwMkFMZ2lLjbGthgAyq7hXdgDxMUIX445F1VEfoBMDK
/5qYpxopjy0IzfuELotZNOTud84TAwlXSuDr4I3VMjW8U8Pb+l9PbksNTzgEDRBE5D5F9SOhgJAw
r5RWs58PC1UlosjBdm/+hXhlYIhsTrQGI+5k2l0EQWIfk9fxwKUNxH08D7M2xy8sGmFqNFZ7r+k0
Bw3NLMZ4Ql3GsPeJ4BtYgiyyRtylYA4qZ8zwTMcNwxmekcZpDXgvjgo78F18XK/Ks+tbNZllXOl6
/Wip/RLDWX3IafbdMLDnZOUciWRundF6fraT6u++JZGgDYh5JRzdXsMCNt8Z9X/clAOFwPLk3oes
ix1m5BgLH6f1cZPefVpCaOMOPGCzCFFO9+vwMDGz97e7GbvsZsIqJYvBzjQpnTiswzj8g7V3vBlY
I41fyDcnt/GEoY2SitRi+FfAILWL6Wmw1rkzlFivMf4kB7pb9FnMBH8AI2rbkcH+I44B+XEHtJpi
iLphnoNw2bNZCOvXNNccylTCH1HegjFyH1aS5ZNISWSLZz/1bHMwoRDC+IuJpyxhAhAwm4xeQQjA
UcLCE2UJpgp9+fEQW++/W/7HRxbM3/Mq4DKDpcIb0nwmy6dVcgnTtAa+RTZIWFbEx5OLlBU4BCBs
HB/6y7bfdZhwTErOl3j37L1+Zyvcy5aeMJMILKl+Vfsej9+Y6UcjJl0D+mDNN4n27WdYKwNJjOB0
5wFWOfQVrjz5WhhoHYwy8+5TBCGY5tSH4Chrib1LyfoYibpknLm5T1Abk2mXm+9Kjoklt5Yk++re
ubl1++KRfaGlpHxeklw4KQcsplHPZBYW6aQbPirVZ6XakLJ4Zl8bdzXu0YmMTDYOAp0DwQYDP0pf
1iEEKVtwTc7iFPN7pqy66MPW6DogPkNhUzAReYpMNAdebrD9SS+mtFc6ro7fWv9Wqbt5DICRSMdj
xnJl5PFmOQiZ75dBg5njKyVgZkVxkNMkuGPuCBiZEcl6X5N+526UFrOMZiyLjgGmlKw9g5001pKD
Me5g8GdKnk/Sjb507ZU3ghq5nVr9+CkrPjEiCFAm/IxqJ8iwuOZJRxP5N/Hz2lBI6O22KlPaENGM
AjMEkmbXIQ7BjDXmPCZ7m2nYZ6n4Stn0puTYsiTx/t3/XXZq+wdaLSFkfASy2cBnvBt9dlLNvrhz
FJkMyDx6fc6rv2aBFa+n4aE/mZxQCN+zWU9gIbnafYO8noWIvAvKp88sX6zkath58WKTC6Nm/xh2
CE+rxfxee6LZoddw0+PZ6+7JzD7A+GIaywl6RZJ19hgCfjfH5QnZN+fi8aQmYc19YuCQojSnbxvD
DnTCp66oUe4wzrWn+devWNEQACurwbTe4fhi1dOKrb5X58l+Z4yZKitU9THCOhgtIgcqGKttfs9U
FkR6CK7HvvAovfjLtqL911JQdbRBw3ec9lQk/+RAQFA8GM5oFOVv9ImevdxPw9m9gLev2TDlYLB6
Y53aiaXy4KAlEenXyNLX3+gyaVQKPi4oVp1CYZ/LhkDAMCNsAInd+es2FleJ2dJDzSOcBpE6UYD2
lq9/uYWQSJifwpkDG/QXb5hm2vRDG8PhFfyRlZTFWzoy1BBrEBA5MiCkXb5WOP4OS9Xn5slNfXWI
lf1TNDs/zFnLpUdBFcOBTLyI7Zgaq3/FUaNCdugSHeFxU4JLdtfor/Y56C/+WDVnoZgSWpjuFvut
HJ+BmwfFgKLBKHcRcOZjQijKlprJq+OgQBGeid3vP6hrZr6fznvCQ2xii0h4NByIwVwv/qMBNKKj
mScppLxwnzGloTO6IfkxcBH7/ag9OWMPqeyltB5FHl5HVoINzItUpwWWQ0eZmr9Faw2Xur7H1oYB
zDufzTj7MICMKRuvaSKir5VDMQJuhm9/Uv+jnS52JnC6GmhXj9MYM4b0NxgSO5mXmTtVssbpf3RX
2GH8nZYbBkszv9C3xJ0qiu4K7vfB3hsQQXpOSeUmaAZSJ94CPYvvInRwR4/Y706uxvR8wxSTD90Y
0OFpZykZ9cEipWsHVtBQzEXzGZxqiVxheLF9qzthYKs4oBTmcfR4qM2wzr9G+Hdo45/Jx8dyqpih
HAAQ0+C6sSIeD7bxENH7+oFR8FjG+oPSZTscj8p0d/Z5dONl3OPs6TxH8Lch0TuVMXoPmIugq9bZ
6d6yIy6jrTssoIqlNZVqTXh85MU0iOZ2QjV9Nny1tYYDTLwHZwxKNv7NjkooNhcADq8Lyoov04mq
FqtVmghHWkfdhviQTB5B1TQ0MQ2BdMdkz1UxE8HYSMyQ5H0q0cjTNHuYljU3Sl1ZzzH16ypvWV66
JcDBjGJxYS7HjD3mPeWwPsi6dspqTm5bDqEmo8CTTsP7LEhge8wWNAssu7/QP7YCX58mVqBGo4M9
ahrXtOfoVX755h2n/ulP3xtYfy06FmAoBHUQsnIicBmqKwe84D6+eZY/0pcg0QuIBzKEHKP6vGts
01/XrGNe7Ih11ZhTgwMzw8ICFm4aSsmK6boj6/Y2ptubwp3F8hlYcost1kR+K8B6LW0DQLMl1XXO
IKVsKYcDaoddIGyHBQxA17+z3ApKopXW8F9QtDGWVHedaZm3jy2u0tIuhXbgwbv3qGPx5mUdd/BD
tdSF9uYugbnlo9JyXJxKfB6Af/WbbiGzBz7mFowYowbVGxzHrwlASOtoVkeID5AWKzdAK6jfzHo3
hqDwPCdv6JBQDwur2cbkSjuh5gze1J1Y3ldGA3bPnqHwXr1JL6obabPbqorPO6+DCjpuMdX4w0AL
EIZXYdZv7pOxodBEnqqOAvXuH27et+7zT2ekt63z3n98bA2zXVqO0KwLkwLwAKnvkRxqDrpMZGfH
fuNjfQYVfkDwt48W73AFHmuYmCLrGEs87JfNg6phh8tKnFQT+qSnbOt+w6rfGPBpeyM2bGv2wkIV
0H88j6/8+fCzUFvwBc0emnpMYB9xhbfVDad+4wb939SsMqixje7OlYEEyIPaHH6QCEA+MS8K6/nx
xTDCuDEoQKG+WEV/cB2ERsHCPkbvjZgsH7zzuOWLq7DoiXZJzWGJEFh4b/gakXCKpJdW79dhJtUx
pqu7W7+OHKrHDPuW1013MYZA7sMtTBI37IDa7tt5OvjYjnbD0r3i1lN3qd1sHKnCg/mGKoDbyu9r
b434rDQQ6DyJ9TYUJFrT0DmDbbrHK0mmrtKaJS8KGs5+0XIuXg/rYZlgcf1nDJR0kuOoWzCk+kiW
SGwzapR2CEyHV470ETGHUdIyLBoB/KDt1P15qA+IjAEJ0FFRd0ojHIXw6Bxije+84qdztDAnHp6d
IqbOUIxZZ2B9D/MhUVLN1YL7KCNjNZnZZddXRYYhskzwAyGVHiWQGIg2m9nu0mHEIxvW0Z0GGB1v
2Ed/Gnxu4C7+tMyuNbfOoZgqHf2LjS/y3wNyeNvYY3j1xqiru9Iq407NP2mJITZCSk1nsMwDru7H
yqUuBTaHZthAvI2EO8RhcsYq8xmnSAwaytyTegOKAa0idukL+667lX8Yk4jN8+CxAkq7Iy7zkEaT
Vny4h7S8IcE5gIojgK85Exy/0Wt6B7F/swnheCk5BSpD5aTjwqskR4iBcsW1UWjcEgxl7GIBxolz
pBbuN0gBWfDXFon1lNNnfL306wz7Qi74PFL7v8e9Ad1ZHJwYQGIdsvZkfoQHFGC8jXNXy6BAJuu/
LknDOcYFmGuuG66R1j1M2xyGofqLxdHdnVX0yNCKB9Fi8R7gOoGcrneIME1BfYVqrI9793FDlkPu
W8dy23iJxZV9XlcuA8w5kXhAe390u5nRu80qhztg3SIaUfTRpmRBNGC2Q+35y/PXGmclji0O8Gqr
Iv9gE0CmEbMMfmJHC5De+p1XNUoULOWCTYlwGrU/9P2LtbzRVnoHDbv1UgCPk/bor5Fcw61VwvPA
D3fvIMiiTqwBkd3w2hvKuHhsXx831Zm0fUnG0Gf7n0AcSbFUqUQ24osiQ1QtOqjooKJN00DR2ZrU
4gsgxkRD92o1eqA0ekddkF2gLAkbQ6R+fjnQwxvT4D/2btOe8YZ4H/mdQJQkT7sRb4kyLF1j/DfG
BIkvsQ8r2U86LUqGFP2aqeJ+hRmSWUcSWCNrG0uKJIZl8iX4qsy9kkRTurKHRdM/LOTf7uZnxaBc
8YYkJUQZSA0KEEuOTvIuG0R+tQmW69NWdqTTTSJu74Pm4LapEHRW6hzIxbYHHNdpB6Dl7+u1gS/b
6kodgj4nvSbf4PiHbQ+zyuimkroeKcf2GPPMfjePflHPpgDEgAsolfpBxPTQ54T8JLImkSmsQfo4
lkhqxZWBrJ2CmNY782pyx8aPQ56rKIvK8GhmS/xFRZfycuRrBxeIP2i7//9FmoZ3b5/ts3vAHRkf
Fo3JE/HIVkmT9wnAikkbEiYaEJ9hQYvI5vX+Ua/mUyTkpxFHK/O7+bFDWpxNavclWwKWF8VgUwfb
wc6ay8SKBYKFSJBu0Xb6Dq6Ikq52DXzTCCyDpIXskv6BmPlQQIkLh9ANemxg4eQet7Bo6Dsw7emK
3xhuKevP26lSeXrCZmFODC47LQo/GLD2+2/H+4JC+jIsWvCCAoWhTdogsCytS+dg3WNJvqUvX8Lt
EGbH7AuQCC4inuJfW7RYlKE4kSAxwz1LLNqkzuR1x5CFCJB444mJ9MHm6GHqgAaVQM4KJvcSX+uA
ysg5UWHOI+SxWE33vMrlSOJLgutVfOtIj7eYydXY9WVObCeyt5nyKWbkNwvcy9Sdpr+LDgudTSe9
bTQIVIYQ4DGngU9Bfc6kUcxlLqPLiHEj0/0QSPGftwhSp5uFaC3XLfRBfpm2AjFu2fVf3H4WJkgB
W5e8Q/Xiy7jcFIvWUHcOxnOloVjuyzqfhGKlnn2h510fCtV3JPMke9aTqm5JaH7/5gRouB0Qrb9p
wbABcKeWatzVhd4BeqmXi8uDhHLILS0icaXR1ZFJAvOgybRcIBO+IxqZT8uHhExZwsCp8qwuHWuP
SVHOxPQL+hU9u+0tFIww43fO62mSEu+cD95LMD+7GTP3bqzhZwKH5YoQOseYxySnfZU0l01+Db41
FO97/7hkFAzx6KweNJnom8z7uBG0CvmnXuLIg/ME/984c8EaPTfUctGTPPc3Y74HRmiBdgrp7wOW
QOBJNW4ABstgMUC2wvpmXiMuzs9cr2FvNaeCo40AxZ5JsmfwyZPVA3nCoazr8EBrQ1HVIbcUH24H
Xt1+TIWICEr3z2wnWclZrcPKbdBTb5gMbS5ciJWCDFFtY4lMJiQUASyLEJeAhKBAqOxDto9oQgRC
cdeZaoVBE618thPcRSfxDqN0DRl1BQqVilwUku4qwR5WxnMhTGgOV0myvi9hUDiYqIiKiUxaGmVX
2LfQz35cOOgpnsfom0h2VqYFtCbBlwGwWE1+fwJQb07sMAM2+HHQFOoN+rLMCrjAO2xEdc+hNJjH
9ckUhB0TnnlM3UQNRGnYG2khohI6WBgofXLWOU2v22hngSMv78M7g7xFdANtHv4TJTgaC+gZpCaW
xmS+xrKVv2bCuoBpRlSYCQZMqoThXMimrkv7+Z/CwhM2Pf/zUN55BB/OTwbzQFw+wGIRRxugVmv2
UIDEY6THxAkBFA/CyLAzvPh1ZEEfwkU4W4ooTehzIlT4bkggoA/kTM4bQc55iAmwbeU5rQc8hEQR
pwHdYQXOpIPTxyhbJlAG3oNEPnz34PoyrZgGJg9wDsULegI665GEKYAN7q/doKexzRqAeHVLQvw/
HSIcGsyi18LKpZWmLuTSVGoPiNnicB0EcqH8rGBRHuMO8U3NmU6bO29Sb/CbdSK8yHCm+28uG+hb
QOYMbAEIUlB9imqGkvJ6ZQIdFjlWl/apJOuWr4Yvt2Q+mxKvWSsIAP5WKTIVmMpmCvJKwAV3bdMz
g25ZwlAOrLopxKwEwkqzJEGj3QUlG+L4zjtLr5YXaUCkbXMqdA2ck9UUGZEYSmUp+1sWHjrdGA56
yNNKYYoTrDGSomcOrRPFjpc0HBQ/wj2FHyyIj0gqJUHp2N8nskzYFDF4jsbJQXfIw71E7vfLTmDr
ctd4euBc/B0tsBmgRMQq5g5+UDfnbIIgF0aUtFvk0IUe+pN9uTfpPnVN9ojhGD+zMgg4stJg90Zd
E9Q7fZQoCSzEV8izYHzAGafeVoOu6lqDoStCuzypjaeLPZV0mYnNbzt+7OhV6VBzhMZOsxGK2nUj
1Ca8b0PIyQ0ABD7uAyriFGr6QhMJDwVTT/9VLB3zbzNwfYzpDc16R9TcFZqs0rTatMbFTfZqlEBX
F++70dRoj4fBZjhw/1zXHaqjO5rzi/4Rd4m7cod80I4pr8aYLmXBHq5xSDcibhjI9EZzIFdM54wF
zgN0Wd+0nCKYWeUQbGH5v3mSnUEBEoYTJMvRYa9p0B7yPTJHEhu1Fq4CKwcHkoUoTn7CQpFrFeoI
6DamDpTlxilr+wqsBndj151D8d4ov65Tptc2UVMMjP3dZPGF2BDw8WX2Szs/DrZGGRdq+mga92TZ
XXcPTCY7m1X0yRpzeBnZw6nwYTPOd6b7Lpd0Dvo6DC2mF+CHBRg9ZEYHioQU63dZheLJ17OhNk0O
PJbxDLfPNllujSnfhkwNuVh3nBiiU/73gmdxyrsWFrT98QQW5O03pQ3WKUnlgQR204YkxG+QneJA
w0H8tiWbJRF5RZA4nQtSGiLmHsoS74oasUW6JFruu7dL6TE4OMeyUflYUowIjVjoc6u7W2ChZMmh
R8ZOaAKotDzYwt5ViCyF08PARygSgK7CT2YwhFAZOcVE+SE4iaTzBMBljEEntpc/9R97+h9VXMSf
hGtFtmMRV6TxSiZgBOQ+lpGIKoW2LqOlnjCZ2QzAlJm9DGm9iyQXSQ//mw+R5FiOiESRs1G1XfM9
HBp8CZfMoGgKv1IUMMInlfWBwZ4L0t/12iWDA975BZdLVoq9vZEV74d82ceauiG0poSOmb7YtFp5
tZYkj+6gPhL9dxOZc1vt+g2TtkCKMaCLLahdju8e4k7nEInSBOm5ZPC+Pqj8+exMwYVDyN6DUtAN
jy+cWuktEkbwJnrabattbSBU29iqoDWw9z5Ww9CkeED0XvDMgu4FNZD6EPI1dGxyWbYtxTKjmO1t
x6ygX8/Y4KbmQJg8b74+PJD8xgYXaqbG2Mpy9a98h2+HMPbFDwrPq8PdhWWElRxsG04UkjJIFnIc
rmDXcopuif9nRllxDviIU3xQqSugW5cVjSG1EMV4ACntnoSgKywRSORpsUZVwNOR/Ja1EpPw/vqf
npjfi/TUgnWAmovXkxOSg4FuhaibDsD2MO7ylOX0sGuj/YYp1B5habyNSnsOD6Zl5bC1AuH08tv/
xlP8LL8v9NUFsLhbF6LchlsD2VWjzC6aMrBLpncW3iqho6wnRAj6IydozVJssxFp5yhSmCRPQDzg
z6QrYjiqHMAs2tg8kgWMoVGh/J+1X5vEQqjpzpWcmio5Z/2SOdlUSkI74wT3vLWw40SerLM5oFXb
HCDkBdKgy7wzclSK+z4rf4pgwBfsegjYObK2qRBROxA1JHzhXi+nt+D3fFmENSHp8UGJbxwYYNHh
LXzjxmKJG6iQt4S5ehhj7NLH8Gpi0562+TApZH7UaaKn7nD2opZKL9Cp1Dr/MOIiWUPhcQrIK4ht
JaevL2wZ+lsRzws8yuZ9CfkcIzIPDXTSXsDwkgNlypEhuNZ2k3O+CdYqfocQGR5mC9gistRg8/fn
qojzBWVEQNTkNA5WfPx/egdozbC+1nr2ja7gRUDIsoP1p9xTnNXIGhnxCiIDw1iOMxIS1qXoYUiK
SEomzLAzWwOAPKGWsSZQ04Fniyo0wXfGZRb8tCGTHD2NUTQJyhVQBY9jwmwsfwFJjCikUOs/LIGr
6JTaNBLXBq3W7yBxRBJCFpwg65PdYhGjAOPvrAKLXaQ+6UPjszSHSBWY+DTcj5uxfLhVQqWAwyaD
cy2m0nkadtHMYYVdC13karF1CHkYm2lh7gCq544aMFh1aqEjcwCmSRYPVn/cVeO+OSmi0LYNURdy
vi3Fg0S2Sfdv/WUB6aY42sOgD6yFO3TBkPHuBSXbkQTBs+FW8jR42FDASYYNls8/XZeo7T/WzsYp
iFQuQeVnkDm/PDDLXUaPOYDXS7AVXZkMn7C3y5ZFXIcFxks4osoEQlOvliIHaUXdv247ODj35dxs
zdFlPN1rThn19+xrkEOfLgJYHFObFHA/jXp2pPAVsZC84j7voQbmXhRBIpuoybCB4INN2QkTADHL
g6W9OtMtkJvXcOoxHohcFHnmqhXeW0i7GGvOBJo+JdbTvPf63Z0Fwsx8yKYLT2WHyWey6lhUj0+0
rHDs0C4EO+qyMhD3Agx3uMgESJAp9BoSGqeAgvM6peJZW1P8x/MruubQ02q3YU0PqeuOUGwYRrdL
tBfF5puhVJNWdwpX/4Zd0L650M7u8TihuXJnCtZt9u7a3/f4fmZokcjHq/TcULTC3cLAZg3laNht
2Fs4GcRNfJQS+vC+7TW20zSbo1ZZ348hhnpbqhT4N2AOLaer40CIsgIAbZ+cGoVq62bV6M/pjz6j
UyE17e1p0g5adVtBgk9kQDtiSrl/dAH9el/rjXZI2hD65IyWGQiynJDqFX8jPcDA6+o+2p4guRfg
X7UHXWa+3QPaUQdfWezwsfPaxc+uRbx6zq4f1a1l2A59vApGozHcPdkfV3rnozqkLEoVTPRPcFqH
lfFZg1df18MG5YnxQUjxtosYNuADx6+SSmTXb3bsZw1rKO3lHi5mAe4bPC7mYMy/PlRpPL683Jy4
khZNe7euqWZLvWj24weuO7XF9jpE21btkc+hXjm9XR7URY/OF5HCqe4bj0Nubwu24lVIhPOaOAxt
mfSqQ/eDe/HigINiSEKxJ7hUjKKz92MSjiwGJhGbmC8mMm0HgBHgJO71e0sG2F33WKFvFZx78wFg
/rS2W4eDmPZ5uVWTQzRDwwDVDU9phkv1WFPd4PFyE2aWkJqegv0iPxB5Zu9TvxXKUbY4mdXd2TM4
7oB0FDAeCyzzUjcGZd3YlD377mgwEbb0KXgkW2PDZA0ssmiRKgg+D7YI7bs9GjVM5dni0ysb5zou
XurYJOFxYRY+adGn7Yym2dHs1IJnSfy2vvWQo66NJuEg5z1s1dp4Bfm5u+uLjTOIyzbvgku9h3uu
FXYHY3PdAyULTUQ0myBMlg7tQAXtBnH/9nAPcyPaMzUtpRkrHYwafYW5agJu9IeSP7NZ7Plkuo8C
SCzb0jwwSVi9ecM/aFM8BpxHoV50HmQ7936dGbUEFTLZOxUCzanbETiaBhWSaqKoTdPxQMUbrwAh
WoNaeOUeokZz9F3aqnt3GfrjPMdlUA8K1jmHFgfeZ7BedzoGQ75EELRdoPO+m2RF9OIQwd7dFC+t
uVl1o4pPzey0Q1e9KusFc9yCYQjL+LHaMZmGX81O4/vDepGr06ELW7jUAet+ojdl9Wtz2ex4RWyz
YHV4xJC/VnKbqz+tbXU06yBysY53mjNGRE87fzKaTSf/vpkMciBl+7nR71oANNi1AfVqwSMKT3jJ
f59+Q8x4OkPYYyDrfwegKTzkLv3zKYZkVKNA2bunuYX2GXvYu1uq3wCP29U5A9Nbtey2s19uN61l
NHuCm/soYLNpw3svLD4xVMlKhXuvE08+d7ODW2YjWz6i/2g6s2VFlSwMP5ERggNwyzw443xDOGxB
EBEQEZ++v6wTHdXdp7p2HQcgM9f61z90W55r+iJ+gXn8RIjEpt78sBcVsp2B5o7IbhRFyADG96QW
SAlf4QgpH3DqCMOBWMZmqqh6u2ke1lPoyLpZzDSGnqd/k33Cc/+zKjTyLXhcZCnhz2YioJHDWKsG
y+4xGS+bm8baQiqEQ4QSpK+5BDdSMbNah/jHTR9a7U2dblN4VQFvK0QfwiTp2+f6KfFEoZcAwk7t
TqbNeMyz2GtVqxH0wR7KS+7T71JkWzZbHDpjoR5Mw7i1yk3ME4ZZvs94ZMx6Ll8TxMwvE9eyH/Vr
60lAYGxKaPUxh4WIXP99kR0OhZMq/2oaPvD23xR4HlWlJVFLcayS6AB1dyOdBfxOBwLmM5rzT4Bu
2cbWlflKwilRqJPUbOgndxJCVHX5E+zEtnUJOeyvyo3yMweFW7dESr1a/vaGT5LaTbmpYF3x0TAo
OUNvhP7cx4nQkly2uS6bRcOwD8OFdyUflQ0nX/6zatW+2xcLkO8RW+/SqjS7yxbS0MVUM9YmXTut
Cu/93LfMHkakrH1fLp1uh8QLg0wSTVQmAU1sfNmaGqysShz8XD4PeBPTrGY6Fj46I8ZWAJgZUMeG
sUtsQM6WM+stg4rO+qrFEIp3Q7n5G7p87Vrcmz4mVCikoBpaxcgsjvdlg4NQ5/zw6h1jF6jqX3WJ
XxX93svH/C5ltPGCEm5mFO7CN2IsfDwyPHqxx+OEKayaWgHaFY4/fRuQfctYioPtBmIuTj3ptanh
jgQfWFIvO8L0KzJDCS0bgy+zLaB6OFVj3sOUXhxdgmwlyxdnBPsWWbZ1kH0WlWo9E0D5ggcO4B2G
MOzIzuH3g+EsDlNMuBvGyO1Tjy9E3vNROlKC3uriwUy9YQJQDzFavKtMib8lPBRNKImjePH9OSVx
ioQj9cy8Z2bmE0BjmVoczU12iOkm30ZGzgz7BTERfseclaP89/fetJzCJp/T0FLny8Xkvs8y5uSx
UTkFq/Llk9KDoAmvxEDmgmb6bGTMip9drpnlm4Mth+3YAhs5qW9vAKvtab6YghgvXhFPX9lQQJh3
j6NcuMzic2LXhHMjZINdTrwyO4/TsOs/PW0hbD2xqWfD1OvFs280Xn43h8gr68Xm7QzdimN5gIy+
cznanoaxmc3wONgJoHgh1hNzLDIS70eGuh/Ls4+/xkFG81nPcxbHOHZxmMhoJATRkanrA7AUqj3o
IdKme9Ana3khAhxWK0Ij/iJvpOgkmiJTAPJgHrSgbWztHeNZobErqunv9r0BIt6SManxvOQk5cA8
kTH8IkdtspMra4C4aeR8cMgQjlDdh1Tkpf/4AfWNjN+UcukNwlQ52sh4fbzlfd4GUmlE+wQWtWZs
VP11giL9c15U2FVA/6wIMj7TgLdk4QYJ5CJSv5hiCx0pgtP33V4xrXKkVQOE3rJQGW47ECAfodjF
AjERwBsSMq/YmNl4WBMS3kZYAAjwXDSN3tAqGfC52SpfPeggoVZCQ42fFscL8RLM9hgtuMf2lCMA
hFVgJ0xeVLNYjRhMM6i3BhVN06CcSpX77Wb3R7g3e3j5IWAboZNiKNhbjGmcZ2AAqM7W0AGFDBLV
Sun1eMA/Jj3KSmDWOO2v5rxqRQTOh+QTlwHhb9bP0biO7MwFOaJNpUw3LtrxbX0rnapGYBZPkoNo
2VcxIev/+UTw9OEySe8HnIZQ0vueV5CH0emoELr4TcWu/Tb/EtweBbkwTwPYwEKdspC5k/+IAaDB
vdyTCj9zhgf1mhkfKhyGOnSzFQwFC8r+sAf2iAgVgyV+Br8wKCEt8Uz2OSUo9djdAGryzBzsHpD+
4e7/teqEYEG89/X5+kcdyzVxYGIW9iqlQKXRwYztOfSSeXXmNGQzQAL4g5j2M8FiXsECShGrzPAF
oAv1DiMNvTyCvJNfEvGg8PCuopY97k11iK5x82ZmZQ9PZ3VMCp0RjcwIKuRAZ9Yh/9HLSS4IxYoy
Yy0loF6GXeKwbHzmXyph0D4myxKOoiBO7J8hzQ/nGG2HmPNXjaVFKAc6ktSgyJKiyDdeCifRxumX
zGxqArQ2aI3EhM87H49aY+BiSe27pQTY7zuHpLTsY2uLGzaxV7Pxc53sI2z8hLBc2XGF+FfZ7fm6
Ie9IeueBKwKaT1DM4sfo4E/1Ct703Aq5KdN9B0mXs/8RTq7v7zCVEe3zo7mCRyfyyuA8TRfikSpR
E7bGTThxj/iIekhrEzYYgOoyG8/ky36jfxK326UAevZ9jOkwwPXjb0kTv0oxG7ibRQBX877Trg+H
PRTv2+V7OgQiZJNIIMbriTU+U3jhasteMg0QYSMFoJ6BFtHglwdh31WYnVS+ovodm5fOuYmNz9ca
MqbQG8r55XvRgy8ww/rSETFbZJ0/HCLCs32DjcR7ihUw/A03UGEcPKD+3lfHI3STllup4RQTlLWe
SV7+ts+1jDjjQwzRwFQwoKFJp902qhd6x+gsy9NylmMQN2Ntv3PAKimbNKe8vA6VfbJorYcCt6m2
akB6KLtWpBpH7fLUnE/tNUjQYC8BrC9eH6d42wXhkLIeEy0BHTBdyRnW81Gz+jAxD15zkFNDmtQn
atX3ZMAi+WcQS7xTHTynwiShvCHHdumM9xmBfcJk2pR+9ju3e3tNxsrfyFevn53czYqb9LOHN5VK
725kyD9+k3ylAV1TZKbX8a3bqgStILW8ZrAh4Fyzaz2ug/1jwV8YY0oNEjgb+gUx41hB9707ZjqL
D36eYOgCfhXOlEdh/an6Bc4Mqh/Jfrt9eViyQnfGcJ3xPZdj7GiXYcdQMnKowxnJA+TiIIqf+KyA
bXpJgRMgPeSnN9QGdKeQovg0W6m2shOPamKoy5ScSLsHhazyhsvi1lGWSvrnUlZ6tIFFGixvIc0A
EKv5Qhy+4rlb9fo2SANzPZ6JJeeSsYzQNFEHAVk1ZNwJp2eeOwdjlbAw/ZBlzTFPDyCKFTfGd+3w
NG4EL6o2FwN11KY58wf0c8KdyPLdWUdkHyZ2DGlgP2EcdSwlHX5hARmm7xnucglvR79mQuDyNdMD
11R1ZEp99KtLnlL8lL2lG26e1oaYRz+EqyXbB3+G/wqBC/otWE4Dwddm9D8wcdtzgSkhuOtb1BCN
O14psNuuS/FVYNUQNoGHKA7VPOkFql1FGINeYcdTWh0Fw61wsbDmOrWESt7nif82LDGBgozL2huZ
8a4I5NVwdl2GRmG3c2mq2i8+yQZ8bGkGwfRoc7AkGBJ/r4gnOemEZgV5tblXN1JIeOZGmMzC3mYk
Y05NXpT78uB/uP5QgpZQKwIXJgOowJF/q2O1mvD394GbGq5rhBsD7ujbCKO3TuliYEEAFi/A82wy
OmrHDxQftJliHikmkn7ItHO73PPyVrwVRCF1mhKXQlp8uIcyIuLn76f77A6Z4smGAl2P6lZ/kCeB
2XnQWlzHnjvQYWbo+5ZxNLpAi09XIB8QQWj5qSMY0F3CD+FxJICTyZH29kxTc4MAmmvISHK1eUNo
BCQPNmKPvAWBSTmAs1aGmYAsZsUR6xTquAVRrFzlLorJwpfWY8YgQgiWsgJUnPXJOLMb/C2PYuhE
dWPCSWiFJ7SERXAxG8DeEneeNDdS7esb0BzbD+2lKSjrfHKxyhBOjH2aIMKrNLbQ9jbYy0hp0gXR
A0J2X/jCNVN8msjXaAT/fWUw7nyzhn3ORhfiNyXsQUod5egyW1IA0XBxHghvm7sYf5/XA5OSRCD+
a4bY1BhrwbZGA3IWwcUrct5lmREdnKQ7FWVC/BJSDxSOR8ysURnaNrOL4YJDf4VvtZjlwSUELYCc
KKPKA2HUrDuTJtLDxBwLu0lCRumqxiMcSzjtrx9BPRKWIwLEF9B+ZonXyP/+mVohchVA628pOdqm
wr0FH3meHIBcMV0DvDGBvoTtU4HJB2Z74wUum0OH4ga+CzElwF40QGNsagzhG+I8K+eJ/lUlWYNa
ZbATZjh/iCupIEB7iA3Mp4N/PVfZWpQvEU7ziUv3qDFhh7gL2+pCRDiO1cZwq6H+YnTYToXqZf5g
dn/iVhB3exnevmZ+6oWd/4Y0TPFqDxUx5aqt6DgS8ntWlFj+gpcmpBXcchEKBMfjwvGBixbjNdwt
eHReELmO3Cx8AOCJkSnjffb7Pke9zEkJcOdhnPD07iceJSbia26ooFwp+O8zwbwhmPnh1cxY2KPb
tdOF0L3zlIn1IGwdzhAWYn1RFMELsbTqogvkCLIljircMwDX2evfDPMEPeC+anKio97XByLA6R2f
G+s8tBjRY/qTTeHpwHVxDlnCQIqMLWEUfIxRD8EbEFUvShc8ABloL74R8odazIFAAhkYuTHT7s85
5tYLIy3IyAyB1S0u09CFi6ACVYOMQQH/oqLHuJ3H7mkn+3XBZaHUo/qn00zppUWGBgqXuXoSfITi
uD4nKVXmk3sbW1WAWF8MVksPhbV9cBS8i6Duv7eKw0+wYtic13DqVn9ggkKAgpsS0j9wiH9NFgKu
VY8SgZYh3/x0YAMxq1Gg2xCmBXNpBWvmEFsiY1vS+3/vFyrzat5R8lNVABVx0TG3htSzJghvFbng
nUpnvEBwEyj+sxXSHOGDDstEzHZ9aTozOoHayXaT27P7AmksriVMW/UHTvEDA2Z8Xu1Ls/3aL15H
8gH/kctuRQ5dVfiaYILVB/Q5jdlPN3dW6EWJLKBcOWThKICRYjFq0unHnnC3c0b5IIz/GCAwuhzW
i/zx7sxUwaOJPsk3mPUwI842beogHBm3Ro9OrF1GtGFvISJMgHQg/Q1OLC0U0ckBKmUWPBQfiOKH
9waV1VnBHU6AL/XIrJ03DQEr1yqnbesNdgUQwf9HAQQ6AtsIS/pc2N2nKOjYr/rg7W5/qM8pap/4
1/EbltuZV3BylS3jAYZF4eweVbhZOj3Zo/FliqZj2uoFRTue8/P86Z9jxTiPT93XHG+/njAqbzcf
gIjKAYyC0EK+wjRakyHNbkKQFouAxY1jo0NIt8dD2xmLF+RX1HFf1aY5hfQYKaQSfN22I9Ln+dTx
wpfOWMGlgfTyP7iC0lAIKR55U+jja/FhFDs9fO8mn4xpJY+n3ydt5gcp6/2xkYvzpQWDQqzk5nRs
BCtq1faEAxL/+fJLtALCRBMIkuI5Ns7f67lc/lyIm0z1MEz6Lt+6iEBmYNs2xvtGcnRnK4kxnjPh
qCSnQISyJdB19T5Jt/7bP/SZI9Z7slxXkP7g2EELVRhDs89cL334+EuBxz9/Rhs7xQi+iYTNc72X
6LgRMexiKjxfTKgIpXbfS5paEhMTimkzfMRALg+DoAulsMPqa0BetKs+XVxGKasEcI5e874skmUQ
6fBtMKiCu4avaKTHLx02fRAB9uiz96mUTVVPH249ZLJ354ymYpP+KKrOsAy9IN6hpfjaKPEQepjt
OfxlTl/nk5Tz97LApjmmDHxYzcsMnwwCEA2kZj8YuvRWU/8ERBH1ppFeURvo8WFg9KC3fzEA7n/0
0wcPIEaxW4RiD73P/rp89azDsNBP3aTSuzA3ydx4LsMeMxkyWIxkihIKalzFsAaSyjUZ0r8Y/dV4
M2Z64KhWsmlItTOLcxCIxo/MVkbR+vdCyga06jv+DygFKWroEckHaSRLYnnCHydmx3j9DXe4U32Z
LdXUh6SVUqZUpV03AbjYrlR8iq2QS5xzfcIwF7BRPF9Whe26w3NGA8d1GJfWcPeeFpKOsiOztUOC
AA+Gz+gvg4G5Z8INd1bHGDZS9NvjGG6G9PnchyCsjFuyjG26w/D22NxtUL5bNu9Q6+nhayoHIcsV
ggkdst57+D9oCzfY+mlpZ5eE6cfLyMl8M0FRAZH9OOwHX0pl8lrdaN9OOhPlyeY+Tzd10JugliDW
qDKq1BpcZTJ/QKfIgRuY3apdfhur7EDnPf60rYx0sq0Z+XarUjCX7IocnvGmtsotCT9O7SZH7cCO
NSNSOnwcOzdZEsTN9s7FOXIBX8fC/k7LMJeNp3/HgmRZEB/2CHI4Rsyy6VhjgyuaPe3PkyZZnigk
YB1wVhnoT008IneI1Q67KfE8kFD8U3xl0/NyMw9/qMy4P349H7tJpTeJPuDk+Gs9RCf+ZrBN9VKl
Caehlc8djGWR6Nwj8p03ROBG8LWhbQdWx7z31CuNk/4Z26wL3i+7VrNuovBobu93EwxumNuar/n1
QmXocHoB4UHcjJyEAQGV6vX5NLXSkM1mzcqLxD/HiZV/+FvWnVcvjaFsfvh9bRZ4tFxfVCAEwj7N
dt0s8oMGEeFnsyjyhTSG19ZBvhD/BwXcc8UzkwDxzZQn6fM0SvJEOpVA9y89H5gD5g6LbqLd6jWL
LAlyUEujAdtFtTYM2h5vrY9lKyfH3mrnPdCiDY+odIpBIbdfzWjXD1e1I2GRLFkveKEccXqW6r/T
2G7u5oM8MVPF2IWZqvskMZxhbXi3VQbXbFOo7d4GEV8p2w7ugAC9jGZDBBS7+jxatGIO1eyyuQaF
r9W/rZDpA3o/tMlrGWXzeGCxQoYYeeHgcuJO399uHzHSiQ3r+aM0tMreScayV28/pd7Wrqx6g/Fe
HhjREGFLjM9htXzMVDo4/Y0NIJI87d/t62DVcaRXeP5/bziCL9nzessWn7wbLz0qjXFiwjdZadvZ
jwYS0gfw6n9i9ZOE5YD+OQ4gZJl16/C4UUbqypbbAiNlBenBToJTfm0BSA+J21430PlQvPQDrsXy
zX16mj08/8X+yX5jE1XlqeSGd8GIUwPbODZ970U3jWDrWrmLMWRnSFQDFAtMNev9hdxifjHKm5JC
0Og1vf1tiP4LWEUIED+tKUtmnFijn5uM9d9vrvUWWvGXswpln320ediHCFfGeNXY1ms7QpxS2ZO6
DTRYbBgEWXJGGkK/YriAmnE8b9lMiav+TZ+KeU9MBqX8wNnFeIb0mBNnA2PSDa1n5mtTsgUnQo70
Dt7BirIEAwFynr8rNIG9LasUKyVyKxnwCd4jHUcj6F1wG/6K/Q7Rb4yYqYH3+hwFb73qTMBzRp9/
/2XtYKIAdYSuCaIVbN3J/TobACHoMt7PHHGQL6BqFSZ0/BjQG4j4NpBdbJ2pyWNAQejal/FkN3BU
XEo4Yq6HgX/AuO0CpyRvoectYhhpkctlF2w2NZR8wSOV5xA44GLLwja/97LGBwrKDr4J5CniKfFP
/3wnf+kZRP/lpJEhviQQniAjB5iKfXUgc8rs6MrHIEkOQLURzgr36YKRzwV9OBK7SHW6Pbexv8eN
ao45pAuP0VprQBRK7VH5cSzTGo52a4ZLdIrC8ZKPXI5dB6Idii65s+GXiynB72YVPK+COq/Ab6e/
ZPip+qP9pzKfsimU6yI7RUUWj2/RJm7AMuLW/Er61pzSTQK1YHkALXNs1tgT5ASlxEExq0hCRy3U
K7325/XGHNOVyzz6XblZdX5wQyvF449+yiYeCox/icCIXh4IkZJ3+ZTYJZYYF4kfvs1eWLbQQV+x
MxCg6ZMXKY1+ZHEkOm0fuONzwfWGhqqzSskZOtLAgI/C2Vz+puKs7j3+QWBg+kBmobxsia3w8EHx
pqPaklmPYY1BEgg+KI+KMHUtk1g1SzzWVWKUt2EOOtEDGWaEbkkdwWs2CBlsigh5U/YEtUiv+WzQ
87HdlQASPhTqmJX1qRNUhu29/XctQAQkYHx4Juq5vgfMo6lbCVLhzw6axJiWW/bLkdXx62cP9s0N
CwOyQJjndwhThjdgwKpaHse3su+qJLaZUW4d+30vek+KKKzuqx6G9M1KzXYx9D40MTUqeaMPBS9z
R3jC6FE1KRNjS0ScNrmfY9XWeG4ZVTMCNpOP9cSjwSgV1G/mbzGSjTp1tbcRYFhw/EzssxIIYm0S
fs4vqmV2YXioGWy0BYIR8lmH2l/ZUqMIdeF4rd2Xbw0Tsnz/xDWUBk66vSKrigRdxpK/9i91hxym
qfcqL6+fV5OmRb+Rp5PntunsR3fUnlc2iFyesIEkqSchc7bSLYDTQA2/z6DkVlduWsfWpxP+aT+M
5/iXSSFkS8ko2H4oK9vgKyGT+om5x7PHfDPzR537qVd3+ZZ0lowSN/XLNkzBTSKIhZpQ4n9HTEkd
KB3Ssqj9T+q2o7PUNuwzm6wN771jDwGziucYN+Vh/SKgnoFRjDPIanHPTr4oZHmFD6HwlXGPV0Xp
KdVEzSGaS3pyy0dnVZn/8mt/YFb9ddYsq74zJpk0X3xlr4PJ8Dj9vtbjg/ONOu3noPUShULp5j2n
aLx+OKz/yZhziAB9jB3e09FQNip5/iOrbDxGZU1NuBjVYOnp+fVBKizA8JmMYUrPc36y1yfqtD4U
2urZ2196/U00SYZOB9Hw6b+HdGxik61nhUaXTGVGIYVth5psJZbbEylEmePFdL9k2bkazNPvpf9F
xvRxpeHxg0t7Y3+zKQKjd+F/h9N4qiLBSi6jblV81lWKw4uYWtVfR3ozKkvmd+32IZIwzb1HNh2b
LfCSUd6d0SuMe94AUrmhgV9fRscdczMwLVBoAKdFuqo9yp3NiKK4M3wGwLfMlt9QjFyyf4rdqNUH
PbeD1NWYNyYhb2PMyCTBfOABOfRIZddkRviV7Zq4VrP6+9EHfA0/tW6R6CwYA383GxWlhQgiZNqp
RxZ+N8t+Z5CzXWfuuCN1lIcufHVIxd0knYwh93j95RBBoQ9RpTWe1NJZuozgpfQZ6ssjfPzssvD7
iv4TcsxxZ2YgVQQFW9+eJwOrPKiXnxNlLcpiya7ZzA7k+l0U/ujR6suldliaKntaDXban6FIXhGp
yA2CwIWs85r80cE4Am7n+Yj7WCrYo+j67fETpu+GSn8Oz2k1WAy8/mxsjbxGbyWrdj+kLsANMaIV
oyJenTRDh+W8YFSzqaCenBMMJsClneVA3w6XrVH77BFBNBN0X7JThE0xdhbuUvOWivmYcih+DZfM
yzCFRgFwhfN0vny/xLWmgkMOBHtDSMeHu5cxykxVtpq5H74ZOZqIKzaFfUIu+CBYwIFDIagMNF28
lfR3Cx/O8soIrrb2Q8XMFYb82Fre3TkgQv03B8bNC0vCC8fQCHMDtlUub1OTGBgYMWc9uY4Jkyet
W7R3L9O/OOu0tHOJ9W/GYGrX9IPOsPa3HWgM4WxQvdDFzYj1vPbRLYJZ10aaBiNOXbIlIw5uZdso
tK5DKBfeUDPxt8hgkSiTMUfbh/JsAEmTZ24aQ7SQAHWCkM6FHRRJfNgG+Gng820OcFROZ7SMu/hl
BTyjyktfNrvwFiKIdj+tIZ5qeK6i1dO8iOzGjBJJQuT+bg20LPKuz0W62wpX3oCJ9WCKcst5Jz4w
xTM9UEN/P7T9dn1ShVmbP7AMau2blPJ69KTA5kN7YPgjzUgtumHmK23AsjBGxomiOPd6zgaYHWYJ
7Sy7GCMKsjCf05z+8SnidwktpfWtfXB8IRm9rwA9E48ZCDNN0s+a49C6o9S4r+6zzv/ax3rWs+n6
8MrPaVdHBgEsCxFBi4sHDgmz0t7ceguaVdrD4mFua9ioXB1Kl9q4h++CBe/4s2xBydJNUvczg2kX
hP0zV048uumU7jf942HMgwC95hF9p76uMe0ZWvPj/ulNB/M9dyoxAqoNWJvmEWbXHV7UxyUOfaGg
JEZYz8B//SJraK1cQHkpA1iX27eJpdRr8lxjAfY2TZnZPicmM63eQfiFMqNfRVcewPUFJmF8lfex
1/fS8whrugeAxMkKGfng0/GyrktIK4nV88q3LpwX2KXoQSGtWJknLPI0AvDMHSRi339YN3APPF5Y
bRzXDmz1nIr3XzYY3qMX0PUfta1CtMMpZMZqNufk7zG9AToYX2fmTwTSIzRRLEDTF/hLp8s/s9fy
GI7JPafG5OSFioI6TbDxSU99Leb9KeZWmGEMEfH0HeGE0Zt+wPOPGRqFceyc/P660+tMDK0eznUs
9hdrzMU4P6cCP+Kxerlhf8dP/1wgFn4jdrHvnBUYji745w5Q7vTh8FKXiRG6wpNY2NlePK85XfIh
ugjpJqa2H6MVDntfPYMguKkTMvfGIIgGSK8I7f7HNBFJHo54iOhF0KKtPHtoebQPjDX+uU7/JnOM
AaivwfEsJ58McYYBfqeGRsPC+J3KC8R/cry7KT59LSA6FC8QPcAnVddAefS/0Wzx7kwx/uAhEyU1
lmMrGQ3JAdIuQxLAd6ohmLkRmU/CSmU3Wv7EqExf6wxECND7SwGKaWttqvy5hvQLPSgGn/8g0x8o
Na0qqgE1PIAcz2Kjvfq4esRrQGdh9P1FviHbJz/ebyyFhnhRETQUFAxaeURiMKESX6GLLoSlR4Gq
qiXe6QMxOGo3zEMo3+5IrjUXBkRu8e2I4hQ45mqhToamHAILcrWHmg7XiNZoh0QzNjaiA02QuyEX
sBYfn+Cnwqn/VhpgESEqK9xYvmwAoMk0qAhusKCzpACC3w5g3xkFsIRIoxKOzpi4w7lHHifIQLhV
Mz3pzGTsywcNrxYcbKb0jAg8hqZKHATY9C0WTk+tDfiscxnVOQSlrcxjj5h3aBfrGrWlME6nNPFT
TGgEz16IWrDfhY2v7/DQDyfq/OdfEP6QQ8OxcxF6Xua6P+S75V6btraq6Y/Tx9otuGtXemiY/AtC
EGnHnkFGQweMd1FgVeWb8SG1hd4CqDnwUJY4velwvhAecQvWlR0v/E2y7C1eRr0YbU4WXhz/RBPl
/o7jDPwcJCIiRkAEhkkuWjSG3jSmOTQHjLSReQklgUrrxYgCq3uFtnRkLbrL5U88L8JsXzEmh3ih
YXxCCshuJ8IlcLMZEfDKBe0x0Enn0hnCibn6u0AIHgAL/FbRBAXTeo6uBuUq0tDFZSFynu7WiqQc
pAPC0T0zusVi5HxvwscFhQxK8KAOlDXcEUSY/owoGPFyAktOkfAzrY7ETAYje6FDOqBmQY+DQ9Xb
pWUF6wZ850pVrJz5EIx39dchZMHfN17ghISzDMxMsLrYyHFwwQ5KxxOkP/mCaPZIRwD6KRZjHuSK
gk13Q9n8Abbh7rkR411kNDyTD7+Zh9CJ/NZr53VYTUHsOOV5CDe9BagdcJnfBi+nsF8cvX33uwHo
tGM78Z/Oi2ZRf/5lYYoGpjBnM7ZYEotGVJcvISk5YNHl9jzscazNCcupDxu3sPNEu8sWqGKDKlIZ
7sSGDxYdWQngAniB2bkHoMSqVYT7/ek5G0GxsEbOAQTJ2GRmekx0f5YyLAeTefBkgQrMnJVY7ezm
uvIDapIMzPounH/SlC9JR8E+S8k7t6yN6hr1RBiv0Ahb1uOEOCzdvm6U9DzVT3ex2/Hozz8W5Epr
xL1i4YpvYZYcmvBy1u0aC6SpuIAV79a3+VpEdYivcgJ8glQJDwSmPTcZDTJSE0bJyFzWEsPOmnEj
s0Th+MAyxbseObtFWqhzwb7WG/i0avobXsBj29n1hKvBGSbb0fxN9JuI/aKjGmDVLyHCFR4QIEMs
aTAvIM+BxTpu/mmmUTQPgxco363Tr5whxhg/oEYPYGYwqjCpQ7mGfHgexeokrsS/pJGFSMBZ4D5G
7N1isZsY/vvoMxqG+eXvaLEf2CglxB+uC3xrcw95AOcDvFExpauvnQneIZLz6FdxF0JnjeTuTv5j
gycQUnwd8itvKohUnX7adMxlDJpO5CJct8/pzrJH9/uZCkiONDZAAL3CIkje5W8hb3iQFUp97ZEF
4G+Y3Ixxnxqfx4wVp1EIs78xostd8x5FwKaV7vJ213uYn8hyZKytCCPKPlaREnulaDyB2QT1n1BE
ZUJKU/69yDqwmGdGIuroj91jAbJTE3sKu+FbrzgDx1gz3dGiY6oqZg3P5ZiPO7RZzCeC30Rsab+z
FSxi7NGyrn2aRIAVzWwJH4uMQWTErfs+9/7RLaNricaU9QIrIBOyr9etA3NKHn4fs9AG/EjL/IMa
7pBesGNCf2xxEh70/SGWXYLw+EGeTUssHe+pJXb+WfF1nqBg7KvayRFiRfFZoYSDfbKp/CxuyaHg
v7mn6n3moT0iyQv8Ckltg0I7JPbJy5br9dCapoD8+7yGqzbPXI/xcUo4YWF8djlsMaxCpdml3lvc
UjBNJlHAt7QWoP74n62jt5PKwHVvGv+FtFogqCyn61Fwlk+KHW0H7jnuTOA0I8M+LhC55BJyw+/q
S0jc2Hr7TrrdHT6ozLWcwav+oONev0q+3+r5DCY8KuP582RxjkPdCZ9Gq0uHLcHt2nfxYw7AycKM
ZlMXXvSCLo9wFrY0wxz0u2bW2ppTorTMN/D4wy/rJrgfIXVIBanGn3cQYaXB3o2x7B1GCcbIBEiz
NAmky6FRCrEOCN54C/Gr2f7IlL5v68p+yJNPbX1MSLIIL/aQf3rorP45jSp7RROoFGIJzc/7ToIB
DPNSHAzj8FZNQ6MLNyoVBTEyVd/6OiFtArOx4BdCRCX5WKncxsr6XoMjICJuFdHvW6ayxjO3uD3x
9qwV/VHY41my0VqaBoDt1MJscMN1GxggRi0PAw2gEcbmkkZT8MK+l/1T1lUYzPow86K+R62Yg5bl
s5+QiKZea2wru7CoJ5Br2fVOUqxksBuZAFjb6A+e1XykbL5vJ4DJoyecKzd6arujaoAJRaurGho+
siCHI2Gv+t3/VE9JJx8TvC+tCKOut/gxQ9SB1yky248j2F5gFX8RXgIw2OiU6dxHoB+R8Y/KRmsx
wPXNZKrp+oOvWHY9wV5jmjeP7Z65zM/b92Evs8/5ieKqaNuxwANXFSlKx/Nnvl7f8Sm2iAH5R1at
jQqRinAsglQAWtjR/Hc4EUueNrmqM23N++LD2mJKo8x7c/m1EHJtbFlpS2QHDLUzgAH7Bp1KedvS
+w6nQAUlUPoBL//M+knBfTRNphUl18hXzI7iI3jhwglM5VG31taAOIzaesbOqJGQrdG389FFPnl2
StaoyeA1fcx8JuiD4J3Z6juBzjKYwPpAk0zcUvCYozs5Fq1XIhonfy03PArPGL49z+q0XRUX6NaT
zK3uZr0i/YX94+OTvYiHPrUp+NN9+SzdFKER3R+2EhKVK24EwgamD0tLg9U19geQHqN/aeUi2Hxo
8Ojzd4U4xoa2MP0yd5Hg2iuIlwSppMaJf80UHpgACYMNGOlUJsPnSaMz4MXZBOLiddkGMUxYII/K
/sfe4qnDPwW/maFVIDIW1U3YbD6wo6eDnTCQ+p0Jq0OiAS1GHzONgLABmMUXji1m/oLNWuI3zLYU
oION8Bh8Q0z5o6JekZnT94SpCMMBzlvBpOFeWd7fF0OQxkYcj02oRggcK8XjkBKBzdE8Cn8d5xyz
Bo6U44s+fvZRKRMUmaOuNvukfjIcyL1sDfBA73C/avx9Y3bqYXgH1MsBF4tC6XRiUrRoqOw8Av3Q
0EXh7k1V+OVSCVlPavJdV5rh7DhXkaGPnIG/W+xWMdi13oHKXfaNxYr8TEwFVBsz3Vt67PTYXgY8
ikLoRFF4R2TWh/2RGHAqiAZ/zxOSoFAdcuMr76O6v0mPFKWxcabOYO/BfKryMCVgrgCc6a2F/S3b
gCMfwc3Rg4us3Mwawq2CaYV5LaEiXO8jh/iBgdsOCgidCHIobghHBXmEordaLBTc6TnCIkT4Je21
dhRS4nwvDB/Yf9iTGMA85zX+YIPJiiTtEycEpzvTXJCrAKYpFVRECXYgLCsyaowU3c0JO4/Mk2kt
ZlCh7XLCWBAvGhYicwmcVehzGYHoa1Hh84tnXEyWiJzDcZy5tdlsRFcxcB98odYZ/o+lM1tSFV2i
8BMZISAKt8ygIiKON4ZaFuIsioJP31/W7jh9oqu7a1cpwp+ZK9dgX7NjgqAEy4WP3RvcMF0TTq2K
nRLI31HFeU3fncOufw5lu5CTycbVGii70+wc8p+fHOKDNT9HdcvJU3zJOeER9WZrfpvi3CJKW9Ta
nRMJX7nykGh9VWg+Rw9KEFdqqZFyXZws0tafe3HZaUk2ARZ2i+sa2iGLtIEkAP3dImbKg4rdAdc+
gZgV7Amxk0iQnPBNZSXCbRrC5RJFOCa/4sbGIoWXI8dx5db/P3kPF7ePPngMyGnpmcHBV+6W83dm
F0gp4CwFPcAzCObWM7o7j343VZaGzckfdN21fUXb3x5Mp9exaHQaJoWPFfzA1ePZhpRnemJ7JDQ6
mIGEKtxm94FEAbcokd3lfauzGIOr2LNTsRXBjUP822Em4hJuxgbgAsZVSG/xUIy0+ETMljLXIH1l
Wzh1pOZdsBErJ0J0+m75EJ0D39dKs1NUWynOIAKtKM529A1gYrLW3FU4wHz9XQ5ywOXI+WVSXySf
mEzrrbJFjSjBAyYOETIjwG3H/i3roZcQWqcnJRt3I4U/K6cEJFHMWzk5aKVQxIjBHIIUYh6GLGyG
EijENn+Yk50GwS14TfCDerjXiRb0SGfZl7jdGbjxUGYgWu/lwIQ/SILXX+btVh6wy6qIwv3uy8X5
y3+b9mJSziNeD5RzG7kD6iiIenv1J711YObYablNL8Mw04Nef8R+E8jj4fPwHy382cK9CjWIAdVI
cHYiZJz5cWBGCS2dWGoTiBBsq/TJWyEq80xOpXj5otWXfwZQpeOEMDoMO5pV7FMioHaWO5kADvNw
GtvTYhrrv0ylYBmNmOpby5a/nOMKzRpO7ENYMobn19pKgDdweiVc4J4PtQvNp0F2DSfH4LPAEsTS
IhhXX8yZ4VacVOeF8aWcKqcMcsA5vWQMN8CO4sl6yQBDna+LF3LSZmZg2W/HEVyaqEzr+OJcx1gd
M0Pjij4TbPYwPuNdeuwgsbNATVuZDWf9O0O597aZQo2RcMAtQBTfImd0g5gguDm3kcywytHRk2fw
2Br04M559U4fk7s/ubpIzaZq0J5f2T2n3VhLLvNW4YvHI/pc/Cq76VOY1fjCwEpDpoy2D3V6FVTz
YtQOymETvGxEYgwMuClwdIiuHp9aLcIxBMdZ51jY1AuQSTVQrWr0gA5Tr4h58U+Ll28EDN7eg0Jt
4Yo6Uef3afAZTav5Ed/gZ59x7WszVSJLcTQb/1gx33jF0IpwnlWtTceD5rtwY8RxNMAOw2gEzHxm
qDot1ABjKM4NbC9gldgcOwkwEBbamDUp9s5KuStuewIziWetA7kXt1txAnrGXc5U7iZ8tnJ/j/0B
Qs09DTJEVLwQQYDFx+zGA41i6YmLYjeRwAJkIkfrvMUlyCLEbP1DoCGmfD/58CjUPXHeqblv720C
YICqavwvwlaMmjYAveLJJrPOOgCokRzK0Cxie2kXqEvn0X3C43pPtmKIJgvyv5RamgYctgQwlEyy
HDc3xLoOZ0LCR0/I2kiGZDAwNUuSj9f2zpBxsq+7+cD/ADRj+3XorxljALJwMsMjB/+VBpAfK148
UV0XlBCmnqO5bY85lfGYHhYocQ1+c6SIofJJJs2/f4AVEBj9aUSWQdaeVqim4JVj0nd8e6VkV62Z
dYN6iybP1v6ov//SfdnWQTRhJJ8Tj3tBGScu6rgdTDujwwZMjpfY9Vi4nl2VKfiRPTP8tZfz8wxf
LXCBN0ccfoWS1Cw+I/leTVpyyEKqJJdQkOrBYA+Dg82z7O4/NOxoy/PJTy/j771lH4HEkB59KGkj
0hocfnQmSLzbMz6HGq3amdOELhCvnjtf31YK3J+smnV+Tyn6vtZZXF3z9O08Z5cNis5RHh8h2pD7
1gbBo1SIB6qs6l/8ErH9HLw92W7I76plakIXrlKvtwyif/X7YG2J7dlWoOcSp/zNRNUk1puPqEuv
upLlh6hz6sGqG0m7/1ebV9fsnrUQAaEEi9YRgG2vj2Mne3YVBU97xgVc9ryt3gfBe6Z088KM60SF
CBropagADLykwKa+XwjGjyaRSiE0k84Rl5hyDvztsmA4250JPhDXYO2JmST2LpRwVnFiXQxuBEsJ
0C4g2hE2KzAnzAJZ5ODqsWS1TCtWU0JRMKjS8N1L5032Qhu/k1hMZsVUtjudYTfX/uWi3jasRqXE
0x6Otjg0eFVa+Z/hZyifDFjalyPMvkKasO+3COvKw5wItDamMx2RxoLeXq1pGUWKG+Nxp7sgIbxX
Z//5wI2F+Znl/psoDi3uLkuekA7yW4pEp+O0+Qu9RiuE7QW+Wnndo/uALNryeYhlC3BBHy6lmj7E
2d/Rqqa99A1W/YDD3duOUqw1ZD2AvnQUYvVXziF+MyVxusDEpg+U6IM8ynptlJnzvdYholv96XZd
CX0ARMVvQjC118WpBhh3Wm8WWS9B17iENoQy97KbQvmDeqdd6Am909eLu0jPYNW1KWDRL8vqOxpP
Nie4rrM1XMePr8Mn15OCcbUfk7P7TILpNF66AsKwk0j5u6hwDptDDJJVu/ByQclOC1rZaDLlNH+G
TOyiUS6CEuytkGRO7YPDhQSjHzbHGciUYHLYULNl6WD1g++50oMSHEcuyOYHSz6Rnt6D9kQHDC1A
0SqHYeRCmhoLA+x+OKd0INdlc8RRowzOcxVu1suazy8hmckwVTlvQF9HBTRXtS8ryamcYl/bH4Bf
q4kBdgcLDSsMnC123QX/56vT//KiZvRcdOCHdUaAnsiPxqwmOg44EJYo+6LLmWqmj76emKEgLLft
ZS6pFMfwyAT73d0HMOxHRBTlUId6CpunL4O04pEWoo8wdyTehm36rIShZrNxX8w4cOD/eEQm4qmF
lJ8R2d1upQtGF3GaiVdym/L6GaPqgp3tsFs/2mOmxvXQ8Euituz1+J9ww0BYh+eDxw/s+pjWogAa
wQ33tmg/yJw60+TzzRK8jNnWKyn6T3TJ1iO6e6/rcPVC4QoPtI8Vo5G8k0dn0pKh5oKEwQ+Rnvht
dpZH57sV6YIilhBsczDnglCOxAkX3xOr/HT4eXqfC4DtLV7R1GQoaTOFZlJKHjw0bDcZku8URJWq
Ccg0l6OffDzmZFnh1PNKvBgIpSH+A1Y/U3PXfie3lCb0hS6CymWQF7aueATwL20x8LJOsU5Qtths
fkM+sTlbyaMkUOC0Pri7iX9XXAlMGMS0VRtqs5xaJ4zad1JiX/3cxeViNKwLi6kyT/WFDM6ngE7W
ytYzqHMk61wp5Ai7xFW5XK6MXx0e+m61ZaCcs4xLR0b0poXerYavRMaNBySRNynbmqcNtiFREJDl
uVIYAkO3RiSA8GEOb07vZ5eh9NXSxxMDQvf87QuXvgfkxzLsjA/NKexaxcW+zpDLJ9h/4gHHTMzz
ZZUTxTrCuefT4NPC4JpOvXRGTAiUGERooiU5J60d/yLYhiKApnjSNDicMC9JLDl4e/gzf3EsmT4Q
IiCqFGZ9nJRSnOLE2cq19jgL7uTUZ18LtGEj+3uwuXXDCirDNCtO8uPYhOxHFWdaHsH0cd6jF3tV
+8QqgcMMwoEMD7xsNNK8dosFVOE+hhWbqTGNyIp3o+6bjvWFHYuu12V/iMT9wP2A10ABtU9VJwWc
lNJ+SEAbogunFWcKjZM0WyyEMJZ69586KxMkQhMCUuWOgxsVZGw7EUGEDfWOY/4H1iU7QR5fEG0g
+LjlJgnToh0/Kit2y1kFpe73iV7dkZzOzBueutbwjvhOWATykHqhvydDqrfa0UXwLd479DjS0zw6
j9ocUyl9GGevSu1aKCYDJmteORrulf1eUMtqj4xz822fcDmgii3yVPOquIp5QHs4T7rIgBK5RF9W
VHLFT1E+9rJbBEEzbS95KwltC3b3KbymNtSIEhHHpTf4MAW3LAbLfT2Xj1G2fhg0o80L9rx35eC1
iuzJAvVt3edtPJ074f0KSmS8sQFQ5qRAmaQsWKzO/klGskw99tG08FmqSAbDNtNU6xp0E1K9WPyR
ZorXdd1nj6wpFPCqZZVrvJ73dYpvq8ZqBCIzSS0wn3tH7qQbzkOIveTQr3YdC15urLivdLrkxj4l
srQw3ajNpuhLJaFY/N5p4zclKZ8QB4ynTRKMfQDWga+NCoDSjD1WK7lB4N/Ft6RM4yvV5G+9Qnc6
fx1s/5vuOsKDhcBLd5TlY9CkN0HEzIJMjtXVSzvqhHfHJXsARTo8mmLM1CJvC7XYKTp7BsIKS9uy
tbwAnjXsrNjU0tKcypBR7ryR5Zh5ClgWOF+8k69u+bQ2S52s7w4foG2wThReF6TqMt5UA7OHcdhy
vchxAnlk1YAZjxRmnyszcEvyVjYXphbGngpfGUY/5XdNbnqJra/ohNdfbFYn3XnwC/28F/ZLjQoA
laW0p+zVE/jBbPTwV+hpPuecO+BSqp4W0aUfZtTTZO9zE8gU/Orvby36sz0xjMiD+g8faDTjtuDB
F2/oUmSgOXnSR054vHJe88uQbYCjBcYvOvEi+GYX/Oc5hYGaZbg4etiokRAnN05t0ST5XOXd138d
A9otyIWno4uIrIsRWiSv5Y8yAkbt1xs+bKPlsAUb0BjS/mSn2sKYiCrv4PmKGVAYrpedZYXrpcVh
gMM6lYpnS7hWnHlra3WJ2/ZBG6Ch/ThVlX4eM+UPs9MKa3V60ewAEGoLrKasPnD79UPOAwF+hwEG
j3SOoBVXb5SGabPkCKz/qk+2pfxxeK9G9c+oHnwlD66wPj2n21jD0SN9j4wZMJf95H47BZ8ZHFm2
Ipy0p36vb8x4+E+q/zjLv4DQ/Bg3sXGzqYw3JeiJW8MFqIRxD8h5wJ3ydnkeAACQRuVYBzxCSHwt
zDaZgwGx7huQ09KetOBLMcRGRRJH5sOausslXPCkrryUa60TqgHZdd5azYWUjatxCx5bjNOnv9ul
IVG2EzSVVJwth0OPvjxJWlP8MKjrOHY/h5TTD5MtLMgjaSgWPwoMP3k6p4A9Gy5KmNh4NQ0FHOY1
NR2L5z+Q/zjQyS8kIHzXRkUPvPaAJky/0xphMXVnRr6L0H/VK0BWhTq9+ICOQbqRqAf4x7ILelz9
x8U5ww2SK9paaO8Ibg6oGYLR3+fFGTZ2R5RBbCy+XpE+AT0Q0cZI01hsIGM+J6bV+QXhlRfahkHH
UmXSYP0+eDkKL+0undEDbZxKPrmLipAbKcKoTsUTY5dzui7erRyxvt1h3Xt26sbtfPqtC3vGgcIb
aUIWXDD9abIv4U4HFrbU0ZwIIZQy1sasBjE5Tvmdp5YtM+FONcddXFxAatYHWlkOgTXaGlQ7KbL+
BRGkAYGor76/I33rfU+W+gX0QZrqHesoTh7APai9/rGxvqjsUXHEYOexOZYmmfMKSMm89Bm48L9D
OQvYziFkiRMwD66/9vj6d/kccBwukShaXc0+xL5LpmoqGbMUECYOWUEw7q39R5dYPyuUJSQIFG/K
SgFgXTJjwcop1uNwm/dpP/nExVv9sITjTSdhNfGIz2DLpoV4K5l26VfaFvUf5E3ano74jl2RoHC1
6EhwGNNpyiwRuz84aPnQQCm6Vn775cHp0guCvK/fm9aHv12eIP1ZY8bqtb/+hnWHga6IgZH5sUwe
hTOSiHnIwELxI+Oj45kTXOZ4AGH9WM0v+OOt+RsCCevu2uCfLD503Piv29092OkA7sMrXNYBAc/s
dSsSEdiLkNxO//BpEZeKwcZyR6e/hjnJAkpyq/kwoMVhAiiOv18jbq2WF9N/bWrWIspmWhLyxjIj
ps30C3Y7I0lIE3zu0Kd2RaLPglT4aw46JcQC0wmC0pa98MCdRlhM7eFyXN3Nhq0zcH7Gw2uXv+sR
PxuxmNtdLN09/kRuKFLQds7p/ATWpP1a4XmtjtHYsjp79vtd8TJ4WF4v8NJWml7n65+9ijYF/fxh
wueqBZI5cqWDtUCGUlF6vAIA0Fxx9hx7dYBpGkEWtk6D7ncL520fwQSX71nbuf00GCPDT3cNEqTs
smtDpK1acPxYGyv2RKXANRkv+PhI2KA7FY6i8bLocAPz5BxSzAOdY3/DrvVr9/y4/O2N24QU4q1I
7BRMCQTeRGApDF7wDnc7GhLu0OzUr/z0tkcXbI9MrzUi9MRjEiB1T3OGC+iQtwA/j17S9M/Tn36L
hor2jAAnjg9tcHUypgqgW+k6rxPO3hHK3tpBLrHGdth+D/LAxDsHrz17C6iOLKaR4pWGlzEu3kUA
zkGUAFJ9wb2hro6RyP8NWCSQQCod4V2AA94Bn5G+9K+8xvqHiEU4hex2LZTcDAyQp5Y0RnuwfeI6
L2LOSM97+IsYcOo5ICCdKlP+2fnsn0O4e1Q4jzqEltYuZJdObT1FNwC7Nb6uS5c+nEQnFExP9DWe
i2BGjIj5Pt7AHYkf/8PGjTUS85Gs6Wm1T/3V6pjITmhRtzxt17Ny3KG45jsdmzDGRyxxkL+yqu49
Ask4QVcqix1W6DdWS3YXKywWpu/wsPxLC9LsDwbg1spk28wYLg44TLXGGFipRm6P83WaPMQhKm0f
/TZuUrnVBXJmF/bgda4TiA4kfpwwO+eDZeBjJsqHicHYA+Hz5nGvOnrPusIBGnEPjDzKPOMjKzfm
7ZylgD6/uMfFOre/tIIaBtWAKB3y/DpQC1nR3upA0YNmnxUrdq9cPlwGIcrior26DfkRxZ4XBA8O
riS2dEwDJJB+A2CVHAc/7MoZObGQbZgn6QPYym2ZhzSemIyFnkLpPHgqjGMiLMJDGwdC2zRtZhIu
O0cJ8gBYU241ACuFvU8qXlwc42Z5hdjLySJWAKCwuF4duFBwSHjm5orMuzLxQg0lERv2Aa+0Fad+
xyE2BO6P+fvX07om653sOLvO5tUCSgqSNbekqf2b61EKYghDhugBLNnG+/LrfSiII+JWCUY2rYXq
v3cLVsnAYpJScaADaWogvC8HMhPsluvCrR+yNEnTYpWGzFJdiC66Ar6M+UWbS4+uHnz2AV3ZmDWF
PTrvcLHlwVK2N0ZOeosHrg1vOjJbEyfyNAURA0aZYy1O+2lMzuSL8AWXCsMvu7XBtZC56Rsw+oI+
82u2xy3TLpDgHP5qSguo2IkskAAD+g3zv9KXbWXH3TacXyjrOCPAYZj9ZDNjP1vB5wgU8I39uTnu
jgg5YJnAKgZTV8SJqQRuPjEIgaXIZ552MRMX5wMXlHrZECon25dBtTBrd/6NCFmkUgN4EslltcYk
kZVPL2I8sS8cdeTbuRHi1Q5uRcG9dmBF0mY/3fmyZCURfhavXxUfeRIDzz2W23Lz1/MLbTb18c+6
jGjlAyvuHqQq0uxsV6mt6VKBy6OgFNF+bX02/RNiC4++2wdQ/9vyYiW/ExidMIpJFF/44ubAkL3C
7usxLdpsPE6vYMnbuP6S40b3Js3NXDVR290ZRK4XiyWx658U59INkrIhnYZWshS+2M2R7JAHy3ja
EPM73RGUOB7wR6lEbquWXQD8rOMcAOUbw/5kF9L2NDiASxefeaike1Z0WNnZurCFlXHx6Z9evn5N
1GcEgfgFw+vxdLstT72Pz5e94p/owLtB3mDqURmIZu2Clwlj/OwceBq/Q/Di1uz5sVU83sml405/
VkG6X8t25U1GCHAqMAsI/gH+AGGLzOsmZ6HgNz0P93jTZW3f/NKHt4eYdIQW3ez8jdQUE4+k9+jv
Tny86kL5/Tjl1bVjs4AdajiaAWDJNMWw9duNEUK8sFGUC80aqIN2XxlqGN8DJzAtnT1cFLlBLUCI
0qaPbtFjYOSP77tiDzTfYIe0z6d/MwvJSsJvO/Iu4LWziWTclJ0vRxRTQD6Et1aajgb6EOyAqNvh
/G0PeuPBl9bXep+dpOFwxyn8PCd/tXCSIixdtSLcBHEWdC6+6XVmGw5TWfigyQCeQU0voR3D9gJW
GFDXzXLpWK+z5YebGTqsyZ3dncw5vnaA1QADVOYz9FGazERovwxaIV8P2D3SnbYHbFAuYbVmvhxU
df/v25rEJ1rgKLMc6bLmbMMryZZQ+XhP3zkHQHjcGoztAxDZgJ9XWw8sX5L33eY+643n/EloKG3u
1OSzAxsm0BFVOMIKxUb+D2w+VOeFd9Sd+xDNgIXyWOXJowSemZYc5MDzO+8WkajVXXwfwuIy6cl/
6HnxX+j9HuilfRWWPZ62hcWojt4UAvfbWmrI7Mhvo6MW6YL5ccCTabQxcBgak9PBKS/Sv21Ux4Yj
Bz+4P8H2Dg16AwEZB4P9x2puTmdt/7J0tJutPa1+IBdXiaFa0yrJF9h12sdxy7mMfk16ZWvyxrgb
7wM8wPDDgz2gT+4OXfsbMtgzGsJgG8nGB3iIcdF6gqETRfhp2/gYiGLhw7Tl1SH/TQkPtsBCt2hb
U5pXPWxdrIU+MqCHiTacHdGBgxjYkNxKbfmjsaAPCek9jGnXzhyp5+TgdpBn4bDu1/uj2+7/4rEB
UayDo0NUjjeveE1aQmHnMr90RYSucVOg6UjhZj7sr2Ev6816ZzZweGiCATmQFn5pXg1vMvk57n+P
0WeOOKu3PIX4eiKeBmvKKTXQWsIvLKRbfFzCn1szDuoywONZXYJ+bTg3RHc6VARYRZxwdfMnU/vX
eX4Z7Pwy1HO/dloHRwyUu5gXpc8U2JxgbrqK28m95fhtiGUKdRp8kQILJqrQK3a7trYVx3wyVk42
5f2G7zstGK2vkJcvA4al5elHzFpNf3mIuSsBdNigI2EZR1OXRQU3Q4wxQWndsoE5fpdE/7QfjgYv
nApCtBrY1TDlNStQrF0EQVwbHkLQSt3el+jVgOcoq7ZG5RFCQciHiccSaUQgmqCUvLKSNBYPuQf7
ICGCnLDNAh31CdD9WDTD9HV0cfWfHJqKvd12UTzRCNPqsWI+GBh9uJ+3S6+cZUTmVGnvbW973nvy
7Yd1EO5pVfZ7Ms8snKP2mTrtbYXB8c0kGGH39HwXiDe2p51+BIPZdZN7ae3i+zkagI03SUpHlJ5W
BSJ756BY2xY8O6AipoWMsCeWFjMM0n77+Jb85dP1GDRo3N7ZJcgePnHd2YiRbGEM+c7WSANDlVnc
pKfyTlF2m+KDdJTq7uGYes+E6V10wRF6I1l3vger1SsZhUyiws+CmxF+ksRdPxhMDlc3pm5X2D05
y4/HkWAOmdhZTdd/yRvXp4WqnNhVQj1Z+1oJKaRXZ+i9Dy51AQsqN91rbTsp3aXWsPNl2SQidFVD
MJWsMw5BEm+AsulY4P39ehD1XaeHIxxancY7ZD0ADb3yGbp0PHLCBSLxmVgdaoJ1sHtp2LieQDiY
mfXF6hV6ZbJdE+WFhgN7xyWjcIzzFB+JdYUQxuIVCiaBxRZhxhiL3bll36XPWPGC5UlTJW0+lqus
CW+RfKAUHIzwQOfkTmmDaNjvG2IXfNiYHehRs/Y7Q9yx7l95qH+YvAz8TRkxXig/4e2gk9VTJV/S
adXbPCqIJGfgByK4TGs6FuIyWEfywORL1o9VwZwIgfp+Gn4w2djr4vsAopcoCi5O5s8OG18I4Yf+
jqNdOj6pXDQhuC1I7N3n5H0LmkGhJVtdrFZcv6nc7qDr0B0h1O5KJiC/Ecc0byfefh3NMVXIKKoG
TH+e+/Teq2Jw7XiF3SkodJ0f6OlvtkzdQY/9qV32iOJulpSTOj3Z/FAIA7Ham317yxe0a9MGH8fl
LSg+9oMRv9JMi6cSGxZxeTPTk+qF6scCAXj1m3cAGgweSreOWRjTC1t41gl3Si+DC8gvDj02Rvu7
d2knRoYZps0Cc+fft7T/GUnPdXrpuXCSP2zDWbTQ0+eGK1zMITqtg4dYPfnihdGaUobGwOHLo9Rd
X3o2uq8vSTNaTIsjJ9bThzEDIsNhBhnR+ip0urzfi5WgI1uesgF6jmR/nSOAmgNxoH/hrhV+ot7m
T/8dfyiPTmxunBRO62GCXdgJ2JeVVw1pjsOd3vh4d2lOlJR+dB2s30L1/5JBc3V2pq0fx/gW37w9
eKFfl96/PsEqSUiCPnXGdpqfQgeQXPi9UoRW38ycP+6w+PyzIXhjxk6BmbcVv0Sn9T5mHaZbhu2Q
3of3GL7Ew2uvaSQTdlrsYv72D9ABw7QwJFWTyfnGQXjVgn1+s/2q9jvdAVzGa0S8bkGJYRlPcmyf
hj5F3rVnYV9bulhA1+yu79w6LawqASBQw8hdgpyAz4nchGC99vxezwZQ40NwP7Dd6klFAnAFr+Um
oxxtkbLER6SBMNuphOhi/uJQXQ0uIV7Vszl+Le4yPv2A/9lNFtPLDw4zIkIae17BD2HCtEvaToH1
SR2kRZVaw8McUk+W9S/ZP/htJWuJlUgv09Tyd7cW+J3bg4okCK/KUYbhyx2FbMfDycsFLFK3YmN7
Jj8E3WZP7aN3/vM5/73uUd4iPoUk/rDGNsw0i1iJnWtFKABK/uOHlZ2lJIC7H3sNKhUI7nQdv4fa
Hkl6EptR/NCBR917Cp9HGR4QSU8C/lxgECDgPUAlPzABDqs7P/yJpOgeYW50QDAeoD6Il49mwgyj
eo+MJy4X6CrHo8m6jYD8wc037wmoCltat0UPax/sVR4AA5My7Xypb1hvE50xPiCeZ15nkp1AtKNQ
7ymsDLU/iR+SJILh6KCJoSjrZC7wJOAT6I7WMLD6kJrysWz4XlekC2u5x0RWCvebxyBnKJcVEPxG
BGO8SeuZMwvgLfgS8hS5JowV2QiuacXQx56ZrAU83DJyyhjH4WjAl5qHoIfJGoi07PMsuEXi0vLF
0JoAbYSkTyM/z0kKwd1FlH5xNWhzdsV6dL/HKoj8BW4JCkMIWVvYOAzlCJp2rEYYyW0cG5nVF8Dc
tHo6lbBK2T3jr6ssFhrR5AgnbkiYTeuWQlrWsDDaGR83w2MRqzvM+wyuGMnPbcsbQffBX3zBScX6
GjnpXxk92xPkTeNHUFnvZT2a9Yf3ype40wOQhEVh5iuiEQEPVqbVqL4grHfdHYIODFYqgY3sWOgq
VS7OK8ma/Qi8Fto19H5dih07S6SvDo6/WJTzbxvd+3owfsHWN8BnByxZQuihPJiKNTJ+ybaGKadj
G0n5hzRlry4GMKDVqiKiJlhmj46Fv32pdg51gWCZE8RX+hwVtCUFnOFUzK5YhjkKNMOAbXUxpoMo
4LNevc+Q8kq20sdrSNUGfhZkg5MzY1NQ/4AjeT5bdZIo/1EZiou1HTVYARPEhKa3nNxHH1a12Yg9
BObbsJ8kZJhTihoobPTsvIO8O7gefEwcHRStT+ui/WGSQlB4Ox/fRNeNDOANwRvu0RnbJAj4XVyz
caOws+MD7+XeXPq7Y4v79zlMD6M9toA6K/iD855TcgFa3Jz2vs6a6WNPTvVr1EbvBZHtY9fwwrpu
rUypbtmb6B3vpgiAWu1ed7/AHCvT/PVIXx2fcWeE5otthTZsv/v3j0xJkMexgcAqQvnVTFY71eD0
DISvz8G+zslE7U7AZnTK0zHIQx2uehsd6G0hQlh64ANp5hQqStXX13iW5eRkyvw4OKW0Vs1nwnjI
yuJpTJ/455OMczt7B90roGzZdxw5EdYZYaE65jdsPEzWYa62os3ykKJdpwn16TcScZMyJkiynHhj
BAG7zV8jHjNQMD76nDWlEmh2nPP87WRtj1a+lGmyjub8ESAJOEeMLJvOABOIiVhH5J6+pIlvPDue
voaRvoEHwpDeJ8UMARsPLU0GHZO7hxwJS8tPuyF2l76owjh4kU+B+b+s3xzLgZ/ndmyCQ44wpGNc
9U3Da/CA48zJXdr2YgwocYRqjPaY5Sl7UYgM3JI33CPvML8E7XQgX7il6sJdDvcPAsltoQyw9ASn
jUZ6x6YDhKnGqlCRhRcSCkZd/APB8IRWYlWQ5rxHSrHdqoglZsLuO3ApsTKgCgTndWhcIrxmOWSA
WyuaAZrINXmBIeTu7XPVzsOuJGuwOoqYyLUtNyWBIZpiX4yBJ9rtYixw2vi5ek7hp2qwdfTCa90C
AVyOPo6TBCh/Tq7RCijQBDqLFyhUND7Mo3R2FMrsArdfC7n1nk4H4AMdyhD0Uz3sYNj4esf/EtMO
3wi0n0QH06EluvfpXNqEES7bug2o2iRdEZhAVt4AiUfXyRqNiKPH7SvBM5P2D6t3tl5sWpSUD+/R
+hEiQgeNljzc+iuptPi+loeF27SrucY6xM2rPSowfebcQt8CyZKt1Rhby97FbRSH8CII2Ff3ZIav
dvjqLYxm8gUiIOfz653RSYyuZ1fRnfeqXmGxo09x/lt2BhWDXvY27SPKbQNTx2fyzGiPOe8tFad/
tHcQkBDBtgnuAAEg1KQBDqB2wlrmeXxCarh4r2EXXcp4qqo2HDvAp/sKusZ+DLlcnOb4ltExiA2q
FNeQe/J4819AGR74xNWNPl3/bhKEweM1wQgPrsErVLkXdhXLaVjNLyXgidu//U6/PGHdVhsu4DQT
qtFiYqoA8d23SELfeHtq1eDr3n4eydRsBzbsa/3WPxWpe3u8ke6UkKcR71n8xsvuGGxymhPEpxfc
Ymw4Vt1ynJt8LPa3x1mT4/VHG5QoxwgWmFc2qNxraNGi85AMedO1dg/HH3x/l3Q4yxKhYjt7eAjK
srgXgXge4uX8jcHnn8PYwyGYEON66dygRi+p4v46SFjGXUdrxGGC7RgmwE7EHHv62Zw5KCwBVI/x
fI7yBgrdjO8GHaIGnzd6dAyeZoCwawE/zbAmT5X31Z1DK9GsTdnlcKrhAEFaglpMSqeEWtE0kzLO
RMgJvZI4OdxJH76GBLF9c+kYb7i34GLo9yHcDXEZAVy/ei1UIEGJ85ut0axSFi5lQvH+TLV5aYxJ
52n2XxaPbXQwzRQoH14dtgOocGiM3hYbLn2Uo6i2TILYHbPtPQKssvK1M244twAR/3xidDjJVNbW
DPqtJIVQ6Siw7rDPNnQFsNRfKJBqjxnb9dpZtUl84Ztw/Ga4dpQdG3lxem7tcK1io0vFPzKZFqj3
vuNv19eBTsgSIvHbBljJbnxpHxC97BmKp1sOrI7NMoBu4Jy98GBl0uaX07nSBRuYxFcppLict75t
D0crQ7bCbKJmQqbaegecMn+f7D/h+0rDgkG0+cehuHu3O4Cws724XJ5GRh7KCtvjU0AkA7RBTtBc
JuWM9KUCM2xcQsQvY5TmAqb8YT6ARxOd1VANdQMtHmbcJjf4Lch0w0MuwrYa/KJDCwpCofAPOt92
nVTDsgW/UV4yAlR+K7M4dOvgiC7Pa1avyeUMVZLjt/0LCYxDeeCd6XNRPdqVFtHBzgzhJNyzEnZ5
dovvIdKlTCmJoAvhj5AToUUKDe2AnAqenTvcUxLCqkeSG/3i0a/SNnywV9huufdle3Yw/XOm6+7n
a79/rgnkls4Uz3FjVnO4IAQxnCv3xsOtw4PwNOqnr7T+0qQkOwWPX96U/rTvDCK3EC3S4J1cVayg
+zgOn1BuQeO7Ox7MLyZcnssC/PE5yTTM/p2eTlTvGTlV8Fg9MFQ3417jkMp4Po0xz95yG1DBcEkH
cVC0oKPR/dnfcbMz1AF7qi948SME4v9Gp9z/4nEo85TCp3hxijJo75QIN/9i8FyCY7QnJkS4q5Pj
bxYYNQPdAVHtj9EbqO/ACM0eESHvsCS1gFSkWrZRRwoXJMw1YTKChRzrAVWDVSrCcbVIuu8x8/F1
rqD9Q4vdNzA3wMUCaITEnSGI8W2xLlxGRgZcgPOPUMK7A03v08psnqpVdOzv5kZAiTrHngnLXFox
RtycXqLYmryYZtjAZkKlmFtRj9SiCGvUi1X6jEih0T+NmM0ukzLqDu59Y4CBtKyVXziRx53JJ4Gu
ili++SmPkxp09+Ctf/Ana6kBYZevLxaJwb30L1MYfojzrWLzQPbfdpta+JBs+05s1h2emxsrmelj
DLzW6pOt2WPlnYa+gu9J0efpAzD8BmvsPDN2LfP3fGscneaavt/YAUcX/zuvcEf4+lfshMtp6+Ey
RPCQYNkg5Eti6ZAhAzBqHlFzN1vJuhudbr7921xcZfHcGFH9A6OT+Btt0Tvbyjo6qDz/t7QTcVWB
hSKqKe1xvmpEvVAeXKMJAaXNTMfNlbk7JuCqAxCF0QTDOvxVy9jViCkJh/YugxY0VRROYNOt8Eye
wyGrR2rj4HDcjRW8zW5eN7fOJJs9MPqdf4F3gSVXWnIkpW9ZFnj+fmYVPFBcT3ATg8UOUm/0r/4a
7NLo+MGjHx2mZ3qLrNXvc8lZ45ve2ieCRWd9dJG+iOdCeTBafoMTyjKbxChy29oVIB2G86uT4Xr5
mEfk+o47OPxbQLHIpjk01h+3ubn/kXReS65ySxJ+IkXIm1vWwiMEQoDoG4VMg7z3T7+/6j1nzsT8
ZndLsExVZlbmXlzrqCxf6Q45AH/87LiopOsd3d5pfmgNNpsHfvHWD7/RtT91AHmKJVBgiGSvxzH1
tJqVw684O2CtfGx0sZy+bNsqBsWhK4XL/BHOmj1O30LGJY8AugfDbM4sXGOTzQRQBmFLbcwIgRzA
+4JN1NSbMR7Kw8bbf+DrWw78C/G/zNG10Yg0jh4VUxvjprpxfv2e1k6b5ikGNH9dUhSoTSpAzHh+
zgm17bUP6R63ju6oQf25YOk+jREEGB9vVnmjZ90YHVAY8fjoGJGwMsHe3Eaw+ljBWyT9tcCnCHfT
75P76UaP9H1L5GN28tljtLbuV5v1jiX+14HztYH3X111vdrWdacYa7qwHZgYQ3ge83B6NXUtatND
2HmoZl83IHPdI6Pf8kcuHurNN5YY5hZAgPcb4UVJJ3OBSN75zeeozQf0RBc2v970ZV5vxrSEDxTy
EBQtdXVPSI37uj3HwpkD8eEPeE4M9+atryZ375IeuAgB37fkc/xyE/2sp/AN/DwQDVAocAY1sPYT
4I7R3u/1Q7wvGjvvNZvfpvVKQzeTw9XU23mXd0xj8MHV5ExUDeKolnHvWu+v+SID5+bsJjV4B2bl
mJcadROG5T5LqWKY+3sofIgm+/FlbcJrNTpWf8r5tTHf+JwwgB/cO9btaTxWn7+8Jrg1am+qJcaQ
XroZdHMckcEJ3SauX/amY549yslbS7etLZmQV/3OMFiOXv7HeMbnk92fVgK393gDAaxabQiOe3JD
ZgEXp9FtNUOFPqSZWDGoTFdC5lfPPo57Xbb4PbszmjNI3gQvwu9iC8E0x+6B8w+/hRnhHsX8zGIw
c3hCNXj3NhUOs3W4D2g5uDeO7hzVvMUEmMPyRkH54lD3aCwOQPSUCRf7vQCzZRgm3SEcJdZ797vP
1wsJsqPM3Wbr/PECFST+fFf5e7MN2uFcvWq19WsFoma2GNg0s3eLVfLK6flqFNPfkho95/o9mbhk
ByfmrxjkxWAzOuzMBcsfoQTg72cJN7bjEByEdZLdOv8ZSoDsgabzPlwdhJwMGW7czwjhyxN7gzkT
OSOROKPMLc/Z2+zN4ZdbPV2DwqVFoJTkO/dQx6Bfuvr1FZTM52bCZYa26iLCc66cTNGeagD/YJy4
NsgjBQrE2YKN311B7Naxn9pMtuO1sw1rv9ey+WWo9T0Lt41h0zpTT3XpPnZkMX6ZyG+jIEABiVk8
TjHmfXpm+rtMmyTmGOUawxSgJE0IInRptltVX+uzt65bt9keExDXt3sf84zx0IxbPrvOOQQhaNuj
y2E0GIKAIq0EDSDnA3CNUHHQ9J8ZMDg5lnr/0e++ujyNG+HJTfvYtO8XlW4YZLAP0QxBH2lnM/Vd
zX5qN/MHpbv+lG37hH25ak2b4tNxJ7k1fBnc0RcafvwSL2dVCwbRefi2d6ujKY8IA0KIIh7UsKIr
ZOieiqU+YiU/JDpg2b05jzWkDxGg+F/gZRDi9G5AJkM08z1Pkw0TENDCYKtHHCFxQGU6pE7NjBem
Xc6uNitnHw+KN7A/s7ZtI+kUX3C3tlexmaf3ZTelXqjnzbquL/v0To+ozYV0kjV2sP5moBKxFWuD
AKGug5iJvr+NYdtih1VBC4uu5xk+wqp+rKfzWbUTBr3UQWhbCh1kNvkjedsvo8pbxdW6fPDoWD2w
H1Cf+LxXr7gb1qI2ToX1mdvMt9REDasi1wLnP5rvF9IA3YHcHbYXZYZwbsqV3Ri12BwdDQg4eW5Q
4jJ9eNF38Af1ypnjPb/tB7wWlOjL6I5nv71VrWc+a84a9yIUX0yzonT5Lvdr54accO09UXxiJXDP
H2d3M32MsGKvHdEjOB/CzRFhDIbi8b2qlZstJ7uydxMsixb8Y4vBrG8/qfjryjotmsiEZs6A+X1s
qzQe5T2c8hngeHqXGWkfAcKGLWeb+It37ANmCifjfg/uQL1PkZZ8RjVwv59Z1C56aau8RFvseDNa
1jYVoLAFnIwIKkhi5qi9mT3azw0ikRz1iszgQ/MyUaxw8sBy6W4/mMfBEjhwwWs9l1q78sRmDivC
MNggYbrD2A3Mgk+Oj1h/1B51PNrLRsWtxNMuMd8kwiFu0eQxpv1ug5w3PEJRJTTxFHALtJ0+l+Tw
MmnurYb9Da8941UcHbQb02qyHl/wSDfSvfP23uYN95Af/AtQAmmKo3qIn3MdNZa1yUlk1U2nTwCV
hCxg+/iMd3wZrK+NDbj6FF2FsVl21AY4kNXWxGfsPabehTNwILR3Q064N3w6rDlDtsA7RJ6WzaQ5
2Wx8WHegmvuVHfMZNewbqB5qM5LfcfdoqYKMBh7Xy/2Wd1V7GWvz+vPxB1Ft8tpMcNCXTCXztYuh
K47Ddn5kiruRDbLNsr84Ywmsb9KucD2adVQWBBo0bVr8c09X7hFqDpxsNJt0DwFfpKK/anMHDy+4
haldSglFJUM06QIQ/8RQAFcLx9DZWY9aOeQoMgHCRq9li0dHRdrzmDhHJ2IQReDjSh0/TsaVShDp
7KIyF/Q/M47g5eGhCFkgrUGmD7Mmy3iPeGqfHhbvqIk013vFgwlhAETWgvAc6lZzbWL8tOGpzO8K
suZF/AZzIAnSsVP0wAcl4ycBZ2m2wzmGR+E6bcWvABQpuuMHbzwSPLP63PoF+vAT9oS36WNpBuG5
r7FzczwO7Y0Vb+04iT2kJ/P9OGRQBqT/ZdRcZGdm/C18NiR+PeD+kiAOcrAATMVvN0mSUp68XT6x
yXOfLSP2k3OqnSwb+luckrHhYcy5r1aXdxAzA1r39zG2d+sexA9fpNyQAbn10rRhzlGDMQA6f0z4
Zg8qFB4lIsXiiJTAG2Spx7kcy+mBW/pwRRgdf7mNmydnDR7Vd7z5R5t23kLz9brbNuKp+3z+thPM
/i6kU4TeI0k9cQEIejZ3dxAtI5Q9KCQNZR6KOWQdM35Z3lCiz/MlG5zD/YEJARF4/vAwZ+zq0VNT
zRT0dEpnourjVdzvYS9YX6DxuN1UvLM4tNHHJBTXIM4fJ/b7KkMDi0aWSe1F5uNn93GSysKmGEfe
gUPVFaDV9LPyswC+Q4bHf2c02wrJjAdsjFKId0JRYVeAZye5+7AtZJkVgcw8zc+GKPUGP13w9L5M
a8jDWJvyVI8QdnWfFAalNDZ0xOOdA2AcP9PJfcdn9NhMgKN5+g7R/6Uz8dIJz/MQ1HvOGmjhLCgm
kKHZf/DDcS0gFwJVCplQIeI2vR7GuJSQi4gPhbvleMBN2amDU6KDO4cFd3dwQAtxuTqBqebESRQB
2brmXXm3o6HuPZUmvFAdd/Cz8jW+YUl6/xrpf06Q6t34UiwYHeZsmxvD+5CJCDv1sHMUASIVE5++
VxB2MhxpEd0IFgq6zgVOw2TcJARwc/KQJ3PmfjXxMFxntBA/cnbO6zpAzZHfP8hKOx5ux2MWytvm
d8vTw8SMCEfxE/ysmZDxCuYeztDkRcEDr7Dc49fNCQUK50eToTkmqWYm2YEsE+T4H+xh2eDBykmQ
8vN2ukt6ET5vp+sjgOMi+GZt7uqrhzAt9dItHtEmjhvMoYEUOzCjfFLFH4Q5vxmEzs5ZCx+n5MOj
SBlyrRjvYQpzwLO7NRRr36n6RqlmBO+kl5WjdMuNmQJwlL9VOrnwHD/GJim9micb9uHyzRLGCJy7
neBdGIQmy73vpDvLmTZASbFHg4s0izd6UoUThrEjsLI1T5+s6sNZKwBR4ewPboi5ZJ0sTd6Rcm65
4+2WqrwguzblPECi9or92MMNDSnQXwIlGarwxNQXD8PhV8uu1Ulcruqkz8alo1oQxopnGcblCVPm
BJaYh9k9uhgnl/wFc49Pi55fXS528+hUN1/+XoWJpaQEYeycaPYg/zhflTgIX9URoRpYlMf7jKlV
OHU+FKqcnG7IaUipSUqIbJmzgTelqe4ZX4u9xTnJeeOwBpDWgdbEpzO/42hn9xq1UHzkmOwvvFMR
1pA+5vmub+ecUF7qxRvLwZnYUauGy9Y4/v7ZJK8yIIuaUz+G068F1wlN2o3XEzzYmzZDY3/DRl27
VrP+C675xzdzMPpAC2Gng7dSxLhKNrKEaBzfF7iAQDAPf/z6R02H1Ubhi9cZDTUBTdOfw3g4fS4z
sWTjx2JqZjz5qb3RHzkMryruwAxboTf6OgCzR5vhl+nPCRSdX4W0qu6dIL84o6/WWXdTrAJa0DG4
Yl8QKkiqAqlIR3I4TycvYY8BhWpcjJoOwJFuwcyIxTVY39McRNvh68S7mcHnopZV+xPn/005lNQ1
Y6NXHa4JWQ0pl3l6sJjWfzGgY3zP7Iz3D4tR/MKhI1krUpcrvxuulDPvgaArj8285+xQ8w+k+VV1
saz0KHLOzM6wue/wubiEJt2FF5dlXCHmQ3qQeE9bVQVnifEOZQt9kmpJbzBKrmz0nse5+gyfjBni
YS2rtIxPjnZStJ+ASsQSafMcKgZ62fqbqddgHMBQvfl87fRY3sL6iPC5w4n5BoehqGt3XJZCU4cX
F4sYDx9TPhLX3tGEnBCk6nLR3mxKbxBKYgkeBPCExS6CrwyQmnMCsE2THg0/fOVrVClskwODkm7J
sWcqhYKDV/D3EpjjXGzbfr//g3fyDsrHaHQNj3J2bRBRjwsF8Fg2x6uh6poNjJn5UMyOUqV8UbeS
q4g8SQgh8VxAsCmOLERNHBkYQArbNLAED9Ojl3YP2CQUBc4GBur04n2zODZPdjhbokYwNzcnNA8n
hmWZySX6AdHEkGD75uQOBZ1czcZHCeFLXc21cKrsvGvY6wMWxyZzq0UQ2Ph2QsYcP/pPK2yGHBzO
Pq1GOEeAMHMQJDish3ezAJpAgj2zUGDA4FvwD298GkcLGMqGcsnmZD4C+SSMlUrWpuO/a/xx+c/Z
Vikq3SKo/ZhI4fmiioVAOhhXGUNuHlNJar4d85ztHEbJHTNAM2FKCLKJWhrOJ2h4wZJfbJPQqNiP
v7/R3udmyEw7WC9gks1nFq59j+YZwUvayUKYFa/AfRxfWZPzzvQKSmOYpS0ubITgsraLTNc9DOZX
fVPKDZ8DYfjTCkbDqfZx7ivxv1EO3kti2OD71DycSgjKS+fAGdWzc8yVo6iFjOtLAI9JqigSzH3I
8nB0e8iP8Hhm2ZkCJ3GcLt2tjH6KvtLvGf6j4vfpB6WO43getqoe/UP2sXFqix2lZL2xEFGiKnZo
EjsP+kEfRTsXV/ny9cz0m2HmMIJmeCZ2VJJOhGoVgIb/vkbUHnebQznuuCvZ6OhxtkZ5Vk7WWsXx
x8FOxGEFc1F+Fqt4bftD2nECePXqZSTYoXETcGxn01n8tayeZQ39/XSl+fpUgnyZk+8kJrUQr4V9
psS9om9y++EFSDeKBSfXmBzhGiMms+NxPCebUbk65Ssp52QQcKpX2zTm++8+6jwlZ/c40VN9clYt
qprEUyoQV2AGibM8JFeAHazJpOhQBWqKwZMx9HtrY9WKsFisEjz1HPzLOSEOk3eZ59CMEbGw27UV
5Vwm1Mhx7H+jlXyljmZuj+qwnPFC8BB1Uo9FR6nb+8mxRe4bT/QRLGA+ecg9lpBLEb7nlP4v7vKk
XPUoctBsOfpq6SEpw97Q/9iZX/qYc2YtCu6/i4QP+GFl8U9QP1xZdWJSBdWbcqwOWoYshspiTRL/
xkVG0Be1puPvKRBbRkez1JzSgWz2LkWFMOtpRvk7tnGtCrvWnAEPmGlHAYE3qMc85oRUoRiq5wmY
A1sqA0ptEyisj7k0b/KWrxQFhvIJM3ASXrvDOtO8Mz8T04Ihg9N4TZBT4aFUoEKlOmW3N6ehp2+O
f8afhz3yMKe9Sk+zA3NmUjBwAps99jLnYXgP52/cysMu4wkq9h9eBg9IvgmSeH7gwMkSCHl+A/SK
uEdRimIfxEygMiIYJjYIvl5SKFWjMrtBO/DrgPJ/pjp7OGxYhGh8F4441pIYNdj8Sjox9iA8UMs7
Tai6vWNaer3MQ+uvyGik/oGiQC+1pr5qs4s+FiLodxzR5IRqs/TMoGNTHjfqdtQN7F828U5FgW1S
zkv8lhzzLLrYvxcO00VNJFtuwUoqj2mFK2Uz5BF8HB4C+yEsQKUK2nCG4X8YOCU006xlIOYDFjXC
SezYK1z0o1fBYTZGhaXgd8fGb1dzXFDqxD3XYfbflhiLsD0NTBsjFNxFoKk9tNXWmMMOQYnr2ljr
UCGF4dzjQIg3ORvlOKbIDWx7DBscRQa7pmDzOOz7mE40fc6R9HssJsKHHT/mUysCOAtKJrowucY2
sg5k2Yr8WYRqELg0WBTTfLeKLggswEwfbkU7x6Y4FWBMzzFDrtYANZSx/+nnEq0iATcDzcoGjQvs
I6CF92WKeTx2F6MWuPUY6Fa0Xp8hV4VIoJ85g1SoosW1jxl2uV9RFuzZdr5XcNSby3VpGwE3I2td
kk5iH5jMJ/FCeUzmxLi/eDjEXW3eTsRDf4p6926Ydp9ejZOpw9fjD1KCZJn48/gfJv7f1ktlz4cs
Zq1lm31rhhN7O4J5jE2fo1mfOEsUzWxBI6bKWuH4zTrFEDAakY3twIOu1QhEMXT4wbub+0xxTqTJ
dYjd0i/rrd4wV8SGc48MsSMyfurKYgPdepy0D8B3oJsHPG589oiSRPzRBKjRQKVgjhpNLkA/0Bxn
ITcJEC1e3orUX1TyeKMzvLVBfMx8L7TZHeDEcBleRPOIKk7I8htjfZZhGMXfbkmJ2wzVLkICsVGh
YTN+YKCwMybP6OccvWxrfNGRGcDnAkowc85edCM7P5f4ZVNloBxFaOKxPjilfB/L3x2YFAennOds
DXtfBkHdCk3Hwzww8Xhl3HrsNL7jOqbfOTOUTBwKPQbnsvjjU9jb3WA5vjt/EwwHPm1F6zm6qUkj
l6XOPyXEDj9G+pX52YPnOP+FuOiS8kFuBIZ5EKQ3SiQCLhX/XLYnA8eEugNyyWROfZHcKT33jscj
oGv3CPukyUu5FkhPNfi8hQp3D5N/AYd13jiDzynoK9iAPxTjZR48dXjPOG6MS+lnn/Gtnp5manXA
s083TnSmsHcY6W4sWpny0+D/7kbnH9owRqs1w0Imq0Ax8592onjVCzJf0AVpxAiqWe1ZI47MoAkI
cjTT57CTihlfzw6C3lOT2RJwVqXJbsTGlZlRmn3+gmiUVetsrLCxpyzYGnMInfmF05xBNOOUx0z8
0M7Nu2Ra0zzCtxqUriz7phRu1ai+2GjvGIMrCZvDQYU/RycOtiGD3Xf5KxPE3nBocf3V7JfSA+ii
5H7XcXJIus73i5QHFmiOv2NJpKP6XlHSEKUG4VazkCKC54gb/jUrwAJIv8KpjHndCDvVZ8xqgem3
QZFrmlXSXZD/q57x/WZc8FeTQfQmVfL5J5F4iJ5NcfkRu/1Zgt2+uJDVbDmsXqsLy92iMiChqlez
P8hkkLBRONKDx3hKLlBj7SjV0s78Pq5QvfOEnzZ3N2dbuapNVrjeMpP4MPtqsyAyY3XLQdVOmjaD
Qq7iqitYGkzqchqH8kPZyQADZtBPgE4SXmncKKgCX1c6olbEBe4ONOVOfNaAS7UHRhi4k2ecEuXf
t9no7ljyltjsdTjT0e0TPMQ6prugsEIWxbnBffEt+5Q355Ix7YDjzyoYlmMqNaEkKSvuaG5hDpHh
YjtdqyEqnyEFKIJY2qlu+I5qG86v5sGhHYy78LWq2bZ3REthVM6Sw6SI4gHcuQSkfpPX22ob3lf2
yJlDTc8qloYTJ7ALfJHx1u5RjPVMVikV0kCXSXPxwvm5awNSVdaqzwi4evh7+0M3z61AzAOjIWBg
iODN8BGBG9m3C9gTccsXGBbeaWPIwuGkBoqs0b1TU15/nuGGBvCCckJ/hxyBAhCwwvhxd6gk9RzT
dFwS7sHTqAEzrdCcS7YrW4LMVH7Lni6x7vP3+o740e1WVBuQimz088f1tlA0+Eop9PZrghhFQnd/
80lmd+fSisBTORg++uodycLr8UP5heSxYh9IOmD4HsLVStAx0bVzliUjVGlz4FTM81xNdTtYW8F6
5y1TYNOaB8GGGK8E8YVxBCGeQXOQqiVStY8mE3eDvA9CDIcCWn7m3jZ0X/Rll4zmrcbtUdvRtd6u
TNyp5vSrGnR+Pf1W0BwPIgaNGeOZDd1aq/X8rR7WbbpFwARgCb26LtcH/AxvxbLtLk8kf6I3bhxY
/LhYEePAwNYsYk4WnxiAfheSG/yXkQ94yOpk2O0RHGgVEXu1dXB8XRsxtTrA3zZVTAik5ck6CWbW
YWVyXPeGl0+EmlsmfipGXjjEO1Ioix4R7Bh/GAYOAJgEHWf8mfKyN0HNye43MsLmmH36IWTtVvYM
rLux0DNOTD3ukEjzL7wYeCoeROLd6AHXRq3gcLj/7D1K9deZk/QvO5zKfhQTOD0zOzhcDXdf8gnU
46R37yBrcM4qGJftL/3CANCTAU50wrjkPTSzDoDPO6Y3ExZj0gzmDZBtiQ5/3VELfu8WINoT40De
/+0pJwyv+mg1hvew3TR41U3S7oNbGyL1s7YhbDFGtMI/0SapDyQx98kawDeah40UytsPaGZPA07y
xt658+/ZXLnzfm1+asNG+T2PsGAEHnd3fqG3RxHT50OwBGAvmMOEMwX+cLYAO8y2m3XdhM4B8bEO
NZgh8800RNN+YcEov60ezAFu2Uct1Z96dwocIGbuxjkrCMMamnBFuXaYnNrq3HAb6no0exxDMbap
1713cmtfR8wb6QxwkHxsx4O++lIPMw3etM84jg3rb7+HyYv3xDLh9SCLmldN/Qg4j1bhOr+JDQ7m
OF2mBVgop12AJqFGI9WIqvZd9W+O+mZFFwunB/lko/MhOYeARnOWDr/6y3PCR7apG5yL0auzorg8
R7WtWxuEa0a6imaby5/Pys3eMJtJfqWO+/LnPiPmQRHPIJW+21SdlTCBbdrDwcbtkaDUYMF8h8w1
GbOk2lHhywygcRigbZ9hGxB1mOlYM2AgVeeMCC3++nvSvfaQuU29Hb2N1mLMvNlvD+IQ2h+4gT/J
7LwAHcy+Bv0jgSGrvv68kJmjfRl2ES+hBvMHHa9mUnmjjzmpX/Zj78/pe0CVRvljbdrGmAEpo3pL
MY+R6oayvp78FY70FDTuhpnzwwVptq9m/sZEJ/n7pXwE5EV4bIhEVdwWX+R7qbfThSYkDYklAjPJ
5uQiYXOiMFM282i/ra36RUdG8NWMCbct5fkJJo1Rgz7FNcQoJJn5Nja4pPxSM4752AhO1b7lyOQ7
QBTVJGPD8Guij2VKZwTxGmDbgY37Bfm3CNyW68VpWt0145Z3nH2lNH0wwY4FmQymfg1E1kw+GN2M
6V1NHXXCfIyYNPSlGRkDf3Mc4uZ9oSWycH94Q8nK3Bvl6WXojhHoBkER0sF8DC8NqdquwCr2Bamx
3SxQ9MsYIu8ZrNLGBc2VNLZf5nl4ekVAh8YsoE1HATnOPKNCCsnJg+Ub05AM7R3zX1opbFkxVUZC
OzoQ6+y2xvZYRn8mB5MVIj7tvC/+c+3zZcbYPP6Ov9iXIAwCOn5ayEWBiOWRuGPRyvdUTnWpcZsY
R5aEA7rG+IvxDskVY/sBIehHDM9ReeN/cUpZJL/dM18Z1fGWd9wb7xe4yuYRbSAnlWgQX3mZeKay
fyWr7m8hVcNfFB98b6wO2Lz0zTIwcXboCIjAwneXW5gzNIkbW8naIn/LCHDtYzpLU3011NP5NQK7
YL0pSpkKnliNawP9y6NADE37BAsCgdJX4EJ/GFelS6wTOLQwjsUcf0hV4+GjyxtfRuNx/8WDkVzs
MfxyxBsCLfyjEql9PAXMs7VLBSMr2Z4OPDY5BADaaNZFAV3zwZSpPODIDMzvyGnJ3kRo9n9oTlfk
L+KvpGMVkpn1skCz1pzrjt/TDqVkSgsvDTggnMSXxLEzv0Rhg3EpoA4OI0EQqClUBblH8wsZCKLg
QqagkcLgi4IQLqGndwsAtlaSPYsYC76Ui3g2Krw5iE7JiEriSHfzJDGLEFoWW1CAp1wpF7zkloOj
swtznHay5hDX6JfyfQ0QbhIxSKQWiKaCsMEYauLjlthUOxxdJdmwpKdEBUQuZYzgn6tVBtPpahPa
B5ApkL3ZAJRGpYo4NCLyANeFSVv5fYZPuCcHq1VMWWqSogbCW9joXqT0Eu4YLJ5yOwGr+5BFmkG3
QCn4babwLE3Tzyt3gL4E2aSApFh1/FsOc/vFuMBxeG8Uu84K2OphQudjwiiIp/eMYej2zmOj57tV
MWsJ/sGIAwxZOSjkto6SBDy9hnQPDwzt3bEt/GK6wbj3PEVj8+EPninEuWBbXQs7jgFtM+Znrzuw
GvlmjIAtmcm0GVG9U9O07Hy9AWg4juEKwnd5N6lTlowtdUVMDJC3jGSmSJb8E4wzR6dmgvR7YU7J
NI0AGfBvH7/ZXsRYHRcUQymbkR2l6BxrQcwnVgpoQNB7m8WqAKMGGv63ZCXGPKvYMU1Ra+VI4NQ8
gUASbDEG+g3xEgg9oG/TICvgdwcFZEQGwHKaANAljqfCWix0AC4RsfK88AmhsDV0Ilm/a1vzqzuo
Ughz0Uuy4sGw6UVZTCwTYmi5vglkaeII9dfyo0vVTLgfMP9UOROGiFmIrD+QBhoxScn5wRhzL8Rv
x5WDFk18V8aaI048xf/w7h4LwbwcoffnZi6U6dUo7gIxec7+N6Fe4DwSgnB1YSLF+Izp8RzlQcUG
y7PfXokBbw7uAIrIuoiB+QSxTk6jBLzUWR0WRBLhs4/cLMjxj4aj01mVxzBuoSpme2XS6vPzPaq5
u+2ZIYaViIHtsYALeKxw2HJN0YJDUpvU56CMJwuw6PeQMkCMMaqBvYsKyWUtkRTTOE3plYpC4vKI
WAJZjEgA3Ng1CluO6NhlIul370Nl5M2paUdEV0dcmO+cm415Ab+mxIKfCsoATltu3MAYE+o1Nkyj
QOfYGHokOgMcwLXiMj2NIhgQRmN57Dn1OIxIcK7bWCgOtsMbEvHvuKbe3K5MJN9zGRJD0ooXxgQu
iSfJUcEV4rrR0TfGAtA0JN/jYU+wIcU/hRxIJssozgL5KDJ/wl3KrZXzjo3gwhm6/5isAgT22GED
8Jkg3nJcHXxauwfZTHTKQxK13GacXa2MA9TjvruI0x/nhbzf1YUzslQhtoSMKiOi8EpddrS8HNO2
mQqwtzk4p4wA7rF4R+8u5q294Y4jZ79WxzLf3ggJwPQ/BLr/W/Zp3TkC6cTVyIFvNyNG9Ma2AJfc
LMC3VWBSafGkrg5T7PkDS1iQQvQX6Bb7wXJgdt284CzbAiKxojA4oycRN5kWs/ApV3l38nd/GsPX
HggazbbLzQ3vTiia6z7wxNhzIf9ijztg7FBTjIHJgjJdjdRxqPidVGAd/h7GfHxJKi2x1rMmvxiX
mbZ5cfGqhVe5K0KQyZZdcTgy+rqz4FTNTJ4Wo9Wh4EKtOjUl44t4cJLjEkVAaJyMjghyYi8xTXof
cGL2BX6voBcmxTBkAZY6b478VgbVvx06hE5wSjw0X1k2Rif6ABis+Qlct1PkRVxO5CugFEnJnmdv
kLQAGC5gfmFHDOi7OHPMNGP/LgBmMQ9hCu7DBLUKOxbtzEfPOT0C6DXubGPcB/QjV8nBJWQjpSYi
Xf/s5Jcp02gjtAP8L2U9J43590KW4Mn2zhWlCtgPO1Bx55yXO6PCZ1U1Wiwvrh9VGEcGl0+8wQ/8
PfAH742jHWYCIRxNHqtzezVgvaB2svfZQAAAUoLbmTqL4c22g+IURdKaE/ZiMaYP8wWExZVcK8BG
ahMQJctUGPIjdA9Y6Cb3Mm0j65wJIoAs2BCW9RYG9tzhqL4wBaqj1s+SwEtIPvvqPw2XaTO64Dm7
Cah+7s1MIMmQd8Hq4Kr3YsA3/pPAUTKQ5bfd/3i/Uox2OA5CNYeDxTSXCFzHvx1OdbBJAAaKDFRW
FAQpLxEuOUeYnHNLS/Aeudmj5P8pCUQk0R72+BtGl4ERITSmXQkpU5DPKKFIWVbc2Hclt6vCX4C3
4EGDCYf4HvmY87EK6Y0R4VIX7XIIfqa+zgaTMqoeDvRjkTRR7XMJk5HFUQjTE7CxAtpCKS3gCU2A
VPxDaxbvSWovz6EPBr4hTA5my7+Y38iH20JH4qg/VEvMmRCd9kJ8qo6Kj8ycLjQptRHg4J9IhkuX
77HBrJawE/IhFMkHvwOq0ye/+EO/J8vp6Ul9HXJlndAm14F5X6hfrvbF4m7HTCEIcmgoW8w+xtit
oMFlKhykn3F/XgIHd54jTMcnM8FBU2yggDhZ6LIWMMqgIOY49y5MX0/G5HBFeOJC2CNt4zwZQrQ0
naphgL9Qnc1GdqNj5Nz7GzIrqKy93qJiiscRj+wtJl6Iw/kk3DpYr7fdyo52rp2zdNwFCVowEuxw
G3Ujx2Q1oZ1aU+ZhQjOm00WQg7GabVhuS+OYvmTyeomknbXFUoAMoYzzBLE6MPAchoLbSrO2HNcB
Wo1Ji49B35CPB6a9XqtILhoHnFDLa0NIzUkixLBokyqrPBLF7qhP0FFpB4EpqBWUv/jTvQGIkN2x
9DH0FAWnhQQ82th9TSPhYnazTiwuwKdYjk1OP2Ks13fHuCuPNhUNFjP8058Fo/oA+qMFKuhoyLHH
/OBP478Z2BIcnLOERk8oI8I+BB/SUvaKDA1cm5AhNDastL+l1k6MAjVCeLDK+JaXKAFSDktZ+bNE
kmVR5I6j337UosfmtevLkJlKOteuS+RTx6QTtwu4wT//7PkOy+O0n8NeDSIeo04fEwiKjIPJvK0l
U5WeniKoYeSg9SxwtjGudXjL0QzInZhSVzAdakaVC+dPuy7fggyHb49VzsCxXDr0NQwDahxtDQzt
xuiHVfT07OCY4S3EjTmwc+pLeiZVOv5pq3xHzwvsxAR5gOVNEkHC12Q+NO33tGMM1wHu0r3lAIMu
o5fAH92Ljn41kVVTXnIzppz49qeIsAFpkYXOmu5ODwF780XeNQelv3U3fcXAvy3c7n4KrKtUKjQL
tWiXXYqeD0nC3NuHYYjY0KcabShy42iDco50OKEltjl2Dk0kNMrgRxQfUiIoiv447kwQ71kx8iB/
CK2OfAlt09saZifTWf3JH9v85j6r4OBzoT2hGaEOVjQnBNW8lx3Yj/OSxD3IfUhtKPa1ka0GK7A3
cDiYHCgUSBWuEilPlrjbdM/DJmlSIHp262oFPLripo9lkBdctnAhjgK/Fkaea/cleGCMDAmNEigw
P3RjJWjpZKGdQfCfQy8tHjwsisqNRBHh0tWcnlzaR4UDO/MR3JVVFBi5/ZHY+iL6xjlPmnYUqUHS
XnAOiZLjBUDNKQrlQkHrKfvN8r1S9pfxys+uKLGmfZsx2g44+jqawgay+7icOW+vdDcQWejwPR5r
8KJFoHrqWylfAQFp/OWSU73iSOGBggmuoG6hFWhwn17cJXSQkfdF8s0BCDtnCG6CR8/4j9pljW3F
krGhPHUayTfBz1lw7fsQwSrKy8mqPA5FA+Hr6av8k+qKMMtJpL0pHdhw4G3ODLgOpFsfPshe9VHg
xQ33M8ZhDlnKD4pg6Tl7Qf3nYl4hIGO0FHgOYBPKa+/Sd4O93lDeSb6OFJJnPVOiiYO82ED/945G
RpVJ8ghRO4xvAmTNJjQYQhbKCPAf7EESjlHNL+WzMrMauXyjac3y4xLiYVWhK9+a7XF2Al3Xb+GS
Cdi7+veaTcewevnJ8W2Ux9/YQx5aWa0nUKtRIo7tE+PyAt9R74v07X+6L5UABzcXCYf9GjILmDbc
Y76O4OnSRwRRzYw39F+9TaHVExETWYw3LupCvHFgCY3LIoY/+Pv/uYdRygEVXMHweQhXq8+tzEnM
2QdyQozLxv274mnHuPmzGv/q0zoycSBPhs6OU++mBVlkjEcHYMGKJYZi6HNW/kbSXxEpMOj8yV7m
kD+QnKkZK40yezz13yyxEzpZ3IpwqK+HKGyM1ON4ayfAW3Q13B2w4xeYGi+H8u0D+RaeibBGxBfD
fszwGnp4Xg9Jvrh1cBBABrPLDEoqihWiZ39e6j5duxly4hg6k0MFmpDvKf+AX4mhBGsdUYOxkWSK
LTqb8qq3LijMXWf91L+ZLIXlWePZtw4QtYAK9AIdi8IHINdH4ooADgltG50ztTF5BKAV5By8SBa7
aRh6LgWZXwrP4COAK+g/Y9GXIPdAK2Hoj7ov75qojTtS7QyltTFYzdAZqkH0gnvtzzSNKCgCLfKj
z1BBnavuB/poH1+HyEa9rt/sG/V/JJ3ZlqLMEoWfyLUUweGWZEZUxKH0xqWlojgjIPr0/UV11+k+
/XdZCklmjHvv0Egos9XJOogpicN5CQC85axQpviGr4nw86APjvJlayBc+Rwr7oo08nkT9WFiQpTv
/jJ0ChfPZE/SkJzUvWpgGRjhoA9mNCMJGVhqmqZgU2pKHOnvQw9pBFGvmfdO5kZGqmuQIDTn6agk
i+FV4Y7YpRS3SEJSq19YXb/VZVAosXrqZGfLS5P23bmxDbk9RkvSEkuITanFU96/spEunHSobnzk
E6lNiJpBdrEbPbuY3ZPqbR8Jy516n6vTE86nhVJD02rBCUNK5OMGBq0EB2h2/Rw8k6DcSa4mVaG/
MREOmS11JU2QBjNvh8RAKaMDKyQe7CP4mdJa6okrcSHU3ExQThuULhnypvND6JWj/6SdgAvPiATo
C0kfuubAmJRjAAlMNHSckHAb/lJutSEbqtoVMP0B+Bx9Y4FKXcErKqx6jgUrx8dnOCvbVnanflQP
dSqqL3NGFegpqSOAtf2esu+Umi2SaSSmFOKo5bl68ldVPE7QqlCzt7cz/DYVMHG2hbJvoMHwCoRP
0AoIqL42z5Y+DIpnJrUn0PHoE/dXOImBIoZ873JBQHf+6iTAJZA92ROq0BmkbNQENSjo6Bmm6Rid
UTCzLOqeOEgWBlsvClki91lSRtKHu11JxsOpyKVvfQddmkN3m2P+cwshTaKXUiFZDBmHBjRpFV8v
n1mOA4qTXby7AAYR4LlO8QrHPj/8Gcxq9xGT5x1Kelvw/54YAppyPg7zkNUKhEF+V/RvHy7Hw8uC
Yp8doSRcYbHiRiSENB9cfAJzBA2jkC7wUB8+wME+qD9R2WLpaOaaxt0elw4HuOuiW8DNcQEhzBXw
qr8fUDl24V7LkKTDatMwTN/uq/BRS2HPdshu8EXXkeAdmlSD2lAOyegeuqm3SFMM5gWC5qUYCKqW
Xmm3ptPKrt7cJjyTR1+Vhb0ZHjFHlsZ0LXrCZlraZ1pHkBFvVtNad3YkuxpZ/bdDkXaSlA9rBmJk
celalx7Dkh7zjBoOcEgsEKnTjIEOhY3NNBcvBmV4Y2NIfXE4MchviqskhUROKKCS/SIDTWmOtOlw
pzB2wNMHw48F/AG0b/5wiS0Je0mgKN3J0rVS6BNUhLvzllDa+DBJ7p4C0JFohGOVMKTGikOSXclk
A1y+xsS5M4zNoAn4jnxsQ3qCMIr6MgpjYBvSsWpEJybZPsBlmhKJom438bPRlCI8AT1J/GSCEPyC
gvATrE4xNwf7D2Yceqt0d652A2kks9ShZZOuLjjkEoPAqTlUM8rnXHeUUMgIMC1fZbhuc9SVzd17
U+xiQaTgKfV9KmodRSQnEwzI5ymOUGp9OdgNIqXF72dHiiH6w8ygGxsS9xtMb+t5NTNttFJRMyC5
u3l7Sa0k76DatgBTLI26WfyIkm80FI+GhqdTqeIaIghUmYyUVb2lP/1uy/0JAvVnNSVBYhhNW5QC
qcrtX86vvDWPg3YeAoaaf6TeBjtPCnXoyVMSAmCJ4GiEhHyw12lw060i1u8r8vYm2XkHJFJuu5Rc
hxQ6JMXiWEBrOCRUTcDFYVEGJIqfm/NLN3Ch+b/+RNo7TGQz65u5/Zq3Hj4EYqhqYI1F9smcPBbS
mvIAJmEjaL4gMzHursYEe7gXv8ejYPwh1wxygxIJaaNBsS7uZhJdkOgNqFz/EpPYirICaAoibaIw
SD/QP8wl26/8HQyXQ20gqFCUB4MABsXhuYB4CvwjQIuOWEBqglIJBKQ3fAE8AHBGtINQretiMlNb
+nR5KLfitzyfi0L1cUAwyj6iZJec6ErMNt/50HTHvi+zJVvT0ZTM1gXlDnxwNgOYQWC/4qIO8U+Y
WyRQ9LV60dyinQxy3lkWDJ+lSM9teHSGwvk7+IFYQT0RDIu9HoG/8m4RkFfyjjbpJXo5zgpFFZlD
LLEk6YGI3hCqaENvJ2idGT+IuDkJL8WSuJNyigqXmCxsDkN5V0Up3La5oo9pxVRLiBz3ifcKobtF
2ZSRIOonfAWEKrs1UlsUZj44QUJHRlcAMhKYwHpywEfTrLpOeRTE/mgjEQN9gnnY98JnuHsFhMCA
aq4TTf018nJA2oTiJPXaN8wVTh3dxVkY35n2hWTzpWUhBQTU1wWQ04A34YOZ/YkE8r56yRSK/4gx
IqpM7vgV3L16SQrl70DRnJLmFtBPSOfqspFyOeWDVRLD47VAyPU1BkppNErEfbQDDg/gdpdjZItj
nIg+nusjMAr4PTgxlKCmpEuxBUVc8KG9I9uIvkE+V8PZzGv4nqcP6b1jp/gUUKvh7Ydmm/PEYb22
LGkQDMYLA0kNdfPI1+EWeXEtju24v6g5qGtKEpwZ+jtnXk2o1ZjKnhUZXEZnbJkTYUFg69HDRJFz
S5DbYk/w3vfgcMXNfXkE78VNnfET1axyu3jP+7h/qFEZmgzGF8GMcY8B/k7t1raV3i3JReXYgl1t
JhSBbCUpaRloEUEebTpAUHJkOt6m9KmMD8awWBeusqHv0SEgMSNVPbP3YtXxmOVF1ZocgN1MmDDv
noh7enaIAwcAJNjq0zLIN53fpauNiOuXBDZ0WkFNZeo77g9A0cu2OXqbjMIY2uCwqw/HAGDJWBbj
EgH5EtolV0hjaN6cWATcQB4Py9lrRPtvAP5+4NLbAb7Cg4fsRPLN+HB27HkISMmJrHe8K2S9c3T0
gPlTqwfQiF9jdiGADRhRu12GJi6prGHtyD4EwiAFWCr7/TU9HXnEinYm5gqALWQnssCr7pYmaLiS
/MqlAG2z7zfQbyl0zlhlkv+M8XpdgL+ai+YgSt1MqXRofx4OuUu2T9WqpXZ0es4g258jKBMEiQBD
eHg8J1JUHnFK2VQYAZRpKJNBS0AlnGJl/ILTjB+k69RZcDYgarWAxREeJ5R1ErrASdJx+DG+OIgg
g3aQDv5q6l4RB2HZNdk+KdxhvhgxzW1LFXrXn8ZH3gQCOqcbH5sqcubl4I0wFbV7E0yeSuL7Yg6k
FrwXFEULxtEyxH0f8N1NRNT4QI6dyAUUkRCNiLM1XMKH7CJBoIW2IUqeoIMHTEAYkIzRUgZFyp6b
C0sUYrc/7w+gww8J7cf/5YJohnnUQOz3SGqfuQvm0z2kPSEUJekIg4SzhOjik5FjPnoTGep2svL9
4QBAKQGudne+exKrbE/cLolgNSQPGZD6wS702Oxx7uhsfi++RUmC/gJ0YYKV5C0O5baRgK2ArcFk
JP+xb3JfyektyRd6IUtg7LYxoUOqCK2oVcNyYe+Y4xwrZJdLHRZJjb0OPHoJXrzjPk9Xl7vczQEw
lizy2wwUdkVz7j5rLCKRL9HQM+8gcQlU/+D08sloxrFu3wONdgJXactRlcaRLU4+K8EbwQiIoJ1x
EaAvhcBIUqIhRh8EnYUAGmh8L3BA4qSR1aOhzgbQjw6UFu4h/ivXJIcXYa7gH631y9xJg5ShXAoL
z3aHTkllw6CKE83zm2rLrEXyTISKzLt9XuyOAPOpMHCffYzLXFsZ2OqSzcs+cz7mjgyU4nvHvtOc
hwIjnU+ie+yI9Ma7GHtOx5w8Y/53cG8wMXBtVJaASF7cBl6ChuUxoG9JSiqdVFq3PEXCzWAmq4jh
ScBJiFPnnwnHmHDwB2fjezzHzZDGs3Dq4NRIoeHDDcxLjm7J2ZGRgDt+sQfmkRNtQcyMnBH6r7jk
nxBM7gGYAGRnm9fEMec63oFetpIgEJDzHxON+8RJh1S6VnT673gpcNEEvIrYlX4U9wmAHiA89QJS
Ql4Z/fzwMkZrIewqHxPxX6sotAD+gyY4sA4GhaKYCWrWjquThdgduJAZI97Ar83WVLehccA8MAXi
JCSFyURKKws4rRs1m7FbQOHN6YDI9lMxpQ2KA9yOZx0Is1ksMCugEw4A8IOLNyM0AL8lw9f4Gg5n
7H2J5eRldGhmQzb8RjJWmmOsJaUSUh5BEHJRs4SUYbYhyca4cwkDl6ow1V+iUPqM9NJ/XRerz+Mg
u9qxEnO8Dw0vzDW+cre7w9XFusekAocDW82zCJzcAfVDjh3tKc4NrW96mKgXn8EH6YW1H0M/Q747
oltLQG6xmXc7dgG/CVB2wlPaZZhnDhwGly3AtgaVjVl+edRBmHjFK7kOZl2xKBKLtBzKzNTidvJw
yTNiikAgNiK++bH7ZieQqIOm0fCjTpsb9Wkpa0p5S3pIu/kF0yyEF54U5WlzfhAzikO8kdSmLNR/
NucdllvOteVWIdU6R0As8i7svJ02RAGRU3c4UaYVu8wtzXdfykKwUW3ZDTvrEAe8K4+Ni9+FbFgD
fYHKQVo9Lm2BzguPhGcsezPhGLPfQZ9wFwTxgoJnGx9dis1UYLmvvolotCU8GTatTB8MOaEhXjNa
OY6o6EO1hejGE5Ot8wa/CalIDsn/p8dGUyTFcRKy+pg+dorsGcElEOT9ZQ8Q0Pj3hBxYYU7FFvC4
WVUsSbRi6EFkcU/wlcHCbAReI+/IywSMxIlwmFG8Gq2iCEabN5xt5M4JGCO5ZvkdjbqmxS+ON+ED
FVtPDqA8xp+myx/8JfzhYg1/rV7e0QUVZFGR5zzF+EQr5Kw7W8aTPVk4WQ1ZPlYBFlmJeTi6T8/w
e9Cyhj27x4/KD8vhlbMvHk22G3xrOdEsKX8lHBKD8gpwYmwDCVa5VQNGF0B4Wjcf5q3moLhp8fAg
qNqwP+dzg5KzbE3OPDaM5eIFN07DfC5bU0gfmBpgSl8qZeLo2U6YRHaHfMmbis+V8jQZBS07zovg
xIGKgBzdiDUnJBKoVYJ7YkvJT4FUYDY73RYpNJGQijPbBPydqiO2+s2BoeDOHgKYDNFp12BXc3Hc
QsImYvl2MEyAvCTyEhALWBpayUEitxXHSIKynbljbIysEwgoCRTBdtGpAdgJ+Aigv01hndP+DDN3
x3UBdbPhfIhtlhXD0sIxYLnl426sGR8tKyOXh9/gSmQdLkpY8OJg+GBZ+mfYU/cF4Evr5fG+xAZc
L3HE3z9QpbcM/xi9wt5wbfc5UIDqWc+/8exd9sjfsrL9+PA2snd2C5X3o9sad+wrTkuP7vYTjVKh
7H3Uy774pd36rR2IWxyM84Hy/59FEMsg3mzNwM0uNPQ3B3NNRiaDODUk1B7+cZwPsmllyXdbDqdP
pEZlYsvfUWxyyMqzd/NzNN3Pw9v0Y4vxeds3/zxs/3RysVcflfm96Ik2zcuWQLfL78K6DY4+1V6O
KPL0aifEVjmPyYE7ImajzaEpBrXKHp//8Cu3Sru0C0sLGiMtkO0v7pzzKV9yxdqh58p10nsrg6b7
tJFnYQGage42g7DG8OgxZC5cV1PR3VlJ6Vnu6qbxB0R7l0FmHNURGuIMZKfJwc06W/j7MNx4T27U
Rp61PLKc7PWVoysHUyQrIN+SdS2wrzmkVdoI9hxHybe/yK9yw/+vUlZai/+eSyLxYweLKjb16Iud
LZxSSaTK2TWsdGtY/cGRbXWMZEGk71IQq+ykYcEW3HHwmffz9zgJRrDFMmTyRRDDJnTXdhdbqNHq
to1xaWoEJ+EajKYBCNXv+5dIjmXq3NhFKdEK2sGWuLMQhnXA1gWFYe3EEfB06MBgrzjpHFY2L7/5
EFp0hi8btD3Wh0eXT7HEVGtDiYnbCKmzBXOWgTSQW3zZYvef9mXwCV48wWYAkRrw2rz6cwXrWAtu
voaQ5M2v0IVF+foXNbf5x+YRtRmvqKntCqXXLVEHj2/ecb9OLxaAcN22ehTu6WaD8WrQS+/bZ1dw
2oCuaHWDxd2OWH5RvZWBSgjdbrd4ir8iR0o9RKo5vGbFnrYcC3OAGcBl0dSA44BaDn+dYTLE4CDh
QgULd+Fx3lh5hM1Xmhuhs7uK2rp6f2efZ/hhQBz1q7rvMB8vS5gFKUqL4F9H31D6zLXXEEisaI73
aHu7+7Uz3hfgLaRjD/6MkhmtDqZDSnP8xBxqmZwuANo0kCloqZ3xZ5vJkWfb8LT9w0HxdnxUD1DC
XhcH9EZif1u6aPvRz2fxViNWBgzzCkEJ7coezwesveq5OBHULy00ZbtHTnVLdMvyktNzLgYXH/eJ
FJKZ84jI4X/0po3U8bsJ+xxph9Sqqujl9WGZgSEhOvjlQaP9wo9i0/qZjSEkfGYjY9XJvhOPBPlk
XcS4ggGhm9NSvZPDJovXC4mQhXr12MvWStB5aLL5eDXYMzN+SErOxrvMCJTgxmE6b+S9DhF/hks5
GOP5ty2C2VBOHJ3BOLCHKB6xd3vDXYcQZIdILxz5+Rylkq4FRuvwcJNAxlyIeaZj27WKlrOr4bIw
Hsf6soLmeiIXcCXJ1Wx0/EX6/TFoevTmzqMM6RfYhqTV6IdIkI9hzqK13WNUlH3DNogCRnNVONdc
zFOL4bVsT+cufbToc2iqAmANhvP6NVdvRg+kbtRIWGhL9hJCrVL8W8++I9TI6KJTXNrddf+1zUoL
SSzSpni95traVUSL0Er+d5YOmeZwdfH9Ap6prVvaWh1nPTtHc9lsIBU89hJyzu/47lXgtoeZetK8
XN8sEFhcLAOlpOWXY/zc79npMoHbbCQXv7qQdRw1M+WQM8rDT+c17u2nWh7dd9es8WNrIgiqEN14
XToXlb/jLqNCYZKEb6afuwj1TjA6zDKjlxx91mPcCrKwg37pdoK/1htbTmK0DgkSG/OHEd7C1MfK
GYmOZNRf1/QmJbV1hz+ARI1hc/0VYrBu91FnkdbOmZHZEClBqoIhUxkTLN6O8MZRSmrBAuSbD1Wx
eJ0RPhjJJtokJ7CkdsNQVWXjx+9ccvb5WTPBwWy8lsYxnHcL9Gd/rnPmXrfMn2z6g7Rzpd6UDJmS
Unj5lEAUxeBhNpWJqS8CEHU98iN3vrIGyHjwshwFnsJ+rf4KLl3rDf2ydLLTeKf3LRnIQX3sR5M+
u07nj5I8k2RAGMoTbo85WR1W9ebFeoud9W5BiERqj3Y4lYbS+XtLQdT1sM3OoYooR7nSWX9puPQQ
pT7qilTXzOw1Wq9/jI7diRjN+ogbuZ0h8LjeaLnapYC+Pqjkhnkd4APe82NKcY+ojVjiRdecUyjK
SkyKbRcjoo902e/aUuw627LZaFYyRu5wuDbgQzl0ovgOR5ZWYkUz2KPExMsJxkRq7Ml7EUSC7eDI
so8lfGqWHF5gheQet8xqon9v7dDv5VVfi6Dv1gJid2NUnguaVqQR6UtCYkTKQkgGbzn8hE/UEnmZ
wcQGJqGh92tn6jOBfRwy62Y1f0uOVsyITv97rNMdZWd6x8Butp0CAwCyjv5pAOJASsIcpoaloaBo
n35vMWe86qgao+YI2fUJnL8boBDNv4uhOohQP5VnfGPy3nqJ118e2kAOnISfaliUqm6y01Lnz25x
Qw2fsBiRotBYnloUcT5H5+7xHDSqEeb7AqJDZdpAh5CmdPeTeYQbRt/8/r4I4jpR3SLVuy+gixs0
s9Wbq6wFBhHTQZs1pbtXxVAa6VSf1H0KiQPSpGIwtdb1aLwc6Xy8U1oeHU0VMgAK4CYCq4s/BtSy
Nhx7yWCB94g25QggtUM1jGSZ2kpygoBG/y4kKytvAQrU3g6r8Sa4bDPid86e66nX9spoLpr1Xfu1
hSf7YfA3S9NvhTQludj++IBQx5zjhI4qHtCqvguGx+R4HSTQrzAHNghFPlWr8I1BGR/VZ1YiMj/A
s/nPnhXh3BH0AzIKWonBXaZV8IAZWPyhXhNI5qxPKKOl7AcNgMkxszLoY4N+G1tcyWlEEk5qkNhT
QhYgFBlx0SdTBwQrKSmhGIgRawxQvcuBHkQlBOSps9regMq2F9MtEsa3aQNBVLs3376/wfGHuVI+
04KeYCbWDFKXSkgzYBiypiKR8t/e/0Y3lmBjzV5MzCoBnrQ8mIJGWM0g6vtGAs2rKO/XfstaRemk
b0ZtMAmrNdMOv4I6usOlIsQwd8Xyap4OICLOpDSYlDrIJKdyQCnPyArbO2p+MXoHfesskyO+aVB6
RoEr63AkyCDyt5w7ane3FOEzjGAmrCF2MI4cRjbSfXxVM+woWxSP+2xzZtVBFAreYdfP9mhY7KkT
YgoQbLC6EK1Ve0e9vMbsZXeT/Sla/oyWLj+m8ZsPLtPnRlOIKW/L4Tk8MoCOtUJ/k6bSyWKm2c16
rvrS0xudmWsQb9sVPtJcAc4It59abQuIZG2oqFCsiEJE5ZfCLwHQyUYeNmnSMY4Nhs7nhcoTXpSN
aNF9QBr4z2g6Kif0Fjar94tpPi2UvZm7h0vp67Z+tTtuaTiA3aCXRm+b1GKVj1dR4xfAxYdQtdWZ
SXUCzQdxSqxa5iGCgeIq3hDBVb95YGCVpkbtATsUegKSw8EFul3NXRB7PiMNN2P6jWFPhl8SqsWZ
0/JaDHlkI0G/OBJPwOujUcNgoTqEw5AysIoINCYCPXcZjHRdISfMHCKzZfrtwQlWAg0jwZ/NKdr3
SCGi6oeZivkgHTbYHk7BNmTIdygbl6dCUEoiW/yQ2Dk4B7r95drc4ahjg/uhCPBhXi6RFvYAEJjX
9zF0BVU69Ngw2P3lEYbFw+1t9W0+y/B8WC+k0+nEmvnRN0TbChADMKugNc/NTAQ/LvEXEIzHax5K
8zBD9SwowCEIpGSWN9Gucx60Dd7hzpB+CNQAgq/MNlKmSaO/LWlFA4CB3ghgNb+tF1iSzckHUzeA
HkJprrQMlBLbLjIChaCXIXSmFohMjXCen1Ddsy+k6pbNTA9tmGKPDPVs23R4NgAE5sIPepinqSCz
YFQfEP96+ZfmqM1IFtAKb8rFQdF2n2+3W5soWlKbu083m/duBjphA1V3yN87GlVGjYES3DIFxbwb
tm42UJ9TEWsWqhkd2F9rEdZragrfICilMV7mAXa8syXQ3AzLq1o+0EDu++g+/0C4XaKJfB+U33EN
flGaCzezhJWOvscDfghTERazR7ym9T6777508GiLdUgjn+o10HtgxBHCe1tlg44SrNUx2irW00Gw
4WzlEbUXwVvg49DAOKQNlUjTAT2onj5ipO4H0w+xHLtHx26eLsKCNBUdOYpJvWB0zVXqkRV/7OO4
soh70KJDeO5izvuwGe62QfaN7rprtIdd3kaVRqQR6XwnPfI+HLGnI1Vvg2ZseGu/P2SkRst5bNP9
u6rMxznuWXkBoOHKMMs4hXKYzUFA0OEWRFjetAObm8xAb2abRvSNf2G5yti15rKZgRGHAiOH6kpR
7GHhIJklR7pM3W70MrH4JEx0ua0z+GQovGg18gU1h9XVQiQ4zgnTCeh/0wEnsfp6z1lzf669c4oZ
urv8O7ypNXmENV0//mYpci5fmJ581DLr5D1895h8YeGCJoz9qi096LdVOqG0gUjELey4WtDnoPaR
0bfXAcaOqNAskra1up6UU+2YW97d+nIH0xy4lvn3uWIWBh8VnTdSDFl/I8ZxdL1b1+uaR81CuL62
GI1SlIG8YzXeirVrLaaNHqPJ2tsRdqhhMhiXasUXKfJhMdZV44epJfiuxlrmCqT4cJksw6UtdXUO
nzJub9Vl9NskTc3OIYeWXlv5N1m9h5oMTrmggbBrX1XLsLmVuZY6o9TDUdXWxx5ly2NG3tI59M3W
VeHzanL7HPF8TfWevGU21g5VpcjIDeZQK+OsXqraNXuhrpgUsWxg/9zLWO+pXpf0/o0lbiQMnGhG
pd1maqZ9fapLc6zRHaOY6aReb04OG2MQgy+UcaroZxemlrFl6AvkVrLXlnrvfYjlD+uiKe0clg+H
IVdTxjBsMwBLgMuY8tZB/AJ5CcNn7hN7H4xEUs40XpZZwvCGcvA3DQzWcV457baXWaJT99o/I15+
cZ7ueXV78BzM7/a6x6xj7Hl+fWQUGLIgsyjLB6McQcowiwwjg05HwW+j6bcD9t5mfTKrSRaKtOuJ
jJD8in5gAQohAhGVpMSDz2xEJkd80vYOIsxgJW0KMNnDTRUjltd37AE93ClNX0F0MECZuenkkkdF
QuI0++aTLM3pcIh7/vJVmcPGy2FcOQzde5LoD7Ai2gJJq9q7Nv8omR8OZeYYNV1wLBrCBGiYn39Y
K/wc0gx9+G3Deugdn5PC/RrckLsOgZsD9KPnAt6ERpaoqdLcHYKkmwwXKACTVFxoT6oXc7oPy+pA
o1IGXCJzfrMWrZjvFRCzCm+Cy2svZP3Q59v2LP6btaZuwwHGh++13Z5hZ5TJIGJT5mDRU7ths0nx
xd8f2ihjSJvgofKQ03g1940SBsfan0B57GVug89gnI2DyrV5ZaheKhz4c9RQfUpv6oH/zpjEbu1b
fev3s8PFAAtDnqINCqLHKKp6M+uAcQxnDResvYkCopDlgGSDB5i1aamCgoOD9tv5WdJF0+n7AyZc
2nvkPRscdsc3fe7Y5XWYALPaMBFM1StAQjgGQifglaBXZt82U9j5ycaB3lPTyZ+8MUro/FkKY03E
qrkdYEtX3g5FbaU9gDCRwwp74zcH7mTv4WID5vEuwM7MVtfcuxdm1TFLV5BGVT1Yv7GBOWgQIJK/
8N1+7VQZ8GwB251dBC35LAQmhg/4cgw98fQ8OlUKJ5eiaKhQkEDnh6wL+tii97SyubHGLd7mtsAu
ABe9ffALSJc1hLrQiMUJi/nuVbjytOsG1eTCI73Q8Qy6Z1s6D+B1qfNLVX1NFKUeqTq8Tg7y1FJB
r8gov3dyJIJTKVsaxKgiME9q90yezJdzKcVrN48MD3KjHpHSUSjoE/wwYsk0jja2No3R5kAupaKS
+7LXEYhETgqJdR9nRdIQjfrhKB+ALCZ7aLTM+xtpLXrP6sOEtuFfL6i5RdmdGNP8rj4C6KBan5QL
MlZAVkQ/NBqeo09SD08MGRRc4Wv6sYCR8mzitW4vWgFiF68Bky0YQg8GCwr0pbaOGrN9razpMRR2
0YiMDEwOszB0kwEKJ7/ZBeZ3OTST30cTBCQ99iNBjWOkODfjtrxdHENgUaWNL6B097mYzD5Ytyk9
lBhKpoRVJIgij2LWvx+K5LnGxMBAgtm0IOqlHghtEtia+EY/FXUXyo6UFsXfpeYtod2Fud+OHslU
pu3ue7te6aFmgXjL21mA4gNB+Zy+iZv6V3sx5HinVznha3NdhxKqED9BkweCtR4tzCro2mMXQOBz
9UXje6xRbqDG2b5ba4t5hw2b6b/ueYaBvVQQbrgejjq4w8qut6nZ9l5U3cGnKux6CrEXoYczlWzG
sThVaW8fzi0jNaJ4tj4vWs5rc9lte/PRY4Tf2WMoOmqip7ur+5DbGx+TyTna6wScMvMaWCNYwVLm
EgJu0FucMeZW1sLbLZe/rQ9nrN01wYNylCbCk55O31G1O/JszZrh4+1w26XGKnF4G4lt/kL0dCJ1
YEPRMNBpKWi3seY+D/RF8eQXhrcjnChVQOk8dDkKaCu5bxskgvzsbbfq/zKrT3Wdqm2/1HPFcqwm
zO3eM29grJUmdl5/RkXXWjxLGbP5QvpexKUZDz3+EoRpfsf69q0TBMeOr2O64U+JL7uM1uNJz3oX
rHnhYSLhFcOqI5Em0njy0JnzqDlrq1N5/v9witp3+nCypDo50wxf1zKLhnURib3ppNfA1nZfzGAj
2BTFf5Kc50xGsdzjL97MRPGFk77CNQNK5Rleop6/fywgAkJGIOpWgyeUx/fYZeb4RO9ix0tK16dx
WnkGfrTndMAhllGf0QbQGS3jChVQX/ZuagJj9chkcJG8uN8H5xnVfKz6J90zovK/B4bfDjs3eu6Z
UEmiRfSIH8icgjoUyirIhaTxrT99VM6+/bGE9Hck1eDOpl8ZE8vG6yxP+pAnlbn3y3aPskvldTJb
oJwRo2R+L90/p/7bz7umNho/UGamrTqtynl9C9wO0ntOq42BAQUKcQ2lkK7ZHE/Gz7vDv/bGjAf9
gDmETUalv8/kAHX//rTa3ulpnt/xNRuyACJj0m3CF8wU457ajmF3rDKz3QxdLkYVCKxGVOLvPrTh
6xTp3of51jGrfAH/8HDBT7ASNWGA0ZzWBYhZolPVuuMUssVaBmSnxFDgubhJewINvfaKu7deVttJ
3VL3iGw0I5QlJf0+LEKnRx+Jjv7aAnDLYQTa2iJRb73cN2kkitJviErS0LCm3M/Rat55IhdBuDKo
b4ckZoLHJ0BmyJjqH5URdOrwRdwxbOSEJyXzRkDSc/Ry6sz3BWBUtnvZ8C4UBHWW53MfTPYE4dP9
9D7DOFRefo4Lrz9BYcbiJOsIITGknZCT+9URKGYoQy469+ciQP1AT+1Og8FC3WjwC5NSSy1kZsj+
AeCwH/s8I+t2Ykqg6XdETKU4jU6zN2NHK69ZeVe38Vw0hiTbHtMvTgEz1jiRQXtxtBihet7nJ2ft
51siE2VMxkzkQSrhwLrLyJjl+ZO8LQzkerQ+zWplxMYDEvLl8KJYiMISn+vd+tbD+yxBad+79mOh
3dR+ze+Ue8Ab2dfonsL6f9IGsZAvNirnAlGb/fo1maSFyo1qy6SjRgc7wQ5fW5cKK9X2Cia3QNPF
0CzaJHSZ7q8znhE/UVONMHlnpkQfmT/Lu9zd6fnsthc3lI9ksvKxQ0OojGQ6bSniN0RIImTTMALS
4hMpWtZzerdZzxg0NkaFIlD1UY/DIu8Cqs/E/wEbpcQprURjSW8aUK7ELkyPAInay8xzVHguwRCR
w1IUK47wW+OW3bJrSaCJaDNEF9v2c9xEx022tAC8dK9Jt5xxxk4zPIPKwmZ6nxA4CkBd2pVuubi4
VKFtw2dsj8dH1/pQu/mpA3pOAGcn6y49HaLnXN266nxyA3SQTyBMMxh++bA5YBSO2VusG+r4kjS7
S7e6bXUcBm4t9Zf30pBc+ipb+yUwlJNVq1/aGoCk/39x/izhfJJ2WMvlYvwLwHsM3ZcpxILKPG5E
j4NnD9W4MKG4dgjHMIZkBqT3hQRRJoE6f8qPUC+VALl0uqs6OPkvhlXxbvxMAzi7QNpRYACQh9iY
34r/XrwXP9YjwYWxjC29FeaeUrZ1ZKqnVMiwiHzJ/9+xx2zk1jZzpi3yGekZ8ipeV/MOsJk71v/3
GktgeeTdTjNRjypCQmWJZ/0RSkf+lI2EBSu8IixCfSlMWW2ZRgZ9SjqVg87guOhVqumviT3h3H6Z
FcF46KgKHlw12D1zsRzAZwWuTU0qRm9hwI7gppdAKIegueDuQ+1Hpg5Joppaj5AnOiwl8hytAEVm
F7UmziFfE1dUSpcMd4FSKk9AFpFX/H8scIX//6g8sg9cy9OUgESIrz2Z5VzJEDCKJcQxJZJ5hovn
B4kICVN+SkJwIl3UJN8Wx/nLdSzk3YfI5SxRSpJrFTzaEpwYN7D4HbfcFmAzsD0wSilhkNvwP7Y5
KHkopMDb2BjygP9fnnysbCT5l9Lhil+8seBJ5Tbk+r8KoREKXbwbXCs+BVmbv2m18mdNCoKgZIAK
qIK4UARjaAL84vUCJQOaXSD3IbqTJjcM+Aym38Ecs7kGLLMIDfBiqIACXiEBpQ1CIYiGNi3tGqwr
zW0wnmeYq3erbdcA7ZnuO4RqJTTq8dAmwQNgdzdRTeC0tGxQpsvhgE+XOJb1XSxeVsWYXx1/Kdx/
QkQ+CtSc4ORgNqBTTQZMcoAUAL/+WMhDcH0iHTGUseDchTxjE70Tanz9CIAcpoY7gl/ONlhAYu/b
7q+omoOlQ35MTX5/oZIIVwJAN2gRdhVKaMgX+kAKJ/sx2PHFwHRN3wEPhrknkkDKGXUOxGTZR4B4
bbr6gLo8gHreAS3MGHCR9HHBHMXzHbDGLlHaD/inADGfNSAteoiUCYfo4TFriawFzg/V09lXFGcM
LAZV0fPoe1cAiyhlITp/MTnnkjkuWfNCMEopYLIYQJIoCdOtAi/Ic6h0SoXMRfCyGSDWJKb3Z9sL
+OsUxYBKipAEj4cRRsuu9cjAcsR00hC/ZL7ALFg+/SUkaklPYfAlM2pcin5cwkNFXOrIKYHEQxYD
RqTZNdMvZhNBd93axa0RsWkHaCeNex4EJMX1zwamhfSysuDMCFGw3Qb8YemOl1RMooSyLmXNVeJp
FIDprVLdTYnN5P/RbtzBsQdZGdNzofkcJzPd+/jdWuV8JXQJLTBN9MSZw0DLSp2lI0//35vdx23w
6QxkAgTAR9fqAZ8MZODRe3aD/ExFdsoFgGcjWLmxZauz3RHSG5ocoKqwpeGBJaSY/FA0hbnxbmd8
pd6MAK7s8OrhtB9cbC1Z3fnnNUaGITlSny0XyH2lHpUX0N2hxgPswysQNiKTsmj1Ox9muXJIZLJE
68wgYgb2He0WKr6EZQ4VmhvjXQAW/IGwCh0vuB4CP2+wj3QSFs46NUX6x6MXq/MAc/bXYhKwpKDM
WmB+1qs1pT6AUe7Db7SpdZHG9slngQZQDvw5z+droC8qd0CUVRmLR9Me7i3FN7sB0wp/ebiYndr5
rTgs5XLSeY3Gk5zEp0ILl+JTI6b2ryumctdi/Oxvbi6+utONTphrCrELfYnrQCeSfiqlxA6hPZHF
JPdEDBw9eLLvKVC780/Hy3g4nWo4O//w7Bka2DKPbYcSUvM70L0epVzJmgs3h72BPM2eHkGuXmun
cBvH4HL0T8Be7M/b6T7AemRU4PbNh5fXBHf0WKEpHr57hML6YfCPpTNbVpXJtvATGYEoNrckCQjY
IArqjeHWJXbYoaI+fX3Tv+pE7FO1G5dAkjnnmKNB1r81MoYGQb20CZX0a09cRpEOEHxJOjfBKiCd
vRu3wjPO/R3UISYBlZuv9yWPCeva+9Fpht+bzdNJNkyKYTMSMg1ZMeZRPnFT7j85CjAnmS9n2GIW
BOJ63/bAqLM9Af+3LDj3fOH8SRIHO6UsEp8pe2ecOz6ioS14OVQGyJHwcbmlHHZtjmisZWnDjJps
TV02eTk6OvYz+jx4Uh7dMXmc02V7/U0fQDL2E2MgERN/9epAHRwMypcH8EIbXcxz9UnE8xelwA51
rPAHZaPp/IMZgP7XeKnPLuxgFVqyet2H6tZ733rvjnviBL/P6wDgpf0FnGvs1RMCzN/nOcPz09Ks
AkG42Nt5D3hLflgUrHsZJcIFGfMy9Bo9Pgmfo8aQ+EdIuSCstjCAzKsK2Q9vq8XwNQKCZtokcHLj
BXcIapzQqcIZCnfhei/HDHznOK8gGsU/GOuGjVjG4Sw2/yL8241NF+dQFuac7XBHsDhgbbpTQ1O5
DIBNtfffvX9Vn2o3o3ih3h2PvbZaZxzhWkmolKW6W4bWCBkGGJABeEZR1/AkAAjlJG/wisj3Y4PO
qa3GR2+8FPGfV/HmqL8WFp7FFPNKeuSdQGuUqLY1wHwGR5ajyUN7BaNTFd3k1PmJMqMMOANQ5OG/
4XDxQWAHkpbBfsmuavzDZ7YzuJG/wI3kWfGeIIhAJf084YilX2+RaeWbL94DiEfRSOB60ujjWAoC
sW9qojMTqg+G+8piVo4dxPOLI8SldxgcVtkZrwjshHi7z6HHqzYfF+r1D3JYm0MQFhomFYxnu+hN
eYAsGEj7hCmIKEiE19537PWkMqThJU4dVxexufHG6wg1zntAcAT0yhikrTbhHNzziPjHxxGS/Jjs
G1C+tTdmlILvuySr94hMv6gjW4XgrnYmBxPIHi+aQNY1yQba8ubDBhGz8qfduiuIAvAigROGvT7Q
voOCKHzVepaTQiTcC9WzNhGWav4v5FYmD8VXEjEWHUUPxxjMiM5TuP9CTSX7iDeOsTfscPLkOITQ
tVBXsKnNxU6WGuQYZfg/RbRlmRQ8OEnJmSnUEAIyOecZf/M9XcTNROFBSUloOwZKS2JDI/5yo2lY
xnRIf3/A0WUVrAmIseVqeP9ZhshrOGoUKo0BVlz9CE4glGdxjKCWQhGy0npkUMeD5FEvimQj8ckA
oKBCKABjmgQWGiXuNlEKEH0W75Fh4LuwRC3GucVcLjZzm2MzYXfQrDF4HIb9x5cQd3zm7h5c6BzS
Gk6dpRw5XQb08oqZEGW5EOJqDiseyaenB6d0TqWI9AMXDai0FdXRMpSKEG/Li/6ALwItivSFPhQq
gZGLofedG7JZwkfKtrvKF1YJM+AtGaF3Us0qEpo6QTl8Eli74uU7gw/fqUsu9HQwrBYoT4m0w4si
ykqQHjFDD6bnBcXBBqeSjchJeK6DdzpAncTJzB9IOYNegD35HFRJQA7I52VX0QPQwCvxmJ+TAYzr
L/WCPm9J9WnaTKJgRF7/vegmvQonHG6LkHnIpZjqrHQ99tMg2TvdeZ5wfzabW0hieNocU2X4kh7W
RjjdHhsgDnbV9ZZYJoE9OYPvAuI+ZEFepdz9/OMpN1+jK8mpnO5g1XwcpuwHr3WIn6/UYooIUwqW
SYjUxU/qyGGx/9wIDaIQhcHd2T3hCZgkBLPnOGY97tZt5qZi58/BbcKPbTsNS1g/ud1sTYyF5cyE
5/P4kT0qzv/2nsKzywEjRjwxmhDOuTihNOTH2JvZAX2RMDT7wnl9DnYcjhBpTh2foZ5/G3ftYtDv
W0Oo6A3KLJie9kYeNmSZ2nCxgGpiIq2E4WtbjPecS263jaig2eayAB8Mdb5B5949NY7K1KC2BRl5
r2ilJy215EiWKfSAgHhlQVmkF7Dgio6LXXgmoPak67eQ2cnHpJ/vEFc1uPSk4xJzpvU75mjUf2d/
jaUA3VCjQ3of6QBif/7hf7+kwabRKZGQ3Zzvy8Gs5/gBxtOQ7rFugnjbycOGpi4oGFV6BUovptst
8qrhHLzZ6HRCWtmRJXV0qFSv6t5fduW5Y3kBKs6EEbbLS7VpwXDgAs1GgUMA2FcJJ4qV1hR3Eimk
TYSyUSMmNYJFxqnLzEY9hbCWJDmlOcaJaIz+Y3T5FmawQYIDPWvlMP0ZqqEAnonMtx517Xy86Jv6
38QA7nV2agGfpxnIREJY6awW1BIHhdInZWDBMBRnBxVKc5DCfL7dFAPW9VP3+zxobv2ovzDauA/f
FmBEz74Fpt/2zRVj3g9LDuKkhKwNUOwjmX5NDxxHFgCah8Q/xYW7gyfbLqetfGsLkkX360dH9ksM
LDM88ao1t74bRxl9FVibN25Fa0xy6LU1vF2fUijBc3MVzHFj7WATFBxL4KqQPONyQlVyaisMRw6I
GBhGfBl7mUwAVVEfNd3dvk89sgq+iylaGkizbCxSQuLzlFHc/Nuy5Sm+t3SFZ0B6ju22zpnE925T
iSgZ75Fg+R4MEFlGGlkWLsbstLgGrKIMnTOPkhZVmJOSYeS17DXw+TfO6ZplVmc4nwS/xx6/Lw6X
HX4rqE9RcEAyBJa3EhRaHCtoT5Fzw9U8XrXoyjhLCDxG94HO8oYEhBmfD6OecoZqXqFYdNghaI0Y
CLmcpnWEKMVLLLlQnXLYv4O7/jB1UnhnYgMeGaPlhGIEt7WLJwZjAvt2KRwfdnaJsqb980fu4ToX
RajCgLt+vQsymBuH+bxa85kDdUahaes/pGngNM2ex3zG8n42sgnFR25zhicci/z4kfWl3uEk4Vuj
gaQIhs5eIH3zS38T74dnjhB2FmGe9htOH5K9bB6wjELYfKGCwzJdvVcscylpmvaWU4oPxkNAPM/F
oYEnQqUBt3DPoW1SUdKH3x0odWuO6dChyFQ6ulPvNQJwgEDVHObMnImBIqVnZ/84l5wf8hqRd4J7
0E5L5tl8TkBMCNgh4k1/8xmn0kpCGrINavn40I878CMwOAYJ0XOdrTv4ie69OkGfWsm33fIe5/ZG
OZgovtQvwousFzhNPei0ab6lBjnQjf6+G8Zw5IsRVYVG6S2FsE1TB10TCp1Ia4jiUAnmnILTgBci
O8XYM3WQdxm6D5kvTLGezHHCNVjPTMZZwStptXmjfWeqhIrEBYsWekPGB4FtW5GNiEwFijpmCRx9
+pZMt3sIs9Ko7tf0G1WpEn4oZQYUGOIi5BTaceF/G2vzOVOowcjLk+0l2a8PdMxmRic6PADqMN+k
S3VUMaceMlztRYct4Jtl80K0mbwzOZpjIMOBjpv0am2OyDB+uus2HhjsXkiUO2Cu9NdAIEAR09U8
H2H3733hUyMP/vX6VFEcqM8c0MQMqfS6QHrLFW8zyp1QEtrgwn4yvm4Dq0oeMh00TmQiJISpLkUh
ay9sTAq7zgYn5ccOnRPZs9tjcmXLyuVf5G5bqjYeGWuzQs/3PCGqofhDSOMQnAU4zC5M+bD8AGXU
a8g44W0iEWdWa+LChwKd/SpJYrBgqgP/kOPRdfauzLv5RjT35Npwryt6Sivdl3B4J7RjTYWpUyIn
hvyApo8GCABVF3CuqK6hev/2kctGNLrz37h3518QFdhTXZqOLkZkzVodhf+GHIkCMHCgOlOagY/s
g/yEhsOI+UelZtv4mWCyMk4K8qnPeJl11wQj8MQcm+AZbjF0zx2lZyhTZxPuQMurEhHGIqTu8Fhw
eV3BwQCGmYNts42GXC+HCfsXsrHlYNPoca6kkgo3e5DMgEwZndJHP9wLSZp9IpILONJCnjYZVCrY
36igv+cx1HI/sWp8t3tLgXMUknTOc7SJ45aF2PrHlFEayHqHWBRUeKAufVGtU+Qy50J6t60yQdq7
FWucNRHXoJxr9iYuZ/e3kyzcGI/rGM0GUD0XxxtA/8smElAaYnqStIWL37qg/KODP8CbkC7laRNa
/E3SqukybIvacXZh2ANIWGHLZTMUGo/zYHIJoCoGknfQ5dz4s+GBNUG9YYVgmczAN6NwZ4deNdI6
Z6vhc2CWPP7WCx5GKcfCH5ZETObcQ9D4BA0GIjAcS7vc4Iu0eezVzqd7//S4/reeYgK9xMiIxJnJ
nlmJS4AU0HhHmmtSyX+pHdXm4pwCkCiXjBQfu4tbhhLLUI09KuL2W3w9KPyFPBkU81c8paAtOVro
og6PxS6u/vEi8HD4v08cNg84QtZcqnKSd1yNvB2RNE48d3sXct5Nq0pUDwseFWxtw0Y6bzLY4Pjb
+fAFV4Ozob91nLzIOhBSzhzMG1AW3YcAAlqOZ1EoAkDRWLCX0I9N3xgrAYXhRAYbCbcenqk48DX9
64qizFzj8nJKWI+QAU71/jPqWtAW17vnXc2jwwqiudM6uaDpnKWCmp5SWnT4k7o1u026wapJbK8Q
S5FlXNhhrg1qAkgh5dUxvxE0l1m9Dzdl8O3T8B0WQCCmPkCaYgMckonJdo3F+Dm+QXmdWfJmvmmW
eEqrH3IE3GQH3SekE7LFGJx3uaZSigQgTZoRSBHQDvT9Oa72Ep3WIfTDq6G5sZngMJ0s9PqNpFTd
7y5iCre2qnVB2akg3opsJ/GSpclcwXBZgYsPOhxtBDuC9clGvLpTq867zJX4McGV6SKPYufjVjnA
v0q+KZsGmNBVikuDkqLKRKMkoO5jgAEU/CLxO8O6Gd2sFVUTVOzJBQLnaUrgX5nlw5pjZNS8f4pg
OZzam/BFZBhHmtCKC+U0KU2Nn4NfDVfE2+elI7bQq/kdR4hVyyVZtAOWRFTddAl7aQc02x3ljsle
BH6h9HUFiqIkz5kK1QUlRiGJAW4tG/7K10uKDw5FE/sl3n08mh9rjZi9Eu2z2efvw6nuL4SrmI+F
0Fgj6di+pFC4lXByWv3ln0jmNnSe8GoO9C0XDrYqy0V4SNboJYHxykGaO1D544R9h5OOlwuguReU
mEYsBfOBtnEOR4d/TYT1UmPJEYc/K1S4daQhc4l/7GeDe1nUhZxUzdh8XUmMpIUFO2DsJNj7FOdt
98hnja4W3ksAd8Os0WQ4B1R5x0WJqdRTyMd3y30TqJStvwMSFDALYFaEDWOEUTgHpRddd/xpNF/h
ygHjd8tho5kLR1FtyvlaYErs/UlQyZ1PhCdeTMejZWTbqsWKl9dd8Hk/6YTiN8LhhDNpZyAnJ/Fb
dLWYVHHkoZHZcFTC7EWPjt0cftQOy4vHaNJ7cJcSPoAjDvAkWf5jc3XOqHaEDV5hSMYvLR7k2W/3
Nrw+Wyah1C6oAn5KOqc2h+YP3I8VFScp6c5BM0Ngs42bA/SnE7B6tm7eHpyOgmINWWzQ5l1fvbRg
TTKzvK2xWVF75MCOV3VtnILx7CF2i1nIgTzEgOVE3cX3rPUw+uYyQC1a7tTf/hR8uSMi0g0rKtgD
1HEq98AJhlKVs9HNMCIryGfGNsrb8tdovLEcl01MR4LYJ7+zHtlgIvgjMuoLRRkdCz8N98eNLC3R
Um/AfThftgGgjCbxl1VAmN+20+YfiSEE4PpWbHs4l8UeT+4OxSTXX36oUXdY+TgHVe/hb+tSnjDF
Wf6JOGBW6cVu03BrQ0Ii0/pDhWb8rAeitb4T7sa0BhnQx2eo8SAEfj88uk2akTqdEK/O1SUJo/nP
JN1Ui49OV3GTeQS/H0ElfbuqVA51UWYsVxcsMNiDZc3IoZ/s3S11alrmdkopZY0Eqs4Sod7LGBwz
xe3WkROjBiTPf8GiMLCg6ZnuHOI6aIk4+v4cuWRg6KODEa8Jv40LHg0ZNXJU95hnElsmqeExSwXl
wWTjVBAY/yi1KWI34J4bIJirh2uYbItJNH//KKCWR/N05kzlFeH13WKZ3NLisUv/TJW5YVEHCbZY
TILsMojpAZP4MOUjiyQhrxA5KetzK4Q7kw6Gfojiu0OAHQRBHIiQ3nZHsmbkxtxd2FWEtkSoUNS+
6bHTUPZc7EXuQw+U3kb6bRFXYXYgpXSFY6dXi86vmJv2QhtmdNzPVcsP5HBL+P/gYq952gBvqbkb
FJxbnLBh9isjeDWUVccO1fQ6Cx7QC4dGJwV2yncgupPBnNrMCqJMYCtvXkYrKBIGZfcK1gHLjfeS
t1FVsN+8pPWPi3NY9HQncWO0eQ/pvfr9hRihLdr2QjZMw0Cbv5yaiP6cVVDCcxFjYNF58ag+SOx2
R83+22WxspE+KdlHyXI/7zwHn0d4yntJyUjs6leVDPYauCGSzVZ6QCJnKjOmNssahSk1j1S+Rye/
ay7Q+yQoGM6YTms4jlLtSauRHDl6Gbbcva6c1jf3xvDa/a5eNQxW9PSX4NHY+fJXP73V8fU7xiSs
AB1EWypK/jHzGXFdw7r4d7SkH1Vfz3irzLsqcGhjpZrqC1z1naPgyrlVDZa726lTlPpAkmBzfMxU
JLnboqDWczCylOEdZKAinV4NZTK/BpuiyBgUzkucnAA2WaiOD4SJXMxp28+2c+p9BGkBVnHd8Rtk
H36WC8M9XHzd5j9+hHoCSyxDbNVlCl/0omPvkPfBR5gbi+VW5VwmZC/f3ILtmsp9G0wbQAUkplCS
fu9iWRRRYFGsA4XgwmcRGsww+xQ2nabhYlJvWTZgC70wjIIzIeAxp5lBfu+a+HLYOsLDbA8YezBC
bngZlw02/tWajsIHyL1xFQC8cmaI8xw9KNsejuHYj/78/xiBkBGqQLl41YS5okmqANyi1AHApqHD
CJb3haKdDiMEtxS5UBjTU+N9mXV2P4cphinixQNqzZ5bygthUYhufDxLYBGA03CNEiPAi/s7vnA+
kXQlCcngyL850uh+vJD2hCkNnpRbqBDcIyAMkOludDlAuaUJfNARVwHTzluBxAm0H6sSunsqb8IG
B7DWSe/shYlYvmngRNICDoUeiW+twL1bSMK8E/YdgrLIioCCoRK01degAa4rtjuRnPcJ3MQuAaYk
82/VJbyHijbAkDh7MREFXwk4CiAAxDtgVwyeCmfAXhbdt0AMU3ZGDlIbQIFTvOKsB/5DInnhvaG0
521mKCjuvuImrkKuYRnfVojKkGL9jJLeETjqYvGI8NXGsnu7lTeESSpvPbZU5Glz7STIQvCc4Kl0
9NvZEDkc47D+y5nRBAOnkGSIwyi7/rRGbACUcgn8PGgfj/Wug78cWE7NTsIQ6ziDltkA3SP006Ef
lyVy0tIxb605ObKAbRDbky55VhGs4b3MVeQxARSLH2OfuUAc5ijD2O/xZMZqQ4SKNfs1WUgXzraK
NNp1uENQQa578V7hRBeDJisp7Lf7bfLwf18a3MZPmnQmb6+hJNZw9fPuOnvY+PzkaYzsbOe0wxeC
vRlWAkISeheVD8QhA0yz+jJjfHpFw63brRXDRsB/ShRaledmR8LwtNV1X30wxXL0iV4pbCzmsXiE
rd8Sflw6OOnzahFYOP9ESmJvsXnjlBnMC8Ra1PmygOsDKG7edymBeag/bmr8J+QaG96/Is8VWkgL
C0oF+KdYVyQ3E2vhNLDXP5OHcmfQzocDtZCwnkVC5pEmlr0J54MNxBIado3HMj6dYqERx/gKQjTf
dECEIBmwM2ivThWvPPmQgE2LTTZ3cdDngOI1ocU6Mk3xiPnJGOiTYDxVPGoB7tDds5GKiZdwcdh9
feywQOd9SgfcMOeMt8HucJ1NEv4AgoRo7rAfwtcbV0FipUNO7G0d7wGX7lvJC+pZfQ88jNHfYHDi
28QMVzj5ZMdEfsowFd1jGKb+FqLI4CzdBogo7S+jP/YdwlrgC8n3hd9zpc2Qja/FLA9QNfYdHrhQ
9tmoFFv0eUDxx3jOiesbXhzxFuKYr2P9vEfo49LOhtS0lL5q3lkvcW6mZucHMFBjOU/RLWijodo7
leU99gJYd/Ge7D6IC0Ce2rvlOKT/jXulNxkv52+7NRr/GIi8y6x9eiMzBCkKWBva66px75A0/jGI
TrAjk2IaBkNC+8Y472GD0r4huiI5Bk6ANASZ5jrGMIzvTjXy229fAy6RE4nB3oemhRy7wQnnZgGJ
6fp5i1IsSKNZ3227Q24/RjYI0X1FZ2uXPQxcJehL9tM6v+C/yEZDQSc+NDNuGTaWPTG/p0sK8Z3h
xMLCo8009hhPhl2XPaVY9SlCHIdNmtciSG7AJVs2dip0WPh5X4KKaBKkUtwc/21+GTYKrh1p8PML
zZDpsIdJpYyKGG8BJov9BNRRR1C5MA6WwCkmvn898rUwCl610yQpsMEAfB0gDNCrjjs9gKux+3EI
djL5pDN4LW6XrJrWyR7eE/df33m4ob9lNQKveKvWjkgU7H00eHRQ9RJJ7wG7nbc/9qrO3kj0X3oX
qiCDywKQkExi6g3s1vqU2lBjeosHYt00TDgkpgNGGoNliLU1z8TBeEF8XQ4o0t22ieNJoV2ytTiO
RyPaLxlnk1TAk6gNZ3vKxJsm196fGpQLvmLURgwt2C2We5yUuMXdbUGkfBDjok3tSMvFcLa1hnEI
sxpaO4N0nrSJBwJ9hpyS/8Dns1aSMURSDtz/Loh4807TAFkfU683304MPijjfXo/FbBDi/fWTfqK
9Kbrw1/erSQt4P1FMQdwH4ZuXwToRfyDtz5HfVOTpqZ0eSN5DJ10Y+KJxJx0Tomc+Ex6tyRei6Mt
Xn21ELf+2eyae6yalRGcohkpzzEG+lAu6U9Lx7MCtk3ee7x6Hb8fLmPIj1hDsSmn+CswOwWVlCay
fbUZk4hFaGiB8NroZrZbU/KcNVI9cjajXQfSZD4ChkC1ZicB7RN0Ngp+sSN+Qnd8YAg+bbHg6R2S
mE9/zTmJ7zYbXDsWHqTQie+ctzERKXG/30SNigEZtgvSEwuAfCQSxMfMlgXKlig58vKjOLshynD6
fWKpJYyARtfjaN343AScexmFChB67s0Wj8nCnbXttE2vS5ItH/8dpRIpE35wFTn0ZrtJqcNvAuFq
K/Lo1x8RkR4ZH9R5XLnYMoWzpYzb5CFtDAQONqWFT8sgfMrPP9SlRzA/wFgNPDTmomugxzAq6Vhw
CrdQOmGJQleR9kPE5PB/pTtZol6DLsUflv8E8HvINhDy1grEwnW3IQpQhXCAEaqw6symQPIwI9x+
eEHTzr9fyGhBPKpugz6alk0NefpuZDx5XFI5YFBHng7TmBX8nymsChBVzgNx1xu+egtKBuXMpBMT
PF4oCcI5mr7GA6go8C09OJWTo7bHI0iU8wb1JHa3TNAAZrFKkTIHhOip27aTAttSWyXJcgC49aOQ
lSOiCXWNByx4o2Irc5y0/Cgsq2RcJYfPnF6cjh5D1a2/SXO0bw4zUXmo8tjF/3GGC2BviBsuRQoT
9MgYC3Uh/QSPGX+TMfmGg9Gj+aC+nc69Ghufwj2WnjZkYI5NtRsDAUhlV3MolHCBSKFecG+mA02l
By37TqEv005pxtpY5ooH5arpqpPeonUMbOizsuKkU+blwl9EHMiOPu8h2zpem2xYksUlqdNMGaRF
Z2ujTCKkHPAjJmcLD4GwfzYdjmHNO1uf4zXh1txOw4OqgJMCXm/FyyUfhz9ApDFKy7vtcGn1kUU5
ZtAyKmu0NZbgOpu8rrbgKPj5w7y1O7iUYwFNVpGQ0pdMZwF1P4yC36mwMoQXY/Uz4MujB/thdP+H
xmvEBK9Zp5ilzOEUAmARDm176mne1JVGRO7vh5QA3ck25cezDR4dii2tr+InsrfQDYrxfrn0DAf2
Wq3Dkc+wA6LhYfwhdBpgGo+p+I2yDXytwTENLWTF5uRI37ILpJ5nkk5H6j6r5AaJrDuEWgl15O1R
cEmPSD2fFiFl6onO3rJzfOA4F8L6nD0TTyHyvMntqbwbBf5husVghLGDgF52WdcnrxTqTo4bkdoe
wR9UK2T+Qtx6BptGbZybzwSEyaNE5EjB+/NoYXrFyheVpxo0Z7y39BiK4g1kCN9+jn2+enxeixEp
MIv34VYR0X4dWx+uLmPeS0/0pufK5wPljdY1OEVdRfrtE/RxrrmD8QYDa5mIxKCPfkI4+KpyHje1
HO4G2Y4S05MqBXKtpKKE+Ks/P+xRd5foWgr+hMgU1KInSi1KmiVFoTcSgq81ZQ7jCPYqC7r+gYej
I2Mt4er5iJt+x9zYr5Ar0ORQ02MyskDVfaJHMMbhrAlQjREd/nETTtv+RlZDg/Ltm/IySRFJai2w
xL23OA6QXIbgOBisayK9VwTX8Jww6ilZkm7CNsnrNKTJo23sSYHKy00GDcgspZY3tsbkxGnPmAkZ
VVJ+heYVbyEEgTX79BvYw+G9W3ES4X4PT0qYLv1hI8Q/ZIHtLGNUq+GI+d2sWHU8/vYMe3aMGDdP
5qDbC4Rl1i1U/qjB7i68OpSp/Zb0d5KadHfpONr2biJT2OuaiurtLIP/X1VqwAtjRUADukIrOcV4
SG9hcHG80OlTrzapbh4sC4IXYcgx9eOpCtOMLVlxo8nbGllnZ33X0hXXPE6phIzd2ElTCeVhggkW
CE/srTGW6DD91fQAJwG/PmCPKRif0QZji9If4Q2J6v6X+4VB/E0f73aeGQR0MIFGdw/dgt5q+mYk
ImkpUBUYxMS/2NofEQlLdu7ed8SDUb4ejJpJlq2AULaxA5yP0YPoFdFgLWEZFSvsVd/rSgqQ5ljF
eArtPh786PMfc/OrmOpj+gKHDPWiyWqd8tRIZqIioJxyAaI5os50wJzbKloSuMrOQUnJX8Ilydln
PKtzg6s8zSQl7If/YP62lZUodWt/8Vl1+RpnsUIL+1RfnFZqZTH0dQ7+Y0xlRw0NbS0teBGAKSbx
BtcpvKI5m982kRsB9Rkk6hlnc+iAu3OG8F85EuM+toMO/TYljGwNuRM2B3RCnCFYFVzstAyAGBMy
ozhigBuxmDx+1VO/8MEIH3N+Vu+SgfKecNNguvcWrn53jos5EwoWOvaIitq+QjXnOrO7S2jy8oqf
zgkM88nRSKvxgetH2hUtNAHKHJRUe3G3+QP4GeHzSt/koKBykLFfFZLOgqGcgzF4AsOYWXuXToDy
dKsCoDbpDukotmWGegC3OYh9MAkBpw5usn0/nQZ6oJvujLvRoe2Xaeesyz4+FIk5aM+vmLPrZlik
8Ja/syVe+d0IbBPHK6ZP2a7OGdS75ni/HiKM+p+l6lyCnel2gPcOHjXX8upBNi/S+9dtW/rUcKzh
M2gMW/0XEVPwXgbfWaff7NPcpnX2VklZAMfeN8UQF8ioW0QUY/mDabaTrY2Kves220NqRdQ+R426
ZJ9mLvLm18Iz8WRCwG6N0RqAi32D/UO3hiaM0mF57+Wj22ZpQjrymxiUnZyGoWtttzP67t1y57+z
L4S0S5D3v02vfkY713sFDO4QQbbOEJSCV9aJrsi407KHvv3YgKZQm5/ocY5e3XQbuX9MsAgBnTVv
3uflHqa1g3dn8ezd9qtXXvzuyz9whpouIRL1mr8HCyXiLYInffz6tdAcH6a4NxQME03cAnC9a/br
vdro3r80/YrtY3GddqNn8AbNGBU7tzYquaJnr+M+2qpxpjFuxMaogtTw9oq8d757+cLA+vvgPk33
QThapRs3rwOTMCzZqldVBF3cVK29e+y67YOHmgH/v7PpvihPOvqFzunpfI9eToKgqdFUHP4eWPea
+oKBINBo02ZuzQzi1vTrld84eEwnTGVkXXrePjek21IdAzL3sWN/r27741mm+8meNCrTEkyy0hhI
MTucXz9e02+ZGpPEO/Jmvit33/lix/ZWx6uPkX5JLPgbOSl/RXXRbyA3EGGHMpvqsWi+XKAIpAEg
qRUuPgnflI8shpcno/FjzWl2sQfT90ULkw2DEYrT6LX6BxwqTaa2+M249adasmtH72GzxGdBteLD
5LF3vjN+q+50XethHzrYuOwmPKomJ11PXOZqfkvXwpfbTW6pNfwwEXhm8JRWet0i9/GaPj4kZjfG
qGZfGUsKXAq762gHDMGXxkUm3bWRPRkTSP6tYcdUjGFro8aEN4/d7N5rQLdT7bRR6VvlfvHSZbbn
U5a1UzToAdkc033cRNl4dZ+sqeyDyjyG7t0cnhGanKcMxi8152XB6rGvLA90DTdd1Rwslg4wHrs8
hHx9Pemv5Xx3ftdyMKizjnoPQLdHQlANzwue2/1IJ1Kh9QhQUlrqGbXcKwPI+b1fZDJXyrBcQGgl
7NuOe6s5h5fTwhjEVE+uB1kgbwOGgzDp2OYxZ2xztx2GA3hIVKa64qSKvasYLzr5zeGfLJEN3fW5
q3cnvWd2+YLF6Fyg05fOpSEiy8bbOYMk5s7u5h4OwckIlk1Vh9n71N+vTBo+DgF/Ol99caDbq8cE
8HRvaOxkmmkxBlHYj/f+YXSYNE5uUbpAhubBf+EacwwOGBvXneZJHzCVxefVvxW9Bmjb22KvtC8Q
qzanJj2HmDlQ0I5eCD28FpjoYeFPl6wWu/7voh5oi+2KwaZXw9QRneXjqju907+iwpjF6TKgywqY
B2wKeJ8u9QEHB3x6Dn4nMWangTG7fV3UHQcfWkD97RhwW5uABIeuyhHp3FSt0PXtGYudDv6CuiQx
wXTuSEJa7uHhXlvu66wNBOCmUzBA6cBY8PidhuG3ut6R4Kt8dul6TyZCwzu13dc9ow089upU3s6l
4xPM9LS0cXKXyf3sXdCGpk3oPw55yh+dT44MpUq3tTY+bvvLxmO2/atF7py/L/3Xt9flkuvBB6+J
j1truvun16m5edtfHt36wSf08PnwroV33mcVq/XtXpvu2wCK02ZLkzVrmf6x7h7f3jEPupegU3er
yr9iu6mL8eJf8XFyrI3VrrIfyeQsiJrYO9RFaU32Nn5uQ1Eo4+xpH/udyv7be4xkaNWxWe67PRfP
g5LBO/NkJUX2l3QYrSmfBThj+MQMmJ5NfGtAkfTqOeJOxqRm2yPIrGQvEeL7BcK7cuSAFX4DcGIQ
+F8VEwPfJBaA334C4X8AmjWtNkCozADAiI1kFLW9yF4/56O5xHZ/9YCVa3ehrNMBkLA5lcHZlfHn
fTDtpgOIH7Bokbfs0KgOCIaBY0GFNv8SeziHSEj9+Iotsrg+EV+TF5IuqNbH5CzLhGhC7kBzzi/E
wcNC0V3eObs7/fsjqMwcEU+MqdbQ8rE/krs3cQv9L0fUPbYKe4xsmPkPDcVQRqtMzxN0RRPGQqe/
7bb57wptZgt9sqMxf0X8HtJzkiVzomaB6kM46cDy5mRfqSsMG1x6ab3FPXd7ihMixQXPfT65EbUp
gCuTEzbdIsyg5XsZ8c+MWYc3aACivbjRJVIer6C7BAMpxr1y5r3H3t8bcTnShhEOSSBFMOnq/L3B
fzmB/P74M/+rrvaa/GJpxCGNUnyCq+1xdxthltmOuphYMug6ZrzPy7Eo9+jH+GPBCADDHeZy+UOz
7sUl6ZcLSwuE16sNwaM2bSLC9uBdFKj3WwDDH8yqXTi5nY1Insd5nNv/rJCpoj1BQmqNzzhaOk/Y
UFe4xlm0A0OBsSXtWQD1NVDbUAKZhTIDuBL9/UEzy/tHtfSR3JK6jk7FBxXlGgTL98Z/tXHvL+Nf
8p/jkNgpSj9XcB6qf7ramQNwefQZ0jNkd9rzeGOMwS/AI3DbD7fJZcjNhDOyHv29fSgvXQ3/BLSd
+QLKQSATKbkSFJc+wE4a8togeQMJBArgd5Cc9HGmP02dtKPoqOmgPjIkwoQROHE5Z+ZYtxmWp5sy
q3z6ZX/KQQL2cf/rIP1U++F2WdCuiWrz99aIE3kcp7sonL1dwJwnNT4zbai65FLIkXpFnhBuzGM/
3Sz/aOX/w/12vF4GxJevGugplGtg50vW0TRfBRIJyLUwfEUgQpp2A+LqXFHni9Rl8yAyKAYmZirH
kBVsTTH7qmQjb0Jb2jJ76XqEk8Eu9G9UnYlE+MAf9AlNmbWOPuaUDOHME3RnKnKuQDNUTl5/0hNd
CTxJmIgLu5EMTqeDxBbCYsqgZbT9+UMLAjzrVyluGPY+XHCfjnxf2B7PYBNvgjyXaZiAA5d/CIZI
4RjT7s1qdn+CXeUEfx23vwFlhJgjyiV82/uI6YY1u86GePOGmMNRqgtxKv2MuRokvFvuDS7v9OUf
++sawaHXTyltuPcKOEpWTnfUxW1aHHDF+J0mMeXAEWMZlABuCBzWHtHF0bMQRAwkqwShZNEy9hDJ
2fwlK0YzCxTVS3z8BzdmC6qv4e9EAJbANcaQ+6xgkviwLzslC3Vv4Ck5n4UnIkSuzjcBV20Dppn9
NH6GlwlU7/wFXwSS6oBgBeHsJBBQaJOYS9LW+cyq7oOBJ2o7bbORs14Ix4gajFRFrSVZylA9hJ7D
mHtLg2SOIZ7btRtY1FaoYNBUSwFhPwjVBCXgOYi/0+zQAx0qdKcYPMHpH05u2MU/Fs2NtsoGKrNG
2CfvXQhNe7eJF7STUGkytHI/CeuR5s47YYeFqeMbO8sHZoMMG535C85XHV1g++SIE1IHB5b5inH2
9IINHDgiIl8/WAmOLuGcGRIosjygA4Q7/SMqPA3uGabYDFuF8H34My8sERp4mRbdsiXuKQyum3aB
bd2fOeaiqo//OrrLm3uuuaeHZ97cS9O7YfmMkLOt22d3h63M0u8UvfvL/+Y+DQv1fNkEhOksVXHx
yxamm4HR6HXGt4ZPB5In/FJ7e4ePd6967YuSn9fBmN17MNv5eNyh5SXo0m68XNhAOAbDfT0NDhC8
a1Gj1xjWkMm1MJSYLKN8VL5w5Oj6l/QdtWIzpGs96+/fMXm8tHSErUHZO6f4+iTP4DA5jhEvN0Y5
Wa6UvPukzIrwfyydWbOi2BKFfxERisrwyjyIiji/GFoqqKiI4vTr75enb9Ttut1VHkXYO3fmyrVW
kq61sHQdPb8AwkXa4YeOGT7Us25KVn7aQ0QpUmovKtMPEpdu8PJ1Zl4Z89e+u32iYbzDSLG5bv4H
Pfc8XFM6YXP78rjjrylJMAlxO7lO7zGkqDV8hMXRtPXc11JKBu+OlfsRNcxGSBAtwJyWIzTYM713
i66l9Hv+FObUPHtuBKBBfcbHGXGYRysHiBbnD6sB/CIqYYidiG0wweYRP0/ODuYiG/P4jzokPego
7A89oaBDPFMsUE8o3gBiH9jyEGIKF1SfhPQsuvTV5kXkkuE5gBRArhx5MmGtM+IE9tPgMoywi8Of
D6sUYqYH/4802ZKMfYAmD2Nm54/7jaNJnNlk8HvICrlhMaktQywp1K3THs5UrEuzNcUO0DOQomLg
gNLHMpairgXWB/KEig67RJKoPQO3UNgwq5c5ahlBVvnrWq7jadpbHujGucJuZPTnct97kHagnxou
5ZinSSgSXFuYB/EMOgV8At1RAa7oC0yfSFvSx1y6kOCYiI+AMGmjiexKxpapweF4heDCG9CB3dDw
EJ6PxFYKKrf/7wwKPkSYeLJ9kFJsLg5cGZGNQQIZ0hSdg4GPlm5kkLYG6Y4eFnAfTZ8QFNFZsMKg
yc0KxQICm/2GOIP/6UqJnuD23CWmc2NzAYkkQ4u6hHZo+vTW6Z9O6aAEQFZ6xfQAaRQJLonBsYOI
ldFaD6CuAHxYte6TzfSH8ypBdzfrTeh8T9tMu2RmT8lkAQIBIzIrVLrkgWQRLB0H6d/vTwfBBmzQ
Q12n4FUqPM6a5w3Xqx5L71vmg8czvsAOQAp8lol0hLfLFiZkFI3uV/sfYqUlY4tr3jfAwiL90Q4k
eQOMI5PFF2VOxQLT5RwuBd4HJcvkQOdL+7v4CWZzyJrQPrCgacEEwF8xJ4c49rVzcNy/mQtMnyQz
8AgOd6YTw2XM1mOADC19hSep0vKxkhVrqxzhV/qi4NxpyFtmRpIf1rrXFN56TASCo8BncPa+2DaR
7PzrrsJeqaB5lLy8t61qDoo/8nvCLXkcVmEhZQuthHeXBB2hxgnDnlkrfM4v07Lnn16einMXS5qJ
upRgmNX1bx6chDZIMnhG7Z81XzkjxeHMbEOv+DfNavIyMsjKbb/CT9sjvsrcsm+AbI7OAOcMhyys
GVw5eBB29BxHz0SSS0ghdEnBQ5GB7ZTGlQ4o2QZ5tlB1s5KPAKbzToO5e4Lp/qdXF4b0Ie05ncku
hk7bknQMcBiVirhsgjQfHB0WkPttIYcJYuEC8lH4odCyuQHrIq1iMUte9WTTw75K/z5JxMeSPLIc
djTy8g2UjvW+YOAoL+UKDaBkSSzVFr+xomF7RNFH2CmSPKQmHRRgPUlPj44AoKvnJ6xRrCDZ/+MJ
m84bPdGTfOb58ddgaUuzz+AA5NNt2H+W1vMMBe/yz2K9OiIpoRZY5KDrDEot9k3QAipy7nisB2ai
p3r0pNbFXgO5G5Sei2ei6wXcI4PA7krFPCvEQgybuK7N46Uivh/dNxJrc1rOn/jcKqAFIaWkCvb0
DhqwgTSfrhnRDDp0GxJW1fi0qoAyTcGU6hSEJW+sK+IN2j1iSM2EdsloiaN2PSZRNBbrBdRjO2f1
S+841dwdmw659Byql5+RtkDmZ71gp+9Jun9xwKV2QNOIlwJsoTweHsFSyFvc8h6nAwwtRwRdsLPp
mZyPGG1C1cvYQxwbLmNJeFyOCd4QTKkMR5vbki4QTHGWzJ+SSpJcbJjXdquAqEHK17WgA6H+Q1YG
CZw2BKQ76GeNN1InDVOl6TmxEaYGPQZ564L2dvwifV9wTUT5PzjeddntjJ9mF5MWkxD2wWVpUv6G
JE+61Qb9VKj7KWVVTjiek/4gE7px8Hd7bufhHTPGJMZV8o46/+497wnGNjbhLAdqgHzvimWN4T1C
zu/JbwEi08+fVk93X7gFxswbIXNhekX0/kKvby30SBlp6buvwQyJyk0RkAYgcLtGFygbMelC/443
Y/zYarqMPTmRXxAecIWz38z0CB6hkj4aW0mBUfsEhZcvr2igege33M/5HAwT0nZ42XSGt9kNST8Y
yJh0pnsE+SL/1bP8br/6RqKyJmEPgZSUgOD6sPFLoHC7nCowf5FWz059JeMKzjPC0kXM1elgIUGG
xNsjRRTjFD0pBst8REsTls0r+pYeHuBqXE6jc78Jr9MnoPfgByU14tgqApBS9kI51Oi4XmdlkC8A
wK5BPi6yCiSQhGpJ/qKlRiTAluG9QDSDIsX9Boh1CrmEgh0t+F1xW5vTtBiTjZ13L1+ND0+GOkD4
7o1ucDj5ynbj5+MOSPngOtBTWmDFz34m3wKquR4VadO/e6TwAGFKdprygXiyBrcPCa9d0E3EkyEo
FsfxI+qNrm4bU20MTKL24pspo2pWRsZY+gO3U3jneeFA2oWv1PXUWBto6Zqf4XGSXzE1R+mDbU6O
/ZIsrIGaPFbD9xxi6AajmMSYPUM8YEY9FkzFbK3ZaVoxuoSRw9iKMEQs6QZ3UkwNQPa+qxIjMfsU
eGa/N/w1tolxbjlowuNE85o+GWQA/M7aeFh5n3mKgzzTgQQeNr/fAsbW9BkrgrKKcyimEULUJ4Hr
DMtJb1iCw5Ry0akZlBE/0gm/0BBjVji+siNtgAUQDDdUygEDngP9bTdaREDRb96H84XLEbi42/Ur
iOSYU/UhNGjpD0MZ026YTv9zzdxfY6DeLr2TEbCWTI8UoE1yzBN+hbzh1WYsQxMp2bq27sAVV78D
8Kd716DL5bGkThjSbZ5IUVRuy3eHz7HWsXKcgOZ0AKzS8NSwrXNeQQFQO3a77R9HQIeGJ7Aj9Mcd
7gxQuw2HRPc4LKMmRK6mR/fknIfnqcZ6XONaNrxEz5bTjs8nsBUXo8hT462DHtHgCHUJBIQ9jlXa
12dd9xx2a6mCMfrYQ1F8HFHe3JgmEdJdgB3errwnTqFvl7VGss8uWifAAA+Z2UKOFD124BS/AnSG
/+9Mb8P3fH33W3cfxZd2d8Wqb4gPDR3aKVVA8M3M6JVyDeeT9Fu+hvee06mgGcC6YH5H26PioZ6h
gVHCYM1tkIq8g3s4Ehl+nvJ4So1FqAKgRq7425eVR05wHrY4UrxTivoQ8wrNPlJijor0xUTmJ2G/
Tiq/FaOfJ0fPh5TYU+o5DxIXVtoEUgRyMu6mJQo7EbELz0+iOLVcNUUxhsB2z9QoGS9OAps7DIvC
JjYgrVjrYAS87BtwPJPo8q/nofm23lvSXEbEKv8dv9W03MNUHqK18dmtjhar+FC1thiF76XsbM27
W4IiDPysWr32F69KH6IhagWtOYeWw2HIkfiF7goRKcX/fn9y1Rg5zBlWxSOQISh0Nt2X9/mHLwRk
u9zjByNejeTOPn2caiD2iPRH7AodkEhy6ThTyxhjJEVUr9PnHtp9GV0IDKaoQlG0yi8uIuXmTflq
V5/HdoV7uS1XBZI97gonsKhfhFpEpaTOzxmHnGA0knWIhaQJIzKmucp4Ep+P4V2+gT4CJeMFJP0R
/yafDpWh2otiqhWLoTYfQfx4Uh5quJtrcwLOY8jIhO1rz0jxuE7+Ppc3qBKeMw5u4KAotLD22F4x
qrnuFUf+nCMyboEOmE57lM8fEaYzs8ZVD5/+w8W1M6EHIqaS6/k6bghC8mQwojpMmX8xKDAWpUxC
3yuLwzEGH2RVTFlhtAzadK87r3E+iPFCjo/OCSpwuTp6rzzk6/jIW7d8NrdTRc93gWtBm8Xnz1kN
o3JV2yiReHIMcHJaccGt5C9aW3myNXeILnuFbIP1xVJi59V+AflMHgW/71kx/Jv8KO9ALw3RDUNb
ihVUl33lVyvhcapzNeZrdbdnsCK8UJ3rVCiLRfh0vlF3RbWNexO0NMpKWLrDzh5r6QkSZ0RExkLc
0uiNd6lNcoe5PxrjxIpE6curc6eiEKJ8oaZGbTAEfPbQ5csry0iL0T4FlB8lKSfjutCJtu2CzJo0
hBfIijMdZSfsN36OPwPCBWW9h4imrC43ilfJK/o4r82f6Z13p+/uc8ewBmVCG2FExJH4qMIs5hpV
x1h8+z0yqiotWX9dHvSx4pOaOao2En1sQ8yQD85K/7qnMmc7SJ6MCTxAYSdkzX1kg21L/5TkDMBi
E3JzBewhdE8uO74DN1quq5T5b8gpoG4xwwHHFW6krw6ehA5I0Q+nWYhfrHhYsViiD3/8m0FmZzfV
iTIiPLA2zpnBnB9gghW/dbBmohAzti8MdfIhexfojUzMxo7flhUgaoLafoc3p8nWcyLfiq9BIMKr
dizaiNvW5Jsqu9P0SBB7jF6Dy+4dwiZwUS3b+o4RQltqpUyYk1jNUXRygMvj+ytAd82E+TxAeut/
QiyTWpSsx736D1gBNmucG0cIO4Gvg4l1t4RKhzkPfZ4W6XDhPpPnlDySp0VrmUS0std0HM9Yut4I
1uTGa+aZySxKUSuqwN0V+TMabxj+BBwe9XcOP4uiJPd4JlsNYI+J6ESZBLP6Ye6BlDtt+uXjPJMv
rOZcvGHncxGDkE1D2EF7j3s/PYJBQVWNwyDzuzojZWKOqkQiN8+VCK7OqRL4Va0YnEdwWxUwinnE
hGjvORUbpD0BEc8Z/pq8r0voJ/q0Ca1divaS9H89vvGpnfCDOFduHfcgbrGASLL4coAyAceKPKnh
e1hyl2gAeMxwYr2YIQFRlg+rDSLR2vpsNi3rkWFHADrJvAunmjz7YgQo4w2LxBgw4EluF4xZBR45
ghD/kQFpBexNojDxMlZGMuiXXcFd0EfrAZ8A8GiKznd4n7eXZGaWEBIbt57QwRWDr3CYAIfIMhCV
gsE4NfiG/00LguzeBZgWG6HGvruCfvxKD2wFwkw5qRHgw7j1yEA6dFtd2uCE+xe/qcP8SMtHt+GS
iwk8JspTvMiSwtFC0nosbvGoo5oxfZT1sweK3X/ik0uyhMh/bEBU1BnFTXi1X8gkQGXliU6ZvJh2
4y6eThwoToF54I4l0FlSjIvex1Vvwstmc/KE6J+IXsAa7V/BaCTGbQG7NNjYvu+PL+Bf9BLhdFIL
s4qjYOpa/Hnhja0Rfqug0jC04KhG7ujfHqbklX7fAIoyJp3YOOKd8mPyAHzu9bSg8Zw0ADnClORM
Q/mA0kRcbP1WiKPYX+MLmTAsQC4qzfAIRUi2nNP8wzWCdkcDR1pakvZudgtQ3mVvG57d7o/knlH6
fezfV1BKPM9oBPFavJnscYELsD9+4bZ6CwcR+J+gVAGLliDRpn/TJly0aYyiXerDwlXOwGjnSZ9G
GOIGwH2Y93jBTAG/hI2F7g5poi3QKcLHRwDSRM0K9xEiFchMNGP0mFCHI2POluavJ6xsei2n6EVW
w9cighO7d3oIUxviz1142HVpEwm6/eMSvQtmDbTKzGSOw5dL/Q2dHkdYEzW4J1Q6dCwHpn5fPVoa
I8G5atqysFIVE4MvR6iVtBRZ4ZClgt4oLW5cZ5pWUwFhuRpsesjV/+xH5MwEBqQu3wKaof/LBoP+
vL1CHDbgloOq2LT9q2Taw9ZuKdacO0F2OT8Z4kdQQFnDAKjBR3fcYrwcIDrhTyEK1XYgS0yG1z9l
OlD3xOwSWULRDfOdgyI79Meb4bHGr7g60gcy+5DnBB2oeE9HfE5RIuHcLsQEgEeQg2CAfVxp4YvO
KJIlcUBkB2Uibmx4J9IXMkqHO+lxGjdW5nDuugNtgfE7JRgtpfecCXCiimHh8zGgoVNbWM3FbMmi
lRAXgHXTZ8UQFyOM9dV7Xix/BNcE/i1WbTKTVXAlG6cFCdJIdSFpI6BNhm0Hg0fmlFM7yTh2hp8f
Bwth8zU2XDIYg8T+Kf9EdjMRQvDFMaGmQ3efZqJ4ooXpcAEitvlFskbBs+5LG9gynkEb/7pesVxB
B9nQj3Ru8bc/uFzoDIJaPhO0NGQO6GOAPrCBuvknh0ED4ZgW6F+HigOKM5Skm2zg73FTySYshF2M
xsHyyo61VSzENzakWGkk3Jeym+UkkY5/rjj0p1z3i2qfhYmhSTKAssG//BCZTVEe4Tz318bdS5+S
rU+iziJJIc1TKPKLWb+Ffb4w9e/vpiSPDbYINAphwAewqGihoruKdba7TRjG7066ASzqw2vKWjkO
U5BA+fiPjRCRx6BEG6NwNsINbZEGYi9HRkwqWWPJAhGVPpwWQG+fuZ+oP/oiLCAYgDMRo0iP6PR4
BEExc2Qh04PkBlbChTygsULGwQkqG1owQ1nBLJ9/S5e2v5AaJZbRvCXOuZZbfAl90nunTylqsgDd
FdEMDgNwMjqJgJQF82eOJjIFyJXgVlBZbZGNie8O09sDlKi2Ld5H5OiogqQ/eCDJoiEAAA/MyxhF
/O1IOCBF7g7KCP4vfgQyiQyDQmgc2FypVw/lKyxmGgYPHsf36CBIp7cwghY4PtrSvJTb+f+7+h/g
5drGEPY0DGDpe1/FjhNAEl3/1QPVYWfGU/uM0Qy0eD+rsUVz8Ue2aTR8RX4mdqgS1FKcK0HqoepO
XZfiG0XbgEh5drQtO4No6QPFBzU8WkUjUBNd8a0Ue66+kc0hIGzor9CI/4PM8X0iFl/8t50bRFB9
GH/TBwj8pZa+E4pgk8kAYtQLSzsSu4W1zQDUqxttXMgnPq3+Vzwen7ZiAU/F7F+tm8qxOqA8i1iR
gBV0xeGwMx0DzGS2YPKiyMF2OlICm+uf1279xX5dTOF20jhlNcZcMUGbpJqnK1pyIgUu9744htGL
mXfQ4wijJrvaJAAGUge93zDijnutL6Va47BgOh2X4VqVO/aZpQShQgzZLGSW0MzFbis9sOmBuuyB
GkibQypalqekSTeKEHI/Gr1vou4M7FS0OY9op4kHA6+AgUxfhKHvixkX3IfqCZ0yNKDDqJBklrqP
Q25uw/SluoimpD+NvSkxLNhk0Xl4KPfSYqckFCVy2WdozsvCSHnB0QVv3HERDovX+g8n8hxnc0yb
gBOXfR/uPV+xLbdA7AY5vuVMieFek/RwxvhQhNg2qA77aNeopDmAWLw8fS5mMxA397fzo/ml4cMx
S5Wgm9bOZ6Ezzi9i6oSPUIi553xd9DLmSH1yXpqhTQaeXpNDULq4mSGSWqBZRs2G2NGGIRzs3rkV
gN1DSUTLjafwQXyFabV9NmIcX2pyZPbskgaG9OiZObyevjxnZfiifGN6c7AieYZAIE4Cn7vDgbzj
DkuDiRXUtK3p4YA1iHxCZATReTQ1OD5FcYgRBvxazKjQ4CEeQqjBndHdN+X5Eht5AmOFLyIbnbfD
D/mui3saEgU88uBhLxYernIyoZ0zovCd1CbR6LinoEa8RPvmC/vqjx+fEeVAIyASGCiY2g9o3hzp
LIOU7RfJgWLjkStMkM+BZNfn/OThYqNBUcA0YhgVX/y2IhJ89PUHkdzfUQljwINsAbxDqiNAas7d
t4M9PElkbkHomqPQWHNKkS3F9y3CKygKWgKboMPzchwOrfToECCYd3YZIUFl3+m6DQ2MMzSZujCL
sJYbrVvOP/GTkv24yajH0pk+iYMD8hFJPkk/HJIqujOLsj+7CeUmVr9ILmCaE+4YetCacDSmyHse
oiKLTdqzHKXgFwbJC8bTdFqz7DEk/zi+6LD6eiLeiF3I0SNMENG3fxk70vcxc1v2H7gGksTKupTu
pdDilqRYGxVuV8QhgJqs9uhdIpgQHzX0A1K1wPQU6KreZ7SlcKigDMdRalAy8hIG1h2cFSjHMlf3
tlO5n/Th7XUX+785tUIXubYl2sLEa+DnFZ4Rfph5aHdDGQSz9uatf/cjP8yToQMRgU4homYKcZ9q
gMyp2o7/+S8OwHKwPAXTjEab5JkiCpjNeBI8Cw8zhkR6Y9J6Js8hvcKrgOG4C5hNO7xX6ZPxIPs/
KBrwvhAN8GXAItZYhOiMmnJJxSndQWukk6J5n409pWXE3JENDSoYXTTBTUtGu+Fky/rB+tmnZ9cn
0OQk1WEewbIKEX3hnIB2mJQGdz3s/7v/IC/aA7Fd3EDxz/DbzmirT4V+iA0EDLyXQVVzY4471QWz
lVkux5Go7+BdSEN5ykWSEahjGjXYwlCvySy2zdK9zvrL09iwOl9C8Ptff6TsRyLT5bRGKMuikGqu
tKseVA+n5zxpXNNaZsfyjDdwbuqZjQa7cit3P2KkkjX+UGPjM4kCuhuC8HsiTukjIIqmDh5xtBqZ
WydOqOcQAShJGzfwxNEvJKE+NrtMl5lPQqzUGJQTwErnj9bQr0QGTdJIEkcmLG38f7giUS/RaBbE
hFjG6g6IXykhMqMwdTFXRkg8Hun26NL3OSpMF8s1uHgBlko8Q4iSlDVSHfcKfhhsjp2NcODrJ06i
2sOwAy1vfBrCeNyuEpwUIJyhIQzQEwjE0Vi/4WynjXc7yfZpkc5TBJZksFW44D7FxZR8fJYsoBST
G4ps+5m+xoAh4pCTceogN0ywaR06NNk5FzNIGdOMBblLaaedEUkixoFI0E1JU3XWZqJt4ICVk24E
tyuclBneuED96EBQLVJ4+OkOwXZMBv2qHdpyJxU0aI3sjyIrbVG7IFEGAhA8F6NWTlowkAFKO6nJ
W6v1dJF0a3z7SDWllINCQZElqwvrGRHGIL6cUgIaQwwu/np7chsecpTYyNSAcQ8BukEIDxF6p7sb
p6SQOzz3oJUQEmmrrReSGgp34itAiWF3H1IAivHbFa4CLy36+WGWnAfVxV7xpW/BkdP2QdalpPVM
IzXWLI3Nc+yP/hlOniBfdTBJH/lzzkF6lqB1LcPS2ZItZ6BvaLZAOL1gPCTULrGG7MGK4HuT8PwZ
uTWkAteEBvwNL0u4H0x4wZ3hZX+HzMyhy+WJ0JxmoVMGpMnLzkHAABed0YFvQZqsL0tfgBYJaoXV
jPCaJqsitS4x6OG306xLaj9Y4ivF4EIqSThnmKNQaGVkfOp4l+JpBFIwAHrhi+JCBZ9nwm13nqJ+
PgTguThv+tQjsvWx5OqRd7+JuMBDpAWDpzsXGhtyMxrtUCvGWSacYlrFEZJpsQ7nyzJW5OlhnMZR
Udnir4M3Cf7S6OJhi1DnxYl6QGfniJa08DlZQSdP/iNQ+vynGfwo6PsltvwyBHqdfu0zp6Uw8SjW
RYkMSn/A2guGGiFJo4a65lCh23jSTgwoef3lXHP8vTEKUcL7UIzFhhlKazvh25L8QsgI4rjA7V/k
hif7Rb6GTP3lv8ZPeAOcl/i9uhTieFLcHZwTgFReFjOAOJTImKiq0e8WkjyQ6QMrvuGCcs5w1Inx
Bwo2DFsMD+9AIN0yOe1tkqfa56y8ungBSjLXpd6/DL/8jg8NnSLfX/IksoyMHnGwzLnxLbBTwfT0
SDItEoTLZCnRk4RhBh4TvxwOB2KA7vTIKsh2qV+Er4uFzwP/YMheUvMIJ0OI0IKkxt3S4UykOqI0
ugwxehcY/8DX+MsuVCIayQ8xa0Q8tcblHO6R67J8SZJoofPBrA+y0cPuIHftz0kH5xZdrGzQ+Suj
HbeDa3vbjK1w/zPlPkELFIImIscXUQaW4D7D7pF3onbicG5wq9/h+0X20B7OnpA8Oky95G4eKGzK
1AByZFXTErOuK/H+LN7gOM4rwUgTZ7a/ykLLOHxZ6uSJQSSbgrCU7HZ/buhHTBwxDFAE8xCkV+w1
LzGVug1OBEAjQme27GDeQ1QI4urY2CeY9h98FkGRgSthLtP0TkadqMQY1msQg13/Uc2mpP4nV8OZ
ikpA2k35dndBth/zKsLR4s2WJLCBNIml1spcUPgNtivMDBbcrjRDOCcsCdInbodwWDhMyQkhB19D
ZD6LBVsIyoy4vcqKJDVSUrJg1gAVFOAbe5YGhhDPgDCxF0BhTCSJdLty1Ql89QbzF8KYvySCzlse
Z3gm0YfqnKM0izIQMpyaGAU5GI2AC/FIQxcN2/3fSMwwLrYuQ/wudms0ulztkZylcqkxNEw8VIkZ
rO+IabCwswOUJNG/vbbze65PlYVTCDwMoiuPXgH+cThuBZhjB41aV4+1LbpZTg9JigGGMZJL4Khh
M8YGj5sYPvDNMmrOMLLqGauG0yMD7QJQsjlxbcPL7R4wMpg534llzKY+ANpI6vnxyELRX/RZQJD9
2cYyb0vGFZDYUspxKdI5AnJzQNG48X6aKt713wyELyO1wTEomJGkUkhEkEyYA94qyfQrPDeQJ0ZU
Ve6mZp/xVj4qKbw+uY98YaIKq/f0xwPkNlGzYQfh9Pvi5v8AhmyP8XBs4LHby4jvkUkVDkEMWYK7
uQ42my+QkTsHt5yT4hJI3OwE/rh502AAdqAKwChxFoi7BhYBw2H4CyzvjiQft2BkiC71FmuucVeA
DkPSh8uUFAKsu+vieoBJZRLnM07006hlc9wSQJQr32wA9VvMAkosDO4amR9xuqTs74VE4l1+4KNk
wveHuZ+G72BgRPmFv1G14ezjpSAqsxYkQRyg+qjdsCLpFNZ25UlQmKmJ0LVVHzmbXFoCkYLHyVO2
hVcoxhKYZ6JID9D52toGZoNuU5X2rF+oWNddslJ4Q5TB7bZzlaNgU4XJw9o208kwQfNkLe7ugvLv
z7EpQUBlWttLMFy9nJWe8RXprV9svBRmKMvZkzsu4efd14zfhkQNOiFCZcAzj9s1EZOZBK0AiHBr
vJvJHA4x8vyY9Ac7eFKwZCwHYIAlBtBb87rFrB3iZQDkdkPNzT5/iQ8+npCMN992PK8bPemQ3pN3
QVZ3NpkqwEBx1V61uzYzDLDL/4ASRM++8XVl4Lx9mkCAP3CXS2v7HuDbGn1x2LVbvNpc3AYImFv2
8eGt0zfENetnWlcK/k/DCzTKa6vZPGbdqOj0uwQjIKPwDanpPlBthpXnMDSgrnZr7/ELTh1cpNye
Frxt82mXfWyx4LrxfoxnWjOv7Qph1NBBcCqHyS2kQU5TDG86MGjOhEvrugBr59gk3XOUkofQVaOc
Y1HaI7/F++1cdOdznFbq/koP5zg9lRDXZ9zYU/C1G+g5Yaez+73jzrC4Lt+fVVN7r8U36ineonFb
UQXBKG2UEaQBfcH7q5HeduTmKMMTbOi7Hjc/PvRxxwDk9p6+3VMTIe9/Oz0YM9bXVa/uK+fuKbjc
Hr4UQkwceQSkELQdd+hnad/YrxB7LaYNHGVq7YpHch0Rl10qMHLQN5+W9+jvMEzCJaldqKfwsx5+
jJAc5OIoav9qhCfehpvJTF37tWgPO0MaYYqDb/uXsbcVLDB8dQFKQdTc54vnBihxhzLzWZzq8OOx
fIpivCBRXhgFf2dIw8s0Le0XaD7fzPz7Kj9XtR9j7RK1+0/aZJBMw5fJaOXg94N1h27GqtaRWm97
1l3pn+nE4khKnEtfi+bt8PfH77AIy7A0Qv7DzLhGfcprEZo/mGfQb/nPY/+IlK8bgR2d3OOWduvV
+xiHDyyt/nOpnhJWn0574q2GR6VPi1cPe8zLy8n8qe/SxjU7eyw+Wnb5dPXa0SFrlRr8EsRgGtvg
RCj6sr1b2I+RDtttj6XZY/wZDukuJKFkVYbrL0vYZ21/HP0R3K6u4R/xXTC4Okcfvgjkv8H9NmjT
nSMfPBbIKw4MHKFg4GxYre4DU5T9jBFqbJnh9PGOhs16fzudoc5YX0Ap9mXNI+0YPvGmhOLLY+qs
V7fSUUu3LkbdRsFSJOodiaLNZ4j7wO+ZPB6D0zvSOov7Z/gWrp1xodTQ4eA40u3pYCL30/1uL62c
1rv/UwqObYiPKCTt+zmpaPb113g70DUoFZBfEycXPaydqjtu3WZl7r4j4xKfC/tyipQiVupICeh7
oDdFkvWv13YEx1unKiv77R7HLbsq3HXa/syL4/h2h0d212Izdx/t9GLYLNNezRQ1k01thHpvbLIz
mdtc0A5HEeapLJV/3Owk17BuYT+JKgEsV74IzU0skTBypyqL1x9OTy6CLPsojqI6rO9rz71Xg6rn
Po2AKMZA6LFqP9Efea0i/J2QMn52/HPyfrQ3reeIWIVo1RQlD9e1Xr3+9USCDBxjTgxACpWWOilx
Rl5FYkorJqAVc37vSdFIS65jY4xQtfO2tU4oxZp0gVTgxB/nCYOkcfzBF9vftjo+umCAWiu8GlZ4
vlsMza3j9RpkW81UbPgY+vyzKFVb02r5QGoJ7ZxBAW7HCGgwr33VfqPx8090k53uc/ygQ7+5bFDs
/X1ri4BfOcxL7/YrpvSgTMxrp39B7lNBGlXmhqWxQ/03KoVA18iZzf00eqxJV5ylWKzrR9JwKU1x
d6VISTVajMvn07DyteN8C49M7bF9W+c/W9PXtISIkVPQiCw4+jomc1Zx8t7QKll7IwTZOEthe6Nj
qNx2x/uzDH42bl5uXZmZ9EIRiTzSesEjsSYhf/mKmQppgBQ72tI4WfvQXNtjS3dHfXWhMj/eWmJ0
fsVukklZQjwXE6rPh5yq3fGeHbQz9gZachFUqr/8Q4u75NZYC2JphAG8GJ1SbaolQzEF0TqH/U5l
3x3SoMui0/F7xYQETxw+qwNgE7pQkMyUGfHQAkWFtWkKt8nhamOV7mh1+NQdXHTpBaoffEz8no8/
F/y+ZZ/kKodosWyTUz/dDjWAdVaiG201Olh/9vnmsma0XfOwijy6z4v3pEN6QSXT6Q5w3GDA2IV8
39Rd9TmA14InYOXjRn9+Dto92zQ+VvPbMlVXdwt4DwhQlr8n6fSOIXNTWFSwM6k3aGTCfwNPbDOw
iKnDoXFO1LFckUWw1MLZZe2StGqJQoLRHoEvwD65i0TzOBRmWg259wWIyzqgdwxfJDP1Pmtf2De0
vUQe09tj9C5TBzdPkDkeAIauT9PeNC2P1ogUPxC4AC8Asz9vaArsih/Jfu2tNxxAruyvj9f+enCH
sSpC4Gh9kSmhMFh0IB7ozo9Sz/0eXk7Cia12mYjg3a+72f1rv2v7h8iqgxPMoxOW1A+fk69jcHg4
aXZF5WCby0tNfq7QCSFJzyoAvrxfpnUFV+k8rP3DS43vlcNroZAbJxhVnXd4poNWoKPgCA5hdYjI
pcW3EOIVY+oVRhZBQMqqqeDuLXo9Z/vxmalQotznhyRfeQetbkDzGQoXBv8H5eRC6q+hY4jx8wMy
keWIbRvHt7M9Wr34TmO6XqNnLwDbK6eAmmN9rpJCde3WjEP1a4Ggfcg775TkJu92p2kzPhTRV0xV
eEh7qjwM6KjAflSJ5qQzaXikT482loGPQE4eqTNTBr12VlVpoaw6MMAsc8gx5dNx8B7W+2MNyU0s
jYANegY6kZIPIbMzwnVK/oXuAu7Hw4Ivu9Xjq1NX1vY64kh/qs4LtE0PXuRxtacDyrdIAd+blfax
tupe7TmmYmt285s+zaBankHVvo4eDPNgVfcXz4XUy9hnLXsyF++xzYfCzaF/w7hQOo2HI9TJbYAr
/i+4MU3b6DrhZMKYCLBSgiYhZf9kDvv8Sf0iBomDyxKi38e+1mLQAbDfcp83t8Zp2HqyYVT3AyA+
MA/Lk+pzxEZo8z+1ZYohdXQcDZi72Ga69e0NCE0MOe9qAJkm96/vKds6n9DPW4tq6Hem9hFzXkBc
djwAOHKXOviaWKWo+xspJTYWld1UCalpok46Y8PRyLttrpneeCJf5Y4nyRbLS1gJo5f1G8t4p+VD
tZYoBU704oxgSoVVfezDt21DEeLYwRECfSAQAkQ5+hbP8aDG0x2xHy4ZBDWGuyf/fhFEFWyGiIed
LrJN9FA/DeZ3NegawfnnKQSiMzmVc4NrTb7TvjAHigHfyNehUFluU0/WOPaH53zE6FeavFBZmNTJ
zFPIya4CsVEJ2dA19KTRuYJhOq2J5waB4FCeB4eMTYEuCWjvDabADtT7H4qOUycr7c5SwU6eWeXK
4h58KPv98hi/monGpAvrTeLJMtc4bb8uVn9acv7adStWi+G9EDL2vXLX5+QEATk7+ZcHJV8njw6w
c39jXILqKSqi5jP7UYbdXX5X8pDtWMEyQBsPl+9HYNNH+kjs2cFQf1ZrUHu1d7v4VR2QZpb4ybhv
5joOmvayCFVDUrafHmLx9guvx9XLTMgbzTba2r7RTknKjtbq+3NXZoEjrfXQ2EUdh2kBuZUnRuOC
Pr0ApqH9fJm8Erxixn/LSXdkvHv94FWXaPIJh6vrJCGdJG+H0W+U9J611cPV2Zo/CRGvi3e5Cqh+
1izyJgq6IQXMI7rCZAI//Toqah/dPV5JNjS3adm8xaxemNR71mWdqa2kxWKxKhxOrJpqa106yrFP
jk4z2/rVaYvNPPnlfktDgq6A3mBgAEk1aptWixx8nXHeyLQ1KJKzi5Qt97WzRir+dvDaboX0Y0sV
m5lIR4k3POKp3jITuLLMhjtHn8ML8nX4MP3OgdljF+jy/+Y93+x6XcOvf0OoJ72L0xV3DAovqpuv
W7sKOrauCzu1rzc7wss6NpoQe+i782g7WsbOtjBfyElVkA7Gx38R2mLGl3Hgfuw7DTZosxdwz+eh
Rd8Hjg0sMeI0XWqfI+KUIM/87RlN4rHpIQE3cGrpQFb2pviJPEd8s9K4nVEMez+DL0ZZ04Lopngk
8iTQSjb7H0lntqwql2zhJyJCFAVvmfQoNtjfGEux70UFfPr9pTsq6tSpv/ZeS2E2mSNHs3+r0zF6
aeG7clr0RUcq5iMNznzyvapm+OCjl+tbHpvh/RMipavv7CN8ZIrE8WMONGP2fy70YMZNWBX0AV1R
OoIc3m2cA7ZcX0KFtJg9XFl/fcuAcvish7d3oLnL+Tk99uDB1QqyTto1tWxhjK75m+eUg4XQ000t
7DT3hPLBxyiH61am01EEFoQGLD/YHnZYrpj7hSSa+p87YYDkKvL57q7xDnOdLB+nvnNKlRvulQG7
2/x2a3TpTQxSdt1jffRh2dzYJWb4OoT8SYsK3tnlLllv9Q3cxm/QvmxuuZvzyQe6/3qs8qv30ACO
mjv7ZHZaYUWawC0YHjalfXZG+pR/7Go5OcbfWA8upXoXQd5EUmiXl8FD4RmzeBvsLfWiOC9cnA9C
LieoiAY3APIl2/oMvuhNKARQOGeveq+5eOfR22suzgS30NtirIhCybOwpfVfNWVgGNZ2LrrXejnX
D1PQoVZTO85QhAYY79sV/zsfN0fv0exWxxhnFAPdafd+j0YXObu93eAyNvFnmB9QHDps9sHPB4WP
vPceKjwQu9hUUOmPJBk9MIS6qfzufYP9PXh3R8tJjjls8Jyv0JzhCcI5Gr9WiMNRdjSCUaOjka/a
GtVdAh0rdCHuacjots3m7e7aUArTA3mQBCg77VdklvHtImqUQ1NEFb2lfzfXxQSN+cslNvKhh8sv
WnBVddv4OKla3Tt6xea0eChEeZfSflT8+hMVXMoK6FF+cyV1qcNlbie9x2N864rTRI4c84XELWxd
VjsiLjbyrVlN9C/OrlR8y5Pznd52Cp2pj2rr6JEXDTmX6RCvaHrg5h41V6MDVPgquqmlJiHBTEIs
OnWPQxKiKmPoe+XoNG4cT4v3Eg/AxjF8a9ET1dcy3el9TMBfp0DoFFyuH/Ve960rHjMVnNQldTUU
VQ1OlcsWGGIIToDapPNmDxT4k3wMH7fwO0G4+/T8cHcQLZ7pyDqoJwMr6fLLUINu9qXsdNp1irIl
TX2TGuyyaObq9uDj7k8KCxcTagJea6ThaMNLg0LY3hx1dWf+cA3v+Dow0wvODHOr0v/Injv28Cjf
2QctqB/i9he7GMTculctmcPU51b4yuPmw39jc/aG5KdodYiZXu1w+KgXI+sTXmHU8RyZRDS7lnPm
2nqHpvtude6XUCtoV1rBMsgJbBpVJdFf+qQJfneJq3pS1tSDFqGFT2p8RUU0bPBCIal3Nx9+isNm
PK/KPNldhlbLvbwH9VbTOYFFQ3/Zr/Wae3twGlA8tfGKqV5dkPP9ympnzUvQMNN3Pbnn/eYxNXbD
SqdfbDA+P6P4JZ7RP1tkYQ0bsKQlm8l8AQiagd5Or98eI8izmsPIuYXG2UMoVX8OljN0CWjhHlzU
aNHc5naHvY3FYPqCE1PTNYzJE7+kpvdxsXdoP73Ke9JvFSnSMFVvR/rZMXaMDOAuCETjMuyhc3Pu
7fiaJxfNvzxCsTpy9y2gDI4ixiduszbSMcwqdm6rFbTM8ZVAnMdLJ+A0sfSNxTxMd56XDWXP0j1g
QGpr7WTPOjyiZyA98Xl1zQYt8uU0Lmr99mP92RFMShTV8eI8z+mnAJMFQK4TeFbdR1xrX4X/jtXu
wZhtD6z2X+XVm8Nj8iHMgwAVvX9uAS+aLLfH/HIckj5njIw8OJox15qXkwL+dbmcziYBgLWQ9pVr
s9wer3uC7nzLcI1XVDxGNKU1WqanTaTSK7rvCa/rcUzz69911Nn0PW/1MbyqcUCctr/6nLSWvyzi
PHerBndqfefueYUOHBVJQpewMm0LBbUR7RMkYO1mfHmGnTY9F8TnK9EPeDR8+w2TE9N7ImV7Rd+q
VyISbXefYDNFrB3TF5jStWfpnb3ut3RcaGvNoQU1pTh457+E52n1YF2UT+/AUXoJ35gS8duhX1zP
QWnG9N23j3yanju9SmlAZItJddhQ1KrJKWNaDUUQrza0PUB2TLnBcKOibhsAp9xatragEYWFTb0M
vqo7Vm93UYhPsa71v9t5ZbhwtDnlM857A47Oy+lr47eXO9/ohe+PqGbeo2PQYFh1gJzlUYpLD1Ft
r2ZyvPt1qMfGQxz1OH+R+gyuCLhA1gxqJMy2UC/kMu3HcJWRikaTDRbtF/SxZ7DaT//BvYFH4Nmr
diq8znsclzYo6oH/qFQVtRYA9t9+xjBtbl2Ef3dFR8FL3wxivIZx0KwpmZLkHNkYDF29g91dAB+r
GXPMcl5QdLy/DsQ15KrBDat4lyEglToalXafEeht2h49j/QUojOAwwUXfVtjBiU6n63WGWhMsahQ
RDtQCi+M7rNQ5xkZYBlg0KXqQATdXnekxMh3HKcoLe+ChlVAFtQwO+8kFXqW0/WnDIkBAGjNod/V
g3G7VGkL7QZyPUkJglBl0sSrD1Ut8x+sYaa5ae9yBUsWPjuynzgPckaSFPJVcCywa8Cu467a/T0J
OAJXrDB5kFEMCnfG0wz7trf+cbh8+8l9QugATG31jC+K3vFGSXHCdI9juaUFv2vsAk6wt4dL5xUs
sZHbtBthg6SIB/jXzjUgbeA0EOEU+8S+xR7KRAp3wpFu2QYm296wxXT+azficFg0mEP6w9PY4K8q
zn/dDi83KW04N6IPBC2fa/H95vZsQ8+yrReumVS4Ub+D+sLdT/ogz/ioUWZwPe4dnV9z2sDX3Bw+
bl3jZ/KP+fj/o+GHy0z7Cufn0t25p0U55dNwi0PrNELJPAG/w6FkUG6ilucScF/rUZPHkL18EDY+
8BR5R3/YB9oPhWVEQqA4nQ2XdydCl+ampTDLX+oYv6Dcfv6KnS/zsks/oSWMkl3W8v70cXRLQYFA
gzRMmzEwRLUSu3PJ2ruM/oRVB5qJKIh4Tjh3+EIIDbXyzMENfuhfniUuKcflBX6Hqfzwxkq2gAlB
pqgqjV6d+ZLaE3tsrGG3kf+pYAGnY4bk8/daqtPzX+4cwoekh3h3FBkXDg5OWx4mEhVoTHgXLAEA
evBb6E5A8UDvkjeUzd+xAqDnPw1vp9mbZkIZgtWc5cDhnXbob+bTc2VPcb2KxmlAWQ65g+xwKCsp
/ErpPRiKagu5ak4IYDaX7k15l+jsHJ09/7IcE0pdS7eve/Wh0RhwqqKXLzDztuvgrnfFBXniqZgM
t7FUoeQPGMRA0Ln+WfaLr4BRP3+By4aVuLFCZg93tAuSfzLV7goPcVXpdrNLpf5WhJEwDmYQ+1jh
zq+izpyTXBvcwQf45ziByXuM5g+o/BdV/kGg/viiFhX+NLIFTM2Py0CDZS9O8By6MPTKSt1AkOzC
CikhtrcOdkro1Hm4NF4tez9p8XQ7KhFZ+08aIUqqDCrWtjp6pKjwdCCQv4UyPb/+eCiJGgewR+Ge
CsvKIQ5dzpZKmFe/lJcl6CEihGIl1AeX044lCO0eUH25ERj9HWNsx60KfRT6EBw4bWHZx2T8tAlO
QpSy7h828Fr4+CxL0RlA1Vyqy3SLzTVhuOlToTclzQIRYHALv63YksuGEbgS6+rJ4YI//GFi2s8D
RyhjDobl0HfgvAAAGkGTKFe1E1KQGE0g8oolJvaSGdX0SojsuI7O5wMFhp0EHJ1Y0B1QcIHe8Apo
UGHLjLHMzq7MK0dEu5M494Dval+ewpQIgTyuHfrDzwCw6fxVeUciaKsRzDoCeDnOTRyOC4VaJj27
BYyo3ajDlHu3VoAt6YT5DISObS2GsanmYmWC8cnfMZBfXIfZDpO0ae+Jhbf1lJwEzv7nmJY4+8x5
9sIvsyVjVGxMDsDH3AXwGQ5A/+YEK3xmY7CUnLLgYRRCxavCPmEkHzdKhL0yjDBnsZkhYRsNXwHY
kIQOFuF4jmUOjvQWlwPiV7gOQN4E8TKB0LqXUAR+UMRg6ae/xhtOE1zgS2e6H8LNRdfsMZaNIZLy
9Md/0MnqcK+gObThCNDOob8BKZW9zuuGoqBwVkgfKVphP72i+MyxK4FdBlU6RZciTBqEjwDZsH1u
LjdN5aPjgf/8S01NkkfdgeG8j/G456cjHrzyDXRuevn0cIsEkoQBRcA0zgerE6PqAFXnETu3LcfB
w4tMCzrBOICj+Yu9smwsbMS9h0kFuxDTWwkRDLAyqToNS92TiCRiUWUychOlFmDNBysdPhzEnp8h
jIgc6xx4lVMsyXBV4xIoENwOdeYe9aB8fZPRj5vDEXcOkG8H8+ckSdqo1KCvaUDhwrPE/A9yQ8oH
kF1dRpgxsYpDCiys2+Z88D+MTYkXdmAMEUj8IVrgOsC39s6xsS1WJGonmicj9IfLVPgJ3wL/ftSf
xSrN2ZwsJPFDF1zZgI3YQnowwDEnPUJxYSHjq3lM0JWgpLr9XHrwdOPCHWNNhUCFfeE2OckV256v
NIYd9ldnQMyEBgNpcUEhQu6I9h2w22WmPRFuZf3L0AKokBlfV17lJIeCNKbyG3Ox/EE6f3K/QBu8
Dvm3PS2Z7uDcwxoXqhYUN1KvQFsYuXZh5BAxp+4LwgW6RNUAIWPKQgYUKhlgzyaqGetG+oUURJMG
1rpDLOEqMm5Y7GmL/LoA4J8XwtlA/MHfJXT9F76oveEQXEJNsdSzH30W7bMLtScQjYpoyhii7Lzs
rbpwsb0VnQllSO8RkeLC+9p52+g5YAwBl1/LWOvMLG4rYgf5DOzWjERy1AEg9YtGsDJcLkdHvsYk
E/4NHDwJMhKaL4ld1G3QRCiBL0r+CASZXcrhmTZQ4PAkDr30gXUCEZ2bkoryrpAKcTDfNVvSRCNz
I2myyByuHwxvlVSvJYd/F08kePZyAI4lDk1OhAseD0vIcTdXIDPyUajdMjRTPEboXinZ7Mg9Baze
QxckfDdRvB3dh8dFxOi1K+ZKXBVQzIdtKqG14dR7OH73QUun3Kr4DuZO4bXwl/Jx1w7uMSbk3L2W
qAEwAoLOhxqaHQsZpPSekJKpFBpnPnwwyZ5ea8GzIcYDVUqKp7sMYUHUYtzeBz/x48+nqR3M5ElR
N7ZgxmGPiFcdz7NAR1z6iebXvL8xqwAKHYw9UldbzJoG/KXfkMPZh5B4uotDDIcJSlKhJug1UvF1
YHP9AgdhnAdQG1mtsGFyu2LgT6YXf7YLg5TVBJ8YNueEu4cF394k5yFHg+D+5GVmwiWWeXeboJYM
1cf+d1jP62tYu0jJROLVlKSwN7WDk+EZz9+Vu09SByR9nvpZ46MPiil2pALIc51m+R32u4/mDWov
PM5hMm6O1RtzOs6JlJN8Mruw2aAdwaBuLaQNyLgTBuX8Roc5rcO+ZJDdEFPSJ1nYXbxnB2RV2bGn
O7C/LQXJe28IYfEJ7wIQxwW89gq/d6yrVRum15HCQ2NbC+N7dHV61t8C/mWl8NRUdOGrroUOjV9+
Iu+CbbKoFjmMbgyKeAiTYPuVXosEkQEfTLS8JAChSyTNJp6hlIIKvVs5p5RtipDfcXp7tTo6PX6K
yxWlSSMR84on+HnSZv3lf17v7DB3xuu1t1o0Zl0yOYcPkg2ae6yX/AyqGlCf8LN64EesyGGrf4NC
Xu7tcAS0s2FkXduM6AGe4Koj0VkgwES0wVDzzV/FJVUxrOM1sPVAKyUYvBbBjWBbcprNZvnE+4Q5
WCjGhaBuoxFNw6Mrz6UNQC81Upw56JYk4bTby1UP83u7nYx63qyxvmH4A71n0fbqY6FkotBkERNG
el53PSfmLkaNiTIlQ22Wu1r6FSBRUpo8MDhHd3pHL9z5oa3ZjOJOfw8CYDhp4aP1Ch8cqrSPt8Cq
uTusax4eb6yD0dzkCLOi5cNdQRr4mXWhHC393iqkB/Wg7O9cUVsWlrpMZh+GZf6iDeLAL4W2x4OP
wcjvTfJUF0ayxNIIN0vXuAL9a+F1DWGaW3BEBzgh+KpFVSRMm9vkTiBQOyCLgYfgRc2SFY7c/2Vf
8S6zjIXet9qxplHYEIOwZA1573O30kGgmFLDMGe9YaTF8wc6DJ5HWQP6+ESlRSiNi88NNnK4yhRT
2osxk1/xEKi7hq5w1d/Wp9xy/MUVwyrT1eeStdjbis+F9XDlP57ER3BWk3Ne+kyhp8XXIcubCZnN
Oz/AhGD/kaTMIcqA/pi0mtQR5Y6IgDhf4QjKesVmprbCm7RkcvRgoosWdawBEEA5YUrPUJlZfrsY
Udq0nfTUWnDAU+vnS9L4GOxTpY8la4MG/S0jnWVlL/S3b9oyMC+E5EcMAWuio88xfdVG8LxNKTuI
MzJ6x6ZXmxUUvlXcMB04IYZ7MwNQuqXhIq3JQxRGB4WsV+wLIKeSBInT4Kzda/Yaaw6AdpA1tBDK
6JQxityHxYmpI9+F6PYjrhGEw/NkK9yuOg7KL94F9h07YpbwXKjX7KWcq8eFsaLkJyAFzSntSGmn
5U5hFkoRt/NMBnIm2Wj8cilrCp4sI2xFcd1mmNNKqiF33Wx2yj0DRA62VHxi7mXfmJhLehu0oyXL
8TwSCOPiMFV8VExFGfOxiusYuKojpLAdlj1VcMc1rEnxr72UPEqGXe3ecu9UB5vJUivFPj6fgTW+
cYC0GxRoa71pd+qQI990I+SYC77FH79J3VFSJIGT/dSfJmRCMpVbTJzuNZjyrbZfc1jxwZjXuExe
1H8Mhm8OUNrb5rr8Cijzxnqht21+cDN929Cx92PI5BQTT6UBY8tjK6XANUSg/PMG5JVecPoyMyqH
czeoAVqpQl4JNJAnldPL3u7fkIPx1zMOHoe25Zr9/GVnLKJcIsfbYQXSr25ie5qSmED8g8b1dN5Q
NPzIJ9rIEt1giQXFI9wDWVZqcoHJ9s1dzpW3PP4L7S7VmVNHMrqSQ4+XjtPICTo+izxk4a0Bi1u2
GLpNgPLoKXnKTEvtQ4Y+0eiYG1K3S3tbFuHR3R6o3GBqNBCUxO8bQ2dKCVbQ/d7BtwwfCoye9JsS
o9YmNSuBUM0q2i+KOG2VS76uywfAn9ehZ+y+w7/DbIy5GkxDVudz8QWroDfAy1c/+d8TdT/fFjir
AgnL9PnTgyn6VkRTzNrrbv2vV5SqwQl/8z2fahaexW9ypdt4clkToDtiOhG6wb+ByibHGCaDDWh4
3HNGjXkZr1Yu8xxi2qRUT3ePtuOt2eD0T+b5ffjm+z/0L1tKuOQ5pOSjYOpeu1BHBj/d74LhHYX1
ueHrEykuC0cS7c+Tqbmo6Z1idocmo1h786QNkDDiJpd7kkJ8p6DO7xMa8dwxS/fCZpjA/ka/jjmt
3qK0Yb34N3hEtLcB/04xN6LCo3bNf+6OdO8N3ecN9Tu3PkrsArmAmCKNt8DdAwIMh4PJeyeSJ3AG
AT1LyhS4Qi/RhTbtl8zU7+KFif3PZpCykW9eEp3wxcVqyOjAhafZQHURTDj331QPnKdq8vK4gDFF
BXch7axY0YCpL8pZZTx8g8yYsFZT+KkiBKgottJ3n//DL6V/ihmLT5C9izoW3S/SiUyaiBmMF/ja
fpy1EjbMir4I1DaN+AN8dFgztHdFh0l+Ab+UMe5JzKClB9pjMHTlMTXG0i1JTmAqqUK0MuJ1jbie
7FR1fki+AT0MG0lk0pRZJjXgBYq42aBvwqMFc6YusQHOq83qoCN38r0nmVYUPiRkNgQUefHQVBOp
kOGfn/w365pAdq6ih9umFSJNikqf0jX9QAnhGo3tITO1h7qQLLCnlXBPsNgO2K9GTbgLS+hn2JIm
ie7+HfropCwOF/pRE5mjaNj7T8rdm3t82sentz6AHD+cxgDI604O7BmcFhyH44nViaT4k0T6FluN
m9AeBzieNOzyEXLU6gyt4WVwghk3SYlCHWVzgXKyn8g3SbbWC0ekwLg7+dXmTP8sllPyFf7I1kie
RGE7tGmw5Dp46IXm1cF6BsePepvBLQDsO3hWOKVUHp4JKICOqqrRatA8Kgb3qiOsvUYVQppJuIay
D7AQUwBSXX2gai2dOUhkMq5Tb8/8F+AhBqvfrYus1rkRIxP9cbC31oyoGFa25ohcVAcgYfuWgACX
JVT29BSyLsZDDnwugI+6fShsMbHgQdp1caFA+SkN58vWF/2Dr9XcNp+K1kdtDco2c3S6hC08WtIY
up2Tr4jNqezv4g417rJOly/4ldE+JiicuAbWLkc0HBWQdOmWzL9of4luSOfxQQzg/+DPBjODee1s
TP7QbF7yOv44rWT3vulkt+QDiS8bO6CZvVgnQUAH1vZR0ClSQHmrSqHkP7P04iM049ZeXTsvAf1o
1wHeUmK5zjBq0Aq0/BN5BHT2e0oqkxeKYEnuEMqQh6g4ZFORhCdoKJqrOLvDVKboo0BFXM+iw1zd
BTjldsPXGNULEQT0vmJDxRdGuNtvZUYT1FRTax0EezpPkhQDwv/AQZL8F/sRC03yoV+bm9LEI8Hl
2e2o2QCh0u3RsGmqWjWlC/miMeJ+o7mTQDiYRjib0cGhadFAebQR1gkhZvY4DnsE8c3d/gNXguk+
OYXTOetIwj5aszt6Ff+4F2kNgrOAS4DSZBrwv0teAyAYu1w8DRroOjCilOYLS19mJXj5rk7AUgMs
gjT/jfql3B4YOOAi5H9Me/3Fwog/G+FhTCJGf4JcdJLDXy+9m4uMs4bMWxx7eKJX1eB835AigWnk
hCiGco6tEwpTRLKIBSkJ8DGHE4K5800NQK4uOqfPh0MUQImBWYNQCWBuyYyfwryA0MZWqoXrZtsh
EGmjJ0QViqIS/RQ/w3p7dIVSEzdDINaX9+FnFfy6fMfFLtAKrkBywFnBpS/QO7AxjFafEeLxjEOF
tRYAf9Rk5VQ55+Mgri9icU7MMtxbWWgsEHRY/aHFgJ4IkYYPJolUOQASYJgsel2OdQwEB28iRkRP
T+OINwuRGjH289Nb0wnxHenVo9nMKt1K7escm80eD4b6GfRN88mjN/n8GDVKCUOal9Dr0dB6ZC67
MqbprXoLGgduQX48WIHE7SYMn0HCgKUBIM/sajF9yeomgq2yt9zwMcQRkHEbTirCm8V1mtvDRAaG
J3v34KXWaixZ0OTEoE2EEojVQDN+ocL7bi3k4sxQLIzoD28bI2zsJW4wogosNQHsDeeg9rpa+6S6
Unv4kRx/wOSbM1CrO8UgXoyC0NoCvaVjNdWT4Ws6tM+xD1jq1gFeARDFtmXAd6VDZ5zPjYTjH6kA
8XabKiCHe0LZbthTTvWOSNjm4usCeiS89UaDjnhCS92KFve32ys7+BAaNNqA3WKbISzcJcN5frC0
neQLsoNpH0+cj7Q56B1rVIsI+4spSITbEArtofeFqpwGBcgrMXgUj2ydaaMASaZ+BLg6EWoDyPPu
3CcsGE5POhqurs1WchleQ3W1nL8bEHN67lLlZoI84/T5hLenwGEx35lkP1F5t0q6P71UPMnUA7A6
5ilRA4OVDRr9rGFf1wLzPCx1w14FJPqbDnB6pxvbcjdlXTwkfb3gQGAd1Gn3f2aufL9ADPwn1tgB
GN95k3oy8wy1GD3UgaiPnuVXLEAk6YKuY2dALsazA08aBiRrNzhuBoA4szaqLsqqG0wHJWUJiz/g
iuans4Xwre/GUBt42F9vVvbY3IjxDJ+F+ku5Bah4c5zyH1+2P2jKlv/K7b6zbPo+zl0fpJVe4TDH
ChAbMPUZgA6JTaI64202b1QMwhpPb38KuMnejl9usQN68jcl5zsQKwdzm+wKdmv4YTSwG/ls4FPn
luMjSzwU2BtklAbMkyddPodlTa2HBhwMk4QfH0Piq2hp12F4hBBz+BFnQqxF8A4gMHgkM44Pd9Th
yv9zcly/v08hJAOODPeYTygfRGo+fmdjQNgYAzg89QbYBlDNUiOtmPIc3dpJRSKnDm/2Mlr62tpk
+Q2oEYsOQmFhIHB3ISDAs8GJZ+jTuN13E2ntViRhsv/vrO3biqOMH04VKI4oZO8A3rWxe3bnIoE2
dAwacLOqQuo3IFLsXfG+5FC4Uy72AZJk9SOjuzojmD7hJbr3eqUIDlt009oBy6hZhk+SXCM9vjAf
Xxws2Qhb8TMVre5ABPxYXYDGnGy2DExCRp8rYAEOHfowOM0UrVk8WXjVF4yL3zmgkkkrim5OQt5/
Ft8ZkUMV+ZXN+06XypDNCvTs5jz428ADW8KIiVTsGVkIZFYMmoRWcDWYUMVo65EHcrcj4TOBAS5D
8Ebc9mVsjwywByd8v+E23wVbk2r4isYZQJrz/bnAcuVBjSTOXe6VS73A1WMSE+a9Qqe4QHAY49i2
PXczIAbJ4wa7hOuC7JzdQXy7KKSp9X/uCd2F3unN9hrCbsOvBMaDkoDzlgO7t/tQt8VoJfnLk9qQ
UnyAwRJ0HI3JBwcPX7WmFt63I2Cg07QLw5tgBcG5C+YthN2aHPaZ2AXVV/xk6nEATEYo7BLQACBt
HjiibPG7cq2OD2xMkzRvKADRNJjU/AsFJEMKxChYv9CsgPU8eEX2OGqzXchSYQVvt1oWk+iwBV78
sTc4qny04kkTk40o5ZiRoxKibNvuvn34u3uocjoz+ZUhRi3cfrxjbBukFxU7tXZGaKjc24TTjqu6
TVQytAeppEyQEf4l+nvqp/ies/wdqbkY2chJzkDDNf3p22MsRrA9vRpGfrxrxB0ys+P+AO9/06Qx
FE+x2aXs4/wgtYOfyJCvyxmXYcghvk4tqre0mlKJj88XG+eW6LImoQQfBRoT3imhuly72P9AitNj
Esq6RC6hX6Y6eLGoaJTuCzBkGaDR58UBdfBccn9w/nvDuZDe9zUCc6wzxyCgFRj7wwC2bImTAp40
87FonKmrUVvHk+9aZNFACQmdG28XnJD3XqGZW0zqYtex8E6BUBzZchOdspJOiq+M9GIrqwApNnmY
lPejGKqzhHkEGDYH2wz7QRk2MoYSQN6rkt4pGuX2gg15kfEkj7WYihL+C34AvhFm3z7LmEG0jwt/
vXtY8dYUcuyEh5VlzGsAVKKXVwPUY1bYZqLGwA/H3JsiqYBe5yDslm3aot4EWYecg+H2D2ckZgsi
esbXM+3BPgqY385ivOceEe42YwZnHJRpShWzh8cHyMHw2nzExcvvcHV3IrwT8GcGVMxJDOeMIaPx
dw10U30jmMBWGla8FPH3a2fAnLZFz6CoqnDVYKK5JeUnBnSZwkJiT19teDY1YUjxCakgC74864/v
WsS11XWTPwgMfokjZKqzIhe0bTSSWO3iE/8DEMj+xVld1C/807IO1eMqAhs4QrU7FBNY9k6235C7
daHdBZey7DEj74Zifs0UlwrvrCaPuwrosWVd8IvfaJDOZUTI2FthCTMw+9K2pJCTSN550SbRgcN5
Ds5dZtsGm3d7WcnOLZAt8ya+N0/sOpnHyB946y4DbZlKPjUGkBjeN/mjjVR2EtYJ+K6GH6p66TNw
yWtEfLI/ifbDr8TFwK9G4/VBI/Egge9e2jgg/92HyZmT/qXm94eaU9C/BmKIBiJli01mzhbk3aIC
xH3MmWrjDiF7UO4YyDCPoRpJhTaDT5UExwBukXb4tJnwLBtUlLz3I4aibYIOWwzAXD9cdg7Kh5BC
3kmENzJFp8znGOYFuMtRnTwCGc3Fr/WABsoVrIbpnUeVhAmEPNuvhtSf5MDPAoSxM2y6hy4MFnee
pIAUMFUeGRcvUSlYjNQ6SWPrYnvJZHkKI4TuYLpf+WvIgYQ0witTKQ3JcLANPswEGflTI8kuxxfo
p+5nDs0nvikYvkNrDjdlRErISLwI/i6UraDSUhI9vdmOqLUJfXo7hBuE9yAjfZWc1lLKbHE3JNqr
9OFcQjlyuZUTQhmf2N0BkNeGMacMxzjxGeMGDbB935w88E1+Mh2dYDpc4vi2yAzQTR0MhLD+IdAF
5l8EQsWRmf48nX0CFIFJ6Ax43gmPeHPqmhiTGp6Lt8qcsHSpoEiXl3H/1gJYkBuc4eyT+go/2rX7
d3vb2NpwZP+dXVK45A8wQwiy5ggfiCjBKZdfmHAuC+AzZRax5TIWyyxlH1cbip9Q5jnldNSIPZls
4gsFvDnmbW5N4CBbuFUDTM+mqWIh7DCvnScyht22QegpInFzCGEEJ8FfB+juA+fMpRBK+G1bznm+
mUPtMjmHwgnBlOWbg0uNGRnuOVJhjbCApLPDzyER058po1gs6mzdt9XJi8UFlJsC4ycIVv2+PuwL
W4xlHqdGgDcGe8eX2VFU9CK/3xhuYHyH8qoETWGcwd0SvwTQxAJlkIFL8bfp9TCIqmhl/Q5zc2b9
/GOqOKa9YE19sRyCmxYOxcf2ig0elwPWM54ckgyV4UiCu00xRCJLkG3Jg00VF4ZcGriywHaMD9MY
BXBvFMLZR0YFV2zldanI4Uf2TY1i5kb/0HInyAQZJHYdzgpq6HJ8jO4+e4F7hBrAdhAZI5+ntoe+
gf6A+SJDM+Z8wZI67ix39wDcCANSJvXvIA++6UR2JA9LsiogLFYcqzyEHSWbw8VSKMZlreg8usWQ
r4iJGvIHYSzyKtk/TsullnFOHqlDzPB3W4xtCVcjrQ0jzux5tDPhZjKvVpCu3Pmf5IEp8VvKTjfa
Nua22Nr9ABohwMlbxDuZe17GwnxRgCWHqQAHjhaCtMCCnBRIiZh4+QNgkAGNbGFTNYDxgLqb3Z3m
sRBRuInxj4bhNJXPHbotlBoswp5sMdQvL8/oMqyboSWHM+GL0PDgIGUUJpUBEIsBFPcSbq/iyxNz
fgtpAgUGHw+zlL9Gug9/NCru4RkeNXQJEVGPmPcNTiuoSngzQg3jX3BMB5GErNKOwHwTfye+KrXC
QE4elH/03/x+ck9l+juLd9siOndFFlubsi4MrnpvVNo9nelwfSAeG6ApEJ26P6kpl8ieiG0GIJRg
Ob2W1qMyl9REDlQG15gHqTGpn5BpSpIEcZFbsU0F7Rkb2EojJPx9FnFGwwpHEDMKatHq/GfpaAy0
wAnHJwEzanDTxhlcCB5YQJMQKc42cR2CNMaMgW/115jIBuN8p0jkq2HhHBuwothkzPTlz8KHwGMW
WNOv+ueYs5njRbRLwq5k5sGl2WTmxYW6y1U80VOx+1000IyOPGQiajIxw1QC28YFtpSpgWsa3T5d
/EyGruBvlskPA16SgqtwDay4JNnhwipmXTrVAOeKOoY49FDS07lQ0uUsxKq3BwRCwYS3M/M8qtQa
43rG/cCLcQpmwicapHjujEvo2IhicfXHXIdXj2KlZ7jdtg2s01rMrntygStoB/duSsYapEFq4wbv
d0mZg8CPCDpUfdxoQHe6y6iXrorqNcImx577ZSTFUQ0zL34DE4eYe3hwYjvQ3COuGk3YEIyjRUIj
ahmhKgtHK8skizQ2vhyVjCHhJ+kHWGUpzrkCk6D4Lnd2fSQ+34RNc+xOuDN3fcxqxJKRckFNmGcN
9PlnPoAM/p3gWphyaG8n0FxQ2OG5WR+23O7sOJoxuiBMi2tMw4QUAR+E8e0EsS6wBFwf5gOqR4nC
K5k8foPTbGDKs8d9qAjHde/KkShVGlEIPk6UsH2+aySBzEHAbNG7eSnW6Pa0nvouVthqwC3yDpoZ
qASXP6+Ml8khSnbfHRbGM6wr+JVEtPAB+ZVi+jR5E7x3cZJKHqMXyHyC4p0THbcrigiKYmoPUGT1
dfMQAZMvY6YO8yKWJqdnG7bb4LCCXtTleXBLVCGQ5lTcDLkfU6x78ZChoq4LdjSJVUrnveWgTxKY
JnTZPA5b3GZyaF1sCIysLXzYGm4CIHu0sSht4BBGUxMEsMvZvKrs09kK1evaVDjl2l2DQx0wDzoG
x187YO+kosKlmKFXe3IGadg87aIjPO41GjyQuXkExVARPMAwj6NEwhLAafHrTYF3uWgUzGj7OPXF
UpLrExjDkWOdEw2U+z6gNiD3grIPc2e7WOHbq7GWP841XBCBbpsr3ZYrnmvkgvxID3oeDVXGOcyL
vSA4FXTY7Ny23dnj6svo5wRMNGtTnB6mjJiAhyhtBoAFA6x6QNmZCR9gMl2lp561IIBCfgA+orWH
rI5j3fpEE+KumeZRuRBaEV06Tf/+DangMGT8ulSzN+xD71Ep/Xx670K4vbKZ7zB0hH0KGh6YvQCa
1FdFyglYwUclh3dENJMbcdJRUNvBvksSu0vQH6yLN3NMCPYD0OEKsJbey86oIx6zA9bnoHpzOtB3
mtyHLzjWv9BDzZMFcOUKWG5iYOrXmAgoga0hURKHKquMqduTolrqqa0xvF3h2EzM3g6LPvRetA2g
LDRJxx17EobZ0iEW+C09EFcGYB9HMLIjzNm4tTPuaSiy23vEqxtkOvc/gVkvftAozsmEEXyBR86U
Xwo9BwdPytouJPF55R1BZ13Y0jQ8NFE3iCIp5zYRmgYljMlcwqYXiygh+B/cP+4DbuUaBTFRQsB1
kBcQM7Yrh1CC0sZUfnMNcDUtqOUb3GmPhlqmD5kRGcCcPjgXZ33TqQ2+Jy+XqWBBhaQSUreAtT1j
lsCVFY6pk7U7sZYi9A0iIbKBVXHW7sNdcg3bvf3Xw8AHmHZmOnkK9RlT8YvDRxNY4cW/a3FrWpfF
y7gEplvGQGePKEuMWLpQsCCpobi3hjX/2mEkfRBTO+iyrO48qt0Zd2cMJJrObktnJkdOnRtoD2rb
8LWWJCzHAphGyn3J3XZx4C90ORkGN/fhQqkLBN+jXWg0f96WnPPwTlm2/fXw5Lew8Tgp1KlIEzgS
oODxdEECfZy6GOrVF3x95ON0gu0wDzKgsBj3zOQBLU0BtQ0yiw/htd8jhhXq+ccJwnyW+5XmBWQc
+Nhf7hlmZW0wIsa5TcaEjjE71OHXY03BOvrwJXdSCwTRGDP1Dnr7zZGwJbuvTXayhZDyq6cP8jIo
YlCcCTPrRulZY0tmjlxEMH4C0QyTmlxuHw6JlncyKTiMoVF2/5F0ZkuqYksYfiIiEAXhllmc59Ib
Q7clICqTIvr0/WV17D6nu6urLIa1cuXwD0/xbZM+VDx9MiOT3klLjc1mQsiC1MuEUdCPJgjThxsE
yqabeXiJUAXV/LhHe9Oj05+OZ96EdQ+1/pmIrQINeIIBiYdlIbY/dMlAAc6NLuGRtEWTQbA10DgG
qUxADdtbZUNuTWEUucTGy9tO2Jmgp1Vegj36IAg4gdsg+NrjUorK+4kDjOhEJ8KlR0m2Qx40ucLH
nqo+gzqI9Tyy7VXznwybCJA2une/jzJQnABxTrFZ4JFhbqHMeFnxFti343BOE0v5LNoCddRZjl2g
ZS5YCHKyBSMhMtXCOXe66Ne3EDL99YWAcmbwT1AALO016EYKED0A/lkzZB/wohhgSG1ZUnDT4JM+
pRx1F2ggeKiiu+s6VF20GC7YrjMr+Lkf6XluQvSob5hPyI+KGwqZvR3cht+ATQN1Z8o4+nKsbBG8
C4dcQA2/CH08ztweSp3Snb24R7oLNjKmOIME5Mhba65TQK1DHWBLEeR0VR4BgscE6/HY/w6nUwBw
tMh+kKYdIxs37E36jMeJRJvxixR7Xq4mo+sR0cALi2YSaAPbJg/j7LyNLxEWEB40GHhIB94d9RZP
AoDLkkOWgo3zTjSbXPZUNDcm7QxEw9ik46ZOYq6cuEYnijbbe8t8f2I6UgFmJ2VEr58NB0SZ1rzI
IP6ikQhIlApAZBAxWZ5zeC5F1bDybF4oD8y5KiQFJoNVEVdikB0yaSD4SV14HVH0MTG7Bpu/lHG8
kSdFE1O61mqwYQiClDgU7diDabUc+PspL4OfgcK1vTKnQl+T0pw4IkJ0l7O1W0r5Qmf0SDOT3BcN
ENs6BhgJTATjcFmzdtVl5UkblPdMY+J1miOaQ8KH1K/kNsz99SXz0cHPFM4zkiNUhd/ZfK4jxvQW
owW5tLQdoTIsuTpQd68T9IHBS7MCyZLgMB/SriDBYl4OyZRZHTIc0Bpk/5ZIAQy5qTfPAswJfVeP
STD7ObED0VTmvJQ06wDsFXw4wARnlPLT0rtY3tbdGUpJZi2eDHAYCVS0Nty/RmrxT1qvNMOITzKZ
R4FWxhHLhu3ASD56TigiocoYwcbC3OMtuTtFIvYIlpwlNKjCpSm3ds63HBAtAOAFkdELe6cLsw0E
Bnbo26EtSHrsKIWtHuA80ThDIrFBS5UujFRgGbOvFNuS2YU2yscWsVGeEOHRZtkE6JLCihAcvqSV
wlOo3PflCVKXoZdc5/vEqwQ1FTrEGCQXtmnX2RJvGfTz9dmSTrGEDU9dbmHceEh02WEe6vawBF3H
I0Uz3uG0zBC6pbl+md/JitS9wMoASjj3CUJhfF/tQcnpC3YU1PJ8/vhFUHUZ0rThjdFD8PSIGark
8EognjqsU2k7Mky8kMOPgtGv4jxPi9QZoWc3ipwQJ3WmSdJVTqI5t34AIOn+3FZUvMMNC4ZuUB/k
w4G7/EcjGCFFTgJOuXnmU4oYdkWaRvhDtN51+6hPOoQZpOmlcQBSD5qO6OrQDu+6fuohY+X69vQv
kTqL8cpmg+ANjCeKJYYWjAg66EjwaGs628pI8IDCOOkNpQL1iDkjzlnaCExCnj4m2CyeZDz8/4IA
pYR4+oQbHbSLQKdwd5kTMCbAwf4MEYY0zWhSUKx7O2qGJfXWQBmOfc3bu1QHjFd6k7Mk/i9GmsRW
cUdEllfKRh55I32XOeMCBk2m91k8WbL8WV0d8itX3q1nTnvT/r77txOG8xIFa2X5V/mY6415AP0M
MsS+9j1rtJEej8OqSU9kcQNUTunXtwFizXISbc88SJnu/+R3ltePCWmBCld3ARrlQzI6evsKKxMl
152xJqmUknsJEtdlvPGakkrBSmWeN2QS7Y30/Y7OwndHq8zxYH+W7tZxUOsT74alAFREYPYRbj3X
ObM5ebW3MV/3ehwmAIA+5E7s3rDrfcQr4B9oFVrHvZGMkdgyQCNUktBNZxc/7SEbk6YkTV7eJmEc
UhTol5crx0b4rh0K496yiml5kWQTm1lek9dpGT7XkrKMkzUibeLYRZfWHK6Pu9uRzi2nreCbuEz2
DmAbl+g/u0hboQOgw/c4ysWYibTIpznA8cbuLLfiHu8ie01Hbsm4ysNMyJY00MLKjIt7YcoAJ1Ra
2SASFww3tpTOUgmzpGGw26gpkcgedon72130wSNSjNEfIODCVLSNtaC8zheQzBysNBGfWPGQy9MH
k5YE5RbjQOez4NNJP4EAHvuXNQwNfVYOjcVrCDZgyfHfFX9f2pMUqVIWvzwZUI43tOp4kIefl9uJ
Rkdxls9XHEWi23K+y5z2IsQzOaIoF3GCFjTW64SRnRiT1GiXWK64h4yLQfoFcR4vfsRLhsxVoQDk
ey9cCIYV5EruReYbXHLDY8MdjPfkPY69fyNgUM6QhNidR6Iii+ruGetzzlX/AsWBrhXRd2Ln9NZZ
Qfw5dwbpVk7HePLB7ZaFcEReI3WO9B3HtJp+NLRZaKdzZAMZkD7lVbSRzx3CHhSm6ZlTlGHULwdn
Z5efkoAdgJQOa8G5+/Qe5Fapu/8CNZGH6CINL+rgnz0hRqoJnguZPRUj4BmqZhyk5SQhwNLCkyEc
bkIk0LxvWa1sqv1rw7Yyx5vsCF7aHtJDpqoPW8IKDYLxdUSMsVbMZRfwv7lZQmVYoEMP/ZCN+Vno
nDsdAsC5DOkAymHJ+rz/Pz3gRMFAJWD+fJZuIfsn+qukoClKtgF1LzRYRcx45VefpXdBtkWgvw64
Eukkd3ccY6SBzqFPANWf3BzL4o8veYZNgiw1CGUxraQ0cM6caH+v0PSYADnn/qrvsvBTdwhIGpZj
Svc6CUIq7BYcs0BVqVuEg9cw5xBqV2ONvmvj6osjVXiWXjWg7tomFZ4zZunPIeXeA26tz2DYy3Xu
oR54gFecq8hp8+wZQnUnqh51Zgms9vMHlGTuxp9/n2bDtsITScboWCSCNA4YvN7gt9BcFqIW0YwW
Ef8q8GMpPZkdJDLfVEnZuh6dsdDtrjbcDnnrH5BSBb7sfVE8YGdscDZziPusGhk3VAFqQoylGBy1
v2t1BaII35lRD0ddfp/9b9Ha7XAQGCM8kdZC+k2pq38ZhBP9RYQU0WU8TuVFIlPohThii1tasyHp
RqsJLIkTmI0z8+xjRCuElAGHobbv8bST0eMHsAK43saj6f5DAgxlhS0m2R4MIDLahKCHrSLvn+Kc
y/m9jvMtucoUzsvngm7l2+Ox0J8qcVXWadA8n+6cqSICZ0A5aJMCJ2Y0qQw4lelhQkIsvU90g1B0
RYdUlLww1JzKwAc2kfAy/CrgedMK4oDYi7EdnfKDt3nxk8hmQRJ6ey+PTSPJS72lE0ADvOBHVMx3
FQpqjXkQMQ8qw0msZT8nchvW8jyvKOCRO6M79HMDUSN2RpVDaPyEdGZL/DZ9ZdBlKOolY7JaUIo1
nGIarjwG7FnpPT1kTgqwyeBbWfx1+AT6LexP2DBAkcEEXIkbrCsIKcoAH4E5r75oneY3R/sG4RK8
i2/7JndAuKAw6CdrOc+e/nXw9Y3Ab1xwM7aF6YyjeR/+fH3x0qwCFRSjYE+4Gm4cna0xyGJ+ptJs
qx+2JB5313ye7l+vgZHE2L0/7CL65JclWs1Btbo/loBa7QwJ3+XXvSIB/PBaF/E2JOC5LPrp3D8Y
LvsGcaAFHF9VQT2+ue/W7tjfVckc/7UxA9hA7Q+qyF99kWiuhuoXzCZ6Wf2wGCG5jGW586y9e2eu
T3s6qLZPBHKGx47+M1qBfuugLKMBJNU4E7OBdoj638EHd9vn4nsdlDI+9R6e2H8KsUFX0Id4aj72
y7rbgLV3jLAgPbD7XzGJ0wE3SldACZRbFBdwHwibXSfFmjL1HsyJtc6MQ0pXvEd/yIgYByO4wKaz
ff88bP0NqBl93hDsMIRNkNJCA+/DGZtmP4Arng7A+zUVfLzElpwGlw4yERERVSZ2FvB13q+5YHiO
Ph76+y0TYQYrhVMvxcq5A2aVdO/uY78bsLZktbBhNW5H3rwIVibe2yRu3Lzv/kGWxs3BQHIo/cR7
HvIC/QZwd3ww/5+6MIqMGgIRjjrDEmcidkaH35ax7vl6yoz/j6+TUbr8O2x7MvEHHPBdaEpQnBSV
qNz4L9393DbPZtZjoPk41c99V/N0AOAwlpOlzrWd6k/QqAsDZAQaOpb/BHKCBtU2zQL1E+Q9WiXQ
lJMy6CPROe39XpdvkD9VgIqG1oYZfMsTZVv8DjtlcJ0iiGQAxZvnL/cK4Jj2PK4z/aibIhySq26L
kE0VIOP40XAKcxvEDqcxPWB93YwBCxgh4/ziE1RrVE+QbEdrJQIggYnF+Kr8koAxdkX5f9tDG2j4
NufZlAZiB9g6Lu3Zhp+west+gSM7ppBh+Ry2EEuaqf721MbXHj+vxi81r0DQuD9+W37ckBj307Fx
wG82G777Udxbl1f/OY6ZlJRR7+vmX5iwX1fP/n36fbvfkPYjDJYe6COyhpR2rn1HbRZoyAJQp7SD
T+FyCW998CTKVKjmeHGOpNywKPym8OteqH5GKI1+NT8l0TSjt+rq7YAlQ3Y8JWgwiz6gnhY++jNW
Ft0kkhlkiqEJmNJX5a08kUEJOStJ3RQxtALgcWUMGy3JSduX2zt1EP97uWkzUTi81BquVUAONVe6
S152xui8lmYsvotpqL6GxrDYV2x9AoDm3fYi0UITTChD9D7I9d2wi0ZM1CVkQLyZAkepeEOtoCMv
XBOHRDZEQuZduH9SqgZOwSDe1+UO67EuxzULWyoinqGAUF7cRT7I37PmN2sml5Qbde7TXukhLm2t
ik7BN/e2uUns4wXq8UBJogb/cx63SGhqSIvA9FOZuhCUHWL6+zmM6XAXzBtfiqNrQ7k30FvsA/5T
3cy+7/H97V/rtVKMEtSpvWxZW/7nNflTirWy4fc2y80o+QZyF4oDooafZRVWa95BgYqcmykoL4F2
atBbS6KoKEePNHy0nlX4uHGfCs1n5bYsM/hv8YAWBRvoxL6OByjL/kHRE9ClDgsEk3kdACKvFKn6
UU/zlrfW00xehnHd0fYFD0euTlaQQnfGHBX6xRAxF2XTxgPYF1dPuc0Ka1R+R2rI72TqZsIzk2zk
YYARJR9iDAFJetJtV1LCH3LJ5rMpP/tm17+mva0aKoh9ee+u937Sxepm7ssIbsjMdDs/mQ5Ha8Ay
QievCFnBRKOvGBMu+ygxVOtbEmX9SM9mty7ye6LHml53puV/k9BCFVF1uxpLfJ0+l9l113nDM7Nf
xjjtrfPOomqmPcs/tCh1rDSV4XHvPmx/jEdwR9PP8p5I292Gj8dcr5fP26qmlEmiioK8O1Q0zzpw
bk4OmZdnwSPdFbTWs2zzLT0tCQ+bhxFYNazNwct0i9R7Pdyk8j5vr0DVmA5Kez6oP8YnILQdCPXd
96TRR53aNbRxjAI78vhoiNNG70+yYvH6ooAWNexKLJF7nOCqmz7+VSjHH+a6FSbQRhlvpWOtAJz2
enhdH2300tGtgKlleX7q6Bc9vVILDHRjn14PSZE7jGIEGDuiixZ9aoi7ZjyP0RGtKaHe6DFC24sY
iCCVpdnYGGhIn3OufxGGcdDxN++/jx4DE3dcVhTJXWq5zllrKWQ5wTgd1qoJxgaef+rDl0PgmP27
VGaJByArJoH2DKGtkGbXqX8m2SmqvfWCo+32zxClrhB2RYl8p/X9IvnXvgZWeEf06KN6sHUYnlpU
OUj6g5jfQvBRO4n972ENcxONRyVo+6xyVBuc2vpFkrHBSZEBHgcTOkyOIWpNbYgqJAsO4LINrNjq
hXgLKMPYbr5uBQO4dixAXhDyou5CNEp3qfOhG35pKv/ddaw9gbnckCCQVEPqVnoeYybqJZfxtRt9
veru1kjrI7yleF8VT4UlYQIptu+x//A69+gzarUgMXzNR7sE6Q4FUTtmJvgDQPoCjW8Nrq2bFlM9
skiirjV65PaxaEavWEz5kteI7vnxsWCqtXriROMUjctp+3jtK2tUG6Do48+mEHldg1z1k/88u37b
HcoBfUcAh9QDP5HnQCO6XYmDyMJMnk6ZwXQyR9+3x2F43V8LXw5z1e2B9jDywZKT6MBpxTllCXTp
if856sc6qka+jtYmrrzvkJinJL9VcfzU2yfnPCe5wPwnqbZQO4vesHObxJ0FEH9FDsOxeZin8Qw9
rfK2/yjHp+Fn1HM/t2ygx/++xHcUAd5ezcNu7Zrg+z/zl9BQSKLxHHcgSQpS+q4SOjLihgTbJKpR
qJ+irFbM6ey4OXfN9eZuTScUKJ4JMgaoTcNH0h0iho6buR479dN5w6xdppqDRNULdge+OGMsaDOn
FIIMTU3AEl0IgsgledaNiiYJyxkJxPNrl7t2L95Y3dau5tCMv786L2UO7mtMYnVtB+aW061D/GK2
27HrKW/rOeYO/0gQ/F5j2IxVYqr8nfpBjlgagAudz7y7mpvztP5Ms9r1jZaXxunp3qDd0jgijcQx
y6cPypSajnrpk+9BgwrgovtcxR/OjPwMVagx8Za/uBlIYr1TEpHIXeecYBQ1zO7pRDE1XHWcww9J
Ix/WQRoYGiu/+O7qznv54gQlk/TJ5/AbMYZf8kFcRdDmKik5wE3fZRWWUx4t6PscPiH1BUcrv1Db
PgLKqTABhCAqOJprIsryhVL6BBxrhB2WOGc+b4ZPkBFcrnEKcL6DpsDxvZB3hgPZvoerAG+MRMrY
SpKaeElEjnCfkiA8ggTdNk4zyOKBia/OFwTtGuaMTEu7lwY1WTZln81n4kQ2SsGXO4kQprsAo+UZ
8zteS24Knh6LBywzFIR2rNPXG/ZlMagcfX3ah7XXC3qBQCh00m1UE71yEJ9NAibiFhdTtnkCBoIh
djv+Y1PlvqwivyXBvgm1uLfN0MhnXR1qRzvhT3r6nN7bw4KaH8LpLh8ZdEAP0xs6IQJ/yWek+Cg+
yLN5TTkrclbyuLPmolRTvkglwZWSLWGhQFIjCSvWDIBSccdzqCXaFEljkU5J/ynIhLzsdk8iBIzO
RPJkCNqB6ZwpKyRgmd39B+2tdv8MJLDMr3+bfQ+wAcoAZ2qPJfcMCppH5TSmO4/11urjZjPVfSJD
MjB9ndfLNWm8xCtlR4UeDFeXuiRn5Mh3ylzUh9x+AKEMuUSvd8dv78Cw1e14t1CqIhZrTHeS5gEB
ESax5uiy+K80b8cGW1b1/2CJVs82TMHMERi46mnVOv0XhTcVTpBjgatFjFgRnHxM+vN4VjDXa6HM
lT0n3b1Xn5XudOj59fx6lu/ABKDh9vDu0E+/doFcrDxvDB3kn75j2BZ7SjCXRfrddz1WbmdcTrWQ
30y0INv5q6HpwpiLPu0uFp1wL5WgHEEHXNUN3TQn7Tn6paFzqLmHYTVnlWk2b5Knz6SRO4I5iiRT
52ig2J4SrFKGpLMW5W/Lqc+3kKpMs/mrw7Sn65WYDWJPTsHrsIfaCQYZ+tHa3DAksZ+ckAMFngpX
awEsKrDT45XOCXZkkp/tYYJXQ2pTJcTn8mDfsVzadEuHv7Iz2vA4M7JEUJGQVcU64wX5yAp8eRpo
BJRcwPsZfr0X1+o1gXw7e2fE0aEiHbfi70BFJqbPM0piaNg8RvaZCjZG7mDEEokdYL1cpzYyfS5R
G3WO1cLaoFxl+J+BkQSqy1JyPgOW7de+hiqcF75PHoXTTPi2t1z+LXwvm7EO5pFLy3by6JiehbV8
bsOnslliGl0hOz2XUAOOpGIH8jU+/MvS5Du7ck3y1c+qgCSXWETPJETT72sT1a9DM8R75D248SXt
QGGvjuTJ96icXRrAQHhlCWk4Szg9bGUhMAJyslB1jRSk1ma9UQN+BckntmEz4QOrBas8kWV+R3Nv
dN9ZDxbg37PlURk+b7676Rwby+HnPwcbwj37Vrs771rUMuRJ/iOmc95TRak0k56/RfQaaFPjrPxW
pNdIJONnQ7fXdOsmyO/+NQ+upqvjVF7PNfZjMv+g5myRqjrNLbw/QxVBxJVF1MZWnYQPVwgYh7Q8
7k4vQeHZvnHvsc+ayga5MjVfQWXY1nevVS6fq3I0vSKNIRoQnoFaTL+3SPPbDeb1mTW4zwq7fR+N
m9+hFyTmKq9sFH+GOgvupRHDgYhZGXEfJdR4Xr2PbXG+x8y4mmPNI+ZmOmQ3JQq4TCuaLOzVP81l
F98dFHOvJYXqKnsFLxyxcCBBIgNU08upsagJgsmt3CRgv/SS0+7udS1mhW9AlvYD6Mwgx+bmBp3X
+xSNo2Z3LmTD/XSzrXYFPwr93qhcjcL1n6ZOtJ6cEhYNb8SwkV3Y3zwOdxlDqhWFvafmoRJH92xF
0++cI7Wi2HFvINpFvQm8CUGgfPn5lUxUDTjuy9gHfMDRcHDPRc+FDaLBF8s/nOUrddHTBpkWtu2E
xqW0rDso3neiZ8dNM+TUFISoXp8wvV26oI9qTMTVgF7QE/3l6WaDfNLzX0vJep81oEssx9ImDYbx
aXC9kqLm2SWtJ2nuHp6/eDVxWTsaCNnX7e/mX0WIUPwzVwWe8xHqNPazvmDt8VRZl9uKS8E0xyGw
MSR/5P4ZBC3CIU5ZO1U+in09pi+NvtidCSpNqB4bFsovuIFfIUnS2s1HzCNoXUPVAM6SLsktidPb
ao3yyBvKGXkMGPGQwlVaLi+Xehlu06VKIpxqL32k3cdnJpQV+RmcVrjkqMe7zFEQYiyDR8+1zI3F
JDkfxlwiEIM5jXy6n0DudqAhYWfet8xmLGCVKEkyN7KbekqLNC48cEYMU4gjM+GDbR8gVZyugVqN
nSD3A/Wj4GKcF+otKf/IEPbydtqpChJCT4OYIJ0PGTOg8aAKOOmcez9aoEbCLsZOlJ51glaz09Y7
oWfGwFlQvBD4Xdtxh4nBzBoOcnnjBXWm5p5hSkWZNqi9a9fJ+i5s7c+sX4yRwb88bjRl7/CvXfMz
1WOvuvl9cEtoDwOaelYDGlJxoCh+F2gPZRong51Y62tChzo17LqEAvdwi649NaOcuOwcEGuHKX78
vnGhgHqB3LBd22YGo64TfhlUIUdNC7Y9EV2jPOjTSi7c1Lu6Jag7Z4W7HAlR5tymbOXXR3puNek6
56F3KEYdVN3DYlmvF3Tb0j1ZHl33OU4nKBg7SX+sVEHR9dRxVgSkDMcecm9uDEvvJaLpXc4yX+9R
nB5UHKnuWJ41wjm0wPl7Db3f20wX+SYs+bDy2psXVB00d3+IsvBUohwPWhI7coheJ6OHcq17RWuW
u1JOgPKflk+32Na5FfuUq87139SC5dpIe/uYMD1Kec+2rzmNqCONC3SmYEYi8INb2j+cpv7sdRoL
+wb8yrjCKXYzxguwdEaybN9prdkxEkVJmNGCgL7nl+tVtSzHrzUq9nxj5nUMlHVX79h5LRLnjgb/
8Y5XINqE9mfMyI3N4yRMcA6Q10DlUYq9sCXZqBS7P4D33gWa2e774Y2zTojNT+IhwrOa6qPSWUmr
nM9OSen9AQ/CX33gqrdbqgKoadtSjLIqzhCyVDeJx+iq17WHHL7AyMqb37JsGE7dHmes1vI5arUR
xPktHKmOn2ECQoeZvjPrna4H46ZXeNfBMtyNqN6e73mE4SkbHqBa9QtCYllCN+D0Xt8W6TneIQ+b
N6Q/oMucJfuM8YdbEQjI4ChETMW53oY0KA30OryGwxnhEYejV8jYMJ/IQRhLyWhPpITuS6a3/Rkk
pV/6P1VAgbCGHoFpV+ulvV9dR0rfNz8+uv5SyKA3frkPtH+ff1vOAJ0y2/6T8AVWejSnW6sP8rW/
pov274ruzQzNX7KczWNoHVnRbgUVq0OK6OqoRYyqzW6bOv8sljiayek7Qtme8UY6SxnTFEH1nBVX
oFDPA5Ebrv/i3nM/0MZoUR7QwfX6vA3SLRoOd/CIcA29svGyoFsG2ZgHtO5sW/oP8SewFibP2Sl/
05e74j3yMwu98ROTL6YRNdf7F+3nU4z+l8cX47d3I42nFESSSFngadGGyuGPVX0DfxEcEMT39nva
P8algpPdpxMMehCpXNlEfcTQNi+vYwk2Q4m9IkbxGjvG6+hKl6WDAdHDo8uEnLOX5cH4q0R7DJb6
tlgRNn4KSOQnP8Lz7Df26RC8u1EPtlcn2DfZGju5AZ0R1Xm6FiWHON4IYBQGNGp0aFCn9sOPK3u6
zxalnTj+Kp5PB/cQr6gbcSA//jxGX194vtpmPyV6le6pBoplfzaH5wi+Tc+ruNg3fkPgfjY/sekg
wsUtYJpA1ic2lxY9cue22zcjYsfH08EB3509srbAB9ltEfn8gJTW3bPLVcRUavmxaZ9h4wc4UTph
johXnfPyvj+GMTzMMd3EJxHrAfFg1II+x2Uid/vT+h8dooD+D9cMARcJXk11ys2DeGVs9jxGDRNG
mmpggZDSaqfYwf/5NpIfouhix/gPvp0h0qHBssV5Gn1iYGxwFzlcTiIu4G6M/ZtMwbOWw8MRwBx4
GGKCzEWf/366/+4bA8LpC5ZSUyHRmdvlMcfq83EGsI9aZ+uKG0W+aKgefINOKv/OIhCGcfxBurzc
n7AY+kkX+3ohagIQmnDTJLzeeTUf0X/bYz7LnxXxkY4iL5/Zml9HgjjuTv9gFwLYWJ7nG8D6vJyl
CAK2grrBGpjBNe1iUI2AuvRZd6BNNkpYvJebN/KgDHthsce2IEa7KxrlKZ8UauwWCipPUENvJGV+
in99+7p6eT9D3RU6MKitDbP1F4qXX3c/BBSZrN/MqQC2APP3GPvDWq/kZWxAUZxvP32UbUcM/ji6
bXX+FKITvkQgRZB4ZLg/4LsuGv16wFupzy+Al7Bkdn6VMuS5ANHxcMAWd+mLSKccKEqBGDI1B50a
JaDrh6DQDh2No+hUGaf3UtoTTGddprNUIoGxrtxeARhJjcZ+dzQVKYied9qbHY42ttRn/B2cUGzK
SCAc2V2ouDPzfpFDboDzQ0SJF7eV5qSWo3HPeFnpIvnw4fj1Mr69StzXYaknbjcOKjwuPMWiA8rJ
1UuoCAaKcUpWTyQHHgeovU6JQBjNhO4YHyjj2KXb5e711FYvxWhTuarqvSzWvq32bTq4TFZMJuaV
EzHwjChUXQC1houzHAHLclJ0w0fbzwh8bjN3GtgreyBNJ2Nyxo/vg22h4eQ391twgLuwGHpdqOtk
n/006EI9Avoxy7Z5qAacr2MLkXPZQn27/eeq+8bf9/1+6XWyaYvW0/70nHU0G+MoAF2HecvN3h2O
7zfLcL1KoQJCQn0735PKbJfWFE6EdKKnXzt52Kv7/vPbCRXqUwauHUfjW36tmr5zkP0qjNORXnv4
q2b52H01u6ZjwpGeOIeoGOh+HaCIdV9TGIal6Ojn49u0HWq7Z9RDlN2cKV4XcUCnEyZLVBhuM/w+
6clT8bIpT3FURnnERNum7Q5Xh0+Owyx8pChl6v51dT33CE4Zfq2opMzxCiQ6c3Djc3XqoStx+pCp
2o9ln25spEygEDyGBsTH0qkGtd3MCkJYbd8DU4gDXuLzuv3Olqv3e0HrEjAjdrmIslzd5pQH7Rap
X08u7MaFX/3mZMw4TsJ6ja2dBCnv6+KsMTMi4R/Gx+7LabC2vv30AhxGL4fAmir8QVg8Im6FoK1w
dn+DpwwpbK6/+UlxjW06TYhRoA+vdPtU2hTkj7lzKcY6e4vukWOeUrcPflty8j+gYTJ4g3rBO4/T
5jUxo4d7XT0H1uk6Nd54GcVBGpgDk4bSuFxz0ctOWDsdVz0SU/e1zfshjOMnOahGmmfysDNPkxux
m21vVp0wXfQew3SExn3pakD3sKf1noT5mQqSMiOvBeQw0ucgPgfFMME84zBLx53YTtxqqHhMJ9mt
ireA13kgW7YW/Qm+VVt53NZpdf+9+u2wGzazJ2az7Y/y78njlmffxWnpca52gCJMm5Uz/oYvXP2c
0lE4EQwn9ZqwCr+B5d2D1PSY7dwOrgkRffwMH6di2ychpHKikFkwRfSq8B4ky2eoe33n4DaMumjL
javwMcTZZsZTWjcsQwgGgT6uIS597X/qoEWCBOatnaYo8DuMueemTW5DLp75BWDh0829+mLz8V1N
jQtCIDQIBkBp+zFdbtbwJj61M0EjjxMMmstNvBjrvnKw08Lxy3F3iLSuRh5KApG4Tzl4h58/tR9k
Kzn5r5VLYtGLsKhtfaXjlpcGh/ErxStstojDg/WTQ6Qky5vlHsOUEAaxiCfNKaZeICG317Eg8g70
dHEOdiS6I9wgjCE4VwlHh4wZw2jiUODb2cAjOkMeHhLS/z4MJOLFicCOIYkK/Aw/ediVFWE8WoPR
oiydA/meD/kGDok5SxFJPWiNsV+DSWJ4DYHfPpJ5DSBHREAH/0hzbhKlLvzNi1wBOjpgXaGgDyFT
9CGPnvZ7iKWNqyUOprna3UsnN8TPsFY/TGJ3J4wHQc/vJsyLaUt0IhOqLC9o23jJpBtpAEJoxkrH
wrR3ViDa2yGf/fPDI5QY+XZ+fvbsQ5HL7dvkAJSgKKhCrYGzgZjNECXgzZAvAtkEicgVkikvn8Ga
HlFAai3q45TiKqg+KKh/WjDj8XA+nEeCW8t8FQoms+L2t+JZglvlO6N6gPAhUFuOPo7yBldEmj2c
tuCvHA5KPkcX/pDAqmn3BdpYpZAWEiavUA0a34AIGhk4h7ZTNL2n2pi6e7IZblp/iIIN+jUVAihq
YDCaWAOrYr29onbmgi86kyrAsCm9p99dCvB3U3obDS4ZovYx71gJrfA73ZCo8kfOUbRjOq7FehyO
eXA4x0LWE74RjYepsGlit7OjBep1ZoqvjEQan8EeoEoAjjX/E8CXgDw58LtwFp0jYIGCtYJaBaN9
WWw37joDFIbm0PxSMNoWv9RHAEgokMSNFYVsG/1u53I5o5wKIcD0yE35RfQNwEvJL6z8zlKHxZ17
n7nK6BBcOoqqgztzZ1y+MXLEHtX7ADuKa59jjfCQHZmcvIdoN1aN2KuruEO1Q7jjlPyfbxjPP13n
vn4/F+l73Xkv0WzShs1PV3SDrs4Z2XIlxHR+AKHA2bB9ujt0psCs5d65MwMjBlr96b+isuJJ/5Al
gQk15glRkTMEtdvB/fiX8tECoaNwrEZ06pZq1LjdnwKl2x4SK4X7nW0AaBDxHzzm5RIaj46nCZOJ
oEvbmvUD3naOenRnJkRFRMrgS4CyRbIB6w9gqYIivgawdTHjJBljb12R6biErOgDq55QFHrUcW6L
2t+EZ86zPs/PAgC2WOescjBY7oVsK1xOJqKSwdZtAwO3YPCCfM+H/QYyiygIN1ssY5i7CR8bcL8s
C3JKcN9rg+a6iRPEx208kw95XopNJ7oT/8cfP5mgD+ts9bGxxCfGfvndAGVMxCLvo9pn+k+MBVc0
G21f7n3UmzKmQgBSWxq8cx9szz/xgEomPUCUekD1x7Ct4hfRrWqY1dA9T3c5XrBMRzCtwoM6Xh2m
4inFXFiZ56vOpTr2fg7TfJQc9XuAOVkSJzze44S2OI5S2e46VN0j9CNz+2VEkfnoKoDEPOToPyqz
WBR90P/4vf5+QmvwCuOlAWZs94bB8g6RoEGBDYUYuKonEGUT4IfsTQHY55ACHRk+mH53c6wc9j4t
etkR92WItUPuaKZ9iyrkAd0OLXSvRxLAJDN3E3pdPYQXGLtkdEzOMishE8DNgQlrs7iG7eR+9rzi
WMbBjplEeqb5/B50N2+Zc3UAUYZMnIyvgF2oEdidRrl95qP26uq84Z1IxFrQX/oYWAep7ltTyR2p
gUAUgmW47UAfjq2Xo1DNVP/a7ug66/sHmvFLlYQMDvQ0tbsj40un2HmQzffsGggmM5XKLfB7AjwY
xqEpp9dj0P0HlTan9xtU//pMKG44OyQDqNjQEh6gLp30RNJM/gOLEokfLYgnEg31WW9RIhw36xY0
1YTl8MJYcpWsnzBfkM873wBtUmU8aLcCRBY2rTo31od1nPjZ5T+SzmtJcWSLol+kCISQe5U3eA8v
iqIoJBBGQha+flb2RN/p7jtTRYGkzDxnn22Mzej4nUuY4UBfgF4FkdMj3uW7YgPclbsmzjYyTeS8
BH1hAci4L9/50tX/XmjsOQCBWKYwboa0SkfCVB4FEWZV0th0CI64L4axaoy5vAydIXUWIu4Wm+TP
CRKPEjyMBRQhPEOYw8JWP5tzVfbumGZhgrFGwQ9yDJoDVvIhyZe8a2cBr9WbNpljb7hZiF7ADU7B
mVSAd+Q2qDuE1SuCLQcaByYVePIxHD5JHH3aXJp/GP0exXBWujB9QamwERnF795uVoMWNTjK8wXz
QO05SXDxxpq9DpkIPu9+cZsMmOy1UfU+IICU/yBLCQ4YPsFgnS6xIkwvx1nwHATa3mWourHB75+L
TVTNp8y+rvAq4WZmS+0XOmhu+IQXvlB3IjrGYvCxHnlREjNPv02725po3Ec9HaqRhC74EQ6+hxoW
0JBW7ebmIG0cSw3RiUxGPyTbfuC+q9Fg5L/5r1+nyCEAeeiMjOGPpoQjZMpPuE/A8OF35Nx5KmmD
oXskZWxUf/qA24A05DNJwGA+z3nFRlaGJqVTu2mNk4F38Lfx82W7VrxnKB7Qp5v/FOM3AIFs3XBl
VPyaCCdSLlgy7NQ0JTwkxMMbiyyL7h8/wRYBs1AI52+iS39p1ZL3+JrZXVQBVZu7JiP4emh/SZ36
/Z71LnrfnLs+xk4cevoXHp3KGO1ZbCpjfSerrV1I8mqAB0Wy/74mehkU5BsDdTOAIu0Weu5VcjvU
77MG9++V+o6+TVDngLIZdvu05p8PgCUtR505Q045MGpPIlonMcbvzx+NHogRLtz0StKsr10DOhmV
J+9wRuuCCzdexIYc4Yew/Xo8+i1cmmkijVsTjWFNow1UBEV8MCIYfj6acAhn0/7Ayoxvk2640dsg
64Ih+a00WzM+26N0ocqqzDxaKcjhw17uQDpqE5GjWnf+4B4U3klm3PvFGKGxIUfVzKEy4Huovv7r
lGuRorsjcljcrvRZdskwWDB3gN9EOJ3WHvOR397APwp/dFugi9CWWEcGMA2vDjF7xQbtcj+B+eCr
26jVENP6OPd+nUczVWSehGNpeNQAjxc2ZEGNyXuB/wb9F0u0nJXVZGiG7VLbwe6movv+DWqG8+0f
OC1k07pxmNZcIX6iwEBcHTAJWde/RPJgva6+w5QeFZKG6oKvATIMX1OCrEs5wor8BXGMf/X6BncF
I/d4RLlaVmPGVcOjPkR2TaI1SJlBMJwRkjJlNiXYgmomUEFtfdaOXL33KpWbbmGikZEHAyFV9Vle
bRr9GyclIADd5NV5xmD5pndVp1c1fDOYwxhcm1In8jYB5uW3Y1yK85Uz9Pz5+QxmjeDV29JJtogu
hWYHyjgjD+dFB8gDD1/gD5/71qvBH/s67j5A5kACynsV5nQMwXvWrj4Iz63XlyryORr3Kg0p4wCo
XHRu6BXzSJ3VSWQg6AR9uaSGQyzu9R4M4Mh8POxOACHFzKcXTu/a1zq37PHtIm/mn378UBnpsfnr
56dk8exvlZy5TolhA8YQ2m8lg3al9bhgAvrY6lZH2wlfr7FepGIYk2vjiT0E5n0C71lsyP9cD2Dx
PI9prxFwQAIhhh4johEXtw0YC8O/dCevsrHO3iU7/X5YLz9iVAxI60ORB97kgwwJYTKt5g08qfnl
j9eO7DuHvuKFXL1KiUv4L5L9lWzGKRkM2NM6lE7f9el+dY790MlbJtUMJzueYhs7imsePd/BcMG5
/LjtHyNvqDDaxq3g4eiyc29xLC3pOqgMUMcERvzcaj1ucZFExVtHPZmrm96Y3glHf+M0Z6dEWL9c
kvuIiZPcBob8apR7OuZjjL14BoG7JKq5GyjA3Dht4HCrhff4bvssNPNz07hPNpeL1fzS7I4UZ0eN
1tSlQ/B0+pr1sIQ4TXmOvzP+cuscZXLXrRL1nATFz5fc3iIAeJ1Gg6GX9+G3CDTNXvN/EMCsab9T
K9/chNDChn44VNzvI9Z1mwsStdSU4PoVl5oYoWKLwgCHOgbSE7QvaoUIXR5N6sL9jBy9nuoC7VSs
p+wqX2u04kvLLn5jwopvOcDu17umMZp+5ukjUO1iMa6/wWs8/J0qndNKpGows4ds2nJMfVbC1dtW
is2tc9NRYI4c/iIQ5ebzC5bXSJykuxSJC0kkgtZvBf01ahKcrItl9d3dau9Ok7a930PJ10Atkd9y
bR4KhSyoQjrRG4/MeTb93FZiHbJdHmcs1NeyEciG/ArfTE1luzXXkm7JkOWegYxA5OU0VEOIETJ7
OFMXY/W+er4uzPa/5koeTHj8mo9332J4/EvKIKMeUke08A5/BztFfFFG8GTDKpmUeKNocVlOpGQ+
RMRlFOtRFw8rt3YJYJyWVID2vNubeSRntgriYwoAZEgaa450HUmiHkkFtEwCqtvKLicZ5E+4409a
KhvW7hWLxDBPOG0V/3MclZYYVpg6IRvWXYtMlrTZj7nzIVuHXiDFDcu/8LFoCVp9j+z34RHJfKWz
bs+hEr8mQDuqad2VMDvdsTvJE8YeGGTsFOIPjW1zc7qR091inft2c6tOIDbD1ZjS5yc9F6IlYC94
390CUBi0lADbK57zdkUBbticrJPEG4ZfFCHPYCB7KiNn7oFv5O76VVo12O2uemHU2iCN2PSLucYQ
VF4w9vpiT/9GInBRjnIhwiQbkO1yTVehL6SRCEPW3x6OJqke8HtP4wFrpJJmzcjGvS0FGhWkdTQQ
n9tBGyxTQhYzIGHqfi9KIfFkBEl0DooNkdmuXTmwJnAyvppzazamaafQRZWZUln+F7Hhtr707Q/P
GB4ROMlXY/m6k29Ri0EOVcdtD5+3EcVz8JlrFN7zFKJcesgqzvrrXBr5xdVjW8//kEK0rMg/DZxQ
WfVEyXU2GdpvBCIvB1xMPQ5vN7tMJnRzinic/Or39ftO+a4M5Bjc7Tat6PoITACyCJ8neGdI9KEs
Me0mN7Y8FqfiPpGT+Gl4FbG7612PcSF44RSWzaiYafn4Ok+YwbdX99r4hTnt6RPsHA9injGE1zN9
8gbWl53RukLxl0KuHMBhAf3SJMbvTAVHkTmkKYOkoQTqKxq2Ibc2Cft4LbK4QbSfYUs7N5qUCZjg
Gyhn5FQ0bUSCSIwXp7k679BH8FMVgiiH6yHMbDOqi9+SGqgbXggNNXwwQS4ut2V0VpfXybKcFPB7
obJFqXtbvaj4deDsBDocfrvoLdp4TPDD6HdghCo3fw6tWQbD+86R9Ffepwqurf8t4ibxk3KmbL/b
Au9EeM8G5Fibyq9pYdBALiJ8+9pE0scVO+P4AVBNtVe5g1leRZhdsnyNPQtEf8+1hyc9EGSxHdrs
QWyDcHmaLzWilS3vSwYRWiBlDF/qv662nDL46B5hNwlIYeOZVKTKPG7s/u2SWQy/g+OSkptIl8eQ
qTH8NphMbu9HED0huCKTREX+2lVRXO85lfbbePX+S5aCREorybKzIYTMjx2Wtp27b/cTFf4F3hCt
HlItcYNhmmHSDTGeI01eJIRDVwEg4CcPMw7TdUHPbun7ljZ9uV4/V+xCo7lGOCsKrs4OebGK89X5
6NMSgu2Hhh1xmzOpx/chkkuPmdWjHht3x4Rsa7cSka3s2tI8X0HwvVCmMkwLLhum7gMscL4Hyipd
GGMBoY+hOTGU3O8ptpz20M8RwmYS3ag8/z7HycC+SzDBpgYOvpJjDF2EL0Kei3A6V31KDUMXdUyx
l0qHerBIJm/anNAsFkyMqXYzaSJX7uiLi9yY5qP18imxNGB1dwqKyClA/FFmqmts7lf1nxF/xtxM
+q37lKKhu3vdO2SrKV8zgxENjNChV3r2/U+qZov7H9nPNskfwGf9YaT4b88M0stAt2mwQR0xbH67
5uYqeUMNjxHQVBseOi1R/AnfhqNlThbY7y0+OQRGLq+kB4/Z0Jk/XcccJQWcvdVziy1TGSaKW+3H
iAEfH++N8IjupIAAjQOrzWXGa5eMq3jEQBHKxfmJ7EcEWmPh3Iu8KHSgxViYVQfdDHkmuLOEniCI
lZCkA7w0aCy1InpoEzR2+Mz0NuoH5pQcu+4QsrZQrm8KEKh8hjDvmcOSht1NJPeG/nR0en3+crzw
4T05tz64ZWG7wXx3UABDVsaxRCLz9etiqWfB+4jxqKZu9NvlpuwzRM2HL5oQ40EtR3qQBz8Sw3bM
ENEiKhCPzJluTjl5B4Zv6OG1jwfmzwiYgJ1hEN0uXCrB3BvftmS4uo+Dm8zeO5Fl3Nq+i5vhy7G1
0z1wpcU4b1AujPYGH2gIAdnZGbOOfM9LipmrYlv+q7NKxg2oyJ940eExkn1FqnpEtz3+YiKG7cV1
7irb0YBTIoAu0c34CdZrv4PWgL8BGkdmiZCMcLqfnLyQ/cojHG4Ckoj+rouVJy5Mi4dkt2kIwzgr
vFEVX2eEWPFk6XzvYhgQV4IvF8Xj2P4BZeRbTKfasXN8Pv+HPpGEx9Pu2ND1c2YF4DVw+VbBCvPB
6RCHjgDFCjI2YlY2b6wMUbb6WG3y8mDuK1jXaAbsGskkJBsd1emfrnlfzTO/7Plh8YwGDFxgE2VA
fV84UPedmqy4OCMdd2ni6kvYrra2lEPWGs0YY4HlYAf/fMEeDaYZFccNX/AZ30z2UQGmFtjrfE6P
0zXzBlMZYUGNVQtLXDQley2CMGhsv4Vz6lezYv3Aspz98xcB/ApT0oW55k1/MX/srHg/8d5nc8/Q
le8c+jECZc2NH9tJPFzyyDNY4bpBxIb1uku9GCfksTNhAItdPAc3eVswlyJ+bPTa4UngQOOod1Co
4XoAnVjpbkivNnG+K6bQQ1YwPYI1fWTM33DY+rEZ/BiTjN4H6L5zSJxLYQ9J8BWRjyHBGT9/5ZWB
iBOgsQIViWEc3lSsbgGaBovRRDiXj25Mx3QXraVkMXREcUl/MyEnAlPczq67oDkhbM79mrGvlJMn
dHqz+WzQUF4gF/K9JFlW9opNNEpOOBMb1oqMeQyy50FBtLQZXuxUx+rv/oedSQxmodol/vxxPmAN
0lh25ErUKC2xXcAPcMYYCACHlw0XwfCUEeqKoBRxbLagAb8QQ524PdtrXGbecMkZfTi/sL8jQoJR
P5gQKGIHcQSPpJOYcwVMdXAIw+SOcji30Sjy4bj1WNAc8FWNbLb7c4YNFV4WwO5+djSQ/VuF4qEt
0XP3AfkNDWO6usBIWuKRtAIiWV1L/MLwaY91HqIlVir+WT/gjMlQBtr8onF7IHTBl1ytLg2sDBxV
hWu0iB99Xnk7H9N725cIGQ9+GWqgE8zmbA6UCTzd//w1zmjElneeHDI4xAmNUpSetG//uaxiPFX4
V1A72wxB7AO8PxKqFt9Y3iYgSoyMTrzLFWA1yuVpAnsdZmiIMzZEkH8SUGCOHjM0ZAwoT2e5w9IM
ITpKW3EPMNEE7b7cFo3pYRp3zjYlc74VDzw/52IsF8IrYCA83nECFzeQUpaXIHyRoQjeFynDQGE/
DIh94Q/hC49vKDwqCmthjFAsGKNBgkMME0E6I/fFsZF/ClVLRwoAZq1iQggsaoZi+KXjCI/vC1GQ
/44MScdCBg4rX8NUKzY1Jpoqwnxg+PwzxvJYenq68zDWJt+X/QnLRy6RGXLhj2g+cz81F8PTa2aK
9NsMbP7yogNwwRRGb2xIzxqfgDeDKnJ0Qg+inVBMTRhE3TcMOhlyvW11rQ1nmJ/cmgmYk4Eqzepb
smkW+sghM506AA05JsU83P/S61a3zaICRobKgYNf5qHKA7Iy7HywoeVl7zbeiPks/R+/l6E+7pBC
goJGnnvBLzH+58m/Op8d6t96g0BsxMg2T8essYfBY8uQELDHWch99O0ITmHohbiLvt8J6ptzpgbF
7HOAv8vb2uQqK1Jd69sNVyRCVAJNB4YVMDMTTfK0V3wn7Bse1JZsGeBuni8Jnja3WKUCZAVZqbqR
3z+JYQ1gvkeqaXe8Xwsny3R25pnHWO3fp7nQGPMeZgvlkGG2IKhLAOQrWqWeT7XSOww2vS+CRIa1
aqDRkc0ihsMdcH8gTP1GASqHxh0krIh6YUItXzH9QElH44YjJT2UYERhoY4BhkjM7hDhqagOoNun
HtnZaDeYcInrJ9Ktuf7Lldj5eF4Rnzp3Ic8fSnZxJNdS8KWIr4OD/TldRFIexfFGiD5wF4SrWTQk
cAAlIXW4RcPSRdQE6gZkwZgO72Wo12RBwTN7RcxBr7C+3yyzfFLp64rKV3NxnFlsnypGc66yxtFE
51h91VA9Oq5b0Kj+pYrPSkhdms3xPVt+wPRvguhzm9zF10QCYojEbiZ8QVWH6lNs8O52cETGpDCV
OHPCi1mxGOorT76MQb9rwCy5emy0mSvU2Wyun7jDSuSKkR0P+mb7SiAMbMsX/jEEWi0cvKeDiA09
2Ext2osDYh83YGAbnBOwTUjj4uc2AMzSGHzuK0N45Dl+Psevem64rwQTNGWAJR7rTm3DbsfSZyMR
ImMGH/gAqvTpvNmFqs5TZyg2qnd6Vucy8O7IV8MyBsEXn4Cc2FqGGgCkiTdnwrnkl+ZBCa/avx0G
s1AmJoAvK0wSYIcxouD6IGjnBtEN1vAuwmFAptygCBWUc8Y3Vn5UMBMotDQtAw5QvNaE+nmB7+0/
ihjQAN/m33+eBNtMr4cfDJ0SSDc2m/hCRSL74pqSgjAXdpOTgJRFAunzN1xPRKVPXpC0pC81GMXh
zp0DTWGmKds2gr6LKrF58kyyFmRo+CIt4O0L1LE6XZhVUCdxgZ48qXf+WUgOjQm+vIgrbWFVYzk8
GpA5cKtkMFhy/qLGZMkVwxC9XRIqP/fvj4kCtlsiCnq24xtJkfamtldMCe3FfSP2rHq6yNknAmOH
xh9oDQKHmQXXxtrIip+pzIh1aILMPYQWlAk9jv6Emn+Wb0yc3cExfsVZu6iJzjDK1UDeMDnE033X
WNs3trS2il5g8o8T2OGqO8TemZCpZC5spwwV1p08F6Mzp0g4rAHa6S9pPloseCsuQsqOwHw05VR+
qWFxfOUHtgcg2OKI8YCK7l6bZvLATpl6wPE3nMccUeOEwSvwAWFPHByEkFarSrZGLdohr0SoBkwF
PfqxGyHHGTM3lT4MXotIi5/HsgTbN2Jeq6XguM44ZnAC+RC4O7me9PDp29VACDYr4FC0uWN2FdOn
Fcc9iERA5IeYFd43xlI98FFyw2O3G07JjuIagFhDoBiE+fS+RiEPL4CNPXVafO7PZCVP69DwhSlU
Hl1/sIFZGAuSbjM4hw8Xkgupf6/t4+e6fCyraXsuNfilnyuidPZHtw2f0DSuSEwsEBumLyVDdbxw
92VlFbV7q7EawN+AZGf6Zrj+YPpdaacY+EBxwwB5r4/cXHKvqH4U+/kOb8kE1iYPvVWf1Gl20tbG
eAAFpvFyjpYfwBZj1aC+hhIWfSP+y0g0eludS5DENC0wqNHcPbeYdca3k/wGxlGRvZP34dxO2c60
P2cTDBbFEpIfmCdC/p36oCvPfzhgNrt7BUpR0rHT4PWT/yg00xClqH4cbVnA0g3wHZo1lwfvWYMr
W+nxC38/pB2woyiyHy6X646SaV1dRl+sk/XZiIQqxSlmctDGJpGcEN4h2/NkQ/DLJ83N7fAe5hNv
UlTLfyDynG2r6zEcjJzlaP7bwPXawl2b7aTjc6ssiq2+KB1NwF/o3a0vDKMcBtzV/32FeFAEDXX4
fQlO69KYhVAGZ7DZnPQIcJm6Qi7AR+utcgPGG+IEP0gjmHco+BkSGdu/JYHS1hXBCFKJ5wEzHiX6
1u5zrngdbREpxPCL4T/D9oa3c+Zo4bRIbN15yh6sXqVmBQ2n1IwTtYU19M9prIS4TFLpGC3HnMEG
oz+ClJ0OFhZZQXtje6ogMxP1exGk5yyE8pSecIsSZ1CFYQxULcpyTt+BtaBMpKaS2Hw4bsiU8fFp
ujuMMgEifp/jZ7kQ/G4Q2TUwim1sZ+SbA5Acj8mWFsUuRvZzfvSqxRo6Omt5Es5122+89kJehoFv
HzmN88/5z0RyC9TIxUqcsAVL9nhkAV0ReSygJJzWDJ2u1mcCNXe1dwR//TQ5kuMraGkcSJDOYDLt
J7M29Cb/EopigISzSEW6H2nNqJAdCtTLmSDqON8KgpCRR7DyGMkKcc9w8eTYXr9OZ85JamPxG2WQ
OG7xW8RFY8XZ/Jyw/0tj42staKC71CIpggOSAmIX85Pg1dQH3g2d1pkqH3pNeeE3PLECkiXI47DP
29cHl6vJXoZ7hrKJtPT4jL8DVSYT5S0Z9iIInEkzG4V371aIAcCsUPLASF1CxuAy51ekRyN3ncEX
GThr4eJ0XTA7CTMnId0eI546luwPSbKcqE5zm/6bLABRnNhe1KAfBfy554Ksv+jlcI8EvMVKF05j
bb8e8TZnqmCBiGnL8j5J6KFjDKXZ3NPLHgiMMVO1PXJD23kew3IPe8sKhfXY8q89ET1XTkDzaVNB
47B6kOxBZzPx4WIeWtwBvHsMIOksGSewqdwtzfm9+qRC7yRbWi7DZJ6C81eTqrfWX17DuCEL0cJ3
8Pc5fyFKuLfGq62xIcAPNCaObpv2kgEzVGOY1hMR5BKqQLniybivj8eHy8ayWuutt2Z8kAeldYQO
TWVm3RF8MWb0ub7mzOgcjK14CoDkgDkRe9lbb89Fr5ZHGclQAhfrEzHoZtLKuNd5E/FgdYutcsbU
FeYJ5TV1TYxcuToxlSYkSxGKL848fw0Ix00BbOaTDaxlH1D1716TjHlPX/B+e2YmL1u/zXrZZmdg
dprYYXhvpvKO3RiSNd/K3CF1vdnzADcRx0KWOLZ7WNd4SE1CYOXpUXZe0VqR4VcD+LmCOoouAcUW
BFRuR8XuIn6Z4geShfaeP88kvxk+Nz45MmCdeLzCjPVpcRd16w8+NnNp7qT65D3BnhYL73hiwsjU
FrKps83GAVCJbG8HU2iUbEAwoNkB5keDNX/KsJdizG81ixkP7p5YLQnrZmty0mPkaWw8Eu8wAUuy
WKxrD9tNoCaLKWzq/vKYSNYdbkdQJ/YSpIKfrQSGxh/V39eaPYLZRN8LG2EYtB8WbsZfBsdFGSxw
x3IqhKAUGbHTuMdJEs3Wj0W41tFEBDC+6UqcuzPYnLKONBKOD0wtEX5yBdD1tY5Q9K3LCVj69AYu
0ViIJXsfr8jrPoL9IgrEBRrJs36GFXT7g8ZDu4i1B83g5Qzzngkx2wWVE2UT1ejzL8MPxcZGzK7Z
7G2Rz3IhAoqKQoVRRkCo9ut2e8ZE44H3s6HFoTF1ANWjS7O7wojF/sFDpZ3a02ldeT9mtMFRwSMH
kH8VMclKcO3FyRRJBL0bvaRH/RicQecMIZLl2YRNK0wdVBRkyOrpyigp09xe2ZVM+XnzkXgWoqQ+
n5Onc6aiK2UXUu9FCpGVFpB0/2W+VI6CFhZX7dYVrDkwa5DHKa6jVGoIMoR1LTXTGbCFlcV6EHnM
g0+oXMfwhf8JSm64nljXEzmCA1acOuMgcx6U5HeucRXENAFL4F2YYPhMMnUhABV5CXii1PuLcwWA
VWFC4l5MkSiWcCoVgjGFMz3jiX9f6r+uHrw6LweVmbNDPyhGk2JFndms/xFc6cGREj3hWFLd4t8L
yhKpa0x2xySPITPmtWh7Gsiqq+xI6Y3euO7Xq9eMyYb7nAqXaN7F5VKe2OU7kgPaidn7qPJmq2Ky
MB2ZvAaS3oQqObiIGIsP6A5HCNzL/8/R298/ai/QiGhBaVF4PooFr3n3RWhW83Io9XFZ5sf19uGw
wWVZJDxGb8seV3gE055CGFw9ZrjdQu+s7w40z8+8+90dbhAzheHM4RVaO5ojql3V/r3aO6IACDcO
/4zw4TN9WgKkBr+cvcz+2ERdLs2mwLCTBpzDgDQvTaRMrkieeWBVgk0nD/GEBtwUDSVOI1+gAYp1
sMSUyR8Gd0/0glhiABy9hT8WOvp/3iY/8s/PBiwHP0i8UFFx1xyZhwvDhaELBmDRUPM7Gp9m9tOs
DRAvJIxcdOwU0r25xTSBIxB8BqssJmtWViyBOhiiAMOItpZ8ca2dQ2WE4wYBD5ZsgxoqoYfBS4BO
veN9NTsNaAvdh8iMG+40Pg/kNoAX9eZwpmv4YlD8kDwjxx3ACB8f6vV1Baj0IZeBy1Hm9jDupwMK
BpghQDHZAsOKDVA7IRepAKPaScNDNB96DHqZCr65bZCErQETrs9OOXxiY/naMQWAAnCfZlNjBlKe
4tzUBKOpvNJD/IiOFYEotwW5EFzeF80yoHAXQieozlCVMMdmC+eSvObdbBin+9rusdD+hHqUz4vl
oLVeaz16Lz/htbUx22rtQsHcDIa7tDUhyB0SL5EtNw/L+U3HFsn0k9+B9/zaeeYOfplAG419/6kv
yUxfUNvr6P2pLainOUFmaFq1VXspQGAZNXoZM+2K2gMiG7gdWzee/GzkyGrr+RduBzuJbqHnyRBS
W088U2qnOGkci1f/S9fEmckWrQX5O2ipCIkb0JyqZhbmf9qYcIbadArsc0acOpCaDs8d41j+ZjDl
gCKShvKJw/H68XWOKzwQgEte0V22VexG5jVzuxOqV+vjtXZ26YP6pE9ftdMd0KfA5GVFoXZhu8hg
uZioVfftVzSAmEbHj5mBRfyuYL3W3N93D02RdY75qrAPgvt5UuU4Hbo8KWB5n1M6Y4dQcSKA2rvQ
iLOrMEoZwXYaQ/tgr1dwFoUMqEX6XO1o/XgwUDU7/c2FikJ1OeD0PSHnGaMDa2L0+rHCXNnLxuaY
SQW1U5BtgPmA92h/lQMtC6+CkQBTmq83IAIALruwTOmnLQPhesnRk+wSVFzMulbYRVGAPE4UpbzH
5y+FZP2ZaregfeLc5H+eMY1lBhgOo6h3ZdgfT3Svdg/VleaXH176fe83pf9W50Pm/Ib3pUlK4rSG
ZF9LWF9QImcfrxiO1dUbWTLaNETgQQ6/w2Ji2XHsYUBdMrN1acuQajC5Leli3WL/yDwMgl9uy+dA
xxFCvGQ8ki97WtgftKys4yVzeEv2oCgB8aLbxULszc1AAcbwA/4bYo9H0C2vQfO1q202V/YlFHc6
3x9pr/IG1iUV6cu0oTZUzq21y5+P7rRMEjPngfHp1RJWtOj1xsmCyU0d9uHgbzCR2XMG0XvVs93s
71f/ebjjy/B15Yf9nhvbz0/5U23LPFDQP6TOcyxjb8qsu0WZ0TBn+SAZnEkrHf8y04KF+d3nMNYv
b9OqfyHUofCaVqdhyq4gxe2vtMrm6FY1uCBvB0Hw7M4k/KIthp2TTrXF4+eeCF+B10+r2Fyex9RE
RNSMLPWkcNDOW0xde4d3dn062HyMExRnU2n1EHkVydGcod2jORb6GAaOfBjRGb/HtzMa1fPTe/gV
EKqbXsdDLaSoolQH6vCTINupUwgPMDTanRzrwWeKPpgb89gC93AWd/YJHoVrritw0Dtgo9tuhTMy
ZFa3CTBDG06raLiAWNdwf4dYbYx8DZPp9FQfUFGPnCJOKOlB3xDk0W5h6wARAnjM79/Wc5uulQXk
rLCOtcONTsBrpu14GD2mQ6bZrr6qEb8sWX/WDMMx/xVVRAbiYQZiWvdeRnMxxhlDbVpWSTavLAkQ
0mki5mx8XyoWUNPMIQX35hYqtoKd15FpbxGV6x6FoUvgIGoutt/8H17IzoaxohjxTisN2SSFRvxU
5xUsiCn6HDruN90Bu9A0h/qIxPqvbQNsuDml4ON9vNe239d7Sp78xP4eDXboM/F70kAO2w1FWjmT
sSXyHyGsnZpSCr7Y2zOPCcwYHTdVGILNpCI8dfW9pOd8z0kzRFzReLdLlnlkZC2VeSmkOypAeekg
+GUWQFm/hignMUznHu+LC/oQlLYQouBbi/rIoX9XDvCTI2Z2D7SLuVsf+bz3SLFvU0VFiYWCcyOF
2gjADa+4lz9I/cIywevw/f3anBUv7Hl0RueYAIylZPfFumDV44IjOxQZOrxDFO6Chda6JfqKpHRM
P5+/F9oJD+bO/3liZ4Oh1WYsXyQezuGaQTaD2mcxh3LFA+4rCygeGA72SAU08YTmCk6DVvrxlEUS
3uM/zB6nSDd7ntld7nbbK7zSwrCaTTd9gxxNFe8OWtI65bS0/67hbfoiKqxTXY5Jba9HzAhwpILY
jis0rN2eTk8Y6D5RHJmc9ocS4Rg0g9w1O5i4G+lFeHtbCQemkiKSB9a5xZzTE2aaoKIFrLYlF1Pi
tlIzd2MsOZ1PXM4ewgmQf1b4Kb2cLwrBX0YcDWr/3h4NVjgC4dpEchH+WTqCd8O+Au8jfGKwDM56
D6ohVGv6oD9yr27uuWMQQcGB6eD3C1nQGRgQd+1sm44xOifU9YGujfuIk4srnc/D5SvWHYMC2XDh
OFNjYmv03tw4oAqCWu9RzuSCBBgpvFE86bQa+pBO8R/7XJSuL9llSiobpFb43cqca8sPFEO//dNH
wp1rXXrSgaKX/mb8AQQAHOXZTBgNqdsr87Shn1CTo3R+WcrdukGDhkSPj9nPgGNeR9GDSdBP4UI/
zWiNe6b2o0lquMP0DKY2YrVeYwXnSFg7vInGe0yq5zLdyASNcILG79l91raghHaK2Vvvt1C/O2S7
debVEZ5L9NGJp04eYT5//I5wvRjgMC+HDaoRIFl+vMN5E0JTD8BuP/Ztq/tmZG5zB//MPzRgQWLd
plBXsCqMDgKqgUPGLGUB1MAz6L63KlMKVkoZGvtmDPJL+70oKivDYq/2OZK8gnAJUWskP7R7E0QG
XfhF5jDci+WVzjYYWh9FdtXV40inXqCUfRD0Qgs8IvsUCQaOVGZ0Xb/p0m4uNoXQmxZckeEcTBs6
VTu57pUccVu/z3cY8il/wK8/LFmA9Suzrefi+jvydF/hlxplgYQTHO6rFNLVmJ1vKU3NpcJCPyVs
/D0bixleZ6T6SIsNNnmWGhX+AM7Ji4ysjtyAO1XT/4YWeADoc7GXHjikDwOoVC61sV+75diEG0s5
4TYpZjVACZhlzSnKGUKySsDtWTz904HBId8Dedu7il8drjAxuRdexywSEv6I7erq4viN49oLuq0Z
sgjeLBT+x11AS4y/TPyYaOHIURa3p//idGLkzucSveDAl4HaN7SvKA1FfF26h8zhaXA3vIGzuk1a
jgjHiLu1GrX2dfzYU9e6TSg8/XmPeND/9JdvhJe0XSM+hmA3GUIdRNjGDeQMaSIO0jNHOE4pwTDA
VzL/lScjLNbqZZZaOUZilack05p0Y2lS36MqmUkP4Pcwa5aj12z4mukfV1Y9tCzEVNff2RUDWaoi
qD0fDx6w+cXV2pEHE7hROW4ad+sr4+XswuR6DJnzuq0WXzFAS9wvnaMepMzlmWePuQwKnRu0oycO
X474VIO10lsmTRkD9h2ZqtXpuup9PcJR0FePnfdjTJuAAp8MTQ6eg0brP6VapKyE3PlvUE9188EN
2Hl148FSDxk+MadinxhLbHFMujbVSXPTbSGIDewS7NFjtERC6YaZzYBzcYlbMZcpnZHqg5qwPBTC
iI5qr7Ug2qTnR8iOh8ks3QVSu+dP3lom6pPtJ8T9D7YDaikGCQWXO5IjWg+oZgNvcGVCRp3NfNZ5
rFt0oUOHq3X7GezfbHcGNHhbR52PUgfSiyCGyqo1+h3ti2m/lYGIMnt8/8HW7Jr9x9F5bSmKRlH4
iVgLJd9Kxoyp9IZVVlmAgCAIIk/fH30xMz3dXQn+cM4+O1gCPEIg3x8uG2NJ7BwCwIazGqk2ouJF
6kOY4//j6Szdq2sekJ9uoWi5il3RSeE86H/2dcg5Ltn9oQtpyLalj+dl0F6TAM+r4I3IcPX6fvpv
52llyx7WDWFso94JqhFY1TwPHzCOvh+rkmNFg5tvmIU78W54hFNzTS3pT7JLJ1t/4AFzToKkUhTh
rsw48iyRJ1Kaw2sdfazySrVPix6F6J3QqQE/Zc0c8Ki7u1lkyfB2yzFVl97VqnkHKOHua5rx0wTp
9z3gcVa3CEUxIZnWnfmLDAeRhC3m84+bjlr9pIfVja+qh+lYwXKIwvpom13Ecy0WLb0pF4x+rcZy
KnPoU/c8s8f45WDoNde3B3usuTZXeu7ehT8ytjIT843mD/QK9t5V20xQkmqjdgo0jSknbQhNQqHN
4r8EsSYdMPot3AALOECjUdJcnJ2xFeKysBZMVXbCY8GIAsoFEj/gpY6mB4JZZD7n6TVfkMaJ/S89
K6gA7g5LicDar8it9o+NyhE7+grY8Td6QkBoFAt4q/y98G58WK99tRHg2VHIw7raf46iOmtWAKyD
WaQQDzfpYPf9HBPdagV+WCigZC948bh4Hpmj8Cnz3Elyp0tH1527tGgEm68o1XgtePVXTHFSY5hn
lorjJHsAuA0eNFEdDk+/ue8qenCaCs2FAtvlTssB9XN/uYnuDqqHkIvPwe/lEyuhI4mYEIymH+Bm
AuzIWrN5bB0dQNMvGp6s5lB/0tfp9bzVtsgV4R70r/Hmgf4TxDuOS2EzCnCWT9AkSEPFLHifUgfS
J2lsc+FcX/i705WR2tM+BLCDvqCKpsrqI/zDsGgTWXmF7AcGFOm5dCecAkfKlwX6qEgrlRX9rPqx
ERasipwPWqZtAyWFmpwz/r8NcXR34NhObMUVviP/gyBedZW5ghPFmMXy1z9wxF+2DeVisjnB8ngs
rRdYGwZ7+bIk26DVcfoZETviwlT4Ea2yBM5TenxVgg9dd0tdI4ItUMqrCwKxSueT7vMv+tIX7s6g
QTHWd5B7lfhQkNaFmb4DOaRuvSeZQBoN8v758Gngy2shu3GFeh61aQHyLDuvjp4OBc4UcZTXvYJ5
tVA/5vTuPUVXWndf9GMZvplFkOPvm1qD1Ucf1HJeX5goG8y3y7QsKGpHX2q1h8SpeMw12irZiWGm
wR2DCVRcmydFNuWjO9EWkOoAzsTJmDJNwoiA1TUm1YrX7FIMCl8oh/EET2hxbqrksRE57GG/Sxay
uBcCR43P4WvCpRm8pDz35HzOJ7rLONhYd8+taD4W9MoPcaN232I5n05jS0pn9Wa02cBDriSidca2
qA7gPB95hVIldyTK8XD6my0ZMeidXcFhodRgojiPehB3EROQiblOUIvemimG8bPea9/LmGmru25J
WoFYRd8lUg452dMRcdt6+5PBeqxxEc+LZY2JDk0TE4z/ysUUg+9sQXO8tlT31ZpfOGEItX1PFxMN
f9omuCsmwsyM951gg9RaaunR9IEuoHjV7pvqFu8CiFEFVEfIcVSpLzbtWnp7gOdQs2ABTlP480Fa
WaNSNnNrbVN0q2L3/CzqO1q17fO1el7hTwg5PdZ9DAYX8Fkz0yP9umYE3Wg3GP3df7OV/EZGJ3Pi
7wuW2MaQbs4cd6ts4jZyByMMxhqgOQR0OlZDcN7qXFs7cwenqd5R1iyECnvRF6uNuuqPmX6eLXRx
2ZfreTENpPgbfEVmGD+9FeKSZddFQSt9CN2wtR+DC8l9fTZt6o/jKhJQp15NtfqT8PodICBkbLEO
8P74ku9jqxyB0dBBv9KjUHwLA0KNVS6ECnxsQAGQKyOcjJo75gP98zJaXE6wgVooKIx7JvCOeGUv
36FhZ7aJt1FgDdpCqi9cRIpf5Muxy6gwc8b8VnYTefPuwwmonQrLrQhzqCfFosY8jLXjMkbj0rvb
2BTGIyMRwh3OuwNs+PkrDTrM57Dx8OCddbn7yEeH5fKxzZIFFGPR2ObKzmvv5zolummRdYw2SwkZ
KWZ8b9fADlK0DAj7N4Hxkn2nZ41NEF34ynC3KE+Ir97SsW31U4sV7NPGZn3I7bQOMlBu4+sRJoaJ
7Z5o+DEaxsGOO/ddL3Vx1Xfhs/uKHhcxQaAPNXTNj5YsYUOvMRJ/j9q5ybL7xp/WQnZNBanEa2hr
z8aKRo+BdvOqNxHFT8pdD8lW3kK1Hw1zv/vJpckXBh2fNpLOoaA8p6NV7fPhGD19o/lka+7AA5sd
5LM7Vd/uATVxuEWKx/f9YJ6krVFnRBi7byMuUjxpB/tp4ASGOsE0bphIJ/FJPrWbcnQZ7jBaLP33
dcdgi+fSRkTLavLqoHFoYrZ/1SHNuADvogPMdOwu6qnE9pFRH96z7yVFCrLJFmcTKpYU/irmzOFz
B8lbI8W+/4OKpWZmv3yiIy28nAEe5qzJaphAeGKKcBRE743RdkH9pruoELvIzuur5E7UOTgJ7ckK
hnv0mYt7LT/GdYDwFgPi2JiVXLNpwmxSvzDkMt5LXXGry3BBbud5BDJ9pLH3j8/VZPnqLTlax2oo
5TsNsExiFCJnhzf0G6rR2jQQkHlyBZszHMq5LC1owqjJUFA9BNu43OGFfhx0gT3Jc5bucNwyCIIV
P5Y1UHErG0ZboD/dUrlIyNAQQKFrR1uNXWsN5qW4sZVfQGurbV+h8SFUk+VQ5bYJnjNlEILPUIy5
emKJi3KDsT6jkVqmxd/lMJ6Z75xb60TvfYYYTOddw1fGToNGCa8PdTbKMLEg0g6Epi5zcoVC7Igy
xBWjMKkyqK0nYbzozNMYuJ5NLbYSlYICHkUuK8YYJitpzCnKSFvrZ7VLZCHxXDDUYkf8/BhQ9N5e
ljr/IWmCr96e97xmTLAgwXWt9RfzpMcfeM0tWS8xj98hy0D/BWcYTtcIunEyExzwx297CN28GrN/
jvl8E+MeAb8a925cCUZb/R0MaxwBCXXHFE74o53H4x07e+CBz3exKaPZN+9rwI2koTC2B/Ba+1vp
GeRZohXfZ6P9wDekctVuZTOAmAr2z1XT46CiO4fnqJzC6aBbxejkp35JesbIJPvWaOJDCDm/ieY8
NxWDC7pQqkeH0IFLMvuDCZuO3khU16OhDbYDdKAaLTad5y9FDk8G346e40XwITBmKfjN6Y5qB101
klLEntvopu0tDYO2fcdFsbrj3M7rySwmm+982xAIf2/N6LN4VGH0wuOEvGOitczPHQU8C28MaSPd
LAumrUykwe8D5xhx9iw9letYfHi14D0HC84vJxAWugrhKOI2mdwysMgXvBD+WNvq2Va6u8wq4jXB
twD58FwG0tdNo/OM2IsiHGcZqpRhCSrzoVJ76LaMt0oZMoUd/SLenIDfk/f5Y2yf6vKBBQSWkmM0
Bse1lM1JnUlAr1M7PqMoxAbuZarYtBEp03wWIrVLK9Xm4z81ma84pD/cq+ID2wZ/gpPhy4rS9TBx
Jr989xl7sm+C5u5LOO1gr7Mx+h0lVNuGLcrsN9BQnS2G2mr+Xgaeq4DLGjsWd0FM7BxEGnhZcjpE
24fMYYJmB/YwrhyehC1MY8rtH/uVOycngadaII4Xi6X2YQZiq/AvEk+WDvUneLarMbGouZSyT62r
RvMW0na9lvYCnSZorewPmt2xliVx+74Dorlh4XZIJKz44D4Yj6UuFSgrlf9AVvNd2tUVEGRIUyPP
9iE/xQWuk78fOQoOQy4VRNoMEdEPHG5Y1EF8GktjDb/a8gDocIkvd6uFEYQXMD5zieJzek3tNvEk
xX1zQZhJO0d8iFXfIzpTtgGq5Uu5dMIMNk1GoRaZPxDhii8hdzen+5EQrZrPhuioYZYCbPFWfomR
kY+cyPDEcRUvKUVAvTkof5psPI6NhzskSzq6FCK01Syafj5u5lkXPK3qY/7U85nvKM7aCcP4TkZP
8MG3ek7juMDxNZx189tNtsaI+e8dDp1Qu3Eg0tcFM9nCU63p5gYykK5vFT0ttojcVpTh8OcYbn0W
bFePCbJTmJRR1YmrUbgRUnG4TUvnhVSHQv3wfK15rtHGF55uZN3aPpDazUi1qQ2nlCHkXI3I7Gd5
Y+7BlreS6uK+1u0USKPOxGqgyEgwToypLcjfyCfxZMskh4IUE4P5nRcjyExQ2lsWUKqmwX5AOOHi
QltippcGBqAtbBbbgLiIfGrMCacNYt/YOALBJArE8ruH4Wapbzg3mW5DcrEj3ku2x6H2oy3k17rt
lqowyw58NB4O8P3uNotCly0+IPl9U2lYL4mNv7hBrexmim30HI9IxE+bn2f888ERC8vJWfsFQRQA
/sSLWUIWaw77aKNvIosZK6kelX1z39oiNGwVNXfVrPDCZAzmDSuaasmsbY0yazY1sLcbMAFBUbN4
UNnCM1qU8k9lAz1pxNG5m0JwfxTKYRN19g26FVyomeLt93hDrMOpZguwHevU6WevUxii0Cxv0YbG
AMxjuwe72Rd2Y4q9yULe9U+7vGDynAYN7c7dJRoT00EeKWLbeQ8NgRfDQwDXtofKLsFb5h/NHvRz
Rlsiea0wu70wabFy9jrMU6xv+REAy04ZkHUk2083hZM1X7/5L48/cUaWGqw0vfXZqZXdCjDKBJ0t
b+IXhFKQm5GsIqtdxobdHorK2a8rcOFLn6wYlh+eF3bhHpHdaLZdwTTGxWTJqyNDhP6SNI0No54n
bhyzBubA4YonZgE8Dm57NDpnvb4QkMQChzsZQ8Qzs+ny0jU+ZtXA9BDO7GHRfkP6rf3+czKQbY32
jKLkPmjcsUOULFjN35cx5orpmaa69BNPWyDhrrOaDPSULos+HDyZ+EO7Vnzi//ZRdtxDd2XcyIIW
JsSIcFSShefs/dFwoDuh/QZRP4d7tbPDEHFtPNvr5x6ij6loLFy9dARbfvOraDI3si3ff2nBFeNt
qlTq/SZ7WL1qMx3RrSkRObMBn2TzbvhK61J4qS6cMUJoCTbGwx9SA8x4y/vvG/cFzRuurvX11TLA
tZQ1xhHmkNxpRgiI0RiPcNoXiqMSB880VeTBiQ++EMYec1h+d0skX3b2ztic2IaTd5Gty+wYv5fD
ePVwN8TwDAT9rE+cerA4pD9UWPTjUHKv/el9q19YMDB1FQ9TA9mhxa4nBYNaw3ABc/oXZ6bpfIJH
woawDJziqlUKlpm2V4wp671IFi0l57YtOXdZpw2qDXSzUytp/LeIaWzYYCfELrMni+63YKhC6V7A
PcULw+u14EnLQ1mO/uTQMWxiHwjxYkq1GJNqxQ1jxamn96AX9E3msH+jtiGFwB6AWvHb8hvSmcBE
l/Ep4aT446zBx4jHJEenJA3fD+5JV8dXjDRSJpEKKueVKDl39DaDWw5ukXP7LXI2bkXQHglpk1mD
h2Tl4fkOj/njOqWbr0WUQHenOUDMw4oVe2xOMENZJuv+NHgwnDlpuXreZN08YEMQuPHDAPuVuKUU
ZMy6ChOvy+6BO+9jU/32kjUsnitlzqz/GaisDToMINI1IJCiuJM59vccrNrUlvF52qVb6apgzM4A
szXIVrDvQPmS9cKbB68jjAuh03WCAEZznj5OvWiVkERPCkboTon6MXKqdWPYiopuGVBr1lAxDMyc
p0eBkSVZHDuwOrycQ/GGyhl7KDc9AfipmpWFeO08EvcD+zvewMuuO/POuS5a7EUxdyXugc9Sa/hB
Kbit169MBoBoilzH9KsMwrt10jsTPQDSmALSqNjnLD/9UsKZdYr9UrY2rpG2kYrtvXFjHBG7tUaW
EYjnSFV46IGGWhLYw36cJ+qt6lxwSa1A34DSwOGNvMeLJ9poq/aM1vq9SSQfAuUQFl/vlNCY33yu
A+Y9m7XRrPBRz8cibGLisB9tDIz5PJ0e3B6IkhuvxzvRWieWIjzWNwI1O9/xuiMAZ6YMxHMsIzA+
Bg9vDQPVzrDEyJNWbczBULNbHx8r7oMnkAiX8ZudqZ/Fh9N90CL7Bo4reIFlGmGu0B0SzOXzHYJd
WbZfn0uHrwsDkfz9nbNvwNIFoFtSMTio6O+mR+MyuaScsfPKY2pOQAGE3A9+Jps+eDAqkm2JSSgD
5oHgOwacoy+DAhsFII0568sV16OTq2j3WBpUs2LJ2Z5eCldEr6rgOz6n+pAShzE8ENa99PCnyNhA
3M4QPe+buLVurwkX13Q6n4AYLtgT9dMuVHPfXa/FEsuRYummzJDb1fu9xDteo4bKVpPrWBzwpbb8
yxknApkboQ3A/hgXJlqT+2w//pNUFgl6mKPosceboYz8lNyX0J3UPWyrknWNtcNGcHPvMyrxZdAx
tsyY1YkilC3pwlqrVZNIOWh9MUWhUy1JICUmzKeZEs7VDRMs4dwo64K5iHLKE4xsdswUe8JfsU0g
3QjuMnEU0g6eHD5dAcQ5KHX1gS4arIIJHVF5BWkS2BW47hTWTQpbT/3KB3IB+o+tG7Np62p/Q281
kvXs8OS3zZOp9qeaGRDvdkWr2fY7KuXEnJ1pFm3tcStBIocgYhyTOTGQY4bfvGGp+651SunUwhfC
EQ++9xU7qZ4QLv6v89LpHDetWYoLF9l5ilt068ki6y3KV3zbFskTa+sKyohD6fUuHRku2hkcEVAX
NPA9ilDuOLnMKZ3grhf4OMH//nmqP9OY+ADOJwKDJxvihHIc7NRZRnF7BIqAaR/b+bgYmQuLzgqZ
a2wuPhhDHPL5C/aTrzCkw8MBhW9payOFocXWnoGiMhNuUtjTQbLc3OzuyvTjmT+sCjzkQthJUKoo
fu4O82xa1QnaHNiacGQCTIRgQkZePzcgEvGo6OQLP4YmC6rFsdOvtdydUo68wXLXg/AlIgzSoDPC
Cx0ZL0RzA6uOY/OaRuWUZSso6RTF6S3Gp6JctExhsFbiTb/Wz3Jxx0xLx7MhkPqf532l9AsR/E74
WBMJ85Gz9PAMBUgMIi32m92vgM5H0PZ6wnyKXkiDlCW0xxfSWdbg5BHcC19VFg1nVVprBDv5ryZM
H2sj9ZNjybiR9y014acJaB3UKCg1L5+cR5fPtMNzkq5JXWM5RCpRr5sqROmu2jwo4x42TEdxwWQ3
NBBX06fCwd18ZiteDp4tHGUyqjgLwcAKk50XhRk4KnQQFEw6ZIJjHM3KbnTLqBjzwFlwJPNj6WsY
kFS3D3z+aTcLF5cXBqwtRwWiGGx/4fICuEvm+/xmhAqnmFA9qAgM0T5hdS1Lh45DwgcJMjI6GUiz
mBEKsORslUHy23x2HuUpkidsdHQmdDb7u7tOwIcmpSXjikOtjMj0JvLbnBgft+J0wbwLwxt05//5
kHxSbtYGS2/KUU4lCuMGCh85bsw2GNZZZcIoH2YB3dAdHVI6tpPAt1j0yBZHcYX/VuvEuNrp4zfL
AoEYnN2qUxt7xSFbsjp3Kt1WcWC9cAiJQAKJkys4DbkJ5bA4G2BHCv7nF5sf9AmMov6E4zt1J1AO
xNmax2thC2anS8GecRyThmwNbLTK4gqXsI9TbQCMCMYu9M3IojlKCRhMAnoZUBV45CWGLJ4UmRMI
9nStSKnxIiJzsnSIW/mcu8p9MdPAhpSljXkRgP+JlnhrrGhnBSwahPHb5BGnh8QpcS2yyltscwZE
IAVIsGavneYRrKHrFtcwFXLyP2SGE1nB+vtBeIXKD0AZUMBeHCusCb+gdlk/diAsxYGnqZ956vkO
23Ca+o0QFge+b3YrPj52H3x+8r/K03+LDtdztr+R2+JkJv4+uWDAQSAakltnJx8A6Bm2ZMpS3g2r
6Fex8U9i9s+61FCQg8UPnDsOnk9iw4ZDx+qxB2BGwCXj3xkCPzbPF6RdBagFr0aoV4rDuUSKF/9r
37+xiWq/km8ht3Dv6p4/PRbh39pWHe2gjMdmYGT4+panNIcPt5VthTaPgfWnpxh1hUOhu3D+4ejW
iQlTCaa5duFww/fyL9Wj2Wu6B5P9/FSTQCO7CRSKvwlT4AA9WF5Loy/V03o7IlvFgd4FVwbfXcMt
R1+OBffDN2mt9vSL/JRd9PT4cwrMk7Sa+soFQMYnkmWeLWMXckVQblrDZdrPM8HqSIaTyASF+n7k
XbNda2ZlHCH1LFq3iyrsLu2elDcco9b5EVrhWvwqYIDhvryHqzJ7wsZmRs/RO+C7wod/YOe0Pgrc
A2gsgm5NIK4cXg5+STM+X2/VjfNe4Irqk199kWEf7Zqrse9AfRoIMUwP+bjkUF6xRNoP6+n2+Ses
I1e0my2mdkRAefIfXcB9nF9S94BY+wycsxW+hV7k6lt5K0KD5sj0jIWmHTMKtg1UjOpH1XFSw3Z0
oG6af/gh4Wtv0ShGZyZs2ZJ7f1mtdQjTiMs3/SJb3X20Y3N19XCz9ZS6kflSQDDz46CckyWAwnK6
ReA0/IAvxqQvfU3WBcpsLHLFcCApa3Cqe/h82PIFwwj4Yp0rBE/WvupgusovwUBjh3Fidy5ENz7p
jyAqvMlOWg9fTzjJP9PagfqqXtQDLrTTykXSlrdnnsqvGt4Pyba9Pq8FprYPLDEZLDFajddkjM/Z
Fj81kC/nnY07PLxrXo7mnsIMROe0Gk2VK/P74zTOgwEN/Kr0sphAX74T4G6/f3B882VHcCkAFs3P
gLYBw/Xd0B44t+MFblxPTBLhLstOkTl8+HSn2cpKJesB0B5S/MOG/M2IsaEGIHnNeaN8Z4oGk2M0
jGnh58O8qrYSFtbxOT0ToTivyYC5QayAus1cWNtnJ6xxCCXhbynjgOd+GfUE9DDzx3OBrgF89rPI
dvRc29bXqRy+RNjRFvqapQDqMMY8MJOH7g8jStiku4xoeybD+Enc4KbBGGH6MyxHVg3u48iRVCdt
LCGHKTfLNonXrqvL+HjLK/JngPcHdvSQHuEoze9E1o/EVhWWCCizhBHUxCaSkC/OmXrt+BvwtjaP
AMHKWuMbKsdv/tKueypBLtKIjQaqZBVdAAS/JQXUhLiOx8YGDwy4cHwhVJU8isqFTYZ/px0pdoL/
+sufLB/b+kCteQIO/+CD4NWxdxdCHTRUmDMzzLfv3+K3pizAzBvn08gF3Gaq1W4Eosony2ZPhuIO
oQY2J2TV44Ds4feyntzqoASK+3qtVMN9YusNuUo3X0cCA3UPKhGVARoJxsIzKrHB/osHSzmXV/Bw
SPF9Hsb1HE/cVnbeH5A4RAUjif2OlL07C78MKiIkPB5zA4XkXqS9U8h41bLe1gHpKKa+Yt2C3t/d
yRJu2up3DK/Jt+RHAkAQEIYDZW313wWeLSvAPKy0cN/7Go2N2I5T1vpzkflQ8TcIXYcw9dN994fS
Aj/kb9aE6GSwhkQnD2Ej2nd4ujOcbTblXNjXCL7d6TVnQLdjOfBy3oUZYaCqW0YCTLickAKLJwjE
VIywMNcgN+1lV6jXeJioykpSgqOwXEt295esau6B+rvcNJsUTmlq42ZF2u5GdGA2ODW+fEBZmdlm
2N0QMYvR5Azvc5p5EGQLHpDyyzozaaz9GkI08MaM2kxen/H4GqlFyE8a6+O/3OL0S+InWlNh9SLg
YyvzrAg7L1cxXqVgzZA2NMvY9uDW7geR03MBL8dOLjBm4eJ2YfSlZd54IWbeCEDvpSNTqlWzwd/q
8DmNBiQNfjVMUb8S6v4HLBeL5nLyl/1OF3wvFnw0LI7e/3kcMpaZ75FHVd/QewTvRbZnzUBug/Lj
gxg8jt2RwFyvvMJ1MpXt9Ku2ddWHTEaLKbkrNcxdSvwU/ifkr5bhW7HrDx84tBBpm2uNl65O/cp4
37wLnkpNhXcCv8Y4gG7sQN8lI6rm/DtB/kQdzBA9VWAzILAgNI4dwIZoKyue4CjMxHZkGDJu5irq
jgmlIpTil/cKjdjE1ECGaPVLfUAeKMKhv/fLTmLYRux6l19EX81eAhXBWvuNpIgrAZb+6Fovnph2
nRVr1CQ9zw8RPxV4mh9PgOU/8QkYSb+VdbJ4ejKHwlW80hdWEDKAXSqLJpA7hVnX/QbDTBHQSsHU
2d4vKgevUy8JYH4tGXf1OY7JM+PvFTbETtKdSjo+C8w4XylqmfrGC0DCJrz9u2G/li95Js/rQDt2
qxdxQ79lQviCTVv53GP+C6cQRhjEr9rcwcW8Vu7z3Ns/8fbhFYt+25sKN9IBe1iz/DLsMVjerCAd
0lgH0CtXqtmY3by4UetqobyvbRbYXvu+M4cw09jNCex0x7wB5gz64o06qrVoyU6V1wdQpWAWY8Lo
sMUq2AczwzZM0YdTjk1+mB1IJKQnrU81TjhQVGOfdmVT+o1Ds02sxRA+pblAGYpo7pDNs3m/A8rj
N6jWr7QCwAAlYmlMMNsbIUSYNENny+bFpbwk62Stb+oTtXT6NlPqR4YeRFYb8xLIfOLQ/6W3jjXD
HAEn81m1BhQEzwRpSC+vk0rb6g/zxsX2Eq/+yXTmyMf8R0jcJuygv/JmV6RVlXggQMYiOgTaH1CG
OH6qfLS+tN6356E99H6EvcK67M0Sa+6RkGNgCYg8h5ha4oykxetX/3v9gp/V59HvNaJ5uQ0M8E7C
VarIXsXiwTFORDSFkiMGyJcQ76h/oGh6kM1ToP47CN1ocLDQ4HSP+HQApQ3B8NJP4DW4zZKOH1U7
W0gffWQNHvdvtY/DcpV59Y5SHkgaablRjEFUqEvwYJja3TVfl9v36rV/8SUpC3G+oNAitRY894Pc
5/+LSL5eO8ABKniAh+eEzCl6thjzBTCq//At4AqqlsEEsibAgIBM1ZnAagOEJg3l7g8/0SX3p2YD
oSXg1cGHggfFPJARiUUIUQEgHwe0Cykjda8c3XmRHePytes24reOVoRriywGK180TzMC7OaIkZD9
vPwaq9v0ovtGGG8xnp4TTjfL92KAahbCJ3vhOVf2sJ2Xg5OcEUt9iVCHneiIt/1+QsVsgzYWXrUp
KDBFOPFjPl7aLl4LYfdC/cpU1cp3LXOiM5lLuvk8FuEdO1wyl3CjAF5gDz1lEJ5ZFBTf8pbBNeTa
3pIWxlUc3wfPmjTMfM2n6Pf5L0pgB5S9N1GeA8YwH5i/ieRix83VYxnmMoKjyZwOE2jSWADftNU4
jZAJOd9Jp5cnfJdfuAlXds9RfQB99J8hX25qZ3Nl/rxJBJIh3EJSpnwRuwc74ZehHC3KYLVHTE+Y
7wIh6n+JNMM3bT1ikqnDt1Jz3my0dKY4ykLnDDrd+Q3v4fFGbPVW79435fQMjMQmXfGIPqqZqX+a
03sFystlGXxwRzaVhUEf4P03M7bIjpr3p3RLtNn4grblARx0gjT00iyV+eB3fhYyZs5yshaLbT/2
ryytOLivCwYTqKeCzk9w4d3BDLmVt2ZZOS8fB/THHgBs3h4eo5BFmafzvAsmi7fL2EunIzUc6Rkw
HqDdr3b82GVnvWkZvdhmDjOGo92dgkQuMrnoHf1ylWxk/AAT1gr0cZuQ48CAwa6TGGeicVmCMKjn
hsl/mHO4nSB+MFrOPsw9Hcybxz1XOQrKtkWhfz1DOD0U42Y8JxDsO26Q2xckZyDe3rW2bEIWWAn2
Hp4RYLC6yZbDqXHbFQGRU7txqRpNUAaXNLcTeBlt1X8ED6y5POhAzan94YhpVszqa6JupN2HYCuq
TQZbJkGuHGaSF/VWFozpqX43F8KJB0uZnJFmyZBrn3loh0b5T7LDNwI4BAgc4AE9KnNAgI7XKdkx
JSARjkOwp7XZ3M/6H+Ig+4P4LNqMcV/xovwS8XCaG/hTCOQDiYeJF43+Lt2pP0knJh+PXbWTbQxM
fGONneKY0pZvmFMuJ1dMqJmUjvlw3Ty34hEPRkIozbXBAjUvl+lSWpU/91N+lc/ZcuRXc7bVxLCV
K4YLRNV8JfyMpSvg2w2b2lGhiRMYBxG8mw8MrYBWrWRDGGey6XwDuiSpaafiMEE8cug8DRuJdPuw
ypAw4fuOgVw/n3j4PpjxQdwY9t0ptyizgEJ/m63CiOblMfO7s/qP4lI7lZnbACi9MUP2PnSSvTfN
3CxfEd4iI/HH1SUEMNQ5coCgdqwH0njDty3sBkaMj3VmK1BRZ2WQBsAhd8dwXvv2W/pqjoCGvGsC
DhYi5fHfhzNAxXHQZMLD9M8w5QMGzuo67n0ZqKvGOm1WCdBIq9TWe4/lDUIEukWuJvxlkAluKuZu
io1Q1Fe8QgrilbLL/cp/+e2qr3EFt0RKuh1MUh7w6McZh/QeWKB6TGkqh7TlUTAMN2VWEHTM/ObN
eF4HCB5TzmdJy6Vz/xrgh/0kP5lhx6pVnzGY4QEW3Bk9cOaWY1Th+IASyBWy5GJodRMO+PxxrvlG
qsU9ClR8n5cJnssuRGL1Uv5NfnB3+Y69Z6AfOcQJK0YImTvi7bN6baCDkkTs6kvpB6wf8+1i1Tko
CKcBxG0Eq1DRqV6OD+zwkdDuKyyRQBBoc2b39ZTrP4B/CZJBweQWwfMmrGAC+Sj0TNxPvH7fjsYs
HOgxlyyYHuxRmKlkNBdubEvWw3/4Uxsaw2sn3/LdMNfC0gVGGBYdAYU575E9ead+B01jqG0JP5Dg
pwfRlserO2WPcUtJLzKwmeysujWWh37nCdzY5RYzbpILtpzGj032nalzg5iH1i1DjLct0FwgIPyk
XOrIv9emNAFjHRyF485/bSQrpoKDqCOZI4j5sG5I2k2aW0u4iZspplEEZxL7vipd5jNWugC0p3ES
lq0zcNbO0A843L7b5gyBxwZU86dvKjeU1xR/rLjoXOuYukcLMbsahS+nm6KEYSt56dsDXxmZHx5S
E1igY+0iXLWTdmWkFm/TC/cBRTwUkh/Cj5lDWSQGHppbNAZCr7kyqyv7PXztoBsUHH5ZYMDS5twa
oXpmDdSD5EiWwA80az8TMAfg6F/hik99b+m0KJyO0+NkdpOCG5vLgT+ypLjjk/w3DS8PbG4Qxo1O
xFaEyp2BC5IReG6s+8xMdpyV/WlCrQlS0HJDf1hT3MHphYqoueS76KytpJV20EmOWCCaCicBNPOL
bsXLnw6LvhnJ3SWf1JvMC7eC9wBj3S5JTpkVF/WPMmnfjz/Y/ffDT/Rn7ArVyc8DwrDBmUIUyFxc
1x34lsR/xT4nHvZkoAQ8wyOjFaB4MGceUimN/twwllRQT2Knco63x3ST2mBza9Eh+5sfrGZsT9XI
rtXPk1OmWiK1r1ldhZD7hHGhI6zi7ZuR7TYL1A2CdVqD9dOF+oLeTTNHvVfjv44ve0q1/0YJ9wip
3+n6D1PPCOojilVqLdpN7sR9uhwP7gHz5Q1h6ZyczLZmpIwTZDnGsDLjRK9szJK97srcaBKv0dxI
rmGqm/EDmfIrY9xo4qRMciRXc9Wf0TBBwtv57YBgh4KdW+rNSCFRPJncBe+v8kv+HcYOmj+RB5M/
kr8JAaLF8KkaYQlhtL9QLYHTJ7OjY9zP2Dxw9LjVCCgYU0xHVx4Gc8HbZV7ewdyILNE3ON0GaqbS
/NF3ySr+BSltNsAw7wXFYfCPpPNaUh3ZtugXEYEQ9jVTKe8RCHghoPAegXBf3yN3x+m4t0+f6l0g
pVlrrmlg8HDcsRWWUMmeOAgXxogpyHYvuP0OkMgR2dCujugWxCu52fT5JUPXdJt13MNkEFyGW1zO
OvFWLZsS4wrKGcAyiEF9PilkAJtBX3xfNEftV1gll+QwfJUkVsBtqYZwZliB3tPFT9+6tgQTwUfY
TY5hq/iAgKBj5hWC8m9FL0ZdQDEPvalux31++8nqBW0WhSZKEqtypu4/+8+B/Vu+Sigl6acpUTHS
/IBMVtHW3mKbwHxeaO/sHTMJM96PqOtRjbr7aB7ugCxp1eZhOx3k19FVE9d1oUjhONX3TNyWrzaX
755XjCzQaePacVm8SJUYxOf1PmqmN2ViB3KnfF0B4dgLnVxI8Bibqm+DpTD5GJ69h/dRV1LqoOGx
YVEg4G9D5RA99a6TTaLtGT04t/wNEe7p49SHx3rLHb0JELfnT5SboCL8Zew9orJo/yp44vAbfMPB
OKPLkO/vMmacTdLCF7/45806VHbjbtdk0RBIeg6/F/uGFR3a/Av+f7PW09qvr6O5xYM+vdb96T+O
Gow1JtJcHCzlu4y2xORebB20ex4dhochzYA1UPAWoU+4d+dmE4qwVQnKWJzC5g5lRnZJLmz/NkG+
WPF3x0hIFGZc0SdrpX3v5zJ4ZVSLgzk398CUx9y0EFTDR2uwUTBiUVxVpGynLywWjGL3d87ooY6O
kZtRK3lY70njQ7yL3O1kf4+tDFlCEiEQ86rDkmgYi2TVAM1edHR61KUgm3yLakg7bbqUOgFGhqte
TNICRw4NS1PNz+rNdt9L7KO2jAFzKi+ZkgC5uoc4mVxQ0+I/9ZHMDFgimtdHR0os7gmTLtaLPn5b
nplXZTfdTeas/4gmhlRZOlX2Ygw3qM4A+yGbwXLF9fBKCdNHp4qTBi0NE/7+mJSdt/6cX4d53fHf
H3hYMpTGi1GcUoho8OO4+ZDJk6phwcca7xa9/Ld8uj1GKHAvVdlebSMGdIpwF+4etEWsU1IYuCNr
+xYw8QKHYJHFl6CdzN33dN4b96g4D/xmxm4ZV5d4k2D+oLZ8OFSxYu++EcszHePl8OHJqaADoNF/
pkynQPZuB3L5juPrGM8M/2TxwQ/YznUokiELWszJo5f8+aQqMoPnj9G/4JKiNmBqK+FAU77T67JK
uBMZJLjwPwcLTbRacujZNWYQzQ0uD3gDEguUEkw8eY+pM3hVeKlYzyW8Bp4nNGGpN8vH//h8R9SS
YDHqcbBaUyo73YTQrVPscMZhWrfja6FH4Bo7y78XdMU55LMWn4ZIN7HT5M2evaSQQpm5szBho+zQ
y6k16oR7/g5qhkaF9Lnyh8erC/b9k/3kzemFukXo39+cMq3h6evbn1G9ft+Y7CGA4irb4+TfTR7e
a3xOK2FINM0MHJito/O8FuCq/MEEhPGae74hb4st3oz8CG0pnftRux/yt/xEDRB6CMzxiyWht97R
v8ouM1cbCTPMV9AtfiVtOLT/BOJiBzYArI+velDIy/eY4TeH9HsMQsHD+LE5qOQ8mPIj6r4bwO6s
4z6H+D+CMwqDxgs3LwxY9JWgfx/zJW5oyG1yu6ZZ099KU1Q0SxJTJE9/dW52XivtxRA+A7NbHn/Q
KQ16zLNz5qeOErYzX+PH/8cKyGgEAE7g53hSyD5sPsYd6sYn2s3Z0QfEVtY7pzXK2TZo6KhE+JX9
0BHIHYgl7Y2Z+BvOKeCAASvohqAFoEczUC5ONViheB9iM+IA3iehGMg1vOoC0Tg5wHByvdx52Glf
vDZOKFIjv7ihM3DejP7gupg8/u6wLf4gWTRceJANIuwfz/AKPVzMjk/73PDgtp3+sF2FkndCimta
nZIXRRlSJ3sfjt/N8opB3pDtVFOSd3ZxdzxU607KR1IvhVbjs4AtgGJGhOiI1y+xNvLSqVQJvwnK
tEjrNl/CWB6YBUEAohVrMajmqBLV7x/1maofa1ODFZavr9KzmX8Eicft7+VrCmOGlXLrhJXSvtlq
92+CybFXWWF468eDxRppAMg+zT9bWHMKRXRcRBGFIvvGa/DwPz5nRIWHCMR5l19lMf7nZXLMnJAx
d1CVefoD8SHv7BK4oGy3s/6QxacEiHwrTQUE8GJxdKfrAy0GgnL5WmqEwmgtQfeifO6lEL5LEb5I
auZbg6LX/A01Suxz0IgN4uGvqCK/JeKagu9hv0YoLYC8qwjjPcRm6MnB05ka+JTMyJUW92JBHhtx
Flf4gEN3xGTkQYHw9Y2ImRQsA7mAyaIx8xjt1CEnr6RUNA49tVVFozSxzFwfHRb4X9lFWjyhPaR3
ZbB1E+Wf8+dRgMHEtHJM1Jyfr35XZ/QicSE+vmSsDwOH2w6WE2iMAZxKUPr005ZLthr0e3ZIYVII
sUFoZ2/tdael7DcouKRTy7teF2NOseZ1fuq45wLPCArsmU1nt+SxYoAq8m+S0pOQcjHE+HK9vpTr
nvqr7XoSNgeIfSDEDVb1JayC2z7pYH+NofFbQdUhZxXbEoEfoynhVFFNWIeG08e1DO6VRhbmUxxg
7qwUa09XebFemp9MneLAd4Cro0FY/IFAAzXXnF5kjmdir4QzQp36s2b4drasgej6mIfYtsluIFep
+5g2a7fbtPfzta4nZc6pLHK2IfpLyVfa+3Ax4Bpu23GFBYX+L5eEFwAjBebTbl+YXbIhCWpuufNi
17f3aGo5vuE+NXWYPJzvq1xTtYG01vQ6XV/nJRXgkMFj5zd/k0FTmHN7v8+WTDLgZ7A9YH301OsU
nWHSv7yzXLOlQDihvgfrIxp7Z/ez1qjzQzk9uD91jPLi4RRb8SGQbce41zncy3yPFR1Wndh3esnM
hrU8SRJY0i0u7eXsUtxzPL/on7VRJ/+Y4Hq9cX80LuiVDpxAbwyvqe6TGeLxyLReHP2iQ9HXoXRL
EjOA/SiKF3fgluH+NiPqB173QJ5dgH14MqbLIV4sZ1Uxu2iOuGnPEOOGHWyaZkbtc4SHS4NQaqg8
MtmCtIp7zCfqy84+J8LEg5HHGLFjNZYwnD/FoEwMizYMzdgLD3W5pIki0e2uErA1MUCqImeYpvEm
1BcwjtDGgZwl0Hq4OgxhQ4m1LysTCidL9sgjOwWdF0k8+NLWusxiNKk/oWGB+z7whItalJLgvGL2
0WdqfBUB6vWzmNwX+GUZCeCzXvoD7Vb67+ud898cMGKA8QPOQklySfnf6ZW40NoNNTl42sCxInbF
6okbRk8KTgPWrQAkdHo4YthPYl4W0Q5OX3y/OP8+z5XfMLs8Wby3s/3yoP3jfVYynLnwfcC6eZ60
595VzAgD/Fh0dfunPcNCzMCy2UK5hJ0xKYsPAtFnS6y3VKFnTIVmXlHprbVtMxUHOXe03TyWw875
WI2G3/b5PD23VubS6cEuxTN730MAXtEuhj0nVihbdQduMRBAwP5C6iCe8pX7v65YjFjiqMuAmHVA
AciiGiFJHMR9CPhdscWCfFydhrgy9d6ECY5hxmlKlR/2tTDPKuHGfOR0PsBRo1878fxTohose8jW
+1yTbUQE5GNV9vVkg7LBKEKGM/B9E9Mgfhd6LSbD6dl7G9ab/8RxC22cowBMyzK8wMQQ+A+lbe/P
jFJ0qIiaOeN8h7BoyZ+OUWj4Vw2sQRVCyIIbBKtcnh1dlDVxPBNPQs902DftMF0i5dEg2nrA6Zsz
06+u95ii1PFrWB1PNbdpFmaDuJXesfqlh8GEzz6m3Ukz6eVPjPpKM+fn5dU7ph89ppPP5a2ch7ey
F+Mi1LVgSegirMftB7hPx+NB4HvdAZm2M93w15hEoQZ0n0tkN4fyQGTqK/quBlim/qNeMyyhVH7H
x6bUaGr6TG7JNqv417N6ZAjO26uDoY7XKSHCz7opqHwXvUqTHQ4zByooxkDxzXufLSg8N9hbBaa3
+LjBHu8xdC6QtrcXVDHdRXvEBYH+pX20+pqdh5jN+eo29U2tQqqdBF5mFGAiZ9/btBSUZw9mPTDc
RLOn6NR4ODT/kPymT/waMZ3Evy9vpYeyjYcUTQ5MPWyPNtivkIj6GiJliz4uzW7FAJXGk/iw9uS5
GYygcQGTQcsBLS6YJ3KY8+C5y/VwpLHkaADMc2Fq5TSmbRRVDZUieaD0Jfv077x1vpPjw2VQbhkl
nDtlyCEhpJAbqnjgXMa9WXO4JdoduifN3hCe5SFu/REgj2XKnTSxbQhfDM4rmbj2fbIr32nNHBYU
WFWqOekmnVlj3KfeXpMv7oP+OQMF7N9RZsbq7mFCg3M56JK/XRnjY1qjyzjTo1/TV75Hbf+wehR8
0MrQTBMrOzSpXpgfJL31DuUNEP0Dd83nuPW3W9y/9qGv/XU6DtnSdm+A5w5LnTVLoiny9U6GjBYP
TBQofzuM9r7yyHR4kM3tf00YULlnxCTJYIkykFxD6JcuZauAPvn4o7cdPO39YKdZpfDRr1BWD5ZJ
2Gqt2fRXqietBcsOBrgujfUA64gADqf5CVl78xRSKS7Rt8r5rvd91TgLDOwhDxA4wIvGGU696GNa
6vt1fg38E/egdFQGXx+lS295uFvVkDaAYQV1+kDq6dmNOGoBZN5vZRp73rptv53B7dLuew0Xk4LX
n3mNjKQDsMeyp1xIrjFzVo/54tz5eBfmyD/7PP784fy3sz60ITnyJ/rL1uQ7ay5+ns6wZT7yGt7w
/s8HIK3PTKsjRlxAt12ArKE9NsFQLg4+DeQR4FgPYg/h7bvYYv51x7mOcfloN2GK8v5Yr1VFSuea
i2ZzXhBTOh2ErbgdHcct/xf2xy9GcvCSNQ+1E0MChsxkcziUzwA3reJ3JYs5+NDd34SxsyvTbdfR
ruNc2khX+GuO6gLRHecF+MJuyTs6LaHsknGMWpBzBR/v/ltsTSSiNpugH/bi/urXLfBEMbT/0L/j
8Aoo8rKgie823V0MggEYatxKyNjNj9OevkrKokFeuduGMDMwol4GEWr1sIGHcd8ZnaHe0BgNbHi/
NK57Bhmcb3vRoiUOO0zNwd8RtsUmvmVohdg0S37SgDtHPfWyGZxzIHCaY9fkHkxVO4ylTD495dPN
4sUb1Ofhse2zgkcM03A7q+Ivxe0KIuumtWG2jAsFKbmK3PZ4BsuwLef+7MtExUp+qPow2qLboQu2
ljDv9QdgyKGrtNkRlBL45MDE6xvRUqLT+Qjc26qhJiyzBpDFrEl5xaqKdf2Pv+xSKsMSZs5PDsLW
Y2yqkd/mXSy/9PVTyiva+P7R5RSuvM4DD/IbPqQD1BxerXoUBxQQO3Wuw696L5jmyuK6pgpvLG9J
cUU+6OzmqqJXLNfMtdAA0MFQSj71/W3wcUBz+IXQXZ33TCsL9X8oucPfQ8tZzW/UBFv45aGYfjbT
lm3607IxYnBzn5xEvLjaow9nKKaFhEDURtjsLdp4LkKhnEvnrzH+Yy+jhEAGuT5YWvNLdx53ESdJ
9vmLGwfBOh3erk5z2CrM07zktUrOPuXzCfP2Nm+VIxforkuNk9zzZCAYgmr0mGIduOTfXPi7Lhgx
XWVCuekVKC77dC8UKL3ALJddGd12qs1L7ezU7PJ2tsEFsxVAkQb3Il0d+ACgGTiB28SxaIr1//+A
kO4w8wfdOueTzGmaQOeZO0OBkzcYrf6V4vd6o9KlwKrHXXzLmOLuQMXhVeh+polncwgi5LAkAlsP
e2ctZ1yBv6vVdphBPMHiaaPTvcY3K+gwBn5aW7BeFjH1Hd8z6i5+VlN+OMbzztahdCt2NnsVqV8b
nONMdYkzlx4TErkl2mMq7gJ2Qe0U2MeyQG8WWpCzOrtLqAjSYyRPD9VTe9mJzAiHeSrqHPiC54vv
PpJs2rGAN1TzHvDMzqsgJTz2vA8qpk6YHmo1lr3s78FNaBSSmc74m81eBYq2ZXtxWTHVwV7TFEmj
xIyXnAVg1CHUE/Dti3dqBPU1/LaBeh0OkQbmTOwgxoyAW3ot3vSIoSGZZL/pXkvdhK/PEX24Q7NN
0/CNdUPltLyXVnehjqbFhgoBI1/k+R9K4xdYEdNgRLVbfhxUVbUu8FEYthBYCC0DbAyCD/a6F4jo
8ol//EfdPxDPXdbQoevVObDCQLD6aBzwHaEop8376ZzVlqKcpgbXulkfPN95+c62oAYEH2JdoFon
7ENnffBqTAuBq34R4CAaoMXaNP7Bqc1r+xSk6wY/rXET8U5LKH+h0sRxMFx2SE7Pefb5P7kzB1oL
YyQZaJen8ReUYMpIrQdOu8idGmCM3kQ+omL58QzdqsJtYHoyonPzmZgWiNqxxZiiNOfz6VCMOw+S
5pZXfHY8Rh8PsRwAWH2GRrHtYVPtdvH7OYhksEwM6EkQwi+2NiJ+WFg1NeXtk54+NgLl9Wv4PqdJ
b4n/up5cd65e882QAYgTl+bACHSv+h4VlwsHGAxww7UFUAd1gfJRAojWsvVKO1iE477WqkgkuclW
N4Kn7ZJaQZf98XCbOZqq3wzxqj2f8sYg9MkEpT6mIMLueeBfr0WTsqqTvbXB9pyLGeWc1Rq+fMxl
7A/e1gDDWCNrl70btqxhT/IWWqu+4cwqL+E00yeKRmvw7L6AXdLJ4djAACk6aEMnaDpgi0z6K4Pj
RsCPQZ6iQSN0dfuwsnSiCTXhJJrZt6nBXH9BZQzeFKErfg1xDoP2/rO4l9pyNpg0NyyKI5M9/Asq
4u67H+8E5msdZ1ywnLovvX4NKF062FzfDxB/wBQLwGr9ov4dxRR49XQLqtZUZAXbNovlgf39Szjw
IA42CgfJ0J4uszcx7MklnMweQuNj637heaz8G73d+EbTow9QLJX/pVmMzqrYtkXevLEwevGp/Kv/
Uq7p1HuVtO/0K5ybdPrMK6qtcMLY77sy5pzvSYcrhdOBQ3t9sHMz5+Rh2lx+hOedVQLQ4NzB3i4L
NrYkHxsHMepI/1T2TXF/axAD3odGGThzvW2YrvnnOz4UhRDXFe61o5xz9sGyVt5a/wTbhpATTAwa
1T9wc9lz+WI57v4UXjmbDAma7YBiMo/gSND0oDcVnWxN6+kv23vhb6NESRkTNpOnSIFb2BXkXHgg
o2Q246rmTwUYaKGPPVCx3DGybRievfIo15oYx4Z01DRMeaaeB4xKCjl4tcekh4kL30Zf9ajgwT0C
zxFKSB/G5h0/m+OQVa8kjWlsSh9r0cAoPY7g3PMOTAH40/72Xkkw2gLFsFSv2WCMZQzUUlkvT3Ij
3ZFSgyzeyhgdl9h6fPr8HxYkvLwthLoWZJ4+LDDWxSNlzkmQnZV71RCShNhz48gCYF9wjrMOeu4S
KozK1514XbC+OOq+G6T3SdGIc+4Pnj/XDP8aal0Ov2XB3QeEW54WgIHr9Z6vB4TU8prDUp1ilfIR
lqbFV8c7YWd7jA1K6Mmm8qd1GId47os/0ZyUtf0I05P+IW6anVUUdzJJOOK6BU3MYwryyCnFmiiS
/GR5eRoqf6ONLuMBZ0QcT1lWeltwZkWF8Fpe+bBAqx3qYRgQ0BZyj6peXwGXpV5TjOk64fK99vK/
j0/n68QL7IaVcFJOQV2TJaT2gF9zTOnZknMPHcP5owg9y/YUlkH5tumJp/FnQcPojrbTvgg9kOID
QpExNJPwfpb8ib6hlHLW+qzWM1cjSxXv4F844EZjskrk1yhfK1i3l0UMpist1/TGQ3m24rARmV/O
9Q5ZF89NX0xblu9uLJRDR7HqTDtReMWnYXBk0yFAs0Zny9X/skVs8D1UPxW7rvVJsvjNnjRG/pfM
hmqEOVFwwXyrWeKV9FtjzySJjICbzrrde82/+iTDnKWK3WnsURt6rBaWanz6CUAVVpHzyUoxHfhS
5NTbmjJE9UOmEhuTutZn+sd/5YEpvWPiOlEsyCdepUr5F9+fhtAAuibzo16eHgGr0j925U2EKQMI
HVtzzQqIAGy5nlTTQ/CUw1aw2Q4lC3xfTP2uy9GyLRyIzdr5hGYQDgLv5BawnIHfKExKD6iy/Mgw
jFnsxjrkuxRM2pkZUSgyfaN2PdhifQlSZuwgNJUyZ9SUEedTa/UnYNgzf53yrQlH58hOWLOsb9MR
TsFJ+0o1Dbe+w1PKuXuFWry9acgOxXw1YdAgQMZ9lqVyHFarZ7eUJ5z3hKLUY29PWSWeUdhevucR
yWfOu4Ui4Zh+rFyLRJbxuJr0ZZApPICZS4jpiOhhTogNQ48hiZRihEM3agriFg2pRCqKoi0TsEhW
deFwA8yt4rUTnI94dOR8KO+5zNMdJ1ReskR5rJQHWex3Fiqch0rMJ33kuSliGKYF0jqKcUDojCt/
IGvD7XA4RNREdnalZSfkermIsclSikybZiYBjjtbmywgIcoKrOHVilt7ET85h0y1neAv9WR3tMKR
m/WvqFQ22XhyKfb0ftbOu9pDt6JKDmZ4X4jH4hF/Bate/44V0dDRAzpmvJP3mGL6zMbaixkd9EvM
3jnxXvYS5p5br0k5ir4yOoOYgjgHn/Tg1IEcNkXX9Z8j4tI33Zw0oWr9WvPx/L1VoUqSfNuF/q7v
LIOulROdh69/fhmRiQnajnlVU5uIxSPpWvel68Y+EuaFfjzaQtnCGngrb/Hi48jNJjj3MK8ySbNu
Su7+qMPPzGNK9qPtm7yrEcuWzPK4ynwXhbUwV4g4oFFbkjevQ5yQZur5Lc9KDoff5cmZ0zqr1eAg
5GYeoxrJNmyb8uezqv9uJfGVdiyf5DLbwPYPka1OkTvsl5VDqPF052/Otv+Ka7x2XzN/b7v9GFHD
AXKnALnkeMlI0w2iqO/MZu8FnPXJzw6sYNgPRu+58DGlc4NaTIIaByUyiSLMRkZxM/QtK2jNSGrr
Wb3VW7gEzZCoQbt9lJugHZ9vakw+22QeTVokOf8LcXLdE1ogXyfj+nXiok8bcsgMMhkbI3lOMnd1
5+VPsP8SX2eMKS3ecXJYMRsE3d3KY6p6DtUZJPEEqKDsZSFWxNqRDax/s5B6T+g0dN7KlNmzOI1L
qKpoHyOGRnqy2hgDwsaYMoFt9UWJNocG2w4Vj47PlEGzBl1nvOZ9Jl8f5ZvM9qSWcKWwbPVIGgcA
xqi4K5QvtfBl9hbX8uRsKsd/xtg5T5kjvjYD/OOmxlcoNs/qTk0oPmlGSo8r0UZd/nDpBcwHOcfR
ZicnUecPfN9O8Otw7UOCyMBhCBO9VVMGrezzhwjFdd2zJSnoY05zpG7BvgS1Ul89XPi4hWHNrI61
InQoCL6g/RGtfxTUMuMfZQc5CSLS/maR1biIcY+HJ1FuLWr1/iWNLX8IfeU1ptlUeHWfF/AC7TE+
2azKrgqQUOuks0mT+6yW433TIYnP/xbDYQbcg8vtlzdFHlSHHWvaEcY048uf6ZHSzYveoNAbVrPh
F5tQIhiPmFQh8eCgCRVNJ/m4jYM4Oe64llZw1eMRkJvCjqJ51oM7scoGKQG1NVFtXXbzPIMxx3Bj
pk0c5XfM9H+nJuMBJHXZAvVjgWabHZnp2BwJfI+lO7BWXQVMrwit8r4gbD89kagKJhnpFlhODy5i
c9ITDICwe8LlXjz88UGuBl5GRz0h7caBUzXrCEKwWD6b+2bcsK3sEmXkBLBQJu/N08Imxr0HGdGI
TZft2YR9sm5YbxLIWkvjLny/M/6paSOb0k/sJHcLMwcGRGH5AvTNnT5FS9ti+NytSQimRNT5g46I
r6kvdxmvXfHECKjnJ44hCI83veCDIEaSPXHzR+eh3/CfObHNK8BFdxwBxFbwBNV8rp7WR1ftJNaw
p5pxpxv21XX5FjsENDDKRY1qhVi2z/rO+6NhYdQbDA8H5sk7XPDHg21GkApSV4lmi7C0ryWBeXEe
9n3F1KNsJo6joxLB0FHTFZegNBxFggHYD7SHEbNFQsD1/7Y+BQw22BwUU9PRZ81DCFM1cOKROdLO
jJp/Jl3SgWNBCfX3pHJhkaAgZpYtpTs2npKMs+EQx1HoXZF7IOPWHraXEguaJtde01pccbmW9xW6
PeZObNIdnw+7yJpogcviRIAIpuXeRfWxqgI1uQ9HvTF4eni3iMk2hVOqXR7PgwXaNwt7of+vgzrI
AFbFGJetk4iaepugnIj5uzNPlVVvBy5Xyn1K1tg6y4hCnH3HBjiNNV5xYsy6TTF6JCTWj41h7Zsi
+y6b7oPT8U8nbXNJ4nWnU+Va5XCEg02MulJK4iXczBTtqLJ6QwMQ4Q9iWlPd3jJrdKTxRveL4HZD
DHEHBAI6R14vM4b6Het9lMN90kjPbLfD1tsAzrsbLKnZEz/GTJyIaHE3jdQd/UbtEt3NpBKLyh89
GEmI3tivQQCmP9gp6rh6h31tSzf9Wu3JlMdMtt6V6+KaztGGxwcx2twc1+/aRKe9xvewDI/hSbC3
Y7L3uFq/AbraeOd+rem0n1zGT9WLLkJwP6EYozJ9UPZJ7r0e/gF2Rqy69FV67SehX8XUxTkdRWpG
ZYglPNHQl4hsOFyufL1JcHdSoB5fy+ds/eJqDvzlHKIh+l5dqP9kadC7yFBNFZWvr+Lyb93L13qW
VXLkU24eKCWy1u7/38sK6/iOgiCQM9Xu0ZaoURdHaOqEg/vsUQGzGnYznlx/yWUo4wYrGf6fT11O
20QVxmCypIYY3QTfrTEqqfHflmY/cW9+ZosYvgY+o+4maxTchxxpbw7DpjtqcWWZmELTPN7GsTJS
l6XACh/eWb2oZy0Vhx8+P/90n7wx6P69xeo22gz7dHUID6/cLr+jWMT7FBGoLEsy7ZzptGlxlQ2J
nh/J8O+mvJyb004xCjzxrvwbD21vc+oSGI8UVpCHR9HDuRM672keTg3JXQ/LSVJyrkhWJ9g7c3nO
5aGtM75xSQ3VJcB6js7FEDl9+4cO9nGnzhV/oarIeMz4FUxhT9Q1BJb3rOwdfEVW4wBXkgPLMyQA
Bdt0qhSMtjNjGry5W+XxFJmmqMvNZngkoZE7H4DzShPL2a/jgFYDgoP41zZYRdZPscF1nXOaNBYq
CNcKmvKtNFR6FRNuqQPSI/5DZfLg4pSEOIziA+xLAcNlAELLCVYXJiWr1XrJoTtcre5qgoOmH5Gg
zMw+xjLoDYI6OXlvGi8ApAXUWOVz8a4GBUKtAf/06+q3jjNgF67b4hP752STUadzfQ7E5O1zrTxg
h8K1snEECDOet9+2u5MRO3woWSB5zLfsI4hOt8lqBYA7OZxl8ixmfSd6cOtWFB/UPzV5kNQP+klU
fw27rzi/UcmTNzTcUndSdZLG0aH0j4Hs4sXZGukzcvj1cPxFSQ1BVpF8eHM2XLLcDcz0K8MKXtOA
LcUGQc3MgFr8RvhR0PGtTk5fjQMqFI682cdbRocCpowPC8PLNkOOXk16h53HdPBRUNGT2rnJeAdj
Ct0DkbFPfvxUwPN42tdgpStVbH2Wd85vKgoISiy2q8fIkxJgul0tmqGkcvn3tvyozf3e5wMSoWNw
+UY3K8NA9/kRLr7tgxRHANnrpLd1Y8rSfTlSfRQL9wm8pI8Wv8kvWW1LKpHouuiJcZ833BH7JWcl
clqracW9RSUvrM+mW0VHq6k32k1uiK/Zio06ZHQ0Q7I3iMzkzrlb476yNiNcLxErg161xOI3hjE1
JHryHXDK9fP2TEuv96vLySeAKAehOf75hgQ75Kq19rKXzcUze5IT+i5fH6eDzPOuTEyGGZypD1eS
fdu0EkiJTCXDHvYnFxd1gnMIGH/bW9614VU2ICdrkZeQdbEGIHelBcMwHaTfoOM//S+EezpVZOAd
9Nm48FAlQ0KMdNrYIDujtCaLzkWZFDUJ9cjQIpcNu+fVQV/xrTVScsWXhNmrt2vKb8gM3OMeUCCM
NBY/8AM8nCLE9SEmSi5PStHYNNy206E87kFq8bSfQZfksm1ckSGK4cT6FJ+oSLqow3lnVO19DkzN
RdJRIBhL0iUxDPRPo9Nst76X+ETPcKv2EMswLjuEuld7l1VNWiZb2H/ZDfsRvINr8sra9h0uHJKA
ycNrZHhCj7EMS35R3/2tq9FtfcYSw38ReTLAFkEgUZcH/zjkYriJJrRRNNGXEYELdbBHRX3zj5Mv
+LRzyqDFHTIE6Dib92jGYBhDDZ21ymvDerbsGgU6MmXqh0oATG1hzd6C8G7va9ENdj7RTSO4d5h0
iHsKJD084KXfhGeQ7pjC2SY0lK19xx8QRso27WWtCbYW7ntub/+q2f6vT6Qkdgd9FOb4V4QN+qkv
8w7wR+s+Z2sfQTmtyieHama2Lc3yu4HIQq0Dt2hYVJzp8cFzrj1kC5iE1UkzoN9T74TwQTHG5x/I
eUXEnb0teg5ozXlKjiRJXMSAMmjKTv6HSpM/P2poZbu1gAjTH9K6bNM2J5lzwhV61VsQ6HX6Ofum
xV/HBMuK9pxAWVqCBW46p718wGCmnKUxg+vj452JSnv68Mo5AOkrB48aHyHwdlfnycdv/b3GA/+d
wBzoOO2/8slMFSgNujFr7ur8go/bTtvFCxtbbc2NWt+G3ZSf6C476VyR4TicskzljZBV5JohqAFk
YZ0dXUWLI5cvPSOv/bKV1T+i0MnZMQNWmC3IS3lZws992D/2ayU31+UgHW2hQapGFDMY1wdBN75J
fB9QNuJdKTGpZ1pNtadjnby+0PIqyloj+IAU8XovWd9eQB11+9CoYfHThr6BrX9aNCQx+8Ow+4bp
yEm9XSzi+Cg4nujtDHpbADXi2tJJsRhfby2zOG76gJUcYpzw6heZi8ZmwCFeM4xyD+7JfSfaSOdF
quo35DjDPMHgfnqQjHwgvbVt/1QDY3mGIkzHbCKwRg3+ji+y6uEFCu0Ts5achh+NBYZ+KZvew0+S
U/zNascghDkqFI4TqwNhBhLYpr9iOE/altqC6+Ffd8kwx3BqNM07zFJ/jLLJQuElcN9kczUId3yK
15GQvjdnJWFCZNPeJAlWxMpxC1o1S3JFnsriY9Pb469Q+T/VnxxcI4KA2pi2yjbAFq5ocl7T5phy
dOcMNKa9VR20cOGCCMz0eYqLSxfvgrmmcuywBYi3EWIpWpywja1q7V9IOXximqYOOe4dJAXt5bk4
IrmtfSolOtEfHEta/1PcmhziB04WdfiGgNUju0SwsOCYNZ3z5ktR+SWaDGB9PP/rr1GMOpBoNhVc
FVw4oBFAjkJeBQEsP1IJ3oQDatMN75POjIncnvSaxKyIQfpOIDE8Cc9iVeDPs4C7SO5X/2+nY43a
hgXboYIQEj2ALXOKxe4fnQ+HXMc5nK39QDR1mOw3eU/ht+M5/E0144gcpa31UnfPUH2bVcpEk+G5
dYnrFckKTyKXP4vuBIu2Bq1B3ESOKRoZbVB3gmMTIClbgb0821k3F+qD7KEKptByDz5BusQU8Wvw
ynkUh3g+NH2uyWCfVkS4tTnynlLnFNKcTY7a+xVWkZm1MOGC3j4yc3Q+y18A78q+YkLVTedupTA6
IYjv7XJwvZxrn3XbFAvDN6Mvaom5t48M6hKvZM3o9gBYnyMKDpJDlcPG7tpdu8+KP1vc70BNhxAk
TXHzfXRvoKO6qG6kme58vCuHPcD5Dn8clWADkETXzVh52/vxIcRhCaChnQ88zPRHg2ybXpm72Hgi
iXZ+Lq+qRSJnw+bTBc0lok+nm9C/Uv1yksN0e/9H0pktqaplUfSLiFAQkVf6ThCxfzFMO1REERD1
6+/Y50ZURVXdOicTcTdrzTWb5HTmEiDGsPb5+l+LC4duD7334rxGn+h8Z78FCYFsJjISlejKU+2E
NO/Owh8QRqxZCkgtJRAGd6ZCVY8hnw0rKmM/cm/7BQ0DZpZ2BdOICohcG2CLn9NQPVKuuGcubYzU
NiXoHR/0xG6+OAQxcPcG+yEMR2hWRGR5L0DmkjSxBzGiP4Z5WzA9xdGM9AycU+DFoi60BssSFH9b
dCEydlHCmE3oS9eNecl07kD/O9XY1TfQaSzJiDx42+K4rVERUJx4/GZ+AGF3xovj0njvSGN3UUG4
25isdpuiZ48RVgQT0FNE0KsdXhIwuj0rzrrQouIk5ULanOu8ldyOO+eXvm3ObyJPt4Cs2CptHhb7
CrD+Mqut4yOFvQM5RLyfc/J0OW81vCcZTtslWV9Cuab6vLpsvl1K/shUZsGHTUy/enpZW2RjGyLo
K/8Gbq1I1MbljYGyPVpvZzKX0otSS1p/4dkVGqzPwuNcoa3m+PpgQuVLwvjHUvHH6nNn9GYEOPxJ
vLYP84Evx4ZNFoqrRXJK/JepRCRaPRbXmY5ozehPChdCPpTNk7xSzF5ETsKV2ZFTuPrsa8xR84Jz
1BPhNLPFfKyMflA4UHHzRBQQz2MRvKeCmXp2t4c9BFWXu9aVcYd1sLIAwflqRkfsCKeuikmwKF86
oooxrGTVd2ltw2mzxF0iqrwvHkXcTIs+yBgNELcETmfWyQoB3hhvQzKBJ+IssGu0X+BgjHAI6PjZ
u2tItnfYLXHNxCUNd1qe/5yRquBp1koC9vtNaEk8TPcCbNkQqWztoQCeHN2rvZq7kw2jTfprsWC4
zH32MT44B6jS/F3w8OvNSuuQvQC9bcICMt8YnhB/BTZtB3VIDCULephwrR4Y4rt7qCMgSp9pL9lm
VNp8Op6QelePgNjxfRpOtVmGh/47aC3+/pfk4KGtsjpEjCHQoAMD8U1yrQhbx6xsqmK62RmXrF1i
Z4SjaA9EiMOHN8YOtdmw6Jz5VC1mHzXw/M3KSJ9IPnzoL/HlrAEqSC5162XJwcj9/53Ts/Ce8HLw
rpiywavMylUlwqRuf3i3yZhyzfFfM/Op7jYxQTNu6+EwFanJhezes3dZSmcPvIYC8+ygOCWcteVg
wptu/4W/PTmPjGtQEpCDPIxVgn1tynFFT8avJSAdbxrMBJCgEWTHtdQs+E14GKkWZAbYfW2aIyG6
vKhowfQQ3Dq6Dyxop8zbZeftvueljS6D6VMA0blY1IzFpgolUr5R19WSmsvchi8mc1fnx0yvCbcO
sq29Bl6C/6JdoJX/QQwaMBcUs5ZLUjmAjIX7+Ov7KtKbOPyGh9rWktomZBKPMcnlJ7JWe8GXakED
Tk1LW2HbsDhcGt45vqec4y4idU5+eBpaqrsvY9+E2BDxTf2LmXcVv0aaJdvy9JawSWKyS7lPFAH7
AePIlhxKV0vvKPTfH/LAjG+WMyC0rpvKGTgMicmqy4oEnvWURsWuoDcLXTI7PPdIsBL9ivkiwJpH
Dgehyp//gPucOcmeaaHxgp8B2+7wDTosofhDFEeojj9Rn5PZE0v9l7SByn4EdihoSJV/fyTtH384
LpasJYo42se+rYhpE/g8RMXSZwv2opb0evnvmlYO8mxWsUbWK8hvHWF94Fyyck5CAjkviMgXO/FF
sweEVRqy2q8BpGLXu+0JRlk7vYT3nokcunWVJfKzEEUwb7haVhK8sZE7HKcfLMaNu4MT2mj5HAMF
YFoGzCL+C/xc6ikc0vUshYx5qPjpLZ4eMmldKxF7iJdYQLOAGFYBG8UdzpaSq0+iJV8R6UNTwDct
kE6/DX7tnDSCkwY7jxsGIpzKvVemgKGf443SQ5vouCQx1BN1N80bGPHm7uCZS1cZ3jjS8LXiWmsO
5aHGmtZuUoyUP/HdIa7U6vgnWH+BKdEs9zzlKDKqpUj1xcrNw+f0KW5QtsAzkk+qccDZzutFQ6+c
qouPKy/b8Eb3bV3tSB333W3Sp5f64RBFLeK3S5Dg59OoKZYEzc6i1QKFH/8w6ftGZARTvztlTGin
JR1Ai8ikJwSMU4ohO5gtx5rBH80QjrPS2z8u8PCL3FGFKi4uWXJyzY5uCLLZslfTeSPpue0bd8Ai
ulDA2mVJeo7Bwn1NaeU6vNIxe8C2HfErP20ir+TapugcJZ9TL3oCmyoqCVrG+W/4JdK65UTmwSxg
KISPa9VuAn0uEwgAt2ZAnKmwzKq2Hv9DMRooZZBhoX5oZmVJCE/RB99cEhOEkJE4CHOuIR0dLHKE
nDC50D9iROTeLfjnfXMuLt9m/DXCK3CZ5AtTRSwEBAA9BNsYkjW83EmWROHE6BU+DERR4wvm/Auo
1qHiQCpytkDUDjif6TW2muYxnvcAWVvzvaZUp6y6T7qI/a2+EEaLtmzA/QJ3ggqJUrt2GMOkvXD9
spFBiF7S5SbP7vBA9pxo7y8Gq9huHLdWxVGnQPT8zcgbQS52nig2+GfI26d55cGosDuOKfoFHM6w
sCzN9OZwK+Kxh3nUwP3Cp/0wfaDnFdjGAByafelg+Ev68zN4+GIbEskVrUS502HV03e45ublntuR
aaLmQqgHY3+6QwLhWBiFr4qaNCxdrnFz4OoYR77GpILazgEfOvpgheNQnOdiIzWMYnWXL8cCJqF6
GJ7YV1Jy57r6unrWz3pTXbOVzuxPRjBNaS/neOMawIFIOSxuKBSwBpTxiAImJgUQGxZBUdvGirF5
TdBS8Htqu+90i9LvBcWEA0Rz0ANbLxwUOB5nA2qWOtCJzYDSi58YzhJMb6ngevxWV4pyaQrezHVK
ex02qfDLkz2izGq2wARcRiNxHX9U95o+aab7iy55z59z2u6tzZUpxzn02hVZw4Vb4886OFMDsrM1
XuTyc5SBlsbkxrH5i0AU2TyJdU/YQmA3ZjG9KahAIQJ10SeuCdKwwSuCrVnxcmkkuQYIoj222WVP
4DPxfrv8Mr4cuDShWYgaEksI5SkSb/XxZXaf3NZ3eDLb0ivG13TgXTXUNFhlAsDu5BX2uugfNXiD
TJZXz52e/gCR8Ru97ZV5EzOBeu7yZrrNsCFI8DRvqcneKd4agJ7I5+4ywo2KPN2+XXj8CCifm/6c
iRf93dAbwnw3OibZ5A1AQyc7V8zjzhPkmHgbwZ3KwwHNhgDaznaFNCW6r58Bl+my9k5DJEcfIdXF
7WHotGyN7nCqwwdV5/evW15NGchKnN+/pNlribLS9x2PTrPnIkH/OD33evYolBqEthJVgzVifWgG
CbXv+TvVkZiLVqnwRJoqsDWXObcGx7J1dfGbhh7KjOy+xfbeULlUgfn4KLi84N+aDvnGSRr6bAlx
NHrw1P/OUHXDNgQBq5cYdhILVWV8++VmSCKUigzC7P2VGHgx8AK95TwiCwJhZJy7MnXgDFOzdySM
8fAUoN8ELnt6F7I5PkYHso8hI/+QajdgkyUytf+0b6l/HO+Gzh+NsGtpPDjwi1Haw0rEqT1QJipw
hNO0sLeMNPUAZyGc4AjM0z2OI49O/zNGdGdiwG9p0+G6dOpFZRx/sZzIe8zjqPCqDHGpA8TKt8b7
uJoNtuZXqrvDldZmSWLx7DbhZK9orHJfX1BcSMQBYg9IcjhqqQxfT271D9OnUUKwqL55a9agtvEs
iOQ9tqeok4/H4b4mpZvb1r37WF8O96wVswsuCzVB5of2JPfPi8P8Z5IXoacgH34J8l+Oh3dDpFFT
cMU5u4xw8Rm75DFjxQ5X2+S1qJ1X2Mu+nHFfqv4q3Magzxx13E7wKCxSyVh4wlmApsW4rESDo04u
lv3Fhx4UDohIwfIWHdMOm1lT8vsmafbg1eIooDKn1SjSHTQzhRw/nSr+ZoFdTTBmnWLMefxh0GR9
Z4Oo4LAC/RNwZ85c6mJtY4oLuL3DrB/wZrARadJbsjXxgvbVieYjXXV+4/MaP0yAT6xW64DOKmw9
zuUxLSuDieucHHUup878jqjcOLOK+XP8PlKBks8TgYX51R9Lmpg2G54AA60MZIiT6MUFR3FeRr20
WA03HH8Ma287jhhrdBE74cdqn+Qpi5QkS6+36WfvvqVAYWDRLRqI4Ql/D6HcrJ81q58O2+XjAvuc
/R5pLDCyDw/MqkB++gsVD4vKUjjGPH3a5EKLdiahBiywjXoOPfl8FF3c198AR8/0MWYgj9oPajl+
KWf/E1zhl2G0Dz6zIkOTcbOYgJeMVpHAYQX18D9uM6ZygQRAORKN+lyIgGbc1/HTBRBVaVDxxRVe
LEpQYUMCo4/3SB8C8ax88H0yL4eqiYv6RGVNnP2dQP4xQh1LGVyEn2IKRJKeGcbhuoYXmwOtvjk1
2LkAON6IG02zHnYF9aTFjGrCgLt/sx4ZvWwxH0B0ITx3xoFQLb9gAzQ0pNkr8ZnxaE4uk2JKKr9e
nKvFslj2yqhcvkIFz5gKaRYWjAZtjTnwa0sNkJ4hThaVwosLYjulmp48WaGUKO5cWmAkRwFHiOiY
5ohVXHNCEubmsVexARQNF+AbYNNGG4tBC/7MkCZHS9R+gCE/G29fF2zY7kEjL0ND8z7Ycbdc7mBG
7JWkhKdYBusPsMVrLofQ4dJ8+QxRegcatl4UJMI0leaGlhCfWDQnNIFUhhf3Mj+7Z78fLIUXz9ur
QBrOqQSi3XeBBTHON6lOMGa1VOJiQNleKPipmuwztcWW+pmfxyypXWqz/Piwh2MNIskSNJWQbEcR
keLqpHqI90FHP+nF7708Vn2swyni/QEoAwc2JmswNpma/eV4Uyy5Nh4mIetk/RZP0eGNEKWzTEJw
CXCy3vQ1v/sAHzg00m86Fx+jk9Lur7dHrgFK0+N5pSw+XFAmAL/FP/suRzgxnnDbv00QwIbcktx8
+OzQFL2c9347f4B4zUfJrjMqD50bPc/ZbOyWzGc0RdzSLmhAfF0omw/f8+d/HDykYP/s4TUN6DE2
uOmab5JlzMr7TTiDB9MCEKTnMQ9jnj35JEMpGkCDjp/jKiFiVca4hEP0b8t8Ib014SN7ZEwWhOej
ReGPqXOzeY8h4vSIaTjivQ1h85JbpersMElAwIgfVvQLZOfG/jVHq/eO3cbWbLzbXEdjNODcRM1G
dK8BL/7uPsZN8nBv4js253cn54K5gEqQYWGZnCIkirdeL6aRTDBQHUtR/ccNK3xfh7YyuR4pi75M
aPVd331SHfwCJUXM+bZh91aeRnTEEfygBi7Zsl94VgrcDClx8mGTMqskYGDycUmIXTZjGk8HBSlP
ek7vcyrl8chSbc4j2kx6Gd3XjmKQ9hwLxA9kjXObpgy15+Qp3IzPjjK5IAtbft6+ss6v7hCBUGeC
tPTXFXRMjTD3f6TBcyJfnOLIoQ6q8eJgXdb/8rmpV6/z+5KVWTXG448aliGFf7n5V2Zc7CfQzCvi
bXPwCPpvrzgSmnpH3C1sEQ3aLwymACWsrf9w38YeGJZCFWi5wRzoTC1h4yN/9y/myEf8KYp+WgC7
2VDbG7CCBagAxZhQVJlpUrS1hKMKoiV3RNsjClndJ/udHdVYJfPZEmHiGrIXVeZc5J4bz3lJSi9d
X2GDReAk4QlrLdD50w92J8MV/zcZbHoghldTWJVXXhv2J+oES4Mo5/9jAjiVpwBKLpHcLmbhYK5a
wFlPg9Suvsy3ztYZwRNi93ryZd704JeTKW8NQypRDqyvH8PHIaFBeHcVYUv5J8y5OVZvVlxhP3Sb
jzgIR0BsuLpSb2xpsdjcPONtIpPgihlgZ7Wzj/uim1IAq5CjW791HQxcOdiOmwhWHJgFqmoEtgJu
Nh9MgNFoy265x2feohnPHmvRqqvWbUEECX+//Wem/yZsUSRKPRecxSeUSCxs3mRrHNKnK96T0ncv
/tMWlkyom78rUTF9bIBzT5ppENchXDo0ii7pK38a4gVsBcMTVT74IgsYzGB29TI4vEE68lT/aa71
Dd1oQOFK1fobS6dv9DgUi+qARwYRNhw8kxobdcYx7zHJA/xLOQfPljyCb/ZIzgk3IGcL0nk1fv6N
IFIDq/HBPaSQKsbY99VAuJKx2afCI1s1gZdkTiSkIVYTqna97xHo6fVwDDeefziezD7pJVKxy36b
ONyPn/bd/TA9rB1pjiY6GjgfO4NciKUrAW0GVymFy7j5pyMegxoZO1Cwdn+b/BYgKszhIjkZJbcZ
CVCstyI9r0iZBu5GTD1Y5d4ZH5cEFQPs5b/W+4ZnBoO4TM62SbO7TRhsOewl8E0Bl7GGI9pYp3FZ
WD7KqNMbXyumHPz0RX8x4KKmRuBbYsSrzqHSyZEc8WV4VK5b0oeD8mX2F5/4NaYz+Gy2+x4D+FA5
PXWzmvVYU2dqvPOsW+XT527kiFspP2rrJ1CCC2sv/jH3RuvSh7PXHpCQQdlm89d/kvXWaeIxJp5W
/vt0i5Rx8XdDcIKh8Du58qKXmIxH6pxnZHMez+BNtNVUSG+PIFnaHtW87DVsOzBijPOdikWBGpMh
NWz9zwvjIaGpAzwkcUXQNqp541EvJN9JQyYx58yfwumAog5+G0rVRRsVKOruACmiTEAeDTWCVcOI
Bj5P5zGMa59oWWz8rwKFKHbINcxiC6owxsVebe3EAfL4o/iBt+o8kUtmedj/8ckhXcaE9pIlwBAy
Z2w+RB3PZMYW7VUTdywZvAwAOkQhUzv4YTEpAvEJ9GD3oUID7KGog15gnKpQBXeglpnBAGwzEfRU
hZloUpQAuXiw7IGgXIEOv4AsPzFFgWXxcjpT8XE4JuekjM5xa9L09SfS4VXCr4Hyc2B1xnn6PNKV
nTO+HABVyKQcdpJFYvsaGz0TKTRskS8MTcrp6Qg8YzsvKJXgVIB64Xwq5KsU3WaOM2r0dk8YTbit
vWKKfDc+mGmg2ohxtE/fR+zZpmR9cCHgps5oEgwvoQPxh3PYB8Eo/i4ZaSO7FkA2zQptBCQp+hwJ
kCOjsWctSqx/pu0/qwgqQqmb+Js98dC6nV5Oxee9MTBCVWiIspiJNMliLLzrpk76i2pSBANI8sCp
sWZxQEHoUi3dL464wYRnq5xrvuIzUAxwC19h8o3kLwe5wSrS3/CZ4C2LyZvQgV8YICVDouXvwIE3
Dsn74rZ7RmS8dOEtgzOsor8vV/fTa1Uq5i8D4+hWnxOH2cNnst0qgtlDEF8VtSsoxDcKoP0PvPBJ
pSkmIF1S+XiFZVQr9uVQxO/0uuCLaAWohOpdNRWVKXCZytgBhA3gEq0sjF9ILdEV276bqVrKClya
eWvL4qGYa1zuFAtOLdyjKzNERigMZ3hITqWtqUVXhI3/Zv7K0MbWIOmvakYQibaXgy4g/jktZYEb
pCVEsFd00c3LtPB7ruQVPtw6+7wE2/kD3fN/BwYzBGH8BDCDt8+YUStw2RcbWJYKiRRUZ19uALE5
aUxhL7WmnvXc0t+CqNGwR0OcYtC0I5+tmTx1Ocb8Vw7GQPW1CdjuP2g992+Lb0pc6qQNpQlDGUxw
XGZmhhT9FBznIR6Scpr050JQraG8wF5uLIdM2Tj98+CRQOWtALhu9mPNLJE5nrCnVDf9YERfyeAT
UwNv+UlvjAvFMKPyrsDOXXI/kEZ1p0zwEHhazfg51yePpTRT16XiDAnM9JX04RfTjr+HT56DmRk+
LdNR1FsLr03BJ9mNYOUNGVpXCeOB3du9ObsRS114afI+zmgOqFCnor5iBgrCQ24W3s08Fk+vWVlD
igqjwyDjLAvzMWxaW7LqJU3W6RmVs7fFlc6bgWbh44G1oU+hqTvWS83SotvLUPx8rPj4YQJiJk+c
fQwlA/Zf/yYqnvwA2ZCXTN2H9P5iusHgY8an5Eij7dC9+SPClsFmgCMGcHbOuoIQ/SZG1qJC9XqQ
nBZiAAvc6vWhcaOIoGl8gsZG0qxejp72KBajKbY03HyJDDTmVjhgmw3KvfnoZnYZk5y6c74UOE+y
VkwBp7Dd/9o1TbKa0n+05hmGVjvVOTG3xoeEt4utlJa8JdMQwBsxBG5PJF669x6mJgkXyBUmJ1U/
T3tO3syL8bWsXkTBmeDuGtC1cX3YjHHlf8QnTp5iKsMCwNowyjWkwIbM1iIMI+Tt6EeOS2r4iz0g
4edukV1kiSGw8ZnrAwMMB8eXluC5HWLwip+3yBf58sthqzGPQuDuY61NufZkHQg6Eo4++4HT+pyc
NInweRvAj9qvcJkhrkixl9j+TWCjUtlw9efTV6xxpwyMi3s76rYAuvuLN4IgdrPF3KPG1I3htR5d
53BmsZqAckArRjN780kHYARMm8Xoy8NCEvfnl7cF/MMb+jMdJI8IZglF6UxIs664F29BgzfvI2Xx
dDAdxPXfOQNaTiqGW2IU+lsNXWLmvQv1hoL3v8C3RkBtxmrrSoi00BBzuv7WT9bjY4eN1qO0q7ic
fKnaMdZaMQ4rZt8dhkCXeODmuJV03tV87TWrPN6dQTjgXIo1v0S8ywxgzDS5URiAQg/HjHL6Hlj6
RDtIHR4lDJHu+3ty3bShzmjpCKBAOTf+bUYG3O2v4NphpppJh/sf9xUrU/c5jyWf9BcaBZYk9vhb
Z8JdByxHdC8gqbav7VUvprmi63GYAFHZqBOKd//BuQ3RQ19fEjHL3HI9cUldeNFft1nJccXkjLEU
kC9QlmbJ09Ktshf8R4oTu4zeTD9o6jh7OU1+1nn1ilGUcGGMpuB/46974NaN9IPaGS+8aSY/rhcN
78vBy+X6AqQfAtl8TnhumBVVaPxZXGayoy1k5+5vs0sjeFT7Jmb9kvs0WOlBO4HSCGMbZFw08zQM
e2oIPP2odtDqvdPn9LJq2W1WD0D9DmNEXPxfPOQM8ZHhZMNxJwFtTsGcgELy2Qq7md6cHF8mFj5U
zU/M0zadUYNxxfDHxz1P1CbiNWDImuILjG9XHF+P6voLISNpnI6rFDSNY9bGAzUb2rWHWwnhrOCo
zrtvjGBQzdWjTHuEOOzL3KwB5K24MxgT2O/wHcrEkHC53TPEExyZ/B4Sn8DKIRDXiVCf3B1BedLX
aAOZ3Ct8mDvMzafIqfJToR96RYsL/RX19b/pbLV4AW7fEgmm/3b1jV5Bs4G3/5k/HNwxHu5lc8Vi
0x36e1pJjz5qfM4YLFr9sYDd6BCsLnvCG5DGZDrSqI3Ys8NQOX4e5gNAhYYKKpJi6l6qcjUqzMjf
07vDVOO1eR67v38JFSOwXTxmT0PvAc+O85oyHpUQjARtIWATVr8pZdgqNpaGCLCBg/zIPguZ4Wb1
B9O440004zdzl6v9DZW1si7duAN2tygRGWLRu8E4KmBqwm6meOYC+Vl0519jfREOHALuFWe34JJG
52h9te0BPA0KO3gaRFDMSULlNuS4Lr21IFdW9KzufQ/7f4bkmPEyaH6irfm5PtSzVKfWwG853C4Y
HzPw+IIz52MOjGw9hBiYhzLIBJPY95yvl+Lbhkdkqom6wjUu7Wx1jxX4KM2p99PXquGVqHOPhNvp
8NQz1expnV7pIyuPz00Xou5kcoavQUxqwAoF2/I6XxGm7T8hQEYcHuosqK1cwH0avIPCrv84DptV
b1rbdVgQ72jwKplIEuVKZ8s5wkgD4IPvJ73SZdr7MwalL1EbsKA+tgjVGji9B2SCPpQlQCum3z60
7QDahppWFnPjORMxRyKxDFzo/XfZ4BoZ3gjTdVm8HL7gU4QlJvgWU9Gxxjpc43Gi4qJwm1MFDgyc
7kt+Eaw7OqWR8+bPvML9YL+lSpDDKivH1+P1XyIs55MENWkQc+dyljyWT82+/721aLsN5ekAr1n4
ly+j3H/WbDskR/mRObI+YfRyZjkfUYNAh69nLc2236pTgnIpOK6h7AAHAPNRu9p9hXkrDEh4YYJt
JCZQQoSJZ3AGlgi4xO7aDLkMCndXRZ2PbpNKTQK++MSXdZdAAqPB4+ql5aH30pYfEnENSexmsUDN
j/ux9RMvHyJO3x8IdakYwGqEknWoPgD6YI8iD6KbHhLRtYVwUfJ1QxfQKDBPTNqnV++E1bmvzKDY
pQNsPh/G8DTafGDyM1tdXdb3JJ/LHN+xjI1gg0rFPnNw0wn0NnisU+SEw2mDZQmfRaCNAjh9Oedd
f3WdKMxF7sFv9pMjNcOJEzCT6ffV7DRCU53eEPYe7LKPC4+dAVkXtn/lERb62x0Cw7jUH3DnivnL
lS3qdlCkZ0Dfs4bHXM5B6sF4uKYhadeRzKF99ehjGe06edCiRaVABkT28rEMtsCoBag3ky5EE7Jt
esyGMpp4xtNmG1Sn8656caTeiC67Rhrce2QXPQhbiew2uSWf5EAlr2DrvqLW7mePBV5B3wXGhFnj
/Cbvr9MFD5VEob/vlIF1VM8oLQjmWNW7r91yamuRHgn1A+AchNoOwk2oJLYHAHHoWQyZdTSsQhlN
l0UP0s849lAgmRAkbdNMvZC+s2QyA1o9mCJXQQCLjvyfSCMj1XzZGSemYydt3RmIP+lU4Ct1waKn
CW1ZWrpZ1j+ihSN5kRVAzW6MaNg8fY00LiLFld7KSJUD4iOYkQRBO7nkKLMHRvWKdUAdfke793Hj
mMEuKpp/2imIvXTKORKHo25Op5/anM4G9oDhkYUFhDebXWx8Ly5YsbvbnkUOXhdCbzThKFQjj6vC
eBVMuaDqj4z6Nabki5ZKOnEHPpb0PrI1tP0KJOEnkrELED5GERcrC67w8MzguclQ35hAXtE/pd2A
uf8iD+N1sxCSNH0swEozqJPbKkgReqxa20J9ZQglG0mPcMiFQDsL0/EvCS3LRMyGj0AE+AsL8Ta7
z9D2gfuhiDNfqMAyGX41F7/n9X3LyobLeR62OdzBkZdRFVkpngDj6wS1o7U6HNqtYYYLyUNq/IYO
MREkmlDi5plIHzflDshlwaI49tFQCE0nX24YjjXDWi08lOwyOX+8E+aVF5BohOZhaga73bpj30By
AbYfoGeBBTY/fY23UGPs5g+BkoyM8/q852KtjDljDzw0EEzEO088HWaSrgVjOPRMTmEbPQNCPHT6
Xoh0twFfJWLTfiOw3RpzdbcTBXVXe2/V6aBaxnMhIgfISg+Ai3vBcz8xmExhf/DXe4LYPqR8oXHM
PH3EokWLYAEDoJGHGeJx65tQxpCmPa2F7NJ/Q5aGMnQ1F0I3fflFd8Ax5uLI79GQaS4hRvfC3C+j
bVYaSwxFtIfNRWB28OTtJYx4tjpmU7Mn7jDQjAP0XlctjBEdUSjjvTcXWn1BphiBO8CoiUbJ0KC5
OI/cCBv11fpp8JbppT3YZw8+Qlq4acZUljTTKf4h+gR+iMeoys/jH5MzE/SBZwM5a407L4aNZ2f4
kRknHpshczySBagdyRLAo35SAoaN89LbZZnnkfQ5PfH5n7sHPM9DsxjhsybcTt1+aBy1mHGlZCwp
12LP9AYyckwei+kZ3hgdc1RsEYTrxIdFA5cakjYOKdQaGHMUf1e4h/yngRTRsY03zVuyXSJijcs4
xpgBNlwWxBR4yFH18ZJ9smb17+J8alO3ZGnam1qpgKaMudiFeDXQ8Wck7pJJNOYbxCklwDzVtPjS
c5963ligKm/Bk6CnGosVnYo/xtPicChNhN/kWo7SPucX4AO2v62vHwoWSjk/IcatZDg5HpopNOzw
5yDhguYa/RFfzw5OQPbccK6b3R81e5JhJhE1UIpLVJ0s0sADsuO3CpFjveTsuowM71Rlgxutyokv
i/MNE7guZZFrWQ4zkewjZ/Vy0jBtxnGMQPQyWw5IMg5+PYj0HzNCywsrkLI5mD8yJAGsh4dl2tET
qwIbL4cYBxWhr8W187qI4tHe5nFeMPBMCpAPNmBkDj0emPBM8d7Bz2dOoMvQMlwbExgvNtxRJM4R
G5UoDy8qWGWS6r5nymxccAQb9jQ7UFiWLQVfazJpjCNRERh4/HObYlbqVx3uMQRZMWxhlXeJaQuL
NCYyeFdirTQ1LhGQfaVTMkUBxoE42A7YpMgG4sjATUcicZwoFALBGRz/leGWMMpPZ0FFJ1DRo8I1
sE1Q7KqbDNF5Oi8o7pFILoWg8po2nPG92mOhk7SipsJOpqcQCxAXMJCxIi6Cn+rgG6G/nC+k4xih
e37HjNYfQkl2BGTzIhbtbebYAqK30sWPIVoUAPtsqaDMB33XOkyPKA9rQ6OPPdxn3QtKKiye68/M
49eJ4U7yw6dii54ApwOPrBqCH14hkyf48GfzDf+jjTBT3XVc6kLGKG5SxHQ2mKeEUG4EzGEQVEpT
kb6nnx199hm+YNx8jcHZmgh+a396E0lWxLLIkIeYg8P5x14XhktxAiRoOfyQrOH/w0d9WBX0x5sg
XqcXXMWY9aOmz8MfR8DLfP+SL9qPPe57HMMqKaQ7AlQsFbSA3PeAyy/DyLEIlelt/EYHGBKC02Dr
KuHaWYRi2kHNzJhXDIPAEsY3OBHTDjhuvQWxvBvE1kPxxSh4xLC/wEPQ/KVD64tweKJiQ4RNwpKw
z/WFybv3ho38WZKE5uTZBzPpnvDPJChTMhmQRSIwRWVofoRtD2cijy/+fVVifiwtejCS2WbyIUeL
Hr8X5RQUWsJ6AybNZcZt9ZUwpGVK1MfPBTJcWDhYIZ6+tkJqgwZ2CWYNjQ8StU1oCDMU0xoRpp7S
KZlkoF2dEZ5ThGwA0xIvsNZjNW4gEfk3LJt/9uRu3hjjF+EgQ6HDCCdh9tL5LCvsxyj0md+5rbNm
6DI0r+gAnLhYwMzAav12HE36wp/1GTIJ74UDzy2hHhiEpHqNh6qHoRApx/9UQWTx0EEwRI7mtUeJ
k+FT6vyjeYhhJsIsH5YifRsluhkPvRHUyDPXkWB0oloLOywEIhKzMpAUijxKx3kVKjMqxNX3aw42
rZnFNxSibEeAEp4V+2D6wn+sWxiyk4ZxM7vJh9zSUAdF3ZrvnPUjOAqiQRTDkBt82xJkanIvzaXA
8Wtmooq/3WHGOIWeuEc7M38IDVU3uQnHFyGiYYJiF8HObbwhHenblNLdzYd0ALzxtrknxgzvSg9G
xMUi5O0Fbs3fp68J4kEEpd0E5GaofKxmKAE2DyShDEgHjKX94DYjM9b4/TE9hnEhEkU1YQdFhFCy
p/nyWwgvclijvhKNt/y1dD4Q82+0noI9FU9+09pasg5M1QcqOQhCK/KHsWbdrqaH1kvUeuJ1ykSj
qMFjImwEGrik0O62m8U1Pt+JUHkZByVZcBFuRktI5d4dTK01OCn6AZ33EimwfQHswk4BicPXFXqf
kStxnH5xoOVnBcgD+cUvmjJIIAxhHvZ2/FhUC9m8A74sfsRNM+pZjcyTal6ZtHQhEkVEOcyAYFM8
x2K19HpmwwI71afaPsDLsddMNuERCuOWM6JV1KSTHk/AH7qOTxH3tza+M1OB2xzf/3jzT5tYDPRm
QGsFHDaGjbaEZvOaDmOkZp/VZdHZQ7Obq46GUSbwnvCTrxctaxbplA0xQxC7gNRYEzsBdgsyQ4UT
jjQmrRdgHWzSYXI/pjviGcSUV9s8Y4osWDsv5rWNY+Ii96ZuxFHSBh5tGJ233oUvhJZOXRfuPfwg
FkCpjkyzgIHHoWlyNMOeCC9IWaZ997roYTezQJ4HDkw1jzhP9CWZBN/r5oBx4zWC6SbEE1ju/Bd2
0GzUB2BCvkPvcuqbj0hMLrWUvjh98arITB6J58UZ6jOhqJVmH4qMv0fuBBFyru+h2fW8dv+78yNA
xqhGoxpODydtsRN8LnKJvEGsrmmxwJuTLeVAHxa6x+0w76eC38SAbpmzChAUWRrVTC8l9RZbySC5
72T3SlonBMEzsNFlCWEnd+HM+bmN42GLJJyRJuUi1DFXI4RdTZFQwG6CFXv3uS1bmIMP+FGscCbS
zBXcN82N/VtD4rIH6cAFQqHgJRUMH4OemEPkgOo6v4BdwnIbhPAOUecMYOS7hK5hNwKvuZnn8B0Q
7TGn1mBDSJ4cVLsGUzCAIvSDcLG84fi0K3ey9Tu9TwK+LikXAZdYyAi/2j/+jfLiRvIjYqyMsn08
YEx0JkO6B8eTYRwKBTZIkQjlUm/6mwzng41C7q87nMvuJVYw2fUxlFecz8uSVv2BWR6Kl1XktrK6
7xpImJQyhQPIpGc/PegfpKj4j6XzWlYV28LwE1llAMMtOUdFXTeWGURMqCBP39/c1dUXvU+fvYIw
wxj/+MPxrkmEvgg4Su85F6dxeRFjWln3jk4+nxPgE9Ild4dyN1oz7jbpVQRDAMqAc95361SGGU//
GT3daQKxypK4OrDKuFi5kExWXMHP3eDEBIhH+4CDJpjeDCbgzsFVuatyC8x9B7fzkGu7yx9oOCKU
mFVGpLY9NmhDQCCMl/fCXrNySHjB5hOVBHO9I2D5FG8hpZ4PlyTbgYYK3HDaKvTtxtXuhX3kdPur
LaEAuUKVdKdPJcu4Ct2KamDGqS50zxejArvqhxBOXLKCqdYaEyNnNotKEUMan7S9rAr3kZbxN70d
zu4nxjNa5vp/aI3ZefftC0r+qt1/aOOxSfXG5vAPRjI0azhqYXY135JCO1qkk6hdn3cTu4J6KAQ5
QH1w6XvRNBGDgyFpHh+zihv0CbuBS5Q1rnBt2s2rYLBqV29Pgp35NM9/3MUD0kV7Iq2XIEaz1R5U
iMnLPuO3iwypz6xiAGdM/4gIgTcpJFBfwaPcL9aHeD/rM9zJSUab7eE3CkbSLKih9AMgxSCI3b4A
jS28x4qmQPoDUINp3QcMacPcfuNXs/quaDoarY9MiFkuUEl7qJMb6zmqB+a90aAUDRkhB1XfLjLp
ZdwhjD9ID3yvAXwH6XWkDtFK0f3M+lku6dDvh38cXvXPap8WW/E2GijaYz+gFZmB48l9WXkDAZN4
uqSjoOPqoLUyQ4RTxn03x/vtBusHcYjklg9ruMO4ioppAZOx1sGbcohIV5qL1RhD3skGkASLAmwH
OHGLtJOU6a4Gszgiq3HlmXo7fsmKsGurCzctUEC1Y8D6+tq/CQbuBMzTT6gTaIoAPxsNTOocTqLL
WL3GD58py/IN+b9Guch7hR3MObI4h9DDOEU+M00uNPA5UMnnDhYVHh5TvQtz73HRC1qsM1QDwsH5
iPxELqRBdIO5IXjGMsyvw9vktdg/sCE+ECOEFyQVJNYpECiyv5sO8xzqNbwNBnVBysm2QlFAHEU4
sSf2S/uuyBnnYzEzPoxB+piY/eJmWTt3quurc2U+J+sDloUDkZ58TiLsXkZHSUjJwY+c6BJGyMTm
fA0Y9L2JznHmPvY/51lpBCtjrqAMAPtB3bmWFjfzjkkQ0ypBzH3jZABC33AWQDDDIoK7jS3O0Nl/
LUo6ZtZo0HLJiOmwoD+DzqELwfnLmbKLboyyP+k3GHPqzFtYlFDAjgiKJlPt8SZ4yRxspy4tDRO5
GhNRstLQGtn5yB4QKBJNeFtYfvRJax4FWO2OIWd1yMt+QJfnaFbp0zDnXv4Z0NuIapvi0jpTB1uy
HR5Ot0VbBe+DpRmOGHzM/BlUeXYyJ9c95PqXhrsH35knybY59Wd2TRwOgxaIWYALRNxCiEb3MyUu
YmORomW2ziaFDDFcvSZaf5VvfzMkgcNVEaGYeIjkH6tDqny8HEfrL6qX6OOQcaN3hXZHquzMQsmU
rhrgtgTmVytvbkymiHC7AHt8sRd36EKsJr1YwpiApy6oOssZzH8mFNboyfSc4RVC8hESPiRv450E
L1arIwiGm9XVYgCk4cd2TWr8ByCSQt7xoVPQrpWrG3ENXu/UQDR4cNk+LYrGX9Ktc38acJWCrSvs
pZs5WMM8PQ810bxB6wL/IPLTFnXrcAnUyZwUkAGqncYwF14MxUzPa+L2rH046UH5dQwjaHLXT5iD
DnPpzYrHKRcqt0MnHihCBCjOrCkGBrWL6cMKX8PTBG7yNWa0ZIM7Ia4j1HZzEgoj3hIkAO/nbMyJ
8YkfSArR+faMNuLcNEhJJ6VHwVSjJWL8n1aIL7KnZh30sxaf0S9x66TdAX0NYGOzJlFaMPImvp0Q
oRaO40ODtWEJ05QGo/mJC1+SEzgUwQgAiRr5kPEjHCAaI5KoDOraEPKOlw1RvLhpA69NR94Q7IUm
cfWBX5nrmGZnqC+dsS7drM+PIZocXX2GTzCTe5xw77hdgNcf0A0jvO0iYHnCQNBxXlySBzk+vBbZ
igCtB0Q1a59dfym5cBpoljp8jzoYD7G0440ZrTEV1qPTvgVnXhmvwwe/BC46p27f7RvO5Ep8a27X
aJbdwysku5zE60Y/37TxdmQwrPrAfcKktNWIpFg25rfnV0/1QjOVq6SGlJXOyY0OZ3ixygAJzleV
DabMNANMNmmbPhysSOxJeCeL7GPImgDMJ/q7URvwlzd1iXCSucPsBtZrQfVs/vwE4C6Cxyj4yY7M
BLxnsaZ+ki/DAmUQ9DQhwIwDzpiC18mrRc812FIodPBci2gCMNbMN6SXE64nRrmji151wjXicmSe
BFWfgxefycnLunlAY2IwA9EFfcumMgAmrmMVTnDF4pV4zlO3w2enNceQgTpoyrCCf3OEHfqYupEy
g/AZYzxH9oSokQ4KMfWavqlGAZtCE9SHgh8Eepcs0PQBWVjB8uoO/gobEhoSPF6rdt7iEIOZo7Mh
ET65bUWpBe8iuZhAEi+4vj3ieWuSEt/BfX2LxSz+Ph8bP6bwU3SgOPExVbQGcROOcUqApb2hnRec
wh7DYWjfPXFojPTOaRO84+MvxMaSmho3Ssiy9y0On2Cu9KmgMf35+687tn+SdRUqmIuDxg6NB9Ms
Ogr+oSnpeSdorI4gC7Z+lXZDdqrgD45pBhFd0EXBZAho/rFSFow/sYaZPx4YptdIESr4u+eoWX11
yn8EXxMdwQjeOoKSyjAtFT9kk8CJlWGDQF2Cz8AlS3XuscgoM5A78AoBcT7hTBy1xiDB+d+ZQROG
8LfO3SZEBmPTFYJxv47015xcSOLmkqTWB/n0Y34HN+fqiCNo0SO9kvNzOFEWjTGLi+i5Ho1QTMv2
Vd1eA/TchX5P4x+iZNrm55wEQUiWV4uBHWMaxEHZYAEnD5olqkpP2nU+s1U0/G+/ND4cCGIYnOs0
LfyxgbGJ1Yz+Cqrobm9CrFqgeVNEO1S3ODcJcuaWOZ3/XeRfjS98i1l7f3eJYe+jNjLHLCnCyTll
keaHEK6EgHWyLdYlTAAnDzBrUG0kZBWDH/yDAB9YpnhBObNC5WK8whcH4LRKStRmJ7ngRxgqozgV
8UfCcYm502FiX46Q3QDkJphPEabGO4IUgFFjH0PIuAQShhujihEqVNweKPvIpOptlUv6cocpgiBo
6U9l4170F9zEhzDSWoMU0AdrzZ7gbkj9z3W7wPqo/ztsdI4H8qkoB0UR9zpWKc4Xwx1ErR+cx8KA
tPrw7+GL9CoTgKr8u9/V0fI31Z/HFtI9pEDQpF15pAFvED4g/3ghTZHcX83EMj+KL4fnVKsfpH7w
85YsYO+LQvsJwC6gg2H8IT2nIh5DnSyHeI7+UTZxvGMFSN/IaBMd7RV+O7yt8dcQmIZS0EqgAzjG
ffbeEIXnBLHv08J+dTXQJlZ1FL6wUoKueorA8KuVnIvNacghOUASXmb92O0Z9x3LeKBVS2EX9dgX
KUKeHWw5ZKVH3MhW1GAIFijMmEmetUIoS0fMw6+xUANNqAT0cWcgOlELSjBGsq60g5Jj44cgTpV9
zRAArHyiBpJV7bGaCocWjqtEuHUBvRB4zU4CebCuHFmwOrhVoQfyPflLMlPrM/pZs6xU4OEntAb4
cIsy5DwH8Vo+jkJzo4xeepGrQxJDkajsPtyUSAMcCj2AgIDHAx1UkDTlRQs40MzrFLMIyh6G85M1
ZVqAJCWhYYE4KDSGkGI1VNloPkCgAIz67HKKZeHhAMcAbvQY//ecyRQ1cnBn+n8odSbFEJcK8N9i
NeWGoy2G5rv7ONO/Rzw5QOeD0PNjPEMUe0EvSysilNNQT5x2C5jNrHHCvT7z4ifAI0QGpp7s2MAp
4U2ieGGMQewci34M3xyJpQnYSR4y/be6wYhji/jduh/rRc4MVbhoDRbN/Gl8MSn7WAzt9j09EozK
r3pelOaynkuwbSAA7E8HLOTmf3hFujjRcTucNWHHUARjh9LWedtDHcYovhhwXigScF9CbDq04v6G
AePGpc94+7nfc79YETLtn52u+pC01wGrS+9o5OG/VsaazU5Z4Y/i/l6aQzTsoUAGFoUU/4a3V6hD
amgka2vuF1LXDpWHg5EgvPi5ydFy5kXkO3Ekw4vgHfWXQj93yWY+dv00VD3suuEEGMP5zRqZyHDm
TDqWaPbdOu3+xK6DNYUn2AxnScTcBLvyAVGjIklDZUohT7L6vFoWcGxHgKkXZbkV6vCLj18EpjQi
oVlnNYwwPJy6wrqnhJt2NzZYTo2XbcjOucBJwBoMfZ3g92DwsmC6rkLByVrOpG8gYXWKQRl8iBTt
yj/IlzB2XDXUW3w2xtBwkXpOFlD2rCtOPSZcyHSWfXZPejo0JMl5N32p06B3mHmwQkGOa+Mi8mzV
MUewMAoeAG+hEWe8QWDrg1+1v4TKDLbz1GtMmjqqlka97dGxKYU1RFMPU8e8OqObOmDqje81Z2xy
p8NjD0JDK7wzwmxUNCTo4VTA3daHsZXrQ1icNIEGHbjCiNMG/qM1XGzpcH3KDVBkshTZ+QeI8fFV
sIuKRIRrtlqNS8h32dcnwshkFhbJdy45JWfAfMPioiSApYma234iqGr9YU+lsn/EsMfg/mMVAyhl
S/TGhX6NzkGZVYAZRThqlXL/wISjCjcgpzIWmjPrk8lU2Bw5WnZnxDvm6oH5r//mM0g1A59pd+2N
kBQ0QGq1x7BV/R7vBsAcGkQ44h26OsHgzYFwsEIqs6duoR4weA7C9xEdTDTG4hu8kjItq/iOfMkH
JEkY8xfLIgUsBa3K/+gWnNqemAXxFrnbd6k84NH3rJsNsYPbW8+9+sQfKFjhFOMVcPVu9vjUc1Nu
J0YDGHTr/wyc4zfPqIV/gnNAXGEoCfIN+QME6LxjVSi9sUZSIL4nb5MLPMxBxjmtzPtPf8GfQg7g
PBMyaNzaZ4bXqW/vi8H3gQc7iF7gxeTjGKTkMjEL315hTc1iS8HtYqBJW/PR3yTp/SLavgRjyZC0
O/JICcTSCDR6WtgceCPcX4DVtEqHLRQ8iBTYxH1nEhLJo3Uu/ugYnEjxF3CQdi6+7SVf+kNjCCFg
GAPFgHi8PvaIOD50Tjfcu6oMHKxO3ukmw+wETxhJXn/I/QLsphbigmQoiIAW2A0/hnZIFLLSUA+V
EJemygwmN0IVgbLySjtCjFpzA0gPP4vvuYEFf07gxkPFpFww+T4wbS3M7VZndcqJBEzZ4KsNH55b
Dy2bkuXzKTi44XZEqk9XyCpG2weY7RyaLouXO/UK7IjfJHMywRPkGCcqinfx6uBkMtjT3glUGvMV
rZj/mVCLnuFohl7jnX0piQ7cBZ36YxRNaIOsNTShEj6DFTMI8wu/sYoGVkmJAD464zsBlxLVOrAB
tFbkVkArpoD7zXtOAe2BLC/nXSvpHbvqrJmDOX4rB1CA9W2eztTXtbDMvPh3SONblgBGmGcDQn+P
Tn24JC4IEziIAxNUUhS5tBVCGadR1oMG0dpYM2V1vtI7ryRgypsBVsKmfVERYrdG3lsk8LoCJ2J5
QS3bYHTTZK0Bj/5z6DlTY1gL8PXngGb7k32j4kPJTORDX/M45v4/Qho/BxcJlfJzk8iH75rTTcaX
A5Sv4IMb2m85i5g2CSSEKRRyJ4fSdgiWhuMg1NVfOJLJHUEJzhVHBPFHM6q/c3x9M8qTsWYVc6PW
nJjC2YHmJTkBJPzB2qawQCXSJrIuY8mX412Fy/iC0eVmXZnk+8wnIA2LPGXAzORUREywgKL+G3Un
rG8cBHrmJIMua5arN/4T61ZFH8d+oJcgjmWjSfrM+IYvniyrodSJwzZe68u6tL7pBKN3+OolEyoZ
YP5HYSL0oeuRySUkHakmia4i5aok65dITAUzcUxlDbhG2CSwiFG0RDCwt4z/sKpVRzDKXQ4x3X6a
x3PDpwSks7a08EAI3gYeGAg3HFahGOkjw2GfvFGyM4theu11Qbsr0JE9nAHexVmbQRbqstt2z/Ad
j8DpXDYkp6/LArg4frRLQnMD8ZVXGD580gpcmubVGFuSPt2gWRPU+Nh93dK/4TsXUFvgvAnBVVKW
G4VLsNYR/yvCd/Dws/iBF67DKuIMowqDyPjB7ttetkF7lOB5Q3Pr4bo20IYgI08ThBZqOOMmALPc
kezG3uhScNbAadbERxwQ7dhuo78iyOgqPgFiNEcJiMgUcxuurflFPQe5zeiM6ZUiGzPqNngtXyRb
oqaTTi1OoyhyoCRJ4pbHb1ZoEPr6oQtbum5EKVo/6JsPr4XxchL6FRlEssPBBluVcBbRwCHFEDo8
xpRWB9pp96Oa0vTwcqfRjHwNOAxkz+JGmaxLrgvjHUBpJpTDGFioBOdf+Mu13WhPr9Df0Q9eOn48
CI94+WfjlYjHOEUsvbFwg3KGK7EsCz0nHi4PO3cGQ4SwTSyAxEWCCmeAsK8uwbgJWscEwXht3yBt
RmWJ6c6ZyT9khOUlRfRgP78odnkShL9BWL/nbgtNkjhxWuUepbf7RFMqFOBd8nA39ni+4Xb9Bt2x
j9cqTbcBkD06G9TOBOXe5wxTcvAWTbY+JUFZAgattZL5/jkmevPCSsCpQn0w8h/Pmdo/8WOhA7Yz
bkSfbgxEBXfCBOTZpcdbsUXcQcBc/SDKrDWlrDLNSKWXGAs9LGGcW+M7OeJUqyj+p4E43XiyPG3R
pkruNBD6d9n08E4lbam1AJgV8fnw+gsHZr3aT9TLdkBluSyJanzoKJMR18sm7rtCIARQbzDngYqO
AYf6jGtOh1JY3aAk40d+ACklq48GZGz+sgN6a1giO5jgx/tO0Iyb8FMo0rywLxZyvQTXlT5YTe3l
LiceUX00kOKM5ZpnhZ61FqvOhK4IkFb8fTCXqX3laLQfFtfD3abPjgbbn10YAh0YW7rMOw3HIe8S
oPJxvB2x3kAPqd2N6G1Vfn5iPmwgOOVs59REJAF5X4XXsWYUQWOZfok0GlML9H2adoDhjkDBnnBS
iDZYg2KAi93yxhfYHKrQr89XnUMiRalUarQMTPU74x5M8W6kwMJ2W5+RFsuMkhwhdRoTSZ3V2zMf
EEuvrezUh7d/GNmAhTjCdsakUA9CWfmzMVFjgqEvyb/EaAohIyMKCie4OloNJcB6MNf9RVgC0ARh
dqh0wsWv+lf6SXHhzrjPX9yjpAMDR2JsxM4q4I68t/wbFVfuV3jsA53B7cCETkUWpXa5uufg47uT
zeAgM86QAOF0KbwtEH0aNLjoGOBDw0a28LcNUVJSQVcZs6+rnb3MHs7dsXNeVZqw5HH7yBeQ6FN8
N6ezVbojAN2z+9sODNwEDc7iniWo9Df7UKXgqn2N3B0RKP7dYs5VrSshUawtWRubGWqcI7Xk8ir6
Iu4qBqbAccCi6GIk8zYPcZoQkQp0RE996p6X/S3G5bSmZw7yGQ53bwQbiBJB2CgOAfcO4le7QLL4
4SdTDoGyN6wYVHEpZokmylca5YbqClA92iT5X/8JL+R2VpblXX3t7l6D9boDM5FBSk5axORQyZxA
snOmAJl/KATAV9XTjWb5Y02ZCoo4X4zwwCGRkjBLYkrDE6UlQ1EKgMLC50tsGdoRJxhmrNR10WvR
+rimIvXBR5EL5R+7Rpg2CUqJBDvf60fJzIAswKuX8PhDSrel54Yl4sFFQoMDLKFVOFX3XXEb8dOq
AR4DM+FZIRA7RJEj4HxCHQRtZog84eJDteaccT4uigVazBd5c5w0bIc9rumYesYYNyXCmhpavNeh
M8pAd85UUYNDXEO2QFsDDcNumcLfLeoQrMiiDp+peWeXeMPL/ybpEOpPF5sMd+RR9CdCPYy3svXT
34Cx8ZMC9GXwteqZJkSA+1njbG6IjgUjvQCeXWzSa0CxEQufnY81UaTTk+paDFGIMfktY5niYrhl
lqALxtIEYhpgG8Lr1fR0Zm/EGHzFyGUwptJGHg+HcRm+bmFr1qm0HLpvXJRsJjtM1p5Wg8NpTRyY
6BURFzDZwxx9g0SmCqdLnHEsNiqA2ttkiw6yH6DsN3lgDimIvmK2LMOnaOkKN2j3ec9mvuDGxjWR
aCFATDSNV7OPKTkvT0De1JM4EWLhGN2M4q/G1Fw8MgZ22MPhnhoNgyndOj/Rf2My04N7O8NX6bZP
l3fOF+4etFYL5mSztYyQ96z4Hx+aGQYYfGx6XTAABAdZfmOwkjXQgkp8jp7gUNxrh2o5mA8wjIph
DP1bPJRUj0OGJbjTLFFWakMoPlmVkFgalxRd4SPdrKlxBbY5UG7zyep8YuGBvEY8UChMPLPTzd8k
JQid0Thj8xM0TMJM/NcQ4qwbRH3bt7J8CtM+2FDukLZAkLVz3DJf+Dc/EnxYVYbneKuosoQzJJ6A
2mbHzn6m1B+k4Ry+iDNk42NK2XdOdhFnIAuSo4qxkfEttP6Nefsdu+RyP10+0+GuAp9HnAQgMEuH
zt0ahVfvoi5yYcyMWB+izFnJtaWQ8wl9VMVEj9NY2BlhTu4CuDHun1GJAb8CAAFETiL6dgxSCVd7
0Ea+6BFBnjGIq5V8JUNqAN2kPVgg7zbITAIZXnV/z7CCjSQUT4gJNL8xeSNP2CjKAbXAF/M/UEz+
9sYcw8W27oyGdI5YrhjIZm/ALHGuN9nUxH4viu8ho3n6HJTjurx62yXpoCOtf7rtUccZNfMjBBVa
ChsED4fWZJgrdiZG16Bdu8DcH9c4TJi0RyzZHUvLvhwktZfr17UouADoMwkWVSSRatZ3ps4wefdI
LcCqh2qVERza/HzNhUNZhHDcRmlnD5N6CcM0qjSJgnfDm0NVL8acPXCzlvuRNY48+lCfBsg7OYeR
K97sN6HiuSdaGI0WlPsbQ4JsSlUaybS0iPX/SUzRLinfv5rogenqrWOE4+ZUS+cod2cYUhWaI4qJ
mahFECtqMV5yWKx2/sO8Lkplwj8xQPOAFfdSli+rta6M0Fql8IV75M+Qs9w6ARWafBUuiixbeNgN
7BJ+cbIz5tzRBuMsgiL7OCB9jXMypUOFV2bdAcjWZ43uPmM8CIqJay0Lg48mvDONn3m1GXOe3Ut0
sYdxL6w7cR9wjl6/aIlpQwT1SR1jSR2dRav9m6juzELtyVRszmYGuganlRJYleynM6PwG0EjM/Xy
1n6gjLX56xuSXV60+0XfoL9Sb7tqooMFnjqOQ6iQDRcH/Neb23EhDgUPT5/uZGwCu/i3ou9VcCVh
li6oxZhQlfYklmMIhVHP8SbJGf4Wo0x8INRiITFmwK9EfWMVTxspEjr4NkBner4ANQ2Dib5GSAYA
BpprCw4XPv1v3GA4fKga2POQk4WEcl7jIsbVJQ6AwnirxBkYuLhhhdCYD+OnY0Xs/xPFo6Qf+GK8
NVQ4/PAeQJj4fCsQEos/QNv77m2A6CmYdrhPU2IVTtIuhPKC0RDdQuOOohxGxEIoG7/aBLUFLCMV
YwVKpCGIvCKnEKExthjza9TLvtuBK8EKVG9YV3MCUTdgNpVeoKd05mWsTSN0dKzDxqp3jfv+e6PI
FOwPgouQkzBMhrlGGHhNXa1QXTIAxJao4Ej5B9Qaz+VDxeFpZMLHDACgHtse0S1PAzM/hBui2wYX
Mgp1FOA4TB2Mhfucxs5YvPTLErh2VXov6+0KSXnnw+9Waqg21OAdNfmXbDI6Ag6wh/PGXEuf6lgH
GFvMYtzllE7xbV7iaogt1ZSRXQuIxlwNs1+caBCW/iOEQoQT8mWmByZjLdby70RVpVM/8IubuDai
assEO+JQYnMjoD+MFjR8QqEmFJS6mFLrPVHw7pjvIHw7k6QijKKIQ9WuQANiY70Brr4AphBnemIW
K9y0WFBc+AVz9Jn5DnK35+RUVdwUkLNxpHwZMOAkCssPvyicS8TRzBCpEGbGFIK1TXXBG+NxFjxR
HFThuaNS5y06F1ik+puDj8luQrHVMMWyLi4/Cc4NtAwcAMtQjKEgnWCV1Z//PGzdR+vLX88r2bO4
WTD7xl/VJLZUm+6Fj70oWVg3WBv0QilwtdVgVSnZjMX7Mh3WdqB/4+13S8YziozoxHV1QlFFsqnr
G6TB/fkkTmnZrYwoNkiEOmtxJuyPqSQYL/9tKixIa3tmrosiQaTDuFn4EiBOF/GTN97ay1w0qD+E
d9kbTTKiVShQoHN6AeNe2PPPtNFIQRK3HPmEeOkOwMLmrTgnYAbAp6RvYUIGFw7GiEGxwwRa+MQo
3lFOvspxQ7Al8aGnxjqQUimwJn55VuIVaxrGgoq+PCN4VTwW0JoIaa6rCxNIIWemtrVXKGOFiGyV
uSdQegUmz0ulmjzBAYgtlQBfAkVn+pxb26a3MNYqkAOD7ZQaaBsgLuHEdK230UMFxRGguu5bWzG4
QxRzdTYu1pqFET+wSIYMFg8Ee4jx7npjrYNFSiwT5YfKqJHw78VrkS6mBp+EqpI6F8c+MmZuziwi
Vwvxu/ilLvpCeLEh92sV8EEQwt3pBE9WV5deMhchuBEqIh0zeURPxVi4SDB2aXneuQepSecjPsln
sNJYcBZKxe2MFfGtWvwwU1IRTwdyNA/YyqBnwdg5dZEMcxuzUI2qYAwjRmrQgTrmB12EFhJgL+Ea
kLHtze8GJAxoEg9q0E45gAO8nQYmHO/vcMP3b35djjWyyWd6smEU0gVmQiqGUx3JM7FbwA/+Pyy6
FbjxUZI8kWJjW2YXeJxJhu7NVAQyd58Uyag2UOMIoMXz6oG29M4RypE9vHtvOSmVfVSax71nogQL
hGirQ8QyDGGT69uaWz8kjWXBH3gtPMLU2eq6OfYUgoy/IA11yIBxUJpfoX3TRIvBSB0fgBvDmc/y
AHf3p9yOLBORkyWrKSx3krL4cxMinSSkDQkhGn3mhnqKIop/s6Am5ExbAmtLKeng7zut6g1MXtOa
4RhFidv5Ykx4MbAXYYAioT03P38vgvOwACDHQU1p239o8GC42iKzN7ZOFaudwDnNGin+6jpv9Aap
3CsBBnHxQGGY0ORKitzswAZutT8gCpfXzIdm0jESwkKa89hJyexgF2xOzDDYpeT4bav5T3tGA1zh
mlCjcuvrf76/omxSYjJ8nWFBRCjVjWNpGeCe5KxWxHHHFlmCL2cL5sCMhmPPgYc32M4ydk5Jhe30
zcwVGs2RcvB9X9KNgfHnCmMihf+apjcOdyuP00pLIUSK9vj5NONJxBJ8+ae6r8Qb1Tpxl54a0mOD
4ijBB9hoeZowTmEorrcud5ecHCdqEUEoExfTIHnTWAAWoTUgnIERF9v2RxYI11xMwY/Rqwi1qw5n
dOp2OltjLmGmjk5XPyAanGEOLsD6eX3T5cJKSbPjgT4cJgUNlBLAqehs73X4+XX4Rm5RgtE26XRm
QYEC8A2KcoFgQAOH/NhOkzpsWI7DI8e6mAPB3vjM9UCGMkPKR4+S3HiuRuZ1G43n5nJJAu8WmSdR
vWTOHXoGHXDsnnqaiELmTC17SqSzdBye3aGBJsHFd3VxUfrC2IGfgXa9wj/uM4EnWru0KtxRkJKw
zWa+/VVWfoYrFPTQk+W0iOhk8OV/ctynzak7pQaB6pSeqCvj+NCHoIz0GagMC2y/r+ONTzlCk7eS
gTGmMaHHdyDMlwYzgc6WGw4F4fyDWMs8zCibT7dFf8e0lOt5fWLVkhW/Z/qrPUQP2x25FZ4R45EZ
GiIiZgCjqY17fxeKAgwy5x7AnWLf1cR8s12oF9Ix5gk0xPpZaPG/PSLoB75jfV7mSXisMkfQfqYF
eZzHA4WgO3nOAt3lVEWpyvUSQ1fi0wgKc7WdKOEn+Gv01dfIPmp2Tqd95ZRq8cw7uExz1Vhzsz6n
OWtUdUSzJVf8euSIaYyt2Fq8j+8CG41NcCq5fMRhASeZj5xCjmQ6lZPB6aaM+meylp7wfRQSgtjt
my5yTp9t82BDxBwUC4KpCUON6vT0M+XwLtLlqF7SMpqouVE5T4SCr2y6HzgF8NdlRyC9vlikKUqB
xl4wh6ZYFwAkTKukp7Fe3J+D7NgCC0/Lt2o98G/7KQv6UF4LdxDbDJmotiZBnfY/C1TKgAzGieOD
JGlUWgiJRc68yOYk3lJxs9vqw+HB0QY+6jin3EnFuaYHE3OtBsQTWYBYhMGSPAc8pC1GfN3HC67/
dLF2YLGNtcNUdf3NnyuqHo0FkVpXnTfEQbhUAm5vLs+sxgQJSfTJammI3BQZN50piOpATylKh4CK
QYxNCYrq1RXQ2TFqpgs8KeXvgvxvDZFGFYmIuGJwseHcAS6Jw7bnWqz0JkRri9I5fR3h41rId6mP
YeIFqHhBCWGWuT6BjgibXU3cj9ZJs0T5A/ojZhF/1okVBm2Z65Or88AVCD31hcErF0ChqYSjsuN4
WBRpzFXZgiJQFB80C1xXXjgI3C2LsIQY0pJgrFz9ODflA9nPNujz95iK5FD8eBorPnC9cH6HlH4c
Hw2Cuakq7T39xbRbKMKIBPobXFQuUQKE8YJxHD4MLufQtiNiQF+q8y/o9GwOo44YAcXmL+p8uYKE
WmVLuiOuAAYuG96zuIDgSvyf9sqNCrKwXKMft9grZGQQgk7StazFMYDUCJN0s4xesHqZsQ4eyuHE
775QuXebyNRR2lvxk/KBUOyUbBqDCq2Yo1HmEhBKXc/sXuo+eS9xnJ6P2FEXoWQ+UUpWkAVAjXjz
KjWVgwEc4llmY8z8xHTYhN0On82plx+y1b5In0k14RGxig5ZE8ODuKosbETek5b/bLlDXipnY8NS
i93Vqggodlk2ccyW5ciNrwvMtuMUo0Jk+hR0S3M5BkKKixWIOVcjlRPxf5RXJ144KUaRhVCFjLvV
FK/c3SdkVAV56zKiKxV3KeVtgvEflKN5a4x/4oAdKd81HhGcDqQd2hPBE8WDALWhECvyiG8K5Ql+
d6Qjhc7pZloZVgX+yGBcZogVeDrBYUMLc+jnBotGwIgWPSGnDhMRRdpLPE0KHTW5QFSBhBWZlERb
cmmtnPMuZf9uhNXAWuVBMZpzuLeeBG27iHVKlSwiyV0EHJ0UMyxobHdHCELss3P+s5XkuPH24rQl
/9hBraBy9+ISEZOiRBEYco3l5mvPjtHpYbc/lQRnXGi0K0dEjmU4hHOds2015Dmshr4INy84j3Ma
zT+HiqTQMNRLWeLwAqHxdxEO8/1AwnSvx9lAutAKFitn40TP0J5R63CK9ZeWpR3Y/+gQWL9DPH8v
3DOZtnpuebVjyDtDY2LKx77GVD7Qzcgcjpi7GtHSu1lKUpnJE3yNUuHLvIZ+s1xAadRnL5cgNwxR
++o+z67uDA0gC4Vws/3VPb52CQOG6J9y/EbvqlOJU6+rgVeox8fyeIw8pWLvs+EJZ1USu+abbrTj
KIApqRNsri0A/liO1mVhoR3VSeFeenrwmQfrvkEsOmxGZODuJBmTWyz28W8OghvSBOmRyaVnm3td
weImUDyPnkjlJqPp4F1OLTomW3lUym3ZOkx/NPvY2+KpEXDYD5ljbEER6vl2rQMSJYyVDYpieLwz
FnafovH04E1zNGFxraj6GtKcaZvloqcejzS988hOSoecY51jgDMTf3IsIQYpbg+8R2GYwdk/M0ZH
if4MYf2ejOTizG+beNxL1A7v0vxRLH6UYXIQjgco5cnIxjGBxnGzYynoeNfl2AJzE287DOOU8Dv/
u82fAYXmCpJuzM8B0iVQNMV2S9mACHNKoTnnMLiRUkwsXR8Xnn665+VQBoAFLqwTwxtqPeWQsdNR
vzX638b5KxOjdEUBy0nGQWr4AGKG72bxc9mlgkcz4YwTrRrvih6Wu0x36HUszr6V3+jh5aL8kR2G
aRPH9Ydv36Pd4+gK4JEwY6kikd3YrQ/4gQhVp5+J353N7EMxVFYylQN2DF1JI9u4BwoJH3zX9+vk
D/KF6w5xunUvTKORgXnTdCwOhcCh6rNk/CIbngB3CGPxwCN4HLryegiQhQUHlUmjrpoTxg1T2tcz
1dKSMzIIKH1fHLWwJTUh8NlSMHE3S9yaLFwLxEHz//6o3bJMs05gxfWcK5jpMRaB8weDkpEoCoVR
BRWBhsqWOZ/4RfkfGiXwhex6cs/xHHlaBxEJT6TyeBXoIkeoDdsVNCXqKv75mS4cNRAEChBnSJ2w
WW0ZiPEU0sX24zncE+In8E5+AjWMQXvBmqFoH6DUscKYjYExteQypEuzYSd7uTWGxw22lJ4gzmIa
RDU/9uQE+iRexBeZEQ9tOysS/h5cRyWVhtTBjEtl+B8wJ1zcM1TexWLj8hEwN6ETebFYYk42ajKI
/C5NDMX/evlcQcuqwNUIf9ArPbwrLtCHFp84+ViSRMq0H1Yl4jLf0k7ivfurjN2kxRMvZqGkVNyx
ldJWtolnBvQtY8JJqcKEW89lcbLotN3DtKZS0FRsetfsWjpHUWeusEylAnNV685JKX5NRFK027oP
TuszAMqsf/0glGeXWkt1GM3jADL5j6Tz2lIcy4LoF7EWTphXeW9BhhcWJgUIjxAgfX3vWz09U1PV
mUWCdHVMnDgRy4wVgWpOM1+M/TJqsmg/KFhJL8v3WC73bKFxcEVpWv2V9DhELcV/WvQwGclv47fW
UilbnkyiVckokfNK+a9KFplHfN5GZhljhqe7RWZhhS1KBhhpKjWUJ1XhyLpaSCyLZR2+zmBVIfNu
CkIdZDuBKd6w2CQeNKYJX7T760pf4zCIBK7NF0dMExQc7y8p5ArbPwS1ecHpx374BBIuAXufJahI
g6RnnUVJRTJAbRczP02o6vA81/JKPOt3ebuqrJ76ZbuuigZJQ+pH5EJuthSrOEMlppL5BQePC3pE
qIfCbqjk3ilNveOC4EBxinU9dwlxqgF1nEQ8+C1BtzfU/aw72NMS9xcZ8o77SLXnTi4IQj5nW2Q0
nQ/z790KzRhIGBrdbEJ7kCSk4V3P0Gjxk/dZQ9oAzw1x0iPGdf3tN0EEeNbqD6ZAkEBw1BkqlXmo
VLJJ7yDH4cmFCaGgO62WiZhT8Qs/0sd6EoSHH7u0tduGCpzvoTuEThSiaUiFw33EOQ+zMuRThEww
fDkodWHaFbQMtCeB0ErSINWMZ1Yx1mnZ6Txkle9j1ZIDv+KxZBCovtmAd1lXBg8TduIJJ7K80yS1
gJEK5TvN9I9ak9mXCQ0scthE3x/4f1qcfMrrPNBCg8J3cSWYSx9aYQ0KIXtK6lk3fXA1lsM5gV8V
HTXlcxP1C/opSetEkCid/AOB7acjtuSkODtF88W/m2o7HhD3ScnzKVFHH9IOozRLXS6fIDa8iGFj
fn9XoYhsQPg6aizkTeTlRIR4sRwqajK5ebDfIfQZsblCcYoIEXDDMSRjY3bCFgZ7OMjYCBEo1Mm4
No2zp+SV9tPFCCJodWEciWOh3JT5s+wN3LHQPJISNpdhxCpHwYun+kJuNpw1ezHVBg8e0KejF6Od
H/YayQfeCfZnvZDyNZUSuud7lTXwMPTezye494KXNWNk9iVDXdwcbgR5HTzrIdOjKyjjRBI930lM
YQk3aM4fIbqbbCRElWE6+FOx/XDgi3Px2OMw9A/dM2lVMSZNxBmkh1s7y0eNCI84LeY3a2V7CDhh
AH5itwebBKxoNeKqHbUPu+pyQy3TQh8pp+r+AATc8ieEttCQJe6e+yqV5eXv9VdzUMhFbEPZtIpl
RDlHw8uNJzGjK2WUGE1Qx0OehEMFoxP455Qk9Mzi9ny3CRW+f6zpiIV7Kq9M0J5Bjj7Gtp+Y0xBm
48+wTefqiH5RzAJEzUyyZfIuS//UjIihXDF0irhDKsdo9YSjBcCmLnESLhSRQst1rP4oJRulnmWj
o0847hg6PyD40ofZItNHfDzm3WUPdchSugN+VuiGwggCLZ2yi8OHAdSLaipSuOyRyeDoD5CsB5Ho
5zJyzM+mDuS+87yDufIkgrs9lVdwqSlAaAAFYpySO0DmPBXQVVoAyI+CHGT+zjPDZoKmo8BkEmhb
Z7D/zOUO+UWFZ+KTC27GY8fH97yevPVytdac1uivHBaEoYBG/wAG9IFbXkjYto30QL+pv+y1fS7Z
SMc9krnS15ZG2pjN7WgEHXlufJGersqRR+OFwS7UCCjuYpIvuofka/mvDXCV2yGLCacaKkm5W7/s
0erOwBHL1RxPhcWkpkKjEKFqSXDM6WD4epBaxgCcj3gGCK9eTIbdLLH97PeF2EF5jgzbYWcrNzxV
881Tf/8Bn+V8Uhea7oA5MsV4fYB+NlCU5bJEQoqBg+L7uK0Q+HjoRUSkCjV4MUK1/2SAtRmllcMy
CkgpPPAcf8lVUFP8HzSuAx1+D/iWjXsuWeRIIQ/2AYll6tRKFAGUnMkP9VpW2LrVd6gBZoAcdxCe
5OJHErikyOfCmwn/aCuOqoV1gL0Avo4ZMFDp0DOJyE9iVNz3hYKY7PpSlg38L2D9xgQT5myAKgnZ
LRiblvqhDMEATxDYo4/361in0bLOyAzis3Ym3wnowEmPbipadl6bFjApH38IpqFTRjXDChegATWP
+VpBGlQ20ycBr/05mw0LPsjjFgULhlxJ+FG0nm7BUtdDuaxYAZGxk/Q3UkkOPyyy3kNhwCmy14+c
RZvZKK7RFDQf44vuYi8oG4yde7L89xZ6WCA/Q6g/rG+Lx1ZRuAtyCLjPlxKwL36Kja5rGMFxISKk
F2+sf6H/MOom/lQr8chTd5hOj8Be24L1ycmHaqb32C+gQP5BvIueZIv6JecDK42oORVuB9fRkajI
KABw5r3s5/KwpPbx7loaHamqnfFK5BgAANDySgM7p25UNn6XbmxRjvskLuPYajThfd1X+KLKM303
qQI8xiGU/rwOO+jIqDkpp2eOQC2LxaxD9EEu8NlJRJU79pzV2hCPqhBvwF0SDtDVoe4CEEREFB4h
dZCxp8CXaJ1QLOOnbMkhYK8N/QvLnCzdUCKL4QFIw8CaRd6KjmHIbEzOX3AgWAFAjEXSVh+GGOoc
Sv6EnzcUeeeJL5DEg31xRelyR6WQzS9S8ERF7YrNnB3DLrfwK5MNvJncR71/lxXrwH8ipSMW+Jjz
LSlIJ0x2kwPB15zyEKiE3qGMFR/bxxYHfmqjfcJHEdKC+VT20pTO3QTa4A+jPOd6c4qX+7LkL7ED
goaUxQ2PQC+AmV0vn5tiraFoIPvzkouX/Jtz3CCQm1edcsXk6noTw/NYxGGHWXm5cHO9REHhek3B
kbBhaKbTxYxxlBkJdxZZ4dlEwQRq4klv9vDbIHSLBR8xi0newEKb4m4VYDJwxWbMkd68Fr1Umq6m
urcSvaVjJm8vGTB+R0fpTterYXbD2FIhiIAnUR1Fad+PqOZB6Awagp+35Bw5poQo3sOdyumh5O6A
if3TyUP/Hvqqq9moLZbOQ1L2PPsC65hlCUvnNmr8vINon77F7IWPMYkHS8RcGhX9U+hhnfDaQc5K
QZASdTmiJo86C+5gjSIjU7+eMwZyf+gwgCh6gyi8IC7hP8wvfAZK7t3b3oGfMu/bMJcCSb5SQ9+v
is+I60dRQyuF2pQRqR0KS/S/d5zHrjKe62CRd5XvAn+iJv46pvlCivS8IHqTkBlW0MQyRaX5sLpI
IzXY9I9lZUTiLggVurVp/PX8H2Q+mMAmNk5uIdmbMcZnk10h6l0KXORIUQcmBnL7oboIbw3eTrk/
bIFuKotNB1TmdnN5OpRXiA0+OBFfLuMMZwjAa4ouk409ZYPOO/OJBigRtNkf6/4II03EqAUl/qX4
DK81ZiKxdbaDtpMD2QIruU30aqL7m9tdI0IiuiwqQsVHLNuHBgvXJ69R+hRjbMmKTFJUQt9uOEIP
AKIgPACVKdX2qDzPcgABO/ipnhC4jECkK5sPQbZwDhQ9xK2nJhyzOR8zhe6MrYxNt6FwFGUsDa89
5P1qxBh2AMErhZooG9/iEf9BRXhsWP24LnybjkvBiJA4fP0ABIlefQ+I0LJgzTOe9pyUIAuGR1H1
SrOvXoDd27iH2C0cQ6vOa3pqMbhhKXkaXh3PodLQz2ZAZwoG0TgRjQ+TQzpjI73MjMMA4ZeX+oRM
BIyXnzdEUrpLlfd5pL2gMMfw0OVhAhlmaOEqS/E8ikkHuYq/RQKl4N0QrUQwokaxlxrLviQNriSn
nC1Jpp7WICCg0wNQnA2gNTMfuixgZv+LWlN0iqei/weeRbMBebrNPF9tW/8kH1n6U4LVGrN0PC/4
y4CqSNdM8zuCQc5DcBsrUHSYwnsAXQo1OH8ntn8QJbdNvFIU9pV51jAoG1y1Y8Ba5/4PUeW/41oJ
h9buod36NKrwqoPTCVKVwJk5pEzjOflDx1bqkLWio/a8sl2sg71r2fuocAB7aPDI7Bi1KgIZLlSC
EJIDCfVKC35wQwuU0aipa+W/KTQFHoyRz+/p43YV4hvQyoPrn9FLY9maby1Aszh8mPx1jvchJMkO
A9fdwDGy/EJ20YCUb8kbALwjr2LALgOma/LuHy64I/3SiPKW6dzAS5SOEZjz1il10W5x4CxwP/zr
AqqAsrwRB5bXRqOO7/hfokbcsb6yGqfegPrUA0liskORKSsKw1/EecSjEu2rShtpzDpdzIwyKC7F
Esbo5gvgJroE2ldV04ClFD6pLBQxfW35TTgXIDB0nrpgn95d/IEMS7ZqWbbYg3EZNwGDfqiVrIUl
BuCf1OVFRisDXZVhbhnhGCFFCGZ9OZQ0SoVR5PoINLbqpgXOdGWA6dgK6r6iWzFw5a4zjEkiqPzu
EXrRTqMTZiRLQDBiy4JnbdayZXXAmwQo1IRZvkT89ysPSTCitRtnNFOMETd0nraYeJDvPfbY/se8
YI/TPTs0vaCqYqL3SzcYl2sK0MslStZgk7iYqA8r+DHUx9SUMuHJnP0NYIg1l24/aVjl+xudADon
Mbk/ZFR6RyCg5O1vuG+i40HFBxkmd/X0nwL7p/5PBCsPTZCh+rKQ2aGzdPKIuXKi8m64dSCann6K
xfdAxhMlE3LVfD/gPOWPqnIKeK550jHZYQ6GewJxVcyFNGYdNgH/teQe8Z407SoklgmR0wU2nRqC
e0woMK503XGCmi6QDCaOxdIfgYTciKGwcYCRTHMpSj1BizMMN8uo/uEQvL3KgXRHvBePU/FVwWW/
AafWzfDaZlxB/W6L7PbMzBINoCehhjzDaJ+6noG3vUlAwWqnLCklNaPPm+CtKSYtX5QOyckUSaCJ
nEjO+p2PyYRSqN+uGKWw/CKcU/UJ+6Mcd3g3yvymEBaA1KbBWx1y5kmcXNx80Mi0T73kX7wTAY8C
MKYgQqd9ObXom5/4Q5hHwImBEcJgugDwK2RqeJqvl456LIK6IHgKLZPshqFs0QL8oeMasi86k+3N
klmnua+n8PHZMSnIsDYcDPaYyXkms4OzRbJ882og/h0rjf54VxC8KYUFkpRwjGurMm4sKS/EXiK5
a4kBSPeUbZ+Wifa/RRnWYveg+AFAPcCXwGB1v3ChI2RcHN9efmcQfBZTIBBCz9CK6Vd4UCWt4BIn
ZgnCpqRtTEqwtYJsUtS5S+jOTlRDQ13T3hoJAM3iJ80w27mRy8MvJL2XyjlPLnYJ+JyrPQIHpCGG
ZKALdKkkPP/ib1Rz6NN3XYw96cZBq4dil/1BXYPqRL3X01NqGsS7xPC8YTsoWHKB6NxOEKt4Lz4t
PoWonvBs+AZSu39KRtLfcDAQl0uJUzZDG26ZqARN5iRFVushIUn7ALQyNUTfczMT2oXUIAlkHEJh
JfsHxmBqdKKMnUM+Rf8USZZyrJ9dgoluHQkmxlSMSjL3xSiYHSpqIIUjWRwW7iDKQORNUJWJDw2A
mGcY76v8lw0TnEgeCjp0PlgFAGcfDnchOpmzTFmLwzLQHStNymkiC/HvKxNvkGGHW83LMSIgXns4
q1908ht2C1p6pMQfMrJTbNhwotQoVSATioVB0s856pPEAGsTf9npry5z8i7wr+b2eSMaX+E8bERt
YmpKJ0xnsZox3ikPlsTlcgSXj9Vu0HamEBF3zXTyJwyM4M4DS5IF+9tH1IFz3jHFiIl331meR7Ti
SOL1jbeLtZg1pm+jGPwI8c9iYw6WrQVj2yYl50SiKUXBMKpZ7rs7vOvR4qqThgoQgw7eeG1P0KXA
x3PXhbgRM39GpMNzqCFIQsFFD8Bx4R+IfXeB4zAk2QD0dbtfflzcy4nR2zHzGzOhw+2Dokd7sbRz
4GofmM2hPjffM2zDZWNo2gXJiJWgFzNvFNJpjYUgE2aaGFs0NusikUS1rBLberBRQ2kl5FYrZBwY
VNOPzq0oQd9BucFS4Zm2W8H7AQQ6epXB4VzO//xi3cjIpx+OKsrQPUX46bxKIcLt093wFN/k6B8o
wQtkUmSQAVcrTx8rVhBbHOrsSLnBoeW+UGmNoqygVUsUcHruOtxcunnyDkOhi8p0Gy6K2efpult+
5fi1JdmurEGGA3iIO/LqSXkTcceB4IRAl1coxLgAtibCu+u+wHf4QdAASHPoeeWIxLP4w3/EEUvT
LoDAMyU4CRmFc0KcIUWzuvtG7qy5sERlcazQjQXf5sl3posI3jA9gu5T6okrPUuo+hQeNq5KoPGc
CWaEuU8qJOq1Y5pxYMErOag3lDN2H8Ug9esiK8ehoPS4jPMoGdG7p4gRwMnEwYmb5NwQHVEtlYcC
H0UzhDW7EYGdxz5RiqslcwbJ6EDfeD5y/Bnfh1xJ6N0ohuXoJQWiVqUQZQECFo9PaU5egRgxY91O
4zcC7BQMIVF6iZNC56vsTxBDFfAZkLhfntZ2yjqSBStDp5Va2AWwjM13wmrz1wECH5rE4+eeKEp6
WkwydN31ReQkd6yOrdbbMVRntHq1hFi4hmFgQfekseLJADlE/jreie91mV4S+nsh2cFudQgxETcY
6rw6cISmEWg2ReJgZeCH4E6wqEPnSmb4WFwXroZqsvEv1ZLW8exjxMLenU2A38PthNbFQup86aKO
A8wQDXlcbibTj8TESDmbLGDjv+SdSA/M/0J+aVjee+IJrHJBRGPtFxl15p3nSLymSbbUFMI1yQuk
699rjv5FPEpoY73CVJEcVyYMha8W6ZGRJaVFjZ8N4nJg+spSQ2A74+T7pNU/CsentzDi3wEaS1bw
rUta3hJQghSaaDZ8CXFj3j4Rvx1zxMCaKcNgrnI/HSgRRDIxL4MxUGuiHYchZ0WCd5t7141Hlk9B
gIfGGbrgUSfSbz2P2uxUggAKwBggFTBwZujbAcfxKvFI6SspX3H72WCVV4c4hxU8pnQgmDUEN/tS
oCvC32R3JZpdtRaTdCgyovXTnOS4OqgUaCigOqonBs36VTvIVfBj+0GzgpvgYH6OKtuHxDmar/62
vBh8BEDxfI7lkML0GOiJ6UktRHL2A0vgKIg/LCgx4iDQSRYejG2Q4j0plkfG3I/9WdxzZlFfaTbB
RFmwnsvKHF4VLXLSHspqo1zSF7dE502LKS6LIXN4Vt7PrdOJwnr4IVrowVALVi9YTkRfwKn0yTyU
/ldFrl4/aYsx/E/4GNdtz3VuRGuWs5BNYJ1eJyJSgS5qv05zPH7JYJhW4f5I/uRWkmmcvNNXwVPZ
BgxJJfle1tp4xSOJ4uVRdsh9L6vFAAp17crqIMMIzKvT1624svJ5ShE7WRGcLiCllQXoVD8peR1x
s6d4DmAI0PJnSucLlYr8hjloztEaEa/fexv9q/EloUVA86Q0Pk8QBIuBaQUCC5oZ/3MVARlVb3tg
Rcc9sIwm7k1bSnhT0hmtV+gePM3ffdEz61aVYABO9UpSnj2I1PAMH3PCJvjCTU/3N4Sa+lDu6x/b
WSlpbcj+5FBCk3TNtmnFKHWKnOcYZAeUjVUCFtsUCIOiZthPxHrAYWJf2hxI4ZTN0RiFrw9cw8VG
EwXc0L5eDcSSIJA2vCTGYA1sqZF8QJ5awRetQYnmB2TOP9+Hlo4W3QXx1ZpFoC/eVpDVGGlSgaKg
x6hckdjx7CtPUUQ4Ofzd4Ed/1h6UQHIBPDg6c1rzifFRRWJAwwHLKblmEi5zEwd6U8sSk4z1Q/kh
K7GrWNbE74TBmy4YQc1Lb/kv62oIO/XMlKmFJJ/LK4K88sHPkRKdconXooRQOwZkFmtF1w53KwEO
POh2vgjOybOTslqNr+wfrVO9l50dANAfFOuyd2D8UbfK+sTwhMW590xjg4WJNGjTB5/LA3N25pOt
cWSu0yo0QS36BVNKfue6oQHQabGuyofGHs9S6jJACABUiqyHIOc3YxZDUwelTCoe/wEdWJ8sUza+
BMiLGAiCKYgq8DbHxiXnZ901Ps8hvnJqNlc20dP+zbhebCwqeBn6PLZdmAWEe2f+obX8Rx0QLj3R
KRDDor14PgCchZYJcYN6+aRGZCX7a/18RHvMcrZWSjb0WQSiET2y9cnqZJRO5tplFJ/KQ/xN32HQ
2wovnnVPDha/Sl9UyY9dduXExhe/72APKk9lMXWgdykB+7sldAhni17BCdGJTr68le12Vusv5DRk
PoByGbPJhp0OVRUYqPdGjx+RqxX1IpN0qZghnEAYhipL8M5wMGUGmfZ5ptPZSkRFDErnQXvk8T35
jDdYjJbVjwiYxF3qzKgb87TLEG4dtElTL2/K18Hos7IKhr+pDWLYyjvEhCIWynhHN2t1E/A+Lmbs
sWvTXZ/OTTxccNB6PH1U6yGmMCOodujOgr9OoTcNNDp2GJw019rS74l2QfSVjAxyKKO8lng/nN9G
kkcYCXAyr6hxKN+xno+j/DLkPbcS4+8JzmsCoELg++YS3G67O2wTYfgDxY5OGLQc7AVGb3QnKD/U
fJpXiwlu9YeEAM0LXNwhplOIVlESsgn+ZUYqs6vds+4zweUfqz2XAuVukr64QNhQYD1aH4Or80Z2
bjHaXXtCZlfa9b8qg+FpAIY2mVKLX/I3Z/ODiBMrIWXZ394PLlQJsQ7A/APfpwR04rgqbQa2vfDx
1cROAf49tXlaK/s7du+YYsl7XmSmMcjsgt5oBwmPRLI8vZzr2XtQWK8f2y/yDpKNgOYNSU1GF1KP
xAxHh789CmYaBBq4WqNcD76+5L6IwTaHSq6Xi3iG1bTEdVU4l5DDbByQ70r7A9a7FdKdRWWzj6o/
vQn4FQA5A6xo1ugsnZX8BEHwAZ9Y3aITq6B0c/Krry1f3G2zQ83beXt3wuiunzHf/poNuqoY49jC
sVqUJCgpjoov50RncUKWCMFyxluzqMyvKjr8jZhyzLavCSgwna33U4rCn0ANEwIxSSlIAYBhyUZD
hiXXqF1tbGsgywH5El8Rq44vLJsx3RHYjSBYCNp5um+xsJRkOAFv/Q6T4LLiXpDHRe14Um9eSSdo
I9jii15yrlLOnrZ7WMnMtisHKCETeKuYyyCRzotPCzZ+uVfRz3t40z1O1fZ8ibyMw/4UQ5nKQHmH
xX/UK5hN/1PjQSKaXUSH+hW15R4/gqV//ZQMfagl21+Ig+LylI1XA4SUbm4/ZjrSwpziQyB7Aj/8
6PG3wmk4d1vG/9MIDwOvZwoVsrlV4XvITqs9E7uco/Csn8M7Y8K+dfA6/8Mu1XdbZyP97LHVxt4G
aoQ36xwdrSO4lCccgi+ahBPEjTac5sbBgBPPtpPKm7ff+iRe+zhgJK/dIJgGz3RiPtIxVwf5Xrpn
9+GjEWe8RO9bbearnr9GaanzpyuhnDbdn4LOA8hCI3KK+NrMn0TT/X2LxEG4To5xtRqE7RbhR0bX
b6A/d+wf3QuKUF+XpmYdjLyL+fKGZg/N/oYmCscadAS3U9Q+v9shgwLef7U8+CdHyhjZ/XKJgJfw
NB/KSS3/ClKA9JCn+3N2y2f2r7hmR6vLenwKLITdUfC1z3F/Mw8QUCYCbG5QrYHreCGhCH1BDWDC
TJj16NXUePwRWfsx1j3MXoMa+mM6CB8e2qgWlO8qvWxadcLyEWbEj78haORh8cBlGYb4zHzH530V
v/D3OeGnhyYCKq4N8qneLGkLnLF+fK7ohF8xQiVWhxXnN0Qvw0UGZHkKRzbinaDijGejiq2zkYti
G4vqyMDCQRtvJ9rb5YraOBzbiIeyhuTWCPptpnDRE0zXG3mGz8yDxqiz27xe4ENtYX5MDsrG+AkO
2UuZckwGEbJanv8zz4xCnR++3Y2F0SUuNg8uPIthLG+dwjfFWoddq/zbTaJRwF6rd8fK/IQs9BmZ
tDs6No1z1yfwpMWwvHGG2Vu/0Z/f/Kc+d4c2mErfPi6O2imc5FLJAjkezNmgICs5VxDY3x9j8+2I
Pbw/rhOihk3e88Zql93YFFrWzMDfcQu/GlYMQj3uyem2U//GpYGBkQ6dFyOOKXNaah+sCOZBHY81
5PCNcfb20GJ6smDfksJxZZokDzCkZjF0jqtRCHsOISfv61FpxQfS19e6B6PlCwHW2RLJ6eipoWNr
fbG0uOK1jiE1C0xvG+E6/KcRRHYuuIBLCaup1Pf8q2nQ4stTGVApfrApynV52V/29QRBFgrhqrhH
XVa5yDKX34uwe5SwStxR5WOkzUokAOKIQ7h5rd7Gd8i1+2n9fIhpDV60yOLFLZGSsDzFrR1GxHtX
ToJJjnUtO7EhIVfURXR6BD/WhK1rRlBg55vs9nTGwYMtkv2LYg7N8YN8PCpzriSYyO66ONqt83DG
1sdgPIMWhPvixk5YIYJjAupQHLiNnjpdIGa/a6OuGPTk0Z6q9rj8La+LJ6TsrzxgQfDvlb6WU2Mk
Ri1d3MVn5IKc5/a0OwWiFoRp3IswRrEBqlvnFvGOid/7iX7e8oyfg37cJON8nP82a7+KPwiWVJvG
67aPFF3E1cj6Aisyj0XFDe9JRGBP1hibEJxLra938F7oHfSdLyqfa1Oo9z04GR+vWUyOKmoe2T0j
v7cZAtyo3OLtud4gUDKOe9Y3wxJEZ+KGFs/NwnwTJYxf0dh0Y8gyOGLNs3KmFh7wVuuMs4pFiInP
c6gfV7O4jT7hzx0gR9zje/7ZwuIDzHo2FfDAeiz6m9a7hYh4Q05qOFlvozVP/kxBZsthi48F56EQ
K5IsITteO+w3Z8/stvuF0M+sVoB1rOe9PHwx/C/DNVGUDGPkeXgkXbaH7dvqh6bu7+/IGGHOU3QI
uLYcjavThT/w9V7w3kmL9XIYPwO2HdgnQU0afr01sgnQBZeAfWyUSSVUBfDmiOYBUtwQsIdUCH0S
xndxWcK86sfsAHtnq91WLK7vwY0rayDEX6SQO5i98oZ4MM5QS1gSzc/BqMAJ2wAH+qW/JZNm40lU
/SOAUr1MvG4nJbhYUPPPouuGarPnUGJJ5E5ciuOBN1ie0LRlvqrPTijmciZP+sOpYkgxy1Ewdwgx
Nnpn/sOtJ7zcuxiuDintWIfqye4b8dxNfJQY/3pmlxNSAMjY3kVdNGhcEjSmPX2V1ecRq+Ye70dU
dyk2s6xt91yspODsJr3FZ0k0DW5em9z1BoOFPkX9JRxtJX22kgilM6eG6Mwsnd3/0W66u2/I7A+W
hO5iN+i2FIK2bJ2h/DGyHuEPPbW1UzPHYUHaatB7uIZj94g+BeY4TwvWoc+SCiDPFodVQzKvUct4
FXaxySrLBNilRWAFdUGziQ5EyzqakQegTXuzLaeZpnTZCIc+MjqjoxOVg3hksYKyK7YyTqAz8/C5
HfvNlj2VJhvHHKNzgm8kNBj76M1syRFkcklF9R3JU/YREef4Ink8NPgH/jmkM1MKxz4rxiSpIQsL
vP48nCfzANjW7kcUrL3FdH/Je/t+fM6kEcFw7jbmm8UM9gG81u6ZjwXbKN4AuZlp0cZwNeNp8YQb
gpbB5hJRV8F6oln8hTMUqNT+ZogywkumFaTInjO+u6ovVhlp3kjWR5Vfm7IpuwAaRIsXhdoDxeAr
E5mSpMm/xNWzLSGsQBgFqBpssEX6bBALh7lEob/4BV1wDat0uvzFhK8jyye746bnzR3JeWSzokpu
2yp7J0+k/79/s+K4Bcdsd9gvQQPoUoj5o3LKEWLSP4MSuGDAelbPGE1ihcu67c/jYcOGBKdi8XzW
wZf+gYteB+cCJ12+/ZT/PNgwy0f2Llu2Vzlx6sM5R4NsEH38JkQYF/dkjJVDvurToSWvdK0Nwnkx
9D/wcRDxHcej/MODePAP/s27RP3t0MFG3puH0g5ZkM3cvCyETQgrnfFTv8Kj+m6fwScdlEcyxlJI
wCxnqpRdEkk75a/lZItOVAgz/7YckA5vydS8IwmNHE30xioY97f8ze+PjBr++AXjj6Te1kHrcjXW
/OSZP0eP6hDQkdhvl+/okakrYXmNzsMwOy5nziWe7JCAO9NQeWDJ1YbHEOcf8QqXWErhIJmTfIKk
Y4p3BbLDQZMl60DSuOj1Qko5PSgcQRhGDxtcacmM8p72iIx+536z2faUoyQcjsv3YgwT0G1xAYGy
m9ChLHGut2fZ3bksDn5HS5U3M3WkH8Tj2lu8yM685QlivWT+uTv2DknnIajQJJMt34E1iTyPH1kd
VKvLiiHZJZIW0mIS9ZffsXxGlWu0O6EANN8949Z7lteyo39FZhkxf/zNaBvQcwtv8b2oHOnvm8w5
GcR9KDjxZ3UuUE7aH+P1bp0jyF0v7sUpf4bobEUjexLcw3l4pKMchYdk7FcsTn4D/Kn36Gf9nTZN
XFPwJidQhHiQ0Ofa9V5annfvv24JdeUCm4UV5uSzWmfI9fH4nZI+AkczzjHJjwtpfu05qFGTtIs3
qDPCcu/F1/+az+C9bOzX4lbMt/hbpLUnwjzngEdf9Dism62aTOIjv3JBtJ1pRKBZzG15sgkJtvyl
kKj+bvllL+UQefMmPUZHglRQUbrfaW4T4Jkm6iiUo2tcFVV4jlqv8U/pIe7tLl4dsAhk1WjQPaN+
eU0v+RVcrLE/wS3s5ZPlL2jjOSAvAvrvGOYA4lgW8PAwvcev4hW2y2fcR4VvbvXjal8VH5RZd/UG
suCtaF/yLX9Co8MypZwxlkg7bFsFTQurjr44UK99E50OMtF+BjMH6/irDKO4I9lNGWr552Qc15sz
FZTNlX/zCT+770MB119fzZn/ZPhiVgDfdM/1VgI2i9+LOnoII+uXfLR/qzfN8Ht1Wx0aGtJGxAah
pkm0t9deZR2LizVzMIsnim/PWDb1DW7YPb4H0DOf2vQuE6G3v+WTXokkux9CU6f4o6DqZ+8VnY9U
nJOhe4NXiRK9f8YyPeLGjIo2QTYlrO31Dklos6/P7R5RKR7b3V8vHGNNCxZnHXYSu9+3Pz7zdTMr
Z+WInY3GxNsFHSnn/YdkZQGFV1QTy27Ts5lMEc+J0Ad+Qp3V5WNx36ydZsFKPgzTx5IZvz9GdxFe
XIRB+h7lKfZAiMRTt7E+6WUFEvPKcV/zntkguf29ojbrvGt5yoYgy5CiKUWS2XaCDYooHQ1U6gnm
lpSPEG4gWDQLMopVw1XnNc8b5p0vFhhvK9qytFnwnPUWCDH7R9ImWG40dCjb8gZVt3HWZu9cMqfB
NP+4zGDfc/m1AxGifPBm+tya8FtXZOO7SZ1QhYeX8g7eIcFlDIG7pHZZb34jqmFT+rd9wFTjtbt9
mX2OvXM5PCrcnrVRFVezKqvkA30GuPJvTa3MOCw810p/NUKL7e3xkN6QO39tEcUdvDGCuOdMsDu2
Lkppc01YjXlVKkHk0KkoxMOgwL1p1LHWpaKL2kMCAnlYSQWe+YxBotXhW/7cFYwRzjPxRzAFSB0S
2oycybtS0yvO5BYlJUIDsqFPffB374mtB1jl0t+4MTgsPKpr+Ax7voFswcrGF2I9f/Gk8SvWSggX
jiZ8HXufGTUCNASWRREKgfeBRmqBfBtf/k10qVNG8MMAnHbH+I3pLEs7R2XUKfX+DipP8fKToUUg
V0NHKEkK//2MVfRdpJs76wTG3nuqlHYNrR0yY1MFcH/GCHugoot5QVPsiqGt8jqqk6PCv3lB7NlN
pOhZQGm/nZR6qE4aGe4GDuZQrZ90Ayh2P5XXU5lQZTQ4LuLsdIHLPpfRrYSD0JE1LuoRPBh5SkpK
/shQvehxdRAEjadRH+HK7Qsdsb8LuzE4+kyx21Ulph59pXqoErUue0qA8aid8khw2Q7Kjw24sVw1
/27uT57gism9RTOY13pjEKk0fCk7QMhnsYW1GN7PtlsCMPDnd4Lk8ngnlZ/Na8ORkNJXhC7mKL3n
k5F83PJ+Dk/5U2oDpDQ2E9Gw9xmAoAbRynz2D5Na8h1wWzmYKSTaWaNUeCwAwe/vO9rBRzk/KpRH
kMiuD/lQtDuWi/CIYiP07dE1Vasq6v6+KMK3+QSr9x4s+b/GfKxe9nwFyfWXajVWWcEzeUWP5dEb
+hcPDxzju0D4Eski+jKzTurwSldwXBzMe4DiaSaEIStv7F9s0VRdE5yoPTLtKBxZiAj6a/3rXvz5
ahJ0GNaizJvcNh2OvmP04+5eXYgnpJ/ffMoL5xu1xvs/ks6rSVWsC8O/yCpFRbxtlZwF041lBhUE
RYK/fp59puoLM3N6uluFzVpvVImJPo2d8tT40pIKVo0wQxoJpoBU1YJqX+dmkw9GkyFVwla+/MSD
QGSGvSiCGlLTLHu9oFi1Gg3uMaWHcPrKpjEkm3YV0iY/rpi6X4AKP/3mJ/pef0V5SMeKTslARSp9
b0u/0zFmNHZ/geJxxUifRbPho2ByKUIeUQ5ROGZLn+cUTKslDQ0QxAc3jVHA7gZEYb28PKgvABa4
aan8cN8ObyjH1Q/jThEzRF1kdxg9/TJMXTZaJCwCHhy5IxLpMntsbh8eg8yG3WdbAimLps8v7VpU
PLM99+2Pz22OX8LkSEMuRMtvDMq0aq7JdrS4HTjfIwIK15mVIdMkuNa/2SRUMXV9AMJyk60xZ9V8
O1XAsTqT1kXcrVP3offoP+lZuSlm3g95zwGjAfaBOwkySZS6T/rPlHAUwC08Dp/rKHxeOO0oguip
xGlcM4u0SI/McZwTDBb3CwuwcQ/ZTo4Dsj8Jrw0V9R3Uu/siIVspDyYHyaZBDOVhTujl2J8YXyqC
xF0TjTxQr1O9KqN69aDamu3xxUWHoSm8RbetwvXCRWjnh9ytDoX55eFROAMz10fzxhlbrUV/qv6l
uOlmptrLzoM8Rtb6NciKY02nTSGYOsBpVhpzbfuy34Y3J7uM/P12r45dpKYW/4zdTeJEcdrgu6lW
z9VdVKg9UdOdKuS6pxsspv+43CzWV0th45Dt9NI50+PTywmpjZXmrz1+tUJXtpWVbjO/Wt2iJKwP
YFAY2uMEq61QzIqQqpZZbrxN1aFWrPfnO6rSvfoKvk7BROWLfsl1hcmWLvJe0BHptfdoRzFKlRIx
7+t8tcrLHCri6AsSCTwV2Tp3anET9tGa2iXJmywY+SwUeGYOPrnfjZnH3g7hZhQwpHaPyyBftCux
u/bNafQxX+HD+vCovP1DKju93tXBhMaIdEue9Q4Dvf3wy+XHeAJcKyHCZtgGi1kNfAMJkdfXppvp
5kkiQeaV+i2UQYOzCDzgKU7DEtYo3/FfNldP1hIe10yNy4lR2d3h7T9TbbIeHhsKoccGD5TaAXjO
g3KZB9IRqNvqbSA3XvByinODFAzfUUPIK6lliMSf5ls0QVkUqke0EAaVej8nfnbIIzC6u/9TFX24
ovoFqHtzD5VFX0PkfhJh0fTYLGmXibNl7bzI2v5ZQ5rlf04jbhkt0R5ha4sw0R5PeLLg9AeTqHJN
rUf4pJiA87ZcvFQi4sh6mq5qZ2KIvNyemvgCnx8hC3v7gAfqc1Ez8ze49ZuIuY4QWYVUyZsKUep+
IXgUzjhWNKevn3G8q/JBMhWNhjh7cOEdQEC0fMaTKA1TPTMfeEsY0EU8Le/w6bNqVgO70frW8LIn
fn60wWu+ZCs6tHESMDpBNgCgAJ3Oar09/rjQvgAA+IdjrgzRtORx9AF0UOVpEzcfES5LN1+qnwvk
Q+SqUi5cIk2kbsQf2sjFwnL13JbmN5ZnKQGk913fau3cU/gKmSULaHvRqoSnMXy93WdcrkuuYbD/
JSNJDV+RUgo2cSUDo1ov+LLCf8gEvHGjiFzwZp075jSE77B/JppTPhKqTAhZ4v8d4t5E7AykrvcD
3RkeWMrZx38XUUz7PVSRsnrzWX49RhgREsmZTQiGTCsbQzmesOS85ySrtRK9XL2Znur07y391VGf
kXz3gDca2JARlyZ+9uav3VgtHLliTwSeyZbPS2235++uw8O8HER7XgsOJ6cf1z7VLbTUsNUBD+0A
r/WGGvJbSIWwXviczlpn0hFS/xFEbe/NH683pYKzjqS404p4QJ/6XVwMS8Hzk9gavJfVufIfoTSb
Ak/n5zK8byZrwP1XmESiQrJHajbRhwwk9EzmBN2+q8XY7h7zwXpPqiYRZ7Xa85ishh5Z5IyAKbGn
TyKaKzvHZfnwmQzzgCxf+OTvqrArNw+/gJdocWds1eHHRc3gMAoQ6Zpao1Xj5pFEoSUrGiXvXm6y
wP7BuKqZ1sPqngClWiRqe6Pgu0oXuXo3Ujrn37b6CFPrEzZxbbS2vK2Nm86hlniD9ceRVqLtYWBP
qFeWnQ7WqrVfkGIFbT5t/A64vPnEpOsYA8VII495lW3r4MsyyLK3RkJipVZ7bqNkS4K407rp6ba5
naAoVhOVomvMc6IWPWeLKXZ9syL2H/NmGr4hm0XY/Mgm5g9Gg9PodgLxE2AvmL9B07Jf7nh8lDOO
DrZLFCbbzh1d2uiOCMSVtNeSs0F72ohaYB5APdO/Inoa49V41cNIpbi0jW3ZbppDGUixxAIPIrbs
nMxlWjKrAA0Aq8IHnQqH3IWFjJ1OYMK0eQDyhyO3UZVzx886AcTCG+1eR2BJ8Dh2Q2zCamcxc+FT
gnl62cBVMcPcZ83DvYGjK+dPMh7lzVTgyg5ayX74ggkqjf6xXN/WxND6RIIEdBPNSLA9yyE35oc8
5yEqTpQmZ6RDDOoNXv2BJg3+eOoxrY42b8Ive8sbj4kzw1AalXTbTTAeynOZpobt/fhckXNnNevC
nEQFv890jpaKwj4I2uPwfGP7O7LOWcVR9oHkgN+RiK7TOZvB/KndnVi291wYq7H5XSeXnkHfKfmu
idvHgwDVna+VqA/rSKivj5M5hrLf8PEde+rUp2RSG+hTbyogZkH0lUfoKzAO5g8iPvU378dPPEbz
9TD8GkwoSiiHNx73N4Ng7C0yAa+xQJyp1eZ0AzraklqlFiL4nOK4zsrQb0s6WN3XHCHXAV1bL0me
tRqfADrIFn42pabUPnFG4YXKqY29LfecMiOdxffufOf39cQRsbPkQ8NyJDyuiY8OEXghW+75Y//n
U7xzhVTxyxUb9vDUuC+3u95WgPsCI4SBfwMt9O3+qVtDu4UjuzCzeTwNWyzHBMNe917NKFuQA0vM
bgwvbb1Pr1W5GvvK4uWNPQh2uz7wMpm57HLNTOV/vAks/fppNzqNswtwionf05XZ3p1uBbxKYBBv
oCczYMHLOD14P+LNqQqW9GQl+w8RmNLOhki0eS3wTWSaP69fWFdOebigZMdobQUm8hpzP3v63EmA
Me8otfp0rkyuUxIWRjSWNHPAXv5m8w4/54LHAYpoU17lfuJ/+d/CkyEBe6fObYmy7kxOU6LFEfB3
4dfEo4uzYDJ/ADb15oSEa+2GV1iuerQ58zZHE8D7u9lRJ1G705UC9/NaPsWKkoF6QvhALPMjzkP7
41LGgb7vG3/ipwf+Q0A0T05pzdd+rS9P++6wRx3QuuX55YO7+reNZBGJQEdtHkMVe186qFBBL9p5
NeeWVEursJUZs7Siy+ua5okXyeVvn/dGK7z+ZWzJoKwQYqvXdDal68jLzJbABVpxl/KBd6o4TyRx
tDxZyw6o78Dw1vzjT5i5b3SBwKub0aIfwBqBaRMHySB8UTaoSXPxmsnuEmhuxlHdGXUIDqp1NOKJ
XQR4SWMKX4wIwxd1XzLq/kLYgF4IcSg2XouhsMec3Grk2zMVPZYYQFTTV1iyxpCrz/BtfnWIXLW0
RbAzGZR86hU50o0BDW5JDChdiWaSBvZVRS78yxzNUACxaT31B/H+rU1xBCbSlP4Flnet0CA9jdFi
oucelUrLHpeIxNAhmh33kIVjmgIUbagW/OmNsW90BY/RUv3tDdM/+dog25S0ic23WdLNgma5XDSr
3uYWchHwyVBvpvbdHpbMO1sPCch0UgGOfujxY7Nxxm6P7q4m7K0b976totzvc/c12vRYXsic2lUG
WRshYfh2w8OsOXydekl925I+tK3EJS6HD5768pG6RLjU/ydtyQRlyv1mRZgFeVKTFSnJmztwWsYL
ei2SRbZsZqwPfu53mrIA1SIS58UgKdrR9lZH7WBPz8KJ+nGpJ0NlSxpFoFAxOPRlHU3IL2Yo1jtA
r0cIqji0B/ZbtBsu213LNn4nBh9vPyLOwh/JKuXGPHKWldcuyYan4OZntwyouT+BXszCTJ+GbyPh
gXP9bVoahBX/6b1WiX+nFC0JnmbqjuCWDgxJT7vnw0dx0zysbDHWkUrT/zee781X/OW+hepEQ4Bo
kZB5ahKcHGEuXCnFe/R0e6juQ6A4/b79uG+f4b2eUw20vZtPjeqh7c/or0qzgcKfWnVUG2/a0hKz
nt/95tCPX8Hdq9f8uSPx4/mdrT06HR5wcB3wYe5Lr53aSd3a+BkFNtJau6lDdcpkKpDB1h6fkD24
EzZoWS+tzK2joZ2DiSebb/zdlVTvVedX+ItKsdb8TTaja37mrR1L8xQ3+urNQAamzNbxmX8PHQnM
0I/LhlakvsNYDL8vxIp9kJ0Tf/K9NgglcuacKbaVNZHV9veYX6DuYPbe8Qfwf3TqNhWgHDD2oXap
MVgz1tZBDhA+AdiPWFUmASTxfQUAIdlFODgMYjAH9sYNsIZXCH9xWMMAfaFYiss7ruIby9SeLt0i
TDRqVkBqxGkYsi8ta43EchtFZpTJZHH8DeDUgDv3DiMwpRFeab1WVfSiwIlyMQGT7nD+e4DTv012
bf0kzjfVaXoenh8AosBkBKpwbE/5QjmAG6GzuTf8Q+DPE0toce/zQQPdh9hrg5NkH8LO8URmLAVw
JiUGZLAS+CD/JkBqm8+ENIgWK0VtCZDBkAViRlo+orD+H+Er/MUU/Sll1NRFkVqD4pe6nvtsgFKC
Eji+OWblgGcxuV5xEt19SjNHf/nucQIqG7O9f4Hn4IEYuCA/KEq7DRj6qOwF5EcCtz/WO8BU5Thh
pt+JL9pxqDJTxpn3Bs0gqh6BWQ1eI/Ehjj6imBrx5ZCCg+0L4RzW6zXtJNCcP9Y9xcileVMKIFPK
5rhvUW2CIsvdDCOPApCnbRAamNLpi38QsY8yy6A1cBNsmQphuQjaqg+vf/hfG+wxaqzQy9y2Evl6
W0yzKOnEA7OYgUokQIxM5ICPpFkf0+h+aHrI+f4AoGXSaC9DxoftiOJPxEAMqbDvb7c8SdSzvOYp
FKj49nl4t4BO+VtG5RN/JXuVOdDkDZsgSDw10FyiCBfuq2zzJqX2OAAP1Qdc/dbNrKyJmxmSB3aT
OinVmKnRbYkCDgdmondz4V8BCuL+JD9MbdQpWzcw16JYDBD00AuNmH2I8CmJ+y5Gwo0UAFDod9RY
4wAbBn0P/H4r9huirrkPVXJ1Cd9P2StfdEmkqrKhyIfOHsRqzg/nVH+OqFRVwkLr5j2jmt1ifrGP
yuNZZRZTwSP1Ac3buI9cmggYfCQLpe2H5LYopXwCLY8UTJefK2qADT7VBKSF961E1kXNqE2P5BzF
adC3WZBD5oZIcnp+zyawMhxfOmrvMvumdZsJh6BCk0pidfPBkQHUbYzORqv0b3FL53yC6fkbsYJx
af74SOo4I1RjH/PCtObUi5NVZvBDoaEJP6acb7iABwIryNSxSfRIqabqZLl3lGC4YbIin4GWYdT4
nfZhQOpo5nqSg1DP+BZOYRJouqaqktWZGUVPIS/ZBHcESkbj5dNGbRP9+6ABMhrvu3yc3nwyPCfB
USh9MCeoBClD8vLDy3/qafSh4/Fj369y9D5+L5nzRktAT4TJ88pPmZzver4SgC/kcBuMhUGjDCpL
tHRPzHQxWjxBW24awSAvFHDAcYtmu8cNm8V79I53d6oNFnvjq7EGzDsjX6A6EFqtFYXy1HlQXjwH
2aNNovRYY4K9ObRbe3S9R7kNTE03xWCFVoG3ekjeNpEfDi8QXRvuKCynSOTc1nxF1YydxEh9mtlV
TAk8DqmsswuDTgOQsY/OEeqhWLTSVWWLQqKcB4h0fWNTgNzDNDUgo5UuEgefgH0zRvpwiXpCg2bX
3lEfsETSlUA2p5585awN94HsoiUMbz4fe3F4w6ccfg5vtC+urOihslaLtCrmKZqo7cG8p9Lbxwt7
6HcfjhcNzRRcFpP5ZL4n3+NrDOjVg3h0+6iQnn6yLfgpNEpxmb3OBV2e3wN7tVq6PDY1JHRMWIFI
UOD9g2bjM9xyj6DLETXvd2OqGL1OlcfqeMNsvQZwc/NyBjjuVgyHU7tvCv39ggxWpg9iQ5BOznPz
pjUoxFJATZ5Di4Q6Weg+HMvj9SumVfJ8R0rULEfgQGWAcvnHlfv1R9bAoxiV9LKHO7DF43syB47w
+T2tclsEdx1YG+UFHH6m8gissN7NCMyK6Y/TuUWWhT3Q6/nnSDNMjMaC/REh5PfY0F828YZqvslW
kP8/W7qWMKA9hJZ3uzmS2xAvFfUe3KPEf6d/O+vh3gFn4P9K82Eh65lV2p7iFqZUEIscJQ/D9PJ7
FiqXD597437BVOER+ZSnS4jJHDbAICnBGKq8ou9MpbvzQSkrqqnDA8GLoOVrlQf2CpAbogb0c9Bb
pOf3oUGlVoMwPA5pqL6jNyXAD+w92H3u2Sw58yjm+5QHJfhgwc4vYKYcwe2hXb1XGYzFDA8aveWL
Mahiz+cqwvD6pL+3NOhOfYY5iioqZLzswFZN3zVJ+JjEn5RA4T1kdHtTq5ShmSw9cDbEPPdIbDW1
cfcVVDg9C8uuP+ISCalMPSibtysjvES25gBaMFTuN7WmYBfEDMMSN7SzHVy4I56O9IS4ExtZ2c/P
ri83W6EmQOzwM9PokP2TOhdaTwcwobljCPJLdoteMEH/1Lf3ojuXGmDijEGhZ4xlNk2JukiHlzSI
XkOsJJJJGe9CRv31XnXkv4VCrYO4puaIZbQ3kY2rP4YocuUcWonYEBNjuEkFcGtP0c1kVESeGlvZ
PHw6ZmlqHrLrfKFJfmcGfS5GaaWYvA+z1kFMwbKIcNkkP1ednBL/c8jcwujjx6RDlz39C6X1YYGZ
eDcgXGBzdsjCRlkGrgRDrbJaM1qFjY2hafG0sU74uGppuUZZg3aZGdEEcTzQvAQ+n0VTM+GbCD8G
VzFQ7pd7daSP8O9QOZREY3DNmjZhHlAcTE+n4tb/WJgVuIE+ITumKUHxfK/JIgk7Cq9prZ2LMrlu
2VcrS+GAHYJ2AX7P7mrKA1vyRFlmSagn85RKBJGHsE/vc2eLzHr6dZw7YsiRmS15ymyFtOROhUdO
Vy0y74BlR1esAbN1H7voHWonD8YzZf5BbQosIVZNQI88eEXDBcvnduAMQa+5gCi8Y7YPK6/bwbwD
jv6cISjt3hrGe1ZydNoXtKNH2UUtNjjt4XCvsO7cKCFZpNiv7j5moU0WUUykg+JGN1DhPW83EbNG
g1R3qtPCFvR4lVTNKfpDHLYZH3ZnPCn0fhO8kUXfKPVr2EGJc5+6al1ZExxhFzZnqH1zM7d3yrnL
czfdFof+STohSXu7PNuDEU/OCadJd0A9SIsU+qmQpR6Qn9Qs0rcI+CFLDQdzQ1NUpt2CgTsgNdkf
RZktBM8IXvzMwxHcWQBJf58j9YFmYmAaEK9h9jFuy2bBmoMU6aVzNTs942v+PB4DrKxPTMd6zKWH
cUUyYQ2ur8PTeKn1KjtP0Ue59aq3a832+IjaBTXLrmJ97fvhDeU0wrHCnk7g/BiaFK3u/HGRjJ/5
4fS/cf7z6WkUnjJLUSlIfihSaROV03ykTgOuKZ5HyM9n5CWhZ0G1Zw54KLuK2mMAo9QHGJJYc2fi
08ZjlxholoC19KR/rQPdo8R+3CCQH8bYhcScDfmhcLhqzuUBdPpXMybgDCBAYshzeDz7coL01NGi
tpAVGLW6N2s8lI0zgIlAqmKPgtecW5jzkSmE5BMLh6hGycXILN1/t5/FBipYK+LEZ+i2UZjNaSCe
TzkMmerKA8usBm4hMvZu0YdROsoPU3zQVAaPdGI2FyxnPKnRilvJ4ssRgJXPyQj3aA34GW4TURaE
nbALi9PElnf5ph901x9dna06PjW7uw2uSP0ST2G4LVD1j/6zX//EKikoNqAiSxn4k7DJUPJGc/zY
AJFQ2VtcZbM/0ghN21B9IVHfvGsZU8F9B2CC1LWv70MJcH5s0MsGwsesixgZfWY0Pffsp8EbhvIZ
2PPmsePN7850PvE/aEo7dpV7zOok7lq024nzjIl3dogTFiQjbAUNHAuZK+wN6TIWxH78IgNtYmPf
nEBrES9h5/MHE2WzxgSEuuhj7UlqgIpCRETmpJcIASF/QxNozBYGxKsq5gB2sHdfIMsdThbsbA11
H8VfBXwdUlXNVdec+mQmK4xFH69vc1BeR5uSoQuRqcZhyUVfLxLY5V/wZdJ9xh8V4nTeZ8u9m5mB
oneXBCMksQUBMzS0OsVOUFgTradVpNhTZ+5xOzEv5PEERRn4HVED0NLImEZAgsVqvyExccGGVZlv
64tFaagNLHmeGZPFU/3GJYXbzzlohj9wb9oQFUFm/7Q0RlW63htYSGfE1M1Zim5iQWqvVIzQU/wz
erOOBnVKAo0BMOx9+bI/CMBos+J2GgJmP8NlT1MsmdDj3KDo3hCdggCUPGhFk3fCTZ2dvhHPH50K
bdwRbbQ3GYYRE/52U9HRxs33dBlv55zZKC0QlM244yDR6dgD/WiwPSI2VxwwtPVYfwRQWcFE7zt7
s+ch9zuS2hiW/v5UAem9HTF5kEEb/jsjqc7kmxOnxdVDPFujttfGKKgeVHQaj5eAWOEIcCVbUXBn
J/CZANdBFt1DXoDaQS7cPCTz5JGQw0T9HdP3RkEY3jJA4hLSltOg54xn0/NI1D8OIAJEL2m9ojxI
oxkU7cMrgn1EHU8HCDLmZAF7w86DQWv38pbs6Jn34fqmnYykTfzBzghikoVw3jnSYo/LGfMu/Gmr
iUd3YokBFC712IlJLfypyYLuHhOqwRa50gI7Aw3Bg4uugEPujf/jhd6JejJ6wtk7NAmoLdN+OhIs
qO2HRyKGk8zHiF95T2Yp4WNCyYFx2Rx4T4foYnsKTlY49LCiH8FjhQ4ug78i4Q8LQxWTtaqLDQay
zqTTFRBrbOVqvRgiyUVnngfkui73azwW6HLB0ySk22MaZ9PZD2xWXN7/WguDD4oemF94Cb+iulXW
5SX0/vIVU2Zs3rihxTf/EDPQn/sDaJ8bDX2lk3jPOT9TFb+PwL8rgm6/vPsSY6JkSOp41i4SFYJK
7xEAN5wJ3A6WOUiDb6zAEzNS0HmEYSySrYzfACcTGpzfos/vSMYp7k8cTBDEDXGV9GUTuEfRsfsi
UmHAiahY8JUmMYKMGx3o9IOzMaFzmqw1lyPPeWotnfEDd+qmMa3OOoUB5GJW+sjge7AjW09vRGed
tOZMtMQHIBGPR54VxbAxUjT+glOV/Dck1J2FFq2K0zuHXX/9jHH1Lvp2vmMaYeIYWfnuvssv+/A2
uzn77Y03gkZPkRK6mXqF8dLzGKKc3Q/J1rq6oBajGc3F4eQjbuyuA9SyhDAtJ9vh8kFs9j7EiwwZ
ZxGK/eNTBGf2RkeKfHEwSibD/MDvH5EuY2dh7T3v7d+V2x86ByYJZ1UWNu4TWBDsCrqkGP0V4idC
AjORPCxY5n4MZ1KyV20fcCycmyYn2+WLFgApxHQ9rVhg6Cm/IKBGSr0rHzP2IbJWOezGfrpqSYXg
9E9a/rQB80fEhUVlaI0uNGZP17JTHgqfOnh9jwq1v37zRj5pT+4O5Q9ltYJH7ePf8W2c5GO6vL5V
BmEczWdJyG87qHZ5UcBtsMX2rjK3U2e2jE+YM+InSx28OCZ8ryH5AJ4awXungZFiE4slvOSW4tTb
4QZOJ+oh3zWZyhTkR4Uz9fKtfKmXn0ttpUxS9XrA+FFH923h12jGhsd6PXTfyxqVSuVnwQCJGvIl
jvJI4jDbI+7GL4S9onQn+sisoqn10IEKNPrinSYWtJqwDT6XMsvxw9rbCXJr1q/EAA8y9pDD/Rhr
mg4J9whr4Nte+HH6h+TMcvfMwPD+OoTXrf01ocZ4prSz905oHwWh9FgOLiA1aDMqo/InemszEVqA
kqXwrxTwwrndIlwXM9MEWi1bcrF1a2HVpXR3v24Y6H/Q5JzNggVjbMNZKMTFMmiAQAJIuevjOqpj
ZfEGseBBp8lEaipa+Wdh9KL+dWgB0Ksf+BtCCILKHm+Y0X3cwyrldxxETBQQMaN1H14PYMB9sCFj
qHQrf2ykm71VB9Sfx6J1k7zTeGgkvqzNG1aijz9FhgYxbpIBOdZr/rmyZhOAXckNkpjijhR6YlQ5
Er6MO1j3gcXLoIn7jtdfwJw4XQwKIAYGQrhMsgnx/uFYMZPty5zgzplGmci0TIx98AnhwDbjcp6I
TIKm+0M4jixpb4IxM+b8877ECpvK8JQDJXM0C/fRPlbCfTxYPjd45aRwv0uRPO8vv23vzM0LDC4x
7fGFmzY6QtqheimEeRH/A+JZcdvDJMDWDgGkeY++Kmg0496DJLV/yDRoNpg0vp8//qrdjnaPFTf/
bwMWgJKPFrUWbJ5zAwthHaP2YyYQwwlrJIMbO2wwpCaOtJDpRhYhELP9Djf4mhkJdPyNPACAetfC
gsVcVdzCowmWv5kYX1DvVULSC/c/RBZrT1bpFh1wERSv2ZcFeST+vCFIkgYaVO1h1v0BUTRjRM0f
hrjjYxnDMOh9DoJ1h+EbwXaHipRWGuIwkd3Kf8qUip05IMU30aTe7Os37K8r5KpDduMkWaBL/YEj
5zPuXMW/qwJU3mA2jvHh8XlQIVDH41g68kbhOCGUll+lus3gk3tmz3l6yeYTZzye1/yLaC7hIO8x
SyLxZX+TsNwgcKWYDM9VGY2xsjYak9ecphH1Arwyl7YTp141eFhERd7LeK56PERxQS+RUeIunPr4
UmYdXeMvYxowlO295yrXUzImQUtnVCJux+H9UGHwzl1Z/2n17S9ZfeaySsoCD9simMmc4KXPc1U8
W+kiXBc82m9wb0VEIAlath5gbHXgi7wnMyZmaL9CbfWey4SQlBBknSm2owqJtzA8D838CF6sVrB6
bGAI8qYmxiiUlveYc4DzX0zGy8GGgI+pByu1kTnqd1AK6YHz5Qc5IFQOyDFno+WLjCiiEk6/a7Gi
FUAdnzOgGg4srv/ddKnEHSkLSwIWJLM1essC4Q3RKber4oxmQIk+xPW6gPKD5Bd3EgqO9YRiXfVh
yOWcAL0nuducfuWsvkob/p6qvJeNvnG6azbD4AX0K9DOBIf3x4YrQMUA4/vDZSA5cj2/rdLwq4Fq
XGGkGzoPhP99MJc5eb6rp8EZTCTWy+LO2ofdGtm1PbHr7W1VbSph3indV5iG06VQz2N61D52Ekp2
DTn9XAgp0jjGbjmXveSQ2s1mEvygGr52n+2px7s8DcbOaFmbU0TCLDLBMGhAuRkZZ3zg+PRvRIE9
F4l5M3puvh67nU8SMAoMkik2pZ2vikWfEj2UNI78nE++fzgnsFVMjUT7zG4BxBbk+XTL7Xsaz9Nj
viGDer/r77A7YEBCxuSRmyP8A4n/2yhM5dgsQ6xFcXWSnQZ7tRL/8JogKgArGEc/+vzYqLcC+EoW
/4AJkJMU2i2bZ3YbDALZm8YoKChs6K8FvpIEPWRq+TpZ3104PYdhbTd0FZ4kFogBozRmvUK4QIVP
ObOa63RJXlAXpgg8uQtdGMB165fX7kr7MSyICZeXhvwfwCFeAnzu+K7AXZAATIhLwPCgxLgnbgcO
ysx9HfMd1qP0zKONCWJ4aSJljfMAfqoOQWt3cFV1wEHEbY4ijFpt4bJMAC7Zi83pqV3CFt83PQlj
TYHL+HQfUICen0krwa2SGPPNC24cb0DFOID5IuJ3B0XFZxBBESJkpsLvg5xSokEPE8SaAxECEa8D
ByxWCpxc57tzns8wuXKAM+V5vDPJZ9aSRPnjBP0bkNXAmEPyB95zAnjOk/gzxYUOcVZd2fxz4mmw
aVOojg1rv+YxO4ypGCvPdMJh0q6BXV/nx5mv+fjKkQgNpj5zdKYAdbRREIX5ves9TLdUbyYLaJwv
O1odw6sQnSKE/Qm9xjWPriWWAm4qiTMWZPWDtR/sEuvhuYnK8+SKQW5/0wBdEzhm0A36SpAxAU9k
MxY7/jfDIvmdlZspGnXuy9cGyo9XN0FEdFtIoCsp+XOcq8O/rwFobXdcH7gZfn99nlY7HNihdKx2
1MXgX4KNoQaSZwdvpEhIYpEQqvR+mLN89PGWkrggRvsXCizpCJzLQc7pzu3LY5s9WrFeYNjpiaUW
g/IhO4vX48IWYVVqgvfpt22Fgn75WbdI+vZhFXz82qkuQPTIiXyeFZ81nxeO7KMSfhgf+J6SDbXN
rt4tGY033ebHOcsvqjiE4QB0Dpe/0wBKL3Xv0X78xyXcIqvF/kmkDIcez7oIpxRXADNw/0hg4rr1
RmEWQb5F4w32V4ipih30cWy9pBblK0c46nY0v8diwiHTAWa7x9BAdjyzMxPdjYmuKlS0PyifjccB
StIvAplvj7v0MUOvxxL2cyBEqjCBGF2+RDPdMOa9GK7SE0rdEePy6JjD+OQwyfF0i8mNNQY77T+a
fI8YgtrFKqDB1SGnBn7vvktZ54liQYIFDYe+fRz8ruW5CCEQngcCO/ZLtIVbOlTt72ZI2I376/7I
NEGdB9H2Fi6QO25Q9gqce7j0mSF29bFaJ8dJOFwPwmHQZwYKh0yJW66WhKmGyYP/rHkc/txb9PA5
Uzaj9Z7qkP0RLomOlgmRF3Uo3pNW3OXyEb6c6SSRZ0KNSFAXtPNrzuHDztWumrPcm4mOPigPvKG8
PchW5pxw2ZEziUuS4YGAAIaC8Swfic8raWft5cWLAhHAWk1Y7oiDAnyuxoozSxHpIKFEIrCWBn/Z
P7spbipe7vj3x11ekGL57z9Z3HOrFQS1tJFPY/QXuxG67r3N1/QCzozhlpSDFF/pY8lv3IVgUWj9
kksVNKOZvKlpuuaxjJuMbEvirNbom93amxyzsNo8nclquMLpq4+Xj1VjpZGsDp2KZfZ15N84Db0x
WXcT0HRYu9l+KXnVlV+hscfbf05OWwpfukJaAmkw6wZt3ZAHNfLTKRI1KvmiCVfZ/e8BUpXvQNjN
EQQH/o+G85BnDcgLDoSThL0QjyCJgxGOWrRM9bU41KwMqIZgunHZz9p1j3OQThNjEpToSsC2Cm1/
mPrEoGBxUJYftgrUudzfzs3o0ARnPWp0/n6EqnzXAtYMbpBURnXqsI+MQt6xbE0Syz7gLst9aTUw
muPQl1xlOuvWksNzAnkWR4bTO92XBS7axzqjXOf0JZc6YE7F1bbLvcqDomay6sBJ8MhfXyu8eDd3
SLAe406+4VZUXMbG1u+OE7tlMmB6Z02vCQM3BjikaMlJkI8zlGNEZxtaEiNWcChxmu6aboYgBSzk
9sevK+14gPFe8o62/m85IH4JfWvP+Z6+HKiEb21zgqDP+YQjuWGZP6FifZOTloj551HjzB6gzNhA
7fO1GH7O6ZZbGbcMx57OnPigc/fvxdeJGpOM/vbnhfscoz4vYdc79cP+muMUNSXC3C3Hpcw/SImF
2338STMX5yVICNS93dvJJygZIDv89kmMnhIeBoDFU1CujZL5myx/BJS8yPBDRoF0bClU/BdJRD7J
8on5BzI9mSnPGQIhbrbB6lX8vUnCJKcDTQbuqnrxPnQITRv15k/NOqyBuQZ/I6qgDIqANcw3eO50
jKlq8Te44qVyXvPSuHExcjsgNald6a42Btx0tUAkDKLGY3jNU0AmQaLPH3ekHylLQpZ5UKtQYaHM
e+k2H72MFJVgqYVwjb5vsyGaJJp8jRLRBy4pRjKCDice8fLQuk+9iaiYGIE5sCIjmPQJSeIOERFY
sCmnHuwAogtDrPQ5xU4EjS7QoWlsQnB/TyikpwNzpvWoGRwyBmERoV+UOeUsFKSf9c1De8Ol9R9J
d9aUSLZFAfgXEcE8vJIDk6ioiPJCSInM88yvv9/pG13R1W2VgJkn97D2Wmv/2P2wNTSrxaW4nKxQ
OAN/fl2MRva5/lcA6Ee8WqXFXeR5bhQF8+RBQA1BcmiWgmwD9wo0cUPJtNC7G7eWU3m+moJm8wjm
AvH+/zwezqSbQZ5PWmTWL8MKjqtA8n0RRc/NPGh+GQfK4L4pJsbn17uLmubTe5p9uUHNtnGOL1bx
5WRg2BazwXfZ5q4cnZsF4BR0zQnDRpFxk0P/CmStoDkcLK5ZJaukhjlAIyO0Dfc7NkYVl5E1dzTM
xZ/zVIzOi0CKwggHDNY3D4uYWPhl36C2HreVv0xST4CpSkI5jD0kTWZtH6gyn3RhjfLg0Q8g7yk9
pX/LjxIWBYJdnTdpO/NV4DrhxY4mTrV2sKwCPN07BzwPSHLv5hRhXcRT6l7rv0yUonwjIBWcCdoL
fGdSAh/wYA3C9iMsz0HqtiPibvPy4qMS/tgpYRoY3T/Lnyuag1l8NH08oU1hix5NWYk4tj/Hch3r
8saQw/Q5Kf/s6+F7aXgSe4/0uU0xMSm0Su/X3rpUzwXNBjsxlBnOvf6at214BtzKfNr/Nf54tgYN
nzBVGTffp/GDhn9BV/EftLdHvfj6nL9PvYBltrZmsXz6LnOyHUWHmHYg94UD+hmWcGbZXWaTZbsy
PuGof/L1QWEDsnc33SPXPEaWgJ6Sa3KLrUazOSrT+X+OChtuJi4k2hwN28jCGruZgBa7+LZMQIWo
aIFJXy8lxVbhmeLwmv7MY/6K79Y7v19TVJckqx+007jUXrN7X6JIS93JPyVTSoEy+Hliw6yoMQWi
z40CP6RefH2tGo/zJmEUNdEvMRYKJ+FuLHKxKgHAD3jMsg7JD8IBuEY0AccXC7nfheEgvz97dH83
UdAmR4Nq6yFmANJ3Hnnbslftu1mT4vJioHGrH9SXCh+VRSbglgunUMpBmjO1g61cRIypCVU+XnGf
W9rBhxVY/4VgNX+DY8Q94aexzicUTmKkuxODDPqXd2NaTirUi60VlgYU+WEXqd3kHIK6JY7+5zde
EwnNbTzP0ikF08JaveJ6x+7QKLEJOUIeMvkOyi+QM0ObifLFOxXNyhv31tpa2rASedY1VEjEOvyA
WSL6G6DWi8myHFc6JYSYDubtpXXl9LbG3nmdBpRkmh4am0M0I4Dea6iY35F92+c1B2JDw+m+UVLY
gTNq9RFtwdZlvZemHPUG0wTMnwykWtRoAzcz2nKDPcTT8RBNeQKl+y5C4p3+3LH7tBr4/WongkP4
a6yW6lvcvU7tNWNn1tH8SYqrNq/x7JNHlTuuwEkLiWYKBVxeezsXG+wMM7FSDCZ/B4Hd42L8HbpT
dUjMbK7tSPr14J9xSPKW+EWz15z9L9h8uRcuMAn0+k1qupsUbV/POCzihqNfii8UTPNHHY9w9rv5
Pb/N/mU4NPIgS3LpdBExdphZVtq/KWiVjRI73ivS2mSj8fH7L8y3kqIph2/yLQ9waLWXb2+fdZv3
BHPgE0X12pt/7mLTYgqSLlX9YjgyqEfoeqfF+cl+zpxadMrfLKY0HOe/A6PYjsSmDpmA47dO8tEj
3ra/9s1h6RINO6dGmUVicWwH/FkIvXXYEpyoBVq5+pBBa8IAtD0FaRZxoc34e5knqgq7dExb6AGD
KmY72CdZYixwfisIIM4CsoT4+Klt3O7RJPN0RcewcP2tgJnkuLzm0xteHFuat23891+YLppth4U/
l8/p7wzivIvXn6VCNBNLGHsmFVvDMiIKlcAlrqQjDJNsb/N0eFp8Vxv35PJ+ifO9a6/4FojTJE/D
s9U2qr2H53nFaCl4Ix26u1vkwdyFhSz35PR3S0pC9+MdvPrfkxgGLgePyOopLG69shb/sVAOWRBP
g+Nj4U/uOPJ/WaYhmmTj4lOmjf5Wo2CP56KaDHPzVP5SAbxJi6N4MZHIKaw8glywLHcEJ/F+Rmgk
iFw3vVOrECKP56U+MyWeB3Z44/60tqiysVFbVxvreg8LxZiKbI/zyzUTeV6rx2hjWFNN8rhwC+wj
sJyTrgkSF0sEL4f42jqSraMhUxad6gfAJgiyDXzlVTGPVW9R6VlrVrbNWrSCJKOEMBSJD3/l91wb
lNa5NKe9DHeZYjwIN5qXQwVIJOpBqJJLM5NgRI+nSeBT0lN5gufRIflRVTEtDT6aj0YZ2KOl8d6q
P7MMlpr7J5Acfk2x/hOk2QcLvPplezM11td48uhsGwtGBfVv+a2HAWRtLUzUc4hO9T2yoDu+1Af9
cug8AlDqsg2m3dzzMUWIfLslg/qyfe7to3+jpohv+c4uCcNkPkWcFupglzBc/ge1xWFfIm1Yzscv
6/pSiAYZdKJt4x8c9ey79BJxYbDuVuNdoniu2Z+oEhq1crlofWWvfWiuu/vuNJFpXL5clxTv6dRc
pcdhZXyrPy06eOF+yvL3Ij3t6sfeuncbb47RYUCzFWiAcOQe14TPbJrT7FzQwFWQjAHe1g3dLHRn
p2z6f92QaSnc4n2qDrLDSJysj1pGst+LwaaTfcHZbocAVAMAcOubMTi91p+N9Ls1CNL239JGgvXv
nmrQbcNdIcZQ/6tb3cjknCIbx/Cn4zE6Dk6LZFVJbDp72SaffzW0383nP9zH12DyPviZs5Y7BhPF
4Om1mISRH+1Jtv67k2GuyadNa02cfYJtwZWIHcZMPYSmTPLAJ968W64zG8gYHxBnuxFrxu7F/z/V
T+c6N0UqMBeTfQ0neL2zBfMmtV+cJKl8F/HqZZG+Gjy2n2+9GkATDx4uFqw1rg2YfFqLwqQneq2+
VvAffAztJ/aICunnonoNNqJrZeEfDPrr0BzFmBHd3Tsbi/SVChNYHU0nhO4gi/1k3XUMjxmHpIIx
Ya0Qu39P42/1tfZcSkpD2HU62b1sG7Xk8VxWXlV9O4qUFn1vUUR/GmtB/76vr6FQLLO6qj4TRJbO
CUBKu5VDfRIUYSjz2P6TeqXBkDI27f4uJZiT/vn+V5vW/xFrtF8zUbk1bTzaN08mclO0iU0z2YR4
wA6dzM+mGcjAMLTI1bQhE3kM+FD1nhLzrPdTjOetcJZM5TUohWSOjrBo9azw+dskYBvA413cAGvp
0/Cg1L+z13v0V20CLlKf8d7TvpcKgtv7/WkrdDBetxsI1Tl6nl8jBmS7isN0s1KHkQW0qBMM2a4K
v1pd5kbh0CmHepBTnsfx/uJ5/6+oq1GtlOIpx7xSKmtuXouUtpfOQoq6xZ8VOf6IbmGWR9sDVF1Z
+FDQv1Xatlu96YSKT1T59VNr1K4oUsQwPCzalKP49ilawxyxexMEHvXE7xbxhriiulWzQ9emeokC
Sd0xsT1SovjLxSvWopGBo2dBhL77pnGu4zC2R71xJiH56OWjTTojuFX7JumtCep92v+drfQymclo
VmxP0JkhGFJzD4rjWVJ+PqJ0ZFpf+SRTbqybnzLcsl4iJBgzq4/VVVF+smHEd32uqBSn6X8ZHcxT
X6VBaGTGRIj0JQNM40+6XMNl1cHZ/+16wjvLILQjRteoi6uWa+2G4Z/FX2agsfVL7VHyeC82FIVu
q2I7Yfxyec+MR6Rixfp2clEeshw5dqf98rX+YlkHKk99+1yMzg0T9c0y4ucCYiy3Tabb3HrTh7O3
jNaR1dTpXAlKGoQ6BukOGxbx7G3RnJnq7uLjZ9iJV9OYhcn1TUO70fDy5arvI9RXxLYvMPKHGbPz
Nl6kL9QnuRQWkpbSefPylE/CURi1NAfRTGELwVqnOaLGPG78obV8I3VqfRatXDdSxLKtr5sccd5H
oexQ763av+HiFtILu9fbxy6dJh7ol5Jrh+VVryUTExL00Y9jlInyH6fmrXmdrJv2AQSpEMfsSCil
PXK+xo+mbthJ3jJXPPVD20YJ0CpBq2vS4Isn3nLxUIIfgxlB89rYRryrk4XkjsXmpuab2D64Ct0d
lHDMc+ZFjzXmlu7Zc1U6GHqHeJzuCc+HK4sRuAnyFYOCqodnoOL9OPM7a9Xef+mEaSaCd57RZXM1
FPGrZO1n746YOzEcUJTs2v1ByIjfxkJNUPKlkhTfjEve9ZL2gYgTqx63bLOgXJ/+lbn3Nn5/1hc2
ltS3NTvdLhH9lcXjjPuk134mGohISsdGqUiQPLPybseO44y1tdcDb4KnttrcOrK3Wv0X+whLCNH3
5rE4/UOWw/Pw3VvSGJ419UCuYxI/Tb8sMuxtYnSy+a65pW+71XNoABMt3VuBxFf1QmfrtwfhRLGl
Jl8sG7Nr86EI6Z87u8mqW2BAfZWEoB0TA5Q7iqMaCn1pE8lowl/p9/Yychq72+jDeWDsph2j62qO
KlH+udwl6UOoqoZaObr217qdyFBH28pmA1WA2aUUZo5i0WWld8W/ZJ7cAxrfx8ocVsUGoucO2c4L
5NGHCZaki4a6D1xW8uh8515XX2Gpxr+FOs/lwFnvh2pmg7g16+uy061qpwuSY+wlG3zjwF/N9Aqo
tyBcbpS4FqOgHbtc60YOa7stvu6NGl1aPOrATerGOKNNs/R9QMEovm3VyhmGTyRY9ds48+Ykho0Q
2+RBCI513rvSqNsbcomLVjUQWo8L0v0tnkUMhG4M/qc9xT8SO2Bp9GxM4Ns1dPY2xI/0GP48ubVE
hnW/9rwmWePPvIi39WI3PFSXbN0O+vEpvriG/V38FcI49VOnUPQYUFzQzJ4b+7YYmnJRZKhheK9S
qVLrhUr3RCCyTFag91O9sq5/PFLavTYxnDP3MvpgEFZfHsW5Qzx6eDYeaS1dDhfLqCo084/9riVj
0eUvLNv48og/j2JrgQWATFr54MP05WZj01ZEinN3P5m2gSkvevEU7/Na//N4/Gh3BRvbBQBkybIn
PNbehvjw7La8ihuy7+TeTzHGzujVUOLA9vfmuMhBHsrMb/7t3sgYT1O9uKLzZB8VgBzfCz4Morb9
G26Nm6qNH5Hr2wFcXyZHxDRJwKU5NmbR8nlsS0Sj/MpVX8P8AgAPG0zorK/R49vqEGAANy+eqKeY
FUey7/oboFMO/9mGKKqgV+nnBpdxnntQUQUQqXPcIVi06uB5lSz6tmy21n8QDswfoA2ttOtkC+jb
jWj2o1Yf9dkuuSyWLKOmeALGQn5vr6oORXEtXbd5cL/kmsvGOJfigQwf6cWS3Uzz5igFlPMu7C5/
zlq2QBsD2QnB68+8r64QhBdPR5F+ALsuU96wLB4Nl8+j3or+AAQKDKHAZPMKx6SNO3YEmqIB9+ht
OYqxM0zcX6kLP72n8Krjfi59kB3Xp+1xOGsQDxRqAKqdiMFvqhyUMLJk8ziGuJdaUCgpUXW2HI9+
mLQmtbT6Zw3j9QdhAUnB7LpzZR174DV1VTgaj5Vt43F8b6kFHSxPIwLO9uPd4E6rlz1AIRi3GNpF
Nia3QW3RcsjCLbp0tOqhlv7wcvaIvHOoR1ZkP1Knjdcb2N4TYqmGzrJkQKyYc/I2FSjC2QJyfUoE
JAuppoTuereAho8JpqEa2hqi38407WyIiy/xZ39O5mw3sRVw5edtcvzDdX5BiYru7F9+D6x16+H1
q+e44CDIKL3rMmj4n4Ug7Ml7U/3PXSjaAYxV9og5p1jDwtT33N9I5Pji0yafrMCdB0G/XIbI0Haf
DGqtZR7ob9OP/F7roENZn5CJDu+FGC0rn4tWQ5PVQeaVC29zFHkbaYDtH2slM9rrGEcJrpzhMKiP
i4qN8T6aDw+Ux4ONVwn84+G1rtk1StqbKUOM3I6V/SL98MQ+gEz9k2bQ0A1Iy4VoStKAYqF42qSP
ziretArNh3AXAgKEs9VhAesowcYShJR6dUJs9zVvFvu7930DXyRWbw7MRdzvUyPknlm76oL+akNJ
UObswPa4oVw2PIIWFoRqS4HmatvbtMJRlAMpfUVXw97XspQZl54enWWfY1aDZrxSn3y7Vbs65tdO
ybd6n7anvXX3ITZ8Pr55/kd/obOSxoA74nrmgxF8w6qZruwCu4aFPKwnvaXkZmNFejRtZ9Vk9uZ6
yk0V0VQX8R4oO3uvPedfTdqTXHMTH9SRX9UITuMzT58hG/1e7XU78A6rhm3F5XLEYgf2qg3sq72H
d5E2xB2gRaFADR/OUqG5TvhQxo9v6ziD/ZLx7sTHHD3/ehBUhF3yNc0wmimTg1TofZ63ayneSXvZ
frRYQWkfzKNr7ge2QOckyr+rAnrZiRjWM/+fvYvZnqqH0hfS4CnDskYs28T7bu2t+jofXgbb9rE7
czz9vcYUCLG0iSCT3L8ziUFPwwHlAGGpuSr2mAzR3v0IW8XPPvFMHiMK0S+XUC2/hn/H20ZO5VTj
szBcAmslhqroKJOm5WQ/qHgcQ2D0R7N3tmaLjv/KDbC+coxfbCCfv22eOD2Ye0EZmwFYK0YVqHil
CUJLncNS5ME/dwhIoy9PB3Pel20Xci05Hx0W6SPlSUMvR/022KSuds0imKznZdffUYd+zmop3tss
3Yy30fiRzv/+OwEd7390yunT5CNuWXD/eDl0BS/AGF6VqtfhIt7En8fOXEse4EHjS2sGuG95HFw4
Y8xBeVffCKfxGIWhrXKO97rfruV+zM+kqFXEqYgKjvasNxM1omvCOnLD50/kVblPaWXmuUg+LNQz
KfgeD/1MY7DuQk3OmgRPgSqeqCJS9No55T6uXmwYfYzHfCmfVDBi88i8ZpUO7+ieQTB2bJwE+YaL
XlfZopUxlJlQrWraQ9Iq1Ydsljwt6DbF9uculKNWvpAA8xxpgwi5yTG9quea60llvO1Py9G6QSVw
SLOqumW7MD5a7kpeuH3JoqbOQLbORcvGmY9g+hCmM7A6ZMcdDtUhXT2dFCghLm7fa3HwtqmRXpWE
9Xnn8FJSt6mDivUsZkw8lliK2sHUz0Yjr54cKRuHs6981DnszfJyxlpX/Dd4qIkd94/6MFfPPKef
F20UWrkLlG2E9uqKwh+E+O+bfxnTqEXXdKdVdb9f5sOMxsocS20ZA2KKXjYUNuckm4waXzaCBRb9
3bos5ROiLo5KJ3QmXxxafVH0EPPsEsjFCrB3t6rJV8wuTlyFLLxWaZvtoDFgiAg1ufoGKqgeKQWQ
ZFN/sZ/kYDAkPXL7JhNDyVM9/Oa7FuYBI92JM5HOpn+Abo7xN/+bPwwe8e/o+a7wfx0RPSGK3nVy
QiwIunMeVzW6T5CBRSNrDBQm5BWYkbCdlp7W7dV75jkcaFKsJhuxqbqmNY37Acl6vzYX3u4aZtWV
lhlWH+b7YUtGJEcTVK0NC724+9XnTVI/uL+/F7d9+VJ9U4SJW0UzQlnNTbrakBBGVp5PFS7UQedA
gboJv3/azmMmdprcx1cbaWxn2CeqUtXna6l5nqAr3do8dyofmAzxH7BVu6UPKbFiO8VMnyujescp
Vxyz81Ni4Ur6VLvgK/EosKVFpw+9fkFnChW2m2mG53Z/8yoaxJjUrb5TSOYjLoae+eUtGv6O3s6j
+KR5R6FNSs5bjgG+iCc9jrdj2JpIxiihSId1w2pJNjQr4jnE38dp+XDm1eqBi5GCTr/QrLCcLzF7
mjOY3rZ5NJYGGa4V3WI+LQxK4xD0mouXAr+PQqrmfN13pO3XB9ZVT4bfvk+/PC0mBGkOjYOGrjNr
QFm0XuVavLq0Kq9rBZJ7cGyM5w7TJs4hzG/QPtf/uTr0UXGhqmKmZV0xA+Eid1tKVlCDZbKvFSvb
Q01X6LA5f5+3Md/WfRyEkKqNSLZv06YLGJvMg8vb8N2wCWr452T6+d4cmW0SkIGsuxaO/SpQ6rZ7
/mfQt7W9Q0pJ138VnwY8eGVP2J+kENm/54JawKFgQqeY1bd9+dxHDfnXeYprYgNmIlu4AnDgbo5r
UdULhXsyb//nVBEamAcoYK9REmen7XXXV6aLxvAi0iulEWaNcp9LbzNJhmnwC0qgdiUbPHgXJrXE
S9foVE1Pzftr+feMRhSHn9sqOTj1iNL1u1qgzFn3530KQxO5ZulNoWGGzCgqfKQdM5hHtX54X7xI
mRb1cR6/KQlYC9U5e2alHTOmGP7xvI+GHorG5eua5BOWh5qSm9i+r68bu85qoCZsb9Xvt9Z9UuHE
0b5wgpWYzBGDnHn+t9Exau0m+TCj7h5oe6/7cFlbNW3UYRO6wtx42133Qdta+Jfl0NvfYWSPRvWz
ZPrMZiSXDzPGthB9/jTyaF4mMC73/kLIpARolL9nKZpWPft8iocKDNZN86gCf5/2FmKiM42C4KEq
gKPdYJohvdC64V9VI4Npt/itEknOz/tysJ9aWy6y8Bt7k5jkIuaMcWY3qtgO5Mz6/iGFu8Nm//wq
rLU3twFxpsqbfflVNdIqf7gqQB5rw6y+LAIPCoQV097R0xrqweMWRKaymtH8DZaGqZ3cx8nQNCxe
DE06ZBGRM/M2l3K2Sf5NXGrdXvJSgMnvP5VU1hSUmM02Obo6soiFpMFmSm1VdGZn3fubEkfObi9E
rVHj8r5Iq6YSu85aMpk/s6uDVkpD4CMUjTrbIO8zegtI2YNnjkzCo0o5np7kvvaDWcSF9vfEv+ya
5OJdCl1WAZVt5QrvCh3BsPTTNzJvEp6rOnuErLKfsI56XZh+/G3L9QveJ0a2TPSI9sayLBN59fas
6gzIX7F9/Nm/3ZMtivWIn9ZafUh+c/40Gi/SyDEOkgofUfYvLHyjhlk2a9YO3jpTNiymxL3bOzNV
NYuT9b5Osj+hvJ0aLLSO39V4jSQ9yH1kSsl56HEIouzVb8EYTF+1QQpvsLRZLF5WpHj7+EiMcUvy
xukG1kCcYprpH+7RehNtxfBsoNxiEd5fZsfn666+1XvzWhBwr9F9wWWmteUEbvucGzhLC8XGwwps
hBxLNGy7vH1tlYTFxv4UL5bdwjap5iNsrVKvMIsQ6ZajetFUU1fvmMUVZPqZfYFR2f5f57lxTXkG
XixUc2EqCf/uVS4q39pLwFt731h3y/Ht7UIyqrlK0DfPEvJaJYPmU2pY8Gcn3r34Ms1EW55YFjkG
hiuLj/q6BXFnoU/juOrN9fxXAz0qN4TcdGe/DVWugee9M7sYNHnH92cuHv9NaL4pTS3kqLzuGgdD
tNGHTG+Ss2DsFxivhIkWp9ZXz3aktTIqnfYtTCJmLAVxZizEK7JfT89s3+71+Ss7HgwkADDaO4Uq
1mO7lGz06Ot6YVjoBSn5nL1itckhvRSxwaVxLFnUx2asVforJHsPGkD0Y/qR+yP7KPWmBiNsh4+p
lVwj4QBHifOZepWwcdYkmmzePi/JtBVmkpUWzmY+VAXZ5vKrTHcauEgrG3AUMGb+ZpzAhgJwIthU
mQPGJUuoD6SRBhx15E3wELYQIbuBhj1sVM8Pw50jlgnj/Nclixk2NRx1XlHV0IkslnJHASz7bl42
P02qac7SZ08WkMZ0DxF2c0xdruD/jp71fE+Paa17/5q/+uKDAPmTnVbiQ/DzQTWNS+r7WoIc3a6+
rJ6rL7e/yqN1zT/hkM4ezRtsm8k4KLVRbBW/8xQrg2rRUIOzeuyYNqfcB/5pGD0dy6jUPTjgqS1V
vYwguv/aDC5Ye/YGjacGGb+XXj4NlBrPL111Nt4bgdkQ/+tD82Xkv7DXyT47zOfl0/SU+FUv0MDa
P3mvX0AX/9G8t2SNueCFmK00z/vufpVeC9Ft+1o4268STSvN+eP1wfWJcKFSSbf4VS83BKuXarx4
OTXP35sBqmdHX7rKR9clG+NRvBlP+7qIspy4NUYTOn/LcQZReZZm2X2ONb4Ycnx89pj+yYn2bl6L
CvFEZGrdX4/p4u98SzOFxv37irQ7kNKnk4OO8KJUkKCIRHXM1rb2yx8zLdGozRYEpj9PXDeqCB5J
rVBK+Hn628lKTYYmwsVtV25Pi+y74nImZDsVF9Bv30C6fhv9nVT6X7IyZX3Gh1q8qARuHQBaJzRk
Sgiz0G/Jv/Rm7rsay+u1RbRBAkCSeMTw0O29vaulhbFrYAr6Xn1FWsl+b8DM76VH7OvdDZbyZAvE
uPe9XlqlVYoKb5nkYQZyh2zcWpVxrlovPRmK3R/J7Pe/cdtxbsubgkGFNIqnEx//Jk3vb/X9fwjA
sZH7YA1n5e5PhYsu7yEpQm9+c0k274+mE5nkX0oERGieKScDOwuOOE5/tX7JDyIMbLgflfossVJu
5q0PzyUVyuV32iyICm3E1nOJOuOySqdv908bejlP7pBIit1Sa9ZXLavhGbHYLqSqfT4CKnfQaVBU
tTtr3f9YAsqcslq3wMYVbWgIHtcWh5WIV/UwaqAhNU5f4Ek6LaunUe9qjXHoqNil8L1irtXYjs9G
MUxOmH1MFXYGtKHHg7V+1wRMBOEIxwad8tQlzB1cx/gTatz3W4pBQhRU8fsjLb0f4Lpm+N1fNXYZ
4JbknzeRhbyCar8IDwvt7HPtN/scECLW/YoUqM7k3nfyfwwfpTpewm9SufoFGvGMuLVKSW6z7TuC
NUT5AyQQLJ0aYYUobDTZpUd7ypeNyTYqPR0bD8qweSMozqofp84UDiNwydntXNMpsNBwT8Q4T1iK
WN6b/TPrKP6Xc+9/16pTsvwstsuN8tD2BwjWdCI2cHLYJXs2AkIq374SlqnNs8V0ayBicCrRplU4
5yvf2d6aQ0En/1ouAYkfnZ0O8BcIStuJoW722n8Qno/iw0C9Ai6BzujwjGmejzTDufT+GUqQ7TwK
dToUYUtlB/JE5OmiFkXbZ5u2C095Pe9AX3WdR3cWAfLouY1Sl/unsUiDJSf/yXTxcujsFM6d6nf+
FXuVxA4n5q9cfxvfsHo/hofv3feRSqVxS9mWgC/v1gZzsRs1Th8u89PeZKJ8rwtBaPsRcu+1Ha7J
+bmQ5jHLDvFN//teNYbfpJZ1I0dP7vaTIUC/aj+MTVqI2yCJ5hWr0OI8w3/aezsp00sPsS6ufYTB
LOIenSvWkkHMsrltE00+TX9GXS9eVHWtNRTm7P/Zolp3nuEJayBL7vc++pmW2g/Up0tS1FkyYD82
9WVWdXq/6xgmG4b6t3qe3LEYth6Z0CFblr53AVjYfOUbKtzCMcmAjVA+d9+m3osvIljeWjoctMIl
C4la59CyrOvPGLKSs1U9C1dFSvoqoSMhTjK087BTVNfqNStHM+zMLYxgAW0Tvf3e0chIZxHzQtTq
bhqXt102ynf0jYvGQ7ghEcnYhKeAWaB92gXZWIX90SbatUkugRLaEoklcW8A0BDIoC+qmIB2TO3r
unbO/o4KTTVWqU9R9YJK0/XKKpJ19zVsbIBCQN+sX378ZppZPXT7IN3mMRHOHqaqzVhgs9eqQ9Uy
GACBnCv1R9A8IN7GU/NuCGFkfRAlX7Z9+2cC3c68g/tr0ziAaQgUhDsOyfJtzqPXJEDWmMLHbocY
zXP0h/FZMRofNQpP2clC+fu0M0rMJtfnbGB1mSo+BGUdWs3YqxQ0t1Mb5drlroWlYNai7qEyGH3C
3Ow3n8E8xG0Syb/sT/WnWIuKj+jOT8f1V67QiYCi8eVJKnjUYqPocb4Z8IZVodve6HvdWxx7o8L3
jgtsdjjKt2ul34oP6omm4Vuxm/MC+h/GXz7/yZ8cWotD7PBtfd1u7lp9pjLjWZyrO4u1XL3GdNbk
5udIbV3ulu3cnVtJAYzQwNfi0yKGKGnmV2xo+vvvi/Vtj7D8tqBUMyQEkoRNgCx3x6UXP3fhnyur
IXjjjtyCbuffrn+b19Hn8Rmb8Ww6u49opLz/1EKsEaAPNv6dH+ua+saidBfroNb0KbNDdxKgdPny
l5f8J7VCY3+eR5j5zSEX/NvbdoHrxgeJ4O0e1FdVODpF3KFuLOW5dYbNXCEHqMrlIWXG6TuH1fcK
bzE4LmiLTPK+RNbRJtr3zz9m9fO/kkD7cS8GGdvhGKGXbSdThJd5nfeZSyvb3Smc0Hx+c9qJ8bW3
/cuQY36BIuYqEE9p18vm/87+Z2hxQvgPiDwoIDOhjdB6VkP3pf1cneuZccG7N9Zv93XMKPC38O/x
rzA4vVhoJkoPjz8Kpv3QBaFk/cFTeGIxayMfOwGDjswXijjLt1dteaUju1hN6Vrve9nv2qO+GS9e
XJ7M+7m7eF98LN41epRXfjLTtldgJ9rcacD9+OfEtsG8F0dJpFe7VDrnt9Ngj7/bz/dvH8F4I9+/
dsHl857vO41rb37Y4mT2q+dmfd0P/WTwpj4r16im6XWI603dX2+cE3evq4/Lx2OAEbcpvRzei33v
VRgHIMacritMHcbHb+S6F64KwODPc29mFVPgs5zGucH8jQ/E0+W9NPYWx37xs/a1WYdkFwa5zjJJ
6Gd+mAt+AZ+18b27shZKJWTwiH8/f969zAb//0wgNCiIK7CeHMQZSOX4nKnfv4+Z+tUcULkHKYeg
qDLCEAV6U+RR8niyReEMgvbb7lcfC+f7yDHZ+60yN/3MWONY/r4Ob5DY7M8FlwawPnL38XvsR0hc
sIkPoEMfk/chBQ0zlUBKm9HQsx3uFzb1x0f+5/R7tdOg/Hl4LbL7gfh8ngaVflmsNqaTowyIPLzm
ksRhb7rYWr/4kX0v0l0Tlu32UfXfQrsRFEKSe+FQ109NP+YaK+U+7yKLRboEcfG8qxIIvpz/1F3G
EQ+bqhh+sQ31b/gD1lshMNsLItp/8EmeFdaHm7L4d3rP8wWYrIfbW90WmWsodzw4JdgPwGa8HZ6q
9YLsjuIDgC0GPN04fTvJAKQnvuqIHic2RNyH2X75ZznVbcfFHzuSsCmnSd2MLwMJcWGslSCZwtu5
5OtSvLjGNLFo+hPkhJ31PPIr53vNm416seU0XGaNm+SA5AlenMZy65xQnabIKPlvda2jZZhPLDW/
mttrtLmleSx7yfBosQk8fN9TtZMxTXV49TydVqWe+fS0AEfCAB6F8xFErAWx6K9m5DbwVUt5JpeX
0tN1UjqFCzLXJ3PdnWChZ73CeDWYiTk79dRpLIbMPq9f19fVeD7Bhxh93C0v7nyojZp7jPF6afz4
WOQs4brpbSfnaZQZeATu/ZtFzD93uSSZNu0bfJ87mOOV1v11Du2BoLiw1/4h4LzroUgBUSVHVAPo
uzyL5W+IrwPvE977I8Ygzm3+Mwt3WPaXE9Dm0lLq8zB3iTDdwx/os8LAMde8/yx+rcvpkb93zsPH
ANDzx1ornf9sIXCvtXD+PftzAA+6oUjlofmZDj4XUcX82peMxDhFkirsemHVyW/u5wFSCjw/cjBe
+kNDAtUEXy+B+oeDFAF3/unK6cWOAXaYO7O7zNPxDxT1tvg6MEVEkJvk+6LluSdnKnR+XRhRWZlZ
/stLZyhbtnEjr4nO/4rkw7hnevpVBIly3k4v575rvwMOiFIKBJWnmdu1vgav+Q/5AGP6nPjfg07F
/z7Cfb9/778Opfrib6OZfb//ZobFd7fVyxzCffVC2dd7n8vT5/m5sv3vuM4i1tNbaY4O+E/mlhT3
1p/ZIury0fT4yhsz6zjePh9/grvo/WPNuwXvlspjFhVoFN9zrEY/K+wivoj6Ln/UgHsJHnIXbJKV
VoeJWsmvWymShy+rSEl3KEQyYp4IVXhTOuFF/pmuzWpBgLiSMLGO6CqM2owSjbf/y/ClSmLes6/W
r0TKH8vvKSEF4PkRlN2LeeTdCRDzlHjD0decl44x0u92VD9SRemowV6/lR800cOwOjAbKz8rvasE
hUjRq2irUKN+sy2brNKzyA3JPsx/GakyUiQo2Eoc/P77s9klcmamzXJ7+aM82V5jRcIM4/gus0c1
zsjGfq3zuk6Sf4Bv3+OL24aPtlXAsy/Fw423sC57SrRrWrdJHo00Wy9xQ8E7oFeYFIgIB95WtKgS
DZDYz2JYdcZ013oDTNzfxzra/VY/rUMR7C8vZ9VWaeD5MZW/jOdDs9rtZIHpPJkjqEXzni7vqEoe
zgpJbXx7H5m5XIfn3gKL69MBNZR1UH7ZFWlxsJCWj/oO3quN30fKO7UgC241n39PaxHIVYFU8yNX
Op6dudlE2VwEQHEK09ryDwz4msi0tnaNj10fq7ZpiZligjmIX7I3Tvp/A2knPG+Ue4gc8iIygJme
/mHTdFrzvzSm99/ccHsNMxD4xP0beD2dPP7LSx/GFSsse2dH6AA97mCQXlogEWFMIJwnKnCqLDC0
y6tqGGy98/f1WM/zawJJUMsA/KBFyrF9JHj7UQ6j8KgGFV6y+N18nxBQlyy9AAbp17J5Y3O6tl+N
/AeC91kDU7xWf9QOsDVzmNv78a3UoQSge7YV4EMV3N72kMvCgLpjC2syb5b4KI16X4+nrOl/p/x5
YTNc+5cLVXD2z78Ublw7zQSEBOdQiLIurlH4ou4re8q6ha9120m8/7Gg6DIDHTCvC40GB2LPVjVS
UEuQjk62Eos0oeZcR5VC9CiE1yqTOAHKPShDFbbAuP3b/UO0C/1oqCexyNTEf8Xny/f8r/K7FX1+
j1hHprjKEc3hv6XTysBvHq9YhnoJ84t8/crrEoHvovVJCqXk1MqjUzI0e8CbkxNpySY+fWR1L/k2
U4xVtVE1Fz809593ZTtfpkLDA7NdNFeZ9HLCBp++rt4ssfqrfuTeyO5yQw80IBteefgjQ16HB7zC
+0d6F0z/5XNhgeQNmIAsojuaxdMRPS8n7spf8d8U+6rzP5bua7mx64gC6BehCjm8IuecX1AIJHIG
kb5e645dtmxpRhyCwD19unfvkBiuM1m/IOCjEyOo55eQ1kr0L3Yxc8Dnif7nj1dVe9a6DP/oIack
N399evjJDYI59y3gS9M/EZMjuDpY4o+OymysipDir4sf+9W5SuzlWgxQ+fe2fQFyJa80M/dCHx4h
rUK8GLEk86F8sokLdlRgHPNgHLPNbSxU9DSW8DAsXFjGGUM/hn9KmB7AglZVsdwdMuMh4WQBYFUv
0zI9s7G0zWv2w9pwk39plr65FEeaf1Lm18yd9vhmr5P3NO6sjLdIs8H/p5CCQ/nvIEJR9c6mAr9+
v7Rdbsdnwq1R1MftCpx8CLtAbC6rWTYceHm8tTArYTHDazsxdEuunWCc5THLpr0aGYi33/FsUv/C
rCOSo8Zj4mEi26azcVtxJAF0Ho2slRASJnQmEVBj8TnMvuYfHMszm+VLKW2UnuUMWpn+p8s2oG1q
W33b/KnEZydbMXvrbGYV2eV3vhvblH/2TcRCtPRGg7B9LCHscyAMeUuJcp5wBmw8eT/O6vt/hvCv
+h6T+FK9A5rv/m5XFvgi29BGpb+Zbzgh8G1vn2Uopjr7tgsuw5SXs8h76P1IzKmxJn76xHCWKQtK
aT5K2AbxWqh66rAtLScX5yDG+NlguLLwbceHbIllUqHa41Qr0PcQD0Y+wqrkSH/hNVt+64rMKqms
ayJZ80Zx58SHQvtp8bSkz7rQV57bt84a/Yf8s/RuowRuQUsSE1zqw1Qme+PpsUxbnrtpXTZ4yd6Q
ehqc07H/f5F1UgIAJvvRbjQfbm+6p+4jkEAKvxjBlA7j2IovoH1KKRl0fiaCPE0MQuDyb6zREGQl
jsgstMuZXPnzcf6m47BG0au0Z+ONAyegZTYK414gCxtK/S/llWeD5xqDi02QAB7590mH7cRs45FA
VZRUVpxv2tTRd068JOj9o0tP3vzAzoK4dxOGIxOb7jPZtUFCtQCQaV9nOddGevUNF06/DsZuru1N
pGwbcnxb9LfmpN3oMqQs51gzDWRXsH6pW27usTMd7Rm5zj8zFA6oECuNEcT2OmYT4Xh/UPoWbhej
WuvVrhiZWAtqZjgTIA4677ecn924/MVYSsEpcwcW3Ig5kZxmLBR8+88pl1y9LCpXO7+onTM6RHKm
ud2ofajR3pS+zcsmFwfVJLLHAALJnpDGmKzlM70IOcAwhEfpCq5ruZQK78Wr/0Vr77MvMcC5uTLq
zn15pYSYhH75kX20gFqic39nvT1k0MMDxAbwE+WB95JrfhBnq+mdfOjEp+nFx7Ju8f5Ju1n18Kh1
3B0WT8yokRP7HmwnDjhTshEyJJStw9UUxXD6tOkIqJU6st301ybLoeOMO2NPgke1iEy2vTMCPofp
0mGQaLs8AGscQHNvkWB6Hw6yAlISlRW7vEWiP5vfiLgp83URKOANOQJL7VEIUrtSAIWHlt7yWZSL
v3Du6Zny2pvfAeOXT9bnqRaGR0cvQqNoR+qR0iXqI8ygQcAVVP6x/Cf6WGI6Kj6hlefSyVKcCHc1
YfvAtckwB7G5e4ZdKx2nAKR+16U0/rkwqNG/mc5paMjCf/h5FZUTfqLpYrpoZ1a+yN+8TJ+lY3vP
YebR/KIQTsUGu2j6KTTD38BnYn7VN3cSipKbKNJIx4N1bHiZgaY1COZdKhf6xXX2D/Ev6GxM+Nup
Jmc2Cc0NQWuFy+gcXjl0prdHJBdbRAfxHzNYaz+IwL6V485s9VyspyaGSCfdmy3x9VkirtvP32jP
3RTthUoO0tc2o+apEH1y+uWsdFu4hHajze9h+FUQzOWwdregDcjR/o3v++6ui3WXxB1I+OVchCDv
HfSldw7q+/Lywj6A0VtrPbovEHI4aoz1iddhvgHiMKjrs3ebwluTzSCA/nXNufe5vJiEozmIF0eS
PfkiiTYYA7Wz5/PQesDTfDamAGZvcD4PWdpTAHhwA498llc0l30uY0wdROQsNnNCS6fPJVi6R3rW
4Umu9TdtMvm1CAkC118dSFDJH+eRZFve/0xvPeuu+8+xVNSn2aMV9s1Xw2G/NxJBZGL13d7+PvuH
fliHMf8utU3P9gtwpMuSyiu4Hp+hn55fm5kRrALG9166/a7MbUV3tU7trz4M/UyVD+A4rU7ylkPb
wlH6uBJVHRgFLt7LqsbOqBbpaBDc437EfZBW826auvYrv/IeXKbUHM9pcuTLkJaEnkwpVvk2q6ug
Tj/p7sc5DU1cILGJOzJa+xWgVWVmvtgMvqA95bL26H4b8PnIQO5Rh5jaaVggnzrZ+EALY605vHch
fNAN/z4bocmvtLyeHET+IadlbOVaZj9QlzYa+J85VK/FvZ9cfNvhTkKy65ndlEXXnoDo8vOeH7qe
8P3q2X3/PBuKRkzL0NnW/oavTmqVaSd6ibEZufGtJDuy8X4czDADj3X1Yzs6Yj2MQrbKVMAMtU83
3LHpCJmM9bf4KCqCewsNUhq5d8Anmkrk/vT6/26f/eg2jjeUlulhnftGizypjsCxf05cglqV0cDM
Y9tK/EQa66XU5qATjAy3bF1qIn3HocajcO8FzNhTFYk8hgmkpKcVm3OP+z89vKZ59ZyAoF2v6ki4
C6o1wHItqsX5gDkEwM5k51lJzl/D1ycLxPZAK4CnqRrmt5Uno2ZyQGoVDf4BJhBpPbWF4Hwsb0ds
4qlxRd4sd1zhNnve7VSwO/AtUxNOIHZti/MoMY6Vz4PUKLXcSUVYfrm6XbQ8sfYjCODJjPkIwnob
BwQ2YJ0E7XQt3X1VU+PtUDl0wjDW7hgiJgP18tI4dB6Dbc9eoBOlEtDiLr6h3KwjrwxenniU1rci
GFug5xCW9WUnES9uBVrB3A45/31Dr/nN1/7sEXlgyXRCyXWfIpvJOeBMg3j0ROk0bgdN4S1SA7KQ
hHkNPnz7FIYdEymilqjHYQbs64SmRvhNAOrX4DXdVmPlRNm8G7mWTIUW4FEMNjy60XFgOd2+umUJ
ws95FTzp43ngbeaM2epTpOFjf/lZ/33+TIPVlHumGLD9U1n3oBMSXUTgVT3eNK6B2zkgE+/TOtr8
ncqS1tU8Gcp+TzklKokw2Av/w0UhTSAeSfY8LzQ6PtnuriGzYZs7zZ3l+zEnBGGamM+i+fTIjHEY
QlCe5qHhZfD4Cde511Y+zDc1K/GyM30P5i6Nlont1N93/cn3zrWr6HiKAMrvayB5CokncnfPcncP
1QsMiHgUtFoeme0i3uWJwzI+qKR+MQcyevDvoS7d5u84R+g+nltp19hYmFptln3HiZYhynnFeMOE
ZJ3NGPcN58bPY25ngHIJ4G1idBqF1NBr7jv/wLGBI8oVgcaYk2ct9XsbRseXZuJ3U9NtHLral0gz
vjos2LeX37/7VSA+G0R+Xj2WFPf+Z3wvVmdlAMIieAQjBb1gwO5d5/YaP8TvZTqdTf0Y5d7bnBGE
ZVPmSnvPjSYMHd3kn78xJ8fGEr8vE7yp718AszcZNcALe3d3fnt6HwtzGAe8KGPb8v1rvnJHc76/
th9aYN+RGfXI9JD2ZnYiPx6RGCWHATIcuPdZ+QFpY5V/Xtf/K2Q67fMieEh+6POezGvXvGURmd/B
lBXfFvYGKnOTi/TR3LNFGGaGt2YQn7FdCXMXyvX7WUUrgqNqvtcDMCctgTSRwzXGVKvJiaCHIV2e
4SV6AY+f9fLVi7IBXcTe2rcwus+pHBogZo7uIlYZflIw/cLZGVr5RBkImBCjcHL3vJ2xfn1m3hVF
05ktg6yvDZ/VuDSX+3gjMf3RPbeTFk3fnA4gOvl2QoPZKo7IE+nQoojFDk3ejcQ8OX7/6jgZjkzZ
1dS0d1rt+l//2Q12jDH5EGJbvT1x7UZDQGxfhohASShlY726DI99o6lP5t3Ve+uJ02zMz0IhNrrM
zU9qwrjrN0SbkXN7qYhQyGg382/Ou3kips/f+MLpcyuo+a+OYcK3X48+kA2SXEQrCu1/U8p5MRNZ
H4BTDIadVHeCw/TtPSbqJ9CN1Da+YIYeyRE/IhOr7S/rbG3MrbRvaUQUAL1YkPC8nXz6N3Yuy/MY
MFC491Ov/LNE+rhg8+hj6fytjpPvML58em91So+5uWU2Xq8cj/Ry/wSRSotr3ZfrwNDjNoz8iuPt
aONm9/wlSDbkVtpa1zfDYyUlNuAuUC2I80g7t6MUfGx1Fw7EdreJznEbHFeXedCZPQMYwsYlNIUB
XNubVO5vxSSm/p0HFtSipyiHrn1xMrzyB2m8ulgt3PjrShvrhOfeGVjz1Y+dCmC3pDeHb8C2jQII
cEuxhdoUr8t465VP9jLizSPDa8tVo8+unxbhyXUZonySQF6/8MAPL19LU0fdfnhsAIt0uSGtf2JT
zzF+2b5+G31LsZylTmACdvt9Vp/VT+uZMnl9mqfWbQSnztDkocFUMaoql1q69ZdPSuE5cXIILzGm
fr6n8m4k/tcSIbfueGw2o6RbqXEpPar+xhk3Ip5+gx7agrVeHfDZFnbxrkaplwUokRmvSzI6irvF
t+vfzgQuoLthBBoNI/p4yDzVL0a3f9ytvlVOvZIGwpJdIzmDlGS9KioiP7J1J56/V9It4Q9DNm0t
tDjwRKaM5oC5ixOZvZQzjTPFWpD5NWtII6kLC8B3vJRY/gvdIRWqHtkCuAQbUfGyd269JxmUx/q+
fzYwrZnZC0KenstYvKy0GGqVQvlCjpUgr6lkMx7EhmJXxnGUzvP9UFeqa4DvsfP8KxgavYwpr7/e
esgVs7HuZYAfV2bDVtJ/iawO5YW0x/SPfCBLv+DI0B26cRUg1bMCc/plh9O22+iGx7vuBysKMvPt
rX+xprxRpaHlg1vvHOwKnEOUC9MW+ofn40/vudKcKJWu0qsYvEtHb74ORMiImlso9/S4vJjtM4xV
ElNEQM6Gx9Z3DlZxz6gqwEDkpfdUsVc5IyxU7NEh9ZJ7DcC/loWDkZ1wk52GmTka2HD7hFD7mLta
jLhOXtltwJI7mPD+rbZAAcmKZEkelhCHkRi9Glki/UWqNENmpeUgLo+OFAD2yvlDNT7yfldt1xu2
F73DIJgV8HiZTlgE6G8ZPjBSOQbBq238m0GkEzh9XIbR+qei3rVkFI40XoNMOWLSkJbjYZpN103l
xx+l7twErLzq4fo6dx/z2a6+h4KWZHAdxEPdCZgurEoyjI9f0jektM/XtUc/1VMJwlNFz1yq6b2O
qPd6mz5c3nIiOaBIdU2rqFkz7WUa1UXXHNr6bXAehTSp5VcnySvdv/SePP7NTVqf2w+wLj4yMTVB
D69Kiq/yDLlu1t1JwALilng4UWg+RfSlcdw+IueSTRjft8GVlaFyOICmqNEoL5uxim+/K+/rl9ET
6Tvs8CGtIdKGOfUdCnzJppmmvMpyeLRDhaGmKb+QU/ctOTjTdb4nA6Wz+902niTkyf628e7uhdqA
VvkdHTqhIuF8+crDkP1+dV2eOZAPrgj+vhXtGts1PRFK9lMnPDpVjy0pa8OdZiNZe5eeAiyiEs4c
0cKVFeFTGNC5fG59Susum44VZ6nKqYGQjo6OWk5dHGut2XRElpvCvYIQJOPyHLzcCrpxRQYeg6DX
iPBf8KthVjoBV6ZiWH4HllVHLK5crNPAHLYZJDhhUHeVXovAhCljL/Be7ovH/r3CtbTCu7l6He0a
8vXYtetrBOFlyr1M6Vnay4RLNgLxdMLRl99S+mQ76/zqlS3/ZVeBrdmukaoETqjOImbGs34U5WRP
O/1WyOwFsG+bp36qFZErZXoLQrrLKkT490M0kOk5usFXJIc00/CA3rNuJxvw9obf1mcR7J9/ToPw
9N0W4bm8ztfl6PQ2JlC+G0VITM1az4I9lvYoxhzxG4AmzohH9O3p1IctM2Ny8yNPVswoHXiCxtNU
OZK8tADcAa+0anZ1oMGVUdR1e3nn1BC+PfS2j4SFggcTjHKUPgqRjuQ80e93DquHBssckA4msdMb
TafA8u77sx0na85XX9lIt26/uybv1nufire8WwhaY6IV6X6rcSH0mWm8vRmlqnYG9zHsl6nDZ7Ge
nHEaZ21+fy0N3yGRi+iMIr9rjW+LkMNf4XY0L2RIwh6UBJHLOEdv3z8vRcOutmCgTVOHoB0dT/gd
lOl+VeiX6y+Vaz+yo6/slGjA2OMq9SgwMG2nu4nWoy6+kAIN45DDO+5n65G7iryTXZVP85biXdna
V3aK1IuzyuDlOYs1TzVLfLozsWk1MUHr4l9xI0vPrtFF91eMFy0YFJl9C7e6UHrlGRCxgj/21IJi
rLJexJhnBTFOn0Vi8pxsfJODE+OSknMV6hOD1uO1QHooWKq+K4cxxPc8kYJr8JZLF2NtVUwd4Uhb
TDQQ6XfDRAew3wgORxD6s6t/ew4NhhTKnU5yfGhemjNZofjopW0raKNLf9D2ODNdJSPeDdVYppuV
l4bj9SLa1HBz8xS2UMk0BKbmI+3/u7RzgxUYJEKHjCBBN7+pXZpB2TwM9qNoN7ApvMjaCpQliTyr
XS2x6+1eg0h6szmp1PDw5Naipgrri1cZRnZ3fVKKPOqR2vDHq5LvIT3vriFUoHwfPor3kb63nW6u
m9tutLQfhcvqUSlwGLRkLKSXVKV1oYLDhMyfJ23ffpiQmJjoadVAKnzjb+NowOiKAJalLohi7VDb
eTP+6g6mJwCztsoOIej29qPH+CyJJFxey24Hm6/Lidbx9znWwSaWr9KlDlY5jdMD9ULuJCpi5wrE
A+f+Wmc7x2vEf/KbuRseD2LuYnhriOqJ1naxX/hQYGgtcMBr8F2YnXV/Oi+I12ah4f+0cfZ+roPE
6NJad5OD9ZCHqbWjzsJ32PwkHO9+xngjqaMmG1Ijuwwi2+UOMMa5Th99OQ9cOarh2qd36qQm15oL
sP0aBdhIV0gwoJb/cYol4HoBYB0DyqiDB2KrJjJ5FlCV4kUaQew35JkRs+cNEaFd33SeJdiT26z9
WHICxQ/E7SdFnnpXgA+Z5bOXWsTq2EiokRoUJDQ3Ldbpeq5BsA9cgJQ0OEFvYqQoWb7wYwJ0mzF2
+3wCLxLZ38S22HRtuh7zyy8/8POYBfUgpFXFhhsChkJVL2gjVAyUe86LuRtEVutFsvtoiPeZfnob
8RiyQ9lrfhbR7IS1Tf1RZTj34jVGNiO+jCvX3HVbLKUrs9WtHDjVxuuBg3FiguXEAN7nDhXKUjjq
Jv8WMb8codk4t0/f7OaUD9flz3WOtxJIvprMZ3jABfBg4cR2UsjqNAZ3KESDjK6cIeQ03NbreOi5
dTtSjTXhAN/SB1z9Hjwbn/onmi+Yyz6H4rn+IAaydo4V9nCd+h5Qcgn4Jr5CNxVH2gwSS1I2duRl
pW1pVr7n01kOco1wbxbNZaZWsV8NUbK4o96edWMT7aL8h+m6iJh+HoHlt4IBKR9QkoJNA9z9vrgH
JNnnPxvBg8PIsMJiZv7lQnurBw/2oRKtWigWPp1dHVk1ey3DN5PNUO3FDhgFpKN22gL3ZoN45zq8
/8ZhJUI76rPqrZJkiHKuKS28NP69HTQNIWERf2Ly7u0zVt63eb1Xjk+J0OtcWpnEwBPU2Atc5Fgl
RwrETLJ7aG4SyiM0QR2/TwDwVdtC5sy7QqjyF4QjD57Lj+V4611/VPbNB96Ax+6fW0J1037KumTq
1U31w128Xu1BgtZtV4n/SvSopVBPAUZW/fIaQOpRTzJtxL57mWVvbvzKsfBpJiz0Er3VqQNzEsP1
I5tHXTFd9VwVedPm3ZQUrkd+0+PQtd28deVUAwMCo+tM2QnuxA0Kn4A6wNyDOu4i7vNTAE+lhCte
iJR0LRwLx89uBFuNWR2GCd03WVXSYMIejo3UrCCHDuq8PB4L8c6+uZ8byzFQX7kOPDdwBR3MvA9B
GwHo70V6hzrRLdXKXvnkr1IChL5yxwUpVCtDXsmExkKLia0R6JLX8PRujOo2XrDVeAVudqjEO9+/
LAYsMrBQk1j+OPJlnVVaZ+dB2oBkDEZMdAMhwLpOPv47P7lpTvMg3o9vCyHFbBpUwhzZWdkw/pxH
BCKcqrqKbW/WtTgwuDwmZ+w61m5sAz7YtrN5LX+vBoyswrc9+0HpWY9i/U9J0coXHmRZ1NFy9YjW
uw8+zmyUS5sNqeHwpC3ZSW0L1UWMOUy8oTkEq5cru+3TGO2+DV9l7s6O/5MNd+IlO73vco2DnjuQ
nfhNGXRd13TAFrpwAhaovSvHCbGiaGpsJjmB5K/iDpyU9cjGsTHJNLaVSDVU5WdaSvwQlpX/DWPu
cjPUlpGhLeLJXloAypT9k9d8HT1MOPPDWs5f2HDJl1G8+7Efq7Km6e3rBFXeLlKPweFfJJHXtsuj
MclqeeSQQxy829jgqDduPhia9yIZ+E3lQrLH8PRLo8MisoCURDkx/FLLIuNxpmle+qEl6p1kZm6t
KFu+qhp4WPABe/srlQ93DvU3/bMc55cZ07oo1JNhnyCQuM+dqT9OG77YvTVPJQrrdfbQ3na3s2aM
1xNX2dZxqOMoPurP/IO2QkMffG58qbyt34m2Gz3dRguTpnru0nEk6mEcuH3hTAwSH5xzDzokLzzc
4FTTXaPNiq28yDJcl7lqEC93You/EjOS/E3D2ZqyHLCtSVQYzuYC0Lj5+83NkyPMNBAeNwgbfKd3
Mis4slod01rqlb3a7yiq3MSSOcZULp/LAJxQjSIW4a4rVXx3kt1/y5t176H7Bw+8/Rz3c374p/TK
VG7Hp0FC0ol8cRJr2+5U3KTDwJT4L5uZwPD9KZvGuxXTO/zDJWU0/DO4s06oH7kdPccuz3AVohZr
pQOBD+ZzP8ZbcP+T0p9dCknu6evSo8zCy/arRN8lDGmTzyyDMGVKBG8hNy9ZsM1v/VMweUL0i7E8
FoKTH+EbQrR7Nyuc2uhhESpv2/PADIZi2VhaP4gtOi8CyfSsu20FRiE3dwQ/cgynlOQ0kUC/FxyX
6sOkay+vXK65w25qcUHmezbbqBEMhAx5MEco7Kt8XISbs5+4DLPImDmOVXGOnVJBhF4+Vk/jBNfZ
h5dEjNNmkRkdGV9wwcgrufJJ91Tn0sqb78q1xHWWcVbKsrj0rVt4lDNNCr8BVvOrHdCMiu8hc9ry
ZZR2KZ6LZqWvDYPFQUdGaJEU+T7/mwcy4uqp7n1BSnYLuJ8y5BgpSx+rkso1ladMjlathO7NcOPW
P7IzpJsUYnyeO0WGhWqG0/W+HLVt9hrQY8+lBCPDhy6tfO98Ak/qbefKtWBbO/F1CXUT3USBANUa
rBJmRb8npaldf5JtqY9ZpnzZd+6MX86WuXEb7Zl0jjicl2aw/vo6llurgu3ZKmXBlspyna3szd7v
2rlxHqTb910eYPIenfx4xOAnbEl/9nG6AcRbEC2MaqinetZStGKSik1j4icP3ShmGIqyKRoZ+5GL
LVLl6PwZzx0maCqkJpKZEyvrClkuTL4u/ffqWZ9qH5uRLOlZTkv9EpP59mclW/Hex6ajSuvpehZs
eVisf1gOxQJiucxJC2+8DVgEujfON05wnPUbAEwPmCxpRbGIH3XVJDAAizajpVQvPI2JrEtwxd+R
xR/yd5Y6kSKUnyfJO4+/N91OsZqP06R99p/f3iz/ZCPuWgwUeKtA+Zgw5a/Tp2zvfTNaTRTz8Y6k
+0mquC7rfflDb4MuQP1bRjsPfmB2ouxTSMarh7yq8rpnN97HB+m+NWQp0k010UhCXdzqU2/XQyO5
2jVh//cYCQVStTdMlDbR5pjF86Meq2/Lh35q+ZqnS/fg/K0LFxyFGr0uU1ipo207aT6CseK9yWAU
dfNdUY49doggvQbPDS43FafzAQ3Vqbrijvm9YxFv8LCzEm49it8WcODbCtVixp5DgxmIPmbfvf8E
Tgh/hadMom9rOwqAw8qxdSqICecZ48bLCwscpjtvfPm094FUUE+15tMT5mv6xy7mJPBNYB+RQFt1
sLid8UT4/BLgtAVVx5k5rnWHDBDXzV39ttQAxPpu0JSRHqzGBZOfnw/KbjTBBkMTAp9/lp8iVBev
YF1/PucOBE5PUCEDd3ZYE9j6sbFu0BGXSrHadrqhpnxX4+1k+9VGl9DMEj+/isn8DxEugzQhQZJX
N709OwJal2aiHBH2vv+hsUlO0v1T2XIu2rsKr/+ryMew89F2xCTFvv/B+X2ewbXzgItYYPaNzsTd
t4MSbXaOB67xNjC3YXIpUGCbu7ehu/LEv/Nr5VhByqBDVpfuzRmH3da2uqEFvxSen6wM2AZyWtZu
n0ftpzn7M6LqGAPGdjlRP1c5ggRPugiZuAbqsPrYejQDqdU/ZVWMmFkAMt0zx/td/sM/+jlad269
W0s51R7itmVvWITrQs2st0b2fxRdgwp/mgOdbbIbeLh3GcLKixnOLezZfxEdTMlACQ1C4Ge7ncfG
XC0KNEPbQqKWKLoU7l9+IDItiqdEIeKiXyqLt8pxvp+/lyg+65JQzXxwGaAI2gfyBeAdVN5akE9d
A7SG7obT4DWKcsaeAECCft5FV4nDxjfZedyCcVd7doNwu0PHit/wdIdbIKee9ZcSBlEqf7zYYfKa
i35zAbce1TmUB3MF0+8g9SxeQrkUm5raehorhwfhny1nZfP/lnlVPnnvPV6FdKJ0DeXEgMissDwf
48I3o8pwKvfd59RjqpJIjcPt32BWSdjktPQRqDuZ8vGTf/S2bOymznMmXfwrpcozy6i2m0HJEMQ0
Dzdv+XgJi5elizfuWA03EMdzUg7/GHVey1dgAYRvAmGwrJq6RaJGLWMe7uvAe5MzM/x+epHGPdg6
He95vM972/Sc3Vvw4sDOv19+pjIuP5U/7KFTge6d/xUmDrD3VP1cylie8SJOGFhpyCTfD9aCSgck
0sJ3uJ9keFy0U7+X6mMgmb6TsHbq2ylN7hyx2seKwpzAbra9zRgNrRfr7ffiNuJzDSN7VMOrZyC0
31dM3haDeou7HBPHpZ5knz+2/7zWv3Ki/VyVS/lZjUHVqr4BQD4IbgX6CTMrAvj3q1j1M450or1P
+8nRpn7Cny2k8+/akczL9YzcYXu8rpyXYEVgHXwVgkdJ9Gl/Vvu6sLrAc5zfK3cfnDy3gDcaNFQm
Tq4opIkxn2VE32OOEHMkx6S5JgwXHzPORJlzUj4HvNsA8oswh83Hx/dK6uddiI+l37yoDZxSam4t
3qc2i7KT1cpXdS08ofatXVmXlwee06bfhodhgOHxP+cKBY/Bg4sUKEr/CU8Dw0Ix7YBYjKAAoRYC
m2mLcHfTQlYRaceP4qXe2Jdp4fMZqsMOl38tdfv1+y0+67yFMw7fsZye3ypb5s7cWxRpe+2PZYZq
9ZUrXeQeV8qgySxQcYGzp1fZztMRtDzdVI/5wWuV+HlMv7HiF/ZMM6XL6e0K9tn7ZSigCMNqP7VV
uHT8PVVO/fv8q9PPRTufDnKerKHu5gfz1CltgJ/0+9420JefJdlkDj745G+2Hec2VWGJ7JkixJWU
6gnaLH17tv6lQwFVHdm5aErM1R5FHA+UNDMsGZ1WlQkJdKRlAyZQSQ8GRMpHiORtcLctp9ZhPXDY
FeyAl0KN6kEZb/ok17lZ8zgCW+oa8/slBIdNwLV+l14kcuTa+hbU5S2SXejnUkueGBR9F+k8agr2
eEp0UDp7GQCMQKQ4vhLiK0gtcQSPT7D+V7oiKNQDNLPyp3bhQWDe2hYPP+dFz57rU7QArkM0q9Zg
6UhgAEICh1GNUzBI/UQoHe1sqme8ABhh+d+rq1ouYxAweTfvQqGPLJtKz6YlmklzxJ65eO1zKrEf
wgnicnIucrVmhv3c5mJzA30hjPT/G2OPzrzeyipQfxPmmuZtyM9XpyGW+xTJuAI03TqKBztbdEJc
TWuPYWrutbhg4XkoTgMMv1lc/ni8fsrkUsf8YxiNFxKdAOsO3v6zuVVEs30uY2w4XSP0u125tQZJ
v3koeO6CtHHKtjtAPJHH9Ek2pbh8SjfCqcjyUA8HdDx5O7HJX41bUCobxwTk11UWD9a5VR/A63AR
R5TXJjeLCll7URULouK4vDFWp4vgsa6sxRf/bGaqBnP2iJ9FwO7h84lYGJIYFSbLf3cSVtH3FqC5
D1zW0YuayaOzyE4GvykT0aLvVrsHQV0zZgrhfAjjeoEk03+5yYuPH6EUhOEHHkeM48z8eHhbKwvG
TCNPRdMA3XCI2ZpTQiPMwRoxjKStl7+NT2DNWOfBLForNQ/Av8BjCVlL8fBoSL7/MUc+GM7bozGt
YXHLonr6cOzwj0zxt/yzDm7g4YxDF6q92/ca6ntUqSA7w3X+CaT/QM1MBWOuzHWCBykjobY8gty5
HHy16btk+SvDJHDZDNVvoOnWq/rNX+rRj8aM8TBnjnPnXU7KvYiUY87TrrhZHhidrJ7t8AAM3f9W
MhdO5uHcSv4dT/DOfRS4iePMlqlwdOI7IrZPI7XP7auXPXPWVC1jYjn+XAjQF27cu/RmE+KpEvVJ
EePxi7i5Odf2czT7g91Ypi2aZSU6TOYwBFpE6ZGppoQzyJWr4SG74Eh2K2zGAY62vgV3+9PipHMd
XBsUxqAQ3Hp6IPjZvYStWXpR/ra+9UxxNtxNQAmayMG5DxnSQfgsQ4K5AuUJi7xikEOA33fuX7JN
G219jo6ViZZUgLBnzE+cyjP4LJH79tM8u/Koifbfydzj51aFo2p7WTlUVZ43/g4W9jPAdBvh+v6e
fw4hzAYzs8SmdMmbVHY5GxekY7DStRUbYHGQaGwwIe8Lz+Exh7jVAL9ACl61NKbxoxn7ubeidRZI
03PrNEi1ewxwG5iM+cw5F8gI9j1rM+xGhO6I2NzGoXpraCje2kbI/N3HoWUx/djIt43d+WTDrmCQ
0qtfUCXhi4P2jQdOpPkI/Nbz39IonH+e8jPuOjZgvj5d+76zYHOUfe1Eb3IDu10nV14g3oBU9TuP
ZQrJ0RF/IGB9JhywWhDhnB65fjynrxAs1Nq9/ryiQNwjJYnBJTDvli/YjrmflKiJdXsWiaIXDris
gXHljUlG1I0Wh/hgqec21nAo+I1nAfwkMz2ga1xHEJh7+c/jlCr6wP7Vm3RO+sysyVfRKrKdbJLO
DPfZVbyG5iX6rYmz2eMz3svUGQoEZ9grVI2Td1bnyLqUPBjGvdgkYB4bThhfV8kICtsWbYW6+Foc
8Q2doXbgscI24AMAzuRewzMmz9KKw7AkBSHw99u2t+nKlY63gAD1yK3eRY9VNmqn/cRWuY64T0zW
CyuwyLH+MUtnspfxc3yoUFqWmXDi+uSDpIJ14VsmXl5nw80T5+FvKzk4jZE7z4UOS63y9QtMTfWP
C4CQtRjT/9dF70VPlr+EzEq1CK9ZV+57fLU64v1ib3JpU+nb1U8iDgAg3BKiumvoPFv+nfPv3VoF
L4NibvKsg9fUzwJMSleSLlxKQUrZ76OjUjrKe31PerEdvxtEzJW7nJl7MQUP77yr4XG6xb5jp/+J
FI6cXBW+ng02epXcll1jdpOKdCgki7PxbQjDxEi/KZubIPMFYXq7CHdTMl286HnUGkN0Vnby7gbJ
Aki9weaY6GQSpwwhggwFJOPjYrvYkaKnqElrn0TVbwic3hTX8JleBqBhekOucgWKbopAfwnhHowV
UvnPL6fH6rVgopXJcWeK91c41c+/O8yPgGQTuO/E2AOGcjGWx1yCO3+lvy7rErOPxlh0SByCh2kt
iiOxUmHTTZ1m+V5g8lb5c5RKxqvyS+URqvdzKr0bjyCsIIRp8wTjNWP9exBd910ZD6pRVudcAct4
u8QP7ScfNdlLGAvHxS0o7dFSovUt/rH4cC4KwY7qJ9aGsMAe1xDI1Y1xrK2vzqyxb+LsBuC0G6o6
a7o+A1uSwLAt6EbtR/3EsjiUoj1WeqOzaUTaqKBzjudiEe+jKrVcDidT87pprNPFYy2oG58RpHPd
S1R4wtWfs2rkVk49ePLljql8LF743LJPlMzide7BoWo8Jnj5eh0M+I6ngpXddR5b4iqIE+OA4vgm
ipAJJnqX+p9PCrZ4DLyLdEs24iga++quN6PxQJXMn1qZUTyePU9fjW2NbHXj3QiMmvcFiFMlAxKI
5YlmecyUguAUnL5C2N588c2ysAQS7SrR6XaEPLJD1kqXIvlv+TE6NzDJ2pFNFijmLQnMEWlvL6r4
io8CYl8JwgnYLT7aIKsmiCFdTdQjZXyj9dQWu/7tsyk0Fbtumf7lD/0dEOdhtRBphXr3bKr8tmL9
9h/s031qLqNIHtpjK2gbiyRX/eNHoBnovUeBsaO+lmvhsXQY3bUppfMgBK/r+lcDA0KmYQVkOAFV
RH1CgV6TDBJ/YDkRakXyswCxsQMFpBLQ5SxG7b/NFETHYNMgXjxa/Wq1qzaq/wwfc8flU8viP1OY
ted+Vvpr/pWeslhCY51hkK4SFW+Ye9q0wWtKps7mXhrDrBJgE1Ewwb3zmsYLzBbJmuBjCCl6C2v1
Iu9x6TXnwGMy57gwAeLEzVouXdkVE4ER2rpBuJmVoFFmkNBNVpQ5Bkg3zkgxTsup1rMe6s06Xmqw
uE+waNwVDS0dZqn1IOPv3T9NDkV0RnsIJksQMHN9YEIFkOcgRnr7DADeVDFVTHsGzmUXhbV6/aP7
52667fRFth5zU0hUO1YuPvElR8fORW3Jazwy46d4SO1M0p+e3zECI46+VP4j6bx2VMe2NfxESOCI
b3HO5HSDoAgGE21wevr+5modnZb23mt1FWDmHOOP4CcZ5UlzZbkjFEUi++0VYP+NtIHbS5t1r3GG
E5Ry9LJw/uPIpf8IgWfG+dASpFXzT5gRTYgSNvgU7bd/8/OleK8e3hWHFGng6E9cPL5iMSKMU6Ih
xxaSWJoPSk/UKvREJBelVMCdmcW0Qa2B6H9NdlMEM0QT8RTr68e0BhQXpY6lSzQJPuTnXP0rz8Dk
FthFtuEuS4F787gjcv3r88jueIKMmRI8EizKnGifPVMXP+i35MLIpz0eiSHjKCYPDwLWBihfZTFu
TkF3IgBkDbTzNXIbVOqCRSTzH99QPSPCEfoDEZl83JlPZqYFWmmAFrxTL6cEpRA3A3eLA9XBncO8
3HpPV0sQkpg4WVl12BH9JuKX+UYYpHulQEVJUfTr/Xdef5zBHFys84FBV12ohtWMq22AYqG1C/9N
egdInk4qBo/Qc9zGQEHvtEpFJjV087LxWa3XPdLm+cQAV2bImlAZFM5j1QtBd8Ew7ySmcn4xS8OE
em9MKz+TUF9AUlB27zkY8X+R/if2Ts6hpE4IECNVqc/pk5ABa5B7DNIGYybiTunbQMsTgxspfn/2
Y6DphNMdqOTttSnr7o4o3isQB0cLKPVKOSk4dKizJB5qXVmdxVdywVdfje5jY60w1ka7C1A0Kap0
j/vvqA9uwZrerHO4YHAOSqXT918Lg0Dfkvs1+GoUUUvi62OiHqpQnpabChAmUeACOI+sjwhSxLaG
fv/LvQ2I/LA/fubprjr5CTkzDbGZ9cY8xq1x7unmjpc/2c2fh2tMbHrI7/b8YmIwP5rVDQXwrcJu
IyJhigsUuDr0KY+p1lAf1RIqsyPBF1SNq1SNdDIWuAAGVh0bCFx2k3yqcladRccRfLPDfn+Hm5rx
Nn9BZIYmeC26gRdICE2SFgssN6yW0KjFF5HVBjEPR8W43oshijSMyS4WChS+WegBSCuUU1rt9zu3
njKNmwUSJx4bbs0vg04wLLHZUx33Ik4gPwxJpwjelopOaf+5W8OPwxTRNU5+hlijJZpN+2dqE/h2
cNUXPKvBG6/Pclg0ot784uK+llCS1QU+HRI139/n4tXL3BcUmUwzsBt1TeB3zsIDlu231FSzU5AG
oc4+9vJyADgixz8gHT3ixapOqZu9A3lufE/zvZ7qM05JOZViUY4i2LESnaG2uFKKgJkYSfJKpQcZ
lOspiGhGmv75ZZikJGEzNPnTBAo8XE03h/E3EtgkBPz0zf2cn7kqZX6dvl3yZH9TSFRXn2YH6ZhZ
cWtmhtCF3dB4aeHlr0wzkRVXH6ikRm+LBWdDK9QD9SYXUZ+iyRtLQc+SN7mVY6NA32wttQVNyOMf
JhXwIb7sMO6hvEHVtEBmhnxkm/8h1d1Z8IG3kSD65fkZcsxtAmQy/4s3koye6Cb+oX3P18zWpES+
MXTjhUDmBmazBlz6+Ur0qUxgEuz3Szy05cMp5+hBfoarsD+cHyluab78RnqTLP1CpwoBX/S7iMw0
TXUa/Pi4+rmd6+mL0aUjDUMbMdmwSGPYhTmB+CCBAkyoJjQxi46iw2VWxGJueyHouduvtJ6xCRkn
xQPrJjvtQwwJIQb8gj3IKxeLqMR7MKFR2gVAwxCjIxeIr2hY8S1779z+xnRpkytEQMnsnpR+3gAB
SWwrwxGYAMBNGyKD8pE7Ms9wdtvyVLF+jsjNK4LdCiHfGQ07YgFg2cgIOo5niqjwBTj4t7OgA2Jg
I0Tbyg95RX1HiUijhZ7T0gFK+sLjETNfG/UsY+f5+MQF+y+Eiu2MpRrYmfNnQaoI8ya3FU20o4pm
zcsMUxb47AfFSuZhVaDgkijiliHG0almrWfgZ1cgvxL5OdJgC7H000VVE1U8VPXqvaD5WGQKe4Hk
9FEGG2cAsz1WHyDsx5xAQL/+Y8VKikDBrnaQTxSoUxb7L8NvhMsgzlhZsboIzqB/eP4rE+G7FDfu
i6Z6xSGFQfwsutO4im7Yeo3lFwK600Y6jvcxiRATLGSi/3q3RyTbuhWaQ5aMd+6Qv7/CqRXDarOw
kyXc5ykFzLTfUzzWPPfsPgFoXIBjST731xyhVIjh6ae9rufn6SCu/2mYj1cIVAIb2WUlasoytqQL
oc48+4hAwMF3M2WmuwVqEWqOqGLN9zXtMrS1evwxE3yM7Ej9yMwnCjD9l4O1iIvdegP9IlGIUXW6
lKKa3z92AlQqvXPNQ1E7SLbXhGKEv3Ez8D/+K1JhdHfAoh9HzYGpfl5++B3KA3c7uqcYmpszQISQ
DkFbiaIOalZcOrx8biHyxrd1gDTMeU3E0Vo5LLMoR2AWRdKpKI6l4J4k5MxGFIwARBxDysQAE+E5
v/EvlClIR6+Xod96BzmvFHz8axErg9JfNMJknPCtfR9fwoYrgGPHHQLw+Ffv5w4Iii0gn2fd4WYx
o0G8DFZQMHfaox4enUueegAG4n0bkGqeOTcS3mmI5ndHZh+JsbHx9GQ4frnvf4W/jVVsqrTze2vd
G8D7++1Sh+oqp+/Nd54ROAS+u714+Ds5efE2v9ePJfVtHvmR7u+MoNzsrsucZBvk2gKIwy8CJl9R
oPhcAODQvdAdv872ltIFa+Uh9SUim+hK7tItko9YNUUXrYuxKr1FA/96kLa0Ks9+S2WiBMX8bu3G
6AQkGLTT/epU3jMkUEsaF2KiBoiTV/XiGsDdF9SG5TaBeIqFQ8I0kodgmZ9pzbTK+lgIF0HhwLiC
KeClML9h5rB78bJLuOZhjKbuDw840et5+PUHjA3MFh/UO0L0BGHcIHfOtmyCBnfYE/z8X48IsC+q
wDciMPHhvmzk4g5IAxvBlI984EBePL92AZKIHZhCJ2YSBw9jN/uE5MJbrIkiPffMLeGj4bj+nIa0
9JWWTzCN7myIYZUe8zFRGB4PeX3gujH8wkVoSGUejeJ8hVwZgJkSkRBy5jWEnrgCK/3gGfs4bdAc
Ig2AknAapz0j40OuUUUFerQYFQoeT1I06pFaeTX681UVax4Z4/6Lg5wIUXBqLCO3zGtepua9Eyx9
HmDRkNU5uMO88FdEisd7q+L7a844hXg/IfInwHcOqZ8A91wqhA6fwGmAS7Bkju7e084CTnpYKuCs
l3MH0qHMFKJ1gnCN2kUpGILM8DwZYw56zsdhZyE4pbqgTN9boJCfeBekKShprKc02QE7CE0zTUET
KYZD5WLjNZVefXhy8NSolog3LXK7Fb/3xXmeuviTwnh86azvCcH9gP8NME7JzV0Ic4M0dZdIAO09
fm6P0hEp6XgbTuzsgvZIrk6LZJqmFqAEw/oRDQL/AeoHulcGE5QPdPHK6HqpfKB95+Nxy2LSFfof
lbqaoZ3RAShN6akFvhZfcwzHJAWg1Bvwd83r/jbvpWQiBfJYHt3myLp27oGQewf9D9ESVIDWLdo6
ZiWDMMkqqqkD3xrcrDACSf9ENiP8eXUEhUEhQehSZ5bT/t2V0bTysHFhTpFpNA/UaMYuAJPcbTNA
6isLbH/ZCMCW1KKlxjgKYyXeTiXOiUu7jYtoXdoSFpX3qVwNaUAFV+DNfxwI56HdQJwqEphUfOe4
2bkQjaQZ4hRGzjBmYZc4JAeUzmhTzUDoV3tPc7dqrecS2AoDmxBK6qmMYeXffEWO2XP7LMxKGw0d
PnYCHGIkVUTYIwZlERTF0wovAnmPNivOGBDzwiey4iwxM3+oK/H5U0raOkIi9IVJ7cV4q658tk/u
d7YjNGDsEugB6Q8XFNsNjQJwkqNSDYbEyVcFCvbmWEbSasFSBw3CO/IMHisDVfoN2wnHt6jgNcFt
qWiS4UKM6I34ieVR9PdxxoyOrTvcPs7NH7Xk4yzSSZBc/lCvblEA9O4bTOxwFVAS8+u0x8gmYj0H
nHCrbIbp2Bq6igr5zJsriB+syh4O06GjHDDehC/v+YdI+E0CDpBxXFK3+2YbAu2LQO7Z2Hgawfuf
J8mDvYhR1U4xffAvZ8ukj86sV6JqnqjGxY7Nkz3ihSuhesO5lDCpUXa8z3cx2xN6mkl7vo+/MOGu
0TpId8m84KFDcHAGGwAYgsE7s2d8KZFdtji0sYH3+j4IsMrdJNLnCBHq9hdQV8am5Y8pxFgy+fjv
2oK1rjGoCBQUEpQZDLWrwj5kjC7w7khg/p4EcjP7LLsJNPwVySJbafS+W/nFVtGLs/wjUmV4jFDm
IRMuIdxpTqJUZVFNe64cyKaNJa+Ln9AnpLyB18tAs3db/DCeiEHAI4ON9QcNgZgueXO7MWsQNY0g
tdgX+zbqlwjoLU0wY6IMh7nI/JHXy7PCYd8AC/BAiBL5mk4/9B1DzuCg2X4c4Lz1z28g2Lg60IZL
TC+oOgBEHwg0Tp/09zUxfuN1rgsb38gtrmGPUSMccdnQFQO3vgsHp2qRbYfJLcBbLYsyRXZ297J5
bLRywsz2bgjOs42zWBX45MMb75yDCGKL/LW2OTslT8bgxYRKJruteBKyWy4wWD0E6fhAJUtmAKmt
/h+VEjwc5I+4vflrZxYceO5tCzk3+82kyrz8qafHRu3MTHN6MA4iN6u7OF0sHdrO4o6CQw2gZx6W
zjF95WvXCEM59enFCd4PEx5ERwPV5WLW4/MiLGj1SPuGw3+N+WxOTI51WatEmjkVezMg45J59FJ6
+sBt6X33FJT3WVAEPddA/sHtcg/gyBesv7Cb0qz/x07AJM2hGEBADThkIfwBxBG3B7t1P0MGDN4+
MMkfnL5P3Y2JNPnjmIDYSC7RzzLcXlBM79MdcVgD/oYcIImc6tPdMVuRH6OkJGbtG5cEMwbfZvnq
xaU0Qh/iN9MPVx1tH9Pe4gXM0sLZqEx9VkNLNrfZPFsxU1GVpFkSYr/zfnMFPGNtwVsTya2ljCXV
rFVT1R1t3k30LRw9y838zlWOr+SoIo7S4/qPBIF/0WgNngZHdlGB9B3V5TDDQfw5sIXlB6LLRQtH
HXI/CqYBlnQseQpPgXOZD3F698n+woRg3WMupPeCwTkY2tfDZcXVQbv4BUvpieQWs+Ov8nzjLS3M
PkvLAfbhx1eGdXHz5PJERD1VpoSRozDJZ3DtjPcETJCVtEB3cV/gtyXe5HMlQ6iddWgXuOBPr00F
R08jDa59Efkm33yWtqduaTjHGyQzyEwEb4JQ6g2j5gHv47ZTuB3i8sBs80jvlEc+CJ0B6mAKScqB
TW5pgF3ntbxHnzeIJ6vG7GXDe/QTFvmP1+DkY6qadRr8Mx1bNwp6Cwuq4pCveg7NjcKNsuNev/Fw
CfEyr1XfXB1sgAFDqf1ApA9lDu27IC3mcjQIHzWfb2H2RWpztaSIxIsFQWgEe8wfx2Z59/rWLQFS
6mA0SZO4cTzN8OBeyXNi2y3TvsdE8RWBmTLbWvQJPwd2gM3Dwb3gAzEB+p/0m3CXepzU7p5ZL4bk
zyGa+V3iyv3wdcXBQCQE55eEL123+yQZ3ENkQz3qonuj4lCtbjOQaJfIXFPf1zOGHYO3lNROcwUz
By5w0j8iwfJij+FV746q0q1CKcz+Pf3ugQz4V/fQqSD82E1nq90RyH6B6CbQyGE8ltMHfWPEe8xB
S0FNkbO52ZwOD/DuzDqVVo30hCA67BtKOLBfESc4qkJ12zq0zuJPaZbK+kH4XC1wNYNz3eTrRSc4
U8Kst8xWHe1Bo3+bO498BoXylxuujok4CwnuYQKEpBSj4b9I/i+rLWd3GzVbUTHIPiHPvpTQSTiI
AS702RWn8ZtZjmQLiCoy256V/R04tcw1iIFnZMPmTOXk6n5X38Pz8EZY/PNHEJ/uzVEYxjnb0BmB
ikXDtOd+OdCX7IZshFyUJF1kCegh2Wx+WQt0GUCes+WwWw5QW45/scgiJ4wfMyFP1UyHLCCYoEHk
T7j98mFnluRTDOLW8SDM3T51h1wWtxBEZ6RZl8XQIvDe5d0cVafGHZh/in9ZSPPfn5Z+lwhQ4Bd+
LlVOp84lldIjH6bhE09qwAh+kXbbzQdznSxV/KXU6VCP6//i7vBbfI80Nfwaq05ucPs5ZV0Vkzwb
x1zzkduSbvCqIIqoWluooY4ZYEV+jS0h0QqJj87gLEqYwM5j7g4GDmGj1mfxi0tXKJxrJi7vgcQU
0fazs4iSkwjlO8BbVAh5V42XzV4xXYmm7uW6+U6FjpXQsZ1/mfx4SBctEj1b5b/Ay+Gjv969RzeK
3AZCshHeU6Bl3mj6uQgl5w3YWdctvyKd8wyg0ES/RQ23vafD2kbALvNanGKce5huZKLLPyi/y0Xn
o6ZGtwFyXs2fAk5/Er66Z22rt110IyXqB7H2lezBqqVHWo0+03Iqh+iiS1S5hc+/kMmTZJZ9ueyl
6owS0ekroOpP5Neimf6jOPrnHS7ha1/XljrL4SNlBOGf8K7bAz+j6+Yx7SAA8N1w/UOAwQj1/gX9
fS2NNAGsUDNCTTG6clXW7LkD8eqifNoPON/IKYfNCbGb5NOHp4fP2cNVk0Eix0xNOpKvL1qjtEQN
VJ2L82t9O9fO7yjgpOjqIweGoEu+qypsvDreWTrlBKMK/fwAF1vMY8DnT0Sb5LvNpFwLuS/DKI/T
cD5I1G29BtFitkF2T4o2Pyg7lDKasoePJlKhRUvxdxZbtJmblEQk95BIFL89GuqkEEpG0S53O+t2
C4KT9McNJYqg6ZJP10llGYvirMdgeQgnaWJCQTxc3wQhi7rY521BDE8bVe9tMyeXBEeNmXCWTJ5o
UnFe/OwmouqOb5Rhlpa01tK3XW8qM1sKE9CHZAmy7s2VYfOs6baOHI1AlWnGPRiKS/ZtGxO8rq4B
0vr64351h0SckrcKUn4oQorpQE1fNor0GKuxoDUcAmr4rpNIxbN8AXt8CZMFaR27Gd5kpj4gQ/O3
qYIu6DgiZ3ojOss0zf5R2rsZRtzuO3aMsHciklHxv5Cm1UFP5ERNdJNBwKRfCgvEN+z7BUBsOpwp
o2nPREj/TS90Yhs8A7KDLRTDHQBARPA9TU6Vp9S0FtJ/oPgPvo+sRTDDFxvhOJw+gXz0nVVcDRrk
vaWkF1/iJ4taZ/41FiLroPCui5RHYTS9Rnz7hswvDWkhH8sALhtGqPAnaL5dY6rMV8LcI4Sjzm7W
UWecfpB0GwKK1WYqBTedWQO0YRdxeDC//LmZFunTAocaKsf+mluy/dtxZE3eIWjNgsZExVKOl4hM
h2X/DxeQaMK50rH+CrrvmO8CZwmfnmJV9h+4jX1ffYtQkS1tnmPmPGYHGIyM+Us3lYv1Pqu0pzd2
8VoaWx6zJwkbLo1YCl5ybcaYPka4RGYpetwxGtf7noigfXPegSQCSfCMAB6yLk5J8yHfoqE+dvxN
KOiKcOAxbd/d60pcAUaANHYIivjzyVVNyLztp4yC9mU79NtNFeJJGVfe7vhkfFrkgY4LA058KdkA
UJ5qyy5jZJYQNRDxURx/jvTHd9FFhBi/bWV8OSHUNC4cuzTUJuVSCwjsg+cfWpVJ6KfPu8d3sJsO
8AqicubO4Hui+AVWbZxJ+SLLRvNHM8pmO/+Nz/Yxr5YQqGbFcV5SWnmn3FBmromr1sp33hVh3Frx
e0nPZoEbLTDZL3ayN3g5pAl1CjuKhXUP3Ya0bYmrIAjhsSozh0Hmgtr86QF1opuYgAgFpFqVOCyH
hyZR95+x8cSI+piRQIdq8b5AYMtoAX2LUlNsCRstMfwmFj2yTH3lobch90Ajz6IVfbzsC4aPVIPp
DSU9kLv5DhjUPEV8SDU9EYhxsXhOgauJy5PnnLDu7/DM7fyNbB7s4FWwF/BighKJuAYGhRmNFwG1
yMz2niKrESLu3rbvvAitIouQxq3HHEWmUF91djUhVhQ9V29u4O9qp9jWBzOs4Xerxlww0RaPEOXy
C+Fn7TGnPdKhRypxF2sHYjoZZQmVurkqlxYnMoueSGcbsJU8yQyASWijD+Mx4IalMR7lJJG8ya7N
Zz3iIq1Em72XD4yLHx+SEVU/hiUGfw+x1+cAfMdbT1IKjri0FuBzCSS7xWGPn3ecoxOwQYqeSIWB
H4Vth2HKrwxIXyxEgBEyljaEGQWaiR9z/OqG/HKHRw9pDdZCZle3XvF5YtexmjsnpoW71LuA/AMh
/186X/u3RbdRNyTIeMKeAAfErGvlbKE+lk7wBl52NsKWVVosWQ5yXKLZHHSI6BdDcqai61x27+GF
MJZMRGZoc1b6ndNgcHSLQ4ZUInkZQjsf9liQRp1O+NAVLuXpEHd2FRAPs6U6cJkjf4AVWy26v6xf
PbouCBjdbYrwqtv11+qjOeIXSfFStap1mfCNKkBSmLbmPaQoXC3HjEo49rTpJdK3FfsJFlxX4w2j
Nz3Zpfqb060lgjrCd/Ccqi7DvcfZwo+NLhvWe1fXOdMSGLq1MVFSnS8w0PSksisRtt1fs7Xp7n1Z
rrlZMvq/rj4IxjUCQeU7BjD5oXlSvNHYU8Ysvr8I6ihuThdKqg/98MHGJR2+butfj6y//fWHtVHj
TX3xuCgpu4bZEBUJntPYaKhd8jfczpZIf76QPZNDbD0DeIakjb60pFoswr3Y2IIyXAm8ZwxHkQuA
jFIqJYR8MCnulppoGB14yxnbuneQoXa9p92qOFzcvv9CCuO+avrV0b+i6ohxKWzpwWXsoOqPg+ca
XxWL8D0otJ3V3UzOddV+rX8bgrO+Yko+lIzFDSLa9+wSFE+f4c9+BU+LKMaqcA2yC00BwCM3oGPx
4+Z321C8u2zTZrOoT7hT/lUPo1v6ucJYlv4rptC9loALcDb+1zxomwl2GAIQCJnyif8H9NwFlLNp
5+LYzOupfhDTMg4DN0d4yTu/ogARb2IIdgk7QJu9S9EAST3N6luaGLFa6njsC8u534n0TjAnKeW5
G86uij3ATNlHtcxcS4QAgTlMDP4Vxy1ehS2P3odYkilfi3qjUf8YUwQILyEchJfJm4ani6hz0xRL
3LfR8Ai/8VjfVySVYdCcw3zH7+VtijgbCzRSftIQgsFWntKmCBjGmgW3lZl00ryFyiJLmdWofRjl
is1nzFNmFqu3x0+OsPoijopqn7yDKWM5bez1WU8/rbBvoihfPCFDjWOfBCWmWqwkFiHIQ46aGWnk
AYlsTGM86fEj6q+BYH/wrJ15P3955u4eWNbgZxW41KC8GWCTy5jFSLCvNGqgAk60wmPHJ84BFPqv
2ZdjQF522or7liOaFZoinhJQ/joTqgbDgjpyWd5za3FP5EnHIvuCjYb03OFv8vhVRZIm2CYBY0M6
c+z+P3V4CKVwcyFPHz5RaTsyKIb/jkzSnPsWSZf1AfA5FMNZP8IONOF8vhM6UJOxgtiVo/npGvML
CCFkoZUT3HvhwnOUIjczGThjh7KbnCewhDf7cbPoFNzsUN0Z8h+aYXGTEC2/Qi0tnBQm2zQt93Ss
YXvJtre4/wrAWEoIDsZW0N2eN2SP/CCcpC393HoPR7b3CYPKv1hH5qhrlFGXUxM98z0/988lhoTW
6c5s6FesfHA1F8y+PVgEGRIdzAZDhB7kG42ZggnU+y6J5XwnDQFrVwShJhJuQd2iVlpVp9esPfQP
JA7xexen+0Rczq3oU4Sj3NKzEKLDMiWhH9cOz4BrE49ADB9UYlpCZNyttcmNW/Xm8ekCBlzMYgJ8
qi8f4CoPRrT+H0cLkT3SmmcHBSg/AehZQP9MaSxSjpI+SZym/DR6HMkDCOQYDbetL6upHiigmBgF
eDJy4uZ+aYnHEnsgskeugJuLDEv/2WiI4S9A6VEJzGC6mlTcY4AeSHWREDLh2h+bS86pHBTRt8Vl
pgjTgyJKa39mRXSulFwcxKHXlNs9xL7lFJRufgvzO6n9DPXqDToHkfxwRpCJU1HuStIw17SDF0b0
ADvXMdAMjNINqTv0YoNITJAH4B1Jec7ANVExd2Njjra60kxthcMkN+VGTCC8s5oDi2FBmhAdFL2i
GtkEMK/kNRgYDqVX6rj70PIqQNJ84MuMIAd+xnoXI8b5sHwzpejWgPgH3YQ6Qq3MOEDkBe8PIcGQ
d/qmN5fnCIHzM7c8mpQBAL5kVZnwwAitFCd/LgorMhqxkIh0fvf39htrRzZJRY2CiwGSJQvDwJw0
HsKFBFfweCPah2YQa2uFN+ItjH2viRzdj7ejFjTRlXF1x3ZGjcf4gzz1k3SspevbOB/NOnOw5OTo
bM4gFyF+ERd4gC39Y8pEekZDj7qA1QAYOQ1D+vT+OjLRdlsj1ddKgP8TpyWqdyS9akYv9IjXgtn8
T+EhQZrDVoWdDfVIWCFTPnxsgmuRNw/8ASZ+/E/9Fb6wOHM/dkUG3Y5ZHkLSO/PqEzw2fFtRFB/r
UQPsh4VoDiuKnobzi+8d4pUOxYaEUO+14hkTkqsMEB18ciFIJMYyXIUO4yGhMEgSfVwWMw2kHT3w
HI39ARmESfRl3KbSrP7LQMeIkN1/t2CZqxKmsdte11gOHgMiR4mXEJieTy7gKGdp3Uh+ZSZSuGMm
+tp4nahLxhHBEhYT7EBUTQ550WI0LFgmb2xICbwASCbWG9AkzstNHoO9E8jF04E+422zvSWX7W6j
+VQBM+bMibEMBkELV0YU4WOeBPfgy3wu4uAEKrsjrJIBzkee+2ZA5A9HSm8U36MWHiuUjw3kFjcI
Yi2618jbWcgH4BYPLRwLhl+sJH8wYbh7rGtHDR5E5SSYMrGjUfbHa3q5eVDGveQau7rJcnKNhRGZ
OQ8ymYODkETEG7+1iDj7imJ6/H/6CuFDjCidR/Bjq/2Rk9PbODAfIFki4Px2YEIEuKue3vXUgQMQ
BcuPI/3DuZ2gRlpQYRMQavYBaUesYFfmk28jQ7v5MId0H9UmPmrQVNilD05SbH5im/y22PTsJ4F7
nQdKn6EXnDBBso5FLQPGClSDcYlCuf+7eqgQuw9G1fg7R4YM0j3HknOdfsftVl31bCE9VP5qKFVM
/QF7FytzSRLe6rnqEyJ9GPrG9J7qqz7Cf8O8IRTlMQ8pNyR4PZARunxw3yq50EXfUnlgsyQzZrWb
/gy0gMjjHC9541RBwTDrgqFy1mQAGQADdxaehLwD0rGIrP3Xs1ewnWrsnTq5abQXA2ZIm09sHPTV
ZftdFQzoFiwbg8xlGH1Agov0BQJgAJ3Cj6RMh6dujklJX2/RBRNeEoKUDQN6UJHSFX4e9k91QntO
Fd38ny1xJnd/NRIQZKcEzGG/MJs/RMDog8ttxz64opGv8XKM3GypCYJL9FKuEEyqh9eEwl3E4s9V
jzUWXBVMgPcMNhf/+agE/Gm834n36jG5bqvQIM7A+1kbypKtkgRRuz/uhLp8B9HejMpFQSCNXy8f
SMOSXB0ZHIS0b3A0i7eY9tE8uAp3cxfyttOQmICdQ9XymagrOSxmv8l7XC6fZOOraK5FnlmiI7re
fzpbdA4Pl+VEBTYvxk8Kpl+Np66QVw4BZgbebvnBDf08yhE216tw4AsrAE1pNkLYmimSf4JSTgCQ
wY9XpfuKrwFbdcLM/YsBTTfKuCCLshohhyW0wBG2ACKQAUuvW37bLxned1FO9cZ5B3GN4f/AJ/7F
K7T8JG9fT58+OXJI9IPdpgPqFekA4P6lL+NtErYNZgroMqKSMBKkV+xZnIXE/c403QXMQXfHFlT/
YARBAwEi3nwGgqzP18PVe3K72wRiMpl/zT7yplhZaJyix9cUJbj1IvaWlibubr5RtSUjy3G2XEJ9
lnSIcxwwENjs5Aba7hT06jTgxoG4oDCcxBoaqi6A+1wYCPQgnpGnH5X93cksoKV8+0515vXwNTqS
uUSWuSeTLox+DFWK8FmWc0jpy+Y3ppd6JoxEFJ+mNx/7Ubrc9lY7iorWuP8u7g6VRQQmXGBt2hKT
U4V6QqZZSO1Q8Nn3bQk+mcOpAbwV0SrZ3yt4AeUTlZ3zDLZoCCmpAZfhscuwTEUK+WiAV2OjtYZ4
3tB+peqU7yIQJMgX3nnq9EjeWZQxKwlQdk3g/ugte/M1g7pFizNb24xqBowixRw9tNMcAJV4Z2AQ
JtkSyIvClRpU6cMWIu3bBT1cFCEz5JA+VPxc6imMv69fpfW0IwBozvsNNfLXt9sOtkO3iaLlC4qH
QGCouQuHcA/ziORjkSf+WD/B6KpDt/rFzUzYBRyyBCZVCHlCyItxaMRN07c4Sj262PAmmkZYLgah
QmHiZ0kvRvenQu7Hg5RsLfnvi2a8jOEuLPQvBErx6No4RejKvpMgxuRD6OUef4YN3kNnllBtDZNh
IsX9CUPWfU2kogUVTiywDcK0qNyej3NWe3oy4nKc2T+bx4XAAZTkAPJc1oxG8jw/X863i91j3jr3
pwyRKpC/bragQyB6d5r/bJZgXDJ5gH2GK3cjjP5cSeQIXgKAcSDsu5DlCV8+6jInR7DsAUd3h5z0
ZXmaOeUCbH5BEKjzDXSX4dok3hxG7A8J/O3Q3+S1B7o6GHf8k/RBS1BGr61s8UTjhSV75QmxhRs2
aBfaqY3rBc8BCN5H414KrvD3/cN18loY0KIpX+uLOJuag/iP2Ug9iHaAnBFpQanKA/UhWzRow0zQ
FqAg+FW+wMEG1hHCYyREVllMV+f3Tptkt34tM1+4Zyj1Ik9RpnPys9Ls77pL64mIcm0xfu9sKi2s
5d1tIdZ1S4olxqmcDDH5nxOej2suZNs5lLI0+SBfmWkuVr5YsmtbqBgV85s2hJkeFAUfu3fj0e8z
tXQTQaBxkRqZAzbzgBlZvSb6d3SAUkHszZtDyYiDVuazL4nbkh3htJEQWvVNgByNVAKdbJhLbgMa
zSjbdaXTDwk7TBAWlpJ0thG7NlE9ToVcnTwkLhlt+QIfSEmKJA2/cbkZFw39UewGZu1cuSlQBL+I
XLd23hQcH5/jjJxRX8GH6JM95pzSmmAAHq99cdy57TlPFCpcTJB1X7Gy5RWCA9CgJ7yM7m+BwDp8
e9JRnQ5FVSBAVBWCNzHlRIiT7M9p519jGAG+8gWczANWQtrs/DKmmNbroMx43ATzNgOsT7KlhuPS
pURNDS5zeaJZ/2Pj/bHogFLYqW0iF4hEzRKhhGappYQaeAptAmOcC5AhsIoF09In/h6UMRiZc4cq
4vWCPpm7Y6nbsLCu7G50osKJzQIThiSmdxuzJpwvcjXJ1WgB4HvcRRRcMMQ5CnCykTBRzpWZHA/n
F6IWm4l01NHS0+cLoIaN3RugYDYC+pvTdizH9RisA8r6bWdJad1WagLbp9ullSVkWuQjF5fC2958
OEnjhpCH1Qsv6kbeXFUXdYJK8TnHv2g6/YjMD44KYkFp22V/Fnh4O+tbZYQ47H9VGD1qVrG6TJDN
Opy9oMe6oyYF9yQ7r3PARnbuTyi3BG3nawVPaTK18Xg6r/huSftPYGCoBeQl/Il5fwJdEt4HQD/d
hAoxxCqsEHVITK4nWFwAIDBhlzHYHy450MnhKUCUJSv5Kw4E8/BB69N2zOQtFFJPm10e2M+CZ76d
f2tQwZNQFQLvMN7Bxrg7n++Oo2LhYIrUnZTsjjOt9g7rLT+mWeW2SqYHOjCskoC67gN8nHEUKT4I
heEwQeWTR/CL+VK1CcbxArGoGBMkGCx651dgR/0xz91wrszptf2yOHWx/kxuQ3P3G72wB3IrLxvq
/ZIBIKl8t55oJhG1x8MISx/eTkAxsoSGY/ZZJrc4c15YI5D++GS9o05KrwkjH9f7JZHOHzyZtEva
aMnwGzz9GmBpXT4ZAQlnsLV5FUgggpBsfD+eZ6BUMvD5hWHWye0H2CauV3Zl4jklsoMlx3Bhcia/
q9tPe1um9B/IN7eMyHKRyHu0SW+JDYEu7G+YHBLgkR2E1OROHshlZKBao39DXdapoRG9IUrjWr+F
PY3lF6d3Q+QbMScLqTQTHscSvG0DRcBRvKITm6HchkQmWjlbPQ/8v/j0yU76cJ0GndtNsXIsOL+F
qfG6lQ+iG/jAGafcwmtM1ldmMbERP1XM3xF4vldmwYtflGQXFyeonaVMcEg6OzE4fuhnOZXm0JVF
uaaSuxpuokMe3NNv+MCNpIyHClRpZqn89Vgl1wAwFuW+OfxZ9ckwRIEoyzoFydWBj/pz4tsQD5I+
1CJjrQ3vuBJRUJXHcKKMS4coa48BylIiVh6o+fDp7mljsfZIZmkAkDi/FgYSHRz+aFnGbMNoaoij
lEJ4nXxIGeSIxIAFwLTI4HwGVDFRHojS/06ko8YAxGvtmf//QeJHYIV07J8IcsLLQARiP1DI8TpD
skQAA+2CAFk+stdRc1YP93OiHnQ8ZDEVNCM1rSbT1buJMKnmi25VxhIjyX8kndeSqtoWhp+IKgQV
uCUnEbP2DWUWFTGAAk+/v7l2nVBnr7O62ybMMcY//sDci8ayJGK3ISIHlBA6CftB8cbnoF6lD12c
NKOk5be9vQXxsLZNVs7OGTMIkB4EXZ5BSrNhDcHkG/hLi0tyKTjf1VEVln0HzIre1WOlRrfTwEFz
M1tF5kkZGDBHPUFfSfaYMYgYtqhsi7tNhGZKR59AOk2f7hjKBJRlxhGviPtjmganiXhzh2zVvTwg
BDMIBpzGNH/YD+kBwDOrhLCOUzybVliahhDoEg2n0JLJrTe9rmr8h8DXeLLPoBlLtgAeEwvcqiX+
t25h13NUNepWnuNfILzrg0L3HrjWz9CaBwWt62uUbb6ru4qUdYc/MdLXC2vlD/soFvwme0u0B2OG
IgVmOhSav/e/R0r54ajRBGqUY1FzLAgwyjlwAxrCFa4Yu8vXhQzSJxTwHRFdwJfzYJN5RLAvqu5Y
IxCHb21gn/USG+qIcZO+nt+U12n9ezMjmBquHoXzKJzzG3JY+KMv3ygp71VHv6/6Oh/wyPelUiKd
JpJXCJ35QzWzuePnP/68Wkktg6ytTREApkoKssrBYb1x2pfsrfRXILDCe2UG7ZB2B9NTF1M63McL
u0X6I6xeoOmODUgCqscyOyg55fiosPzGhpOl58XA+aV0+uP7tnIyzHbv/me27QtYIcWMChGr9R5S
JBpcEaYvn2WzILzd7A1Mj/EAvIYmhS031pr3CWUphEFoDvGn4WKNqi8qglZgxkDjs8wSVjaN3Zu3
EIk6FNT9sLe/xq0HA3DXh2ijO1IFz/T6p/wznC8URxc2ZJD0/MfCSD+kd/0mg5k2fitmt5ZP+fQf
9ZvZFyczEDsS6YXefCNTI3Ad/K6HKAY+nH+hMOYcpFlCg5XhzW01LPII0dtoy2p7+1pDjPf2HWrF
uY4NtIF2jYvlSmEWke52JBoUyiFFbUEUG0S4F/eOhwvgn5rKYvXsn9sYK4e2DD+srHfdQJjraxvC
x84zFmWkHMwKmltbXYIhwnM1bKxDBwd8y/9e0Y9giHIs2dpBnbcgxXa+rEOAUZT/2hyThBtOegTB
hM1YdyDYDa0r3r3dbHCQIrFN3XBuETJMl4OA1FwA0X7SL1Tl2mZPbUtzrNd4QPk4fH4LCqWRCkoj
4K56tcWNw+Ze52Th9I2kKH+bfDhONyPlT+qrhesJXENd+DmwKWYjMELSIcw+pfg+KnYP79CH0UhT
e3VAfOkmDJsV+48FQGcPORPZZTMyQ2nMmDQJPrmP8FIwDpc+oictJUYC6wg1rBLKRwueRSTJ4sIu
DjFy84Md3M2ErGaIKOEZo/bjCYL0NNEFJjqpd9wSrq6EzGfH1c8SSfRWkouKETATRyn2M+xjpEOO
vq3Ddgs7fxnXc5mzlO0+aiCYo3DmAIkh4HEdQM7RYWWOZH9mH1Zvu3JTBhonUT5jtekULB65xPJf
b8NFnevIxPqRelycLajhLssTtjs1mydIXgtch1IwcmxQzMtKWjDoyvuCDukkSL93/zohboO2id57
Vo8LwfEneJNPfyaDRnU0b2+A/jlDWjMrRd69UJmEEMBgn0INhAIJWWP0oKKgkw5KJM83hyH+hRcW
x+1gKs++IXFQcTkX+5Y70rIKfwCGgEpHWakuBycFTjBLeo59yg31iYNsDacKyuP1JI9Z2fT3t5hN
zkrZVCVnz23xQlY6xIArEzBnIFQKvBwo+cgc5ORRpjDFz1jHXjgEvJyBEg5GzpSdHYzk6j7d9igv
9C3QmJX5g9HT1zQ2rVVh0ktXKxjNnJ0ajHN822eUgPdUiZ/kv0h2P4FmjbNItfy5rNW/zt1nf4NC
4wfd0m49Kc6SkFysAVSRQTgI4WXOz/Q3vwQHv1D4kOPNQT17E+yKIvF9ag2xi47Zjht/7JDBWkhk
wGwYq4O/uwsTNb7AOmod1hQdQycL4jevEXzd8Mch7VVRlyiYoH7D4Uwa3eZEC2Ftdh5gUySuBeks
ZD7cgjzIU2lUgk4D7zkMSovm4bebLlE1wGggj0dpd9NiLaf5qM+Zt1IOHRsi4It2MxT14Qx9iA5/
GGjOfmg/IuF/SXHSODoEDkMrbjgtrcTv2A4tBeKgT/HGnZaAl4AmbPLAluOeXtc1Ekws9ahOeKKA
J3AYknXfp3umL4QqRgHff2nmt7Rba3WS6nBrAz3oQC+t4RI+jmVYuYnAeEq3XbCkaDx2vM0EVlSC
twVrMewkr2mJPwK6PTuLqVzmXKXqBFWUs+vGsi9uVPLwbACVFokOsQh3dDMyQR/ILPbSfog/KD8A
g1IojYqwqUYXYsw6rFUm3R4L+QaDvRfREqK0fU7U1RTNFK61fQgi1/nQE1iT0ERrTIr+sEXqTwPA
9p5wL/cszJCRjymYNCsYDqrWYE9AEwSU3CSEXQLOiR+p5j5ngptXMYyccTN9B0b0w1xZQBFn5+bh
yDtHnwdLQw76JATHAyUwGlKHwa+MRea/aSedcjRl4tk8Vh29zbsUAy5oB30RpZxJ4y5ZRW1LU5By
8NLwG0H2RrDzjvGbV3hTcPZyX1hwIxakGh0A81XxjjxWGTUTKiU63lm+UJPsAKMQyNiCtEFQUd8M
pP2Xgfb89/i6Z0JYyBHqCyTlBmr9jRsX4+kxlxrDCR+zYr5UnzXQYREKgjvJFk9FFtRHid08h4Ey
h9MF1QZHOYHpGElOhJOYn94rDZbfx4bZJ05C4X/nMTZdxireyFlICmXQoey8uO+oCtnnpOewBDQx
nCqEOXwksw6jN94ak3HmGhnhADXz24rbfb8nuHUWJAsWHOAjWLfAK5w2WLQy1kIGJLjDVaNu9WSZ
SrWFua3wxEBwGCATlRK5svsim1fl+Vzwm19mOuQl6/uPd/dDAItQUAJ2s4a8YnDdeDnTewIdgV33
3WZVoqRVD97aE3CLgf9rszpp0/eORCo661hEQAz9hnbG9GjEwZzDeoo3Mo7a2FJDOJ6L2COW5D4L
ShQUUGT5Hypc3sanXwv2VZjHGKpsnjuDZvXhQzm0xZFrCckZoyEvNHDkz1bm7HgagFbRuo4bbNgw
61nmSeY9U7Q1xybCwWFVrm+Ixji3dzq74rTmN2M83AkX3Gaaxf25+ie4STbX/3iFzOzXexwrzrhG
MPTfyaKBLGqRiJnSvrO1QfSQSBQIPE++gq48wiOCwVRaVk8YLBYMyd+a24mUzztb5M+YG7AWv4AX
9XY4Nmrbe4CEcXjjKsrq123Mhz3H2Cn9hgzcYM//HKxhpZDXGbH2YD748egiNrU+a2nCmUyigQT1
QcgqtgOSU1gxkdJBgctgcXYTUCMYPmG1RHDE02aXEz7juHD0UI0x5I2aOVZz4F/a3WlrYQ0xfDuv
PZu786i/4ZHI7CpSAqE8Edl2NY2Uu6p1BqSb5D79FzwUmEUXGCbXLbQsFTgkZWroJvv+QT+0mzdl
hV5q89sos3L92UAnh2g8jJUmefr6AQQ6lFXLgEmDdyolUyi+YELKnDyFteOispkhZ7YI2T1xKvRn
/J6a9UHy/w8qf0dZLKwC4uFhCKuZ8vt2Mhsq+yCpN+oI+wf7gq1PH3QUhHz8YoGlTf9/sm+IQTs4
TZ3HJbqeRL/6i6EmgDBPBM7QYkTEjSfPopuXfB/dbsedl8V8/MyFW/oEBap8jLfCdwS9ejA9QtNn
gusAGHhqNpB34WMz4XmM/zUqCV7svq39wUSda2+mNsHyUUl2QJlgPlZfi20LoR24ktAqqeIjiMAE
8ZZRaGTmDKpXOdIwQCnReOPqb/VBwRx5/GMyjhmxIDPjFwB57b0E9DNG/GKMcXCDBTTV2nk6CJ9L
bZLH1yXCEY5Uq/OfY1YBQq7J9osif7H7tsxT4D2jAeAJkZmYZV4dbggbqcLTxCMyDKCDjbnRBX7b
tMY+3tCethIAM4rrUPaAapiCq9XFvaxZadhvCVyDvxLVtBQ4/Qc8W04P2BxFezDYN2sI9Zzohcdm
i9ls2kw7T97nczA82Dy3eMjHEraKwopZ4F7ALy+2unfnKyj5DVG6a2gOJIHkW+1l307skRS2C9hC
wdSkI2C8Y8bEQguPkAEaaOSVxYmQARq3VJ1ha9ICLCBLAQhlyFegjvStcwiOW/fcTLUZgH8bTjmZ
JeaTdSqlG5YXcRMHobigw2Ay3gFU3cCTya6e8iV8/oDAmfuKP+gTR7DimwkoC2IpNQuDhKfzjrra
zUBk8Y3qcDfAF/pu6Yse7xfAZNwgiETgfAvLEYc6VTA/svd3X7YEUlBFfYKrzvM9t8VrdpyLmB8s
1GkBHYklzYca9GEE+6M15PgWABml/GHxQs4eUAf20pRTvlkxEMOcBTbU9RhiXwWxTndKfJIn5QQd
OMy8mpbQz/2Ka8J7tDHWH1gGKUniHqK2f05ZhQeh3KTRGt8smMg+igco7GSZ21rYutjdg2kXrCT0
k0YGnfjovaThERxCVy5+pobYheUa/DGAr3/ONx1mAWzU8onEnpmX1embm86qDVBkninZDAC3VHwp
oWbROl3MwkINbC6SL2X5udqzzT8OIzkWFo8UXY7qTxC/bFQjX0dwUnfGBi3X1jEGpsbmV/Y+e+MP
5mlGb/nFf5jRnhcb6/R1TaFW5j1OBcYTah4Iuz4DA3DgsCRqKrYd3fgN7YyYQZjNi4rfHEqrpLqN
tXlYC3yb2X2jPizsfA7IztpKuJVcl0iPuXe9E0mqwvQDVR3pJy5mn2lxALdJMqgi2eyMdfQLIFux
izGgMESMJpQmEGlEJAscF3ifRGI+97W5APR5QryrTmwHGCAhcw2s+H8Yb3sjaWJwbFH6qhu5MsGy
OSUlXKSAjxgXiWlC0V6S+i0sbE/C33nABgsGM50lJ7eKK55IeZIm3xMHK2RC6CSLBZgUqQyewDhu
LNN4AkhRFh6kdto4+eF2IOjKyclJktyLB7zBpbmc1EQ+0H97e1IUSH8ZeJi7tCLY7oZvx9uVcW56
BGxJvKf1hUMLPRuaFGsKBg3ERRMYDenLv8bs24VxGHtaBIhD5l/0SSiliV1AkzOWp0w7s+cC71PB
6IcB83Ue/oCtLMpo7iNLHWQ+TBVKBMYwhqrrvNbsFYK3ebriyYYCFr6vDGkbH2EMfZHFOPkcKx3O
ZYLzrNkFuSwEmEmXlPQKKFzdinCOQcDCju+KpHSBcpP7AE7ASAp8joii5lAlhlbGuT+n3KuTlmeq
HCPjDtq9RD62iMDKbXSU899kKQJUZLIQ8Vi7YJAg4QONac1GKFZZjoAWcj9Yk3snboXICgIAgIrU
RjIEoNzK5l3Cegm0qrTxPz3g8rvvePQh4YGYzOswu+OngvDaAR28b9v19jR0+gmPMWyl5y14bL+n
Laxv4uigqNtCk8Mes97USDhBMbx06qT0sK5Ohi40ORw87pDhIMKgm+67V/hZ0+uUzCLrvMJjkaSn
2pwhBwwY3ANhFFukr83VqXG4gHSp8+APHS3enlMcsMPnVAcXu1vsEAmDQzY8BEuRYKTi3E/QRen4
s855L42QHw/rAMMDBF3f6GtOBT1Jmhhk3bPWCI2UPBWU2q0ZhmD7iK8Bre2h93Oi1/I6xz/7KgQs
fGvstJwlcBAOA2iyiCKDtbC6+MKWuDExhnibTj3HTeYfq7DA7vEbt9YBvwxWpjggHwZ4figWgnR7
NkR2KeNvjndA8HEO3A0PqYgn9XBb6ocYz7UndtULnCAAlUGJsMRLBM2u4eWT+BqMFLHIoTbR/FKy
XlsR9yEsN4l8gqGPgUwAQGFdvuyqIB+FOJ1ZzCKsvO9zvAdgMf/wMGEuu6RgHFuMEtc6omnIADAT
5ZP2tqW7yLLJSEQVY2PNXhATZQInkLBVbi/ll2PhYwsBsPNjg6qtsYKSvduu9Y2U9D5vMOuNyTVI
ThV5wGL/0ppLxjbKHzsbmCLWkt3PCTuy3rrC2eQHWzTzjPF6jbMFP9RaR499swF6+JlW9BEyXeUT
+ZOMPp038In9Zu1PLDhLvtQHx2KTPTGI2yt9tcf2MbIjOfHN378oZh4QZJl3H2eDUcFtI6LNHEoi
UjN/jM74oMh2zoWn2vv+BQozbQqnL+edKaQpAx7wF0BJoPu8JniMo4fHQf7qldHpQ34wll4AR3gU
8XHuYcn17szfxdNOIJ6qVYFnFeQJD6EjE18afESp4WM/kXY48AWETvjqf5fdEmXtpL+CocsM9bFf
KbBVqOArsUKBLPsAmteFBC17xfZzW/Dj8c8RLkx11PeHH96tHKE+j1TU/tO+84LiqtHNDpdQYv6D
ifjYQ6KS70LN8UBm25pnmFYcTv5hiGdTt+mw24DCKpivBrZJwP5E3wIU70pXzkDZVQ+N2s/eopuy
c7Rl+qjGwJ26AB+CdxksePtbQur6poi5Rsb2CcpD7NH2G7RiA3aDC4K4H1QBs8SkSSECpHhwYohO
UN6GaNQPKgbDJisGL2RY+t76KWKcYRyx32zwWqhFnperHIT9J634F0pUaZ2pKpAyYbjMAd6lzXvE
DWg4iDPnsWd3g3VaO8MmjfjABFY5nS47nKxxWRF0eQBRXTfp4BEgmCXe+0w8CzzDSD4fvVwdKt7m
vEHKsTCOV9p4ukYmORea8yV663aHWRVQzVzmgXiEqFuYWXEfKFMFg01xYGAicUa88V3+4ve0Huur
hl1h7r77Zk/HaIHs6gjF0+EXfP+uEaj4AAJuz3tQrYRqRUwYgm+YrOAR4gYASe+LvZg0ueOq5SJu
Z62VjZ9LiPJWFQq3E6Zq6qQciGWzMZG8rMJZNup/PTl3qj9ETnjdgKxzvbO+d0dP5iuQVAcwXEHV
6x1prbBBB0Qx8wAD1L7c/tekV5DXTzId61RjOYKecYFhJYg8UpQWg3ruKLr5i9lnKJlYvoU0Kxhg
mS3nIAZsz+0XBFy8jJuT4fXdd4Lx2mgwoUJy6bgjHhxzILyrT+A0KRfQFd6wIsKSbRSOL68Vdtze
1TSRlyMLAQctsWKBc8qflsQLwyp/EfD+Ze/1crGKALCYlFy06zSf13iNYiZygkr8nJJCQTkfUZzF
34UHTfwVPPKCytdDGPMDZxi18zrOxi37OtR+VPsVhwqQn5Cqs2NcYB5GW9ge1IngKMxqiII8TrqV
B8yRMFVsuKh9Cv/6kvz2aC1I6SBnxUdSqMyKgfWlVYmuy9rVHMimiiQcLuUvEZgMCY8dXpf0WFB1
wi6CyQPJBXRmVS7gq/6G1iDfsI/N0mLEoh45io4gHAke+9t2hEOvjNAW6YkDFqKEGvJKVlHCg5Z1
ZmafB3bDupH6QmP1tPVjv3KLbqEW1mv6nv+NdFZlH/Hy6hOQPI79cvvhAXCJX6eDnTT08vhNstDL
TNwRSTcwhwQoNai3khpqnZtD4iQLYf6ZvMIv0BFKfwomNeTMuv5tawwWa6A/asgLu1YswaDpfOwe
SXIP8z1WBarCfOfjbUwYGbZa/hO1dTe/4ETk8XXPeT/EKNp5me7AXPMLnjDhxjTruxbJHus1JxiU
MgsPiori5KkzPjWxVy7WOBMF4iDZF97Nr+bXQ1d7N7C1BF29cuKT5f4PQBUYL8KA9vgKGS/RZrAQ
hUELbA57UgV6es+KCelSvgwELdZ18uxDqhKrObwmvuC2fJFXAYiM+lYX197POzMHJoiDQiBivHnv
s95u4F/gthw0xOl4kcFk5xqiaf95L+YiErM+yM7htAaUab7jdYzP8eQdVJgJn4+ATdCYDmiT3uN6
AgVVrZi5zHJyx48Z4snAB8gEBdaDJtK3IBZ9gdkVDImwQfsOIqek3OocpzcysVmlEmFg8+TdcGBS
cerAwejvwhZ1/ds2h0HEX+A+HnXeLY8INe9x4Ge9JvCfcKCfPiGwNQxc4JyS4PmCRvZ7rmBYOTeI
WAl96wBxKn1bZZoNa26uJqBCLG+qHTg4/8RA1hrLJ4PFwCq8zx+8ZGnV43TnfMflweEgW2rhHVr6
JSrmXZiNYVgsYDzNFNwJKiv7WmB2r8ouGw/bBb4RpFgHNm5j/2GIFzBK49x744nhCQAjyKNievOH
2wd6PoRs4LNQR2iD7i73VyjqMT8XmjvOzhUjtzXGqXnOct0cHjGIspR5N32z2qusevYUdoamtES7
ye45pQVIX+5jpG5v7mfHFZ/zy/+JjJ8SN15WLGyGFAtfZqKUe+b0iJ3GjQRLZDHum30NjArpyLBL
+ZZ9VlZUq9eKQOwN5oj46vesFdZYx2FM/OvQ6iE9+PdBifbCFgKKDaxylkf9cQ9JKhJq77kcaNbz
JJY1+D0hLDfSLfOGXcFSB7epBT0RD1kExcxSq63ibymk4OsZ4bxZwMJpXNlzw+FXQJouNNk4EFM4
cVePpBhgERSXuXZNrAKh8raxSdDe8lMYl+Ejja+TkAQ3NYH9YQuFgGJj3pZO2IVeQoIXnHL+2GoT
5hy+IHIBcrAWhMrQ+IBS6ErXQJUrQZ7o6PslzwqtsHDzmUw3/Yljyix3KZXQ568qf4UmYPH8Q/UD
7ZWHRpuI1KNa1HacrGjCqcG62L1a7CBLv4egCT0rqYNJj9iK0pGiO3tNKSbz45/1fbX5UvKPmGCG
JNqMpMMAQhbY/0+QxYYfM2JkvkDr+5NmYLmRwJnPCfKdj4OwwfuZts/4gRLx52BUWb9FezmmqyTS
Boupb2de4KoS/1qEWm/0ggkIZFd7b5QT4DLUpc4601ixSgLLkJwWuYJiq88l9lZlXOK9CfjLWZPD
35IdIOzHShgyCttANP3UNnBGiiVWRFd8rJ6JsmbjaYykxWeNiBYPqD7bxeQbVjgCvx0A5o7hHrrA
D1Wv3dPYNRRHXuz7uJjMwXhGwCge3KRs/lb9oeYYGhQO3pJiUjhz2THAy1jTsMdML4ebo7GFwMM9
5owm+8pnA+yW4Q2yL+0vmksYAfwfM2Cp0c9TI8ylD4MYJuwP3svHPp7/gF95EtqkM5+ry7iA4UqB
Ink+uLg4u2Lv3AATYeQC2xXBo60jw4VTxjpFLD1KK4UUxqt8dn4g3Tw8MMEg7iDIhHi3oODBT4KW
hPcSkyhsZYtmkfCtJGNPpR8yfzi7nPjqEaweZntgOlIOOTpAJYxE5wtSNr4WjLBkwL4mLa0/jB75
qUdjpIz3DA5/xrRwgO+P311xfJBsCCrl5ZNzKLbBmKCktxHjCkDW1Q2gm9yOyob7d484l1m26HP2
AAxVFu01O8erzkJIIFdE3D/QFPZZewNKoWzZ4tBmPaY/UHvoNiQVDSa3AO15d7pOYZsWm9SgUjUo
RXDoIDW8JWYKOj7kAZbh1SSHaZWz4P74b5555cp3/fzzyeMnXZxmc6pgzsBJ0GhBwh6EtucRkhaj
u4vCmuLu7G8NPm0WG4ON6g2mBoatDA7j0i3ps+8LjgqEtRyei7NbR7PK9PWpuuH9e3ibPCAMjd59
o7NnxifgOpo1DrCaRY0bWEfyVxwdSiPdgnWUOW0NIbbBFgSsgLApojkXKG3RZd7iIjB34GHu5+/F
fZlzMopmh12UrXGc1x7uLv/SqzvnM8OQbQoDizEopjKAM3FEkYrGrH01aZHZKi+es9JLV4QCY/l6
9+t5s0SCk2Avh+hHCmo62Rj+CM+gDbobQvZAuk6OxcVBbFeYM7hRAXSNCaSrNKdybGU/oQ/kWcRY
FcR7GK8u5isKy7nwiCTYaIS7h0F4CYTRkEhSrldrxtxxfvk6wG4FDEhIoOwPjdD/gyFanD0V6g/x
CJglgCcqFu49I+QOh97xDa8o0QNiUm0fyRnimwhpUh1oLVjU1YR8fWOl24z7gCAq+yogKrgpEF7E
0Br+giI9270NFg2cfeUOP8IOJ7Cro++K/d1XaGQYchBrYgKsMCsXMyc5m+nN+gdp3RT7fIu1LqC9
bsJzIIA9ybw8HdGmsM5SAN5pcgqvn96Oj9w9H28jJC1sJDbK4UPzK4FBc+3sT2VXTJkw0X7xCmR/
g3jFywkcBdKnhBwMp84jVoSPlaq5gLqFS+0khgihz19/LkyrdJPSBIBZR1YsbZkAiey1SIIzB3PB
2cihmpWg4ISX+XQfrN8GyRNwj50d5s08CZ4E8U7ZUy6x7Ntk/sZQzZlQ/uCfpMHKk5xjRpxe4xAm
GJbjrXexuYvmBhkzaNKVsr1/zC4z9jN25QRn8O8rmDXL4+gLi+O7I2s9GkyHQAnNHyQoYwmsIDLW
OYF3giLChtrZrrZiaPkbrjYowkb0Xz3FKRpLHslDKxhfrJ9X+AiVaCRtfPLhEFK2oqv/AK98uZAw
sMsxX4SrZZhUK7Hk8X/x5nJChZDoTcI1oXiAaa044LycLlqcrfTugOUv4iUoQUTibd/OjEfhZzra
givNGjHE2CTWDrU12Tx4L1md8RdF9oKIAIxFrb74xGULVXkDxesxWqyq5C5MSx3g1TUizp6jA/+t
weycwXzGMQD7yiXahSc3OzRW8rQWkMJwh9bQYa/CIviHhkVJ7YKpvolk311xx/kHjZOmA/Cm2YZ/
HVG5E+DAXUiKhYOU7Rk9fKzYOMM+O/XwBI5FosOlIRoOe2enge3N8NYLN4T4iaH59LL3T8Ys3le2
uCwqa5d0K+ikUnqdbOlCWCHwOsezx3HWs0JYwisBYSX6hZczPNvq4Yq19X30gFVvTIiFQtYDeoEE
sXU/ds2oJxgckBv5vayMr9FGkIaqaCUsY8D4nROvHViqQCewh9GTEqmz4SvTizCWTBYTOjcb6hfx
d+knFi2xWFTsefrprobBd4VrDyzxI28Q5eN+5K5hOnKzYXpyvXiqEwgxwPaXp8sDJYFZbG7e/sva
pjPT2r4nUvj1xBkEVIDk5OFwYFo0g3NEQt6Tc5xDArWhzzHYHWN4n+w03Sk1ihgR5jSkywLyI+tT
cvacfUTSQpW5eURni51w8tvxFJrAn5z2qvf651u2lsWUw/I04pyDDmaGcMjC9BGtsIALIaJR5kG/
E4ntaMfkW0VfbBVl+zVvUw02xIC14tXcot3bsDV3GbuZqi/uEVJ8Za4UdgxbTlOOiO3b3Pf4ITIP
OIxp/8YHEFX/SEIan6QzqaN7rh/3mLcBbBTDHD/jRO6sjWX1nzwoAysdoFQYwQIWS0QPkiLvOmsP
4C0zHyc3a4XVjvDmQ0jDdQShNqf8tc4S7+EtSHfN7IkfEx5J/PPTcmBWQmQGUzbTF4Vq37PiY4E4
9YyZUo669qiGClbtCdbODpbpnjx/L7Co5G1Lg+kRGjgCfpWy2eOca/mAEBaYK6InBGtmBGjjEAt2
Zw4iMzmVY+SvZqqbU5odXm3Frdh/fzad5wD3f2B1bVCUwozaMNBH7a4fffFlx7LdwmThO6I3g16o
gH3RWlu/+Dc3lpfw54uc6OcZNUexxAGbsK5/AYU4nIDCozLjmn2nrJ5NffVdwPGLdFREjN3oEGxB
BjfsE5vWFBd5poMVbmuOKEEXoVEOCanef0KNc4QH0UWlwit/yJe37edliYwtyKoIi0ktBMHvTqCR
iO/L1SVMugQ2DrgQtoega2DlPJmnRwLFxREnzosddbv8SGS4wIqDy9OzwZtQ3vCpniAvjg70eD+S
UUAjYUAiAUxmqfQvXMEIjLTdCSN5WJqD4GkTMYJVL6tkF+ShFW7fuEoS4ah4vZluDcmPgnnuaAHv
8yhzSqfanF0o0x2xJeM8/XGH8LLB9R5Nw78cUDwMWUfgscTuQkuhU3p9RNecOUxpAeYXcTu/Oh2i
bD5R37M7olj91xISVvCBnXihcKiWtJEjqPJ//dUnHiBYhi5JEChenZjhMxPj5qLw0Eo2NQ9u8nVo
LRFR9OwhjmAvJv/cHy5zHy/n8LyEGMZubA+HmSUpgW53YiUvC04QFjV3a9aRpTt/4WBQ0Y9xmflI
k7vfENWV8XPlFSVhhAmsJc0u1t8wNMakAHlvGz/vUc1NgYvrZ9Fn1sfsg79VufYo84CIcFsE4EAf
2ZJl8ggIXOReMR9ZRJQ2hHZcYKJir7/v9r3xcPRFc85m8Xf4MnINHQI3T8I6mZ6Ny4pDfFovz9Pq
/5jtUDgE4LthMY85pIe0DPLmhJHHzKf19rUkSugGkUioMYlDSuSJZmIY4wlaOTlwSx1+KhI4WHGw
+chMDsl3gtj1mL8ZoNlPVHPSy8YEEhAr/Jvjr3785wlyt5asnPmPCP5gtwcyczk0sTQGIIvUCB4T
oDVmWl97SYDhFMDVJdiDf9Hgey1//zHvAUlNGfwgl3Ihtjz/4fDENmZWkZSWR3BpcDetZ6conzbu
d66HskMqO2v/w0mkj5Pwya/cuQ+sphHC2ohjnTNfBYjqnLflUsBmUBOXz3g4cMuknlYIUgAqEHWg
8fRbizUUlD3YceZBxsTh6vUCQR6vUph66IiIOlli5+C/QNq991ofPYIzVvVI9/AX6UQOLddZw+7w
uTlHyoIkNpZVBGBNvqzs5HD585cMEhiIY1GGsgsnRKGHzjz2H4DdBDkxqZ93FGz1IPag9aHECXt/
tpeKd4Beb0EY8oWh14BlHdDydntAIGr/OIh7lPYHmO4FWvbH4Tfe6N7QE/LOGuLLcNIDi+xwMF9n
p0LE/bjZ9ra78rJ88T+iNxbB7cTfXvxrRKIhjTBGtS4uq0SmaKSMCjZ3Oe3s5eHwc7hRCEl01siY
E6LN0LDK74u0HbIAeVNOiteRtedo6wsEGS/fVnvln7l3xjuheI+9Mb9pmH0UKxAKcAOZRk7lYFuw
fpnJ4c3keOXsmmCBy4wBqVrw22DHRT9ziTFRgJhZPxES5AhVqOYc6emgTT5iYcTzI1eq7+PKyz7h
bJg6rvQix7NeSnAerINmkg7KNwcQ7PNoCMPwE+IOc3uh+Wftyo5VNHTrS0paqHUgWzvcoSaLucoY
2bz34gT78c/8XdwU5sMF+AZj0dmG6QXrqQd50BU8ejdbDECa57ednEzI3Mtpj1BAs+oDSfRvPeuj
mZiyGTG7ljr67c7sH9o7/jTLgX2IIqKEMcAlG4BVr271sDLhYtURRmePUQPDEVRn9dqRDY5UnQiT
VcHr67UsJh88K9ifzcj/1ZHGB2/ihNuwzewrIxJkOsOVIAn0k/wJc4dnPsiHI1k2q9p+0DIxopeB
3nP4OecyKBXnfHWhIGJtVLUh4Qb9jzD5yTr7fbMHissqpRj3QOaergrTgmGDQv0lpsymx9dvRD05
8txAjSk7Kh0Sqi6wADiY5RelvfUlG5i1G2cx/F2OgX2OYgQpcGMWf1iW0qF0yJOwykSathWUjwsd
Jg477uXBg68K8+g31hDGVHTQL0YwZkAI1qMhDsMfkDJYJMKS5JS59eYfzRvyywwrCYuULP8JEWMP
ww+CIZtb8S+MNLhHEwH7UflxCGpNIFfJWYVP5vqXI54smipCGrj3KI7sy8uEPyPBTaejMysaaNU6
oamm0vCkdfYfa9WZSpm9TM5jliwBcS0mzxoFgEgMGCwY+dUE8NWkAw+nWlpTHGDMOQ/aHKGhMEiq
mfSAJeZPPDYWvbTcDcRj5hDyBEUZczZbnE4ZouIOdJmqDhCAioq4STioB8bZJyv3oZ8ZzpU5hxRL
VtL0V63w3unQF4yumY8bTIc59r9/a9WoBhELOH203P5m/rXalIjUquVHm+XglZtHZb+H8ZU1DwFC
0E36dg9JGLKsDYnHP9m8IpFgsO4Hqog2uXCc9WF4NsF76AzJ73Pu0N31TVbZ4GlksbB7Qj17PPOY
V5Pn9Berp1cKYoh7+2v8xJAeIO/M/leJ30mr2BThASY2p/4+puVu55+gh1ThgqyCnawQBHHlWQ1/
ZoJDcsOXSguh9QnHzYF3wc+9oK/gFYjZqVA06xkly6Edc8mnNxmnHpRqCPDs9bnIlI6+/7mJCF28
Lek01e3ncCOIiA/mvenpuMki9ovZnc8J1GseaGsewRP2nTkpbdAW4hOATNdXzL+RQKAyZrR87mEO
sVAP2b1x/LNx1Q3rQN4KCbYrgXu8XFqKXTFuP1Z+dZUoBiigCaKxZpqadw4uCX3a1mdYpBe/+DDK
yHZz/B63OGdCS/POPPi/WQ/mkAOJ7u9pn/CEhVG1xFyHxhDdgYmW/UTcIwkVLRUY3tMLrTo0nL8f
3JWH0B0iNUNApXDrFEf1NeASe01D+JucXQm/72ryxiNLULoEPQBkhv+m02N0kteK24PmcAGbxLVU
YSMMBr7BIcOpfXla7gzxHgtmWGM10ztv+5m3GEoEgU+yza814sD7mdkaZw3hd3vmROCvi2hiFCS4
3NHdcPGoLWGzv22vBDhcBefnvRaIX3USYDENEj39dQK4w46dWM+0ccUvQ9roI56ImmWI7Gu7v2w7
C6MVjRsuzSqqaA2we53flnIoyrmGFcZtN0h/uyJVT6RJuQS92xMARRjkz4XGRoHkrvcIy83bHnu0
Ef4y3HjDnmErlTC52gcl9Gdsz/trUbMlWxdyKabaqHZoOq0DbnvL/PCdspql97UaTyffEKFRaACn
d39sfjn9KRJisfL964VS5gCOWgULgxWyGi518o1SwF2OU8Q9F5+njAGJn69oPl5FOKNlPFnpXsHP
2JhMtWhONt/0vPmPozNbVhRdovATGSEKgrfMsyOi3hjqVpwHEFGfvr6sOCf69Onqqq3wD5kr1/Aa
t+Mu9zuQDCAJaxGeCqZbJskN6LhWQpw7oifG1dd/Bh1b4QRnjoUpCOOOtpk/ovi6vbuHsEeBp5sX
+h360gdApiblqLg3rU9oxggmt0vcJmpTKqjDUByvYNy4RIyO4TpjfajklMusU2g6RC4h5xgX+PER
4/RxVfxZaHFF/fea277DN8G3+65AxEMqDG2pi+A8FgbIyiIsobVA1ESU5LjOHwnNk07lRzHAyi4p
efd/iA2YlnNGoAPrBthogAK7GD+RC0RMGOCqMhLiAB0Dvv9XXKQEOzouX1wJwDxo8pgzzTtzdI3o
dk4eZugR4ZRACOp/NgFPCD4nPTlAMS5Sz6+HLPkt+LtgksJGvLJ9VdrpkFIn1GVxi19qDVOx/H/W
o32wn86D8noAlbU7oNxBvpz+1VBlmS0zBnCJJWQoADzI88Sc0K83ZxyJovaIvsydEasIBCoEG5Bu
2k/x7qLucR6xNqfVOAjZfY0UCSXYAHt4/ztBOef+CdmlDW1Ht0sUbHLJroX7grQvPcVGRoMR0tbY
6wf2e15BPB9x9Rn5Enfryyn0Ht/MbvIGuGrRM/dHwARQZXloYA0Voy3xbgKoFrI5DpyIGrDeYgkV
gxOx94eQYmvPwH1U2vuvreyPUxo/hm84+aNSo/00Ue0WyIZ/YHftCBqMg8GbkXT7Io7vD3CI+pNe
4w9K1S1AVnMG6p3hfAEsCSCKTwqssBMKdizneuOKomtznPCi8Gkkg+rvvy0KfHFIpDZuWaCzzDyt
HjY9qcHElYoQE3BAWFhH8jjq8DjrEWxYE8pNpK67h8615dxCdKUgLAc7P6KUu2PGUt5JqqpnEY54
XGYmQKCtTFTvEQjpjWWY4d7L+xPpLGVZMbkkZF5TvnMOBI8c4rSrumq86KBTVuc/50I3323MPVFI
6MULF7cjKnDCqeXGQ/7stbYNJOiPKwUxwuIIp3MbxLvOuws1pdCL4dGdx28Y5LRUns6gmRNo+KXR
R5LZdZ6Y3aNRf2PX3z4RSVHuXhli0YBMWbbJagwPFoKt8NoBtVAzEvJF2nJWesX2NDpQBZid/OI8
h0q2yls9iC+YuYTYmxPnMmABgN9pBBJI0t4RjMI+YhoPvHJ9iHPv4mg33LIGhyka3JE+xWQorze4
Ekc/QEZ6IKsErVttmYBDPrLqh31gSL5DpvmlTBpxzVMDfb0e7zss8oa2TCeI4UDiCVczXc5vyx3h
QbFy0A16j6zldpIniT6YLtUDOGctClEISyO5fEhpJPUeoLsrGxNX7SIuEiGo/H2AEFmFArHwL/Fs
v/5xgFUf+ypdKeLNBBumZx8zoiZcJT7AXEVMBPTR9/IfVgUFE8EjlSZGiMiT4JqE780QZk3HZywC
Sx65Y1g6cnljqkDcemtab+hDqE6FSYAtHBNBcE+zZTazT4CxExQZvKfTWrSBOmXoCyMQTNNhARac
A0/37KIKxdSJixnbJFAH6sN+AKerA7UDHfEQ9JHwMloIItDYLgTw4YjgdA8iBjnt0U70AoxWSsgg
farWkDn+OTwzfum4nmSA/vydYX6AHPO79ZnsXqIdJQuDExYsljSIFWkMYgRpAPJgYmi2IUHBRWjB
Oz97bzDox5iSnf5sS6AIe6LAZ5Pu4DyH87C8Of3wGxtux4fqCt3IuhAS9Ekv6WF9JL2IFGGz2HHw
grnrVMrunWOv2RKAIQ+LyUUvVidNwbiNfww1yu4710x3OpSBp/TjNMCPr9HZ5sbGnvI8xPfzyGjj
wanLa29QC/SdPO4R82PALNBmKlKhMmVe5dIS4S38dFGRhXQxMlQk3/HiqWNuQJzFRxSXFKnrjFmA
0+drAqrC10eRtRUugQSeqD6uBWV0SEuGGnNoWFp4G0vMG0kweEIMO4CPqH3j59/FeSRM06EGsiet
8BMuGAwzQPK/03ZE0dFhZE1eIBbaY5pS4PgeHFnOeIujosucaypDiLeNSReaa/eHCqRj1ZYmAu+G
K0JNDWffwLu9Rmry3KujhtwuJuwIK4F25pJLQKhzWBJc3vK1QcOM8S3J1A+aRbjDJ6BwUvoAOTvj
z/CFoZpd5C3aHaljEM7iB/AkGrFZX9jrTCrbwAHH/cvlSGxiqroYTv0G0JVKXQ52NI5OC6MWOmD4
8sz0TRyCuMC7w4psvuMMlTnZtFN8vRCoUSJlBYQNBESOwndbNbCYhA1EkTIhynlaA5A0eJQ+UC9/
pjWFjQcrfKjg+38YnjGoN5mO0U/E9ajB82pJB5t3HCi+QpMB3gcWAB+7pho+PlWGAdFtws2LWTK4
Zy8r1iWj5CfO651N334h5CIm9zHn4Nr0h+3NJXn6Lf84K2DYAonCaAEs7Udn2PrQKXTTuDv47t50
5wbwpjh4kldAisAhnL5M2dFbI63OVyDKU51xC7woCfg7ZfOByKl4B8biZyr5stroOO6zeb8+rHCw
eF4tn4RHDccbi4TbuFuE+NFDFL63x6ABtPnFg6xYsyjDNpt3eZ9w7r535Q4P3+wKoUBx0LNfKfc7
brkTkTVjTxJ/1l8e2IhgMS45uBSQFb0nrRT+28yW3gsdFwWMYZXkeCNLjPK9Cvo8Sl4i99G6EFuZ
I21vaiB7hf0I+eOQFtP7VO2Y3X3H/mRXXqjN7tXofvqjG0A24m5biJE4iUwhrQL2v9OGLmZdQFOJ
aOrOf7BJ4YsS7riy+jx58eId9Tb1ANcTJUEkPngRro43+vC8MotFCyomn6PEh26G1W7QzdQInb7q
G+JbYClMQF1+YBWU47Jnd6FMYPA21iglplgEQ88Z4mjLSB0qcysMrwvge4fdh1AckcF79/BI2nln
OLVAmtlpNLejK+SA1v4ybgYqgeiD13h/CN8J0PwY+idVOibGCo5npcPot7xAnGrsYmFgJFxD3a7D
smsZPF8qVJ9MhdDgzGGVQCwoJq3pLUG6UHGwJlD0ayT/uDSPGh8tjfPZH1IJCpQZABNvrjaZVsIx
HrQGd+dDirvCSXAWmPFlJxdamTbbc3BK0GIggop/oAx8hmE1VBnJnfjCZpv4yGfU5mLB2VWoaK1A
EswuYTv/MgWzTz4m9RAf8C8CSQaFozn++phQ8Jg52FicZ1w4jjY3Ty/9H64JZe9lVz37vej/vQEQ
KM7TFb4jf9fhByJYDS/6gIO4/cqYFzvlRgR/QDlYiifU1ySxHQffvLcpPahFb0/FQZpD5e31Nt98
xVCi5bfcFUdAJ5JMKtjs+YpHivMKds7UPoUFEgWKhF293/Y7+ctr/rAaJvbuULHOyQMGUxQeChCJ
LTUN473BPRCX4+MfEgObiV1h7a6c70w6YV3x4gGgFtRDk2duMHT39fgW6wNwYgjnJ4B83uKHmBSu
WC5mSltMI63KJ1drWrqrJQbSPnbbt93Fo1PGZrXAvYvnUYl/roYc/W0DHD5spkAaO279mH0pTs+Q
CE0ekDGH7sLTqWFTqG4n7riX9Qe2HpqiVMWHR8RI/cVqTLe+ZMkTdHcdvJlHMbRJEMdnBofvI1jC
UL1Nv2AaMoXSw2L4SCFMR/JqtYUgnpfhe9jDZtvXpPQcsPNaWJswMAeKFgyBv8PS19F2MrEB+8TP
g8XRB6g4RdSt+Wf3GqkuWIQwGl9h548LnLMEfBvCySLDA0uIS7nGx4VKDX3/Zb73Eg9yzz59DCu5
tdmcoNF395XBVIabchkJuacCnZEYsu6wgA/BAcFT5MwgOAvCDmTxdY3yoPM/qVpZKiPNwVQ0E5U1
hm1MP2eorNm5BXcRxi1O6w/ALtYndGIdwOE+YXtAN2DdqNmmt3E/rDnYnMfsRxbyedjCJBhFwLrP
iBTz9nJGLy71A856WEkNufYvQFSqC0tJG8EUH5A68n9g8/Cek/ZmtcFjnEZ/JVWQ01oYFNxsrVX0
Hj2nIHd598OQnqIOjg4qIoSyQ9VGyYe1dqfCQkLDyvyGDocRNiNoaq786KGWqu3HZvt2KLXnrHYU
NQEdNsaaPaCa67yDx9TwAt0CjTLt6f/etnzSDjOQt3v+K3v4O5ICKLBeDI3+anuIErcDZI6eBM92
CE2thIQxr5s9bVio7m/2CL8GsAzZiwCfzEoYJK4Q2qlRGbZgAK25SPzn5OCsOX7NjzklqSbT6XYA
ipxy998VpvJpzJ/OhenX0YdeLTbvwzMqsWuAmArrTKwCmZzeHJYwbcAjw1HNFZsnWKZS+XaZ1l/x
ke+48gw9PWbMED9sJBxQwFh0TPJGxeQ8EDPMrJEOiy9/9oQ4Ibo2XkLEfLDccWb2F5T4F5SJXxsh
J2xQuvZxP3k5p3TxddcIiwEj0PyJP/uGJtVRZj1QAkyZWmP5jD23fTDLBKD89WGLPrwDjnYM6HYN
eqUipzcvmC0RJ67m1HegvvrikXAdQekhwpKTnbsEZNjqjK54cOoCNZ9M9PPnKYCoy5NcSNiLo3hC
pjjLD3tnnCrgCd95X+yLc3mVT3QBV7eEh6AxNn5ZpyXB5gmN+4dJPGUMn/gX/VAh6+ObD3XtgrET
9xcTnxAfR3pnV13o+OnAL/qitFvDiDwzLuR38IP43Qhqq+wxMIQ+zPtE1Sg5HxhH49FSTX/Jgf4K
cRhKCpQzHBYSsBmhLqA1/RBdqyPGQyuIII7DnwBwZlpcZRxMIqA7oQmB3OXoidAwRXnQcTF+4B9Y
pwnrkrYbnP6G3P/HxF2m9XQLkRrRfCJP8ELo2wz9fzg7nkGPGQfnlwzUleePi0hAC2eRCHL2OsEO
U3nOE/QgZXZJ6pz5LIb8UB9+dr1hQHX3MbZB9+czRx7f3TLrcGYVkBT7hFhgDMgRWG/KTNm1gr4Y
IlGTr1ZWBhcqhnbCrAmJCBN9NCS7FXiheHPYJfMu1TbI3dt9YYjAkGBimWlcf7sa/zPDVfFUMOzX
yu6nK/wTIDRykrRSIpFY7vCwLfwSWX/GinkZtRJJpB6XDtNT+Oy2LN2PUCMSnieLVNrPKZ+kCD9k
eKP/PYYHF8+L4wfrxiFu9C5vqRfRxfiYMfJ09CkAL85CPCVKexE4QttAQ6UPaUfAGcVN/eztKkwB
OYB0Gj7S4FNwGl4Y+wfI/OYBs7hrians0SBpC0b2PhcY1keYaold0xMdWMXz61vjvsN6gpmtOW9I
ZXI2CjrUGrbpbnar8S3pjHsOcYRXci7qDdiT9UhOyyOkxB7He8GpKXSDy4jhWndBsuiZDkt8JVl3
04YDGvQkLcNiK8yK0xgNuUMZzMPbEgHlkFS06aVvCu8l4/SIqIYNvEZwWRoK5sSobFaTh/PFTIfl
pMGyg/MJmRPjmJ7FB3wBVMGk6wzfEUbm1U7Lr0mZyzipbRsbHR3RnNNK8E9jzOYC7YWkBn6JlSE2
S9Q0sJVDnpb/RMfz8qqhqF/7w3OLIF7k4DpnBsdJ12FilGBtdcoODkYY1fwKcIt3NFMMoVRid5OA
AEig4bayq4o6DY+hheTZKDQZHmhViHIK2zR6KwgsW5wXsIp5bFQ53rifCPze0bRsSiaRIDOnlAh0
LuGPIy9IxnBftzVCvUTkAugYXDOZU0hNRBvNy+bCWl52qI5vG05T7sa22eVqTxofMK1aYAEyIBvA
XeCln3TH20VFtNW545wHzhb7+gZz1WJEnAlLCyZgiHiRkfLwkHwW982LT+PBl70Gr5AoezKRDL/r
YWbjyQ4/egUsd+DFMwgtquDaHHUgMWHCyqYmr/ZMz1/EK5ilLY9u04fTW4E/PFDpAuexkFd+a30M
uJMcWL3Q0YVvi7qO5p0bk5XNqmV36iaDLR07zeErA21g5spZyaOyP6M7Dxx0MGoBLgDTR1WIADfu
8z4J2/LVDdRSCzn8tp90rfS4JeDZwtASQLikYAE8X6UZXia4VfDETZ6ZTxCy2eRcCYDt0OkzmEO7
s50T0ka+anJMhil6BP/zdpr8PHEApQqQapWjrNxAVuVcawWnrDemlSRQ9LkV9bHQElEDQFSy4JNd
IoW5MxBry9PXR1o1u8EZXXwu+O53IA65Yjo5J4pF8/kHlclRQsUrodtd4+/8zZHaI85dt7mtMUPi
4wLDC3ftwWINIXb/p/SKkvs5QMiWV4GAlwyuY2pVBcILN8wXhdwD3YRHhQewzMfGD/SDg5aBSSBs
9Fg8s3iPmAEZlM7IpD1wRbiPoL9evR+pjPLUO3OLk4wxuHTw/eC60/l6cqkjhiQmQUpzmAAnc2vY
n43cWbLhAX4LRk8PHwuEt79jybmPDMbjkWJkgS0Iu466Tciyi374c3K+dyIEdVJMQJ3YlefkvSky
aK1WSgbMx/oTVgLT+L/nBPNOtCJv+IkM25kDrFzF44GbwyvGA9ZYcxaMO3eqz1HLXfkw/6C+Dm4J
1SbnJUoLPYbBKM9/+Em6Qy04JZ8h6o1DBtGZwRF9wBe1voKv7TmVCTAuvoSQ1XA94EYp7ifQGHZd
AmRmaLhhsTBJ0sELv1mF7Kk/QCzWG31c+kYkdjW2IlquMt7Dt2nITIHpQhWSBgKEfMPcpT/+5Re7
5MvJROKY/ux21nevvByuvEEDvaH5ohn2nqdAOBM6th6aSYz9hxnOY1ryQoeGTjbKcX2mvXC0uabY
OPDaRKOPIYhALUoe8WO6Ck/zn6t6BfJycccG27FBNJ+jatwwvyiZXvTQgEOOeYKrY3SYttddxiD1
1zSk0GzGKsEJkLHGT1g2K+9cWvPvGJjGUWJE3bzV4Tu4bJs1arTXVJ8XTBP8mrABlQLIeo4u2y8B
DejsYLSxuu6A6aIQQ/A90aNmKWg9Zn1o6qMWrCZs5KjnErBMXpa1OaeKaSxa6cl+his0f0262otI
Y/ozd6hP579QB68hi9A0ElxVfmBr25b/LQjEI0FnaOQ8XauAKLXQ4mbc4T1e2L5nGmXD+tufnDPz
mVVqYL/XtvAE96rdBqbUGKcw4Fd4pHEvfKaXRTMD3ON3X9MeHiRkyBCaOMPM/q9jzWmtQKhAwbz2
mFLOpQQXyB3Ewr788ckSCoMf00RhK3RGYOXDZn8/Ws3+Ouadv+zLm072gGcPdvgiIQJhoo1WOMEq
LA4pOi6YUIx/qt3/e0YajEJYaIZ3HWMjQwU8aDXELYhJ6dWJID5dlpQk0IyA9o7RAY4Bt5WHWgXj
lLFkl/WGvxyzQOdMF4cO2qRM1u3vqJcIA+vNV+7650if1+mFWW1n2Z0WzJn+HjfKfa4vaBR1LhT2
E5S8rnkj5PQFZ6i/gJKQyWhN1v7N/X4oIcWhrMdza4enwMjwAX2AfEDM4RAHGPehu9xwiSTc3cEt
jqUXHbIWJF1xmdT/9mgs1z2XpkuwF6w6MOHvgGvUTp/NaD4mV9ZxjxyB31CblPDbnhN6VFyC4f7k
R+qNmnTfk91OdRtZNJzr82CV9qdPsYgUC4G2dfS7xAip4W0oXKJ81ppg8sT29RAT2W8wffxMmHsW
Ez044pyW4j3A34n5hvfYax5Ze+RXv5PXrp23mSIoW8NjD/LvEMqTAS4caNHF9fsYr5sWCAUpHDyZ
65KYVqiST5lLnWxJ+ipPzNBf7g2PmYrAGIxhq0yFIaiZf/wxaNogUuX6otpAm+Rk6tq4v11DGfDi
rgqLzpDygPWfEhiFE14PISqMCNiKdHn1WvVmUCvcL4F7dEsQNvaYkgL+XDgZxJ77OxJyhVw3/ORZ
b6QTTcCfuGtNC7ttCtgGdVSAcAyTOXa1YReUA44Yvpp3GIYvIjt0xT5B/+oOcS796wZcubCskCP9
fGOBVxkIdwN5KDjUsFGQbLBLCS20nrNqf37iHU0OJKg6AKz+14cewPF2Tn+M3/iMVrXvhOy8YBU2
Y2IMSN87jjB1d2vvjcH4MeoQ9YGfaEjgyZc0vdcQpl+IY16Ad2E9viJyhYfBXkNOwMidHdi16rOv
6nbDuAQBc39SpJj4X6Y/mByLzwQb/nfl1Uvw9E72DAvow2RCvKcdOMLTX3C9kG1kXrD4+CG8lFmo
rBgs43hb7FSnc7BUmEK63Tv5nHQwiTocq3yWIlrNBhASGSrT3NDnBOW22PwmbCCEQrH45VJm+BLT
1Q7V5ADZB9o8G4uvcXBrNk0Km+3p/wbYJc6rkNrjCg6OCp0jYImfvswrkR/vccYM+8h3GJOmHdri
+BAckT0Be7hNqI6M0Ul1VglUVKgEb6iQT+cv0ltAhg+ENdirW50UxiLTiY8DutSKARzdYktb2cu/
NCbeLTNStgRYKKGqmT6ciUCwnr3x/gWKZFmwEi9UWCTSyiaAUcKeaPGfIj2vP+7fw6sm58mJGlLK
NobEjO35Ca5M0hk2DzuQM06koDFHBylujVRAkej23zqYQ436ZFls9++smL+zw7JvN+EfhCIWNCox
Us+gVqJKhSi7lPLlDg+JTHc2bQ0S+iS7g9NB+liMs2fX6X9aE9QvajamQOkTfhRHJ88SXjODkjfj
FYyN3YO/6lq6yEO1UN1Cd5MGGbu9sJUQg9pdvp3rsIYYjVMotwgc2q1KudFizBSAdyFnO4xP6WH8
SO9DLeOlegRuuUD30BVcGnHgFQWgB52pRjUlvr5XeyFwyYeWEMCfx+GVbjMiOnhyo3aEcb4ay1T7
NzGSas+yftn7Hg8eruCFSuvLuXEY3oQG4o6UQQtVnrpZMZMiXW4kKlIUo++PGd+iCpldhZ3Ql8sQ
AoJHLU6LZHWztl0Mu95928AX4kNNBBZnnXGcgbrm0h6RRpG/zBzMZ8JZxJQCSwTxJtEW0qgDHNKC
GWzgrnnHSfG71F2dC/kU9LxyypzCLQaGRRbH3PA4qr7Od1mnJayYUFxsTsE1hf/8CEhfCZH2w2YJ
2CSwktwuTD58SqD6VZA931tjRCKeiuHNZ1fM29EhnCjZnvpVM6EXUUPxTecvjOBiddY3zzQV8lM7
8DcvlkpyGqEhI7yCbVSDNKOUeg1WTWdzj0VDTNxiavDuJxAqrQNW+HwEdi/QrMoYAYb4arRKiEyZ
/OZopOP3toRaEv8W8IWhrtGvM4d//kFrc/Ius7pP8lvfQqg6pj54xNdZB9L3z0TzTiGBsw5dQHWw
bnMuKyxjfg6doIxLb6lwV4DdfRFw4WBYxYxsg+HJHmCD9R/4hyS/SoAkYLtR0m0qFsY1ei00CL7V
TJl/hi2f/JoYTgJ62zIqKDxrR4QOSwPQYygz+zvD48b9ka1YuM8ISpbJWI64GgdhBqKEMwHBxwGw
C0wAvTEpq4X38s01+ABqAt3aJ4Rxgf3oAZKyHhe0Ti/8K2TJSSl6jF7xK4azK77GONya1zU2rUbS
jEagECChANkOlxiPU9/qbuWdBGQVWbxit8NDcPd/wx4D2qCkFLum3dragPL+Pyg5bEMIF/NGo9RS
yb3hJ8DNIBib143bb0rgNZEe6ywHDg88xnuoqh+kl9fkeKGSBE0TX/yWeSHKovL4PQFl+agHvHqC
RIKmAosF6OiswyY08JDACcxIcKNo8zMq/Ctqs7Mi/e86WzHhvGxx5B12iZt75RKldg3q+G7HXNZ3
pGeWIuNNu1pT6Z/4Ui0ff2Nn+YB4306eI41MFklt38FAvKNH7SGh0jDKbQ1oFVyQYeoCPAzs7cF9
cEDxqpcovYaK32dU23BWEStpz/kmriIyZuo9AurRFNXJl4p+c59tWrDY+uD/lwluqg8ImtwXWRGV
g18E6sUDHrQpvzmnyTzAE4thLTpqAsEQHD89ze/mYFlwE/wXPpWEv4ToSwOjCSUHxKCcIa42wvsQ
2ws+kgTroCPsADfglMo/VrMKfz0VP54XXa2YwMlE136hFeMqr7Nz9GBu/OOYq1aWAtnG6SQw2seP
KXoBCgbFfgwUDAUYFnwGHVi89NrPo6ur9hEtKhaFVB8BlynjbEJfp2T2xvxk4FBf5UwGZkTYiAuG
xE10ffqrYGzs6ox/DZIHAlKMTzSbjCoC5hyi62jaLgNMKxhriqoM+J4hSaTgwKds+FcPk7MEGZXD
GofYN1/3nOruCoM9dA1Mw73HErqMNe/Pv7OaTBa4LYyM7d7uiD6EG4UNBKXRYvYvvcFvc4Co0gWC
ghVOYumEv73cg6fKq2w7JRJG7IufaympqAagiKhiLSvIf2GYM8xxM9LVROEebMGuLXJ8lYg+0iJE
d4041jOAVNDSUTuFN3xKhPAvj4OcAHYn/+sZQ3T0fOfVTDSxP3PTnzDDHKszNSPNj9P7mvLLduF8
YlaBz1U+wGQi/nVsvbQ1YX1B/oyLXBmiSiK+9ktq9x41+aImeB25Dk3l21YwK/3BD6X0hNgAGQt+
EeQiDq9l4xG/dGNj9lgajCQA5pMuugoXy88hsvdIu8vz79Kjc3kisIJskXSWFMgRO4FtQfJheCHP
woDWoFNb91HjzDSCCE01haFR0dDiawO4ZH8ZViBgcP+7NL8gXJT2gaIbu8gIa9SrJ4Vlw1l03LQ9
Njicnx71K3uEGpeDmipuhslf8vUucb2nwjpMV8sD7vuFU4O5TCgpPzbeNf4F+sGU9hUTaHyagYBx
yweSFbHujRq2WpN32qbopGYGdjtgsMTF4mJDMQA8Uzj22YX5Y37/mvXV0SctDPJ4934vrfJbdiXh
lOUIvelsrTRP+Ckg0ZvTw23y1h+A0YQEc+vuEm67g4jU5rktabW+0D/aI0Y29CHG6E27evFqcDdp
35x5l9JxV7CU6Sy5BR7IGXhJ6MFpKzjH29a8F4pJLFECu0PL6uaiuanX9zV2yJRuPpVeAxr3XlyS
Jj95T+L/4HfDMOXPA9VuBRRW7FRoeFXeD0TEgZYhOtARSdWqsXH6UiEMaEfowdkKmn8fP4LDVNIS
HhpT3D7NCNQCw32NYLIAyBC2y6taMfruECuDYODIDwXPIAwPdx9IKjdWqRbdJuJQE3Zw4j6vjYSN
wwWNaor+igTEm3lvAqTOfj37sDtu3Aacjszf8BvljzhgXq1hOM5YdlqlXwghMOxnl+FhiDoGSOZr
XeYrGLSkjfYn2kARA0YuVChGqzEP/qLZvCTmaPJXDqOOQyvKg0XfwSBaBR6k6Bj/9amORerzSc6T
G0oXzWYZSDFyQ7Omc+6QZ4kbNt8nPxeTqide4HaNaQ8KOOyEjNDwUCKBa9F2KhiER1RgPHUOA+xt
vXdC8c7/4eruM/sDmuO1fsx6hXOTyRZswVUU0uTpTwMD2dczlCLeigAMCyITdKTDf1LSSw6+Lg/q
xcy9l3C8j7BPYuLCnIuWCSwhIs/svqy9F05R/w+vxNjfx1eG7LNnT+79Pr6bGAe5N7Yv3kyS/tv7
8hTM7wGSabW+DZH1ITET6qdbVs7RsCCVHqb9rWi2eNoHq6tIri6yDo0c6IellA6FkxDeK87PzYGC
gum1g08AsvXnpEcxj8E9rIoMIzZJS4GWzpCc8BI2hjbsjAEaht2Goc7JVyQbApEVd/9z1kDVbnKa
GuqMBr8pe4ZmRyRCiA+AIHzW33+jFyMk/BLogjUK/RcVFpmzl/ln0FvqsTo+JY9dJ6+IDiByW5YD
W2rCyzg5Ev1b5woP/6/e3DLQCaImzkxlQMujYgrDGYGxaNQRitMhMWyCpoIYkXnTatz4D8HvmcA/
Rey0Stsb+Cdv5FwfUwVwdcpQkalvrJEvJXJgzgK4c2dIgjdg3tq/AvOSl5T18lYA3jfpT7VAGKJr
mUl8UqziOCzZ7aa2OyPcGAj5U+RYYE5sMTX5IQj8BHIXy/gZckOCTg4FJtX+B4g0IZHNubtoDZHO
IMNjBxFejzf4nRXFExu/Jk1yRQ7QprOHPuusQPBiGAVLza2Xd4/9+ss/fpGQG4bUdfrmgNoUzNOA
19P77AlWR1TgqOVy3yQy2CeSmy2NcOEwpeO9IvjYr0K8w/lzOPc+JiJrLlWMzmrC1rllRw09eTuc
Ewg56Jvl5ElVdNxx62z41dPEgDvwoTN9RWdy1FFnw7u2qJauMG4YNk86MHBilSZCj9/AGeVAQSfP
sT+sPIj2T+f1ds8jiPdYpHaoSd94D8OPoT490iRPlGg1ZCBJ0gyjqYhaF7saZuBsI1SgywL9H9aQ
SOG6jtGz1GwVin0mB5KyuSFmEHRX6iUxz0GPHeruGzg4YDxsNE51ttt8gZV7G1Qj0qY4xSZninz8
HGF6UL297X6uoDRGgs1PtFZIvr4Bv9yHcTm6Ln9PR9FD9RC+cHWYuL+NgevweUTaBBfQho/IR2vS
E/sFNAffagkdAMrobhvABmpa1hwZbPHJCI54zH/c4+y3pQu7EBoH3kKR33KVyYszpg04RLHNBclB
SaKtzize/6LNpDDd6iBE5eBcE3ZgH9vrL73XXGfwHoPuciNyGYKJvAEPoNTj7sa4LT7mq+y6lzan
HL4HWkQSHqznUXtXRIoL3gKL/ajLJ4uxU9pf/EuKBu7CxOFhHdY3iPg3hn9MBAE6ZSJ6ZIbOeQAd
Dy4aJK9z0JuUB+s7OORvbnb0hQgwqAzZaaZW2+wWYflSZSEXpEV6y234oHoJV5vzgO4Ih0EVmfBB
QoaOkyuMgdWBKoWhYxErnsE8CYIcxiQgBWvIf3jcXoNLSiBq1J70EwZDFnQoOAbUNXmVfzdtSFld
p0I4yG99JTeqxkykUBWV7l5FMkE2GiBM2J89gz45rIfZl0b244HfVG0oADILPW+emy8Cw+QDQgJp
D+HCbffaIezCi+cO1tuq7C9FjX9gSCcMox/mX1r4IjGX7BFf2zfTj3AvQuZVDK4V+Nzc6qEyB0RE
4/Ravneza8peJHueEuIiVx3Rcm8TOfOMjfT/Cm/CFXUJx6GrjwjunepoChenUY0EPpGw35bfZecM
Snyv8EKFE4csJVGnrFz69eOg2UCr3TDvpmGooOfVutnG0xd/Ppo5kl3DctgVgTHEOy68U/a4k4fe
hN0tpzhA3W/eyMWj2Ag6ww8Osz2vN6Izvs6+/+FB1doU6wfPGOrL2PAKbmCKRcLl0kMsXpbGSNv+
5lI+fqIe9Nvsky9XyYt1T2mNVxFXBV6+Q+NJ5Yu6I/4NCJDvzp8pnuWw7Nx38AiahuRd6ggTDKBN
hm9vj35WjHc73mXeHVzJXeGnE/+qMW/qw9YBXwsPJPm4yIPx08NuELD6Ofn6FQU4MDjJ0WTTDyrg
pZDjBvWTzT59B/REH5TdpwDS1UBt+M6vBRhkfCFjCrACV/kmLsDGoZPhdcNlAfMIiB4hqkfo7Bjg
pyAZKwKOspGusojghbU3vFSDykOQbEkFayPWQRK6V+npuZxWuNqQeTRB/bypSdVD2aUBjj/aTr79
RUgNDpDQoQUGp7GghXtxZ3qFsNYwOTmaXtfp7vo77PmAphDqIxnvTpuweNKE36EpAHe0Frfsw2Id
sYCQXIH/3DIGxS5tZwTzGUS5vSXfc0wcsbUgqyVnDgl0RbGCs3Z39AJm6Yev8Tngd/M5+K007ARE
uZWDq/GydPVYC5RFa1pBQfo/9BhxNjAr5gBKyhFj7l70GhNQ38GLMS7DelCaOe4/cOiqv+9kKOw3
CpLS6oikumGk9EX0WPtkoI1gVODIBMeJ6gnjQqsd403NAFIdPeLOSEZB3Kt4toAKC/J22TGmAv4p
QxXHvs+u58MSxa2Dp0ppg2h29rwINmidH6iglB2OgQEeiSBzp4gk9QD5YgJUlpP5FfZwgylFZOFq
IFNwh1bRdQCD0uKwBouH5ohspTXtBu1Rnwdw8a4MWkHSZdpKeh5TaB4ghA0bbPa9a4M9o76EcGLf
IaTeRrflC9khwCGyyQhh+ewjrvDRSGf6CWo96Wo2JJiY4R7mRtVAgeBjrYjDFsEvCmZuRHt58IRp
nIjBttj2I2iBOVACGN/EcB9Pmq4nUkZ5GrkIkRnx0sFDpfEhCgtnEqDta7XmjWQYy+I5Du4GVBe4
M6mkRqjRjVUlk96fzaTWx6rRf2KVlJzT7oDx0KblnqanoE2rfnTfOcBIQrAJTlaXJfZclDlIm9yr
Xyzf5lZI9J+ghdXRPb0FoJeROj5kBMOC00AEIjwA7h0WWVJWHm01V6O1t+W8cFdRrBKVUGOkj35j
I1pX3Gm9vWEtBHc9OV8W3R2nWTilsGuwXGYUxQeL6QbPa9w4cfMjovsmUhANe5isHn1TQupSIoqF
3caLy/8OzmN5w61BwwWjWgNcuUfcLWjCWiAoHXTm5oW4DwKTwLEPfvN3whqfUEv++klPYWsBN8GD
6xuBsXFG0kDkCmHWCAbJXFOG3enFso7xB7mYYlZzZQSlTZ3DAUgRjgtrEXp00Pr7jsut3vPvzIMZ
v9KTx+cpM5ARBjSsQnhYAwiVbAJiVQKsTu1vjsvD8JT8/loxpX21wREtak/hrUAUy0+RbHH0LRAI
WJTej0r2tDwBNtQ+KERccBbEyuT3p03b4tRq8l8DUcxUX+DVBi735TPM0BMVNPwj/gEKE7RMCSTs
vs4GfNvX8YcJK7Y5wxcCuzUWqhjJGsCVnLyz7qS97IwfuEZRGuLz9MUh/c0w7pyib3XvwPXCQmq7
XNyjY/CzDqh+avuNcso9BrjSYa4PE0jyuwFXWz4DO+/JKBFZ1ZcCWff1zZO5zG3bDSLG2A/GMvFx
1lcYMDExRv7L6fRZgNbTNVLooQsiKwN+G5Um98H+GGnRNysn74DRX1isX/NexrAXMfycqxz7ARp1
mmZPVn+x1rcM5fl9K2wvGbHCe4aqDus1lpAKGeKInPbtanDbecUMC8B4VUffluT2XVDwHVEWNvDs
53y+RxnMAbG5sgvdZg5Pv1Zh7EBAyvT5tApKAfJSfsF930LUP+2FoF8EySlErlDhh0wCwfla21/8
5FcMLsr+pJf+I+m8lhVVojD8RFYpoOCtmZyD3lCGLWBGFJWnP1/PqZqZmrC3o0B3r/WvPzDVgq0q
2PXYbO02b0rXHiqSE3Jtls3fcNVFL2vsUjDscesFEnrqzBGYkTLmaf/e6aEvgDpySRf3SSJQNxVG
Ao29llwos9EN7Zj251N1bVbmu8NR8uE+EFXZgOqOsOt5ehLhOedp/09lPPlAVJbrMBoPe5wTwkcI
0W9zscR+ALI76e1+qFrwuD+8QPjzeLyCBnug/wOFqs3njFJhdtGL7dk5HXLmh0h+MuH/RG+BxSNO
cN5l5+0pLjX83QYE38KBAEbBXwU/RRkLDkZKh5EjOYwpcFgtZyqPFEIU3iHjkgVV+93uOSNd4LRY
MHgVsFiPLJt2dXF7u8f6x/I/6eN9n6ast2JfdKA74Ds8XmjLOw0MAOMF7fmBqC/MpTGgVOjgmFZp
oCLc3sXZoAnmGGPLFOIdUJYGtBfnFQx+YRWsRN5ZRUGzoZqYV8aTPRJtGt67uFMCJyPZqzYEAuiq
y8yXoRA+livNgwDjVgQlVDGmnNz4/lGZno2OohqW73IQfT7zN0dDQ6wS6LK0vQZcXfgLp+V1MO0J
ENlq3Vcok+kKJwlzT2CbGVSrBeP6gMeamtso3d2FQQTJUps7EsF2tSkcifffrc5/AI4IrhJu8qNe
XVXBvclHqL8hs7TeDS3wlYKtwZV0xFvLmXdQJhK+sWyBGnNjTEjZazV0Tji2ikf5ngCPTK++zHT9
ndRzYTgF9ii60wv1HhgVVsdnQphRMIa1fTcIpRXYItsNjRChOi9L4C8a52w1b8NyysBJNUWKWI8Q
OaJ6Z2P3fRQwY0N4EVzmiTJ/6ICiGDxHZ4FDwvCBhtpCNTiveM7AFFC/TitsEuAOoIajGMdf9e60
OnNx5Ued+G8sh6MqeayYoLCM8IGZ0VEu1fB8xaMHt5mjZhdJsWXKzYi6WOG5/aOqLBGQf7Mcc563
kydQWphh11veM5sE5BNY/yRQyFwnngTsgAuz5X8ZZpv7NodCbKjckCZW2bqEG+vYLLNTbzYGIlXR
oyxqYHpuQTVXxozsJ61Gp54DTXp5b96I6fv8DXX7blLJ/3CzBgNjjnhdFnfvxUJDEAyXHBOqy+x7
wWE37NUzuke2qRyciShLGGAUfbCBAL3Ib4aHu+KIQA4WSHjg4odSplr0SEkla7BEWnyoHNEDTL4G
s0LmuZifCa01fFqzRG3wnF+2730/7IJbiu1Y84Aq/aY1hrKOFEHHFv0c97DPZfDLxFeULoKVPcBM
FwcA8k5QytBh0fOvKo+zguxmeIiMg4VEXnZIWO6I6ZwONzUjQEBQoNy9TOIypFWExarxTKCJLnHu
JdQtH5KXhFqczhJ6eTa5maMDmutyRmoURM1iSWQh3BzWJGSUlWyCtBAIRw2q/mZ9ZCZzlKnDFOYe
OxKhhg1oJKQmFNfvWUl88HM53AHeNBNGE2fs75rJiAW0JGp6Vf2RUJ+9ca4c43Uum/34BEsHVzQ2
+eu29MZIo4a4JTYEUohNTY2+6687ZGwDFWTeEd9BWzinYxHGIFgiLZFTwHWiMAQ7mNKW7Elc1q+7
SyawKHmRUG8ysL1ZvQmgRLECxGb0J7R888q5Oq+I5p+jbcmADCpfwYPVxJXJ8ALF+tWUHBB1vDfg
c+RitC5IL8hTlACcbwfNXJ0PqOmKyRctOfttbRBNgyaZXfzL8XJa8tfzXgbQBCYF7EeS36bv4yEg
aqSd6EKvc3AnSACAAzRDPzQ+F6owJREaox5pPirahqcBGEv6ODYaDOhhgnHy4xLNovlMi530Exm+
oAkV4ZLh4D7tswjsYvGlq1rkcIXADhYojmu69ApHuS20g39KMSpCUOSPweOufqEcgnfvegfFQVD+
7DGIb/eCXKjZo5ia586kdgXd+wz6QbFF909VQ1LtDFgK/hJthfVK7p7Q0/1WT/J8GYGjvXlgFIhs
HtrqN+CRUSBOLijE6Y+M8k9Am7qoHaCrITSnewRk4fR9zh8ZqHlb6+ffpMTIb1lc5zQ7Q3WpgbDl
cxZuzWWsF81lNsTBqdJrhmoD6+PXP/1GjaImL0q70nvAqlUnBdqDNqE7LWM0enShjxg3J5QIjyWQ
C7xdJBcC7gBK1g8PSKzwaPGYaHT8t6C1CqMgaCxnuj/m7oshe6WcyZkGuIhpGv2puPc9T7jwCkbw
Y/qihPrnWQkgKi7GPRLhLhAADckwCeggMCWHpfObVgGsqyeceaKlZyXuHXMRElUizAAugv+OaV4+
lTZYss0T4YiDyRoZO+hx6P3JJ2Cz7iB6qauCkFCv8QdmZWiYC09lRlQcjK/wtFeYlHFI/LWT3YWU
SkaoIetVwrfyLBPgV8Mrh4IRKNRe2uzmScmdhLuf0TIkf09uaLu3KkUlkpW3GBYy3h7MqoTSnrm0
D5lhGFKuv/nQ48mPiphiDpntcPLKfrQSK9BmfXwYU9kDyP2CYseDin52OOvcIZXVqgegO5chUjAY
osWgHTzwoJ4Gi9Fvdr3PCvIJCZr8WmNICa8ZbCYCoBh7dYjd5Ak/IOpI3N5m2pKhri0KcDX8yQYL
AO+aAyNSQxLfFtQLNs4tdMhjwi1U8WsBmTluwu5PAScr4ID20yp879QIdO+8wwYM3BCsGfUJb1dg
/8S5QN8F3+YtsTZYIYwyIESNZ3xNPhaaYeS68Aal+4yvB25i6j+YA/ahIRS+PnAoeQAlh72qF+Hp
Tnd8KJeMF8wia8KnX36nULAvWH/xAw911jCZvtQEyGGUiRjn9SdPolKgCj0EmMiASKbOBHphIsBf
MuBmPsBw5XBiJElRzsx1j+D+SnQcCzHIUVx8k+54SkaRtKacGdNuqMu31ZpAxCQ8dglOOjPsRLx2
hrfFLaANoeqoyfaSE3oTSzbv9h2qJR6wDryExU+fnD1afAxJRuiERj7nPTSIgKmJkmo7bAJcXPFR
Wd5D4sjcGs1K4xaH3FQsFtdp+9FzE3UkZddwqS369LjfI/QVONk3u++wp7LlcZ8wIuboi/lo13W1
7vNEHu4o9Y9YxxPJi2syao2fWenkR6K/r1zYoG5p9uyPNcry8GJK6zrrfGQSvuT21+CyakAqqisD
zlPrEX1JfNSy5WjUrGqu+WcyygY++iqd9FJsFSHaEpTWGlLYi+nhZpfkkkirnt/bjDdnOsawtJm+
EzgHJgRaItkyJmDwTKHP5XHn9lAOPsCP8DFnmb9Xd/MkCG9KgCguYNTz+hv8YUZ5YLar/AuHIRu0
RLWylvQ6U9YM8vWhc47Jzo1yq4jIkHdfDgZCYFh3Ez5tcPK1fUmadvVHKnGIaZh+JcL5dOyvQbg3
jbj767NRbIYoSMtAfcxH6y9S8tuqMF4mrWl6QbIynI9tZKgIBIGn9NzjCK0pSGD9b/vmQB85SKoI
1mCuPNqdiahTHChixjBjiK5asH3ZNMBDcS+OJYvbX0YDD0doi+X5gqRHV39gISD60kw+7/6afHa4
dQavuAjGmWJou9q9+czOWCP9oAft7+lDlTGef21QR58Mfg5RvZgPR2+EsH2LHB3iLz5p48pHBFeb
dikz4+kZGCSlT0M+/vbFn7rBc8mU1wNXSrE9jyBKFZ54+CRTs89uibVsuX2Ti1MG4Gv4diGyuThA
1wY1CbHWImiXGurqvZybDz0q7MEEG+21/SgkZ9GF2JeoBgYWy4tRw6kbxyT6LuS4xY/l5A/XEIqz
zqpoOWvnGr6xrW14UO7hGKtjbVHZTfwCN3n4jSdZn1Rz2kzlwW0Txb2ZIm5EjcY4XvLhYnD1qIpf
DB0CgjdflIC8SO7wHPlML82728WIbdBGB1/zJExIUIw2i/vfOKBYw1OPQyXNWX59q7VP+o9L8l0D
iKPxejBjEiqgB84d+O44QIlz2aVCYZR/W1YRcmDG6G8PYZGqw/21X1CXNjA9FgacGu+9wCwFQw8M
JHo6y25+ccbz7+52FC4fOtGAPDYMm+1hiBcqxjcXg7zS7Qn3AhzDBCHxdLgGuQEXBw+9xw5ysD0m
vaFN6XecWgAemyIli5UJiE/onyktGSD1wczKAFW63m6l2Xp8xKNzj9iVToV0aJ2rYjTMelF099Gt
qysenMXbRTiTO4NMQSCK2U968gd6zxzhOPKZdcnLViHhfJxmq0EcBxeH7uw8bUSTcN3R1VNLXd2O
SHpOfx9kzey5tCj7U3QP6G4gsruvxdil68EBCW2w9XIUv3KU43cB73tb0cnk0xeLrwjY+XHAAZ6B
MkSgJtPm3yzx5fBJutwVYvmTyYx7A1J/8+bqIwNXr90yRAofs6zN8kBjo3z4jHVNJYQO68rrF1T7
Pro8jM+OP1dZ/dCRVfHVQ3EG9iuhwiyTpzNyiwiPOqjqoerSBEH3zv1LPEw0jARugbTykZhx9o0c
Tr/qyM6LouexhUfRwPBbq3ioxk1KhCCJW90G95UgZ4LJea4EQ/+zf+u/Xfl3NykSb3GbffUrecMD
nFiBwtRQ2iCv8EdHKHr/jqjSH2ZYn57W1+0jfvp3k5P5Rkhe7lLWZ4I08aZUhoxc/r05myG3YnKB
eaSJOscnZTR4O/XxHApFubYahLnRhXgRrz7u0AP0pPCS578F2dSU9CYwVrlhuEZpgZed6iHos2pH
MVqLPzPrDW9/JTXjRaR4+hgVeICelfN1wYNfBJn3Vl2G8S1c9Wqmhrf94MAcBJ1xCh+C4gAyZRWx
JbBjYZXtjZyPdQLJxwEY0jhVnP+dP3bnCGnkCqNrSwpvSYtingA2/AUZn/NCRNlE5+hri+n7EARy
PQiZX/7MUfYwmvCL2ojRAWMA7iMTgd3IxPDOpi7EK25d7yhxuFcaeW13xJV5cDer7TuVdp2BegxP
Mw6QRf5Xzq+hal2PFO39HdQgfxCoIiwMCnVWrS9iRuB4RGCE1rxkyNHsz9EjlvaXubJRoc4OF701
nnjaimfizujxfpDME9x8XPbYUxkvfFJISlXSwz6igvPKhMp/zFbo/zDdgHWMLy+13yB88BTUqcxr
Y+ywOoclJUO3vkVY79K57CBvjPc1W/WQ0iB+U2PDqTjCp50vPkkDhYhS9AKfoPA13OPPeElhggOf
It8KLzCUEqrLloLnzYJAP4O5v6X+A9k/s8dWsKpPOMU9cYWGweLR7snh1y2XsCQIDfitMHwuAH75
HkvzC/ojjNuQQjP7ND8GUzVIUEILOmR0/AXFudrDoFz0A8VBSQfPryV2Jl9CvokI6OkTeMkXgs01
2G9gHiLsvhxbyIaIsTb6AVQOpr72USbR+6uf55xzjJDhZE7pS0gyOiE0VPyT10+Yx1mQ2xAsFCgM
z0+8BeT1Nb3PJTZC+JHJ2cz9a7mgRL2NJ4o/wjbOO4W/I46y7sPuEf9C+rM/NK/GwFTdfIPbjtVf
lmTjLV6LK2mGdyiblTE0n5bsfU/mP8MMzB7oVpstvELhzg35gTndNYFhg1/5EcyvToBgq6DBf+1J
SfFZXXeq91prEHP5yeCwwc4b5x8A2zy+ZXjiOecUBs7XO+8ApDPZrA3woL9rWuNbiX025Q5bToGs
mA923f47H6AJlNFN/67QRdGnn7jwypy8xi1nBVh09sz439kZrHtyTZQjvDC8gn4GsD4b2deTICqz
QI7VdiCSYVZ8aS1mX5pRU1rgeAxdpZpV7tvouMRsVB3AXx3cInXCNt4kkl9AUOzNYPg0ZpWerAqK
4xjLAnwg5na1/RwVKGh+cXxm3V48mjo92mVyPg7Btel8H1OJzlTYmBfbazLywOygWJ8Rknx8wsPj
R3oi1763KfQXrabTTzT/iad7kdbLS0iHt/tMk9G8+4AZV74EvHNZKDiPPQQvkHEOWj1dAojCpOlk
nZN2BxeLgLFyoWLurW2HmUp7WAWa0Ubn7Tvp9D4G9sPs6ZYRFaPVWrUP9Z9PvQcK7JnDdc/KY7bV
Y0fTryEB66zBXgroyZBrrQFQUqapLG7zfmwSvkUNeWJMArZjhvMwfFXCjtspRSo1AelOphQpuupg
/+VXVmX9jYk1aP7ktPa/Vofb7+mAZD/ig8JzN+FmwkMB8T0wgkZs0hxl9+KRJh4WPixkDzgFgwqI
e2fB7oRGxjd84svivhGsTpgqdcJ3jY4NEz4GVCzdZAgTgjF5ncjVhAf2DWpdwZwVowNJE+mx/A0D
9bKcMXvPUbHzNRjOZ4/9OXzami3Zv0B2vy6YbvDui1mFsiGbq04wMl+D3OB4syvj7gCBfM9N3jz0
xi7sH/kROfOdalUQcQ9dMIYsFChep2vHb6Tu6aeHISwcaxycDTkYO1DeHBkgN7pifYETGwj/d9ft
xsFjB9zvwFYxaWSFlQuhZByIbLfMPlaEdpMyMD27DJc+KaHXE5Md5JP0j8iUUqoVwJXNCBPrPObr
+87DoNZwRhA/+8Eo/vmQ5Hhiu3BwqI8Inbp9Dgfb56OlIxwFUpiNecRlli3tSIHDtSktmvkqaTlU
UG5JGxQ/RfKQJk1SHc8wUM/J9VgfeSp5W2G+bvyvCCUVO3iH1dLAvmygOnLQW3ggRsyBxla+6TJt
w9JjGBErZOlF9V/jd1G9ZRFRIpbWI2uclzfcD6BeMVfjwPMAZvvJSydMsdiy+GeQipBa8CJ3rL3x
SgTXUXYnUz7Wiw9QUsqfx2tFyFcTHtp4uMAcbc0qZlq2YObrgNXBnkFPgjEVwpHLtDh2JJoSzMRl
yOA7jIKeBZHwsWy3sEwwkHaGh5ctHy9on7gZvKmbC+npEY3Tsw8//OUq8e3Q45PPcNe7uEPSqjFC
wxRgeJ0IwYBNYlmGQoRGublMBOGDQKs9Q7CfMeOD8pDendMah/YYHU3pa/MpptInuttb/ICRxp1I
673ERJKpKGNQ7zOYAjSAzI26yRWtCY8/8Acz60JwjfgEwC0QIG7UjrRiQBqgI2qP8riO+EceLMTt
/ZSC+cIgOs9U7gtVSBXCfOHzNWLzGkbcezgjNjf0Ah3q0JH1pFWg21/O1dx5hxznzy0ulBUHuGKU
0iTLqhHM48nvOodSVUhLXutp/EgtSvqB2LM9qmpuHDyDm4/lYchVkDjjR5vRUQ4Zl37SQfKg5Xxb
4AY+u3bO/GF7o4RgEDHIeAA+JtgCr8QFw9w4IWyx4NF+xpr5puTYEo7kA6bcd4qKG+YtLiMkBJ/t
P23xOLuse5lMrQHHh6aQBpoS2EI7s70dOD4PbBjj8BegWLvNuJdvW8DTA6qFIdXj//ZKkERAfHuk
cB2AMIeHRlsMENfQTX+mAIz8i3jg+Q0ShXJR/uHPCkODFvj0B3jE98KyLf8o305/oEPgUiACvN8R
YEr8Sae4v9FE41IzbmFiYsa+o9TkXnfrklc+aA6+mD6OW3/57uOy2h8QaXn6/niJswu53jg+MVOa
jFJcbLrN8I/+cAj5m77oBtCL1nEy/iNepYRx+Z6of3i6ka7V0ERC4KMJZzCYjUeTD0YzY8IAH5MC
Y0Xokqhj8OQ+tAQtASavMYEDHYOnzzQAxJubgj3Geyr/Fgh3KuTe2PYSNAIdE50VykTcXarp4gkv
DpNPDjQy7v7NaxCVnKGNUNJ0UyiDo+2T+Qnh5rsXTzmpMNge8VwTeUGJhgnyX/88QyLKeAJ+JEFQ
ckpdgtXlUJv0CJQFzcVygHOTueyfSirJZcrUSIqZ5kp/KAHAOxne4re2k0300DwAW4iClxgd2gvf
YGQh9ymyagUaEz7fsIPgZULNZ8jYg7yAI+AE2+V6qLdQ9rl4UEXDjn/fVDKXhOtT/SPBDLcnwBBm
bzC4uFw07a2Y9uBqBuVtI11pqRWLTOgf26y43NyCMdWDMhXudtcpgmIK/c2gJliSmwLCB+yHufEJ
/23A2oFACmkIToSGigeKyWGnwLFRt+c1fY9G+9AeT4Fs97PaAo9g+VnQKha9GeytCAqPjYc3esNn
ks/Ro+POVCewcddn85dQBzq96Lp4oWFg4/2JI2C4l/fK9EEJiV09h8X7SP5LCcW5wKWFKcNrT2AL
JRHYl4ec03mxuX45km05Y4P+LJkIJ0rwTut0vBqGNJhHNe0FnOttSuKsMGnTnCFITZOMLXWN6A9g
naW2hzDnwTRi0JRpGK3CfEP5cyFzo5+NDS0Y+a/s6tLQL+QQOwEYcFT+7AoXj1PObPFjgCUBsDTW
BxmCd5+Js6hg+zZQ2pJ+zSiC8w7q2c0/Zy1Izs8q4/cOtQkwIuc91Gw56q0RLEByZ3/fiH3gm/aP
L2twaG3y5G3NKVdjaieGqwueos57GO9UDK2sOmo5hs4ud4cd4OMz2xis4aWTBZxdQmkNpgcuT9LW
mQLmESoepwJEygKHpR6OdCG/kA6LuRu3czhhnxrv3wHgiNVllPofX7zU/hlJNgUC9/e+lUOsL2iu
NDrvzrw71Nsdq3XbZWw3sD0dkRgrH5AIa/E5OXn5pt5SH4jboxG2cI6lJdWDf/3TPKhpfR0RTwat
vctGG0ra8UE+QOBNR3hBof3b/aiCm4SxNMxKyq9Fm93twV7ZjFlgLLx/xmmrEWM62N4Y3xJshCn1
L4PlGg+98/HsPNyTzhsbeoVzBy9Ro9I+4Z/a8LoVfPPKw67mM0MZ7cFqIkXoon8tEZFzE9EK+COC
UlYuE01bBD+OAjnU4oEu9ti0t6rjK1QQj3qVY11yTkl/D602flMh8JB90SMye5pPaVFJZnA5nAom
xtS2tHjrdi2H9Q9aSJloIUPW7JKUwQUG4Me6Y5WD9vWyVDfdnBMWP+AN2d80sdxFfWj/1ohncN4d
r7+wBtVNS2YJb+FAFAx0woTn47GnE0a48Np/3UakpsfN/p2Bb7pX8MsLlm0fOM67XzDeN8civbqw
bAFVORHHh/KPM0MjW/scKFgzHc94uJpfILfZI8Kj2EdojWgCzQRqjCJUUrBvtA2XzRVHDyUem7LF
1qyjmOcyPj3ijdvoAb1fTUbmaIcQMyR2Tn/EkGj6AjupPJwA/sB9aX4/ABUUVEANbPUU4RCmUI5O
JbcAYwklSvRnOlj2wRIld+BfgpuB8n+Xp6xTpBSQCX3udAerYMm4Dxs4LkJ34K9Of+oBjtr12Lny
xHwbCllTn8UQBz7MKfpIW+pdu+RTjwLkLul1J3vnVA5fa7612qnwEX3VvBvD8G30iPttNxz/zsX6
JFDs/VP4SlXukf2Jx6jWIEqINcGxhbj949DXjKD4yEgkjoht3fP2Gfa54gQjm8hh9WtwNSkDVFP6
GxkIpUmWPGLpsiutxj/HCMzUrDlmfRT4yXmyWO4IMbQJcXPgPIEmYPOWgilMb668+tiiue5ZPJoU
XmJzpHLVu1W3qkBW+svcoUotwvtq5GOGANZQ6lChF8TfrjrzGSrzt321zyQ2E32+wpkcct/F5pAi
17KOb3iCcQyIMaYKgFhtm6Oa3bcnr3Lz/TX6Yo5ReFizonyuEmTR4WBfJY8MMprLTEPkXLQ2cGOM
SloHP/Vufs3PR4zyhTgoRLWS8dRbi4WEiqkwa2e8EAJUZukzbV0Z5PDoufMzWGorJlgws582hUrP
w5s9GLowRxi6Q7L+QwUKQtdsOw9rkMWNXODO1kg2ejkEWMBtI2eB4MKPy+H6QgMjIlnn/4cVMITD
4gg3Y+GrizO+oEWeDKinK6xIYlhG4AVwJh/6Y8Gds7+7a3xxP7bmcZ+XnVuQcsb1RWCIf8Y9vCzv
0HO4srNWr7HPAxSZD1ECF8bZFsnoyDxdUBRcyW/UpvXiZXPFeQafzBck+Jxw3nW6Rt18LUS6A7gh
PHnc6N7mAxiix7klHgDyOE02q+3Tenin/VcHuoLUrc5W8BVW5QTGrmLDBPi67MWd2xGtCIySB+eU
8KpA9qgK3zucguU1RO7jyXro97+qnnxTEtspPyG8w3jkiFrR+C7HiBRBNlDyswMfXxmgORmbVwNe
xim8/6nOyxRwGTQeUeg8Mo6Et/HDMuB4/XEQ/FBKVwk1K7zCS1RGQyjMMlvxPRz6j6TRJbZmcIsZ
JFN4k3NcGW1ctTb5pjr2Forf47zr+Q31hLYh/QPAI8rhK9xToC37mbFbSCicWO45Rv0Mj43GrjbX
+TiCic9Bi4s7OCTTS5RtWI5rYVsK9YB/RWrOdMZG505BGl13CjGP1MPxdw/HEFYGcTsTJtBWDs73
C1B9SxsAQzbyz5QlhWaczkqDFQoI41ZRH/sEDQvaryvekNN36E6LgI9tPHdfappzSpfMizn3mcYc
aMy0T2LEMjRG+4dYO39fb2xBDP2u8Si3yt/ks+78LkCLMB2sWb/QUtikexFb5ODAjobhWXDb5zEs
UMVH0A6m/VkCi8ohGP8epyPU70yC+brRbTXkCUfujkFUSV5nH5tN6vkThyS8UuR73ZqTiakYjYRo
2PZVcI3psu/xB2+hiyenZQQMyXFLfbobR+1eXkP9q3bm3RweWrj3TsOuUSxieg8Qa/kgfvG69fl4
AZZgBM8d393++gFm/T7ytOjl3dP7Dntcj06ySDnP1XC87yDhAIO7vQCtT/p02S6M02KBVh2xQBdS
F1DCxZQ/lgpeV2wqRFkwy04Wd7dda1/euRzxgZNSh6Gxei7fTGr4N8B3BFIPXRD14FKkknP11QUP
zCvrrTh5Hsv3hLlP5T/0ofjsVGzXuEWPmI6hDsKQwKCNtpeVGdFS9+PREUzry2xKdrs9N6UUthA5
7nhrhi8bWu4OPxWWHR+LE5i6iKg9JSnwqBliz9OkTfJj8iwT8AQ5jiaAMyIg/QIockvDel+oxzuV
DGDlDVtLmzavBDQ7WdQrzAFkQsE46T94kEJvKQ38h91q/Uq+x5qhbaGfLfhhFifzCrI0qDt+Cswl
ksJj2r3J2cx6OIeco57/On50heTJq0smu42Jxc6nRGZnvf1xhvQO9Jm0XYN1+AQ8HQU8P5ByHn/A
qIM1DyE/oGjm2+qY/4GLYM30Wubhb89AYH3Bm/SZ9FNIE/SpHQQpwYlh62H2gIQQ9nIgBraACJi4
1w5FqYpsahhK/tOio2+zG2aaSkRuKZZI/hDIgrWUEJklRxrvIaPIEad7Ji15wMO7f//72RDlnqIY
IzwRiTq6fe4HkAGsKaS8XOqYyTKpVVzVz679kyzGovEjBuhmtbRRz2WitH8AOG9V97vPOZG6vQrO
1cdMCRoyNs2QN3ZwbmHrl5uryVB6IVs/Zog4qO1thSaABd+5sNPR0ijx0+tmCtg8hKLwinM9/MoY
Ns/+rRGJhXNQBP+FPfRt45o1NM/wpFEaL2Uw9Prv4YI3oxo8eaAhjJDtEePen0mY7P4W9bIfAn9l
Pk4bGzjWHtLcdNEHU+zwhJMbRklI6MBStWVfbLvmO7hZ97SHFhqRh9e3+9vCVOKhBZiBd8gArGXd
3+YY+gE+fAVAC25lXR0wTBQ/W8gDsRI8/Nql9S/9x+YkqE1UA9foSuUCA8cpaak5Jz/HIfYuMnia
vC+28rqfnjiBhbHdm5LqF9wJFFDQY9fu0x+gwujOy+E6F04xjsQ2TziBXxutp4baUjHv4KOM/lcn
D3s76jymweZLb5I6QDln9GkIOv1CEGcRoso0JMYt5Mlg4Fw5T/eiM3b1huuRcfdrH29/rJ2pN9HG
Un+g+oJR/sV6l/GSryxHx892aH33SArSYk+/upYyBvYRBqnjNXwzdgbcC5BHkFI1hVbt/6vrsaB+
0JldNhqmYqq569C3M+RMEYZnt4gCdCevJf9DRXWybshPjz2cyuqQoFkkIgjJPWxOXFQBFi5wTgPN
CVNrG+p2QGKBjaSX2pCdMfkm7fKyucXspswwnQ6XaBJT2XRbSzEZbW2Ex5scMq9y2RG+ALFfxoTX
2T3CF54b3pg0u0eJUPR+phoC10uUfQdq8wswu2L/okPYE6OFGq/9zFT2tGPFWXslA1LCTB/7bELw
3lgXwalnZKy6Y1RgGAtBPXsur7Oz1TCmbi381Jw6kRzG1gZjyXMEScctj0gax5svAEGDVILSYw/p
4FhFtV7s35ZI4sD4iS9ELKa/M1yMQZ6DBgvNvo9hwlRGO/heaRtW/jcbweLFkAYGgGDSit1AaB/q
Ka3syVOW0wNW/+bA47gj10NZULkXTK2p2sB46WtZLgTf0+BjiQJJZeTmq5tLpiTEgGZDckQCTk2R
G3596uVVP6kC0FK2AhyP9/ynYEYjfRycKNsKmmOVFNInWDqkBIJJLHnWroiv3FZB657Ni1vY+ti5
hGcTnTkjgG/0il5ZhQkePuaX1T1BFHzxpJiml5dWcGdEhogl2ar7GyTjJIej0qRYFUI+5ECFwYmy
0K+TJv7AFn2EzbL+UykM7wF6u1cEqo3Gey1bcGzIHeCTMTne9HaEAy0L+xURxXGgKrNgzhw59XaU
NKBQcFhelD1FAFNfMj7pyT55zaZxxPQctaYDrdW5HD72N5KS1r0xmcvBNilvDagASy0kVA6GR2tT
lXi09u8jfTqz/2dywlOIxy2smC0h9cB5Abzeu1gzNj6GRe4ADwXwtXtQx5Dd2e9yzvlyijABagOS
8GCYnYPe/r4Fz2Gq4mo/QKGWLcorQwK9+VHFbXpLoURx8YVKA+QOV8oX1BU1HezrZX+NE+Hhq8tB
myJBqJECtCaGJX7x15/XyRjugCs0B3eSkUB5wXg5rjlaezPR8LPaVa/IRqaGBFayKfXyDbmWEfcD
S6UMBITJHYUWW5N5sxjKrJ/GlWUHLWmrBczZcQaJmIzpcohwCzHBDcujJ6BFL3mvS4ybXjs8VgRS
9tlBjABNjL572KMekHB0WgN8/45n7AmEJvTDsuXCb0ilDQR592sNZl8XrIY5AlRJfgNyxTAXGUsw
iFQHdjhuTgwvoD3htOaq6Sd5RDzZQul3inC0FbG8TG7Z7YU3Eqgs/WGDsRKHtAgKzgavpbAukrP+
lK4SWYOSgwVgiTH/fOeNkr2NzIYvrxHQAXt88WORfSYrbQ7Ar8h2u2ZEDEf41hKqAvvw8prJ+uy9
O5K/3ZvCuoIGfrcE7CWcVvBeRBOHq+c0yy4R7lNX3DcovajhmYnA/aXVG6AIn32B1EAkv5Nw2t8p
SMOxZuxNj/RnCO04eWZkQAZYAf+mV90Je14YPifT9Tz97NP5Z+b8LAckeEGA0BftuYGOCBYSq20F
iW46XbVLsjj9kDQ8Bzx0y4axcpiUzlmphnMi/4dkK7Dk6WWyxIIxvE1Xp9WUjFq+7TU5Hqj9PgwJ
jocLFtMIYWb1Pz71LQf0Oah6CE98jt+sbhjhb+Kjk9uZyMsTpE8rkh10U2W0moElzO2dCJmnj1/a
9mvGQ6rbyLxsWnA6qYnPf5IeAUGJ2yiO0FH9a2JmiZ87uIdaibIxv5n5mWKdKHtcW8K0uWdwZIcj
ndLUtO02WtgZ9SsdPZ3dMal2hwOOCvlOSXveDHYtLRiJeSVGWODJFWJF5gpzXE7I+iZ+GyjpPsnU
sMapkmxTbIVWh8/Kp9Kmp8aOcbbi7TB6onOdrfyK7A1MR0NAaiKyT1PkaGShIQ1d0RkjF+UqHq4m
+lws4Wih3hNUEdAbIqYsKJ1m/unPJ/b2x0hKfD7GBY7vh2EsLrwJQwnCupVVwJjTUzlDP8JCwFI1
ALscwNXITDmcZV/rNydwUMCatspcYbqR5u7iHusR0Vkg7nMucsaQ4zxByGzzrSqpcsg8MG+ib0LV
gp8AliytNPvg/zobZy/LZjEm+UadyJwADI8ZuY9wLJ+WGOXc5v8GkZw3PY06kkHbFz0BIg86DmY8
U0oA4opGxgaRo8H7nGAYC9dy4nJX6D3FRB6x+I+3dk6oNSagrlWCsbR/+D3m769VUEq+G4xgGAmo
IFnYvEwrABKQMsa++AVOby/3jtd2h+thfTd+UOyml9OyqlwZp1T7i9QcwisQG+WyPHt+Jn3q8SXj
3RcAgGjVeiProcxGpatBOOERgOdCi3FbfRGv5avSlr/LA1PGD0436kE6TX1sLzBnDEjno0UgUTaf
0SuwputQmzZmTop5u6oBXhASopWqIb1/X4wUzAaEYEiRUdMmMUCshR5uvLidlq/iIA3ijj4e5iwX
gO4Qs6M7aXlPTOJbfax4zF5rSqz/SDqvZdWRZgk/ERF4c9tGEnIghITQDSHQEt57nn6+3hNz4j97
z6yFUXdXV2VlZtVas9eJ7fMdyPY+a9JxWXxRLD/AKEH1qUnOpMWaooevvpbrGuUd/jbVHV3fP+mD
cfeGiVM3pQ5TFphhK+pnFfVvXkR9CQdbsPGpmXuMaVXNsDctfzeNAOCmujndIPnKOA80BVUT5dNP
jTr+lJtmet17W/1l9wj80Vo/BXzHfbUGfseDqU5PFPcIDHY3o/VigkTnoj8LeVnW9Hvt9sddCi70
SbeOjXnNcDrE1ehAiyla43Ihj5LvPof8wd4YIInBkO5vLY7JTwy5AOtGjfbd2/eNsxXDxnLXF7w1
ECS+aGs97b6n5H0jrMEwWRMjEEnIaxeNYfHwGPy8LsJRwYPGZ1Q2EKJDkH5TMXHfiReND7Bsjdc6
sl852Fj9cR2qprNRt5c1YTQ81Stt5+FwiPRKTIbD+m68wSmudaWWjeo7hfZm8kDvzQSxHz96YnQa
StmkuVN9xSwS/m8Q/ti2Xb66PVmoNg+sTcvSgpM92qlpbwl0NcPX50k++7L+hpe6+NtYE5qi3sQ+
MhSLR4UWTfZpEGzHyFJA5Xt6h4s6PVJ0x/mbTSM6mDDRqWNnv9GK7P368NUa7uDdYYPXm+/QIO95
CA+gYFUjWjDthDmX+3BqoRapy7bMA9USKZNhEXk4HSwoCcmeF+ydQAU1hzKY0sA6R9O7sACILNyk
po8hzjNMYSfM/QiEVw97Z4I30fVlwilBjHvVC7K+PcIAFd9RuFKitXyRZhOLYfHwB3YSy3qpK/JW
cI7jH0+EZY2WRmTLUt5G0xYP6I6ZBAK830W98WJiVod52Dx1jMhkp6FPfE/58SDikz8ZnoDZOn+s
/mM5aTIrTrwXTk/bkx7YEsuAdJeV98wTPowWw6FtnqSgVfMRf9DyJTt9OPl91UAO9BkLXjFe+V0x
E2I4hJlAfsZGYB8v93LCx/RY1/rYBpiZ/eF78CemWz1kcdWkNaG4n95z/jYFhF5OwR53dd7lgEoA
c//J4C7G5l13Fj/Cf5zs9QQtaXM+xBVxyQrtJTke7/hxJmJ834m/yWMGBgPHzftbdbRtT7fuZLLF
j44NMumDAKjvjn2KWU20dXmSx78uLnZAntBMcqx+koaHo74+MXkwPgftojZ7TTcoTRnuY8y2zi37
iGUAPuJr6wZXqKMa5+GJwa98PvbONviIGk6c1sd8yQl5epsFnL4go0aPq4Mt8KGluvCBcOjFi2yJ
0NUb8fcak9kEBCX8fTHPwBvjXmDsjRcNFj2U6Mj4ccWnqIErt+kPOyC/XHeHOx6LXxpXj8m34WIt
0LcvTXWa0uBuDth+pj8+YGXH0Ce5JGkNE+QXgui0GTXqMDSwrttjwoKRMeIPPYVdgn6eeT8Wq/DC
0tJb9pbTAxtMUU/AoLbYbb8hbJOdGg5r8iVo3Y3bRtG3QufHpJ3x7wMGJ+qgwH3Fcq2FsBZub8as
D/vk2bOb9knD3kNYx1+xERVgjOMk9GLwhmQp7OnV3ms2wsCCroPwhf208Pd+d2+NoRrzhi3Iozxn
OcZJagIv03u/dH/MTHfuTmbVIvEjIOlzT+JRd9V03re6nqD0PKH/zL8FTxLEGG0dh7pbgAb0VV0v
F6n5ggwAJDjdVc4+5FDdg03McWNGxbvNeCUw7um0/dd+WFugvxP+83hNpfmRGTPyBkKA/1+PHhF2
9bwJNUY4gPSkduWypYbWZ4amHJqznF72JHgcwcnf38JfbZY2oZLrPLnatOeTrVjm8HtMwWj813o4
4DBIEhuH/h8f+OcDf5GGQIvJH7UA24R/eQ32HUW9Y50pU01JhdAdoerZZXV5b3wYpg1nCo7L22yI
bBo1KtH6ikUUKkm22KEkAeLUY4lWv8qeoTgxcosfqL91x2uQAC3xb/x0cCdt4Sh1RqP5GrcNdwIj
625Nf2tx76FfJXKkPhrs30sOmopc6gAHbVvUcGeS1w+aMlrlPao53Ksgj6HKDq8CviURqK8mH28I
lPVT+RU/yOVVkMG1QSuoRjq0zvh/PysbjbYkXCJvvER+4Q2PWEbWK9Jm6pRjQToNMp8eqUL5Lg/J
FGgE3exJHt4z3AAxvB0vqttZthkHmKFlHkE3y8orLeDyolQWrL0l+HK4HlXKy3oiwCUfk9WvTHH1
I+AT9DFsxJIa85+yZJ5U5H0nXgQx7iSqCGFKWb4Nt+YkqxIHW4lm/c4zfzlIsxqypEKzaQl7aR2s
EgAaZ7+nznOuJBxjHt6TrlUbJ5OmxbLdRstLiwaoPNL09J4AjQ+1QYLco/Y4YHUCf/6ooFGtVxhg
N/V97W/V5Y9SpguZPA0OZLf5N3zaAw/ZFbVriqvhFWMtNmIwevkLNJ4Z/K4B0cfKH75aXKSp/EBf
BSZD2VvSNE7J1R0A74qpIh++FI3RahMwtwIhFGwhGOhttTbzlBn0C3fkSL6eRHykp3Cr05852+vM
dSrSL2rDHV21GOzNFHx4O37Ev3ksS+a3Ha1491ctID3iRoq+k2OKxt6Y5FBj4YshXj+3s8frxdrk
+PrgicclOTkE1FFu3ykuYXJxHcoQbLtws9mwHCBD45KWojJvtp6xUoQZnDqELjpoq2WncOEpLS4q
rjvGwJgsfxyzhvErSbBpwcaZ5YxwIxFHbIfA7Fk6TDyi6vFX8YjTQ8Y8A4LWywabjNkWB8w8ZBQ5
NNvucRxHTuS178JznBA/HyrSiCxsrMOYuTxAbpUso5P5+CeXD4BduCAUFpgx6zMSGaHduDnjRZs9
ETmxdJlOgyvJvCFPk+8wvtjVc7bQEUY2kh+KWsPIcTHIuwjZFDwvNH0C3chi5jr857dDc4ZOffVI
4oGqTXlOfe+IG01dXG92XcRN4Wo3bG5FwYwxudFRl7mwi7p+iooXv/wr1QYqikrgJ4+qsjpgrt7/
TBaoDE0pvlbse542Dz7n7bie7aqNZlFUx1Hrr84q88sQdihQy4jTWXrYXBpbzCbJlWYLG1eV5BG8
R+6nKDY4dSOZxI6Gdtz54pxOeh66BWyyOh1YDFsgppZRdeCROUaeh4KK7QB6IG528orce6es8YvD
+Vp2F0I3pPZveu6+eDrXkt7Kmyfkulprf9aNfb9uhZLHdPiLKM+lhklBlf8Us47tD/JObmNVVGBk
Jjltdq1pma98vQhABXzJ2cpxa69ip33RdPSBDRi3mM1dN6oY7RlfJFI+5BkhjNGE41H3IFPhRx2H
vjiIyW9JOnTwVnyKvpCQCBNk5Pa4Efr6ozW+a74O+0IztwnSwQAzGVzGBJ8kZmLl2ordpgiZ+8jQ
nl9fFa+Ur+f7s/EWHzvu18rv2dqtqij9NEhWBxyDWHadpLguRIHcbq+aIgmZyydj2hnmyL7LJL5w
gDFUf+C9YC0emnFPisdMH189bDdhF/+qedhKw3m3JecNzSQilx0cfEUl6yLcj8PkOT5N2MlxtbbY
KigbDoyqmtXyA19id8U76AaaEroU/UQSQmffKgf/9gx9piCK4DVWg2HFw3LdC/ZUc78WzGoRa+cS
IjYanoBcIMOMZvNL0blK/cMYA+eDMPwO+aAgI8zRwKY8as2fHkcIUErRhARq0MmPZ5ocR6yflVwm
oTlMGKH/5AdnMkZq8bSvRCGEpfUZ4ylylu/EMG3oc5O3aq7tt0J9eebnm1ZIESHdQ1TR/KpONhNg
D0lF0wPjLX4bbfaaYAIWY24CTFP3itBc9+7oUf42X+ne7+o6DdFdHrpIsbbj+SU0r1gk9b74sKXe
ouzf5Asu0v8h46RbSUKMK4oYrF7wjHcidtjyr+Rl73v2kfCJInenB8w53XMngJRtUEVjzoTRUhMN
eOcsW3/dWYWnGU56JmibK8QIEjWzsJp88vqSDjOhc2ef0U+YU4LHq/i8gorFZamIVac8aXLcOj8e
5UAis1IhABl8T44Nkk0QfabV/zSnAM1sDP+tBOGiF7yvGoxA50a0rx7zoVge72dvW9L3WTcKElHM
n77ZvSBtJzGjT2C++ICBRdF6LLXr8vHck2Y/bMcFM31rbAiq4LFGPYq0wij7hydu9jETXNwCQ0XE
c4/A+XqV+UIGMkK+DRHiIPn+8VrBNa6cJgi86CPQt6I1ohGCjelmYnFFRHGPcfXGtefCNfScRcTg
qsP8BlmZh7TRrzeDy2Lc6JmQSl6pzmdH8W0ZgcMoXbiIjHUuvYoHRovsazi3hojEITsj2/+XPZRc
cvgchdxhDai23Dxz1rx+i6voTH7Cs791ufdQ7GrzWbmU2FlJi2ydAZv7ES/Nzyw5stH+GVZckHWm
l0JCZSKmuRfko63KZh94476TCZfuzY1NkOqbFQW7/PByFTHb3Bw4IhOO725KKYrTMkNTVPR2Kslr
MYQXOipTxEYmeFyRT9DyfEOlmfVPznkJ0IOC/onbHuYIGZPp7BP+6M79opk+1yG3GcwxFn51xvdj
Vn+txZPEUTUbMjZWdzFtHVit7eH5PPz3iWC6vi7WBXuji2724S0ylkjzPuWJ3F58eTr4aX1X+CE/
GNa6LRuN5WTcFpqJfi7XR0KQbTPaWVxACLqCzfSNw5q7ENs2MRU+GHcbLupuuH9JyEbcOVxznA0A
4hOkA1owSeyQ15mhLlxKvdoQ6P7ZA3usMMUFp3wbZdkFDjssgNfQuYJhEs9ogWoDerfmIGTXJb/T
wB+E43kVFSOXmcQ4OgQly8EmJAi9njzIt1fyDlfv7lRmFgNDyoUHIQB0wgxojZpNx4kYhMP+4md7
wONp6gXfFCMpcWeQH4iDqQIHTMbgixYa87kaJvzCNFcJmGnxOSn0kqQcvo8XXkfMxne1pqVkbs89
FZTYNvlLA/4durqvdd8wQtCHapB2b5p2BVYQ3E07Zn7p62rmv27CPw+ldA3Ei+OKiCLSFrYe415F
VXGWZb0nSjyHY1cyxR42yy8vvpTsYxMvtb96j1c2FjEP768zAR74TbT9kUJDKR7vJn2R1KdEdsnh
1tx19qG6Kz4j5qG+HiMWt7v+7A6mTwb1lPMZhqhiF3azps/NaG5qmm5cSjghiI9+t4Dz9cAN3QPJ
20aTiOGpIS+CuyFsWsRbpmJD/85CLnTpqKvjEKlC/7siiPwkwWxN+nRyH3ZM9Ce3XuHjDGuEs0LJ
YCJZ+mqQCqYgxY0ST39x4OCsZykQo9djmBv5sElNq1OO68SQu4uPtiHMXQTURmps9/rEYwcEAKLj
lGaPG7ZuYk5+QWDn+dLBMfoVTHYVZFuMSQ1GTzUPxJsBbPdE9rg5+E63RmlLYOJQghml0bEumHKf
Npg0fdf/152BB4pMu4weTnZgkItAtWWrM3ZP9Fmm55lX1m0AK4p7a2jV5NCyAKcgxJx4jR9WZaD6
I/Pb+6JHiQJoTocJgz5qoRfP+YE9OQ0FYHbb+zEcDUI2VMWDTKk5zFPYv6wSWq38xTf1yFBZuYQU
469OTn/3NmsZH9VxRUafJNzHGpEtaW/RCFxsPb/DG0koDWXhku8lIUw33yf1xcd2wBLtdkOorVuc
Fs+rtgIBPavxd4RSe8AuwHfInzFqD+hYrG76d1Bbn7m983F7NGOj+H5IdHeoLcg61jw40xti5Lfk
RnBKQ/XjA5IMv0cYjS7jRkC+xsUD+pvcZDHXWH6GNvEGbyT+3NOT/pA8RENTt2fU7w3bv6XXKYzf
iAgX2oN89lbHwbDTgX3DufjGXLg6PpI1nkkkoRFXd6qqaqF3VEn7vaRkwScerYbNYFHoKvPoglCG
DcUALM0D7GNhe1G3Vdo2fRW6MGdhjbYAMFYeeBv/hjMa1n74JlKoGRNyhojhCbQVmLgBHO70Y7kA
FgR+hhjwHsByOmvc8WQ78p4d/iWlKENt8pbKLXo7aUQSE39yCkK8KylqzjpTOWhJO/kNRz8/343f
useuyNIeU7gFEHgWgINQOjZFgP1Rlt01OMjN3/50kAMJsIV1wPWStkgLmDCe8tEYqUDDi61lmObB
aO+MpjuLojVQHiw9NvUh40fpSPLq/Y3MrgUdk6VhxYyYtjGh8d+EjfHBi8Co3b8iP734SPCfAf2d
iJWgoTtE1ypShMi0ULJ1+NSdT1zvM+Kvxfbv+NZ0WQ+WXcB7kDcjNMOEbsqRw6jMPJOOUtSGlUMH
C7ExWZ6Zc/GWHhZNImuSMZ29B55ZABNwGmnRlpQ+lLbyQMOkxF8fcSDi2LdsQF9iiDVLeHchJ8Jp
yc3smeWVcWEonhJgS3Bx5ltYjPzoyug+q+qm/q2ey7WiZvlXM8fxKXIbJwWZ6uu8l9VFxicdUmF8
wkSSFJykh+KGdcXLKIUPb0buQk1GfmgG0Hk9lV54FDhUMVuVtCLumxQofs4GEJrgzh8YkFW1l1Xk
QYs2XMUMuZjeDPt5xrLRcztaiYsjJgYvAtmCOTdReTbBP9Gzw5eAfQrDx10U4WIVhhwEQb1J42wj
TAmhHQ5ZGmC01ryLZT0B4JuCdQeg4jItq/WIOvKVdK44IuUV2RAfouZ55SlRUUdkAXKQy3CEc/gS
KyJI4awOa+Rm2dkhxxuYIn5zFO5NxmbVF0vXvbel+4qSX/rGp6P45U3hIGi59smATBpXMZZLeA9I
bLQvEXSOaL52bULcw7dyyBpI4pbgn3lN0HQtFSyv90jG7SXXdWtOg21HSXtInLiVSHzpKdlsvHsX
PvaONrfJYoVdmVrQlOYJv2cxbxtHNVVGRJ6Sl3DcROpZL1lp+0VtGjYVVBCq3gO3akwRuh3OuNM1
iawBkiLG0Q9U2TCtBlR3JWnmXxSxSlmQD6zHaBSYCBsz0OFfxov0Bs79EX1mtmUAAGqEtzx/ze/y
lW+7MHZ4hy+0PEobQenp35W+FGwkot+NsLfpSRdbYEhGJEknbHawTKZ+JSMx828o9VV0WqUk1PyL
QUkvFtQAuhFjqB+TYj63aY5rJqT1+ey4ipPyPL0SUCwiZnkp791e9cU8pBglkF6V0BTwvAmdYC13
YVjcuJTxOWcVJ/GLehkgbpfgbUv/VzoG3/AbrrbH44GmdcFb6WLhORxPOvcgNCkOw+Lwz4PxKVS8
YWDWIqzotXgBDfTRaLSn4zrNrcZZMKUlD4hKgUEM10CGERDgzWLWCrbe/HQ+Avy1R/D6VN6szGHo
CK7/o+f9W0GTdtLvZheV3yil4zvMcwO7AmvqgUgbMUl8be7E3aV7HRfhsymKA4fCUMe+3mBMw5yB
mXAlwNKcOC5ampyNeyqbIeTQN+rfnXaq3d9BbslLBQzGG09SNjkvR6BN9BnEFugRBCKilCnBqPvo
eLlzPIRjqUyszV5mkgtEGw8b751z6Nub4fMENQAegdzYEZdRwjo/p5JwH5WtCw9LV1g/oU4AKWsk
LqozPD9Cv73SPHnKJ/bt3G7Hvj3/qq/SV+hQ4AkGvfc8lAxOyb6oYjZucTU+Pra273yjdub7P9ev
G2GceltPbvWeq5Or5fpy3IZRil8jDXSxuCpTA643ZK90FCaDCd1cH3Wev6saYAici7kpDQVmIA19
RGkq+RiWzzh4tHnCB+wBbJExEAIE+RD2F/XorS6Ta0y2XdVJK1i1BKsfIlM4PxWh5qNTqgGGyEVG
j1tRlD6tWfj5hwYwR/4mwu2L1JaUkqsAUqyhTXh5t2OBkxvB4c/ahl/ZoQHNsFUuxS7NUnV5Ce5D
NhGkIu5TPD0MdWM7K5mvjp7MMeWEd1lF0dfghZQj2CvjWsYeA3KG4RTQF6R9AAnGQrmZjHityxA6
+y8Ddhw4A79l7twgvxf1o6JP4J5ewOB5f+/A+sHTQhgXXBI/VAIMOEJnh+JN1xlB4B8WhrSExA6M
B07Dlmt0sQ5eivl7xtvwa6OYDj0gu9icKTqdntc1CULtptPjF3vzsjPEaSPYpgDih6yv36Dyz6A8
a9Bppoi27e5x2AYyXXaewyeMaKQkS87mP2jhN0H9slbY2VA4cGVdWAoeLELPvz6WYtxB0W9s0oMO
c0tMQB7gXsb3e0yJ/fBioYHRdpjUJvTAd3qhaFtvIywB6YHurH1+lW10n+IJGk1f8vIM8Sog+6Gf
+2G2HOOxBG3ZZ5hvxqwbEt6eeUDbsGvWqCnraRvWH4/xwz8qezAe5AVjqxW/yVZon8kNMoxzmiF2
wcr4p7Z4ddluXVF2HVXYc8P5g+GIs13KUtg3UqfM/GGT+mBUQFkF5lbzRlfcPvzG+QjSy8UNRMWo
aEhMN6aw0SK4/J3Ahwn5u8AgKAsJsvg6W6gzqgpnZGotPDQnF1mBPMRnIu/gjxl8dyBKoOWdQzlx
KXijQQoy1CKKNK3rcENDyP6BTL44EYrD86bAEGFxnCfhr6aLjXN+ye5ZuOEvQEraAUDG/Yws9h0b
HNlABWZzolwAIyAApes0g8y3+JITPqUD0GIw4SqJC1d3Vz9pb/2VYNzVhBtR+IsY+GKtfX1L57Ip
QMYN4pC2ja6lp7gUK4pJ/sMrKgq9ns45kB8DFuFY5YaQQBcQOBdZW9g4lL2MRGc9huY15a4CDuSQ
Q9XaL6j4dw/r9dNFlyHz+KKNf25zNFu956sxdSW1Y3Eeh2+Tg7vssr0iFYiTXlpD5L26+7MB/1J8
R5ghjPdvMe4FVCt4SRJbmoKJ98WFN7jUtA5vETYFKIoFDxlQjmsPwoYd1l+CqO3P1nCMxIwQ0nLn
ZjUeQMox8Z61sgAAqsgpoQBk6ojZITmjJMshXeEJyKRTOLEJol52Tl8qWLi5mSKYBUz9Znfupui3
yG8lGXAnyyAM8DpdfXVMk4OR0eQh+D2WBZUu4C1AGCHyRz1E/U64xfUJyLp4dnRL0vxwFYiPF3GX
R7S7YEO1rCznJbmfHUmxsyVG1puyaFvhewTkWAHsJxVVCncCNpXUts+tBjP3cCspyz7dr3aA7WKM
YpQN4mHKLw8Bpp1soSQJW9VFFEnzX0flH/YEEUhEtFkIqDBr+BR8fGpCTlJLJyAyX3Glcn+PIAB7
WGoHyGc8lvoJ50vs1gKotA+ue99L0FTwx/uTfY5iPKT24eLxTAFuuiJPSG1Eag4r+VwwICbCtEgJ
nnDxGvPUa01vRDfD4cFRg+I+cnrc1g5tIgJf+0pYqk57DeoReZ0b3KuIZyPcf1jDHNw8ccm5CIQp
33pEYsDhdTsy7GEVILnM4+0oPoM1R88ZW75ggxQgizvBBtJNjwMcUR+whh0RYMPF0EY9gPKIwEH+
pl061Drv8XltU18jvV9jqWATNxXU7ze6HUPRK2v8OtZqjJnMGpwDAKKXyuGhkhVEzDeDIEbHM9+T
ktAbFMb79pxP906ekzkE+doZja4RUbWdYtVuQYA4B9OGGPFfTuQvtZo7WDDeEU1eipB7RCeYLQks
BPNHXLvWcz/86s5vdt0yCA+aXP1dNKwe82nt/6uGK+eDW6Mbsd2PqPp5SVrK0BcgStHEhbW3elhp
+18ev8g9DzZdRGbsRdwqLBmWjoZ/B9OB/6F6ZOKxUUUwtsPGU8Fat2y+HzFZQ22AHAzh5jWyppAH
SO5gS5RNvtRA0B7uV0uGuaMjp9EZchNjqkweN+Cjwb0BUkOJ3mcMlb7ekKSfKbG3dm1vbDw2vM+F
hKXRjPe7KdAeYig8N3tAL6dXtLjMDLB8eJliuxWC2kECBRJ9C3j4jIxJvpBR+xYGunSx7ArDNJzk
zJwcGKpv9biaw2XADk3c7XsxvQa09UD7A4ZAQJcmUN2IUK2kzrSttSmg9iPHofbMaFBjcnRncD0E
IQanXifLlj99UkwFeUAyeNbUJTaUStrTY2USVWgVxXF8xzAfFJS6rH9X+B2q40LMwUsnJvJDifXJ
ohNaLCYt/SI6BEMSGTwCsajoIr8PIh/QKz4yYlfkdUi6ZWNYop2hs9diRjzn3TQM7hRsVJEEOyCd
BDOBjfgE0sVzkC/pUECUL25trm5Z0S47RJ/E2RLqqdB7w/L0piVK24xoSLAA2oXAS6/qvTWf0/Bv
TYNS3lzGRUTGrpW8mfyV9gv2xC2+Z7Ufgc53wXBN6EFYgSkpYjC+4quQV2iSrAh8oGLBy7uyOkhK
ElyFGwa+OGTlui5o1VfA5e4vf1K0XlA1UG7ZV9wDZNJIYi7dEQh36f1iDIkQEFrYddAGr5NKuiAR
wqXlwC+GjcogjB8qKnzKiveI2ulf25+A3eATyYhkaMPwjh7V1YWCK77T0NGHOyDuel7stHzPIklO
GGry4uvK9CjnBX0STZMKCwmNtFCbbgcUZcol3hossQK+bCrXiU92pTrsyosicZE7g8FBk4UqSQZK
IRX96ybs3F+bUYzqe5dEqbjNeJdnydPmtaT7r8lkYO0SrRsfNdpouq1rI5Vy4g9pBc/PiciEdx8e
o5s8gIMrECIqqA6REHCK0gL8xRChd3a6g3gBelU9seK0KgIYcfMAWLEnzCbvuNiPaTvjlAj7D2oR
uWCTJ3lU75IzkJ8uctAY7k8ybPOE1X7+nW6x4+VmYf/Q1LjGZpvhm5tTh5ubJuSvjKuWZJlvKB0G
xjqukuKX7kQBSGBAvueS2ybUAIOxkaTYJAgXkGJOyv/oPx/cZEB8E2Ib15brrDmgtqlkwTAGTqa6
dgB+k4Ot/qwG8eofZeIJoaVfjfoF3OLjZPQoa8JCsSgoCiBw94sW8nOwFeg7DY+lX/T4CoAefCRO
3sZJjiuixZ1kZRkndT/5/fhMLrcuC9CeRChIc5wDeLAHHcrdhPyjD2yOAp/+PifPoXKlPY9gQbE0
iNgbmlPVwxK2Q1WDtrNybtKlYcyIDzYJB7ZmMKBXQC+YgpslXlsUot02PuDscwcoVvq0DMDiTU5z
ugnbN5mlqYMoA3lcWr8tpoLNQYO6UBTIW9+yuiW01iF3mYT3xrpQXHKXcw5vsu2Bd36XeEvfT/Qw
r457HYHQgHgwt12a8JHiPdaK7xo7f3ALnJ722L9InPsZEQBbmrADZ90AlVmeX/HwrIn8t1EU3VQJ
1YC/KMDB0ZaRDygvDRkWjje6TIBsZKJHg4hn15QXeoxHSMHkYGvhpzcdwtM0FxIQ0GDKKEOIPVE9
JMHix7Peymg5m3K5IfpdkB884I+9Q6TcR4s5VpIZbn6DUU0w8iSNGdQh/3Kz9p333MkPZ2ignl5F
DJTbefck3O7FIZ+h8WyQoUi9o0ABu7ZTfDHM55oe3daMLIA5kQ5ipZ+1GecXmFTi9OAqPsybMidX
IP5+7a72vlz1kvKAyuDD2FDTmSkxvebUIW8ECDQFCxUlNtrXm0jBkyH1X3SfnD3Wuj8COnFfEyeu
HOZqe0Gbd/gHXoyw1qIMBVpVVseiWjK0qhtXsmqSjCJo9BwTvzHtOVroS/qcKaP2jTbJA3klOEp3
J9lThAemZ5s7wrQfERorGT9jSj4CQYPWm6rNq/jg0kVzerDOoG/Qt4U/w/GLukytpNx9fRlKhem8
6lCXYNy9Xabpzv9HsAuCj5+jECYFSmteumcqNADEfsmljJ2JUZj+S6wPrsm8Hwl/6cHWxneqOgT9
CbaMkEbEziNt5qPe/ggJTUWvMKRaIoo06RRguK9KDtbJRuAG5LRJZz74AIDAbUKXCciAKllFZLze
vi8zUGdZNie4pY9g8g4Am+4w7NYaRjQ7cVQTy+zD7shMt7XmUzJFTODwIK1df2DOJFXiuBZLU7tT
2bNqBmC/DS3Eq6ABftBmZgVdJGt4APV/hzjf4Dwj6lcBS9LMsehRe0Peayl8J6ZtnW8xpMaHhIkh
VLTflLkZPuRlrIAMqIA51xjxAcu9iAx2D3Y16pzYvkPeChB0NwwgirYG4GJ9ipU6A9/G37T2ZEfs
jnT8iIAt5EYWE3/YMVAEJYZmDGWnkeqfatZNNYYeSDPeKAHJHCHyhC6LFPADl/M0v4rv3cqxV6Kf
KjFl7X08IPl9jR/ATsfQHE+k9YJ+A7PgwOymRymEKbA0UBClpXWxRgAjjRt8a87dzzCATYLHjEaQ
E4LtkGAQtGBJQpYlkDDDl+r9BijHdGENflExcdbU2LKkq2EQEDouKWmyHGXIvzZ8Q+nRuXqtAUTu
eD1UoKd8uG2Twcvdmwg+VrpBr3S/IGfZzyI65rHz+dDfWcBC3it07HtF45DpbwQ2ih28F9aEA3MF
Q1C7qTfqgazDbdmjy/atjoIPwTK39TfveUuEd3XHrCRJ7/Kr63KwIhdDzo7ZFuAmohbLLNZycZXL
jg808sBG46ufdwuSEAhy0f5JUtga/zR/Mt9NCW5bbDdAzXFqCKzlFvUH22wgbk0V9OAz88fngc1A
I2bD9zxey+8eYI8mCYQ0q20UNZ0Y8Fx/xmxvKuAfF41jbEwRgQypnmrOEwSsyYG1MBMc46+oyurC
OgtIflCL+IfIqsuB4zEjlPWwcvCWf4/5plJmad7dBl7/BuK8uwbaugmePyKLlBy9h3tSngcji63E
ucqM3Juq4gdOP7kXA7HsSjQNhhz+cP6GSJtMH8jKF2viP5cGv3TwedjI/iMFUGHoegQrr4X4tyes
DlEWWQ8Ka6ItzxmsCzu4zjnpoI+WP2KE/RY18+fGHH3XDyoM45fY6HZ9tucGNs1KAMKavZbfIRzE
J0FWAfxtJ/maNkqe3fyHCjj0RkBPzaY6ArUSQiAkzLhNDY3InlTnAo2QpjQJu2Fp9BHMrZelF1VV
9cKhhc4GKrZHqqHtvJI4BiYwnhQZ+vYumG73ImF4xy3RKFOIJgExsKc9eKDsFueNK/XGJVMi0WTU
tUhTtvQdIiBjDyCH/+RzuEfCMH7vJj+U+LM91u0ziucn1SVlxMzwT+j9xH3Hha8dQ2skYcb8ZGAj
aGj+aw2vmsaFlHHvO4fpPBma9nORj3oefWW1Q+1piNa/ptjMWQ7WHRdRngdtFZ5IGsHBxcL1x/BN
NsbebGJsZmC7/6s11o75lT7EXvzZh4vtkI50TR/wybaarskSqGXZR/go+ocBpSfA5trLYfT+q+4w
hoi5yLCEpVeMmeWEcbUPvT3b+4nxGMOCsoN3Ko4TT6tFtzcJezb5Do5VgDJluYPRaTEZ1mtx/i4b
fVsUh6PcNBUvaS5C2no8cgwrOFx9eoILabDLB4XXFXHQGcfbAf5CjJFW6rFNo3PHduBf0kcEFsDM
fHcEON9m3D74RZuLyWRyHUi35IUAkiSltqELHpL6MqpK2j50eRFoZBxHaMDcAYyZaZLPDi+GGsI5
GL2mYEZBxsSSRfDiuq6PXxtNa7MVER0wisnOby4gupXmmdV23Ae3F6eeonlAmYsy2tpOEDkHWdvu
5wATLfpLx3t6D01FDQ++zlj0JfqS6dFhiCiVCJ4jutYUHKHdVo2ek6lBaI+wYppy+BsCJrSc0ZZd
gDUeMOwjo2MZRWk/oHl07VuQBX7zZshWvOJ7BPWm7i1O7rU1ui68cr211odgwAjeNcFjC4uOXJk8
ImkqSC4MlaXXx1THpnT3dA+cNvHf4issmTW7Nqgo3RNob319Ir+EBPmwPAD0ZWOr8lzRVd5Thcwi
BwoD0HcOEIJVQpY2Jx4tE9jYTIaR56NzF0wHghLCZpNbJ//Qbp8a/flNfbvKtIMMHA+EFz0dk0TI
NeptQU1ExLg7MLw9krWgWfQfVjfdvSmcybBOUxagyNo9yWvg+Hqxj4Mx7u4d/3aSL2b3YLzYo3vv
PSFc4cT1RCmOOo9MrjU1TVoqXBO+yOqZP9SyB/69zS1E2IC0Df3XAW6kpt527ScDwuzbU6FMhV7A
/wLnH5IfGgJSO7LAnjEaOS4vD9Ugqq9hcZ8vqtoFEXGbhO5voDDqYKqvWC8v+N2J531C2zutm1B6
pp9EsHZBGfjwYwqju3Oh2oRJSonp3SzAFBNwU6juWDDd/C/D7zCfZ0iJWPwtEnoouDuhHtzOrs6T
Og0SGRVrp6ubB1qdxjwpaDAH9BXhdWNKEph6tQ60iPI8M4qrJRAClOPHCB/SH3O7OmPKqAoCF1nl
CcXpf5yd147jTJqmb6XRx0ssvVnszAE95b07EaRMJSlvKIqUrn6fyF7MZKqFFDD4u+ugsqroIr74
zGsQlWiaY2QSVYlmh16/kYCimPe9mgo0MI2EG48538WpunQ+v9sW4DnB+KFkp/v2ESA9LyEySoFB
Z/z+aR08qMy3WwDOj5LMSfrdzy9Nxwiq/tUF8JVVLuc9UybRCrGZTYkTQ0Fena4Gwv8EJN5CjdhJ
BmDyvISFLhI7X4jK90vivzfHSVk0L7kklAdqacbMlNCFEVEQC0gR4LkHH/8AZqxr9gTSCK1Ie4kb
Fab2m9AesxOd4DwP6YjegYetzA1UNu+rsF1gJW5KF0ONhxlKCbB5wwdgJyqyg0jNRTVSz0QU6mOt
fhR9FPG9MRGSyZ0jOvE4TQvksbpc+xR0PNCUwjPtU99Ijc/PPuYMe8bXX3w4ICwZZ6d/r7NzaaQ+
vls06BRxib6xZuMeqQe4BE1a8HXl3Es5ykj5vH2f7kJL3kN19LO6wJeeXAkHMcCuWyaSoAmzGQUr
78r0GQ3QMcb++CNezDUa3maogqx60CG1xWTl+Em7y3VyUHxMqUo/2qvueHyhIx8AGWMWcaC0nID0
bhe+CV7lkWStQvPQwEGzsGHtM7dRHttlKEuheYmVmkXWX8I0AVcOWA4MK97YzHX2okeYmBTIMpDx
ymulHcah5UAPgXADzWMAueNPJWC4d4uW0LMX2v3scXcsT6LOyXI7WjMYPzgwsdHACIA+PXdGO+Ku
ElHkuihfhlTYd/+xcAB9449OOAT86zJHd9V2I4AYTVHO8HRJkfKYHcNY9KpZVHMKMdFuMHuywnrD
QRR7Xe+f//jf//l/P6r/k66OqOPc0+PhH4cC6av14Zr/xz9V/Z//OP3rt5PP//inaZiapiqmrWmW
Ytu6KRv8/GPRWx9S/rTyv87bXDqoN/U+lEXf19v4V/wNIqWFkY2HnQH2Pxf0d6/egSa/1emuxzDb
kDf++y40+c1dmL/vIjUkK7UK7kJtEnYAvzHQR9kOnSlJuMh15RTCLkwmM7KJXqHl5chDDtb1bXMe
VrXTl/phoap2i0CEmq2/7021Xt2bZZu6ociOY33//McbmhtF4Thr7q0ezi5Txd35R9zoVpXreNFV
wBegeoj95oOWEVny6M31X36hH9e3f7+b61Uy58aJ628zLxVi2sdW9gm3EJfSdOvfICaDpOSAyb20
CeYT7eNL7VZ5O1yShdea2HaAsf6+Ke3dTTm/b0qxDuldt5U7XZlJOLjVxdyBrLVOrpBD9Ut60Rpw
yJzxvlPzaoR6KH3h3/egvlw0//1ivhfVjw9zVzfX2934vgeNjA69HXCQkFmj4ARKVGFw58d/X1IT
j/W8WwzdVB1dU2RDNrTfj52Wh+pRVXk1FGC5W6IGj0beqxoaYuC09NG1x7Lx7Bs47mKRtfj6siAS
sNu/oJGQJaK+PAQ6GdITjLt/35lpvVqmP29NfLEfb+N62pfG/HSphiVjbr2LH2x/h/9PaKNLr3BO
mtivHTjAskTgH8DmgXDDtPLr6oe9Ve8YgWIjlSTTny0FvkamYMaik8Lx4gvAlhASscnLmb6I4sdw
R57AfMAoCU7uNB0UHxXBdbptXCH7gJudwsnpgyoq/BYlD0mjRnuW1vGoDtu1MddDc94xSIbyON/7
2rFN4c8YCFCPnDWlSTHSvUsjJy2kkNrG6DZYu1CyYvVLtXx1G2vQTL2sY9mwazXGH4+wLBq2FMyj
dU407cDDzfVpiudpGloknA4COIUZGhyS+UCSmlTJNkcbbdFOMbIR9YE86kxEqX5BvOPhYz153yb6
F752dExsah+fe9AuPo1MdLggCYRpr9o2zC+0ZDIPX79wmXtLiX4PUz/cvxHH6DLdE9DIM768d6E5
QYrNzOtuY2weXNY4V246/DW44cwMb4kcrOn+VphJChECRfdIzpHzyRGdR5MgE21DkxCtexiQ0Sqp
mKmt4/log354/dYuZgMgFZ3OeFz4Wu3gTq9BrgLqdcvML2h6HXATNQHgovsySD+Rl2vlfBsnNjEZ
RQPw87j25YHqM4nwcI+uVVpEEs50K2j0OvTAmMrZo9QKy2gdpDXJExAxuNj89hYdTHtx+tS9inR9
TOJNH2TT2dA37uLdm5S2r1YINiGNxXOUVDNlIHoYzcEq0uGJ4LornHrQstLbxccD6jOaJncP97lL
XIRwEfzxPRwjVF7fVbPy0DZJAK449QAodq0mYIzSL4VzKiuOM3bKuAUAEgxrT9epJuxoVw7JFwDL
3UO8JgHLa5afgyoiCVtjN6V56adVqwInWlwZn+SJQnv9EOCBFF9mtyHWQzctnKPDNqd2dUt0/1t2
Fkh31zgAXv/OB/D+GpH5TQpWsAf3bytD7Pa3qOSc2rIPTmT9aVEOdjJmfYML7fe1d0c9IzgnBvvj
EVQweKnnWExOdKqoNL3sPuQ21mjN0JkNTBVMbkR5n7Yu6ETJIS2d1tEM4MYdGLdTz3+KWSijW/5D
vACRG8hx4o2Me53eihPKA6edd7b7RqXAIRFTkXPIJNOrfdH5gQ/AlmR2+ymyC5nJoU5aj4I0NjhV
yBbNAdsKSUrlo2B/3HzROmRSDcic6pxAQJmDLMq6NcH0E8fekehC0WWjvrbp++oRCNwhE4uYDqA7
SFxwGcwdkBxijHpiSOcamLjyO1p0ZWDIA/MWxfcrwzkeeqRShBnghmQhpEgfVU18XVtgCKZRlNBF
bCe9j9xH1Ce4aww7SA2wy9X5iyZPHq1u7kenAskfMPCYtobw0JjA5f7UdsGUT/kGnhj8kfl+1v+O
yJqqvjksnlIrZ6tcdpfqWnFGCg644EvTvphDem7QBTsMgMQWNC0ZkSOvjK9tp/LTGK/NHj+gUi2F
XQ5hDmDijXJ/3aOQH+F/jKJ6skdiGLwLkZjJPLJpED464MLuUpAvchweFsYFNRPxw5FjJzQWs6J2
PrWgYgOO/tIAYkt2wnwcUvqucxhcG/rXlnmMjbgLN1Yi7E4vR6vl9kSX+qgkqPvanJRCJQXTkUHA
/hAtCkQlVlvP8uidNY2oFLidVqtVsXezEUQJu6+wRRZoFSwEQHDfyMt+ugs3e1L0E4FlETQq94M9
6R/VlRHdFV+mc1RL0cwK2RgsY4b/orcPeuXTb41JuWlXhAGXmUpYJR4iu53x3aXARto1fHjnBiBY
mzPpxpEkRKLsj/U1EOXE3p9/OPTM0JJgw80nGwfjuvmkBG4Ic63AqHUBGJEROwLd/iPYIj9XLdi2
vNb4ERQJ8KENdn9OLXu4GGYxT+tV3NscNw23gL4JcFr8zXtj08OSHKVifn/f2fW2nxla1kARkXVf
HHp6yIhYCQAfgWWC34pdFHAeD00buo/oLaP+jukKRyqH6sLwbixysAgnwL5JL/PZPoEU3X2FK9U8
H52uY0yLb18vvHSMzqwUpmhgcYjH5Ymw5xYwqTrnOt1eIeWjTY2O1mE2Bm9pHjgAjBoCzf73mjdf
pYWG7liarNq6pitiS/xIQo5FsbvNpUc1pOmykUCfyJWfHwNdKBqU0CvcuxluMZHH6YiOQKyOGL5h
VrhvbOjBum0XPoYzy0E2wy3CXI0VnaggEPR6BQWzf+0yK5/zDbd503kE+09d/5rTt2i1br0ruCdK
35rShLwU7kzAGUNwBUDl/TfPKPLtf8sBDU0xTdWwFVt+ygHt9TG/Ho2qIrcSw0xoEgTe40psb5qd
ymCJ1QyRWHAQMlA9Po15pp1MTdjnNc7SWtTTEwVXPCYlQnVj5zYeX1hcThQPUuv9BtttYe19Vokn
plsU+cyuNj0oXHQewz7Dzb8fSLNFdfXXEz2ljnddve5O+r0aFrWLP1E+ND0gkuukIwETL/sxu10G
9FzLtbdPB8utgfiyTzeMDctklwHGpyLRNkBebt8ydG/DWr55ulYTUwniUJPefk+wbMprzYhcRluq
l689+1hnKjU/RNdHmFt1TDxuKK6pcDFSHBsfkMG6dJw15i73AJCTQ2MSM4WVQ0rVOowfUF6nD8u1
wSh5SCyx34aDg1D0EEOpTQ4JRYzLNDFxuF1iixAr9DaYu8RkmWOJRhcKGpdxiWtPL736nSudBSgQ
fIcPg4PGcXWpqYJbBDd8gfIYf+1oJ9FUwSu33gc/l8iYaBFLkEwNW9LXdLpV4eHpYdluBXj3IXD/
TRODo7zAPxV4hc84V4AugaS4dbpo1AWC4Ay8XPKVoWpDmoeQgTKq/w1mG02azkezaDEAn3cLhUy8
bXptdG4Uv93ctjYgFybVv5DqWMvP3ZA0eDIZfbeC5vXFHSPcR3jlo93rKjor+vRm+/zmEbwD7Q/U
PWjBWouCA3c7gGcY9R7jDKmbjuVxXI5tEHwBL+P0NZ4SNRVPYLNh5TH5FdCL2hQ2Fgeqt5sBDwoq
OIat84l4+A1dBMpyA/7RKBMdJLh3UmL0NpmmgcAIJRCxdgussY/2Gp4lSDhiNRcdbX/GUnmQwJAm
hgpPXS7QvtUAZzcNND5iIa5AVF+ImAiKxyJshl9nxR3SOMM8GTBJcMMja5kZ7vBBkunEV6+aNzAZ
N0YGev97T6s1pBwiGqfFIQ+nghmJyOCDZFmTm1AXsbmA4/LVBV349wazXiYCPyLGUyKQH8/z9Fbc
xP6aNA8DYA45Di8eMrVXD7/4BlI1zRTqF3MstsYZ026s5VnBVZ8GCJJLm5Bug9zpzEMbQmNbmglw
a1lEwYJPO9xO6AoykMhEl9gEGqO56MrK7tAClkM7Muse256UerTbYrgfeay9ifqW/bL2/PGAT+2b
u3I4VpLMA9KBJOxZVCengVBjtWtIVXb2rRs57ISMRaNLjzHkZB4x+qhpbUwd4tILMzueidqCQsON
SPcjy1vtAYQfoKtVyW3waLBt2MMXMPFAaaeQ+MFCuraMKhfWUcSI86kjF9ipM3VnDgCuR7OXl8E9
yHATrR1ObUq5T6hn6zul1HS5vM1DB24zsw05ALmAftDcCKnpMBvYkOUyQr0H973P/D6Nql14AZJu
I8RXv/kqg81Z9kkshHrCnzg3wbhAX6OQaOkR3DxsH9nh6xbDV9krv5g07QPgiHl4h4Pe5kWIilAf
FSThqPsskXgTSj7JGtZdjSE6g28nxNfOnZksljpYjc8YZQKBwfGHAo0G9C+Prj2cl1LPrntfIB9q
QzNcwNYtoeSSPmfe1fYMqKju5brMencnMqRARuOtp3m6VEP8hoBg+zcHRjvI2+llT3mYtU6jlkKZ
QFjASyKoze/1Fm5iw0xjJMI26mve5gB3snacZvWsfryiqAoihNysi+M6BLAwJvioNDPvvkq56Op2
QhYHo4i1RxAl1QkCK+ig+YUjX+pa48FVccNtbdDrOR7nwY1frnHUQ/LMFSRCdNcEynM7EqwGdER3
EZLuTb3GjDtcWoI6OfdTNxLd2zJUPw70cB+GOybzHAdTijtUHtZUtftwUZMPoAsPIOC6egstU5Kk
9ABfwxkwHe4yloChyau2PWAfABbm0rgoeiWyc3DV66dt43CBVObcx3e0/jkPa6csUr273OZMpKlQ
rpvlQvUuSkf/MlKWJcCyo+sz/j4GddrsQJjrdIsMlenopnNKtCKSikibt+WiJwJ4eWYeH2kp/+bc
pP1SJcsTD7dDmcA98x2Tg8wsxj9nfeX+VeCSG+w+sENMDlN17TH8P005blmPFpVmfF/cFyiSSZNL
7j8a6Cqx3fYYt6g4q3F0rOFSxOWBmLM/+JnolBzoQZxbRlglJGnVnumuXdtMwe7KC5DBcpC35l+n
Ac0J5Osat0FzJvKcEzvLxnSknay7aZA4CLLtUPJDlMqjB8Ovc1/hiw22keThJ95CPeA+neNEKQi3
VnCKrePYwhhqdT54erJmotWwYBoAbi85RMGJPMiu8cigWrtTJMIwVsO8YU80W5SGZPcbwYhAsZwV
dhxcH95lxImV0ElvrTukUfxxKObhccD5g48D/wzELaw3pEgNC9Vff96o2KWIkw1LEWgX7kKKFBjv
c9gAimd9keFLSLVkddm/ohwriADnBDZwAlaOWgE5D48/ovon9K3zZN8xaspIbRwCnB0Cg1GCbyGE
pgVZjHH4ZD6pRlIknmnfKf7lKH5bwLyS1O7+GlhzAGCXj5TOwx1IfMEjXKkRTwJevBeoM9Cydf8C
Bm6XnEQrTlcHyma4bRk2DiEoJjxaqlk/MDp/8GEEWIKJOP91BfpSsKy4Zb2qF4Vch2Vxk4F/7FSX
LpDhnTW2s5zWF7QT/LK/xcPQqyL56j0cGgTO0VNYwiA2qVgM7l0LynlkXD+k2lrzFbmt7GpWOtlV
CwdUhbHv57eI5Hyxqavgc3lAsidXfE6Ke78K9FCw85mwevQSeDfiV1SDEsRZMA5C5+HTOnvY7TLn
IjMR2EObRseOTyf7+Wc6NcNzB4AJt/gYfr05n18eX6amW7piOaajPGX0J/1WpemRQv3IRBiMzQSm
VuYNzt6AtlVzhi/h6O75CECGOxrMbqendhIxHCfxP/nzGQN53FNPgxmW9FKfrZ5/71ycP8acZxZL
1qKL6ea5sELe9ei7UfeNBBLTY3BAUKp/vjuS1ZeF2I9Hekrpd2olPZR5UQ1H2AgBKw+WyCo6geXp
/hmyKG8ZMAm8W+AkjFOjv1/o26s/JTzn6+6s78TV65nmTWaWgCi0iyhk98MbpNHDRJ5d6oGXjf2/
r/06F/nx5E+5iPxI1bt9pkWvUZrRv8Yk3qwVI2sC5LORdQhqd9IrgFa4eZ8Gm08YEi3Y6ziU+vgl
xwB+e/sekt81OZjviZ+o1C2b0CaInoqvjqAUR+6tVoRnn7NWR7tAq2W9Y6LStmjIjX1OxGB9e5yl
FYtcCRYPAQxHFxGFUnc93VBVofhR207xMwK8CeihQYX+90vQxQv+t4rOZCnLiqEZ6vfPf9Th5jw/
Pm7qWXx+wFcB42RIHgSHM22ktEebhQN4SwB2AoZI7q6PyOeKVgwZg4vF2VDEONpsU3RXiNjMjTnY
BRPhTYvMeLXxTEeXdUWxDd02nkZb+fU6398dblMwTQQwzvmQRJrI2cIXAvjyDWi9AdJmBbXmkcTO
DMMebSUqlNNCIqmoFf64RbYL1D5qBNCnlEBDkCwRKfJ0inpO9/Pvd6u+mgHZmu4opqKolP9PW8s0
c2N/OdkPkl1umYaooB7mLi36zFsmvd7H1f0Y041KlBrzaLTJ2WEb7xj8fRvOqzbEz9t42mN84sul
2DmP4QXYqsCb8plbTl1fHDrzGiYWZNkbGnsaXfcjwK1j6zpYJsK5e13b+OfhGnnNMrLqZ29HFrUO
Vij41o1m1SvCNClICHHYpR0mE8ahvISV58w2o33SMD/ogcORDzhXyrZK68zh6FR9XK+iPek8pk7d
uP9oCmkMcEH1fAyACnOn1AcusIYsRltKw/jLeLPkXxZZP9/H074/5Xp63O34LCPxVa48dBM51C+G
M6Elan53ICBMaW0AeKyJCmj4iHlm0b0s/BuSzFU9itIIbEBAP08VjTchNE2fMRIZXBM0jzhWAecP
zQ8MvHxQRbUh9DeNYBqBCoO7/mal6a8GnI7GKtM0W1ZVS/z8xy7WzLtu5frhMTzS+UEZGlOFQvjk
ZBg60hWeSrlHFSOt0VwKjysUcVPLWwdWKy/dbeTMUQxGTHqDvyncJ1cdnIIjUkAGKhWVa6I9ZDCo
mel5dAGa4vhV5+8FqiovYpBjKJbmqKqmGor4+Y+71zPnctTK9DGscBZPUw+H7rATIeLiwVsoXVR6
gEuFJjJaf19YeTkY/nnlpy7kTt7YmWFkLIU8KISU6N0T8jgzKqsT0ykcioD1eSNAdyz+R8yEi1Bo
IkGMRnV7hjRz5I4j2AF0lUJ0mc+R21kNSMmhH1cuMsfbYBfypwVPYed3AmYYwzGMjMy1Y8ZnXp+y
aO13PUB/d7o6YiyEiCYd56sQyoHXWxMyF1evAcAtRlAB7tiaIQnMJIEb/ftlqGLZP58Ejmk7iiM7
Ki3ZpxCr723b2F35ClinQSQXxSeJTeqGbhJ9rFn99O2R89uGfJL38JIXQYpPryuy7qiyzf9/r4FK
VTN1fTbuw4KmhgGyRKf1jYh7Gf/9mIr9YrX9utLzaivuyqMquJKIyk1qaWEeUBAUM3ybZkvxLQe9
xI0utEnOHmuiLtDLFT1CwyFtXu45amQ8BQgQA/50DqekvWkvBQGlCcWEjkSPj79hPfSiO/JkTBkb
5qcUbJv6yf3YTyJ+GiW6C189ijppIidbL+ktk4QBB9HzHgqFQK8RrZKxexpdA7MNxeYO4onYWZtW
XiAyY4+lgLRla0OljiIfKCifRLq1YJIZsmZE+2w3BBIFwU/otUl+BipHGFmBxNR7RmJ7SFyhgVEH
BF0HoynYbLBlUaH7//oFf79140Wa8eulP200537Psv2Nl753w3sr9wZLxHjae6AQh/CRbIMltNSd
r7DPtJiis96mIBMIx2/I2q6GjsINbFp/SLsBJQkaVCDL+N/FE7JNgiH29/0qyovdoDGbYC0aYCVk
/SnTv2Y7Mv3idAe/kQzwpKuvm/uhFNyWDGaRfhuce/Kps7425utxLnehbIQnOzwyY7a11sFobmS3
6mYyiugIrdF8HnSyeXBlIEOVsq6X+97HJUXuIkW2LdpkbriZhj0zuamxrvXW8yaibHu0Di+xZnn7
e2vKxFiGuA8/e3f0YJRttXiuNbEWMuzMR4TwgINO0+6qNUd18Sq4Hjz/NOxWa2jbmKcw5mQNerug
+4lW5ribLgshUUfae+4fzdomOgkNwt2xkQEDEpSlGHufJFuhxdJ+c1IprxbCz/eq/97n5nHnXKr7
4T7k2GX7hbfOYL1iEqc3mK0GbyFZr8KKpjgaiDVVs0gdf1/ucD6q5qU6AlpDRKdE0UAQAejlIvuw
HCRzxOxxmkkugQ2QrN1Y8BrQ2i3etD2Vl3ehqjZh1bEYBj2HnFzd5lXKQ0sxDHAW/C7crlabcQdd
w4YNaN/Z+G9W8CswGoC9/77m0447lentqmQsYGSlI63dpGk1apISz8MoqeqSZ/q32jz8mKKUBjkx
kt5k7NqLZ6ZMptVrGSZgQecJ97WpZPOyOwCqABoM0hoJOi+hlGj27MHj4vWAlm+7yR41d7UTidAG
MC7AzxCB5rDOjBJPk/e1rnjmpyPuxz2Z8tMhk+nlWb5tuKdH+0Zx7TXbmh8mxsM9xfOwEzTotQx9
oFijv6OJ8aIQ+HXdp+9/tgxnd3O2Jd9C7u6/gKDJX0KFjKh3JtXMyKvPzcGlP+jBAG5pwATxd+wz
zxRKGtE6uXmH+GPvrfTSjdQkKjgM0o4TNWCRgB3C3Vinifzurlkrb17X0xLSd5la6fq+HEJ0wEd1
VgRN0Ux91JmhefaG8034ZRytAKs1pOZFOxZoEwLjYmsfvn9hwEkLyL3Z7jLzjr22SIy2YAO22+B8
xmV0ULkrfWp2KgigXm+1W97cQZjPEIdLeusISUgEpEzHHQcR69W9xcAI+FLX4DBaN5IV9iG4QTS3
0Y30RP6gadE7jSNpRWrOtHy4ATEjuuG1nKb4t0hmx/TPpSeAuI1FLZamHC9QaxvHghTrBKanHHCK
ToOPay1ancbad2eSZrMCiunhOVGNKa13a6KVuhUtkU5XhWPXOoDiRnMDZjKEL+Dwl8nEvvn1K1o8
kKna4NhiVAHI2mrZ2oXAqIFIPy/BTzNySWFMfqG16ipTgOrEJ7D/bYwFxEgA7sLIEDSmzQwnLO/z
bLmUDmeZ0sJsvd8cL048neDETF4XjQD5acPm88N57dgsUhVeHSvUa57CQcZbX0dlx6aQbgB7itG+
KF1fQ0gWfPvf20R7cTZwB4ajaVxdka2nQvUsaY55KzblUJCqmkwxnTFGFKlbNMGPHGKQZEg/IpVW
KyDa1UBKStGiz+2IfDRd/n0ziogF/xYrftyMeF0/ihKz1O/lacfNnINDw44AqzXnsdne1O9vIqUq
Uom/riR6Hz+upFxt+VFuuRJsuEsDVUdMEkhCtTikiPajBrq3qGxnNfKzv5/x1Rnx64WLAPDjyqm2
u2nnjCvjzsk0rqALNpsxPMahYdU7xWNAdmIrCQlvJJ4h+L+5/ssA8+MdPy25vT0/nS4O14ecg2E0
07Bw1g53/dS1k95qzcXt/tiJWgry5l2oeY13N/Dm1dtPB8Janj82G501fw4KyMfQ/UXl795cZ9Gh
d4QsRRBTnRmQXN88+pu1/l2l/Hj1a8AvuSY+uhSjKIO0bQ0M1yzEx8RbGa2ogaTomuYawYvOAZoO
by7/op/288vbT6F9Lln7w33Lgx8mdRh5cPAoYjmfxWTfvYMOBWMpur9kB/3Tioyo++YGXkeb/9rr
9lN+ne2P+uaYcgMj1KHaYhCqQD/32rz8eHWqg3ZpgLxr1R7NPsTsN99de/f4T2lhmZ+Ly1bl7WMm
tgOzzLxtzwY4NNSa6EBvOeFudRRGg3EHmCz3EbQsoAvgQ8cbgGPI7gn1jXfQbP1VJ+TXZ3mKgIp2
P8oni/tCkuz8NWk2mV7iJOufaUukzABT5jj06LwZwfckjC9GsdTpfredjgshGBAulzMJCTlUCuBj
CsYy3nkYFbRqRVvQdoqYUyipV6EkjvS8hrPgt6nJZx+BCbc1FhQVEWJRAR+jEUGRybaLge6vkUud
0Z0OAF/NKtWHOJf07KnJZBD+Mv8SYjVlNMhXj3jnQwN0/fmqWS9HcOBhsCJkyH1LYKxotQuRBkHL
k9EYE6bQBtgrXmZtCAi5xXGdBShS8JYPrrv7EpBOmrYiMe9ZzCDsQO4Vok86hGFsN+vr1lwgUJsh
UxaO7B7to8Fh462SZMkEWAgZWIzYZ6EaJJtlD9cZujEu8qLYADaNMxxJlp0eDHqS1zFywC0MTZPV
fuNvPYNGM15KzCh7g1ufk3C1jnpoVEfTrBfUhlg/QMdqfxPn7PAeRswpt55z8SL5s+FOQZowtkl5
q+i9oY2Vxa1po9GwG4ytGfqcMpeDbd7J8Y46RnuPyagtRPIp9YUEmfZV+rucNO8a0Gek9Qggdhae
kpLGjKDCOh943Q8eMWwOcmpyM2y1WvzDaa0XrfCZGCPZtIb7xDLFthu1E0EiGksmvYiAhewJ6w2k
hjEIiVutYCwyTBOzBJDSgiNcdEzkwPj7LarYHIISWO8i/sQHvvcZewuGhYgairXxbl9yxv99Fn4D
0H6ExZtT5UdHbMw6Q7QJlFpl+tm8NNrtAzmysE3SO6vMBwMBnjcfNXNWeRVOkO18uL10lRyRYRCE
+YRZ82qO/n9vg+ZGCNROIEY65M5YqzC99oxmANqZ4IaoENo0gBHIbFbdTbRpkpHpY3gXqL92BGph
A62xQLOZ9cgH4gW2vD5qLUhXvM/B3iQd3yOrH4+/s52ickRYPjNfRK+U7f+d8TfESQQMu8udvAnE
ItT9kX3YTzmAtb7rx+uNN44LUNBGboFhJisp6rhoESHz63H+kH0e4zfXFTXPX9d9OvuVx6lQDHEA
iuKwLfpA1ITRbtzQvO/mlohrxpui2BHH2h8XdZ7Oe+N8Ot4qSTwsxn2i/ndDdBXaHHyAVDoDI0bB
o/dodWBIwPFEavKM8Z1dusmH2DoNXEEYxrIGOi5L8D5kQjDA1xBYDuCEMcjfBTqn/f5udhdpch0m
Hi7he/cafoJ3dO3uORBc1jhWXSCrhNY6ZkTQFt2uSnEwonx493Vf0ZB+HijOU+VZ5dn9rH5/XXCm
oMgRQYzEaV997gMFO8feYSxs2+xkZQUNtwGWgP5hfNXF0JfJbx0oDwYbp6EQ/3qTfSrmm9X+/bV+
rPZ5IZfW5Ug5rrk6pNimXLOERFeWMkCZCKESRErQIKvzu7SKZuz2wblJnJ/YQ5JRYeHVRHyATj1k
AaAxQN+QAhLyhBlUMyCcpNHXGEOCrVf1IrNjJmWH2tMK5E/ariYDWQpBHYIAkdkaNkCGLyS0X0Sh
KRQmRMseXA15ycTpi+MLBRLaBU7QOWJc5SrdaYnw80K/+Gj6Hzx6kWJM3++jiH9Az7f7hXA21FKO
OBdgkFCl91rf2lKcqwhsMA/Ck8M7DX2Y1evLm5f73dj6a6U/5VcX6XpL9zorff1ltB9YqWLEjRoJ
yA+gxk678pl58XRdzjWgB+Yn0hhyAKCTFOfYaGStqAUcH5GEzShrjTPbi7AyBtVJVHRObhdeGlIR
JROTt1Xgu6LEecrNjPx0KooTMdBvNo3QpGvU5XQGfpuuOmnEWOjCkCSrYfeKMTLtSuzZ3sRETbyc
v17eUxomG+XhuBaFKLI9YtxMjoAKFdq04PGB23kDhGk5TBrrhA8LkYeGPXBXZGaEHMCbmKWIQPjX
zYhM+scuuV7yY7Y/cTMY8CIIKlQWeh+4Koo0hKEx7bI3V3z7BZ4KUt0pzsfjgS+AANoEfgkoRKSw
QsLltU7I6GGxifcGnAZkY/vMbrvvKuI3xdH3RPvHI8/16/W2F1FrhFKXOP4RrAqxmu3hKTIO8BoR
7X9cet8VxNqbQ+m5aXmU7qlmHrkw3OHCFYrh4VIdkoIjd5GEDUPsENhARyFXCGnuAcKYDKH+7px6
tXsN2dRtU1M01Ya5+vub50VxKIqrdBuiJbBtoWQG7hnYqASupPQx7pvvgxMiKwPlQ74D0wrP6FMX
14aBoWJIdugikJlE0bahGe5mJMMHhA0n3b3sARFYSL2dGOx1bCtGAavI/NMCMe3dQi88Tvs3i0l/
sXxNzTAtZnqOYSjGU6V5Otx35vkC+uAYNOu7AaAndEntiJjKwR9KzNousfvNKt18UP1th9G9g2H7
eA/nPmgdEINlViHsd0BiAo4/dAUQCpWIN3vefPHpTc20ZHjbiiWr5tOeTy+SkZeXO6Pg9ZcYEsy7
EFFGs4GC74aCFYoLor4Eb+bmEBGbBpbBOkmnOCKaM8UfuCI0gXpIAQDTr0QImbcMFlBoGg/Nwzdz
jNmNPPctIYCAnxgSiakvW/DAL4ievXnt2ov6+tfjPK0g51Ja+rmqHnTzUI9pws7TUiQ9vkkmWFLM
8Pagy4KWyHTblDcckXMcVDqsF4ErpBCDmIjl28Z9CGUnZ0qo/zv/M1+kYqZmWbpsKJptaNbTusgk
zbgfbOUxpAQXXpQ3f9fYYV6jkQStD0DP5xWRV8iROyVoapY74nkqGGyqzPtKkUUJtWV+qG7d9s4f
4A19dVPAPPqkkoLpFbWkdkNHU84/0TT8aIwPAmG4k6jcACtSTv6P4D6/nujpyK2KVC6LiifirM3B
dnp7/E4NJlzLXYgoOe8YjUa3MyWvhimGteFqSGO6/w4rpb+ooX7dh/47eFyV/DYvK/nxXUQggyig
nuueYFTRWrxovoRexrmBSetwwFqm4bIcbJuCpwugFs2OmgHafRsaACuLB/i0xQ3Rz5x5s9B0rOOB
+vdCeIWSMjXGc5Yl26aqyE8rVc1O5nyvs1L1pj+jCTZpZrRj2FYTYRGtTndjKlr6gGh44DUCdlzC
W+LvezBeZKK/7uHpxHO2snLbndj8uDGRGaGuv0AnAUSPDam92WxfEJvEy3QE1tw9LC/jaEUQmMAO
Zi7QgjSNGDn2uBDu4KEJ/zF61Mgfzb31Mt+/yexetYtBaTimBbEMzIz8VLBd12m5t3SGiSM6KprX
JiPGMTlU0ZsQ1GVEJhBE7TKRQLrmTVRRXxzMv679VLRds8dxbly4tsC/os2oXPwZNWp4jhKc7cGy
0TUwaujjM6fnLv4nS+XHo3/37H/kBce1epVsdc/wWI7OKPVxNALx57Dr3eLo6jIXGoNUabi1Ihne
mvQ83jy/8uo0s2VLtxiUKJrzb6eZU8p7Q3pYyDr4kM2wMQJsRfDxoITMJiPS+JGQbxLE5pmau/sY
TH0LbMgxCoGJYN+M6lwJK/ESmrMRWoGotgzqwswESU5vcIvXzYSsXKUN42pL4rV3GKsDeK8NyKfA
FlGR6qw6RnM8BSXtQcZa9ao40sWMABYtbTs7bAlyWgSSvWWGXlBCfRGYvGBqh8NvHC/ki1qGWc21
KbxUUZfqZskIPgPs8GKJNQXqOjGamu92+SucKS/OVhVVsS3LUJ6DklYd1L1mAPSV0UWA/lgG/uQ2
xR65L9yNfJgbGAS1B6f2Bq/x3qW+2q+OnvuIoLhO5XANiBABWXpW78pQ9VUAsmVbId1iQ/0/wt5s
uVGka9s+IkWIGXaZQQKhedhRWLIMmtAsAUf/Xen3/+Nxuxx2dHRXR5VLSiBZuYZ70MzvvfBj86yX
uSUDgYWjKSQrXig54JvQTQoLNh3oDXTbkepy9vwA7my1c+TVoxDgkeHJRSfqBXFTQDqPjt9r9R5e
jpYP5Hg0Ere20GQACYYaAsZ4Nl12qCqfQnZ6h54z4Q6JdLJNVLfkytMTV1sbIvpRpYnTb3nwZjeI
gLAi4Q29LWtHgqhIbUtdKjqI+2BjtB1p50QkqwhtuT0RDe72C/wcXd83D9lxVxmoWxcSabuXobfx
9NA2mNPNIBs8WsFnKYu9ooJJCx3NrU9uLWDf7XB6/6wLb76m0xi0Eqs/fRyYyWh4UQYP94owgqvP
EKNOLyiC5kFOZ22usVgrmIvBBR1y0xsKpg+bi5A0kZO+sN5rFWRGx4xQQSet0+Fikd2mNCXidjso
AHgQOOAQCslVtDXf/2g8ARj+t6AyJclSVcU0FMP6rgaTHzX5dK0OPG8ZUwTgPYUf9fwEmd3GniQq
LjpqX2hgPnQXoCTqJzehQ8GT434Hmzso6I/1nlY2jjB2N88AfG0auwRIEG3w+JUWgQA3kJKYfKqw
PH+9LWha0Iwgs80GrTRYB91ikGWBL3UGa7urMZs+Ks7Vm6bI2x3dChAYSRdMWcFJ7tOHGZaJhRHA
A61nyEh58Ufua1o/FLwQlFUkixQDMPgnEuBLYD0/tuXp+QRejdvL50ugloGs0UNZ0BzHCgD2SNcQ
6DekA+iHdDihsY49BntUss7pTO9fSXsnpTAgFA134eAm7ACaYavbQmj57OpeHWN4OOvo3jsScM6E
vOTuzugeEAUnt5ytDtkS7c42CnehO4aTTUxgfi6UTJo8ENMpMJY0dwgSO99fSLNjymuguADnWo6/
wqMFqzintYY/IGzepGTLg8ouac/qAGM8JREVbJmhMGs5VYiAqx/x8gjQwsnxr3P889zRqpwz+hQI
YM75fZo8fdH2gVd6QZakhfIIuKEniAZI2w3cAHQsBX3bWC9e6eIs5L93cA5RoGR484jfOX47k2QJ
009bI7U74/eSGcytWJtdR7gxsutG+w6d6iaMeJ3h+NFiYsSDLCX0cCYXfBgkZLRQZzOh2UzNhIeF
54LTR8SGUS26l5SHnRtkJgdpNl4XigrBTSOkXLuEiZeDM5Twqxd2Fm0qZi16x31LUPbo54NbPni0
v1+0vztD+tyBFBlLmOonZHDtW01jA2IdawCxviHCHDEeEE33F/hH3VkQ2ih8KN9UkOw0SgMUQI9v
kr9CvZg3hTkR7zXQ2KT3SldcDQg2KGPFXCTwNFZPyUC4ZaY0msXrwvGI2qLLy0I3GDVgELj8xg5f
IxL/w4hV7EPUXg8RDgTRMiDvQDG4xUqODQ+BvzMRTgYopgf90+qBrM51jGkJWxG9cCdxJ3Ra+9yO
p9vqoflIiGx5/Mt9XvUOPjKNMwM5dXRCkWgWrDylgLMjBmiI/906kyfzJi6Xr4HtAyXQHoF+iXpC
X4dzTHAPVWSDuWMXpwUh1LmveTCXSeUT2OlF6sHCjIEzrBB0Bk/Lpan3wa0M2lh6YPaJxAfXV7q9
gQpb6Ob0Wl7hEkAG9oZOY/5w1u1TXzq46sWlukTH/q0NTW0nGhE18HvYDMCX3M2DK0grvlfhhaHp
qChBhpEOVmtuMQZIzUgjZwgk4XsTddd8xNljmGmr6IP39y4+ZJ7XfOj2Dam8ZW9KbMMrjlAN1Cgi
HiOz8AYd3GZFU9RpSyxZFQqGVtB2iwHO3eip1J46K4VDtxYc3kxbchiTYh1jOn0R1D//RELky9sD
F4LWA3Gv5Erhj+jrPIMBQ6Eh0MV9hHLLMVw2LQpD+mso9qHp83T23XmZvj0H6NLyYITDY4IDXP/D
GSPnA80vfbsPYu+AIgadqXCOmsftEaj3GFE6TIFSy3SeHMvRsoeDiWV3VSEl+IZsxNtpJAZBqIXH
ZqhzKAlPoopsqYKj3IJKe8Tn4QZ/kO+Qc65ZXxvEJVup7cen0egYg4kHNlRO5x21dTwJhPAECrqC
5Qr9z45l4aw+xP6LOSbd47XODOHWLd4gONF4YdZ2nbBqZXFlgAcK2Bx2tyPzYQsD9XrGBXGmgjll
UOW/ZnjUXxFvhbto7rv5HGVZYXUBkWVp67D1kDIZejRqOW3bseD3ucNx6smz10xeN85NIMyvb7eo
CGuXpkSscrmGbucWQudQIS3YF3POf6x58Ij7vcZSf6ixqPM1icqlbbZV41vtYBz0g6y3ruCL+ssF
s5CJ4uZ9OTh5dXju3olYhNCg6TynjPlIZrlVGGZjpFkmOEP5UozRlnebGf1T95yeulxJBEHk9zUq
Igv91mv9ukbz23zodN5Wr7vMGs+RHuyyPBXuTVav8LfjkwNIz4EYx6y7Fa5MyLa2jPfUGQfHNrbk
R/id7c65X09fq3KjRL+v7LP99M/KdFk3VdUyDcCs/y3q611T5scrHcHlGV0vrWN0XuM83SXFQh/o
3tY/g+3eJVJ0iEGS9W4fVij3jfCUlEPLL4fLqAnuw2t262+CBo6L7hS+5p0/mjTf1D0t3nb1XvE2
vTud8W4BlyvSAmtyySxMldtdPXyFNeKUpz/KuU8M9W/X9K0meFavx6Ust+ALuy2MzbnbE0n0m0Wa
c0rLqMQiAbBh59jf9m9YwQr+0c61nIePwtOxu80owPcjM71E6gzwdSYl17TuGL1n94LUy+OvxBGY
8g/bA4Scpsht2YBo822adjeK1v20vAlM63awT83FNuUw714QXJa6RXJe76daZo3q6S5e9k7T58zo
5pOGGmxABL6S3qK481Egr691OD4vqdFl90Nwf89Xez6DJs3iMVFE8+j4tlw8yS0wZcDmwm5j+iwP
KrSGqUD6F/i/SDORc9FdcpUtiglmUA9QjJ4bfD3CWxfvgLycSFfc1+SQLXf2dsN/jOnZv40PvTYs
P3Lbym8y1LrmLMJrrU+De1b2HhtrwOFW9HAVjPbIJO8i0sDTtCT1EgPEGMpY0PSuSN0hRO1fO+Qz
IY4AuPLGu3cV1STAPGr/9mHGTdpyqllreEov6XV4ertNmlkdm4sjeIIZVtMgRJWhvjAXxUgmEFg9
LVKxAD15+8mp85iCao3xoyALU6lzIAZEWtQayTnepueoCbU1rOh0Dz3tmDTrZsZoU02M7iW9d5us
PbhMje4tMTqtoZYtx6dJe2CSZI6qXpE911YPOwnrXR4ow2J0js6jVlfua2vdcIqu7/KF/byndspx
ga1W5xrswpN/TW4I9Ze9Y1wCGqYLnOzet+EpfozVGJXzsZ5+XDpaBoJey1oki8yEvVOS95sVPTT3
SNhAJ5mRaxnxoDo4bCXPKGeiiOQRws7Yu9HZHPhcJfvdQM6iGGooTlj+sm/G9Ye4I8sBvf0QsWek
rC0omgd+GtXqzoO2wj4+D5Gu8C6BhCx7DeuoHosY0dvi8Zzs+6V7nLwCnf2TnPqH4bJlV6s69c35
tVdNTxw79i04Lpq2fevvhvxiocXx2Jgt+zw1Ffs6tKZGR5luO1rv6vvmmKnbrouie2tY9GAv5Jt8
XDzRXzizI4d4TJgaOTTqHdypg7/0jcG+z3XNiq5ELQrNoXsilm8DNZPQZzz79+69a2aIX6SX+JRY
6SuoY7mvB8+OCRyGFDDcDa+dki3nFpEyPM9y7Arc/bj9srUccaFXPw+3m7zTrNGDPbtqYmLogIFJ
HlfxPiB1Pbftw92WodGQGw24ouX7Y15OXp0i1Poo//rqbLvWR6a7ueMEQdVb3O1iRaWH9Vfngvmp
PsAfyRwcBlZf79FbLtNb9pgpAVjkvKtGoKDQGYzMrjKo/SLhHFdHrckSXQYK+Y9XVuJaN95hNo4Y
BO/WFHHJ6W66HL5QPCg719B8v6xbY364SZvJYy2jvUKi18cn7BAz2NZQ2htK/VMkIBkXl56Qb/Xb
fnvIvYGXNzD65RRiiTo6eEbygmEytMbnQMaHpquP1OErM262Pnpl0qBYyRFY7UtXDdW5PH8Fy/k2
3o8V5+hvHRk/8SLcjaVY7/Kr1452aKa8ArYPHPbr6kSzeFyjpivPlRxNW8uj3x7IGQ+pPedZNEHl
cJEKA1ppUPXBJj1a9hLhQrROOOTzQAMVzk145xYr6AD2ZeQc3m/zB90oDAwUIUz7xDLs3Rjv0qJ/
3hw8HXy1/4yvHX3n3pLH/D7lgZdTa2AtjMBILPYtjer9BgsHcTToSSuFdHNo24w0mBi3O3LnsLgO
Tr39cBliFJojFixswrizDx4tl3Hsg0OXo3xx7hiEGSdXoWqXm8fUHF5X8vy20bvGgBU2KTthVmfb
8Z6mPt/7ErJcl9k1vkFcof7hWY1fGdelgJ3O5CE6lXlkcA7s+pfeMTOHgkpvpkpWdyuaLa/pxUcN
6RyWHW2Qjxh4LNRRzQs6lgba4BVtSyEskWmg1yi3SkdLb7yu/ADbFCUq/ETPY3TgTb+AUHGf3gu7
WbGsa/Jqw0o9RhZcRpp5owfJIUAzJlr8xpx7wszn4XP91sve0puhVRTlI1JDn93h2shn8qJg1gLs
7+pcp9wTvtNKzvSCXoAizlO9C+gNElaxISy3d86ShzlvvVc4bzw3+MAAg092XjMvYxOp5dtsKYjv
PKvrh4ZC1mnFl5qh3Hsh/wrdLTiEVnoO95kyqHBBZ6TmqOELozI4785jzO1HS0Ofo6xR2aC+wd7P
1Tk3q4+jHOF4DIqeNSAagxBi33xX8UHJ1DkXX9lTfYjip4tiWl9ewdDdCFWPt1ZyJ4PU0nu4DQ7p
1Tv5xbj1fvHz7E0QkABxMO2mc5AgYe9zbViQToPtuO5CWd66uTNYZs3qNlYoYZ92ZGaPMeuWo9NY
RWU0lTu7/t2T/QK3Oc6A99YZj2+F24aA9+o8Pmz2vaG8OnUJmtagGdcr4Js5YylcbGMrJepwV9r2
rlONP2j/IH0LevIytUKYfAjTc+tueC31r6CMLsMbH3hO5FW1aQUIb0T3juQZpGmvYbv7ys6sQvI8
Lnfy5PofUzbofnjx+aQKHUdrZGIbw4DyBq6yvW7wJkfn5GXXK7TEywXvnaU5ys7V2AcwZboXd+sU
g8uw3HBpt9WtC0GFIq3/DOZIcCAr1U4PQrVkasUXlIhQ6vPktZxVq/vqPll2tA+5q0+vm2LwDHbR
GQkuI+DVDNtRu1tP80ERWEMy1+RWioB256O3UzKEx5Rsmp7k0BzglMvVshar107JwPvAIZRRPrxu
XtNngvrHZjxtzVHZl9jXQyRVI7mjZIduPX5GKFp29j6EjFu8Q+KhTQqB3my1OsVWKHGGq+lxCkdp
rsf7tHg4j5ijjdI8VkbtwS3UMrjo0lzuX0Irs953iTEv+rdVu2+MLPeweXXa3fuH2hF5XFbGRtZO
Lz1rdE1U4h+S+hsugA1VLB7TnA08N8fLtAjw9gY1Sx2hTCX32DlnnHybmwAbsaOv/jYkhyWX1L0b
L++iNZTWT3LkJTY4KKvQFJju6EMdp3caK6PLlGvGXiM03jWCaLzH6HhUTfbD1sgMnv7WV/rtTpOV
s2XS9A6oxNGGSugVN6r3KhzKhLicnNxq8oqa/hU0FJ6go9+rl8/E+Humz4BNhugkKxI14H+rl3J/
ovuuWM+x3r9H19EjUVEyGvGaovDIzmr7WlAVzj01RlJ2WrH72K3N/PdFqJ+TsV9WIX+r7u4Hc1dX
S1Zxv7i7bNnfvp36TYivJzas594pfSQPaPykfoHUeZJ/XRKTHO1GUVpN994rPWTamtTWg6mDT6Q+
fPhCpiBPa/aRHAr/gltohdgw+grOXMimuq/4kaLaNi+yXRfIUnaO2yGy0tFuceQdKRIrpEs0aiLx
U/lETdBOKsbbXhWYPvlnZV+GV57dsVOtqSL4iJFOI/g4MVMr3Kf4vPj1FHJ8jPITejGJGd6iU9gK
L95tYq2pAfg/a128b1Ou7e04oMFYT4o5RUuPtDLaBoVzjAt/13sFlFcheQhpVoPYdNk7e+3ZLlTX
aCxfacriMkQvggnjioNVCdtjqWsQhE+4pEz07n3VSjgi5Yz/LDMjtQbX4TLedppQFMZ5bPYgEMGQ
iswIiMQNZWipj+GsD1za15GzvhNHEfbKJO/BfXwGRiySm1baBCQz6pBDNz4NeEiIVZwCvZfSn5IC
q9/ylFCPDCZnRg+7804TN3HVWfYPIxTawGUERFU6R1Lw6O6oEfFk3doVB3IVPyPV0yNkoLp7/xUp
cOqeoRnvPS3ZR1IgMq1r504WdA7pPe0oOJYex2iCBpKPQTdA+ltPPKBDzAwH7vF2iL1G54zRZY1w
BY/t0N/Fcke0LV6+yYWqPS1Apck/RgjJersYqaM4ZVopEgGEdru5kMSgqXOKzsE9KOC7vGHk3GtF
mrPtCRWclttktHgfhlPNjRHprTnervbTqvegycPoSSLffm3OwxfW0ZfU8uvgubluzmNtXgSHkYLZ
EoNCy0c3vMhwVxrd3h6TItNrISl8xgON7ZI8nCa5ZC/Zvo2O8+Wsxqc7PWXbd7VbEd+XqZSB/Dv1
bj01vPxRWis/FtYqU0EUA9uEiW+FtaUpt2ZbtZ+wYXZDbVD5VW87LSJMiHxrxhyio6CLAoRTovOz
pdhk/CSUn5GEhgqv4ua8iznh0FD7PWT8hKL5tHP4/9cl1v1lLiK/Xqqkb6Un9OEcTEyXnpqfe8Zg
CzJxn2wTPcoDpgDpYL0FRSsmfMuu3q17j+6Bd1GdWhnBOdJGVnab/onx/HN133pCz3ZVL5cXVqcM
l4nkYqWCACf/e6U3WrLOZiU7z1DnDzZCBN2MUFhLlkN6VgGiuwyIS3bdgWKy9pHO+qO788Mz1drw
+ND0kE3Ebz6Z4F/uXfkw99YlXwo4jBrfbIGAOaHUeAly74l0ymCzqaD0WV4TI0mGHEzoIVaG65tL
y31aB78/yR8G9/9dzTeUiZqbl+qiAEOrg8+pQHLO8A/u97TVqBgOBq8WZI/9mJRukMPIcBjoDRFw
GOBN0b1FGECKpvCuCQrvNCS72ALdsiKLPjT+eDiZ/tGHNMRq/ntSsVpJUTRT1pmXfxKKv9y7x/K5
Vc4vJGp04FHG8HMMhWYbt8tGF9qNRtvKybEDwJkLGFRkpdQiW6ZZ16XblvxG8iqs5TS0ato7L0+u
O3LVnAIBVYuzB3rRS18Rc9iKlwd8184ex8f3ZSdmIsSUwHLfMSx6x7UYva/kghETW+QFy8T5sLIi
oUW8HR3/2CzGv5il/1zwJ1T8ywVvT9b5YZ3ZLNKQaXsb4XKE0Bmxo4B7CjsoMn5AcsLU01n0jn1G
7c9RFfUipRPtTyD12zsXr3Jns/SnUwS2fLwAAiD8lIfo1DbBFG1dI+4GQbkKOBIw9nTGOt35+OwU
eURi/2Ht7Hf1Txyx+m87+b9X9S2s7e76vjFKrurT/Rwl9yWS7tinXZggnXD1PiWf6GvqYWLaIFs/
IdmajOPsxzD2ZNlF1ePT5X57dgtYOEYGBfQveag/F/ktxtXN4dp63FkkQ92XY/VmAs6I2KZwVT+g
rrlSx+Zba+8wF+1A2N+sqwFuwJ+457NtxMxxjs7xHRU+zsIPahznQ6g2WX8Y/6j/HhHiXuqGRe9b
A6D5bZkXs0CT71S0BUqDGbCAObQ8JEBHLNG/P2GljUZRFEQXN1gOhVx7M4nH+F5TN6FHBlPurxv3
Q/hlRQrWLqaEx4v6HajeXG/a6aRozXi29xBhTkD6QUUQTzUKLLhgGTIsKjbrbqYFDGA70P4PSBu/
sCc/JH+Rp39A/bEaQzJ0ywS/an0yQb68QfvT1tya92czhkXcBocie0xrwZasHv19qMaMlzuj0VF0
wyp7GVG6j6HYGyK8dQ+NhwnLOR5TYNISwAwM/hO1DsntXzBb+cdX4n/L/JwSfVnmDp8pM1dYprCD
qAUyEbnu5xkMlQtiuevhpP4mJc3iLGzbNff3U4Cn8kNgBVktCSyy8MD5hvKVj2UJ6VkGFrvoYLw7
O73NJhNUcVwUYyGOHJyjLQsHVMSJxSD3gVLBzQdnJ+xwxexawgDU3Xcu6YI/krEwaQlrxB4yBpBF
s27tT7UkszxxhICJs1/zbEdTyzYQcKDjic0ZuBsmgAFKl02LpJKr3eEB4F1gC9o6NnK1jWt9Oj7H
eLVj5Vlt8AEzbCyYd7GOKJW4Kx/gtX6/Lz8QHrAo+nJbvp2ON83Yne9XhUDV9CZiXl1hM0w/uQe2
orK1FFQdKVcXF4z0TUAwt34oQGu/r+KHCSGrkBhvKarGiFAXwJ0ve+Mk1dXBLG/N+ABamTECLFVm
OfJEyMM3CgJMCyyPqSeiTPOmjLatpA3Fz3AQ8gXUhKXC2zVF6Zg+jvBChSp6Cy/GH0fzj4tEz8QA
KyMwmN+LSP1QXqzj/lpDjpjUMUAJk8m/Byy/rhn5q9jd0iyNBodVcD0HN3+twGy6cOtyGAP+G90d
8urxLjyux+K4RZzpr2f575yVJ/llgd8OndqoXvKlZIETEyxPeYVcLog0vSg4h+tN0xGGW+IQxBxD
xdiamTQiIr8/yR8gdf9dw7dgrVe7ojSuADUFf8YV6DnC42IEBirK9G6mD+fzOYq14MIwPrT/qCZ+
PNGMNhupDYdC0gwRBL7so8tFf7QkM8eHbdJJNDFR7PVWo62wVLAz9X2AJOs0EnjR+adNRvzq4bPp
9iUYh8NhiWOGsML8/Y78oG2htY02Amd6G8yZ9Tl5/rKmupS1pSy1qrHah8Ibtjgf6MHaT8otHMHW
OmUe+l32Gf1gspyLPcg2KlA98ZgaD7V/b283GrD1v0LiDzo9LEwiRzcsk9j7T5ou7U5QBJcVAVl2
PmaLB4ObvYdiHcn5Es27zQH27xDFaJrjp+Tmnqm6QBN1nDOOwXbnBfrg/a3w5D+0+T6pmN9T4K/r
+haSLq9834IPW40FYR1glXf3t6kCj1tFlPWJRxTy1Ikx1cK9pzoqiupM19w8PqJbKbnnEV7JQRtp
t2Wgc6uPQQFxjx53oHkKOAotZoSC8nLusCe86ejoccmx0Lyt4tqnMUBDql5rQQu7mgvOB0yA/Lvz
6p3o2pz8oy93zkHdee+XwSHAzzTdMZXD4zm8+r9vm092zG934Rsw/WaejXN5AzbLDNZOLiIJg/4y
FGAlrN6Z4NYOup207XkwNsASvLYLlLUxewZ2ScvG3ojUGHMvcUF0Iyr2kgXWtsZgFRAYABEOF57j
78uW5J/y+a9P71sov0sHo9Qf7Kpz94bLq06bCWNar3SvvSO7+4IiADO+QKU+rWOcyoANConFCoY3
+CoPp077MebJ9bGsqZCEuLFOmas/MfKswsXJa8c5juC74Rn4VT1uVhhz+s8Vzx45ARSvnOPYHI2s
QZ4whAGhefU0kDu1i32xdyf/AanuIqkdHMDKIFmPgTZWN7R3rAxWDnkbPWKglpR7ui9unxrisIWM
2tF/uOf4hkC4NN4Ol57sMi4QbVpP+ElhrKBFL4xxJe7y9U/pQu3Hm6rqOvBz9Hn+r7/5JYY8zy/p
YRiImWGkPkvkj5M9qfsdMIN0gJDPA1s2KHxTE+JagCUjkeWNKJGOjh2g4jK+SDb2JFuqnewDMkfq
AKcSwCRCX/+P56/8tdRvDd9abZ2W1eUiDoBZhyfkPUAZYU0lhT2ZtiZG7h+k7SMJJGaBhXHc2D3L
x1uBtzWKMgQPnOkAq4N4JGDzd4CjvUWb7iwZyQ6tJ1jB4CeEuEOS3KM2go23BC3OgeHp7gDd37xT
dckVRiO0G7rBPJWSVvxmMsUv+0hLxCguT+8fXhoPQUuGfYZZu/CN9BdCL2QhASVrPDQGCXv6UpxR
r9VHqHKSudsSOrRyCi73CLUMXIF/v22fKsb/vO3/e8DStwa1erycmusdzTbc5OnVLQA9jg4tNz+A
pjyCkmTmtBqMRs/pADjxSuCRLgulBGxMKp9lqedIyXNxQlDqHH/g8HzGi3Wo7G3q3B3Kra87Tz1G
Xbfzx4Gr/9SuMP4/bJdkSN/PkFravy4H+SCe9p5CS4Sqz+RRQPlBr/SAvy56o5HUGQlAK32gJPJb
g6c9aAYBFGlftewtimL47gIJPTd2HMYHB7b8JAH4DjoeISxQwTudXIHBlfPHbv15s35Z/rejRpdK
KS9KshXShQR+7YKQig5TJNRPGQAghTCPgWSDpHt143T8aX+8dRFk/f3xA7X+oToxUJVHiptpCMXu
fxOXV5Gb52sJE4HKG2U4Zg4B7wRfDd8xwMmSigPYK/FzhjczzBcVU5gZY1POAhQcQY0cfCncxwsD
KC0NIPLgwuvQGwZXizkwf09Iz2790pFXOG93WtzYSkCE+PWOleR1iCkjL+fTDRXQAHsx3vAuODzB
aHDHZ9ZRuS24wLIzoJvkFxw1F2cj+BwcStjtrbufBRKkPEGaPjjwTp1JG+owXnDgpYXEj4L2gEyg
hzbjF0irWEBwb1zszkVYmtE7/wiDP4xSEHCD0i/ZJQFY2D/S/edjuTJ7enChZno3uK5CurXxUWb1
+cgAVcWYj/V19+HOa8j5WP8A7UTvZLTC5hOUzBaEzAHlVvHVLQ4FUixeIiFyNrXIx55gUhsnANNb
uUL4XLdDYQ9bOdmRrTD/ONsBgq/uGjqn602nklO7sDKQ7s5Z6zNQ+DIEWPkbtNTAIHDWyG7ANNPO
gHKRhbuEM3TwNJBs4uk+udoSbIRJM7Z28XGDh8nrSQMOXGttT5y4oVEFhrRE9vdA/rXFsnB+tado
hmJv8Eb7DmgpgYonKAwpxm9MI3yYkVxIzv27O3tiwN4FTLt1BbVDTLhbnP8sznVYZgy++TOM8nph
OQrdkxjnCwfuFs1Nk4MbidiW69Ed+xCTDZaG3vW7YqO9lrvGH9X5z0nDl+3/LWk4HfanvZS3Sfns
pKZrI/aiyEqFmDI6fyD12QqM9Lm7bzE7GWGS0vkjBv9Yunx9B7+dXMpRbvbXC8Z04s68bBD7bQeN
KvRCK8qmCPB2D9lWSncSKnccwugc/7GEz2bn92PApOsrw0KWFFX9VsGdrBdB1qhIa3IXEoqQBKQV
4d2Xb7ASXo9B7eFNIE+aaHXwAdm3nB1iJg9B5Wxx9O8Y5DvnpdMMbuhq2NZiml/7HGrQvbcjpbaX
6zQG09ymydgksc5bOblC5B+XizN29jdQDw6iJO+md5j9Ht9+bFGZlmHSMzNkuJ7fbu3umdcwwYmz
nRowvpmUQgvKBXwvCXYVCLkoWRiEg4g6kdNhkxtCL1egzh9+Fzp4Gt/7ccqKmbQKj5Dw78pVU38I
wV/WqHw7gp/Ly05dHsUat4Ai211tuKXhWAHOv4ebkb9gZsbp1pn0Of/hUpDHTmBaJCuYCPHJYZSw
aVLD2R09GT6PFkyfmj/HUoz+3zD849j9XMs/++R/91P5tk+u2lE2bgfWut2FQjFlgb5rNIqAAW3H
QTPAZ1kohf5fEfkmDv7+7q/XRRczpt/W8K3SP+71K1rarEEYz9C6p+VwoHfPBOrzea5WANl6K3Q6
mTY9A875raPG124DR0UImW1tOgLs0xtwm+7TqeLp0xNUR3npx6lWAimhTXF82nNC29W5k8U4IDD+
6ld8ihx9vwoLDiA8ZAy7dfVbBnCo6tZZLanOr644ukTCCXiXx74dwNm8ecKWsYmeQ0lEI44MDNd6
oBgim04eJBaUyqbW25T2JbRM2vdvqXAKJv46fagns306E+bYd9916Ot3SXjocwK4xwePg53QPW99
XO7e2xvBlbznj/TmB5i1hpym1qYbqsr0qb+F1e0LbQPjxCMSw6Sn//gwbHxdbSQAmCWFI4YkCAHB
sSAxs+kIgzYE2Wn4GdQ0+AQw9uKW0ANy+gq1zd5+vzMR934PDbrYqv88gC9r/BYannfpnl+UXU21
T8NKivcGcgCnSeMvjp5vDy4KVNeot1osWuvFjV0jZonEumtImDh0sqodVLu4u4OXgqOZsP3VZ3gs
xSHaqn23unpK9N4/j3OfnjKu5n/1TyXpp3rnf/dYa38LG8Z2W6nt9l68Bhq0LFrJYcvXx5MaVUlD
yN4hMLkLb2BchGOmpHo37GawAxFZUXsfSrMrPcwZ2S72YbwWouMpyMKHaLL/mADwpcxZPAmVtw98
r+G5oVSPFeGJo1GZAlscH4n55jYdWKX7enhK0u4Fus73mQjpexXmX+QPlXODlWo/zv22gok2BMOw
OWL/fJLZiRUGHjhO2wDUxtdYwU3ZNgm0cMXU6Uc+fDfcF+jCC60DddBSkGW7We4diBjYRKagFZkL
48LfN4XxL9v868ZlA/83HZbz+vSSdG7qBOqcYReCLpsQbZd97ImtK5Z+gnw+8kFXudFAqDxlqr2k
qP9oLabWkuvGiRhVOxrum2sINzO4wZeizIiH5zF6TcMPusS5T/prb1edO08NWBZdrdD9EDmQULpV
B3/ulR+Pwa975VvILPKqkO9LLotbdvUPRlhLtELghNfx7CkSxWbdwlocHgTYKNM54HV2XhuVf+ep
zRpcZPER5MJX9cEbHftcPDm92AC4ZgZrhWxaKJBUpLN33e0K4i6SOSB9ZNJZ4UL0WJORhms4Yq8X
FRhao6BksFg2nPo96waeFs/HDBvz4ZC01iO/afpT/tZsGpw76/YwsxJAeoQ8lTCxvtNRbYTTdk0m
K/y0911gz+gfSh8mGRKKEwmp+7DEKNWeghpExg5cY9hsMA2r7SvthxzBbQWsKmPmMd7f6Fr+kVZ+
Vk3/xBZo56ascLL/Hx/4S9tkf7nfHpVoB7eDLeXkaZIjxlZ9jnriScGEWbhAtqmsGM8+j45g9R/c
CGJmZdeas/lUHpZN7pxguZ2PIE+wm85dJrXYRc95f04ESkbMKcYLQ7ffvE9ao7rwGZv39/6fvXXp
U4j52/UoFkA6UwEcAIv5W5WIZcG2rFr1AxEGjlwNebkLkOOggCbilCPDRxsI4hksgLoJYZ0oF1fv
J5y8AmvB0YWpOLWNt2I2sK44hGFTQrjKmfQUyP/dQUs2vgyiiLaRiUa86m6onXjndgCEaNJBJzcQ
xF43wtWXyjSDCqVGkA8t5zk1PEHaF/kayfLkXAbLtfUB1LNHFLL6GP2OLtkSljDZ88QUUEcBqW0c
pU/D1dn7LRcU5WGR+6Ck/+R2yT/EaOT3YfUYEnpE1ueff9kHy6v2alPlP8YvR/tcO0Ri8OjcNlHi
Ogb0AMCpskjw4EsEDYXkHFbwSKHAZLvIwd1vekZPYTjYDu7EjAIHbX7PB+lGHYlTENYltQaq06B9
nrsX3DIfzlV1EElfuVWPVlhDWfmcLl0w1eW0CgWBg0nbWnbumWCRtoOjPYEd6qwuwUh1lqjMUXZ0
zm37Bcxh1PiPyYWC+Z41ncJXaigQSljsRHWUjGimLZESvZAnecuru1auoJxbA6uNmi0W7bYevJx2
zNkAdRMD38d8mZUhQ7RdSZy8+S3nPi3Wp9x/9uSH+xgYCMKpYevs7j1EWLK6Nyflrt3bjM4pkqSA
iiIL7HD2DIWszYW+eflWhjUNsjJSDh7SQ/bp5lW4mQGeBrP7qTVlQA9y1Fkbn1Erla72k1oYybl1
esEc6oWBVPwMDn1ls0tkYQH8oj8QyXAwHAO/RD4aUHYNQR5g3RoBU2GkBPPZbwfmQjSe3rU5zBvW
kFaqpxbOofBwQTp+mPQYg3Z6Z6/X3vX/cfamvY1qW9f2L0Kix3ylx70dO90XFCcxncEYDAb/+uci
59WrquyoIt3a52g3VSn6teYcczS04jd+7DbaevaSNend1j7P6HZ8KPe1YVOn9o6ucbWp91a7N4/K
M6YXnmxHm3Z+71GYidvokz/CUpnm8QJf4OmpT73vqg9IPyFUpw7kZl/7KPEgIa20dq+Go2DiXdmj
qB/59UrxtQ2ucRtxC/fbcO4PF6aHsM+Jhvfext6XiYJNSsE79kf8/wOF6Q4B72+bkfFD+a5K6hfL
SJZV/bvhWVuYZZr0+pXpj7a6TbV3FsDXx48H/alwYs9gu69ZGuHjEFohJdaFu+VjmOznvDLZ6Eyr
UzlKloFaGO//O7xGYa8TPfWKAsE3p5pO1l3narSw09Eeh4LeOSIOUvBUmAXAU7xbQFFjLNllSxYz
D4ZWkI2Lm/sbujZuq9+WzT8u1fheonXy7aoM9eQ6FsEf5owaHuhrwOQIFfnIoOx5qYGACPkavHJb
7Ay/fFNYnNijHonGQ0H+KK3/XeFoP1Q4TATp9XFdINbO+FaaS50gykmvXPE61IHiDJaeVzi1Hn4R
DEW8w4qBlj0JdwvybA9R+NmAbHUw5sbUyyvgDx5wvKbxKnbs+QhgXUdU3095XYsZsPuCWubfZ/wT
VqrKpkwDb8gKPIpvnVKTDonRnIsrNJNTOPGxN5g45Ucfls6IaUUgaek8eRznbOmiCiomOfladsbU
0Pg5c0tbd2mEHHl6VA8juvgbc+6HzAoNTg6+eTrEOVP/vsgT7yEyoo9QaKz0DWnogy0fR1G/6ia8
nvWMrKVyFu9uMsqOMZUxmreAyozLbuEZ3ZtgNb/Nwn9AFP46o2/PWBY7JTuZZrMXZpgDwPA2VOpY
OgKyzv3zNApzX0T+fqTLrQZAOdi//TJ/bqmy9r88vB+6LDwF5S/rE1GTpfFU/9gB+yiJml4oGrQT
Wcg05vFcuHh5o6DbpzwovzedEr70nTTKiZ08IRMcPfi1qRqI8J2LcOQpS+48huL1S60v/3CXNBEm
lWGK0HKgPv59avFN0brSbGqSz89sgdQrhnd5vc+icOIMH+pDpVnGq+KbHL9exF47Q/a20/Rf+tCf
aKJ/nca3O6RcrzJShVu97y7hM3HibPE+shw0i7P4tFRd7b38MDzzSbVN6Hzrgf4ruPjnfbG48vUR
q9NlX/nUEx9uvJIwUbw5OA9IjyJqlrDb1K/pA+VuliHD6f3Yq8HrdGaPKEzCfz/s8bX6ttz9dSXj
0vPHs86zQi6uZl/Tkepg3obrU7f6/z7GT7yhvw7ybTUwNKET85jbdXqe0KHJfGdT3W8GEMt01iyw
dSwltoiONF+fLO9rcKVvP6ESmDf5PP+op9UCpd0yYz7x0d6d3yQfX6vRv27Ct1K567IyH4Rrva96
b3JydD8PTlQ66ywkBbOyFz34aTHtzpiFO/fl7T1hwn4lz91uU+e2qhe/QDFf5KB/nc+3teB8uzT6
KeF8TPR6savC9lgqTrnSX+5LwpiM15aZBXoOG8gQ8wzB+/fz+gmmgCU4YRGAuzT67f39UkwkMetl
reYrOyI4DkpPWAqiXYsICp/gnZ2d5iH2dDwlst++7x92X7BsDMBGponKZvf3kcsJkROVqF9oenHB
VsA2KBgsPpvAiKBn0GrETEqqt2GuuLlXLtTtb5ut9OMpjHTqMWVQIZjq71MYyiK7ZsPtstd9ELB5
T8PjlTO473MZpS5+H6v/w93GUuz/P+C3pz1MukFoDA44bPAAmI720cZ1lGAjEDwYvh4MpKEz8sK4
0vntTfvtYr8Bapku5HIdSZf91Rvc+0492yDri+yMyqff6ihoqiWrusDYxwwnS7Ad5B1Unb+Q0aTx
hfr+wv9xC74+iD9WISMT5LIbb4FQYhBVBKvcFVVHAj4YtRt7NUC96PxWpPx4VKiE0GFVpAfidxD/
MpwvYhmnFzq9wb4nDuY6GIu/6qEK/nO/OW9nj9Xmt2L6J0Kw9v8NbTSD6uPbPW/7KE4rQan2tIpO
8RYvW+aIXzlfI8H7vWN+90lCg7qCreiYfmntIbVvNtwM0IMRcYroZn55B3+oMP84J/N71dsbfTWc
T2rFdyd+bfpUONauA60xYHQi3Sx/eeQ/DdAMGeBO1SVztNP99qXL4jnl4+tK6mzMiwuKWuoMa7FD
YyUgRlifZvM8XKKqGE2FllOSFCzH+IUt/lOZykkYmJqBkBjGFx3vj/fuYuLzl6dtyWWDqo2M9pEH
BWDMOPhGZgnizLgLxeFZQvmoLQobLCy3xdB/Gp1w7I0kzUDpbJKxrbILE+QGGXu0Of9tjfgJ4zQg
I+ujCa4OOvGt7qlFwdQk/VzuuU9oeOC1K0SU4A3Wnu0olDPkxzBeQaJUJ3HqztMzV8P6K5udCfpA
cJ18ZBDBGKLH00wNjf69C2oxtz75/Z+fVbDGaAGDuRcm0/vbIXbkiVed53XyoffzVA3l+0Hp/eK0
0Am/MR+bC9ycw8lWzzR/mfBJtBZWWmpjBxMqeBx3/v1yaj8gMhjOSTK16Dh7Mb4BvMlFzzUly8u9
8gCRFpba6Dymi9PiHia1wwZ5deqxXZAkhqDi6KYosZq9im+HYbG7MwQYSJq272envY0TT+nOoB0l
HSk9oNfvg9NK64j3/DYJX24dxk503DqE5gXYQXA0wyNTgV+uaHy5v613JuW1oZKki5zNHJflP947
JAr6PSbVal+ZeJZYBXYto4N3N1dQeOR2EoGHBEPuFryXqlWw7CLA5x9qW4En3tgGWS4fGqgQbisf
RTRq91Oc0+YnTLkCE+MJgfXTnlwtUXZB0eqF8KEfbrjfaJnTne0b9P2nDqnXGXunoH3qkaAealxG
ol++cv1Lb/H3lcJDU9XJ6N+sSdrXs/3jSm+9rtUnFBl7yUOFNCEIfNd+5mgy+HLC0uu9BjkevxYY
HvZ/vk4xE2VMsXX7Gt53XQLLpOyZH0AJxDHswDBkgkkEE2HMaJLPfFnv8qAK+UYhj3zKU8YmYb3C
WLDH/nKePmi727Sbx2e/a5yLFEigm6pdvTSLeKG/10GUO3oOHTQPhPfTO3J7ZcazwCuaip6NQLEu
n1njn1Zg58NkfmV2MCfsVwoIuj9bFarT0hUXOk6tLAPjv98xGQBoE528d+XKw+bivOmQYitcjUqb
NOt4Kvh6IZmKwtvdbomekOwGFkuQL5jIZw/Fq3i2JZotrEUi69TzNUULZc5vpBCJYzzFz/tyl7yr
zvXtfhg+KNkZnWJbYWwl08JsZhrv29S6HgHjPlGCRS89wrk8JCtrOnom1Zas25obOcozPWb6Ws9M
rvbCfzqDbGAquDdHQe6m3gnvxG5OTzhUh4pz0S08lzVKAcwsVDupkdVmx3plcqiHfJ+QF9qxZgT4
3DBKWbTDVMSn8fRZ5w4i+vk17FlKwIVwhmjX5vHq42W2BrDsiVrCcJpnGz3iA/DGdGHU2+EuUfh1
GM+ifeed/eElWmlHPWz2uA49p6H0WnoTPx8Zn8ZG30XrC+YRMypE9SOurXrXAdFp/o2GWTloy2LB
fdMr67rqpglMIeYaH8pccTg896KfsaZfD8h/FTuH5bDMX8WXyq3fJOxoyBy2azAUl2E50mS1sp5a
r3qKN8WJZTcFMXxrPNlEwcsiTHJs7NKblwGpaJsrz5777UGl3YlPCgRS+V1bnu62/IxaGsuT1tdf
FEyQaDFkmmdIRbimIlbFyAZQzfQLze38m2FBIV2rGMSl1kSxlcFGIUDm0/1VOkarHL0xtak8x0xV
OJ6mMvpuaKUaJlKiLWzUVfpcL7Ftq2r7DC8b98vSnsC7amxx1mCkus8YuzBanBthlNgxDZl7m8mL
mtCCk921Vkyt/UwTIk5TahMu5015Ma7O+diCQotWPfi4QBrtKDlUyLgakU5pnb2CjxhOC76PA9UU
u4jb05UzeisZJC8MLGHxSh2sEVObCuvskxMR2TRhYZFZWeJbasXPNDYoi3OPrtTA4CLmHDGVDPj8
Be/M2vzav+W+dszfo8OVCHCEChjpifMm0DeAuLTjDCuX0lu3UACXrckd8tPMmBee7iFQrAa/OSBP
nrNyNo0TF161veYW7iKQSChH3rvKE471gg4H3u49B9QF9DUYXwEB8sWWtsRAkI4sGgITfSXGNpnN
NVe5JblyAFrZUD+mdiRbtS9M680Qth2ZX9Z1m4fpSw8J5H1grdnnuHXFq+pV2CtuuenX2Q6d/4LP
F0eRGu+O6BPfq839vXyuQm6nvLy8VQj812wZ2rOQ8Ky7fTETAxoFKFC2jE/N04CDoH7gmTSr2O6W
zYxi4O5c/WzZfRqx0wTVIsbmZIl1iehcAFszXCYU3INUJweXwF/4yVhPMrsxpgp9+sW9zbkJTXha
ClPOnKcpz5KZfB2Jz+xCv/D5AXH+szV+EZcBD4EPJ/+Z5l7iuDvrBNzto8/BpeFgmpl0VvFabPKl
gq51mi1Om2g5QLsYg+7y2mJPyw9A+PrrTUQEoIX88/Xl9ILE3xdhcfvdugnSJesPw1JxNvGyqbqp
drdtb7K6gvArvLiz/jgJigmVTAFQWr2zH8uM/15KFHIam+9ryZoyFzzzRassYTUspVWtOtW874B+
1Md+hrWO6CPuGf+wKZrUWwBoIwTntzyoURYshlUUQs7t1jqWB9DZBfjo14SPHkdML6auAVPQvY7U
nSdtuZbX1UwQ7GJ73zUIlPY3P2ElmvWp1y5ww1JX+VSZdx5vIyUqoyVsb5ZsUhK1znvyoDjNEWYo
FE2XMWuxuC3jrTJPVtJoh/pYed05MNx0bros313AiFfT/POyXyPzF7zsmQFgeAVXVG2GeQpz5cLR
3/rzikkJngL8JnGpoPF/PC+KrWYEvMPP9KfSew2ai73JLFkpi3hah8PGWE3e+iAOuYNNw4qniFZ8
H+u3fl7y+q6rebq8l8zl+0B8QXPYlGQ8WNyvRrfBHEpHxFbro7475x7IzEuZJ7FZdLZ6sWFYRQIL
/zQRpqrkd/hE6JiHZbGPyaqCgYvoI9Fj7pklLtEnJkOrTclyeYhbp2BJkD198AXZNWFsB0KH7ddW
ujulGipbDUe1NFjfSHNnQg4YfMb3o2TVYcqyGD4MqjAy/dbJVn2fJHDPnOiQLLrFoNr1xNHEQM3n
E/wjquWknxWY8EZWy5pdP56UqRRv+uLhZMzSJiw4sTxQbk4C3FR7YqivS09mjCRYxafGjnJh0AFc
2Nj1g3qzy9nko8XQ4OwgOAl1j13i9j7M4+duw8IjP/EuSPuSmK4HyS2ehEB5l8JRn9DYl9y+vxrH
WziRrevFZmyiPwnr0TcENki2uePvgws5fKYbBSWpGvxhPNNDf7Nvh/stEGSWIqF1zqKTStbQ+NLV
y/DXSu32o5lfPPGAWerjbc4UB/YAW9WltMExq9ED6PLRfpBW31nJRsBQLHVGslZkXSGQAm77V/t+
lB1zsORVQuQJhEX0kQbvupsEDRx6e9B86S2ZYhf03k/9yTtr6+2hwD/uFc96cSbuKt94ubBAX1/z
50z2O2ZQnEbq9DBn4aquKIa1t8mT8XJ2Cs2vb5Zxs0+L9JieHTTr9dkWAq6fKxdRa0SMXbHJ/KXY
/2/7gmsNpAJF1ogslr78Zv4ogRuhks1L2bKibcjVxJHFCGvM7CRsIuJAfOvnLCfTyN8pwSTEyZQJ
8XnR2U2oO41nLu4+/h8ligU91Bb3KcVFKIY3XEKSIAWFM6a1XzlZeMUcYeJWYRN0noQ/SBP8chX/
BYpH7x1GY6KqqaYkfweKpUkhdvX1zHxCTjDTQG81j16pOWVHY+lb6mx+75PpbZFO8UYZHYapgCRP
gguAOYqTeALSGFwdsOtrvHh3mduGjadM8XbyWq9m3bRVLFBemrBf4Dp3KPE/kZ+xE8Yyqpybv7SU
Evq+/+4zmojLkGSKkmaq2jeMM75VsX6ZiOf9o1exhtNRPpfPz44EqQFiN/9GmQMdhl85W4dV6+P/
gHI8WvewaPQwWYXIRqzsfdd8DkvBSl5iyA+odT0hwhveNayOyny0nD6TW8e25ergyKCZj50zqb07
NC6nb1xqoHrwGpfO9WI4ExVWmJZ7SR1Qc92wfdmdDcC2mRk+kBb4gJGET8gkRK5R5BfZyeIDxvHq
9NzC/jfCdPVgrskNFA1vYleS1wRGyF8wUG/BEZGwkRDGid7jYaxOPvPnyq4XR3R8ncvkPNTdvnVn
hoMFP5ynLOhx6oKoEuPngPrU/xhZJM/KM25VZLa6DMVX+mIBLoKMHCbIaxqMKfX+yKsnWOBJhSNu
o7GjxWDuS/9gwYjOdpB4ZTKcXXZXyNJAGTRujI25yPBRwOWdCF9FcR8VROXkofvPY8aKAKVyRcwn
Ls6jkg7jseDhoZ3Bm8GuCwLdKBxaeKp7QAakgKMVW4ai99ErXfJIs7NmH9Det5uPO9kJMOcMazaz
C8ftHhFQI3QhNllzuCzj/XmEF/SpaZ0+VtAfcF7djxPWZ/q7aGR7jHgwNXMYffaIGUf+HrTkKsQW
aTVS75xhW7KCtV5rmwFMilG41AeSNSY/OM9c7qZ42hjrcZhJ9fzBXV6IUAU2uGRi8TV7ruYjqYk7
w1Ut+GH6Ho/5FiRilOcb2JQwT2bPxLggzy+oBbZwT6wwR4ByIAL1xtw85Gdbl585mBGnr8wYOdk7
b2UyvDas1cHDJZfoZkzbKvcUObcM+pKCj/qz8Q4ft4He7b4iAN6GVeVimnD2Qw/ITSlH23iILCyS
Jf4Fortw0HM6Dxorqb95JMbIW4xt4N0iAO0gMydHyIOw5+S0uIY4I/vQJJkdgzwiVq1VQkSObB9G
4cSZnyuwZsC8LIz3W+h5kjVSCFCzIOO4mz4Ui8HqaoCB9gilDSLRmAeQJK6xosjLc4TV2Kg7Yoad
Vi+N9/UC24Pq0KL4GiwVWzMnXh3ZBinYyUiofeJ23pAxSJnF+xU/fsXTrBAfhd3VguiKeJwJIqwm
a9jmVoqfnh17drl/CKJtjEqieGDNDTZskycbI33c6KBbIJXaQD2c8Ypja08wqrClbg2g3K223uF1
oUCElZkuY8NpX/Akx1aN1+h5ZJ1gFvT4PLJX2/1Irh0ptp/6GgCUl4dPa6HJdqtNxYvHfbeJiWBp
cp43zkPhQSs/8U61s+Osch4ntGHW7BHf/+Nm9uUD40i73bachWHrr7af0ZxTupNbiuaPIhHpHHwL
DK22vRVvwh1ekYKbTlwDq7Ut+jGIbeCKH186hg6us8K3Iy4H4AebFNaw+AxXi1fWAyl8NMa3ZoFN
BGYAA+Q3BPkz7sjD2QkCJ+cKF5gz0U/O6YnRqkFmnXJhSSi1FtTp5wSiTfJyYH3lVQ1BKywy9CRL
5J1h73j1ZrfpYnFA3rcNJWR83GZmcSOtl/TvMFwRt7AlaXFFKM4ozxEV8n3P6D+kMfEYK2Pq4ZvL
c61eVnxT8RaGtbYaAxu8etc7KJhZsFaUwExnseS4VtYBBA4eehhiLAn+Axzn+gXUx/vRLUcnqfrt
pQhL/KRfpvfXpTU/wRfonKcWO3wgkpHeiCT1Wb04l2fGmdjToQqI7J6Nz/pMvE9uNN5Gi1VCCLc1
SjPJK8ClGAFZZ0G0mltK7SWPyVEMhTcco+rRmYcnlz1cKEFHKNPv4J/AxnSvrjv2+RPrTSOQxRHn
OMbi6keONCNB0VlqU/pIiIiwhDzKqhpfqmUeXmusaFkaFljlG9Y2CrdE0QD1H8JtZzV4ueCPUw3O
ydhRsV8c8y3160ChJx5zHcaPFc+S/fqs2C7KqZG5/gIkImmY/Tfh/mo/CGtqOcEGsqM55NvzkEXO
goeNIgTBNIgMiza9WhyrV7tdyziKWJlp94+dGJjEEp4eLskbAMk73bsiTRsjuIDikQ1yfszv66K1
hf3leZQBUIHntsy7ArRDtt5lw0KyoI3JKZJHHQi8Xnwq9/bDbfYAmmC/MDq5J/ak9+osMKBcuTeu
S5vqH7kf76GwXXwQVHLKtxOnITqCwiVjB7VPiLo4xp1h3E4SGQ7t4DCuzTccbBtHbbHhgZvPn788
LRH/ttZ8zpLlLm1lP13G65c8HEk4keA1DhS2rD7c/fONhXDG7vipc4dBAq3KmkKdn+I2dIJGcV8i
G7gREyzyiZaknQiesiBMgaGDZmOvAQOEAphu/YwKbBSUtbsG/2TBvbuK3b1pp6koLKq3GA/o2iLK
O+cIt6+IPlI8pst5+Tafo0zrawgb/RTAw31SOW33rbamNuvJcd+zCz/U+zHSejQ8QTw1maG2ZC0k
H2B4huJ/ZAEh4nLMWzKmNtxvHCrGlHvGUrcparBwsMQDxp+gBfCD4UcXJFAcysUJNdjD5vyklfOW
9XjToh4yKE6QG+K+c4w9+VDawC6YBT9xiUviqIjSxAmFwLm3N31W28fU+wiugrWJUaFtgmkkWvvS
fQO2AbInUjmxjka4OT3PnGPnE63mPDJPzC1h95tPww/TK/2v6vHbkPjaJWkfa6AUQoC00uZ7HsPF
cn+N+fDow5vynY5fKfee+itecTNpshaP/y7KvyaU39B1iBWKKuumYlDDftMTZBMpv8fK5by/r9j6
BoutBIDT2zE3yNjIr9aThWyQt/jxjgDF7v0929dvspj/sbn+dRrfBjTDkJ0nWUaHA00Sdrw2ozKa
+IvX++5wqsLDdd1YXWStjPsszuwDO8ebaNOqI+G4Ex1bLF/N2Up5ylb9LHW3ZmZr0YztGNGJgmD1
wqac7RAthSGvXYKK9ezqIu2v9a5tBsEjTg5DxLdljAEttDFrklp7DdkfIcrTZIxtRts0HSQcIkHD
H0rL9Jfnl331StOymwpT7cji6ZwCxCu8P9dP3kcKmzj1jkdKzWipIq+wWUfIisHbzQw3Z4VwJTC/
6O3fD5Nx3t8tyURmCqqKiq7royHJ5IuZ8EejeCuqNj9di3yuZlyEHIHVmuednMPqbTNgCtbwimnj
WUKZAdT02t1E11AnQSYfGwnni2e9xWr7SrBc/tQYSlhpFKlCxcBrMpNvvRfddO9kDvY5q4Pm5p/0
ZFZP1mJ3vKYtfcIybhaDoDwKGcDvLfWkzs/V00q/XdAOx8cy9VvRzatjrKdum+RhHcNSjbcy0Lm8
KS53tzXPC+kM9qsu4/ZNyjkD9VjdJ3autjMpZ+uF9lzfyO/JhsCQYCLqG/06jStgxYxAMAXKlDpN
zb3Glqq3oqXpn1JeucbJ8LrW9LoBLMrESpUgnbMfZQAQgLs6wNCpRULQFo4JyHcHh+CODEU/j6RN
l5ROXho2o+an8XoJlCku8LYvonfKDV/SINopuOSTm3xdyHgPKP3NyfXMNgRyD7hZ/GelLXGKv3SO
lBaOkIgLFYPwc0mYR9ZMlQbyanS1M9zwTiIql/vVUu/NIWpxquCJnWsI4juDqQpXklcLSd6njeBf
FcY0ywa7yEzAjp9fG6T22J7qadQxxDy/5hCf5X6jq5t+skmLbVdIbn57KTAd1qVdz+yqPSYQxgo1
0LK3CSwxtQ8iKlZidi2xxXLwthnP5cYER0rFRW4qTheT2amnfpVL4F4ogq/kUPqTq+ifhKdMeGqK
Rd5vy4JgCRXX9Lf8fpDkiW3indKafKykjdVInzPKzU1W3O2GFl+9Tft762UwuIpz8RiR8NaBsWcJ
MIyEEC4xLD16NbvTFmWpJMXOHXme/NAybhJvkHskxRIny9O+Ug03usOk5fbKbOEqZjEnCjc1fbwV
N6/pSu+cF+touExvyEmKHs6hjjJQB5MH2Yn5vZyY0U2ck6qTnvtJlCjGh5ykshfOzWPZM2gzFVds
sai+ogW/q9OYGV1qRs7lumn0RYmw4+Wmv5pAvbH5MkiuRLztBA5UcaVu71YCQ8Zruuy4ozXrUMGD
SuP6LY2hsfXl652bfhUWCa9zLC/6biOecgfokQFFB8f+HkzgbprizS1l74aVr3gUtUVzGuyiPQdn
43XINYuU00CPQiWC7ayngZYwFGUA1aQxe2TpVOn2VLSghRv5JByu15sLgTkwtOQXzEoaV+w/VvT/
LEXf+AaloVzzPmEp4lAsNoJ0p2UyaLQe+UKb9O063JyWx160x3+vgt9JOf87skTgr4l4RfvfIvnn
Ipg3Q2rEZjbvztoSOQkUJMZ29VMse4LMthIdW7IGanTnLdPr61TpF7fTRtOEXyCib3jXf87jOz4k
C4lUX41sbup7rWN85gqCtObFF1hVoWh7v1z3j8cDjsLTYaR4f1n8/HHdMSaBen/Ss3l2nfYtxftU
J7AiPqpmPzNZ2phAnrTUHk7MjuWFlEzTwpwqpwPrvX1TkUoUv+xHX9vN93dAQwk6MXkc+n8szMxc
rQfxPGTzAU8VPASS6cVgLe99VWWVbVB3xACqi0Gbnoz8F+KA9I0h8XX7NdmAO47pFErwb7e/a4bT
GPyTzW/DMDtXvqItLqetaAiOmB7i6mv5qZgmZktDwLZT+Dyfn355It9w2/+dArWVAlHcNA3zW41X
lPf2epfP2ZzHUfIEbuBW+sxsnmMVEs0+AY1oJvtap4A9wUXBf6FjFGQZk/vruPb8+2xGUth/HgYv
xvg0FFH8+mD/eD3UJlHunVZ8vR65urnWPu2l0b9GrX+rppG6+Pfh/kfM+M8BMRbQdFBfeFrfVgAt
PiXSpT1ljDJc9oD7c44CCJXBxCYWaOLoWGbwv+24VywlfC9SG02IeffgOqS1LUSrG3vfYKVSmG6N
B32Zri75KsN5moTHs60v5YW8aWlId9d1jfFxUayM3q5eGdgle0V35S0DYUUhisPOspmprOvMkTM7
i232neGx2RbLal3JNrVR/aBgsbEwwM39/DN+LQ/q+gTSlM/ig/ShfHn9Y1WAtfJDtIyda+62w2Mn
e+ljQ9ZgbJe4Az6Yh1JxM92X5uq+3dOm57l7RRabz044Y8tu/hpvpVV0NMHnzzabV5OvDTC3oNkm
KbCvRBSsTteki25HZBITkIlXyPtkd19HW2a4a+lFWGvSTCF3h3pcCGoEXMvbZkwUnDCdXw79eC16
RppHz9weosyqmLitsNWeJFjH8kpfJw+TjNcfQkOJU9YDbALTUV+gieLkW+UMzJQtxZ/wmC8ueyic
1+RFfbkiLMbwwbQ1JYy4hWO2R7/ptpMHFVBQ9YXH4bS9HjKGWB/3bbEudg34ZcLkuJY9xZibu+iO
b7uZblTqP7gkIox/cQV5KsHj2vSrNyI4cBHZZg/q4Iu9nSfowFcZsizGR+uCfKHLvluLutc03mWC
BRvN0BAKq9OLknnt/t7Ylemp2TJ70mE98SLdvQHgYH1fmtpU2l5A9+JpByUonqab02RjLoeJpWAM
X79dFGud4a+5EoEoFwiaxVW8w+hR2QibLKimp02eWEbYr1XVT8ekFX3eYM+h8R77qA3fSYbB94SZ
J+z6p+rpPsseyss0di80qq6A0Y3gZIJfTEmVabXlpPIqnNHGkfRonDwDLhMnrqouxZGVvesGx8js
+vJEngpmjv32dJ7SCGb0CpuqWRvbi8zlQjECVRKWyDy2pNFwBxBU3ILr0zjZ7e3oRcPsSFxpTFiQ
EuLr0c3YcocVN6DGIXJedh7xIR/VUw3UpT9Uy8u62nQ9tuY03BGC/DVvH1jQY0xexPyyHh7Oa8Vw
CJaJrFy1+2W9ULowB+BcSS/iO29CgyDcOR20zB7WPZJFOCYLfVc/tZjOSMRGeOe72+2aTbnKchAC
oqYzbGmBCtNVRE4RY2bTMjcJS3PIEPMk+TVF2dXpK/8EiZIzqu0eOv/ZNmELTmPThXClXFx5XyF9
dLPUKUQb8T73rpPcVAhunXuOA/KAGhBcnLSfu9iFANCCexj2Fa8gHKmf1X0UGoaXS94V1pHkdq13
VxYtZGHdQURMoQqP4/SMH37MDFPS7MmS9QU8ArcrbLwGyI/2xZMLOwHyrQOV8h0GimlHh2jG+39+
SFfiypiiYG8TT3owH1DeHYyMxuWZNUnVX0t4TWw79JvxVIQfjtoynSnELl2XZuqq+OSsItFN0SoI
vDDq6TmPVM0vjGQjD7eFmGchOfK2XjfeKQ74OQhXbaBuIOFUg2fWwZWEjta57m9kbT2UW55eC6AC
fSr3O2HbnNG14xRg3+GUJf+XSkTXUL7SgUL1175189Iklfq+0dM5c72LtKjXd77GK6GYucsWfGFs
UW6KgTH9/TW9TZsEicT0Xrun3oZH/u9t6KctGIUWVhsSRp00x+yKf+x6uRI1yemipXPjOqUISC4u
zb9AEiAl+L+P9FP59eeRvl20eSvVuGzVdN4UbjNZcyQKHUNYU2gZ6eO/j/XdtPKrstANjLsICBw3
128H6yrpdrmqHGy8vVqxluPeiW9A7OwoinhUUJoUXexkdHItCQxyHdCE+6dr5Mji8S42ocAb3lXR
eqJsKjA+NRfn6Xl6R6fblDivv5NBfI2kpZxDRZIWZbFpCObQsiowy9fGaFEhwblikUg3NcP3rBKn
WMrZF/ZDmk0MeOyzHE3bsxheVTK54FpJYQOzcOxK7vR5dN6n+DU6v9XqK7WP1gz+XQqMsvUuyv50
vSz5G40aQxhkCwZSeCgHHE5jF9aFi31PaZnNdC0MJ6eUUD4ZQzAYeH7pqF/r/UWjcihZ7XQ5SGXg
9KwE3OWCVd527dW45TgdkKd1p3NtPKP3//10fux9YKSrSF8UTeevv186oUtO8bVs0nktPqbyAvJw
xKLTU3zX+iZtFhHEabrCAejg30f+qcaD5myKynh4vr+/D3yRu1uaxC3KSHIaOv+ixrZE2Zu42n1z
Hj7L/P/S5VFijybXsq78x/Klk5Vbm9yUry9dSd4ulkIeUrPX1zATaZOHxC+T4//hGk3JpNMR/x9p
Z9bcOJIk4V8EM9zHK0/xkkRViVXFF5i6W8R93/j1+6XGdkaCuKTt7szDtHVPVxJAZmSEh7uHhcRG
0L8+nehGdS0/TpKPcwa1tofLFSFnVF+JI3oLNZU9f3vFazEEp65/rzhJZKWuK5LISoO9qh6rdFsQ
flWorsyXyba3V7paMdnEKUwkHFuHLPH14ZwhGosCdcc+dw46zOqstmaO34vSibhlxwNUslMJC8xV
6Lt5d4Llh5P8NGUXy1o49VI5f0y0//Ru28bNtELOGRQDPSssNy1TeNR4Uyh/LK+dKWQG2Ygvrx//
5US0UDOMVDukwhpTuCEnplTXah/DGRKUtD+tKS2lAQjJX0v5Kbe7hcDNPHAgo4JVFIE3ggPaPlSD
8dxytz5aEbipQvsg9mbs1RoDiKq1Nmr92zPbo//UKfI6UlQUreXSg5xWK+U8QLEP1qrGF82L6aTJ
gv5JkNKUvysItWPwVrTAtslznJxG8ptUOsikyz4Brgt+jVXDIK+X0f2noO/Lz3MjLMCb36MFb7za
6mUwa61XlUrJt8dZ3tDNKzYhLbuIEdxFBpmqTlYEfl7WQem0BS3mlhTbhLBcvcjjLxcNhe+83N4l
onL99pVA7QHt0dhCqvm6SXq5qMrIo5Ib1K0Xr4d+m0mvqXdnL2riIH1bhjgiOJQGZumTvai0vqU0
hhvs3dqZ60E3byUMOTIa7MW2SqKV5v4hxvQV5Q8WPczS9C4D4gAlhrd4YQgz75fZguWrIfnAYfUu
3PbRetDfB5Dp9Nj41mKQ4daPP3vv6LDLbr+ka9cxM37+/esnYSINVHsoIn694bzWYkMaZyWFAvBe
lWt4KrcXmwpMPu5jxPU4zjG018Qz5esnkaJYHj3JCvbRB1H6nWvZTqKlalJ9KScfJLocXjUyAZDB
pA7m4NJDGoT0Z49d+mhaR6U+20G4ArmrUowuKCol780tL2bQrOIW+6ka8mllbLSgxYCHYmZ4xWtr
rkfJsgPZCPzqKAAVO83XEnVznVSzzGuh1HvLpHVWVfhX40IsLpSlFnKHipGNZfCWMJMpD5R5QMbJ
9DcLDqacLftK+6G1B9f07rwmcIZre8oWGhzNQm7kiK39KcAYXeg4QcV9kYzDTsvOqfKj1y6kS2zl
EacnAFiCbDf+lPLmWRrphQ3QnPJmXxEfEoPaXXeA6vx5074VBbPnE+mpR3wAhGS78PpCeCc2XI3y
xK7+O6TYJ2uw2+wnaLnUIsDtdp334FknH/64jG5aB/cuDYVi7e+mJBbUEEYSIeBIlnKGeiN/DLEk
F7QQ65gz1Iu/rawFcGOa9PqdUd3GY7wrjZlnRE/JwPLJDziigbZ3M3or+JwADQMJ1zkjvZgvTXnd
NN0Jb/954NnzhHaDNuLtvcuMdF4M7x5/tK1va/MCiidFOJtIq3HARcY4aIAmeRc9qORrjR+uQnp0
taLuZdIIXp8AdJLi1UoPQ0a3rD7Q21sV+alui3UdbDtUGlxZsvpa29oiKy/eoJFwHYKiW8lBiYHP
qSBzUpjreVTIlVSJeYay+eZZwZzJVAtPgl5Je798t9ZR6yxkBQcm0ArjfPsoXU2ebIeUVtaQ8Oof
YenTFillzy9UZQz2Sj2XEDc9gppF58E1BDWT5Cl39rrjrW6vql674x1GrCi2itMRZ/jrxnRogrqR
KgcCPAWuzsAp+6g+GEr+RwPQD6GbUBJmO5PXu0vtZetKDzrdruLgst90+0L/xyiHhZ5tvXB8Tfmb
Wi4vY2nt2MM8ips7Oea1OwAjQcvQMZyCgTgVP9Zl6QV6/1EAxBWsgKNciX12+7VcfSv86cIoAY2l
Mcl8Cg5QEpfkk3Ql2CuGdSRW+/GaY/r/W2jyOIEu9ZbasxBQvdjIOu2tIzk65/r2QlczLHK5fz+S
8fVDW76Zt5pb80jWusou4pDHwh6oJqYEj2rvQIhJidBxkCzjwny4vfy1W+nz6pNtlkStp6c1z4lV
oK4eBCgsmtHe2oSPARR9e7WrrRBHUxlxImtCjz+pflWrUDtXpRDpN3XNHdMvqsT5XdPEKulIiXZp
18ACpVvmxFubNpHePJtRpKPLh3kHYHrn91x9fE1YAjgM31M/fu+nsz3EuW6OfflxKUeoH4o2mAf9
ITeRuhjRzBvyuWy9msmb7rwGjIMiOrYpeZdiYtt0zDtrCVJ15zdNvRs+7m5qNTjJjiZr5N5fd0Tt
lroRVXyTSNmS0JgWUoZ8bTvjo2o9ExDxtwD+JCLWZzfe5j50W7SDqTkL5HVI+mOPB824OO08ooec
oDto9HWWXPSOh7IzIljgkiKOMNLKmegsukO65NYhBQj1aKHg1CThr01QV2mZg8y71Vm18DQbl2YC
FkwrlJVF657tGoP3VBZz2EXszwQwhqysqemi0UroDrbOr1LepYoBQAyhCI51MYJQPRo+Hlj6mkjq
4enXydbWb0qBh3j9UfRYu0bQhi++95pq45LMQ8SvIrNXjW2v1fQiMfiT7CSVXkWfXO3SjSknyzo5
KAmisPCfuIeqWD0GUOP9bNc66qLDHlNUSJ17NB16T+OrXXEZ0w4HgND8CBzypHMZ9rq3bDPkVzSj
HTogA0WyEku7riZX1PJDHAJpF90u8uAOdePJgmKW1fMeU42qPhYFyoO9vy40/Zef1j9vb41r1TRV
NONKiK/qt/aVxDVUK1YY7HV53bqvQlZpHAyGsTcfF2p8vL2cci05ckwNmTaDW5jIN0ki1VCvEr0f
gr0AqsgD9PGVtMWV1lJy4aq1gnxL8/jOoiLeTbP8z4tOQrzSVqqr1x2QQfiS00LWOmqZXxVhITXK
udltSXF0dyXH1jokMcoDZpuqP0z23Z0fIo7ZrR8yuQLKpDF8xWmDfeocNEaW0ssmhZ6xQ6m+DGiB
kQcL8rVP3+4sfPW127IjO6ZpW+bHsIRPQamIi65laNVHTG4hzxEko4WLELdol1Z+EaeXHtXtRT8g
0G9P+2lRsfc+LSpnUmjaA986Z/RHfwhIHZTonGtvkrbXy9coq1ZtHi/kGJpl5Mzp6s/9BFcnuV3J
9EqbKFp0EQ6efrNvGgxnxnLXESk7ofWpiA1xMPfS1yrGyv+3AzUm7o4l4761i64Bq+sLkWfCcTGS
l8zBJshcMOFzoYPbdRRzEErmdnoyYgxX3b+H+nmoHxs8qiWHvE++8/6v5hgCdDBMClpZF//805ug
l41bCpyKfWm/1gwA6JYREmXlWcruLHT9fH1aSdxOn1YK88ZPU5Md5o0Coc2yN0EWMivI5Vtidses
X9gvtz/01TxNVIaYk5jYIotd/2lNsDG7wxj0Y3PljbTQKZED8z0d7lxjV2MVohqFGZ4YT06b/1oc
lkPcZ6Bi2jG132PuciNB7XoJA/i75vkuVPXxy7/t4E8rTgKHZIRGY44FTzbQ/cIIcSuPZy4KDmxo
rwLtl7gq4iJfE+nhhelUOxSnUNSYdLfm4yI7LK29CRT0f3jj4j4HetUVQMKvb9wbKCBkJw/2Mn23
BLtp+g7W2U9ebi/zgYV9f35bplZh0BZczq/rZHprlY4PKtirJw3QSrDGJFtdU3AKzFmlL6baG6M/
xNUZnkGqH6B+BMkwh2yi89Remt1Jr65mVwwj++9fNPkiqVfngPH8Isdee+6e/U15kqPYsc53EY/r
efSnxSbh2vHNqMw0YNhYvbTUljo0qjYfF76GB05vzed29+62JwF43HnxiniOyZvH+BqA0jAwyIZc
8PXNd1YVtXHNXidIkkDznYt8X8zRSFV/F6CNSYeU1zHWRjQuEovpPVa58I2naFiY2dKIXzz5PJpE
OFp79QPWLC5GpJmzLLJfoXYaUIKaBxsQsXIi7j9/ZcQd3hioTVocEM1qYaPdlj3EIxUjeXXgR0lZ
63U875tnHavKjltbQWNuOT8q5IBp9VPp9HUzMAdB3rbpS9ZuO/sIprGs0k0JNFa3HXYx6aMaDvhU
6ktZUtEYIoMdoRHOU0SpmfNuBP4cwE2tTxE2GxL2KkHzR3P7hY0oRNOChdXVM8EkMSE/Gkxaln+M
qvqY+xc7+iP5yaKN14r9LDCHMMFgVcvXeR6vOr3fiX+zQeFZhvD9jHIXjMlzn/iPMrzEGjZC4PwD
bCbuwEKC/NAhx4vShzDIljrswKA5cis70p369ko8A+HEPIevzKee+uq4RWkGskru1Y60QBHKZtD8
8bMNdhhrbcQVdzeEXt9Xn9acFGdhKuNgH7ImJDnZehbxK0cr52hMmEEbifk5M4404jdCM2wn2u7O
+b36zBB78HRi2IJqTiIKdCkpKVTAf3qVFch2fOrKsyK/EcEENB1Qpt05SleSP4g52LPJNrOAyHG/
nqSytYM28qKPFTsbaWu9paiJ+dTAIEp1dGuszfNtonFHNhctRfBgvsN5vMMVuhK4vvyMyYFOujgM
rP5fiXYYgPu/IlignUPSCwZw55mv3MhcxYwKZ/4VHpXT+bWqasXdUFATN+RVtuAjeG9gjiBuNHbo
RECJ6vptnB7SlmFw/XmEFa/J59wo7rz9K0/9+Yd8a00bg+lHChco282FHJivE9ScQLG0Psbgr9uP
fX0xwcEjy9JNeZJl9TC4C9ckZkbjATCnhqADIh4bBOvgPm4Envs9RvNw/1lP/PNPeU8k5Mq+yV3U
aOlDT7tMa5MFleQQdqtsWLYKtsmwsEcI5WH40073XXEZgz8aFnUVpbMxLzWBaNE+gKtIARBp8b7B
IDPwfttQ5+E2L6qhnbVIlOL+Je9wmgvOOkyWmAbrq4LBaJ4cbVNaqFG8qCoYY0c5HNag0vOBQdyF
sAHKwrmarXr/MZbbRZWH+DcZG8nHBMZvN2GKIygMpVJgROdi8ChcsRbxnJWmS889Njgg+pBwpe6n
Yp2448sO0auBDX7/BIGkN89agxuktjdTaGiEUouOEViPDxsmZ/dZufHQG0R+IBCa4BZ9A59/m+Ne
1kTa8tCaf4onmv+4qGiL0h/F9aGLrN0iocu3pFSGAZUONgPYBHGe1gFVUi8fJSw4ZLXaaOHSRlIE
Uk5nRm11wihztOWXIN40yrmU86XmYcJRuYve3dTWZdDRVISnsjo1LfMGYZ+HZyP5S0DVRoLeHNBX
pC4RfTzvPGp/dNla9Ngq/B82qqUpeHegqwa7+rpxGN3jxrVELIgwrbLKo65vHf3Ak6UFwZeu3e3l
pqPwBPqDc6LMsSCNAyibxB6jqzARqQm6JM4Vt50oekS3FQVX526EPKCmBemnx1qpNj5geOC669HF
Z8nmsrchBo3Nbuj7f6Ia64o4xiyd3DvyzqS4VbJpaLrEjFcw38VnLYOtuEf5kn0FVgziAo+8TUIw
GnsGSV5IAPwSCpy7cb23/FXGfKPAYTzSX7sa3Rv2Sl0VkFoxJ91btG5C73XLENxZISPeee+9cu7I
8V6zTrff0pUaTZjsAY3rgsk6zbhGJY8BZyV/b5acHeWQMyswtJacAOle2/HaLfxlrQlAm1mppKpN
EOw17b1voDQydqoWTXczeVEjpi96OExpf8hr6WXcfkzlGmn4y+KTFEAZmjzPbD/Yj9UxxG8i5sYf
VGuVOcFGSEOi7o0COMPPRu+yB/4y6ILfcnrp3HnVxzOPsICwoswOmlkuoKbPxjRZVM2ZSmEeqOUP
CzlZJTFvlEMsNB+5hOATzpaBkX+HS7iD65e3C5qtjeo+DPNNyKWfVc4K3J1DiDHYMWYYhOL9Gfq1
WTxU6Q81Hvf+wsnameSri9z+207bh6Th5ybziHrMofcwVpiLKYequyTpudXaFfmL6GBXylveHZCF
+H81xdEKymUeOJiHHdGsCISgbV/dKFoxpKxTuoPkHJIQgl+HQqu9eCR/IpO28TSjA0engz+qc18b
To+hWCsirZoUc4F6QmHUiES1f7A8YzkiNf7ogXYfwh2V/0MKH6is1SUtHxHiivotRnltOfU8kZsV
6/oUcre/9bULCmq6oqBmIROY3r76GHocKdffp80a1Bd1FAAp1z+h9W4yey3loDInzSKZhXk9uXwj
M/Davrf9fVCcYusA543uRnoP37h2SFUV9g8eesyXmoL9RE3F8n3jYxUzv1jW0VYvdnq+S+2+1ixj
DZ2h5AQFk6W+xujeaaTOGjVfAKMkbzPJPCl8RQ0HKvMsA+9rrf0zI9Dl2S/3oagKfAE5R/kWxQpE
AA+fFGzU0ArZsFi4t1RkPF71WNgoOE0YZIC7tz/2x0T3ScnILwaEwfibwlGeBBWpax0rK/naCjN/
w/gZ+MeW3uOYzU731PSxcnuy84OkH3zKctNi2jStxlFXljUTosq8f1RGZ55J6xgLsjExFp5bfPD3
NfVJz3EU7i7uCXWi0ErRXbZhw8gVEzF4vpaRJRLNlOxShX8JoEDg9H67tUKOETGDqibQ8WuDGleh
T4DhXPAPpXcDtNUqdSig0Z8OeWsAfV4l7cE1f+1owTpI8mUVUpfMi3xEhictpKjclU15qEL9pzaM
9IzHmeEby9vvUhHv6tu75LZkh3HF00j7+vWZMtD1WSz7ezmjy04vmqm6w947Fl6+GAoxCAr2jvXb
JZeioERWVsJ3uKstuXp+xSQDXVbwk5nuwcGoTebBdf5eLea0JgE7wjRecd1jc4zck9rNUF9FH0Xe
KNJD3LVwIw6imdSFEF9RRkkkOHfejHjy72/mP79pAupSLdmpU/Ob6CQJCDs++jD9GuekWCpemtuO
sQXdT8v1l5F6B9z8aMXeWNuYwF6l53MV2QPvgxMUe48FFgAAI/57QrKgDo9V1x5q33kA/2Xc+cxx
L6hAU7qt3aULla1RYDyFaJL32MAPqGtz5kvrKB9mFtR/U9J3hHvdfWjx8IvY5F27kcKD4f+KVCGn
asCb3dxZuu5DX2sPSXKUSws+OpO+MBJD3BK2H0zMJICeAkDpERqE3ribBwNmW/mdt/ERUb+9DQPm
pSGioeJMYFezUfOO7JpYSDkLx6ZHyZdvy+yXDM+mOXRCBxqUW/CxAP8jLiRGIGE8Vc4btfzAxm/v
jKuh+dPPmRyZTh4KNdYafy/BfYY1a524z0mmg7vo590n176eTjvqNSkvalI1eV28ldJbMeBgR5lr
GtUcHRYcbF6GE/0O8hi+PaUG5UMG3CSPd+CMqyeUJF4wJ00Z592vv6QoRtkrXR6a6trL30yjeyEH
cRECmjrkO0u/s941fN9kkindLBt6kfotlY+CSC1kHh02TNw/W+qb7g9bzcARPHjrdQwOdUgbunrn
2F/9uBZTsgxAFKLR5G6JkeMZrbjdpe6H6sNKhMFc/qiTrZXdG194/RE/rTXJT+PQyfRQcvx95/yq
8jdD33fdGjM/Ozsm4zslx12c/+pXtJhvQpFkCA+yr1/R6MteppL/uOvjVKgYa+WNkhsQ37kbQY2r
d8un1SbVWOJVo9oMur9H6/xQIg5G/01mQB+LDFieZ66xI7YasbwoLXvvSyhx8Cm1knOGVV8mNwtN
+ktyMLZIMJtQw5Xh+Ys0uVCo2M5D0GNqZL1k8U6PmHIbwiwbzkKBTKDWamRc2Ipm5N1+8qShQfEC
hBSolQqzWQ3gFKIFSzwUNImILAA6WWo/FD14TXeEFiQ39BqCE1UcyOU8iMI79+7VDyF2GBgF1Nwp
Vuc0ThPm0ejvE3UtuFvIP2YaVsIRpk9o+uEf3I5Z5hU4EpjsPwtOvkXUVKoZRirnN71YqotRK2Yy
8hvNJChto3SJsm1DG1g1lAcyAYg7MhIcKUHgGCmLuDk1Xr0e68feHGdS9k8Hym0K8Z32HmAfltGD
zAN9Tu394MmMthq25VhsrfEgtScbwSyMhSFkTpFrb4qQ/sXbEEDMGTaCEFAkv335twz3gAS0x+EX
vE494xO/jPN9X8C/ZdwNRAx+qoXcvOrRncB+59bp8j9Rma5zzAvSqnpImD/BNJiF4r+FLKbjLmDF
9+YCXo0Pn97jJD54XU6vrOdmjuSfErE4eJfbQ1YeIvmf21/sWk8GQjCdVIQhxLGpT+DoqykSz97f
M4+ImgaS+UrUj7gWAKZi1AC6o1jPFB6C0nJ77WsPCXuG7qP4rzYduWzVrh7XLUtb3ouZCghX8NXL
I9r52wt9BJzp1U7uCU5O/4dm1+R11hVKUzWPCBGGycllPD0vNe/ipRwFL8XornSMbinfa3TxfFfM
KbROnxnuOYYHSwGiuQPh4cCl5IbbEKshODlQ25lDZBWPSbXyuxyzAuyIg2WPL4xNEWoWRwfFiW5X
q9I80pmYuy12SrExE1xRiDNefK7Rx9iYgoFUFQb+CZ46z2tkL0xeYevRvcmgLxaCqsf/gvIllgtN
9WE0tZX5kUQ/UoFTfMZu9+QaSztvZwnkwe4ddgpzzDaCM99TRyQgBwWbGr5hPDDAMLbmnYaFlsng
chyPansLusRb11ADCSeK+K66RUT8bx/AsJG2KOhbvpG4aFGVhT76/r4A0ZIbCO4cmwxeTlrPKTpV
4SrfQXOSXmvQs9673P8J1xJtVCeyrskOd/2U/ehEQ294tMT2uf3kwcxSj0G8BoPLzLkOppkqgqco
AnUChn97/13Z6LDXdMAwFfCAKcdf78M0s+2wz0xn10VbUBvuQ/wrhnpDNvf/Wmia0CthnlkUnw4l
HaznY5kcSrhe0evdE6WLEzP5oJ8faSrXM6u8t7XGdnaBtDcK3B9pGffIuwpGDIL3jdgkpLb1FCrF
KsaNIk4ZtmhA1QvKZhnLIDdp92wKI/px4NJ9tL0XDZ6ci/GEi0d1fooBzoYWCnzp/rRxXIr7x6bO
HtRq74Bl+arL+AIGOGGXFY3KIgrdnRbrAH8HPYe8UGru3mqz16yDRiZhAnUXHbjySUEG6LcxwgOS
hjwpncwuprsAwieUe5b3mABcuLhtx1vlLtx8LT23ic8qvGZdQ1E0qQQMBUqgEcB2SSEDqAdTxCr/
Ra3VOb039hNaMbuUZy4dtwpYgc9gxmelek2ss3HvJH8QyiYfnh+DTM0BnbJoiX/dy3Wi9ijvwGsy
IRnAVgcJ5YNRHfwOxUCwDSP34DTGssrtBzW4ZIS1wgGzQT/bnJsEeXPYP9CsUvV3PtbYHyXs2G4f
gv/hff3nJ04SXt/UnCCt4M8oZrzKXQXnFXWpdq9Wv/fw/A+StyxEgVK++Fm30oiR3HRDe8EiBsJo
Yd45k9duWNsQk11FG028s69vLFNqifY4bS2UraNOf7Dehtah07FJ4rB4b5jHkCYmxZbV77yJKyAi
oQ6VnalpDtNmpoEnlxI/80j9JftgDgc3Qwc2b/FuwvxMwa963uOuUv32/ZWl4ydfHPgJmPDc/hVX
klAbGJP9i7ZDbOOvzz8mekgjGeSvJu0O9CMqVwiRtU53uloX+fL2atd6AV+Wm2xQIy672K2BNBnR
Yg7nWNrC4+Gdk3vrwXtaXbpnRD1N3C3uijjVK1HRZqiTpeHcgSBgelJlXy4oMilfR9Szidcu1JaB
NdWqHnaB92vwf1g4MVdMBti68bPLGOLmVxMuLcYbNFzuD9bwJAU/Rq+a1ej8YxKAEP+l9G7wurol
bZTNtmaLAZ/25JNUuWUOPgD/3lbl2ahdMFqB9ddp5qyVtxBWycMg69DJXteSee94ij98GkG4hlFH
Mk+RsntS41uhFoShln9Uh1KzRh0Z17CuHjMlpkha8lsiYbLln0JBaEh0ErU7O/Lq81Pyq8LFjvFG
+uT5+bu1PnYJVT8UGvWoJlsaEB0O7AZ6ZlOfoTW3LREN2nsV2bVuEYOuLKRxMkPAvsltGyNPcr/3
ePVkXjhF0BlrbeRJZ958G20r+SQpR92fNbmgVXh3+RtXLi7x1klHmLEnq9MeRh4qCsZUMSiXeiyL
dhYN9bwKMT7Aitl9uH0Wv4cf5g2xksxJYOCQLX7Lp4Y+8jbGPakd3t1YtQ1bwl3jbFAl3V7l+xN9
XWWyn8ZMibrSGyHYDMKin64f2RX4MZXc7YWu0BfhWMt0YxjeKvoCk0vfUIswsrRGEukV27SO0w1u
RQs/rg+ux8wUYCJP6R+S6klufnaMbQh+Qc2AKRoWHfML8nQ/0gj22mE94G4Ksnv79318u68nS/w+
0xb4mWEzz2nyvgEvu0DOpR3NsCFldop5jhHk6fT8A6zn8lx69SBEK3PKA9VhRAu/IrUk7Cyyfa77
m0FYj/bpJqqZnUyWAaecP0I0JYJ4RXwiJrykbvJjrbXBEyaQBxN/rFhtNr7uvUIiC5DSlfw5kY63
to5Sfhn6XnHnKaefm+qBUhUpCL72CK+mjHe7ckdraCR7B0iNcYru7wq8fgaO7x3Wz/Te+ljIMXRk
6rKlq8bk3o7r1NacUrZ3WbIbm62SYLwWPtLoLBISy3sU1GlUFKsxYY1mH9gn1/UkJBVuT85SDPau
he3ayvBh73GH7q0wuRjd2C7DIWEFWd+pzgmd/e3tNz3t0yeYvC+nyAVvGddHiuaZJD1BRAv8HPc9
7Q7K9E2i9LESqCndOROfxGkMc6Suz5W0sTH2/IF35ULeDtlak5K1nL/Jyi+HGSJ95K/beKPuccwb
96kgmtr+nZ2oTNGuj98BL0pMh0N5OO0nRaNlB7Fc2buu1FbSQN8NUmUctkJa2fjmyrJBFLMQo8n0
rCYvujOu6+Kky/Tko2rjMF17lpnpC5rA+p5E6VuB9vHbkKFogDoq4N/ka4yp7oaZU9g7O3iQR5W6
igFuVfNogeRkjy7hK1eVhZMw+DFBLsMP77K/C/WYdnBi6S+GXbZtPeesx8a2Uh4YY6aiEIL1stJ1
aW2Or9i1O/jGN7GwqTtRjDCHpdoEQffiBMNLaTZLf1xGdrKw/Tc113GTiVfhiLVumJ/MRP2Ht/EU
Wt6dvXElOqg4PKBccyhQyG++hkAJ10zbzRtrl2L8q+aPo3HomZoWQFK0/pf3Dm/4y1KT5FqnZ+jY
SW0xCWtbmgeleqRVETODrLqjt7lysD4vNN3uPV3Lviwrnkl6zXp5nvpHR0KecU8P8C19FU8ExZEr
hE1DfJ3cH5XmVP2gp/YOA/geJylIJjpVta87wE4nR8VpxT6VmH41cE4GbrHikncXIrA8Apz+trM3
i6IqUHf8tCYJfqbh34P89yA1dz7yNx79xw8l/kPkFjKr6Wj6UZO6AOsae9cXD5aUPMMKXvXk2WEU
8Cmg4CohuvWlH/4Q27NVA4obpoMPEGlsdDoD07h8ZUXJdScCXrkyCEmCscHdRII32X3DGEeenpX2
Lg2z2aj2B0k4ysTVpnOwsLbMmc2JsZxokaZ4vZqA8u05NfEGARFDxae4+spZGQxKC9pz7Mf72FgP
Heer9Smzf7Wy/qCNybrHIMLJ4mUiGSJ7NjBGJPDpgHdtvk2DX3wZBZAEoxPNYMKCXC1qE+GEX2w2
TIBdNr207HWceBkehSUEZV+zkOA9lg+5ER+k2F+bolxP3WVfdNtYS5btqP7UcdBSfOmtz5m4EL15
ZvgU2VE179VqAfz5YHrVb9hJd2alfsvUxZd2+MIKozjJu6Z73821ssq0gDAGQTIxG7iZNF7Hd2P4
y/JUZtKFG7fp17z4mYkZ1hiVq9vf9H/4BRQJ5HzcOVNDxqBN+OStZ++kaukx+FTP8TxTVxgNSSc/
2Rg4N+EmjD1f0Z9uL62KfPJzPvevhxd2FDhj2cCnX4NZFOidE/eutRuNaNPZ7rCw4TUNvgoP9ZdZ
uRs5Mhcxs63C5rEWgy41FAfYv+UGc47CKoD1Z5k7EHXPwqzx3gRp0Q+f/DrSFZshQ4D4330ZWr3q
MGKRrR0zY0q7PvR2wVDTNV51c5J99qtvd8eeNFS6W79dWVoYjPAfAGVRyH19MbyxqoEMYIqlfX/N
rTLkq7j+YZFtsrDqHoAWMqO4txuvpFCsy/BkSKb0EaaUoKhP8yS1UFdIzjZV6zkNk1GHpYRhn9G/
qPa4goVJ8CMvERliGNLPfbu9Ka6EGIa3MqfOEWQqRZ7cOr7ltL1W24yrcA8YqEhIojL9wpzq8Mn/
X2vB2YBkEDyuoNpr36aSj4mUheFgGDsRt2ylncXaCUFwblowVFB8Y1+sAnD4u7QMAJKOCZxqDz8l
XoHev9x+8Cs3O01x3Fl00S6CkPX1m3u22diuYxnMMfgBG53Uvze2fnEqh3uo2bWvbFOwyqTigCNT
slLkdh2E/8DYuVSRiu/vgjbflKP0y/LORs43lrDORl0e6OvC1WalLS815J+kPq+3H/mjoJwcMUx0
xNBeIC3TnioBa8STWoebz66vFbqM4RzQc6kU2W9xvwSGR+PJYnhUqdAvrd5Eiqca0s5gYGbvrzKP
Cb4plwoZEIfQBWMhJXMWjgriiTMRNuuL0h0eZXguVY4hoxjOPHcK3P/sEMNQw9mwwfIsI+b+ZRjl
XHdemir8KQ3axnfMdY/PIp+gyTxmPCfYpmIWn57FjdKzAZ7EzpRS/UfZasscJnmQddbMUodVSaRK
1exgFs1jwcDnwnmDaIRgdqHkIU0pREtKvPAYQqHCxuhfOsk74rs2C3g8r2oXbYitqofo9gn+e8yL
H4P6mDg/b7/7a8GXF89r10FPdcWZ3OVlWUiy13e6SO+kulpbeNxVeYUPcrYYGIQBfANmFjbVLHLW
KqQ9u4W1mjVzd/w7RyDCsL/n8KDcY6xMIUaOpOOY4EaykGXo0xBUIwYlzLf6jjMAuLbq43Itx/by
9tPr4jR93Xkq6QsyRSKNDHlkUiyOsdOGWR/qIsyEvfnLcYOjybxXC2ZoUOsPXZ7sbD6TlTCM2ICR
HIz1SsnOghFf4KkVdIs6b9YclV6zZ3Cu9iIT8wJ5UQVrV8XOr9g2bjcTsxtcxq6x6XSdUTfdixvv
fWNY5jHmnVq0jMfiqU6LFHSlfupL0qeK4WNNjgHQvcbBR409fWhVxUVGWGQhIhNdzE94lZKEpp65
LUPOhyXYR0JbP8xwORCSuTiYUTO5TfTsJDScsBM18OQM2oNf1Qel3GomJE9znSpvpU3UsB4LrL3M
Wn8pcw8TBH8VGdhlx+2Dt+oYdzAk5lLGyr3utZkSP+J6vtWTu62HDx+Kb0+k02HX8X0RzNuvT8S5
bs1USjSRKLuhGNCbbjRbejAiLFnx+1N9jJyB5PMWbou3yg37p5z088G9JLWz12DcJpki1AILuzKh
ThTaP133E5+aoZqBUPwcETfYujvTVf8faQhQ7Jqb0Mg3XiTtegqFUIKmns57zbvYZby2O+VV7zEb
ajZjKu0TfGgNrVsbXNukDKWKLyvLjYa/DnWG1SGm7zrEDr4JxvNPkIOZMrAP1+BCCTb+8JdeNIz6
4voZu1NrvHZBD6f4XSwSyeVjYTHNNsoXiprPY7ddN427RtzsO88tQn21AxIgksj2ecB34r84O6/d
uJFuCz8RAeZw22TnIKmVLN8Qtmwz58ynP19pLn671VAD52YGmGCyyWLV3muvMGIMFSXODs3TYozb
tTGQKMAQeuIHTom5bNd9DsLXwYIMTDdQmTGG1htGhhixDgtF2kZ1sfEVbrw44G/3k3llEcIjcshk
0su9AAYMq/IS5yHgv0+7Y0gGZvmbLuw9YogZqopMEz7skjzcEoFZjc59hI5Q/KOmb08GGeKyBVmo
g8DbRcfSTmEaAN5NuD6TAuSM90og3xOtrpDeHarhZo7Tb0YMkUXP3MIoV04vLUNCmDDy2OiBdgMK
0cSncbnQDHwoCBIRO9MlqG9UmRrNSJn3SfPT6kjeVuB9hRlD4J1DgGny4IQ/5fynKj0a5p0fkcKc
/WSCi2D2vQrwLMjI8WFwmRhnJdklsIH1+sk2IIUe9W7VW+uqux+1/RTsE23pNKvyls3Mp7kmxlGy
QQAA4KIM3/tyrjnnUdpHvqruG/sUkuZWnJHYmePzaPwpFThgQCiJRiCR/9sSVi5x58VnX2GFw4wE
5sYml2DvYmdh6qv+klp78fWGfKU3//f+LvCcIZUKhsO6upfq1zCtyQX744z5QbUxJ7bvZtPGR3D0
LPmH3dEEdA+YPwS5s8ht+a6nMC+bZazdK8OrpT0U/X7s4TZHGwdhbmbddPi8uhhAYdh4LGp06wIn
txw05ZWuqHvZOvX6mSFP1mNqHLXrlE0TbnARnlpMZCE+6ohlKvMGMnMFmBMP6383IPqHvzbyXNPC
UZW4AawgIZs95fVGsL4wineaGNE2ZHNBKu49LX3tZ1yV0UvZJjGa3fvc6QSREc5eHZqpu9FM/idF
+/SdIIEXJYXNehO15193Jpej0ulyrO21eFqaM5FeE1hLbrtN+mjqa+2eaCWvYCqH88RCHofFTDqf
dZ/Fb5NzSuOTHFWuQQJCRTZ7rO4GExecFvNwi3xoyWubGN8eoo0DQgNJAUaqh8Nu2g4LZ3q1ic2c
Rw5hE2fDFJocK8ggH9W2yAy/Y4qy0BxYSbgMqLKnZsoDsuKjVEleThp2icET9rSI26HKNG85n/fY
jqsgXTrwVnM2y0MtaIWNZLhWj0KDY9bVfYM5yS8l991IOxucQXHyGnSlG46619jvZb43tRdhhpYG
xyk6S9ZrouOFJABS+nv/1Oa7tj80ihe/hM6pl6i3ohEjOvKVhVPS8Nqg/imHF2TPpDTH43tHQrdu
vpoFOUNHraw2Dg+oan6b2pthnBPbWOnC5lauUEjGXqPI26CK12ZtbmU72DqyccCWCVAmtFIvaWx3
IEcssVYR8vpevU/A5NspwQY7cfv0aLbN1pesZZBla8n0FzFKgSxHsZm9FmRxi0dnGGyB7UPu3MnN
oaHEwc2PXY49ui6/9Skm5FLmNj4m8uZI0WS4OezcKbubenMt5fIyr/uVZD+h51jSY6bv0+y7qoR+
tUa8Kn+b+RG6by1NOd7Vqb+rx3d7MpeTU538crgz5XGRhsOmyIqDj/Xet3L+YVQvMrmvYenq+bkf
fmThfd4R2BM9O/le6b0S/ZieuK3i5oTPpQ5Bd9G60Dl+irc8HBcqsdjJ2QczKghdCDk2E7bxXrdf
8/KXVmy15NmRDwF/pFkcgMc9hCWNtFHqFVRQ037S0k2HT1iQsCbaTaNvkunAAM81yLuWnV1TbeVu
FzWIuN/00FlmjSeBOcva89QuYakTnkysIO7gOPyrhw4FWxk+FOzG9RSvdUhxNtIsICKZUIVw9Bj9
LnT5JMuT24SYs6tYde26/ImGZRHWM5o6nuX0Y7J+zrrwvQ+OlamcgpTY9ezVrLz0T509Nu0mHJ7N
bl1Ud71OyLoFk/kNfmoY/jbqH3UXgJQ5bhLwfQm3dxit6WYq176zD/vzYP00rXUEhJckqJscmmi5
W8y0Ooa+Cuo7U8NC5qBoPZKUPzliX/teIvHJkDaJfDRQ4To/jd6bewvKBo3U86g+WTaeMI95/i51
x2be1P7CQL9S4tDdHs3Z1cHdm4Otr+foF4aOCxmKYdtvvj6QQN+uHPl47zgUunjKftKOlRrwoF1J
6j6rq00eS/dhHbtJxe/i3aJeWQyOtDdlwtx9e4mkKI5oMlH4ObGzHKilBybfsbrUhmaRm8RETY9D
19HARvuaEUoPxcvM2vtcw2R3hCvTa65dEcKTnbIlUAVNIrnWaXUwrPg4jNVdSHk01VgQ5yeEgKiZ
JVdpGh42EYp5e1/Jrasm8mKw63OsnA1VfKDYfCfEKEdPg5LcBSqDcNP15TPWAgvfqFw/XAeKvM9y
toqmwFsfumZwkqUHw5n2SqNgRBwuZVKYmaMbeK6llbWYIIWr+LMV47iSne9Dry7CnNCCJyf43dnf
+e12RJKYTdCnmWzHnK+1rVZ5mBNjMrpO8FBGf9LsfW5kj6mqa4WEMJpPczsRRU/odZTt8B/eWvZN
A35RQFyeTCawCiwzvIcYH/97MuEgHdQ1PiIEbes4v/+cE8gBtkolhMuIIfqhMbEXGHV3KTh2lP9o
dMlFuwl6ycvqbtQ7/wWUf7ofkF8wLggqxiXGVwXKhJSZgkeuhkOrzquQDsvmmw3l+xQElLEWb1xU
GH3l9Z2BDAnfDWBZJ288VZqWyUTGVkOF35zajuSsksJIDAd05a451wy/6snxUsDzjhIuLCoyPRWF
1CxSFsJWZISFmJg+A/EN5oiXxWMvSasKnXxqfe+0h1hnzypJQcGQjnkkn/28jGLjHoctN0yRzkr7
cjrQ7EAFWrSx9T4Zxdqpdn4MAkJag5+epronNSJRF7lOtIvkIzapuBBQW649WPG8S80kw73A3ui1
tBUGfWqZr4d5WKh4To3Q6yWOGT3HMnss1rX6jUMXyOU1RALdJq9ptg1ar8te+vypzuq7aH6yCm2V
W81Sww+mk8PFxP/fpbRvI2V3zOcDbRjmZKOTCqqp6zlT+dca6HbCx/xswpmSblpamFf3kb9e9EXX
PXTznA6IF/aFLmNWS9xEXm7GAd8rnCb8tUWSSM9uEkTlPgxI6xkML5zVdWWFx9JwzXwXpX9KNd8K
S3e1HVaK/zBkvx2d3Dh55lAtFwVOPKpyUMfXYr63KHTkRxk7S0qW8oVg1lQ69WQBaL/rbBmQ1tJW
oJvJOsrvBtU558luCO7bsljKab/W4ta142qd2OeMM3AutKPMcTmE64K0x9rB6MZOVjbaelvfJtO0
/XrX/SSjFW0K6QC6BZtYsz8Jhxw5K+VJmtQ9LtCj8WxSBhkNyZ/WSYmeW8T9dctEN4acAg89lJ7C
gjrFFOkwrj5qSL2/B9EO0S/GGJiQn8IM3HZSVjFFWUw3U+cxm/ItY56r9fjfd33RvERO4ZvWPKj7
EFxSUdhZg8EtW3rjITynKnzewssYNFG4LMq+WWkWI4scIDFR977xC2GOwQG6kDkDGn399SP9pE3l
kZJtxfgexFeHeHGx8Rm1OpklwpW9ATGzWeeRvgzkbyrE5MEfF1WE3LakNubL16ecKMvQC0rJ7f2z
2t3ixn0G9z+wRli1BLLBsL1onOKpqcxIkpV9bK9j3mMOQbo9VWxaKDGy+fz1L/9MXxBXMxTYl6Sr
IgL5d8dXs7D2DalT9iiGBdVHz3eluRMArpN0q3Fa14lxowH6JEbTVK4JoQYnevxl5UvNR8HxE5Vt
reyt8QSCSaKZLhGsHbw3Euy/4MRVVTDer3/o9aui40X/QaGiXTo1R5XJsGgoFIHlQpiGI0Xm1UnL
NvmEUyxoLeP0wLo1pr72fOG8MjFybOSMl3Cib7DXS5UtCwx1KpZ5aGzEQLbDu8MOJm8aXuLBuvWA
xWr999jUoBkD2fI+QWPsi/lQABzURX6liBEVD1iLz8yS5fGhwdjL7jcOP5h+m7lZk7xO8tIHpf/6
YX8GqMUN6BDQHA51y7yAHH0znrFlaJQ9+AnLiVmccXMu9XkW9O81LrD5pJGnvClaZd9IfCXMBbIx
WOY4i8enIdoHztlQIJUypyURw6AOnOcFFOuAeB3GVVH5+PUv/kQ5FotaZ2JkybhCUChffEjMXbRo
ag1ZLC/qhdQh3hVIE+bTIv05MLphiVU1xrngSOOw6aP9jRv4PChG2QLLG+4fGxmSy3+/5M5pzVRt
ckVQ1ZIReZP/Q/qYj81d6R1s7aWzbwzJPqjjF+vMEl4YKgcRBuiXgN8gTXOcFaOyl4HtaoHxGVs5
NIkFoKcej2NWrPpaf8axuJPK3UA1U0r9s2oKsNSVSb+LU3pEO5UWsdZvC9g6NUyuUO1etew3mjPM
gTEQrZJVP6S7mCea9I9imNzoxlMUfu/kETA1O5u8ZTyDfWZaerOu0/E5a6uf8O1JAOCeLHXrSOEy
8CM8UggfchYT7eCNpy+e7qdHIdwzdMFRgCbw79PPiihLnIFPTu47N99KxRNkf93waMyZjwFV09rJ
gafnR/qCr6995cAQkjaGVIblQIe8ePFRXqQjjils4QwieeuiSp/OMAk9Wt2bBKFbV7s4KeveT7te
ZRuFCkE6KSPYnNy48EfmPMjl69e/7JPJEh+VpcKBwTGCTVu+9P1uw2xo7I41XbVnNUgfCnnaiPJf
sc1dXRcwpYHU83fD/GZF44M97UaJPExiE32JEaO9aWf/jywTj6zF32o9O2aDder0+eiP8VvqwOzO
3dlIPfQnWN8m/kEsP0dQ21T4sTCFAqLSjDjaqFkkUPk9vIKIKVVumOdZsf5I/mM71Y+DrDHHArOP
9Y1gs3U2OnI0Tk2Tnfocw0dS+XK7X8YTBDSO8fzM2HMV+uPm5oD8UwqCeGJw2hlayhhBQ0/4dx06
5RhJsxMr+zy7y40zccDYkiucOEGl7yRzZTduYYZrnbnC1+/qCjjNlQ2G5TB0YEZ/cGj+QjXzbsq0
aAgJmowI6w7tN9o6cufAmIwe0IvuJgTrksNtXG2S4myr7y1+uqFhLyStwBHoHpnyBuHSIW2tzRhP
d5n5TD1mEk3ctl6a3HLYvbaQ+VqwYCXplUyci4Vc5QAXSafJezne0N/m2KmXS7t3YRLn84368spZ
RaWOaSAnIo/o8tl0clI7tcm1OBz4PLtoT7ZWVy+nWzz4KyMM3sJfV7rYDKRA7TAN4koD6UUkBUi1
F9lYPEFUCQiRNOZ7G9ilZUwt0dCa2qPv0b/LGWl/UbjJwTMGui4tf4+njZO8aM7L18vk+lPHMZuh
AD5t5sVMGVvFXI5nVd5b9ppHDk2NLozurpzXt6v6z10lD4MpriYY8cg+xWv5a0k2il4MjTXI++Jl
1PC+93ptWqwgyMXln6p4EP3ijXL6Y9VcngOQZeCg8AUa6qWXhFQks5Y5s7xPnPsk3kl89nMGsj9R
80lkszMMR9K4zbAcQHeaz6OnjZLnl6co3rVM7roVvls/JTN5job+LKp+btSYkxMs2ht95LWK2KJk
0aEIcKfYmP/7eOooCQutYyuvACSDzl5BJITOQ/WkOCQFaYXXmUB0Ze5+vQaublK0HBraScZsjKX/
vXBFXJgMzxFUTZTegGxclQlu+WMkS7QgNxeeblOtm1slksqfe/lyhPcvhhtC7n65+Jw66q25yGg8
tJc8MUZ+45Gx8Sgv20FlPFG5yJGXvgK5Y1K3hXmDGnr1gf99/YsHXol5mG0nyr5rf2bqd8bdVOT9
nIP3PGtgENMubfpb+/K1vceAqCbUh9Zn7qKt17NTSxFveQQ8B9QG7YoTA8/JaGEoIWccscboOIVo
PcfErN+Z+luq+Xhs/gqt70Hzy1Lv4llayEUJ9Bm4MRyiOcPjlyCOSYo3g0TSzzDduO+rt+2wHyC1
EY3wxbebhnoH6ZONjI4ce3dCsYxqT+DJBFR8YzmKx365LAjFRCtDp4bs4mI52uk4KARuyzB2GRR1
w0rySWpojEP1A5fk72FVPyhD/GaPAL3MnYdpXM0+rkiZsxZ7Z5Ouvr6hq/fDN0llSlHNcfHv59HV
xuCbOttW79frGUFa9YIplhb/P2itGkuCIemHt5l8SS3Tet1RqiZns9LKu1KuEPvhClak6CQeiG+u
7Hoz6tkyU/RtA1dFx+fk61967SVDbHVMBFXUK5cbQW6lNkpihxsg36M8QSTnAJbCh5tV69UtB+te
xtFoDjmCxdbw11GgGX2mD638cQKbgMLsyzSmDnZeyoNEFmr8h2sat0Cva6fd31e9OI2xQcilKmZ8
kBS/5XSpaMECx15oU9A1lfz964d5RRIDGf6v33hR0RQ54TkBYVT4QJ4tEByfLnD0E69LXkPExiIj
IaQ97qEu0ylp9E07OmJBUi1uKnCvHb1EUeKghVmyTUjOv8+70/2oGaVG3gcMWWp1MVOHzA85pNFx
XFL8tBHzxfMYbL5+BlcX1F+XvSgvWrwGmpj3LBYUDQpidH42TsDpLX7DrQtdbOWFJOlFanGhWVvK
FHVYWGJqEB1vR6VeW0MsWbjv9HiACxdgjl/HzRQqXEnP93X7MNS51+eT6wvKD9jkUA2MXp5QGtXw
HJL4R5pZhGCesulQ9w92Ui9pT27smNd+vCOIJqgvoAZ+6I7++phQQAZ15WfUVdm+R1ttHVFZoGDy
by6jK/AZ2lGoh+K4hplzsTVLkZRh1cKVYFg7PhzzmUCR3oWC3FvNB/8YMwSViHjtxIfcRD+6Sobg
WjK9aRcQ4oBuz31yo9m/+kbotwVeLGhOF4tMZqivDWxp4qbEz8+fs1gIEOV6d5vGIj6Uy8NJ7I+Q
MBXyIS8BRCmZzanvennf6vVSSLXkJloZxbiijO/ycxb/bMJkP5HZLZARUTAKI4FbpcsVWiRhFWgf
wPM0tDaX8FYb6ZI2G6O8D6tvdRut5aSFtqeQMj4uC6o4v4IN2DOkZu4J1W9cZExi6lzdzAsQSEZg
ARCv2HdaBlOJDce3bp7iWVtYWGKJfSmDZkEtpsWPiEgT0hXSLl4IvRhT2q1QE2rQl77eLD7psGmW
idLRARfgevFxXTTLlV2ksT6FH82IgLBs/UEb/5jFD75l1pIWv4rdo3oBuhtUeDR67X19B/qVo573
inoQ7A7MTr7YRhopT3NHhQrEjH1jAYC1HajAbHq6Eng5mTYyhVfYftOJsTczDBVTZ50M73FeYN28
K3LiDNT4RFbYkpFOmf3R0kc7c1aZIYEvpHCamtUcwlZXCL/FdawDh7RzYzuWjz38TYpv/pCx3bIh
q9izxYmnE2BrqcckX6iwx0blF6NG4I8brce1NonfjWsKnSCzgEu4LNWlBGu0SNubZE7m8bgfiQKx
tadYutOMdjF12aqqdWhNlidckZA7M3UmWopZZQMPBfxpkcu4FVgdtKGNwZA8lYhLzBQOPFpbP7lR
qFxbKtywhR8hRi+slouaDExiHo000ITcdKLwS8tNRBDHWevgfuDIBFZJmeUGA7NFhGaMm8Np/fVi
ucJGF5vA/+7hooZxUrWXzILFMqn5QmOSPUiDV8YVZzoSIMjJYQ09lcALZUqWDab3BntEE+TYyZ5K
MUTDqrM+FiGYlg3bBzrq1zf4yWKL78khBwFlDJgKQPjFQ6rDsorGBKaxvMbI4GANq8Bxp/g4Z+4o
HaMT8W0Yj3S2B+42HqITBNY09KgOyq0JZ2SMwIV/+PPdQIQd7sB3OoQhpvy7/BdGIV3g2ttMWiXH
8BUlQb/AgBPSxBI+XHlMttbg1emmYp13LqidNnjdIcwex9m1Va/wekYgrhqsG80lLiXaMtW2p33c
LLQXXTr6zSakCZwXCkoC5tyP7apVoY+ssaXeF3CNZQ/zbbCz7lZL+rF/X+zvjmo6eNGi5bH467+F
Ujz5tVaibtp3uOA1jDHafmtEj5n1EKMnqIZffnkvmB91Ha1LLLIU9TUnCzncNrV1GtChaflWCfZ+
nCzCBGh7WtvoKwpo0xL8zock36b5W5C8yvNPLeCvKuOHexuiChhhY9mLUh0WFTrDxSy/ZM7JN/tF
xCwFdpqEAhBG4my8pD5aybc0fsb/P43Pw3AM5odRPmXj1refpfYUouJoIlD8Q6av1cmro2cdCkNq
Qf2efyvj3pff0AXirlZNKZX+vmXOnJ398TlougWD0IUxhSt51FYj5Lvfo3xQI39ZAVz16dMwiVzi
rTAClCFrZ9qRxIbi7EwGUZjYo+T7khIWYifz/QIjpvAxE2dM1izqwbqr7xtF2cSY90nJuZYAe3uc
FhNQWQMzWSRLb7X2VPpLlRO1T5cRnbENbSc34p1S6Lj0D1iRxSuLT20eo2OkqodA3UzZa61txJh0
Nll4AQQoqSY/HH5HONZeDhEkGfp7iVsfC2h7zjb2jVUws+4xNLfscqfDqaj1NzuyILZBUYIcO1Kv
k6i3zORxbSXv1i3v449+7tNawzyKSFZTjF4v1lpfN4bWRQ7EAc6D2L+b+VQsjmX4YRRwA1PtARbd
QIrbKKlu0b5lKV7UwCJStA6IMWwbrOF9pIbSew2NvMet+sYO8rnYIUuTUAWgQTaSy2NhLBtNzyB6
7HPzJ/7qbF80aX0GSSVc3yzhr9SWPAs0ukLdYqLl+/fLw0w27BncqvvR12EjP6Bcmch4JutdaFNw
ptKVW5gz2TjXfiHEN8RceDHR4v97UZC2ikmxr+4DQ97mELLRS9ORNZQWev4uwyNq5J0od/xOJ6M+
w+Cy9FrIZ0MbfPzzojAeaqkWyS8FMl3J3ur+YwSt1qikOye1XTsbTk3C4WiHOBAo7UvHonf0fNvV
0UbMSVWTPBNDI6BxPDZ1+N3OxvvGhLnOhNSy/GXhxw963B+rzFqmxdYK06XNLWrqD9AqZYB7j96s
tL0ALhZwJuWaJYYexnJwhleJHC2prwkQ/zbwJOMo3czSIZQxgYaAA8iXBZFrzelGHirXtLCJfo7L
YInw0Otmw8sMMktacxOGT7MWeCP7uaBW6qgqbessxx2qLyAsvAk6J10RhONO4bnM6rUen+ra3ja4
KTp2viO1+tSl3a++Pabw1+qChIK5X+Kn+d9tF5OLUN+qs3vKO3mEA2g/DNofTAzGKvLsp8r/JSYT
BRx+/oO8/q0lzbHBAbIufHi6287Il6lZ3UVwWcypPpiwpTr5tzbFbsChokqaSw3xFCe/fSv5xZzJ
G9MfsZGvK0IQeIySHbuZSipHTffWHqZ0hXJy4OjTZAhd3TbAV7JCwA57iD6W6JvhzxwL86pbhiDX
ClDaGIU+BnPYT8QXOS3DWPc5fgbefoDMu26XJdxvrdBulC+4nF1b+5ASVF1npKdf9k0RFHfI8D3s
Qqm470lFT8vvQ8tWzWn/Hil43Ru/a1w0lcnahxP7opLi3Nvse/Q/BNqwCSQutGWCTAaE4HGwZMju
dmJ3kI2lRavgj+2bCTlcJnYMa8U5SDZhc8RUBffL9BTfx5DKpCrc11a7lMixITB86aPixG4aTigs
52IT3IXqQbX2VXy00SgaU0WeKX7A2p/cdLDJyqFg2iTDRQsNp/aZ4PaakkJWewQ3AZDpo0RmEcaF
S4l9ckzjVVlANcvenGKnqo0r2cohNJ0XG/aQPv+OLYWIuHcDJz2Ki2neSmqykGIDcx6I0hXkdK+D
VknFVAQtIebJCi8709Pa8RA6xbFSEfoj8w5CyKpVUaBs8I+5T0HYxt4oKSQrkt87fW/D7tdsQ04m
XqhAfDdtxizGlyNB0ZV6oYTMKPMqSGMJYv65/GNWGTUkxxjmuH6OmMVNHBnbgX4PbSsGICUe+NgX
hBUuIKPtSst3W0tZR0q8UuWTyWCLSPCdld8Pxs+JkUsOnVLHOl3IQefid4UBnmQQipcNCwkaZx6+
SuNGUn3Pr+udojwTSe0JWp5uLe3srGmbeIjXnfICK8114EqGnbZqZGvdwwqvNcstM7j0QUfz0m/0
LD0pOo8AfCCJ5/tAMFSlfplX4UJf8enGM2VcpCw0o76B71/tauhpbKp0Ti+mr/9u7lMt9ZVqQHHD
KmigNxuWXaa7omnPEeiL3KqynLfBYG66ZLgTan2xh3ZRtxd/77kpYlnfTPs9DFixdw6VO/4GWd3f
aHw/LNQvCwHQG4tehjL901w9lRnqpH4FFy+Z0N8mCwxvGUiY0tIp37IKYXn/ajsPHLmmg32K6Qqt
n2ATNhhJJDjwY+y/NhGZdNThc2kvVSthAcVLM6texNAoKEjCqM4smRvYy7UZivCCgD0mY1AC4+Lf
Z2wgDgmsmk1EoJsGflP9d/ZTn2eMHQS4fe+/CJHd13XJ1WObqFkZURjWTJ/8C2NpkIcub9km5QJG
os1ptu4stqQhWBrO+MjZbdGzCp50ZbkV3MtJTb2MAmbiyHGyGiRuwk6/5CQmVwzqOh7krqFJTFSY
zSsvSeAcZ0d187ZeoCTN4YYZ+VEvKprMzkObvxAaP63/ngz5Wm3YPZAfloq2ioL5PpPv5f61tCdP
0A8yQNaBg9Ozy8ibmE4U+vsQASWoyw7Nyu1gjyt4mPP3w7nAw/SEeW6BnY/ojZv2LMwoaqarHCjd
dMQuS+N2Qdrl/M1oDj6CVzwRWrowG6cAtKjEIn79tvQrVKgPhwD6dKgQnwRWwGl2G7W8LXxa+M7D
BZ5o3AvzrV7ywtyhyu95OjkU92Atj+AMnb4E5NGgVFP3oSYROJqu3qfDD2iJTEMEKXWIXyh3DOLF
0mi6S4zpe81WUs3f0eyC0C5imXx2Hrnd/arjdyf8E6VPs525QqASdv2t4/RaJQmrEPiELQdF+AV0
lFopito2V/eIFQMHKmFmPY8gkrWvfpDPRRHbscUnHIztdLRGSOzFMQ9uET+uQiMI/GD5yRjjfXL6
z/tJTiNGTPtYDTFjSQ/9pHkQpT6I9k72wEMrZEgP6ouq1UtG75HwyLgVonK1ufn7Ni42BnWoEyUM
uI0U6UnaGx6yADunYlAUYbDIbKmnnghnnzS1t3M/TQuDsQeOTWLvwui/6rr1aN23+sBu9vD1ilSu
jEMEzwSzSZk961PMsjOXZqHy2e9LJVp3+IWH+Qo6aOaoy7wxvTw2FyIhkyGblmU3jiXlww/gcrv/
++oXY6hI08bGl0xGwNm6G1Rvrh5SXQXWC58QmPVYJZOnEv23pTrai1pm60hP7/sgXOH+YHXqcmw2
Pm3Et8CYPK10PNUifxakzQcuLMI91XOMLBu2ZydMi76ntbEGo5cB98xiRtIAMsa3JXQPU4hvQoh6
MXtmxBhl6SPrw04JiKXbkmrJDR1h2zgtZ1m6a/CVAF6fxsjN/d7DYFmytg6+SQVDSlrDFOMtuoYB
Frldai7OVGmHJcE3oTeX9Xa51ElxtCBymRYx9EpxlPPpUcgGB0Vhh86XWpJu9HbeNgQwCwUPigG8
071gkF9M9grxZ7SBvjEClghuZrBKLUTpEtGeOBZ5cl4vA25baKyD6eegD+ueHVtsg/RzpXAfU3+E
tFLlrJBKP/7+elWp5rXqnbHIB5NGxlvzYuedwrRP9Zg3pwLHC28WZgC5QB/jUvbmdBlKZz12hbNU
oDa7BmUCXO+1MRFCWQSu6az69CRajTZ7waQGaD9vY5RPP8dicDE/hbQ71Jarxq+4jomGtJBoV1bG
5PD9YmOO6ieFNT13SKri9ITnSCD59comj1I4cw9ldVBj2Wsxg4jU4lsf6wdYyDhXfnjPhVAV9cHj
/4o082UAMvGhH+FqLYTuTg8kDW0NwhSqSKk1Ae8wwAKk50Ervro0+xfaAjjq3XAINbdDboPyXSXS
pEI7jmirHL+1+ej2fe6KS2QUseG0H6PYq+1jaYUw/5iViCICZ4Pajpd9xsmKK/Hs3wWDssso3G30
CGM4LS17NycKLOPuYdDDlZi09LqEoE7YmiTMOny6uWAx4bEyBig+G1wOtGXOReQANQ+70KxNZ5WG
uM2XRqLcB3bxgR4pJvIWDT+TQXX1jjvFhCEU9jK5eagZyBNSMcPNqvBOCXsFtSCw3PTbnJqN7pOL
ruOAcdLl7xZYbi9z9QSmc+zrnpi0xBPjKfDCB6V5DqSEVapB9qBIPqZ8h/ytw7IjAesSMFbEEgaL
9HCofxL2XkFzlEEbU+6r1JJNi95L2CnSpU46Y4j6TVDGcFz9mWQjPofGSljm/1QSBW8E/5XjXzbb
l9lsXbJDxRddJjYm//Waj3aA+x5X+GVR8yrsDLmP7r9QNiOYbVjyf+j1YkhOufoUJMYhaB3culFV
RijOGtqldlpq/Fc/Z80LGPKh1kjJAmETqXV/pQbyppApoaK3EAsOqLFuHSFgsjdOvuavlbMJIxoB
dn4tSxb+xLGeU8JWxkPXTIdclbdp0z4z/IF9ONsaX4a6o/0fJazvVgQXoPXKvbpolm3f7UMhJCeV
z+KpixZQDVel7qlNsImi4C6Zx6UtZVtJBuDO/L3Q6YjyMc0H1rf6LpwnWHV1QOiJvMLNSwC3KSZi
YzHtirq/UcNeG+GhF8JLCKkmJJeP9vyvqW1UpL45o4jfJ722KiA8gJg2ZkDG2oBpj3lIkt9C1qf/
aGoYAWywID4zWwegTYVylb0Pe0tP/SY8f6y52flRciyyaltAJOTu/5tNnqI22GiShrF2v7axtXMU
SODCgcM5f737Xas6mYXoGNSAZsqXzVZRJH4L6+9D5GAyK/Q7bRPBJWMEqyYP3PENbPKTpbyYbgj9
CJY4uOtgu/Nv59GXEbYoGQWGQU7PMJO8yfes2DR1PAC4vq6Pv4r2WIhguSjbqs2T4W4q4660i52O
D87XP/+a4ICBLHcEhY/I5MvBMIJEHUpLj56FNZVFDC4Mhh/aUzM9wOVbhPpzifCxpElRCmCVThhy
fX0LVwZS2DoLdofJ0WNAN/73icgwd3qztJW9Xr2Esbyrw3Zb+t2it1CEQ+9vesoGBcZz8atuARuq
Cjah5hlhskz0H0J2Qt+kxNZC2J2HYGdf398VVRf3RzcOhxyjhU8U37T1B0S16MdGLSN9Hdl8/EoO
XTvGbCGPOsPQGjVAU3ZLUdUj8XUJI8gLWDPyrYz2K30rc2ZMi5kgytDaPmZnf319Q2KaOGby9UFl
J5wKp0fof3xa4nDMod+hBLr5iXwG3P695kVJbNRFaLc116yHVzK4cMOEXgXrB2O8r5+0+rkQ4UrI
D0A+6Lks+4KkUtua36gj9S2/jv1zzPNlNqqu2dD0tj+nlGPUzzCOitwQhTw2Tl5hhf9H2nkux60k
bfqKEAFv/sK1I5tGohH/IEgequEa3l/9PsX5do/Y6mDvzsZM6JyROCpUoVCZlfmatYpnNrU7t6lU
ztBfFXxnSQ2jKlvJFGtrDvD8ePAjw1onSDDxbi489d9XKLSzIOsI7B8b5bOe88c7QRRIkgaRPjk0
2Dq6Lv1huhpMWXAb1Lp+JpCierCB1uvmygjR+TGzVwPA6iX5XevJc5ftia1ybW/gt6zksbmVYx05
C8dLx0v3vTM1Gx4W9LgKV9FiA50s8eKM8STFjrKzB4jnx9QfDBNDyiGcB22VoW9rc8Htmxmtg5nE
Dzh7vc17awPAAhm4d1HOxppkqBtfAIWOt9aI3K9KTdzCvGr6Rfl1ybK7rO7x57lUcPr7rKZ0QsMJ
BUu0xKiQfT0ojvC7seIclR0FEtRFgrhRfGWokMsL0Ava/zfkMCICap1YOkFrJOJ9HdA5pE4xKbmy
wz4xkF8dEyGSUtsUjuk1bCt59KzhMXfqFe0DTX5BD8qA11FJ6e+ss4NMKcLvt9qZ4MEDOYAPERAV
PoMnK6CbyTGibgQun9xxcbrAFHgX47ovcAbPyE1FUc0yfKUUyrp6MCNup+rQv1HMQhRwNw+YkF1S
Nz8TQ7BxEccR8BI+gdOUIDa4vMcTywQaXxAiY+kQ0kFuWmDoZGUA59DtNA2sLec3REA9pyouRNW/
m3DChBWIL+LqNgtzckSVmqIcpAX+6aG/l/TPnIRULtOQJn+Zsv3lKZ/55glVnMIw5ZB1Px0wrxKj
VWrAWwKMCQ80ErRPjQyIf/KZ1LDrF7mmIQVwrrzOyJHQNvOVLroUPM8czjS2IeyhtyBIeyeX8rox
s2o+gtb8j5Zlm9m+mfSxy3YOnYpSNXcbs3kUGpvU0D9au33qJgy8JqwFgcB0CJsUQYMYYZLlK22y
t3JJTd/gYt369TzxM4Wnzi2umVjPXHhrZ6CmOswbJD9kjk8+65OHn+bU4M+AKKujn9Y3xbLDP8OZ
hDBjRQ3IK1O37T1leoBoX1Yl+i1cwyPvYtXnTPGJsGMijUu7iWbuqbtNXheT3bd8V02JQhDFHfEh
LZLu2zbKxggL9auGAy5H3ngESPVLsjKvHY8XKo5n1wMoNaYeFghNHubrebNQGy87K5JF/GuSV9uG
4MSDRHwvTWXsYCcK0q02wDLIPTiocG8HIHsYIXlYc17YWufyHk5aGbYRgqE6LhVfn0aNMwhwGVxU
cV/uDgCCx+mxlIxVTSsHtoPaxcHEzZPPEeUedSVZUlDr3TbHAT6Nkoub5czxz9sBxa+DHGRfnBx+
o64ux8R0pt2OTNW9nj3f6N1ry30e/Odnw70u3dLdAV51lxAtCtdybxT3GZ0u13FrV/Xwv+MHXnzx
Y6V7c33juDcvz/xdk//C7/Nf/i6s5NyXt2j1EntvN5ufNy834eZjtfq4bf3V7eq2cG9RI/J1H0iJ
96T/vB3cVex/8Ju1n3jvpl+tbR9Isnv1a/+wfXiQ/e2vX/t4/dq4e/mq8+qwcrkqefvcfVVdL3a3
1FDc7a9t7Cb+b36N3bu7u993j33w/Oj/07uF98NP/LsfP/zvI8mZ8wtqH1EUwLxwJT9ZS52jK9FK
dRLan8jvQxu58PeLT/drsVBwB/8d4CTPSHJuFly5JsFVE/slN3u0Qa4Hmh7x9FuUOITj1ydiqLxp
5FtS+NbIMDCy1ugfT/L1PFmhXlhPZhaFhv4Qtdk1DR1QP2w2I/bqQvFt7TeSvctwDHvVQTJn2JcN
WkEG0jmDfsWc4hFZ16bzFQkhlOZBQvF+UTW4mCUXzOlCO0xUyb6Z8elNMo9jA4VRlpSvknKC8FnM
Lwxxhh35ZVVPOR2Tk9rZYIGEEsq7HbKlskZVnB4oJYy22ztt4TN6M8F21BHgSu5Za0ergrQAnDat
sFtDru6p5W7Z59KaMowovHXEBlHQV7K37zfBpRVRvx4gVWrW5nFmRYbogYoNUImL5PEz4Q/sLZks
sQ81E+3kNn08SEZpRQyBzAXGn1yGqN7Snu2K++/ncubw+TLQCShxbONB7lQGIlRRlOwnQQmgNpqj
kH8JGH/mGvRlrJN16/VDaWWt9vntANDRECfC81bUMb+f05ms6cs4J+E37gyjhIE7CQS6PYMDD+Cu
mjU4Xn/Cz/NSb+X8u6LIQP8CGepTjxO5rTO5bpbPd1XOsL2mlRDN4DtFquP7mZ1bQZiBDv0knYbS
aegqC7s/WsduElcwWIHcVwVF5RKc/dyE/hxF/PkfF79l7jMc6cZJcH/51hiIHrLuPHT52//fdE5O
awnlGLk9MhAstmje0vEYFDCo+YX9cC4NApP/77KdHNp5bbQgboZpp/xYfqQ/jRs01UAkRx6ScUO2
Tn72O9qg1iXE76e2wOnR+ce4p2I1R9AVlVb00w4/mYO+PeSPOn2eAX6KUB6HLs93bWDzyiJLztai
gTO394f2dzMAxJpivyVZNaiLHoqH+piGOrrx6VH78f1LuPC2PzuHf7zt47HRpcFupx0dB6Q5KINw
AtCHvFgQO3ef+vM1fLKz/xipsOTGogA27SDGTP12GOgwqDSUAHHcQdZQAMOZblJcD8pL2ywXMoNz
h8Kf7+LkUNCiXimqgcElWWB2kBVrkWR45YZbILIq4oST/v5+ZS8NKZKVP+YrJZaedj1fK68fnoHL
tElLilRYUKB0aX7QRPp+xHORCR8QLFCBgBjs+K8j2okymorDiHxQEviBGWW1i/4KFwY5rfQe6QhO
dcsgNf5lnycQKjnfz+P8nvw/8ziFyttKdnRqiT2JjVxE+Y/vhJGs6neRPX4/0qXJnMQkuW0GGbkl
ViyhHbGi5EK+8f0Q5w/tfydzsvMoCA561DZ8YECC5mxPHvh/kzJcGuZkt1XHUUGimzWj3Awmg86W
cPi4xDk7ly8oQPGJPbC7KCB/3WGFk3doueTTri931jsMQg5taXmJOE4vaRid3QR/DHUyIb2D/dzp
DMUdjAmh2kKFjpCqzxfC0Nk98MdA4s//+E77XG4WQyk+Lw2IiU3likLBf7EHMMrjnkedS/mUf/tj
iKRSKzvr6kkwLzn6GIVC88UT9uwW+HeU03gjQxE4DEb1ORHMnwQGQKLDgfjMfzMb5FNAbWiUaU4+
mn4yU7UxWbA4vReRjG8TiAjlsQuB++xmEy4y/zPOyWar4OWj+ipWDSND567iFpQWAookdC2tS3Tk
s/vtj9FO9lvUjbY80xQH3rfiwKHQxmnAO7pYZTv/mv6d1sl+61JTo7zLa4LUDQCMIgwqdpMSfv+S
Lk1HPMUfW26c1GIqrPIz2mI61KPRIxHdH9vmwt4+H9exf6JgSOyBBvl1pCmxGwWvIc6EBWHH4qPJ
Q8EDy8fV50sbAIzUng0aWbAZlV6Ibz99P9ezK4rAmA15HXDpqUZBPy4kVgOvTou2yHSgKYWlU17e
fz/K2Xj+xygn0dUgls9pzIriTJr/FhzyWfpQmrdx/NFL1wSSC9v/wqxO17VRI3XUxIZc5j03b2ZF
3LjYDTg/Cj1b1E7oFZ/KwFh2WUfSgbfHuYQ6HE03ZLi0S/3o82v37ygnqX6fqQfr0Gfs+RZRKv2h
BSTAscFZa9DZFHrUY3Wh0HdpYievK88KQ64xe9jZ5Z5UhTsMo+mXwGtnJ0ZJExtJnL7wIfq6+VGi
0MxEFRxNtPubNbguWgRSs8drrPx1sZV4rlGKKhMKjRS6dSqqJ+uYmfqhqgp5FIGk5Szst4cWBwZ8
g8qnCOwaHS8wVt/v+3MnCfZl4AjoCkAHPjmGD9XgzMOkjp/dGSBvFNZSm5ITcuSXjBzP6KCKuaE/
g94TqEjrpB5hYKbZSZYxCmMEuxk2rGdrP9nA5GSQTqSCCZxG61o9IpGlePa7yAntiQe5wwgR1gqA
may6YGr2mTaf3uM0nGeBVINwgHn19R1nalaUB10b0fF2NZ1Swm0cP2TdVTFgOOnVh22iPletX+Y7
rVmNoJZ7uvm3vb7toczla0gxBiIAitct/iEP7eihnW4bZb3IyI/5rUOn8Z9jc233njE0Xrq3pW26
0x5twEHfv8gzQEtWF4CLMCDRcFg4iTyKsQDJTub/vEkrfR1Qs+Jk4cKnogkXPY/pPejji9nPp4LX
3wv477gnCzi0h16puJzsjvlWbx8+bYMOD8I4S8h9jg2FbyQOEbhfzbXiXUxaz9YXwacrCsRboXR1
8pHmh3QcJ5nxaSO1+xZpuxsqi32+kpWbQ4kEtHX0uCrVK/S+jq+Q9/r4/pCsCmgldnRjmbDuf9Ic
hfappb62+f6tnAOK2H8+3clb6c1+dFQg9LtxXlv6R4xdRDK6mvVSGQ2FYfwnk3+G5kc10PXX3hPr
RU9mz9ao6h9V34KUpR2AZqyUSvqv9gstGwKrSvJ6+uXHiBopbCXeGwUMEkqzbKDY+Nn1cRPJpU+3
Zoz1IMOh5PslOXvM4VALKAW+n44m1dcvrqrSwijLiSXB/QrRYct0C+XHLF9zxfGOhTeCKrh8uIqD
7K9tKtyKVUjsuAeeRIxBW45HC2+73dQErVW7GjgBx4Z7AiZPeMGZybDNSjUQuC86sDGGXhpeS9/P
/bPH+vdTCECAQ08bzMjXuZfG0OZ21Y9Qq7GEGV5RJIClt2skO8Sewy0H/EqMaDUC+yUkuUk1+MIQ
VbQgNO3+SCOaKoNVDjdsE3YRRdayXtVx79XYlFvRs2YnQQqWegB0NICQ7BVt3fT7Yyn7o9FjxlGH
EF7UeIvbD/Z1kOa1bmtY71CnrhKa8cJiCmrXlZRpV9FxuUu41orqYI3fW82iNUfvwHPRFKeLwTWn
0vkf8TsXUil7lIYWznYeKukuStKwLe8O0++MHnqV4wmWveFMTAVQ3rfRgVdgXamHh0/8jwUsoUGB
rLKgLWBHM9w2MaZ3be3NQEpHZhnB707i4wWjHONvtgRHJsgERSG6A8Q42YnSoBZGdGjGXReZgZX2
oljXACPu4ZAbVunK8UptAAxuEkinT7Gyl2ndtDtHbzcCQS+2EMhad5hiRMf3tIrwCZ7aPJixHEpA
bGZFHSDRQvRd2RApKQw5w6MOutoudbdGf19dPkqKf0mV+wIpCDLIU+kbCy6LcALstVeK6LjaU+d+
GdVbuyngxl3o4H6KTv+1J/9YhZMD3MHEbtKabtwpXUczC4be6LXge+v+xXbSQJFn5P2bUIfVkgM3
X3ZsAjExZXSLCRztADzUSUNBIk3dOnuvehU86F5enhLsHySSQUc419YLun9z8P0HRZ333Hf9x9OL
BOePqxD9qz5WWsJeCRxZ0dh24ILrR6wfm2bwWtyQR9RwrQ9QS0CgHby2tjGF2gyXdDKcpXqNh5e+
cghd15EjhQcTXQGv6l+mZN7Fhhri9S362SamfLmzzrqwbXM6eaD2EL8ROYszrMmuKTcKdD4gb5Js
bmK5IYkPR4+A4PLx8QAEAV9AYDBFduUV6me3bf/a1rTKc1rVwi1uQtSXZEivrzoavRiBhtOCngPb
ZsDoR5heCpOHUsWpQ8MeaUh/wbKiRnPAGnPs7LVaS5vutWIdlhGf+1l0bqXDTXlVpd1awDooiB4d
vBMQobCQQRWNS4QyuYCjxjrEkBCTp1I2IEqNQUq/bUSFQvRBbSFsw1kB/tqQux+UugWJdyj2ZMMC
o02W4fDXwdpqDxIHVA5NHqTT8iFM4ckpbVjKlf0BP8SDeH2kFK5YbupA7cwe4d5xSnpOaYCZwGCJ
4m0NqFQGVh6jPQDDS0BVQAYrHpi0IfsJGQGViw+ckV3Z6BGpRx9Hajx5rnA6wu4GnhgDiJ9qSNVQ
dJSt275JN3b6POjGyhp+Yq9m2/3NDOJE9CM0IDBL99LApJwnbrd8toeDn0yt32ukBaqGFULrtwum
SUjxQoSWQZRrvboznaOf1fLaKEx/1jpfS/6xsg/ucKWOW8K8MrvZl6N0lSIjIC6UOIdu51rfxNkb
h7johOLaFHU9HB0QyJLr4I5XcE5Hj470kAuqB/yYdPiRsHqoYFLyjapABeMbu0P52mW3EIhHyYFQ
+pjJG/tIQBjCqHnQQcIhuaDBFsVs7PAIMIOqR3mMwrQzA0fy7EYLytHPmr3S9VfCb9BI6fDLOc6H
jzEo1cOuwy1QAeTrWC+Cujrbr5zmUQ10lGhUtg5E32VLmzxDgJoiNGE8yc0rzBkQqAIkX0dBVnTr
Evup/5xhQJMFAT/LgRrs4zQS7wvguOYlYvXZQwfavNOI4wsLVS/lJuZ/YzO7SqNqy8HtC8vZrnvI
cwTHMAi3V33+Jg23FhKdS4v3+u3UPGX1A9+ZU4OCXhdsKA1kf9RNHKnl/dFLf3V2vWmBxJjwfIHA
z028UlJo9rlrS3CCFkTDujaMQYNFbbFr5Y+D2eFB9aENh2C2NL/c6Dx51StBIdcrFFbdSLmDagrs
B1soPrvPh1cNT5QLusTZHA6FL3ZMqz5l0FLmAZR8/7IkRchnWRDMxU25T5Yrlln8HLCrEbdHqLPh
3ExrtW/Yi8hIHRYvgf+QHV4s2FNiKQSWBhWY6KY89CFmAhV0fSEUrFCE0Z4T9EsqXltVaUHcJ1fZ
ELnV0X5EX7CK55vGwniN7zvhY8vl4oeaZi9jhsiM9dKMx9CIhtuCv2swf5WZ7KUtQI8WVydIlkeB
BU3ToMnfOzKMDPYHdwpBHrxwrJ/N1sBaOFy+QZ5b6tdTvaxTa6loH+7sCe+v3JO1m4liZDeteG6a
LAN9vmXl0O6pHGQkXk1BxJ5gaVSvCXKuUN4sEtcEz90BmMWxf65QVaHCIiRWjfpRasROEvMXd5J0
eWh5sUsued9P49ND4q/Q6qCkAQhIVbj1fp1GNcaWWjjxuDvsl+cuQRHFVZ4Bqxrr9jq7P7wO79m+
CnFc3R7WOI9d5T2o4KCuEJ3ZTPlO0JNvh/oXxprIxrjDuuhQdgnV5vFwPW2nNffNW9NfRZvUh5O0
X3hnzMLXPhzf8EE9u+a6eWlvlEdnNW31m9pH99VX7ow7604Py3BeZ2G+Jm743V1yG+85MIJAWw2v
ZoiP6Lq9VR6Vx+61/Bnjsv1Pui68S3cBQ1zOvlugk5KHcpSQVxtTLiFYGMxT5SN/oucAYaAujpa2
6Y8/kHUOEohsAtGFUIn4qLMZCek3qwUoWuUEwztBLpER3O7lfEMOJlJUqTXwiwqoehmJg68W6gI4
15oaPrVj5A8dXyXSGMKyuZX8JULTgoM4waw3l576of4hjioOChU9YFEG7yYVjxY0D8xpoxkHL+OY
6yTFnctfBm51B8v0RvtCKf5cbQawIXqDeFJpVEC/7p62TmKnyqneUSgRUyFPkFAlGn5d1IsG2fzX
izC4Oht8akhoc5k/SYUjaxwabXCGHXEsbIPjU+8Red1uU4RJUK+4aHgQ0YLl6rBL1uiOhYo/+c9Q
q1y8r93HyIu8ERgb91nvsF58hECCaVP47Qox41UR9qsqBK+5VgM90Pz23vSMsPiVrMl3+TkjlIPJ
h+XojluuMkEZGL4dGBs4FJ7Jv4NJX+mreeus+ey3ePg+G4zTiSeIvZ9Hz918bFb5DgOft6OHtafv
BFjUuIk3AGvrdrg8+pJnBbpv+s269H7+VIN2P/0gmcqYyeIrVw4TsT2Mo35NobqdgymkBOdSuec/
R++edr37HP+sNtWG7v16DooNKgCrOkA2z009a9O7v1NEFuJ16spuEnKJdR+P7pvihon79sIiuc+y
Z7lo7IPxo7wWcmNwET3wXmbv2VzpnuS+vQGPdhP35udb4l7X7g0qGq68edr/klavrw/728n7gCfq
HVfogPkIFfHHEErDyKf77B3cj3fInm7hUp18ur3q3MWDXerO/uvrk/htlKSEM7n7Dp3Nq68Kd/Qj
lwTJx1PAU7bW3eCRn/p4vLk6KyewgVFIeuu57i2QQbEM3P0Coob7hgWy+J37bo28mfsR+T/vW38f
u6n7o/Ne1bBxgV343BzdVkAMn57eHU/8pU+W92F53ke0KfnLfpLquk+AdoIiJPPzND/nP7BRvGiD
+Rov8H3goQf+r7kbhV1AnGZUGHrMd/WUuxvNR4bRl1zJbd1yJV75O9Kg7tXD++o29iFuBYfgP4/O
obirPeLGj5Zfc97KxLPXvGM5oHDn8li3YoJHz9mboCHNTbbCWCwQ02aiB3f18UTV1/2FXs6GYlL4
UPrFHYxGD7POwOZPZh+RaU/2ra0cSis1dLbz1fEfawup+EpmqQ/eg+JtXwEuu/l63Mw/tAApoCv1
Sr+y1+baOXjVXfRU3S3X5g51opv2ZrkutsXW3BV33bW+a1ZpcPQJ2NuHbZB4QfDD+1GsDECjTYgF
nT8G5moJlWcdx263DUY28+g1PoCvcHy0t1qoe5AjrkiL/XkF/9pV88DkRS336bgZ9bWdGa66q1bz
elw7fuTZAbph/ryOgnbXu4//5F7uibDyfYS0/z7jvp47J5dPEPjHRRmiAWNf3JIRvllV3VrifHBC
a91tACS+Ry/Sj+jO3Kb/OO+ka6C+VMN1YiCzuhd7yjoLED7dxFfOVfZWvkn/kKP0EW9n3EzX0RvW
Wn4d1pspmENHXRm/pPo6yTexceU4NzNIHb6TBte1cb/owfDWmlcw6tSei9FeinbkZ8kEghnR4HU6
BFCVEl5qsTteqaHl5ytjC/tyha7OY/+cDyZ87GcDHqZ0N9dbBJ2+X6wztvRfF+sknUALRoGFl4w7
beKhABJ1B/Z7b7tH3fLQCRce32SWsBdty/bQBxmwH54/sib3jrjLHbQ5FA1qbh6fOeQ8CCmoZno7
mljWcghanqZeD9Jv7sKQAX0I85uM1HZEnuUAlF3DZ7XmYjViVMllVeSdTqb6w/Irn6ILqRPCSBci
0kn0y+dFNw7yYdyB8gtIlYXW537eDj4DA49e+NVy3xb3/uMD5i8HIldyD1UKfldsf1zEg4afLTZz
4LhTOIUj/0QkwleAV2cuU/DEuWy5Jv8vccWM/cg/ro4fcdgSs7Sd9paHnBRBFsR++cHfzElFCoXn
eralgMWpc40SbEhoXHFwhbn/pjK64/aBeOKJY30J23SNl96kuwfblTMv2lsj92SvC8drySvviFTl
+rg/NC5yQSQVjBFxbiEF4FPH88vV+z0JvW96OvNf/PxWRCvdY5w99zPOPjkYrpz3wZ896wdXiaDz
gYwHPaFGCZ9nFqEPkBrY80de8tgS1qjzrvKNWFBxaKIP8RmHagaMw/9EyWQl4OCOJ3HwIazJz/GR
Ef/E+TFwngyhfJe5z/ZKzDb3xV/0k8f9n78LFSW35VUc3PtgdS8i08f7PSToQFnl7i2opdB2lUAm
Sj6Um1R00twl4Oq+0bbJT4vvSQSh+gpGvPuKEH9QBEHvm+47lalVQwQYgi4Q8YCD/nD19I61dyCA
7CJI0HH05pDwxnmshhp/0+Ttm+3rr8KV7uRw9DUO69gF1457ND9F4u/+LkP+uHIfUrfxPn/JfPGv
hYdMoptvOrKSJUQTl2nbhGnFXXyBuIdFRYZyCCW/WR39Y0glgHNG9Z1txSPOYfEqfu19Y4vaOmH5
ffNzc6PzGsUaigxg8udACSHSb95+3gdPhDk3WfEP3dVW1gp/Vx4udbcHIgq6E17nyW6MqZdF+ECx
y5dWC88/sDbGavSfIhYQEo/v/er54Yc86Hgq/Sl2r3r/afImVjMluScteeJkv/Cp2pe+1JPSenKc
BkRtOcMnzj0Pq1YWTX4UhzO8KXcmkRSEBXTQaxk9MvHt8ZuPNUs6buVVeqXe5Vf5lbTWbsbtEJor
sTvfPkz/sDL2nby3cAyrAm422/QxupHudNKWIRCzKphyytsb/WL7kPl3KBr4qadtnPXRfeQr845+
HHCZ8jK/WokfFMslk0mM4fcn82el+Os9RpzMZOnQW00qcycns5rEUZ/FHFZ13boGMgZUgWtaUDBv
68QIgLQDCxLI4QH+h6ipZZDfK3OFeoFqe1X+QikNCIeJslo8vxnQ30CQmtHvhoM9N8fntEjCBU2R
zFhwur9vao1KK7JttCSNbTsccQSXV4ryKGe6FzGMBG1dXJqk9E1gsNVjs9aIE73QgdHuHYqAXcRF
OoXqUITNdCcqFs3CyWa0FzpgpmhpfFkaTVENqFICTcT14rSJPioRBK4CGe9DEt/WfRbMqCTE91GR
SK7FBT46xHe9oj40c7FD824fNcpdBZvJooYSwwGIj89jnK+78m4pr9GziIR7SWkFSaB10hUWXE3/
GqlXJTA1ffgh21BZjoFKrQ3J5GCgRWtGbznm7xCdw1yGdjkeQqPLAqdAHUm5rcrOVf0iolSEyypV
VKGhDko1K9GNTF8PAzo1qlrjSP87Xu5yC2lE6XiXoqk21Le0eG2rvPA9/d3JFSsGMUATsoSs28lm
Ssa0mq0klnd2xWOmr8XwT1y/Tcdd/Fs1/4FDleq+cvv9Dlb+6oV8Doo2Au8KPwr5BOijzsbUdyqD
ppLmmu0bldoS7zhbfReAVmhciUOk6y7gJz/pYae7A2YULH4hjgjC5+sdVx2yJdMLbdkVbZAf9ils
5xxFSTl7m0nx0oWC9SO+CZTSQbrZ1LS0bJ/AY+2SnWBnXliEc3v1z6c5KTulqlQV+qQvO4oI6kzt
izljKSZAcOqwWiD2RxSndf0hvYQ/UkQ689dCgCGEuYsRK3WvrwvR2rmsRilDw1jHyk5psYx40Kp1
VIVNriBJ/Jqnz4lWrerkfgIUIbReKF6PWO0ispJQvfh+LbS/SjOQCmnSCrcDB4Wr04rApEhymkzm
vMtwq8Xk0YuTo2fLh02URq6guFug2y3rxam6QMkSBF3juXHNcWvOaIukafdQ20gqt519ZRb2NbOT
sR+kuVXeI4eyXWptWyeH3WMxNeuhpc+IeGpwTLN/7D4KtcbwO80Oaqd6pIF/oWv0NxKFuWEcyFoL
+QYosV8XuywtfZBVa971PX7UZoTU6fOCnTIAFBpHczmsMQR35ebIOiNV6Nz3qormzasw/F7uhGZD
j6vjRVLyme0HFx+utAVYS4Og//WxgP4cYAfZiEaXe+Q7qXaBVRRWfXRaqbMKqVWK7Wz971/1uQNH
+LQCLYdGCvpIbIU/emh9VKT60bKmT0E1wBNCG8g6vJj4DhycR749dTRcBYzORVO0c9teV4iZwu5H
gbZ+cuxgaYH2TpEsO7a2J8adtEfEMtKhweZ7q7UgRqi+GbSXeAtJXoadiQipdod4BH2TGW/xzk0o
b19YkTOnIcw8TcaCSJyLmvZ1RSTCdFXgs7o7oLGdoOb4caQizmFI2VhQWsUz8eldGPXMGaALYABj
YpkLY/TrqOkRmZU4YVti756Ve+Eimsi9a+L7WFHANObHIReGHyyFPe2FtSrYJTc2dL/ScuL943jJ
Ve9ThP3kWKIEicyew+aAr376paTYutm2NPF+yr1uwR7hqxeeeg3eG31ZrvvhIY0F0Kh6So7k+5lz
3cTDvQZeTuPOGNd4DTXI+Tb1lV4O20I97ioj8buOPhSXx6Y1Q+e4hLJEl+EI0Go2LTScOtFXOMpK
KKQwrARYStcEtUoZRRwwaZ66Q5QGEUfzlCUg79GPrEb1SkkNjhDrWZd+po61TXNUklvkkwCX04Fy
Du/fvzCR2P61OBgPKQ6gqzOqp1ZD1qfD7rXU35Hzw5nQVc9gdZKfm7eHMRzbC1+qCAKnA/IyIM4b
fCzA1r5ukHJu5Lw3EfOiZwuZpwA0zQ1eSK1plwLzmeMfrWK8OUQKouvaSSjs5HhWaocmONuf9mFu
rFLniS6LXD3Ao4bLBeDSGYJRTzzt9rKb57lPweQYVC10WhXi4teZOmQbTpawtIfyluI0jgTZui6O
iDXTZB96v2y4aC3OTVrbv8Cnw5Nrc3ZHoXjUk0IJTVR139jxhTz/3PpbkAENwgaUwNO4MTWTMxa1
AZdVe8TJE2lPlp+ddfFIPjeQwGVhtYO7siafXKmcY2kqc9p/ngSCI5oFynENPh4j1e+38F93N/Sc
QFajOo9zI7zDk9csL7jMlscOebgMDUB0U2joMqeLXJxzMYZR0CJCCYjFc05iW6qkslKNNa529ooe
c3WLTbI4BDpZRDfaosnCDU1+/n565+KLAH3pqAFgIALG9es+qiMifFRHC3zezI8GFAzj5cbGpbma
x1XSvEhK6SXTMdSk59F5gIUrpJoGs71q0fI15Q4cz95ZxvvvH+vM7kY9QlAfEGnRSbO+PtVQznY2
deqyk4X128HFFhWFdJxAI0TiLqUVZ14xgxFYVEX0dk5fseEYtXGIWYLJekBjzZB2Clef+f8Zkg2M
GCEVEchN+W8wlWb3E5BmZ4EHB5DuvoqvF9MrLunpnJ/Mv6OcbCOgb1Yl6YxSgscpAMutONu5En3/
fs6OAhVKZiJkY9bJKEfLrJx+IBk/zgGAIS6ZqALynX8/yiel9+Q4RxmV0w1CH9Qe9STnT83yuDQH
eRFnbJyWm4N6IyEBuJA/y1YcDCTavX7fz+l1uyBy/AwuUTT5S8u4tZziwpzPXcW+PI3YtH9kgXhC
mMaYsSkVXGQ6q0VB7bcVTj+kQfEma9mCrVqW2J1i1NkbbHgM220UA4O/410kIp+meRfW50wWxhMh
rUt4pQd6Kk9wSCIEmWxlEVZznMlu0rzagE3q3ZxeHaQbmRo/4kDfD3ompgu6NxoieGLqjPp1FWJr
tKx80T599JDwHUhu7AMuLcp2Ngl4c2CABvsvhkRBjDRYkblpncQ6O8q6Bf4qEir2nutHNT0qWF9e
t9K1ckBeI1t9P9y5qz5Y6X/HOzl9Do7VRmC8qC+QZqorrhmSuT2o/pThCYlT+K16Cc9xblExvSKV
4IKB+NDJiEm6lNB4GqSHoi2AMFj0hrIqNxDcxzVwngvzO/f1qhysyAuJZNo5CZ4WRpAV5E+M49jE
Y0lrJN2p0bU6zkGiamvzkHOxf1rAyH6KuFo2KJICkwA1X7cFrdTGvvBpff9A5A1f91TWKXgdxRVq
NHQMB/E4hPKLIfbsKOIyBXFOyF2ehPK0kxvc0dB3ApdFOZHACvss6S8khudCF8KLFhwDPCtw7f06
F7M5IocM4H4HAPmIIgLszUP02ikvmA0WxoVXeXbf2BRUbbYre/ZksKrD3qUwE96kdE2+cBxtFz5D
rqL6hLElRcyLV+EziddnoRKfVEv8y8kVzEbguDCLjGrlSIOEPLLNhASw1G8RlTsOwPaS0OK+mTSG
JxUI3HNTd26rBfhQCn0V/67vN/O5FRCF0//9PCcvVct66sc6zwNY3uFaBOKTZNChFCR8pCT/4vs9
l6gxcWFcysmrOKc5bjxPRSUPrDlFCKGoDqFLgsxBCSwdXzUjCpXkTp1Lrx+cC2/7XFkGVTCE62WK
geJG9XVvYSraGIeKGmRfvkuHV5pz0QaaZrWmIO51Mw0WkwaMvhmWt7j6AeC4pf+Z1w5rH0E847bc
XvLpNRjyNEQLb2RVKJ8apORfH+lgN4chNwnRrMYo/SbZ+H/XgyFx+nOIk+M/nRoFd1iiHGdxlO7Y
4OSC+HZcTAQ/H/avyXxSOSl9KcrpraKuhmpuy4p8Y3yaotdiDBPnUase4+WqKfdatsLmmDP58p46
F8hNId8IwYycVz9NdBZzaYepX3aQGFLuZoCZjNv4hjsNinftXXp8+/6r+VsykjU1CaUOhRSDW+RJ
wMn6qnI6o1x2UtltDCTxpcHypQNehXL7ziU6WJLJK+V2Lc/DqqsA/BDzpuG4c5zlmtACBvVIjQEn
E9vWruE61Pq4MWzE8cBDJG/G/2LsupbbVrblF6EKObwSRM7M0guKkk3knPH1t0fnZVt22bdqW9aW
RXIwYc1K3T3qSaFP8XCQNpvQpv59+Myfdh0wgLBAMg/w5veoBbCPdNmTClnx3txGRuPh8qRWK9vx
rgB28MjyqwCa7SY7DdRbhfyHiOIaKJr/MYw/LhtUP3hI8CIM/TIV//EIh7XBIZU2zOKgCbE1lU6N
ZvopPgHvAfDGDnHAaf/X0v0hCQr6GxY1I8LVjO63X0/cTMsJT8NdcGaRUmMWQClrq9pj3FQWXVbu
vKPzUfqJCw4u2VyW0qEUFncHp1sO28gKWlJeSaIUjdMlZN3+bZG/9s73U4T5QPpYIKBo5dtmnpax
yJN+xSna/QJd83xHgCPMR7M/QQl+KPfcI9SFslToGCihfYe0EjpSUhap5IWB5obykS2JF49QGWSk
Y4ZO1bQB0kC5r6sc/GsNyXz9NlzgAuEVQIEK+eVf51NawNtdSMPukNuMXCEUyoCZVou7yiWKDnzK
zAn+QNdmOa/2mCGu2lMYecFkMtquupPMjHo1KmbcU07PZd4mr6BaHr7SMHGDzD4fbRy6gNk9aFho
t7Zoh1qPBCAjIv/G76jDo8kqbf2pV44LOPgK1haEXmum3Er5RSXN6cin8vvkEARYKfVqtmGW8LMN
Sb5sQvMA2NXjooCIU3bEbCrVq5EDfvV5EN8XA5qgx0OyJ2pGvWBpQAU9HGNFOMK4SQJIPNHlwN43
JT40e63R6GqnBvQMNNANZg0WreQLxbhQhbj2dPvV/d2MFBq0c2OrHzOLkvHOXFtFVpkOQh9F9lns
MNJxaUpSfucXyROzLYzp4jDuaYO+pEybJM7besXm0NteQviGrgCno6GjMFT/uDG/IsS/Le63w8Iz
O7Wx4wgSyoU/QlRs2Ahl1NJkWpqc0JXfZxsY9lN17CejBLaKgeAbgS3N3BPGN+s4NIKjNwXNMlOu
sWxzXAltZi0d6xKyu9iY3Xor/xXD//GeJ4aNBZEmg0jk2wlK6LVdFYrZSFwHZxVSdRAfpuvq3M+L
OjejtvXBBo0C9CHRvJkdQdQwrthg6sg1+kKhHxjog7+fkz+5tTJw3oTlC1lP+pvf1/Korned8JXw
R4s5cXwIpQLrgXs55e5//7A/OXWIZgE3Ro3hd1IFTqz7bUvWjZAlUROaiOGtozu8BXJVViF/Fe+n
v3/gHzMNRJSeRhTGCshr/GoEkrKhkjKrN4etOa1aQBTKiRo8WvB6aCQdnwGoL3I+zlYv+zU6/eHU
EqkAwnA/dee/j+aPc/2fwXyb65UruX5hMBggU2CzEXxynIFYZUCD1D+f/E/XCUJOJDeJW4kk4K9P
XnI5lywS9pqEaxKykD/X7sucrMMJldSyMCD4/P8oIP3J6iLdCWphQtH/W0zPMivXdhT2E7D8La/V
FeTLW8L0QFInGefHqFz0+o6edoA+/qnT/jttB/wfQmTJIucq0Ujt/vrUMtOw/Mbhqdn8nKCipwA8
1m3AmS0GKN9IURPVZMBCDBHYCQhjss+/L/Gfjjih6mZJDAWRxe/l7HEQm7nhWwgNz+dx7qDGtSN+
6ACSgixUD6m9+1f5ChgvpjkCMse20wE+PZBzsqDtA5qpKx5wSvFfLs0fjp5E5MbRrQNWoN9IkCEO
CyQ6U2E7HNApC03SYy6evnB8AI41J+juFf17O3/GQASiJg1HBzYA0eYEQrMORmHH1P1jqogv+s2G
owgNHwupeIFE7r+uFRhWuJwFjpHwQSJ3ugKsXpYy0HksoIC3pn/13Z1BJzYjIALZTaSIKRSn/z6I
rwal3wYhoa6EmifQ4N83DJ+14ry3++4AALrRncnlqQn90wOZGkWsril8aKBED0p2kJWVCEzqw1i5
2wgdtly+5FXiQy7ITus3qDT2PJHWLa4UnIbmLGSdtQy0C2oLqIFFEpyzHbAN3MmNyi+QasfP4U0u
kgKGeYJOQq252dU5W9QylqGusb3xRWyv8DFmqAznQqelwoCLXAKjAAu1icFgG0mnMiWcwaFCgwag
iUhtGCyqg/SPifod0A9/HBTDQK8rIpzU7zjycRsFKZYQygjUboiQHkeCgGW9hYqvmwSYXvXB0+ij
yn4gwiVx+gzIp5Rcxh7dltB6jBFK5zmSvKR8TKND6e/rSM71b8soI89Pg2UD6Cn2171EMzW1Vj2c
PaT2VsB20D8A56viX9I/G1b+EBx8IdhFWQYP9W98lYmw1iyX4qOK8i5wKNljt/DKjbA9V8Axd9UV
CfN/Ejn90bCgKIbY6Av0+50Hq8uUYpnrHqERLk5K2o8QOEXi3GPrL6Z45PQPI1ybIc4RPIgG0bWl
tV6QtF1WTE7udXoVbilImVhUp/8++X+yLSR3DGpwWBeg+3+dfJS/p0ISut3hh4+pvy2ch92AvEkr
1UcGcMl/Fef/lLEnLRssTRZCFpRvd5tMlw2z5ujbELgToLKQlsDki9tbLgFVvBzEvT3AlEEqHP0t
NzRN4Kohdmzn4XKk/wo0/rD1ECjSSJpj9+Hq+TYY3AY5Q7UbqANlfyWhW/VFNN+0BuwXuowAK0aD
PdLpuHkW4JnRRiFXEdtM0YAyIHyNvy/Gn2JoReDxsTBmsPZfV+R/glelVbqOzpPVqYUTGQQxCEBZ
EwBonB/K/s7GwZYeJSAywBxCOjpSHu4wb/xjHH8w72CFY5HjkVBPoL8ntQZFKuaESkFVtKkpknbY
q8i4A+ULnhtMxcQSpnYQRjIllMjQqgk/5e8j+JLz/mYU0KCAfgEw/KDN5/tMoJiWF50M6otClDRu
yKF9+ynEVUR1XCRNoP6ooR2XyrKW0TmcsAkoDPrnsB4HOQsWAb2PJLwjgGsRYdkir9bUDX6bg2xV
CegGgO1aBJqutrcCCCdUh6bqxlI14KuAEq1oJWe3Y49GQujOoWNlHHJXoEKlPPfQfxkoSt+h4CYo
26WWFJOaZyxPk137igCqt2ABqwzeCNp48p0XR/6w7pleiYUhNlwUA54qd7PbQ+Ks56V/hARfvS2/
zRsLtxkzJBAFj1/P8zokewc3fUG1/1PptVGChn3PgYRICkEmdJWXCvLeIUU3KUgFaciAVRohkFAa
detKE+ItOtnucXyq2Sfx7ztJhqovZW5CfCBksVh94mOsUDDh+cIguhMiDKmwUu9oQTBzsdDZSU0U
MBUwvVtSqadM41szUBrNdCotA617nyDDWleIgKGR+o9t83s9AeEJ0cyCTLyMcO2bDzlWfJtzO1ow
cvhscQNUyAfD+dBc0VJan2NP7PQUJZWeQ8dAF8HXpIHOERqgvNuf84xHK51q8nigFpltPtawScoK
qCo9X5RU/Ngq8dYoxbscm4Vk1fWdK28iog2ggVQaWKRpBP8FNQHRDMUx8IfUA/DMIzCJYEuBJmPR
WEq/Hwr2Uyo3PQMxBjuCwWdr0Ousj62xoLOYll78flJa55+00F+8z79uDRYlQqRQBWTHkCT/ll9k
WzFlKgY01EStrxg4fcE6rEJhlJCvLUEK0KzVuzzGcNuQvqMob+DiHxPRtWjGaBWupQjsOZB7vXCf
d8DBhc4Vt0cKKJpYowtR0mC3N4Y5oiFhShU9ATswXzD+VOdaMrVGDYW+JZexL2St6my4ulCFR0/W
diXUNeSSo6WjUNJQEVkPkghPDCEdM4wuP/34+y5BZ+pvLgdEVIiGkCQKaFn8Xi+AiAk1TRz/xUUo
VskdSGs1hT9GuCq4mrbXcflBl+jwkgBQzjUyYUQnV05EdRzAjNDT2paxyOmh/QOJCAIu4kqAUYDW
beYenlSvgllia32qP2c7WhEHD6dMpErEzK1Wg/smVt6kKhDRN5eyrCkMc5j3l0XAqVq9ujYpKNSO
3JNvoHqL14M6Y8kKlYLtKGkuqjrwFCxlWEPYfILTkPCJnSMv0goAjiJTQtS165JTwZLEQdYynYA0
Bo8/ngZ9cx7EIA/Vc0a+i56oQ8ntV/w+MHaihyTzQVpB2MBGctt+aQIXsO592K83MLHH+QdJehEN
Fh6x9xYDb8ojlwk1OhZEDDsxEWnrlWtp71J9mtoYIOgYJdo5XGmgjPIPZE1SANjb2e7QjM4ApcLg
tIztAb1JAswK8BZl4c7Uhign1Xr2jiQuicJQSpMrKAqCYwbcIX3/AWRCJisHhoE+bBMRSBlhOk93
5UjBZkv5jEhJPoCpbagAioTjXRFC710+ybLDgrMjqRtN/El1hUrnsY5aCdrqW1XORH0oAB1qcpWQ
WeT5E12URGYPcP0aezZ1CkyzFLtCn6goe5MMPLqcIWooPJddLXYOqgtIRM7KlWg6Z8RloxtL7GEG
4U1wM6+uHVhBFKJanMHVqbZFa0UJTQkbqI2srHRGAerruN84MHaMmAigB6YKaplwydcct7E0IKkE
ZVUKoIR5cAsoM4M5YKFHneJqlNu4oItpg37VeX2AsuWOZgNCiASv41ArAKQUUU+jTSI7CaXiIrbP
ExQOKkmbKPari52MOREaKO1sNshmWuA+MMsvsSaC2EeCcCjQtw2iVRHWuwY2g7CyNEaGhDJYBy3s
FGARuCKAF08wIytQ7vlCPcr6UW7xgUpxM2co0G0f0wwNS7yW0M3ESqfu8w+SU+INQl2Dwilhb+kV
/khh1D17XTdz5AcNsgrg4TL7LtHXGScAziOPFGCBmx57W234V6c8Qa24UTrwJyQWhjrkUr2vmL+2
ay3QSRAhzZoAMjLgttZUI/nsDgrYmHBQKtjgyV/285ypOyS3WrCBsEz+zgAUQ1TNCLVKiWhtn8AG
g0zxDEz0ipYeXIM8NSAD/ZJ4xYpBOYQKsD6ncJ36mDrUSB9s6YnkBxdoj5X9z33avS2ujsCSunvm
zaDrWFlwT53H5Ugu1RVsWvPYqzFkPYkYGNMI6AcARxzKQXgnKY01aWyPUl9pAlSsiYJo0lBWzgI/
Uh0lHgJjJX3As89bZxJGcRrt0MBHMgMg2nQwMR+I0Q5i8k4eGwqZh3kp1RHv2m7tkbwjOqiL/ClX
5RFF4kM6IGhEjpH8K9qKREhoknUj6mpkVPsLEw1eAgrvORdg/Vgrc2pktUNQ3T55Hsdg6o4gRWwh
jUoYOGYmt5GlJDMQA9hD/pWIloJ7a5QA7FO+lFArhgvQvIJOKWxEuoSYLVaEyJ92oOuRqg944zMF
oBRMXN4iBdzOeiWxRoWulDEVdeR5HGHvArYN2LQM5r71kS015IwPIJl1itkcro8Q5GC6ypjdYCAV
imCDcMLiBgMVlsrIqylk0MOuTR4ngWd1IiGM+tqEMCyfOCJAp5PWmmxvTAFkS10MZD1LbvgJxpI5
0EyF8B87nfrZI+qLW0ndEPFTW41mgFTHERGWXu9RwcxAUUPHqSUmcPyJjcWKccKLSgSVFnRiGutK
PlXoNedYKkA1w+KoUmW23hyE7kHuHyGu3TwVgb1YX+Vs7vyYHfMxv6alj0hSB8vPLgFxBC6RZtjA
PCoeuWH22w41KFgt0Khkc6L+UyDiOyIDfMyoVeCCRXpGJF7HN390APtjOzB7feUNPhI+qQDsDBeC
mhetyoWSADByMkBzs0m/Keqit6oK3kpAFDdzcNA9EPL6YM46e6TCv/sAIgls/+MN/TYwEhj/J9RC
m4bMxiJbX3cd3HVGSVB+OClGCsRkrZfgSeiMSZ2g92JCbu9IaR+SXkSV15oEtTvqqwueCG++I/lm
Ja5kN7qs5yZYAKPRYZzVTez+zluKMRrJGTxRxuJCxMRPzljo3Bs9+iPRp390Wn/P83x7pt96dmRR
SlMQo9ZX2thAWrH91PPjaE7HDFQqi75qlAX+Gx2UKUZ/ZE9/n1Cgn/4wo+j+RSYOXQdovP/meytS
OfCVONbXwc4t6lwfkdExUk/U2qNsDM7y+gLEA9K8ANkvgFajeV/N/dC7oNwwAZvx6+PkZfbktXph
Ll7nxW/5OQ3GQe2dpDjwyyExR2f3UQckCGcPacXjZdIra9BlS/IzYwdOsnx1lmS39ogr0ppsMHA4
g5lraHOx80umlydZnxuQX/QGKsKgTMByWtuP1YZt0BtL6g5QhMTGA4GWmpm8htSEOnjIgIO5gzEl
tTn2wOzONliys0Olpy4XPEcNH6s198WFC0/QsOB91XZbskfAPZNAMmgzNYAAMEov9/iICmarM/Ig
OzzgW9kdzgBChtTiwtrIHrw5mKU364qrWN2HrP+rG/97FPC1R/67St8OZLJyxTilU33toKR3G91K
K6LynEW5XutAkXvQZQsaUQXA3pNOmB+tuygGr+c24l8LJ/FQe5IlWZUDbIL1RjDQSrQD4Aw6M7Mz
cwuXjpXanPX33YUy+rdM1f8GLkuiDC0tlIW/52pQLSkQUlTNFbxoBhdwZhLlYAuyBacOSpiVxgEi
94yw4YQfd156Bv37Ykz+7KInKJjdyt88QqSxu9SjOlGfvKwqnxPuK1DU3YbyMLz2TyHgznsIcRnw
MJ2Xu+htdnVTTMUF3VhYOT2YZNIwd4HXPcDnCzMfzY8hZWZP3m71BpwxozthTjtjtTJ/sYtbBsx7
cppdIPaN7qWc+Uh8l6GuFYne/Cm26vqZ3aC1rZyLW54dhDO+kO8XkGjdipsCRpMbWM8gnQD+JdD7
HKRzdsP3yU04Vy/yNc0ObMQE/DsdpcphiXDxXCmQX7RHQjsAVR79a+e5lTM5uO+81BotIJh9FPHw
UFAYxe6Mfc7iLNqpzkVAO6WdG4sJNXocGvBwaBt4njJTNEZ1NKDJqykAlcdqrQHbo0P52mxM6dI5
qDx/wLW6b3h9GQGR6YEFyUQMZNIwqjiPhuiwx+S4u7FRqqLTHGkTDEp6pefWYvIm/CNzM1e9DWmT
+tFp6PLEAe4N4P9dyFODbQokYk5vFSZ7VQLQJOirxWuSORl5mMCWKHrlo+HC6y+VWTiFCRUdB5QH
Znaarckv/Ap/oCmudbaCz5Dtyu6D3qWNyhxNxuHc2VpA+yMZlV2Yrb7jcwZD0gajdxu7AnVOG9RW
Y4peexxd0YjtwkFK6jB53BH5cbfxYpt6YJmxLTNzuDKO3uqbh6yqxTmVKTjCvYia4oiG7J/7vbmu
qG6hvg5rE8Zued8C/ly4wyO9yefcb5/rrbqUfv0UP/tb7o9AkLOB7OK9fPmSeOW9/mBDZTvyYfvR
3iUfDEJXGMj1voOu8qP7mUXMRxngzxm2ND3g0x36moJ98drZ43nxGPnQ2T0w3TYcM2RC5jBz5nC3
dms6ka/irTI5d71kmJf1gj4D7kC+2S3ya5KzeFPEubtFXkJeCo7KSx22l/zHdmsvHGrCl+Umv5pT
Hcqv4tRfmOyw3MTXditDvlPLMJbV6Tk987B7si/2BbGhz+60oAxx2PzJT5zmNF76y/BsfOmxI3y4
oJ6zwv98FnjL7gAbmk+q/N680G53o1/5Bf9IE2sG3mb8zX3WCGVmxLiAGlVPEMZAM364ySAbeOKL
8ACwerrF5Lt2PnAP6ZOwhb6aJ37UPPGj5tk88TvNU/nccO4eyy3/UeMRxRdcl+xQX1rySPVlunGA
aD+ER+UzOjr9JNnCW3RPRNHL/2ZiugkPDEL4pF88co5P6YFXSA+E+VVhdc/p1tRaGr4j1h3IgJRP
fLrwgN4j3g3f4uvXgIXHjhKWrGIQF/613KpT+laGww2D5B55yL+QNrC7Gx6juU237jTcEPOA5OcB
cOv0Wh/gCMe8oEaXgrEB5KFoNEL9/lCQb/Hfivi4B7Ug+R7/wpH5wLfkJZX2v1+pbvgblhIIxuI5
l5A6PXQ3MMNlz8EeHMqRYNlkWwkUS/YAPg8Sc7A7mJtE73VkTG0hqG7U2Tt2YPwhnmDlr67wEO39
gVv5RD0osC1Y6GyxBw/Xu7W7nYbo1GJttEDbqLWbUCDWuQCUOfAsePgPrFa6TFC7vKG4o04bM6hV
GJhfEG6dIc5jyF5DLv2otViNEILVOsh4LFD+6oQAg7VprTBllbI2I4erV1qQMzCh66HxKsgKdK94
yh4XVC/yXJiHXLYK7DUElLK3B6A9oA9AEdq5Cna52MOFFAl67zJWr6PFKwCHudX4jKloMZiuCCEL
ainuaraaEA26qIJWz2XM1oktJEcOtROH+0fnDZ5wb4M2GCIG18xybfzyQt8UPf8hPeoLIQN4dGRH
k92Z7FrzxI5qnkisSp/YJNKn8oltvr2kzwU/4R4e90gFrWVB3lc9sfTVbX+g8lfhWmnwWFwgvjOB
/M5Hynl45Rg7NgYuNCGAwIjN455Y7OSEG/VCGFjqcPA7I4HCN2zADoMpOGg7CvuLYIJ+/8yZ+QXs
M6YckSWUnMHgwTLW+I3NuLGt4GKuXWJ00SVybci0m4REIzsFqzW6VMA8YMUDwe3wxNuLUKaxPqbf
4k9o4jIhVG8pCBzkSHrAfnr0rQ7LsDsBWxfNVh4KbmHHYfy22o3XnytzthBOOzBrhddEi7G7mzfp
s9NdW2s3Qc7hzB8jxKPBSmj298zKLKBlzcotn3HQdmrt13536VzFWyPa2sLaMRbQL56gz9bee8CM
3+K3Dhwy5/I8/Gyu6Vl8i8P8LNwnT3DmoAzzkL5xzvqRRbujF9pw3Z3JqK74Z7PBmOW39FwGaEXm
YEffYYE1qLBHslVi3YkpRaoMUzyGiYPcHjLL7nwZ/OXZXooT/wIFCwJjvbdApAOSIFpdNEGfLV4d
rdiuTqu7ut0ptnu8R4s5El/YQa/uhjpadsDSPtpLbJPVIr88W5WJhCfOXnJKLzN2hk/8pALHGIz0
fmFCI+zBWJ1DRwrmPglyY3XzoCTEcwFYqG71BUGOQ3uKTj2CFtfx5oE/ypSc1h1uYMECF1ARgZEI
z4msKlbJlO3lhg6vz8rPw8zcLcGc4S4hpW5LoOfbXV5THLKhmghf14Oi404we0xF4ysP2U6c2d1u
eIJwwTXdnhMs+451zd47r/HagERe+525r3fFr7zpymEsMy7yzIHWqTOf66DC+PpgMTiXw9CRCUmc
/tLhzlmt7rS77K3zdxfM1f0FuGFMHqwu9v8t/YE5vQBY3/nsbXdrrDANZlfcCOnb4NchC4NM3yq8
pCYvqZ5fl05JJnV7cQ/wmyFJ84kbKb0sL2RImhv3wJWFQ50d8pCo+6LAiIV9CJ88jHD6xXH2bG4t
jGKp4mt1a79uuO7GPHCUuU98gRFpkLg5zA8JrmAB6gd1/0Th+PNrdbDqwyt+Xx849kiholf4AYZh
/JcQ91GAF1njIjrDB4XjuAf1g/co58uBFGH3xgd1lqPq2d2IcyXpZEPCOYgEp4qGn8StGKLCDDJn
ODFu5mx+HTRXCUcAnnd5buz/eQXbs8baTdfCA9gYpm23eExw+aMMq5P4UpAyxxzAsLC3CZO4PUF4
e/ryHvBl2lXcohM2GY3XJE7+1vnFCddwSK7iidx87aUiP4CvsfmLJ8HFwXj8Gf7N1ziyaLuS0KB4
z7HyqGF29nzu7A6wzQM4CqIimq7LzzaQPiSH/NNuce5wasPOB/VmCc+lDrkKDFbYHJecO4C6A0Vo
lyw0GfN8WXF+mog6ZT+V03iH8G1+RmhSfxmIZD10V8QioEK91+cM3NZ3OT8kXuXyThrVdhfSbhZS
75kreFBPCJoMPdkqiFtCMRAvSIDb8qU2R5s9x6Bn7PQsHF+CJ7tQ8808ztjcHHxU861ycZu4rMX4
ig8L4iSW4nEeb9XmFsT6bC8h7pi3MuAcyW9NxecwgN2eHrHJnRIL7FIuZ6PQY4PUwiouIJ/RUicO
hGh6cKDwk/XSL5+pn/qi2zu7kftUWEaiOVlwTAM+WD4lDzKZGG7jTo/dyCz+kVmxrkScll1ic9IF
G+xUtU9FhbthKAwGjg80xDM+PCjwPWU3rqBJ/qD3aPt4JK4cxEF+S03gp4PZ3v3Eqiz0sNuUB4CX
xVopYvbpOGqI129JqET9q7zFZ/5ztjFCH/G/RYe8JVpI/pl1JOtU1L7oAOO/w+w7DERbLOqaWLvR
hGAi1ia9cRmjtjPd1M4gLfT7Z34arN7GM2rrLbdHb/cmKzVnvzSzcMHzKR4yUi4LB9NsT4vV+skP
Kcpc5rTb7GNw8ejHHz/Qiup1+nRBRsDnXtVlfBYhZceP4iJF9GdttiYV7fZs06EcQi3HFDQ2mHQQ
gR9Q43iweovshqRJXqlTqmKAk1ktrPowGpuVeqnBQnPBXD5EZ0B03iBT1ttQOtBTX4Je56E3UEnL
VbCgg3i0d9lTj5s0dTsHqaf00ASis8vo7FAL8Iz68zOeoCICL/OIb1DX4WTkqTVkjxMeXCmH9MT2
x/6ZQr1eRkVE4/sjEq0bzNaJAYXYpWGPSJ5z4A6otAl2CwR1tTYABbqjyH6QORW1zSklvyMPGqX4
OzrHU61Kjxx+H94kiO3gYT6TVKOixgVt1KZJiI6DWjrEJvWeuIUXX2hMev8qOJWL+ORISdB7PtLJ
EZV4sFFvAfO+R8z7Fuz+9LaEjI+CBx1iZn8oJ/RM4AIyk/csovz6Qw6ra/9BnaRT/CO7oraLch77
lsJHmzza2y14I4h5JJN8T+4DpKFgieCYLZ7gVmZl7x9xyIdJd5Df1vvwU9EVeCT1Gcz3euGNH/kZ
MaQdW4If/xBDHFYGm4471Q5tlR+CT4cl4jY2RAYfv3HBX9wJPFfoOfLIpyn6+CGcimt7roChPPBv
2ZU4KffxPvDH/kNeYEXqgAOxXh101+ZdMheYxtGCU8dHyWl5Vqc62H5CwOKdQ2s57KHiSE71jp1v
0/khvrTESsVv/b2nD/MHKeLfZ3M2E5zc2OWPCqj8xLD62XmM01xHB+6Ow4fFT46GFcvBEPtz6Q5t
AFU1jzHzQH5rjEbFr/og43LWKHHJS1onQTYpxvzz4EvFXagWRhKBEcHLb3KonPgzG6BIPm+q4ClX
2AQzPbPk48+JWzrrSQwoOF6Fi2ylyp6ZaDdYSwGhGojzoILDnwWNgSkD5twF346RhKitYeOLamuB
7+koB2DhA0ZTQkqhCEQdFLFegSDlsukgn4a/zTm7I8JGsBZ8u0DyJEM0Uz82GT/zlFOPg5nAmrGw
jDWh7oX1ifGT1elNBbazfEKz2RXPBdK6igGEC3h6SXrVRVUHvHndkfxzZckTNi9j9yrYq/G/YMi3
GJs3BbVDpmVztjtyoU7vx7B1CyytYqAqo046E0ne8ikHnK2VNw5zAJOsVbrsIkAw5XOp1TBw/BFG
1+wM7hjDSsBVBR224rFW5xW2HNJvmH8bLlwouxkMOsh9Iw5JFNqEqYDloPQMWerN3dzFTX4UIfei
IiWab2SIhdUc/VUb4P8c+hsObY2/2MeCi/bWop/Sy5BnzYzRERAJIBUBdkLMXpDg3gkPEqi98QRG
YsuW7DJ2YfEWq6MspyMDZFFG5y4WpyH+8RibxYIxduoXyPQ0F3Llrer9p3wkVwR7ztwR74TB4PWA
KVgg7MBjT0inoBvOSEGayeJ+E4P0WbmT21wGEDIyUeXiigFkAlcIWBLuOOh2cU28zE1vlCfYdDBY
pVn6DeLkgIsEj7+UDlIoJ0rN4BLCQTB3vAfGe+bNyWU/AdnrEOsFsUkHmds85AD6Ee/yWT7jqo7P
8TmDPxZU4Jd1pCsd0IHwLruJS70LWIvynuBrfpdOik+pg4GEUliYcJP9CimmDJc2oUGWPMUQ4CML
OqUJuIJxlZqJVzsFdnDhLTpuEgOb1RVUQc2dEYytqzEb5PKVsFGA3jBxOV44Qw4wjTr/GZ+5CGOO
z2JQ4n7OXAwzoN7j0RAiPkhlWNVVAOtkyBhsoFw5T8Kf0snvmSeHqV4YNeDx7mIMXvIOvwkZ4Q6m
DSk0WzrJ8LPTc2vWpnwZTS5qsDzbp4jzWb8wnREd1GjSVxsUOh20NJL/w/PLYDHN8FS4vB8CHBPl
mrjdg4vYQIJlJ+uE69raT7QF+4F4afjJOOC3sIG1MwTs8kJD0f7IYMaa4+SMKur7uA97U8ChbXG/
rlprcn6P6I28U2JJXm0StwN+rtu55AQpsDqNy+u73WMUmB0+GF8SBqy840T76104xS6NPSd506PC
zktsVivsAfs4iWDRHe4IVi1DDsmHrMiBgpEYpwC/Zwy65COzgNgzMRZ4BHBhtMlCy/OkA9hiVUZv
skEBT+MAP8ZebdgPa3MoHcVfvyHMjiajibro0A64M0+FxxgFMWkR5YEy0kEFDB5PhtFQJ2KFN6yn
GICe+cjB/NFWdlnBnV/eYQZD0S2sTZ81V72DNrOHb4SnMrHxn+lNMDgjP8EziMTzgLHTEFYBcQnS
kiJOKafNhmAQjy21yTnNffqzcDN3jcgywkf0BJ+Et+RRYHIxzay14CwkF1zr20OI0hv4/h2sLTna
xO07p7YUZmdwE2rpCW6crqAigNAGUH2/upNFy0//R9h5LDeOblv6XXrciCBI2EFP4A1B0IqiJghR
KcEDJAzd0/cH3cmJvCeqJhmVpkQQ+LHN2muvpQfFVnIITdssQPkzkPzOa5iVZB4eCBHi08TWYoO4
iylvL55qixvuPpEjxTygoT3asg8Vdgij6+7db5dCNHunRo6vPARsAcImEvZ5nMfdYVxe/XrdOrNj
ukt3JWH7FlRvFG9WvV7wMy5B72tOGw9RG8s8pCoEOPAWTH0km7cgYAi8LLxXBIoVd9EcpVRmyV7h
VVuBcdHjDWOavfI+LrWvSeET67Nse/mkTozVk7aqDsCORkotevEUCnrEl+PG6zwAX2S63UmqdvDU
lczjWmwu/HHO7VeWCkAUvWooXYzpvqgRu6Y+b7Ovci8oDAnpsl0eJJ/LXSHruNR2U9XLKxDyKniF
03JmajAFyRqd0Zecu9/7Ipqkmo/T+Bbic1D/DjFf2wuv9FSgtJxz1D7jW9gRE9lbthdR4szXidNN
QI/NOvNGIrVpU00d3Y9zJmZKrNpAYu73zUMXPcr4LTNGYDbUyw38HSiB0uBFOr18pi7dn00342lr
xhnui7tO1R9p/OsyKKwXL9aCQZmCHm1DkhzsPLrY+BTuahJIF8HC9K+HhHTw9Gp+PzI2eB4HN/NS
BlOA6LHsq6cqmgp+yZuRHqZSPyHx9iQITuIWDdkI1Xsmu6JNu+NJgWIXhycWEjPSvBDKPvuhS6oG
1M9bPnMMx2NBmlK4ruw4s/DR3BQBg40Nky3v4VY21TyfX65hmEYPjmy/nMVZLKzUrexmm4rzMvKA
El5imiB7Fl/47sORg0BBgGbweu70VhXMiGKL9dO9chJlN+VvCk8Jqwi7N9IkhT2ZQLarkFYvmocF
Y5XM5k0z1GlM4SdElzttiuZg4cUxSN2U8yr55VLckLaArrQ1EzIWdzb1d66YyZ/rcvSvDHg4lPvh
mB4qpO2xLebEE9wyUwYnxTuI+mgItTWpyc7j0Ru95oDcoFvwns5P8kpaK/vFSl4tiEuaD7JFo1Iu
sadbFjY+QCSznhdTZoqfOKqZE9UIvzbwDH3mwDC8p2xTmSfqHBjqLzT7S/9ITxgztp3UctGjv4cz
9x5O/7x1LisdPfnXd+8jy995yRqqNgX54HE1ZDJ5c+EF0ulfRZfOlf8aIkSS3XzfkgCmjvYRZZ7i
aCHUqKCP5+EL+2nmKHnUhf2yCqDg8apMAU51cSsNOO6cXtWejj+XiuUI6oq0Vx1dKsuKK06dc9vK
Jjw08+rU8SVCbOwwhsmq3l2ikRFYHs/5tTqgYu530Y0yJ9uOOWrO+kbadQRLmW8+IMHOUYuxS7S7
c+fVzvOYx9V3yXFpjso6PzQeDyqeHbOAlVQS4P08IbLzkLTndrTUCnLNFeMi2qFxKdo5LTiVc/A4
p3yzGuxRXampQav5NudIqfuG/r0CaVb84q2nTOVND0tent6hcwp4jZdr5KXnDtQ2u3eELcfJldY9
MtH5TmDOjSWULYVzotvlcEWoWosLTyIeMQbneXm3qKfAUzx1LfvKlqEiGZjKi+a5AUTQYiWefaWE
qZJ40YVEZicLX0HrV2/UPQQbaosQgMIrSU4FiMct4s3nLchW9X5cYswWc1OCLJ47g5vHJfmFMET6
bKKaJn/6nQ6UgeK0x5qsvrxg41F6C6vxKx7Qc1k6ql8ty1Xhi+s0rg6NPTLtvESED1qIngwoM9KX
NyXh6b7EKY+YmDIHHOiOEiACcqXLCWaGOeMOCD7z/FCxM3cMruHCvx4lrwoyMNLf+WckrHmeYbHp
XBLQvvBuLumJRuXKe0IBD12AbsAajeBl1s6czqEiEUPNI/G1Vh2P4ZVJeu1AF9jMPNXXoUeun6HK
je34HsJSsSeOANUEM9sZpBOZeUa6RdqfM07LQOiZTldGtVCDEAAeEFpbS8b+oyclo28YKKs5E5LE
hYMRKOh7p6ubdWGuORo3V7VShtYLB5AYCsw55l76HfMM/tYTmN4m6F1XLoGYifJ0LVCeMBiZm7dY
9XKC/rBcMCG+hrr/5K7MPAgY1D3D1Al4c5fpB8nuO4r1ifuAnLYCR4MBzu+vWtQ5SBRwaxlas4K0
FnyUjp/8qDuuKqov+tNNb72MUKM50CXiK+/jyx65S9x8eiHBxZ6L0XfDMImBHKyb0pkZJFFHcJSo
8dE+Xr0cpBXIIrxOxBjdz/YpoDMDJz9ZwYsh99f4vYxuGaiwfOZudchcjI72U75SIWQods1XYvXY
k9fzTeP3oejITmH2IerLPJrrr/L63R7dm6/ZPAg+l6XFFfqQZB8GV/7A7ZBWCOrbGd944QzYwDBA
gQrCCXQzh8yJo4tIbmCUtclcVNQPjK7pB/jVftI+1mHF9yvj0imibJmuLv6VB8RuOmr7c1f1m2Xm
tzbf8fh001Xnz4KcfQSGtYDfXhMDabgYAV2W9ZtsoeG0m4fCqWJeJ/AdNIbeKoOxjPE4R+xI+Dgt
/HTF+GfGbIgZq5lupymNfNK956ZbEh8ieXfngltP8JLNMyDJbq7hNQQGovmsY8mZeYuTsJytYApE
Y3D32LdZK5tiqe6nh3qxRs5KuuPxI4vOkm3IAqOvrttjEWkpHh/514x3nbzMH7dHGbqCBrGotobo
6imbGeYgyaaIqmi2FX192Z71tboW17zgu4FSG6Ruma7pVILMe/odYU6CpkANEWaAZzcQwC64+3RX
Ry5gNd1vAt1eicel/Vw2q3avElzmSG7PCVz9vmQ4X21VOve5w97jVgHJIkqRmwMFBG9OLwJ5for5
wib5yrbpevicjabyla2oICju210X6UG1vTpofPLfl6g70MXt8pih1+oJ/UJzOJeUwRL15nU9+s+l
+KY5w6oIxhBjNbr1mhaAhbJdTsut0+OWsfeEkYR3M2wKym/KVApiOkA9UqN0efFi0dPeOsDgdJN/
F/yu/HiFWDtucY/YMXQK8FH6HzyW0hCkAexZ8UFsQGceMNqE1eApfK8B1HQIJec6pXXHJAxj5UFi
7Q5lPBfNbNN9E/miorQwbvtOY/xcz0TseODvn+eU1ZoTTBSgiM6XGOnA6rCSoOLIa8xkF45uWSnQ
JRQTnHBeCOtz/jmLr7XAUVFWyqo9a9viwDLpVNTPzhyLDdwS5/K2gESokjJkbuzIw7xFPOJoxFfp
F0UwW7gmBFocIoKtAlijEHhbn4ITLgvkgamAxYKgoMh6UIS2RNPRwlzEvsB20XnZLiZeTGRHEA6D
YoxmXGfO2y3RADenmAN95RnmuwGHg6m3n1u5zx2CzEgLE8yA1xL6UI5R+CQFMJCEC4qyf03BlljY
NjEdfuBXgVdpwNEBQiEmsghJOMeblWnpGDyNU2Jj92RylCmXAc+diWnDNwiLuIjBNr3eSbnS6Y1b
8H3JVjymOVyeO+cWLho/iun3ek5vMM0OUrIdxw73BTpBDuElSrYqYYO8ZjPeNS/Lxbql8lfeE6hF
y4msI3nYP657ABoSJ24SBT+AtwXsbartH/aTH9dz2xD4B/jigyhjaiK1Eiek2XJDf8VZUs0LlV4O
EMTNj1qP/HD11CVINgEbpT6qRJwvqOpGB+kmAu0loljmpazpc+9W5oFkZ4G8rhh73izNTHdzKKJT
va5zU0trYd9JjWXch6lDhLDmTrG5h/PfpJXGNaUL3Qa9XB03EXS2hTFXDZlRJ9Unr7Rq3bl5lZsT
pRNTwLErxE+Nalh1GRSb2WA0NMLQK+AlYmC3uvFdFQq3K41440h0FT3jlEeQRsqephvSD8NNmqaC
d5lWDnA592q3N2jTvISOqbDSqCU+zT3oDa604pH4l7eSto4RR9BSTPRLZkb0M9Vbzie1MVZI8Y0y
4lRsEtxGOureetkcE2q6hjBRhFgjOQgNhtxR8jQqeeTj5qCvu6jc1z69HJMMKh4vp/+v9xeOK5Of
bedSr/vVitaHAIlwEO/AVPziycr7WocynEbiuSsE0GSj9tgym2dG7FgdZYH4nq6eP9i/WjAmmBzs
+UNz9C8wP1MqSMpCoGBM0wL8jOAYUI8dSDGwOXimkUzCmvihyaYPpoaIDnqrbZMVG1LkBYwPI5ga
YcLxmrnMN3cdaVtZcdhsDgGPEBaaPT2sP1PhozjwMakJq+AR5TEV1pJsHcDm84YI4edNy57najxq
K8FRcfBoeW3v3kAKR0XSIP3Z3XI6LPOgIrnoJMHpWyZA7Nl+hErarHRfoPWD1kufj1UtrDl4yoTt
qydtE6gjMEB23Bs42FPmirVtSs+p7qCfgE88w4VdkKvwK6SFv/NKLswVvik8M4ky+mbfwCNpoAPS
MimPUsepGVbpQRbOrBZsnuDLj4GKQSGgU+Z0FtZXhMTxKENUgKT5IP/zBiwHVwPKjZ5H/EMsRBmb
Q7prvhsy6AX3Oi4d/v+WomkFacHXfT4ryALkcjieTBgiYTvASpE9nLhX+SfGBov1lbJW4LIWUxnt
IHlGnTVZ9TBmIj5Rc9kaNNcayw8PohI1ZD8xGJjrUk/lIANt0JuTS14NhKx6zIVBXTCB9JCrdRB5
YK4MN8GHPHzO1s06gRyxWE5FpegxYRkBT0V+k9Lz0f/ZyfTBOcN0cXKpbN/aN120us4SdgzL67ff
mbm+E3bXH+1iXn9eFWRL6JcblgI37BV86bvp9+pO+2DbCTZmtmT0vcuWffCIRfitz20biv5rfQ2z
JfLhO/hR9duTmKxEvTd1bIQ6nF0boz9S/qzl03Rf2nMG/sTmriv6qYdjIDRCLnpTgfPm1LA8Tg+3
HsiVKIDrvB3pjiKNd5M9MJ74fQqXoIMTaxq4I35yApSVSs9yPzZRagqQzVFzo/xc8My6ZbG/WJIz
vBWctnanUfM3B8zNCcT0J9s7J1lfDy7v0KZ15qG8Lh0grFBYj2d1XURPF2ajJfiCr62mEu/xXq6w
x/3MV0I80VhvvgyVp4bkrrnVnsLyFxYjUxHmXnypPIA0HGNjxWNrYkyGrITiqbUFKsJZQMnsCrxX
01XMiRqQwPwEVlKKgeIvfxNwsCdkN1gn3mFdYXXnQIjEfwfZH+oA0gPfQqW8pqnkjN/DFmbYiHMo
0kBO8y2sM/qZDgCpIug0hwt7GtBeGwiuMPgtqOPOW+GygnZU7JaiXIEzA1MLj7mGoI4FMuX46OfO
FRR3xn24uvgAubqhId+HrfQ6d88ZzYpoSfQGL+e2HMjxaczDATvEftPBMBlEOot7mhodRjoGbZzd
ma06CW+YwpPGgJxwNxHEOghtBTcBapP7dNVYcdGD3KkQ2KazQomxnfoa3dpgX8l9HPEVelh0XLh0
AbiHEnzYfEv3ZPc8fUY5U9L9HQpUG2EtrO/ndII8qbULIuXVg2QAS1uklFcN3rf5KoOPDEGI3Kh4
YJgbfa2vr9NZXU9oBagFG2YrYVlT7L+CiXqAvY43McA1f4ISBJCbARAKk2pw66ncm6AT1o7C9H04
dO6N0rdHqybM3Kujcbo5ihwEiVAJpOtTJfy222iKbVjjwq9vOvjw80P2Zzju011NOex4zu4KghCV
byD46Q5fPw7H1KaqFIocMTySIDTb03tVA1eJ7w2Ev2zdcSwoJLngh0UH585w12MiaE8Ev5mnDAaA
8eHOfbtspsKfzcZQCq+AulSIBwUnw2tMgp3QGLOKGaBhpMZCigUr2VYZvQ+2ziNir5wYWYN5sDFA
VnqGMlj+VB/iYG4CvPFR5e7uXSydjRW+PutxSxbSuZbCmZsZ5H/FJl3zz5/HNE5WGsVWRWprPYkk
nZBKRLuI0q9kJfzRVtezTFJhwVRdKyuB0pccSP5tAVRIcMwQaTcPlAzw8tn2AIeA8e0Vhz6cAWKS
GU5gFNRNP/MIarY33I3H+oV50Z5ygEkYkIbNxbK96EmmL54LM3eehoa9F/0UmBdLpUjYBZOhIpcw
HOYWCY97K6zlgkdSLZPJioxsOPHEFZs4rLIZ8cSYk/UdEiJTR+vii4AcgP5AiezRCE6yLSnuWfGk
vKIwo4HA5pDND4FIgBapWZDRdU+k3BfCnLg2/e2cWptTHQDpOwL864MYFJ9PcE8eY6TZymagqKdj
c3OKaRJDkPo4oUXNYXolpO0M4ziRflt1FhY9vit710gJYJ/+WVCzZC5hntP0eM+WLUXHBFGg+8DE
9Onz8FcatQS2l2HnSqDE/F1mgP/4GD3FjauZ0B0DOOd2eWZLi28TmObuYB7Ycd1M4AfjIq+KG4jp
CYXP1M2xWimcQPRohSibNykRjh6GXFJa080feV6/dREpAhOpqSsmx2dBcRAYaVP4WbSlayo2aBHT
eEJ1uRIaxSc/K6FRwH7WAmMysZQOaciIrH2YO5xy+3LgT7wZOeSxFiGR5Dv4fADNBY+m4acXAFDA
zO74+3/NKdhppoFS8LngV2HN0wZ56syO6EJJP4EnROXSSVZ8LlPeAtR3QecBUEHMnibdjcmGDf0U
rzEKWVtCEsj9tAgjU2pcvakxqShtrqRA3gybJMv/XjGGKkBOpaC3Vb6yDm1FJYIQ+j15py51GtuJ
bATYHIznZKswVJJWtJMEpcRO3/qATY3vqf0ReJ5PZn4Pytc5HM8L+bgHsEDBQNmyLjgBRoym9LVG
UzMn7GjwZJjRMDh/hbXbTtM27uKdCcocg1G8JILdhcjdU7iij+WoayjbHEuu+lMlyl/eVejI4hdI
zLsQtmHxjf7RWvwtyBiI/fMyjKb8pUb2uwuD3woqByywI1vy16pV8UrFDL3G+pBEV1SHHPZVRl6k
iQAOWZkss/i6suSNSsZyuruVK37VP6xvsr7+h4ELC8nG6wvGIL4oSWVrD7wx2H01kStQosqff+jL
R2FAcr5djduWoeY0ckugS8LHRinns3AkGwYsnog7qBnV1V4cFd1sWXqn1YDQRd+HiDWLq1+sC19R
p/5unpauoxRhPZlf0KHjAzhpLjhtFrCNjhE8zMEuVFnm9UVvjCDuyEQgzWhiFhauxuPPNBpG1QOS
OLme0E6+plZh5RJD4St2k81S21Ad77l6u/4ov6dZ5RAsVFP4xG1H2UsLq0X9WDeR15aYY6BRSmjV
LTEx0+imOegkzm7eHGKdaHdchOwOzIywUWPLpbgbzYVdWlOcGyO+xFgvvZz6TQKZ0Eh8j3W27o9P
GzTl0FABsKajufwPrzNfF6Ph6zejWkv5UQKgjlPhyL3ZuoP3emcNGk/NqQdj5ga1b7NXzeDhzmLG
n8uanQW8efFbHp0n3J9QctVQgZtbf/vD8fp52SlBidGrUTDFrgH9nyNePyZ0kfOcdOxQYZt5wKYl
cKx0UKlVn8arZHhUurdgAd9ktrB1DEEz51lYi9bSt7P1IyhxSuWr3k3+pGJNBPGA99JVyaBwnvFf
XoHe7rlL908ag5ZFSe3nQbXQ2V0IL/0jj+4nOMf0MNRxP+0Hu/q+gr20f9+yJiNaNCRQXlYA1L1R
9eYCDo0AWwufIHErbyVYSnez5kiwiieNJmMpVrjelbtRnOGhwIt8YzDuiG8s940+Ve+nit3v7TSA
fXfvNOxfDOUwfGaHIirgRWsWDvKOdC7/zCSbbza7YMlcox2JQ6pkPxSrJvcj6iOy0AvPS2VmnS9M
WbHQc5F2zGxxtsd2MxZd/VNikSG3ZnvJeb4zaMBSGWoY1ee9IRncz32AF1Ab3r71gPywg3SE1oeL
NzAbGrAuvpp9tWObcDV7T/fSkrJ18u/bSNOxh0pyh+mDIRoMJ/6xHDydAfP2H5GXlPz7YLPdGX66
j97DbWTuZkYRJQdEwp4XM2V8gIQV0gUXgLEMXp7bGbAyNMxCFbuKhjcqH92oN/jJ7kYPoVK8Ov36
J3P5IMYDMXfy8inYizMfJiC8boAkWBckNDEvcO5ey4IdvtkR48/jbKsiErHTfmZBSiFNrKEjumMq
+jXjhzqPvfDVrVlayU6PPQz5wWevbcaNZI8rtxqqWuyYZ2hL3JxhS2h2Xk4fzMnys8Gomf4Hi/Xw
9cQHFwtu1BeWsl88jD7svmcgzePM0CFAjqaUmSy/HErECOzrCTH8zO9Xkl3ArgV4fZoNbwre2iTL
Gt6tCZ2ajbrf/Waj+NDfujEudSdRjVQI5x+AyB+Lkv67n9rjpwuoOHtZ4xl7Aac/Ihh3ugcanYNM
Crq+wah8q3NzDCVqGcopPukP8wnnWjjPnXRkYXs46N/jdPg4G5UnnefQjZwK99rDxbzvkSI6g8tG
dFIXg43U1kBatYP7M8Xn65EdJxZ8AiopWNrF+h5peLCa1f7hFO7ibtCDQqU8Qr3Ef8phdzNxu1Oz
LyHz1Daje4QsTtI3Rp7X37v+BFqXYwQmnu7gM+B15FhD3gBnst4UsK5lk/Bd3I9XPsyeCP0PPE9R
85A5HbePuqT4S6YLxWASexer+SKJi3/Kn8K90MjUq/kH+h/UlCwzN1GPrfWa5WbGL73NHSICFtQM
PcdtQPXDfx1S1HWBBohg73SXsHADKOdue6onRBQINMN/9FsF5r6zyoX0mCmcuuByNeBueAyA6OcL
oD1fzQy0YmGHcxg3C0yTCyM/cy4smkzK9Zn/NbxN1AEmBoPLeqLBxWjH2bL7nIcUoIDBf4YP8VvW
pzc3Sj5U/2bB6r6wJywTTjKP8yT4i8MLcv9HedK8jHb88TWtzDvpLmMIxMtw+bhZ9TY9M2sIsYbt
sPpCMDjOYXEyIQQjuAH69JAOv2FonQaWP25e34E2v35uFJzZvnQgnezQDZUgVgbKn3Lfgo6pOxXY
8nEA0fI5h2pwe2PUwJMqzeZhVlF24DLyXffNfPOfqwkU8v/L4vZ/VhN/rQRnSp/lr0RGMJGGsYkl
HjDZzS7d/kByZiEQ7AIUf0CBzNePTBGZ37DBLpreO9bKS/ZgvfsHR4oOnIqdCp8XqlGM5N2utiI4
BhEH0jDbK52PD7avg4bX64K1IgHih8WJl2OZ+sO8hfWh+ETtw7vgEFkYPJvOB9uRfnjtWTbrDT1E
1cl7nFG+YEEqEtiqzL8XofaTVMaAfExIOVJG9bcIYVQx2SnykP+3GHww905dHV6LtEbSh8kwo2b2
OzVr2wLqlpyfOY68A+PZ+wFZrCHEq3kGMN5b/QE028w+mPfjx47uQ0BhxZoXXxKAY/JTpqC2GVWy
DKtaygqCl7dwJQP7YnhXNhIBdAzCJocDKRkIZk1CAXRtA9vT3DzGdVNTVWYGxMN4xKmGBTtIp6Ur
HjEJs0cGDukSmsNWcIUrl8TKUdzuk9Zg8E69/cGsmRk2HQRIOUuj225zWd0+2t/Z9p2iOvmUibEv
+3WQTTotEF2czz5auz0nm5bijJZx6kshbptziv6XfTfEf9nd/nVK+VtqQULrD0O+ObXs3/KHuaRK
r3pRIgyQ2HK6VQ4N9YXAZ6NmeuUZI5j0Oc/MZHNXLelptj/THmdmavwRA+/O6in2Iqf+fnhTwML0
XKQwtTX4HxA6538WqpH7omBnEIjIlHC3O6uFeOwv9Vc8IKFfI9hsNKmDjjTE96I2ZudB+Je36Fds
9H99SdwGsaGYTDiUv/Qk8BATU+HGl1SvVoccxzsLloTUJ7MOShzVVJ5mOS1rZecnokvOY2Jhj7L5
Oi5C+OOrZAYLJZeM67eGf5dsJaoNN3zE1rZZdnAKIYQXbLUX4Ohv2J0t2OvjNL3M9E9uPmH3WAuW
BzwtfH2TdUS8kAqz/BbOaG6VJCbO1Lh8fJZoKlE0sFCEVhQLL5mpa9biWzygWN1wDtJzLZrXiyV+
A5ecF3ezOXRcj4EKzyA6d9URd8nFlOn3BKdS7Yc0TYAgCN/N7N/up/y3FuJvj4MMr6qK4mT88Ldp
y717jP2iSZtD+7Molg2Goq7e2zdkhqb1z7eR0ansVODUSMcgCD1Hkw6AdlgCB42mHrN8NfT2fFMM
1oBqCgoLDHDblQYK/9OxlvTG+uRtCJTrV19brPmOny/2elXBwmCnYq6lbDC+mSMG81QtgOV7Gcxf
UcowhAAwcx9wQAoaf14hhaX42889p5VKQvX60cnmUw9Z3BJWNB2Pp1VojvxYilKst5iZ4wWos3rw
Gnbz5qzqmz7bNa/e6MDhSiSHvwfdES9WC5eDeX5j6me1jnKYkhyN5tzN2SViJQ2d+Id5k11VtFuz
lY+StixRjFBqtIL8lrkdcDlMi9zBelteeA+82ZESQhp4NaOYvjmtmJpVdjEyfW7eW3Rvije9DaTk
+6Ht9SS8Qo9Akyb/yq8fCixSdT8wyGSnN2Er75YZqmjOD6xQIUHFa4zemJ3sRgaevVWE1JCcoHwv
aKaqWffEqOhsQFzdBdojkHV+KJ8AD9ljaD14bna51y8TcziFmNg7cyT4GNctwPC+2t7TkQR6J6mi
CXQd7OQdmh8/sDfmN6NTeE5Gz7b2mrA5gz3XyCBGILjWTHcrkg1FBWSqF7NdCcWOajWj5D4qnGCj
O8tHuTMmzTKy1hMtB9HNtuWf4aembp4b5Wmkos9jihGiRU0bqptgTpvb5GJMOtZwh6egTmwAtJFN
XPAmO2EAeTnlp+exPl2AwfNPkImj4BXMTWkXFGqYb/SkdPO6zC+GBgL6i3+u7705xq02N7iewS6l
5bjn04bbtnztMuh5LCJk9qWlvWZnUT9IKu0y2XD78NPN/WEmSxD4Xf2N8tDjrJ+RQYhUpo0otZn3
qHZvdFh7ljUsFJkbe0FIYhN0WTjZnydUPvYjqKdzBgbssbamcIZ4Xpvcg0WQsx74YpXBhMWFRhN0
95K4C+6WnvKdjJKj0cFb8pR3UXYACDQE8phNzPZ8t/4ICDGPBMm+o02G3E/jsi/VbaW782TFBIHN
8+sbhUXWC86PDxmR1QhnBm0r7/UdVfTlW1oudhr6UhYlD3Yl+sJoNBxEDJmutftghe4buKJhZ/RN
OQD4IOdyY+ZAmMVZ4Sriv2wNpYMBuHxCSIuKXlzff5oTV8Ko7Om0b7f3UXIeTstkkVBIHBzMBdoW
N0tfWMK+Ku07bKnCGAFEQMyqjwFBK2oCNEEcfd+jufowGCDuFuvXe36UXvzxk8XgmUnFyns1Q9Vl
qbzfXMym9CXFdvf+iDs2PJfJ4cZPZTY6WIhxKXBDAVlo55b5sapNYAV9WgqdBTIvJQX+J/+0vjKT
uBSWWExXRnNMNSxsm8Lqq2gED8xgiVGXLfiJzC8KU+SftN5CdErJf9zsFsVwYo1oYAz5z1Wj9JdE
7P8Kz3/lu5d87cUse9UH7UCXVY1MSYl5j/d8y8Ip4qdJZhJxe94+dmpz9MVglyw+UOlugAXPjWzk
SLs9LUITgM2nBONShB3ArrWiGyhRzfHtxiL8ixdO/qQhnVPR7ZJ/E7pd/CUE+T/fAgVzDW8wnOsX
k0rU1+c2b9L+//0f8f8+MmxR5o97fZBTCzNctDIWx+thwScH0CfF8xixgPIBw+Ygf4CBMzF17qzR
m5Jm6PvndrbkmbTHqwqOXnz/8x2mbvgvdTlK9LgE6pRNs7/FTBuhW6TP2QCxY4/kyIG2kYPCSPfF
wpMO7pYZNTactfX6Gr6mHNeYCCd3BquroArf/UE/L1hYRWysra3Hl1g6t9TqFUvFyVQwLmnwZGT3
CRh9ROpUXtigf6McNAI6fmaFVglipQB/900Hj1Wkg2RId5qthN04LJs9BffCU2Qr3darYQ1I9zKE
Y/FeXRBPM4SL1W8odqipe+Qi6WM5E9k6W4CypLKlPunVUMR6p21yNdCn4wNE8eU2J+WHtF35r1j/
mq3SFQu9upFvh/Xc5uszNoCjf6XOgb70XBg6i8mSIcTK1UD9ZH6i9mcJ5TEzkmUqGSKiba3ZH+7s
34zRY9nBltfC7pR8LG5sPs/tznuxcPY4Pw+PvXqkK31hlx6W1Op6dMN1gAhn5x0jIYZgj+CWO5f8
xAJdlp1Q19TlD5CrAvLize6O7R28iN2xAzZn8hYep13El+NiVbzdrefNQAly0a4X6ARUAFDaPtcN
9unKD9WpDxeUgfzMuX6w3zfHHljGLM4A/gGUDNupFmR1j1pOWS4iMUNk1F5ssx0jQShdJelrcyl3
c9HoOIAsjX7ct6hO9BMO2JIY9/0c2CTsJaAqsBekj1YyEMdhcQZfVfYKDxSJxTJCzU7zWfNDMAlo
r0Oah6Wd7Qud4r3IYGgDWpvNDEpQlp9m8WsrbFh6Av7gCbK0kVrI1/yRV9SZvWQA5QkvQ6Z0j59f
ImO8xqLM2RaCyY49cOMu5zaBX67KSLKaN6hO6gc1kv405+/V2wi69zHeOUOmeJx/tlHz9voAUqlq
S7JepIzxh0suCz5SvcAul74Exg/TsvDTlP6k7iJSfnP6KJmadzu8ni4anSvVRU388TnbFxs8tgWj
q8z0kzAt/GSMAqaMboxrMZJKswJUWAIzlMeW082ywD5H5+0IIJL/mTGbSqLXSULIj2kVyNosc8je
TwaZr4H9E+EHGxIEN2OI+h8Z2B4/XF8qF+sSjKhjpFM7P0cXGfjiuZMFm1avH9lylCwJBhKXBXmn
XrOAWDkiEBRiNKduq5yF/eJiNAzBqkNtQfZl2ZEF1Jtx2eQOypPm8P4++0lXFSzGVQE6byWEYSzm
GESi3t3aJdy4zBNP2VLfaWg4aFcg7e5GwZv9kfkxooEekJZG6KtSQVMoMyv4vL9hO3xZyyzHA6LM
XmY12MMeAswK5YX9APTTspaLPjgwIlU4cjzArwldnZswXi5cSXJvKAeQ7l4WOB6U5hpoSeM0nUlt
Gq5H5vAt+PkRvZlkA3ba+Dnbx2PUQcipdKN5Bik7Yqx7XXl9TL4uvl0FEyPjwe4bNR2cS1L2tvmS
aZdg3zEn4okWLk+0iiCraLWtbV8HYd2uXxGdoXaxhNPVuwH0glg2axrIJ9STccqwFaS+n8Z/pBaH
gwz7RN7KBYdEFLvaiKfLNyYk2VLYJXcrhUl9NctzLXni1RBQrz9PBlT3Tf1cPqD6kZi95Fs9/XMq
+J3n/N1c0jgj6a3rc5zU/7LbKLA/unX5pT7czYcz+JeTfoalXFrUdTZmSatLkA4mGyr0Lv+S5+f/
Lc//50f/pRp9EysplS9tDTKVfCDpKcfpC6WJ6k/jTAsGlBxgYuH8xNo24+VtacI/OcmfN2gg1u3m
/cuN+G+Dr/+8mkmD8D/ytab1HfYWTX2AQrHNPxUI2ZeYDT1Len+Y6goxyXARpMwer//2yVM98/cj
oEiQJrNSygbpr0qhq4qqqrKKeodZ24/OdnuBKO9SW1jy6GQ/zCdm3uxjcZImWJnZVeHKJ+lffEzF
6Tn/00X8dQ4wIdLVu1Yy90MFD7kfhkACirIGIePxljtg0rDqtv9yz/+bruN/fvO/TkBfi4nY3PnQ
G/W7K0KGYf0snbovwa2YMkPOIf+xIH7kvXv8GxCwmP/bl/7rmY+p2KJbzjO/m8hEXeCyI1D0osMA
mYdhcLdy5N7gzleBUvgUJ9rm+kmxUOyTiDJ7knP+wzSTvZ1DY2ZLZjoekXliKklEw2FNvYIwzQ8l
syd6YIrw7Fmth7MHIi+zMy5u+1NxZsTCXKmzU5eFx9SokXG7hUwWywNYYxWjdPz/CTvT5VTZdWsf
kVU0CvKXTsQO++aPZRNpFWwQ5Oi/68ne9a25slNz1lpvkpkYJQhPc99jXCPCBDUjSa0ad7zinM7K
XV5bDThES1rFgwJEEICz8k7/oktD9Wy40iidFe6ti/Y3FVJQprgKsTCKG0Rj/KJBk7JwklVrxcqY
dfRQRapNWzdfdre0Cz9BPUuHHNTdbi+kiXRGEICcewlzaoGGtrSiVT2jgKSPuvNP8HIK3OvR6raC
eum2agvsB28gyryuheObCSMZt7HxKVshX2945rvdgYTbbzmZ27Uz2kofHLjhkrUOnqPP+eWzQFAN
Vg4NIQcs4umMPlcNS6gExQOcuDU8njWGsRLfttqj0VRbxpj936SkogdLJ7Ibh7LnOPPhMV8LM9uh
PziDoZBcwMK7xEN0g2rPzlYoGzbUOiwEg+tYyGLpsFFm78K/8Z9owOXgeXni2xMNiEkRsp+kYjCN
ZtUCKIdQsrK0gTyHbhW03tNEC9zHF8/GnxgH95GYtNUkYgx0ijI2XfAOP+KCnlFqio9C/dntQW4a
w+FpeaX13vJY+iA8Aj0EqXQuxWll+tigQR3QqBFqHs1BWLlmZaFQu2E593LbT0vfyrqTtW19eL+U
5AJQPHtYr622RA8pQW6Mhux5hab677fvr+NWu63pKoG8RLL+iDhpd7qFWl1f2VLXe1npRCk7USpC
b1tiN3s/fPJ/JFD8OmEQJfP/X/DHQKk9mvb1pj6zZTXNhpybKKAoYX2lQ7qSzw1uY6fx4F/JgxAp
t/DQUV+p1ve1Pvz7H/7r3q7blgitI1NVIk3kv+eKMKu7r/xeMmL3WptR1Lao+a0qyOpDiKdd8/QF
mmLxCe7IAmaVm3n3ITLp833BxzU47QwrC9hX6/mPmYRUnV9G8a5ObVPqKHpb6/4Y0ORXkmnFvctb
MofseVD826I7QjIJAt4wpbF+ZhDlAtKttyF6l7cNUjJlVwGAr3ry/I7y/NTQ8xQUw8ZVh8Xw1QeY
tjTmbA4/aBZL88YWnBZfy62A7nxMQKMI/aYpIP2y14Jd6l/pX+nDR+gIpuhn3KiYxARXFIiINqVb
E7M8VeyRfnpeUAshoEhNernSpXy60Bv5UhmRLtKS7JKuYWYro7ShAm3j98GvsmrPmvM1svJjJkOZ
dvJBa3GDRNX9OOUKshNHxCKQ0gAmnwVLMOltJw8bOPTQGFa+vng2dszi1XmdmhO6p3FxIgUUZhVK
vE0TMMlxB5K9Y7z72rHqy9vbUqOdw0pc7IbJ5DQzGq8Pi0EfGQ4UrFdkXzvuUzMp8z65yS7KAV1K
uUw2bB1Rl1S1nZ1pLYTw2F5gDtmTABaFQZx6nUc/fA2NkpKn4CG2ahcCH5fS5/AZY/2fAptJoJ2g
09rWR55UPrZD79bp0QBHthADRPhYFalG9O6WOnLRS079ku315frBXaMsIk61YVIEyVpWh6CQ3R7P
oTqGLJ8dQ79F0xKXNoO42DIClMByHhRXG2S/oVttxWotP1t+rcTJsnygMR7rbP5wL3YXbIMJ+qD9
jmRVhyw5MrAixQtp+Eo93Ezj/Ryf41wZ7kkpwF847Q67GO8e46TlNBA33ssHxgMQ0swqBUSvaw2w
LpEt5v2Uv2t636H+QLxwBahV763u/NGhc2+9ZQtlhzy+1z2VBNQZe8WxPKbjRmLi7P61ByD3YG2u
mYaYHY7JUcfZ2aHzGVlAm3WEEmzrrljV2Yc+2TyENptc8AYZhpLsKCNf8W/QUSu0YeUEkzHSgcm7
Q3wruVlwzE0j9VqpV7ccuUG18aAgQN3h0OqY0aQSSuOraAvlaHypUm6fG/ZbD7vE5T1rPg5hy/sT
KpHupL4ogDQWH1AsAkAeDp8nA3oV4XLT8Os66oAK7/Glc89cln2YoxbxG3WKcUFyix0D0QS1Ong0
k/LjMp9RRZatLdswdsd010SZdCBvu6MKBaM+7Dqf42PJSIO2FLsewchPROfsqIpN55x9Scc7idcE
LzIHx9Y9N7XIxnnQA7PBVT3516ApS7+ttsjEMshdkkjp+tmsiz5vTScPjM0meNUEIV7H7LIzQ7qU
kTbgtSibYN2nhII4Ca4R03DvDlmZIoTc4Nxh0WSEtjwACv2wyhEaEKBEoyt7JVoH0MMgxxyLo8jE
oS2AP+LcgOk7EkUffiXM2leKmGb0MSm8ULVA2rqATrVHWrMo6IcTAdCs8iDcm0DMIrPkNqDDluNN
gjQBGmKXLN6RbbiZgttVGmCu/KrHCjLGUytYfvoqBLeg/tI2SALYQoegltu7TpuYZpvGxuOk7JJh
eExGf5+HSFn+ZbwXLSyVVCYRD/1jAS3HUvF5SDKe8JEyZYw2GLwZRRadeThr2ai0p6wd6PuyRJqw
Za6R98QHNsY1dZtDE9kgVUd15qJk6WxylKSoOm5OZ0MAwLPjClfmhwHf65z2JBBdqG5R+ZMsCBJ3
LPmySchuzpMOVFjmR+TKA8aN6IBBgSnCTTQzhqEjr7QTcR5UWBoIjAqcGybr1M0Oj5W0+ZyEFhag
yDTtd7cGcIAEWlMy64yiI71EOBR24VXDNlpoduV1Zb977Vk2bgC9kCiIfvWGWcVLUrNgdfj16qn9
51HG92IE2P0m6Dx9sjlwNMdm9x9bF1X/rYT656n/MdXeHvn+nmptTv1UaAhOElvWjXpqVza97rkx
UZz27r250WHB4Y5vdfjmL6CzOmZnca9secJwX2Suekox2pxF9w22NNWzAtRXEqC7gZ48z2CQ6mtI
e7KZnB+I37E5XTR622O1ZbXWNUv0p0uFP3rR/u59MHGgfNbo5/UM3bsn/Q+uUyrLco/vMPlQLFdP
cYMu57Fgy9CRLekgD8ppvIO5VTmGbFVf0am7ymKHbSgcRdivm3z3WLR5TioCi2zbXYVExdA9CS1X
WTbrPfDcNRzCguhB4uGhuNTo7UCA5SRzsPql04t6v6G4abYQNuSwD94U3EcUEiknapgpBFoqhTxC
CbA76UKbMGZ8qZ3DfhRbwscvw6umgNk4ElUulITACagFbzS+ZMLC5fUBZEHG9FnZ5PYbPcL7gIrq
XSL/x6l2jFG0a144l7dCwqut2zgW96XZXuwX5QlixgnuHNfRfaNs1A9prHbRAbDX3nSw5hSM7MWq
2tw3PNyg8tVhVEjdz1mY4RiAYT6J+SVa3fudfrpSl7dVujfDRXxO0KG9NswrYdDZ3Q6dC2CpGQ7d
kkmogPpXjJk24AqtdY+9VTQGwn2im2WKMefjsm9KWVUOW5X9WGGjq83IS8Zv3HRwW3Y5uCPkX13r
MU6FSC87iA3kpQtcBn/K6k6b4/JorAcLMEJj7WRK1cBgy6mZaXBdoA/S1th6wF+TNzGXINeHlqaY
yvomoDl116ka29iiHYMHN4phEX1mnSCeGOdiw0X+vlllGeyXWJ/IVIoWrQ16rtEjRZxPTZOViwsN
6Yl11cmxyn4w7uxR76pQRbXRa/PBuf7I3BdSfYEl/cCtRfvXhDYrQ0YYhTLuY0Mp7fZ29mrfkAef
wq/y/j0gDua5eMPlefjKOtxyiiewrBfpv3Ib5d92NQS8aeifiSrufocF/FEH4nu3JEse2fKOYWYT
LRi4QcvKJ+qmNlI9tmpzJJkYbtpQRy/8pO28NkBFEEnLk9c2BFrXDTI0nYw7w2YDYHZGqi+fM+R0
XcoowOUl0EMvBwkmKGc8XBayTyG4wMuGlrgXW6lTEwsis3cQZrBv6NnkOmLcxaGHJbtlAeeyaQwG
wnEpuS9CQEDe8Xb73Kf9Crth06P/WqAv+OBIMmxlIqhnmdPAYqE5igOq7Lf8N9AamokTNUA76BXL
bIms/O9T1K87kj9OZ/vHVumlRFmV3O9QBmjlsSKcQbpOZxDJkd59Lt3Kzi/N2ViUYCYQJC/kgUpQ
wqsfL/eesUuDbK3MWZoAAiR/13pYgt/3OcWZyxBhYII60Y1o+QkSTzq6rX/EIxOO+X/nV1YrfJ8o
YIOQ2x+DfNx0tHcqxdfla0N2IUfLYM20GT/Floo/ArU7jqF1bUv+a9hhFgVzHrARgC1f7M3X+TNi
R8LA/3QKhAqqzd4hQoZdulUJXgHnHd0ljM8MAM8JiXX72rkNEYfQ3a5oyZyYh6luh5l5v6jQa1Yv
JO4n3e3gVcyol1cegjIEAwDTkR4Y6xqp6QXue/W2yy/VVlaMLUfRfeF+7QQ0SjSS3M02SlPc6qn1
PUL3qPXeJlUNXbd+mTGjaP0REMVHyBBMU6pkZUwzj83PpJrAI2IRNJIAKzK2hz3l6YcEzmm0WJm5
7lNCqT4j9gcRCwZLIvsnMa/DhIZsgfaYasu5tqQzK1qJ4cq/ng16XGYIRSWy6++V+uekoPE4odmQ
kQYVDoJMhEbL10ssqyWgOeim7wsGZoVlO5R5rDxd84WUYqzSVzSv23SuMvKxEhY1ds0UssfrnG3d
lW7UsnW5D9G7a1R0X2MMs7tQhqxBWb+zotrDjIV+QKLQ/63PWMoRgvnOAU1JlzWKgVGwO2I/4N/P
7T2/Vvr54LX3lXG+prQiBMFU8pfUm+pe89U96cwFiZeS07KjSVFYkUkKLHpu9MrQRv5+j6m/qCxF
+DLJ5t1Ot0v+IlfxH0NWWEZyprdv+XKlY8tAC2uOdrLZx/3t9znBI7ZuPWAtvgeNth7PLdzM5+e/
ijM/8jFFv5sYTlU2dK1tkAP5ozjTfTdP+ZO3iWMajSaj/n4rdEVWPeghjwyGW6hTc2ldDeaeEVRo
dv9xCn7pJfzXq/8sX4et1rvQ1dty4O7c2FzUR/bqdjFR1wsC5GiABTePhZC5hS9kLn3rgjnu+Ho7
2VdIOaBj//1wvke1H9X0/zqcH+tyqV08JePFyVjpczb3kjWqxjAo7Ek/hTx5aiWj2DK31nusrsS+
zp96FOkG8WrVGpwrk2rjzRpgPP/7UXV/PUmMZ5rRMXRF0sXU98d1knfTdv5ROUkrEC6mbu4kZ0fK
HK1zZJDmZNT2R5voau1GbeeY7xiUJo05m93Wb7MKCJ5whyxOtm2z9yX4q2VvEZpBEDjKBpxvYTqJ
6dko1UYd077QKMm88pgtQ7s0p/sv/Kd4Yp3CVC8Arhim0EmflX9sh1QxGv+fs/6fv+9nWS5S96ms
xfx91XSFyGxsoDGHDX7keojsBTuMWQAVEgXtw1lzuzMjAipYehjJMA7iqvrHfdn59b7843h+FEjT
SH68tFDGOL20MZmMifBEpGXiWId2K0OrCENrgTpADHX9d+FcLSX4anoM98NDy6eCPahaNHX368Ka
R46F1p3+a9tGB/0xw8k8MudgQq1/RX396yz+uJHztyKpkSFupdXHomrItht9NFYr86t1gHKyFkNx
YfrLyDS2F6zTf79K27+UCTTlj7P241au60+UvAvOWvNwVpuRu3CvvS5Chi+0Um0zZFBBpzv/ulqw
doObORyPIxN7o2QeWAsU5tjyvMqcSmO5MNN/rGa039YDfx7bj/u6RaLq8xETg8aB1fboPTnuuv7d
jKw+R1XClVFf5pG7ByyH3UTOrm1dgRPEPueOHczVeh8XhF2Y/dmpNxx3B1SRcC5S7PfZtFM0WD1L
s8bCOQ9dhiUoFRfUZkfcnN509fez/Puc8cdZFlfBH2OBGmvdOLpzlpXRhjUtYpjxiDEAJQdvdf8L
DQdIsXUYcEJVa8mUjh8UjSlm3H9cb9ovQqn/er/FxPLHkbTTu3bVOxwJeieTXAuGlTfENiQjC6qP
/YnuHtEd5+ZOtd3+bPYybDaOgT77eq9r8+u0d4P1xwb3opa2vx9A47xwV3ydseJ400v4MivTsKOe
jqUcJXoyOv/9RJLn/uuoo3ZEEiFFr86PM5k2TS21xDXRGuAkJdaBfeJ5B4oFKbVDkoHQGXH76+aG
Bjvqa2tz6yM9MMvZQvliyThUaNztnitj0oF3RmsIaV0zX71du3JGsHL6SHZ8ffylldjO2kFdOFKL
Dh7N8Wg/QPOrvdB3I7rYlnisGlMdrc2hpZi+N6/MMwGQBPx6UwCXvhMKeUNtkc2cmduOPz7II2g3
5ueIzoQRBYP8nML21bS2la1N6KGMxfaXsWfHBeld6MUCl5gU9MCnH7yZnNkXq6X1lG4Tsxa/zvoi
tC/sOoBH/P00K7+PCv85yz+ukkIKlXSfMiq93BHyIZ/EjUXN7CTP2BjatYN/gvHw1qtMYDvWP178
99v+Py8ufv7HJVoXap2FES9OXqgVz+5m7E2Ah8+CZhakMLq3vP7DWl7CCbvAc2oa/2jsGL+Pyf85
AHEN/nEA+jvblw9xjwywL5t5w7i8M1wiwbhbe0h5B4vncsGsTDHUSpMe2jOyWD0kE9TMGTdfqsfi
vzBn2eDEzJc11nCNh9NCT0UBbRCULimgjJ0fuwz8+W2a7AQFCRmSSfw2lu3CMgLe4bzr0qK9Wee9
tSrswSbrY3jIHQVuvvzdwZxmvXk2YmKCjjAFvfT3t6H9y9acbTlqRYaDrvZ/2m4tPVSTPf16roEB
Ip0hJSr3SIf4BpsW6BEiLlCHkg1hGyx/Mme26Btwm3o9B+ef+9pdVfNKgWScB36bSju+fwYJQR8w
gps1V9bZtOhNWZj8/bBlRcwKP9clCEBZokuYDjTjx+UTvuo4eoQd/AbOyDBHR+I/RzEz2Yxe+6xm
xJUHWJGcycehzExRfHQ1d4ibgrc9aZkLMBkmOPEgPwXb8djPfGe81exTl6RBiSVDvV7M2uf+26tN
Ror3AIEiCig2Z2+6VrZmrrdAJWzmyI9YLniGNIif1orEQbueDCA7Io+Gc2SVknlunc80BizexGR6
4aNvUU9gGriZYCrGFgu8eda7lCbdMITG7+3fz9NvxWzCGf9zmn5c5O+3/NFbVwZSYoLZ1pKVpVl9
F06IWIFK/aC2UCRZS5Y/0xR1/D9ucu231dqfL/9jdfx5S80VhRT32Mu9mrW9e5xZsscmS2SQdgvk
Gt6icPerI8IBlxzdfrf/JCEpIKMYdZAxWm+JeeIWGvsP64IdyvLYX6LnRzE7/5hS14TveZ17+d6+
RM78Mp3+/fT9Og/95/h16ccusJErvYrF6r6ZXEWbtpqOBqBkWJwcjwsyoM2vl1CE9hJXRcI/o2Vm
HIIhtU9qi1tjSndoc2XqMtsMBLXj09jlb6B0HU0653/cEr/uRDqShDAZygCFth8r432Tv7RCelyX
THtoOhBZ+MZCnsTjEAkcvRS6b9OOF/odF5UJaE1gJ0v8Mk7sMMTBIV4B5cVw9yJYDdNI6hOMTq4r
liRWDFdAa8Wudohs8hAQMkjeKDo/iUz5n306VNcX0S2SeyOOUpvqdmeFBITmvXMDMU5PwW+v4YPB
oi37mE7AqdD2/sCAJqb0H+O6Li7pnyNDR26rqsw5kGXpxyXfCtWym9TUl1qTNohOqqY9/dxQYEwZ
5dGurD4H5C0xhiNWE7i5kYffrQo/LM1SbvbEhBrVOLgZq8xpA6e5j3Dv4NilvasebwvYNmtqajaj
wpBoCgc1MGWzXZyYRq85fBZdD6WOTE/salFPw7cCL7D/WXREyi91IrOa4IJJWHK3LRnKjTaV6F6y
GIstFDdfmHGKEQqXv1/HMnWDX+ZbllJyt4t3lI2q9GNJZaifSs4jJV9WPrVsm8x1sjXfA7jjJLkg
LAJ1KrL3gDa4Kum2+KsF6gZQT9hD2ARX7eVCjnJRig6JD8NXjJpPBPx2Kc0+1sAYLI3MivYMoiqQ
No2Q5mLyIU5N0FTSaWRTj1qT0IIsoi8Pm2GyraglseVd3UU0Hu9F5xRqGHRNRKp85P8dQ3ysLnwj
fw35sv7Q2oHxUF3UEy059YRRRHzqnGi/qaewOOfK9IVLjIo5iVQVkFzCD5EGGHCQdO+p228cqvTA
Ipuac7MxwEgeKCfTzDt8ABUu+Co+6OK7fKA4SdJvfCBVMT1QcIgPLfETMixFnNd1xYNpO2FDmPNV
vTHmPCeKS5y1zabZ8GI8TiR68ckAbCZeBSAZ6Xo1wV/Ik5rTe4OwIjzsd/STQlqv2EQzOyZ0Z5UT
7FnQflQIcAsJlI1o304rYljIAJO+A2T/J0b2YZgaQLRiIyJqi83Tb9PPB42ImQnsbuT42yFWVhgo
YPL6RD7ASQRXBdes9J4+IC/vCjiZQG3gVLy9zoPI17rXFtT0Hj4oSPuh0NbCr8VA56dzL2Olxjzi
JlMEvLiyI7zFsqM7FahJHug9QZo4A3hYMDgdxaacaKt4bY1+BvYzge7S9DCGHTV+KXMEvjKj86CA
v7nP2wLyBNkWjPkxh/YbziISR9NZTB6H7jagiHAzgU+mM2/DNAnqPik/vrq++k8iMRou0XRFnZhE
jJt7H+tu108gTkrgC2EbeOlM89/DN+xdGQK9IA6JZe0TMaADaxNWFlhX6it+Pschv76zzoKnO6VO
PL71KwA0+D3hyYjQvdyvwaxlQWsCj5ejE6xAbVRNDVqqMhpSqubbDhCo+/EJJUrfCrQ0TE3aAnRV
IW2pzPmgOzk7XZoMGPHBKjyshAkudXPQ7QYWYQQD1LBEghTRWBjNhWEYJmuvtYVXDtn+DSU3GrR6
tX+jjQuhEGC6BEEn5z0TBHyo1HMCvnjV9wh2i5PwkwQsjiAkpQHAd/8BS6wVhPMn7/x10eo9xBAN
eA6FnVX3BPeQFSur1Td0pGgXTl6kyj1JyNVxMCU9Zc3xQsEtIGGFY+HZ4O29TWMWqtW6Bcz3Caws
GsGQg34QzhTgn0awn7UW4G2gU8OUGJZcR4J/VXKt6pQLFS/GjS71kuF+tx9hW7lEGNVJM3DI9yC2
KJ6Vh/t3kFsFUzIeP7n6wAa4JW9rCBURpjaxgalzA+t2A1ia88eDLcUWGO3iOeufrxiYPhf0BBL2
UdA1n+sMyj33CW7+Mz3Rcexqjkz8DXSVgMMGXNqCMS0DroPTgXccyi0VX67j3osdERfccxwTFKOz
gG/DOxVzXeXBQhZQY9hXYJldJPe9bk+ETTOugZSLgGx1+9cllL4BmVMElhd9QdxLgOARnwKzAJA1
GQ781GqTrX6z234M4S9F4KpRKRAXwg3Crdj1Vt4TIFvs6dAV8WfSJKQDxe3x6N2G0ADJluTY0Koq
Tgj5E3m/V8OHr2GzYpcVlFlYGa+hQF61MXTJVJ5cldQsrFQ0zUF0MIC76YClhK+/8DJfv1oz5Msy
Z1zpsQim8A2NTzy/pU33PXrwpFNFqLsx1RC9rgPGDiFZlBQ+Y6iUgv/4gvSuTSv/NrwewGi73ZHO
2SPWEnMAPnuHsGzOKC1A/p7UbwGF+1DiJlYAelc4RtlJQKlxxGFETKkMarIizVLMWZQaQULXPaZP
YiCemDvqXj4BQ0X8N7CfQzMMBxXQSh1dr+GWPbDKJJV2xHkjKAzZGGmXBgHQxDJ5+ezdF7d1wd9d
EvxxtxMbEwwXfkgGzdUpAuSY0I0e5FynU/7tkllNpdegi9QGCsg7CV8p9PEmLVFT9vOVQj7rg6zP
kqGj42WIO/qPCYELNjRoT2Rm1oQyQi70gLv3+A6w77J3ne771/57LMRLzJ3kVYBvtEmF1j2Dihy3
xrED8/2xuJuSU/Ve5I5lc7wsAV4vJNbcLOkMcyJ9bBIxRWhzEmiXnOtIuXR92IQEXTIhkRO8+A6n
bDaj73nrumKaBRK7Qdgg06hFlpiTBMycKQJ120hB4c3PkrBHd2z6/dCqsiuWe11at16NGriyn6n3
nVD6PeX9L+/zvkrEcyHynuJ+mYUz/vHke0h/Wqf//+/7ipdNFlGgcPMjtiHsbiFdnitUQhQIDhk/
eR7eQzZxMW3NaKGe9ElrEs9Yjp1kAzXNnQbijqtq8t50JomYEIZoytVJuCr9jHYwlThZMLf2SxSS
D3KyF1cuEvzSKJW2AMgrSw5QQyJqgF997gT6WYznre+PWIlmbYz/ljG8HtUgPRpDfUjvUR+qiy4I
iZG2BO2+Jo1+jFYpnpMq8bUXGMAt3LGpADeLOAJpoA3A9TLS0iyDZl4IkPPS6L+Wgm18pd4D/nKc
9XmKVh99yQj8OOhWvNDcCfANofteucaxzCMnq2CdQf1hKukwTTNp0YNuj+9O5ciDK3GEoOXtaETy
Hzg7rkL/DvqVHM9+m6R4SP/UVfa9N1N+u/e07rArMa6yWiWYjVXgC2iQgdqDBHXwGQyAjDBFUJCH
TATWJAGYqQc6SYX07P09ewrZloBkQsbzKnit5AeNK9S4L9jUJQNnx73TUg097i0nho/J7mEE0IlE
eMYYL+N5Ve7HK1k4TV9BwxsLet5A4Y7H+8/t0CH2pOMZg8J99+VTQ5AAzDuv4m5rearbojzMHcvR
xnMVFM67L57vjeQfDMmjrwsaaP/NE2c9Y9Ny84FAdebLFNqg4tSUcVjUlyLKag360Y/B88MnULj9
dSfkEMUBPICT5GQjM6R7yRzQZ4AH1qGvDp5P5kQIEl6Hg6knrFzGXei6WKSwLILV7eeDBvyryiHF
fu3eGDhE+jIypcGV7IHEF+hAHHbidRj++MxHVh08B2BX82E1zDromoANPr3u6AlyFX4zhF4GXiv1
YxEJBWhKYfB58GZt3nbq5OxbMhfFP0xMMJXeyxE0uYi8F43s7cdQ0GHjAXkSvTt7OwnGzZiOCZg2
BXQgdCgeIPK8xBCZMtgxpPEGtx0xDIo3QSWBAV0pPPyYlZl4U9tEGwNjcJsv+EfAmW/bFxM9VVRy
VwVPGBKceOk+hDPOICAf/waDVTAeoT4QatFl5GPd1mNPzXD7NI/U+NmZKkTeMEGVvWadgN0ol7kP
JoaMxhvw+JLVkU5uAyBowGGNJZQeiXsHSHPNzWEIwbw96eDuZO4CI897SVh5zPkSUSkPokLahOE9
XdZZVkVOH4bWwSfgMURDNpBq8OuqjKl72FHrzoDWHQlrAG1oO7AvZk4c3E0FJ4E2bU0w/HKlXqcx
QXL1LISvK41E3GxC/mPbfzAX57M7Kc3R9jp7jrsIrLq2vjE2ikie/w6lR71draqVzHaH/dCDd5tU
TpKYSAqjqIUU+pKL5HCEnPIGwQzbI3cKbZOVRj7Ijwg9GOlgZJHVwP01zXutMTGl9lNQ2nvxSgOB
rKPVRlQUsGvjMmVNMN77BXNayEoDOiVZEU/AuIBnvdZYs0sgrjBsxxX4aI1Md3JC1jndmfZMJVqD
dD+3w8rAcG9zmVyhmudgEcjfm8zFhq/ZhLOnOEoGYvcNb/x7s8QmiDUVWoe5LujM6Ypoc7FxYlck
WM3fkceC9ZxfjPn/TkbpCrqWeCBqw3T1PqG/X10vDOn5RZlCh96pE32OF5yEegzOZKSL775Pnbky
vV4kHoxVUa/dOxGWJ6TvpT+QeRB+ZQiwhGcUm2aSZXypjG4bZaTwE32o0b2pg9f2GrnKrAmoy10Z
i2ZyoJ7l4LquX1TiKZXBU1/LVG7PevH9tUoh/8vYinr+NFu2EpaEeg/KBfd3F1Q4WwwK6gVoNtbu
ZErwHQsjEQmBEnFqVzecdLbK4ObLYGPj4DFLEN/egxuxk/KlZpBn5Bp2AipfBlsMgyNBirxMhlD8
xvWwtSkIWUb3ez0Yc22nEe/xvBDUfuLinHfYjN5X6ew5yv3bd+D695QqYqqJP3H0eYsUEMg7jPKQ
FTBOesgmJ3jDWsRtUZpMekBxsSYAZRfbBcEpBT1EMfpDm1IjC+IK8BuAM9RouS+yJF4jwOXkxOsb
hdH8RYIBhKwIOHsBovPxRRHoGAuLj8I8TZ79pOUZ/OlEth2BDA8fLLXVfhYovjIVehBjznH16wno
WLZxBpu5rs/eDlbvxAAL2gpuvCBLRMDbYpWez+Gc4y79eDB6R5jamS45cNJkNNREjyGLSGQqCO8Y
YfECMQEyrS0EdOo9ZEzC/NJhG3GjOJn7R4ZAh8XJGCfurrKwpA7qLbquZXVU/ucthVGsDUq2DvmC
wYh0wGc/B7uuDJLdhy0SYVX9GBUYNcqWBfR1lnyRJLJt9c+6nR676AApGgz3ozYLgwRjvxrIc42/
OiTvoXRDnFOwH4Gi5sz+Rl8lyUjxWgsByMWuCVqxhULuOzfYFaq4aFRPuiNm3oPC/KrAIe/wfAT6
2SS2j28D7dxhbJKJCwG/PKS7kDA4qJO2n3vRF0z0PrtWmsDwHZDX3kBqE3QLybWm3IPvbfIaKiS3
yH2FFTnvigA4iy1hPL1OYUb0Y2qLnxEOPMx5AoXcnJhEmLGfI3gBLNnqTek/SDlIqCoJSrvaT1H1
0Z/niAU+UJQmxFuqTN99gw08wul+eQTchaEB4fMkhBf6EvsqNtn5APQdzKBhhxjeW9AM5e8w+HKl
n74DAggmeJP7jjm62QKLQ8e0SILWqcNFBN2eRcj9UA+RvuMRHrG7Yv0hseDkDyVOXPwiBh22wBD2
+zEDvvhPjPhiR3D/Ig6D/QJLAQyBV/ZUEreVmLCZBHfZJJvkX82AbZQT+m1yxzgp+RSVIcHabNef
nMiOl+bM2vWxGBSDDzJd4o2J387WxkxEHSvbUDwaK54IGw6XCuqK/aLbl7bqWAmIHEbU2pAYJ/eU
PmzQEqIkibYB+is7GRP2Yn/4jmwdrgGSbujKJFaQ7IWSVoAuJxHLgeewNVW4wCKvcbY65ZgXCMq9
p/Q7kiUF1RZ2wRiKASFf6OwX6Pvb2/a2oPmxDJefl92Z8cNw2W3b7zVhNL3uVhM/1Qgq5pOKuYQm
nrZ9Hd+IvLbvIwK4+oiWmVTnHV+DBRPZyFrbjtv8oFnjNajXbIiX7yNf7kkYpPZ/jHconClPL8X0
e4QgJ56lPhqI0FKnWTdHHDv4NYlsb9Z8Ge/+95O8vgNb2sE+jXf8OrqQtQwPgKfi+Zis1nxLXqvi
UzpNd+XXbc6P6Cbw6O+Hff/mVTwH8c13577kJfAcNQMKEbd5h7VQxYDbsJm7enhOL9GiO1U3HSbE
GxdQPdQ3MRGkKSuNN8ADLhuPadTTuSRUm0UD20nV+4gwBELcYkfy4dBxM2osvxMI3Dc3g0ZPJ8S/
kYqV9TXfmKD5ZefQsdkRiedi2lUpu75oQYSeAPBzSZFQS1ItP3vzu29Sge5Dske4PMhoszOCAsLZ
zX0fW+AlQ7a3AsUL7XtICgycscYEfKtgoy1IpVGphnx6FFGpXdyn8oA+xQyh+xkiAdRbEgYAmbGK
JZ2RNR/2NkQAnKvxHb5R6u2e5Fg3Q3VYfhWLfPxZVciwMl4Ox4nY+w7U43XKq1BpGMPDYEV8m6ti
CFmy5AjwExFhNFd94ozAPzXAOK6OxIjSGoe4ZFMW4uogncrESUeHG9F+DSGSLVcV2R1km8tL9vyc
KJSfcNV0Eu8+J5WYayA2BP7Ku/YiWstjbVhtJVLHo6M8U2cYKIr17cUVDlcX09frqOtcocjquTj5
twFhAwvQTAkWgDx7z5WYJ+5fT8EqzAX1uD5eSZU+asLVhdfWSiAvXsflqmYIE1des+Z6Ep+Mq6nP
pBs3PnUMIr7005uLpaCImfvVsphcp/q6GunHYvKY3HePxH1MMMrvqBPsPqNq9Nzl08dkn6MElZbU
KfzWGvdCa42RZymN2LzsbqVZ7tLBZxRtjAH/Oz4mrfVjkk+LiFsPGcy4ewbhm33PN525OmlO0YIq
/ky1j7zRuHOmd0rzC1XUIhbiid5znndqDHCMzY0BcetzdWgMtJXKG6ytmn62LcfqsJ5fp/CgY+6U
65I+Eo4xymkZ+AVIqItsAbphEQ9q/lOH78AYpDx7xXRRcsXEoPTY9AEFOIoZArC7LepW5SofF4uP
c2xbr34Okcav+++FTLWN5fGdRXQJouhzuAVsMfn4WHQvRZDPJL4Wi4Ni8b2Ojt5Wm/yDxXW2vzwW
eejSa6DPw/eKBd4LsfKOu7b49UfbQmUsHglm435gFkH8ewDZLP5VLJKtOmyvGOIHbzCvd7+cgkbx
MYgPrh4Xu5sEEMVQ7DMB8F1xKxncb9exPAR0gDSx5iZieOkxHI14xKThghaJRPqYQFcKnAp7ES0g
jZTIZ63fGgvLrZg+iPIg045MaXwrJCXP5R4+SxzoZU8LIICxgWtblO0wHOLH7Kc+XviZPK2Gn/5r
rPYqXlcqEWeOSzfuS5t7v0WdmYLpnAgwNwUoT6YEtemyX1/CBb64OKCkPC1p5IUA0dLgteqC/NI/
TnZIv4kueNqjVbISUKU5XU3srJvWDqOENk8u2vyz2bOES1Arm/+PpzNbUlTZwvATESEgAreCIsgg
OKDeEA6lgKICTvj058veESdO7z7V3VUqkLlyDf+gw2ugnUFDeadqmHt6yF2nenjl7NIb0HhaUu7V
8HPjtMG2ONQ414zjeamLyf15+W8nERGw3Uo4UB5ph+Fn2qQqGj/pYNODkY3s+abZo0bd7AefYbb5
pmiKf9luLeGcFBcRxZhwz5Egon69lFNwT4OZMus2aA0t+fl3elmyfTnBquGFe9mk1z3mzH5fmKUm
4ttuUznG9pRZvewVmE7fplAu+ZR8kNvk1bfzn523FuI7fPGGIQMZBG6pQdSwyfjSnnvDoyo8/ykf
C1k91GKQHeQT5Ol1qgblSQvQYzDhK7xs5ZASW//5e/e4EWpyQ5glESEKX24OdqdMfzh/lcmNSUW7
ML1sfZkVM0SLM+46cnCD+WDONPMXy7G2/f37L1OsXmQwXQANiSXtdQqMCX4koRDc/xWS2OeAZ6aX
9uc6dnPP6/C9AsQBR+yUTztXDr7Ow2sSrCsiaUn+Mfmgc9Ou8/CNcsib0AohFfIAPu3QUAdYTD9W
r/UTp4fb6rriwrRYg1EjnFx/2NzefWUtIHkVRk96gE/3CPFU8lZ0Zun5nuckJ8IV1hF3AVsyywJl
oaP9Kt4I783507v4GnfAmLPoctQVricIO8F1h4nWtKJ1JU7Uj4dWUUiGxwBtR0uTMnlXhUIyQuwM
CnkijQlZTphkInie4m/mCPMQbByRAmawCRovYpkIw0U1/U0XGlDSMuIoqJYoJVF9IlSp2NDCKE1F
k5MyXbSSWbV4pQvNBzSe6EqK/SHHha8lzGYmPbzXyAKApXBJOM08XDPqoYxJOxgPC/wiEyMgg9j2
wxYvQ2nyWPeDfmCAeusH8rwfgFprMSugt4gnrD57oO+JF4RgXVGzXf2rD9FjjTx2aB7oYhNOf/4l
eUdMqiXZktPX3zcVy3zfMHFJpfDiVM/omtnvz+qG0qQx7qvzV3nQFVRQndwcXx7jH5J5uLOhb2BX
1T5XRi3sINx+imOlQIE55xP++aGM3v1J9YGAsa5wbmycAVYFZtwhcaNO9czBSOoNx3YLvK73jjMY
0tRa2kzTAtNE2dPCGFwI5n+G3YcMjRZ18MFsM/lyAmGuXK1vQHTrpVEvH3LyevgSkRRTkvNEfox+
sP0ZZWnOQJrcik15W381V+SXqOEz87lPzjwqWv2sJXkKIQOK8AXi6fK2Q/mSY7jlfuTWC0Yx7l1Y
w0FafjIKEYawuG8C6buiI43K906LFWIupAgeK9QMdUh+bADcIUWBp03ktWg8ETqwj0duA37YFV4Z
3Ir5tcV/CI/R4SBUgl78PWR9QRjU5r+oS2C5GxAf0BPDOYjOaICvlWxTszsdowRKtZdd/BE0S/vZ
IcFo1VJyf0YvJlcvIfwl6YvLefJ6j4h+v5trlouPNNHwHH6PEA7tow734gf9OludP6OyP5GMuOJy
ECvJVh9gHBfnzkjOjOXrQtWiukNVbNR9rZJmPk6IF+spJ8bAGlxnxjt6Yj+C0IIedHRdodfdmVtd
93pcr2+MTUG8oXmyzbG2NFz5MsdRZ/fQ929JjN5NjL0zq9oj6cqMDFtGjDH14HsBZhG2Pw+epV57
La1s1ZFy53pQKIkuq4E8/T1DsiStH9R9WzYW/4wOfjipotU9KqREpXOtRnKxqN8Lom4GS1IZf99j
9eHpxbg9u896dGZuIe9xuag654IB+HfF749s8VHGd+bdlET18p0tuFI+hkIPGJd0fWaQqzbeZWB/
Cu9ujq4Y5OqB2SK9Z/FPF5qj6RtiFypkMHnQRGigAFsd1CHsqeVd/grzftTHlOA2ER+TdiAq4ZjT
AS7grn8XWT8klLC/qjv+o+PfewyTo/3TBsHlGzwxYkOyN9s86lEhryuseWlDSNan9geq8GhnzvCe
8OhNpr9fp91o+Tib35g63d0Xylaf4KlOwUJltYd8iQ52D8uQh91m41p3TEZT4BHBQ7dD5Ex/aKwD
mdg1N/usRy2hSR0CQIHS9r3a3UHjW1fXdgzV5nS7TJRiWB1+u/K8zs6j7Bs2yuS8ICVu0PLrzZ7n
4b2NsuN99a1tMdDB/cqnhXYsdhdoqFtcBNSoHJds+QAH6feEMoTGUXKh7z8bBNWekfzxvDPfWIiB
muzNM9yXatC6Y4hSipkQJyBCVQw+Ofw7KIDoFcFlRYSN1B2y2+5suLAn7gf4eojBPaFaW9CfogqW
77bSneIg0Wc99UofPysus8ERaIRmgceORtAU1fcSLrSj/aw8ZAsbzIj42Ice+jUgd9rN4Mj6o7wK
Wvd8s+S/R8+SsTPZDaqxevXM4PpKrkh1M/0q3EpyPjKgeh4RShnP0j7eGVwDHEX2KMZMGKTHtHSr
QG3Db/yj2WomhuS+aTkhrXHHs/qtOA98rrnhxbBAxxVzgKjSmbc5YCtoZISZz124BLekWhhR338v
X5FMckySenwinnpqTjhzU+OTGvi9xRMKBBxIaI8QHBGoxeAF9yGYUu1QRz0ZnqCvb8sVWV5Kx2rx
ixuvODb0zsnlWgKe4JdjYYiDyltoGJAdDJjfvC3EeTPVqgnulRV+oO+pFpG8J56JdUc2trKR9Oub
wyq3O1OI9RJ/Obb5/Xr6zBASuK/7c157ZlpopP6QyWATXffgaLsNYYWKjLBy/oOaRqx+olKFhTsy
abSOh2jB/4aNIG7nQ6ZGzmuTp3nKMrQ5UmfJBfszNM2gx91Rbqeed3ugj54p7Qp0lAm7MzjB76mx
MPCaJ5nlUymuuuUj8b6XZft3jq/pj8GGOPd1r3WVtRkrqBzC81xXfj/KV3T3p19Mzs+zx+5fBtaP
usiI3qffSVl/mT3OtfjMA+FWmEOnAe6FlCuLlvZnay3uf2YCfPY270V3fEtwPEDk+diAugQQcvp1
Q3jQssio8R/wEQFB6kmuIJsOdQPhb6syXaR9+ygtwBAuLCW3deQqYSLjpKFCGxbHGnk8z4sf5A6n
CGVhlXJoTjyOj9BeGPIzIM14/u/aupHWW4oyRKu5xIYCsGVtaQyJCgRV4N1ZKruC0gwpQdNqITgq
toyqM+kPyRoUNL4Z/Xa0Q7cGWHxkmF/W/TmCdPir7KYdsywGv/A7GgAEot2BFmhjd6wEVBJyq3sN
y5/F/WLZdLwu85DW5SfKHjYyQwkHDsQ6gGjB7VOHb8SYWV0oe9Kv417oNstswAITpMshQa3rDREb
/ur+Y2tgfCN00L8sA1Yas3NXTbIjrjtw502MhVtmOIb7+uP0yjZyWO7L27Dk1Js/NjkHPHq+ChI+
FnXgF2Fl3DAZA1b2azAs0QUGocEuAlfWIbopFGbgjsIXxh2kGxpXq0KCiwhVw0ldQQ4skZD6CXXQ
nmw/iAgoAwDyP8kOnC9Y6vKWP/52MgMQXi7sHVnxyvwDvebPpedW6wySkH1Xznb2tISyF7sEgWO4
IiCbO7FzPkKJFVuFu/X6w/ehlBFAHHYhRk3KWiNHBXDC8BCwFhhzVOdg8gKbPfCdUGtzYb+gp6pP
d6CKhYrvYyjTDLkhN/pJUIVtt58lcmnGUdo9NYykxG4h8Jq7mjh6BABPCOWFvzoK+A2vsaX6ITzx
+N4e3ZaEzZstuIKZFFCF3tclwuvHdoOiOonUTx8iQoMPgKkPkaCp/0DCsO9Trlsv+eP5K9Tz6R+i
1dYmzPzuVnW2fsiKMLQ3kHEc6rx70oWkmQD3PA0OnYXIIraiPLLFY/M99k8PALdzLSWvp+uopT8E
E8J6yZW/95Rnr+H1lO/vnrSF8vpxsVNGnxzsPnC8t/X8YX1lIVvC4VKgMouu7r63rlgLqE3UFr//
9wUUvSu4WpZvhrYsIkk2sE8ZLWUCH/aYui0BAMF6CMsIDRutIe5E7EvMhtSQ+/2NWS3KsYsaDjdV
xAl9y/3jRkurDKcYaVUftB+PoNnz2KEG84B4JN2Mao9PMJdD1tSAapqbSjD5zMo9j+O2/yC4RFZN
KfMRke2M3naJVwcml60l2pwGRBfybCA9faFJrDHKWtKSM5BhlOxyjSjemifKLz29oi66yFYNsIkF
TREdobe5udczIWTMfhmsWClPBuHZylihGr3L4tdSn+LwszpPjY02kSicbosq1FOaaWV0+fsmBmTi
X0y5TMreLSXgHpGyYQ2l3YwrF9WdMuMqy317wL17WyzKLUFHpaAjwEH7JnW42k02+iI8dCVa2WQU
mWpTM9e4WPGZ+LX5JKj1ouu9fEbfRbvtoZQB7GNLL/m8ZY0jGDIFScMCU/5KANnchAQmmQlc+Z9e
krSi/ff5E23hM1QANUSKv3fk2x975AJQgCACEabNHU+RXnZTj+5rhCM47BoKAUIWnYD9rRuqSHkB
7A2QiegIw7fVI77ThENzAXOj0+3vGW/663ecI/LLAQOF+xHUe1PIRsOwUlgVcbZrOZ4gNkU1JOq/
ktGZuclCtM27fIgORofe2cdpYYJf3TcNaXoqNJQy53mzUc/h9OeLlhnS3ZEZXKvDvEeZZn1ojcFt
elvkg4Lu/R7+vraMnmwhdJm6bMjv//8jaUNGwviYtqRpmWP+rE/f4mteZMA0+iveaECa0LeK9Qu+
y1bzvl6zkq1niH0YOYgE7IehIXI2/76LiM3XaMByqPTsYtPDAUw4G1i/nziO+EKvaPGI6P+Vgwq0
KDZWO2SiELfnFwkXNiHtxTfukfmixyLNiv5Joq/aIMsRyMJmAi6XZ6BjJp4mxyWdUUhc5Kar5gQJ
/0urdktHBla8DC8E8SZ2bDdD8Kj9WAPJFQUi2okAazGdJA4poKs6cWBhRlKow4zBDzIxmGPnk+Iz
NtopR9XzPvm0W7Vxcgn5kmaDpoCUvmft1W3AyFZWa4YoW+Ta6FULnReElx+yRWxGLkuGLZ/ZLxS4
ptkO6YNm1qx/LhsSXRuIj3S2nsg2jRp2NZsOMeAZ/68dQaHuWwbJyKDpFhkS27ykpC8t44ZQgk0S
RRD4og3Nbu9ZNNsK4HGNpbIASgtFb46b+x+DjW6p7rXWonNFamLSpPoIqSe6xSrtNvaonNJCu8RE
Xs3/MNa2+sSWzOLUQzzW4ZAjeSEOdbIIXJx2sB3YRyXZC6w5VD8X4sja5qc8rT6WFqroiyluta7W
v9jcNqdreE0K/B6k0Xt1RruAU6uaoUly9VpM9gzr+8NsYS9w9C2eDCOYeXXpfHujb8KX7FLYF+bN
5pJ4oLQQOGY63H/4LpNqyK7xoryMCRV32UaaskWo2EALk4yTMoNIkREscL5koCkN85TkwXXNkTiF
wP8h5PDj0ILvv6WFQiwwGRjwPJwbBM4z9sFEcoaTjC//+uvClZaDeTP6G9gAFcKgEFF/2J7wxGlo
uCGa3A5fjGyWr221rZfEXGnPfUXVgWhMEkE3BmsO9DYDSv6crZ2C7gMN58vrF9jMassEhEgvxZpD
8kQ4QpD/yuH579CFUc6MlKlAXCcckpct4zMhO/ql4XovbVgY3PfkAnyeGmeu4/lZHzHPWN1OtGVp
GSvuewVO1leO/UV3JGl4n/hmum9zzr9m9e+w4Wwf0AEiUN1WQ5pZZAQqZJY/ghbqOxlqYmhXMyok
SwEo/xEienpmPSPCI0vlAScXa1nCN0CMq02W80AHhnBJjF4oh96c2MrkhZ4veQ0fmcfx3ZPLvzQL
SXWV3ir2ZeCYGQLKNArs776MkEN/ZzaSFnqLApKYBF7nrNJqi+xGuTb+uhCvQy4DJuhrhSziArmt
/J9aFAJSxx8lL4fo6rW7kyYjxBVeNzXKSLvPrt19Nv25mQzo8OmUs+eYK9C22op27Z51UEa9VT8i
Pr63GcF5KS25ZEomzAtJ8W8LE08CafuNX2gOH74xt5Ll+0gfsxyLqeMlJhnkrpGpkxUbB4oEbmR5
+v07r/FcSIqR+43va4prNhLHDKZJOJ+80PVS1mQj+Y6A9oE9fij3/P1nJu5KKaRF2G63k+i+evfD
+VjPb5Nvks0IZzx3sm4SkK+D7zwHf9r869IiWb4oQ+rN6jqmR/Y78Uj4uERFaVmeKNN08UBfEqVZ
/1imXwDb0OgPbB+SFRgLyDYe79sfacmeb9JYIiDq7xapA7MWcEvNgpQTDc8VEuTRbf6g3Tw41Ovm
RLFCvzTWA4WiCqleod9fiZOTZdE74tjwV1Di0SCJ2kXv0OQW+doP00SRAljcD6g1xoGP+T5Rw/Ni
KE81qx+0kRNZwuCAP12zanYQOpIbvSjYGoYl2EndjLV8F1J0ZOy31SAiFUPCjvYXQyFczk2RMfcX
z5M44slMmBFhQblhZxL06g+XSeZaplR5TnbAtQqZqttgKgNvQ6IBDDLjJhK+lBCoHJ97Y6bGZWgG
vNINmCdmO3OGQfFrc/bpUkhbkQf+xN0VU/SrGJaTjBfTBmCAFiOmK96fDU47jJL2Me+vwDxPq7VA
en5sC4VFZjXblw26/3ZqNznakykHHjCMKUVBnG3qoAuuc2bhET/PDJXeQes8FnisOc+oiLk0DYaF
OnUJdw+4TDl4gfcoBPHs83lDKXhFtV+5Ep14HF7HoPCdMsEmbmwGonNwXsDOo7fl9ufIGvt3AsON
SZKctOsOpxo55Lqx4piLxb+7L84LLTgfGepyX38WEyVKQTPuiaqZWFIa1ptVt+NsLv5qL/N7h49v
8JJ5Qtkq9LrIrJ+Uu6ZYybePcEdtBxM2iIgrrEt2oClqEjonlCm3nANanEYPqi4CA6Ny5II2XPJZ
wklh1j9S8vBenE0sPfjdt7vdCmskManBSkmc+iQIkhgDX/7+oQA35JP6AMlqBItEX6JP94LG+9mq
BxbHOWUGwm8vzlNE6MdX3A1hjBL1aL6l3xvJgCi5GKNKazNq5sx4newohWjdzg2ci+92338utRPL
736QE21rLOSwYSmo8XNVz+hgUoDRWl5C2sQf2VwW/uDwXn0DxuDJZy3FtUtLFLS4MUbMD2QHCv4k
kQiflJMXANViDhl534MxAIIr1ReYLYPCh6KSSu5jaeyzabVpZ4pPQX1ZKFHLTEf1Ov8yf4RU/2Ss
501HWwP9tufuvCmOZOR8q34iX8vWg8MPsgUblT2/QlGMzSMFn3G+AuACAhfHUPichcvYBkmzZ/jF
8yDqpT3UOd8eigiba3pxW1sbXQCYzqVtjyOVAeffSA0ovLJ5sTC3YhRXpPmoHykRRfFz9T0ZkbSl
R7Zu171DGd59oCbTh5ujdPiDiXhZGFPsy2flij2P0y8YG3hQld/EvWk5xTjafaTNRCBiMmzirx7y
csf++rE6+6gkxPVisB6McQxaXZN61vnPlWgVrmj8b9WgB7vh7uPdtzODYtNPX+jk3Reo3xGehSKY
wGyZ5DZSLKGcgOO7k4Wd+1rQvjDWlAOtbwZnh1piMuCry0yxf7QsFRAKCI2OkYpDwqwPSagDydOB
7bGA9BDxNphXvre/3c3LA0Y0aZaQYU+aiRGB4IBxdnrsfic2SX9NE+8FyDJn7GHTm9Gx08MTHMmy
bPR6WUVua9lIpLy3iDYLQZTdpF1tA1s2gleHHdOQ5lV7HpGemuTEZ1vFGbq0evRL4H3uvymJZU56
iXDFvwwTVMGtZcvYlFfsjd/+7qipOWXCXtHBxQYVwFXqXjk1gbDoc9gS7nn3mIGGBSOYedWOcXr4
dfNZb2TERQiHIZKsx5xGzazFkPOC83KRcKSucqbG7RpcUzbtjbGBRBD6MSHpICNi/EkU0egJdyOy
FJpScw7Wb1L86TBheYkJri0LY1EvBz6Rgai0hHrsZNFtSv1fLd6rAURjzle/9fuzLrpNONDpgO94
CrZ86q8VYjpNLAoashYyv9mb1FXxCxdbQ2L0nBSGELRGwdeMP6J3SkrUm3PMKAvOrsFcXxKHqA75
RX+Uj0twH4hvMZPz33WPAkVSxEBnxwqj3Szqw976ntjdIVxRmrDPnXQqFspcjx+nbNKtmSoGnNQQ
T5ndfncMq0MafRRaiZHmu3Kyk2btDP1FjF2qdkQHiV8Femk5IsAiPe4dOUu5FCq7kuP7YeH2phjC
NIypghzIwQ/tz5tN+61ja1JJIgFMU4QmYm2paPej6ArV4z7k9VlQhHIamoRYkSperfTbH3NXLxvE
k0mCaE4iYs4wYXDoj0fdjHcmI+eh/aCdfsQRS3VCFUEABgIWA738N6b9/F22GloJt+HrD+z2e8/a
4rA0ZoWPdKQwOxn9PHam319Xx3xH6Ow2NFSIBgniksEt4lY/Txw3VOFsIJ7whHvFDsnWdE9pgCuL
J/ubuMZ1sL85uruNqH4mCCgfaL+SpPG5aaFmE/+8MNbG5DLjellnJBCMaxD9oPuMXMKp3A24munA
J8VSmzFb7wHyQSQmNAok2AhvryFaSAGkjmKmnpA1JhBcjh9leE3M00shD+utyYA41Vgan9ljRfse
h4gjNXI5oQOqOeeF7l34Lxup3r8JpM7QonarxQsrPSm4+81KfFUsNDrXDf/y9eT44isHMz4vvqcS
V527S/Nr3HmYrGG113D7xP9wLddiDhexfu0H3f/B/HaS4y6q173oOlUW12mZ0jIHv6GDULzHUMrg
KF0CYwVYDG7iE/i4QLyBTJzdYVVUSxViAQif4BqhDE2MfU4H9tfDUJVwdh1pIw20F9368OJ3YxKT
4DGlhznCAc37jC9BM+nbkK1xmZWmHeB55AFmF+cGXv8Lfg5N9CFyjUgusmgQRgHRZj+DaqzbVOe8
phz+a9WHknNzMFwF7Ytw7vgxLRwEMpnrah5LfjSAktIHUU1ThdTP0lwZR+Rykg2ZTcacWxMTa9X+
GCQvilZw09zP+LECQgmkTicPeiDDWYNJAKMbiGVoxqrHHc4tE81djXMGB1C4I1gGRAis4pqMNZUF
vACabOur8HEV+24zoOfeLb3wi7/8ZYQtNZyXnv3dIT+NFYGNCY4F5gxCo4T1guYJ8O8zQIfXy8Bd
nIkSzQpzwhms0pDC2b6GWiw7mEJ45AM+qe+oN3mP2g2T2wlJ7tCgNMVnySHLxSThDZHnOT27LAOn
2ChgjrKxOLYpciDWIPzjCZ5t6Zjuw75AFb8LDoqteSAG3WKGOmuItZp7neC+CI+VUQBs1QukIuYs
0UDsPdI96BWPCbCZRTPJFgO3SSvs2S4jQj3l+ATKFKLf8DGSQQxGcSz4LoWHnjl3TLcantgARW9x
LQX8VLaPA/kJHOvLf1jkO+7FZ2zGnqjdMilDUlV2B72n0ahy8+TOP14WGCbGJhCpa/Qay/xjNyYb
ASkrERoQDlcB5LI9R0xPPJ4Pz4YDhGwT3O74PsHa3T0j7wmZ0HtMpD86dC78ZdZPx/XS7mMt02iB
dwvpyqYP4N0YDmnOk3/B6Gmkba9sOp2n3R+Sl0ChKAJwI9hldrYwNDkDjDfdeiLBdVYwwLnCLsVP
C+KkAlQGvulYsx6CvIVarxT8vMs/a2IWpme4Ik6FGuvQDCr3yYMpRw/nPFNh8pAOjHKgXqoHKMc3
vXwKZAMAWOvmk4+bjS6remTakoOwugsAZFwBATUgwdT8XUmdAhX3xftzo8YwYSdnMDSDQI2MuPHz
RT8mdZwY41sAoXdRCzYFaR2Td7/GaxJi2qhzML+G6wbDOcxA5L+8GzDNHq8xiHnrCWQAGHUFeSol
Rixj+KHAIzqPYa7H0mQlMPaAB0F5l0Ezhs8y1Vy8tGGs3Mn/MJn3wQ1tjAT2QFrGZdztn8D/+/tr
bKQPEGdy8IBu8WbwUCYkpGVSHB9hb51NMv/nSOLZcGsUOHgf9+O2s87Np9oJkf5QPlWL88ZYP1f/
fixP5NN9lidn/oOGDVcOHt6sDF/rN8LEFSmhYBc/eMCCXVW7ZgwaLmhWWXQmXUdjOGjXZ+BJg0V/
hvFnCBQlHbiKKyU4FKCqrnu9sRnKaN6WMUsh+nmPkTKEXtGmPRs/1FgC9t+6TIhHRlSQVCK14zwD
rGCcp0dkGfOWdIvQ3oTS3MAPyUKuy86Jftl4eAGm0jg9H90J0Fegp+KcVEKJsDh3f6GefKdSko1/
KaDE8X2hjpBjh68qoISvsTGk2rQEAVyFENABFuS+wuV+LCFWuH3+FhAC7OHWQ57VRXLPjoDOH+So
i897JRkg4pJoboyPjwIjspqavhJqiNHqC1Qt6rROcYivU8Zz12XpfYM3xN98iaA6b5MlEEdGypS6
A7f2ZtkB75XmxB7IERLgJ8i94879OoNxNSP8evUMC3rO/7s/8L8EYFqJRKZrssEzx+18AgZSBhVr
u/Nvo24qzTT3BVEeUXVPXB/oGFewIKV/qrHwW5Y5FMwuzb3GuYYqYgWEVKs//vgKQOnOhVziXmiY
tD4de6oCR3D3CxvbObbVZ2IkN0fvI2zKx+NnvrTBjXnODLTkrOVEie8zQQaCKCgcr9BOkkc5JH6x
LztXvHtveo66VBFOZXeutPUrslFxiGe0TaQAaxCCV+uqrItneLcZgGoeCyKuiHUSgYk+hP+jJChm
hPD4Yi9JMs6zO4hBUFjoc1MaQj0lUKPawGLi9vd5d15hhmDHuFkCgaJa5JDmbSTkDhiyjE0WFTY9
Xg2lJo9xzuOSc4eHDThd4mcF57121ZG8UyYvNMG1TRlIrJKSNAVhEERAyZ8J6BzFzstClJqDGgiI
+BOo7dIrAwiUmCrots5NlKHkPOzcZ5YwMefiu+tp42huNUUXwNGGq8x6I2N05ex/4wjbY6FeYB3C
6BxR0ISoTAR3vJPdEkLtYHxegELiOb+mT+susiSHT+Xi/UNwrWCQlsHV6dlcA4I8qtvwglUI0snu
hRBEgx4h+Ru1Hi4PcNL0ubEUVOAL9Z46Ah3r4GISaJESyC6G8kuJQFmtBCIPeWv/i/yDoHW1kIt/
cM2VUW9ZhOpcjoytHMlRtYMdBQNd8FRfwQUuifHXRLQIvscLZBTBBIV0AosUEfyPgTXWlxwazPgF
RXUQHe24Si6QZlpP8cA4xt+ZRGBs4LhWK3OudBZ8/G3ul1CkRNh9nbQo99FIWZRC4ISPh5uF+Osc
B99ilfM6daq6etSdygUiy+WiXr1O0jzn//PZXXDvUBLyBVbxjd64Fr1OSC4kL09IxDwLDAGvizck
AKgFPgxjGP7mRIWBDfMm+h5KX+UHJFRSfgfB2JOjniPEeEzurokISS+U4PHKsxe+TbcIfIYn7g3z
Qyg8d+7TwGtXUqRFnAZePWknnXcJ7wCr+6SQKlTZKqx35+QBxZAmIvTXvmNgyMAa+kfnEzFImvbC
56aXEJ4w8Mh2v9lvph37SU3bJYHQByxwIW80QePT/+PyMXtTN/8ilbo5Z/aPSXs5YjBXcybTJhKN
/DbFyTBLFDQknpYpWJiTI5RovgdOGEeg99qb4KCxafdOxwzx0W7aTlV2WoMEyfTN0fZFuHVzDXqh
6X84oxFOmlyBIUosYuzaXQjL6PDceTCyqwLUrsZZwj6B8Ga6RthPTL4iimoUTukrNXGsmUsbRoXS
5l6ML1BpivdMBxD51wmTkl76WBZM55YoOj+WSvr8ezj5qJo/l++/+/xOOxf5L6sD8r39Bt/gNb9H
xvQ1bzzMMGdfh9GhCLz4Fq4v9jx3oJ2tyo2MsSxo2PsO5B+hZvded0LOpjqpQFcbjgRpYk8FwrFP
sbm+75p8lLVTPf6eitlFYM4petDoWZlb5gL0U/PEODAy/xzy2noOhsCPD2YA1MsjhffBGxmH84wh
O32KPsdq4bntUugsDGh1omc91XAVaEajvxo17ZoEuX+g/nENkIm4sDFYEAVKEZBW5niholw85cU9
k7SwdukUEZjPEYEveCKRlY8XHLKRkE25xXfStTNwesDPtMZ+EI9VZih30iQRcp74GNJagr9mugy5
QxInX4i29PnZ3uST6rM8QEIArHNBF4yi568IHhMgwiSwDAtxKaBa9t7eC3qoQtIF6EckhTapBXo3
VAKXEYxksuIc+RAsf/gGfSZI/70YBZ+pylYyyM+uviBS3tzWUwWBh+Sp5whyfo4cCnNfRxxqLRxH
GBUr2OqjwbQMTP+NPDwuTs24hs94HyucRDfQ2ZyIfk6mBYsTkLIRNGuDCAfSNhosBwxvETmQZwpY
/uC50Ykyz40Exf3MX19wd/vNir0SKgk+2Ii1cdbreGRYRqiRFXP43dMPG1lB+4faLRSySYdWGz7W
BS1dFCruISBaaNUEsD6ERsHW7xHjNEKnwEYPlji++upRRpuh5YX3Pd6J90uU5LLvJ3ByRZZxTyux
SfsVHiVtWv6xRfYl6qB7duUHCi06OrQK0tsSwc1/X3fpJ2V/fNLP/t8ekjbPl90sQRJW88EeeIiX
pQg3TOWlwZmN/SyT0aCc9nwac34+lVedT96Yh3pc7nAk8l5ruuQxeMqYNI7080IBBqJo9IFsgMsE
CTK9TVvQvR6Ub9ewmgne7A+Y5Mt9JB//Ss+wg0nQorZVASQXGPqSHC6HhYuokJCtSMWjNhGXGIRG
2PE6A/8xuQSCTvJzLrBQzT+Vx8xhEfQiyFZ8zaDTPQctDEFjIvLXdwK5wXlTqMKqmvTISM4WvCb3
7GWzhr99TsyRFDxGLWlHN764yCv/o+8/Rg5iZ7ojxfA3PabDAShgyiaI/agNPDC/7SYoT5CfPNE1
JYrZr0k39NDGgo9meEeG9PMnXekKoSdO3vXHM+Lz7rL6eB06L3iV+bKrL8R1cTDNGPiiWSNN9HlG
8cs7WG8SefRrWKuUZ+4As0hKrtHX0SDy19zfHCEr2cajmOwP0vFYJIsYPeEtWFKkCOVAMswLtRs9
PLYqOkykRg8SHhLdEQ1FXrAeXeEXNW6LRI0QSgAggSJDiRpSx4VScvDSGUIRZzyEb6xjFYKaihGk
OIKEqMaHmod4SOmAsREKdJKfU0tjaGEhvIeID+IWE+gEPAbVMpD4+EzPc9JO1LB6HCAaTJ0rt5FC
jqWCyyAXJb67sUj9B+M7IkWdj0AXvAkEDjDwoCQbIZ9FUSMKUokAYeB6AJh9VAYwuz20h0bYHcOy
uu+MOF9g9HQJzfV1QbG1yJI3EFeySqcmWUIYjk/bpjjOkSx1HioX0Lsbv0i4E3DDc2x3ELnxBij9
AczzGhcxJpJC08fUyEU5ZaIgDHcbQxCewpeDLEwQiV8W4pi6Xc/JwuGPoo6ipNUYxw38Iemj6KyU
J5ljNZaIrbQRkAylBUI2WvBwhIhKgXITSYj3gHx5QZbi7nW0RtqQbjIZQEPm9UJBihADBey26MNc
vwZge+0sVjzY+D+8i1RyR97ZMe0+Nke96RVppoL61nQv0TXoIA5KDv4hI9YBTHJwDVYdPQMDnRaK
hQTqcSzQZi+SUZIc755gm7UuZ1UiWGh8kAVADZfI6JLUQiyWDtfZdWEE6H950qznXEmEPiiCcRhQ
P6Mr5YLvCYygXgm1D9Itl7SjxH2HQto+0dkaghLksYnqWKGeLinrG2jJgEzo9miihYgk2fRHhmG6
5NNi1kBseMYftyBzKJB50zZ0/ALM6B1+0+3wfJR3BXov0kl0u4Tc1RUzGeZCtCiexJjhLDU5dbh2
jxrlcGfQ2E3pA0HZfnmkUU4zzjksOg8PIj7VHd2SBqY4glV8x2eiTE0X4R1LPExqUQ9hLTw8kO0m
LD3dFoF8aVKt8IlPasRojL8fyisZKitC8QRRoh0CDnBfhKTFAJkJI5QYVHG2HQxkLRhaTUTHwaRf
IpHAc+leybqSfKxhY9L6gGw0HCSlT6aGFBfAWR/tudE5whvPGYzKBSoULJQBZQQIrSWBAb4tdEOb
5x8JZm05o9xAD69zenHpG/jqkCUHZ4Q1SFKTQSj5JIOsE2pRt5jjv0h3jHKFfQHncPx1H24/Fj+h
zktf3K2O7glqiNPP9BKJh1pgGfMaCstn8Hr2b/yB8UFu79Voq/CpeZQ9epgI5kwgBxBAgftuMuTK
633ciksXxTBBZDAyJ6UjuU+xumlnEAud/H+EndmSq1qSpl8lLa8ba+ahrKsvBGiW0ByKuMEkRQgk
BGKQmJ6+vxWnLqp3pZ00S9tDnogdCBZruf/+++ewQCx66p9jjdZLplXQqH8fJYHQLWiyYG8oXURf
yQv9GPJcNQaMxRdUQq1zn1AU7vxN1Fnxj00tdjDRwclz8pjpx4+t2dEA7QBaMob899WbPUkF/Ikh
cpAi19D+L3a6KZMk4TIQPPCc3+hZvIj0RRdLscpL0cT08EU0Ls3ErzyeDxuP0KdJAMy48wVVuGUF
PC3eW58YK5jNza+MCHERa1hY9jAmnzI+qVuuBVivOedP1+H7nrPkw0RCib9ScuaEZxi6W0TtCZGi
hydurCJCgdZjSxY3Vhp3sJpoPYaCU06ezH4KJzC1aKsmd6FhVTu+EChvJ+ZCQj8Df4PY3c9oEJuR
8hxyHltKXzQNC0uLhp18p08xQ97GorDezoyNteSgH2XMG0vG2coaCloPs4qXhMAYULQL0dcvwrEP
8HfdaKmcP2l3jbFJsVPpsK7uu9uyHzJjDkTBcymRtSlHlUrCQdo2hEfFJoSM2FzvOLGvIi8VA+q2
KGtXHSxkQaJVXMGd2IKEAhASyonmx/NwrzM/7UVB/MjPrN+DQzVtVxVvUGEMlK00E399T4E7LMjG
prcDXpGhRcglFn+4Z8K7SISTD/Y2VECSvbM1Z8hnJ7s5+dDZmbgRm3sIlOrp8/RBzfCe/XblGVsB
w5OYl0Ql1OFniN06Z8nI624kfpLMAYJ/iaMl30Ub0kkQA/RaA23n/YvnytYZO2MBjCDQW/OhvlqS
btK5pUjiRJhpfRP8Qcva2Zv4p5rZxA8ix47xjJFwlxdtK6+TqxLoXyJeVlYh4x0EorlmbdJg7ivQ
OMXdE+AYhTlJ5pe4Hd0m5dwyNwXpvzNWmPEIAnUKxI0+++Rks6LFLS5A1SS4i0SynP+VCRfQ5sJp
gpoGWkAM5tol5PlvIImvyRtomqCW8cX0Xt9XMj5ZQbJ7sRGJ/Bze2lV5uCFIDGtLtMFPNEf3nbRl
vpMIgZ9XdAh+bLjoj+CkmNuo05OfrWwuTGDUHjvu3x3F5kRLzsXZkscDgAsFRVWAdcjQSu95ED9F
2koBlDtEBIuDh0ONQgvCA0K/2F5zmt55av3W4vFnUEX7bUxCEHUDwefowR1yGoqFQZdiIJaPNb99
CPyQvZeXDXmJsjIIUcV3h/5zTB+QsWMybgtXDXjahw4iLT3rSzj6+vJ5ljEV4l5acbNfJLMS7vNz
vL+FHna5D+0+YFatAXSldQ5ODfxuYmSbngg1dC3dI+997J3PaMsfsv1//dadMYVu48STVgJdSca8
Qh3nkTfnyGNYGF/HlChQLPSksolRBPI55MiHO/KuKOBrZiQL6bY734bZvjtHcL4xXp+lT7qbYb/0
XjaSn+PbVj7HYN110aXCT78F5U8SJIF8ToMWQzrjn77ua/3jMX0tOHAAdz63aZCg1esfSdBjag+y
L7ioi9fPff1Y6+cQPMaQmEOQOJP3QJ2JfMBkrCNiLwWXYk6qQZ6WA7ChILigpsF2bu/529RCHqQJ
aRcvMUPsKkoWKP4UhyA0ExMC96Sl9wkSy56/Zkz9Igu2RiV2EX1oL2tSxZTcz9xw8JMBSivQOUsU
diTYegQMVMyanZQHO3gcIvxAwvlgLfRtD3gMRZmyHOnzuDwIydLEYbAyLzad7A4FCjJaAKWAR8Vc
bq8hkadNilQEudE9vHmtRVAtg659UpnmzBWA3JczSKmDIqYBsznUdJewX4AIW7deBO+tHJpr8DS4
zZ0gWcYrOlshjKKp8xkEz7I4KEAYnidBfmStT+6g1x7QaBm9N8qQlX/1bDCsfD6OLHiHYH9sEATt
7+8gCQDFPZkWG/ns8ChNkOoOLwAdLZRRurV4JQXRUZ0+4VGGi4r3C+BcxK7+l+QlsVeUyDewkH/u
TBZ/XwGArmMQlapXetxqKI4RYEsyBP/FQDsRDVkg8KIx/w6Rp8RZIYO0TDlHjJExwo43FNwiUYVR
ec01Iof+GK6jDQRG9on7SqA6oJn54RXMpy9AqDoHnkxUExLfhpzBmqfNQOgMFVhtzMJbJLQ40TXN
v8sge0hi/VB3EWCYK2VP0rVz6ecYnIxNsXgFeeJO6Bao4aFZ52KqHrIg2evUhK1N9dN/tB8vQBj1
FL/kwliotFY9jxi5squ2trf5lYmic3WLE744GvDVHhhSQRAxYwR783Ovr8yds0n39AbQ37VpaccA
FIJAuSu4pi0YxQ2iNAu+ANya7eMf9vA1MQimgHhQ7Y0zVLapRlX6the16fAzQfTam6sHPhFlKR3M
eXpEj6eRAdfHYxZ/PPGrbPil+zT7cQwvsnO1AHozh0M8z48av9Jzu9HZ1hk7wrGii4PFQAmM95Sd
VsSjZ3PjrIrApjTcQtAlPcVbN//9OnVZcD7DkOZY1pftJ8yz0/07msFLOTDdc+JswY2xL6pEqRXb
CYqcek7BHrd7PYYK3k1un92c0v2K1xJBVAnUNfzpvPQaukou/DE53U4yzuqLdmHqX3VtjxCjaZFU
FHo5vYTcN/V5ex6AmoxAvEAEa4E6Eie7CErLY3mErrsvEXFFk3nFXq/tlEm7Irylj2pDOCYuT1y8
+PUG4TLBLdbcXcE1Rnolk5WGKSwaZs3CMtNWz996H2B+uL5ggcuhwf+lsvjUZUo1QFTquEEUVvYt
RmREtpdLduphHp9wziACIU55DzSmnFhHMGyhSS5IGCgGC+6WqMzzrwHwC1nSD+JdCC+4hCShGw8Y
eSUBo63nnW8hE9+W94k8xW9MWliMNMKpdMnBmnKc5igMPZp8vJDIEzno59G04Wy2guTExItltoMu
hoBGGHYgLQ6eB5TvSUkX5ljELyKb46jc6T5sI96w21JhPmdHXIA/ePvXiaZNiF3RqXgj52S8M/ii
pM8jdgmBA1cCsqP1faf6HPo8DANAZrjOh+Wknde0yMG4lYY6ZWAiA75L3og7zxIAJZ1+iAPT+U7P
PAfmaLNNA97cCdBdlAIJEscuh/VOHlcfUAIJGBDmNxV3iAbUKUkSSakYuElQ+KRGhdVhoi9YN/h3
CPhzqJ00q88ykpfqmsAETEn/SeKH8oZYcK4R2ND0wWDjkB1PuhTLV+AMq2WDJp+eSqA/lhuyaVDF
YOBthQddgDIBLQCM4eOtotljhQv7zo0FxQlWFj/QNKb55EolQgsgnxOoGLSubdmvd0D8oPwdexxS
MP/CNdEMDwibURCyok1XGUeLjoboJ3SwYpluRH0AATpkoqxovAe+nhLKOdvwq79EJ1EFiQ7irQal
wBnz4g2Hynx0xiI0kbmBIi0R5Y929YRz2K6IhoL+yB6/FiENAQrrMBFdTVRQLD6voME9OaKSZYUP
ELS4S1Y2u8+pT/HETGQDCswoWGI7JyVaiycjSG0ab2C4cI42J00D+RmMyDjav9g+E6iR6fQJY6xG
UngrI0XyUwR3ggJKniZKXzWTPgWP35lU5+7jRolYW7WEv/Ac+fetuXhjW4hoaIK8q1RbQZ3w8jrf
FMm/yfY2Fv0Mv1tXcbaXkPgIgoL7jzMBtkd6d2YroqsEHjZl359o+yuIEu1InwkRFCxDBK8zhfwf
ZhTt0SiRRQiSEPModk6o71HR0Cb6hpIAmh3X65HOUaWxN0T3LhMPpg/BtxuZo+tWhRntronCkAqI
x0DQEGBhBU1sRoHHawKnD0Kp157ACZ8L9HERFRE87WnrfO1bLpK/1ShvhEDQc2G1Eyk9Pc1Aa9dz
XqEOJgGjXF4L+kuZx9iCbc98oXSaM75ttqVvFMY8x4efr2uQ7y+CsnKhVwRiiFFBtgbLi/hh+ylM
cnsJRnCFvZ+6pyhHx3xiaS5R9Qw3DRmphBhAbPlJdAmaXpqQjaIpBuXTvd6CBCc3MSZFok/BQn+f
mZi8JYzk7hKuipKNKSZbxnsqOPbyVg+ZSyYK548984G500AS74AgGBLFIE+kaWtS+JxjU7w+3A9C
x/tasEDy/cvk4h9fv6T+Znj/SgNquhxPFv6EehPOcpxgwpNqY32eMMV4Tg9dC4TfntNeQwRZzBus
G2GQ7PA4oQ/TAbiLV/qI3YCdBXHFJWxmQicOAxj1G22KNxYGvzy/0wSNbE1ZNV/mOKzwPFFkT9Gp
GCuBtFQMS+6GPE64IMzVBKEZsV8xOQEbZKAA7wzbdE9dD/lhJW4czwgIvVABawSu+McK8FtyEFIK
55Bp5tGnM2HYGNA67CmHX5lhL/ZzBQGh/xQ+gweRcDWOTnBOKU9kI008y6XBLkrGTw8+rHLoyJgN
eNN/JSUqHAixrFSONKo0EmIoyeuOBEQHaI7GiabEkYY6Ql3ZA01JkvBmo3hShaEKip5NaRu4MvIb
VdHb8o0wzXJBPaMS7UsI12LCQsULUoGFZzsnMiyEsoOWXDBapEE1bfCyJhNHODhQiNC/OLXgXZAW
iqgR7AubizSW1wYJW3WoTtSCaTWZg4JiuFFB5VggeRO/I4O5Bf0KkWycnhh3QDWaUz8QopoVwARn
94O7ChIU1ifdcESpMiAypmsfERguhNS0a2CiPVkBv3ES2C6TLrKRnQyAeqeEt9DuD6bYMbmHEPRn
7zGVLipg0JI/AfCOC/4Ea2tdkA6nByq/AXmihu4pIuJs3oxaaMeQmD0K7IgA4dd7qm4KFoN2zIiK
+6MUUAwnfmJLpxBQCbFnIr4K8YdMwJ72c+D5zAMXB3ZDPy180YqaMx4W6sbZ9r6tocN1C21+Gyvw
5bsrSfSxpyJdU6bUjkzeePok33x3R2NVclIu6Nyz15vEo10RyRO2IfrNQa6wPsQq7TG2IA3SiomK
J64TFecX3wa9gfkSJeojd5E6Vi7kuDkAfFClvwoD4MgGDdGkXs5K4jOwgWP7eU20o0minSEz2WsG
mfPdv+riupixgsj4C//NIw1HKfpMKBIMvrrjkCEGnCaDwheMIwryO65/qTLRg2AFGuAbgYrDkn+3
OqjwkIk5iTiYUs8Ds7ibysUm9ugnsk/eAL0QtXPTHtujhWd2qhBNGpT+8Rcc5etjxxw04xivGgIh
DAcnYQIAGn7QqYeUGLalAO1p1yBUSRQuRrJbCkkBVXdTIVjdNg4yBIf1UehfTwaRJ7OWwEoIZreN
fAVNzSOLV2hYwIURO44mbmC6cLAIxDtWnnO5bRoCZ3vdC6K7uS7JmkzeiY5woGWdQvCk4nxIuTDZ
ZmQd+vspWhqMAn9B9eymDSkdFlfeR9QoYb1wZZdAUaYe8qCuVcA1di5EeKf7qljK15TxL8X1dlCC
jFtmLpSj4Mr3RxmS+IOaEXwqijxIMHzw6soV8RqNi7PEW6nxOhEUHVC3xkLJRxdjvIHgUKnT+87i
ufCJRybWBLEApcCedjwnkMszQXVLOPY17w2kPRljg193V/Hq8BYS2xJ73OEwC30G2x3WSKJdENpC
PRL3xfyN7kmXv0R4Kpw4tw1x4JC0AvnUgvd3sBkd42WcvCJ31WANUvpAK3pubhhHnkjaaMkzot+l
ceFHRstaPHHeOY1IbMzUnHAkQmLW35q27jEzqAljoOlgtqgWyvgR1Ofnoj9X+3ybjIvpfQv6j2Jg
PY1GWMCNZbJ/onY9ggQMnQqNDX2/Qly9QY60QHpLWyayEaChhqaMcgGRiRaypjmJwY7a7wtrHEHZ
fMHlal2LyOgX7Aq5kJIcnFKqeVRVdSDqBOJoF+/BtWc/JuAVRUfyrNtJoQ2IeqIUsLSGt3236uHf
9svcEojJAPve1KTNpFhQ0BRUd9jmAeq8qAoJmcZh52ZNkUKJJ9v+KlzNWqa4rNN0CkAPsH08a+Co
ahhMG87CdNLiS74hwUDePOnoH/fT/YQbF8wZiVjsEaU217+eL5NN3swvsokqeQEu0la55PPHRGhy
RLHFlV9Q7q7Pa/hFiG+B0CGjjPjNXLPMcLakIXxAKk6/E8wJoW+H0mGiQXlsLxr6ZbtqAxGQNviC
RCgfz3nTSKxMgNfCF6BA8o025Eps3tKcYj1lewESb4N2xUgDjHoy2Ov3zPlssLBkP9Jn9yHU9YYw
Jtw4nyZ+CJSvG4fh/Uv+EApY/EWJY1u2brpNg/vXnb8ivBHu/BAjQd4gBSS0JBAlyOFXEZlSBJSQ
Be9As3HFP/bSpzCgPRC3uHdLKrN7ivOYY9CoMV51I2srDnYFPncfCOnY2ZGsM21KZwwMQ8N5ickj
0L+BjLOXaAHnhMg3bmxLDu/1i43YwIP0PPxmCr9jLp4HpjQJwfxAnoG/QHiZHJLunPxYuYgtumAf
EukcnYYApDtuIa8GmzuLbNxtoCATg79FRTKIJ+JIibEm9NzEhm2KTeskEPigo3JGleRw83+tTZeU
s4MhI2g6v9mJyLtQ+zei6gD7aWmxN4lpBgpX/GAZFy7Lp0cLfzQUW5w5cyrwwz0/HJFm7siPSekI
ST5sXGsKeYAzfjH7QtpqFxLgUz1v0Ydb0kyFAzZdMgdl5Awb4LUCnczMk8MdkuCuHRXYVupRcrnj
7o1nQt/AJEntGsvErPhwVkmgfNooFyi19obyHMgQDBdCzxV6bzNtjxBlPdRq/NIJrYF4ySf5At2E
IFr71FbVB0Awxys+8GQYn86nRYMwVSeIv5Ho9BTy7Y9EhwcCC4PaBhTEGKuBSwz3KHM1RhRBkXAY
NL3JcDfc8KzCZ16XC1aXWJ9kKqy/vRhXv2U60s9r/1hjanoSGpNCrDN02GRLUJ7wRfq5foJVg3Y2
4n8piQOUpmbYm7Tv+bC0QhyEoMISN8c4LbkdN4nRBR/1gtj6/JuSfD35E2H32sR9TAJxrvNhGqRB
/SO+hDdg/frBWrXIfuNy86MH+vMFUmOkk2UQn29NQO/9wmZKTYwfVQx4Ym4G4QkLsB9mRDvlUWjn
QoZhHglt/2QK3CpSDiQPPi53S4w04m/5T0kGwAcASbBigBUN74NvZWhTJpS8D0m0GJDoCDMthcVE
5Aq/NyMNOrReUq5W5A/isp7USfkwVAHrPbalwYJeIHzSH2Iql/gvmEYZnZ1N670+E3I2OZnwcFBd
/niSD9r8RwWUXOLiXqWZKFL4yKlXL0psl28cDNbiiUUkx2GAzjmq4KOyxClE4Pw9UxllhFhCV0Q8
fqyNvTVhB/4CCI9grlPWbrlV92mHaC42Gmy4gUF7XDzNcV5A9sKE2k0id7mE38cOroFHJ67ciWqz
sIwwSIFKNccdGW93zrCdiPoAKd2ZsSofzLgakwXiuRd7vzzTPyKGqlNfpvovejBEHfbOT8F5i5me
Bg1hk0LL1ef6nOWGaaMgg8PY5psMS6CiSrLIrrkXFlsTK/DtiFM3UCmy1/h3sTMEWFBwn0RBuGGP
nWQLzG3UY4XjAP8zw6lEmi7M1iD/ghor8FaMBSA3neGaIeEtgnaUTWn9nJqkwe/tL2iVagE6IrPa
+D9dMeOJHy0oyD9vvho8SD7tJvxGPpgzQ57pbjSu065NcbhfdJNw1iLzi1//+vMDtDJfM1YoP4j/
T/RTk1c/A2GJ6H3YFjQnCNxRfBAfKaO6itsCI92NzguyNLyvDCJbkqYv4i8+QkaNg0z9TT+38BDq
c5NLqAITz+ObT4RPdmuOyzWLa1R/Re4N55DoY2hpr+jOJJKiMiPsMrzx4i6IT8f2xBC0vdv6NdY4
jl+Sy2qe++UYF51Htdh/c0iHboNBGIgAGgwOSqG1jhR4/Bi2GKkhGowpl3RHjE6znplot5WGOZyd
ENOy8Odg1N5WjJXB9zp/7HLMJ6KC6DHmZYfzj9pSjhiR/DqlRNdmOTjR3YcySlDDrLYH9mpMOcMC
AzRDcbmQevDC5E+5/vd1t32H/pKGd6Phex4t5jPcGGNGjxGA4XrFh5fy2cVwCNpEZqL9RyXrYuYC
aRO7JIklEqJIJJcSSeqbxQ/alzuszu9jGsXQyCnPvLgaxMWJgZ8C8qMY/AJTnDFj1OgqavSY/Mle
G1HIWrOpYk0TMm46+8tuIIwGJjOMcIGwZjPeZZUJcy9S62SFDoDEII/zPc6UZeNxv9a3AMurOPSD
5mytxLAQWk0WGsUm/n2aCBTkYRCOXjIY5yKIWnQM0QnZcBJmG4SkzMwbQlXDvMcHJjIz8GXo63JY
jbMFbhhOJIm3+E0+5Ey6AdOO+EH0imR0ULNZ4FlXNwx24O6ZtE4pFGZED4Ow76A3D4UOgMmG1i9m
40zwfvO1XOAu5mc+P94MjOAB8/HxmuGgYXoC6aaMBogNm0p/w3b4IBjpaJ1irLoIEvcciELnJuXI
mIf02HfRv5nbaSj/YjyzpSiObGqyYWq2/sfUzjbqI83S8geqGPWaUPfkzrXUbwuuADA40mDgBAxn
xQN3utNDPeMIsTC/pcwednE6rt67fGGzTeI7A4WTjkwIIMnwXo5ra5Te14a2CrXROxt3oWsyAopX
wZpH2mPwisd5L3heT7hkYLjOALKyL7tnwHGKgwAoYI/q3lRuH0ixV7/oOcZuJDOqbHrXPe3ogLEC
2DMXbcLHCDPAo/Lw/2aX27YshYaNLN5wPvDAiFkl3Zev4aQ40nlPRohLEh7ZEt653vt1GHSh3ys/
Og+59RsQS8XSBHNR+VFH9b5/+XE7zLthe2woQ6L+VMS0HbSDdp5q46LcPguwjCNCFkKbAx7mjls2
eEUeOeKiOXX56kEGZnqO6WIii8TEnUUfEM4OjAuUUrivgxCAESMFWgBjw/vL06ShesiPNoDffNQz
wIgnAAOuD7LIf+MnYkreVpK+ws6VGW2YjppkQN1qmzPGLAZo6T0tD8srU80otPell8B9HCnYuY5m
SHKEE0UMssdSTeB0ZFKBQTdDxWV5tenf2FK6cVvPSqY/0srIstM4fr02oiS97NDdEbnIyo9a5b8U
LwPXeH1Hrp54kDkgkLxwlU9N2A/qvqDsghVKctEjagBjkweTAK/UAuir2CpQ8ZCE6OnNl/cgFbOC
bVjgQSJNoYTI87b7onm2GeSvDTS7iBFL/bJ7gfrW6SYYAc3LP0AudbtbOKYBGhqkkXrhFuo52EJs
nI4AlihA5ZOtlh8Kddhgx2TZQQEzR1HjhivGetBkHmQ4TFfptmLN0MhPezWzHJiDFwM8HJrhUCoB
Eolng8vhVnqpNL5BcZk27CE7ABv37cPwYxSKatDOenrDfx50Az2GpjXx6dXOKFJQNduDfwDEZ+u+
dCoWeiGOyojJU0w+PqbKLNymWF26oZLNIDFqjDlVgbcBcsfW/3Zbc2av7AN/ekFS5Ka8+yFQCSIi
wFcpoQJP+Qr+0qChlEDecu+tB5C1O2uHTPKboHy4Un6QK+8xS1b04uu04u5fS4UCW+dTTld5NZ4B
2EM4guoqeo3xODUu0B24KzJEGSh51FdBp4SCzRn37tsZgDPfthvF5pX2LGzV9bChTCNTB6igQ0LX
W2XKgGTYtEdN6uKshyEjfUU47GcVb0ns95tb4pmQNnYW/yXzbqykM5k8vAsNaOXqzgL+fCiCNKUW
Hj3UzdHh3Kt9iQ6Jj5iVysIGjl253FdAf92C5tjy0EUEqoPwYhGF0NcNMKobaj/v+bucsFjKUwmo
bQlyRp7QZI6SUEI83ANppBkd1CxDvPoB3wp/xsGINu9P5kfz8BKQXgu60OmmbnZ0cUO7kWXygCb2
AYJ04PyeI0BnzwoygAfOIlwmMV5YHNwGAw0Hj2jEhhblfkg3duYB9IMkEv9kCb7T8r1pdpD9+v0/
//G//+//ubT/Ef08V3/Nov5H9k5Xz1v2qv7zn/q/2tVVQ5NNU9ZMWVX/GFFdSreXZHZGsre/UAbu
6lwjKmDo46ngeKd3ZJO0g1zdM/oRbZ3JQ1COch8GEyR/HVXcZOTFzmD1cMnQHo7xGSg0UBNFAAjN
ekATRb3MiwFbmIKvlVoQPChi1y/rNs+cgbw0Psuf5t8dVqr5z3/8OXjbUk3Tlh1HUzRL/mMA+a1W
I6NWlWSfFq50NDvqdIg6VC3ooedECYk5gb628RDiVTkGbjEh4yIHigZVP4zJC2nLAEG3ie/+399v
TZySf4wEt1SLg9SyDdW25T9OUeN1r7u3XgH9/7EcRgoC3urDWQyoaAzcUOfmofl/V9IorGjxTulr
53XKr+xwE/htTM1JZpRujB3LzVEGSGxUvKbqPPuhp6Gw/s2hrxn/8nJtS1cNy9I15rnzcS6nzS2L
WEzK/1LCRHoaXY6MxuR4m0PQjXddB+56mH3VhN/yrGf+HwyRecgYOlwP9GSYsxDVx/Gsb0f36GSS
kDQyeAl3NzljGogrn18jbnUkBk/juaa4Vx8YQwjPoBaDrlUos9QA6QAA4JK5LxioRzl3EapXMnOh
5KEYJsqx4NBwr3otw3OSqdqPs25WYGWmg3aoqiPpkshuH406es/BurHbSFMJYKcMdz/1FIXNe4JF
4cZQQ2iA1cBR3Bx6I51MflK6NvAcbfBuB2q07XMPztw9XWSPNVAdGSzc3v5WvoBZKiSJZyN1HbYX
SslfoY3AYrBrAWNQPUX1QdzT8mPeXC68TBd2NwJ7atMBII9RhUwEHd3tKAhF0BPHMMX1cFzcLizM
AnOuutOo6YV+gb/TEvSKhrmRZECPaQS/z7iExubGvDaABTLnCuCURc3kL/yfFVDqc8P0dEaELnr6
IdaZPorUIe8tDAqDbdcG0wxJRDoBEoFOFDE7bZ4fqtwz9rjEW/Zzt+nhb0QY+9emNJgw+6Lv3C5z
dd0Lb578eZs2n/mm3puM/0xcQBZPutmhtNgTdm2pHsdfCoNx6NooVuklTnznM0eVgz0FDR6SD2My
9vGyW2HmYlOew8VgnrbiSrpHpwt1V4xeNCv0QA4HxYrVAAe4Q3Kw3bj1mvcIWFOC+e/CJvm46rto
fsemyRWpL6/4SRkfJQleoWzASRR8ql2z1c9QccBz3HjIlksu6DRutTIOleqyn0utD7JKxTSSCTxZ
bYOddEsAlc7AYW18sRuAuM4ffs3g+Pegvo+sXRyNotAVWfcHgo6ej3T6ZCoIfy5lR8nvjKHA+DIc
58KaY9qAbXrKc/HE5HcHlezeLiotdQRH9wmORIkeLYaOqNRczWwq0y8BrQ1wLxmTV0aIvJACIFNb
KNTwOsxZS9v/NAMwXHj0C+rLO9NUaQNkrg4iDRCFaxd5tTG9SHvjBH442mauuW9yP7HEd/39pqaK
7fR/bGqObJuKpduqpvyx3VZh/TIdO072aNXfjW9w/qUer9UdjdsjqhvQzK1ySqYTckHNFx1Pu+YD
ZubfX4f2L7f9/3Yd6v+/W+l3SzIN6Z7sEeoATHd+/G3S7UmZktrT/duaMYEAxiLcmzsQx4G8Aj/5
uD5O0Xe3y2BwJ/u3x+5vXwSnCCGGF6FFQsBMIE3+/lJVXeycf94zjVxKsRSHc0AVB/N/21mN9mbJ
VXrj4KXSH/nZw231S0rZgNlG9JTS7MUoLboFQ5iFXtMEdVBB0XkKF5a6jlHhDLe2R0rBaznUolGS
zwrJJ68hyE+z2atYq1ACSo+F+KjGZDJpvjQl3zYFutj0zK0K3HDBmCQgztQLonGKkn13H/lYp2eM
aa5IZV+aJICGTTLLmF4FfYNmIBwSVGZ6T3VcnaIUaBNkYTrHYz/uhs19Quuw3izugAF7WGpsrxP4
QwJJS9/7Y6jDvXwMAM1L2ghobu0/VzBLgc3ASYs/Cly4ll/WQ7iUDD1ZA0WDzsxwiddjXYnp1iqu
FKLEp6ucE+YfnDNC29yHnB3n4zhIGh/KmQntizwgz0aQf5iEG9BFh5TMNnIpV/GHtI/pcvxSv2GL
go8qASGNBY6Yq1j2i3hJMkCUHcC1pZz/K2/yEvL+rdUvoxncLoStIF7v1EG4i8kcZsEm/QH9BnlR
/gbhAtUccY/x20Dk5qE0k+mAqSfxc1hDDuLz8qP08Wst7zqMIex8d0YkuDlKtTx/20DhPhtIF3D2
E+xppob8Ve8zdWiCZl/hj2mXjx/EU9EzE+uDFNfM5MX0znyOHme5XLQNOMYcsFVUA9g+xlqnsY8d
H3GD4hpIb2scnzQsckvGBhj3SWYee1SYclgCkbwxDGWel8SnXuMMX8W+xZ+Rbl7y7O/XvmJrjngT
/8fqt2XFsWTTcmzlj7jCiO2H03T9Y29Qm1GYGoVsMS09ALl0eeQY0isGnMM8+oYfNnsyQYBEB89q
eRFFjhfjyvoJIfwtd/UTJt0BjkdfnyYbA4DwsPSolMt0hNNUsVFEJTjQH54VkEWqDxGh5DVVlKeP
oo8bw3i4TFMTFRqKvkrJrjFwjhphV03YciPZYRA0e2u/kvhCaCuN51T+rcff61Co6db4FTkFGuvT
wtpZ+4XYYtf3+4y9VuYQ+6BrzO0PqIVIUhbFS52RO8Apt+/vdp/TJUAD85WbYG0lAPDcBoCVhBJ5
NnQkZt9SBDjQ1cFcPc+B7DSkMnNhgguXGq+kY1m77S7Z4FRNNq/vnDHOsi9dMpQlmdaCDvMLzTSj
55VXU4L/n7vyuiTiEuJFi3qRWODLvRvN57KbkL3hWKSZRXRcc2LgfFnbtDTczoKDAj6Y6k0/ZEPy
tJ8YW4kxeXEqf91vA5MhNOWAiyiYiFYtzVO6+e1BwJ8fNNaQNl3j2/q+7zMa2BKQxlhsQDOMhWcY
nNrw5bFbT/h0UqBfrdtA5vsbAP/ImPPKx3a657wlHsK61x1us3TM14B0q5jZGa3TBfsXvujbY8yJ
PqxBantsdvlEBtosFAf9mpxaWkWQKDs3IRsIeMAEnyU1oQwtGuwVwSibCnqRPIG+pQNChuyjD3nr
q28xAle/gBllY/AshHjZr1Iu1o/C2TP3re8I7vDsxrD0dqlEWIYkrxpvT7KYheEceIt5c82xcbgP
rp1bMesAZs+VXbzleFq3Rz41Ua+lCGMt/4mPLZEzk0uFILMHKvaw2mXqnWfBNYMsQemWkp3YdFuv
AHbNXdrAdmwZUouRgPwWdA7Txt6DVyLMsXgJb6I3FwnzhsvcxndEwsBh8+yEnsIiQqJgvb0PbxY2
PDJKLpP7kRGK83aojtQFolDuOQxLbxYEHrTFdKnX4oPgSg9UKJfp9K66NqMfT4wkiBks9WBeyshE
gcWQBMaVzcgLr7cNy0PvfBqF4m95oQzNUeFT+N++Yk/aRpwZuK4ga0a+/iVbbvYa8SGQxkinM0gZ
0iBHivN5z1ijmeUTJinUa2ksfbnJpzpAqHWpE80EowoFDEfxujz+GnvIObF1tRYOSErSR0wS1FJq
IHODu87ISmtmDHXL4x4kzB7U3ca36ffhh2KDVeZPhkSWvrqpP4WlooPP3eJiLWh1+OZ6iP7uaEui
wXvmca0FO/5MXtMuQKWUp2pc5Cv11gTY8qFmgKrmkrOgOKGtvQ/p5r3UZhp6BuZ2tNT2aOdue1SO
raccWQnaRUhHJ+OC7vESvQoIvzc/3koAqy0iehocLkhf0Py7i/keWMBLtfVHOAYfqjPWAAITfSGM
YG+YxkAhzO+d4TNyG8OTC0wIrD6apUiJ5gl2+i0DF8PW449dNSBVTr0CKGrrxRwCHCThAGmPp/kA
Dnkk1UsPFFeH5G/lJGUWxQ4DLUOyg5BZ3yDexSZBX1Z0YHXJV/VqDJ0Pi9ouJzSwe+jRuD7KXePT
cFHMXgjZrDj2Q08bCI8c2ZyXV+OU4jsiIAHBY/jufCw7Q9rrmCN8HzLAEMcvcxLxRr1dmgfPaOnC
X2t60fLFqyUoygPz2pz00zD+5NCQLvQdge+AoSymvOfjkpF7As9LYngXfPGUyajsGiSGOnzz7a74
0TyL04BBg5+dOVTmyliZvbYN09I5PBqwLMXPe1/sS4KmKZ1403r2/onWYqALpUXUtobJLsWCO62M
0wWOVsDak/uQoe2IuB/qT7tTgNbTCPiYcnlKNOJVJ3xja2AqNFu/eiVi619ThxBmUrgjCkmzFp9O
5z5+bD8Z1N5D3HQ19e/VGIw7EnFHvwRcb2IPlk40ouHE8CU6tuhNaFtokB5LadjKbsu7BfCrCuBE
hlTiFKJgt9MGTxKh/aOa3iqGSr9wYjGxnB0CCzTVe82vFQ9FvVtH9DaK+svD7w/c2JXJxI0P06c9
fdJgY8PrP0pnnDfj5/aaYmagTsV8zW6PQG6e6kA+NQcMgxGNXQBXPhvaozE+tV6+yr+Vmu5bXXQS
hsCaWBOsL1zhHRdITQYcQ3kkWyZbf9BGwrPmowIVIIvgnRUm9nCfMT689EE5TTSy2oFzLlevmqzU
r7HLERRjXjkSo3a0L17DPXa/GbbXjMJMH5RHzFQSw0LZ5vzqSoMvnVcWqIq3TyGesb53VnA956Zb
ka9dVAsh1aXr59p1DC/wuGGcoEhYdPEFVLUGDu2d6TmC2L7USRk9i8jlOZXp8pPX8tcb5j/9r8g8
Lv0S3GZ88WzFXl94T2p2aMookri5rUFyTuAHQTw526Qhn7IgwdCkZg2075w3p4JCzLweV968GePH
MqCV8SSvo2sTD0VDt7Q1R7xiHa5kdxZ9KJ/9Kv2oP2OwQB04I54CY40pUadn7Bz5peCNlMaI8F4H
bIlKQDn4i4FwnyN/gO1o8VDSERn9P5LObElRbAvDT0SEMnPLJOA8m94YaZYioIwyPv356BPRXV2d
laUmbPZe61//sIJ1QpW0vS/58JfhQjzZBjj+QLYAPyc3gJIKbXFrsaMuCbp36MhNzKrRN+MoZkbI
3sZZHibKFodiDZVQW3AcQDDlhLXZAmBkcb9RSx7Y3xA7XbjGl8mVl0TdymnrwEULcCxCLi3tGSb5
sYWzKyUHNBX5OsXnAY09DfUC1493bBuH5F7nDnyp1/G2i5dWunySkwU5loE8TAZGU/7I/4Y6243q
OSiUNiSOFHk0PMd9CHz/i52c53nzr30S7NwKaGhlE00ybgsuBANr4lIgYFemmk5uHul27d5lBvt2
rN7c4nVr7kvrh4rFNa2no1mjr1mJ89RRma0Y8kJHptRSNmD8DszTD45To1mBZF/eFj+7wMUjbMKn
geF383rHymBV/SMtxJqTU2ItW+uK7Mbj28zldZlaF6x2vfvldux3TJ/Y4s5MnRdIGKkInlg6llSG
z8vEKszrh89HI+VPf9JHYtfzHJpGwCs7T3vpLhXzHyHa7LP9uZx9cXH72N7luvQ8S3ZJhofFvgIP
xHyFV3iZT3ZW+x+n4vK539qidfm6zMXsf68tsC/rOuBQvlwrBBNXwzy4PrpGk4w767IkqdYSMtMl
PgHy0ncxscj4Gj/esmLHG/+PC0KjCmfXV1zNPAE5jUW/9fGmtv4cF13lvHxl/XWpjXtgdpOyFGE3
xl055k8nYVHPY0tC8F6bW9F8bjmgTSwbWOmkHSJPKeY6GrjGtZ8ZNg+1+e9EQhoPwNf+Z+ASZvjz
+aX0cUMaCctUCOMf8moSn2L5H7FvB18GWxUfg2LLvRAIwEJ2r4PpXnP/CqiDYK9me0LtQuliGqbo
JNAPOdlQrrR8jNb6PBv3dEOHj0O8O9JAq2A7Mb3TScFXR4RuiYkIRyVtC3YKEm9PTCXT6/i/jOO3
v8UoBLIMuBE/Y255PIQn3JFxtoHP62Mow3yaT4vrPJuNxBLiy3g+vSBG3SwvBcoHJ12BsEFtp4JB
eMquaz1PlYPNwza3vQCr9xCzSW4lIxesWyP7VzcDby5xhJMEAdljj7Wvvf9J6T+3c26DjTrDo673
kFqMP1XjIoiZQRaHKH1gDcSu4NypuLeMOazM4oB0PtaBPPTf3GcPd18YmDMuY+uucT3hXlKWUiMV
49VD1fMJCnM5uq+1GK2dbjON0Er+b/k9kCXoyFi8FOb62tJxQb45DqFtFHbC7p+H9tAGit/8fHKn
E8x/I20/u2f3KRNsFnzIUMfSd5jI3YkoMDYaYz3VEoiSYByJFoZ//dg5GjNWEhLpI49J8OuYnWli
WmP6vp96i999jBtXicIkRtsU0I2d1Nm4lg3WvMXe4rtU32YY8FPalbn89w9iABpjboxm8iCe4KZb
lTN1mQlYcrBk0b+pcxM7sguMam7WloSYQPqrHWPPHCA85X8TfDySs/APiOF1VBC54cWHoyEmAKQM
hOCCgBgKKtgrGPFcaR2NemdLe4Lkj7HyaKMBDwK3D3ghVrma2PsQ9ssIOqZmsIeE7pVwuvZIIZwt
R5QTGLOJuX8GX0cJfvfev9jynluN5VWYWDBgVYW3rBuwTcPCnvUAQAvJHK3x2EPsC03FdTmesGBR
sAZfwXY7LiOo9s51x2MEW3Y8hEbfPeSjpMNdtUVqBal5Hgk1PF+UB+xtVrZ6s/6H9QeXgJ96DmQ9
UiPKkeUWdz6YStnYTBk/fwJzTlw2G4j3c8ZS4oKBpW74Gj6ICKOYB+HZ+08m0wJomo7yVG0gCUU1
0G73QNbzRvGcWFyx8G0lfO5NuWMC+EUeW1rTk1ZYRBXhds9A8gMsm+3fs9exFMaGBc8KuMVOhZ35
EzonTy9wjIVLbGS+sd38ODV0gUAkHY61yE6KtcRZQLGeyG4DuaKZtzxIEPtR4/amSKgLgBF9OvtM
5ibdogQvawG5fZWOH+YaeHS1LoGOOCDxK4IEgFWKsayHZYgj3Ge6zdszw/iWq5ptC8Vk+D8WzyR6
M0cCn8Np8hsMf0VrqzLcDLtyWkbIAoNojHspf4ylipQKR3dj3/SrCYQCvBJJIJ3OoD0ngdpdZfxB
+9X3FgiFTTMVY5LP0QFVRP8d9zUKV5lalvvLDsO13og3p6mcAvb2s6526EYhhdzQg2h2Y/wa/YqW
Ts821LNqEpTDSg6X329ww51LBAmKhHOUPbLvoqcEKQ7td5cMazEJptpdn24RseXJFa6D+pkJ8bX/
PMm/lZClAQhENNHqhRlQi/dJOi/wP5Ge8P+TiV+895PJ8jtyI2hHQinoIIwg9sQdv6O83Io4KhO+
znalBdkjwZINumHraXgwtksDF6R4LTWbpGMk5BJzO+D1Udsx5ioTrK1nNeglNgLgpwmQvqGsmRJp
8AsUu9FJdL8xTsAChxY5mRvRz/t2+EiMuuXfVrUmqP3QdoHFakGt2AeG2gZVZx688WsqnJZ0Cxr1
ehW+AsKLY5Ij1c1XWZPlqqjMpfclPrC5F3X+lFDjzooirwF4woQ3pwn2DCag4UJAz6NtyIGlYZPu
YefleD7jI1HbuWh9JwspdgdE6rlNzrIuujfMnVpXbdYN4R6YiZKfFdrNzY1uC3mYNXvte6Z+znPy
Z4PvxA5pX0onBdABoZHm+ivQtEAVXd74rcK61whgfq+63Ca/mTeQoMEKVrm/xSAAiUO88rQ6V9rm
k+96hfuz+XR+pp65ghLnOHjNeyOith7x4anwIyZ2sx8I+P3Oyfv9qusen/Sb2xsLhdfl7b4EtzmJ
4YBWR8VCf/+RB13zxjoT+HnYLbkLLZrabsnbvDEXjwJZoRfCTP9hqEs+81QEJkanLnu8Vwwxs/NB
x/khU8FOsUAonYRirgg0EnT5pJ0nyli2B3wa+SHAcE3siUwCZkBc1/gJAfwIFxwWr6/VRg+Je6BA
P3Dk2hZQBqqrPncnj7iaya2TRQF3MGF3496oIDDpPXISuO2flcrtk0AkRAJz+Fep568y+PQ/URSa
tDNfxauojgrDKdc5kGLssqorJmYDTaiblk7MDVQAzBd9BzB20kQnauxYciZHMbTUx6eAfrIcNOQU
dgQErrGUTIJFbrIZ9Va7yxl4cah01htePTzDwtN/Jd3kJ+tVC2ca//bMQpKmLLpurjTXNb4IDPeg
G3RezATEipi/rQFOCJW7viRTRNDQ37vsfNNOs3ChwhoDv3HrzzonSgIVl8nLHYxL93IKDtk1sfdW
E0wZNEejThCfWACjilbbggrMUBmKdLbvqPWpngb8Syn9bjvhR6+sBGMCOMOsEnCg2E3zWR/Z5ZYv
jDQcUjkZGS3ggzTisqWJ/0fk3JgeRxrnz0TFeHayIK7glPkk24qNyWnSGdYHPswAGFj9G83zT832
E9q/Zww51h+E3x+v5w3t8qA/WcN2/PNdv/7gELVXJtL84VHCigBn0V0pAkwD2bBfBZfBFPCul8EO
T/JfQYDNId2JZEQiM2TkfQ0TlzOPk6qqHYmuguJ5mb/hljjaQxkT/JpduS23Ao/rtrxW40UxYRg1
24bVXEG6WWAenKo2kX5goDGIE96QivmBPIXHPrdVbzcGNETqBnXG4Vi+5+Ef/5fhUoZdO8HfHDTm
hFpSscdZtl/v+buxaldfi8FzxhtuYb2rmIMC19b27c5fa8gtmb80yLo9qODTYMKPlzoJS9VfkzM6
N7vezlSvhwZYW7hyZsR+Ka701J5ExYY/t8gshVUpBS8ICP+FPXRsrm97gkBW4pixPgsF639SkbFs
J5YHQQyXD8gTpqk2S5ghwA6EahAQTKGzMPEsK+A5EQ6F0+al/9MxISS2gaEOxH7DHLYMw5llKiw/
kgBEX1X9GPSFFzfMabzPlXmYrvPspBNmoszT0g0hwfVehYP4FTLsnjBBd9iFvoo8pwK4shN7hBxA
+6A87FVg+vTCuAlCeeUTNKj2bvzbBcZRX792sFTyFWk3IGCAsFsuRui/zZ8OxzgSV8afnpm+ZFU8
GUDvroLbMRm51NmFNTldX/9Av9ONSuoAwEMLAlDcT7gqzQCoZKtcJEi2JtYdzyuXH7f/yxa3dQcy
CF/DNrakRJ6MJzTsCVL6invUR9RRlBFOL45m9uUwTtOTwZU0YOKgetnfJ0UOoS8Tvis/JJzme0G1
CSb+8A/AS7uu6WZik1C+iQS5iFyL/Dj9rt6cbHSUkkfytR476bBTFUtsnKT1sAEhqvEIJ4vahOiX
fExuJsIntEsw/moMF1EmsxwCEoEnqgeozxUx4DfjU83shOhcKj/MS/m46cwglt4WL+qlxBgNavYX
dspIXpqQG9yvmP/zsiKmPHRtnQlnjCAsFgofFTYUJkDYZin/3TocPFx4U/gtSfPhfvsZDRo66+dr
qXcWDlwuH4KD9RjM5iD/1jOUa15EhkTmIifXARAgDp4NCEk6l84UVm9K2dgWqXQHIq/NHq8HNkts
MjI7xpl/B9oob6AGyYKffhmhWb22+BLEI/uf3BWTldAvqDeSa4eIU3fGqSy5CtmsAW1UHCixjBrE
ybI39ipOhDvjgomBM6E0/dP2Mf08E3KCv6RFMjgxHmBcKSZiJCyo5utDk+1pl1Qc1+rrHzh/ZFjq
xJeB04RAI8KAKg2bQQw7NO9DVgt5QV8hUCYblmFD14AYo/K0bg7QrOrWoO7UZ6jbhTiDLjHIlDSs
3lmEKIANE6nCL+M/BSept1cjFEOj2LuUZTpBOumDIi8XT5LmR29TzMGGrmsusHcQ9vqbMTnWYNhT
sMz7LbEaI7marIsxLGPia+AfikUE5FqZHQ2b9uOErmpnYW0BYxBWbgcVa+poZJrVdpM4ieJriaNQ
pXVUuyb738eNOaHuTAhnU+1IhYvki9kRqkPA75OyiAo3xCdDKk2h8kDRUa5aN55JCkh2tcofTmpk
QjS9rbUt2aREb2AEt1EHixvERSW4xAu3wKHWUrkkhMetk6eGX5hMve33g2dg/E3e4REUgvwVLX2o
fLkmWZMEpsb5hVNsT9CENrbydludjGtXI6MpPgvIM5XLhN3/XSyT/irlBwmXqe781llJFAq4u0gy
q9sG7vy+dhEE2t6tsHMvfSG06RBKcSESYswH6NK1AYX7FlDl51OYv84LGBoUnx8w9okaNdp5zbcK
I3Bq/FUI73tX/1LggHSBv0yW6QKozQL732iwfiu3FgLxTecTiCP+6yqzD8Fv4b/0l2SpDBv69Bf2
d5yvMowIMYDgjHO46Ar6yW9QRrsXnlDI+r76/SKr86nuC5DNNPSq6lMol0Jpv79OLtphZAG7h9ls
HKIp7htYhgnNB+U0udodTnvTGdiRE6IZ7vl8kZMSFf0is7ojrIN8DvI6OZ9AIhERvpx6gBe3JmiT
y5wp7ouBHsyNwODy0VGpF3gZTI0zwoxwg6VPfHtSOJeZrw2OzpY8WBBUXsCPlBRIsPhKsTKw+vwV
K3Pd//Ksfihoutaf6tRCJjVb/Xbqxr6d4r8QqLWxi86Zcj/oaN++gkcKGeiSm00cniQNRySGIbXo
03CkzVwjMNOwSaS+RRYDZgKUs9yqOsflNfgOFd4jfp9YOg8HmCeJYQ+RPa0gRhJ45wiQEqiZGBgB
wXREPbNVW5PQ0jhMHhWp5sbYHsihRYFIfUnVD4Gk5yK9Vd68mt0gYQPbKjb1oGhg7WRTeZeilWJb
Se3wnlMBfwmyhS6aLnM4bdtcD8rpH60WJW61bY+vv/a9obaMS6dQ90a4oN6djG/wWhSNPeT+W2KX
s/gOcQg6gExkNK3LPZRhlNH3AO/e3A8SmYld8wFLZ5r7GaMEPs9DB3K8Nv+MczjnFQvOu8bmFjQi
wnLYxKYeuinJKzijAhlXdpq66u94OWO6CPsFVSWEO20KssX3qr+v2mto34NOdSS+xGMvbqRqxkWN
a0f5einU4WbGXDfUXJj+sFZ+0trRO7s7iDzz1U5B+wMJmQQYrBvbHd+TSnauOt+KbmArf4IqdJUv
hBKOYguyblMBuCvVwUAl9lNW9iRaMgMn0xHHbqy2iWHGaHRTwajLaSw/rJvF8HGVwY0NT0Jv+XU/
hgUztglX5XvBC3yrQw2qTenQz3N4e5XN/lz/NiGWdOs4Yk4wYcuerMKpJ6LUF820gQlkD0RKFdbn
E2Bh+ZqVzIUjB9mALAVfnCwiJ8QdkqtBDhdMqxSGOhNE3V5rJMMUrKRdDXXzZdeDk6huB/vwoMyj
4HumQri9NnrtsGu/KsIAidveT3ufs77SjjpTbIj5LybPBR2maRgbUjq/JC2X5jnTvA4LArh4YA/r
+k//skBXt8TVp2ZL2MN0McBmpmhOV3D6DVwR0pWAQpxoIKyva3OW8WfKtqAIeJN1gbv161y3Mx0q
PpJQXKOSZS4vM8QYgBWrgqlMan0YPGjuq99ppdVgnYOXQ0v+p0WwY9VfRPBWvOpi5vizCaMk7FuR
pGoH2E7viSk1pwE4NXM1/vrL7TVHzo58/aUGt3/8l3DabOry51k8QyExZbfJ8E93KNlmuQ9B1vog
9WfCbUZLxpFoYKgMiXOyxH17EYGbYLgsoRH2WJG+xww28Z948xhUEnJrYD4YrT+N90aC0/4j8FaQ
ZzfSKjD4U2YVtnftP4oN+WuPH+uzw80Fwnd72/ET9picNn7U+JQxUTyv8Pwjw5KS9mtDuuurdX3b
fXEvKS2c7xk7QpZJ7hpQs8CcGTaZpf+L6UM+2MfFG1542hEktySQWNccAX+13GnTXUS2adEs+WAy
qbyI+5RrCXVa8r4QiEe+ZMAlEXlCv5uqC74DXlU2ycqKPGtyp4hXogZWY32gLMf1pm0gx40vlFGP
Sd5npq1uiHsF57WuliyWt4nJaronzhezhjcJeQRNy/aOxCgXn13zkbq4C8zTMyqB0aAY22qR9NQ5
JCMrvRNSeiLczKtwVRG2lQ03Y6uum6ByewJBPpiqMzsxv7SCV3mB9NPtjuUDshpGMF6JVDFA+DiW
18aWAlahJ459BcQsPueDD7/+fduE2IBNF7dsqeIy3K0kWhXJnGKqeYN4S962j+TpO16oGU9Pht9B
tSaZeoJkV9oXoZdhmA+tGDRRsXBitCQkdTqs0wMNiTIbZtTXbU3A04wlrSylrf6nrpXle35bjK5R
lfsmY6haELl54VGoLgOhYxjwRb5sQ3SdJRyDo9Me6qpt/VNcNPhpVOdEnJz43OJBtvu/cCYrcLTN
tsEsZ2SCLUbWy+hs4txszVL3eugo8LUvlEIe5I0QAQRSLopLLrH3XcdrlkmH80FdsxMtpelMRLPy
VFobmh7yFaqr9uPq0L0qLItoisvOg5PzTuzqnmKHD8sGZmpuwk0n6FpWLYC4V+73D1pv9Bg/arF6
vxdseziIkJr1WUJ8hHPY8Gu/0FI/zYPhjMaIUQfGlSDfUUBC9w2Gy4/6EyP9AJHluQCEqUxp1cH4
y0kPdhpmw/FsuL+ZYDnVxIHGBnhlcJ5wvErnJnKxr7+D3S2Uy5aNYeq25yc0wYLgTcagokWzLdTI
uawcAtx8wpBinGUBsOOIgEmgPFMEnzARCLbp1L0NZkUANpaLrblVaZgmcIn8FPQmWbckIRn0nfjI
/CbVuIPjjzGDSokfxQsmQGf6QL82cm2MgCTGcwjZHPw7mIAVz687/EiCGaLqJAGPkQZ1CpwXHssV
5YieuyoNIaTMD/PKPRSQqraHsy6YLj2dLQejpwUv8JNkHkRIfoiKFogxlo5hBgAgqLMrM3gC99kx
c+H8PysgWsg/i5f5C9My9RLVa91RZYv2m17nZdZA5zIbLutVXaR0Z54EFyocx/6Nm5yb1pqSDMog
nV+dcdZd/8JpYpqmbfozruuh+a81MYGNZTO7S9CEuPLwPJcKw1dHxGUQRci12n93ZCwwkMEak0L9
9iSHEMs5QzOjB5skpBJ2yPRm37620O/UjZF6L+wuh7tIGmnqfeK5IfkpeRTNsiCMLdlKcMnCQE1/
38qSF+hRi2Mmxppl7y3F32/qZ5DmluJ0rqOphfn0vnf1ht9Psl9JPCoyucobA4E9nizS76e2RTgg
NQHJ8SqVfYKCm8n95le0K0ZsqdgpIi8kTUV46toikxW67z9B/FWmjqFtu/YkI13TF1K9GYadQp4i
ECU8JXz5UvQw7EP9X964IegsjuLy6sZW+qUprgHY6uZHbJaTZmnAgmzRXfhRvZbYE2/h46MywsVL
LQHfW3XG4QNr6gN6GGNlEeUAgi8rxu5DmaHsAFS93Ej8q+Yhg77IzdQN+PnAsn9JR5VPHLJWhsri
ix1/+ihwKMNxnhMWeyRkvPG8lvdv3Mbw8BsJt6bhEK5oEgxVzhrdke8w9i/5TiQPUVlONujX2BGV
lQYywLO6M3avNecEh0rPDccKlwNCMCvwGFQsgEOFBxSgL2oc8WftD2hAkwV5RuosaUHoGga7xpgv
cdTpHG8HD0mHhGLm5omKVcuo4NiZgRcd/R+aNQ5D3l3EnRwmLJWE25cWQ5yUCuJckbdAFltvg9LW
Pov/Hc++nFiNw1M8KWa0p1O8wWUT44XYukztcq8sXtSV8GaR6vTY1eKYhTBGYncX3KoHA3XKsVuC
59FtJOaNo9yigFpnfbCYgz8qw2V14T0w4MQzHuMLBrfXChYHO/o/SBXDumBEfUUGjZnG5FysGYmN
aTAARVYJ7RQQ2LhPEqfVoekRbgP7WllzTzvZzwsmC4pdZLta3XySvyonzZ010dLelyUbo6bDl3s9
OvJ/8t+e3T5bvm8/U+m3ALQsb0CFeQADPRFdFIFFO7FqejYNStEX56t6lYKx13x92fPGPeSlVAsm
aAo7A/bEd960j4z9Z7DfPNEJy+dTr5vyfItrLJ8Z6jHKiCFDIhB73YDK6SEB3+rNZykKO1XCOXYx
Lfd6bMvk5rWPsl+IMdsm2rwM6gK6wx+13X7rFb9qX4p4nol+EeG9rV4Tqrq0Y2DH6v0smcpEPTnF
ZYkg8CeaXEQFGRcy8ZTKfLgk6kZu2cNYZfGGhyfEuyReh/I+L8+asizf24l87j+oA7JFLiGobpZd
vC552D+Tixo+bvFGqDcvZc1IqKxXUT/rENU4SrmXm59v5jWcW5N7eCvA1DYh17G6DsK8EeY8brwC
kyxV5pZ2p7CjuXMbbNAAdLlcX+Q2GbQmh2eYh1JpHy/goqxiznoKnU+rmy104kpftMVRYxCgEKsk
t2bxaMdb8VkmyTwhch6iWizAh0gQ8dicDcO8FecIowQBz0D5d7j9qExRB4XNWTpObicVpWTETJyN
o0isLPnLuX0Ne8W7wz+HHVqjlZeOxeee8jsjI453+IsQuYbdtvlc2AxCxTYkT1U2Oh7C/SILH696
9eVeNhw7jiztJfjS5fWVHNi3brhBCGhkbZGqGcU2sk22yZgrrGimwWCCbVBveXr/bumuR5umDxQg
MEZQmivNMy3P3DYNnbfoNsyB63XUHcihBVPt3vZQgh5A+J9wReqcRzj50xmppNiIdPxMoIZM8OQE
cgBugcK4FX5YXO3plrml6PA9zIgYjSkMKjorhTfF4E+7ch3fSOGAqhCu4OcIS4gWghHCscbiUecA
XhqQGmIbUiKsD4D49NLo7LC8Ict/Npylu3KX7sWD3fTNM9tsmDORY7VUUe/hE/aKXX5+CPOyOYVr
nNEqzTP8tAog/mepM8lgJ5a8ir2DbCFGkmoQPg4Zs56XHlSkVXEaNvPPoyJOkXiKdid5eOTTYR/z
tfxomA6mpsJpiNMNFIX0klFGZeybPEIOqmKOfFLDGBCcWjg9ZIKMoSzvIyqrCu+/yD0it/YTbDcK
t4CbnlkVZGyCRVyIOrMx3A8jScBVeU/YFiNZC8ebLd81emOMdBZUL1P4VensdYWPRYzugsz5PSAc
kT1jSgWz/4WsWW94D6Nvi/uLpsWKljUqxQIVjbLt7e7KxJo8vwm/5fg4kPRiMVmADlYAok9+pjCY
/imAweQ48fMgul+X1+ZKIaowXgFXJh1EcqdEnRVT7N2ZT6BQsFsE42a5reFgHBN7NYY8p+g/AF/m
CJUxMD7JuA/zoEGg95gfz4FsLWMPV/gJcTf+B8D7+id/7OoX5f6zlCwbjBTPYkBySzWlpTwWzlfi
lhFdv1fICo+g+s1vgpQcmNzCUguayu2KW5cDNaCAF4fLAy6dYxLO7QxBxnxMzdimVwJnJx6XCNxZ
6axiRzu16wmeNJikwAvKLyib9KOh+tj+qsukdDVIV5Dgjqqj/Jt8kLyCsMNR63fYm60LZ7LrWqiT
48cUZq+dMsOzwwHo5qRsbvMQzxvf+I2fPJkF8ieN2Ye4F/H44QCikdjQAzEAOH2JrEYADk4FcHMW
75OJGY/2OJmDOZdNMgNmiXgZEW+UwUGZbmCIQWGSyHqCEGSQMUdDerOqylKpBh9y6uPwnxhuIXsR
xjj4bBPzQR29WOhwBNnBOrMnKp6szsQ2WLygZA8bvFgI0aPa2ouDy9eUczvZ9V9Tks83PltMvm3l
uKPv+PQOZv94XdCJQsqxT8zFXo/Ihe/ynoPkkAupMIILDIrTO00AsiKDCiN22ZfVcmaILi8/sGlR
3XTWkLtx/9ORvAXihtMTsVdIhXIPcymSxOrclge70EEG4c0xw1+VNlNkQi80Dh/4+syvA4kk3S2+
1YHwR+yhYmaDByuDPIjJFv22eK0qUkQYj9gl+wfMQ9mWOYGy9onnrMqjfDswZ03A2Lj4X2BRWBWL
Gv9D7GU6MGWfQk7rmBSKCEepLBi4dt4gm5PcrmKMZjpYvYDxc1Uz3xkFDBscFZAtwOc8TlsiM/Bi
1Ez8ooLpHN94t7VG1cMap507bURJRPe1HMMFsewBsWRHEkwWcMLN3JUuTcciPzSH2ykj5v7xIpN3
hgsXpBCfiR2kBw9nkYxk6ltQ7VpCiq8MlK+RM8qM4HLSICJyJW0owa2LcmOlIZCDNqA6JYK3qadE
AKwMOL842VR3YzQIYKNiiL/F6PAA2fJ15ZJ8r+FfdvO/1wEWJPi4j+dfs1N92mE86ONqz5FFid5U
c4p/6gfgoZxdvZrL8UymCKF6RAzKr9GIYYQxEJBmMGLlzfvZMFLOw4ewC9nv4Ze9xlpmPGtF55sA
9kL6rwm3/1wzErX6VZ3a+mly+qzEZ+xjrMDlnBoklmiLd4sjKSxi/7tJyehNHvm9hs5GsqSx6/8B
4dDc6gf+O5FtoJhQJQlRmaCFMCOiArdfngjee60IlsThbwo7fXNbKExzVmO5x/7yiIgV5C+Qzz55
iMecoVplZth4awyCKZ6FVfEQcQLSzZyxvshtdGVfWk72+uLrgecYTP7hrsFfl01YLsWjudm8ETN1
IN/Ei3/kZ4YVcIQ9qLH/utJPdZ7+e8+ikeOGFmcVWl5ziVZtye2uttq5Po4GkiHTbxzJkRVpToiR
BFYMmikfxAPlv/yPj27QL8wa1IvBKONddzBnwblF8HFn6CyWHqBOd1R1+iK7W+lej7Jrzumz0i/d
qvVhd1d2dpgWVnVo18Myv06xMpvcUzKm8fDGgJdHFUIyFPmMceYe0xueV6H1sNXqQAGEQ4MilVr3
v8Udxm6TEDz/32MOa4F5/nTJ0UE5lO+S10wjGro0u+c78dSLKoEcWKVmlncF9dKO3iVZFg9hBSiU
3lG544fARQVZvVP2ko6Ggwrc4tKakK1VojB2aC6qegH+YlxCw8o/9GbjVLBlyAIwNxa59VEhMwmC
7nEq+9CS6MAoVupHezRwHB0VYowPCgscnpgHjuulfDTmxQqwzbiML7YD0Z3pkCQ7s15WV2hP1hiA
bvyErCd05OBV4C2YTcClEagmrSwbyxsKJqZtq4JGbep2nCsosk1txW1EqjloJh8qOo7YIDVSDBgO
iujoP691GrlhIIwpT/gJmANWBoLFg8Ov7VF+SAsmpjj3o7FgEJMeOFWZN42fP2JHwZL4roKJrim5
ckhUPG/sdeh2QZooiB/USBXnk+60yw7bbBH8x2X0oP5SINfb+A9aExqpKfRypv4vJ5ctLTlWzIpR
Yyqg5jMVEi5gOZoWEmxvWCDM4s1oPs9lFlYKYgA6wBG+45MAsJBccVbRAnHWuTnuUuCqoJvt9kU1
WI9UI6xOBM4zThDmyhGDEObksLz4Agy1dvmGFr2odjcKgPRHREDXWPFP/2bQ6lC3Z7tKt/N/jA6Y
K/GnEn4muQk5i6qNdukAql/sEBIKKDFJJnIyztluS01XP2CdaffsarC4zvBHwNa+eyrwZFUykAEY
Gi1sBHhAOY793cEYWU5TU8IgcsC2AYOn13LyjEjWg+65gXt9QiBqRwGOTzjLtk5zIDeBHJbeGaCH
y+CiePkRvjlsJltslAg1q4DoVIahyrr5Q3aomjDEuwtOnMvbLwUgU+IEoJtQLvIxeHIKOy+96Z9y
KQ8YlJIKLF/DJ5RIVgWJfR0Wm8IeY0PyppYYAO3BmSjtpGfK1oW+FoYKlGeKrbGWoZV2awfvIjI2
pR37MkimYzjyJptBkTlB1YWt1BHQrS5kgFPmSweytX0wUdgqwXQW34HtXfYnbP+kWb9hazLxcXCw
NsVnTtgy7o0OeDggsibcJMIVeGIxktBTV1mFS11djJpqtD7n+DuqnUqmBzwH2+r6Xr9svkYCAMcA
C8oVfwyA7XaVAI9xcZszvQA7AI/LCI8c6SHCo+E0JLXX18mxodmXztCXnYnPJ+Vy85PgJuyNY9r3
Ot4blnaETYOXF0nzIOzREjj5O//etR0GSi8zmU1a1nASMDuzwZrnsBg4DzglIMWiyoqCe0P0yhtB
gIxVy80W/6k/2o4RlYMCN8DywBR/cHaKrR4fn68t/twWvQAaHy5vXn2ZBvGu9qcOMXYQs5tzdkQV
M4L7bAAb/Z/oR9D/zM4TduMAYJN64Qw546xahg57h7T7znmkEkA3aji0ApmD/o/wQix80eHhmYx/
uOYVy85rtfEUiggHlpbpfCKZcWYjDbPU9RRDQDjQuOyR62n2FwW+OOvHB9kk9pa69bYnApE0PxsL
mBO5K2d2AIKIlYAbu+xtjA3dVbZgpGXiSEVT5K7+eNobawiEbbGIfMjFztRjQMEoAl9hvMremC2A
qdvZgi1fo3JWHG2VerdFCowHIei9AnWg2ohYUbzVn8RAgq5K2cbP4gJhajQD4e0iRASUwhSXmPV4
1bmYF3xmlC8Mzx1ezlW26t/HBzpfAIQNAd0kOUrNaI2K3AZIufIAlTD8PiUuqMH8JUAzNDEPcLFw
ASkf9sqhOMPDHZuz0qwWBfWWme/YCdz2DxMRaUZXvYyo018OUQlmxqTfHCwh6N0GYU1utWZCFMlI
UO//xm/G9XL3cha5py8qGzCRXkVkzEL/taAY8d+nBCeEzBzGtSViFDLMcDawdpUdbvJfKoidYP98
LhHRst2pOzF5BR9+IWXj5PWnAZ6B5puALiIM7zh90taVTu8SlO1kvhbQ/pAWCC/f1c3/s8JGSjxB
s/7ngNsm8gkHcGA2/R9JZ7asKrZt0S8yAgUFX5nUtXXxYqhLRQVBsP76bHNn3IxzT57cuZbCLMbo
oxeie6AxRQkZMyKY5PNi+wvyxSnuj2uPHofhy/BwdTDq4LehJ0rZ2hzsNKky0aNLusUNPQHPRWy8
y844czyoASzytyUJcHD7q8kbVRXFww5QHpw7DyI03SzmhBEfMxieh4ZcCRvEqE8ji6kp1JOOe52Q
kyuIA7WpjUkuvWGqWGYXGq9H0B3LtvWE3yDQJct6OIabA3tN7sAfWbxnoVk9n9qBVhhOWjMeOAJ/
h866SJ7cIZhNFqJZIvXme5CAMR66H7FnE+Oxekb+wNSJTsFDaWoh5U1p0Do+9nYs8csuhywtvk7Z
M18ov818pPON7JWSDvg3VPeE4DGtk2EAM2wEwW8+nPF+31lt15CSyNK9hGW6XT2Xm5cYzsooT84o
rtNzdklY53ByNmkJAyQr/ZfQfFSl4mZ9zP0wxgVCZKe4O+6SFtZ3r74eK39465g9wprzAOey4DcH
NnY5g5IHNLEli7cbqMeOtDLFknTeGfUDGWQ62EMPzzZh1zaWGKCVkDEwC39n8kTOVDksAJn1dpQR
yc/q7Eh3RPiOy0WwsfD/AGyOYT1SL5dmE5ZRw8E6fSQDNP2M9hJsKF2myb4SEVTOgfGwX4IzdMHQ
kZmLn28/OMfiHEy/ahljMt4gMcHAzc37Kg+16IpTXwR/743M9WPhA6dw9mxXsPf6DM+ZCGi2NqGx
V7lEUJQWolj00luoJmoCF2IEfzHYRBuvs34FG0/z+/bZl8dNfuTPjJiv54s6HPg3j3N1pgs4VqPc
u3gMLBZDJj6/7MG4CBtS6TrcgxkVNXOWTfM1a7tYbP4eXrGjmKs9hu5c1OjaXbQEGfluYrPXlqfp
O/t3fGvZKdpMOf/zRS4Xp0a8CFUts0NqMP420/xpS4+dg4Bq/jf7ZqvAGJ+s5BUY7DGYUv/4mo2t
ZJDTnAUArY14yR5EdfgINw5TcmAOsHsvTzguza+HKNLp8jFaH7qtQ1stoJt61+DD96xD/klwjYx0
NQxPNr8SISCYRGsFQ475CaebBfvDRo5TWYT7yqFgwx0B0sQb25gwufCGdQuxVYN6/hPdsbz6s5fH
t5ZHHgcJ08MA85S3Q3KMK+1IEB/CFQfgql2PLc25AQMUqtT5r41YnDnyyPhB82Ip+yElp/M5Pm4H
vY+aNrt+HYoG9Uw/hWnVePNHmaCP726TdjDL5NLMBeCpTUcqn/wP+VePUR/kErubnUgOBOxijt8f
FyYt/b9DGaUc7hCFmC2GWw7JvwtiF9AddGKMZ8SiEbSWJi5bhYk9YPWSH1VDaNr6NfRcbjOcA0xI
lxjRKi0um65O2U81VtoMwdWOnehHCHM4QHV7LiTs98/Ba+VDnDhmrqUFGxavqneDAUKI9eBN2jQB
WiFsuYV9MB0IpycmOJ2z/9TsH/FJatQB48TrtgZuND9MMLqmcfeUE8x993FLCmX1qdHJOy/0kpwI
Lw97MzT7WtCaLRlTn7+zfcC7l5NvKCh/6NLPM+JZZ68dv/i3kK3oCVofS2hVxZip7GSYCuAxxZDy
Fqc4Ix5hwtXAjYASFq4jmV4MOShYIAWNTiNaqIGPF6T59iODeDpGKLZhnWe1p0xQ+v/GcCZd3C5B
YPDxorRSzNP6ukaqPYcN00k/0T2omEvyK/GKc7q0KS+vxyaQXIWN6aK+W2ApSeRTkd4JL8mJs+qY
WD/4A40hLmNR/76YU9B7hkt2Bz8EMi+YrM4NqIqPZCyKn3+PCSeEb4+tocvSIwHwiixeD7+HZ/Ld
Yqs5+fmdhdSsGkjFcSHzZCI3Ak0f9bMJ4shWYcIWDUgcZs1z4MLQZNchnRDX2XnWEUX6MXD7KBza
mAeHzc+LFSwRdOfCOeOwjOyre5nQe/VmXYckH+s8Ojzs65RieyjyLZh5uOG8oJcHk8bG8VC6ABCQ
IKjZYLDZLS7AQEwMcjRftw2mIkDTDW8LYHv3BdUO6PdRyneeDjZ4AlYQ0aswaT1ZjEnnviJFYOAR
ZsjzkFJUUb7tjpBaxmqEzCDSLOgtg+n0YUlB4yPkHaz05Ep0AjdOFSlLyN1snOaCcDz4ibulWdCt
uAurHzUXe4LajRpTTjBb7v9ZE2A/njBGNC8jtlaG5ap4RzC/pO90os6h7G5PGIvRt1JQdUdvzJiW
ioXRO6ZXgL1jwzSJO8c4jIuDn+pBH593BXg4Vmk/kGvv7DPf9PdPAF883EQ+VyBSRwVzXIuL0uku
NhmomlOkG2LXcrFx0XbT/DzCtIXiemaBYLmtCm4g0ocqsPk6+AiFQ4BUDvoc3O3imop+BVOEpQRF
S7cf3jm+4V4Wog6QMzWeswSXAYo5OKWpOfERssBEKCA6o5N/Sa7ZL8jglkWtUGwWMxtnQG+kgUUP
A7hj1CYdcR3drPdctaC32xmXNpcmc3I+y1U6Y4sVv7grKEjOVMcMa0Nt+kDRKAfDFNQFjc0jNCi1
X/bQzbd6/IRWC5WEFwcpz5WQQZJRL3QS3LCoJlqrFCVVzY0Hc3JfAZAsB/VpskUoy1zAB3N2b2LV
Ws/VDdpVZvgkY+JE41yoKHErkfYrfOmT+3YqH8WBdSCy0b1BKIJxo5vMQDEHd3ktlu5uj4b9mzBE
pbSmTg5mH4GkjFtoMN2AVZ3iatnQ/jC5F8gmCJ3J/fOEmCk0wTeR21B+TIW87XzW4UPynpMhF7g+
ewWNPCRWaqyv9dGNKPbSx7wEzAWeIxQlcmIDNIpeIbjHCnynsc3nnMejFCN8WYUMbUmmeoTPi/XN
BtFiQyVfpkiV3YXBHXqaYL7IS6VmN/8YV0DcXxlxQ9439pYmdTNp5rrPO9/XOKEPTDnKmS5u3mDa
p+DkhouJN8tHEfue5UhhONlTqRJengedP1D7gT1h3hhCyXXe/m/dYPGjhaTp+tXki6M2/AATq3Xi
I4/oeb8mthGobQnobYGtd8j/ZZmJloJ0mBOTNKkFedjBYEz5O7sJ1KLrgsEIGcUzCgkH6NbwGgwD
5NPx5KK6uQO8JcgJ9vhH03ZFW8MsiLIrVGHnYOTkU9/eOfNlNbHg4I/bxdmKbgsOeo9LNQQ1Jjyj
iKmzIJFRdfbCfL2xKcWYXUEus54ORRpbizaC/6Nax6TCU+AaAQllADjImWnvKNqhNlvXWQbtASLv
vw9WMntYYZ9TMSuCCxEOrQl4QggQ4JxdFyTBoQTvY7N+Ss80M5CB2Ae6/W+Pio6PC2Np4AShW0R8
YjfBoBIzdXQUpuoots7CIvU9+8EIIh2h0LB5+PGWkZj3OHWpzzDywco/t3X/t4LbQ9ImUlLygq5z
osd1gCAymDcJ6cWTTdKT7hwY8LG0+tPh351vjrOP6nf+3iSltawnfP4BCzKGGU+QgxTUFWuS2TV9
MPPBxP0JyLXoha0PwjprZvla5nmonPp8ts24nyn8YGwtDgPsdmlkx1AqMJcgcA0uEk0aKXDey+2B
uvQcWfdUZB3Cn5LEIZlcyIJhX1uXuM/uMuCwYrhi0nghIsIa//RkHKdnzQEq+hBTRnCXw3PgNjNl
Jx8wf2inS89Gmi0XBiPDxy2Np009YElzowvhFNc9j7pek4pgDwPVnZ3S4UrxfjNYfvP3hLkhwq7r
8g4FUGitd7nZqkuTnG9bv0me0e9YGwITajh3/bj2GK54rIOc4cONTjS7WKUu8ER2Tmb0jTZ8vz8k
CZRbpDGTaDSkt3nLzOa/C6P4NUKu+x8cuvfkc6gmz0nN0kcfUXnksq+k/1HHw3wnem/RFfEbYHKx
4g18Ma3+H20os1BwOrLhwMPktFJBXYRD25GZm9WXSYXS8U1zu05nqZBO+56Hj/EHi7AnJBUpgGcw
RTAwGB2BF0WMu4F3Y6Au6jUP4cwbASr9WDcoF3D9QGjJhaYUESxCjmlgdtD20gma+DYzOuFpIsfG
Z0dpKewQ84gb43dg0bWcssL2jp5+NUV1FnHyWF3c0WzEqhyg6oEhDkzHU0SPco6hqPM9z05/Vcc9
q05I4MCxLTlhdR+BH7BtdBi3XKRJQUoftTpnCPevzYxWekbhCTDSvHt2nxbJANPECCn5fUo7yuyV
MrZBRYADGPbZmEVILVPv7wTO+JjgQwP+grBxTC3kSMzxY8OrNzsBRg0vh9+HN2GwGlhyy8KStlme
IAJPH/YvkMyNzfeePphKv0yjtb9PASiiFAJuCf2W4ndmUJpgbFAY0GOgbPs6QT0QMyo+OipIfFU8
5GqS1xTW1V7tDWeI4R42ASE06fQAqjgzv0b88GFyuLzv0MCupXkb6u45HmQeEUsEO4Jq3WLMYN2C
6T4kFpwshsx6h/M3r5kDGAKgDf0vUNAccSt0SCwkUNEld3lt4FDRIbvk5gGOu3g1IqKjOGDbdNjK
thHiLkfM5LT6Gyz1EY27T8ozuB/7ldsaEyxuyDsw6pBLCl0eHxjvEo9rYgt8zyUypHA5RfBOUyqn
av/iLqf4E7RII+4T8mJpe25xzslGz6OpQsNjb/8DdFtLhu5I2bfREAmVS50D8/UXKE6TAHjAcXJR
JVHHyStdHQOKwyd80w7CGY4QykKctc90YQswEuCpPlZNfGRONdgXv/Dlyazqf8Avaw5vIUe3BgR/
NrO7g03B9DHvM4wiRoH62cbdlQHP9W5WB4TP1KMYXltYLDub9HAyMVJxftwhvT/60hN4CZNlbifG
ZSbNsPi5uNnrFOFPgkKkSwxH0W1G68lCIy89hkcbngEBCfcRw6zBBoNcREGcKLUEnTQAFVoQKvjX
nFmOaAAjCIMQ70nuVT4SJT7j03kc2+hQicueOas3pPT/HOlvo7O7x3yfwubkJxsBNAi1xuwi9+VX
9Ve0usSQ8vu4DqlU6KOpSiv/mkFGWdINxY1u7Yd2ywh0fqekfmCI6G88ThfnM+VYYmQSXmMA5xPt
0t01fIiqyPPu7neGICEu6Lpk7MuCMRFmVbzeG3k+Mj9qs9QiaHMrLANF3xDFVg86AVk3WT1CKcFu
fATPoUxyo3vJvTaDwxLdl4AwVO6hJH6zSHinCCNC9CgseLmAwCfBj+Dre1tsnK12OsAfl5Y1gcw6
+nLiaxHsTEybgYwGKU3fFFTrSJMKGKLGEKpRx0X5treUsTR4VNyC7aJh/8HLCI2QmY6rfxGBUc2J
Dr8MF1TRI55Uvh3QKfdOhdV6Z2wdKUYBSttpwVmlOaidwxkOpQg6WQ1Y1ksbTYBaG6sZWg+mmbyL
DeFCkpoBARYbI4CNX8bzAaAoKH8iSdi5jRSsP+RKloxyxSmnnM/Ye88h9UUQOAAgr9YvlmE4J6v9
VxaNqRMMwEI6EGbK3Kz6Cj6NdMMk3JqokWM/esfY76f9sEfUJDYwpCLqRKBLvOSXLW8WE7wx4m3L
cKH6NsuYCRBnbeN28ey2dKK9iHHJCBPb5eihiVqRVAHCf7mciCxMqDWkcc2D5+MCdvL2dUuCHDUh
QDdyb/sZnFlie2p+4mnCdmkXX4JwX1QTDHDshHU7vS1aK1IF7tFWTR+HTwBH1zc0xth5AGrKZ6dT
ynzHavbET0n3Cb0Jekz0BHt6ogL1sLQrv7tFrd5mV9S8LbPzA+zvaRHXceVs2K2obFfY8Fs9AOrV
7NgQtMjW+Hp92VMAvdHY/2s4nAElr8xI45SIDUy3Uh0ERIJGMlgHKLEfoPG0ZMYHZLaf1WI+QEuD
UW5JGWb90A01ZpePxuv8WE/ssalrsWNRsSYWCqZzc+AbyPWnezpAh/3DjcwDSiz1sVTHY3bezRr+
vR/xAChuAwNUhqKxBwsGc1RqomHyhZTbr+d133lX8BmWdyK5lPASYxO0RLIH+VTNWmCz8TCDLYkd
6Yvc23c6PCDlmOJVZn+52Fi1qAXN9T1h9oyPJlaujXVssJipML3gnkXqPoKpiauKdXMeGUzT1q1i
8FXeHM566E8d8Z0oEVFC2HNhezTrzNGZ0/NBoqd0gwwCMDt6hVy2MBIb8RndOAF5BRiNE9VmDm/W
ndknJ0w/uuSO8rSBk7SnnbPEOm5TBeWZFc3sBm+KOO+a19FvwQS2OhjZm84tfB++IASBgWJi47w5
2qTwUtwWpNXIW5bp1tV9eKCZxOX4wI0+Q4EShQr4OSPhLpw+NAk0ycUc+JUldoHxhtsPvkTuDKsT
Dp9/eJsu6sXGAZ8dt766hVBsvWSXezbz8YObsBRd8+FfKCVBYKIPPwCZ6ocD+EHEsdXSHJywq3qO
yiB3DEvB4Cjr0u4z4oNCUHFv2z+Wi1uHILYxjLLn8jan0+Ze7luDtSGO1ZSTj8NCWW/ERHeL+YVh
qq9S2L7356iL3erAeY3IDXZWOAGarbRf5uZUaKjzBIW0+3ERX83k+IPfSN8HgtqTplULlNgRBSpE
o4nhIIz/bqhy/rVeQPYI+w6qhrraMLW03eOKHX6820R+CYDmOUNGaijaHkyVoLy5it+EZ1wqMYT0
Mt4q1QBIqnud/RZvtkYKPNe1tRU4V4C7ErUH6OTtWIJ8wzyFOmzRn1d7xGi8lmISsuIhRNxjoJsH
JWCXScqVSaYUDn0CYPUD/pFek90yUKFUN2OCZEzAhL4Irj5UVxd0iQ57AlNyk3UfpoygAkVcMHV9
2+TZzOH3UaoVc2qPDC8ar6QUNMzxK5MXnLx9tJQ21qWolFgd7OJ54Rz2eXLZNna1R0GEoA+4aYFv
WbDxccPUW8aIw0YAPPJXE/b8B7O+QQ8gHtwNqg+MNbkakCRB0fkt+J96q8ZrwEYaQayfYCjEV3wt
mrBGQ1VMuHYt9CB0ogxiZ1WK9pW1YsjJVu71rPtEsVZoEV7mgkgHosI+VHW1DciZO7f0AyCEF0gP
CMuImDZusgGzGsjMwO81l7aSNkCdUNL2B4kBDtIDZpbri3OQt3lDnJuE2M8xaQUW2sdIvgQkMyyG
kpQjc7DgGOIPfMMGJA34a0TelHfSzAOr7IBceefyWb0+VBMKK+ijYQVC/QGYpbzgn1DwAPfrbE+V
7HI5ZuXRWAyibPsUyY/fHvI0S4h9JE+N1N8IVAcw8COm2CtCgKLlZFhkpC19n8p0rFgr5kpNmKLB
yKMqUsfUAE2oy5EH4FXpyhoOaUi0ARJgRsMdOxn687f9mOrmnCPsAo0RB6V/N9gdPO8RUtA28ZC7
RxUZ7/PFGiyd3k7bnZynNzNMsNCPlyEa5okw8SXbkLxKZtXcBK9Z415ZrCa4N4pgDhQ44x2xxf/E
RH3TyfIDTGAXLDuZtby+UtzdhxnJywVXKpk2UKVGYowZmE6ITMSNm58RqICMcNoSFA4AnkwpOiPG
b9IWVzSlxV+PY2ddM6HuWkpKdK97xsSNGo6qse/KEYfU7n+CvvSvb3BWdQY+js0WMDz+CE6Xm1gm
txmE5uHdb6HLhoZhAK/1BBFvBqNIkoPJkXymtLPLK2J86v++U9+hrAQ9UOm+Mxia1x4yvRsX5dui
EVPa5f0OfaKYnE9uzjv8hPh1bd5hTZmp7zRWfz3vYee31GnCuHBCZFdctMQ2VCAef3hf4yFk4x7a
oyW+7+j3O1LG9fa0RBlj5KVmSC3IHawFHmA9myGkp4P0XyjIWf/VrOs9mBtJM1luSSbuJbmGDH0X
bwwuBcQfWBMnG9bExt/8bdjx7JeflKAaEfeSjnb9WBJFsjbu7J2Knv8TGn+vXXdBV2MftipFdFY4
hcMhAxdCwKhi5mBYxWSzkrW5kek4WMQIh2p3RWMQgMY70EVoUnw1xQ2YR5/C6E/lyJ6nGf5fJPKk
vQmoQkyO/NBaPcyM0yDlLcnJPPjPmDQhC0suO5ORiR9m6bM3UCSPZfnqm5dcdEsfalOJCO0USl7s
z39NLsvvDEo5NxOnnRpme8Y45l5SDyIg17S/+5IH/XQBTKXKSZ64lxCDJ78HxgzMb0I948Dsjk+Y
LZSRbJE3GBziWSHwF6IC5w8mF4dwEBSttNX4XSVbwo0tqFwUChSrgGrA5TbsBp+MOfpZiJqexrEi
HTyZZlJErmQ7rlIwn3ZMEmXPxPdnHovpBnpKrnSEOKhPbPya3LNXjU5BcndenJnwzQN2mz6+WDvK
JHinii2bxuhr7aF5JOVM5asf0OEJdueF4QI1l7kiad68JJKuvVJAdaTeiHKCeQjXC+75Pb+M8Jbh
XO0yru9xPEEnmMxD+ObghIo4PkZ5oPu9BAdZbhkRvB3dXl34sDmIPCwoj1lPkvHSaX2JGTD1Rc5/
Zj+bqYrmL/IwY3Rj06xxlqkxYleGpgNzq3ADF+biPutlxLOY+5+NTyLK0iMGozzNj8ioxzywXXp2
tubT669wMWFR/cYcCrBtfLK6KMZnqz5tzS3xd3igMPLZvUoaWDTY7p4/xznKTJpiuSDgVA+G7l5e
EPBDzkKfA+hQ345nz4hsJAwtcc0jRDUfP2Wrxh3/gVkNh4whZ5Pdx6WAxYSNEvILCCZjBgHiNJUD
lhX2HJJVYkEqwF71usNoz+Z5Zv0kohbwcHBGR1D6EteuUixeOIJKjDaf2BGCy0/kjfe8MVvgxnGm
kGLdBRiyKQfTH4smXdQU7VAS5DCNE/RH4OvQOjm5/SDZhQ6kpOzn8uHBwP7fRuBEJmKMIcBdHTY2
4TeXccWMaMNMInpYE5iDq9941QnadEUpxxI8pyrS8109Y35L/c8zQCZ5TqWkoPUUlx6BucDH6Trk
EQMpM0qtzWNXQCLko3XdpHZhEhSs6A2ZnVgeBcz3zN/qj5QaG8oc+c93+8Q4Gpc/JHZEatEMS7YE
2YYOiXTZcwFnGv7m8Z/gQmfaROlvJtxgqst8HjQSiYfdYjyLRd68l8Il6XvP2cbKEkkPvbOR4QN9
CUpHSeGj+pTsCiNVnE6A7YmN7tXDQtmCihjQtHxBKlcgqOGeiMhkwbWAeQXAurzc8HWjI4UpIT40
ERgoj8GbQ8JAmas3bMhdx8d/baIfPglOkU8T66/3tMetOe6R5MQvdrtBPjfSn9vz95CtQBJOM9dY
iGLXhHt5R1KP2j2vZpol9sOxPIEIcDVY9TBY39xGtCukIkWDSJ6V+pyGzyPUi5EEQd30xJ1gs4TL
ZO8LexC+mfCcpxSYvSXAkx6A2V196YZl9cHgDOsRMN/TJg8Pgk/LrtV8pN9UpGiALOXvM/qNijnW
BZ0D/5T0QQ0b0a6J+VCO772cO8pHc4NJJ7F9Tc7A91eqLYozWn+mNvI9dQPgr9FVrCriVenmrStH
ndf3ZVwqcBgYt8qHaZF6/8Oy4F2FA9AsiP8QpRB/cF005oy+BRgKwoQ+w3bHGiAV1mE0CX3Uh6g2
yLrr4ay2A7jPUK6F5v6psFpudL0bOwDRXV0WLW0xqhd6m+/ugRzAqrKnX28/R5QRGBogGD22S33N
w8H+AeDsHMmivnOouVeAtRmlLS8L7JJa3A223KrmeYyVcHJZwA3gEAXvBueJFM5KwI8I8Jv5rVDj
YYxNZ3B3Chfcf9IE+HDJRg+qon1jJgjGyzcAc0ugirpqssBeTmYNtl6w0KYcM5wGd4foKUA+amYw
tGb7jABmbokctknGRMeS1D96BoohiiwKYqdI7tASDA1aCMWreWPkjuuBAypMEAWPzesx3QTmMnjQ
L6zBJHJUzzn1eLGqox13e9ovyc6iDvgENUUXaBKexcLgaDxTLEkW14CCBmC7n+gJvth7BNTAUn1A
AffFnH428PuMhBjfbVa9jPgJvxdJYhpUJ1DBW4A7xA8nLcnNkzViZyXFTm+fOdixJ4O76OHHyEtJ
ljQBe5i9jKCqcJRV6QngUmFYPCANGaOtVKIjOQa+uflbd6xy2mc/6tYc65r52Ws5eYMeLr13sohf
LqriBfMugqmrxdetC/ED2ETNLToRj52ndwXFI7szLURt5ThI65zBb692+6vT5Ip9B8NtIDGIg9jn
cOcNV4Rc73oWbK7jK9nsPjb4oPVaFx7p5NkHBhw7jqunOmP9ScsNRQcYd0opgQURPmuicFFFUcxg
eEeV8wT1vnovYlIudOGNO0KeEvwi7BqEvrqMb2PD6cF5hYp1cWsL78vjHByklWm2b6rF7PXAvIbR
GxiY/ONbzrO+udBWL5EArwHxgEr+K8yOxoRnzhVac9xwwxCO7F3nfDuAn8+2YZNsRH24xHfCKNBZ
uRUwHlR6RD74HTs5dCg8+pkbak+n3dF0hAZhh9lph5STViUrdnCkCE1L20W1qPGw5nG6fEwJQF1G
gGfUttqC45I49Kha1QnV/wAe4RISzEyPy+UVytSV6xATC+cL7RmXC2Yjm/C+Mhycy7ivnilBhQ++
EY0740VM9G7e+w2z4814YMnp4eSjTVLt7rbBf4cp9RYM6rpw+ledP8j/DDsBtb584sV3NfDPMZRe
SY2g4JrJ3USA8Ko7Qulnc5euqp2OjXzh5xkuq87yyfjxEsis6V5c7obeEFWGU2SYzkewpDAdD59c
H6hurQdWXhNYl4vKLpYU6jw8TuojuxwZD8LC6DuGLbnbJA10nrE2GjDBGjrrd6CNO3/d7LxTYWHT
FoMj0CYzHI0HtlKLCrbE4VnyO8C4Fn0fGfbkftTT21JNNUj83Etb+JnT30qvZf7b0Kfm5AODKVLB
PGbc4GMmUi6DKpwyQHJJBwwrlpBkaovhn/z4f7+JtKlHL87hT8tmPVzC7BQ4Z/REO2y+48I+MYH2
NGqwDwMDAxpuNzs+fcWRubdcI245lVM8YnrISeqNBw0aJlJ+BKqIWiYlJE9DvI9D+GOTK6kFcfeP
4Ql0nBGQnY3tAThb60KXSodp7i612dPujRgcZ5U3iO87pjnSORAKIHuVwohpAuPcM2HxPTMovIID
iddE7cLIalTVVmnRKLEGafbZvkg5nI//XpNCzYHCNw1YUIBBHJgMLxb8+/xt4zz5GblLlS48MCxr
e0T657wp45A61rjv30NeQz8bZsPovNP9YoYq3tczWeuQxsDWGdldEeWsrIE5Gw1Gbww2EEQKcnTs
15KdED7FXyP+fo4y0pnwWViXXKblnKyhmAivLUD0jQRsi/BwnlXfPC9KXAIudi932NAnCrt6Dm3X
Jr/AHjicr4sbkBriooyYCrKQ2d/4XEAr9r5B/4+//14ExdlmBoLNb0OsaPbcYBhvcfMBcO5O9PQN
05Ev7s3uGTUPPQrR70D/UJ+Tj4W5men9fdHHxe3klZCFyi2gg9JdgmdYHF7o6lZqdiIy16zg9C1r
f8kJceDdwLpmphnhE6+M715vPfRyH3BcrK7cmAydgxzeL6kg3J5gK849Y4m5LNW4mOlWOekTekXa
BEEXoGFmUeLSay45OnFY5i44i/EHNQ3+rLwxfXU116gIsP6uvLvXEi0SNnhycJqzGOmm/khLx+pk
QDVVRzIF5o7hNVDc0Opip8i2QId8p1EfMxDsd0n3wa/Bu1HHdW0VYdWuQLjLnDbunLwz/0kQRWec
n8TmN277bofVcPKejG5A2PELSasUljXk6Kc3tLY/UUMCPdbWJmYRsCb1lbIAsxAnSTCgF+EGDzGZ
BteJlfBDXwmLdAXuP6oPhYvTti0XKQpwzig55dzYM6YmdpniTcIVLyHNf9wvM+G9047lATqx6dMa
fpixvnmypIra94gqm/HiCPja41byZZX/ZbvLLQVT0GF4SZ3yjO7Ol0k8vJ87ju1hleZ4pjE/0zNo
IghbmQqEgDCEmYbG4g056ML/JOPsieeC19DCl2kJ1oup9cD0MBN8ho3oz+UNjbeKf9phv06qgvwD
ipnP7iFWESazDo9QplhdcacFC0nslsV9B53rcEKzAHSP6QRRlUShGG7f6ptLstWcfspx6uWsGfAk
N5+qXFS9AHgmKDJcFpGMP/xO2h6NtbbuQca14c1fo66c04gSTTYHFLZXCjKeTawFZYLhRIpqm9/L
EAYCgcwzqfeqLwPICPCCIgc3JqW9FJBTYYyY5wl1iSt3OAYp0SB+Ajshizb7KwyQAj3VOdjn6qom
f05GXEg5SkeMByD6d7Er7Xr6i+IPsRWXHi7eKJll1EnXunrF6sYbJtwED3zvZnUXRgbj1f7G+C7O
EC8R/HBmlk+dV44x3ykJmCepsnBOv/TxxEHM/5ACwoPjxnML/76V0UoXBlD/5BinuQ5T7mxuRvct
eUX4GyK6NNd/XNYhB5XdYxdp7nd0Jvpb0jE69IfV/Ok9GH3QmZXm7rUwrLgNYK+bhTNV12U87YYk
TiKsMm8QejrpWWr0nR/2aCa+3HOSHrWveIICnaM7pzfbEwAJKj24JrxEXFzh+8ZFhN9mHdURxx62
lRqqb3z6j83+n4DBhEcHMcggIAObO54M+h0Gi4+YERUncccjSNjd4bLFsbvKJ1hXut/5cD+c1Ev5
IDrhY/9lRsH4Ad7A2ZrjlDfqmmM0VHBJsTjasw6860L1q5DbnY7A/PmqQ5gSkVJEyEFx6crnUfIz
23l/b+Dayd8db/sqRFESDwqrj9uKJLyqT2xdzPaomn8PTFHV9LGcMxK1YNx93TOxHbAcYuljv8dS
5ZOO2mg2ahuTYXgdM9actsHXfcFH1cQj1Xc4t8CTgPa6xFiJImWBAsk/U5JI7yhJJarsco7K3HlM
4OMTsdUDsYdMCCeiMq2d/6HAVUjZ+Zfahn8Es+iYLGFb33/YR4Sb8FRovr8rFhVZCKk88+Ep85hv
0Z++wgb0LlCr+bhO4jn1YW7K7QDUXVAh6jy6YoIYwdIgAA8n3Fhe8HIZyPGMsa1nNsu48SW2teAp
WGcaSN0bpnCYLWb/FiSSoGHPkk/Qcd7hPWwXbxg/OrPaGnAR1Mieqs4gKOda/MO3sTSfOeG+DnzX
M0ZY/BdUnPzYRUVNxwyMsuA7NmbfgLVmlwlhNhCzucS0BE1fHpXzU3LC/xkF5hhrMHwX7p4Wn7ao
ezwSwqwSNcWNzCJ8F9M6KhOdNmoF5D4urNf01CJ9tDClbedY3CKofEQyk+w6vzOSaBgrgsYKPW0R
UHKii3Ny2hJ6NmgjgyY2xUV2cgY1z6Cn8zxhuto47kXt2yJf8lTaXUo+1X0Bj0KyQDBbcfKdd3xh
0hhqS2Gxy0UT3Pzc1zCOJo8BzjUXMt9foL/BHRR5GGevt33NARstQ35CzKZN2Ey2IriZv27DeYk8
fYA3RPRjOJJ0Jpv4PaqB6BP2er3MEarzKCk5oRoRlKcBCYDQzaSM3vX0rG/x6R0HQau0c5w/Im10
i7pL1lQeDSAIK0KlmP4EvJ4HVKgu4RIcUdwau1yVcMlMhVp0QJxcwz8lC6PJg8HLISQATLuMkZxU
5ej8mPR7zuAz16DpXN3+xe1CxoX0yvXKNfevc3kjJAMyv4iz5M+NyE7+0kPh/1d17f4ffEBsyCdK
wMluazZzDkAMxGOD9Qt6Use5MVmCbKTg5O3cYZUQRRlzSPj5CrpHF2hFBkSCBocdHBrNEpY9A4O0
nT3SD9+/9eq4mb1DgjZ2VMx6NJzCg/VfTPYnhScZdIwllAo7DHjENi7b0QenPlyPhtL/+8cQeOCX
qJXGfbTSuxtjQPgILV08+A0Mi9+Wvki808e6iT3GIR2al0vYgVyuek9IhkgJ4KANwYeohylJjNF7
9+1i9BkMNRKkJ8p1Winj3jOpXlnPGDVSfPsIq3ZSMsdRsMe6XzEi35ySD5z6DTMfFXZKi9H1banw
bbtoaR6A2h/RfMR3iOEuKuToU2H95Q3RJTEUHpAbTQKH3emFL2o7A9Nb+ZfacxTN+11D3Yh6u96u
gQ0B2AguxuX3tjXNw01CZ8xxDzB4UMGZwUTpi3FnScD2LvbbawHsKCI08/e2jcX3Kr7a7If4J7jT
aQ4gv5ejDefKwIUr9mZYCIfzlV43Dj9mcw9yRtiQbo31EGF9615UB3uFPsasF6IAmbJfRY+ATRiT
2NMCqVH8fzw+/eNq1fA/r/gsYVThlnoM4SN/Wc26OAfdg0oncrVyuqg1/9+ovQt5TLivfOIb0M/b
udPC35Cw0YBp19Vm4A4RZWGmryNcd37kXtK3sYhIqHm5nSP+QH9XgFmkKk9STaSwqz/CDXFxdjvz
c3SZg8ZlRgSwBabbHtAFgG0acmYdQRaFX8c0mlnC+LUDZw46M9VFq8UoglZaqjNxq+JWj+VtOftG
DwZfhHvAA+ojyAju0BkrZHzoWY1M4qc9CnyHVpcW8b7oZ92M+49d08eq4pxi2ykecwBi94UvC/UQ
R+WTXKcT5ErFa9PrntE5f1X46k3f1jPaDE28b1zAvmCV07vQx0hzv0MJfn2Zq8E7IngDUDoPOIof
N9CGy6j890K06CeZiZU/cB4u7fl/hJ3XkvNImp5vZWKOhRC8UWh1QHiA3hdPEDRFwhAEPQhevZ6s
PVltTIyie3q6/3IsEMj88rWADELm8oAL3NOkY4ALGxH/4hRJzqNUR6dLoCGafwwcTvDk3YWfMz08
cf2M7DWWVAVL9KmP+w63E4ZUxFxIpXAeft1f21uhtR1Br9Bv/IV7JxZk1AzeKBBwYbufBaBvwlGQ
2nYWE1IQ2WCZHYJHvxoXuNlO8dOv58IeAJsIb8wvHi+6oIh5E0IdDcJtx2Qu7zBbMYnrJO7QWcC8
qfnfAXNKULo3f5bDupArAy4krKcCEi0CdrMqQIm7LB3XOGrJXehslGXFQXwKmgRTidQBEWmMswyJ
H9I+4cnNh+chEQ3Lav35Za1oCXOH4hmguV9jflRxmfH33m7TB018x5by1jXUHsmexNQ1A7oi6PMu
Z6IG2wluv3YMlDl7gY8lb1yoQtGvx84Ql0rBkwavYU1EsjY+imKE7D8HAqbkdKZNABwBqd4hKTNk
J11pj0vFHSkl9HZzPvjPLiiUGsC/SzNc8vaD8/4YKI6Otpv3j0jpcWCNX9Ai5LsiPTkdnAn2tgSR
JI6vP/2aiVcN3SXPsSfs70JF8k3rifBmM1egiQwFCfnAh8SQhA+iCa0p5nMcn0C5j7hhqEcDj/Ci
xn9jpPSq7M6QIRh3wLEx5AE24eCmFpi0UBxQrjZdlSMO1XCw5NJCiCENSFAvAY2oIFhEFcXncIY6
IYTGg7suDiDO4zdXjvgusL3Mb10z5KjSOzTBBLmRCdNxsDzR2HCH8PoCRpPBgq6ADsA/OBeGbcxQ
NWEHBebV+3S8pOR/cEIXFX5vz5pxmGfAyeFUeBFrILJqzHvBGMwWxughmHiKopGJc0Yc34cOZmTu
HXLLxp3XBi1kHIMPNb5+lojONIJXWYTC7/LC8HBFg4G+j+DVkEQmbm6BYHcQmYLjOCK6HoqAJX0y
s4XYG5Fx27/DxqO5YjiXxbF7LjSBg3p2n5A++d7aVEeoPX7+G64A1fCaf5X5M0TKbHMSAWe907pM
FXQ0XH47+uDfRpRCqSnTBX11ZCoB76Fg/dL7YtB4dhuM8XkiOXjMEfMw7eAm9Msp1/NreTp5Tt2I
0g58iboVU+RwASisiZyjprnEiABHQZYAimH0tzBmCP741jZ2IuRJ3Db2PPuZXxiAc8htJAI+HkjU
rw1EUwNQzBjleFmsrKrktpAwvLFhUxcno1UNVKb2EbINfhzM6UgNaREmaoMOOSSxQsClj887dvxi
Q/gppHw+s4YIRnjC6vm06JnL20Th1sWjy4+GlGaHmsiRnbJndH0JMcqF07zQ/xTJnfOPCo1eTAi9
HZhzOjDQjCKY/AynCvapH5vFVmR90bXi9hFeh/0EqcoYhPrQAHdlvhK/omomR9s+40czgHuC5MXM
UacZWwapTlNYPtYxit3QUhGugHAwyeGagAR4Yi3+G81X7CT1+LnNI24Gd/6MLwhltGEWFr1fe6RM
+Tp34cQ8C9/EnHHmYyOSPIAQAqdRfU/vvswjCbtAngJCAdgLFgquiOVm8+JXxf6Ey0uAgMCA3zWJ
uII+dh/rLCh3OCMnMLkhzSWfIzaBgViC6RnBKaSnzwkZOtWMPme/rZGQkYbGrcZp5Boyx17dr1/H
7KGoHfjKEOswwhtELkS/jcE8EagqPzxOyXkBhgIPBfwJ54fu7Tw8zZVL2u27EdoXaCqsAaj8ha9S
nQuLeDabPgZoo+ePPegKJJ4RnsY6CLS+q0eNR6oiW6cRX/ZA+PBG9qjmexpUTxOgG5/XEP28yGzN
2Kgk+oiqwRBVhdAwSewuJCsHWFQU1ttPwr4kHKXO1CB3kXBdLVRwl7XwP3kkQNhXcEnpDcNXfJ9x
kpiTUBo6A2dywfOmJQiA86Mac2PzaoXMHD2IKV4MnPDqi9BFWJLQUA/oi2M5EdEE4r6h/xLUrvLg
c/mStVDeF0JfORe62zb+DO7u1h5hoGYX5358Di+JzG3GWnZjO8oxMAhCHVm0a4x4/WCL9KTiyDGw
h0QICKYt65wL1DxQWFFRHj+C75CrOhIEEvo9oUa6LIwfdp/EnJR9m9PqVBxFCJRpemvMAgOy1uCC
oLVk5p5reOhIgi6mDnACqF+bnGP1+OXof/tldPS1vc4QjND24dsTWZy6mjQbFqPn4jzpUmGEwlI0
fsdfjuj9EyAbWS4AsmWfpvTtjeOiNeKoL4G1AfHtibpy5i25girBb8N7oOw/L+DrhoftM+ZYxKtV
YqlPTjDCNXG/tQBESzkphqRfDWFVts1QX65bimw5t3CeaOkXSbkoIMY2Hca8zJU61OaXvsbR3toX
2+/e4Fty2gPKXZMZAxZikpvjBKQr0pj4YQYShbZ4EOlyJxsXBQVBXY+eDEjkkHZhEUBNNPU4f7Mm
P4cwcmfwy6dXIZNuAkM6vj4Hm4jzhoTYWV6lD9Iwu7CshjcyPbtQc5ZKfnhCrluMjcxCyD5OEX4q
oMsHIYUzOKToM0ZR+0u7CkJwLidgiw/4G4KbvQhTjvM8wn51JdjDhvjGhtizaUzsLUSFLiKn6+8J
DRm/OpPd9rV9LCukVtSZyhsOvadLjFvPORg/FBLCJ40a/HqsAEQHCFM1gooAjKNvEpvGAAF7cQvw
+LGt/vGmMSse4LO1wcRAi1MVt8wGd0ZOgU9/f9QBMZfsMtovjPuEExYvHGHoGLCRJnn2ghFxLmh2
+Irekz3APD77L3Ipz9AbAW0NAqWmiZpz8ahJ1SnhQPVO6vOVCe8Ip228V7vMV1flwpxeF4+UaLfo
vkb5jY1AhdsYOPwrmrMpYnZmcBVaC+olev9UGcMVeRgDhUEAbIiCWZEWyVDZq+b2CI52QMsStDKT
E3Avs/+AXGP8MCAT/PxznE3ahKCzFEh8xJPIn2eT78H0pZnQuXXA/wJYu02ISw8zykHYt/mzB7jO
bfIeEdwkL9VjRyyAw+DvSuh+qY2lnJeIoir9eAL2zxIjA5EkkcuXfzeYO3ubEZ+6ewwK0ZRXpTki
HvS8tWtDN4DDQXRgJ6K0Qli1hGXrzeN67xdTxRtZ6TNuEWePu601+lLXUvvvfTtRp/rQQqJDIpbl
dgYxuVG2wDEGDuRk1FdbsUiduQe0SSeUUQQ6zZpAN8i1WCL6Uh86RHr5Et0LpKVx/fsi7LPaqQBz
yrrD/TGVt8r8HSOaTdFJJKAbFZJjJjhuI1A9+riWNmzO1pb9GhPAJ4T/gJYhdVEclnss8u73wG3a
rEz6D64r0ApHTp9NQBppzm6LYgnayEasiacQXDK2h7dIiWlPCDsahd/B36074vLgSx9+xt+RaBUv
B98xQeIJOHUZ34N8gOu0VtyWbYETMjv4zvaBV0DpG8KZdU4tu+svtEwMVSX1j4K9EpEw5wFdsYBj
WmAn9PvgugOF/Y7MxX3dwtINrDlE4Krg7MXfnjXmeeUSTrqEvqAhMxDpIV+xqBkoXjDVuSCdexQG
B5W0aXSSlY8/7vkrEeSO7kr1lVsPs+zHs8UdOwGBHl0H2Y7EOgI+JV7P6IvBYscpVYSt/rBJS3NW
ZqaqK6XwqFLcPPyMIY7xGsi7WcN2I4qLYch52Lh9+PEGTTszdggWDSIh5VQac2HwWJq8DsNTiCPA
JWpsrTwiBe9NGqSOzgN8A3BApcpSAACHsxa0HJ/MsHR8+ZYAAJj6Qit+7+xsIh4nG2qQfQWAxO4R
AfoQxjgtOZYqpA17lrKuVI6ODkmozEvViExNwelgtpLawXWC1wkvmro7sfuAhmA/ZK5W0DTlkxNe
wAU+kDble2P1hIblDGeC/aFPIC8cSwLRwbCnB24tWVCOZDnBPKGoneWsHQ+gUmFwIg9U3p0ToIcP
8xWhInlfv3pgN1yUjGGX+gR7/LbHjdwvrLAh21Ny+WQbxQ4sEhFF1vBNm+XJO+OYOqcXwFot4EMy
wimJNNkP4V0bCfmKNVRzDmu9ap/BGI0AQj5oXAa2EbWjinM0fZjPBWxWayBWdLWLxz85BIDFojbH
pWp6b6p2AFMQw2Brs4YfCFvVNfL4fGbS+AA1Y8xDfS9NZHtq125ZRzeeT3xOEFkc0zkbHClnuNhe
dg6yvTR5gcfBU/dNPG34vMhuiWvAjBOPD+0QcQNJv2kZw/f6rlsBRZrCPO14qEyCetiqYX3xLnTf
oNxl3FvWmB85XHN2JiNwabJfQOU7PWUP7m+cAKul/QX3yp4lEKBfOvnWrE1OKyJE6yPFVe+XS/Tb
iSgRHC7uaVgy6nVE4eH16clHOITTVE0gDeDpU+aJZ1/1X0Np7bywrtbbYtpu+QoQ5m8XXB+wkW6G
d1tEq8IYUBOIVPVyuFPB1ntJCHc9FivwZxmSgJYbgsA4g0dvoqDR/LYL++TaCAin+brkdPhDf5WG
ALYP+DyVVmdvTrLFwRyfksuMkJTf+w9OGU6ELw+vTnkG5XILgvWO5y1RMG2WmCTOMfj3tb8ApPru
XY9sny8cWdtTqCI3AE56z982adZpBea2uG1eC4UHEekIeRZkDGMU1HuPjTK//1C/AeVlupeRpLi6
4akLfQmgLIrPnrMmabkS7EEEysav4advslPE3bLZVlsAZ//bf/dNRkhugqJ3x3eDCxWpGxd1wK5A
/JD/OYDbt8vPKzTRzYa8E/ncWEN0EW1SRLehRMIppuMboaX3/nt9W+qhmmRhXovy92p7HivYNRN8
+p6xL8gL5DKfhmbImsnGLxF/JfXlaX0EaI6KZeNrY47fZO/0uwTWCpd8kza+MHeFjIFKrP0oBDaE
LfVxP06UvdnEH+mJgxzPhwqDWuGExviatMRdXGCiuEURJv9yUEJOhJb8x4QaLUhW8riXWVf4BM0m
jNUzqnH2DlpS2y4DFiDVFE+1LntESVHQdkU3WPjN4fvBmlwFzhhtTPremMF3yeFQILxirdA5Lg44
hYytuJuqA3hm35rTg4GqV5pRfraZ7ltxJpmy7IygtKAO6DtTN9r8hJwC+olqwak50UZWn6qQE30J
XwJmqeGLSq6G4qvt8iWlmKUZ015YpjFBSD88guUnqkFrKNIZKPyC2lilRp1D14VROlInj0SFb8qZ
OHAw0+xtzJvd6Zrgls9wcr2DZ4VgR0glFOgdqGaLZqQdnL/okmMwB22xNwp7PMjVsli1CTP5gRds
zRnFPSeCIOpc+M8uyX4tDnx9Y6RD/WWLzz7b3r1NHuzkhDDHHFlgvyZUAWk+hvCdDchCXiwGy/sq
//Tsd1BedlTC2o8ZWg82Vygplhdgva53ZP0f4ZngYCPvZJIj2LdIUENwytTOei+Iu9kJEc6V1f94
vIQtDnPUxvy0M5RehwZSqDAm60IXDpnEjlD4ocP+DBZY1DwD1JD6m03N7Gr8Zuk90ftlSqgc6DB2
BxdHAZnX4SVBoMr/k2vuA9cv9JW+Ey9M3V1xRfMXgQjs4pOSzyO1OymTimPeE8dUPapIUyZ6zb+G
4OPkr4Pc5glfFt0HwswofB7ig3KKD+YXdhOVX44RE+kr2Q4WsjbEJkSkk2TJ/+7e0nYRUjN3w+Cw
tfkHAF1ivD0e2uv6GcCGwmyFHNq2ZgiZyR7fJRbjSTl3UATCy40Vzj9EHg83896YAX6luD/Yxg+k
7BH29oOq8YsuBe34NBTxQr1wH3JGnxb9fRao8/y4GovMHtv7nXIX9uJRMBjY4XptcFRDYjJb0+zU
W38Da6+6o5hgSjBEdz7fEAnhVnDEHtB+jxYxpqWAxmP+uvU2irfZkNgc86c2QTbsKXBHfnNcsmW/
eqmQyvPE3z3BQZqb70iQ5zRdoRJyokk0S05uwgw1YcEQypxbmqMPgS1IrblCh9X4IwQTDsc/Tli3
HXzaY8dsy2ktZHKQhJLS+WkZJTB4hxcWqh2BBIxuuIau1yDfQKjdmWEAy8T7XCbqqpC8J8WXLssH
vkhRlk6iuFhV9N1tdtmouyeW7TxhcuDD58nnF/RiNGNkIw2QjJ5fFh/IG6mN36g3BDvF3cLdDmMK
/J2qKwQckEEL4nE48zauRtyKOYQawx7LD2ltZIxqqlDE4ZFpAeXDjAmnHiB8KX19xfcieZyaDJeU
+5A/hGjiz6Oa/FKSFib67r2AaeJF2yuoJ4ZZPAA2FAaCRpRW8Eahs/F/bqNzeJR7x8NBXGzIZv/F
X3XvcGh5wZyXNlf3zAMi2T49nP5txP0OZf7rYJKkorNnpmbUcGZMfjhS+n7kpXUvTbmtucExTH84
9jYEQ2Dl5qyLnnnAa0yRS/FKP6e/D1gmYnwQMwNseIM/F4fSJkO7mQhe3NzBcrgm6/ZaLsE8exwM
ZnqEUHLyUHlqO36Xdlzd/RaYiuDza3xBxer4NozXmZ7tKOOoW+GmWhei1+qFDg81mwLDNDRiYC8n
YqLPfsFWlB95ihAxrncCzaNc1a89gliuA6H5c8uRiPHQ3SmJN5OCqinUHX1pQSaf0Cp3BmDcF88D
MuTYWX63EgwJiSPvUCEZizpp2K12VJAB+YqyEyTTaUyCQrU2icTCJb5G07Ux7aRCEcEVZboVr96n
GZotBxIOfkwi6JTxFC/8xaudBA4DvAryZM5kWLz8M2G0b8p3/erHfkb36XdDGTUG5+oSwAKZWU/R
QkmJG5Z5jCKIIWBNC88G7wath72Gh5d90GWGSOPjQTZrp4A/fGGkfcEm+WXnWr8N8Q/E07F7VuJA
QIEN9yMY4nXDIaUa2fXkhfvyhuXvYfdOcj/PY4eGGlwdesQmeiEchtDHl9dpi3e1ZFs6G8OiiUmb
v4Cok4DBztQSgMSiTjGhI0WtAzTEIJsRQP7+yXXcVm/0Wvj/ta0EundKSnldEAwKBAtmnJlJWRys
8+5BglvlZ/Ua0IQGLo4Lx/uVxjPYrOJHR+lI7Qf1ve9hi0XCYczKiW7A/VaNeFhhQL/i0T1TWvXn
d71SrgxPH/NUUT3Ag1rArpCwhDyY+IZKPAQAjnxUPKC8YDTCJ/FYcks//noyatSbxAeyblQwmSnM
u6wSw6GRTozj8dSzdWIoAoe6U9l1YNuWOc5wK/3gmr4LUTSL21FlviKuhMrHc6A+ovcjuMhozbyu
6tcQLU36vFG+7dc1cUyib8P0VQ6fUv/zIx5mdAqofoGIXivO3mijXaQ0b2Rigs6JCF3HU4xE7spO
RC4OByvi850LS6GEXCS824H5JOIGjPWeCjbtvTOsHhA+PgQoGdI134SUmOOckj7cEwTx5TvpV6b1
h3XmCQnAgAkYeY+/PHBaiZ01LbKBOYOysDlsINQiOKRedz9z7I3uBwLpHhG/NcGu43d7fXaKW/DD
pTK1pu/VadMuSHMjvcH9VVJrVyTVgNpBnff29zy7Yor0CCEDA+d7cDI+4SM2SZOXejRbMi/xe4EC
i75uGe4wIntYeGcxrS1OSQWf8djepnS1FgyEw3zdLsrgGUGiuRb5FpwQrpiihL9T73+iDpjGHr8G
wDMgvHyIJkpXxigFZ0W6gZEYOZr+08+lR7Tk/hZrSzqW2ePASSF00TNM8UwhHUSJyqeLcKtHiovA
QtkgSLhjGR5EZO/FcQVkrPkfLGJPTsJPkomacRk9pxcU/+Z0SNsS9mOC6cb49pNu/hrZqzKRxs9F
htyQEgiWvyxlByOCnkwLjtQw+dBYnCknz/CBmxYp+c8teOEbhqNk1bokPPyZ7r5GKnvZR2gL0Q4L
ZlsA29xXweKyFFXqdFwdgB0wyC2N8IE9j+1wWs0wjeOwQNKBoUBnEqPDFEQeoTGDTx3Q6haLASlj
kNd8hRO/7YITHEj8nEgDbLrsDSp2pia646KW93iWvQoxOy4qWswAhJkfRlqH5VAKwQAJ86x6MxEc
ZzJBAqSHf1j5G5WrF5VbIgdwcNijav6F5ymhbHIS83g9ZFPAF4bCnoOlaIhNmTfghHL5MYeGDwmV
QHsKdeZRWchnZgyYizs8xJFhjd8HbUXEOM7vhHQIwF+Almgnax8t3ovPgQjw6ZSaAMaH9to5tn1x
7paJiUXedRUKpQB175BNyZ7ksYA0cZlwXDD8HLWkT0xbMIMEhUxEmyzqtEX0TcJqqPl2mqctLC1e
ArTYgQ2MC8uC7YPOOE9d1r0JGyqMTJkIOfcHHLwNHYTtoaB5WOQoZuMw4cNZEaSByGAiIOjTSjTF
AP4dn1CVSMNcG2FYibCZhtgRFS0Io5CI9audwAtpeeg/4zewI6hKj5SlfGPFNKOpGEBhuarohJSD
ofbeN48FLDEDH34jUJw8AVmYvQB7n4hPOw6T7HvRh6WTAEMwqh3nsEG+75aIlwnDZLZK5ZAEy6iF
zKi24J8TndOlMFc5RO6lVDJpEXAERc+83HP//HJBH2+cvHmzCUJjuXNS7XDRvSvGXpQNBINYvkbS
AcAo9XBmor/GlzaSwddpsmK/Itm8heECe3oYsdJNKJuggORDSgJGYJIWca98BgZHSgMbC0s9I4gd
DcNu9PLqcUdu12P8mtfzcutMirG2NJkmhWGi865L9Nust4LNfk+uoXD6PZIWqK3HNNUEpE5CMRt/
wVCnd+9JEjea0rHNDXxflhFIkdiniWoTPstiCUjLACRKinhCLxO8IpRai+jsCCHcgjF/7yAaECpm
WwQCRAgt4OOJv+bG7EifZq7zAdiNPQXiczhFSE05zAZHEf6griknnaM1EQPeecNTy+Hi4lLAgeI9
xUA1q0bWjw3EV/5KAVSPqHY6eQnripAgtMhDGGGB2XjrgJXJ1wqOPKETwm/wJFF4NyELMPkuusgi
4w5tDIr0mrxlZ172i9ZbEmuxsUfEO/N486wAd6B4gWRnFBbH4MZ/7vnAEuaftK0i4GlFzUyXzqjz
SOQLaib1Ho3ntBjc+4+jurmCg4As2TzYcx1RLL9qBAiGDV/efULuR6KvhKAHVBvKnWpfIyV8lEWC
OZCSAacHtP55udrawNl0RLZf9iGBEb4c4P5YNFDpgGHLcNhYeaxRDdIh9TX61mHcqLSnXV4QVpzU
h+y/ZMW4JDP2xne+tlsZP81KSGLrP1QLFH9YpSQi9vRpuch9cwVGnA0xqRQMWThAim0+r4eX8fyW
EMey/a5LoqEsIpJCoFIuJzFFBETSVQNTm4f0IyzrpUTUS7Zw+jgbOuJWf18rwHScS1MDV9XIhsrd
10dz8uQq3XjEmPPIzhHvi7AXbxuboBCKTmQQULR8lBDOX0mX3PvQWt4Byqh/nmLpJYtKcODqGLIc
QrZk3p/QLf4RgVA/LbplFncRBFbNOi0y2rlC93C7RN+oNYFtga8KQPxE+gNyRyrr2A5nNw4MVBIS
pvNBuS/kJELyImLLsBHhxahmDFwIukbtvJm/l3kkogGAftuUxWR8GWJTov8KwefkvQDCZYh+L7BG
roW4BsFVZC6Kldi+agrLEXew73vaT+5fJwBX/PaEXnFWzMN7cPMPBe+snci21xF0LYFyWGPSh8CC
AFKpH+iCrr9y/I+L+RUlvzALPyJl7MSzDqUOAWU8rcY4888IVTJWwi9ieyXAwdMXtB0AXHBaXQaP
iJIoKNvQ8V/rNsCvDu7J+4c7aKkivNdJDIErQ1U9sjcaeM7C6ssEzpMmhNXlSI0qHRqhsUeQHqrT
R3oZsAekFi0u1NaNJd3LSThguTnUQrV94KmB34pB/nEZ09EFbsOCawz4ZzYEQyIerHO8GyFM5YCa
TLHigLcSJvEVsho8gjfu3AJ8peTKg9BgbX5i2gN4ITmkxcUIlgbrpoMtPp++nbSQZLeo2SnYX1CP
C/+Ltn/TqOuBbwbPw33ehmQm+izqV4TxxdCueSif3jLbfA/F6ir1kPp+fnjwUKN+hNxs2F4pnndf
K8gi+Y8xiuCkEdcwL9NTZU/vZEvibuLHfrj6IjQSQ3CEjHHAjCvNoQgqztMLEju7qJ5BjVMx0KZ4
t8+/PCMsLZPr4jRz+t/Zg2GKUSooh+IuxtYViCBPsIUKjwMxJaTjW4na/w7UCOj8xbsJ2fDBVEcW
LU4aVDAvJBqwhF695K5F5oHYKNDTMn0PAJ0wq1CYhxVroUaoWpbGsZ47hHggqlharD5nXGFfonpF
9O5tjLqfj9wTNSXcpdetOAnHzagVzbr8Mmicz1jMu5CzJmCj74zrnXFAunxdQxTt24ugLAtIYnaH
4WX+wgFIwzm2DRvsSTggoLrPPypRwxsJDOmztgccjFM1rDhbmAA7WLCqbXO0B9LsIUKwFVB72T2d
Aq2f7wGfWPWGrE4s3Gds4LNdty04MWA1SMRP3bIhvAgeU0AceR21B8ovd0yqCMxpbSQhAbIQbfvr
2EBFeY8h3gSUQYvnmNjrtTMqY8jU/n17+rlPL1wCedeMylRbng4g8e8jKrgnSyuADXEJE44YGWMz
3K5fHrtDuaMnkOg8CUeUaDwwUVSD54bmRv4ONKFmkG7R+xZncDqEle0eoEvF0OCl50FHo3QT3G4C
n+aBUhiIL/2vEsDqn5w5vBLJb7O/2BYRZPZBP3UXg222aCKYQXWAf41UxL1oPJtbvVGGKUQGyn1h
DyO6YAUnSpUlQu42RsistwdDSbVP0hQB2amONmuJjaF+E2fxL4Je2BvOpSQ1Tp6MWdwo7G0TO3BC
jltCHfpdEHeCRdiI5SEqwwFWwuVZZ6w7QOBPhFPlQX8Q22LAu8RA9QU8VPaCpc6GX+mv1gelwsHk
xSN2tUS9TqIPkH64GnYdCXUCYBUjLJUFA8t7d6gHTFKijICWFA84mLuQPME5JOmsWpobWB9OmyzN
K27XfrYv5lUslIaYQtIZIgP0slL/OzotT8dPgCsDj4YwFyAd4ERLu1YnPFwn2IB//uN//p//vf/8
r9NvM27O3am5/OPyqsdNcXk+/uOfjvzPf1z/84/jw3/80zRMzbR0RTcM00aybegOH99vp8XlxGcr
/+NZXO7d9fIsFw5CsJFNNQfKCiKiJCq0YJKX4Pg4pBAU7Q0qftkNcLniDzhNbzj60Q+fIwNNHevN
jOgxZSUP1K29Z0pHvo4wNuu/xYHPvzL90TQNxAYvOZVIRad6Qh5Lv9yoH2ZVfIiUC0wfhwvWYgCK
2CKeQWN5MZiieFjm5ykG5zkrEscW9/J7HTLyCECSA0lSwcAxCJUbiGTWM3WXTdkQjPg5aFb//mpp
mvGvLpdhWLatO6rmyP/tclVvqZU/37Zc8LySY9acgO1EF/mDJwrXKEvMsxkNGttTgIkMlqtXS+1Y
S3B/7b7z8Fp4awv9KdpE6uKXRNRikPXMc0IhukUW68OzdN/gVitXH27PGy15DpXAw/IyatW45Ntd
iWLMHBckoYTBQLPySM5owzBEwe2/hihyztPXrgGLwIn4Rrme6hAA3fqOgZakCPrzjMSB95GC75pX
DFLFATK9S4H9HZy1vmoE70f8IKALvZ3tN2QA+GYVIo1695X5N3VK99QgqQpvjJRMrRjsC95u3yDj
Nzs6dWzay5OAFOo20h4z5eZXyEkJ2kJtonjAjPrkPD8xbCAvnhT95iWCr/mmakuZNv4N15Z62iu4
XfpqC4OMXlJ04llTGhNXtRQ2/ffSTOnmuEciV0npPeBZscDlnrblyCAfgCr1+U33TxlH/hZhJ3EF
NZu4X6/pzCS4h0oAoN9JtZZQwGPlKdB2Z3v6767J84icmbahA0BSV7vqA4V1l/t3aFUASqpWrosu
ztaku5GIxlPM8jg4LajfHn9uLmFC5MrPPrBIJGqCuUM2cjBeqnv7M6x4y9k0LQ6wgHDFiN1HHRDZ
dIuAIM+TdgJaX3OM8xTmNcAbOIcxZo/z0cqYSPwzFidkfmCCx9fsgrmVASqWYTdJ84GYp03B6FWn
lJxisqBEUqdrV4EJ/GaHgKatdyWd1YeM1Q/GhIhEpGKC5kEUabRi4PkMdZGX9SqEqgoEDYr/G2Vn
9zJ9L/iGpyGEBSGZcFguLBt4/IgxHum04C6Uiv7hycsRna/ck920LiNWEvxZIMrJTe2X8LJrju4y
4nrOomvwPudHCBPaXs2RRxnnZFlu8MeSRND6vNz3Gcds8CIcPvgMWcvV6O4Ih9Ef1bNn27k+vX//
VBvqv3qoHUtWZcWydc1W/t810Hley1KVzhw34mdfc8IXdEEEs26Ak6VWoDzTQiDQdNb9NZeR7GgN
rdV9904+ZOmJSsO68rWpkpwnHM/Ymblj7sgMrN/qUBeBFF83qCrOmw7/4SJfNJeoxLjA7nVHtsWc
cov+/S9k6f/iFzIUi7VdVlnbTfHx/7KoS/fnW+nsslwoI05keMwXzK5vGrL8pkNDFTlrI3Da4Dp6
YIn+oOz2OrgI0lw9ZULNGOH2h2YBocDRj1wxhJVEKzSYGfo2GlRgIzipgUQ4Bv6SW6BP2bxj4kD0
W1yQDtfnRkNfYcT6ANxhcKEJKqYLVcgvO9JSxUhKi9dc5EbTFRCeAnWjDv/9BVCVf7WtGZqiWY6j
sLPJYh3/L1fgbt61t/mwCt5S/Y4qzBhpc5keTtwD7G1E5BwN5Jpnt9gy59wmrKjgLbzFSDm6wYnE
cei34zWmmBC/zvcqqlxjpvU6ISwu+cKqczesgXROS9FeXxLPNHp7Z3asCblb5yetnyGZagSZcKoH
YycaDQJ8fh/VHzwUd85xY+cV3uVx85xaiHZ9DfglS/N3oGIy/6mvJLFgkuTtYUsrA12cYcnbMq9o
Uu8EXaOUTXSgsbk5k8dnyyupJORQnfDI2ix4vjmj/ZT7spxppMP5zM9doHsYvEf6iZo8NWbVfRFt
hMJJOoKyPydM/Dmeahe4ca1sm9lDj65gRpAS5Ix2Hs66Mz1UdFf88jBTjgHdJ+Yk9In25jwwmVTO
nkkFLxmX+E/izKR1Tg9goptTaAC1DO39xecTVM8cXRDCkdXu3oKK//jlOGNvyBxY5BMOXJi6njqB
Rn/NXu9fZ1mMb8SfQ6dfB+0cuGHCMPYmsj0SOd2FBICnbQGaDOifXg5iCXzcL/bZzDnyA/8/N5at
2f/i0TJlWXYczdEMzfxvN5ajOE6jNLdqcddcqRtedR9OOiMcxkivCvt2dEMtoE9f8sC2kAl5ZwRL
ABhVpFaJdUfxlNgDCqrVe3qjp49zCpGOj4h/0ebwDgzgDo4Lws9G30uAxk7DdAdOTCcYgXmbAo3M
OzrLqXIR5ufuWP4o7VitGKhvU0o170RgHrPLAWP3lawnAkHPuSVmoivkS5aiunjh2+9cExOwNG5p
ZEBJg3SzI3Pg7t04hio/JR4tOksc6mX7D3ZHyc0pV8Hgi/lRYW1IK0Aoyj0KT7mNOtJpyKRDxXqF
Bsj8jIRkeWBgGI1aKYAkvGOfn9tjlTDSh/fpgpIWtIVsujmLAKEZVmABijD7EJiX98rvzKHh66z2
JJ20feQTlr24PaftINPHxUYnV5BIdCfQGiDIIz+YTE/cRl0ev/kyI6iX7/4DDY9Ho+R9/KACfmt+
o5u4Cr0n1RB/+VP5OlueljhbMzzHpKSvuiGMfbewjywUHYcuoRpA/qwRP9SrfyFx9LgZqq0nrTSL
tOt6/4zyJ5sk/B9TArfreep0PvXkKFUYrDjAMbsCWo6uxBSNtd13WCyKW0CQ4pMcK0wA/Iwng1zP
PtzAuXwNmX3n3+ZfzoYErkBLwAQ/4s/k/kVjnT7ayVMflEjnkZGR7HWL1Weo495Znm3mC1wLPHBv
xpxjjeiIPG6ukpQ4nAFr4hGpnkNJOK65pB9Qy3MuGjygPwjHLEQ1lsoZZ3h7+PehgnEC7di3x9zj
dLFFoxIoKbfxOXh/I1KbPovbXCUfHooP2JX0kTosCQi6By/VVW7j94ADZbmUaXaCZ0ZyQqYhHT4O
UeNXnsoOKUxAJehp0ElxS0tSlqo/F/Dop0eMzvFG5u3xtpcsInt4X7DRE68DJdEkOeRDMyV7Jydb
lmBkgsW+AYzNjZDDZ9BVo88yg02zYhxfLcsykxKheoTrfjHLbu/EVhVcOLoy855FMuvLY2Zv5PWn
iRtAJtbjM+FxX8awIrS12e00OxcBeZfGea1ckpvD0jbJGw+GNF+xr/O2WXZQQEUg5Lax4Z6uE6OI
a1iTIn08kjvKK3K6TFBxVyFKDHj/Nj+VizuV8Z8kew1OSgpVi01AgUCRABiMlBvxjXITIM67aNFT
86+PWYY+SJCHLoTvI/fk5+DFkRPA/+EaX08m+RqMloA+LC3F+Alzox0sh7BQlJpjHE78yvdjXidQ
/w/IOIMRsnchJxn5hjPpFIIev1fvwlPSEPRlgprHz21NUC+NjFQWo6DFhYjYd0GpLlP+R4suxc+d
cqhqYq2v68+8Mryr3HNQ+x2QfJXHalxumC+0JcHbemQzV3e+wdH2pz1ow+f0/xJ2HsttY1vbviJW
IYcpicAcRZHUBEVJFDJI5HD134P+/0Eft8uenarTtiUS2HutN0KDv/R1R6ZBQGxRuRzv2jUPapI7
ULqBCgpkBA5lG+ojwvqG0QPXDnptp+JXoRBvxbTYfMDP68BVb/I5/IE2GtpRaMQd518DxAA9aRvc
VeK5Sy11y2dcaKuAODSTDE9dnzXHFwQBwLnkdlCD9+BCPE/tNO9AHD/4VRFlVmQHS1x729ePeBae
NgJj1GAAaZ2T8zZgla2wbXVHmeVDO2Rn3hXQDdgqgxZTgCZoVqcoxtzaDFwLZoGXAEXDxNF0RIWd
ZLV4QSFiKbFYyJfXPtatpJ1mD3GvgzMbtgYbenl+wk3BdjcEasGwr6BhZFD0as34lO2e2PWYAXTU
PLMUBii0E3E1OqS/2SAYywLSfKR1Y0K1T0XvAbIck2nXLJR+Y2LeE53Tyz+hoijOTbTnJAA6GZXE
ios6SMAQmqwq3IkQhgSL6Bb7Q27yK9OdRyITz5aLB1xsLYHP+sFtW19rOiPIcT7kbxlpCwQoNaiZ
ZzUorTaDp+3djE3yU6R7rNnDEZR8Oqt3EbQa4SKLw76BwoMdhwAWtlU87wW8U6Ty5qpNTvJNj5DW
BGh4YJgUW1ojr4YJ58/wjw05FEb9SYP0k+VvWZfsBWvv6nPEbuqNuS2rJaHyPD8p+RiLyRvrnm9i
DrJTcspyt+ZOO3bNPd8/LwqNpLlVkheQW2G1FjUCJ/gBkfJG6uihxyZrkIlDTCHv0Yd868Cdo2Xl
383PCNj0XeE5IOKbMEsRTAAaFGXB60T37yPTRzQe8yKCm6G2Tf2zQp/G/544asHHSz/7OuM/hiQy
XR1lEdXpvW0Gd5+wRV5RHPYztnYl2qBL7ZQxBqWh7RUNLlSW/q7QcA68BiIljzKujOQG/aKJLNeP
nNxxrn7MN53P81hOY2JJ8L7sJ3ueOTAzSqjpeegsEeCe7uLvSLZjECkOJun53ZsnH9ageSM0QNlW
V/VEwpiRLTrsO+aP4I3C81SasRV48XrCMkc+e3Pg98mYF7+rK9oJbtDaW2Hd/vNkz4j1uwFM1g1T
FQUV6Gr8//812XtlO3npvRSdFQWJDjp0Wr5nVeBW7bYZ1hP8cxyvmET6ZWUeBM4Y2l25ZkW7/GhC
uzXwXzYrWbDly7Cuajf64rpGrdzB8J21cIWDW0ErSfw0RC6y7FWLTnKYPhEBELK1ogOUiwVnXH9r
WI3R0F8kquW38rWPlxxKHqIt3RII85jxF5hrg+Z2hMSHAmRjmUoHPnHYtOTWsJ0TFkCtBZz1qQ1m
GS9/yD1q4wFl9TcVRyXRbt9/07ZN+1h6iA0r5T9Yh2fcMB1RpiQ8Tw0KugLku1PjOevv0Rs+m2aR
PspxhnZ6LnKfw2JWLXqdD2Q2kd6FO+xUd6CaEhgk5y05clJw0wBiZW58aG/lOSMej3edMWQ1QlXI
2nkOR3QLsUgO37BlQhwIAVy0D6On3tKtD1zbHVgdk8WHSo7HKnBeP4byk3MwBa5pAAMWva3RAIlO
lSDsOaWH10YlL7ONkF+R1Un2IqpJ0u29GT26PmoSKFQ0whKnslV+aQTUrHW069xM7x5ag30ASmmF
RHROptqXBh3M6vEpkZQA0DtZiujoo8XwMyS4+5HGyBvERP43/oJuA6V7MnuC6qbhF1VInd2f0toV
Krci10ex+gP7mvchsT5tWTRQa+OJY7IPRIfnPh/mImx0PjM+fdI1CRPmCSRmKkP9tYgCSzpkDyRl
XGrVD1eugP6F6BRQ5xVTzfPWwyutdHXV/Pg4qSj8GvVX/Atvw5kYwDDZ5Ioz7EOJAADmTjTzPXbZ
B0ka3anePS8huAJKO93hd2gvJZh0sSwopf2Y/CDsRBmnEi5jzuJmCdflEy0k3vSK3m2GbPeFeIcn
uV91dyRqyXu2TCK75C98S18jdviCMf3MNtJaZ05Ffk8hFzzZbYxZ2aGHM78J1hiBtQlqvo2vW/0R
Ian8rQC2qt/JlTAqkhBpFwR/XScYLurZoM34OQno8J72nw8BaURZfwWtNUXRNV1QZUX8FbBJn/Fg
qH0dncvlK7uBKla+Xecz6cHo4kWrF76F5k3Wqfxw4gcxuJ6t6PPmPT1NbhmlPe2UvVZ4o3TCpCIY
NLKK/gIpib9bE01ZMyTFkExVlUZ84l+nVJZVQRdHXnAGI1CQgpJQthmA8HfRJchBZYlK1/FaYoQL
kZfqBJLx8oh/+ZwU/Tef079/il+ALcULxFRpTH4Kww1Io2F7NmbaR/BdkO/3k/WrZqeRz8HsUrsT
Vq305L2nZ2XmIw9Bskz0jl39KMQMPTeTxGK2abrds7RpuMZJ4+Ez+WFQ0zks3lH6BYjb2McElKRD
vEXVD2kUNo5STv/87Ru/gesMQTZNQREURQPl+d/P1jdiMer8ODkPil3rVjfZjbdWMudXeQ0OV6eG
cAGQZGQMddwEiDLw5c85+Jge/MLqd/Jx8G8Clv52HMNTMptX0S5EwpKSRLDOH7rdf3lEA66RLQV2
TOIwxweTf8+67vASdAmFGAxAGqGk/L5nhTnsaTNDIsR93qBiK38RkMXCOejqi4qjYzncknM0x5kX
WTgFgMEu6R64cFonluzb+AsIGoTFOP75sxJ/h1cYgqLpumpCWEi/AmF5kZrVYAYkJPKvwq0QEyYF
c8hKJRlpCEnHTZQ4Kt1ANBMui53E++pOTsNtuPJzohnxjLUGtouR8SIsS23aPnJuu4qQ0feI4xzD
nbpFAiwas26kFCdnHpt8cGp0GJ2ForO4d8IupJD9HmHPLQ/Iep6c08F0L1RWw5t6eNX2gGqQvTVe
mcrYMtyi845suq06ploCnUSbyDkT5IG0q2NJVgb60YBMGzadfDiRe/IiOpdXbLIcE1042b+FYUsa
Netwldkq2YWbOJsnj8Sf1SdSg3HYIW4LnYE9r3MrphcUlEDk2UwTzq+Jmym2Wdvdl3QkRpXnKNrn
7N+MGQtxFNsl0WhEyC+QVAxC4a4D/X3ApNQnVO7RWVdnvYAZ889fpaL9BtWFo9NlUzQYixTlF1TX
H7o+UxUtPgu8xOMGxNL4PUEO60wgEMkKRaQjLfERH/L33nciElAMJKDmrgdvOgx76WLMRcKSxFlM
noHuaDbSfbyBOC4AetAWil/eWaPKGaL0VqwZVYNv5grmlWxwApaQ9ycJtYhVvFWNGjC+QlfeCxxJ
VGCtlaPHPcjniYaZgfQUnrB3YVWI/BWMOYaydmLHcwL+gnKeRwtt07Ihsi87hBBFSLfBZlPLgpli
ZEw/GWt9yh7IwUCFcsHgaPCaIdGCjuCg7L0ZcCUxj0/TIaX2OXueQCJDWKMpgjlhKx2oftfIeh1O
mpuuSMxdZ7sabewD33W2y+8qihWczfjjIVve2MWw9w1ove/M5soGH1FNKlc4y95ErMlUJ84CsvtB
DzD5c5zHWLBHUzJyAJ5sovFDCwRJeUcPCMC1lq9SZuOYl0apgEBnwJtyNiswtmmKiRivJwT2cw5R
BUzsIwnhE9yxAGoHvtHoOnwCPkTs/SsggyRbmMwgxNWsGhK0v0HJrmk3NkcACjKSAl0ttVEIPhWo
6YinxI8hKvb3on2oL3eTLggkGrPnRtSnx1SZKsSawfvjI76xDvgu4AfGP+Dlt4AJ8M6mT0jUMree
5myi7lRj+iLoSsAFMMsf/OwyI96qeivvDYYvrqutOO8CZ7jUBxOdeTqVWPhtQ7EMxC4WoF6iucmN
ovLIik6MqBV9jdRs8CjxAqMpBvaCP112JZo/F3U1iy5UIcw7tOI2/8rIaYHIQpGwUVCS0oeNvJ0q
rZet1tsXmk+Qj1lzyvbtA/QE0fq6wxWRzcOXIxcnkLXnwcT/5S96To3FuKJSWOkn+6BawVqW7dwk
lLzgdCCNaSyFpubVKuaV6GZAeZ1VNy6NWmrp9Dy6SIThRWk2CixDsITUGchu/9bvr4/ho3oA5BYH
/qYcsgD104HDKP42H4PdXl/JOOADOIg/9d43F5xaJangkhuhF5KPxueTYm9SO5MZioZk3mjEhkbH
WD2KQBlFdDFYv2O0dng+kY+O841b8iISMU7vwSPeBPCvuKcBHGkIKix0Vp0dGfQOzcgoC5ECoycp
2o3ZbOIX4/KsJOyaqi8UvA5LMHUr2J9fD2T9bI3NI7xJrwXgu9jNzfcJhPy89azi/JShMb6Sbg4F
yH9ft07dPXx9WX5KyqbkpFsrNMaEDtACeAIitmQZIaRBZfuXI1D87c1viooC7i5xl/0CvueyGQ11
XyRn1BQE6mDcijfSHuMq+t8CPunPJ+7vxkxD+Nc/p/3voFHXTfPMJvxzqEIAKkAxF8QbzJ5HCSRq
rrMjclkuxjSecabGdufIOU1veCoRBC7MTYdkHKjmLz+W/Lt7QNR1WZFM0xD5HP73x+qCqNMMZuBz
50BiVYv63aO+4s1De3fPD6B6HXEEr7Gf1pjpA8MZ9gzf/H9qme1+TL6y72ACLmc4SsHoLxu69t+h
UxdEU5FUU1MEmQH4f3+8YRjkUBSC8MwM1sbz+ofF2Xuk8q5UQbbHFNs3KbYboiduMslgQJmciepW
XpWCjQxC2JQYCQ3QcQJiQFFj7odtfMN0Fd4y0Iwpx1QNwEf3gjxvla0C9gHepEwZPsCoJh/aur+K
6LQCS/9Jd0OElHI0nwwk5fF1sY+iK7CwhWsXgB2uf53If7BXzBTrPz8/ivFfrEIXNE0xDYNn1dSk
XybVqJLaItIr/4wYWyVrasP0x7pRoC7HnEQYZUF9M60/5Y1Oap1MrYkjkoqRvykTmzzbFgYdp4Ph
tj4hBE5+Z84l9xsloWer6c6cN6R7aFAJLuNIc33iYvkChZ2Q8y2du3qn095nOijrRmZJtmTDjVC7
e6hTbXiWFFvbVd4DWsWfLSxHfCnZzRmgCROiBMCViBAk8XeXDM5Esb2JbbCiI95DNnhpU6u+5yQ1
E5b3XKGdMrF6vaySJBF5DXP+Ei0jX2GpFdmrDTetjmgIhmw3gHoBcAG2ikut30ThyvweSFz3gRvP
QWAjnPNwdowmbA0heG/DNMvf/Cl2a7IajV0dzw0WPSQcqD02KPTqA478rnE7k3B/XtDyEB7gFHzl
NGTzAXhum1EvoCyS9KAgEsZmouzYwBLvhlwDfelbR7mBCsr+JAUCwpOWGe6LlhKE/kWymwr0jWyG
rDnVxfTTosBRAD8V7KFAD5HhvKptpS67g56u+j36EcGcsvsCfNduDKeBEnatfzQ2IiZY0JYECgwq
KuEfC110tWFf0b9FAQXuc4NoGZOaVGlqnASoPCyTBA9v2swxWsBF58Uz6hTKxsNmQTFT2dgBjjuS
0B/hAXRoDFTGinDx3mUC30lLFbl2uPq5OH26BDokCgA6vGHk0A6rAiHamOanoNCc87UgCk8x3C6a
hX8g88rChu8ETFMkxiHAwoeLe0WeQxYhbmnqrXIjcW2yeZYW+NGcOOmjd3m9EIyQVTUmQdrxNwcO
CXG0imxREcARwAno7yARaPyQ+rcUDjDtZGNBJOM6gnuHdMvqA9kO0hV+uhczGPnHT4yHOmQl/v0j
pAtYccq9uEHFq6rOZJNHtrAbPpBCj9mT7fq5rokB2emMQabFXCheRWg2wBL0lVT+INZCyIGYEGhD
jVZpvSV3JEM1rVp41Oh5TCyRf3QsEBh1XEjfZ9xpub9OsR7yVbODMK7x7PlYWoPEMg27xDN/rpp7
8ZO2F8W38y84qlInIt6euArSFhWQxwkI3V4wCCjmTuR7xQfZ71+vEyxZ/mUQHZ5OlbdKd4RwPXh2
D9SNKYHHw7fkD6G0q2pEVF7v3jrGhE61Gf60FqR5J/aWTk4rleEA/leoKQEJLh/rD53Dj54nLmSO
o+mbONQpxyialJAYYXeonAnUIVmStG6uISx5AuVHcqeJhwPSd+Vh1sF0Ean+QR7eJuUlY6Gx+MVp
ChxHD9C5zegN3GMDJuuFBNSjiuJxDlL0WqJdlb8kAFKUfbWty3aTObm/aWhPYV2KSAELFeI/5pjz
Wb8S6Mzo+udz1zT+e0Mi5pEMTTQBijXD/OXclQK1ELJBDs4a2UiUO0cLTtOgP7G9ibLN6KJ51yKy
/Tv304APSbdF8pTSuUbIDUBjhp1yHujz/qeWXHAlvd9WRG28HFIqkEl8CanbqMeM1tDqk2UhjJfd
89BIRIqRLlTevQ9kUjVgm7mNR2fXphMt2RtnqVGQh8w/cqt6U/WunrwLwprwf9INaNxrrYGX0CxI
OmV+nWmQLorqxJWTsYtiwThMcEyD+LWQQsuyXLNJqYGdgq/mDJTUNTFAIqsPWcC2AgZJDnPgfaur
l2whwrvOYo2ar2Dfkw8yXIBuDYR8eFMV0wZHL+0qBJclZ9NESY/xo0xPOm00JNF/5Vv1YkIhh05J
uzSYpgOeEkbbwaOKlF3aBQhvUdGvO0xDwdLvFimzz05A3qQtC3olyXJS5wkbFrRmOW2bUT1aGxbY
es1e0cAt2BQQeouQEC1akxbGc9tvpYHcqFmHwHwBOg+sXxorfkFFXPjoEhSbm6wyF8HgJMqDxK8J
E7K/SYMOBy0R8VB/cOAiCRoBrQSSxd7U09QJu8ofg3Ss7caYVntyYWcKKZrgnNzIvuu91yBypF82
nw38GyvF2yuwrMBY9MPOINyD3PpyygYrU3/Im3EGIqlYEcZdpBQXyNxhQZIP2LVz97rxF44Yq2YT
sq/y8VC99dxCWZDSAqjij9FUXHloPksWEd/NQttMRsEQq2D4LsrsdXAy/0RKPTUHa06K4R5p/qcP
ybZtqQrA+EUF3w9PGOqFfGuQgD+GxQg/IdVTvj0qLuK1lFwmOMThlHBkHjzPrhaQD91aIaH8iBws
Pwj5rC0/a/QmrUvKPgE2XeekplUEhLe9hxN7ELb1j0hM5XkoV1Gy8Wq0USzzyg4taNP+NIKVAhlz
PuPDla0J0WHXJ+d8Y1fjHwK7N8GWn+sgW+Tu5IvDQW/pLOPKZb21E7wC1bp7obxbPjvkh8cE14j6
keDqb5bhIQjRnjsT0Pp6xIk4naq77KIJqNu3SrmL6NxpkZmoaGXaGUwFI0FNL4Nkqa85yzK8q39o
25lIhRc2QDSwxhpOR1milAHauhuA1v2SQRIpZX2Tlc0En9a2PHGUc52D0ZPIjeZB1ixDtIJ3Ftn8
nN3Yul+420oidjgRt40+4zYlc3InvJmYhRCgcqegqhmpFouHZV3QPszkB/QqWhzozAYZ9QRkEkcL
oPl6D7RO/yfAmVQTTlciuWNyg6Mfi9mbn6AlBZ2kdMyXYmYLuHHnReJKrNkh38bMbC3+quYsfqcn
SSEmBBH3mQyHG39P7sgUVRhHghXGlHUiKfOdzANA7PBqXAcBwCkvNqbcHR5ia8GCsj35oAH4QpdM
yt6uGua6uGHv3XvGHAt9zTrBBB1YEVAHyf5AmE86QPApCXMu+wkCbTbK4R1mBoA7AG0hXIQVaavj
dRxAPpziznbfiW5xMYvZUyNClzDL1ZhTDh7wKKCN0w/hTVhh/9e2hSuQWU0eLfmHHyHhrTMFzcmy
MZHcw9kUjYVIjMaCTfzu9VP2XKDnwda+6rfuo8eSzXEcrXEzzQPfRTcVucUZCyIZIPjWsRVKpisX
TjXMQuYMYNE3893fl9/GJUSUSvwe2rlmnGEYA0r0z7MOZZeBGGXKwaETp36mktINb946JEUd+KVk
QZ49mR9SWo9wOksQprvnwkCuTFjgaTJmwKUn4H6kAnLpiBvvOFlSj4Ihda+2Vsi5v34WNu6+wGKG
iGv3xvzIv+cVdl0sKHZji1mQ5KzMaFchRhON15r4jwKurBy7e6SDuU4OiCZA43iIFIcBYZyh7gk6
GAaErUL031E7ksDo8TYtvXyjA3AiUQSfeL5B50Xg3G8G4ePXYVnwhaWWfgaFmGAHLpEZYABwQLPf
mjslhhVI7YxhZXwtaZ9iXeExIV2hcziHObalPRzhujjHC4Kz+fTnyjEhTZzDjU5kP3GMiLxM8li0
b3MzZpz/DHfhU3hjMISFx6XHQPWJNkSnTjWwKKiBVnh7HYuHAbyDEyO0yC0BhaPAwluiPcoRY76b
PZFU04bF9zTobrpTX3sSHrIDsRGg3pO3mICAi9FbZW0D12grcy1wJHFUYPdi7n1N5XRMSCOMbSD1
YFnRxc7ni1P+rvzUKV1Kwiggb+XvZCusvCu6lDEqgOMVDGwVb5HBcUVZyVLcczMxbnofFRWGKnD0
rCeQDgDzViNvSZZPMlms6h29411fVu9eiA8KZ4VndxOyKiztlq+fpwCHpWGhdVDm8Vv81a5z8gQW
kLgyVs45bjFlX8AZbzXa3x8Bjy0iJav4Ea7QMyQ6IAbqKI/lbnbj2Vdov1bhG8n1twbX8Ue3LPnx
bt4cmZHC17KYNJa3NpZAoCmqNjd3w3X4BqV4iOF6sPS2FzA6UgPZNBsik2WC1yW0QHxV2DEez8hB
waPPRbuu2D7RkdHovdKjUxDsPOx5fJlMvSlkMlAxcfLFPfmZ3Ilj9sV9WViorSb13SPgpxjHITdL
ra4YuwZ5c0ANno/6pv70p0BYNMNC59usoRvjS5PCant7j3ulgPh9fWEXE+WDpLwXCAFbR5VXue4K
/tq/8kEmgODe1IRmjlY5djlvMUb5edbAzcB8l0Fz2JyxBnFimH+iMUMm9l2sAIpqvyg0Fv/CaEn/
ZQuZVwH1TcVEW2qKI6TyL7awlSQlLJSJf35CZC2ZLwCf9curOon8ICsue/p6URQuK3T+8Gk6uWDc
MFy23xm6jBHEl2h9x0xpPpgg1Ynb9tZfZurfjtT/+hF/QXWegSJkKEr884hjuP5cpFOLyBQ0lzjo
Fkx2G3Q8d3EKi4NXjNPXn12M74u8xLU6V27CjRvmJh8ns/aKDW1X7QKSNcQt1SbEVcNZL3Ayz0Tn
O3JDq8PLJdvmElZjRR0VfWJIVWbRPloYLn4H/LnF5puq1wleazAsAIl6tsppPtFPBLGtCdWmeOPE
E7jPF2PzcrlS//JxSH/7OH7xAUkI7JWq9Pxzek/q07NDLfvmsY2qs/r2ei4JzkfxIPa2xyy20rzV
mNFI/RWJ9O1aFRxzgVJmQoPG95+/Jln8L0Q6Pkq6IAumDFOk/4JZamk9yK1q+GeGijdzl9IORZD9
2BmIgggZ8U7cEUllB2Q/HyX6wr0z70ywl53qjexs4usn2+BTmdK4scwoLPTvWCOJVzMvgj3Mn9tw
C1U5fHdXIvGOIedDjc2QifQiLJIfBJvCAgcHud/CyexsVKr9ngKBGsC/spCzon7lPnguB4vZHHak
WnQrGEWeAVyRuPQ0vl6OeGSRrobQwWmRhhgW9St2TLtAuER3rFOzlb4Ls2ZhnvS14laLwBL2XNzh
hjDtku2ehP2atkZAqMuE50q2+6l3Um0QC+AKLmNyCka3uCb8U1WFCOekbRN3tNnhORmD0iTHW5kf
wA+titCJeHe0xjuWu7EqVfouLuECHIROCEsGoCGphCqVJ4HaGfYlsjLwuVgMhMXZRDy2SJ3mkNk3
gri5WslF5LO26887Wzzkw89oZsrmkw2j1j5b+Uvyi7AjDZvyM3aA5c5EzJAyBcRezMaeX276nbLn
h8DW3R5+QBVg1oinYGu/TagSRx6MqFHgFEU/yNawYL8cxfFWfALQgDtr8UXTT9uPFLT4rY6psUz7
o7aMl3eY9XZBqtrozWW+IPB62KEqXZMvzNTq9qSaqdd0+pM7lEtSRYlomJYwZg8iAa2X5bOBmQSb
8TiBM9Jc1O0nFgOOT3pZdR0YGG2CDS9U9nFlDYj3sAbzm3USJdSB+5fXQP3ba/DLiRq3iTAEkeKf
Kbnah3B9pf2JKGfOxzPLydqmX1gkr4Dr2vvg5hevJpI8HPWVE1HgzEdFD821QuJ/woHp0n5jd9fB
YuEZ9yzzhP1gVY/hnNoB6TYshIc7H03Jj3lSOZDQJtrlyE0gx/z0nAlc32e2uoS2Ome5qxHGLMyr
Nqs3T9ewqPK5o3myETlbzVy4xQ/ZszRehC+d3KrBAcsn8vbUPmSLHrc7KWdMjXNGWgvDIKxZQuMi
fys1CtX0wZu3QPD01nJv0Fnq+meNRnPDZVjfk+WzgKgH3qUkWDyGm2CnITPn9W1W6tGbYwijip0i
I2/NYQ0KQC2qOco2eVVaEFmCK8iOUZeIzZnaRp+/9DWOHiIShu1AE4R2Le4EfLwNB4ouLBYe7MW8
mDt9+XTW/Z5QVkv9qXhQ17iO9+2JADp9X6ObomPd37cLcbaPl1COqN8JvjjXOx4g0k+IjbSQ72Lx
FWeiy9JOFzASi212fNF9cPb/f6gPjvaZdv4xeCOTFQMrLwHzjc1TDzvUuMW75KhuRKPZm7qJF8YX
8+f5eEH1hX+dxnH1phCmWM+v4Up2JqcxvgaN7eppFWxcHgFAxkd4ZyiirxPu7hu9A9D2DHxnOZkT
OnvgCHEyOuXa5bALCf4ISZ8AulnT6zELsD6T33L8pyD3CvxjmTt1R4Xui3cO2dkcGueaz4NNvTpj
0xglrvoSeQO7BoEPOwDyK3VWwQMYf8eNtwZDOuAFnv/5rfntSyMrhoEJTpNM3fzl7shEXS3Tlx+c
9XLUMoK1gI91TiP9JEzEI3YPzS5jLGmvGakJX89k2Y/KDUwH2NkIVsMG5jsx6tVRqui9K6yqla01
8xilIrJ8ZHxxgCRfn8LA+BWr5bq+KQHCCQKJ4rXpXfD7BQJi81nDYQNCmXarUSO1fUp2NkG+vvjz
b6yNQOD/Csl0QZFQEUHR6LJhjtf8vwavKqvDZ562/pnS20WxUNfCWbtj8lqWOE7LQ3HrTuq6uInz
lKIGafECNgdaYq+yWduOgws8YFDRoy+NkC37NdP35CGg5kJrTlnPRiJFW1pRiFXgcKT3kVlEWGFk
BnogTIWjMThQyn6bEOX4519M1H5HPSmKoUriP7+h9su8ptVDDRSW+ecxEOO1DlxcJzZMCf3Hrx3H
PbTcnvDatYlVm+49zTZhpihzaumiyxYEjLhsIiQnzMmGpAYn/3jtURBRK0amTEbsOjnxELDtFr7o
HSCoIPJoINGdwGOfPwI/35yaT2E/imu/X6sCmYwbEFCCq203HPo9owK1bHN8lDPcPy4P0aIg+ksg
6eneOymJnSQzEeZD+cNemotL0kSsL6x1zJLcif5sDX0472aNjc9yhVlmpmLAxAdDw23PCL8kS8jC
3IPl8EZzBbAHmXUrEOll/EYw3wd3uXZ8rqCRn3QnYPyMrcmCEXr8a7YxHSl0UnxqW0J+CAcZk5dC
rjuSAC0Res3583f1G10PX5FmYlZUFV3SxV/Qar+LY7Mqn/6Z9FNCowwi7ol8IInC/6zG+Kre3rXb
aifPkbFYxLRtik+kCoueuDY6y+zXj7dImLpGIGXMZK7HbGDIXVD+Ey3PI+FPmj3XRetwEC9Yhmzv
VK7NJUFH51vrEIjmz/pLzfz8519MFEc+/j+v179+s/GW/tfr1UXP+On1Ly4h1z+S0kjtUOGQHU8o
vcEOkTjELV7BB+mrUU4N+2bqDmQy03jqYtYyZ5X9ei/s4ydxG/o0cK8fqQ0TyleLEGb+CGfVKt8Y
+2IlnCZnhj31UPFM9BbX9qblduRgN5ANNdQfxyS35XPmUBeSbE6dIiU0Cml33oZewJOx1ffIICxS
PNxurFxxBMzY4ytKsKDjb18L0cpOvf3u2VS7fsRvCSkvvC1HHsu3hPqmP39wyu+OJchzpJtkDIii
8MsTUdVaYvi54J8pstx1XCKETnNplFR3jAIEcstnxcogCnRTK+h4zA8uDArIWsoJETAhJl3Ut/pK
9pBbPcCqFsQecQ3q05e4ohPRnKP8+suPLBm//MxwLagRVENHlmHqmmD8okoIi35iGnHSbirpR8Mj
4r+2lZThdmvXYkziBZytFlbzLO7mOZBOmlNFbGDIjfWpJBHdBIrRR+W0mmDre+Y7pfaXBco/VH2I
hRKUbIFZO/Wke481Y88/7+SaRltmvYBfJ0XxydnWv+s1/fBhehlE2pYbWs6vkslAVL/2wlM/V0q3
MVlAYq8mTRLrS1Lts5AsLCgKJar4uTY18GOcUqFD2IXWHeuB51WOjqFINnFNWjL8Z1ETRKmilPLO
EmEj5NAq68zAbdDMpHwe+nCWyN1KiJEeLbKY+I7mQcJyxwVcli1Am0qYKyQqpswXsvcmWaUSA/1L
tiTOXKm+FhlB2vXyVW4D45DFid37INHouyudSSh4E0Gmuqqz9TY+aKlKtp1hCQZczisGWlzX5aHH
DvRChGg8r1IP76iQTCfIS4V6rQAVaNvks6bk70qXQuFmUBpaiN+snKU/zQSukBdSJMBL1bkUOkgN
4zsSyIoDjJ6Q7tnoGx9aKDdQrmMMDWFhxfpRIDyRwrX+JGIdhjKRyLwg3T5tIBmSlQorazrZyA48
iQbtiafXfDsIZVCts26ufbN1JxLLGD8hCRVFo6wy+TrEEck3T6cbfQY07JJ3IZXXWP+OTBLpYZcL
4Fq/V1ydYIhwrlZE0GZYLIaqcgX6A4TJz3MAw+X7aIwQcv+J+4+B2PUSSlTxiCkMe3SuaiXlkJ8+
0GgHoyLz1ekVs2MqzEoJruLSh/1MFPJ5qpwR3qwEvQOHgUIVie3yPkT0Na3J3Aro/SIygHFZUSSn
IcCE7zR/vcdgzKm/M43IkfJ3nwpmtT8J0lXTmHsSwpZfIL49Xm/YUkVg5WtQUJYnZyCLdYKTahD9
uaawY8LLtH1AgKy+ydOPqCYgvC6QwGv8xvgZ+UDQzE8RlrcRU3H6OkQRFUm8VYLPXc22lejmfPyi
Jpx80YeA7TaOEbPqVAVbVcp9l2gkWb+uPrJ1kwySYW4wtfekn6cbXQrRjBCt8VoMfmcZBW30Idgz
dkeovIre2ue6xXMVBfpf8DFR/Of0+NdNokmCIGD20TVOGFnT1F9ORL3rKlObJPWmATdWUrcokuXk
hZZJQcZpdszhhYEw0qRguMVIrFKM8YIMx8GREw3d+EzOquT6YK9tI7v9cG7z7xCjjyhj7M95WzR0
qKJBWg8U5gQQLcTN1hWlK5fIPCGYjEGfPdHAVMen3lp5O3E7ngSvb3jTD2mnrlUwnxxiUaIyRa/n
SgiIgjdOzVEUCIw/dE41gMJmQ3wksF4OeVFJ7/VAGtRaUykBCDFNkSCgolWqKMDR50aC7rykmYPY
0PJnEIeVFBNEnUHlPb9jlAYB8pZs7ovuM15K/H1+g0eoD1cKfyL0yMotB2MqIWYMGrLgDB4BxIKq
VrtyddWEFAc0AgL9USuxXfn8Q/Iyfn6HJf8Oj3CXZNsSHkbqyVYuqELwSTZ+7pOO2zlW5jpG0UEU
loHX2PnzEUbIp1WGx4ScUjQjBQ+Q0+EaFlroaVp84g43Gnxejl3MG1S7E6GPSW42s8AKVAIyBc16
JccXqpKa0HFIXzWbC5NLKYlzXY+XQd9Z5QSbXidzzLQf4DK6vPIm1bHAet7mj/zpTvxgPohQt0j9
/SG1SxHXrifNNZ7T6kUqSZ9YIcCbFl27sof0oluxPXVSyzRctOBIza72vxBiNBxe0eRQaMJS0Mgm
g/krqlMQEdA+lq0FDu911ObOBHaA3quyQzBr3FXePdWrloXEKdRSUvFW5e//R9h5LDeOtEv0iRAB
oGC3dKAXKYkUxQ1CLQPvXQFPfw9m+W/uYiYmembUagqo+kzmybTZtPUxq6djo2ZrtWc6rV4MLoIw
p+9puZZzzav81HO4XvKRMfYsZ2c5Glg9DBcCY1N/Y+DgTbw2v07dXh77GL75wP1l8g+ahGiXfck4
Qw/ULhtM6YhyKwRNetwc/H44CY7tlGs/jKmJmnvrU0phbrAbQqCQAws26uk2wGBehiQjaER3g8wF
WQWKV2ufMTYfBYFMEoCQj12mSNTc+ZfrnJz6UzdfNBYPFvtWJQpOupst8+S1SvOVCnuncxTPVtx7
Sy4d3tzx1yiIhl+EZC7xAE06TN3GXdnMHzqEvQEPy8DWusVD3iHU5hoV9yg7NzK4uAJFVjdqdyUj
0BIQzvxCdxVrO7boMYDSii2nQ2CQ+lgYAe55mS1TlWtN/jN4HxCt5WfJ2zIwwGzuA9IyvTpkNspD
/tCrZNq29lbKA9k8I4KEFcJFQAwpq1+s3gmiFkIQyivpPT0ISfZ9H8WwGilxmJdIdiaLtt8jmpO0
uiDh6xUaccgiObjVcdWydR6WBfch68O7jf5E8tSQkhQglcbE2e5jfeWCucZVpq6Gkz2t6jdeEyTR
qbsZnHVfUgARbgImihFVtZ3eQKlhShaoHdDpABYJvwyWYixuJdKAgQIwLN7j9K7ojDv53FVyJxXR
b6iUhukZC4aIQw4MlhyQ/ssBuKOlEnca+V3ZoyGUy8XAz8zW1XgfkID305veHG1s9w2RBVm6csi4
D7FUWP0x0nZp0iyFIw6p/2Iyrw3xjHW7TtVXQqrrXsPUmOM+Lq1dnCVHH2myaWwLnKc9vZywnhaH
IMQSI7q3w0NTIfylRxuZM7adcNaflX+2UQE5Qjy1NspXWffLME13ynz1S0Tar31wzypuz16s67rY
xMgJLYotVxy17ElRsbKAowcp1KF40BYBIKX+X5L4axWTThRnXjaAM+uaFwtLheZeXeWfM/VnmQN2
H5mWo2xs4d3SWZl1TyoziE/cgLxQwpZgYPSzX/Q7+iKuCpxn6jOBm2ETth7xX8a4AJ3y0NVfSpTu
6MXPDhWCDfC+QoNTM/7MiByF8cUdf+qy+zTarL8wC/M/fiL+ObfdI+/xGrffsiw2DTxBJnw6Z2nE
Rrbe9aoJd4CifsA0mAwvIR9kqLkLX4fcw8XnTul6iKCbo8zvny0rzcrCpntP2ab18LANjNvWLFZj
/YeNpcX0FVY8qITJVP5Wc2eZLZFmfBROSdXH1GNwb5Ocr0HuHf8nHNuVH+GhPfaGsyqmj8DeHney
qCiVSG8itd2PJGHiYikUcDRLXC0fav5pRf/G5GkiaKPSsaa3Vrnb1dbGENQBtAOr3f/KhqhFVK0V
rCsXHjp61ajkGI9BFcob4gwbIoNFITfwTlf1w8fONsmXCE2DgCVKuRLgCbRVBPsBZZxcKggMjHEW
ReJ+SkGwcqZG8X3KHwM5fiUbmXVl3Kl9eHrlouc0oirUDYqIkYkoNU0Sny2+pKVcjezmGDopRjuF
p8tFqqppz7T4FeOt+qmRH1buXpqfgcqC7McB0wJLLcselnmaYJEETrnC1MZE1dwMfNAmy2Y/cTe1
BkDmpcOqYPrhSzFue0Pf6sxPFZQZlT8Q+q6vmM8taxLlQgd6Xvw5pI8hO83/Php2bc2YtpsFJ8ar
GoMc9XG6o3FyuRDMmFDYBpHqOlFB4oAacjWS8ZIzt8FgYzd+6+i5xVnwcdeSmbMK7QscrezvylOj
SLLFiaZrGbu4NmLtpNvIBiChoq4tUVsNypXhXZicffGsCS7QEMxOiDodcnH9a1n98llVw3eT4a5y
1Ks/vpSAQbAbt+Hd4KSoyJVOGMUbL1KtT07w7AZWRggUeNrN9E7zxr784Avct+O3Fv4lFHgULgN3
J2b4CrGCRlk0IM6Q+iPFQVTY0Qc4K1Ft1Bk0MmGlgRiJjiWBKrkTnDJJ86JxANRMGYMSAqeirEYW
2Emhv/cYppR1zsaS0i63YPWWUG2OAh1KEX+HLfxbImQn7jNLnFSBfHTYzPWdaaLl0d6SIFz3uJd6
ykgLxRQXBxai8jcWrwP9gIHiZI6Va7nPdA0tBZuRmjpoJ1ONqwiRYvjHhynK14wtnY3YCpM63iSL
mEpGT2mDJK6jHhsIRsOhmZjJHkvYSm1OiXAAkry0VL6IrkqzWQ8mUGqJgB5Twnw1+M0lRrMcoGXR
Mhj8WEuC+s2dtbkOAvo+vDqxvnWHbSgOCsdaGv+Wvbnsjb3CQLfW7bufi2tJH6/ZCN7sf23HiIoJ
qKC+mUdztEFGiZrUJjsXBnmeZsexIeXKdd9FChUkYjUtBDAjUr7G77ZBhS6nr9hlK4PiN4uQxXXj
CfMHMrcMRn8AZ+huZMqiL7816yoYPtfTv6TlNhBAHPynL3GdEmKlUDt2bOiDDAyL7dUKTHsTeA0Z
74r1GFX0jRTnmYqVM1qPHTYdf1xZDQYmidY6HnZ5Dl6+wyBvXm2wuGoU7NXiX8UWPim/NPc9ax8I
ndj+U4ccgxhjFBd8Y1uINMSysMuTqEavmZ3cxNck9IAlKAKN822EHPeSFup5UDREN2RGu8iOSr88
2lm2M9S/dvilTrRoEmr7Sg9lUbXYXDnW7AYIHZTA1SHp84ulJDQcJJA2Tf0T2X+jzxk8fmiiOTeZ
SnxMhiTbXOVYEXWckDTDHV+pjs4Dkrm4xB2Xocfv/pVMFH23fAsRtlJIVABDIhOibYYYk+ap7cTa
RBle5O9lfCHpUGM+rGeImgRoMAR4Y/5LdpBl/5RsbVTxkavPKpIbp2HGD/yUQS2sM74j3t7X+YAL
MRzrWb52I5SA5ZfZcXpAUZJAvcOp+Elx85lMfpTuN+HQt9XTyD0TReVWifbN/KjFZ5tBV33VWgYQ
TnjUqvwtdpIPkWEKYBw3MGJRbipajgSgXipuvjRXrQZcoIkvU7OxTAZDPP2l/VXxuhs+iAjMT4Z6
iFSI0vnDoVDjt0+nWzMeU2uZ6a+pZM4YnBsq5aqsf1xTbAqA2823ApxAdX4BNJxUOTB9eOb5w3d+
E/E7+viPLxnicjOAS989M9rwwpnvA7bdkjRQ/BGVDn/ARNiHN1XvPeU/7daw6+efUfAQOuqB6W0+
OjJsmCEXcCkuagt31n8ptVMt3G3YA05GOZgpTxujrSsIjUTuHmACg+KUCtxYIf5BvINt9IcLJIMS
R5U+H6KRw7ZYNViwKBSEGB/hvCDk1cPjPM2J43vTctrlKyN8b6yni1p+YIXWKNF6vglNUa46a1i0
hD8h/wpZWzeXqJyFD9dxgrIVwmQhkLBxt2l6L2VyLobqBm4c93vFelJDvWprL9QfSf/QeoPOG5ss
JYppMzfjN+AzwtFTLdTwbCYM8jBTXuPiW2ec6QPBUSm/uUEaFfRdI44dGnpemiDkDu5WdrJpx32a
oXLo+cVExXv+LdhSz7VO1FZUL6yfKhrkYpX5kxdAV+DD0X1ky92fb/jLWlBC5J+GThPG6KemSFAd
JIHE89oqfD/qQTvcSCwmsir+ny2Ubhv/MyifxxsYuXQH1bqm0t3+D9QkSfAJKaOrnHTjYYL/UBC7
6YzDdFT8OrbnpgRZQougnc3e65L0oBtrR4d5Rq1r4x4nsE1X1gLJlUsLlVloy836aJODOZFUKJ2f
gWZj7AlLi00v1Duv1n904FCai2Cqvo2UINK6jEG85Uq1UUEjYpN/UaKx7kOyEBIUMp5TEg/LFG03
TUPo0/ZwwYzKY4o57wm27Ag4iMFcNijGx1suNhN08hr8Bed2yNPVEyROZ5UwrRHYubOabS4glchJ
PgV9dOa+N81Zj2gZgGq2Wy0I7wPoD0KdtOiQ0RBrHzL4GiuXWrw7usN33Z+L6NtS4dnpv6OTX2Oj
3zI6ornzlxMXthXdx/LoAr4akcKZ/bJi8ppMgo/u2ofruKk2PTrg/DdTv/IfY64X0XPjlJzr4EY6
K0XGG5WxCR9z4fJU6KYnOVWUcGlwkUX9n6M4hJSmXpbstQEQ6Megllcr5ukC3+ZTJPgPiQq+6F6m
/rvPHmWGCAZisQ1I0WT+9mXyEZsI/iLNPmi0kqJAVQfoLsq/5HTMQSM2eoWvPjv0vDmOgK1kr926
XTchAUpM4J4qdS217Sa2FWOZOToUX/YD5rfTmNAG8cm2r7E9kTVHBa6cXA0p92eazpCgz1ajn/Dl
ps2raxdDkNGA1w3EMdoaBnfivoLHqADApQTMNSKp5WMovxpmM04dc70Zm7ZA42J9C9Aa/O+h62wK
O/cmsYvKr6L45/N0KcgtS8an6Fan/rPW902GH4VOXvvKQIbEmVgF5nhqhL5MlU893KvmNWVk3TbQ
vAfnkw6gBtA9cCTPDxkoqKk4WcNdyzkzwb0V5jOuvurwOkL1bOQleuSkT/T0ovS9zKuq7t8IUDDi
ULZpa3OOI22o96a+CE15UrLGM7ko9fCvqxHKWiQ4NMyo44CqSAvBZBtL1t92dgok1W55n4ASjDNq
0DJxtRUfPcsnDnPu8CBG4+3/OjS3fJdLCz0a45AqYeTFDWCAhawwRXQ1wwse6aBdTdY7NUuJElxr
5lEF3yAnuR6yl0jkzma04HOrqQbdVmeg55jCTYuOKBU/6oB/0T8NirFQSeBVZ+J50K4l+XJB89B4
rwsTdryyq/nCDrT6oD2YZr8rRbSirrQb0oydP5oeF19YzguN8hiqexPX28Z+qpSQKg+epWA0tHKi
XHxx78n68hEBKOk2ayavnQhsQVEvLA5vyJz5ay5Il3RMzxiLrajrjRbACbB/bDSVKlv8tjhkmjxZ
zKXDtnsXwTVDvltMysrSwdYz8o/qd4XqJdNj/kJV3mDiM4ePqoNDprfLMvkIE05kJ0Cf1GI4NIme
abIAZRnOaz/6UhXj6ej2vgaDZRYlc9TdoLZfTQyOBzcWTf5GlVeneB3qkB2RC0TnR6s/SpfXp0tO
OQ283W9EZ7/Wiljrpb5KIJ2mKGdTYNk28atp3gBVMN57rM6iPBl0C1afLcF1cvXl93TC9d7xJ+cj
dgqiBawSvZ+dx9uohx3HQaM9x+L0oqrDWi+++HWdsrJEvmX+SQp8l3YvbOJDjJY1G2NmXKcouzX8
UXJIGYzBsNXLFcZauggk2OSETx9K8On23zUzQBvNUlA91JGxi74fiFDW7WeMobDtHE6X1759NvjY
tT5dnsdC2Tr+vzEnEoBGJGJY6Fou79g9IGhWzZ9BijyrPZZlwEiHM690DxbtggYpryVvAwJdjGWG
ERatDAuApS/6XcRjYwfGSmO43QnGEsYqcYd9wphx7A70v5r2oteYpbVHGgGlDfDg+K86voopuSgx
EeNd9MeBt8T8qCPSD4miZioWZz8Bw5x4ZyOtp/VnghBDXqkrUN0KGko+tMR2F2F6nZBl9fqybBDy
2iqAOPa3nbGjyWc8YEczG56UDWCoAgw/9brFysYP5Gvgss2pxCGEdVQysivc8WgP97FpwLUP7JFW
/SDWkwK8gXHaYGIwMMWXnNlIl1qnwKujz8w0PRZEe616SyqSkoLfmU4UB/Ur7WGUYA3hCcY/W4Fk
NOUzprJMR7mRunrT6sgb/Moz2mNNNd4KFFSQI1PIwjMsGNVkUTA67x5OC6MPj1da0gwmnqbl255F
AaS0i4FpxvajtYjzXTDkoG3kZ2tB8x+wqAUrNqSfqbA+7CQG0raOu32AW7Tx3yyKuwJ/UZ7oQI5P
qfoI6nvU3oec4JlmaxcPSjjtXw7weJg3sP51xM5hc3ha/nScBBbdmPsKLpWVPfxQrKYJDVbqqd0F
Nk+ckqRGQIDCvxhxIPj+ryG+awLR0PGXGY12bH0qOCszcAzlyo1edSVbBiqs7YY8ajc8sVvCgWSF
6OvRXYQdM1abma+9GNFxqUFLx4fwPd4E4LuMCo93cRo7HgEdAr1J2Jg1rIUIsMf8iKTlMS4uSdAv
s/ba2+am65sXNq1NdzcYgzl5duZLAXpgIBLyGLNZFyHiHzIKeTlWHYd5qnCQow4S7Qf2fGCxyLbw
EIdc9BX/udr1exdYpJnIH+gui7BPDqbV3wL83nltAmefKTNcNs0xmBfdqN4jaDP/5ACxjtEKkoeq
YfHQkDQ//IM9vA6G9hbDJlR9Br8YEOyYXNDaRYReM3ZhZZsoJ3PyOit5aSkDMmx8VSxWKvWBkn25
JH7RexJkd9VNvra278wDZOxtG0aeKNT3upKHsFR2EXrVBoCb6N2FVQU4oHG4zRk0MRKaCeJoBQQE
pZaSEkz6xtxwwC7LCKbrjjbD+eCSzaOayvfcDHMsX3xeSkgg8zXh8Imkz2eJ4ArMGDbMM5fmDnes
pq2K+gxdiCvBZ0xQi+jFIaMA6FmvsTDwHEbzExPoCI+KSRJm6L51CnxXi9WqI85aMq39EQZg7Rw6
XuE6RtlqupAQzGg9DJ8xYFSBE2rKmON3OXdFvi1z3IfSbx6+1E+G7XwGvnNg0nhrQto3ffhz8hyk
LAZDQSpBZd5idmI9PV0PGojFgtcHhANJNlKVwq+BOTSZVJfSx1dGuFIYWMhNLTzaKrxxDoqCFZ41
FZ6BJQyUkU9iRIjNsjLU5aTn57CrvITFsK/dyqpE0turmJAlnJOWohORlgLLDJRBzGxpwBikgbGd
8FmWvuEh7VrFmOc4ZsbaPoXl1dXynWKGhwhC54hSuiA7oW0fLcwRR52DM6laB4N7cdqOJG+7lXIx
bUiaQYrRZiAdITBe9My8xGO3j5klqz6+FdOsdlayG/X0XSYDszWWWCRj3IYhPWHBGjkKKkEe39SR
cpurR012Z70lT8ptAKagmNKrPzWDCZqLY1vbL6ZpbfJWvkuG3TqDBqsg/KdCTBfcG3QAVOAT+oci
XentsxzQ4hE0UCCGDdRnx85+1CipMG9109J37UOrLMU29pu3vO9fggDVOL9ToeTeOOjnlKykNmoP
UzocrB7Zh+lesXzCbs5rrFvOn8Z7i/SDGAnSF1Tn6HRX1aD3InUutlIkjIxhWqxm4ZldHTipYxbs
K/D97yHBn/4zU2CNkjw4P3sW3QE/pc1gj1AbbNQmFKOECI0GCehTORvHbyXH+QDtCsCQ8cuYM1KT
fYcvGNxtqaKTK4uIBKr2PkFQqQFrO1BC4/ZWl0w5rPRVl8XIcmv6S5KJ35FwPB9xks8npTM/QRiQ
KTvFSJhrg++r9GqjaUh3w4rOEciX5DwSw1cGADpKTa+xAYC4JI9giJua+jlgLBX8OHwyf0pGrDlJ
qkSOMUjT83TbQSct0R04LepO1yTzqfzoj7bPaAosXNTOHKD82mUsxlyLbYB7NxuyHlJ2TT1loc0H
2SFRMQt2WDpMSB0FH3L4ovsLOA67Dni1Dg/DzZFE5gMminTdp7uyB7nPnyOzMCBkAR6x6X0qUcvq
2PvLdK+rb5jPmpgww2prIeOxEuDOavtmp8UnRJg6P0h8W+F9fWxW1sI7fhuLxbf34S0Wv160/L4c
+bVo5x0JCG8XH2SBfyw+vONHs+Hvx4v3cTlePo7e/Ld84fXYVPhlNq+LtbcmOXuXLvrl5fj937/w
+Ff98sO7ABJdejjUOpQeuGeX+hvPmm978Z/6lm+1V/3CAvmVXPFZxcbs/0XdaH+kJb83uwmJIxr/
Q2AsMoBPeAlWjde+sYdhurtnd7AoTpmH/WjJ99oilpzW1ab16Ovn6GsV1fSL/MUuswCJfFD2YukA
Heg6rqZlMG70N2a+zvG74Hl8pcSCEN19YyQyqtX4oz1ZLQgWFazvvlC4ul/GD4Yrqjkbh9Ww4PZF
ocRsV2EhxEttHYkXEMUa8JB/zA+oYeMFg/YFs1oITA21pM+UWh0gohedN8/IYoB4/Kx5+EWc7aoS
OiWdcjVRcdewDPAlqly8dgxUU1A5zxOtnSEuOYg5o0pXsoSumuNayMfpANZw4/McmepPqPKHF6dy
YrIUNIcOlAzk/veIFWyvjgcDgIWWfmis1o1OR3NwmrU6ZnfLBuDBvoBX/FmQ1ccuYeNUcmdl+K/M
gfEt25TCZYsd7JySrKiMogxQqc3SPWY8IaeK+4qyEc+o5HxFnrtvB4+Si4FBvtETGnp50vxoY7XJ
q5MLT8gJLmCwTqeBnOLOM/xsH3ZXk9dgxIJRldQjwxohfT2bRxH14UosLLmUzH310V8pY74ucTBW
2qlB0JHxTZn+c0a1lrxUyadOilirV+z/05WBOcyRz44Jc0UfO0w/c9URzTPZfJeAaFKVc1ES2ziy
zED81TJvCLGGiFADbVd7kfPXgWvp1XZvCcJpk5vD/Wyr9UZO6iqsv7v2NH+yXcZOCCpSXR9q1qLz
RRMNQOwpkokTnOC3tsVfp3wq4VVxzzUf3+hvKJIWQQRbjXozav2lq/rEHYKZl4TzomIFdtI3iVcN
NjlImTfkFmipN4ralV/rLw4KF20wFwRJBWAvAFi5fXZspX8MmdgoMGHYdM91fmiFHx12+mYyr7qS
8Jkyy065tEfdM7U/nzmMDRgncjq+0tYR2No2jHQKnZaPTIRo8I8FBPu+GXa2n7xYA85wLK72EJPq
Nl8+bJug4ogE9uFPo6L0F/awrKP77Cqsog/mIEBylWUF5C0K3pOyWxjk8+jUF8hOR0CMrLJ9OPF+
+8pkEe2UsmUJNiuNAg2OM9KzqVRfR4N8gMBdzeOVuZxrmYzYCBWNYN/MQkOG2818sguClbRd7W6i
jpC+7J4KF88uxVgJ/Z/KVTgobBVOxobR9Jl9ClMBfh9PUdCTMvIz+tdmvFmqtatrvstELrSQH+P0
cKlzK6pyrfT0dAcgX8KMQJiYWycTxdSc2aRzrXVQro2rb9/z4NuID4P2piRHaZ5a69GCFMsv/EOg
fQtICTV7gsw5xXCN0bC5FrIadPED6SQorByKRASQJj46l9Iv109KDxJ5UuAPeT6zqNbi82Rn75rl
TvhXhZOPTSKkG6q6S9vdc0oINUCk8G/QoEmtuvFVmm+zKs4JvoJE5+H3QZhFzWdYaaummq8TcUi0
W8xN30PlQZCSvmfMgtLQM/iIU8QVpf6JxxSfM1+qnbqlr8avbOXUmDGVmDefmgoLDBZPbL0j4dkk
HA0qmD12CD6DlLqACcyNgcIo0KxlpRYrjBbrdtC2ofwnoSTNZfFEkCu0Lr7zwrpziW/GguhVet1V
qGPjw9SNBM9812jQaqILGD+NrAuIcyTwG0UfTyVShWVXfCU2t0Hdvhu1uozxWdjeyJxv0h+Omf3a
IcY1V2WqjUFW+uukgPk0czH4OdejtdNtjNZoSDSU2PKJDBO30o8isRARhaNWGYc7AsnpK+TsKMOZ
+hHwwhA3C4UcOk/dz4wEWiKYAna0DTomoe3Nsj9Zl0DijlY5rytzxLECDYN60iXCKuKz/8sq/1xm
cJ3TlyEH5xwl10n57Ot9a9x7Vrch8a00FBIRh2N16zyHT0Kiw7zkIlJFMdG3Q3euuaJUM8fzDn6N
1wUChIbaZnQYBxQRbek5Y46VElq97euPln8uxxcpEEgoGP+yX5m8RREHKAXWVL5V8A0K7kDf+OAZ
zyDojDFg/4jQAWJzmEQGDOLMAoC3TA6+/uziu2/n6wb+gB+yI5wwHvFiptlBsPvRGeTEIPo794UP
IOzObvzFAyvp6EOkuArXdBOfa/+NrZJprWzSCzhwyuIQ1dc0gPOB1DVVGQF+i+rdoY3I2u9JGTbz
j1uHZBa2LAUh/RHjxw2eIgzpx2fus5Grp4OT1BdhoLY3ixuCDXX6Q4YXBIeoIgpI9b1E3nOmsWWB
qLWo91byV3Qkp6rTfpqJApN1HieMiCTusF9tavPGf+XVDcII+qWpmjs7rAYDZfX4VpevPlFfo/zt
qv/mSzUT32z868EcKeRDNIbAqczaPdOIwevo3qMPqZbbuHQfKsVwaCrrCvaINfWoqZyrobcrU3NP
gcrYQXFerfxU83iNrFvD8leJY0ilb6pWHcRMH5SsgnPukYm972cbdiiqWGBo5JMCb4k5hjNQaz2I
0jDt1rUaEnRmbRqCZJJ5B+xwpaYIUSh28mA3JS2buF+HNbOeKeuxxcB7cHkqUgS6dUu1CazdysXK
4f+VclcbOJNH7IXos4y+/in4WmU8rWsNIQYTXz1oXyKQPZ01Xewg/S3GaKeW49L38/1gEwBhj1fV
QgTgo7sCAuKYLn9lng54IEc7BUKcGdXAPmPWjtuwFEY6/TL7jqNHm2oo4vt1k/DHqvtDj5hlsuud
Pmrvpvvpiq3NH7ylhBpAWBos1wHNLvV+V00PG4VGYWMEZdBPXEnZ2yQagYmDzjmgRs0QWJsZs0EG
9xLGOaPsidy8JG5Yx/3pMcmWSIFY+jLXv8iU4Ca5V1E2/QBGU9jhFvnwoiFKMqGvzs1RPJIq5vTc
93Z7NsCzKZG6UfRFrP2U4bMCzBKdMgKnJGyNSREHp09PvfQPU4Sxpcr3bClao6Tn/KcNRwFIIOg/
OFfWOov5EYBEQcXKT34TKM2mcdR9F+QHBW5VNHmKqXqyuce8HdPYrYX6zMHFK6jwuzRda3RApUuC
uPUzGnezzt+QiBdRtLNAe45q/ho24UUyL8vQHQ3Bq91ixvdbZaXmyUFJ3vqEmanyqNujHWIbxR7L
8jvGvFZCcj3lfPtIMmubNzNrNqLkVAqUcB+mNOPoeE0muANFZ+i0Gwvkk6gDple7ebJUCGcvTGz3
Eye3wlxyRK1ZgHGv1mOC7dA4Iakaemo1dtiV40Ae1dAKiFmR0Zz8otnQ2CMGwTvqfwydWIXzJ0f7
2zR8weaZKuRWUWJkewTsNIW8LTy689hBTfF70l02THo1/Wvqf1ut/GcH1r5K9VNgZCutNF8mdV/q
8qoLGh6nJvTgZo8v/kClLpHZZdk/p9Oos0AAosoduPUTwCDKtSwQco82cmYCw/KnT96RheA6QUFJ
8cHvobvh1UeNZSmkOkWFpzG2FRQOSkKyxCHjYZws/HhkEaVA6dujxezVqV3gNrdYP7DAJfEk8FeM
oi1cQeCmY3xsySXoQxJmMezqLdo2hXV7IJbxyIgssQG8BtskM7ezjEntE6+jIy0q9sK+YS0DkDjD
QAsrFNIhGMQPu0H6fxbkJEtwBlQJEJABfauLJRd1ZEHqTZ6BQFR3EyOZnJzAKuE1MqtT55vnDnHy
f38x2nTZQ7E81TyXOmggYtBcEd2jaDog/ZWVzP15+Aw+s8JY5I7O3jTpX83WP/t98abPHhFisEJ+
JJbGFBZsH2uU7Ir471l0xUapUJw64KuLeG+YfkcyQbIzI+ClRnNXZXesrF2Y4gYhgACHDhNoyZF+
s7p2Q0WkDDcZcF8kOrPcwlPTm1ljUwdyo8b9Xdqq1zkp3J9kp6fTa5Zk11A/NCAbJ+6sBOh2SW/n
MFZJ8M9O/Wmox+PIZE2dNm3n/yvzcVvgvejj2EZoQqnjjM18fa4loStxolCf9bPQ5xnnyGnr8L3q
QSXh8YCpE9/04EbHQO8pKbH2YVB7JpeAwqeWQCzpQbTJmcWW7MKY1A1nLN98ydKDjKv2Na8OjSHX
Pr876cJNRlFy19M1eUUjI2gpb43+2+TKxapIkggQHGQMAp3u1LbXsT+FvF9ZHH0NLMwdrzAmprMD
smI2lp9hMCx7RzuYIRqmnEdfCQM21x3uEx1MTB/7qxyS7SKhpcxR8RjyLQINPEUIC1NMeX0NdR4G
rz/ImQPVVNmH6J/GwHypOLmSx8F8b22AXbNYwin/3Creq+NM/JFrlWvMFi9mB8eTq3hZGO7OVAiB
cUIlIJxUCzeV4uCN5HAOKyRySGAyN+TB0vkBRUMMpai/jcP4HljMCVCbcQzGJONg2ym7/la28avV
AANIym8URCSF6AStT+F3kCON1c0nJJhqeuVk1tKJYDHWBI1/KWI8bIoGZedfKE+I5N/SQvuvVFCs
jDkaPPEw2dgaJPBKvM4PW59Mx6hsHimxjW7prrNDVoujtNxN4J6F6ZKbsG371ZhMG7qFOTcnqy/h
X188Axl9MyXdjc24K031xajUU770i4dqsYtQgwNbqEiVf11hex1rUzcGjOwfWOF4affu2My8O3a4
PeQA32Qah+rEJwBATiTcs/ndZvF0B/NAYnX3N5kYBgFDDtwxFs6yVj4qIGUBGWVW6bGVtoAyuFDX
QvtexI8KjREutTKdFl/sMQdIVkWScKSjm+IY6afrwHOoMn43zfRfak7XeX426oOH5ngtIeSGVYB8
mDrMmDWNRNBzGUYkkwy1cqQ3wuYQrCzUNJL3O6OhElgfgv6c1v6GZwSmuDOiiVL9N9stSCnhZ4tS
ea4vDHjflX/tHL6t8ejwrZtoIljtGLRUo0LpQOldp/AgouliRWwuy2EThveyiC+lHG6KeS4yUoLS
YE0LSVYzv3E0SRTRx74puUv4FLODhnSk0J6ysZYxixfuNJKJmrXG+MAsw1+NzJOKzJIeS+oMt/Ul
wBs4wKWpnHLoogpUb2fSX4LungXWxrAeBpqfokKX74IHQwyWVMXSr9JT3BIRGERIdAv/Y4KVTtNq
oD6xOB9ZWiNG2fDDaTTSFz+qkT9srKMY5bOuDYxcZMdzJ2z9+FbV18D68rEHo261JQ0EOTpEcoeJ
DpB1vJqCoSrD2Wo+kUgi+T/Szqs5biTNor8IEUgk7CvLF6uK3tULQqRIeO/x6/ekZh/U1Qoxdqef
emLUKgckPnPvuaKXy9GEJ0E+Td549wlP+xIlZTaUGx3VU4+vISbhbd4aWnmb2vVdODfvQegtEQuv
bOBDGO56rEoIfeAznoYg4/RMyHXREXWWq6Z87M0GFv7ec16FiRuWhIoh5oi1jGsvmdb0kYypYpTL
+hKfUCHpC7kGK2ITarcnyGAFrCeK9qrKGNMSICWwB929GTNt7fkwK1KFlfR2AQ2bztdXCgcnLQnN
Cd4ZKI6Bj7znKAXV4cLGye22t3ELK2xaxtypnce2735sd572OrJqdd4bZJcOqi97XlesMdzhI0rj
7WzexYq45W9yY21nVPOMiEmLbfuzM78m3D61PyE8CTheHrzCxuj36aX3EQzJEKiK4ClMoVN2SBqY
eVKfqArertDdom+wBneRxYzifOx0AmOjLbcsNjP9bHVoDji4uboFQm07d4BlYjNHuGJNBFF7zBL6
e4YVWYkTksFZlY6HtqBmZlBkTXc2g3CTEqw+jzThSVotuoZ2n0BVq1OwTXqbHpFr/lMp+vIHJkTo
VsZiPkzzmyORphhEJzDg7ZkU4o2y0B0bjD3zLmeHv4lYfQSMXsZw3DHryevtnIBoM6C2zieY39zM
y0zJncWxBMzIhLmvSbPtF3OwrhmkUGZrYnwvTJZK+c3fbcnORajuf1RqSNNBQxhSN8SFSm2yOqOw
7Mo+asEPrdr3YHXb0th53rw4huxcsYmts44hQgeueGnZxOpxwmlkIgoa6NrLuanzl7rTHvgTfCBm
NxQwrJQWGBp9S99KxU2wsPVHrGGMcZUyYSky58WrTEyoxdKQ3JYotyKmDk1xx2bguoTxlpbJEoE2
alYQl/rJArE9p19D+Jzr7P2SsxAjWDttVcdMIo23cj7nrYCYmu3z6cZJq8fG/TkWctOM6KtsLFvn
mtPZNv0lTbAVkH0aA3cfJx6m+cqv7O/sjRfE9F/fq8RQoXumoxKDlDrwN5u86WihzX4eiwBpq7FO
4GbfIAT6CvTHUbk33OaQbdvpPtZp4phGB3g9acd1h69hJtZi/AZcbvzph5aojQyk/tJ05AUIhIbe
MZ3ZsY5yyrZWOq4rJrIAV8d3XdtPqOh5yHIOGIWxdCegx5SqdIG0yqZ35pltS2XA8+7M9Buuz68r
7MIGKkwhHFd3HNyY4uKNRbOICo5V61gye6VCq2k6BzCiTD4bItGxNgQuGwPl/uhhC6FCb2n5/34b
iF8BQ/98F9Qstu7BCxHEO8kL+Fen1XZWzvEAbJZkM5ruSYuXFlufxI5WKB7Wk6YozfmV3iZomsPr
1k2WwxCemsmjKPTWLfDjopWnCsD1KD/VdgHIoN9UWw8RduThCtpxyhu4P1MDVeW9xXYZvQL5EsfC
eWCBeiUiHGrZKyv4jkkk+o0JMBcCjUF/NKrnTB5dqEMNHrDRJiEPhzwqinlmZVwsTO+nVZxEDlaQ
sxFNybtn4RiJPkiT63sD5TCVDnanabqLkpMZ8W+gBllE3+Bdn4rwOqhfM8HezX716UZ6XK6+/WAo
7ZuOyuXD4TzEyRLOxlVfh/uuPwcJQsP8cXjV6G1rxlNMhPE22zynHKQDyY0GRTd1WdHqTC7iRwm7
22LUgVKOog3XpY/7+DhLKDgG2u0PDEnYCm5QuacBltchW/rGsnbWOjDrDJ67ln2gAEcEXY8f43zG
tN5XKtXqdvb8vZcZywgmeu2+KH2vrTz1VvPNlXpxSzsuJiBDF65r2yAR8Nf/85autdEPx0jGNySA
GvY1vR4wNEM/mcU30B7FcfntWvzXC10gNoK4ELrWi/iGBwdHnBWcIuN60teMqKfm4e9Xvrq7/vZa
F+d/MvilGQfEzvoSZvZH2+MFQJARf/ec+eZlLqA8RohPdGr5a1O2G90Ne0mCt/R+HYrrv3+e736k
i3NXTFLTw47vTp/OrAjb7jacb/xq734XxPbdC10cW7LsvVbr+UQ9beK84kjqbOi9W6L3/rtPpN7I
b0+SSUPK47tmfBOXdwDd2Ekm/pfhvdfdf/kbXeCF4p5xVKHz1SUzhXO0mseDAVCgekv7u//7R7Ic
GO/S1T3DNS7upLg347z1y/gmTA61uOfSxgztVvvpu6eepf6m3y9vDyqDYVOBw+GxYJlcvFJaZ0R5
WEl6k8R7Q3BIgNdUtIG03XJnqd1vPw2PdI87v2DJU7q0oYig4OOLsFywDeRP0bZSMZywrMz6Xeds
cT+63k0hP3v/Vv278YV4kX/pqseheoz9ByM8Ea/cVmoo+NC2TwJtp287P0bYpgUy7OHckJqEm75h
2iWYxqXaLX9y8u+K5PHv37SlbqzLL4DHPvQFHm+mdC7u76D1SjvoZr4A7FqBRJwvGtq5MV05wXs5
yGVkM6bUjXXuEtaxnPbOHB+boWA2lx8bH7dvaWj3MsMOa8w7yrB1SPAVoEzSvHNyOUmJZx4YM0uL
ancb4RkLgvElwT5byAIyjLNNXZTPm9mwVj09uFFaJ4Pbf2qRSBbHpk7XFX95N1sHh42jUVe7Aq8z
etmwat8iZg8d/DLaThjOo38jBnplu/7u8X9RHDnqMjGFCeRG2q79rxpE96UdNUWf3rQJguONRZZX
z3vU1765aqcjp24cPf/9l/lV11z8MlK3TNLf+HrBe15UHMU0E3o4TPFNFh4982feMFHGITaRqW7n
1zkScVg7CzWarjp/EyWHOAs3qCjXNf4tNph/fzuXxxnfwO/v5hes47dTJkBqqmUa74aHmxMBdbMf
w+Q4ZyaRX99EPqHi/edF+as4BmfqShc6lmdfFsdRYISymWbrGLJ8EcEyYfsc2arwMfIP5KqlcYjr
4b3HxlekTHw1n5A+agr6emrqj3GEjOkcUtor/D1u9qhgEFpJym2KZBHbXfHoUpAkyHQ8gH7oJSTT
qzb6ETcIIZ5Dj2Q8tj0NK08ZrgIWogFeucYrYRcyDpMmOSeHAvmD02w0n26R/UHNuAhF83XcB4g+
UbimeyXakNigyAW9TkiIzVNChh3BxvhTN++S2D668U8XXXQ6E6RIRPHkXVnzJ8nhPoHf9H49Q9tk
fprS5wKtjolEZJSsRN9r6+xjb7NNuFVkvUSOtTCbiPmRkqoy6Edz1UyfDEyvOv6nbL0royxXIbWR
AZY1HQFkJWenujO7r9i679grlfgIiyG897pur4+4NpCKOVhQVl726kb6KqZb1fp5Yzr6F0q6bWJ1
y8TXVnr1GQKTy99C7anHrp2NO1fzDknwKIF641zIGWIz+ImkQL1+rQfdMoZZnMUWYAL6WDobZD5X
0TQeI/s9tHyC52j5SsycOT6UWiVEgUZBOj1Bdy5c5Cj+vG7S+UUSuwgzZi0kCM6u2qZYO0N6ABR4
DzI0FgnrqRCuVDeNOw/rrovJG/QfNJu6QZKNghNNgjuRaY2sw79HD1ENRDqWeL+xb5Tx/UCAsACu
SqWr3CJT5MJsGHlAkOfTcexkyaceE6ZXjrs8M1cwkJYO+g47ipi2PpXGrZ+Bwi0ObppsvTK6D1rS
5vKT32TrlocMprs4hkBHYENf7AtkU754RbXbsFQn6sNGuAtItSueagB0pG2EA+xKBvI48Nxh54+E
VKDbM40HN/xpoIQq4qVSg9hnE4z7gF5pCCCyo8D2/GydYDlXjBwYHEsunsDZ6b6Jt/vOY6Mde2du
Kdu6YfERdQfk1bP9GZa7kihs2vDg1uiZsfpMaRPELiePjVIOhM17QlbeAbytGHPpAgc3uUUrXDoJ
q8SiOmkoEU2ctOY5bSAOmKR+pvc6zYmVyKWTiYUbga8Yn0fzU/K7heG1ApCw/MS9iH4ksfqDwOfN
5CctTldD46J+Pie3jrvQWCjJuGVm17FKZX+mrwsd0VdX7Yeg3DtJ/9jN1RvjjJtYbdldHDfxPvEM
vjOYzCbes+aJWfjC5PHeVuF9TTqHZETrkOgw+Qcb0/KMEmXT5E+R8aVF6IdrnLveFodiqLS4cA0r
fc3we2KKNqdvHmK5kF0EmqLGucnFGWuIZypulWUYS5vOuANe4ucsTTBBqPXGpmoEI7N+3UzmPSwc
LoYBz71P4Ae/9ViAyXobtHUwZNvaa+5MbwMUgQV30n1NKMBiHpLdQ50MC1wK/YEacGWjqdPy+0Rz
tnJQKhFjk4U/1E63QjZlpjoaDwziJFd3cBd8jDw52prceE242QuFQKhZBlgvVKw+Q7W0AEuEDjxt
MVRnGGFovOrGu5OT8RQWJPxE8cHyCL8wcG3KedWSYhQixx8xVpqJfRIkh+KZq2A1FV6zGdoJGfOB
74k921qbsa01P8xMuVlRc5Q6x02+juzgXWYkmpWbCUSKhEc1DlsFxeHps0RWMXaKaYbfNZ/Wlv9u
TYQbJ7eKABVQuDQhk2XuTGu8Z9UZgykYUzYFXk16ZL2YbAxRCoYCGqLG949jpQuOLboi/PNPI7JG
MFvwQbSrRKv4r9N7zSXmJXtxNOKC0aCEYfpo1xum6/s5j9aG/hFj6ZvxffmwpHrabavw1woxAN/o
yhhJ2CWeMUCOPnXpg3CslZ34j9p0nlCAuu8sqgQUgvyLQKNdpOJpI+I8olc7AA0xMO2pvetM/cW+
dttGvEtMdWZtPsox3dnmsBm78dHGf6kG7jbAuUDUy6gKd7N79PSWfLZ4D9MKZk2zC1q4VoS2Wxkk
Ul1Dwl1udaFdGym/fA0903i0UJU5s7/xI95/DAYXpFgZ381AHeo3JxxQF1VrBmx4F6Hms83I5qsI
L0hiAW9Raggmw5qNoUYUCPbaqyIlfwW7uMUwmNxgM7915pNfowQhLhZUlZdtx+x1Yv9KupLSgOdY
1tBBJkipsjk6QJHkJPgAkbDosUvGCbz57rbFzpwHTJ0pQmT9OFIzOzAtAb9dDyhHDJWzhOKVq2v2
MVSE4WZ81XbEfsXudrR+Gkj0zay5FqS0CezTsA9whTkYXBCaDQDrOEmymsPFNlYk3nQ6XCVCGYKv
YP7UOkx9j9zXEwubdISoqZ2kJCUVn3IHbsTH9h2bHT6M6nZsh7MY4XdP1EgnpVkq2OjNrYmV/tVv
kHJ0HO39fsR1HHcsElHkYQ9nJMGX5rlL10H4Qk4Xg+gMM22FOnb0rh1t28aAsMo9Ohzd3LYFv9KG
MTDbv5Ajd1pk9JiQVYsF8/XmFporhGosKpjE3kI4m2emOj5Pxo8AacnI5oeLk/NqWW1jiNMa1/yq
jj4Y3tjH4ab/FK+E65gARL/ks/kSPzoaZcMV8dcNMskFg9zAWDnIWOvlqcblpNLfEPe418xzwQXz
h+GtmjsI+I3+weCHXV7itLuad1vj+fPUWtgsWL1Zd8GE4t7DJDG427Q6zVDASPteJQO+GrCJITnA
8ckCVW1U7TFvvUMBfOvv5a24qPD/t+QExWqCz6UZuhhA6GUUekVVWUdnKlcVqqJk3g8EScZy73v7
MvnIXDrD9d9fVZXwv5X4v17UNYiLZLbI8OhyuE7b1ZhVKE3IftN9BBlaVkgBjhHjRIOnrXT59arN
31/zsuX9z4siIzItYTPn9C4mIEGRGR0jJoprh4wtvHcm8c3B/TTsZKTMESdWwZO4C+Vh7q7j/CiK
lUlQYY5q2lhjF0bSi3tBVEszgpXQUGBb4N8tB+0FRhR3vDId/IKQ9uF8dE8y/7KDc1mt67BgsoO6
B/JgNSLGiD4dG+IjlW3XrMgLKTSeTMel1jj7ST3KC/9GHZFTL3cZF9zfvwV50c/851sgntOSuksM
h37RXbU1+0ajUXJVVpOmfK1AvnAcdsWXyO+U0hxuaI4pYbCSU+wce+3Nsc79cHYsUsbn256cqGh6
de1okx1xn7CuESsXeZiBkNJngNsiT4hjegD7baye2jnddRPhCkgLm4octTp5F4K0F4It//7B/ngh
e6y+PRunk07HyjX3W6M2hIHTGXNpHSlIsxwZXcfWoH9Mmp0nOVpP2bCpIA1886pq5HhxJTP6xGhv
CBuasXvxqrTfVjV2BV9nZO3CXU02bhfXJLUggAT5wchwgpSBCgLcSu2+fvPqf0ApGLqJRtXyJG9C
vxiBNUk4aC6PsGNIiBK5YySXoYPbUGFiKiH+Cp0FfRjTmyupvWB+rrWdDY8297+ND/7j9+AKx7Ns
B77D5bdfRK6R6P5oHnsLLQNJYNVXNp9DqopCPUB4Ypo0LiNnqQFK1U6umxQmWL8bmw/k1rPai8vw
EDktj7xntfoW3FB//7b+tOkxpGWTKm85NreA+gy/XSEWINUKJZx5dO9Q8oPNa9j4Q/BVHPf0upfI
zu0jz2nlMG1Izq0P6KzZkc/9Yw/DhWbs2zGU94fb0WAMZaj1iko4lv98T9Cc3FyfGlic4AFd46YA
SjMxDrNaTNLkukMNuTJm8qbCjxbxBPrpomMHigteq18dQDUuHRRmS2Rky2j44at2lgQfjzlAyC6b
uErkPl7iYkFZGXD5ZHbM5EforRNklNZNWqJdxBcXsoZN/Xcnfgy71wE5wE8xfQQjMEDrQyfXgAl7
dotIcK1qeqs7F2yOq/42Yk+IlWshfAOt11vGtjS9hYIVGc+z9opMOKl5HqLAcZ9mlsfOyYbv0cZY
LxCnT4gOEmjBJdsCr8fpDm6ofKxI70jhdXoG2MBkYYyffmtczdaLz/oZCTYk4O7GDUmVK1GqumvP
WVU097121rAr5LclWjea2r9fOqb7p+ub+8tlVmhYjvPrd/zt2mlT29TMSsgjvpbQ22r5je+QodCu
rOIY+Cvlr+hjPkd0a/OL9chFQcOue/ZRvg1RiISBbnrjsUa20DKJoHIg2XfyVxPSV2i8mxTmkfbc
eNwmof8RziO6NtRDBFdAzEqUTQxPSPVJa0oeGdlfx9o5B81nF9L6Gjb7Ko1f37nCZYjH2V0KoCAh
w4ShgQPCmMejM0tuRxO/jf5opvE6i++ilw6An+mfmNcvTDvd1f4TT0a9/xGp/FQP4BMocBTLtOOK
DtVQUg0E63bB/SzrpXUaB9S7iEZL9pOJ+zqkz7mZL4oMKaEDTukpip5TAh9F08J0ljsFNaVNF82P
WnuJ9GExown9RSaT5aLG+0TYsEkDF1tHAxmogyyub2fCRMudXffboSJ/KUJ8kG1zoHc9rZOTeFcN
M1g1x4KSA0OPK8i9S6pbv3+skZsPh9Q7x8DSnBoGMzV0mrMzwyP1ITp4LY2/asD5010a+WsAStGl
G5Ejd4MB+oZQYoC7cNYaKL9Uj6yFJ8zdGkwC6I9VubNooUo43WDarOGpgKWVD2z2plvPJ+aNQOkI
EWugQ0FcegwrB+1Dfa5Ctod5qveRTmCR3uE8QrQflURJyfFG6bR1Za9Mn23jY1bczPixzLm7IaFg
Pb+G4NP7FJJpcEwKzKchd9MPQQRa22z0Qj8Mc7T2/WRdjeVtTrtbMD6Ddox/xFuX2d3YUYKsgBYk
co001+uXKlcyXUgYUCag71X7bKfYHjcjYhQw0PUCexvDiKynxd6E7dp3tna78fwVFxeefB22TR8i
O4lQ1Djpq2cBiea2zsu9lb52/TF+EFZDCm1RfMKqRDuebt3Cg0xC50rBr/mUPB9eju9LQa0EWU2G
uTG5EBq8PJq1TdDsxmzf4e8tBZCT3mAiZr6MVXcYqnzZI/AawulaA0sWc1kL8Fwe5Meg8rbCb4nr
y7dSNI8lZLnuGYkwg3SahZqw4NAi57oYPrkSl6Mldgkq8WS6kxYSv972j/RJR+Gk9Bl3QbBVRG1R
1j8S4CT2gK0w1GAhI/OHgMr9bTKMy4BdivI5HkeiG529APetobmtm1tIUjrBPNVZtF8t8HGtIISn
S1Yxi2PFMmzSQy6SlS/ljZ6j1qQFKgdtuMpcYuFE+hNt+qYIslNf9KfBql7QkC6LCfXt2MLlHJ9r
C2xUQRGnjWCmBjLA6mLfQ7yCx8Z0sAywm3ikX45fSUyDR7ErE22BvJ0BIx43JgDTr/U18GZo054G
a9+YSfEmhSW0sSUMd3O6we26z8fmaAnMUdNpmhiywUIKSEgroI6XDCk8prkieOln495l/moXYBmn
gd4se3TwufiI3mIa+iSAoRD7PdLXgax10C15wBK92YEdgCBe7I0pP9UQvmIykx3+r4YxWYHeHYuR
oveN2i5kZKCuIb35YVA+6yUUXy++0SJi4po3GY3U6tWKMCtxrLMPpZOS3TnBE+CYATImjwayX2ad
Ist/eMlHrV87A8Qsob+6nFhxN+9Ees7EYzVzKEB5DtAeoVivlIPMBfch+1NuapBY870C2OVZsbLj
cSPQrKQv2KWn+RQ51bHvQfAhCeaBGc/FqhjptMXaySJsIB2UtgfXe3cwc3enOQ4OWTvBP1wirF+2
2M306EGj/K+MQ0JXmz5N06ljzto4oKfARoC3RDOG+lIqAJ5XkPEjaXiZuoDGWWclwCk8OXZ751nF
hqhYxrshKodkmbTmAfZtwoNcwFmmg4YOJvXym8rYuViwqUbDsCzLI+RPZf2ZF41G5HOpNpMtj9Ax
aqh66OSseMKz8VDM5ynAN8UVQP937XKutfgR3YkI5xwmsEbaK4eDYJxRMq7LsG0yIgX6bBpAXJLX
yeyZpN1b/bOFQy5mYI+8stXGW0MMq7IH9Zxa63DeDT6CLHnHAnPhMURKe3NJSYWgEuWnJCzZ5X3d
F3nBqMzhCv7RFfiETaLFCDyttPCQVvqpZXLsAphJ51cejpnbrTRcbiZ8BQx0ih08iMdazRkj/1C+
5qG1mqJuSx91SIyYMSDRuDUacxh5DfeUxczq75XJn+pHvmQex6iX1D//rB9LSeaD7+vUJSiE4Ftd
gdrBqNvxTIzlw99fS/yp3eDntMEWqrRx82JWUFtmWJZ1L48drttOe8nQlqa3uKZHEjqSZlXkageU
bXUEhOQaqKddSBkBDuSbN6I+1WXX5Ugh0JAZlvjPHu23aiyfE6dsA2QyFml0RouynNSBVDy4WF6i
ROJleMybe8clizVutikBqSG0vW/ehP6HK1y66ptwWdkhkLrQBeg+/mJDUcg8lifGZ55NK7uM8Pe/
T7Q+FucJWTNYfGJBGgQMCJNcZ4ftOeVpi6uuYWCkY25QZb7bGNTTw4MsUKqaYOmic2QeqTlI5ea2
xYyC2kfWEO49fwE/xYhOWfxVAlAbnP5BRODZSwIXIkfhqtGClZuW2mDU75PpGA1K535Q5TbHtAr5
7Q1rzR73weQICgB1hUN2W1r1hukUYHJNKaTNJ/zyEz7qyppZ/e9r5wQRfRXCwJq4ATKemIwcV3is
FrEJKkvnTMO2zWPBzPg5YPTlTyiFwFbaO0I/cnPZuli5420a34baZ8x/xxbORcnEwixInh6SrDrl
ebCauAEjKt4ph4WV6GzTP0vAIr6KQ7nymnubU1zds9/8mH+4okifoYn2uKJ0+at3/O2KajWrtB1D
N45jjdGbVDDaQur5ksG3Bce2Y2PikPMpx1WrURhaD3H/TY9h/OHuMi0SyRBFuqZr6mpS99tbcEbL
DEAgyaO6GDz3c4rFnWmVaj6+CPKH1qivVKlrliqjgPKLRr4zmRPJD589X4zvwSOpoQmZY6Gpt1U3
cPJoFFl1+IPHlfidOsD6Q1NkCUEzrdP1e+JylhQVud2lXQReJr8Ft9YysPaYAPWvSXkbaQc45q34
MJFJ584n/JspgKROw+PLYpPLeB0X7hXjiIeqdKhE3EesprBREgzDIWMEjOFdvtYlbIQ+5t9/Ru59
lOK0phnIeDRwwVzbBN06RAXDBVyirBDN2a3YwLz1MdUO/hee2cwZFz0UVLcLtlX07qGGDp3FZBEK
ABTum6voD1+IjWLBNJjg2chrLk6EphYoJWdfHGUPKvIwKKij0F+iaa8BqDVJUCJeGQpZx3P+7y/9
S6Z6cSTa0tMtHZ2GkPavud9vV4/tlyMOzUkcI4M708GvAWAxHDf5jd22N0UUX7PvZuJI7hZDhJEB
Y8JgRoFUG7Vyor4O53ThjjH35YqFYE2l5kSvTueuK0YIBYAiiXNBukQawZatrltT204TAV7dbcbs
rxLJ3m3k/UBR+/eP9msG8s+PJizXMKgmdFPKf81IegT0s4jr8Zg5094Mm7WpHfC/OOGhL1Dtsv8Q
VKEswFKMkb9I2kn3zcBa/FuZAdfCEhJnmkAScykDgc+SR2EeDUdXPA7seXriFAZ0+IazUnjiKIV/
f5ViZaa4hme29nkUuvF9g99GBbkU3wlzDTVYvPhSeEOmmuC6ru7a6kD77feeZN1rehkMR5M8txjF
QTY/iQD0LikXUMIIk9CrV5EDnkpZgFFWAWD2WGKYNiheVhDWi8UvzOgSFXmwzdb9KcOsx7Fsu8Aj
8m8uT86EP7xfXLa2KgeRNFsX77dgLIUxyuqP7Vgs06BYu32/g2VtZNcjI/+JjaVVs38j8a1O1kle
wffHN4Ffu+BPReCPzfwnGLc0fpz1Q9OcmbpvLUAbnULG5h+Yk+vnHul9N6JZw+M8J5BI9K/Z53hA
EOM7zWoizQZhfhpyBhBT4aaPpf9pjWjeG+OgEkWchu0OCxoyY3CmtwZRekKctIRsC3nIW5OAkquk
EJsp+0qh+XvENc4PSGlIhBiRjDkkGJC7tMb4ozQgsqt2aV+ucuvT6/pDDjuWuwj9Seool0sSkwJH
DlWDl8rV02s7ZMJg7TNQAY0N3DAibQoaCRU7Ho++3g0VOM9Kv27JcSofCVJbAlT8cmykJGwd8grS
PlYL63NKvxAJwRA8QMLAMErZWRs7wYAQ7rHIH11EQd586giiriNWHCT8mPgYQnOj8XeaTK8zH6+t
L25qnviOdHhsH20uFk19lezl6TMM92kcmTb0J106iwKLeZXdx+DJww4YLGtghowqoNzI3Z3OGomJ
g9Zve8++0ovpJhkONWT6Lv7qmVF4HN4xLR7CcSDerEmRU8yiO7GhsR84bFfF5K24xZH8khY6nolV
lXcZv1TU8cs5+5JRJMTTgM1rb3nbEVpiKjZ1iIFskXSkE5npWrdzqgprnb8bbCNHY5U0TxGbecQX
xkNTct15WIi1bidx+hkPKu7Ln+9NJElSW6fdK+tMX7MfEmtJM+/D2l5M5Cc0J1LrgQRKnBwM3Io1
0RWClUiLdGPh5e22LU8gf8Hp3AIjgaiF1N133wsXWIQFCvfO4P6sXsCVL2a8NHgKppaQe/OzgG9V
vSGiz6afQ39bUAPaDbNNfssJRLYfaivVv3nmA8PWHAEETLBFzkwVtUUGN8/s7mYnIxbgY27kmhca
cPnD/8ton7Nx3MipXhdVs2wOJc/DlnIwy7rVnNQbgWcrYS0Jm1uH0KisDhjmw4lBeRS8eLKGiByu
nPOsLtxZ7lXTVoQUhlqDdXbFmsGdHzQXD5PyuOdof98bk5MZbMZoH6PwEduMbj+1vfZz6t2rLITW
xNwBZbshByIoENgCtikPJkBoN3Cp5OV2todjqPu73OSakWtvunXM+uDBrByBABKXtbFhQ9Z2vEa8
sVRXVkYkyIDZj3mjocjS5UEP8EzCYdcJOoA/JrOfxbzGy1bwjfjeLq24SzCFNwOEJx0aAXdzkrsb
vyIxzXoYJrnCfCfDaxzClo27S67S8lSxALTQQojh3Z5QpZyAYLLAHFd4YBcBgwI1f5WRg2DEeQMJ
GsRvWAmq6qUeAFUHCMsFHAH2VBOurpHHsJWQa3cCzndfk66h+/u4+hD9ezc+aCInPcdHW8YWoiD9
ALJHuo1tBog4GAPkRUN5a6QfsMIVGCpqyaqLP0ySw51jx6met0hugi/bvYl7QpWAkxQAmxjAksJl
dg8W6q2ISYWOyMlGMGXk54jTLWt+9SBqV4k9gZdouK9APAPSgilwk7Yfwn+OeFtw1SD8kG2KQ6YB
peTtJ71ZO+O8yEzryZgJQg070tkh4SZMlLHxq/KMGTjvN/NA/7cohnbCYjDecB6x+5n1edGHWDFg
X6cPY3VKNAbAKF7irNkN/O6i+rTn6LZP8OQ4d05jbePgZ6THHMYcP6EBaOZB6P1mtk4eRv+M+4Xg
OhU9Evr5imUBnqs8JSnqWQUDcKCRoTiXn4ppxHUX8cRUrUYJMCN+K3gz9vCp/JBaefLkdB2E0wmR
WVJveUVGARLbsDkxll4OFY/icKkFzQ5HiWMxfe6fS9zPHpIQjjx12avkFcvHL8N+QGXQYGsxGa87
8ghWgDuAcVGnCNXoyW6EiTxJ3LlYazBBQXBGQki0RS5/9MSsaRMjOa5002cLUHg47G0QMHchU2qe
E0EDLnTXt/t1Czk8FIdRe46Ikep5TGIFafgKshmcpYdYhLLUoYvzdXKY5te6wcbe9sYmjvX7gD8z
4XDOqHa84Efs1CsDO7WDnS9t9P1kjLcZEmZcIMiLLIz1Lz0RwHwuKUmmhUckSZAmFIg9B2AsqnyV
4KfimL4pFP9YYzi6hX7WMFSl+M+aiNS4PHeGusdwjeKqpmEOFqGJNLHaa0W4HKelfxN6EDWq+8AS
6NPQ/qAlRfbUJ8//j/fi0Ueiq/AMdo6qVfitPhPdKLQOvAC5KeaVuTcROhQM+dha3XouSCyG2m50
TtPx1jTfx9ZdO5ygZWVcg2+zvzEw/ApAvigWHZpbaQsuEbWv/uebiXWZBFPYDNAY0R5qZzOPHzql
7Z8JHluO5JpoMUP81TRDQ+IKam9ixEt+7QHN4MfrtgOTzCKcVxRUhVoqZpCM+YkLlgbE56Vpt2zS
6mDhpHbgiVjBziJdbADHWzYnfOIHXQu2sHga4wP0zkqTWCeIsMNHOk/mT9x2neMs+/lYdu9ZI+Hg
1ipbQSV8juBQshbXPvtC+7PzinMU6mt1sfZoO3F6J3hyQdmKJAaeyr1v0OkhDSJCiIwv/Nrf/Kz/
btKF46gdN8Iu9M7exc86yjzK/cTojxNUq2aAbIhOMMr8VURYkdU/iaFE5kqAEgEvERc/Cydh6YwP
n4L8m4GB/ENPojaRDP/4x5KXO0lZBCPvB8YEVDDP+sxY8fs/6khDq6TOxLXGNkaWwKvFR60C+OKv
eiwOPtSkQEOmUrC2M6E80M0kKNNyD7J38SqZufAcmR1cHO02Q+SXHFJXnHkaxEaEbb0Inn0yT3z2
XZMEfgOAaGCv8u3HE7b6Li+vWheENrezx0zEvpggI1HMk75jizQYjzYDPpOExpq316GeFkqHBZPW
K14TiNUqkB3uriGO3GOohuv+s7PgUCFUnoxkRdyOic940tZjfB/uInq46QnNBGNlvieBfd9fZvet
j0ic7FYOKA/OfRs8OwqO5JdrnfFxUAec9Q1t8yFRZ2XwAxBigO2uKVdCszfo+QxFRegOlvYBiVRj
3YGDz6dlGHmQjNrNAKYo6Q/DdNf6MRlATGkIS9IU6ebKHvfa/xB2Hsttq+kWfSJUIYcpicBMURQl
ShOUJEvIOePp74Lu5By767iqqyfttkkQ+PGFvdfmB6gIb1uGPAkL4UB/MfNui2o9I3nyxivfZ3GU
mqnbMf4fnxdVdBcehyramBZ8F/g32QMcBObXH6GlOALJRSUxKxIvr9K0XnqJfOxMoaY7VfVdMYhr
7zZzMKxyVKKEPZEx+mxQzXaUx4QyDSo5hRIg+pMRPJZUZH60FgD4tzLUuVI66LxR8oWHT0gbj7Ys
fqZ9YKfQMQtr12U3xRK8moOWzANCRiNIfRJhSi/ZNHqM4MCV8vCTaMHOg++ajjdSTOZkq7Z3Mc+o
Vdm2BMSBYx9iftUQf8YbxCTl8qV7GDoEpP0Oo1w8HTMyKYWcUbQAmzFxMVau//LI/w8rOLoeVUcz
pSmGzNj536dnniGszAAuHgs2CBnVtiq9Wom4EiVtTTIblJeKlbHqjJObIBOV59mZ9fw0U0ZYqDpg
eDx1yg60Ct7Sz0oTNr55DBf15IWQ1G2ZyltwWaVEU/CVxROpqVh83Ig5yogZgzH3qh9KR5yzs0oA
s4DfouhHx0yALmSvZMkBbTxbwvwMfRMjobPkBUYocNTgqRAhP4TTRxzDtZHHg0FQEY3VFB+kMoTw
njp6S4AhfAAN1j69Xq4vDZZB3HIBs4zXiRswOiOxUIP6THPbzbtxGja4U9wCXE5N1nCZPhas5Wnp
LHHYWMgGDV6z/rHXRRv0obyw8HIvE78lNG/6saPaV00SDx7HAbeJSeYHVX0cUIzAIa2BOPS6ieol
pDLdaFnPfFheByTqlSW8FHQhZFvbS7pPo5NRobsim1r5rKaEoXSbSHKXoLYkfebx7jAwMH5jQYHY
eL3krJFzcBV6blNjlVP5VQL9CMW7D+QRx2VluQpRioXvZbUAEuIjQUVsmXR6/I4qUI50fEuT+0j3
PC414MLgRD6ajxu5fBrKNyPGIdMYK4Gr4TOgLjvc6vzfBA2u0KJ7ZU6h4YmOLO05JK5nMH6ZwquP
+98UJ3uKiTbVhC0qRbvWjIf/vof/11FqMb4SF2kWcqPf10TKnAbkFcztsUF7gUll8UnFTX8AG8r+
dnIbONopjhPjUUdC1CTQU9hOmN1nJFzxmy8BDMqt1w6ginCJ8LIZGnFbJDIn7rmJsp1kkQwXvtfN
Vzze2uUqZLWTyOFmGO8QOPvwXsSTywJXIpnGREMZjkty6XBujzI8d37+MY3I59VIzXiSRzAHpvwz
BJLCyNHYA6eALQd2POhshJKI+xSADkhOCPch4Mr/vlo/StDfXjystxjC48FSVSqnfz/wYt4FuhxJ
XC2NDTRxsgYwyKzmtumBBlM+0dj2MhkbmqsN93B8yQ90RgrYs36nPidli8b71QQBWOXwE38QO3EL
mqxz2dquxoCZPkOmXrh0vFBHxofacEqUXSdf5XErQ9RQeD8orCiLkB+hfA874ksopwFK4ImaG9JS
9GsaPalt55QAYAXjKmP0nhVIbzw5oYSXOD4lLYlGBbLUYacPKQQX1OtitaZFXqSoKs7EYQEuVHBj
OFpw2MFpcoIRu03abQLr1lYoeRRxlxXpTsmRmANmrNBxipG50nLxZOVfxYQky/iAblIahNLWHp44
X4/WZTZ5MRr3bghxhdwV1CLLtJGwwr/8VD/y5D9+KkSHOss8qBE/jrp/lNnoCSLMeSKQ3gQIzjzd
S7ZT8sL9NYujidV/5NhKqFP1MXDLUtgo6khXlUDV9m2TVLHE0M5l8BgSRGa14cFCrSPQHgXpw4AE
D08YN3sFroNGlb6Rdh+1AZMVpjgBygZfOk0hwy8K4IqJlE/u1kie8QT4MCAAV2AkQkr0Q1eGLh68
TPesYYOHft1xQMjZXZie5qrfKiIpMSz2Sp0ErGZbD8BhSkK5ppdlZsOLPSRnqiOLQOHtJod/6Q5+
Hv7fryGjLFNW5MXJr//+fouGTux7pTlWFqQAKf2c0CUhbZtKn0qxvs5F85MnBEFgA6P+JVyE6cwa
o/6Y1gC3o2eRV1wIzWssFZeoEejmjhl014xWAtJHJ75KZwLTI23YFNJ0GYhNI2Focdr0UGj+++FV
pD9X4mi7IbYwGmdnYP0O9AhKn5XQHHfHhEKQZkfINQCpFllv6A4V5gJh8270sVOTaUgeI9XSGL7L
fHVtiGE8y8yZPpfmwtII3i2IbarAexfP9RQ7WLP25aS7ieajVYyQMdpBxP1l8J4lEJc7vpaeRzjo
8McHRhC1xgWQ5B0SaPLtBnIODil1jwwDK+8rzzSZwbA+rxWMd8Sug/CIUecEigFaxkO+ESpnq/O3
UfQd5ZKrY+oKC2Qz6yrPliQpZsl2C8Z0joB9d5MzyZkXiFQZcDXIKIeuaZFyUSC40plfm5fO7zfL
IKynM0my/igJZIFQ/g9Di0+meeBiYTjhNIp2ZAB5M3YRk7HBPOP8kK4SgqBOKTl04SCYoT3U6o/6
1Oc5ScExGpOXLLazVkEvk+JxRMHZxvi+PlJT3/UGb1z10s21a6lgdasjjOWBjAZCLH5NEXIVpJ0x
dxaYih516SKz8FEITjr56dqzzNVIAw29H0/2jWTcJZhXyYBimDE199qfF1rNGSIel5H0koySijzc
5ZEV9Av608r6iod3Dj7AuGHADgc+p/8xlsGL6Qd7tb6DvHsqQH9BfQweRSCJI+Opkftz2Zsb3OWv
Sbv9UeTgDTAQ6eCWeY0b/SyB8Y6IULJULyS8CB405Q8VlfXQk49Vh+jita9x8RchjdfRYwtcwKHq
V3D4SHvO8gIMobwCbLHRU+QMQnRht4Hblo9gcb6OFost6LENX7+lgFjO3xZk2pLBKTRfRvWwCMDo
z1QT4wB3Fx50AhRgS2XwKDuGR5Fryfef+LgRbb7rF98VY19/Abcwh1YQAy1TQAxdRvItS7VjFT63
l+C2wstAwGe2WIytYJWXKew5cR0FHK+MpFNNe1Syk1JFNnMqGC5tWqN6JPCpsWs0roGO4OWzaWH8
h4/q/CW3JFWRl1h+FwjjtPhbsPS9ScILAaeCrclYg5GwkwEw5E8TQ7yaWXQVlBscX06Sun76mECT
sAbTEUMMZ/iW8CDX4SmpkKyewsJ00vG5MV70SFgb5meov1XSocjoJh6NAUapku0MMNkUugPEXYlk
yPyV1/NMTTHQezG4nitC9O6EaTgyXmjc/i4MqHURvFVl/dQtMM7yC8BrnwDhGcF6jocK1f3YEYgW
buLob4WI9GcHLCvI1VVNY5ms6uZv+2Q1SfLE15PmKAJHa7cNZWOLmZo/D4XG1QnO6pQAsLtOw1ix
BRtW/32Y/g/JPOp0SUISgS5CN35HuxgoWos4suqjDF85fxtofJGRGsFbMHtISgOWPdQL6i8wsP45
Tb6U6Gt6qbDs+sabknqNcvvvD/Q/dNiypgMiknT8Sqw+f3tXxdjGJVWJy2M3TW73nSaZj5vgG9Y0
O4GLBT8nh1tds+6xkH2Zir5Z5lx1bXwIebEb5S8xbDeD7ttTKG+6iNw1NL0piKK5MB9jsHtq/qXo
6q1KmNdl8g5Rjsuugdj4fhJsmkwtUknN+ZAMCiH8tpWyr3S0t0bMu2R+HUdjq/k+a8AmeNcIyGK/
Ciqbe7XW5F3BnYbbeZ76qxDNL5ascSbBHfY3lclmCZ2vrxr7ZcHS5ebamLSzn/nreIYyJQ/bVp/Y
ffgIBOVdOSqvEfdkL6KoIzKbA3ZpTIMSc63qE4zJGBzxrqvgvJVZQfxlDLbMC/9dMSwKB9PERoHf
Rv2pyv5RdXUDartAKkryGTD1LacPgwzDDtu3//65lT8lVuSEGkzImLohNPm9vJtytCKz2RRHaei4
TqKNNGiNhXlfEUY3Y5kXLMuRmNDAiPyCbsZoHKS1VHljWa3VBVCOpE+pLgyxiPntEWPVeCUShj5W
TaqHZn5YUkryiqPkFvbhhjd07XXpvUL3U+Cg4SXvxDDO//K1/nyudYsJogzmgWso/X4XT0nMrWZW
/QmQgpS5Iyr6XPqoCPthLQnXVjqK2n5S93F5abmD5Q0l+GhuJPkWd1/4KYbyFpVvrfViCQ8+J0CW
vcXaa6I8JO0LLPIJP3KovEB5/cvnXiZu//7ddWQ+yEwkRYEe+rvbqadpwo6EDFmJb70t1BcMvrpy
mZo3FRswVbUaXEEsm+Uti3RbVV4EH0ix9pDFDl5j7M2CdDOSi66ecAnJ0oMUfsUg/QAtravuKnAj
GdqLwTq1y6Cg1ucBJB0Qd96XaXDNxq+4+Mt5ov9pf+QboegAt6PJkmr85qCS5XJm8Z/3p7bZ+OIu
KrZCdc8ZMHXNQaT5x/zvaTVrwjUZdFtFmUmd8EEUN6DkVTuy7A4BN2+jkkmGji9AjzZD9C2CxE4i
Ch5cjTHwCbTLS0ASiV5qtQzkJorRm188vaBwWynmFf06E8CXQf1lXXy13hgUlIqBodxI3TmqWfbQ
3alPUUuOBmZhCV3TVG5zkd0oKNW0RPKHZjA7C8POL6lo//Ia+B8KHJpgTeVB/9F9ystj+o/nPRmF
EhazgUWyvMSAr7kdNVrhUmK8itUMjKYCa83obrMSe52GGIthx3/fe38eOQsXiSUGHoLl1lsG8//4
CFpvFLMYyfUpQ2outPtsfpjDy6j9ZVKCb+6Pe5x/YpHU8OqFi/Qj0/vHP4R+oxunSW6PYp8d/Hag
FKfWgZQDRR+9mhpDteJg7h5NiKFdRGJUUe5TQJllqL+MsB3i3NxUi8TNBHd+UXxQsTeEjxOFNk89
Xs89YakrX7kM0i0UnoXyDUSLJe/FQYZy95yxE7RoEgb1rfD3RSpvRuUTSKgCcgh3S8N4AD8H4wAm
S8amZCQcMUvJdcckiHiZ0RmZ48+bTvGsKHyfFTQheMMnn6wUVn6zCdrDPwf1YYQOwZBvCeAZZTum
98nHEzNXkg/o+1VmXgzVA6QB7MuZHwv2gD168aUqjoWAO39icYOlRWYXLRNVBKpKObNBGF8ioEbc
s+mJqtna9sMFOcwgOynQhIxgzbUGabraMsBdqmoM+xD4QOAF5glrtFNZp36+RmCOFgyIhngCsPQv
dZbtlFdpr3M8EIxZOMIkrWU2azmD+iLUXpbZejBiNiu0rVmhvMgAxZRx8RaLzzkbDAQGmAWE+UEG
gMPIEUBOiJaixiN3WnJW4lDB92d5FWjgoJB3aVVhTjO3PVVCyD8zHzDQGYOxioQL/qUJek1F6onf
gV41d+l0U01vEC6p5Gj06RU5H+XDkidfavch2Ez+t2W+GipyIh6YGbvTe9dSAvcoxt9lIn+L9pEs
4C6+ExXjFDASWQ6kBLMM2ZcJKDX8zsqTospuBO4mEm9x86Tg3AEYsJanrcFjqFH75bM7zlBdgU2T
89T0JwuJzOPQs+BoQSXELnYXnLEOm2Y1eu2x2NAVzvjtqLVcXerWaYWcoFD3y9w5JDAj8/yPuWy5
cltwF+ulzYjMdpdw7EkRowu4ExoanDH+NDjFy4hUL83jRWCK3Kbvsobvv+l+LRAiXZm8Up/PHRnD
OeO/oKUV+wgJ6FLkU9vdBfGQ6Khs+MbR3aopay95ImyCevCKjl9WObOnl43L8jOLTHUkijmxCPlY
pEP7/Fx1Syc4E4mQ4rL3Buxm9X3gPMLAxkD5oGDx0KZrWym7CkC+dW7m5qDn4aWix7DU2kmfhoiW
qXyaBh3F2ZtvLd33YU60rRLCp0j8XTi218oniKCTuRnubPmSZTQYbSh7VIRA5GlNAEJySEchedF5
Gz+M44SZ3ALhIUCTybaTfq0maCwlyruxc60g3KaQEerTUJ1UrfVqEvQyNdnk2ZMEtxr6aMyOH/5t
RbOvcvA1dcQajpAPvBMxIQnS8BVK3Ce4i3OWPXiJGMYuahrGVVBYhp6ZzgpU9jJINIwdmq1lQAit
V6f/FAcyhqjfo5w2m6pRXklEcabParfrVAOXV+YIpHw0Yf4w58WGIcZaIlLXj3/u7BjIB4IKeBS/
Rj5BroHL2EwD6IrxGRklgLgjTpgWlYNofs2cJ2VFiuol6y3o40eUMwhieqTVinDNLI8EU2B+CJsJ
SOPBZ3OAL6fkGMxFVNdAi9alQv7Y8BwLLxBhaCB3lfSo5R+SJdhVcAKI2bKsbAguZH3XAGul8SZU
gKymClCLRZoUoO8mdNL0PmY8CsVBSLYzT7vYYTami2tC5EH9V9PesSVDi0ZNndkQku3JOBQlu6zs
rscPRfFRQntYEDwdnJbB6l11AZEgC6u7E+q1wYdndSFdtmFPyt1X5W8KN42OTAisQ0gYpUiyqHjI
2SEY1xHlrJRtg+UhrKHSiG/kLTYp2rJ1293U/s4OdF2x61xIKEKPAeUSNp+vE4E4V1+/iMp7QEZO
LTmFfhvG75yBUDQA5dAlOP/vA+MYKXmQKtzFbNtEiPnT1cpeG+JqdOBFDciJbR94iy0F369Ws6HD
QjUBNwTCt1Ca5fquI1uRyDnDMxQS6xB1V/QAmXlX0f0xrukRwXZIyxWKnHl4/R4qPMlgvMrUQf44
skAlZD0SRXK8HGNkop07vAzGZJOJ+XOJYmSZWi9IFAB2iX+OAmOVINRLxqdlIhZ+FnBWsSJwy0oZ
Uj4Ol09I07FBFOGkOSIBsIoT4TSRWQb7ibVhCzGq15mXLbCjUTyKdAAiJ3WZ7aeSbSqpFxMpGGG5
a6yzzo22a9AZNP4FASOMLQabl1wxeT3XqySAlD14aDY74K1D9RA0uZ2F32ar0PxiupefK/G8HJym
HLljQsZwa23aJti3FlT49q28plCbKrQSu/or4VhTpLMVXwHMZ+IiBAWlQMBmcB+xXbPVIq+GHc0a
uRMZrmBE2LgLXip/i5iz6o6hf0M2/fgtg3Ke93NA4xPmtohZ3Jj2BlkoPU4mlKBhe+Xph+FxmqLe
S2RYwY2na5Dazia0LENHP8qbMmbnX2KnPKhZv5Jq5kjCfk7ALvLiL3aJgRdPfeE0Xjqs3qochcQH
Ir2cPnwaAO6XLZrv7DGtPnmNdwNmXeJAF7uTzj5Rx5jSyBQqFe7cwBHy2i2ZwKTpcM+Zqk0GA89g
dJpJ2UlNsGUwRyW26vLGw+xpj4hhgOWnPBv5wCkZ0sNhIoDEa8yXZW04KrRGzqL84A2/mhP42z0J
zsHnMH8YyklkHTI8p+WvYsl0dJbwYBlKjoZxg6yaTZ9/i2gNK0rvqUlIbpQwIK5NSDsRatRFiGnw
DiN8bxpfyEsCZJUJeAa4Yudh8XFHvNbCT9Mk11t+DFDyNVhIJdOdKuUnC2sAER6prKuDJyt5ys1o
T4631lDNTKSbIpso4l85bUE6UUgBfmcq2CHWnzBQrJdYpyF4a7AHBvGNDz8y8Ez4w41/4/zs0Bb6
agvNxvax5La/eOzzzt/ApkC2Fy/zu7C+yjHOEJmQ6d5tmVmVyI3IFB9N9hPSoYmYGjJJ9DOWRf1n
RORzRIEDSXgt8UnM5si8NGKnppOuV/nkbLzU5qkVXwUdQI987Wms4ZYsYQmLoQ67GfNTgMsLPIEI
zOFNk24+Psr3AMZcqd7EGTKPWe7jISN2ZHLmpbRrn/gxa4mM65q4nQUsFZOnDHsEd3Ii34bpeXkJ
jDkh4GLtTFTEg35AiAFMA/qjSFAXU+pcAMu39setMbmjRTjWIU33oVXyNDoV/rxkSaXeTCas9p6o
UK7slAPybMnFvgfzlqGIYjohCUz1kTVLxeJ1SKTDlBoICQ4zDCwNs5OUXSWcK1W56kEHLde4EpHu
zpwHGRp21K8/cgptJQEhCE0LQNGp7jEreXGHMNswOQy9TPDMEldF8kto39sc2Jl0blW85eN2zL+i
+DnXSfYJ3q0wOxeZK6rPjbSwCyFip/si25eLms/Y1uUNo00JI18fDyUHNfoDmcqIUKGay29hBuZr
S9f/brxU5Y+GSBZFQscUk3EZhoPlf/9HQ2RNGQm0ocwQEty9COdL0D9pNKP20HShp8g5xl1Up6w7
x+gR7cZUoSwHLQD6fs4OHZwPKwkRXIPoTcliZZGBWGAeP5fRJVIX3r8I01unS+CKk0GairpXF2hn
ydPuerSl8aJJSUQXwEQ9l6yrQbaJ6OOzHx0AApK/fN8/hxyyqMoMtjT6QDaKSyf6j+9rmFJcKkCZ
j+q8dGHi3Yg6jIb+XkUCYmAe7WgDpuI0YyHIyfP9wQYxao++FV5PSzYe+qQGtB2p4ZICx/egMU/o
6ZKW+EidEWqNvBwLQRx9BZjcBC6ZRp7Wfa4U5s6gd0rrmNQGiawRIV5UHnnsVdGHXtFnm4Rl1qXy
HJaI8aoHITKYYuLtJv4rMN3/vhLWn8MRroTJPFVjwSqav8sGe3523jksVxHj2oPfbSMNNTXH9HZq
hZMvhezp45WB3IhyQeHsT7Vkp+E9sJB1m/BMWESRaa0L8MlJCy99xK08fDK5IQKvgFkiXcIgRq4n
/sxgQyhsoH/sYg0O7xS7LZc8qD5kXmGASCVeBupnx9TeHPA1R8+C/LY4uIv4FPSUIYucVVs2jy1Q
MFvUwb9zpSP1YIbhuQu6farKdjXWhzIu9wl72yVRK0t7dzC3FunSlmF66VzuhlT5wu/G+aLAk6wQ
O+Tfs8TqLDvG0kwCGgt1hfmjj/M/2FiMdfL+dZm7NnXt1AIGm3HG8iBtKfxEOX5kbMJSj+FQ/pCg
fUlrehbR++8fijnV/3hGmSPihuBBBfjz21icedMcdD2H99Q8Kotmv/HtCtN3ofvrPHgotCtZeY+D
wfm4ERS8NUpxj4fmLJXCtlTyrcqi2ujrW9+x/hQ60o8qEjumdeQXF1VY7A33uHhvVIZYlGux5cW+
zJM7uLLWe2VQPGqs1mfa5yC9CJr5KFkeY5MvqTyKBlL1ydUxRi2rxqqoAVjSDTT4jHThIUiwaRvu
/FKH1UVHMDIXrLz0Fx2Wa4pGpS/f054I1iB8EGGpKjG+beZwZFNYg7rWxPGQlb6bK1uVsKC5GQAT
c96I2n1s4q3BrNHUN0GYrcWEDHOb5r2pwcSUj6hzb0qGeZk8nWWDHwqVN4PENBvB7nrhXPfyrQzV
DfFax14R7xVZunLt45cnW/ZNNvNDj5QjLaVLQyqIHELSzGPdRTPBuKZ4jYDitZaXIrQXAwzRcXRh
gVjUj2bermtoQ7L5NiRY6qhaSz5x1RmPbZGvKkREMGRous9+MW+skJStoH9rSkITRwDElBhTmXll
8lbI/ap/EgFumx70CKygFRODzcibMZgH5IYiwC3dGSgoZbrQKEaiCZauN/5yXCr/89aTLXYy+Hnh
xy2HyD+Oy5hhc6K3BtF7oF0D5H4gccP8po0PfQz3ty3cn7YeI+s0nI3+exkxlZ3HKpw3Nv05S1B8
DpZ6wneMzehRqwjaIJGBPTJbx9mzlPDe4IdpCNfGh0A4TWS9zsYhDaM9Y10AlF9RpDBy+cvp9zNR
/PewG/U2Y0C2TAi/JPm30XAi+BPSKL4YfCaoo/FHrtcglMn5zCEwtfRMIDFdCMErtsAIaRiLakzN
xEuYA4tGwVzzPAyNk3BPDMrAFDeU7Z4YKwMJZJmil7sKjCuaufIGFqdtv9P7o4mmPiOBIpRfhWna
iBmGHoZm8lR5fmtb/j6Xb71aujHG3kI8yUvgrdt2JyUHiitltiBojpB+GjuztqXpkZag6l41aWey
dm5cMyW3A5euyQBybCZb6Z80857OwlsXMW0ZcNQFJXlWAcxa2catpMXEIxqdPUMTmXPxYAWMmroD
vXnB+zcITDbt+J8yGWdNTGyv+SaLH4x0/vt8w/z85/mmsIjkdtYw2BJD8u+bTFG5gMnQN0eVpLuS
htnstkW8bcTi1dQbssT96Iv8Py5QZmtj6aQTmD7MYCmuODGWPORqH0EOIhwdNLM8dqldhYci8jr9
nhTzrhIVlLojO2DQfgroEPZuRLlZBgoYqLuiOHlKxuDGR3k8wSmVVFdCiDnkSNhj3CriwNpIWsw/
mBsaza7C8rlGWU+LIgXWm2hNtOwhmCogHto90Zo1e1+bHHA7KT5ZAN8kpXaCQYPjXh2VdLJDFvem
74goqxoGtNkzp0JBt1zUiZMpDCFazfYR5Md+tGIZyFCo84TibQhZUCTSplRpteEbBSJ0gDTZzwK8
cqVhh+7FGfrfioIWbDq2EH2nQyvJWR+riM8SVbrEDClFUl016zJhFYY2sMStKMm6oCrrGA7nWXrO
DWJvSQ4/FhG8TOYrJCD2avpKN++JiXYvFWsHNOtJ0urXcLiUYeGIzTUMv0F2BRLuqAhxBZoruF1T
jJlbomBONW8cRKy8mMUq+UkbxecQhncOurcxfY2dqnKZY4Z/fJbhffCpqCbIwUpFNd6N1bnPlYc5
Qz/SSsyXsVSYrbavFc3OaanFSjyoBSTwRN5PtF2LpSvaRN28HoYI8dZXQMVWjTKZo8Nq1j9hojKf
NWyfbDD0WZtC/H/9bYmiH93/QVCtWwGIa4gIXw3HnmMsfZT5iWMISpWubKcKvtH8ULT+QZZ2Fjdl
ITKfVp5bs14Y68MhlFD3cRdHpM1XWnFZ2A49AiFlresAUYN2ja8VpR3SEBNkT2f7JnOVbmOAjQU3
uC7MJcH47ovaTi0GVptC6el4GMfpFBi6HUbolvR7btbOLOON6xElWRA2R0rYQtsLeLWxmkoTYZQ1
lYJ5paEmWnqEF4V5o+XKL4PxvO4dH9KDotHvFiqsX8RfIXYladdk8zW0WJTS6cVwvYZo083KBkMy
GnOgUqiOc814S7BlsbswCDdftHGz+NM/T8wMM31+W5a3LYk/fiE/od1AuPujSTHYKdQvI29LTiJ2
YMCaqo9BphMs5OqzBvozZ9mDqS87ebo09Sw9CahHahGAzjhtLQ7sFcdqDzKvh9JFM9e0r1nXoHMO
r1pQe/pM/FR3ALnAEdbbidmuRzrKETuZBMJsUURT3/+AOM1dUncIRhglNMOa7AcniVB7h82lLFNv
jhtb7yG3mrmjMCkwg/6mxApHTULgXOaE5iGMEqQ8jNCY2TfR80SvXflfenYmluIUknxtcoMq7ScT
UAbi4puoBEs/yiQUNZiBqZ2JJ0bPwsifgMpAP4hdrGIlIpqAOfBYkZdh2clYHeP3RpRwP8YuOBhH
GpqdOd/LqF9nvgFRTl2kxk5t8iPkWwbRax+fIkWqHZWibeoH1Xxsq1sjfS7uKAJBDeBu8XdmMj+P
i42FI3mRxaRmTy5zas9TSmI9KWSG03CphHB69Ck9iQsA7NvbrRR7ImP6iZOb8OoZEFmPs4RBK15f
7GKoqCkf4Xx3KoujEONnZ+7yqjmWfrrvAg0zejQ6CBAcaVl5VWshKC+00QU1xUHH7YveFKqQKDDw
Im8A1HOFHCmyvLysr2CUvVhssJ8q5yoz4SqRGK1ltyTDYeqH3THUmx1/D98F1EScgMRsgGy8kUra
yQF5tNI+QIGEwEBrVXxO73NTrS2t3Eu4Syv20Rl5hw2qjJVWpg9qR4TunO1A4w3EejbZstUX3Chv
AJ3yYsmLPS/yWwkCUUUaafGLtt30ZFgpbkHqtSTZDwPAaSiKFjVGHHxJasq7t9pZaPciZJcCaW6t
8jT2xqmS4TEGFpH18YKonEf4jzDLFuB5SA2YqHRPBq+vMEuPXRm/8a9+G/hhLdl6iFE30CoQwDe/
Ss2pZ/BCmANvG3hW5C9mvGBNzk2SSxwDNRSrgiY6ySy+GQFperHvKsCSkwZtmv1E5zL1eZAy8Zgg
1hZpwtKOrqvby+V3ZkA25/3HQTdcKzzRScMEZXrTWlJvCb20MhLTkBzLygGJWMidzP0d8wKlQjfy
mWl0sy6QkAtCa5vKLaFsFCYyx4GmZSGaIzeSTDC1YLXz/mIGGhmN+UYnEVWzuq2WjU7kdx688ena
MYLN8/ZBVJ0q+tQU/1FnltCOissYWiyvjNQYIY9HlcaazRmg6ggrE1IiGt1tvQLn4NQrf9VspXWJ
8WKl7LRdc2Dgx3BiZe2snbCD9LMmSWydOzdmazufP27wpwSkiB1Xd6XfeUidcvUuPct2YRNnfQlX
IlamlboxXeRcbgBBZzccBI/zfRU+DrayFu14dfP3TOnt2WF5wj9ML+otf3n1S3c55fkbT/Fm+XDl
SYI6Ye0UPgbLPwed5pb9BczB7bAdPS7zKrNv4krFXEjmpMcpdKYcX1nb2Gs2yJhXtY2AaqV7Bv8d
Y0fRVrKnnYFBr+IjyPHV7N6fIzdff2v8wWfB7VbDSt4TTunk3rT6zlxU5ytxI25QqKFWceFQ8A37
twyhw2raqgeFT8udvlVXDsh2mxvCnfi/RO7yNxAiwAds18u3IbvcEW3A3T/frH6E3bW7CTtkRi5P
xmr5l8o1gLA12zabazo7t13upXwbccM/xd/4jdfizBt+Zl7J5pFn9YFUkWdMys8skk71ye8Wv5wb
MADuMTPF1bxeNnkRonvqdyruVCaVnNVWEWV4Y/tNh9ZhSJ/8Ekh9SCbIPlUYyCFTqYgVLxfkJyKP
Wift9SuOedUEm9m3Dlrcrjsp8vwelbmJgZjUGr3/TnB+/nd5jNT9j/LYFFFnQH+xdM1iYPPv8jhW
4RMimatPtdvf4zV7pjUcg2fjWivIHtezxOaBhOjNeOdtT10rfR77xmHZqGwNu3J0r3eV1WhDKT4H
p8oJPUiPRzBDu5EGHz/NqrzXn+pRPZLPsCVAYE+y9ibcYciQ9/FG3mDSvMeoF5jmQQe0rWtMAACS
VTf0rNdGWgtP0lXcKZ9pbacslu7cdPvwS4vxoq6GiwU2iK74rlzbO3nmZ/ky7Irn6rk5ZU51TBzQ
WCfDpUzYKjaxmts6w3XKD4JFYq1fkDCsYEGsMOo4s9segnlFShU8FoJdx27d7Vicnc3v5rQwN760
DQyBC3sGt9/E7mxrruVSr62TI2XBvj5H+65+zpItTeqMhtupD7KHndC1zgwp9kmxrr4WIgdd0KY5
tbPba05CouHb5AlufhB34QMyzXcwdHbnMPyyybe8drf83NGzr7UXGaXmvCoR+GEUuC/SIWLq2ded
lNdir5+qjXqST9XH9BJ9aNd0679hPNSsFdPg2U2fpEN95sX0hnx8uI1PpJ2lK5TVrsEMQN7pO8Mu
+Q3Nh34PDJIyiy96Sl+lw/A4vGuAoHwssst/KLiLdwHjzlr9jn+FFH1edWE9oO2rI6HQjCEug/d/
nJ3ZbuNYtm2/iAD75lUkRfWWbMtO+4WwHTb7Xmy//gwGLnAjZCMEVCGjMisjsySz2XvtteYck68a
s9GTi/VhfcS/0PRs+/3lF4QQnovR1m1yYe/0pyRYXogdAEHarKoDI1ebqKRn+UjoIAcXJgoYNjO3
OPsvnDlRLVP29QfiGJ1pkz8J+8uGAfR0X28jz9pLJypbADDv0/vw3H6O5/6eg+Uj8NRux23zenJg
F+FDwd1WF8fQ4ZtSLtzx1ZbcGNuyJa94DI7ga1l4SXAYZ3PC4pIx8FiMZ2krvtRPrIqIqfX1ZQvV
iB46CcsYYktpkR9JWFYYJz0299mreG7v00fjblhrWxTc+QuNzoYny1Md6UDjeoy9WVb93p6z1xoU
LaRBg9KfvjBJoQvoEKeXM0aqVb5Xt+VneVLccZcdlaf6vnm8HMTdyIGBPEYwj7vyXt6Nj/Ly5VOw
I/tzsM+SLS5e0IzZ8y/WucWL1zrMJBfzXoGr4Pc6ODqDTR+BXcfw3mbqEDOORbdgOS73v/izZz98
fZ0fwMU5DLqc6rF+85FWLFqUuu2uWqMjC8WVNroScgJegN24JA7aSdbpYl27+rK0kyP5Bt09PQeE
Ogj5vwRv0paX5v055oCnLfqj9da8QAP8qP4T9somftLcyRP26RYZLS/lxwW6wTPX3ny0Dsk5OBn3
GtvA4EV3OLZFQhk+osfmP24XcMavFCsUqjeMACXcTveyYS74BN+C3k5bOQYeBt2VRPyQC/UXqSio
QlrNHu4r2ukIN3yMKy6VDE/Pc/xMuX3vFjtyMWEDWq+dC7z6S9iz+G+Ut5YzPWk8pl2+Kad0GzxG
x+bI32Rz59bh8C0Hh5T1eTLULaplsrx89nfYZBmmoxktmwXDVS6UvtLfUYa2x272tpL7DRbDxjSz
jN14P0JUSu7YBVfpIt42D9amyx3jqbqbznIGK8fmGQzkhXlXOMYRR105LNpnjlHdOYEVSLubyvZd
g7/iO9GDuiUK6Ry/NhfMYKTu2eL7xev2mPDW2ZGtkYp3OcGlZTR2Tu5MEuKgCW9JGgoexGd4Qefa
U5/NZ2k/7Lsz4EGkl8/ZHcX0s75iELEkvOOjwdXofg3L+DE4iJt4LZ60tbHuefbS183LS7zp7WiJ
6X6J7fmUPKle5WK6OIz8H6Wn/FS/dueLx2a4OOoP/qpYE4yzF1e1V3vTvn04/ac4qkuit11+BF8s
e6iV+tMor1XS4lfZVlnTgOfzQPAuxW3yAMruBoDqe5dyZk5pSFYR3ULqv/KSp+EIypGJ+yFANDal
p773Lsqr6qMfCW9sx9J3BSGfZSqqaVnz1OxaU5o0QtSWXVgf5kRlNIMYiSCLANq6IHgRWH5o5OFa
GYKHUB3tf9cCsvy9FMDmqaNpNVDpSr/btX+0Y6deq9BCxxU+PPSj8gs5KkryOoSoM4aj1G7Hmhw4
cLZauMwNBrDdp5qSmG7iWyX4A1Zdtq8ihAJOJP4arFsM/h8cDSZkKiDqsi7TyFOvhmti3vnVmCfV
YajDZcu51gxJmiFSEW/1RxD9F0BKmw8JHXjsXo0Qc5vG241L9O1ZmCdaBBsyLBHV79jCUOtQmYRK
f7gMhzS8T0z70ritvBEGF3ZUV84sq0FZKykRUe6Qr/MarNab/hac5NTWDIT67Nkr4PRkTtjIuSQB
ffAtmMlPXxJrmAXdgcGbeg0/MLqhGXRB6g+patCd+JqfHBV1ctvTMtz8+4p8B7tyRXRZUUSCuRV0
9lf1I3lxSRsNbX/wuwEUFTUJE8peO9GJ/rSUcluwa2uM34XwpPXo5QUJI+Oa5hsH7NO/v4vy7e2Z
v4sBAFPCr0z//crzUshqOvJ69AcdK3zoVN1M1BlyyDLwcdxZdTTtFelJuFQLAqTKwtH1cxWsCBGo
Iq8qTyMqAfqA9bK+HyhSLodI5ao5AJ062FE4ZoIb7/t3kwLf2IQPoIoAQjX1ujmtilmv6OEFgl6+
Fe7w4l0Q+i1VW1nlANGWZeWRe9Ysq8BLe0d401u3W1XdXdbdXeCfLPQVJjJChCa6A9Fio7HTvY/W
owkQfK9nt1rp18vD/F01UcR1QKYnS+HfJwWrFHR1AJFzyCZS6Je6/BpDhKz2aUW0y+O/b6X0fSXk
0/CdWwYGJmLntPle/7EY1Z1S17HQ8Kbt0o8ZDWotyW0kRTQLVx26VGp2YpfMnc4INdwU4SrYDN2X
NjFOdEVpGfVrfY3hFnEc2mEGSXf1im5Z0azI+pskj/T4tl7lTGXkFU8ngg+LZulztJLRCEFzMgns
WKCRB+fUArO1VXURVQvxYfLhfMw1A83kPPNMwMHRga7iE+xkT40fVfVO5kRdv1GfQUnBlYuUtWY2
CepprQj2pVtEGDvH1YT3k/apcsiKTbzXfqV7JLIFxD9wdNRh/dZ/leq5ireOk/QwBtD6HdikIkkW
UrASKPYH0gRUB2KTip45vgvu8uFUfqJoKqboxnMqfzPTzHdDV1Qd67gCCuBqUhcJcmZBeoEKS6jb
sVsjyHvmqPBuHTib0EvTYwBEtublZB3a/ZoJEq2ClYYj3RleoltG3d+24r/ma5CrcO+isp8dMJZ4
9ShWuaBMYhW2B+shOChLyYGXcOr32jba0AASnepE4B9Ulp25aU/G0vgPit4a+fBj+5SAJ11Yi3AZ
uPUWwdd68ox9sSseOepDlJijuvr/5Lv4LX8TGV246YH8YQrZRLa/yj0hmLBiGNmpwFbKBSf1Ww/+
NwmJBP4VZxTv2CyduR7HR1mZJK2fNgcMLAQloxA0OGDx+KnyvuIpiJZavqlhMEX5ohYZHzvKeNb8
h+5Jr7dSdmNEK31rD/B1uPOSIhuQdLTr9kAmoFtr8Y8fBC1dln7n4tzJ6cdou2jYD+IZLiZY6AMS
uD1NazG8MUmVv03v+Hx1zrVmc0HId729jGMR1aEMAVj2CbgrGVQs4x4ZKSe4NnYb+VXM7ifjJQZx
4EeHsPqIi20gOwz9yaOkUVY0i4qCdvi8sT79sMfOyU0IJijVeACvlqc00ktLTtL6UI7aS1NZp+RN
bKMVWcIM/yxX8V/68QiJmJGjvBzC4djiMhb1D3i3W0V71Gj/3vhGP7yiuobXhg1QgzZ7/U6MpKeM
U6lWB+TyhMAR0dWaDx18GWzOCwKrGSI+ptKjEeRLK0+c9gJCv3H+/SV+p4xfvZg6HmwMljrX5ttl
aSAqNmneVIeUZk2Z00KSv6r4uZoQ4ac4I2Q30/9r+nNVkot6P9aW22rvQ9Q+RvFrZvjPBSPxGmLg
bHO+War8dM94kGSEaKrERPiqkAd3VdKBDqpDwEkNDCBQjT5zp/5ZrogB4FQdfPlmbufiWRSPaq3h
3MGjfw/1ootu0Se+Abh+F9lz642zBW23qxWsKXpCgcriAk+JFM7pVZkJKslJyD4nlNKGcOt5/eE9
gkqCD5f/kPp1zZQbY78PcomMWbk2t4X8wvqoNB2QsXMTqPBEApvk8Hmq+O8HQrLmH+TqiTBADDN3
Z0kzdPP6RfF1NTMmoUQ5w/hmIQ3LZoR66khkFF1A7Lnon8LWnoM8rQWY2guQwOkgy49qvK6H7TRs
6ccZH8TGBwheERHRUfz937iRSHUxgG3RQKKvA1rqae4w0fjb9F6+bGHS9zACGL+/W+/NJ/lDTOlD
Roef5guq7uAzOIdAvtfJHv3hxHj3BcGseoyfzV3Kid86pW/WSX9gb9hlu9I12C+ic+D6a8EFKb/s
7ICOjkozihxVYw9/yvloHcOL1pVDfKpH2O1m8iZv2ERr0Lw7zDObcpuvKgeWy5ougls5lu2Z9B1i
J9iVzPTvoLZSNvBHa/MXLbaajAhYh9ZJ/hYfBO+ce5y614xZDvk9oIzluAte2KZ4nsdZHIJczEaF
Tcb6R7Ojq3Lf7soDEbIcSBbFUV/Wm+pB3srbi04C5gLLDEeQfM9Tvoy9fJ967bb0+i3Dnr153zxb
j9l79SxyZRDRMqUjJsy/cebknPDD88ECypqhkxXPovF3nSfUqSXmVlsd9DPW+X27YanYzW1TlOvC
qtmIJ2tlnsP1BedWvEMKcGo2l+VlKSwpn+AM87ebjbUSX1EE3ZUfFWg5T3oI16MnHoY7a1WsMIJJ
a2sVPAtbYWut4PQfpYfh7vJCf3fZvTSbBjHps0Abmxdvhw3AUx6azXAn8XjSlT5hxkDc/Fr/J57q
//y99QBJ/CQ8mN5lN5ceCG4waw5bmDFHVEgMAtZ4v7b1s3EvMuM7GPfB3n9MPPEl8uSjdlDXkVev
lIO/mzuX6bP/6MNVXsovkX0M9upaXY8v2v141NeknK7ktXKgI+pph/5Yb9V1/CzyfJUrywYd53Ub
c1c5k2fuOG6XK3915FG0m2W5Up3Ag+u70tx8Va7A9S4vm3yF/Hv1/36X/xcYg46/CnaITB4mThnz
v5nsJo9/ww2f85V/obVHn1Nc647kXdxo123mX8nOXyletBPvtNfhFHmXRbtsHGb87uKytdyBv0Cd
8fb2gh/AoQ24+Pj0Pmjpu0fy1RZ0onbj0fuw7A95ndC2REVuG3a+5fVeaYeI1wrllj0d9J3cLrJ1
ArUEkATjldgmSk8WF+bKeiEYpFqFe9NFKwvVRNiJnvYoLK3d3AWfO+oEcTsYSrcU/F7oJe+6y31d
VKvSkdYo45x6aexCT9gWbrbQ3XoprefHrnuZ/zkkC4/GDigj/yxP0/rGmvjDPoQy1lQxflLryfLV
PlQPMMuChCUxQSLV5m7R7+WZM2ZUyy45kaANN9si1KkHYQaZul9J/Ym4Plk+G+H2xnf54ciMLJuS
weRgx759dWQ2SiFUMp+mSp4uDcvjmOvzVHBMGp10cGaVSXZrS/jxI6nfaVBw4kUg/vcbTyvN6EgT
Iu5cQJB5FxjbeTOqbdlYGzXYPteipzvcWGi+Z3xyxRVM2lRfxCxQKP39qaGsC2KKzf+Qt54srprU
qz7yyU0L5u3O8NnF/9uP+f8/UP77A0erkPw4yummMRFFUjAbx+ySsRHbH6p0JkgxwdirG/fzh3rd
pF42sJ1Zkqb8bjj8cWzO43Cokm4qkfEkq+ZCqMGFnOZzJnwqB72E1d9y9DQg8WB9q3lTI+/fX+CH
4ws9AjIXeJo0Wf2tC//j8+sS1VZX1DjULl7Ye8mAzpnkagefuYyXpnT//XG/65ar8mJ2WuuActk8
5N8F6R+fJ0ZKUZEiR3mRhExsJggMzDji0UVl8VtQshCUrzh9RdoVqScIDnZZbdLGE2JGLATQ5HuN
yqsUHmVO3YOYOKXgFHKA0zRx0uQkCdYRtgL5tvQfZnDooA3klJ99hm8RwBKMJ7oOBSTeVIO6zczU
DRAQDjsd19skKKuCElht688hpD6YZRbZpgG7WCqJSx7SsuEwGTWtEzWJh9WS8Ns+jld6Du9Jk8Dr
+NGGbNZfpfhfhmzZxNcJvQf8TXGohMdEyma93IKcVkQe4GzMYP/vq/ud/cdLM9duHLwgaNB9/fsZ
loWkAKeAYaGuU0Yy1AsKRYyvNw7aXbvKn6xLtbwkIfqACjEaIoxOeEm0lyrYlP15ilI3uyBRoNSu
Nqb660J05IUENchYKbbKy1mgJzdfUaWf6TTmgVFO8nAhqhseRKYXSwuuaC2oTk0SyzQqT1MfgCqC
w55vuynYxNK4DWNt25SvUZt6kbmufGhE/EmbKXgmMxIcTzVH95B8DQFnkqomTjPzBsqzTnubI8Gy
9QsyvJsbDyZIJa7N9ZNpUNLQj9QN4qrn3//jyeyawpRDKSwOA1P0FKu37acOcCYSWf3TXXMYv8KO
zPfF9Ev5kE/Sr4Y4xXfzNOyS12RVrbjP1XNOkrddolX8YhluN3h6H+I18uzkCYM9PQEuEzjs8S2E
3dm6Y74CFArMK3iOj8I7aFjan+AkJjCYlpvi1yzWhrCtfcdHyUQXC38wcm/NM2Q2GxfwDTpcBg41
6iB0qd0SuxD+0wbl+s6XvYahDKV46MqmPZs2aKJA83pS3+hH7rWdtDZwQixSwSYWKkDHiv5sVXxa
fAiMdDZhaoLJmX8b8Sva1tfui8SCkByML8Wrt/5L4oWHHjEMDbgn4yn6j1GCCxF2N89hN9I90+sV
FoxHxamokgCsmERbAsV1rcrDHYH/jt20uDi0dSHXtrkdjij3sEna7dyvwHrhdAZIXhJFYXO5LaLX
ZIM1Hb64irbgTfNd7VW+ky2UcXb/a2T4sgmfmBlCAGZ8S1/QQNvHvBADwomTRPVpXpA+ukSBm4br
o7b5hYEMxozY2428RD1Mayx9wHjDuo9MTF3rD30LgmtBRZN9BB/1uXjmfz+rz9O+eRjO5go6/TKy
M69xrE2xTJFW1GtUnTuMvuv4HFdIxxco/bVzcae/T58dEpsNdj90Mihq28fupGw4Xe/MFZfgoK/6
JWBu6uPsK/tiUHEumd89N8/CEQFcmTgkhIWv5CgZ9D4DAh8WBoeEXUu9x/lqLT5isAZbehJe8oFh
vI17ZSDw4ROc9vBZvkICQKxZ7jF77AHOb8KdfA9M6STe0xrL3pNn61f1HLx3L9avNlsov+heIb6Z
8Owu4nNKZVUxsWTVUvH2GYvoWZMW/idwkvhTfc6e6iUPfMSU/V341TzoK/QePRjJ/ziyUIzL9zKa
o1tjk59KBIsqiMMxLo95zPT3G2sQmonKPW0PA3b6diMwpXwMYwDnFl1ZN9aeu/zt3wsssXPfVwki
Fy1afjilKIiuqgREZYkV1u3lMDSuTgTy0miw20sc5BbBF20uoPrgxzgs+7NUwnyLgDtJsH7vMEEQ
w0KmRVtuu5mc04CRSvd1w8K5NaTlUNjRmybbseby6IpUkLx3qfXIeThu1xX06dKKFiFgDkgc1kbu
T4n8nxIx5Kg5UVksC+r9YLyPgps2hdPHv/CoM1lyJxaIWJ5sc0zmEQQBtIGw0RVemSo5+kcLD4C8
a4D4oraU6K9DtNoHGz9IXAX20kXMPCUZ7YRhy6g5xiASyNA7US1tYlgPYzbuyLo+9XK3IwrGBk+y
HGvkIDoSOln3mghzRxzQKUnchsQiAooCzwiZOE+poyhUVr+EFAKS4B+0bvxMQN7BmkLV+j4apO4K
6DKJL6151kk0Zf+JaQpYU7v2k/NUlvf1SEgB5soUZcBTeTZetBul/3fuusTU0JQRTVKBfmeQybFB
JGXqNwdVPgXNecheNfFLi861MudkeZCpePYu2mdpfiKA0Ju1HJ0EGB00f7NcA/BXLUfk+5GpfBKA
yhwZHEc6C+XyEVQ5ihYhdkYZVY7wYsX1stE50/EL5JxbkrkaytE6Lc7DzZCm336+q93O0k1QSCCC
CZW/njmmZNPVdMkYmZWfHfqtrvvU/BesUYtiHdUrQdvKz2XEtOaVNrE5MOogUli4cXl/GkZC+pFV
iU71XHlfHS2ErAs4XNGtvjQb+OZxYblcTJVZIL43Vw+eujL2VIxY0uQV+loTA4iZ6+JGEW7+cMCz
qJsg3MK7Ivj7umyifSl1Jpq6AStmDb1VhIcSjzino30tPBZ96sgi+G513yJ0uiD/KWfrGvPKTvsE
q+4ksHPM2c+t7AFiJRMpoLwNELBGsXUGGdf3JXFkKNEopm2BAtHcB0S0JdInNVCIgOaNSDfuOolI
NW2vXnCjvj6kvL6tiByUblCMkHtsFoZvPah0yShw01DZSgO4hNDuk8YDZW8begPZVra1Tmb2ieiP
pTfWt2H02ZSak6T6VqSTpJlEQY4QOE1pn2biqa/dsiIqS2G9wUTkZ2j18sGWKLBrCCotG4lGu6In
aYkyDM7fmFfL7CNveBeStZyq6ITUW6exeR29fj7xOOLJ4mSiq9fahiYyR5rTcXNoxxM4joRDdVsv
M6gI6WIxPuKlqw1ULv2N49Dcvbr+WAs4mEreqC5K10UgabJl3yjYwHXRu/SeX+65tP/eQ3562Cx6
2uQ5SDz8157j6eIXehBPvz8iT84RuGblVUcVUd0Y9X/fqhj+MpbizE5+hXp9tEz1qa2lnufIQO+t
zysnO0plrKXhXGlYyPwX4ur+/bN975L//ZFXzUFmXH6bXbp6Xi7zkdMXpWu51wMyv89RdaNk/34h
+TDiX1g2NFQTytVWbFk4EcW4RglbcbjjwNDWSEwQW0GkEMzPGz/Zj5+G5VYxRBE22XXGsdBIMiBE
rqYGNjhUanwSKWsWSCZRuesrIjmK5cDWZ5DQMW8W6bhOLkR5wn1Ha0gamhKJdypyLRFeCKyqlkD2
Qtz3cfIYY8Fiqck9AduGVPG6MR2jPgYPaOn+Cl0mHRInJhHAyL0gSV0xPSNDAFY6ugSaOcS9OjlW
ppzRNVOBnOUqNKY10/qFltEyBCIeU+OL6VeEFj73Xwt1b6Ff9njqeJ1hWiYz5RPVY+1ZzatIISkR
rlKbxypMCQlvZ1jvbqo+FOWF4ASnC/d5/SmiHZn3C1EYVsGFYUFGMgwY1ZYZfkoZIrFMiWMKHx3N
NqWZ1N0YXv18R0wOuhzaLOO3uuTPA5vUT0VkxqyTHLr6ZrCNYkOENhfHGF/+ffd/GKvyrDGu08Bm
Q6fU5+/yx2f5saSHaTXrvLIvgJhuXe+N2aKPlNz61KMzvBGuilkVC9x2N0U7+vdlaf54KhG2ZdGC
rvH3x4ddUAGsCepDXu6t0ItDhNfSYchfpuFwCd80iFfGKvO3ZgdQLt6OEpAcr40fxelDktDfDaoz
VyUFuboSdzeIPo0itOuKTDNMp6LlxqDlRyTPFLP9bPDYV6q8oOJ25Xl4zEFjkO+L7EXIiF+5v4gr
QVbJCKWDM65yhUDK/F6dw6mcwRtGIleVJ7N+jBOMFzRvOICp8cbnsZjYUpMA1JxG11i5D0Nqpngf
qhsj+bhxw358OP64YldbepYGVpZE0e9VVplo22Zuq2MwqE+h2iwH/1y1ryAcq9e64mk3Szsa613f
4wdUoIPXt/Yz7Xt3gahhyLrcRYytxvVZJRtIOSiCiVmmuvQJBUD8nHlcqgjFF5YmiGsIA8DUTXD3
AWc40CAxpKK6ivBxWHZRLX1O1+XKYIYUu6q0rDmeoyh4QctNoI1uByhIU1sOXECGXp2sxMuK9OCa
FEFzpSukThNhDstppQETJnkDqb21rIyNjgjcRIR7Qwfwgxzo75/3+oVJZYNOj1gdOH5IMqxoq30j
aKi00IZ/qm2yxXTBOnlklPs/3Pk/r/R1h1zK06TqpepAB4cmnCEv/MJWfAeUnEWoEF9FhjcKz38x
vaLF7QnkieHd2Te+xvcChguAKhO8CDoczPJ/v7JjUESaFqFCrTj2G+GI5MdFOugFBm42IXEsmmo1
Zsw04n0R3wZA2ze+wfdJHd+AeTWBCfKcHHX1Cpg4yEZki+hgi6cUl14bsMskrtZ+tj59U3EgaMXO
+hsb5Y9L5Z8fe7Ut6ykajjzmY+cfnGQ412IumXwa2qvZnrTyU4aMkgc6G+VnYekwdU7//rl/KnsY
nGsoHNE9yb/PHH8s1WKUVkZ+MRhX1KdE2UcA9m3UG/1lfxnpZdya1INJ4U7+XTNSFdDORvj2W0dx
dad7zsfWZUBDERaPcoK9CVZv9ConD6J00pIlG3TIgUpfQdG5oL6r98VsH1xCHg84ttPnFt1BcZt0
a2C0EdCiPUQSyZTuNAK1Xoz9uoC2b+2Gbik8NSQ14yAGpOKjGTzSc25lh4jQMl4l3QOUWOwQj0Hw
CS8wo1UImrN0I+04qd4lPU3KG5QqiKboACtCH12DEWS4Vi4uoa2duKvEDdSz0LijUaH2oCCXiUS7
faWodiceYNfkNSY8Z2Akx8ibKQlFCa2e8CBcXkiHMrdtZlO5EJChq95k7tuY33RqwaGJa4HE0dxO
d0PpoFa2iE+EQZplZ0yT6v1lOiD8IR+HqOUB1iC7KU3UhtrC1SpHHAEAnFQFspJbvMjb3n/Wv4pz
SLqfiSvHKzVGJIt6tAPDDSuP45SQrVLlDrQl8bQA6vL6lMkvmHWj/FAZJzR/l/LNgPAzeHW5M8JN
9tE+Sw/NtDJ1Qq/4CRYTkSHStlIflP4rJ1lAClL38q4Ujmlhzn2ycGPG61Dct3jHNGahuGGH7m2S
o22ChOdSf2TRWxeefPmYhceCzo1ufhTMIzLp2febRQgh1ZBffWVctJRf1qtv7C/ta4FusEMAObK6
10CFx/kytASeFRkzj/s2OamXI+Gz/35jfmikIVxDMI9i3jBkuh1/r1WZBhXdD3ll6NHN3QcAEjJ6
SkcjlwEKP5qG6cbi9Pvwcf3S/PmRV4tTPCiwAESL/XBaJzmir0Za9fQyQ/gy/WmIt0KzKXChaksD
CFt/OXfWBhVmEO3H+V7PsZd3ATAXGZdbGK/JhSG28n0sdimM2e5yJObYQjwM9bXFsBy3Hwon1uSG
wvbmhbta6xKRPMy8Mnn1gTeHTqy4vKUGmoxqP1yWEFJF48a9Mn9abTiaGnNMOraD36XiH8tbMMr5
kKQyIakLJgjotRb5ehRX+aP235yQ27iX0JFosrW2IOzHt+YN1p24wuyUN07IKb9aWdnjWG3BH9Ax
GPsFzYWms2uGx2Q37koSEx6CpXYMPZ3rvL+cJCYXaFtkFp5FeBg21l7A4nTxhHX2UNvGV/kU36O6
fdQftNfxl+YaJNbtyM1e4o8SiwXW2PKg2eG2f8hP1UP7QHOELiRJSFgKYxyh7Y1uzk+lB2It+DT6
rEUUrw/Y5oV4N1mkAECmJQKqTWGZ4locBhuSaBN4hBXMm2/EnnzjPfqh6OST2WtprPHBv5tuf9wb
OVTkrK9HSo9pLySvlJ8gonw4fOlzCeJMjr4yupWj/FkV+XG2QAsk8/mck4nS28wrAtr7f3+l362r
b++ZyamVOmBuOFy92rlyyasp4St1CUhE/bNE8BhFJGMg4ArxFxvsxpe6pzWc0ZlSQuCOIclnUKIz
xgzWWeL3RwVr1oWAUCYPBcRURf1U/ctSMX5Z/WdEloiJbXQWxGkcajvq6RKKF1kWsKGztVVNKy3/
yot82VSMb+TpE9M28YLynkFib2DsMwJ/pRXDyQ9FTzGLQ9ZDnuvvVPmjk0UiE1G4BDd6I+pPrxEN
nlkfjV6do93fS14YFkpRqH55CM3BqRjtl7wTVoJSeORMn1f4VPuD1DRfVTDtTYV2GHGkWmDHIhtv
UByKnsaekXkCk7fmIzHWme8feyV2w37a56Xu5ORux0yZLgGe7piGHs74JjsD6vcr04XcbxYwt2JY
yuARWnWhUKNYGeNF4hxMjvyTikmTk1kVTTdekB8KJGmWscymJX5246pA1n3FVy6VitBs3GvhWzQC
nfEdKbQVCXsq5Cz1/O+H8Idms8aVRmfKDkNr7RqvREiRJTK2xTNqnMHPbZT/SBfBeHdmtRwY30wv
MkWEuC+0XxXDPwFeqFhv9ORGZfj7c65fhj+/x9VPrgm5NQoy34MpSr1AGo9+ERO3+WX8h2c2fsnv
lHsVIK9vCyAyyXT7wC3JHxphRHfMvjgrVILNQgKxsn+/cZF+KNcl0HsoTJk2qIpy9UT2KIzMWpqV
PRcOC5VhW/FoF1hfUuHIwIApOQpqYLXZ/3Bg+uuDr8ZovnUxL1LEB2e1tKqC8MTBftXFqZOE+66E
SxC5Q7mB1kfqCRF+kBDj3oubaFXV0+li9swztRvL1o9ruKHwYhKsidLpt9Dhj5U0oq2ZMosvD04e
RWu1e60BanSIfoT+nJeIEKpz2b04N27BfP+vn48/P3U+xP/xqYrWCAVZ1fDX602ofiaVtOyTdSJu
AHaJscd5dnHhkG1SapZIgqy13uHBrr04+FKgNNwaj8wX/tvXoeMk8VRI2I2ubkwLPMSIKpGUeHim
wQk1Bibdur/Rs0Vp9MPnMM6cD4l00ZhuXv3YeVNUg4YmJ4HcVkTNVjFh5qwj4hFsUeupiEM77095
p9zFrbQz1lZxplWoIlBXU4Cwwq4ORVcS/GMRyffzDpOR3yozte78zjETuEtoH+ZFtGxQmfNLV0Ds
SuKGkwCpmBt/OoEAPQLPs0A/CY8hpwgmpFJPHzX6VDKNgv50QRMw5aSnFDRAu+mgAJLXAOu3wbZo
XtGkRMluHs8UqX9oKlaywXKh69hVE5wmC08z620n3hfBWkgY3DpTvqWfaUznpuldDbrD1JRLvYud
OPeSy0tMHVOU5aJp3CDPvaK4PHSSuK6RvCzz0pkgHdxzHMBfpFJf0MgiQRD5KH8xOQz0+Jv6L3Q2
/DFzc/idBhN1On5cIpEoHdecjsiA0pK56Ci9j5JAscXOOcwxSzKEoYpXnY5d5q8DUXPiOTzYcHX2
ZL/axKnFyBldAbEkgQIO1igBAHTJlgxld7q8zpOceUuJQ7TVBue7we0gqTbVaF/gijE8tYif00me
RcCkVK9h0lILCtvxYqekR3ZdCrj8K1ZZiROdedCpHlMH36bMFq+LsJynwVXwQUsF5p1AWQ7BF4Oh
gJtGQ0FsgC2VDSJfv8iOXUAV2Uy30rJ+ejOYakiGib2XNstV3V1ltVLCLyvZhs9J8hUzNKuKk3Cr
SpB+WhCY1cyFJCpE+r9/vxllIk9KqfEGcj3mAqpnSK7COJrnbiGnzYLzyURDtS6kVUv/u6OBX0IN
Z07lF1TXdbrUGLwkN5ssv9/9q7WBMRWUPChEqECv5ZG9HA+5mMrFIZ17SY2L6Eh5QDv9GuCxIsR3
QYCcI3v9q/Ch7Dgc6aT3oGcScoxULNeJ2h/7KHw0xCNcM96EwBXRsRO4nS4EQvDwq4O0eW04+6JU
t8vO1mRmxMAJIcckuODfMN2xdXK4rnBhRbaOzBk6ILkCij3rpEjtBY0NfyKzVc6PMIxkYI42bQCV
NaxaMekdGfRrcMmhkS4nRE0Sc2YPDZ609dfawdzxUtXP6YPg5kgAYLxXbnYy18p985+/zt+t/WWR
7S/v9+V7LMH0oKNkciEWkf2sL8zFi/4LuTPi/+oTuyD/BNMTTIMxJ5VN5iVeudLgPrwgMGBT7b4G
YXRhIOZa4ypKsB4D4CZq96QGSHlEhqjkJvL6GnSxoYmL8ao1vRhTTjMm80y0MB5jpsbUdvPdFlls
usQL4hc6AVNJ49m3x/am9fyHCha5JtMlC2glWr/ryn7yZbNP4uxwSV6bcPL08pP6PrA+E8prpm4S
IY1zx8uicGF0xc3wuvpGaNdPFdVfX+LqGE8CgCFXVpIdtOkYyBtVRDLbwQUe7UbaJxI1BJzXMQvJ
ecTvoKwn1pWD2BvzYZJBzdAB1uMw0I2r3gAjRAq134Sgc17n6CEziVeR8fjvTV7+oRPPRFSVGb5q
MoO3+br+scn35vR/lJ3XcuRYkm2/CGbQ4hUitCQZVC8wSoiA1sDXz0I+3JvJ4pA21lXdXZlZDATU
8eO+99pl1Ydheoig/eb5QrMuYUuoAS+3oFKRKakLIU4YeRlL7veQAUf6wYgsaKZVUNDAmW6E6M2K
uazCExIhr7hkQ77++SC/a6L+c5BfisGqFFtcOGpygKkstMu4miP/Nl21lGg5xTcIrfBRds9BDW5o
8fNnf7OJ/eejv1QdeRAlZm0ayUFXInqMjBeK/awkmOWYVAE/f9h/aZ8SmnLENRpmRYu/v9zFCCeU
qxpZ6dx6qnLMv+6ow6QpSk/W3ImQNpZnVHx2oToymH7e86S0CoSTLMDUhSzC8H8++8fYsHMJ/q6n
IdgkUgfOHkFv8kKFi4/QBu6Rgg+bwdYi1FxW0qb/Ze+Pvfa/VRTNZsbRCLkVjFNf7qs0SOuykXuK
x5oQdPyMQUHrw2/PYX7EjpYIL0qE7HG6pAhFBPD4oNfowIfrSktAidMtSpbUQykoEGST2jsSIoXN
t1bDbxpW84YpGQtEnShTirMS3Mf9abLOkUlikUDGLLxGHjmVpkItDOtSHikugj2l5RMBO/1IS7E8
yqAO0jqflQ1U9PkHlb0CnWgq9/nw3CKmPltD55TNBwnVVvE0f4nOWAbMzqyPZJjjkKGfvVE/DLiR
UhY5pseMji1FXFIl9MiHO9IrqYvZr2CaVNny9uNndh3hszmjv6WsNuBsyiHqph59NPsNZY7oZM/l
6yfaIxRcp258SEpau8DtjGimp0BdwDHNoNztk9M425u0eKmlo8MCkustOSOfiG5iMJh+QlLMma6i
LTJmm2fecynELoMg2da9IqcRMD5nLNpzedRlEkE/nOSeMGcBWpoOwRDMg2/4gHJUG7tDmgaLTL9U
KJC7Zp/DJUC/xiUkW8Iz+dH1yP/tUcqNNpWIHm+EGj8NsVHVPhvApom6C75wEcrWjAEhvRIwPrVz
+hnW+x4bWlWQWNDkhAcBUQoWRset60WIvjrA5mPQ3LTRJqZOy8x0qZGcF+T5QUrb3RX9Xmg8dyJR
F133ikJyIVUixFyLAFpen/SaZEi+uLkjhCzxSMMhh+16jxHVmVqKA+jhMSaha7kIRkb3Ay1WJD81
ss1s2pd8iTQg0oLWTcI7WKN/70t09TNxPUzuoD8L5WYsL7yOgrH3KjXdmmQA9tWzji6w6zo3SPNT
jp6tTTUiaAfH4sEdRn+VqayS/ZPJKjlc0TwJawuGU3+UyR1rwWELgp2i/k7hFTdIiw2KxzA7tww6
jUQ9WiTuoQVhAArsZy6WtXGpGdjthHpXs0cJp6uX1SEQ/duB7I/RJ/is3JEMGevBRhY68ibsVLup
en8HU8Wl1cGCWCLT9YOCHJ3OTfNh5efKGXis0wbGWY7ktc+gI2w//MDkvt10Jnc1SliUtdfkWST/
eX4uqipaUaLzA8VSJf5k348f8mru+CgcUhK3r2mCHy+BRmT6t3KB7pEaLCUTYr6zIn6glH3MR09O
9l2sUOQrCK5JFOShzogqaj9yEIdV7Cp07hLtaY7cS3Eb6e08StsUvAMkmvZtGLBzyXc+/y475A+1
zHdZCJ36+mywg2ZhbccBqw7bZ+nZoBOZ9+GWP1fN2nXVXwr9Gee2M+gmD+td3IXLVmEPBxzPXyR4
LBr2w/H8voGoI4QfI2iZnLM3cCMHEby2+DCkqN0rkmvSrT6SblZAxd5fcQamPCzz9j3hYgzSKRrT
Q9+aB2W+fSJceT6WMI0LAZFdz50xgPXKfcC+IZ7O0pQslXANlt8OTmqCn7xaEHpdOLrU0yAZMQCj
xOi4ZFMIqPYRu41d6Iy+ULRfAzCLo7GYF69g+gjgxYpqusyScaVCi5wKuj2ycKvSuIyTcNFJBJO0
wq4Z9+2Vxw1kh9at54JZ9J9afS8SB4AkRpvEZ4l4Aou3T6M+db2OEPAUNqOXBOmmmOEKdADLq45f
tl5EJrxdgc1rnRBN1bqKqG6Jm6QHzHwaNbeWuoYarePyl+JM+ka9qv2zJH2pIiSlLSpVHfLDtTGA
6C7CdoUBZo4SnhvAXsG7M14N5WMGrrXWWBULLBzE2RenQvOYzIn6IobWaj2oRFEneA6e8uBBDG/H
oyTuzEtRL1M6QP4ySA/+4LaTbQmvPfuBTL2pp6Pa3Fy7V394koNNnasbKfd8/0WYL5YIx0NJbWsE
71/j/niPi/tAwgeAf63fwE+N9BtfX8nUhKV1oVaMC0Bvgbsr2Xy3u8b32MOTBqUDkhOhKzyEEmbo
Zc3ELvaoGqScDCrSn2k4uoO2NZoXwfcaFJztQis20/WYBG4bv0Mnwf5TPFxrr/uMp2OVf0RA/ZN7
M16Qd1Kbq0LwoLvqCrjxbCuBexEB4LoGUIPQzTMmoy61/5VJghiBNg7hxD5TPG4tXBy5fzdqMIZ4
VklTN1Oc468ieX7CWmrPgb6pAAhbPUyK8FTjIqf40TBwSuH9zxWWhDL9u8rEoJemMpfgzfalSJdo
D6hyzm3QvPnPwUuCZ0NG0MOg2imBv4EMJh9XRiKIr4mN4vwXBm2M2/AL1XsYls17W9sqc6B72euO
WE+6eNdujDf1gxAM/h3S03gPaHds/JJ32ht2e2ZHcBxO4XN6K6/0BwEO9O3VVZ70fOaL4MuIPVKV
aVuQiUMv9dy9KbfmQbpVHtlhGjuGegJu3nW21oGpv2jHbNfsogP09znanmECi7dj3PnPRDniU1eO
JuzbBc883+rZ/OSQk7eEcDLeKJvsrjoRuecNa5wBj+QoeKMnb+BXapbd3psJNMBoFaxkZ3RwcNmt
nSzNAw+KHcN4nK/KbCiw68+iZzZqwxmitwVwTWDtesc6IZ2yx9mgbF7ST/0SfdYbY1e4qEcXvKO3
0IzxPg9vdMrO3PTCsdsxirMes5MCcO5QrfHKrP3l6JnLat0vlW3kJQvR0zj9nnVkwZCAC1n26GzB
4G3rB+bD5j564axIGOnXHCCkVtMRN8OjfO7PuL8P2l3EOfu0YL1+pi/GY7YWjsrj9Yald+alY7i/
GXaQNde07OQV8/y+WOa2uRwW6iZbg6KJ764EzkDqO4keauGVsiVk6UDNtINDuYQ5msMPjewb4HNu
vBBsg07D813qQOJDfugAALgdHq6b/BJtsmPV7A2S8YxFtsBOJ935pls8tcxAaKZ7GbTZadtxJHAd
3fnv0Zspnf0elcFax1h0x3TgXdvp98EqWokv5Q2OJ+icO4tDmGBBSq5lF3A4rweYXlA0557H9Kgi
zrdlJ7kzN4Pb7ThP9/4G1OPKWPC99I3qGJzW0n4NvJktY/Gnt1ebLxEv4mN8CyFx5W/IwHuy8vme
vyeNzgm22q479pejuA+2BeXajC9Y5Hx72altYIHNChJU8gQQ1uWfXVCY981OcjOXtJHVK8TD3XWb
3qj4r6oTfg0quOqJAMf79kXGIC8ueQfxhaY//0K+nOwFJq9lzs/wN+UmPXfbbFFQOeH1tRvid0AB
k4uHpAIqKZ7sYYuShB7L1DrldVVBSx5cc1qp6As+rTfuOc5JeZ97xjHezZ57QBbFRsF0pTu9fa2d
9OH6MJyMdfYYru8Dl+AWR1ornM8aDGy8GxaoMjgemKs34oak1vnc2wSkOJLbX16VRQSok/cu9zT4
PwdsyCpzeQqBuLKdB9cK2NRtzzoO1gfAnjAZDskt3so95vs74yY4J8d+2X8E5+qhdqbHaR0eU3Cb
ykOzNU/aa7qKb30u2wA28SE41/vw2C0s3GlEP7JirKjXaI02r6WrI74IqW+d/MJkMbs6yGlLDBhn
evf83w5f10dLHosdv1UnxBo32irdKw8W2czbcKGfzFP+UX4gGzHwxz/Ul773xg9qTSrW6TX/IJZm
VT4LEKMAga6UFemzr8a8ljtSY2Ndo8xI6vkv+Jbqu7aXj/0pZvl65Zdade5PkR02ssOrHR99zmsM
x7Oxh9n7R4e2vNCyBmWE6KI4RM/ZFnMbJH//ttiWO5OIV9XxHzUSAbiW4Hobx3rhJ06cpH4vHGLZ
g7JFyYgwlXZyejHfpUOyHR/z0NUfh5fsEB6q++tdf4d7U3xlmEUWL+4wmhrMnmOQmXwcEM3pU32U
bsRblC3ZJxri6TO5B51xGjbyI3pK0JMoSEHUsDhEHCeTEAEtKTiM1obvKb+JFvpfm80vzmmgnhbi
XLSNFHijbZkOKG1wm1j2RoR5j6HlyP7sU1M+oLKzBWGcyqogouaAeE+zzoQe0N1I9zQgPWNPl8vt
T+IR2EZHJ7JZToZLhScLDorSynL6adG76gT/dzFkVAeXHiMEAikoG5mHr0GDEgc3l/uAQgM1pC0+
XN+znPct9fL8iwyey4fyJMN1ZR0S1xyzdA/9+pZVqrwdXqbP+AXOwXo6TAe4nhbFtU8ZY1ulwySE
Dnh7J0IrwHMsAmGEnW+b71BADcNTsJSzt+SxgY3b8LPpE9rYiYk61sms5ZHITgK0Jtvf0SprcOii
nVjTR35I192S976AjgmEcmpnB9ioAKZFAGu28Qn4musQk7duN5OtfYYvDPFpN3I+OZ7qRbinkS8v
6O7W6+AC5oyrdd3NzwrAkQdSDsNTfCy8ehctpYfrXnPM1UwLHbcpTsUV1wM7YQx1wnhtHgg2phG7
5RkAYvoMCTh+bC+Dk90gEuGqVi81J66AyCrdYGu0W1c9QsFdZ7fFMfVA96yaLXCKNTtuwzHvog/z
Tj9FTrm5bvAAQ1epP8oL+5IB/Ev+XJe2cBPs/Dtowuih1NiGxVyyxSMjBxfpSAVHhDEyZJeSMmf3
ZdcX86l5VU9whvHoDNsQ9akj7dO1cpYMl1C/KPLExpuTGC0HczanjruHezneBu+k5DJ98nlpfY6S
3VU27Xt3wDXdkXEJa918oAmXPBdMbzCgSJ/6bbAGpYrKJX3SPju66HZ15vRyMco7hY08b2iGhCdS
rxb6dj6Jm+qBsRC7E74id0HzqvMi2CJnCmg2wFMo7AY932OwU8784OYe+jyv1ciWNtO9dg9GWMcX
ZYJp8gbd5rHBVJBVaMQcAdS0NDtN61ckcgZ3ydwXRDVlJ6g9YLG7wTF9yPbTp37U3ZOy7bbpWsdY
9OejQxKjCRLZp6GLOpCoHxWYqJ0qLjcuqaMxYuQI6R+KbfylbJCQbdCnwIYroloW1yaSo3rRkZiB
ZIiBFzOiwhtHCubZ8pl+Yplut9OFjAu9dbSSoZrdd8uAE0FXwWd8SvytzRbRxzX3nDwqT+Nr+0oj
wsB1+yDexBes+0Hhmotsj9oP6A0Nvc/qY7ytb9VXtBbP/VG5L++4vzM8w06CvNz/QyB5G3lmuSgc
EAOC22LPK2VF2ACBoNpT+5rkDhAPGg/6s8VNUC2mN1DHjC5u6611q++NR//cb+tNdhoW4nbcwso/
RTeqZneP+ae2C87dytzBecmXZPhKa4aU07vvGQqySDsQmP/gnAK/bRMwyuYgAU8Q8I6YXwlV5aTH
eI/hgko4XitvmQys0BFg8xOB8yZTevJ6gk2vsodFBukk0AeQnsx7dzT0hLChKiEB12nAjnODpij2
CCO2s2fUp/kreaoEeVexlxieePPzbkKZJ2v/mTsZIFXxycEZ+MN/+6t7rjd9KVU6baiWlSKCWSHq
6Ir8YxGgCZWnYx0QBBEYeByzaVNw7htkr6N+XSOL8rRe86RrdmuyM5+nkZEcrxTBPMEDCGj+sZWf
hy9ZdTFIjr4SmdFa0pkeY+8vYUqQbveLCkj6ptfNWE/W8fLOau2v38ZMxP6alfRsy9SlPA8xr/u0
JZFcuLrhFcqLiWF/cs3EKayDMC3pQyoFOMFfRvDfjDORxigyOmJLURT5iy5FkHyhyqGd4S6Zu/2F
cBGG5zr/pdf+XYMaAY5uwmGEN/JHc/HXpVMqILNyiaaCNulQpKuG9W7U+mMnz96gy4DgyDSefr5f
vpP+zKqf//ehXya1mBQjkzggJIC3JKgl1iUSnwVgD2lA1v11eaW+QKlbaZozTlsxZg8w3REyuAx+
8wX80c98uXPnK8z51UwT2smXXXAwTGMpBTVsDGtP45GOtwi5TWwx85NmJEam16oIAeY13EBlUMdu
LfSuEcKQbok/QIJRXnB00s0Bvx2R0Zc5eZKuzFbZhCV0hVOjD+ueITFzmbmPNHb0yLVy54/Tn+GR
pHFPGb+MHb4ZUM+ATx2CLtoIIMs8rn9d06SvjKpjisWdg038jI7LlD5wIvXFhkbz//1aKtiPuJiz
S5bL+u+H+dZVVPJO4MP8UyntaQKnnbrFdUXmFLjyi5/k2zF7UuqLTrr0bGzoaebpdEe0pvd+Ppg/
3+zr5cT1JyooYaEH/xnd//XNdQU1YsQnUpCy+SrXiYnNgihLZqAj78vCSLdySwFZtFzLcC2ZT+l6
ok63/DmqYE4dZ1vSml7XLyU9ZkGmTzNeh6Wv6oiKh98O95tHnERdSzV41Zgz6Pnfcxf0EpGYtZAd
Ep9IyR4ZPEHxdFKucNKChRoVi6N8fecWM7L9bNGq4pQku8RLUInIyXUVACpDDJLppyAlhUe9aPkr
a341kD/BgPfnk/udukCFRG3qs3cFecGXZ6VC3DpqFVd6uPKeCMQbgc1GkWn3qCB7MvREo0XkEm8k
89mnKBMbUOdUDg3Bqe05QrU4zwNIquwHpP2gtvPhksuWpyY4wng0DOYgkwW1N2d7qrwzXZ0VJtdE
XGg1updwwK7EPj8aj7MUMMmbXQVdtSzOOgHIfnCf++WC+1wA4DkV992gPeIk0gdUeZgsn7NKuQXk
tEpj43Ge/+iMCLBj2giCHn4+T9/J1GCLm0izIDiJvFf/vapCaEWjUJR01kxeDIg4eXtkNOa5jpgC
u3E/4fKueFkwW/v5o795maOk1PTZS4Z5/qs2rLKIjYqbLjtkZM9CjwB1LY40r03svec8pqXzy3f9
swh9eeDoHxpMzI3ZHf11rezrtGhIx0sPopBvFSgGvYXYBT9kh7+dmZjS8vF1wxDO97osA7R63Ury
pcXYJOnBuZw0t41aL6jPzBVxq8gLJIZZZB2nFmYfJ26iq1X0yNw+5qv28+n6bjpLvLHIIot90zC+
vrsyuWjSKi7Tg4kFksil60rFyxhhlXeGP5kmuCz4HqBfqsI1sIr5DhaQgMGZsIIYkzxkn2wNgEj3
/MPkdqITj/MesWUjq3smqtB+1RPqoa11fR9Q8benqrsL8l8u+3cVyxzTLENSnqHDf3TNf732umS4
hlpV/1EvZFO4ht0Atz6hrEKTKKFc5vXG2NEhoRWlHToL3sIKWVotGn8lpBsbXOa5zc9n9385KsMQ
QaMr2Dq+TPE7fNiFMGbpoRvjVSfsp5y+uzQwCqGoN2JX4oV6Bd4wD00MIkZGwSQlXJ4NgCg5rXJc
gVg+/XxQxrz2/eeGRSSG8l0xWK2+vMQKv+zSoL1mB1HcgwBDVDJPgEPjMqsRSysGKzat/7jzMvIW
qw9eXTmV0U5gbifSyJR7utb6KZfozkJOaonym2ewaoWLQpxW14l8k5ztEn9ML+ON2DybZKbNo8FE
SJazRKxv9kX1obfXZZtnyyI816G6SPVLx6S4ZPKnGu9i369JT9bie5Ugm45RGuPzGEl2NqDHBzmU
IYVBtwRpDOW4PzhoQad8OY+88DH4RcpUdt/ltDayz1k7bTGnC8vnWbI5P0Vag6c3PxNo/8sl/6bw
gM/H/WeynoF7/lJ4SDi/9aLS0sOYoPNSE1ejh8K0OmUZnsp+AzXk58v5x7f3n8s5Z17P77vZ4PHv
u3ZoVLkNa94/Jc5FMQoA/FueACjLR8wo9BQc/UcYXChHJMBJTGc1JjxiAdJM/k1++N3Ll20Dd5Ui
U0/+Ue/89RBqV0ERJKtP53rdZ+7P5WqyDRNghoF6/zHEv3z3P+/W/3x39lvcxDxg2tdiJ0nlJhwN
nvqK61pN7CJJW8r53jlj+RjR1axekiQeKpWQNiNfXMvnUn+fdJUsdxZJapsC1XQUzflz8IqKy88X
Bx7zNw+bNRtMQI6DlLHmndZfp6QX0xEYOK/92WVqzaPVMd6n0T6oL4n+oXTK4yxssRKaQ6QmXDE/
9zwEculUysc182Z3uo4Gt447Su4XtGxyWBxS3KMzWq6MTY9KZ37ZsXneZ401i95KRJdhTl+xOo8U
EiFNYCr1ZkK7+HEFOuSjoUU6Y3fS26hZoCFmOU7n9eWbaeg7IS0wZ6TBPma8WGqPeFPoDt8kI65L
YxvohCaakp2L4Y3MqHF049jtQ4bcc6yy1m3N4DEdXxowxDXpUeUxo6XGv3qFGKY6WCWF/l1C1DGd
YxjIQ0EAQMKv8VtYvUXrnmTZwtO7hyReGdOCppZhzLoEG44CiCg5wzYKaCvt11Z1y1w1x7JUbqT+
k4mlSsTRlbg7JwVQDls49eh5C7kHhm98ZtdPJSV2LKon5i0N/FVmc0dtXKTNAhkF8z58n9NMtbyV
h3WR9jhE1zAUa4HsROhteO96aIoU0imaLw3cDGktEACYxDMXH5JzjcQ66FREv9o5wPVImynRMDc/
C/z5uTCTzWHV9ddNVAG40epXK0Bg7Aw1ObgB2gLK8nCj0++BKNgbCA+kEy83+cpPjWDC1i/htViI
Yb5lR7ykyeBeG1Y0Rue5Ki+INdjS3AO7wCG3nQpu7z0Pio2pIdywdFh9Z42HsYJOUCfJbdCyOCZn
UZ9WMF0WPVZci29iYQKXzJneAKBp3GkaOoMet2uI9yjrSOEkiLKiEK3z6l2l5TNamHrV91nXKUgF
BeoYLUNWgTHqvVkFFRgQHyO3AeEjFdliFkfR2fCsKHSaF976RoTlG+pkxpkstf2owDykHzgMkRt0
y46tpSG8A97gsRzLsxQQTVEtfQStaI4auh/NnhCuE3m+Wzm50HGDG/VHLEJHGCCDNNH4rPaz2iQ1
grcRMEifTdhRwaDxFkzay9ToriV0KymcXMIB1j6gQXCZFGqnFKDg/MnDcmZXXtGTKJicpDBAJ+ZQ
iSkGeGyfjmJwbIvGg8KCnhT4bvukRPcGOiNcPbTi96ziWS5tchJ+0/QcsUyyzEnhZuY7xoj98TtN
6SETabQRCWec1Polr7fDvm5ui24PzSds3DnBz3CFgYEc1f9sNguR8nVR+JFW0Sy3dqaIxUVIvMzI
DrH4OWrdS2JKd2rWgJ83uWOFhUjSvFIky2KoX+W0PIE/W3WSuhXL/qWLUsgJvAoTkt34MRiMkG0Y
cO5+fht+tzfVSGSiqSTRZ2DX9+/LMCxb7dqnanpQbpmntpAkOVHP02PCOLNBxowRQnLiaCFmznRT
oiSYVdGzU1KEr9zMWgLO/G+LiPRN604TZWKxFBG4O1jdf4+qj+VmmuSBIs286NrTWKS3OoeCrQSH
URiddfBAc+OipIz8vQL/9uNn8KtKOgwvWOXLCpE1QmlGHVJho16igDPQDfYfaTM4of+E/ImuSZ3u
h7xnRvLb6vTdN2fxZN8CEWBuGfz7zWNJKPrQahMioLzpXbjFCmulC5M3geQV1bLH3RctFHPRq64e
uQT8TZ+MAiDwiAzicF/Xdq6g+WK2BoXKLUwPGiPPh6LMARrk2wEk//kOMueC+cuCr82IKNZTHbPe
1/JqUPMrF0tIDtVjBEyeUdm551ViJ7f1R4te8UloZn88UaP8N6IuFBzNu8GOGjEFkU63+YUpqHoh
yRA5TspayBxccLJoIRtedPVUzeWvYVsvYDe3pwk0TIs+yWbWQXffv6H/rPIGAfWDyu5Z3V3vQIjM
Mw30DMyYdBvkZHuSMld9oPmgGgBhnVx0rRkMgE4kJtjdC/eMCvXJDUovO/soDAjEE57S37al2nzx
/nOqZvXw3AKDUf3l4g4ZdWjTJulB7m/qkgiY4EUz3iMBPOu1JQEdlSZpS1jMo4pgSf4mE5Yevemk
QoeGgiZ7J2zUFHECa1AHLkLsw8ccPB8eo7Z476lnMEoqMwfXWGg9PY+PqUxobzF2OpgTgyyF9n4D
CY2at2d001wmBqlmBrUFeOaAYbTG2Z9srmKEnuhczwPTqFsm1egpTb5IYym0eWzstB3trClWJeKb
OAK4yRgFJuqA70lbtWq9msLsrhZkjNW6WygfJetNzR8QRFY8i40VZrSyTLbNrSH2W7lPtpLZrlRA
uyX3bihii2ATgntqtleNUFJ9ZlcKEtCMkvW6qXRlEV/PPlrI/DovM2YsrwUl2GSkugZgGIy8AYUa
e5GuO0Bfs+wWpiFhmhkRgiy0oNOctCKRGGWvMETH9koAUvcxiXvAjTnqV6GHZvE+xves/GRRF1pw
jmnNdD2ZPuZTZeSHfhJOZJ1spvZTM7ghsxq51rTs44tvPLcVDbt5cbO69Wy0jYXrS4+TYMzGPetc
2zBBwbJcz1LgkOcijNYU5S0+pTq/SetnGMctHYchJuit/OCN07BmY/e7Ja1BxHk8sCvMVtQis6WR
dRmHlpboTiE/NeNlXrqLgjkPBgWUBGGAdgwJIW1O/LpWnnqzN2pWyWtpxlh2n5nSkTmrStcOp1w5
Xgkm6W5CI1yp2Z7fh3t44a6KiFwtiCAfyJsCKojuluFH2D2L9Yg6Dgdcodmg4uDH9N4MzJ4HLnki
7kfzyVIxVoRLDKILUykWVrSfN3nz1qcp/VW15ffK2lGpMg2IN9ZJEAAtKP0qwZRRBp3B1f8wWe9n
yxKmAl6/Ym8C5XgWrXNz5aqjbcTYlZOW22PKAxg3dhc2zy0p522mE+2xN8jKpHFfhbiiJoPCvWSu
K5qovxdBnixmWWldhvdd2yzGFYqTn9+R3z33GvsvE2IFj/7XDpimt3pTdGVy8Kc9i8m8/0Q0XVrz
KP+XBeTbtUujrQHCiXQj2dD+XUAmOatytlx4IujMhl6ByCJNNuJEkx2fH/7Y4DwS5VkLT2b8mxf2
m86xps0+dfCjrF3mvBn9a2dV5BpmAx7bg1ac/WkZaTCZT4L1S3DUN/v5vz/lKycg1tIpYziU0Cw5
Sy1OyWYflc8F2SvUYuJvcUzfXju4RAjStXld/toNb3utRoebHJjC0FKmRmcDQWuq1n+ZrH33QbpI
w0AGgiQSu/XvybOCup86jQ/iYeMVnAXPk36WyyOP+c934zdgYM7fX5/05RaRutiSMHtxO143ILx6
ulwmO5dRWM9Wi2JJ1RN3S5HoYsqsBIUI0lRFfk6I62VHHmnpNrZ+jeD8roz4+6C+9KfTCZJhaBTJ
YUCsVRzjeum3e6UCVLibXkxjMbddfz4Pv53w+ff/ulsF3arTUec+oqo2kmei/oRiybaMXcHPH/RN
D+af8/3lFhIA2KWawvkG0OuGoeuHKxTz84THCPd+feu3i58/8LsmJ59IawOIwVxtfKmf/TQY+jFO
eBB5CzCmrZKRDedSIoJl2mZM+9Akc1Hb9upI8O5kyemQE7E5xJfamZr7y+HMN9TXugfoJa8kQklg
+H55LwiN34aqZV0Ps9suxk8CAVHQA5QGd9Ca2VYzITGDZSky5IQWC51f6DcMan4+DHJKfz6Orw6u
sI6FSjUiimv0TLv+PIoe0g9tYfISIejPtU7hR3LxKyfHtfY5SwpxbyDVuFxvDPY9n+N9+DjM8t6b
/D59Uc8DCyd9CBcxCEmQlJbvheomj8lac9kVe7pXe/4mOZonc9aL3sfv6UZ2om2wbQ/tpdcZZR/C
aFmTe02gRJC5+U1GouiG5saIDQLckj1LL9/HzPXpXCJuCb1eXiJ+Fh7TG8xRU4gT1MHMGqpOlKxC
cyUqd8KwjVGDt8RGuKF4yBH2TF6QrEyOG9HidRdPi6FeWej16oUon6syW+pLdrSdsSrGRYcqE3fs
u4+zKPBCe5CYSNniKqzcqd/OoQrs4QM7fygfJtbQJ8GlYHBEt10nHpHQR3XbOJqT86uWa94Ii9Kj
W+OgSVmiQCZ0SbPHTUEcjnJMotlGNz0ax/S+3yTrkShmmY7cm3qPdDZ5Z5x3a2wxnhyTRb3nOhCQ
5RqLaqcvtQXKKXIXx95lxvFCKR3cqW89gRjusLqerx4Cs3WOVhbnlTMsaJIszU23PlLye5PbetD1
bQkZKIHDC+tReEtvQid2n+lu2NGqPkRbbatkdvMQLxS3PWSL1DNW6BWX8VFaocTcQvHaTet63+6r
I/rOFU6KJ2SX0qr+IEQ+szsCPw3bOmQr9YjmybMcYovgKHpYUOxTtD7BQXRI+VojOuE/tA7s+Z9R
4bnShvabuEZ3ZxFB36BUHbgLKe6O+cZAgIxadSE4tSvsg7uA5t0e4VXwnvPDCDMyKcFdHfsz28A5
ggIWg1tmDtZh5FoNR5S5SPl1t1qlS5/AqG5rHMq9v9T5kJIzMDhvp1eiLj3slOvktjlGHPedZBfH
aZvup9W0IniAKSqqiAgFInpAsP79rro3j/g/7/VH/23a8HW9cnc9hQflDFVJvqWgzjf5GfEpRhXO
DkZpsP0BUtPm1SfPiiSnNdG9nuCVl/pS0XhZXb3BTZxkTySlraI3R9Bta0uwbgsTPe5w163jO23R
rbOFSEDAtMjWTMbc7f1xzm2z6VvY+SHydDdammvjgOfFE13D0df5Ep/zShjdfFhWPmHXdv1EIzN8
QKqaJ3SdbfDzx0rwiL0lVXEgvb57gamGhJObrH6zbpiFMLzsP9qnDBWufBJv+7fkU7kRT8SBeCLp
bdJZObeP8afOEG60zROJWXfjdSFxGMl9trp+kAVsvZi3/aN0yB4wvEujq1EL8xICYw1h8yWGLR+5
MepxY1vWKzpnV+J1pPOAWHx+oUcrEw2/+i5HNGuIhYt3auDN9IeGHIpFzEbjLSUmNXVl11rLLt0a
WgPXXY2ojZzoxtP1ZaQfk+ReYofDlgs5KIqaGI1myGNmdPXqmiJXb9yJXAwZW+HBmJZCtyv1tT7t
5P6kjvf4+CJo3Ejm0vE+VbygtaFvx+dJXrCqBI8l7gQIE8hjnuoT3NXy1C3xzASPjIjottGW6GhJ
QvfDjaKi37P7M91BJCzS08+v/T/V9X9XH22OQlYAbX1dDBOdZhuClOvBQGRX2dlO32CwWIz78VJD
mWYnDXPgqdgae+kc7ayzf8x3xh75F+lqJneQ4aFLdckX8xqncrT73A29OQIMCZ3u5atxQ57DSlyO
m57/DffmwXrKzkjphPfr689fRZprwJ++ivKlZOktrdNGvgpw3ahe6Ahng+iMDmPeJ8+WcH22s9Or
w502q0TiqSXM9JdC9TvUBFX+/z+hXyvVzJxkLeMo5tFOO7Clr6alBCG6UtCgYSVLMMA2yVJkPe/9
9bxbZVk3cKpNPDoBT5CoYsAi5eWX0/NtDfnXgX0pbK9EcJaEV10Pc/1sLa1mPUTMmklhHJ8x+SIJ
YmrzS3H3bRXJVkckGgC+hf7lZEyjEAT5xMmgzEJYxA4LZAo3+K8f9Ccv7T8Xn5akYpLrTUr9l3pV
UntlhML2P4Sd55KjyNaur0gRGBn4m4kHgbz7o5BKVSCEkAdJV38eep+Ib7qmYmrviJ7p7hoJk7ly
mdcc4rN1seugO8wnkIw3h/A0NMPzUrXgykzeEz3S5wSdbTamOYBou6v5HTeP9/5p8THYu13/7D2s
5oQ+OZfECNeh5qHUPMDe2Tk4dPFdYl6wHh2T/bicKtuif/vNGO6nAo57aCSi6YIBEfh7FeMT0FPP
JoLH+t0t1xu983FvbToKFat/yubn0/BkRFDk9msEPcw15WvCZFS3zXpzB7X/32vmJ6xIB7mULj5K
BmDDzrdZLXPMdZXdEJTMzkgPl1C2u4boQFjRL7l1PKxtvUFSPIG15qMe/XE9LaILPAlUjlpY5OxH
16NVZvSI2IsdoLMnnI0qrQNC72RVZ1PSkrIvCC5qwFD06jev1x8zfR4joAFkt+kxfKstivddfd80
PC5PGhLaaGL11busiUEmYtWfl+Oc7o1Ry0vP66lBIx2UFqsu+NH3+jfnbCxXf4hOAMZAY2EDi0/H
txLu3TXP6aXRe4QQl+uyRl2xRiPBun1paBjhrVmQ/NsGcBwQgPzL3n91BC5mwHLXYDEWSFvfOGdJ
M1jLMMkwUTjtLqe918PdvLxaF7I9n186LQcK3VOL+Kj85XSxNSNfaznH2uJzbphUpX1ULi+AIc5Q
SPH4BIcFBBiyFEfisOcfnLyvxEc7T9gi1225LebKjmEdoAQVagBVoCLNE2xoqe1ujayKpB8IXsgE
+b7TTcQzE5OfyxCob6DwDxRc6qXbm2pMy1CZgT2/Q4SFDKdr9dCNhf+HVu0czRdmKJzRrdJibsdH
VorE4PIMSsJWL861wWNax6Jxl2rf5XPYi8/z9uRsY8xZi/0nSVN3UC87WC8/NhV9PNXCbkRx2gen
o7IShR5jwbVOtJtEbajCqhUNw0NmZwp92iaJuLQ/O+/EeIad0kVh+1x4KEsbR0cvrUNqwUzJ9wFd
yzO+VXy43BNnTp65DyEwKniEXVzQ7w+Y2XAcfrWYbk6u78ENhVAdCx6s/Yhyf8eE+nGprzcdvbs2
E7rzRL30tUek7b2qnZxfo8c6qN7JgQri3hnvi19C+I9DMBABgG/QrNfQrv/7y9eK0sseGX6Kb7xR
dUhISes+QTNM7B+jOwIRBiSr0w3W1DvJkcxq+QcccyF/afa5Exyui/NhzAC+hanuQ/9CBQq0+OW3
Qd0PtSuG9ESqRkwV88VvNTTh457fu6CTD2lfO/fwKarwGzRQVSUrQYEGmRdaOAT9Y3JvU37g26vl
22sbrzHcUMz73r4cWvYpra0SZJOKu/nr83X/+iWa/tDqoMLHJRydFGTgvl/l7Z6bpXlbQwnDezpj
mRgXdg56B9Bk9QLOLfw9dU/KZawFhjQlrsTGzMCRKDMQ8lVIWBpZX7+8UYitsZJh91WNMPJ6/H4/
EIym3d1ys9fgro7f6viXi/8hu0JTWG306/gfUlp/L4MXLp7HV/Zmsv4ApnBB2tfaj9LWmh4Jh9TR
dVQgOgBHQYs+0fQo3s7+zTwfYjXKD0Z3VAGr7OzfodEluc0hrHUHDQzql6v8d5LDkA1WAzEWKKf2
3VZVLW96+32/gFp8qKJT05CDIljQqdPatWynKOhDbznaNbyj69pvzH1AWmKQcXo+7U6KyEU1oB0D
Y4OZh6b+cpy2mxj/9z7GnR2fM2RKYVyo+rd9nK5fOmoB4I10MHM9HM+Z0Zx7jYPP9Po64BHI9AYi
dOcoyZBp06Pr8sr9uqXInvGekUO9r1e7Mcu8PSbZBX0dpPHaLQDFwDwMOCkYD4Vv48oIrPws4MUU
74I1plEpIdxbfrVctHZtrf1kxZN8Qsov4eScO41cN12V/QR/LJSB3j0lzJlo/PerYaV8OwJJi1HE
7OLF1rT7dVP7loGioPKo1bJMp8b0fWNC4r0f7rG/9rVGqXr99fw4R4zZs2W+vG30Dzygr7pI4xtO
aI0pWz7VPAQFoLXbD6+Rd7HTmQJ284qynXXbGU4WnOwyep7EYVP5qkfZjmUxVeVlikRBahtBEa1X
Lf9BnfhiFMjnIHLTG6sEppf13vWocBnCJYfCgxB3fSD5Z6l3pkXiMKrdG4cCXRHdyUh+Ft0O7YTY
qKyWbl9JDDnaNHxarC54Xap5bJzT4ITuRzU8n6IcndH5BQ7XikI7RJ3WeybaHgoUREbNU+ZwMbGH
fiwu2JhfgxSODFoygrZAlNLtXaG4vD1+wA/btuela6QC5U4DiRWBanuE8Omp49RNR67rLu5RtkSn
PxYUpHieDmoxLPpaDNF3BBsl6sb7ZN94tUNJp0sFZQprZ0xdYnPKlUX1/GRXi1aYDjPHCLpuyzuF
HCr5ynSp+FyWXKB2cFdlWo0qnRbU8eETwl5ovKxelEfq3e0yw3bNXVnKgwJnAmUwXK0so8+XmV3f
UJCadO8f/K5GfJepqYcahDbEeJwFj6iBMW1FRlx+HpJ1fNy+29bFUxN9rE+OUFynryG0cDBhdjnV
RshXpIKLezUm4piAeFepLE6DxlYHNy5bpb6G66eA5kX9rkYlv0gYrPlItH/SSFnBvcanQ3OP4Wne
bizHk8LXaU1enS7JjadGje95F/PJlDdeJti/wg780neo9iftAP27bFLRwPDfzj06L5RAmdFl4Q09
5Lp/nsANd5XwDkMey/OajyjkOlDDA2gvt5qQjVkH5Ginyl0gZpFaSpAPKgjY0aEnOyhqD/Eg1FaZ
KdpIHJjWzevSkdnCQGPU2X+6741G31/AaMUzBvpmpNvghs8jEp1aXj9RSb9/vB2sR1GmEHcvdwDV
YGEKDp8OTHAaZWMEDZ33XLXYbIa8hVl0/uyOusGlr8y0Qbndew9ajuSoQKzvzjHOrQMO8PsRk2Zm
wLQvPNXqzPPFefew1TEMP6Un0P9b0J7QJ+v+W0NrU5Ab0JNEc/rcrCWo9he3Cp/bDNlsivEUG3nt
5F2dtasfpTK7japEn+fJwa0dwGVTQ7R39UcPj0+hxrC2FFTIC2f/ck4LILJ6HRWnYN1y0QZRS09b
j1RjguNCxpBW3uf71Tl8UQgmpoOs4dvrrdaRNuXv72fUYP1D6rcHht/xjOXaqRF6TtazQ39L6wir
hq3CR2J42TgElKp9a4t2Us7VLR99tO/eO9AGZmgsEQMAgjZ6PVEDKDJhhq9Ad1Lisrt2eVRH8SQn
Qo5OoMhFhJ2bYZF0JxlThM+rD2Ecujh1NyIF5wSUym1xDvOkO2iN0JEIriETW+ZbFnPQ2JS9+S02
lsq0GDNDpmIaP71yfFXlqX9fS8bSXZ8k4tBycJCEJg1OgU7eDlRxntz6Bzo4Ml+y2FSc3u9f16N/
ndXbYmgsstag/OqtasTWPqZl2Ju2Ew05g/4VLP9XZ5R9kfGTWGMBPGPaBdCs+ffyZRljwAanSQt+
MSngm/DjtxP0gFhsVoGht92ixwKrGhlGjWdwXdzxOF3rH7myLPNx+Rzt9zHVw5vlfaS7ZBKHO5fx
FTjkwQahgRrGgZCzuO7t9gzc4EPufdqkKOv4xagVaEkb6RqhL96Wvu02vTKxH5rbFkGRsTcM+hYq
+qfwHHW8y0Vck+PwHfFJS+xwR4+OrObZwgzRI3PAfTjgJR1lgb3GpeEHHAmSiHiBo0REoZ8hIcGb
eY7QQRzoY+WrGoORbNqoUB4PXuFgPQvXh8MGW9ypHr+c1tcz0IlJosfZsOjZNxfG0r5vJJcdPpt9
Ndy7naA9QBJ2u++vxwddlP3ngsO7Gpb93L2M8VHatNxbEhT2ASNY+IpNY/XpHhIIprVVfyghzbUY
+0mEd6nB8Pg8DDqfT4o4oeOzLXpuAwIagx55ogm/oebBkpu+dtNsD3sj5ncKaQCeHhbcbae1xJAc
P6gvmrv7Z3DdMgiLiNx5C9GL3sm68M01ACVa4gV2DQLLqXyUb1OfZAkZBWzhBA+IVXIDICDAwT4A
egAwGGUj6NivrQrKg5fppMl5hvRw/72k3rxXQo204DIv7df43sd5277DKhKmCw9pwJOjj3xH/aRr
P9FVk93Fy9tvOToRhXq6BmTm3XWj9s8brCy413Nchg96kcqiXqrAhGLSiSn89wghPk74I3m+MEKz
X8D7NyhTt+rnAwIyiTR9c2piD7DyfnAwBXpiN19ZO6cdo6aHKrujXBsTzg4O0sQvmY26XrrUtt1t
FRwGuCUAUL4TeeQZP96jVW0w81UMLJERqrEUXZr9Mkbkir05Nr+MEChG5YAT+nr2RDdBuGp+2t6X
9c7oQbiiuWwd4Wvnb3FkKBGcofx5QDnSQR6y5qM6xGgYiMbqMVB8wvYU1rMOrfEiFHFrgm/PP4OM
GmO5gV8YpP6cWRk0e3ELtWErZHJNpXpe1QbkHXlRMPzliB8cKSRizrcn5z7mKu69f/PaLh99nb4g
Sl+j1yb3C/k8QD86RwhDkfuwMyh/SQCAiF1cCN2myPqmD49+bbV29dCcdPzWuNMYJjOdC7W5PlHX
aDM4V94C2rInixmZUOL2kLHimiUkKlNctlxwRRcBkU5d6IOOWzKMBSQcmQPo20N+TWF5/3cq+ifR
/Ece3iSiMEj/iA6DOTG+U0jPverx6Nbv9aSlNq7LTcn+dKo2dKBsa7Q+D/vZnUdZV6XdJpHpcJzB
bxKnRaUMu00DEzIbemYGSXNX3Vvte+NHY3a2xn32em//+1pV7Tswrrnarmp28UaGVKypyrfKSyn0
o9nOjWJ6skMU0fCxBrLC6A6eOQx1M77m0bEMGbbSAhkeBVJK2Dh0BIh6xunHozU7iNC0wvSLJ+70
eTn9KlolvdDn5JokfbRCohUynBF9UyXQr/Z7fJjvXnySdY/qjZmPbgwAdetodzx254ApXfSyWx+X
jdKz+kDlZx2UnoZDVvxuN8sivMFhEBZOL6mP9oIBZuH3KW6fmjD3osMar9wmv/bzAQvoEL1Iy+8f
p3ycfl0hls1bmjwvehRvf2SPToLkTbyj5H2XjJhAMbYkeE8wm9H2WqF3lN5E/6wJHszVMjV5YaqM
uBOOJbKcIDfaRxbTZGTWdE+pna0ucp0REpxXzVq7JnwfdK6dFdjKN2NjVHtQimXwDBRvgMmTxQT2
SuLTlkgndzeJKh5TH1E4zlOLWZhILsEWxcuv89tJTV6He9vgXAlHiKYIiYApbobFxIreHNpGdKBC
ygk/2facpPWxH+V3G1Hm1sfjLZGJQnE562L5zEQ1QRUEJRIdQylvj++bvUruDxsxnlkbrU2UkIpJ
f0GduOh9LGoFhSOm4e3NRWS7GvkpUlLr+cHjQFuJOLGDnplwoy+xQqWJy33N3hYT8eYv1UpsVXFj
NiIYW8foKPVCpsCjNKDeEiQPo5bkN5MEMVEOVt4XUy5+PjkbpFW58wwnEzTI6eQNRlXon+Sax4IU
U1BlJGJtu2JoG119s7kalLSeAwqHltOvLIeRNeczUjrDvZiA9hAA58QzTP/8k/MoYJqM3lJhCNLl
CYGLlFEcPRSTSvGKnVVlnaO0h6aRKfoMZ8VttKX0+NxqUy7fPYejdMXleShtEHsQwBfoOPgX1+nN
uUoVpSDEHhI62Hw9JXhhTTgj36RMmZM7R5dpKnf+JHsm58lnb6kH9jTwqKYoJ27zQprLL84yKY+T
PDbEHAioKIRtCLqdPpJOXGoupDeuQ/4bc+CNW9a0tK+xfPelfRYvx93LfIs5OCpd/jw6dOzXXtiY
6wTIW4zlxZmamnsl6UHgrc9Yzon3A77/4Q33jhdcA9VGv8aOBuqqEG0qHTHoRiOO6lT4AooAFTIS
GrWlOUEWqlQ68k45gg480bZ0x14s3J4cYCiKmG34Ya6an41JnVWhWLHpLgdFOIjsGNYOX83cnF4p
PkDvYGlPuRTTJXo/RLQ0xFq0HcOJl/NshnaMiDpB/HTlmLFuvI5fHMHv/rT2N0vUdeLgLKXpl/2A
we11FMfgQhBnkfVeRPPXQwxqp331Sr5qKTubhx/nXa7qZWUeU+NSiHphDpcXiwf9YT+s2C48qXkv
YQ2Jgf6YkaN9HWqWjCMYXGg8OR8Ph8eQROnAELENONfh71z6yHPdXSL4U1u2FunSRnS0Z62Trnja
QQz1S9yn4ywouVQ+WR3svLvcxOpXfJXQ/rOn1w15k50NKH/UTyy7aFIsjljf1r8icQ/y7eC2/CAN
suPu4mrbdkB7LvCmAc/8seyR98ubc7NIegAm2GJEfBgNuozVy82yxTD4MIgDTchhE80NaXnj8ckK
KnvJvVwsrZDRy1qLqVLy+ZGdup/vnvjkXeaFcKlbRi7Pz94cSjm1VRldbYRkolimTkafgWuwU6Lv
rNzUVjAdl3L8WFtf5efuOH+faRTI9pbW+pa1wmsnMLnppLYQYOcWvNQhNyj6Ht5wyMg8fFzhN5Uh
z+KKt5tVjzenwTqUL3FI0mT8NfZMf+xN5TLqyQtttwn54ReazgDv/Y1mbZZAfKMgGGcPq1klhcsj
P1io8rRY8UG6jK/DzQbZIRHtpeuzqrMxkUG4n4o/4J7sQO6tsSKknY1s7tItvVfLXVfy8x66H6U3
f8ubJujyWNJ7jdZ2/ukFctnsmCe0lD6pz8cy3miZSyG9jGA+Ra4dHTWLFX20vL3l8erNvTXrjnav
+ZjXEZMfVi+7K7qLeHOPX9aysqOI0ql1jS7WM4AfBW7NFPP5/RgeUhsfHmkvb5VIZesiJcKl4hgt
9xP+pHzL6C4+UuIr1SCnje9yBVE+ig7R+d0/f3VFaxgDaj+LJYQSEC/SEMFVTL01AKE4YBErdKZm
64PTQ5UrAS8Sx2fRkSYQBeF9rUfezONdDZlJ7GgwupJIdIt4as2irGaG2KTEma9SDjH09Dzv4ox3
hdypSrjDV2N3EF+EiKP1hRbbfMizmMYy0l0RT6fj1Arcvf/m0rSrhc5+ExrkyZnyBvm0nWcpwnar
QCWXZxvbwdFiIZDUy/0bFWDZe0xaTsMfFr3d8S7GfE8qA0YxdRQHRhg04XL238mT8Q1b9yd1grij
GJjPaG1F+dZwPef7R37ttprUabZQEBJMFJd0GD0uq1zcF0exAOmFx8FFOLU7AROQih6I6t0Iyrg4
rpoTSezdZycgYZlzjFA9Maeq5IDiah6Vs/kzYPebIpJ2abOlvu40lv0hhBNxl9Pck4QSeoo8CONk
kfzOm50YtPwvj/1m/ffNaj+0V7vM2TtIU6DUDULg7w69fjxetdslP07p7UoVxIkFkIieINneI540
OygVg44dAUvyH5l9nKgyno5/uYr2t1HM/x75/13FH6H4fwBH9/vjsahrrmLxQJRcHkgrzhNKrPga
PXWZc9ZRPvDHK4dUA2DXaO0wO/KL2W0ddNxTpHDkAPEpMKvgbBa6TUhowvxr9Mvj+jYq+P8XCpSY
aQZt6T/N+n9c6PmW62bVNovpfvb21W2xvKzQV0YVkzRwRBXXFMcuZcAaZcijQA25HUOn6f6Cfld/
XKIk910V6AIlybe3xkCo6tDHxwkc2TZOomg9YITSiAZybD52UOxG9bajOP9998YPiwW/bawT9I7e
NjT9G8wgP0P0V6DvTmeVc7Mfdm03JQUCFNYxTpFRNYJ10GhvNnl06hWDtlTsYpCz9ykDWgAITRjI
Etm4Fdi1eW6NXJc4pNqvSYNw1OUGto2vEM83igXCUiKZLRlQEJZV+zri4BBLZttO7au2bq+JXW/7
DQyNnw7KUdfJvNyDLCU4PsXjl0lEW/nhmfdgADAf4tZh+DVr+B+vXtEOlXHTWKOZ33bbATofOMDL
IkJbk1Zm0iAijzH8OhCRdFCoWhYUMJfNZXZGVHl0FG8HuT0KmtPmiict2WkjcU0O/UT3tPKf1jVq
dGjbkr+lBqln9aYcFEvdQUk7ViOIVW+0Ev2U1gxv2kZtghbUMVqjQ0aVQlWsgV8xE8Wu+9niENZN
fhxOWkAyD0NyMq5Rt2r39YnsEeJLvI/T6jjUPZUcGsAnp9gUpGxqk8AzFcd3wn56+9XhMxu34s5R
aJzkb6sN0hHkrYHJZo9mazlP3c7qICGAeM/5ZOsP3kGFEmwlcHdeGnQYwTBZSo1ZEq1TLhx05KFf
hUC1ryhojoiNyFfeSbYxZSFOJj3iJw0U+u2HKfYubCO/ay039J2+0Om7DdoRInCjDpv8YC12usSs
PDo5J9Ib2NxyWk+OFsY1qA3XZELhen4hiRkq7nB8JXnS5XOFLFq/57Iexd4hLYe6FRp8RWx4z/4D
ON2LLsi0vb2uIIZpW3yXVsXq/kk/yWqEb1c9Eg/Of4osq+iXsh2iK0OugK4lkMla0rok+YCpKgv3
+qmETwBAJQzeJtt88Z1HZOjKPmZJmJeK87TtVf1zP3MPjCceIVbgX2sXUdmuhXwuWtPop7IwnFfQ
cxVrjNyDncKkgQVo0286w4N2lvkm1oTIHLR2HEN0wztp7pqWHnk0Hzq9hQhdk9zijWDRtIrAechL
eCY5wJdHRDEakiSMS1J8i3KlaY095ZL95iID72peHaKpg5YkhFQRcAvtMJXjYpqtyiGgPVLptpcm
fJNztM7y2q9WzfNFZ1yYVsvi2QGBWjPEIv5l/fQOvhn0trdHpPi/o1Ln25C5icl/bcxv5/Wh0l/P
xzlDMhZlWtrx/htI71ml9/6Ke56xATNnpNL4VOiWIX4bv2IkjYMT/XahArNuRE/ttvOKzCD3Wm4N
vJNnEKsbIL+P3bO//8BHLLOBm34yAD2vXmFB9pKJ0oWF/kuU+YNt+9Zk+utevkXYomNmqfHYH6eP
Jrgo6BCn3m1U7g6ApE1nPbsPavcUgMae60CmkdZkzYE7fof5+B2e+sd+a3SYrgFD4xcmesP9pDVs
O1VM2QMM3iFfRhHz5DSvCwqs03KvQYWIImuR3INRKe/SEOl4bV+88y9nfOff8ROchdmIZiDj0f1X
pvHM0sPDfF4O01pqruYyk1XcE3hPvBAws200hk/2hYPeZHrGkkF/OoGjK9dOFz1e+fmkRh/g7lSI
D6YVSFs476A71hmdCt09+uSo02blUZXgWc3i70x+WWZNx+zvV8OJB91KAYahNcnS3/E/fRv3tPXU
czKlu9UdMnZmGIBZCwreFzpHnIORZqOuGp4dmgQu4tiA1FO3Er24CYnk9wHCV1KVU43wdZelnYWG
pxHA7vLgZPaeuuYsx/WvR9cflMW/rryBkIFqU+BCNQiDf5xcx6LQzH1LzacXYPr0LS0iMnB+i/aF
oxDX6DmJLVMfVJqh/tK16cqt36DnkaCkKhlwDx/8s9WfFyIyp5QFFO5dBF4NTmSkKSk0UusLiXeq
PqpgCxrMLxANGpo/PH2goCrWpapK9vGtn4mQhtI5FK399GZzPMWvL1TPHaN/mZUVw0+EKqAmXBmt
KkEZXWbqghHR6yvd3Bev4Y3QjEx3TK6EOjmMAWmGD/Km0/QJmTM5TGlpctQNy+ThZh9/dMLhQDR4
/dS9B6Z9ck+rjE9gMOyYYtSA0p+y43bH9CE69tlej/MYhvGdzERhrtq0WtpR12GgQcXfpshLHo6+
atpcFPKshBuVjumStS2QdD4MmhzmMbnGnWlBdPKLoDWoOR2tZ8K8emRGvUFviSdp1HL41fr6FWTY
5C3fV0fbQJvOUDpNWvttdVzzqtUtdWU/xWiRblZrfnAHFJ+bO+LMUvstWH9DqhKsgdmy+Xuol0Fp
/L4Wtb2R36r6tmcttt2XXHGqNk/l5tIIlXDQxWqhi7DwK2vBX12EP3EHH0xMSXc+0DxlQf5vURp0
q0j0OYem8ebpossh2P9nCicqU8B//n/vfsTCfnhM/7zwJjf+xybq1ffLqXPgwikFQQvDQ+q3h3S/
5UPkkmY5bBCH35AVn7iL7V6c5IQ+5egpPujcuZ+ftCToNzr9xexiA7e0OlZIKck4h4insbz4TyaZ
1bIzAgc5Fo22wTyKem7TT2lK+mXT8jHYdfSd5Pzj8yAHlXRHoz3FMNuOgxgUPQFkSpbcbFBVBsyz
BCK7v2zG7r/LAAOZn8ZOQutoKtXj348i6+j3Q/ks91OrD9Pl7axeNn6w3HWzCU1WEU1veMbkhS1Z
hZUYuLYcyt3QGxP9uJE5806iy7wUUg7Hw5lHU27c9JYOhEDUQMQ4iAPP+wUk3f7hsttKowMHYwFM
ovFtoZ94ecW5t86mUJVWDIFJpfE4qXwswp8YH4tjMEltH3KCOzfGpViiXc7Gjil4GaMJCYaVY0m0
oyl6BqnccM37g6TvB0hQAInq+LP/XnNak7h825mUITik8ahhHurfnnOtdp7qXulmJDb9VRX1SNX9
0ec7FnbPtemJTYfEg9lv+dR3tbxmi/71td8KnQPiKzjC8rWPIGwsDp4WniBrOhJi25WTid+y3VHb
+uAw+HichUtXN9acOOh6+arNmyw+oRnJX17ed1D5/y6qh6UeTtKK+a/T94qcy129vzPixttRnaTc
6VaVdLY36YtBBFIhQFt+A6yEdhyQcafpEX4Nf7mKH1pDPBpgrRTBaqOA9q3uri5KT21duYr2qpZU
RUE26COg3wyAikG/Wf7FgxEL6ErRb1w4lfgghs1UkBR/l0ezZjQEOw41CvKEJA1IatD+BvOMOWaJ
DJNg1P+BMxwB7yUH6jF8tYaDq91OwEyQ+5xqEdGHiUt7iteqIoLzcPyVre79Lxp9UFQaBBX2TfuJ
Tk9OW//CEge1+dOC/L/b/6NU9o8Y+Hxn6fNSvjJSIJRzz1q0PwQgNwqxoB3WbP2CnEF2iAgrYEIn
sVg0g7iVQnrBFO7mwgDb+hMfNVapjyoBKufmpC3nal+P7oe5OchPZo9uKi4McjgtrVHTu9UDQOgP
ar51ZmV6cJoEHE20Idmyzhj19qZhGmAZTlzsDJthwMnfD6gZXz793CEnvPiqw13XDp/OQuuHxcnZ
dU37l63645Mxuwjk9lghdGX+Dol4t1VlUT6yqeld7INYXGarZOu7ajxHb1guN5ux/K1Pqf677jEg
yGDjDskCTZ/vi1F7IXpaKsdsis1yUHOAnqYagvr5BpyPZeLzxPL75TZ/yIH/+ZXfF0BZvTvmOztl
024fk5CvdPTYI+doY8Po0GeHSlJSTL3AR6iNzn7Xw1Sw9csexE7xh1Woqt1GeFXrKXrnW3x6rnuP
SjvxrA8CZcaOeLLh6IA0BrbYEU/6tFnKCcfRjcgF/+4osbexygYtB7JLme2VpJdZpY/Z7QpIR0Bf
ArDElT9helyGZ2tWkRw71UcZtYf8EBlzZ9x2K6ufXOTk9qKxYjwShE3NGFHIZtKAdxbiNxiITD5P
kNvkkbkhqCtYqeIA4QbOrJNtaK5AthQnnYP8oxRxN5kfMdmgV8Cs8Nlxlhf/OKBBFE+9C917Ku8B
thabNzGtTh70JYKrpBgvhs0RmQ/Z/cjbw2580BsIgFrtMhGYkBN3AH+G7/F/v3gO9Z8eOlB+BIkU
FJz+/P0/tn6t3nvw5IrmoYNnLEU4e8meWPQT1Ure1jpYnZsWlt+Y4jgnSZrGnEIsNxgG0NeLXg7d
BktE+N2JQ7gX/tryVQ4UTVZ0vRLOEEN8ThLN9hOmvfZR+p8VI9KbBceS6oOGL5Hy4y1te7Ohj2Id
HW0+Hpp+7YUPMcxthlcvKxjvHuBzd/zUy6mJKh3bZizWitbkaL9V6v8jOX4/nVHfblR4tUZY61s6
gajza4++bTYNkQVKMPBx1o2kyx1oZieBeWqtnJR7ob1ldf22P8J3nLI1is5CjCAAH4n5blN48VP5
+BliiwIZG0wrHbvGXKlpy4Eeq/ug0qBfA4qlrHx6T/5D0AzMgwYsvWd4lHToKVFcfyDWyTK255wT
S6ZS6p++KUOFUNn+YZQ73ng6ZobD4DOINzjjic14Rz8pGAcBw1MmM/GUICs0atMYoDQz6ykzIQBV
cDPXowZTmruGnbsPET6CanmygV6I/15nevennOefT/Vbmn1FIbrV3rPOQqctnXA33PVXjFya1o7h
ln42aQ5ZGphB5aVihEDgdLSXI0cLABe7Tf6tge8Ac8CufcjdS3gPAcw2xI2S5dqsqs/JiiKO5TRx
XKbSRK49j8+PInuu8uBHox6DkCPJrIN1LHYpwG3XPI0hxi0uoG9c7jjNc36CpOwC0gHd/CUMwPC8
/bx8cFb3ZMzhFEdA4DjPRk/5+WlSSMeA9kUzteNXTjgnYcKBw5lD/i4/KjFqDE5gYzcpwaf7yu1m
8mIMSpXXCwbVY09MK14+cFjhXLeGD3SEHi3cqLTf9tEF76ON7UA7bs1whRLXkPGIdF9wp1/JzWHZ
6aNm9TQ3iz4P83D5BazLArklxmBwEDfMGb01zXRVrhMjWZ4Dwgsi9+Pxgd7lMCTNYdNOVtZB7Mbe
kZ4f+RUPmdoFPAXyPyx8hmUN9KYnwkUo7Q5tSGsZN12CGKSAN4Z+3uzDI1v2yscUEuqJ41EGre2H
aMcXL5eIGDThZXy1OmJmDb+8GXWVhTNtM8xB+cDr2uoOISmXDuPXrlmMzd6GXC0IR1xAXzKGHDPR
lAxt+b7CvXm3sBZHZ/yFKi9NbFlv8UchcohfzqWfqiIEVf4vHnxLAbSseK+VKm+y9aaHYjqrBVe0
csAAneRnYA/g6gBeGBz6bHPgIrSzbNQ8pbOdJL5otl/MtuUfY552yEC5vYWS7Hx93bweY0Aw0N7w
t1JONX480f9x1d8yWu3cfaV6xX5TVsC2mbgxmRieXJxhXYfwY0CIeISPaYr3SHgMsNXTujL/oHR6
InyN9KxXJKf+SbrapANcr5b6y7o58zy+oXwAhnqM+MLHCYglMERDZHGBWUJgDillaYjr8jzTPmBa
PaxHoydgipcugRuoHXokqp2Dt+wNam+f4B9Mb6DjIeGGwBXgCBRRl3TS++X03lfmqZXhuFeAvweo
KYGtJ1en3dcB5uPDN+/4KOMKQOx2s7ZIE220yEE6tohztdVNjozjOaznihNsxhnHK8+8kF4fVM9e
JKsZT30E3J1CtdnxYhHuasGqHXpymFrPz8LNonSENkJP5JjXeourk7kppey7jyFLr7LfPJRSos1q
Rvlvso4/FiTNqBoJmDaU6e/6UFprXZi3m5lOw8WiqcCb/ydJn0KW08NJ6XXRhOCQaeGM6FLAJRPi
yShZYXf3/wg7ryU30XUNXxFVIPIpGSSUU/cJJXUAoYAAEaSr3w9eB3umx2XXVK019titwB++8H7P
G4bh2V76YN1o2cDQsNC8EHbYNsIRwJDu0LP/1a3fIHe3Vt9myF4LUEb4uf+dud9DizqLTg7oc2vx
52tgJA2X538u1///XD+JVKXUXJJaMVLCjYazNj00HCum9S57NVW0E+UF6BKEWZnHRkJ3ZXBzUmFJ
3eEjg3C0sJzCrJH+o+gON+zyZvkEbmHorePje+h53rtHMr0M1++kbTH/vp55M/4ge8DjYl2HyzlR
R0i24vu+G0SEZFFkK2g//MnX12TOhYsqbxYixeC/o7aZRpyTtu1y3Quc+75LJ2X4+hJUwhtKU5G+
pa3A7UreHo0C1C58bdSqoMbxz/Dh4uN6PTseKU4MJfGt6hRjoOOs1U/yQ+Zw7Y5+04oKT2ZtWn+6
qcPpwV59f+b2p8GP+fMj+JU9/OkJ/Cg+tGmXm0YClqt0x4xskMmJ32cqEEzOoJIiohO9Cwf8Y/n9
5xf+37jdz1eGcm3AkgdUqvwse0hmVqjNqUw3rxXGvxHFdv9qSYSL3msmUNvnHuCgolXMKYsyL2VU
goj7LQm5QP1TfLWZn8B1MUNjf/GuvaXQZmSkAYU+ekhQmegzmrin/6iFy5J+2ROhnd8SCwxah7NN
wQ0RDvF76k82aJ7vX1cGL7hOaNqBn46/teloKc9z+1vnlIfWMxw/goMEy51eWJR8Qc51I7g54MQ4
mWgOWHDmsr5oCQwCEVkEWgOdGM6yh+E7Ay5ppC85RYebnmmRxDlDVTFROFBjYXoAZV42fa4RHMZc
t6g0uEmZQLZuiEeasJ5XNN2g2dM+KMOTsygI0qZDnfBFt6GPzhN9A2cDzR6ggmGrw1updtq8Gg+N
Stk3bYPVfnaf8Q07zRNfEwt/PkSP/jLEjwc7x3VoTZC8ve0m/pTzYfUcb4KaPW+GQxcMqzp+7Kw5
PoMuSGiMJlNzXu4MGyv6iBmIhTxrP0Ao0zSnDUfHjTO6GOvrOueKLscXnxkA+7z7W72WhvxvTpB/
rqIfWaJu9DCoX3W6EZm/AEhqHxkfpTCJCIEYJVkcW0TJCn1wbGKpk7qar/jZmqOGEN6jpJGt1Q/M
cgkoafUPfqNJlNkVPwBScs+cDoLQ4enRB8Gp1Erm2tu1xKPObr5qO/eOxrZ+v880zaZPxxwP1NsN
hmpkN9K4sIcW3dANQFrTuoqDqJKQkNHWkKIuIyL+Y3wmOxjNGXbk9z+VOQZ41st0HmM1tVA8YqHb
eHCwITPFYJsCmW6wU+nWUr1aXyfWeGEv77vM8QlFBQe3RqZFVvf3trRwBGAluWAy49Kl+wZ9Gb9x
/4Rf47oMXm8M6OKLlkjuGRkgiIB3+NTVxpBsLLLWz4lMjGhrJsfayGu3L5erIZ+20wkmDyxthpCf
loqnEw3lPvpi6tEyMeCZqB+6VbuAVZBZatSyBfBA0yuSInOBASKTOhUKOTevmaumeT3yzvNudokw
XgSYgWWbSD9lWu/0dava0ryfn4+Gzy0LHNNmnSOB9sX3LlIWBeZd9shkeV3syJgdhnBTdxiDJehs
6FDd/T+fVMrfltiQy/wjJy5O6UNsuyLdxFQgOMUJajvWfUE4GsceOk3i+vCIiOpr+VHxiCYMQ1G/
R1kbwG3wt43NNvpLm/W3hdJ/rvshkf/Hm7peAJqrBm9qP1sTBqzX6+E0+yLpDH3XtYMgmaZON/4O
/vxlyNpvGiTQMRlS13Ay+685idE1gqScrumGPBXj5KEM8G7Ev8gqFQkCUkNvbe6YrGbD0TE9kiag
eWCD6ZY0GxS5n0NfZESSxVeJXDowuPxgm9nj7/+1FYe7ElPGGWknfwedkUvRYTQwtqzn24lrnezH
rtBvh+/ld0uAgCeuNbwCqQlNYm52mYKFGDf0nT5RcLgFSqOhVtxZ25518skBn9vv58i0tovbZjEe
GtXVhPXMnkkdiYGTkGemzgjoyDm2qBOhA1FkwqfRfVmApYYwufCXqc+wAUL1mRjFiJw0YpOS11at
9zWz+k61Ur1j5hV+6TMjOSv9NOIkipToEUoMTJS2tKMjCX+AqVEdqt4g41dcaYxYnYwUKc163U8U
+0iKGJzxIBxKABKllMZtnUGhT4iX0f/XNximTi6E0smqnCgfb28MzaAQP88v06FpyzSVU07qCTSq
Jf6NYNJk7kCAIExedeyqoKCKN2hJiJOHxkwXZBHK4sqf3raV9a07WTim2c5O/7huEscf7V9R7SC3
5vIghMynSG6ox97pmPyqNgg+uhPcLUnXOYkdOmPBEvl7PmV4xH464ofkk5YnTuIhpNRtyR+C0EFI
TF07dTaKp0ZkBxxez/FKdu+IVBaVtajHN5QxZH3fKFe/waOS8xGcf5PY5lSJC0SpOKkm7vcdqD6X
p7D+y7r/7SEA+p4akDrYc/y4Z6RKeZSPW5puGlsIYuPQIKehchDNEjDh8V1EOsXkh7VOfWOyG3RI
yPZx6kHQ2tmtZuvK9KmDDKFw9ec3Jg0v/J8wasB/KEAioa7/eGNnw1DLrBCE9QP77av/Ra+6c9hJ
bLC/9ZDl31VtaNHQVkMaAfHjR9XGKDtDr/tEWF9CJlOKZXMJzX3e2qebe6kcSrPlAmQOalhWZOMp
epC9gmt4Yf7aYS60dTm3rXzTjO+xqALEYxbgrwHB7zKKf77FH+n5i2bmudB5i+bKAJWN4dPTvWCJ
Ht6gfkzEux3TS/piQneUYuwMv9XCFAPj2Ex5awF/IPpJd39+QsrvvjVNNn8B+WHzSz++NSFLkkoq
eEvyDLqDU1C9ziaXlYT+ggmlNFto9rLdNZtr0DN0gwHoWF5IEmrpBDjk/mVPcVHmTRahwaQUY5VL
I6g0Wznb1ebuX76et/DeuiozB39Jz369sZ9L659v/Md32SQvXT/VprB2gI/OX56+qq1lQ3WFcnY0
cqLoFv0VZyP9RgGCAITuH2JlCVLHj9s2lSvlJTxbYT12OM5jNEJ3VAKDcojINaavLnJajr3e04fb
l0Ed5n+WWNY7TkDmxpSsG3xSWNjG8fs746oh0qkmpvJi2hyXKXrDgUxnusocDxB74vpvT0fxXHey
c3eujWGts4oOQWCvGMrxc4Ag1nPMKU3/aYT+5YB9g/OYTle2HTh/qSzBuvjNViYVArSmmBiFjn5s
5dNJ156XqmGhEGDcwHoC9J+UU8QTQ6a4H2+xkF/gWUCFYr+l8GltiS9iEkjkCXvYpM77zKP0R7h7
BCVF8rym7EijgqM60izsn505xT6iukE3QIBHlEYUbH1gCDD96oNyc35/Wccj3/Z3Cv7fPs6+mhtD
KR/Umq8T3f2g1uirvu7TiJW4VvsYjpdH5Lk5OWcacZm7Yn7WEiell7tisGqo6/6tlPUbJbuhaIbI
9yPLQ2Pohz4LUbb47JRCWAM3RWdsLeXpkmkQzfq4u2/cIBk6zQdR49YgS6FC+JfN/LvwB2YYGDnE
bUikf7QDpIfaFX0qpZue2UXNh4xwuIXOPtEAbmi4gRk2M5Y3Fu5sjMId8bhFyfcag+IRYFgVTNBc
bHZ2wFgVI+t7Q5pAGlX2iUV309w+qDOR/xfH0bL420Wh/re3Y4rDFyfTvcbx0fyxs9qmbx4vQdfW
lK4waA9F96a6svMSomqd08Im0KiD+/zpAodNNs96+lySjoO409yb5BnTcpY613F9BNmrzxt7hATd
LpioWiVLfaLOmNFtnghP0+/kRiEToBbKeAq+DUiTPJbCV+/lnzJkhSvoHyrgo8NjIqN1pvbNBf6O
zYX+ARdq1ZASEZExwYdQNl+dfaxVuSoojGp2s4WfwBXzMqyL6pMGqaItYYhknxfM+d+OZax1+CNY
Cj2n8PR12eXIaekk7dHsK45+XhUfCaNlFPm9ixK2VIiHQkHt3ba9f9+Wc3N+WTRUlMkPNVdAKfXV
uoaXU6MPbgeMBkJlinfINj0x06WAape/DdNHs3xZFrNr6tyiy1frZ2Aax9cPgGBVlC2uf1uC0q8H
9e9zGdSXOHjBqsqglfhxLqPwuorqEy5jhwwaBwAv++w777IS+KTbCqU9ofM3VCU6KK5shGcxHH3f
E0s2ITaX2+otW1G0eOGDDoQAJoYMDc15hTrVl3GKzC7ge70/qbqlQe+1VDOttrE1mzHI2xghNx0n
6LaoVABxLNo5p8WGqdjntifFDNJIXTC0PtAOTkHuGBO9tdpgMDJ5vzkktDzJjhrzscF05YCB0/st
7HfmC7SElRyb8bUiPS2emJnnYxUxniMu5Y+GXd2skw8Ggy5fmOoBb6Efkrmba0bMKEc8UUTyDN1u
Kx9kGyll3ATVgpqNl3q4gs/KnbQpmdFn+t7pJtpbj6Q7O1w5KWgCzW54x6vLW5Aw0+6LtYukYMxq
hbUEfPmC/gZPdw9nn01OA2TP98n0rwdqR3aHTlFJqpBF2VLdcBaCxEajBglxZL0Mu17XYwTmHKbH
y8bwmhEvpqHLZG8IcF/+GqOOlP/GgugSoEhBNUShIMo/k8JcVhPpdh6tsZEYwSYgD48YfM6MsHSb
7QOky3uPd98Dhxfs0qhG3sLLPuErvszOcIYwFft+NDYEIk6IjyudpwARDl3BjX4FbWddkfLbmd8i
jJ9mkgXt4oRv28FglkCwMaCpUOvRY19dL1b63vn6R34auB1Cblcf+r6T44sSqHtRtCGDmaBjmUOH
I10G+Iehi3uk/pmjO3XMFC61fb9CCgBdt0u3jTnVx0p0HUWKQR6YfZrkjTJ4QKc4cHC1zJrqTirB
77OeoIepQGA5RyMJXm9pNcJ8SNc0WKsOB02rRlg7Cp6EPJy63Xs3zCiPPsvN6LLE0rB1izB/heLq
XOHmAePHkZDgdH57jzoGU+ZHk2RwXdCK5Wk64tNhUTy+6G0YO8wxVGOqMitw9qpXkDCrjnO7VSKO
rxw6eKzQ+u2pOHLMvquP7DTwwq9noC8EmFuOCI1KPy0Eda+ly259PpFxyVTvMpveClWkd+kVIONm
2dy+0MmYeYg+DbybOKFuKVHbaSmnlHMxcysIOiFvCfWACe2pk09WxTxgEZ/pI3vah/4uqVAggn5x
25XPVVIsTh9ZF5wlnp7DeAR8DXnkVVen4fQnVfvqG/8kOjmW8+WSxKYOTRrUOGQHtWGZ0G9a3RVr
px6R5Tg68IuHgebnLxcvqqT/Xr1YD4Llp/+Bvhlv1H+XPO6nrtUvuqmBV8LK0yMDeZfr8MkS+qie
KwNmFHDhfnXJDhrBm+mrGcegwpxGN6bQcKJHYLiPz2wlc3B1gbm/sVzndwrOtIH9Ej77ZHT3lN7O
O/9kOB0sd9EpDfdV++0ny1UH+4fzGQAm0D6Z7p/HZ+rN3B1MO9CibZ1HPcu5orRFARGjpxaVTyom
+1dSG6Z0UT4K6r6rF2kZymWVE8IbIcCnupuHxAvgxU43/4qmZYRt1jK/zW6IOk+Bmc35cRmZgZwF
t42hzu7nrXSKDOqrDbQjV/iuFqj5TwgQGHOYvpDQli6uNxec9GCR3FxCsffbezJVP9OVQPW2YK5o
2nLi48HmZXM26x1fw3VrHHXJ6U9+i6SI87pwqHvjbfR4q7wRTI/p6OV0gq0102ScxSWVy96va4d3
jIYAiQolTV4TaLJzX6vUioP0IDL8+nUfTQnBq8y/nhblRvVQjEnmBqcmeFwnRvmsTgpTFC2ZY2yV
zroL9v1BE7L7Hr2RQkON7Ev/KVvFhwJviUkB5jkew00PFGYrHOCQs99Vpp5GbpMuxEPGZuCPrG/h
w/D5QBcHFJKybhmuLMDQOArdAxjnG51BGjQE/SZbn2iBjZzTASoYQDFoczQUw5HK5jrcRhMx2el1
lNHxBjaCEUw9lqj2bsCugB5SvZzjn9tDA3nBu6+Y7GKg3OW/JYdK3zy/QTwBJdKP3K53esTw34vc
VTqCqugUadsL45Yco1+EJCX//Tysw2e1kWBVzYwKnbYhO8/8AVc3qhKHa7uVZxr+y0DZKQ6NViBB
raUJA0xhMEG3esOT0VdDUYQ3h/MB0U0VVwQqF6dOXAE202qArom+yGg6ya+4rgTKZFhddfzeEp0V
26lXj5gd1Tq8M/92GiebEzMmTAsYGKxY0mh7+TQ2DYMmTwCrwI5q784k1n1uPtyK8Z8o2ULEyGj1
i7FmF0+vhPqwGYba5AneDYyS635La+b9hmLLXJ3Hsm5zTukUDE8I25QvYyIbqKX6uwsPVk7cs4or
UVyOPEBV0KJfY47nmstqIPEJ8DNArqpes6lwIeutGt7SHbkXMXdh8/d7TrpdO8tnoOOz1gNNljjQ
ae/HO2XHGIoXvw/quXWz2gO7sFAnWg5fdyi5U8Piknuxr0qn1W3MjiS0bvsLJmDU3Z4ubCD9nfOY
a4IIlW19aN5G0DTeytTRDF+mplnuea7Jur/Eam1rTGiR3FOaQcnNPYpDwNSkUic4au3gbv6laYRH
zm32oBDOHPdumMRLQ2kNzjPhHqPcR1nZtDtIfOH9Ez6msOyxHZxgcSHjJmmlE+OLxsF50gbZR85+
PN7u1gnk/tmRX069SBfGwyExxBkb8gUTx4d+D5ewq+ykH7gsBrPOmwJKF10xIkm/X4ozYTD2Hndr
rrWqJo0UNm2Od6FvrHphfueOoaM5fXyf3MsbQ/YVVrmzPh6utpNnkIEeKjEwMG7Hncp5RWVlv8ZE
ht3kFjMgyaW2fICgwGD7q4ilZTmMvLcHpHJoVtwUWsNaJWDjhHiDxYkKoTc9CdrfWMfFDz1O6qrd
RiZuuUOWHQQ+Prv88S0d/gfOOtxxccB9EwED9n9FmCYeXDz15pqvoKGTKNu15oovr3uOBTEuHBWE
dVE5Vz183rzbuGcK8LLM6QkWhzSqRdatk5q2aDjGgXVhGtYTOvuhvLhy55kt+JCnW+WzdNJlTk0l
91PQ/MdnvciZBeEAb7BT95S3jrn7b60aoMIi45W1J7nJHgW6+X3bAg1QqFRx4z4dmbpuvzjvq34A
LhRvd6g9T1eVfF2YyGTaIOw5Ygx/RG0gjR/TFJsDMcgLV6e9GGeFm72bW5MzEqq6GaisEFp1Yqhu
iZ71x/J2WfGiDK1oH25JrrcykllLxlXh5es8jUDrUa5VMdINTOBG+cb8ZjlfWqd4S2fSvl5235k5
MCKhHI2m3UptnAc1zjdxLbwJAL8ZMcISNODQwLfnmnuG4WF5ycVD4PuKtaOJhpeK9Qzft0ug0x6g
ZXVW3LMAmtK+3KC5JEKgZ17FtAVKBMG9QVioXfUZoj65s4PrcQENepN+sdfrp8cHYSGd58Uao+rc
cNIRP9KulHFJ5XoMCKvwgIwb02Zkm2durzpQP04cUhE7GoPDhPn72XNMwwsiOe0Hr6U4T1B7QhdV
FI4U5wueDdJjzG1zhE+hPnsaVml65eoFdYhxllXu32U7m1S+2I8Rg96WIsVQYQYjZT8Ah3xZcZvZ
g4E4qOzO60OjxT5RmWyVo3pJMj76lkdcoYR3WOpYSXQut+I3klZ8amBhgnXC3fZKy2mb0HsF/Ha3
yH3U2lWuY0bQBc8kUQOL1PvFmw7bjmvk5XDnk7CQ4MVUoS+Qmchv6AwywQBRrpled6ezrYb4+uqa
PdoXDilN+WYQM62uK5OlPRk6SPcIjzlz5JVefVoatAtoOoLBn9WdV4wcZVVNediVj+aV3caI5X1Z
gzDntLLBjD26+I7iZ9Ed61XJLKpgn9GabG+FexJsLGiVo/yWB81R8bVpimpnkYl2mTia4GjHfqaw
5zf3SIHhSn/2MQZ8fJ0plL0ikSEYfJwdcZKulL205SGwAgrRgwV6WSOSwCuISaH9Ba4ht8MNexCX
MxuMmohmH/kIa5cCwiXMMLQdQHDJ1ave20XCSOj+0Tjn/d3A/cW6PX3t5rSPaATbsnQkLHBy4kC+
x8atCm/g1GMxc+gRAWURGLrq7uHUdzuwB8/HS5j7z13H+yU4m+n07RkgX+mKiyVY4+iff65LMRrx
n+Ih0bGJGy1iS6ZfjB91MU3tSf6ESltf9pJpcWXLkkU+Ja9YPRWlme/y6dwmieRneM/TSyVlfgE6
jksMJV7z4hsJ5IMW7c1uFC9nKhAdkSfnznPBrwkfzjVu0G4NKB+C1SiqqkVxddRZDqSLcKd0zsIE
ubA4CoTLERtigMP6m9Sh4RK41VakKOh7+J/jFTTqpoRW2fsq1FI/IfT+1HO3WcFUOGt+Xyxl0FRo
ORCAmS42STBkB0bpfri3VIjvFvgB1Wrv66FsxGYqBpQWb696eWCz1GTIE5uoY37P46MjIEk/pCQG
Koegw+8f+/zz0ljqJOWYQBYhUbWIysekmPaQ/tfF4abYvCA1E4Mi8XMm9WP8tM8YrHabAuDWjZa5
oyc+aVnrKVt+VFNyzdgX2UIaJk9GL1vIN9rLzWVXVmb1aFyoznNzh8ENHPczAYpLNYlG+rHHc+iB
q8C8NF2RYS/QZxhhXByV7pEZo6E4PY919/GaEagjVJBmZTkQ5MHlaaSkW/Moss2+TK6BnGDhTgtu
roRmbG7SYqlKNn7cJqgKS91dz76Yu60a5yv+yms9eHwgvOOYffrSNU57e/QlnCy9sXFD1TDKRExX
koljZCN4Z3hNDEjvMsbURVLb+LTLZTv5attQUPmo1ijWZw0R11LmDIQt0nv1Cz2WSsWAhumYi3ro
BeM2G4jXbc3o4a8A6AJhF8iVDdOzpA9oLi7MWaOR8osvwjqC84Rg+k2Na+6/L3j9gCiJoOv75Iad
UgLKvnNPNkUj/DpM74R4sEAe9PxCSgvWMCDg0lvv9pxwRTfn8LF+fGICVkFyfDpafD6UUypeFXEf
85zEtA1GW2Zo1m6eb/Qej7ETJq7onqA8gdb1v1xMgoy3jJDNrzqPdLFXtwRLIx7RYNQ72qg73T4T
9ES9vldmYJ/OsA4eA6qTMidt6wanOM4jgqgR5LPS1i52ideuf7kTO90UT+BkIsYo7NmIav7mPNbm
UBouHDmIeug9rMQZq+z6GIg4GBZg5GnhWvbajWYF5AZ5WZKErMSVQlnk6soHiTDHrd/7QKZEm1vm
+11wT5O0dSWft6C6yZu8TJlBhBv9mc203kkHxwaMw5MOSOawrXyCbjQb1cDgIvBtaX9Du/7WMueO
h9p7u7uPrPvqFjyg5oGB8LraqQ6ndfveENTtxInEyM+qQ+eMeZ53ObQPbK8+1Lt3TyhE1A68wnO1
KNdPhDm9K35k39fWPeE4qwQkDoTIVFnku0OpEdOqpbl7UKhN7KoeVzAggQwPqq6KfpjzAja1YqW3
gaG5Zmmnii33DhGFRrHlNT+vAXlF5oYUkHqOjvIkxpKKX+EDTTlTnbwusfLJj3tNUyZDAjC7m2T2
MBwZUFGoPaIMV2FqfBQOv694h92BELoGV/BU1iZsA7jAl/DktlyRM2mOQPTqyJ8a9yh/CiEI/o+I
d2bU3ZCxzEkimYVicmsISPp9Mr0V9uNrlMOnuJP+BACoCFLKmdD7NyE4Sa5RehqS4DPkTGHCLSLu
XrRQaf7PtdoCuxCQPJ/xISQYeNKt0ZBfUOUmm7s6BaVredfRUV9xz2bApQW73z6WFDw5XXvQYm4O
wm5628gvu+n2JXJwnM9URq5Np39vgisnNEmCd3KuO27ydqFqXoMtrWWuERSwYfGIh7jLetQPt5io
GeOvVfNyxB2IAaoe5yOvO8rt9o0ZOS7B8o7Q5266j+l15LaxcvIypE5bofIomPZ2Qj8C06XU5UXx
tH051yNm8Y0cNk9ELJeI9aXJAX8QVmx8AmNIl2mnNRU4t4n2WVDtX5FOvBbJ3Di5pMsCjxqZgxyC
x9eYPsHHKxsETSJNV+g95HFePtXd23ePC1djG3O+/OfDkf0O3AwXT6yNNTC345yBfjUe6PmaXYvO
+RGcQmIdHlhSh48NMfgpxMKG+kR+KBgbXyi5mwTJh27Xi0f0wmLwYbPUtPGdKSUe0hmXbWUlSg4Z
MGc8kogINtt7wTtD0gFApg5aTDAwQPYx6q0pQQU5T25Nbb0PxLl40IMTdZ0jCGuZLDao1SPbNKnd
yyDmcDpg7UumzZ/7es1WOLFJNSujm/NZV6GYOsLyobNvE/AAXciJ0i/yVRtyMZljKXGyD+loUvY5
AhCWpoVPVYVQ7wU8RR1Tt6+9kjxuri5VOlk70zXW/Nk4v/nwbokXlY/SI0SGfJv9ikknGlP7+nB8
8ETPpGgv64JNHzsZBBgJ3jb3084X7tSAAcBT6houfS0gQ1AP3DQK5eSoblmjl1icaKQja/Yec2f0
g6avqMeAnKXP8nkNpX9pqX2cP6k1sC4+RNJzkDUDIukN4wR+tsmB7OoUHZh/2I6qUKefDaShZLzf
aGlk0dI1PtLOJr8ix1YXXVhPZHL7lfbZsf0/EsEDo3fd5LCmQXTwVDDWG9d7zrzMoZJ/I3PmItt3
jW8uy/eOBhkiQqbzNi8axkQsAWbKr1N0RWIjO+Kx9FDeXN8wpQSddCSJKt2KorQlQhlgBKb3EqCF
HWYAt016ZDyf2YwFnQOq+lxVJuoJqglsl94yJzRqVee6en1Jn/mGPXTeEZCfDzDH9/wo+eNXxW8H
mX5Z+cby/lXOLps/h57Gf8ETeGpg96TiTCUNzqk/Qs/bqRwlqlDRt6bAeJ90LjVL2Az5QH0nSPJb
r6SEQZxgAORUEGyLdmA6TWDYLUDS+0AxrA4ijfaTZ87VOZ9j83oz1+lRmqkz+QPqA/0l6owL470k
O+ICR4l/UKiprrQoWRRTUsf4TokDVsjgJD70+2ag/BdYPYCafSFR06imt0GFH2F4Rqp4CZOoi2G6
wQ1FmistBKwmGkTk3bSL8xm4zOgKR3ePRQIMMA/FWPYlzeX5E6IJPINF60ie7GG2m8EukoDDQyXG
5ZJ5HdhHtX0K+rCI0kibc6vbdAgcSvqAEEQ78a9BsaCMHDxmhc+NX2/Kxek9jYy33Kt29+Npc940
8QAKKLf4kEeGj3OTS+ktYG84hvv0u8V1DCZiLUxIA8tdF1HqDE8BR1/Yg4p5Oafo5J98AizwsDX7
f15OWz6miKQNogY2nq+QNHxcIorhQPEGqWs/PsXCVF/qyw7Bd+vq8SPoj3JQRCdUjnVAM4SJEbDo
HvVVdSztTFuP+8WIWSFENjH1Pb+cYCwx7YGv4k4Y6OPnBijwEkLUnPpe+PIVLDsp2/m/YDduBmM9
gc/4crToCRTUT8e32TDYWu+vCBh4ZngKLJ/b+7x7WbdZPThXEOgF10AdX9/PgG0Ln5b7iimnWMai
rfEe42w2DCfCx/KFff7WDiETb83KVkmoL2+7jlr2+AiSneJeEr7Gj+DGaS56xnjXBjSBWv4vcbpY
Dy7razBwQdQpPeII7wB0eXV8X+W8Qz04B8Rm+awas9DO7wx9zTnWPLJ/r4jB6kcS4jafi2KKbyJW
C0SVrKw0aOe0RHnPkp94CS6aKIYTX2G4y3SvfrkpGetVx2HqSlh4clLQriYewXKu/HgFIs4d3Alx
7g2SpWz7ABjfecxi2xQqkLWgEQYDFkI84Z+XPwrpg1NVXghuMnnsrvHZvXm1n3l8bCJSYfoYm/gG
UBgdwxHyVfccGmGGQhEu7g5Q1vy+YyuBZaMn5Tbo21fyXJ/QzNwkuIRQ8HIfMZt1Js+pM/mVXzAE
o27ui0tUzLoxtpuTIhDY3dx8PpWRi/8Mbm4ZFqBBlYniXZC1P6FOl0hGbvwoCK1R4Z1pxN43AzsL
LvzA9nv4o3HF8M89zmk1yS6D3mOOykF4fvdl+xk+x8ky97vxddYu8blwn8EZcGQepQ6w8VAMKsD5
z1CINAivZ4bR0KyMPCinIK3EiRHIB93HcxSVCOSr6OaOxkZwfqtDbV/PkP4A+Cs+r4lFVdJ8b96e
b+dNNhuuymW6EbbU2A7P/XnSE0PP9Pd08uROd29b40P6PoclRxHRNgBMKuOh/p2PFTQ2SMi5f8Zn
Dyn94fENWgtLl2pBpHhZKGMRitfDqz7k+XkFcB4tQR9fos2B4SImm5go8YyZicWgFIvB442qmEtx
jt+HJJQDsYi1meRLNon0+LOO6oBykpPiO0JQOEXGBJgYhhjqGF+a1zvQM2G77UJ8LKY3q5yc5oKP
5qFycSSm1NPgQVstz0Re6MsWGiXX+BkY3jUU/AEqVY5HMfU9Lb5MUP8HxvSUQSu7LE/hdXIOr2t6
ciHhHpfXaZZt9LU+OR3l1WiwLinG6oo3Qd7t9fGVF2iYox/RZbDqzH6tlGkW6xPEJKE0PF36z5e9
TB3lFfPoqCDoklXtmQeprIyi2/zkDUiyLCoRhylMjVZ4uNTWJ6mcQ3DhGS4LNDgdR1MzJIgY32Ic
4uLCbaCKXzgCFRAuJLboEZ9+72Ucs7cJjjMfVEKSeJsgUNBQ8LhImvxy/PpLwUb7jxoHuKSoA3WU
FdnEu/5HN7N91EC0Ki1Z43zjP5iEnGUTYIMMFJffVThCr+XffNNJZ3pYBo3dRWhHtw96cF34YB2k
NqHck6iGI5q6LCU8UiwINLqfTdm4tAtd5vQxWXMuMH5BDzGUSh1jzhdXHe4HIjVW9yqLK4qjgYFm
ynAxvHkdhfVfO7f/6duCpKIepRm40+ma9mui8h9S9fvjkfbP+y1ZEwRyXHGEMZwqH0uuy4s1HQ25
yDBlklCN/HNk8ksw9y+hzI9X/vEdF3o2ugoPXlnxGU3gAKTyDzYxDTJP8uHosKmKcDi78exkMZpv
RfCXd/CbpwxJEt8xMLPoZX8qMpKibrrnlXfAeBMDJrwLrjGCEo7u1GdO5x6wZ0FbPLYoY4fz1kdu
8Rfl16Av/fkt8AbwB9B4BjCZ/t03vzQCA15SY67N2WPGlXl8fZl/023+R7rIN/3P1/jxTQvFXZdO
5xafB8QjVv6pTvWFSEYw+ptI8rdf6D8+zI9B1qJLTeA+fJjnVw28EXUo13I/ZfR+rpJPv5M3jCiS
pdafH6T0H/33vz4g6qt/f4nprXuZwqMzqZ5ZwPa/qGsh9aYrnFmwG/4SUv/21WSmeEfGEFPLP63q
jDQ19VYrzbUS3z71sXAQ3vMljhMI7f78uf4jl+ZjybLBWCnmiJJqqv/+WA00osfreuPrjMqNtqJL
N//zC/xu8//zBX7oJeVb3mb5jRfQ4ixErbC8jEVP+cuqUIe3+XOJywp2HSIJiIky898fo708K7XK
cnNd7QnQxvVGml2pwOvH0baMCPOHmQCm8Yqv07t65NfF/OH3x/LLeLuvy4h4jj6QW9KuoYc004KL
K1CdehwY0Io17x5p+2zcrEid/o+082pOnInW9S+iShGJWwVEEFnEGwowCCGRRBDi15+nmVP7s2XK
VO09jGc8toeWWh1Wr/WGnuGXBsfNg//OMevaSry/e0v+xdMWz+O/GzEKw+wap7jg5dtKEDfPZ5AD
NvXb7TL+UthiOdeRPZI+AWt+gcZosozYrTi+GTLj4GffmcY5OiZ4YwdX/1lPp+VG4qTu2aFK35c4
93zywH63GgkvTkQKgcSbWmGlOHC8NM5ZZsLBO8BMRtW0hwTtMG2qrQP+yrioQ8DJLHV6HP/dt++W
qO8NF8bI9RA/jUPyMIO0vnMomDdxY6jltU+bzodmXoTFb7td+WGEj1NIMxw7vbh2HJ4xVAI0Ov37
bope4vpL6BGkuKEA0TclrTBSjnct2ZX2OzOIRtEIpVCwmmgqeYcmtWmEC2XiZ1LTtWP1437+bglG
qux/Wi5QhqP5ZaulamTCAjE5H+7bQuVkLRwFzvVzVUOH5cOtvhsy3xssjNB4l0eVaE+D+A51STZx
iqxUqZ9WDXdKtS7AaqOJw1jj72bVd4sKWqCw1hHClrViWkNTHiXpeDeMAHKofWvNu5V+hWd6hIX+
bMYzKo7ok5w9dRzWF2bzWN1CFODQwrlj25r3U6rMOWcfo0v89WmZeHtpKiwkgkgiKqXwCMzz1bzl
87kRbOtKQyD98SxxBBFx7CORDMs5rP7dGW8fwbcGC4/gKCsnLX6EZkDqAu4qnpJVtf53E7+ZHyxE
KA7+z02JCue3mbMPZW1+CEtGoKDxkdscmclKXMcS/LS7p3Zh0jc/Da3y247EdVWHySjIBIU2Tfmc
K2FygXTqnFFdAYiB4wvnFOxqSvAmFlcOt1PxmBvYYrfyFgAXiNtCW6Xikc+wFRekCiwKdIiEQnJH
MKVJlyO9mllDIShN9hGqnCDXgcnE4yRr8hky06XaxQXSTu1etT7047s9hB39f+5JzN9v/fg86PfT
1kyNgIuAFA1sbLAeK9a9FTp/t6SKp17YdhH7RRNJFo/ONAprufnc5/dYupYDtaqtr/UMMkQS3DYY
6VGLQpD8FNwDmPlljJB8IE2PDfWCcLJflRqH9rVdaeAKOr4OK9Ndb97/+9IU8eB+XRpSGSgQlwWZ
qDBDkptxvZTVSzm4bBD32rLPX0akYGro1Q84KmnTvIUsVzw54gI5oxrQTL2kjtx2XvtwIW+eBovI
fxdSmDmJlp3uyoMLmbdw1ayTrvSEgLPaRgmFdM5plE+md9IqcxtMduP5KTB/N6tMkOJIPXLQxABb
zOxvo+F4jCqx9DiWA7T1puKk3j1IjjpW/Wd7PtnVts0r4RB633/f9m/BGQ35/G/NFobG9SxVHjE+
xIEzQRwH0Y0ORFnMUlENhRSMvUO9Wl+ju8FMEpRlb72CxeO6bZdtxLXbdgPdFSxIatju2EMd9VfB
uOodmDsOzCsWAufrwxW/2bh/XLH4/reO0k5nLUsVOmrSbPGLK+4EXGZnVnVIHDhOszVpzaqzvdvq
BMsOd4D6SN2yhEcLek9TTJFIFjQ4y3LtyJrWanbDdpFbcT1X2NLYtUYvs2q9Zu/v6/70gIuBgHkL
73v1eCoHVP68Z/3cqIwvQ41sQLBtnv1K60IGmiPm5dOu/G6GYUvBqY+FE1vtQgCiq+dddKwk5UAe
bLv3YDdIl9dGqTcnis7HJAE/7EBvFxtNxoxDQpmu8o899+35oDmeXvc4qAdNNFQYQ0vkqxlLZXu2
YgF+PYVpm1+MmCGiVUJ36pNumfLmuAT1S9NpHdES6Dc/x8hufzmUtspT5zQjlMGEmISC4gFu4TVE
pJu36rwqdfeokpj1bW3fKaO9wFEUtsmw8mm3fDdcRQgmQwCSVOl1hPzWHWxlOzW/gYZHSAZNIpZ6
BPf6DzR9DNsbY96yGX0YaOKBFpdUjgqSLhN8ymqlsKSq250RpTf4YwdfGu1rz9rdzqD6AWH9MLTe
LN6o7ZWVMlQ1SdI5J/zsZjMpKbGJFHhwv2H5Crj31jc3eOjlXp67+2tV3k9KowjjTXA4Tze6uiSM
76hTIvhhl0zcpuGp/X3z2u9lHLofzvEiiyO6u7CMl9KYsHdrPoOr4V3IcEBrWik4LYCYRrwe3n/q
xWhGHp3oaO8pNQlFj6lJYevkmtQO8dAFYncE1KEBV6qSVH8AGxpEX8Dq4i+zlvRCaJloHOj2Zbmb
MWfnkvv3LfxmTvLwDGRENaPCjGV9/tmr87Ry2UahcQ8AIKd3O1xTTQU7lGMM6942ZuOJ/6022HZy
tscBO/V29CRHXIKGbO3A0SyVPtmI9YeL+j2jjHKlzBKilQ1ZgfP786Ky8k2+P6P0HqROglAeXF/f
bBwCE5WEMvIBECuoysPlaKikNite3AWXIZL4LMl/X8lvPWS6p8JFaIQzJr8Kg26bm0qcbLkSUPCR
G/WxsQWqJFuPQb7eknjmeAOuD14HT3CtY8qsfT0IA4fYBAf39rV3msl8B6rDet8JgcItqcZuKQ1B
dDq5pe6lNvwY6Ynl5ueM5JIRBcPaCV1Yrvxn5932STk7zKN7cFVtRGwgvD9Qnxko6J+CGWNosucv
9FHp61NWR36TqKDpCvRsFn4EcYvLz+n83BvS2bwRVtyrJ3x7y7g8ZNYX1OQUKQsi4NeHsE3A1dqD
+VkNa3pVoY5VRqEp5iXNB1r/rJvw0dzs2NPpXTvyYltBZpFbEPxsmB6U28uO1EXogoWNtIQN04gs
gXhJVG9k1iA+HL1hWjL6Eov2ojEcLsiBo4uE4hz6413U+PQeRsDgRmrgjpNWFLa3a+zXYur+5NUh
C4+gCwv1fSGjLj4+PqrfByjRX6ZYPFC8krVCdFF6PirX/HS+Bwrl8HJL9g9T0k5hA3LEettmJkJM
XMK7eQw/JSRe59TCKDFZTzVa1fGQep2Bvu0Uj8dTlx/h/REc3UN9jz8CZeHNyS97Ya2CvxNWHNWb
p2CY7Rg1tEoaZ788ODRXpMLq84DSKFVQKKa5lXd3i92YalH9jmJ6GECpa6mAeUSZrtItTU/DSjet
noEtyJ1jU2nrUARr5+b5Q0T9ilh/3w/HDYOAFkWOwpKxi+PHXE7O3A/iH0hxYzwLBhTsMTWv3DIq
wt322Nv3qekmeAvBYF8RfQfJhipJGbDJUAvy6X6iphYngAzv8GsPGSSKJniO8huz6KgqHT+dlX5v
INR6NKYrwvRCP6SwvKSnx+0caddHkKi2DGCnArYY5BiV2fsyC2spuV69i+V8isoCJU+terhV43gp
93b9bPCEVITjPMkeRLSHx31LDmvqzj3da/souN4+9LD+9loNGa448myK9NoMv40YI51npdSgh82Z
1pMapRoczebViWssyXUszKFnsw+7d8vs7O0HU12vgqIH/BAOzQB2O/asJxeuAgXKh3u3b8gBQH5A
N+zQArbiQamtIT+LtdcVmvffy7j8yo0Xh4fx7eILO3VSKV/1XYmO1mbpHdyXG+L5CBfCvu/tvGWy
ko/Nr2yqUj6bmScL7CWg3MsaV1ikEUAfUTIEL5JZDyT94GJMBcWgh7VwBH9na0UAODepCZjZuSFj
RJi9JjzxKESkiKoGFYhFsAuhz9n319gDdQShAbTg09K6tPBsQw7GmOvUidfHyXWUosUwAsGkb/Th
vU01Yetix6QO9cV+Gk/1zR6r6xLQ03a8w6/dljeXL0p49951RmAJwC7VLKQ/KIwSlBzwuwKeeRU8
zEfJ2ov1xJxBfb0TdwxA1Maala0fEx36cRCPH9xjkHYBQhpjZajCJm1BEcf04j6UVxFsn26lc+zL
nfnCbCuI2+NHPp33MfoGmv1sAdc2uKTVaQgLFDrgAURDV5NstrzjEvC8jIYfUkvi7PHQrL8fcvn9
ANUQgjBRotKUwmqaHlQjM7bJI9AHDncNCOoJKr8bAb1cXzu3BXi5CBMnfNbHpw7wuWbZOTXjxnXw
GCddo7OvAY4EXYJlFAHQDYLZCjr8visF0YQj8gXRGqNxHphNw3uO9HX4NW9e6kBb40AfxivIKnQs
PaKqloY79Aox+OXfNwhn+/fWzr1JEqGRybpdrDdtTe2YPx8PKWB5U4Fl6iueY2kA0x7uvX0U6ufz
ujKIWnB6a9hHbVI/bMLlPF/sLLXKOD0hLHV0dUTnxsrmjHI4oSlgS8y61gmSqc9qDhrs+bUDZqX1
kglejJSe9aujzEr0T+pfGgiuY6aG+141bF54uo460W/UUXTf7KnWI4I+ipsO3BTQlV+XzbF/6sBX
QRbg6kejfA0+K+snX6eO7Ee9aHjoqFWlFbZv/ScgnBLUlC5qej5i/6i+4uTkHU82Adfj6+5TdQcg
dRmaCCsMDmdHEwp+z2oJn0DsnC1FqPZl3DhCEUesFJA1/ZLsW1tugs3oaW4aqM37Eu4QKBh73tp2
9dp+jUaod4Ykhr5yQwYUmoGD3nUuFsP+0tN34JRBdkR2qa2O70t5di03zFtPxueWVKcDBwiX3ara
ONWIi++LZHHzge4jvJJ4GY5bqGy1npMDu+HTVgbSBJAxHLjzRPKf9iBtorHHwIEkO+9Hq8ypLLSV
wIfkLJWPZrJET8svNU7oN9cO8NBk4LvOobWrHS5ViIgyUJRtD9aal3UBMpJuxEOV1eToJL15cxdW
Q2DiAKsmMBPgvgKt2Nm7WT7Qxmbt4u9qwDcqOOGNn+s8gFjaYmADVawfevv6GSzv3FVmuIR1lRpk
DqzemeVXgsZKA7Tsc522r6MrlHiGIccAxHFQEPx7pJtiOf65XJsy01hI/aApVzZEhvbbXnM/RCf5
fFZulDpvByfk8HMt11BUxhcIJyYQA8jZgk2G+nsP4hZQ/niZIyZxrjT2GFDlXBYV2LwDvnuQwClb
LSv75l4ZVQx79c9ESEgRojvG6+mWX+aRqnsWMwEJivWNwLkWVY2smZJKyJpb2IHEC0DA7zJiAkCK
24vBFaU75xEyLH2kB++ssiAJ6qOs97w4dzB44ceT9qtKVOgVKnIc08o6UQ4AkZ+9sq+kFzzUnloQ
t+Oa0ZkP4811Eo+OG3kVYgAcIaqfu4jqN7JG6qu1sAXErL13Dw4HqOZh/OxX2uXefKi04IuDk8/c
q29UAUA2Qw8OHLlnygVdBTBvODyN0Xzt5T2thQAr4Tkelz4h6jD1zbrUvTbUthyiDLJvp5NoA4yw
u0NLudSmsNXAmK7zWD2/zjW9uw0getfP/ayVdEJ8Iee+3j6N51NzWmrH68iVOyfQ0k1EXJG633bD
ttzdL7W+PI1Hd19aqJ3nZOerSKqGrUrn0N11b148fPioNbW53aiGQEnzMJD7YSscJvW8YbbuEF3T
JhaSQ/wtwSRlDVwBawaeS/J030T/q1sGe3f1ZV+uhbM5zP9bj1Oc0b83rs0yhZOdD6Gu9ezMZyiX
5l6peZ+YsysSuNdArin1pKmsKAl0zmutoXYO9awPDqtqVLlrFPwqbQVYoVa/OWEr6+67mX+b6I1t
++TqDammVAEgt8PGCfcXrU4pN3IrWAMAGcwbx9oFRZGnf+rsBQi1d29emycAOkcPrlEdbsVSwBWT
5QEZ52Dd7/e9PhhB28KrDaQziS+hDwts9kSV4V4VeShqUXArMaS4k2hngUJriIpcR5xsEP6wEYIT
ysGj2Wy2JN8qfgwR5erZEjLuwvpnwu8SQwrZQqEaFVpCIvdpBTun05nAoHZQxOctEFsPDOc53Xpb
r4ylH4REPg4Tug68H9l/7LKIHjhTlHsYJTgIfbBcE5rwtmg5V5/8GVmISaA/e6SIAgPLFVYRyyWk
xKqwiaggsyhk5iX2oqszIkHP3U0qJFqPNupTBJTcGjLQ9Rj9X+F2SRHODkGToluFD40QBYMIVJde
uv3if0t93THw4OJEgKTwYQWQio1g9NLTms1EJjq4WEHAvYboREf2GoTkrGNwy+IMmCG6NaEDDOs8
AmRlIY6P4JTo7LDFhzW5OgLfLBxyBa4W1q99QdFR5p7P9lr0M/UOOhJ4m9DmFiua0M6fkaZDUZa3
Ef7G4mkBox3w4aAHTN3pn21O6XVj2yrc1qb4GkZgnF3RXE1d8Teoc14nTEfIjXD4RYCxOj1YYyDz
vOUYWWpcBwH/SU5q+aEVXOyAAy+iA8IK9ghelOfCkxB6xMK3ULQARRJ0LE/GWXvoy7J+4v207qMu
uu52V90xupH+eLpAu15I6CByH70Ap6jSWf1/NymS4uv1arU+1fAD87voUpatKyl9rkzIjCuYx29r
+JePu+uu314kpMvFBWJSAdHj9ZLtxdxaLEBKItqJ5IjtA2YWyt8RXb4nF7AWT11cKF28EhpmQgYZ
9/MGGpI54fPJE9YpCHzUIerWdeTM5ekZDVKhE4t0dwP9fWw1xGsFa4FbFEZrwuhQKKFPsZ5v1A5A
74Tg82aABvfRGQ6F3eliMTUtdN5tYYko/o/uada4Ww9kCylO0Y/iqVoe4/Tkdvsla8a4FV29RRhU
jIUVLY7FQVM4HZ+73Dm6cgcbcXDEEpCTditO5CAkae1qoS3xXfEC3+geKCOHcAJ2nJaMAAw4E7sO
r7kudNrhV/HNEsLVUVWIsf37t/jawYuEkywdgpA00M6kJ7wgeENrgXCnPhNPUHxA3vQhq4CTndee
jbB+qJmdMkN3VOrF9Zu/6yXrZ8/oVUD3cuZQgwrBQgmpLNQslb5EehsA7HGF7yzgXAKfCIrvsas1
D/1zFY5QkLQzP11kgQQIWGsiGgO/eDsTwFylKbfOg7hjtgmEGvc++23Sg1LIdjI9dvJqWM/9XX/b
3zXNTtyFht1A8bCPFjFE4JRCw3aUNg5DhSj9CluEg3EOI04aoNnky63rutKlo6BNXMYgaWtg+EHQ
nBpbGIVLvsrVy1Pi5N7d22F0wXu3duvTet4H2AMWEQm57hanWMNj9AyUmgClXsbqNF5i1ejPx7dm
7dlV+tfp3+HQq4Lw18ZfSOllV2MeHsyMjZ+VbzQBw8SicQQqI/4mwc/SIeYaRWexSq8YVXwIbWn4
ea91QfYIj9HxP9i9ub2h5MSrtsmF3cEGjfmPAvIiEilecEUGdCWBZqW+WLjg5LE/xs/koaFuabai
BSbWAnA+3CMACp26Wmqcu6X6352kfGqzkAHS06yEcwBtHjf3idyJ2o8JFJAGvuOpe2qqTWq7s31Q
ruEg5CRtFSnNs09K9hOwUvudfzU1bIFU2C/URKgM/IzSDpFUiq6XnQaWaW8191brWSVsbeY2n6ML
hincJAjwZ2ARYN/gcQnLhbj+sDkXTKf+a8kabHq9v7tHe9s93y6rkOjPdDnc6RmXNZlRxIQZwJYv
FiH2czFsxGpkMl5WXVZzF0OD4aAnvFS+RrgqCesWoVrdw4vl78tSfxcMf/ZW4dC+C83T46FwWSOh
XomB1FKEA8HrzwvLpxjQRCbY6SBTORRIiiFexixhEZaoH67l9/H6x7UU09eX5BTuHneuRUhtimiA
WKCDeLzYusUmtnUIu7rT8d29OVPKilzOYLDZCC+HT3iq8u9kxs9rEd//dgK6ZJl0VU5cC4LYvEjH
8EKciVeHYdMXz6webG02mgQzI6KAYUOs4sIlHIsnFPu7XTZFfo4wJmCTPgkTi0Zt0NOnYm/5+rvv
fisNYCP7bdQXS2Hx5R6dD3vxHK8EaSJYE2ZNuHa8auJsgzVEaLx+ZCFcOhPfRP9ebLddESiIsbgH
Q8XjboQ99OOOnrhu4lExLMU2WWZo4rVBJXeI1caGXsfs9YuBORJrGTskqBpUVGz0/TLO3eRr2Kj/
7dXtIYaJiK7/r0Yu9UgdB3KqVIpYB749od3uGSuVo6kGE2FQJcJvpnvGnQXr9bq7YsXt9zFZqeCm
0NiQIwTvN+h96Pb3i823iygeCS+JLJ2xDw06xKqiI+ETvf5edymaeGsOCQr7uo9/A0Xw9mDIlXzV
iKGbIvz9EvHvo1v5kCp+lZh+Lf/frqqw/KeX3SGJYrqGFQ/V01lnKWxZ1tgps1uJkdtnShPVrvtE
S56nDKYLJhK2TsyljJUmAfWPaSYS8M7Har1YUH5fWxnhZdLBovD587GpYXrK73OVx2YwODtE+VzM
tba3fZ85LYzRel+9Jj7EWFV9alzcd6FthOrYEKliSwKj+bNtUpa32/wR6UG+tUurtCkhoVn9eyK+
a4Jdt2yY2KeQJih0fXK+x0b5UdIoKT19qX7GJu//1kBhe9NLufqQbjSgNe71OeeMUvfvBt5UEbn2
b7dQ2KnCtKyGiiRugeMMJzG1d6yXO0c/glf0SRr8zWj40VZh+9H38yQPT1sdqF/mQt909j5HD/tj
QuvNg/92S0X8b5iek1v+5JbyRr7ZDaJgtWs83Q/9JopFxdFVQYedWqKqoBVdKCZdk8dDf+i6FpDM
d4zJsXFcp3DPzNqnUEt+E0tgxotvONryoAdeq9K3pQ90rFw6M/gCzsy6teyLhcfjFMNhazD6cFdv
NuUfbRVWuCTNzzIAExFOzUBYseutOXEuhpvNJ9CU+r4D/7utwtx55g/9Hu/m3JZIkmArStoBcXN+
cfT1xp7vijPlsIFJW+/Thq+8SXn+uM/CvJLS5610PdM4yQV2FLHdz5Zip/fG0ymn68Xww0R+1UN+
j5f/brcwz85xJVYOB1rUvMkXW4IIv8BQsWG/9mw2aEIuF01qfnPjg8GHHfQFSP7rAgqT75ke5ywl
PFoRKCCtxQeov76HqfSCI/fmfwFWYmX5b9wWp+EV8/lrKa5oQeKjItFKyYsYNsdRR/lglvsGiP+z
pUL4lofxXslIb4MbFHFQJ+gzQUjNuCcLW8sPU+TDdNTF0Po2HaXy/a4cMhqjrRa+WNhI3jGkalDf
sT609e6U9aMLC1tY5ZiBMctFW6TgmYyolxBxEGmufQyHBpvmqDklLv50j2+3NQ04C5UvCWRxYaxW
8uPh/sAigAMl6kCHoJTb5uTvbnzbi9+aKIzGfG48L4lEE9rsQKJ21//77T/cQXHsydf96ajtefvL
JsL+5IjWYfXvFmQRuvyaT//dwauC/20cXK+5IYUmTXDeFIeFoL9eUyIaEFX93dLbXVMjdiorIEjK
xSNumKh6nESyBoFx3kAE3FbhNYf25u9W3q7831opPPN9Ob1u93NFC6K+DuwfHT943H838elGCs98
D+tKKwGkCqIF5V+oEvrM2Bhd3fm7mQ93UjxYRnr0OO9KkoiZ9m0EA+o3mOh/N/HhTl5B1bdnv5OT
+X2/45GQ4O7jvE5mGCU3YK9/N/M6x/0eY//z6IvnPFW+6/M8pp1D9xBQ8iBZijIvRHuhb/gRIPV+
Tv7XWmG1iS9XXdruaY0deTZj8yfnTDaWs9/ft/X2AeGtIeNfo8jKr3xVFD0M7ZBrQfoVN3HTxWAK
Cvv/rY3CBq8bp1B9qrRxc5FFT5xST198MsJ4Owq+3Udhyhx2h0f61MmB3UYqR047DnYwLMhcNPLl
33fz25dEQ9PFLNNnUFKhlRTisjTbSc/YOIo1IMUtMBUCgKBAZIA9cUt35UY8kKeJe6mTYyPnO/27
eXEjhWH4o3Wx2n4b7g9TVi/q88QD80Xa82E/7dT7dFx7t6D+aKXwyG5347JT72ctKHWMptKImxlg
ziFiHR3qxutdUwLN82GUvBnxnE3LusJWB9JKK4x46YoxkFS50OSKKg96ch/eX3mzD/1oQGwi33pO
3x9z2Yiur9hdhJkz3Mpe2S22cJFqI+YT1qULNCZeJRPra/T3o3t3evhxBYWRo3L4jkp3blHsUiI6
ElnsBy6LJcpkZApOT7vyqU0Rb/0aL9+6tTBe9vf4dtPFXZc36hgOOvVV8Lqtc0kIUKJZ+/ctfurj
wriBmpk/njl3KI0eTSCqDVSX/m7hXez8oxMLM12ebw+ZZNAEBgbVGwVbspSicNfvivoVmWSlSt3L
Yuv/0JWfBmhhyzQMKU5KOg3vF2XMD6xPC8uH9/8VJ52U+HEp8f6llTQ9LT5pon7quGKQNL+WjPy4
ZySQrZstSTVTp4spIV8tn7gVQCux6+eCyGveFgagUVFlUBuyOB4rhWl3UioH1u0KYsg1QFJ3xS57
8yF2m9vWwUdYcjDfeUdsABXMXNswvFUQDrmHEq4GNDKtpuhdj+SAFVayE3Rv4KdRdOyiyH4z7PIs
vbjg01EzDZfbtTE99EqNLDBr+khqZstKsB0q4+3svMx6/FR5Fi6vYKgmUmopQu7ZTgl7jpYMynBn
lRcS2EEY5UChdnYZCSGK68tHoDo65gQMMGqrEAQoVUZ2RLFsa51ulgJZjGIHX4lsjUIoZWQTaXJ7
TyFVss63+kOyL7odlYTlxAVHxcy5oVl387aGU2HNCa0DimiTI6J1lK+XimydEMW8gLqph6D801WO
AKRB4RnZ6ZuNqmdpdqvqe/cKQBrH8IuFWDE43YtkYVNACW/vKJAZytalm66PMiDERv5J+kF9QZB+
PVCzrMromJB0kQsryj3ZmaedFMkiNBEvsZABWThbswlZ4OZkRhAOx+1idZaKLbLgwVlYc7/YY/Dd
ZpSCSc+LcjP20x1+9uZySuyvwRusumuOjCvSyCKbK8pEIsFCktzq7QU4IdhW6+Qt8e0Ww9aDcxry
ZWpMN1FvEpfSQeIqtDz+P9+hihEAUQj2NifD5aNK//G2fc6IAhIAOqD/KrHwk/j/inR1RMK9j2N2
4njC4Zos8oOk9utT0tlr8rarm+N3OT2TnROZXTIG3GCfxPfZiViC+Pk1Gltc+NVas8TaGIn1/yXy
0TK3KE96QAcSWHA+aXK0Qut5VxvcuZWVtxr/AzGQ8yAJwEkSR1dqlhwvGg1I1KL2bTWGqj3ke5sN
ZuRRB3/HTKx0PeoBujP62nyRSyabXONrNwp8N6s3d5nVPfD8Knl6lRdf+wqrPVHh2gxE3mrQ2wAN
cG5Noz7vV3QEVyoor/O/0U+ti0v44jBNvWEk0DWZNSBBIbzRX0sslQhaH5zsDRXWipMBFhVMs69N
71MK410ZT2hZEHcJy0W5OOwuIMbjTKwjzxUixyWkKxE/x+UXUadJaaX6SBUKOgoz8giiHFVUOy9Z
e2rc4HFBTIJ7x5dFF/qXTMQIxSy6rJHXEcVq7np7wCdgDTObojgl95zyMYLda5msvBAGpzuo7H/Y
yN7slSaELkkX4aSJUvXPeCQPb9dYLnNDIZSjRg5lpEwcefMuSO5FLTN49CrDyC+1ulL1Uk8a24bQ
wql0Kwha/X0l70qRP66ksETLedmYa3uu5DS5bLJR3r7MjKswNLrB3grtEyeqi43CZp7Zc1SOJTud
I5NqSV9Y92iTtHfSLDxXsouN/qp2cjPd28YuAsjwtuhSJJo/XO+bnRKaJQlY+P4yZI5Czz3Tinw0
59h1PMGhRf1tUJpkbb2JS8U67IFPm85P1kGy1JaOFPoXAqgsxqD2DrUHkEd5HQ+So40aP+BgIWu6
VEBukHWENPchVqcW9jv6ElpHFVh7mJMB7Pz5jB/6ViudD7IcbIPKRPZvrcxLg30/X8Du8pDEBq+i
BvcV3ibYcbNHVWplpOiBZC/N/nOqtdMg619mSPzh1rKW2VJiR2NUDx+15zJsRX65o63mHQVQNJvE
Bdh8FJQ78xolxQaCAWAEGfppU+5fVtsR1qN95H/tShM1FQTzLj50pW55iUUtNhuZp6I5aDoa1qS5
zzaib7a11N1VxQ8C/PYeGw2cJQYfEyAhQMcauWfObkABL67pJjXseFqlGrqIntk2ppflZVRu7Opm
u1TPl3StGnwYA28OfAgCSfiH8vxReS+M2chQ5/H5cpBFyke8xAa0BFe2BNkVBH2BX/O60GCn08Vw
eGXp/PciyBG//r6YF7m3sCVyMWyVKvITlLmKW2L6DNW7wcWAuuN6Joo3ERpby+BoW6z3HrtKXyCj
YhyT2XmwPxvC+hBV/YP9sTQqm+Lef10OBQqktmDBoSDxc9Ql+fZCLSylb5ZxrWTJPuWDYNmS7KbB
JiBe+M+zYQCIpxaa2JsBop4AvER5vEkKnjz8bNYSeEAZB5vYZYtjd+ffM3R/bZxakHmg6sof/x/K
txRoxZCmwKZHDCOIIGhWh7MjtsDIsgLB64B/f1BYwCMRzVYaAt7GsgetMAXVhXVGakeyg842arvY
jMHxkDS7hmpy0pAZ+7AQvuTRrmzJuX3aEP6QBlU30t3aM2sRVO+c1iCaQmcOKtPgntgFXHyzq/oL
zyD8tHksLZFrNwB6Vl7YSuGRfsBMlXC4Rw+gfwa8DcsEN4Kbyicv8QonR8higMkyNXaPscwDO2GJ
EbHVsfMJK++/h5Kivx3YqkauVzfRA5IKh8TtvZKGSnyRg/2I9N9kiyMPnD9CirNNj2Xt55L1ONYx
YsCn69g6LaPWfn0bRm1zFsH6WkXjSn3f2SHINY5BgAvYwZNyTkdB/IInqFafznLe4ImBNO0QSZ2d
LpBapo7oFx756zcPFpS38Kxe97tdAhawOh6Av7bvQcpjYOcYii/RA4jdOpE1xW3CvCeUa/66tRLn
4PDNjgj+yMT2n7wZkFUxJyl8E+p4ru/5V3f8Qm+BMT3bDCcRA3bXhu1ZIo9OYMLj+Hcu4bNGSl7f
p1I9BAfRGAgsoMILYEdq8+3UbgyH7emUilG7AVqS/zgcDPlUACGpWw227mawEJBKgbpUqhUPFH9V
mL+i+18PuwKNSdiVWsNz99RDmloIXnNIgd6TcLgglRTa94eFROXs8lEdQlbeZOEE7B+lKyh8cHjE
NvItNbE1jFIS6g+xfkAmciR3C3JW4IQx82qmnRjx3k5HzDGRLmCC2GDE+UwkEP69EDgH0CDSCQJl
/NKVYGryWJBvcSFV8rEb4L2OX+AOdHDf55Qs7h24LAiZVyy8EqhXAZeNbK9LSdO0LiiUQsOGToqD
XV38+IJKh1izmA+YUGImQ8jI+jGH/JG9vixmB71naTWEX5wUMdPYQdsZ1xOsERyeCoGpwK/8PWn0
dwGBECbC3wtCPivwz/6TtsdztivPJbBUoqLGeYTxFLpVjgYtluMjyy8Ys7HXrTO6A88f+6Ku54M8
WzQ2zP+r0xz0Bgu31hPL4Ierg5/0Zj0mbBXqEKRZf03pRFeO+SUhXnF01l7Q5TOqjRNibxDTrdxu
CTwGRB6eHWhvX67mroAPsWYHTJiHxZPHNsJdMqXETkcy+GGNx74vU5mlaCgOLOK4IyDGfBWQqsPj
kyYvoFYbRdMENOg/+CPYodwaiAfuTwnRBdStN2jH9XZv02Pp50AnttFRjz1gRsfN7Z6KQHSPCeb7
K593dQebD73z28dQo1O+dU5h70y25yR9zg2JtIR4cs0RvTPj1ik9e+JAJETQgHCBfeohvvz3wJGl
N+kxk8apbulloddd2CrD7HQ7S+cEqiIGWJvdJB0nVztBb6Bs40gCW3YHkjx2Tlj5QcVm8eA8Xi0z
Sa+WNAohVPMsIH3WxEHyhWn+B0XncDl9gWrmAJwFyHtxqUPCDjnM4cBiI7rvntpPd3HopxYudsC9
BWB9IWg5jSF/+tgFMIF4IcUp1QAyGC+Is0Bum+za4k+x16lstIDe+bQrlywdufBIsvDEqn/op9dh
5EdIgSYraRxcpqkiKwSzP2fY9QB0KOE5BkZcNRSfnUjt3CidGw7S9YqQ0YEPiPBGxBL0bCIMNsPU
CcM9o3ZfSnY4Po4k94ErXBfBakSlOhjwauXqBfSnZu9USwKliz8GxKYhFi6PlbpKAji0vbJhp0GK
8+io7G3rUOmxRfaTdTa+Ts8bLiLOa0dCDswJratml6FQNNAoSAd6+7DQLLWpuIZl1uUMIysK3ley
LlwylATEXVkohrni4yNWmUN429URzsAZjLAjTvGvtBRuhdTStZFVFukoyjBIdCqNW+jld0+reM9z
G9VYYu4kq8mGu1/qmKuN/+72N7kWIYUrIWdHx6PlKIlg4dvGoJYl6bLVVSWA9PO4WftkcJHqGZ5w
0PW2kLAAwCOhhLUPLrp3VwUoD0lr9OjQx2jP98IRihx7/p2Ntaelk2uzDxPCiR0yefMDWrcEVJiv
yHVSXvRKhTbob3TYJbklP9sXdCBv9qU9b+10NzfsDP7qqWVU07xKoIflt38P9J0PmRjTvXxfw7Ra
S7uAl/Dm4aGZ5aa2oEyx2V1qBgwYH8405jl4OaD+b211F1Ws8GSHi5LkhCX3hnNSgt0jKvRlHKxV
SKuU2Ij8FsLbILR2OOxhIevte9gxK9Pn0cWA5XlspkyGrbU3UPj1Y4Dpc5uw8/j0cJ2MW6iQyMQ9
2KFRCdKsqOJmalUfKyPjWickhR7FvEUgvJJUU8xcUQaGUrpRMCRrXunyphJgrQmXGQvUW24dicFS
YcpF4pz84zaYL5TEUTb31fyAaYwVPpy9hBWic1aaHJAT8pcn4db2IKzcWmXiCLwWytBh2A0Nd4dW
uO7QA5npl2R0nAfXcYzJ8MFK507KnrvFLsfJPP73w4eWqw21Lq4zaOc+PAwi9bYZ2vGZk2P1lFvn
AOinPHdPi9K+eVbga7taxQIERWIqEOlWvb0LbRHGbO3/R9h5NbWRbWH0F6lKarXSq1FHJDAYMOZF
ZcAo56xff9fqnnvvjD1llwoQCt0n7LPDt9Nu/rGwmcvsEjVAUIbdKlF5a/qVfmpQ7HlyVevvg26d
5FLSUen9HXSXn2eLqAXdkCDR33xseZfUzvnV5HwFVFJDB/+o9s6vc8irP2p2OSEBAN3Hnu5l15uo
/rj71qZUM2dq2L3c0/+XLOjdfZ0GTvQgeqfJ2roSXzZxhx71I4qQXebdHVGw56j9+bC8pj7p6Csf
HM7iaSOqrz+3vtGqrE+7hxruEvqknRP0XhrtridXYVqH5Yyu6oTZT34ENFGgVQ8ttlDh5rRj7JJV
epSsrmiuQYe2I6rx02L/2qbWNV0hYaRt6ORqdkqG38CUG99oKXisX/GV1Q/ay17Yu+vRqbsjP2se
bV6Ct3Erq4aRzTMor1HtN6rZrH532HcbRytMsZi19u2u2YNL7yij3gKu/HKioeaFu3wa0/77SxNw
KrwakOrS/jQBVbt82nycO5/Ym9r5Uwe2RaLPFFL7g9wrFMqf2DmltikcRXlROEzzJ74ymbQPnQtB
SA/VnD6KsbVlajRF2P+YxPXU6vizeBFTJ5/+FHMei+42WdHTkaaf19tkEdfSGZ+hVxnPLfrof0uq
/FubZhEd28T8TuPJyzSupnR//rEmHysh4eVlHgdUk51E/iUbIR589T+qpUeUmM9XyT79PQMFD/hF
96KWK2HKYC+1gDJVP3eHb4837dNofz497OJ9HiSz59VzNTkCXlCaGZES8LxNLd5JVs3DhOzyJnnX
PZ6REDm+qXxZkRQ5vNlQV4OPnPNFj0bTOC6ad2EyvKHyUz7ozzJyZ8+AHeOb1u0so/R6b8UV2ncz
rukPpUVuVj26U+b+P7gb31BEYv+pmreLq/iFKm/B4s+5I6oms96A3PBJRhJyNn+acOsJ1yV5tXf8
aJHg0b6j9VfxJcftzyEu79b54j18TpMTmmXs3kJmSYX33igbZae3STFkDMMg2TyvP7yklx7fUCqB
Po75/GnVwz8yYforysJ7oUXPoQz6ZwrFV/Pp0/qjczvoOy1HPaHO4QwRwAJBS06j1/my6J1z7uE0
JhnlcOgTMuO30wgSF4eBxRMGJe458jnvULkgpH/JoE+byzi88yvUSAZg2sV+aNZrcV0vQ9q9f845
Hysmx0sM3XkEiSPjLuSp35zZUQe9dz6+S8HUXu3W3MxjXiM/hya/SXBXTTjr4V0lHWX8m9A4nZcb
XxxelVROx+CtjrljchWlmXrxKZ7fjbJK2nyBgnrtvhf1k7uYgpYbpiFp7fm3mtCnEXcWU0n44KO/
V29IsEfee1mmGz6xA1ObdD6ZSlrLllGHmnHcP65lzcdKPPheSWl0ki6j3bdKus83b80XKvPDNOmr
febqu5gmVTagoNkE3/P77ccNt6N5fcI1SE2tUjGsTFOdX5Osis0Yt+mPmi65nqmr+3ybD7475008
/Gj1mlEjGyUV85mzClepUM1meV2JaQxYiZcpedPleGH7w9cl5V15lSYFFHkjqSx10sg/Pmjdt8M3
vzm/dnZbTl8zsi0G6bJvlbjCnchSZ0yb2Pvw+es6I/bzFWbgHCq8F/QvsGju0mLG8+ttzjKlo978
ehfj1LvhQ5XuMnXNnPfExpSf3FMftS+UFn1wLF53lLToo7Al0kWvB+s9QWl24ei2xQv71EzJDm0z
tumIj+1TamC8bqnd4w5WmCmttPjrjZzzmmet3uLNhV5eLyOcbhNnkXoP9PMt9WJ4jT9/Pep0dPBm
zpIb0CTE/EXXu84tN3GdXO12RLGJZnS+d0rep1ncx61wjDSYzKZfHV/73g3CP8GQ+NAmDm+2aXjj
sI5XTxWW3HG62JOkQo+KddqBsGkQh00xe/Y9upawYM6L+zAX9xB6hDIhBDqFcYHjNVpA7xjbW4ZO
CnWW99OJ/seriGpeyLVsFQ2zqo8vjWhGm418QUOZI+1YyL4fJ8332v2GTgf7b8cVDYxJu8/CbuXJ
vwterr4PQZirX1bRJrL/CgFcWf19lDTeaXJHoxr2V4qTNKihlG7CLj1rs8s3Z+zEAo4QmZg8c/jN
iM4h0ncnXT1LzEfIW2odft0VH68mo57k6bmR3CUQj7m/5RT0Z4L90S0pzKc3w3uf7XrW7qrT5qjF
TxDtskZ8IvpnFdd78yiMjo+zmBSe/EIzHR+U5pgmh5Q/86R1P6erEnUQry8pzYVQLWkbpPBcUhrx
lB7SaeL64fCNaDeTHSiXeEqplDNNWqwuzhRkpnKSKm+JRHkkI3eVIFjpf3J5bNKLZJu1klO+F6un
5uIgXaX1LQX5g+xCSn6YHb81on3sDg1il5vr4pgOu6TsR27CLr3MbZdB16cmvW826S51s1oU1wiz
5sMmDX31mmGSfLxJ6abIxRq8u0rpbBDVbxrRJh0z/DFXbmZjPrehpACOl5CLNbPd9YFL+hgndcz8
G3pTM+mdb/HX3+Fnap0lw34rCunyM4g3/HB17jKIea27uB7E0Mi9o6IiGqPz/pd77pQ231dcOPi8
n3wi6XZ13SDr8TAv7g1p8WHqgKeTr4vrYW+RUleke2GoDD5q97zUMJnSmTl1Ri3aDzlUugDduxH2
py+VnDSksdT4Bs0TOpELeHTHX2UnEuDuW5NGKnWOL4eYSAfPW8n4KqnSb4TuIMXtYqUgolFxpaDy
gnzg7vAGIcLIYFl+1zPYSQPai8q6l2R/NKOgLwv2WC9hqHtyfJENflh54YuwGPgvp7nkSPAJ3sJL
8xhwX+Tfi2qPahAC69GvhfhvHP0ypSlMOvzKSUEazp6dXyGZOBcbRI99vpzfLj68jbLlRym95fUd
HktqpqBNxF0YCXMBCKB0MCXwqtTiaOY0fSoUSFVJqmnEpx5ocd6GSMbsyhDKLwkpkR+Ms0FaS+rJ
9o3aoVBAIxqxbQWHYKMudEuoUWdiZdmOTIoIu9LB4hp+wOfD7vptCH+qc9EhRdrG2Smfknhb8Ks5
zoecnkC8R3LQW+dyF3YbUIf0v+HAbNLR1w2/d9cS4ZjypcVRuPYgSBieI9/3CEjmEmjALCR8D4eH
xmMjKdKoiv1GhWt12WNwhELzIAOGx4mNrlL0rqQKV7KaIOrpMgrXqiA1JR46sbOgbDw92LAv4sv1
MrGqquzB2xw4OWQ5Z+FD69Fz4Un1pFA3I77QxmncI3cdAt/H5aPTd1328RzMkC5NeT1p3TVYZ9fD
1xt3Mgfa7bnqnAQfAzrIL1jTRrQmaCA+0JpxyGUb0SH37T2shgvkMOuc5lu39WT14eIqIPYU9Nl+
a0UOIfjcZNCwhP7u9QAfGGQHslsplyq35AX7hsHxcN4wg1U6e23ClGpwiLBYXNvjyCeGfbdp89r0
cvAK3+c9Op24JdIBwau91XUWZMsJxYxqL86IYTwf4Iud/vm5nix757jSrzPveXaOSWXPNyT+80+N
hOhKv5aMe9Zpmz+7oItrhvIOaT0MaVEGVtEdYN40khafN4U67C7tWdvpb6I5cpGU/GzOo5avADXI
DSBtNp/3Gsk4m/LAppv35j3uzA99NVk6nzXg2l6jfiZ4tM5nD/w7zjovbsuQ/1as4SFnGqz/IW/1
3ayL5N1zcpMPP+XGuemOvb66qt9tY/fYF3x7Fe1y99QvOJFtPOx5OV8ZMxXOR3bZMNpx1sB8q+fV
tyP9gFbRifu6eKd83AuZXi2h0WTevD1QFIHWVhQ+3L+Ft8OsdjfCk8fwT3mDMkr1ZJodNpRB8PPt
L070/Abh5fhZHpasM5gfVNPc0yx0Sruh8xvn89O0V7+r3524wTibPDERqk3RL5pd89S6g45U+p1z
4/btkeaGrl0AZsWYvGmlX+lfeGneK9aKNWRcLorSal/sPPNlGGsHw+rLaWpSBXfxi9RyDKhcayHN
fJ117qrQyDxb9ubcr8ENWhSAmPaOz2pBHbZizNKPGGsH0qnlHoVptnhy0yWqdS94a3H1+l25RTA7
lCN5lpqR1O7ZarxcGMO4t30esOjllpdjHmcARcO/buTutO6atyfQ44LDsS5ntDAXkIHx14mVg1BN
a0Bi06xxdxpRfUMaYOZ3Yz58YZyLJ4+qhOZh5YPwyKJHmzfp0zDvSxXSU2VwZAEK3QpGKVEUJypW
xTvfUom2f/wmlyhlvsnKi26bxmOzjOqniriweFSjRry9ayNON4pm1DsYfJfTUMtdqUrf32c60DaS
y0d5Oh2bHztCv47CddnHrZctXddOT7OoKoqQL17op54FKNYoz+jBN82oxd8tkm2ErBz120hnTQjl
Zg3ZrObcjMitxQZB50bzH9JOTqVKM+CIno9ObIVBmvuqwKtr03oNk2rw/ffARBHM+SsA839Y4icA
prY/nIe1dYOSfaZeRgIua5SiEAxR7SldvKoPUaBVxQwEm4TwZPiDIhJxDV1wgf1CiAXWRBuBr4KA
KYklUVpsTLfQEo/MkF6DvPr7wRehVj8Pvo07iz4gQavVKOIP/oZKrwlGGIxWlfPDkpSk0aAfzqPh
kLbY0YAokGW2WX/tLL8G45tg8tJZJOtdNqlfjzbn7h+G8UvWItBOu1WUoG41KAsm9PO3YWyOl104
J7HggVLUV5MRlYUrqP+L43UTVPOEp6ZdGfTr44/KcZj84db/hir9/dY/Oa2C6j6ozxvN80M4/1wJ
PsbTr0fCqds1KnLnlYD6fft99zh+bA376+1dSDHp9eNk8Qca+jUjhfl36nXqMzcJ9mi09W39bf7H
xrQ1C2io9jBs0f24apNrglTrd4twEVe203yxxFW0fR0EtIoNv58bfwgboyUIN/iJDjr4JojtbQut
/RyHdageG7PNbk9h1McwWWX1eMDvXS/MmznQfuuZWmX8AySWB/kp7odJE6CpxKeobQ3wpKJIPdIA
TVFjK8gvxW9LX/u9RSZw5uWGugSIO1HUo4fAcqivimKg2FHtoa4jh6Y+pEXzEm6OlgPfaCGscdRE
F07MEc1KmAsHR2kiauOfASE5THwgiKcDephQ1LKenz5qlvtTuam+LeGNygqMBiTECoGrXD1cwZqs
6cJvpGYtD+JFNO9O4xVFhkb54scx1UyTo2Bzx78nvuDfmMc/1v0nZ1w4n55OwxrrPgFK61O9jpWa
Um4ugN82EzwYqt8rUEgBOtErgbEz6KfmgbxC+EmVXaSrNHnZhwLOBIQU0/SrImnEXV/S+fqK+sjn
K6+Gady5bYJYDm/ELUtUTb0Wm+aAkbEoAMMCait2V9RzwxaOKQI/RWtzw9BPsmBG5RfZvC+oCBE2
iKbRSpq3IxpalyrSCc0SpYLNVES0EpUs9QhVtyr1J3FDvYHhK6WRvLadmaLaAEg8Yc6hLMtA5wnO
2VRrG88RfHYBt5XjBijWBE8jm6oRaTyxPys8jMN0HvmNQlPlr7arV5om7fcqUESqTuK21xjkGD0y
aiLmKxBaSIWfIF4+dPgvgFFX4+G7f31W/wjidRYSd0I3dMq3r7MgPlEabwnUwfu4fesRJSyjORS0
SiYv1XQFE6fDD6gOcNQsQVIJWgnFaAsKEP6eqn4NUmiEHeqrtgihoIDFL5lgo3BxOIQbqhyXaKyd
nSWbEswsK9yJvpwhrCYxYcL/rlLnZvY6LFQslYwjTd8p38n8OUzxsofGHcTndHL19PvR/hol9dNo
f4r4aFw6Qzji5vSAZZoMaHG8vregurt5vKnSYHj7fZNRtTTRbjdLRGAebP8MK6HBWlJ5lOzUtESd
1DGWWSMnCOimcTXvzuPd1eamw6aensbvl6gWVbtEAETTuIK6sP2Dl6JW/RdJ9o+1/ylMdBfMD+1w
Q5HmEqQVrqyCk59iWrBycN0H4X5hdfHzxlsIPCUgRQPpqE4p+VMviGrdBrZ2EFX5oY/1XzQeQO2L
7gItQ8pfonbu4zO7c3lSlQhi2aPUu8wW3+ucv1q++xjcHj7oI5Ydol0kf2ugxsrl5HguWecF9RNG
AG9ddvHc0JxddanQRKIt4MXvN7usKPOLoPkbbf6sLW2nq862sZU2QevBM4YpHd4KS3uXtj9Tf/R6
TOx0rdvOFUKDQtCULNAVY+U0woOkdauzoV5gwkKCwn/a3bPYI0+ncCrQCspd0hoNWU/Xw5wIaB1e
O9pBa90LbTWpAt/MlnAT3F+kACq3FgAf3klYhzjuhA7e6fFmnNa6chd26clRyZ/DnHa2SC4xKAlP
/reKJEYtaSXKpVCLCxOC5JeCPWKjYZq6EbA72tVyqKhG/yZ5VtiEIJazdJLhe5W/a6o1b3tLWNPp
o5VU4TunqAWnmd1onJXC0b8HUhUN7eWT3Upy4ipeJ6Am7CnyO/Ik+uaR4kw9ONpJC1CLAoH3JEI9
MzDUI46Z+pdj3ix8KSIbvnM+UBZTuLZCmbjK+5ay93WCmQWm/kQbteavSgiFP2jlQTNd4udqP3dH
CefLYWcy3R0fHEuFRtkgKEJTZwYDlvKsf6b02xzexFdUJ5r490on1PgrXjbME32ebnQ9XUENquP1
r+AuCI5aWvtKH4CoTidyDhGl3UV9VUZkgTP8n7VXP3d8nEaHWzoPR/s7jxrCpc93UwFEqjrlCqJ2
VgE40u5TO6mhMmyoRni+XtC3ewaie4btU20/HeUlvktxv4ha990lIiKkffjhiS0HKK4if5Y8PMjb
nqKwU7BciSCENLaIlwub6HfW2ea7rwdUrDlFbnAlacYKG5p8U8lXJ62Wggji789traMa/M9z+8+9
+UlDPRxnrfN8sD7SiBRHTOExLM4KHI1gqwL61LmnN8/d89F+8aDuQCDFJQt3V3z6poejwRDFNP0d
AsUfPk9pe19K9nIrjo97NmQRFy5rNmoRr+/q6f+c2WwrkZQc7zkmrua7Rid4BzJ7TZ/zkvtpctYT
kkNK34aocANPDJrmShSwS95h2nwQcBINBJgqEMANwJWAFLgh1YenidkGr/o5BMnEXUBd0H7WRwCJ
9bNH+YgaAVbBJir/22yIYsdzhuT/hkX6ukd7tLbsMh2+1h+UDK6Kv0s3Rx1bF38Vq+HKaPf6oCpm
FrYoclg+KuQZLJIzGkQHjxfL+PD7PS5KbPyyxTSabWKHUHjpZ/96uA0Gm1F7RUFLjr4D9KyFhRu2
nWx6nbdqBOP7SywRScC2bJMJW0HhVc7GVLWdZah/EBF3X4uGWG4QefAmPCmOUQgZogmcm/zn98Ov
lR3f/jkB9Z6w1m4whRC14p9W1D4I98v1vtB7pEEqpBe8XE5O7V6oFEc0tBsqRQrHfpDX39SPSwVb
3bt9V8qaS7wlRfBueKOVo/GiqgzQW5gy2j1+bIYbYbqmHD3fz2ak6/WoGG9YQKAcoQ9JNSfyaERt
GjVnw5FuKre+S0d3Femb8u/ocyFLesTJMQJf1WYiM2qD7o/SQ68H/h/e08aWEqQ8HSQ08blBVXpr
J/ObMV6typtf2vT4fUCrD9CWNr3BnbbE+UP9gu9vKUW/QpEK8+qHt/TFMK/cLr97u9Hn8wcCjWF5
pflNWChc2oAsSjK9aRNvzZPCqBiyJhPWhFUAHWRyGgsagFobmI9jXqQmtkaGi1SuhN44vzK8AVDy
jfGNi+8XGUvPsVfPrN6Gb9h0xz4uQdFZvMLSl0EXGp2EcayvaIeieeKddb5gDFLtgJGz/mOGzn+a
T1VmNGU5Ceu4NdbCWJAiDCKr3BLUVn9zc71meT+4FxLfUTvBFgEb0sng7vjh1wwIcS7oH8QuZOSc
Si8O3uVzOV1zjSQ3Isj3fMsRanuxHHzFGfnpCqlOEAODbKNf8DpX8XsrrtfkG+cPr7jpVWY0JVEF
cfMXGSm36sDzm3byUsPAGaCauDdBrp3uw7cdhl93Sq6yP51bBzLL/lqkkE3jf6eOikPgipuinTlj
aA7IDXBRMQ55XrpQGb8zkLJdJU6Hn3FqbL4b7rvO0xuiQxVvEkgzw+X7PzeZK4yb7LMu2OV3bkaB
5IK+nAd3nUdeksEydO8jsID1wpp55PYfrCL3KG87uIPOCHZh5C6uYy8OcHKJXWJItde6Lci1mbgA
Rv0s0LrdFaNguF3SvNPeJaSG99TMq7lnmTtRO5nxtBvQo5+k1J0X8NYEDhHDWoT1OLEZIxxBG9pY
6lGl7jgi3Efe035xvKdYOjO6yGuRSdVX6yKAh2feF3vbKbcJy9GGl/PuVL2Kgel6a6Nw0m8CQvG8
a95Wo3GKudCt9vf3QT40Bw1VdJjjS+mWLh0SkMPuCOhxiGTFaY3J3sLdqq8r7Ja6qu6CDZaeNrqQ
fPDl8pf1p+W9wEmnQ1avWYgjp/iLurO51j2s/FTrLV1Tfh5gGUhcZ5OAuGiASu4UxNbpVJBmGxQX
LGZfRS6LdGt8+4rmtw4sRwZwDYTfSPbPmnI6EVt9P4cbpoZR00nab/seSjHNCviOPpQTDhAK9/eb
t9wdr7BCuo0vUk9K407DJrBcLgpYlXrINLONT4+0I2I8i5fllxDkaBIdsNWPNM2eIr1HZMBVUMzq
lB8/o4KNyaDDZDpjbKGzC3ALd6+BvXUprAnTr+VtavvpNNAZd0ZR2H0Ih59Z4UvhTPAbx3h0Q0Mc
0H5Hq6MCDwrQeYmbXLDWRjd+f5qNbs5x822Elr/uTb7rjGokM/62uKtQGP06vre4T2nRnT4O3A3t
nzwRNMhl5hr5VxyeEevO4Dtct3zUwWJqMEpcW2TOFBgM8bDc5BAVc/Dzx9j15ksSh1umL0c/zeRG
jEZddXazuKkk5+7laV1osDRkQ3dtUU2BXeYJP17U31bxKcC7G1/RreIaOhPnxjwK/O38JhXqinHn
58+lJ6zypKtLFwuwcxOPi0914RmpwIuQ6SA+0vICRRzXExYtClphHdUJG8G8lbjw5I1YP2a16ZJy
9l8HnyOdo7WtUbPDuHG1LCihgnqlwaNOpjdCjEYXbitbJbQgckEYz+yrwxjjitOOdsRb3Br7N4pV
f+iO84zVWLjNRxMXl/PSK0fjkpvBrT8jNkdgErMQDEm7nSB6/gbsiA83EBWf3h61aJQ2C/VfhR8Q
plvgGeWhZUo9iMq1FKnhh1JwxD4/VLtNbMBaFGI+7HsYE8+SxZStmmcsgcS1gIhUmiWegqiP3SoI
F83Os2OvtCG1SS9cY/xepTch93WvJctWMrk5zSCbTjLjZSGXcs+r8fiz5DHPJEbI5LszFfeD6qCs
kro8GYyld/goT5Mau7ZwSTUVqmWWRtGEYUpDDrSJlax5tO01cppKUMHdFgFnUcPwmeaVhfVUjQe3
XkxqrucNni3RSFk2e88YeQOCTJrhLGpcBWB1i5sTXWA8W8vCiVXypyondevV2Z8tr6u/il5qcf+X
PuE89M8qNrn6RdYl85Tp0CmVCIfT/YXX9NZKLKUPv/O4h/nKWokG4sc4nN21pkYZCzDnvxO5zxpC
OpHUq7VV1/T+6RCtdIDHC4sJEE1T4aDScjXOBzyW1NyE4GiMEAx/enZh9mP03+8gazvvzIkymr2E
r1RXzsc815bQRDniKptRiH9/fcS2wOwA8han7BQQpWEmZRxDPWu864DT46Y5Q0QcrjYRAWIJMe8I
RHukWm6DSLc/aPao9r9Yn2r2LdoxNqmeR/bEPzX7zmk8buyrC1GjUc/gTXR6JO/wHg0qb6MQE9rF
/0rkZj57GKYhmLCojtYkBUaS4TWfuzNQ2O9qqbYf/V2/NYSYGJkXLVXlt1iIER/nvPNlgmQvNRE0
FWH5XW+HNEaLRutSB1ZvVVeux6P3BtFkApeHnkCSXpElQblldKnSvUFHmYmKP1pV9QP9c4em0XhD
fN+jYinBa8+Duzom7yFd04+dwd+1Yjxu7+rHRtCWYbeqiQa/VTCkDIgzUFalRq2tndAVhqaHxpSM
MY+B0bibquWuN4WWfDTQHR3zqjA1/J4KlYqI0dJMmymLrNSJJW/ElwdBdkqnYOfVi1hxY8n34CvT
fMvSLvPG6zw63tM9BqCyBWyLHsI9+E6sqqp6RNjShWhPYRyinQAY16VPFjhp0u+8z5L5awsruZIB
jW9+hKnCWQql8ywgusjKPBax1ajeZ42rWnTuynI88wFMM+wp1s/XZyh5QuT5LKHKg3/03Ejixq4v
iGHnGUS+fZ31SXyfJUDy+oknkjIEvcSR3AEVV+HqEB2F/o/Cp9mAtju+wZTD4Gvyq0Hg8Sam+rQx
XMuU3J3FsxCHLSE1bX0ZvwxUQsrMDRRyuZJSMQ/RRPXtqCW3MS61dQojr7APtDFUMVc96AErjI8X
T+skOeeVL+rsDkYDQ20ZBwdqpXQo7UATxDAK47eJ8NvhoFcNMyxwhZQU7JTLbOA2xPbrXJNl6FtR
i5uDYyjJjAQicAg2BjaKp2Tc9+M7In0EvMY/DilVW6bJ6rUMA2y/D/tGMrWzOSomkZJEAUFzUEkN
OpvnwjYANy+YyHHww/wCYyd3BFitrjvfDzm8Ev7oQ1FvbMMWkWnIlnEItFuM54x63B+rwF4bdkAF
RQ50veCQtRLR4zd43yMIBJnifYZAVjMRSWJ0QzDgeb9ysyu+287o2ZRVaJDBFCy9UKDCNE6LTu/g
gV/NmgBsF3T+WHzbfa535bYhOAcdXTmPPqt3d+87zhJ2OYzEE+nJKXdAeysQlyEYF+LrB6n0G6T7
LzqCIDvDXaEMT0RBXJxWnaGeLt1Yi3jF9QM4vWPibOGaMSNDOTAmGtXHOJ/x7gU0m96LTA/YpQxs
7Dt1EUx6WP0Qw7Tf6TCvfR1k0x8DYz5TQTLFK2rOniZrTfSC0lugQD98qHsRVZoSMpNsIrTWIvBo
2jNoRuQmjPdZ0N1d7b8suw2Q5EW0/VxiXWs8pksOqDr2DhfCTKAzXsabu1Mi2KnWojI6z8Z0XgXT
RisyLkqVUj3JOCK0QD55YkSCouiqaISKUkRnr0okWBG1h7dYApmiP26i04eBRNobWjQ7vFetOT49
KQqlmkscosKV68DgJTSgdHz+s7tT9jsuUfImDz128wKc9TOoCvHq0SQWeccor14XAbqU7eGfc1qF
z6yS5mvwijzlcsVFuwc0DKWskx/PrpbxLikZWfkhwN8ulka8uttBFOXdjresF58MuuvPje+Nq/Vn
XVOOSM1kCWbfuFJ4H274n5Le6n604GLUAMKf9RsE6HTqRjP06jN6W/kf64tnNXhTYwmegzdNF30R
aqoetAurL1apTSBGalgWa/pyQL33EGI6usyyA78wOaNb+09pHWrfiZQaE82R4lDitykUEDmKoX5F
sDF7JXoqW7D9F66Y68u18DnB0zCpAxUqNwVvKWMzSwbFK4WPVuw1fAiyAHR2hUX3ufK0Ba+BYrZx
8OB+Ox5HrWW4Z23mQN9bnAMizoaSlw4s8VWxVZHmPZKgktFyw10sZUuVfVSqGFkz6+9TmgC1suGt
apB5AqK2e8D8SjaKalOVbnXxy5Oa9fCb223ykxeYxofHTbJDYPnwsrjSKPOz6i9Qo2bguChY/eLK
/RY1ia4pP5EufiwSemkT91T5PCIGqnodpDskHcWLIJYDcm+W7q52921A5RqkwMGLg+t5LHeh+Nkf
dKzQSINfwdP/q1g/AfyDNbUcT+fVibrSK2AS0YdRBooni5Ndie6AhvVpxdn4cs7HHzvwYVWmofFh
qw3F3oiq79bY6jntKXcoYrTyha/VugO2HPc75KEMkmjG8LYwWsW0kCE6rUkwu8FkEOMDAZdnEGPt
BWxgQwtGN5X+GmV88aTB4MstyFbTVxOC37CKDn1xMMLeDKhE6y6EGJIPGThOJl+VUd4Z2CGfsWHk
Pf8FuEsYIukLkguW6fSr4PvibQP5XGitZeKIPhyP/wT9Y4GiIIj/R8/Xry3aCx/4/xdfz9jf4n9W
ldViNVjgAxcAKpOdSrBJMWO22iEWeioyrhAbwnK+ahR4lcyHy5e/QkFQDMHgaOKH4+uHiXzFWeO0
qQzsCcUuw4Yrjxzv5ypcVUlfZckIs4UzyPPVADzBqI+41g0rVTLACti+Dt5OA35niCphfwQ8DjTF
FSeaxxh+LGKC3wOXmMzQdEDFH4cuqsKBVeE8I54cF3WFGWJkjT/6BUilLN0gWho+M5Hl96Re/9XN
+E9j4qeaU7NFpXWZjllsUTY6nfYmPcLso/6+wOhU5vFJI4inoFxY4WAiHaJRFx9yH3JloMjCy/b7
UbX/ZOL8FAnUmWw6x/Wc83dOph8yMnMC1mSKoU+ms2cdtBIHYOH8owAHAW0BefN6kdiJUo6qpTPz
+KNM7VRR2Cd7/GQqSigNaHFNeCqR8rdVpK7YzwlkQXXaDqKX6NwbkejGvwj57PRd1MetN5K3jJNZ
MnO1cc/B72dfr8lefmY/tXqnRe1Ny9X+3C21dRhNBp32khPwgnETTbDCsMVQcgU/G8T0SPWCsiXi
30wqt9WP7Yfws16A1bNoDblUOMk0a3W7enAL1o5xq/IlOZkdpQ1oYqbqmyxMs0eN3LM2eNTlVSL2
WpHUsESNGpD3Mu13yOmRyg1+UsUuaP56A8aq5CvzBpowGp8Pk+BdzVmFu3i/fyBQmFi3ePK1gTRt
XNBVDhymJceoeSXBaT+2meqCCIY53MqvKwjLC4S4J403FuKsFRlCq8an+kuJMsEICaUeEo1NLQR2
LS82lWVAjGGTyNV0Ju5RZFwWF2f146gpxPtltKnuyDOmsDEUPi+yEtPaFxes/tAmi6uSTdF16AQc
heD9aE6FNKQM27krjzDygZDkgosQc45dsUir79tCa1DzKDHhziMhd+iWpY2hFmGKlfoBJd9wIQ6y
GQZklQoDVcTDChO0ND9rmBIiRUZFtPIK/KWV17h3PTrcq4+qd8pplLOTxHQyg1cGVErA2SyId/mG
DarX0dAFarNFInrmXP6Jmbf/LQLo75SsJ/1vvHxGecNgWYeSpTSp9ZyvoVMPtPcsjQAyj55dal8p
BanmhF5LabKMxVv1al3QCx6mMZ3wUO/S1av0N8hGCE6NPVF9XdJEAhGlPzt2N1HwJqQrkOdvIwzE
wIQ5UR9RfLWk2ck/nODar9VfkGF/n/fPcVyjxiRct6coEBiiptD5cxG+IqCijFuSq5p418bnrzOj
8JAx74INw+IGjxrNWMpFgt6ucHFp9uJ34pwSm0JIkpgBDQAnP/ZsokuFPY4nGuvt0fAAAZ8Lzw1p
I/cLUJg8RNBA1UW5mAfGxDFi3iFVsW1hPtFClef2s0o2YTjdAkiNxRWb/Gg3aZi0nzVoGleNq1kU
kvGuZqAAEzsj8oNz9nu+SC3Ef+OLIeV269V62CqT4v9GTWcidquHCg3hzxins1hL3BMCw0BKAevg
jCryw1EOkA86uFQTth8kLG2eQcTegmRPI/Kc3CV9VLrbCvOVjxlCAxZGojys9ZibTa9E9PuKmAIW
gzjJb00ruJQNYBtlm2e34vJOXE4RwLG+9kCZFiWKVDpQL2SwFxgXTLWIIHgsM3+nFARBbeyAssye
PQmt9/FXwnv4osazWdy7WMWSbOs7fa/+lD42WRIAo6f20QRnc0CJowAQOX8McGG2mN05b4DmCVfK
tgRktAKMozAgpoh0TYfpAH+ivsXhd1PtB33z2osiAbqy9YOi+VoYgPmI1OmMFT9jeBCm7lcBR31v
hq3hUoMaKlCR5gy4HWFkAfhsEaoHLS66k7cV6lENIa1APsEWDa00OJZUIowyU66m2fbZcsDGl6Bg
0O3bd3UO+DBurHR1DbPlmwrb8Vsr+qQHTvGAsOifgC6mhCkBUXDyqK4BbLAsQpUMUxLvUA0+3VOX
T+9JgUxjxnkOWqh08yJeqsqoG+CNNQLh9Cq7d2rCo0KgnokrklHhfQR1roP0Na824IibXuO2+aiD
xKzz4M44PGE+0rob7IkVCivkUY+S8ddSCFXe7V5LqkebYAFQ0qzKoMFwfix/7CjWRANkbcDgG9zu
+vyNxDiGeLlfIArVSk0pAyACEnLu1MuDOxKxI8x0N48awE5qPUcYARAlsMrUoheU8M3aspECJ9uA
2YaFo5d6N2Rd7DELiWsFE3eOBubKkul/3H6BApnqgiozBroIowwj+p7IeEXmhZirjypdhimt74w7
c9k1dZXsy2Sc1nnXda3ysyewtcTsJ4WML1GqFhukabzl09JYOxdrXYKwqvLALruGPk0JZXYA8jRF
q8BHE2Yw/WFenQ5aCSJ8x2AmNccMwtPdBQtp9L10Men40ecjL1thSZlktO1RXYZo0ZtGDrsrXDs6
Dwidr/FuPSEOu40zRRfRhbwwAi/j8YPChLYPic/0jxox7yfm+K4aeRODESCixQtbFGf9L8ZX6zHi
jqXHUc+WktyBqWRK6jpO9OBtMAPFK2a4pkrPqu+Ox+QBov88eMp0WzsLv6i6QY4h50NZZ1QcasGH
z3UrkhNIBhV+ZK9ZMvHLhzPEceWESyeTtmUZuqW7rI05r2EyAcpS26nZ/eEb6g4lPTDDdSNp14Q0
3UVP9pMFOISVSC0UIJoQ8CYEkx5+EzJb3QPpFIBNaQ4JC2EEcYl14W70YvvaJ/Gn3RUoGv5HUSNR
oQ59E1BshIICbuxHyJNSwUGT67zTtLcAKFR6FYpFqhSMjuQpKLqVlbiU0JL3cth7nuni9OK+S9Xa
sirB70XWv8Zz48H5n8T6Sf/Zbi6T+WaHHlBJB496ZBQOCg0dAcSUFhHR1URnyIQMZDUeWa7hFUMO
jWF20sUZa7X0rdb4f/FxjHdsNBkBj/I9cjbfTF/XoSYREP/HtP8ofv9d+jabGIzU/g1/7hQza59n
lSAopC+S6QxDQ4x0zZ43V3UQ07q8wcE73a+i5TM0XKSaj39s0NJOpAaKfol/aYcDzeLS2/YX3V0R
nqKdOSNOAW4GhePChPjqVN+VjGbRKgkppopuYexf7Zvmi3UuxH4Ek5av1pfQF2dFEVnrn9TYsh3V
LxZZ+P+5/2QmH4gR3Z8G+Ny0yGD9LzqaFtmF2usGoBiFviqsSkF/w2Jr6QpFLIi29yecULojrIEN
c79TEwT0YZ/c2zUuHBptY05oXRtaYCSlB/zCOiKg+GRRcYE4cKPfh0jtA1FXkIgKo/kt2irne3Pk
FO6GCMlfx2krPr0br6sNZZgKoRg412nt0/w0+V7SlWNQGcR7K0+EzeD8vxS+0rCIzfVM+phEl/7x
djXtakOOcBmzGx0QoSLJkF2B3PqmFZbmBqGb3d8fpGbHeMVfdqAB5RGLGdSpPv1PS2IwWXaOk+Xo
9IDqBZg2j4TRluCuRd61quASAUhsUBGqsE4pHFJUObmmDHYJpwirqKGVtLK9/u8n/jIIjTYt6wqo
wm3QvWpfsEne1LaIzC+ipJZPBMshpDvsrYCd+I8qtmJpSXi0odbiQJaWWr4oCpXGOoFQE9BLkMI8
Pz5SuJRaAYfXObaz2TxA9e+ivkr10uVjrYw5klthWSe4u7T33XRFd52rNr7i3+GbLSxoqUYVavOh
30LQz2TWsAvcdx1+I/vSw6eZDpQMiKzkaOELU0ryGyai40tgW7ir8nSBWv5yJKBeUHU7GVKMuI8p
wYiMRhYL6DwbdkfUP8oRcVtkp4CBoQgFkZTfYtxzIhzLSEA1VznbAXwBJThXZ8fqweNnZKo67/l7
vVst/NRlCDo6HLCobpvhS+1VPd8yIyI3ultd5Xp396WEVMdp8GRuzJna3DVczmXcqPqyJpGarc4o
vNzEmlljQsEgpj0rCo9sIYkmO+7PGc5s7Qjdlo2H8YZaFHo3S419yxtaFsK/MuiyxJT01n6spItn
YZrNm3lp3oxwV9j9uQidVKlGvwNamRGEarSqnjt3xD2oPKnWlZu/Igh7M7lSQ+Xn1Y2SA4RZhQJw
UeX7IKYSnJQiqnKe8JTkY2qkooQVF3sk2od66bDhkpB0T4CWUGXAv+pBpR9DMbGKzPYmdujFEggw
AQSKgWfm2BuiQwoiud3ox7VPl+JN919qNGx2DeWGGJKaiyo1x9jkazh/VkOYjsAfdgRfCEwT5wVL
EchX+CvN4Da6q1R31MEM3VJ1quVAi1CeIyPjtKh5AYRzwiywyIGxYw28OD4zvtzgluYbES8qXHUS
QQplzUs2MCg0FNSWzDwx1qjFY8vYVB8OTSAbveY+ygixS9R+/g9h59bcKJZs4V9EhBBIglc26H63
ZNl+IeyyzUVCSNzh158vpek4Ex0T3eOpKneVbQnYe2fmypVrMWFAPkDL6xF2hPrWkPEIbPuEzqRV
lR+ue0EN5DyUNhYBigypN5V+uzRVChPDbkgk8WMA28JYgnJY+ur5V3wkOVkgYC1D2RK/npSqeBWM
ZaySb5N5CTohwUaQKr4UwlU+FeUkgYTJTyTclQt06Ge09EMWbwy8Q7azMKVXI63WwTafSuc+nNw0
AB7pwPNvstb7sZKfyJknVaCQVEKYBvICzwQKUSakoLgGOdWFKqABXEtvLxOwmk5R7+v60y4gCKzk
/cScooKlASrJZfzLYS/oyD+d9X/jrht2r7wMq0g6AOCeMuMkH1JxCfVZDh0ZbBRIJJs9uJ+IXR4E
+yUd4WQVFFIWUaNw96JrevOkfMTYmJ6V/NJpIB0L9eiEcp3SlIQW+UCHZNWXEJ5oLLrPxtk/X5oh
YeofLk3/G3mnuulxdhkQxgTckbRADrO/hjukMh4AZchhJp9nU9kbQmSj1UYGHSDUSzCm0cp4S0IL
hpncf4WfR/+r+aX/f6R9oNP/hbIYV72sixtvEUxBTk1yHaahdEgrApEkTu49+/0yf2R+2FN5MoKP
PKCrFmkyQZQxfZDz77qEKURilxOQRKZJeqhCSJTEQ84a+0MKndGHjDs/E1r8c2REpQf/ttkN+GcB
CKRiGSgmSP9lpf0PoWQB6v7rYv/WbOon/SpLQ62m/yFpBbwMEguhCUto5xdgbIp+FCIvHLCI/0tU
xjLE2prgDgDhFOHSxWsWzVdAUhuR2qUcjVKgQy9eyvksHbgHtWRavtMSgnkn5Y100LRHg5WpfkMj
o5LNLb+jG7d+7HahlrE7cZtgboY+LFoOD1qafKMcFSIHELP/HlpHRCwEExZyXAhT85+XLRn+/1q3
Q8NC6pu2RP8h9f5fiyK4Ncgop7EsCgTXkFvzf9pJ8FvTGRWQSSKeRDnEZGWGwOeE39S/T1aYcO4h
DWUyqwAP7EHvIoAKez5AWlIkJSU7eP6KZ8gaPtt90t54gl6y79GqlBpJIE7hj4t0ouQS8sLUUhDK
RObxyWp/9gftF+mHSG7ypKX0AQQlIIOPwWW7P97chaAs4ot/5QoAg/Itz7clLV75APupnIABAPnu
R9NJXk7+Vd68JIZc07P7olPHSdZBX1hGvxAS/iMJpIDsAnDLsBhXwtZ4/P/53gcbcXN4suEFNARW
+k+f5wzQcaaSIL883TgWmA1jVmD4AOAEIxxtpOtlMvIgGeFtFjAdPBgjjZyJstssIde7wwON10J1
fQAMHIXyIfpHyIMBF90WApefZ6BsAg+MiwdeIHQKSLdQkGVQyQD0EIK6YAzyu3TCpPsczS6IuZJC
ZL/C6H6GctmpMcenfJMAHYJfyDcjhkOyQEHTe+HVD8LDErUYSXalm/MX5YFxdPhTZ/g7AjEJ4+c5
Asfc4rQ+CpOHwnEFC2jB3+/AlCSvcQMSkfoNCs1nnyttKI91SmdpLclBImhQt5fP5Xp4U6D/l/U9
dOVcEc5/AqLCaNYzYYCIvpNY8GircPVCU5Y8gT8fJfgzqRAdF0l75Ecg0cOBJfoMtJT5e/laKaok
x5JrlpOg9y5pfrXQEHhAMIYrl5w7H2sf3bwPpp7MgFb6fwRL4gW4Z5LRSwyT7P5+Vci6UeD3SbkY
TQ8cqaSl5JHsX2pF6blJJSFKVNIHEZ6I5GZAqLQuBdqRQPKUG6rJiOQihGIgD1YSp5SbJlJ7fD3G
C493LOpUjbDGQNr8rZBa5F0L0HimIuDFILRIXinPj+FArlbuurS9pEksnGjRqpA7Li8ny+Av5Fbu
yAOCDR6JKsilNPgWJgdpNY1RDJtEu4CZZSmSokkP2PPZ/5NLAw7lEuWpD1k18pMk031erhDMhcT1
pIvLK0pO+de6pR3HxYIq/xH8WFayZJ3P28yK/qWVxkoXJE32gaScIk6EEtOL/HQE4o/SWno8s9dH
pcQKlpx5QP4uJzyrg4jQP/RehHIvT19GQFB9rB2RGpK3KlcpgKkudGXqo+LQZ3KdSl+WCy8tgb4/
zhgXNIWoBbNGJigFnqp2z1bVbdJ/FNuSpFGJw6jBHsYGiw7pSwjaTIuDcD1cNaUzPA6PUrhIh0Ha
5qKwIPQOe2r0lXwq+aG0gY1vQXmFqycIAqQDckj+GihhjRrnUnqH1Ma0TgVekMpYKmJ5SYMTVz5/
KO95wr6QfO1R+BAg0unAle/TZwQpdFPfJZ2Qj5YfIVi6iApKPS7ZJH+CH8iPfmr/2dO7yOX2JqjJ
ShWWBw+F1N4uXD46NcQ8oUTwix9ACizv8VDCAQlnya8IIsNiXsnlPWo95PzlJQQAkO84n8hZV+ae
1FiuWkImX0YuLe+BzHarb+W2IVaAUGg+T0ag9ncvG99HTvH+bJhKgShXIB0BHVXTdBGRTKcLeykT
4hKG/zkAQ+3+XwF41BuBgPQHcAP+RklKkuoywm5YEhXi3YfENfr+L7eljHdJMtnSrha5JO68J6xw
1BB5JumDmSs9H3mr8ggek+w8N7RdqUekNqDNxf2S3hKdINiqwBflpLcqcFZxBJaXQhV9S6G2RT8F
LFIamfMSfpN1p1kv2gSStCaP0XGp3snBIT1LOyOjHSk/TvgW2eI2FW5t/vZI/I6CaMoBaUywbxWU
XQAM2bXPYs23mZ1BjUEOKNkaQumz3kYA7PIh2HInRyZbxJ73qNU6D7KG5PbSkhwidCHAsnA0u5UM
O0ipdn+JP2Qk/N/qFRq7//Jw/pZFVpbWu6I+wkA4D6ec3z2ED+mZwJ9ghI2cQLRY+Yz0WXJj5gBl
oT4J9pKQPJpuy+T3yYaVzKE/IeG+vEkB9yBRAzIMDkPvhijr84SXo9D2MGyFVjG9fv0nkgL8yNkk
mXSD9mFHfJWj5zYtG44iAXeGBznC+jKdNoLKSGyCfAi9af9UOY1PnKZkCBItpasiEKQIHsqjekZP
eTpy9yWLjSmnBfEXXpjwJ4RbkLAh5bB4niki8wuUhtznP+8H/Dn+5y0fYSo0QvF91P87IluE5+xW
mXLLWdt0b2F7fQDGSGtXbjcDhR+iEi5jjFf6mH/RWyTpkoJGTkueAelUR0x5BiGuFCPvU/s+nMVf
5s2RBpvIY0IQX9RX1YsRXy2mOluBub8HbreQz6QMEFYCVPIuVsLbDH5kqwjuLcRq2T8StiT0y++S
5FSE1hD8EMlcqTWIsw/gWJI9ISjJJHlOG/PiHganJ4YoqY/w2K7IOnSQuKWPGSJXrYSIrpMqJl67
1oElDURT7vsB3G2DX+G2cqWn/ZywpZ2mu+BlHvuSjFHI85I3Cr9LcGvJJwR8Yens7y5EwpWJBuGj
AzFufp90w8R3hBcgH4KdPNM+iZxo2P0K30JSDRiqgrgAKIf43MgnkmR0RFlJNy7oeb0Jy6r4fBAM
xjIbnz8KXXuy1pUwNeAX/LH+VK86W1pQGZEQEjKTlETgIWAZcnxZxK0M5wgJX4dQwwCu/yFN8Yd2
HGtQ5PH07+rmDA5ytMtuejYO2qmU/RisAWOXLJfe2qgYapOewv9//Ac7iVHck798/rN8yQDWw6w3
ovYSLEUCp8SZFp8h/pAC7C5K1f+R6Lvz5x0cR2DFf9kF/5sphlbdX7vgb0Q5g55EFl4H9UF0bS80
c4uZSQtVEjJhjAtP0R+3JCZXlrCoGp1XUp7KBMMjsSOLfLIYBTmxpTn/sElI5u1aMFprEjGuQZFm
M08s8zT+RAd4FVKS7uquzP8wHix1VfEmOcENQoQwDkQ4/oEdsP0g9jP68mbyyXNq9zEPJKYA0hGT
EHp7ezLR5Ch8SP4jBvMmciySXkigf+QEtM3l3soqEHoTJiLTJzNYJgtktuBJp7ys7AfHicOWo/Y5
xvTkgTz+ix0vC95wBUYW4uZjcy0MtgDMXA4ROW5FigpSHC5w0c8j8IkOxoPXRlL8KCfIuKXwfwK3
Iu38yOHI4+JXiWkS22RKTjL4aGYfBViX7pxArDkgrByvAr6TXHqC18uRLbwxnbRTtg+uyY4JVx0h
VXadtHajWUrclK8TtF9eAWmnN+kPisyEgEQJE5L25LwV3ZwH0kmApAH72KTUY7/yNSJbJeQdwUGl
WStN1HpBVnkSPCl5EPC5w+EPglic4kNPNovsN4ExZb9JutXu64T99M9LGQL1vxzoA/79vxAGPR36
dRz06oM8t5akUj4kBZSV8GDsPB/m1VDWCjRAnGWfE/ayoERnQCbyMwAnFioF8H1/Gctal84I+YVk
/GiyUvRIfi+DHA+K3gNQlsgmN5U5iTnO1TJMKyf0g5CIYFK6IghS4vVKtJalikyAoJ9cFRnhMGm3
RmNRMZcZQEmS7e/7VGh3wgaStfQvt+qR6/0dRBzpI/GKHQ5M0/rbrUrrftp0V7M9ZLpbZuOR7oxe
IlChwL0V83vrxJl7Pk+rcnKHzvwxXI8wMZ4G2M+EbqWtUn2FX9EQpEXzbAK45Vqad/8osdx5LwCJ
scorlZFOuwFtn0WNddquPHvadeqbbosg1s3pvWQo6371aAp9+HR7dMc+aXQhzqpdjdZIvCcffbwn
jvZZ9TihG9V0bgVViFGZfe+7ZRq/dIrPy7ydBUfzwMPxofvf38w/5/dwr3OGb3MCWeHYHhLvu+u0
/W66GdZA7dvZVIY+KaiA6YZ8BT9h4cS/+XIYekbm2D/NMRqo3qZEFDtx7Z3eejpuPCFOOaSARuuY
NNQSF+ObrnRj28swdCD+Xp0Qg2jelMJCJ6km9Yv+mUXEnMHQ0bAKvq6aj6JxrlgG1ww/TLCuGcSY
4ajAnKU3r7+vaRPEbn6ypvWsY7QuGEzwUyrwY/7UtXGAF2nqlIlzgSlXO+HyWiutnNXMF+6vA/XP
i2PURyrzf3XqLf6n42w26lv232uFyMg1Q9eag7nqt060LzBWuwVKW+BIhmYcxkYc1Rh3u9Yu3+Fk
2g6dVp9UgXhBXevJDTHs2+aaqMGfVg1eBk6cgur11XUbvpceM2PqnM4vbyOD+qKdI3SpOdYvY6fT
+IZLu6fdpkXmBqm7iNYIn6ihrczz5LLFZN56zRM3F12Ypn2xC4WoxAjo7IEpQ4JS9wVeWiytl3Sx
QAm+MRwfZ63EOZ/wL+qnP8nVrXBYe00yhTt9MdukNq6RpDa1tPWgJCTeYnSf6n/yT/ttiC9mML7S
UDJAdv1dPC/UtKOP9jpQsbkLlG65/sJcduAt4Qf+TtmHGEm5vRNdHE5G/FD7++90Ef7Uvurth2c1
ZymZXzpmk3fnZXFZnXU1ujmv3E/Mm1bDcaOSZXZnCan00MOEybtiRvUK06fvSk/97DR4suAU64xq
h2LyEnoh7aut8T79ZovSouleRsg1qFG4MFcsleuf6l1bmvRw0SSmj+NcNadwG9ek7uKh2rqjcdaN
6ZBcl4PRNHgt0OP+PK+jxm0MhYJMafOFV5446AvT+vh9jtMaF1pntbjiyVhMoEMaOEDprjv98FcV
8qCZlzabzOXLMWXEB2uyqwwnjN03sVHZtJOPWHcX9Q0TkqkWediENSjkupvQnw3e4FuXqiWxG015
Zmsc2WhW446XTRvs07l7ysJpRwyhA3o0I/diKARE4mXw+Rikgc7vsg7Rdtlkydji1P8OCwy3j2BS
TmeoslWkDMMpvjb+5xAfd3OFQdz0rQm3HY8g2+Aah9PUeKAvcFCnIigVi3PBBb4i6b+MV6Vjv2Mp
ZjntF/Z2o602yzu3Jf7Vzvndj5xJdOiPt5f1eRu9t4VzPTv2lif7M6Wf6UQHeFjzZnLHpqdyjwGC
NGrOCoW9F2hqakONoN8XrkZMU37ps515dvprDMW/2gXwvrG9J8AIBbP+zB7z1hkNL/bh9x3hgGOT
cZsWhKt5cHHzj7JRWjWO756JMblbs1ZwAJZJszke6hgcn9Xws+e1mheBiqzSuXEq9fG221m4fOJj
O/OXMmWGZXzBEJGXrMp0zEo3nOqkqT2nHnnracCwMo5slz+znrbWbOdKOzxROX5fJh18fx4s+iDC
e36rP5NgbGLY9tln765xGnMDYzKslpHYag7QX1pUxepmT8N3jgyDPNCedht2bxBR++JXsRuNZlVz
Kn2PRVVhPan64bi3N97D1d0aa+GCW7e4Dt38JT7meL2u/fXgvTx1G2D3a+4t3pjsuIgF89k74BFM
oMEx/OJypiCUBuPvchIuQ7PznXI5wlA3RgOjO8VuICGtO4XiK9dLx7qummgcm1Pfn44ypSkp1vzv
ZvZl+M7IV+cJ7R1jwSR3purcMUxl+j0HNL3AB9LVt+SoI3WfVrFzUfEkJfDI/rfdX0PMKRcXNShW
D9Fuo5pp7gDhXwa4Y6/30e6bLRBLb2cH7hBopbcKgwlWfNx1hKQaGz7Nvq73t8hjMeRuXDslHPB5
qCqImhrqx8tLpczardxW5ftCU+ND53SW08M9NVUg5BgTn+f1Md3FulPBxcP1hyqYefXUgr7KMw23
1tx85Yq00fc1cq/f1nzEHsRXw+l96gya43PIWjL58UYxTfer+rbQk0fHAULqNt62KBcB4HspQzFu
8yYHzlv0a92UVpCsZbbj1tSh8Rgr8IR1jXtdom6R24elsZz1zm481lRSe/6B4J78iE0MbXBaiwPl
H9LY2ztOj1QajVNsHSETD53Ga+4KZuLwDS763ObxTzl/q49sd/4eQtJ2rIsarcLf6uK2m24dxG7Y
c35m0TFi+KdzWSP+Fjc756wiHsFjvtkeR9aycUyMggGDqvH5BztCf5asAkb7b56p7aubN+TUn/TK
VXCkOxIvLqcaoMXHrM7tw6bx3VlWOM5jP2mwsIJAwUBKp3mjLgxCmk622TQ9t84/zeMIjQoh7+jL
vBvhxTiy6DLkEzuBIcA0c/4aALaBDW2NYOH/GmP3o5e9FmA1hzP0rXJy5hpVt2lb1WCnG31yUGp/
cgp883U0mLLt7ws8MzGxNHYd7e98ZoTuxVSFvh1gnLiscIl87bals2PARVWBgpJwf7UzV8OlSyWf
dN3w52WM6qbyUIXNosDDcKONzyftHWf7q1OZXuB7zZiz9621VP3Lqc1uxEgN1qbDF/CPA9Wcv8rR
AcYAKcbhTm/zzRjT5mMkM8XFdZNYCp+j/jpJXEKIPb3hlVm9CQf/9XqIpvVHNHK4/BprrWn9iQtq
9Z1f3fbzHq58qKG5M7Id7WWEQeh0+KtnO+syxce0cyxmvQgTyLT3VLT3yXUxVeW48O21YagWqbBi
8IdbcJ35ORF5l8UfuUd4KZPJ1d5k2YzbGi99vXVxgjqlCw6C9YWgj5PmeNi510n/67bq35nSI++z
9knq7oKX5OqkL9Ci3fpUnhhTNTFmH9XqOQadgPnhAX2K3OroV2MNz55p+NPVPMT+yswd/yN6pT7Z
vQYnRmI/IkTlAf/JPKEoLMy977naodMXwz2miRaGjy+JOxg8kjYcze/ofIsyySIM5ja1PM7UoenC
5cAMDGm86E5FlM+Ld0zgJPLdVP/rfHWGX9kqnk993TO256/uvS4cTR/v4iOg/zdCE5ejlavLR46d
0ZlugSwDqvJWpV7OeZd7MSLhgCS7bFXiH7mpv+J0zIlnrZMrNSHn4Lfxnd056RwSC5xbR2+ao8sG
nhfMrfYxWkZATWjb5CoqLt3bkfQpfVnEc+qll2LgRuO+Uzs5e/Q2/b1+XCwvWyXOtPbd2+qG0ftL
1C6/c4x/xcPSat0oV4lFTpaTqycuWR+N3UPnju+RIoO9RpP2Po7ieUVqvcjezcZpXuJwUR16Kidl
/RzYTvmLeWU4W/g3Bbnr8mZVLqukZcHmbqh8Kk/L014Q4wOzrsMpbsl9k2LGLN3RKSJ9O3UnAmoN
BttDU/lVtjSFY7/0Rrkz6WNy4CHSgCtnNxnel1VfDWvVnYyvQbEYjVnJ3JxoGgIkdoplmmaIDzAj
3MfzGLaOG56iRF0hvDqOvuuSxe2XiiRf5tzZX72bTurl+VsToW1m0D+1/hzNKjPzkDhksItt5Nl4
k0aupU+Dyk3rjb3oAa8Ei95lfimm+cjtloao5q0umRtuQdev3nDgNLhybokY9JNbnEDH6GsM519w
cWOnN1RcwrWQm9ujuryMXVRM4u8Wc+BNe2yNcT25Rl78Xq/74czt4Rz8SrW0KuM1SYhZepW1vlkq
ZXR5wxgzGIbhavMepl48je0FNnjxqV2gpF4d4MLkrdlXDk7HP9bWqp3kvA0+bptLX10sJ+MrGJ1q
nOzrXLh/htvQ9SOVFn9qmDIjlTSqXI0694C+5G16h/g5qdghrlWr6GPfNcv9TzAvLCf4qfXxwHcN
XgjNqs/sE3V8EQwwSJUml6n/YgYuglB3pe2cOpudD1Bl9YaqaGEizAAjbdLsc8OhR0rIWcG766fj
8kdHiTK+rnqBIuVKWca8WSfdERxG6wMhLkpVaXkso4KyEPAZsM7yogXG0bPwvedJU9+EV9revoeh
Kr0wdE1O7Ivq71aQwr46kkCcVQfjWH0vkpzzZnjK5u1LNWlf/BMdeDYiVUhFy/+9Jd68JKRAipMh
aRX7xgQrwixa9ddhrUabpH/AfNrcDY90BY/32i3eUosTc5C5A2tqZCQMmw/GDLF57Tn9bUVVz2DQ
QfOGhDAOnM7txPM3bpd2rmzs6U6ZznGv+kweULClqK5Y7vCbNZn/FGdWv5+OhyZU1QZfWEAHpx4t
g5+scxsHB1xosff5aGGPO5c6cUJIHR67F5qF8J9ib9iRcmyAMWqV+t4+uq3L13IwLrEV67ts6Wup
bpQsYPm+py06DRN41GdWVLx4VviKAx35YdNxL43TX6gMROIUjedU79E4wIw4VbdUwVeal07+RSJ/
lmrHvLxYeGkfNhz+MFtfYbJQKdWtYxjMOYxNTrXzejyYWpozOum+GxMpt2zmZgloj9iSk2ONt6t6
dNH3vW3bTAAkHExwnYn+6fd5Ua+/vG/P1STJXWylD+E4/SHY1zstGvvmWrufuFGd7+r9430V39xh
f0FLPPm4r9gUZjzRU9cq3J712iRO/928Ks1ryF3tn+ti0Jsbu3aDRbYX+m5eH1BDKcL3LBrb98mX
x1Oj9l1EDZxkwJj4y6qUsy1IM/H/JST8nIL00M/n52Tf642HUBG8mAhez69Ie7ky9nxeQnRo9vV7
wdXnV2UtM15am2FKByXq0vearyydojyy1a9wHbITmJE59Kp83RrOYG/SjMqdBPiDClR1nzZb33wz
LiRDbvLOEEk2v3peZkzChWgOdq/RVu9N/bfBxfEMtX/BYXHZW2q01yFZJSumhvW1wUg29gW3aU+/
O4BBQ7c7r0yEW8A27oTA98b5WEbEnnJ9xmojVZWOH/jhXHv3n3P8fetTDX1c8Bds3tm8OhGjF02L
LnTk1/U+vWq7eu9bi9JaGODLN+c+lHqgbpmU322socs+bfz5Wd8N9GUSqsyNETwaLOYf12ZcaBMK
dtrHfSx8tGU+t6cNw6bFRKvUjSIE/+Virt2nVITx7HX4URbL/PJSa9uPLPSuwVd8PoamStfuZdv4
JJuH/mcFAPmeQIQjbjJv5k+ShNNxV0fq3LgYzhfbdH6nWNh1aAeoovuhHihX+dm1QaFs320Ha6KF
uUFDxzFJPY64iOM0r30V3/E2grRDKvnN9yY/18HHpV0S+Qaj1YgjHxufnpOdsGSBnwPwF6hoFw0V
Zt7nXWAvOTDwWF4MzxOtcAidBI8Mn+iTRV8QGJ1Gljlw80CZuGqm4O7By+DESR3Ru7NylulEC0ts
pcmHR/qdLc5mblyJW59FMs4t96pxmPvMNs8GBT/lt39X3UBXhjW9bBEFC3Z1Hjv24IfkcAAZ9/oS
IwpUD+FlfKYRgIpHCdlxGJjGLriv29Hiej721W34nSMmZZEcIpXEodRbB7aKu1PhS3ws7UTZhPag
txnkU59udGZNcyCkGgLNeXkfIq1L06dE6Sh5qUjM30hKB83iWr6djR3Aake6gcW6he186AYcjF3i
+VHjFNbU8l8KKpk6XVwqKnwrUT4G9XVMlYcbO5sCe5fCo/TKMensqCWToRN1nt9tmvZUM8zFkBXf
eNavTmkcTP7wLy+dfbz4x4jRuqJS/qT8Is/ZROM6Vxo1dutowbQEY9nf3u54Ruyb/hoGnDYuUocM
nW5+nyuc3V9B2wu6O5lbBV6keeWep5uVXs2aKd2caamttgFLtm3n4+Z/3mjbY3DfevZo1tSLPBtT
GKa/1WgWtF70Ws6Nl17qnb+M2QtsFT8ap4aTbvNZD02X646Dnv1xv7h+C3va693/JK8m2Tnd5PvB
DN4u30T4y91LgKe/i8LpAeW0bkCmdeQJ376IOudyxYiDtk6hZVIIZK/hdZzmDoc3XtWQCw0VzoYf
idONCTDN0n/Vvu63z/ICumh59aRPovh9+7bbReh/WZ1qI5Vpu7LeJIPdeWF63WEwPmfqlm3iSj3U
lROa+3UL8hUeyo+Br64UlOGY8NhN20ZR9Q4KD+Cgz95tXAvX2PiYrtFIfmFtnZjRvDqW5XLODw2H
XA2v+ztjU1MOKIY+b7kywk3P3HKq9mbD3Lt+Xq4LyHSHzCkrFa6reeAVm8tWC1G8JTwvzqVrMePh
ZRSxhvNjr5Nj+MLsK3yDgZtSUuiI5iX7fjC+2R91vDIQqbkOlhi8klLXyzhyNQYJr+vS0zYsOYym
2g5WR6i+DNJoSVyLYBJ++3OfCsm10cY9u5qv9FO0izfhbc6ECCGnD2HcVylUNZQXhvbG+tMxUms7
WcMC1ZxgR/zia3JK8xBwKB0u89DDaxCc/URE679rxtjmRENjgkhFcgF4c6enfptnZ1UHCsDDPMpj
sKbko8mI44fT6IOO1/e9ckbJWvMhzN2hJZrOeaWRolGtg/l0vGd+lGV5KaSuqdYth+dFYixuJH25
sRpRaFwzL2E7gC7ccbcwCJtRYDt59tNmgNK3juGUrhu3oGLtZToY/pj0ROmTVhxGPISu7zQjMuSU
o5pFd1/f4s8UjucQhoTvFKZqw7PiXO2bh9o88L3pyHT8+XUb5N93axEq/sq/qxCZkWpsnwBrvymf
YVD4toegOjl73yt0h27lzQ2YJ43XWsrBMrmCopyduDiF93kPI7LBrPDHUMkr3x1qpAoySXudpYoE
rD57xZXej2mSTf8wmhMcRvA9QDacNJmHFIKdF8MuuRw1sskofGPxDvPXyH/zJzB3r0u9VOHN0eJx
MrdvUEYAdB3zPT3mq34z81+DBXup8ydx8Bo0qQrDRaYdU+D1Kq69UbzPLGiW4Pr1Z5d8xAFMBjBw
nmKsj9xB34npKoetW50Zgy12oV24bfrVmccQh/l5foyGtRNrytAWQC3JDyhdP3Yrqlrwtenm4sBo
Gfe2Bc0kjtOLKt3aRYG1A95XrG7HWhA6ipHX85UC4yA1Zx7GVoP9pdw2uncz0DMkdW8n1ytZ9ovR
c2og3iF4Y33+k8wv3Tfd8B8KETtjZlSwnpl+MgyhYVqudl6VI6+NHY6hmvYWCo3tFtm+YwXA3X/V
JxmAUaMKqnJLd4YvRD/w3BgsqvbCcRVv2PzFTRFNYTY6xfzakrmuOD0GTqkv+4d2m5zH4cnoeWca
TIzCcELHPf5tTF86AoakxxQQIn8GlVu+27nDWznDLLF2yQ/JaNqQOrI4rpoqa9WEm7SZWMG3Fa+H
W6yAKTlv5H/zEKhXeBpRPhved6NhRcPASWb+y539aTuQYuIC22brqtp03EYjVb/bqvg1oWdE39m6
CjZZ49ro9Oko5NkZ/JCkdEa0SZy2Ul79ovqZa0Mi0lUw2ll7Rl7owJlOb7C8zGtzegGwYA4DPkV7
Sl6GU/GPGm5kRKj3Rg9naRWzYOAd1U3Ne6AB9Wz0GTug8zgxj1OdeZrohezPrCh6YLpGh07Vb1V5
1GGlUX1Z84Sjo3AuPzfiiNPR+nUXt53M/54jt/GK/mpULjsyAmN3gWnweqcWBKOfMGgdZdPt/Y2W
8C1zUnRm7U1gQYcZovyVKKJ3fuh8jztk9NSBsr003fJKO8RpB3v7ug4OqNWZU3t0mg9+gnIXSQYb
kBIU0OPtBWtB/8j/5G7dbfvREinsKPSadNGmq0h/PaccTwpHUDfYruO9ceyOta5MAyfH9Au4jZZm
EiyDvteSlqGv2Ky6ozGkIuxfKPoQ7F+kkZdB94GEcLJXMWMLgB3zK2Q8CFkH+DaH5j4Oq71ZOV20
07Nt003IEOpVe/BhkNDBnIxoRMzbZW+0z5hq3JvFvD6cxxwRgHpX43vUJ19Rwd2j+9rMrFPxQW/1
pcZJtJrbtGXDiXPbD6f0eWEN4JXVxc7uu/y6AhFb03T0U26ozLA5mAfgAZCTPUoHmrd9Jwk/Iro0
o5hNVezucek1uXM23HxrJCe/8PzLsaev7d7mUgPKrIf3TXDe8581hje2GmLZSTSonEafVZZ74yxu
eh/Jd3Lf2L/X/Z0GB/5P35d9QWL427MnJhmANrkkHOTkXWSUnwSYN2tJMaFoSMe5o8PnT+kFb6FJ
4zfa7c7qdmIH2mvKPcNyiHHJsV+ztwUFgpmN5P1G2/vb+1GfxgVeSzcUB8YwwFX7NsiUjrSxyHeO
WM4eWxBH16ZmA6JL+DYovjU5mlmqdNkg2V9IkymR7vVLQZ2f0oZGhTD9U4ryndJ9leA7HHiHQ0gf
NlR0qJmDWq4ADIQMxi29M5Hw3U+WKQXkdxcf+ocJBZ1lb+7WV48pPp3Wds6UHNvEKDnHs9u4Lulg
cHLlNRkE3hs8pNtFZfYJMrprrC6LemvHb13CmJutyndmexBOizRHzKrz95tnNxKRH+TBI2zPD5nB
uk7vf6Bow3eBAKCTQ79XPXjt5E7B5HLqEiep1cB2Mwh12ZSaToiLACalskP11Doi+DH+hDgmdnOb
J+8snPbH4DXEXuP3aRI1gOgiLG6Zd4BOg1kBgtSoiIwmYaQ0NIE+z/RAVNg5fub6aEYOfqtP643O
g8EcIXLaD8pNz4YwIn8xeHhJCcPmvmz40UJSHUzIazgdLr9C+Rc7bmMSv6YclMjzR8vBShSu/Wmf
eaduQjJJxnPqiASINjLntBHhCHH6FcthRP3H5qx9r98T8dARCoooq/nEirsrYn5U0LCL6P1p3JCI
2ycvmP1WvBWdY1KYsXS9oBVdoNeGX9LYE3FK4bVrH8LGe9KH5G3jEkDdLWLkQhbqfi+fD3otA5ik
GMKjhYLnA6PSaKeZ6lS/HUaRoklubaLDHaKL6EzJYEj6IM/bK/F1ltEL9DKZAhE5IVGHY6E9pj5E
K/yhxAliwqvLFEU/wlzNxLRubb01r+a4Wt+3MoxXbi9zczCrJuY0vEzum6NmuXzZFZiUYaB6EWSr
Qfqdj44DdDhaR68+733yMzc4xJ9ClCquk6r1Mq8f7HNYi2ymnV+sunW0vLFTlvyQcB2wd1kGy/Cz
Fx3LjJ+/aRieyx0b8suhLKAIKrPn5uhYkCLkE+3sDs5uSL4ztnxwWxdC8kOobH/5jRemD0Z/sdyw
U53KWq/8P5bOa0tRLArDT+RaSpRbogFzLG9c2pYgKgIqwaefb1uzarqnu8pWxHP22eEP24s2T3Tf
arym9pUJDc1yRgHZtuuW8DY19+qaOQgVveta7V5EoL+75Q7Q0G4Af9QlhJA8OPW5de01Hdd6+gVJ
pubkpfPs2FndL0fRlvbRoMttJoiUzDrf/ap0eBo6GgxAKO8f04SFDYPoNTBnDUCvzO7c3ea1zftv
CtnAZJ5m4abGOURovJTBS5u9l4P2nfAr74OsgI9Kfx3oMANjgLxDd2yuOpHh0aUR0LXydm4R6Und
XdTk5YOS7RW55TO2GybEUd8s3WTN9h/lD9YMsE9cyLB31kcYaIybqTlPN28ay+Ui7v4A67mETQ5G
gzJgvod515obS8HHVVsgou1eWzCkbOAHAF4WE7o5x8uIJlL3PRM0XkbXKXOqeP6++uQpluF2Svep
Tcmv9owLpiW8Qifv/CYsoXdfxSX1l3l6vGgnw1YCaFaHEfvw/6V0imnvXRFi8J4v9zWMm/n+Pp+n
6uF+td9oZjOdMsZ17lnAuy6TBIKVH1ekVu6bzkA9utcc/3YSuX3LBxTfBaSxzBb7CswD9VHiVnM6
GfUy48icYNZDh1zEwOxlpLtMQR+jfuK/R6qrh51QcumGpmfh6KGF2/dJDXW/RXXTtWMQpU5seJQT
gHupg9R88pzntrFWw+OVk4qG5tW5DpqRGnbYlnfylZ6F73d41Aw7Ahwdb5kNdvN1bM4pWV6XudYA
q9hH+Nd2Y0dXwseh49/e+AVNWuqvZa1eyxK5AO9hOu0Vs934yuGju3Amfml7k5Nfqr7VnnOTOAOr
Jmhpfdpq0dWlfqqHjOjz33hyhT+Uw+ZiKPKh5eJ8QDlceRJmJIPk6tAWFoolhIKYHQAAmeHF4CoS
IRBlYj/mROzlv3TOuavc3MfA5IIqlNYNp15kfOe5QwAMni/MX/TxLo6gn+t+Rjt8QqKzFCkiFDkH
NKyQY9i9ERcc0ETiUCxBxoLhhsCEKiEgzZE1zo6kPUNAAcaJue8PsgjLDJDOBhbuD9yrk4q2H/Bw
yMVW4VxH0EHHguWmDngNW2NEtAXj/RqCWzPwUAE9yAqDI8Ug67eUrqigzGmAi8kBj+slHYe/yXV8
tR9QF++eBKkryHKob7SRwYWLupKoNjyZAgLmF7oVY64fqg2ScgOaqWiXA+LnFwtZfixMN83t9ruZ
fSPfzqmRwKjzv6dDslXCP0ORtmL9c0V/PFUBCWsUUSIdVYCOzXOnfWZJKINqHf/Q+/DMjQhXiHwF
qt89BOyQXxC9JzHjfAYkP6CHocwKvl2IXVww0uaUboEJb5Ex74HRkyti+G90qYQnAnLQhBhibfLd
c1cuyunda20BG4PCFW0wFRCyRrn9msjrUhzlAZgB4eMKK5fFwroYPn5FWl0kw2XQTj9QW5ewwTUU
piyGYpxkbD0R35C19P9C4xLzQPR4adnySK7Az34Y//fMjWjkyd0u0Wqn4IZbjqjcXDmrWIFPRezs
xV7MmQyWU1pjE5ZXvbA2d6+Y0Hq7o3lRLFK0MWS9iV5FxxXxd9H8iyAxXvm5aLcI3+vvRUQHR/FM
pJScCzan4jAQT+lN8doWd/zvnwnOWlu/6D9R//WM3BaZNeH3SYpUJ46QDuSKaz4beQFNPg2hFKD+
5T/GwgsVW7TWP2GNvmDIRxzrk2Lxhkn5EDpBkIuyh1yLCNYjRIy6jOrTxMz2tugTgu38gqRF00Qg
0yLM/if+Di8VSMfuspM7+7eZBDJL+Ynsmw/+i/ZCF6Zq2QdiHQPd4WwUIA+s2csYlJiOUkj6VfO4
9iroAF9JFxFH+fRobAgJ4hl0jlyTp9KhftBcbn6x1fOIsLyc0Rd9neTEuFlQhYFUxae2p5C7sChV
t7na4u5w3d1pHBFWLqxFoVXwnN8gcxn8v6RXQrN4LeJ/oB65ybRpbvI8fMnbNSm0bHRIeLYvO0Md
AnE5XonfGYv5TvNtSTiax1vZCuXUhJlhOLROHHn/7RX3e5ijCiPTZPli7chW4bn5MZdI+JrRAzec
fG6x3hkCMpdkW+is53Kp/MU01rcsitspZkX332exz2IwNSB6C/5ZeNSQlAHnl6HwsFRfnBUA6Agh
Rl0y03r9EzESYU2LPxv3Ck+165hlXa1lXVUIt3BhT/SJVC6Ntb3UkEvkU7r1q3PD63Vp/l1YGPGP
vEn8Lmbt0Z+Qrnz2QiVgz3wJL3S+mfDvBFr/nOm99kiChIrZBkGEX9paNjjD5qj34e1prAmNw0x1
5Y7r4GVUWMsMrL1PSA1b8qLfS+unIPJdVVa1BBzucOGUS1FJEBqlhBW4LoPn/NIrl7rCLlP99wHA
E6uKZaatCz4YdjR4ExE8ZLKo2HQz8UrBd40315wZ3ynfGyOEGP6KE98H0pZYqLz+QUGEi4B0+vLh
uThWQnESioCA0uV+NuwI2dNEWPq/wsIViqzI0YkwoYq0igi1SeJOuS98KhRcdnBCyfUzW4gBQgDQ
PTyb6rmol8L3Bfdp8kwoaNHiCZSfS3A7SqinufAjwPQ/bRfIA0spsEiX8v6NDoWnLACoM1ZalRBX
hXyMGXnmUfwwvAyoMJubczt30LqOqDBwGqDl+e8F2j0ge4ICrYrwC3UN1kwMBc1ddpZ/LEyDnFbE
VmwKVGSiMOwVgqu6E1ZrznMJh0FKDqnxCuoL/y3+U/ztbGVOdr4ghk4R0toZAE7PD2oV7LYwnseC
/oEuBFSPs9JxWzuuoCHDxov+738e+q1tuHqVq++e5PV3spJRo86b9u++HHY6M3JP/EuVJ0/b/rmk
q47SUxmpvVGnit74T3Z/IvhTfHxcVNaEWb3+NKc9wTFpKjBPkd3uhkQmLfp93OjhMGwaFgandDZo
dNKpUSsfpJheEg5x+Gt+Wq9N6w5nghnim6z/eV+r1VRN/LLt7rvTAtn227iDzKNuzQrWZcfJiI+z
Wpm/Z2RQdxJjo3/HbeAIooThWDsjofJJ9kieLGZ4lpv/u4KfsVwzJqMZdBNAZ16L+GxO3ys9CpXf
KwrVkduuR3rLaQNLysP4n3k0td7TcLqUJJTepVfDJownZofWhjU0AWTtXSUaqM0/TRtHVa9d9qPf
/WVYZBulLh113GEsDc6wstuIKoL2uTop4lal/26dmESQo+p6YDLhz5ENmyTv4UfvX6A+8P2jUfWS
T1hYM90cTDg0wdgrTtkO65dT98G6WM++sl+Qi91HxVCt5xAHcoh6e5dRGxlzg+b4pmSl1GGsTz6W
b+GLgQpIPQV2Ez1XZRfY5c3VN3XmpmilRGG7CerX8FExTl+omyejqFVKYuhyfeTk1aoynOUr4+DV
jzj78O8Ysc66UENJ1sGlWImTJRMLYR+XFWCBoN0ijdCraxgvyqO3zyjIWJt1dp+DuF5eABKV/Vcx
0uJRWx187iBfN63OlLhyZdJLrKLSMKNjtv/3hEZIUz/THAOw5al8ebHKxXdbNklBMbsfLMs2NY+Z
9AgQGv91TbrJHsJkT49QzRRRoA9F2Hbe625j46tNlj95MFTw1H/xsvOvctRFZToKpm/zJ+kEuIMA
hGmsbUBv8Y1XKfpAwI9RCYH+QQt+dvW1zWdVjhGrpGtxx6qtgim76qzSVX5kDnebVZOurfyjN1i1
dhuuaaEGm/e2dj7NTk0Zq7T3tr5KQQ/e3ZT2/zzyy4eTBvnHBTF6ohdMemt/dKexXG3+ulOT9x5f
I9Cw9AHlNZxlDxuHcacKcse8cLLzVoFi5HYd20/SNd1nppl1+0JX2U/XVzsD/Co9WvGlKH+14eUf
wKQu+DY3c7RN4VxcjfFisLpO4Fi03OsiRAJnBM0dbBH9RTGPqAAMRY4xN/sqTBAwrQxO90M9DU9N
2k9+bxXrzen27j8NPAJR64aLGya3HmTPKGgNDnu7zcjWBSvXzLY63WJO2eSkOO8DsxDFgWoNzDgH
YBjfQc081sDbP/fJfW0CcH9zAoOFv/UBfPuQRF1Y+HX397PQdgoYil3Hnh8fAdtKW96O6bCyBv9u
w1wAQn7RtrsUDWQUZENhAesfpNI8CCLGVsYUHMAE3Cjmy4uHA0qc6ZGClizEzhGocgj208sx38NO
cdQTYxa1Y+8NV8d4BfrBEqLHhXMvPbU9XcqofNcZApKl0ul1jst8Z5A25/aaA8BXHLKp6zhZit2u
MeCfV0gFd8lp+0XhAhVtuQxnkAVAzPK2bNawg8giwZ3dyA+LHyqgftupcqd0Rxr1FCPzAKrCe/60
oQMVE3XDyIRTDOIM7B1tkBRykAQ2O+esTZKuYweGXTJlvsEEeXrxYbNf2Np+QGe8O7kx1Q1e3o1m
X3h59tiorRw4RxdsVd9svGsxqwo3rP611i2gRIlLCZoBcmj/Lom0eC59wtY2P2Azy/6i1bpnt7iA
oI/tNcMuZKTudgQuvqKDyvp8Ocw6c4eS6Qs+Aw5p1yzZvOtFXovaruxlsa8zswal5VfhY9m48fC6
ZeoRM5zyddLstmN6APRSZx5EqwgZu4fwh+kR79OQEfAwL7053G1RIxswXZnvq0Fp9yN0GgonxuHy
0QNvcRmAJ1sYh+5ac8q7E6WetUhvvhHo8EYUl74CEPk9LSxc35g22zizKYOcLvxMZS/Q0FXYNU8g
Sr+R32NjYWM3vm/Ahl0Pb7CuaB4xHN0VqlflkMYCHZwdTQBm6BKPMF/mGO0X0/aKtK6aszqCrHTa
hD5Q4Uv0K/q7x9jadgevfkMmtvtAKdrDCSii6ei9bpk95qHJ00WcZrtvgLNVUFIc4h1bg6Lq9D60
trtOaQPzjU8WSN6205qUrqA0AQCYi7dut3cPRuvB+T08R268U3q3q32HyDtrdUP6d0Ko+dR2uXuU
/h3d3vFj8x4uWi5nvKcMz3voF/pPvKIw5vrtHqPJ1AH2lQNFe00vxFEQsaSqA47t7urpwWppI7J1
APT8trdb9cneo0VShtDINIcQ7ndC7pPqMgutw9p9gg5Uw0LBVy5GkYNZnlPp9oxuWX/vdMGruVAp
7TvBI+WCrgsJa2dtGKOuXDKkThm2gKu9TPDCGbZ+4tq23NZ08d7M3sx0bRgGYFQ/2zaYjNKJWJ/k
l0hLzkl4eHEuzdpPzC1UhS4zdNmF6eQiMImHAxCiH3CS9wqP3A1J4gsMPKdyGeHO4idupmi2dKct
70Xfiv6SjyfZ0Wr9EAKGxQJaAUVXD4gnnQsv8ZMFVIoZRbd/h2O+Is0AhaFx9PExdpj1AkAEzeRe
RvtlMTRCrFJLj44y1QrckfAbYcXv9AAqsZdnNtOf9rId3qc/bRxuVLZ0rTMHY4KGEZnudF8Tqe4B
4wwBSLTGJTVgCQ7/igPcickmr8rI3Z5/etL9ak0uzGQoZRqAy155CT/d0YM5s24XW3OR8chuv2Ue
8xaAFVbWzW+zSS7z6nxdg1xWTym+7IBo9OXt5Q7XBSRP6/RBwEh1dq3aB8G6nZl2gU9VixnQ4pO7
8ZuYXz4m6hZgB2Lzxj+OMKP49yDibtN6mH2mXYOwAfrydXhJH3RMqM7Xre1Vt+PrZAT2h8VgeFXx
r12AHQNjA/ItQvSpoQ8lgBR6JHBnkLxW7W56pLnyntGdoFiuQDfXNjecthFtJ8u9P5jGfD49s+lp
6i+2rt2FiZaUf2s88DPhE22P54QccJJpwQR0kQ38tdKmmjW/GL2u4gyaCSNzDenZ6MDYwktuI+0y
/kALwAwQ6uYpWU+tq91+e+AkDDLPnmBZqACeA32Bcjgob+/BI7kNdH+KFuj9qxLUihNzV5fdQ5T5
ZZeuHP0X+o/kMnT6YUqi/zIyhrDhoGSuFM0pMhhYrfdI0ZFCrC/DZ7JVYqlcuZBZCvfwdfUZmj5R
OeBI3w8LcIFTaKUUHWhAXplyP8PoOphAQTCOIOo05Me97myXIBDFGJvs3402uspagGOXDjon8C9y
tF2c3ASXPnw6dBBja3clEZxcGNZbSzAGo6qaRfYxwnRjFC8AlWj1wIRLvHoE99/5dab9BtsUMtYr
+IAyxdiOrn4G8IfbBJlG8wsXXiMTaKiVZ3gKl0eg/ivvkxhq6s3pUGYDiLNV8phNeB92uEccDWao
JKMcekYFoe7uJKUNxYMjeW2+ti9SOIYeNLWYJ2mpV62JAYevEyOpZQlMpIqd6PBYp8xajGFZD9WQ
KQbIHnWCUJxGN4T0asBg5wq7lwPWvya+eSjX2EfTWQX4exuwlwNUVopRd6t+HOYCjzKAL/uq3evp
hQymezKGGsqewVWl1NtocIonNSPYhxHcmYwPUrLOu/+5r7tt25v90GAkjXogHlnz3tzXG2mOnPqf
3raTdfzW8rlJokFLt+wsDT/WyQw790Mr1KeKOqkxogfKp3rJG7txbtV1DB6ttejq9oW4cqZE30/I
L03FRYEAggqfBbHKv6+MJaOucP+PWujccd4X25ztJ9NHOIAVfDU5uJ1uDL1eAWATpr0lc2TPGj8C
A0YwI7ePve2Eu2HrOQKWA7Gm0OjLB/sO4WOeTIcaGeD7UN1B4Dr5OuvXDKNRpwN54QZUOq1t8a8J
PtN2ArCYNx1nwFo+gOc4eRfjNZFhby6sfKTbR5a1S6bRnrbPJEq8B5XPDYzRzGi8Omxxrb30Bw7V
8DH/4EFE86DyLJCFpCGdIXA3ZiX30EBuirLq0wEE/cEnQpmJpjgEUnc/pg7miOHAVI4vkJ6J315C
jbk7Nz6WGHVWEuvXTOFMsAYzE0ju4AosYpAgTtNL3/39b1Razj1bPNcm8He4wurk83aAefC29hxJ
nyHF8nvIRLptuWD4Ij9p9RY3vM1HOnGMJK5yjIKCiIoazVHzGUQv+6S7WMiFzZw/Ax2oCOt2Cshg
eQOLdn3t77Q+Wi5HRFJDyHIYdUMLWaWQxdAPTxyVXLcwwv0DrevUqvooNZmelXLIZ2b44DALKqhJ
sV3/63Ba35xn5e5H13U07jwmaDvARO2XbAiaFDQ4ah9E6RN9v4K2Kbyg7gFe7OXTj5+eRuEJtEvo
QnlnkF1WPKgZX9ePs87Iau89NV+3gde3aEy9vTR1Mq7BfTua0gdSmZj93OMVdFCC3M04BOVXs8mt
1H41Y0JtGmQMjxVbYbD97lUFJPnxW98KU7YBV2ir9uTdmb2w8eHwZvpiuFqDhNAncpWdKGykkbdV
8/4EZc4BHJPD6wP65d4Dt/6sJ101WOxK3bkfL5s3fMWWHkLV3f8+a0AcDuXCEBrAoip82MNQiK9+
5VVtyMl9WTVq5TTD5+bNydvHABDmauISOYgfFESkUvRsHT6k1k/kn9vDC5PLYdtu95TSZnb4j1zD
nMHbOzS4fAKzN/YQuhEMEDHlr0QKqwJVsK+pBEtWfLzUpWCsg8uBtJAKI0jM9ZVsHwclAx6QZzIe
nMXq3Age54jm7uqxMhAfQvq5cTbjz4xWUzOlfALnR1sRSkzlagizW5QvgpvT7NY8Oc7pvDGPzfcT
rLzJmykgagchCPe2fvrWyjo8ENE3w9tL5oacrdoUMmLxmXc6njkGSMgMJfYNfWqNbUlNAEJ3OBOW
edS/uZ9jNn17+1EGzyn8uAkns2YEYAzXnedo+OnnVCCOXm6NZNAqFxxUnatI5ych5iwAWS8uNHDu
CgppzyGp7uW4twAr2x9rBB1n2/l3HUMUZNgjZM/H6sUpOCIt8ztgbppfExrs/l/KRfMG7ccNYSmX
F+SYIHB1gxx4reIWHBqNB1e/imxrGT3ZVL3y4Z/ZLmeEbbp+snoPs5GBJ8LefdFV1BBCs1TbGD8o
eDb8gwZF+qEJjS/237Bz2c7qpIvTxV2x3+vdfX7htVteFI3MidIApIOQwAcBEZtTb31fs85KFVgr
YgGPvWOU6zzt58d6fybB5XVezBLnLDB1uvduo3yzB9zrxr/x6rGJtTGp+pvUvSw9Cvn8yBmRwvsB
6O28h5H/gExPAAGjQprdtZ+Z22zaw/uCkPL6zfnJL2Prl406c0riNLtE4SLTXSbLvax2gJLxF9Gq
zrkpTjU0kG98TclTHkrPwuA0dT7TG3k8fC06LBwp19kVI4ZNFwBi1+fKCDDH91ClZXtMyz4fX37d
ivDQ/tAUSB6AprHryNujldp1j0k8Vhy/hnrFt1FkulC9jHSSdi6zQ6Pnag6jcc3YyIJnrwPGTDxi
637cMMk9sj5YoNtqJtwe2tIilGd4lyM3BXw9FUX2Kwpc3APRDQTIgKKS+pVSQ+ZkkB6iKeCLryoM
F4lcCRawwwqxkj9HIBEsQryux7MhhT6PR/SS0MdDsAJxJILZUX6vBKjdQvCfWsqqkeyj4kGPtoGW
yPcmlijSDkVHpghwHvPKFQICruLC4zi0se0QYUYDLA//E33GDgb2QPUo/oCxAKWpaVkLcuXPEo7t
B5CIWSbRXFQTccCRuaeImb3hwYuX659aooWacz0WQmH6m/xy2SLxR0jlSxxFucCeSL5hcT2oSENE
P4qf4fwGeH6XBe3jaxVjTSp/L1ZFUATaRjy2k4E4++EM4t59PibRXvxKUPH/FPY5AjuiSiVuJupa
cISCYcnmuhNV/PDGjzrIVcV4sok7KhjBtcE/+HjVKfXq0YvU6znJZuIGKelSTjNLRMYffrlSei/a
OoEWvsZaCDAKGi3SdgrDOJ7ivYx+igNANZhzCGYNND9OubNPsTI5aL2cyxULVzaFWLaKck8cpN4F
v5aG26/5D4ovXgfbE18Bg7hD/xre50bePuYaO2WTXl0hRWHt0P5KkfMUkN1RtXl+td1U4GW/cktv
D0f+F00aytZGiK6kGn76+3qw7UQ3vA2kk+ekEcd9RVzoVdvpgL+9gLvcfWifw3ZP2zx448qwe0xo
hkZA9poPuHDjuspf2Lt5VAxBdYPiCRce7a10pB2zgCfg43qN0gFtAT4kkWZnHyt8auQVqCnvx2Jy
bkEaPxGz+uwgUY0CeIissv9JHdawMcYsDaraD9U/+0rkk/cHFdUhjsSe+GgoO3WJqBy6deUPbURU
KesJnFiTLEb0JOms8MPblmPrhtiBEmjF3ABKCwmQnUmGwXxfBGczaFVMw7BhFXUo9Ba2ghYTIWxR
5oK3NBM5aHzHGWHRWMFUAKdzkf/NzyIjbOEyliFphD8TgyYkBBe8Eq8GZRuBhQJdJFHFysVXStQb
ReUzDqJjA1a3cq4bUXZnTxM++ezevccR2bIhOMzf7lhcOmSIBVvjRwNIwjIxICjVP+aJ+4F6EZKf
yJrxdCl6mIjVqEsA6e0x3Lde9k/72C3ij8ABedFYlKAPrSFqUT3sy3y0QuT5HsdcBKNOhvcma+vf
yMV/iFebROxFeRJo1x0e1kURQjRCex/gfn3CMAaMY67ip9PfQxOiauQdyrBtqC5h4clI86t+Obqf
L2vYf2RXNZ5uMqzj3olLb4qWiMhAYyux437N2vSQIKMwrFN21/PjLAYaEZPNeMk4VBF6uUaPhZHt
oONWu+YX0x1g6VOd4fEzqOadUEaIePQN0mWGwZf4xdFuuPHpWAhOQ7NXHREUY87NZy6SiUx4djWw
PjXoTlojEbUU6bsP3NpBfaY0h1s6wtZXsIlg08RZvPmHNvI15B8sygFRL/xz4WifwJWfRHSMUZoY
RA/Bx45jwCWZDdpymg1fd3sfdqlh9siMXxEpL4fgDYad3t+cnuK7L4PPVHNEHhrDvGnESB69Duag
F8ax8bToJ1Mo+SDwlzTsoZ13afHVbgftTip9irpDsjQn13GM6YrG7F6mpLCFl/F0PytiN0FHQiAX
tFEhQ0S9dCoz/7LP+MutmZ0w7T0wktfpvarfXzQTQwzqGERDO1ZmrIY+26bV0ycv31zoHWzQEjF1
Rdg6pRJixJ0fDMS93mv67VMxPEXFh0G2kTnXtQyooZnMICKJYLY20ClvbnbHfxxSPirjHIklYF87
lyE0nDCeSh8S/4CROHTEIWkMYeHWwlzA6sm2uoU0RdfgJPqdMLLAjqguaF7GzemPwB7ajJRfISoM
N9RSESX7nplq6rx7kPxhrJLBEaoo3kXM8+XrKFwh98mOHbQWSf8pouayuVFqneEchEb4PumJcJ7I
nncWDE6is6SESYhWlBKYi4ZWLo/m/ohOKFpR6NC68nD5YszIcq9Y6NaCH4ja+Ef2BxbVDZr81A1x
qC+QyAm1nblAka/fmVRf2aUtD/l7UWSBxMQIZ5IH6uYf/BH/rE0u2P7tA2sizi0tfqenLHumi0w7
zkJoo8sbeBc2XoEK3XRGjz1jposUOfutQZRcKJHPQV7Y/Cc7kpY1VtmEqTvbEPiHBHWmlBTAaPTe
JCOO++TEn0VDqWDge5ig8SsSnvx5AHhbwA2yBcVASQA1GVUtsJ4IGAaIlcHd636lBTUiwCH5eS1v
DPeBzW3xm8OUWQAfInKIEBygQWNpnER72/RE8RP1l15CxstU5M+KTpzyxN1ORfXtD6kkqA0BHgFx
AMYmCKcOkaHtFYKokZBfDbQdqoGYT+NKRcDDgwxSLrqGXe+J8KPYclbfQCZyo+3gfkYhUaSDKXxE
VVLC8H5MrSV5ibhvYBcCteVUYTXwI7K94h4o0VIkmcUsB2njB+L6nDXoX0CA5niQM1KE8pC+JCeU
9nM+JKJKjEcLK3VEsbKFebfYejAt7oB0lYxFspsOWQ/quSRQqCqS++lTKFCRnf0rMbKxuO6EDXML
K+fOepOPeD8yBs26DJF4wAfzXAuhjqVxpuhgfuQlJ2E6eXcKlvX7AGRFjHJEbpXknyMd7ell62SR
IhQ7xa2WREZx5Djc5qh/0iVuQsmfNP9OTUNqRNo4vU5eMLSu3B9ReTQkd5f0MpB0R3E1UK4fT6w9
IIGJzjmdjNoTOdHuFpe5vjWj5EKKXhxgrZm2vY3TMTBWcjaDzEQSMMkbRLtW9GrjUD4wEUGR32HX
cKj+/UQ+3e6IbT0RGM2fniyrlpbrSHLxBjWVv8/gPbiexcFNwRSIQ4dIgBDtqIXG8i18s2NxWMYQ
QORn5QgXr1eJJmKi8fc8Dcd6Rg9pvxLpQH1Z/lyO9HTYEWo/QyXC4waSfmDne2jm74FcJ6uEdSJp
ieQqIofLGc4j+C7vSs5PObBZSWQN8pinOF9djjXSYiKkytTU5a4ynEBugKKeBF78bsiDud9UFkEi
vzwS0+cEShtpMUvH14EL3Kp+IUqMrQnaA1iZNOMW803oxjhiMfeL5te1NuMexTQvxM22PSDw0Qtl
5Yo36h+SiVAoAeaN7kYW0gYTt1TaGgXbXuP+wAkiosp9RKOVINjMCIzWv2IJtY3RduE/KUFUPkFU
QuGltGwrNDwJ6EYj6cGfyd4TngR3fEuT03+eESQZy0ekBX/GC6ILAwvqHwTsQdkh7WgNC/96ptS6
MQHCrfgbh/F+IKYnxGIsIM6sFZa0wiWpE3HAMNiXEgtUMsW/D/K6oZwyxlInicC5CCNTVPJahS9R
sLPAdYLMTRKoBHXnPKFXIv6FpLrMmAJzqvDPPd6TdWrz7tl9G2WGdvT55d+HHJmLAqeqdvDMHJOn
eGP3KndOXEQbcFGiPgR20BMIgwj+FqQClx6aeDc7A7WEWA7rrYXAJwoRDctP1r3kWRkaNgFnGT63
3+/Qd6drJItUVpgYZV2PEr4sdPEkR/9bV3EouSircfXESDfud/5F48tcZcobPafCQykB64qybJsJ
HDkxdYH2jeFP4cLesAI0mGA9A72XLTrYjLbNwiecX0hTBIonv4uhqHi5doi/OaBfMQF9/wJj/E3g
PHIO4LZmbQSYJ5BUqOcqgyOB/PH7TJDCGLANM1+wlYLd0/ETLa+cZWcBz1nILDHu/ABGImMo+tWh
1MhnqgPkV5z5rj5ktXJVovIkkpH8RTZH4gEbIYg0PYMdoeArVcyp7Ka6UxJSH1R+YjDJkNaDMCWR
mHPhK6QKRkPKonLO/APX7tSD+lCvLA27+Yf/oBTVNhRQxEFKJ4oZEbZ9+OrK8K8/OHwTvKSkey+f
/Xc/m7V7KYtG1hdh+6szvGS8QdZg5ag75ucrPgTUEZJ2xEvajvStnweByMU/YiX4mgCP5hYrXkXW
xK7DyW39+dcdobIqpiRKwIpN+uq/G5A4Dh5lwJBTlpmgCDOW2qufkfVJBixucALKQw2G23vBFuXP
bQUNJkHKSc9TTOxeVDTtswi1MmKWo132eYEFVso9pdweiWatcEkkb1boY4iKrciN4wZKmdccpYSP
d00PBaAx953KWg4yHVbUVyNacC+MXYlZ0ogwaArv5LN6L94nqBKjcvzsI6EBJYJZo2K33WwuZpPS
MhHZ+M/6eopO+396wLhMDFD+MngTUhAs9zOEf46p9X6rcO7I5YFmI5uQcq7FhYv1Op3PCR8vnfXr
6R7RRrj7r9UdeWKpzUXEuviV4pwQ3TdPQGjY5vmwTsgbUJEzsRCQFII2NskpktGEBGIDwU0k1euf
ynLVk5zr8m2xdZeTQDwc7sOkg6Ze/UO76IKPl+zHx1CejAyAfVv+yFmAGQD/mggJ+4q2kkmsQ3+B
8R8jTLRP8AsQr0R5sThAMUqqZnmxWU6PKR8yzlgBOyIyyAU9hqL0joRfDzWLvIfcJ6XnK3VwapBC
0QzVU7T5XtwFTQxagEi7yEvoS6kbtX24P4i0Lzki/c5WD5AlqmDfQ9AYGTuD6o0s/8/fB3QU68/Y
SWYt5+Q3J45ZXiApqFIgulNfUMFhkwgYltMjC59nCkIAP6zUJ0Vfu7CfHMvdmVQKSAX3JYEknADV
lAoLXP7XTQS1iB+QmFGf2p2yClCj5IqPreCsxXzwBa3e0nvKyvThfoCEJap8etRltKWkq0Ub/dv8
gaeI2cBfI+y9kEWKowjtK/m6ABZ9gOrUeEVYbpKIQv3tZUdJR1E4oM1AksmA5wLGWy4QbCno5WbU
jAU0+2ILiR13gfGnwKkVSUd4l9ImEJQ3P6XxzYEhmYAkILKH3dzLtpKJyP2UA+pNmG5/G2XffhAu
CTqWVLKP6B/6oCpJkOQ7NzLU6lsdUVZQIiscKUiwAn43oQBIbizBFJQPi1EOEOmPSN9Bpd0vZgCy
SGXhyTowvPtRVjHZKctWHOjke0ijfbNc9KYl1xW3RTnovxYX30Nf0icplyh25MAcyDuSSv/vSywd
pXRr87uczJxklFCSrdEMIdWW85rznngnPt7fwgebdIMqWDzkpC7+WlTg/ZXz6jQtuHz0MLhzJCl/
+OoULWlA+UPBjovB1x9wHqElkMYZK0yqWMIkFZnkdShNeNJwkZ4auvJ8JbuUM6I9pKNMb00Ck6RY
CV03OR2guMqqeeCjoG0EtUK4oAMpbS55KB3LY/rtwKG+zY0VCXu5zZLJGR51RrSRqkIJii2i99RO
f5UTH/+WOorrkqxLdLPlJpF/yP1rBsX2L7ln0YC7F5A1KTu0jA92BWIsBBME1os4RAlfQiV/APBD
7a4MiNliwEeqv4bNQEEMsjFGS4v3ffsWs5Ief9iI3D6J9oU0tWTTCcBfzgfVb/1DrZvVGvOGsqAe
dbkP74l0rdk00AHlC7/IU5vkHgQprDNO0EC+J+4eRHI+WnIm7rzBugNCxt2klclN41SEZCikSDEb
Euoj4Rka6CMEptGH4clhweifjaqfhc9oBhV46z+/XkkWhFcAnJqwLq8jvsMtsWU8kiHTJ6SDLKZr
8iX2a9LwlhZ4FmAvMm9xgXKKcOESByBCir54AgVWDB8Qfh/IefF3lP29EYUPX5IE6fNWk3IubtjW
b0ltI/3n20D6z+JR+N2QbMqXQ/bBDgUCyTnpqrwYTpuexjn4152Gtc41y9/EsDfFvJtzrieXJVYp
mi89aPmzBYnb8G+9ZikFFBASH4r6r9z9rx23lFVkHHJHm95t9wVifg9UGrsjfmEC2eozPGJkSYsv
GSkdPpH9+Dk0p1SyXgd1g6DLX+Xn8ehKI5Ca48cC+8vWor/In3QmBs3Xya5FuYuNt+gBUPdyynA0
IqTGMOyKnY50Bh/HeBSP3r0uHni8Rp/pMr8QRZ4/qZ9jzCjlu1J6WyEqRDxGdp88mWxlMu8Rp+uP
SLFL3Pl+/R+DeCyXJt/n1JNDVgKWBCY5J3mg/GKptdg81H1+zU6QRFOIKUKKEYJLxlmzn0k1SFEi
W4v4uvvW99Q7Es4IXoQfFVyC1EQ1PYv77wc/EGGkdOC4CM8FaCBfmN5LNstLCMGJxgXxVbJcSYsB
qu3k0ehmTOTfyOElx9cTLoxcSuq/JtJze03ao+pr0KDC5uASe3rvOROaUxU0MJc0mlnaWh5JPKNA
EG6WJH/yc3m8eD7Ar+FxJoQKIWOYX0IGKBb4TPQS139MDkkX5YuGzFx4PPIMJmKAnAecjd/nZ2hC
ns0xOavg6HFU4LjwZb642rrjCmdDmGbS9t4TTmgahua2DOV7xoAuYV/+/OcXIQ4mKX+HHTaOpxqk
DcRsOPoAX9Eh/3bYyAAwfiEgSJlE95fT4MURJ9XZC2dKOQV5PKFQImdMWCYgs+yaHnuM2Iu2Hwk7
XQHSTJUtJdtH9t13/7GdFFJwCeAEbfkeM5WSXyk9EzYMiZ1sOvlXUhzL5tF4fJsDQDoVCWrwWZD9
ykzkzl5ngMRQSF4xh4VtBXpjDyTElQfJQsVRhzjDtTF4sfqgsP6W8Z69JGNz1idHqbT75X0bszcL
TEKp+BAmVLXy57/TEQtEWYw8Un5Js0G6AeSBCLfxVJJAyu5A7Z/bIbul6jHXZyOSi2H/evERO/2e
P0NtI+mzFCPl6j+izms5kWWJol9EBN68QuOdkEV6ISTNCIT37uvvWlVz4oZCDtN0d1VlZe7cuVND
80sQMm+Z0rM92ZFwhDvEHfM+iSEEkwmWhb5oH/vAujJOpDy0RUfCjvUrFC1+xbo1O0m5oiwqs7jn
2E7XZ+/OiBwMZNSPbYTqBiWm7HxlD36zLY6liAR0oRrIejyBpzOoJeEb4VwR9JJdCIjZvhEBUSZa
J1h2NhidH0lGRBQlomu/pEvKdY1LKsd9h+OOX1zkNAhFiWX0emY1ltj1iTiJBWIZI9V2zOTjH88a
ZRB8X6ZyBkwcOvG2fSLGYqPkAgxeWWAv1y8NQBF3khUcVv/oNGK9seZcuZsRVVMsEV1KpGdc9LHW
0Y5AGeDIe3f14RFWf3EI+Y51f1SsBifRotKgh7O1eXQ+KT5Pm7tLFW/SXdwK0i3Nxn0PniW/IH8f
qVI844rSzOtDq2JZm/eWOwtFk+urjFGZwRh4e12zZbZwkyH6TBCVkHa11Ybf+c6JiO5Go21zL9nm
72vAUhpFkFFXpSkSDYblstHntmTVs7GAlUblWcuG2HltFEjNN990a+4tP9Msje2nkeAKCQGFHfzt
K9b0NWRPb5hpodKJlhKJ7VZsVeT3pn3o2ecx3aBB9P0nJ/nrwgH8AH+WKU9fV6+1S+jAaPbZJiuL
XjgQ4hTHzqS1o7/fhOdN51gGpcyDRVI0sCZPYw9NIwfLMfHYaQF1puhVgHjVRBnUojgy1yRu0G7A
k6fAmEumbtdqLmOONE2mTGjbBmbK59gQZhrShOR/WjZ6UenBz7ULIWIUNLW2K2GuWemn+ov2vVMc
et72XaScaojqzKpnu27uJNq09WOH5GLPeMM6YmeO4Al0cgoAGORG6U2gxK3AIr089aXUz8F01r5u
278D0iv42NqQGbhWmY6nKXz0CoGabq4uJ04m1XH2fj02wBwcfjFQQ4//vFBSArRj2o8JTz80IibL
MZOgJSjBEyqTiWUhpjHgxc4lFEG6sm1jFbYFDhwXaIr1iOqvW6pBY0Q03bz9vj1iXYI/LNguZH2h
FV4Wl1jL74zUSmIfP+ft+3fMAAa/tIw8nE86ZeEfCXQXhmdmrDA3Lv2rznM+pBehFXkg6iA40JIN
nwCFl7ipbInEfpWdvhNFONuFzSO462eRl6IEd8tflx/jDtMqQh7Etx/cx47vilGrP3FpiV4vPxnW
WA4HgFFjxUh+IHdBxGh1d4GxzT4zR5BTcT5Qr9fZssJtK4aWwAjAjWjYzxGUMT42bHYkvQR3D7oZ
xn/Fo6/Uh9IDl1MJ8TX+u+g1UTaXwk8S6wHDYLSOLze3NLa5hb0DGTuHwk3V2+9gGPvokUn74v8e
/ln4q/BsGxy7PHn3hElvIWst1O6WDIUFaCBH3CjISOdJmSiLtwP49oGdG+kHAHDCfu/7MXzWvC8l
JZINZio83VqLWTUNm0GSh9s12274EnkRe5l3RNW2I7dsNrO/+LeA3Qh8oFLFG9y3oLf8XUJ/WHvw
7oRG66Gf3fOEhkJp7Je9ogKiSAdaQ1/3Lb0aKEOD1PeRkhkt5OQHW0f9HZ5RrPrVqhte6TQemlbH
UhX8783uYdYe277NOF9LzDLFVC/6RbbKPN8qAvxiZEJ/1y/0hXmBBwgBONsH6VrnjrusCAqJMzyF
0A6e87dtYAmH2+hFdPmE4y0XwI3/wC5NauiPTjO0iBI++v2dJAJNB0LYrssuBOWtjh6NTRUNWwuf
d3Z9m7fd6zk8GEOm6+eEnMuyfu/rFxmq2JVLstGccGrPGUQQzMEwCPaIsDW+tn9tQcWQ4YQAqQJ+
Hl/SrRkRkD4UupTAnxoPaTKH4bF5eNKQ6IsZ7AiipkM4pBcSgdjoy3lOdoZUTFaPyzDI5zdJvjdv
Ee7UjqPD0BxYjmPM6N2ThUxDQc4jZLk/hwd8vOANigvS1we9mkP7Xi91IOR4BPyd44sg8J6gnrl3
A5V0pnmihb/ZFqEc6Kw1H6K9XnSWy5x3JKuUMAs5vOrzn8vjolQ7jGh6wDyicJxR1QX3+zh0M6YQ
CRj/yekWPOyk/JdiaF5s8XTwypl+bs95dDp9pPzXyvFVQM7dvp2e+DBU2xnGKyaQ4y/EPdq0hEhE
a0PV94N+PN0ln3HcH37x9z2hHMfN4n3RCIQje5JsFGweYvGlN/8yHIpN1JzVKTYVXaMS12asT5U1
5ofoH1Pk55sL0MvxPGW9gCMEtyxLu6/ih1C8XUN1MagkI0TAl8qh4KrF1H5Pd+hv5pv2INISIDSq
BaIDtoXb2iIocImxboFw24AbHUAmp8JQt+TQtusZg17bPTmFnU5gMDj0DqIxpDZIh1mzL6YmdqhV
dDMh/UFV3QsmD7Pn1x5jl2tX4MposP6BX6wnDaEm0TVDZMA+jYPyrW9imfSJvToNGKErk24orqQ2
0qo9G+i1ZKDsCV7o4Phz8l1h1jpnAefCWtg381/i3GToukdnHisrX65ehlLGhLJld6H5w2I3ZChQ
tK6VXooOsdPecXzpCxwuIlpeTYU2uvLnYPL5DTNBhB+hpz35B6x97QCkQaiC23PFqdjisGSa27pa
XohW6Wnmk2zwZbxCvZUDZeGZ5i5RECqHK5emd6toeYE8bLaBSNGhvX4Ujdiw3DaNe98FtUoEPzas
F02Ho2LgYRDltyaDcA1Q9fCkMXH09k047A6lnp5DbC7Y4Re+vNcFeEBlv2/EdX4YVMFP+kf02Ao4
rGkdwDkOItQhMLensGE/Otae9E/MOUDv+xFN8vvQ1tjkGw4Ypeq04+vdmFjZxhFLKLlSWSzflqmn
OvmABDtqJ/o4GEtq+WadNLbN1IU0yl9K0roSK0OcF9EkCGs8488TfjrUErGNFJC90ws2FyPJ/ITt
kH7VBT/8Uoonoyfu9MceNaPs/MbPYelhYlxiSh3899fh8wzmZ2wteCd0vIadBVRHduZO1o5O9jzA
07SQJ8Jybd9ehQnLJG5cxaLP4s723FuS6Js94/hTCQsph2fki0QXx+rAVd3areAe4ybrHOP80zH1
TBBI4ILQWxGoMcLi+URup8kUgPIX+48Kg+u2FuhG4L64+vvbwZXlXVOgdB0hnWTnYfZJXt2U9n7T
9gTX+gxWgq3iTm3pBqh7RTEJf9Pqldvj7TCm9Dz16nCKAHhc83irAJapYWr4O/jXR5BrNl2MJCfb
qlbK/ANwUGiHaX/jDCAy7V64+ngzAZd5hxQn75Z5caNCdSvc8+dkMOdh59eCu3Wr0aKrptcliq+Z
O0vr8AH6M+hSivfLduKIPMxghySGubPYwTWGZEphgMRzFToCnqezJv2hQ5Bu6pvr6ea5xnTn8KMf
pg9IX+sxz/D3Ghvh7i9PT3TAL9A3nQneBccjoLc5doE13orSH8evIyDxpLFLbmh3s+q1cdAd6/qo
B6DVaRNFUvrmfBWf9WLQxWiv8G/wcN52zQw8mmzg0RhyrAk5BC9IN56JKgwjNMSeMPQmvT5tszB/
dGXxu9uqOZX4oNgRU8vkR6OFcfjXatOu7GhiMLPeTeYgm6jpIl/XUnVj2t7XTzRQIYWHYF7v2FGM
w6eZVa01V2Z1gIcyNvU5D+fcU5nw3rx8pwF2jewMZGO4Lka3a/4SqMPCe9FBc6/T14uwoTF+3I+N
b87sdyLn5Q/9cLYUrGkd9DPFxcMjGRB+s4/KTCJzTg3Mi7CfnX7pUlVH6pKhQDWGTdqN2i8adoQ4
W0GkX3L+McNhbkxkzf+KNM6JmNuRWG9PZuTcdjhXASMwkykAXsDY29jEgBy1S/YuIw1/h3g0SIBs
64UPH1e9hAg+2bMwbSrr9Ib8ix8jbOjUxtIwlub+HNfIZoWM5hCXKzxWIZthRoLxpjb4J9W6sLcb
6B3f12M3WspgcfoJAUlCgSi4lTm5sx8SITSJ0mUqLVGuFCFLwHbqmT/6wt5YF4PIT2Zoeoa4iyCF
5kns2wYpHksWA7mlMOuMJQWF3RgNa2yjDi9iXHwxZVaGkibCFrE2o0M4BCxe0x5m2aVgRZTR5FcB
klfhmTMmQPJx8q5kRtvHeSL4bDosFsMUD7BCXKdenEkuT7f4Ebtaa29sh+plS/gxAO6Wocd6GWTT
TMnidrR1slFoBA4w52GjU+EDd+x7E8GNvqovaSim6rScsJZYzW9BB+czIpRJOmzhEYow+elijivK
5XwOgy++4KCX0Hv0OYom2eCdLHGTn7WONWjxuNjnsENLJALjp4AgApli8tBihB5zbfLL+lyBg23O
edc1+POiHBPv/fTt92tTh5MDnsD9mby49v02Ave3DMjEbKCpTcfWWyg+wYz78Kc9ZI2zfY6IXi6D
4b0/79+o1tOJD+jew5hnNHqH2ailhDnZlPMgWdgA2p3CUZEPx4soMG5kIFiecaicJ5K0HGO36H8D
ifuF8CNOahq6z57VJoR5Gaj0pJNs/HYRyvwbsBnMI5nh0YmBcFPTeq7UfFNJTYxOH5s9MEB487ct
aWtAJjfIA6Hlv1iwAXGTazDx50U6/8222+rFFZgeRcBi9+M9Egvwrsza2ls3jckLPyH+hV6NvpSO
jVwz4ST3XQDZmcjlsKN4Q8sfvs1DeF8cl/uJuwIiRLWX96TCelmDFkH5xoH2zX7tx07rOJWNV13/
QEQ0b4+oEjwsqHQe1vVGzWjmSWvg0MYxdwE6sFPEisn25jkdVu63Q+ZVBSsCyy7sbrDwAi/PmUJd
mTNCS+KxRYR5+gPmrKedbXa3iecYL1kjxJGCYyBlc8sm6YWGmcW7nXNeNtDWK7iE+fXpT/nj1rly
InGGASJtA4NG3MmvYwIai3pX4BC712k0oulwRjogfqggvlCNV+yJeqre3wp/OYyeiNNcbI3/CD5i
nt0Vsh5H3EZ8R6sRTBvAf7z5mjjNsCbOZySw7b99JdRrBzR+kB/gx+AgSD4+f7NCuG/QFm9N74WX
5+11UQAVcRG6KHQJIk8f3Kk2XqT0vmLTOt3oc8RbALfZxK9HuH/rMrrJ7Qn1DEkNTLft9A/6qZ0K
rcO8Nb5G9nFkXRZxfag7Jw+NDxuaPeOo4tbB2HqF0QTvN0Pq2S/PSscvTZYIuvTwH2MgjIPHpU5g
AOcLX60HPcokQYFySs/L60t3Jh9x0TtA6oH5X46hzYAkOjhORucIZ8hQQKV2PPDd0NzTK5tYAogq
Zb5+Y8HDgmerReZi0lw8Lh8ywU0jbP05sv8S4rpR+uUNMIsR010mwRaDSXMFwK63EAG9PRkO9eEm
eujcNI+851Lxnpg/MWrNcWv10T15/V69K2kOxu7k6LpIab74HeN2fOUuNYWE/iGRopX6bU270Pob
FwAFAaqwm7/5wpiS1OKEFCX7PMp+sKzxRUKC8gzgXaSW4USgtAOBNwbzi2h2NPs8gWy75WQfEKXE
8UdKFmmHwImZVrMopi2xbIVBnp1o+ZX+ozZnGTpC2XwpAnNTuBe/HYRdSKXoT+Fq0AGEmsjmRr0/
LwffKPzGS+r414JL9qJ1xKSrrIPs4Pw7aIeSGuXMeSTcFp4PV4poLg6VYnKXwa4TfBlKKcK9+edj
PVfGDrEhkbkPAwrc44DtGm/5SJgEiLIxwLtHjxddtJj6vAzorbiguj/3rYCcKnwC3oQXrS0VaCJj
bJtrtJYkG9wolrKqjoj+C+iOUly2VJ9aN/f0RG0s4ZeYnLx1CWtBmGSZmWz028DWbyJpcFF3YxJ8
IG1vvJzPMrAW+5z/lVeiKdEsUMIOUTmGB9qBzY/hAftiEXq/S1Lb5He0yqYkyaQTx266k7rMATgT
gIyy3CIMaRLQrdAWhnM8lXDyfWBW/o4XQ7U69ApPJ9WO2MO6aTG4+Uh9B99jnRphNM1/3oQlZnVI
Evo8hNeE7te/e+4CAT3iKh4FVFf8VgRXGoEpTzzrmOkUHbHKzZtAVxzuqpDovA8MyVnlvwQGKCq9
cEf0z8gK8vHcvqFRPLcXnJlSKl9r3SMj5FdXwo439Tdho+nMSPz6OT62f3FAhWwiiiF8sx7NRz/7
MDhC0cId4VLq9C90VI9NOpPvhsJTno6XzgU6pKTWGen9KN/dAXSUgRq2jztYpySyWyagOcFQ4upZ
pWCvek5gk9wjwQ5T05Fd6kE9K8cAARGgCTGV+0tMcssLkRFGyhdUZl6/9jk909yAJ1eoKaa7oeGP
ZIP7/3Wwrt+eKckHSJ093oBb5eJkG8vH6R8FytUNl5FT6WfRYxcmunYEwaBZplCH3tbTyJxPCLuI
K0KgdWigU1+qCZiVmgK66aTQ2Q6mDzEsQe2Emu5DW6jF505t09F8P68BeT2rDWCuyfZs8EczQLzn
UZlr8vWRvrnjvGDqctWCSCI+KbKOaUxVKuiZ51AtzGG6FiQHT439j/nGAqk44LlmmsYbPLitr7B2
OULIHI73tn4dbcYEh49gYmRmIfd1BfANGqH34VLrfCubThbvg4CyZZMLZd799hmP5KuMUY2ffzGB
9HQmt2OGd/LH7CkWlrAzTzYoQ8mEmXcns+F6GZDI3/5k0QXkHpmLGiEw81iv2j1cL6aAn453MCrX
jg2pa9Hf0lfLQCw3/jl0J7UueMCzfvahXgqeM+y2F50st+OAAoElzNulYSxkMhzSZ9E66GQZqZjh
uT1S6k54xn/RwOAq7xuW/2teols4ffVvXVLonKK+JZIl6vMiEheIjjp9sPn6C8JjeXAknR4kPG1H
ays48SDTfOAVAIPkPSt3+ub17lrbxAwHMBp1Abp5maf4sSWiwUlfMxZiO15JTEIBMRBuZOyLCIOg
8tNDUl7ALcQ5RPErGD48WWIH/tRkelt1BAhGvzf1a/CpqAS1pgoPDk0cXUwjGr1x/VrP9tbZQU2V
yVEaljkTY1kfJ7KAY0sfkEdj2fs7Re+UCJFSg8rk6FIV8LQd36g+NVK1gCjabsm8unwCJUa0KeBx
LdiMgv7yAFKmfN55X7w3DfuXon6+uTDzOx7Ze2oCTg7UqcqOiu30+NCjTCZRz2lxErb98LXsYzO7
qNejsMnt0rBr4P06tI5yTDwwnuaUt9JSONA/sb8hKOawVIVS6JmMUAoRAJ1zhlQ/ceutgYrbhxvD
rJN6wMz+Xf6FisZZUg3BpfZpZUluESoz7K9IiTQGXh2rG/NYXFOmnXnSZSbOwMEzMhecAzb9QdFM
d5V5qk8bqjEckDgkAeviSNZrhOvkZCRCMxgsHm+t4L+zgVkePCxmKrwkYMlpB7FvmV3gQsTHYpwS
Ka8Ig09gDyK3DXODPLywmTLhC9Y5UvtEeqb41l/Ih/ry1p2qhXt3Otr0VwBJV5STJIsUumaFChR2
IpbcVBmbdNDDb4vFYa6FzAzfy4foI+rthcvWq/XLgr4ipXzl5o4axv/wn+ij6Gu7BqiFGSJ65sol
/MNbjh4tdTGG2jG2smjJleWsc8obphAFdJDa7aCSluCVhzAGZhKJTH0qXWBd1Glr8Sh7ZNHCGWZV
B/eVwCBCpnr0+Oz7av9UXww8z3WbuGBMrYC3V2w1OvQm0dHH4d6Xydw7Anq4EXiBrdOXEuZ/px8a
4FLPAfBkj2ADdyr0AiFwR+TmopS0qz1hVbYo9InFPKK7xruu6FSAk4SByjRffXMdkDllQsSfZotv
3ewXmD4SR+yux3I9bLQ4PrdW5R1033/JBn6QYMBh4H1FWqthBihrfgflGfHxnIIBlSGFNBrdbXXs
0YSmfqerGPceeGNJ3PCLj03DtvrkNf0pE2dDYMBXZ9qFldTOfiIZZqYOsVo4e9F/NQfnJ4iZcqHj
wjBHma3WmrCI2JlbxdjfKLY1bMOOZwmHJn1p5WYFys0KGe19jzGA9MvPO/ACdR/QziqUop8JlG84
ujtQ/XLw0CUPb/ryo+E39v+xE3GqrZrMfCnfb7rccMF0p6jmqqP7jWQ/k9vsuKHGb4cCIcmOHiBg
neCday7l8ML8pwjIVEDha/+k4rlrYt3YD83Ey5YoKLvdF2T1vYQKsl7qkSoJeTt5XqLVjEI/zCfJ
Esrvk55wTUrIkhmTQxU+xgtGNnR2BWF1kRlyCcY6i4XbSR90TKuSKG3cPo2V1K/+5fNzcGwWdSEb
jzuDweHRz129fF9BM8zOM801OMkgRs3bzK16uY6+HwPTvsENL5haAOU1LvGGSYYTv3XKm5Sklu2f
+Uv1ru9x0sbNF2QC11NO4vTdpGeQScCCFkCj3IbRDgBUoR4irDSJbkrcS567UR1nrtXjWHfs2qH8
h5PbcL9NmiDeQtU9ZYQafugD7Ar6z5auYtLbGHkSi9B30x9s/7rVKkqYzpdWQUqUdwmS6Y6w0sae
jsYEEAbpPmALMGB2WVZIAF8bWxANX4uUEa2HK693UqYVOGHFcR5Gs6nR3cO8m6lTvyOL/vSQ/cdM
jK7hrHWY0NvJ9KPeaPyWI25+eNO+IJVTl2SmOAp/JXko5AXoZ1lSx+p8pBDKOjdDvpWLTP3JBPhR
Oxf2k85ZQEMjG0CQAEAtoarASn/L/aG4PO7YgWvBLfImwSuhiQR3QVMCiyVVNQzSnhgWyUsl7uhY
c6mjHgqG+GvRmNUjmUCaQeCp9JGN5JyMDlR2gDvBPmkoaGkBrFTUMg3GDIkIdKprVEEcMJkgF7Q7
Km14Fs3tiFclsMtfTKkSHAQ6tqGbro82k9LkStvT2vJ2dCo9by4Dd0FPAlch7JWM6/ovk66vZwCj
W6nRZb/SRpL48DXnUa/1zzQxs/mft3DqqkpBqSMOQUR99T9E20Xm/XQ9l2i38SvwDvR15s3JgFCt
VULGipmn6+ATfuMeyB+X9O1R9UUEnPWEPQ5fXYlGIu96CXoLMlwIU+H7+Al6Qv6OtNh/7+BdyIUQ
d8uc8dX6kh4l+NnhGMUB7shzOHc4cuWXVNdVIwgzxSKEpg3YGROh/30JbBxxF/QFJg+bfoWCr9b0
gwbz5JLoXdO6yhLv013ah8/8I6FQpwKrAhs0R19SLZHTjpU61kmPmFrkAsWtUfQMV92S+whe6mxG
pNEsYPwyhRFzjGJhbArsgaahjReX9cpfCT902IEO7512UhoEV5geeruAt6xUb4fzIhJ+XbGii3qN
OodxtqPxFAjN2IrgprnnIimA08kOiMcCbZRWBMs/sOX/mLDG5GFUIY7yjIhljr+MM4TiLB320vZj
yd46zqYAVOeI5tkyTvE0jdp/1SdRhkIjCvulnQ/7zYU8scT0Eq4V2oGYWU29r9HI67oIzciGWbgB
85VJbFjgI76Gs+s4oYn3uWsWovnerK0hfJu1t/FN7iIkex9OGHkTgjayWMPwoUkCH7GHd2hUIu4i
jHhmq2W7xZUx7WqSV9cu5u1SY08wNfbm6Pa5eVB8DSBons9X820LCE7N4MxbhpIO3rDOgDkL5grr
yxVgpKTv52RAUAIpE2ctMDSwLeVkbPfRg4zETvaLD4I6ppBpchPr1H6b6wZ2RVeZG+D6MRW1ZTpo
BoQPrG5SPGkGOcc45fituee1nI1XTAv6FKX2hgg670ZUnmLwtvlt8syCQSKJWFhlQOa6JY3k/HK5
nkgchaXNstcAuPDX1Iy4jGNKKU2pYzf3Huwv01ELBJzWXfYxG29y4HyptsmpqZWxPFNKDFETZfJa
BqcgU72LNgdeo5GkY+X+6FVv6tN0KJp27udR03FdZJjhBnIx3GOV9LgOrkiCnukj3soW6/9EiTij
IP1wIzEdIXfh4QHgSb2T0zFDpU3BeSPQlPzk/Uu1QOnoK446BJQes4wVFAygX7IUvR5HgY3mK0/0
jlerT2stmAV1xzYF/N19dx0YylvIzHlEMeAng1m0TC/JUS6hPENXBLCGPIjDvpUlhchj4BJbfopR
SNfI9dPDQ0AvTJ5TCfsq/mve2FDoBIBzaNyGNP5LVXMCI3zOsqvQV7adJXkszjtp+BedtrPBQlbq
tkySJuK38jaUA0OfXuD7SexQhUQ6grEEHX6SPaGPBsR55bw2ga6fH21wnKKuC3kvrhrZ+Xp1LnaB
d8kuk2ZqTCeW0RKSBr5jPXSqIo6xJEYqzIIinVX/t1kZmKnz+v1aAGPBKwewCOEcl5r0Ysac58iT
m8mTPiAT6jL+bQsoldsZojhXrOfT15YZpMRYRlQF3y+FzkQ8b+I0dpHI6FF0pEx0FXnEF3w1w50S
r52TeiCvJG3ZTOV+fMOvwqtn8oRQjolkFOAmEV1EP7MwDOlCtilNBcFYMBUCv+acNgGmWJK8izGE
txfpVp4RpTmjuxSMCiTxiOI4SYUd8kSC5OSY4CAsrvFNvWyPsb51mTh6Dx5w0qcta11vXkJECAJ6
2+AIy1Qwq5NmY8D/AZhbAykKb5pWhtwG9Ohmb3bRtRdzjcIN2gUtA6ACtEsxW9yOsD2JiOjvwiTR
1Gkc3UfUTTG9f8J6a3lM2HrAuLWnGiuSz5rICMp4SZcCMbVbqLNtz5aEf2TdCB6Gb4rkZVeiN0KM
xqXt280YErZ2LqSCFmw2FkyZadkOC4RGWSRs0DdixE3XUM1DpvYGSZoRZQp/Giu5YVxb+24WiNDl
FaFEp9IWSjIwAVkd3XOyWYAd5dHWvJb74SMy7mwgGnQGAfkkNxgZ34ryeBfcT2OqzejO1Fi6k/su
DX9pB8/BQA/CymHP+uDAL+4rkpAMNtOvrj9zK1LFLI9VJAesk8iHojVSNXRzIm1tDcsvYaAhogSZ
GNuRrSFSMj5bJ5EekyFjI8PaTI7pbvnWBpRX+i7RVY6eX8SWBFTAIudQS2e7K7oZ8HHqS2woy0Gu
ieDP3T0wcZALssIOswGPxkJXmaf39pdzzs3dndgzJzAcxfOUWOvadP0h60WyzR3cvJe5MDQq+N/A
TZcFXSy0IkytlZvXXhZyrfu0kIVMG9J2faIZIT6XARonnxuC9z07pnlCQylYclNk1Mmpx3Sq+54Z
Wm212RUTnloEfgf6zlWlMjl/RqDH9vkZChRltX5qsUlchmwt6EuY4mXm2CKkncRfpi1hFKsfoM0C
T2omXMAG/lrC83D5zmxkbEVxoJstOauYbwah4K1MBZwQHQ5f7tLdhMBZM00QHapbikDSB9hgGv9N
7w6+L2lo0Z5TdNsrouMZUP8Tm0IuwNyH71ODlpyb8WEMFh6qXtglaBdL/THl8KFYRpkmQvSwHRzp
msuWoNvMo25CQuNKO6m+Rm91NiMeZZsw5LaacgVrUL6ZZymI7qb23/fybdKahVIcS53lJ5ZhpwnP
cWVURG0IilPD9nA93DRp49tFW7WWQ5+u0iols1OC3EYp0TEo10B2UMM7QuopvuzyjQWjOCI3v692
S8rL5TupIWNzQoMGLxa95efkz7KWX45Xi5rQkWjapu7OrfGxOhE50y05m0hPXX5QLcuXVvdooU00
8Zsf3WFtUenJpc14slpd0JP++TtMOJa4ejDXXA397H1SpFL1+l1sdov90i5Zj/sFtPcQdcx+nfv5
nv5aRF4tzjVHyG9TV6bDviyvPhBbr0gp/jZAvUhlmRaKVFyTQhCvd5y1Xxc0XUKdI6JORNJKdR5I
tViwZSLFJldOAbfM/FgxIZU5CeWw6rGUBJ0K/EjOwUQXqkQGyzE3qQqNno1BBVQigGBNd/QILyM8
s6Sr5JjsQBeq0NE8WAIRKRsjLNjStRCCRkI8ESxa8TumiE0Ba3xUktk/reqbUaa1R+9AQ6XzESs0
jk+YJpnsGD8jAU1GmsXmCjnyyX62C9QY4YhyIDl68IVkV8VV/9g83urjy+f8YdJZArusHjONPq2D
kPz++EU8g6KRQ+25seuj70Wvgyu1mDU6vxxqtGwfPBYe//6tkEBfNWlbW6pvPtjZ78PJXzZVeg5U
57X043S4zsMtXtcq8+b9nZr9Ho0qJqM7x+JL1T8U/4qdEjLwqIwP1BxPLWuYjnRn8UrTmm/wvWWC
Al0N9UTSI6B/y8YEeYPknCS2tUnXABPziMuMabJQ/qB9A5nEEZ5CerTJdHLVvJDjqU7fVPgYKhHt
ahkk1sqviLJdXjGOf87tD9Dr/aTazy9ayDXPH9K1fsilj5BXpKw193c6QHnw81Lf9sb3xmREKD2g
QBVUjObRw+kATzahmwj2tVDtznoL2kul66db8nooPS33yemMGvMHnfN2WFoaFaBSgE7zlQdpP2Ro
dnhFBn1EB+j+pWZqu39aNdHyTjcXi0MVMKpIb/R2iqaq3/lRBTcbPW9BT+T7V6smb6CFWD2/JUNG
bo22QDD90e3OMP+glX2j5B3IZuX+uDJM177SYLRnbhtZl3sb9fIbIprQ3lBCQ+BMVYh09wkF4wYN
gKlILqBv397fq7f25TlHGX+RQkWEWru0r6/XwHuup+T36fJ1QXJ980UvgQdSXNV9ESYUJzM9f2a+
K0cVyRGXAbi48LXZ1mcfgEiYlXL9BMGgte93sq0aqE+x9gMBffCEhm+DTmNvJICqCGBdOl0IPWp9
J6i7X5A6Lg629PRKb952RHfFBHH+NbV8l1oK1XsE7zKNyvtkQNY9hPeH2rI2Kg7yVGY+Ipz2OP1a
MDOb+b63E80Wej1UuUml6jFXKw0ZGDzecbq2fZjsahM3pF6qSs06vXXrVHbWVy2aONCeJE99zP5h
+dBnDBtX2rUnBSz3mcmsf/zBe+qlLIW4u+pw/5ytV6rD43MmGe4GjRsa1fAJEujIeCv793u7fWmC
F9O4CFUXKLBbGvuemlDNFdvGFEyZ6SQ1TrXFDzXTBJs/h7dcFbuNlFiuWqNWqptdtUqz6vg1k2r0
k8z48IqO4iP9bD4+Vi1MYeNePW1q9Hl/K187m9rjKl/d5Ktzmn2M5k9gO7PG/Gny5/t8S24Pldq0
jrb46uWXRiu5N8Tzk99tbfg1T9bDaZUWVv3Ktn5GH4glMJQGg5hcFfzrCi1luGiVvuny83R5mxwG
TKttUkiEa0jnlBqp3+QsLFbAL3unB85PitLVPFgWhX0cYF7rnt+70+swC0kE4afkmCD5lUr3EDRX
vz7VosfOsIzWKxzVVfeYvN46h1t1P63vv18r6cas/6poPN3zahfa17wua4BklV4Zvdd5bztGuj49
2CKk95a05rUZ9mrSPeaq3cP6FZGxSS2hFVmSes6hOlhBHRvJ/WOyTVKtLhPv1ErKA5oNZB5eAQdu
CcJVNNjcP+aebiyZBOGg9Aj79FHqzc/PZFYm66R7pMN4dpmqZZd1BXkNY26dPkatjysNm343b/3+
7OqvZWAJ9Jb7NJL8y7p4oq2zJVzzK5L3vd8UYuCDH26PrbtPrdG8uXrjJqav9eQmY1QbWABAX/ws
e7v66ZIk2iZaHCUEGNR50mWhm6tOPua9aSnZDOi0jFcliqOzLX5iZAr1/kfh2ulnDEn0N8XjaTdG
ICZqJ6CEvgR5GCMDo1cSYA92YbKmVDwoh0EladJhdf4cPmezBMB5QJKiiWqmWT39CpnG7pJZ7B30
AHEqdELH01ep1OIOt0dpytJYfWlQpSTNJa4SWpfHvGyFN/6+ITbDkXyRZSkAX9UJ4h/EYuhe3h7R
2hvromRID4mVGBGJZO+bVhGBJ66S3+RJ8FDMel6fjrF4yGBfnqzhu0HlyNSn71loGLt2/ZKUOvI0
hOAt3Uk1c/yctRR8FL0v0Ft+SUeAUIGYgfIBDQU5sEINQR10+3E5LKCiKIfAF0K0FI4p7qgEf5rF
kXldteGP/LZ3PYWbFg8W9cloQQgTMD0SfvYv+S/PW56MkhHA5k9CSAF3pmgxMmdCKhCzTMpvC93H
L/gYlDubNUiHFDIRIDGTbj/BgAp8OuzSHqPnoL+gX21pKQSP6rlGMfsjDZmh1FtgbvG+PvZs6N9A
ENJK3qHbP8CMoxTVsOlAXWka5UXjG/OkDoFAV+nBYbAWzIyKoTdJb+MTuWtGLta25ghKLFSJeSwV
8I7UEfiIJSzGFso8gvqNF28iZ5K1omy4fhuYn2Qu/DTpTbPO75rcJ7W1QwS51XUxPnbiFZ7lPwiQ
gVQRvQsXOF8myGNeYD84MfMAGJ6kc1eGg7OILgWPpQcJZqJzFdgChOkkH4oD57dHrBAsUYsHXicA
mGuvU0Qv+MwEN2za3zT7gdEZxJGMxaMHOe8fyD54c/KDTReChnibxdvxkHrcnkpkyQofiHIIKol/
GEOLm6tA7JLeB4KB4bvkU0O/DeuQrrf1S79EH1wJlAbCBrf6l4cQnLFFlGmXrGMZJF3ebi+KJDqc
pEFxXnVORQqOf7IUYdLkpmzYqJUIIT3jEiF87YQFQloErYQn4qt8PJZ206rwH3KBh6MAr9fh9YqA
GOnFEkYJ7Fg6IBHuy4LiH8FYR0yGdsBbGC/5QQIlu27+MT8Q00FhzA8TkqaZ9ZLx595RS0yHEeBG
4QZvHnT7WIAvRiGE552L+IMVnfGxiEhMPiKHJv9xqb16s4MQcFBIJ2dNUaY29A4E5ZEjam22xRjI
Uiltqel/Gm/qKv6gIy8CIuZhrjvWvGtm5Uogb/2wwytVYEbDTMRdUNw4FPh7qt7rNA1f8ZBPPwRy
njS6x/jFlnplKSqTv+C9F6v7L0uMhgITwIztkRCeniQwmqXiWnwmdiKmN3t3PK0bVynLsRJz9yhR
zES8jx1hX0UXNcX7PUnJwH5aGUYHwaVUac/LW+LP/yB76xecr/jv6qBknsKew9FKZPW9opghchq4
ikz5hIJRGTYuTwc1jkV6U0cMxlSizMAy6lNUdwzUu6QEHGNtla2B3QIuDwG5DDcrGKZgxqK/sTWw
TYInrQhdqXWOKBei521VFSM3sNKEd9fcyb5rmqflb6z8jk0hm/DNI/LwxA188x0RDrQh6ydUHE1z
H0fLlhw+xXw8nwzP+2opNtYAV5rzYtXq0yu5a/YSkxIpdMVoQdE+je3SLKyNmAapCkNcVALwDywn
3yEJpNqWaWXPI+4/88FyAAuws+sVwnldGuWhVTBKcfCJXKAgsJdrzax43bbO3zzqY79tSY7WlLER
bWu+RV2SOwoecAsLnXzjPPBqZDVm2RQ98R1sSu8RSmj8N30oNacP9LaaD/LfFZpjsY+VRr/toCzP
JXHgRU/dkkVv0Uu9+Ak+JgpNuzperj6ZJ2uZkDfW6NzqY0mal0aRmllFWNwlS81ypZrhSk/JGhgn
bJs02Grnv31+j0orp77/idd6od5oCiQ+5aNQUQT8pvaos6b/AXA4cQjcSBMNkQ95es+2pXpPm+U/
Jyx2oEWVoU1OOxVrW8iYbmpId0N8dCeMI/TfHIhjm7rVrj8HMvYOjLKFh6Eose6GGgSKhopNBGIs
E/j4km25nZ8v9TS+LaERQ5aqTQ41NF3T4OzLz2yVoKeRrbTructLJjdabgdrKp0LNCk901xoUx2g
ujc6Lzu0/qTLxGh3qhUzPVispcoA1uu9TXBGVHltsM3XN/Qk+lO5V+WAqvZiS3CUXuC4emu8Zdv6
25WObGEsnNT3zpHIiBdln8rr6pSkyAG8xLo8Lr9l9iXCV4JeUuOPXbqpKqa06Jf5EDqMCnBZsuj6
I2vCknLiuKCs6HM9unwWLC6m0R/cq1EccyVXLYX0+U2PnEb7XF9Rm84c0E9yDnvCcSqlG1WnIkdl
MuZ+FGmtNHM/KYi6umdXpqyum8d3QZ4/s0m2t6Ow+ojMXIH/eDR8z1i2COcScmNL4kkG48A8CzM/
wP4ZDq6/d30lHGS1uzYcZg8WBSnsNWOyUUBKQoMu5h7PDWWQIBKxCxxf+MqDcmPWunMUOuTUDRb4
ULEpC+bOdTzCW1gOmdq7LuSmfaTfSomP9m6p7BfWBBmeFXfIG+KdpJE5z2us9EM9sRwK5CzZtk7l
GQ/3/ydHiyfagT6d783Cy4WOQNNup1Oe9Y5lFzvaFvNibUQXlFJv+nNuHOmLfmxO0y16yar1zjaG
ovqMesvvzSuo3v1QJ/38kyu1bj95yqBrhdwPFc7N1f57R9rp8nLeJ7vX3fZPhsZQRSznmNZ5kLlA
e/bLBjFC4f5wKSWX82eRoGwxOJ+atGGlocsPfTF29EbofLwOl2V6vuVoCT0e0uL5dU12dDeaUM5c
3awpW+ylSwnbUCZXOxIrbwVtmNnf2QtAU7lQnU6e8L6m9+EGbOJUaBzKtcK3bWVn0AX7gEoznFMI
osN5pTnL9WgqfKum6KFePU6bhVILeg0NjGmQed68kxUDt1qXuRvL3OuiSGtU4jM31/45uY+/5ngs
n+tUJ0/+POGyFqk64pSpIeXtiIin+5NZLV9Kxt1sbbV7LYDG0rm5cWL7BkA7Ndlh05eXabqdGWeP
kt5SVOyk6od18/fxRGu0ZZo7soaPUfqmJ1eqfls3i5Sv3Acj6HSX2pAEMxKWNNK4kATt9OlKQRe5
fK3fX9PzlNuV2o2GH3kavjVo+Vma9DkrXjLOjYvZ982hwZXNC/XM+EIk0OhnGqNiKVnnepzzYfda
+t5sB6t7rXgDYMDLYetcP+92tCL8nQyWhfrrsD97Xg0u5VqFdiSH1vPtPqSLIEn53bKzpOOfCMlk
tLnXUqROGik67FIiwEAogl152d1rjdE98f7OYDvStGqfq01X+dqN9vSTaZ9bzUHGN5pBj3ljtjie
0fVw+cRM4d6Nj4BvCe0AbqGiuPfnmd5ruRp456WOx0oby2wpYdKtoCndaxsASJ5ZJc9jbiQ9JsEI
sz97Bp9be7QZ4vKZMWH+cbal+6CYKdRzY4rgaTfwzVEY6QZDRc/d/WSYymF7m1wdozQ/1kl8rpv9
dD5vG+Tf3PMUt+fanT5eSUPRnxXbzWVks6PyvH2dNi912ovkxqPV4FS/N1bIUq6zyX2PI8uMnpw/
kbf+fXSgcr3b/ttbf7XpY45kA81X2sCUu1d6gdP5bOJy4BPSP9yO1bJzQWhnRqqHpZI5Nc9E5dcn
Pvn8+0gvtuVzZY/3tfo8J+hCjZ7hs6M/Xt1UC9995v6JtX1lvuOPluYvxUUrW6793ut9TvSL8V18
DvvlewtDcE1wSMnxMBu5v/sCLcphcEAVnSGojMeHU0lZO5uT9oOL5n68pmvTx3vDZVvgI4rHx0l2
xK0bftAxmp7mTIZktKsWaZCJObgtOznU/bPV6QnbcK/NAf9ph36u3a9Pk1Hl1qCvOJM04yPsflVw
jiJdgQ61Y28zHXHC98Yym0y3A4brUuxO6RC3mTJw4LWbTwwFVqtUatkZur575QhEMGzXqxptMM+A
64f/kXReS4orMRh+Ilc54HTrwJAzDDM3LmAWJ8ARp6c/X3Nqt3ZnCO1utaSW1NKvyfDgkuWxH2oM
I/gxB+30oCdH9oNdbegGySZVp0Y7temkFzL4DPb2G3Rz+FnTTsA2KJ2bP2GcvV5sO21RnHqUHaR4
X9V6V4/+NcGazUgv5g0DnRbQJeosMm6WmBFUa5k5C++6PTZzQ7dH6wvda98U7okkH8zpLvLeIPQv
lDOxdMgNT9B2FfZVBe5nHOyFoi25o5Q3CLLOvQz5zMME3VdQjDezhrVGE2vRvka/FWrhI1CoQZhX
IjtdOUvRTuu+nybhf2UZ0vHb1G9Bc3zYtAPD2R9+h7Ybv/KfUPqW3bmZrdvu6SflNo4fE42NwNdo
4/FI7cdJSYIZPRqjS4NzTkdjegPvEusqBWsWbeVcrcoba1gSo6AmEjfTcpEn5OEFpmAAM2S0PcOz
RQ7lVRqsjLL0ULcWnDJM9JoYXcuFD+f/wy1wpYiOv+4JNdIJUzWH1IWokf1l5X+1dm/Q8jKFMmxg
ZTczk6uFVqhr3Zz2euUHxS3qvz9Z3uGy5bx619d39XBR5TCmOaLWFv6VyHxeRSDhryx9zAFDEhHX
bQ0Q5FsNV/o80CxYipuNTWNI+i93CYAOw8oML4W8HIBOUQ8qgP9KP+nkzCvfAYWqakaGQY8ZSlLx
uTi11tu3qLUq9Z2mnlpV9opRPoNpc44wdKxED9SwvJ0RbHEswsDFSSF35IDeCnfiT1W4sMuzQG37
0YHmtckhZ6NhnegAkxPy5hN0d9xxICQH5WxtWUh0YCTeUrN5uuPO5jyMaIzB0ZqdkoNGjBkNRTdp
ov4ax9jHIti0Pq0xi1OwfaIRhunrzb10dODsR7bRAOJ74a44wZ2oeHg6uyQHtCyhykNxehw4cqAs
g+478WGaBvAiWivh3YpRafUUfvHE7IQufx3CnUymuWj80lZj+Z5e7L0ZeqMt7nDFGWq5HDt8pvUk
mmS/TxqJdfQRltDi4Y4zjOWyuruM3YaC11xoxqsRjzUBl9q+SroWaOdo5Kp38ejspJwL0WqXsSua
Omen7CQ6TzENaR3ukoN+ZlbPaizaJfOiWLm0hzLBNoR+1QlJ5lMcluGOFfOciIfJYOfcKVKODtlJ
zEu6cRMm3d4+vaR4EOqQf5k2dE0O8Y7zTRAQY4R6AvofsDgoGUGfcDe6q/wR/yYHMV1rS5sjTIHs
xEdYg+mp93iHYoaBixMTQ3R4MkOINaMW4JhTtKnyVbB9HCJpqb05Kbh4EFlAzK9w2bdE7BavPg5s
P/OifceBQYhpY8TRBHrXQsK/0f3tY6oUJ0YGLGHLfK2tcmbCmmAiQRhBHiiOdSao8sxXyYHhkk3j
mTd7zeEulhAd+AqH2wFzJRJPhirFyV4zkXDXRP6HdyBQdDA++xFsP9tw4FTiABRkJ0gieFesUNoL
gp7YdGjw7IhNfkahj0LoG+KDkDTY1h77F2x5FjsVIzzRITlUHz70hYiI2cCCpKRg6DA5GrswsljN
qGVu7NObT/w/eehWSqLyY9BcOBrejg7xIKQlOdhrfuJFWfliecB7CsYX545YJuvjd8xCdpYFPDyl
4iAQFocwR5AE5iaLWBKyLQSeEWF65fYQV+uRePpFWmPbIjuCfQ78w0bpjME/iGNyYGr8H2x7MemP
tLN/zIidgi14qB3M2Ffmzs//CxQzCncvWBGiCAZnCKEqihN6Cibi++LJTApO658eRAq2bB9yxCdh
ZL4lJIPlVSdFmE7wmzoT32G5HcJHQzoIe0GZXjngrhhHUbzr6lkrL/WRyuhXq6W7IfZdP/JK79pH
nRMjj/VO7EJ1VbieGwAMJLmMdEN1e+UgTF8+fzGYbKc35sYwVTli0nxjiObW4m5elUkR4Im5tois
CQf5Y1jxzNTAVteEqYENptG6Of3OKCrm0kUTPMyLGASlvHnkiTdka9ucMIer1f8iXFfs/gqL+3mq
1B/cAO6sWQ8rZKfEqcZybjYsKcyop944KQ0sQFq3v7AChPVnWDlXu16a/TOGyZUY4h0fIQPiB2sR
T8GcoLh5YNo9HZpLI0F6iWl2sQJ/JC+bDNAoiXoSzD/hBGn/gAuA/aKLTW9g+m1MRl9IEVvOyNhA
b2kzjOXHHrGQ6dV4u3bFgQkZ6oFXUJFnaJm1x5z63tZLyoOGMr8wnwKML/P6pkTm1dp0wcVvVjqa
Y9u4fq5lnGN+usLcUhuJo4AzkXPCrnCwJy2ChZoMvzi4WfUQ+brFvmzUcFn58FpiTXHE0KSBMX8A
hCvz7JRrI05+OMjsx2sImRbc2r3+VfKyxpCQ37Hb2Rit+Z9qzIVbYmuR2w5EzcWsTPboBzOdQ5yd
k9VDqm679HfdAHnwHH5R4yF0t8KlVe80hmMY/Bmcs5Eq3EDtjclFA6aPc4qfJ5jDsPdPhfbA8S7G
zO94CrUy2Q8ni+Tr9QyrlHwCpdvj80Zk7GNCayPDUepZDSt32RpjM4l3EGjAsJdmsTwto0uJ14NZ
YE1N62sYSyR7ipd9FUbHSujN3C3kKc6oaaV4cpAcq8Ym6JEcc2xTeuEhVZk+bjwsNz3aoTUePBuX
LVaWqKc4naCOUTYc+ua6kjZ69qNKmFsTFiUM6hGi1B4D4xxCFDzbYMXDUF74wxy1GaFz+0sYPJKP
XpPqGeM8yi3i8wrWWNZW9hcyA8G/PK2EuIr1/rI6rrHbI49FArP8L9EWb0pLAMzL8X2GNTuipL82
ABX3QvrO63PPRqOXchiR3ou9X3ffMKj62Pd3DFGOBiQR9tMIBgKOHLmkk8jU81GM+PSJhvNVrF4Y
9olHXXrQL6WREXYk04z8ENxMGBSw+d4vrSn6kNchM4vA+UVNSeUkifxXtlYo78FBivwcaENxWsN8
uI6F4eB0xng99K0U1tdMq3whv/StRLi4YSH7EgQvXYQ1sNAa782yL3rpIRgjKqWMeTesZGOOga7h
cuIdW+TkkEUu7MHao/axOvEoTHB4LpCXUj+2UD3GnHtVapRItmk9LEmFAUd/PB6F8LDBKPBf8ibL
N8Q5km7OSYK6UGiryTWPNYXyNV9hJF143MT4CSnh+VS+ou8QD50bgMAhYJARYcSei0UMJSc3h2wt
xFPYzG1O2gWe0ZfpsAswxboicC/N4NY1wYdG36XtESLgqkrwALqKXvFOK23UdIbWed+RMuaAlVzb
R4M9oqAz/MLGgLIEaq4soM9Wjb0epbP0MYPokjXFxUKvcjKwZ60wNh+kDj3GHF049HhXxYmdF5GR
FykzWA9YfK0P83M1jn5HumR7z3nwRGAH4mnppCS+QvkFZuTIT+oZMspwr/CLM5q/xXJNhTHYxtAf
Dq4eM9gemzPHMyLhLxRvv8otD1hzsj1BXeC+OP2FXxiaY4GDhYkSpSB8gTELrxXEZ5D0J0zqY2ay
Nl7hTCBsUKdIQOOww+8RTucdxsKRznHpI08rlpq+CysntrzqpI2fznUMR7MB4eBWr7vezs3Kj2hv
0vsEUfA7YV5cAhEwioT040SzZ4wEo9Fd9n2HxUPt8BzWyFGiOgVOrjwNFOHjQcos+4eosDdYzVDG
w30Uou0R0eBFhP1j3CLueEicjphjyDm7/jlJTp2QlAnBu6jf9+oWwwwOgXItkIILzviE5h/cKBM+
4qtPH3MggcbZGuXOoiC0TGhH8jvukMFaoGjv9YWLyqlLXIufOSyyGiRq6zXnxBy6eYXl1Djy4CoD
rr6D4gtYEjIED8CHb86ubh9jUrLr7I4mWsMYfIINfNlHtNpAJCxuj2p+ap7YHvrOpp4frVNXk0A9
DGckDKLho3PmIcsvm372E9iNHUSBysr2FXlpeRNmV3FACYgzAwLjopfDKq3Sz+kTsZN0vLdcNQJ+
Jf2VsxUKBz3OFuuDyGXuXbzvAF0FwfD+hUZMfy3Yn5MdM4exCQDgibKHbbisieQwgYbC2OJU1jNs
ChgPF1dSF0TCkAJOkOyC4QNReYFFx9kcxkQjpKe+HIsjrD0KdkJ9tDX3JdRKaCeiBLr2z+z2HdNA
p541afwkdEguc7Fs8flle1ViVQQzw16F2fwtzC7Jf16MwEd8+7t2g1K4js8LdibB4PbOySVelvaI
K6Yh8bULFBOx4kfka/yXAquKHc5nTP48Di88wyeBLmk/nMWFZuQRbMF3aTm0LnxSu/3/8TN+x9ne
K+f/H7PnO633Fg5lfPHI0SNMIj7OodDe8VL0m3ZWzvQALNz0RFLROb08T8+LfOc69gbnP8WHIdld
zMLi9xNfJyh6I4Pq8oSYYt7+8ySWotxwgfnDNxjjhCv4mRSa/YYrfUIhtvf/3+WVEgXFb2L6hSse
mxEgEn9gIl2ELsXwwxnJY4o3Tg/sbu3GmlmJcuZEykuvAxPi3t7jS8zh8UGiEHQmZs2BxiOyE9k8
5D8NKybOB/QblIayJyvH8jS22k0/6+dkU51ewocezpkwEodzyO0EKmLLqCRWsTNi9WJA8WZ7186f
1QTL+IL3eqqIJaHRLjmyTpw85TPphRmf+vsTWRTUYAeGs0HF2hmKCo0jNlwQT/w7omgQvzzkO2Kv
48+ymeqdQ+/DFKwVUrb37CSe+/FVOW6AbmBjoLug6XDGxiW8CH9kFyQScUkhCpOjFC7yxKZ1Z9b0
eH8RYLsR0iVyKdiI1zI2XReE1c7YGWK5wxlam1ARzuJc4jn8hVi3/o5ZTndKfoSPxW8f9sAdgXYn
hZdbtuMJT8SsBjYRO6ycxUSU8+c6/sPvtG7mqykfE4SCOJgB/R2GeIpvcdUMCfSbOJyhNm/3d4Ya
GKDjKYK6PZEMlACz/lBXvA2DQFW46LN3LFssQ8yFyfG8jxMvJiemzG9wONbiHdKiUjUhM1giJxEy
Zvjnqb1j5jC5CmPIZSIcxhwd2f/Tww4yO24CSSPUxPOhGiPCm8DLsRnBsiCR7MKaEGGJfcVexxI+
dR/ZIEEVVUPbxs+HNWLV2A60uuaK5RNZw8ITT/6w6vOClhCrgCXZP4wQnka8jO0y8anNG/ECWAiF
IV4UROG7n498tkWwRSdGRmKgDTQRPMZFzJ4XUubDR8U+CalnmxBgfr7wHk8VHEPqBo4TL2E7iQ3h
/ElPqlDsH8k2thyAFSFC197ra3vPtPC4mE97hzkIJxFKvvdIDo8RNP2onZSgpsOE+YRwxz9E+DAH
wQTaNp2DX2ML5cSk4AchYOyh4FZg0mDrEtIwQbHxDE8olx+EuPMB5aaYE8Gi7CmceeYJ/4sili4j
DGfiAtqNsQlffkgsZsQcEPH33V4TjnRFxEosm6u3nYhnCP4UC2ePtBsHAgpMu71RN4gbhQpnZsja
xBzQVUgirCbYmt2hyhPbE0qIAfkYm4AdxGsIPIoHwaPjbUv8gnUxGcJk3GHthdjAVlgMfJKRmVp1
Z3KQ9jPccP6Ix4ee2K3phRX/L5+vAx7jR8uKp4n24E+MvnQS9GuL47/vqLYwJ3EE1Ia4LSgyQKDD
fNPhbw2jvzoK3PgZODXX2RpOIRh+u5ZmnHW3VyI6neKfFlx8adTAjgbvXe9y9R4lloPO0LH5gDfg
YK1nD+sxtiggt6bSvtdl7iI4P/FBW/WgGx3plnttIAoq7h7YvdRLiFdnTCUK1ikput1Icgk5R1bg
jLJNjoWsJ4s05CKwuPEM3FNuQGsMGWyCAWPidc/hQ5b7JD7RWUdccp1WFNhBanM08G/L7hsLECf/
TdcG8pqUrycGp7zMmPDgYnwS1Xp1cxyON3f/yLr1vGM9EZQP+l/OQ4WMM/qWDqs3yOdY/Fw3Fts6
P2CKGdnGaI4m8ADCS3IisHQxqsrYw+BFL2AtAblvEzUhJGMSsal3kRY5j37MPLpPNBmPrpwIIz0h
cf1HCRAWYuKU6Jp0YyaSHSyvSArpocJ4OYlQeqTd8VZH2QopgIKt8bnmgzc7yqqzVUZUtKDFvATA
4U+OWYK2xHNCqxDSEddunATZT0FH9mBZlWN0IY4Xw6qPwOmDb/wsq9ohC/bq1e1FwBzjmHdL54oH
wyNSrKHGOgoSWi5d6HGT9FtCUENEliihDq3Ehe8xdOX8FIQsBjkgwmYL46sEk+q17iPXqIlCMNgJ
443iXNJ290T5cUxx2rhJgrQg94/K2kmw4XDfG7zZbJOwr2FVOyblkYZB6jm264kJ4K2neJN14TGz
MJ1gbkVJJS4ROPOlYWOkez07yMkkqBZU0+Gb4ZYTWMiDRa3UrlWUrhYfK3uVcnmQvUgoerv6aGc9
RR3F9RGs+d1UQLWrv9g4m0bu5iTiRi37Kx771l6hpgijvm3n2ZM7MBCCqHbha3BfkB9yyek+zU8A
TJTTgnUr/arTDIeDBAtfHZYWUDO6cYXsb8LyVeuogT+EI+IYbtOvLHiyf83f2Z8ZzF5EM1TYIk5n
QTyFRzhlcJpy9aSYvWOltpu9/klZvxhoapVvi2qhmYGTGvOBne9Tqi+SiW0cA9MlHFYM6wbd9WGt
PZiGpPKGPp4MFlIOdzMr1aSApYoJK2heZ1/qPHfU573rVw0tw8wLKXeGMX9z81btXlzi1QuymbNh
yS5juONjE1WP+3VYkZNvYukrmH61L8x1BMDP8lMy2mX9mmDvgyZdz3+yaIowapzu9hymQ3SM+lUW
LhV4C0s+S2dNdKzLqZz99dWiVP4x9TjsnBcGGMyIexofGWophQLLi8y9KvXNN+epAkCLPXKLIHTN
SnHeZEhrQThJpA7ni0AFeRwVRM5Jie1XujHJhkmf/b1ocgoPvKxjPywTcBBKaXBje29U1MooPy+b
EAMWXBWP9Syn2AY8ftIN4uoaYCTko1tDTTckTJV8ZvUAmb/Wckg6NhISKAdJJaOLss6Ca5SWG4E8
BTI/awFATPCLDFfRKS0fyYeIrtsjOr5rVNHR3DmVuAPRnm5nAZuljECwNUPL6fWHN0hPJ9QaJ8IX
hb6LazK9tnciGh23He3byUrVlQy0bvzd0YZen3PK4jgKW+SdziQCzqqDkqx88UVGKImU8Ndd93U8
jk8h6dcqfTciw1HJulXI/n796KXuSFrlJI/GfRuJy1aiAwhTchNA1O99VKmdbI5ES0bBBlu6QzAS
9Z8i2W7Qda72dgqyuUoYVx3Jjt0b7hC08+ENwK9Muwe2LIpE8U7o2oU97oFRZq7P6ag23RiaZcK6
WNcUHD7YxReQci82mPmkjGrlsRcSPsdl53SltmqXwlhIqRTGM3Vr24Pb6+S5Ruo4fZLh1Lpasmpz
n1PR+G37dZL8EhjJqaq2dCJEc416idoEKbx64NveBybN4QMOgwYLh88vavVe8dt79mvV/tY07vSW
zZMoof39EqXcxZLbALJ6fK42APWk+TLtkdEXj2fimdJYnqGxzWpmRkcrOzUUlcSnGDrbsFzIGdcN
m8QWSqjtfnXIF3LysP22qjrB+6iU58fI2FSIt5QdFLjxDcsPD7dC8PoXCR/vly/V4hiC+R4kKtEw
8YaQDiod11POmpredSQSIiAJsy0xN0roMBpblFVxywSU996Gzmi1WuH6GKxqdZEqW3R6BVXjS06z
G9LnfJWt0dfveOQaBr1Du9+GG2d/xBRJ7bNBm9Apb8HisFcKK5MUp3mQs+Jpawq1Gq82j2DyNlwc
3ftk0nicu1JMsGFT20tkktKjiuj4w7PJ62gBLX1fhls52jVl66C7bGMy3ET/dBpQo2xYUaQy+aj9
jrgG0Mk/GjbMUzDHcON5zEOUogH164xycPOqWTE6l6Ob2D9rzUBqPDV+H1xsJL8cyWjc0oZ9oqNs
h27/PurKAiqIzS0nxmslgw9BxTilkAoNyns3eGVujFahGu9ZXke5O+TLrPdTOtw9/2Xwu1n6ET07
oyNH4j58+lH5nrCaGg2FImvyLaq+lRbx669bFwaJAfG079fsqknYzZNfm4c0VqrCkWIw7EKve/5I
0lbvxpwLHWOwaU39FRDftjcSeKGRM1gX++2M6ksrvvurRUeNrxrvgdg46oT7fyzfwqTJOPpIc1+c
QM3zp2qNqfQG0xGAr9DT+w3ocuhI5pEhWPtnsLE7Lkf+VHlEmtelLWqGWybEuPS50m9e5pTcJGp/
qDa0Oh8qdZXulQQ9oBc1Wn0IC9dPrs5vLGKgz2FfhL7WfKdUd47OVjFO2G2oxHSD7kWCF5WEle30
asP/1AnYM8tcJe28DD3q+XiE0o3f7qhfys+5bS3NZm7004QGRqHfUogoJxX3ODqBrKtuz1QZE3wp
xbg6NA8vyQWs3U4Bo3SalkQ+Pb5aWatRD+gYhVQvMi4UJ4Yf49/cmDxfm5SXLMMrKIuwv9/JPgl3
TJ0TUNF2snxQCxqKmZcRJZrdOomOMXymFlxkPv5RdQhFu+e6T2Y6uCidb2ZbA1nj47SljBbveGrG
i6x3U3ViyTMpWzY5llZZcNlKLoiyUJ8JyX5jo1+Gvew1zVyylnmzPxuscniu38XVrGj/zsST5jsw
Q7djiXYE4MnjJ85uVfZdsj39puLzRnWZh8aWUi3OHPFk9ZaaP3b0awgZBYIS7kgkZZpY67afhkxQ
Tu99ceUXU2886CyvVHUa18A6P+dyuRtU7NQaFTcJ8+/4TRx7FoGZYK1TqnqeX5HkGOpUpk2x+fVu
f9+Pf4ryV48Cx6IKuQluWT9piqk0157ERGUnekRju9s00Kbc1dHRVP4sTprwgRJu3k4UJZhvV0ny
esrByubbgKEKovezptmruowa+1fahhvwnQycCaX0S5P21E3JlUntlKwPgnTyP8P4iWo2vXYM7beI
xmE0LpLZ6HUKB6ysZRBvC+nctF88ApoaRBzt8CRR9aZFq0YajSU6TlOI91bI7IiB7spHZJuorilT
pJYQrXo70kL5e2KvBqL41Hp5MCaNEoLOodISRMOOpB3TiUI/4zPRWKO1LPW7cHztcmTonFOFV1BH
96CG0xH2CWmpZGaVDgAfqNfnCllT9kDxL6rctSc2rV5D7/Vy+UR9U9a8KAXTB2Xsg9OQOnfTDzxn
3JJRozgpKeGoDRwqkouwMO/mXt7yjA4sWowskuofHmuPv+kPSt/ptw/lmeajdSrQ466MTcePEQy+
U36eNkFOH/LxlOGv+clDj/nTFoBjhUVR7dzDKE58FZYhaBGlwws8twB4zHSoUhVFKBwVA5W80rxp
GR9pEVwzOF7HzIOJXLo82qgcm0LUDXPjsjqDiPosvnKIU0kbBoJKjcaN2qL+Ca9PsFlFvYS9UFcN
ddbAgRXA9ZEl4KO1PckLr+22vNmAgonkKPiEv1P5t9tAseDf6Je60eZMhV/o65R1aDeyUSDVMiGh
QSRNaNwmh5NYpdRwQ1rXPNqG6+QI6IC1ogy+xVijXA/wU2UPwczFaNlv5Z2yAZ2UtEZJ9rqNNAfG
k+YUKREGP7yPDI/zJL6zCh6tHUTRDjegVLs0P6Mlor8d1u3sVM3Cq7pMbKdZhCc2st9VM6qpqBXJ
p6MlVGBrIF1I6QJMQZ0ofgz5ZCSq3wkPlLAB1BabibuBSaaLd9+m2/O38UbgD2bLHmLbTt6NKSNW
o290rfHybHOtlX7ycGUTG/YEp/UdXXDHKhgYIEhlZOt7j9BvCk/RPJQpH+bIoOCz3b7FPNITxt0s
ISj2cqgLNVW3LV3rCJbSTdlQ9aaLVTc/6s7YadTMUmpKDKAj73OvbNLv9Dv8Zs1wFodYylXmNj7B
UmjiLUwCg0BFuA3ayb9PU4gYKzZjDw4VX+BAB8biDH/DfMyJBYeZF1zYJ/3Q7+qfbmMu1N/hD5ZU
f8M73MX3hz/ryOigSBhHEr4fpg9hE90FMxB2leQxO4uI5uBYJ254FTJ2nr9urItHgPxL2adQpA7y
V95eZ4YoBbjXUS1dKmst+m1P3zbXJfP8ZrdfwT/5t/nR/rRD8yP3njQngSJJPPlXO4CoLIpbYf9h
3+/oSPNn/zErJKWrvZpW79TFXBvcvR320WshUfVpOsPPCJmTHerLDVZoLqJGwO7om1R2UnTee0y5
qYJQrfS/EcV7uubEnOY/ZeIrP0mL2Co/IEW2GA0AXXD7R+3QX/atUAccHSWopnsUom9ICZz3GLDU
oYnKP1ALtelzDszf81vfBLtho21o3LwDPWwBRDK7K5AGRQE6EMTqst+14KkN5wATzhctJPS9wA8g
rojx3p2JpHdncKSW+CScKk5pO1iYvBX86vvRb0yls7UcfjD9u3Nz44I4+JW3xlZeRVOCxhO0cPDL
HmDQAaqRYprRuKrdiqP47Zj77hYcNWQq/raOTKA+k9fD080F9tCTLDFrCZGzOxlvixyL9pyhJJV1
ejKWMrXfSKLoodzdemK75fl1jjAObwrTarfq7+sswh6/sDmM0OCT5JXfcwvgDWsBfgFi75fAKQuW
5dijsns72up7bY22f97fD4+LWS5qtuq233ab/KyDlDz66tapScgBj0VdBkfuK7fKWmA8aPv8BoeH
Jw0kbfETij2+K3sOkPxsT5qQjBzP+OUnQxTDlzfI8jqPfpFClAMP/wXmDA8sc/qtsn9Qm3qTf0No
MuyprNxyjqFvtT0MNBUVyQnlDs+vGDONAxUEBk66PcPKvzw5vwWXl5hCeYNnCUV16/oMubN7/QOW
ykflx6CviCOn6cYoVORRWFm8oyNvbAuS1dErcJkJIXzdoAMbx/t8uf4hyfuYY9pt5a1ABxbdZ0mP
hoNyyni3wx59+Lo9zv+PGIsReBByV9+wScWS+q12qHoXztemgGAZR7pX4VH5PAAyFBM662xARRVA
EpZI3HGAbfytqMQ0YG/q9odcsE7ZjQXsBKsb/oa/+I7mkebBv3abfgtNj3ZvSUihagwvHAvnzSi5
h/RiC3CGW504jm0AlAJxEtuxz79YB9Rmc3YHMAztH1MHFYzGe91Q2PvwOuwDbRz8QycyDiOgibA9
NFTtnqNi121gVVQaKw6vqKiQ+JLQfGyMGOosr2ywp7b1D98YZb7uAXCxE1+5lmd0EYg3ve3F1/ib
o1LeYZiMdvHVnnQb1ozg2wcOWU7i9Bv4DqFFOWZsD8u0+0H1cXIOm9dSP8xRn1g0RumGMrY+0SMn
GBzlp0UR1Y7+9/zugWhHbaGkgDfn3A1rx/4jwwj9YqwU8CqB8nuD/cm7Jmr1uyq+pP6cXtFIy+Ib
dR0BK/Ej0EHNH/OP2GB15SGVQoq3UHQpoBbaXmiqxAGWAKOYoROgAqhM9nDGdxh/9kb3KHoHmrX/
1qd8L7viKGvABZBi8sMg5uZxfByln2T2+rWoT+s9+xJS5FhSdkhZk1P6VOfx/+BTSkc1ETb28eVi
mC4pPnTIQqAIbxa6l97ZEyXxjTtYLNyle1tRqyh7D/pvPX+sswE2LnAhbkvNhg7QlYANIPufmiiK
rYCHxd73IaRX+S9XnYhKw8ZHXvhOScUVOTCgMGgkinOD71aA8XNPCrpD+bUS1U0dDSHScejGXuDb
nkx9fe6TDDbup6sGQLxwSk1U/HWrPOrNGl9xF2Tur4zxUYBEPNzIsRx5arOSYkoaqlu7TMcvv+wN
Fv468mPgQER1bMPk0LluDSJKDgXYRBApAjfb624JWEm6L79aqscoEZ2jQMFGST0Q31z12q6wZf3e
91IGIfjgwwpeD2opxjlv/ZKtwnh3EFdwGJ3+TJhurHrHwNc581VXWYhuuyrFQWDSKJTI9EQkag9Z
n5TuSZ9KwM+BrCv+I+WSilxyld1BdMDxBP4OqXmzxJmkXunsUwdDaDHm0mRWHzTuoNgKbZwfuG+K
NtwnrUjWArBhHoguMALnmqocdPHYcC3PdBMmgBZrZ7YDFDXFtaYvucOEk2psAvpoUAp8FchpYMhS
HklDsN/aeVJghM44A0Y1fm0AhJt1i2ZKttaYrCYQnAXaXu2dSfH3aff0BVQIqTsCXBw0Mg/Qam9M
Fkrr6hQ2DB6Zs57Fn4SfxIEskeP2C9L1hFsVUFJUtxlXk7OyF5IJZgwUckk/cUlBcsmcBWllTnYP
v+BFer0vwN5HbuJJfk6wK768FkvFIZ9nRlqLT/myS33VwYIpRYnfKfYSYmbxjgxmMm0ppg+mhHqc
yiUQRGHBkmtw4E5FXyPrS5Ad2CuKseUZ8bqZsgBNAR5G3XxTrsZauMmfihZX1KasBHgiiHe+dA+R
DhDNFuFcQCD0LrlMDkkcSAEix3VWvHtCC4HkTgHfuoT16Ni6tmbRTzh5rkanzjPXc8CJlvIuvYbA
53z66lDJUlxIExrR7aDk9n5Y1Gt6K7sCRK4BWBLA1jG3fV9kc86jJYw76yfIISXmXJIBwRysJDB3
Slgl+CIjfAm4FfgClCiQ/j6QnwD0DcEm4ChGCK74OvoSNCzpBxQyWII6FlcD4gh8ckSbY5oWLdZE
nWuLFx0DBtAzbf7gc3mFb7nbdoIq9PDcmFWyKRcdl5YkWAoIC4Sydo3v/KuFvgnlQdK3QC8wXMP9
FZ2KOipstw+Xaw4KqDoKp9L160vYWi30FjD1yT5bEmNzdC/cq8BaaZPn7JojpRSRXXHv6FZJwyvP
9NwYzSQB/Vx7BDNotgS60oTalqk9Dn2gA4EROKGAxvq8x2xy30tQvTyw35wP+jx8W3zJGwMsxHgW
7UVRbEnFcTXG6QG1K8NwZL/HVBY7XGqAvMCtsGcAiMCl6Mzy4q/I44JnmnvERQHFEK0KZN+mMyvt
ulYdxfnFBUghOJcsW/+FOUhdbMMlzYxH2qKh7MwcR+iWebHqTyTBcEdZLorVcwUa/4IbJDp5Cih/
usEDE2/exB3crg4p0ohX6SXakF1srrkMJFNEtKsFGXMpJhIdwktNafbpTSEaJqhJSZ9biJ/FzT/3
j1xbfhquYUNNgq084z5haz287gy+Q/Bb3Y2lvk4WuPHpvUULwRlrHMQtMcI3liodbBdY4Mr+Dc4k
ht8gjd9cddH07W2tEuFSfnF2K1iwBFoJXXoRwAjxJwyObSeMxpxg5ixY6ulYW/MZDGfRNCoRH4qE
DQqaAZeCo+XwF95B4hCKjNcwDxfAZz0W5Ncz9qf3AAAgIZmcDrbQ4o3BZZnua0GA8SXGIlT4niUk
cUIXgRNiTwoklREo51uwVJYMEvg+w3bdihssmldgUhNrXWCjGkvMcz4p1kGCOrc1U4YUUY03oLmA
cn69yEgUE+IxNplsRIKcRIRisV75Ah0v2hnWoZgXy4Y4M+4B3jN8UMq15AMWGMYZah6AT2xcdYu+
ZgRl/Z71oN+zQjFppkLgcoatyhg0LhTxJkDbIBd3nsvPE6UJo6hb0EiXMa1xgALuCeE7NvE8ku/5
9Q1tgf1F77czaaKtR8sO13kZ3nEXHgtmL+4nAFnNY2ZtLMUSowUzh2AqZODZPAyYWXpdkMRHY0eG
ATeNnX0BOFr0rI1YcDvDAhWPYTGEfaHIOryLYBPPx+wU3TTFut4z1XRFTx8sYGx0vBzuuDMnB+16
zf8a7fZ4uZ/Fd7ZSrB9Xpf/CWOSfJU8gRGNAlzebGS3yG460SZdxpgSQSCs6djJ/ZiPgsAVasdg7
kFfAK21nBeFtZIX4shgNc7v/EnMSj2MPxAQFi4idxSydhHfae7A29nPC1kBjPih2EUOaD1V8k8nh
YGwZZCu4QsyWdrJ4EUvcEDiPShXBR3wI87r8j6X7Wm5kR4IA+kWMoDev7Kb3pEiZF4Ysvff8+j2Y
uxGz2rkaid0NoIGqrKzMBQFc0EN4PbKdCxBMvNALWjHZrnnT5mwCrbvp76NmXuFm/vtRA1SV6sYv
2/lv+hLBoaZhFAJMZpbdt6maTSsF1041IBEgE2vr1iwE2dxQOQj/YF9uq2XLaiN1mozpCB/nDTe7
MqdL05iQhH5Lu4yXxEeG5xHKy5kz9AGHrr+PmBZ+hATRiDi0wyD8NxCnpqdunZoB2rHMdnUqb36/
tSFvuWuFe3QOhTUXsmpra1rxQteCYnVYn6me1dAxXv/WKj2ZR+TCQe8aeO5xoSd2lHvV1Vr/TVm2
s753/7090k0LefoLvdn5hX9PAYeBkoSf3CtEeQ/DwISBNpD/Zm/xF37WhcK6f/4E0V0LrFSfPH9O
TakU/CT5Ed7yoLo9b7sZ3/TrydhNqzapX/2GWZj+WgktyGaKw2a4Xy9GIuZz0+Yq9e/fLg7STkmf
oyW6q8uCLmF1X5rT37Wzk3wQqAWCQ8iytQO77EpSbAlasjv7u4SXWKdjyT24Mj2yhFuUPoXbLdWn
n+GSPhrYjX1fy+8qFxnHxoT5Pcvwd//teqSN6oW2T64by/B9P2xy5nCUrqmCtARUhP1eoV1qH2Uh
nsKPoKHWYC0u8xuGKps0jYcWPuJXpuGnEm0wpkG9h4eYnsCvESTUtP97Kw3Nj6Xeev48kj4iFXyh
WuT+3N+ulfqZL+O9sMBqXJ/jogESqrKEE5q4m5/1vSZDk5aVErXiMQIYhT+g9ffcC+un7bWiYyg7
ZJvAsvil8L4cJ9qPoSyxOC4Gw4jklzLiZdM5/ybeL6/z39R76SXfTXfDojCPo+SHdLwHtcr0n/3s
MOwoX5lRsZNmC8RSp5XqX1r/hpw0ThF2SZ+n9s9afDbZ/QWxnqQjEqFrw21oJSBcDENQOBuuX2Zd
hJn84EKa7RyjpCBR5WaVJP3PiSIm2fQ33wxW0sXOEYMuZP5wnTdzoFph4dozQlZ+iLMf+2+rwjFy
ejRMWh6yKbKaFEZnjLTFpNBzECVwTlYztx2EigqjQJEcbf5WGi4ARjkMkWbquzA6EupU3OxCdL3r
9BNBn5+2x9knZ8ZG9iP3kur5DX+wHf7ARICOUtjo7t/XWUU9yL8cKg8A+yXyV2eRrT3UIXPAQUvP
H2/++dvQ+rP7AwZ/r+ahKPfstRaIK292QIqxtsLj9/EbTMCpd3D/xtuDmioBZAGTQA4rNf0RtlgF
m10oJSjq7t/cjV1OBef4Tc8i/XHJ6ysK6IftziVmEzUrGIedZbsOuP6VkloYAG+/wfSrD3iYwA/P
5B+kfF9VA3SCZh0OFwGANiEfcbuDuZMfexzl8j/nle0bsOhv8WfIFKOS0KfpODfyeYcKfHz/vb01
oVfpAec4B/cHvBYuOw/XTMOqP9Io4fBvcFPA3O49F3dGOakAEkFodreOc7BT6IoTSk1yxG/6zPqj
0A5I6/RzKql6m/76xFQvAGZHSEsScvf8yWTKB2kzy4q3MPJo3RP/nx/fBtvvf1hhqvH8mX7aKei6
flpK0/FssvhL2lEg0hkeBPD2V3uIJ3ybvd57t0GxFC3k4gouj4Bx2XCAQECvSyik5L3aibIiSv4a
Sie7TUtlw3NtlmrZoU4C07Y7Z358Lkij6OkLGPYNqFHpGm0oh8mE5j1fDfr0V0HmvKDMZqACGGum
0o+GfzGvHuOAVEHR4BYWg8+z0fpPIzn9VaiFNU2yncWXLWP1en5/jsIjg1RgdI+y1WVM/KZ5MMZQ
o+wwPby/P/ulemaUZaXcRlKbWF/EshOhQGPPOW8D2u0ZPI8AaDoOznjh2QFAmYBjQcitFjfmNlZ/
Rsj/B620K9xzw+X8VLaN2Uh8heifmkHqw23NXu1f9/cAUP3YF2ev+28fU/zIqntKud6ATrOAml/f
fSnVvcpWqQPCdRfgyNzL4quQrJpPlQPQrg3KeNjfSoKz61tCaVhQzW9H5jTKGJXHACxdt2c/t9Eq
gP1CCzWpANOpAeFGBQ6b/39eKmQb3zkWlipmefYHz/t4DJTU7qnYr6soWEKforH2vTeXjr8khzbg
Pd3pfzURBUDLIRx27vURK8MkFpVbPrYEfLrBV3pRPzR2amHeSrWMUiY+F3/DjnYqOx8UICwiCxjA
eCvFTiznA+BONcWC2T1iRQs/U1ooLuQB6S1vTVHl+G2hlUvPjPS0FKnupEZefk9pU7QhCcB3f6bW
U4qKHGwezlh6eFGT4o83NZyDipgUBmyj1LVCkeJY3Wwad4Jha7qvirJVV7B4fawngOVO1xVvQeLk
VRUcFQJLw7YSAjGRgg5UU78vA/48O/g7u6GGM1JTNjPOfHN3eYSYws+4lhfhkY93uAa+cxl4BANl
13HgWSsG+kOdOYRoxMsVArVwGcrXeWnoxpOP8KrlYW6HeJZrGWTB+/NeVZtDEJiW9Mq935I1AWZ4
kbx928gmv9oR3olhnpkfg+eo8fDmzdN5KDd1fT/MIwmVwSOu1zP9zhlvj7rMkRSuaXEoE+hM1nxk
CDySsU+FGKvBeXo5lZqxDdGg/atxQj//7XBJW22mUsw2bSUmPa1sae9eh4DUFr3/tojsJiGGUkxI
BPzcJuZ+xJvndzXGN+Pnm0Za1VW8sEdmtLhKYWsyTf5uVwzf+V6/hUwAFt5PA2ifvaVOoks9OeRj
AgIvqR+gFy7+PK73Oz/2xUcoOAChrdWQyY0Xf6UXoZc5tV68WAbZV2/eSRziWDagqg42r9u2CTv3
GtwVjQB2CpUHJKuwu4UTRk57jgyG48IfCcO87ZH8oOc0ZJ7N1Q2oG14egn2qPcV8WLPubmE9ptDZ
KtZvKLM8wnAbFC/C/RD7kXVs7Zg48/j/wPYYVmJh0/bq+tnFLrw0isPmS/xtRrw2dhq76+PRgLUb
LovZxW8m5xDbq2QebvBw6rt+eGcefTe4XVXDKapkAIZcRw4Lx7C/WDym3snt7oyTrybTwHvFDaTX
2pI4v4fd0LadrDovQlS5D//pIcNTVbwOahkG33M9BrxP3afB9RReS/vOhrzz6V9Z1KSriiiwJKid
lAXTdpe0XSusklTA8O/bqrLl/m1FjSxJfS1cZlE8dcyjY/AYeXN8pm3G98NudBF+zjkYelKL3KaZ
W8Rh/s0JiHobShbWlVvz+ObdbyHGKLhaLCF9Expx9Fq8+kmj6n7chQ3A45NP/jEWdpfL5gf9wWme
yzdsC0bcp1sOPlfJzK3MSx2/n+qlLNV8F1jQtvo3dGG3YSUkuTh9hKHA6CCGfQ1lXAO3mVe9Amob
rhiqOUqvdsv7NlLFUKhVBTlWvL3TD3uTnp+MtTd6WsyPOEWc7cuGmhwcQgVn8WVI/ZL142r+hFfh
ff8d/vf8sVwMMb77ell5Xuqu5xK2NbNygNuJfqgpF8pOJGPthXR/aihkrH3QMyN29tdNsapeIpJX
2niAO0/R1Ng2FFTHy9qZbUaGgQYQtbomVbL4TAkEURcGoZFEf8mfbcj5O4M8L/4sy+lv7scZKeNS
2La4Vd/25eRQwik8EheN5WC1vSLtcEdEdP67eMa718XXY+BDsoPFn27E10Ijp3QeROcDoHyAxC4j
osz28zIBGHaUVGX7ywa0bfuybZC+KJ/HZ0WJVYwiAiE5xk69/qMuV29Ca/94seuoU0W4Bb8S/oyp
OBjAbDX39zaTki4Lsgrecfy/MKE1L5W3npXNt3W3RYJuC2zFxXYDT3hUlwh1Ue+R5whv/Dm8wkbX
eeTfrUMHxRm5N7yLs7/Zq23VG+DnxTsBi7jbbjumMMAfGBVebL/vpXIJb3vY6OZhC3CS+Ojw4riG
qHfTsFmHOOPfdpTeNr113l4H5rM/+wq8lULYTuwBJ4dx5l88SONGAR4YlAw/93jEdhpHuHVwvwSV
1nWylUicytNMjVx4Iq3lOLy51rsYwVPYbaxtL66DzslyTYStwduNiOdx1PpysJ6jBjvR0sw6CVNt
gQp7f9ycs1PcjVsQ6oRl5TBkAOngf8vP6xEqx6jUXAR+3KUaId6Oyp4rulUR0fudzJvmJEnD6Pmu
wJeWbOXDfW2/o8KPXTU4tKIdvuaHxjX1szvUSuRRtORgNGoEa81h3hkSFhUv1mOY/ii9hEf4V3wU
HGU/AgWEzaGT/KJCmpXZRrlFqNGm3nUgTKnKhozcLrF5UqUQC33Mrr/FRW93LkueF2mqQuXTuTu7
SvaYb6Xg76tYf8z23jzemyVK/KnKtdB+it6Fme17gXpcgxde/lxmlBgexxm/02SB5lnPkFxPRWmm
g+giTA8/fOP4O+XBVywvHzWqyn3KhlH6O/m2a5c6qWic6qziZDkoE7I2L7NnBujsWqKPqhO+wrCx
hbVM8/WsShkU0Uu9ZzUdneNZL91iI19PxsH5UkXvTKz58ZVNRat43zy1L7tyO6eqTPpQZtfOfy16
+9qhN28Vmum3TG0qsWqvP1PNy/d09IzO3W0300x1c11ZWePUOEbafXLRswI26d3RqcHC12ESN3yy
IcP2lugkRxRK/4qyynz5/peEG6q/K0FHiWW8S+EClfPddfP64dCrX9XhTl0lqeZaRZH9YHxsP9v3
dqn3oCSejJWmqzy0mY/MB4U4Y3dIcErbj4NNQ+4t73vpOBOlW8giUtM/GGgufnjeV5VppfvUyPxn
B/lp9FAqyb9mmst1c969tBPN0u8pX1n1BKC15bD9rBRRvJR3ywpN8uD84F5VOKB/0li6FNuu6Fwt
Dhe9tVPydTYqBte7StDsFYF8BbFag9dKvPtdxRs11EOFOIF6iN5jVeLemdKLWPjz0by/r399yLR7
foPMsc9bDtPlRP/2ymqyr2eqlGrl+skBxRjd3tv40c02J0nFWGf5QIfys1H0po4On8f+oXP9mtXW
vUtXNZP538vZgTLkGjTQCFhZ0mOlC8o6p1Js4AZHYsr48rsbb3uZ+ox8HiIqGMVDxvPKtLzuJsvF
YQ7v5lhV16nrkFCam1cZ6CrOvYlp1RgXTa5OcXAQXHT1ZjW1Vmh0U/4A0NPROX+rdTzI+DSX5ygt
FO9pWPUtnaxgD5U/oHQ2hgQVJudOkanra6pYWeH+vx4v8TJLdB7XR+24esaI8+I3jsbU+7T4okv1
cp6Wc0qykzxnxkMvDUm4EWeLzhFZsXHqTVcuF0wZ6UBRxgTUl08Fp8vHUbYqfG4/uqdQuszh9MTb
d9WmfBC7/pDFFnRy3jrH1zQ/g3FpmO1vTPtvrrsaJPNR8llevie+S/NKKW27am03CouZeSCJhfPz
3nfi6pbZVEK00CwEBcNZ6zh6LCLV5i3zgHLyFyWdJ/JtuOLvsBheq9d06PZ/JmwT6sQTvV4adNRN
ggpCqjYjvKmt/4ihNUk98G0kmQF0V97JZqvPxTiBZ29rRnx/9pxyt2xVS8ezd38rPSycI/xoRa4W
sfysWlnqCRAdfPIa8br+9sdUhbiQ0ulXw/7eKsYj8efjqVOI7E6K3uRJPnomdRgCQLlXuvhavAgf
Ccr+ob0XCr31dowNW7j3tzjcg4O2gFSzgJFKAk9H2zoq4lgQTpmdh7lD/AihsWpOzeUBKpqvPgOZ
ZnB8yyzaeGK187l2INsxOjwbpy9tcOGs/sN0yX7kc630wIEplCqe2lLrkAzfexjsQInTsj6jEDIV
QAzyAn238C8O9Dikeb4NjG4DlhZSiYlgHUwm/HQ/IZrTPn2vrrJVJYTztSUheUK7RMDryn1W8fhC
vAByXqNES5KKIa95u3yYVpZ6+ZO1qbQX0JcnJC71yu0GiOrp67a+t9sch7tSX6BZenlm+ut8XaYJ
yjKWkmHp4XFRQ95DnzBI5/Gq1J+x9UpW5rtqDDyRfS223atd7t1H+AVC5uuKkLPYMQqn5eDUcvT9
LHZNSI8jbUUZU4mSbW0B9rSoElZUnRZK+zeU4/0YKvzv7HusOmexeWda2Vv0y0YOwyMRqzWr6dug
OGbeGFsEZ1Lehe3rW/FDFHP4y38IA5TYkK/S9T3V/2kruXrbz+q8YZLd5e+yk+ofq6Xe6ZOw3Jv4
6dTMvbhmRcxCIj9UpddtjC0l0307NdoK9IJZQVB9p1b1ueoWvoM4/FWMRFVOr0C8qS/Uhz0uZt4t
+bLSK6Ph2YlfsxaSy6agXl9GKd/YRhIs3PvFsr5N1MQ/J7ylBR+MkGAomF+haejsSlbIZacAoYWp
n1alHQKUR33a0h1wFQKxaf5+NCm41Q+/mZiCSD7SfBor7j4jdY96EFxTmycPeki/6//URKY08qdn
A9Pde3PjovIBp8xrbjjeu1vK5Q2TBkiubI7D3CV4DWXDGBd+QuPE/OX4Vjg2sZfEf6GdASH0Va4h
wl/i1NxqxSGGE7ZV6cc8CrU3iI/bRqJQWZJdlRJxf9BjhrjkY/GlXlYjUyypw0GyA52GpBV6Zl9p
Yit2KYuxpr+LT0OTDpQmAePnVvkB72ATDOhFaerO7/iYNdkmlg7xAFyeMFPT6FZ2jfIv+nvF4fAz
MXvKQZvWAjsBhb2ccVIGD4FEzMuLD/VJUVTevHk9vhnj+5kDkzaxTZ3XxAhGBoQo/bgZmCgfVQta
emdjepYX1GKp3DWpaOnd7akeoGzVgghee6/TuIdhCfSCeB1ry/HmVTWvGH0dX1OtfLRvgNEBw73C
d+aq962SPkSaeiUb3VTvSsbw2Hi+Yl8HlB3E5mjcvrAMSmB9YTM8OtuXDceoW+VKWVtUswjbxOPv
2N8MMkRYEw2aB5KWz2Jz13yGPdgto2r35GL9IPkSbbolHDUnQFTqec/TTgAQfOh60o0Bb79Xj6Wm
l91pkV42d/Zk4J0Q1g+60gI0NEprOVj9bTe95K0thz1e6/eQUYsAcJ7YY4UUKZeKToMbxYAr/gcf
5SxOaKmn9vprwV5HhOeg5FphPuyRCuayAHnO8vAmBN9/F6+lujQn9SMOtsMA5ow9nnDgk6NrS3Uh
6jKQVV93y/I6gHCf4ZCt0+ZHRrGrL752r/tOoK49K58zzKBUw1GOY7WOLqKtybrh7UUBY/tdT/R2
vHSQXk64CXLBRuGHp5youTg8KUAh68W71nIsb831DxX8xto95kcQZXivXDBkEFvGt1e+V01pTn3b
iecDSu/x5wa5JMRKq/hQf7D05XQTK3KdvjBRnZDSNlnj47XUZ+iUaGcLvIkq6/EOz2x4auYHiert
69RbrCLv3bJ9fVdaAKY5CdLdUr/gffta+3ieyQOyup8sRlqntrjCDQHkpWS86G9fhmw9ZunVThfL
syVHkuzXaho/vs7LVvEwgnHcv204QkcZzz8LtlKVym1weQj1JolZCjdR8ulkgT7IAi5/KbUQCo9U
Cry6dekocejaBOVDJpyeXEkqau5h78NBblX5OpQfiDQiv4YMhl9UwsuBJ+VUR49jdkyQJFffjF8w
zdH8LIX0gONavG2dWXc+aR5lPyixdM9+HXgWbcfTqHWq3IV7q7fg8HJ4vU1BMwJXLJbnz7ZxPdQ2
NSKSWIVvbDgqu/GRR2fp7f5FHWxQKuevdbZXmzr9xfphCuMpDrxbm3J2Gz1b+4a8UcRHDbmJTRNv
xMosVl5uonO0lVO2nKOSVl5+E/9SutPJ5pxsUYtetVJ0sPVufVsu/eKrpAAF8uNBVye6kFlItC5n
JQr3bXNp2mS239kanmy0nGLRpe0JTpLAY6P6xpsnjFUIZolNIXjr5Qj7xrVewoFjrckgQzCCyaaY
UtW7XGzCoipYKxGz6grvv0vlUJGw4RvNKoK1ctjK93Hgf13/wQwEBQsivizgAtnqrk03ki4+z+Xs
PUq9PDeYc34p0u4TbasYfWVWlBiQRPu4lj0QQ9YgXi1vjVzr2taXP4NWvVy6pONj1pTtY/vWmQ28
JJVCaz26fj00iAakBP2ps9f8hClFJuAdol9Z4BHOKl/CYxrGdxzDJ+fSGaNCmQwW6onnop7T8Z6V
eultBqf0gXM7ebRiz34tmsfTONcmQZgdZ+rFz9RXqaofpasw2L0NT53b5NGha9e4v4qon3KChwP+
VLt1AofMJlIr4pweOXVDPeI/2VuNgRet8FwVCQvOBCfX2poUcRk7M1yqIjNXj6+lbqa7r2/e1q17
tJ1o6RoE54pnMxXlBvq8yysJyOJQXo2fdQFzrn5nY3CNi59LYCjSUYOuRU3H9ImkK6H1RflyGxcW
0It9nybWigJloa5VFBHm8SjTE9UjLnck5TrrTJ+O1tZ2roFbRVaAkSjURKg2ZtWPaT5OlRCbVCX8
CaB52CsjLdvHS0QPTKxOO0ByExQj9mQaQ74PN6UN1Zi2MuPpuTxXmvLVygB/gOlBh7+7RVU0UPgJ
ZeT9W+adKFY32S0OZt2lDnHNQYnv9CR5iMgPSzLog03n0TEbZX/1zUnG7mLC8j6tiiOjCgqo9mFJ
wwT+l9uqHofiMO1do6vD9FmWv6yyVATK2ydBlFZRT8FDQ1l0P5cfwZNS8+G6cYzPVXuS6ocm4xuq
mGCiEnzkw6KiQVynOzbVVRmvuuF9/UnQkkE800I5i6fdZQ3yg6jV++dNxOIvb0Ud0PFmzVQ9iRy6
ZqcGRUywvpt9bGosOeJbhbf8HlJq9ys/G5m2WyEd/G+KKEEQhf5nZCAl0fm7MkSbGmXfBSXzwYpK
njb6cxOx7mo5iWNHIgV1dAcvHK+kVS7RXhGwsz0pApDMXFX9LHa+K55IezgudI4pwDGT3KiFRY5n
6OTtH0oMZ1JlgNdKZFz+sm0p4o4uGp6mWgRDZUJGMROnUB8/16RjQLCCAmvYzrdUGsp5KXTiJRFA
0iXnRmj0WNiX2qqVRVf0X+EnDakb5f33XTK6nuL8X/7vNNzVSt1SK6i30oR5W7UKZsqE9zG3Wsdx
un6tLd6mrUs/1RGzJlsiNkSYZsAtAZzLfuLt0Dw639waabbyenQYFunJnMC2MH6B+exLmqqEVOQk
dm3d3u/4yD+r371+NDI6Hzg36qw5wWY5Obl8zEdnvT6w+0EOcTF8E0XO/AtU6ASyxcPN8wo9dTWv
Y7mnFtzwNR/KebDDQr4u/Fg86DhWNMlKqVR7jLLCIPz9AnYL6B8TPYP9nYFxE2PCuP7H/rtWZUfI
wo8QH8Ppyel2t/1HxVrX1o2yEVBN6dU//FT3ICBx9hqKP/3d5PZ5GDy/suPcW5ihCy+MSF1gq+WG
LO+xKnZib6gQs3l20NzU3V0ypQRU7JYKtSRz3gDLOrGEaDJUsC4OBHqH2CmksdJzopAiK0gucUXl
y1JfRie79qnwfnS8ef5rSXjzUb8k1fPHpy0Jf2o5tU22iuZgA0k/wxYhgpMQ6nfdLJvpQxWcCY+G
yAI1FZTU4SG9Z+Qda+VH/Zo2iboEGZYK+04+eTO5vp2lXGovx6AlMUOpcaxZYd29tC55bSbr8DFc
mdCaEZhGhRF/Tqc8Su8Ik15WmGgkW6n/TFX42B1eLy26J2U7bpR+lSQD2GWKmh2C+/CS2cqsmu9C
MbcdJn8jTRuMRbeSxgees8VddcQ4CzGqa7fWvlbQvXXZV8wMLrSABY+7G0ApfVpV1BPH3qa5rc7f
Cg7GI1YZCtwA8QRz/M7euFQX44e2CT5NCGu6LsJpi78K5T/b1OwuL6vOtH8okwWu7B0w4TBM1VP1
TWdRy3QTIp1N/YaZW2g5r2tcgv2SmASnfP5DXaV7+QRhVfaOJUXz6Ii7vou475UZrAQ/xxX7sjsq
8Sm6suGb1hPjVZuhEze3lzvJaDU9x/n9FU+Z0f3HuuGtKX/Ydd5nzWvrFMlegbEcFzHHNAprI9hr
/Lxh3SuZ8f8DokZTvORThJmOUYqxbViqv8FpW+4SFz9wRd3ItKZXc1h4w9rAWj44cUMQM69iK/yF
EVX7HN7bPHBfaJY2aLWV+a6hQ5W4om6aTzEOVqNA4xjnaUu+3PGlQt9AAen+Wc5PbsPdoDhZ6TDQ
Q1zd67z9yX4ulLyFS+39z0mV43dlO8uXtz/7l3X/MUGm7zmEVh+7AZ51+zZZP6tws7/tMeinnv7s
m4KU+h00GPS6bRn5DpklUv62OGZmFn11B3IMFmRUDkJnZy2v2zYnVgUpVRP6IkKA9UGW5d+MaMu3
BXWEvRyIK3NM0UslNGRcKoPgBBTPQbW3wZ5H5wOP25wyAyxI+ub9NPmhGNO4/MWbLzoxrGe9LOZl
5S7V3HQ2Y1x3bhtkvwXZm3pwl8c8Uemqum1NgFoZaFawQwjngD1OAx+Um8TR4PRnO4TIwakIM0p6
Jp3dQqE5GGA4h6h1BQh0QwacPKxNy/Htp4Of/F1fQPjlf1eY5QMU9/x2FD3VfhKVxSYmlyTk/Z4K
7ySMYlg7BV6D26bqSm3Lz03O38AGdDGYOg220Ma3mdCwwLEGuwGxHHN2JsDXsaSz60ce6psoXvJs
uxopSu2IYBrVlJGfgLQ5I312NqQsoS7kFEx/QGbq046SaE8zX2j8E22A4BDiVLx0uqLJfhgPGPFQ
ak5zw1cXzosyH2Wn7J7aIvqPWjsuDgZNLvDM/Vcoue3IxGHmmq1HuN/8OFYjUfNVUZSwOJCxyP9K
KF3b770pqatVVjf1LS8EGTNc4liT3jbSYlYnRmsfB9HxezvXzv5NnWAPDc5KAEAIMkVEh4gLgVUd
9mkcZ2/JLQA8m09G6520V+nHt098HP4NQwBfiwEFLKxCf2JoF5+BcKp7pE/nD2x6H6EKrpwlBtlZ
dIhPUtJjI3BD9Gn6qDD5o8DbRm/RGg2j9Hed6fbIEcBIbPL8FkJgq2gZJ7j965BynHsNtuPD6+IT
WEyw8990oPFNh+tsqGaJK7VpAiIkoovo8qW0pCl/JKaSLsx/QO9DzIbV33Rsls1hwOz0F4ZYBUfg
DUi4RlhLfyT/Em+W6GMQOtd65jTnt26xiTcFytACVeW4mQ9obmJCR+1/FVieGa3dFHs70SJfv+1n
/7SxzypkhmmxpnoeY/cl2AFkW9POXYBGV3NcN1geStG+k7qEwxPo2vjYfN375sbn3D5NF11kBPaf
refhf1ucPF+0D50tk+wAiHF9Dx2OsrF82fqa6ZpV5N3/gHkKpAzNckLKuoQT7CaJ3uOPdN26fxqS
sTWRVhZ17QauggOqcftSVivPol1jWkbl4WyWr0orezL47nRsm63TLKjMmjk9P/jj7SOvzR0v5lnz
3pr2Uy01RaaJySEjzPqzjjFXC51XU5WV3bW8a59iiq6j5BjPobdqLnvVXFsUfI8PusA/Nh8H3NVt
WyGeSEXnIt5e9ksivJ2kOPVy+OeaMYitgdqpsxwJjF5vnOP3DQFaczWctU7d9OQ0UGoRTh97T51T
zswW/jbUNez/s+7hc/mTerlxkc3Us+P96Npf62j9ubYl1JCyLPTsJdlJfW3rwZFxESl19M8vcqfp
X3YsY5XC75nP7vUFthLdQ+fQnPdmuyjTKlULb8sf1l1/qiuLcvZPp9v9Zfs+25BMiJN/hRH9hyBv
cNU2DRRFzB5QRmqRXdZFsdfKFbwyV13+su2N1HRZTSk8HZp3Wbn6PrLtbQIleH1gL0NI+gEppKlP
rcK52P5O9jI6gbJxpvty7lPlqWRai8quNq/e6xvJO81cs8bbqKpAr0S3MUtb/7av53jpCVYa1tm6
ca3mHD3LOM8iL9u78WY0sfpq9HuN+RVUHhOVgIkWk4G0KvkXpBRtjMXINrw4lefvx/6uFkYOGe0t
Ec2rm07m9dwIZbYiD/prg9NC5wpnTdHyiDf36PJxlsgRb9LTyasXWaFXoGta6LmYjqJ1/6q2mfmm
Ll+BNnXINcBPb3XMPu5mmbeQ6e/U81RAFTAGdGH/ArmgP60sqomfQ+ULE7t7YehLHA1FVLMK2+hL
RXsQIF1bew83JPUze1WZbz8dbPN432d/2meoIVJsNZbxtHESLCwDNLFxWs8Mulyu8tDB1dh1TxP2
sQMZQ2D8E/+O0hNzW1u9LoVR3c5/L4oRiW+/q0Gu/vhIjhOCntdlNdENLVqnX/GwZ5z37SkVy5p/
rwp5P8lNdVZnHAHgEn+2c7EyGLoTtMcPqk8fdOyt6s/GoVNoPRUIEtVic1GhiNXJVTfDbXs6WHRl
g3pIOHvtugBWZ5uElWAGY27HZeghDd1ryVfqWfV1R1CsLh4CoBWA7MltN+8EoWAfq6GUwZvRrpnR
uHYSRmkI0wWaH8rc+lmAU/DGzqGn6Incx7r84ESKGhCOnNz1BsZY1jTm6RjlKQK+obimdrGMIQG1
fd+a03UpWmvpQx6KNpq65irr6q2TEq2FvtX1OMdp7NC0W7Y2g80smvdYQbeCr6rmZIIjC/z1TC94
hZP7xPZ8e8iY83o7QPCvAUa5KtXIoyeqrk2ncCWBFgqKiNB8RI3BqnyncnFoZSBY0p7+oRuKMQI6
KMO0JgikWDrcaNVM1uBCUoe5UrT81nkLHsaH1+soUE2/2BeY/2Y/T7VT7dliXtNPj1UIJ2ykrrw2
UPzwFJ8hIHEcvIl2dHXebfpw2ONN/8K0owmpnm1ljSi/adpwk1MlP7y0gjlzsTMnqKu/sHUbLwaF
ryT8qQhF/zyIQjeRLNk1aJf05m1XmrnsDEzH70oDpFpGhYhcnxZlZ8r05croVjvD222SeAUHofpL
oqoB1kELSMPeDt2tWFNdoIEbUnop/aSHZ3lLStymPTL3Zr/sHmrH12w/Zytp7dTH0ZYBvqVGycH0
NAzn3unjuooe4/MLO96ImFD9pBWZQ19l+XPsL9/BMZsh6cO+XlWwW6YBFJWb3FGsZEC1XDXTvirX
r3/SCEq8GpQr8JbCDpZkNLManl+2P6euYxrpQB+oqpw6SFjJYvRV69GlqvRsJz/378u3yzg5Lmop
LuFqy2Eqh4E65EexFsBEG1HrrG+TKGbitdTa9g3mzgkyByCqc3V3xfj4AiSa/omULYbkxCFRsjHm
+6VhmOVcO/1Z/GPLBhqSOXpfXk5RqZWtEN8cPjrPhqrrvnpowqA6Er8mN7w6B6TGts/qYxj4E/fQ
m6cvuAZEjIrtaXvfStWdLP2zvupOYQSwCedb8a9EbHwo69g530Jn7LENsKgXhquP7chq8BssEFqM
lCqXVvrLUHSWqBc4Wy8AdEgju7A+lS1bNTyQgGW0665fOJ672UOXfp1ekCULopoMoLbsrcYzZ2lB
7ghEr6UcHPPfR/3AipxklHzyFszRm6uWgc5OHp8q0p35uzArqx3Pnnl8yU7ScsRpbTewWj6tUPYE
IWyzTj+Tn8Tmm8nfC1tw8mOO+nu8avGY6m7+bJ9LloACF122i2YAyRa6vkvBC74Sqk3H3t3egvVx
rWLJvuenceJ9zgo66PK9rZydy69T5xJnR4VKqbKFsjkRZ+XUy+5jC2ZddDP2lqTVhurd2Q5mb4Xw
ZvwJnG3oBS0+oVf6Ws2MxKJx6Hm9GOlH5UMk17Del/GpM3M/hUpquKot0SVb5E/5za6kYhprE9Gj
v29hWMCyBdf1XKHsGK0Aiw9wWaeiorg0fI8bMWe6DcV5lTiBpkOnZZGqkQA5opLeDXGE9rtJsXl/
KbRSrwFIZv92hQ7Oq3kJtyhGSWGw0mAcetplrQ3MRJuK/AEwi04RqYC85Ju3MQ1E55MZy0/2fVrm
g2w0rSbZ5xrV+jy+dRbW66k+wPdQ00SLa6O6LR0/R3I8b5emthV971h50aIWUu/5exZmTiGxfoCK
JDj5OeQnBPhawvjetFHo8q6oH1v31ra3aR6aual66254fJk/WneOcF13x8TAWgxNx4OMMIfAQPUH
9Vd0Ipq+9lP6sPXUHSvX740dsdTAI8LzUaVsPOtggWpWk/O1/mzNmofOpv5sZ9osNjoOFkaNUzrY
nw9uDWmtDmhTDHAWZXYtdl0dRpzh9B4zoUFU6Abps8+Q6+SlpJXdTmIAy8DUz1WoBM+G7Gei9Lvu
DG0LGFXL/kxDfrKm07F/raaq2YmcSNIjhk5Vz6NT92oRE59W6kDnODXXAr7LlyqxolNQB1jEo89l
BdWhfDSk+F3NkJBfus6GCq5uZVvDyO1ZpuhkRIrkBg27T6x63l/UWLDUDs1MfG1AAMso5vGJyI39
M2lRHICgDrras7yDD5wEr/9gHQexoAEcoCUpLsaHeCFMsMDVHnfll5L3Cv0JuaEY3rT42Fr27m3y
E2/Hxqy1q4mmgyQDJlSpe41OVRhui/EtYn13N7y+HOg5BHd3RpeNw1+6CVmsXCahufwRDbyTVaKg
DNxvLn+f15K/IYh8SsKJgBd4Hezbpz+Kqk2HpHMjFNgCpIS/M6IHQwlTIzgJTGViZVHSWTaKPdsO
E6oKDpKaxt97IiHHCqViS2Jencb3euBs7aubbTMZDMpCBzvEwgEND/Wc80Ulv2W3CoYIcyw8hKAy
A0x6yhBOzGzOu1qxMatlBYD3eEHvqht60UvfwatUOupm9y88cAixPlDqpAxxUnknQy5DKFPPtW+h
2+d13SEfor3aDgUhIHY0ECyX2IYoYm5IsLKrFXTD9aUFC/vwIsBpvIWcneJpue2AhuzzWx2ajcFF
Gb4i0gaAcK/ZFPgGCYcpKKhInZka/aIvFUZhvEKGh8RxUopOf8g0IR7cybiepO3jVTJP6CXLdmAG
S9OaZ+0+2Y8scla+lm7maSzka6lvBg+sBEjA92Y0QQMIAsYYqAY8n31d6qXRup2uQSsWE6jI9bs0
AhZAbhKjZSPTA2bQX/JcWoL+yUddC8I+JKlw+KF6fKQH2DL4/ZReb7G/YCCp73E266abQYkdToF8
sO0GmBwg4djUAiwIRscuie1vYC2AjTrjoXwe9faje73Yn3USw0wqen5ddtHmXl6rFUM496+Mjr5O
qBPVK0wP+OVsICISBRfx+etmPB9h5R3Ge8Tej8KZDnc585WcNR728dfb/0g6sy1VkSwMPxFrIaLA
LZMMggMq6g3LKRURRRFUnr6+OLW6u7pOnkxTgYjY+5/2siSu4Lkd7JtTyQz2qfgtstC7tftv+uTc
6gvpX0i4wY1AeBPlxjqbkfus1M6a7belMuWABvcretzrH5ZChXNE5CmwsSuBGOfwBR/lWNyxH9HU
XWz4qOEM3AHETJqQc08SNY98yyV4rxH/u2JUxUsBzwIQAzAbTNgsocDFRAcKdu4YV5Irf8clhg6T
lnOI/BDU5mygvgBhQAqB/1En9O7fsIp6JXQeJMqOxFutxjCkDnjPCMOn+KNI9XivWcD82zCQ/37k
snxgjdlvcrjjO/sdGhEFFSFfpxLm0UuaVc74ayMR3jJYI2QdhOb3wKqFD/jCLs8lIRAFjECfSSyr
3PzgFp1oExA3atBeD26Dz8TpH/NBzjHmsMPH4qNMcH4q9CRMBhJjyRCpSKDd+LgDaCmROP8Penv+
vdd8ajIhKpLJmf4Rg5JP/n+qEcQZScWjf+fBpkgFFORyAcM8MKT2J4T9IYFnSQLiYUM9qDymRGHT
oPMe/1p+ScKCFiJCvsByEw7woSNgJJwU9IsJ8wQY/kHgmGilxKXGf4f+U2R4a4DhIHs81yRIaD6d
qJimlEXQNNF5J24jUcYB0j/BupM/7nOByIU4xyKhAmNrCHXVIJkEtBYA6yBh02rJYDyvgOGGW34b
V6f+8PYaMlPKUR9xWcJXIZVQEuL5nPAOhwCXEH3b6j4hSivg4onADzLjHx2GYfJA0Qy65R/AYO88
f/VWpOW+UA3jbQh4ESibxx/GePHvoEUiDVq/sp7VqCRCocYU/gu4VezKZAYvoZP4RSgDieqhuSKJ
EQiN1KOvQwgmQd0/TnsD+zLqewz1bndo1zjjN79Zi+JNHVF4gf89fV6GjUYYEC5UwvQpRirsNqSc
JAioKGomvaffJQNKGZ6UC7q53oQUYFgovg2fGfrGLnk6QjvMJb56vxmeQXipBwBO20lIFiXwFKLz
XNECshXGDFvECY+XDzP1oib4UYlJCNHGmNwK3e0jJOAoSont2pASiHytNzXGP0wex+aOng8xGXgh
HnV4WMQ1NuOtnCHnwJGBoRzr6Ap1ukAhLhIpfzU+9P/tnufKwfl/YVJaLOyI4QfFp0qxSlHBjERU
qkRzVxGwMCilWgq5F88pElQV0CACLSU5YwmohN8MV90hXwlygwXBztpYTA+a4JbgQWXHBiTnHJr0
tSVWwyVEJroeID0KzjYnZELM5iF9E8Uu4JQqIpOJ0oC14wTuDgCFPGUg1LwbodwScQ0YBWH5z9TN
IP6SpyAm7SZc7iUS09calrPsBcZgzy9CfIhGABgVE508eoOgg28ueUGsoAkPZ0S2ScnAAMg9TrkA
OSgKaWDqQoTM8fuhOgGSCYZTDDx6A44/oKxfhEW/8cCNkRSR1tuBsIbkvRI2ix0kO+EzI3+UgAOk
n9D+2I2yHfq/z0vYCIGaoRaxLI3RZ35wL+cpnpGycozG55/fTY9GmChIAOQFNthpsf+ISCJ+HsWe
KlsvVCfTR6od+bkiIgFhel0aQomIWbbo+zx8TDewnntgWjIDSHskZkFbZDuYWAM1PXwqzpw5q0e1
VcWXXgGeLl+zcY5ku9+MwECCYyC4egn7Al4PPMmMLPbh9cAq0QKoTg8akg73fLcFUxVLjF167s5z
zPw/k9IWvLPbMveyADoOPivE1lxftPdi+jKidCpi976Q/5qddrGBJahwsEZMRCbXBR3djtaDH9GZ
hLVC4LmjaxPbKjuGzyyVa+3zLujnqJspkhlCb7C1qLTHhTe44TSxECVBxzA5jBNLDENqYCsIj4zx
tczAc1aQEuAdL9H8Uu2zNXIyGIc7Mi7EpIySpczj8doxaqPjaGCvlmmgGDjzhciERSOJH8yvdACz
xHSb/uTrIsWFS3uufsw9CziAmQDCMdRw8f7eRNOBYrJxc8IydQo4nN5qBNCoMFBLwHfwJIRsoKxg
GAWJsBfiEgQzRzo3X21VR6F6gDm6ZVHHLDO6Ml72g/+A2HqP5cj2+oVzApn8uSwzKjcKG76Nbzjv
0JgzxhtxCGufihKNLk8tZj7yKWfFitqQKCsSRCAhxPkgeVoiibwDIft+rxGFjInizIjSF2tPR7Et
C705WercYpt5Q2B7nGy0Drm4Q2vSGRN5xi7O72ZgAURAtmUh/eO/mMTAMTQuCQkQ6Q2I0J9AAOwm
61LQbVR66BT4FSrJmJBkbF3rWnX7BWppi7AFtpRhJDZvbOjUawMTZot/VvcNKUUxByZS3iEhc+xN
RIPPoC+g084rGBeGLYiq8P8oG5JtCH/gnR9I9yT2BFgSs1JNl/QbjJjkHDMGjwm50hgdBp4qVwR0
0I/ua7h33TH827IPiI1aiBC/G0LH2W2k5JMzzdByiV3T3FFTI7GlN0qVjOgWDWHID/hjiH+INgBR
AGg7zD0jWjmqJXZh9g/C3diYcATIFj3O1xSODpLKorz1M6RuOHtB0zP7hiDILGYNPCkGHVrhvqfg
60lRXnmvRJCjH8F44NO2O9q6N4xpb9EHUJOdavFiEITQrX0YjKb+dUhx+Hd6VO4eg0YcY82ozrrw
Sy0crKmxYngOVioVPCOquMHM+/pZdYh2CbmoYYYII0d0E2RI9E0OKd2CDQPf5pwXxQMSjhJ2UIat
xSEB8YcGD4j3HDMwkdEzVf9PabHbwXuwNsXqQVHDAhdxGuTIicQ58oYFL0A1aDA2jVVMOzVYCxW6
GMSu0SYwIYqDm+dgd44V9ovaU4CdVw/d7aSALoZk/OmTKDqNGDPSt2gwnnMy/mA13gumyNPqwCgh
R4zbBdJJgFQNnI+MBJs8kOmA6MTzbIjTMS6dcilQ357H8nSBU70GlIH/hcMNejmwYAQGQTZGeA7I
oRI3h181LpdXyWKU8eaimwV1PvQhgofBSLPQakaPfyTU2dci2SORfppHd5qJwskIqHtfeeJB7R4z
MMchVyjjHsljGS6MxlbBhuE8hi4yOiaGcyrCnzrwelBoveQ6A3vzLmzm5zl+XOSFRZCPHnMNzYUY
Ss+G1U1QBYNaM/phKiFOUAFjUMysaqLVEBPBFaSP08U29q/pyzOAx6rJddIL2/Qc8hRRe1/de1LM
pFilCb8nPS4kchxwKZQdZj7qUuoRZBI6GDsYNylv35AJrwjMUJ4CRfXSV4ozyq8bjihTmmf05wBU
p0F6m3xTY25QuYCSxllcox8nlZV46K/7Xhjrz+iJVkS8BwVvfVSMsoCo7xBax6nCCkaJBseFWPMV
fwiaRysh+i3aaMbbjtjIsImANvtvZwAq1KCoyrlvSJrHXJPwYb2SHFkHALxX72XvQRgfIBylZgdS
Voe8jt/6e2wStub1Q4Im4z4KEckEp3D43M5r8pidlzXIcev1rCrm5gU6I+YEGkJC5GuSB6+0SmVQ
v5Qn4heX80y36L9g2P/fsgg0XrK5+RwOz7gLL0lxkp3XGDxuhABnXhGfdycSrwVnkgHhxUrgPRKo
CAy4R9CyZX6BARYfv9gjwSEnoJuij0IuqzgNOvWImWxH5GgovZHto9gozdfxgvNi3JwYcrn7rJrZ
dSqTtgmMtPjHJCyvE50D+Dvm9mJfEfqS5+iNaO0yBeQALFGcDhdgb/xcfpY6f0cEX5Bvmxm3e4Iv
LtHSOhKAd3MqvNJr5gw4i7/+b1tvtbghIQKmnGFAZjNCh5t//Pe+Pr3CF9zZx7nt+2GVSPvLpDdv
SSFNX1BDqIoq78JDfk5zLEoXPyvoYu9B11IRMbrD2efoJt+L2wVk2G2eUz6fxPTgxwgOG0A7EAoI
wXkYEyoNDsqA9BN8WFQBxY4qVVrQIgSMvPNeU+nwWVFefAI65s4H3o4LhC2MX2RtVnAA1cRwpfkg
vSYAYO+CUEQa2aRLv2KI2+E804+1mNUNhGJKiKlwFvH8Hftwa1cXSs+S5o8IGVGMEwieBMSJqqXY
ySudyXKmtL8neWTMzx4feUK8qwvB7d0muv9YwkctKXiT60SLUVRRmTCwaw61Ma5g5owQDNnrOyAW
nB6QWg0iLIUYganM2DaSWOfg6cAmXJnPTjyHA57+Sje/uETfweVtyocr4ixpz7ERZbM6HtKLMpkL
Po/KxqlXvBaJ0ZN61N/nY6aiuQjJy5MEiwNTx5yR8XOOsPo+4StAVSQk7Lp9Mfvuabfl6LZAnrDO
w0FKLwu0LwhB5pyFMkb2M3gephJteg61fY07UDBBDFucka56ynx9g5Q5KGHDyCGNr0iMkRQitbfl
xTUsprmFrLLnfR7W+aS43ZOhCya6PuQqWJfBPHc3IPZH8GZdZGiwxrfkATeCQJ149YLmk0IXFR3j
v+4M/rUQcFBBntOwzwASJI0rYPPbVBNNOwgycPNmKKZ9myXKj0HwnT3Yk1A5tbywsS02ClIiijRk
R7TjoGtMW7DLs1O0qO08Zgup0qm4nAD3hdLULCuGK9j3ymakOiQthgHDRQeG8MJh81mdV01vxMwh
TcySu3JYNeK8g/TcwynGrXfefkPI6Ejo3PKgIr63dCT2/15ozCrnNnkGGZMuTTXpxfkMNiJqhYKC
eLJTtmnp9b9g3gfVZrOqKJDhPTcCoL0myjQbDxf3ydDP7Gtahe/kRTyTWY+yI0cDPkq3I3HM5VzG
nP3TcOWg81GAIAAQSHVnH4LKeePMhrGhtU764fdtZguO7XBAeUGGOJ1o320iHmy3YTcGuM+XGptv
tmUm2wSOiTJJIu+1xvQ578/h3WEGOUhWhcNq855LrTRx65kDxj0hMnd+JKIJ7ZuWDlJJNkHnt/xy
VCPqhoc0n30XZfTb9OLsXx5BEebh/fhjs9XFkXi4TYsY8pQ0WkCR2e0gTjok/eFjq4+faIf+dhpe
0r1CNg8bCOccjvVNzfUipiSUUo179mHNqI5OVXBxxb57w09hACsbfPwS+cxcPd7RIMzu6WvyOX05
KnoU7yHjake8wTqq0FiL4h8KPbxMFPSz+/sin98TXdyefHaePSDjfhR+qtUH5BnaKk4GNKoTTrsE
0+sC72nAbMEDwufrhJlK67cPKWLf0xrSkPOlpQBE1UFlNEjZtVkCyPNE5CpSRQwik+H4hy63Jsq3
Z8MgjM6j3qywbiTXVi6ppGyhrY/Db9lxtNNtTljDBMRmGyl+EGw4Ie911E/PS3WjT1UUmySvUmwM
AzJk/2F3iD0gUIZ+MbokT+rYPrXCO3zvhyMmkjDhxtTmedCPv0QrbX/EEXGLrggnlQ1lhs+8s81w
e3e1GMFhiUIanpbCtODIIz95fIFrB+HzRO0q/0FJRO/JN6H40lLJ6YX1qcHIJM1VpBUbhYxS/Gnw
T734wSV0WARdKkd1NCC7+EG1RBZmgDXD428psu8bdfeekL+7kdk0i3AwZvVh4UTD2kGVNzuI2fui
ImE5T3F4j2sgnQeVLXi4XflYLEE6GCQF6XGliOS9CVkSag5BI/BnOGiJOormzBaNFc07a7iD3j97
zImAk5ZZw4zIMxXKR6I6EB8wYZhbAgVE9u4AMljCnJ+PVDM/XRNBx3z3QsnP7hDcuVWf6J4wky18
zCj5RhIkFHnGgRoI8u7LazRE8HX2VogeOoS4D+S/srVdCKqzRZeRsfkIpwomTFoL3tAUm/yooAUR
JTNYBvtC5uLxhiX8OF+f7g86mTQlmKAaKmnobHkuwi906AOHO9wG7xydBFdFgQHC5vf0+A70OUP/
ysVAhRkyM35223Ch6MLYFF0ugoAuHX3a4wmgGkd1qMZ11KayjzQKQQtnEpD46W7vSdqe3JKCiVoT
kiUoOjC5eeixYGeUqO/mEYfJ2Wz950netOHzxKtGkHMhWXTj54mf40lkAiD1/wCUXYU3f1jNqb8f
nqoFpZMhul0DAvy777OPcqr1wx4wnqizuz1p7V4xb5blTkuFppjjBUpLtYa7ghG04ki7u+fRffKc
ZWiWhrMzLUMdKVF3uLkYaNTN+utraY4I6U15x3a7EZoh+luwPUycJhVAVGI260/1mK9Ywqshxcgg
gfwU1N3SWCibYTQ9blGEogXtGZcQeojLSn600DjX0Z462C2WaFldQU2pKArQ9uIVrQMwLh5Ljmse
NqybY84258GjCxDGnw2H8a6uahtLTs4ZA+7n1NecA/Q/fIfIle+hQckWNBw4H6nDSXujkeTqDtwt
1RQp3JzRMYESThYLYhUhy6II5ai/p9zcEHRjCyUwETHhc9vH+0RA+eQZyUtaIlPbi3OEM/Mu9lPy
rZcat+dGRnQdYzlKBuHnj1QlqFloKHOIHBXVOK/2mQv6pY/Spw2hyYh6hx5naAJmrMl9io5pWbIW
MsL9mV3OMyqaL9ouKHzRwVKoocpplsUI74qF400EXyPlgnuTzD2sOmZa6w37jCTCFuwL0AwJ8jrz
lOgJcj7z/mnRdNKTsX32ebQbNA2v0Iho93BdbjnHkM9yYbkZHtWw6EIh9Rq2YVgR1svVl3lAmWGA
YI/IHBAPdAmzS4IIJr7xhEO5uhJVIswscBEiSU4qu/Na75C5HDZ7nsbtecY+RHLCO6Q6QPIF/4Jw
8ssThMEtGlqisaC0JYxhuIJYXn0XHdEGVo6e5T1t5u/peyrna12eaAzt6TQyd3Jb4fi4DtH0rmRq
nr66al7TarDikh6KmQj5CIe7O8V5acGCv1oLsIHZtEIadARM/PcN1P+ZMNpo51F/QKdi91qz+S7P
pEu0o7s2PyMDU8c9/VCU6ZWarxziqi2BIZhb9LndCaO8O20hWwpeavaeXmHl9UF+oJOFSUJsvWHY
A+w3sOQC0h+2BocMYAgQ02uq/8Gx0EXrP3PIYO/aaRldZtGZQXCJr636FMatALyhWuH2kNMoKtM9
rI74JqI5WiRRQFi4ZMcNnDqSoycBOuI72dJ01Z7nvNekj9yF90jJv/7otqR7VSl+wf0AMQHSyV/Q
itAFPuCEx2/EOSjV5giKyz1afZLEo1/0iNXTYGyk+YnfrPHa49vdUlevhMZ5gzzmMapI+QY3UVCt
ACDVVkFMO281LT5OrUMR95Juoq5wpRnp4NDuCXYH1x9XtcWrUdI/ceYRJP81oRs/OAF4gJ4zOm3l
9JnLf+30lSh/6HWocU9UKvdFnwlLHwTc3DCrfTpPfI7/DGwsDcyylJsG6gLmTGOi2KJdpXxWUTKQ
a4MUnEkrOOPgrAAp0fxwOa+SrYAI4PeUzYoZC7A1VKMEghzE/09bsZXnfzJTwDhAdsruAxJGjSbh
/qTrAi3nrAMLwcd+hLmDQhXuu/WLkyXVN33d/TR2rqD1tQaFRR8yXHLZlSXI8R0A/clk4nGX0AO+
jt/klTCs5WrrBFuSz0BEF6mLfUc9fujVKFgRBjDDdN3jLjwY9Ayu5xYnuoBq8jnolMfLgm+aN7zd
wm4nbx3QTVqrYGRTaYf3lGiTZs4RTYJUYTNFT/W4igMyaCSrPH3DdhioVwbumsqCTkx6MEPQlDfG
Hr306oa2R9Qq+dCirlGAajLx+fh5LsOFuDCUFOzfs3dKBcz3SfQ96EdTpY30nnv+Wga5SLLw/PJQ
6jixqZu59YfuL0voTpvZI+rPtXl/pCScw9wtKbNKzorK4ae4IvyWHiCmil0GCbn14hb0mF5qPW/W
QeOwb61PaTXiASkZpKH6d7y434iby7LgeUQVo64K/CAxaoL2QoqCBXLH7o25aEFvz9vthUDZpMz9
sajwBcvo3l6bemscfuSTmZ0OquzwYrfDk5oOxalhnfl+xRkiiykc5eGKM3vA4DGagcxyZTRQX5PX
7xOSQMqfLhaOPNHBHfh85B9Xwq96191vz8keuxaiuwpKqipUVTQyJDeV/u3h8Tl0fFVEAVXaXKMP
G7Zzhda+1wr93EVatj1Y7/P+S3iJdC7dNy62q/F2PtAgl859g+GVaHDuJNq9X0xaK+1cLy2V2eyD
y+6mex9UImhtUSZU8Ytc4WynVMeimpZZcpOnmAfeQUmydBaQ0SPoCTBvun/WMc5CnlwMCf0FTo31
dQpSycPnov5WwV/AfsA+Na9ZfpAfsgCvpJq4Mok9PLUbGAxww1sy+CY5epFv8niP37ov6aNnb/Ti
VVFkFMEbT64RD7P0q5ERZkMwPI1YB0TSe0BVYsh24THLm2nB0BTMwu5w1ZXOlbiln8ecYQU1+ZOR
aS6GHdwaTCsGume0KtHuCLfJ5MTX2bNRN0EXM0QRIwYEHI4M2LEBoLdsPlOyuX0Q9Hm5H85/UJsG
VYlu3UfEKDoEq5Ca1TmDoPa76Bu9onJyC1Qmlb3tPaoR9JXiG1ew1xgzySfASYdZLbgFnVVZR5KB
LQZd4csjdWf8cGXkrzqopVAbAtgLlzQwv+bfl2gZtwoIldtzZDRqhd3H35K77IOj2h+6nuzp8WtE
UlTULhXwfzIh/ca/el/Swj5MIyKlN+SCWFd0M3I8nH9I+B4wzeXiC3ZYh5+twwu6SZW8DSHJJzmX
iWoKg85+wVuYuxHoM80DNTDaF0IXnBY56XPy8RV02oSmUJQQgAQEz3bFxyEZIBJfp/z1cL6Ybwc2
C/UXfDBfI5DcvmxzV7MzaIp8ggjNE5KNF7+4tUVaCM7CKdM3QdJgAk09bU8Xj/wz0P0ZL+CqXp3U
fB6CaWDOvuMnIRuXgLeDRZ5KmBX+dklsorqnD4uZYYfAm6jK4ObdmGrSeM0/9SjqZsovwbmdn/YN
0ZGLuBDxZo2SCW7xa76RzqxR0TGBjUkuPgfwZfve6uE9yMm4KpHzQQtejr/da4NY+gEmCds/+sZZ
io2ld3iuMCmsSaYrQ4y9N+zPnB6g8DaBcTaKGUuxO3Lb8sklON5GSOLc5X3e+H3nj1FImF4Vaw97
5fwtO64egCkDmwSx8+GKCgaH8YQ0MmK0jmSuGlGZmavB4gHVf2RDtmeo3v791ObqEC6UiFlPQs5e
AEZ03C7mTiBLrix7RjgLD/KKTsMVWjzKTXOmmDAZNF0wyFShIvdAjDhijfDrBwxkupKvgXvNKcNr
JG2YjhYaeE9Jjkduh0kDNYSUfJHOiJ+m4LIgpoiLoVG3AY8scePLySPRQz1VCRsgGdx5kYNrlr6M
zp8+4sjeF/zG7a7v/FI8qh5xZo7uESw0Icxp3WEvzZwV7gw65N6mGlXLwYZcAchtk2i8CObMRxM4
Gi5ZJ446/kYV6SCoKKev6OZ8xtdQzNrqHLE8NJ+M6Zi35/Wmt6WYPE7bNZfI0Sdd0pemPTQIxR9C
jxiwHYEjjoLkjEoE3817MaA/ltHuYCYwu4iNFWKtN3mtsYWJGXqMNZloi5WMZxi9Go1O42j2mwSZ
FMz1lw7nXwaJTe+Hholj2AfItOPS8nLS+BKQw5BSlNh3Ps2Lr/WFL4TbhiqBP/XwSrxJw0Avxuct
JtncECuTt4M0OijwSSnk/4lhEiIfAgqOZf33FZEkLlZikWbmPhlgJc8ZWefX6SO5zC4nVpH/XgOe
cbe/IF9I4DdZ/AvZajBhfHjsasZe5cKOSe9XIn7EAONkDoFzXsOcAKYmOdfg6hhTFK2i4w2+7DCX
kTIf+HcutRw+Jt+ICUHuMKwCyUZfy5IHY8JGzL5kgbMxU0lai1llBu02nmCXOsX94llG0eXuhmG5
IXkoZlhQ9PMfLgvFx0zKHkwQEGeu//QGiXYYztq1kXCqATPJAZYySxodUW6gkhVKY7YL7hhIqIxB
ngUZALQyAmverN5sAKum5vTKgxtdaebgKgPrAh2Mzl4Ty7s8fI2viyf9iH7qj9Hzo5K6QhNdowc2
ZA0B9T1i1JyIROECYk1GYZMnIMHGFFGsJ1JEBj5qTjG2bMIV8LhKiIBaAAd2IoeYzc2aKQ30qxA7
IPU0DcvchdNkaBS5+k49ETfugm/FAPciJSWS96inGLUkJZ8/ispqgYzdZzjtmNzvWJ0z3ZsRZ+/R
JeLwEbaX5X1JCs6AXeHfkUZipmz2pwzOXP5wexNsh2Q+nwP6m2CrvDlyhNgoH+b6tYRhtVZUN5hq
icyaEtQ2YuMAoFl8YkTus54YMUY04zDM9g0kfSh71xkbM9vtA58GhhqDz4eVl1Cgn/9HJt1ITRVC
DOs98ydGlY8Jk9NlGLNFW/lKiHDreRML0TYaDphqpP1ohPn09L5s7vFgMYzIVmSzBwPGzotW3OWU
DnsABE7FU0t8Lbb02tN5ejj7XaRUC/ob3BZtVEG9F6vbYnBAeG5V0TX8pd9R33kmnIEwxmc6PUAM
1hsSKOyUZACxbyHd8av46ZeuOjfsKhDi4iczosg2Mdu4YumRVIR2+2Mq3vlQbX8hH8fJQ+wUOFPN
LL3i4BoivlADJB7qCMTEfvEqOrskYV3kx/K3YtOUTd4QKml+SqSh8OnfVovDnmG+VkPeIW5du51R
xm4fk6fLVgpXp45kVr0xzuZiiAlwmztkIIthn9cIKrhXT3fofbh7ta96qscW7DILBfJngFRQGzP/
iSfMYEky7wMCGB/1wPx7xSBRfDiGgfHe8Lsf8t0Nwxf8N4PX8Gi6Ap3r+5hNyxQ6E6ISt8lBTBss
wB9R2Y4LXGdCaIiZCnXBeUS7iSgHVIqqP5tiYgII6ad9T3MqZ1r4/aA3GkS38AwY+py/Ju0EOAoW
9D3GOgk9/PVqm+HAAJm5Cd2Axa7eZaM+sGkfMBFozyIfLb576uQbEOyHj/NgACShhrXQpwSfXQsS
AlKGqava4HQqgRi2VUonQc9RQojAUalmx4ciDplgUnJ6jip2kNbpj+ir8PWgsMVxuOoHPxf5PI77
3FlcgD90ABwePXDpxXwRkcVE/PIoN/c9BBE1Owkia3FR3rQoMADI/FFA4KUa1ZvLChyv8n6C3qRe
8mS33WXucEPnMJiDNtF1UGPcNrylthZ9tb4j5bIFyu1mxkxHvJhAaLp3sCTd78gZJpxnPVw/x7Lf
LB8g+0sB+pbBeXYFoqlZL7Bb2x/IC+wdYFDB33zD97SadMQhnGG1gZ4sDXIGQQIEQelogFeP9WtP
Tv0G3gDgICYMhHQikGBw9jOAHUE3tiCOZSETN1H9uJfVYFzHxv6mm5Bd5/GZQiB+7Quav9WXTXHP
Ztts2z3D1IoNzVGzPY/4uehCYPL4AaR7HB7Vk7I0SMKaa8t3qi505MqHfmYNIDYJGTgNuSO6KQQL
H1fSBfjxiDGGwNYH0lIlLOi3JF1zALT3nd92gg5DQ6ZaOxUnPFv6MLeUodkvrU61MGPechSvNpQm
bwZu7xaquL4wSlJvsey26FXKjrQmRXKQ0CsneBjV72KUFrzOSzcvNM7ka6DrQ3bMsQO2juYGnAlc
LjM7igsGDoAoc4sx2YEWZFbvZuvHKr1QdjNY4ecyvYDuAxTlQnp4a2OWAzS6ybaKa49Bhh3uUcKE
6Ndx+NRgF8zDbOwMsy7zJp+W2idShyQD/qPhkcwZ+pfjkiwQHRR4D5Hpg2727MIZVu53Vhe2erbk
Ha0xHycXVqZX0o8y7/KnRXfEkcv+/LPJcRuAWSBVpjp+CL34lwuK/ZVnADAywURHp0lKQEufnP1h
NXmisgNGZgIgj+tR+K0Aw2Di8VICCr7N97QgEBCEpMWDYHJlaYPhO5dX2SzhN5EMNgLiZC1KtJIr
OnMIXa2whqfnjI6aFQn1AaQHrqNgpnxY8sDirxsITWAh8JEGAEA3q1QG8PhaoBDgZgaK6lZ045eV
Riyn4ra5e25skIS253CPanLc/wzy/VXy8s0rOUiQYzQdPAXgRSn9etGZPMj8Ii4rQbE8aYT87dSl
oMlQ5EN9sCkdz+bcny8mk31nLhBnkNhTRl/Tn58usp1pjorrAAExOUcvs99ZqmL3RdS1/esxPW10
vjiPkjEApN7b78YF4mnmxAZ0bDhw8HAb2vjM3gsqQroXVHnraBx/pHlSWSjOi7HmfABmDuyHEm+U
uGhTRRRLX4bTgM9f2rTJJDAgnK7WD0oitCdMNXyiKjYfNAJsT+iCCb8mbxzMF6xLYjiHrRgimho9
J60x2mJ0gSjC8Ty87talb+GOQvus2bVqAoeQGkh2z/NpaYp55saVIgdHjXlRdX6hD8tNDY1ecXFp
inRk2Ix5AAsHyNkhUccHadgqQtOP2ew+J8AuBH7SoV3wMP6QImFT3CunJzA1z8O/W4GOB4SnObUZ
01dMAzwO3Gz/md/DYqksLxs28zvdHM/n0djUEyZM8HjOeaE+5gIs7Wt1ed0YiNj/qgmkHstVoIsr
0uWU0xckD7r5BC7Z7R8+DB2gHMqAfwDsO+nm8o4dHMgDMSL6YHI3ABMRYOZBj1Nl+XhYBsgTEb5H
MOFKXC7zzb4AVscf/9o/A+dfygmTM3qB7GSeHy4y8Q1kBRC7h155wwJFQMBOAtGt0kZxl071Wp9C
kiJ8BHsih4W6o7aeqskuD9Dd8HJkViL3ZTYGR7IDn38vLOR2xJqD+fJf1Ls1GVM5P+eQ14VeVuLZ
U8XqvtZYWSyUr0VKiAVPyRfpSYsvBJaXVfDCR8nZwuEIMoJz+Gx9sOwVTrfAmsP9FmdBC+vdIZoB
0q2ZYHvHs2SxTh6wtVhypyz2K53kP+wOdru2iHpALygRbgFCjtq5dVnhAkMFMkArE/MOwN7YYLr1
bQNsy+dST2wL+p96IogDfK2wcaizhaEGxCP6WXGA8nFB2PUdGxVXoz2CukKiQ7+jUVIxvrBcUc5s
2bn00/14OXD6Ly7YpAjBJnldEvicseyl6Cu+c54gNqXHsY/omvbgQdyAtJbWNQ8hsB4x+AQkM8M6
rdhBT9xZEFaELucTGLL8taqNRmqreT2oBymSRMY5/9UTY4UCEbIZac6pPumQbmAl9Ns78PtLeh5X
6ATPpz5H4zvNWTJMoqLghfiHoDxbP6L5AexJJdp1a9ahgVBV1CXqLMNXk69ex3IOkF2eOJN52tac
vawM0gLw+o7ReOiEfNz5DO9p27OMWPrjkesC3vU7rQ+Xw3MphCVL0FVoofwE2PlTxcMEH/4+vjLi
jmGMnkuRLGxyjPLxpD18JcgsHx9B5Q749rJ+G2LlsWfxEz3Eeoy7wud//FwcGeYDHxgrHwMESmxm
TH0t7es8gQsQKzJ4F2nL1QFIFVx5Qzxl4b4RezTuA7MmFyELX1XQ/5E2t3jSKS1UMCpSHM8WKawy
A6V7CJ7cx82p0nwrnz4neJYphQFSuynvfRDeUm4O6Xmnbq9d5ud9T+hw59cxw7v9x05aVwRbbYq5
RGdACgdgI0wfMqtsmQX3Tf/AYcIdQLzJKh8isjFhkkpmd/9s/KJi8Abt5UGNBijh+TVzbAi5Zstg
earFSpMz80EwHW5gYb6E5EF2xXbZO/x2HK3vfef8pt89+qvJ8HiftOnAw9sOB/YxSQWYdmMIrzZp
tuwnj5O65OZwXnbzZsaaf5zQ2UmKKIKQpsNCgOED/ZPs+S9oMvuDps7I8hV8ADSBX035Z7NTcCCc
NLYEtBm7ZosDYzdkCCPKQfhCClDxyLDuh0B8D6tFcofZkIJuD2CywA4a3JLfSV9c+vgwip5D9WIk
bHV8ywcZOOr0gqiW+MhW+dsNdIbkWOwmCnx2pEkWb1jg7K1AjhV2LZqC97/djFExi1uS+4/TE4EV
XCs6Cn1DY7nWN4P5LczHmSdP36m2xxG7/uyw4TvdiCvY7Mr4h9/sTvoXBDPZJ5+4TYyQZxgLMj3E
50RBrW54i2zszxOhcYE+e83I1I/YN57zDpe/vIKP4mhAnQhhQzPDD3+tMhr8VfMmuce8h/g6J3ty
9/KuayK9xs+xFL/S175k31nfziaqldkguu9rRrNC4kO+bJSlfPpN3nHpM+DaLacIb31tdPaVBZLR
6YMnfvxq/sDlv8te/DkN/XosT7neusakKZsCrw+w6kprLSXICOX2+OfmMwIOhXykFj3BgGnh9vlU
x71mmvtl1AvKQxtAuFCU3nCW7Mst3Jdq6wdlUsX64pqWo/NYXdyxqWpgHCz3DKQKeb/Yct1bWo85
EI34vu88WEYUBMy9QyefESBGEo8wsw0t2K3KqWIO3VhLKdxrt8bs7d+27x0T2dm9nYysbeo7Bcjj
9TU/hzwotwPnF6Og7FIdmirVk2cPCPzn6+kXGnP0doa+NHoQIfwD/H2f7tvXrApUBO/t/D67hs9j
fnjF+QC2Nbj83ZnZkfAUsWsNIiplvwhe3nOqEXXwSto9b2gqwa15g1GDfZwKGnXizwdI8b+BRGQd
/iQ6+ipFph8AVXuP0YD4nnNQ26RHoHz62HciDM3SvXD+oloMLx6WpU29rO2z/2+rbKeGexlYLBID
ydl1ga0fgfNb4E1AZDQCSRNzLLFSh+OLB5zrckpQ9LbWAyFDc9JSlQl03sWwqqCNydgPIKVvkJAo
/h3mg3mA6InsXbz52yPf3sSOgh4HlSDCWOSvUvgKG5QG1JW0r6NsNyxNHGHrSzJAh8vp243U8Ckq
b/STszsQKfG/jHDSSKsWMg9K134o+z8YQbfjG8ttgbSHQuiFsDhli6H4bAqa268WtBabfggnB7f/
qnwKYvz1Lr9DYtPf909yIkFNOs8TL2KVUwAguk8mTC204HlkX8r+I+m+lhNZliiAfhERwsMr0I33
AqR5IYQM3nu+/q46N+bYGSFBd3VV5s5tym/Ao36+v4sPtXt93RLrkG/jf/qWX5eF0t27Bfx+LUdu
ok7zhu560dwvO+I6G8bq2X2dstO34jywYMDLXkKdNd2XH3VEKT51g2xUnHkm9+U1rVK8u3UKII/t
762b+8zEl6/p59TTt5ldmHThPTzQNPNMfL6vH5svJ+0mX3nodebRPVla5qMUB0nlCfZbtfCo+rwL
vbgItTYyon/7Jy5m78RkaNvOfa5Hzp07ru/vCuD+BRxiUIk3vglW2FWcmJ7DOImileq41hWnPkaT
4gma/xyR8gSNUSp0V4zxanSkH46h+pTqopZFH9Ev4ZNqe/9l0c0lUvNLJL54K11HKCR/SyZQye8M
gYVjBUfoGR2/Lj+kQlUtcB5KfelzQ6kp45bjFa/MdJPz2G8GmoItaALbTTf4HTchBngvuBjRvWti
sQjl0KWWbOJG8qCY9m6zXKxHw8tf1pb/CCptAOkoxwBrwcwf45+/FV+Utq6hcmsYclaP7VOUqpj3
R3+v9pfA+mb26/FPlHKEA4hJNfD8Nk+Re1qSH1FGWsa0TvxNP9KjS7sQF+Jt/fT3/NDL5LrZ9vST
M3PG/Dn1teu5VHkDuHuMSpiuPJoeu24gLGw6O3RniMIyUswva4mZ0hQbKQ40kjvG6rmq1Itf7UT1
zIfJ+PnSLfSm728x6+oaIkUlW010luVk22Bi7iFJfGTRE1+NywATI7r2Mdq64gDrzNHb5176K/ex
GzwNk37MMMhbu9f6q8HSvREtjAJ3Fcw0wCHPYph+ovy5GbunzQeaW7K1tpBfnUR12UuUg1blrR5+
/L6SjO71wneyalyP1b/ub2vUsV1YwnPE+buJ008xehdgcu6f4mB8noDcBu+DU2v2TaMoRX4ZAQAa
i4/b0NPqhk3r28YSs/lRTnOwIX9pXWGBudql4+rbLV7RorbpJKsKhETH2o/v9QxWtgjY+D64th3a
/w6fDmmnTtluXVr+CwDXHEzqrEUKxVxE93A784gh2E6dQv0y3MT/uRKnZ5y9DPFw/QOvc4CRWv3u
yPCI1/V7fIScgSja+bL4EOZot3qinCzbtMrb+jLade84XVQFlaInfF199N+DbT8+GaNpq678oDOZ
V++Etv1NcOFoTUcmJs6nhq2uig7YPcfF6gIoyBG0+hbNm6/mEpms0Aaa1HM/2TZ3h/d19a13GGd+
jr/MRt5n2+ibyO9LD9x8TQ41Sov49r2AkqJOzX9Dz68nmmWJX2prY9hdPxmdBYutq/lIv9R1mWvf
GV5ySJ6gx3nEvbpVrBpX9xbjafyt3+QSwnrhhoV87B9/MxhBzJJr98HtJ4flWpyteoGCx/iUJydB
OTfOfO1Sv0JS8HQdYWaltfO/KVv382zxfg9eJNHpk7H5u7Pn69TFj0UD9Uozx5ALVSDCl93ReFTS
rWL8QTuGzWDUAU7luozxhU2ofy3UT7VpjQ0erw0nNh7aAmoUuKA8t95vk5mcN7Y4jGOqaKzB5hUb
OuvgLDrud6KAFt23/stKNFfxAl4f9UcdPcxgJ4d4qoTETYY6VovR7BoM29CVNRKs3xfl30LpWDmU
PJrlt4p63qI7GGFMpOIZmObiewB4KXl4qlSetq5beVebpOJU6etmvC75IfpMRtz7qg/W7XSzdbht
hAKBD7frapOkZIWCDKEuagV/GxFZtUzr6Bo4dyw439Fe9YoQEBsFQ53JAak4LcYKnNkMxm58Xcr3
GKLnDcHPw97UWfZEh8Z+zvercas+WPYcAk4fp/x5trGq5YYWiMvJ1SE4MHjriX5yvG9Rd9chBY1z
+eBh+2SDTN51ruBzqNqv/405EMEIeNLNXz52TM5kp1by+AbUa3F4Xi9g82LZolPzcDwszxuIwLzQ
tyqHMPi6t4y0kZ2vrvV3Tz5JVCglPAg3SxXjrJ0rJdrT+r4aSpfeonYZ35WdyT6QMU73C3GmNY0V
deu+xmeQM3sK3HKzN8s8YwKX78/L6cb2XaVauVW3rWN3X+/B1ZvF6kUM2LOT97Au+5ygary/AOT5
yQV1/8xcjug2Yu3e5pFH+OQj+CdCe5R8n0dKKQ49fA2Ios54ht/JgOlXj5VLc0uYGBxg06zlFJY1
26EmZvuPRc+wONFG88DFcZQ6b0Fe+wqYKBN/M7XiK+j2tmmCmKHgoIUDqkwhWX4Mv10yXIBb61J7
uvM4lz7/JvoNZrAcTtxLAJE9XIRGWZfVTqExEhS7ChAB50SguS5tJEzUa6qu70M3w6d2y7loE/R0
guNLeXIlyFgzrcIOPivr2ji4EK4+iOq7t9rkWk3Xfq/vwI34OdSkrJykuOx9xnNVYenRm8X1fW7l
o4vKK2E9T75NrbuKFHYtwYMJFlO/F1TfQH2JoxLZUl2lpt/XXjdyJePe/tldfrYuX9qvLq40Ic4v
JLjlTkVLxmdFO/yaASOwdftxru+i/Wf262jx7Rv5plalPK09Y/zacn7wjxVSa1NzKdvGFB/7z1Qr
0+oV9RNvkt9e1UIPY7md66UVEx6k6hpdqWrg3r5+ZD3jWUVmqnXvPjBbA/szWbtE+CrNuwc017rH
xc4JT6EYHjtaVCka36l4Xt/WOUsNTLAFFTanHwtzl1DP2Wz0ybMH/GZkf/236lDQR8/4rdWZOqEL
31treF8XmtLI45sWencE4Pf5RaidmkH9vn4e47QSlflReoOPXGydGoXaAie8V3CWt1+j9XewH57/
/WdyDWoTr8OOEaGoeqnem9OBGIE15u4s+xP0j+lIu3EOJkzl+Q9QXpLO+GAbrW1Mm2cwgUVbTHjv
oMG5vye/fJyb6uFcuXVSrZMS4SDI5DS6BrqDNvo3iPiV1D2QeRhp+hXMj0ZurHlaNQl+wF3dQvKr
WzhEqtTBC1ttK9mg045XvFd5bgFQGHXzyzFKPH6s04O3QxhHhFPbXIy30al2QP2rXybTT4i38v/9
8APZoNGdkyueJtfKtrX+ef0dxsf3xTjTPdefPbrMgRC/T9jP9qPQyneOgOfTONd69TN10Jah1bGf
GOhTPSPWrSItF685Ba4bhd6Z8ILHVHfee3a3o7d6vlGsPn82M5JVRPp8U2++rGYt3AWuuiLAI78m
9yt8TpbRrVGM7pVCCYyqxLPPV00nO0XIxnj3lYIuMfugKUJlAeItDAWD2/Sx8yTaRIurg4Gjnl2w
sbApJdp31jZphcqxepjNpvVi+YpAPld8gGn278EialELXJ1j94lN2VZWvvETqx2RLhKtKaExYy3V
FnHbKkqjavBZaN1v79f0JLnuryld8OsZsO4rD70PY+TMrbY7DTfgaKfRi1dGDfZyZRDK3m8Z5y6V
bSq+IB3wPM3Us9m2/53OG3sWIavufF6f39tPVFViHgkj3b1ov9PwMYQq+/9dbB+pbN7fxucvOqZy
sb1Wv3lkcTUC/3zfCLanR/scZ6vfDQnqpXnoPn/NZ84mTk7ede+VihKmpaD5f0Y5h958pIHd9N44
Yd/rh1N1/WvcmIAmvGqXV81/pzbxLtk+4TRg1WSj3StK76KUpdg7arc53M4rl787VErdDEv+g2J7
KPasc+S8fZhh3bDhXuUbtgSCA0rIqXL6y7H0lT4qyJfi+1595lq3THuXrs/zreKpOT13k+n6nuEm
Agy/U4PvVWfzbK3vtXUqTqaQtxelzXl4S4802neyq0Vtd54cE+P0pbnYfyzpenjRsxkUgSgMSUIl
/f6FTdMbqS4I+T3EpjzifIsI9yP1de0fJkCjY3/daQNCVr3XRIVjUGQ2riHDwQri8PP4pCiDbohi
oqcShHmsFn7yQEw36jEJo7clM991Q+vRvP7bpKMdegaTdeJYvEmL6uv+CsbqKsddj6PfeNFTKo8e
EyxpaB7xq1u5LPPeCmDf+PYJxisVj6jV8z+UI/aB4xux+jzkOQQFe0Ghew5mXwwa6fslXH9f3reD
ZC0PHWzrI83ZUmPfq/ixHcw5zBbKedZYxEoq3EXl/JJ3iDGbEOKDq4AlKatl0c6g8xwI3YhnIHd4
cprgdLDBlc2AQZ50Vv47/72+p5n4FGwPyLAZzgQ2+QuncrIZFT8Lw3n+6xqfGslb1CjEuwgmOMyd
Gp8ZVlciky7qfsMgCXrVwiitdlmwene2YrYHBGCxDGp86JOJXPajwJoLt9BBXQxTSDOE5Zj7joDp
3AhH1U3tLCd3w+XhEs/irXT7F1zu3u8Nzt3Z3u7jBiV88o1evT9aC3lpPwAKeOP+337AII19o6u1
rhUsWW1vNuJVIK7zTcahV+FJJNPBypRtDMlm5o7iWkp/S5C5/pl77f9ezmJjHpQ80ibjq1s5N8gN
kp94SnXTD6YpgT4tVbiUGew+rKTTTxjJt4+eaxXM4NY1wHi65+fKnssp7SIIPCqI8mFMgHepmUyG
uU6e3cgmXi34OKS7xS5GoEidMgEbcoYjg5D8jRLlEehMpNQiYcvnL+OazQ+kgBqCECIHeqX94g+E
4GviORTBK2bx39YcY3YtlFaQZjxIaInClomxQQUZDQwElfM4DGYSbPQX5Y+/k3QIPJ2Woo817+Z9
g/q1aKeZG5wpYhpIJODkBC7N6524m7B3GTPYiCkEuts/q+c5cPThtl0bTHLkvxbSCK9OWPRUbehm
ODuOQ8ORQKRJYzLBF4ZM2yfLsSjFz4eBTBm9bXiEVypXp9uPXcRbaLzoGK8a7L65UKg0T+F0ubxy
GFPoXhpj35X3LZG2pbc40dYdlxdfIL9n5fmRzZb8dQ5xtfGitmocRvnPs1GV+8xdymi1GBxt3Yt5
LlzJkE1nmPzHtLZzGAHiij/PajAWPpDS58E9ayqcU7xor36d7vcJdKWU0WJdEbUa/ZOeIhCCrLHu
LkLvwSFb8MVkyVJOlRBfJ9mfc+OtxjgHbe/eJ1umXuok6oGIEwz4eCJ1GPyMMh38jMkJoKeORD3y
+KzlVRnwWgLgLIQAgk6pri2foMe/qp8bpJCCpnTcZ1YgdlokhfZ8uBulZpt2/1qD/xHhZcqQAB6p
Hz822GjX5yRkddmjB4cPk0Q0sMa09+gnBzvPb5Kd9rqqvEEWDSyhQMW6aCRzveD9mEaJZLiNtbWr
/xQirfu7ZMtKkO6dmukBQYJFdEZ/2kAVQNTx013jv8phdz1QyiiEt30PyzKa2V98o2A2I9m3moUh
1VeNe82NXQ4llXG9NVDtU1T69/1fgB+MQQnKguEnymWQX5+bJBysl69t8sB6YDM/6jSfOuds6/kr
kAgQxi9/kp2ZJVayZBDlKcONvQKHrgmFhla6RlwT5TSvczFaO1QtZSBLlA1kJMnaAtpq/o+/CiAX
fP9b6OF1ALI4V7eOmELvdqzKVL5F8Pc8M3aUjRKny2zDKhMO0Ag4IP1mprdsQUCHAn3tBGhdHgoM
iJ5MynBnGlqRiMbX7LUCfGnSyWmAMpUARuWs2fGx99LjPTpvLeyYTkGv7VoWS9tVBcw351oTUwGp
mKSFYEk96vzkmyc3pTdllZjozpkiLKnW7J3NC5H0Vp2PV8RbRMYqSrAA2ygs8kuL3UE1cI2eGOHY
CjaITFXnX0pAcUK8xr2M1YwTl5EZGY5ahFpmHPDX/7YtZ4zzKx1XeMhXkCFLNncq20sIo8xEtiiA
8HLAGlfbyAsdM1ayqX0jGMFAOWx4HPs4i3C4xwnzLl1V7XwZkKbXvjXIvS/uzxTgmCl9O+l0mBpt
22OGt6atlN9N0c2U5QdTuUI61HiYMOEnAuBBjhsneY6YDnzS1P0RVMrx64IK2WemMcAFqu21Stvy
57LsXTrzQ3hI0Cly0lF2I0uR1LoO0YNIGgFgTFpX5Q2ItnpqBSL7lrSWfWt54TBklxIScXIu8SYg
A+q5QpVFIBSS7Nt0Jd1PvdUu23+vZO/hNuXiN86LC6l8YWg+7+fPtbtdOM4n0xUCjRzjz+Y12S44
IbMOpvTx3chwlSDVqSavVSyGF7PBVIXX1foc7wQqfjnUbHF5xPYbTvejudl3px6jZ5Q/R5nbiDkU
ajd1r8wjuRdPkUpBfYBN7QO0X73Vv82/hUGq5woi1S5SdMsLY0Cdah4n5+6Vdn8+ZKGtpDnjYhdF
+s2H2+6d79F9kv9MvCNOr7z+9zDaDm1PM0XfIM/fN/1e7B1+rzMuSGFX4c4+Nd7flROfu185vXrb
4Z4kQ/1rQe2bxdZiVOzxceS4g6h/audmT5qx6D5Lji5om33G7L30+140Vckhd53dZ+zszn+Z/k1l
OG2nJQNJGK2LPmtRaY5T/65NoJI3crGr82SU8jLI1LIcRH4tbQkF9dP7TcWonXrcrc3FSPbtpFjZ
YPHu8TGDywsatEHUpr/5PQ5vnWOMR9Z0BsorD0xQfjAo9uQqGLNvlVQzUzv0wwlxdCJeKDEOLOYx
Njr78PdsjT+efxcRFd8nc0zpjXBaUsvBuclgAH1VI4Koemtf2pfRknVY4Bmz1Smb6vR3fblP9r8k
OKQ/12jKQ6It2JWHKSnrGxkZtZ9UVMECp0/BI4NnhLf5aC+HuWbR7s3kyAm/DzO1Rq6ZoK3qP4fn
btC+BBWMX/a+od3xX6o2Nauixm/x8flMRXKyHHCXtiw+TPFF/615qXoJmc2hnsAxREmI18I7k6S+
T1tEeJSwOS2oNw//Qh4uTzPBQdJbyGK8ErrEsGaI4kNZa3ZpM9GvmNQFv1fBh61MWcILq5pLzHai
8fhA3JQClYimILPXYKoH4GchZdg6AUAvG6n6bNF6+4dl30/Z+jEq5IDe2fXuB6nxfXwnEf7mIOSS
cdmZLTtSHYarHjpv/TZJdAjYcM3Zj2JLBxeCzSRPMfxWZodgOCl3Cd47MfJy3jhF6QzIqgP/l6PW
kcGAUhQcCSKL5lW4YrdQ2jX1mTb8pRgoLIhhAiCwrIf5BbyS6EXvbiseBXvzQ+8+OBoN9FjV2qev
cSjEgo+07lmj6zLV931mLgBQrOFS4Z3/Ry/Vh+7KczL/K9QPs/vnQrn/s2/Y5u566TsV+NnEa/7r
LUs+4JzOmWheLQ6cT5VkOdvOd2K+3bPjv+TkgfnbSMuoXw9IN7sF3H5jgFFFIGGHZorVNv0PF/Qj
7/99tAaHOXdxJ66SGI5EOhfn8wY3PWSuHOocbzCMzijKDL0UJplBEjRAD/tLHlsNCgr2MGwMsnYX
ggy09By08MguFboTFin9TMpejpFg+3RA6zTRdmng6Zh3euMUkGve3wr04pxlGz5Bg60FpCEkqvqI
QWYLIgD3E92keym40IchRBl0e3FqL7q+8JOoZUZR6bzhmT9Kt5UAhd72n6PB1H0kV+4zCzdMMkU3
YKhpNwPmsVY+nb0pt5WO+lA/1zBZgvJaSRJsZhe9Rz0o0g+z9HBRT6sJ5rUbXwG+dmqbJHumU2/J
aT3MqqjORTHYh4SrPNn/ktkP8p8PRVeglFN9fSNYM3FyXwBTLCd23X2YA9wdE6zhYsyNgUFl+/ER
rPhvULbCpxBGBkampd7Xsplrm7+EeA6H9pzWg/toL3zdZoYP3DsMbwCh7qICsQRBBJsJxMuGiQA2
NEWDE5lRZq3AWWczDMUL0q7TziyZA01nWkO6jFa9fWc+uLPqubSwxwbWzQBQBQ83dlIAwHm5N/Gq
/EL9l26xaL34dW+6HMBKj4aj3uEtASg6zJxubNECm2vEu6TSncHLQLEra3/ewZMfMP8eBvoDzyuV
ciZ6OYsWNjY7MBb0HuRpBErsT65Xf/JcX/ZP1ENP86/C5/ofv8pqtol7YFvkd10OBvuEUdX/9HGm
HcX4OdlQU7zUv4aJw8X7o3lXa+bkXuSv6tdL9x/t3H+1TaKJF0yYRh4S1i9V16OdaCa7Pq6oIMZj
yHvP8Z60YDtYYuuw66syXHj3OVjVzKPU56YyWLDkf8wOTUQu9mRHCg2rgKMDE7oYwuIx4EruERFi
VHnJhzm3N8Mrg0GKUW4GRdbOjGQxhcNJp5qpGFK0E521GF0sztZ/SidZBNwbu2/tVSXEIrHiGa0b
C+jthdXwAmyMpT5EHEvOwP7D+yNwvh6CgW+wdwlJyGi2fc6rm9bxLxjVnpvSVH5Qh0W8hP5vT3JE
+qtQX7Sdf/PScra3bOiT6GcknysRH959osTySoqKd0bCEKxlN1G+F7pfnVC0aht0x+l60Cix0C4/
J2CKGo8q1ZP63RDc/NCyY4tFZwSJizbcK7ixA2uc+0Qn9waSFu1jJZhC7JX6dKkx6n2YW/13RvjU
r9KliVF0MMBZ008w91cvQirLFJtxnqFDgOZwzxg/LD3tDKw6OWNi4ibg/sNsA2+Fr98RK2rdJ0o2
o7kSa4UhsnwgSGnKFHzZypiKhv7t5kPrrQhE562sTI0Ff5JVnLdNhX+HpU7AZeYFakQUgCoA2MMM
KoQZp6veZf1cuZtOTW7N6qVMzxhmbHrQMP4IdhVMGYzZGMpWNiQ9F5SZC1j0HudHSzvfJ/ulUEgj
j5xqu9KObaBpoQ+ZKM80PGp7mbgOYBOv3rp1jRXZNchIs1j2UTyXZWU1twkOUTUDLckW09bS2spV
drUvM1FOLi8xSq5mjcsLQgEGiQHRsn0r/5omNWgE/aww1532ih3dTh27lb8jZxLP+4bxS9CvBe1F
Qt90rbqT/sScyFBM8JCNbu3dbjQIuCbONruHmxV48wxVbFPBPRDV245/MHIr8C9aVT7sXxXzI4Dp
PEypm9w2bEFIsGaZJ2vYnoKBlvTo0FDxiTkxv5QE8GFjHp/wgMi6NbMPH1thInNE8cO9MyhBpchx
EEfK9XdK2OO8cmovGtRV7SZw2dj75TDn2NJwYLVz74vu1clrkM9zJRFl/XJS2F4QuAzI845vpBPT
JG1LCNetiucwNIN92GB1cALltA9OIC87M2ex8+H48H4I0PCwd+P+8QjxWZIO5oZlllCT5jvOU0at
GqYSFXY1o8XkEiWqN9yrVHc6XLfehvPWq4HslW5Mh29W7bKeGJ/rWPVHEuFsOdFYfUGKdT6fZ9rm
3zxg5V7OfV7tWggEbKH29SyeR6K2vEdFAzWuDu/Lw2D76Cem7zs4rdK+GKfuUX4ZPzfN66P2HO0K
jX12mHu0V6nBkYKW7V/XZpP7XT6w4ht4+ogKOlfanXxpHtzToyM9kBxVE70Y9Oq3p7CsDYKI0D8U
x3ittdpV5ljsZkvPyo4ZDc0O5VyhnW7tB+jFj28hbfx8bu9IwEMxmd/s/VvpGROxDp42kDg/uQdo
dQmXuVfX+fhl2Lksb9119SvInnCrELiqSybKRnO430vIHIuOvZHmAetx/ypNcyViFGAkXLg4Ld2p
aRTZKdpRpuJAuynoeVnBYt/ylh+kP+5sDTBRO/6R5Q8Ayk8HvvxBhfysnxaz1Xb0vLUwuC/Hboae
LRPMQs7vp7OPWFncGqflNt7wj7s9QmzLA60Vm5BYoFi/vrzlPb+n+cfbZlJknccx6NDZYqFm990L
/fXrWxXgQDdtgEGFBLUHwSIY2ZanNH2WtmOwjOo/pIDo90qwUbVZyN+48/eHLCgfngyb743ZYOel
V78P3+RKfK3xqRUmWbuS/51J8Z88sELSWugN8p+13T9TN6p5814Do3JwVZeo1Z4T9+Ybu2pa5uu+
sdBkhlhSbk8VZsXpHr5Lh6syoy6QSp0kEZj7IUGadHbT2lRHpLy9BcNY+vqhY8633Mn6CypG5k24
FHdW/suvx8ejm+0WCWL1qsYAI4WAPkZC1b9zf5+tqGlm2c6+jkJInM+d1xzgJ9m/1nMfuk2T0ysr
UASIJu1ZjRq4d3Qkqlc6m85lfAPVKwZGD0FBeMr1w/gwTtWTghuQW+D3HCh+8VkNb4fT7pKhGfcJ
c7V0pTgRLhz/ykoZF/uZj/37vret0wfFXFRt3+gCgRQd3YZLNKmd4JX57wXPcWE0Y+vMjXP9xexu
XOqPDWSN7GsYapCvWkFpe44h43KyR+JGqssmfyHTcTOsGrR8FXM6k/IO/IBOlx4TKoDySwCdU6V+
qamQ1LrgbParF8GqYVYOcyq/YYVcyIILpZv2Kl89+Lkrzoqdg3kxtLp6k2miQOwt+8WyARfDx0aW
4u2CFSlpvn0c4SzXJy4Ecq5ce2nAGCAYYfMGL4dAVyilPldd7j/1Y4Xv0e9T2T/3dQe5ijxx81RG
zu6X6JxzlQDDsC87ISAKXCPM3HN85WIllWuSWuPILYZnDBcOLHHxfQUMVfCUTR+JN4+a2XUJ3cp1
gFRxViuNg1OEqx4OjIDX4NJMHpMCFhy+tq/xjZS7QMERaACpQL9h8OrUY5QCWgwlbLG86/4fL1vE
E4zryue3WMMhm16+au6i2eiTO2fPo9dRA/rWG73IvkI3Drv96jm49BaFwLAarTGr1uVs9Zs3DQ3m
oZZz8Mh38JkvjTBKxfOoHQZHNBZR1E429I9zvchfothPNzAcWsmGd0+krw8qVIraRlLgUjYyjoHF
8jCsvPXe6vMWCL3UeVWRP6uJsnFlb+8yvmy1ld/OGW/w/LEbp7BsVoNAhjnL9kFCmr1X39/nrsxk
MoJ4W1fL8mGwGFy7KChx8fdex+hxc9dxZnKpbnuPf1saQk4bw1UfJ7y+vpXyWMvT0pUu7VkGaZ4/
DuPVF0LpGnr3bQaZSZb2H3RpNrQESLp8/k4sJ7k0C559bXnJqmN1/sga09bNezX9Uqzjh7morwhG
WJ8bJN770+K4yEHt9ree17PBbe7KFyBQGBAjdeFtUSFO42Rr95MMmXHKIFZ21dU4E6gi3UdpJlek
SiAZzQb5smsVpKyHTip++Julyn9ZgOyJD7ihmpVKy+2rTNy/8ue28nkrT5CArFSlJYA3kKrTFDSP
8n5dyWerL0DCw9FzJy0r3CEttfQyRqdPnqqbFf+17aN2JKu1xG89lj+bQqNwj5abKHUYTC28Qntt
rL6sZXjr4OC30wkHaDRXADram89NkJclZHozsD/GV4FE63ISSeehjzwto+Kmuyr8vi711T3IKdO1
t031pZ2a1u/bhsPnAJJgx+hcZROAcFRoJm/VtwOIY1HN22IyiWFhhf57+FscP1fCTTewicx4ehy/
Dt0tJkai98Ip3/zbHT5zAOVgp7vFdhGQx6fQrpzopRdfh+P79dBZpvvJS3WtOiJPyajWK1sp35AT
trocIbBKjAdBwxocgSZFDjcEbVAzgQfSgzwU2ga1WbwjHs9LAuQJWy9KZgWhStor8OSo8fXq9jkA
RxALRhrpXgKxFv+S00ISAMXSoHKnYmekEgX5+ZP62vnX7m/abkwz2LBv+lTwwE6K7XA2vhkaHKqb
PupHKdGzlpmfHKqLUgcJTivJ6+Q/05nwpbVlpb+twAvfSqMIhWxlIGR6wmvj7ED9WPADUWiGHo/H
WunnicHbaPzMlZpjOTGVGo5CedTP+o4QBQfyrtxZlZt/DFfCFxim/Z20A51O54evmOM4Wxr/tabR
x7h/Kf81DX6G/bGsNJ4Z/rCZL/01OBL6uJtqHwYPMMR5/68cCC/+OQv7+jMPtD8KBZu4aI0/34hL
h4voSul5L5X+36Q6af3HjClvJx0ru5rzxHy2sjwl5uWc8/422pk9Vu/mSH2tsSeAqt24U4SyX6Fo
yHGymUauqabFR1lUa6Mg2C8wPni6UxjcjAfCO/lhQaVtMZYLM+2fEPx5L/UTsT4vTNT/ms/yuIa4
rGcqKQeupX95YwJ+PNlKWsmvXAmzKb1itgRnsgeUfui6FDTj/pMFu1mO//Y9lJV0bVtHQWXunY4L
ZY19tvLHpUTV8ROOEhBDuVv0Qwu+9m/k2rro4035Zx3U46fK38+42x5fS6OfQ+Ud0OYlmOKu5dcw
XWJ1O/bG2X1oCB+mQZpU3yZ8Ub70HsLs4TgScwNAk/W6DzN6f8KFpNS0Jjyo/mjXGqdKjeEwV6pm
rULXJiw+KK0Lx93AC6lkIABupms9FslV+nctj6X0ofq+2ILIwvMDP/4t1SPue6nbnZdmMMI2TqdZ
4iCcaNfY9ELUYcRZqzIHZDJB+a/LCt/3I7zqTcP90Q3HCMFNaeBE9N6uke+F5qSbfpS6DG84hs5m
GW3sPPxvQKlNnFMIbqHD++ZsM9Ajvkof6jktDW3+rfTrlViBYMR2lwbEHp+vkoobyZilQWGDpSRJ
XpWbjXEO0qRXGdT/d2eCpRHXlo4KwVH2RDJVmAyHl3Ln8/tzoD6xCtnpln+9SPnQukXRpeTnhwtS
LPV6lyhp+JaKs33Bcy2mvOO0w3RZL/CKlS9vIkFAeKGpwJQCQGZdrt8X5/8Mz2PvD/6CZxNzRvSV
r6rQP8cyMadrKAgQ1qfBJCHAiI8PqgxySOaXifa6fUaqVw+Xzm0urtA/uRKmUd13RcSxcopIYHwg
ljs6Wj+99D5jExx6Xj2ws1215erM3rlR8mtAEo+PUE/KND83nGg5xo6hHHq4UQw3YYEGJiaGElv5
w4aQFA6njfNooaFNV5CWaARkmZE5+CqsznlbYp3ScttmmVAPDs93UuXv1Nfq2+mlJUs9mNSdDkSE
yDDBra+OdNzT7vCXT3nrLbnVtx8OZadAh+HEdrsF4XPx+/i3/xMdySkTj5SnDDaMOa+rV5e+Qi/x
35S8fzWMkNJumpzq58HJwTspOPMU6yAmaF/5OU4Mwa5wqJD+xXn4PeWZ06F7qDNA2cUnG9zOubPr
bTv01KJ1rV7LFQje4Fz6LiE89pwwLwQw8iWrzJvz5rQxBRIsegwEdu/5krb7xVWHtzJ7YdYWpnlv
Bi/bDqfdBpuudWkGKuKjneMHmgUknePepTnlfftWB6ti/2IW+wLkM9U6FU7lGn+bSntY0O+66f6j
P28h4QWNCQNJGyrlDpjmE5PU3how/cV4Wb80gm2oChujMYNpd7LdIeLPy7pAJGZ1Oaj80NpcyvNN
dSWEe9Ms8PCZVwq5eCl/YtvKFoV8PDvO98dw+vf2tTBQbBEhXnqnIsf9dOtO6vgnzDZRutRDB302
VKy8XvHD0/FfSzvXkPqa6n5ZXu8qp5/4X864hIXHpZZhJ0hEeqsmeFZAmA8lARSLTWsFpzTnPNc5
173eOvNDM7VpmG9mFu2nJHflQLJdVF82dqd+am+okP/QbqzrQjAv6Zbp5sVkn6cpXo9rngiMnvO6
phh022GOfYuhsmJ6G+gND9sY6LxdkLZ9j7gwRqLrNWjO7XNL9bBQy/8sGsXQBu6MrwSH8qviEcc8
bducdt6aS33iQ5zSs7aznrCmzB2xNyaO4NHqdwrX7LLhryIsiAk2KR3dy4+4IEPjBVPnqswyvdAz
nJko6KvTgW+vkU60ktx005Rmx0gubSPdTTHGWbWXgkt03Yf3OVc1rkF6Gvj9xm57aOZrQlg8vxwl
DLepxT8OAEK7NEDoXDm2wILmX7c/xbNsQ8xy5al26VWZFWwbi475CBe0OEhDzloHcZOCM4OmAMCq
8T/qzkbmJfXLOFvNoGdDZbERX60dalW+lgTqpRuH8XVf+lrT/qQ7Mq+r03jVIUKsp3onq5S8CPw0
YlM24idu9FaUcIo24/tfWEPw0Apd3guEPA/ni0F9TrikYG4+Nj8PuSEyvyrpGYvq3yW+M4wUg7d6
+cuP8lG6/ezxdbRJalv8YMCeEAEbsS2NRsqG1kh72wyiIx4FPv+DjCftTeP+4+uHj7St9m4A3Vc0
QaMyVgCVVL/vPnrYB5lE6xqWbGI6RLwaB693WgYbbO1pQHGrX2sjt7mAEGzmsispd93On/ss2GAP
/9GpNVYYFVNt41La7Lbt00ts5OwYPaMsQZXmH6kn+LS5ImZb7gD2/lxL+JAGm2xOwZ0uElpnoZ4c
4Js4ard1zd5/g1N23I4dp6bBkdm95S6xwLWQEmxCBmNMSlkRrATvTyA6eGTFtDL0v4pymSGR2N8D
5h2SEp3jKoOfRf8jXZvRqAlGTPl+8wHmjEPEAY+1FEJLF3YgnoFCGO2KoF/jHRZBIcT9oGDNlHvn
Cri7vCahRXn5SsWU9Nf4Vk6TYXieDJsNDmhJHNSma/l24Gnl25n36fsSHYaxe+iw+E/PTuCQ3ddb
ZQ1ZQej9cbZ+p+7lNNB2Sj4breCIuWrY2IrR+YXiWnfcXN7IauPFUWtU1drk0nGhUFkkZs98Z3Gt
317Nw7y3XLULGBaC6wuDQ6q3D1Z155+CoCo71LFTfE1ux888B1cJMcA7gphE93waX131AjZvFYGy
MG/LS01Yx8lK9liZfr2GOUyAhBb8Qia5NF9PN84tthr1LAutNyZ6IdVvzE8PQWTVNdL8DI5MQrrr
YvuigjAMewMKyo3dI6gLiTBrvsclOsp11C2x4IhtZJjZsoqgemQTmfJgCQYxP8C3pNkFgj//lhHm
8rwHlcmVCl2bQulocNCav29b8rO6z14RJ+1eLnBYkVHec+ih4N0JiObysfe4Ryz/gTx8D6pG3gbw
5Uz3GV9RsAbb0Vk+7qaelAGLILOtHSg92LtShzhq043NppUv1FLJOhTzClKYz47bCXvnx7nfXs7j
J8kMe6VLvCxidEdoqZdCLXeOt4WK/1iRIC8qj2I1WaxeN7VdpgWZPKaqIqR210beqNHszp43Hb3l
m4eTMMDG26GD8TJd12TSF7JxvuA0a+y3w5Tx16aRyBkos/jC/Ya+Yo2vW6trAylmcYaCllen/pkw
lDe28FtSPnoao8tdk4nGho+GxY7/Q01FujIpqIPEaHkELmQ002G2v3/f9i66O+OSeFlNRmGi82hn
f+fJ0nVyaZlqdbhUsiu/jC7MGupvjdzf4f1/PJ3ZlqLaFkS/yDHslVdQFGxAJRF9cdj3vQL69XcG
nrpHM+tUVqo0e682IhbZ5mg2PrVouIGGYQYks28qVEoB6o3RBepLtKf/9KvjBNBLlQEC9u7vAyIh
bZSQvwNP1H/Ci69FueUtqDDwHl47jZEUkAQXdt9ZDQ6T24pGZu+9vv7lgXFdpwgpQX4jrIsZkasw
mOCchiIdBXVBmAhObc0ApDgzl8L2iRFD28YzCG8K0b0TLw+tfDuHdgzTu6pNEIIs6JhRVwlaf2RP
/hnZMHSXWjREoB8hZZEhAZhSjPk4cXglv4RyWtW+ARwDu+oiO0WEBryLOU47m0IbmciRRrtmLEB3
t+eIyTmHACvTfbQ+wLn2UgN0Rm+32nvQfqCKOTO7TKzqoqtOO/bdeVGGvuJBwUSC9Ubu1f2QLVMj
dmb9uhXTxp3RcdmDzEBaDnQIwnKrSvfkoXYyIzAGm4cuFiaw9+RA2KedHFf6HDIRkk4Vne4SWdul
i6REy7AN6LsajbubpBp99hxuO5ShGUehFlSZGlkJ+0XrqXVlv8xjCKssZ809RnDya5fR5GdQ3ohu
bw03KhX8HbN5Hx5oYRRhaRUBsrLR5Z3fHEl2vVuvgsS3t83dCP++qjPKpqMeNLOarJjuEx2NJqo8
jRPViBhK9YKpY23Qxo2PlFMZmFIh10EUoko3CKJy+7aukIV1q84O8e1Sbx/sRvT7u0dmS+2WW5jC
n/VzmlCPovHF5Omd7d/IfM4EGMZQFccZPZ7EQq7nSknXz0PNQyeO2BbpXxINUoMA/FX/0kSGcXSh
wxI77wHFfaJnOsDto7dr3iefUULy/xnEXQS7GkTclHbBWowo0LWYwgVzbjYs5il67ly4Ge6nI+XS
G5Vlt7hhODTArjTcDT9OYXMbQGlz8mzihlAS9MQt5mhw/RJwrNuGOLynZm7JvBPDQkaxV0CfBIZN
ySGESlq5ISMlPULNPoz0fb/QPQ+w9v26+6ITlAYPL13c269JYTxbwTdm69Mkff6R4kFNqg1zrfy4
Qsn4YD3xoqJ7NGvjwyTvvoVBY+AfkUyrNEGJ+MUkYJJuCJBnOOjmk/JMVEZjXPOHzm5NnYaCB5SM
RUt5B3lNmHpDGNugb8TbQioIkQGr4hveyX+HCOWgKQPSlNo/yYPAihVm3OT6yI7lR9XgDBcBnA1w
qGSz88Uz3Tn5/pNBGegqm/VhARmpVYlGTI0sPipE12EuwnZ8CbcZcc1kSpoI1ckzBP5+A8JUDFn5
oMK+zo1B2CCugMwgJgRsQeIiRQDSXsLMqfL03hH9q/A0k1F18YTlBAxlt7qHNQ/hAwZOTutucf2Z
g31nOTFPBG5FyU7+wFbVhoXxAVkOIIybNxzi1wKyBcagPK1zOy5BbpmO00WZygWh232KnAGvLK6T
KUsKUB0Tu9zypgL0+W8/PgRfD9Q+5wJMAfEIelOMQkVDinobETq9ovOLIYwoneTMyuq44GVlSkSo
hCJvnbiV5Xl4HbCa7JP/mNAL7NSGD+7m3yN6h8UPa+c0KtI84Q652pbTGte15pVwrCW0GlMC9527
Zf4xADH766GQ5T68Qhc+dw8kTMic6jb3rxaxCfPzp7qPdLFClH9Y2Q7A5w/mkyY9synqTsKIt2Qa
+8ALB6cBbTGUIpF/u0zufVp0mc+nPVkiz5SadGUCStwrtBff8XEApuLyd+kxa7gfO/k58D/3brPl
IBNj1APGs6MdalD63DJN5uRXSX0Y0nAHbsS0NWb2JDAYaSYR/V1pVgtazbhTB1F6INFIBfh3kvHi
IF0ibRLWlpqCyEgpTGtCEv76OwzK3OQOiPgAPai/Sqe2QFpifIOJRQncvq1moEfRFe2x/dpAS9Gq
PXqI9SBY8ulpFke4mxb7R+/DgMBzG7SsRPjQhBgwlYoZCWPUDTrXv6rPMgSNwHCqQaVLVL0mCeou
2dTuERv4BI6BoIyNCON3zMyRyX39RruXO+DdqQUgqUoemINEdlslYY3BMVtipzPsmjtc0Nhmn8bO
lSWMRhVZWR2PgkM2APkdaBVDphofvMvIYF5uxSv4YNb2hGy1ITIF65uk749Iy2Aub6NK/zU+QsMr
0ijfDkBxoyqIJgsdmWLg7xRwu/CFyIgJUfYb6e0+EYLdYQaKbhkqqJqS5SE5IEBR5lM7yTiXKfBu
G8dGwde2TlgWn6ERFFug8KiDMGx9B1fzRGLFBGSdM60dFF+8Lx28M+T5wviMo3zY9f7BrYFEosxC
CRSIZ7M+rPNRaAfRpGPwd3cXvOeoElBeA7Z+toYqqlGaI7uYtS+dWye/BANPlqWpILdmjZ/j0B06
CPQHX+37Oh0zDmAHKYk9RzV+HbvVLiPAVkDd+pgxFEwTKvm77rH/CSU0WW5s/+pkTkh2HUZVJ20v
FEjtyC2Y74ekOdXeXrEPWKgFp2hkdJ/jGnEV0DY897MJkwlmUYV61uj5MaXHqnMA1APMohLU+wB+
viMIT7BTShMIPrfg6hooi5B+2nHA7WufVqWOAbCKiK5XA/OHRhNqCIBZAJsGnAQjnJDRgP3bUzt3
CC3SzS9v7aIDZoL6WNLHhhn6iN6pZXS3w9zotZqFJRrZBV5VdLZByUXjsAXrDIUHBlCQH5PSFGmN
MsrpYX8hOo1z3TQx74uc/wb2tH3hRQz27YPIoELLmeEtjFGPaNnhNQGRLy/OGYcNsAlwJqVBMvy8
A1DEeZObVtytD7wR2NNrlMIcfqMBykA/hGauQKgYSW8dqHudh/m/N7vsuFWNFEQ10QkwQVQSPfQa
b51LO6aFQSrc+fbJaBmAdJ2DxHTO4+PiuzLQ8esgh3zvaGQ8OQuM4OC+goFxzlmPwaOPFCMeF3eY
a9/Hs+HjD+7D7W87+rjsKupjDx8+Sz/XB5uyWKcO/Jvv0ghyq3ubcnQI6NUm60oJHOaPADlneHl8
Z84rg3bQNiERujL0CJUPGCvApZigZvQPVHW249cEx/M1b4B0EVB+bgAFsTnvzPs7BYSY1UHSfg22
I8b2Jg0ml3xLJsiE2+o6OHZLg7L/Rhq6jKjFtY/e6KIMGDjpfxFGwxdDxPxDh2gcLxgDtdn2GS+L
KCq4t60J8HyWB5Rhxgnnce2D41mWlvthwvxOHKVfiR7dhwfRYqwUbsOul1qI2CaMru8DwXDQJLNA
2Uties/2YiHgpL5vE37c12FHjWrL2pjYaQwiyT+typtCNxk+/DKA8gk+CYnO8ccvVyzjLx/NRsAJ
KCsWwBkdGoHU/ive+2FSU23jdV6oKEmQMw0AE7AhP2aMshkl8LkRFUM4aNRgEAHM4R4h1DjImflc
osIS7mBC73RaXsPVBwSLWd4tqhyvX2ulbrKcdd/R20lTK08BRs1mBHwGBcQhgPg2UFru1qkOsfDL
gJjqTnFDqk8xhH6Z9JhyA/RKox0RWvfEDJALLK7y6tuR0AuBzvS8LkdpmFcJujOj9TNMnMogrZkA
cQ6jOLw7tQ0twlNYojVdGNS9BCG8ZrUT9xBIsIqj3JyNjVxvrp0vdIoHpoJ0cpVeNe4hgfakJ1oe
fS+MAG6kV4eGa5kpyoBa72iO9uqiqbf2jB1OnTJoui3wHZSPGidIzcjR1HAYFEKracMAJ/mwqmf3
DoHr0tzX7N2uQ6Kc39pAeRgimkPlgcSO9HDbuQJ4z7eP9c4J25T3SoSj+94LOeZ39/FqMhiSQaNX
3ge80c1KK2v6oiSw3ABUkgkXC70CgtHoz4GKQ46OaRUprGWrPs0BQEWUYpxOL3/vzYlkG/WoHA2C
DSTAwuoFbWZYJKqdavoIrHDKMFTH58JQq+DFbGj/AkuTUW7d+qA2SqMSI8QezCgtW/mkQXD4ovpK
wZP1/lhDtb+BGpnAR8V2gJx3d8C2kXtk3uaMXIRqLNAlFnfBwrTDRY5j+zbGD1ZHiebYFBYo9cxB
OF0oHBGGmvccXql2sl7Lg/X4480er0YRPBcq/RR04TAgwwtzsYmW0bZIIzClL7sD3RePilQr5she
YSMkT0cgsrgxlZuTe2Un+lie7Q89Eoo6jP3cogJO6RBaiH/lcDf4jfP8MDnPk3HaPy+TID9lkHNg
0MNAP2peDeMIYVOieRRXy/Oz+8oiS6xkNbyh9LOC6iWVyPfgGb1hSm/2FMexCYfm62RCnf5ErFik
Jx80SNnaZbNAAgs2O+6juwW6rcD6YjIvtYNv81hwnpcmZYo05z7OjNSAnngP0+gD+XXrzYCSswgk
23ZtQqXxEWC1qXgE8fK+eI9O7e3iKRZCLoLCkyASOq043LH6NEY5d3hoifnzZpw5IgQkJsyHvEtQ
FBTAFr7Nq7ktm6hvvWJGtDf2iKQCWIVLmpMs5zYlRAVis+1VR2eDsuubIbYgFyRuehmDCrn2auNT
8GAdbBCJQvmyNDh3P3sTcYd69O7WR6jVBQ/k4W+ad1R7+08k0QgQttaDSSjAcWjkkUYjD0CDAw5n
3mIJlUF/YoXQDiCtq5pGCfgdBGGHrQR27X108jRmhAuNiwi6dYohAVmK7O5TQDFpopKssAau8yMa
XAauKOmUVq9oNrhjcEaV6Pp3/SOqNzq8f5FqiEE/7WpYB6KWol748C4TY4feQiuNrfy3eaJ7QwZU
bDwLvQBOFkaUI+DIXuBpSDJVO6V8PD+sdpPD6j3/UOvVQw1de0p7gSZkwt/V9n45U3U2GS9AZn5l
kui9z5/85KaRA3DkqJZskPgh9OLIealhTlWZvfYPZYtMAjsArZ/VwP9fAqYSXwIlTXdqCArYoLll
H7UflggJPyEf2j8z2bHq1pH8qRLj6nco8+6pJEEtCIi4Q7Scgi+IFZqRRAn0xvjgikgGzPdmZiLI
mBoj3bcMjNzz9cBJ6wBvRGqwgwPSb4Zp0K3u44fp9yEXCkZGggX0FFZbGpf6mxHdmP58HM5aSPUy
G0EMQiDbKArRgQDWDkGAKevXPluZfE6K8A/nyqVJ+VnaRYM0Cbmr3N2AUfQOl6AKRLfqUkKj6EvA
DgteNyFh3PQRL4506Y3+FAtx2ykDDKK0lD3prFSiU/AMqa6Fs8FsYHh1vvbzwjKNtvPZFKSoVyWS
3oEYBFxC3btGQWJFR/9iAbHYfMxBhzwTEMGewQBfW+dPTa7BHXlwGcATQGAAyvjhS7H23ZzezQVT
/koUy3PZQ0Vz0hy+CBVNRw1rB2xAJvst5AUt/pqJAiC3nhyWkh0CUVO9VC8qNhdVi/dTKe9pCnQV
BAt9DJ8SZH9dD9fDITgd/jmXfVc5ELaFOfSrDd8AkATNlToY6ntApVVsOvBdjFAOIvAW04WOQdAB
QSTyfUEIaPJLiwvsMas3AnxKiyE6mx1+2rub3gKlbDNGi2c4DIS83gIK1WkNhy2/1Rrqf2mS0eDG
G+li5JkfQJu2SQmUiwdNCUwuuofccsQ0aNgWCdITBrDTyAEFTfNOeHAuMgsMfjN1/4ZBJwOiQXYN
nyZHrAcugD2nsahHM0zMTWKuuG5IGgBmLVoI+vc6YRiyJji4YM818RaLab45ZS3yAVrDkS69sAdA
vVJzzcnoImo/aCNqZwi44sXmEEKqF+jUKffywVyVDheJ+gZ/pSuTrX511RhBRAGDNSHJskahy9lr
idBb5pC0cLDECUetRwwxQ0ehU6vZuuP7tr7TdgahhvosL8rTlxQQ47eudBLZFf1yiqx29Y6YOnLi
LWOu1osmjkYzCUCiE9Ajw7cxaiFPW1BtcHH+yhvKi3N2yMHf+bC1QF1hKXR1uQsQPnUPcNEsSj0E
FvGme61cZ1hnrBtwgZNAPBEqBRwgky+7YivRusbyULzoa9ARzNLsRvxQM/QozE54sMKQ1CF7xHSq
dBvAXYM10LQh/aktxr/ozNS/50/uHh0gYUJYilNIxw1YMbyWaWS84s000N87UBnOHgcGvoBdo8nG
gCRwG8qzGaJOkUbMujIFM8bdc4n5pDZWhUutI/0QkoBD7Na4kmkjt/zv2nF2MUcFtZZJia2SCSRo
FXLXuSTarlooOkiCF5r2WvQLdv806ryFPaPBE4YYD60xAkjONIoGH1N17629WQ0YfwTqQeNUvw2c
ONdsuuK/MOoVrUgXVkuTxBBt0AqXjHfGEhS6BYiQ6iayCYd+y++OL+ZkvVh4wZtppBdz3GIHDuUV
yPX4TIoiHOl0oZWrg9P94MYZJu1UDAAhPqcAVOO/Rw0SThH0FKiyAXz8AeepM+X0uVI1iCseK3qh
WzGdsmB4qDmdQWjY7dwnDEqvrZo1qS1WA0sqhFJititmD3uy0GEUuapao0DqqI2gGwdDz3L/rQ25
TY4UsDrLEElj/CiXnPvOpQACBkyKUcP6JWGr+LfIpcTWoA0HLG01CHXBH10udoNXcdmmMrVfc6Gb
oJnAmlMddMdLPzZtv8XVq3tVrhsbnNEfBr8EEIDVceItXo1elDM9LO5UN1DvoE0sC5EZ2NRcDnmD
j92lZTEe+1QnaOFr9ccOJptGwcxB4NQOWPUQ3SG7Y0GRfPu20XhltVzN1Q9pB+yrEUY4k7tJ1+hs
lltc9wXFeQ79brH2sdJaIrraV2vtL9ctJ4AqwSdxNL16i9tKxql+rx6ysrIIYHu6ly64CaBzVdBh
v70X1sxI1kK/dTZXqxNIez1E5NdC05fuOUUzvsv1aSlqr8pQ/VvzC1yR4xMTNVE3AlqOqJM55pg0
PVzeABzXeg0LiAf4sCk3TLdMMc6CE8NX4LeW4rOeTP/MSUHcH+25Yhi4gHkAE4Lu1X24m+SZMIU+
0t4CQhqfrVneKT0dwn2eH+4rFgKj+EXJCdsqU5oyiU1QuohFfoSR0titDv6+aiehQUvNeLfu8xJU
EDoZGMqQLc3l0Gb72Tuwk/iSwWrFXJ2O/GGJi/HbwtPeIuBO4FYwh5z8cMh4CpA6L3OZORhHfl77
OW5E92Y0ZTw2uL2IRXjpKoLg4OQEs1hBl0LvAbgKTMJw2J3wGLIgsj1ENUUuI1JMqcNaDQYKQoi+
+WLcG53ATie2OyweXF6YmSKOqjPg5yCVpgk38sbe632sHvDIzWgHGJIlPumPSAvAkdLQwNlrPfyw
h7o3vxBghn1jb7NCshCAjYbtkH2Q39FaJGSQ0fhnOGyoLjzkPYH4sU+ilcxGhGPljnO55LECrYkT
A2329J327heIyNaVWT8Ds7haDpM3ZICYDUiQowceXiGMPmRBNx3panJm9xjW0Cndh5RzYjumK7Xa
uEJgblA1AVbJkwjgZuXbHxPkDj/iQP5zNxwFLVFNp/am06gHtha1tk97o4XOfZpBE+CUO51BZyBr
BZ6Wl69K5oqrUDAJC2Tjf1+cllwN8EpzBU6WD+hE2pSyMdq/vy8l2jQd+TmC3Ej6gd1pNCfzflf3
YXkyl0v0UuDf5SyqrP+toR375gCSPWUeNbsnhXBwGDGcAprGxV7oFujacHdYHTwCL1LQBkL1vyUq
Y8i/Yix00RFK5C0WbAQtB3TjtWyPTXrW/AJblwWMn4AXv9CulIXX+2Q+P8wzgXrWk3/WJ2poIYOD
eE+dGylDqCBrT8F0j9bzL8ol1GHlE9RYHfaP1sAq52BUfGFqiZR+plNW0cC1T6eLBfgDBq9zfNy0
LbMgeYUW5M9ESdKOJcGbU1/J4iBbFoQEnrX8sHbc6sEqxNTLKskugUbjDKLo0YiiXo3QWEFpFjUA
DqaTa3o265AbyZlrt3qefp/lrWAZFRFINqjdEh+LXErhUS3S7IS57iW77KIp4N66Kd3mmFbKo7Fi
HCM6f9k2wkYAYOO7bgcn8d+auxBMdKIQj86m1GflTIIoRP65xdzkTtqhTICSW8qnpW3RU0VOBTHE
Q3mPWNfy9JQwwA/pxnOCeAUqOBw+bXWzxhizu2JflG3lc0B1/jwQo/BamcGNovBnJWoNOUZZOVlJ
3Q8F+Q9Acxr0qTf72Rbd/zDUSUT4oJX2ELtIXleR1qsRCqaeWU15Yxm1KZBfXdaAK8pnTj3GfMnf
6f2lBcMh7zH2XHeNOpc3kfGjXEDpOscaZfkRdHH1Eg5D/5gtkAgMNTlYZ4pPpFPDW1xgROiL1gcs
1AOwL1IZ3gHVTfbYC2AD0AY2l+v+jRQwchT6pSvbUlt3QYSEjiT3FipmC+AZhGulPwQ0hEBtJSry
bFrvVJPIzLnxsnnsfrl6wLV8UySv5F9j3AGCDb8Uhk/Ij2Akt0NCWRyqguCPuCUk9tDwkSYAZcUS
xdX2d/4WtdKD5kjPQIUAXEQjEpko0H+EXFS/IdpFVIj/kkH979ypY1AIV+WqwXwBEvoXlOJSsk39
c1YQI/9z37PmqhOSn+lEOHzhgymWWpfe1tvbm5ulyHPDMtB1JsCUL9by0lw2nSKR43pIhB3x1cOM
YCd0L/VvuPO1Qk3M0o6LqgsjF6XTkmwQPL0y4Izfg1s+OPzNBr3VisCEUMdOPXbti11LKEhorNWW
HUJP61HJjVYtZTaSHiqu4NXwFBhslrnMBbxLui3RDWTFOax4r6g+1RX6+jvkqbRKxLFIsA0fiBPA
/+OWRnsiLYxU2BFWxglZLjQHGyxmFMhM+sD4vlKW7J4sRhHwuFgGeiWj0Wg+Z+IZj48NoWIHiwPc
McjjEsh7LVAaaf8lbjL/8jrbhj75aG+wYhqFq6+DVcfDim2gLasFXbBh6POn4qcKiZ6CyG+DO7X4
Bc6y1SDfyw08G4y6jy2k9zI2/cyras8msK+zO6KwiwjwbPkET1TM+nCyujB+ifuXuo8LpChY6hWb
lS0dbuk76xGPJEakh/JyTGDzbK273Xejy0u7LThpCkyzQEZ7QaH37/4qjlQOpLPXVUCpjkcJXQmG
UgGzvTU+rZz9afEdBNAJ2g1GcEXdZMOh1YVbh2CWa2yZ+ri1mWkIiwQdKTIM3RNdXtVbCEaAFkHz
b1MBZUHpI2XWFSUFpN2sSBakkpgtjg3xOygFBkimPV9U3Xs5foYqCwJR/hBs7NGq9XOc0OJfuIol
oHspAKq29y/Uk8IZEmkE5UA4sGpKPw9MX+W7UyYG/4WF4uUH4Ih8NXflqFMzoJaOrILYQooD2Etw
JZpsjSush7WCwrKCwiOVFyFOF4qoSX7YS4oHFPlPQ3Y34lGMrG3QmJJZn06Hkq+qN4aKGO9N7J98
tnaKcmetI5bLjTPAZXnQDBUpIHnLb/y8e+fQyl6TWAS0+NfF3cSEnxy9lgvnsY+zmII++LG3NXvZ
UY2KSNIX8WnlVhWc/YeVtlj8zMEaimH75W67mNbMAkQH1DUBJSkDx4obfLbsODPtrKKjKzODrbFk
1WLrZXEJDqA+/oqaskjfhufRrg4MMwqjqYhyYAh/4c+aSyrTD4VG0bAu9b7bgmej3a/QAUdiq3U4
o3+th0g9jCdWwMHGyApDZKEKwbK0iotMWCWPoHs2HG6V9homVw16Jj+lcGyiGkIKq7hH5VadzdZs
SYdt1l4CNntnyx52Ox6NLUfhLJPCkKMuyM/pjnnEU9KG0G1dL5/2stA39HmL6ber7DwHPVVY/uWy
TJ7zBptd5sz8oby1i9NrghVr4D7XBIPrLAPC+j2xyFr4Je4XO0AFCOF5PxxioCMJ9I5IoPne4tNk
ooNqfrq1tERghV7GiitRwSH+1GUxWNo3tDeqcIg4Xm+h+MPo02Fh+RyyK/YkdFABRHltHTKDKuP0
4veNGk7X528AQHhAp4/u8/zmtmvQH3nSo4pqDpqBfoEZutCxIeGxqwU7tyudAtAPoLW3sjULKRBv
uexL6LspYtqU8E9OGQ0K4vT5k4kPIUMQgif6TAHdjB0F5mf4DmtC4qF9evNv/rvP6F5a22f0O6Bv
ZI+HQwl4qFfqQS0nSok/r32ITEjDDmLvM2VkKI8PQipQG/znsBwWQ+ShqDCngGaRYrnyoLHr5xl7
gCgd84fR0AMvR7mf43ZZ3BSGKJ9RgVAog5WwfwaetMsiH0PJJvMGqhh9iAh+xgZMqKOIuqbMkgKQ
9orWNhpFKk3y9YSTq6gZGn5vuiBXVujJrSgo68nhDsvuFtxakem4dLmyelgj5ymbL7rCQBbdMxH6
w5ZaKIA5tEEPTAtX1lJH9oPrC1LzkDn61KZ1ym+JJRdhfxRHeSxeBRDoSOrhhPXmKtReqi3Bq7K1
35ytCHYfsJlZGkRJ6tpeETco3EOIC9vMSXFASXPnZ2UtvWCl6IMkTkZXUYUCH20T2DvZQpb3I7as
Nnmj327HcIbEp0piL7hgMF64cpk8DJgiA+0CjphrsyUi+IXj2h0KiCs214o0UZ+Fn0Jr6BOq6Eq4
yK4m+/wZTOKgAsoYioXId3zfH/sTyhRZ8UcbhqiO9bpnyipq0iMyxN4BcoCq49THR7oxNB57O6CS
v1uk07rCjNGOUZVW9S/CFUgONHLZdvx2ltbJ9jOakBD1wL/tm+/1IwDbUHfxYorpd3otpRKpKbDy
Can4VPdqMbeQ/ztQT/sVrRQO6TOo/Pw7W9RIKQhrrSl1UU4qd65I+GyRWCIIhX04WpRX8A68rMB3
kkXeWyUZzHNGsZMX0jVR8Y4LSfaqD1ZsB0HJASyFdEvm7hhLaAJz7/tLfBsnaGc//1V1inAg9rzg
ny3hmpHFoGfP1af6cubOAGJpPAcB1CgOWJuC0sIvjL0rrabCxXX7gs5SMUAGLM68FA0FDK58NoXV
jk6Oo/a7vq+Yh4DlRDy61oAFMb+VR/NXfy3He+7K+dLhhLoOy8wp6zv0ebS/MlZ478HwpT0IPEQO
IG7PmEaidsi2SSaOz4CSnz2YMduqwmftMhsChyFHggRo9LbFz6gxdMpADGKNehzA2RnvMnNS8JpH
IP1MYa65pXK7ZNiPxI4P9tlovqFMWzvE/YlYALIxJpbSPzLMzGdEEehhvphZt3OOn3bNaAPAPyJX
VxIb+3hGiFTPYtX+Pd/XFs8ZZMynHWMavswPMM/DB6YSYxnU3eqZ3XBkytsBKO8R6hJmQaExkkjs
MOaK8RDLtoT/ZD43Xu7fDdGqVgB+HewV9AfB75bQFOY2sQhZ+gY2T/bkkMXMZ/vujRStRFFW5aUA
k6GhuNPy99qBDLmlLIscMChv+NnWCvKnHuweycG6zBsAf7ij5aCOB3Kh4FOf1teJ2cflpnK2hVY4
VBkzmBIlRVMWTRYU97LPVUQY4GnJLlGtzLbk1/R1z5/QkbUltAclHiQqI0OYyK+JkXH74PKJ9GQn
SmrZqkuK6BxtTnwA6iRfENqKupXhpHQTUgfFnrZhw26Ee+ReKXsBJnujwfVFgv+IxIbBaA/Nkkmp
biEwStkGBV/VbrQf+DzC/sxicGH577ettbUZDONfuYFJeJ/T90g2Lyorm/qghPCMl/PQ8xu+BzEI
6vPgNHoiPnEYEWcuri2RdX92qArqTK3FFArryRwvz62Tdxs9QEPpnLdtvDpgUfRX+znv1f0lIr/u
lihQv+gF08FLqRFeTB8OhWzgQPykEuD/QiOLk3RDf8HYz6OB/icTli3ethl7A8LzjJ2WoRTBKYbz
dYTbeu4RFwCafACABX4OyKpIdRKMLeaH6JFu9Xa4h0WZoFP2yy9UidIjpKVHGjFQw+V3q3S76CNB
Z6ek8osNVfXcDNqb9qCN29BqrtBo6sB6h/rbp8z7qznIWclLP+dxVw3oImZK+aaKLhf7ZwtlfmRC
aDGb82/zRu7y0jgSsxsomgY9+t8WiJDRzPw/Sx92Rubi5LDU5FS89jsO/b9qGbrSX7IInBkNa35C
gRrP9c/cEYrTcqDZoFeq5JYVsYn8/sW10qqQCf/VWHWoxLEqP69bVBNvGCnl578sfQwv0/sCqlJZ
HVuPPBYmHQs7/vc7+EP1+XLmcDIZdwnV5RhUHtHJ0cljtVP7G+hQFAqIw61W/QuugXyt4s1tR95H
D4N0U8Xf9dkKFjRK6K9iOJQTMDMeJ4a3+6UJClHVzeCfWkKPaqukba3iOvuUpMqV1Z7ZWoQXcz5B
FZz/Y6oryQU3hbmR5786+yqv6ZMwwkrANRkpzXAe+K/0NkK2NhdbiYJiEUKILYg9w3t09/0fSIKN
DcRCjxRQtRYu0OrM/8rf/m4GkTrxNQetoE+3Tr8u8yQ3LCcnSWJ5HN0EndKiyCVKSYpEwWPBvs2B
OwGJAGnTdXeZNoCoyto4enT29s0aoMbwgXinoD5uIM7LcsmDlaTiVOBtVXHiCHThMHf8E+X4V4N+
jRb8VbXfhXx6gYspr3W1KLvppM+Em2EpwvxrsAGAfvYMKkEAUu3nFKARvKJ+PapzVp3dstQ5Ez6g
qOdfkLU7/h3m1WA/BCJav5l5pCbbr03dOfgQvnuVdjUojc/d3M56bJgAcRszrx1AzxJ9JIOx8MQE
AE6to3uA0Jj5QcZKqUJEVZ+AlgrOoqcbowelpVNwYKgSxotoowxfPbENklFBTbiybS+aItuo7gBy
RO3jNPmTEOHnr5hSJ7OOKHdQTWeeYeoAEAKKFe/gdN8vLmTzYbn5ov6poQ1op3fuLgoiNrAe+xvw
J3O/kHr6OndXv7IvINTxK20mHJaclcIrBZQKXXRB2dmDWbPDDVCmtmcWEMXcTftv5Lp0KpPskv/q
m8xSAwij3rHReIDLMShAwRNBJ38Hw6fK0KUnbgdmUr/YTrEC/Xg8XJ9M5DNaZHPa1P54Zva7WbWE
mRJUMOSvFLr9+v9ahtgLVdqf4DQ5Rky9thKpMsOwWGsaP4W+LHHtz3KfRoXOs8fEJBTMlXQo1qyx
Ab5WfV6sN+4G6LtuMUwKTuxvH/5HRDq/WA4e1CfByO7A6TXP5/G9QLeIUZFc0PgFxLAOgsSq5uhv
1gs0oNU8z6d/txUjs6tW8RHSJ0Cn9qPng6mq5A+8MUAeeoQzk7wPUA/vz5Os746aIpkKwEdB5v/7
Dhk4f5GcNd9L6KWTlTJU7Kvv9bpVZeYA5VMwd633pfXatlCzruG5GbhFi8Bgfkzz+m3es2ct56Lk
XIX7T3cw2TBBF1KepMqBLR+ZjdGNwZj9wS6vgd09GK2icxnt0EkKqQSj1LDzZ7CUc6Pq4ApV7BiW
BwUPKeE+ojL+3596Tv+SlYTiFmfG185cqQRI5TursBYFz4sR2lLzQZZTFiUh5ConGNEXShJonCAs
gtOjpI7cQmyeUbOeNQsFEyS1dLrhsT2sct26gguyD5sSpDlG4i231xaYXZYdIpBQ6rYm8t2PSXmV
9KkrH7x0cB/ORu8JokkPUj5ogcyEcQkqnn0iYK6b6F5MLVNKI18g9APAImrhNGcQKw8E5VDHQe6R
JUdqsGe5kU+01hfa9XkkJ7/N/nzSR7VUL6/ZhGmBfwqfjVbWVdEOEjBHNU48BTtd8UAGd+KTFLLI
Wf0cWhU5BOl2HfmZlumCaghwMOozqrSpb0jVS/h1ypmFxpAdMySNG3e7QPqr/ATyeAa9UbH9QgH6
0i1xp6o9lNZPZqRVsUlL1i3P+BXmTz5gRzFtwPB79WoDZtneNfolck6E+1gAdY/ZTxvsIbu0VaUo
udMEWDo0GmGpFCvL0poH8FNqZmpn/W6salS/pgoAxbJTP1l1ALpHcKMVdhD1g5D3uaHyCbyaaqh/
JZ0DjxebBY9pIKgb7FafCcT3S1i3r+CakQJup6PHpNKtwhyC4j99/oEGjL3Krhkz9KCGXBQEw/vX
SgpW/WGmy1nrEtxbY2Y/xqamIrMMSNXqrdpyS2200gYPsYkXImts2JQIvpHsToEN1bt7Bv/gbqzc
gnWHYVEc+asTS/v2h2pUnQ3GluqyyBRVGjUHWQPQcix0NXp/XfdUfgwvpu8C+unvlEmiwXH0HD87
lWiPnAEmALZiPMIawNGokYawztzdGKwn9XTqjJ3aDp1gxkE6qEyQgVJmgovowb+cM0uOwitXiREc
ROJVFh7lkWpdLZQrRA1ObNuD7ftqb2Ga78Li8tt5I3/QKJyxuvsFTYrj+rguB9wM9vp9kTI0zktx
nqTBFGKUVj8CRqQySkEBTwK+E+OHTAEloyx5h9FVdwVRzGGo7kIg7OjrElFWMB2b7BtWp54hJfUd
Bi+jnQBlAj34oDgO7y4QREsgrQda19TOIsMrLQuMKv3VZrUtfqGFuk81BDHi7hmeHLhD593EijGS
gQeix1xdtQIWKuf8SkxUi3gk1qrv9ifNAzXLrVnECGNp/57hbZ1bHQZYvAo1GvqoQLYR7h89/jDD
pQhjt8xPS53P4MrIAO84+A7IScbPSdUt9t9heXqmff6lleHNps92Chn4UDRZZ0DIAEKe/ABi5+CN
eg0oJrc8rfYR+mwni88Q3FSee+hjmhIaUcmmOCgtt3fzMuHenTeXVbXL0RiI8JEO+wksKmN5mqG6
ab4WUHoei/10774pOfYAvw7raJfWR7XOp1dZsqdfzCRAgQglQjap4SHe6sd2lWxi5kPG73NkRXYP
/dIhIgjuu5ciclNaUJvsEMPA2SErYg7mvYfeOQa1E4ck7kzMRM4hMuCq1ZZf9C/Qbm1RaWiTv0C3
m97oRiyh5QwM1LYpYEcfSkds0ZZBq2vvAkulHuIDdCZ/Ksndf51CsKwy7OPQ3zuV1mNUIfyKmzMk
systpMGbu/mpf5sfBtduvKhPSDWHVzR7t9zWria23KwachYVJi+m4PXaLz6sBjmp0me4jXdqMwWA
GBl6jRs3mTfn1+1qcAB8badWCUnXeFyN0nkcVohKZmB1LutP8PaKGXL96n48avbtW1izTkysvlmj
0V+/707qVKspsUh66N5gmGKf8TDjHWCm4DbWg8FoCTUqxqMdGiWEcSdAvV9jqWJQE7lTMhVLVzkh
9ALk7mt2QBeVxbp3gydORSBjdaF/QSFCV2F5/m1Xvd3y7Bi9WjTz0ZIMq/PcoMpAl7xhTsZgq5a/
pGLmrDHG/Fx62Yww/HoMnTP+4rPZ3HZza9zbE9EwSj3IETHLAgICmPiSWSb7Zp4EQTwFAQTHmMU9
oOzXIEfXc1ogrdB0+e+3cV8XFr8U45yaaAY+LiYk18/6szYW7ykK/hifMyd1oDOLgBiOX4GgWjig
pZuo0jC67t69O8cOuQ0dONJNZ/+nHooaEWRHmDAvWUsRnRYJ1Mwf6JoWP5UW2lv0r4YqcdC/IQPo
1DqPkKnu9x7ZeFsYFqjb8j88hBFVd+BJDiIO5w1U9XuehKCGCNKk70VfJeyEKGlzchKPN6LT5BYa
6mUwahxOT6grROrn3Zlrgwrg96iJ3jtqsr16pXEf5HtHVI0vvrw2c0ug0V2ZlwafCbyujv3Tf2TF
dVTsO8czDNNCdzfZXhrF8OXX2pXOk0vYMRbPaW6cGxOvdUj+z2fl/8lTz8vksXqsbqv91kRM9/my
mc8GaaMWt3juSyiB6HvljJjof88iqkMoT+6br9VrBWUhoTKXPavIrQEDLDZquyZo/mfaeAT87BE8
AoOxW9kzj5hyvQFOjqoZPuj3vQw9DH1kusXUUrG7L7sArSh7ninSIj1QVRDLEwgaIet9XtwYS2OJ
MVWr4gQgX+CyR1BEILzP+1z8L8wEWCd9eYxzg6TMeOj53WkcGf0mgrpL835p4tWJcv//JBhGDwP+
+v7UJqommgCvRiTJEy+5us9zy9zyCX8LzgGwOENU4/v8yqO2NJ7NC1h6bEQGJMB4Mrtwu4HdQgh6
QJ1duu15BNleEF7ZnOj1wnaFaUc3QahbOEur0+QxOSxziwp3Dqo5ci1nABOKFQ9ZuJOlz1mFgOHF
RHiCPf+PqPNabiXZlegXMYJe4iu99058UYgUveg9v/6u1b3nnmlRWyPRdFdXoYBEIiF/VY4xnW6a
3FJcNZDCghHdf6UAht6qZQlwmNASBFmWT/iIITwAgDLkbwEVWv8hgBTVvniRagx3S3wNUwNI7sHJ
p144e5z04MQBwlzrE2h50VyNJ9RgsUiH0QXx5DLwPUWJjuzsZi7EIkLSw1QEZU4eGSOCRkSZyJ92
vCImHwWAblK5gCYChR+I38ibEXn6H5SB95BtjP9QIhOSnEwnPE/ESm7qZFKcYO6WBVa6xFjWdCFA
a2YfOb7SKFbTwRpQg4epwdmaDGsIOl/yyLpIEENyjF+RriCMIoeMeJJJVTF7Im3sFiHU3GzO1NAV
tZ72JE5GCQ9OAzInJO9KxuPv/BL/2bA2cK1LXdKPbZOSbVSKYJsAuVwQGTuNNyd0Rv4QqDLoMfT5
JPShK/ULvSraI1A4EWlZ5vGN7p5Mct0a2g++hsx5vlCH4fuOuP5tkz9g6WMfwTzKTllPtH+l9jCe
xTf6I2P1s+2auTsiOkoVTKrAdzyJCzP6Y5V/DS8gb1SOJNY43wWWJnM/Mosv0BCNLpIIXrDiIjOo
74jFJBeIzEACpW4EOW6QxMsP8TdPhuJ50DGhNmSd44PW3dvP6jeC77rKP4Yu148x9en0HEGUj0A1
Qr+oIG7NzKILKjBZ3Lya92B94VHf6auUzH2MP9AJEF254ckRV273lH/GF/T9pEbF48L6VL0lM6NT
EmgijltifPjZQThNjPG2uczkgm+81rch6wlicxpan3P4ufDWnk5wVjwjuniwOBf8dPhJkXk1J+rC
9XFGH+1Aw7v84UfrQ9xMNMC1+7wDPXLO9QsDV8VbS1HQuwZh9SBZFzcM4dIsHcJtXrW3TWCeJtE4
QndNAnf8wlUbjYU1z0ZfAOeTLst1LynDsEQXdHCnDqlytpy1zZhtmzFGdZyZ4c5heJKMOfEIKxom
C/doX+A7LRAPAFDW453Y44B+wHjWOU8WQ5gaEwlwqXxdIgW81WW0TGRP00yKdt45R5yQwR6aYJtB
oH9EE4WnBV/8zCfgmUYXfONHOmC+aYNJz8Fxaqy7O+Y28sWHECkxLMvmR2sfNLH4bMQ76UYGudc1
/Y92RfVtllPWO30nblUuKNI3qbyspW45ti1dDhtn8GDjNvXG0gKqY+MnCBIykpfABOeB8A0oA+aw
limvKGMqraoTWP0TYegwn+9zyQ+0EnA9Ag4Jds93sDHjhgzNcC+q8tenv3yP3l/gIIPDD5wziKb5
B6yPeZPkFAkx8l4lrQc0nkK9DfNlDaQK8wAbcChB8FHK8E1qG1ba8PbD7KSRGTn2VRskLrgN5wvS
OcF8++t/0GaS2Y1HzmA/o21+YJbwBeACde2bqJ6diP6dxF3/3ekISQr6jXEjTDCsm0bi6gORRq6c
AkLPOWBMyh15UuceIsuCWqbXg+/MV+Ha93j3Dxk9DUEPcGkiPUio9M5oyceAR8YRUFCq1KBWImUP
xhfBeOu2jvl3m9iUYxEmDhDqQqwL8c9NdpDK/VSpYyYNZi3CA4SYprioCF05N3Qni3YuNCEUohZm
fqK5gHdxzScAEQI0A1mM4JyFRAKADsV8yrziBavZcNBJRgqtZIC+iaS5OKEJ8V/LVTBy2HKzhngN
OFPiz26ewhZphkuwHdEMrPA22I5Dspg5gJAaJyfUUXAc3HqNzd+cZljyw6wBgvxvgw2rolBshNoT
gVHlEes9WxJBHp0DChiynbwZUHEBaKd4iZ8yoQoJZqCbHYud2T0R+DH3JuBhumkqnSBMzgjyeAAx
mUIP6s+liJ0DcpBgtYAXywN6tVUcVmoiRgQgRO8TASHEyMi6M5QiDiDfAdaQGj/hSZqCkI0g3db1
9MmRqVNIWr/AraM14aVGG7wVf/NzwkwWrImcftcb0r+gPagV8LiZfGHdDKQdb5sH0Ns/IJ+iEJl4
eiY6G2E8Isrum7KwiVV2vK28BS/avMIHRLYHRLbPoFbC34aXKhAk3hFWeVBEyDAqHJ6kWaZUtlXb
hU9SnKI0SRICa6tcBugsTP8vURJnrIlCzUynyUw7OJ66zHgwZYZE2rmktQuFCQ4LXVhhdeipiAb/
y+Rz3nhCp5qUD++HiQXYVlnQYzljXDKOF5fr/Q1yNf/yGm1TpSZMydo4j3TTvP0SAsi0KwPCLCBF
69S10E2Sq2Wi3lbGEGiLeSl3JKCV8P2MrEUEUVfWLFfNTIDqEl7UFK81GGVPIxz7XVjyQj5XqoAN
HY1GQkBKAPtOMRBocnHqQEtMfDGc7Hy8DTgCW55D/UFtqJZ4PGS2WKhF9cW4MWGSwuGqmJ3iLCBE
Am3S2JKTwknoxMZyai62t+S45fbjIxCXDE7pgRmqYiAvcqxp+Lrh+DG/cySnvqC1SfbYwNj8brP5
jvPDeRIwWyVBt8gY1IYw0t0adtaNSKrlfvenyMmTwzO/bqAXy7amVMaBHXtG0MqC9B7e6Ww2X4F5
yqx2TnId/TAvH2TciCX/xdWE1tAksnPSZSbTiHAbISeaTuylmd4l2V0S4sgI+pBcCs2UJPkN9zeZ
JNNJyE/iV53hgFwR5A75fJxP5kSGZuueKefKcqJOh8NagBj0VTDjMFkVLp5dtr8DLZH8ondLh+Xg
c6/0sfBTpb95+NfwvYOl2P7On6NB4CvCSurHjgsuVVQWaJR0KREzF/7gDnrYodXFfOiQBUH8Jcz7
s/h/TbCHJWPa7wwSMe8iN39qWs33413oHREUPHjO3A/KdMY8A3JpxGIZqEgd6j+kSHyQLZDw5Op2
3OkOWjNRCE0noKYI/eQ+uJQIp+npCF7DeSOZTI1Jq8+M441ZekFAg0g97xbkJaHGdohheudctZeD
Fk2J8UJmBmT3TenGK4pTytO84H6r2A/Y6TB0yuOQIxVhGhr3PHIU5aY4x2BhBfefeYKRo+IGrBz2
BFxB7xjOK3NDhwWtbao3kZVkNXchsYpD/D8ODwEH6BEoTLKSV8lEcyH6skvAjAI1o/sSvAZXp3GI
ZCeKi+sZPA7pOTgTnLRRCp/J/ELY20ki18OMN+uVym6nMT1mWWxB9RVLlS/mezi07AUlbxNzgBNa
tbohGGp+Xo6TlkoQ3rkoGBQmbaH/wlVqzKWTpjmYX3hAqqGSqYXbc8KKmzsQc/quTv6YJpaLyM+3
DFnD/wn1NQOfja6b0utKG/oXmi4aBrtiulmTtxrUPDLcU/kSgRl1Zjjth0hdcIOvRehvfUU4Uezh
hL0SjbsZeJI+lxkgZbq+GtLbdXyZJB/+mUzpYU4Wt/TsR1BiqEMegQxPLqG8G8xYX9wOBht2yzNL
eV0zgcMC3YTPryVGdKOjXJpGmHW60dYBLt71HV0Tm8htt49EBYDUyJoRdaS7FNH83ppAF5FYG7Bh
tS5AiiRN+TcSAQEMhMS7Mk559eIb9DhzuPJvYALfGgiahpaXTA5Z4DadLb+Be899XpHmdkVbtJ7f
3ruZz+m6m96W+Uy8bPRq+4m/SfrdemKjdTeN2nAvE5wRcU8bnMMQEGoBcQSSOfVHQRrnEwfwPX6P
D8PU7LXYAWoYchx+IqBOf9VNH1eT8D2DvrS+/LZ5vFTSsUbiVroNV7kHUwQFAOMsEiMrCps9jH4y
NFiXUPnROqGccf3a5BC6ZgfF8e7pNlIDgJbzMt8JzW+YDtawyM6TDygUwN2hgFP/ki2Bgskl28fU
2yxd0Kdgp6ACqgHulun66IvfkZe3PmHPSzJ5ipZqNWwERuzE5gB3BS80Hx3t6WRHtyPMQGesaTJs
501UCTbFv+zIQ4RkASvPRR0yKShygTG4rrIlTggsTAMEHiy7GHAvbIBl/lg6l7bFDAR7D7yF8ZT/
nJoHWvqAfmJf/Tc2OuSgFnG5nDd+SMhGdQAwQKvcBGtgdYBFbpp/LV5IZLVcn+52bM6nbujUsNxI
o9FeC5uIw8gcnmKM+kGe4j/PkeUBBUriXoZLqhg+jRtkrFjQgDDpChepdWJ4MVqUiXLlsBbybEgh
TjKbueh9fsDLxDl1wBg3FOuLTzKG7L59XEwBUPZhVQyIvab9Q65PooJUJ6suOBhg+H/aLCQU0vmu
FuWUZ8e8Ztvsv7QSYjMNjY7mxxvtoU2kEClvsWuKzmYWKF1Iz2Vq0+QAvD8r8TgJIxg1VJD7BA5Q
yKaxisIZERCDx3oEeN+YFuhpqLr/l06UIA+hzvaG0HpRIadQsYMrU8N/4A5cMNKxKRBmbvFLWxLi
Q6qtG0xi3JXP3LCGcjo+BHsCG8DGjkeM4qoYGkwmkNbTq3fyYB1xwuU+liATlZoDIqVCvRTY8/BZ
z+x1uqIicdVzALzxGnVwHThAHwy7V+mRKsofiua2OO/yiGQ4h/YxCo3ZfTR0OYHGNOCuqBalmK44
t0br58LyEj1WD1/gpOZimETOO10BdwhmYUPLqgMSeh+MqN5X5xenzADPdhhsra8cLVAss2fOh9vZ
dZXddUK3UuvsWmqDwbWl58uYYsowMcPaQD+alwHWs/3QSZRP5H1O2Ylu+KXAmlqsaFvyoh/MPjeG
Wv+vXCE4ZTwA3meLm8fsx/HE6eNtWxM2dKam7lp7DhxIyyqdIj/+6537KrW7EUIWyhAZccTduRP3
LKAkmB1LYr8NBsGBcCi0NafODm4pkn181/pcAQ9bJKrcxdf83XlFVq4qFWQHswGE/l35HiYH02fv
AzH4Mxy3vkesnx4+0Z+E3oh+CmjuuhYvfIPhVM6/dyQ4xRAuiNe8zW1Q8oaUKlSPQGEmDPT04sVt
QWRrTEIsX4uwj9ltlIHLYNkv81Db9+ytci9a5JIqDAj9qMbTDjFJy4tteV270esJFfvv0mXPln3t
x4fS8j9Jq/rN3Q51GBRgPMC9kvwTR5pSPpWIgb3smA5MBhx/FskUVdQc9ads3JLIAxEEiaSyk2+c
sZOL6RVUdUNjrWk5cNIrVNjPu64heGV3RVA0L0iHXLIT4jeDjOBzfplfPfr+kDpbFaIUHb/+0WwJ
CoYQ0ZlKqGyGrhbvrEEzLH2WtTnNQrNeLwHsuka3WLlSlw9M5Jk6zhCNcbfLjOh2/9lDDYQBtcQK
w0l9l/AYx8kME+wYYGA4+SDfA7O2n+oBai6VgJEvzXdo1XC0OFz/KEUb3ZMe6qdGrjT7+qJwCgHW
JhjE7PVHQJq85D7nU2YGtzN4b+lwhgc68vL0wiPVTCH2l2p+NK/03LwSzt5r8Mia1ruuaeztpkJ3
UFzVaZLJwByE8pvI39uEIfClbmh1bKtbnojHz1Zz6OwDSnnEnVRbQBCn30Qv047PkIQRbjyQHhgw
997waj21cHvAXI5iU4xH8N6J8hHyH/sBFVB5pqsmaEpzXyiM3HmrNoKQATpKES9+AgbiXfMWBW4f
n9+vcP3dJjevHdwZk/Z9XGbuXpsKygyu5yeuJzfWg4qnoKCOgbvkrr1zCx3HvfaRtUu5bzEzeg1I
KzbQ9tW1dnSigysKrUAPrA8LX0inkTGHLSce4Wj5h/TQVUqPyDVdjrfkJCGxIUfE8GofwqDkkkXa
L4kp7hOUYLrGSAfUhly7sfC0z4ZobmLK9J8wvBRwUBWK6WIWMu9y3Qozsd9um460opaUJGGOR8ga
Mg9ggRToUae36PUO+d/xpaBBt2YF6jKQlrxFhVyUnmsxO4UVjKkIadkxSFYw83P2PmpQkIJYQYcY
rMa5aEXDRcfZBdtE+F4sXZesN6M7ndioqdhD5AdzE8sHYTJPcKMPyhsNRUqgo2tCUVI73VOOyxbZ
EZtxt/LwfOywJIslrI425yM80iCM804T680/CqRN9Di6LK+LS6A0IkMTrNi+Tsa01Zf7rKOmur6L
wfBwWUpSJIGOGvn4BzoZ++wcMjGsSDNSAjtcHlyWYGvhpgXeRe0//07PA7+vWy9ADmwOmks7/BYH
P/tsnYR4lxL+fre/K3CTvDmud4MwRBgcO2nJuAKMV5/JudYyhwOKDQGBC+ThAVioXGMTnHGX64V6
jA8Q5WgCAJSAljNcDU5WvovX0G7PRvUjvNbm4EjfKZ70xQhQiJHmJ5dCssLkDyO21idiB/52xjvr
cHhwUzhHFoP/8KHzucbIJaszwmIuwnAHZuTc8Lk3xcBT4Xk6HIppXVig/VIpmS1ZTe4RDCMWzyuH
HcRNJ3jFR8Bs0Ab4QFdGyjLKq54L15G9UDbOUEBVdRMVXPjPZOiTQO5tazI8wqqdsB5fQqmTHroZ
i9nFHoag81mSssdUQQPr9elPWIbSbnfFdMLcpjdmjis59yodHHzHXIUZrN/shLOu+7+sgBGoLjxc
qL2p2tIHPgyArI3PQqkq5jnLtks2P3kLFmp73o2vB9dd4WqP5vDANyBHf19lofl2XqCYrUMHneYy
5NcVk80U7b4XMgjom4kGvkY3U8sgV4lGnqUGGCAevKaGqfqg8wgvpE88lkfb80+nC12lVHkFdekB
KcJ+xnq6CmCZIzTja/J13GDeEY18mxnVNNTg7usegMVNd4VWzI5sfE1YvBNan8myfWABaL3kAAa/
qC222RrzhiXP/MGIjAFpVoEuGyXUTG+NGGoYnUu5QwUp+bVsBS2PIUJKpGbJxR5oVkkoIL+i28ck
BF9mVNHSRa+sUG9+fSFX3y3VZ/VZicKiXJtGdtWvL+p5sYNkYbmBrgPjulVrTTi27NgB1CqPU2nf
wimd2IJU8MdirdA+hhs1VYlcyB6L4t30UBXBBLV6JxoBJLbRBvRyt80M27t5Ed/HnUfsi8JJXblL
dvphtWctlh39nBHK37AIZZ8G6Q0YOCzeZ4n12fzCj9W59x7/bw5LjYYumT9+8b1u1Ah0m7ehFdTv
LnUm+DdQPYLDupC+YSrFK/YwYQmgRkidB5kdSLWxImlElcco7wrkq/4C5J0K3yRWnrtLoGnNLHYp
JL/eaQnhhdmOxvK91tQgh1gXAzhpGJyi4QKuhXDMeNL4zI0pOYkV6dTslPkF6/rINtywWswmD14L
2AIqg91lyhD0uKkEtoWJ5FAz03BEO985SQJaQ49jfoKDF/gvuIbMONZTsEK7iGZR/Fuqj+4k4F/F
EdL32Xq9iZhEFS5/s1nAPxe1jBAhRuhdi+JuC3pQAgMQMITwvPk69hC6fAyOvTvHsfhR28Qg0mRq
cOM6L1qPxQu37q156p661/6NstRre/viXhy/jsiUKYSXQpp+01afcdNPl2jVTGboTQ5SmF19RVqV
BlIJCubpG6B6jNUzKxmEZkwPwTntoQ/1Y7Rmu9xHFySZWBdrjj3aMGx4X2/4PK5hyrDwuWLoFCdq
h47ls0skEpb5GNmnZO6Bx37J35qUv3T98CMqV+BokrvA8/h1mApAFAM7ZnrPKN8cAD3iANH/gnRF
umvFGQj3mLsBJu82zhcoaWvKbg9HCaiNP1FDopNrlEm5YrwSKPIhvMdJ37PHgjWNgQ/N5dHqlK0Z
wcE6i6FZEpfYBrketmdml/ur+nrqGDHJuOeSMfBrLC3hZtPvln2JUo5pENWT2tBLw5g1dLIS+UyE
QOVNeqj3OeSmUQD97N85jEiisH00cKY6rdINEwhIsf6rZCUMrS7KPS7sGCg/rcATHyiAOzLaNDNj
zlJGGXKJCQP/zwmqZuiYeRuUN0lVYdJLjMbB0DncFizLXSxYKLUGSg6hshIzmq3Mv7vYpimJ6BhR
iTI+FqAHnTFDfQDdDqPhsXIVixMESovTiGOD7qk5+hTVfDKA5jgEzXF2DHwihBNsO/827i5+AYZR
BaE508pxU0s4hFnlDjtNBFzNx+hztFiYeCVU55qXCyIANS6598FSdIdsz9nYrds8IiFggiBeSeJG
tet1HIm6k9uA33PRf+MInCUt8i5X6gKNDq44JTom1KFnmRGqeNSx356faIOpgQMYlWfjfKowdeb1
9he7gNhAH+9iPqKh1Z6rcYrp+Pnm3dExq6/lewTj7YtHj7ySG0ykeskNQ/1N1AMe+REBgCuPd9dW
tNsFLuCYHVQF3dtzvLYwFnToIHJeq3RW5JW8ZV9AzdRWWIWlXgjLj3LJJy3brMrSTw2wBRye5Lw1
7gEn0hq1xs2ySEVhxA86fwV5W/bIBpa0NiY+5V46s8bgnzzR0XNx1GrmwRc17kBwXfqSAFcECcpz
EL3KYYDZwezkzabmTkVBnGZs21O8Tn7whij2qOwjPoI7lOFpAH7gC4Vk5mBk6m3KhuvN5mBJK04G
ntDilOMzGRVdohLkBYinbL4MHfEV9waKUruLCMqTRIJUqJlrH0QLj3I0orf1M4diGnV6sVyzzk0D
STkWEB/FaTVc7ls+HF6a68KRBati6u3h915y5o1SiPSvFdM4ocbKe5cqFuVwVS4jipfIlpT0svvd
SltZlvYW06k3ChYc+On6kFY7xzHrYTlhOOvDlPKqrXKnAUYwXcniL/GjnP++C8uHqf3FibfnUXiz
8rxWxNGfdI34VLTV6GGPJP+7+aQp3DpH39NcMv9of8AGxhnRI+Gf2QyFmND31KvF/2VhpPDqwZv8
mK5/85nEP6X26KsZy3298tE8wlNQWllRDTqOUmbRgpBKr9Jk9vDMQa//a/mHRI2jnIAgDCEQAGn9
kcOnDL/i8+Q8PliNkwOPVH0J6A8gxNpf40K+GuGxmSWi+VOVGJRK1PL2g3GPNlL1VH2Vym2NWnnE
SUWgdB9o1OhAaUlSZbwUdsRt2QKude1whHvqbnlFxuHaTg42s8ck1t//6sBYafC0fMYVLr4z9TRE
w3Ri/vK3hiI4dLv+hyjs83RAgojqXNgWwBcwXOG+RoaoojgktLBfHSU6v7HhKoxMpFr2Nvq+ekVA
U0iz48nDZaDCg5n0wiOnDT3CExnKzAJXWrKsjx21HI9uchDJlKldo+XL8HMYJXM2/E7zf3u2ShBr
COrAX4nv7ClRil3yH/fsDTbltY273tU18DyCUl6kScIw4UmTsQS/8xz9u/4F5eI0aq3s2FSCr0cT
nPbOm+u237qyc+kxA/cWRY3wWNbW5Ttgz3f13lfn404RGPTa5E/6J/nDD39ftwxc1fzlYsEuGSZQ
RC6IeujkcPX1+Hn9rL5IPcE4h7jLd54HuxZqLV/8QH+B1TELkPh5rPkWKGjQ5Za+rHR6+318MsQw
eIGaTrXvNcUslTU6/6tSEqJYJndt3/8G34nq7ZmnCAoK121Ijuevf5TPt8FNUk2b7lac/7J2r7zV
7Lg0aXxwodWrv2VEl/i01jJJUJWI/u5f0MjkxxSlFcCIIJjnfijX6ygIe33TcgRMEdHqM7mv4BkU
p+SOYBr1PaVvQTmsnvKpK4dnWX4NU0WI7oKT97oMyWNFvhzS+9c6mSqaWlH6ASl7uOuaTxPOvFMr
HQ/UjqUPhVum9TJGe0rbQHouH794jur9ryFyY2PotCRLGDn8rdAJ9wQJsfBEyGT2A05QkGgIY8jk
ZDuKICvQIBX3u65F00xqRmHxGO07Z5YPtVCxPjrqmd9MeTOL9XfDEy3qFvw6yhYyfCMrxYw/5FLo
yODFQZ2j/fQRfCMMskMWgOtLZQA44oFh/AMqPwJ7/7emooUibFAHjWH6oTPbF1rPDNeteWsyxWP1
eCFKvnaZFWWmNp9uKYXwbnofvEvMIYdLBptvEg4v4Qeel8ypT2hmslmk3nroYW2olDGjSxcTU7Pb
LE1MoqXhu7caPFuHwrp7pzsI3QWRXcC1qjxqz2a8tmYeb2vYF0gmg8NXfLShcwqyxo3V7ND9m2fa
pDd/nv3MjFYfVXTE26aXIk2khUdH3uAwv7fTyNTn1qRB0Ggv7zG/uVMHtYj6dXrhHGrn6ab3SRez
DDAasOy2iw43/R3/WtHGtUaM8YJNv+vEi9/oUzxKq1msGqFne+9ANdiSsohHhW4vtXfpNie1lN+1
H/Xvr8wgMoDhcW5u6It0a0fhAIYJMvcr0SfTa5tRDALzoXjetG5Lyl4BaP+o6KX93CA1cqdI1VIk
n0Kv15giBFRNYSn3u3lkMV+l5IDCh0J0cCTsILAp3rpYpDptpbCKoePvLXD4a+nGrfbR+qjbxjlJ
ejVdjbTRlaGXc+GTxhTEW/nX9NxmS2jRhq91Q8mUPGQn0XqWXpWPCsbiPYAZ2X9krzSBvvei5VP5
XkyVDx2Crdr6K5ZbzW6VLV12bp1V71W/9ba51Tgxuha+p8/pvnddAEf0MMLddykDhT022tei0Km+
i7t5IP4yckc0nP+3mxM1iECZ3dRZMGbdFQ7Vj9qU3cRDh0nXKwzhiTfHtXg30Uuycg8F5DVK6y7d
CAvMJNLZp9qKApQabXKQ8sB+pguXKkpKx8ZngTtN+4jiZ2uJgMiu9ypu0Gk79qjDuFXStUzp0f9u
84xH911blb9p9VHcARTl2ViitN+9Vf5sPvVu7GlI8sW+Q/uTSaL6HtF9vL4affbj9LTalVKFPbnS
DbMpU6RpIR3cPdxsaRFCAUty8Oyb1UeEv04SpXRbvLEzuvuCYaDqkwMZgaPTksqONV1Ioz/fi8+F
vaLX7G2ARPzTTw6f5IySQ2OiFG2+h2HC4MWOEO4Kf1/UaP99/aG+G6biMaxMHYtHQt7CN7WNcdQt
eLU1JOk0BWAnNiD6USDUdG6nroXN1x363XDzlRxGWX1PhIEzFsS0zq1jK1E2q6Sc7Ka16n23I83P
9h/88xBx0H12o0x3jM/i0PDSpRP8Rild3wVbLQb/FqQTpnmk4EYuF5HapYoIVV0WLjV6M3ogwolX
8JGrBNz6ppMYlR6V1e+5YoETJclBj4Rn3Q1pQzu3N4qLfdndl6EpzTAUjhQJfRdVqGMLgkLzZGSo
iAkhjUVhMQbpKWKjKQHxhKywHv2w1jGVaZ364veX/S+bV2ZU7RWKczjkLPDIXpuJ9vqPfo0w2ZvJ
TqS4m+6aGbb/eXSOYzZ4k2ta4hwGxOV/WcEzBZUe1vBM9Q62Nd2d8JDgZ0lHiDjEiuh3pXqXnwQl
ASRw1lrNXeFc2VErzbZHMzKhT319UU+dZ/Mxm/GtkynqJzwr8rKWtX3bnc8d8Cnpnp3Vbey7pPcm
6zZMaIUQwotgJkgItzDhSEv9bshvfxc6t+ym9Fm4Le6zPTyixQfZzDed2latZ/VJ0/BnN7khj4VP
0DjCk8/0Mt0XZpkiwc62du5Ffz7bywnGF89gN192do3vNtphX3saWH9gze7kShPsXo8vSAGnxr5i
m+Ik9b7qpQnrowQFcswikecVQGKiDEB5nInFIGrKeC/xQYOgyskIN2i4IfkQ2hwRepHwJyIJm56b
KQwDg2nBOvRNuRXTCM5mhEJ/XVE5BsQZ4NZaaJJmgW/LeL7rYIy2bV9BgvWVONBmgsVh9WQsYrXN
hg/H3U3UzO4H8C+kDVxrnxV0uYcazonSy6dKkasqaKfq5utGM8Z08XrPkeclbdvlk+D7cDrcyGMg
NH4ifcsyaKcvxRPCEYtt7RCrvON5dvN9fwVjmqIs5D5I8CWIwh8oM9NwBhR/R0s8MYILPtDflR5C
ycLhc0ydRoyezxUc1Rjzm/Yx6VziY7a6l/b33IYFGs+fUH7K0TT4eGxRAh+PIhmUGP/98srV318+
XtXjfA4+qBBllqEycK9z7o8h5SdUY8AMKkZoZnissECvdbpXflMCkQ5sINxVvpyN58q2m168ibjv
LGgrSmgQRLN0+6okiv+lnZFuXbAo7ENivYf2QIkU/xx6JtqaKxW+TmGicuaIgTf6MJNHNVOJfX0H
KLVLhXgND1WYh3AlO22R0Zg8v2my9F0VZ6Px1+Q9e1N4AvQ5/Y8uIWExjUIzloTMdm1TT7Hufin0
koRLBLvm7wBxUNhu0NJCaElAdIuxCfmpL0jBkB4zWSbbdOppuOkFof0asMdISv27KzYOTUAGRFgC
Hh9L9Z6XreVPBl7K04V7o3ukO2WE/qdrqnz3/e2AbrnQX8OahiHY0hCaPqxFbKFKb7Qcrh1RYt/S
XTvZ+KzSUbNzWGTaH7/v3rt3/botNnV65r1Kl58YDDTdvY/xC7OvD5JkG1kSXC2bl8a1uqK5+LGY
an3U1pVoZfQFWFs4VCiPz3+V6nNEma61FLFwmFMHexmlSqbiyFqdC4/iqM76RDytLZCAqEIWEdjm
zzL3Q1rg61oQ6aEagu+huloyO0NgKkj8HMuRnHiwLxdqcnmbtAc+8n638oxtpQJ4AZpBI7GmrNdz
bTk4jpaNZSNMmMuHlQSCxFg93vL/MrROl3HtYSIs4GQWqVEdxcq4M2x7bH3TSyq/2aWyqIpdYEJT
+kW/9HzqXj29GidA2TyaJ9j0FdiHwP+5bQbW2C009uZw+H2Qm/AmrtrOE5AiizRWQbICfBboB4A9
nB1OTTBbtAfoIPRHRqN+bnzC3KFW6wZhigl0yiIwsEbwFRePVOUsRfiI5rIAu/hfhBERxkJkiIP2
gbXZEpiHDF/oeWEbOII8NjPQWWitQDp36zwmbwyDB0hLjoYAoCn/VUWEWj5HlM8sjXINrn6dneGa
c6I/v84DdnFWHf4TxuHC7TE/4nwAyeTzvWkggiQU5emEPqALAjseZVka+wdJqimJKhIwmE5pxquv
1ZfFAUoiqRH5gPVosxpRzwcaHslqImjwkazGs88CnCTqGVD+qAs78Lx6vETap3ZjZ3lClIE/VmYt
tfp0AZlOwP3C0kUHnLoBugNXtj8uZokr4zy5jcKl/IHQYyr3qBEFUTmC2jq6DK/adyFNCPsqbHI0
EEBjGl8hWl3mB0vSSssu5ZrQZOLASITgYKTi3g/UpSHOUIsCkaiQQdR3goJNASvlmUG9AxYUD4Qo
WDzCSVvRBfezcIb2T0sV8hMIk1BEg8eEz+/oUTDDaQtcxoqAljkaCxefKD5Bycj2I41X8ZE/5WMl
Sg5pRvoGoblXUcrLzSmwgcrjZ7JNoThxxfQyfVGsxcaD0COfwl1DVyP7RZDAxhgpxHKx3J3vm9zA
Rek4LqujW/6Zax5z37UDGDKvrt4gv29Yg7lP2o2sSDDf0RsaXXNvFt2JtPydJhYvBIk+wcuPpWXx
Ar67zadDAjHE/ygPLH5JReNPrAFSaYCSxwKYIFc1WzaSlVTzM59hUCV/mNgOpSVdvfRwhlijYZ3Y
RztGGqp1ogDmnsczAXteNynT6Vm+nSJd94aLiQ7bHco8HD+2LT2KTf4rzTT1XWiqCKEByDCX4ifL
7Yt3ao5GR4YlwwUhIsMzL0R+KhFTNpfH7Zyh65SdOeeFzBXB/dK33CLOPNhy1agOgYpSD3APMgwM
S775xBR9YvfJDkM9+cQjBLrhCfgEmKh99sGIGWaS/1JrzdKBA+P+pL7ghn4LXEwcmM9qMlf/zI7m
pIrzo08u68GLdKcAVcm2q/5FSQJqYNn2oH3Kp5G6+VokOJc3x8BiWKTjuOABbcYW6J2N5OlhgmEo
wNO0Xlfadzjs29J5asGyJfTP8n2KAaUNNlkQ6E4bGmpvJ5pSeOzbTqwsIhgbSeY0CJYUiKMFuZCq
3eCeAUn29j1ZdrpeoCCj+ABxRBqYPxr6uVBtzBVdcpbBJwupPY0Bb90XyNODPNm5rbFK1dFJyrOv
ys/RdrCzDlFIfaIQaxpU4OjYvyI6/SZMvgcbq43Z/D+ts7Ddsy/YBP2+E0HXIgMfbF24T3cQHBCy
b8DWbZzitKeVmk/zlIIC+Rz5I8nRfZ6sAnQTeohNpUdp9WLCvjjou7L6TdMpF5IKCAAxJA4eg1vp
xdWtIT1y1tOWXuiECcslQkPiuHQwi9VH6VQVCzWV46vB0vnJaIJ5VwhjCzQviy7kSJaO6/DwmlMU
FSGTEQNUcHuq7uKhydeACh772l2YwptC58Ew0GDVgSJXOdUaOzCx/BTsvpiZqYO7qWRabz8hnywd
mapWYNE0Ek4SgR9iNX84YrykdqIR6ZN+w/mpFSmuI6B7DMX8IqUAiJ+ty8wGtn+Td8PzU438hX7/
nQMjpZqWnj8nY/6jH5RJtDCOuOw1syQMHG2H+y2wLCoe8P4IrDnnBNAIjAehKhq3I/6CG0U1ZJTo
O0nfCvATkqfiuQTEpgsIKWg0xFusEZdWYi7O9kS3VNbNncABhJobTfRVfiMFIR34xKvpcc5z3myw
bESUW9APEGfNcUA1h/cbc32cASY2iXNqxf+f9XzCjTC1HDHa9mG2YSB4RqRy2eowp4wfg4LvwM+u
EdqHMlSrfMtQxMWz4nQjpiQiuSnRDr9N58ZvMe36Lkc2Uou3JUfddtRXecbxEqo5TaYmj+TisS2y
73lQ6YXfa4RiV7grPcW3XfkQDCxfUz1MaRMZhCMlHCP/RYcF02YM1a/dDK2KDJuRyUsneOG5Pt8B
dp92Ml4JSV2LUMZ4Me4PVRP6EXYvDLFVggQ1CeQyIzTHC423Xj9u/pRcsPlwV/10linfGbSZAgf6
Nlwtl27sLA0mRtBw+wGnRSeHvhF25DKL5+boRmf+4kZsYXqfbngAISC6ajxQtkAB9rq7o5zWbor+
3rJvMQdkYamd8O+bPh2w79Td0gybPy/BS78XB8rtCYCMhro2YPQNSA8uVJAOP9OsQeg2RYGWQwVP
swjxwkRXTx7TioyUCBnaA8SnEVQLSDzxHdeUw3wSywa9+oo6+5kmPTgwuVZ+rVrfbeSSW7JjTo1L
EiWqN+JbsCUI0oNGJ7t5BICbJy07CDEFhjkAcm5z1qlwXcBDSJVJNO2qySRT5/TENCXKr/m+FYlC
cL41zj3lTQ8wFc4QJcOjBepXW7LoSpvxY/I3oxW0qZcgNyB9ObzOBBwWnGJpp87TFCPr4dDJqLh1
t2V1RZ4VUgfmA6RLZQIkTU0LpE2YqQiEmNpA/YhxplE1O8Zveh9UtzqFdbfljMnVcCbqi3l7ZXGA
JMEdQOmAkM6bbvtOPDW0Qt536mqU8N12H8Ntl0LtBEIje3q02/7K2m3v+JLu1uhBofX7wB/oOjWc
sseKpTTn+pHHx2wX6IEcfuiz+w4K3xPjazx7WtA4D4ml7r3MxgnY1Gclhgw4M4er4nW0Kt5H8OXY
LZUyus3DXeVd+yMsquHeI28E3nZBgUbemBsoUGRiup0clshSkEqEW6+qL/m7cnCbPrlb6c/CrrPr
+DsPiOrsUGy/xdeJXMGuc6Rc6tx6Nfb4jGQOz5cShU3LXJKAi3UETNbaF6HMrrLxZe7aYv8hx/ZB
dqJDPhFEc/RaVTZIsWT/ZvRQtnXYo0u+kOgnOYC5ceZXl3PO3777S8qXmRGPZqp+6Qo2aqVUktfC
AGmSiSLnAhEdbkzfrJpq8BBy4KOrGs8RLjI37iC9RMpOqGWJ7XEGbb6AXVj1IZil2B+yS0US8aTf
NfONifUeKKb2NQFTUrRmuJHkWGfZxLRTWipS0hbwAZHTN7WrE7AE/34WP1ov4D7Yu5/sI9AX5T3S
bCCEpZFWlgEQbBQEDB+q6B3obkQWJF2iaUP2J5od+ntKM3KzqTT5W6FWPWZ7Q/Ds6q9JlGAUCA5M
WRvIY3ElEtCioFTHIORrUykrPP/BdnShBQ1qK0kAUjTJeAUQGFsJYJ0V5LC5kPo2hrJ0+VFYZod5
+S9sHO2pCiJTgjBFUxM8YWIEJmiBeT9lR9gMHAN5RGIObuoLhJyY429hWHZIbB1mCY4H2pL4rnPN
fyLv/XNrIdYGk2OnpuqF5jQkLXFrb0V8xOxoxfC6rxnY0DxBJ/PBX9ZsmdbDs9s3SdexVsEFXsVr
4Y9TwV0iGPj5OdOmMBYAcpdcCVe3cqEdTqKo+CcbIpezzY1I3VPjh0f89UMKhg0xlvvOvghzqPnP
VkqR0qMYKR0qa6KvYy2F3xstRvB9E+UHgf6r+Mqff1bdZ6EJDsHcmMuBWOdKM5CK5mDQw1dvIrvI
ouKgYPeT8C1Joxr5T80Ri3rePpfjX4ihl2A0/jR/aIczaNJuTJmXMB1kv5Tv+rLxN80EzH0FbTNd
klbWSlJwVq3YXNZZGJeSzFTtwuAdIVb6Rfeyn0G12uuVz1kFeuX3IszVTucZ8aCuiH9x6vH28dL5
4d2BniCxYc4JwIT5GRyzBZnCPG9dCkn6iK4hL0RHEvp9F++YpfyhEZS5Uetl3XJpdM+NRuQuC8Rb
6zo/vYq8u8zr0jxUnhU+IKDHK9aYpaZhZlJi3CNAuPExA0/VtFaEvddoHpoiyMKzcox3LQA851EO
Gv7tM8V4JlDdonqHy05/bPP3+zIf/X13j+VY87Yh2ngR82M88cE4DqBQIXuODFZpO9H1NvcJnE73
dRxhlLqkHUBAkNsQEvhpZA63H7gKS0lmcFe1JODVoAQGRq2HtL7o4B4hF4ddkzpxwONWzBXsNjA5
77rmx73J4oDPJZfqJhUECjiCYUpZ7MSs3hUmosCw6aAH2difJP/jFiXavC9aGRTuk8L+CYR7dGt0
ZSSDGv8AV0w4WcgMlggtIRGwn/KTDw9/k7mXtlgD1Olx6czXmJon9R/9uV/L0Z9DNzqMAbN0L83E
na4i7/oZOb8X+ogHmmjRd5quptYXnZrLfR45r3W8Ed8jvSAnEueQwHhZvv1QdKqtBpOha4dMRL0X
t2/EULuwaClNuvA4NdNV9HoUanxSr4RDdGpyKv5skHVF1Ea0iJK1bovdkxN1Iw+06tDG5Bl/7QuM
G9wvZDVJMfvIAOqQZqfwSR6svqlm3xbWoUTjvY62jmI57vX2bktwN45IUXLYQFsHTtcyMsO1vNfj
u/wKki+flVxIMbDntefH23CcWVDNMLX/DQhCzLCj+YeG3hNxl0CIi6j1B7FGsHayTpkZZJD/I+q8
llRXmiX8RIrAm1t5JAQI4W8IWAxGeG+e/nwp7T/OYmbWGBCSuru6Kisra4LKDiVRXDpKR9udZMd2
Bf9e8JuP4DCggrb66zyaHi0xrwV/aywuTa9GPFAKNh8bdZfz3X2fw0bRuxnB5RPePqFxdw73Ftov
51rDPAO4o3F4jT6P4HFwr0Rf8+6BtMsjeKct+tef6d958raN1uT6tgtV83Owyhu7+ZDg7pmdY3W9
OCf8OfsWgRy6DfeYGFNqX2cbGFMfswTCgmMIUF1ApfVmmPvU+t6sA7vM15rXLaSFUON8wpnB7P/M
8l7UmyJydVS+FUCFQhL4RHdHu/HVuc6/1q1sbSkzR/SVrGm3arQ2mFUK6O9JqQ144RZJsIGnOJfo
Pd4lp+Ha6F2XzUF5cJmU4mLvGjY6xd4bTvzgOj54jc6G/HOvuqqu+F3tZj3p34tEAB8bEzmS4rTZ
O3i3vx3ZXPzandvYmEf6CRH84e6frPJFgmyFWQOX5l85Oa6byWEA+o3y0bqI8tN7ce3QnBQX7buo
rPf9JgZisPc3uIMFkgFU1KIGS+qsV1qQYL4N5nCpSIgitXCxqnjoVAgln/D77JbP/qvS2n29tBZs
zu4TdIgKnAMaP1Ztb91LzoFgEmEkGlG8zcZqU3IvO3f/cupEiwhdEbA9yM5QOWRV2u9VAfh2bp4a
1gt1g6LdvLol4tFCWNsh9Yiiov1KSQAY/fKzd/wGhevw/Q3STbvxbh1OUXXf3Z7i4ik6lKxqtVW5
tmtIg4JzbduV07jMRn70t/PWvebOr73bw0Eir3yzqfDeL6CgTC4QF9dP9KQmlWBjtAt4GOew2qqm
5tY5BFR+O0Zwdq9uvXUh/jv3XwgAn2nXdvdrERkeFvC+g5NhN4OH1xwc2mcYCY92I96ypNCFJ2iq
xA80Zo4YiCcmpRleuvfhNboioaxW5WeeoyOcnXKL3F6LsJtSSmWwjyQhQFDw9kTYSZ29ex2nXin+
ISQE7IBruQtpNuCkdEHeJXPaG1AEjBmhPGpUwL94uGe/EKhpTUEl+umg+g+gAMUpP/XqCcUALH+0
b5JPb9u6gvOm0Y0xt6GFv8xmUu6WIiOsdPbLbXQe/6bXcXVanho+RIPBr5e2CfGdZ3SH37HFu3m7
+Di9I/FJTcLcVveTFP3XuHpEEdMs9s9QilfHyeVrVoHmDubna1ZAA9gEimhrmwXQH9Zy/AXhO9sV
urU+N4h9o7P16hUIByHNkYzf2Wd6qsCSvrsIcxOQ7oMf+f57UN4hRWbT9Lz9rVvFhxbNmX3TvfaO
PWNKdnSzeNlpatcht1xXm9UWck3DOvRf/VKEORx8F5fedfHq3sabeP+KDkUL7uKly26WSf8iPlaf
k+hltX/+bUaV6Df9/b2TZvIYNDqf1Gz4n4WBbgF9LywjqHbfi2ar5pZbtL2kF8YhvtgoycHhCC7R
ZoEI7D6EYvW/nFiGdgTz6Q0yCUJ0jzuLscq77dqNQpw2sZ/R/tT5FZNnGm9fzqWMDF2c1tsn/HWK
5Y1wT/Yl+Pq7LtA8rVAxhmgNzC3wIKXxlchX68G865H0cvj9QO045ZGAFKOSUe5mimLg6TTVE6Vb
fRSz+iuRAy7eOlnH2W6AlyznXBIjeYOWqy/GvY6p1s9bGs0pdX6wrkt6k4cIuCI8kCIvuyU2oBUu
tGn6Q1of72b9hkf36Eo4YO9ePLq20MebJUenw1AiJHriFtZLAVhWwDHywoDBkPzkh6bm0S08zPd4
/zRr4/pfDXB4Y32JH/emQcpijJUEdh4hXVdntpPOWNX+MF3lNhHq/GJJffhiP+pBo+SWqnapYQNi
kIzEXJMv+DoPGqmQOQTOgXZDYRGRPAUG6zqKR1AkoMQMf5jZVXq2LhV0RK0HpHIYsHvzhubrxyoZ
1oG88gp3vdUE1X/aOGBYU/rvFP7qy83G/DS9R9kq1vyUyHl1e1uVovOGl04lDPWv42e3AexbtJpV
qzFjvb4RhSiZcBhhWdYW9wV5sSNgGgj3xywSjUCJAFMzzCOGd1xEX5p2Zt8AGta9e0JO5W4+uzsg
6rJpJCma0tAVz3b11GajYtYSbX6D8vS83Aa36OAXK+YBR32GK0M2/ofOxOJLTzyUI6oIWJy7u0mB
gGN43pr1hYG3TP6vYjaWhfHnbVawaJ9V4y8dXL/ZBvs2P0RFtPiDO37Bb7PnTZt7+gISGO9P5i3+
VXTPzrp0Ezv8MrAHzp0qo9RpFKzn3GKn+9fkyORhsualV/g7CXg7Wb8zKb7lPE6lxlcZNcf32fuK
PuPua14L5vXqMBLb+B6WD9aDIyO5sEGM2voQOJBKpU6Z0Suac6ruQOeAdSllwqNlBkqoBMji/bHO
qNWWrTJj3m8wfNzPm/W423dgUDRYyWh1CmwS48Ldx5Y1o2q8G7579/alcwsMkkHwPcaH7m9wmKJi
CeNxVPZv3R/GqH1s7VqV3t67Do0isdIeRZZ3dOnC7ZvQZrNzHB6HJRSHDe/YMoYN7pZdjl/EfCuj
vxsCgjmPl7uLX8vm7NLZty4QqPEywfMmty6ELjAl/9ubT45zMoL39q6NjnPBKlJ6OyAG2zaYEbQi
Pm4sgzVEjhSJa4hZA+blqW10G4y2xBLxdUcVYkoA6dn9Y91WG4JdWsoOXxQDF6170XoXzB9NG7xL
cAg+0Q7B9nLr5oYPl2qV9gfjeAQ6SJAChnAJcXm09y7OnSqhoPKv0J0PnqldeaNwbgKCsQsTms92
4/34DK3PdhEG7b8XldGD5ABXWjAHMKx7gPNtiCGQQCiEg1wzLLSKcWF6O0SVe/c1frIaIW6Yb3So
kGRvF1tFAI8B83ceCU5Ftf85TmeHv91aMu043mfkOK5/aBFD6G2MTniRYA5gD7iBL5oalsWsqWxM
1uYhwrU6onc5wxHDu0oHpZi/X6rWB+D5BgXk097FCL+zyE9W/ciSgV146R1nPynin4d1mgRy9MaC
GkgWbPz4mvRJ2c3NIyo4W+sGgQMVwCLsRXfH1POOe/t08Z/DAvTxcli/OmnZqde8QjXGnTkNbltv
U3MRv+FKSx7uTPv3tg7R6YpZZIU3/RMufjo44fGxKYflztO9UJ0ObZ8sBcpdFMvTgc2r2JcwHbNB
G39M5N5h/NuY1c6v/13BdfDh+C3LTKeQoHn+tlh3l+6rOw9AEFslqL8XNouWkZCjbV2jow8NEbgE
zRzDqd1cOCmb/pyQ98P4f2386w2rKnoMzp13UIkQYaZRyoFGssa4GL7G81VlCqGs1isBqTMll5sr
rETP+HuNoVN9mD+fFZb6AQcCpcjFYwd/uMD+hBQx2Hoiq9a53q00KDups+keotQ7h4hs2tUBPhC1
UYcWSZEW3b965yFtXICaft1jmEbN1jY4BYd4kxitZ8iOFkBCs9JhiljnO9xGH3c7oDn8oGye/RRq
7btTD08Jyx9RISp+aE1b6jRxBN5hxX90LvEPHu8Vm2q4OO6lzq8LTaVtuJDPOzco/t3DsAxdswTF
XjwCBXwlj70zYE90Ku7w9nfztuHBb7ZgsIZHNmMP7nTr2DH+Vbjc9amHW5hU2yDD1TYrgZwcdbWw
Dx9u1f5NuQLn4p2iIt4HLZOBls9BuS2MmLQQ6SDxF9icSKW9eGf8TsaOoLvDCAbnIerf4wsEF8BW
dNh37XJAr4iWEaT+DTKp0dlRvHcl90kbCXglzpEnvNuP+BK/OtfejzW3oPvEIWz0mp1fuPGu7ddi
vrUrgNj/dmx18S+AY9yrIm7EhJpeh7u//R40/xXWepuoCL/42MQ8zt15u84B0Edn6RQfbGx0GXn0
Pu07GnwVD1lE++tvI1Qn49IMven45uKvTvbArbSuIZMsn7qJ8aXQuEsJZHcTzFs1JA+r4aO7Dy8r
GACjYhuuZ/tllwelWSVWu8u01XDefqNfhrpd88QoJWnOdF7sESP5Rj8fCjVV9uX4MCp6zeEJNZxl
vV/FJrM9GP3PGKJovGMwtiv1GyPArv77UAJRpyz6TaULBdNRZWosqg6bRb82hZJLjTUiKRBmASx+
gw/cCZ+dF3gCCtqLqu8SkrOopBYn7/WV3XbEbrbBkj3N+aLca3TmHXb5Z2gMTlH6sYhpESllyJtc
5hWwpuye2pWoOagOUKNtUXMRUgZKDgbaulvoE9BEh/jqVtyyVWqXfOnR0R45/FCR8u4jSOsSLwaV
TsFvuFUmQjNgYZFTLHevISokwTY+RMfw1J5Hjc6uW0/N1xQGSa8QHWdc2Xd4jIvjMi20+IZuchFZ
nuDkQ5lsiaLegNTJ1jKkbJU8A0piCFj4m+g2pqiKGn0glxPEpMYKPQ/k4QHve5CFIV9QKQ4nAfor
zQvw1/AOh+8l7w3pflSLdyQlCqMGVUOUppxjDTmTdab8Jaek3nbaxaPrEP/htmSzntTjetzoGlA5
K8mO6q4q83PuVr0fdI8Pmt2HEOfS32E0KWztMv+pYzjSaMlA7gtvkoZ3vrq1V5BBrv8DOXCKlMdV
4ga1FVCD3RPlbmQ13ZpzZWNkCBvxcUTbPUjp1W7a2ra+GRdFNbd7Mjrk7cHVKB0AZMQ6pwhfERAC
otKAelhrGdSukg6r2VXnB7GlAv2jwVfK+6zq2WnA5yBkoh4VH4M8yuxMXQEwF4DWpmGrychLErz3
NYQufKzj8vG2as6BBmYH7NPXv4PYFX3MEUy3Rnx16BEfvQPDryZGch1Rv0L3ml/47Z2WR5iul0Et
utPkgizf3r7/4SuRaCt3KDBwmh38qOvfLWEB0qu4mVr3p40JT6eHaWmRTi4JmcWN+ZzxpexzUScS
buN0WejV2o+gkJzW325jUOg9aJfglTvyl+pxk7YTtKxI5DcRnf2WhwY92hBkM0vUc8Im8Jtwou8L
KmJwFb/xAZlUghTkxzE8JHu7b1IKF+sI6yRt3QzOOiiRUUQQC3trP742hPm7f6UkCmAgtR9PeKME
C3hT1TpyOoMGKkZsT0ClGF4v7bztDQAabgR3dHo/WUfyVFTdP+kyhQpfBnqwnXGSKgwrAji1itz2
KeQZ3J2bVY1OaDcPbghpMlqzS3KCC//qvRfzuJ6Ub355QsyozOOe5BHt5mnBg3NMHp0QjNMom9fJ
A1PbPyya1putid0Zjyy1X0Vnh0OOu1qgJKVV/NlVliBx0cO8EnkltC1Thi9kfTy6aRkH7Ro9xhdS
zePqmERYfUzas8sL6iEAxew52/dpRZu8s2bBkFG9zbg+/cabDikj+M28129MqpV1zvuUpt8Jd7BI
ecC59aTUouEaAW1G7TMlac6ps+3Uur+gCF8aFxvfeQdKBaNlJges8+7x0l/woCPArdtolb1ad95+
BZeQ+dYuuV93F1E+0XlHG/opzd1XePaq4QUu0651pVH7bnhiQiCVQD8bWqNRXhCq+x80oRZxjFVJ
7nah/aL4Y0vG3al6138PXAbDu1fs78avTT8s1ob5hI2BrAfcK2X7sBkvwjtMQNX7tredygq7cf/b
b8bb5gyX7A7kRWrjH8zQ2W6NJwZgHl5n59l3dllVy9YHUXBCbGo0n+aXFVntGJT1QR+gXwX89Sal
jh4o6etm11BKgdoGHkJ3S5K0rZssf/nf7R9YgyEH9Fr1tgTZgH7dx/CAUd8vccddPPXyv7T3jLkz
6/NXqoW/1nP4WX7CBiuAOYM/SaQ0PtLeaecV0PxFiaHOPl/sbBfPybe3H4pxzmiw4zALj38Ntsr7
9BFuYrKiPXrrEBIwdZ1tqyuRkb5qXgdLtC/CkJKBWFgA9HlqAUjWUVmedyKcLcXRK/p00BqMmjap
ulXMs1SGIPE1lBREUaD+AEXElYAHurUvl6qNGZBnIdMiKryUMAbkErPnzqRLq+Jw0CF4lJA9B9BG
lUI4m3Y0oniHYgdplaL0KXFBmCjodjD/XSUaqVPmX152HMd6d0lmcDkiaOqKYD6TQJWgQ7yiOH3E
1ZxRAaIMWbUGksQ6IgYSx8mQBBV6qqqQX/PMTGeEV4qarAxlpg9EZT0SKkixcRREJZRrFeVTJ8XW
xVe9JzgADzVTlYAQKgOcBB8ZH1a6qk2rL64Pf2h1Iw40izgKyTK96sP5hA9b4sNH3oq7hpuOtgjs
0u6SVp8TiDg0hyAJzNuSbaJQm9KPQUa/JhcKjUg3pamrJnO85ImtEVLGVwaWGyuQByHx1h9nwetn
ESRNUTLQQIWHxB1utWvdqdOeqg79j9JzATMk3bLWErTRISXHHyDm2hxXCbT8Fi9B00gtqBluVizO
O+cZa8rEA949u+X6uzK0IpPlj/xe9ft///p/2aAu/3q9vH5sgDJDTxXl6Doig0RiNtNEfkaq9/7Q
qlBJTOr2O7Cs0bmr0JmOW92mD6Jk7duLhFFMprAeESQm36eE4h/p1WknCRL8obhgdpqeLk9cbTry
BV8TNXyvJ4I1Ejxlr72zxj34xZS/qs68hE0jtfg/ZuY8K+TQZBTjpBwqQZc/qnCu1DNcsjcS4ZIY
hJiMOT9JBCNmI/NaTPpBrgqw1GDOltFMzdHVAw3urNhABAT9mdI2J2QQJGaIA0CoAy03WvlJQD50
biaS/11l62xv+oEQNdKk/qrmGO5/U53JzrTYWvTGZJUK0JswK/SYZV1PqBCCzEkDp6EEHyQoHCMk
uiIVzzM1ZKLZQfZQLrtoMtQQwrw6A84f9eDgzKJctXTA+YoGx8cyn41cHD+y1jW9eKaMh+wAJUoc
P2TW0cM91IpkiNHXoGwfsSOthb//hlWp5x7du682MAPzTzOA4ljIC6Ls9iVJ4v37kIt/2sB1/AoI
COUFHURP1VQTO4JrUEofUpLVg0n6teea2kpEk+jmDryzBxhlAH+fv/ys9jjTsvRETRVnF3EAnZfn
QO5X10xNnsVigchLknDLuJxRrgOJE0Nd5cWnN6EnTeFyp+lUWh8Qh9YtxHXlk7QKoDosW9GksmJC
giFRm0Q8VePyM8p61yE8X4dICRo/7gm0mqJU1Cm9VKb40sAKX4g0oNTsA6k53iCgZ2zUsAiYJtqc
1O+UxJUSj1SMt1adsky1oMIj6YjCBI+UkDEnl4rWlhPclnfGSkw0GhJpgKFNLiEuYsTArCBIoIqS
WUYNKysUQZR+HxPGE2CL4iYB14hMwWF0ZMZY0xq1pSW0KcwWKj9YstmA6YQp1STix4+L3tKghUCm
yC6Adcx4mt5GUiTNigiWejcR9lRWoqMul0sK0AZ/HmoOrFcaGJpYKla7TMP0bXfG7THLWKogKmzl
1zfHmEl4Y1wOigH0A17VHjuLoN1BhuMPMRiGHTJyh0ENkiGN8OZMB7pk2gG0isXXBqMuOjVXTVw7
ljP9OB+HIo9FwWbOAL/B9fhYzYiQ2jFLdGdvvYJXMKfgtmL/+hWc+7urrxUbPbiafRgX+zvv5t/C
H45fq7aqrYpEL8wOlMFCkeLgzjnNPj4388TDZZX44tE77eBaiM277QIoXlFp3VIL9hvvZrCUEeE+
MA1gULlEn0yMEqAAosGqq2aOEHkUx9I/LPpIOMCoUj4KiU/Q8nN8ZgZ9aFcGZcAY0zKPiYNUwZ8k
D2TQcBypai3QBywvCVXqfhdCcoN3Je6VpAuU0C+Tixfx6UpWGqVP/LadT2vUwXx0JokzIMwDP5ue
pjkVQOQ6CLkMp9pD5dr8cP/hQ4KPQyaK2N/jBsV7fulo3v0138ah5oi0mFqoovTxmWtQWXpvop4e
1voy3nuVqTrNseymlal+0letu0co1Umcvdt4N9wNIYH01eWkgv3i21oPH2k3vI1fPr/aExuS42rg
WW3d/VA1NchW81Mt41FzIAecszbFixf86s5bD5p4tPZDfqpTAJ5RyS+sa+Eqf2CDhJonnoCDmy36
hkSCPW9OTQWv7lcoxhzv/wgceB8sAJKXfKcJ8L9dp9GrvTka8bZf6yHbNm72t/IBDRSljA4BBKfU
0ftw0j1ODh8x5Xf7YZMohViogcVB2RDlzg+GsTVAngbh3nG7gmPPJrkdNSNWiUyd+kdp1+TfH/eI
HIj/WO6H3CT/mFUBSNJfB5PKtMRSsAF9nIi/rIU903VO/TQwZEbVP/4d/0CvxbT5IImcbQi4ciod
EaE+9wrPeDj8xcl2JufvD5aPXLij1UIEBykXkzfcgryrJzw3l6vUTdCpzfnaN8TElvdICU62/cCu
PqNzfmYfwPdE4IifKJfQm+WOGrOHaomsUwRnwf8Uh2OZzjO5qmKuHNEO1W51cjFTImxLnJuohv/g
BBG8s7xyP0ZyZMdOFw8Op+XiSMAP78lsdWdLvpWr1RoMsNSEi4gz8hpBAkt02c4Qxzgg6oUQ7QeI
v8t3wMiKRattMnUhVA1m0Pn0kXlomcVddltz6p7v61dlZx7pBpfs7Eu0c+kpgRSTLUEm8MWLte/m
GbjCeNc9Rd+HeRKOvHGlP57+NVEezh9KzN39N/lEw14rT/g1AWq9i6VPPfbwHnbujpfpBXrim1Lo
1KoPNo8sF5mSWs+dCxUtK6j4qHMHS3j9shsUUYszfgB1Mnx9lrwNFX2gXWSynbOzmqNEJJr7gVqG
t6XGPKcJQDMNQKj5Qzj9GD5S3ketNUrgsle6x+qTPxJgGG6xtxsbQDF19NWrfKreWflLOTvlgeFW
BzWn5uzHX2L+VSNLZ25JZ1544nzx6VFoldVaK3552BFSxGiJ6chNsp7s7PKx5CPxSB5Wck9Sc4hE
CU5A0YFVV0KgKbHkca7jycv1yViaBBp4NXVctmgSjYje+N2a/ENWOCnL1VWlNo6x9jjx9fXAjct6
QOMuU1NljpTipbMHe6OEveQH1kiOQ+Xk9upQyMuKvS7pUVKalmqz6MUK/rzrS9JYlVp60MmHyitq
Cfhf1Hy4ES7Nw06IXzTBtJ5O+Z9Ym/jwQX4ugKh1GEP7hZTJ1Ednt/i4FyQlL+0M6AKGQaGhi8Qk
xWIQDT5ctRoJlbuwZV7u1VHuuUDXIGWQJZWvanj1pRopZa3Zc7Li9bAzTGLSibbuK94nTniyNa21
pPy25qKTJBeLO6r7vl5J0TyGS8NVE/Ct4nWCt9/uOMHbVBErmnDyLmN/PSJs5RdSAJdTOSPyIWL1
JWqKnvJMbvhyyX/L2eBE+xxUxYgkFVpCi9JNU82DZmu5+w2gotAL+sZ0K3g398CM/CWGe8AfoDEV
QFOfvg1jJue4gQ4A9ah+caqvxyX7VeqlHkV8zCMy6XmOXj45Q8r90ONthTc7ZtZI6E7Tla/k2Ro8
oaGJbZ3KnTlZ0d9xQcmcc7Rv1gb1q6IFFc352hfz2jr1X4vNtOJCbVo1KDlobawyk5L+ZrSt0te5
aQT6jX7H+uGx4SD5Q9KPJb8gK0FV3nChHi7kc8ybZR1IWfBHer7qZWdXL2Su885zvsPWJPKRCy5f
FouSPXx4Aa8zG64UZsnSsDT07h/vYZ2IKx4eHiyPob4sFkWnYE+bQcEe/uc2NT3xXKfBYjg8BDod
PT33p3Bx+dONg+lMEMlmhiDVNiSHoydRmpbxBjI2Aytsq0uo4YlNh0DanJTUZjnUa/S1p3h0e5vX
s1xZx6zntdY0pvJilfwLr/5fDLBSrfNkhOgLgfihDfpASkkeR/5IB5JYQFdSDVRGZRSf47Ufx017
NWKG8hJxgScjsSnUTlJzH36oTNHVGfkJGmbyFEXBPbfEwV0DPmBvADPxgshQBnWa7umtmMFofUIw
msRJgi9atLi6ty3dMr592tMOF8LiQL4yAkP42Hww51H3A+hg5SQJWp4dGl2OdHw1M6KhDbISWXA+
m5Vd1QvBA3N+7RJlZRmpFRm2PGbN+ZHoCajyDFSJ/YgiYSB2bX650oPCh0ciJQNRv8UjyZnr0s+5
0JLtRVlVJa7EVTDx48hI9BVLMqmSbtzRW43K85tfufcNejDWjuv9qHAKN0Dn+Bbn3gWwLC21qxun
Rt9jw21u+udTeFynJRrmgotX+vNPF0rA+WCPykhYiD+AM9p9QTSCnEKCUOm7UqdB66+6zebUM9pq
clBtZcXjkayQGDXa0d7mhnVo9JgCy6+k/28WtxWx6zN7TMMafXqQcRjBbUvrNEayP14hScv2Z4cr
eouuYtYEXRb8eJVi2NgwDERC+H8V1+04Xq/4OWE4RJa5WKgoplYYr62C3kqBdwomERBjJOy08Y8t
heLxgLG1fK2F4TAYDpnpP2ehpb5ITVCqPVYzOdrEKJjRzrTkJtKrnaCAHfsowyQrKWGXzRWZTczK
CsNbbd39lYLcA1aVJbw+eZrwqychbyyHYOOumlQAs/3TSOgOSELaiJtFXyGaDvGK2KAueZ1xkJxa
503+fTWHLSfbx8aF+veqaXMopmogkAVNex+298Gihp9z0lQc+lww57+3iZk/GJfOyQm4nI5gtzX6
fhaheJIAvmUnj6onkh2sRu2NWiDsitqZw9EKBtKTBbVilQl4/GqTZGKzGmncJfRiNQo10wHStDH9
txgN1wiN8AosP96ybXYM9zVtkF6hzKBNYpdUdiiCWVhubT0UerDSHI9CadgrfJyXEAP71R5ORqsG
gNEC/LyHFU4P2aF7+AybZJn5itgZYiPp8EAh8Ab6k4F39cfN9i9D9V+SxdmSyb5Z1+4Nx0qmFjVs
hAi5D8MkYOGKpXWEeFgJT8Erklj2kA6E2D04CbOSecGwyd5Cv2OuwG9wZW1lDzESNfPfuAcwQqGi
Nw3g9SNnwLMu2GSZxjaR7Zp7uA4SGWlVd8frNrpGnWCB15JgispmzE0sINW9BtddrTLfB+ePqWi0
5MfIakoqUyQuEjmy/0dbG4cuRKfDSVFYXsg+r71HpwBUr3ILbDW5N1BF6gs6bQAW5C2fSCj3UJ7C
YgeB9BNOeFNDNqMO/kAHxwpd+DXpS+0e/jrBzK5X7TYTJuHkaJ5AZ5MoXPm8tD2etju4Y2sWpxDH
kQCEySRmrnX4lyRVtL3khuKTqbcCYMXOwa3GQZjN6PEyyxVK+4MBBabEnULoJk+pmsIacrgtIeAv
rVVWMroUUgRM3YI5vFnZvsab6PcsQ141gVi3jpmTeCA0ERHNDnVi+SPAJQQOs6WqBoF+sQU+JEnG
dz2aPB0M9K4jh+thY6QzlwUIBQwHh3GQIR6S7odR5S45EtWLgK64q0Knc7jm0dL/TWAYUBUhbnog
ADBhZWauJUNPx2GqcnVuwhSFs2TgTAXnT69R7JF3itA75I6pnqy3WHI2hCmqC84Eg0F3ZshA40SR
bWcByq8pxIZ/sQszqSXd7KZ/yzx26SOpA9L+zCKrYJWLvYZT6jdw2WWYnn6FsLVzQF2JbjR0rmFr
JqRheUC8c4YJlSvAMh+A6alq7cc4f3JG0AxkHei+/+egB8Hi4zQ9no1XzvgsspKXKVUsvX5qZ9Mj
8zTzSbw1gX4SwDsseBww7QKqY7QMMg1b6ekx4HuET2V8tOWz6WNd1hpi3RjSHICXI6IXjXUEhkHo
2DX0R8VAmcnKHH5p9gqEZfT5GNwtwjmwroEoojPcA6Yrgz9jE5e4E57/aLQqstnIumkqazIwlzlC
3WVWyNnX+8NazejH2Uto12UWW6Mawg3sgtMLYdDBwhgL1B0utGASlHp33FBsOXzVjEta6UtbivNn
nxK3FGFgVZ1NVqxxvWQt7xy7kpXoo5Ta/tcCs+CDqh6Q9RMV/Vcb4hwl+1q75EQZEz2m+IbyP288
cLgghpuUOGLykRzKNi+GzDm7Z/fhPbw0KIUP8J8QxmAXzw4+tB47+KOVhnms+G8APAohoC+SCjW1
wa73buoceKROxS/+VfyKf7RJfTNbOGUOoUhYRJ+zzfvwW8TwrFu0t49dmVy8aaZPE+d4zmmWcYk5
UYjY+NndWyTzxmd0Qsdgh38Ad3W8sZ8YYg9vHgLP26fllkffFvjZ0gGbM40bljq/XdrEvBLdLn2R
RVEE1vCEaynVBCIKEiGmX2W6EfSEbvFY/m0moPA/hacdK1yClGrrcEUuAJkiyvjV7ATBCqpo9YDt
mMEpwjLYXl90oFUcp+IRVcdRVyKuCA/VAuVlQ5gNaoPAfal3oXabqjtV3qkRbto2fKgnitvfTKi8
mfuPyjREXVDoVulrkVp6SCMDSXYWRu+F/D2V+3xsXaGK0RHhY7bCKydkN+jcWVLkGNATWu118IAb
w4f77Z/htEu8XkZHJYLS/d1SCKXOCAPYJnQKr3dhUjOrqQqMCzxQ6oKJBiBQ+K8X7b4OKUzhlwEJ
ng7BodHWo9HJN2A1vEoZ+U+UOo8ojW98PqKSn8+0m/eI9t0Su1a3FN7leRXC0/AwrOFPjI3pe4y+
pbdJdm4hLIQpvFkYZOgRPsNDZLR2sJrF1QdT4RlNFtgTIoh6/v3QG1Fpka4H8TLUtmQelXWQV6yY
ex6r1ckSVQXB7fsMkFdtv0qQqBvsC9DWnRAUr2Mo6yJ7kVeUq9OgAtMXsYXuprxSoAtrvbHjicAh
OuJgUrDOM+D63ECcWpMvXWryPYfGNyqNpzB+QfGq5iFWniyQ0DiDXIp0g/aWUifKRqgsX+wWTdpl
lgWQ3Dp2XltQfl55cbukCyS+8J9ULq0MBJcpgFBMoN0jN1QpTDjDv4HQFPAecIhXq4tt+BC80DD4
MuHRwyXZIBhY2H6mXa3D8hAMRqIUlRSVjfMFtUaSOJIn6YHse/+O1p7EXKVXd3bezhMtSOodm4Ae
kFmlcX0puQM6ViDbcqekT0JnFZg4mtuHXr5QVJOhJJ7gcQmuqFRNxbsq29+FCo00iv99SvhISoSA
eNTncUwEP+Lz8EzlRzmUVizVajyjSAmwSqsLwaktKAGpUICvLT9rHHOoQbBT2kbnwbuuS/D8UnZI
RRVzTM4G0r+2wC/xMyrsTTbQGwurhsCOYDrx6U8eYUsm4T1R1axyhtCV2Gs0OgX0dPQ/tDHEA6RF
kYMnuBZ5Jb90CeoHCxCuWLaaB+s1ZZDxixh59G2O3Aq8DhSnEbuW2sGyEWhCyhhkbRpgD1CSxpaE
a6IeVTnsqi5lTMQc41zyagZTRcv5QOY5OYFf3cksVOIP/x6GwCibpWyNyu3Chmdws9TrP0YcpZZG
m28o5SQFJytZF/YrAJrB5vnCsgF5STjt4KYVUb7Q6WoxKqWg25EvCAXWQGGukew6EnuVGdJiy3tx
D8jVaq7pWLR9YRFvu7SSXSrHq44dTItsUSsM5mKyhfsdqTqvti5RLJ2JvcGkVg5X5oBt4Lj4uUW0
l/TYdE7tWnzH/slLyuGAmgMplRDjA1zPFoLr4x6GG/dJtdjTnxNW6SFpyQzoBBdS01PUP/AO1REQ
dV8Gu2BJBOCD4ouMDS5mhhsoDmIawerbKshUCAmgxvegHsR88tPkoegmUBCOnZYeBYZkmbkmWQ3L
ncyfZsz/fJkJEHWfwr0sw0gGDyYjMiYkFbMlKl1yYe0C+bU6SUnwYIyA5EXo0JjjaJMExPsuu5il
zOVh3BHyxxUGtiBGXcX4+QKRstAYGoaiVQV6TzlF+CVyqTQLZYaabB+S4sinN86phrJodiegkbhN
zClcJj1d18g6Roq0hjiWXsCMVEZ8ueTk/cHID2XCaLeX/R6gsEnmCWhVyiL57KEvDe+W5/A1r7Sg
NLv+/zdUQlqoNOfZ/Qb5cdpC8eBmc8+JbcoWiNeiYOPG4hpN7219U7ZIJb+74Hplwj8ifgAkhbtC
UvT2iLC4Ol8BNVzMiCBE5Ti6G9mVsc4GuZdeCgRQZS1z5DSqQOhg+aBAeH1Ew0+0/rS41ThHsCdF
9E0EI6gowTpIhUQXc+kZ2RG0XBQcwJyVWyohmnyyQO3C75SULVEGQYj2CAmp7cJrv0hYImhI2uZ1
n/UuQZAlfcN0tGii2UVUcufVZVf3DkeYZC8ZEzIkUDyU89CvqX7pssc5c2rh1I1ATZQrsL4Oree6
EMwjJQjgn+s5nBTYS8g3yAOzxer/09nkQ6sEQTP/TadW3Y09syiOC5BRdgSSOxe8R2FGZmSF/gie
VyFVuAaxwO2Vf8hg4Ckn2uF0Xpp4b4v7KPyagN76ki4RdgQzn1c+wYQOeIuqD5W/qN9p7tKGkwek
c75L1gTN4x3PQ4ahzBHDGKBK+ZYn3WPzYyq8zjMu+lrw88QB1t7N0YRnBsvQ5oaYjihElIN8lmmm
6Wh0bBitOHQ270kaaCYj1Zjdb61VZozS83kKTHmu5RKsUYtSSyo3bopVFIco8I2IZYiEZbCq0m5Q
zKmF9XPJymthaS7MiHnUWAon7qCmPWj9eNfMi1B+j0ojC6aLumYx1rB9skRdlvUT5YwPGQfxzJbY
f+0A+UOdVT1v/LPGXta9gWcNutkRujPR0TQTic+YXbg9OncZcPEg5UNlztD/loa2QTmsAilzkyYh
C4kr3bMVLLE4+exNzuSH5AxpTbqa5p9GP9csl1a5WsTgGSF3jX4GDrmYPewEkb4WeQctWTlE6FNk
76+Tkr3UxctpyUhw0n/iFJUz/O/uYXdZmJrpV6oX6AMT5zdc/DuN7goQTpPKYPImJ7M91MwSACaY
IwtFdVFNbo/cuTzB2gW5hfaRDbY2Rr21bLQuMN/mskul5Ze6BEMx0Z6ndC2JVOEgjGL+AqUys26P
mHauHXrBAAEtDKYusau9VncSBAX9XLs6ubLnqTWVGlQJy9Z1CZZTyPxzAel0hVSnydPR9UFWZbXL
exYV7w5vJPeAhTrr5uls+V/2Grus2vXcD64Rr1GEK5j5g4DgPKqgZUlOrksUEd1JQCkqAsFn24hX
a8GLCnq/oOB5lxysaSh4YesILQQyp3kghA0AYRazz9qmSsNdxzs3gcfI/QfefIM/rddyYLU/ES1m
mRE5aNlGxShpsA7WNmumq+SqrI3si0IjcputzEo56tJFAXFf81fj91XnIgL+Ee+w0ijnUboa0eQY
m8AKDpZsujsCUWrgZXlkcTKbwR8vHokRLJeia7IkgfAmDEHDMlyQPIxWCtwNIA1ixoxZMnK6m9Q/
2oa79bYeRoUnUXLprLbeSrcIk0BObKk8pRYjsSpTomiiz6ZtX9aDn+lXOb6JkSWKQB98BYKnqJD5
HKS7iDgE/3De4TIw7UTHwsVmItJxTZ2ZYeqBTQoj6Nzg09ARk3eSx/A/2pbm3ifUV7YObXVMBywL
DrfeSD6FjsW0zU5P9ggrJtRrBuMUFZOxdzKn0zHdY/QEvUpPVpc7+XP5uSAyy/vpb2o6LdtIPhAs
MGdy9tHBgRnB65EMCFn1SACmtJeHBvFHje4ZhgFaR1AFJPrXl0CsXofDI6Vn8TyICzhpTp4JDHvz
5b4tbq9uodYfJ8Tq06L7P6LOc0lxrWnWV6QIZJD5K4PwNDSN+6MAukFIGCGLuPrvKWa/5wQzvWfP
tEHSWquqsrIylQ8JUxtYwXtBfY++yQuyGj/iY7Mqb1nkk6UswzIBwTwdKhhjFWhryaSAQvkmRRxc
k0919Lk0uUBcpiE2HGQPifgzfgnMCTE88tWy50QCGKTpvxjCfwUcZaKBvrCsWAZMvxP08P4X8/7F
vexDGWB/+DZ9dBk1li3MskqBkeRlLv6hJBLUqjVdMRoKE+W36MtKg5TI5Ut+LmmNRBXJc5Xlv6gq
kZjdJZ0SkLsPjARHaz2FnCm6oXc2GCSBEK5BXx/Q0ZBO/wd7AYOZSmNCoCxppupkL+3H8gQveaLB
v9/gFWNJ2WJSPWQZgVUZOhGWHFMPZPfIqXAuy22S01zET+SmSUqJKTkoyr9yTx9JIPuclIFYtSp4
gDMRxbAWH4Pz7vGT2DxVIdkIjUf++f+xiLrcqhF0oi9lAYVFaF0TyZNLalqhM0ptw/qXtSor9bPm
JXC9P8HF/IQcqaxlkkQMXSI4Ure9BOF/+spyZdZIiH6iSyZy1DKDRrzeIw2IFR4GdvwfMiT09JsP
M6CmoJBMqvl0pT8FwyfREHxLfMORiAcoFKgwpgEu1avMtYi5JPNTnO3Sp0RMmmyXHAMIfTM6ffIi
ybB6UtHIb2ASnvQnkIHqpr2WDIyTkdxGzi/5LXmSNJsiahbJlwiBHjYQhEN9+WS8TR6ayaUhl0n5
/kQCjF3IhpNtIWU+rCJeUJQwDK5H4o78b0eLNZtE8X/8KZuNAqc/EEYmUnTMTgpV7jKsR04gIzcG
20hKGNmWn1VBpasF2VcXRU3ZLpKM/nsBtXraIvNfMyZ/uJFSi12/qMdOQrRogPwkoxC9Rsmd22HF
Sx3cRp2dVPAPZrQEexPs4x84+Abwk5pLlqmkMWzZNRbxzFTKukSWk2MgiTkK/0l2nmEzVT+yDGH+
fRKVVz8aXP7qz22QW/G/E0EosiYt4wbpqQpxVJGvlM6QsGXlt6hVPwdiaScvMMBe7WXcDMvLP4zJ
qpfACZMpqmj2FjWq45Wy5d/nrtdHRLEGgC+oiHIPmUIeMNP1x+QfrxckVlEULVDdEy039ES51aoK
APoeLQ8S+f7h66SmT0orpD8njNjhVqLcXOYbENeHJ/fidBVvp4LzlaEjHnfMI2S0FYJl4TthzADb
i1mUV2j2zf49aEChX1wfWlZkmf9e7L6Bxii1Ofj/xtUPhALfH7lAcaoqJg8qkKF+EG3sf2+WoRqE
5V7EhAZyJEwt8bHC6aT/nIuzhyUCTU+U7ptJ9cKi8cHkpcPOI617emgO/5Nab1kmj08BL4iO9EqF
wVQC1mq0eP6hQDUZTbcH+iWQkgBLJcqv0oOX84dXj3JNwlLKvRGM6fFzIU9jxcc+uokfh2qJZR98
gh0hx5oYYDlgv6IFBbtM5s8bLkM4mh+RPGvUHRlME4sFFSP9dAVPjPZmtQz4MprEPLW5z7f174Vw
9ttBLfcU/8ZbSanFCrqYPhb5MlvmMlaOfAwfGVitEN6lAU/Nj/IRrWoyBPSHGaI9XWF7gijS/EPx
nxgWuTfTPYM3XjxE8O+fXxmdnMjln4yTduKr6jh4xT6qRVFnck4HDXORIMYETO7D4sFUocwV8j/y
t59fgC0Qk0qKPzCJq4sojj4zmMUzGWOEK7iMCGMSF3L0VVAjiDGD1Nw7rQhkF6An/HuBhZMbUmkK
jiYvASTLYmuZq5ZRfnaP6UZomWzqTbm5rM7796Z7zGM/3b8qL0UR9unVnz88IeTZ3r+Pte51qLsc
9/35FSV9RXU1RHJa11Hd+lgfb6f6mLravOq6Z7RTZHhZ5Ym3rk6eXskfGEKP/gooq8x+4erCBPpW
5fU4PA/2tPvlkLRGDIw2I2WAFMcoHv5rn0j3I6cnK6+zZ/Y03+hFHz6N+qEEMXsWSr+2u9Jc6aTk
c+mTWKT5PT1gOpiXEAGZyKWuVHyBpu4/USInNiSBu+cMioOEXIpQSQ1aVwzsJYUFGqdDo/gQEfg7
6RbTDCUNmMsDkEgAMUB4W1ePEgBOLw0ngI0VdCgp26Ue2Ek5c3OlD3BGQIeC/7/TQs4MZq/R5hWu
nvTnJPxJ1SWogkDOyH1PBTyR9fof93xDziWQmXxneaoHcjFJgDueOOw1yKf+A5UIZrvR6NEHOdod
Ym+W9ahrBVWTqhFUzyfEMafM6ihBTU7DqR5A/4e19EGrJM+WikYKjxdJ1D9rc1FbFaBxM5qv5GcL
9kTWKi+Qdc69JQqgqECKHJsYAsmm/0fLB5ylBorRZpOwIHCmZC9SxAoQRZJCrYS4IBfM/OdS3qQd
UmKRXsnP+ZfiCxJsUosRwPaohQ4F9ZFrlc+Q3oPMj/8r4f69NxtFr0/LQnAt3tCnOpY2DXMrICx3
wBdmYIlsUuRxIwX0+adQKmFPHg6T6YwNI0gNQiFF9uFDECYrFhhOnqLFDZJGMNDNU26CwA/CcvoX
DeRzBMiW1tL/6ERS8N2mvd2OgxWIgepZDtp0BAIp4ybyhYwSICf7r+6Q1AlUgVRqwYkfLo4XaRXY
/tfRYfAj3I7J6N8hnOdxOFiAS9wgHlN3fGYGhH1QB7ijM4OrhlH/k1Wj0C4Da2Km8A/8FAD4H3Cg
8jbJzkDp0NBnHclTEFh9eRCSMCkLR7rhbRpwpzzkelHsH8iyPEhhLvaPAqHq6BVLOgdCsaIEZmBf
7vu/pFUevmShiQ8Fm+7MEUBc+NkfjhtrT4KxdA+7YRkYsxdBnornkziXQcar6uUBHfP1VnJMUd8F
R4c5tpaWrUwpMNSfoxTfMAwjrCPhibyxk+jMajGVmKHX7gkAL5qLArUzgiD6Eh+NCdHpxTrnMpep
lMswRyl/16XX0vwxp/+RBK+oU8SPEbtEnMAkpOm+dJ8YhpJAwmWVbAW9L4tDslMZkpJ1LpWJZKXo
jrIcKlIvWV1g67JRpYH+31gc5Sal1Y7UE2LGDgiLtc/WpX5jCOXft6QuATWm8JItLNBMNU9E2rW7
ho6t2m7yfRuaHLwsgXE7zWkIHjOIBW8v4WxcditPOT6mWN3QdrmKWN+JINVSjRDixvYq2dyGnZ8K
6TT0Yxk//+uSxn8n3+n8PNfPrvbVfnV35dmND9ESav1UG6MhE5jo7Ry7FIEXWOwhOr3aSjt73QND
qgU0Cc4QTB1sV+fwXWknO8zHXXbtzUeg71Sd8Kz5Sgv3dbR36HX9ompABfQ8vIthJ/MkCELEWeJ3
9YOSStCZNvOceEWUJNg6mwcChafnKp0SOXGwkcD9Zx1UudD0jWFOH4EP/f11xlbMDm3c0whRZIjr
5gB33Gac+0+Bnd3QsfAJBBYWu6l3p6cOZBr3NcaEiSxM/KKZwDzGxP55oEDsbDBx+o5/UTbBFMdE
sew8VWcNS40w2sZep/Gvy+Qr3yLdefasw830bB2Fz/JQzJs/sh3SsAKUHDbli7t03aIERAOIdBXe
h+02nGYHdUyXL8VjvoPZcv2t4T0DHYGnuSmXFtefHa0l0lGN23bcokB+yFdRtmOShxiDRhMpAqxB
T0dlT3fvjfdG2Upxs2OnRY+kKNwcSWcT4WXr2Kz0zXl/XumMxDxXuFnpUNifgyT+aWBDU971mL/v
wlC8Lc6IHdXzC8ds1aPMnbO1mcd2UBR+hgajHqgPQIYqGdHwX0zJy9fIGEl9QFmIoWDDPWOmCvsB
l/CDgq4MMPLyhfJFjhEWpOvJa2b/0L7rtj0759G2e21fzrgJ4md1Zk6KJ/CrVL3XwYaozqNpmIl2
078OZc60XLND/55DdV2mXufnuXe+jQmWeyj7BWdsKRDMTd1L4eUk4mtjfh1biN85MxQRIrdZXOHx
bjo/8VFw/2x77SFooGyEyR+Pwe9ZVAtkxucUiSeSHXueLHHzmTJIPb1/2XDIr+jt0caEdqAT5Vep
3M+BM47DWxuQRJElWqMKiSVc+ZA/QKvlr5hXU5TVKjIspoe7LluWvEj9rTCQgd8MDYgoZveS1NMT
r0hgGXnaX7TiH1SkxkFSWAowon+0H4TYihZgo4sY65eBxgs8NX1S8rQ36AugOoF8YxGk2pBcls+9
Z+JbqqL30SLa7d1ISfFG0D1+enY8T7HD6cgA/pn3Q6OBU2CbozNABpojCJ3e3JgHTYqLZUDltSdu
Kjlcekr3uu4ZJ3rxfPKenclXVHsm9tZGIKcL7X3Lu157fBaSOFkcVLZv03RasfET3uXbizmfwfq6
AUPcKIYp8Hj/rG8UvSbPSb604RRlmxzsn7oVMvnnezA/bkRBegusS9BAhdM541xU1M5EXGg0+LXX
XvHEZ+2N3MFIK3r1spPzeNCy/Na/kU+ck1aXg/irRXYUOXVkgTg2KY85yQjWq2pXf6FSvilh02BB
EMNf90wYZn0zyKAu2gdjLZo3HA+QaNdq4uvMJjGPwQw8FT+1xNXnqpFnMzga2LX58o3o6WNVDO8b
RN+yza1l6uDluMVJ/VYugfmTH19b1IGsO7pjPSsJNASZ2NZwhVBvbLwaqYrD/didpQda57oHoWXL
mXAhA5lld/e2U9kDjwklXnhfKpsHy66SNF2LvTOZPsUQBy6pONyYdp6MeTAIeJOF4+HOdNwPweJJ
kAF8zAKLDPz3Blsjldkr9DJrsG9cx3BgUdz88FY97eGlTPydfQ3BLCjNXl17OBVm6MzWWNVGcyoX
VC0yckv68b/d3zcs+uV9k+a9c9xDBdXecV+iE8L0O9ZcabvtDiVT9FpfcJhIqm+u8/vevqxQEmwz
C63X8EJrt28TQSNONFESjf/uP9XhdlCW8U/Vz+e3WbRgfscgYTpZ39opnVZsgMq95/6FAib2qEks
jDliWSom4fn0XOi1i8ToCmGHdlIy+IamQuIiFhFtCe40ZBypvihwNIYS9i2ZCtXDJvlCyPcb62VD
1BIQgcqZPkjEE9ah33K4rh8/OgODJbJaCPXOua9d2ceuHfUa2PskknwmN46e5cXTKZ2AAxsve/hZ
MktmxIjS+Ik7Yz3qObeeVUw61kjRx1SIvAvGJ0iS99oPAkE7a51sKUd73TK4oxyzrcye0w1q1CNe
/i0bWUjaaqHqDOzrMFIn+PWeF/AZl8pX8kOUiPZcW+f0XqJI/4dECTnPc/fihphUk3ZftwflayQn
WEYgYdyoJA6FqETOzwjy6S4PoXNzM0ZjSAlYxyIl5sFrQ1+K0b1p/NdANFK39TYeqJvnNJ8V0/vv
m1mbI/HbwsLJAIe8zDnMuOuaFbyY46QOQECEoOzp02P0bY6dKc/D3D7/MvASc0XFn3ZdZC/qS9Ay
Y6fiKtp/mD3uUPv6qbjz+twxjwoygsbwcoFMScy37J8KDUxOH3C5zXubHiihc686pKWr4p7V9XSq
k7tcxx2ryvjXOFm6xwaxKlEQzgu/vKAzCkEf+etuHlwOCc1ZOFkUbR33tbNJbyluEZPmTLp8JEO/
bxvkV/Snqz6RVgne5GqV3GrkNXJ+iAWOAXhCrCa9Z1LxN/vlGCd8YDLKPgS245BHnRFMzugjzdJM
uge0pZINKh7qpjhdiBwbooZGNYrZFKcemksniN+XVXcDbLckypeUYuo4+37+4YzSkRVowGYlIVgT
RJqHZzEAY7tW6bZ/0cnZZL9AJ8/Cxbi6+UlfbkLiavgEH4uy8y9aRvR1s7FjDAx7XD4G1qOfzpXI
f2d+y3BX1uvALAe/usscoAKROgOnR0rHQvzxTKAhPwtphfcea8wrF862+6X/GpNojtXIj76+I0Wc
imVaFwOh7+Tu8otJ0/pQGXKwyZ/Kg/Ebr68rNIqT/Z09uUQJhMTggZkVVQm9n9RTPrCMTVmDTiNe
ywFnjMbMhja1ts3cQcEFKBWR+RrpX5ASdUzOBT6nruUnH+Ljc2E4XrTCvMheOQd5U3/WI0DQsPmK
D6oaxN+dbXg/MESrtv4ZL8AGVUiP3Ax7Bg1Zq+ENzfoLeZJ34/u0YgP32iQQWjh1T8nFzTewZX4v
B/UXDIRM9Jz3nicAnOsSIc9NA5sAD49qYfyRKqDoMuNWXubKIltbt4/6zo851uesqxyCDvXLvtyn
X+o8A6U0yPVg7q1LEN3E5w2mYQLJ8YWY+HsAoPfDdyBl0vlIErF7hx2gGKVnkWR23Qy1p+MTORyW
JjGRt0Y8Pb0X+oJzjWs0khErsWL+jcKbrgugK5T+ZY3W2zuWvaFsSHnJiqITRxDaVdWfvq7mxV/z
Z6EAmC3hq60bjj+f08/2a7Kc0WVnsXUU8mC/8/IUoGMoZEmPyewG4CBWKBTTZoyOXhaFNsMDuEgP
9N/0xPbpQMEsehHS1iv+hYpm9aShyMU9/QJJIsCK+T0OcobF1rc/VHpzonJoLGuo2saXgkA8Wu24
ujUsskGMYg788DYg2qWQ1RTf5uxf2a2YeqKJmp69EhGlVHaLzZK2Jd52wDg1/02DvB4/0CcHWyio
XBE0T2KPt0SsJW4UrL0dYqR5GV5WreU7QGtFj6dNpnhHMbvnxAvD8tHsxU9dv3n3JR80AAi5F/2b
gboCceiVh8UrMJUpB16+fdvo8fTpyBh1wNoHorR7KhMa5g+T9torPLfhNQ+bLtKf3FzfvAyb988Z
YIjg5Hi27WOKWDF4d/fRKE7uqFAH8a2nvYMnwArtTXT8+s3+WfZ0xAX1MTYulI+8LSaamnt4oeJ+
AwNApLX9yhrdUElXgvxKJ8XOSLn6+vJxSMb2Leykfc32jL2IOTGNzX1W5WC/7TTx6357bfZXxBPH
CM6MdYNBbqN1l7qB1vIpo5HFlB2qq28gXMuvYVPmSFsNzrdA6fivql+XfvzXGWk+mrF85tl79iIK
1YdXUQPDi/5UbLd13msYlCLzGdp7BTd1200w/7kOClKXn6aLUpnlPZni5DO+2Tb5Aw1en+edI/Z4
Hmtd/0mPFZPWp4eZPU4qzOwxOdZTIeQ0z2mzyp9LilNiKg6lCijU/lKNLUgR+1c6droL7T07JwwR
Vosi+m7KcaIMZUjsvn03303Sb6G8be9hF+u4NGxGDwRF3zOj9TCMNPk1N5F+IjAeinXMN2GuhWae
3q+3FYBhwwiC3njELfDTNz09jTTfhCYKYXBl7hHHutE1uS4zc+IgcgYtmnIQtsSvMU6/dYI4sa2X
Dh6bzhdlVWuNS2AKnZxd63U0JCOTrP8+j59OkD/mHIiOMZZVkMr1m1D8nYGyQScQ0TlOX6pJ2HH5
oMC39+Y9rZ6zuWVf4OAsompfU723veIqIHmXeMii6wZmZ3CLJ1a7RpeedErX0IEjFB0AyJ2iT/lg
v/t6jkX64O4crtzu6DF64551HXboT1L633qmM20p6sEFSGUu+3c5RK7fvodyFhkL1pVVhVAqLO4c
MAeC/u2pLoIIY4nHiK9l1T7uATXQM+0Xjz9Kk1jzm3tgI+4AfAtrNxmoQHFFYD9GeAEUN7+hzccX
lov0MeJpnpuLV6AAC820Gb3tUNIMtjRBXIuI9j3EsAsYHPTADD9G1arpR/gmoBWXwEs9R/798pVx
ANGZJT0+dr/NO8OF5dacaxMwBG4YMs/kcO3UQb+vdrXnuK3IDhGGR+3f6x7TVTXKHgSTsvKQGJ/k
D9JrhCFJrLA9UmcKnhloyNEkgMDxFan99B3WqYfdPYKtaCfS3U5CLZ0+kBv7a0lCLK9oJ509zxBL
evTD2yHLD0gfAN/mTdlXn4SZS6Id8ezSLSct/Lx1taf7lPOXOnhbCJA9RfLQOpq77hHdPa+gj4Ry
xGNcFiMq/w5MbCAu6l6xMQZKqabORmEjA9CjDhhGH/G+ZnLZ8VVmiSK/d+t67ZEIe/UdLGjow0AY
BXGliUnpZLN5KSqrxjeAg9P+Z0Fw+4dvmOz5oGuHT3IBuPvQCMzjNZ9TCF2gSVN013tLX6nQHPb6
rIReurhChNc9joxsWf/CojhYa0p/kzhZK/tIm+ear12H5XvNgXB3fjg2n/dATQySHVIApBxAQByH
DoE5KiypNzj/rV8lCQ29/1J70PwpPlL0gikJW1BSfJ5RsBRJAaIXtWAcvo4PLgvqBhPadxYrfTN2
kH3Qi76SjHOmQLoofrNh8OtE3NOntwjHlrQJ6tBLdR8x49xaRoaLMjg1shUHHbNHJyv/Qk+RmIWK
YNWZ0WDgZMYXl69SGfVjdtX2LunkQRMn8jKEFKLhdYyxxeUe8MhjJrQYgQ7T2IveLuVnJbwk1ggg
QvxF2xAX+K7EOjZAhjsqZd4Wee/6iph6aiM6yFRDkwUdx9fhgtTLegsmdbkNqDwKelNNMujcgq7q
dlG/fo00XDCZrZklUU+ne/gBIyoszpHhMH2SLPXxJFuZGVkPqakXem/eg7i/Y+/raBMqyigmUi/Q
l3xp/ZhD7T4oI++ZhGAm5drqeBnVo2BM3k1zFepybgoVK7t7E5/arY484Ii7c//NtjGlGoA+RVod
ILjiN1T/ZVi3gQIktNO1gQqtdfmCAkNImPOXJQknnuk2URB180m00vY4DtIeROII8NQcF4i8T6y3
nxzvA9AKDpQKH5OlbY0KPcSx+JV66F1nh2IbkZvBiEP3ZnlePvB8pgbfdzakQwjuce5wzB/br7bx
+Lf7qfMr2SE2Dw38mabyVXo1+iQrfP3iPtIBSxOYR6v9Bl2erWkRUwA6u0D8AaD0ihQzt/H/JBnA
pZhGy9TRVyw0ypW4CFSq1dfw88xYHzzodviiiEi8vKcmbkyd8v1ANM0cFiNbH1APpYf2FbCaScde
LEcOTsFphmREMb5RQEek4rdlnQfmRxHztc46rr4g63wcn+MENdUtJWAaGOWsgyxyHfAcr3bvzqNs
VgksuMeAmpucKMn8BZf9nnZb/wqHTRlo6BzoA3X63NyxHF7rkKbX7R8nB21hbaWyH+CGQO/IWXfd
GSezsbhuQCmINFDDOTKSBYkOlaUSB+9B5x1wR6jFqE5zFAivLJnB46gEXaw7aeB25vqvTma8IxhH
c1InfBop016egBk4sLBgEqwmLKDMocotdoJyReQDwqFqMAP1o3MD2PLoTp+djUheWXCPOG6fo5sx
wkbiqq7tYmUger29L8HlUJGl2DYzbOX76cjWwu64NsYqeacZT0oKdqxsrKpxTcuPKZ4u5aFue/Fj
VjS+ApWAsxKQHfeP17h8hbxzClfjcLnO9Jd7nSd/wCY6HkC/+gxo5E6l/dN6zDgB68G1iAONWBwH
XYrE+71XAqpSHyp+BW0I7wqysK9mlyc90nnBt0PAXwrOe91TjIk6RT6UkuLM0kXR1PBuX909tyUn
Ui7vaCcAdS2M5AsUWav7RTKq0f+GAQEWYLiFTnGypl4oAYBYvo6fw2vCzQM50PWCNdCxx9przlGB
Rd7L6Z2xLW74CoAYxJPy7hCZHifzY9KYK3K4peKB86g0WBlxMtBLLllZPaOl3gkspFinsR409K4p
tJlzy0av70iZam/wqD5IZVYO5OgnKUUC3kGgeo+RDgma3UOQexztyOw7ELiGzYJK/T0gJ4JsUIU5
AlRoLxG9+48f5TbpPBbGtqnw7wsuIKHPgcKy3gLEsQbPvKGWJ06ZQSVJ5XNfXuthxwTRXBNXOxjq
iDOiZR+6Tsi/kCQg3omyZgQqmrnUndRJnCqFOmHB5JfgRdun8MEzlVnizEwGLOH10jX9jlHbmQo2
UD+DmsDV48CnZXLJRmRIcTsCpyXM5K/v7ByqVdi5Dh/RtLp9s7wAb6rWNXfgik8yPbt/RhgUExUU
3N498jxH/3u334K9AEEqgEGtZ7bBMx1wz3IUTrVxlf3m4L6sTofhvWim5P1nNGWlXcxRijc5507b
4+jic5LHNmt7UTszz5OihSNHywDK/fsrR5daHVbtTLszs352xWIFLVZ9zNsmTeQjuZ2W94hUNqBc
/ZMgve9SQ+iuVuwVBlUg0NCDYGT9PqDTEQUVnc7edVlmblxxF4LkFxBIMi1jSnSFWmHvBGi5eM1U
4FYDWNFVp2/U8uuxM37Q+ZiQHCVLcI41OyNvevCxvqmASixrEH9oXPKHV+Fr8YQgrzORSBEL1i0W
UkTQbi8+0907Jvw/jStmxwgJivuApRSAoXJ076I9iLJ65KvNm0/+ex8XrZdCsz4oo4QwhTvspgP8
FtFwzviO9AX0bVt8gWtdTsDT6boLsP7DA3zAViHznxYTS0fH29caiFkALwTuZ4CBGlladKZdIV4U
969ycL/ubk8Iwu5NWcfGn9buyA7yKixf31cLe5eArBedYkv/yxWgGQDWB3I65NWkGR3TR8W4fU9I
SHUmM9iVOGZAxNvowxTcf/padYWKAS+T1PHqaSRBPee3I8kaC4leHs2G/CKDEOmeXkLX7DcEIkjC
k3b93mV/2iT90FOkNVANSfvTF+yIZCCkNCpPHKkx6fXbibhU3mdPppBgOIKEPOiSYCFMXwsIvV8O
Y8oz15rc+1308nuvwnsSiP7emGNCWpsYaN5B6SjwR1MW3SnJ8slYKSXkOHNos24XOHc4CP6HBluQ
DT+8QW6iWZrSd4fhpYV6AKFkUXGNk+JYXfeUoM02BWYdYjPEIfGbY+IyNqkoaC5vTIpv7x7xZNyi
9FVCnRsprjawa++85PxMlwUDZFPj+z0lQGpb1Zp3WAK02Rgme6O2V8twLglFY48za0iQjvtPAA7m
Ag65Qm1Bp8lPtCO5/9Mrf5lyRCOPA/yd9TEPQffU8Yp3wLPQaDTIQQTzFCrXBcPQFowCkBJB+DXr
Za0wXsIYaYifFgxQqktqRdAsHesnfI/PVCugko+PWrBR+fSt+PEo1HfD/AHr+JBAU2cfXl2wiOfq
PAJj55i90B3nWXYGNIeA8oC+YY68vcd5gymWhjfVa8TCyM1FpxzraAvFAcd4XAZPk65GDDBIjXKg
fQ2Eo0JtM3s42XCosN8Ywx0a886N+Yjr5oV/0afUSgcWZJ2YXNdDCKrxWbc0Dsh02xPnF75kStBg
vw2Oee7fOv0UKTHODBxLSkx64FOw4WHOxVb4yELSHCoH/Lsi7mREn49dcqM2jX0OMRRPT6/XyCD3
Tew+VyrHLBybZqTzToguQPzx8gJxFCe+WYxrlIZgi4xLyHSwDtIwiX/pzWk+3R+7f1mQ6etHY1hf
fqBtok0x7YTR5O3X42geg7Zd1pbbnFbqE5meTp8T5tJvYSsAtmCMg4Cc/ESo/GZ+fOD2AACILDOp
7twIMSpAE6rrcv1Al9GOQ7+ZK/YMeLWofYYx0z4bk4OqOimQERQMB8kDEbQkDF3OPTpuV7tP1SKB
Q5tjoQcoQmL5Jl17b87T6lScJxcluDU/NnCj5oN5vAdv7UTGQgFlsoEUKDDp9Im13mvdDju15b1w
qoJ8yJDCfWRmnl2MORjqjWNGbg0xGJyGJuF91IFocRlfyCp5jO7LPPDpdutl2A56t9UZtxAUDO7T
irmKmMN0nmC0Bh/bmZHNxRwFaU9czmrq8k5INKLPqE3Ub8axhFis/j5HWdc3kxmWdpTy6cH2yJO7
GHiZYgiEkAwtEbYLpYqXRv7TCLO/61/GGLb0CwMVHW9ASSheM+LK/XhuXRuJA860tPEt1Rf9u5MZ
BbfycIaVTOp8plW8J5Ntfp47WIt1YHASfJXU94Ji1eVUWV0pXRZknQjUa180xp0FhhUMUt46gUnr
ZdtlrhdcCLQVHGHWViDqV5pO5qg6Od+V5Ru2hxFiNGfPZ2XQwePwvKk6AwPQb0H+F9HJLnpnDnoD
Q4kZQXUjaRMhvxwmmCnXe8WgT96ZlNaBnPqZDB7Od0ObPu1MSCKSAR3oeqPd4IxKB9YoxlALX/kg
wR0NdfgHQwewdW/B+d1nyuO2zUmvojWb9HI7tel3lZMT/qgthZXsDv4+0bA0WF3ZrVgj3ad4Iw7P
wGLJdzvMfCDgVJ07BV2AEKrCw1y8Me8kdu9v70FhTxXghkl59bIyLIthDAuTtl6/KPBBeA5uOQys
0OBjo4LnSwtTuwxifl73u2SdVUMlD5xnP32sNLh8gCHXCGuP7NW73ULHCqPc8m7ANAUz0nQc7ta+
YXT5zrplKra8hOdTHP/o+pGY3gnnxZC8nCTktU1VjyZ+A0cdN8pd9RzWHKW7uHAbEMbKzzd0c2kB
U3YRPovh+YDaD5w5bE3LvaAzw8ueNMhM/eepwxB293jGDcRAX4+nVNjMEmIzdtzcVk+a5kaP+szJ
yTJN6H+XMEGD8Bql0Dy3tgG0CLDixYyE8wkoUYwU0KKlVs2aPwxu8DKhWt9bKzV49q60G3oGghaj
G4lY/wIHM/vRtwX6jHodsAn63QaMcxi3HMDiVXYXdXZsBo8ZlvYOpi7aKVqBDCuLW8crlxh0ymxk
eroCWyWBykQUaLqXa9913e9E3uPtFxcKELdsAi3rO/CDscR5orpxJJo/EKIF90Eet1V9hTbhsUHq
9DG60j/APMCNWWPR8K6Gj7Gzc/5A4P378f1FRXtRA+c3w3tI6z+bMQ+DHjhqgsv8jHAewl7qEYy1
BKOHYryt4Q5ohNbAOQfkK5cTzXRmTxgqOPcvqkcmqALC2WDj3qUDODbQ4abvrFU7cE5N0e+GOuxI
zGeLQVoNwWLJCOJJ7XjmmbcPoBXSngN5dLPVdV+AqfYooDz9R6l8HT5cADKO6knmn/PQ+aLNeoaE
DbzPadj2z/vqpB7zMad4ckQYF2lhthKdzC5kVMb2cV7apL3ocEY9iW98jefxH6XVF+Uwd9y8htqE
EEHDEaoQ3QFxLJItxCGJoSobhsNWpy4ENDofaoU5rHiIgeivEqoeOcl9P7/uO7jY0Yz8cn6KI3+n
hAVnPgQKhCyu3CfvzloF8Qs6Y7z30EnjgH7o/Ycx0L/yiUUmqYaWNX4Omo0F4Ph140fFmA241rI7
40LRLjbYycYpgvDhvk/16brSKf5CWY4oWQpK78X9N2hMxLt4EbR65SqHBohi6+r5m/qvAmZLH/D0
yXE8P8swKsOpjPLPVBNjg+Ae4KzG6uksYYghpEELDEvNCmWNdll649fK2Dg7O6dxgjiysnAWqeRj
xVj7xVcoWvNWVQYa5+rEges4pLcGXqPMTSIOtBl9ef7qDlv/rWGX2nvi+GACQcxBkLDubEZwd6Ca
1ZzEC8xeTaz+jvlUGhNcYB1ejmm2rW/DaKRCmp8Z+IEMaXQD9+chkh6ojWqL5lCNs10+h8QwM9lX
Wz5wmMRNkNio5cBou1d+owa3A4ZT3NhAt7BtUpk0+suKDQkAAVUSb7AsUu6P7oskWmNsdYcYdppu
havuBmsmvH7o+CVFfwbxPN9Q7sGuUI1AzQfEK4Qnx8pGjcAIa5o/K3zoKDEKVCTwCD3Q5YUTQdwt
gls6fDT+bU/ppwG691i5Nx33jAvQpRLYO442grWljmn8RQZCLzQ5vq2jJoW4yagT5i03sbdSEJH4
xlZhTTiyjsWUzgMy9b8d7K7AJDpC1N9pQ3AMyHZwm1B9ZkJuZ1yP2ewxZHrhVFmUbNgSpSdt8o4m
zhWfTGq2bk/v0XPINGixxQp2IzvjJCVwQHVIBeQoZMil8ctfSeum9brf783zLe40oAb3UI8mJnkM
+hUWlZ9X8sDV0GRZMdK+VFTfatE4VXkS5XlUYgP9zifO/UxDlK2W4TACIkp9X+Urmm3wUVAiDbha
Ah8cfus2LobJZarDJ7omPivvhS8UjTPGdVSvwxPGcvP6R9+oeX43TLv7yeK+ug1+VIrXH84shN/I
G/bV0qwgB3gcoUCjrTqtyVnDahYdOCKC7g/FH1DLooVVWi0T5sqfIwgQRdV7lCgSoiEacd+xM75O
HsmsM41+iuED8Dy8H2343SIYojoTymLHBdTmFuJLPRfbJM3xOG2yryv1Qu/1C1yfTsHF6ZfBDSEr
omd6lAHc1/i+1TBsPaTmiCCrAwF7YC+d8G2SEWtXX1F+1V/FHOizVA2zN+jGEvigzTwDChJEyJkd
BSSQnTBDcg917VtALTmlQwyx6rLQ1B0NF6qIp+UvS8B1J7Rf7u1EGwpAvjy24YWC1svpAY0rUDm3
5ORjmt2/zh8E+ON53XaCGi5HJ6RUoXLJliS/IEZcyjRdcCWkNVyZE8L2m70AZmiyLKGj/1mL+HQm
H2ZfQDgeqvPU6wYRSd3/cXRey4lrSxh+IqqEQOkWZXIG+0YF2JaEAsrp6efTVE2ds2fPbBtLK3T/
qXH7H8tfyj5GhCGWZQYIkX3pODra/8tBSYd0Ud2xeRgI3MgzanOdAdfCg65O0EZzijR2BoVkgqtF
8LHGu18xVil5gP1EDw8XG+c53Ho6wfupgFCcGaE4mEHm5iBHRrEn2Ly2JyjnnMop22X9Ngqg9Lc+
HJu3PsHTJjkpE2EeETxwuBk0OuzZEyLoJjGQy1sGe+w38R4Wnb2xQzfYPnjYfEsUoE6N1dytCkf+
jv6oulXTZ8LUGI1E7Q59Mbfl74pzigiZDghrhKbqVTkFqLwyRwdDo7IRNp/vwGN214pdyvDrjslz
0NKqLeS/AeGWCEG4gyEBBEvzGEpL+gJnWOZyJgAN0KZcI81AFYViWe1NaFuJgYJG59byFlHCB/uU
7u15NvlBcpAyU1ZRRk+E7dtH2QRIb84TAwkjk39LRohFlzEyHI0GF9sIUJlY2zhy5tq6Hd0MiVOh
qCJ+1FA375/0hxlvCI93mBzh8hHsMBOI0dMwqQfG4TAYcPQezf8AaEDPWsmSeA81NgnGYxU/om9F
oRNFN61aSTcBEbk/Jof7WFd1emZylEVLle+gTbAoDLmXdiDMre5ZAlyB+NPDaBR8zJQo6qX0PTvO
vqeiM9DT2vwtFFgNsUzjA0A2ETDyjCmk6UnW/W/Blcic4Dq2PCtc57i1UBy33/WIxFHPxFcPw/2p
9w3vNIeKRVxPrr6hIruDLjMYlQQbBlrhDPIiPwv51+zaQVazg/zh5P/I2a6QreRnfhc5x9Xt1wwk
0I1pL+neVDQ8HJxm6lvNNnCiOxKfG6VxaNRodwyxZNQy5QD2PrT/4ZnfclJD+u0r1jODtHEkvoLP
ntFSrxiAM/7rkIRyJREUK8GpLRTwjxdvkrYo1KCvnCkl5FI7TB8BpsubykmDv1Xd5r6Zgik8ZMFC
FuMvNEZ1dwwXN0MEDhKojjpxle0c+e3b1FgHwo/gli/GiMGAPhQTmsr7SjZj+AKvWp/4loLcUJc8
vdlxALJzRrZimOjiqxj0xWwZ7pPKFF9Jb2VXvA/0hNxrmCrO3bF8MQdg+jswiYlxnlYDktUy39Yo
ieUXUN4jchIbd47ntJR0KXVzwppO8CEfpggDRfNqB/LV/FMrWll5AoqcoJ1jpB+TXoZmn3S636DT
8t06en1YX2wlh1ZB5QHhviT6YdQyyuMpkLEb0UjcWngL8stGtGvgqxepzW9n/DWJ+XvCajK9VCux
MUPR6iJ4SllnG2fyR28qxkYuJ8x49N00ObfxSoOoeFO33Dk6L4VgcJDT0aQqmhuQrcCVhIVXG8LF
u5bhDF3BfsT94aR5oqLpg0qI2wigF5E3ruPOBaYpY2f2VEYSYnj2m2hJGw2mGcxhsJJrb5LPwAVr
oY9hoXw34zdIHHEZOrxVFEDhQeaCCZbz+BoqeiDpHdhGvpJCc945Kc3cilGi2EW0Ub4MOz1HhAG6
yuT6EQJEUpwso4usE6TD+NpXbSMSHcdUGNW62nn72areECxGjW3m9wmV8C3Ce2HR4MMMSSZaFH4k
RfGBUBfpGdhXPaZuz+S9QA+3XFcLGubl/IEGUldepK7ZEazQ1IJgXLf8LZ/xHB8i8urfGOSu4MeX
7tQ6q+5/hR8x0qUapYCk/udI+xawnwx55HGrD2qjLMHRyZh7fpoVFzfSDzAtjLtHYQxxi0+UceP2
kZfipcXBsy7ccCmfAmPsV89vjL3Vqys3yAmi4C4Dfqk4w2lcOyYgpsK+fFCGwRXMD22G8Q5IlosO
vd0MjfhY77C8jmMRmazwdrgdJeyxZhHNX9GyOXWO8ox+Qx2nwL3YzpYi0gsjhV5jjrHe/KU3+lV/
o1YbRdM5FCpqDjs/KVcPjxBaW+iP63DRfgOnMqfCuaUQo+HqUeMp68mVpiNGu/cKrrMDD2VaW4ss
dcXJIlHXs8ycpE7v/eXeUclPlcpp/Hr3x7xGNrIQ1VSXU8v34bRAW81QtYdt5jHvresNhekRqCHH
BckO3AWaFTO7bjWbwuDc6ugnrlGjnVsUTeChXrCsv2Xgo9JIIJqlK4iaUi8pabgWRj5qpBul1Th5
BNyUqhqclJcwrbAl9TNbUoHrSguHWrzsMbIyV/bKKxjWXDzCDGvD+IB7k19AjpTRtHSwG3Ag2qh/
ALqdPKV7ueE0cQJLdVOwAF50vSieFZ2GoZ5D5q6xXEGbHtUH6JMCeQRAC3+toEy7hr3Rhg7OP5xH
iSEDwQ79Kt5Luyk5Axj6UfC1pIbIW8SIj3Bb3rAQr5H7HYSrR3uD3BBsQo9EC+aWJQbl3wmL+itk
fgXAqRFs+Ri/wvWz0bY+KybmZNtyN21ixu8ltrTtlvSG6H4Ie2ATjwcBroE1M2hlQGQGmxqzVX7t
eVR2eUXmwDm057lWuyI3o5XMRcjwCDARdCIIemYrxnXaAPwFokiRyc8CSmjCUkJ7fh0q81M/55zC
MH3lwsN10z6CH2blwUN1k6UwO9fDLka4AU2g3FMUoX1+/QhMoRjRkPfl2aA3CaJLFXoogT/mAILO
jD1sDr4/sj42b0rwNyO2VmZEw66j6thJCeK9i4aqUCYLleqxWBfitSS7TEGePMHZilNW+q81pa33
hMO7uYFKlqzT3J69V295T+teLiGShm0lvcTpks6r2kiX+S1jcEypF5fiW3pE4rhXuOpEKMZDMLdV
0h4UXUQd5YIQ4IdH98XE78bhcIXqIIxxJ5zaELBi4lbbltRctHrbdCOdeoebneTolYTO+irfc4v7
j/wX/88/XUnuPLcH7Fuf64cWk1ysA8nTP+8jZl6OJKv57qkZXfqzdJ2v4MQ5LPwHc+S/QDs4Bf7i
NaIyJmY7xRrNBabpPWISyl8U5u1hvoRXCMegkeCMzocjxSGJS29vQOmQsHb8y10wOwPlsIzM2EbA
Qo/G3TnwBIWtBvUF5YaWzuCY2oSPyUvbqdviNQCZY0AglIeq+M4Ij+d8k0P8b+ff0dO3aK7ovXgN
cxuJHKF2Zu94K56FW9yTFTzh54EgmZKQlSOt+VJQ7Rx1rFIq6aOKtjc5U5rwqfY4JYnsR1HPttCj
c878G+SzS8nx9pEenhkbA34vmki2+1Erj4gY9XzicoFRxx+SC5hV9ZPtpshqlSdLne3k8pS6M/SQ
m56pRyeoDdAvalZ6YrINmQTvr7cx5evL+od5s3DXDKhkfmpyCUE0SpeSszrP92pjArEKkuFd30AI
RgaOppkaJoLg0KaGSt5aamsMFlZVHd5YQZpnUuPHpYN4TMKUlSGAbQa8bWTsvG9QDZlRRnC6zJzi
vvwwniLWi+kfTpp8ysoovOUbQxHi56pmi3bPkIeXpI4WrBUyZkO3yb7f7bLB/8Gppr5vhY+xOr4L
391XiFVLAGkipqJBcVxbLK1PZoYApP2R7ns2cePgOjZxM4c/yjQYrXIVaRivNS4V3pb4aAdDitBJ
g4taKgh+C0vr+rAnFzQACqRTKNkCzi/8kKJV9EuRSif/uCLYqgSUghHIkIizZZQvs24E3vePVy3i
C1Bs4FMZuEn6m+fXOj5BPsECQa7w80Ga00YhkAQ/QPuGWNiZvx2R4iucLZyppiugDgzp+0YJ0vvb
iCC2+JLRWAcroVmWjFfHYVkicjZLJA7TRxUxax4BxXo2osWvVryip0hoejtS+O6tUOky3J7EQE63
8xf9D9Lo4EEhXnpA34XxdrR9Rl4MBzIHD/jLroP2Okid3otkDMeoBQs7Rm2lp5shWPpTBDe2CAlH
WZQDIZAM5OsDc3gJEwVdOwrfbxDzNXS1GG1iaU/DPt2LqlU6Kfba0VCFZmiTO7ENFNHbKYgbhdXJ
vzNK4O3ES+p8bjZkGQeFqIAJTjIGD1Rop1mFX/ObptDuA5H1I6Y/4zDd/nlHTBhgqNOfGSxxvIYS
fOvC4fMxyErYZJgzkcIAPdeHKl3PyFMloNtbKRg44cxC3EVTc17vhXdggBkqzK2SdyFePM3qnUJ5
GxlkVsAQ5NeUSnyOaRGDUEbxRHCOdgEnDBwBtTfCENjAwm35VUPMXObiwmdPwS+HC8kzKfazbbAa
MD+dNUaqcdtKoaVspweR8w3NMJaEykzY7WvBBd48oNx1Jn+d3QKLADNePGSSdnTOtmQhlGD05bpF
IaWz4Mq1f4cmhMpH30nF2JjNJTjku9lDFei39SmdVLKcLTsY66V3L3fiOXEBnmfYOgZzGiO/thQo
wOIgg+UjN4AtJFMn3GJookh4n+DscH+D2VHn7u3JFqIx+dUg2m+1MbdyS741eHx3HyMgoGEs2OZW
sIQKxcK7Au5kWndiAYJ2di4u+EuMerOL5fzpHQFy7vkxOHO0LlrqdDzrT+kRoHQev/F0ex5WnH/h
BryZYe+i4500G5XCZviumCpt8FyE8yw1k5d3r8+wBkhQzZIRWFehMhXe1mCqTgK9Lo17qqaxfy/i
qau+evI+ILfxniGEJ40NOQSFbEy4druTrhlii++wOSmZFSO0jw2F84m59hpMdGPIt/ZURQZxLuqx
Fgyev0rTuuJRDxiDimOQ2RVzRTJj+J5jwjazpSwu5qgBTjzv9zY9lsgiEHv9Mm4Bun6hbrxfgPjq
B2QWFvQPgeaZWgLRM/wWBgjshmx2bFi/PGQZgLmzJ1+p+d4C0f92JJa3WGcZFtnZNP5cTPcRJ34j
jKEkvOdwabspUTqX5m9ip8viIoxB6CyQ+LHwHAF8HRb9Gt0/lm/MvycOMXWJMQehmzBbvGae48xA
aoudIFrFO+nWHtsrar6tfPGJg8jc8IrokVFCmGkh1pJcL1zq5YdH4nS8p9x3AJZBCEb11JzajAMK
rg+Fy2P+RynMt+Ke9B/YCtl8zDMiEysbG5TJK98m2ir+QRU34NWScUeaMWUaCxJ3l/M5+hvUtpvZ
MXiMUUhcfjFz6+Av+ci0XuWx7RkEEQmG8KzL0TbdIMDE1O0fo2PF59YcvktVo2PVP7zfr+I3ATiL
TP4yCh0kwLPWVRln7RmzbKE5w+Zz8kbhlyHfm8cws8sdtUC585jQjCFs4iQ38Hb57eZAF9x6XD9R
qX+iM5p+aIFuHxD1oh6F7XDHpiTA4SBEwwIBo18/grO4UX5Q2KpPzmolctkyPKLLsPV2HjKhyKnh
WJbF9r8UCBNEvQolV/kqUQhg27FzmQTlwgpPJdu/0zFL9I7C3BtFz74b31VGCBy+iNcI7XPQfuvW
Ki65ZA9fsI0Cxw1/dh7qpXcQSfUtlhNKzGOtDy+UE/Pv2bnl4nLhdrXF/8HgCLx34q0tTI7m8fMC
WTHb2ZluODNjlDvzw1R1P2b7jO4ahwoU5wWCr93N6WG4UTISY0cJLjWC2dFc+NkiwWmzmF2VbiE/
I8Rr3/2areIL694F+mY5V7ogb3rR7CUO5pU0XU24e6fzrcaw3eHOzTXfxtNrOjt6soGAALLjAxdc
qA43LOUJqTgRFQN7frKZjghqWi9H111/I4Ft3V4+GTJ0MpyIDRF4O0SW/XHkA9ZN8ffUR9BEP16i
uANZfEvH+rPnwXTsaQ5OslL3xTozJj/+Le6t4iUAZ1BJnyiLpfMIMoNScr4HBiw7FgpMRv2fprgo
OUd6AfdJvUTmlx9ABoSPHn/N4ZjV2OaKixf4Zud09iUWIzQXgw6Sm/UnBQ1dSIPiU5KWyFHPiMDB
KaacpQhJ5ibWBb+0+mz75kRh5MWqP2Wxy2kIuhadYuJiKSsKoEUDBxMgap+aIyfbrugXNFN9avvP
DQyMOwNlX63DcwSlM+n38vQAsJJqdh4v37T81EDJpiHp5T/OWN2R3sB9xDqeWsGBXMENgl49nRUY
ucd6csRNk2MvbBCJAAklOlJHsTOAOEdc9wzggtLHk1cob5Frogn2l2JmqSTDjamxlAD4tiKargWW
f7oiyCPxD5/OQOw1/uRhS03Ff6o+vN6eTHRq2BwBU7AE7FIsCoCUHApuDEZPcIMf8ivojorTifmj
UHPlqymN4F7a2A2Lc9I9mj1y1xYKFZIAIBD+/xrjD3M/nHVknbBg47WPMhx18Q2tE34OXiTsGQnL
x2bNrLotzXf6QicCuqM+FLgOgOLPthu2XKNFtiho9B8U+N5Pv69u2YnGGBgGqXFCeObbQFA8Si3g
AeF1Sr0hmAvjxwEaVvvLrYbIuwmJpCcfFwAHeHGgnGt31TUzfcp6vhDLSc0uJDLghmvFrY+2PjLa
C+7u1reYw3rJFYg2P9Np8ufE79LCXDEpzDtEwXgYLy17EQSs0qNlfEqYy2gwIhMd7Ftd8oiyHTqs
z4UW4tjevR21w+euLGUewgFFCuxD8YVursSzt0gis6K10W7zy0CyXObOzfaXOz1HKqg9vK9uyimA
dgm9L9nJ7F/44ky1kVCGV94UShpa3KzFXOy9XZi0EB6Jisaz4i9PcGbSFdMCrwErXVNtfA4+LnS6
bk7Cj8sCqDeBJQfL7oTWNqSBjaqTd6xeWrWc5hAAu5LhD9PTB33torw2HBXHZhcdoRBdIMUeosAB
hSkfwgYd1BKF05H5ARBrZv77P4slePmkXvGzBvvgFx2eG24/iB24+41oVexI2NObsW2DHGNhJGCw
o28pHz37LCQYu+KVV4wCC4HEVMzsdnObsvxAWLZhhobS9NuLvORnqlCOknpBcjkhR+Ix0Bb5X7FG
CkBUF0Lu+VTneO9KF3BIYzgA0JS/obskB248z4pXVZrvsy9bfPg8Wo4HJOqHnAG+RAa0FMcL0irN
/koCyam8cuux05kWAf3D2VUvOCxBp550pafqRxurQK/VpW2wFcjTI+EBzeDTa874QbHcAbEBhKPc
cYMdZhJBxfLEcvKuAoZPvCQr1g6OABY5NkeYmS3CqNnErmkHwxVye45DLInCpps5Vbb0WLoTmvDo
ykb+zKz3aVboSKKgV/gi3Yfhrh5VirDHWxxcFeYreCcTDcFvt50mRL/xHBcjDNJ9cxNRPJImxIi4
V9QuBqJElLVKtGSDl5V/K3SWulZPMcPcjp/eFnGi0CqnOZPV98lhPKXJDWVLBvpg5Q45KwYWLdi3
FTu1cPo7Nwvs/JbafDN7gjlCWC4YpUI5AZVidXY2trYk9/OAvHV/p58aPSBW6Y4Ngs7WvgRIqgAP
NrNlYXYqLqnJ7xSs9G86kiMDPhUXv/dwE9DAUlLxZJoT25czfliU35rDutEB63l39M5LtLEo3lLG
rDD34U6GFFmFMvMWStgfzCC2cPeAbvTGrL4HnENbwYl/qXUF5tEEGyY3mKH7YaKqvPqAT+xY4oB0
1VX7m26KR+woy+4v2yqt8dnXnKS4+2hvVIcfpWUMern+GO9Bnyy9XXme/VU6hb+4brIVTZQukvn1
LJbhTjv3K6XT859PoksHFXAbZ1JnqkRdxnrk0okUmEFJZ0JGWjriS5nQrKChaa0Jg/jGrpaWi5UW
4uMKDCr8dq1cwy8+JMYW34jUHbqmurO6pcz42s+tKXRNYMnfy8b1h7tS6BUos2o1uS1nl9b7k4gC
5UpGS5mZ0nGYuUIKmS2yXv1lkeNsxjWtnbvh2AYFmrbFlC6yN+R29AJIko3hrRCeuXblH6Yl2ht4
CPJtQWJAPuXwJ+9tbb5jtGDdOqJQ6grVpfwtN19TNlxkjLwkQY4mFvwCBREILQZXNXmClUeHxOka
Xis85gQ8Vx0wQXDvWSOQk1le8R2f/MRNI937UmZuJtlZcg+/p/jpFSqb4jZ7ir9ciW9FWQSoZUSm
+9Ivy6OBME7v1QRHCE4UK0ZpEO16NMbihQwADPCDK60ApbufyRNP/udzLAOnAczCiRw4k3avaIea
daZ77CyNokguLgO9s2qEoGOSEaAwGIkSpn4N9vRcogrPsZeb0C1A3tQ/3uGabuJ7QCX82QKRkAt7
ol6bj5bNhrwxUkxFhnmj2TXzb7iIY7FOOMCLNX3JCc/FAFY2WNkdHreH5qy/Ou6icKmgxuBwmfNy
9Nk3WkRiOuc/813yK8k4pjFpLKSKO060+HS0Diqsqh6PUvWM0xMwZ54aHxRgZso2LZafzuXa59+J
1yC068EGGOs0B2Uw4XEIbGZ7iaRXsOIBM/lI8WiiycQZBuzgjiFohwKltRWkACrj6qOESoH6Bmsk
4+3IzYEER/mCYjff81GgTr8S3Nyn9rsZ6ANJyAXYxJaMCW3TlOecbU4sSwtBmBre0qecozYtBAtK
CWnJjEtENLqKhCC7eV8m2o6CFYUN9lycYP62JG/5N3Bhaj43mq+sHZN8tD1AmmRR0QCvzRABTYiu
tOoltij5l6hgcjbJgI5XrQVH5nzWoPBQTVeW7W93Lp6kWyhmyWfdwoOt4hVNkLwOrCY2ZgcKWCjW
F7621ko+wM6aDZp8KA3PRZ7zp+gQY702evi482ie9v4vQ+jxv7jtPiwM5s+7UrFAYbJrrrk1Wwp7
Tixyy5X95LBW7GzBZKyPFRmNDR+NRWINGJMye4jl3a4/nf1WLaJZpvNV9oTsqZ4eHO1MtRCrayjb
P62jiRfKrtFOv2Fr9vSFamdruZ0quA85XTnhSc79JbJpOPRtb2DAbzdYgKA0WeCwkt1JE/Mx/QgP
anDqL/GrJ4Kruk6ltQKL9jlMQhSVpgyBPnppdh/YyJxOMEBjKp3fVH0UhoEO+r5mxZrtVSP/Wn2E
39UPpGw02qe15/yAgIVTeRmdygKObmBc9HTDHvowAQO7FpZCtPS4c16aNTlyLw8u9yXKD+k1phwp
zAWQ7hKOc/JQv7EmMe/lj2Y53RTLsT+kS6KFPo3YQ7mcH+UNPtsVrcm+/6Ovb35aIrLE3+gIrZ6A
Ikur5BduchVtBG55tAQfo1tqW25kqKFxp9LclkdGQkP24YQ7fvhP+80wihipHWzvgA6BKUTXXfZx
ynszHuv0f3/UxF/cSNfW5dUZHy/Z+F16VBgZdo/W0owF+jm289NUJjwK5Baro2hhk8RTEanrtiPK
zI5PEeLCGaBYZAeCIUq3vDs3uAMZ1VA2bDrsjvJGYkw396I9e/YAng5GvRkRBqK27gNX9F3e5Tvd
8PZ9c6aOO5CDEIWZB36ZLjzkWsGixSTbf008uzh5V7IzovT1UQh9IjNnTyBYULuYB7sfDkIc0j2z
mpCuMazFLGHEycakBGSqTCPuZ1RpaOrSyuF/pdImNY5aL06/Y2RCgc2RMyEmhpqciE4Z9ytgpTNU
Z4kjud3GEyCW+TP+ogKGCRzPLHTH6/qgrfh4nRFzsb7RVllx9ECMm5JH3dxDNoh8DUfBA+UusQ9j
GASRsrLVytZ8KSokIJnqZAvJIYcb2poPakoSG/TyKKOrqUxA+tENQFgGAd50XwlFg+4XvFAoglRz
AsTGpfXGoTN5CkhRqPmHGQwP8qJkfkimroA/xkglqFdkn5R6kHgzKhbcjGzhgSyCVxNzSuFjnIto
RWWLAKrUHeSfNyl74/GHmB6XkLAtrxKiRYH4CyVEjpTZNauhJjgBWV2GHgC8BQwtB3WQUEwXvhUM
FoqP3ppL6g37iDCtbGX2F/XsIRT2tPs565koCYUDoXRif3R4CN6p6G/irLcb8FCq64l0RJo4Wq7T
P6J5qFTRbsriuSIUGENKVZCQ6HQ1sru3W/ubD8G5bD+OoJ/08yWIXzV6+3SHJ4AWvBLgeKTOJXdW
25Wop+8wAhRwb+UZotguuVDkdO+V65qgdv84buXLm9Y31UazdZiuwvQHsGkiWN58g6gTmS01Zrrp
ImOtAUEQQSAep3BfNqBjsPS2F28nPJkNmy5j1NLIOohssdMtRzJ6CabfvQlCS6+NDZyOGp0UdOjL
v8lSfbKrskNOSZirlHKzZW7wmxPa5fNoEWKAYXCEXRwVKkzIrFeVBShKjYvMsEXPrS2ByiZwt7v2
6d8FnHX4+xq+f/THj/k2fb6KtucqgyGC6t6Kq/gS3fijz4lvLJ3rVXDoLu/v0qM4jX/D63DyzJB7
wQXRd5mwsSMN8jc8epUxO0o2WFq7KBdoL7JVPOYPUSQTpn7AItaBWw43z9G2Eup42WBIoMWUN8BE
Yj/3WJL+hzJgHcoPWFt4FZhkmhf4GfUXK3Q1GHjaCjJCKSGwCW38Fe5d7j3svjhWcBHa8YomoUKn
pWwoG13YSW0xf3Bl5nZ7DHbyI0fnIiCHqDcxkeve4Uk0QvWDZINGofoJ0BHRVW3jExS2tuPV0vFd
lddwR9wWPqovUv6UHQ7G6FtyK7rb/zl7wCm4jgKD/Kq/6DjZUcpEf0XpTH0bwG2MNUHrjn+IqR4A
7lTOOVd5a79/olVii/uEjwYLivSDxqJ5ohahkYBPxyUT72v7o2tMW2SM0pLub/K25P3b6IHLBQOh
v7RODrCG8ldDZmN4YXYDkhjoKqSNZLWkFBVINJAlEDV+BVGxENXCACC/1taAMKhRrhJ4ESqZD36+
UQWDIQJwzJ9usOduMzfAhqJLXzESDO6LEeslvQyJDaq6MUMItQMFi/+I99MzX6bZk/1niCjtvokL
w+rFrJvgVO20OyekSAD7GNI69keIPkWSc0aNT/7X//lEJyfXwgKunWAvP/4HsJf5M920gVU/0xe+
nRT6G0M8bxvagvtUvGAU19HXyVfPldfhQWAY4vrNSlfQA/KUYYtoIytGgn4srzGp2ZobWh8ryeFf
LIIeECvNF9qNh40XDcH69ziRD8bNrMmWZXZd+9eCVYHf3rQayKBdAcpxVqyRopI3aeOKfjM2cXJs
t95B2U1/6OyxjlJgzNzoiguWSwspwzdWVHxTPKpR8YNoYPz/mZNZxZ6vshQY0MvNJQz2cKY+oJok
CoWXKPZfNAQkUZGxVFtYkSicMZMOLTRj6zbRjnszGSEkMwtWSmB7sTMdLOFK/kE/PweErNaCUw9m
L6Myk6yJQOxNaqvxTRDcd3+axyeKVUG5h8mJHBe2Gp4SrUFmvE78DbBbcCZ1khxJYD1RcCPB+WDG
FsgQeFQiATeWNtnwZWcYTolrSqzZG7+O46+EqR0jEICdxY0KwBhsuNuLbJdNFwX9PJjWsCQxSJ1v
+2wtynspN+lwMPUlRzCS+gjcibOMHPR+bmEutA3RxiUqvpfpDAQbK5t4SDH+kxgAtMEQCe5LakJG
yaqm2H75BJU3qO8WlUpTRshWGJnkZq6RyyuKG4KqzF8C6sX3cciXZX4ptWv93n4oS5JNhlldtKto
rXiE+9lY3DrpOcnvSnuSuX2xWE02lBPx26raa9Kei/jeS+iBDz1eAof4K/R1XH0cEKuWwiUD7IEh
tUqaOFZKLq/mLe2K/jm+GwyusJLGhBAnaQNugaBJY4BXZWT8M7FODvSeJrlhdUHKnQEz8g4I5sw2
cFSFas+nONWPSCzS+/Q0PamXmYxW0OhFN1XdXrRDwewrq8AZmvPJ0nat1maVkQFFPiBitHKRRhcy
jOv/QXCNpZV6vyXBdtnDCLXGMOacLOIv+qYIhyBVeGNq/xmtDwfu3MwIjWaMC6z83CUsbhZaJbqV
MV4E3A+l7KvMda1wAs2mdhYfBH8QhTg5gha9n+PPCnmt8uUDmp6piyOChhMoB7/NILSLBIVKySRE
MHc5cqCoOLTJF0A2SdwUFRRw2O+wep+ozRNnpIYJDlTMmLBHZEiSPihmq+jed8BtSE+OThvhAKpM
3Kx8IFR5yBRptTyGXjBfijEvOnlm5JjI3DuM08TEC5zsLzLExehWSCQhvjdx4/6oMN/nEJCYVJrA
HjR993d99gnWTFHShEskHn/RuYIqjJwe+deVAi/rITlAbgfRHIgpiIyq0gmG5pDwOjN8wOjwE6J/
hFmbCobrZRa7g8dIiVuPyWhWRdKLdhVEsgRMwnTjbcSY4t4tWvLvtr5IqIsbe2RRYSMgmpVaT6CP
U0dRIGGZUAA0ddjDYf4wJuKIRMM1taVTNLcVxNLasQEuhT8/81cpXNvYoc0lGZnga0GDMOBb8jY5
6rj4CEUivlx9dC8eJZyj9gIoQSsGdky4Lc5shtRSVbYK/vRxsbJkyQIlflsdA3Y1LEbgcM8O3sOW
jgWzgk2N2Rlok0h0qR79ffbn3edzcpcXcM8ARvQQ0hI1rNAegOBBODNpRxZF7KEI33CXfwJH8b5Y
FdSZE8iHByrUNGE0SnxNZpZC/PFwkBGUT4mSPFDnygQF5F8NedaUFiOULR1nzJCIR0sMOQvUp2j4
Z6Wp0D0xp7m0KDR5LJGHtVHPiRTliGOptFsZIzc1FKFnC5oROhEGjZ5DutY+u0QFUiEIo35ZUORo
53fDFcnx9NFXCUda1ezl7tx6GnreTRV9DR7LawZUtJYacnBWb8LNEbSQUzNsOJCJZJghtNA+O5lx
HA2zHrsVmv8g/R/izfDh5jCt9KbfD/fhnnyuceHSgJbf3Gjzj0Wv2Z1EZFgaHZUefYu/k49DHYH4
TNKJM5lGer0NedhwY2lJChWgC0Wu1qxm3gjD2CHqrdBqLgVi89rIPUorOl90wfXHqZBiKD8K4Klw
YI8JV7qpz4aTdhzNBoVOCfk7nVpOJ96mqFlkNuSFywWbsKqZkxwaiLSipeYkpFaeVeFLc6UxlSD4
6iAkI0IrRr8/Dv13fiJdcEbyEMDMnF3OH6NXwwTaorhtNtEfBuW3sP8kJ5/2+y+oDH+6rCb2XDYw
RWBaRbEIBHifEFmK5q6xIS9KCByGrXIyyWiNJze52cWYgD6PN1nLbJ3kK/YchWwBT/fxC2kWTOe8
uJX9q3tv1cx+V1iUkDVcc86SMXEJJ/GO86JGXEY3dJhRh+F4HrY5FBRaEM8hUKJH2UrEgESeOYYv
Sj7KgZ92A1TwJpVuFzRWS1pq7ZDfwnlUzV00HuK1/8Pgqa0VsO+pPg840A3EVwyKKx1kPUSuEi8l
WqUjM6ih0snSyGob8R0aPumGoHidhW5168LRsyz+1uzYbYkVhgg18mY+OuVQgNXg1D9YA0VkUWkT
PILpl8UXaFY7XXMWymTc1Yew+qJgGjJ7sglh58PpXgLt8h4SdcNrWujAASUDZC5U0mic5IyCo9Lf
iYH0/02OUmRpwH48T4ZK3KpTB1egfZXKulTwjWxy4IRsz7boS1JGDBS/iToy755ik+2TgiXUhjjc
a05CDOMefhU9680O6dNCyxMjRATj/xKzx8kpQzFRWlDzAbSGFh/HJ0cVlJF3QcArSr2IGpoCdwCb
CJc7tL00+lPDm5g5Ggt+ke7tY6tzyv47ebuqv3mjNM11uKhpthThRGmWSEmnXHuvkR9e0ckMHf4E
tNb7+EkNgEzOTpgg71mor9llc3kvS3uImeYGIYEYvDl78NLDvqTSnS00YMkKJOBBoQhGAVZdG5q3
ivBBDZ8l7Ad3wLkhDjoqvoFb5t35PTMnzwG4HYcK61qdOkIPzfSYp2Z9fe9pmTNlzBEoZ1+ixiTB
YrYmAAB/W/52VHK8vaVA30qchZG6CHhDgTFGhhrq2Vf+DWWHxK5iW3qrhECrfzSd15aqWBCGn4i1
VIy35KQgItreuIyYUDGiTz9f4Zlhuk+3bYBN7Yp//XW3G3Vjx9baGV8loF3jrlj5CVH0vsCPGsti
83yF7edZ262gGi0fegbhSVfcjDVES7XOmeZ4yY4takSqt/SCsrirCcjUF84oxk+acuhSDnGJu4xk
+9AjTeesWeziki7Fuf5p6Rs8hsbB/sIZikz0Xtb16twKQZt4hHjdIa5bg/0HFLwnGMSgCx1UK3p9
45xug+MLmIRWC08dQ63bNdrhjmwSc07x4Nt7ax+mtqnulz7wVu5CIrC+o3z3ATWN9sd60pfWOtvt
nrZbfHoeEPhHTk+yZi7q0PMU+t/+GOS5/jauKb6lPb7pu8Emxl0m06rOkOKyaR1761cT7MaQjegg
C1r2BPns1kboaAParfnkitnp10Z1jEROnJqg92imvhuHlDIOEzjAIobUpGbwgQPPb1rquO0X4WPM
qRgwa2qE7FqmNxlFTyuqpppNq04y4GSiM4FTkeCmcIXmMxll0I5vuFvkcu/u0+1acF316zyDuvF9
faRHltKLZB7Csn9PyAh+govVdLqTk9cmurrDBREqR0MF4MUsEDlqFoQPLi0oAL4IrliH3P16R7c7
Uu2nNXfUGTUlYLOBDAaDz+1G9w34f13Vv+Y7oGN+gBNuXge0PAa3QR71PJkvthtAFOaw15gq165N
qJb0MhJ2/fLg7oO5lblf6F/qJPqZaCjHyaeL7tXR9pkHPr1F7h/kTnNUm+ItXKJT3c6S+ei86I5u
StSZmzgcHdXOGPilDjCGbZpRYI1pso9wSPLnH9XI53XcZAQIPDGYHDLRBVwBZ631YgR2aFkbRlZr
kWb/kSk0kRKD9KlnHtKrAydd7wOVhgbrOWlFWL80CnTz1SttgZ57AzV3nskz2f9lf+WgHNxDYRY6
zQ7mw75HdEfR4LUDx9OguYJc7IKkU9DZ1hhidgk6IOXnXn0ekeVvMkaOGXev5Puh70w6tW5wQd8B
xlqvfZi/+kB5YSH+hL3ZbUsb1W3RIwYFqjQANflY3OL8rxk84k9yQT9Sx9KOIVhBFwT5+hYDvFtd
8BmxsPtAGfcWtxPdvXS1Mg1THZzYKazSOX4/wmeJbYVLBF4GWufxx4/p/T47HUjw0VrO1gXh0BK+
tzqF2ghz9vlIRrgLk27XaEBfldufjztX7fcTRyOk2RjF2HDyL3RYwek4qDFcmFQXZINz2og9pYwO
ilU21iD1LwC9PiHGluxl5zl9K6Z6CbMTRDq3v/NucaUTEuMfHEI6F2p6MwNieg3KQigk6Q/ukS6k
wTpbkL96lHYnoOx1TlBDDZpmFOeyebVcfNZmY/IA+gDji9pYqIwcOsXwgGTO1WmHGUguh9oqDjzz
KSw0CZ5YsU9uEE0s99GrOanNjbxtHwhMVSj27AO38qbtFa91VwWNqirBoxc1c/girU4OeNyjOLLv
mvkL09XuNxr+vAFOkIZJEFUNG/aQr4rRSGrAVMs5vF0MDWgE8GXQPcAonCdkB3G921f2RntG/zQ+
K0MluhcceRr0sHZgViNamklWnZpAbNcF1H25MjqBCcGQF4ucgPw7gnmmU0ypR83BjFE+xkWkU/fj
dQrAPm+9c51gjLFP92vQLoddykUfUvq1o5+VzqHBfLbW4lQLICGZQ1517YB9JGuy/67u+KV5y/4M
IUwAEIJCb5MQUp26ung8QJj6BQOBcSxJ8UKJSyT/MiEBZ+bE/WgSyeN7f/FY3/M3ze7URmHcJxtP
3q3jtNs+wWqvHtX2/XaXPizq+NbpTdKSyFVaNfQDc70KZ15YNPl23pM+bj6r02PS8IO8uE0Tg2qq
+78TdetjqNL9+ZgbRMowo2g5sRCXTdm48XYeZIv3LePU8W6Uawpzji/9HhQA7doW9N31u1lTzO81
VMhzkjXHUVdX5ZQsynwL5z3ObW+1g7Z/lwiR74L0GUFSy6Kp90K7RtdsGY1+3d1voatzOWmZDVvN
lqIHiRmMGBWjaextmpKteaJWQYDik4D36JOKmKPKkF7AvnSsSmcEcrem/QjyFzIo7ZoNA87+COmj
rfS8L1wVQIRIQHrQ5cMoonQozVsHGJx78LsBloPxy8jpJIBYiqQi43Cdy0SBf+RGr5ziXph+RjcA
hCaXyeegN5xGgMlcNHv+c/K15q4wH5VRe8ALW3+q2zaV4O0obuG3B1DB2R8f9gcqJbSq+c2Buq7F
aiSDQz5kRiHBCCCFPUE80/Daw4/HwCahF+v4e/+WgOpK74srlUCcOAr8ZPfIk/QeWm3DWpPipH5x
oi0Yzilcn48J8yxXTxwA4Uh5I+0YvUvz1JJJGDTHjA9vUEd2rSIngXGnzOyipyMKsoKWm1hayAgH
K1ne9TDkEZo59IRpUgwm/2phpiX8c7bc/e+BN/nUo14nlb/Mhi9/3weZ5cgE2QexsUm53zw6CcjY
JfNZzGf/MGoNmlHHbvj5shPdw497CRuOrthdfz542EogVntvdyqGehLpcwB4DOhYNv9waYmAz1hT
7kufmBVwJjU1QuuqWwXMHC8ib/HZ0EtCFlj1yWzScVo7miB7KKHXJ+Qi2GT3WR1W6lpfurppmnby
IbIOSX8J90gsJHVxLb0mp/UjOSX01kNS0WkYYPQogEHKdZmxfVeI2Dc8pkAeFadcPZiAqkxIR3f8
5sGmdZICr7sbImPaHgRHfXOiB4XZZi+rRVG4X4/uHrU+XXXA98RkNMHr9eBBZVjLlfgI6aqPmMpU
4SqbTDiBJrSnXUHIwWxxtgFP0W12ST82cxsXgr4czfsUSmn5eQP1h8rv6/Lakng+Mx9F/9u1yYVA
dYUiIolJp1cjB/HE7oSO5QWzDVxgMBjAQ+t03FMAJHx8CE7TemYKxY/iQHNgnLienuFDYjVuL4H6
7mZQVKFwLz3jU9PR/1f2J/RUO4oGnaSDS0vTiiCRz6v63J33dOXk0kqmMOT4YbRUC/RzG39FY2QU
F228mRC6s9gYUL42CV4IaiAad8GLvjZNWkqZ3gDMbnxZfzjpSS9uTBtB2T9a5ValNkJUS55qCIb/
y/Sm9cdurR9Alf7QQBTWyUStzqsSZAH2G6rmXl0AyVACwWZFBAltNZiWv87fN3pPslHu8yuRCRAO
2cHsVk7HU4IO4eKmFz3smk9/Yv88vHrX4Txumw0Pmg33GnRl138AeSKsdSsjtXkwuxh3ent21ulA
nsqE0b6jas1HlLl7HLnuiDUN9ssM7ZJCNrLag2aHUOO+egdYbTW5MJwT9GH5R9bP54qaJOd3AVE6
gV2oGFs1QtP3qFreTBDmD3igh9dLUs+Mm6VGXMYbP+RjHAmPdJLu5s1hINmYuKyA9wuz5dfMFpMF
u/pWHOTuhB1pgKK2GZMZPX0lKJxG3EkQystcJwzPDCK1nRANCwKWgkqPhBMMY/geMlcU9+ItGRJG
r6kjANC90qIolMN+Q0iQfuLd+OJmYTMu4Y3E5QBUCa0B2cbgyzzqqEfM2I2yjl1ToNtyPqgAfU8b
HL/uoOqmlOg/nV6A1Div2YN2YubiMGfBUTtEzBpBBtm00/Zp7d2IhJk2MAPAYPxfkFcp9PboCnvB
lSSfDrgdZK34jPAd6O01ENUbG3TQnLbXn5B2Cpr4wqMiFLMtML0glKWzxaBPFQRdScRBSQeGQfc7
pBuYDuATtxvaJyL/j/HCo4aQkFRf8bChMKj9teCz0vcbQJjkursUW6pDbkhHI9xjcN60QWmVkZjf
1S46Upzpuj2zUEGoZjRnQaK214JueDdaUFvSqg5USIPbQIX6oO42mlAgNMhS/+1uGlC2E7xVwFGI
UW7mnKUDF0D/zDt8KuxRiL2xtwalbTrk2BPNoAB2ce9S6LiYag7a+kPZBXwQ+I/eVP2MvzUsSXub
s5GgBAeFRDuEcXlOPwBC7umVWTktmql4OX4kefqertacHhl+mrbQUnSTwghztPLD7HB0uqSeXd5J
+XpkzazuH7mAF+4k/bftUX1Ig/8di12P6iRwT+RT9k79Sr6MGTiMD3gi6g+Sat3dHyyfDGtqnhVm
JMQqAMI/gNX1t9uiwfnD5UKwVCu88nihEQoTzNii7tmoMdwA1qfefLnPkj31pXaN1rI9WrZDNHyI
23iDR8DQLYCdj5vi7kiTvm4JOPIGHDnzNxkGAO/XFmjG8z6mEHv4A+l0iC7SO7Fj3JL1lkFlsNrC
B0FGTvGhZblF8LvzWUBiD9JsLW2l0sKEtoY6d61MSSxTFs0Wyqgj8GBsDG4q44XpzCOdSi8LxcE2
cY9HkgJIVbEoFrVUyv4fmYaGen+mzS2dKlRGbkI5XENYaVpOweU0IHvsuu+TRwr38bHgxOvAtyWh
t8+b5YyOgNoZdkMQjnf3TNWLrC+TPROIfn/WZX+2c9ABJwvYv/TZpfh3gBcYyfB+GyWNkw8PRkX+
KDy8zEwhF04tR8NppjeBeRuUaD4wcs779N6e/SdDaSBNXeXrp3uyL5MsvPiNmG4i5+70nLanQqVa
DGm5s9gXsUpEVtgtwNcCizKeHaHratJgxNhBGFOhZd/uU5b4re8Blw/ncPINMVMhauowvjCWenWb
0pkbQR5rwZsbM63xQQ+HpqxLuDTiVkLulCaby6QDH1NrUoYXSBtrXs+lJRN4ndYdn+Jveo9edKLy
bsjpwe8E+4mKT/rWWqSsoEAKGHO75a71prcIsD7JSkzImoyJ1A3tnXsZvAe1PmHUd5mNyQfReG1x
t/PZziIh178P81kvVgddOD26AYmPJ9k/smB4PsDYaFeKCaYPo8sGnFhGxNinCADBNyBig7LNwapV
I4o6QKxI+ywB3BNZnucWmHnKZTUApBGzlaDxStE+2hRB16YUurVZT+uDuUH5yJfMDq1Gx0Ksjh1m
mgBtYaPGsD3MFg1UK30EdO4Ty/9Bn90I52sSpjDPXqktd+DliGV4G5hDwNv4Lh3NzUj1wyDh0Dvl
ZHhgtOeNmUY9eAp11tF/hXn/0r8B2gKgbFwWjWFOCXkXSvMxyIPM+2yOHtCFptuliU9Gt0NNbj83
LK7wa6yEKzAvmT/i5FcbXOPFbDQY1+VSqYDXiY4PIJzmiclMPYQKgbCYGzw7Dk9h3b8wo6LOUG/G
P9rnELCA6tzCw2ge1R3IV51r2I66TPU7JffxieaETkwG4wMpJkAASs06Z0eFvRi0KNXVKRLBF2fv
3hQhHWrPrR0wgpcJdmq3pxdgA1fGCObf+ITdLa0PJPcZKc75c3Tv9ktgS3Unb8O9Y7yImyB0nZIV
M2qG6t76j/idXNzcfenUFwcqSPLrgj6EmG62EbN7hwyDgq5Iy13mGfiQo65vg6tWw1l1bynMFSvg
5YPcfWhAHum/NiC2iKxySP/JuIS/LiDdptMiAI0D3VAmhERPhnOBizHuTKrW79BBYcjo2KDxpGPe
/PzABVndaA50BQrDYZOW6rbe/HtMsJaPSYvwtffXffXvO69xn5UPHxQvzD5M/QCTJnHJB0AyxFUq
zSRwpqRU90rsNMSvveVplTGiEmaSOhzoemkxbhBaKAC5NKqohMedfvtw/rvXX/quLM06iP8+gSi1
MCg7nmT5yKSTYRcb+a4bJECAZjxBWuokN7HefO/N2uF9BnUNLbZM/PyCQj/9wVm3ptRKsp9mJSJz
Cl2ozWtUzN6bzxjA1fd8BUhsspGgodFmN/cVqdbNTR9Wc0DvatRZAxd0svBJ4PWXhRSnqFDn2uwS
M35pD5EE5l+J6wE9LmTVd4VxLYzDkwlmJg1LVMIlSfKRYsVueDzDeAWiQno3d/aXAnCNdl4HUAZM
Am797+57xdl6P3RSQgWBFe4w44NZj0mDII9g5cjoJQVXNvhGWJQHaW+ZkUarAin068tvwjcDZI5a
PeBxMsOU/ZwmIUOX7EG7JOmtM64GDAEcjY/+ftVdnu0OrQfCuNdZn8fFqEAboIALLPA8LW4gliFJ
xpXLzS4b8ny5mESSWedrUnAdPLMz+FvjO9pvs+V57nRBocgQlaDc2+eaX7uYNbDvdEIk2cG54xJf
vBtwDlt9ObRg1y4OI3IZ/dDsM8l3WcBADdswt+Bqfi8GFOy4aqrTBDNFZ807uL5B2pPA3Q1I9NEd
RILkZqvf4NG2T4xjghSQaect91iaz5P95PvFBCv0HAMNLV4GWZV9W8BDh5vZKqMLP5DnLHxak5gT
BobqOYM6JDhPGTRAJhO/m1R5CAipD+xu0Rs3RzS2qjH/9A/WkQoY4Ro668gwBR1QNdEkVQAyR3Ty
AelowX0FmxYtnqgGst8kIo+GQm1dZf6m9vj6n7MBllImaaUdml5vjFoQKnWFntcFUCEa1Mj+0IAD
0vaL37GGiQ0SFJwy3hteQ7w4k+ciYa91OyXn9Rjt4MzqQqTE4CncPYIDrZa+F2qAzHCNxb5fQKQA
cgQoML7Gi74gXnYEWo6fQnaa8/TwTF5Xmkut8hAXVMUlokaGYdKGBp0UEx+Dp0JTOO1vuQ6oGJgD
ZHeH9UOAXxauBMTQIBcgKYFsgMoVKHp1vWY9YV4lvMdHG+zG3z+iMUjOsbsMbAa+P7o7n/jF9OA9
rSLZkHER2J9zsqMBDJrflMknN2D6UE0sM4wnmoluHsK3yVMaunaTi7tPOsPT4GQdws6gM6CBnQkJ
FHTsk/G037xH5j38tlG3ybJ/rPqgY7bovACgD+kJ1UOSViM0unU7bms4luyQKkrgdnfRUQzyZHe8
3SuulUWqA2QSDj3jDvnhzoaaHUkKfBmugBtFM2yaL8C0Mn/p9aeEQJXHjeTqfMJamO21RqJC8g8r
nQkh9vQzAIzp5cNiXF+ew4OB85SoAZPrTyYoNgQAqIYyBd8AxB4sP7dpD1nGChcRhmUgzUk7/Qx6
fmP8Gu09ZdNen5btIPOKYT25/alOw+yO79tHdPhrpj302jlCWfsodZiMGvpzg/x2MKZf7QK9Cari
/rCQqiLureoBSx1kHUmK8IcH408zcuFnA7nhyevnYr841yZZKwHo1MPXzZmn2t8d4uvOLumYx4cF
HsxgYBIRjMsli0eXAUUbUIwEMiQrmvpV6IdqadMj2+ICGQZRDmLl1m8WKXBBWAafC+XuMOiBSVpQ
D9WuA4w9/JZZvCeHznwwTN6d6Q4OY0nJjDCMk6QMCcb9ySH9QCWQonfJgrcsiDppBKWddEFPab0L
Q4QOPpVRCBRGYW0hGD0njfFl+8BPmiVhcjSTL1zmhU3sq5daFEWrGJ9H22tLsi2a2AeAfPyKQ2Gp
TkLeQiN7SI2LXalvaIajFZQ6NGmje2mA5cE7hzAUR4jtex88Ei6c6+NyWneHxaAk+GbMX8MjiLjA
kv82wPjeiMl2BqAr6E4oa7+qJmhauAGFUv0EW50A9m3d4V1iEi+Zfa5LCLSDPWmDYwB8qwCydaTb
OsePVaTTjpbGBvcY156GKgz76LxsuO0om71G9FpcxpR5M5/iQCsAyA5EEeTajJAEVP9qbnemqFdb
CXeRfGUxKJ20bpG69s4uQQLBkQuv0U7vrAD9uw3mWNf4OrPfTQblMLBehtZD42ogGvL0Hj5naTHC
wwBSxEEfjzY7DuoWb8ob98DDkvNyL0ywJw+Z0NMW4usDCpWD+T3GM27qewfmchxZUFNQmdZstjNx
NXex4AiXcl9QURyUxalc5X06ZuAxK/RwueQJZNFh7pNbSbrKYBfoG9pIzc1mZ8S2GdT14G9y1oJI
CzYPLYLjXKdyiSNF/4VGdxTfCc54jLqAjkEmfN/R/zCPMnNnkDOwkYo+RB1G1zhSGC11ihraYDQa
DYdrKHislHyUjuzxtdO2JNW0ESNw6TmnqYcKY1ejEgvRcFkd8jnP6ddrhjgxFD6v2mKu/ckZyDk9
tNWK8+MAYmK2/45212jFck6KjutQrYDILyha5Bhux0qw41jRoxcvjTbJnpFoKvPWLvpX28jCKeYG
0d9MJl+PPLx31tgNYR3+TFZuyT6Q/cEOgVP/MDoYSaHHCRsliuhJ4c1PIeB8i7QQB81LJjevP536
/ttj1oY+o6dQYhBvGi6BSfEKWvKrww4pNnH0uH3LMJHOKCa7GHJlUHDxfUe/l1wPzC9cGQxGOtUq
1pYor9p9cp9lFz6cXLc3mFYySRYgLFgrgW7oB0vYNeVGlc7LySEsAQtC70wlF3TBDHcyL5lc8tf/
+pn39Yt+3ZdD9XOv3TKe4/PoWh35EC/b5CqN41C+5yYlhwHSTiNdDRxZ+GR2NmzAw1t4C9ugz03J
H9t0VMC1pDrkxniZ5MmP5tnYreg01PlXp6edLoovsIymTunCp+3DOBvELuSW5TlNs1EdqvG24UJ3
SF97O/CNe/P7cDs53Gldukt9AdFG6JgbhHB0su0ZrggYg4E1BAj6G5t7u4PZMfleh0AW4jHseCT7
mrYkklSobw5B/UogKZsLjhRQwZDbuC1+mqb+UfOH27E33vprf+oTaE6rKFP23kXbfrTh0E/96bSm
91N/68sv/pD/tgi8fdbX0P7yyLS0eLPpbIZAubM+79Kf9ak5hAxu1pY0eZC5ZCCaESILmcbujCaT
oPFXLi8bBlSQMECl/cltyry9B+Otr7K04LA4dhx1WrvroOyBdjtdD1uEh3OOCA2dekDsMEBr0sVW
BtikYkA3yikqBpBke6Jf3qYsw5fhMQDRuS1HOEmgK6RRuQFjNXZGtWgDsqga8kVl1G17V5QgZI9d
A3W6W98XcoASp6mAPjoqW1ksMbccNA1YcoBOhElYlqZnrE/2W1vPdVlPkrcmLZ7822L112kLTsN0
zQwqg05pNgfbVdRVqW1WKzbwT83J71KpkRvQZ8BYdefSQnOZ5KdRv2FVbLFdou6qjQ4kTn4q2PKl
FkeTaDIih2+B8jJvNn6RNgiiaLOJpfQjXzQ4oxrAAPN+/LCJN5EdTWzUDQ1ecCMUsNpq9PUT/JDA
mr3j7APToixyz+pZsEoizc8hG8SRO/uTcKCTqPNLTKn5wmcQkjMThu3rQn3HmAl8CfGLEUz6I3BV
B5g7MqWDLJ4PwfVfULoJnQVM49VofQ9gvUrv5stinfQ0XQ+3mTEk1WysO8acB0SUqcHwXSZvQA0J
tcjFIegiFyt/e2uZ9daGR1YdTm9UFcV8jouWSNnr3pc1x6PnyPUkpzPhwkNSjZIFlIM2tHEsql/u
BQwVvoIyEs22krS06HKiLs3eoCVRXTbKd7MqDLB9aDa0MIYHGReFJk+fPMxoEsOeANZnjooqqaeh
vWjuyFBTcoihoSmFLwUldtQJ3FGImJ3xBuUdc84JkhKS+ZGLYJeFso14vGvEPTPeiNr7vT8fvFlF
q2DyF0xWdmTHXMXvSi+U7MQo1J26g+EwcVLReydD/CDgKdayrYs54FdbviNc3tu+0nMI5ypuEp1N
RsG/SwA2PnSidJ7S66KLcpP9xyARFIY88egr2HcArUzYJRsjGZlILD2U35WofDHVIjLyKiaR80qV
JA/jhOKuPH/dQ3hIn2mM3dJeLkojgByHZ17iLy0sVNFFeephw8R8UQ7R5rZ8D0PLDTFH1RJ1OJUe
LRuQzVgoM1Jncv9/MgBCQp/V9NlsxsM3A6XmL2UtYxtDyFHX+qjEbc/ghTNZOWn6C/mk5UwSv2LR
ZvwJDTdLmFKjxzGvXi75XNojuPCZwn3ibfhFqgQlZ8/sGfqD+GCwxbwah2W2TJb8x9hsszP9mH3m
TAM5Nak/ufcFAHbzGF8TKKjpfixRYYDBWBoQM17Xgy99mjniXsEjCvX8y9gP3jxLrouCpVbyPCZR
QKtfR+XJAcV/Ih4eXB889nO7YG7VW5aowDJ4BfIagkLe46fVJI/4gXE7H3y2/dkT11SvedT7WC/Z
kKK+ILTnKXQ2eOio2Szca2cDf3sZMklTV6BMpGrJhcsXS4dT8s+HQIxZS06VD5QtCdAYBcmLeLrM
fJjrhGZ6ytrz/1IsCC4kH8/HYajW26E/FXHgPcAKaaHciCes7ay6Ih/DveADdviZLhp0lqbToybv
10GcZtPqjkPlr6VTX24vb7BH+33lJxJF8pFyFlWSVW4booMX+ub9xWUV6ejaM2sGaBpDxpZMErZg
Lrq08jvY1knihuGSt+Oi5/C2XN2u3fAkS5uTxRUBEllEo63XTs8YrjGfa4yFP+03xN1Fqm7GtKX5
qXHSh7xiytVyTZnJB8Wi2+1oY8cvzb3g+sqOwx/7d9b/nyItSLLmXFHdQlhkIX+fm7J8fNZTg8+D
W3Yzcu1TqUZZB85acAAxn+P2pyQxWF+4hYg8ayY6M7Y3tiiuGPMj2gGXm5xFtd/rxgzXvg3EAHkO
v8EX0bzj+VOg8UQspUZWUhOApYrgQL7oioLdhLbsEGAoVHsPUfJrUBYAQApnh/UcrocprsgyORl8
IHvQyLSpT/7LwBsRcalukdygC2LxROR8/sPK4prihWAlIQril/WWNexovvgmYrJl/yZ2HInGJPDk
nWfTB2dS+Tziu8QJq7wph1Xsl6OBxU5UPjV/REGSPUA7IpXilcj6K9XXDDw98iK7jBYQHpQTgwKq
uttP7nd18x9sy/8rh2n6rM6Q00OIq8v5955hWN0xOKiro7TqwBLEV4PrD/8tZc7EcChvWC3EL+A6
u1ksW7sSBhFz5nx4uTEmEvFUfbHgh+1wrnPvRab6ImjGkLhDlidNF+PBCBC/19FQjP3qr7y7/9G8
0eitbdl3bIT+LFyeMRgz/jQcjoYIEYzJbCvGnnPRX2v6NJFgITNBnkTORUX8qhQSBr4CSm1VeyDx
p+7d9FFDG43G2w9eEVcitw1ZR2rF52MPL9lBqBa2ynY72htyzbnWL42pqAO5jzyVGx3HG/tvMMCb
vIhtw1ASZLoZJlwx48dEYoj44XQJ3cSsi4mXv+X4OnMotLWaQuLPfvd/u/0nUPRZgENiLJONPBUm
gsPZI7Ryh+UM+VDZibEteyVJOFFUBPq/DFoW+yhhv8onxUc9dnlKQsodvRAmBF2VYuDCQtVYhqIt
uQgFQxWivJAtnsxKIy1cJFYqHXInp8tCR0vJcsjdfZqVdMh5UC9aw1iB3me2MFzHEGEcogaRNa13
sDEJl7ISzod7vivhmzF9ouIPCU3QTJsW4SoNURWi+qVd1j4QqIuAyj2THda2RWP9HpP1ER/2d+B/
UTLhFr8sbsqNlDHJQdvnYf9hcTN5VtjSUjhlEAEJNgC58JMEIg6O3HpNWlVe66uovpuRysaVT4Kz
r/LQ5GaRvhqz0klMZMeS43pjQcRlRcmLeISlZkdBdCa8JptKZC9aYo9H/MvnSLwqkhSyxCDsuaQa
OgCh5bOqnxs6Nz3EC5hyRukQFT0szBIgDSqLk6G6xJaWIYeyPrJrwZPyqNgZaDnY5HXqT1CtVH44
7ICG/EU+qdK/IjMMlyGVIsL6DVkm+eHkis1k5tZJQCBEDZDGskhiVuUnsbsn4rKfxy+KDXwazqzk
FwqHXgIdCi8OsG//SoHIjwRVubnkJzm/5fLOlcsanFkNORCqSiBRd/iSc2MjPiNJiLmDN3s1CTuQ
ZshacXP4M0wtFAuqN6iLr7eU2Y6/y6a7AT6gvQOfA4pGJOWEmiVh7lFHv770FnVP88QYrEN05U0t
Ublim5Hn7WjkeYvBAvOTEkx2eAylzZFKGHQNuJzfwiAq1WtYRtlsKORNFPcG8QUFgVuW7uwnLeXi
4ssqicyIpKLsmUUpSSY2h+SnZN+IfkUiRf/Luxrl9AM5mPz6C95E3OZ2acyEHqNyHWeoPrFY4h6K
/ylCX91NtCJneHZ/docH5dLYo/g94gvK21ceZSJOh1h/HuR/VNkslI9BZw/lbMXx4T4tG+YMRTHj
EkVhyiMibiI+KJCjaS3RCMg4ls9E2nm/2RTuCfE35FWVApAXcpUs4/qjjbAJb+REVORvXWZ4TnI5
LAVnyjsklavkr/E8JGjyfXE7xFjCfI210Ieqxm6UFzNVGTvJy1iaqSHpAVnEBgHuWzYGl8X3lJQl
t4QagDdlhA/2E/MrhmWGTyRJEZL52ZA8jA+/h0cuxmTQGmFHuMQ9RkWLk1QZCmGd3jukBWRBWIaa
WA/2LI403pY3K4OOAxO+nXu96bdHvvFGxjFDIluWiDshPDH5nLq8rKVs7IYnG00cDpEOWVMx0zw7
Flcmjwn8OaZdG1siW5uuzCpXIyHLF1mHuW+vk5SfD9+4KuI1iysjX/I6eTVBi9XeVvBX2o3f21NS
LJQpe4Ck+BGioWvAoDXyB8wumELnZonjIwftfHaeSgpV0ps4QJafyl3DxD4lVl1ThGQj4rwgNOA6
OG0JYBqSMJWtkFXOiIRt4uS2ddQgT4+rSP7nlS254ewlMV5PvGr5IqaGKwxN9DTlvBTSctwkJAo7
LqpHFLp4gg2Uvfzr+y0Db1SexR46akNOTWRguzfO+mi4BTtYSTfb0e/zM8qS1RR3pJIZ/gjLn4av
4BL32quVHefir0ZoIVFOLrro59DNjT1BsPwsekcuGjdySp8ah4SFdUlFJuhnPPA2lpizRkT22mpi
E6kh3uJ5iQXLIUOUA9pXEpEfgMNy8yU6EaeJqRoa/V8DLI0kCuRyJXX5ywzgcCg8D3YRAwMF+BPJ
6SGfKp8t3odcXuXY/O+ZI/mVzRa1Iwqrpa3JSODKyf1kQmLliOIdsRkkFpTFES0k7r4skfhD5CBw
aQlN8Hn96Qt6DEgAOJ/COeiSZOPKWCM2ulj73ylQc0a8Q/aLXOU0iVabhGfORJkoVVptuQQCLm4C
HglJCRsdj67P8V/Fg5VskmQ20eaV0pj6b200dOSM5MJkn4iyrdx5TCbTAUnPSX4jomFLEuIkb/Fz
wqW4XhLNyCr9zCGfW9lbtKWK/yk370YCrYH4fC3ZyXsNvSV3Of5lISq7zJYUGyofKTIeEmdH8Rd3
3yW4SXhN2LGwaZJP+LkFshfCWV0Ug2QS8cFQzr8FEsmoYir1f99W/F9ElhQl0D1t/K7+jLJeXvDY
xWe08d1El2JUXhZ6DFEeSmIzfXtpA4/TT9fgPLVUFJ2o+GRG8C5qVH7lzcU8o2+3a1ydqZxtda98
kJyp8rPCmAVx48TS8Zpl5QaiuGdL7iwGQh4VW897IYJsRtKkexLLdX6Wq5JP408+mVXyiFs064fm
W5x/eBNCrmzkDcbeVXdGkO+LKGLmJGjEf5edjdfM54r3MOTdZTklNf9dVnegsiGoWlS12LS7SSiM
FG93Jq7+OkWHi4N7MNhiKQEX0wPXJHnX6ZCYsRhIgmGJx4FVcuO9rfzL3DfJ6JPvkjssioh9jObw
yQazY/lUfHScYVs0lRyVSyKndU1uLkIt51KtlypX8UD9pFgaLoENgy6prmW7JfKXC0NncUBmgQ3D
mIueYpf1RR0RKIgHut4quJhESCwbK5IwDOHfsso7irgTvmE8vsZyhpeEP8mKiTFn6SaIPTkz1I44
QZtSD37FkiapfTIbxJgzNidXFEzYD6zB3Kjya6hi/semiVrgU/siK6KzSz9RCLZ/t0TWNhG3jDIK
9m02TQ3x6YCxQAlysNsDic3xOkXNueT1MnZwnCxLA5sZuvi7TZaSz2MhOS3Z1QUxT4ZKZGXxlHkJ
+Uq61XTqLTuDM60kWLacZSWVKy3xPSLAibDoU5KuI6kiidz9FKiU92akStgaKK0UkZIlm65ThOmn
KSSIFqUmThS3TjI/+CS/7KrI9+xBPgB/lLKjKRl/UndpzbySrK8k/XcPEVayMASzUj6rQXBKDwhp
JcofWFxR6n3ZU/LRFLL5ODHsP3+QD6icOiSe+84uY9t39ZYBC7FB93LlSqshAXP4Fj+bQZY/F1B8
Pdl2YhmJfCr3QE5a3AZxE5iXi3awUn+4lpyL+A0/51kWWupnKyoWL3MSoFxBV6ATlYFka6U8JdkJ
VDrB5wmjJofsH4I+HpRyHMJRbSjRdSRRKVEePZ5DtY3n8jHL5VLWRiIGUfgHdyppOG5QTwvFeqSI
s0j1drgW1fMz1FKl6c9IhEKQxovEQWZNwPDxIytD8eGAZAF3ImHOAv3iBe655ICkUik+9BXUcmt0
CA4BPQl9dhTmA0lyl794SQoFOsNEpOy5IyT7d6Y/r/V/f+v/G0PQ4QBhChtpD1EKX8v8Eu9bk6w9
OGAaydllsB614W+A6vXN5SJ1uHKZDNH+rto5XD6ATwoKOjQTne2y48xZuGcM8VWXGvYjoJ27Q8/b
871oFAco9xZMJXqA4+JdP5DcnElxSqo0H4izJqlPScY80/9TnsAxsE+lcV+Qd8RlmcNoVILZJE3d
1HHIubbk6CXQ4NCcL7nuz1ezroyXpNIxaFG5oGt/3p7uCHJo4Lgeu7Appk9GmVw3n5bVbhv9KyNp
6iDF7Pr07XVCxk+2QphIlDoyDLJMElv3q9lW7Q95znWHFjmF7gU6iAlKCL92ggKlwXCewppdX7dn
134JB9oMHiE6gs6r15Xx6F+3GICeSwDqkjB+DoGtwKOOToQpL20OgLEJEQeNkDXn2AGtAaHVCxjK
NwTN01M8pWV2Gb3LRN8ZrQUjhqoV5tW4bFvd8YsMwBAILmM2Dn11/aFBXdXoq3jVNVjTqch/tGsA
2ONLb5tHsjYqfGb0CdsAMGXeEer9FtMapbkB/HJtSzf2p6fL1B3EmI7nmwGh5dEvBntVmCzqOQN3
lEkD7/phnhsDQcO4md/eAhABXgLI4l3oc2XyUFManbr6oQ6M+rXoXgYKBBFczCHo3mjV9vqNDxO2
9HODTkX6uk3GVYMw14ur/8yGbWZyD/NicM7hjG4zdMdj4d5QJDNShjkrO4sRMs23okFsXKff5RDA
9Btf3VNrff6PqfPaUl0JkugXsRYe9Cov4T30CwuP8MII8/WzQ7pnZq5u9+mmMVKpKiszMjKyvoz6
6FzG1rWNzjONspEx26p3Nz16PpX1r2jXf50bfBmYA98BbJeEJijlbSlG/xze1ZBYZbco0yn5PTEQ
sDFa9KzJ05aACmWY0Xd6DNAzy6yzS4dImzXp1BPem2Uyj6dh1D9ynLqQfNqFJvoWxFBQg8it38P6
D6IGJPKa2sFjHamS/KjBeKnu7e8t8r9FcvzT3OTeQGimSP0s/OWEzWYe3ijiiRfc5soU3rjBJ1OJ
eBeHh8AAvnf5ZFNlU8MJhpmP0YMtBiZCzae48FDrWYhfSpjG8KafM3iFpU6CV0RITQ+bAOp5/eCj
iVGIbbiy3IP7rcVHFPvr64RpvG9RjLdvPRr19rxd0wwLci4S6z6KRYDUO1qKscW6FAR7BzfeUJQQ
fnxKoZdUCtLydHdEmFsKJGcoYRCO0OgENd57zyfCMybTg0USHzRjK9T2sZdQlXUC5rqAvgsEn3vf
MXJpC+VQlHWnsw2f9l5EPvIpL/I2CDoXm4gS5eBb9s4ANtTLvs0SPWgoIqKE20i/6s6DRYxmJsJa
WjjiwyjposT+kVBGWcUr3vb0VyVFMM3dfRTi6eFpQaij1300kQOnA50QrLiAqCKpsF0DijuEcoMM
tBLWSl1HPmwn0tugL9SNv00YxH+VRhz+Eq8K4QqsFln4cmG4S3aSejlUnPOCsrDCKtchFU21weJ4
bSAdqElPh7Di3kIEokLRDxkepmHZe95RKXaY9KvbVZ3Mx5T+vMNDs9xDVedoRpMqnT0r7B8aU0Rh
aGOTRBZUq1cd5nuxjwaCTPhElCeK6s3aEO0S+IeUrE6OOee2yqqK6AdCQ/H+CRpQj2qjT5NhZQGe
1vZj7sSIiFAXYh3AGtv5XhI82R+hWzxn+UZU8JgT7Or9CiulVUSLafBalv8o9qaK4bOKe+WvdW18
SLuJo4OhrQXxOF4iSHSmAO7uwi+99gt0p2N/RpAKMU2VeBT89/Y7YolCamfaQJykAOJrss6R8FqR
gsDcOQxFroHdKjtYLioAIHOgA7l3KAyIw/iLw1R7mQwi4ZyfwJD1jnf3/nAqLKYFtRokBshhqRyI
vYxt64i0G4Q4w7utdlCLG3XK6cMEBWNyFzRK83YYF/zAXgkkvfEpWWd1vI2om/FwLojcQgo6DHpr
WPfJq26hTlUZvNrvEOpmfnYaViVGd8QwVauuMUDjj6Tw9gm9vwuO8Q73FSe/LU0fFPXQZWta63xW
29+4XDMfe5eei9flfsbNubVudFMY/e5BoVH0arGNTp4asoQlenxQN/cs4668F7w3BenDOOXhsfFL
jyMJkNOjRpub+Owc0OyQUuF5+bo4z4d1VCmKcwrYSpgiJr2iCmhesE/Z9xwlutxT1N/AQgfUvyTE
RE+7ThXekjtsDJih8943z2vjRfWPdvYXYnXKSyI0LUhHnja3PyFZ3Gmr0InGtcGH9gNlVM2rXmX1
cmI2jlwH88y3dpXOKfROaRmDS/OGlYdd1y5T8AfOw/+w8mrTeEFpMcVbYsUlzSIdQOPWgWKHIyDG
Cizjtfq+IIk9ZuV1NfhMSpPPpGoXEZBeFmcP1vydeKbsRAiJb6t4YRQAnx3oI3eEDSb3ID8qTDl/
Vk0uMAZnP/9xbhs0BQ5DZPPR3aypouieOLe3uVt+t8ani8RWsVcidezBebyt2PPO1KLRFNO4B48W
K2Nu/55OpU2Jt+HXF/dJcXsEF/Yp5oYqPTi/3C+IVA/jiEGOud80Dpyh4Nln2OM/hP738NK+zgkQ
hYEmIQKzcvNDZKxTvdGmxaVW5fv0ILrSsaMGldFEhuYN/W5W78YVa+c9XGpGTstLg1KS6Gr9llTF
AB7Q3eKH74wDggrUmPvP7CpVnbjx6TwaNfpjdfat4h/7DQ0P0bIpWXg7VN4Sbj3hUVpYi3uHRY38
qfNo5CgDvQm+cX4V1QkZtB4dFVWm1042lMVXJ1fWZk0s1XKN9oTnL3CNLgQDGkG1tb8L9WyGaBch
0Av1Fq6BjSbe1exVt8URgnHGNO4hHTPCaNCUPW9Y37f5HZ8mp85nWP/DB8RbnbG7XB7QP+0amoJm
dUirkdOqPPu2T90nClrkfab5sltsI1dzp8gd5/Yvag6PfdBBNGtihHCrNob4uk1gNJxdNJaxA+iT
3SK6JSGRiHtSc2h3iL4BudA9knE4aaQXBlW2CGox4boGuBeQo4iuJx+YYK1jxYQxXvIPaFjD3b84
2sFB8kppBKFogriMu0KVz8EmdCTsU9pyCT7xt/NBjp7QmIQyXgLOEs8MDoGQSWGTrKk0kKJKkVwD
lXyqk7BPLeUhCDCIIXrUJpvfNIwQ5JzFHx0Uh+2DCEPgc0qPCL/lLHQoSmVn9BUnKbmg/Al4lWJC
8C5lUkB/lLWHxELwdCZr5yGFZs7erpiRROWbTeIT5SozBBkQvnEwd2FKpqgDYZZIfAXaQiA+BxFF
pLF/xDFFoCKfCLEy0Lz+U45GWy9hugLMBulFspn8ABwCJvxHwT5hZQ+quE2lKZg6HDn+pOCRYKxR
t8C+32i2Cv1T0kYbuf4IgsDVapyVElyCaQiFvLva6lOX2Vwztxg0nGzeEM8SnC0bnqXoI8IThV9m
yKWwS6phARZFZgHOt5bkC/kpC2Ib4x4ZUU56CmSyDxBspQCHDTG9F50MHSODSM6iJVwDPPboAEoJ
FMIW8yyqK1imhKyCM4hSQRk0B0oAIyS+QMkJ1tJUWgbwic4jtFyTRswQ0sV3ibtD8wBlxoJXgNyZ
s2WvSE6LFiUYIepRh1eS+nKYqK/uHyc+cBKp44MTzprc32ZzRup2sBVXa3C0B0SmJ6sSnKwtDyHy
z+gLk+IqqexkLHWAQ0AC6a0J+l/4KYqGMyqY7ibJDDChFB8AgwarzTvLAvAE1i+ll4hqggCSezRb
bOWEu2T+yJCMxWfsXawt4fXHTbNHZK+Aodj9+UBKqLz1WDcYLFhY4ZaMy7jx9bQ8mrPBgN+38BXk
kDNNBJBw8/9I8uh8lFLiVADWdKuE/AuSFqAixEPnf2iqw6XQYbYv3Agz72XuodCKLNjOoM5pL8vd
AD0O4PS1Ee+pIuTECWgVAjzxOZweYwx0w7VwztniBMPsDJfpre5voK1NGHxv0u92+32QXUOw23R8
bowrQoWAKclb6aXQJh4hc2a6njsMFMNWsdeNdS87O817aJ/iC4iEwYsBKadrMEsGKW/9+8h+sIFa
iP3BIDChwBVJuM4dbiyYXQqWCRJixRErBQwgS5B7yIVmK6vugXPwV+A97tAaEgMdHR+N9A32niZA
Q6AnK4/Loz8JSWAuSVZmqURZi0tTmkpLUcPJU8GxRdsR4Vl5h8wwioAuGOjZ1HcBoCLUSUdDWJAo
zPoA0vhCwgHnNdDTaecPTgVrmSEA2UtxzQ3WCTD06UetPoxLTorHxfcVQF8lxwRjcvwJylios1/l
e1FQmT7kZz8DcQHoMoG5ogcUOXylp2QrtQhlMRUeCMVQmlhWh5fKggAxYCAK5lLPWmIlMpbJdLzW
DCZnSu74lc47AjM331PaRxje/02zFNHfsraxkwJKcAmzbKquzOXNIeH7AjRly5VT4KoiSINKsevK
iLi5BBmVzEIIwf4CwFVbTwgi6S5AgiezoehVsxcicYIZVbWAThdSH6/PLpVCEDsGwGdO0wqUvBQz
WZYuNbHZStCJa2oDK2lkGCOdgKa/LvgEQ5SFyAuYOkznTkeEbDDJpVaTUtLKqCS4l9h6niLTIduC
4TCamaGRGRYaJ9BRgwm5hSdqAKCKm51nl0vnc4Xu0RSzQRtdflMmBFO+1FRSmhIIEYKsNuOilWaa
sQFcCJm+NZO/hTWRxeY02YzwZckeaR3p+dBBAFW1BrPsHC/jVP9aJTfNh2mRspPranRyGQNHP5HU
Uzr6P4RQw61D+4cSx9m1a1bpI4Uzd9LbCOufxaKh0Hnr+5Gc2vTvKzPAi4X5u+lUgyeavpLBfdoA
D7y5lmc6xhBctKqGBVBETQ5xJrNEht5E64ew3uyzWf+gzaT3ZjxNR0tmPjP1ykvBXLZJeZS0qt4k
TUU80juSFOVtlvqUD//iw7TA74f9INIZgqvyZ527Jh6mmxQ30DA7x1QbKXu2+MJYOazrme2Auw3C
PbfYkUDZnB55TzaG1PaLA0WXBc1GpdTE5wmULNKCsyvkleAhabDo7EK2QralhU1QXgdI/x+MrmnE
zczMWO7FnfxvJo+xkKnpxNalaScNohYNvzM5MJ8H5XqyVGRm2YQgU4fBGGh9Q35c6pxkhh4a11oD
JWRbgHmnBJdWOTWskZasTggDSBDsNph2mHKcWDbu59eNlxXiJnzPbrV/3CLqHVEbCGS0rgOIIpTF
nB2DYlRb95cmFIKrqOdMfyiqb34UzmJPFpQUPVd3XIm/wrCw+lBQiY+FlNtYYtxmGWdnSwCEJjju
bL31wkNZ0aZ5nGPCErEu8Dtvs9ffr0ngV1vN/wy3NPk1c3TZqUxBKQnRxhF8sde4SpXZjOrcxjxA
mgCksLiF+785Nctf1WJSjZFDSOVhEjGh5l7h72TlvzaRNIJVnPkLEaipsSyg2YdC+o5aSQJIkK/c
19715qieBUc+YVne0isUyG03Lg2IQc5S/f0Mr+PLkDYKvQSN4HUyO/fRoTr/5cb1bsk2OiT6Bdu0
l1cQulL/5SaTH10z4v51hJTZ5Dw6t+LNaRD3jEk9LIOodCr9iDJB+sONkvCOdj6W7jqBRIcmVs6s
NZE48uI2+W63gjw8RO3wE8S9XAv5bz4QfM0k3W3Rj9NdwYJuRb0IZewbZQjoJLRrjR9MCfIS3ru1
a6Em6iZhNJoPYd/nzRUVlHQ+LzvVdrSouTk08d8teusVPKFhyapAAcbThwWEvlllEnmlZh3eRp2i
iveCiv7Rr/dyqTmFfWBYqlGni08YtejX4M8LZr7xC3OtQ1j2k1bNO7tUnzerNJXCh0ZTkSnaKnag
eZS7n0WuTacgL/Gi7nt66ifhwTFahld1a9avYWzP3d9iTzvjZJsf0E7eeTUL67iRtL+rXL/mPSfH
7q1/6iXt09+dJrifVnFysXb2frNzDZwK8aOq7ROPKDwBsbbAJcgB0yWv5BQp0C84P46vnR0fJ2+f
u/qZKtP0+Lo1r+Z9tofFl+JSwmuv0itx3KGsKxbeBQyXfXOuBzO3+a4vfm6cW6CR2rg1DCZggwIA
hi7yqFIaftFZGN4mNQdlZcqTSBiRujtaE5KK3RWlBdQ+rbxZsynmWhQqyXQGOzyTUvWqNjnIJf/h
niW+HoT1ezKbomplIONmk6PsIKuROlJBhVjgutIWzbHK/alSK5VQEYZY5d3pktJMLCCMXaBiBATb
PMVTK0In2HOzazA3a57TRqbDCsF2rYM5gi4qe6y9lBw6PNGCNac58NeeFaw8yqwUrcUBmtjWDS90
Z81wRA8L9CkpLytQZIbKHQVyTf0w4aNAfiwAlObs48yQOuDl/EO7PJh7SI/gwqZP5BkTnR8FFpRQ
JGaVnPLRKsEdUd3bASyJUc0ukaFr5fCyul2eawFW8dKXPZl4k8jyVi9XH9l8Ito5qZrtH6c3qxNr
bNh55Pj1+906pw019uii50h1TOSiXtkiHmfn2ZujZvNjybNutpuLBTXJHG/mAjeOOCct6KATF8oZ
N6firOo02uYMqzYimw5j73AHuqoVPILeJb7KPXLtvZ00UA1OGgk10R+fuuiQfA/NMBGTHOCIhmhT
8P+vEWEiGEs36tEJjNZC84Bn+z8f0o9LMxuKlkGYN1eq3+Bz8Ahmfx7ie2R+2Q6/LCunO1rc9buz
elAxp2I7BXlyT+FZdJkMCD2ZJS8d7gej9bDPXLIEK5glKwSbKMertLNbwJ2g45jzVPPBHgE3ig3p
/VLZJFqJ4+IqPz0tLotrYHilLQW8U62khMEvhCgt1XrH4OlIXrQUvlAPfTdfQQm5oxITCsvgvjju
ztOhjTPqSFJcvTkvpIUudAi7+Png1ijydWtgzlrzYXFWnr0O9hcVx/5uFI2ek+oMQIqeIYzl5rP8
cTCOj81jg2UrLUvL+tsvLRUNHP9U5SjGJjk2/fNCfYFKMxXeVbDD+xXFfIjIoS9y65Qal87JLT0B
Z8k9th6tEmWDqkjjZd4rLdZ78y8gmY8mBK2f0MlDdAT7SG9nEP0Kee+dDzvXL3DT0mKbzs+/oqc3
DyhWTCk1TN92ezRaPK2rfVZnWlqQAVhhpB7DhO7lBfRjkTp2627iIW9AIdfZPf3RFNf7+l9YtLUu
OBgT9mpX0nfYO5ELaOzuHSS4LABWq0gvyMaINlLhrYVGkBe7e9+giY5By2er6urN6ajkIiTuqVZs
7zxHd9p/64Oe3tW98DcUCTyLBxHmPYR09+YMS1aJM6Unj/1p8eV9gxO6q4VFMTWuZXR0NQG+fGEG
+JrNvjba+P+9bt+gNtkq/HdIUjduFkKZEh1xgLgAxoW1KdrrenvAdUNPg4KSnCv2v+ivqg+pcyjb
T3JKCUwKxZSLyQpYRB8QD1r0PREKlO9XLliZ4AuonLLD5VC+8XowGrWxDRXCYcpwUfHlPD4O4ldd
xA/MUnpeMnw6txOW5E3bc2R0ma0REYT3AwStOLQHZPFjcrFPWvyZEZY4ospatR7FEuEjnNl2TfqR
4H2ACWw2ZWMeNgZystLHISyG3YyDWohscbQ+9XFhkOZFloovzCUqxfuGRnvfMDZ7pGN+Dnk876Mu
nIz9a8hXQBIufPAWlfBBeyV2UpSMEyTbA5n5ivUNimaE9pJVGT+tukuBPbefdnDMFvZKZk7GR1EI
dbO0f6K2QSmh5hIiV9x5rdtF0W0vaPYUzljYMtmyCUiQY1Qw7+7NbLK9RF51CGMCS6/Sa4z6ShI5
skVnYK+sXlGRZFZwd8aae33pt6U1dhgt62Hri+JW1C4oCz4GWcld9+Z3sVIluDBl89fLLDJqCuxt
n/CfcWLbRm74ilhOxMu00agOW19l9xVUpztKsxmmojmnw2H32b6bC/SPv3zqufk0T9tP71djL65f
ez+Kb01jRJO4MUkZsOxnbCfJ5Iak3fxmVXvkupHLoXuT7AJdH70zyUU6+9jPLj2/KZNUWvNIoXoM
FitSzmZTtTeUZNOwAV8emJLYUHGLIoAy9TLHNqUGlH5pvpJC57tifirnKCVW3Ka4QLEq1FEwP/FE
iCFpsNj7wCQEJiPQKfdUi6+SrQ9h6weQ7kX5GUX9cFFpcAU/IWpH9F+ne19avVoFdMoqLTMKTd7L
k5ktemQPeXaVirOSK9xCRXt85z2UYYnHek+BjhluLOJl9gnZSccQ50ESIGCcurSEItP5oQO6H1Xp
JOPQ4/PYRrf3uii4aLEpbIvH57HqLFTrIpgysnPYtx5lIaA4Ch5TtHRJ3KtnixFHYIfkIDCa6gwE
4Go8ros5XH7YhyAnOt0MUri5Gu2bG4cizoqAtRTo8n8ho8LaolUPFQCL057hF7mBQCmZCgVVghqG
XepJcCQUTE9T/i2B2A4UQHdYTwCE0TvrYxWuvVs39xwKaNXv2SS4jmBGg/4C5ofizJQaxJpUFcWW
uyRMVyFWFuvpO++2XKrESoQ1/bvkEfCMJT3nPUSCuDDeu7e8uCpMUo2E0CKBFGK2/Uya25sXSF46
Gb3fjhXINi4XCctzYRMmT4rZhc/iycu7LWSJDC+zRz8rP6UF0Pg2loABLpE2f6xTMAE73Lh9vCl5
OH0Qr1sDSSNfRa8ebtmdSlhmpZlr6adJ6qPp44hkgiPqWBVPyguy//qSDnuR9bnD+Sw4rEasMc4i
zhcqChAdUbPEfb/axpiWTRZ/lagCBvVkOvh52Bd+1ru0R3LzD6YTsuG0ZXuas5dNEiH1RfUSncPd
maQvybu4hW8bbQid6y5IUG7HTum0J7NZ82aG+MH4g3ye/FmZa7xaXi2DAhvHYhDw+izsfiRnW0Qw
GuhA/RJuaLjEDEw0ff9XiqHchmQLhC3OKeETzsjd4xmCr1L+UkZI3wFHiph0sZG7ojea7uk5FINX
Rwa1ZYzbbGmKv8ZfAON4DimUWKkh3lpcMwi9sBlVTa9JqEOY1JLsgKCtjCC/1Ow8YpIo91gKpP1H
ZZBhJk75V8v8Xj1sOWtPZg0y+TiSk1UxQDKlIc9wMtFO+sFsF3HmPhhTeZWy6Be/3qRVAEf8vztG
5kfKT2Rb5dMR4qWPtLY6nEUmAiqOrbwmgHlxRrSJSx3x9fZCTDdot+sKIhajwdcfQIwLQ8UgVXNG
RRC1fTOBu32P/2aiACMDx8Er9Q97/miE80WFnxbh1fosyUr58QivuoPHbVOP7epG0r9l3gVNbmW6
ElLg0NZ+JEC7+7dGXXEwj6Tln0JEaS5Bf2AUJ64tSHSYBTJVxFja9LpNr+nNzJnTbrc1vRcFZ1T3
yb7bJefQuJtU6hF1pTOfy5hMJl1GXFoavByPfUIco/lXNxfkNrkc8pEW0mMt5FvTXfpr5n3Erhm0
g9aOfHMabzCaMxY3jQsyZ107IF0oXDwePmSVR2Ru7l7T5Lbevea97D3ggvZmzZROh8qDbMJQ6c/c
kLRjyT9SxK5CdjRW4ER2OTXeTxGh3h7giC9F2xI/4VS+RHt6uOpqjSOak5oa+Vios0hYheBXqgZa
CQ+PD25INTy7MTsHf5k7sIdmSR+xNPhDUGApl0ojn6mGzAlx5FJkBk4DL7Kxhk6KCrDg+QRVk2l+
Y2Mxkvo9p4iNyfmwOXty8eY10IhpDunIvBrNW7kidcJiWhXjxEzkzPAKxT460vuBHJiZCxeLZzsb
YfmKNOsj5pHHiKCR83HaDh2zUs85HSLulHwqIuuyC3VvmJm+2IWpkz5NbnbmiuoNMgOpEdVf8xpj
vh9w1xSx3q0RhnLRZDAhSFnkd3QVstZvQqvskNOqMOyVurJyZxXTx/iE6G6k76b7NpvVPC7uR2iu
/NAGEMF8YtZXusk1r/21ZzOMvwWAg3cEAXrZ2SgCp40shy5Wn7rC01t5vIOmhF6wwUpq1QinSMzb
oKpefLfhZV1wXw9zVaBNrvlw526tJaOhQ7eAJPkQ5bEvNFE2qadzWMire7tEinjNCSZX93eF6sKD
izuNFT9mkWbRVTcPxR96F4XuMkkyRRKOKXNTb/7OK65vaNMXAwW7+4lMeI3+0zTlceL/ziJbNzva
kxSZ0oqpjnZ18jWvHfRwAQ+ugzsCGwRL2jbTmT1nE10s5DlfaC4t7InGZKxzRUu82j26NCUe0ieE
x8usCC0b3YwH29CLe9vVZHnbh74u4Ac6RVQ1QsDYuvWLhHm6U0XeDMtofYcfr5iemDALmYFcAGbj
U6SzCLU9gr0NMSazt63Jmi55ZohWgtbCUl6Qkl/n1jytThjiZ8g/eONrCW/WXznYRXh6WqYDR9VF
H7KhuunI0e6krQ0r19ebYj3T5H9sISL/aRTf0Eqs3Ajd45/3nt7nzv7llgy7/gLROINZJmi67Vp1
jGNZC0orR2OoKZm3r1107zlvbTL6rthLd/LB9nFzioMHCIFCL61h7cAKviLPcISz0Yoh0AHYIvyF
eBvYeIOB92K6TV+9H4AKug08Mw8J+r+XZZCZYLOHW0ZbLgUhmFhZAKI9SV+aVJpcOe+HuyG/qRJe
A8VtdVqGy5ExPA21LAMX0KTyWndY+xTF2FVM9ALvSk6GYplPOCEEvGF9uP4r16kXxsHPwWkBFWwK
x8qvc6w0lXyl1ApkjRhlFdOx2wMXKymj3fo2EBwk32JD5nHDxacXLtUSti0gKTYrZz58k4/jR7pt
BPulpJTML/16/8MLgQRYWSx5oqgV0CvfiONWk3cKpxl/dPPR+cpPvJmntubpqa/v2mdkWf4JXAlP
kmGVZVB0TDegdOd/d2vQht6zmrPzVhGw3cNVAB0FJU+Gt5Z+lz4VMGLqEWoodfdhCaKfhRYEEy6L
QxQS4Q270qugIonF5IFsQz2QDBlNd535KAcF8Ot9PXp0UxdQWKtGQHjBG54EFGUvIS9SJpOdMRgU
IunN5Pir9YSyqx9kfRKCJyl3KLUp+ojirXdaV6CsitJ1pJBq1LNTyaq0DrlgJf/01P9fgqaIhqce
rDWVHrwMah2vEBOgkZ2Tfrw6cALUaaBC1tZo5prUIAJ2gCKTLH/5ldmjcfDQizDERnXFSa119Zs+
XC9Q6K4iYaUR0cJBg1nC/C3VlH35IUtxZkWBZwppAzJ4qqhRsclQ8UsnyAIig/JKSYhIhYWwjGNJ
PYccgMwZ0CNpwMYl6lBE+mxWkxEMZ7T7drRs92j9/kGCdL8L4cxOElpzoJlewkwZa5TovTssZEJe
hwzSJVHsSqbvECBc+tiZc5p/0HfJOSDsiN45bcugw5ecfbPYKpGKCn8w3o0pIucRuvfoJXbuTySK
SI/RWxPlpj3i2zZ6ltGtASG8hoAiPi49W6dfst7IVN8gxDNQdM25rxDHrlFOBansD7Lla5tlS3GL
VRdkL+Ue6wu7iJfIMiMHSZKNnBrpT6kd6NvbiYARi2WEQV2obPsmag2wD2HEl6aI643x0gnvtGIJ
E7MDe+l1V5kCk8hQfDVO7pE0sm5DAZMbW0hg4W8ptkvzkCYnI7KUljuRZovKEcrFZKNl0jNUBbk4
sCfSAmxoZXy7jeFsuuzhNJcCq8KPwTHCFxIFS+/MO+ruiQqg5L8u9NdEWUzzV4ci4Bpp8gIpRdW8
auURpYS3zOhciC70+XGKa8jxwDXDTZIzpsokxR3/oo0aVOYiO4aWBWqV4zqqJFpnks9SwF+HJJC3
ltnVUjyts8oyoKr8UX5b50dOHH4dy/vFAqwMklR3i7foC+aD6e69gEXoCgBsIqaS5DBKVJJmnG9N
WoEq6kuDtuxQfxWsQvtVdNvY8KhFJT2NDFMAgExBD7+d/zty/ByFh0FCf0UyqHX6CPj7cvCdvWan
STIpYJfootUoV2ng5OweTq61hwTnPsmEzJtJI5ODE9VDsVZ2ZCbiY2fjkKE/eiwbo7yYYMIydM0Q
v7Ksu0ZMIyhWgW5STEUTvEdgGdEvhHRIgisZ6j2EgGSrM59W12ev1BjGRIqaQ8KzRdhjVnPptDNK
d2/dAoivRI9yp7NMMrnkPkExLFjcI4IgEqfp3S4PgOYhoJYr1uccRK1TmUD4DXBTscqATng2qKnR
PGT+V9k5dOoorO5G53unP4D3DOLFaZ10753HJsmjcnVavmZzxM8f1s8HmEeAHbFu9PdqyLe1YGBT
D1wCWZdMHzE0on8UuaV3J+fQpQZMw//U1KT0+He59Cg/2aFV7SCmHIU1Num0NQSJXqNNLpQOwJH5
hdW4uGJ6iC7i7imydusKtSJmRUkK1D3b76YR0p8BCPw7oN33QHD4cfrxPmQuE68wSryLE4OfCqN/
0YhOqKtBf7RT/zxMxrTQHZ8WRci7gHq/LhmSNm3jWGB0hp/m6T5GB9mgZk0UquEdKEYV2ZDemf4R
2htQPoonOfvm3bwLbpdzHKgN3h0cRO7f3TqE+caldSPhqsf0qF4s90+ifCTeBVuMALRT/+Pj/Etv
Jo5Q0TMH3wMStcFvm+t9CLgVZBQYhY9zHRbdr/1ANDPzv8BrCJ0COePygrKQRlFJzfu6csnJk4Yv
OBTdxL8PXv1iFR40WXqXtULH2xotTrEv1BUxnwGg8Vpg4+ER0OQUhjEISYdBYkyOsfkkdvYg7CKy
c+wWfnS4haxHJu3rTfO30S3GmWaCnKn3uUCxd5A5P0w+/VKrUqMdqv28N2P6gjZ5u/s2cQxas/QQ
P+7NySRimqIduuWD3NMtAo+RT2jRK6RD8Hiynwe/Zj2hhNLdEMVbNksk5cNqp+KVYG96T2e/2C/e
wPCKpQq9OwHCy83+vREwxHJCLYSIcaCgUZDojVpR67Z8Nipnplz+jRJNHZAMAUtc1Kpd6teHyhjU
rHpTQYfCkioe4S80WlfgyU6l90FhVMh3k7Smhlp3Z98/kBHI8igFvGNFmApZdRg4pHJKs7iHRnlP
yiW8Smh4xQiX0iBNUPOu3PCaVwpL4ZlsQCUsuoZHj1n0lTWBFKDciSaz496iAsPWHKSXjnvxSCv9
Rem/pxGy6B40zdl+k3oi+CHzM3J7c0cZ+P0I9d6WOMPSC9g7yh18zRFl2CAc9ETDxa0DCig4ftm5
3kHOI2RuflEuRIBRydO6wdXPwjYFd9VBFTJAEiZhCXwpy9luRwQ3tFjGN2QGs8UBJ7DxdLuKHXUo
V/O25x2jRzManPd8GhM+x4ansXs1afOyePNd8z5xgPzowGoQXICN/VBJUW0nOy21TRQ70B4XTgw8
FdTO4NPP2zFB0Oq6jQ6TvTB3VW+d0IyUNmS2d2b+n4B6meHMrZSBlwnOjv9MOR+Wyv459S7xywi1
V3pf8enlGb1NCVTqxEvRZo4YKj8hz5Llg2OvoJQjqsXyzOiyjD7mu19zj4guUjTE5oYa8VmKQOd2
0qxuX4sDSs+HNe1ZaZ1XIcQjZ0EqCEy8aNcfbJP7xIMtw9VBbg6P20OTokX/TSUVNVoe3dP82I8b
paDC8fD1XfWM+i7RLupm3Cp835udw6HN08GhNHi6NPk4TqiZ+Q3udFdrvULDaNWpsfq4hyAfqtUQ
+UNyCC8SdbmOnG8kpPE6ErfooTXv3XG/S4MHrVlwapFwp+fdw/t1avltMV5KYu5dRaDT/tHg4bjN
7UcHCkLdKxmwhzenbLhxhkl19WtD+dRSzXmZW/5b413TeOTbgx129dfoDBMlaLLmMcJgiXKtVfK1
I82ItrIbLaTQgGb9QMLEtyneHcVfOmDAcXxTz0h+BA4ZuO5RkU0KtzyZc3laa2pugkptcI4woCl8
KoKDdtI9dPaMaIp3zS7OYPGYISgCazJvZpAjeD2QimAvtisIOnTgINpWfC7YdolnI7+IOuqrU/1D
rtyl+q2pMEW5GczZSkokytYoQyR+tq5EHO3f4Lb6eoZPBrUORftACz9azHYrHDWOl18u+c+6Q9EK
tqFquEWgzzQZKIuxUD6NbwLtlaYW+KggXrTkGRsPwAWg5qhijdil8im5QqiI+DpglyPtVwpfavbW
sLdweJxjZ9+7eN+lUr+X0Y5IU7sZHcswMSAH/VpgBDWOqgOt7tA8buUOcsncnKqzh41NMU+7Yufc
O9ni6oiOUc0XWeIDjyuYqvxXIa66PdS2vdzgM6XN33+JMaXGMn1YIRvykMCQUyFocHTANvc0SOWG
QSN3OEHAw1452HkV5zUr23TnsOgTxU7gHCD8APkCYikGZuvMUK3c3yGLi2NCcNFEUO2E1YKnH/Od
my/sk9sJ6+efoCoBrk2jAKnWFMeqBuTE+IKNLN2Tx+ILSVeEfMqqoGxp+WS3WzUE0PPJcCvoIx/4
ZGbQVYNf7oTCFN2/LKZ97wwjEIbimAd6RLGijNMYI5S60oGqKtLtzQIyfedGVlYvwb67ZlMqYsW8
4mNIPcKJV9ikotSCCyNV/mnmZ2bZTUPJLWapYFfiBbihdFjOfiP5lcZESo8H4M2ZCsZyqDHRqCjo
KtgJmSjuBohHOkAaJB1KrS0jnNklFFaFZgKzFA6xQPjpqHjtQN6LhfdJq0b6olyxP7fEhtlExDuQ
/VHP6YPUQ6XkXTKEuE++/iOCKgi3wC/+TtxUxiQbbQFdB7vfXEw8j3CKHQctrerM6EtTQvmG5sJh
/8cPhorLzRwGcF11OqDQnGMPVZbNJuiT+cHp5gSHB8RR+mQUvWAFMwxuTn/5Vw7CsGhCqxrl7fZi
ppx7NIvxKIGJWFlgsV8XsMmZzZgcgJz8/LGApVVMQWZeT9n02Su4OFQb+xMRDYCcyiY5CD6Ls2yP
Brd2wQFVJJngzubQBMvdV0I3yEfMhXzBlvoJCrR0f2UQrqo8kd+dLggeovUPAQB/8JTx0kaZgUwM
VKptyyd/oJXkaJaCkdIbgEof2aJ1EnJZBAwL+QbfhEvwzzupeLo+pRd1iJd0Ipok8MgCjlQLHHwq
wpeTJAF8SbVZszc3f6Ubq3Ni79SpzKlrkF4u84P/od+ky+tBKV0cykxD03EfHp1E2EAp3L3Y9Lup
+fCC5D/XKIDyre08dai1FUR2fknvKvDc1JuRx503k9YRh+kQFgH1xLuRnZpjROlgijmKUzX8O7ub
1oxKSujUyiqRVJGEYbM0vparIlblmKV7cqH4K+Uqq7DlBW1f36+OUCYRG/ctfR34aU6RTG1dCQQX
STjk+CAXVKNuptrPwCApxAmOOlPff0cEY0w5BZI2FIZImvrNy+baD7W/dalOv473jDHhCRxqVczw
z1LxpTABRd/iYSdsdTRcIOKEBtG9UDQi2wNjGRxELg6lVdALBIyMexRNDahpq8Dhxg+aHYg5R/sN
588OM3eQx15nwcqpxelMqPphdFMq3kDtx/kN0mHkDijI8ZUXIz7a8qQeO0WPh3uR3Vv3ANN2zzb/
13LBmR6OQJd3b8dUhM+7C68PdpfPReX2gDIJwwwwx5pMkAnoPwjs7kNaBMVPly4X9XxwoUjW4u/7
bnnertI0POkjYN14Lw4zxdbYnNT61Cbg3UsOgR7KWMnuCAjhgYM9n7HWQyHhWJyPWZ4ZDplTOqq2
YXyQKYttOHmkmiswZRRPP0P098gNZvZG9kpvlwE+lH2nVg+tZmL0VNMyKwjIICrdmiFwqrh52Ke+
Xoop7e/dPlx+lBOtkztUEhLkQglJjzrqAPAQz2esGij0n0Tu0UYrlieTQ7tD4iJURYXP1a8MmTOa
PtTd9OjHZw/0NB0Vu9jGA6btrXy+mFF1r7iAX+80VfvLp1vATRLX/uFoe5AYG+zxsXDTY7vGZFGZ
w9UH5ISHL+xJNVQ6hIBKlJ6qdo9X8HeBpkKB5DYLGcnuxH9IOOOdptoh1WXj9kvxMAx2T+tdCGVa
upBm+xqCqUSE0Iskgy3dsezQvqGP1hcAqgPW6p+8C9NUIKthX3AND8TeR76fyd98oMg9LqZSOREu
or5ylEbu6Py96zB3mJW86jGZt3s7V26kSCwGIO6OrxMuqES3+L+oiP/fQeLWKZr1RprZ8Z6esnrn
zk2ULLPoH0J9vD6ph04fg88JwozztJ65LY2du80d1F0PQ4XHpf0C3hhxjfgN9N0if4WXJu9MSyuF
Bg6pAVbORX5ZBFtaHlqe72nyNk0OiunFK+XTycdT7PaivTqNtZxR1UeUhBQvzt3BJz1mkzuk4jzl
+31hq8G5dRak2dmxxPNVdmDGLsTDWX5PyQGFvGkqJDzC0yqQCVDSVRk8sTRwk0zgEcCRfFOnQAAJ
ZpJiJKT7deH6IvuPxV7z/1pouNzEAhY8eFHVATrbWg/CEdc+0kVDAMgIbXD9GeODWW2IVIDMBQDL
hbXAR/BJvCv8SnMAPVfyuXdPX3fr2nmTwCTTxsF02Du6u0Q1/83eil11NPsT940Qaj5EoYAV8EGF
Rv5Z1KdAGEhSNlNzWbNZPtIcYJb2BRQFB0dftA7S7YoB3m1hhRkaKCur9zigHIp8YBpOytczVnlL
YKaQPTmFSIVgtnVkuD1mSgUhwNWy2EIDyXd4KlfBZitFUKKw/iCBD5aexCyymGZP15gypU70uqka
7YjkC1Y913mM9UlfEOjsWOaA54bLJ5LFy0+wXNKQjr+82ug24qLineG76pmXLo9QtZYlbsg0kDPW
48D6iJzjLgoKJqzmoqGYaYUvaWLJG1CJRzFcemF6O76ElEt9OZVKG5J2/N9U5nKpwjgVBKkuit1I
JWe3pnRF3w7tBNNRFwx87lPUino/P+okdKJLDOccS4m30FlSpgcvRlW2ONkRH4CjBglCaDJArBzE
ToccjbZdhlFvIaLvcjjcoAX8Vw61uSsk/HfvVAfMpjPG7q4bpBV2t8anj1wImLp4eFn1V4YJyKVN
AhLqyvM9PCUFrlZ/A0IZGJh5ZL+w85ymRoYzkUepI/HrnKMS/woftGeILoGRwzFjF0y3qWHJ/h+i
zmxLVa1Zwk/kGPboLY0IAmJf1o3DskrssFfUpz9fwF7nXyyrUwFhzpmZkZGRuXPLIugO4R7xZho2
dtSNXQwWOXl5CBrSfoMd5e0lGIbiJEmRRa7SjeZbu7w9igjoWjmVqThBSDrkASxGz91RgQSniOsm
RoeOIu9ZJ4pgGeo+XRxw/YxHjFucqySjai4rtUWjDkYflU+Dt2xNLmZKGw1MPIZ+/e4qKF/jkQ0o
1d7aIwJIVkO6yb674KSsw/yUO2HUjY3W60N4DGXZHt0B6S8mgFolaJtiAbUkb3H0zPdsi4NBgJkv
JbyWCEjHNJjV+d9YX1UYtsN2KrOmNZwlnS+/ki4DfEBhjmJkFSujTTdVmfIURqJsVyGdrMyGHDpV
i9Mvx4x2HJasI0OncKv0Y8j4+CH24TRVlSZPis5KHeUFZPeQDvC/Fy7qpdwNlgYedUZ58X4tBjKT
lC+zIiqY0286BXD2fLH4l/W7EtOVoFFPB/6y7c6VwVWkTjNha9drsOg/PK3yshDXAa2xyVMvC1LP
cgm3eNrcIghJhEHXI+KRKNrG23gefRw6V4p3ReDhX01+ocLKF5thXtRNwEqBEuM4MyWoiDx42dKX
IdIh7hbIgKgRmJEJR2GdVvK/sDbQ+IJlFOiYPJQGxhLscpMpoxjN51CpYCAXXCc9y56rpn/0J6nt
QxT0y7Zy8BF599Hk4yAeOODMIgg3IvssJ7x2SaLdmUdLtBT3tuPGMSTBikUrHU5wTUAMUewKZzuC
H0jqG/vWMvPqIZhnYobk7JaLN/cn0KdHkyVMDdg7dtZv9S4dbN+y3uH9HEeErVMH60ISkwt8BBs1
GIUZ9ELfxzTJsucJZFAN+em5QVvnPDe5afK89MidfVbu+xwvjHutoVJs/yIIMX7lOGUYJVr18Q49
8gYD8vNkBGXvOCvdqQbsdvGzFl8aDtAQpuK/i47Q+pL/wFXinz61gjLZ6r3HADDcp3MJMOytvARI
Vl9+hqjrQqlFG4W4NF1qBwwNrDi+rnL6OhrgELiREwRu7Mx1caqcD+kWvB/d94XZhroimtTDI5vL
z9p0suKjFmkK4LSlSCEp7VJ1CidPfMGPxfHfhJMnjSPodWdSSOb85kXFh9M4FcFAZALdvCORc34f
C6KUQk1AttUBGiOhgCfCkzhPKhLCy+CMZy56lyjjKXj9R3XTSBYX798m70sf58qlPlNEIXpWvXvH
g9jhK/mMCnHsz+EW9hAuHc8X9MY7/kW9K6fvHrL4bfEs1owCjMYOukKNZaGGPG8xu7WgCNN7AGDB
2QYEq42LWU5Whf7HxeJTBrJWbzYVNlNlXwwE9pePBVxc84bbdOuipo02oAPwc+0MNMI00lSfgNw+
44+epxGVyiTdOfjBunXlvxIYFDWtFNNSpshwO9Ac7tWRp94gNPS09higQhKHQLrNkfR8oemojKse
hnzzvFmAcrGFUyRDKTenWNG0lml1U08VLYMS9ssdEK7HxlOhBzSMXN5eiU6Z3H9uEo4SyzeOdeeM
S1fcGQZ8xdpByatRvkKTcda7ZodhcrWUN1Plg7JnG1/u5dkq93bOSKRj3Vz8auvJwl2bXmI5ocXt
ZYQV3K2ic1xO5rFKoXIRGlxkHTig/PAypC26VfP1PGz8f/buf2kW3EimfhuI8iH1beM5P1HLSYYv
HFGda3gtVgpuTLEEMBAVF9u4saRlzFKsKS2X9hneMXhKsEyYr3NWKi3KMxCq+lwwTmqplk4oikgA
5V9hKNrEvqkz3lca+lCnwJxbdkxhxctq9f/nqMstJ2qFbP3u10FkxO55gW2qjKxuM7v/kVNFZmLV
OAzLFDE1+PiiYnNW/z4vDrX+aTroxiwn0KJ+GXoMKSw9FpJPpif4pnifvJOFG06kwSK+gSsrU9Gg
akWTfLnUx8Q8sGZFo4UzgjIl7VPq/BZ9sdpVyclyNZvd6b00I3mdn6irlejpiMY+gs2uVQnjxS7e
dr0jRt7Fe29ZG+qUOml90hDRJSYTy9RNR4dBHfSJckHGSU6605PkWq8s5rgeozWfTmRM7kOxUWmT
40X6CHncUMJbUYqBhBnRgxZ1URdqLNql7r3z8AW+atkuR5qOmvT4C8AqhdHXNJEvr6ha0XM+G8HD
9VomarHMY0BwRnpS1hcwC0pjmBAtBDoxNZmeYlsodkBZZroYqEHQfplOt1OeeZjNo127eE/ppVUS
u4IBaXaR+apeJawEpIOPjJeMwyIvHilgyuiIXfBKFcYglCEUlbLE8R/kk78xmCLe1wm5ZQroVTOh
mY+YgfxEAF/+FtILSXFBQViQSoe8G+3+R8isSMgKA/oSDeA9AsHVqwbyi06CPaodYWYa8frgdgdr
1ji0XEZ7GybkIF/NNEnejLnRmrW8CMIvLGW/cuZ+hXcMRkS+jLMRqjK/U9zMwag72tGchKHYRRYa
yZcz4yCKGK+8Siv0ADUkDlDMvzxuZjxoiFS79wm80HARPTMWbcOuDg7e1W633GsuhUkp2qj8/aJu
peQenoOGnSx00VvIWCrU+sruQbK1EHzjYhvBneg0MQ2y3T21Ou3WIJKa1fDyRluSLw/idu+O0MQl
UkD5I67I+ND5yUtCcBh1W4TpqUOWshrioDRxIiVHok2qGGKPVAJkSKYk7XvajQRApDcuYP+Hm1dE
GipakBNNzAGxktykmUyG3OPhLH5ZrmGx2rilth3PVkeSsMUrVWsi2m/b+qPqlD8DSYtNekEvgUID
WFbaCtg+53CYY/ArsU13ooRD2VSdq/ZFlJAihVxEL4LYxP5QQjS1PmIcbYGk2bniCGVb1fsVOWR3
FjPwxgo5+yjaGwJepvySS2co9pSdErSJEy52lTZKbBR7JjQJpFerp95bCqkV0okUB7VmqiBelJ3i
QVnvfy2+NG6R2iza90gvRHhoEd6SvuHlHN6W8A+2VeuGWMLkuxicjKocbbiHV1bz8+Dgt2YH/8li
AgwBMvr5k39Q7QmN2Dn5O7BWZRNaCtR0/qidURjKDgWOCJU4IUeUoZdlKWfLkpJH+0K5Kn19beaw
suQwQJx9YgZ3F7z5rjJK4dVqxwW0wOJB562vFwH1NtL10scBe9Q/sYxaAxGtUN0dFtVqr1y+WXGL
LlJx8SpBnQo50cfQ6g2Ov0WnOPSvCxKT9tmmLbOVodpAieada5zb+7wHQBN9HN2WPCBXPMwYoqCJ
QStFL6k55Uhl2/xRxDpOsWGN8C8vXcjlyIintzmnWdGvAlflkYpU28+PFi8kLmh799OvKPZngWKQ
4OCQ8pKfw/8qmItkBgUPCrXEz/G5avJP1EgMDBTsRMu0nKCdJyRfeTb5YdoYWbpcYLjCMAp4B8yY
kkDR9xSyk9oCmdzy2m8jf4s+rmYOIgBizFMrqFkn21acv+aM2Jhprkb0d+2SXCrxbLFV6L1RK+cR
Om3pChBIQ1jjT3aEGTCFHMoyiZklbwFeia1VpAtLdoToxH+IrGyTaBz/NgKTAiMtKkRzKPPtAhhf
ur8aTE1ysFwwmSTFIApjy5bAY5bMjclKPCA9YrHA6mBaehVW0xTh64Jx0Efm2ockDDRU5Q5JCKyJ
DeRALNZydSaUWDy8d0BmLFqWO7hgyjzjX0i0gFpnAr/JMpr7KZloZk5Bj79al46I1zBQpErBM/qC
A0f0ioW/KwSVpTYIMBDozH8mq62qDIU2ClpaJmwwut77eBwQ/Ik5iZw7+AwAi3L4ORGYU7E8PgUw
Z9wJzD9scKjMpC6U7xYIjJdwcHhDjqjKt6z3rpy/op4SrHGVVifWhmic2pkuPuqw5lSoAFAVgBQr
Ps4GpLWIiIoTlRsUzR1xXeTVKKQXEFsETEXctuFc8HCcCPuNLyOfpnhCn4Fzo+vrhB8+FKcobJPr
+nQI0XGA86uka8NnoXzlQ0nWld2kcRXXaMmuEl1zit/x8fRLRsTWyM9fR9JW76X2eXBkbwcYBNwi
G2nUbh32/A3OfMWioDloEOMBVNvNzolna046z91kSv0q4cm+UFqhsj/VPuBTBshOWi9XdRAJlcw6
gSoornw0eZrRJdZTrU6Vi6ufzr7GRbOrk4HeBGSvMnfFBnK/5IS1IkHGukPvXjvOfiA25WyDyyxn
JsRy0SDy4oyp0FSumgYk95NcWwLKz+RwbyT/Y8NLGM43YGflMrQoaa3QsiDMtsFb/236uyQW9YoS
AmtUtyN9r61lVSBHN8av+BWLq9CC/6yku8I9Gal9JKxXXPQfIaIVVo7CeOIWaXGp08aoaIsDFkuC
WZzOLbzbu/ekxWPLl35XVWRSrZSN7sE+ofOmDZ1SF91WsFXtUxuLDVjgltWLioGBZrKsgbwyuWI6
thYhfAPPpZfGUH5GEcD957j94N39l/nmB1y4f8aSBSj/L09Uqc8i5JMBqHTSSF/lexTEXa3NFw5z
43EdHUm2lRFjFxwJbvgHIKqlXGalzpmp0aHODsITagw/P/l6Ar4Moq6yCMlI/ynMIWUvbFQFbLIF
F75y7dxHeESAWcf6KWBUAbB6WpcQaizOj5Zg/A1qaMhz89+VrgoNUtrWkCxeXmkm01TpbekJ9t9+
TdDsn9xf1kfJ4fiTMotdQd4KWXVptxFOyPoBUi3nReGwrof8L6kXvHBQZEaEvfM8IkEywfKiyb31
9fqMZzAyuly68RWugoyvhoyKFbTpxToct1/8IkG+QL0s0XVaEyGxlGd3de3RR0UuW2G5KFlaxA0u
fucRtcZJrzpsUiJPr4bpzWrszQ+GlX2DaDbot6A7KuuZOUCu6mSao/GFocSWlgcGCeI8ilE1AReF
7CltizfgyUKKEejwVaa8AyPm4vJPkLaKWOF0IA6q3yS1pktLJQ+nL71P4oGb9ewb1LbSPhuDKnPK
I79eapDA/04Io4bro0sufKFAGGhTJ2jlzDxTaQim5tbVbNf2XwBGUKawLMMrKvL0+oh0ZgjR3pQ9
6p5rVjtBvwnLJQdJYIvMPsc0OhICKy6I/CWmg06V9IEa3+v05Ds2udC6Krq9OCMMRF6pYaz7q/hO
YI92cjJpdnf/EdT/7C3s5jylMRIHIDLck1hU4usyk10GvZ5i2YVgy0Bn2PovROPM3ySXb91idoUl
YF9x+BR4K4bUo7h/CNLpYDSVoLEH+TO0JAdrNWdkznIOuS9FzCWwmutatEnUx+M3oTe6PoK81VBT
sLeWNDXmqA834X9eg7sjMtLaKosIlL8u9+S0nq1RN4rycJ0GGwen1W2tmjc+edUHKLWAPSYJ7I63
k4worHhDBIiG0ajwoekhiZNBYS0pR/A6vwJHe1frXXhTGSjrSul4AdJh02RwRyRbaZ5DKae0ZcXU
o2YYZswwT0SQZRdIlbttiOXQFRuo0wLFXoAKVCwcA+wh/w/Rbqh6raN54bRV/FXzDbc9kJrJg8q1
5mo7FkxZsKixwQ+75gsql6WXpcTWY8/lUajScy6TLrR0PntaKqEWqI42auTrfgkPGJQJQPPCzAA/
BKiTfZYGkIIKBrC8AB0NUKSgCJcDHamJsZYXcaWoE/cAr+aSI/14QXKTUsyuykkTFHlkMWUvr/7V
n5xBrSdK+aIYz46OOXgGxO8r3VtjV9oK8FbmXjim3KsriVWQfffgK6IuntdzCk7OFkd0bqNuUQgp
Y3xB6ghQ5NTf8SDl3UHhxhHOowtDRqCSF/3L/p840RNPkrd1SMeiVeMrFhKwTgwMTf78tyFNfhh8
mtxe1cQWEjjN7pNMb3G68rKOQ10VqsuRodF1b+GnCRMWKVO8bkNEKm14mCgPgPHgwQLcCMWfLPGY
1jjLub/cjDSX5JkqW6RybA1oQjk/zySDTy2R1NLg1jDF0VoCUN3x5HBXcZvQneGuF4OhuP4JONFA
2NDg0S39NuLBOuv+duVaA1OwgmpxUYCgIrRwiy+gDCf2gwYKt7WyTlU/X2C1zuXTOG/EJhuAjuLZ
+1ZDOa1+GGD63faIUBDHY5kpPHX1V9bKqB2JMXjCmdcmYMnw0H+F44DLpM+8yEHLX7gIO2t9dKU1
O522iA9O3RyHKtDKBZzLnUWTEJwodiFnvwijRPy4kyaXbLHyVf9WyWIBLVBuUUHyc6OZgcCuUx6r
F6SQO/RORSJ6L5+MRsZt7B5OEfG1bsgvRW1ixIIkIfKo/RcbSvBoBD7Cyhd0yfFrhRj6d5JKnvC9
Pj7MTi0A1hiBmV6s+85+TC9hO7oNN6MDITjO2jwLK7Pq9Nw7DRffxzF9AIaP5W1d65ztI0qeDbpw
t/wm+DBZvrAKVroENCPsdXfzNm4aFIqo6ZMeXjXDcnjLzMvwSHQXXVFsQNossyqI34AYJOZtWPqj
Cr5fnjYiY1jp3WfZpD6/9ttDBujeTtRQ5YPKfmVGaXXdXMVjMuLYU9kP+W/PDqnRbvq9CHe/xmQP
sdss4Vm1+5/eDvWj8kEFOX3awAaN4DWrlDmxWodSmfbgw+owuVAZuBk3Vk8E8Y2f4+xov1Y0AO1R
fxcd6NeF+vtg4Zd6p+n5q9FpzdMog1UT3wPshgybtCVa69aA4xi97fLTSaKGFO60KR9+yQVWaG4M
1wNHfQ33bHCZZrx11J5xrfeDGhDzdDM68aYSZfe9lBrdRXyZcBdOoRHtXbiE9B6j+etfTFkbHeOe
3SFydiIjulS+vkya8662VgznqmTFbWtVwV0Uz3NIRj+1wJJ+SOXwep2TqJhyLS5gY4qvt7DqKcZz
somCdG0pPrRB21MlYaXR+7Gf6HHIERYk9GKCyX+ijlREM7o3jWlMAjj5L09bWjWR9SlcKtE4FBAU
W5i7BfKCkNXHtuOWOkhQcFrygXIVY3n2lOqh5QkqC8df/hkOxFLtfg/xhccpugfa9nzHPdvEIvyn
wxPbMT6PmzQ5aLGcEnrFek69UK5ejcosIYetdba80xiJUUynlLqvfinaUZbaNwq5qWdQ9xQ5hu2v
XbzjLm/ifUTJ5j56IM65H+rxQO8TjcyvxxTdSafB98bXaXmlz4Jkhq70iyj1k+FhrMcxtQ7jA39Y
DBaD3XgxoC0PPW+uXt2/TWtf9ASYVr42iG6mU31V6QUSm941/4g1odlFg4bqW22H9ux/GyVsrYb5
WD/WB2+/pEnSF82I3rTFYogBunINV7f1LbP5sq7uZnQI+Up4PL/20+fXdroH+W6MDLbX1wmdJ7qk
XKaP9RWUxTxN9SY9Vz9bxuhR8Xfg26gXsKTiP8NVOcUftEufX8aoOjBG22mtD8DWrw7oY+I3qXnY
BO0up9D8TlP6LzSqtF6q0iKt6tJhpI1ev3m+u/WDTcuNGmg77VIM64SJvTqsqOoaBTJLhidvjFDd
ehnuWv7/RcUvfgI4Az1zkCr9BbYvf1d+7/PkJ/kp1ShqMjPAvfx/DYchMcusn7Qe2vaBku8Zdbo0
dzn9GKSdoGmSYTQ4lf4emzisZGa91TkjS3haGrXRGQ0goMRt9efTcg7Yia2VQr8+O21kE+s2XS9q
NLigluNq06nqBg8/LBtm/bv6R5HvbdlcMi5vvAf4AS7YkHl8NczN2bnhYLSsDcVZ9DYAjj1bH6wl
oMv3rWy2kBAdXb8bk+uwPCv/HIn2A2O8nVZWjQCx1WmK9mopqAcJPJXB404RMWtYMuP2bLCM++kF
Ct5tRFVDeIy3o5zqjtuLfZA5Omf4x785I4xWitEE04SXW9RGsy6qlhtnekrsOhy7kKjRLSbYHef5
hqIBpGA0oDIys4hNk0Il59DFVRhFfkSOKcAX3Zi/zw67+j1aUmZYGx48kfW2s076mbntv0kfCLGV
tQRmxMHDkQUrAxuGf4jTQIUfjoVAyLJjrD69zbgelXrnSbreLstRBQVOKpJo2gWFIjO5gtdfxsTn
i34ZwtdyxMlRRlPMRUyYvRm0AypBwle/5Bn2xj3T+Ic0ghEfo2TU9njftsMSdo8uy3dAYniyX17p
DnHw37NmVJo3EDCEm+lQxzNt/F7A174avdb3/Wvx95mX5jAQN/6id+uxrtMPY1SjpxEZJ8qxF5iT
Wv8WtWhWt96MLxPoZf5mTAUe2bx5SzTGMJtW6Hv1dltDasCTg0nvoPKAW7kIr2PUQgbtfn2YTr+n
iyE0P1wJqZjngAr5a8jQCFBjfcCThWZU8JHwlGjAwwKh0ASjkwcocp1wfuQTCJoZ7FwurgIs+UCK
yBDXVuwtyJtAT6UjRTKupusVgqTLMyIgF6mPfWq/isb1HiXf5TRdyLkpEAdTEIW6wE1246cNEZYs
uGQIFVoXyTeFjRkFZ4UZUcSuVn46eIG73+krsnDRQKZrRdNv+cYX5LUUrUpEeNAr2gXNQYp2JQv8
4Ezr+doXq8oTZWAMuIuO/cm8/tbwbjYWM4uxcYseZFHWBjRx5uNwm5gV7uJP/a+5fuH2IOxC3fjF
ekc7imfVwutDiy3z49XXtdljiRGp1KwSomr1TgOJKSLWmzTJxXNUI7BcAvz29/J44f5jEaY941Jq
Xv5aR3JOwPuP9W2JuB19uSjrJeM1OAbvsDllCD8ym44wceafvxgy5XV5Wv+7TDbzZN2cvLx08p5W
17R0O4+NDg2R0BYjzDnbFBdsEJ6iSgYqLdypvXmsWBfMeM1OMOiMba00tVUFcGjKB9ytakGVbvRr
cAteyR6aa9iOHL/KkG791n9rrIjIqr3Dd3ScX+/maVL6ukRD5Tr4uFtG2DHGx9F9h6w1vcJ6zjMB
tCsQmqTHmAD/R0ia8B6BOwJyeI+AKTlnVBVJMQ0b7wB6030VXqjGZRp9CzFJh0JN9OszIBugJUlc
xtxtp1YpJQkjdqMeDKKg3b81e+/l9RdblTudT3DpCjRD61k2FyCNnSNaGt0HHufObiPeQoEgy2Ed
F+eMCh/tWerIoTxjim6tcx+Z58HHK0rfaUrlKP82VMp13O/XEKJuhbfIwKGoX8lfnMeP5ctrzK6r
zejag4Q9wxfvhxwcH8pLiG7htiIfcDdfo5SWIjBNmSugUCezAuFnYz7qZnWS/l1wfd7mYY7hePOO
lcj3KNf+0hGRsZB8J387xBtauOD2u27Whukf5fkNKun6i/UprAXXjWn8bCi9GrIQ3iZGL1neW+YW
OQbS0aPXnMmBqvVuRKHyMBlwBXqNxKxxaS0qgNIwndSGi06ZnlSkTehPHhqOy4I/5B5BmRjeIfSP
t9/n3set2ye31oNIgUPeiJIwcbdOG6OI1g0pzsEddsWWOYr76dx9jo1U7L7HBEiQ4Uw9ZGiACLWp
thN6pPOcSQeHyiei+SVUJQWd1LGIvAnKaCUT8TbScENJMcKZEDBUPKMov+GKjfXyC4LGg1pDYf8j
yhUpu5UqCIgJMSZ1QHp1k3epwFiPQpDtZb1XjcEdxaQ3Jc31nM4hdaSCGkXkS3grss/vxh2MClCC
wqRVjDtO+k1UENXdvv6rUH7Y2/GDd4tgkX88HOzVC75WFhjU0j+dRV/8rOZKtcflziN4PMmk1Pys
IyUfiVJJNudtC2HQdibvoKAZhB6ESNiENgXSkKLgVlSs0gDJGaqdlZYodGZf60X/EiBdFkhbcO89
voJ22A6PJMi/pFVYcWuUqd85lk4FKhDHEBFOtCD9VcXGH3RSt/9tudL3FdDAaaBItQ907RIv/fq4
FUo3dBe2Xp5XEY/sf5phheoNwlQBlcrW3aTXp12JVP1hQLa55KyZJiJVEjFCGScs959kK/Wzbo++
nrtXtronCtqdfajevD66Ioh8Bps4O2cqC6lUct5x3aP51rlL+TrnU4IMGOZ7QGfnNayPP0MpNdSG
qjREEQQxaoqlyMO7EO35Ly0zPlGggxsQear5iYgf9NTsUCnVE3Ggwwx6MJ9Bqkgi+Qgu05n8/3mg
55rXMm46GV4MmNj63DCbFVOl7RLERfncrsctW/Va2qUenT9UkBEfj1F9SlGG1rBHWFvDNPGqXB19
DtW+FjWS6Ofm6kUlh6Z+eb9dqZigpYeWOHdSN0AcrMNUs0GXVm8v2E3aQROpaJjH5xna4c55pqrL
lPK1EqejIJKcHzCatJY0+PUZV8RwnL+ULixd3Db3UVJzenAllY7lPPTYspe2UyHDzoTmBRFKFNa1
VyKWY83U5g3jWYyEEp8xEm8kTxwW6NIMZSevOsIF7hgkELQtEJ5tONJZVM2viuq21t9sNUOi/d8G
rcI9dt9xM9hzWm/khcXn2sK84OPQHUuqdjpJldrNlKPkCqeeygVVVXF1CilGvQtha36/2Rr5mhkS
cRA9cjP8WAHIu3IfCj1FGlH6hcCZuU/C4wDFTZTJopxecgTKzUnAmgqW7ruHp9szqDRSNXGLZIh3
6n5+VSJUxT465QhIxiY+yGFhEd+OoQSRBDS9YT7924RQ01sQ105/EQDUdM8BcqvY+y79SSDOC7yX
B0hvGwApkso5nUfeIR1G6QOw+WtFDaAnw6ZunQKlJk3pOk9mrRJunIAOXkgnqYe4DqFUBTB5DpzL
5CqjlDd9EexEfFA46RDSRwvoOEr1TVWNR/tIZBShiVfmG/pEtZxKTNC1uFEptXHTmdLiSDPhSz4o
DKm6r1WVjssPKsjP+YUwOGNDZ0K9kc6e6CTfbj6IEqQk6paVkced5aGPo6/5iymGzrjeb4ghdfhJ
EJ5s0Liji+fvnicqW9w4+kpikkhCm5DSa7hzEFzpCAFneEhqqygWksQeU3E15PYPudkqyZEc2N0/
oE/5pTEjKySOI+s9cw9xMy2hWkjzbHZXlG6ATbhwiODpibWIKv6yGL7wxiUxAfbOC97BpJDEO41U
7aQSJCGfKqEUS+Df9qB/rErN+MzcUlH3S1wkjQtucKhadaUXdCEfpBuQXhq14PJAB6DgWeIBXz8/
BWlCNpRFrFe33/3qKAkaoWGV+xcWNoPZwpKQV0EU1lejn0APOPFboGiWJ38kMyZ3TtoQrzyDJqwI
T+9Hvn/B8m8p7yIompug7IsebAxVpUOUTDICkHx+x3MP9bdcuZjXKZ2cdZXGSfrF51MKqgTMqbuv
915twAKNGdXp0F/tP8gJv09ZwgyNsqLjtepPWr5qjcok/dSgBhRYJwAFjaI7CYMhDWZtZ2mPQr6C
7aGJJBxb90GmVznsYnKJJSxse7Rm/fKXINYiGYASklXw+Y+PITnIj8SlmJmfSEumrrW+zuawFqI5
cqMFX1qDJZ1L7X4DCC77zlwjG0RGyKkT142QcI3Ig4i7+qasORrppA4WITWNGGRmxbMFqudY9KD2
KLJPzWdC5b3M6wNxlgx/RlvxU2HtJahYgdSv5h+kEKAJKDWgjAX1fCSH2Divgvex0iqfTFRBLM+M
lh0U+rdRODr3jj2KRLtH+ns0sKwG67YUArXVWD4zSt7eX9LCKTb9Vc/LzLZwH7RiKitTtpUSGflM
2WIwo4NAskLkCFSN/52IZFwk5oKse96NRPu85rY/caUtIBusI2edU3BhuwWPoJ6r+VeclipKReVt
c1Vk3y82EjjkxOTf0ImB+NHLOmlcp/a6YJdUOxnE/Te2faW5cmH0k4vlCte9IVFOmcF0DjScBN0W
ef+PaUAj+84gqXqYfV1+WWx5C9ok1ir7tcB1NbBosU55j8qfPsi7k3r6WFkHK+2VrGN3P6h0j7T3
2Uel0WnZ+HpPb5E4ChtAWZLVnbZTnu9dievKIx5i9eJZxcU3iQXpMgkJzGRuCTuGf1Tgz4PIgZqT
WJQaTE42iRbqDaQK/BcHM2j9NzsIIM1QXEL+HkPJcJP+tYofSKmphYkyemDrTRxAudpK6N0dnplL
UvSIA/6mdkAb62UAydUVpwD7FsJXzNPXYkwqES8+AUlfwcYsKD+cqYcDybtmL55To0wlscEK4HQQ
VBaJX4V9Rd5CuViiRykqwFi8IJn6dshz9Fl1KANyVHundlhCqQQZ65oTs8xcUoIBp6tCSpHBl5T7
T0YBdMg4uoyXecHOdiyiuj4dYQGCjynqjnVztz5VbFoGWSgQ692kP6mv/xe5iEFthFscCoUiwDyD
RsiflDybzWJeRp8/LrCOKMoXznqAAzSbM7ApE82NhIiK62O4VkK2TAWpZIcSxn6NheXfptOSGmb1
YTVXeGdc+glYGeiYbmpisSj8/rJzCFiops4PkYaT4hTJIBSPvaclpNjkEhbqTOWRBqIWBz2zQRzQ
3dJC1WdS1JDxPEBHEiHpQhRRwdPfMl/k5kjy8+W0fcIZr9U5kbaUhd12lEte3qhYwv+JpdcrnaXP
+uRVO82vNnNXXtITx+thQ5Z4Das0WKIrr0Uzgbg23N/t3Rntsu2zW87M60+GWOnRS//q1JFn5qkZ
J9XOg15KFWeBPAicEknF04vEVRNwtoQiUboWI/jT7tCmmlTFEaU09R9p9/SVtJJ9g7LynQ4u5DPE
CrxN1FMG9Q0EUJFAxXOdbzqFFOsz10xtetfeuVtlodMaW5qc6AYNxtjoPKrmJbVu9Jt+94wqBT/G
sEoAGS1GafBxnz5KSUgu9lKigHmKz7iJasPNTwbAuQ8PSMTdzFr4IRKqDIlJvAShL/R3tSacggbO
QL7KldGBgGYXlYMbd4/UGJwdZPdEk+zSLRv+EsmLQakPP7q7gblcdMPZEN3ka45z7x5/biiCIj4X
0+k8Snc2fWO6iM+yUEpvnruNhsZ9uo/fwdOt9+5hvVu2z4w2bWAPZpMTG2VhOrjjEwyysGnV7Cyq
2dd55mZuSiMY5FdHu711mmgjRTVZxKWzkwxePVTCmb5hMtj0k0Ey2PUvYaV343EJbxOyapPDKB2c
+9f+O2z39gg9Hmh1f6IMk+iEFjdkuKDsVH2kLcG1M2DYQNqFh86nV4pa8cK7/9D0phVv/cy9RZeI
/ib+vVPzNmEpuPQwn+P6sBI//CrKpRKjoqvvNJu+p9fxdbztAsUCC169x/S03C9rKxSmBqWR0U+n
jX59sPEk9HTGXfHb3VK+nVf6Tjt40llkU8lH9HdBK6Q3/Kg+2E/bo7IPlNMpgwQFQEirz8oYSVTn
5uxIdxhM/gDpKKT+/Gvn1n10aVrtkdUeV4efuBK3x3QsjsSzaTrKBW+8slsPjaBEkrEVquC4QmlR
Y7VfHrxLHSC2Rc3sPAPaPQVnq5v1qviiBLHURPpvQH8O1sL3pNXYZENz0Pb8Q6N5GvA0vkABuaa0
zgATMUapPLUEKtgLlhKg39t8IYYA2vzqLA5gve3RZWpcuzTCO3vbj4OkDZKa+JcUvk8fw+wbaWTn
lnXvN+t19C5G8Dl2kzpRJkOedjDX9QGhwLFanDv7XyTsv08lVE3NKwR/ysqqFF08vHTnJntkzW+T
1h7/Ra2gD7hOHkKomWGnH6uBo2Ldn2blYSVRFb3NZXuF9VieIrIsig2b9pGEYbywa7gwnQ/Ivl+e
7PpZmHy/cAwJ9S8Oc/sMIWPS9IyzUxqWn2EJAX6EkisOKqlAVLNTS+DVKenuE780bMbNuD1sD0vD
hbf/U5MixMgi/hYR1g4Z40RDcYmnm1SpDNk7WBuIFqtELw2fvT1yd+3oznc1uNJf+BvsfHXA0veF
J6AMnGL4nN0rou7/adm509ZJnlXVa3p1toRypJor81uo06kKpwIHdtNrdhH48F/uoZvR4EYtbs7R
O9jHe8pQ9VqKTnlXw2Xh9huIGlb4C7+D7/j7p3kCgeM332AY88QNh0lvaPWltNcYtMN63/jvcX6b
bZCjZp/9Ef8iNydSiKCXJ/J8OojeK9P5wCM9oZ6otlcXr+SK2Ap9lcZJKPGzqcJvS7AiV7oIAOSO
y01X5Zo0S0UKTTrvrvQmKO8gWBDrQXpiZRTFttDZMlrKKBmtpeLiHkdoPLPsKeUgYmBzsPOqLlg/
E/5A3vbofToHT3NQAhzg4+y/cONr3qXX4HHpFlLIaa9NMv+N0AaBgy1tzU+gYyoD8cjFO6RtJjW7
hZt0oQPSweVNbkISyzre2392Ft9V3s9C84TA9uwooldUerQmzBYYQ2/8bRGaVfaUMf8FCShIkyiC
rgS5EGVzlR9uuSVofyK6CzyRm6kMjCgfn1zi9Up8By3XI0pyF8OMdszSvIHpJp7HBfp+XqE+GUtL
RBGyyGVXOlrJUKOWwRKjHtVC4Mk7AWeolbVy91dg6aOVEeT1n6vKOrMNX9TkkttY6yfaAFqrGPdV
bqcQW8l+CYpVIMx8lwP+7sDxIKKR/54cc+b2Lh+jD8/AX8PhPyfm4eS0CZuf1uLG2oFrXzPs4yZs
7Gcv46u1oqsT2TyUm0p+yW/TL9MXAbzm0CcHV6LcOYHh4K5EpbAUvpCIFJ556yQeon0eQQmBCR4b
vgrDnAWXU5KpexI9bLpiVaedc85MEskOYl1H7b/UICpjRjwYzKXBeZqMNRWefuItutoU61xTdPJ1
hIQGd2XvHb/jMo9PpL8u6M0mOcZtUGfYBlu2Roieja+WeC8a4xlW/HFRRPu4VXAnP8lfgPMYKAqQ
8qjhano/xswaojOpvdcgq12YQ5eOMVXrsWbn4xi8OsNPeEO3V+eKHCkevglYmJMYzmtv0yHnR9GO
RCYYyR2Sl5TMb7uQnuk3+RxfhlVnT7psQW03/AltKemPvU+vDgKKlynvQVGVOpMoysrb1TwBmO5u
4u1J0fkft4ZWaDmuRAScu1kRhOl6HLj2NwLZQIBC2WsF1+6928SWJwTEAIloyQtkUCBWPCO3J16t
iDrUEE+uJaKUAOntUFqX8hS16YZrUVG0WCVcrfeq3QNCUxJ9zZcVSOwXEPGblWD8iEje7j3zyj8b
GkbDTTl3TnKeI1QOGrDjiB3Jcv6gbMWGFe5lvUevxiwKdyH4VdiMPneym/qx+JNcigSAsJdvMH8g
DWxpA9ZrRvWoHVRqZj067mz7xB8qcWl85+oNK0erPmwOL7PbbDcp4RFXLHSfJodJNjtONtAZW862
X4qPSHJyAnIH5BA0E0QaLj8CDF8bP0Xwb4cxdk8L+/NEoqru8ukA2t7ueTFt0Fka1Ofz9eImN/3P
zm1TAwtqMWliXAlYqVfeOoukZ3Cnl82v5hNqZfLpXI/u/o4cN6BUY1oeP8ZlxC+XO0Rq97MnHLQ3
UOinHVfhqEl9dVGxkQV+rdvQSMve4ePcS8624bRWT6eamQ0MKPSmzHz+PLJxknVbccV92NSSd7kd
RrrvUJ9wiGpVv/X1oD/gp3+I6hsb53m/gMphV6DeK3vRRHi2gsv3oTylGdxwEnrbnVMLb7SewOav
3l+74aIv/dJiSOQZH5BtiQrKHl1wApReUOD9jtUBARoTa2GfhHQZyfEP9dDKNqsKW4lpqpRgEl5x
MQuRlSbfPzQUgztPfyIFqdJBk1NaqLwlpAzoVorOcskixCOYJDRWpUYCXAKxQThSwaYQRqNMzZvC
ZBEfBQcSqE0EFIEwzlwU6BScjgUs6AetprQoySP0O6jlSBATSKFgQYWAlOaq8YEqqYv+KYInX05i
TahRAhmkJJ4WPjs4uZECUckpCqo/d1GBPncryFTa5RjcH9ThM9SkLk3qdIrhJLSGv2gvUyLJRik0
RGoyAeQU7jOdkzIO777SFlLoVUOJ5ng3a7KTyrDuqQmlfBTw/ia9JV64YMJJtD2Z8vQDYmq3AUK2
3KEioUNA3dfaJfDmaSnpQVJxAzIiHcLi+54mFMpMtIle8DtZN7YIStKaZGw4WBn6KoFPFGhYneVE
97uNCRJeqVMWzKJ0LUJYfDSFdngIo+0AakB/TIQSKgscE5mEW2TJKviLffqLIlHGlgJukaMkAKE7
aR9NLB4XumSwNEprG8YXiXVQPHST+TxbgDHa+botO3V5XWgQvPOGF87ei9hUw0ZMOXHUtPSiQMtw
2jsPWmI+0KhVbcUxD1MNfroR97zQrZGWbSXvqJm51b8TnTj1SH1IB7RU78JnIp492I0exRn9W1g0
wL4Bmpz8vG6FQmBVsuTJlsH/MXVmS4qyzRa+IiPECT1FBsF5Hk4MqbIQFRVnvfr/WfD1jh12dVfZ
FiK8Q2auIUlxubW6K7LGvxEjaYuHioFn+EkNM4jeiaa0V1BbyutL0nhMJDDQIURnyA7F33pGaL3I
JDvAgad97Sin+gDn53i9TAnkbKRIQtMnDcQIfNJBQUfZ2xPQfUlmhNyboPailwjaB7tIRDWiqx0F
H2gp4nt8XQhcrsn3K1Hvc32HlAQm6VX+78PB0GGmDuIisLyaohxYK6HtVJdUJUI3kB1Np8g3q8Wq
j98OTEeFi8g+VHzSx1JpKgNzUFgMwJY6VFjmg8JKWJq2rHWLvsFUyX7mFBIbDipfurSUR2rAShvY
niA8YCZn5C2DzdRR1Ufvgtw2nPi+H1nIcij6DNj/JQzyRiQTWUlMZMutRr5ojjscQFHr1m0EvKwy
5BN4h8uDiJHdRZwC3epMgoBBZ20IrQBrTfk9jUZIIv8BcfnnyGWRqgJyDt/IqxQkhgS6aKruq/Zk
yuyF6XGemcV9jHBStUXdOsW7b5sTpszHH/jZcEJ9j9db4N0eU3ZEVY9HEXBId5F756LoIm+cj7Qk
ygilw4WdjDodimx/w4+7J6AayEgTsalERqk+MIUMfalxTp2r4RckfYdQpkvHwp0102Jl5A31sxYV
WBe5BETQ0/BvCOzUxsiDQidMVQ5NPiV5vF46wal0wsF0hSWe+79a8mbpbQtNru+e/IHuMJkcLNU8
cuBfyO//1pVOTOaepL8OFlwqKRashJpMb0AMg16KJRTDUgwImcboxbzzSmRZVZjSQFWmaltzUZUS
fSkOM+zi5jmpQpgtu4WF5ETSDcMaJLvJeVZilMoFM7MMgeglHjoutKJiiduiacDkeHZgBmr0CoRE
la0Irys7EN06JSsqqsKgRP5easos7OrjlKS5UOhrksLmMmV+0s44X5qKupVrj2frXle+S2yWeGG7
IbVZg0WD+yhC8M7mL5bq7IoGGrAjxvuCaRn20ZSrqdCIqXVGGuZrU4NNZD8y/RwiX838cHWHWss9
Dvt9MX4mogbpobuPCTzrOBd2oF38GWRE5Tm9sZdOj5Lm0qM8TTNDKrfz+rg6ZPVnC0BUP9D9ODD7
Ctny/+TpwVxdFfUCODPU7/VF5LcQREcOay3RxUAsUZm6QxrMCG8MIWQs1cLsdtZx55V+0ukw1/MS
vgJTSrhzUluBJ5C4uvQLC1TtFk6IVdIUWQd5hB5rCA7N41CmFmAYKDvAU0D36u0L+pF9m47AzibL
aMg0GoHsCF8dKT6FVqg57b6n9rQxPSPBwsFOZNG+pIv08uy/9fFVz2VOKjD25j9b6NHcky/takCj
R9vMYEDhBDMLozN8L3XrxK6avMNnuBt/scoaq56hR52YXJBGTPamRx5rqzFWLplZc51yuQpO4ghi
9PnUvutPnBPSeFEopSmRQIZED/VO3kVe3rVKZgA3AD3Jz3TBctv6RrcM+KNbAzFmy1pK1BNZrsvI
rgGpaChqZ4C3hkhBdbjaELpyMtOSlyse/m00DDw5bchwj+L/ATWiXMa16yeQEURNaGQ79E/+dpI0
cf+HVJ1JnjiJY/Pyd+TQoOex9Uycb3D944cyZ20OjaCY9eumZi87FqUbugCtRbtFTLajvSYmrEPE
24LpCfsAwX/htHKa+aMYfOGl6ZNAa5+9ydchYpPiy0qAF81mVX6v3eIIOHAoMESQzK391wcUuIDB
mN1mGjYMJWRWw3gh0cLMcnaN7KXk9SRgQCDgEkiB4r+CRehu/C3+U+49A5+j4CUDCj3EqZuyrCrl
MPbfsH3zr4ByObYImsY+zj6cxMXl251TDOPxLijOZdB0mV5phrgSfq5XCrFEN5xZcmoKXPkwJS4P
wmZ3O2hArNF2qeU8h4exuSbBNNo8k3f8zFYGrcOUtNkXFKWkUy31KUb+UaD6MQU1ekpSzhaMRqMs
eYt/MxixzG1UHKlcAM4WqWPq33xVnMwgGhSGjWGBh1pyGY48bHpmkHUilBqcxJDqBEW/Ud0l5r5a
58FhGTUpMgC6SNWWX0LJxtGxV7LrmYve8wuuiy7DWlaGwd0aaJUMia+aLG4snw2ERbVAQZG4qhJD
iMsq0xHMn4kgc4NEmJCUnw+U7XPtcRaJOPlWp1VR+z47r1Y3JoveS6w0kYKwdQu0M9Ptk1s+NRxd
eAHJgoIkRevJIltj4O1ACGIHl5CPZVzrrqI3xWaKzEzXgCFbcm6jqP0GP24hFlrIppZKl/uhX/Ih
UyPJNf+VaRhVMkI8UKPIpW5gNe/aIQrYFPqSRyCLxqSiFjw2uaFVHgfmiRT7KBuk7LKVSinnEIR5
b4mMRE5BYtIgwle0r5hfBdK8SKqAnOAaW5Os+6gCejQpUicD9xGMCj8MF4SOs2Ebr0J8B+WCeOrS
j4P0C9YAwvXkBjVEFsu5eLxqF3vYCME9yR3cVRfU5/sE6Fn75IWwCGAH8Em/D4LQrN7GjzLfAPCl
IGiwqedQUt64VvUSJR4F3Smh/PlyqihLi7VGTO7/Vs/M2lSGEjiek8aolLNS/SOkkbm46oKs1na6
WYrkdQEVTgsMVXQm7qzGls5QdUPOlXujTwD/Gz6N6puUBkWzwCICVSkifP0rd2tRiDL1bnY/pQLT
IgU7hONpjOod8tA9a5ac9eTd/4eGHbzrXGmZvsituXGig9Edj0xTpS2DWSkIXtXhA3C6im5CmNRW
Reg2aw7rk8xuQfI1IfE7cKpNVtfNdN+CNXNiHE81O1EJApfOl1BKCInpP5WFfuRqTDOU7A7K5ZJT
7kj5oxPOtoInAJiE/JW/K1QoqhFUcWkU1a8EyvhrASMlz2SYBiIk63ZpiEFGHGWENUYdPFYSfKAB
Rpv9BmJ6trWhsFwNlSMrFM8JYEqXiIsUxWplg4HM5gT++qtGCzNoV6KHUOPZir6DYZdHLi/7ZBmp
N+zv3so84260CjH8X7Woo8yCq13ZGv6mbb5BfU1tAnUGW4sK4BhyUxifwZHiju39LxH31xVbXjT7
vDIugdnNwqtVQyZ/5PON9HeoRHcibyi6KTc4RH0IvR8ParNv9t9u48G2pVEvayxoM4wmzYX1SnMi
ZSOWo+csbRNtD8fN8X+EgKWaGms9EhdU7JIbhUI4c8N3xh5V2KXdRz0LtYxmzVjVpGmKf5S0nx8u
EjuoYGt9RLqEZc4xuYLx0zzSC4VuKJn3+5G/K0NpI2d1iTiZ+ok1HF6peejlGviFlqYzFx+7lbkh
CQokuC5m8CJJcVHrzs6TPDJ/vX5Hw16TSMuzImbFE1nZnCBeq5TKPPJHYDw4JkOEWMmrT76JRf2h
NCj3NGlV2ijiRJsVxFmr9djZp/mo2HR18f6p1cVVwjMHkYn4TnxerUTIdkKRuAodIK7Q/K2B/emS
CDGgIKn1iwISGL/GjMlDHEG5yWR+MvLTUURElz5GunAIwqCUUem6ytGVAmkTyRN/sS6UKGjz2VEg
ubay4poIlbA0B4VeAmS7GwPSrqLVEQlxoalC8BeYNg5uqXUc30BqT+PD8DGtzh/T15SWVl2z/eqm
gdl+UByhnTtfZSodFWrJj1FeVa6iypOxLxSNmdwrNBHvHVUNZAikayEo5rc2ysTcEL+ysZdRyt6s
SfIvzNck1Su02G49GBhzGg4PBmLhKXrNo38ANoK+KjkJDZBJkrVrgOi1gOTe6ndKrSuCmnqZ63aq
xkN0TENWML28c5CWW/XmO9rXnXWr0dbUqFAxP1LJFa9RBTaCPI0eXXbtBV8sqlmF7ONPg2SP7iQd
Y80OjxSyU/lLNzWULftB7a/cMd36jMpLttMrw9aN0DqugXcYadBNqBCQFInMIjWlAghVO/YIE0nI
LqxnK1yhKZJQdydBlEOF4uQ2y8AiM83NpM0a0PfYakCcwyl0BgZqQoowYRs95b9F6ME4R5yyDnQO
of9BcnPAS0J+EvKQYElzSJpZKVgfNYYwpDixSRuE3ABu8pHASE35bL5DsPAy4L7cJ7Fx+vizxfC5
mvDnuEYfjMYzewRlnop94jYW0qLNfnGU4nQMTmb1cpAWAevv/TUNeJCdJNwZugaWtpVNaZOydwIH
AnSjp2GElOmXUDOacdH+FEg26MECPRXSA6kmyPATzR+tLBrzNZxpoAVKrQRy8uYDr34kdhEIDDUd
JbR0+yBFwV6w6EV/9Wkdr5HwMH8kNAv90l8CbeRCMU4gXdZp0HA/NfYRBFw1lqMDLiXmjv6YgPzo
i/zb5kx8/5q3uZfU3+ofuntYtT+kpwTCg/qQOGklJHANqLkDjoxn8g03FsWqhbyX8V5bpX+cKHj7
4W+9qndNSdqVAb0pfeXZRG4sujj/pbOj/2JRgCg3HovcK8M+qr9Qaes02eCZ3Icnt2qOc6agF9kI
7HbOWGZ/WnoV7YPB8fe1idcuZvUbeIz6nyFSAhiNeB6McWWFxxOAJ197iiZxgswc87EfKGOFhHeC
6IsCBAU7kadz7e2NujOrlfny0SERESxFFCpvCH7Str4R9omBAo5JeCbgUqBUvNrsTQN5zpNqiTAE
PfID6FhSyK7dI5ATZcasXfYantE8DC7WeZK/fZbuLHFWNuAZ6R1PVkT5TqFvKQva1b/c+FPozlkp
Hk4myaT6yUx6OyT1PwO5HfNOWFXiZch7cWr6okE0VhPiiINmBqlfxhn45ieTeKDgJfVB6XzsFzro
LnwwudlpdO3VFus+wg4yFeykKRxy+lD67N0o+wRLdsxy4Pw/Lucy876gWkZLagoTnMjT6Qne4Hry
idR+UK0JeQG1DgjtxMXEyDPjuwKtKWADVm1dSlyRJTlO7wQ/bFlvn+2TI30I6q/Fc8s9zD0uuDZE
VxHahAbGgIXWntaF4Ez3uFU/B/tX8IxGj6J1IrD9eFXCxRcDQY/phpQIf2qKJlOGEQnrGojIvl2c
3TK+te+y3dsdSBa1Wb1gVIvs/qELI/JO3KMoF6zIFDOm9WMuK4gif4NJsb0pkRZwItXJabNmfSKb
PA6vJYva1S1c/0Q205e31Ev1Sxq2oqge7O+WIEIGf2Tj9MhCp+TQfY0NkmbBTB/Sgbw+zIKpyFZb
u1ahuKVVt8gi9YS4LD+W1Pn2VWK7YlFeaBWHNYpQKIEChJwkQejkMMPqTqwXUShH0AorSfu/iJvV
4u4qNit5OlS5r8SpTKcPnl3wcOvdV4BiEM4Q/HrNdi2NFDf+Th2TTAMN4u0PtTUGeU+6L6OLpX3r
jZUwnlX4EqVZ7QfU94aebIZf7H37sr7Sf2RviJJAG+ixc+Mywi0yMoV1pWv0TwvoPB9vvSm0dhz8
mVEG6HUWYDbof/2333BNVxy5QyuX8cetyoztehPT4IUmeJ0dGyftF8pr60g7nEkI2UjFznR1cgth
tfWA+oUENStxqquB2nFVgUe0GehhZmQMLqz9XNBjrepS/Ytar80FCj2qTWnbpbi/+OyWgVoEiKUh
ngZaTc5WH/qfFmDPEif+/8W+83wpoy2IM8Jux6OtCyE5Qc2JQzG2xYgH3ITlMKTtdB7Z6YxUboW8
gTuIojLZOz7EYw8UCyoOMTDyKyCf/ZUdn+6SciNts8XmblAmNHEolqJLFKtcqZcywt1AIYqIGxoW
GhhKHzWw9Kh1c+PI3PxHqbNEsnpdzk5XYgLxBQ0mHgL7wYcfPxwqs+RUaFcjxzapx+LrCpIgAEch
vGrcVaxlH+zI2oxPNsh9U3RXmhG4EPGylsk0Xw7UPjmDvpxDwKtBkfQ7Lw8VcffiiiBycs05vRID
YoXKlhvLDxfXbDd4fH0ZVKKKJFbo40oqk1SzrU7HSStun1ELdk4g4LxyR8cD9TyQsaSc+JWFqQwg
Po8CJRmsqjJ+4hV6PCTUJVhEb9lstK/LNPj6Nb7TR1HDDFFRFBVR6eci0z1N1kpDihYED7Sj8hNG
aG1zWh4g8FVm34lMKNRKOR+E1LdVRM9SZULiMsr73qtupzerTJ0S3l+VfxiKKpA3aEEii6oT8k3M
S+oBqAohCW+YWth14eNLuVq9O0geywRmWYaFkKvlQjZWogy89O0QB5luqAaTxEWwT42OCioypaD4
PsEXjukhZFn/7liH7ap7iCydb0qYfBkYNk1KOpUZdM4JBXzHdG+j6y/hZOcGggZm0rsMTjwqzTXt
HJ3j73VShMNYS5uXp5f2iEakU+YnPtxrVg8uTPPE5mlG1oFLdrZ2N7ufxk2+iyiKwhmtB9dKE+ro
aA/Ljl+q/dVIm4nRZ6UvjB17/bf+Mxr+6dcs2aff4uz6xN+1ODsNrpM7QS5l9ie/ftp5n0eHNpmn
QXT2YOfxLKFMOWm+ujATSnI3KHeirwV7bw/u+23GNfcD+4Oze3jvkm1e7fjRadT9zOLFo91U6Rhc
D52o5JUj7/We1r7N62+DxjnI/iLv8u2Zpc4+nXwLASBIrequye4Sr2IE0bn3qrY/Rc8gt/LLgw/x
E7XI0Q378NvnHhRL0/vu9FOkbnexd0fn+m69Xu665Dyj5uWKqqhOdyCIGwd6LU8TIm7Kg2/rUbR3
IDXsxNjrr67klAenVm6ZEDngtO+94s6tXLwKXKrUrb2dNZh8xT3dnOujeTbtLxQeMByy/jp3yrpW
nTPtVZ212T5/rdfZqTPEjw4eO5Uz6nGrQT1iR7t0Kxkmq8N2Py/+PErWdxYPblTkCx5H8I928W6n
5fnJODcLRXSJONWE+O9Qey/QfxVaV6nh3OBRUrf7idqXgfkIjP3oHHfrB39dbNWpIv4yTjITEqNf
Te3DbcRpF67Oee08gs8wDosgPPhG4PoQvrIGbxmb5gN1J2rWmd8oP17O5evV8M+F9gYI7NUisP3q
HSsNyGaiUnajitltxEScDefsvr26+/ht1NxdGwZT6ztt0BZ0PTzgWPg5ui8IJuP9sBJWaE52tx5G
s0bZnGIV5p7qPgr3s3lRUZLV5Acw4FSyzl/4IRaDFRONJ4FA0U7eDyc6OpWqfTs3YYrfumcoSLu1
W642mt+o5DTMxlLVzsIPgflthtg9pRcwbNK4efs2E2KnHv4MbqN9cb/InmAL7fxa1f68nce8yjLy
ahahBzuvvf59sqLv7RdiOdpvUcLCqqTXIOJEnocn9d06bYvwMRAuQv8xraNn3O3GkqbN616xPrnu
7QR3IeJYrjK+RvPy4F1tniDhk/7DfURCRjzTu3RvYWHdepP8w/5BEbO9T+/dZ/dc5GQsk+c4q7L1
3TsGEBOBJrp2DPlRwFfs+9ktQXFb2zecIIt00Dpt1Lp73X7NC+1oVGhVlyeSepTe5FCH5g3eJroI
tAfgCwSQpfYeG2/6LfhpWBnF/T9IRX3ThTI9wsXA/MGmJrgOvjaGNaQfWQPg76K+OuBN82aPipvn
G2YXcY+1SxCxKotDw/l0RAoMzr/lWQ37UYTtE2O6xq0RVfM8PeK39PrDxIVRiS1LeN3SfTog1vVu
HRRGLRpPj19ucQk9dfI5A3yYaNJL/fq4OIaYMvwOTzv6Rh+mZq80Thcfu8LSkkE72M3+vVyO8Q5j
v7p6D/GSeodG+wKbfhUjfY/g4F/RRLMNALEcSS2uNSv5rUMu+27pa7a6BI9BeXqfXqbv7XOVLG+o
9MP16EbmuzwNIzovfyZfGtwCB3Z3w0+dcJeX1Cmglpqn4adqldrPS/d4fk1KJ6PVuKbudcWzz+nw
dqbGD0H+vriw2CwQ/EMkwyljT7/6XaWV7ONpXKo07zQXZ0scxItr5D4aVEDtpAqVBNeaiPLbhfJ2
w/+wPQAWeM/QhHiJ6DBsgJOou/MZ4ue+vA5oR33qnsnTsJC5W/UE9wGqjpe9Vem+ZXoiy4ePtf5j
wS4D5CIMxEEUy2awXJB1+sPX7VJik+FWaEMJyejvA7AIevpzkQ4ChBqLoq+7/ug/7x1S8iuRDToQ
ulUg8vyjnpJU3SRt4lkBo9tk+683Hy+7+EV04bzLzXrFNQ2O30wpD/IjpZibYxi2acj45AxPj9CJ
vB+nTcirAh+PXT7F1cXDi7iqStL5wNQbrV8M7PYAj2r45/l7UOLzjI3fD0QoKE9o22n5U3fPVa9g
OinTMHXWZ/uF3S5C+zPnBSPNOg4b/g7c6NEhrXoBU4rRed4ex0arQMETHM1LMOUCZZ4WIQ7+VqEC
EZqVrcbVumMcTJsXpxxUg2Ln7p3pgxnJUQAWNBLI4OxeuiwpVT9y6z0Z/cGdwGZThUAEtK0PiUjZ
R+MJqxD64RQ+33Fbmh+Haf+yZZDdu2eSk+70OSNHRi5I/gHYVLAv09P2GNwP9josp5axjeEprc5w
YQh94avsre+3eSMiwGuBThCwOtuUaAHiLq7I6Bi4ATqI5RVPPkBjbHGU7EWt2zTAmpHf2wMiiiaF
MVJxFfqhuTvYCtMl9I9Lw+QWpRNxH8aKtJjn148Qn6tN0lbMihk3ZPr00KEmLFx8jckP0k4/hsxZ
BnuMyBvBzH3RpYvea1jvpvyEKw8BeQo35QpjHIM9zIuoU7du7Z13BHp+tC745MClDi44FKvoW/Vj
agoNHwuh1qcVwSNnKeTfyN13L6MP5EdQ0+Ud3lzDKwwxoIBVF2MocHGmRRvX2kvbaF0gn5aDokv7
p1ZLDFwPo0gAbqzo2WHChOwigkFMaynMdACTRoryz9RkwMqh/xXQENZc0z76H+9Nb9AvPYgJhmXT
SxRN6MWsgp0bqnS792kJIRHSg2iRcj39KYW7wIkBnWjogkS90wRoo3f3jQGdt6ihnsHe0MO0ikFj
XMYI8Mn9l/aHeeMkvYufbFio28BEfWbCojoutBFWR9YDqxE2JTog8w2wGA3tqTUfXDSnaFFovzFQ
68Yqs0o40d67gQJDGcfMZU3SrZ71DEnJYLt7MF/11YKKjiFogZlJVwwvIjHfg/wevRQqK1PvBTM3
4vbyRlyxXRD3SzhfY0ni7tviWlPZQFz2bhKYUDrqmJ7qS/ACoibcDFTUmE9wyb/wf+FfmJSZVL4o
gvNWeLkcOXuI5FB9nzDQrLvLpSpIhz7PMKNudAAoDPbdD5mdJAUP3DXfDAnqD5fV1dsHlbmarB76
AIXBPkjH+tToFDpSPBQhsU++9Mw68R+EFgxifNUpjjCOy0x+i/qjWwY9d6s4cwgoPmYxQA1KOeME
E07o5B6rvPcHKN6lh5o6tg6HtPOmaxsXfaxjIdYnUXyxP8p0Fu9crK5+1TbNxjaSui5udU4yanSe
1DCUXKo7llqAKhFd7GljhgYahVKDQ/D5eDA93CrFWJIUBNEpt+bBe5UH4wepZJ2KB3XAMXtBuzq4
e+VBOk/G7+mRmvbJIkaA/EBn88oPa9+tfZ5XcYh5EIXgPbdh8cUAkqTTv0wuLsgpIikkNouDE/Uw
w2Lxn52d3QRPt8HVZc0X5QS+EBlghdH+9gGk3Ppq35HOgrqo+8Ytr9p/D8j1uzCNtynK62sXP1Qk
AkXklQf7SKRzpuiDRj80xhjlUTN4dvb+I3giTBvh6cJaO4eRPVDzpWRcnbF7x8tb+Ow9V+mgsTxQ
UVrEv+sfFmVWb4OVb8LK/Ox+N+YS007iz/mVDi2InH4hVxPSVSKrsagusIdLe4fZe2z83CdFx8QU
dFL6w0hn3UH6lmInBHfrYr9GO6giP6iLppXJbVNuXyBBh/VlyrqCgHDwzFsDN8avAAUK5M/j4LI4
94j7y+6xsydOAz6oLpA3lUhkS1Oj81QFqFsYP/4q0MycFzaCjVa9W+h/fSwzxw+Saoeg9XWzSnEz
hQA6OZMpoA8DQwqOfnVRZdOD0TeucJKbwgIFVeVjmYu4fYkt8sN4tGJnZi9/9a5owqhnRU3enpQw
He1+qiFBxKlo8TYXQGrciaChAXUSKv1eB3VC6nMTE0pEfQeiWKYhkCQJ2PAAaDIBc6DPPKdwnzTa
Z2nwNp/uOqg+rPfPa3YelXJ3rsbZqv4UFudh0mODvvokjUS/vXRrtveLm7fulqbP+YcmI+24u16m
aAWrarj79/lYlCzTkHVrPSQPdtNpkS6l/ev4NXpPLnNWu6A6T1a7MfJrpJfDeIhby5r288TaaOu5
aCCLWOJWLPNuvbZx8OCtSLE7Ziu2yD2p4Jz/cFfic5CxXNguh1H4MK3v+NU+dnBf8772CxfMAeU6
cMjuFdtEs08mwhi4Mgzcymo9fXHXKNdUXSpr46I21aABnPz9rf4WWlGP8n5WkXviT9j5Lh/B/Qck
oJ/2wMzAoKqs5p8WMqDZYbbuxrO4t/89g3784SY1fvXidjr9diqb65gjztPe2buOCRvp2d4Cq15B
C3Z3fcF4L1gSZKbjff8A9Rez1t6pk27YDbbRsAp2UUTbM6eseRnTHgbm83G8Z9FcJcA4a8Az0kac
6ZLpdx5BiJ4++0cXLduemlAUVFjovW+4vljPOSOljC/INBo+W/v+p8eYJ+d6VbCR/UyLWzRB7RhL
KeYLowxhaLpNUfwjjqPkn0K3fk0jiKphxH2OV7zq/aXzeJjW7Q9GEQ+vzjJC0DjZdaIxiWCKsBCm
wbLImo0oU825v+NoXuggj/SOgGWdL77RMLKBMMICZZkBznQsGR7N/pbG3or6J6JkMlcKsYNdwNoA
HyLYlVyjQCB/mp77OrZBUmXf2kDH4LAj5B2T9XZN8YVKDYYqHeOnDn2mbf4mobFM/q7uccpvEFNi
56IwBLM/t+TVe0a/0i0NC531Jp7fl/XR1X0NAaiQS7JOBjsbQ9GgyuJea6bDGjnYxdr/pEE0Snu1
7Wdb91PG5oEklLT2CJcWb6/wtarw6ik/PsefDROrTeXgNixT4ed+DQpzzGzHsPfHe2IrhkFtaUDh
X3f2IBBjrMh8SLfY4jL+T5gVcse4nu3z8DpY/31QxkIk6ERtltfB4eRUAdd/sMH1TRyuA2NJAOGW
IPGNy+P1yhwDoIHQ/lIbpnxrI+T8cHkdyeSefTzV4q45it9oIVklDm+rjPiRocFoIedKptGqMbq3
EIrUliX61WELhF8ein8iCRzPXqzJmOAWmgyNY1h5NdFRXupuWmjh2FYvWx+MLUwSF9tksN1to+rd
ouYDUH1ZAxtIncrBexPF8Pv75jV2CriW0d+h0To+AwOxl+R6T5XLnsdOHHe/iMhMmzrNZRHP94ph
kva5FY1lKRP3VECP/vZwwVzQvCKWfDSZIG2OWjWuii4WH39VHz4JvCC0j9H/TYrwMoyf0wQt822W
ttZDDAUPo6v/+otbX5/G8D/14b7z8AgFg8MMi0K8VB8I/eLWeSPwD23HjKt/JW++TA6tZMrMLEB7
hKgXrpeoWOf1X2z+tL8wjers7CFuS1MmsXg5Nyb+vg/CzZLaBbFc3iDn1GFqLKMpKtTRqVV6iZsU
dXnGh0PXKy0fy3j7nh9Sa4c4ojE6TG/M14NloWNANQAXer2kVOtGo1LVshnDMQl6PD9yLdbdxc7/
9qs/lWGlW0bLULb7eh5aTrAfH6EZ0Ob+PDMxj752HsN7vyx//6RHMbpP2XjwWb1DROCt11T6YcEs
c61D2/WyRh9yJOGsR2F5jr/cHC3KSOsXuTqtENBBwOZup8MCRk/TB+EQbzmjePYYncZMqg1bKxKv
1nVCRdFcsHV0zZ/1FPdMFmrzB1T3toHc0qui+sYrcogsBPn6edroJWAbz1bc5afuzjXmjL47f1ij
Yrg/dRgTxcERkdvaP/bRRuwo475wk0yGBw9PPmpfhbDcjinIM/tUn56955dxgmP1ZfxggWaSDt94
CKxZqCnPeWcIlwAmXxdzSWq0pbRZgWXCBkBrjZIN6s2fMl6gLrSYAbEJzkW/iNl7xCdXX2tro22E
L6yMVdfGZvg0qeBgXFg0xo+AO0ESSf7DdzUs0ffYU9O3y5XoU4eEM9YhKSGpuDEpDG6fqVtITcph
leDz4yoNzymlQZp9nkYBkzn14uF5euzjfxgwzFZfNPwU/DEGhP8wSEblxe3v4ZR9KqHgKb/SrFfJ
HfiL+JvkYNfhu4vqVSXcq/n/pM33617jd0il7DxPHXNwsKmRbRHbTdM2Cr4dCTO1S9Ui2VhZRxso
+uUaXPEISh1sgjs1nN25r1Hr2Tn38IENIOcFaY8uG5SibUknIOc3aWu/SrY14BNIYUvWnMYo2j7Q
p7/bCG0YCGjIgxs1rkd7P70RHd+wjTq2juhzqbJVkeWf28kcwu48bZ15CYQoXyZa9VGtRxkCiKn1
GX28AqDQ031hbFzgyr9/cITG2uuDZj4aEQeTz1ZwPkRzD0eB+QX/XxgIZRUIaqM3U5wZkGwLPSpC
waHHUyUGcBF1Ce4GtBI0aKY2MeYFYjQ0T6E4g8jPb91dPwkevRvxlgLtshAgGz/J+oCN1uhwdYRi
CbpaQdLoh9J4ABUZljvJrDD4rg+8ApLRh5XRB7Ew7D5N4va2O3Ehs6pjjXipPqwQ3y12E/AXoagr
2kGgaMh00peJaEWfmTgtei5uQ/KgI+d7mfOx+cV+6GYHCmPLh6HE0UbIYND/t/luknrleTI1Qmkv
JNjia4wWn3qE1MXiYqXMcyIw3hI0SRIHREO94++bjQdcgjzpOKgFJniOADNBZ/KK0ReQKunQ0yWk
d5MZRDf99wPeHqn+r5iwgpWOiKnYQ3kHJN/ZQ7ftNks2VKVqKMhPvuxcRf+pN9sP/krmgJLQSSUc
B/HlLSBeguuBLIIKirTEVeVicw9kn8H6z3V5ZyChlOh6uehqwAStIhxVUji70TE7N9Z75+zIQVXk
FHW+vBNV5JCoqJ56iHmrk6rTJkVyxrPVtds2rQvcbmb6T5iCJKNLqxVsrlzQLbfr9v2+5bs2FKIu
jSX5x+2CcOknbn4YosfwJ9boaV1CcaikcKoM3qJpB7h5wCVjj7dIGTJ227O9bfTAnHhScg+EHBpP
hOVNc05fH0NyEYQgyJ5cH2I/A2Vlr8zs3XhfoWpht99VByBGjbs6gY2t+qsuJ8R/Smwz8fu+L2UD
xEq0AV/GS9/tJy1UOH5YbpVbfUDC7q7pwlP6thguGD4IFL1hRMr8wFUXcA8bdzZpFfXPMn7Hvbm8
SDYl1OxfEurSfnbtROTVUW8NpfJlGz/ln7t9oSIOLsAoiuhhsL/a0cb4oUSJX//PeyE783h2Xzx/
kr/7z/MARcw2y0655jzRyg5Mw72FBIknaoP1+cXbDS/bRsUCILkESb/S+nbpnfuG66A6CSwbjC68
cQDpJAiafxQmVMsQ1QxH4pYIgr+A/rOb0+YJiD0YaUMHFUWSckZOEBI6/U8NkVpRm3vJ0tfR8IfB
nQkoGLEiQsAfU10gQyy563ro6UxPJF6DUG49RTjJ0XWA3UQmaa8MfxWGKwaXKGQ3lELqmKE+yrIj
ELcinCAuk8wqHwi2YSFmZEgUuxRuWVHk+QvtLGqBpuok9FMoLu6nW4V8JkZtPKTIzDwXgHzjU8CT
Gr0764CkB+AUshrFYn5LvLk3FHPk3LQbYAPnaByJAcebH5zr/IuT3IIOhLivwJbTKQt2Fkpe3pFz
y1jqRLue7G0yCjelaFXl9AIWF6G0h9b+9wAoCAOhq3NXgwMhudnSydlxvuJWQtOHI5xAKSQa4LNc
OCxn0L/0bytaiJF9IbBEo8qe87ALkDfoGEFPpta3tR585+fpfvydG0g47wM4E21xKY4YFR2Gp/H+
5zt5jIiLg2+I6rO/4/hEfNFQLRjOgTH5dKXZLG2enRPLfbldmRK6twhkVo/paXxelbbS+rOz20Qe
PZL8N/T9ZHan48BtdplgGh58Zunm4pf+khkUxeYN4dnFXZOwvnrsJRYAAAba7n5w663wBcCcutGm
PcGA8NdLCGaRwvKJYR3wt26mYcMK5NKsDP2QPXSR4gAWO9NXNziFvzkxkHfkUpCc0M2U5QjaXsgG
eeia6sqypfN1sidh3NYhP139pNeKcJjRJNnMyvQOpVrga3zAvuTm5TSDxFHDNnWChBXR17YHh+LT
hEjJ4iLvNGpXvKUosZIRhBqe2WF5pXp8qZHMbXbK6AGaHNk7IjKgua7Oil++sUUT3AUMOZ0qR8wW
SYNygj4ptV1skbj8hzaXBRImIZodJq1Qm2vVjdrA+JZImOLihonDAgxhQGdBkdcOKwxG2m5mb8sp
sUBP+twh5gdLq4/4coujKcpxSdt1F/I3JSKbsh7C4AwnMkAru8js+E3mZDY9tHbncjuNVl3z/Kr/
U1eOaDeZieU5ahiKGoE6VpvDhM2BLhuhbjWfIJvAPRIFXpFRmRyoSqpLkhfaL1jj2muvZX6QZvHS
gUEJTV2MWe1Vorxy4/hQOlIFfoYSqCijZeE8gtW3rr8eWmyitrpOaau/8z8SPkgEoVGj/Zrz1EXT
QzdJxihax9TIWauZbqDUjh9Hy6I0NwYCFbafZjQSo1aPhRg76rvMlpDLi6mP2G8ftkkY43R1GZCR
mZBckuE7vBGCLF6jwqLEYAYzIJ/fJKN0SKWK4uuserJoaAOaTr736bJMDN/jM6ikUiqioYg2k4S+
P7iua2mSipW4rLnAGgqdGFRZRS/5OdRZW+UxQ9SYEYCeNi/XQx9S44H1ULeQv7gCNLkRXUZruT62
WKO0KFt1+8xG7jzjBYUxwe5/Yktt2FnUw9DPZq5G2t1P+YHjwRdiQNOHWKFR0mIkl1ua60f7MdXv
aWYxtkEbYK5l1BctmNpXDi2GCjI8kbQZW23xzvGZZ4bRpY4pY4XQWpg5Wo9F5ib1J6pjIcaCHQMx
9AnkFmznKOCfzo5F70UFimpiZcsSSo5K3alKdIQn0nVMGApNPYWDfhwXwLmd8KobdRxQpFbH7rTR
fFFMKdKA5d05jd8gtJTCtyyiJjGhaoMRN/dOSHFB5l/vwO5nOwze48eouKWIgk17nRVzer81+YlB
xifPhaq4r/OQpyAbDv7v2Vrkfjt8I35QmM82xN6YpaMOw0Fhi2SZRo8NyMCrVRhyR/hPjB68gbow
j/g5pcviv20pv8Z9VkrNeC4aC0GoKJu7exzUA614WkWy26WJySLE2qtRS2J8hyJ0aGOIRR8ewwq5
XV0dWmtxVpGH6/+mWsApRM5kpDVgIicBqdZqzb7u82l84qhYK9l8EomaePW0bg/0qX9+YBA1kSGq
hatEiDK+ltxblFs5SAHX+MsectgIDZ06uU0hF4+LrTH/5o3pe5BRkfjkAZDkg3wHaiNzDBGB/2sC
CzoCVVVoTy5YFCP4gxN6AUqttCdqTiYhZCaS/KGTPWJ8VJ4eCl25Vor5KwavBCfZEcUpPo4k7Nu3
6mA2BTxaJVnVF5pFHoKo8OjgVC5dTvgAdLMP+AFo4UP58L4lO50jIQtOHhDYqhTbBo55+JUskqRJ
a7taO4643QhfLPXS3ErRLpWULpv0YD/8SdE1v9FI5a56knCaOHts7pvPpDq9DvfDBvhLEkoIkbUX
yxiKVwitVfs9uNjKC/TAP5pkwbSNC/BObqaL0iuTE1V96bvE/f4fUWfWnai2ReFf5Bj26CsggiD2
7Ysjmgj2HYr46+83sc64h+ippFJpEPZea67ZMHxjHITuRSIwUE8cc2UyJT6iFKjSyzAR7ynM7Goj
a2AWNZ9P9fWQplBrRg5CJXi85CDj6MhcEP3+vnPkaKwTsuw006a0ffTe7ZS8WYg9rl6wBv63vOr4
i7WkAy1LEcoHwH1z8vHPj+JoYZyf7GML99rFyrk3/IZb9pMwtaN+0SkMZLz0tE/e0z546MBZZtYA
jXdXIkGpsTcrfRiZ0ezn3IYzLaG3ZoMvPJGSXHVWx5704WQ9fDmQd0iaRzIkddJa9YPu4q/tumzJ
MTrO7VflwC+RqK5aBfVhxqwq/YfMYX580vV4zoKf8CezV7q43oz2G3xbXfw/SISVREwkYWfUGY2Y
pLpcNCMunxBmvSS5mQ2Xm9BC3oVlLho2XPMJ34JP13+pO9qORqdeQoNAlnnnpZxAGNS7Xtzh4rP4
NTFt6Xw6L/yYPi4cBOrGE3jMYXJd71CRzqIlDfP6JPPF3PlES7AeD2QbuNa2cA1xNFfWppnXPnwU
aRBuLczpEDnlNQzPShiN8PjUKdZJuUJjZ5KPhVyzK59cA03tI7h5MtaNfbhrrWRw5LaQXTXDcPj8
EvGVzddQqYl1twy3n1s+C67Yd4nT/2mxEEwwoJ3A39YCQEZhrkVAcsQSMPlphYtglrIbt/c/AXf2
rP+Hk6y2MfV4tKOou0+U0VLv1clUkNxKhY3Eefi99PKelHQIyUR1/NtkFIMKePjVVH7/Rq4oOfb5
mcXObnlpUxau8ZDgscdaTg88IDoVnwcOoyTtUtGLaat+gu2RhkGuWTv3y3suzE/qT8AjELl8D3bP
9Tovv9iCh30TE16RILhgtIqRR8T0iauoga3rbiyPVlhtAcb0ZEJINClp8wHhpKIkdMVLMiqX1gQS
hRbAla4+iX51gX7XsVf7G+uohEpdq/S1OH7AHmLlucOwevvl1FccgI4Xo2yZ8hg8tG7pOFib/7Y4
fubYxqeEH/1vSCoAFFMpPVs4oCxm6Dj3ZEFW8YCVox13Oq//EY8yRuM2Oghslxnzc2UcRquW4V27
+w7GCOfuAavp56/2BgkUPnSnjNf3rfwaAHWL4XQc7Poa/K2jDMt4cO4WxeCwYQguy7NsZixgw0Wj
FWb25z/WZqj/6pvFn8FwwTQGyE9br/ZhFA9OI2wYBhfIIXvQFOgkyOwyH1bVgiBUtiiIeHDmL/5z
JlvColtiYTR/WTQNW0sgTxK5f1UH3NH42vINEK2Qnq01DSEMwpaqIzXK6t8+qPUIRfiwaf3VbWx/
UaLMkJDkm5I+S6+WfnEyD6zRYCSz762YF/pGsck3ETUGh0q76tZ9BuLmi5KvF40evbr7ClPv1H9N
98MYAtgYumr46Md+Orr17pMdxedixQ1yNk+jnV2dnZyqf+hJsg+dU78QbviM1+E0tKp+1c8wFeBK
hneaBQYt+Mm5oVoptMpls1rm0rwyYx4bHfgyzXKH6zRBicx2VyFAx7t/SBeyAgizTfC17YnPn77Q
tR2tMrN4rJ5xVWGVievd/TRKW/tYVoErj8kuQzySo3AYxlbZGoMAsi+2id6Qs0bJwieDzaNucjW2
JOl/2gskO6hwfsKo3aDTYYueIEuSmVbdf3W1Tsv/jYV0wn8E3YYBKR4V1irYqHyZqpl0IIAukbz8
7KwaFnzPxeph14P0arYVF6EUkqr33JsPWhcsLqp2pWkz0eKtBG2RtWxdXqx+r+vreo/H16ThUYLy
1vDKXIR/CSLDhGQLTWQ0cGPpVa9+YnFVwXUD4KX/6o1Vf9Hu09wCZgLZUiKztHxBAxXMKrzQ7eYN
FvasPvlSHrYulPU9yjL6Fso9CQNpBqVUpYykGmRUNv72ROooZEN+wU0p/lWHxZCuJanKvNGmH7Np
LqTYP3rqyU5mPCZ0iyYIKcN+rFxGeS5hOsmqJeumx3BNIUvpyfem6RUyDF6YQif51zOpI5oXO3Ps
z535cg5u1/PGa3qOX7Q4g8F03j3TXqnV+jo/LVX98nl8P/Vo9DJ8PT6Ydy1aIL8AAFP8MfaD6lmG
OCBpM1I3oq6AWpsVnRNL6dyeBXhyyyojDl+shFwgNTIb3i0ulrDSypVbixZeGG2onJT7h3HKZ5Pk
0eixC32dMy7YpyBDX0w6FCOhavGZzAiz/tlHXuU2YYFhlcysshaq2NcPoIOlvEeVrHOj340zs5zT
vy3H+jnp43n60CnxK3zhjD9gsf4fNctmU+s+nXKP2lkGiP0iJv2GReW6eNpo0L7ODlo7VE+zXhCO
In8xfa6s2fsrt7JUMaTcG63/Mm6WqP7FzJALCl/Ym6cNBa8KNpeQLbYzwVWEOqJ1H3R+woeXsSxr
Q+AcfSt2Ve16hDpvfH4nL3exd+kVXXfbGQ1+DcTeLrs0C73KNmiXkHOk2sdKpBOy8Whzn0xONssW
bBuqzn/ZBUhwvi4Dt3/urQVHBW3BGfwCjULp0kE+VwEPzvtA7yj8QMU46Vi+Ki5tXwDvOzN2z+Ge
rhFgmlKZVYe1o9YcxTfwe9xQIvA8w35zMZv5uR72Z/JU6MN7XTkb3r5nVL60p3GD08OvSvshs5pv
DLJ2np19p+6qrss+/rQm6rvmsrCE7PnC0Q+e67w0KJONUbVX7mOhRYPFoz7W2pEuMGOMJse1+nok
f9ST0Evb1QXOiBPJj9FW5yA24Dl+nN+7/msphUh//rDKE+zRAK0EEqGtcXQHXpmVLWo7E+4fzwkC
umHVkmUnXegQiuAvWMnXmpDSOLZ6Sx4lGlQgRyohj6s3cTFD+s8yY5Q72Kn/w0xL7nyAlj1uJ3r1
cgvUycibVi1SvcjXDcmURqvXbqAiSfA+/yzH/dUMyq2HCoGqrB3g0DBr7y/hpv3GAkVXdgsTpSBo
Zm6/VjV5fa4Mta/W82m2KyRSjXZmsbf3r7FVW96qrSsy1KO1Ixmz1G5k2/0pTJqtOxXE4vPB69JO
aEwj57WzznXn9nGwiYQEzXVQa1jc14dmu8EiB7xDuDhWsEGh++m8O0aXF4rcharNnDZAqc+ecyya
q5pFf/9HoTs64Xe00UKd/rHydo49wjevozvVPmtevqqytp1K7YS5fQtKtEKUpbX+rmeR22T6SjP+
BVwIp9OCqbWYFU1LwpJl7epJic8Ibfx/gO1P1m2Upk4hj0IaerAUMEikrv0bevnrh2VWvuRRatHS
C2+jAY9MT1Xqt0YnEo2/ZDnhDe9Bfs3+jHtXBnVa15Rr8K3nVMcx6VfnCRDB1ttflZwzwiPqfMZp
7EHLC0mGqFXyfaULmB4057uH0LAn/CeA/c4V92EdX0syKfdlMFBzJLEq42eYoanfN6xyafk+Lw2A
lQJXK9AO9cIv3LemgxvijWi7mUgx2n44I3klfEGqIlf9BLONr7UjL5VTtb8ro1bC3eSIvuZF1PGb
jHq3XG1atwp4xo0FhiZg+DY3CrVi/V7F5bDM3X+4Fbzi3k5+IPaxz3ea507yzoJG0TvU+tX46YMd
HfpP/1WkmOVqZn9WYwCcLqiW5Vyv4O9XMsqQVYu3efVrdUjQQ6Ck1aKMrVS2fRbgYO65C0bCKK/A
iwombIJs6s8ahawGRaiOzU21o4/q7yOwMcZ/+YnW1aOPItvBd0ISVMj8Z5QSbsSXKGPjkf6zclAT
URSVAF4L/5ovg1gcDIqVkEM/rSBPXZUZW6o2YE3g1NzJElKwNsUGN73u3TjP52rgVCHTSjjbPCiM
2GpkUiM70X+tN8bDJyBpmOvofSP+kCD7PqLIpKU4j2oPpwaq0XpNi8Q4yN1bXsWy01KxVtykm+fm
Ni+OHot3JHd3iicKpd3faw138rMureUcIZ9/A2FhBWnbleFC4mU7MNad//agOWoKoiZNEyFCBTCA
0uPDYOODWUPUWXmUW7NTu76AEOOBW/tv/+N6EQEQ6uu+BkOg77y8eUUlaPRemAhVLVqgzwj+AdIk
w0P6BvKuua8cUrjF2lqs5RyhsbpgBm2+KiDliaaLUqANwGHN4NTNZL5ed0otA/BheMJt/TRe9ZoD
gyMaK3lmHz4C8n3+8z/X555RYSQ0Ix13u2Wr4woBp5C11PcOJnTj7lQbfkYlc/NPNEj7bhKZBwpl
dtZa8ILW8/F/njggWOfYp2R9vwLea+y65d9DLdhQYg+HKlJYd1jdX/dFo+7UHxTu+HUJ/2xdwb72
J699uwZ3ZhdHO94gfGremarK1aKGAYzC4aWOzbiWhdnr1HFxiQYAljwen7i9dpM7ZGFCQOPf7Ok+
i1SfdTfd360dKj1iPCqTJ1KthvWeVT8Qx+HJPYo2AGCo/w5e4e4MP24RTbrfhVcYg8lxfp1lhevZ
KuD6Yp4erSPqFws2hHmHWWOWspNFeTC9OdDCj0jtqLHQgN1QF0UUBr0VgQsQ9Spb3NPYeStohdqn
67p55YqQevmnOn5X2CRKn3Y2/HQfK4fKJVsU3t0LCAJW9Z8TnPGnZd+OQXHRhICzrGHRTTd1w0jK
v/UfGEcb5Ke2K9D6G6Nzpp4mKmHwVqv1sJAzDj+lhnOgsq6YyW/vjM9/b782HnYC+V3Gu6fWkUwH
KxWB/nC0LjenULarT5AgA3j58bJKFTOqU+8+Y7i7bx+SGmfwch7dqm+rvCiXbaPafqO5ONNChrfd
kDfO0JmNjNlIfI667+LkcCtzZz5Yal9OfZp49co4Pc5UsH7bEYrRP0Dc2X17SOLWKvUv8VD1JrE9
9rPmfd7mFQ6f6YLEeAcn3YwgwpvVnrwBv/hA2Yu6+DF3o26acjWG54dTT81boVu5b9BFXmMuJG4b
KvQZJ9U6/+yRDphpDOeW7JIKaKdhDwbblGpRR/NmjoBZBy0vGmdeMixyPUPHj0ZRD3tsN53JtqqJ
t73Sz57uqpXwijzWpHkSjrUK9XxsG4sjWgyBlFJ876iLS4cWqsH04qX8sd/4MM/eFazKnbjC06HV
KAd1AsT32HxRXR6mz6TzKDuQXUVfxU2dCRgD3Zrsro9vdDJN2J3naAkDyiDwcM3u2XnQ1VTb53WR
a+SAzS/hJvjUKcrkwXEefRcuRdLQJ6w16shH3Aw41BTqtcAE11qPUXXnFQL7PDsj9643vM35mo1V
t264hVPrvX1MnhXp9y7BcZoYqHiBuVRSEsI67lWYjMEDtIes6LdRw6xRHDBXKJkVYOsXBoSA522C
JhkXWNAnYbJDF+zKrxgYnxorx33UfMyAzFN7tZBB5GudrA9/RmTe1zyV+VVdnjS1lfpce9BaG5qW
h4wFAtUHwqlxZXWwd59C+/BijAL2u28nMfgqNnBZ+Kq0dhUydFMspL00CV5oovfw/l7je7gKkuTl
XxqZWVp/HpWgNnvFxV78LLEWRfVK+2TYr2bvZVeIHV5VkdNc304ZdiO+P9e/m8Kzm3Hv+LG5rof4
0u6sfpT15ekqYfvRpoqK4QAwGqF6zv1v8HL7pie8cJr5KXYEi8vZB3MWIBL1MNK5KF6xwvFLKnlm
ui6o0GF8PoQNS75xb2BzBVpXu9VuUfRHdl6Am0AZDmkHeL0DR9n9D6yP24WgBrBvQBerIVCgguje
ZuWhiEOXnAmEtQ0H5dU0QkGuklx8BPwoUcoM7r3CCn8Dq3LqIi0Yv2/tRx2CIKXr2Ukpzt/WMxrF
9gHHG25v3eD9/g2BjGYRaii54S/Qq5lCxqPne4TP/KtFvOi2Cr2aG8P7oo5CHu8Eejydm52SkyD0
UREeOmpEQJ081dklwmm/NabqTL4LB3ox6xXBqsKotBrD17WJPaagnL3sLe41lAgNtGnE9Y6zBkVU
VGsB6bxnS6Z8qX1vrN9ucfVzeNq3PVbu7pElhJsQ1iHCQvvFvYVX3MygdkbxmQIXuvTq+UhTwO+d
gOGChZUvtXDLoP06syu1JT8Z6pYS2I/h8Ho8JkK93JxG5BDgoHi2SrOrhyI7e6ynOK3JMeLhinnD
agMep/FJ5qfE6nJJ+KuQ0Upbgek5iKKGAEQEbOYh2hxVPx+ZT0EMfwsgiYWg5EHQvPglrtVnR66C
4nqBwTzNazlC1OwhNkH11L5CJu1xh358djJuKc21BfTg8sR0vOQU+zuEyrx8Vc2OZPtIFkJsvfIo
CiU8VD0jrHsJlfSLJeHt1w6D0xgasFVM6UDI8SZd2WqTOdyv25vKEC4wral8FGkCeaYd5LLAjfPE
EIFCCi7/bnJSII8f/RkZL4BXAO5iuPoQDU9dq3gNMpcT1aJqydTr62EsVptySyhq3TMAIb5nMvDA
qu3O2iuDKsqJDuOlhPTJJ38nShIZTfmj4CpqHnF3Au5L8/FoZ4wBneKWUwtQxL9GOd0TIakMxeAf
lSkfnk/nPpQoUfJeDkQlKx1UzOnLQTuFUZeff+MumJS+fGrhA0KrxisG+QlIiEE+4k9+cy5V49bm
vpkJN1Q5/L0hNGOsdUqAksLRQdjr6AYv3iPAlzfDlaFVYI1t/mAcW34758w6t86MCajKWAeDuHd1
i0iUQlISCNWC5kRdjiYsIVdkcAOnzs1e1bMFwdsCG27kZkQptyapkGQmzAWqV+XawF+8p5KT8nVw
BdJD7qSAGLw9Ynv3Rxab1WBa90D8xfVEHpp3RZJN1RRbswpRLSmCTGGp39S1A5OE1H6At2pYSx/l
Ukdkc7lUHjz0Jr1Km5s8d3AsOoHBQvOgq3hblKv2eXDuCOVQa8l9t1qAe+au5Qzr1abCP9lDjRYz
UNOZfO6pTk3fURaAEN3ubQ46sAo3AeNUPxkit3J4l19o8QOUl7HCyP+IEXKIuali6w7BBgHX/mYG
fXAG9qvVtav5yWLP4GJZhoj9d6xjTntCXgi07dL8WRNlIiksRqO2O41wxAAKi8FRrVsalAbYFVKS
yq6yOCr2kOVyh/3x1TDZDQAuPh2giwsoY+o0RnKMzvG4L5aEI3WQ20MFfHBWIu/7FpAWw4t4XgBH
tTjtuyc7kY7+7EU9i1eduoeruR++CFm7jHe/D8J0NEDLPB2xfw8v/ePwOIyHx5/XtrhpLh/zXUDC
rH/0a1QMw8+wMV6NdXcmypBivqWpnVo7hF15m3LkjAgA1K+r1q1Cxo5C+IR6KQiqQkoTSd4O0wab
jL4qYrs78CAOFTR1CvIrUcficlVDs8yEj18pDuXdqREUhS8HQnyujO9vJuM9ZYwjFWYbMqmunjDr
87cKvHXY6xBCUbNnZvBwXh2Z55NnNSYRBWSmijRaNSUBU5ycA5C9rhJNpPTay25LGuNX64Efdv5T
rY5Og2zWxE0DHU0CB8uQA74D5uxWMm+L2s/j9/a7whRr29zWCC6kEDoyqtXdIvqAIMAvwKo/7foF
ZFJGqwDTgamfGzu0kyeKJRrAFg2/0hw48kEgAxUWrPxNzBD6UPkFKngOVKEA+jq5+vGwNI0mlWG5
fyNnpN+8tgss6GAWw4i0DL1872FKRBBj6ad55mRtCNBJ7nqrI1NHUE/MUL3H+KTS/jBJ6cu/urww
wuZQoi7JM46jI9TCtAtlMqiQUFKyT8ML0uDjGDuH3mqAFoU1dNWV4dSzsw+OwRmjIzwxwit/KkMm
vs7Lba2Gqk5ib+9VB81RfRDdrMJop6fCKMOUEWEl/7Cz6qZ4dnaPQWTYt8xs8HWNXhRqnY/70Ljy
gCp95eqgyFHulrsX0qRTen+56DXZDE/+PZcvJNIbQOL6Uqs1stB7AjJoKkXD84Zs1FEHeaHESSCp
dEy7PL6llufJakb5tRlVbaLZaEp0q2KWVs4KWbqGktXcQ7jJLoce0Fehq0f9m0uS+BVkWnk8iXY/
GPJo5HYdWVuWMKOWmyUHlyBwA3ligFxfzODsaWdTAQrh+m4WkVMCBnKO8nwxksAw+EIKOnj3yLz7
fS2idTSLZvXJed6YVJf1ZZlYwDey3dF9riOaRj+VjbFpmtGwuSlvK3NsGh/T2hypVWVemSvH4ujt
fp7bo1fa6Nvsvfcm6xi9Gi6tRp6AaGCTJZOonYuIgIjLGqIDuUrpoCkJcjqZfiqRRGQMiPFpqOpT
zRJe5ZBYDA+Ng0f6t6/XqOA/UCzUeX2Rkg9qvct2jwuXKHsZZD0VzXKEwpVxJL+mMoVxHj8ir089
xHCUpWWZS42UPeeiUB0iEhWYmLVVXquQVqAb/gR0aMqBVr/W7L+nr9RateGp5PW3qvC9tM38A6j1
FGNKQqwyWcvTrJWbXoMDwx6P1lgGxk94LMeAVpU6QuiFkIt5U7WUXC6Btr8uVFl+7b3R3UupLtjs
5S2By8BWQoDKKiyjUALTXvUSZv4H3rH5aZpnFryPG5wZVqFo2l6hit8hg6/3JlzOYti5uD3uW9OH
9mYiFK0OD0CWwE4pEzgUKwfWbBedDwYwTI3LnQXEpNlG+6YoCwVq1xO4Oo2gZoDkIvSWywQ/pBkW
k8Z9dIjR/18mMvxB1JezG75sVc0RBel5F4gIwDq31jvpvNeRB7odlW2kdFh/okZktGgMiKyhYeMS
P/YOhVY0WEGNKGVIqL50Btw+uda1xl3ol9TYsYzyzPQ2l12AOrM8En0IWqsdXaOAL6tEfDb+w/Dj
wwSWuX8t5Ds3WE0ZOuzqFkhsc7iDD17vMyL1C63VrxKj5cWqb1fCg4y5aMWFmcG7qMrpX3FFQvkW
sXRAtZikrOOfpTF5/wKBFX7i2a1izmD8wOuxZwF5urwxBGFmd+jyCbAF6RRgkbbUXtPBkwkLPwbH
MyRfruGeuFcOyFZgk//TdkBoxy+k3n4D4bD6keOGa2fTXX/bBvW6pM1y4v9wYczrs2q+eTRGDAZq
XAmYZ1xbyvTGSdEa6rvScwhYFVCiBLpNH7TltmQUdSoHzMthKOVu2DX20YN3397Z5LWnqj5o74KX
pX8UeZVlwlo7aoz4X4X6yL6TtpURkUkRqlQGVXJ1vvmNvotd1E3QygfvEEwyH5hrG42oyfALmT25
kbDomGVzXgnR0d78lHFP50dXHswOtYsbYZsiLFza5l/OVhChxALgY0QmD5CE4jKyfhrO0RUZCt06
G2oEL0/zMwRbmXS1iGRQI3pyL6GDcvArMZj1v6hIcYCE5ZPRu9Eho5CSsKXgFHzBXh0juNqlvhrh
RweuAItQHLyxN5SqhmhGFqiHb3i3xHz6MSz6kAUhxNFBlpKM7UR4gb/BXaiihxCzPMLy4j3LbO/K
LCaXmFLhQSJAEu7971HAj6XQuSsk89fYlncmNppU5/HwPi0MduNoTIdIwCU+QCVYS5t0vp8WmAam
82y+Gp2n2fw8Pf4oBjvBBvbhNhpMwHzFX6pg0jN5muxPeplTh2lULwqOftKRSfqOR/5/DMebeEkr
EU/FXMOD7MpxIz6K+feJll8QOcT34BEecQWU3kIplixNYZQfGZ3l17n+btN+kG95gcyv4+6JFC+u
gIiioouWSSCQBy63Fx0zX6TMbCfrIDiVKkoqkXeujarnHtJfj7r/iPQSNGApmI9KuPfpFhVthR5w
wJoyOCDQ50JykBW/WUrQcMGmrbYY7QFgfCUVGETkaq5YETv0dmMM1KmzTiwH5L3Aj2yMG2MghO/l
nG/2d7xmdJHrUlfJtmDET63PXBvggHtx9pAbSNDW+xoTqxNQea17CY86j8lYB0S5fcYmpIdv2sEJ
6j1jUOg2eso/NUA2mB3mpXKh/cOkg2Q1viq9WMn6eVIwq+lb4J2QF6UNMwx1G8BiA6pfYOeqVgZz
ZdxgcY6hZNUBHya/CL9gvnqW79CgDxP08fIL5AYRYMuNT7g7xfSTcZcqFdlQJ9hRMxVsvWY6MZwn
RnQaHIIvSE1Hj86oKCFnHuAM276EvAhhQ0hLoKchueK0E2DNQidi9k42pRqDGOhDL1a+GGrPgJLS
0emHkLLU5/Oq8q9za3PqTHmAK4WJcdhkb1f8GwsEG0a7MI14hVSMAepwfBGANKcl42adj58u+BGL
uc6A0FaUGQfXyzeLRYM24AYJ/KDqgRhprlIdq9fSydVLDIsI3obC+0S/MKwPjZMWVbn0mMMNi5xX
Br/QX6lp+NIfHjSJahDoF7kkaMKwjMH6udGaTPL8ACi/P3n/zsusF1o9PAzNO6RfuQMnl996fd0k
LJcbe7YaxT/7n8wpzrVElzrc9grJ3eERrOPAOEe3d6XTbPM1Jld6K76rOvcz88IUGux1eV7ul7te
sx/1VkNWqMl+EnMUxt9cyCZSVxU2Km1g3wKa5icMrx40rI5cS1np3JqH/5NHaUYUJdi3W/BIXPH3
34a5rfhcmfMUocgBPDhHhkkY7bAKQrrsXHpKddVHIV3aDBYICH3vujdSH+dHpBJ8UIs5LMFJxi8u
jhjyWoCoAkR7ABTY17Q3MRMd8/X3+rv0qpCr9HhgOMAVCMH0D2gPqvCg7sKV6l0H+OXw4127cafs
n5fvyWdSYVCBkVyv7k8+3Xsn837ggQYxzN5b/9I/Dy/j/TCZ3qer3uI6jX/U46abwuSkIFEV83Jg
giIz2rB5ChHh7vLwmaK9znHGm838cXmbX+/mFaBShnArB0071vuV0KBl2Ihfs4qGuH3ct/Tw+5wt
EDF3OI4MbDtqTsxUiMUJZGieLQwLGJ9a6mIzwlCU8+lPmeKqfjRB1EJWwcg+U717dmoIIUSxkPo5
6iCx1+gR70Ue1fhX7yjWRnWHWggl+51YBzUpx6Gy/QpYmDG5NSiwKz2V2U9K5jwynEE7cR1eMjdG
QFa7IzZX0XQfxAxxXG2IdXwIFDGO4R91NDYrvK8qvTpIkODRPeZvOPA1NwWOZTotoHhQyJYUcpj3
MnqiSGe1YI3oYCBBx8NCoCoAvHjXVn1GiRnza+v2FmEByqLIpRQFlFlDsI6EckBEfZJVyY7TbXIL
NDf6wDweDse9y+CDGodNM2uplsgBS25Io7UaCysCVMzt96UPpMzQMqcMOwK12waKBVfwZVS3oCis
PLwO9O5hcuJYLbQqcTxJ36Bm8VHTMbD/EyWXw4XRy2ukQ5lqkdvAVViOQ/K2JJSG7IhqW52ajthL
qD3UF2HXBY5/ofcpYK5W53a9zW6zy6w5hiTvXdzVz6NToCs6YFbWSwfPDl5xQPp49tBSN0enaYHH
HlYY5aO8adVVwKGRrz3trEYkwp1jG9eUnDyj60mVNWAAP72qbL0A+ihiet4HkxT5To9V+1IdVcnM
xOiUh9KFI0CgBMz3Q+ZuiQehuxzvTgmsMvLEmfi2v6DfOXohvQGld5vT5YoDnTO8eY5a9VxeKRz3
ykSwhmfvk6v8u2FHPjYC1BqHIS5CiGRPP4efzLqSuWGw/2hwro797JU7ZZyGDj9fE2MxAkU8JDGo
JhWBxsbqmN/4OKsZreLTzCQYOJjWkF1Me9jbfmAAiu1zRBpmvBDLQYLxpFcE1kj6z/A2vGNiK0fa
8ra4TWBAsalto1DgQxTuwhOHNL2YoDhGfuDsCSWD4h5LB/7pm33SwL+LuGMd2j71zXOZak7G/pJy
VA8nLCFKdWYsTBqxlpUXU5ByjzVJe83NLlK+fUmiJcJOz7MVZkPC21W08UxDo6TQb0xyjdXrzkMs
+cwx2lKbSE4ggO04/GCLr7r56QHb9qnYg/vwPNSKeBi3ilSVl2DnnQLB+6KpioR4h1yqGkGbszoS
tYr87Gm/fpw2Z6+903xYH6MTMYjM2h+8RhBD2UV0yPjDK7laBzy529Myrladyw5YmFX/L/u9cZcx
q17v13V2x0hOPtHf7g8094D9AJR4xoD+adLon/AVWdmUeA9Kghvgv7gSwz7LQgxoBm/g+WmLQqOD
1fTfkYcNqtUWw0KlhgagX6RHOXR5r4T+SLp+PUcsNKwM8sRI/0hZpUKBhO+iqKQcIvWLyc4DTt+9
pXVJ+wIkAM7qF/5Lz1qWMJ09EHyxrfoV7KuWZ07BcjVbzWpvC+vO3so/usKDj+7jdw8qvHdhMiJg
gL6xQjQG9w7bmgc8BTMrhpeTU+YuBqD9AveNTUpxBQS+fW3B1w9etVdY1keE547eg+Io7YPrDfez
xlhU4eqC/r4NMrjYjxgHd2uzK8U8xtbBzn+irFVJf8Yt4zS8YtjxBPqRJr2Y2gfE6Y+TXZkfyzYa
Nt5S0v+2TyT1ONSc9Eb5jhoQ3/QVzyKhrdoSTsr3WiX3GQcPbT7ahNiiwkO33jdC3F7sPmwmTX2b
QLBAZrFp7gLmA+ynrbNLg629lP+JkZr1dJQGFcDIBkccNgdA4WW+Qd4XFecHjB2v0+L8Os1iGz5m
YxP1dRHfp7txfVPdlDfxT32kpevsr4LvYViNXyPUj0TETI99kqtIzBsu18cO7o3wOBWkEqJd+XVk
5y2H6jquVm97N9wNH1MsTKhgt7Qtty1ONHfaGWhqtKFQoCjZNp9/B9vpGbf8aexpFJuxCdyxpUn+
lc4VW3szrsM59pcDIXDZvhTMpoOE2n3jGUDDNMAWYHBgnXmEgK00YzidL4UhyDr/4906t04qhKFb
8Y89XNZ78CV7YCzEtb4w/YrxC0uhhkaT+kICFQYisCT/0NK1uWOcUvtDTbkPRRN6b3U0Nru+Mi2a
09fwNUzHsRu7EBPhv9ad1Dtgq+gWOqe+FowXVhjzZIpwbFqd1zef7Wdb3ex/bhC5MSSDGllt5QDF
bKPe8+hXwkqohUvTv8aigJtWt8SsipjiN0jJBwsURFL8HctZPkiEy4flA0oigaQs5yW/eMngoK3j
4gBAy5jtcNb2eMLlI4z8ChBkJT/Un5xCxfvocQiPY9nkC0s8AmTyytUHcSCoUUeFhSqy+cJ0sgEm
r5sTFlPP7eHH2LAL/WsjVXjpZ5V5va7zCE06tj3D/Zi7BX88+RK8BR1hOXfisRtGQ+yc4/4lxJaZ
JYkVCKf8mo+hEC4/Z3mi8fi+TifArXq/2k98eKJqxcUKVfy0elTssiCeYWk+q7HuN8aV4XF9nJ1X
1nEGt+3LcMPSipUTFiP9ClRGYdDUPk9nkyKLVDhgQnLHLoV7YZfJyU4655zFbbDHaMoBJTaXzkTV
BPdegtsgc6fUWcdlZVs/NsyoyO19p5W/IyvCACDqf8rLmpftB0mxV2uXxZcGIhw8+mcESU7CBg/Z
FcpU2XsWnWJwQDBol0pLcMwDeGQJ9S0+Rc1m1TmWQCwZs7f6w81Q7ZZpDh2n5yy7UmgL+p2nLbvr
+79X2+/6MubwgC09bDjw8+C/Lvb6DFIVzdzt8g/5uCcCRr//stqmNVGUCmoMyO0LpYDep3TelJQX
72qarVa73SL48+ob1l9ifsK+REd9hiM3G3K/BxEZl4iX9+QldLrYljhjb+jxE8LvMNsBdYz5Ai6D
Z4mpbfe0+8UOj7HRzXrjbngs/FQY0qQFTK5rlbAR4S4FsLhEfsD4F9mEPG7gOsO05atCp0WJiw63
v3m+6630NSvKQbCOEvVkskkmSEAQ7y1gO8UgnZjl5W8rfLbx12E2CtzJ1DyarMa1YS0ssjFe3YN1
ZT0F0Qgq3Sgo9oq9cq8+qgyqveO0NjizMe+ar1bllCzi8BJcghPU5dpgP22M9Fklpmw6Hs7naDcn
op1/2pqCFKaaIGmv+QxxGg6aeSetXvplzZhatoKQ668eNM/2Je28DHO/b5q3p5ciDDDabP/7LZco
PD8amtAIqz1GdvvpygVcowZKFye6IFRFjCaApyrDxtmsDOtgR/oo11U8W9FNwlO7W6UQLmLRuxVb
5UvLwLOmGKperk8+o/P8mbllzOQR5+J9VNPbi7BD6mIm0/kbRIgoM1eTaz4RIXoJYhVUuz9MqCFO
lMNS/w5fqX9OrToQJO7p4Ix76wo3JzVhM37wRKEyP2wP25geD+SOvXrVumPJUl++No3lEd0/1R/5
nvlblTk4NFx8kTAUiHHElV/5oEmoLP6jUGB67ypbO+KplHF71ERSy/9ruIvxc/1WwSRr5jMQUgxW
nE9aFDoi4OzWKo3k/FMbKaik4Ku//3JIFHtT6AN8okeTFfHBRkNRgFrSGDZtNfb03hLXSrkmvgky
XSznRDlS/B+VDEsig5EliiRr1RWp6EYZnaMFTFR0JAyaXouLCzVtUHA+V/PkN2lSEuKl1OsocBZQ
m5Ti0aVhvedvPGv0A+txa2VMSqCI8ZJkertu7rjYmJhYnQxuH2YbzaCObhSPJMNMaCMXF+wOL+vH
rIRlBaS7qCdUFztfTHaRjNytDi2og1SCA2pfOju29/QmTjqLHIx42/CfADkKTk6LebLKMxO8EHv4
gFV1tlx0r6MRkrpO+CDdsRzSbfH7i8+R4XArpyOIIbN7oKbE2HxwgaaPHO7CQu8a4OXTOP4Nyjcg
YEg8R2ZGEad+P7j0zoMXTvl1v+4jMUwQRWK8DWV3BTQsk+EDrw4Je+4DQ9rYu2xjr+RpZIkprl8f
xiA4uG6frdqiwUyo4KXA0Bz0jriP88B/vCNIJ243SB2S7a50i5KxaCwtfBCVcH5GriITgX7rdwUV
95q5xQ97MLPS4vLiTlF7e1e7yHgWjzNOF5/Cge3YsZv6OGKjuK6DXTfczHsNzq3XYJ/+rABCYKyG
6MULiNP3f/Ain+tsvR+8QV6qAQQVGnRGTrfFCb6wXw4UO12HHAFY88aQ+IixsR7nzqe78j/dT/c8
wLgaRCdzn5wS+Zdpfhy5KwQAwpWV0FMFOD56sZfbUi2y9gWT8gvQValf6deHlb4Bx5DRok4VjHtG
OYBZ6rlVhsVMm2uMMauDehcVerlb8MvdYlgbZ0McXmelRRU/NR1GP50VZ5idI/bcL2Oej8tkslon
y928ODamnQovo47YLUBYL7RvXhm4Cz9reqybo6PqIqJkNiHA7HOfzERwR/cz2JLsxgv2dewScF7i
aLSf8uzK7zwsJs8M+DRKpNsFz7zmtc2ZkFsNZoUmCE/QkJPLpl2jt8Vg2zv4RYIQBRCdOmlEx6M8
ngoeg6dWk78+aQLFsE1luTjsNVCAmcHT+vFXWlfW6UQTKtmqRcQurbCvk5MbHRfSIEjQfapdBvCn
zIyQRmzPmycvNny4PN7kk8odjwlJLTXvP6v5Y/wcv8JSdzSq+sIE9y1e7GXGpYir86n33kbH8dNv
0PxhcUXVwzY3q+CHMK4txE9kSjwsAGPuEM8WYdJovPL0NEd5BitAdPgJq9El+HQugKKApP1rKOaK
eCyfbsOHQfwcPUefyXtSnd1Rr+96hf6x+/DrochxJa/0G20Jw2KNZnUGvWLqVqUCzHMCyEEEgThR
7Otq+zCZ7Vxhv2EpnQRVTDnn6fSE2+GTevz+P6bOazlxrdvCT0QVOdwqBwQIEQw3FBiTcxLw9Ocb
Uu/6T6vttt1gY1hhrjFHuBitkNSUa1Bqq/ScucqY1GlTF+mWwZnis9DF+ZYFD78EXi7M/Zjxyl8t
ho9sAgjgJEyjq2Wi6kk4/XATnrKY1LyhLi0QAmNPGALknl1DhhhbdiE6txHCozobyK+A9XdwHlyh
s4rnfwHoIemiSO82SOEg6+h5deQxXgw9xaKtu0/yAjRTrp7QXwFTZ3t3MMUZLGBweA9Yz9sVbrDh
uXvipa51oMg6JH9bsOEWNg8tHCC0c/Basp/koC7LwCbS1fA/KNkAetWnMzg9sNDCazUSRIGJ8GN1
4j9jLeGyvZAgeTbWlCHK2xHTms4Wa1G2VBO3NYO9+RydgFaEcnFcpvYiN/JyijBeWSzEBswvyMHq
oGL+xetQAhOD9MGumYLC6LAqTACmo0Y1dxCwpBysFw75x3lqh9pBTmQcYIvGIqXRG2y42EeDDS/K
Bi03mu7uvnvsfqvGLgCQLvNqfnRJWv7fswQxHMrAEpc+duYdc1uklxqAnWArXS8rozfgUKSw5JtV
jMVakM/ef1sovIusP6wDjNgWR44ab7K+BGJ9LSpfa0azkP2twcvAj2HThtFm3+ETi8koBzX5EBZx
Q9JqIl8NHggvQ5BAgsP3IZd5s/1mcP7NfHbLvF5lttMymxM6c3sXUz4keonyFwiWnPXsEcbEHvDs
4btgbn8km4R5mF03vpN8TGiKBkVm7pnZpxbpka/srSHaeFvJZwB6NP20s55X6kfIa0SbJzbq0EMU
k5CNLCoSfjE2O41NPTeYtv+WXcL1SCcWcfnBd5EroZZFJRCI5VEb8Gwi+8EKT93JO8zXZ/ZWdYXF
HuhTlnD8O5Bzho75DI0AHDoCD0L0K6AXWB10KLcL4qycK28HoESMOfy9+3e1risgOi58B9AAYwFH
9GcUqlrIM9wUs0cCh4daih+sXD2WcvZWMWq0hAtBbLEu5CuD4uUgyWTB4E+PJfFLgDzzJnrSeK75
Gv5FVztYE9+/72/pdz0/qqDCPxB/7m1n37m1H2D7TbZIRdnJ/EHELCpjrsqd4a0nSVycJfHPqgD0
VKtMbFm7SMUfrWxGPZoWJqBewW2C8zRodLXfGNQG36Q5bNDCnWI2iOW4qp49x9wXMOosAFwF4L+P
SjyeVqKBptfzYanYE/wq3KMJ3wMHf4Gf+/6ll3YwjW1f41P4pPtXAMVTC7LuXzzONxxnORBPpMzb
u/Rm6bmRmpWoy3Ly0A4JQeLWLTt33CiYPqZSW24Jr3+wdUsdPiAX2ZdweeaIzcAhRnAHLi8zsKY7
Xc8aYJ4Chzloo4TUDxbUXfWLPX17cRrEDtRV9qv8bxW3pwY8rgLoUaGjHou6LOq3HKN9xKmb6xJm
zSDvhfqzFWltXtd+95yr3sG+vW/XCYEalZNvRw91Cxsdl2jwDrH4BDJeEWwAijv7+Er/bd3F8B1d
Sas3s4nMYSnNKQvlaQHBD90N4MLsgNHC3JChRW4LbEeZjsqPk5XFYTASOHYr+E+M7dGHE+WnAv5B
7c3LA2XpQeHBwRl2+09KG1/yA61BGrlaNsRSXjA71F7QrJIbDzx01vw4WWWHiS0ETiicvPE5jhmM
H+Y5a4eW8RUK/CxpnCqc0ls7nyIxRQXDZZQCWcNPc1tfYWBm/69ZoHKO9C8cR3VMaHn1IT67/Xev
MlAQyCY6jlXmlXrVji4l08zoAbNXiei18XOojaMTy4kSnIospTdn1CQLBSYHk+ke7jKtDo8qKrTz
ciAjg3hFyqonC4UWh7d1g0FzI+obWsPgzbrKgYF0CP/+lLk7VJgaqrfFkzw2/GD8wsvHdwavndXG
rRJPywZadOuROOF7A2deQ1TwUWr+hLwsy3A0Wi7vHgkb8Y49IQyJvjKWI+KumjS2Xv4Jc6QV22OC
I+fBHrJGD7WJFqIb84GNMV8eJUV6MlSe3jJJieWOSfP4YCuPRiTFF5ZPP4s9sxqrimEiRfswSIKm
dwmytNuXe4ZNrrqKeB0naJKHogW69DaT1VbpIBiPLOOb0xzenP/awsQEsZyWzGvN3azNz/jODHOg
09jq+B4xZ9owVvOVW6/5hnOEXKL0EjzIFR3BluevnDNbd3a8E1VNzXs/SM+zUAoOpurl68ob0w1e
P4KheAIljEDYsXU5kNPy7rUgnCmHXEeh7Lp7Ghs1f+Nes6PA2TtT8N9YNOVgqxbbNWuy6XZZc1sF
mKh/s4yR2OzU+/V+tV/qtdqjh3yrbvAVDztWshvrdsqsUANJ28j/20qucAbrHLXgz0JDhTJwb5Fj
4HAouySP9CIv9mBf6r7qHAgXl0QBH3szdYvL+vwy0ZyEG8hf/kj+KaKX3ovnklvT0eSA69d7i/KJ
M76mq1wz8nM439epT5H5MKm3c95jGY+gx9UGr4hSzWWNrQt6kVET/y0VU83MsEvppWmsg97DYaJt
snh77Uf7bFXfsCmmsnljAVjQE1zgp8ynM/eEt3ITe06VLbrE6YXkCSIQ7hvWkxxZVpVA+9SHtw3n
M05owN4nYrAqjhps+j3JaKLFmjFOZEpA4wrljVjM0tQ2Qf6/J+/Lakrez1wsNwkHRM+ow56QoRqh
hlKRGer8Pp13/43/2MYsI6yF3hoTLYcsQc4/UGdIMD5B7xBXT6RdxRhD26E/DCX87G+8B401BUVd
bLX94UGX99DKM+IOPBB1wFrRkTOGUty+0H4mB8KgJb04I0I6N7wrR7fVpeghMLtBI7+zuWgbwQsb
5PoyriFewFCczTxr0z3oo+mCRMLek+8thTf3khP7CRVN2T8sTovZ8vpXeDr9y+cXBhiAOVvX/Re8
DL72WqYyQnS/ARoliEE3+5XR+3PikjZFNPawBaWC2NuFWvRd7IjfM+/rACNuMHaqmgM6KTFl0c9T
FetSW1V01Juf+TFHR2NUNGVvygj4OvdRjq8+wWNBY1PYrJLi61jEM8bdlSKVy5lVVkNoXWDZh013
Hx4i+icYEf2qDyAZyssZkSCbNf18FBQNE1VC7xcrFfFRd+M6EgL+47dm93ol4OA9LBxogerwc2oW
zaqJjZS4h6I15SwexkuHbZ/xpJIsb3EPNiZcANr9EmWRZBneFur050i66NbSzKqP6Z3/Ntzwi86b
mBFqPslFaOHSj314IhzxaEX9sVRJ9Hp7fpWqhVk4f9ZGvX1NDUpDSI2A2R3o4hBL1e+m5w6DhRqS
XiKO+nwTaSX2WZlQ6IvhUYBLL2a/ap6M58+AaEAvQaaLtZYYRRLffLP3wmb37VY088qcdU6d3i/S
Ezg/vPbMgHYbM7dO0FnTF7Ort+6BpSPdZBpOfjpPJiZZdUqXJtPrLL4UeV/Sp0tsoK4mlpxwL7HY
pukMwBuL3p49DixuTvzKGJ5lrAy4YJC0gN4fiyYBkWjXCX2Eyc6mhDYZn37Re+/0oGr/LmJy6Bpc
eWZo1ACuUy6Js7cOpBmhpwvvACycxhlN+zd7g0482DOQIibMUceYmvYKKmt14h7dGvQNeouyOqvO
c0pfnYEL34vFWbuE8LDsIGo/wy1uU/tuMeSIxglGh8mNDfczpCbZOytCulcx4iwVOUc8hyo/s5jM
R63jVFQYjCKliikcEBOUCMYW5ilnVuWdiUVDuvQcZU3YHNW5YAwMxBx4D57xK2mNi/D3G+N0WOPt
wXF40VoUFoUx7B3+vpev5Q5ZfZvGEZ0hfHf5ldQHRG0QNuiOQbPIqk3WCfo49HTWeCsx+LBFBf+G
5kUrm+7F1aC1sJ3qwhx2KlqkTOZ4dTKqoKRj7K/Zsne1yt1aJPpAJXr3qwME6P1iUpk+f0+r04q1
8B0g+lB5ilFNRmViIeoRnQLtBZvn4BiU/2r4nDfG56lcEK40dg9OAx6zcCKCHGm0HTsZHZDu1j7W
mUldrVa/0a/2aoiFduNvvz4oTk4LlfMbp6STFYcm+ZsTN9avk/UK8N7yVMGROZnBn1V24yrwZ50z
yJ2LvPYh5mkBQZjlsOy9htfkNTwnxfEmXidyq9xI9OFl4eOiNbH3QnDKibwtSgLtf2tHpagOk+xW
jBYV1LqIyonqcQPliiK0BeAAfK1E6qjaEMQZ1lfMIKQ51PzBcDm+o7CeTfZDnU50cWCRDPJ1NMo+
3Rqp02udBs+AkkzUwpTlFjpZZDON8Er0wjZ89Mqj16A8uvcfvUfvRXDRnWwSXbcEP2corQdOBEQt
/Zs4dER7LCtHAG2agioVeFgZoRKKgo6gkH3EaGDRYwlSF1sOgXWe33evNmgMjmNVv7oQYVADg/x4
z5CnZKhzdp06ukFHNEVMs4F8g+rfP5EGJaywwvijWbnlIeXao/Qv/buROxpdp4XxM1ZhXMZA0Hyx
vtPzw/W4wLNfj56B6o0dknlwaavVU8FPZnpAS7vP0beMGY6xRo1WNuofAmcug8/oNjj3NxM9M+/B
oycfDvFH0+gcX5LKmLgonhHRsc4N4wZfBhb2uvvBim8HMivARpjzC0rLFnenfsXGqw+yJecRAvfW
8A6LFjQYJHm4flJQc1qhYv+8zMKw3KU4g4T5+YVVAK1JAjXaUujJalgFwL864Pk0+73NmwCbAhlV
RlfDcxdsJN7jl1n25EQ6WxydT9M4YjkIOOJWPVAhT6RzIFPUGnImFitZ/WCsktlfR6AqYCSHGHQ+
5m74zrF6q1lQnJEsZJ8hWsJcrI2aTgVspekFb/cCDA9eyOgXLs3b2ygWjRNJhORxINB/CFJtAPSD
RDHHMuIkANVs8UmaoNV4Bd4BUunLOvXf7YBcTTSRGK3weB9YI5KUmIlfdBo8A/6dgUzvIYGMYF2P
CLzS/kYkJ1JK0uY5mNUon7dHMNUKtPtNRJJwYSAi25VJS9wV4KuW4vLiADv1PWyOH/ErfvQ/g+rM
ICIPY5eyde3RGynDqqEFx6ZRbL9xfoQVRfoSZrRHEpkPMWpNt4xQkBYKMOk7unBk+SQnu2IjruSV
zVWGnfkEreaBlvcJyR02qvijcCG7S7lmXV2ik4iSNEtqcS0mfNQudhsRSd/oV1FeUlARNYp4VQNh
j+VlfkmkeiaGdE91Raqwn1Jj9UX9SV50oHZT8C4e4Wl6w0VU+IncvDincAQSbiPb21wYJAhSGSgv
9i6Z3wkU0oUSAa2ajrM6lOq4IqyaRgTOKp3N8FwyN0O6GzzxOlRdrKqLmFkng7pLql4x48Od/Mav
egT/Yxvqu58ISLpZ5bgcC4xi24MG0buAXz876gmUWFXQ+r9x4bpAfFFtkF6h6MmPRuX6f5vtkW4C
lyjbULOPU1J34Js8ibhAulZBvCY2JN4bXVwvWLRK2ZtudMf5uRb+R24hJCnbRNdehWO2ejqyQchR
SmnaisSWKKVZbMYq4jJNFmm/cjt2WcEUgz2KgW9XSIYAwGJHTcs1lhvCKDFihG2guZ8OSqPt8j1/
z1uHDAJ/A59LT1L2cHuLjkmdvCoOrYKgi8SmKae1xWsmZIwPJE5V4bDJTrdpwvRkqhYBwNWIww0k
ot1l32ku4vuRqA1ZlBRaZeoFQsSZykNuqGLsf23Z8kre+hphfkdbbBNuwrcrpDWXuLz+bmQlZhOY
BooW6E1EpnkkixFWTv4VBKSv6mgraDHFAeLb2441717kJoOFPMjfVtOavzv3vFBfCKwnfvzWBre/
0i9lw428P/BA+kHfCpmYzaCIL0P7NBAsB9kO7yg0/2CikZ7/TFsFmRY2kvpCNd5ntPp/9C6Js1CK
YOMmceoOur3OFMIdNbR1eNfxHUdngTsN9UO5ALR89Ud1TBVQm2qx4WN9TRAUOA3jPTu/CpzUS0Gr
GrhaPWqtozDEeQNbWi1XwBwHmikyZZnZ13FKKqjUhAW4tVe7QlP8TLd3Pz5zCONJO6ME/LgtLw0K
hFnmOsYtJCExOJtEeoquS96ZhKTgQEKSd0BaZWsD6LOGfNH+jp5Hk7+Hf2xJURv1Jv6UNM2yctyM
VMPLQjS1nu2Pdex9OLBAbzIbQ841slHkQMNuc4FbuRujFaVmozx2ERZEeEBzw312otNXdVvJN2Qw
LiK0Tj5ShZwHBXfjaTlquVUWuTPIjTCY+pjMZRahi0kcHyMXohTFL+C9nni2YukWt+MzzwKYiHc5
8QV0scBevM8wHsZdho48Q7pNdHsKfsFXL+PiSgAgg1Occ69dXUNh+axxjkgGOW1AUN7FOv2efiW6
FMKYX4d2I6EycqnTUXi2vJKfv6/waqlJS1+JfF857pbJXVbHQe/VblHDJal61VB232X6iJdsDKyI
r11itjhpMDQYBEvN2jhchmEYTelIzv6QEv2U4DOeITM2fuU4evIrHF5hOHLeuMAraqFNlF5VJGGA
UzC61Mz7MuJXSMGptwoLphC8ygClZ9KczqYC309tMo+7Qtyl4pMBBeQvztD7TtncUUIK4Mp7gOKy
S9WdIRyooKgACHciFxH6G2c/1CgyJ9C5kqNqBmj39HURbQGmE7HOJVvSSe1IIukRwzFJc/TtgIwp
8kr8oLzjdezv+8/ReX5FByPUZcf76+pJDRgD1Kw2PV07LqLpGO2iyJH5MfkQz6JMIhKKGP0UwcyM
8+oFfpyde+i5aBo16UyoAQmYzMqo6TazBUKyQmbLLm0e9ccYMOpryimJzqBdGIiQcOArvMDcrmDt
qQV0L62tjM2s4CENOZIJpoQhIJB/l2EThyq0gx5I6L0odQi8BcYCTA4WgpWAZsGWwJpYpg5ZCjwt
DjQ14q3FQIq1LqgfxpAYjcSLkfJXxAc6liw0y5jwIrxzu8rk0jIFLFvxtRjJoPZlFbraZGQUqC2I
tAkCNBYLLK7QjS2KkLJ4cJxFs1M0mTKC7HXmF8dejHrtV9DUZO7B6sdum6+DWlHUodJ+rVGX2gXE
3OVVSkpSvu6sO2pOwYatYGCfwxyp1XJ1CQsQz1iWpLrE61jzL1068ewkqjkygTQhMWs3N8EWsWM2
kbRexvTs2eZgjNmyYi1TcG0nJTZI/EdveKTTocMrPd+HikS6q7GpNmdKi1hNCNr0WRtWLWLg+fjC
OXuHdJrhMMkW5ghvbHZPvcTaR6+MaT5ka6WP+zBPgZp/2WPLfoheO5lWl+x5BdqgeBMwn7BWvUAc
uL4k51htWVhPXLPkMNqN6shQdyOUkLLy5B8YwPzdU9f/4KULikD0O6Qq3G2QEmYUaQiMJGdDl/7y
Ff9r446Nd6x2/6wCIAFcSws4vmBsxgxjsatVEvSaXzsfoZtYn2c0GQaTUAP9DtJ7bulNKnddrVQx
pSpGeLNCIP3lMu+qNGNVNILNvk4N5+MmVY6at8LOZNpDwB0IFWbGRVYZrT4ZgiG4Nke6l4zStRPH
CXi+ni5spVNtmP4za9shnucxFqwDJUPI+MeqnxuVNU24uO/T+KHN8DHDn3xvVbMFr7fFjgriiKc3
Zx/0JjoJa2eGR0TUm3xxmzY2NinENhWKsJUsGQaJlaKeiNZLRi3wvRys6L6ztqlGlH00GBq909cB
OtfMIv10n9q1S/CS8n1XsL5lewacToWgWpKeJCVeyhyAR8WD/JijgjPSZEzLAzTYv19rzXNbicX4
WWeW9mUdZDu6sw5O10/0ZvUS1Rah/NV8jg6D60iTZzbVNNP2LeWHLEPv86YLcIObkVkNdnsX1/dN
UJlIBTme4exfMhvurvNxOLSxmYIOF4GX9akgRySZBZR7wp7F9xeDQVzofP7NGb18TNGHycucMU5b
xmflUZFCOyyh0DTmaolBRksAnminUCPqs7w7ro4ZggHD1iQu81gAe0/WLHwcPO6WbAdNqLUv+zJK
rYKLzy+IdcM9DygjgbnflJKyA9LCsOH4M8NDZQbEVbDKJIYwETWS6dXtojUvbrZmU2bxcnOmk6mB
0oWVVq8jueyQqXQiDRGt6w0fjgrjOmcYyGF1wcuKbgdENVb1/sjUQt8s7KqaUShIEDdKqIz+pa1l
zkw67pZYRlHt+YfJ25dxcBHBzZZWtTTEXwe/EI9MpciiTSZDJc2ZBoCbWuX08ehWf9wdD1lzYhep
Zw0CzkqPqfzFHNYCneApz3jP067WI+Q9uT+zC7yma4vu2pJisD0zaxDmCPmk2KT3Lja/+YmEgesk
DobCLyLiCN2n1CUtS0v42685tD6g/5J5Q+vUwvluuht8U4I9d2eTLteswzYH5WO8gj9A3c6ruXXi
ZeitoH+woqz06DobY37oHDoN90vlxm0wjufkGh8oW2dE8m2dDw9447+jp/EYNVaP+Xu0RjG+nmw8
0WmfsMXYA4IJQk854khiziqpcXUzr8vyA0/qkl0Idl4DlOPeY1nltPswA8YDQwvWfvAx4hUNNhb4
j7EsopxnK7DOTtNBoEqvttg+wO9vggo8B/uJiP13XxgBKfYDxPasjEMKNF4c+mzs+2uHVhIgzpNj
K7jZcXT5EUUzoAl9ZgbWcRqBripLOphs9JT3ozTg+TdGl980OBGIdxzjFEEj9oMOrgb8dw8u1oEf
QAN0VWRn4f8cxThB8e19veZEWPkdETYf8IVwPV1jc//IEDZgbRlhQwo4s02PMcJeImUPm9wPd8UT
WOwtqYSXbvfnKryRVDMJx3ZLGhQ6qBQMrcbSkzVRhz1NGmpRo9SGSulfbVjBlLKwOew6Xl/bMfZh
+D/SafJb3sXSSNLKSLedxod2c1WLVjmYvp0CWBwduwArK9ZIedbfoX1jxzyKUSkhOSSW4C17B51n
fZd0XvMIv/zny9qotp+8dsUgq7K6CvkGJSoxhz52pr2PD+1Kt+B9sSagMWmNlpMVkToWPl4sOpoh
Wv5XDD/ELE2jQEmkDUBfZi88NoIbpnu/9+6JCgNzOqTQOISEw23mXrA1g6f5iBWChJap6oA9ve11
rxbse5RGF/S+570JHTStdlOjSFMQNhDkl5LN6bMFSTZsnZ0P2ETXOnYxnBuWprez+bO+2t5t+MWD
rr3/hPbkhTsqftqcVrxXauOkiF3nc1HDe8vD2A4o8RfgNVRm3u6n0DTKdtqJ+k3yx15oPCTEYbQw
glKWiDZdzBc9IXvDyoN9XpWnwsutk6F8ctG+AmZLXeRIw30wRbR5Q6E/wkvma5+W/LKDW7fiPfsG
EpIHRKHH8ve7tVphVNpYz9Ft7bo7GQzZn2jZKPBagIDwLBqfoDV2osiyNgzocgfO8ncp/EtQGZCN
TG6ABUCsedk40KgrLmxA9ZlIUXXifMFLE6mmpZ3e/76nzy65nNYtBmx8m6Ur+3k9vCZnScoO09Rr
RIdWu9Z9uLAoh/Tf6yV7teZlCilKKHhBFy3Ps0KLFZ2SbfGRZnvfO0XLERH0h6H3/pqHwrL6pnFn
LCpW6xsq9m4qSgi6CTVgPrBBcBEisFNrb0hFzIsRjizGD24XfV7o87h2at8pG8Gn4VZ/xo+/0tM6
EE5SvrrR6ef2q+P6tG7rQI9nHDIu2hf4Fqo22RixanfYXzdziaOhlSQFSxykeBclYaDqo6aaP/Qo
BCxWwzD0gpjzHHwJy4uXP7SCdMxZdCXtY07cDSJkN0Cs587enXaj0Jr+ZBaIDhF9yCsG/kDsuD3m
l63wZRL5u1CUcPiuuz2ihYmtGyCVzWJeUZtoHZDWI9dneObc9Bp8wccOiv9BDGt0eZbYq6apTZqt
FUHkN9m3WFn45GhEP+xinucxKBbCUKJlyTLokPadZ80qNcjfIn/UhSeKRjciGZf7O5HVpdvqECqL
iAXZyicYdcfO2sd+miUEQ55dgjBkwEDjYfic9fln0Ocj3y2bfeSkPMmuc+z08cREM3Xxa/0n5cIC
1hQJBuyCVaXHotex3otdDYyGuHsYTn+zQd1vsfTTX/ou0FzRT0CAUxnOMF9vsPzQ0byF48KbMVAM
VOE+jdZgs3crVWvFoQ+K+OmkwJrTkH9RB37eRro3BjUix9FWjsEFrT9aj0Z7MMBHlj7w1SSmssvH
voE0xx9k4QCcac0+DZrkDr70ubLu9d7qdJEbcMRIh7uitHl43MnXJ/q0z9P49zeoI2w7dSsLZrOz
DYzZa7gpBNI48CaKKkfFmOiPpacCAEpE06Y6YMSlHvTZWSdeMQejobmueMWzBWv98Nfqeaanvx6n
Jt4nvImbQxkdEhXywyv2Q1Qk0iNFMTM1vFks/vUneDm33ojqfxSPLIr35btTYS1cMvZ1YMaZeGal
Cz6wU8OD6dOwQlE04NZYMUPfCr0wpvwOvOPMeuztaoxOQzIEdu7AJok3SVpWQicDEKf0V3aHq0DA
CD4IwSoRyR/4Un2MBAw6MQOPtyvfx3hhi1l20mK7hD312ZwhMmeJLgKRsMQ29XuyVjwN1osfRjWZ
PPo8qvY9S2sIwzr8YSFGbRVGGprO4NzRrPvhQ5+STc8Hi0fZdJhrnHW70wUnGiKQI7KRuz6b6x2n
ghrFOjmN09riDRuBwn3s+wOYHlezf6cRxq0egY/LNGPi4bDTlf10+twbmZGIcpVPEEb4l/TR9oUZ
cTeZawMYmvgoIbybuY5rkCqKNYcmyBYvKd+veXV+NBwcI/rzSQxX4vPb8LXScS/mozlYsCU7kl5R
6RHnRomnzIQFIQqjLnOwO2UyLqLpyycfUvNSi6TlMGEdngwObHpCmJK4ZHFTZjpfWHAfCc+4DXnR
iMTIFOdmXe7Lf5AgzRPIG36fXefHcpyFZjt36HZrfPHMaoedK4veC7IR2MUwGVY4LuN8nVlq3Mw4
SBTiRvWmAn7JeIBuB7FuCdrBKBrx4dZBuUINEATzG3K3eYBBjOmaJttIkaHEGd9MbmagP2t92umY
kLJpTHkr4t44m8Swez3UQR41dcK4C8hdSRSmkhrJRrcifoWDCz9wxb+Mn+w+eycx+R4BDwkBjukR
OmcOqSkTe85olNaInxWES0vfVr8VD1DqHMr0YWeYQEZTIytLbgOYJ2BBCHx4GQJYcKrlfISCGpsQ
yObADQIJ19asX5HO5GQ+MmRitOrwezCpPh4F+pFkKiAm0Mi7XfIxemPOF3qf8AAOrtko+uIS1Fj7
FJPhSHPwRMgdwhYgDiFW9ETlGmVt/koPKJcQ1DhLfDxxCSBuE/UFLgJlcAMWX5u02txp+KAxsTaS
PU6FJ79PeyRpsDvtkjVVcIRPK7nMhc57QV1agOExhvgQlMZwRnHPXrzHx2jmV43+wv8jtIlOBz7d
VKbbsMJnMuIVPV3BoIs04qxCawZJOj15hrlLgJxzROl7//uOZ34pRHSNCnhD4RTgVAu/BlczZBvE
yY+vwSO5xlKGpCSV772iiSoLykWhu4ZMrjpYWAUMHpbZK24OOhq9MT/0S0ZXYcE21aovtj2/2cHi
HR5xkfLSHd+NgDCId9e4d8pTpvP5Z6sFW/J68n+x6mc67IPuoM+iztf1F9EjQe3wbgaIKWlVi4oj
6g6ylCw4QrYIMgVZi0vE3FdXSh/xeAYDwqmyD7rOhh/ss+TwLQ8ON9NOw7QyUFTyeP2tTRSUfg6m
dtyWme/om+Tfh8cI/jLlhcxr95y1rVbF06TSsmbz71JA9nrVxEKxOtUbmA98FPfYqarddFnilnRj
AVGFQFALZxyIdsvnzEyP7TMsd4E2usTA1HFNs4EDv64yyCWo2xxn2Y81x/EUX92SecHS6WPJ9rTl
4pgsR1xYHPJb3tIj2NIVqGKupowZeaTKaUwmaEq6fLv1DCO/DBmoNEvVMiUGMVrjtJOh9tJ8qL8l
lO7iqpEryQnbg4RXdJvRnFSIM0OZxs2FtOc3Jzd+yvCnLcbOibRAvRlB+uLaywSsxW/+2/rlGASE
XA8+iL576/6+s+7nWLPwZiXeF36kJaIDztss2IYbXB/88nyLY8DDL4+KIzWfxChTALNAV5oyVoU9
N82MM4SclVfCDASdSoyoNwlqLlnHIac6qlWU0vbI8vtYYwQygo56xbbkySq/1ZEFJ85aBistFFTT
LJHYbpFTxaFa93mYnYAgvY03VxdvZpA+Aj5j3hNl1rHE8GIGgKhzTJyEpA7PVtotRQfvMxDLQDFU
Rc7svJjcl56Rpb40zhuZC+4JnKxXog1YoT3UIo9AFk5qDT4YHAI3xHqSfCOXKsDBpEH6QfVx7shO
DfUh/7c3+OcGa2Xjbsf57y/PeCwtM5C1judwNSPJ0Cz5d22miiTQAqf+jkiyUkFKOMH3YcDXWek4
lXely5SQYj2X2WdOnW21q506V6On8IPWJJU4gyaAeMcz+zzeuYVBA5BUMKm+vvvjFib0dRBHIcIy
g8Jqk1PlkUS9rCuGRxn+Zp0h4IheFZ1VM6GqdRgKfhW4ynEps5cShpIMywYFrbULi+06zLzOcXKc
nHlrjOrAGBVa/EhQ4FrkQ12WUTSpICrAGUCcc2awY8VRhQuW55ie6KiKMlSnHusJ6V1zSR6aPyn0
gXCcbXSb+C6Ufq6jOxfw4vw+b/0Ufj6jF/YXgzv2GdLkYS+H3RwudHD7thHABCV2TnLKCDoc59UI
Umy4zF8Eq7JGoHRjgVrInUfr3jESXYdWKms1/CJGP7FarPss8twfoTA8JBqwGFGIbIXhDAd3r7SF
rLmlPDplNhL04L0tNjaHpZRr504JLBg+zalqtn5ycxoF0dMtYk84u9D4cIrB80jWf9nCopZj2ReF
qQ4hVyTKBjZTd1eF2Htv3mAIBDKeIqgle0wNHtNnLh8EXfI9EgXulHEHZJ/BHa4MVo8yEs8XMKSd
+6arzRip9f4T9eRNXvm+6ux8B3sQk0SNyVzoUDHq02qUxwxrfKv0VTNTi5GaTOrwaOZLPiAZgS6B
lxQKbOP5SJehWd0eoRWiDyR39hpUfb0Iensapckn3DEHr1joYfkenhfUyR9of7NpLamitNnOa7/X
ztd/+w+/1MUgskfcZ7/CVKwH67Dl0EJrl8Lj2/ywflHklqzZ6OhV2md49FbDWQxIq6Cdt4UotndP
+F4U7Co6Sf4pUk78vTO2KcxK2Lri74lvIZScp96gpr4zUOSr0uIjidk0YlQAs3sy7LJmU2blxI00
bKRo+2Q+Q5gsvoVC/e/6yHkIssnXmcVSOChfZxYJ2xenPOeVa2VXp0yiYp1VGkxhMlIo9eBMZrM0
UiaJxQxNdMDSesWex4jW7qlrf7Toqo1avzjGoEoa1Uj9Xp1X6/l2voWWXeI0YsCTL4RfAp/ZTHFI
ebSMQ/sT79rl6el3u7gQtrFoJOWgSHJtcX7v19q1ppH2P9M7TjXnznNa5jmZKnL9wqCc7rr76QvV
Emg9Q25Kd253Mouv9vmNL2ENwObWO0w26LAoXLAPbkZlyFLzFlEwnUs2rx68snKOUi6TmhJ6cgD0
aH4+HMnq9WRINaWVVt0Snesk4ESkNbwjnJ+Z9b549eqiSKSm22nMilsvt+lcNKCnWE+y9q9vxqEX
j15CrZlb4ThThHNYtGfY28AnrVFafeCaIpMaaPVX2yi/9LqpJyPWv6S/6syib+CHahkXY6tJ+my5
/51Iv42CBiL+C/gvvtoQLEWK0MOR0WYu/dGDaLoFNnDRPUTl1uarJUtER70x5OjvsCBELFB/pTsr
FVTTWINV5o4SGMtSSQMXDA7Gz5c1bT3c4p1Ug6cQQySCLRjh8UIhBAuC+Cxeq+uQZQjStBjXygpR
tIRyQqoZ06HmknBAsZEQOIx/Dk6Vm3meN/yA0XqzW9PMfAw91yVjUEBczlivEglkNPEiO82aZvLb
VUu5jrCF8CBgqKwO+KcO+LBLT+BP4w6HtSRdeGjYvK1deV5JIXZ3LryXL/8dsRKOZ9+Auq79xb/U
RdCxm6fOaZQ6W3/L/+mGLKR44bbfffHWc7vkM+b4SvOSnbuI3hnVG9C17GNzFGC08pBxuLeFfLvm
CNveV8w7bkKj0mq7vE6eyTVBxm/VTNUMqhqgDiFrSK0iuZtyHn8gO0hRLKRkpeyxZ3vh64LhRxuf
nT42IH25QN0W27/HotUBSOdt0xX6nNMHNhtY2QjZ4BFA6h1f3fveehNPNCZYOkojeWBh6o1zj/NO
ruYZd+OXUbT3nLDpuH6IPgQpFwgik26ldOkNcla21WksfdEfalPg+ELVPdBLDVn+7/e35MotToI8
MkMdLDPJQRQNQrKF3Nt5G/9nw5Sr2OGcic2qDRH0EshcV4XvriW31NZ7nG1y/zb/1YbUJF8q+fDN
hBxTR2rq6O3GBTcoK7VAhgTHAPSohSuZjwhLD2DDn22/gsOhWWVk3dzb3nyyPeyNrbejTAiqfHvz
237GMzSg1uHBU1ZBO3+eXhLFaxYwvgG5X0CPv4zr7ZNXi97BLKnyu2bDyakhLECzHLbYdYu4Rj6M
plXraACSGBhJL6HnQrR7wJvSx94k1Ad4kJXGolkRNIecRO/X8S7ZJftYtPsnB8LUrbJ4aAI/O2rQ
sldjMFWCxPt09fQ08BBoOGvIx2+/1P62P6PP6E5h0/iprr40JPSOvxgY0RCgdD8NtjBKtv0Dy5BY
0Zmwnf0H7xNeS72aN++POWPooRYke+DlE11Fi4SIhFKZZF2NrPCQ/GIfsE6XQpk9HfHv1ZsMhwnl
wXRYPMISFcfTlWmBuH8VEoj3rBL+aaJXmAxCSwx09Bp1k8nFPZs+kkymm6hS5NWSQk5vDHbvf+4X
O+9Gfb/DcE2+0cS2Zb4MaN8cHXpUK58CmKReE18LGtb9/PoM7r1bX2/PAa3ZKhbppAxVzXPVhKfw
fBn3l/GkLOWU/UGIhBSpS9AzU7mEvxXOa5PjkIXOOU4hTCN+gKkdbafvhVKtmpMW7mO4vP3LBdiS
DCABUAvFKMH2mU1PPbP6A6HNL3IFcnnI08G4d/wIyr0ZERzFXrEn/lhvnAtGtEZwhsHsFPFRzCnT
kgnA1y64bxi+t9HbbrlijIkWSyub40KRIxIHH5102GThx4rpmmZNZdwD+hsPBiV3Vwe8EqR0g3JN
ShFPwRpXxb1JdII8RoZt8oB8Q1KDEdJtTQ5/z3HLb8p6AxoJBZsOITIweC44S/bF5dtQzqmkA86i
icCxLOudezGyR04uf3THsQVQ82TvXBMR3M7dc5cYdZopujgrONxJLCQBOiondQQRaS2FvgYRENWf
OO8pGHbWFpOEMmfP5L+x3tcdzr+fvfmOdIh+u6l/9dNMhSPNWM32iToFQ2SXILTVMuQ9deqRPSc0
G+2M39dEANkE5vjyqd93t5Hh9v98oGoQFJe9rb9H4PQyfIXZ//1hM1WlfclPxIAKa1JzS0tQq9/v
lqIcn3f863sD30ES9TDknXKQxgcLVMJWDQMHKkmk+NP78NgfBvqczKhYEIHWjarRw/lLRs58/x5W
VZKuowwga5Z8E5RuLbN9JNhq3LP7KOL4ASmR1C8MwM6k5G1/yhaYg7k02xOAPklD1dYWT0CH6+Rm
2ERU59G7eAAy6QvryZscwcUO6T8sCf7TrgVl3G1a7vrSLXISMNnVmsv92dmsPmCzq8rB+FTN2uiA
UuRo4WlIBFD9RxErs9+3XVGv+wrZ4msaSKHsSZ3vSD5oC1ftJ7QMigq/EBdigvJ6Ukld/Wf7mg1q
+dPd8Kt79EsRjTQCgrQQlD0P2Jxm+pW9HdO7qDqpYaBZib4x9oO9Z5FDuh2q+qPhI+/TonnjrJ2x
+viS4sin09MSLJpDHCCZ6ZlW5Bu++kHqzfJe95o6NJ8U0Cva19uivSNcWbtgVsmrtpSCUhhHykFE
5JdI1TgREIqaortGmxjmLYpSepGUVqBkX4aJTFUxgHddEn5wxf9rmIZr2Ib7axh90+7T1jOMcS9/
6V9sI1uGACFbMKatuh+1zDkUY6zQGBq9AN2h+TtWLPUVfRDCOxEPicMJHgaDzieHqUg+E/5dnYfN
k95u22a74U56bds1Jy4/0GibHT5x2g4PoQMPpSoXNMNfcIiEmlC5GQZLzckw2ob/N9hHJ5C9o9lh
sLq0cbihYXQZlswIkHmew566OvyXg/cZB9Er7SxuYvSxTPddBPzjHto7DNmqzDubX8vle6xBDN3/
4+m8tlPXliD6RYxBDq+KBCGEABFeGCSTc+br76ylfe6R7eNtGxAKvbqrq6pd0geotDomWLIHck7T
HRRxO/YbwP701LgpaQy0vcUVdV//zuOAG/voArUsinlFBzBvTzQk2RhAKG0ZaboyX8RFYdbXwxlR
2YzSOSCJPLWwM8E6S2RXpfpPw4NI9cDHBM5zJ62rDrjzkkwYgb2KCZHAVGcJ1VFBoJKpxFcVFWJS
3IFf0w0MUUUVuS9VBu0kFQwij2n7eZc8DJnUOKSMTYlUtV+WWPH17z6tFj4PHsT85h16I56QUuLB
XSRzFzlRNSYK2/CFWezVZGp6o1m4BsqkNvZECHcFbjZhs/5bnlsIgnibNcKzUJwrqrNeagUiPjE8
EPb+4U0Hm8YWI0zIxWpRCM+RzxR/YDZMpKxkExRNL3h6s38Xq13gStfRvmycHN4QF+yRT5C2vvZo
9OEGkJWvEo0S94Zuk6d75AHJn3h2FV4oyXkVKGhlH0s3ftGWFxpafZonlGzco1er+7XOEBTVcdHR
ynkI7J8c87NVgPLZwpzSZpiQYfgiAatyO3a5P3n6K9KXYpiD/iFUYWf3DnYmSLqtLg8XuNuCEKLd
5NZ/u6NJuwO8LMmVDHGpevguZ4Y6c1mrptEovD2gUM19tS71o71juQVdj8Gn+9wD8apfxYnzSFFf
I937YGmoizSgXdqID+jF7rxfAB9q1z7ZHMkVhoEZa07TSxc23aUccUbIqaKOMGjCFWaIBCI6dB8s
Ygg2Ey5u+tEdGnbA9jyIZjedKx6sxp36ePS2iHH6BkCfGyMHzt6Ze4LnuZk8ulkk73MmzRD9aOL+
kPexC3QAwNWR8Vs0yrQHiqDcMdod/VMNhZoOluKiqmueZvJyJgRZ9d15RdxU1TpUL9FuAKPP+5xX
OvMrmqxi7BQ8wBrRcUXKfTgtKltfsK88elJYWDH63+a+/YuXoTVw60ifcu4KhCJVxhS5ivT1YSY5
MXmtzSf9bS1gNBioQTfefiA93RkLbN0j0qVLo1wKFVC0BGsT8k6sq9icPk1iTpH5D/QsZtuYtUqa
7Ksz3OKquvAXBCY/9slII9Zm349WFqGUMEdsimmAN5RR8EFb349JDFYxCUIM8BZHMR4oyDhJCRDh
5yMYhvzZymOyC3+nYrVEXFz5PgtAzSbFkLg4lj8K0Y8/pKCSlhojyVU0lIzp5NkEWB4a+HbgshfB
0I8YAHSyXP7J8vpyw2ZTYPVN8wuYblGFAQmNgGQ6DFkEGIvAXwUMRhizU8XF2kFexc95vJ6KyGvx
x3ThmmSTXqH559o2w4qsoRaC0A0ZNzQmhfkR1ykMsp0efNzR35dFaxgvtlsNB8Ib5eqszH2h3k3f
a8wb9H1ha/DmzQdpU75ghSfmN7zsWDpsKlEK76eDx2nZig4My5NaYjHUNFAO/gqRtHZiOCxy8jgW
/pNpPf7JnJA4ejrB0LVcraQWNypL6qd54T31/f4ccE2F5taKAe/mKlr5toPTH7MHV6whq+jMQkPq
16k6RzkGcbXounm0+hyg1XagW1qX0A0smPudxXcRVBvv5GsmvLKiYNB4c2ANCGuDlGi+SxI46csk
gcWUIIF5skBgZMHXercWgGDS+IWJUwKRW8IYcJZTCCqOWSwctWXg+drIE+zlg5vmmHCHPcCbWwds
0p8MipePI0RkC06wGO8IBO4uTv/EzERrHbeo4uffdFB4EkUhNUAEYv50cw1VU30eEXFl4ADeW6QM
v5hZH/Jzz+A7KmX9BomDbjn5ZUtnL1sbdRClZFBdm+KYhCMpMfI4u9w8GJmSV5i629gjY6LY/Jl2
h+AvHB24uQUi3KBsamTBF6r8SPFMP5QgTGiAAGmCusBcbXhtwf3o9UBzd24PShxdFTj/kh5pSaKP
TDIM3C9ybLppXLO6I/yUHoa6FgafZv0VnnfmYIjpAaMY04j2a1SE8qiVXGt6ipUp9AlWEExY4WQA
FvEkEjjhpCYKCfVQD/SaEgcCOXuags/CIbSdeBa8H3OdqsFcr/Sy5YAlQrZB9xjMhxQDyyuv0kHZ
gVX3IUKwgd3SZSwr7xrbFZH2mU9p8HT8pRlhVL0LzEZuoK6C0GORtslBm+dY81K1zGJABbdJTsbC
Ba6xWNZ7Y4W+w5EpDZ24y5tzqXMqH38V+DLN1hwHJQ5ZkIGct+sLzdQ6xMgzLpQ8WEEB2xwagTCz
r4mMRdaxrK/VJ1AZD25Itb/rnLEOOO1tNVEwB5CGfSA/pBdbzX3gZKzt8rd/We9gxzILiCdw72eP
L8yEVDP051KS571DmGGuWI1POQKuX9YmxBiQ8Vj4d2QmzxEa3548bNe0PYr9Gz4cW7C+Ipmw5hCr
8K0BYQOqTXtvTzDjjV+W3DfB5ospqe1XlyXuI9YBrQGUW80HuQ4QodLpp4fhtdaFfyWwYZGrFto2
St3apGht5nvemn8/e3ufcrkAZFILL/XLUOM/Hjv7BcHWvjDrG5uem6PKBFVduXXn4gMyD0swHR/Q
Oymn0dJhlGiV4B20SzgzbRpPhiy+m2cMiTqHQDr2dShf2WlXBmMkjUxy4+sVvQptxCIMShU4Gnqw
rb+Qf+4Z3YeHIWcEv15zFQmu2HmMvjU3MaYWNfc0V2OrhM00KQCWzRFvQYMHNvzNfoAFBEYQn+F0
jLnFOJ2tRhiATIDZBmFfDY8VRsvE6ZubYxHVchmONfoKH/F9f9r5wro3gz74gxdb1oPziyi31JZz
OPhIcGmtwUz2EkENPsPPcItxdZZpTy8mZsbTBtc7xpb0nfQ/4My5fArS1JiwxMQO5cBrwhXCKoNO
CUH8Nb4hOnxYzdNYQQEG2RwnXBktIidNQwOsfn6e0vppPcE0gfe67YFAdBUztIlEj+pajYH/7AXU
kkoIt3y8nAKc5pK3roOikb2KxysfcmlC4B2RDH0pJGRTJCNSmPBd3fEqCjAPhjoMO+jjST6nnhW5
KgwVEvVIyEcuqhC0CHKQeKTipxERSwyJ1oKvCmjGJJe4p/gniz/8FknP00a4qPSS7yjiKPps4D5j
kPuT5ZFTbJsSh5pAAU1Mzfs8/U7yrvRhyFAshSpBA3oqwQSsTK1lHkYH3+ci5dNLxEM42U6f3tJQ
6kQpFJFAy5+iP3UHQLJMP1RyKbTK6DDHGpZ1J2qFps3TtHoSl3quvikckbrsWrC650KVU7qARzUr
jiR/AmWUj/eFy1DWLwsNlgh4C6rAGCXa4BKG1CljRL2oXvrNQqiFWZvpaqVrCqstg527DGCvhlQB
y6qdQLvmD1owPlizsdk62K2ERid/RreCUr7cVm+s1VLGzHNaozcvQv7KMq0h0fR/9Xi5gImrrJJi
0mYdVvTETYmcmXWyQO4+ohSFAyHYYVQj93YnE3X/OvBNhVL/odwg54Jloi45G1T/1HVR0/CyrSwu
KBn8rXQGd9ivbbDCuuATKwEa19/LujLJYNff9PNIx29bmTFck58nc900RKSWTQrYe4KENMBvbDDu
VJSSezMbUnpwT0CtjDKkDNbwrxQF1gm6s4D/8On8NMQIBAcCw9fyIq8SuclggQP7nG70lBS9CrKm
jrTCM90jsx0ZBPCAMohXDMFE710r2TxHhaEFDVQLipE+1YBS+/wJ01uVQK6umld91Y1TmzCNicyg
/VxM6x+Sd81GKRDnibM5rr7Gl+mHzBJuPL0KjSV1cn5+bfDrfjuHloDYMgHoyoVqhizCwDH1AJm4
IDXZCW5ZwVefbsVOJ7doFWAQIrn3DfYJ7k5G8It1G1kwQ4nIQbVSqLaQX+AKUJF9hQLwYdgkiy7Q
/pFq8NUCFx7jluJgjci0dLwQiMI3fveopx5Jq6sT8ZTDIRAhsqWhnKy0FDG0rinvwSN2BrwlelJ4
/bflfFggWSUj1dF91aUjxegwymAXpYyVowztNgYIyjf4ItRQNany37NcRhD3pP1pJD3gBz8VOIsa
7xKTvKZ1X+gb3hjCZrXOSm6V2gOrRm3FBoscVZVMG5UYy6WK3JmCVp9X4PvUh5HJu7se4xG6R8w+
SnOZzTB1gfmDBVq7TWo7SGyapKkzbXyeKAegmPU18IU4Girl+NI/XTOAKU1pUnGSSHQXNOsQfvdO
ZU5/gUu40Lq30xEMB000xq+JXqcso7gMTd33WnMkNvPa7D7O8MkQkTpO8+Qf/c1wM8z3zzBqmfCn
dEAbECWQ5RHPiEw7pW3d3EVEcUGJoJ2FZ3xqM4aIS1ibGiiCaKFHU0/T2uduNxPi06izvDlSoyou
CSpRDMQPnZa4Vq10qda9hL+QCANaYhX9zhhzsQxD6tYpIxOkegRmiBvy2ym63DfmPUqsql/p7K6q
jsyzmFrmZsyb54YJUSdHzL7i5iHb48Ds4G/vnBOqr52ju/FRrxZwm8RXi7HTBQIedEz8soRfnyiB
TfpJ47+I3AVLUG3X5MNiRhl4NvNkEEPI1wMp8CtSKq5P2RpKuQa69C8hh++JdlgOCyTjb1lLw2QO
s0w7NZ59tYq7GzyHu0FlLP0VfCSZ7ILbET+vfqZXZqIXsT3V9Mq7SddHzjNAHzaPzSMIF6I3ZJxq
T2yNC4TcIGBKmVaC5v6+EYnK9CE1fIDfRGNhNxBdSApYKgQUsdd61c7GvwjXXejVWiMxjKD8UGvj
jP+URKMgY7BtJcwVSibZs7a0j7HbW5vJkUHgvO3vEE5tnc4Hf62ChdYJCcfFRxStPRzoq/ohaVdE
+vgvtFgJVu84wPjKYPQ0UvvL6oiCBiWgNCfq9ZzhmeVgm8E4w/tFLRxmCf3Uvyo1P+gJ88i+kBTD
ij2wc1vepN4ehBySk5QYlveJmQj0tAGsgddptg2etjgqXOE5dX6dfFtGFDDG4lK0w75UPv0yMZXT
ok6f+Gepny36ggumJFpvU5sA2RaLPiESheYp66c6vHJDJc3AubEyVoa18XNj3EIb3wpU+6rKNbza
Kdak2JIlSKkn9booHCII6rNqb3icGkyGuNEuRRg+sglmlUtl1f3iC4HYMMBBanQzuKj4EGqlakMf
aO5ZRcOP0gotPp05P4Y+UWU9/Q+lepsEQm/AcEXghlTBU1FaKsfSpaENW3O+1gxF7mTDOeayUSKk
TYgs6JY0seQQfEgcrDAgdE/5oP5Qnyjl0IDhpgTP5GscjYWVfUD9lGFKLSbW2RoWsXZflR/dbLhk
/wirREpToqmpe6VdfAVS1VqtCKNP6F+W4oxGDyL4JEe+x/gFUv6njCMdgIPXT5d0mcxrgf/0S4Fe
b17wJgDKYgzn0cfJdxtndAzMdvRSPwf84VviW4CZgIpqlVGyptUcPDXdRD2RBE41q3ZwXZfBQmqS
L9LKC8MCSD5h9U83tSgzRXjSepfCIbWRRvFBJ57LS/QYXRw6LxXS3T/Jcwe6UXB+UV8RLeSO7pGE
tLoF9FXUwqtn+sQMK5DxEZzZurY8m5i0m8nJl5P6DleMfF2dydvgMjjh1l7Ft0zOZXK+Qi6JZl6v
/AAyX/Z6MxoWgqaUFjAPIN1KTc0HPTeqdCRrKOVCcVLpzK7tph2KVPqMbrSpz9ybspP5N0KTuzrd
FGJg/kJzCWHWhwB28grB7fIEsJf7p1dOp0Ao/lAwLFEjGx/ov56Y92ueUkRXxCsJvNaC++5dYVZu
WrfwCTQYFpJS8u0/o0dXjH04+zI/723NtuF9Kybt0J0yZ5MgA6PfcE0rjWLF0oH4gK6Pb+Q5w/u8
EnH995CliZGqyLv35JGTdXKMDBWNU5ZZm+aTQwE/hqW0avExzdm5S1DN2fykPGcbXia/AeLZ4+I3
eS+fy/O4MDuPS9CGZ9dljs/zcj8uJPvxh1kET6ZQ7MKfe2/gNsWhBcLU7LY7x5vDNDzA45HFitxC
JQBPZ7UyqZUzIHkNxRWKA+IsJVe60WpmBZAFhoqpG/svkvAN9W0a1VVaIdHnJpdlhmHeipuoqGCq
HoU2NYEUJSpcG0j7MSBBTEiQ+gMd7UFWguV9beTo5aeccbyFyJaXmSZWXfgJlUc/d21Of2rvklah
aoFrrxTqVJUtcdvnKJvaTD+pmIJRe4JOSS8lYjo42ZvVR5/aRIpmjBkc3S9M3V2YaWtocbXzQiYm
aFiLh6gENR93m3519HHLBftAMxCweh9gKAZ78GcDpqQfeDOUvlaO3BDp5PLZd+EeoE7hpmvWueoo
X6QO/GDpdWJYim6i22Dfuww2k/cwM65FwMmsqFYvgXGHGvw6L1LYjT/YRyyns+xk/VecXEbOhieH
aVjp7ZPP6JgIpDsnospdnLJ7HCozQPvxl9ae6GyYEQmYwmiffJyNNTUo/zLa3lwD92sGjjwcej1q
7G7XDLDex2Vmoef828sw3V+Yp7yCHTnnrERyU2OYSAnflGkbuCUoMqzbVpuv1aUnBso20smmAGxn
yEd2DSP2GSVH/L10trQUwFgEWOJaEwtcfS4RlLQqViFmV9tZVl2tYqyWbUIZpO0vpVx1oNXSrHcI
Uumb2fpNYSn6rLyOzrL1MVxBFdV5xqDJpbHclP8Lei4zT06DvUUEgjta9PFJcuSapa3WfDaYQZhp
5uQu4JaJBdykq4etMPlEIL5DSP4JxUwrepVmqbmp54k+KkWlF1RpL4sume7jH+sCXf5VOg9Hx1XH
QkckT4OzxEV/cUaU0a2WGKk0sFSYj5JRcqXtR4bQSlq6a4QcCIN41quxVH2okDA7qBO70Cox4osW
hDoW1wDoj+AqubyxRZ1p4DBiDIxPpIfnaveLc1IsQSE97BigtYqHYv6pNYEnE8J443ZGrHH0zp5i
Yg+5QlsE9p6Ca1SxI8hACDPoO/i0GHi9gFgbEmBCJne741vVfkfUX7QAF5uydwo39RzHcDr8re4M
k8Bg5Hjv3Z/h9oTa13+3pmtGqiFbJEXhbhXdwmSMvPJgQLCaiZ2D+1ucY7UgKklCpSNNnDj4m8Ge
AUyMrPrGeTwcjy1Mv/qFqNQoghWSKETl+D4vxhmvwsAf2R2eucWf5DpZcHgGWTELydxW9Xz8hTF6
PVqXBVlc+IXljANZ/4ex5hM9uXxd3oziwDalu+5gt8lBy9efnW9DMirkykZ3kLJ0TASxX1htpJoL
wU1i65jkR4k+P7+1997Nf5HRZuvFOwmvhv5oIc3D408XWpZiQtym9eoy0YWF9zN4MksGEleUD959
bGP6RUhcX1wgJcr6Geeie3MTPLxiF8A+eHInctnfGqfg410ZcPlo3O1SUAhwF2hVWkiD4bS/fWmi
/nNRgvp6sTKkNndnA/+HqQEF+/yGOZ17+HdcEr/u9ba3fmiagUY5NKAAIQN45Qb1dOUblFrXpa2L
NPHipZgc26gwU7f7xuKD4ZCvcS7KjW9v63Wx7hWv0q+Nd911r8JLX6zSztpzlw4qb6uIsAOTjvZ2
uOmDAE2EBJp6UGxuNT3U7SmCCyo1pKWKEJO/4kN6QgFrgMp0gGn4nuM0kd2QUYlXrrRPFGNlVGpg
VP612kVX4E4cjXiW+bxf5Tn7c4YAtDW6jpentMIDejLqzOlFvyLECQzvldtVFjM59d7VuycvvmNz
rrL7GSov1PfK5GQdo0Oj748cebI8k1ar8Nb2Qf1Lz8iwoSLAYsY/D7mTQz6/DikNlj8GNjnyF6nN
9Zr+kpoGAiRy6lLr7ala1suYf6rUlj2NATEs2B+d+YGiVi0MUIdI7QwZmwgr0pPqBWilcoPTcFWB
rE3P/xzA44Ob30sdb1Ry70CS1fqi+9fYr2TOxXRcdws5eupQ+Ed8DCOQIOa8k1iIpQNqBFlqcFz9
HtZzFauYUMMz3betyoq7Tbddb2Pvao7TmeGelXoN61B1TfhVqbWD4lFAieE9WA9O8/2BnzBUuZlu
UzD5V6vIfU3/vZfUHU/OxtPuma7m6qkBp3evmLFKTz//tjOP4JXs2skraaAGqUFI3LYPGEDVS0fA
/XIjC2xjNvocApaAlmiWyFx4E/5s+a+TjJmmR5G3B9oBcMQH76iDHFhnl6EgODiYfhDAzIme9jeR
7+PNoN/CweESyy0QEAETDoHeR11n+p9y94SEiJKK1Vo29hRERuoU0AKpJzsWB1U/abE3Ra2hhS6l
x6uUAmYVJ/C/liABn1FrJHPdmgYlwB1kUcHMi/Yoz6uESVCpcH6SIlbia0dRlhir7IiM2eTMCpWC
cM+QRrAtTuk6B8o8ZtZQ3ynFIlGk0N/2KNz5v4LkYyBFndRj0msf0HCnkic9px6xXLLAKZskZJOY
YWongcFuJWvDqc0wM5JOlj5TRYIhGy8EQ+sgGnHjy0lUVJ40NGQWmj16DJ+JYPMP41k02ig9Llp2
lWmW+vLlLUJkUqqBsQmggQwq8hjsSWkjnrywZK1DPY4BCgKW5iwmUCxsVqLB27nF/e83+ixoi5Y6
MlFEohZs+geayiesyFCjkXqIprGLys07oCC1zPyJ3r5RYkHhPad9UJ0l1Wkjmt/qI8iUSNpck8GS
bwtap0muCCdzIL2RJ5ygjyOeiajOYHoY4XDTX8Zccf1bw0FTKXtaM+XQkKtEEPoCnUm9RF8TAmRF
oKXb2Icyu5AB64bugBLym+eIMir31S/wHzqK4/w4/+0sjQ3h7GiclQZaHb3jxn/vSJAfxf6l6GwO
g5zzwu6zyAm8T5k3f7nD4ULt0nmw1tMkKdM/F3iN6Q2Jyqpi4UBf7eYWIlwJFxDQxKAswU3wZHeT
Wzvdds3HACDJE6Sv6Rwa7HcjMVC6ONvQFRrtP60tqjjYz0l1cSFQOWvuStJdq3q2/FfycS/co1e7
BDzkK5y6zfrJYjQqWolS85G8nRr2U1CpgkpzFx+jaz/rnOIsSaCMcwvUTE8LN94d3oxcHxgEv2Dm
Bm7T/nPqto3pRZf5qnYI/6OnxF6iRmVfhGs+TFsVPJRmHjmMal1VuJreQB5DeqOkTJ+oMnWjpRnk
YMcblLdWjfTzYmUdVWKDAfekMri/7rK7pIeiC1LFfob2jv6lW/7lCUnpjZgXO2LvenUsFtqOp7aM
rjQxxnDIZa1LMYIaRuwwUmm1pPwpXQxHixEtCj7ImllHxUE7W1V6RR/nPvs46o5oUyN16u+39n12
nU39dyLUpYBwRzEuRSGgYoE/tJSlU/QxwmnjH4cVaB3MKKEfpsudqymiECfk8PabAwl6Z8yqlT4S
Xs44TIt39PzNW1dJVrOp8UzS6OMQwSM23KgHjCKY5xI2mQlfrd9h4NGFhv+B54L/fTu/UWFR9tXY
0dwOuZtLVfuBRCXGqyoV9J7JCyIe1jYfaAYKoAJNFHVh7k1Ef8TNh5xdYqgU2sIRJFhe0NKnIUyn
pcd9h76T4m4A+14eQmkOOwh5R+IMo2oQIYmRGP4ZrUtDRfcXBUsFj7OsVxwVR+RZNPMpOjnp2KqB
dAjvEBp5RkQqe202+x7J7VSJpSBSCUfpcZJSEqiaSkUFJPySDBd7DWNBMd61HRv7xgM+sSZ+3BDi
V6CTalM/RRiUoG6pdWi2QPSOoU+xXItSJFZ7oasZFJIZ0WsRUCCYAKKUig5tYtDrnedJWKtgRlzR
BacCKTFrb3G8GuOx9bMyWJyjCipZn3jKqN3Gm04cxzYqTPY16zhSJ0EcblHOlIaYnaJBYJZTeml0
1uidaW3lJ24mVKsC8B4yVORDbwrGLketysDJcoshinjAUi4TrU4a8kNJ4ZAgR2JDo19k8Ty3njv7
PgQBpXvaZr5g9ISav3GfUQnrxt1AYDwgUOMc6URcwqIHx+KVTOnArR74tKzw5LwyKAxiPVD+it5z
n158G0HFClUQJjFUgRiiU221pB4HPncyRP5CdBxiYAzw/lgUOrhW3/+IkeTp1BzL8uDZFPMShM6X
C3YxlFEvvWj2bfkBr5Rcjrl/wCQE90aVNTfTf9dLYMIsG3FtWevz/7VVJGyTYS9vO6sSMEy2EuRj
zZG8DAilXWayDvJHq4i9LzKZirXNWrWLLBxOtaSmxjV2KOf5eUj3YPtztncblPlOdKH2/kW5ZSYg
S68BH3+ih3cyhqnoGLfJY5HDc2IEywV5SFLBA9/bhlX/gesd3Fw6/dfmt11NsoNX59rdjSrzXS8T
PlrrZmF4QsNzZab4tnXDDmfnyUf7h03V6hI9GlUiTHc3rnmInJrAELVQk4DZ+UUFrOHQP8/OLL7F
Ji/dyy2eyYvJElP/EJWo6wuBLGEvfFWKv4Um9G5/6X+Gp4gFnNc5+jiQHKwRWHGgQfRnGnFPXCL2
3W33OiihEioET9Sva/wopuTwGKAi6zk5aGFhM+DhP8oRLogUJ9zy0ojIzG4CILA4QJcUihSMWq24
qFj58U6Ds9L5MmNAoiw4zc4NJ90s8+POrTe50dopNZhCSdrynq1bN25LVEjKfAvOuz1tIozEqvkG
76noHpb4QNIfPLqbZRVDJNkUvn01qx/wxcSLziwufeYE09zOMi325zyCa1jxlB/VSNNvDBx6+lOY
VDy3j84aDVKGDLgQM05msg7uY8lsio1pHWVLUELn8oO4o3B1p1v2Ht2YVVeDIYQtGvxQaFaSQ+Ir
M4dAq1apyKTYIBFKFuIXPQgew8UZM7JYdZGEUZqRA10YigJ5PdUbCmJqsUtDa9EcPuy8Hy8Wojby
gcgP/uJ4PJg1x2EAk9HnubUxQbzTmeecyVyFjrreUHdgsqrLLuqXAHrRw6lcOFR3Xria6ICWgho9
e6H4V2JfWh7xoiJdX2NVaJJ/yt4zFYDydN37SupNdnkixp+KnVqsryqe0nf8w8pJ1ZZ2LENjXjTb
G+FVc3E+/IRWN73KO0QAEW+5zwh5iNeYcTHH+qN5bHMreFWHBp/Hw6TWcMUg+tGqhXrm0SfmkFd4
SnhhIX3HUrgZvrGE3FrFkWaePibHHm7pzp+MWEnqJV8m03f++I8Vk+UyD6IyYEmazSSkFK4CogL5
6O7kKBKP8aW+fQ1vDDg42MxieVvl8ateIYLC+CGFmBeQuVifOd+vmdvECZuboq3PG6bmU1cbUq6K
PheEGc0VedbH9tUaFuGpbH0XKpfULka4I7VOFXZklQfCkoQFoZpWxIgp5C9t8n1eu4feoZOBubL3
c8f2d+8jNc++3corLJQ7WXwqTxZy5oPjYUq8v3pMDeaD70utStbZ4W/Hylu016CZ2AgwJ2djVWAR
Bwds4N+H+qG6pWK/f5wDwxgMtiDrfRUNCG4MOCAVy9vdlvB5gIHaTcoubHgqM+VISqqkRSbNEX21
hYQFL6ykJQwQQukX8qlmhUm8/HPQ0ZMd4XpILp5zOqUg24Z81pQqddfBoY9t3914L4SNEgBisKwz
zwALqVHLNrrBPZ3M+hSwsltrnX/c2lWDZsq7ugzQkyOJRTlk6FXyVNamomTTr3Y3/TJz/DSLUlXm
IVDf8s0o6PJEnXbp3cXY4isdQZlaVBzKI7ccpyA/BRKZxtbJD48dZal4rJKBqLoTeKv8QyWLoPeS
k40F6Z/J9CQhkCpbz6/sNN2+4J860trUY9RnymIHScGJVJYPjJiBT0NE4b4tQLhXUyw1AddFoS3l
1W3d0hwfAKi37wFHD4Hqp3uEwwIjakvPDRNH4mIxKQQIzKvJHmlTRGLSylCcfWjvfdfACD/nPTmz
7BE5FRhELzAghG7+H8ccw5ZSnQFPEO8eczE7ID8GoveITiBGjmKFJOOySs26x7iMvgtoSes1a8Lf
pVHwtFBI/MQZUgP+mXxJCCEmJthryjUGXCz39G+FYBPxbfYv9+2Vph08Ls7Z+qtCOceaDSEYSlsI
mg5AhcYKXu7DmbbXIWNGZ+tQFsUClqXiFfgM9XZJoX9nYAL0pzZ4mjlDoviSbqvYoMoHwB5glkpl
kdYW/CYtzZkqDwFQfX51U1ST0nlgdE6ylHmuOrIqOdArKIISyIih8CyIyaYzfHTpsoI/ffpE5sOY
ew9Pj1YGzxvBUwz6MZjINS6x5qeUDtWmBGrW1szD+nIuRX7Rdut82992OsVbJ0dXSoq4vQLdmSmc
d/HEetqwTKK25cSKxnt0Mezg1OgUKSj/f+N60ibITB4SAga1Y5w87deNVq9WJx6KR5r5P99joySm
VcoZSTmU+hdLl84/FRhQy/LgU9VrvKVWsDZ+i9im90URA3EzcVLkMKXawvm0YuDhR/eHbwz4B52c
MDi+kQO307xXu6kDLDuMdI8ksiy0ZDV46mnnhR+qJV10ORMi/JlpbobrqQffoY3psDIWjYVsx8Qk
HQvV4TLUANxUb3lya/BFhyHHrafDy/XfB8Dqp6OHLp1jl7K6TQASxV33Hos7yxeoPaFbM+0yBjUU
00noISu9gr1spNcRekZWAbDMxUrqz5VYNXr/wjzTG1vEOag8nVdPp7GIlKWaXManMZ2nBwmMiKPr
uvo1mumbNeqodHDx+2dvAFUL9psns56sZNShCtq/jVN8OztasbzJJMeQQmgBD24uxXXQE5AUlcC6
GQHk2KSzUlQSrow5GLRwIvqJob3vBG8nn5HbAHP6LPu50YWaeTIaqag8WjnAOtQDwZmbQTgeRS+K
OtHK21Vjd//yLvIaZNyaSnSZlJBzkh1P5hsuTS6LtRWDGqJ8oZDhtNdjfetHVFqoS2KYcDq+UAJL
IcpaDqEvqeAQGh36k+hCNApeaBZ/Tc3DA2XVmIxz44Sb95GvWnpT/h11m2SumgDJA7UII4AEkY38
oXmCqwOcqXVaIAWnzBhJGF1MOMMMinxhRh9mE/PzEFtwOTepUqUILGNdv3jTGK1187tgF8tuHvFL
/C4mr799cBqSPRR3bu1oXZHrbJzs2vkAL8BCj8CNcczUpXC1G3fWOKwiVizfz8n0bWUJqr0ctwwo
/MXrPzrk7scu12FPadxcNyjWbB0iTrzTuEVFY6OW4YgiqERSuYgYmGrzDscoLVGs8CPeLXkkm2wk
xDLAhmkwAF8AR0CYHheGnBIwf5RZnQlov6gt/A+UjuEdcNQmaN8AVo1qJZnMY3jxK7HcVjTC/ICX
Sbc4kiLJl6wpjqVOxcGXdmjB6uInY54oGWGGufz76xIvuI6Y2YB3djshwgqCVa9I2ZtBeg7Bv5dP
EoMI86805UhaEGpRwphcJBmBoXaJQKkZjVlmvW2iMS54yszIQuxT8G0KSnzRNtHlmtpVaNyHPvV3
WOzScL0Z2pgakroxdGuM1IpEYwPRV9f42+UiF77TSkrqUrLc0HXinuFQgcxiE8s+lnifANd8xyHE
IVTvB3I0oLHYOxLcMIIwF4kGQO6k/zIBaScot4aIK72S7XYCKxAL0hbI97LsLgU8o4FMyG7pafO3
/6jKglO1H2DTPBE8J6ByKE8SpCz5kzQlu/PiTNVD18lAHJI0Ddo5okYS7VvrWkpDKmCsbPYObaQN
98oB/0yZC5h+hxKliEnTXSr9SakJ4o+UsKLrLZXiaDe0C8s/pTgg/MBnVYjWL2cd6mhi+0ONMwKt
v/+9vBS4ExKVxaBfQSmdnDBhCJEuNR1DDiEPeJGSCqlTqKn6xB8OkAvC9nFk/Mvf8K+KJWq3YpVy
BLoYiKz5YdphyLMTggD/20QVVG+aDlpHjCukE6abpqzWHEnOkIjW6kBw4WmS9N0tY5ok+5yH82MM
jP7/xjlcV4wuDFGpX/iAX4I0oOpoyHBKM6mVoWhHeNYRmDfv6A3wrQurxRl6g8TphTcNEd+y/tUd
tW5eUmw/ODXdqbtsJU+7q+Z+l4dn2V2Fa/VJJOYSOZ7xDPYX0XEahgWNSq4uYoDMyXVXaMQN+xMo
TYc11s3UUaPxKx6kXuJloVyVhZxrxnwoKcbtEp4j0AdTpiAqMl5Yh4YrSvuli0etAd7OlIMH5aP3
Raap/dKrC3ZQXas0RP5AsEcZiAq9dAV2VQMQXDygVTOlrpUOwJENT4bFNGNL/kMri684bNAbirZt
DDIpOiVGUtcNL5E5NWHvQwW97lL5asYOM1cxs9EL8S+qYNZopAF02OjxUaMb3h5JrcWAdWKlIDXy
mrlyjHgVlZ1oFcd9NQdZkPjQ0l7CXFp0ayLcqy5NLzYNMuOgMFcVt8e8U2Rys7jAO0gXHP0Ggxut
RqrdF3dHNjdlNQRB7FgDeEoBivqMyBm18dRCR2X3qJ7avvEBY5C/xpPaVP2KLZClAuk0wIPdLrRh
7AJhammsuaW4EiKNgc8tg7E9hkM1M182E2JF85qr2D7SXOX4/GuDkvXz1jEpbcqHSZlSzsJSGYM3
aNE+v9xrpCjHxSRu+lv9xREG8dr8SL9S8lV0SXBFC7zjuC18SKw9mJH9mJ5mf9tkQRLX3+iAyBbl
NGROFTppqIPy8jZ3bouOMkCQXLvRsnLodd4wieE15jpTEA1Z2FhH/FUQIPLvi6beb0zI+bT0sQIi
SMYDWGrsNEXVG127esMkaQ1GQp/CMFDjQcMBQ85MgDCUUco8pWBexjDFosHXQh0n9YN3HVARv8pY
CTGrgYb19biShAhvIuAVLigz8YISDM4LGex9ICI2aalmc4LArF0MqrXvzMRrMhmvfpUq/9jErYyR
qkUrA1LfqQxL8/OkMq8Mj80PSYurv3gyLq9QPzZPGC+LodB++hTzw+8KOT8uP3wyF5ksB83fuflk
/WDuagUyA+kqU9pQaYTPuObtRjjGjl7MGj8svpPyShaw38GjxyjdR/QO81uKwVJwox8YvI015y84
RXOSs/gd3viDB8DbrmAdxpSNl4JD5cjfPXB+D99hdrYbvz/OaXkPb9Akwkt0Y5rgNT7Hz1nxr/hX
/nvOsrNyUk1+/UdfQp51/UYdeGtkFsW/zXKzfM9KTPJZXtgqHKRl9a/6V+AMfpzMqDZ6zr4Jv5/+
/RixkdzggCZYL0JGK9rvpDIi8T0gL4hK+PBgd4jPYf/QfyY7BqJwT2FFqhbMKfo5u+jAb7Tt40Ok
bQ9o+Zzt4/uMJ8le7VO/wtqyjWuL6dvJLE481T7W052hdh1nuVGxS94GFykRIgJKN9e1L5hLpQh3
RnvLZbZC4m/JS9EPhiRXbhANpYeIIAeh+5DHilfuFLEIUj/sQRf9gRJEth5chM2QOHFxo6c3dMNB
4McEAxTaY5fgQE/dF9UIshETqI3sWROtX9alPhyGarSETZcre8zLDRfrYCvLDCzACTUECc01XyzK
jgJYLC0UBjUKrujDAZ/IjhkczTzzdJp6wB8OFwpc7AgmQwCPWxQtj+aLVHmKf4pulrQ9QQATLMlN
NB6TqgdBANg1Jfi5EaLwl+uiwv7YhMPA/3UjUuR/zUCSzS97PGvCaBWrke4fLUA1T2Y58ZrEbFVf
M+1vKrUYYGE9CPmkSJ+RlOup9MiLrd/OQnpLswF8NdpgAz0Wphd/DmW2abtN3HTVZlQOL/6V3uz4
69Gb5EVpmAEF3uyBeo31GSNEzR6lz/3ANhWscEC+PxsACdD+b+KzvrHwRQloZqnlI2ec2YxRqjPe
Ez8hgW7OXFmiLAymyJ/IN4lGqEoJ86I0bGdVjtLb09fxPQjXERhh6I7dkMsBcf7AtXkGHbCno3YO
+vwo4Iy4eLJwiLW+cJDH49C1goijS2EJvaRs4ZEzHms1UZOVp+ZA68CAcg7oFXLsmqEdYgke/nVp
2YYzBm8xMUaSf37GzqsW4NVUFgQWXgWQ3NhI6Gx2gqfKOk1oE63Z4ML5sOnbXqzB2m6GvZ1d52jb
tutyACyOJcedJ0pP4aAJwOqiqrcw4J25nC0Ok3Gs5wFi6RGQxzOO24DrYTAAoIWsynHn3PDK0Olc
LqoxBgT+AAd0e/DX5UJg4JvLaXV7NnuJQz6l2EyvmW7y7h3D4MOHHLKHiM24Dul8zxiIY240rcpP
Zzwe651BltbgM15wwL1kh4MphGs9ugvTj6PHL2aChzBN39W/jYKLGTAfvOzX6tX/eswZYj/ko8C1
pxPGLbVmieEaqfmGEZjn9F4sO7Q3vKPm2OV3WYfOLu8gdLm+CvZ4FnDOLVq9Id16rAg4CR93zEsD
Xf/1wrFOzZgenE6rEOU7hy1oimYYcGxU5Crr4H7jL8e+H2EeQcVnrjr9akgsiiLAqSiGt4i4ju8i
qkNsrUAl/LkYJIQ1RTU6ERTfQ/IfvCYWhK8a3hErQob8qwhL/yAgQBaIT1pdNaWQxXJgisujH68q
IelMimjX7FXZYbC8LVQsjrUQ7wc8Cd0BI/7jh2nmQ4mvWjWgp+Gz9GO0YGmLccIQVgIiTibWN09A
JsdC3VHSq/wZzEYZBODNz2GQ1BzEiTchfla/T/5AJsg+67nYfZ9ARZB8etHwRDAjfkUKbVGUhrWa
TfIXxXR/z7beqna3MZeVij4mtFjiWBFbmQMH3g04UzwncdVf0IFFYsWDgO2FA6alNonMy2RcWimE
FCmraFx9ZTK8hrKMndfHMZNf6hHmUWqYxGU6AlGGPIQDl+Eoxymy+Kvz7xU/pd7WmZnWI3AQrTfd
LmVzN9HECtn2w4iVCEBBl2uTq8blgRzQPsmujivhHxRKe8CW4lgbGs3KsJScfbB44QR3yME4GPrc
Ng94UXFIJj8cbFDcap9TbE64IMm9zACUJf6PpvPaSmSLougXMYaApFegKHIWxReGiBIUJIt8/Z3z
VN9GbSVUOGHHtdf2ablUuGesbTLWWOZacQfq7/wJ/TB/GX3b8puxStbfgeITH1/1Xr8/nUIMDcIV
tYBonXan6JZz9NVAIhK4wGJ7jrfEb8oRcwhryDsaD/3DyhdZQszoDtSkjb0H6gU7LyF7U9A12esg
J9hyCbpLUC0iwXYIP1UALHD81QSZgCIwNvzUVJ28sclpNFasIRRMYvJmZD7FGW5fZMoKmMJTU3gi
ko0zTNnXZ+TztBTnmjlSPwaajPs1+u24HbOFWT589SnWjJ9PNdR/v90/gY3B2q/hK8DxJjvLbsJu
YIqRFv8waKO3dpcozRsi1E2tLntz+7fbEHJNK4g8glJPI/DJDNSbU48e5scN1QFFF2empuTpjfbf
xiaRDlPGzDIHilHyLBOkUlDSN6AYKtlntRwarotMH6lMfqBU3YAdRi0qDtORQSPeg14qlg+N7pST
8+6n5jRE4Lq3CLOGAB23253mKjQpE8tyaFh2wQD9VttBO3ojQeczcl0NGtRBt8m9cHDA2Mjip6mE
jqpipDSSD+vqDVU25T4ZMKp6awBF8SMT4+SLTZdQr2r7u0ZdgIbKMhHxXZbqBdRpvvL7amutP3Ld
ewiOdlW8ESPFz5wnU33bc8dAj0pPDz1EzhABwsT04ef7aLOMmt12/0ptKLwu7lfSmyGkbUrEYyhJ
dZuS/cM+wnHAe2qRw6F7Qk03IVRrjvAkIuPn7Ev2Fn6YRc66Oz4K9YcnwJ+Eoi8xUX+qsAhxz1+R
Rma6tvRjgf4bQ9VMi3Aj4r+EavHECYIYDCDs0Rqw1FHcRGLMySXwp85cNDB+eQjqJawCD82JxWbE
lIhDWFsWHrCqGMkXAmUdhL48H/XavM/hR65QXgq8U3ClKP1lGjK9Pq1qID864PHq+96becxJBef7
e7CRAarhQh/rEFc21A/vwVxtMp6AR1OwH9LwrYqQSx54cTHDOLrDFyqtAw9SwVQF46o6r5fOmNRA
zBh1zFaZsla6UAoSzU8DnKHoj85qxvRDVD+8QC6D1fDgaqhizZtDMQN3JEz1QAB93/CxGZubA/fV
lKcKmBihwq/uF+ErklcEcUqECQ0ZGlh5AF7w0EwCWIY9TOFbOZjk9gyKqK1MFxklT8JTzkXrF65z
olZ2fxECaSgphLEmrUNUMqZJQyhCihfiMw+Ez4lAETAyKOncEo41cUlMyObyiv8QWjTz1XoEQQk9
wOIEtMvAElPfaXESToQfsyGVZczxhZQNB29NAMhCaWDw0teJYVXmUMmPc7U0nh24jr5Be7HdGcZH
fkRXmvk9AQvX9r7h6Bi6894hLqC8pNz5X0eLnEuBjZ8NpL4OZ3BdcWNe0F8FYPkRjGpH3oFdYCvi
SZcvI0PYlGQ0Yb5zFXoE7pzgLVdKTPhYYwQM/3EmDjZYHOqD5JDG9sIJXlzOvEaSg2EVJPggsQKf
o7mR3cSS4WDemoQBGc7WpFQlJkrLYBtPGuJsLbgIDgEtExFNxknk7+IzxFMFvm0+KDqufqp8sdXY
ZgMqvsgbkmKURcjEIxW/+BAIsD9Kx0wjzqIWsTwBCatohI36KbpYuhHej6ldN/A2cRlxlaU6jHdt
Ts0XT1tNSGyXK4KPgvjqgGatrRDgpTdPZ8DycFUYm8MgGLDtjQKTeTHOyzphuLh6VlNojWyonGMA
Po0/6c/M5POxTUciVv4YUNNMjNAIvW0/oE+H5YPwI1U5DKv9dkL/KpLjFRKmn2CfB84HUW7mgiv7
lNLV0bJ9nI9iZT0XElSMWovJos5wAX6scprBqS67npHGCZ42A22xpCej8geGDaGJxDuVQ6fIWfvh
/txQnRd6qAWJR4suBRo5hNbgRcwmvZQGgLy5kM/f+uegiZ7+xH+hYcBgNADRTJEbg72J7CM92lOz
h9LnLTQ7sdkRDD00RRydab7FFDXxr+mXlKni36AUunTZbDb5C734FqH//KRa+Y47ghcW8kaqJ9yQ
BCg4xRHtwqHZxsSYTtt6xnm0WDdCuaHRmCbyHqt4MassJpCBwTU4YOiYNhOp3kuhythPiLW6DaDo
IAGgSIESkb/Z7Xym1UHmJ1Htlxcbi8EawmycAre/R/E1f/r90HyRYeX+D/WahqWJwrB4PbyxT2jX
QvJea8xaWnm44G8nPZiIweQwHd6HUYzZjcldI/uLXoLHjzoT/n5ErRIJfKz05vBMI3HncxqrhmdM
ua4qID3W5RJKV0lNmjwFBhfjnawJQUADxwbu2bjcGUOxUHsNQrYeIJkQjM91LbSrwv9nIimVZ0L3
MfP2KdEK0Wjv+qpoT6xUPALODjCLNpu0Bwu6YY45EEDjvGtOdp2b8MphNMR7GM9pkDhHsfRKpnYQ
QaF755wPnUyN6VNEGs6wKgh4skqaVHewZB0XFyuDAz91E+3ySpOvW1tGfzO3pTJjhZCkfRK3niA6
uUDsejyIAklSEmzJ8NPMsMM7s+RKrW+W8owOdF5Lhyt6oW8j71CEvc7i13kWeqEUBnQmmjvm5N0p
vqYkusN1QdU4ZgDmPU/cAynm7KrSXriEOTfJrBmy9Q+M/rjHG2R2DBQ0nIdW1dw4B43nZPLT3idp
83lPoAif8KMMiRlx2jN5x6Q0kE2g2vFHFkifVC1H0eI3AiahDM2yuRlXvsykILT+EHav3AzpGsk1
qXRyPyfr2QRCsux42V9o8115mbBAEOJcKSFDXTQkQOuFTYIhwzaaUDCAkoSsTdEwf513qPgkszhg
JY1G7KzJS7XFG/jgRDFZpc+kWwNd0vpkKbHmFP1qEpOCr2ayNw1zMrbfvsATyo5U0HJCbSWVfI67
8s5Ur5+Q0E3crOY2RUxbupIQezA0YVjI5lAggDi3xmJfyUC2rHHty0jdADrpbjpeXMjlcT5Sdcga
+48rol/oW6Uua/F8TqsvydAzltzGnMkscHEvByxBruInQjGoFRlm4IK78RmUqOX0r4/N5dAsqFk5
+y/7cUUJF45ULjUGM/ikBjAN0Yo8lEkCJUZQIjX/Zx0asfvoqDjijnkXRHd0ijPPSaM4h/JM1ySR
VdwpalSxlWMkbn0HzCuC5yDpryHQiga2iT4MOkO9kSQ1GVt0CpE45onFyd1t6FP6b5sJDJHiTpsb
EjBWRGgESoJW00/oiCs1YR5yleqJ64sfcA+EkAjHlE/Q/1cVi66oeBs3YorPcMjkCRU5gidcW41E
VepEOJJsA7bLEAiMmx/RgZ8Xm7641uGBDLHbjyGykY1H9taSI+yDYjSBf1Z5iiU91wEn6IJQWTfp
UmxWl1anTjlrpJVz0DDQXPcJvJM9p9nKJnNTqBEnEKXO2YKmZcbjcv8Uo0QxHchML1pJBr9n8mQ4
ZK0nu+qB6VXsBpBpBo59DseX5uofL2mIsfJZBm80t0GO7hlu8CdDGBxi1YYUxLeas+ccfpGeteuu
kpcdZbnEF9rEfgsmFbWArK8qIG80Gf94XkNXsIkZXvUKdwcrTCjdYq2ORqhrYoF1dCDiDSuRLPlE
kRLU4i9da3Is7T9Q4MkOfg0G0SuoaaYmMee9fMbbgn1tG2wn15GpTs0fFpJGF9vTbCkGNBvUgzko
CHk3gqY124eYxjJCeFq3iEA8lYfrCgEx0phESHRR+uBwCQIRoyGk80G0//kDhxEOeHxDg/+G2IZj
olvfzDMRqBiS39fxB7CT8hAlEL9/DMev5B6PdYJnz6YG8JuGNwo5nTMAMIZ7PBHrhElhyS35wwhQ
3DeqMyaUNB4iecfExbZwsVJPKEG8L6HNkthSjyQzpjfDDNV1LxOZNgNi80wcg8ggOc93wzbgLFlP
iSR44R2uqLk2OrEzomUkIwA+D1M0Ffn6yBHP2vh1GeTq+3P552k2KZ3LZGS713l++tspTml5Qdrv
pTAwoznsywLqXYRsGmky0W47umcVJ48AlFWhgB3LDLXQMwifqpdhtgpetZUJsESXpixIYOrWwOPg
uXQTwjKZgfkjB3el3a9ycLGwMSFaQwN0RK2ENp1KBBsKjgWzJFvgl3VO5905sSvcb+RJIAR31bwg
H2VxL7EPwnjfiCKGv8HD+GE3e4+BTPMzqIhEDJwbCenUrVEgAXdrzECgp2vZFyvPLEb9AXO/65+6
5tjOlNVWzuM9+TXA9aRPi+BYr23IMbk8tl+Ao9xBfRVq+2mB28vySL1syWCJ59+N6QUHsnXXsLT5
2CBPdmwk6S3TXaDdKURpiq1XpgUZGE6+I/eVI2xwLT+C2wCVT/Ciu+1u+rbrWw4341RPqGw+fgza
zqrKfdU+47iRL7CgWoNvERaVPU8Yw92ufsoLWJkXBMACt8wQQwGBgMrHNZH/j+a24ABf0fwTzUNg
G9HLiZUmc54CBO3F3gy6VpbvX3w8jvFbUbsn2p7pGGOQzZUrgG5+sJ+cTzYHEWPgYWwuthVhNAK4
+dAmkdxT/9nSWl7omxUDZUD0jUSbsaFUqKuBWhNg7SkuzA0eEIgkpyqAUkj8Y3SDW/Wrfm9fG0Wq
GmV6uGXIEK4ZpBJDdCMlqDa91gAUVT5Bl3MHgeoRJYXyGyVKe4GuEh2kJTsBsTppLazgBJOKqY/D
E7NIVYC6MC38Tvz74Lpx41r9LdTvDFO/qhOEJ4wLr7hVhfr49+FrLRw+SFBtQ4YWDY+1h2BlLVG0
oT90iajZfvE4wVGaC8DGHqTAANtzM1q/GrI1AKW82BJ0ojEDwV8iLwpAlKTJf3/6l4Fhg8Yonfnc
M8JeyfmpQQgvf3wQJQPRboT7hxi2H0piwHRDaUrMqA4l0sUpfjgRDwQ3SE2mAaE1th6bdjciE/ib
ttFjrpRoAsZebx4IodGVYywyrWhV/Curgy5jzOOpuxvTgqe3oanHofK7rgBEfpik0Vj5Remhv8sP
V6nebt/Lrd4Ouzg/xM+l4fwCI4U6QWawpf9Cx3Y8CNk2CEI0d23Jfx/ipI7YHiOqC1k10BCjpPRY
f0OdeAdElmPD38DFaOpqHcIpAhyTbHRNgwqbnXnhK8HmKGPsaCko/crdDhMPjXJdcs3+7tJwyavU
DF+q9nUDzm3kD9lxmHszcDFnGUIaYduqT/5DJHINLED9DrXrrbGm56bNCmEhCOyNuZZtYclDONt2
f2InrLCbINNsycfnJnk/1YC5+Ns6zsOdDpUumJqv6I8om7OpP+D6Yk1xV7j0rkgDYD+6MgegEho2
FC5AGHcrP5uiIi/cjhu8ylqIfqDEG26fqHUaZZ//ng6D6+g8Sj37eHzKPIF/PBJRp+afNAFWxrXy
s69cSOU9VPbr6s+pnM2U0+HrlC9niDp+l5FrBQJX8NzOyhdCjuHrl2zo59cQogNKz7O1pPSRcqIE
iQ6HM9spSzBjE2OZJmMvNaa7D7E0Adq0tzfDhbbcdkszfudrHchJgMxh2hjmof8yDrik0yRIF39Y
ktK8XoW86sATHgzbkk3jvSeM+ZgZ+pnjHeJmXZdQGx5rlSKBYTWVu0azkq2bOA1KCY1NY9tnvrcM
q9vrXs4P/irIBp0dPR2jyRY5u89EP2mLDIftct+dKwRafI6tFeTUfiSQfOaAaB7JtG6B1Oanq6Rb
D6lsvUyAFBdeKCT//HnbQ+8ClJ9lBzsoY5TBGaKjAt+u802FrSTxKdEaRg+3HW2gh0XQiW7EkxvP
CtfHFYRC9Nb+47kzrK+dwQ4ZisU7o2QCh/FTv6LZnkLe0myORq4rcW6ocpzd1oDmzoJHCf0El3xd
73Ve3Ra9OQhJZ8UPKFbxgHrISyXwqzYSwsoYMDoo7D/saNQKY+WqFsyT1EBR1kQGS0S9jzUDnQd6
BX38POzZOfmtQHcOT6ddepYd0bXB2DIuzwUQ2xIB2sGXXTWw8//psGCig5Byu3BtGBDBPytw5Zom
ZHo4mo6GM6plk9RfeWE/HVqQMMS4p4ZkvComFASUiYN0mSZtvL1A42i9HwISgNMrObb9jc2fBRqn
CHalrIOVJfkqYveJZgcsNxQptUXJ7dtO8mAaghothwsBS6wgXN49LDtuc2gEQb+cYey9oilC6sPP
WGiGDfUykcgAja4GZGxN4M58Yc4nvvCcqaaoTJyDOaapeZPwiMiiev9D8qOqijkNnom+MFNn+rHT
ukI5SNivuxofoYE3im60ed+A+KDNJQkvmsF4p1x1NSSCkiKmK9LSmLQAVCPUmaYmoIjmvwpdR3B7
ifgPaA9C/RBBlSPVnIn3K6Z015AhXatDT4vIC2vOVWaIKh8r+IBlth50yIlLcdduVeHIXV0O1gFR
ZTR/nh0CyFI87wkThyAlu0NfFu+WnaEhMcEmwDlsEejkNWPNavrEuUoO6yaDmrCaw1jSgwFDjXvT
GnAFSiFdLIHDPlDyGFwe2A9pXuHwQEXPrSq8Wi2AEKTjmrsK/pVl9MHUep1jCYx/Yr55YtbRl1Og
451/iqKAa2iRwzDzmWRRaywHRBSugsLFOAwBx2WX+yH+0mqxevSue5zfq5vgGqKyQjfEoSeRusZy
BO3jAnc/EAhuI+lEqdFUUj0D4lMYqFzeJ3RbFh/A2+C6OA/2FjIP7T/GpqVLNpCrMihAHHizQVR7
cH6qm6Jtt0euns3tmqIyheF5CYks9BH3zYXr/Ckt6aX1TMaSpBPIMFbuHTf+ua0L5j26ydFcuBJq
QXfHXDXod4gAVYuYDeRGeDadOPcrnB63mZ/GTh0OxZPfcKrX7ElLzjmEKxQWA0uJtMe8DJ28oSVD
WDwEI5w8M01CeVsv1Ftyk6oVdqLvnVvRgd1hi/S5VhMfZ+t7jWYTcVOMr284ANE8MlCsGKL8RFdV
2iqW8RintY/r2Z6noYDsYVrH6J5wAoyuxhh3Uo8SKaqB9MqK+qwn4Rw7tLiNuBD80vchBak4Si4d
l4uHd38ioWUU1qL4gO1WEg4qZ5C17mwPMNY3ZNhMy70inecMtaTgrjh+DVuPEnKXUet1VWO9sMHc
YQhHljGitsRxws5hboU9T8CpV7hopszgwS8u/7IWTHMjJozqZJEsZI7krTJwJTaP80iki+WOnMIw
x5dMuga/HuJOnvYTKT2TrdEbxDmVQwR4uGeVHycO0wc50niIweokmwkeGx4iGsNwo5YIsJIRD3US
yeozG6tIZRoYW3fGa68PV36yDpDzgGJDTKG/jWmBWC/2108/77cWC+sr/oGLqn64URe7HpxPleO1
Rl/BQjlNaevIhquY1/kDyGWQwQQKXO1Yyyfy3Ya7iQRywWNSwVw6g8YLrFIXan/IG7kuTB4mp8fa
xPEmgMH0hfYzdKlh8oasLJem66u+8C5ClzPq+5z/kvES1k5Y0NwNiG+V5TZAu1kNoLW1de6kxBX6
WpSkj1ojFqdzShqOrzDWiUzmeMap9TLCIUUfsaRi9qYQoXBv2arX6rD/oJvML+OHeEcOLQFTko1o
orkSS0CRqpGkc78UfTTGpLvZEoRUUTdzPRFXtBLhY6lDE0ZmDNyF5j2MgwgOMAHAT973EeEcENrg
nsRmbjGht5V3G/vZdW22+OIJk94Bo8C7wWTyBZcxpZSbYzk1OdUKFDzfrW/e10sPlWVclGsaKs7h
Y/W+U4sjkBRJ39WsMAKgxnTOQDzxm/tN66OEdRpqu5CQJHCZS0fVWBFYe7jK+LwiIQTy+bkn5bEn
QZAmSJAmz+PKu1fnCUQCHDgc2ydwzJoEoOlH+mrJDtb8pIcSR05ow3H3nFQhEFowBld14TbVy1MJ
D/sR/+RCkR2WyQrpncWlIDBNTGhdmd2jFbwGpRrpGSI9kLfKl2YTc4v88XOod8PMN2Z4Q4i7Glmn
LJHJdwUV6HqTqCVHqC5FdCIJJ6vgXZVuR3StYdQkjGyBi2WbKcrEqps2jcCoPZE88YrrpkxW22cQ
lygdxNwrG13plcMusGZFIZXUNXgdj/SpwWPzyeREikDnQGVQ4sqapVr+4xWVp+ybY23Ox/Nxuq6A
nve0b4KkaKxwAuwyq9x3uhzWxAFYstCxBMPPMPhsl3XzQKss3qgXhr5Vu/EQWydyIk/5OAXkDZfg
O/+cJ+YMxniXpd9WXMzaO9rOZrug08D12q3EQkWLDFIFqocrt+cc/79+PYXfAXgMg9+CkmQ7e9mc
P8j6QtT/eOhzFoTCB9XvDV13dzlf7I8+ARleYSP1SjU25bW1fL18RTMMIYqOQ7jesLqOJ81D7BhC
7cYZ+3UV0DHak8kIJN6yEiWDvUQNlmX9hpT1OwzpFjAjLKI9sR2GSIP3Wzk3xHGF3AUKftojU+nH
MIn6QciEYbCWwkTsb3U1lJxhN1mOD5Q80eIZZpb2V+MAxrIEXkvmtgN8BI8cbFZzRN9LEGQVa7fn
1bmVBr+8qe17Z7K+50rpoZzOx6VUZf3XoA35tff42MxBKv16BON+6Gapr6f9EI7tYgnshuJaGiMv
tnQo3tZpI79sZd4OuLYzKEOWrVv7Yd0psX/by9ZpOc68bUuV7z5BTozxdjrdT72sKQlmMw+Pje0w
d+LH7F7JvWSrm2u86s/+yt/9HW/rAY4/dkC9d7f3KEdT4xPdfJfwK2KJvxXG5FtStPLA+OQr5NRU
hYUkC09F0DQpDlu1T80V7nXnEN161Iq1Uq08xOB0QoYYnGqxhlvL5uNWienHFaCM0roMuWr2p4CT
Qz0fkQtbACjQdCAhJarevTpXFI2R3NT2IFkQ1S5svSHrZG/lPK3S7GcKaPHYKmI06SywYhA2NtFB
FVGE86z8SXWVPthePWSZe4NDiGXEC1nx3i0l7EjZKAW0VAgr3ja2yLJJhRDsE0RAirUl1cKrcokL
boJ1LDZO1+njiR7DhWF608lko92R7mUzaDs7M7pF0POn//ddebTxwgNMITmaiv5dynxBFbup/5A3
/C5DJbFurN5O7RQB614uXi4OiyzxqSJo9VLzcQ6N2OpWWVMJB+2b1AEBAMFoht7zEi8BUJE4lWQj
lEtk2Qyt8hN4SXZKWxb6wbAjYrre1k2RSxe/l3nnmXrlaE8j1FMvU77GmXKxnu6cK1uh61JKy7l8
7h4Wq9YMKFWj1Ew1S02YfkrN37Ycw9/DfRewcXfdv1zLmxIEYhAATyPar8KtdOLnFu75XJTHpBxm
al8Ln5ZV4xGFfeysTuVLO7ut8tfuHp3BZVLvnynDNXYlXtOU5NrGrYXmjrqnSaYGYLKZ+eEVuGRP
4T+omzLV/Vuahq+PLzJEPcBZX8RkjLcQOnEUEYzWBCQI6FIHXIVthIAXgncEkwFm0E7w2ymwzh1w
DiDxo68axbgw8e2BcEMB8PrX2nVWrwlsRz9Kb+V338S3oKog1Tx3dxDfrloHWJ2+4UUG/AdooznK
lG+TGfzRp0bp84Gx2g0dr23/ETDhsAisOwv2fS8h7DUwjYiw/+5uKX4fUhpMZYJP/FaXCGzUDsxX
x8nX+KEmbnU1fMDMqdwi3j3Nv8PeTWkz3Xkb+ZfV8MxIPdROgGKnUq1xQhizuM+pdGlSUEnibf3E
T/Xe4TcItaVkXYF1kenW1WHE5ZMWzN1fym+9YRugpw3BJGwX9A1AMfBcETrExL1cVm2ixl+xkCcb
C4hF2sAI8lsujfM0haKcAoZbIkCYGWzLRXFJ9o2DfBSwvFvAgfg8ZjV5YnkX6oMVXNP7SriWC/TO
n181I2gjPAusPwJBYnHocQDB1xF8zo8f04TX1V73gBxxC9Lkcj8862vBL/5E3xtluBDPDZSJHEr8
UmBt/Oa9IPa5ihFQnlQTvrIMtR+B+2FTPnPCY+UKv9h3xM/4n9dLsr0Hfzfc394vDI2QTs0iDk8k
uJxtmLretnLjx85yAnHgtFVNv6dG6wmUiFxi0XbIGdbna+Vg5n5bS3Mr31HhwPJw3awoS6H0JDp+
bCHlrX4ygLvOMd5wUhs//Nb3nVJf/qzN6xZU0mP9p5ar5PlOd74jOjmxy2Elrh0h7uIQ0B+/74Fa
vB9h4ouv8WkETQnEgcXamRuTp3cXFSFSo0jGXhCX3qwMXUyUAb/0zWV811PNa3fWuna/66sWbb9D
1QOtm6HFz9RSMUy8cD5bCXFqPFQp5GFACYyT+xHI9MCxNpGMX8fOD+iq1VfEZNJPC1wVAw+5b3SM
Kf5mkuES5u3W/vhtKY+D88e3g/bHnLMa/wb3SzmTK2+yNG2afYFaSqvyCTQSPSk0wKzRjONZqJ2l
4oIoAjLrjaklSQWwjh3PCNo+g12+pvF1ZzV4gMYHJhdPZoMN4xpHPmlNyrHj8/ze8kKS2pFMuMwf
JMYGmeH7fCUhMwbmVxsUqtteGtv6YTY8byrv98GRUC5tEIbHemryOP4FQo25n8s0CtE3Hz6Xv6+1
n05+874eXH/q68dyetvY1x+mZfrjAPv/TldK9ATaVNYb2srNaoeXSw3PYIczzd/ZTtymAPTpSvU4
znX/caGlhy+SIkxBuHf01dxUd5jqIeySrRLfVI8KPv76qeQICbV25/KRoijKMrCTCD/UIItNbE7f
JVlGmlzYV5Rr/XYs9tTjsHJ329z3cCixyfwmqBBtqQ/ltSffsw4wi/kcSxelm0bpet7gYer/zg0b
aq1jBKuTx/hfvDe4l+b3QScRFTIxzGtbopIkKPgVno8zt2UkO9367mEd8pdJqhT2Ll4JEYVl+etj
RnTXqG14hJBmYp/qAJ6fj3Mdk9RQiyHh+dP/1JMZ0ryJDCLgearAKN6SVxOpSTXQCe0NEyjU9GgK
LDvWlTtnF6URqPfXYr1Yn7VspfLYvrD0sWbrkPXz2IfDbKJrZweBdbLCOSb7gqMlL58rxRbnYcur
NNAMaKkbjc8lojo00BjIdIuykgIq99VPzbYCsn/6Pw0BRzsLGVyKLk9giGxnKEF5nNmcb8kxRLA/
1k5jdYQPj8en9pRfJYtaNZhUOgQRWhcqQV83KHKKw8tziY4Fl3n+XKbZwwds/FhzdFoEok+VXtJN
ItGuAVyOYH8rUlMlaaX1U8U6grUKBjJci/eX1Bn405rn4ujhnRIE6h1sW7UvT6l2QoPx9STEH0qe
Yt2GEBtGSnnzO84FHsh05zrIVa6DMNgQLWZgKD0Oj8M8UnVVvzRWdX9uF6v6/e3SWPLJLAbOcg9/
6EP7NzxBFUOGqfypblpO6hE5gJSgPUIiAxxvYJ1cuVWDFu95zd7ZBV1tm/pcc6Ntcp2U4htNCnN0
EfPxh2FSitd99m98an93N91D+4AbsV5T7PdXc/TVzM4Vi6jKBVUzNUstbHdvt8p080CpxnZ8gzjk
j098T3LxX23zVojpXglhCSVG1olQvDaRwrLUOcN7csLqhLqEtlPxsnGnadkMI3RXzzQeWAStS45o
wqxdquxalkYQcEDcxF+N4+dXw5Zo2XhPJ8Y0H7Nfl8We2xdDEvu6PcI281Jlj6MoZ6d59Sv/J5EN
nSAazL8/TxNjI8ONrVp/DXdE4cP+H1B21lBPLNkVCx3VFB+K8O7vXoM6glL/OFB7JW0r1khvie8v
9Z95rnFq0deB/+rb+Qma1EIV1DAWsYaJvoX9Mr6h+oWCQgKDXDnds2ehzoe5WSzp0jg1hhCSDk02
QvKb2hULdJLqyOkb6p6ikikVMM/tS5Wuojcm94IvaLFoieA4BTG8mUwi8dD3ArGdbJfR01VOCva/
cBBt/3ypFnv3yh+0L4V4PbaBqN9QxDO5WRZutrLGKDsGW9sleyRPkKiQh/KW3UeBE4W7dmjxKFYv
/WI7pysXntOy5Jvtuy8XmnsWD7s1kEYjSrjCXyqG7OwyC3bhAUwrZDe5uMDjzgRsa3LpYze0vjuX
1obv0tSHra6wyeJLK4vV14G2jBFCfQLam3WXPW5QS/qJUPzoqclNA2Fi5LCXzMlZfcWlsRaBXhDD
tObKikPW5x0L/Y69C00t6K23LFYyEF1Ny2Bje/HYdcJCcN0vGGsjCi2LXP3bJ6E+wONuQWyFz8/d
EyYZpDqwL2ZCQ1DH3OQl0tr+ny7IPWQRLEhqrmv537gEOwIYtIcoDqGIY/3dV61XPjcfy5lRTPH0
+20gu6qzlszcOVq9sS0/U50rBbiQ5w0v/XT0NVWk2FUlGz1DtYPdbJstWJ15aHEpxWfPp9HW5Y09
Rguc6m/tdiNh891Y/rysezPwNQRqDo3MnpDQnS23v9Tvi/0dFKnLeRbx5TQMwKWPmiPYapPCMUuZ
sVsoYqbo6um7DoNfTVIeCrqsU6UWFUbkqIsrUkbaM0osH1rR1vBomB9Bofw3IFj1Z1Yal8UFp32T
GFYBUIj1Jeod2wwEqZ3CltUzSMps7fccX37L2X3l8XFTvn9VL6mCUwLk7xE4OCiSEqQYxSgNxWIu
Ts8E7cIjSMwYjZ8q5/Fce7O4MCdvT0DMDOv89Q7kmYKVS5NwHWAgS0wWnwvAofRZBTDDNVIxsCBj
i/l4aAHPm5SIDxgjJ6pPQJ7mmJiPI206JfVI01/jSzU4Gn2ORnWyw9URIxQG8mk6WgwopgB/w+pi
x0zjx3JcpFjwuxzfKYqn5I4la5U8cVtwQVQnoQtJyGAGfdELcNv+peUpedHqdVXZZqpfCDu6Ulay
vzFbgHrCr3H7HqGqYJBi1VMa/NbU5QruFsM8wnUBYHMRufhJdo/OIr9wAy5mQxwrNkKhKnPchClg
svRcBsvRhT6qFHCUO2SqyfwNVIZsorfmE31I2DF8fQ4SOrpmRK3juiL/B0qZh4aCsoPVH73DC7cq
P24mUPtvfz+KlVvzAFngkbNsKHfItLRs10jZxFsyYem+xAWE3I4mdtOfuU1HOCXblzQJCF7TRbc3
hEkj+ni4ltOQ6sJ6Uv67dh5oSPO7SPeR06/bPe7tmdjxIkXsf/q3KZMTX9G2rjO8jlO1xSqWCzH0
XWt9kiBgZWgJyhSJIGCumC8FAmBxg/5k95e1T8aNciQWgOAHnuVvKeBTjWWPOnnanPDQF21RXpKJ
J4sJSKoLFDpgRSfUk6gofMhnM1mMLNOgHBJRn4uzcW4g7xdyndRALkp3DcxnxtC3Eh7doyb/x1eQ
CYPmk8joFz00E9F/qqqXb1G68oYpRSUlAsxp6DaZ0JFsAi4GqczdV5b9WPbR1KJxuEdG2LgZX7C6
lA8GXeT2ZIIqzc/S07qybP8Rk4J/GX9JF/Sn577G3R1RjhKwZaDX2ct1pmkUxk+YGK1pOTL0ppyM
uqIJozXR0RpwZfxcAGRBpPMK28ydFnARzABp6kJjRvRAbE5MFTYFe5Tp9VPREOGfo3ullDh4CnZ4
JpPAsx8kIhqEWc2crAlrLZH9W6TYbNjcMzSYWdgi8W97W8nWPthpfHg4HpufIF83B8HyQUIzpFIa
Idege0Lqsds2duwrvCxpoHY/iS2LpXFjyDt+UdI9bPxLY3xQ0Q5wlurJZbNBdhTkQ+OjS/U4fVZ6
+x6oIzwJ/BSSGHz0XuW8XD5eh0kmssUhhA0joKWgHn3JgsAj+LAv9OnJEPSQayTWbcLp/i8SmWB8
gwdDcoMalnX08NU8PBVn8NaS134yoijyaeOnCXz3UZJ6MEvQbkDmSFZhRVjx/4fG0az8asDM2rk1
v1AaVDjjgFV/2gR3GtfotIY7cF2T7OaDwQ59UIx2dUekB0muay2DkAEpjd9r3TGeBFq7m42eRp+a
e/12WHbKQyptBe2PIEdHLf+W98QM8C97u6Y9t4p49sEMN9jd7ts0ie2imjxG3MC9+azhuK9Tas0Q
wSEQYRQVIlO5CRZJIvU+PHPALDELyZT1wS1j30uuwDJnbRmfSloWsSS7XLN2wadCmvVKbzVV0ogt
FEaNsTMHAkCQn+ZCMDbK+AtJ+wB3XfGFfuHEFqXvhUuEodhjQu3eJP2T/A/LLn8hbv/YA7ZM0+G6
XKF5EOmIHxLVRrh/KDI6lAGt1HBET+RtdF5dHCxUSe8shgPq0eHXDij1DJWNvEK+yWx1cVCgiUD4
A9wABYrNQIpHuUxgLOMzKLHfCvxdJk9NrAbJh17sSdEJOnNfC4kUlggd7pPsq6VH8B9y1/PXFmBa
tilHsadHh2KbULRDhcxrh4OELZIkTM3aCRlG6wKnRwZHpGQ5oUcjXZMieSZegr3Xm3/0YSzWU+dp
i5HSAOIKiFr88o+hicHQiTxT6aRrZECp/JokWBqyVwTUKTp4Bd7zkuTze1I2QE7AycVt+g0Ek+SU
wYeQGacy4Vq1zExIDrvYx3huapJ088LQDFwfdmItkcMQ//A9ptKo8QEMfmi280PKTPh0Hsu7ei5a
tiG1eaaqmJ8FKuQhwjlDfxI//+FE4kn+hb50/MFXnwt7DuuElTDE3cSC7vLcB2YrEixffWycW+c6
yYRVtQSOvXEj3EBaTcRFNGQ0+KXnxI9JZCFpjHBY/gGxAwxgaUCUdzDeWZmszF1FRXyhsDnsaflu
Z0eYWJKHRDyYGJzb2yJWcxtft8ib3b31RdyOnvXl9z/s73h/be6o0oxO5/G98zDanmspS5SX8eoO
NRxZklT5fAJLtK3c/56G5+4jdkCJPUhOmLkGrfHxMTd12yAY4v4hKMRZyYKUOTdBDlD+78Nxtjaf
E5Ch9G4NVINBphhsjjgEXZCsURaXAtGACsdg8D+QNuRDoXcQbW/u2MiOe7P3EvA9P5Xhexs8Fe9j
Scv/0IjbZlAFqpliH5rqA5qLYeUHuSiwHIzuC+9trnpfj4hHq+FNz/QhQRoyzMw8xFmoZPOXS20G
96wcbR9xBDWAuoryBTgY+v0j6c1zCOggXvlXpM4gFT2SSwLNKqiC8NESbOj0Ov++E7PiprmA3lDI
ABsJlQOi71YuN2bVMYCOlzkDZudjzvXYYMeQ2iyjxAQ8q0LIdZeiTJ/qf3QjCf6KrbzxgOAiQGr2
kxhVeaglJ+S8DwVDkIG4143nZ7lnoAsRUkA8ag+u1otNVTLUUlSP8xRFsOfeJkWl0W++ci5Cvcys
BhvbRLJVADOIFP0uvYsqvrXzu2pmYg5/x/Auo69Sd58f7nLryh+1hafqKYO78XPsvOcXGI6Q6RUD
pZ45MUncBSB5s2Zv5Sm4zZmTQHXmpBgSBJ3NhMMNB0UtE5xmXukhW67JEJ5GqO4aQpjFOM+4rr/I
SoYUBK+0Y4WxgCoO0MjAk2H59ngNifkoverItb/tXDG4qB3pLJv3FoVbTdECNwiwRcRQuSbKi1/4
Q9ncG2sCjIfMAjqB3eoq3ZAggJI+jaUgM29CrHCbq/rVw4AhO+MfFhHLLIFQAB3nMiBVqdzrEDjW
U519fK6OLhjIrDmz4bgN4Dp0fp/1FqbPh0q/ODp20IvXGMQwpiH8Bv1cFD9Tr/PVyMYZ0nDYlv56
qa4oAtZwfOzlBlvmgK4jssqeaYrOMZE+7+/nJmbWqWZ8odDJj86zwRmmtxUh6fLvkjzNpDifHaNb
/fE2+n2+AEv6JaUySpeLtygFBvunHK96PVq1R7cWRkS9nIJBdDnKvBBVquVfMjW4Rz5/6HsSkmSf
/CT5F2VeMi/HyS9HC11RTkTLLo2fBbkEmIRk5dhTnrwvb4Yz+o7e6eloM9bgDhPNf/ptkCAhCOkD
p5i4TuhBjTfmXwbSbNVNwoegf4s8ZOuvtU1VyA62ZuQ7On/zdW8xKUZAqbLgqxLIMEEbovmzCvYA
5vSbXpauD39pIW97dBqKCGEQoLOIGwwsc6Q/vGFPai0q20B4mRo2upsaXp/D/xGiFhY2fq6qANmM
cw+B6a4rFmUN0XSCg5D7CBwYi3hlyIYHBcQ+xwjMBwxPAkulu3n1o9TlnexRKJDKH8/TtagGzE8K
p/j/m/Z0zwcoeJ7JxxlY0u+2Ce4uao5MFj7BnMX4QT8DnYjpOTKChDmt9LSwvE/G0iY/jzUjfN2n
z8nA3BRkKoyK6ZEnisjb+IMwmsGogi3VtfImS+vKweCpTUULnV+gTSF4W18035AskBy1m6MQq8Ew
es4zqE8qI86DSEI3wSIDW5gcNW2coh30v3UKYgcUkpKTG+GzcIXT6Pkjfud0XEn7+ZnoNEQ6mGvY
cU/4uZ9ws8ATxqkw3Bb1EUfq6p9LB1OKMVJpZMS9c37IWpojQxcw12CW3ZsXeEHQ4bRHwPvBiWHx
7SHnIqIBsQ7laCpLwDfDfqizjrEk41hCIIYBGzhPf8/95ADrHJeJ5cdV0dC3+Yn4xBk2ZT3DvDYs
NqUU84N3yRSTpRvOrIz+G7afmgPqe5eYzN1uv91sfwzbb0+b5yUoahoS9Ciqm4NdLFbAE/ZedxQo
Umj9SttWlZuGZQxQR2MlGHRKJr6E/Sie+RVO687rvDbGVLLWQ+wPAkxtp6XjG+f/1374ihgjyVvA
b1n1DQCCo7yCrqwP+CyiX65lHZCQ0MGJGTYQf7A6FwA2RkbhYBVgBQVuZ/iooCQlGoDJUXh6rBbb
UgfCthp9dVjXuACV4RL2LxwK1Q+qmRcLeL0Y9DkM+vf++533FKBTYrq7UxY4h3vP5eqbhv3RMvQL
xeHGvnT7upFNxhUrebqoH1qhcwLh2ULbngcJEEQAAzsevpGkKJqtT/8oK2sOVM9A0t+zTztt+2oC
nv22dgCTl5/a0Cp9h/gPTCgAIkYEZ26sxZ5MAVUUWrMYLYzcpWvVXu9VdWXBLwh78I2MJ/PwK+3I
GWOXGrRwIOJW9GaCpEUect6zH99EnIG1ETiPCqIIbAtwbVe7xF9Qd8Ja1RTSZjLMVgcqQU1ZrNf3
GzVWTn+K01rZ5OOEOl7xXWrl2luA94eBPVigDAX1ukSWXJ/XtJpJdeGqR447w4LxRfCPhx8UlIru
JyoH9PxOlcovFUfJtzDyhM43dNWd3GsW7N0pe5Q7Zd/IvfxH1Jktp8ptUfiJrAJE1FtROjvsjTdW
NIliL2L79OcbsP86tYLbJDuKsNZcsxljTCm8SxFIOvFqt0hvX8B9koQ/4f7V5/IgpMW5gSxZ8axW
wXn+z0MrSntyd3MOjxwzelmyafexmFjZoXT5hfIj/KcjJQIF82nJEyNqCtSnEKYQbVB3Uny+lycJ
FyXzpttwGwrtox/MwYlvw7nIMWB4+UZ6RXQA4tcA7G02ZGBJqKf6LwDjOBdC5hehgloeFLB9Ae4M
l8byjfM3Hh6N/CQxY1QB6n1ovCShaZGM34D3mAKsQJggUojRSRGUUQxt6sx2oT14wvGRfLN4XZol
Gvo9LZoR25DMBhM0ZzW2mThauHoZ/Z+3m/DGOjWIpsxPvupyk5io0NHz9h2KYeU64l5F2xGQJSqu
r0Y2I/qgew6YJgCslH5jWt3AyUUamGVHtnJNFnut1ItglkdATHqNFy6NXo0Njc4AhDIlMjN5LwZs
w1K2oWTEIPY+hohWucO6xsazlPFuwVDlLzd84TEP+e7oAz8M8dcReUQW7xMQBoy98OSZwBdRxCBK
BafoEX1WPLQkvD5fP0YP3RpJH8JIaZN1Up6O9C/r2PILygIRMULXAn8X1P0Cen5wK6GYjwNB9jQk
M61q4xKUQOauza6xKCMW0KRPyFyaH2TyfjAeGM75YCDgN9jcAU4h9qS9oKYsjDnqIOBKfu6N6YM/
EhH9Dj6cwhA3Uk28336a3zlVHHhJXlRNtTXdMAee8ocFOxPwPMtKpBDJO0lpA+KgGtUW4apC1tw0
r1aYD8uFn8B/EYdSh1aQwur/1pD6yrJS8qstN6LubroSt1a4sMQH9J9fVdcK8SNmpg8Q2G6qCKcw
Qg6hjSxos8hQrnEuyn7n6aX8nK4EKGkpu6FCEYgSttMjNRfcDkowdV+xB5HmUP9HhSyaUadYceQe
3XjNq2fs6Nx+5VN+f9mBCXkEo8Pn0Zn9DkHlS9H4POFnmKmxPGkxLx13kYNXNaHznBxwc3lPyCvy
vzTJhgDa8YT8S0BqiDA3J4cqnkA9GdxdXOpRuslLMwVSNOkeKSRSQ6I3doc/oQqvIFmJRZwsly2Y
vYrIaU0OK36wHB40e3LCjW/nS1tI3FJfiQVRJmj5QxikvoubwGgpUaFonaAlIKKA2wilEbmHnGxA
B6rNr/TE1btKsVIR4sCwEtSPv+KEsWwAtJqCIQITkHuHuJzwFehpc3oEjZIEVwFUv5YHqZ9VWXwn
F4Vyn2xOQEuwC7TJSs+Oa9AyZNgeoIylsa+hrtoa1+A4o59M8CaE559bUKGv6C0wgR+0b/QareTt
IkteMlMnPBpNg7Xc+lu6s9Z6ammrzVXb6LXV3tLjDF6VGtsc/BO1pZP/nhWH1lfOLQKMiQYDWSWR
lMhEs8Ro6a2hdZHbxbwCQYVOXGSxjVhW5fBHz6UD5bBtowDPc/rFcli+cmSsULLJGFFIVY4vAuyT
XJWMpHp8aLHkaFLZS1nMT76z827a0IrrwWnRirYlj6HQt1LV8P8jrxfKhNwipyUHhLfjI8+n0rw/
dNhAqJ/knFsxkwrRlyIDttB51A6cBF4DNhkTqbyH+Cuig7Hrr1jP+kZ+Rr4lyNzLrcnRrJSUZaX0
drISwrDSMyEwgXztXKtbOEAVKhDUbpTPVG1FvAU4YDKEgoYXe5ToPWwMfXrn4SIom/Jf0lmAF81X
paHZZAm8JRyOG4ADwWnehmwoW3cFwps8ivZm/aGJM7ri9yafit/Lg5HzhMvEHKsUFBh1olh2zdHy
+xXXO84kmVV/DEHLbrPzrHxpHAE02Q0HvReywdT1swYFSszj4K/9k9/x7g+FONnvt9s9+dAt2815
t8verfyn4X7aItstI4905AKZBKV0cG+biyZkPZGVBfiWj6zOqt05KVdIV4uuZOKw57ZvD8SEVAMn
7aHU+yrMiAr8uIJcTRkN1Kuss+y1flPYdLoiwDXhVmXNXShzXVjmMjSGT1P3WSZEK1BC+NUehskK
yRQSqP12/JiwYz1bE6a/3Bmm9UYXUAkWJqRwMgIkahsAsFjciAcI1S7ckF4P4wGunuetwjTK+lFd
gE3Dl1IkhYN+JfWpvVng/GO34FeSguDPtGdLQkalAV4iAnZcWBroFdgc/q+SMOQac0IY5K7iHfRy
fYy15Hext792Tr8iiXjmndAeEVIah+Cf0RKiiQkuY6YXwgrL2GOb+41ZqAS37D1lDjEFlDoR+xIk
NI4F6cEE3Bi9CrU5rAmth/Kh+XSc0qthY8j3Yg7tmr/5RQI8hqQ4qYIhjmq+FUBG6+OJ92Hj5oI4
CIoot+ZB2CGOQsKeM63OTktvX++8eyh5TMXkdBZqZVH6KT/dzQiQKI3vt10a44L6qIQctAp9A4zu
VjCWMn5Oqzw26R9ZjEvzFQt8/hmlXgqNQ0x8C+GKR66e8cAQbb6T70P4ygn2DhmzGtmpwi8mTz9V
Lu0/L/k8tFrZA4K9pEasnCguzoeOU3hvldcfz0ob1yms5/UJU6c5qyUO8H287FpdBxe7e2o5q2fi
7Sshid2+vTpEOzCLZHRmQDTp4NPjQ8aO2QKsHdZhti9do1ejmwr4yRkFW7X8zqvEKn5SKHYQgJSb
JO+q0n/NwZPSyKY6qvTtwQ5X+vxn0fi8OKy8o50Y6vd/bY21zArqyhO6YdF2RQJRm565lpOjTUmO
EP65rJR20ycsG4UbRQd19cupj+SrSWinaPsr9I0Zs/NQNL4F1RCEb1UfZcctwoLUiANLnXJ4xkzT
SQT+s2LGt1Z1dcRxHaPOv/uBCFRuomjSLM1O3MT2kRSS0XyNNmkjG9VXJXDPl2bde4EOCfcL+9yh
1WIxd+VsqOiW5Ik9nkdPDAyOseyijKoMqZ5rdstLOVAE2XpE7MAEIdij6UYVA+tEYCTRlVz3iOCb
+JHJi+OONS0CSybuWG6+/ESsJjTjouAj9RjZH00BObioB9FAUAGZAgmq45jL5PuBcbL9EoU6FYeK
/ACMDIRF1bVG9W/pVqiZ9IOoRr+/c5P4aZGDJ9xlt9CJLhS7rvC0ZAr4UAExQ995+VmAu1ElLYUx
+B3jwyuNjUu8zbVz+BxyVm+UtMYs4/HND9UUZUzWX6wmXrZod/1Br+LjXTrJNw1gdaYaolRvhnYk
qYM3U6ggT1sUcyGjBgTcihlvjSzeEjrTfrWxuvmkd1HfWJk815feWh8Sn7lP/PZo7ntW3hOHZr9d
XVGLV9fa0m5w7BmuE4l3VUxZg5dUeL1SS7ete8+LD9rzxEQjcYwZVVilcY7KVBY4A8njiOR7GEtx
JxmKL5YWrSbmm0AaGWVOWnuv0th5mriZp4ub54GCcq5r+Gqr28y+W6M0lHTF9usuO1a47Ijif1nR
bZRaTHxoJx02DCABSfiKXlES2n2Hng6VAUiwHMJ37mynh9R/3t0tuZDGaXIkKbyHa4GTmgYPkMXv
hjOqTzZg1gDepe+W8TAbr1Jr1+OXL2wZLgyQ9WvwYu/ZuRcoZ/RV2LXejdmDTZLZyBAmSqECLrKa
5xTFWAksKaiEzs8yGZMwr8UmboDHB6CJTCtJaA5o084axhA5+rmy9Jrkmsia1FWsWalf6h+/xbHX
bbmES/9Oa3PUbBF+cKIqsdl/+YMKGYZNkN/wGyxTTVbdMFH4xG4uXCocsaNY8vL1ZElUE1WXrdfc
QFhFormXjkzzx1vyp8hRqKu6RCZS3lnm+D7QYxYmQd0iiaE7qyaS+gu5DeqopO5HepQFO4xl7nYk
RDCEzAE1JCY1wgvq2SW8U1fic+hTKFyQGbj1hDfA2bo2TmPl8SQDTCEj6Zt1/7rriXq4rzXrc1aN
9KcsNwvl1r5oFaIPqsmFFcKcsOroUtxZyYicucr73vuvIMKS/ZDHK89yj2Ev/Hi7R1qsYfX0HW72
cVYjtL3n/0X/qrWXaEA42Py5dG+1ExQCXdhsMW2l08t116kTpT19KLq6AZRPWItF5YaPRngKHm5w
fvuvWWm4G9VKQZnApSLRlwpzZ5VElRRyPQYEOZI7KkjKntFD+cfsvELth0oUFSMLDz8VLyO/CjuT
J2PNgSK7pKVHs0D2H6XhUB+VTbtz8eQFfniUTVoVmpta7jIt8jDlugrAAvqJGB1YZCAM/huU/hPq
Bt5/4WeL5ifrqlSLHD+QVvnM4rfEJDQAnkHCQMVNMVEpKAVq73pAJEdvo5swf0fSrCuN5BdoJ3wx
gYp4QRdTeiYXDF4xLN/ya135EzLkMuwadWrpUjzQC2oOaZrk84Df5CYLrRqMlgmVzUS8m9SJwPLs
TFxc9WiVmyisicZKHUAVk+RKTfkVy5NkBDepB5gJQt1IJFU1oru1yv3q6Nr60GKsIKtKHyz5fnkH
pIMkUvFsbZAVQJuKM9G1LfKTNwIDgg3O7YUDqPyEBkjR6DkRoF+CSZzwQMozV3bM60S+pFSZdKbK
RSprKDAE8012W/uceGgSREISKSqOQ3gI6QdZb2RWswLylLzi6wdicau+OkqISpxLvT1XgFzBKzhO
5ODqLYo3wukdKfq+utKd0inQvrr5gd18m5xGah+gk2PvHwiWo2ecGOqsqtYUfibFP+rT+mg3Elfq
BqoPqlfUq6EbvmAHxR1Q1vIxU4sGOc9VNk9543qM0c27eXHSUUG36t7WObQaiG2RaxGqNQJiI8NL
sYc6xiVtlH375EETNGd8LJWVASORNOUsEhLGOmvUjZoSrVBL0mrWs7KmheUgwdgL9/6NHkwmOQO7
2krb2nNE3lW6SJTxhPJjwqmQAbq0qHk0BdZOW9boAhfVBlOg/yBGubIQtbDGny5D8AzWl/IWRWZH
/+7J8mhIbkn/KuNDjpBklDItei9lAXEiclY+5QMSHkJPwOfgAxE18Yuctr7mTK7NJXRCLkF5oN2H
0iitDZSOEizpAhxHSGWuEZdH4u8xtQOacgIXBlBW7WVUnp2wxOkVg+oDnhtRSqBdnXDl3ztxMpwl
+Re2M/In1BAhmLXMKhkV5VPqoC0SAGaJv5uZPYciB02sOOE8oZZw4dR0KaW6m1B1FWJIYAzIdvZ8
uRZ0T+zEsusAruqkjXdTIEqdfK1hiDZI3lW5KoumS8UnViJOH1loqG2PIrEKxELfK0fH/RFgkFBR
UGQyP0d337XIZrZJCO27lxV3J3jM1J5N+b/irqkS/HKhDBF16lV1ljlzIgKm4uu7jj+jDAOSgVww
QPt8WgjkQMUgnyCCrRS3UtNbySsFoXqmJbVSW42xIG7Fred6chPpWCdcVtyBwQFsW2W/DgGwGlQY
88v0yMUqR8fwDvzszm+VYBTD8Mjs4kmRT1TbJoEWgcDmgCsehUCmk9CykVLCdO2j+yYphhKabyWt
1yJbnKE296ub8EDeYHr9qR+bd9DdQ2PbWvYvvbQ6BybR29eC/dE9VKA73U5f6RvtCt9C47d/7FyX
Ec92J/9ZikrvxjW2EQFaNqoYMyA43aMDSjxtLzsHo1F7ursLOgVP0gDAm05xHVe83KnBw6TSEyVz
8/cQ3AHJ7lHarRMF11rJBvbtM7yH4ly+ge1rcvBZmA/6YN/iyglELfixyEGXgWBz+2bW5fCtwA6s
fAhiDTLZs2f7nIi39xhwRyl/itx26gp7q4L5hX5R9NWgc4zyCcuYapBwH0c69kHfz1sbQkFmPALd
6kJNYo/7adOX1S41arHw75rlWsD/QnzpBBSaXgJh7SNQEmoOq57HYLbzJGchyIASEwIiRf9EJUJx
dUmsFosKMBFDi0mDORqd58A5/Tu55xS6iQBWGeSGguJgQHnQMLzSYHvLv6n75p/hHUNBZJ+QV55e
bSSeysd9tC4o6Xw/YLVUyL3sw9IC+kS05zh2HNznF9gZWVodm7EIFCBsowyWI4VuKtVaN3XOSfo+
WjGVgbF+wovbTe+8FaBeHO9yVLy2QBh3z/Svc0h4CRdJNlXLSHCxpVd35cbvVuVeuScM48avtMpo
npAkr7acpgkDTzx/PReMSKPuwsejqzPuuBVe2goJ7NDGlIF1TttpewvAs6ufVHBNiAp71FNxOFrG
l96g6n54o+1sCcQLo0WmXYdOS8gb5XuUWtbNLtb0h77V+o2+10/Ov6oR7km1CYKAGREoCqPDIf9f
xmmD6VEnSLLjrqRFdFFSGlJW8qGb9GqpG7GA67o7gjBrwssWEo8DvZjkXAwTIC9sEub5AXqU2Csa
z47liZstFnWBdK+1RYYQ/UF8zmyyvIEvN9pWe9tymIet4xaghsX3VvuO0gZ0UK2SQ2uX059SYNIi
rF4gqGtARiZjLeyI0CP32WEit08E9yXZhk9cGctfvnPxu5fme3hpZt6ZzEWhv2gNrMGtVVsoBXsi
FUw47jpIFNS3jTO6p4Hhl8gWFUfadPClau70B86mMhmXptHjpXi5z+i01gvrWE7kP2abZhU5h8Be
LCeZV1O/XbmWUvL6oeaVY62Bq8pSCIJP7pfsApmH1qF3G2eDo/f8+UyM4AQ5BBjlDYJ5NX62zzeY
GUbNM+3ms72rNEvx+9wsE8nTcHjrXWAllhqniJ6EXsn23rdWbvEOrcq0TN7NGjh1ahafHiIdZiaN
zuhIZSahWeSuTw+pvBg43HE6gV1xq5dWLabieCYbWuql7QrCWr0am/QTuQS7aaHbC44e27mxm8uk
5VjunvLrwXuU4h0Eq/vEGFmEpYhiYXCZrLdGOlwe3SesYjtIfaPW2BtN20Q7Iuk/QalvG+bkGta8
Sy+DqgilGOYxJKf9+FAanrpL5Ap+gQPVyJL45Z8PO/qzsR1UcNQ/c4P1TdWg/XgGVSBu4OQIJD8l
l4ClNAQmybZW87B711Gp94Bh/pPdPefnzp63AZS8gfJm/2DGWJGXIGOpZgHMNxIyrezctL8uM7yF
iR1vJuVhuaf1QfL3hYcgJA2wlQ8GpXP35Kh0cFSGQ1xCuXAkYMjYkz+6uiqlDodHJHlY75jiy8yI
jf5u+py/59vvc6dUoTR38xLsNQuZAv9xcp0cF89JOroOjG6FlGelQytOFJK38+08HZ0Hl5Eed+vd
Ov1yvtOf7Vdp/vy+M45D9CsP8Y12nK9QMNNrZE1ui/rq/ftkNk3C46A82y8+q/Pv8Xf/m62y1ebX
/jqtTrPcRl2CtL0Xss5olHoqNUNhwc7bTfGHE2xjBVTYEWxYHWqH7VnQnc7NWvDqXvtlu3HtX0fP
Pf2w+vV7cwOEumu3dTy6TqDx8muB0Otv7Md/9kQmOMUtTVs3aJJlKI7i/VkIT3xorQcxADr5NT4N
r+PlGvRZdmjcSODRDgy/ioaYVl/nJlOc+CllvvKmkQaV3ql9guwlam+Se/IUHyOzjeYVwF3puthI
smhjMsD9OvM6uhOP7xKCEhV0T3rPzj3cBTvY7Ldw19v28CHADSXjdJpNJaBw6B16986phwpD6/hl
e0+cOe0yVpgyoRweWTXY5KT7whIOq0M71la55xRl0iUHk1K23XDCGnYzCT/RNmd8XqaXqd5oP94O
k3jHseyb0Sd6pUySp5f9ZX+iocl7J2MqGx98ZjQ2yhvEEjZQtGQpA2lUXvQD6/nWhflMWio2Ym3R
h5XDTJcka8o8z475pqR6h9oAq7B59ZWQI71F+CQPQPLuSH3+OZG6Runxihb0vZe0r9G7e+nfJ/Ad
Rtv+Mq7FTlzvOfjqdpzfgODBLi2yo9Jbm3F9UB8s+ztaVu6gt24Zpe62d+yUgT4qPpGPoCHvYOc0
Nnjilp9a3eqhsavNq38fM3iX2V4m5yZwLrhT6hdKb0K0xrToVDnhQsyU6GMb7O68ZGDObpM7UeBl
JI3YCm2jRu+Nq/Wj0zZXn9n59zGr53fIjokUVChWgdcMJC1+QRZcMHeVh22SX8KwXuGZH7nHMGOh
uiqNd4aoiw+RNk5Xt276eCvvjY8d+uB6DDMfiRa78Sy5Dnod7b1XIydHhRVPzx4tz4EogLAXIisw
2ne8dZJ0zcviSal0Hz9+2SX5bYlMG/Zu30iAnTefppvWWvatnT7dZIV0fs119lHJbBjE/tWgVG4t
SSJQDqm4J5RvgtTyrjA97cBeNvluWsNtuFPoXbok98xTkNWbZ+p+C+RU5sb8Gp5AIUHr87N9gxP/
UECMNuhMRA9U4Pxj/7zzzCtaFzAXwXP2lyvn2jpFh+gUVc6uZSGa3DS/U0AQeP8QRKzgFLGN1yr+
iUB+dprw+e2sV6ESd3M/z8Bq21mDD7ikrDG+t+1382w07nY4ygiBXKPcWI53BDw792Ox8M12pXe2
42vFlcceb85e/bs8KG/dtNo8oRJVL7mn/tWvzMwg3dIJGEZBuV2elWev1K/eQEULiSQJW5Jsp1gg
JiXygGNM7elrfBveh8djQzObpm6j08icJYvP7DpBqon9ZLKrNQjJWVG0D/PqM5JdenXaiaXItfAm
Jv9VjcVBDHxtPUGk2WuXofgBj7bD6qgMKz0ywj44jbRRnZznN6/UrfW1FJb9c3jNzWoZmAYOLW5t
dZDlbnLhg8leEmR+V30DgK7hWdgtZF5KmK6SppuNyMYW2rtY1JBCRZ+3E6jzH4Z8LxHMCpcD1622
LmIyxbdQiMCmMvlLrXRmf91ttiEFpCQy6tiqQ/sK8EQWekPSJTqzucXLbdOw3Wx5bt/PteBJvmrL
qhMQRL4kLzB9RLjEbhokrgHyYvd3CsCSezfPxlTO1tvGGgTzHtzGI7p7aC/BRc9atb4Cb0Hcifrr
/oWOSCAvI30Aaj80RFpCadWHgR8MP9bT9bqGis63Q2SFziRW8FCalcju34nGSW/zLoA+624s398P
4aS2pca7CTesWxndsm8SGMKeHs6QJkAkZ852bkYKKRSqKDfx/CdLwAWb7/AsWvtYO982KPkOj1nv
PmKCP37ZXfn75nEsVp8Q2+xPQnsQjqmWeqZYi0lqnXM10qytbAY7RTvN7YhExuRwy/pZjFcLDDUo
nCJ/pEbACpn1yuJKK+NADT7eBuyiTwKZim+tRd4+hhI44tJ9G55kghAHYLct2OTPJXC2OmnWhiat
LKSyRhf2Sej+YdLZvRtJx+hrlLs1WP+KYYpPoPLGizPeTKyv2vgzLHcfxF7ZG3Kjqhgm4gEEY2zd
0+10N/3wuyQ8dz7EVOKUHxF+MMEUSfLA/NNWq9Dh2SlDVKeOmcfMQtxK+UEaF+hyoyVje3gX3pLP
Wyazceil3+m3royw5UbT5ICn7v13VaTceuXYThXhPdwjbT7v8C0LT0XTpORvA901UW6f4TtEQ6Mt
lYjyxBg/BpJo+nSPhC3CrPP+bo9bhkqJIJfK8pEw6e9Z3QLLLb8wCNAfXrMXHjnsAY3yao/AJ3wB
Dulwg+ISKSUHDxW6ec6/c1RYq1CK5Tyv5ne8HEG2OIfKoBxDM1KQqzSUPlKRybNCZ/yQu0oxJo+u
zcHNU5xa7JraOZ8M5fju0AIQjMndi3oLtT5WszCjOqcUEiR2ETgq3RBFbhDhUPwjQlb3BjJdlxDT
dOOVizCw2JOLYC8P6AjcljO5ZVLPkA5GGi3bdQoIJTaXWnDAxXv+PH8u9PDlWye4RMVx75tdjU83
jSzyoG2njbPYPw1Og8NAM7qI4FmP/n2NyERHtMZjp9Q10bVQhF71O7jK3VKX3BnqrOs9M8vML9i1
cw4lmXHr3MikTXfDx/QwPAxv4/tY4h6PXs0rk4mRUNHZ+/ySeUE1CfmwlJTjbngeH4an4TlGT4O7
L28WibbWFY2Js6d9zWqnXaN96Sb9E3IHu64E1iow8ZdIRCF5wrgj51SFL2wi1l9xwWK1qWG3q2ip
iWqeMZT8SSFPkvzx3gGE7FJ48Y086BUj/RAVqQJJXR9dD2/mwbzSjHu1tZMcye9kpAps8gdo/cTO
+NNzOs94GaBbkHSy6MVsMEablrMjPXPOUzRLPDzJHoNf679EkdmOQJrF29F2hIf3q1KwDLxynQ8q
iVqnu49LuYpyC/6MMiJmdOtos9F2I/UmrSCtzDPJLHz7zfrzaweHyN1b7iF6dMtMgvYpghWKWlyt
nUZ3MmPkxzrViOuMx3fjcRPvx+R8hntsVymqeYeg5tmdj6bF4No/9xMMaN9o7yJdcqO9jfYneNtc
KoJGgkRyATP8BRRiPFbxOO2VorT37py42dfxZ3odsyEes1blL/nSaztKsfG3UmgrWCVPCCWIcUmf
rEpBWgoG3Nekr2HMdgtjZs2yCdJhEEcK3QbpvZjsQIrUi3m6x628Tj6z12z5pQgqXV1WSiyL1mUR
Er+QVZFHfZnVW3jDw/KONH26Iqeb/F5W5aEg8sXiLjJS9e6bSPBKg4Tv7C/9M9bG+vG37clZvnVk
JjUt7Y6EZZT9IFpGnMMKPmRsT7C8yY1ED/+xkGIKyclbbLDJMI013x/+GdU5SXkYwTbaRkzW9p2j
GpYBvDNzmc9dfMXiq0a7sGpc69XjaszB9emX4qTPVOXqpz4Jm0YagR5gRu/aG06rOq0ggabVUqyY
Y/PCLBd7ZYNsCelLbVTazbUhvvBrlAIsdE60S9XWVb80kH7Go5XtZ07SsX/O90FS9w+fFqHeBT3K
yDQoSe1+qvMze2p5cDwE1bWJ8sbdrR7c28mnKp1gGc3Gw2ient6Hu4SM5yaqhQk4hxqVkhyMmRcy
1INC5SHChOANEfO6cVVcK89Uzb/60rY/5eCAMg0w7v4FZdkjQH67ZeXHY2zlzy78VNB+idwScgWi
vG1ZuQr5lPCT32RgwXU843e/sqfQTnRbbE2USKhsxA+8A6Bl/EOzpcSnCLAWYR6HxRk9XER5KKbA
r/gtQbogtqFCRHjTAovCV9LAkrd/4V6w+1tpgEH8kHF+N8pv10Tbi1lESeDvuKXaT6kfcqGNbVjU
qXnSe2lcGzHZAAZfEA4A17XszxPSrBArKt5xuhxUR6fzV+3duoFovTX3nwaxRZ3LTTXxAuri6dqQ
Ocy+4dtdyqHdPUhKZ9l6kOW6/5m7jjNQE9YD9T1g3IxnPvjfCwM0tY7DPCVXVqOmL1SrQErq1ppB
B/w0s3FBUbyENWADh7Fq8dfvW8UzCHOy4WPbPIw3w8OY9hLDWiTSxZIOO0VVX3X9S2fZlTbvoYM2
L0BBug79qzYeOKsCILD0nUgQhgpV6bpXwRs6kQFT8JyA92XqxCXXlmuGxVV1QMMKySiw/Z7XeLJy
ip2OPd7O7l/Fj7LmpXPq2AOz/wTROQBX2q91lwxVOc8EsODIHt6TrbVVAcskoJUIGMJNAad4NG7T
I93RhAmvEJCYzQrtqPb/mjC86GX16C+n6tFAGbTiraTMLN0DFSIhAWB5lNIg7YHU23Fu4I2za67R
w6VOgJo3rGR5IvBGeFSKiRxJ0jWe5J+Trj5kkYAWzPjhqUa8DVPvDVsHHBa3O2uCH/MeXMw9XTiq
9xzA+XZPnXu0T4H5HqgyL7unzqanRjT6UKqIq7vMHyuznjSqzFfIqkf3DsCK5hJEm/Pzt1gZ9Qak
bWAUAtZB/eSO1yhICzZS9m4AR8A4TUVHUUE6p8eorJyXJORYISpB2kLFMWW1T8Qa0r94DeUkFUl/
8pyUrQmHobB8AFsIR6sS9ymfE2/uzfXv+qcZckoA4lq+QCbqmVumXv4Ael3cJiYmN+owFiThKCwG
oAolmOvQD6rNUmcHX6kGwNjuWqye+kgF7VN4I+tKvopS4R8wpvr6OaWLzPT0cD+d4wncyGWs8Z6e
4kdYZSJWvQc4lYzGX2n4AEFj0adCi+gF7kCjaPWDaLTDLLdAvmjsqJ4X1XTNtoy20oLngaHOaTqC
KKZcYQrxMHxVSy8gHpLKFgFpGQlvU24eISudcA9FTtJ4gid+9D8hxAT3RM1cOTQVCDXI5koAl2mk
SqoyWkLWUx0JVFeocgcUYrG14USq+DO7r0kuANToahzaH2om8PHJu/J3KovYITcPRSYMZ0sF5RcB
G4GkTGlrM3G+al+P1fLr+PtafRjXX4lYK+MlkL5yVTnoBAD7GW2bS8M+6qsaOsNK7PTKHELHV4DL
Cy1aJOxTT1yjYqA/kN/ph3eihSDgz3ekybzsvtZ7yiNgOh6ejJPuvS7s29UFJ5QCVIxpc43BE/ZS
RkVBrUh5c7/AdsqsaRTYD6E/noBZ3iCGDnFJOgt6ugdrtouFMsnBovW+uj0JcAZuCiMBHH7gDIBR
9q2BuG4ZqxNcx8E1Ds3Kteks0qblLxcFzMTC1qWchuTMVHXIsLWI+U+1qMsAhfjmv/UpJOtZwB+B
mATIs2BN173Duho8yTUX491Vgo9ECEGDVl2x8oT/my+k15+Dbjaz56ZBdaUc8m8d8ObW3zRFxpW7
hDY2skebmHjUNchv5YxfKjcnBMSk/3pD3hXB4VxsGNYBgqVysO9tbtzQ6Ym1IDOU/JWCCoLKwRG/
GhlWvxA5tobVjtH79D/9zbS2+KyT7/LcYTPYtDftZYTJWUIkf3VK8+3P9qe0tv5Oj38t697vBl/1
fp0O2/3a4Dwtg78ZVfugGLO7mwC64QYvF7VFOk/neunP+lxtftanzhH4FyvvAGQm7dBvHOjZAOGq
bo0tp0J15zhziA2Ql3vF+51rDCvjc1ujHAqNJZ4jAOVuJV72aPHSXfJddVwe1yaXubMogY1A55id
HCl6UO2VxpmW3JVY4zh7fe3z4xpcA95oyy5Ka4scA3fpnK/uAzsHUn4TXMYbYj5ytMvogQq42Xz3
ZPxqWGYhkdRBXRC3Zwu7BCzn0Cm1b9GdfkyAqwS8lH2UXRZMXwvjwgy7trR3ppi0CxrS2shkGLWL
lUaFaarzr8BEFi9kR7I+QgPDgsoLyQJb0g4ADKmODfa72I7EpVEhGT4bZYYjLP5X4qU3d3n2stWD
MsQ+T1Foj9IQorJC4dWK0SQk4w9bBnOUI+8EQ3y2LN9hLbzWy8UuTGo5uNZkfrz6BpOp5AEJbx5X
+5VIMDu/ju+vQ1QYiQIKK2eG6a5R3LBKaEDmaB9n+1l1/IqfgzP24sxbZFC91N1GlcItVw8h864x
qKDYm0z3LDZ6+3Gta/mc0M7Inr/sbnoncIq6QkIrpqHIk1XW3RO03DGqBBVaxuZXCat8Cev9CoAt
WoaxhmXbba4rEgnMjjDpJb188jr+zsrtkayS+pAh7s2epVUu16qEgp85yTX8uuAHFMGi5q3oczPa
TbaT0tge6jowlSg196yu3XU4ZYBijAutITM2IKX7tRWp05ckIzRO4Z5TUJ8j/baM7LyglgJ21nKT
dcvZSmLPlQJciAU+YvvSTL3l95lyqsM7lPsOi0aoL4HPLiFdw+loaXaOwZEURXWGF54X0KCnkE1m
ojk+4OZvcVTFky0wlOqeKaicWGWf9qNd6mm2KNf6wIGTO4/ALJBtcAzBEjOwv6F6v4sftCmrRaf4
PLzE5c4VkuJ/c5NkDekbYG3YQ4CJ3KF9sGk/6ONIGW1Mj9FJaXZemIR8j9X+1/lKJptJZaiaIPsY
6URyYAgBCEhVxADWT9UVvohKU1yn52ldg3RMHihSnNdOmhfwie73E+qsAg5n7TqzGhLJrJ7jkQQ9
QIUALgRfLE+BNoVb1M4DaUjQRxWW8ap7LxrIUE0ACCmMqDhHel7mZzsYY6/YgtQc/ZxbkBzFytFt
Eb9SLIQCGrkDBKsh300w/vO38Vfqy1lSe3ABrg/gGIUwl92DhCNihJ5aSEkyQQ9MU5wodf6s9/e9
Uj9DqX2teyZVD3m2Mgcm/GcHVOMBbt+eobKYBh5p7QeNOD49UAgNYSZOQbpBvccK5eACWCHC/iqK
VxnWQXddIiDKpSK0ACFVedacWyPsngD9JPoFHuSB5oXtM80jUfTCBgnPjhAwqdhXAGabslW1l3SX
4/LQHJq9d4y3H+DtM5Rmk4iyBrAQ7iepcRI0ATfP3xHbquEE5gw5EvGxNQ/1cnjdPSNmAnTe5FNB
a5Ft1vjkyT3lrZTur0ZK2e/tTunm1UhqdW6doxkjE09u5IlSrHJiz3nW2iHZ+qRUUEfgT1mv9e94
CD0GjqkYKM9vscnFFi9Y42aHzg3j/fAyxvWb6jgPj8Oieazqwvvg8fMKrW+T+1Hu7NtG99k9QS4G
ysg11d0QQC6HtnS309JCgyLLm/SuMwI0M7/P7dFncGrXMMdiKSrM1vEiqSTyJrJqzNcifr6okWBU
GPK07fxYP6Vv68f52Uyqw4zKWzYjtzWjOM79TcDOPfATy4NrU2XDelfH449670sP2d+Ma9ipdKvd
MzlBhPOja1jhym5CkIUPkvlPT/Adkv9tVey1QhWiHec3XND3Ov3LyK6kf8Vn2E4/g/PcGvuobH/t
VhRi2WMoiVV71wd5G5Y2w2Lxqk+EZhWNnZpXdvPr0t1Qkno2eIQKZw0ZvU9sd594jnX2edp/ElV8
1rWFMXgPHliovr2wF9k6W5//ru+GXaEe1qjUGxeLlnSslM42zrBO++G5d4ivvQfAaqNRXapVz6RM
ocuBJ7yL5yiXI1V4b5fAP8D11JDQrT00Y53Csc1mpPEC78meDgEzcrrnd6OGbVesnQJBubv1Tqlj
IBUV18c69er4E7+Hz8Fn9IoNpOlR2gyR80dNt44Ki9yzO3TSbfdGXrM63s/K488I91LO8YX4Mn/c
pqB6HcQ/2R3BGcfm1/Z3+/vZNS16S8xK41OJ5g+NLZksE1j1DnQoDVHffh2XPEPxZNd4ACaB7ZJ/
LT8N602Cdet/vq6BUqkar3LDwIzp0G6scQCq3P30TZxj8QDkoSjCF9Hgg/uX0zaIqRnijranfyJZ
PgEX7Vq1trBHpLV+txHirAOJtBptUl1slkkfaE2CgsyKBynRlEJdCSStIcdK71KUWGfILPj8bDet
+8U1gfqQDu/9VMtUrcXRelU7KAk772b2bOyeLp/Hpuxrtjer7N4o3WFEnQmyT8RvNSDgRWx7gwOD
GmD32iXltUNLafmVzbJZ7es8kUIRbYapOiKpDlNABCTxCkS4UkQikrDaoRcvJY6BnDRF8Y60M8lR
q7NHlbReNfcn7R4zhsPuQcvlILWCbyPwkkEMTHSD45F68piu6CpDBA4M2gCQASStaJHfE5ukhMSC
GKsTpGm+UWvBuc/lkuXaw0L+QqsWr1cehoj0Ck7VcfrYe6lLaGgQckCUg1IlB0gu0DlSeGqiepHv
D+zfOI24o/3Fj9oYO0NylLc2Dx/SRYFm43FFzj2u4MUpj4tQcx9tTPT/czxYIVJ8a4sWreDvGiQz
zSae86cKCcWb5sdL19nATpb7LoDW/4g6sy1V1aZZX5Fj2KF4Ctgh9n2dOEprCiiNHSpe/f8Erm/v
Remas6YtvE1mZESktGlK63Uw9qB/ZW7K84rH1/olLwRMH0hPrWGYT2tMBuUJ/u9ng2nE7DRJRzTd
pm+VWNw4UrG03ofZMHbJrbrI0vr/vyf0s8ivRbeU7EIXT5euheZVOIUixLidcdFVOFTMLDEAui6c
yZBVyF0gRy2h6E9OFcpRvxmnwfi8riW4/sasj843tDOHxviL8TzYsZtEUtrdfbL7WfIXDlh53FoV
8ctp0SDbJJIlY5ATw9fWQG5dJ7xBJECTdKSJZYaatclfxXTDXtxrdc69xkpQabPTQBnwvQH5/DwW
xmav5FNBAricA8ak5QhwDsxMsbJCz8bQgHVPO7NeoBWiihjzexNNrwy09hnnXXLNnKWDx5D+CF7U
p3wThiiYfHhS/khVhK8Fo+fNCdbOGNLkWLialEgmj2SZ4JshvAOaNJDJzJvzxtSc0uJolI6UOhXU
KToYVP9hY8HEu1NV+db1d/3Glg0BTj6Gf4QXGDnw5pWDMFGWNl6yOVZWuZuWxlqNJIUCx5yolboG
fRNhQ5MIU/E0KxUfhvCWryD5qb4YKwOrYjwwiVvcVu9RKDSFHmodU94u4aFa3St0vU4rVjpV12Z1
ZC6kwuzj+n9ReYQfjK/oC2ScUqZ2sbgo0dcp9pnwhhQlV6hOBx2IwgBpMq5ar6GNC2/+RqgCY+jk
ZxPaAvsAckvmK1kErCJUH48AgoVBMzJpfr7xVg0Egb6KsYWKGxY5oTyxANZHDrA1QUHxCh2MVwFb
C1h7Bll9JjshqY31SCjI7f0C9fcPzMc2/jCCTmodhhkZ6r2734fYDc4mRED/aSZwPcFjEbQc76oZ
vhlIGVHqY20kc6MJXGnMjYif+RXOENvtuouZxeRDKCfztIMk3GtspTyAKv4kWsJ/nPyYr0yfTi7y
gqeHbQQ4bV6Yg28k/JUGejJCxOpCjTJAZNbKRr4gGkX2wsQwdffgaZwbkDSZWv8gztzrE/J9iKyl
bMJCcbynNzcg6eTp0KS4igJqs0HRLnmTCYygiXx3d7+yqdehaa7A/RuuKygXPMk8xD0Unx0+NEUD
nHaCzmMwwxZG7k2tkQTpIKWIAP6ZkzfcsRISUJOyhbnV1Q2XSl1UghQF8bykQzFosQ445rr0OgTP
EYUDj28fA1TlyzMjif/jTyLWmzGKbR6hIJz5wgcxIfMRO8FS45fUH5GCi0kgNoTK65KiBzw/hrB1
QpFOaF78Vqdev6V6s/Qb9OTSezNAet8nSRih4ShaTWzX2dLJ/YjTirc+SexKO/OrRijsNHWGB77s
6sZ1Q52kv+v2vf/0zj/qHwlriOH1wZQz7YYajDwEFY6+C+9WlI/ktlD8HQ8jDQQ9NMUIav/fN+R7
8aRidPCAqaJGdRlR70N9r2yp/4PbF4aSYoUwlIuxqZHPiWUky1+UIaihiFTIHJ9xpJUKpQE9QKIK
uhDMvpVIarQ0eBJPJHfCp22gMkzs98ei+lf7hafyiPCLQzQBpTYZEbkTd5xc7k/sK1jaUi19vQcw
hBsiE0GyzNCZqiFZ6weGT/RrHrKHvSvB2A2iPwqMiARLDqXXGIn78tRukNOU6P9w6lUJeDPrTmy5
eiF0eECPeZTaF1V6/yrtqrcsOxhoq66uAmZErXBJrEQlE4f6QRXiFLAoXNGrG8k9DlNq2mwF1hIg
Fx8FWmC2J936rW3OeZ8K2SmlQVoFoELhAbA/kAvBx8U5k//WawpmuENLEscqC3FxsB9LBsyuGdJC
R4JfwozYTd10mlG/3DmftUYqV7h7HhroZaF6MFfOVH+UiUj/xCuaDD1SPk17XSY1rXwOqKkUupgn
RRSWmELFw8LaVrsM8lWsOUVGDald1xxo/VX0pJRDobNNLvRpgcK5nmXPdkAzldjL//I/lMAiDNHs
Q/QQkUNE9BFtpuhyoEZPRgRFRq1dZLO4xlUP4iNjBhUgjSGlEmQ8qULkDwL7ib5aED/tXjvJJNiK
5qaIWGBN8PdBC5tRJ+35eGjgWSbNnwKPbx4Z2B/0fkXWTOpSHBrK52ncrq0fYacOqD2CLnaJ+wl0
PZpprK8/zd4tFhLevzhfREGLlMw3ZHai+8CjruSxs4NXONSNavwB4SWIQ7G0sxRKF6lDEYciGt2E
a2mxo+tmJ+1tLlcC+BfhGq3F4ML7ztc1Rf7p8yPuL3TWAs5TOYYh6UoMS2GmLYP4YGlMcEaQYznx
JOmP9cd4+0Uhov+W2OXPsbNh/FV7OII6RJLKFYoH03FQmgI99TTc0eBNutuVQchYs2jEPcVJkSWI
1yxkt7z/SllU1A3gitS2Lcckwj7Zf/Q1/+OFdqM6asiiO5q+iNyrcgy16XahrvMbvO6mq7k8KlFW
6NthyFP0lGvSQmzaoj+BGh/Q7wKvh7maBhz/zDbfiCjG0X0DtUN1JJBHMI92iZdblKyUA0nmLASH
6hxgMfJfV4hSBZUmcilXEnoFnn5PcWGDv0ty+zXiCUHREBdMVEaig3NECHKbSyOZLYW0SAoqzEWo
1oelF62lVuyBpHmldTCnsDQmAIgB3CLK5jSIcrOh1l+BMVpUd/0WQ5H5FrAhiZ2M1Szz8AnliYa2
1PbkrS8VDjubpiKmSYHTYsayY6GE4iZl//fQPLgXIloV8EuHFMzDf86EjV9HZRJW1PQM+W9hRmCa
cDQ5A+Xdr8L8C7HJgUfKcCq2Y5V/gM9Z33iwtuUUxFV/wluDe1UgpPe98yAibPnKULfDAIS2i6oK
SYHLfHDJhJgVZd5GihMd3w8hL/BPcRV05ndd0tdkgQpa1wIrA1U+71TpFGEZva9WC+XGQGsbns04
2nEKB2xwxZMBBoH2nh18/e1Bg4k2fhyw/FjAn7iOYnWp1QWXEh6Dj45yjhLPe+BlqMv9v1x0XyGC
bvJm8l2GUE21GU1vog0NjAeknsARuLUQhJnbZuoSD4y4IO/e4+MU9DiYjjyDeEROgCwg7ViNXbWD
L+hkm1p/+DVNs8FUs1S1pC9uKbW6wSiWF5uui5DMm6Mrk2y+GIYckzSyq//ZqKDpFtsgIP9Rlhmv
4NwOzSnUhCl4pBIjoaQIxDd6H/jSvOaZ/EK//UqiBabqwuhivclOXmiV5aeh6aBlSKConFyU9HyN
KSoaVpw5iNCkG0YnnX3oeq4lFw4yyY+G36WDGgXHEAWFwrQTvLPvFlagxHeX/o/ZJRgc/9C19P9F
IjzwqxvZy0idB3PJVZXR++h9lerhhECqL0X6d7HMCtNDZjiLHG1wWD5W5Zl6G5UGaW9Fx5Q5S8QU
61xWvO/C/I0bIyx9+WIYdmAhIlF8tdgvtH8w2OzHuDmI2TBDBpzSTiG2kGPgVBMFy8RSf5XjVEGp
5gEXQmHN/4LwaAsC1bT8CkzFyH/DtyBFNKiiVzatqp1g0EjCE4QjrjPNmCjN0BFWV0iwtK6Rliud
eV0FzBF/CJbYqslsFor9BMASqo4IUNH5grlPtAjo/gsrt9roLghvwdtpWKyWPzDdWUGige8FJ/hX
aqvXWr6ntaEIj9vKjzg7YhBAM6eXFfbKh8MM66eu/NjpZvCVyz3dwrZXoSZW7sKcWcO4QJpSKnmh
6EdR16PccB350DRuLDlPWInAmjgYwK0YBcYR3LbeLtECsR3PnuSGFP09v/daXRZV++k9veDvNIkm
AniYk4eH93hy8d8OLqRl+zz6jkMAekZjOEpXunz6CFoLtIXrWW9AgrGaxmtCaxVhe93/kGW8uizV
pLKK/4uIs1iCuXLIRlhWFbPDGCxi7f9q/ThLaU2mOQX3irfNfn0ix/QSqzOO6wcMqU3cJg+H0DtU
pnjuNTEmXOMSPH925+7SI6OcFaHugjVljGE9LlBroz1BPsyZbf+qKRK6YM6r+ldQ51CQNSECxm5L
Nu48ZtQesdUdjyOs+id4FEKH4sMfaNVKrFoa1qjJx22zsmr47QraDSAkol1GUd7JCvr2y2l2RTMT
W1h2waXuAy45ejNCKUXVH7s1vSJXFlHtAQXdmN4d8V+Bkjf1w9lLVo2T96Grz4a3SiKrYgw+cRvv
lTo0SPpw/j4uXei5OXrdY2Oc5Ba8zBS94vBKX7je7eUF9Q12/GltdIuc4Njwng1HjOU73QjEBBRd
QhpV5LkH8cDq/FaNC0LutQ1+KWI+wagGKOzmjTEUWVcUe1F3G85nyvu/Qu8zDaGOPV29pjpYtZYi
ZUj7CivarQOSP91dT69AA/mDNli9/uTpIg462x+2MgTCX70rvQG69b/QvqNB7onSgcd4r9w/TGhV
QLcO/PMDMCZiqd+XVxmeXx34v/DyaI8Np2HWjKzWquKjEHnhdzspJXa1ab3TThOIFEaflxxOfvve
cE5gyDfr3HSeFYcenfdL997sAKv6xxLnJyaqSm/YjLBp1pEy0OjNbc5jIG1aHqLUgIRzturTaOfG
Fdc/Jgf/yNrCv/Pr5DOJLmwIkRcRD7CJiCohqEXF68YUFPZL4vjCZoYV0NKj4kSY4V+dhJ7Y7P/b
OpVyt5kOk8q8FbarZftUcVoYhr03fOhW7/3upC/Kb+9N3q08urXDFV7FKv70RN6gJk4pmI1+vPuR
FT04obOSZaGUoGdrpd+ttBV9N0AteSc2JVrr/OEAuFqtXvYKY7vB8Sg1HPs4lMoq6dqNP4O53kbX
TpWyUN9kk1ulDo2W67bhbxqBgzvBjS8bOK/Mzb0r1KtRuXOeSLT7Qtag0R6MJHH4yhuaWGjLF1S9
2zThts/2Vgb1pF4hkRc6Ouk0kJvxO6auNMN4V3CPtSWJz6yviEwxGakTQ4rpn4+LVfJp1RC8/JOv
QZEiQXuF2nMBONjhO648KUJ0qOH91VcXlvaInLt61djeLXYL2TUo6EM+RWm10UcLJBMILOZwplI+
VqxNoAH8I6sS2RoDedIqcrMSi9nOIS4BzwD9cuv90hDe8eztGtOs856+Xc2Wpi2u+UHf52upIPb9
7Vjr3h1zjsl/QUKXPC2k52GtqwS5m7POUNIjH6WuR1hLoz4VgIsK31s6dIn1YLwiRRDFt5h+J/f1
nJ8ha589EzUQhJxxxbBIbekW9p69iDMGcdeAu2betKyUK05zaBDlZLzUp96hPRcrSOu3MbnDu7Ub
XkqIPsekYp6A8o8nEyxQdWUitDRIH8Cx8NeYHP4dWIs9r95BqoorMEsGwgCuKqbtuK0DvfVn4xkr
No8XIAb2hYR1T4MLVp7vdvjtldd9clW6nNvZhFWId2IYqB0a7rG/I/L14zG3eiTv6MKoDzxIW9Uw
i6Rc9u+4AkxwR8HKHZGsrKfYExhLX6WCbEAYVjKikgKh3McjywbM0/4gsS1EWJJcGtAOA9DGuhUc
6ETb2UHehx2ziSmWOQb4jSpp0aQCeAYD+LX89M+zYEIlziTRiH17t01Zi9y62b6+2uZpkL6tKlbK
qxhV1V+y/XgZhoRnr0nSz3V3IdntDHBxRNPUHeD0N5YNu9W0XsPzDDx+zOdIEQG3nPJftf+MLfL4
56VdhptBjvhAJW3FnObhrUfqb8TWoUSWhRQAVtvvKek1R5zH+tbAbv5kP8jwKx2RBHhi+dR+nQaP
u40bRfWJgm6JfPlxcVs7O4G+hV1t2LmU6flr/cN906LdCa69SPetNUb5NP/R2s18E55L6whjWIfg
N29crbBH7GHARFxddt1X4lz+qnfLPKOZSzqNvLvjTHXB6oKqYyLRat+gj0xfb/s+fH/+wqn/U1vf
HnaAKwDT6Hbq5Hm3ubPrZP4DII049eqTGp1E8K8y7IeW5TbfO4iGLaQCywuI0YVKyHtt9LJaJ+5V
ZHNllSD2o1l8Oq1FZf7BKaqaOVcUN1jCQGJ/g2e3Osm42dtxntG2nLvANdxf6IiFnBA2JjTzMf5T
KZ4jmNBwipyd6V2o75ytJq2kc/dOjHBt2qU9FBA6X7cfuw6Dp2ln5Bi9Mu8AGIV+glkK+Ya8Bh+q
0duN1lXqyeziMRTp+qHaMa3AdGrIkEidyp3Kbxl5XWcXWuVFpZ3Pw5oF6Far9PN5Vp1EdyuJe+nf
eZv+XUDpcaRkSz1Z/IEf2mU87axf9f533BfJzCB/XlxmVVbp2Wd1niSjcBKFKNqCWYwG+LyQeKrJ
biPCPDFLSsUbtwpuODj/Ng7VTeOAciMHSYFLzf6S2QRA/ORwZSpTSOFmgdCx4uSHbGNEzuvA0jPV
rUHdc1Wbnooif/lQPdQPNVdKRMMtAQoWygO8tdU3QzdaXTO9v42OTaRUWZ+dBgl0PaTt6b3/GAWD
J05Ng1e/xe5PmNRWExAdV1QIT5T/XznNmTrreRwRambOI4UaGJF/Y9t1muo4j+Pxc5nO03lxj7QO
4gtCBxpPo0XlggWWn+hnBwK73M3MWUyWuqbUbGxRlt739z3/ku2cbF/b5jPVqhs/NThc4n8hvKWC
+VWxVOmNng8oABP33cgGCm8kGtwq0pcrSMq5li5GG4LWKkVbIvAAG7LxCDMWyiy44zo8Tx/kFnPN
FRPCamPLLH2s5SILSWhkejIMYX7joFB+WdXip7G97Wvop/bNUa1pSToN0RVRiQ562fyIpSJCkw41
3WEdEc+ltgOqV2FYtvrESdNgrJwLaL3zta7FjATxidw+pFUToUhcW2kvK4irPtAlzHlpyIpLJ+C8
QxhKQCi2dDIo92++xbeEW3crWDmBsPQiK8WCSjYzIP6kWqRUOljNSKcaUH9lKaLwQE3kLoxRUNk7
TJlLD0YPj2pLDaNdmBRtLto29kyoMgSuyoFKz5btSMh5Zh/F79MxpsZ0NycMh8o63839xW5+QiIr
FZF0hbi04OHVbQ3lndgcnj1JsUu/eLEMP9MylgCNOZLmi4nlErSRW+x8YANiVMi0ufblPvBVRZY9
VDUIlXAY6CYImOuI12qMVnZbjA3kUYIKuqv/S/BG42WEs+/2efFypMMtA7wbSLtwJuG4LO/74B/m
25VtvBbzs7YQ9crf+/vnNtxjWgGD87ON99e9OaOD6ZyWuRONPh2l/rfPLuKcQbpHlQP7otn/SnVa
fRlyv9ZJNzDbjHqTYYBlYZdXoVBdUk/OrpoU37BZiNwcHgyaH3+D9xD6u7x/GgSDdFv5PSFU9Wlm
jS8LEi4daaeBL8NjGDHn4nl5fVnm69L2tY/+nTiueygO6/tavby/HzfBD3Xpz5NlsixNLsuIns3T
YJrvWzwn2ze3JtcaQTl97jFbAS6GOWks8lm4hlPJTz1tN2uOv+ZswGStwzypTcRCvK6DZTUcG5PT
8IOXSMGMVRdPfafQaZ0slEhKH5oTfx6Oz+PTdF7u1QcpcfCyaBXdiaQ+Zz8f5PTBQq0X/ZT3p5/b
v/I+vbZP+ow9nHTFYbgNq4MqhhSR++jeupGLsg86iHrcfqXR1Q6LLUpDun7Ld8m+/FMnzoJbAEHk
toQksg/hUCZdLHi5PrjX9s1ZM7G5m0T/kn/lj3P515q8ZGwSkNJ+urDHSCW1eDClIKqJYiW5qCgd
mlCmwx7qgHfybwhs4aShR9oj0cNMAxj1OQjxxZdNSYtqHJWpdmUdYWcgS4N4aqyDqm1IeY5yJXSB
53ZOQoRQsc+v3uVMmLxLZ9nZMe72s4YIZQwuOzZORNNpgqEL6TbJbS2wdzjmRPbF6OSbuN+v84HN
wArgOPn4xoxvgxdUj7Cz678qg5sxvDa96rOXXTLAvl3Jyk/dKoUddk8yUJoOe0TEpZ26krN+6vi6
ZRSuGsjZ4LnR3HOCe9conqSTksvGWHIbnd/cC+9OkDjYafWvRXtkMXQu3dYkWKaQiIIl3aa5GOrh
hB4OQWK9w2M90cBaLjtRCzZd1g++2y9RaGEyhJxQm00wZWQUk1m6zmf3Kwet9+7MF8ATmq5itIzx
ACOeSsFW76ijtIiWmqCRe+WB9Lq8IHTE1oCNCGsEvjsQTNn6MKQNqFEMawQH3wOqioz4jT58kRfT
4iK2mIFom4ilTNFLjg78tBDa+fMWjHCTp5a8YIgjDvYnZ7o6S+qnMgAaGyulg64dYzrYTREIp0hh
yQoKdw1l9KVh3L/CF8y8a/+CHlIHVibECF85cbapzsscpWUMrS7l9mbRF8XxwYLfbizkSSKoRAVF
xO0e35ZzcqvLfzp4F2eGz4Jm8mVd8b972SmVKQBT333gBkrZCLITQg5WAPbkf+U1rhYdeZ4ZWBoR
STAguneuzB0VtuG+2ybVTEkBtetKqYzOY1j/YxSl7Kgnp7Fo9HedXbmzAwI4XBGQIiYlKJwTTnZq
OK1Jjym17ptl+8mcJmhI9NlKhJU16w5jrlgkud/FlD2t8/w0vbPVzNEesAj2Hsv6Ovmpr5/Lx/BG
m18I0gQW2cMKgGzZnAlhHxb4whW7VF7jTj/5K0yi2uQ6qI9KXsurj7KT3VzEDJArllOl7WVZXuvl
pZOUPRUcKQsLMsnJQ1jDOrBTgbIhRfmp8yzo7PIDK/d3PR/kwa0ugn2wDtal1fXgU4E9no7VBY5D
6M/8Ie6Ok5K8heTmLkN6eborv6Uuya90/viTKpbyIKY6meI6BHXBAgMcC0UmSW2/lq9l+kNF/Ec1
adzjpqWZ1Ks+qlT/HzkF0Qn3gED8qNWfOJ3PHvX1Fjzb0oiwBD+MCvdnXyLKqcxlWmXrPqS7TyE6
FvQKXZcNuDkke4TdK/Xlru/z0HgaTzPIULUB9twqAcWuyCfwadDYXZCuYdAg9zXZGKihukqf+FsW
mJzuvw57GH23FZXpqDGSpEzWIVX/9yalv7i1VQpcRahcTrEmlLi+5p5wYJSdA0pxj5D6NEJ4r3+9
496k3909IhdO7//YB/FQwgSBniGXoE51KOyWfs/B6ox2jtkTduOSVZ7XLjYZf2OMNRGvein3qp30
QczLYF+dRvw22ONLhOs3vjbj56CK4goqBBUbt89CjwTg48lTB6S4L/UXOVt7z3+hxTXs+0q1TdxA
ohXtuTka89q0zgnWSa5CLq6OjeEFjOzngwVpbVgbNjxRmGWAZIx8eMicf9enwZ9bmkFQplMQLR73
GD7tK7OcMr5IybJoqBKrNzrZBMX+IMS7a1jGTsM1MUm4uafBafBMnBiAk7lBFaL/e5udeqwyaLxL
rsHZl/Gbb2t9VEARTKVuqcE2xLd+7Bf6agytWUv4OVO915Rzz2hezlqAw3eHRMr4JXxhuy5b/vwM
0zAicdRkPP2ALLAlP7rURF3i9bIzwt9EaC7SIqs0JbUCiVCp3LQwuOEekWuBY20hJwIdq75Kw+DM
6gGsfevSg5vzmatmSxmKci68eBVQUYK0pdw5rykR40dK4Va914sG5IjK/NHDflY69zsAziQyPUI3
v4eSh1WUna9Y/lp0Nq9MPpMmFMHawl/7a3NpLk/eVwarCmClrxKHlIW76bPQjSZoRxPvfW/vhsi9
SNTgS2IM793d0iAelDw4uegMFe/JrkOBerl/PcB5DiIrZZyjDFlFq/LGXxDrpniAEOESu54wL+DW
02pO6iUbLu1hOC+wA0oc/v55dxs941+iuDHBqUH0Tt2EydcHwh1/+QfwGjG+ivVjehvnQ0nDWgMx
/nTLfyQee3UNTemBjtiVXX5z0KiTmNfopEN5F0q8P4TU78haooLVyZkp/J3KUry/DvfNGfUVflGh
hwUdQFWTvCE7tYlXqnxswIZa71p3cjKhUf1iAYNdT4IaUsoWecdfkOBiQHcptcmeTyTyHrlLr/Hq
n8/Wh6QDbDlzsn+7bfYvR8DdpXfA/YrDXJtMzR9mdNX+aU6z0MrKgKWopuGVA0HiUUKCch3fQtuk
Ru405uMkGtZml7UP8QcG6SYCOaMUaIKQfaYxQuaIWg+LDOFWrzLELSPGLzTBx+nzUwFzxdMIUg11
VAqeKCtl/xRE+BgSNv0749LNtpLL5heSBYAIUAek0TL+7nZOY8yrdWFoE4djD4EYqtI9/RITJA3c
z51y8xBiBP6xoysp+QcDgfzRFWpI9wMwiGWE/PiFmAIUEes+kiaqaJgQre79K7RAct6nXQETurYf
P0GrfamDybstRE6jbA/JfP0uKYjP8dweQGh+ABzQYGB/Q4AKwx9zofPAZwys4yZOVJ1sjzkfpHVC
7Q+oTmJdoTmu3xRFMivGh3fAO0FGwvsB2zW5+2kglo41vDkqv8IaFPzIHFH2RKY1ih10S6aVY5+l
7TUFcMScwdoCel5Q/X7tVShfkN+Wa9b1RHJ7UlFctDFlpiCz1PvqfdJRCUvk3Sl5iVJdKXQCR8QZ
yp6kuqV2tU+hAxlERpfmjCW5YnWbNtVx+jjm9mbjW8h5iMVVAhQATY2biBYyqcr7QV9k5/BYfTrh
Ea4L8lGmcu76oyC2r+Vx8hf36r/BIZo3O8kcFBFK+E9lkBJMqgYnetrgs6fMOX3rvngD8AA0FWzv
AOBioj1pcWmCgQNfQvDUofw/KFxCvnpofSu+Yfu1DY7GtIExo3fuyq5aMYPulX8LXpDgSfRjCTzV
8EoaEAEJKq3qXoVbsT0FNPAGSyAGaCRAHj7ZhlryNveKaaqYaXXypaiyhQPOP3Y13BUi/l7jNKoU
fgFVFPFVPX1Vg7wURvGvbpP1AwY4Yivpn1GmQI/+FKL+K9VTT7igHk5LuUI7qOhGrkV413EkvVcG
cPFwb1SLqYK0m58eKyIj/gHeCnMgtU6PWZSrZ4IJlenTb91I3F9V51pya8gyj0yqOzZnndvTBvj0
B6pRP/upyy9TtIsvuzV77lkgcrgv6A8rkJNeVjjFWNrDJDgIbEyTpGpWGa+MZsjv/tP6/Bm9Jp/R
e5qPq/N8XFqWlvX5Aw3cHDTO+GEkCmj3uxRLnhS5m9xg5qzymyUdwxU/BVgqd3rc4J35axw+m8rh
vHpsRDWPIjpHSdD4HteHVLS+/OBqN2L/eMGp8z60EkYQURlLfkdVqs8NQh4VN4OQtZqtpFgX3V11
KPUmFGtFdgR3tpIVXRVQej6ol9HYqPiz/BR0SOJKTQldsSSGKqPpKNR8BXW7FYAnW6+G4x8fhxoV
tM1nniK4FsUeLQcdXtBmXweVbXPxBDVZN//exMn7cB8PmqgoA68+LHdfbhkadc4S4uRVNKyNjx2E
jo/QamEgKQTQ9HKQnOP93KOmV4lsEOQmYkljTOWMMIunftX8uYtR3kpNKUTFyWF2SCAhdbRUcWJ/
kSbwG31xJBS2Oo9VOlVbQZcODXscsmC9iaa5+Hk6jSkmq1OfTiSVjbwtcHU41qcNBP9nOGNU/eEw
JM1eI7Azami4esCszK0H9FRc1bxHP9hZfP7WOHs5Zti/HWgveYXWkniIYJAxbODj4RsY0kPoDMoe
4kEhdzQWCCptKvDmFGn+k8PhYVaAemD88CG+wmxis4Jc3qQvjjg7YmxISSHSuRQjV9cYpNMX+7Y0
Fl8FibwGvgdmGMd6ZL1+jc7rN4Z3Aj1Iok5Zcby9GHLLxxPdSLM2Y05jsD8GdhxrMj7QTUmTl+zf
BE4nIAAnhs85OI92FfeZQc9F+tfCvbrRfuC3hZTLo7pCy5WsC0HiEXfOvmVAxxhUFlW4DJf+8ULS
67fraBDOqzrtsvNR5rbmulWnNBWiC12gtOz5kgYLS0E4UqVulHiVmkMNtz6tD+H0P+FiTdHTb+6N
wSMdV6FEbj6vAf4M49qjm7nx6k6/oJZ1O7Qwoh3dBzEe72hBip9Tw06WbH7Cul57UkOfQHV5Hahh
gYSvlz5Mql5r0BzQnxV/OXoNFE1eGTdIAhB/sJWoXwKalo1aCYguc8F30ICkJURVO4f2DzFI69i/
cO9wfU2PBrrRoF7sWawQQmxxxwYeBZBmTT/oeYvvxrOYqSEEGR4UD3V+0O1FzzPZFKNC1qxWeVuH
yGCYwkALgYTKiqBtShoIpLfsnYdKIZ6QOFxuLAHQY2GVVLbCeRmwa52vcZAUolbe5+vW9r5P95/t
Z4sSi93yYTd9hzLbLrClnLhzYFfileFyo7p900lVcS6RLvq3ZBNtWBtQ87CaMHMbMJGYOyzPuMQz
V2A33K0zvi4R7JcrKppvUJl1838p0RsbOvTjq3X+B83spgRmvet88FIEZaNq6pUn1Qlm5JMUOL42
yCka/OTLfPmY36ef/pONN8XVUUpHHfJqu8KDIazESbJBFSzQLnHa2Vk4b+BmROvdjk8bOSoTfn+8
qLfLAP+YC8i6wXQqsKXan7sT+mwaLFEXaojQZg3vXutGF4b4vYIg5tlPtpnpQOehxy4SE6qRXdx5
G7xMC63+INmeDjgNQWFep4BP/htKbacO9vybs/kF1hsF7RgVJ5pw1ev4LMEhnBIP3O2a2YHrxLfN
62v/53lnGj73BI8RSRAkY++MSL1X6TbmqmuL/CEHJqJO6OSgPODiH8r/TbyXxDNWot0EGf9iakLI
qYqCBH2dmfJOuLisPkdZE+r4okSiEsgv7EshINmWiVNWs+Od1d6JV5v3ZUmVlz2cR4kAa4bzpgDU
bFilq33DsKDdzMnaeHhjI9P8BNNd3fTnZdVZbunX/bYpGCtjN3n1L3NHnpC0Cih1ZRuIiaDzXj1X
/h9SWmCDWvdGXV4NUX0vQp2685T8YpDbO8HpdWt7ipC9FrE7It9ZDYRC/rQttKR6suprTdKSuE+1
kXL/nZKCVLB+N5/k7Ob5pDbE2mTIjh/Sv0nlfiKGoqyhOguFnrZezu8bFDvEjpQMXen9NywKxtAj
5TP7AiyDb/6x4Hdq92Xawo/+3irzytxc5rN8Rr15mSArS48pQtL7MTuyI7N4tg6lQ95W91jx9aBw
0qDqgrrKpJZH8ipqiTZ2bacB5gO1cU5Egf9QgnEDLClPa8EVC6InDgVyLMlQD4r9p9sN95mwp1Ue
9TyRIPV2uqshqgeErlvmtjU7I9qVmbFEv42JKbV9r0EHggk5CTHRRAp2ECRKXHoEjx01yYwBlk76
4fVO8xM1soiuLFSKm/bJ7FzWlzUTeWEupCWu4dtcG0WDaJBRtKSss+sxw6HSm6hSdJoJd5HVvf6x
3FKUPv9UcIY5A441oE6REGFNfoUL1ZhXpjlJZfBbPTyO0SoMnHwTrfLNC8Pt028ZlJsRK3S0Rsqg
RVb22zKvCbntOtW+oDks+WfGTEL/6gTjvSLzxr6fcWG0hbXAHcGMkDiTfAMuibvzHexRPSQbv43N
7fe9MjfvVbp4Y0t3XUjorePUC4V354DcVVJuvEyBnvjQKi1+i4vKZmS1nXo+HRmxgr5hCO0vTDod
xGTHWuzqfRQ3XBgkgYVO8qtxQRxldJ6eP9uhPmvh4yCfhfPoxiZf/n30k8llEXE7z3B0YM/xTPqV
q0VTOPh45dXr985RPu6mdPGas18yajRwiAWPOKMY0E0oFAQ2jXqIZYzN/be5aW7YQeQDQRMheO8J
eWyOUJQsjTJtp7k1/jL4D9Rrj5cW6bsdxk4S4Chm3xCDYTkGwYwezi3LTCeYuV1X/qxxbBylLxQX
fdfdi+tcIQXWhiq2sziO4sJKLHCj05x6wGlVjTBMoSOzo/ZW6AvpgASrCrL9cXo8AiiB/VBKEucA
Y4xX78Vun/Tja5dIFCD7gxMkYPYd26PBp9JBCUoGPkKEd+0CAX3+bofosqAfALHAs5OSgFfb2Z6X
8seY01+wlFTRL4WhcWgM88AmksOuLDHaxK/u5T4Ux/M6gn0NxcTHy3ZTyWAnELeaSA530xtc1pC2
fm+ux7MvJKWJGYi0/MqX7h8rG2WjUtW6THB0JzOSfj/uNcFaDHAWFOKFF5IM65RjhZCRsXgttIK8
rKxeOEdIOe/t1rxMHirfKDVmM101RYvF4S3ciqGEkhASaTOgaLcxrpDSJbD84zZ9AjAeA0euLOQm
f3U/GjH9bIWrjPszvPRfdMmEXYKIsgXnmni8VWjbvYQCRk4fMx8mzmkSEx4kk5+Kl41q3osEUHCR
gSb2ih6HwMjFeoApBzaBRbBTp1NRvAHj6jS8z+gzSiB148EWpQ4726WXbT8zPSzrnCldNdofQk8w
k22hEwNrR0zWY8XZbdFN/7v/ywgG3laZSHr/wUuW6HD8+ond0vpddqCSkJr+qy6rPALcCwwQt/1D
9nNLlOltT5TLCAJalg/1Ne/ccIpdtdyMkCXFlfZ9gRLdiReom2ZJO0KvavajpPucIady31AI3Xfc
DkbG8FQe1s5uI++cZpcVT+UF+C4T6Hvw9fglvwp3Vvk9YKq1m9NLPr6jzrRxuEVW5dSOu4zeJi0S
TsgsLI0bqDLPxKosuOBVKx2FH+vSvyMfgmn9tLDtg17MZaPqdLPPs2Ynujun+CdaMPGx8vNDOwoc
plzMRvymlUT7YbTz2iK6Tf0el2lr/ou20aJEjENrsxz7NB1YY0fQ8AFbZ2UCNQL2HCZN+8wUB+GB
iocM5IIJt9HDwKCFNwKVys8aChNZwhN6WYyX/mmEvS0I38PV6pltPm6yak5xYL4xI4YhNXrgKmA1
rl0HYlwwAulO/2iZuAgXkBU45YDh504pGdXRQgzL8wukdu3PM3bo8WdamV5uHQqQyRHLfLs5lQ8z
JkPtCrG64T0m5wFwAq3umFmMxtcqwUyQ82DG7SfNh+i0joEiGMnbamJNtv48yU7s3JjLjoECJ/3O
oBqhguIxdxhhyThuhx8XlG630hA+EWKTwE9rBKqB+67YxqyKQ0L22i7Udou4geiRvSXaP63TusrJ
XN/2QYdrRkbzI6zk7N5p/uD/xFA86MqwjohVqAlBttixpFjUHcqT086hknDbP1jxKNJBjcF5FVR9
cB+9cMce3OYvhM3d+xUkIA46Fdq/yHYvJTK/jKtAsr10xN9L2IixypM3Dq/Yq0/Ko7v7QYghHfZr
EP4Sob9vvSuoM9zy6hiHgyZcxIr3SOws35+BxSl7+M6tNYYcO34Dli+e8P0fVvPvdmqXCSIp0PEz
qf/4Tecatz+4GZ968Gr5OTetE1KTzifpGDhNZL0QKCAC9d2GFAdg1RPNUJIx5/fNkxSeTAMvd0Ye
tEk+1qmnEsibFqI0o3k50W8D3hO15RdGirhILz7dsIU3NfRJhlXMHzFfoyMiQSCIECWUmNCnXW9Z
TwjMhyBpv2FLQmpNB9hTEzQHTh2dAuSJ7O/+d/079a6ZdftJfkxqXYGVzqkhJhAKMKPF/OVtQWSq
rm/GiCqkU+1d5w288Kjyjp9wP0v2pw5uid19qQ9/oNqJIJSd7LA0MOmew8yhSv2mdpjtr3v2Skhx
5YudHmtwo4+VQ4AVdmanv/9H03ktN8otUfiJqCJJwC1ZOccblW1ZAhRAZHj6823P+cszHo+DLBH2
7l69gvBy6ad/aydjPCAMt5+m8wyj28jVIlc6PoGfcHkpt/kyX5oIfdZxaAChYq70wpggNZ3LuaSc
lFRn+PENVrbIL/CxSL0uWqhzY1v+natLFmgQDwpCYLqxeiA6prXz1KtX6YnCffCFAhFk/A1XiK0M
ls6XAlrMywTyNZbakkFpzxigWrULzB3Fi8bzn4NVP7yumvfR2KIsRImvTZKnV5/zPpCweGtHr0VH
A8JY5tRfKWPZHwFz3lhMsYMIJypwAoyohNWh0A8CD216VIVbrmGx1WFl9n+zRKQsOKIJUwAQ1y/h
29b+3Pc4CgAYUIWAXzOJl7bSdnAyuLoOPMEELywRFK3hhWExbxGOKcLN0lpcVvd1vE4omF7rbFlu
Uxx0OKQsGkJH9Zkny2gpTKwSYuSPAhNT8UkTxhnCSsz0RBx9AUFEUESy4CHG1tu3J+xxxXA/GQvq
mbDXTXbF4fMtbpxD8cf7MedcFm8HN4sIW5IHIUmM0v0S+tww/PjCl5rNZfPy0wUMGYDyxLuheNJz
QnDIy8V2ALV85ZSqLcq5kkyDZp4iTZhHR4HdMHIFPi2BSSkgowVjWZpiGuPwAZShTQs4tMJ7U6J2
TPcC4Svd/47oG+uEfwHYOsBS4eSIq/G3AOgdhJ+VwM6BhkBCYoRVO4iZwpxx8E28suCoAdgvuFCB
MkrvQrBXtFc3wltecMEYjv9VL49wQD3K21Zt3ZRzLnnMNNZPrO0eU/pugKJKg9xiWzi3+U9GfW/s
BzBunQ0O6GmAUj8TGTQkHA6dAUbsEND4r4KUA2HapKCWCcG2VIQT5M+r1I//CmBlKsZYYnxF5BMX
mrSIlmhwAMU/ARsXPvm0jpPMF1+VWVNR0rbbz3owza9CT3sP/6VkUqDuL7CvMfQ0jpcAyI1n0m8z
sIySazhnp44n8YTEZqowAcsIgKbGToOHAOgPRVEmrGsygofZzfGHQBYxFyZs2RYMb/rwBofX7Ge4
gNGGIpy6xWayZXzrO8s3UXeF8UpOXKnyDUZ3bncaTt9kSO+1ZCXSnv2a0CMVWJo5u49n2faRuO8W
750LAsrh6NMGsbZRTwajhKkFW7glXxzg4Gg9xhjuA9RclTUPoZ+K/Kz065Y+GWFfE9ZpqJDzVu+V
cq6iclIVPyLYLLNOiuIl8YK9POscqfUGvO9o5pWcmRkKGcqo4LNd0so/7OekPTxa1qSN2ETxwrtT
bj7GGp0GU9Ve+BIP+Yq1SQiYqhztHqQg37FXQMy4IJw0FgUSbmay6i6Fcne7A+RMO5zDPizbQ0Zn
lp+RzlA4WeUm5eJVzq03QvZQhYnymUg4J2nh4KSuMSKK0gU543G7uzwPDReLR7nzvNbdxDp+Mig9
awSUynboJG+/ibkNegsrFkvD3I8VqmC4eycGw+6PuTmyjkNUGkTEwE1WmWVQ+Yqf4GON1foZcGGW
sC+3H3Mi76OTRR2Ic6JEV0/GU0njIS00X6FzBUtsuEq4IrnJ2Js6L4Lp8RNNL79YTRrXjps09/Fm
znHkfzk5Evx5V/jZiNhhZeC9rTDBBkiZ11ARua5xxdz2o9e+lcaVMpPyVYwHKCI8AnlN/90L9Fb7
BvZfgWLre+n7g59MzbxMvjbIjk2nNZjMY/puXxYaMM6bXTHCuenCuIfK9VZR3lmjBBuhtVb4H/xA
NbsETBl/Los4XlftRivXxudnkC4tZUsMIxv4PfLa94R5pTV0B4y37672dLkwBMtzxr8D+aRuDu0q
5V618LqkOIy0EddZh5JnVLGWo7+7THoo+FIIpHcZ9aYf9S4hX4RewOIIm/Tr3oT85xHkXPADh1lo
ibZoZ/gSc490rn0/ycmum70qhRdKtTs2+Q2zExZYKnyIUE1oYfYJv46Hg1+3S+9jOQa01Tef2n6v
XxTlhw8kMv3c6lgdpDBre5a7ypUXBjIR7kTQhjXQiOXVQM3L12z4dj7AjxDpTxjJAQxBkt0PEPhr
TlojfN/LP93PZS2fqZqyYVh+XDMLTPTkBlIF+3Wianmv2ZtrURR3p2LHRGzfZrj5dxMJWr4JI05+
8hyiG6DMUHXuDxeVdTZpkcDImxhbR+xKbnoeEpgJF/gH0RiYlI9MofuMML0j0KMPrZm+AA2DkkvJ
xPSpcp4iJICDpfpcBJ+jAVMSl5LjhRQtfvk46+3B7YKIYFaFsrAmZEebSAGlWgYlDE4RMwHI6oXX
r370jfR715mZ/11Pm1wda437/orpUgLzSYcz0bGPg9unM8jdJ+3X/eWr3UZ6i0E3YKTqtoWvqnan
uhI1Dh4xhHuCL5IKemfcxI5bIjPKXXo3TC9yXqYG14ohYOQ0r8Xd8GpmYpwSQHli63U3RTNHlB1z
8siPuaYGY64TmVkqCL6608hkRQHBipnUfqW70KQM+i5PwQtPfjtcPLX4cqaUdidWAkZ8BpsQrSvb
+6rftgnln8OuVYLTGeM3A/bnSq9nGdxKngRFOAZ6bJ8S8T3JnLSRh5NCbSoctCuZtFUZFxmE9inE
EMG93GjucK/fnXwYpLsWpitlOuW8HVNWDUY0Miyez6UlOXRjpm5rmCwTFrhq5tVM/0XMFrMI06/M
SmrVh60OWT4cDTvJhfQZZxq0nPds8HA+OyNMP1Mavqz/jc1lRBvApB1RAJPgMa+UhrmaF+gxmrmm
73gk7pcE1m7iS9XkfXeTH+pRBSgRQ1K/gD9Qu98MTK58WMfuhVL6wxYSojbpMG6SwlYP0NWw5UgD
2Gjum0zPInxQ2JeeCBUR7CNr6Eut2z69mErRl4n+IIDHGMxjNCpPzySTHSQhG6tg2pYvWz78buBR
4CZnOAgNbXJJ/ME+U8LhY5fLi5wV3Ym0k4TV6ttr2sOrMlwJznAxzWPsBq1ZcpMkp0o3CcFtlOys
hcKPQESAYZ4O6ImnjgA6IfXhWis4+lRYfFlEdsBrJA9NkF+kufCsJImzDZ8NJE8TAZMNpZH0LABX
dXL5BG25sJYfmpVnsox7F55o8qtzatA+ohRD4I6EuAoM5Hill//NEJgxfPeGkB/FOzrw14pya9dd
gb6Xg+8Ll2Lj181SQZpwGhyZIS8u0GA/42jA3ocv1/O56Mylwu6AioUJFSwx4VaWnR6dy1nDNvJL
uOp9Q5hYY/iw/Uw6ETYNiky7N9hIi9ccLTPNR4q/DVEeS/VqLvMRGwf7kMoNCXoH4oGqKPdflHeK
mzBNAPe/DThvKFHwlFSpWpW7V969WmMM5BqJCycsaR1UHRYUoHtYSUxdpoq+0dpVP3S6j2cMnfZB
58N80dXabf2YlN04fTg0YylkUVT5f8zVe+O/W6fB56gLsnPfsvf6FwU9ld+2ToKNUeaT4pvjEUgh
9Zs9g6Exq5EDcZ1cVkW7HBCYcMczFyOczK37wIERpxCH9drmT0+DpQLQ7kGLj/DQi0IyiosmaLnr
JTfHG4RcF4KOP76MJX29iCiqn6wL0ql8f+fPZcXzRIlGc5o/JhF9UTG5P2dRudAu6yod9zDt3mvS
0MrTxXnlk1RbtHj4ugY3xpMlCd85xt8WFmP1soaw6L2vVF6OjvJ1ln4P3g5M5E0F497BUbpypIm8
wjfg2OHqh5lFT6HPiBtMkUsKfwifKcHLl6vp8OUW3A7ISksfqz5MQp8niBgc0GtqOWWN/Hzw06x0
dpHRwOdCcqwzIO4J/KJiDS1c1omE4hwUZYGnI0w44U4j8NoUMg6Bm5jgPOgSLuPOw6JbQmleQyKA
gjE1rhj/cGkM7ZpZvMp6AXCl4O2G0oqy+rIwA+0oP8L0HVT7y2MUYelDBZPNX88xsKqotargpY4H
jOoMtySeEp5FOmmyZVeuuWvV6aWf1cW4xsIEi6OR/Jpwb5nyGPoDrKR9k+4lIs6Gx/qHbJEOVPmM
S40kufLa3Gnk/k1eZKogAomXMABrJvt9RCPsyO0Uprd01YQRJIcmdd9SmGKJUtp9+gUFuU+WMKcr
xbP6o4Qg7PcFk5GprGEbiVflm1e1hFpsaycDCzCsHeafp6stPpPnUWaJ9FMIIixzwgT+yYQW5Bwj
iJT+gHP7mFvHonceoD5/pZ7cstOJxt86NrShx8fXm6G6BcBU2AxRdyVd2wQZHRwptzVA0/85D8JH
Ff4C2VL6tsGHauaVmg8gjuatO6j9gtOU6ivMxOFcTCnyM9hQPA/pRyBgrBmDiboH2Br3vojV5eAz
bsaO2oaQ0h/p2DkyaWiQKbAsPG10mb+DFa8gvWF5Dpvsl8K8oy+cmXBijhUy5SHTWNcK3jPrqlzj
yEEkqFhiVsy1oE3Zfobcey1jgIFidzttwuScKZ8+6oXd+a0DcFsT9ggKs1TcGAA45W5EAmyMi8Tk
DM+RT2DV9nM/R+jKfxW3mcEcgHQQux9QDtor570cSG7BgvD1vJoQI6iv9ukYHWrmselr3y928/I6
3NNZ628XYLnZyQ97iDqVLQKzoWPMiHqbjYBaiRcCQV5wthfxujjT6u2sNZMFRvTRdgjdZeDqs4rH
OQ8ADJ64aKYHPDed6Jc1Vod1IyIBSIH9ZlHwMYy/grDdgUsMTzoN5xbXsa3BTKV3oQjvkLhBVMET
M/aG5+TJdRy+NefzQK4xz61Av5XFCJCwNpkaDt8BMIEKIjFn/I4DFBnu7jPm19VbLgjt+Nadi3Gk
DdesYGbeaMp7+uPXGrhxbEp4kNbFiAGOKdiObNDgKywS3azFaYvxsOW1/Pw76CP3Xvi9GchdaKIY
w3qdzUPbGK58jrZY3RgDT80mRTWNtrXuPbjFUaMP14/Pkmf6KvYVbR4rkr56QbFpguE+B3Y1cYKC
E+3236a0TpjVnz+s7yhohwd5V2pkcmtM1CP4utnKWj7ZBrh3BFB3X2gjGAkO++ljzVUsD7j1YH7A
koJAejCWuY7kEeLiDJYml+QwpL4sprC4k3WzKQ4PFvGQPUj9MPiBYTVcy+uaNuzUhaz9kWFLjMRr
ZA6woRXkoN4F7gvgwI8JjP/29EsQF8GT0Byd0KJJxSaXTrFmHX4CmW5B9Tpu+Q2KhDWRYSQbdrBJ
oZ1syrFBzU9HfDNm5ibCBzKgHRPC8NZnJJ3fXqqNTvUVBbI+latxAZkNyPMnimYxXXM8Eg1AQUKZ
bb59feDUMuQNahHgeWUSZR6FXOdYn30JL5iOO/4y4H8hTsrn9XszlBYd/Jtb/ZWtX0uS1WHQ1U63
/SyrCNHZvRn3L0aZ6HeG9wDdKjY/StBpTsSMDxko/Hp6fys5QI+VYgYjsfOir81dGLbMYXE2Qx2C
tNZpVxc+NoJ8TgjpBQ3bEyO5/EZ7Y5xpA9kavCdiqT1TkVtC3jYiUSN2E90Km+G1TSaw2saMvGHD
Sdi2NmB5UvjEBVkjI4KdiIv8z1NfXrEoEcNDXosU9gttk3qS34x5j2n94wa9buhyR/abAQytF48q
8t6UJSDLdjASBluvgzoXHwlrWXNtwlpyK2JerwOkJtbW/CDWs9w4c5P7Te6mNGIX0+9wzrcBGjHC
WBO01YRUgHkUSs1oU5l2G4XvWXWIVpMXaiDjJJ9TcPKDdkJnFP0KlUI8lfYQ/rc4nmRzDMJFMniB
wZ5FiVAkK5md8tTGS41+9zuC65/ZzTdM+jqlORaXZbW54yowuT+c6puJZU3z2WFjJRhxEhQ8WrDq
2NluheHzgyz1aC2sIoibB7owXAZc0+cN74BTfIdg7H2isMG1B5uAx+zDTL2YMrtiXwJ50q/o1ZG2
6+TpYk9DSlDCOMe9/4o03g5leO+VasCl1fwNc7R+lsGy/7IafpX4A5h/vPy0e+XWswzM1YqSisGx
nxc+OiK6OunWXOwHw1zBWUal5n90yJujJBUhqENIG4zTddo7JwFEskbSwC+2Fzu62wpLFjwVfsaE
RW7DmX6SCM6it+eL3TTf8wMpXOjOrr86Ws5jxipyerD5Hk0OOhYEsRvjB0zTGbQQUCw2e7vY8piQ
TvM9ug9N8qCLR2vrxi+uYdK5RR306qy6mpeg2CTn565LWGm6jObsnGjr5/F+YxOjrsP3iPnZK7jg
4hykuCul5ApRB5PoR6zNaDhPLy7qwoKoQybQfnlG3sngq55nOxPPVRhfqNQUKG4e5atKKQzHf52t
0KYPWndAR2yCjyIztByQ/JiTjfZV29VB9jvsweBtg7pX5F9iOnNUp1Di0BRw/Fipv/pztclXyOEh
3JSmk+9l5pU7VUTT3YZHBpnZXPUbrhOIP8LUEWfF8XzOMfL0YzQ3ZhfcJrLxBb4F8vSTSJEUIeBQ
9tYVEY1kegX5Do2G0Eq9191U+WJtiYeeFQyJ544mYsrAWvuZ3H9Kao2PbUqOvKV5UmGHQ+FmUXc5
gcaeZv85Sn1dtimmm/zwHC578i7pCRZ897t2LwdGM0Aog4C+EIEmzqL44Al2vV0xSzup5zsrDf0s
E8/CyyJPvUHXknlcou9iVwe+A1HPGbJkVPWO/lutkyMNdvQz/MKug70ErmU1z5YUsfK+M8WnTKSD
akB2R3er9myo54qqys+u1I/59g4xP6Reec0V9s/e7s6kLFD6YrKXL0STrLjl9ZE7WSzCEyAThJ8v
Cjv4F6IEw1HqAwoCU5USX9BYvbL3n2Q0ty7BC6sWm8D3KRNfu3Pl4+l4y7gGoEg/mILN6DBizAwh
2FSjEk4+vQrjhsgxNt3KuFK3Uk48BYkYSHXAsrxFBbMjw8NwUDMuuoGg76kAljoBUYDY7idU7WYk
k4UJ/eJhXy28GZMxGEMAc/8dtLvmAAvDfy30g4hzZA8N3xiJk33tdax7TXgnigX6nR1l0+fjJ2pX
oLX6IJBGyQ5xbRDTa6Hj5JvRSj9s+rjIwwFSaDFZYFV2Ss7trtNDVMwNGr884JxD93gG+iFhBsXe
7BWqBxsNRej7W6/nNW6DZ2IlVcQZqooL/HOMSoP+rWcdwMKkXnyQGxips1eGc1Qb2g50QdmV5ztW
KeQgqkIu/is+SsYWRQP0Z6aDTGV+aAVF7rUIxX49TvW5ei7qpzfMRu/MsXA6E+pIHjoLYmTOUAh5
E37lIhPpn2V6fMCJnAnSBSdLk2OyTz3aUVfyhVsQBMq/7LF/h+viCIK1EDJxU5Noef/zZc8cYdfA
GfjTkDIlhm1ANzPGQsgV+aZ/b+PyzErB80aQZZ0emRd97IQRJXpzYaIe+8IEMw86vN5jhLfiDABJ
8CbU0mIWJdJev/o6wadA5I5iPe3jGkbQMbgQkBcCBmEXJzxxR8LoV2gVxJ5xcddrC7VG+ec5IxiJ
cxSeb+8/j6Mxy0EkvGBx7L8IIeWuDcY5st+v8Xwc2aGIt7FOEnM08ZSQafMUV1hqwt+JPHqNRTlD
f8YkYPEObtj6u6uw4+wD+KMBfi1iHwMKp8Mq9HrdC7ac4AwJu/NhIPwfha9gI9yUF984H67eON8J
jYQfw4BBhIB8c5GY2PsijgggGiCO2Ba7Pys8F0tw4Y7Y2yO5zX2NMuUx59iiqFlRBHpC2JtuYIty
WP+97cbCTr90cKSkXBSJ9v9kjyJ1mspJP364qVyxF4vUTIug3ObPvUDo+MWi/gyFH6zgQcLj5DXO
uy0r8EpaRmjbMex9YbO0fDej57hgSIeeL3U09LXaSEvEyo/6nVeC3e08dy87HX+hBQxwZTTcS6UH
snOfZMkXwygKch0HwJczUJYX2jAroPbWmDthTsOLshwtgi/OeMKChSU49/v9qrHFn+ogjEo5j/vJ
+Si4SKk9+96KSJsLFn6QKRyaqruACISN3cs+HjX8r2BuNXY1ubuMqJ2reEjhll1O8bcWFtcfvO0W
dFSTl30+/zGgRUTN4izsa4V8xPBVOD0Q4eFqCO1IxXlC/sFb7HEV2s8N/pUwG9H9eMlGmFqi8xTa
GK5KNpQ/Hh7ilw1IlMsE0dxDBMY05zO3fPZKEIwJPWFysauB3/+QinFiwF3eHdfYfPb9D+wGxBD6
qrkNkTBEx/cCixpAXx7BhL11GbOag6/JgAenTz2FdNL0EN65yJTMVejIVW9oeOhMIpoPiDQzhG36
D1VJEbsNBoFBE7vsjN1m0COyl48Z1GlCuE3kl7S/17JzCy6NAzzGbat4T3DPjwcGCnzHGEh3UjQs
Z90DaBoGcoXfmRevDGBfisOYNY82bj7wlW09yhRYLXGzkL4R+ZsMcVLmKQhcJzgZQQEdjK01QV0J
1l3w4yGNaviApLD5XKRrd1x8FskCEjaAt4FCnlmlC3dGuU8jyKE+7X8DM2Pvvg4Xz5yz7kiAEKDG
J3SU1lVrCFpQsDJEdjONjiDgmmDXYFNdiXuRZ03tTGYdf67M0yq6Tp40Zj5P1vxNJLndbzfnC2y/
2CF/HMH6t5gbLyh5BcWC/JWVZIwkuDE0cKvuxkXdnfEdKhG3A8Mb9qNYAKoySopXGEblJ/2rhTTp
vMLqzGSaWXKKM1wQHQE1tvgoAbEX6J/A9d8+jLChA93M4Hhk+F4+txhRjS37vRVOlv/8VnUiCYSr
q+C4Y3fnlFcTnhG6pU37tvPNp7XhFAHefnaR7Br1vNxwHXYPVhzlAKH97vBtTJgdDibHzbXMsIdh
NX9XR2bJHzFmhBQMCrtkiKvELs0yrtd3pgmTp+Xbr1+MPI0JGAVoTwFYgGsFYTOVEAhCLrp7wqpJ
HV+85Nf6U8NDbizRPX02/bLKAkgkxcsbPkTmCgnkvjoGfWIRkLKFUoxy/dZQBnuE0tHKt/AcWDXg
/gIrtHQxa2ArXQbFc19rCBywmuX3BBAY5gbvHmGf088BbNXVWI9Wb2Y8nGYnKwIMu5vZk7H+I3jC
Im4PXeooW8gYfYHdXrQ0FmkIplaFGIswKnEQA3EjTttT39jD3PkwhYGqkx95JhHVLDmcAtYp9oMi
NMfkkWJ0yOh2gZngKPfVFT7SbAbfQ4qfDWhyhiyYkbGTSlTW4Jb2O3ffdNlyCPY4iNcx4MgXPJWu
2aF14dWhDOBOM9+ComPB0n2GKr57lfP6euwlDKAe8BypUVIvo2zkOLAawOZg4oz6675AHXqhqCFe
aj9kYIUGb/KKYJkifnkAZmbcC04meyV6f+5oqODACERegE4utdEbfJjkj85pBnafraouZHreKOPn
nQnD+E45eyS5BrYjxnpQPdtd0U1ytvyXDTknXWyiFZYJg5M2cMi+4wAWRBs8sDMcZvRZ68wIW3M0
3F26tY6xycCBM8aRhtprKO5DHRuFJ9+Smt7fv8+xaSsZ8XcTMEmOjjwe7hQ8IbT5SwGlC8Eh/0BY
3DD7kBPCldsA3XFVdrMmuK/N2ROsJrvGax036o6NaCzkg1DkANcZ4a/6CMkZuovgsXqg93u77abc
8EVWDJQi3M3M6+pvFih27IfTMhzTHESgBDxBq+MADxnrOKRYWBN2OQQoJezoy7k/1u2Gq8FsdvkI
B+x5K89fapD1fv3yB1PZMxpfwh30DMRUc+8s7hRbO3n/mjfk5FhODKTE0B1SN1BlFJagjGKGbWvF
JDf9ASskjjEBNpQTA1UDuvcNjhDfGfgghGvaAbDI9so6ho8F+XO0KNxG9mDJaqg+Zi26jlEycFA3
hQpRkSx/DqJxjN1XKoxtLkHv8mEBKLfKluPZ5dPMlVeCU7Xnemfh1Vft4zsjrnBZWIEUaLQRGuKP
fk93R8wySDDcwIYyP3LRaSjZPN3uVG6Wzf2Huctnwx7En8HvJ/eU3+Q8YIK3vizafUFDIbu95X0u
2F9kq2ZhIV56jLQbmvJRMVL9N1u98+VYN/MYS7N0K7vqtFpYGLg9nDx1hrjkwMJUkNAeLpxU504F
y31YCtuA/oqIcUhuISp7ZfmcP5wMFkCKsBHfi84pULvDNY68IZcfVdlc3jIjh5omUJYA/fbv+yx/
D3u3+cZfzP8sKIaq62f5B2RdskX18q2P02Czv3o+4Dvckp2Jspdaac2wAxCGhXBHbUDd4kNCfEGL
3WBPg3QNnxmk0WTyMMEdQRAEzzzzrt5fQuY9sFhJbrtvH6MSCX7iJIf8AE1BYaGCg6BBYAhxj0DA
n3Pu7ozZZUzXkjDpR9KvFrwnKgMDkqPY6Pub6dczgMehASIIPaxvyHSKeRkTxgskdA0d0/QZPMgH
HOonNAC72C9XyVqhLxkB0Pi4cTDwuGJMy8ibG0LigTIag9p7AMus4UaqcMduDMol9q0VfshwmzA7
n7W0z8n9VAty0BPKKCj8+PKTrfPx8xnAjZR/oPRMupOCgqNbfo4kV2Dai1775/IjkW/KEGpy/8UC
gxUgRx1ToXZhP0+DYlUumf3ytCLUPs8ZB4ypuWa5PzqKwnV/cSCOvTETawlMm3cYlkoTvuFVh/1r
dK89UxhwBHUS9k/GKMcsv8bP6WOwV0tPc7gsE2KysJpuFlp15nIFEwLSmY9fV1ViT/Q+bGTDRXzx
8xVXt6OsygnPKYCC8/Dq5YDwtUzMfKsZixNTHaefx5XzU0+M9whf89lnh8kgK02Eewn5hpgCUuW1
jHHTcZOIU/xmAMzRpt3mgoCmUcZOdbHbr+zuWzeGRyyOTE9jB6+AYvqoHSCmy4QnZxs4m6DP18as
/PHAa/r5skEG5xfTzE4jzzDc+/V+rSi6dW8TffYpk4Vp8hiBvmbrZsH8BOgajtBN/hmsWnhkAsG2
0kmP5Vg/h1KRlqGl4ayXczNpgczOY8Jw8T9ie3XuWZhm7ou0GDYIXkgJjknfb8sHk6I9UGbvMS2W
g8sfIYXsynz8gvGCZj8chhEOHYIWFG//6cTqfeuB4iGpZQmov4rR5ViMBAYk3nLWA3lLPAiel/yH
tk/0lsKPK6ftEx2s8OHKCPUSf7sJaAITN5QXf1CB4WI4JPIeRJdsuKYjRBtd0EOIGnpIqDxjKj7L
GJrEBvFdopsQDbLwkXoyYMFNWBgEMamrvrEocYX1kvgVoj/DjXAs20/+8mQC0a+/hCeVq4rhAK2o
+LzwhhN2p6lL4LHQqPXOvwZNGMwJ+0R4bECPzOmW4jPi/0mIFymv+t+rB0McZ/N2b4wNvJvYEkX3
Jx7I5HyJBwOcHFfu4QS8iqROnUYTumHNwQJlB6OSNxFMIRAAoek2PWWJtHkETk1cGWsNL/0vC3bS
EeiF0ivQWKym/cNnN2jvnskn7fwHVGaB38vr5wnbn/ZCDsVf08eWEWAkw8G5DCIQOBZ6WKfM2wFX
xHe8cO8M02Yuvo/uB3vHbxmr5+sAKw1wce1qctfWbmTuKPWRa1M0yfPdC6NiCE5MRHAypuNjePFn
7HQhndkHpm5bUCOggOD+I9ye3sKmzjdhnOyUnTDwyhERsqD7xUZjIit+QrhwYjuJdQTYMuMa2pTt
By+bdp66LZaUFFrThDlM6vIEhIs4oR7Xq/CYZ1Om3xfi+/tchI4wTEcQR+mKh0A7J7020K7DHbL5
iOMJPAJW0DhRGzByE/lzTOwxal1/Mg+nvxl9IMpyNM0TlTjsKyVnEZaaHX/zaREZIs4IeSggOIlz
o8G9XfdXQglWGPZP9oZ97H28a1N7z8pEEaR6wrPpX1rGEz3eH6xANtEHhYDIM0MK/6fZq8nI0scw
lXwIMe4MnruHWL0gsLn2ZwqhE/pMhLA8bnKQuRPKBWcv+cSuQL2PAnIVw4FLxhgBUxORFXg/iGBC
MQmZiPRwjATOe4B2/33UmHaQAYkrYcOIjJDu0LWWEVnd1yoseNwP7xk3OcQaEk19P5Q+Q3CmKhCg
l09CFaXlfZHMrJOI977MxWf5/r+PqgkWg5Pm0BwkvNAABsnUQHLMqILbCkIm5+y9EnebAJ3wNnR3
GuY0zcLEVIXVgoWnxthQrCSKB2zt637vjXfjLwBniibe/8vMicIvfg4c7O48ThLDKpQ3vukLbzV5
Kn6ym2IJ/yVUpgrguOLES9Wfa87pS1gZnw4YGBvOcsm/7vLE9ibeMvskPIg6tKnit4qPpYCyBFqe
+OUQZ71T731x5+4E7vaFyd2udEhHx7yIl7YZbzBFmV2+aXxY8J7jLIjG79l7d5k7BrmeEnoKW593
65zYep2zWQG6ntNbfhSMCRyFsDWoj/URxXuAPv7PxaH34zkjABdaCaKznvF3736rezgcKDtR1eko
R+G7cNWIvB/GuEKlPWXsncTeK+wvVNhkNJT6VIcmzI41KkuSWeCMEtbop+sO0ZcIsBcxdLJXzNW9
6pSjDk/naznSYRm8T4WdL2GmOYtvId37Fwpn+fVIuwTlNUOGzZj5fQI7Iojl+q5QyWG/QWrjKeZF
mm617qPgedW/4lDYMpv7elTwOnosFPLt5SZi9IRKFSr2VzGXiE8rRwL20Wm0dYeopZEQCnZzoB/o
3KpXQlMROZPfQniPHwvWrdvX+V9GGARmZ/sgvg3Jm0idg3L6XZz/uScIvzTF3sZ/P/OkBPhT9m8j
Z7HYCkU/OnzQvzFaOSxUxJswUUE0N/rwHcS8LbaLrXBOAdlx+dT2W+QxCF8JEdb0/Q2EpXpgWCIf
fUGKjVfbIKQoW3BgV//6hwlau9bWd+BYhwgx3rJeYl8C98waRdX4I+oC/4Il9tq8eCmzGVZyJL2A
GwTPK8n3YIPhTHPrAQlYfFlBBmtzAJgi9IkQaejKxnAtsaxHdlmIIGFo1vEbRQpUrb12nwzLn678
eZV+8Rr3GKsAh3FZ8+tRK2IzDJ0Lva3lYZXfcdho0PG2YHM50iPyK1hAc9hJip1+ISlDrEGTSys4
OD6vCqjMJDnRDEv8CPXm0yGqHZGU8Rk9KRxoIr7hB1D/4z2BrOQvpKVd1CeRQ3rHZEO0mwF3BasX
ee8rRJTaUZXHNCw5+g5l3BqhzqGJAUfrABoQ5BiZLMjcLm4cpOGKnahzcC45mtIBpOEcMSSaqrdS
daHUUHvCLhL8NRZfeh7nvu4JfsmWQkJBwZadngNo0HZkwWcVbe8bSW2H9xtMBpWLExrkUr4xGUEu
CnGnCx4HBK4joH5bfTpF5MqAA1jOJ503wCITNq9tftPR0BOVlos87lzuHleV43DTxirTBERUrvz9
xPJJ9SsGW1PgANkIT0meCxEO0pZAp1CkxN/QRFGzPX91RNW7+pddfnbfYgBATYOE1k9uaKEa/2KM
LkSIAjAzZPvRZcg2EHKjL+ts7YYlfPZNggtU+Ig9zK6Hfuc+tskeQV2f02bZlmAbv3ub5fdQQqaH
u3KQa58uBHOIb+HKer9iozeqZ+/8bLHoIPNfG8StfGNmxeNO8Qg1Kbqwz4N/QMpv7Be1B99Vyzz4
r5iKC48HMURukPedabMMYAxcLYBXgBSAZrhSNz0CGcA5Gq7OlXjm/V6eYvDniXkKbrz2YM13II7y
sHZ4M4koHGNHFSy6GwQs8It+2ptG2XHMBY/EZXpr7PRt9WPNynG3RPsA4QDJeH67k3DSwAWFfesh
Ccvmg555o2v6mj6+Hxmc1LBWhUtpe2ZYnT3HF8AcmDc6dd7Hx1Er9dGyAbA3B8XwVD0gFLg4xCAR
aHUnzJ9wqb7MmbdQjmIu595ukkge408icsky22PrCejacVEWKQimKyJX0G5j2sl7psQju6fx9fRF
ccQtBBnlTSY4OESR/r7B3Abq8hXuGZxZTzlB8CdDhls+ujPwZPXfFH5jBrxS9HCEaG970GQFdbEO
OhhAOagg0X0V5WzoN4sHXVKQnykU/1V/ojZ8QS5lqPFyoVO+slBlj66WHYhLAo1g4Ca/JQdlPthV
bCSPkAF+j6IHCevaCKRxtB4UfpQzB9ZwPr9n1IPZXEGcQz/5cBjvJeNkFWPcKSVUB++dljKZ8HTZ
KaWAZGngrqh1cLbrGdaxeX8WePCC2LnabzLWflsaIVgCZggbwGwPNLQIak+DuZyB3P2PpvPqVlSJ
gvAvci0Dpleiijkg+uLSo2JCBbO//n6Fc8c5Mx4jNN27d6hdZaYphHkEUiBJwryQKHSg0nnarONz
g3Z0j3dn30/WryZ4HcjyQJBSQaz3vzSfc3K42SgDM3mbsDHtDs75j/8reSehAcE8FNzFkifBYyUI
M15HPJfUbRrPSCbAFuqXUF7Gc/VrVXdBsgaRO3hiaUtrx75AW/8+5ojDpX4UUnrY9BN0DpWT5K3A
GIakSI8B2rKdw+DJQn+rqnWfnxCy/m5iiPmaHOyi1KDm9IZfNo9vQbn6S2Yj6iUsk4dyH3fve/Q/
KgnBblM40gzpLqY4X7kswAMpcmjFdJwCwHlwxUk2dz5svKcJEJ8DWTY6+GshgKaC89xbO5KN65wn
FjqnFkGGnxD83EiWcTHHZ+xY3SsgqVFxYf0lDIRKb9cg1H2+bVAgt/F+73wgArzne0mTmhcZ+C3s
fuSjFn+39sudWQ6QA8MFYgAIQx0PPEFwwz7fnEENSxbP9bojq4urpVIYipLWbEYHADdaSU3H6rZg
ZHHyLnoU0EbSvTiVZiZN1xEKe00n18JZzNvUGDG4+fF+Rr/1YbkAyMhUTawqDbIhpvbYJ/rmvzEm
vA7ltndo4Njxt4xHp4qlfFVFjrqxhukhsGqsu+mpw92JglaqltwIXjM6xyr3AZqv60hw7zrE1xDY
N2FwQcdLqaRfvVUFYpI1ngpiOYqdF1XAYc+EeBJ+7B9PtsJabk6le/D4wPGNejC9hNZ65+Vc3VJu
pSYYn2F9fMg4lFXY5RiJIFsIhO1MkWrCwUx8Kj/10xQLpJxjBO8wfx702a9p2QCfiPffPHxaZ+/U
IbN23bWKUP0x9QBQgyKsdK60yUZ0js8idwGBkAErPFGmffeOPSrwYih/Pfs8agDMhUXH3yu5/jqN
633aMSD+V5B+yoJ0XEICccX9Gkn9gA+OR0d3W1xdaTQBvDTSv8cRVW5nB/33nfCQeNL5ZQ10gleL
hMfqnCmgc0GykiRIbvdML2neC+fQSDjgAtDbnXeedieRIO+qNx7DqmXiwfVw03BSsuIjeFV6UQ0E
EyXVh2gRRUk2GTvvuUEQhjlz3tyLircp15B389aqafud+ZjfKXDy+9ydi45rvqKy3LvpVXiFivlU
4JQ8ozTvdFNkCmIZOSAJDLLLQBLzdsOgMfDDFDzoxQxX8mbnOgh4zkjWmD//cm92YhPyC+SFwo4O
dX6RPujwbQ7HOg8e0AmV3Lr5bPPc73spu3JSNCyGDeQs/Q6/dVZiqFJpNvuagJdwxEcEcVX0/v82
Vk1V9W5eCB0LZBSDUvs0M7b7q/8FLJD+pW+/+gfVB3wiabWBg/cyXJr1oNdzYAEmDi12c3TMgmkB
+7A2hqri62rvWlys9+RDXweH8ZexuP4gAVtgAevterBeU19mWnjbU2e7vVrb7WCwHgQD/2j6rRHT
mhDfD17WF9lw8IEWPbEM0ztU22VMSFw150iq/YT0qlwGXWq0FsfIiw333K+hc57jxpQg++XoF3hq
zabGZMgF5XG9BVE2hrjHI5HJDFitCva8SHS0KjKz+DyCdUKLFVVqnsEb500Cw+t7dUGYb6uKhYI2
U4ZGNHA9elfyj+iEC83fmIr4wxxwt272iF/Q8gv+T1xIQ5Im7sGtJeov/NXuCyHD9TpywTasweEQ
v5cZ7rI5GJBnCMWqolp7saV6O4ymxGzspP9U/25ELKTUmkPBGQAObohseseBGHtElqWfiMsBFyRO
hi0myTLAK+gwayAFJSD+BvZcxVmR4p6EIX7CZoY5JhhihBykqaV+nM0bJhHQEGkqa5L9bisiRkaT
ddIjhPKGHuOq51e/kaUhwZE2LdlxojzxrClK0y0BCkyelo+hSERcpzI/EdX5MlMP9agx0lzx18Gr
lcCB9mjRGiFiC3UmzFdV+n/Lbo1g+Nmuh5duOpYOn5YI+ntkZYpYreARqDuXQJgoGsobCxz8pWYf
vu657pXfI0BLeKunnfM4bx6xE28pQQIDOMC2hrkswDUMC2IzP0TSnZzdvksngUHjTmeBDAJ86pDN
HeZs1nX3PXduzar2GzZMElngj0mQqxXmALi7BvqUgi041Rf4VqRdgzioj95uHHBG8CD++N7ef3Ai
ZiZEpiTv0deuFCmVoC8oop3nU1lR+qfQJO8DahuexsUydcslliQAR7rgtWL4fObShfH6jgDbUkWS
cXrwOfq0whrUYpZ1XDjgyPi0PHas/3wKkrpf5eHRErWVbrTsmqIwBifkaJv65WyVoJREhlY/2xYk
xzXnMhX+CTAeWSRGBKjswQKV7cgsQOWz3cq0/a+YBlMLmrhGt+aUOAV93BopXDJrO3Zg8tCEkYWz
Vad1g7IhHf766J33BQNd5isvvt5hDJUirnLer0Gp+Z79fiv0c2355Mrb/dKEj1atA9LUSZg2HSCC
lc75z+hec1D9tg60WsO9a9VHpDhLve+6mLfKYPJnXNdqH86H4sGqN45BvEQ0Lp6CoaOfusU3thhT
5C9l6oHbgX7BOTdJ612baseQtZZ9PjTLFE5/eUoqNjwiBkvICEnz0k2B5Sz3c2ulgQFAYVGxFb9R
Esu07AMsNC6ZowENH8B9EQqN7DBkeY2hlMsIyMDlQCfBTbBCkAoXeAU9+NqdHaxg7z/SgN6iQ54J
YJTAPfo324RkmYJBQEX/DXQJS1sb5OeZ20qvCqb5wduftIQEZKFAxDgHet5opv/CH3nrlPLm6tRL
dwoG65H52MRzUAlqUYSPNTc95e2Cb6CfNqH5O6h/fBIUVMgrwRuQ8TaFJqnSeqPhSMYobiVf87x+
3hsHKsUpGnGwQiRw9JK1DkqudtefudVqr7MVi4AxJoziB5b7zS+iOlLZgWnz7689PW93AawBNpRN
IKu+Vs1w6uQMejC7Nft/dNCcrXhD3Rm0ybFVL1g3KNwLjdwUueEpHePuaxg7Vwp3tIQ2VdL+QuGR
A09rWHABjA/rx/JCw5gNGrNwcmnIiJe0dS8+KME5L5yVBT1Wuz4gT/7eggvkZAEkAGq7eQNo8ega
g61UKrBvVywC13ZuVM25MEDQbwPcM8J2dKO7u3ti38WjhQ4xKe6flrbuKzsI7siBEIZkHmq95NT0
/6KlTJqIHGSM2ekhJP6JgEKEDXcDSCK0Kf/I7SAd+fdn2ChvevVJke6EBRUnsiMO9VFajY9eoXtv
VK0yzRDk53PWucTuNkXJ6/qApfTYAHHJpHc/MFPApgBKBJpUZ1cdntC9hbGHK/5xHtt67/ZxanTH
mklwbpfBlsFmV1lMC0knKrYA6dY54oJdCm+0HH27eTI+dK0fdjaZrts2DiARIdkTAws6fmFrpdML
HYj2PbwBOZrniIBGtc4XkFO+9SDWjMh77wp2AKgD2MQoIiDEN0Pip2iByU70WHF+gE437+kn/+ng
zdA5VusYLXJttY8JKQFkLN9LDyzE/WLCJQz3eYyELnt2tufFHrOiQG6UzChjbkAoIdnlZ7/WutT8
eJh3KpD/03pzGNPydukexsZ20RKxi5K1JG9Zmz+nBH9C9YF/m+bq51VEDe1NafODrCyFT0dbmKRg
xcJJHgufL+7K6zhDnPZ7B/ummb2Z9YIkuCDEh/Fh/HK+EIipEvIGFQkukqmF9R4D4njvvBieEZw0
EQrC6UPnJrmLkrOoWwdYUOl+qzpfqiQ0HK8p4T8vbvngALOmkMgW9n06+avDg8Uq+3GyEvCrTdyc
9z9e0viOFptfyQpMJlsWN9waUncSal5AKbetdCqdl1XrAO6xaIn1bltxlMC9zS5TYmOQTST/2aSw
7mXv53F8VzEd3rPSDgaPJJ0y5NSZOWkZO4EWZWr1kdXRPpCKt5YWvEMtmO9ypNaVXq+PtNpO7Zsj
5c6yGQRlOwhlXUh/jrOFBE1uBJkeDKBGIDloGslIDKMDR26ZBHKWKj46VV+//xCj4tgW1/bvJ0mA
BXTrNJv3rkfrQwGBWXQcvNBgnx4H1S7aGqMknFZGcVhpQxYATVZ1klsW15+Z0UcpZJ1/wdNozNJV
PKkdTHi65y/YeSBvt0mJA89kxn6Iy1H1MYGk088Xk9JXJr5fcufza185armY8rlE+Z+ecg57Iy46
ncHhgUI2qw444hxGHQNlsKuZZ9fKuHhLaxybN9UYyl1sQ2wSxJLTYtX8PuznsODEs7NToAinn3rr
Yt9IrqDjUERtoOZWAL5SsMs3Cmry1iOKQNO6pffch1+C8+MoPQa1Ya6JqM76PqOt9bLdNat3nKJD
efiBl5cDe6AOe+QQi6Sib2yW1CHxZ/zS+sIHMwcgsEodA4Lj9fcsxZrGfgREd39pGn49qEKjDQb/
DkwcwrVTsXWRusR9eVw/h1VQB65BjcS9w9lCKxkRGopATKW489rPjhWy04u4c58/eqlHyoTXQxFV
mMBLAHjy6pWbVfYFTu1CAhIDsvOqkHhSO6LOhVZJeES1hHTaMKU4MtzDRu7uipCqkZQmPw5RPb1c
NEud4E+70ygDRSnpbs6zYgMSaQAYyeMEw+SJQpMNEzq1qpP+T7e5zpUUxoe0S3lQpQlEXNL9xey9
SgxCtlsnmpeN5gtSjINbqeFRA+2AJzeGEIi2SkRajE1a4xf2Opcux2QSdx5wLs++cPcERm/fBpsK
I9054HugrnBvD/DyG/pr0oCOmoSGRQr5FOpoQXqi1rX7WMl6T0RPEply/ccFBJGvT2gLEV/E9oWg
rffpgei5sMt8EvvOgIneA3VMisZQZFhQxGDCFhYsVckEF4KOP0DIe5IGLw9wIAQLcFsdfdgVkJ1Y
oXS9celYqtIfX3dyq2q9UcUH8fK0fzNF4AG+gUZ/e7fODj79TjTJUUcm8G1xWoCtYXFEXOTdKoK4
L+oSxCe3Xgm/x0YFVi5IQI+N5OSiB51fR3uOOY9wZGlnxbO0cz46lSEJysLskAhjUCFXALtZn0b0
h138DvflXs4gC945Q9o6oCEiZyFGRitJqwDQc0TXEEkT0hPsuuRq/MXwbaBDZPFkpdwEt0IbTNEs
opeVt0qQJAQnXPFOqeznaKqHKqZxSwcfgI2UXXJ2siYX7fNppc1lDUcGUOIS+kmUKJ/DHHb961zG
T9hHZzQmk4KEkBzJEeTacGOT1ctH3cHwPyOy3TTL1+mXB+Sb5WiUd2IxNhM/aQhxkBBG6EY8OiQl
SICfOIVeSntrBa5Z+bsy0oQC1nFVb6/XctLpOidfiAgb+bMWEH/q+78MGvFaYwuAn/yPiqMYDMql
Ep+kthsBpPhVYCX68hV927VbSdEubSIh0wYfHYXfToq7AS1tBFqXPtzU/XgAy8kCkTbIZd0M28Z2
jfjL1iL/1xrRj7JVBn7UaJFhIA8/migrSG8RiI88eTAQF0eblNPo0yDlpEcnk9htkKkn3YBohctT
owkqr9akbLVGZ6sxILG2MLuT5eTkcND8NlJWaz/aEpJyJBTTzS2lYcE4+M1el22yGieiJH9AhoQN
CYOLn0fkT65Gbhvt91kaYF5y85RitcvvG706mD9mjaP/VTT7JS+qbPTa7hXh8gdn35PXQC1UZdmH
p9LnitiXqmVWobxZY8X/45gEj9JVq/HJHveOBAH8rizZimTGqkPSySdVcSNxAZcF26iSJj2Uinqr
i+mjXh2GV3JU8k/xu1uKYjInY9FS+iTC6R4f7E3FHpM7kX8y73BuaVuhz7wDjF+nOUew/m3HXZ2O
uI6zJzUeijhKRECkZTgLDtLmEQZDeTTSdRyEkishTj6VvR7RO+f/5QPrIY0DBbygbECWj+CNO3Mx
4Smgi4BPzPlki2qEmTgLCnD8wD9ZZJJiXA9FXClBWmx2woKb4lSR+pkfKUIrVTge85ki8qK7Qeeq
3KBuwFUdzuF32e68KW+9MjJWeSB6vfwLDRG4Dw6qh3/ReyEIpKcr+DRyQd4uMiLdp53rfYkB5JfJ
M3tlfhnER97DATP9DV+OfHzdiCvxYSA50gHTntWF/wCvSICXLbP9Rg8GiTw/gEIfR5ds45pokHSE
p7iRBcryJNE0IJN2NOlEzTJkHB25xyqBB+AUgk7fr5rgTFZ4CmMK3TpBQCicig4Abx/6WQCl/0ZB
o8Y3nsh1yl9l3sAka3GRdNNVxVNngFPYBjTMcqZ4+S+pFShuVeSqAPiXw1IsrpgWThSE1dnqOddP
S49tWbOkR0l4/V6hy4g3Z56a9d5u/MaZpRqLEIQuUi0LcXWROC3ygXyjftFVpW8AzjAW+oAykOa4
lgLL4Nga0wwkMMP4bGuiKwwDmMvbkkDRMC7y0z4uFWdqHJCzIgdFqbvMPi7wu/SdOOICJ5NvsSoI
TbI7EpI4gHEuwjSy1FWHSTDUadeulnQ59HHK1Mk71Ri9AHChNyM/VC4t0Dxe9uFDoiUdTCG2Qh5s
/mPtg3vaKPW4dw9hAMjt26cHrU040zWkpfRDAXvRUbMTT++DiJsSSvttrkFydITBHiWOsrTqkIpW
OTc/x7Q31P78a4Emb0MqClx81reWrJTbKc9OXrVpcCVRx1QfmRrb6CST1esBbrFk3LGD/O1OurPl
rEvrs0OS15P8PLjRjTfsD8/mtIarArimu1xC7UEp4WpOp9Q0TQCQyyWAQaHqRBUPc7ODJBjJTbBU
SnAweZg4RBMOc4FmQo+FnUUA/BPw5zfJ5PDj/zIZ5rxsTQcBCaYb2qvqoRNOiw2DbCrYQEdzksFl
qKGcbuNjMeCapQELSHkWH3sw78BxTq7oYfpLSk/dCSeo89Tzv3nIHMNEyKBcnF9W5jeP9Rn67t+s
JeXV5JJmwY2+X8ehbj+/8THZQAAjSpVUpSTlphprtUsq7CFjp39N4bNu4NKoA/XfPXz0IAwC/9cV
yKYo6muqIvrRFVGFZDegpxkMFbXm2VnD+pObbHV//PqztpTZSY2cTNTbu90R60xvZwMsAvVU3WW0
prkLw/k7KyWoNLSKq2T4adViWWlJKP6SvZPh+tosNtVQgryn90mj4mcNNdp6gkfwFjTmFHyxnhWy
1rLdc94o7NKLjg8ZdsW8eg09rl1dK93/ZTuU69LUpeWCrjKB/GQNCix5fTVFGFkwwvIVxZjMjmXJ
dh2/NoCnq8Woo/nd9GmJo6N0OYJStu0RltPvS8WAlhk+SfZwtdKWptOm08x9IrN0cGX7LDbZlTLt
DIYsZtxlT6LEJBEmntcYzefn5iKFCQfwR7sc5oPHAEd1A/AEakfUZboFnURKdsQs4CVv9whlLIIi
pV50yUlgUoomkr5NwaT/JhWZwG3ksjI0mh8LepuRbAmWxGEQgnW1SbrUH+CC8Gf9MMtsG4OqTZlA
b2Ad3W2yexh8zTD9yELLwOgUVBCRoSenwGgSMvOwMGec/lYZBzqoOEX2PCRd/r9pe9B1yD2yA9Ly
oj6jQL/CMhm8BhSGHpCnYlTIz/4YWY3ud6ZqJvESlU0SN5gbksK0ycrcHLzdpDak1OhQSp1RlMTW
UBPt7UfnDqBWKQhTLwU9DAGrfugawVNTfbAaJAo+PjZqjxJYmbb7krmLJV09W6p2LNRel6podwm4
xc1sEQ92Ky742+5y1qaa7GCJtJBYWOYIqEa73d/Q0NhvO4duGix6rCmZsMkSQCs+YbbK2u2n1aZu
7R26VW/Wlec5Gg38AeYLyiXGWJn9374Hq6sH9ESkQNrDt8BCBtrTtJpArzis7QELsSH+V40rUcaA
y7ZrBqpIMR2ZVhp7Gogy1wSeON6t6hdeAEuAv3hgOGfKiCrV9zWpGnS4vjhQWsDUFPUp6B1pAy56
GFZZy4BKHZYUu/qyMLvMEE04Va5xJfjZZn9Pnj/Q12he/HMDZIJ5F39hwEeIUalvzPM68SuI31aG
ubEuq/YUceiqXlBzkmkmIWkXVAW/rATlXid0ADNhNSTaT4gIiA0Yx8GaylhMCYGnlRB3ykBUS8gH
Z9adfl+QhbxfFRBZSwZcZY5dG/+vwdxvjEatE62rOjUK5sx4zXc5gxhavo8ACPxsVmfgrb4veFZk
TRpbe+0Lwqu82u+Mw2DAwhkEjPPLkcvFiXOq/OG/EHdKXj28LdR3WZgM0bGrN2vUBXD8AmWke4lS
oIqIeCH43VyJHs45ZTGKs5iqm+Pr+s3nZGvGvbzVkevNAsM6rTLV0AhvJrv4MsPMBD6AiymTp+QO
rtvb1qMK+VV95G2qAc9/xUdsFS8FGCmrlRkumfPMYdIMQlGOf7n8Id26GtwB3uVAOwFGJ7s2miAP
S5XKMDMnlE2wpuxF1iDkfdoUw8zr0knIcvLZPESfO6k/BrEhzjJtlQj/kI6TPhfV2h7k0bK/TF36
mFrkELPtWW6STH+HWILC+nyll8rfzIKTCPW8nh/64RyTzzu1DOS6zbOq7ZDUrOCgpOMke2Ki12IT
G9EdqYEvEGK58zynyyXk0hESaK6vqWQB7y5GZJgezCuFb5Gr2X9rZCtA0xLlTAJMn9PHVFp2rqHC
/tWuOMHOYwGwiP79c2twb3DwBkGw/s1txpGdmrwqiwCfQrUzTf+Fo22/TtHrV0FTTwPxLGbhZYIe
pCZEDKnLwT8a/fWgbm+pAiuK0eH/HBfcd90lJ+qWGV40UU9eg5nJstQylx3RUDI844v1plQyZtuV
1ZHNUaL1g9ih1sWJ8JKJrTVn+j/XOot4mEOKC8j59t6KXQnbNCsJ9bKCO64AU4vpzmTlMe32mdX5
+WQ94LARNWGViTVjORDmBzWaIZO2x1Xgrz9gmTLP1Nmh0z1wyP8mU80TihPkRci2ldohhk+TwBA2
t9fTwgk7vRVrqTdnO9U0qmUoU5k7oejlumcfRQAppTSWiE790NTp/0op/zLwOd7hhzIewUp55Lw1
X1E7xxVg5YwZMwAmTLL/8R2GRwUhjLqsfg4iiyEVvys0L4CpILC4EWfPwzDRVlrFTfqFMLpE2n6x
6Rw2Re13Yzje2cPhpr+3vL9+QcsTGINigY8lazAEx8FX3IT64GB+kVYYatxYmiBVxnyQihIRJl8a
ZDGGv9A42GXIu0XTgMK01zbMNkw29gEnD3HnvcPVcBAF4m0xypORSdKhE3LxWCL6hpqny0R03xk2
hZ/QY1x07Ie+qfnneRsWGjZormvOSSsxXmqo3K/BU33j5zlFDTkWOHyb3BQdxhSC0sIUnYXfBe5k
HyeIxmq84huIyYlSeVDf7UEoMUQyx9QB6CavSvMe64w909iZm3tjOCS9fbZB+QiWwFBjbiwQDbyR
a0DYZtHcDGSbuE9wbSL8zaa/0eGPhRMXxoBBz+DhkZOpsWkYETyzAH+vcPVokpSFCtWhAT8KHCkF
V/tCVjRglbHMWJonT9sBBBTZXoMBWA/gbKIXgpXPckYR/l+fytV+91icv71Vroa2fCzLwhpgZfNd
HCYljrTZ6C86wsywL9/ILw8L8/P7bkBHnPcYKDmsBysC34vZ/6virWyeWl6b4ViDFQY+Ddud7F0P
KwR4SIAIvEAfhq3XLJqH85xGe9hvqkbIx+4BgyDzzXCBZSHGT8xOjoWbd1hEq7jRAzWv8cB3lDOi
RAI0N01lp65tOTlyuiusD5Uo5ab/9pqFx5LK1oJWghIBuhFwrUnWTC/sOzgfhHl0RHb0+O/9WgUc
KyJARMLyirTwPsRXd/fnwZY5He1h1POzJcOBcWmCbxizxKiKc5l7DISyHiqaV7SKdSPnIYwVUgad
ikXUwEnOe+G8w4KWY1wjlMYhk4X/JYs0ZDqVutkTyEwfQWcRv8oeRTRjABRiEvdkKvUEX8M9YdBW
K+4QDWiwlB+SOdA9Xs56Ysr25rUW9RpeKpgZE9XtkZrIqriKjUp2EYkCKrE0SNd2rUvniqTU0Li0
K/3rp13rv+FChPHR3vXyENjNav2bG0GpQMt0p9LMdStt7ZiRk13dUkPIGtWq/m9zoN/RqtJboRtp
N+q5cOGjgkcHBhT3VI/blGTpkdbxnPv7xrPeTOBlhUWwBuZoUbOiWo267PJNNzpNts8l1IFR9wDk
9AGQmOlxaJ7b6YOOlten9yiMd3taou0jKMx5yaw48LLd2EkfsMsDpQbjWuHa8qC0xb03bBEderSS
6mAPCp7wtn1Cm6HQNJ5gnHFRq8S6TYrH5D5KPRq962xEKbxlaeNIu2IP8EaIUseIdgTwHBEELB/n
Bo9BndbMUTm8dR9bdFBpQwGV0IgGr8ltUusnHVpQ6Dt8w4dabhAaWrluuko6BUjZc+3F8OLfnGPr
uTqwGyK8SqI8R+fC2c4NeU2DesVu9PbJExE1lfrUq2zAk73TpDArzR6retPwmAnUch/0u/Dh3rMX
NZD1WlLdjgKUCsbHxK/RiwnSEmjj0/2yj0xWLzoqqR6YxdkDJg+jV+zDVw3JyRHNHhtmiq92nZrz
2ea3gAqSJYVmeF3oeAiOVATj4YVbwu3VfXUPYXGD9uB9J8EF6olnSJjJZtNRb5gXTP/FjZnfNOeu
+NTVaVRAMNK6pBbdRJAI70lZ3K3HG156M4J/F/1z+/4XdXkVxNMb+ICWMQI4f4+XHdNYgGbj8W2e
SZTRtMBqoscfGR14S58iwi7QHgknCPEb6P6FW53c3IVbQvm+BkgamhEm/RxQu4tMmrUg74FE37db
ROYA5rT3AJba0jRGXRLGDQmkFqiwiVUgRyboPmZDh+8Nlx99NTB/kMyDcm6mO9pjEVcpBnsy6Il1
RW97DLeiZ8AWgSaFmLuY/NsDsUVlfRi/i+b1MDxEaH8djm2aZgplceOCDyBjEV2wafCLg3HwiNkX
qOVOjW7hAojp3buG53Fl6fI1VMHnuQJNJaemETCF21Q2wdEg43ODj+nh7Yxt4WFBsUze0NoPPwCC
wYBQB8/3r3WUAuBhhV8ab5OsZ+wdqbS16j1UuEAp1GwoDIrU55rfvVnZft0c7z80S7OztfhA+hY8
3m2mfl4canBRHHPOhXVDanjXOlwbTBwow/cNMcWE9O9wUNeaWV895ud+fXV/tuqlRqXgp9N63kIT
FsA7LsQlvAMEdIr9CpxFiXWhL7yxg8q8swiLOyfNN+k+eP0VaGZoX0KE/8hA1e0SfSKklA9WilwI
4oO9m1v/qgAIXfq+tXOPc4qWsPHjn6RXG7aVB2U2ZA/gezvTkw8jtl0D1Q75AkqnJf/ox86llc7u
Pega3Pf69JebfmgrM5bJ8Mz2tbcurcttU+Yi1hvvXK8efpbgZyrbpJuHgNw/LLzIB+l5Y4HEpwZk
EGcAQlW/Bo4SkQMhaD5ld9/Y9ZkWJYj6nBzK8fSqfHD6aELK9bDWL7AESE19BHAx7sjV4kmTNEau
rxwa4Fmc58e9w05Sa4CDuQwrIFeRB1nQ7E1d/O/GNgZwkfZMMj7Qc3xxBGJQO1caHDrl8N5PNqib
IDO3x0Zde2coJcoONdviBG6RC5OcQnLOAWX0fngH1NNPDwmApcD5Mj6cin0hH7yE7Bf/Je1dZ1V2
xaUBDXKLUlOMZxuksShSKh5YgN7RJ8+8vQweQa4JSeegPo6BqzA9YXgFEFKA3hv2FRra4K9aLubJ
AF6aF+3QyMoL/cuIlRF/YtmF39W58QCk+jWp0n7HFVqKkGXNN85QD79sw1t8myTXIc+kfNxPlqTb
E1hBkDW8zioFrwyigXaVO7TiaEXH5PdLf8aSpmRYkXPO64M0kX1OIav0T2mTX0uG83rZJwY6GRzo
e6o2bjAanlzjar1wMs7SRipBoXZ0K5TvSWV/zHo6uPYNtHtYPhAkpvb7CH32CnohIGkVXMRhqb1f
nks2Z5aOC5itKZf9NtjNoA3a0mJ2410mX3aNKIweUMpDt5ooEZJB7MeyyjpM6HarnTfw42f8g2w8
twCp2T+2wxKZaFqj4TASUSQjAW8tooulv+9Ifb+8O7bu0/z22rsND38x6mkjLjrXK9coMCkWs+sU
dpJ0tqPeDVm1gxVnFdfDB4a2juUHoYs2MD0qOGGA6KvWg0zPHIER9gMDlSfazJ4eqst7E+b/78s9
060yfL3hmTZB6uWutlFzbh36Fmv9GFAsOREi9sy9yLGEH3Yyz0sUgK/FfBsvE9PKVvWAWZXkFPQc
bOcgEWgIgbKL0BJkUL+6ul7VdBpV3MKt8aZAQ5UT1u8yod6rkbaojHehAGmX3C8SPvT2eQWfJfqw
Etj11t/O/u89e+bM+6Q2/XBWILzo+l3S0YfRNEgSwoNR9FBJ2adwi7AFRc9GFf2+GS4Tu1NxJs1N
Y5x/ASSAQhrj9Z7CODMxYPG6efWnB53NtwgsybrAhAhQtRk1Tn3YxumfvLxtSNKrsZujh6RfD+HB
qRNot1lMVYDF84gdBkAglEYmT+2/TvJ1eEFaFE4SFDHLE8WYFFI71Oiodu+cAt5kzWKS7it+/eZA
p/+K7QuzEfjBiY4bWZk72RicmEMbnS+8GRBwlVv7QTMY40XCELwOuAt2jn1GurVk2ZfD8l855K2P
7b7L1jEowf692JbaqEiOCv5zdIeaOlh09y6wXmTZ993r+Eav26R4tsEqYvqZIXhPDG5x8GBBA4ib
v6BP3hesPBLakwXpl17cf7FHBIvpySvTiz27FJCZW8yZ5OW6mJfIdMcWvaeL+WJ5XN77B44UXAe7
PnRa4B2uagW80UZDDYSrh0IQ8SJUABXxr8SgJ+r2bnWD7PGAQxsdiVHjDpNwDw0wsisgMKz6qvKG
cyNEkAIyaiDbuDhsxKTXQMWQcHps0RYqQRmDN1trxLGpfDoqbnj5m7h17pX8sl/nWhe9N3hNyGn7
DwpobzM/jK/O4QJRChUmcogRtvNjkYNnjItLVl/EZD2YJWb9jn7X3R9rBWxkTMdaZJ5mlSUeUlpj
WSNRefqrTuOjc7SegMBwnMow40KLLImqV93CdQBXWAPkELscAxDRI3iyjx1V7CoNF6C8FuvDat8+
B9fleQl1T7qk42qUQEiToWRekxKyWilc2C8HgjOoVp6pV5qyJOG+K6MgezAakKNT88zR+WzCZfKA
enr0bV5He84hsnNmNXFuSCJc3eaNtAxyoc240yQrgKTFrscB1Gb3Kfu1sb7BRUbmAoHOxKuAfYY1
DM2lAusBU2fT5Vk5gHF1YzL/LzN+AFc6l+lMdt+kVwpe0YANv7l/eGWaNHGU8ZbZLXIIVFoRaxGo
GQLRlzGK0YswHZaDzwjhJOhmRUmddqtBdfM6m59xOnh3roPTJh5FdA3H5uRlR82onbQXfiG4d59d
etKGx37cN9zLeBHS0FbEAlOJRlgyRIsaNel0aYTn4WVcRFgG+m3wPWCFF2Z9S5dghcTClbuLcOd/
mknz3L2Nn8vL+MWK7tbcO7wBp2ENhkkygz4UIQh1QN1cdGGNaKfdFOrbr3Mbv/eghOitpGEN4z6G
QmV5X56G0ezTPA/zRfM0PA1RlIA4ewEZcrTmI0nHt0q0ggZXfs7DXOfAEe5BGQKYwMvACuhJI0RK
NDx0k6JpAOfuIo1N3xudusNTt+Rdl9cu3AbbOyLIp24+3I9PQYkuL9jPwDt9bDR9/oy/uGhCPpMi
DcoiedkHgklYw0nPhPTagS2hzkObHmSd9D3/3fnKV6ldQ66osI3HjGXcp2V4eGUMa38L0KbLyt8D
UqQP739xEkhDsA3zpX83UqzIIHOx5rQ40HbGcb5ctMku8InuB7GXNqB9h5zhVoT44TFe+HWAPkOu
QNqF+tCakWu5kUCC5N+vuwgc47mgdTAhCmE/OPfq3WtjF+T/rhwtsoluMczNKwX7FHxbjxBpqeQP
SnXAZg96zqk3zgDC4Xv6pc7nqkjiRZdAGTd23ylSh3xpar/BehIh1+kT514JaQeUQXATzAgiRJBo
7VL3uHmBwcRhpkxasCrwuK2JrI0yTPh6bbX7hzBq49DjA6JNNMEoRHBywgNMJioyAcKzWJ5Tg1W1
rrz00F1x0n6y984rPpOXQZJUzGxeiVLGgdQT4tyRYWbRHi/A46NwnD2FNDf3wdC9zOuNllD2OpYr
35Fz3v5uxEv5Ct5tQCeFz8DOHJm857mqDyPsw2bR57/FDKr4J0wScGBxmNCz2G8iubf1hOyFiLrc
eeJu18TgxCdwv0zC26H9h9LxC4ZYXOHgb9Es+CQ5FUC8Jo8JzAa3TWn6bsAZySZ7KDpPHwksOgHu
cO7kLAJLusG/UymK7+cLjPcKIPkiZ/IiAmbEt4Bjomo/PaCqzlcK6bcfVBD+opllk8BiuzPHHGVh
xZ3CFETTHLmTzm0Tb+pdPkDNaskE5cDWov+d8gDbPC9c2IXpYUQXwmNzQ1PwA4g96pR8nqcrPemc
R0S+v1BDTo5IFC8D9QAAG7m0Hp0Xr1jRNjEoNO49CKfmfOZtcMVLWpX9++g1qU5v5AxSnOdPt0D4
TBq+i8cbVJZ5NHckxZ0MS8D+EU5hd21/IZsrmrWvFZ8JASz4pMVASe7STbq4+jgaJTYyAJYlcUez
eV3mz94D5qi6XcZ7Ijf6JPzcOTXw9EQKWBUiRvgSmfndEjCddxvijjrkqIQviC5AcFd2FMXgaEOt
jJdB8uMwLR9AjngptIw7Oy1ZlUyyh+RDoUflln6WLRj7GtgY0PesbnFAEK3ihRjzBIUFUPQPsxCJ
JSKGjLXWfcKKR7YX1HtBIWYKqhOGZkrjey9hv6CzYvVEVg2SVRQJDPvJTGcpwqywwF1CFdK64V4g
agt8N4+YgMedkmFDhy9ip3JfBE/CJVKSwts4We9ZkvoprkL4oLJUMOAreQugbBWp1bEE80T5phGZ
701uZkwLmxStieBO3/kHmQe2RfofuH6z0rhEgvqEx2fjOeAtpBQM6Dslqxfkl8/+e3pfsbSuIxhL
Bqgt9+pDODRZvOx80Mex+Fj6eMwg14YIyrcwEFDN0gJ2sFNSGpj0nYtV+ZDk9Y01byktGCDnzOnC
ckY5mrWPa2fTQXP3k4JbXDTyrGSkikwDagkGcX2FJiTruEA/a0p+hlwLRssYV63CkMTEqjj+nFEN
McmGnFcAx2Elw+pjz/GlTtvv8DzlGE8jXPTjIJlfWvcRaX+r2inTF/ztFBv7dnn4Xi1miWE/ng6G
w2C5MbDwNVCjnCSDRf9KADdYrFmZWBH+xZxgr7QE7VqT44QeFivxxhfhOfLuGJccPhH9kfvW8zCr
Xlu5srcD/VZrswShe8MPvGLU95BPrfIf74VC65zo4bN5Db/jT/chO5BsSnuXo8Bt/MU2x/llXgkW
2/rfYkCnXLS65qgTluzndAGXuI1JK9zN3H8knVeTokoYhn+RVeRwKyBRMacbSx1FRBQBFf315+k9
deLOzjoG6O7vjfTyHNpDm5J3w42ese6u7SMTuo5PB/v59MWb0HBQPxib8vQ4sQAaY80tE3ZeGtGL
uNh2lH0ZoT5qNk/k48bqtqXAg1CkBa468pR6yYUziHLojZWgir5hPe3wJ7+RjF6Ccm4ciVqIjNlj
jcs+7k1/QNIx/X/TYnFbWUk2tMa5X5zqQ29qT63xZWawzwQcHq09x7Lf/P5HUOgfMxqWDorZe+se
liGrpnKof5mrcwoAg6vCGkJLMNvl4LeRRtlS4mocc6Pmo2IEvDf6LDu+oYh52Pdci97rO3voO8Ao
QBQmK8xt18eOY5zx9HNkZnVQLOeGuarmGCoG4XsTMLBIpstUQrgoia87ZGwU8uGKSnFOCMGjwO5/
/5aQnTbo6rAhAesadhTWkJ5W4b9JDFLW5XN91EyH9jeSBI/cnUOTdl0ZMMyx5/rsEVQJ7jKWC645
s3+lfvagYZen+BG0k4THYU7HHa+OlXNG+bTNXmtyeCVZLC8G1oFceJYP4EPAR6IvuIJm7cn+M+g0
eqf1TD7sLNVn/AVjQTVH8AvRo34ZPLfXlAsY4DS6B88TAciF7pgLIynXmJtG+ckkYNQSUYoSjbMH
MNLvtv5TSeQ0+hQHEClLRyjrsra4fAhZSDTwDEx1F/dJVg9zKrKZ58eVoguSoGv/esKQoJpex+lj
w3O8oXQC12ZtQJ/g0h4xuWuuvOE7GwbVxRvCcs0cycdDIENYnpQNO+/VlU6E/w4I5yWruieAzaRO
BMRLYjUZTZnHrUcb3SVl9yq954njNsng/V2keVlARQJ54ksyjjkIRLiQEOU8zqYtkIo2gb5lWOsd
8VqQKUQXVTWm83e0AyUgeXkA8JYHGF0ZfF9LbiMl4kLRoi+iVZh9LkwgLwDmKTtogztiRtVP/Fnk
W/bv9sDbyA2cm44Icq43/2AH4I13SGfqa0m1cdOI+OCd7F/fPqTCG2zTPF4fqQXkY0DULIRd1EJm
MOVOSrAIB2DzUWryl03WoQuuQ/jCpy/RXL7hXRxTOLejUmao9u9f8dC8RGNCqCoLFCGLxHOQUdCb
fybmTD2+znSsUqnQLMslJl7/OqyHN3IGrqGZEq7g0/Ey/ga9hLl3y4MiqDSPl/Ca/NbK0KDtxQ6g
NFhs/Qw1i8x2DV+E3njbrT8sU689W/JtXuzVgUDwuO/G2L+uJK71NgTwgWh9zlh1mn1vnU0BcuPH
RFjpni6VxyCXterex9QzhiCLOO1zUKjNZ896l8jAinZ/N2nXhIcoNxZDkZpkAZ6UsUK/czH97Mup
ub6Pi19/XXDE2HPBig9pW06ew24mJ1zDqtCFVH+P7Q0hYMY4yBwb4MR2xBEmQHYXkT39nhWRFhLL
PCPqltMIA/cTrXneJ7JL/IsFMzJARr97vDFxw0cdVZJ7GwgKxYQ7KoKWdvfcoVPsrCzKKRIBMJPP
EnwLSLR35LXxFhhnWxxfGhxoR3uNa5AyZ/q5CW6NAOJjkPE/rrOPwNS45GHObOGGFG41zlGkGEN+
0mDqswvPKPVlqEGsaP0TozQeJA2M3UcQpu6QvR1BNwCB+DpZTkU9eMEz4XzmeyCUYRifXoyeU05h
ZtGKCm6xdi+JSGXj9+WZhobo5gCKTKrc/07zlTQyFuAk047wGNwSPK4Qwdz/Oad7pCybc5P+cWOI
vjd5BL+xHHbj37iJmug3kyZPfBa7EQra05MGcM50+CtM7jcx8dAotW8iafRYKVM7udBU9IgvC3ES
ukU33FZfLKzwNajlnvBIQiFBpyIw8oOuDqEJzkfCNJAFhIiSG/jxvmye1TiP9ZUaNCc5ziefoTjf
kkgWUWA9b8MbgeZdcsd2p1EPecc0zF2Wdgj/VQK05VROr4nkW0Oe1eQGCc0bTsrgJclIxaIepBc3
kYLmIOU98Z7Bi78+AT3saGN23t3/t5p/AtZDsiHksEG2reKUxxcuTNs+FhMwKaHI+AlD9qoJbHoV
JGKIsoE6NvkohHSLwpABVBq35CMQ7ezdQMhBiV4UbnXLYzrzJwgIh+Q0Iy98BaTvcJPC7oXE4v8z
quC4GqC7QfSSQR0TJoLjg2ZH3tgL7U5k9aHGEdkcP4hxwUwLZqdB28mpxjF4YWe0xGigH3zSQuvS
8jm9/KdT+rcUjsxlYomu6Y/y9Dt0lIiPU2MZu6gc/2JMRYiRRKh+tSGSe/sLwixinSyG6lRBAZJ5
5uGeSotyQjxD3KZdzBSTfk/cVz+rzz50IYCZHGxB2BH9vTAwV/OrIroNvid5JfQbV55Es1CxYDfD
u9tihcpwGgq3B0lNG2Xx5gIQPD2OAwyr1eDu2is9uQ7gUiZ0NidYnyZYxVga5IGwOoJKe1TLoBUR
nfJPYFk6X0m54jVQ3Q3Y9IsZ/u7p6yTCqTFADkpsZnrQbLFlYTljL8AeSSoo9CBuM5eLrZ9jXWzH
7fiCBSQ9dHM6c7pgOBerhXXmyDPjfevrgc4Acr5u2j+A8iEma2zT3P3GWVpulSEE9vQdyoEcV4dm
glH8OeU3Oej9j5uqrra8be7uh3+zZvUOHFuftFrhmvQ+J86mz0kxAclmtkuZ/uQD7AUD66xdsdlm
Wy0EKA5v8S6xOHJsOHAzLJMNzPxYRFBS5YK6cfLEcLm7+UIM4chAyTOmQJzFsxMkKoMpXllGbI4f
GWUsjqA/UzXgTSEZhwpXvJugb1hJoF6YHObSphi2q5IPH9yd8RgMbpNFdK+4pdcGIAf5xB6945ur
EcphjO8DaH2H6PxUXb2G1kbGSVoNzBXPj2rfdmYtvyNp+Fpw6c50aqiX0FcIVrSIOEhh22c74DTA
rmKxiKtuPdbO1dwecJmGZXRDfx4zs6s8j3Z8p+u+8Hbjx7CIO4wXFd9RTFqYiSwAGB+riR58tpcN
PnkyjpEH5MyC0A7eHYF/WI5Ag1nnNbIZ+mCtbAHty3c7lpJaSCXl6FKHuhEgBSB5glVXyC6oT+TW
E96IdQZMjiSZy6slp6dqQoCxD7HpvaTF6rJuj8VSnwPYyn8EF+bkIdP2uf/Z4mSEHaM53xD3twDb
DZ2zIk8RNz18FnNfsaQhDu0UyYq7ffcB9cFZc41u2zvxjRyNgd45XHD68JVRS/8jcAXNy2TYM2MQ
WMXHIDLEcxyozLNvr6S0bZivrgnPiTNHZK4he0idpynNEaU7FBS5ysya3aGNCJWAfu7nf4+5tW5H
2pt4xz41ZGBg7egT1kJ6zC3azkUEp+H9wANACXZ9PNoVoJkKAOtV61jPqHexRtmsR6wUvUteOe72
Vz5xr0RytO78clYvjLidGgftYGr92wTSflKswdsA28n703BakOb1B6ZosZH0Ses1T7TLXZjoWFcA
uLI+8zYWHFd9hzoDF72YwYuc0cah4VgGyMV6empgAU71xAZsYnUlIgPNAfZafsDjrweVsRM4Zv5H
PnBNc2AJHrnrb76uAQ4LwYQ4i1M+IA2p/VR46f6DpNjK09Ei7lyejALYzAl6oR12OzG2dyct5omW
x25bzqrJfUGC1Y3RAXs1NDF3+JVToaPSKbiwgctPKh1OEw2pAXCp1n9hZWe8RQGKTlAfcEFK9A4R
ZVIKDAZMxX45suK+9gqAQM9rel71Fj2qn/11ox7zpbUozlVDMrIrmQ5mLMYbya9dRJNI6siQu3q7
14AAYU6bKFYwU+NINjcKca85FDPE4D8iD43N6rGlDITlu5kUnK/LKf1ejGV08nC8AZHRgFY+rsuZ
/PcShMyOLfexgtJr+WYg2m1PGnAp2slNI2vOe1RergZf2VNxY5hsuL/HoNi5Nv4M2VEqr4F0frgk
TuJa1QguCUvskwzyK7rB5Nr7HzQh3Xhnu7z5l8LroaUicxlLIZ/CT/Q3Y/7viEjVSWbn9vU6QiC5
IrBLcxlUbo4oYMuFQ2ZJIo0oLQRZBldnkb+42s9px9BqDZspVCYKaJYkuJMBWCNd0Ffitiu6AJiM
VjVy7M1ueskc5fADI6Ckua+tuG5pheq51H1b7ao1HcXqq/vi+Pwz9/bpE77+duuKN+/tvBlb8Fkj
HPzzquVDYO76WeD+7eQWfIiagxl99De7NJ8Dqw/0yZOxcKOs8xDYBEDbnlj0M4nuL+Klp4+wDnJi
kHaBkmrHy57L2PkMvNoxBk1Ibw1QaBWNaO0Z6BE+bIK//e58EXFyqm+48uSyNHmuKTXX53ysrZX1
79ywOBzxoU8F0cGV3566YTF7pJ0vIoHI7iNgmYKzkJs12pj+zzP91rOHRK8TvXT03xQcdQL/7E1B
mI2NsSFtZXafmSJZNrJj6tqTF/qeavye2bHEKRxIYN+GBcg5ZZ40avalIfSeTcOxe3mGvYMaX9f3
DakhQrpA89xnzydFDx6TZE4hN1DuSWOFI0iE25wDD3MCTjU22+NX7n/H7UFifj3k/m/SclkvBBlA
LkeYjb+ULoIzEKZNRCWD7/aK3ZT1qkL9DL9fD3Lmo/2L6PXzAz8uWZzfwZPjF3oYzvAsSXb/425o
BBibvgSbStGKBUgHXTt40Sn5dsgrfIphQVifMz4LNMk8IkKtGnaf0lUaBfrPpFrya54vIYTVvuN2
opWln0Hn4MjfNONuWcEdeWbEH+dy0b/MOQMqaHPnhxQoqv0FBMW3T+qhSleU4bUjabB4VyPj4vHD
u6WktQ6Hs+P4MZap/GsjRXUKddkudR+A+cxP5arSIfjJ7Mca0i6l9X35YmwG1Yl2MwgX+eKIYE/2
R3SEWylVJx/XpC71O1CxzZMD4DcDObIdOd6Fu5BWgqGRtJGWttHtLE/JZIl+I3NBHbmjDrkBoh1X
9XX585tNBgYYV3GWqFslfdEn2pc2UCAZD1CRzkKTQW//jh+LOjb+lM09JlQWnc71kC92myttWoJf
HH7Gt9Wdv9SRMu+mzeY71ke3gzrMEgmXjRZSKbFoKAvtbaXjN82SKs6TJySKzzMJyFCK5RFd9SN1
WsdhHSubynu6SkiozOQXWSkUnTTg4uYV1dxG5uQdvR18Nlzuu2DMnRTqfpbUMVXqYeN2fEvniARu
2g9II7VJV0Um5dA2Oqz8dgS0Pi5WNlNHRTUhahNuqmqIJGskYgr6CzIROeH3YVvdWe3wq2CCPzyI
PwHyCAoca5Ti+Ehz0GuquNE97qXzd/khi4teZa6MfzqOWE+z825PWGgM9FYeyoMxfRJ6ns2skRpe
khcR6PT8MXOQv7L/fOnl7JNrUSz5rz4TMMRBZKRLEyWiGjn5kqy+NCmHxa8b3RI9VSb6TOTQB7Fr
OaTf2S61RfiWhUmGjRid/AR7gO3+TYSDQA+RGGMIQ4TI1yZ8V7zzJu6LlEIby83/9Qhoji/DCc1r
iJPNwYvhyHbjv8kfGfgngxPvPwyNHRc8DaTl7lAOUbLzkrkCMDD+4kHgV9BjUFd/NvLcf78qD0/w
WYBiosOFIf8nx9zhVCuxLdig5kNj9QqE54YQQOApUr0xQEi0nFDo2PuAPfYNmYmNQBGEkY69Ya9R
OYOREiYKt/uffw9O3x+Imfnpf1CosrvAbFkcvvokfJx6MEeoFyDOOLKwYGFcJwyMoQ42i6sEmhYE
TKI/iH4c50F/F5BUgc7HZZO5wuAKDrpM5Twy28FXIoIipkK7COGH4Wq1Jnwh2bJcUqsxCSrus/Us
YDVL9HrojpJcGTpotSDkm1wgiBaQ0jZ6gk+IJf5yi+pqLFEUrp2kLlaIVltbbWSsm++MZasnBbZP
8vZlCM2qkF8MJuh1Ef0m4A3LyW3fEAret2m299ifTEzutDx2QBbUrxTE/phH40b3NmJBl3/XFgA8
mnXIYo8QVfrHfMpY1cSWfWJCOnOtRiyeF1SO6MOA6B2ygXvX1UdEKxn9Iwsl1POeMFRtcA04EN4Z
v1BTPZ1X5l9fCa+S2g/wZpo5OMLtr7BcjnWsXocMcLwJaAfCBAfjXVmskDuy/OXLRN9rAzWbt9n8
EnQ+nTZkQfWG5d9bDrPcLVHCfWf1WaaNmCBFCCw0XlKgcNSiGxxX4BUuBmGmOB6GDYHfD//VhubP
u0gOYcL0vXfP8c0i8G5VNBNDP9GCUtMj/XN0n1YvqP2USBUShkxWyy8Ag+7RPf8i8Zz9VCakLGh/
HlsMkXycmum3JnVDofQXxp7ejh8n9eO95+XQdWKJIp/8QYfAmWQUp0U9UXpfO3oeC+d+Xbf4Rz5+
c5saWP0RyZGt9hX7CBv+H0m6+V/+Z/Y8UnY5ktzuLu1eV9YMljcRUM2RxgfJ1rHNcK4dZncQKc/o
Ob8tew2lojvKCHMKGrn4OR5DkhPzQZ/X7tAZjghGbWbdMPrMlPiZaqgSzCz8WMN60cB8wuWSbYL6
KuGgjE4bnQOXreieRFCQ/X3SmgPXgr3zt7x93XLDa0UgUO/l4XvYm8OkQeQ9OGbiDrIEKcC8SKAQ
OpvXLaAEDeLSQhJ573OeQ8LX/smaUz78h+186KvBBr/zjVtga8uPBw2BsIwhn2M1FVaQl1+GuYuj
wIDiAYe3aGHZPVOBy3QNZB2Wy+BYoqdYgvohlGsQ7OKeK0WImDVhEiRzb1lR6cWzgcCgrhFBlUZX
TevxHeZNBFsZuxn4IUf7gljiHaNMv+Y4QGDpt88Xf99VSd9NkfBTFA75AGm3oJgqwLMvX/uHcLcc
ulSnpC7hRdOtq0MMsoO0dBk4PCWGBAp7+dMkvV0VV0d4CAhUjd4ZC0R4JyM1AvftRe9elNPj8+/P
VMnQ8o0zbE77nMOkovPqkZ1q+7YmNF+yGSBtfCGkx8xKzuWPpAkTn7jHE0faxdz3ZaezQiqMaw5g
2f1c3n0U3nV/jQCuBZMX/Eug/QLjGlLRV+qDh+zfLi5jNg+GQpLbXcYOAXRqILu/dELspe8imbIB
YC7MFLyRFi0oZMh4SEl/NfEHdAe6v8ZD3siLgCaldbEHJWu694troay8DRDyNUZM+wBhgVDE0CCd
7O5MhwgxxGm0Lb+BWDlzEa5Z+q152DFIN9QnPe+n7rr9NJCcaPgsBqEnY9auOjYi6YimXHOkNeN8
59LQYnEGeqRsVC1v1fEFfls50NK/WSlILN5RwuL2mleefn6nhTXzKdFCxAacrpjnTT4q17p7ue00
CBy5rtR5y+LznEvfrYSoy3jt6biTIS7sERkKC9KUHXn/HrKlQV9xOHsLgebdbyfNGQr9jfyOsDwJ
iQpMGTxQJyOH3hUePXXUpiIpRQhcwjRd/gD9+ZEdHw+kHfcQF9SPeEGXggSYd0SoHChoOqB+eKbC
CdicKOj/ji9bG3Ck33E0WqKnS7sxMQ5I6fSkmFyPEpmlzy16+R8Np8v7uP5jQuUZ8TTVtPenrGzI
JLdc5anwtaopBCIw+nttByptLQqEoZ0+kHhlhNIRRQcdMyg9vJKH6vBeyYPr8Lq4LppDNrMTQMpF
MQJwH18XBbAuXprpNX2nzVk785ZIC2MDGVxB6R8qUBHeCkGXU+6VTx4neODPyRxIQFTVIdtCJulT
Tpdm5e2SXdqku5glsRqpUZagYentpdCedEs74r9DQo8m9vADLUsME3L/zXUlmFKCB1n9PoJoak40
d+LnVN0ebQCF8zop0GLQgSeFUvu7R+g4LebMdJlfeBDcH9H6uSOVDSBti4TnebRSjTdwJg3yoUWy
25iwQ6IPL/s3tvOt4d5jZEO9ysdRAx2dTQQZhhaGJpITMpH7oJnC/hHnkrB6cCOJm2vAJSmcFMbm
HXAN46Zi3Hb/N9aBtXknMnXJo0LY8ZhAQPKIkGZIbwCZQA8vR5TGtyM4oQyUQeXohSws/BzCknYZ
oI33C98I24B/4jcKFlHN3AXvmIZOD7F8mbEi9+3COfT6XBsI/ErPBG5EVjK8Ck+EtUfke93koPbr
58gsHelURP/MsIrXgaoxK4TXeRZcx99hsUXQgEoA2jCx5tXqDa4ox+pKOtXg0w+yPrOJSOalvfPW
c02C9BEx5+glAyweL7YbNuigC7hCWynJAfobKuihoHyqTmBx6NyQGpLmPDQq6K/bRGV9ySY7lhiI
L87/FOR43cw+qFTzMo/r7k2mSpZqjFAjsb/ntLM6/W6F0YN3GZdk7gJb8kcJJ0dn9YfKWP4nlUEv
fmtcmFTQZlLZjH43f3HbbrpZj1mLXTrzkUrjZWJLuzZuqU4a9rQ7ZB/y0G/nKq8aICbqAOYsKrVe
SLw7SIKCagiln3HxfmI99+p82uM7dDT73Xclfcj93BePuEJhzrntg8awp4OOEFGJZObB2aeyDgXi
+O8T2qq3YpOwH1d3nfElmld76hk6mfWykXASk9T2QlX5A5D8UmysKx0KQPBLlJmyktTfwQ+c3OD4
AJhl2mmrH1/Z8IrynahNZlbMV1Kx+qE2J/kFzgv4GxtISbbW4MtWK4WKEUNhso7f28guBngQVJWz
GYT7W+jnBCrai6sj8Qx48x7LT9wgiJu+0g9VUjIjS7N6Mh81kU78FnQFyi+wCelEYMWh4USCWHaj
D64zYG/ovLNgDpcE9pyqNcPQ84xmHhKYwwCqhmLPeWz52iP34Ibj9d1m0l7bs7oDiCHbf2/40Txm
D/8XKF8KucP6z77Int7s73N0FKyD6xdOJoQTyJ2eU2mIPDhf3uYo0VbG3Jy+qYAF0+RFSVM5VYTY
MeAHfL9ee9T/fhvEBqTexz2MW+oRMvKImYyXEL4OYqZhfFkhLdL/FJQV/JY+K6e9tb3GOQO7KWS4
22yIdk+9RzLqDp2ms0nOUoXw4e0hGENaY9aOWBczp9qAOAK0mKpDL+kR5dVui7eCd7xZiZSXV4QR
AtnvbiCDw9P3+BkDGvQWFSK0OtVOGCrKylGTy599BDtc2n+PFiLzl5QLeI3vAlOUBIY8llJp9vz0
u8ZB8c7KrBOTccIc1cIrvf8kGqIYv6acyBCu02lr3X1cLsjpOVKx3SOJwhvSEuWxlTevlRjyrm67
qdfFEk2ImuZ7kH1+21poo3ZTDr4hyW9Bb0xdTcIoMaQ6c2Km6gaBF+8Z4zH6fmNIkSudRdwGSRWS
lEr6tj3jkYacTKqBkewCBGsYbOl8nMI4/LF6b1i/9acPKpHCJ+G4k6BUFR7+tmDqZqu7DqmbDm/J
h07sixA0zzi2DXWvN6oSYYwRdZNcVW/BnmFF66Mx+eL618ef1WvFsMqlTJv6MyW3OxS8mBYRhSL8
VmAYF6xh9ey3YiX1bwNiWxbmNDv1pqgBh8/hbyUnV3q1r4MOa+VrgptlaXJJ4PcaF0NFUK9+MayC
PLyiTCqi5wnZlA8ZDPWasXT29fQa/gITug0Vh/fyjbGR5D63aIj8g061m/+Cl8+nenIfl+yrxURe
ESqRPGJUuIR59kZcYxm1m2wYEE7qQU/KPackknHlNKNRRBdRHya+EvHC6uRz5iwQFyfYK3tdM9tx
pLtR9+vTfvRQIlQXYkE4oifgw8uAr5as0qwdnKetqbQ6o/rfmJtipo8zrrhNdkD5wGSPymXHUDDd
TZWhNiFNe/wCxPhErKWXRBC+n1U20EaGX4NPZih7aRIJH5Ho9iUc1hftcZ/DZcFl0guengJAkTmk
aqM1okyU/TVCLIjhyoraMb40Xmr8oAhnF+R+Fezm8soYc7jIT8bmsVa3/K++rWGTwKoqsKrLipBn
vz6Y6OGk8Q7hlbZBodqbPoYSHCcd7XEHkastn5EckLqHb/g+14/SGZbaxxR4Zsa5ChosaHhCT78e
v9NdqE7liTZHhvvdfDfS+LYHIj5Lx89R2kih302r4PsOuXJR1VYzPpUhnasz3vZskm/tlby6YI6t
nYvudOwhZO1mAzDZesxZ9XP3H2BXbJy8i59gNwIYkaZuudxNOF98ztfEGDWxvdH/iiVMPHgn4sw1
u/eyPHOafi71WbF/geyn0E9I3p7oPqRFBcePkjoy40y82/F9SBTY6IUXtFlwCMJT1CxgN6XT7U8h
fRfhEB8ctglf8vSgHJpIzbOF0CamTIsSmM+Mo/pn/SDZiFUcws2eiWz9j68GF5Jzc4gNKxRZ0ubi
TRzi+bnecRZFUQDaA1G0x6KEggP+bka/wb+K5C+iy88/bSEvE+enDnPMvXtxdmycHKkYu47CyKxF
zzNLJkQbe49QlWiT1xnJBHyEr6MZ/y7NIyK1UYVuvDpwP4Wmvzvm4/u+3hdz4jyHvS1q99uegx9A
81o9m9tuKrVudrI27wOHs271gE+V0VNfBu+4I0eBD078kmW0StXkgzvJ2rBL2Q4VvCuLQylnodbR
CrdSvcxwb8cHZaOXsYqDSCIq2/3hDEJCTN7sAxpVkbY/aozUSLZ9TaImZ0Rf2VOlCtz5EA1ezi5N
eKmHlulWQN8kdZfeDSPRtjre2YyJBNEFFwYupk1brjA2F6YVeGrQKkipyIjwAPOWnnsyxX1lYPnP
abm1B68FJ808yNC93dM2vcwI9e43vGegMJDNlEIgJrikcsAx1cX8i5uFYyrGkhgU7hJJfVzBUI3Z
7C4ymTb0pLsmzaSt+/QAoWj1rOAupUjkUz+93ULUCDIA0c0i1BIwmnjzb+NucMf/LPQq+ERCrtdH
DOPhYvkXT51QRI9QbGQXdXhDtiE0Ld1AXXMqJRsLxb+veKTBzwXt/OL/75z9iGd2K3F6HX0jOdwN
yc46CwlTFdJj73/w4cn8JBKW0MlAKgXlVBj1FWQRlyMhGJ5NhcUVNSs2TVKdOS5zoriimXliR7cc
0TFC4+n4OrfJzI9FwJow97fhDpfYzqfKkPzDgiXt7tapPbAPOetJMTxZYemYXitge1z5/OOCejgg
m7490FF7C1kEofXxc/ggUOy3+pHMSzV3jEua7sLnMJ/c0+vgxZV2cw/LSeZe+gU5xLZbzgCw/Mqn
Ojco02+cD3qhdqiGV1qiRNQddkkCC2Sis6TVFzfNC2kk3K3IXJX6C+hE4l28P3xSeOdbyh84fTMx
iFdBsgMJIgS1iAwAhB/IP3gxzC4lGaIQMyI1YMAVMji94za+x7xxwVrIYyQ+E4SdAYG/pASINI3L
AMqQ7xah/HMGYf4oGJF/cT+MWjY5ajtkiwW7dI+NT4/5NOqErKvhw7MZowBsXBSx/EwLu7FNbAMe
Kp4NjlwP5zyUK7ltvABmKX4WWJUz38oDkinE5PPk1YuIPhGbIDQPfPhMQRkS7pokgfvQmhIKgGCN
XXqJMZudyH1MqxQJCNMY9/lvfpu9DwURHFPmW3PaHl4+rgRJmKC6wxfF3mdZvSKE95xqWcrU+S9V
ppwUi8M9oVd+JSO0XvEWUFVZjxny2WAN1EpmYiaPg7QFAqEhrDijYDC2JVQV1kksFGgGbtRxC0/C
plk8Tq8F+ozC/wFbg+ix0O0wLj8mRawscf5KewqZOPvhPw+4583Zb1OsOsyT5gqXzSnfIrPWDxzI
EXILmnmrJy03DTgFLnmyzceN345NlBugFIjwTByGfxJ4ArEHgAANUmPhwmwZtrjsYtRjE9ZZJaLW
8ceMl/WfAFlHRHS8mPeRL/E6+JuvskCB280hp79s5jF7/rRZ8d9hj5a0L+fuSyhvtKk+66WPSTlk
IrfG9raNqhXgQbZlX2bJ4avvOD/9YrS66DnH90CeWOmNKup28Ri3y45kzrN2BB6wUOG0joKEj+vG
gDQXahzj6hcVbmDQR4etBGfKzeV1fE/dLOdjfxPhoEQdq4LwGMlQYNeZtfnxAU+kITCg4lUzZFMc
GMnOBXI3hNmtjs3RLf2MGDUGzZ11TCHGX1nS0R7e56+9feBdZuL90UJ1TQ6MOubgu89H+b6aPRaX
9Lrmvt5Iii+y/w7SCbK0SN5FktdLThdYNdrMB068tx7zKp2cWM1lTi3ZgAHvZQmrSEYNr8OfNhVG
WOP8TtgXkITcxTG+nqMYlgL4Ww5LkLyXf54SJA1M1Irpgj4RMggYyrjNXk2MwJugK2RqApLyquuC
C4dZDP+WOO0aUQmx0A20PHwWoLgeKBvwGTAu4Q8VnX7ih/IUufo5K2IzJZB9l0HklSFSl9Ut5BD8
r6VBnUmjIq18OzSOmOSG5f6x508QGbIEtNpFFNHO72NteZ/9YK5L1ms6LpBSo1CTU4Y1D5tz9AvR
o05NlswbdnTSPSNpqELQeN2KFtNBhTqTLjMUub+N5hOBKkQRHH2CLOoQvmugIL/wNjfX6GKX1zEg
Y7NHFawiZ+xQzBpDPuWwmtNpysfG8oNx3n+eeSYcf97s8zoiM5JKvOckhxzBctxDeYgkNMTuT08s
WuYhtDqWf4swATlhJpjg5poDJ2K/1TyIy7E0fgf6qk715DUihiN9+yZVvZb/OiBATvTkc9JjgNng
NeRCwe4R7yZIMaoxiHtvjYmIsAQcHfW5gCrCDA0SJVo/u4mxwRFyS62QzAykrPrxay2kyzSnAhED
e+vdf54ObonLPIXdpkOecuOO7HmSV7NyYDWBzv3cevRiMiLa3dQ2N9oLe5Hz7Xw1T0H3hvWymVfL
z4brf+eS3YDYzSKq2fmho8HA+/1M6irSv0lHjoPJ9JEYEbnPoTySJ5kQ+TrVt09kBwdGhYOC6l2V
oL1HuhLaSiC3Y02Z3YDQrvj0dodigzvxgvpLYwjO9l9hTxczoXtfdMTtTxk/O/yiIwkccIH4AKbF
NOnCFCqRO37196CCL9tRg+qoKGgBnTN/U8MOE4kOOT9s6MPEsHO+wDD0rSM+SPiHnSD7frTJouKY
P1pH1/r8LR3U+XViRvWynD/c3wmhxhv9IsU1KJP+cZcN0j+UNeQDrh9n/NZEYEA7CWQGfAXrNwgF
lblAvtxxKKmlvbGs/1jPlX3BUsLdiig8j4vgw6e5yQACeK1gvhAsIyqY9xDGNESCoOtzW+4X54vd
z1f3Y74qVjhDiD87A4BbrIxvN+MdXpSs8wciYuGripfzJnByC5s2opKBj++7tgL1ZBzgRl+rDwYq
lFoHDFgFBZzNTF3UJ7CNbvOdqLNMfJ1XhefC/nsD6vSwXbUDAmtWGE6xyO5rnuUEf+Xl0O4Ig3Hu
pkA1nsilkVkkYDAPTquiG9gp3w6VAPhDmSen76b/DV9jK4CIzVJtyKO6z0Cb9OIvhUnapETdqBEi
S/sL8HiG4Lbn6XUgWwvaMREBCqF7Ao98RUcZld/BFTyJ9ea7NpvDh1g27sXMt30rheLMSGuB7WLm
aJMSzpb5QZte91ram5D5aXp1nCNrAG57MT1+XVGlOv2+vB0ef8QhPoqOojf42JHOwTmRR3YNHutd
mXZHlNtysark0qi39fsg60Md+9r2IjM1KSdqQV99hauH5ygDsdir69pCluGWwWvbTH/JkyXosrn+
AVu+RsPqr0t66++IgAHmYm5FGoKK0S1U8Q8QOn1W11U4LDH1/Sv0Zr3kuCnOx2i9J/LRTnc+EZ7I
Mf8X3n6wttTpnTY6fVB4qPTpDKdKOmwHbDylA0rfIJRD5gt8y817wNaFZaTwMHPzqgxYfZ2gA+dB
7ngWfhnCjq+ptvj4xt549lGMKosnD9Y6D2qwaLnJOQx+tveMZukRwHK1YUfYqHzcS2SDvGRaFsZE
GxEU4tcMv+8UoAmq4g9ykFInRFcoxaG2AxG8zK1wRVK5eU7oRxFTsQ+tArIES8a39xgywczQ8XMr
tw53Se/pfS8BzzHfZhMoCjIBxq/TJWWHL7eQA4yQ4F+opMX/SP2CS6hfBfcDHEIz6C3syc4MUAj1
oNg5uFO0fOZa+ZB6s6+m2ro3sQaoOitRsNErgi9uZmQ1YKm6VyquGlXGQEsenCy9u/fAbk+JGifg
MmqAnzhKFiE6IA1JIK2zTgP4RAwIrOP6QwguaVRIyOTxhePT3y5+cSDeYHxZa1ZfB/cv3KYH38qQ
1SJAqzhOLOQF3QwoGDIUgJWL7E1fqJ6SGJA9+y+mUkIg/yPpvLYU1aIo+kWMIQgqr2QQEXN4YZgJ
BsQA+PU9T/XtutXVVYYS4Zy9117h+N21zsVXZ5RQu9tRDZO9SNwEfUQesdaWPY8rHDU9GvXFbfxb
DIYtAavf7W/xOj7j16x0q6gLzuM30W8EHExgA35adm2B1QfvSAqqIB2ycnvNSI9z94aau8t3qqCc
lC4T9OA57znF4TOWF+282EguwaoRQvwQAljXfIWdtSKhVhd6K2kpme2R5YJdrtoNInBB1hj8HnQh
h6pnt/l952ftDAk/FTPCTMzSzYKUMt6sRQftHO5cI9q+iIEuJxCUHBRJHSjhnH4zkJZm4HBaXyAP
Ln7+/dhQOcFxWF/XXYoWiE/Q5mLodXG9oNajxHwtOiPMoJwUOUHm4dc1LYfy5Dps42b6m0jL31Qb
wVJrD9SnZyJsCWolUwrcUbIUb+B83d6wnr2jKuimJmnIdrO70AQgHAA0ZX7SCuKrwqSBITez1pE6
ZsuC8HBffs8Xzcap+PpyMg4zp/oUWgiUEhbMloujNGqm8bgj0UJwf9gQuzckyp0guMHYFSNncTvY
C2TbcDIkcFZC5mkDwseYw4CEUUpTnRvporcqJxApyi0T/6tIes7WbQaaIrgIEaQAAJD7z+x0uQre
U27zhaG5IBmaYREPjeqN8TndOB0vFAGgPkQ+gE2wB7b9HtMuE8ZGLvslaoyXU8ojph1Pn4jpr2Tz
a1Of55BZmmUyK22FLe74nTYQb4CLeFjG/Lg0/zEy5R2vq1UMCIAlCAPBc2yALTy92qLMqEQU+Lgf
/yTDImIRwR/sU53YYdZkxnq4UOCgz6I7+cSXzcvX4tew3qury6E+dne3+DYfePfFDdUEdCPWgKGe
WyqqTnS5WyaA1PgsLnAZhl2Q1HWy6nGq53BVScUqWeiNF8A4MqDhAqpMNn+U46bw1LX8E38/Qymx
M9gth/f527eUNWTacADqwiQETwDYeSwzlBjNf+OF1sarjdPSWlGCQNR52wQT4ZDQmHQOLBg/szE/
lhzUjuZ+KFMA6HfvB5xDPbFdYZa/6hluSIBybyyM82/havVxVu7Hacw3N96ENz9cudwOsgYPWTuZ
H/LTr3lYiXtfjYN4DD4OPSOGGW00gSC1quPK5nVa4jHFk27wQDJ4Jf6Af2IDARFTWGiHm55BHcBX
Mg9ektG8iTaaGVVGsCDMNSIU5WcHb3O3GDgzzlBjRmAK7aOTEbzinVNjMuPbHubOBWDGrIC8lxsL
iHnRTPUWirHYfaO/SJYo2EUBgQCVGSxyI9gtIkIFNjwN/+Aj4KbiJjvbJlA94dn5K+L5yWXpmmQd
R9AnnGhzMXfRhp2FQ7362n//XpgLzL+53Z/XhAgi2Oy4o3AA5wFEuLQ42K6wyN9sFrsdvcjf6zjz
W5OgMTnPsFUXbvsTyZ+dJ96R2FrvY+DiDcnufBbu1WegmgtRMCLa8moG57vLN4KWeyBmF0DM/0Mj
DD9FEDLjcquEjGgTIzPjXnATvf9BAxww7oaTeMqjLkAWzYiwHMYsHLXA/DtQN2cxK3lJiwACDNkE
HazNg+jMQZoRLUCGAi8NnyRz17U3qUdQ9uLpQzyzA170ZuNyeptAhrxqjkhLynaw6Zo7qhuTw93C
twwTQ3cjxSEmoLE3A4Of1Va04XwYGG70/Tt4vE+LWcCGa/JW8kqC0lQ9npl3jycWL6WHiT0bMGFN
5G0/fByrVO+p2HkhLkPFk86sdunPgElXtvYv829wRjC/6bjp0+3KNqL3e+a8YGWzmYNMQUdW/R7q
Exw017B5WTpZDLuIHOluUGJXMIWtDNMBrvhNgoOCjG7evtCuvEVFquJPdw1SqM7cFWlGL/rBGu3G
D22cwg/8wMyyM8UkdL0S/pNenTv92s5qsQNXhQWduUcwN5z6/WD6A1yAAIwuFqwP5hf2NwhQ8IRh
nbw21oeGXhGkwQKKEnNeZLvp6AsJDQmGeY2+57f9uNjU1XBzn1ZvDNrNP7Itw/45lS5lyB5CAAjG
wwWLC3CtGNN8S+vPThjMyXO0T0HZtfShxntIG8eQ7WHeO4xKkJoxMyeHYyCUT7hvoNHPnYLUJwGH
CDnSrfnvwBj/ZLMtlj/NLaRlxgvFqp0KhB2aYSuOIx3xGOypjWx/JI+Urp6KRlz4HDRfJ8XHdqjh
sLT7RPmGRkfoJ4TqEDF6Nu1BrhIiHOF2D/qJ+xUqIxA3qjoG9XDUfTDo0iOj7IKOU7H6Lx8fqvvA
e0rRi7QhYczX4vl4VnawuOA6Xedk2n3NZAmUBxOhv9coaxeUfM0KmIyx0GNydwrsOlsyzVKnD5nV
k+g8dCP8TWhQ7ni749SKVhBwcoZN0gzlHBR3oH6MNRcVSxpBlvgCMkNgA0+ROAQNWCPMMbRKPPcB
HhR0qf+2UO355yfnzkJlbI2NBIPQ/80epCIoCG9aAB5vKeE+Am+lizVCbn2e1o+a8x2E/dvwJTs9
PhgLPywFq12QMBgq/TCXBO+et62RiSR9k7iFtKsf4MnWSNhKODcyWDCAQDbzQ2IixPuSanfXkNe+
fehfXv9i4wDIgB+SzgcmJw3h0xLzEiCeGyIoszzeLY2ZY4ldLzgKqDjjVmhOGPQje/IpnvMDdXiD
KQuVKvigQ8uJTUACGwy8dcohcoDldDG/9qQ+gJ2VNfBdeg+HE6WcvZmQPDC0gj3RCEu1Pjs9hHqi
7o4MLZEzISKYIGVwOzB7Wlx6GJHTQOJgS0FIKcZL5JRIPTC8B7K9wuJ0BZ29P3GT89PckRIkP+5H
fN/rSjyJCSrVYnuCBGDJ1cIcFCSXB+PUxq+yIOGMghj9ygu/FZvf/JdYnDSo+u5IW2SboT1ndI0w
aIUVhvkaqSfc+k90IS/iFSkAd39QDH3KTyH3jWqAyPHvWhqjxRl1/C9GAlBEods3WA3gCvjXgt7P
Ap3UDRWBwonlQDtB0xB6GUIAtt9RSkRcY9Yz6q2qJ1jMfUoaCbsVjDFExV+erswe8/Eb0zOmGxcg
F7OmcsHvDs2Skaw+eKapwj/tHWUbVTJFWRYgurr3HMoynqucKKv7hJVM1TEmsCSsQwqz27rUgG+z
z9CzDL/XA1DJ+zpkcZQKtwudumOlJRNJU6UaIBsnImOQuoEERcw+QSeAjrrWJ9QlUc4pAw+B1ytU
QfUtlriakDppBcO4mSrfYY2jPaxqlnKDiEvOyaep3sz67aWEy16GFQC8vr9ViLP8wWNzpXK8At49
7mPo0nfOOyYPHf8Dh3r+UUK3CNPaUvjVjVVM4czfh8QhwyY+HGIMrw8962tIIu03czU7jiEUg1hJ
pvhzM6cFf8WntyfZU1AkxgXC2/tinC7Yivtzwx8wrIer5U5higsdrSV709OJgG4mH/gqcdNiIe6I
FJa7PswTdml/t4SqafODId2FTcT6ZcKYbapHHb8zpjDrTrQRDDQziW8jJe7STpVbCllwlXkXEsQJ
rTb6A4sNPmDnJhvTAOIjiKQD7Zx9m2ImEOWN2fmrpEQtcJ6ZVCKV2bLZ/224cN/5w/YrNv/SZP9d
iJ+RHyBqLFE0UCAUDuXWWUztTIZFVu1Rgpy5CfXK5O4KCQXTxGrb46RhzeVtpkO83cy0JwQxYCnS
1k4j8+vm0wLhU0o+Ze2Ww3yZIgzRQPlRCKAZHADDoItjqoOicTTw8R/HQtyYHk5vg2PP+8PRxA7F
PvEmnKaxe4hRPzPhoeMxuIs5nermSeXIcrO/w95LSYyoMd0o75aCou1jTcl0ZK3o69aXBRXqOiYS
VG0dDJ7miUwN83r5ij7O2Ekykzr/RgRjpHKVk2C+l1Sjejo5VVcXt8mbfriLxY1BiQRC0O1/jbIl
Xe4yuohW3moqW7m5F5I5VWKX/QtpyH6rjX+AtoUQ3N3uLD6u9h5d1ZibXzD+gSzInsiaDnGB6M/n
TE+m7yaQsUpmVuQq19E7t1qeOhmq7TSBMIwxX8AlqKFD70NN9a7UOvhmpp6GidBHAAJIG+hU3rxm
2p5iWC004JbTK/6yJvbcNxgVYahxtxwOcJsirzQZJ7+IrhKQQ0P7mYe31Op0Yl0JBJpxcbUAqj/Q
MOUJn3VXlCkQECCqoNwjCVVxJc1RHCW13ne7+3Kefm7UoXT+6eZzQwutzyEFw4wWLKGX16KZQSZ1
Ryxg5Ay4cpff602B4VxxfNSsy1qDlX++berZxUL3wotuXGzGmCggoMOEVPeuF+fbc97w9x/uBVdD
/JFf1u+Cyqdk+gECIE9iBSnQCAYTV7xua1OUtJStrPk4Eo1K/IQZbgDsQ3pcXEbln60ZGwBLPMLv
70q3ez5bDIQo7tKsLotO18iwUGPX6dpXzl3ek7+xkbJI6IlkuJL9ofx0UVih0oJOVeNHBG8LC7Lb
REIb730h6b9MDft6fifqLAxHS/N77O2e22ICT5RTCmPiWXNEYj9jiATdlnVggOE6Wz1lymvE3gld
4YFCp3EFsRRtC1sUpnFYDwyZ2qERhx3K4E+avj7IQ7VhgXcm6b9kS0nSENrltwM3WjAvNcyagVq+
LozF/qFkOjRXYLW0pw9hb/pSz8ZgfupnI3+XuuoqyVQqRv06zECRwZBnzZSqsweBU7ZKtvi7c+/6
n1PZmTLBes1qlPWPrVLur7fFr3fSJJ50kbYHeLH5D5XQWuczPWtj9h4MFvEynzTHKgb46yKjvXoY
UxdTAWCqmHozevwzqu0ORH44gCOS+bfmDvp2H9mQ6nacBjZn6yfe9eZ3eG/g5vGY4LN956aZP2xr
RyDTfbxW6Bu0kbRB2jqZTRiBWx6tZsmymImm0hbNJ0se2T8zj1mRN2N5pTMS/4loTzpJ/utYQSi6
Rr4vuiSS60QDxNdhFNA2RgOR9LQRoXV8Sf/I54hmmC6RDtjekIBsb/hHREQUTFc7+muVuVFoh6I/
Dr92+Lb5kbgT6VAb9dB/h3URsphpA5YBcpBvByV8bO6BvnxvZQRoKHBrJ+eaZv1Sgqsy6cNsrUbd
u33RmRGYzba/fCTGm0rkbn8+wX3aX5qAPYmxkzBYBqtk6WRIwuYEOsiIAZhFw26xRWnqQs+bP9YV
9lIM5n9GsenM3zA9wueCkWlHM6+Um1tcDk69mmrCKhlxEE7ZmMquD9UPPjr+tYyKIUaOuxcL1lsI
gcSURoPZ4IDySZ1/FsC0UuboD4shXrbIx2BtxF/2+sJbCm8jplRw58MbxLyX8zuDhT2QNwBvIU6C
P7SV3de6MV9WQnAHNjKCbswlMVSnBBW6oJJc4ODh1OHj3laFRsHJOoZ7g71ZMr+4idcEl4UIQKa0
JQjnMiwiqlaIvuWxA28KP/ueeQse2A0XpmiMhIQEgmN7oyb0rkA8Pua9iHpSwfXGerZVV718KCuL
pgzeD6+gz3hRUBr63e8+3bRygZtHrxSRB/PlFOLKdd49tBF1s7KQsUZF9Tbi457tQLxfkcaEGqVr
IvQEvTPcJ4zk7+uWCefHraevaXl8qywqBknjz54hww4eqWy/gIEDNgJbB9p/eexYPYoXloyLWcGr
ZDKGa15tsDcC8L9163k31S7JcbYOVa3yuJ7M5MmiQ7eH8gIrEYGzAe8x+npldoO4peP/sD+bdxkU
rmUGi9BiILlgv9SlJTcK8o/Q5QHk9AI87D6bK03UCR4YKlL4Iw+rpsLG+F5MSBoYHNSiQh7xZW6W
mA2dDdRZKiRYnAwRK0zamJmlIm6AqfyDYokqHGrmc6LDNkaqJ2hWtdN3n/4t1OHjZ7EGgJbBi9Rc
5pxTXFa4CUM1SD2KpeM4gntfyazcRED4hU8JsZrmqHGw/ZLhwmAg/fNk1nQ1oOTCUOD5EXgccDwO
9VSlYA19TPFnyiY7kdk91DadaTfGbXB3XfcWd0HNZQ7BbEpvUBY5l7tbXINOXzgG0nVdeUN2UNaR
LCVnJ+3iZcnRNu48B+aN8GXxt2kt+ko0vBzKyc3LN8DS5Zyj8Bkly2TJMlmqgvXeHCG352vu8btw
qiBIJ8XATI+YmMw/tky6yBDOQJSP8YOh6I7STX/N1ci+3YI+uIri8rr1t4kV3GUKv5ImTgYttp5g
zFDtsV64WHLmXr92va/3VXcoeIbY9THccgA9aqq3wpRHwn2ij1/LCPizwx1IYqYJGHiALFePMUTW
Lq8LDcku4IoWg4Qo007E1kVLBI2U3pTzx3pG8pzddUqWbbiXPbJzToyKGE693McU5B75VfOL3sUW
xkNN5HoLvtz/rn7f4X/3ASjDq94Iag2Ukvv6lpuvPrHsRh/s6mNs+tb2CrSUMGiCLDIzF5bpWdbI
QwObu53SRrDaQ+YgDL+0GRYkKL9JCmRUtYCAf7uM/hzDh51B9MFuORP58a0gs6BputxRVwmTAjaz
5GE+Ic2oC6415D0/+syTsigH0BCtztcGDlE452VTuvmMQ6EnfpcNvdwTMjEnWoMp2cOiFuKqwh3E
H6DrvoV0ia+1Mr4iiu5sKq8/hYfLIpZa8p6JIQOxyleIOGaMh/JDxX/0FuTYvL7N/EAuTAIJVmew
x00QbmAO5gheFWeb9TLm5ECbf8FuurMXMUwkBBiCGXW1WOmDaoDfiylcYjAthfn386EmHWULRitG
jY8JjnzOdQZLGuAEAyN51d3fZ1DQgi/Ux68nZD3jbPJ0f1C+BsDEsrfuBAMX/tQ0m+IlFPQPA5iy
Ikn5sdPHYA/FDtkZ7Gs793WsyHkvhVf7lUQF4WiB79rivgZC8JpxtmpiDNqYAOHaSdBfJWivq2Q6
wPhuJEHWedi3lexr88cqxy+KYc0KnjGKGlQI1agzRGWgb4qxFOeny6xeFTMV7F9ddUrrR6tN402X
DKUAKHt7Dbz7SJA+fuOHp4cDQm8ndEKMHPmzFFGv1tE7m96M4gCQlaKBdssjP5Pzjb5JsuibaKfA
DWzVwa6dvIt6KDm4bJhS+PTyUd/X/WTa9/MRMnAmrH66eKIH7/oMm4PK6UTDhyf78jhZvILu8UWq
q9CCpyON7SoncAa3MFIxByxIlfml7hZWDEZ/rs+JXA/TeSdgSbYyXHxUEovuznv2ncnzZvbaspgy
PBXvGuIrOtNcICcpEAGdKf0UB4LAdVShiKkjSez0rNr8o0OKyh50CkyED3zB9lcWhNkL1VQ57jsv
AmPKOdTnOd5Q0yx647Vu3Xb1uVnDj4TtMNZm9zAZWQ97MMXMa/Ha4/iFXe+ecVtvels1GB1uXnCD
ov68hwPlB2k9eQkVLiXCV28nH7VjRUU31+bF/rnKt1iAoOA4XU+dPWoLencwqJmy1zfUfR+UZqPn
OB3m3tO5Qnb8eOnoN+vTk8zSUJ93jy2qvxXXPs48Mm6Ag60ylakNLsYbkO1u8hm7H2gTLCsSc47F
YKutv7q4/PM5AUHYsfWmkPjWfB/WBQTavwnjZwk7boSbXgtHCc8rI4fRRY1O8V+fKPVlSJOkcH1U
2lihW/k8qDJoGPGrToLP7hqjgTj0sCEEByXe+qyMvpsfzHlk57ZENnyCsh86f/iLHx7GgxZWa4dr
uMZ1rTSVyQCzRW0sMtcBVpftRHKuC9JyrHzMfgoZZ2BBQ24l9B4Gbyuy5cW0Mab8DQFVAU+09KnE
H0G9FNjFtCG/FmTEFt+AJ4dJfYMzncf7jtRkXpHCdKqF55jMKAi0kiwvsuedhISVdNOFQ6h51fGB
mEAEosFHjPT1bYosjrycLW6vlIGYFtFrGE+dwnGw7HvynNM0zlESYSM+HQSQY0CFayBwRz0Pgmtc
45ecDWHIT+hToOcWw29cbZDjY1qCxSCOWEQhsW7RRU+buYIVT2/ZLrIhTYHHmToqh4kj7YQvBoqq
FmdiwOSv9UKHWtkXpPDshB+n7BsnnFysEyCOI9n3NwRDlrUEoyDWxsVv+DCru/FBr4OCnEW+EKEW
wJ+glvXyQl1D0eW1kc5FDZ2WtzoLengfDq+HjIcn7cMAMz1kw0+kECuUx3f/S9owHo+oWm8WvHsX
fETFCWPAiTeTGKMyfWBsDKiNrURp3sW02AIuU2YP3UgoIeevzWdTmG/qBjp/aDmb/jQ5doj2Qt8A
g2p0Yw6YeJ8NP2uPnSPdUsUAgMrV/SKDg3+JDAKuVG7WWIX1TKIAOqwD4ERAn3+fAXp7p8ekmcEq
7JK8ITz9RPIyttAmKIe1ZtjCKg964jzYFfAlW5RjqHquapOCPAIDWzwRpFwm2eKxgDpOjhreYMGd
HepnJD4VEpbh1PMOxqp/syYUZjy8IIt/iP0QZILEOGCS5FGduFVjaD0hWk96bgZYMJd3zIcxymps
OBnjy1w5/FCDTTo+R595T6BPnpj00ER8l+k0i5/+03lhUv+YF3FrXUEusfs/8hCXTbG5bLSzsn4v
a3qxjiNsYfSJOs53zFxm6jhx6vi57o0V/0cTmg9raA25l23yi/E6trBnpkrIzIZxOVEFcR1WS8a2
YReZace5R7n34Tt59OFfVxFmgK3XJc53mAGnJi3XvJq+5irMKCp55mnn7w4YlYcrjkj614N1tZMC
fA78ErJbxFDqiTeRPrmAF17i77KH+X8xx1BgLk3KKOXrcvkMC8wF5vkOuhfwMmdCFvZHiYcpy+w+
bCaX8Eb3MG+Pt7XUGB2/F3bGWVieM0pqYUvUBOmu65Z2M6kdtPejF5+F7qrwL35v1h9hd0RnJ9DL
7uheiSmbAxAEB01yaMgfa43tIlSJb2rHffiJTQC3Y0QHh1sCoC+lDvqKc38kjWoHAmBjrpg890hi
JgNeNVa49lMKcf9HOBgPxr8ARQaWNbdQRvWrWqtfdAnfRuJUHj0dCJCM5T9V2xTb+AWzJkyZvmYF
lCtYJEPJLEYC+Z0CIZIC+QcjIv60QWJxumZ9pDmjcQM6afZil9vSbEAKyibNPhdLN3seDHzSBfYf
GH7M5PEbo5svyI5SbVAZzmRhrSR8bTOskqr4SaeGwzAEUUZEmQerKxLh3yP4WCPdwCFvqGPGRIG2
zyjAwL7HN3fg69F7OIhp0YGaBfv9spj2I7DOPvqRu9e3GU6Y2qjwawetrF3ZH+dptU7hszb5kgur
BGFdB6Y/gdfjm4Orm1sFjSvbQMSpV3PyYEnhd4MWThw5EdAAMr/wpdHLui9VkGhtUvhfM4009xnW
Vj+AhzTAr6qxr1PFoe2PRXYG/k/zlw/3wpBwJ+k5XbMGB75s+gHDJ+dFUAdGINB49NFv8nPxR8S1
kJkuAK4eMW5DNvJ0Mdk/fUY/TzdvXKY0jj1iFohqBa5jq9LMDEAO0BcFJ9Xd33rLZ+G1r+PK2jH3
1xUuGnSD5DG6z+gZvEbv/QV1luwjHgmv8cAlqQ+bUnpRh8rTGfyRhoWRToECEHvj+B1mUesqNtrz
gGhbBCI01R5J6/CJ+9z+z3GymBJQFymI5F5nBZDvkIwkfEf3jChINASvmnytevqNf342JApoSNyV
MBDFTbnEAjGZ3JYQXsJK+DC6zRC6P0vfF+7QfYmj+ihdYs20JfMI0pIS61ESlnsYklqKJ7aIS5JX
kNcADX/suZyDVN10HIytUoN5mQphjAn1C6tvunZSYWDUUyKVyB2w4DnmC9n+RgOvcgmAcgdMW2UH
w1ubAY7FBAj1zRfZIhH1bNj9lTYsxxfc52sb/9DvWMhe7rFCox8oBC5h1dunznFqE+xsROzKn/lp
xcHWQy0eTOtVCWVMWXmPWfM0PkB2XBbsjaWlQ+hCMoLzFSqk+L1JkQ+w9WMUjgM5u/okmTwjhonI
q6kZkRjkiEANHRYUvB5haj7BJ3l8WYmKjKrU0pF8v4TL250WCv4+5U09xJtObeAyWyXt/9UdJKHS
4LKoAuH3QcUcDPJKCm+c5qCrYE4Bbx41D50fszgoqahI6JFizI9Bj/nGRSdsAGNKC1X0FQpVPbyS
G4bcn7qC/NDvMO151XfYqcJiEOUQI/78z193GyNAEp0AvzQy3yCnwiZLN2teU6g55bCDioIi7+2R
GadAGcTArWYkMiymuKCf0gPv6gD2L8zPuURKKrSDu12IjCizZTsZWMqPPtxOMdJHDQ+Pix/xG5/f
igX/nwm6BG25sciN6lcWogCygjrCe8TUrg567iemIcD1iBZz/9062LF/YdDKYZbYj9asK7MTZasE
NWrF1Fm0pBI4H7XKwH63QVN7Be7P1nPVYjKDGxSUSmyTRFYf+rzs3D3Kh5KZ6vm1Q/yRH/U1yJXg
3p9wOdWb8ItTemIRrwUY/lj0oVgTiYNkA1ibpZaVtKabJOsRIf/kp5kwtlKqCgUtUbUqV+BFp+TY
39ecmcDCw+pjYGC3hU1aizyA9MBFQlUKutys2tqmSRYrRhJKI8hPS7KYKPFhcyzb5eMv/4LZLNFp
1C4oE6C9o9kBiMCTjQQdtIN961F4H9lNbm77iKs8xO4jy/1HEbSJnar2W4b6YdzFycRcXfTvfDzo
3DgcSOwgnXd0C9tPDlOvg38rh8nu3s1fw9BduC7ilvgkX5EJT8/sgHLhaQEUBEaBiIkIT8RvOJaR
asugV8VO0eYNaRCSEa6wgZbGW6LCZpFNAV+UdqfrN41b8TuApYFvvsSv9KSWCzvIHHib6uHFwYF8
k08uDJVZSWiaOFoMjwUF5wGRRfwGPUrHVb4oJ+nkt7mus1UHdn1hWDXNbSOcNVMIvwNEAXik4KJh
9JcDj64aO40BuMXfpJqpx+ZHGtBzfr0YaijMiI5KatTjB5DanrOHV9A/Xs7QI87I+QnL+h2ENwtq
enkskCnEqZQEqYnwonPuneszpPa3LrgIeGfWpfkpzRuyFuw4ocszl85EUjxHhoEXXdytQ/Q8HGEs
K+EUy0ZzwV/GAMlKuRIYvHzNKwvd4VqznJoQHejk6Nl4rvQI4Z5NjCWkNaCcgJSBgnH6dgQ718DR
hmd9MRkV9bd4qO/H4NI30SzdibqqzR5ujj42YW4u8vV8FIB1oIBDP2zytazMycZarFn8ounDSXZv
nGhlHN1xdwHeo735rVHhGtpMGmaJWazkYwGCtclW3Q0s/UU3FlLI5xDZCsbTUBwARBdKpOwHKz3I
t739+88PE/ziVTAxJ5LExLWzF+VYfODvAb8TcVdt3NhJGT0hH1vpoIeExeHomdJlDfsAD/X+6gpj
uV50W3GzGkA2ZnUCPMkXnINvQIItibuJbD8S69MLknfU/Xryw+nKzqfEy9TKWOuhv/2mamIpq/dn
/NGd159GgpElsyfwSsbZ1+1tzExvcd/eJ+qwnLxPJcCCpzht+Ig/PgT7ZREXvjA+rJaD9TP+xIPh
e/IdtasUp+4OPP34gvrwmB9f0T0mOPOgHaQZnfKfcR6HFnuedXtmfiDQRTjyjwjqzYEl6YfoWRpj
QYRRetdXI3kjxzX+ec34uUwRQp3BzD90z7hefIIXxg7QV6TxbVphCfEjBdbo7ytBG0fk1QUf2V9G
rOZRL36visVXuMY8RvSdmGb/5qKAILEXzXo2Qdo8uQRd5Pz4qAfpLAE77m3w6B0iWlY32rTe1KJF
qyiOmv0Hx5Sv39plqAOWqAEie7cLfHaNpXER4YDVY4sH9Z+/Q+nw2n3JoXyHP/jzja/xdTbN0T1l
kJqYAY7QLlBwaPaFSvHiunXcjuVpZ5PE1FPyng4eqPIzGSwHePVU0PH/Lr8CztiBnac9Y/CMFSMW
BtEgfDkDP6N5voUdfzDvzQXjtPTqWJ13fwg9XgcIHOU55XqZ8TXFTDtu+fzaXBawWhfpubt9YEEC
t12btIcrOMGUVBPq7CHNdXaq9jkuOrr93vc2l1NxIj+W7nTT7KWoWDT8IHPfwwsAo+pD2WClcvGt
5TrwrkNlDJn2XO5eRBAslfV1qc7oOCqa01ibMsOt9vXXZvNJVNyp8P01ISAxrrmCeh6lU7rqU46+
gG8VhxkjLT1AzW3LJIlfLkfGxHgFUBOqyTrFQfODPAlSU1jH5Ypa8yHiTOkMCERQj/XmuabnVNbs
X7xPpBwsOB5XhqvHLJRdF2LZjaoZ/QnAFomJLDLzR5ysYErYeExFeQQ1BorMM7VKuFOJzedrO1ZZ
v2A5A7SjbcGcBckamw4VAJ3nhcymYZM5hB2yyRLih3tKGaiFGMRhhgO/778fDk+FxU8X6BeM2hTi
XSx1KO+2e5EqzjJtgmeSIC+i6ZHoGM4cM/U5EeREe6PAq3x6exMhuEHPgkS7Idb+y/89Eq+TUcu0
aIxbdvWy0ZbWfYvrCGlg0cITMEcKwQdg8uB5/z8oTdlYalI5j8RGpfP+TBvjILG97F67QfBc5keB
LwzbU72tp1XcgcIvhLGAK30Y3wE2RRkCKcSKX0VE3VAfolzYpjHRPZAC4LkwvNz/qKKzyXuIiKM7
hdPHlYZqjYPGW06llwthzpu1+liIOLS/1DduKm4NvwvUAc0tgG6sbGgGIfvJXrblXYYl8DxVs+dJ
2tfR+wjNi/nMFwsgES9KrfdYjj7MknEqWMsMcXC74jnBMTedLTvF73hfqxMxcNnpsz8pAhewS4N3
9yHwKZiFk4fWbms60ODK0X9OURc/AwlhD/DXK+KSRN1ZzYl+Vc6vyCF2JcioHdEN5etP9B2n63aR
r8sNFa26lCDJdg0KRT44YkK9+8S4oZoxm+viVQjlAqxzV6xew/sCVgpE7M94AE/DkNlHBB+MbT1j
0L+nmP+emgLzQbHzQIehEdsnNkX1uGJVhss8lEGs5U1v+ho+VunptQfMBkbFqxlHTg0wFQQSF/tT
uq0T603ZaLUwU2hKF3mgeJTyMPLFvrTHzGYjCdPQ/MS2VZ7u4i/u0NvDg1NXP4aYpxdg1FwJ82Hw
Wwj0HuduSLDj10oP+zH1RS83L5Q4zH0GpjTvTTXBhTGq03NMBNBei684MmMeclIjKobXEF6+mMCA
BZP0y9HkfdtTminTYkUJ9QrwDsI/ENeLEaUleB7vk7a/OgpIVsulj0f8xSz6wk7rHV83xLEwvmOP
4F1kjeXjdmoXKouKMDt700VjfI+wHtH24EyvA4FV5PpiysXXIeRHcRpQsC1YkDgpOOfus8eI8644
sWmwmSci/5xFij0IumL5FRTKR5AeEHhvuEZBOu8znEoIQFQ3Kjn2GKQytuO8xdYjPygLLqNyjtwY
E2fKnDm8TeHNfz3ow9dIRAMwyn5t65G+H5xoftGgdb2fm0cFOtPLtGIPhQRC3lNvqAGMJ/Lk/Yv7
5ahyelMpFD3BQo7lDQdRmbZTCAc+AS2ESExQSGNgtni6DJeGlwncmAxLGyxz7GwkE/J44Zw7sYOy
LyLxYXPIzRzs1K67AqXsbvWFMmfw2pLbxtyYBLMYgqG5bfAMjoSj3iVIS/s+hB4wUWbZw+nkaLIC
lnS6CdpayLA/75l5kubRPGuh8C94M+iAAkP3x/tEv8LM5a+1+Ez+iMI0D3QlGHgUW0yzh73xjY0g
7i+15W8nL5/0pvhegcK2YkyegzTaoEcEPLKbkeiWxNW+Wp3yPTFR2wyZDqBPK6Q9fbRjWEKOKhuk
rL9oWosaApO7athuagHLo/IxT0AfUEwf8hA4l3WL3efNhCSlVMQME/iWbZwtWSPchAITw5WO/cjt
FEZga2mkqwCW7CkpsK/Be5bieFVg/4azUKS0ZklUODMQvLtqnZi8L86LPYBsE6IvpF6l8OQxHWuv
Ca+0+ASEf4YlKAGpNXjWsYd4+p5VSX04V6vrVT+HufOHpf6s6QaLUz1q15eEUa+hMCY9wuzQoUDw
3vaE8RZrYwGp58B1R4kKj/XBlBQZPf4f3T2UYEhTDwFDYOb2gK3GnJphg/FeX84M13GZoHdh4yCI
EcCZ33zymV+nFfZi1eQ76SJEiohyneMUbRLSEmbL36y3LQ86I8GcCl/g7qaOGQEA5ZLh4mVHhSjN
iiVNHxX4d00OMF8t74wk8/lWCV5LdORif2JWyZELrn4WpfMiQuEOGQMFN3JlmDH0lDQIVI/s1QAx
MJ/prs/J9r0u1zxpd9xOtZj2LrytaAcQf6Ds84sVRgdRPsrGGGDNH/t8dMWTirUqHkQYdXrE2dta
nLp31GjKlHkX08oag2qM9engXiuV0Q0WHbP7SfQCI2Uo+bpHDGI/VjAEE5Fz/4g6ry1VlS0MP5Fj
ICDgLTmImNONQ21bxIiKok9/vmnvffZydTIQiqJq1px/WHap+yBY1e591xDOKzaHt85thl4SDRCa
2fsKxf7h0qhPyvTr01RZF4udy1Un8v8uJUvE24DpUbchTKUlSNDBUZpfwlbEFABgL19UU8hQ32H1
JfIyjTkJnt0GxWToiPX2Pizwr70M1SkCzGPseCFlmchB5f1b/zF4dt+ROamGegJDrqcn6NmDNOYu
a4tTXnqf3qeqSa0WiMZh3fy5JM35Yc0Kj/nktVbhL00/4+Ua3tr82c1DiGm7eb0qRyD//euAR/wY
U/3rw+h4Tcvhg31WQ2YRZrfHlpWJvj7XdhN7uoUiz7F4OqDNgbk1XMn9jBXVDvYqsX7tnBcabhAL
BJBU7zE+jtWBxsxJwYSiEKUSMjyrZbcx/7yik1tzW2XAHlktw11fgLo2qaFuG7HK5DmDjXYZXnAu
WVG+Ps3b4kryQqsv4LQeLLmrqZpiNuQwXWYMdswDsN8QiSHwaaDueg5giLMgbg0Vp8BNdnxj0d72
lN/aReIXva53twHenvxGhQAHqcAXq0V7uWW3EoRdZTCuI6aEPdwSu2777zErEtLWKDOQTcZ/umbH
LQq+Nw/9BLfVOfpKSi3tNX4mCGxQAng6h4gJ0NsFj/CWEFxbkYXl131MHXPLHLO4DZWxKBvUERXn
+S16RrlfQ4x+9T5dhXgcPNQ3s06QzfkxMepba4L3ABC10X1w7xZAwMjNjnZkzd9pGeBpg6wNuGyE
d0DFcAhqtOyYXZYkPZgvDBqLff82rMa3oRZSqiI9iuk2e+4Zkz3HobnGqjl6j5+Z4TyjrJ2AF8IQ
SDQ1qr4yea2USWOW98xZiSpgOSgH7aSiKQQNyqzLFJwPAVbKmI5Eogzxnya0AkF2gVFinG+EH+bg
F5qoFAGucKfRDRpWD9+agFnvVSlCmMmpjxIt5meUgxOyKBT3QDt3ZUEj6S+qljF6ai7U5AWlRIAk
mlvMWp3H8Iou3SXV1khXjK3Cwzy7RPrnQu6c4+IYKdhTt0iFREFeeFqNr0g2ZRjRXDPytIsLdJ/G
jNgPOBlDN1k5VI1RRW7ZJA6X/efRyVmrwv4eG7GGy9ch3Yf7GHUNlL3gx+RDtbdjXUa9WKMMjqIq
BjbcPEQliGt+IxxlS0K6GmgJMiwcDxPDaQu+7EwQhjw8Tg9X70pDIbniQvYA2Wo8QzgU9QdbBiFw
WC+yfJ4BoBPVCuScbW364P0UC3eH5PQOrlf3PgaGksfEOkQ87MCcmvhuYkwes0PECwkXCNGJjBCx
oUpa41LksDhvrkHuIf5HYVZJi3ljdgdO+3MYtGfAJlHqUJyszVpmkS6Qf1IcSjHpE7RMKvnxBc+3
bT+TNVJW2lnDXi/W6Tpl1XReyKqH8v7TNe3ZxZ6hCPf2ZrIoSn3TTkn7OWk642VZVrXtGapyHq8t
Un6TD/LRNEWIzKs8+XSFjNGy//HzUfryeMviu43UPUdsnq2wCxaetpue7IU7Y/Mklm4dAyo/5Va2
xUsfP3Vl6/JQHNd1cQJgH36W+SmPzPf96N/v0eiSItS+Ze2UAGo8qH4+3JdjwIqvtBiSiQ0+aION
X6mKSkC/eDjN0WVxy8QblOsM/oZ7B8WJ1R3yHIVEyZwBgNJ/i95tBAzx9oNiLEgbSmCXGJcAu20J
G20/zjeo3TynuJAsCEW1bj69hcjbUSYHj1yNy3NGVPf+Ae90omdKSd62JOJvuKcWKveUvPakhiDo
MiegENO3wiI5DmqPImfcii+9cxeUR1KN8kGjD0sOAjULuXERXtzl9DXMwyce6K3fSkXOP2oD8TwH
MPQbMOAIzIgEkKkhAPCIWoqJmoGIbPavjALllxqEl3ii1DgQIxBCwAiBjDnRkg6u/7znjIgUiY9d
isFgTLT4QB3t3NXp+v6CLveavBiSUcLpEDgl9wHRN0+RZS4dRCtqwhLSOMA41S0aTRQILaZA1GZw
/PMMaL2f6KoPlKV3gkaGwDv2UGRMTWrqS9jtGqiWN5Jh5ANa7WTTHMBEx1J4/P6RWq0I8pJ+9q03
oxjiVsAywQmQjVsQq77E2EMHHMSdBtJidEIfFAms7QHtGhNSoqP3YfZ1EVWbIydM3ceKdumne99o
iAx2yb6wpjCnyrixBvxG2QRk3V2W48e3KMOeld5uAH6SxDo0A/JIzei2xyLIKxT/dndhSF0eftmM
IBndw1fpkAU9Unp7Ow9ktvCsfNlFfO6av8tkP2teHKbi8YPZueFcL4giOGTDCUUMeGS/JBRMSk/V
9DJ/d9qkrb6e9KSF1Nl19e5cP7bG4L0gHiFaIurcEcjw3KY5Y3X8GTF7sO6otu1187YgKNkqCQKG
a+gSU5atcCyBMiD9Cdzm6t0I3LGUNXtP6mB4ECUANXHQ7LLOZBImR0rYZHWRCA2vkERRvk2OcrCt
CEJnBgduVfyMsjWZTg+3MYB7EMYd8TtDv692ZcqTpApzTogxNvexSYDJVcPTjIQKX/I4d/5+ihhR
E1GURmJ2LEeWuXiWgG8U348iRY59jL8hD9M1BuJ0iCoor6E0C6Ca1GfQDrElmJEhQ8qNvmMbgWSA
GMFtlmwOxcPC2U+hdWIwufTgKR9R79v571CMULDDcM5oPozH8Q34AZGvLTJxV+cRCH2Iloc+jDoA
gEu2Y4/Hb/unsvvJz2SSsPBiPzoafRWdq/IYsTITrbYmvtwotgVIR+JucvHewTvQ0BXTfrSoJNjM
A3BvoWDlKlxKdv4eSNMb86Pi6hOdKVNSEAEZ7jctfw2U8OAf/Af8Z2yusldGPHek4EmGYI5TBSIB
WDn95h8Hru0ldzVJUdnqpgb/3y3JknwXdFcyz3lC2qPeQjpuz0lllNNbmi8aPaxaCPxCCqBjSiPK
+pYS7C0Ht35zfI7Jlnyg4zNsoHJJ8DbEOKFvkeM+blssbcnb9fjQdVyub2P+YrPoKnXzDhrBop3a
HumL9+Ae103iPrTeDitS2vxfLg6T28wa39zloPTzGEGcPmua8QdYO8LIzOePjtqvJlSh96JZPWlm
DCLkmcCtEQRq2Sk5TBtcml9JFt9R8EQxbvAYvRbPXk7JnWFn0kqwdlyTtDgx3t8DKnE7aL4eo/d5
yEoYYbQ/GJAZnhCBew2sSf3zxmK7/mF110S5kWTntzxtOKOzWwXV4pERjaBMWwUajpZa+N6yhSrV
iIcK/z5GGNBl3WEL7PTOHZGBJGJFL72/ZiI2JqhaM4+YyYk9ooDpqYSkCC37KLtSpof47a7vpDRJ
YrhiOIyMoCv6ihQmEL7Rvm+Vj3w6TRKevMp3HbVRyKJgjg4CzIOWWhCLEX2RYjyRWCQ2A6cGnt0x
fdasPHIHkxKmMnwQRWA33IEiQ/ojqkeytV0iKVR5v8H78Glnyju6qFLxF3Enr8lREe/wQGuYiXz2
QckWMUi3MWT1KTf4uSO1nbvHhax91PsxKa1QjZW5XEINpg50KN8eEsNiTSFPmnZBdCBvkJdlsBBJ
Qrmp7t7Hl8bBkoo9AkQIl8F9tQsFAywSmWLNLMctXp0n1N71LTYSglIhHU2A/MxO3iUG5XWJmb5p
/FNIjdytFmbS4iF/yydFNbF2Fyz9JYAiNGr5lDdH+EHwpaGnStDfQSclOgzILFy6SN85qeJ9HxMM
PXYhWBdERXchVo4IGdcjYyLXsMm5cGwUwzjnC1WbonfqnhgX5ZTo2fKjdvcD+Q60YvD2MKNe7MKF
HJAclsHXCz0s2RS6hCiXLh7RQnbxxT+vdQTxoG7bOAD7r/Q1JljH7BTjeb6i0WDQ63XmcHtwrbEJ
ZN3xuEBECPeeY3jEtubRbTkth6Evjq+2B9kHwg5q5Dw+catvIJ5h9k1krgNB4YiGhKhDiEwHgJUI
IQzEN1qB6GXsRkAeefTgPaKbvz0Etb3t8dJcwaa3ixXOinF1TJryO5S+3TOkTuT9ANqQ8Pv/hv/2
jVOavd2gwwKUdDAaRdmaOYa7aWdzQgOUpDyEUhvhZDIjrQ8B29536YMCDpVYVEJg+NWQuIFRhsS5
gtNcnwDBcAfzYFUQlJKqa4aVMMsFnqQlgIefB2jPyFtPRd9TWpS62JDPYQ5BBEEU8XcbwUBg+wsS
dQu5l7C+QcUMzCZQ17+HPtG/b8md7C7/CQ0cOfAg2G6mvd7R7vTu7nxK4LG4zESrWZaAn4C6PAiz
lkgh1AN91JioEZzhSI2QbfdMBFrhQcLmPaEWitkGv5E2QagVWV73ACz9jjI3K1sWWpzfHfGDJre6
fHF+7isV8dFXwPLLb0xx3+XVSlSpWLrhwSObYdhAdxAszwl26iHAY49l8DMhlnhQczNB08p6lcRQ
tDUiEKRCCAbDxfdIrgtwAcpXoH75qjlhNFTRMJWlnfyUN+8gI9eg1AjReSw7W8z8Wt4GEvN0s6l8
oh8uO0AHZyo9Fj5w+Is/F2Rfeid/DeMxEigQzdopWDt5m6iwTOVDQPX44N3VYdTKfgAiH30B/qNs
YMv4pXGRSxY8sJ/sBUV4Bpm/oYZEQiBiqdn6Pl5OrnnQoFp4QbLydo8lb+6Tw8AJqO5Rzz+sbj9V
Da3pNjqtqAQBt4Z9CXD//lsNGtPTAu2ANyEwRurwcUyKrKSV0dHeMJcVRBCQ6rGMf3vtMkU2ldIs
GopbsCbgTiAa/rYQUENwqyKLaF83lGkzKrko75MaBKKrkPUvggpwWdMjKFuCNS/G4LxZjwEBFxs4
dG9RU2+46MzsfSD6BUoLjhZNzA6xCuyREJNXR+/+FRD+Yik8Vm0WtoJ8QoRFAp49VX3hRkNUIe7C
YE20dOVLAi1Smr13MEEKfww0OpKn9msWyM7Pi4QPMZUwCIgbvRb21A8oT4wzCExN+QZyCVwVTmyN
oDnHDA1n6nsIpSCQwA559yQk8YeqMl9g3aFqewf/hB844k4oKn9g5Fyd4dWhF+zdYYMoCMOxgLoC
4iWybCp76JMZWHfJFw6GzmOw23y2FTq2W+Lkgq0VnnwX8ODeP1MykcQjERbLb6LwRyL+14chST/0
APfDnb/DYxtIivMjicylZxAE52Pg84LYLadL7xi03d+dD/Qh3tNW2NBydmhqEJGyFAstB497EqNn
WoFwlhxt2AiruOicfvOoIHwuIsqEpJdBY0DiYuiiJ7LCkwWcQ62xRT2/GRwIgjMMCPAvgk1yy903
YJ1fpduinIPJeiNZvl0tw1Ngfvms6wer9qunFUActOFpYvSpgQ0+EFDG8Ce0H7LeYBxK5DdRkFEG
eR6i5bi8RI/FuF07u9mxRt8+bKKPCH8KUDTFLlhpVB4XLZQ/X/4bfT6EQAlrfh5tp3t5hAinPoMm
rn/PgLJBeZ2XCAW8QdAU8W6IDKM9pVYOtpOBLTM2OfB4XQRiDPJEh7iF+SU3KRyO0qV43GReAGNc
ikAc3422jeoBYlIX3tMOirsvZDXscayjcwS6Bna+J5bcMCjBfHIqXTy9wG6Mm6sPyq/kdO4uvM/m
GwuhRGlHhL0PHOGg7cP3bqLWbTlzNBEVToEFA2Xpm98m3L/ZSLTB+wSCBP63nCnZidU7aKumY3GL
YTf28o8LfNPWzwlnokIHHTwPiFGTkXVOa31Q0q0ZRPwSEkMDL8UbgMoLGtpYAGjD/S/0ys4nk0UJ
ywa6DHdImeQp0ClMhbm9uXw9CGWSMR/Q14Lfly2rIG4sua2Em1PQA3F0wuPQ6iJlAlJ6p0fI8dQI
0oxJ3+Y4F0m5inGLMUNBqQZuN0VI8K2tDJbbshU0KRsZzpL6L1U50IvDKmvp3Cgkc5/dejzUtip5
kR+wTjQlMm4qKwjWu1ShSNK+ha16QHatDzLiBuENSMDwDjwBHjUCZ1yEb+mIAtK+c59pfZXZmMiz
DwBguTmvrA15CYUg8WIbmyXBI1VuYuNfrgVJkgoVbuTFQDzQi1r2tFjxi7rhau9ZhluO3nR34Nmo
NbQgRbvm4vgLexESgRpZQ0AJZ/x+SNHHzQDDumZsbPY/zcnlZ8dybvRJXz+5iQbcfciwoKIU4O42
nDIdHpm+qMB2Sg3vw/bkNQTONsgTvNvIwg0pN6xZHVXUEVCt3dZjQGHX+D2qskcfrCSum/oUINmD
jJBl58yBpC+xnUtQd/If3U/LJanPGDaEVWg6DZx2wMGfB4eeGbx87Ax77YCc9+Ay5R69mwJlYmXO
/Q2YAP4UISDj62I5hbt8mZuTw08V3Xu72Wv4ptiNhRBlkwwS9LBmym1STsOAWAoXj+0xZVy76vaL
eiOlapLHASuz94gc0sfxrFkeot2YngOWl4+gRA2XMRMx9TymFzoyVp/WzEuAqfAeo+RvLJbj3S8V
6MOa0v/14eaAT5DChWv6AzhwifojOMAf5BmZ5Zn64b6SEu+h9LADEUk+qXBbcHK/fREsVz1myGD6
wI7z5LL2I35kgaB6mg/TjToRQCGQyk/yTbeOOaScgEImh+WwGmROsy24ji8bvmPIA/mOEPJj/2W7
TuKEifiFsjRPQjeZkThMZyQOXV++Lb4/5beUv082P90ZE3VKbtF1Z0niJn1JNbo/bt9ldoLx1v/+
nsjfE16Q/30eLipoLrvl/08Ykp90ePTZc/jDbuUfwSlvY0MJ9y9AmDBJk4udsUbyLWZZWEvBhMwo
tYxI0qIcAscpx0MC9PuLOzvZ3+cSjs2dTVxX/nOIyLr/8J3fJwlZUXbH+78/+cEff//4MG+U3+Xj
bN5n02ye5Cq74RufkvQryVdpj287yH75nPxBq/HTpwXlRT4vv7qyEcnQkgeezc4RmyBFK4054YRm
iUs8js8BpywH1XeTCYeauJVtebTcpLIJQdyfJFnRNduj+7RKzN6yaw2oncXnMeA/X3XBd3gwHFNi
moQoIVbxifnMru6rvyc1gyI6NQDgfh4bBdkDGhXRa9M1e0Xamrcjsw6QQG732j2wGrLJswMaGdac
Iuap3ADcoAr3I4i9a5pjMq1zy5H+KRzqDvb4auMhiVmBxxpJEB3MGnqCjSkZmCvJIjIwwTku/Wt8
jZEF8ZosX65xA5q2Gdw7H0eYMA24My84BS/3wUJK+AzoIKwOvgp+HBkIPzwQuFz8On0GJ1AKwV1U
JlUGoHdURRg5+YrLeMA9+nLvLoAPfAcs94H2CLF3o7ukLvVEsScgQUpJ7s3MdwvG6I9lyQ+ASOIp
zNAhy3JHrtDQioDMsBKhtEhYwg2OPUXDhbAZaPYP8wMn94TfDMTeU1yLUOrImNWIm+krKnvvDpBX
srbO271EiDN6tfdEqBEHWLv2KtyZFVgaJxB4WqAPP0EPuC9l8vpFTP6goIbcnHOkjRpBHlIvDd/R
hTY4ZI/x/hvc5fFranXfa2WKCUv/3EcIseO0HcO+cXh0/YJGwj4JeT2kNFnBrO60kJrce6cOBzSy
iOeR8uFU01emdLSJNrn38gTppwc4cYhRpL4nAuWDMk9aAc/kigvUcsppuRaMfyM4rwg5br/qrKB4
RByGN/UVkNrmDLAQA9xInyP/hviYFKUo60+FtCKp/svYiHTkrnSUlK3cvY9uK5ayGzBvke7jq+oo
DGk6c8krbES77EzqstVrSIqyq0DIw3F6085BcJpDkiPGuDkEnQfCGqAQb2e2OQcq5WUUsRBJIfiF
jkBvFGXLnkUa8uQ2gqqjiIj3eQAfhU7TnJy7r86ud+U4bpMGJJfKVTdG9saQ+tT5gMdAM7hLxQHn
OdQ2rWyZ3SZGVkyuq7Jj9o2s9abZjUjwNacYp3q0MPcsRvWhtvj0BeuIfNUYUZl4v2CRJHaHy7k1
UnvF+jxV58pcA+p5TCq/hhDDIhXdSQvDQlzjx9pgRxBwTEyHSliodZcuMnvuAdTgiedvZJiGxwm0
HITp6pg5/fYJqZOcOsuhNdx1hLv1RGkZZlerv0cWV+0oCdq9oeYpyX3d7pX498KTfSWADmr7yKhR
gNlRwAQ8BbLPfxWi9ab8hXitZdhwQU8Wd+mHn3cu4QUoLIxiX+k3h6ekJD3MvAQvhRVLcuC6F6ii
+csuwROCUTmwGedMQgxb9AWl/1N2DlZPp/Lf9GZEej3oIFE5PMxaEFKgYfjH9DomYhgyE/dzquxH
PDdwJ+k/mfnAeGQEIGGePLuvDGlYsFvQ3wBehy9QxAw8F7joAA+Yq0n4CDxeGegMlGTw0/0QK1CH
GCfew29qBq0AbAjZgzP2T3t4XAA4kfauEdJvTJWUCpUwFJuDAvRRH1LbcDlEms2AtmYuiDZjMyDX
6uKDQToB/axMybh3Y1yLf3eMC5Mr0FP82t3H4B0demXn9ot0H8HajZAM0YjUEPsJY1jg9+doMblm
0kX9JuWqMjrMr93jgCQTurMwUfzPtuk1PaQGHJUlJknmBUa7B9ta1+Nbn/hGG3/ScxcC5/WYXHDR
8OMGyd7o4t4Tc/Rev0ePlKUcpQ+CqAakNMNxTHisFDCAYMhQ81l9JjAg/XpyIxMOEQKb3JEZ1NxQ
TymPzvSFNgKEThQnVsH6lMUNa9wIcEqKjx5rzT2zs95td8opme2//20dh2L8iBxA4ODrqMRmeXxk
v8RlVP9Swy9hjZ0HFGkIPXVUKi+g3dxdBZ0HRb6YCjHgAJMkFYnybmMg9pUtrx2zUPXoA0i9og+0
qifXAWdygN0hXq2xwgiB3vcPzUKwqkHeB7RFjZGsNPslH7etMmI/bWIMp1CvSOfjUQI3HxWkpY32
Bh6YOt4fkMK9xwqRE5PU8c5n2XZCcY2c686vGfXAvQGqYNWF0wzmirQ5BCoABYtG7byRd7YwCraX
UJqOyHv7SBWrM5oVGWz4/AdFMKBtxS25iw0X38TXfQAUSs+dGjpe7p1wgFVS/h8eAxGxsBxt89ns
8bFA4bRtnxFyIQxqg8oJkM1q9jiwl7NclUC4zzgOIyzhX25JmftthDxrgtIXNemHyyBBHSa3n5Cm
LH8HWQRblC9W39wnV1RRYc7sbBwsXjfnzninIrEEHtxml5aBGqMPnxyKFlAp/QdCnoLK51XUcFD5
edwC1epoDFGV21K907GncEOdkbWHo7Y33HznttBmX6Lv4TVYPaAqQWr/4SsPv5UHT1y/L14TvOHO
x76sYta+uwrtS83wnaj7dHGyEsXbNbM3L8FinlRYL+Tp7djhu/FxxDj67J1HRU4TnPzPiYXv24UC
Zf1SI0DWn/ouiwUWw+3oYOH1BHgGdU4IVOhNgBFmOjMxSjqQR7NOzu2Fw00b+Y/jFLmhezlZPtaa
NmFzHzz9bodOQQGEgsq+bHrWY4DVFpbNba7eRYF2kzSW6f5rwqxQO3rERRsLnlglmWVFBxwzyWCo
/VIFihhX9AwOuxzpn+ii9rVyxLbeRrJcTj9oietga8vR55Lpx2H56FjYpsrxGLOD2s+VHhu7lBPj
g2Zialx6ijpSys2tHJ0B5l3hwHLcu/RRpuLdjG706kA19dp+223kmT7LVCHcwFIXgk9Jod5aIj45
qJBuuE6MYqpeJxZQMgaND7OgQoJAw1GjPfxY4/cpqDBvnRS6U+FbDwRpxlG9qS2+YZljDeqgeAqz
7KN7eD2jJaoH511wvoFTC6BQNYYNBoqTuDsfGzD3WHfDPGrMiy2yDkgpXOWWKNo25D0VZjeHjHBX
ZSN9QIJHm0Gjv1LKR4BndR8AOWCQfohQO/o05HjYS9sKQJ/zp245BzgXJanDX2g8nw5QHUA6TTFg
aw9Bv/W4El0M5QrnhG2PuaaEjfVOCpINkNt7APavNcP2Ce8igJf435nZtZfP6S6PEcWNTmuqYkAj
OPAl7FxOFqUTZFQZEl9wS0/xcWgm9z4FzFTLzI0e77pauIxBavWpCkPnKMcoF722gFak6I4WyvTm
X7EBlZh7N6F74UHXAbMyQBNuTIlpCBOTYWx9AJJFZXWxi3H5rbZciB7DwPhEUeZMNVIfUE8NzPAJ
MDEFm5hA/4OlB9y4tUbGAx1Jr7G5+cUCrJ9foAiiUyG7ADovse011xReXeSsQigmLv43Pair6W5h
QoDo3hmmN5wJvRrsKkxDzLV+wS+UA0SL9Np9Gl5JyuoVokHXKBDmdauWy1BaAS7pnZ9BvgsKdLOQ
ObQ8A5au5qrETm1HYSJbXZpZTpmf0Ay+tk+vasAeANoA4gDvMMZABjjYeaCOp/g4GLVTorNcejvg
dgBECY6WmM35TUSfBWx7P3hqy/2sUUSogX5iYQAreaJh6/VErgowiM/3o+LeVB9TIxRlOVKSf1I6
kwpIgxIi8YrIg/nPTGqWGICRlUe/Bg2mKwAtIFqUDXCsDzD1pGyJ4IrnC5Xi+0H6wV+hEyUD3daf
aUFURyOLsIqoaBTAto6+1BlUKTmcQHuJ9caZotUHnZQKxSY8QxmIoIy+hzqau7kLMbG9UX81RKd+
BWVDUEoynrwNOVyk2qii7Z1ywnlqMwhOIo/Bi/znHsETKv/hV/WXGyUfIXT55q3Qn/ivx6eViS6C
CyO0ke1QhV72UWYjAkQMA/UGFdLyftCkirjvKvFSNJV0lEj0vjmkjIzLNSMn3hKEwWSkoZaeCNNd
aFZtzamHxhYynU7tsMQgK795SlqRAv26eiygysOkZ2Y3ersropkYQHooYJBQZz44Lp5SsnzFlRQw
HXH7M7jZgN+CzNsNMBWfcZpCKmWRLQVQg8GdWhZdlBoEuK0Mbyk5aKSvJtyMmG7JlRW8lRW8gFgx
GuNvIjZ8NUFv5SkxII6o8gAe3DrniA1fJgLYIkkJkPdbZ9zRCgsA+t9aGTRrGga80+yyuk9eHvVH
KeMawRl6txrjX0m2kPotKl2kYuBqRddOTkmuO3s7rNAENwzi57A6Cu7uzS80FO9ARMbqv36lmIta
WP9GSQ76VHDu7FdoBDGFM0CRAD92IEtjTBiXnsA0SBU0I5AvF08AHRr5TlGvQ6XGRgmYGvAskboy
iYvZkzqtFPmo5FAppaQDmi13fCScUKAZID9LmWlLISiy/Sjy/dzJ/CxdLICioeFCiVBuDpznaDjZ
GriHWJYI+kmy7XpwB6vk0iGWwNKAIJDXmMjhodqG+p5gS0i1JKIRIr8J6C1dwMTzfJIjUkfZ+RQF
KKDYw98wDF0uBWEfu5MuSap/RtqkI4iX9pBskCRjGIZYfAYfH4id7/rrBQA9w/GzBcf55rKrzjKo
yYMZcS1pG7maMzo1QDtsbWkLRjGfjAw1BP4wOeAZ/Z6kGb+ZXBYRn6q8FEQVuxFAzqOzAAa4eIwQ
CA0FspOl/npNtVl30o+7QI0cvOins4yl0qx4WcMGm1AKiktBGcAGfEfFtUsHBMFBL5SNvrz0HN0n
isNxtLOPr6GNuG8IaeoK5Qtc3w3A+IZe8uQvEkZY8RqBgZQAOeAA3SROi8b467tEbPbDl2bnfXQz
qecKVhDGCRObPEs/53bN3tD3d11BCABN5XEm14ESQl9gP3LS7ewc8enafzs7RugAPS5unHP04Qls
jlps5+PPrL7KUdRkA62A9qPCwbY5FMCOb4eDOqyECyZded8tRjLiCITp2rl2aj/lYv5Bl14Od/AX
AZk2pFMt5Ki5TnJ++UiAQAIMkqP8+Mi6YHEEThUglGxXoEPnDlsov8EtSclZOlvITf5FZM6kg4oi
TQALLd1P8IFBYhE/I54nKU3v4sYTkAWhCXkk+MN6k3Si7B7059/jD6cJEI17+CwXQA6RTiCJIdQQ
gIPKbz53k9xPfibkOGCWXwgpdsaBdLJr543eC9L2zKKXarWXpCZFLypb1KG4Yfh6uMsUrghFMCmB
yR1843lJ1sJ64ackbiWKrximpC0YCECJwAzBvE7yU0vucuy6v+PUH7pEI11ag0C5xEcXndjuH8YD
bidlQgR9wIkISoUqDkdCEY4FNHxchHtEikxuVUTr2aIKgoWHRxyH98TfKyB3+y04sxIp/GFZSM2w
f3kvsikeenUcGbmyb1GvzXnK1pYgWw1UUJDP9aQSj1g2X+SHMOUUa9c/aIs0o0B+CCZoJQqqPKQt
5IzlFRZI39eFrbMk28ISwRXLkwOfoYdspH/SStJSdAmN3J20rpwV6GP2gjozYBKmAnp09W1ZaUc5
57/2fXGs8gmepZPcvb+WkLZ4MKfQ4sCMFLYt8HqmJ/5ixqYV6kiMRQUL8xxKS9/lWUA68hrv6UlL
/bX4h+NH+QrgAKEo2BvOhPcTsIaLN5uV4UouI8VuHghw4gAith8N0rV/DwpZHGAT92tBHwiEASAD
CoB7di/NJvem3Cx0KVCA+M6yCxJBVL7YXP0PLuiLCOJ3ubfkOYbQlo3LCKZB7O7b+8BRSf+QmOTr
ikpRkbfuunLhqSSwlyXfZX+YLH0HBiDLcl/KNCqtz/XuS9saOpU8uAp4jssZmK7eBZTKb3R3jwIo
JenbFiI9qWRRG8cKgBTQtxjvS9UdoKuDsBqXSDYpxyD7E4DU305uvAIo3DMzLj3P0floPRoccTRO
TCZmLsH3GZr6r8Wkzf5gICJiRhUMjEr5PVWZQP5O+A+vIt3f4EuQ3y3f+s1/mJBv/nl728HzKBPa
esZrID52jPovqvdoTHbzwMSj1KJLPuQI6HTgXni0Q40BUif+g3bBTwQI+F1u+JqblObmxpDOK9M0
hA4+TbTHu1CVQV9lKZ3U4ybjEyBDaZeCbs/W6NhAJ2hPGQrkJy3IQ4YS0cqQYUU6NXtwRaX+8r3x
amR3kKqnHeTYpBVOnCehM2cB6AOtUPTX14S98vSTg5WxIifU5S2ckBx8ydvp1Ry0yOOjQOrsybVK
DvTJKwS5qbwmp8hPKNVyGih7MXlKZv3jykQpmpRyx3N/gMeT3+T73/vkL+BeHWmqf95Ds8hl/QPH
/s1gjUzuTGmyp9vISEV05MZpZNIR/r6YQ//6igy3zO28hN23fKe/yJAhj13X6ksfkptB9Pakl78d
hGgYuP52JL/Rt/55vwSZslVDIp3/Hn87+u9vKzX6XBZGabmYiA5wlPI7nXgjY/a/73zSCjKqSecT
zKB0OEw4uRTSNVHp/GfMkJ+k2nkGfGUIFpuuINtEuIdtybgnne7vJ4dN3CejlYyFf3uSV2W2+ftL
utr39Pjs32n+zQDfW43nlqkY1svWCTGIDIgPMOSWrSH6ziuAdr6cMVgbmQw20nkfnfzoeIWFskbU
WPY+J2/ZTs+suNsrSx+cuZuZYdvI07VTihM6pmOwJT8OlWsFQg8AGc2hlq1iu2qSBvIxGEVuWp9p
sfYrAGIjvHY/cPspeVPPBtnN/9bRM9vY5KHt4akvdKB10K65B5ifDB0gX3ZS/rx+LJJyG08DqLBR
fxSi4CEr7hrleXK45SAf3nWPgkbrBY7htncP0e3qXPYgnUmlUmF2oImvcwCDMYIf/g1oEflhP2/F
BgY6INjaFy9uOwvDjYPu1sKlnNRAVMQz6ixS9EMqx57Ek4bb9XSCKK23L7w70q1rw9XarnH2IX4W
rroPVCn3E7UBL2q77945REjVgCuwVNEqXlIquA0QaiOZfmX2PAQVzs5VVo7BEECs/dMm2zkg8iq8
evIY5O5x0nxQvjKyst2BwZFv1JXcdSwMYWX08Q8PzDV6tWcq7y0X8x8FNUYWE1DGLl0cz39RXjfb
QVW7EDqUlbaMtA6Ej7tNgg7OvcUocBWG1RF1xybKvTs6MW5C1A5n2JvFrJRrG34Q+gq6iUqOt0e2
MCi488fXDpa4vcPgM7vNPlkO4OsXoY3P8NEIPuD45sWTpIret5DWIkXqzq+r5eY+OvXuP1aI2etH
zCZAxmAYajG/qNDCndvk9LQNNPFMMlZiMkc2+BU1V5ZkXx84r0B52CAJeB5UoBCMNXloZU1RvTVv
tmhQtxW1R+/BbvruP+Zaz2I01QJaVtk8yHoAvPer2Wtz2dxIk27awOM3dEO4KSUlwTawyI3YpOpT
EtywWHfIzYyt6Sc9bSARhO81JIVy3Zi/15fsMrxuCQQJX1AOpsbdUgqsZYYViMrhTgVQz5MUtbA2
lCpWDdBUOVOz/fRKgHF+VbM+uBJAhzlyTrupcQAt8SZjoWFyMM87atAcahh6G6w0gXFd6+i5cwwS
X2Ky0WljSIlPFZT6jlwgckM31bvU/Vs9eV4QNEqeEJQB5gDqJA9BLQlA7HVQGNkZKdHr4NGKilcP
9O90tw9NNNSpfyIqgfFBw/0o7vMaVZ+AlG8VXAHsvPxWkpcugOLz/Ap30JpAJXx/gI3u+gcHvrxm
QSbzb0u/hPogOXP4w7d5Pn93P5QgJTxsJ5KOesXXjrrSt0av2b/AS5OV2jmiRtWBtQffzS/UAan7
JjkeDaMa95EZxP2vsbJFZlNX/ZYZX8zezuwZr8g61tFDvEL9ZQPFkUBHB0QLkc4o9OhQbI4MxAC/
dKiwaJ0qzwgO9kHv4oVwAyZY9EwsG1tp1eqpz7DahSeSF61LrDaTqhGK/RJyG7ufK0K9WviwQJWe
3esx1bSoDXKBmLqZFJCnrmvskC2AHDpyReWwCXPb9OuifyjWS/99HDwLSgRHT/1pLzt1bO0KbIBZ
X+fYIlFUCFQAMclFCdTXAnilYYr8kTZEtryEho1wUkQiFWONPNCDB9okRYyUeWdSd8jJo3x/WpGi
yTtwKuaI3kRHJXmgfAOD9DF/tJyG3+oBNzF38Yn2QPUTDAt6nINy2kAfDewTKg6EFGVA8UDBYW2+
yxp4M6hkw6k4oVg0BDPDC82ekZ4794k51BcQYrb7S4hhSYsKMniXp/d5Adr0gLs0SfzVjvKw0ZO4
J2pw69zj9qg1/x9RZ7acqraF4SeySjqBW+nBvjc3lBpF7ABBGp/+fDPrnDrbldTaWSZRmjnHGH8H
bCSptvJndwU7QSbzV7X59juiaXWKWTDi45dVq/aTTqLnG0qQpC4Snd5IO5GvBAK4B6JAKwItqAwY
1sMgt95VbL2wjchqq8yEdXpaqcAClgTox5St6Xs9Zli8D+oJ3RE8HpiacBXgMzEEpfqq5jLMs29n
ab8msPhXCJT1jTRpVp0GVff4+X3TYGxEjOfa3IhNIg8K5ojfeRe7j9ziSTpTF7iLkCuBZMIeowQE
bM1UGqsI1AT96b1ODCGfZjj+gJT2GDcQPoqomTdzddxO+zTWlUsq1ardSzl8hYcQlvfnZuI8yCrH
qEpJPH3HyPCDBE371XthnXhvw1fjye296srTkwgm4uNvi2tyJFOAWT5eIvJfAhwCECQjkNGYK8BY
RvnQKjZ2CBjLvasA9dYHCxZ13qE41HAAyAMDj0TUY8zverAGY9kzMA/VMzKprGpe/aTLwslnLAAG
HhW7NHowgOwzB8c/6wlfuGO6a/XezrMj+w0kxi6gpGCiiGlx5yI9a/DsgICfYoxX+iDBTravviIu
L6YAyIc4rCbE0OobwkcX/P8Ahh1GOIA3vzcE5JzhyW2R/taQ8gurP3pAtgLvIfSHNFIEAiBErLAm
mmwrSe1PYJSBhJy0pmpwqULg7hVmQCIWARrErZKCTrSssF7tkLtB5E/cRrazypEaWwHa+Po9z3za
pGdIXwRw+A4SXeMkVi9ssBjl7kWQBg/w8mptAEReAn++m0GE2XW9v61JPaT+uJqCNWiO5V8AiccW
+ieD2gERBsNB4rGLxaeOVEX90ofuQ6VdWHhI1BsAW+1pa5o7EEdzGE8bd+C+J8aOd88EE2YgHWq3
pKBqmT6dCMuSqaoSDz5hjvvhCasjtyMjSRAVO2SRG9XF5tbFhssm2qHaKBe+5Qty3ndxjrXhgQBm
8vepuZbmjV1j8YYVKDvlCLJjH6bosI8lFaBpanOXcIuomKpa6U7flFONjUxUCcPrI9IIF2x9PmdT
mWklg0v86O8kkVgasoVpQhpnOSpGWqhYxARZufeAboQc0WpHaJXpRiGfBg3cu9qD8kGOw1om4CnG
B3IyqCbV+0d++TB95WomDUavclrkHkY3PWn0UKwbSfYaMykCBYqDyowLUAboDN8Aw8a2Gexw11Dd
I5SkceD3GgBRFngS7j6II5Uoz31iaOpfGeyJbDo01TuZEgPRMc79x+tU35YIa7Vj13kVLGmSW5Pl
V5vqg/H9usw/0ZOpGfd+b/X8rmIN44hIxWA4W6bVJmYQwFVhft1b6rxKu8dBl4KWtj6JegAQ5VyD
v2343WdUf8IXiQpXJ1PCt3nM7+BX+q6O16Tt5WXwVS8DFNoDzY0lr4CQFRh3/4sxbn88aNba/cdo
1m1/lsSTylx/4uW122pV2EECxwDo4zHTV0NwUv40l7zEyT8gvCKOnZ7h6bovVwtGC8pObmzI1/wB
aeMz03fMMHgicqSpCXx8tQAIxaSROffHsFQENasrWSZPOLYBR67wTe3UM9b3anTTFqU8N/HAhoeV
HOTBrpFX9yx6V2SooAmgt2uijwkjaJ1VXG3ztiOrwy1wZ3Seg6gwJwmSv+8UELV3+ynvviyFZnJ4
o24iC0dzP8B2t5FirIvuJyEnLq7XeJB8wNTUeAtQ+o3DBx4GOLdmUfqdlgnO7f6NDi6bXNtl31zW
10VLeWvKI5H60kbtdXGv8Uohfj523kZQgLpSPRMmYSKknsblKGe6F4fYRvZQy8ThU15V5Y63x79+
Zao1RQ9qeQO+T5KMgTwB5ED3r9fFgFxILMNvP/Lz0pmTnESufJy8zpXqPHk1woZvoYLN9otT8u0Q
7QJqVaGpLvRk0XRTEGZe26NdsosU86t+LMpjhv75vmyTQ3xfpvI8k7y6Cu/1uk+KRm6gWZ3w8hO8
Tl7Rw1gn9Tr5cwfVEkywwqsRPIqxyZbKW8nnX/X0yWZXBUow363p61e5+9zDuiRP8lSWx7zcpfnm
aU54ORnSBTJavsilzWVRr9t0PZBWSX/cSfOrtngyoEaC9w0aaY8t65shuRRyJ5plyG/kyEnqQmq2
gwJ7x5L5lGLJHFZzeoOvn48HvVH5HT+yaf2dcWQreZOYk7qbXHlCvspf+1u6Tstj+53xepLnhSoK
FsN6YICt8cJZcrQGD3NIHPyvjGMBdRVrmcrHp4ZR0AnsEy2BQmXUujkXfGHf0Nb13FRz687l6hc2
NnRVeMYP7Dfz4bvLPpa/beNhyzkWHcxuVFYngIlu+EIMAqINf/7pkCgi+B+cdN1S0Pph4AVK9vX7
oIoma497hcovEYLp5kzAFKsaHBV+Nsqq0hESBwZld3f30P2cgdiTy8/rq26cBvyl7SYFoyoM7B92
1/68RNoM3ujE07KvDtNNyhiJ7Alcqr9+A0Tz9KSE1yN+DJ8VJrmsh39/WBtfI35B9fZfhvd+8/Rj
/vb5k3z9q/Lby1b8dN4Ef/rU+7cRn7llZC0qVErcnknzXEEY5YXQ4tzetC7K087g+0AXUNMA54kP
Ew/UyIwK327DBpZuu89By+eytDJuy5SbPRevmJdQPi43+ayo2MxePzCMaiqNAZCviZlPD5GEZGkg
iqWIiKO0yvCDfUlnfRBzfXsadp9xCvkFKf6TLUkvCrvmu26EHZUSpKaECoHz84oR2n79d7OVYFC3
Dnydr+I05uyW0qhxbk69dHQj10caLdtuJqfbjCVxEDx1Ng8XYgNGsAmNinDs2wrKDjX487dku7nS
zH7Hxi2EWwPcoMwKiCp3kTZEsoUwiLs50ObAzn2moK6Qygi9EWeayakJq5qIxvHL6rHnCdkSNPQ/
chySi0jNQ4jkDOqxJHsLTzbGHvWENKITaCEmqCSBvhd6biEJoPTkMF2xPPTe8ysUojGSFdpgdDXq
pkxdUZq/h8aasv/DT2MKumQq8QSLOsDfwiZWwYsNxu2GJyr7FDEyG6VAShemPMRS6TvqTcDSnof3
iNsmhdSJ4obAH5zhKlHMvK33TzqVMVuY4gfa+80uYGIJDgSDob7DCO/xi9crpP6eKCRweZt1+hCq
mSCS8XrwDdU2Oe0ukPWPiuJh3vDPhBdh3o5sLxuyN35lETybHVrM+KThe9/+6nsSUN/n2wx7zIAo
VpC0o7aG/m8OsaZxZOi/HZgfSOW5h1x09Ezd/qrA2c7XzjGc/3SpjrNFRzdDKDTl7vK9zjf1nAGE
sWMjZiIwqShsocyYv/rOPKUXtOeYxfWWH1/dGsf7qf1J98q6xxz257GOFzxtlU07HH6Envc6ajbl
BZjD5RrxzBW9e+bwdpheH/CBsxiU+OaxWjFmWZaTnj4sxgLg3xR4jevT5kLmFDOYlpVMGLrCXuqD
b9FwJkJ+cX6pw9tZs+ckoZFrMvCeEeMXLg+qOPZURDTI/HrLx+gFd2/WrvOxssSk/CsOZnrgTN/2
6vo6EyOaCNnLLaQxKfgR3LS8Xggav6/TbY4In8WNA79hIsRAoBubJ9X74vqxMpxPxC1M3RrGnLBF
Oc1+GaHfQEeZYqGYwkH2+P5T9G0e+EpyfDORvqscu3Xi47DNW6GpjMnKGuJER3u5rylkyKez+Rn6
n3uxIu6+Z3SbMS6gvgjkedxZ1z0pWnpt1cQbUicXtrZU0aPxJqRx+hniNzbAsIIzl2ko67JLMe2/
re+ONRufKZqgrwjO+w5IIxlm5ARtuIQr4IsltBEQT+/jU6t3oyt7wZBbAMfgBD7TSt5+f5KpwaE4
MtU4dGS49wLcdBV4ZcNe+Jr3brDB2wV3EjtOu+5qSzlXwnGISxs13/K7Qbe3qLYzmoy7/QjTkzGs
NjQNr7BmZrLqz2nWJJx2hYdZFQg7x4CD9pzcFzV9AU4VIU9QtnKPyk+YxOej92gnz3vsnX+HHWYs
iTpj5WPJGw3vRMKBsW7uLr3pbWVsadCbF6T2bpTu2R0JvckuJdjI+ommfq6F/dVTbEP6KUbXfsJB
g3GXgRGXZmHJDhtlyQYLWYl6JA2rrV4y7WBN15YpTJp0iFG5WKwpYI9GKwzzWcl9CVCWnihQp4TN
McQZWLfpB5RgkcMhKIThkApsssYvqP9bSjbuUZ1dEPeBB9nLji8YJrI1X89QkHuRwRgBLc5QnYCU
gZV9XQWmGTWDu26GG0YXyBS0QMBcQrxQRqKrILoSmcwDKDz2GAT9qW3x44VGEY8xeHZRCLk/GQsx
KTrMeSGzAp2Q0u3Ls+9wJwBEdj0wJInvYfSBUP45lo54Je6+p+QApBiqi9zrwsZXI2xjGDEdk+Vj
bAbd8Y2GsxLo9gIYy27Hqov9MioN0lmBzoihmjYhvAMQIUsbgtYN2BAGW2jWzg3C+ASzxeFovZzf
h7zxt/2DZ6DT96LMQXWBqiGFUdGz153bTU+lO0JKgK9l4Q/onBhRLPvhd4QDCsdIQALFRYz1AdjD
JhyMH8Ed4LictIRVAAUGnbVEDzJFXeBQxsO8lz0hWMWxYs680H4ibHfVCFL3+J/us8AGdLAwnCsT
XMHTeAfl/DaNg9z9BkoEnTe62nWkYFzI3HqH51T09dHmWoWvhrrbOwod9R2E7u6pvAeEBAYSGdSg
OOfhUjqE9ScUypFE0PziPj6fM7jbmML4dNUImCVwP3bVBQxB3CK+gQCH/hmAKfw+xYU21ULWoNRE
5Mp8NqrwEviOmShUHrox9IgdUtNrwEz6La4KYJcFw2o2lF9VaDKQoKxRHByT6fMohzmQE8yW0WCM
3aL7Gn/gB90XNEHQUu8L1OMBoRNWhoUOXlz2dUr9YSX4LzMB805b0jUQGfQwrKSwAzA40/9yySlR
gnqdbJXTQnVUR/OVre4OrM+P8C3AQyPCGAQW2XUKLAQPgUMRkWMJHke+COJxwAiGCS5QJY49mpvM
BwE35qI3wbp+DLU6PddMxsCQ6kgOaGbxYwN7cNIDKfYOVSAZKeZE8v+uPEhGhfPzQQQD0Yo65BOm
G0zk9VFGvKJXRMwZeWVvezBhFk8uNaHCaOF6pJIlmE/jXQdq+2RnI6nCozLg7JBfOAvEywc9wXOD
9aJnpeNknHr6Io++C+DxyWMHOvo7gFil+4kzmMkB/DlYeNh0cAvW0UxetlHlx6P+Lw5LlKbD7jeP
hNkR3nQ+yQ/87Y0RQH9pjtH9RCjvQij9aChqdBXFDpEHDk1Oi/cKYUdHcDVctaGK3u2asMg4kGJP
3bS9tQINjU1AmFuVYsssh7cuGnQDu+4Yo8CavRjrK0S1Hzq/xmF6nU9Yk6l5Ia3Sn/YSp6sPN2WE
DzJF7K0K2XyVbIq1vaFFaf5r9twEtKE45cVcQ/M9oOHoYfxB2VSSO8glSDnFHI077j2+T0UMd45X
ZBe9Gp+Fl3m+QVqCz+oHRLDtVvyfwbrJeecOAzmAaUvHmuIw49L1khN0E4kAA5JdCUv1EV1NkG1I
NE9DxpMZFTTN/EnfddDknhvsijrR/nSTVAXm4Wboz3sg0WihO6S5muoUWUS8BfnBbM8DjELwVXiB
CgwZeylwHTInjkwWFygmeIDAk37439940p9TZDK9fpxbTQRAFoxZW6t3d5Q7BFEbzjlTZWjKiCT5
XToJ46+hudXhBEXCLI3R7Ahr23WLQhvjZkybgf7QpIXsfZA1QfH8/vozJhXCxkLHvU8+mHtobgVm
i+/PPiFLCtDXuZ7ROCDkzOi4bYTFY8zXnBqhPdZy+CJgXMveMZ9XnsDRibZ3TghnYNEj96IgRxIP
+iwQawLbSNUrJ4ynIowHCO6kNiJ0b0aSny8owQ0sw+uM0W+QTwbolL4IGd5ee8YGYZ8dWP1IbBuM
SzTx/RUCU0c7K/v7IV+pY3WcLvprTBNJmTdhP7LNC5wzHamBhhEsztg1KVX0jJhjUvA1W1j6EsYg
Xi3SthbYlTnK7hqoP7QxwA0UTYyXnyirE3RvmjLcXL0YclbtP846vnk4Y/s7E1vBmgwyLXhTpC1e
v8UPtr2b6/62gqRJ9O2SPuNTWjqgAYd+/HSfI3DARNzEIst++JyahM2YMzygfJ3yZ96OzVnHUosI
wrmNxoMDyv19RFfqPn6F0xPmAHYZAK+GH/YNdc4sDncbwI1JCUdmQfmmHuJLPsPzLxvf8JBsxnKQ
BQ8fF2Fi4WgbyBfx8DIS2zsgGiUWFu4O9eEz6tCV98k5As14rB5BeaFUoZ7EpiK3KaLKTT2CSohw
8fTGrBnHwe0tKC44jAZKACloRyDQvHPikNz3GQrf8eA48MEQCFEzmGN+wvuh3UGYNob3xbQk6yeN
mBDSe/S2eMSl89LrbT9Q0rFrn37gnmFmwFAsxF2R8fUbQB/EK4GNbBWqyOVtZav54OcEkf2GyPvP
SRwfVTAR+Lu/4AINm2FixVAoIH8sqeViQoIFWtAAwwyGOLg9qFMLBxiupcL7URf0PpJGo+m8sNKi
mZlefJnWYtsQlIkbbfAJP6Exhg7HmeBmEcQmQPE/LxQOPqkt288cu3LD4bcrvxy3lmme4OqAdd7u
9tzqQx7B4AimagsaCDpcWD3w958OMuQ6XX8ONwB+XShK4O93iTDOBotSTrhScVKAm+jqoI4TBE8L
TQNDTcgkuHGoLClae41w8f5QGjyRoxWLz/xzDliy72dAtfjmSEe2DwYnpLJDbFGZdwh/X0KjFQb1
dLqNW2Ruhii29UyTPF0WFyQDwkbvDU+g7ymcPGVYxhZ3Q7KNL2+clSPKddAkeml0OvKBVC89Juud
XBqxzOgklbBDQTA8fI+sYxV0TqIaWc7KabpEx90cB4h3rBxf6B2leXbuXxSdLYEhk/DwSgfDwRHN
3JWDdEA+Rzm4AAIrL/IaAgKhe7jUTHTIk+eH7Fz7FDrBdApW+7SG5xVyStYiQjg3BJ5/6Iu52Hag
7ill6ZlKuqJp567VhYkfQUGKKZj1HHpGsfS2X8a0OvuQXRiwbkoqHMMBMb1j58RFxBaiD3t9sSfC
q2gvYBSJVR1ktx8oE1y4eyQ/olwgYuDBtAV604fwD8uM7StuJ0Devy958lCAPEfPv9CjgsFmgGpi
XNf0CD6fsTivYGA3vZmYbzG2dEW0xXWlzjP2mmxjYkFpMQ0liajznhsUSNe3T7M3aJ3HqOc/N5nD
UzFoGz1GfO2pDW9QbCpP7R+Smx+b0UuzSoxj6/kNaLGfTmMMIqDEQP3F31KBwMUoW3ZUcsuxtTc+
uFyVa1BiyqceLkYf7zXF2gra+jM0UU8vRHQjZRtUnL16KTa4+fdGrKTSPrbKUDq9ajgVn7uNXblt
7JUjGggfnWAVEs37XIFvX3d4R2yan7Sj2YmJ8XlbD/zlQWxOBI6BZM3hgl9nyJMkwiIZRHyITBS2
7JgzoqvErRyNSp+ZkrgoyrF8RilB4HMSVSBdj6B/aDZc6fR7DUqL34xrxOcEsPowDJzLHhMrSGsD
6nxp1W4Rtn23YBNf+8lX6Fab4lyzgR112X6vkB8Ydv8LYRgHx0P/Hj43HYMR5oVsH0hTRvfCG6xZ
wsxl5qMQzXfiCV2IG1ccZrRwIbC6iAzG+zaeDWaQc8gT9Gnl8EYhnJ62YWOE1UihTkB2k5Gz1gr/
eN4+J5uYvQ2ru/ayk+BD/2OZJ5oO5q7T77I+pQv5oKQO50Hzkx+ktLoL5rbD5PU6RZAFCn9Fr0Ez
wF2jTcgypV9Y0WMfEaZN0nUc8LHSCY4fTBMPJY3f+qptoo7NgDlNYZNB+CAeKeXqgTfFw7sv8Z6w
oeJoKdbz/gNqEKrwUUKU+HdRBBLrLAFcaJ0CLdT4n4LeB+cKzPUL53oN73TsPw2mPEy5ZFu7tHCZ
VupuJMvU93fVMhKnueLPLsw5ilMM5Mg2QCVGSQW2/HTuPI88NFDYbDOoUI3a5sFE+4PyWhsaWPZQ
n6xL5nBIKFa9Q0Hx8wo7ritoBSuJJob1Ehs27uW3pRIlhVExmRsQmYlVoTpsvReZrMTJ1c6LYrJ2
72fkb9ndScJ2W8NUhl0LcxHbI3rh2FYM10iEs3GMlhkhrzHMsdNqxYZFMDRKJLR/uhp8YBiPb9O+
+EnU0x+sY0giJRMF22pupWJYcuAxS8JAcP3dVsdqmx/1dTs3lmlgHqSFsVLGNdiRYHUlDxfKjUZH
wiz1V5XJG3wjX6XIGYA9PvfKYKhCDmP8K9tMk6F6Xfu+8fZvlxvyUXqCx7HDKZNrmdXwt+YoyNad
VRqXYzBlRERA0lPFq6m74RdK9poToTmvTRKoCCqPr+OAQEkyLwngrCbtpFn2wbiGdR6B4Qpkt+dk
mtP1Z4TnhiCxFbUtNwpU/fuq9x3fMebIcDSg6yk+/gt1z/az51x9mF0Jp1gDCaGo0Iecx23+Hn5o
qZgTN3bSuZlB6rv7gIdwtfuKNRBWOc6HwMvqov9IQJbEXiX2I2oX2hfqlcUmwHlOYQmNexv1E5DG
iyvbwz5dJ+pU++EaShlVM/5iYEheCJ6R1JdD/aebgm7gMXSbv6tJcvNu1eydkVCGepruicNGaS3p
bnKzBx/Hu8PoZD75ceGqPGs/vXl5DDZx6OSlIU8kLfzgDICaLB+e2D40mGrQYiCUYaEW/5rzD55a
zbCd8wUKrDoa7Pl2Npmb5HBYDJnZI+aqw/towI3hXjcF+MBw9tmlhHzy/7r9dnLW/I2WWxWOEZ4m
MiQ5E5frRqSEWgU8jda7oj3DWZAUnEV3uDtda+lKQErc5B1dq4uXD9fhRW+QmWHvdK7H9CjpXoz8
FzkxpJm9YOCAkVvpVo6WiHRr45eXKO+TMYa3whvHpm/3+kQ04d7ilpOrSHu5sQH8FpZuQaFw+WF0
Pdzkt5fdH01gKFw4/rjtct6S1X11i5SNaPHplVokc2JI/z4wX46epJFQAFRnfEzH5giSDiadJXb9
zObys8CoqKS25q8yQ/Or7AvhrJNODWFaX8+pu5NdumsMEq5BF6J6nuDD8cuLgSaR7s3wOTM7Yjkh
xl1uOOiwn1MeYcaIjzy9XTpsSOd8LBzMjz/MZxkdYh+1+l4Gp24nvXFBRgUq3sbstVVt1W2WksOV
jmb9dqgoDrGnIlC1WveDbgbjl9k6RBn8gYGZbSOouHZJzPUl3AruwSl3SEFi7oNbvItjBPsckU39
nbGUl9r4Ruwrs4jo5Xc7thA7GatBHCQ/7TaPyADe9MbtnDQnp3foZtzjNqkdo26cjQcQJWsnJX+W
xt/hDU6SVaJYGoMHCtZFvIKhwt/6e9I4dJiWxCVgC+dQkQ1opsdc6yqk5qBk2ExT5Bn7pJnHtlg/
2EwSMUTVb1YVmYuH5r3hhEPVvHlQx4pi/cHyjavgTkE+o7wr8dPbSsdAqD3z/ZW8jZaUElfxEUA/
luxCobTN/qzJO++95aZ6R1RWUPTJrLw0J9iGGfbRCt5L8Diw/pogOA2bZpgLZSOR01HTBLUeDhq/
OF9l+GM+3ovatvRq0gHpTW6uBh8eD4wwF87v+Hdjhc9ecaTivjs3xBWy029ZuwP+Xvy0xD1ch7h6
UxjwNMh06z4veILxFDHadVBYoFGMg6BHWSjwgXenffwhWb2WrOWPzxBWg5WxTiBcrGay8HRldK8c
EYH7vWMx0V3VSecms+zc7weNjUOF//YrP/MIS8BVhHOE5Ynm5D7+jaTLflwdUCHMMGjIdvLe2L/I
iWVWRZ1/ZU8gPwgp5fOHfYcD3aC4hzMmwmw0/PwcziUDfUwbih+2G5UCAkQcYQpKVts8fgP9CEug
HQ4O1x2+/1cQCjDp6E3VirqW/4GHw2hQdYQDLNFY4xcHb/6meLH53fdze6yPwI6wbJmbiS1WH/Z/
WYwNXMU+EIiGsmIJy3LG9EznkWovtRlBIUwOtBl2JlQUZNFHeagfoBDdFvWBbYQRLmrqr2cUuybn
d7/5TkbJtFUtGXlzfB5+MBQuZEvMGwvBegKOAgxhKT3TE7YH6dwFAiVLh49FNaknGR1MMxRUHy7t
YYdTjV/M7ntjNxhdF8UbOo3MjYz+HRecEXc+fhUougq72bMRv4cvLjdnMDQ9kdr7mgi/ms6FeI3B
Q+K+rcx+YgNIGJYtu5Aq8Zc0vSsMRq8f0V9HDZO/h9WP8rFwIsyxA7yNO8bSERaAY91+jWHvTYVn
oRgEvqGwFT7GhwybMXrze65u93wS/aC3ATPbN8DP70w4CsX8PsWBMMSiyDBw3DC34I6Yv8a9Ebt4
RI1hlx94R41tMJZheudljB3i6XXChM9TxtmILeNS4gtUjrB7WahR5/8hbD1/V5+goGD40xFO9Jyo
4Gmqdx3liH5Mv933J3pQucJAS7ggLT7bx/o6fy5xqEE1xX6KJweF4vz5K236jOoMYXzUwxYz6iKq
hfS3+MUQEEQNo6TWkmmfaktGxEBzhfX3StkUqySxM9XSINCSsc4U8hzzQ9bEosBfpsw43HfYllnA
2biUdZG6LYPeHDLWZ9WaFohQxt5KkfQJ2FUAHz8sE0qg58KMBXj8sdZn+bo8vtZcP2/yTX4ZBz7o
j64cfLIzK65vAqyVg1JPdc2+C0a7nQyCrg5BNnt4BEAzlCOmHacYY1iXvs8a0CcUsz6uvmSC9JY5
3Dh1JfWD94YyiJ2vHDU7nAhAq7WQCkKdaViGTih8iCxqM4xCzrdL73yXLnLl9c6UIAlLPv+sTRRM
8QFcCFn5S3tiySW8ofqFoGVONYZjpt8wOWayRdgPg6QVTaBSzFE+l0xla0s9F5Q9lZCHS6v7w2EN
6O7213STayC6uh5VN0R3fKhf0+vp6Wu+DMBaWdhVq+yi1OqHJykjAANkfAEiIQ5EhM2XGZudb81Q
Prz21a+AtJgk87IlkQI4ILhlXGseiNXnNtGcVLHSFREF/V0bEowYiF8kHwC8MrS3h/zJ9D4NFQDd
bvRca6krrR6zcsOve8xI1AJGX4Ff8q4BqUHAsbxQwt4uxkvg61Sm917FLU6pmMTe3AaeHNMlXo7B
5NYygv6e8cSD6K3PUCaRFt5+yCeFWCq4Ax1NLA0mxBUAdPepwHYE6ogNv4g9fZMmTB37wJcNZFYN
VY/P/VS1GJpcI+nrQJW4+a3HP7ByNQGfeszKA/m/34DXCuTW6qePDaKncSDUZHqH35L2HRbqfmMx
N+g3YtWk9hUDGAObEle5ukXidyRbQctlYgnj4GElI5bSW8+BsggxEdsl1tQcEbRisaCybOGpAlN2
3dYMKvFzWdJfM+wBBuxtWaOfa1r9ycce2ANI0zMDCeWMwpYozUgkasmBPtEmd0AGc0E1gDGv6jXZ
X6p25hZNcGUonmYWzibv1GXIYrhSaWFhxQ+Z57Agaoea9YOD6OnBFahzaQ9mnH/GLSSv4KlpoXV4
jmPWZqqNKbkol3bORf/aXmHgMUnmGke1wMwOoJTWqCSfEQcZJC/Mu0SHRmOmrpAXAKlgWqmIPb/H
NIfRmuy8JYtMjNTLVJsvczTJfIwh9SERx3HDKo0grsIWfts7+N58rRv35eXgBY1hlhMQr7uvzs/S
xfM9T+VR+wqlzCk58n4bCs+pzmYvea1vZxwXoe4yURFpsesrvlAi1+/hsdpaj7mwtxXW/yKkj0Xe
gkmJQkEYxRFyiTjn0NnEwyvs3lxlkkUUdWCyjVDISLheS1Y6ywiZ77uto3sKv/ge0OwEXKDq7kkX
XQH2eFLIX73OpfR0Ce7imejKgtSCrOM8tlR54cdNgidGWDVf5+WH6lKewnhyIIqPJbChq5udWmQ1
BIg7WDuNGmWYaVg0EbbsPJth8rHumCKi96CVgTgEvq9bdciqQ4eOhI1S7s9lmWvZejslfUdpn2a6
NRv8qU2/Fk7dZ9OanRgkOds65Ft9vln50dfPnebErihmxEPF7IwT//bPVLEzHcwtHZtgb4g0CE96
c0mgKzgzt3ien+cv0T9Uj9+IV+9la0CuqBh/AfSkqDw/fyS/xCE/dQS0rPj3UD++MJDo1sxVmOli
HSGyPMHMd21guiyGwgtfqPTIGvnT1UFwQTknNKv/HkLyJoRuwl6+xKIl3QhjARkQD5TJ1kcq347q
ks1WALxkRvRWDD99sojBXXag0d+RENMyJR6uALpAw4Ua8E/1hzJNGGKIz+JfCg/1FXo1zcdhh69I
mExDe/h7iEMtPqiasSccctfSX5F4b2kLCAI8xPmIfQ6Lp/LvJuclHfOMvThD1dDbMh6zGFRwYiB4
Y8XGHiAs2Pg38b2mhW0ROkfD1ic9vABlmhOGRECIYBTHo8CP/5lqix/MSD0Sn3sO477huR6eTqqN
csVhdsbjS3cHbdym7rShk/DTa36L+F3/fhN7MWBrj88EAOegIMLzW1+YEyMQ75WVNlg8+Xfxq7A5
HZ+f1jkO2iEW8/vXcPQYnui7eMA7Ds6LSThZh5IjnEapuBizCxEwhDA+U2QBSAmJZ3cUFspQNcCj
Ht6v+DL9MDdjfxgaQ0fiBvt3VBrqIi7byXXBfAnrRYyksRODuY7gN7dYTLh1YQJRi/8VWla2otyi
NgfasYD1eQgH6H++0k8UFQ8Hf2kbIoAtTPaeVHogJzxXs67RAN751ReP5+zPxIxuswiE0SMGTPgN
F9znWfAMSqJoCFHh8TnpP/pPc+pOAou9B98Qu71xOqrDinsrM4dUxB43mCgLLrmDy1lxYmgCHTiM
3f4vXaAbuxSwFVr2kTZORulInkpec5Jw4qutflDYFAh4E5d2d2otYDcuF3wWHXPeuX1hjVyMrpNa
t6/A3fMYb8Lb5DFh3Gd6/x4YIPL8N20Koynaf/HogcsP7O8EUJnYMwYFA6YMFVC0iD8T2Wgs13/3
drxvfT6ihLqGTpa4+z9NLG0KFzsQtK1yiRW2Mn87wpqdE8aKlo3ECqh5Oo8nK6ZYNQen96Z23tjK
1RDvYf2i1eIBCIAcoLFNTCXVU5/lND/0Xd0TuYevTbxkV31sIH+4xhQHaHNozp9BfXliu3mbJLPH
pMEGi8aFJVl8dG6LjFfcRaUtzT9u477hJWgsyvdA8doQzcjfeqcz7dAtaQLW7idjJkbYjYGT+an3
2A5scWi6qf73Fk0nP5qOslAW/Vk3kyZAQLb4YLnmd4jTAhHKqmkzUPvNhVHmddF3xZWi/32YXnUQ
146wBb2vxPtULqYH8sb71XGiVLDhKwHTw5rNA30CVz2H7xs+R1xFPyJ8oeF54mA2f++G680t7C/u
1+KyEZ/ZbUsCpWJffMSuuPDEuCz8eteLcAfUnP8/+kuKKv5fhApgZ3RkqqAGMnmEFu6NJJaZWP0b
9lm1T6cntzkT6OA+riPWgPF9DJ0FwouQWgsjIAjDEZsVa6b4XFhHEXawwoLlfPa2I8If8uH+wH/x
8PAe8plVgrg54iL6LgUwZ7zhReJCSMvDzkq9z4ceyi7lz0jc5GVAPgXzJ34Ox4mnCoPLf2uAqAgv
1YYZtoU5Nz9Q3AvCe1WcAMQcDFV5PiyAkKsLU1IpfLECdi6/sWC+OYhu/eA6yTcgSyRcGVyJWI2O
xBqM3M/D2hTFGirfFptF5qfBxxV3DjezJYIaxEOYL/6zYBR/E/t5sSt2nBM8GXG75ERwQhgDsYWy
fb4ZFYlYhWr79NKx2EfFLlr7zFJgdLKcwQSI+AQVn90TlzRHGDMxM/LZS9ci50FI/IVyGm4A6MT/
dipxLlCmsyhz+v6WcbGkY9jEQx//NYs2OY/6nj+j0X4L2WrUudvtcMtazR+WcPEQm5k4pdIxO5N5
7/zb/gStRojcARDZeCVS5AzMgcSHMAkaoMvDMMepd9oSoJK/uOILTE+BX1+jL0NfDynFI5BOWNNM
H4HqJQeVvjhH2/YhCj6Z9OnVR9BNBvMWqyBzKXZy8QzhxVH8+f4I1wrMOoTY3MB/HweRD8ELBq2s
sA4QlOLeSFgs4KUOkwHnX5hcwoFEGEeIf4WEDK2tBHQrHdw+aYgpv/m6+A5qKFxKRBQV/oA8U+NB
Q0mHjvkB3/0fqs5rSXWkW8JPRIRACHMrZEDCe7ghMI2wQgjP058vxZ4/4owaNtMNyFXVcrky8/Cu
X+tMDNwFiqW24BrjzYaaBEBeQKbOzreQNK3WMzp3/jifwpwyx5cgk2mfOtyzgDvZE6MISR/gXxQy
SBPTN9wlK8jvuMMu9dBvuA++E6QS+SKSXoCuQIXOQRDmV8e5Sd0UwUXV8l5+1ZNvRKD3+1kUFTV8
kIl88UAlmRIfP8DUidNZBam3F1yVraAnA/YC0gqiUKDEnRKReiclXaQ8WevT2qM8Qen0GnwbNI2E
x9BsHlF6NJsPhPFOyF4QVoJb2AC/oQ4cb7QtttoiCBDHVU48Hn5Zg0XPRSHNnF4VDuanh6FzGB6G
17F4oc6URauD3OB6aJR63zX9m0fyKXu1K4GM+P0wGuipRplWj2LA18UNDR0j2+4QhB/HGmpPugev
bhnjjmyC6qg7Oi6Rve4WWka70EL+evgdVEbJlK6XgLtP5WD62/Zjs0N7QyGjAKMyV+qZnV3zEdwC
PZuDaIyEBzDK5qIM6UE6RW93ukibR0rGkVNqlVp3vuggkhVqhki8l+Y0QKQI49JitRgZFGxBO+pj
v8d+a5Qcg1SROVBiqFoHt1Stg9gttCSIe0cbLFkft7kdELRU3MCcEMSBaBD0xApCJOy+ZyUc2nht
DkFoMrjlQknoQ0RTcp20ZTpp/wZ+D+wIwHv8rcFrEiF6QYQTANys3//SUeqT1PKff1eKqAR7AHM/
9hZ9oWYUPod5RKQvfaA2Xo6aoRd3aaoExJZ30i7tSVBCUf3CI5eOkhxneefHOvSUHghcj3ou4wPI
+o4eRvw26scN0B78VAFIdZVf5oNwSpPwaZ/JJLQjap/StUrQuKqukwZoYBYZbS93sYN76A5JIs1b
NEmvCzzHaO6BvbMQLxaFVCE4shY2ROIiNhjASfAmkbvFJ1515uGm4jJZwYVolrMOPGrFFvnllhhx
NIA0jK6A5rnuYFTjaeqxwAAFRG3DR6l4SCOfgOzEFAT8zHkaMvjEnuGnVUrrgci7qJX4ueyq7OuP
m/1oU/Um6xHT01qyj+TI8LNDWkapZdSrHt0FJJPR2mrQjvpuQMHYTEj6tdBSHSb8Jfbugx9p32sk
4SFBJmlR91QnrkroliB4luAioc7QyL5zH0pGLEHvqf5sLAISXHSdMwR5JFAfkv3m4GKJBGWaUCdH
dEpaS8gF2BL6ykN5QEtp49WX2pTYY2JFYWsRcyTEYYDyKE+vFaChnltXHCRGHakqAZ2qk1zAXEhE
KO7IcCAxSRSFBoDLIRI1iSXoNkc3l8/zRfowgBYLk916dkxHSmg6OZ1iFba2FMGk2Cmgd3Xraxc6
mk+LUjIbF4YYEWLC3tlVI/5hzWIGe6Kvq1T1VnI6cBW+7hIv0Nl3yQPjHOILPKnG3XnoldwzWDZc
EkJenhZRCKm7v1DhFw5AJEzsqap5eBFZsXPtUvquiYxbW94lEWCKsDbBUFSHkseRVMwWfaJguSRh
gDP4IFj5UCqXlyv3Q7TXVAZx4c4EB5a/GCh0EGwxwVEoNHDlsqAMz56NAAbSeBpTcfoQ8MTLeBOe
xzgSCs4Uk+GBU8rDtqBhJYmlm08bjMd1ZoOugittZncrwiuTLdoRPsqpy2XsVvBa4rG9oXuAAkWU
LR3FkGR9ahQopN+EWerRumB3aCrOQsKqSxTo3il6lCD2Tus/T0NBo7x/PR7et5cboRXhWKjAS8fp
SyRQBCYg70zbpQlgNSi3js1kS3Xh3xOqKyYnGDVIQ3eobJPmrvLKaj2DCJb1qIE7W0d9kwehEvwG
jv75bBb16/rrA7GAf97wqn7Bo9mX21Tglv2CPQMxRemI+7nZHu6NM3HiJYsIRWmPympXceSZW/Rx
vgwKfFEHJkoCNXlG8ogUYv8EtkT+8/OT1t0JA4ypLYdWAefBviBUNDq4o1OAutogqQ22263C2Kpj
dTNnRONDge92u7PRsEpsNKwm2F8cblKwdt9sm32ksLpgQ/leoBE85wJ4nNloNZnKfQ5GtS2iTL2d
vcXWsSFWGbRnE0murdcE+n+LZnfdbLaXtATby9EIp3tW5h3tmVQItDc6/2t+hJ6a0hcrmHnsVZ55
1ukMI9tf//01+sPGkD8O5cOvVvpttzmZ6dbBrZs9aHWHlP5gj6j/c+YpUNJTQOScHRDvMXHYyXES
g8uh/11NKkgeeY8a6mfsn53QaSAqPujlJIsIax9gbK3ZK5TakLQTHF7JFrFcySslW4LjTWScpVmU
iPir4keDU1o4/Z0HJxPjPzxKjXMzPtvQRAJQo8Hg7UzfPFEeZJivVh3IITUTqI7Zyo5EhCnDITYO
upQb4FY6xkkjUBeiGvRLJYxo9qgtEc4LdnaP/0S1B8DUMeieWABuAh6ARTQdgdZ1BrQJ828ZdqG4
IUYiMTdB4jjXCa0QoLuq++Fij6lrTT4alg2Mdh/zXVfuMc5IwyREKhnSJQPZDpbsGYVR0QHelmnj
5SodRsqVFf3QzcHdiMA76/wd4rYd4N3Vt2lgCfRAzhKwOatt4ll1Pcw6y8No75bA8lOWgsBQpLny
qSRHJSJFuKC46hf/TdxPGjZbLpQNiihFK6ZRGqKYZY2+Ncb+06eYTnIUilSmjnIL9yzNCMDhf5tF
d5DlptjCehwWG32lscr9igM4Pgs+q25EJERcVCXfRDM0fT74xUhaQ69FevGYhZtykxX8RK4yizDv
SZwPY9fTs4waYwYbpSszovUzTHKKSWnC+IaggHiQoKpzUvVn3aK1CpazS4tvQm/cW8ygDqPRBbG/
+mt0g3L4AVjUrPO93mkA8o16KeRDR0BwWl5fI8Kvt10G/QgzUQvCNDhvJaX3HhQIEWg2oH/UlwTl
y78ENB9wiLJXZ/fZBUsIoQvacY9e4pkOJqz/6IOJhLMRS2eyvdoURGB/hLIvmHaGQ7/fRTKw0Wfc
gurDIMs4izGL8UQ2UqEA0ObGaZanPxdOox1fQitPI9kYy6Qbb2hfZDgKRWLiVJkM2bRR3ErBsrSt
BEfAxgCToSV7kVBltmQpVLlFkqgSVRasb16Zb0gaemiqiiUS5Het07kGK2Ue85pSwwZrCplBckpk
HKlA2RiLNr9honc6vGvFS97CufzNllnM7zQHQa3dns0mzYmrVZ6mfozIOnVJR6/3WSSrLKaWXC3C
3LQiKU/N+AoDhKQz8979pSlk1SoqlTBUgRDoG8inZqbH7BU7yn4/1jKuyRaR5rmyQuur012T/Cah
kOkKslr3SDy+6sxMtmCJ/3Com+Ootnw1WEy5R/ZoZw8Gg21v0Ks6vcEgGCyDNmfAQv6sdWfKL5D9
RMawKztKXoT2Di2lnH6OOyxXmSxz9nhw83QTtb6ZmcAL8TxBDp0yVBZZ5JQUzreV2FEeflH/+iDn
sIDAc7NsIREcv1t44FJ4WLDrJHVKNUldNFyasVZb5rnodI3vEDah0zRHNfpFffq3gn3gwBO7qNYs
DQfd2jxgafnfuuGKdKH7hDlNbPu/TQFuDx9HJowrsbNZHGUGtc1kSSmg93d9pWGU3ZkFXEvqd316
4LLoGQg+oGz0Dlls9gSBRcrTIhQu+qA6qVw3DEiatWRqE0kqD3pucaXoTCSXQJ6gCPEDmJyDoOwO
wZpLEOd8alMus0CTb3wcjZZjZjIS0u0gb6BekoQoYBgeK8at7bVYTLkCgbSlWJy5Qb9MPvzn/Vz/
393L5hl4aTbRMYoPDyqhrHmZpiBaltW4/NADAWeIwF1wgtl2YaizpNDBBdIDLwtS4ZHoGZUrkzlT
jky+sgbAapXnDkC6zfWnW5Rp+nHjv9zBpxsakTelyBdtVkYcCcI5or10pLgvcnb08l1XJ18K1gxY
TBcakjxQ6wPkQGckpnlL6kIHNQbbndktMLIZL6gCSOVOlC+JoCz+2NnnZfYg+MKkF2xZ+Kt3wKY+
bIsuO3m40m6USxM52570DvewXBpIexBMivOSJj2V0IhIZzsKbIpON1JK3PySMNrhTw1PoVaxle9c
XXgg7QvVGf2rNMwL2j2pYSn1I17MIjkfcRnGpIlknWRSRbKa6+S9n2GX9G8luLb3zPy+SfSnUUzg
msWkmnLnOmTKsg0/+5AfXgMAu+4TmnKFIzSHAZPR38DAs7zSHsIaTAe45IyVnYqbH9jCYagm/Yy9
jBsKUxE5x4oSdLRKNS3kCr4oAGNVS36FTWstDTqoBmtTYCjBZtrl5rgBwyFDrPtX7P79/ZyQFVy8
n9ocSuTjUhPvRH/iL9WkqTifdxi12VLKCnrukWj1VH+RRwT1EyGGwaYsMiothDc3stIlzCvqrQy6
jBO0Y67k7GjAEYZnG1bQHvc2m42yWvJnJIYq/mSFA+zSGyK5K/XeNXY6RxSHG6zqmIi25bBxxFmF
Rk7uL+/w0/2ku05DBq4BNo0s8gpaLlgtlsv2ktzvBBfXxWflp9v1113Lbc7aywGLq4alHiIMJh0H
ewa3W4zfBVYJI/hQzdWfldn7505r9CKYvkfCXeKelHMo5lC/DVUOohuSd8IiROur2mOV00NvFC66
XgV3OHXL1KgBAWIX1hwUP82ZXG9NHvp9+W4NdamLbWl7lsc9GHEKg0FdxoK8zIbVMJsDzDW8Ia2D
UkdWkU2ltgmniecMsgDCILl0zK8W7iXuXQIDUFq7+wkzLWV3OTqonu2Co0rWHcmsMyeD4BhzSYex
h4v1SpOqqWdAGpMbmjGH1o3GRN07DDyrhzy+30D8r0L6htq9GKTNQmCwUhb8nwjlnT5cQYJCzbNs
Wf3fqiuuXnHM8kFmjAJ4gNS5tlwvfC2Kswz1WsoEKPIRdCD6bHuohHzodF4oCMEEBs8InTdAwemR
YYAg2PhUg0gOGYz/nkuke2k9BdSPb01n3fg1Tofkl5pXsGpJ54wsQTqoTj6jY8CyDuo6GZRXCWD6
1evPWsUdnC64V4AUAdUOk0EBq86Hzj0o+M69R0spAmUjwMkxsgtBmdwRVEdKDZDXGtKpRA/no/1o
a76LPpLegfCX3SZBlTjPrv4H7jVWkGu74N4CvLsw71TrTPKh1MN3MJXC7k31GPU9zVMlgTRPswDm
3i05nQv5jKrbobdiH1aGnWcj3/gOAfwQy6HDYNpm8xTm6xZKKKSRFwGQCxTe6LLl7r5vdUDcArR6
XwIegpGbQyrNfE1OH+/2EbcYfkdNcdYys8M4I9teUtuq/jkYjTDKoyC4OMyn0dFpBzPqrwMkCXsa
wHWsNjRhOC9nLxjIWgT6j9Uf4d4D2Agt8XqWVYg60OE1ILRvIZbbUn6Qb4iDUggCTFVUELpaA2R3
GMNUVZVilAruIzzVCG0clHWVfqT/S2lIUIMkIZF+Yzxr1uiTMJpgZ0p1hZH8H9A5a/MBFNxAlwtS
v12r0kYfjhg+i+J3AdYGhixk40JtyFu2XrT6vZA+XvTLyKUiI0jXKJjiyZGGFGZ7vqut0Dba786r
pzTr3Sv4Tw84LI1GolNftBC3jPK1U9y3bp0vZdAoqFwnaSYEnIwQMhlFg3hEg2C1eyjauij7zjHb
khbsYRzTjuTph3VQFltpRlkzLVHE6oNe4g+OzhZu6N6WKG6qsTJn9Ihtv4NJ0GuSoPxWXjiTRxYM
fuLuge3cTsBUxd1keOgukI6Qaan41+2HNv7yQDWSE3GmscUo0fPBn+6QIyzwEWEOln+34xvIhS7n
Jm6OfPeVDMBeWt1/PuCEcu0PI4S/XnHkdi5I2GmJl4+vCaB4SsALoBcYiPLaQIfGYPBTBwCEoUkC
jV6AngV7VTQZg/WWe5dymaebKm5fKI+j6CNS2esN2iQmkKR+2eF4vD0S1F4hMDywtj1Cq1FuyMug
u55Oa3kJFzr/DcpIlISykz4vRduvapPiExV0+DDrI0odjB2hb7/uZVjADi7W5vbWfMC0Br7QL1LF
j2ZGMxGIPe6nbcMZsVYXnGXaxsE/0Pxo1QyHjMkv16J/UzItRN5BYoMBwq//OKf+h45O/UWrOZgn
MAKwwyEbSRNzFq7r+T/W73OH8c1KD/Uu6zjdm5RzOmmtNNGgF95TrpTmGNMkm2lIb8uJw15ulcmX
RdVExMNjJolFQA+wtw0KVniD+suF3+Efysj6+hIVvORx/VS8Ecl2f97cKdD1kTe4XCY2PxUb2CiW
armr64droW3E2sG9AXHaSfzdPzVrHcXLvtWtBjyVmpWgg+sbGfgX/c9y4+Xwylr/xjwJYrgqyL+M
QWvZO4QK0QmR52nB2cwbAzl3ikOuLm4C3bo6hQenq+vA+qKSxNHjhS6CPEfwWtk7NJ0wfzbuymZs
8bXiltERkKbHd/w5tTqWgq/jIckfIA9sK+CgDyObj/IvKy76576qdnIhzivV8OCAZRelvvxbLTtv
cnmTXy1xc7n6z7xHMo9Vkyne2yDExGJPfokbirvP0k2hUMVDRczMd6kPfgJpCZrDMpBlAi4rdaCe
OcIcSAc4SWO6ond0a1MqNdfXttVE9gnI9ga85jKdLnqX5WNJk+pzlm9cxqqK3emrGRElDb/OaQg1
6Nd+I3o1o3xE6jl52cmal98EAXhjUp4l09cSm4rKIdm6nG3mQCo6xzI0Y9RMKTo1K8GTcgMJighk
6GGYNlYnesi+IWQWaL0kDgstwGZGLXBzVngN2AitOziYCpPK+jIz0Ok8d86DpFdoMmabRU24zrUJ
EAZm4H0HsicuBJA//zQsD76DXUsty5rCuTVR3qsUnnLBA165nGd2ilfvKZm3Bs9R0X/eABVjB+Ng
YTaOxXr1AUGe/bx4VSqYT0LY/faxfdBLfXZzd/87XWwRJEkxlhXHAowaedYENH+CxBJUBcTXVfu5
zpNO6i/+ntBvgiujsoJzSJ/LrX4+gjWHQs+nNanG9StigOYxvNKccMIbSHIe+pcNImogRnHMJpCm
fqoO/f0F2oxzs+Pg0jnVD306szvG5A3vLrm4g1tJa+est9d4uxAKdJ69a+NDRwr4YeKBLW1gxcHr
QW4iGQNvQMY5Ds6d1yQHqp7W2XNYuHop+vAfF8roQr4G0ppu4Q+t5KQTKNna6Q2e4doOwUA1spy2
pcGF9TrFnQUFjzimd+5+5/lR7OYCwDAWkIYEcHy0SdttgM5N0711nq0P0EcoT+AyEQfre43+EYpD
9WrzO3jVWNCZhC/4mys2t/2N8c8vk+WNjOlHDOeAqWkzrG4BaYt8i76MK3yeNr09XMUU8Bs3n64g
JjB9nqSsKGJ/7G/n/hBVQ2nEk9GOtumaUiekC+maKm2HvntGmZsGN/BLUHSOk/lncg2fvLcP+vs7
e2H3SePTO/RBiZP2zYpbnLDX3d+ib6zg7uIbKJoyqyqj2/IO9IzGH0YNLVuDeEbtEfq3AnUo8mqA
QVhsuMtVuq+cHRi4M/wY4v1+Dk5rOV7zBHWI/TiXt2OinC3erBqSwW22YfpZXJCNF0i2SHs9dZ76
FwDWDqNJuyhkd3/V1XUeP/guCzcu7X6WqWSq5ozH3aZMHfOmnvbD9Dp//D1GtBbSIoHiB+jYsr1A
GQzO4j5qYG++f1RBu3sTcW8hdHQLkEOFK6K3SSFC0GtObv5KcYYMAtoL9upI0tYKrTCPKwmc0VDL
LYd6LIYXunjVCRKn7pdS8c1+zT8Xl452zjiewYSem+5o2RxelkbZeW1h+qMi/8LQtZSOgVOGoBaa
o34xdul4ph4LaSi1/fL0WoIm1JruCXVaLFkwY1oxHsdtTCG/Mqe7eFwaPwfD0h+Ig+Lo3r32PzSe
IqCCQeUzy0f/i9g7TZBhbsIO2tXOdZuNiFckSo9C2wT5bvNjVvwWd2BxFpcuulyUg6HW3hu17971
Cnt8pWOb2LVZ7NHw76QlVqIwmccjkJ9R3odRswrb4BGaDwidSOPVyd2wRt0MmwY0coagv+iTARdK
uzvAkDxdDVn7Qa52YY6XGXL15/wEEB8oxc0+bsTHuwvf/hHJTwiywdmsoukprZVjN4KJiczlBhbB
Pry7L7O2L7ofCBIwYFeR7h6+kAHbIApRIBhD2Q4r12doum8/v7SWEaCYP5aZQ8U90FjZW/zl5ffb
8ImRNKJxorV37r3j9Dozic3qj+FtAbE25I72Yvocmx/hzun9LWJT9wKYf9gfpLqf2glaVzpj1rtl
ufeaArjjLypCPiDCHb86LGTBZVCasCSA0w+R3YaROyWkAabwhla7PENedxXR6TrhaK6TYv88KQ+v
4RZOwNaemmpUy7dAXT/nL+YAvOI0uRowkGzTr11+O2bJgz7XIiAIFtz9dXHnnN7Ognw7nSg7h+d3
2bnCYPvt5h7LY2F72zfzcODt4TuFGcSA0gdiKBQL702LLPxp8Nj1kzFnIUg94XO7vIRybH4ZHOaH
OfTSyOPSZ0RnEQsGpPEc92fFqsFPZXUjaJnT2Jz+HcGacWknKU11G5AW+Q58XqXW52MvJm+XHpR+
eVmk9n/lPdXZbVKGQmFyhkj4OP2OLUjNIFuFGoxWRxjpkhYsD8mfcbejAc2Mn1UJcgdw7ZtiHxjK
PAqP3wwA4Ukm4DRnGk5IG05OLWvzzIP4WMwv43zHGqRrs+wX5vAEXAn0WO/WwEDKe2gJnHf33WG9
pl+9Gw1MaiFEquCFMQekWJdfkuKvmvH2czvvk6vTyExH/aPiFKmCMmGoz8BO2bsFUYcToAkrjKUQ
RsP6bQldThxBOkyLlfX3GCR+lebC/n4VbV/4MXQoaSlIW3n3Pa5uPzRtBcWCi2gDV+bLmdMaC/Zo
cNugHMC85H7ALr3z9/D9lsLyof6lPelR/x5bZjIpIYCZ0mtIhacA8RYmAiTIzT5PmSKfvINs+AOI
iH0kZQC3wva+vHQrq2uuVlxAZ46oBu0eCLLaRUI3uHAS3Vpayxbwhx0BFWjecuwWnlH3PoOF54Aj
NL+V+Wr3swgjQBtQvMco0yLHKgVY3IrDqZYeHIOyAtQ6UKXjQ6N4BBW7VSN2z9ERRaYwcs7UKnc1
yPswWngiLFDpFAXbxTzllFHXjEhQ4qs9qzaMFDuuqgBQ34vSHibYxuZtWaSZgM7ZW1CZx9Miyz62
0rQ5uB04MLQnbrKbWGFMXm5ToD8clfJjixcXvAm8VZ9uqzvwXy4RVCo4vTf3Apr6ui7nHTiKX2en
BLEwhG1n55hvIL5a+Xaekb/DO0IbeVAG6kzF705jtH+PvfRRr1LfevYIjhtwNzI7etmeoYWvWjUs
N0fztWosRoz7r2nvafCYXSve807u6I1jycWHW+ZlQxgWwcVkn+9wotic2H7LZYXlCad/WG4a88uW
tDnZuIcOhBdIqp5JJ+5rtELd4Jg++wXIXmle/rii/4dEveBEN49zKpPdAq5nuWAIE3w24q158kLd
w76ztgFAAU3dsXZIi30HALiOXA54w3H6uO2Ap6gTEL3svNCYW3kM0nF7XH0uzgeUx/ASlmdnxOnB
Sew8jvvLmBk+Z59+eVZI0XuXeCvP76rNV3JLC8QZ0IFOwT9xtjMwTbAmFqCGPkGkz++xotjpo2XD
hgHeB3DcG+xoj6ZLijvlFeYYhhgSVVjyx6hScdOF8/rLre6dAk1dcEb+FRnVS7qA4JiBkIDiZqe4
pCQOSoqc9F+5g0cDoIgEH11SvGtL8eRj3+nOHhutBAfj1NhDVMOSOE2pddRJJEFjsathpytw7qzh
s3r1SSLRDxbREQVlOtpm5KJAjZJBxlv2HmBZdt0ERRQAWgQshYATJmWHeF8eElkosVhJgHRD4rBH
LEX/W6zo9yZxxcVebI+E35hivpT6P1aHwb9zEsLNcbqpAtGDSeIKUceiCw7BQyOAmr3xVxm/vgG0
JHJ0rOa3cS15cbEJo83t9Mf1T5cPCA8RRoNWD3hU4kCumVADhfGjgq406qfu+854r73gVCS7xlIe
BaxL71EBoqZnO+1dV7tRjMeGsNq9hlZC6R5+/4qdyhT57OcF8hj7PEgJaAHgJM08euJwT60OyJqx
ChxQzWCUOrsRjuaTDgo6nBjLB+DKDkwkGI6EWgN5AYJyw2Ww0Q15pxfHqi3+GJZMjiJ8JReoAJie
ck3xJl+9aMV4w6cv3EFs0+ZJuLQsEeYt76CGAMDQL14CgvJxqo2Le4HQ0YAD6gONR8E5d/NBrrcA
cY6pr7ZvkF0+lqcnJ943KV8gYMQxkL7HRYP/AXcMoTgYzXYOfsjuGBTFEvEkvU2ouiT4EB8TogI7
3Lhxgf73/m1wLrzCShit92BEaaWiVE+inGQrXNKrZIT1AxlHae9C2Qj7eZmgk9sTXjQhVHiL4gVf
tvhHc+L35nwbtz4hepBSZ2Hw10v1Ak4TiuKs13T6Q/Ca4P9ge2qYkcreK7426WmFJY5QiCBD3t4P
S1McGcs3OoumepTD9AyL5h3sbGwvWPoDfAATW1yZLMDiEdYtWsVeqUfg/Zxx9UkgzoDvTWGyNWsR
vm11kEJBLZ7oz41LJzIk1g04kokOP2QKWOdhdOOXZWJNbhnLIqOKaIMh+PmiMe1gc6oHB89x91d1
WPhk5me8MxfCUMUYBNBgNPZQhrQucHWN0kkZyoWi0yiv0o1RK5EjBNewsOdMUgOulGVEbfT0kjFA
VoWObxrrqNLA5tXm33KXeleHGiLrwr4XQW8P/5SR2GeWX4gm4UNrxzMmNWjLtNqg/rWHUg+QGqBV
+p4rNQR1UuZnrlMZP661Euxz5MpeDqaCJZaJHHHjTyxT6DT0TzGM13jL9pH2bBOFDIdY1qSxqpO7
NpLIfSV+8b6J9+GtUE+hBKsMX2WI4W1rA89uZV7sWYA9CceK6tqtlPE77b2BcWCs73hJj/3fZUDv
MAQro8cKRspFeICWACR0Fwf6ecVvKo2eEAcnw9zamkLXEyVtyOYxDLCCF4teDJEoxGfwJdH1nZ8V
n8u4uqwAQN6PkmI/OrvWuWNVg0cVgGnI2+Jrw3g6ldi5JC4Mf8xdMgE8fw49ywgfi1oBzEdI4FjI
3+3ckFtaOLUq/P1WU6YXaZzuk0D50S4fwvToUpB9wk9o+ZfUh8oLdpanV0IEhtJCFekFPw/O5+Ve
Dl4eNktquUU8U6dMs87CftPRzviH/BSlRQIxA36LaLCjFZNlBKeFGgUR/k2EgWU0uaFVzS3690tz
wRJHCQiiA+pR1NygvZo86icKMjlEZuzrDKaM6t+t+xm8fRKMpnsqe3tcqjJGz16srIjmdZ7S1gI2
bLcwObmfkElduQYGXDmJ+1idkAtwy10TmwqdoNmOGO9tov6YPskPcOi4STh/xamapdyxMJrgkR7H
yZR17BZcw9zsFJy+9q6NDE6od5dpc1yXetH42E66hdZxjMQ6yNlR/CcC0s92EVhhcVtBNi6Ci/qI
v07bdhkzy0o6RL9rkB+wKnw3Ub9EwvCpJfMOBcDVX2xN6Ajq9N0vq8PTkBg2opd0XR3jFaLUsugx
TW8VmBBZk6skq3FIGVRGeJ6c5nTWTqsOAj4upXyY3Cj1hyjEPFj/11eCIlghsJih8VfO164jA2jU
DBxFGtLmMoZxPn+qncc8lfErHNlSevuYN7CLcxC0feIAzBJqZeK0e84qWzg2iZMiNGKjNsQBFZEU
x+T1ShZqZLA+08bbvm1h0FrSgj159/N9aMP6D9hTvlgXrXBkAS6j98pEmxDNF2CwOLCbO4c0wHHG
Z/4asPXUHjmbduPClU4Vskq9J3irxL2s96jO4bSAaMMFwetAThySGhSXLP0StuHT+IUs3/bCjaXt
eATHQxHwLEks2AuB145IUoT5+WJQtuxFuY4pgcMGwFfi5vPuDX2inBz2K/yyjMivlqLYgvGmpu9b
Q2CzlZ4XDifu7MWht4XDhteaIZX6O2ZOAWET50JzPmlUjDh2BINOgwN0GeLxYH64V4og7xq/hKqC
Cl9kenv5ph4vyG0cbj5JjDvgbyQdHRofSiTIlgDAWKXTuLfYB/xcCp0YLD7k7Ze5+Ri8z819aWjF
8++xfzCd/L3+JtD1dnu/tHxTbDWdFLwqwHFyDhQNPTw5eCFz2FtwcMiz7F0BufeuYQbxrAzSqywN
bxT2jAmF8D76bqQV9k4p2EFffaY1g3wk/7+HNaWA7Lt97uMvRuEigOasEYW0SlRL/TPLdZ13JbkR
L6Eq03vSGgMBuAABcreyTYd63KFHg2uJ38M0A1UtDBj93Q5uou3h1CxDIvOUgv0L5oLuAncaooY+
6U/oyc7XP5jr8MPyx5GZ9mjNB7xsucdlrlPsIetNcx8lWOh6sZsvKNE5GD712iLRTYvSKbjlW7mb
/pq7uda0ep9+AOfA/IjaAfyxIJQ/g4gQiZADb31saap41q1+vG5IleEBRlFv16XWi6t/Rb0OL73g
fCq1szmExDhp847jhQg38s8XiOdV10RLonbPBd/qSOnyL3PoCLCrRwInsdwLC+Ah6ZDKwcCRS7/c
vF2Ke3mcXG/wnJPi+32CT0KX3kveYXzynsiVmNBuHYFtPKkbwRmC3/pyiJKQg3khbGJ0DzvXog6I
BeE86S8iy3R20TwpnV3+xItF6j1P6Cx4euHAOnjjXHBySyHP8N4ezO0edzpzI3imGSGFSo3LRKGf
JoPUKcL7Ri2aRQT/jKMB3LEI3ua/j+yQtMo+C3ccP0RA/OCoHFFAYofkaUgcf7wC/Nkf75qMeUbA
BPEVoiB0LecfyflAjkviLgb5dHYirn32g4JKVMJW157kv0wUNmCCIo9I9eYwiQvjezLE/SH1sC/W
92NCNkVtgP0pghOFnzyeEdhI8ZYQhCDPtCs0EengB6pInCYiOp4LQMTgdODpvSZncftAy6gAXa/T
//djELWziKZ1nheVdvmhd7I/BFN45peV+WJeoV2Gf1sWJBmLVqVl0YdjYFGMHsYgpU+BhXeOGSqT
19l+Ny/8LzARau4/tOCmhbflU4fxq6bKdrF+gntWWGVoZVwVuTggkMkUu2DDClV4VkFbQCYobajA
Pf8SHwYkwFYCLKljjErPGTQmmKNgKrTcfDodv2rUriybJwq5QuZktVtvCgCgbIcwxIylHQqCU7gA
zsoXoIa8ZVY3FZjsV1dVNwbpXOCBWYs2s5jS6xcEILnqDDkIPBuwzQoApbA3vKkPdNanXa+77qPf
KWiTMBoktWt6FjxHfNJfWjP0ReQf6Kc/g0AFg0D6ly97803C94Pp6XaFAF9dbbTeXwDsYDcGOlWl
+Px1ymuWtZzLBJmehgbIsZyCSErK26T5JDN+p1qt+h9SJ2Xqe1Ebl5vb9bv19Eu1KMKR76Q6+IWP
hhohpO+V1hWSniBXz0EgTFFswIDLA0qhhYprAJ0lbT7c+uca/UwcAuJ1MKTQdlRp2iP6BYRIUWIp
fKo6vtTzdUFngnRDtX6g6Fz0Tw14kZnb1IvF+M5Xftjpe80w08EwlHF4t6KKlyhmjt6e1NtBClzg
k+pVPDWq0ObyjxHomIEGesXeU/sDgoTHAvjvmdWkL1nXmarSXxBoqqmrHSrunrqFmkr0goUv/I/7
GauJSeV6uiSVFQNQRlCN0mPaBCujQLpZpHb+IRUekCQqBbcvUmAn0CfnfsxzMkyHeMMwV1cCpK54
PJvn9r5Phhu8ZlTHlugBrBH8mwkjfW698BP+pP2XgusSPTv6M5MMrybEmro3VdX/OhCyg/kv1SBH
rxeX6hi687lfLf8Jz/OBhPqhGw+1kXkg0X9pn7qXtumd+y1h3t9PfwHeB/21wAC8k2aHiSQj2bD2
jaZ08E/dw7P2oJiZmxpjYW6e9Czt6+csMbHVkceb06ZacGJKn4ttZUsVYlNClfqxNKBmNsbGWKf+
oqkw4TJoHxUGOlXRvl4bZLT55964FFqlAHfs2eRAhUoQhNLK0HcW+zvNdK5x10A3W1enwkNXRxdQ
lzSGRyeoBGLP1/ZuwppGL1pU1/ZZiur+tbz0KRwoXVJwTvQ7VrZH2PNjjuoE1eeCgmq6ufZf7bSb
dhN+g8wzs5kWOprn4i6GieTABm9g+1pWMTq6NnE3U7pgDW+UKAtzCT8oWkYXnzyQbgPw7CD3AGr1
cc/9BB+AbBunyPLZTIbM13hYnZo7pzq9LUmj8ZNHVQ0+FpSBOCxtt2Vura26NtCTiPzL1yU9xGBT
Vu1BMBRgwskFoatmUpAdV8ow2apQXQIEeKYYfWGrrjVSQSnfXZ4JWotc2Yte4AhwGCSP+OFAORYC
zt/P9djAKXjcuAe4JFmtp1BLwaF/PUx83gM44hkZ0KxC/4RA5eTS3jSN1ooBngUH8N6hQJCjBrUu
bNkdYxo94H5MgwOxK+klyv9gfn8Pkh9eYjYtWPkhEYRqnL9F/d+XxI0qaHcWKYBe5EI/sX+mh4HS
h+XRF5c6rF7Cr1F4w/ChGAllA6yc7PlMpIF5hsCp4hcARpZoe4ho9QMSvVtaa4AwW5L8biHZ4A6v
wcgEVZvkWPZFxr0Zfd2w1ang/oTTjlHj9dNxpoB6QrwgB7hc5eV4LABcHBK14K3NWjj3qG3hE0B5
2rPWC9aPGFRdA/ecXj7SyBc7vNgeL/hKzAyvyY3ipR2NBk4L/6tdaGfZn+fel87R4J5Cv9wk2glb
HvE0fg2Kdq9tqdqWXB0ckIj6FGonkgTAA+99vKoEjkOsBe0KSwB6pY9LThdXkkDnKym8aQfdJ3bM
dQx3KEv0lE8gpm7kp/hHpvmHO4SAEaQ/GAxSrbCL2o9cF5cIGbvrmGsfTj3yDjhCOBikp2rI1D3u
zRMQhHuwX3IevLw32TF9w/heO5SYUHtUzZ5f3MYh4Cb8KiTyyP6+8v7xNSrbHueJt/YwWuclSebL
mL1jC/C82D375rwhkOZbrqj2XtpWkcX8uIybHCz48utpkDQPYOjXry2jh74NWsI8lJzxR7kfVv+N
XJhjgF25kvDcuewYDDqfza/ZA2/hYOJm9qV8kvwzvhgfAXZYk50sE466+TXVUQ6U3X2nfBGdcaYS
2edjnUsAcpTLhG5c7HPp5PvKqrThU2Zf8unscgewiRty8QmEuSznpTlllnBKwKPpTS1DJb5rVOaU
GHDesx0Q1Df1R+TKs+PQsczpfOey0Syrv+AbcyXugbU211Fb8PZi6ukP+IpATPBYQZgRJjskYbhh
3ClSPluOkIoSMhAcxov6PY34gDkpSODbQuYKrBRd0CrHReZ8N+SKPLacK06wXx5Q/pDlT51oKQR/
1MaNePhoPmVHCHXyDmN7d5B010UiQUbEEbXYHR70oqVmBNQcqEDgY/DFkAlrBJGEsjnYMbt+uETd
d+c8vrFb0OOls/9/NJ1Zk6LaEoV/kRHOwKvMIs7i8EJoqYATIorArz9f2vfGPd23uspC2ewhc+XK
tb5g29h40TdgRntePOF1wQcgjvdmOHbMLp2Pzj28FYeSNxfc8A4JcQcfQxnIB78yBqEv7yM3IQpD
qg+IKNz0O99CdKOCzMPAZDyZ4NoeCkPpRvMEKD0+bTjKE6csADtJy3k9gSNBJAsL9MGEzamgPeV0
bT6lMqGYBzrrvoz6T8aJ2hKzHSJVfn5tsrvJ7OZ6LB0wPgB+PiExNJ3rUoRSJgQ/9P2NqKLLv5O9
cJXenPS00wLvMtt6FnAk7Hj8ZGBVAwmgaA3HjKFk5t9cboBfZTQ+Jm+JTQb+zPY1IL1IAkRc+bTB
zeWXmRMbMsvIKP7acvNmTEpCBEie0J0x4DRA6ZTpWGQBT2yiUESk2sYdUeSwUwqs8MTwNdu0FCdu
/9bobxRlkHt9bNLZYgj5FKrxSNJ3NoVGEPVwlUmFrAEd1RO27s4m9MtNGjxcIUbG0y4O7hFbMk3g
fY9WAUmRrnvumZXJoCNY+7CBf6HKYCycLVuVxWNipjIvFIPpwCtDn6dO9z6imDpPRboPuIkLiRWp
JXZ95GjWh0n0IiMjYJUfkmBx9/eA6cma4RoQOHySGRwNI6qCHximnQGGla0/Ei+ZTfyOzA2wlUrP
zx00q+hUZHkxDxa30YfTiyFY0AIzJKKWWSuDjiaIVWyuTFm2VJ0PyMbp8XGue3UW7RuL2A1paFcm
6Tk9y+ziR6HP5769eFLMKmHBQRJfoCfMa1kqQGLyo3LzxR+BKbRgAf39fg+OFLtXyt1ynkR7XD5c
tUuMzKrEocuQvYusMAliF4NQmQZy5VCWPZMkdoVQy+cDHywtGo0CRo55JQPHx4C4BTp/g9dArsiF
UNZlp0B9j90Wyp6Zw/T3vzxCnz2KYmpTuoKEOthjMoQ+V2D0qiGzmfeSQZLQ/S2PiWfwZK9jvcuT
ZmqlZ4Hz5b3d28sB1wfJvFnNC3OICzMoEbfPXRYbWe9QRwhxaEH9o8pH7jbMzl/kIJQJKXeWz9t2
uWF/y85cnbXxtpI9X7FlsYnTwyrbmLyVOJCx3jKxBeugg1kJuyl9IRQgtweGCLGUM0qMGr7DapZc
nPaOanJvoSzgRLZH7HLlpiUbALOF+5S2JhhyMzBIYPCbxVtfqINq0DsMAi7sE0e9BSmYSKOQ25AT
Z+d/I0UnFXVDtglW/J6jW0iYrw2vAXatqfeKZ0eTp4OxoxTBFxwbLTYyTnUZYRnrih2MC8gRRqqv
OMmeEWKgfucBPwD3uDCNOHlGX/A+/vVhi2BmM3HktNAWrAVCA9aFUDTbM6ykeNJyt+oOfqSNUSip
3ZfmU3nyMoG1BfgAuxKZmiK3xcD+SKOLHhz4DU/84r43vPVHdi+uzunzO6bKDRMDC27Mb40SFuyO
AEomjeAPEP4miHPgZOqzK214MMUmPV9c7rqtsFGy3iIkE1CpcNj/i78uTKmVlkPapJD/tkB9+UxN
mxUjy5D1+MWRHsyC0WE8OuSm5welkZvBnWGD+foDxMjM34TGoBOKKg0nGK7SlfuEfFHSb2BnL4sD
OTRzdYHtJgPO1Vi7zB6AFJgWyiI74x0rq/aP7yFikqzlifGBJApg36Jc43Z9fCF4jFJj5YUMGCcI
hXwj8yBAQJiAvCnKrlQOO7L0QaGnb3iyqKiSC9u8yunPWsw2w5hFlSTaBWS2bXIQI/YM4h20Eogn
9zO07mKQzZG885B4mGt/rQ2j8ZX9MextnqP7PvRZ9qTjnQXsK1tEVAqInVTjGN3LSMHgnV0fLZQm
c0BZgAxMwIs5sBT69rp2h8Phi+Q8rju8LIb3OGgtuK1wxTi//hBb4WfqCoygnlwD5FPkBLmM/l0A
UUkoXwX3pdFRURg3GOhdmw2ewIqFDl345oIP8Xa8lbhHBCCvC/nDeUQLQOgD+PEx6C/T5TXyb5kp
HD4Ie/QWyNPs4LMjEPNmx2WYeZ2IEslvypT90qv45khQdxhpLi6jctL2O8dim6wxPwWgYsUJt1FI
x+Rc03pL/VXPwYWopvrY11OgwdMVcvZr1wdN8CGBaWbfewwjaOOUYTSXSk9k9aY0RMHIYYxpmGPi
pQEhedEZpXDxaYN7TBMvG3ZQgEAPiFLR5rmlSIEkBoLQhwvD+GZ5AtjazVOzyzeb/nccAjYj3fIe
kd6ak9Lgv3K0Axv3ol3dhE04zFcHRIlMrkLTM80Bh8f0X3LGeSV7ASSL1l8CuVtiGeBRBpBqDWUB
Vqg0DecYneUmoW1BG538gVjKYpd2HCIaugLOsnOLCpTMa6o8HG6wosFiOD3eyDni6eSzU/OjZAxh
h+NBvhMFgu4wKb7D90Yei2yTDUfhYHtv2jbANg9Gfh1OleBQE5VHLSrMzLTf92Ru4mU844nwM3mY
hCzD3wNkmV2DBlBo32faAFr9u6Kws97/e+TyDuxeC1b2h7NT9mc2c/ZT+bzcBpMfjWz/RXjERc7x
iO28i9IM0UA146++z18dmeE1S0QTCtDdU5aU2XpGjpHhzVZNdaxBSafYOIeM83Ga/aGKjg9UdQ+q
+VQbaQhOXc8dlyVLOMj6LEcUGbp7rfaehRdTasOS6NBZlxQjYUNzbEKnpDNplpdm97R5Zo7i3Rap
f+9DJcE4i/bYRjSIZsivomOnK9AqwAl55kOEXD7+zXguulTFTmi1bNB9GTTh/Y6oJZH0Dx6sLmq3
uxLC/EhDkEQz886gxRyn/R9PEQwo0ENrzS79wf663NdnZRjpME45ZuA8QVpGHh7dtXREyZyyLr3N
DZgB556v7OoZ2naz6lgdy7bTQ4F93zdEeuRqvxxR3KcaMgiXvKumd6Ds4NRgNsbcCIxZIIBy0UWV
AXqPDrE9cpjEDRT54QzQfj2hNna3+Ss2Oohzim4mlbUaXb8Tg4ntYuoPDhe4Khx8COeAsN3n7IHQ
GFaZvQy/g9Ap9WzTCJLlUwwH6BTPl+kR+45aH2w7Z1gLhlTlOkPk1yYf1t7HfQEezGk3BCu4jBs6
nev8Ec4uvck0iqnTborJYefAR3wnVgE8cQDt6kPSoUaMe9V1eFl8VgklYpT2QExnghyjW89z1eEB
s0On9s2Yy+3ywHcvaI6Tz83k4bD20Y1/NIxLC+5wuVADsoBxDxHpac8R8Bjvo/uwu7qaX3jctLRS
zMNWuGcpXQzGeta8XLJnUDNArpUs9ZTM2CCW4fbqz8vBZXKbZKsY12mLIh9FEqg0DrXfvRqUi7DU
KaW1Abq3bxebJJAtJAmAdkGzAT0QZagPPIXLgafW8b42FjiATKiWYT33Pd+uaMElmHYCAFk5equQ
oqB94NziyMOZZTMU+/sB2NoUW9f5lxVGM3l7yPlvtxa9P7BbadFrbXDLQxsE4jRuDSTWergFYEYI
IxnC8eHa3dVz2wV5uHqpGBzgRUn34AwbI8NeIn6EMsP6QmsqvsLOewIwQsiYmjUSAone7A8gj6e4
QlYm8DlkCvSePkTOCrwxzk24ySFl3ak4t1YmwEqnz6aXOv2xwd6mzrJ9O/igCO71mf/ocsCGtB7w
BiTLb2NpzwYv8g00AGZzcMSPtB6iEjeYF7DKOGNQAYoUU7RW44mwuT8sSAOX8C85+/aZGC0kbOiJ
rgFR+hBOMFLSezQ2j9pBhkG2mVFumNKS+NPsqvYdSz1/oKvnY8IY7DZsAi3pS5k3TboQ311dG8Rb
gYBFTqIehfYBVDz3mwHXZCQoYFNjfOLQR7HDbNBleJQXCz4puwZ30h3yG9wHhJA5MhdjIL4HiG1K
v3VpZGCYfDTgUOqhLasx4LgBufoV3dtnwKg3TRhMBjxhdXBOiBcDIPYebyW3WAWVyXylZxvBl5Gy
aZ+7Z9GpyFVpraNQPW9I0f4TpHjyBXmQkckWVpOwjCCGKzJ9YJ/wAFAdM664WtFWbaJQXmGFBgiM
Mebg0JSlAe3vrPz1/sDKwEjInuSoozNtA1RDokb0KlC/fJuCAegdyCKNXb9DkW52EimpHJAt/GKS
JyDSUUzRfxzlW9tS4RCR6U6xHHUyJ3WUjslF8B/jxCXHIq3iwB08NOoLGiOCfpji0Bl7ZwWsKPcj
De4msIP8pwkVa52MAFYdFAHNdC/6aYypmLYuGWqL2gUbG2YSyaxYN4LLoo/Ii0dcoFAnAi+lHJ2P
I1TjHIKJpT9xPw8aJUaY8p3odsjYd0Tm+LrSTFFBKRY++DTc4AXU9ZGG1h4yftqEFYhgpJGNqZ1J
0y4S0IP8BOEGAY9ltEKrMhqwA2jIrTKTMYfhFpwEN3QjtpD4aM0rwlIUNBtjOi0STGOTMTUd68z6
k9on2YPA5TRGsBt60gH9ohLPr7jIAXiPo/ab6gwUc5y1EwHB08tBKIdyhDwGUaTkuJ5hZwuV9K4/
pqXLr0c4+TypqjwpwihWNoYfyeR/Tun5D3bhmZlLFwDGXnRQEbgG0K/4XW3Qkb8uW+mhxj2WnbMZ
cMyD2XM6QyKH8Or0g3IJjVNVvS+HaKEz0SJ08xhMlhzXAeeneas2LtMvhK1hMUKdAuLrXw2BAp0E
EbsZSPc/u/2uhdk5sOrsQqOJyEd0rAlGKQ+jd7gPJ4wLiV8NnAakqBgdZjpHitU9xzpLYAwFrfVB
rq4E2XiOvY3Vy5a8sjbAFDvkjmj4ydMEgqY831FdKu7U3flMUhyi5v/X198jGklY6fRiZDBVoeDY
5ICkDrzUjRaAgbsM9lhOA+7uDJzFTuqWfwQ+gFreGznGktYGcC5KfQS13PREmYan0moCb9zcbPZc
kKivGVo2xvTEBvz+jO94LXFQ7lHMpNV7FdkojiWnAXrG6/6CeII021YA0sbhNqH2WUxiqGMnHDXZ
Rtw+JoFzZHFA+GUTYdK0DVpwn67cBwxtyhNsvkt0m2Cg+TWV/71qU44KqBAIgs42sm+fK7Ydlb9r
o6CiASXjOsYwaQ8qDUOZVvfOJl4yiPwbBocND9IolgeOAbbacIixDNkbMQOB0RxWA9TZBhqGWJEu
weNvuRMvPy1UBkUVVfRS00AW/xKEZfY9f4YhlNRBb3k5scau5jFYodphfIgTzzpZH+EjxEj6KLvw
hP2d53wULDLI7jYFeyvFffHHEck/IjmUd9mOb0upTKMrWzo2giXfeWiL8XNr2pxfYVT+dFVRxaIV
j1O4XpZMtIcFcwdzgg8Kp5FZrb4rYg1qAsZrUb91cpATAQunEX+uhDbNad8t1zVzViWUgSNKKoGd
EkGHWFA2PPjRyex+9dgR3iJzymOt2l7LS1f3q8EeE+3usOEg34RG322IAdp7HVsqxnUqylSI0wep
S+/vKYNGOjvr27u1UoYac9zQZvEeRWbkRDc14rODWEy3RIwb/dMgceOgHqpEuU03WnF9dYrIjvFl
6aOGjWgOHgs4OR3CUXt6IdU600vTZguz6ITY0FcXDvIj9H007T7u9YsRWExQbyt+08UlwwiXbRoc
YKYsC9KIOTocevsL81rU1Kc9ZDtP4iPvNebM17Aw7bmVnhiiCcHdo4GvEuEHnK1kpnhEY0MINBxE
R9S9gvSpY7z04cVU+JHSJxy6X01Yoe8171g483k8+RCiUu/fiUTUTRtW/vtlvie3BW1qOLS5xGfo
y64KFALRnIVzJeogfAn496ZxQn+HsGMgZenK0+wTULyhFVwhjrDR3xIrZFek1G3BUOczIPaC5Sj/
vPxVyKg4PDbeNPN7XhuBcLsLShJ00D1QwSAo7/stStRSIu/BkBJTc/QHoRNCpWCLrDnXsO6FxaGn
uB5iTKtMc/xxYptmcWWwoR8B7YlPF3ZDmTo4qXSo7eFRfijW8CjJ2SJ8bslm3pAV5/A5iYlgDhUk
C6GrzBMGciszErcmTsjutEBOmUibT8D/XgcVptplLe5crXnXLQ797R8a6KP3Ac438puXCePzAsNs
rxKypN6aBjv26qdzNQly7Q/0HJddvV5+Zumwy840bNGIl+80LySEUfRnRoupm2aSjlXlIP6LWcbF
4HWM6RZrWjnFUB6ZQ7DG8ctR9dWoraIk1ktM7b4ql/FWQq40XiYeBjLf0Z0kp8NWPSa6rkqyuQSg
82snlcGF+eHj47w16u0g/7/4s8t5HnBaccg9jnDTusFn/J4Wk2zXXPVJYFWDPkgCuHeCzxQR4dVp
oUs5zh7090NWKw2JigjJTYUY9/B0AWDnxIeXbRJNLtvf2QdNLvLUgFAayWijv39Ry7DwtmXjgxoH
y4C3L9w7BLva5Jx7FjrRKG/JOcu9w59D/Ig2QzzmdSkoU3blu0RgXY610iDkCzi86e2LHGrn2CSq
Bs6rTzYmVAdoFiK4+wbVnmvCEaDJMN5qGJAgU/CLY0L68prSJ8w5y2vTMeQIGiUubwT6qiAS6Z9/
N/WYViYx0vzpHlrWpEKwR65AFEhwuBTiKDsXR3Uuweo3SOaYdi/pChrwiaAJGuEQsh0/4fgvRrxd
PoYXQUPk1ZHboY2SgoHQBL8Bj1vek7OeiU1AzmRYqkPOpduRSJndigsUvPWzsJsmAQStA1NuSwJd
aB6D+1hkuOGE2P0z2RUuOzHkjGROtEoZu5ZwA1yoBwr2Np+ok/IuJTqwEiNI9NyygGWnxehCVXxU
mfQm6XwSeczxVNu0CKHlYJehxx1sBC9Fvk/oTICFspy2OfBqikCgqeR0lclbHSRW4abmh9tUjlSG
78C5Nn4s5ar0Y/7k414wNeSLjEyD7lEeQcakOoQ2eeeQwBrHqp+4TDG6LfF2Y/aBMvAjJt+eJA6J
dovICOoDJcfauuJqQBkFkrqd74lwuUkoVsTw3TOnL+2qROuJw8TxCFfOEtCMuATPIZDPJMf+nWCY
wvq48ffv3/1h5MB3wTyWozzkB6XBY5LLyoNG4JFtKOb94ekImYGeFdghNenffUwSQm8M4gKUbBsm
DTNlxLC3z8wNCAh9Qi3hOQiZ4HEdQcN/EzzQa8N6krCsY8noodRBvifzPh1jd/tjSEAZksd1JMEw
2PG4ojz5H1OCNSm6ZDI0fF/lTppntHt4/hA5Pk+Sq6jlcxu1BJS9Gy+Wj1AzA1SyB7UiG2PVkDX/
LlhbHPHQMvpQVr/IZ30RE+pQZuOLfA9rNA8YzabDtSObTAcKZdR0SIewoK0GnFGfBIQ9Zoo9fvEU
qSR3IG+IVNdfISmfChTAqtf9bnubwS4VJLAn4pWUCKGxyAfrDoXlgazI70NClAP0HtOr0Ar9NAhv
iH/xJhZAMYRqkXXIzlI7UUaam0P33r6/Ol3gNG3QcNMAMMsocfNTytSzlKq3mcwnF6s/Bd9BcbUL
U1xvY3jk/P0AIIjzVoTxzNdkJx997j+uqHgZ8yQVWHwzqimAxgL1ayIJ3geaF04AvSLZHfNgdUfW
QB58lgeGxIJzoxFbZRdniejtGROjB/4I5Hcluz/+IH3OvMtIuqkcwkI6IeBGwlSa1OvG/GZpJB6l
m8/yk5Yib4mIg1mPUEkuzcxvDegBS/0rYzd5sZAtwkQSZAgpJOZ91gWRwx2BI3gHQDbJLKaUQG8t
NQJGCHGV1vS+RlbibZFqOj2Ps0tZdw70oBNgXU9ZG2AqthJbm9PJgs3LnFSsQ+glYZ1AJqmdAwcB
21pdqGnVmeohWibzeFqPBDeSLbLFOpRo+kpqr/yVFrTfg+dTSrEwqKafCLXpJhWdF8pLMo0vyydg
FE0BthywJHoeTXXUYs0sUAPm/4PbkdDhOvbePE0EgsBUmWnwhmHUielPdUbFaYfXONnwl6XHg1qg
ADKpzqj9sVPhojMuDsvXxH+7PhQAKp/b5lw5Ig7eOlLvmEdGIMDqg+UuoPagxBHHrLBOvCwRHpz1
lu15d556m1l7Jp3t3eB7M3l0QGBXveSchLuOBQVx2+5ikZbRn2EnsVAx+SNuR/LdbMVzW5Lmki9t
gfHMdHXIbPQzw60csZAxHPIv7CAei/vQF9k4+OMWcSHBWSckECPDHBdY+7zX0Qo/Uk4+H+zwKOFO
aPQwBsIsGt1LJMT4t4RA8v1pF48hbXxb41yGuQQOYNfdob2HPjAl5R/0kGxVbNjb6N40ZqiUu6Tn
xtXujUPj9O//eCv5ap5ckHVW/PznjDHqjxBnXTGyOU+cgJTcYPikWRRzJDy+WmvNghEhhXzYVaRB
BnACfclgAMi3ErRtu+5JMzXAnIN43a9alClT65EaGCaZ8m5PJ8UUKNb/qCMOrvjNiuJVOLnTT0ss
477XX9gaFCZqOJP5/MqGJ8fSC1M7FMvsCuCdASi91pot9YDeXqZhB0lePNIoyrrE8y+gpk0TJELQ
30Ey7I0eZO+qPUF9vQUgLk2MkKkRQGPPYAyuegsCzHegjtLRejTcRsVgingtazy2WujOpqcu7RBg
9shA0eqKHKt1PeZAmtUg0bAEvK9iFh2Uvg4ySxGaXz/zvQg4uT1B4HNYWdOP8ffkI5K9uoOChdbz
RNxXlCJBQ2xtxjwYd8YvmtLWPNgrbGCRQ22AYSf+A4jED10CVUJ4ViyOg/68AbwMzMyXcc9+hUjv
3ldhh1WN+efLUY90AEzvftQzUB8leiXnSmbdFSMxZU8iJEMLpAOTBBoA3OnZIF+FhAHhkHOj5YTT
wkt8mguoYY28FhG930ZDpliSS6P7XoLkYFBqRKs3w0//XsPcqjjdvgfPoDUs8TiJb3oDLBcK1mop
GBYhOc0v75qR5oPT+MYzWC3zGXHnHlyAs41tFDsK7EyvCHFhaHPHEge+4HDdXHTs79+dHnK9K/Ld
MM/Majp9rTmTFh3UoUvJcC7o3lHQYM2BIhOpemxEHhsr+18OKc98Lsq+TZpMdjPrAJzlNm0739UT
0d+Kv2kU57c7RNzNE5o9NIdXLkVh9jNbuVjtE1B7d0WVjcU/A3por9pEyV9qr02U80AnEQqi9SGg
B0xHL2MCNwTrAnoHOSAgenCMVPavCAxRcsB2ketg6o2Hyz5/PYVTlj+TEO3klDIdH8SKJ8nsY9fs
mqkPst29GG+vrIwKd0pa71S2pxRS+O4gaZlGgYYdQWoOmAGyHcSyRxy7bnUxpKbyWCtNXV1+kMfY
amC/RrL6k8XfmmdEKmvNbE8LzWBJfYx141Rif1NiVkexxm7Ne+P2ljYeDzvs3vjp9I9coLNru9UW
f8EnTCgcx+5YXwNHupCGF/E4IUNv7b4IxbgCFlRdbou6yjZFGRWOy5bmNFyXmi5GjOCMON+x06RW
zMa0vKOLWM77yxbyZhh26U9vrh4TXxYCdnTMdEmFPY2ZJ846ZK6PAzkrKrAPglxmOfkX6wUvXlkt
P6Fd9KW7R2wU6aHQ26R9W5tEHYnrfx8WLYLc2NIzHpSE79wJkYTVmpXz7xRb9jVhBDa+4cW+nwrn
fiKjTa7G40rdKatsUmsGDGhf75Ab01oKSJrMHvj63M3a+Tf3UCy0JV18THKfB071JvffiydWCBTZ
OD3xhCZAk1KtCDPmRCnzKcafeTloH/G7PX9xFmxPnt5d/2MO0LQG1kMD2qm1Zl7zHjj/YhGKIfBO
gRbgf7Be4BM8YY2dlDXIoS11GDmmULeexYIs2rkvH5bkmO8+sK+RDy1y2JOb8UA0NbPxpMCeQa6e
mF/KFlbJjFpHQ5Sp/Z5zn/UIKqSTQVl3QYiwbZB7pt1BvgcGz/1RW/NYLcXiu8JMDzWEhgFooFL+
NQksWrlNr/gDI9+b2UOHGs4CfIjJ5SUmNvGGBcqL8QVsIJIT6cAiDW6NeMS7wqiz0wJsVC31D11B
fVPDIQXeFbtPMWy9hkW0+lx8SjdIWGwp1jy2jTc+7lakwaQbl9JaSPcyl8TfhNnxIBzuBt09ifT7
WCyBIO+gzPwegkEk2y3NudORSpf8tkG2JVSJFwkQyjTkelyKyg9i7JSCGuxbxVANeFVfUnH64sEj
uRiJaU2yU7j0YcRb2hADDJ6PhUtuLKnLi5wfvpWz+4DFD95H8uXHlnS0dKv9B8t2hCtHz2NCvQJl
GDfyyK0jD7d4R8DwXYsyrVZbMSUnznnovAG/j4QB5aAxH7AEJgdjkzcBhG6Rr5eALMgPknD/LpVI
2t4nAIs8aUsgFR/BbXP7JDLEmeSFyRwkfCw5mnDTS2I6dUjCgC69/AxhirFUTq8v/bFlBIum1d8n
zGv0yuHDF+SvzRuflEy9LSh6gX8wPAVBQTguLapGc36dWiT4wC+b71mSn0sSKxm4kO8l6Q7P//4l
GMF7ubPkN6loLbM5UTFDmZDk7rlP6gyMKT6/06aksmzDtFAKnsGZV3PVt8tYAm5IesggMHbyupRB
Icy0ycExQXcTPu+vAYLhpi4g+Tj0Ihv0xiLz3wN76crm38AIfiFXIjmWjF8yztIgexRsDJxD8ONv
wKkguIS8NnEE6UBlqTQOBMXkf0RR3I0k1L+mBsqHxMpil0NqT5lhj13Pmyrb1UE89P93nDiU2Cwu
8bs1ihi87Q9pEMQX7STa7pBvfdiXyBMYpBHxYfiGXkIZySmdSuAt35EPS0iqC+ZAqi9DjgPugE9b
GkAWAj9IZkzKSrwSzfLgqWLKyg8lbZbCRXz8l0mWRv8sd4oMlsAkAi38GwwZTDJsRyaR/IpUBGVg
eIsKQB50gr6T9t1oZjANTP5JC0KJZoFi0IWQheMYukaHEirP7PgkiqXbHakQo5XTAAJf9KeY+WHy
XgA1yPypeaiMVDjoQ9dmpdK73DO7VLH4R45Iohlxp4jCKZlfxGg9jO+3obwaThbOx58hTRNf7KjI
gTtB1jBTlALrMZR2rGUbfv6wC3wDVP0Z2Z1wf1tKv3IAR02dNRYknzQlweKD10gxsN4Qy8DDh6X0
oQEghv54JSMJfSGXKqTDitCZyYoJoYT1hzKbSbMVjMXeBA4ZpMnwQctVk6ih0oVAJwxkqMWUxDDK
MmhhoMRA2Qh5rX6J0OwdXP9AWuvQ/8kQan/IkdEq5h2F1AsNe6hpg4k8eCkO9vukT/U6m1E/WwqE
kwfyAAFrmAKXaXdIw4nXoANBNP5IOznC6RgcoemoGDsabJbk+8xN1hItrBRf2RCPddN4L37SYKCE
DuXhcTF9WBxlRwxorHRGimSDZTdPl8l9Vf28H7BhvEHeIHaCp8lnnk0xpPQaB05OQDKYIw/Aa6u7
JORQ3VeO0pmVUB1LbXjb/g+evRnIrbyp2wPzcyrUs6TSM3LOziDrzlqFfdnejjc0BadETK8MHLCx
uR2/+2pPGyzbhaZXfC3fudCRFB+1jbJhMsVGqBgMIooqPFSqU5Aqf1+wCtosBLZCNi/2neWmZkOg
0dNQkXhwPOjjcNPoT+H3vmw9mtQMn1Nq9O9p0590Yd6QCBILv4GW2cQJ3iQox0s3o1zQfg5O7jK2
JCrWLy3JAmH4MXhUxyKsADlKOUGbmtklDTUOUHa2TejrCxFtplUQ+H9NMu+TyzBaHsD+c008RPqw
TiobCsdHNT8UhQlUIMJaH/9XeDscrjO+K5+LQBntmp5NuTY28hViWdhPQTiAAfS1kVyUNJgATofP
gWvBr8yTmLRfgz68aIxfQ6ugclEsuqd09uSz9k3+uyaznKoBieMdGIATUQ3kBBUEPBzSU4d0AxzM
UQ6YIA5WdG7j4oKbBCflc9qhI0rQ2KZgwjR6Ie4KUMp2SOofcjTwGASJoKP6x2UAvmSLwTuFyizK
7WC7spk1A44SwUOBXkZoQQPTYSDOUwUCla1Wvin7Ens7OrwCn8r+pQ7h9f1oB3wQNsHQZicOQvvt
Xo6gsNrv1+Aa/Ku2Q3+QBRg5snHSbwPSK8QC+r7QKoLp5nYYo6W82zcQCxeVs4StW7ZJ0mouIsjH
Z5/taRBj84OPEADziu2LbMk9Sx1SXpYzTFYvGzAnDgEh+3yNxwtXCV4qZ0D/rGy+QQOhSA5O2dhz
ts3K3AkAqm1oirvr34ZJ0ZO5fZ3TvsUmCcx6lU2fIifHU01vsmy/+R7NH7ntGF4WH45//VsE0ucq
GkAPs8npUltckp8lgMe1FaIjSEM1dEOkwoEx030CSgWwzbtPaDXlPzI7GtI+Ad1qfHT6xJU/2q1v
dNy1jfjlU3uOoPNtWG99j/0zbPqddALIlOEg9D3T5IOJGxk3FbrQhI4IFEczOZ1RFQ1KELLOdK+8
iIZaBuz4+k+oopT+wY1guNOVedNRv0Is3lbR0FUwA+qPGyMVSY+Bsoz966FhUZYi9hxRpdzK1vcY
if7wy4KDyKFAQx5PQD29J8z/ZCfFNpCeAqLoFFaa3sczFc+tElRNXdrX0ZTSVW3PsVx374gbIQgC
5ArOzfTQMaahRBlLpo3sOFyuplnwpORIl6P9wPLmjJ0Lnh9vi+VrCjj2RaDCeqgQOkG/OS+IQCk5
iHGe4MoU3qTjEeECiTAdef4d67Nnx1LbQ9BbOeS+BvX9Z9voZuBaNI8Md9L8Rv3/A42BjnIclGoE
dO+L1uSiIz6AJIVN9zx4Rtwwsg+SPsL/+qxeHeOOzFx3G9cLLP7C1Mtqk+iK05umuC/EiV5/zixp
PBsOP1RD+C40r6uO1jnXnD0g3yGYbalRaKzAeezqu8pTTb+8ZmXn9OSIxzCXTh20rtqzexdDT8TS
SewrZCTRdL0Gve6xE88TYKMk9TiT8txiWqnfREcerSw9BQz+6lTXgiAGFg66KTF6EgVrCE4c06w2
Q1zZnpSEU6+lujd0nFA1aZQAknHBVoeNgLr5FolRaG5LAwpfX5VNlVuQCeDJtNWH8+lTpYSCBle1
s/zchur96RbS4lUttA5m5H/KjTCjDctk8a68mOdVZlb5mkXJw1Lf8wt6IWggyFBzjIA2tcJJzrh1
myy53rHb3/D5gdGrr8Dy8SXU+w/R3iK8aaCxm07aDAXU+7yehK3KUXHt5gBNWn5fHuCg3aycjAEr
WiV6ejEiqBin9UGB3qNXOOEN4twpFCd7MvrqgZ7Bd3NKI1ZIztAkMHtBndXGaD0Q7XTUlWgytLRq
YCS8x6MAZmhTt+LHClBOD676dU3fWh8R1uvumasOnRbpRK1QHADmkZkdIkahvYdoPLAEI76r5DAZ
Uq9qb6Mb+h+VOsrfozf6Tb2/OOvojWpcKSXZUUX9AdgJImkPdmGHNB+mVav0Gr25AiXqNUvfEAPu
8GnUQ/YZ3epFM2zu7s33PA9IxuCNXZhujCMdIjQAoJsJUYy6TrhXriOlE4TaF+Ll+g4do8+Ry/Oj
ter6nJaXEa2Oz6nSfutKPQ3zA402Ye22KQKzw9NvFE5qbV/Ee7i5b3X1UN0UqAkBpGc24w1okaUT
sL5QN8qCJ61MSFUrRqui0tAJuo9z9p7HtHdDIY4+g157xCW0OjWKmuOzXJQq/KYlrYaMZ1Wmpmxx
tPpeh7S7xMjvazfQn/V3WLeDV7bsI4+VSyGLh9NXntKVh9FXOumSawg+MSmpBHES2ko1bnYtsTW9
D75oAMFNsZtQkNc9xFGR+mm1LGUUIqCP5Fo1U8f0MBidSQ5r082kh+3xp5Gav6wmxOh6TGmm3N5W
DaOvmVBb9DI0qt0XqiBg0KLJXnCdUxfXPkMCiPgvajnloqZg0ck9dkJtHp3Srw+ABbvjgPpNuI1v
SwIXsae+GKhGwnfg6xRGBno/T7C3Dwo8dKBAVTvWChw1hHBsIkcEDDxtjm/kEpFooLfi0N3UT+8L
rEpIACOJM+e7VxASjfw+7QwvUx21M4RZ9Yz1oiOlyhpo982cJv6W90GNuYsZw8tMCLCbrx2Qj/Yc
tg7PFqw8LM6JRprx+YE7y8MHaYkI+hEE7oP6drz7BdRjdq1mVzKT0s/vwY3KaMP4gNFGwCMIchKv
P0L33vGLt3OvjCyHSs/Riy6veszuw12uEZoDWcf2e9rtbkn3ARNikOQP+UAD9S946XonOsBb5BRX
vwop6/2xqDFoC8nPrBzVgNjuwuB4gkDX5hPM+xaNUbVpNMcZXUKcVgOtsppxKR6hr+MjBv8lHv5g
oeQojSFyOJlqcLGUCgv5T7veacivdNBPqbyo5TZQAenMiob/eM3IxuLbSFVBkbowYtqzL7twufqC
QtQNOtPYiFDo+8B9/8AnK9jVbusmX94t9kti5EY9pm5DMNhnZ3rQ6ADORtoKA4qZS8GNLfqORpVk
deRprLU+rrCd1KhfRus6SqFZxBAecnBPvLKMhJmL7GQ44YS8PcEYKaSj/fHeJNnxXXocdtVz/FAP
xo0xIT3OopmW+THbQ0z5/AKHe5i1I0PjQAxvC9w5emw3CeXntGehJsM2XbaJMVSk0+xIbErSSW1w
tJLoE/3T9DZMLrTNsSN22KMKtnQOJZQ7ru4FQaMbJP8M5gUxTu86AlLIOJPYyCIy0xZHbAeuBOdg
r3uiI5aE5NFl59QvR8QjriixEb7e5faosTCr3MeInEzSVwrr4p3DCQiMYadeiO2A+HTQYECklJqL
zCKIgop8sdvz2A++Q1HBp5ODqvuhEm+vi/x1DILgiKIJ5g1D/TybHQPqNUhFkEwOKKlc9dOJZ4r7
22A0sgeuqKG4tmsPcLHk1OXPeqpYV690b9T3evQUep+1GFulOHG3JjEfSP43Q0j4ZyqGWedgsRqO
1tPbwFycxSFBDi160EaorihGABeIYjdBK8Iss+MMbEyC5AyJlqN33OyAT0wfvxzDp9JNutBEi4Xf
/wyw0pO0aicJq+i6bNhBwIrLwXJDq5hpuKe5C7F0ow1csu6BXJbKHNeRrywHA6Oz4fGPHdAiFCSv
dFRjtH0MtqNIbO2Wtj1+DkzTdZcT97QercYR7qL7Acp/qQ3tfypWQ5qOjYxIsCx3UH2qQKgVV54T
uxFgZknaX1jBg22tQgzvO5hd4ABCcUL65EeA2mE+1ht4Ov6yiwXjQADr4NwiX0pDqREPSP955VEM
IB76bLMjFSIq5U6IOd3+4O8knnTSPQBWQIOTtIr+nJnOC3nM/qQkbIUSSBvlLB3Yp+l8MKHCZrl/
f8Iwh7O1HNjb7eg/ks5rS1EsCsNP5FoginhLRsGAlumGZQRUFAkCPv18p2dqpqfaspBwwg5/sNYi
UfUpA4LLJ8sSvlEKdxmGyrbcJtelMGwabE5YjIRhTK8XiQGRoFwe+qXB4UJ85cbfcY9p3HG1xE3v
DwFPE0OKG6wavkT79SBOXNClIZhg1XDDU3cyWQraZQMr+VK7F1r3uMH/c4r6d9DbRTTRJZ756N/J
PHnfRhwKWT5+DZ6Qs+PhkrmQm+AkcgidhRMeRDoyX5+v51AYw83X4UJ8m/5/2xZbZHLmWEuKs2H3
pFLHj+CX6FeSIt3z5v/Ok99iGnAAhj9EFGGySvrx72a/jSvuqS9up5gnbyP099xCIHziK9a32xfd
Koe/i4ERWke0ib7O2VImupeY3thw1lgqTzIWE3ECwIjJsmjS61PNiozp4JADifgyx1GcARrxRi8o
FgajB+BWcHDC4BDs5pwyIkLhQtMxQDYZCLRTDfJnRoLIc4XVU4goEGc4Px1Odng+n8P1v4EzdxBY
4wT3k9b6E1pJt1tuAWS23jSnaHQeWlPcYbR5gFo41Ar09Vem3U1TLGw9YQmumDhrUkDQVWNuox5J
5jqCkQHCY0UL7K7P/h72jWkHulbfTRkMS1I8KGL6zr2tbsv/7XIynDeWl5tYKnKD5WJq7qZTd3Vb
uRtoNXxNWar+EtCwwS4INpfLlIXhIG6ZGEPieIeD1+rAh7npmHHaDM1UPJHUAgLv+I4feh7zUreY
xce9F/IoPGsysQxHeON4B27jnDfw/ZrbZa8R4+VYHkPfnkOd4qjcYlIOurWH00GsEzDIprk5ne5o
7olxKS4pWHthOOchcYkbc7l0pxsKRPwoANvKWBJDNWDx9HTbPgT2Wpzxw1hsVepdvs9J254v1lWM
xWwxF/Hl1dfzzJvhHky/hjK1IJILvjifPsdrlgcfCeoeKHyDgSqw429hGm1GPupKtGaF69nIWcAS
MSjsgDFZrk+wWvFe3FFFZaAhtmTePTCa5tJ0zSXuLsxtRtl6jf3cX3Cw7dAJvcNOXN6Bq+PGifuB
Wp+OrYiVmJxaayzoWOGlyles+z/Dt3AYXnuOo+pO+P9MuPr+3v+3f3iOWFadkI/wrmfg/fqZmcD6
6vs+bxYiWQtnzw2xwn+PTJ/JhuWIj2x1GgveJ0C0D6PhRWW1BqXCEeqbmFVX0/BuniS0HXatLZYJ
lsX5VcxSO4OV97V3sB/FWFHWmx2L/BoUqXjeYlfgftrgo8VgEXO0sX0vTMzwikvpYsFrvK47M04w
FHOebdGy9pbFXUXh1urQF4Mu1r31rUcT9s0CLLPci9ksar1sP0LZQ3iUBZcRvD98fmUTFPaOATS9
MR/ESYk9z10ZEzfo6YedubxM5zkgvp6O4Esglp215125drFQMRJxdOIxiIWKvWkBfASIRyWuRiwy
zgwKXmv1FOdxGEoI2rCmwEt36KeNOQu6Ds6m5y+nN7N3YcthzeXRrj/GtSB9E6dywCva85zSFM+a
T2NekDPobBLXeMK0MSzDdzweXRiuA2QLNgz3D/vq5PRvHJbGMjbd5XTKBRbmZrPE4RJfZTHTp0uX
78QPdpflrdFX5sHmAGJPuLmSbrCD/Fv9J8bEcE28tHbEBPymKJNxTo7jePbBDglkjXN4Yv48GAr/
P6DQYeo4Yrqnurf2KTayrInNG6AH2/f2xzxbLBZXHiHPWMeoamY5a66No9Fl5Pqs2erv5soGI1I1
94Vh+Lzzu8WBHQAI/xmp4YRsd9whnHqR6rFCfcuHMva9U8h7xVa4Ztrp238YBXe7tY54TdjUTcwH
jXEGDOGD2M0bI3h6TGCeIEgYgV1YeANT8lLf79uKsZo0DBq3gXgo1gLe0DMWqWHtBzYxlw+EmUq6
MModGWxENKyrCSDkkU5qLYd0HY0YgOoUNMoc5McBCmJs1H9fGqIrirUUehVCH7TZBzrD47XqWEUd
xR2C88FabyhQEXS3H/SM4fyZMk3gF7bEYjgOAUTXWNC/gZ0nTKGh2wRPGd6WMWCXueZ7bGh/XgqT
XK1slHhIspgJ8RTBUVPWO6z2qoVG/yG2f2vqvXvZj9nq3JH984FE1+EDFbH8AqzsUgCdCkHNdpto
Iravfxyb1H0tRFWf9uQk2bc+UNGF9A9i/EH2k0BFYX3gLRewpb5oA74urT+4xW7/GE2yEO7OJZoc
kBYD/ngQAmx949Q3qC2zqgOm9imv0iGKX2BQ3zJFZBtyW+pSvlXs+16ogsHx23xmX2q7EQxn0U+h
HittRJuNDRr1208oRMceobR5Lf6VgVH6StCMTfb1sZy9Fr3deMfvCT9mWhP0E4R2Gyg6towS7TVp
o920CQjqik9H8sKjO0igQt0Xrjv9uEKARBGTrahzf4HcCkwxBVpgeQoHEQBq1ObokAnQ7tcHJkw2
R1UUdyMYV4BQBTr3HzSasCANeX0Ecdktj+wI3MaFaOjla34tECJtiFX1qWdTNvnXyjzTOqIuLuDD
sfsPafvlhlFjhDg3uNFKmjwBV1OsxpZs/X+vz6YuSPHd5BSE2hmf0G3KI9qlwleO9MWLkEGTrHpT
ACqkU4rGHc+ZMvZwF5fgIbLZlxLAOUcBBppEp0s3AKsw+nCjuy8q/6BhwipCJrDYVOYgLMm0eAc3
IaKnTihNf5BURRZwQaEZYCHAV/rIwr1GxOTozKBhTJQYUNQWxQBTuiUL0LpUUuhwP7jnOes7/pri
gz+0Dijf0p1OQ2Iv/n2EgYiH+MR/EGlBVoRyl4aify32nuc6DQ/1Bti2PtwBc6VkLsJLbgRBDs+W
eqsRUICnwr/LQAOLVCYN+XRuEj8k7KLLyvdPfUdRnTgOlQT0FYX4K2Z/gYBD22SfLVDg55o/ITWJ
u8JVA9i0nmuBIP96BOYEHRwE/RxSEWQAgH3jsloyfOA0OdDQQCqLnmxjsQ73XLI/Qr7K15x6Q8n9
t6NwRuFe3I7hTjgOjkVmgWKqwzlxg6grcydpoG+AZDO4OpTUiXhkoYNF+xIDUWQX9TjMBCONNgc3
smNAq5SfMXnwKfoDbCbBpp3QMqDBWd+4RhUGp1BezKiCz2m0iH7G5ziYcAf4dAY5vXz/PrRGZ/Fm
cGuo9TAKJyA5AXav+7dyMz4DVzB7AwvWW7kpaKygIcShmKcI1oZ92iUUzvr0+oDF4HsktFwFUvdn
7NBu4yKkG79UUHGexaE0wUeMm7hOZxXyjvQ0OA+GKPdA/L0lA9eMdMYv0MvgYYtTFBVcOoH0Dhmy
iBit/90ysNojPr6HeEWGuA//OTxmHp0YaaCoIevJO56QdV8L3bodoPNy0zFuRdoD++wDm3s9Pmcz
SlYOtQn6KxFHUc598dsxwoxC7oQICM2VdW/F9401fXrvjk2nNpYvAwwoKXhD3oVcyHyzXK0qA4qP
cdux20IMmmdHMcFL4k10ZwlvEfIwRUrdIacpwWmdxlskb00TDJqT2Z3+L0BnQ7/l2N2SP5CRCUXR
6ZKIfbUEjCuSeYDgfAlbwQ21hs2O2IetnW3fvcCX1jdktzs7EBnmP9u+f0arh2BKCG0GAbH5kJ9o
hkgchZP3CZFW8oPVakVhmsWOPPggyhgkQvzDsf8PSU7ESofd5kK4R2w8D9zV6uaSNwj7cxEPirhL
5JLi5EDlMSkITHa8fPhhj0wPRhxYyLmKtEcUF0QSMGfVOdgnMqk5WcBudyDiFWGqHcwDEfjzz+EQ
CLlQEUlxCKo1ZnAgb5zvSGqCORk1WUUHubUzKFKIFICkg3heJBG7EwgxnHjvIKno8zlBuxqDzQEg
RlECYpLgmuoQMKcvB7F3PaVMu7zlQTJBPsJRLQUYgkCfoKrh/vunIbAyH7o5XRFTcL/cm7CJFZHZ
5l+Swn05CLPqazWFbEzJg0shJLa9ky3yJc+zRcosSiuIWXNGAuWrLWWbqwqoON02uICeuHYeUOeA
bqSO9BZ3cbnBP1GIC20IMCuHrA4P86eBSajJiFst5yPbnk5cYj7arGy7+vRikjzwaDktbsOBuEwE
s+uDeDw7kdvRnPXn9t0+zXc7ziI4iYCEx8CPie+dUtxpIQeQ6VBTecpgk5jzGJMKEjjOdCbXKrCI
ts6KKMT7DnME37g3KCqiPMuUcG+MZYaTgHIA2mKhaU3CcTAS+k5yLhH69Lk5NAc8K+FU3RkXQB1C
CRgZT2OpckjRPOag1HxNlONMkRms6gm/fACBp+/wc0JiVnJkWLEi6BWPQVxfinApQ5hlmMMSArMG
s9rzEsscvyL6DCjiZUeu4LRm6OEtP6XzPomXhHdW2Mu4UwKPm5jvAFN6gMPEuED9MuDkjC5SzDCl
ODXQnafw5a7NhXX0QUrP4jULhikBMMz1vyXllD9QNPrt8tT9F2PM2J9rsyR87fTZ1wqR8CCspiXm
5Xrpfy2Bk8QPwLjOqcrRkBTy57SsCZ8Xvv/AtnxP6qyQA8pGL/CJY/fHfWdjKGX5fk3Z0/Br+2P6
H8DfUGsMPIUoXbwARmceAfR2K45emuKrNfKnMO8eOnSEoG9umwUx+wgvjgX/hj0LwRBdnlWT76Sw
Xm4fTZJoPUY7QfM0JEWE7a1AynsJwMyYbc4YW0o4momfUOjhDzeGZZ2sAHpSl6VjSBZNdSxakLaD
xieVEzr3QD+za3uSXXmL5IgnkuwU8iToUvIQhk2lh++AuvL8fYUCkE5OiouiyIGaCPIRfQKEAxA4
cauwBgawI7BQIq85iRCGyI/RxvjZCDocqxLKuCMGOIU4+6svfuP1u3FRAZ09JqDfYdMPA3n5vI0C
xYkHlproLYOAcbmA4AHOdlCbb2X6QugqndQA8SL718wkkHnez1t/yGXgU+r0GYjsofyawcgdCGCV
GYNIh33iDl0Fy/sxGLV8oU3Y6QQEYw6QM0BNg+hU8DyRFgZzSEg0jxz2HpLaE60f+4OpdwZLXQaN
IVx2QOglqjUU+DOgiQx1yWvX0QB524GVqva9kwWuBkjHu6acb/ZVGwldQKKDPZnCKzpxosN83i+x
TLGKz55EBGiPxk47wicGMZPW7z+89pnzbVk/jeFgM4qdgywvvgOjps2LA1KFhsTDVQd279Poleoq
ONDSuEiMqgGbyKaaz9ASJENbDZ/wNpoYPX5YcKoyqVUwi/Oc5yR2MfEfzwvRHFZF1p1SF4U3/hRF
L5C/YjR5rFxUNpgS/+qIVEwYYQLTMv/pXghU5wAA+N+PRL6INbNQ6eYo6/BrOOF6LSoiC4dSE3VG
f7EVaf6ClC+vcIXQ8VJ43iHQg2RngWMNAE5kAhT6l+dZ8TIGiiCmPHhvCFCCjdyAK0Z9BooyX4iH
b+/2OByz40lhkbv0aUDP/jQSP2renD25KAUMMOXWbytDDf5r+QUMQKhQphN4Hw8rnQDlEkhmvuog
sxrnBW14PdTs8u/H089oavit9x27ERQkPht2C1SCdUu0XBgD1c6TafkGSLejcZc438+ebiEp17f/
wjkuuO+rd0mE3x9Nh0g4gHE7Vot+fcIDLlupRhdDFRjXQkQ5MVRlTfOJOTJ2WgSVWCa7r8LrvNio
YksQrRpsQUCfxMsBzRDRrtIkLyNFo9WEKvHj4z+jv2zQYZfGPAFNrOoRHe87vn8RFKhxbzLcfVg7
a6eTXHKJJxZKen8oAVkU/OA9fStOKpqNGhk9OiqlX3zDhODEqd+fnMqNkhxPb5piqCeDKzw1DDRG
HU0hsDMJv5Mr6C4BcfCyz6LX2Sf6WwIRoJEjoKaL7Xi3OsUc8zTsQ/j6iTTlRNx7UtA6RFSUBEDF
LFE0m5JLb+RKn+G0GlzpFok3daTApcfkBTNAnH7if3cO3gc0MK6Ixr4pHl8Pk3ejTRC9r+MSdtkY
tE90pGN/KiXvBJ4SBeqUclvsALjpoOiVv8OJKDevkbdBCkB6X3sAnbKoNE5pk1pJerz3AmX8J/A/
QpTagIc7vLQAWmuwICSXrSIbVbFENvBcjKj2Sx698SJ26oYIiMZbH3DNe57TbeyvMTgCs9LS9bv7
xPJlfuFEXvICH6R8AK8GVN3guQKzAL7o9yvonppNHDxeY6x3Fmg3EiNzGgj2ttP72AHj2WpuhK7L
y4xKu1DBaCgIjbud1BqbLt+M6bt7aEIWjH8hp/zOBGt10IsAn7vv3lZ571+xQ2v9PkLXyOyVpjJE
z1BYnI/roBnpjJWEoPLwa8BfoGAm3WhNg9H8gTdqlvXQTIaGormw4jYFeLoWQDywcfIcwRyZsoM8
ZQOOgRBiBn99vUumQsglG8pjmZLn0rFfVHc8VJy0b8sugi740Ei4lX8XXeuNfudmiJGhCU5htAPw
QiKLYtdGhidWmKRawBYTgCC3OhjhNF6xC4Bd6459DgPVEvS0NKMklQYMqKTbYkiroars56s6JK/t
5gmp8YsE+kVRx/0kLsXOJ3Q40p08kA941QytNHbH8b76wjQoD9X6zZZmPSbVqYB5N89XfAZCByAl
8GjDJaa1MqzhkshmUSsP8W/Sp6K/HH1nFRaiP4Nlu7vFULj+SUUPbhBsBqUNvmBwTZUpDKa1shuv
eopQbIUhFm2K1QhNttocLFLnfotWQ4HsNdQxbhdmJ9vZFz2k3RhJVf1NxEzJxIRTwNQc0eqA4mGO
j8ogeLDVKe4gcd/406H/hHSWDPmAQlfpPGOTFGuE0ilMkQurZy+3+vvu0t/T+/1eSmTCZvJalsPq
ohLQwNX/4glkFPuGzekBNyLCMLePJw7zWYBIQf1UPDlRhlMbd/Rcapp/13CHFTymN23R2Iv6NqMg
oh4QcksGH1zfSFX1IfisvcLUhj0IPbYPX+zljuQ/FuPhYP7BfVkNxiih0ShfRYuUigaijWb+e27a
y4PdH/O5ZqZoZHkRF5LvEJOiuDcdbT/0j1tXGi5b7dKHE/leSceXsngmUz4VNBpEihjd9lkM6wHE
Jrv7EEV9vgGCADQstnvR3+AzwyWH9fSV/8Nq/vsTfENf0qAfYKoDX+G5yNwCNiQghYWWbVG/kheP
yn6w5wL3GxvJ2K1Y0YFE4Zz2dbJsO1D1OFk2tY9nDSwL8FiffMqfP8Dsz793PtVexA2w4UfInaPF
vWv6Th+fm2xSlaAbGZt4lzro/H/ASFCl+oAl1kRznzBCqcEfAQ6j5/+rJwkf/EgDykci8iko+VG0
oBE6uOW9Ocul2WEuk9masrarrzNGuVXAKslCECKvQ+oLbSXo15CMNwVpBLA0zW3zfVlsyk2mQX7O
VPDr8bR5sHtpbCtaEgwVv3t4+eOPN3CEvvXDdT0GuIkwF7OXPa3oBWxl0OKfbgSWa31Pj7gFgRaI
ABJ0zwnL4j1xqNkle4S9Hj5IjaLb/hRfLj05o2YFAkdz++Rhig/4U2b7ud8ZAOxshFQquxegBAB0
yohnMvYAWCRknvC4WTQMLuKV2fFomsW7X0QGNYIK/8Tanhoe2HoBrMjyayohgPkjzCiWdS0Ed+pJ
79wCwv+S5tTOly5z7wt5PnOTfA54FdyGeiZq0ynSDID8FksewEi5zfvNX1qca7ZiFt4eayBS1ZEK
YUhPiAR+9HPAsG7luRTiM9h4xZFFeNgQKOqY1T0oQ95Q+bl8FYIj0My4ZD9ZScF3XisGQdCumXsZ
jDxhW+xSZ4HtDbckbLCFIiSGMDAf2zwWwKU8xiE9xfEZ/geRFbQ3CpewOykz7Qlbld1TqNGlrNAg
SxBYofVNB/z8WskRWmUmlMfHsU9lD7QTTwUEyzMyC2w/71D9CJoLn53iTsKhwnPSazZAKFPUCf+A
Wn+3BSU2SY96+uNvZKMlA1iK2meigx+9f214fQzkcq+gmMH8l+G3k+AkD4PtGgiVRO4PD1HRwWgB
G230bXH9lEZx41GR51QnzZONgqqlQObfVyO6bClpxARYa3R5zYSlDkFme/ys34mVUULWvDgxx384
WqYjq325YhbRFAZy/HLbwXxwP+P21fRt+nP4n8slV9jHHrDGt5dLJmwCFxWg6PcbzeG2RQiVVjYy
ds3YGo1dKSaReP6mGq8F7QW9oV+ze36nLd49EtgwafuLvBb9RUEfelVu0Z89EXPppt1o1gc4+3QL
LpG5+VRT8LDEDOUSYhmSHmQWmdtSB/9Zym9FsVB7ClV7LTdwyDLvK37th6yEREO7kVx0q9ihKar1
J31sO7JJ5iqV9YoFAgec5jgKfhCpo0lPdZFCJsbBKp2rBZ83a4IaV/kHUivTskGnwGjDz50CnaGt
pPjY9exmMbTgQKeEfA15uvz2qsGf2P1WPbQARlvG6BhGHZtM+fsbfp0mLKRtR2rSzR7xHHAdy2cF
3w2v6emAwiA1cZABAF+FbF2b2chiCEWhx2vFqspZ13Rexx4rEpIp3BH1Z+HPxcLAClPPvj6krWjD
5kNkmdjdY6qktjIAaJv7aetpmBxqH8FtTT/T8jXpkIUfe58j2Hmq7gRxd+uOJmpsVcCLfq5C0AHh
rdPjr9eXpj8iodps1Ul7astpFRnxgChM3Iv3wIryZQLbJTcy2e89UPnK6nlCQKGsvurhDYC/EUJy
KFreze7aDr1OcBXhbn9n2c/hnKjXTj8YHcP3sYtVXghKOtwDYocmyH4UyIFeq5t8USsOZLgMOFNZ
/9PN6dBeiCn+IspQe9Kxe5PcMtm/KUyTUxfb8pr3I4xDulp9J2zVVKQrdAu0I68zED//EucvikVO
ydSk5M9NqdhzBgwtKvHjsSfuN6YrBWV1WaEujdSkWckjU3rBSxiA0cFH1v1mh+TCBgXtT5uKmEwx
n5WLUGLXdySZaJi+RJGKYnuORAsg5n6frh1FZbbCnM2jN5MrxWjBq9dkIbRwpBbCRpIdfjaPeVTv
iMepdDdPl+CXdJs1/HkBn03R2h/2jq28qNIjbYMi6NF+QZHn7qaJ3TBht4+BLe+HEv50wskLczRK
zASOLHeMhDKZDE/ymiXx8Ts8WLX7fBetxqv6aWaFfSekOROgvPaKZI6w6gF9ixxQbo9TvGIO3wUt
DEQQtjC3dinODzN8AH9EVlSu3LcoFIATz6IVKhxUqweJLR1Yj8fnn9/N6mtBnxMZZfjRkE7HRn4r
4uALKHcelQBCIUdtK1ITohAUEy4DWEWg9DHgLObKmHZ8bpI5dzBJaWFu5c/k3j9n46lwsGU5h9Hz
xQZBBsHWJJjoDdLguSC8GcUnVbUbXk+mDPuBMgFWHPWdtjcnIKnUynirNnMZjV2hajSQDgVO3ipK
YiSTr+Gtr7wt3i6NXjASJvlnXwyMBE5ugR8zNegeGXw3Nn9+WfufWVGCJyN8PH7Vi3DRA0B/Lmfl
kW+qYv3urYgjqMSJMISA9SMdOgJo2mePP4KDbDTtfoTF7+k9O7zqCfxLYhkOFUY5+kkMhx+rIkSU
3oQ+i/I8UHeJ74V+ICNmq+7XYTW4SVni9JrWqYaX6ovi8mdd8hE8fAJOCAL5Gipeb6cAqqSBS6Dz
clr/oVFeJMmLZqq6q0oXl5Y+T/blvJ6HX7cdw/B6Nh99CIy0eBBRE2MkrIHRnET4TUAMDBQ2yYBE
dKzyGGptMqQqU/OTZ7FuahwWs5WUX56soxKqxU1+5SSiLjcLBTD7w4vF36wBi052f9ndZ0Mvb4ad
ziSo3umkzy5L263Xbsvm71M0GE8DMe4P53HcWhoEgidR+Psx0f6wKqNViJAAhV+ETdG3Rs+OeUdL
i90cBNqlggbXmc8RqFiSB6PpjOeVxTI6tSimvaZ1Z8hg4kFpbvr0r5+XbCbPq7M8r2fDqbp+3Yrb
t9BV/3Fk4YhfWDQmKzD6b3I6MCJef4m98FYNexflPPQZu0MWM3TwTdTQyboQX2nPSMbPusUX3sLl
fc02P68WwgxA8hqh6f9ckTQoYCcBbMDS2v4uTLJbr0fzPfL6CznsHWHcobAS9KbwBo75WUOQHwxu
qfNw3uBYNF2lQwvO45LREqQcMhHyN32r/nuuRqEMG348jw7tmSYZGWuu6DkFwL6dqwFyDtnQLFvU
KMUyybbD7P8xMlJWiHl8iuGb0Iy0S0owiTC8wVBp90KyDubvrnfpQ/oPeQ9YX1bjmg3pQ5YonyCx
9U6o1dKlBjcVfqlSMaErtmqgBiJzgvY0doaaBzb4wc6NFGtnajWTxCxi4drzljxVcklJ4Jl/klU9
Q7AnRuXH6A4QkIXRWnOkvS5thNXIqDLUgzKnAkC7Es0jjSqtJAedMH5knUtJwAizxx/zPmbZtn+r
4ZnV9bWIfg7Js5JAWOcW6AVq7Ghqv61+bKCQHDvYmKnoMCGt06OOAX3DpEL7k1F9iY9K30gIK2in
7QW/HkazBm0Kjro6Gcu0cHqXmDL6HdNghSTIR3lyiIWqKDQ/plJpPx9kvcnut9VVFj4UHigPIPJI
B59CFp6wvUX7wJ7a7GPOtekdXp15LpvpAFrRpr9GP+ND91l23iMvbVcPGG8D/E9v73yesHCXbtPZ
NYJIfh6U28ebg5ikm0rnPcf4WxvJx5FqdoV6URSrSrPzeqGlQHJR5pWZ4OxX2en7w6HVuDcbjZ08
vSPaFGTBsDcdMzDaqNZbTvud2596/s5As6tgOYzfj6ACkFu7b57T+H6Fp9/rW1w0YYmmwT1TPbXC
hYM6Rq+jhM1Wjax04t3bypj/tERw+mOUkZ7OqLISQuKUm/t779i+7qNQefpI7n01Spmv1xJ9vT76
YU34wL05VoJMdh+DaUn3MnNFcBBv4uGyyyYwqFm6n/0ZtelPsnvSZ/saBCKoFCjoKKneg2XNKFkY
GGqXnkogj0oVDP9soiLmIegIRnRD0VjIgvTRCaLw7UJfZAcAlQ8Fna70P048DMm6ZB6IEKVaP/cU
buojOQc6fG61IH/NvwaxF7sxMBGSDyrXY4M3sRhiz1e/LJLbH4V0JHho2VOM/1dwVyKd1+/CR7wR
R+PXeRORMRk5YQLfdMfe7rtmlo2LgPGaxvY3M8b05/ELZ1v5iFf6kivybvzFIZeBtoCX33ceBHTk
xYlJnfwRcgDxf9nNS5NU+N2bUb+lvESPidIqS21YrbXbYPOFx9ZOwePADGas36jfE9NwvuyyHINf
4s1IRBPZcrVMVSiGhJaY0HH9d3ZPhAz/bYfkbwjzsYRxa37+B6IoWy3gJ0S2dyrVOH5YVKhRmfev
kzz/ZCjklZU2il49iUd7QZpPB5L7ACaw026sBMhTP/HeJaRPLoJj2bMgLLAbU9XjhoBNoIlUBN3L
guoIIx6mGu9i++bMQLogK0fFgFOHGfBCCQ9vu5cjszumiG7ymLmV7JvcZMUgeAdVRA1YAfkAi5K2
JLxQhAAywT4GGYG/bvNwBeEdBggbPDE+mmixg48JFVUukCt+UJsAGIXzVmKNsI4UYtS5ekajrRo7
PbIUcb8E2oEVO41WKv5oXJA0IwOQYRKpNgeA4zYc3oAiMTrJ8h9yILiCN3ApnBmXwrJHORvuGtt9
xZQ7Ny/C/Tnr7khajJMjhDH4GQPIbjD8KM1CRWUZRyYPeboPtEqAFdQjwCYmllYIozNJduTehPIm
949ABro1Rr2gMFq/evgF4BqcgEt3jLcEm2wmCi0SCxXSuBUCVrmhgJ/8uEOP00ZZB7APzePOfVmZ
EIOzhmfFplvlUpfz3ib6vgYqGiAKSry3gD2hZXI3qfnxCnJUdmb+vQyFCtPdpNlsfrbwBGiqtC6a
qDyqQN4SutJ57YGkV/RohnI3ynPyIvHLmwSdDNQdK7fi530RCEs38DGbMsz39UwBkpMdCeOp0d5X
KBsPqW8lCwyvg3xO/o56DFV7R/N4HsCAPkBy4LPyYbiV0CknCIVbdTfG+276vVLYucbzx0oLB7PE
T9bdBpAalpXxAS2EKe0VI0HqhyqQuEA6P5Vbgv+FlOUhMUcORYSLGNJ4lgYpnQ46mGjmGNr8Z7UW
+BZnbL6cdF4Y+FzZkYvon1PBc1kmKyHzChl/BxSBFNVGpQhqFnkXOQ4dnt5swMoK22SaXktaSr2T
oukj3LspKtG/YMofBkfQZ8wIbZOvqhUEU4poVICi5RhPjXpSunBPXfJXXA0QC3OYuq7o5wmxK0G5
Htu0mYBKpRM0xGhJDYE7VtO3cyot4j/BKvLQ0Fm+A23xoStJfWZHWt+bg7DBRoRa5d8Tj+Gcau6c
AjI2mbs7aMDHZDyNsXxot8Re778SiUf6zk7hd5Ph/BF+56/Vff7+QzB9VkylfXQZI7m8r6m2S7qQ
7cu3sqPNB/Pf7BEIR4PXnEpNHpmMGeATyJf56TLaR4vCre3ntLEfa2U5MAXHn8YZyjtfNiDGSrd5
URmHMx0QaCE29/Oavx999gDQIz/XcEhgrgg9JSf2hxMiJJEqlztp/p3EC9UekbLr7A42hfRpuhQa
zJ9rsYLFZo94kPKypds/QFIZCTKAAWA4/5orkXiEX/DTej9ZxfXmQJbMxoAaax9PjepCIChQlFSy
V5Rcets6HPzxmsiXUVyfE+Owb7DdsPVQYGhFRxfnltFavsD/mkTX35l7D78JNt80c9DXpQ2P/Seg
JlDw8UxF3PiJ2ggbwLo7tggoImuA3tBv2t/TJZrItMlmjuykk2rxe+k1lfQCOOkHpzrUlaDTeVhC
vA26xOg+aMfmmM76QXKFpFidyW2maEvMog1qBe5oViLtVv69TuX+RZp6dkpObJ9ePXn7IX7KTQWl
MDP1nxslQGfOyhbtTZprPpEVxTNYfRTt+9f2AWVRiP6hiYi9SMGwK5wPg47+cAsvTv9hePvdDvbl
vij0z1mjSvA2VSYMXViqWjkbIcU1QxXYOPTr4FQ8UJ+GkAdIBV1J40CrFczMiSoR6wy4ADA2FLxN
JHcADTEBbFpLQBqHSE28rc+2pfkhKPfsuUgRo+3b/dWzHFU+ELTC3ytyyIiRFIln+YJZSGPovcQq
BgW2MyUL5tmQfBV2DGAz4hXRbEe49OURagI5EUrmQABsmjycFU4GLJKIRgAXFx5BKC4bGTAVyksg
lqhqPpzqY2UHlFUai79/kPgmUCWUYlBGNrG7uv4hjo0w0p1WtBI8roO5shwSw0CGJ05mUcROpvM/
TBWaGYSIBMWsT32qmhdlWSDfTUDofYPcpYcth5J4/Wup2xhBMLqEZE9UKoXLAOMGRTD+zLzWGU36
696RAkD8sPKBp3492J3p1yK+rb3BFnn1FzoXEDohR38X74EXYxciYedmfIZeL/ZaFhvaoo2dgWke
OnnnfFh2YqOZf0bhe+w9sGxSp1CHC9inkvfQTikn0zA3uvsh//69RwhtD3fWmL7CaIQdoUcs/Og5
n/j8pvZY/dD3q65virXDVCbUAe+p2Uk5LWTrV82+2rpX0rd7HRW8gpmiswgtyjooD+1JAa3Tc3Lr
sZZOCOlPf3Q7rfvmzeeMjTG1PI9a2ehnVlSM7XapIiGHwbubz75Haaea7YQ2/AOZpZRZqN/pduoF
g3VIRlQ6b9QnKGq7mqegPmkjPAr4/+Op6I/EnroaLmXrPacniwR5b6aEyLbpqDwHlRVbCowf7lmg
QPZFd98SaahGpo1suodKIRZETTcBkYKES/r5i2PM5iaIkXwaV2Kycp4ReI2YHh+iACBqSLFC9DY/
3YT3Eew4TEaE06+PZcbGPp735mhTW9RB9RLYW6lSrMOuD+SCgDelbIDJShSwKQVXYpt9k1G8XSWf
sAl7d7sYTQr05EnDkNZ6sY9V03JoSmiRD52mA5RgoWuJJw+J5ufvo1k/LJBKITjKeoFYCxo0dTJp
hluqlFHj3WNfe8w6TGlQb5VMSt+2Uji0YBPAAK0xHE2A3P94pbHu9ZRfkBqXtYOWu4IKPIg+GDZg
vhGBYU1ioQYVwCsI8eU2CbnGetEtG6bK3X6NAkjGz57ZDfFqUqb4c4xOI+zCOI6EgKWfaIc76ZBG
cfw3+Ht2t0Hxpz5nWm8Tybuvdsiz9YPGXreUnotntNS+86a/6/o7NoM4JmP4LTO42tKo0dXWKMeW
BCMt8ofPucbGgSIWapJtgBJ59JzVCl1MOBXA3BTr/jFVVhlUd0YOW0WueryIDjqKC7yBvgsCbnc0
jiAzxwYZcnJWSjPtu/Eda7slSVaGMgLCKIf8STUdSbdq3nzC/3g6ry1VsS0MPxFjKEm4VbKAOd44
jKCoIMnw9P2t2uOc3tV2ddWuUglrzfnPP7TPeSOmo2xFNc1RQUMdd+Xxrrs1NOHS3c4zA0uQ3VaN
umsNP71Ls8TMGDcbxSlZewZJp896GWeTlq7/SvqHetEvj6AcXQPqhUCkgjyixsUBPUgBN+hlsUR7
uCWqvNL7xcQP2K2X+HnIut7x78Ofe4V0h0C7LzvpUMWzkFiISPXDrs2M0GaQ6MIFizCf8BJb35jw
0VinSL6Bu4XadHhdJIu3U9tZKG3BFqzdmOGuCaRp4FJ1xJHSYJpuikGvjibDgOfDTSSc49VkRTdb
5+v3LnxvseHk2N2x+9to5CHVDt2tjHQLJHDZRebYzIoXvKuf0OWtKbXoMU2ni7tpEjxHyur1gubS
53zJ9cm4rtXnSiaHo4w7LMZXfCHregL6zTBGateKSLd7OnLXaznLui3V5P24b8XN8amHgYj6i6Zl
DsG96DvvOBvSo1Xxa0pcE7bpjzibCn94mPtzJqZhNn0spSNdT4HSA53BGFr0NX76WDOMqSbKsbbm
fEOVoPctZl/Q2EUVXQPDf2QCmLrNiKTyeihlUHj9GJ2K3ekGpe/j8QuhjVeYgD3s3tScVoxCfg6F
4HVvQEJDo40kAVHE8s3E47dOw3tIWulnTd6QcBhqT8WG65YGXrR/GB9StxAbiUcQiyfVc9x1U/bM
VGibD4+FNn3gcomJ2iY/wwZMZyCVnDFMYbznpgOqexKijQqZ9p/oi10UK7Q4GeZTmXbykvGWQVbB
cJFqwKLlEMGU/7Hzw/6PvjgrJnAEPkQXnI1+/OxDBTuzrSH9Ablj97XOQksHwdJmBsaRADYX3q+C
/InS73w8shw6dFQcm8Tlh+Hs4lAJ6wBX65v/YXMHcSfJkZqTF6Y5wlb0apPPQZEodHj4avNZl8i2
zX6xt4Weauyi70PlCw0NOvC8Gsw//RXa71UY2psQPqnrmjYOODbbjyhFBU1smAVZoPCoeMzPAoRn
GcohhWpDiIiFOBvX4D8yHQbg/QMLIe8az9aB+FcUyeIIpM4clhqRMhqm3IIkK1iSHDqw8x5GxLiL
0dWQNoL4NOcP6yVcTeHz/YgEexNZ1UQIeKGeIYX72IKtCsTogMQKqRz/3/LVj43fcJ+NFJ0qU9G1
cnkDi7DAXJp1b2su8OkZfsA+n6vnqiKWh+nY32C1A4vqDcrZF90BMKWwfxSTUDYyNi+iKsjP6DIT
/ts+HmwFQlAFiPVy2UsoalnqIe5ABGHZV/MBNp1DPmMRkODywYeEEJsPbiCSMCL5Op8T8Ub0F40Y
PhbUcPgYAurhHU3iCkz+rpi0PBUx7eUv1LN6hK34pBNBC4pZh9uxulAXu8xSF7cjYGi5+eIVClPI
x04TJHeXOPA/+NPEb0zF8d9l5qKF7agdaaG0A3z9zcmw+OhkkfXfD48fwR0T2tC/j1YLm5KKDKXX
10rXzFH5052DWwHn0kkDG+7EJ90WsIrxZMAj0rCr7Nc7v0MOAn5s5gCHBB75PLlF5c43cleC6Iny
gIubdvLvUTXwobE76oRH2pIst2GS/BD3PDz+zg8vjXTII+6ctDQqMBGGX2QlkBb5cHhsEgfpGflA
fItW5t8Hq4DycLQf4R9gdpJmg1d1dLEYMS7uwiShgTYsHvm4wYplVvMa3fVLew97rw0kUz5E/BCu
DdCu+B2MmsUzi0cALfYvlkgeoc3UzK+B1PC0JhWqHGQYmiTOhwWtcmB5YL4B81UDRWJzw4/rypxZ
WKXxIwpg+ncISwSGpAClm1AzgCnEh3z3DNmVUnRcgGX8lw/Eadgc/cAH/vdxB6yxumVkPIDn6Y5n
LWuIZkNi+f/Hs0IyiaNgCbWCthAgDnyIVZlH2JYAPf8+QLz4hNk4fePuHoCLic95oxJGSqU0EmwW
rL0AzzHugUIBrvxnnMeOzScCbzyax3//smXwwT7F7+eJ/vw8p+WcSVNM4gGlHsaj+4ZGT6jnrrn7
bF0wtB9yMmKsWE2EaIbN8U86A/lfrKMpbYxYTd9L4eX2RecnBAYaPVSPzzJP/I1/fx5292r4jfrx
UxyPvpSdYore0okRGYLQvsJdQxkpZNcSxD7ARQH1+f5z1qfykEILTgjmshxvuQ9QBpyxJG1zisFr
WK5vI9qPKiYuVRHRDHiV7FSra4A20HRThwp9h0CiJCjmyIs/VBWw7uOO03GAZJwA3UwQ1IM9euPj
WccpmzXCF1zeP2QEJ3IU3zwKy3mwC2WlrCAgUSWNkT1tGUEoEUv/se277BTsXsiaJ68oC7QhZEaW
ZMWTyA+joR7hAggtXfR+QgWju3JAwDI9IBvLNWA95+eFqlswvsWfGmfgekTKG/sXNECo47gpM9aW
Ob4CUmEaCX7LTEno9+6n2m/wlyd6Z905Iv12V2chlxb0YqEpBqviMaO3zGwMh4OK8cePsDum5IMt
rqgITrmb/s6XEIVKFBNcLd5BmPodxD+4Uf0pfBXwkN4Ev+jnoOwI5hz2z0A495F/Hz1HxagcmcNy
BDMgEHxlPBSV35A5AwFIrK/ckJRDRQcnSXI12PoV4DItrEcv0Te/JphasliDXslnfIk/KcYrfT65
QZe7rW/H25qT+7DlBRWLDocfWxfApLvdTcXn7y1t91Y9p0f5LB06ZwXP5M45X+C9ueiuSIHizEHR
ayh1zB+G549tvtVWNBfbAqpkPnlHOSRKDS/q+yjHMF9xlHytarNa84idYPGH1sZo6YfwMo+e9YBm
g3JE7o7gm8JQfsPoQTtQ2rBo4LtmPdFyaMn4VxNAaF2fATwTSh+OajphlWH0Jjyb8C28WhUkhHTS
NljxWOlvBXJMlOSncp8aoI35hyGQsPiwOd/f9vADAbuZfg63Dz2Y7ALvdxu3pwzSDS/yCz/6F9DV
UH2i58RZyCWQawqtEYzFILJ4CeCFG2XUCUQoqTKEPsQ+Tq2tivbstQtfySq7zn7dowFmi1vxHtLv
a6t5hjH+JqMdj79JxTWez5LfAtJ5Zq4TbWNqy5264UNlJKmn67Jd3+TxthzTzXDpIVZp9vANb7d9
KS2U+6LzWH1+M5bwFJfHq1XXQp2LuzFyqhSvGVZESdqbQGhdOHM0JD2aMEiXj0HzEYMFYxczfChV
DKag/kwZjGS6gwlR/jqznGOzhy0s3C5mAcDsfF2/5L9RKo3kNIJUx6BgR4LSFCY5w4P8hcmdjfdY
Jp6EGjYq8FwTgqMakEdYZSCcD4KFqFqGZdiD94VorYf6Cd+G0UHo2+ejNY4+3uTdH54E1oT3PNYf
Qu1OQ9LHilJonyPxd+ebmH/22GLELiYLf2IUtGr8zemnPxUOJlfECeK/7hHfBiT1q3DsClmCz5iJ
/kwgw90iIO+MJDdVduTUu1UrORu2vYgFLyfb7hPJZZzBOq/oCgfP0m0rl1bx3W6NX4APOHSM+uWx
j/+YnVFTQMApa/+qRGXqkpHSm7LXvmnwpXgHWwAbxou07mQ+5np0I/BxMATOuS3hC6c1QxOXnZxT
S/v0g7L48EGT2Yq/0KvpbFyIAuyCUJq0yidLlYsqQVuIESgDEX5b5X7glVXuF/YMGmzsNiEr8jLY
fvA0bV3tO+S1wfOByENT9L1G39z9FkO+nnnsiWIy9bE6+POlTPwfvbj3GXYobYlqBUinlHHw8qaa
MTojUxMOz4gKqR0vjA9ldk1RSVwt+uXbhmtIjOyQT5G6eZvq2LjLTT/57nvs6uRJVRCO3PRZiCvt
2vWL3YFX9ZZmL5orLkEFFglex/BK0MJkr1jCMbazfVKyEESI9vxnUwNUEIi+EPmMIq6aw08acbGz
U3eUjfob3diBleDd2fI8O67gjv9DBQABCQDuO7s2Ie5hu9eSM6FSmfAtJq6MkTBjNo9MnriKjxR3
eJZrUtShaeytFWjSTKN49fmfEEI7XfeoRRgOYZVH/VDA+IZC+kijmonS32AM0Iz3w3yfMd2NMRCn
liVLCYrvCuprzu1zZ1SN+Alyrs8L6nT8Zzmn7Mih0KR7+CoalFYcFilt8DhjcNN+Z7CaePNGFqjA
vclUvTA1rC7pnBEXPTMLEo6SGXMtaaxemGEx20KFgL3lR1nuUDcVcUfGqYw3pH77n9IiEOrNs2tr
ZY3eeQ59EEbCXhj/XXj5j30Pi+fjF3l595jFjz200lIWqj4UG7DaxWpEjg+lzEfwriSvtmSMwR9n
eiMUORGRD3RWhGFO/sYIExoGYCBgI+2KJadzk4YpZrUNIdhUry6QGjZ0qbbAdq4oR8/HQtxUna6n
dsiihOqp3r1McRXT67WYW3oEV7zQzyeH+mkwLBROmtRrsI6aAKkMLF+9ctqWVRGRhIfhfpnEdyRb
+WsMCQq4oO7EUJsF/ahVQ1bBjuy+Ie30hkz3tAS2pxRATyp3C+W3yqa16UMTEoslVq/IvN57Yzd7
Xvccz8zAJkMO4AC/qiN/Q6kDHNNkkt28W7agnmZUzNiecC0ketSwZMaw27aazYm6Cfs0+6nZUBsR
9Hy+q891qtHSt8oyYwiLJ22IOJtqjKqUuwwKE5qTb8BZa8XllfqgGRh2S2saBWQFSNAsnhl6OKNd
weBAoOLL/wZm3P9naWzSMEaV91pVs52txxL1opDdwuKR0DFtpJN0+k4JqR7B/QDq9nsnearHvXEz
1DKnN0pP981rapIKkU+b6e1EAdqukYS7xrwza46dkxIXs/cC1DMSZQO+yiS2fPwdthLMSCUbmsDX
TjfphvAxkIwrESeZnVD6UGayPiIy3HwOtI4jaArJFwEC9ef7TPMJ7gQNDq4mDVgz1doBKJIGcEIp
u86nYDHPDT1hRhclMvsgK+BNh7NrCYnSot1ilUK8BXGhDrnFWB3Z7jCkoIp/QJbFRpybE3IsFB6M
JHYX2iHKgmJubHmD2bQsIzHzBnxBes9Mm/WpMbCT1zEpz4f39cOCZOl9XVQW3cF1xlRqwMnDG9cI
UEwH7UiEPdL3KdaRyanzCLCYw+Me3oqQ7bhpSJmKivuHsKMdofKKOWlkxPYIyiCYiiVzqF9qJ1ly
oG2WXUKp0vV1UTN8/jt8590k3z4gIAzfpFcJjBmugaVM3y68XpSnX4d93uqtzC121n5nIfMq6Fu9
vn56EhUaq6fO5rpg6qEWfXkMhlddJLP/xm4CogKzMvVF6OZIXEuUWwydIEOiXkgONJy4W99OmH1I
gaB8MjKXx+wRgkfxs2VMF1nxzQNsf3giiBGgCBhYSDfkswmKk1/8ZnAWuPZhC3JXsoCjRGEIT6+m
rb9/hILOhWekzOCrvBgYG5AMvmnUVpCqxalgFYJ6D7Gr62RNiENqco0oU4gFxrJB8PD1p8vqDEOa
Z+IFyDgjvgawDDii7CffoSa8GpFCvCrnjaMDREBkdzD0yK782Z3dTKjYeHLYCcKKeEdYkQ2DNIPF
xOUFk0R2IbJCD8Ne/7FHBse9yitmfAw/QEJLShgYfhSQARiOCqYY9RhkP4IDeh4einwOiYAMvK/O
K+EV8eOvZbZH+kWnWE95b/BK9S/EO2X9vtCBkj/R866VkxGplY8ayX5I0Gf24jfybKlNc/c75nSy
JgkKVr6UGY3jKcnhk2xkZXfDl/udfmcq+fqU4ES/N3pYytg8vj3dbZ3SrVDrvrwkJi2F1gbqi5Xr
wyLEnvoJIgDulDiaL0jvegDVzP6C5CnHInx7qXdffGl+sBjCAeMeoVGIOhM9vgVNmK9ApobA6G5O
o4rCwNWgI+yiLlf/G6BPd6FrWr+xGr8OSmDEim8GN/ydYJR71ZDBr5c7ECci4saJ/706T7saZki4
7ANgjaPbr+FnnOwL15iShzYjztl9LHUbHeegjTQ/XwkosTsjqXGIObmVBthLxtAxiEBUvJsvjQqi
+J7h+k5YEDvXhJU26qP0JW4LuAzMap7o/SX4K/RwLE/gi66f894xwSxOdrvrfJ/tdbysn3MuEYW7
nC0SXSAQqs00jaxtXDroKx3WP5YTfgbrS5syqOvVh2ZdsrK79W9QwuT8khFo70C+8cykKPR6QX1J
wjRu2NnnnZFsaYFGNb1kFmaTiNZ/c9N7jxALEfTq1KNAv8V3QF5X2GKpeYSrdj+Ry+DSxyOQfuD1
/vHUMWFKzJmGam11RVzXY/2bMDtgSo7G5GazjgtADkNVwC63PCAZp8XyDSuZq4cE++/Z41TEKY7E
53ZVnfXJb6St5Q+i9Ws10sMkVGKYgi2KkVW66sKT2EjTkrSoAzhzJ0IkAZ+V7RUYEMsPIOwhkTds
6ZSMH5xvXmPEURlG1qSMa85TtjoXdC5YRnt1ZmkbEeRt0lT3rwx2yQk7ptAFtrrX8xu7dPJhvvot
4LClZOcNXvBfWI8/z0FHdVXFb3GuECPXwTPamZYRwY99DHtW4hhDqBlbbHHryePyiQxwAbxKLJ7b
0/HNeUL6KII1GQl4ki2UURoxU/RMv2C8y7WmRvr2BnzCF8IdAEzipHPWdF8ozFuHUsfuESIgAhrF
//PLx5QtR23Gc44BRV3AyWWyf/rUlzcXh9lAndQhhE6AZ8iA2PMC7pBsg7VKOb+eTSKT6CQyF2Bu
8md3BTbj6O8BVtC4KJhTZtLdabK4H+A5Bd/1iy11VC+7TKQh7kW7+X3KTNUmsct/rkq7cl64ASSR
XFvktTj4cJW2OlZHutWzn0PVKpZSBFNtTjyIk3p1nM8Z/WQT2v860HQ4CMDBBo4CfIExB6mBrVes
CnphJX5CIjI2oHcDZscp+DBgerw7AfC8nWLVGROaveoctbg3Farvxqkc8ZTZ4rbidUHsGpbQeHi+
/nUBgVUfKzFvAEzpPmQOZan+Z0p4GwA+SzzODFQRjFmoJGkuHWnArBfW8I3xkAW2jUwx38oM+wXM
VJ3nzZlRJMmDB7yrDepRBlfDFlLWvhYspzekzTNdPD0zo33SKVx45mMZEleXfBdmLugu6YOrKR49
E/zwk7eNlJeJWGZlKBCZa7UDspXvup9zqHfMwkaUPZQiFfAFtlLg0hSdiBqhqJQC8IWTeO/GvzCj
meuMMEZmVNgAUi/NNfZHXzBkgUsS9gsfHnkCPLqnxXbLBohVayugSoipFOy/NUzlmrU3qLdpIDkS
qpBZQpUYXB2yA2asQKg3rN+6xEwowr8qxtWInppWlSHV04O+PAdMdFlhD0qIs4CneLvlh2mYzKgw
WZA6acNqFAXJw7nui7XyBECD0O0q4S+kSgCn3MvLdJ5MuZh7I0rtsNulNrq5VbBbEDMyoeV2SMFj
0LEbP8417rNZPlDHzHB7TE2GiI+eKy1Welzc0vZbWyYEyfh+gAJ+HUiXamYMv77u5BhwoHw7qT48
CgpGSC6fFdJgTkYx6h0IHmFwAd8D1AZCzmcGpwRKrRB1gIGR3Ag3voP5PhrQfyg3GqmKl61vZd1i
dI3q5O2mMVCOMN4Yiri7LsO6JN5FnzXZORcogez4V3Si4XP9xlR6UERQ9N+eMaiC0pEIZjhJYboo
XBB8yxzfZTbW0mUhguKvHXjSj6NhM0HdSzAM1iM+Q1obQPZBRJnht0PT3oU9ux2CmY7z827zsq5R
vYKu8ljI43r086iIbyN9wyTnc2CEc7e6YXsi+tXPQO4XWlx6uk8AZPQi/E74omKCbkFNmShRc+xx
i3VjPcTvAxoENn/kUHD3MaIYv489uxyyZnD3JNHVNcI3+/+5OgP2nbHb4yrnDuqtBDjZgbxGf+KU
o3qcefc5hcT+NqmdikQZqAG2Tpw6jufOQcf2jGIX3FXkrwDr4uYh5mYMQX1oSsPeFF8278MyIJHc
RtWBfwfSHUg/ArGFF28ZvBeGZQGjyw/ERPzSa6sj9X19nJHW9hzTkf3xjdMN6mWOLnJfwTp+npgs
OMxEKLqo1riBLsxQmGf0nHrMyJPzd5LWDgImOmcsuS7p/IbNpg/n4cZt8A3KKLfIW2N6ZmdbyYMi
CFQvpq2fOXjYCefJ97hlqokVf2BupXMS/bAMfDMil+2e187aUzdkBoCY6dLsGeYLcTwDEzi3eIsw
7hGx2NShrIh7bmaqP3ZAkDYYxbDkQU+ILcP8GpUl8OXfceGGJ72Gwv6+uY1f+yvMYTZVpkx7Lp6X
p8ZQmdak9hGel3CUheMFyCO/VV/i48p+5chQDgBtpzRBlxs9I0fm1KPEJyyXFrMksArDvRSAQnZp
hCk/1YtoeEiO5v/IobD4CZHpgGQL8qYhsllgygJ5UHGj7uWL8IJJm6KApfL8G5tQjoNC8KNU5PCS
+bWkZVCe4n6AiuBFGA5kWaBaCiPeNdP5QnQcCBnMNb0YlEIKefpeHDhUiDoQwoW7mgzo3TqMskaq
i2vYl0ZLONG1CuyvlsNWWutP+JoyXO+/pq9I5aQZ1gvTGJVrLx8wnnC1KWTRBTm1bCpPrjg2BPtu
jVOUt9iVickagwqWAPglBabnQ8iECOZQbcMUb6XRrfa4bBBWtyB0Fi+XS4zrrcTFhOQI02WeRhPK
ykwrzhlodEGC41pjjkWjgxs+PYJT3Ka07ABChJHw1QJmEhc9FG0Gj6BxS/2CXT0tjxjIpaR/u3Re
XBhUR6xBiI+bC80IS3/Dcm8AmB5y74d+Rxs/LvJEOfbWMJYLcRv8fH15HTK/vY2k+LpljR3CP0/n
zxF8R0x5shDQ2TO3yrZY9eI2ZwoBZahCctIbputmCmTRiVDS76CUoaEntsBiogJRfsAtRRdenIyA
FRXkAXQQPF0xXRpGQCnoaETvYCbRQ08pTG04/wKlwBNEHBRsA9HA0hsVqPpIT2fkKKjlQjTGOxd9
Jn8LFjmrk4FnSB9uPeInEd8F85mV+SeOMI+YI/6R3ZGRw5vn+GgkgaQ4QZJmOGCwd2Mk+dc8JjTu
V3GXAaSIqWMz4OgLrAxmBq8PEc00mSI6FEecCRrpQ4weAQvgGnDoxa0BgGj+SLolN0YQ2fmOQMUe
4m4gx6wBEKCxxLmHprUUd0P+OvEXYMnTh3LHAgAhbKxT6x2QQfF34/BIU4pUgO4PeyGu/CMjitcS
fj13EPFuHYH3QDSnFOaW5DfwUrH66/IeFUxeRKBQgRsKM1esXuhb6BmBjcwjaUaE1zMXvtCIkATH
bxUaYRoffj09xsFwiugeGdP80PXxP4j0heLDNSyIboMbwMkoxKM2fx2MOB+mkTm+5Y4aqdF3as53
W3LuDuoUvdYQRa2ZUFqYI84Hp1VEQEqjx0VfiG1TjgCTKmzPGKRYyb4HEQi+BJDOZheSLHKU5y/c
OGbyMd1/JpRtxvwTEHYSdSn0/e+4vBEgQYIoTAVYtL8DAy2uSpQxCgslqaH6uR51w/cSK3/uyBOX
SbpRL9f4xoRm9qWNHNXrijdNVpeyyhfJ/jNWTnxTYuYv4B5j8gzrMemgUyoPI/wdHl4vqgO5HqQX
I6xXUCVeUCrw/yCP8EwR8Ss3mIYu30suVpbN+4l7FbhRs7kYwBK4k9MNlxgXUNONAP04UYgdJChV
JFfBFYHRgYIR3A5z2WlvnA+5i9XpbqIuSTmKcMQEcsy3v0N3JSx3Zp1FfQJ14cJgGkOgEtcLVyUX
Nl/hGvm3GgD9/m4LiJlYs/B8AIOc5/rrXEnzwnGeoNslAAeJgHxfxqHZFPl4oAVwjr7YRjBJnstM
qWJt81j9NuWRudZFLQbdkTam0ylJAqBZ2/fGptcEvIzdtphrRKDdT5SglHtcWt31M5JCdStHSXw7
vye7hBT5d4DDgAl56jWFD2euNQ/u2kibPg/3g8jpNiAzZ0E7VEevtT57hFCVFq/107sioe4Txkwr
OfyO5NFT61/B5kOdC4km/Wk15MD3WGoEnUXCVcQA7ibhSqKkgMqyRQ1QGTacFS4WwtKhRLP2sWn1
rwWEzb4uTuMOgzS2OrTyfF0FUWckhRMDVxU1A2UrDJnWldkDAXx+SHMFU+FqChmLMWEsNyEFLNRJ
QHz6KbcpeIaOJ3fppG6ygqkFR6gTy9MabB1mV/w8GCEJ3zQ2eYjOJbrTZMkO/z2kK9SRBSR9BhpQ
T6EUd4hwmRKRnGkW2r9aEsxxCDKFZEF5g2NJ30KXAg6X9gFIoR/CBiPhGblBoC6L00382UCDOfEW
yg2sEV4+Ku43e+iYLZSROwvyEo8kR1/K3Da8QQVWPtrEExBrqrDJcmUL5kdlFePXhGKK7FAY8rBA
4DEdaTlYrdjvudyKOd8QvHoUHmx4ghmBFRPk+b+8N7Q4yprFhwscvJrllfYp2YtASDLTWZNYzhkr
KyTtdNFIvJFLHCASMcSGg4kmg8tfP6sLoa+kKNqz9D+m9B+QMZtpO2Yqjrp0SJqg9+fFhYEyb2YX
dHFW2bBTgLEABmvck+C5dyHvakOKCEg4xQkFG5ssqzy5p3sQO5b8Jn541eQxYack/pbOgzSTq8X5
55dAklCXbBmAxZhqMSagJmADY4/jmmAo5ErHJ8ZQLHOl0+KzE6TAN3fyIe50bv27fTFnb4REoeSU
fJGyzhe2o4A0xaATt+49ggvJpNQjuW3N0HAgg0wYCEZoE9b68C7EQKAHIAyT5sLiTFsBbnXkuNwd
wfzokv0Na82tPZjTIfZ1A6KDQj63tfhBejr09wCQHrCt+SIzedl3H7kR7hwwUfb/bCiZp0S0PxS+
7PITGdHRE+oJkDMIBNNjOA+sdXyXNY3w1wQiyDf4OJ1lOxSyfW9nHYmTdg/54AjexD2681qoLYIW
J5oQYFo7OcNI7WNKdV9xeQTFYefpgySQfV6np0ySQPUbmpBvWMa9RW8rUsVfFurc4NhzN6JFyY+c
dwgkXXKAYIJAHx+od2RE+aQdNBOQC4s1/Xw8yMHDxva9h2qawFaFToPN2oWhiFcjn/tV9AHp7Sfh
IXVYIBc7r+t+sS/HZYbeUmRQfPpXmORfvguAEFaWNv2FNGYAMVcPHSTkFhDfIcotwQAcmVhmkNm0
LLzfSgsSmybdkdwPvN2erbmv8G21NgoCkNhxbZvBZ/+JUEf1ERCr67sHmY+8+PtQ2vfKwXeDIADN
AJYpLGoIwRMM8Igbw+Rgq6zgzSBbeBO/Z+BbNDC5fsj07kW4PuEVIL3ssmNhZoejn+ZBm2vp7VtE
/Hbzsb9c743YLgulf8WhEctVqk6clStYWMikGMQjtd/1VemvBBU3bCPyHIs5EzV9CbsC47olpQ3t
Cnc3V30xNiE0irF5iSo90JFfbNuZdGBhbSZvVyks9fyakMFZzKAHQqlgeWXHRlgCp5olmOE2elRo
gOQE4sgoiGqCn8S+ju15JahBVLqQEHYXJjnIRJk28MbCCliV1MoA3HmYL+HZBZ8j6IR9BUO7Qfpp
bMnDbRz3v4zZy9PvrSBOcV13Q3j0NItYpHl0KR3rNeVosN6ry3+gBo1jUgsFKXMMSggcmuDPsVbw
9Qay2oUq0jwSt2wScAMOtIFpAVu7diQvWSl+zxeBt4UVFNE36NHgp/bdfQdF+NtoI144xepXxKeD
lphxNTDOmV1NydUCN4ObqYB1YWI0KOw7Hou3CwzYSQ3QRYjfgPGiS9WD0gVFiA2QdWYS1qIx4yTT
a96OOFSwfRHIDqA0fGB8Zwg3JRaorDPQmDNSPlNdQuSkm97jr41tORD0ze/uc4uMxKE8yRzJeQ4k
0lIwGwcd36FQmVCl3EEy9MmHVeJln3Yu041mAB2R8X8dViBtm9eS2gHWdGz2W7+eI/33usMuM57C
+QwxfTwkUTJsFlj2IIloh5Twgwa6uU4WY/8221QOL8+lm69xLHNkBDgvsqodGEAuIm84Z8xiGPSb
fWmhjmG2j+shvmwLw8p89FHlCugDfRuC/G1vVZ+6c8GDxlp2UjJgHbHVEW3ncVQ4zxr9f0fQcMSO
eGJ/TwigpAmApYDkmJV4j036mhnda4kg/xon8XVPwEj/i8W0GktDKmrC6zZdhyibQwkj6Ok3+PhF
Lxuh9/DmA+zjgLS+TrM9yXAElWkOFHC/B6Cjs7Jhe44lKiuDLdBaChEllClspekDSUrZRyXfxyLE
LwjIfUW9wcvdObVH0HzcWMyw4c0hUIAxnGx79gPdF4UQlHTcKJ1P8AjzcDcrV5V132toDlHtDar5
zwMEdffJYH9D4hVK7nsWZ+N63wW/G+jrcvlcmlhdDG6Xd2Ldh83mw66EAUMXNjruF5j25ZntYxkn
RFKfqyOiQ1/n/Ew5gmeCsrMKoKkntZhB7Fy/yiwJfiP8Jpi3L5vyBBkABRdrEOaD3q/wcC9AFbGD
UuxhYpMrjIdvdzGyFdwaNpylhpoDlz1cJFiuaKwE+5GaBP4SN6XYuSHhwlmtrPJqZbjAcZsyM+U+
KQfgp6wQnSvu/zJ6CezmKqi7tOfIOEVAAPipJAXKT0BBIK58+X6ivLGgeuFjzn6I39qfVwxslBws
9jtkTXxWEwAZblw+COgssFscMO2kbwWATU0fgTacjlqKXgyjmNJtgAeosu73kAkhJTEzYlbK5mEx
OWyBTVhTQA2jkxrw1PKy2dO00rNl+2eII2Nn8sWOjD6N53yTbGkhIKDUq6A7i9oKV1GWYlLizD8/
xB3huvQPrGoPEQ35e2Ka0ApnM3rkRHeMi+LgEwfEULLr5LR/SJUNMfSEP8B4E+TCYDzbhCz6UuPy
cywX4DqsD1Vc30OMdvDggUbWSdZ/PbCzo/03IdlZsHx/SKVpoOnAp+VY3QsmKXsBY03aVO5JNBMA
G7yNRoisH0oAyeybTHCAgyQMAY36UZfGjNtZ38GMqCRpo2uqERAw3iOjUH6crxKNyc1JxcXkndqM
FYzjxrLM832wj+iA/+12sca1Uynz3NTAAaZ5zXKoYqVbD+BUJPB7INmy9oC3QhVQlxSc0gNfb2lP
CGzyGut5be2aKf4rrIekVKba9KYM6rsY1/K0HPgH3uCYugDyb03sL9iaffV+3KUeVI0rKCHcIpyN
0tfozYyg0cSEmfeVyxHPCZDW6rzJG4A3HSSK+l1xymKFuQLFM7F+9PzFd0i/+AAcgO0j+EQwgp4s
2z1mDVyzRXIoFViRMhIuSv0yAviQKo8zTwLsTYFQT6rJfUUiLGUtx1rkGMpvYoQbV3tFBsrvhqXp
gV8gTHxGzm7v5ZvUQLAMB3f0T6OneHO+vLqOkG/reEU47wnDMlb+zcf0MK3A/A6d60JMJNxfiMHE
DvV6caIGp8FkQk7RSgFpApGLpO7Jb2dpXbvwMgZJWr8qiThkGGe9LWkCu6Uvz+TTnZQa4HxEBZ8B
QxgEp6+7Xep+r5l15xIgM7dznruin8anAPoWDsgk10ffm6eg2sLTGNY1lXR7rMiBpAzz4cYr3WNE
hgsCYa1yI3ZQIH5CJWE+wUCAuFX6QCc4+cn7wkGT0GGWeHXwfbWzc4F+5JBhheKZKClNRzXCKkLA
UOKDCmuEnoiOgeYD8aHpQwjArsLoeHj3MpnBMQiMB5CJDEp6E2GUxOznZ5fSHl7ZF75q8xupGNuU
5sIgSQAvNYgAb5G9CF8S1EmkAy9p2wv1DIwKgFYo9hdIF2PQly2R7fyxTGCnORchIjz8835WhqcG
vKlzh+QabAW7faPadtDyIHIk7AH+F8qFuNmi6PuRvaJ/BWJEbgN2S9x9oFYsYiyCb4ZBS4qfb1RK
gxrxzLT1qDWY8gm6A6cTlzpcvpBXlzadFCYNsGogWWM9JVlXmpYFnK1ihhEbwcfQxhqMy6jmiEfv
k0oDoi5bD49wcJQTEKZclgJgPlI8OVYskfKeNppnr0+I6HIGAhjKHI29VmPLjNGqImy4WKJ4Q7h2
sDix3nKzCDxjPZIn3Rl2NjN8QV/ea/+Ov9vsbac4Ky7kNwIWR4bGQ7GgIpWrsCCMngdu3ecK+bVv
UD8jkQPOB2t35ZXsPYG/UszcHIgJk5yV9uqm1SBZlMyPm9HNnOOUCsHscY/Vz/zX23ZlOHADHGDp
sRh/orCmB2/e9PIIUzvPwWOhHNTP4JsGdDqmkyETrFCD2NfUr+7xI2jfzqeDN8XoSsuQbPHxatFV
I13j4oWreu/O8A9ELvTw7loIqVKHAQqP3TxAka625rCJG84fkRvY9sNkeA5Q1X0rAb/Y1VPv5xj4
EE2fTaGi3riX7saRnUKMuhrv3YYUtMU4T8l1wVzNu4NowaiBIXPgX/2OXzoEld+K4vu5czs4CfDO
sebM1HlnSflJfrrg0+0+CwGIo52EyUkjLwegbnpxYYlu4a1fG/ZBdnQ8zdXmwJLeY5163T1GBqnB
pWvh4PZgj2IpY5FkDwUwTE+JOslEyksK+vX8DmF88rq76pLlHKctlvjnd1VmIcxijJO4lwvDL7Uj
NlPyRN2auP4/nHpiK0y5GNyuGMZBCBn9pP5zDeDJPivjgxzTejRbbHxloB6PMMmtSnClpc164x+v
+2+nXIJ4cNt3V50zkbeYGQqY+EqJqYW3E1gb5S49/pOuc/E811CN+un5QxcuOb3avSO96CfLP3wE
JBAHAW50zDbg8bEz4yQOWIOD5G1I+wgBPxu3nyUgDlg/My7doYpnmzkQ4UAz1Oy5KbQVS+V3k0wO
uwDRInmpnZhfiaYFmslqt2Etfe2EoSUUDUwz39EXAJj1DekWM1HqZ9jF1EVmYdUzKKz4XHbykFXk
jUFyGuDspCUhfsK7d/T6+DUVc7Wsncmj7xmLgoxPcmCk1TuCstnV3HQEBvta/MfTfS0nsjVLAH4i
IvDmFtN4K4QkbggkbeG95+nPt5j4TwxiZDDdzTJVWZlZhGrvcyk40drbVbk4EyU+v0Hr8dFlJMe4
DVTTKb0KrJRn9U1jHqYja+OVsWi0kT+rrsuu5bbnPo42/cYs4kyUj3UuZ1qn3z0hQ3ZX3kkz9k0X
36U5pfsWQSNvX2cE25aPHkIb9FTfPisOMVAMQOrMdcvyFh9t+JCgIdnycjBTDN/Mn99nzsrVy9KV
Ga2S7KH/D0DdxjuWR1lNkrmmCP/vpPadHsxbkoBkg0eN9RztwoQWsEQiNFzqrzk4pIs/rPzQsaxC
ii7jQ9Ujdo0P0aIEEbyeS4xmo3tCW9tU8RBdV/yUKrl6agh9zX1KKefA5e7pC0YxG8+a9zKMDK5e
zb5vW7i+x8/0uqKCPlUPk51cf8k9IH7k+tjcKJCUrTmBNCrlvyAJNQDFTo1NkAR4/8jflIHzIPWs
Ivl8lC+uPy4/j57Q4HQpFcgN27P3QifZo/hJEJxfqNKjzfuiCohE3tm89w7/3WAKte/j6SP2aD1x
rR6NdSxmoJfuaGFoFlSAl3VzjfJJ3Ztqx1+ujcqBjO3w3s6feidYCMqrD8RgGBhP4UUtE5p/8ARI
YxjJZNq7ZLRIqzRftb6Y1I9Kth/zKLeIzFHY3qK2GGixRha5LeuNEOyFpoRN/O9ABOPnj3pHEv8r
tAxYLMuJxrGS1Hqkv/vccKct88hopLszHTSxXawT4VxxTDUtrblI+SqHBZ1YPkWwH4cq7XxsAN/t
s0G4VlL9tDqQECBTXR6DzezBDNj0of9zDCL2Wbj/qPbtYVtN+zxk1WlHXcUtetdB4lwbwx3niQ4H
LiFph05OpW0rVFY/ZlmXqK2XLrEYD5aCZK7Dm6CKtXUtP9IF7uvZOhZqh7gS68sYGvqsXnLWLK/H
Mlvlkcxly33xjlYr0wmCkOR0GecyHZ3pkPKpBj0TMtQvyUEWOTGPtYzWqdH8ogLheR667LC08PBU
TSx0YJPXhNyip6A2E0jR87G8RWyEL2AdyQkYZAlj8R0GPPeGTAJ7R2hrDYRMdLjg8KhMVzwyWe3Q
J1AZ+sYFprGTeay1OyNv0GvM79l/nPADOgKqbEMEGWpTQNpJaDHuoENBPLwDMi9Fy+vJhpMdBoDB
sdIJznvMHnQ+EBAHn1geyBzJdGnP/SSttYK0bOPEq7Rhum+XLr3/DRqO3Z01+jFYh+3zeqj6Fn92
vUp833Fsga3Z8YfXCz/58yDioJjkmog0FN+eRReejVyjZ8seqVXdmlElWd9zrwh0zyoXJuN1GaMj
Xv6K/nVDa/l+IhZf1ea9dU/to+MXiedd/aHC7yhbnF+SlaxOCbGK6l4oExGf39c4SiNlvUKBJkRy
V1nec2VM0ywMRLeveOxDRdO70tvM2zrB1VeDpE5leNjB5r6YnVRiB+LYml1xPwAzF/Of9kBJ+ceu
suhsmqo0g1yL9rS3mV4Ezj3dRW1Y+ZB54s8VoBqb2rb76Oxb96+rTj+njvZnw10jfOqK261L9YKA
NhsvGrkaok1t38t8P1Xht6XFpjbedGY1Coafy99OkNuYdU6VQvdvX4aAz+UOiU9LNDo6sDZdX35Y
hNYhqU/buaIr4d/qHVdnom3ive6TVCsNV2JderakcvJpCGHsY9G4jJ/DQsh+dS/7fFQniP2B1SQZ
OVUsBgWFbq5w3RmgoSnp2lUDVllWnnuoQ6TeErqXLaswPdlQOdNJ1Gbjay2h1gbrDK2gDrXkYPZ2
71KGkeOjQHVgkXh1R+tSppX090I36ao9Orv3IzOQ4rP5GM2a8+6zzr+k0F5+PKI1y29UF5lQpliZ
XL5Oqbf5Rlqc+ISUyKEa7bQRVF8MCGuaO/1bvAhvK7y7LfxYg8vOspMZnDHrFeqwdvad9/T3vpNu
bgf36sIufine5mUmLus11QGZcmVpn2ZKOrW/rZYVhMtRbHrd1taXXiIfXZvLSfkSq+15xoxjg+ey
+20/vt3q19x4fYuQ9AsR/CbTxCmKw0vQeoI5VBv9kP9zib1++r91Tp8/ossRayNnJoCoJt8TQ3EU
b41td3aIEsVNuvm893xG+2p6en3LXUNoMIwXOEYmFhX/e/SaJ8OsnB9ZB0PTpUmDlj/dz5Bs28+u
pRyv38idAOz8q5D1VcDBqK1ZI8Eer/7mp/zIRitk2rAkwa3FBalrjIEx1IFwX65B9h2TnGYr5E2b
gWadr6ee6wgLx+un8U0WjQTUtF+heS7kgcKp4xCycK+Tj2QbyHUhsIX33ctj4Xcw7LIkkimr0ifb
7Mkm394xrIMBMZ7pyPkrUUFYoBYXtvD2Roci14NJWUStudd6ajOGXak6NixXr7cIS9Lu0sJ3sL2H
c6MDbnF6aFmVHYvlgnhr3nMku04Qb5eOPUdsobVebDqnkSkiTJ8pVMe62QYAW2LlyaIUu+Sg8Hij
zcaw59YvN5+uh+dTfbH58LIWqrQSj6kCVU59WYCtjy7IAPmGPFl4Lmp6xjs4D6rLV70irDEKzrl8
FYRtdYQ9Tmed3LmEWbhsnUub8gbWvcBs3dWy7Tz0e6sgmm7A6GsIkyBPSlNtE1KfFEQ/iU+rkPUm
v5H2h64euVgk3jF/10w59kTUm8EOsKRQcBg8pqAsQfTf+hfOs9CmRsT4cvWKj3Qkxd74nDBG7cGu
zhS4/LYxQ1ela/GDHChVWg5miCSxxnFbSWhA4IS6TK526+9nPtq9TwC7y4rl57Zr3T9EPf72EKPZ
83bBsT6/rBSufzS2+3wRI0DqTQfYTKTr2KTmSfL9pohk8J/35X2mPv+Z5xvJRzU2EY+a9eXHpcwS
dseymdKyFC+0GNps1tXJaL4dwu2rj82oEHXNCb6dPFeN/kBouHzIL78M4ECR4CC9bF9RI0pm3PEr
31g0Z7WZLwHC/BZSwOQ0lq/N45HqzPHL822v/+aVzdkum2IczsuUXfxuADDFcFUoeb2Crf3QmxAP
KF1xc+dqqOhi/VRrCbVOsmhDMceHGZFGEOvq2vPC1z1sbbazZwgmhA7HYfhs76fy1XPQnVrKpd6w
BbiAthWKc8Ys1m+vFtbwjpF26MyDd4ojNNP3iVB3n5uXZ65SVFkCovC1G8g4K2q9rzcNOyqCFI/L
DqCRv+gwKZCbFwu0o1wo2GCJAS/kaF5XJJaZVMMucm9tL8FtYVYjjpJGHNm7neuuw1GcdKxTS4De
N3rL/otZILsiI0fpPQlM6vd456mBgMpNh8LDDKd0GwhhrDeJqpjfHry8Vp+xIA2iINyKFcJWb4qK
CRCX/hd+sJY0lYUbOGGiWJGGqbr9BdPc69rRZq1kLiWv1g1r6cB+Qr3FlBnkPqWbIGrlczZqdGCE
Ja1QAEapr6jIiFAxdk/FYWid3iq2cg8dgHig3WMlydkJMZ0P17UlAGVWI5G11ITzF3VCAcCtOvy6
RmVh4ovYNtEyd9sT27gCiyvS5v8ufYi1AKj18/Mt9qn66SxXIbKipMlhQG/ePADchkXRSAy9ySu0
83fR3QknJR+iscUAxyD3GfTBKCaNZe824nWLdDW8nKK5S2seYDglAkVKiXF2fxcZoazE1FSA44Mc
nKO9QOhbRI8dI6vGZV/dbSoAAK7ZTOedCwvuKGc3274BML4275NevlfghcjKr3rCOcYFnowWa2du
u34dZVgtAxOxe9Nu52It20HlSJYFU6PjMNHSPJr7WKa/aqnDRQXdlpGdrc86JJXT4xSKzayKUaO7
a1UllbEhAyUIjpSnPX8zLrWvafeS9f/O2K0KVVddKhFEiY8H6TI+Yhkn91MeQZwRymCaAnK9QW0f
5vUBErJD4aw8zABu0Wyt0ArNSRdayf/y97ZZA+7z+Z7P7cJaxxHEJhzaEECHvQysb98IO4zAdJZo
H9bahlXXrVhXplxWza8cy8n+VSmLHVj1zHXpzpJSk7zqqhGas90dcL6+wq7xmVxbE0SRo0n5AJ4o
rC27WmNQ9zuC+U82Kyw4tfPpcHFrM20xUcjXYYuroeERg2LLNPcwUUl2oI0zd63KtgPYveEFYGQk
2qaA6eQzscvpRoHpcmjEPk6dLLjR4qnR18fqnTcNjzjT3mWIfVsts/solh3fKHeYhnaP6dpuDO/g
U+CjwB4yGsXx4tRZX0++e/Hne/vBNoNG31Y+lvWw34Q+qwYne4f3oCmwnpAuiSN5v16L3/lq4WKg
ookYuiXdjkFWgoxZ03nFudA1QyXpvG6oBqHprsg9LBUWhEkjlAKflduMuUbskyzIXLMmeBKnK7Rb
HRt52RfehbfXVKBvgv1BEqe/tOJFdd6434sjPSaU0xp7TLx3xMJOsq+DDNN9D9kSl6wYaXuemO08
NHL3dRRXOksYCwgJrvVfLOglAqi9RiHP6y1XQNWW0B6U+hIfx+Y+SCmeHdDMvNxL/PFV7U2ihM4i
tQcMqtTKlcCR71Jug5k9eNXkUZMDfKGL1FZVwWG0rPvQ1tE1zrqUkTgmyrE5GyeGGQExn+qPAwWZ
5hD/IT/Vd8SGe9YWmO7f26/Ch8z29zBevSdqWLlf6yZT484ziJzsCRXFyDXKZzHdu5Szb9fK6Tdp
+qaH+eE8EkFeOojwN60eGRQwu7QPvKUrQKXJyEEuHtiuK8w/2P14834dzkbfREA1fhif2dG9jBvw
meFFm4rOvwK6+vNH3mXIt2bT74uCI0J6R/Br8KSnW+ZYkiQv2jbex/cPvjYizs9JFFcFHjybmYHi
D/CkS+DcmbUVQ0E738n/ILW3J8cvrXhUqy/t8P893iq8dbN9NbO6fhetHePceUQPO5g0blWxZNcY
/toZqwKxNOkWv12YJXXUGaFSFMUBfwQLUSytkT2bLLZ6OXxY0e3ltr2wrmI6PSrJUVi57VINtQul
MpuyXCPVAs7tOiEauIdim63PNyFY8GTnb1Xcgki4fVUsH16Nxz0TglocQMmrwxbXw4Va5IPf2S4+
To5YRggtj62YlbWcbKfy7xjjKCN2Y2XWnj6TnWtNqDSr+pzHcwBSVeEnHVQY+ZHajCWimTgzG+WW
I5KL/x17UrWwdKVbwmbVRzOgch2CB4THeh5i+2BAI/QoeJZXGmkMHa1wgNcCFwD1T+r7kcIaDIBy
Neg8pxLdAEdMdYCyhal/cgbQcC+jUTUWsvhErxKK+kyFFn63pf+umFYjIFylUF5XUsV3ey40u/P8
8v2snO0c3x+1WDNmre6tx9ufuxyABLJxHs76JM7d0F++ECndDLCxPhwIwlSeaoIn2wSnrizAAkXN
KevJJsssHlXVxnLHjydyY+P4McFej+IYiC5AZiCXH74kHbJPOt39iETnXFtOk0NWh71DtGrNNVwY
5JVRmlkmx5aWmn41yxjsNwTUBs1foBoke7whPrZMaO+lfc24RKodTiKKhgps8OGQ2E7aaqys2ZQR
m831wAK4az1ESOQGyGSmW/g8TJe6zlsPd4yQT9PbrjTORNqINPbSa7Bz7uM2CK2qSprSVjKVrNab
pmx3Hc3I1bgFgRYnkSX62ITzHT/0P8pjn86DDboKcO4HTr9RIeykyBQQPkjg9JZo6vZQmwz2P4GR
0tmX8yjHXC8kA8h0Mvtenst/uj3L9nczkGf5UdtVds1YkAKsWydk3tm2lHywb2On3T//nEbpfrrX
W75xQC3ZrBMqtlHWBX8EKnKUf8v3Tp+uh79ugYFZVKm64/1gKNAxhDN9vsqlpfUrhuX4rWHvlxPC
W+7N32a7SBPSd/mEplele+PwzlyZG3OWJUuRWG4g+bekaIUBsGQYGuWHu/+uTSlaHXIvvdAk8f5x
Vnj7OL2ftWrNfhEq6EEi8uhC/LZfgnAagnX9XJcOb2rJqS+FkC931oVz/QGQC74jtEuXSvi7/hwe
cwiOzYrirdy5lp3apvzlMOvmG/NSet8MHWDTakwy2abJ53fPEDMvzzq8bUNfoXUvS79xCnSiez12
aUhyQ/wcVg5mgJod+iFgkVKRYKNRteOi3U0f0/SlJcB+cUstP6afYs61mp/1KYkfTbj8ZvCo5CIO
C0fsC8sLaVrhl5iUAqcvi+T6YEVtY7Yj0ILFoTbLeqaXCRq8QMB9cXJCPAeXod8IhQ+wjOwyhHX1
WeXYhemMdlPLCFktCu4MxUeEfIOZnlvS89aoKwUN1Nfy8ztVmw2YDxvnmgH+t2kwcLZtrUQHy7Ja
4n8rfDYXNfv1rfOPXlkcphZ18Gcr1r42kJDnA4O7c6unqtcKWh8P7Z0SIzsgm8XwstPQVHq64vH8
CNnmbLyEi22LUT4ZFQ6VK+fwUOADMMssg9lViKbnP6sma+zhC3AJEjYw7kKFFekFK+661PyG4m4v
r6dP8tnJs+71m496M7CmL7+OdY7/CAlI9wrUfDw0Xyow4rm8scHTuoU0uxJrXpfFdxa2FJbNS20/
fgdwY2+VT53c22V0Gzwa+qFfit9nF5p3UpvjpO69fxY0QzjbnRGrnVEZSUg6qJgcxGsyaWouzF6x
Rb68pIvs86UqyfB+VzUxkvBo0Vl8J95xYxsPncRRqxawTp746yFqq5xyUfyUzTOgqIB1D/0Dvlys
e9s07q3r8K6q0dOMq36qitvK92+PqxCxrP4T7hxt0stOWqSQAAaV57V4hARSpiTNFXsOBRf8fFNO
DXHlsYQwoBT1rN3ebUrX3/R0CSP64jOCD37F0UGQ5BKG6QnncVhaD57hQxK3nSLc6F5PadnI+C6S
3sGyAsAooIVWMlCxmGXfdx8TvHSAXfnswt8+5tWtLTKbQbJPFW/BSyJdfYzEJF2iAmXloIUuKQH8
KvFB37CIR8m+4VvCdEaVFtmBW1uK1817K2SEJm2qbMDHK6P5JzY7jA6gb9LY2RNDtZMfVJVHEXiz
4auaiWJdgMAw2/+2oLfSwqEwctpQ0irHHgS0+nO06T3/e9iVdIMZ/HeLJpeSRuVpMkWVOwX0d0k+
23aXaV78sRs3U6HRNgqsqLHRxRBu+C4/NTBne0Yaj//CH8ye5/dh4NtsfVbPYXpWl88S6Uq7d6jv
q4nK6u0Q7TuoKNf2ob6JJh/Eh8PjKP27/1u9M5F7O6+5oMuupj5iBUufTcT29aHailMhbSoU08dG
2jIuQi7fxS7LSj7VyRHxCXDfVu1JjwPTnZtzaTYOrHrdoSkspMrqZKXw5xXaaJrBSnA6PiRFYyxT
FxHNR2yQQoZoXwJS+mgvalRPQWA876m27etqeSblYbT+gt+vasH4iDB/VunhiWOwl/c1FvfD5DDR
1LBDs2v7hBTQ4LVVMUWjjSp8I/sHSeJpetAFu3784DP1kRwW2pyrexcMsNatexT2ji9vy//QvDiP
Z2uT7xNaTWPfXwjuiifMOBql3sGMG8w+l6fi2524bd9X4e9cG6AWzpzdFduHY03Hw8YsV3c149Hp
K3nDM1ylOiIPnMuFRjzDWfv8Tbj8vkfIpPo4lZ77SiE/3Lzr/0ibIHlhm5fu6h+/fIsNXo2JEh/L
HDviXVvksewuRbKLfuHRYpD/4WI/bvWELgIn3MVEc9ZgIs007v4R7LGX0focctwEQ4euATaftfza
N/kZg0O15uWhwQt73tU2eHx1xcgVeN+ovsomDlzxzkds3OGJ4drHqnGbNyye0sX4PhKELruX6vZN
o+xdI8MOppvPdKTNwUqQ7bQ01pLeSCB29D1pfy4lmjpu7hoHAZ0cOH0A079MB8sq6LpqonlemCSn
mh668hfusGNt6bOlkDdr+igPef3tmiVTJfBRIsk05z8BiBnvfw2SOQ8FW2Zelrz8iauiKNyJ1QBf
mgnMFKRtLhL6DW/XuKpkIYLmgQU19MH3ZSGO+pKtOAG+frfxpZp+lxXA1OcH2Tcz1RTeL0Y9OXVO
m7laRm79tdduKP/vRTI1oHkAB0f+wifMt/kRRByF5AXQs2A4Z4SuEDndW26fu84LG49PDylpY2VL
aBwEcbYfIeyiee1d6/kRwzOVx0UQSKxRa2tAeU2KgG8LLNvfLQQiAG/4mehiLQlzfjr/nAW/ZYHK
+PgL3c+MPOH8i/cdTr7MIe8ujhHl/AsqhBohsnhhVjl0SxbIqdA7jhfrLMqeImi8Aw6HYgIltZyS
kluBpXBfk7/jy2wM2h/fVVdiTM1Hykttvk0WKLcP48mtMEiPdaXEIh2MyQDvS/VmZ7Rdv0MsoW/H
9uQ4klXhIgHu5R/YMGmbRTyP0H7o2oYVCWREs131eOLP3l/CxjbC4f1XXo2HBC/WBn3cme/PK4ln
5KEORXQPtQc2ak7DEE6+Np91tIvN17BxOIrpa3cagSGAiGoIzijHB+CQAYyIvbyUBd8LJdNfLyTL
hxLnnQio5UrCPSSgDwRgSDY4f41HQW+xxmYA5xm6cKHm8g9hVR/IB+oD8dZxiMa4SzVOk84lwOkK
eaoLBGYNB86BTU11KyaE3Rbgl51MoZo61eAYssEVe7lUuAKvEgKDE6ifvYr8UTzmJg1ZDoPLtRAk
EamoDsGmi47WZasJQWXo8pOJ1CYHgQXZUe4NlwSKry5KIoIS0wK84p2SHG8Oo0RqFB73amuMX4Nx
6hnARKSD6j2BiI55x0Ln8aaHkYnMFtIuc28mPi3PuKSJtrgZnsskDIchqDT1igRAajafELSvo1Dz
YF4lAMD6y9e8afD5YTV0qnl0vn/JIXjb7ZEERw4OpzZgWZ/8jHzOsxp4VGW+jFYeH93SXzv10M3g
1AGFa+JkkMVHKi+3zsmy9ArhLq+xA4vWHWpRdsJCIyTO5ak83juibaC7/ou0Ifc4tXgInVfxaLVC
Jmt4TwNCu2VP2J2csJ80bs5UlGyV+5+SifojFSo/Dj5VuMmJdGqiDJJtHcuhIr7Up0ferOjOR6yK
0qiAv+qA7DmjLSfv6x4KKpQ2FRE0PlJfrrMrPLvCk9TlBkZozEXHqNn41dUWFcJ4kK8LfxrJttfr
Me7WYXSaKiElrcmEihLyU312V5E6gf0GXthk3J8YuLOBh1pb09u37SooeB31KQffQLExGLFtzqyy
ZcipYSL7k9QzMnzwj2fX4IWx88KSSJqQ+05ONJuM1yHtt0QbupBqMeR1/czQx8caBlzYiID4SsDk
dY5QAVxMc7pE0Ozu/tN2QPl9coxSXeeTytd5LS0zKAJCQlfO77J7/IbubBC0njk9Fu9vz3szUIXm
2q+KBgh/2TJtsz9zAP55Vs33V9phrKaT/kyhKgatIqkbZVmHjU6je95/MLLP/aQrp4F8WS1Pldji
PRHcJtCh1fwPqaF3vIzayScrzhH7EVd577qTA/Osi/VyZ3aHdXxS6MY+X890M8yJFM9PCPvXYntI
rYG0nh0gUaby30tOCJfB/dJIb96wU3LxDnpVYJoyEiFc6xFp8xJVhHktVRtgfCB05NJ/Zr7pux4q
BBoILAIwM7wvWl88Uc32XbRsP99PVhfIIkoYCOQPBmYFMo4aNXqEgbYKkl5G6wOOAKCEy2jdItPt
GYJWDV74gfrKJL17b/LEz3VOX9d9SSU8270VWMLRlhfPnGxk611rUFEQuN+VQ8xEt8tosL1rZwZg
TmCxJi/EU8fmt+/xrCCMcYTjuj13vYwW9yI4Lxt4r7rkbFbNU5XTS2JvPFcefH2jy/shpULcTCQH
Ntz5p10P4y47tdbKY56aFevmUYN32LK1RKKICZ3JZlF6aqs3pWx6R+T/0bJ3mQZinKG5582qRmnb
ZjWrZoiid9HoaFVed6vy8/9UqnuKPMPkdF3Pst5pGEbb33BSm//ubwpb+zolgeUVNz7UsN9jmGNt
Wn5Bd3wqr828PVNBnrj81elnPN/rmiZuv+ej2aOa/cqfS+h7kx5t7LqbBAuRlX7fPwKfwxpLLvIC
prJfqf7pR7LkBaLM972W6miS1c5384XiQ3nAmtyK1wvtZ2cvXQfadwuDeYSDDGyu6qqVe4wz48QY
7aY2iTa5VpLc60zZAqeyQ0vuejcQN6+gwdIdH41FFHt+z5xk9ixyDpTxr9SxJHnLvWtSKihlZ6RF
KJxJ7aUMdj5NeRpMM59yLHtHgacykSgj/sGV6QZiPIj4vx8+/6xvSoWGvuhNxZ1GprHs7BjH7ZC7
7qWPj2qvB27R+8og0Jpp241mfXHnmdXXLTrGeFH8rk8qZrpbicwSW3I2lF9BWAaWXzqo0qzKflKK
Eah9xmIqI8n/UjSYGoJE8xnA5QA503FqXmerXMi1b88XyWkkw8TKLkNHbt/obfvq/mu+qBpFyTxa
hJ+BxbzRwTYPhu8B4YGeBWeiJyEu5t/oPOTaPqXU3Tif3UlkBc0xYtRcDA35qcwfpWdkj8QpI6fb
9+JTwVP8ZK78Ajs2tVkecnPynKmnKNbMmqhhECYkguRUnBrAYyh1bfs04ZRH76qcUq5pPihaSsuU
WhweFk80zddy85IoLd/wnoW8V5oAVqumx6ljItwqzlQZN8A8ZvYS2QddXCFF4b80BjRpMVFDNLaI
jBJBcge81rYpGaQpKVRbT98euuEZ+978KxWJ8jDOgO/Sy1oqgu7PIjPLMgXoyISGh8H3MVCNQqAV
z0YCXIVZlHWOER0Bj5npsAR6ixpYmTwDLGZhw+usSfFTUVIcoWYFEwsaabXva8CYz5N3v4JQzP0x
PCB8pSJ76bOEo8DPJpwgaxW/dCzS3mkA3bO/mwEvzn9KmkUtVJAIb8B5Qjdxhbf991Q+YSNSJ6/H
KLuMvuEhn2r3r1+IJcDIASDHH7p8cjapxFbvDjpRHt9fZ6cYfBj4fLwlPD48ADXElqZh26Uh2A4v
q7SdVme72bhPQ3/QEhUedxxiZXumF08m2oIIJqc2Y4s9dhGXl2wk2CRoc0qzJjM7jUhEV4Gpth7a
9AM5brJVu3BxkFZCWGR6XXE0Im97Pld47earLr33ApP40MU5D8PwmeHdrvw7xUBZ7ZvnvWY9kUI8
sJEN7igEnlxZF9g3mIbK8erCx7b7LEAIF4/44sDa9wIFFhe8OWIld5xgge2uCquchdbkIfQWX8eC
EeOrkG01xtlJBZuaYzy4Y8/nQOTOmWe/wGkoanaFdN7p6Ci60pGJy6jujCEQdqSJ9rnlSMWhpM7q
fzRWDDhwB3nmzqHfG5NoYAdgg73HGAqL9LwikAL4xLpi8swJ4ri1BGqkQpMWWBCJLb5vQznQftoT
tgTqwPzyeZbd3nI2EKBYYRkv3ZFxTgl+0pfiHEp6TCMhJG2jl3Ox4EPe52unB1PsQOhansD1RsZz
KRy9xfp5nW/vtwRsOz3YadOl1E00RIR2A9tDz/lG6GugBmLeaXnwiTxM4yKEd+9lVEXcu4W6vEny
iP59E/At9Fkk9EfwGEm+7n2TzqnhoPIn/0SxPhQ3c1E8uCjNuakIwXWDU+fJM2QI976fmRMq0fzU
8JYFeYwoKuk/mYKbQk5ALR/mTMWrumkCHj5CJozC/tc3nukW+zFYPZbNyf/feymhmMH475sZWhRe
xeuW+Vwl2s7A7uEm6Hcemn46OaXow9RPceuNddOSF85HjcZ9+s9mzsJqeBsd9Bxz8DyU/xx3+u9A
UiuawYyalzOqJIcp3NSeH0658LNIfR1jba6TPw5CruE9nVHyjyNM4ccRyWf+HUn8j5dC7scds5Yo
3ThM7eX0fYepNOOglOWy4oNh6BeY2Pqdb3COaiSDc4q+Cv/S5L7nfF6HsZsuhz7nkHu58C8zVMcp
UR9mbJ+CVR/CsaB/Gof3k09mPVwPxbPSM24hHhFOIpyCj04In/wzQlwFQyX+5+7fDf3aSOcx7d4x
sHmK22z+kn+5z3uhGi7EYerlCj8+MGooF1KE/e+FZgOdUrkk/RymRkDhx1sHA2oH6sTCRXy9o2ek
/9wJ8L3F/lSX9/jm303o6eaKzuLd2E/yjwThMhIWr4fxv8JP/M94TFBevG65JzJ22eeeIp/chL6u
wH7QX06k7w19Bi5u0pWwoAdBKKGY+3+jSY4c+XILbaBsIAoJ6Nyw9rnrogvSy9UZMek1F5KJqm/y
On2YiC/XC08kV3HvcnkFR6jdvStioPFMm0yXFgK/z8JdAMCvN2IVs1s3NsEkKBjZvsYF/WjOWYXL
a+j4LGRHSwnSK03yvalhUoSs6dIwgWWBYTILBl4fkjfw9r4P5U5FNygF5oy4+vWu62FaEh7yGbeQ
WThLlRufCV7g64aQ9P+3WCHM/n9rgDzHRGWD697LhelCYsnJWPsVp8L83DV7KeX+PcC94SGneobx
6uFt77WtqyBztZG7uJdrnUYGGMo4yxo0avP0VqaaxYRCBTfJJ11XylNWWFq0ta/bg7kuDNTZzcsU
eW4+Z/eTrUUXI81ixIhJosj+uSujfyT7h+MPUGC/UCx5w8LwCjyHeUW9Vjb3bt5bdh9S2dMoXPvH
6x8cApMp8UmQ83fhccY4Lo3zeG45aj5q4dDTtOQMEh0I097wrFwOmlA6jA68fVfTha/UDxbk3Wev
G5hF2GPmyXKCb0RXrojVhDevQQzF/+Am5GEgwx46x/j0N9Pj0dObv69Lia9DLdWbt1O9w0fqK9F7
siniVbcsJXpoVrFWXphRwhXxQwr8WLrUgqPISYiVikTy1Vkb6Ku4rMx5uNbriW0t2P79t9pFyS+b
1WHJ8xHEz3xJfStRyhO4kYsQXf4eL9wsqDrmt59Mqpq5V/KJ1n3VSObfdbokWVrdm/PJ22THeTT/
diprgYdAV1YbvU5oxCoTCNCXRDD1UCLdEGlN8ABKqX3pRpiO/fDsxB6V+5TQWGev+gFSFD2q+bbx
IqAAWNROHUM7u+vNrEX92C8p66p8OFbzJ44q+ga0V/y4h7sn5RexZnf9MeME8JePBDXRMa/pcm60
rh37IoBNSkpViYt6hBGNUwvmnv9ZfTmuynVdT7bupvrgOkp/Lkp3XpnXxhkDJcq2yAQXJMfZPjhW
A7oc3Fz71pyq2BIjRJNWx0FstZ0+1+3Urow4MikvrnVtK5O/mVWbwYeWZ0DoJWyymNlXduT3CmeI
MsUMwI43KwZ/sRNvnVq5v8JgVmGPSeP1/MDU5n+Vep8jthbZA92/lTkey856V4PJA+s30mqi1p1W
Sodycrj+Y4uiHpkSibbyw2UCIC9vLi9mjVMyyuWj/LZ0SNHYl5eJ99imhnGQKyBNV7CBKCgX70sr
eH9Vf6j552oxvu9Y+ewbPvPoa6rDueKtl4MWXirXCxhWC9vsL55bVXF9Vpmc9XWb6Y2axuA6XWvk
mFK7TLwyM3T+4m8LXczukZbErWf1hs5VXq1LmXGqj8zOgO5WzsSrAhtiItFI85kJxKAYZA1Nt1YI
dciUsa2u8qNTYi1/Lp9WlRvbt/klVgrkyEJx/JB7gJRbhSLgNdTJ9pqRXCrDYXdX/EQe9Utk59c/
7JiS7kEbGBpylJ6g23OV3+941+03U7fmCUN2XZhudr31sXZDoRv95sp68TDmUaEuHxlkzNn2ZMdU
BI2MIjMTFGIxrPwmaXGRUX+LIg7csawvzT3ufOcC7aL/ouw4C3we5N6Wj46S98waNN5i6WF/nf6Y
qrH1C1VrJhlKgZypyaOLp0I02TTTj0ZiR8NbvBV/3UajZ5f7bHFVHP3+/vZ/d+UrF/3uhrnANH5t
HYrjcB1Sb8efx6O2LpCB93/7f6IuhuCNaarUeJQ78+JfzTgMPNRTrLyK4rIxLvfJapylcTrYXZS1
Ay/lS4uPo1Sxkin/HmpN3vePfzjPvYvoUnIws2hd+gVnFTN8jDIMr8MT+Rh3Ur1EiaZUNTRbSdXX
Mb6Vh1oCulJJ9JIdfUKxiXaeka1kKyjw1Xwl/FtWU1JM74XhUAuemKniSDr+FvrsZbwjpXuRRaOW
V5l6+FiQREqxaHQphc+pWaPwLWoss+Qimg+lg1Tvca7EhqLOTP2gYs44hMfXnYvV4zOx6IX3m/jC
165can/L9pqbd1azRR4qpVwdRSXzdfrIfZ2+J50sy4weU3Qi0NCUnLd5rFzgKu3h4b/Lx/r9Vrt9
32rcnOuF8rK9bGv80M53fi+clcR2lUup39cX5+139KkNzvdY9wFsDi1vsq0UcYiw31rg53Spr1pv
zn/xQ2/yqqgVXPhdpbn9iY/j42O0L+vOXFUGj1LFZui2cymOdo/yvRv+pOtq8RyF4XbjkTl5zxQ/
P8N4ulQeXKuvNpeMizSvz0bZ9rz++qegWH805oINbcbzJM6NZDU/nowXo+sn2Y8gpqoJgVfpv0+X
xbe3t/629Ofrtz/x9WtANjPFtokWploiCqq7RERD3DP0eUrRSfburXGgYZ0q+kh7sdAPRQsPrCKu
hvFNJdvf5P0w66AZtagF9q3Ez7qe+tmNdiM0AQSiRYcAopriebOt2+YFlRqw4UDOwnz4tAaMEcsB
X3MsUV/WVgrm33NtoVe6gmY+KDDtWPamf98oeVpI3RSM87FAMcfJ0QvaTZMKnD0Gz4iUN8rocv3V
TKg77A6D0e2qIoD/OFXh9PgjqoDsbqnAAe4aES10OOqOx6G722owZkXt53mpm7D+nEqIkd9xxA1J
fTdZ6nIAwjHwtPBEzwyNN4eejUmGsL0r+mask1jXH5FDvrdKkAyhdTl7vOMMVL8XULHQ4ozzO4IA
qQISwxVJJjSY41Dga1veVL514syWHAQsJlGOHEI9dE/iSBwO2CWo+ClAa07D16bShTiQsYRjj/Rk
CgfpLvzNQZycz/h7bIUJRwcR8E8S7x/RWHURHhncyr+/w6/vSujOzsX59+rhBL1sJwwJC/Nnc1Ns
h7U5/PPUuwvxnxcYhpdFKHP3/e1dHM74u9t1KbUOacQAOK6w4TTWVerTYXyHg3QS4fmW/PBA5EW4
j4d4vp+RK/Rlk9PJPF+/0DAKE+p15DJ/JM1wBl7kGwnLOYaTCNgvko5DC1/fSZ/b99ORtOMlZx+W
WVJ5drThX7KR81P4B11Hng2M/Rlyz2V86h+C7DM5fabKTO5yH3yMZMSVu3tl4NK5GT6GRLHeTZec
SoCK/o+o81pSnFmC8BMRgTe38kg4YQduCMwM3gmBJJ7+fCn+jbMa2DEgWq3u6qrqrExkOoFjFu3F
klwHCBAQxTqbOkl3pa/71+Zyb2ACyIIOBmejZxfcVcsvWogtm8UOjB+DuLf3loZfsl9tanit3mpO
vTanVo8wHHR1e/M9YljmNxY8mkUPwK8OrSXPGjlx/2K30FSoAN99SBePG3mEt0gCgc8uHNGvLif7
9pxu9q+QUJIDJI4zN79V63dztzcDQE8cSwsQODrE5/UB0EJleOJ3m7PR6XTmaHvRRANksUGO0Xi0
wSha52FmlUwTHhOX+LUNnYIJds4kt2g8rKd1nObAegeauD/00cJiH0Z1yK4b9g48uz4IUB6cU7Cc
QSl9dp6T6+gS8j+jFAYQrgrYALzVRcaDUIQ6Kj/i/Yo6lR8RwL0BbDRdjXLYN/LZwGrJWMCVx4JO
7xajV4d+1t2/ttGAMfkOZi2AT5grQnN49c78vo4i8KFHgKcvEklA5pmjOpiOmhVPBrEKqLCEVPMA
i7VJHAJLbjj5DPhBVO3vD93Fsw3FvTUBe8tx9PV89sUveDeP0FifnD2rPFW+JuuT2Wpvc2pC1h9W
oItBg5kxbP5gW1oMNVjeXX0nqw1/GhNmP9gNIUYaP1aRymshcd8P1Mpbj8NgyunFbMEYP12wtQ3+
g8TA4ocfZBPET0iuHAEEuOhAown7ClMzD7hjjOBcmT7Po0ZfIr+494Q6EEBxpI78HdZ2WoD2wqqK
PAk0z25iTn8QumE+Mdb74283H9t6ccz6J99MXkqKK0SROJg5NrUh37GJxlqjKyFhWCeBnO5ArV0e
3dlgNpu9LJDUg8Ra9t82ZOgcZYdl037Dmp7i+De6/w0y/26nYQOxgtmsczUGsK4wrtk3MGYwE870
48fVswQ59P+GJBTHhqkY2RvqM2AsJBlgbtghMTZI89yN1crfY2rmp6uZjVrE6V5CjZJf6qZwNuJq
BeCQSuzZWk32LmbsYjvoZ4DVuoJvSyw9L4dNJj3r+MfB+TTr4Z5kmJHCiv0I6lX0T+o9dKv69+7R
hqLChpvFJgqA2jC24XZhpjwhNEQhSMIdQ/ZiJnGgQwJeePKTk9vEIn3tnUZE9Wh13vbHnBfY+lla
7L1b/13lpkpr4Li2XjT2wmyliMWOTZRACLkuMKkDTWNAsgPG853BWSZY06NowcQ1qJiFvyKYPc36
CUNYnqnXstAucKq9htXAj9Rzq1ODFXOLk3unRPmnzc7PwRwMANV2wCC2f3+b1nCIwdfSKsNZIc8u
G1k2hXXVlJJcqrxpOekZ6Lybc3NUw3gHn3fOfT59ljzRambF7+6BLSDOkDgf4udmJyLk8BPjwAVp
niFnuEJBHgPVNKCN5SECSQzdbO4bk96EQmy7PDvmXaCu0Ltk0gjv5h+zJxlD/4/SvWBn7XAfv71z
skgngfa69yomoIaeLHjRqpkUplsV+x0+nLr3fcTm2dYreZ0J1ZlVN/Dh8fwCWsg16TjA8oeuPV7p
GdfzFXytwM5KjDPWQFaAuIpX7BfwvNHbLUuZAnnfl5n88CVw+IND6MzoEZaxxocRyBoRmgZ7P/MS
72hH8Cqxzta7iPVYVTZv9gaFLGd4+0dQmZZ+CpDf7o0zWQuYmUxSmblRzxjCGjDU0JgaOreOHk+I
voxbh8w93IdYe86o4+1WvSrYt+Vahg3CBQu0uUIULwZJ5XP6vV/2SLxzYzTaIvPq1wM2RI2J+huc
mQnpJMPtu6jo7VQ0cOysP0QhGAoY0slk0luVzF5PnxCWZxlurX80Vlo0914VWs9eb96J7c6cf6vV
BKO74vbzNWfn1563XA17TetVyV7FPd498jkluuRXm9wvDSi4agb0oyZuZ0dNo31742hPWPC4aras
GEZa2GZXA+5QfsS4zHuTib83Rn8HJ/HyptLKSbj921KL4B5disJJ+YQ/rEv9Pgbl6z7i8OTOGG4Z
trjbdPGryjgj/FqSwVqn3lhSWf98brssBFFHC5cMCfIWOP4A6RV/QmLFjAHaSrRFoYfBbGw3LIIM
gr0/H+NpcKVoAH/XmYL1lwTXbsKPhIKKBYrDKevDD3oS+ULzE/wEwTRomnjpmRn8hN7fwQq1RD1G
70nZq5NHSY0qET5LGSOJCI7aMypi2P2AgGORrZN1Yc5jsBvtRi2ez0RWT+ZW9zjZT/TYT3YJSWck
ipcnZHfqV+9SW1BKSBXvURmxBgriVReK81fwDM7uG15mKr1ZHonXIIZimAa06W8U7iwvJJYlYAsJ
rPLEgRav7oKuxlmXo/4O5GXu7F9cVeC07hCeHLwe3Ek/L0seIO+exx97/J3GEJQSCTh5ar+/5/Xv
2/iVm+RCjDOJZ2dE5CZQiJvP4ZNS6DUbemyOwmrFmkodmcl6+xOhrKpFVDdT0tE6tNVXgHcaJ53i
GJDi1KmtMFw91a/hLpIVKeYOjcKwJREte6+Yxwp131KbfvW0VZuySi/DhOy89gRe05Kj17I48x3k
pzhCbMCqMkcOKO+G9suBVNVTGA7tKQ1UI5Vy0SHDK6O7liPzRPlaudG4E3US+T3sXcrb0Ako4qZU
mdM48mZJCnCwSUMjv6OTS85Y+MMXwS2m/+ve5949XjP++YXgC28frXv4gb+Bx/dTwSRZRxzrTwB2
1VKsQkETG8AfOJM/Al1FVIPpwjPSrLjZwzp6vuoGtHPbS/fe1jPk16sS2AMKCP6WbmtDkpfcsHBt
Hzrlg36Z/td7KMKSN6Tb9LYobP2puwqydST2ou4noKHqRAcJnChK7JYcNqrUn+q5BLUKeGGYewRA
mpv4Olxs/vW00Y03WPYSMgDkT5iBLY8/aa7qvuqjVe2bO4/EvWyXc43qxn+uOMGLsVYcoth7vV5T
hY4c19MkhFoTCxVt/iOkOxIAghjHr1c3ar3U3ShQXY1PSidLjFcRihZ9/IL8dVLFpmPz2AH9wumH
6hFo3llxFWUSGxD6nXFfn4xSsA88fxg+EuAWzaeAgV8fWfdaAwjEGBekNfv72RpIVMDRw9U/QNM5
1F2dnNiIvu+36DMT3lYoz1RAp76nsIsTfCwgMPnU+PavnFgNuoCcXGidTdJCMkjdzPyxpkF4NP92
Vhh+nXd5rQR1RN7jMRFpw9C3RJ55MKvrbROXDgeuDYqpe6aYCyognqFthO+hQGSpyaHyHXbs6VuN
cqQGXPS+4DVjKGlmZaTiNZvgJKEqm2+LouKhWobtV+ElNe8qoAEKHLqfQAvyYdrib3cccU0nHbjM
JMLxnjVWNaF12bpv5C/oN3UIvcoopbSNkQqNFnai4rxWcGPgy9/ha0BnMd8bzhtBL7H3kFFwX7Rv
QwoHgBvANkR/Nvhehkh2hG0LDVYNV3lTtf6TTJIeMZ38NTR6YdVX5FBjSKYgUfV75rIyPV8L0TJ+
vq4O+TP7yOJ9YkWmE6zrpGCNWJj/eSmwI+RJ1UYnwA6TuNyeSRgVzXvnGyXI91VokeWNW3wDNAY6
ORZstA62mBAY0qhmyGtgZXZ/DMUz3ymMJo4frxWvpsTe5G1cWGjx5BRdQkIOdbjW9fnSWGkZZ8Gf
zXDrWa8FNZL798Ibn7nJgCVLrv+JRQCirW8wnhp1Mv6IaxKCtvLwEyFQyCqWecivRl3M4fC3wKyC
1QIeCy0NasPN5CRs1eQTTbXNhNrYt6+FIwFmMSa/bYU5WLSNFvUKXKHmrWbk2RKQXd8BE4MYEwS5
BycpD/qDS19z1VTntMftNekVkjwg/qEWlpXUQUV95/vd08Sj7pMGgenTlRmVlabCjFAUHl4GhbIG
yh18M0x5UuSf9Ydqi4lAzJqnp8gS/SxyP4WkhQbBN9WD9Vk3p4CSOEeK/aC0kAwWRBAkWL5HkSrY
D9bhO7Ex4wTD/36WNWmAn6HokSMawJBpaw5iAnu3Ifyx/AyopqMk27stw6A5qYQT1MwMgNwifo2N
flCjCGPlE1GLmNs+ipqxnfKZajLDjMFGG49gqjiBIlED74a9Tw69PzdnIwWvss9aAVGvktnjg8Ht
cJIp78WY41Zp8jB9eJ0eXW6oHIoh1XxEit8EibJCuvn98TrrNlDQgD2Fc+rByzVWlPDBYXSxuDUn
TxgJN0Z67Gr1+8qHsaLgCeI6TMnK5gszHmKeGVvgAzrf6agFY73W2HhwTmWgiKvc4dgZr9e8jOUm
uBFZMVzPI4agfR/lq+7QfVquO2Q08ePGhT0Wj5U9bcPl/n6tTx3bLfXdqg9zFU4oSu0kq/JMl9e/
GLIHtFJduGB90cxbswK+HeWkv34qf1n0F7yNNYp8HPelnKcTzyxaSlOCARy6rtuZ4ZgPUHrXSqL0
4DcnuCZjOu5/1y05ZvDFk1NtGSQq+iULN1l3XA2go+Si/iy6ixKt2DvjsfpdI179sjM2uHjjB+K9
mhffpOD47JBe3BktYlFuhO6WbiFJ1O9M7ctGwhqF66ZlhQvVfVlrmGk1Y6ApGU8ykz7GuAV1O+A1
+d0FrMrc/agdiwDUKDRX6hCmT5/OXo/PVr8bLu1QcVxAIkdu2BRhgh/A1ORB+IEqEMbnNPghm4/v
mRqDwcMaVK2G/fv7O+RiNHi+7cQpUMpUP+QjasPLDqZLsmOe2nOim6vh4qMyODGbLt2N3woXO8k0
HVCvu6griILdRbSA34pC4nu07Dd/QQTZv/EazJpbWmP1ONAow9okw1NAjSvGCyOGmZJ9k0v3ZFnF
oGESsi4FcVE/6ULx4cT97ES2EoaOX+XF9KiBB1TKGwVCIGCUK0CqSGkqZTEc0LDbz/Cb1ZRPQeZK
U4Hb/DOl+ERzV4cWs38HY505PeVVDDtoHDHUR5oiVxpcj5J/NUkncg65L5r5ysxB4OJonssBkAvz
XSm/wRVv0mjUHU9sEFgaCi3GfkM7U9rmwwlb/PA9s0NLFLPk50e2XPOBEdpQwovBNaRNaqUmMcsY
4+y7JiPZkd843WOtLcrO7Ehzyv8F9z3TAiG7LlcKKgqeIU+YyyCWiDVwGFgsrjDXI64RHlBC05Av
Ydb/uWBf48fAomqQdVbzuiyEBogqVo5h2oZAjp6GD4Ry3G++uER1UwkyjpKXwKbIHpSbu+ceMF1Y
Rigkdbj5HqAPZ+fvfA2Pj8ea64NHpvVzpEOo/IL5nm27/KJkk1q9Vm/JXmDvHlP4rtJ3La3fQ4OM
4lMoKppWy/4eGogakgWGqJbe2rBeoYS01asPWsMCB3ymFK99AirGTnZpdsfsko24UeD2oFDw5kqj
keYGSygqYXLh479HCaDF0awPqoOU2zFs9d68BDQQ15GuCe44PoGOUiC1kopXppAr6e7pU1ZPiFhO
X5tC70iw7+Sr+yMMw8t9UOIF40u3EaD60wiybh0CqH4GNVvlypYO1YrgjGHsRCT8Akr2wzCHiAVV
9udC7K97gAZI3ekoTh5h1m0FFzvrZdTRpqR1yABDK9FCwfEUtCgvv89h6YKSKgF9fPK0uioCUjym
FbiEnIxW44YDiLlqp+M9AH0ye+IEZNdL2zuwHXi4xLQEatJofvKeES9H0COhpDUaxFvKx4BlOp82
RdU+q5cXzVtO2j557zaLcYd6r3c7Grx6lY4eKQ5Xu9KpgYBtgKot24cATmlmAW9HaTR/cMG/+cyG
JwtCTwDitY4MAQYgf8gv+FiUw1o40Pmi/N3vamFsLiTQWYqhmarD3ZfSgDf0LUVQuDXos9QkmJkY
zeoRtvU8nVF+hDzr78HUp1n11YnicxkotHNy1+zDnfyuRiXME2cT3RbHfr6D31N6S8hzcOHqOtg8
vRhPvJnlsRoILO84p6z02XtCOqh+53PpDzDcPNG06hQUcRsKNNm1GCEaWNHyDlSLpb5BDVg8vg3f
nF70YXWSaMN4jOdTx4HZeTAxgeuO2rB/cMEUwLeLK51T5wY08u1uvVXgajhliA7Ue/KT4KzEngJw
xstS1Kb+AOun0WFFA/iRWUKvJAIqxHKKQGLat/wDU/3pgOr9dICWg4wGUF2mw4/zDHqA65acRpOQ
FWgO8VKLzwf9zKENtX++W5EURTbVectT3R+6B1HobU7Dg2AurGA9wNbi0gL+LNamIgD5+5tugJQK
nO3w0UMdFLqtQbJqwkn0jeuBmTPGQdVjvyAG3EZt0gBpp8m2mtjtMyCGdFe2UjZC14z4L1et69YD
Nhm6UEqZalcsnecVNLy8Or/T3BNA7YwiSBDb90E8LhFKD9HKEQYdGgKanLctIVdMzgN6BYAHLZNC
usfj777vFdTaD0QbZ69wO5rVpxONm1PoaOYXHA4Qs/jtOV1gAjwutSS8wJ4GbClvPFrk2AhSxNGH
Sd5vyVEAn4TnnRqABB6weNz8qwufm8BPtKrg5VEuvy1QpsdNAvgCu8Afv+IXxzkDh6wsfMqopM45
PzrcpTbVkxQHVesGOpYVlIeF/QZ9DY6+mCPd0XqgTcgJ8QFgK0Dk7zDEOxfW79YGehfQz7TpNW2y
K7H3W97HycwPKOM+zJt2FRdRSRENt8RlR5tB+Lb27RMEgzhlnZf/IrsLKsc7dkGBEO4WSUeC5wYl
R36PgZut3p0rGjkwx7GxwY4At1zanuDtzStOKU1n4VKIWkdbCkipUbJT4FFscLRxIYOjcm686sDN
pgSVdCchJQMAs4uYDaajU1xhCv1z+zhuqbReRHO33r49RZUAwDeqU2yRolyr2J2gK2ZLi4p5VISb
4RFIRdVVkFu2Qvw0prtO/sFm1bw7Nupl3tjfoBS+RlBNaM3nLl0UMcU5Og4LVMrDjW7eXUJiWKaC
QjvFNF1p493d4WuwRwizxrkNLgOjUvebYWo9cG64EtCTJRYVcAL4Jg27FERooF4x/NAG4cXCe3yl
yVBYmsgJkdaB9gJVYoKPPWvMw7+j1fuU0O+otgZhbxExQ49RtpaD9+hsxcGjSz202+ihO2XuRyzB
XTy/SX2A2ne72Wbn145HtxCxmu7LfXblnVy6sQfsEe2sfFczPASA7MUXNfpAiXcf4Kz1ytOERFmh
vx8oaEAaMSTQp+cfHsJ8bDrc2dRMSB/L5F8BBVxHJa+xYUj1C+1ycGITg/wbCxhp0QP3ieEDJVPN
a8wa3i3EzexCXEonfALkyqD4CFKuo4Ljv5Y/cmAtfnaXCIcxJK2rOHPd5YJdyB45FnR4Ug/qD/bC
oR5hCXxDM3ukq4CX4ETBNIk5pLzbbf0cIHpAd8Hw0cGhPQqUa3h9QFxIDMgIyVXK7OkSf7Roa5U9
04SXsbOO5pbV1CUb1zC2TSgL66yvkgRK/aJT4e7IaYCKBMkkuRwv9HRwvJAKYVxRx+28sVENBgi6
3JDYomfkHWw6yNlv2bFVLSPVL+hyCyqlmKJIxc6rK18PbgtsYBNSO1WsyBxH7SWMP7X+FRRYgc0y
5iECcaSPoI4rbCRzT7WgQ30s7lvFI8ED6k2pngbK2Q3GJa0nsQWghLQBHjtzCnwcekharnHWzPKG
Hc1gN2n08LHmOz9GdtDbcX9K3suBD8xhwME+n3pPh+3ZTmQiOd+v4kKNWwAP70ZxHgEQnDXnKBWB
89nnLN/9Jxuj7Wv/5l9Hz+55lExKM7Td1w/E8F4u7FqjR1iYQf01qwWtGcDBhwEdXGH9WiynaFT1
VIH+8A9gNaDhQy76RNE7a7ZHBmGKDxbNK28TXtr+3cl6S+J9soDhQ1ReAewDBOjypbQqk19hZrKQ
sNjwv9whoLLteJCOqyLosblZ1E1pwSOCQW5lCZ8hlsaqdA64Jqg1QN1VYb1O+TmiCazuvP7VY11V
lgRBeS3ZSs5SoDOuTpWIUa5uB5cIN5/NArIfQEVZ7hWwUmae50y+/pE8m33uL33zss9eiUUVclUW
jWI2QXyjqlFw37KUbanvj7Yl1n3Wey2E8UALYp7RIJmrJAl0QAReVHUBziTLchs28RuOAxGTxLCC
K8esTDKYmW/2XY3AZmGG+dSSVrES402RVAITteAV+es4O6VfIgXVBckvfZLo1aEtje+hpAv8aBak
Ykwz/In/wjAqkf5boVnV1Eaclw7MwYSKcAApFoRigOSxzia/AN4xpWqj8f5A7olSC3wTvUpiYpwb
b+ULxCHbRX/CnWQe4WnF08QLzW8Cl7D+Jl4ptruRmOa8bMLg/qjhx61skpJaig81S/TamrPWvKU7
8Rl3Hut7hfFywPH8vmqhq0vhhtcv1/qBxuDPKUOrV0AhwLPcdhhTLdZk0Jt5HViKE61eb/oKReHP
7EEPxb4qn6t3yKnTcPg6+7jAkCUtwh8WSbxGwEmcUo1DKI8lFS1IPkz5bQim1MP/hb7K3X/zGApI
5XCpebrjZcyWroeyuF6V4gRqx+mjb17/i0hrwQ+lbLUy5QozcfW9KgNAZ2cyM27UQWq7PkX7Jkp9
f3M/aPzRmTi14xZ3QXdCD3YJuDRtfRWneyhz1SHqGP1OV1Se/r91+Ds4cFzqfaz+AAgGvEUfBYEy
DdB2WpXL+PYUMfMYD0Yt0qgGe1XxXxU/RgPUrLEjed5et/hX3HOSJ5TY5VLXFK1BL0WBO8R8DxNF
4ErZguMBYXNayz1CLpqaHECQkE7j20H4cAbKlVqUKN5h04JbhgwnOaUO1YAg6VatzY6KiJoKO+R9
EH6wR5bJjcOzaoDWGXC+D5ApRs4BdSKbT6VIKaXYumnxp0uPX+OMwZxQ/+P1lHlICXtKWzgN1TE0
lHIJiusuqoSKeMUYZOggC4pBMoOxc9c/sM+azKDQ93ajCqUIlXbEioBMqJ/9VvA9ymxx7AiwtLdI
AQLAiivf424T+tyArS/bZ1Z9bocN4CA85vteSIP6VyRFa6wKSngdoVAl2UIiDoAmmwLXriQf4ZvH
t0u9IQSfZGJrRsFZgmldKw+EA8qt3zsHN0L4B0og8iMCvKJlxf0BiQ4xEBB+Y/2jV8PSo+S3PYVO
1gMVa20FBYBr31gwsm3tbMHvxk5Ck53usj1m8a0QbAPwtI+wvDXMyOuv5bvhveJUaVyhd+idmRta
d28w3x8g1kfJg/dQTEmWA5ZkBtj2aK6VfFkXjKa5wydIWIex+IOtMMNgnqwHoqE4T8bkylZIbM4J
HiCbIRXGQdRhRQ7IZtaWnY0zxSXrNKuTs2NnhiJ0BxwJzVIuTYlwqu9pmEJ38ps0CN+ana8rwD0e
vANTieCS1g9WYlxAKNfITQuGCFEKd+Liky3i/z0oKHj9zI3QnLUgyXliIeJwKd6BzQndXldzGL0L
cj86GQyD7OK0wBzLGqNmAEgFikMvHlc6reADS9kWhWNcHU13ygG8Cp4QXgUdkC2e3W/CZEfC5sRj
fpvfQBdQR4485qXzbNcdQS12ZgE4tV9x73/pnsqR61+yeW0eP8U+ROa8uuZSPGgBpO00wmiFYEkh
3A2WlHMU/MO2Rob6TeQEHTpkGMZxdUfu9IeS6lZYjd0bHuPe+AAeBBplNDtLJyKp1IQsFqcxuHp1
K3HIaJoR2c1dG3RW5zM8rpud4+weLJ0EJkE02VANeAdl6APfUOqyI4Tw6xx3yDy1i84HrRIqe8cp
iQ1SdO1GmLSfnZJLdT1/K/lwenCrXt7RPTj7bsErtZNxGf7cA1p/NnTmT/RsmmaZFDc1yhfrUIZu
3LySswcYsqpuduBvKuhXUWRpRk3zTcAHR01sv96G+QABM6dccWdknT2MGXiCVN0TfmBxd/aZinne
A+kCHD7cRfaRKVuc89MpQS/DKMH8DJGmW98+kEhAfhaWInQm4FNGjo/AZP1GhPVpxgDxwcI14Dpu
HtwMjnV28WYXJjWchuYscyiK66aVdiU4BS9yc5Ce9Or9UljGqaHOYkbHurtBIay4eHnndQafLUm8
1G+0rHvCPeQTSnZcNNK7XUFOmDUVKoWqlaBKcrQiSpWO1K/YxQRbacLpzi+PB/DqAwplGktzBz4t
7tdT984boaRyE3J2lJTc7bgK341B/W98cGCGiPDmsSMv6wZhQpmZXHi4CF7WbtaBVYTnGnCDHeJJ
sAi8UN5w33fkDt1PDS0QhHYocJUM07NuplQE9feUiIAKudE64/bLea4PqLct/nwF0Afg/IhMofmS
cp1RYPyS9uM/pZdIppKVFbyWWIuaPyYlhA3oc8BlRhLRq6FC5kEneCFUaxLHtg8h/FMA2f3PGoou
vqDROo6ScnBvoJAStM5hWu8+yUVewlettyOTWOsVqu204R8bCH3W3s4L5lnQtbXZ8tX/1LuNm5eV
nfTt0OYMrRzsOftt3AaqOogQ7tZHY6F9R5nnEC/2tXYGBWvSTi/dcm0GpUYCRVZijyHFr7HQssm7
M8/0BXu9fg2iBlLPIP+OTr0pcWPUduidzxoyMOi8ylzU0UleFkTP/IavatPmczlfoYSek0QErwX9
npwt3xTh9eA3YAph/AYHQOEc+yBLi0bC2A/pGPSN0NZB1F/xEIvnTA1R7brVpEolFrXI7gHm0l27
WLOy3xPb7mcbzsHbAi5I8Ei8F0lypI9QV0aaNzFK6xdRFzxb1K2Ba8ci56e5gsfAdCDf+uk8d+YT
+tKTnaVmHX6D3yL/o3ROgF1i0hlXthdi8xO5kMZxggK+KSJSktgqU+11Mku19occWc5xz9/p9lMD
wjJKwerE1kUL0WdkoOOCvsgr8yNtQKWId9/2yETan7p7IeoEiPSiCJTUkssJYESzqJ5i3X0415gi
MGTAICE0dw14sJw9OoTQ4KCEEJsN5MNIMLytHVsDuVxzk93yGgQuosh4UIIDay1cIU3/xqmYu4lz
aw7KiH3f2zVuaupFkGkgrXIO4qWT5U0q4lulHidvAaukfoFGLp0qeT6QOQRe0fwJtqni7E9OdvE+
B+sBQTdMiReHro6v8FtZUrKpyeNkrSbLUKCwzeauXNk+L7dLQ8ryoNC9qb4Nc1GhUIsFGWCViyR6
5z5KuvARMuOoU8OOQMh3qxoMoRurChplOxjcoJN+g7ntV8TM+Qy5VdziG8y6LxWdkWZXD4NdhYCv
ZRMC0rBkUcelBud6NpugEEHK/byRUofdg7Is8AMVCVi8tzFCUJvmL52IrGqB63lSTCiuNoR0eM0d
yQ02VOpWA0o1ZwkfdiQW4eYv1Rxw1GGb0Xz85TOiF9ZhV0RzwmgUO8eESrgb+14Now5ejsQDxhR+
AlqVDFGr6J2PRmncXL0WO5hmK/YOSOTvfnNpmHwgitw8JwsuSMzyBEBstrHjmZm8mMZVqWdqQb1M
jJVukVA+XSSqzB94FxehJjNaCMx5P6N5c4ZpHKj5hlai9B01XC4TlTGadKcf6U8gOsNb3WpRzQnM
aZhuWwFRn5sMS0/rSr2cmY5RRTw04ERVt9SItlMD2nd4VRgNLdyB7XtbQuSw3KMhTCJI9CpPizeg
ifj9pCfxGVmJ1RLOnxcMXRCsqF/5uI+RLZorzglFSw0CO/J/16rxYRSrCuMVVqto/3aau36JbsXj
uNlLYJlsd5OSuY4aqF9dBlC7VE7DuN5uFSZl6n2awfEyuZKE343j3bT56NQPuG3c9f2+VyEcj6fo
25XL3WV1fNj1l4VeaTc4EknVzF01qEiVKyxfZiDT3495kk2uxVFzHx6eg1YcNjPQMKdV/Tkt30al
8wT5j9c+rByH++LsVeqfX+3WJ3hEvd0rg3ZhcC/1zuyvNIYJ3XKg9nfXK+DgvP1yoXeKBgd++9r1
z81h5fVTqk1vtfH1/ROTsr90arve5fG35PJRgS5Mas3N68by3btSM+UTwr3I5h5WMG7Xi97lIUZw
ttCL0yhuvy5+eRfuuVBy2ahlUTB48OO796IXSMw2g8rbbyzd07FLc65x2C3UtxdkLDEAcBc8gmfJ
O7Y8pJ6Xf1CRoeia3ezd3W1lwaPkLYv9Ezmvaqd8ktA2tfxsQCEqhAperUklo4eoGo06xU4KjUgs
fZT0rMD77CVMmhkWHxp2oH7ALmGmJjcNiQ4uCDqLsQ0pYDQ4sxsAvQ15whgpL9q41jQSzYdbIoI5
dyC/gcyQtuzffvS00Hv9QHjycSB9InPEpy7dJukxHK8pBeNGFboBOKAwMM/eqRrykS8kC99SaSJz
yFW+hlCDwG133Lbqww+teItSiwCQ/DoRomrhNy/y234VhNsyfK0OYQZRFpojpM4/20RZ9Pof2MH3
KN3sQaS3WfnxZIYXwh0G/JwkAmVtFWRMw0+ntv4cnBoEbL37uPzLIomwJ4vuniUF+2dkWzmAtNVq
7qwoclpsAx+NR2RCTxWxA3Lq1969Qis8o0qeDFhFM8zkjuLE+Q1KqP17VCmSjktvSFc3p5fPKsZx
upLCn5eaw2I0eIJu8mCHpndOn9UhGZIL2Sa9Q9R7V0VLz02AjST6gSyqs+yS8B2B/QlrbSiswtog
7T970fo6OnYaHXD5EBCiOtRms/YX/A6Fg+TOdazxfw6Y2QYagsv+Y5xZ9z/IZpZjEZ92nn1Gzhin
sQqZ89t+sG/ZXfY/dmG4Cxsw0CJQGSaL2mwX1Do1N7GenQNpQjKYlI4EMD8NbuP3EG4H59Bh2OPs
33lVgsTKeF/vZyhmOQXIyfE2UhMBYsQa3xREt+PRKcByn1tI4WEVBmy+3rfHq8nO3KEIBKCXvTtY
rIyEDZBdbEwx+i1Qhri7+sd4nEZHk++ejyBGTzBxkfZ7ssGOhkYnezOQUsjL66yiESwxJfP03N4p
UzrgDy3dKwNvh5VZUoZOzi0v3g8Ytk16pFSYlOp/6MW2WutdkxAsGRYYh41fRmatZp8u3vtTMk6P
v1eh94CJqAg1K4X4DntkUIEeT8NnL0uhiHmOK632DemR2+idJkY9V13Hul63Je4P7EtMmXdtGsfo
0bVhGr8ys1CoLnfZa2T7qHVcYWT4jGQf0uJdhiMMO2HvADsV8/IgwTeG9+Vjop5ez8QeVRozKT8U
XhLltkyyN3wmaQuyjeXfwwKDufmENxMB8Qk+J4ORcrdFNL+ENHxxg9QK2Tq7WHQoE+sknXh4Gdvl
NvRHPbyE031yr7qFY7f+Ck+p/2rYtfd0ediUSmg5kQWp9W8v615tl7LN47JOHhSnpuPG24nZ0a0E
5XJQKRr45bggkNyBdwhw6U/+iRFVz9wXo21yH1WCF3hb3Avy0BdGlx7ax5fwyrf8jH304Nl9dq99
ntHd4NtkcltAQkaWeNaYPRbZJBrFffxEPLyo3wgQ56Pws38KI9bX/pPzPN3GmoQBoL8ajLCMYB9f
L+ne+3gv9z7OLJ9e/C3/6i+MTf4Loz4c22E0uvh19sX81hoy8sVrUZgBs+kWAQ8Uu18YTb/BTCNR
eZ6zSUs2+8an8DlBAhfvq4tUBgRo0Orq4yt8uP6IE/nwEZmmrQIiFLvAcPo6cFrQwMO/IOI8IQBk
VifLgw+v7RNyW5y/Kx7EBjeBr2j+ibn5PKWjV1gav8IU4enlFF8AKYmjcTj6zNNkmAw/FJGPY0i/
M2vHLb4bTDawCJ8xDsAbhyHmyMj/wFhdQbN7gBtzfzHkDVwaCvxV40/pMKk9JOyuc+EQyKin41vE
jny0vW/LKz0AzUB7+gmwa2U2yhiqNwgbReFWTiFWkHpGPGazG4KtobCIwgXfnwAIPp3KM2QeMW75
Is1O2s0nZbjzyB2yZa4NZVyvtlC+KYxCwuEK2ayyCqqrhYY9m39hsBUCR3jXJ/ZP36fsEpV9FdgJ
6SsEtZL/LNk5FElI0LuzznrrkrHWPqAqlUECUWkM5Ah8HKQCwrx1gR0pY0KwSXkuu1ygbUA4v81B
XlRFbEwWSKVN8ObxfDDfsDXw7DfMJczSFLalcD2dka9AlRrRZRt7zDcsTLANnm9tqBiZHQTSPLdL
6wuF1NSqUxLGfIDYe/FZL/n4Na8nPGzdPJ4V5GJAOQk1MRS7oZRwgkvZubMFA3s7dVjAIoklmWAR
v7qSo3BaAHBPLnthD3YaAciDsiTLAKX0b2V9w4mUeE4vSezk9/vxcR68FUVTwXjpIp7Bl862J71i
f19zYXrcQixKNsFNbM3QsLl7rbV2kbJJzO4SmQxqvnnxc4LpeU4uIaE1k6IWNOCNBmOS7yeJWzKb
nNlO1tx+diuBpOD2G+gFmYHEhFFf8/s7HRPMWLluJpPG+rGoAJ5aMP9/9dyaaS5pNgkQR3ELKYiQ
iuL8gZ9MYA8KyGemVwBg0SzzNTmxkQW2jrvODjep8oVqlquLKaWU5OesLwCOkUCCXTgzHb+DTYN7
jWcclkcZdWL4x8Yeph/rbt/tF4b0bldHDyvrP6wHQlYV98XWZGp2Ul/lXCliJll+vO1CWHQSSzWV
qZ1ZgmeCdY7ZVB+qhN4ektwE6AYkE+CbyhgFZIQSm2IbgJD98XA4VDnzoOI+LJJDp06ji2RHasKg
Az4b8VAqhjcQkjiRXR8dp8nPflXeHFfFn/Oqvomm99VyE63i1Xv1me69V/vo7SMzae8DGNK9pgdb
+m/duxJYhc/+hRI9yiNpa9LJyKtRoaYfVPFGbKOqN6rXSHbkVWxgeHWARFfl3NWF7iH/hbCDAvey
XDF6KQkxWYnjbgoPRr9ZNO6p8cZr5AtwOaE6UXZqNqHF8IsU55XXR//o115nkl37Q3C/1jvLt7Nv
IM7UoAakwExIEWb0YnaV+J5ZBDEwu557Pae/PP2FOVBXaFodQt4KMCi0viDGutcAQ/naQhSSGH/8
ywzKiNmo9v2e3+nNVchI9RlZVUO4z447ECAU2ky+BvOefxs9mY35V8TwIbsxa86eo8/kMznbJEy6
z/7IxGKFB6vQ3lGx1pvPz8YM/DzUUZNPt9o0nv3yHtIto/VbRclv5/wlRpCx+QLgEhyk/lebBY/M
yTuEl1atGS/7r62UzFEjqULKVxtcCSj8pjGfzfiYzUApfBD1v3srL8hy7XnvdelEuOT5V/ltLnkJ
KFOS4i2vihIDWcXIPHNzccQrVqmprxOAAKIDZI5aZvViri7UfLbMD2a5acVN6xodSKJmwMjKVhPP
nfxrxb/wfrBIBAJwMjLVJJvVxc1awn5B7R0ZdJjMUU+EvDCyruyu5t+88WRgNH2Zcf5NaQmfCUna
Bio+LzP9+0BmlhkvisSpSFaJKUaW55ZbcC/bgvuxy07RIT9n3yiLb1AW33CPvX3v0dHB2/SLW/vV
ebQbfsNf/lQY4PBpUQl59NSJE1SuLMbxlIoYjYnQ494xEnqdXqczi43O4GTSq8bcJxiyk9HbVcXs
yanPLs7dpJDXg0HmaADPecHCQkaWKtrtEm6co/kIGlZc4xt8d8A67D8EZJL5TB1UfFApSZXjTJdE
4sXZqJ6azDzA9z0KWTt777zX4ghg12y4t/jaGe5wYPd6FDlTkZp5kcuIZy49SMcEzKxyEP/Gv8yG
I+IBRnX2P57OrElVtVnCv8gIFBC5ZQZFxbm9MbSXDYoKggP6689Tur8TbHv17lYb4R2qsjKzimnu
oE+1y0gkoy8rCDAp0SbC4DcQKVp/fNTpcDn2J/5EdE+Tlj3ezi+fZ2vBE6Hqfx+QshqnTGDNZQPT
sGpGnRnJ2GtF7S5ftsdAXdC+1Ssnbbe9YGg45bDmkstl1yM8uYeUG4BXVrTYKEI9KrdF+P7LZ60k
nylQmVhr0sy9ZCwPcLadFsqxZlr93WuXisSZMJYer5GmTZozHausA5WlFKsrfiZFEH5/ISxPTosM
LlRCW2ADhyvnQb+QsFVK3/fNnWINIMcvJYhf5TfbttY8wSzt3vS0OC7Od/u4OC30pDvSEyM5aud+
jlEVchDKTdksfbnYbdGppfh7blx92pzsx8nmq8HHe43Pf4/f/Ok8fnvYGfXW1aq73sxTHIkKLGKn
Kn49WGVbzwj6Jf2V8LiFITmo8raLv9ObJNs3Ek6gpUTZwngFDwHDCWdAw3hi5bUCMYAxDbGLZQ+9
+qaO4daBDeflkSFQiwE5P+5oQAFcXo6pA5Mda2KpyBztVFYnE6sBwhHM7Xr+BveLvhq+aJRka8km
wct8+KY54CHJnHYJqEynsuNCeGBQotyG2cL4hTV7geWxzObdSWdCoPnvPX2PHHWa4oaziVO6Zudb
HUdDzBr/lbPbjN5lYyi3iRTqCIndEXwQ3K5f8N7oeTv5fqhOhF/CqoKOCWXTg4UiYTMd2vowC/HF
xi1CieJucoL9VkdFH2DRxsa7vxm2xmVcxYeViREa0dwVs4AfpaJl2Ctz3n8mM5t4TBle8Ol++OnP
G7Zbxf51o6cJqYN/id5kSFZ7ulgUrjrqxsfBK6lO9hnkLXVK7p5yjDJECLwRuo3VY4Uv1W1FfzQD
uTghL44GMJWoLL0svEpPd79XeTcWOJ5P9fRjbdew9fAcTAhn6UQemL4vKF6ytAtN9CtVU2APtQg5
KYtA5IYH5NcOpg0WrDYPAypU71vgbSw/Xo7p/+DSjRSL/M1JxyaiADYJ/0jF67g9bl+r00LmxOK1
KipH/q8iRojyQT4QfxA6z1ICHu9FlCFQo4raFLzZpUwCSR5jH0qNVbAJHtFh8Iiyv03w9tOwO+1O
ZXpsprKcUiC8Di6LC9NEfthFnzQ4Dx7MxbCJ3uyNJHf0fGKEf3SoYply94XnLARN4nFhYBTAOJcZ
4j8m00RuMa2vsNKludJCZHKrbPyEEQoWxNVjmdg+e3aBWlCu1sZ/4IYqwJZ8lS6A8qbV7L6lKR4J
sjTHHecTFc6uSAWFKyH4OMqq0Wwv10CuAJoNHFfg4eX+Ldj7+F+Iso0ryyxhbSMt4wqz+MS1c3Nr
p2YherjZRET68n8G1U6J/785wNv/XT492vj5imdSxvtuMdQVNew4B4B09g8WfKfhZUjV8jJ8OW/C
vzZGBQzHPu74n4ONLG4lt0V3JQVZ6qkqoRZBfdDzbpzV95y6hHpyyMegvi8fZXCy2AZlK3x5cpJL
f4/cLUGNA40AUZsUzXYHa00pxm88qAC4rRAF8Y5DsWKpBiWoEw11IVRIi12udvfv+O/4r/cHAnEa
C1lGKNpC3D4Ez6FO01B9AIQ2rj+Py/j4Q08zqL/P7QvLV9qlaba5yv7VMKdFJVyhcy4H8qcgYq6O
M3VV04/sNlBwGdV6fMGNU5aLQwe3VH2VTuqFzBKZI50/9J1+OVAiJRIVPlZYBu0j020Ll4hts0qH
mGEBpA6M6cMTB7GevXFl170vdUqt/j1AnB/WwTXQkafJwZNggj4gGdxwq5MXyINW1dicXZf3oEVF
vqYlZtE3sRWjDQB81VdEM+8BbFfMasSwpud/j+/sFQnpa1FMaNc9q2ZCK3wIVYUWiJiEQKNawGUp
+c2Z31/G5Yfen1PwBZEAZcuoFEJQhMkG4Z/1TlhxaR+or4b5LvQ34ZgLKfs8FIkryzAEBdF2NnA/
RPtEskB+x1z7RgwylCQVIJxm9MoY/gbuErwXlNyJgi5b4xMcKbg4tHzNa3B1aLtZ0PXaLn4WA50Y
/2Zrg5v9CsWcQf3IOr+Dju5QtmhMRNS0CQsoCtcYxQYTvEhyJDaHRMQ1wmEySedF1y3qcMnF0ZUL
AVVYZcInEsJddwHOAkeGzmKekPK+RSzREsmeB+bhbkgk6UiOCYkxU8MrjRDlkG1HzE9U1m16Gn5s
78QNj/0A9oT8hCYfvpi8UZjhed+H/P9mfvMqr3Dltx2MdLr+KcQi8kJHR7mlUDz97N9BXM6/Inyh
uz9mQvSX74RDI7LOOvnKkRprgsk+9H1LkFLJ6D75Eq4vcuXvSP80UrIaBrbyWRG/90b73JsbfOvm
gx2IGQ4lUJRKlOeJ9ESlLw9h5uTuSKAuanCwWteiMPkKicAD8Jzy20uRkDXQkUU+xmCAygtoIf1k
RVMmeh1K+iHFPQxqhvIHRBtr9KWUToMX6OFfTYvQg0WiJR7OCJFXC0KEm7fA2GFHSZ1dqQ0nXDRR
z5g6vNhFfRC2Gq3NlXw6R1YjYljK8QAnRG2MR1EAiu7qCPmECgWvFVmPRACivQLp5W4j8/ZlQAtg
A+0aYyhxCxAh88OpGOzUOG6DE3uEuCH1Pppt9tg3d63LvQN19LBBSrLBdw7TFuA/i0QjpM4Vin+F
pKMQxuFflVBJKl+yWtn+ZYDrtuZp3mPb8iUFaLaaNx8eCcnlwO5CMCZxDhR5qrhJfo0dJA+Tk/ya
PxzHtBVnZNOvkKsnP5el5YVLIWpWeYGMROIKqx1S8yTcEcMQOeoAMvPXQUTcRPATcQkjxB5L3l7o
fflEtOdINxHf6lZ/IXkftKmkLzmrYF1i4CYhxGdfEzHo2wqLj0Lzo+oWgqJwSCGDhvTaQYbzP/mw
IF5yTxltHHKP5CFKN6roGUPomuhURrzWTgCZl9xxuGLVSCZ4zWQ/QOwubBYdseqw93uSTOlXvJ9M
4Kwlp5EgLXKodCd7fpCZcvTaw4pj7H7hITUQjRYeqh9oVMRyCBMDkXkpDZ34hBxN100GDGsJA0/o
0hl0alZC9vwTbMd8IhTylNOQhU+Wvg6gnCgyZT0UPnsNvPcEYfoefNCRfFhRhSMOAyc7uPoNxojM
JqRKgTgiygyEGsCvYPBjFuHW84I1dF7vqaq1wLIAtKqexevq+ROyI1ZAYGu0Y8ejX3q5sKLHxyl/
aFrsv/MOWgo8FQm0ABxFmyvT+it3/0KIyOMPADdNJMvqlZhCc4RNJRFHY7dw2+qytiBfCkVyj7Uk
xmZTUrXFPzCLr1QX5Nrqi4EMo0O8aOiLwyPIrDnNDT6GUi9HISl+eRKapOM7rteT47BclISHG0I6
bWTEVL2MuC15h17a99X3oJ3rlCLX+D1pklO/OsEcpEI2wrj2il8MrYhnGQ363pPXuDt78awHMmUq
qkf5r4N31dHGNOC4O3FsZvpEn6RzfXLrH+JDXO5UWtIiiuiF+Rz7rKlID9+79+66b+9ooZLkyWV0
5kE7NwbSGQi/FBXaRJjmRo7A/jV8jHsLr550F9qCrt8ct9md5mEGDd2E9S/KNdGu0TqDgz6ylrDb
abL8oRDheUdibQ6R43E/iriYs0x9DtFofnWIsvh+J4lsrwfSYtJvHhgWICgt6HHbJR4U56+JLK5f
VxsJob8DjY8jrbn3cI94Q5p0flZMWXQvzDOxD5TTOn/EDjLDvkJzphSGaAfbX2rc9641GJLhgyjM
j+4jBp2YR9E8cn/GmrUULwbZ3MUaShYwCRZ5IkNEzMUuUBjNn9QB1vqgRRdfvJJ4g/l2/vOzFG8l
Ek3gEIlXG/c+gBBFdm5G7ftgUwcKPmD9+2xDKFw48jqA95eVtBxxBrsH4voqAZOBPuPrOYsQFTtg
4ZBKdFIOYNqwNjE2BV8Qe63r8gRF84mkgzex53yMbcWgPtLpCMRGcBvSZ/8GPZr8flyD12xGgt0I
WzGnx1lyJO/QK8uFwpcNN6NseKAhQ3Qd5GE70v12hCd+2PbhPPo0XRN2y7rNdyXUxM7MgGWYkl31
NwrtWt++GgupUZsqo7bf9g/h5U8baSMzJt+P88Fh0Llbh4E2bc0F8ZXhf+qXwVgdqkNljDE0U/YN
tEt6YkMEGPacKhjDQC53MtUZT/gFiMQ8jX/FhPEQ0leYWiq4nNf5vUDIrB052Tv+dU+PjMleqglf
Gtt/RI9o6ZtrM5ZDzoXSQvzNWIw4WxBrLIfu9gVX0iqD+uIpoZ48nQE4pUQVLVbAwTV12vQegruI
L/UloNJZotI5YuHu8mxXmz3H9O25xXKV5No0ExU1oYuohBXo8clt7t7zc7w4Q4zIwnwmw0ywRRli
gvucf0AMP4hZ4c1v9jayt1uMv+RDinWgPGRYtXy5tXWYBed/PCj8Wuexgn/bbdhG/0VnGlflX1Ii
902kd7ce/gNztfuUSiQrmdeeVwmudB/bs4KX0bkAVPVrIAbzwFV4NPj4NS7m+qvbonEVwL+XoxHJ
yh9QiWd1u4ra8XP0SLBkk/fikdrqx4RM/Ma+86UEzZalFaqk+7Tw7g2oNQm+xTUElqNT0md3wc2W
nIo7TJgTTCT+G4ptXzXB52zLK/4ESLtgnQV2wDuKwZ+8v7jFCWr+GHYcmO9bgIKg/ifftzl7+RQv
rBar4Y2jGraohNHVxS7+Xf8dg47znMlnyYJtMT6PqyEIaj1TnNaf4JZyMb/XJ0WkYVcA8wLNy8fW
vDdvLg6OcluefD2HeQiCpvu6f0WVaA5f3pmU4MXkk7vF5Ks5O24dM3NIF0s+WQez1Hqc2lvuFEuM
JK1i8FczO59kxHQD5j1VSh7wCj6ukYglXcGg5dniZxjJ7S0wn8Pgza5HhafQYZnygndyU5BH2HPO
JZKfYh//OflXiMsa8r/Nw5dMfHi59pv193PJRaTFjN2KWhG3kBxdniFFwb8puyIBoN3v4yE91+05
i+UlmrMg8ttvGIdT9iqWOkAsyhoxgxERkBw46H5rA9Ja4OtaC+vFr91mVbuEptj0SLrYTaTKiDEG
ENri358ZJifAmUT247O14DdA9qa1k8QH6J4tRzYQsUiaSWXRcf4CYBy2ZkUQWz6rlDNJUlk1if+i
M47kH4crgfnlkGKmMTqGj9/zH1xBmoAkd+Q2XieRVPfq8iLbhLYvfusSRD48sQh92WIo9j3hj5vI
980WEsayGfyjxsHXf/kuX5Ir268zQUMLK8nORFLnFgaHxyRzXwFd1/wntpO4u7vdSW/Yw3qyDs47
yY5bM7EFlzT7xLMuQs6GpQ9Hc37zPx+PCQvxh6OFN3x3aPLVhAa/YVNKIcQXJV9KO/fEDfKSyFjA
npCZ3Q1k+IpVpswMeWzIPmV2fGf2g/kNyMlBQW31Wskypfy+YGczAlVflkw6/Kp2tigr6/Sy9FiP
04E8uhyK6jzHvefqPVTCS3CLqtSiEwYMvs//KeHtg3h930q+doA6S1tPrtnkYQ5bcXYblAaMoGW9
Utp/bzAWusi1ID16vElXSOE5CS9rP9dwKp5GmYQUnxHwdZygyizHGj9+yd7FCVw0+RLLoj4jypWK
M0E00YnEtl+vB4SkfEd0n7tqX8xXxIuiTThDIMkoQ/s6yqhqJPRaW91/2XPGxnAy2c3wdAGwROVr
iN8G8ay1QxPMP7R64CvFRioIVd3HvsQEwgBQaXCNaLm/VKdgTMrS4TxYphWgRzmo1QDe14PjUI0e
yHtCWU3kBkgJtGQzudDr7gJYyHd/bSDD70VvD5+kP+yb6gRK3rJcanSwRqO4p8Xkrr2r97C8KXw/
909ShJIko4CHUY1uo5p26VICluoxTQvlnw7QACmD+BIb6E3ICMAXJHcXVEvS+6uL1Diik0wWtgK6
MLotT5zyQQ8c+n+Ib6o5+/rZfxztP/EKBCWmi+KDQ3PwL7BQJwEaiu6Rnlm0kfFvv1lIphlVv62O
3R7JoY6M6XnRrM4Lc6pESIsTPHmjC9d1iPYHHVDPFxQDjN2nVelHKg8ZCLVgGx2hyLsETxPRrOTF
YgdycEW/eo4bdBJpIi7rKD2JPImP5eg+YbUd9hh6EDR3Qww3TLfnWGLqIZmLBLSSw30P8jRBKXiI
GAyxF43lyo+iS0RniFMQ50HMx/4CRw3gAIEBSk+yvI+19ZTUh/RJ1DGwdHCCJgHmGXIIbiO2BEKt
ENu5JxdPR9oroV820GLp/1BzPLwanE2snh+o6sPDNqOKsO3+P24mE+DNIcmcIEH0lfyke1L/BgNh
fDJcvxZSkuOKV5oJeDQi65yY9q+kIr+3/1AuAmECwCfbmE6WuGJHW/GtL66+NDCzL4H5QaxUXmja
x6UJNPH7sDAjFssyI+ox1qWc+HBp1UYhpWYw1+htkbR8bHtukawLEhW2kysCv1FndPeM9d0jSCzd
K2mRvK/cjZZdJEB/560S0WqSakI5SIe9mF4W+QTVFNoJeNcx3IhzUI4b79WlrTGt07C4w1OCDlTO
ZkEfZ3SamWtQ7YTAhQ0ydxRgjPUDSODPRNsElIn233AOQ+weyh/63DfLLr6teJIZK3WV3aPT+EU0
B6LyNZA22k76Bo9goHubuP4Tly3BPk8DfXQayPfm9Bhu1lQzaMoB2EmzgcV50U1aU4BX+j2Akb2w
cKfhKubKbH8CbAhmIQ0wXj6Qhv2eqlYdKcNm3EMw9tPybvDrQnNQ9LO4Rr2T7e9BLd8D3h1jI5TH
KaaT+A/tMdhmUvRnspGUn61EvHpl87ggF8+dP9p62XO1Wh3cVkPvSiwIsqmG5vdkZ3TekJ7U2uJJ
0+/raAPHzztp0em2KOAvwYT91XCJa6zLIYJzUJ0WbcSNBAbu4UePbrrXEBMdLGXFreyOfiTiuWGZ
yx4Ebcq6ehBtHXl0nOv4G6qJVQKlF4MWIcWMzJqojcCPZGY6l32VWOCTh8tmW/S1YY9qr2ygUvMl
N7d1rpg8sDNg037a+vQZ9WLRxssrWixYF2pRIWK2rYDm30NMx6Vx1ZhKCCURLQ9oKKWDodeL2+CL
CovlZTcSR3JBMKVAIrWPL8gqSApr5ohuy2TUShY8gEOXqEPu8GpuYlJfju4x0o4vWiN8GmG6wSMX
kPoOWUsKAGrHqg/2eXKe5ByXWUmTrFkqQKl4oCNyeVk1bqQ07qBLveA8ol0DHMbpADnBZXrF1hGy
z5XjOEqTIoYkPXpjiYTRUcTGgw+FoIYHvsIXsGAvkKCS1dHCm2tOnEv0WNmRkRxCZQzpUeRhyWFg
+KegPd/YQ817DSg//XS92/Bak69QVWKiv9A1B/e4PTi3A6U17LHw4uWBiyN84Bi51hFqu+AybRpp
0VWiQpFn0g1seWeIq5+BLsSbAqd1fO4omEdQOYj0KkDk16cVjLSDycLzHwUC7g4Jw/r6p/n8H8OK
LiEPj9Z4sTotV3SPX7WCE4/ulVa0vIXil79S/GQKUbxQp1KWoQEJ87TrA/qJMfDT7hPVSob9t90O
51QD7YwYTaDJb+INquhKfULqI2KiLyvs649qIy10Bw1AqeyMDYuxHFLcrKNsQEMdZf1iw1NDsVCV
CfpJ5ecyVGn/5dA/BhSJmJTnU8cc3H4RVwQKsi4uSsleKYd8bvbbVcfvsDUeKczK16t7WFxdyo68
Pc13yIYgt3CIwfkXWiX6HYkFehLIZDnBusotE2vnd/weHf1b/NaZVi1qJ1TYfL37o8GpEqYV3KrV
HWLTnTKblNpuxIBGcmPtFs9lOThVMi0EJ5+QVEJNws/hM7jTcgZj6IAWNxR21H8FoUGLO9jyjGzY
nb+PyDmEVD1o9WkBLVWfT/UAeTFBBfgF9SFayRIs/8+ZPPh7BVR84U0UBBwdnoWbxeoD4/JMoTs5
ccc/b9xqBSgnP7/+mVPo77h3nBeyyCo4eEhJTG6THBmVz8PkPGSBO47FvrbAZUkKSxIySGlYjAZw
04CGTblWfClksJ7pXremBYyVdi0VDfk/9ol3QS2Pnm1aVFFkN0eHIfUN6tD3vx49qaUvdTcxUU/Y
5pQ62tCgTwwtrSief+D1no/HiM/k7tJ4Edrxcfw5oyMnJ+1OD5McpAEjjYpzl/2F6huI/LEjFXD+
o1nNYUcHoVeHa3gy/U1yfC3Nq99D+Xn51yncZ78L2rLavEJeJsMUmg5lcluFBsKJaOEZc/Ey1lHX
FWNl8m4FiK2LHGtqohiQrkFz3W8o0V6ty/64v+5a/9TxU/NS4B6WUJrt4OA+LuiAdls2UYknGLXo
Jqr+jm/bTAjmQWIat+pXfdpJx+n6vif8WdbgsgagMpolDT9sm75lXUdjpS5p1Hye3+Mi0QGeS2i6
CEidzprGl2hm6OWtOzdceY7We99+0o0V+ixUFLepXWRPSAnT9WlnAE7znrAvTbek6SFC6rLfehPs
H5ekFnQjaMF/M5w0H3Q2cRtNLhI4umFDe17q1d0tOaU06g5LxOTpv6PmZpq7wYAML2yKycQjpf14
9iugGe4lt5hojPrtukS5T9s21RYBFLuY9OGGtT/R/sTdQfzAILAMpYa+ridi/YCpwUCqj+9QKpNi
3FF6reW36vRxNuurfSijeoFAxK0BBZjRhfx3T23SoGpajt4QXCksfP4zSlo24wyi7dGDIelCImWi
8IKAS6QgmqnyR47LT/WPQc1/yFJgBEMCVjC8eW7vHFI93vit39EHekFurrEQiKpdGfcoQXbGOiFd
i+bmIMLW73LwZUDSVYKG07jzwJ2iskEWhkOP/CvQrTGhq8reBLbrfX4ivxXEVmzL5BDDWLD6+hM0
E6KSbXl3CpjYWVdOfHx77HNSfPla7dIPLOmdx5kCyik455Hqo2CdgnSysJ0SGl990l7SaMrQOoVo
na8suzyuAd2rOF60DFNpeA94wOb5oZz+8llTafNDnRQb8zeB9lr6HmKZKW718ufZAFi4N3a239iy
gNdBTaKDIAmHnq6rkMwbA2hELNr5nyzelzbyTrtcyfcNgeuvFotjFC1ko/+Vt2SnI1dcxzQ1CiGB
C+eZE/E1y18OYLM+7OUbfJWSZtuXGvOvRmdyvhhULK6OHqNB5pGSdFrjtv9OZMnmVlz6mwFN/j43
QtB28TZUwbsx8iFAkIcUi0rFQTZKbCyE5DneRFE7w0ey9FLVx4hngAtDF28KTLPx5bK82xTZLEJi
48pKh3rxLJToWtjKvXwIbRGBScvZjwkjutYSqgy5LMgWwFHPQ43rN8CMVXLP7XSmbtx38rw6Ochn
dwC7sAXEB5I5amgzBcrET54deLZnCpZO07id8aP0KzwrT45J2ce3NqPTAk35YQyZ7bY4ve0ObBVE
R30VF6M1f6P41wDVgVajifF7Vxr5wRyufx+4FmIQ+rRQS0QqMAyIXfrvzgpCrFO6B2TkbYOGLdic
4alwgJM9etMXlk535JWjmS/usnmIKEMjSaND2uTKwINN4VwWZj1JU/9I4Xkjyvg3FWqaP1KXed/Z
JU/hCYMZJPgX+0gm4+pkV5Tpj+itkW9RyWs6MJByw33RSLm0TPrQ0wdSDVtH0m+sHCWugz5ODPYC
vc6mj/vwlUZQchvw7cY/YUbiVP37T/dft/O0yp3pmnDTgwYuHmOvD7tIofiDuDx7jHkCukuahkL6
vVI7eSzpR7axO0dXb7sXtpMidxClPvrnNOz9cIlej/h4dWmieabbxhS1eKfwqtp+UhW4UyDXan7h
5vwO0DVuM+kfMftPSqEu2zdayGuPN0jwgDQ9GqCP4PVt0ojsoM/LiFF13T88g/LqPxQL18snZott
SuF36sY9K7tGt278ML3jiPqg+vDa/VdvoHWwu1SXV36yLCiPdgC88z77SYmbJjVx2oEH7X5S5L6Q
8OdoA8w2tJxzknmUtmjgF8DPZ/S+ccaEoP/MHc3F2xE6I6+Dfo7eCTunK97qPC8z4lcbOxQcPKD+
X+jBPgYS0snm80ijasos6lGkpQ14vdXsO5V6oXR1wwq/BiMuAGX9dEDmnGIq1GK92zxt9L8lC/cI
QXrrHDODDCYlXRAyyrcP7Drq5RPNgN+07HcfHOacUhoGp1mf8C2BXZ90j08RSqPWfpz+GHAa43uD
R9JF3vi8r+snFbIWnl2Shv+XKLs5pmJiQ6pPclpRGS5uarMPqeSTSD8+xqVfR12xMRXz55yZ5nRD
7A+owT2CXvjoZzhvCDZGNY6yrawtIPM+JVhWm8k1iw7rGnFafN2fOvjLjK8+A+5a2O1lmsj9C4r4
VvnvZbsIatjEWOmOj1NOmitYwRLC/4BmqrFynSP41aw2VeMRGn0KkzrbxfMZKB1vl+H+peBg4F1p
9cVildxLcmwVlzBpFShcTaz92HDxEWGFIapgEbm551Ag+NeqsW+uKMgAX1gHiUKee8YAE8NG5o9g
itSNsst91GU8kQZN+XMpq9wLvkX0grODA7D5Bs2jaMqHYRHtYRYsayhZFk8rPerXxu68JtmTKnqN
5p4qS4Gc0VV71vVl5QvaCOJrKokatPC/y6I3MqhFXUY3jGwAYjBUy/vFGv0YWzw9Xvf3udji7lCe
cCp33pAZSJ8fODhiYQs+mUc7ZCMKyxXADos5W+ndQZXS46zSyNwxtrgFnHk9F10+xgfYK/V3Beq0
E/etFEmLRm7FSVnkjtiP9ME/YgQgJoMgglTSw8KunuO6hhyfSKiB4dxyMGMoGDBkpp9m9ThAQfuc
nMZPqueYmImmSDwJ8WMOEb0MLsMO5CdYywMTVvJlaEQwkCkZ3QcvL5scxvlY8y7DfFyHvU4/PzCS
N9YNbGZ2Du6tKbZK0lYQUjoAGKdJjcLBW2DKddX5gEhtu3HJfEFjsseHrdlJN6nNDAyUDmwKVUrs
JssoxZlt3AE+KS2sPpR/v/sxXdmCU/85PmGuYrg8oAWxBpxxlYFzQZPcHs4XmGjcWGl2zyyoO30a
HBYDhp+5sXO0EBqGwWpQZ0GezFhcduU5KUd1Q7aLg1K/GmWUDTERxjsBwyvL3IUJz0LPsyaGM6Cj
M8hfOjflhM2hXPl2X6WSecHeYM3AEl0UelluiL9TiZtJsONrEx/5k/Ar9AC9EWP2Yj24h666LL2J
0cHfkOfjdISlv5AvaD/A21J5MbEY1Fwkio1VtZi63G0cdu6gB2c8HDViYAWrIHmV2kdEq4CN89I1
FhFs8Ly+3efP3Aio+s20g/yBfE7/qch3d093t4lMNqqTHub7eyu4QW8jDF/W/u7oaPvnfMMc9glW
ayTgtq5YCJH4TAAmmEF665QJXU75C3BSECOxHhPARm3vLEbBSxZBUHy8ftTgMb2MsL1QGZgYRuBU
WbF8QPk4g7dgw+RAbsN/jRuQEN/QarLDsgNXhdl4jdhIMQve8SnGeWTi45GDqGbejrd4jPddzeLv
ZHaPABu7DVdr7BGQjY/BHq4L3LnllfOClR5y7fi7N1bleo1vJZ+HJ9C6uiGihLXCOke5yzeXGgw9
zW2TTiV8nBpiD6smiOU7xGbqwRIK3EqzEvSZuABQfdBckxoTjgpi09xaIuby+bnmVlMcOJBdwqwY
4ZdxFpMOWYig3PD7iu0oKtuUF3QPYxCGCNsUnjQYIJd8AP78+uSwkSwvUyYuZwoXzBcMkyBvWthr
9Qpn6Y05Gvy351CuMdeaPILczOXe0aaAlA3zEMxMUYTl/dfcpNYua8DqyHW41P76Mr2wEjH+Wvae
icN3Cgr+Nb/0MIfKYUSpgVxe9muuB6JTVGWsUHefq9qHAEV7hKCN84dYfgyPv9kKzwkEE2v28qjF
/TIYWJp7iPAtQdVZJIxGVLDcE4M/dWQFM5klrL38pNPwLa6EeFGye3EHIuR4etfHnLCK8oChzOBH
5cuGornBW1rOoOMElvp9jFUMQOSOwdLmhFDPeRMUrIan7b9P5zO/utD1mVph5mCOjSDumjL8Di6K
bdZjrKSxc2MB5aYhLneUJr5NBfLXGeNQY2p8Y2H2Q4rBzgEyHpRCmHzPt5/TLo8hnkcIuWFxYDkv
uw5CaT44z2LYjw4UYAzw3zW8cR97h6CDpSJzABQN7wAZJjLEVeb3dd3dw/rqH6h1dOywjhkQVe1j
lgGwyJqOZhn8gqmDJSp8xJlI+FLdwusDSPfn6PX2cm2ua664a/TbuFdgJwPrycMgnPpdnLvanOAJ
o0OYiNYO0iTtfGil7vHJX8M7FmF4Z5VY8DJSkaL+vC/WJ68VC4920FAQsTvz4hXLGYs5GbLbz9Wi
3taX+TDDNmOW9ylL/Ga/3EomJ1iTcLGRXyN/ZPbIC9Dw8hmYf9R2kODyXvPHGEab16Wd6BVTTPn8
MhFB/CEAIshh6OWE2ViXU8zbMW/EOhOWlctFTbkxzZQPznbHjWATZc7dJyfOUAf+g2PFhJA/+J2+
pnfpYnbN6vzLBouJGB1IVqxed0x999yZxz8qhM30Ql896XtS/XABb0zU0m4rTq2w094Bu7nnMBjH
kEpi/ho5O3povFEr5C4OMxofPcMusGIQDxPe4EWtmxv47tNEQPWrn9uNyDxAQPw5PaiylBAINUAH
WKXbjBo6RZiUdwgab7hdBG2aRzA/3jByUrRk4yMI2G3eWxTvBNMg1j0mpf8YcwdbDs4jn3+7CxWG
CiQAWL6OgvcUTIMBCAfgQa8N/6w3edK0YXZ7VJgUpV5+cnTjn6KxnHVGm2La6xlD7Qw/ld+/jK5v
kIlo3d7P40HofOFvolw+JK17HSqmnQagEsixid4u2fCpz95XQPwnnDzACyiezWaU95A/HDt5otF2
osPQZ+O4IrOuvI12dvRT5rfVqLnxywPUlject0cETUPfKiCpoKFd95rOSwrhBcIaF+Hjmch8uQBz
PcFpfOOuehXHF6MvzjZ948EaL+4zMQpwWP0yChiDCJlTmf5vLDC41wwkDS+ws1uprJbP2gLvxlx8
BER4U22WQeiFQavfZbRpNBGo5ikkYuxfNsNaGVQiNScJHFT4aJx/dZwZQh2WbatxqrebwSFim1Tx
GugAP7ktxH4PbgZtHXEm7EteQj/Llq9vTz5YH580zbB9DDdnTz1QXKvYbW/suohWVKymrtdg8/p3
5KLecHHOK79TRZXZb9qToiCupv/by+ppczOrWWdtxQhbhn0cnqvkANOo1YiJZGOrAL5m0ENOiOYm
daEwmvE1xNbu/ENPQXJL++L2lp1AawMMKn1znEVtcIs+xhFdyMjecZ2O7pTlWCZxLvOQk/Jtl4y2
7hu4TWGnY2PlL1Az+ADeSqM7lqPRbdcEt51J14Of53F82z12tx3hnIFH0L7FqkROio8tDW/AtdzN
z+YGWNUZAxLYSNbUl6X+PW8uOIHScQ63ACc3jTuAWREVQVDCh3NW3YNKluu/1f7jHbWesZYCfVqP
hlYL/7SGP5JaXbLTMjaocOCiCIOADccU8E9dKX/dog+hmjFIg7wOzqUV/eo6ESYSWhqDC28vYdGz
T4NOUq6eyWZrzNr/mh9lrSH4XtUQtSP3GnIChPW6dfPrjVW0vPfG/bkTu0vWam9Gw+cBtGVk0nJW
nVVv+9Txm4X5994isbLRVj0PLmZ9GS4ATruxy5O72TX7ZwtWmqMdvPO/anIlgO/aj453xqrqZm2G
mj469jvX1eufdnckmWlIbQ5u5z4iJ8vX/G+NUddUpW4sfiw4GhOGLA0IdXMs1Ph1vqZ03SS13YMj
ElSwUPDpvkXK3fLBWnq4M5VJwUAp45fXegVdiNiYm4GDG47+S8p9NLfX+5aeJC+wbOvWobyYBnh5
EL+JqwotUnquRlx4tHU3A/GmzkF18klpinlm0K6T/szo7EziSwZU17u0g4LSYvDwe6yo+eLd7d/1
/fmVFIcIT7EnCTCA64Z0oOt2WevfdjVADkNNTfxSaQcoWgnRTBQTmqLh/SmNCIBJ5RvCINxP/QNF
ezqukATisompNA8xFhWmaw3ZFJ9Ol4IcRuaQTqcEh98O6Xhck7KE2a+aWdgTL8p/rNoAACwNv/El
rLFYDx+kwOZgjeEonjbOx9KTzfo+ZC+oEeCTcHGhu5wGbgAEHQjmMjK29Dx8Dg1Y2+B7mClyOnDA
Ffa5w8mvpgYb6ccPyfSKBDP2tYr0BVdDaAlic4xZL+5AAwxdm11FgcdFi3RFVESJXItENbL5uyCB
Rd6Vox1ILsqw2OZcijunCOFksjGIoe+BKl6jCmsAVdN/HeiC9ARYYK/c29/96uixa9HtjyBOgliy
mhySIh/VI95lT+EHEsvs6IitkGdIfKprQXtJuoWY6rJr9PDwCdZ77OEEwGKqxK5e4QFOM2jKjvTY
6WWc7RklJHoggPw5C4e4r+aRYD4pO3/LJbMlRl7i7aBhTUrDlX6FHiwEy6IiqYCKJJ0jDooxg7g5
kkr2uyg5xtrTTlMb8kx8Gs0OTI9gE56TUO+wk6CLpmzTIwpCBYd/ltQ8H1RHAO2YtgwG4Cd246AB
wHJAqYx+Jw2vaci3ZT7Kpr3QcO+YbSMWQb/v56zlHeJTfBY9rjbjQw0y9Hk+oZmiEsJK6CxxMBxm
52A6XlW5IzagtmanZ2uz0LpsFVijl95dIpDz5PgLxQnOKOMCz/81qeYP3lDsW1eJUNH+j9/k6VB7
qFTQ2ihkaOJ93OvPGL0xjhjXmM/Cx6zXVx/cUM88DfSu8LBlPI5ULh7J8TtpY8+kOI/2L9E7MQxJ
gHqJHz2avhH7mPjFS1JCM9LemED0mrBmCHCGWQQ5nOROkjbcE5DIMVOKsmTCTrdlj8VeJShKPs89
uX4M4FDDnXEHIR5kc/yhA8n4EODFpSwK0zbMsKWCFmA4h6EcRY9pg/bsaL9wrEtBdrzzjHx0EzPa
+fC91Gr9mny75Q4WfSCLXj1+P6eZRkUTVhV+0PBsysLC2AtPuFcMuFmWbNkWxTzpLkIYsmUdqB4R
hmHnLOndB0irzNUlXWA6dvk/ms5ruVGt28JPRBWIfCuicrRl+YaSZJsgQIgMT38+ev+nem9Xl922
JVisNeeYIzR+0a5kuBnpCl+6AOO752/xvCLyEO4BzlbYzp+wywnOJcOUKZwoLz0Mvtx3b4Xf8us9
T0//Vu0KMAKNAx0hrlMdfUOHj8MhhRX6EadbaCpVtxOHc6uungKvCLu6qXTn0bI7LpNoaxHeorYE
ijWR4SnycMzhuccppwfFchJhQiBAab7B7vVVCTmn4qFpPiJeH+FDGJ7wKCF1wmbKK94YJdpZNMUl
0bh2fs/8vzqBiAKB4NhpmPBlDnT2ZuuOF+xOnkBR/bzeJQ19cNP7r2yv6hv8+TJjhf9Mw16Bc7lM
86k6jYGkRSL4QprxyfeWnV394vO5sg6yU/XegwGR6aHkjo4HFpQQW/tM4EMzJf6kQWJfAf9K306g
2BxE0xMMvZe6LLVmaMtjyySAgj1mHxVLU8ejTfAb/PQBZ7UVayM+FzAXpaWOPUl1R4ieXHAwKxEH
DVaJ1TnOXquYJST+QW7XsPpzumYRY1SNXJhL3lk5lqVLMT8qIfwYdR+xzsmnYgS5Av1MhVVHdgHv
swMgftsCRCEuZ46pH8PDz5T4BdNWWJx3iVsMNLOJx3WKkr/amSBHwioCa8aDePVyFNMWfkqsWwfA
MBCzwn9+VT/ZvqNS+msNDNixGci3Y4rp4LY+PGkzOCLqdN/UlhBb1Q+jiAxXY0o5VImpwXh7m5NK
tQ6+0vAAlCzWy5ZaM7UCcwPvA2YGEhfh2+hW6XOZSF5aQ0N+v8+T3n9wFKAxSktiWIh7SXzozTJb
WOZRjjcUcsQnr2SmFtA5xP3ogb1aMKnTzBmJa6PkkZYPAW75gGGj/2TrLRhGZB/F86yCrIXL7sqe
8/oSr+qA+aE11HYi49gyFN8jQ5SKiUbBrkeHB4+HcoZAkl8Raqcd0lowsE7tHopK45jPOWbE2le2
H4ePVtxBtS6xEDIX9egE9B2tF4unRLSS8lgoy7zaCwwlGnsGeWTRkyuv0kxg4MomlgORWZoIl11s
8SGJT0W51zFDjpyZ6jCLms1sfeZJG2rMniNh3eGLy2Gf7BQETKfSuEQiBkR2HNvV6JqvlfjaKWgg
zXmusvrXgT9AKvsLVUcq4eJoJ3Vyl7JfOJzJeNvayl5/2SX2wPkiltwSPpTh1eAD8Mrgx+B60y4S
bf8ESBcs9aMBS0ZaWjPOPmvGnX8VMJBEotBA6EK47+OSqOJYtKgrr9xn31xCKq7qmwf4Vax5fJWO
N7JiL+rUbabMs8amCnyqHNAtVD9fh2S5xJa3yVRHQzgj4c4Pw6BJFgwOy3PyBQRAvBdu16i3t5Lh
5xlmjLkvQ/WwmqifiwabOnUMw8Tn4L1Upk5+Aprd2gIvAV3HpWaY9LoxAsfQiae6w8wnOSjdXLzy
dDJHYYQhrcIPucBbbxOVXgkfD8fFueF1fyRr/VCEKIcEfgJ0mtlWwr4FONdNVCsrHFNfD4xE63kP
mtC4KpMAdGSqnS5DjrDGTjAIngyhKXJPs3/dygvb4fgHr492WLYfydMLC5sQ70F332hg4dndQ8YK
XxqJvIMDobD7wwIfxJoenv2+0nkA59juv9Nl2Sxb6qhOno/jSRO2mexxmpfIrDW3BeVocc+23wlk
yfc5RGzDdPMDFVn1UGdQmXzR8CJWHb5Hy9cDNw6zd+TpJJircLS8ER7zV8GkULVk2t/OSsCBEYx2
oBwkQQknJhBX3qMGPZwTNnYr3ECwQevdPN9J6FEkVqz1Chwx2WQAT/hnoNmgpOUEZKihWTPo7YMv
wTmQpfmAT/dL8eQQD9aKohj/02dtdZdaWjXKhpOVzDA2oWUOgUq27ARzgMLqCss8i4DsF22bUv5d
ZPQbfjMz/bIhYGk2eRA8OZjbFFBVwfBsMnH9MYyp3XLjDMOxkKf3fSnKwnuxv4dR61Ce+lzEFx7i
tYjuVNyW710bV3aX+u0TVgNVgQiUpPgMQzrDabHBMF1OQUzBWgyZDbdCW9ZspXQTg8E9HdPA8Ned
teDAnoSvzB3DcQazLXa+1S6pVoxnizu57p6AlpgJB6fNrB4cAa7q7NJSRWfNTtIPWj1Nl4cKWiRg
FUqrHo4sZeHLTj3TV8WVmn9kyEv5DeJqFNgXj512KNpDSZYXAAM6KsPNdVw6ER/5eetrsh9K1psN
L3ZnQIr1Ki3Wcbstu43W7sdwEaCjBmPq3BlcrADkhRfghGAonoQdcu9372VOvEuEZbaT9A7mU8LT
NmCbU0QZtlL7FcU2miBrZDyD0GfmmZltRBSqNt2ywtwg5V1Sv2Oe6mjVSmVkNbuJCZybufqjgOAc
1Sts1IrQZObq7M+r/BHu1HM7bdWbflersFdf99oV5Cmb4ZI+XaT/ODFF8xI529umrx4siF5l6MzE
6/tPZstawu19zWH8VXDp0ujWoh9mKBVb+Pe9IZqCA6TkNqrr/j75q8ILMTDAdkd08q9VLixrelLJ
M1S3waY542JT8XP7F2bix8Em6FZdv1Jp2w1fyDgyWLALvcDKzeUA877aZD0bF+l7k0MGN6waYRfy
vvoYC/u89Mtu9cpXbQnG7caJXwMGEyXSrQRU0YHD59XYIREjfl6C4lOfzY3RSio77d0gXLRAT091
G38z3gyAGFRuKffQAIt3S3DW90c7WAJsVtV5azCaF2Kx6CEn9O74dgmidEtmcARC6SsKml5cpMU2
hwqylQiC6O1Edbrc66mjiNYyrZgKIcTqHPo3ds38N6Ltpj5g1sJzDTELSjfUyt4B9H2xWIjnLmnl
rEhzeLbwQmdkjz999nJ11EJIvWj1WRsEAFBPs73C7sitETnie9rs+LHMc3mOyWODXZ2UdkIL87ZN
qDo1BGlbQR5PaUNG2lZ8rgKaIgnv1/GmMxLSPTlgMyTOjZfv64Gngl++vhPcFBEG4dld+ExbBdVj
cmky2yXisXPfRCOAH0I0glKMjy0Zcix82Huxq749PtKbh1ZbOLBKTOLYQYQxBYsIKnEzY9Hofos6
HZ2Q6JqpY8AXJ0QE+lfmBKXT6hj3OjmtL/RzXOgEe6YRVteSJIDLNxNqGU8yfD+5isjdwRI+QnBE
8F56t85CI5NAhLMkzr05IJlkWik4D9AiviaIFmDkja5IEz06OZLaAQII95TjFkTPPKmakw1OELAv
LUrVwS61Rk0NMA/xghhHzXJpqGizcdSO6f9xruewjjkCYHW6hAoW0I9q8NKFWbMNKusWfyROn4LH
qR3cHu+ZbMVKLdEFDLieO2EO583CJ0OXqNgYOzisA5HWAICoWLYoy36kMwMwGnFADbAGGpvpFXD/
FxMfoQUd4X5b+OCN1NvfIydpXZ0Sw40YV2ivdQgTM/Kxn8aDXdU2Yr2L+p0a7d7JzE5I/3tm41pP
dE996nYkQ9DF1LpywWSrnNdBRoGjgWu88Jqh8ZUJX3rjrLzDrhj3n5/qgO7dZyQipiu6gugr7Ekp
paHLfAZV0Zq5MQEfL0Y4DA9iIjFFpnb0OpQ6uPIv6HMYpn0zpA26A7srG9O06EEUDcHXQ+hSfBU1
Gz0iNvhkJvDNSNqw8nUaRFoKDRqopPDJAis4Dw6Uyjnqb8CezP6Ag8C8W+SxW772kg7vtisBJJdx
cSgkTrxs0YsTSSmg22wMT6OFMZcC6HJAbVbAhCEVwQ8PIBMNzGqMI3+xtux/xBteR1k3gY+PmtQd
Jm2QUw2veZ6Ywry2enFuzXkGmgxflz3tnLIPB2C1DIKOMWZ02+h9hccKkZQ1kSmu+LqUb9YQFiy4
aJXQRr8K2dK++Qcd5p8DJGjMEmFWOfwU4STBQh19bcORP8yhWifNWZUNR6pa7xBsjRIVmvLciEcF
YK+y6t/hNKzzG3ysnHtNxdGlbn3DT8oEPloKC+U4nipHDW1+8UuD6sf7wXUaMJB8m3yGwkoaYBMz
TmDzT6w6XIJ0DRCn9ph54vPpVCM99qa24l1GNgH9ATyyyelwqCEsm2hPfIBuS73GJebqcwV78dDt
2y8GAB0nCsX86GTE4LB1ho4JNxqNq+482Wxefk6UDeSWAnnTqni5KmdY70YM7xtPJfdaXOjlokC+
gEaCORJYPRJKrCMKi8EXRSDO8zJqMxKK6P94J1PFYNHWmeBiL45ZFwLuQGyU6nEWQmuVZEvH6IzR
MC7zwFepFZcuXGKDweTuBRzZ2dxqGD8joADpmD0XwbwaxXbMD7KyyAlzgIgoJGNgzTfvV7I23jJw
EwxaOZWAIQyIkvV7RSknmqFiDyEGa4pxLKm0dAhclRhSybBXdBH+OrW27JXAiaO3pU1INUOhsRn3
ZkOr3LyHdZU0tpkyIRKUmxLFy1JQlpqO43KOOdizcjrjM6m1ecvUptZ1oqeKdVYM7jsPGSmqUJRF
7CYlM/3IZfGeaS9OUwkcoyG/krBeiqfhIeO+uRYU0haZO3Ud+ln6CKkN6KFr7L4RMIsfeURL9QJt
Wo0y4kck7HV/Q34by3+qCLfuiWxVIrJUjg9ykKKAX8KEw2WZYI4Ie2XAr9T5x/WaXPo5/qQzHcn4
WjA55lwPwE+CAYf5KR+LF8HXSg3SA3/t11Aoy+H3xZPF7sgmR9w2JIMfhvBZag8fGnsVptT2i/ks
Df5d0CfEHUeZaSoP6+4xTjsMPS2xg8zw/jU5uYVqElM62Il0RYbd3zVGFhJaLvCrbNd7ZYeXYl9Y
+6e81ijbmGzdMjSuh2i0VJVFtK5zh6FPwcVqaApY7PYT+dih/Bwd7ZFRI8Js/Jy0mZxRkFaWAvZA
H/qhhUEcw/uil1dhtcIEQMQUuV3iNDAlM7p77drKi3EZsyqt+EBSYT6XVtlHfyRRceZTUb9awtM/
4ChSOvcrXnGEik3eRMqGwJk+/RuHXSLsGxcQxkitfPxmYFazt/nZeCpv8ic+qBVizcyqztUPFX5q
DWuO3XmyRZhqR1sFbTVPLP39ixFTfsRDUytsvBBx93zzjldRdyw1+7UvjqOTtiQwoaGOqBhgzy2f
tW88NJfm1a3AMG7pc8EF0FbhTxpsmUChgIusB/aIDzbpet6sHwE2dVzC5Vv3Wc4V/Hnzok6OiA1O
Bu9VJR9lpSHcacXFygY3zWwNGpCdbh/ZucYGpJwU32oAELDpiZxSXOHt1k64hqGfeWZ0kfFkeeP8
6Y2YyGgU8ewg/qKToIVJ2FtAoLEfT/JbMqjdLkmezA2mZfO/Dz1O4HNamuo384ib4P8pBWBO5zAf
MRLpz0n/R7jWTgKhBa6oohPwLun2pNxc++r0TH6IIsJrmQaJpw53osYmXEgOoDXZ5A/VsAis/MIi
ZL6/NZQTJCZJ2wh3mGPJ+Dn8MhJnON3wzOOT0VrJD4dYiqkHqa9A0ylWIljngVSZbg1/HHvZeUs0
PJCC7mRkFIjSIQJaUfxYOIu4hT4hBc57b6YuRPoZ2omM1lT3ADaepxflDFvWqttp+jKwFIJUHD6k
Xt8tAmzVFwTNEE7l0CvgnxCQ0eO9zMMAszRUF+Z1BAkw3Rk9IC993vgvxQ+OTzfdJE6C8UcA98CJ
ka0J66gB5F28X8sZPBByLuGKEJUS7yV5Et6V2W42LBo08ZyCxq7Gz0pfvIed8FbnTwRJAmN3usBF
B2moxtiMkbC6C4/qru0vzy07KENnZGZECWAA4qhUBk4ur2efTA3CFa1T/UUjCeS8NM1dk3kcyfSE
tIsc8MIqITKaY/Htid8dLAqKCScCSUVNGTnGARe5T2pDlns8Da5n+D8xEwE+pocAmYSDNY0liAma
/fY/JKXkTMNmssfoYSprmmnWL+Vfub4xmPZTbkBRe85JX3hTJak7+c4rj3/l6vQ21xT6cumlCOkK
oQEynhhq5KvCP4qgdDRM2UJXVtYUovlVuBS77Dewc7+7Yu8GZbNYTzmdMYQVImrIED8PN9BhsBu5
tEWsCmZUfxaXIbxJp/Yr58f/SXQcwrKUP1u3XvdfTKcqJleVwwXAUoVpI0UI3c6UVsqonMIvxCB8
ocIjoQUlpmV6KAgtZGtL3YnzCy9GtcfWxWCIp+aX50i+8/qdUU7xd3V08wqok+whIh0ZBIBONr/9
nffIwy9CE5Br1CB2yaueKWCZc3ikLwOqLT+HJ0Vy+DpXgvgjgpieK+JGZsfqV9fnpqssuyMF3Ex3
eFINsH5ivHixhr5/v7Hqhnr2nqLKOWt4gS324U4KYIOQBvkgLNNw2WoMrElrNhndfeaw4oBFOxYC
vXHCf3vUSIwi5gB9DZs/TSzFIibmqAGmwCI4IgFg7ydW5szNizuXh5dweh0ZJJgXgDcEOs0Hv13F
DiaYdItXbO0jE+6RCx6J6iizRcAuUtXExQv2RO0Eg5PViKug5SDMQkJEd6X7LM73TTgh+zG92ec0
drMoq6p7+ZtuAJYMPznKn7NL+VCWPEyNboN5tQvWLBdL3/ECmi0zKt4cOSnyE3B8LgoOEidjCXMK
yH3y3d9C7K+QrlmcoNTrMpCCY9xwL0dX2UGSqb6fA2EWPD4n/cKQRtCX7E/SjGOfoBP6VbokJiec
x8OWOQOndIFzPo2t4kPOydPzLLZoPMPQrfIl4k3mpZKjoX1ntQD8wbE5M7ICqtSJi+1/2EKN25Re
8wnBjYv3+g6uNIIQoT/aM1UmjyUXUMaIk8PNoYjRsumjcNIBkqiySabkhLxzm0YsInRGtSCjdFti
e8MYD6di5Ufsru37AXKK91z3h48tWcKLAIkuHOb+5ylu4Mwo94JkUSbTAJkyAxen2eS03SiEQnQA
UORrcf6YCf6jv0c7ng3CxDGJZjJHEw3TBXqtz9KjmWKBCqGbXxB+0P8/nw7lDdiBmVmzWzCZdgHI
AuVOYRWcvfT0pAUCdi3JKVBQXjEDGueTDSGAMOGgTASzWzXzCKelMOLagDHy8BEUAf3BsN+bf7WP
6XDYMEOSyAmyMLSF4jydiK6CH49FhYq+6SktoJjzPIOvz6dlC07KWbPQ/nQQEDY9A14eVTHAcuHJ
rfeMLk/YkRoJfpgO8LsOEb7HZ3YUYLNoIxF+TNI4/Y1ynqRIzL/mJFBjb/Bc02JR2yJMSEIPVFTm
niOLI1bJ1ZGALp+f/Q5pWAWLECqc8Sms5EfxRceTk1pH8B1hVtAgY+bW4lzttiy4aptVbmfwTqgc
Wcw4xXjQ0N/EuOEjdyfz5h/NgHXHPS1iu8GzB681iAajpfPreUaI90Smc4hvseDM0BOyPUb9CY1g
8M0Hs9jUCoRgi4wpvbZBWgbrzsqKzi6KD2yvkbEwayQu/jSJDTClo5mEp0zQZ+LBp4mhmnMaThCw
FaDo2U+e5BcaLcR9gve64h2eQwoa5g9R3CfpXBh24QJjZ+kvhWJ5eFNA5XbjCiICQMX8E9rPFlI9
aPrTlsBMNqysp0mOoju7sZGiT5EvXJbkEf+3eKAWtq0rKMg4bNYVyhAEJlBPKJhJ/Bt+gW6nqvwX
1kBHeD3OC8wGzUUUea9bXy3YAzH+JVAW31MVVamMO+tN0P2k/oLi1X3wDIMXmNL+Xbv4LDK1B1DS
cHkOfZgUKxAxqBQEwsPumAwYwfC8mJnH6Ad2Q9bjytyqRwXtLVIw9k3hC0uAl+6Yl06x85f9NpcK
VLPGZbgAQS1fztBb2jkG0xqdA5zIcStjtuImtwo08RF9qrBBVYuOH3Ht08U5Jc/9pvFH/VqYU63P
JFv4HlEQwMmY2QUspDi/kAzMTHFrCMyfEBks4NThzUu2SUhXZUO6g886+6o7InCBy1pOK0obpuOE
gwFpEC6NdTkzM3ySyALFzCGDBCx50V2SF9GfyBpbMZPg1NAJkW9djjSOHw++tJHYYG88rzCOyysn
RTCFM81CIq7FWzqsWmGZXF/fY2IVKOeAsxrXwPZIZQ4x74QJPJnYDZFDv6SivPL6O7A83G42LnZL
C8Fjf1eY72L+t073BLn6/+a75KdQsOJO+SgWRexMRjuy2+I0J7jkZoHv0SGHDsqB7iO9BrgawYhA
s3VkTIVdbiEzoIb+xAKEv6D6LTT7fxyLXem/P3Twsw9O75AzQLMebDZTtfDdjGhFwmVxl4ZFzATi
YB5ZpYhVbKZ18NLmuEyoVEOsn/DQxjsoIuYdQj4hnQq3U55Ld46ZEMyVt9NaKZYkxqZjF2S8oxO4
PY/xnjqalc/OVa7HGkiSyFDYs1MVQ6mX/FZsLbAVyEm3+CZ9cGEDpgskP/Am5xvmKRoTptTtoK73
zFSkzgp+w+1T3MkIA4uJ91zuzS+p8oKnl06SUTHG0AL3ymzN5p+6XNMR1gpE9iexfVQLwqklAieZ
K8UFOSxeyY0Tq1uorZSvw8wb42P/VWIa9PNcUvfguIz92LqFEt9a8CcmUpbHSwRYGT7jLXA57UBH
QBrpQhQ57DrFDi9PDNJi+AkbUV6KNLVTxCxQyDzoFzOYoPklPMqovXMKEEv5IxZwuFU3BjZowuAv
ge/Sn8wYl+05XIz2iIKaiLej0h6BxxtLh/BCWwdBSqY5hIZ5w0CSBTZpDaAn6EcAyeGhPIDjzowO
yY/nYouwX/bGTgy8d4sFW06uHBXomfALbtJPx+zMS2/V2qho5gXMn/7S5CCIZIjhlo2UWbcHfH6K
M9IYBgzDTh42T32SsdC3uOE0l9N0Rs9QWVm0zU/BDgkjlPBePAYyLPUfaY0Jpt2E8jwwvYjlk2W8
8kOFTVN0BbofkUKi+ELMrrjvpxsEwE5IDD/HGa49CjaCczxKAP9QdNwU9BAKtd5I4YHZA2rL5spR
9cmEZNMgMs/s/mgeq2t6b1fqvSVZ0IpnPmAqRx/OpeyxnEtEcE2lM4RrZBqQoM8d0BOiHgQLMOWH
T242qvhrtAd5zBcsHH5l8UPS9+K9wVA5WwFF4jp+6HWIV7Cx6HvEvzc+khzV7QoAQNik2rx0jL26
CkuLMOdvYLMO+SdRn3uAdwSD/+qA7h8VacNvaPfhUj1SmYDUBtcn5nBk8FQH5Y9sEs5wmikcLWh3
MS6FvINhKRTlxOV1xbfXgM8DPUnsAnOg/5i32GTLtTOasG+cOHe03GMVJOlaX9V3HnUUnBWmFzrF
xWyCh9A3vyCeUZIQtsW0fAKG2aCGzqJqMo/pn+CVDiCViqoy883HBJI/01UInvLFc85lZY3deCKz
b7Z/AOfmu/nlmZuyZKO5dDGd90eF4x7klfRwLOv5e/Ng0tDXW1BmjhijJdsTGZmHdQH0OrxUIgev
H8DvT550QSIhBINaykm2gQASYf/13v67RRUG0Lyz5414RBqp6bIcYTI2n7QOPI9EtztUTl3qmOpN
v8TxL08ZUCU0INwmYFVegK0URqb0OBS6O2HLW8eP1OmxQL6LsgPOg7L+G1Mw4VCZ0+MyQSqqhzSy
YTjH5GkOzht9vtbGOjwUJ+WT5pLxPncZm75PYj1WiT/8wB4ZbIieKV6JNsVIAmvit8Fwyg+7RQ2L
ERQYgYdsKzj9AMDDvHnIohdAXYcG+dBTG2BpGzywzWd9/D+a9U7mwxUhLsrepnUC9Ky5Rel8gtpc
Ux6fEkQK0z+hdZAMN0VuSKt2ijePpzc5DMGC8qYzHw4jypjmWJHH1W1JVYJfmdNsQEh0u83wb2eF
9IOswmff+02uDXGEFnvgVLEBoV6w6lkTLKf9Nt/1HmFbtQVLpKpH+4LGepB87VNdc/ZwNJYX8UqI
dXqh8iro1FqHZpE3hIQSqCWAUUSFNBd/K74ZxtAi3lafwVK4MHwnwOxYn/nEAY3Tlsb5xVCB3pnL
hbH8tf4hvlL7pJTeRlfhK/MpaMWbuWJ8JtxpYYYbBQXUrFt9Vtfwx5p6ytJjM9UtmGfQT+J2EZGs
gkzAsJNtg6ovWoVWs9B22u55rrfdAiMfa7IFmUzksrPyFZ4bAtKNM2rT9QjNFy31Z/NT7dOlsir5
7gSBKppxxbJgnEL/BKTHXASJwhyZoOHL8KG89ldkLVzkK/5CwD0g/r85zsC9pV0adncPQwaPstx/
n/tbdn6e2xt0dOMLWJNkcmDP+Nx+sioptBhtUg+QwcObXIf72RSZsiw9KMPttiB0c1VutC2agPdd
v8aYmcjWmhEh7pv73stOia/sNBg9fCfIQEaUJzd3y/xzVF0dBhlqF+IBMqs3wM7m5ACb4zyMMTrK
FuwL4E94t+Wf8KHk0g3PZLKQ+GiC5hhWr7qUaUyvAPLVeVFSrNoV0M/1vQSkQb8IhUk48EOGr+pq
OpijMr99SEvBgx3gqAQ/LCr2AKwomNYwU+N+g/ks5G3uT+rHfmlaU8pNa002AvSxyOhj6zH9ZfoE
+Q2AkDJefpUbssrwu5vs7J8aQkXkK+P8V2AT5Mk0gBBpRXyCzQlN9JQZ6VK2giLTp0KqLGDs5vdf
fnHxg2uih4IdNVbwk9xn55e+0PBbNk5BTBrS9P5mof0WwEg98+22S+00yPuIB6NRrXc6EQxh58CY
ILh4Sa2qoFgOl0PPWJikIjsJbNLVp+x1CtHAGiVLxSPqzrcrOABFi9Z9klQDejd1FbjZrd7f0uWJ
EE6nO0NBxqmBORLqDnZNHIvbxZTIMTm/ILOBQBlPFQQWRoWVPAbEzAgZo1OwL07ar/Ir/korjiYe
TuyM+sBinjJc+wNDkupRRxCsKA3KW/yDCQD3RD2AuDOX9Qr0pfDhUrv+S7YGZ0H2ZFryQZNU6P+i
cOA00hwCAZTr0AQtlrYKEQTtOj8TUokDTXsOYUa2uNil+xRlCudMb0c/VIoEySIvwpUPoBUXmY6Z
PH6i5w5m9jEje2uFbg81xZbmm/dFiuYkW2QTl+mC0Zd/xL80Adkbkmm1OWfLcjcFJ+5GUhEyUDz9
QofIji1ql+p1j1PnfUiCkcGOOZfi9BQSc9ipl6RYtEzgDauans9FuRPURTN6iTjtI9NsHnI9RsAd
7HjDhvdQeKm6REhQY3eDluwbzmEY2VNckIwn6joup2siI0tzWTUQZkwgvQ2jYHKEhKPEafBLtF+9
k5ksARMFE1NXnbij2l8BnBQwr5mXCLAw51LdzKE8fu5H8Qip+dU0NjWVQDb9S+zm79e6BE/nuJXV
bxWjWiDi52rM+i/09ap6Qx49/irN97SUeob98h0oFAg7gg0onwzorcF1If/rwtB1dQwqE+9ECpqx
ROqAMThVlYWw/5fB/vKzXSM6s5VbsQsWEYYcc8zRAckG566uAu8+tT0MN6HTg7FP/N33x5GL7YI/
8Pz53AIOR/3IFfRQ8sDoBZ/DshurdVpdTpPZPwofHOB2fs5RNk7Svg29ijfPrBEbPweplUXjjQo1
wKAAqwMfbUW0y4gdZiMgF+mcIjR8fUwG9Uckjj7tIEegxkEHdQSXJcXLz4h8dwrV5GTlnbq632Bd
lW2p3h2Tr2P3xQ/OtsRTIoWITpGFfwoAN2o9A3cLRAu4IBwjt9xhr2NxGqynGJzyC3IiYC4F5Frb
hEf9IeB1JMxVXiKbENEbyPQtsZwjL0WqOs53Ed5biLMO6M6XKve9cwiBx4QNj1BfhJWPLAUHPi4U
PmeZEx8RVXuZzxEOUoxLBObmKB2X0T7FLeCMK4iPzoadkevLy2Ha6OYYCZCUyAbGrnDAroPrJtnJ
GebFlixFsGfzPDig23yaKnPV8hPuMPvsasJlGYgxEH6MdpB4+EggY+6xWJDvDFZwHnhZ4i30oSpO
kv0B2fI+w4dAWszCeckQHzcj5CapsHz5vQvspGIzRP3ndQ6mm1/yw4C38GmuZ9/xJxX5VfvAT8QR
zgPhDuMOmHVZsPFOSAZqWeFR/uhfEIobpCvVtvLqNWpWio/6Z/bBq8ES0ri9Dlhl8vxPIr9oT7DK
oTMt1c2vCJHZafcYV877RePg0InHHWiRT2VkjVxs0sSZzlfOuMe8C2HOBKHiC0+g3TWDrjnpnW9k
TK0YjvrmqsDWkFQwZJTtDFD63KNq6tx+ahg9wk7RLVNAYWti06MRHcjrqdF7qkRwja5wFJfsQ9A2
oA6vga0oyCWI4Bh64tvJXUEQPa5AowHSYgT3OYspJzWCpKSlxEyMa4G1PbGX2qd5GT4qvo+IVAgu
i9cHViNgYZDCKBSNiXYc1ahwcSi2QA5Z9WAthQtMti7s1ynYYuJrtQsaS+SWpIZiljERFe2MspWG
/flV6PMAFmQxpzZ9MjJkbHpps7nUclzNkf2jY2aMUgZusYCFbqHJZEA8yC4sBPOSVn44I1yIxV5y
DA/vYB4VGznSgQAfA1uVQAGh63fhJKwG2s+90nx2TGWZrW6Gl43po4d/mgO1VZ7mWIodrdX97Bh2
8IWtF2jGlAbEwDTzaOchWIAhZsBHhhVdFbxD5sofdsYL2giGTPkXRD7hRzTc1322VTYqnDkXsRaz
GG4SlYsNM/qPe/lc5af4W12/PESEJ0wauP7M1D9mmHTpewbrDZtXdCpOEWZ4O/WOsdp8FlEOxz/6
dPAMP2NtAjoge3mnb9lpXp0nmYgSlUI6hEbGpqnmv71gRl4ghj/hyGRRbdGy5pFnQFvrxeQ6ijDg
mm6bN3i9pkli9aJAEg905B5+RB/7MO3wAiEXr1swXCSFLKIehW+LRTrcZMV6vXdPZh2GXSyLg8x2
eux3/dcThi1kV3BJxswtTvX9bjQ3NF4ajnLtV5J/FEzFwu+OxT259v+piwSnviPo0xvmGXh+6+f6
Lk84EV6RU2l0JsUpVhYRcLa4qHC/xYgT4SCNPXZl0TQFA5ALUANlEeixuCvokoueYmkn4onJuT3G
4dqEbC3R2L4hXw+sIOQN78UVDt38X/iV42z/ObNPNv8GFv7/8k+v12263Sbbzp4cxSVr+tLkth4d
p4///b37n984aWP/viYvy0/6cFzpp3+RLabvvK6nz1x1b31dT4EIUG62aMw/Cexcd1+oMr0pKIFu
azdl5CHl/ZeKNFm+UgHbwW72NZnDEdnLFH9yNH/zUyaLaWrhbDEjHpAi+Z91es2X88/kFp7ppZzR
wteEP5PbPU4ep4Eec/jSeGlY5IEjPBdVcVYEV1Juag2DVwH7X5ZIhvCvq8Aaa9nVQhKOH/QhfVat
mmj5ThCrGHgugrm1SLQkW9bBCdL4M/5BKDBEdnR8ns3O1iXvXfkR1w+/KRlgaeZLIvDFRtK+pPH7
LeHLILIZYX9ZMjWJ4cobMcS3Bdw5ot2QzRJ6UP+VfxLZkL4SH7VdcFIPkqftjF28EDZTHEIAxPu/
FIJsre2EDdtRxDgPboOPrmERryc7MCBlea4szrAX2aSeHta86lzBEyK+mqh9J5ZhukU9cODdPNcV
MeGWcrqMh+rRPLrHiG/v68vgDiKcWzeTp676TUGO5eMcEIgeFtb8vz8PDeweQvhkOzZ/0DKwd6Il
d5LwKhmnyljioYchw0NhKo05HwZV6qepki5AKKFtOuK+9sv7PxsiZ15cdOqDyX8onrQDDkwBIu/w
VmYT1whzKC6zK4RdHMRRaxhXdBwdO0/ZIByT9b0CsXMIPNJRvee0sCjRe87qwiGCUj4Uq9fk4Xxp
7+ZR3dYMWCuqIUKkMb7CZYy4pvEi32OOJPqnkuWieDiZ2fiL85OwsyOTJIDegdcqxoFgHCuBvwn8
ffq6kvMBtbSD1IZuCShL36pbyqVM4V8GWLRtlZ/JMCNYvHXHOMvHnO59and16gT275pAiNqVCUN6
gdGvGtPqAn4Uo2mospio0SkD7UGTz7inhf/fH7GY+PyzH7cg3Xr2EzJWoKCYcsCmEGyoaHxs2T3x
5jMdhWi90Au9Yf+gp8tXGFhh2McZqMA5IXdwyrriDk4/QTmLP1zBLWZgi54gRmzZIQ61y+ExQzeM
/ImHnpfMk/RcYHDpTWG8HfZJ8pLnbVcRftgw3Gkd9U8hv2C7ncJyJCfx2URpkkuSSybnUVJdJ+tY
0EH/BjnjhKXs/7F0XkuqYlEYfiKqFFDglhzEnG+oDipBJBnQp59v95nqmdPJNiDsvda//hAu5AjK
tX91zqvNv4wG2ZejZ7w6n7EPtcKUACiR5VrOXtyPSDlenWX+RWxOh45HXNDiYEq0wMA8r7gndNhy
NHZL+zEDhzLH39nIv8dI60haTZ07kRYD8xY2ZMSm4TUUIVS5uYDdA7hvAzjxYnEfmzUjfySU6MoV
2/USb2EzjVoiMT6nz2BzvTqj2+Yep+aqsHnShMIo5CqUMwAis7WSqLJ5Rv8eUsS/QDqwoah8IOk5
GpJRA2aek9kKTvu6O/aB9bzW2uA04Ez/hV7J3MtAvCbFWeHHMhWvMNzcLX+zIkXhnJursPy5OQ72
O1YaJRGvO3wuNxvdJ8PjFQwdCUmzueEObuH0LzcW5xgz/Lof37wG7p3XzwPgrxKFGDs37mPmgwpw
BD79n+U/VGQCOjAIMJkOu+2C59gSd+Ovaiuz+81l31oNX7fEeYWheE/IUnBEygZvQySCBzIXH2mR
f5uHAyiVqzMNcyjwmMzm11hKpw56U7Mg4WDg/73L3Iina/0L6fDPmd1iQC3vSHYSd8LrFn672V9Y
Qc3beX5CAYrh6PAmZFg7Xq0V/+W8ueIMAJPmkL25v5v1K6IT8La2Li63pRjl577tW/4id0TIyC+u
1uJMu3E4/9LGAJqiAXiPxbubuSvLfnHO1rj5rVLnvJd5uqUdQgbnTeJ/7k/1ldMdDRtd5gE/cI4Z
8b48X9ho/JZJ99+pzzE1QyKCdfdr2ppf9MbBiKCzFSg/mFhtclmIhAXmEiQtiA+03Db8DrytW5MI
kK8PKT+js8RbuO1NNt2xyQ05KR222Jo7P4iLEi8t9ul/e7XIp0ynjvgE4iXSzkdhsa7NrBQiPwYR
3urnFJgOszUyiCyYs3xCMcO1OzG83eFvmy+Crxv1gEZMofgwFhPxzZN7rYLxD1ZdEOfEFn0A95qw
Bbs97gziX0b/5K13NtC3q2CRKD5D0hKqQLFX45fI4z1c0lADmemwuBEqAxc43WQW/sCVfKti4mHe
zq3ThwkDE78IeFgcqV/ubjd/2V9fsHAc9cfw6i8iiSi8uGewA2+iEE60S6fC5XHMJnqAOjeZ8y3Y
tj3R6eQetsCxNGuO7NpO/NHxB0vNATkJiBIcHD89FYgsmbD84gO2a32mUL42bYnM6uGvUbVi5Zq5
YywScrtfyBicieIG7h1etaTI7xiDk2lViYF25aGdLRbUvaboezHHA/ujIzaauG5CHWsLIROP151l
4z/VYPBFSBUvDO5U9CrBHN1X9a2+F5+KnRxr/u2nxnAGN5iRDxRY0Jwj4PHxhY1o7cFzMM8R2RVY
2mDTM4xIsSAJklviC/Aho7AnkLDcMKvGiLUgxCCr3JO6FlauyCrYORnyfhlQE/HHNDhakpcv6+mX
YhnemMqcE3I6xRrB+hLrej/lwB4qNFOOiAp5zTasIPDQhA/vWcRWXsPQ6WYXgwXLmX42rOI2u4LZ
LrQTyhuuo8fv5mIFqq2g9Pd5PAvSz/Crjz8b2S4YICjOW9wvq/OP4IUeR5APUy9nqSGnAlQDNhEj
iTnlcHXICY8QP+k9KGBYxotwQXhm+8H6MWP94jsR3ao4Rjh2E3NysL4e0DpX59ARvqB8M7J6egBY
Mst8eVs2v0y4qI8JkyTxhOwdMmxgIfICmOGvJ19j+J5/35LNFbGL4EU7KZhTzr5eHCWFaxAZKZk5
02xO3coPhTc2M1quxm4CT5C6VUTLiQ+Bvt7N+Y+oWCfXs8iihMDNFs2Zzy+xjLOFg2uBrS5vE1sU
G/edcxLo7iCMHO/m6dT9/FApiL0crZZdxMr07v8gjuPXomDpXDmgChibgA5DFtkNbpNICSOD+oQ2
5PdpHIZPJH9TmB4aTSzz1Xb2FBISmiDco0QE3HV1JVEvp8mHsYs/LVwfzbsTHQLhlIGFCE5r8FNj
yCVMInnYblMc8W5YFce7aMFhIwEHi/9xDUBbiDzuAjeAdfCDAyXNehnDY4XJR/uoYEwKzkauTAzP
ApiJJ4EJFO0MTXWAZrwxqRTLmIxA2nfhTQZuC6AviNDJ/HKsqXA8ZZnuBntjiestAcFDT1mw+PRv
GA1D6hbK3KADNsTJgER57gaTm2QmCnFUy7jb60H/8d+jH6lQ/RLN1zDsWBfI56NHBnTs/Hp7xUEV
ORGOhTA0gSXIRcNQMnyTjNOMf/oqeg58EXPPUODS5DZ96AcdQLNti7E5YBSeP5Bvr4eD4DVeKqX9
luI7+AmFHBUTY4nH/qX7/AUjikcwVKgz8reVsSkP7FBsemIbRTBuZWyBYo/DQaddvRT8lZxxGRB2
AVYW2tAZLSJbsUUWNvp2YYIQpZ7k6hZqbOu6fyOq6GcivohZ/OxhjR1hk66YCy24u8Ng+wJy5PuV
eowUIe+AWNH4LTCiA4jkvxbYIHitXcBDg09LLmZEqivYX2sLd2bFxEWOh0m+DB+MxBl4+gINn2Ke
sd7C315ZPwiv2Eou40HgiZxHfgOSPqytNpG9PTRWgK+HGY2dvTZpIevgzou188PaD2dlhPn99Hcr
e6heIc0ig+MRS17o1VrwN8JTebv9pchG58FDmQMKmoaj8QJMxFyBm3NDfMoL1454Crw6/w02yM15
pbwCXiLkYu4HqoLzS8j9Qf87FnewWJVcGhEGNfqhVrcaH2W8lUyJ0bIbX/vFyVgyCdWwUbpSDKGR
I3XpxfFB+2gu0s1oLvI4IE9ZC3XaYRp94Q30peDiUspg4IRNfkJWEzlRefw23z4a3jlsRV6HSKni
Nh75HHZ+kg4vv9uduWdHnz6ihai6kuVZsxcat/k1AmIBCcbSCEH788yf/XKmzBNL5HykG6wx/kon
MtzP3U6yz7+XmUgrvFBro1IMFpK9usxqjztG28QOHCfOBYYYz4QqCAuzTS0stnmA2hPPrHAzUSRl
fCmyEf6+inJOUXUnMl+hK9ptLIpG6iMn/z9a5F8lKOq9gXnZc4pzWc84qz1yD808TpaSXczON2fz
XinkPFKpk0Mhu1jAsMj+Va3uhvM/cbroc7if0tqSO3iR3r1yIJtVBupJ70EKNlEMUTOYy8D/Mjxv
R1zGOPhzh1SWxSq9Rb0l4tU7N7M8IbpP/H//oglnhRUjMRpob0ieYeL/TW5Yaua99eN5u442kbgn
sVgPApHSrhzp7tyE/w3axNMV8Se+LW/kuXCt0AqH1dhPz2R2TqH2IXGTX152x1gTnp51f1tFvWj2
OqDmlZbdJp8Q/jhiFRqJOYaoHxy59nryRdeqJKSGsmA8QOUQbbxK6/4lu/1WGgSDR5g3J7XD0wic
Yw6m9lojiUiv9mB8NPAQ3aG0NtYIjoskEpR1mCvq/HpHmO6ruIRnkzfUC4jHZs8W33O1tbA4I3Gl
yt4FwtjIuijB+PmbrdSlwhtRYbplF5grXQKEUA2DsM560gYV7MTkzjGORMfk4pfmKo5ueNUTz7lI
6yBXW/hUVXMdhqaQbyPZOMjGrESCFjR7kQM09B4GBNBAzCnhQMbZpHZ+ACBC3qvJzR965R4VJhTY
7HuMUfjkPVzBKJN/e3puDFsRYl+IacQgB7g2kCiZpvKqujjMYVn9Z7h4kFOm1hCUHGaMdQRRfhSi
eboIek7R4IfGK2MuBjfBgsxIChjxT58ImNAGbfCeRNb+Zbtj7gGPCrhVwMOA/vjfwWZ4RkUsTZ/+
E3+gIi7iO+jGnaHAX8aUBXe7feLf+1Rnz93nDeEgpaeZJfiCq8/DcGjhLpuCoFYxzti+/nv7Nqzl
TDK/mdHg4He1lyeoS6LoS0FJ/qVPMfTbYAK1El79GHFEyVwYMzMHYoBBEjWbKBFmRO3CzSOSB6hI
gCLVCXjR600sbUVSNDkwsfCrFuTGBt8M2Sn7BfS3T8av1p9oCDh7gRsflXEXu0HHi8Umn8kPn8SX
4rEB0PleHIUg+PcTMlU5YvySybG4lThGvXgC/AA6BV/DlODnoChY0vfCZ/3fz4B1/o6q2XPYxZ//
+z5l9vR3nwxbPCgViWCmUmI3m9t7ItJhvctCx2PezAgcq+x75MEgTQLoyAlTFgvKsj5naOzAutc5
EojQvy+Y2EOIdSWqZ962AeNtQnKYRWNYXJ6yDezoiylNx/bS9AxrMje95Y/J18uC/GV8U+Ih6JMn
Xtw3lbAVrJfiCQuPgA+tjDoDbiOdxjALgSCm8GHAUcDcphSZCUq9fWd412kRQJ99Uat8CUg/vC4f
JMFTen8BElDg7bnyNRiqIZwFQ3JOIf51vw+mLkuucnIpYUlcb7aCrGvOesph/uXnlZtP+aO7J/GQ
s0LzNjrAbuXozGenxb5l5kQzrZcU9/K0Gvm3Y7fKMBPEzMJwW6qM23GAZRBM7N7EwERJ/dvi+YIC
D/0YqAqrDbyrIN8wYLVqf+BLAJ7xQ6dc8m+QUioBrbOV8dHjIMfS7lzjYsVKce2tYtbh5AEYS5mI
rVyoNg4mBIigV8op+zGYf5n3+HqEymFOOVjOYRfm16BdyvoPYGxB1JAq2/dM+P3nZVg9Ke27mKiA
U4f2ej7+HtCRQVanJV0plBC4RZpaLna0h2KBL6SAIGyd/mojSixApfN5sfD91TRckevgr1ZUW2Mu
VE+PQAk8eGiUUojkmRDCP3RejjZbZGA+eMhyYpnthuPrvn3szyTGykiaTteRXYPqIzonxQ24bpcZ
7gZsi0YFRAdgYNO4oj1yZR+4i5Pu6x3c2ViRvjHsZlzPMG37mpX2F1Lpu/sUkTYmb/DjEd6B86ur
+/gZYmVnvn6SJhii9DsjWR8ifqWT0KzTHMiSbA7NuUUFKr3D/XuMMyOY66cMFM29ftepa3zlQA8T
A3TshVGCfcutH+bZI9zbsASHaEAZ/HJgiXN10VIwGv9Aw3SwMkceM7hSTBWzu7HAgFabD0bYwXQx
RG18dk0k40xIyYogIrEJMz5/1iqCdxRDnJfV0jDwZuNu14S5IsX/RP8y9Lic0ehzpacECBA5cFum
sNSezzM0v7Gy4pqGz5XJLmsS7TduWInFtB42xq5DLWYnE4Sm0T3iqlSpnyjPXHi9O2xPLuCyqNfb
CB/vBKsm0iggQwBIHYxpz6Y4HS6hAuqk0dce4zn2CQIaSpARTbhuFpipzz+apTBjQ3K+4YBeyaL7
tKDpyALAAwaHiyQ4wZgTcXt9NQjKoZ1gq3X+YEyCrsxNz7Cl0rMKzYlDk66rn3HmaG/4v8vrYJFM
bhK7L/Sd+aefYbOwHY6wR7KBNTQN9woLEOgCFRgSNk4GTDiZAR1093W3RuTDiVBP80Mm2e9NDvgZ
mlg9atKp3tlc3f3NHqRTaFb4DR1KbFFJs36vyt9S3aKuHJ1FfSQ5eA2xTNWDGAoKjk8DcFNi8xg+
XwV0Yz0hFOW5PyazSSMVAkgkZVjpShtOM1ZHw7r1szdOFHhZ39jOF5kWtG+/2heY1B4otPQd228L
t545LvsE9A9k0G9LX408Jff1JKzPDQwCfJ9p6UCZS/hlFqpMxRlaGe7Hpx5OvGzd2S9gXQHa96ZS
LdmgR9gNg+TC5FnhsCR/v3SmeC8ieqCKbEt3+Aa4K3WzopYt7BE+hXAxqBW+cMQEVCjoVrA5cB8B
C0mDUIByXxLmX2/d61m33o7eBDXK4GGHZhtukXL/UjAjeo+WHFml+JGHeBpdqCTmXUIdb+DKgnSQ
J8QiQHlKti47DhHPolvDGXOpzBvOXRxVdxob1Nfosn7esZYxuRvGdmCFez4l6VeO7Ei2y6e5y7qg
ZF+AuoKdQjVjTvgCXYDVbkABue5G9fTNWin/+YSuN4dijtPN6AOAxw4wAH8wcMH09fFW+oQcw36j
J+uhMWFVp2jn8gX7HntIq1mr678lC79RNhAdj1j824kaiFnddWYhqf/gwIGlote/rO7qqiv3Uu7h
PSMxrqNQ/LDcesgjR9Wk4EAF9/Kbt+WBPc1zPthdxl6GcgBT4irAe5T1uEZKhJnpW+Md+ugOazXv
LijPsw9uVh+Pv1soI2BzQPrgUO5gwiC4xS/jxIZRL55HnEaeU3jf2w/BKw/v3QbpF1cNJf7tPavx
4GUyhfY55pJlzkI2t13gbyebWsyFz+X/mo9iGL3MvWb6Cs/idb1TDLutrTvWBIx8D7BOARXgQ8GN
bwF5T/ARNBIYl/wDkHaCckOOKqh6zTDfU66LF44fOxRgxKNg7Vii76phE8CyV7kLu+uFQPwjsVKZ
ZFqosNGuP5BpUYBrnBOUXaMIzY8CWwOHK9xEUcZJEXdETQir4MlWrHyhz6rwou6OSg7HmSeSFOty
2Dsl6WPvBtwWI7y3k6YUeJJ10fFisxugGXITMQWlFUX8i96HPh0Kn2DRwB2j7Aja3q3pRoaI+JRr
9ElyV74fewU3oLTyRtTuKl6KqqIjwWqjsmdT6PHrofr/SJDyC26Tu3fjmHC2N0J/jZjr0/mv22B1
fxp2gylaeyfErf8avSdldxw0x2uVBtmAjYjDkueHppnAL8Z/4iHNe/V3qHIVSOjmFIQT+Ggp0iBW
h4fW2OiXxU1a6PcjmmUND4Rrj2y7pHEfc7Jk7DBTQ9lWzVaYA1VsDj1SfY2TavxkuN57Y9yslRQm
7VhdVAmwdIVFWbOuk80I7VWOo7KmI8ceZnj6oLtGEyycURTgc/KfWgOJyuKhuu1liS1WA9gBPxLi
Z+dUICuqW57hxaueUBphnQIwQFQ3RkDkUM745wpenfvFGZvk3/RE8Mnbei2we0LaUb0mmmnYvbxj
1nnPiMJb/F7OpI0Osf+k/+8gI4O5YzFyxchGmA6/IKMkiMLGzG129Gny1JgkjvGIx6r3IkQVrJoo
ikilCSU8W/UGlS2hQMEETMjylgn4KSXX6aZDpuRSZ88Dp8WI9WYlS0ge3febE2gM0yQht3NDaHSK
8yMa1oDC5pXYtRzJFDaQfMGz6uBV+3Tn7ZHNJ3c+QHwwH/DNQER9O44Y4I9nAGD2O8M7GicANRix
2S4bxa9J+MKI7gV14O2XGKwMe6bObgagfDUbmIuKdScLcVstx8w6MCA86b0FcVpBSYbfrfYtj6bX
2e3PPZNZu4KlCs0wBJjSo0WjK8PvlcJzpQjzlsdGJ4kEYBIzVuW7IPRkHMLlwTdOsPSJREH0yJZt
i2RgCEx7CZf6zwSpKJkqQhwHycfCV9bNIpGY+/hSPXqkxXDSbOFk44b/+MIPn2TOsZfuyXqFfc3M
OiLBdZ66hLlCqO6o0V0UP/cA8nX9DB8fM6/N9pd0Ckhl1HKlP/54NRh4PNQxuEffl1Eaby4oiVhe
QUffHsY1AODUSNd1zZIQoR7Ijo/XgQOSEsj9wt4mGOS/zceDp8i03KCSX6WKk15sYhoOULuL90GH
0h5hP3oBCBaSKhiI6KCvv5dIZwn40mofkngJl/i17AwLCe4bqnvJRa1um6uvGV6RxRn+yhXyZnvv
xkfBByx7uuNeplYeWOlvx0a+rKHSwAA8Dl1lbxNxhvJBt8otroKgyeMQXRbeMXuURfmG7NbFr789
R+ezv1gxpfMXi7ETjcztyCSNc7uPomh/jPkqbpyYfysz0vhNDO63WC0utu9HK3Gb0gSH5L89X2FS
ZUelGUUyuOEtYF+mCKMsZ5lVTDLb3kIUYhffL+sX8o3bk3O5ewHc9UxxdgkxmsbIKnby9FHZPDvx
AYgnIUaHGWpd4xdcdE5mXD8BfLCagnfV+foy001pfllhYaAStMsaLchXZrrp7ib3J8GlF1iKNIzG
yxZPWOF7ZauNV0v+6OnLRHr7eA1UoOvQ+ptdx2Vcwg4PRnMjeOy6b2Oen8a189oJh+tA8lIGsBXD
5R7EjcvxHWWzW4zO8xbjur4b+LkjepOX/wKdfH3jVhaJyWoaAiiugAVXKecBScBiFv+OuBkNCfb9
QHevXbbifuoTc3G+2tRxxu1ucTa7zPDVuXkYzEjm9ZQizf027M4vvjmg6UafyvikeiJ0WICSo4OO
CZvPboS0xDxvkXhFFAxIiBn4SryoEW5K2DOcrqCU9JeIjaOLyzMDVczwOMfL4eppuYN5gjmGG1HC
q+VmNFtawG7W+exnefzwMQYn6E8LRNSxOpXWynx46EJ5WfnaesxOxzU6lSafeRcqa40w1o6abNdg
U0qvIDDmEC9jRDQzXJ9mKXmkMvxPYN0VIFGoapYapxNllWxY8EGiAed+hqjmZ8+fy3a0IoswJqcc
UqR8HK2q8wcuDaGjl+mIOKoREc+3CSLdhkoFtMsjS264J1MYljZSqi3ew9sGBl5w/ExEEGTpj0T4
zUlzhcv3kEyNejX6Jk+qDPEOZxK0A5FQD8kvbNMbui9zMB/MGwXzULNl3D1jB1/idn9BjY4ECTrO
HfMxT4xmB3O4vrFOLTRc4rey0ydQ+odwZS7IrLsDdH4Tds6puPN7Oagj4Zw/Ij9+WUfJ+k0w3HI8
v+L/4dMtSUqQUTeyDc3Bi5jrAInJbgZJGZd4v50Rar7A5toZ2upGRJ7TMDj5vMKYG3f3NUkZE3xA
9N7OIh37UX1LsIJCjJFIQ2ddnSakrKrnanpLzHJ5h5ADwhLdgxgB0jmfl2NMqgeEQ6YHPZRRS0DN
Ka1RaqNZwYqdlFSa2JaYVuQYrgqAPGgRR18nwjmQuNyPPzRMkZCOTlrYm+drOVRJT5oMwtGs+LO+
uuFh94RVLJMklvGkO1qxWVPNeWcxxjvjBcFaIa0T+LaNc8O94h1Skkm+HOfAr+Af3jhmF3AeMFfe
prKSfM4hyd9ioMSfkOvgMa6BivmZiUkJ1hOk3DOi8CX/N59weg2m4oQUEdWvMOF/kTScknmJXzEP
Je4hD7h32rLgM7u7dxcXRrJ/G4jB4jNdBfMKTP5twruha3j6kRMX80KvOr/CNwnLM22lx6jDjnqc
c98PXh+GNavRjADy0lZ5BqEa6t4taCf40RNWytCaTBfc0k3t+3WqFtAPGUL7o8j4xpg8xoORkfRN
BOuFgxMGeCPYV0XYeXA8SbN/Q2tWfBxmbFjafJ+TyQQLl7ArIagWCfTtDTEevhYAlze3xGgcCywf
OwDsHqBmEfOCJcUnYiIpcaqJsWQZs/+wUm6k2slXTVwRN5cElzCfVXE6g+wVfXaJ3UdjCQELIe36
PJkXMWfs3c/ilEV4OoZnlcUPcr9p9LEqYmQ3mspcJG0kBwDEgtKtzyWHywJuGJa/E8Bypq0kGOHr
Jgd/c9nwcRB0POr5H5LsGd4aG4Fae2bgOebUXLrm1DKtnclPjt5JtZfzu8k0Wrg6gSMgG+bGxEXy
h4JB8afCCQG9/ybBGgMGfssDCm2O/AeIP9yDswE4nF9NIFwUqXAtemt3wH+ICzgkY8S9mqYK3+gI
9zgLeLgWvJUxxj0ExIjvOYmfnnHsrksVZwSvewk+mP2ZIuCP2fl/xDGp/Y2gxPFsgsKaq0DNdSS+
EU+3hZSB7PAXOJRBMBQ5MBjXY4mYiGNEnLilLa/fP8gGnr4nmH2CPlcw6RVVmQRPEVp2fIL5zKAD
yyZGMKStTbnZFNyW0wsIejH6FkA0Kg1UvrgL79AiwOSGX0GBdvHEKXH31YA7s9SgjZQlQkdGfaDw
4gai8kuCjw+mvCigfM846Ryh0HOPAUj4d7UYbESoTr2+LB9TzI3Q+lSh+iXtDfwdLP1MgUZKL8MD
/xmo1nEmO9D14+MbXxnV+kayZ/L9t7gFqLIjkcROw+i8p7CZxzxMxrFy3xYseej7e2n22BZUHym6
nG9jb+y7MUJ0Qp4zWPpjwgpEYvzHTn+Rqtokl815KFgPSGdIuuOhRAbFOByfIbDTCONOARudgTme
Y/1EZ3Uh8MEIZAstvC0S6S/Lm3qm6lwnC5pc/EOAK6svlV/AJxphOYtAoreho5BTPtxjjIrYguWy
nkPelglay5nKAADysPiQpABoTBl4txlPvIWiG0fP7m4+kimL/wu2bLpW3phmJW6DEtsuv5oteuse
BdpMIm6pQ6oyZmX5uYunnMQDixTdimt5j3X19PXGbxBlZL9HVOEM9/UEx1DmuSNm7rOOtdFNjrBA
ZyLxF08RwtTFIX04yr4YubHKEBrcwxmxfeMoh6X/g3JPX2h4xLYMbEV+OLNsMffGN2/Sz+mYmdwS
u8tHywMmcU5nd5sa6G685wFHJ+3X+K2+6YiMwGDYSom1qZkvYE4xjt8+ddtjl8dDyhDMahAmMJ7F
fwZUgJ8Qo/5CRobJyw04zv48Zm2LLBSztb629IHwEfGfby/H0rUB02Lt5Nr5lacZNgeYfwjUzR7i
8AaPjHOeUdg2zVnL0UrhbniZcsz26vSDBZv32mZfg7N6DfGmwMkB0xhCFofkMQa5tnkoMMO0YfDx
dH3EkqGMML6huOeMBo25xHWxrOekb+dSPGrjV79J4HEge81wgsTi8dYG+G8N040KP4dEHHboDge9
yWV2IZ9Ajh7CwtMbAzy8mYpC8VtAW4SWsDqXM8bTTIKxu8Zv0wepWqxW5ApFqTY1GPtscOUGnqhc
EHeffEGndNWoZDpoMFdC+Y0TkFvMm0PxA3Qm+6Qg0Hw7mdvMVgNz/P2GdCf7z43KHFr2x5HqN6tw
vAOZ4VYYn+yef2QjfNJX11DUtzeG/HfvGQt2niAqyjxotZKh+fHZ5bc25tSMrI8ZxfHNu6wwZxEl
KUUhleXVayLwYzb5cvfBvWgJwYKP91JQGGq4BXcKPFvfpJOxcJvyKjxX4G2F7Y/sEeoZD5DyBBhp
w4Ngd62wxod4GogzWNQYCXA9DA9HWMF8XYN7ypk+FiomqhgbYJquiCvAvAXYu1Aw4nBB5Du23VcT
pUU2HVjHEhmOHP4ijrpaKpIYsUfDMhFXcDHNph/3hYjdf2JORyrkegwp4B3prbBCaMmjou/Kppcl
blnlFOMmUAwZJmeGtRoDTWwx5u0Q06U3toqQh+oVjDL3AwwxA5fHo+oT5WzPYkL5iehFFX3Bhlv8
XKtARD0Uc7q/F49PoEU6u7rfIqQRcxFB2KlX5bGe3WZIqTc1dBpOWpy4y+buJR27PvI9JDBbjF9k
iNBrI8I9kXgQT94MNqjjkWjWtgggE7IfqoY1NUesRKR7tDyvhbJbN3G2oAjZ4S8xI7IIP4CYLADM
ZL4VWq9djxfHAC2GCYMpCYsMV7ZRxGQDqw+ecZGuyC+5rQCV8uPTHkTU8t/15Drk0gXuf5G8N8Dp
lRTPINvec1diO1yPOvtGsCenk2HJrK901LDv8PMNUNg/ti09PeuW6g1/+ZlNAmUkjuEJh8gRExyQ
unXGpvWDgNaDVeKANdnaz6c63AJkJtoqXSO7prFQaOVZ4cAhpkCaAWceup6XULUtqGORX33coULZ
ecwDtDZnBLOsfk9qTHGqcg6y4PEXsb7p6W6kaGTLNNGCLdM5kj+csepiCcJD3F3BkhnQ+OLmBw2G
IvavluzoNwAEdmL1BDFC45V6Cxk0mwIYWIonhqbXofnT1hqXRwN7p/GfZFzTc/FDHqhEzqHEko+o
zdxjuMpdI1Rz0UhOesmV3LrFjxLfOUYs9fGKWhlmb77QSA0zTt19/smi/EnpPTTOo/GkLtR9BNrX
KJk9bHGG0el/y0nNGOsBj0zTn7auINF8YaWK7sfSyi5nhMn+hcaOsgBvzPYy8Ft2vM89xCWELeqJ
akvU9sqkqqdYJhNlTot2wUXksiymbTDGx2SSeEKIy+XEJt0hG4HVVZEjkhjrDxPeDsO1chwlr8ob
Svf43jnGxRl/CJ35kJhSw/ugiqrMbBBXQ6+6X5zBi/H1KQOUfoyHM9xUagms+zOksy0vWFDgek6R
neZcn6fX8nYY8feK/aqgSWIX186TMzVEU1Ci6DhSPc0LHqRcT3Tz+MxcCOUmlMSmxeqGwahdS9ny
raxvgDefY5va+/cLsySLtucqxUOzxeA4WbTwXiB3PaZX9Kigf8rt+JZ26miPAW3x0MwLlZ9sA+Lg
KsVVG/e3w1375rwj/Ys4A0qSR1gUgYRWPJ+MklhH+keMZr2uqBIkmSkMjlnt4kmEdOePHhwRL0MO
p9IsXFeAbBgazz+LMjbIiW6h49xLtkOC5ugMnpHC7PDUFlT/Bmr2MWe5h0cV4btQGFGVEXGTysvB
pg/Ur7s873/bp8XxAca6HYT5VxoBHmLg1qVEnjPUZ+41DjrUTchFPx5Ybzm2e/yPRgi7LIKZcPS4
Vcw2MRn3EQTehhYmRp3kd8rqdfuS/qLZpTcKYrh+UHAN2xyi4kERdCm6CQgd7A00FJqNlknPI/4c
soeGGgZjJNZ9oVchkG7APIr5ApHxOMoQMU+lhUtUMnucHoKOq+4a2qJeRpKajtAGHvQg4bFrgDMs
GNqjASl1oFC9Yp2vwn56lVCWCr8A4X3v89evmpyyhNr4vU9uk+dr8vnEtxLJVFpUq78uXk8R3RS8
XX+mrrpXAwU/O8LMl3RNzEkfByLhJUqpLELngvg/ZRJJdAv6jrkMiru+wN/TJg22nhoBw/r8gRE0
Aw5hZwKXlLFBA3i5Y9HFG51LFeit+sa0SRgLsAkKjyods+Eb16iwksLcGiUP01sBclawpwDwzWxv
sLCylIFeQ0i5+bwhqQr6aEFIqV6868yFuXMyqZxRxeDeJv9nPIzkPuRrYuaH9BCao7G2PDAS9kYD
a/BnyITmE3PvTjMVzSl1t9UcFV6bFDCXUNsol/AlD/pqkpAjj8jzGYx6L+Fo8GTQAFwF+2SURBKR
PbgqIIwkTO/tEfCj3u33EAt754aNCAs7fiLoRFV7QPRFagnfW9QSuoP7HiRY5NU9qxcdyhteWMP8
hz0jn17bVTuYZ1vAiMH1fNkCBOSh1gMKXEbgnqnuUTzU//byoTsO3w4C4xAYm57FMJk+/BmKiKTp
oQ9hHAtMLL2IR6Xldsqj6LFEp01LjfAYDx9aJ1Itbag/VhPn9nodzNZ0ShmsFhYkrk1sEujScfss
FtdVF5M2DmldsJAy5jeEB6eM4z/fl6Mg/WZO7wPxOaBLU8w+DtIyRZdLF4eInHG/XcXVSZCC6dT5
TvTrvd9BceeX1BJAFm+TxgS0Ha2+suq/oIt4eCyUUI1FYv3dP/URbgUX87TEB8icz3cEBAbknZk/
P6IVVs05VznNpYGETsHyQoBfxN/wIYjXmIrRMl4g+IgWcvw7Xr8P151c090yKttwN6KFHgTND5y6
ubbMNmh1jeXT15b33ZPeWJvyo0NOFb8pYvmQbbQpaMIlFinj4j0VvSlcLQLnIDaEl4UolBACwBmD
f7UCpcAGcHk5XhYpRCP8IwRZS+AZ3IphxYwS6zrDL5wbirSx4Tdp1aBqtLZhA/2ZR4De3aPZpBJr
TtQvfEF/MesxZOg2WHoSgseaixfoffLavrbFkiS8JYOGwn9PNV8DTwSWiYd+AIE6zleo/jcGHlDC
xU68YQB/vj4RNHNSd+ilBZ/rEVMbNRhVv7dYvMlAdNctkwX1vR5U36RDjCGqi6iq4KrF7Sy5ADxG
TDirbIVlN3OHxh/3voa0GZEaaUOG3+AnocSX8brEQnNtsHGwV2eLAQaRuH1hQvvaDxjclr5Eih3y
JQrcxidIOB+u5D64KG5dQ0nep4o+MTSM0zI5v2NYhyaeTlXK1hiUXOrNOPt5fPa58pUqX/3rpLBP
J4dmI+lZ3GqoTw3MP5/SpFe/NBm7cywkbheOsLAmpg6RLL1NrAbm5gsqRT/iUW7fd0GUP9CJU8Sn
MuwsgAd8zkmffPXETSJGwrDnTrJENzhUd1TfdYKSFOXwZXrJaaBCA7bM+IEAvJFiHDLMetmtBzo0
IDz0jBCJt5/sP069LOe3qWKNwiaAxHU5XNAXDGxWS/M1Mc7XJfQwNmkUO9Qc4o+u04pJzvxtMwOz
X1DNWkEXvcwHLvsH/lqe0A+97dtjgt3Nr47SF+3OnkLdLbhO5BlZU4s7Qj04tkIXhkAPtlJpC2Ub
Wwt6h6uPmgJZFCYj5p8MikfSQp6pEAZ9HCzRlkLClPtQGO2UGC/zCgM1UCfl4T6VJ4TZIoB6kWyq
ODVE1a9BJD8Co0Pm9PxuPzjSBxVMhFechk9UTJx+iMHpHMJsDSWeiR35IJ1nvEiq8RXVHGPJkfo6
SizsiBGyCLM4kmhCBNcaE8rcxT26parFX5iy4OWTTcNYE1pIz/r/H0nntaQ4tkTRL1KEvHlFBu89
LwSuEEIgIS99/azTE7dvT1d3QQmZczJ3bvMaF9aEOQOjIAbkFfoRqf9DDcmQJmFHcBvC0pkEo3sE
fSBNrunZjGfJyoIfwOCm4gAWAMCwwFEAZx7GTvgrSTeiMzOV/g1m+Ozp3acAG/vIu8ruRtA0ATiF
MxqGW0DRSL8ynM3owP7ZpTkQm6F3mGPa/NbyyDQgEvWgI1xA/oTdXInOvnJ69fUDdQLi9jAfmBTr
jeLJp5CmBKtZhDmUpTBJqNEln/ehrG2/Y25RC/V+1QMpAjGiTqSIlNYy5kCay/A7VSe/v+KAGBqD
fEs0gm6NXn3EOG4ATS3sDca708cvUPLn7vw03mzsE3staF5N+ohr4HQZolX+lL1EoZgJ8tS339M4
GreKnz4H7JhmidGeH+Jim3oSgH3bl3jfpwtdkPdAnV0AbpIV2PZRDxansNuYuM7hwTCFNUhZq/aS
ds7oPfdNhuuQp0pGsR6lc3r47L7QTOAi+fCXAdBBgkKP3jE+hpqnTRzMpBEV7zRu2bsWrSpnSKJD
jRsVV4uLRz8AYImXLuw3qjkG5C7IF9fkBYe7EiUlvNEaUa0BecNtWV0Tn79v1SmmOw4CfITd1KYi
cM7u/Be2M6So+We1j7rmDHFs+obL/BlYXUAxXmFKqiL4mPHmHIJR8G79p9Y3GFsQAaZOdZ5L+Kfd
+kcPysISXd7KvDr3+TBy8NFGv3Ts0Dx/TjlkpsYaqthHkh2F0d0mX6pEFwOnPnsEwhI4cA5HOsbd
tf98kcWHIeQoOe8cChL0gu+d9Z6LFvU3yMka7d27ReJ7p2AIDP7QeOYxTP8M0jP0DNfKPfOCza7T
josO525cD7z6s8eF5hA0uLkoAbEcvdP4xF9YvYMYbiB9/RMqzJoB7HzTDNjfzsN0Hi9aYncJj+sY
k5A/goGyx0wfK8iiGtl/eQNCMsIGmAm8sOED+WOgTnGs8WTOPtW0OLt4P8X6sNTXlBwlGUl4K3eT
CABJ2pBJlDPOAdZEk1MJG13uzdfsA2KMgazqcwabqt+8t3FgE1rZjDR9mBs4ilMTEUqq8wg9LMzc
2BURDjj9bKNCebcP0Scw6wF1qSxhFuvS/3OW6b8qZ6CCxn0hGYo3UaIgf41CknEQzkA0gTza+U/0
9RS0yHCmX9jWDIgc2Ps4BgqKIKS71hqE+IzFgx9aO0aYJb2i0/T1um+kt49zwXLSqE55t9AHeb6B
9paTnmKkVwmKa4hPRDxSn30boBUFYTyIkr7NI9pwJOnm9abw4+EufOmZ9VAwvWXUZxLyzNalE7ZJ
N3UWpdJ4alxTkeNYsmhLGiRipt3X75RipSY6CHV8lv6K/ap+jjLtUuLBw7SVav5SoiUj01vvM4dB
w2vRfvC+flY+cVTzFdmnvM5ZWD94caIVdEXngEUIKX2aj/iixs2LywM2cIRUHtUeBGyZG0fqYaNF
D88c84MzrO7luDtEY10JYKbm6FQcj+CDM0lpCaFUwr6PcWcHAYX5s+HaCnFUrvSAhlmhUmE1olSk
PvsGmuw7iW8gvpmkY3kBfbNG7QPxwvHkh+hysXHH8Q40N4T35NFc0QQlDIXOLk3LKxoTuKFKJLAt
eYWkDks8f0lpg+rGssXJlZjwe/hTYvv7TAIHKR5aX2BYDDLoa9gzE8JMB6bhftUBczGOGEiYzFkS
6jIBsXsOweRZkDJeIDemJFuml7DnRSLZr6XKx9AZRVVJv+dRSNjExhXCSZEfV4be+efZCqlxg1fk
wTj/ZzLTV1EjnntAG4mXYpGWEf8zi3TAwB52YsIkV0QuxPMcQg/b2IwWk32Pdmv6o47DdFA+GOdj
G46i7t6KcgYMTPBTxHjvM3L22bqdOoGo8T5b7HOt0xvYDeobnQbRR9siOfyo0WIilIdlPKZw47mg
NXzBTQZh+TLn/X6DZzRSPlhuDCKQwIIZa7EWI4Udc0wIeKFbzzp4WrpnJwH9eKd6MU27iHDlrVwM
XdnHmG58kvEZHi+D9a9nQcVaJKjlBuWlXGqYm768lr60DhiUy9PfHyWbzRjaCHCNBZYgjzK8nUkQ
xrMidisbj1DPInbkPUi7wNIm/B7dasobhi1QcVQsBz2YNVQnyLAxhoBxkwl+jWxPdGnwi3zHfLwi
mlRsXCQdoh/IUAziAf8XbqF2S757xcQ24Pmaq2E9klVr98wD3PlLjNJkKCq/HfbNoXR5hwWEWlhD
GsOW36PqHM/iw8n6UUIlGIrRg1gj1yKOB1bOWVt+a4xB85sNBOcUh7N1kOW58d7a5aoycCjmtZLf
4CX7HLO6mnhgx/sQKJXJk8piqvSl8wioa9NOCXj+d5M4e5BVatJRG4ObnsjGYm4CAE3o70VDCIsQ
A7D45VJ1nz9+FfqcuBCfWeB/cN5JeEqONLINAtdLsXQ2JBcBdLbwjEK3Yv0HscctYJQsufW6TXMv
mKvinNESycRerVK9oK1fUQrp75GZLH7q6GeOQZiSDtq192Y+DUse92qmwzxiIfbdXll7wG1idEUP
2zHEI/X6tQrBY85ZIO6xjPLD+8jkqFqifKAyspdV7ofqLqlMMlFHH41hkvSZvrR01BSSCNLomvWv
PSVoJaBvaBLxMAlSd3OQWkMbUoV5PVcdftxLWwIQDM7JuDUPMRouNi5UWhT9Hiig9fQMoEtkfFxO
qju7TxmTtQFoZP4e4B+Ur4yBNJPnWSvcoiBUV9folr9HUvLB+PtSglymwLtZIINuahQlLTTkJiCP
6ylvHftPcJggq769WsNnzrz+xs1rjNO1+wVVXqKRZsq8fiLSDPv0igzycU1rmF8cWzSYm3xs3G33
AGtO2sAg7dd7WNFjfVkQxkgHEdi+1LuTaLESPk8c260cNQHslpN8alfP3Wf3/msAkChAQeYPH4BZ
j7BKHW6nBVA5fOJOgJYEI7/3AIZE+72Hmvu8vF8udE+oGTyhGBW/eBYR/PBkk7H36RuK9+MufQ+0
bNjZ0DYnmjU0ij5nMwMxrseZM7ftmWmMwXNBJGUsCmE3kQmHgt1CMhAYKe8JYbivw54nlAtr9Tyg
PCdFRMQhki7XBT95QOGBAyJB8Zg1O8kAI3bcWCLgX7h87H/lVIKv3kD1tZPt9zU3S8YZGwJt80c1
/mWnDFxE/64slvKE5Gl4ZVWAz5sVEyRJe17Cla9dBBNqyZ2MCGYA9AMgVS9MLBNzBB1sxcMcD7ok
qKWBWZE1yCozIdsDtAq5RWxMZfRs5D6KBEU7WhiKjzHu+UWYi3AL1WgKKXYu+h2kNGeHZmSMWJbN
nFFbMc8tP9wD12lEez7E7sAulk0KAqhQbuK1kwVkLZ2B4cHISTWEgVMR/MUv/5f7Kox9ICPevul9
4WLGvWjMguNcbEw/SiIF3CdjVo1ZplfwOOG9RKNx+VUiZLlCa8nMAgNMCnY2afz7GcJVY4oNnPEp
CSSN2gD9RcT2XQ3PUh+MTpeGPzbJ1lPLwdvy+caQ8qpb/ZydhFlXMWsqIkz8n+KHzItb742nPDPz
n5fHngM7ghnd14NVqzBXIsrbCA6yLmi5akN0KxGVxL8G3ZtBNaZkeGXfWVti5jf65YP0+Lz7lUeV
IgN0Hc9RShQqT8oa9EI5uU7uC3ngQzeEF4RMCVdiszYo8jET2AIiLEMHwquxbwYib/ovlvycHopk
YXNhA1WVbKIywqW42mWV7ar78ho9Xmsyg67OEV4u5iU0O3hxEJ0I0xTLmHXxkK+oHPhHS+udZfeJ
nSkdtMX4AFik16E5wNiDsg7e7SE9xLwda0Au0k9Z1wSfjmJbxhjMNYiPI3KcRAyNMe+gPrusQQWf
20vR/EBv53GHOcbFQ5nNmsFCHxIQitaBEpge0YfPXBuCRQ1HyGxdnamFSaPoM7Z+ktCBPq0jkMxv
8e/FtB7sBNWHTcoGjndj6NcpMU3kBaj+9zciNP4Fo522jfqx9bDQrWCs/bB3Jh4dwPf1cC7hqj6y
1d/O29/fazy3cGwFc0oe3/nnpAoL1oZUa8ZhNXY/Is2EykgXFwdnDuIWCaImiJ6njvxNQFll1iuu
zNzAF0sGiYwYNF7NrP4tAlZrnk/oyfyZ8uZNS+Tj1lV1Hl+qaEvgz0PEILhieQ6HGSwBBmcYFTJA
Br4BlQTMRwt19vDDBj7Ml9hF7p3V9wowjpU+0gBQPI7ut43X7HMyDKEHttO8P4dKU8H6oeJxpA3O
oMUsOaCokPa5+DihCS9Ba4Y8+ek2V5SRDEH2NpT2rTbOrtn+eTKPT44wwfuA0QvDUXpn2DBvOhVR
RaeUI4LUFKHTpAaE+Q/JcfxZYtI4RujK6lCwityLMXW3KKvLQIPIt4n27b1exFmPRYSxxhuabjdl
WkZb6aux+1M8A1tWxoYo5GM3xDKPj/GM/hqbfvMmXzppG+MHjLEBTkf4e7LfUlKJ/VCUaEAc7OwS
chW0PTSg3MIggoxCmeARzvMvvpcVUzaZGbjyw+EguSAsZJzFVox66CWzf3MpUhuwi2BWoEGSBSUI
zgRFVmiztGLA2Jer/0xcboYCMQZnNfU+yYqINM4TKzlGvdTlQsyDh7mQsw1Zupl5cGmeD+oomW0r
cdvGtQZPuhbJhYt9JjCHCS82rQ7pKD3aZ8cRYUC02zZNB5ZoFPUgbH9KJXKDPqf6IcpDyfsARjHf
OGIEus4W1QYnf/Xd09HC4SfK9PMIhBCxWhARiocbA0/6HvEhLQQ0gk4CWRb0gKdf+IPlOC/c9c3z
BbDae52Jl+vVB7zC9vIdk5AONqjiOjwC0DP7QxxGgbeAyVEx4+67OZMlRiwV5VHvuS1FcDqilga/
0APX+0y3Q2fQYFvN1JzLksFtqMcfvK/Cm6nLPB3WwGRvtkqUGKk5UCtamdELOZ+eQPtyVj+cIhmn
VFOzmL8Atx7sZ/lzZOlCcMfWg7MOyvaaji2CDfsdSw3bwOir+DTEDvcels7vcd5uoudJpqMUU3Yt
+Bm48GK5M8uaCfuC0ZDAtZeFpT+dquOM8P6GTIP0CII2BByMthL2BIhmiq8zJqpdU/EhrrBjdEpg
Y5gJ7RjCWhVU0gBOdfwcgfyRtslwO8UMBmArQQjjtY7HOJh3+OHCog0cBXxxxDL6+fWliawNrcKL
mj5vCWenRsT6CqD+qAq8L9/GapWZJHs2Owi+s1x+8nRODnDik3YVDQ+hVjxb1FkUTSaRHS1BO76G
nyyxlDLsfa+Ct+n0lSfWAP4LSxnWYDNQkcJC3sLG3XKNK2HGTCoxsrMIR6OmqQSMhI5cgzpjeD8g
rZQ8kH8ol03NCZ2b0EUsE/AkqvuEcIA+QbdNMXYC9ZQJ7SU2G5mpuOmRfLc4JnYeCsvOolP1mWWF
zDoSt1CEj6vF9suDE7lcJfZF5n/dTDgkUCJYxHKN8Dh1ZDel40LCiqKLqx8G7Iv457EUnZGEUGYl
Yiz3pftX7MABHXF/9ZCRBhZL+nMgih2Qm23yYDVuBTZD66dzb7JBMhYkRlNyxTZQB4irPmTU0SRK
gxgDOh4XlPYSkWYiKYjOMYUgxJ2S92SuKnWX7fOvmJAiagWfoXjLTbRAqE/6WNIISSoMZr4kNxa/
J3zakhHrJHAHq+oLFZcoyGBglZCdQSELl9PHpShSBAOwSECoANxc6DxF6Lckbf7DgVrbAzhrkz7e
3PweIAMxQRp8XfIV1RO/O30JKy4mwCHZ0oOcXFAmNeQW06CIksF9g2gaPs0QnRYNFgP/Kh9WAIiN
Z+JgZwrUcWqVfX6q6CdpdWLCq4eWxF3Th+JmYPPVEIntRRUYzaCEKP9wXeKZrYeREqqKOtJt5i8M
c0okg75yAz5ikFHvz6zNtPQ473VuDM5auRURloRAIesAfT73COX2NSpruladntAn2zyJB7Ai3jOL
dkt0617iuDmuTezxDOFg4ECrEiV6jDlMQhL1uGOXZbBxhP1jwojEHRZ0v3YtHklG3IBAVD20nwah
RHhOujq+wYiMW8jaASIhwG0J4RbIJOxXIj+ZcTApWWk2Sho/X1VD/kYjLoMfP4VLIVCXq3rEcYia
QANVejK/F95DhA6x+rEvl5B+CzbFNSM1ZYF0o9x/YPoAYCDkQC7IvsOXV6WGzwMnHGj+S4j8kaAX
QF4eu88KBpPI4iDiBjz2yVL284p1eQL6sC9v9AvcPJxUtnmeRsV9bg3W0H94mQowRc1L7wL0Q132
8xvmNLRW6Elgfvz7wxleNbCj3SOPTiZGEaU1nw6NMMYVH1I5UOV7IZwgPII+3rSIIRN4pK4X2MNC
oIdaCeKNeoV6jycJXiD9JCYd7Hwv9nMs9z8qrjplCPmB6Reij016D2/hDRIV+ifwLqzWcVTQWHSx
EXwiiaaXLN5uuUWfKBKg+JV60BVU6g9DvX2dEYfbMs3Cr4abLX7v4Bdi6vKl90MqxB/IIMHwK+NW
u1QnZfu5KSgVMLij6SBll10aRQBiFqxW6gFfyrQEJctvz0YBhm0zZSO7FZ4SXDi0YWxpjBMUWDFu
QwnA+jN0HhrfjQwTSH+Rz2tuq0iVB8UJ07KEm5m1FFkxwX6sMP8mQArTpw5+4zem3CfF4stTRwff
f8UDkJ8SkV+Ppp2RD/d4hWsTJxbnrjO7vwE4ZRLiQxJA/4UEA2Jf6NHpsiRYcSBiIbFPtzybFgDa
HaXCk8YexH0IIMXfhLmnlEIdQmCIilU9SIcRgITw7FE+8Zey2AvYhtw3G8HHo1rnFkyUEYelFW6H
8S03BqYpQIEQU89ux13EM42zfAvlQSwnVGURh8cLcb23I+4AbE1vnwgRzThCH2t5kG9N2Db6HYJB
pBPU9kHK08K2+iR/+qitcb1kCNJpn770/my/ykxpWNN59hHx0QdgTYOlB2RuyLl/nB0ow0g4QHZ4
RlnvIB7xpEK84t/rCyQKzgj/aP512IALGEDg9/xOKo34lYuPz66HvoPHK74Vi/eZEWuZBx+WE1sZ
xtLGhgo3VSRy3KzrF4ahdnUUwmm+82RZTuN5ysSUpx91gkXTgBnEEtX9lpouX7ZU0whyfyeN6hw7
jEOzVrflkqKO1JR1fWrWygaL/mO1EGwrqFXI33A5WBULZUOcrcl6yWwIBK39ooicJYAjC5R9512F
34EyaYYixJSUy0U1hxe86DYh7TMEMEq/O8hgsfkRXpSSf9WOLQy6yBtSnoFEFcOAq3GmqEDysbJA
R8KShEsdjvcYtmNQxS9gfTY1ODOACEcWqILgdjDzLABIiTeM+dht0oX4IcWgQUkOD8r2onzJj5fB
x0xxUfiuklEEWBm+fMCcL5e5E3AM7MTfh3uqzzczyQd5sv9QYP5xKYE9qeKZ/0hzZooQJ3/LlBSu
9lJtuENwFOA0O/75nh949mf2/DyQds1KwRyKqWOgzeXYM27vC2NNNgmkN9xjpS06Sg4q1qmR+t+F
vDUvPzAqgATEDV3vxPxOULk4KrDOP04wrt4b4Md0wcMjmyK7r7njNN5PcLCdN2tnXz7iG12lrfek
KwJQqh8cG8uVfCF2Fgf8YiNPrT27Ehed+oLlmP3boiO95ss087VJcbdNAUW+EugK6CNfYxoA6qbX
6ElkLk/bd038KXRZiHZMD1lUOWfASmKoeyz22tUKmDTa4RQzx/j2K+4dnPLie+Jp4Zzyq/oAdHk8
EnxEUCuqAHG3ywMWEAdM/y9bfAgagmVA+HyYj4TBmn7K/967/I9NT84wo+wZt+qQedt3b4ymszel
t+mhkryPx5Qu3gF10Xi3wxLKcMEKXntYmtaGGa111JHHXrXhDxDite6ifoGFgu41C3MFapC0k2c6
iJcf0HCQvyLQl/XA3J+v3RSnl/SBhQpix0eI+cdDY3WBGRP24sNrJ9RFIiYbaljv81e2PSB1uOUg
BdQxuu2yS6q4K+DYueM++gFSQGX++hbXrRV6gSk2UU9PWp/7JKUwXCzwjgPmY46INId4XAipk9BH
ZpfIPsOABtHBF5EDZ/G5alhrDGqRuXNrwylLDCeIRdrecngGfKfa0+4qgDGSB1LRNJEFZ2N5yOjm
Dwv3Y3K1Fs4RoWFOt0R+9KNb8zlynGs4z3waBmmxa24/+/f1idHI6g7H/nzpSApysEOAJNJT/z4X
gvZm4QbG7rBk8cg25ayaK/vPFs4eVv97Ze/sX2N1J8NNTqbSCt7nSUinGB/S0jyobbVrc2VL/lEU
00wOgI1o6sstv/HLQHswZXdFJR/eypO0Z23Chp0sDiyfVpjoQ5GEhE5reakW8a3i+JkM3/RtvSru
YvFmv2UUQhzo7jW2xkAeUNtE6jwVESQUimdoMZCAjFm3UpYRvkXhNRZAhg2YsLdm371JXtQdUaG8
6GbdrFnJw2hv3vW7xBJCN+ljgyRGSI9uH5n9aM2bfvDr9mVW5XoLU3xO+WXtaZWla7EwkXRHx+j+
PUZHsg8DenUmiRh38DJOAB+YXp02XgAoAg5AfNInbeWFmSlbPWyQfTgH9B7zAEM0bEIwAmBH8Qf9
kcqexYgqX7LY83fmg/JlBQfppm7z5e/EEIyzTEvMz/ksMR5ATa6/PVULno3/ivsvx39iSS5OL8Rz
7nPqIfL26Nj/vZ2DLJDWiXkhsDF2B7Ib1T0IQxXRiBa1YaBsoC9JGD+QMfdhiQxYIOwHxyKKX2hF
+ZRnvnh5P3SKJGY6Z1TRaY1zhi87DLXcM95GGBtRauLGBpnkxtLDO7egt4BwA/thsriR4G0joiDm
6/GkIbTF3P+8K2dgEPqDE7wOb/IWrIGTAwcJYliqMhKFotQDwIL9ypHZD9Y9zg/Zcys+Gp9Id7C5
BigUtaVmDH8j4Aq6dhPyRtBtpD0fSmxxnGaC1hhHrlhfWTipUKF6cQzV+hm5XUyqvNeGw2RkXsT1
2PKegbq1BpxC+qV4kZxAOQhAM65UQHwE5K2kd2yyIwfPIcvTK1+yIV/AaacgJc+MY5Qv0pU3aIbm
5VrP4hsdS9irT79RCFELUnfPBGgUFTZxJeo2S9k7XDqVhpApAUbCa4hvtLzwruh6S0qA9B4d9Iu+
1UmuOOZLsWdXi+jIcxQewgP9AqeIq1SuzAvkEHXX3M+76PAb/Uak2B+BbHR7zJVvhvbO3n2P9Yor
rGw4Pr5UJt0GrgjL/sbe0dFkC05wtSD7ZJMtgvRoX0Q5oE3YQ8pVuWrWtO4c3obHN7yJt+aqVxuu
O3dSem/usC4gNz24VTiXgjtxV31eNmzW1CRcLHvHPkQS3TC+vcf6tuSRLxbVop2SLzfPFsYku9d8
jvBW3Js1Qd/2xeazhDfxgv/PQoopEs8F/TtBkSLPJDpwJr5HfZvesyMXi2/g0z5bDFI4QezBCsmY
NC7wk/C+pTHfRDdewVI0qVf8gf2Q0udCsMxKnmbH9Khf6D7UXX2yL8UiX6VHi25jJj444yyWSnHI
nJkdbxrRlK6LO39i4So4dHuXrXFKXlKJzdVLkveytXxpJsoEC6B7PUtWP8InOX0X+9I+vhvOICAj
p/y84xO1M20Cu5yzevl3kYyxeZF5hD6MSnbUAotqre+qu3pRJhQS5w74o6dezF2+xJ4hXTAdpMO5
W6jixJfZXd7xbRkZXHVfvnCm9F1NHbDIhhRV1o1C9buR//TZF1Fdves2TDbjDdOndopUeUdTac2p
iilm82U8x3xrG/2BtDLhM8AaMUWCKXhSZu+pwjywPMbj+kjDeq+PMpbZ+trG/VFb6msgwO9fcT1v
tBnJcHw2RN/puKyxfVYXn/Bqvcia6OlBOm5xJQZq81XcwGsMiXHSCVoP/1oPTgz/wuh/+Fy0ULov
XMseMLIvPOqE63+JlbdwzRWMWvFVGQgNebT7eeGOWZrw8naBiAmmdPfCVbfwkdr0icxDBUuP3BPS
VVgR2G0L9NlHUfvvyxuqHq8Y5UcEpj7e3Pzf/Pc/Q4RCYFkGEMnrxd+RukCsAS0r/4OyO7WxAC4G
wplPXZApQfaQMWMc5rjZXl/oR/6IMB1C1Ywtl5mMwJcYlYA6bYp9Mcasb3uG44sxog8n3mOED28Z
7ysyrl6PYs8rnkvAVl4M2APYzD6Mr/YY4nMwj1AcxZ6w6YkDoUUWFsUdrAgczDwRRPT/10PBpxZs
aoVJKeBLUF0F90/YgNvkFQnWs/gbBLGYQ56HsPk9soJZDoEfKOBGEptBh07outlAa140PfHqpy+s
HjmfvQXFPefwsZhRBuANi/RjE+9TAn4woaNyYT0CUUBFC0fh2xMA+D8PI6Dzhjnbst6yeFNBsFzD
4ynxjMwfnCOg4PTfd7BDd9c37GoEF8Ys3VOC8H5W5wEWIFKg64cBREEAlEdlcNZ6z4fU9fhmgY2h
WqNSsxgd+DaBL0Msowchn5t0IbQb2F9S0OZww0FnIR2/lkLPqwx+U0wUrvn0sxRnSZxWYszGmqgT
0nkyarfvhmBnY8wR0NBQ1Wzzh4LeXFwTaDhklL0wq4azIK4NVwG5JOHRXJv36MufLRgrUOuXxVpY
pZdbwCFrz0n48a+81N8A/8F5f7KoOxT/1ReYCHdNiPREhLucJ8Tm9CM/0SboD+DG8NasMwGUwtfC
iQbyGBQ7oH5VF8lN+mPOFssfNLt3/WDZjkqQWfFS3daneiXtq3l5Mi/sZlP1ASLGlsHvzR28/f9q
ZdM+jIm0R0rMZgL1mx2OnSs8RAcqiJX5iG4m/2Vla2fRgX9pNvalubMDsF+wBt+xyJHZ4i+sUFQd
KHlqZiy4YyBX2DA/UE7MbxFwcMH1qGdCyNnEyXtSQyKkjYqPcEzCYzLLL4SBwhz/o1p3bpS3DasN
T9UNlaBzSC7GwbmBFdV/IlNPOtC60UmK+gSw7FTD/y7WNQtzlM2N7Ji01ahT2WrSAtA3mxXOLcdg
rEkPoXIPDcGjjLsxxZJVoZq6FmyhDBI/mNWh+XVcFvvEWFrwVmh93w8wV+Y7st4benmfy9PpuP0O
scrS09XTt84bByDewEjJpYb7xH73nEi/EZXXh9C1uJ/gfPadJr8Jjyk1Se1MCmmJVU6ij5V64RDC
VUMiHiu/UffcUR7B+UxevBA3Ok9FW/haZzQEKtk7+QMgPqNGoFyCug5tMDNAA1PSDgZPK6CN485A
xgoWRLmo4OmhF7vy67XFTi3usoL9RfsZfE2m3AHbJ2VQh9Qu9+pVCa/TBvgR5FRweumMfAbmlEUH
qVlzWzmdE7qL5l4rZFX31SLQBDMTSOo8jGG9ogXcJGmffUwDq6WAUQbOm2m9dTeaBVeIb/hofQpK
EFwNVITiE9n0Jiqmxif45lOqlZf3hci5ajZsbFk+zc5DzcSrwgoqYn0+AaxWqKtZt7aVAeCBwJJM
hjo8xrQTxp7VQ+CBxCILJUP7gDwozNtRUDXj8JpeocVhRKsKBccNqtC1GfNYcRbB5s8YNdiT4prj
THz2FHNKyjFnBs5aGy++zwn40PQ5fT2E0VnNJ2HtBC7jaWPYigcBcuET4ZKh1Ec+Bmw/NSZa2eeC
lZdu2Jw9KwzIeJSPhh101Bg5uNGDcRlMWUA8Ma7NyjGGl4wgKbOQJ/Gj344QjYXoGPnCvFCeU4RR
/fByO6M+CfuUMYop6i8pO1pPCGlE0UNNgDyj9bWXz7ngUPCoIq5YYM54TEwh2DEgtkasO714DXu5
tXoZnRZxd/BQVsTJsJ4s40OMFQwz9Q/yehQPfX4PQxmiDWZivXb7bJlh7mV1muujc73q8r79ha0B
vpPfX2m/ZQ/9THL0PpT6FRzOALGkheCaeQwxBN3YMnxuOQgQJh7+ESys7yKfMZUE4qf/oIQDXmZB
YOZJ1whywifGtBk/MdPnH0GyDBYJzDEpRxn5v0QdiL8VOA9jKbAavp+asbTHlIigGrD1OBD+hm8w
gZgcdBU+0RrKCw0V9RXFId0U5/fVIqdidNbjZmYegAcOvKSqz/FD7BbDUkgM1J0v7BhFvUp5D/TO
/cq7UNGJ4pksBW7frofw8QxGi10q9hZFUDKHWMVHXg8DkUPgYeRnsdbw7FJqn2mlccoGyM09UZqi
ACb+jURN00+/AWeBJYkPasWTj8/PzTk05sBM+6heQHo3tSC09Asi478e2XUmaBuCatpB+hAMrqA1
02KzMxPjCkoEpka5mN3Vf5+DUQEvYSou2OX8GF7CnUO1T3YEoBh6jC8MUmbaPsMU5ng8unSJV4Y/
9PzNuc8ywalkNM1JF0fVeuGNbi+Bq2shQBYeCPrqOdP/arEzfO+/WXEX9wdn2wqe0Ly5wHAc0Y84
tNsCgaXJ4DxwUZjK8L5iRWZyQdAWd8GD88z1YeHmUzAMF1eRlFVcMf5dkZBWBBwb45SOj+2xEHGL
gNzNgdTE+KhwV0yNlUm8gdSycm7lhVdIB34u/+VXdPx3s3FYv4yb34XKH5FF+e9KUIqLVoZr6qCZ
fbkBzyFDN85QAoGfO4DmgaqEcTUvVQXnno/GiWQqzxWH6vnNWcfFd3JXcrI59O+/Q6TUp4Pm1kY2
BZ867KcLSjFsiL6b712+gIuCVtSssWSrieK92IjbfUZK9h1khQvTorKd8S7iuWGigfKFvVPlsAVs
SAf7W4H+c3diY1TPzn+qr15eUBXEw5Le//XZQLF8Dhoi3oXuZiN+EJa7CyuIjtxw3PRAs/H9t+Ii
s47rO+4aKCmgvPzVsf13Fhk/rHjMxFMAIgsUOQSIxOD5nt25l3gGxT1955LwgKZ33vJ7/96jo2ho
jnTVR04/Fze7i8vARfl3OOIj4CJPl3fu8fj/HCw8yV7u/cg/5x35+Dx9nE6+g0MuNtwr9YxPQvPM
k5Uy9ER9BdnNi+/cNbyCn8ad9Ox6XAnOPh5x9Im7HzhvcIZ36Z//OMR+uSt3xeQueQjUh8ZQCrBG
msQYOYhIhbi/Q+vBrA7o86/uje8i9cDwpA0gPrc7KyMkRyfQ3ZPDZiOsXqgsA6Z+ud67g+WRtHB2
x7/ePAeZE+WoM2NJbvBzuWoByqLrl5MaLdoLmQ54WpgjJtL883tgBXXf3lGHvrfvbY6vHfCFy+LD
Hp1T7b+BdPQRZk9DnCLwSnWVOa4t2CqRoQAZK5pYZE0wACVdgsxol2MmX6PEjoXyQqQT0zNgFw8S
RgsCbaK5pkMCGDwY01R8QO+o8RgCBIVnE8bAfsk7Ye6KJD/CuwI7bpKrSm5h2HGIOT/cGh8Sy3rz
1s0Q5NOuiNUAGwK6KzYqd04T1GNVch8aM9nJ8fLztsIi+oVmiG1KFQnnaJazAY1qwN5u35UZ2zpJ
pcYgmeIjSWDSb0l1jsfrPR0QtzO9OD6djeip8AOCD4Plz3Pb8SrhGaS4R/LzVhQDpBTNUbkM5tjy
jIr5m6jW8tRuv8duyMLN4IXpST2rZ+gVAyiwS9roBXp+Ov58lR3N3W+kTEBOZjTUl3Shb6tNh8Fi
Q7osZajYx9RduiD/E8glOn6Z1jBV2DUTeWru1B3iXiB98SQhyGEWY/6xaRaHti/dwcRdc4muyOH/
6ohB3C5yk4F5+u0l4VnHZJXf0SAPWzdZRmt6EfqURU6sHN5fG/Al+Dc96HJErzLXm4m7AULZpJqE
C/qu3xb86AEXfGY/4Zh7zy3PwQjaDKhntrfaWzwO3WIcEcMMSZLkYv413z5H+iK7lsilCCsCnyXq
XfVgf7gaP1YbKWhOBq8jXMyu8ZO6F/+Zt2Lq4G/Re01ycrCKy2+DFK+5wBgixlJjDjhpUf3VrBaB
MTNG9SH1gQwgMI4h49A4wsxkTJ9MGUtTkrFrQaOAjcRVZ0eZxcTuGCssaTlt8VrCaiuay2vx43zk
FV48q0YGqZPJvPU+k3rwxWXrO9iqE4Ms9Bxk4KSiUqP2OcYXq2UVR48CVxRdyATWmb4uGF0zq2BQ
x1ziCnHy9dBOGfOES4VHxKBbymuYJ9yXKeSIvbaK8OeYSH1rdL4Zf+3BYthJbqiK2IYZ2a1g2MX0
FCIqZG6CYFiwWMYglzNu5NHacBKSBUk+8e59h6LMKoeAqtftXkeVOcQonvFq5c/qqwcdngQOhQqN
n2dOpGl2US7dJWXv31W7V0GmNeOzkRS6Mm0bqK9QiGD16L36OJ9iYZeMaq4yPFB+v+Klx8mF50Xj
bi+gATR2AP+Mqb/aiJjKCTtON/nNUEXzfNrHOhAiUF454uTJa04NfCpoOChnCqOvwG9CV0CWNCYW
MFj+tfQGZCSD0RoQjXs+8luDjw7kQOTY/BjUKKihMGuPA1y20W6mlwprwhSlBQ7e8FjAWnOXaT8I
PIvmF8bNvNvDcisTV7sm0NFAz08w6PBTjde16RpXkBO9HbHIUuGX2ybrIxUPe+kanF3b1w/6NtbN
PsYGW+azTNvyLRwd5h50+NAuptr1WhFoZoz5yYIPCuERwIByHE7S8vfQ9vzE3+PJfQEdjvzyGAwB
fhjAQFQH+QNuAsNUZEGmcGFmBpClJCmhIw5qw7OqAJeyf/QhgIVW79UPKIZQgcCuayAB0CbWUFmQ
wBvoC1CKeHIZCl0FTIKmVRUUP4h+X9lz9mbp8VbilW+Y0q5zNa7RP22Ydf0secnJujqEHODzIuYU
DG7+wanVgi7lzCyj29Cqf06ygAQIhEcQA2EbyuAIWKI8CQTi9FsK4AA4gbaJtgNjODGLAL5d/z/s
qBlkcAhgDt+5bvDIb7Jh7eezbPEcp3NspMGRuVuBCd69/2g6sy3TtSgMP5ExEJK4FWlFRPRuDEoh
ItIgxNOfb6qzh121VZqVldXO5p//3PeWqKLPTTmmtFgzOr/YUH/lg41b/ATt+WNaTfPxLBm+NvUv
lvol+vs83XxwXhGiaFc+TK02gYS+gqsXW/aIBNXgUCqkD/oKVnb+gT7ASdXVXKwSWCEAmFxOX1AZ
ANcng5r6IwA/N6yCtAxheOtqiGOw8dODI1dfYAjogMOY9uDSRunHmQX//Y96dhNslSxr1aCHJID/
gWybjCMymNP2iA+nAbo33HBAWlgTNuhEnZ4I5ggqOWGpcJlDzdP0kEPLc/AA+3Z2kSrjQsRyZHo8
LokGU4MY0RG7cDZgNtliHeuJ0F5EXauJWQPsHDLKDYw5Rv9BD8gNOz6uudLQcQsgSpUHdcfeLa+O
3ZGNB0XooQxEHETPhnpUpFSbR763sr8hU7+/WqQYpdFfSHFwwBFTHZBRUUAshG+EKKQqxD7qj0TL
GyFSojoh3HF5e4eMCVENzphDC7M3LMUsjZjWVrQCV91ixEskLrQsbkY/4ukffE/XNU/gfvFRIHM2
TaRPdCXkdpSjzo6Az+pwFmkQWbRDXDaQLlHr8rV4EHCw3CPFj4dIQaLUUfITx+MZF0Zn12b05SHV
pMpinw9pDn2BA+hQB+cV8mP34aATiyz5W3gUnzjI5AigpyEJ51DOVAI0RStjSwYOI2pY2Nmh4KDf
0nmI3gwqPBTYRO6KjbJEqwIZAzREzNH9q7pkJnI/Sh1CJ9iH9KtdAlRrfCxc65UyQIe6SOIMl3el
gcRVBVP+w0QP5jJ0IVQZvoieAFjiA6E9rwGVz+fhoKrSo6DcqWN+H1AA7Y2ZhEu2RL7ToCKZd7G8
oK9Qd84Cu8wimpeqtt+DgmRFqJ+k4EIPJBknY6CwUFCITSE0FdUHuRwFCpQWL3s+D2NyNoCsRxmf
QdeAKtn164CoYgLG3bffMZ8wwerkPzGpjbqIT1BBs/pN0mL4MqtDj+hZFN+O0Vxcz18TgoXasbJV
gqLQT1CyK0KoHBSDZHgtcOQhvB8IoMfEiWDEmTRCE6quwCD+YItMLyYbmd1p16BmHfuQKBhQ4iGO
KrQUxk5mY/Rok2bxqAwwKTCCmThZAxWBSUemaKJv9btF71ySiGGmnIbUiHBb5T7hRZkENSjGqt+t
h62KLNrT9s38VHYKsVeHnBcelo2P21ih9mxhymRUv2R5oQFVDztUeQpAAumEKUPNCxUiXpzCaEJK
32bu4v1S6GTKJu/qDA0+C+jlJk7W1CsCdfFCt3map8pHAWfVra/OJyWQ1AR3GV9dhlfz6iCXDjBB
ps658tKoByMFY7Vh8op0PITYpyFrwYVhCLIK+ktoioT+kdHBctAF83QoH2Z7nm3UBWos5patxzh5
XOd3fZi2R8wCvQh14MGzsufSo72TzdLj84aoWTo5E5tmFqA6P0Dtwq3ZFDQPGHvaEGvrZ6YhDZK6
6Iuzai4Yc/D/GVeSlhN0a1L1ymay0AG8NnVUVUsnQv0Ok6VJM/Us+iLHtohqizp/nbHU6YBLINIH
nPX8GExTFgTa77Ur8Rd0Jm/GL2tsewByi5sY3VQkohm7Z5ObsQajp0off6xbAWxO3hVbB3az9wdw
E1PU1KzbDLgsC3D+cJh5XV/FC/JdEis0dQBMWIyeEaHUYpNoj/KZMsBYQHRxxPrC2GTwCaYBwD/i
UcCwoOj2ol7wzAQHinU25KcU2NwgJSWHQ/1VT4w4jApEQGiMWJh4/a5Pz+dgtLDYGHT5XSBpyRBq
bjqJolqIicSCYswATI3bftb8mKyItIGMxSO/HqhlTAuHydo5tr7Pp73A8yXEIt2ILQU26AKsY3cx
6fqzLPJgBV/nVac5rk4BM3dL+PaBMBosXo0V97AeKD4Px+/M++eEXnpib8mwyT5mFPRpjM9YpUBT
ngJMGc1GcOKmiC7JMfEhtmIeOZtdX6rVWmUBDUfYX8VG/oEzmQeV4HcjRdadx4xVgOW4vaN4Gp2R
xup4gO4dIG1sVDOGFa9TuW30LHK8sVl/4LDXbR3m0tJtL9ghTYwZZuU+3Hp3clBqHMGV8RC3Nk/w
p95YGLtWDE/qdY2HlrbxIEL1YTc1Y6eECLoIYmZQEbz9N0cf7tar3Az+Z44ic7yhxBbZY+vRwluP
OFVpeDkrZcSOfBgFcoY4MormCufhyprvkgzi70zsbL2PL+fZnOTpWMBcKaUIOMB7l+7fs6B9ZbxT
0l1abetx6k3GCtnTpOS3TyW61sOV1614AyHe/HsfnWhNHgk0jR9sIRWmlzZvKDX9q5JUUeNeKV6n
KAAnjsr/UlaX7zTR7jTc2k2aTSixpS2kQPn2VwL2FWnJ/PBweTH+kiK/76p654OUoEF3Le0mXaLg
TPgMYJeVT+6eWfb9kgwIcouU2+NKja6RLmsbdCrHdU+nW1W+3XiI/N005bV51oMmopGYBC4NIhcz
jP5qJm/418Byz+n7vlCZy6XwfPOAzwDQFry1ZD8w/37+jtBTDAB5eRlH8vvKY+EPWMizeDMqs2Wk
yXfMMlT2zWDg+0KarGvdDsRSmXCX8FI6VdDhr1W9ypcGlOEhiyIap3saQsrLfbwGBOt8kbEmbyqj
h1dBwn0zwrAbMJB5F1sKk6u+t8h/7Lp/I7ei7ZSB3FVShTctWnFSHihkwR9foyrfMqiMHJWe/nse
ThvGnfCaMwwDnbGne9dQWhCGC4Kp+ZMkDy5wnW9zMlOklkUg4+PtM6C/lZH5IvczrdlBYXThCeiJ
wXf0ySl5bwa4EIGJda9gkLCGs7rSmyTVCCokJp9ltMmrYoJkm47+HsjY98U2jDRJq9wOMnLl2X8j
4m92yvvKiP17X0Yl0qB0n+6pfKQ7ZV/5jsEhT8MKyaXSV1uPOfGdCSyZ8jpotR7vdDswz+QpWLWg
a5dhhcONBpD+kVHFSpKj3lxCGZTSqxw+ShPqR7qITYUDzFKWr629kVvoJ2kRGYlSfyGNx8DPTVJA
k0Ekv4uooqZ/603TlOLofbgU6QMqAUmOzDk0bqfRTyNKtWluXvLtszAxOKQZ2B9w9MsyATEciULu
NJysMdJh8j+SlEyEoXxk+ZKaVz6U6lQOgBAfukxO/NVRECRyupZ+lhLedIMMDjrrPaixXnGAqlzD
K/0kq+XfN7F2IbvR5glTRoa+tOTtIOM5C5psimkE5iqQ/SV8s9fdQvmUMzmRRklUcwlwVDmIKU1F
Iv/42JQDSMMwoGFno7awtwDYK6IMKjGkqXImO9mawUtpD8jF5BzpTjC7FcGdu0Aee7fwEiaUn0Z4
lCnjzZoq96P6ANsJ5aY0aqzKWUoVGJ6INhsEFiDfSCl3QCvEuAxixQMPi/jHUFGw0oQYlgVEdT7b
9BKdDhoZZzU7GQMeaam5aPyUMxSaW1hBjkc2gBzTIFoTwj37meKfDW11C3sWEERKtODinRSwCOlH
HLXa3W3uGCHtAdMYFj0GwPPqoDQRMMVahnsBdRhzMnBkKO5I3Qcag0X1DDvg/1BlRGHxRSBcLige
P881bH3jdJqLVwCmjcAqAvyY5rWZLpCy1G4/2YFtPcrKzopeCqsCqCicHYe8WPNCr13yJrrd6FoI
4S2E15TrO9B2IkXM8MsjsyHSs/iwn3Pv45A2Akz3Mh9fi9t9oh65gkF0gM930Ux4QRYDNvwmvsKW
SwOeURMXIs+AOSTqYJEMFb+I2trwDndDBat5PCTC7IHq2XIZ6xsEg/eMpz93HcJ/sfXvsLHCdycu
HWFFYxFIGZz67hpKXgXdk7H0IU36edSBtgHBHBgOijENURCxCOj8RApN6B8eFkILAhVeFfO+g7oo
EoYhCJNn7SO15V3/Fjxm3WX9qGwmClWsnrLv0lPIVHgSELpACrLqI3yCqB9DkFwSNjXYNoXLgkpS
fUivqQYbENzoSIZ41yLIKBpn2BM8/gL3zpqDssfbi4QEcH3F7TRuBnNUbMAFJURLf/2K+TiJaOG7
aqFHNsoR34XdCYjP3X0teA4vCKEQ4xURlXw5NQM0RhWk5iimBDawpj0Xlf/ctRrjjMp9yDUF57r4
4fCFEDFBfTTdYfQxX+790Zg/aAIw/XTLa4G+Qt4heITuAxhEqBQ68xbzOxrmjhUJSY34Qfhaqfj5
AGtHA86gIw1F4BCiLBpF/SF4w6ZHtDPECwP6gN+FLkIoD+/CHrKrCVrHP4oJxEQqZZl87Yg4TMjj
0AwYBNxLDNgH9JYYl6VA6snwZ7ZQMR4oZTZMFiCydjBiHqehBMuAMEtcNF70cuFBRoezGT+IrxTD
F4YM5xkyTDepWkPC3doNqTJfLKrTY3B2zM1XmGKDY0lOIu6SVYfm/a53NetRj4mSs8hcwzSiP77H
ezKWZPF7MkzrxTXMZaYh6UW0M/slSVhAVw5wmdZY8V/flVLYNd/uXh4HYv0UpcGTGxsrWcQQ/lb5
bJNG8iDUCfY2XqReyOqazwiywQeHx6zPQm7KKkw9Gqsi4KnXAy2F9A+W3AWeTk2fO1RMvkm5ci+7
33et7kkcTJPimlRnI5WWlRsrLA9kgbgyIxbnyib/1DGf0YAQvbOCq8eS6vCgxoqhmVPSizuJeSBx
NW5A7mZErqScG+XJswBlh9fZA//s87t1nNfUvrfCebzQVnF03z0XPfTE6wzClt7PdZbtUrjEe+Ns
cfNB55s9RzdZnc1uOLkv9WAbvDckKDXhe08sMoLZbftpnG08pvbd0QaPnwYJTcTHBwKiYd2Hitsi
VXq6LIYNv2ENSHnCEn11X8Qoj+IgjvB2g+uKSCUBmqw2rq5uY2y1CEWxFFpXsVYrYp1wATI8jD1Y
PZKS3G3ISeEqYpkiefODJChXtti7nQEotCDUJ0sDdnTSNMcjUIfj1O3aDzOETQF3fRz0xhD5TPVJ
tpCXhI/uZcKZT2afaiWnVbZZxEgxizkdUwHnpoPru1iKFSMrIEiRgaRy3PY89UAGeBUQQOCEGBQN
C2OV0xqerQQrKw83Z13egTKQbLFXkRyFYH3PrRzUeBKLS97rD/ynUWLfLW1E4Ohw65IsGx+2BZBu
oNgh6UssiEbvA3jc4R0V8+2odGzYEVzyYJtuDlE8HNamlY3SUWJrZv8Eeu45kowpsY1LEFgdDXE7
WhjRkWlENCUDBsi8Lh49CjHQaXJEHJHyYq8XxCN8SCdbDRVSBAmtKlAu2lEnAYdVDaCooRMapCV5
Wh+vaW3HsUveVE+bZH69SvzuRB/rY1ObQCY60SZCQ/mxSXJC+pWOe+NHCSCLsBVvy/OhIyHS3Je7
u7aJ+WHYHqpDUhKP3qOXe3Ea9svveucgcZeZC+kHp3MP2010Hr4DaI8nyfg8icf5KB50nBuuM/Ix
2PPMUp3S4/7hedj2b0Bw7A5cle8AusvgPCzCR0CEXdj0y6gIn7NHMBcyy8uw9Eqy9/Q/oxbW8AEk
ZX7T37V9uATC8zCPyuAW5UFrkYa7hlf7eXSNTuuXnwDvX2WhlFj7ZZCG/DXbXaM0PGEcXmwJmI3g
IOVEEn5/ZucIV1k2S8JqkYTxIZ1lsw/gxjCbXaOYtMdJCFHbKgm5Ku9nszjUV4Xb0w3OlRBWhfj+
Ep5yC8pdOivh1oiJPPrpTT6GtPhlly9eq9OssdlOl9dFTdTWdeFfF/KpV43NdYGdd0F6zCM+wuN1
Ub4G6+fqxUXq9L66LJbqlJw11nnRHDfmJJ7qtyZtvnWb9nmhSEb7aXhetMfa6AcOY5ysEM2PKxx0
JMU+kR2EzO6gEbVRyw5vkO52R1tHncZgoj8T2JUn2ghvoAcJS2caPoXJozuqxw9PGZUmrTXpjppT
2GmUUViPldErbAUd91ewynzoYzLpYAkfviOQYU4Pd2nO77arDjQjbLrQq/MVql+HzACGBoS4eQD1
xKcVCD6ZyUY+HGgSuJwfU45qJsb6nVwbcwc/5icCn8V5uUr35W/5fllqJtcw7bCRLlWqImS6cqaH
Gce4LuVWOQnzcMilAD+4WsrQzNLhuplKjhsIq83rUjycmqlEPfO3FZGiiEM9+ZMbCBXGKcW1PUMO
VAB0BkoU5uCcKRRUNUYy6iHo6j+EtfzGu8+T5HjPlDv/rpDrpUh+CwbbltqCQaQ+chWPEdB1zLT+
dwnJ0lmx5PbEJiLYphkdKbqDZyTKlyWXP3gTWQm4lSUAOx9o7RuI9dOclw85c+C6IczOs8RWQZCs
ZeFoAMUWWDZlm7Cd8Xh5DSiVv89u8Fd7TcW4Ll/GNrCCJdgDjkhtrs2+fDnNpVJSNVKZSbIh3Oxy
RArj4hcJhagIg8ORjyCx5TcFUUe5OoVgWh4tKAYeiP8ESENiP5Y6K+jWlUsoyITbcAkAMCiX8D/D
uhbBTUQab0fOlEuWsD1ZjuZSHM2+ZiTu4RKUWgg+Avp7nvnm4h6c0mwA85SNiYzcAhp/O7K56Wue
SdVKKKepGomsKjk+eHNMriDkXrqINpDvUtnUBob9d/v/F4O9bkR/xUmRZ/5+8xR5liDe/xXJTXJi
66ZznjGXksjQYetrmmJJBwFS/1aY42QT4Xa5Uc5u1/QW9/4rsto35AUET/8WzOfZksdJDfEP8FDq
zN2PPfzuUiu5WWpVORn15O8QBjAA9aTjNLiNF0zmcp6KgSHn/IvCpQR2gu//BMnx2bpSW7bdNR5u
OSCXyGHhHJdvtDMoDr7AbUEZHN6QWGwtgHQ5Kg/gbkIgpWn3UjReH+okJ//K2Q629JiU9XdUuMsl
O5mwfAvKP/2VVwXhz2/B9eMKl5tP5hsSvb/a0SRLnPByxffEt57yFDjQeR7yAu7uj1PwLbPxHG9D
YP8WLOHeBwlBHpPRgt8KGNvwvQRbCx849Yw9qW0Ml7o8Ur5L+bH34fU+jqRWP3HF3+e0kerIFaRO
+BbGFd8KSknyuVixF3tyD6zvYFc9gABSS5oc/JBEI/AccNc0xpfCnZ6IvdYeFIt1Ib8Q7fIefuuP
l5eDQNSB+EthCQndEv5vQYVOSAXfINk5eaSwJE9b7EFFKeUhtnCGswgSPJSqXJDgqIpFUReaobWn
VjyR26AN+f5wFvagMU8jZvUbn5Fs5GkfOOqlaKlhjMzFs3nthO9/r3riiVDR8xSCFrlOGvDkAXaA
wZ5L/n7LN+khobu/2ySO4f8WR4pfju1byxaV5VXloFwoP3Ijqg81KOx/RyVMgTaTXK3yVQ7/qz73
g3/+HiDmgHtiM9lIKUiuxNIYxNUS6SBxE/SNmYAaxg0z+vT5AzWa9/17IiGTEMZ/HwkEgzc2wUJI
sSTfA4XBIcIdpDQiTQCVgDwmwq87qAE1kFGDpC/J8ETKcKpIdS7k1JGAemUP4iN5yyWQpoDVoHUo
igKfv/EccOmNFLQAHO4GMSyARcCB8P3cs2BTKeDnqizy8da11yQnre5LkURSvNxnMrxg/uq459xp
dcjkAXlf2D579ckF0N99DJMemSr8q2q3IRL/eJ/S1k8uibKJ/9STIbx+n9y55c5F995EAD6HceGX
2khN7Eq10wnEQdnHK5Tha/R4WcXHA/CvVUFS+DW0pEAH7BevZIG3IFSA6EEcn8+eeSvxrs221/Dy
Ck7EInf7VncPwScBHG9mJ9mQO33SWfAnLDlaz9KQhBvwYTnNj5dcSfdsJNWgag4IIe0VQG/wNvtl
EzCzoTUAo2IcsE9Am8gvDkaqOSBy5PYwusNCnXbpAAVEq2DdQaF+SIMAAgXUBwE+1QA4QgvYSUN4
xzi+xcP7smAtg1aEQJSEIlUCQafkV67Itwji7vsPWAagiSacy29DIfyoBNFjXhWory1elHtTGPEu
FtHup9InlKEFhuZqE7LClcRvZle55tMAxkBcPURXbdQZ4EIqmAJ4KUza615YXbKav8bVO7yeBjCl
XTS7C/aBFLFb6z0FnQDWnPcBQI/nvmzhlRVYByCLXIGWQAAavBLBFYLVB79AwBLBpAXJOwaETGzF
FgJkV8InLvDgEpt6sUrF5B+3KE25keoA/gA7gqcQXyNgC0ATYwxl7S9wAgg/zwOmIkiNwk80A5ot
GgZ8D8ibTmaU0xsxHu8+mGTgNNCMAXUjDIAlj6go2TMyiK3i35JtpTdoz1T40d7R5dibnMLeRBnB
udUjCPjnCoUwsNP1i2Qb2jeVJNFYpJcE5gnAgxyBBDoRNwVqE5ENqjhycgK469p63q8hkQHsBvDi
YqjKIAf4AgHZtFtY5cVBYi5+cgg7sG6RnBS2GkJ4iEXF8bc/aS4ouA+I9451AQUKZguDtGJkP/BV
ZuCMX/0MK8fTiAnP+KlBrYHBBZu8fr76NRz2pZAyw6CcZtb2ALn282I2mkZykWMEeRdKP68dngca
r3m4HrUNOWtak9ePaAKkgwt73n34/oGL4MZqEiSLanV2O0G21CPy+oT3YdN+wMBem/CX+7qBX72v
oMAU7mfR814zMglITt+fLMBQgT0TFV+dKC4EL9YHDenl1kNy0ZHRDKItF9mQvGmVtcicl5fjqjk5
OIOdCutgY4DdzZOUBj37NcBk52VAHpXJy+pOaLXm9PmTwWHhNubn3SV4+hhmySPRfxOjB1qZ+HkC
nwJ4hZoBfCmZBmEbI474nj452UtoEYnfvhpvzKlgX2g8GE8/U74oIRwKZFyfdQJQybNe+AFzXBv3
45O8PLB6ESgeZsvr6GZLlmWoZgiepHLGA+SKMAx0iUGAnQJEz6GTkdam/9x3w23QC0/j1z6dlqTi
AmEMhSIbCzLPXgkrUKdzKgrpRwW6alm/zRqvN6GzyKAHSQm/TvdtzJvUMjiIqbUPn1NGpi/tZXAZ
uV7nvRlxJXrL7EHO3iLZRf9Deh+yT4NTJkEYHNUgTKEUBDBFnF+XsUtmZFjD+x2tD2vxuz3sdWAQ
GzTI7M4aP0qWKkGey9LmvwqDEk25j+EqYIdgwd+jbXuPUQdlPv5R9ymkou5zTKqmQYo6nqw+mwek
hRuVyDSk5g71Mhpn5wXH0O92qC3K4C6QK4zO/RhiH4B0sOLBgoJctFeH6SE+9LDkg2QFZFYS1wYd
dm8OQpMI2jPzBGK95ScghPaHzIIoh5d9I8jm7NPJ/DRvh83wuuwcika/yaSg7YA2g9aVdbafbJ5U
5iKseYQYgT49SwIeCcuVmNMK4DTol2VKtChzu9x/dKskcyEgt5bBTEfviLAhQS1+YUc0oEzsXtwE
SEhKmgQzxmZLLPsTwmLjTIjtlym1C0GqBqEk0fdwMhlNC5rQclcTcbc7hfd2/xS+j9cCozBDxihW
BNGukzmCd7i1tEkKkDcPVAvZCGTuWgs1YazKxtez8yW0gK2DLknyAUBuSAyX2u9rXM+0o/7TXDXm
76izau0egG9wDhLFwIBHb8ZfGrUQ+oAVj7u/t83jl6/ZafBkE4IdPDO6WA0Bywt+p39mvM0UjAyQ
OZEfpQ0oY30/8O0JTBXnJH+Db8AmPoOp/kxADthoOGZIKI81wNRGmdsctAe949PP/MLXrfvsvfgc
32j/gEsWZO8hl1/bvWEeYom2t2RkfhrXSXaI10/3iT1GJ4WjFla/5BeZ5VHtc3xMeoTmkAUE+2L3
oExUXwseIkzazTHdWOAzCjCj0PjH9zGexTN1DEnwz2N3C8R+cVlk/pUFF+JukCy1FZ/NpuSFsKgx
nXbGtRQTljKoMYlnTIw+kOYz9D86wUn9D042gl3Y9hpGDbFQ4eVvJqLRZOT98ItccbiAiKZmbq80
LiY53iI9PKG7INcA3ztnaVvttznrLPNIXwH5hSkL7G/vY2pY5Bf17B283HzemDUOl3k8fc+bNllF
Z7oN4nJCT2B+avtZ+F5UC8YEA9p9e9h8Xv7T1ZfJD4ijULG3UwQmg/Tv+9N0G+SYvC4R2WY8AM+k
3Jyw1IPZ/a3e/WqeWLkkk3+Rhf4yhz/x8vtcXn+ZsaVu6kFrnSw1WeCXjyA/4l6yzpt6+ZnfFncG
bEAyPLxWLCFBK2wM30AMJGoXKhaC6+bb4Kl6z477YlLNU1qIVGgkINH7LTJ2bh7z08OAcoZsoNVz
oN7JoQqVOojk/pOtFfzXSA967gkYMWok5KmADCrwR4P2FujXoJmB9CCDnZnm3vlCzgAug18WDF+/
Bbx7+iRKb3ozy1FzmNs3W+znM3WSkTpouoWu+Cc5nn2hY+pv543ha1n9QsfLYgyqBRwc0U34xhZN
KAFmyaAR3kbwUJ6mMdlFVQePhw0oPN/p2DJ1uM9CJBpC7xHtpsRdYlL56do4hIb0Pb39/pVVDha6
tsH03D2iZHWdlPP7UMOSsq4h87zAdW72WMVVI9PBM5sqDLfGBdpBQs8F/8y6AkmkdbrJ8q2EW7B3
RJvQKvuarYqYBh25SPj9SZrWL0hUxeAjSWqxZljxT7XqWdu6+0C07MakthgDUdmvnb9n/HaGNeEo
S1JCfOYF7CJAFObYT02V2IkDTcBETwn9AkcFjh+CWB0SDhRBGHamrxWLZ2P3hkhiqYya4wxRBJSR
ncChOWgF8Jy3w1508l4jLWqYF6xMT6t5UGOzg5gHSxzqdAc2ypHkvuqs82FusokulIbZ9fJIXWmQ
/PioLMwREhqSX1Z37rLMPGeF9Zy+4XwbtgeNY+MYs4eCVdZl/NxZHCAEkyyApP8Lqu5ga+YjxlaG
/KoGTNcOK/myuYT8e9icZeCssBr660vfA6AX9Lw3vkFgrsKUyKq2u/vbMWtJ4+LmH0PzHgwMLII9
4OagiAnmhNuOPnmPE3hvOiFxq/3dC0cyjTS8jyv7yqwdpmvmJFEYcEv1yXjRITTiZhbjB8yX9Bbd
6lVk0lteTTgyzXfNlAaySvsg4mVWF7ZkElO5iRvPTliWEdzZJ0cPo2F3Ndlv3h9XnZ4wRpKY3L6P
dXggFDvF32ySx2x0xylJMMQC+F70A/OL210gInlMvMfvdp/+0L6XqKj6F/arGfEnj+gWEYM9iMf1
vvxV9+0hO/N1Q4OWozbUfND30n4Vpbp6bOWbdIxUYBHWasPMSnvDcN6xn/u0MbyO2svXMoP0SY26
JA09qsNkzKoQ9ZR+G+YCWIpPzptUvSOIsRl+etOH4BAsQS5mMsIkNLPyaC7/7n4gGwF+51wmLCO3
TTWv0WX7ue2tzwONHHyWBoVyOo9JgX5Z4GoeQf8FbC+HuMuC9GVc7bcQib2A0Pa3/KQkNWr0NdN/
mGeUv32LdCMwGIk9jqw4Xra5zzFukVocc2A+/uDheRIUxmExHZyt8EWOQxfOfWwk8ZswE+P1Mtoh
YH2SFb+WLCPMRYhSm6HqYi/jkvQXgyOGr/sINDWh+0A83i78Lb+dOXEOFroSSlPm5Q3jmVu3sb4r
opdNBo3NA0sPeWTt17y3v6zQlADMgjl0LzMySsW41iNAE+dDNSjMG5E9xI6NKwXmTI0AL0ZQhd3m
CvQf9Ht7gcMXUNkZqDrY6xlwdxUIIJT/YGpjcPqpitpv8hsP7jN4RZJjrmeBKghu1nN0myrg4BDW
QEcKu2dnjU04hwAM8c0gzRh5tlFF7o7e6zcwSZB1BNKvu9UCpYdC8FnU/n3GvI1Jyux3GJveZcdG
XSWefjK5k9GIcEGDdUxfsS/OFYg5u/0lOjuP6BEUFhseHCf3dcs+Bzp5vmdyU8smRKgx2vb6am3x
5O1PkENcjj/ZPt+t13YEi3J3codvjVrhDWnlhjZiZqQwQGR4EWrCkWZN6C5ElYpFGUtxKuKxqlg1
eS2fXA02LJMptBDQpxBe9F7cCQQ2n1MF/gYmUutXJx2CkawAi7C8QY811Ycvt2118dvpPvbdB6Oi
ZiDA9U8cGAy/A1FDSY+Yjhgyg5eleAhVVPBxbI5R7SCvbBPBI9yhhMz/6r+KQ6pMjGOMJH6fVTuf
Ev4BO9ggd5/HHBjSx00nMF6BbzEUuwA/c/wAB2Dt6Dc2yUyDA78fh5+aJzx/2tN0pUwuwQXvlWLk
I/zJxKDCeT3KN+z5BdQxT3wjHVeyOhaEipRTVbGKSReOLyrHyjr6AN7UVumuezdhyTxX/foI3WOv
P8JzD8AF+gh6Ije6P7wx+suiuzoBqCBKmLjbdl8hOhPi+FqUKH1zwrMMTKXFnM1s3PHZ8UIm7HNI
RqD+aQYZzrR5wMO5ZynshGRAuGh93FIXt5vaT8gKSb4OBu3nXg46VyOFEuhu8mpONquO6riYIWaS
HUSrJYNBSfKdU1SQY01zNdv/pbVslr3T4QHqwGdpcNlciWgdkYOiNJ5uOmuvPt7Jf3gfWYgwaioO
0RIvsxygODbQTgFzwTLzWpf7smuLSeFX6BIhL2lDlrWMN9uwdAj3tmj7XccvPeVtFOB44BYBZ4tl
IbfeHdiq0VStBwYL8u0QP7R8HVSA2nN2q57OHsHefDNJhFdMa/cCdMilwwhZusBsb3DvHSdDhtEN
Yl4UtEH52xyy79UoB02cn+kPWf42z31u5Kipr+Ud0QslCB1QNRSyVTDA0FXXSCKi/7F4QFfldadK
f3h3ajgCiynbIBIhH93JDsoCGXVXjkp73pjEbrG6DUtcGsE2ZHTYxLpAdI86yCB+snsS0r1oTcgU
EKW/+L9HKE7k6HyBaPJAOxnZuJsx/nqs//Nij6AZZqkrUtu+rYH1ImLSqInkgvNGg3EQtg/rCsnn
PltuGc245xGmD6i1kHwTkAkXN9R+iKIauqviVGTBIGr3ZiAfwYhYEjTHnpUN7ntE1SeM4YBKvy/c
jp7CO2j1ZhVUacWgDaMLM9HqjCA5ZD2d1V4+wGoGWdm+52Z7si/cNPNU2E9s/kO2/G6Y7gcNuLUI
oMjNbFnCZojtK7MaWwcy5huWIGsARs2vPYqe3VOSnxE1rGPsP0LxSS44bFkB6v6E0N7h0ymt2yqt
hdC1qPvd06A17vlXza8eYs/IRUczej4v1oywC4hiT1wwOCsNKJrxXk8yoURcYyNoTWvv4uqT+ghH
M1EzpPW5jOgU0jxCS+EiTML9SF+PwahVZOfOlpc57ZtMUdbzjepg5QwROM4yr/QfdXXro7XqEpd9
3uS4cKbIWDjdTcTCGWqWmczW2GWz3wy/HA7iSY/lLx2hY6NEYxFrhh8bBqzrEI19DR1yAp0QaZb7
H/t6xOGK3wHrMoTUaEZkuYQ1qvHbdBWCgLCKYMchdAwMQW3tWniGMaHp2EZx9mmQV6krAj3R31np
r8M7YY+z2K/+lEAARLmBrhcUsxOGOLf0VOT81/4Cp+0QnkfsJxiWrY6DlN5aoNJufwjuPB1QrRfY
KU6524BEfGvlcOfNT1MsLg3/9bXJKN/lYvMeNfvAsfqPQGFEL5qzdL1d1cCaQDktKohD+k9Mk63+
TaSW1Or9VqN4jIhOEmOEWaamAzdyFejDE5lUUBIQsUSwmXahMkfYQYaU3J3bsWyUfWI+9YN6wBeJ
ksxYRyZe3ufl9LJSf3UmNdo/EaAEAv6myjDdEEaph1f4e/ymi8HM61hXJ0Pu8k/re9eMD1kIZci0
lxnHK81CO2F66rj1ErHqOu8eEJCsm3mDVCyetX9YWcvFJcKw56KH9wm0De9YZsNs32KBt5NdCbaO
pFAEjO3PXjFOVjd7C0YIc42F6cUT9F4ILMVuBltUMjh3yB/aWZ3CQnR6d0KyiUkS9MD11LZGKU6A
PXj8Ji8D/YexmHDC3vB2AJuG8ASmNywM8KwOKVtN3aomnx0JS9yT/RgiN7acanzH6ZPaYKF9ddXy
upPPBOQKgbkhJpsnthuEKvxIuEkAI9rgIQkjcshOCzqo4/YIdurDPeqiO7VMbEZiEiKd8y9E+gYb
xjV6uRC4sCx3B6mVT9oONluwBh0MgCcDu4ruxPGgbZ1C+GEHenjakCEi71kIlNWysLtOCxATcTIm
MdIqNmd22vA9ZItPNuzh7PDbdS/A2S/bGWnL8PCQb21KnCf29XKKTVvfxXhxoq02ID6nidBGoCPt
C36T+KtFOSPgx8GFUzDOWO77s/F904MbbMOIEVM1ciaqPfwz69daB+bWtmGMhgcVLmp9w2oY3J3T
YIr4auXEd0DH81vu82V9aI+vi+qY78hdx1Jwbw9oi8LHYELivxdiAIxoHjsqRMAQN8CsDgCT3J5I
qAdUDjjvyn7zjNbe7x41xs8RQEw84N9nJ7aeBFoKMn2BZQAyezZLSOePNaLEedD+Uby7qxWS7q76
mGfFa5Cz9oBZqpo078Ztfnd6DhizoTZ7av1qfRhW69MRolgHok8rG1eTht1ZqT/lAltdedTHbxPX
raXuSYV07Dxh2LELpisiAhvThBh3Edt7AaQRZ6crUcawrCJu1YTsantloPXbtuwuMMJBWwYqALgk
sdtvExNdbTwpdI5ZCJNGzMaXWa3arjKjmrNatrFYqREJJtiCFNx944uXQSOB+ZcMPgrmNmJFWGHY
SgK46B8/2pi2onOFG/wBsVzpPk3l546hwdv+koeRTYh9QDfvS+ImUXuwOcEZEmg+8VhTUI1P+Jbd
htOdYQC2rl7tFMvcfsA7g/LZJh9RJ1CjbZCOe1BNFOYB8639cs5M+WsAXZLxH0nntayotoXhJ6IK
UBBuiRIUc7qx1KUgBgRRwKff3+xd1ad71+nVKxDmGOMff3itmZBebuMdejZJ7M4V+NzJwjc49sum
cEHPaZAkrnq7BjbA/IVHBYUNnwFQgq3prhWfE1nGzZ+7uHjO+vGNeCKY7weZt27B6Fw6ffADhPrZ
uIiVUD+9SQ6ef4bEi6HU3JpAbHtbK+IPVt+FrbNViRj3UescbjBbnTnUrKSmOO0Mm27l5ZPxAcbx
s19EG3/sShJyfQBYc1SHbEQwu3MB/fZzOnueS8mwQdqCwsunGB2DbdWJ0oZ9Aj4Qtf+DWbTJl+mb
JCV8y7YXAtm7sE0ooNZ1Szgcxh7UY361hNMJfOs6p3sc4BEBO01NhGffjVRD4B0rP9ascdjGdnZ+
aUP68vdmIJBsPeFteCMoJPYh6fkDGxYEpoRzGCFH3Skd+WRCpII+BoRDCH2wH0uLdqtMetvUq+zv
tFlwZ6jenIiXNxUdKe3wOmfncJ33jwMaPPaL/w6kfdQNP5EWtBMJexJhSnL19HW7K+aU+6Eyup/v
y1uiRpTBJnCB3KCEzwvgfEGCAyKk/pWJQUuggV5z90RjgIlFNleiYqqf2bLCU4QDpU2/F17z7wrY
tOdya9z9EtzchrE7Ezi3arU4hb2OLy7XMvciHnq2LFRhWh9Oh1DbVPHP4Q5bgPJM8agKSW8lxfGA
HIGe6PK53Fa6++ZFqpf7dXqikizpEkH2Pisiml8cffidYfyds+IUK3dTrD3gnTV4ST5GxRK+EwWl
SOF/42PJic1tWRO4OoO5wRYVPihYWwMj5zrqJi2Hp37oOUFCjCZDN7RLEASoK66QdlyHYmePmSBp
szyqjbU1D7QlXk8YGYqSkTCm3V3k0WRDEX3V8uRozndNGRq47VSmNM6gIcHnFJaWhEVRztm6D4av
7dPBtH4QDo5mhIZSZ6E+FvKmwbGh0z+zRcbnrr9EA4wHX1Kw6M6smjrBmpuFfEYTzzeb7HqeMORm
zAoRCA2h0ZkInHviR4amlN2nGEIyY+aAA9/ktX3AIbWeq3qFShdW3OIGa9lTPRLZfL0MGSl+/xZA
EsC0tvhEqZO7pddzfy4mGqTOgoixUoNBAh+LRcem77Vfh9c1IibSK7wsbL4e+yILUDKpmZn+ei5G
s66BWp5NTPzqeJeEI4gJ2+Q5b/7tZg2MLXhMKMegIws4RiNftVR+1tYq8bS52S/dZtXXKKDwrgGS
RZHYQ+6G6gVXz7Ced/IdXDZLKcO5xr5d7EcgfyI8jb/uIwbj++shxLRTompxXNoy68AoPd8NdL9O
NSLJhgPdKo8cRdn5uQy/AkUUB9HXE10yU3zFtO2y4WI7Bhb2+3+iiiTGw+Dh9ZbqUJatYR5WIeOf
ffXon2mvVFpdbCGm2vZp11MQX6aybMcKB+QbEH7NOEMv76se06vAmeGVvheKq3LqgZdzLc3G+p67
qyegMNzrLcPTIwElEhXHCgtA0d5izrPeb+Fr9DSfmV2+QQ3JYGnhT2fk/jcitA6cjsn1dubJy+en
+gh1iujC0nB/bDBpbW44DTqPszZ7RqpYqzBos5GrkZyIQ0vfgDPscUvZgMD0mIWBHkrMPETi74g1
XG+IlwNeqktjkiUDXkDKK3fZ4FiDugTfmD6QAkhozTVOq+GDoEx6eNM64zcxpJWBvKr27B5LZUIw
DuyV8oPcd6kyQLHXn1eN5bgMqlXrhqYzoFvFgsHNw2Y4CLiIl9rBOmrYHPeuOqZU8q+c1JFnOofb
c8TIFj1RjEHAnpoRYkusfti4whOwiqE8I43U4Vh6rEEzUeLKnmFzN4G5MovKAG75iS79GBkuDsk4
KxypUk+/InKLSzsWvk/s5/bjwZY/+gOr13Dfn249pTGkO2DLBqM5rKaZhqqXxEj7M5duTrqpdwz6
NPxMHJ/k36QvO0N2fYQiskN+jZo1syHLOdz4AwZ1MrEIsqrItV/k5yysdiCw/zLds1DbasHvjyGZ
oyzJd+JfEGSwpsYxjlApB/EUAyMse/dxHb3waRkXBDwJfuNr2GHzgznQuPNkfHjBU8+nLWdSTtkD
fWscxVbZx/9C0x7MaLWrElwE+lBwyucwGC0lRM3uXf+6ADg47OY9exxjdYbyQPfxL51rmEJBuvjR
uaTkzrHCNU3WBHKwX2BLRFkQzLXvUN7SVXUJD9YNsbx3P9Dd8sGph/qrCr6H3qUM7jMEShD1nVoO
fkV0h41teOQtTKXJfvaJGqo9o9SLt+LYcB7jKXNiC/e1eHzGA5915KKyWHCwuJRSO+zZv4t4RMrI
XKTOjYON14oOtvSI6XWr8He4/n0cWMiClr9PBsD1VoUbAeRPuAt7S8Pfa2qsOQl4uaulCugdz+jm
O3qqs3Tcr4TNFZKsFHtKlwQ7dOn/JEl9v/bksZI8Y8XTYg77Ygb4CqBHIjkzzy94w5GBQYF+Fy3T
e4wMjfAB5oxZhgZGXemrB3wxXthihJlxTG35HiG2+ETDLLTVa/w6ILFzT5nHRvMdlN7X12yOPNUD
O2NmBGB8+Ikaog3GAS1b7KfaBjRYPTwwsx6sC/vENue7am1om5DM5rzXr9uijUgpSHdiBmXtcha0
vTlETnure7qnMSEoZGiw0l3jGghbgxXwiffGeSfsRv3fZbB3kQHMG49HmF5ispQEPklPVkvu3QJ1
RnF3G2KDZusxRJ8ePgvSEL/IMVMPlyMdflZ4eGAsvGcK5P6Gv1NNsBpzEM9m4wjtqnindcg3dt5G
KQog5rvysJ8Se4WWAyGejtZSfMQveGKMgz0J7JTB/OP2Q7xF8VdLD8+4PLzi9lSfyktvzj5jhSIL
HQ8qxutwg1kBaZjq4TbEpmz4VbgaihVPzubLVSFUIJD40fLx8ud2lnCKvs9Hcr1g5DaQ5WGcT0xb
8QcjONiAI3NcfCAqCVXF6Bl1UBc6Jkf8QJf18TesuboeMtXJ58H4ebX1IBUndjkyj5RtqJzCVoGb
U9rYYy+a7b4HZ4FbY/zVkNArdyB8VDuLsxr8+jqhjDhAOUtt6kIRQke7YRiDqOXn1pJPHwBCiMnE
7Q8r+4ATNebVI7YWPkhdBC/gaG3lOGN/EsinGuoPOG/CWCVvIEs5ULK+CHx1P2ObTg70pVwxXyJC
Th4hiYlC9YI06zbT/crDV69xI2R8JBPYldObEB9pY7Bol4RndGPMOJIm/AOd9wmd8h4H0kbKFS62
8feLgTE5CDuyzS3JmkH3xJsCux1o9x3buAIYoLVz3nHedV9xEARWWH7dyE7QhTqdQVWyTOfqXTH2
e7vvlTG9j+Y9xAExnq7BI8CdxQJjdlEW0t3hD4EJDNMdojYaOoyurv/yQAvNMbGbPe41B1sP4dVD
uzo0I846WJwJS5padYuliSw16s6YO6Xu6R1PsKcFAy5sDLEYyXGC0m0BNGrzdEUPDESUu1PQzkU6
7A7mBxX3bVgQv0NCQMw4R0KddX7EJhNtOfkhXLTrUQWSCu1PTOWyR40tN+XmxqLpM7ruzPHj69bR
78idm7K17c8hfbGrhUHPe8bm6p9yQGzMAMlT7oLP/MY9Ny06D7fzWPAx51twU7oNaxfglM2wdBRw
FRQSrjS+JzD+/wZjPTbF6fbwsZx+jGBKJ5wJ71Hj92jnNcLLVvz1AV+Kg8hP0U5aou9wGancq4iV
JveUmZoDOmMpIGDdB2kkiz2q9eGdx6nntAESdixhyJ1L4cMbjrzq/3MHyQWjS1jOcPFFEcfzBksN
hPKnGnRCHj5N9vSzjD0gv1RnsGmwI3kjdhgi1tRRo/HhyJMRJi9kVIII5vDMiDkXITbit8Gj0wbk
U7CgZgfDrX/O+bsr9GcJwl1rhyJmF7ZPzODbC+dNeCUpO2MD/J4jOg1hk9AvsZngYr7piVmDKkQu
OPe4cAkSZNT6Hsr4adhbI8HNBcA3gSl2EDAic7J2UR3lLHG+RTjM2FxYpxuChM+hkfrMNI8YEc7X
Uab9pA3loNvKwWCHAtR5zm9TzmVjQhCHlc3YhbFRFjIPmzeEdROgGwoqzeXGlgFfCm4dd7/52NpI
sY74XXwB2IQW/pvAnS1HA8z398Iy8EGCBjYG4yoGKR/2GEi8/qUO8tOdqQcDvOQb0lMn18kgbDx8
/jI2zmhMtu3a+80lb9odBrywrBfzPz18I4kM1J06hfEmxeyDP/+a4ifPQRb38R4RyfHSGuouBjtp
hB1Da1N9Wq68RvaiNTjedqc9N0EOriO45cgx876NMQD5hMiTh9WWOobuVOJ3aEw4OL+dasKaU0fj
+cImDnzMnoFzsHQEunQmINVfMSiC+z1d2oV+/ANc5oDkbb6FPBC6jYE+NCtvwuMvNvSUT9YBYrmb
JXUEw3W9TyTiqZDFLtIFW8cTYBI9rISbMBg0DwRNFY77M2ZT4LF/zIzPBHQMA0d/1w9lfANIz2D4
OjTudfwMqGteFr/BscyhQkQssQGjkjUbnYDh9ysrZxoCwCe2vruYiRiQ7c3ble2E6VMobolwd2C4
uk1YuBsi9jDy6s+UYBDj/OQ8Ayl5oGpsA3kkclb8H08njqVumtDL3s86C+TJNYGnM71yPF9ZE02u
R97KkhWFHBJxcXpu5Bm7h/7sQYtK/+IQZjdGgMyhTzgwom63wbdAF17unEZIecEJ+XYGAW3xh5ee
zYOBkFNMqHs/W9wOd5xCoPF0FgtJ7lRDaOswm3BT+ysevSn5C9aHhpoQe8nL4w/t4cOt/wU9kURV
XCoWNwQ+kUh1YTkwf6xItTZxZ8VHBi/NCMOHuA85OaSECBeJ9u+ze3mdeOA5HGpwDXgd7/BhAAk6
7clYfmF+9tyCXDv4E0hfdR//VfbnGN+SbNeBAX4Mu/sFZUfAla2iIsONPlGSLGZ786LQLFpvP+1t
3iAuX2oKFU/byGFxueKlz3e5As3Dimh1XVUYGWQLjqotT2i+pdGB9u5JqHodyYH14kJklaeDBMNi
m1g2NDQgTZw9FRO/o6Ob1Sy98nonojJJzVLAKTTPUHAycAvCTlBS0bU82eTQ2dXMsiwbqD9XWBOk
ltqPiwT/OuguH3BVMq9wtWKlNOyHeBGAzgz3gppLjSdgfqi7ypyiiSkh+hWUFDeXZ03PUZ1BP5mj
8jzwaDObA7sJ6g4rlXz2BWoDFGoEb+gRl8/ke+mfVB7j/PjIcmvGZ1KGmUiTKs4toiXI2vy0hEep
7u/Imkd7hcyq5lhlSTkZzErFI0WzyB1GiAaL0Ixb/ho9GB8eFi5rjuykf//Ul4ASvppsiWZHV7y5
HcoxtK+k3f/Bl2RULoC+6uUVO//SZeYPW5rmHu+oekonkt/6rFf7awF67OSo9lXBBoQp0+x9BUc3
1hMfX4vfiGYMtLg9Nmp33buPYwCapTa8TdvI2KYjKNqqoBf46jZj4ziRDr/puxoq4Q9bN8EshAZa
JKzPGJ4OMJtgSnPv4t7ynUDP+RoujLD7NA9p0Mba6j0paXxJFx/2G6s+1v/yrF/DvWfOSDVlHGOA
0sZ1+EU/+85cM8yiPYZg5MPwAwcSO/+7dcbTEu98XkllDZ/AHD+P6BEXrNkGS+SQcXPKLtcRbYuI
3iqmWpRtHjg+NW4evMMqfjF8Y94AirQmZKs5Y9mHIe8h/1PdVAR0VHMwtDa6LaHYZky7Pro5bplz
iwdLY54xj2CJGnJ7A/hgH24kgkaQUGnXOBDbnQ42hAKDjq4zZEnIUPocSiOxDnytzcqu1yxwYDgQ
Fn0p8ZBjRhyM0XgBTkUGmMjwHEDExXz8GyID8+nfN33/SqwhnhP9S2/Dm3Jf8EpBzRopQe5Do+Lh
oQGZPmj47rEqZg/O1NF+9OkQYwiA2XmHnX3kx6EPccpVviBKDIeZH2dguk5XCs1M5+tjONiA9+ZC
g4NJmBCPKuccqJcB7VMdArG7LG67aRazo2BlRg71A79hLREceANXIrxZFl+DSVakNpqbt+BvkGBH
BAEbtI+t+pXTMfVVHEKkTtuQvh0T0+g74IIgWuZ0eJNpbmuKCOdLDyVFSEyJjUsqrA+chiiF7SDr
H9xi0RtGyH0GNVYZpKj6NKN309s7GtJUZO3zb+ne58h7+NNQPQWm2xSHVGEuKq3x5XyY0c9aEzpk
2tXs56Lcu06f8/cO69LRI6wb77NDDKLaf3uBhBTUhkXBHiECowlzFtP2fj6GEL9qnQ9uJniNmkis
9gjLZRymWRXzIJf/Z9a4Gqaf5++azVnu6UR0HxWIVdkQNOu2w764RRwbvIb9+TUwFrwGS52nSPJl
nABt8JlAcp4hIBxLQtpVjcR1+PIh0SrtHPMHS4ueVZhWfAv5phuRNUIuBj9GtvnOv1hX5wmX7THN
TjTqCgLjrXhYOiaxf3MgfQUSKKxt0mgwLKfdWIInOcbiyaqFfzumeeDWjd8G2hrOlug2rN6JDiXF
H+RnSyfN+7jVhv/BMWY6o0PEcgE3lb/X5EaqDmAx3eYXfvEUK26KBxYmzN+wuXDbNY+4nj7/uHo8
1wRrQf16wxb0yYceVCRzTyDVxXwtedXDS/MguGYfum9KC53D68/cDDb0jzMiyDyw8uFr8YVE+XZv
EDQ//leNs8qhturLN2XIJak0fIZPO8JzaNK5t8Nj1VzusXh98iWEkqG+pCSAVLX/GAoFh83mdiRY
Dbdu07tOuUfYYNOQfvVRZXpMRYOjDGOalcKSPWR6JtTZTWOGC1yr0wWAz6p/YmoBH5W2sP9H/HF3
61kmM+isq5f/0GHkpPB7nqsHLphiVGk8abo/PQ/seqEYjHsUxHL0/jDN8JdgHQEG2HDCWUmblru3
4K2iJJpOSsPHceDVOHxxaXc1ApYBc1A63vVhlfitC7dN6bD1FD7U/YRP0T/dFrCe+4ScEs6H0yg+
iaQhWXptt3QA85zLFg+m0lLZ6c22GGqOJnvqnTWI/PB7JpYihF44Yoi0dgUbjz7eKc49SGn2aJDA
WDrnWmC67aIEKj/D7KjNMmeX45zSQ18TNi4OeyhqtRmKnBnoOOMSZ/iiBDhjv7d3Bff5L11J0a1w
kLgU16BD3MNiiRJLZ/OMaEwy2IT5+lrHXG77zsooZ+OesqkNcDZkTRFJs3RpLLrt/Wiwes/Gj7gi
s956ynyDA+T1HRtKGoYM7rVQYiBXkpjxIV7XTl2TLgXsBbtimjnB4u40/iAiQPE2lKyCwkG7x0A/
rC8sx5lp1HUVyov3HN4ZDDsY0JwLg8lve0NFQuYYi/qNVDplZVHkK+/tCpyqOXNe8X7ceDtHfdCS
KxtCpg/KLKonKgqYSrr7nAteyh/liqGHkzDCyVM6oglrEK+8uC0W9UqfyFvk9pPBAqmMGcDuBqtP
kxQXCSB5yXA7coVpDoB908RwYVfHZcQijTFGYReN0w7ZApwNn5tf7OQzopv/x5gA0pL0dSVC5Y/Y
bb9GGn0vDbRmP47vEKAp7Lj4WJWz9eBlhJeGIUzK4YHDAzt/PHZgIgpq543l+gY/VnCuQ7miyQsH
p+eiVa3iQGFQNsqpWO39a9TG2d/gJHe2ntnFoWANQqvPaMBTU93tLw8wa0Li4nF1Yd0qdBygx2j0
RLZ0xias9tE27aeYn1zMZs7H93dI1gjW5HmirMJhwNxlsx++PRMYq4CrZtADYOc3VkHM8OP6o60s
QmXNZHVHs46KiOg2sT+7YamGvcuo9n4JeJxaEZ1Ddi1c3B2w2vRzkYm3gDtIFoFh9y/X2XUshhAp
qFA20LVzbsz4LUNy4T1RG71GGRneIxhxdhkIokGo2e/k5kkSnDe0Q1xuYO5bAqNlqoxw9cBseKEJ
n4a4FOskCUDRAcfTiZs70Tt7XfBzr4tHwO7EfvEdL+WF/rBbFBP7Mf1XwoSa6PBT5BAohwvzskv8
38cg/0WEKOvVWOXLbmRbIW2s7yuw3hWmmkDi6MDx/iYC7FuosUiMLowYr158Z/RGi4BXDlYTyW2l
bNSLuaEeTAnwRDJKzGFcx7eDhB9NhqPQP5Mo7NGMQWQCC8KihBuC4gitn23QfQNRySJ0ihBS/20C
c6mMbycSLhlmKXV/tNj6gUa+v6pBYoSwxRMuuuYTmer+iCwCUCTfdjhUMBbh98PTR1ZSy1mEGy6F
C1afIQxTK+Cva70T1uxTdOA0OwKrj8AbQZQg+rNXpN0djH7oGBvnzXoBLlbQTNJR/2nvvQ/gGtFK
LrY0dupro9fQgJw9JqGMt6lWGXiq+Mhzvrwtky+WyM95t1SXrFppDqjMXxopN5v3jjeqKmE9Z76J
hB4FhTnIAItVBRCUnRybNJI+6Do5Hm4jfOhJueDV/7FbQWF27PmNp8f4cIyViKw2AsBpaFCQVrAc
G+uuiLA2DeQYAhB5sWwzWdryINLG/4mFPdxR0iPuQuNQsxGAT/A8sMNvGfB0q99DQgvw6WRwwUBz
gOovvREc3IxlOW827zKj5Bj5V2YzE1FOkDd8L1SrGlnNYJyvrov9hg+7Utw6GMGn3kWGqDFOWaqw
veW7xKCLGZfxmvE5s3n8+VIQcLQQNCGFJ5ExXbOuZxMLlFW7NdR/qKQQHh6OwXD+1/rfZZHwXrWj
D+dt5/ejnptHXz+nzpt/ghdwF5K+q9cCjfjFRBNGNKyTh5yalBMH7YXEzaVJVh0+L8uUdGte6lnf
K7CmJQ1oVcJnuJQxZKGIAXRRQehHpeSoEG24WtjgXCcfJiZkpqzYGOIwW/VhaF1q98oWGLthtxEB
D3D6MsXX2AlPU9MnsdfJTz9iwBy6lgDaMU8aINC84+LBoVjhT5XiDwbU97mY85dTN1Y7KSjJL7uj
ZuEulQIur4rDjcZYNNW4jkkJIy6kwUWxejP5rkTyNoP4Bqc24BeZk3HSinWLcH0UBAOTO7nFIh2D
fh4nGsf3+DEUTfSIw4+uss6RKPk8qDw0FYfJHO9miJKUotw50fP5XPffUi9d9cjgUS0xvFuxZSom
nG/F3yd+Mju7bR6UosH4jYn85MTqfTwGIXjjH5g8dMMjDc9y3CIYs1J38ghYttOQIIXfmLvsQNJd
0FdpN23eQpx/yJuBTaEsaHDqMGbx+qy8m+QREji5R3C9uRGt/XaU3qhJHf5hSU+zeZ/yzmqnkHiR
H0Nt+CKr6kGTaKc3zZYn0OfYrsN5hFc96jYyWuFszCNOqzWY2vvrn5GxQgFGMB6R0V1JS2Sn4krO
3ZbiFCKyts3wyFgqQZsTzECbmQd8MJFOjjxsGJvg3voUxtu4XCngEwOyOQnf5MXpXQosrs7QyoJB
hK359jMuQ4AMXPuJ8JF3pQtsz9wqEjdRD+PbBSUE58i95g1go+L7CbaEf7HiYL+4fbusR2cIqjE0
xf9MCPuE1bfplf/cUOpTfyr7+116uK3AojKobgccRDkfNxTWDdDbfllEffbpDn3db/OsHP4/wb3N
4urEv2J0W1abOyJPNGQYqvGNmP92IzApUS9w0g2cjn4aJ74Bk9aoQdzPXAgj9iUuC4W5QSWaOSBH
DCc7UhcZVD8MKxAl1795mxg70i8B7ib5mmmal+msRS+WiC2uxHncKg6DIPASXxtcjUb9WLpFhPDr
PeE7OL+Yz8/S/Bc31LniKId9vMY+I9FmacmTlX065R3A3VE6SZt20cHM4MBEQk+7w/YPLmqPr3Yb
sTpWF3S7c3MEE6BxulM3gVUibDAIO2WDRbPLuUyn/5ItYAU8Te6OFn04VDlpwWbA/cfCGhOMjjvJ
v6uj9ojdll9EPKjz4vKLMWLwMCjEum/PUro9QvkA26wxPsyEzZFLk+dDFfIbbOIaspSQnTvPuMAf
QzhnENPKLRdicl5uwGWZ+3rfcE95Vua454wzj4Xm/DkRQU1FlIN9C9PfdCaYqFmwUzDmgIA3VCcG
tMBiyT86U5zc3DedZgjr7h3J0KIXzfK2E74mGLvxLOtTnj3Q817EFMmeJLgT5HQfmYTe/3j+8D3o
+5GIdtLmwkOTLG2+9mPdQzLxQW5DlHry9UzQUHY+/0xHaKrwnOvPFQh6jfPBT+g2Jdgx0Vf7C9Kd
Q7oqo94kG72jYkgq3fyWvPz7coBgGMAWdq3h/zb3CQcCE0iwH93jn9cNq1EWXr0GfKJ06d75vRx+
1qknBZANGJ8HSQLUwzhUTj9TYQi4dwo3H93J52B0A1DGQw7Sf+4MQKVIfX1jMmGnVOLcrTUhLOfX
AyCZg0YMg0MT6BTLzUt9MmPWPTmYzwUgm/OYw/UVX3EpRyJiDGl6gLNFV0CtY74b8wSGMu7mr8l9
m9L6cPfGL9af90esYrjFSy7y3h2J6RI5F4GufGMK5CCX/+hguyKSIB1Y3b7QjOuxuugSxD73CKwM
bF6DHNuCORTL61LfGkSl0q79qAN8kogOSBYiLeRIAV8Wz+FFt+P1CF9JyuoS2Dti+Le+E/Eko5bG
oJRJ4yqWjnRO3Y4uA8YPRXmbiQKWpNGTCb/gOaYAy9Ybe6cjrzZGIeoZHB65jWFVqEh2t8gAkABz
hlai20wudCpUmWzDj4oMhX2DjixPFX+Du4iuOXeDBYLsshcmr/QpWGB8D5QpeDjy8ta6ZjHMaXDO
MkUptT+6DXvjowkxkqbQjdgEAMEhyDDQYiJ8uTqaCf9x3mMW8bb7RGVJPAyk7XDXkZrBkuz83ww6
UdfyHjFzwYX9xNnunXyjGzwVEACQHkgMMFyYF/iaSwj9MzaEmHg1k8FOWj7XIigJvBBpBlp8WkI9
RuNzZNfEIMkn0RuSocRnYskgWfSLdJJ8vDZWMSMUmtMjJl8/fDmgd5JXyYQFbaSx+BrXkCHxyWEO
KLnlZlAtp+8zl5Zd+92R1vTZdHoKbjUst3U7NyyDrTA97YyvxZ8G9AOYvjzAfT1uu9Pv8fIruqKr
Z6ImuXoo/lpG7Nxh9/4Ds+ZiQlzc0dyynZJ4hOnbBbsOLga9aW56eRH0+sFb9TryTumexeNqQRwg
H4pQU/3rct0RW1HhOTaZcBCdQHhDAcx/8MkgfTci6Inv8gOUyKHD0hnSgIFjqDhfe8N0hM1Bfsx4
YWSvmRCGwNpwLSXpgamPZTuZ1vWxT7o4GjAWk9Nm81ztTzB6dyqUeYj8yOl3aBCaNXAmZK+4WPWn
iF+4lmtzgSzh31KSFg50c9ouIQQqmPARPOTqkb4u5o9kH2EU47/nCtfzPrwtig3fQqu6hCpRpV+s
I3mswZ3/4dTiMrNYHFivdX+bM0Kz4OQnRFJJET8By0DeNTnGaas/dv2zc9P+xDccnk+0R6/LYNqo
QmXxRa4f9SPEVDnmj/IaVv4j6a3ord/bPAfoefz9lq8lrzQNrX6kqx5M+fH5RANibZfQY/mlk4LV
0sHbEmvZszHmSINW+Ob90RzmSpo16NxsDBrRYPN22ELzQDYXl/Fug4hrCAUv6N3oROkafxv+lKL+
7Df6TF6hkLw+z69lvjNm8rHegetfuSxs7+gcJ9qO+eDODMYQcVEl7wajCUhLUJClCXswljXDfdTb
FmsYaUqQKU5FxEvETp5TGfYMpfySUXFQc8Nq5JIU1n5DQ8hFYvnIgMAvZARtJxrq54XpgUmi+DPP
6akFqrxZ78lj0kETZTs6Y2VTkqCC1Bj67jQb1yNp0stdYL49Ql2bjaCy5dro60/yWaB7nijsOLMj
csIxJjYsJen5jacNejThBFPhhB5BDsL7iUjFWS/CzyLYb3/HdIolD+AlmhDyU37/8niYZV8AgXts
1tSFOi9PcvI8MqtzDgAH87ZAm8DwiplOxIO9zzz1dOLPbYMNxQoAVRSMMJ8wyponWK/ZH57MgKry
iogUyogCqgIke8Btu39gdMaFyVyX53JZRTrAcTPRF+rf/agMrHo9GMuQsatxEWgXWMLyhlmuZhgA
Oq1YksiJETfYqGBlNHxOjAuwjVggguzOqBHIHalxmDzzWDC8U9tYpqF8xMMcU3SmTAAS1m/9s35+
bhlZAPnhwIBHUMWIB8MVtadMa96y1WDZJdlBowqu6PExrhozMEm7jo8+aVMZnh6jk4LBgLjgmCsy
hysEHW9n+z91i6mJjlosqpv41fd6dyKiHYbyW+UwGnyZfgDMwDJO9QXZ7h3raODlWBHq2D6ZOwBj
LOVXGhDthvtwqf4ZZQCtMkwMdr3d52Qe3mxhkTqByiuxQYlnTD8Wy77GbP9PQ7sXQmWMn1HLCaIf
OluDCrfgQu6vr6RXuNLxyaB+G1WwRy/8hHrCNM3pRWGAlHEoOO9xitmVp4oneFOw8HrA7GV/zkQC
qb43prbgBzcXh2krxFCcJZI4va9nWbIq7mSFmSiX8lGvn7vrqUW7Hb9fAa91jkPeVAJUYnO/U4+v
JbhPunkvYKHlED829TnnlefJg9rHLTqW65YC83c9/ibsv6+sA/AQGgBXcljb+HTAeX2LhkhHPmU9
U1s96qwXZd44cw056E64Fwq1qwhcZl8mqjY5Yx41Aku6FP2iQ0Nd8h/hl2HcCDPG8+g3U+fFJhUe
MfVqwKVfmJfXuD5QF0e8BvqW14KKm/9TzYFPALODRuKHx4t/ECGbhL72hT4cXtyX1QTwOv7ORL+j
nST+BXERQj2QP04FUCH+lox28XKAmGKTD/4oYTvDeQJCcd+RQKPqMl4H8BMpyks9H0J6bQxPunkd
SRCvIdfatB8wU1mno+GilkKAXynuYFXdnHc/QFuhvvxWH76vwb1PUPJIH5D27D2poLSd4Jr5BN62
QRVvrS8Jf69hSuQc/BPeM1SUkAgGbHvtClsnEiuBvISTFapeco+N6d6HwwNkJU4DRldQeVi4ZWQs
wdjBP/v4tnViompBedC0CN00k31LmgE/YlWHfZbxnXBt+mr2nXxG1L/IRsVaHFwciUkFbsrGpMPM
zALek772faOyyJcPZW4j2BHcFVqerRAIknlUCEcmLXcbWHiFI8i3tP53qPh0aRbz3APhHw6oWLB8
bLb45cNp+L2IxIVnB0ByJTcJ2uzPfuPZQILexxa/eGENu8bnRReUFs4Mwia4W7jGgyR4+xFrzatQ
Xv/4deqduOX01eAdv0Qe55TKEz8+OMYMLUOWaDN6L3XCAfLkvb0OuxWqMfZ6BoOaJ4+KaTPThKsg
ngjLdo3R9LmacKZJw9v4FxBsdM63Jd2urfGvleg9vU0/K/JuCG9tMPOQST4kMU4YDjwIQRY0P18i
cUPbmJtyxanYXfK/9yzfmh5BD1vuAnyIb++ivZJmeaVD5sfkSeY6sEnjd45S1ARTEFVtXiMPby4P
AYAzGrzJpRNrBZNBhXa6Ob9Zv38DOnFKAiP9nkQEIuDgx0pjzt5e5JF8OOvxkxSWAq3j0J6Y/c2N
Ev8LQqKUs98zOspIy9S/JVCrmn+WxqHaEl6YnViAbmnu3zMiAa8awi0BBYlMMdpKqJxs0aNyiihN
EX+lrkDq+XTdipMes7tbz2NhN0Ctx0dzwhbQVQW8+FJdiLh0cVCjATPf59ogLpIFU0TnTOIlLSOm
bcwAoJwQ8hgdDzpjDXMl/tZv4XfL+A9XdvMhjAuZIA89cVBglg1eqHxGi7ZdjBoUzD8VI0P48T0G
pQ7OviUqBy5xS8qjyb6fn+3nmQwaO2RG6Jsm8k5f9ubsCPq7dgMKAoGGF6mbGVhziXfSgFqMydbu
OmP1W6MphMctsztglYbc8m8vhhCkLy72dF94vOxQOVo/QYP1DZD+v1M9LxyaPnmOXIyilK3gTS17
x/eSkx3u2R5PvScyMCelcWYQaRgVxaoJC168yZhUroxy1D2mAwPaau08RQ/SoyIhDS+8toq+fb8s
PM4kle94ixEf5ZufvEWkzqvJBEKfCOe9s7PGwYk6w4UWI03WCqXDPo/iaYJ3tfgoQv3+bFg1l87r
4T7Y5mFAAUKmu8SpppKFYvnvxrYFVPZy7dmAaBlPZu0rbCl2/eQDNky9pPjDsMExrxzhbLYvHZSH
gymALqgwmC5XIL+8WS6wSoKPwgUOruf7GldCKAr/vlcKOwc/v/9m/fnvQseHF/lUmOYRmPCYZUFH
yrExy5ecRoMYkz5yppmrZ/cR8pU1KcG9AyG6TGnpzthq45bbE+UY2FcRPEHspoxZNmKxcT/Twf6J
8++k/P14sCdFQvhforJwv5KNKyi/yo5WaaeNfhBrkDOY3GKrOf0q1F09AtYYwnZkjMoWOgLRuVVH
jQeOSp3bjzN8DegCLKoHR44ZrAHEiMPcRjoSu8iF6g+CF9Q05E6cLvexzNLqcqOtc+6zQfiu7fcL
w0zhddQfq0e603zU22aItGVGNHrUAXPA74x1/A5q86gfvTDRgkccPY79f/pWqOFQNPUTrJiZFvY3
j/9IOrMlVZEtDD8REaCAcMsMijhreWM4IioogwM8fX+5O86Ofbqrq7SEJHOtf/3DYgCg27hK3B6u
58HiO9VeFrt7xRJF4ZfsprTAS2ktn19zQtD2ingmPpvnpZ+6d0BvS47IeGUaM2+p8LbvAHQTfMVX
vSZ+bJGOVGTI2ZRzVPp4dVFwccsRm5dYlWxZHnN9TgX9PnJfgViPGc8CNxaHdr7/c6kRgT4CRgus
JfPh9++j3SqPeEAA2fQ/4ZaejbSxuZRPPAbyKt/ne/CTakISL+kSWDqB9tEXM8ZhMJJTnPp5JTYQ
BpdIXAERac85FdCqM1oFrgBSAfDkCIrVpaA+moJ1ydtB0JItAibM+W7buygjtjMKCnIjmG0g8mOV
EJ20r2eisoC0wMYKsvcRLp/vsbqXMXz7h8je/vhBqiEoNYuW3Z2uD2SngyNMVti/39BYqSvmUepe
ZKtQvuCFK+/JbyHThLCxDACwIAfhDqbrpLPbiRK/A4jllBgRWwBUtiTBnZgx0wMsSof1jGJ7qJ+/
MWebKwA9mOqkQQKr+uy8UDoln4Dp97D5rSCmt0yZ8dadmhgWzqCNIFZyzJlYsJBkcIgfwcQfZtgF
ibgJedJE+MEDA+E/hO/6J6B1hF858DYnoYDEFoK/1ZgOzDGhTg5C5pToxHEnPUCPQbJbwO+rh9ka
1oWdD/mAQ45/LMmhrI8WdH0BlsC2EcLLRhApzJmxurOJnEBGeEuuAt+ERNW45XF2uK8SyZrwqowc
YNojyRsgp8ngRAnfYWEbf3464yPriPM0RFTLzy0oEyFSUbfbn6GJXiDnnzL3rEGJgWI2UWzDYoaN
OCF1DxRKEMoZ7ExQMc6YTBQOI0CP9BCsprD2Zx9hSMCyhrCzcw5FSEou/BxmmPzGOCv5j+FgJn5/
QBgU7r2jRhyH6BwHywZnjeEXl6yRmpixPmJk+NdEWkyKiYf3thp+YIW6KbL/1tELWl7RYHQMZXno
GAKeS8aNfSFDKzSLY4dkbnPfq1w6Dxk4ux/DIWMLlawvwBwnWCJ2UwjceMI4gssQSys9RJYRVRfk
J/xut9V1/EdJHWSi0GJdFSM2LkyFHDzAbKEtwERggUAe3juyDSgBOLkFCBh8BhALuPATfhHoysxp
DPiRMCnmnFNcFxiezh0REOJqJlCUAvYKhEYY20NJvnP5PxgGYf2NwtmbobXzW1dBINJYY9gL3NY8
OOpIsfdMTsWNfIIpWh97TBK5QxtlHz4B+lJbKDKp7ggNd10rvDqeNQFA5rYZzvGPvxe0SFyQ9rRj
CUsrVB7smmH1cmkdOVx3J/wyuzvkeUzyyGaJvpEEstxgBqhvMe7RoAOml/zy2eguREDGIgrP0QHj
Aec3H4IchyYOr2hkbN3vJz/oagzlHHUG3bt42PSqmx3ZTfl4N2VqZyuHbkiOi6X7ZFxziZ4R1X6k
T/N9CReaOcOwgi+FoJVV7wsTxw55AZuaajORJQeRKRpDYfQ7eD7/mBcIdweTKRkWxh42sc6BAt7x
VWsC2gfLyogU67wLeIzBYKBwCqPzAzdrOHBWi2aNj4SLkZH7sxIwXRJ9hKs/F/aB2gbNIJ7BM/kb
y9q40oKcNQWgnnoDbgR5KghmBvY5+aJFqDHPhzIe8PDSqsZsDLYCkVIsCO4HnWq6rQ43J52S07K8
JrPQyvimO8qg3D4MrBiw2dp5BOzSCGpxZpOXIjM4v12+CvxJjRv1fbvrJvJpYykcR72Qw6PtW338
K03n/iUAyi87X3oFvWhF8/K16xUx4qyuCfCYVUaLRcfvwo4u2TOax+sh9aX93U66421R4G/A6NAh
9vXfZEA6qj7X+vIMOFnZ0tC74WbTIAUgcnSEOZpfUNZUDOJeI95LSXYxHH6WrYgToNhk3NGgf5hn
q/ueQ4Dxy8djgvsYmfOMgTLTrghrRpxquJ7BbqwVnnn3qlEhkQh0Y9iWu8hGVHx7iNqyBoI3DVVS
nfYw64ORqm3gvJhHEQgIe4bOATEpfDsIzXfOavhqWJVeOk6oSX0P4d9Brnmw7XUiY4smgkSoAps4
kukudFT5z9HJYhvzfZQiFLawii+EdoH08BPMkbNZj2heTsfCp8Hmyx1RrFdXRqVIyNrPoR/TRZ4Z
rRmvA9yZAIKDYYFLc5mrdbEeuJBXm4BySCwN5F8+vDia9yGj4+uRYDq4x3saiurvk1w3RKBD37xP
GTQrvKKJ378xAhoQxQBcM1RPArTj337uVB43Hn7N4DkLWqqnq4Wp84pI0kZkzZOwN+P8YXe68xqK
1oDNhZLTxQmHPSrfXC9sqdTC+G0N09Dci0KXvoQ4E/n0pQqCwvvmJo5x2cN/E3ckJEyiiO6xpa4N
hx1l511fbraUKYhj9utMQqTXBXRkjN5WBi2E4fc9+iO4hPUWGwxxek3vUW4fxzvLvyYPzA+gcO3C
9+q73z6tpXnh9Icw9GHwrwRJaw+byYBuGqo2KTq4RR6l8ReLSYaCLEX2wYo0E2kMpxknCFgJ2Hn9
I4SvNEIK7jjtET/woyCt/cHdbubKuk+ik7LOz5DYd6HuTPKIORaP/RSja1ufCZgIu9O3tbpNVoI4
fqDIk/4AJ9q1+YdRPIlPGWEY4kSGx4tZy2Am/hn7rygTIQqK2KJR+l1FF4pzz2tIdBvfmLm/dRl7
7DbTHXWsjZRvCBsXH3HGfc0B5wGbItzav6wjX7NyYkTKOCcDEuSfEHKMZERaRR2XMaORYw6LCWC9
eRJesiOtib4EYJBmic90Mm0APPzrXsK1Kx89jybmHrsRP2/DZvCpDKGWMERn1EeMlQrqFWJ8I5NW
Mv8MjVPJfGKR3nxjpIY/lEAGdg2yYOvAekMTQ28P3oJnKZsqJk12Fj5HyINT3Cc7X7dmbFYxdxuB
40vU/2lkom3MltjvWCWGONgvUq+xa9EZ2zm6fCB5n7LrUJ+BkeeUZ/yBl5jeBTEY0nnlQTda/7Bk
/LriwjG18l4eR+ryfkbYRYwD38Rc6r78QB1Qgi+RCTnWGlk0GAqjUTY94duQWiiIzAOJgVRVDCeg
FcZPUrIgkyvrmnMaK7YvRMYrWT0SJSCcuhA/fzRU4v9NOAkyCQ0Vms7PkHO2z5IzMDBlXIYTEM0Z
BnrajFSvIRROjyaUb2zArJbMMdjaKPofw97cIORoYNFlitAyHBz80tH/Dl93C74zuu3PLGoOn4bl
SU+LdUTQDIsDQTDjPIaC40Et4wh8eLNR6blnbgyG0e6CHosysRnKIZ+FueLVjjU+LMdZ7UG2wXYF
EROQ8FgcThTEokSJmFydpbGC1r92cMd2wq8NUC/NKLD0UYu1RX/G0YLZ7ojq8cdl43iIgS6Izcnj
3R/KyOUdCBPwkxCRIJ92JLLBh/GTB9cnErpG3Kw/VtJxynMp0UJ8qIlgu1dMcAyQq9R79R2lit4M
wil6TSR64y8rt/DUTNDiitGb/ZfN1Os7ZU9U9i7ZqoiOfhr1tTHjUaSO1tFSG/EX3GsFXGzfuVaj
6yhdXRdIdWDecfr1KRYo/wlCmzF+0BFij7fQIxuP0uRxg/FXbSAxXz18OE01FPAL8A/9CtTszqMd
eTG+aX7jfngNNUd300PrmyDVmPpF74tIvtMm2MJ/3Pu62EBf9YAV9Rm9+NX/Tk3y7lq+xYjxyQ3e
FEuVg/AgzPbUQtZ9hhHbv0qH01S0wbqvtvh59mF7LLXSHqx6zvjLXB8RlIXBsjuFQoHs3xhjzG7j
m+6K/b7F7JjXHTUeLktJyntQ/VSO4lXezytGH6fn/3h+i5E6rTwuEYf8/4XkCrcxelZUSXwOW189
8DthH6U5BynBT5VJHsDbY0S2n7U3NtG0S5ha8fgjlE5zp18imkrHN19y5q9oN5ySy+BMhXHBI94I
tnGBVQuFolPw+wMFvazbEjLsX72+0bzrLqIuVIDDl+0yI+QtkBD4tKrOm40CpjsfuIokZ1OEdwuB
MPxZGEUbGTYgvVLwS74cfcpcIU7SKuH/7Oxu0g9fx9LVtzBJRursRvQFlIdmKQ97gfjfFVa7NJFw
3budJQdzHZ5aXKGZeOIkSYfg52Ne2Os2/1aHPitxNmBTgMw+EJ2+dBrwEXzg624OGv1iF3WYNOFM
1HpYlPfWvCYZCMIpCFcAi15POAiCNQlnKDo91Hwse69eS2ER3b33+hWX68cS84kBUzfr4b+HZNkx
7HIp7rCDHjiCcw+v0AJvw7CpRtdXu1NeH3LVBqIUatkfc15INQyKs1gMzWLYNzXZUaLdFXJk44/n
0v7NRSAQjzFn1JbmwkHAyYzZFr01+hGe0B5JkKY1LLgBlIABvFSEZ4ekG21SFpEaQSixtZBSn6Wj
iG2cf5fQTfNDGfHmECjw3H4swbxpQQm8QQ2CfY01vbqO4qCdZ6HRvtm4G9lTJlzwpgEAWYpMbxG8
vYcYKEIR/gaFr85WtynXgrdoL3XAQgfs/U2gp9jYD7iD0YnwcLY7Hp86wMaC9aGNejbEDEcEKGO5
HXUeClrVk7mtcetihfTwY20ktsDPiTZ/Kfb9Br8BcNOdl8X3bf8ArAJwVQvFKXUBJrz/GEyYDHM2
A0hmS6BOWHhOfwaclS6LQLfWA0AByjY63XMaSRhdUn9Yx8e+d2onfeCFLqrZRgl2RGBEGvtKvbz3
OJqHXfhhNI5XypahKRgLfyBcvLFOgWIT3ZdIyVvMd3d/92jAnOEtRiuDA2wT8GcDZx/MWg1LAU4+
8J3IA9f9IUIROLS9EpcE4oLYpYE3eaBE7gFIDxhPPZWXC8hzgNhQ2IHYIQBhMfTlQL9Lgbk3GbBA
/BtYg++RoShc2hfnHDaTKGKZCbDpZ8ss+icChAYijT/W+jZl2sFAgEOTptdrbJ6Ew/1Pw8vJ5WSD
GFX7QCicNLQE6LtcbI8RpLb0bCoHlMP+W9iHBbcjIjbJFlFUhzIWXvK1r1HxPsBYCpFvhp0oRedy
kCBZhO4lMkmJ/XbK4M49Edzx3YxnAi7KOwR9d+ph79jzZIIHqjOzbBYB3oqMh95DNFN4orD2lBCm
vy+F8x+/2sBeH5dAeXZ/goPciH4N9wNo1iUl42fy8Ha4ejE5+ePWRBTLiABfHEVUuesnC5HAeI6d
WLev89I+9Hx0rZRIsL+QZe/8moUKtY9Vz9yG0QGVB3F9LnTToLOO1AWsctkvA4PukQqF54EOVvF5
Upb5SKB8hnWpmXAm8zw0fcwohhO80RAT5vQ3zs9vfmjofi45nPM0/g2Pn+jl8p0RwjoPMHusIg1b
1A6zNeuLyIXrRYEgvBIjQRpstxW1Gr8dNRYrKeZDP5gJQYomb+gzeU36uQeV+jmGR5629ndGyDaF
OU0OxNjJi8hVdt+YwSYh54i2fyNtg9hfGClcT+LhNtj6EPdDlqr9PIiJy4GYO10yRV50MRsge326
b0bZuKbjxIc2ec4bn6vtPVZfdtaXfUJBRCNwPTFA0pAqYANHU4p+5eGDXbD6KuvCwLb18f4Z4trg
geg64qt4snwx/txBTHs7FY8VRLdNbfuzgtivmxPep8LgmmFLHqEZWbDMHPiZMPk2sPZA8KjhA4kj
CH9UaQ4ic75HAJsNmh1MTYrp64wzbDBYbBQvn9HYTu4sGlzpwDDALgYHgqZFdqwAL84/nzosB9A5
f9A90bmTD/WYKwfhQWIgTSfOS7C8ntNHkqPHRwhukWtiQ/uh3OkP+2ttmEdAphN4gfx4zxWzGhF2
35xEenHH+Y8/WZ83yxHuMlpgd87thQhp3ZKHzTUXW+NgDTtpz0tstfUg6LlVmLvUwE+kGjK/O3Uj
5W/Nev45r9EAbPMKrnnnpABShSVKn8oceoopOg+TOCAKhwgDCsaIKBj3GUEVZXquhTKzPLKfpuX4
ySe+o7l+u5vHSFSAoP0jRhFEpJnD3FodBGLzHeNCQYH9C/rB7fgCsRQ5jEA9lkDApDEIIiTIwhsw
qEKpSSFIrw2w86Qkr+NHgr6aEjF649qe0RrsfLzj+Og+sjgvD0Qh+kh+GNXdEh0yCZEEAes83yoL
PtNWHH4Uw2d0gexXmMFTGn8muEEQl47NGtAPs34XFgjRUDtY77OBa8xrZ9IPGPkty+nNU//wHHVz
TkvRmjxCFBlsHcoBKOUP93quBDYLROvS9uJnQII6pf0DNqjimUnwnVf+1xoiVUKAAYxQsp6Zo4yr
MB3S8EcGWcbsjEtc1zlWPsP+2NwPKNytBAdfzIPMBHTGh/N4n+IDJyl2t+bsf59pvefVvB33PQYC
MhTb+Boy107wKhSPwb9HsWcnEpcZRbZ9AMGkGwTMowX3AUuB6m7sSNkQP/pltsVIP3gkpc8TLDqi
vyf8ti1EP8yd8fNfP8GxXgeauyUiNfd+xjJ7hj/NsPRpUiUq8r/M5ayARzM+ZAG+mEBcH3eWI/qg
Vfh5Bwgms/XPPd/+6Yg5AK6JeCvSzRgMP+nVYAtiCsgSJd+4k2xtTScci3DkgohHzqZrIn0nqF/B
cTSi/3YTKFpMBzTI3avPgqGC8FGQV2gTAT8oixbsVCpCEyPijFu8x7/Tg4Mv0c/QGiGu8Yel3J7R
lfyrAiiF4Rvu/ogyHXK/l88lI1yOtQofNa6FxFgR0G5yx92YJ2AMq60EQDgAOEPIx3kTa1Pt8pzc
QJ5WMsAyFhbVivSgN1gbZiy3uWA4N67sFWPJN6MszFwt4KxHjjpHU49v4CfqJdmSgLHmSfycmAMy
wqVL47CW/4AAGLsyGL11Tp8KEy4dqHhh8/U3RtRPhwnqPSb/Eyidnz0x2FyYs2uSnc0xdu+uzAFd
UtDwodIzBAEAfsiQvF62xQJoysBu+n/yI6plxTqWrxKfLOxd3ksOjwTNlzur0YnghXU/avufC+lx
VLItDZjhmevCq+bSAcUE+Ep9JpPgNcKgrpoMkhychl4eFk2BTMQWyijYDrDjC/cNJr7lxgL7rHdn
9VLP2vMN6kzILW192LT0J2tlgkD6pDPxB+M7NZnTMFI6gcwxOyq53wCR8OW4gBBldWQjekbWGlUU
PAqotL+5QRYM383JB5cIgKXeG5Pvvt1/ktuxD2kUuxvvF942xrndfk71tJ6mOk+vtJYO/a/3SeTl
O4Zy2zLl4DjFLWbdLuspk7Qvu0s91Q6DNbSA6SsBF6NtEafKy+/B7Gv8q0tBarf4sj1CBViMy8Li
7gdIoBQ2BwpogAbiuzEnNsI7TuVIfObZmOlfwhDKPxuomSRXAvWqgq+HAQwY2iN5RqzfL2XjC1G2
wvN3nwpK/lQLOM5v08rH59Bv1+2wPaRJEb8pOSSo7+9xP9AO739c4HLJGcBqph5luAG+Kv0Vy+Is
wYzl4AAwQU8NoLmQZ93kjWQbVl3fhgWZwV4DI5+ZUIUuPGUZseLs6fP3+HF6Moi7avCyHe0fQbk9
l2duoHjEEARQIsBFhs8F5oDdB09wlJ/6EMJn5am/T1HJ/JWnFKPg049Naq9zPy+orO4Lds3XhFs+
YN+kKsHJZyOCXrPha1JMPgvqFTGoBHE98df/f0pc1gqnt/qoNvUvM0rZcCSqMjAOgEJQWcbWoHWQ
yugFbgmV6JxFCGYqiVSNvk4/XCUpbiI/6EDWgBiRv3b/OFEKvadvX1kDWuXLcpmzW4l7x9fIhZ+T
D5/Uy1vC81gfof7UQXt4qZY5UWVLFpksSRPLh0dcLSGmcVHWaQIPIyn32awKv/sbs7D958Qlum1Y
t+2WKS1DV2nDtcYia/VkDHssJtJGW6OjHrac63qE8bRfsnU3QD+wk3JVDtikAwWXLCIqnBv28847
vEK18cQBjJ0lkN4rhJjF0ap5N1pWbE8Y3tSYVr+82nou+2vsuHEGz8MU/cXk4VNOu+8pWNpL1Mf0
IxCTWW/ampamPVcJz0Z9F547kNJ5yEC2+c3hmjAh1jEocQcbeDzQQcfmEbLabVKuNazapHk6y1e7
ONUFfw1y17VCjsL3wQ7ibyD3Ozt4oI3h6zxdBg6MSBFgs9fChc1snHSeIJ1Q3XDnYh+AwX/SoOen
8Om5S8oa0zYYdAf1lIN7MDo5DWKs6AIOUaZHNmxPJI0qq2pWHXCP3VR7TPRIcw9RZjHC6F12F84S
Cqlp+nZgqhiYK6gCpIShiPFbelYEZTNFKoixFaQuwoRMX2ttXuW90P9u6/7W3D7GSgygJFjV0ANg
ywglZrt9qjxZv40017ct+9e0O3YbeG5TAXmm7vkedpHB3iA87HTmaN0ID9zwNTKT+95M5H+0L7hq
sJCpJmc9Dq2/xsEWimW9pqE6l9Pn9HaEAyDvjUuxKPc5EBrLlOVQuhnzNhxd/7nDkvVLY/u43DbS
QYFET3VEF/gj6gXvGzc/50v48OkTXo2YPQFMoKOmkoCQidbtZRs9+w5JBjoVrHaoyd7b+2K1yKDU
dBDXoxdtcutLRefe1tIeWf0fZ8318oMMRvmMezf8p7kRa9CpkmZDCNpoh3EYEJRbjVgPNeAd/AAL
LmNPmuBZAxb4fJx/A799+R8xl/DZmdLWgt1nMBgG14EvwrpcmAv+qT9BoU8YCZmWX5Fi9liqHJhg
MM25veN3E7zA1BCaMxBBbwH7AUb+1bpU55LVTa8bNbBaPBVLiqSm8kC0rH0E2WP+HWqTG9hcKLfB
K1vWt5Bn3VTdIvVrmH5IIrHzBka7umpFdq6QiLUGAYQOf5h0QRF8YPFTIjFglfFA1NDoYDnwEEAa
zAECqfUMcsosmFpfemi6bgA1uOhwBelVoBBdHf4Z3EpnXUD/HpBwYAPcTGXsDITIURn10b1CtGFo
CeRDFY0XDfUIDQOHUQs/jyHShzlgvpelEcxF3oBLJcOuBMrS3m5OpYMx84Wvm4rz4SZXGIJQPdjM
Afnt+0xV+rbeuuUtfCp+h9wudz+V8Ct6Xd0b9EfKzeAVQ46P2ylvdt/zGzPT4y0G0PywuQZVLS8t
TD9Um6teXF6YNzI7x9YPOFe+9C485tADK1iqlwq4BbIf/lkZQavY55WQYNgOzU1GSXRiW9/hro7c
dABGEIRgGiXFbeO8mHfDZP03N+WxlhVPah0oYubVG9xjFCUtO+bNuXISVDevZE7ywEXE/ikiiqNE
XKo78r+F9YEFmtJosrgJcLMNxsyVIH1+UNwwi5n1tvKML34HljJwYaNCbmloQxijbtShDExFKChc
kHamPlxuzQty6KnCNYB3fFpMRot/twjOEUdOzI0rRlxtY8qSoG7hz+DqUmrNulE67MLf/DahpWNG
mlmHlLJ7BUuxSb6sIX3P5OsfY/3vdfqM2EAphPQLWySb8hdlK/m8x+rUY4DECcPpphmoTwV3EOQI
trLCtBjjA8Xur4t5EfRCJpbmEE6zRhziz77uPDnFLu8ZMZ3n5/gq4iUqqqvsDKAqIg0htbiP/k8k
VcBz/EhCqCXrrCLUpw5anAyGdsblYw40V24exS+vyAGi0s5s1bN6hllJHfegDdEdsoffs5Q6CPqK
o0Tsi1g8op7XrZpR/ZWp2vWIdi2WoW5VSZNcj7AckfmAgsLDbJd5lEFtZYJBak1Ku9kEAkvCVGFr
xBImkbsxkuSwmde3C0AbJlUQWnaXalGcPovvuN3C575usBETho9V0B+jz6PYwUgVgZ00V448gpD+
1SWyzZW6/y0a3IHp7M7V6Ue89bgY95L+iLsE4fo9Y0AIJoOAzdgbK4n8IGUmrboZk/3Nh/u8fAxJ
Ev0hdgB7gJcNy4Z5ed9GA16BrCCWm6ueDrDd+PBC/dK7IqLncHI/AVErHsRKHvDki5iWk+aiAkY3
vj5vN0jEpYs6zNndvGypELun8OBc3lRWXS08elRdaDWomU1YmfRUi9TvYLgyeb+esKZA74a4kAOO
ogw22z/SV6NCzbF5On+b+4qJy47DktcoI/pLDyLnie/nYe8nvXjnfs73dMo83sTMB8Oa0gY0Yrd8
7hnNG9Btjgo7I+SYPTZnvEnvgnLQY+y3xkzrj2ces7WwwGP0Ab7xEug8wLTHM0aO0QlsbfV+OD0a
1CJ5IjgAUobU2QdhgzGmGwy/pL7dMPWfYYHDpoSE7oITHTAjG/SCL0AJZr6BfW7u5CsY27u4xFyN
ZeFhuZZBYHnuf3wLWy+D9SO77ZtwU5uQq9QQqRotM3V0lO0Fy72rW4oJFBvjIGEPZ1PEECZ3EH+S
tkfwIYa/8iQn+gIEjOcZFjs9u+ZR1Hwlkcs2aD1+EQ6Anp2N2d1eJ+xn181od9bwL7QZFsF4GDz/
3oVPbMQT52SmXHjAYZo7g3xHZ1ukOELhdRZKzH1RiFD68guvKsyCbBziuJVgD5+QHetCKUvjDBpH
Mm2N06NMl/G2bxBjjmzrkIKg8oV3CElUXVsOABistBZM9ELYEqyw0UNu4W+ItGWtDDhfanhSwKo8
p0fkz1j38bWPR+oImxi4KVgSzjTCwYRrl120ebGBZASlOOa2Kx5oiHLsiNIRDOVDvVdzYbrXJbqL
RKm5Ob1+ojOXMTwlkSPpSPzuZDD//bEM6lU9pXYZrDtvlSb0LNe3Iw0xT2EORxpCRLLIHtI9mRko
BDLL+zn9gB1hwfScNTWh+mwFwoiDFWLJVX9jbHUSVIlBNB2dvdUmgnnOzakv2ap2OWebEQcoH4Pz
9G7Y2P/xYUn7RZSUU/aPcyIFjVEGDZSZCMXav+9lY+/+vtMdJqcXlgeFQrt6hD0yznoLjaKAh76F
8TMq+vRTpmBqkjVfERgvCBo4x37DPtrd5ZfC6w9XDLZUcLDHuAvkmI6WFpARgexgUoMk8SckKD/D
QjKKPJJ6TnxHaptrCKG56b6X3+V7ib/buQ9sBnrhvcKrKSjfIHGQ6k4VPbqneUyW72NQ9K0CHnWn
+GmwYAEvOMkz8ky0U7XBApFaB+6NNKfuoIixN1x9ENpe3IuufxqsxBOPOTDj1119O+fqKxvmvnCm
LYPkj0V90MesK/j9xp4VR3PHUhReDdguj+/BCxh9zvHw3mZTugsAdfS65FN6fB5aVx1lOvBLGqUY
dXbO44CBURrLcyViaD39AvvDODCFAzOHDwc1hl+qWyVY3o+hEa7BlmMcxP4+KPf0A9UfM7nnEOVf
qfrdCUlJuu6YxXyEVATdNUmcrjRMx8qDed8XbIXC2OpO2mIwIVpXmed7ns7HAqkew68LZxrdDM9f
yLPN5YW3JrYa1k3z9vWoOt1nBYEEwXfPgZkUJwY1O5Xo5Qj1bSMSngCaDo/QFIUwUIzu5mto0H2C
cLg9+LWMa3gZoo5Ed0ZvyE5HcNJWP5se5zcvwE2/YuQGFT+Sz9iN0kxhaSVotpmwfOE/DNbvJYc+
p3C97S0fCQ6MIiDjoKJyf/yxkG9/7GTAwfh00M0JIRNOYpRFCYoEMQHUBLHJ5ro97o6BuLRDvSv8
bJD2e8jE6K1TkgYyL50OHvH25XQ3t/9d3Jl8EafoZEQpOum6DEzFUyYUTvI2nbFbYyBG28Av4vDJ
kCXNcAN+TO7AqIi/mfAldxDWNbWd/vfvAU57Hm53N7t3wl0k0FQfo/kTHHx8WrMQRZvqgINp7puj
CO4dzkADh9lNArodctyNDYck2yOp1YHpE/XEmKHYa+TY7YKOpvCb+VSI1wNAGe2jeqIFqmiZubnY
i8HAYkfD1Nhpj1lFTekPBiLgQmWUaaEFUHzcPvo+YTXXWUvBj4vFNEvDas69rslOM5Hr5V63l9nI
T58pcoTR3Rd4tU++zPuO1XR5ZfP/UXbFQCodvFwKYQ4jdtN6+1zyuWBJxD3JB3xkt9FibVqtvkey
d1E+aON3tTHpTu6GZ7Yk4yGOwGwSt06EpenmNh2UFiF9jzWBy/xmEfDA5MnUF0ZzYmA2R71hBAw4
kctAYdmjXchAQaBY/Bw47h0NBB+Z24UEs2fx6g3qsKNEvWu4H5xoox3zcxp/i3xCp+aKbA2rbWxS
tV4glpEywJF3sAJzBbrct3CtFlccPf4q3VNWRs8hdS7c9RxhX24JZ361cqQICEUF38auX5teL3Tk
FZ/mu9AR9mmXPOzNe2QbRa8l1C3trzvdPRKa6Z1OrYeiHK6oNsbZf845wZv3LFR9zm7TYc1B1YKl
rQkQ6gI29engXT4uf/p4vWDJXkVXBuBxMVYdTozX0Fzm1FkMwhc75iUQ1RCBsNmHXDsd7S02PB8B
BhcrlgiCTPKPBnYzIN6idghKnULlrDcg6vqouii+enwfX5dScfT5jzJnz1pKXQlOPnrQL2mFC2X2
wrdio+IpPGU3QzPZwsOYpuhPxp/3koDlyw3r+VlZR8gDgLYBwoAQwiuRty7v8fakzpp8TKc95ZBf
2MvABSG4APqAGjAnZMNjh1xcuYI/r9zwYhU6OKgyYOy8c+2S8ah66vzWuh/uvK+nTs5qmrP6hfVR
6/K3TKIm9xomA3esJC3RVqbVBfEy/84PKRhqIUj1uEJ8MyIYMp+8Cr4D8xPncQ/4VmYR1H4jogNY
Z9yjHYRLRMvuhCf3oYng9kkPf3kO31s4QKJEWDvMKkx6PSyZ3q34BlLe/xkvq1XAHegTQsCvr7p/
nXCnNbjCZSxhsbnAJrAP9NMF1Z779YmwGyWVnZ3ZzXEJXtWQZLe8RbHnyz/F506/MJihRMNVkpAD
PgAvR/sGEvWwzXtU8Bgp8bcO0LL36qBxDSol6g7URggm09O3EV6wFSU3FQ5uMJ3XjJuOFjmQR3j+
t437GaMJbxcs91afMTq4AlUyx4Ns4vL/v87eISWJ2nXlFmv9eMMLv/Y6Zo7qiv9WdO6d+HqdrJBl
w7MB0MutWHyZclHh5fKYR7vJ5zzGZHz/0qkG6QMxgWr3uD08+n635+d7HCUULwuy0WWKEZlnlId9
fFXiF7WmpbBw6EpyTGeZ7bC13dfsbtyfCoNq0AmUcF84OXi8+XJvlFEQs+eo7iS9Er+8MiTv3T/d
+A7Jk1/xjc2ljD8KEZsz9qZ+MSSijbZHbcSb3q6xJs7+KTfn9erTuavaslfTyPdv0kRuZ5SceR4+
IBgc0qt3q90n4u0q3OV+g0HXPUqpY+HqgcA/k9ttudu5FO5V6j8wsKqDJx3b4DevfnOp+FNVL2NY
Q95rC61WVr2OZgovE6jikvPapPgXe/Ks37ceH5ekMIVN+vChUNyJaOsaYRWCiuB+oc5tf+7VZGtJ
br+NjGF+F7fEdqAc0YeVxkVzulE+ZpROmUi//oYRWbjmO2Ia/1FHTe20hPe8eAKdipEzTWsKba/Z
+TciaD6WwRh0ViNIaAJeQi3H/Hw2ZHRc4cOE8N1veT0lfLfLF3F76ghUNO3F0uZ29T+59109f841
Hd5BPusAKJB35rGhcKvpAwZSlKOJwvD27cff1xhX2a4b14VvltO+942rNYMlpAMyJF1WfDHnag9S
582zJWyuacSxrbxkALR7vFQWb552RrkYUPeEBXwKvsxtRO4R94pJ7xZm99DoRQ2Qx174nbbjL1KH
FbX/e4t1tuG0Y8iBfMDSpur4hCSF0LoRAPClt5b32xznTK+3lziLdrgh8/sz7il/4MsdfElqxCQ/
9w9p0Gf2CQ8PK6mR4aPPxieVHOxf7j3+ridM8GhVr5sevtW5p0CwRI43yzL7pwo1LpeU0lfA7+jj
gb5XAMv8BiiT+I9oq3s0S7Rz7xG1xC5KlTj9OYa/U3xKuwbnOzMBSPuB0aEJZ3XDUwIbxE46MjEx
5ZK+KCW78NEbAtY35AvBT0XKtVFJXRWWgi/VBd9tc/E3Bo99W4Oskru9iI4DV0hkeGxetYsOWEpd
BJsAcfzdQ6eCcX/x9gWQx0vc1k3tZrTaqcs9oU+ROcLZfQybXlS8wdcBlUSXTGeHRWMPs1JeorMN
hBg8nytk5bwS3TRdqsxGi4Ga5PZoQGlXMQb710qnWPHTrmJlDMcT18OSn0YHIAX9eUsawp71wdP2
peuCe3wEy3yMeDduPnI7qDVdiE+pXpzqetaZMZBlQQxaMby+FrAN69alv268515xZMMGHksvHw5d
Wkm6SniJXr6iUaZpUHoOQx7hmNtnKmzT3wKrYrw4+83pGt7ktcN3OUFVSO3iFf2grzMbnwF+QOui
SxgsX7ASAMrccqPO2d6L/cSc4jLD/qM6v8NuVB8LmGPkQwEibDjAONeptzjadnDR52XKyZynrk4V
43VTxgNPhkhUMfa7N06zoVp43ex5+zd6hd5HYc0IjnHtwNVmz4Gbgfi1DPg45aWzmjnvv/yBjFDs
nhxCOolYvE+ykzydu73nrx+OeDtXnd8xMNCvIdUg9w4U5e324u9FjblxzEkAFlgukOW5oxxHUxx0
6Ubb2kOxzWMh71Gef05S0hAT/GS4g0ll4cs2ymuEBhW4NvPmgK6pb8KZ5N/Ediog534VsNqMKUPc
fyvQ0WMwkGfl5URDCa1Bz3tuRR5qPjXA0r8QaUJtIU1eEfxyug+6ApEx0M7oJK8w7ygTZfIu9eWu
9Oi7oW8ei/9YOrPtVLEtDD8RY9AK3EpvH9voDSNGtzQq0gn49OdbqTOqald2YhQR1przn38j+XTL
ZuU9/smMPmkHeO1fg8QmdEjYy7k0ZFjuYl1aY5N3AXHpxv1R23atT1chr43XOGXaxhCvG2vS+CKX
wWuHvZnpEfc2enlMNwdYJgzzb+HNon0JYAzdURnROam+fiZkbFrgEdt3OH91totiJSl8utoPz4Bz
UBHSv+pF+OyRcPEDBqzllBKx+yKL1xlCEniE8A9bgOHwYmA8eXVextSZjE2aJchEhMS1wjkgZMiK
1lPQNXL6eT20395wkAFghdYMaHXMS5MHCW6rODR88ro9kz+P1hQMuoZpxSNBuP9sXjpq3Iu+YCbE
NAX2ifyPohD0dYkty1HCFgJj9g6MmBTIfKUi6ovifbPK2cKosHPgNqag8KMYCkmxS8wfetLMhxSh
MisCT2DIicWVGO5d+YOJu9V5FkQC9ICMTQrvnrrPI37f8OGE0PxbEwZ6z2/zheR9XIc4aVAtjrHj
xH9Y9XA+ksmhgC2FPRXDaHyViNrj+UsR6sjIEWYLHkxoJXAo51CuHeainG2DkTyzqTeebxYgvA+e
akCQArTGCKrnug2AoHvMq9BYlYBsAoLWzrSN5YmOFzO1ZPySXDjsr8znfat8OJtvAIY71FaHt9N3
/jeA75M6K4PnCqDSre904NCAIT0u77CcGULjLUPjPH9tqiVz8GGRfgmvQvUDD66giJnk8F5px8SY
86PTKmcrFFT+h1QlFxcc2ask1x5zEBpXEfmGm9upXoCgYgaQYMPGZclgjtwXlxN+/yWP5Yf5S2yy
9jMKG/XAHwN+SwHKNlibMbN2OKZCZEESGeh7gh+tx1xD0DjbnnOOrUB5wgpEOPG5vCTIEgj9g30o
d9u5xZXfYICNjA+SKt0nyFH6dnEdy08J6UNP4RfB9fEofXp/I/WAiv98OrHzAq/AYRJtO12ybx5s
SKBuylRB9TJ43gKPgN0DWXqu/piCHQovdGcijSn33VoWWKb8zwaEAfX0Xyu864Fmoa8KVmJ7bEFX
4YZSDA0sFidOE6yTBViEOeWr2xSKoAcEGdiWsF0FyR4R0DvMqHwJSkLBdCgmz8sHqSDUgFSbiF29
8cu3W8AuHoF3lWuMYgQoD96euKrpar9PskkKnKbwzomMj28C42jb7DsHrcUxx6G+iAMoKUm8wy8x
Si6jYcdUWzjVgS+/pLlprG+vhW2GsscE+s3+8qTBcUswPY8+8vnTgqSQ67p+79l3x823Oi1X+H9B
QJr1Prss9iwfFMAozdlWkXA7uOFRzbmsZO2h1R1ibGOHaZIScNzZNzSbGmBz5EBj5hZ9HySvEuzL
p41HiiuFwJpk/TzHGEbOAFK49CBILR8IU8957hWEle2THizUDPNr+uedQFIRVgo9iVxCePE41etm
hgeWuq4hsS6k72ZTqj7GccWV+5MlPg9gjgbKGkbxMwkaRQBIo71OhfSv2eo/QNJrElR+up/kwgEg
UGaIGN6+lBk1m/zzQiN2IBab0teEBXysVlR+z5EHbe9QM3fFuimBdwMzzm0zT8UyETMoj0tEYeRh
OoLDAn3ytWZBUKAgkVZySnuPC/DplkEjuaPWbfpr1+OtxBVZb1LLY9AfYjShHvszqjC8I6bFSWkX
N7G8kbKalRPoYKB0LIVaYJIAgcyLtIOA9QTGZMUF+nK+QcCH2GPTyz9MsLmR0YWmJq7ObUEcVn8Z
+qgy51j0dVf5NRs6j0Ga7LL+KGF/HmVevJXwI8DP9IhgaMoiWONfwqhshb0zNwO+1ZPmAN8r38FQ
EfSSSctKzWJAeS277zPYGuRFqBvJd0Z9jgOyD/LKXCBh+LyPJ7XN9GVgNBjVrWuEvH8tW1NM54/Q
YgQLDFx+vVbg4B92848PSSNBuC7UgqpIyhloerfvy6n8KRm8uOr1Xrr3JX3ZwLD5V+fsoAGzA1Ia
fXkyClg0mZjdfcQIQM/UW2nIR8T6mIZND2mr+FJgdiGhgwyNJcCcaf3YX6bhNgqC0TiIIIELje/S
jzxvNruuEf04QepcMfvkzOyEnE8o5j5/XPz6KBj6ecjt5wgJe/q1JTxtSaqVNnuE8KqgjIYm/+je
OeIFrnh0ITkK7kiVelilyvQJdR0q+hKqxNE2sTt4bsovwdDUxiVBmdu74diXD6q6hdRDnwJv0g/y
IduplDbSkxwqlkimYAr0hTE7BZPGZmvMuGcz5o75QH6MKem7j4ZYyByte2Lou91LWmdzIyqmUNAh
nN8Wr1lOypaIMXzghGTkyXJokMhi09xdsBGMmf62D+Yq6NExH4yesV+us5WKzxM1Hrslq5XqKTb7
8BwmTsL8lv0OSF2dsgc8VbhiSW5AYeIa6iKivRTMA0836DnnRBjcSX7MYoqDv3Tp020/uOi+7tX0
YMl+XFpIn9YZwcYIDnIG9BUypCc3RceFSDWI6884fwOj9v6rv7kGDqgtl4T/oCx8XG9E/wwRfinl
r73DipAtSLh74TdMv3F53wUlhD5ShXxKdAxDIIW8Yq9IA77mcamNY6e65XUogQGoUJ3yhXb3yhu5
iixugLCmB6FE1oR6AdiKbyDtB5O9ZZ6JgOSSMXjnjI4tdDzk6yCmYTWECCEwHASyfNnL4tn5OfW6
CdepG+cwv6HBYqXAnsX4BW1N5rUwhhCpwPBGnoSLTOl+Bi4lp6QZxhzu5fGFPWCp5Xx0xJimkPnV
77BuXBDj10FrfXiaEMlIfIkdTCw72HRMzJHQCclH84weV6gykBinUNHwm10SO0TAht6GdxjT3v3c
k6KKbgooTHbMR9Rjw3MWsDfvmE0c3gIKCAlV7uPtAX9j4Ux8Tv6OMMIxcMQgyo6XN8UXKrolnC4N
h5QOYEfKqZYbFKeBzntDJD6oYqhU9yK++hOiYy6EpQhTBNiuXFRILfMTTNokpGJhqR2oliExEfAD
q42a4srCNlJ9vtyKZouO+e2OfrqFPC+RfxAPseMZPoc/ch3lWrYxDuQ67oxDj4RFpvpjRMGIP3cx
ca13rOLUaNqhnlOOYt8Hkx/GJnXL4aNH8BRR8/5ZuVLyUa50O/laI/GsOp/Xhv4QUGAKFmsghhvP
ZTnp1u26O8FZaJbmFLeUhTEb7Z9HJt0aDg2PCall0MSr5YCrVL2Td++NWD2aZfklCK2CZ/HeYAkz
z77hITSo0uI9m9T7Yk9fG7jjXM1zDGCpStiQV/Vi+MEFxSshJrQLlaDAlt71sS4Xd1iKj7WNPS/x
luSOMjFjMDR5rqqtSOL7zGrkgbcFmWMIrzqWTkR923yRbS08mus9kgSSFZ/+fdPtNIJL6jldlf/c
6p6+irfmhzlAPHse4Lxw0bBRxrNh1X6/J5+1huBztBXjADIWSNJrEF6e7ufbVT2i37UuoHp0wDeU
sZjBsh2dCajfofY5NBg7ViKq9AhEbF34I77AHYaPHTsS6zhGujFWrvpqhOXH86yvjDVUO7GQWL6g
0+mMbA9c2YRYYbp2sNcd1BxYnwxQqGY0cePe+S1pYS/4zbU2l06gquwuf3g6HTGyJ1TsY3vfbazz
aNqubkf9mx8CE94Af76ewksnZ/1gn4WpgNkN0zgUhOTa/g6/NiJDa2MExtdomc/gVywxef26T6W9
cuKOZ6bKKhLXbvHdwM8iYA5wC0QIMO5H2T+OMprkSb5prm9B3YS8uU6XcGX+mGL0cPybUJtTfYOY
otiC/IKzBUt/R1KwY5A8LpK+PcaCOQuzDu/1r9+jurnmm0rEQBvXx/ENLDvhowEwqM7qKp9p3m1j
HOP1cLAOTGeMnyL2lZ011WcgsyPaKUSSF+Nf//PZF5dh+14wOdlCNIRZPr/DsSLEAqycXZpb5qAc
3+vnWmdQAV4twgY+/5oJk4DX4XWQJYi0mKaYhKDJh9H5/mVNX4sEH9P6kFyHw/2r+aOmyytlMXyn
K3lWbttZuk0jc04aY1Ru9Vk8LY/PdbXofxLbgaUb6d9Q3AGH4Z70YDRwnCFDRc3c3qoLafaY9ssB
mMumLqX7iAVZsoRoBqBDXQ1a+IenJHtGWTlEVDrfVSzGbTAOjT8XWbzUBL2ISS+kMV0otwvI4SwS
dCGFL28+X7hTVf8e+E8DYJiu/s0HSoQtCiFbOCdoMNx4mRTe6Di9pPQQRxWWzf52KbYNFE2wisTA
K/dJc87cIAWmAq0nncAkAz4UYwxQbmBP7MMoreB4/mNzUVsBBMF7BBnl4XxxH8j3Bjbi2yYH9ws5
lElNo/u1iEPguntCbfmXDJBdHRLR0d5qJzYqHsbWqFPPMmAFaRcG/QyuAAPR2EKOMB3pzTBhjKkE
W5i0T/7xM+1koTlhSqKMg+xfATePVgQtIKML9kTd73tcnBn4wy4Tuyu78WuA1zlmKJaZuFNFH/mn
krd6m4U64+YMm/Q1t4W+1dRlkfsvKHQ4DLRefWSnfcOp+tGZrEFevbwSnxu4NCiJXMidmTEhnfSC
qSdsgpKb+8I9xnSJd8LDxZrDBMp8uiZsTXZw6Gy4pyAP5REcFmUMPhjsUPgQjGt29gu1zx1/TO7u
G7x01DR3z9QCsYdP78+wb/cjHBDYaLm7PiR7aSvV4qkQrCmXrF7EFTmlRb9QFnc5oJoAjxdFTOLH
7Zcu+wYheyTajWbWNs88ham7rmHk4ZmnzoWFmQXilCeCbTWCKD6zRdaIJ2YglpiAvv8pJBxRLL49
1Bjaif6YXj7GrOJ5D2NN8LQ6H2od/hj1bcKkvKalhV/u339pWOtx/CWAVq6WbYxhhXKAsEt6dFbM
8uVNgVrlSGqwS8DZp2I9gZOAnShozDNAcC5oRTJp4IPX1utkZvH5VAJpHxhdbVssaL9r7K8eELCA
SM4Z2qNh/RAgXTX92AxhCZLwNfzp85EY/XHGq/Z6w5fabcztS/GSeCpL0Zs5FY82X72bpXBDsHVo
QQWsvWG7onqsYaFJUWnOXsyV0+2onRe3i5R/D+B0RT/BAUU+Ps9aP6v7QARKAct8CBfhQrpRrhH7
ZfnUJH08FQIW6JDUwPdzhr3G7VpnK1xP+9kz4RSTBxk7bSbsFrrCb6YaNBzsNFdl91XUZA5lATtW
okc8EG/tD2/oUzGe87FRABaxnyFmTbk+LrKVWUwkZffiLLUZnaQ7Evjz62B1jCxdOT1zkcfIcaYU
hgxcE2ZAsA6X3EhY9zFKTORoVCwxS7NAjsiBZgOexVhLpyJvZynIjvSqExsZeksIGirjxjzJRPoi
EI5ZyODC3M9VLUFt2X2oXXD1zqcxGTc5bDEY+QhsZLjhvJ9c3C5FmN8YTEXd6+kWuiYoFAPW0m+G
15D8EOq+N0ivJvo+J8qvIs5tVmCiprq33zLHbS5sL2JmDt8f2GMFXJN6I5jk7S8LWPLzihf2/Kqz
ckyqr8Gc2GSsM5j86SfSPr1Shr1pOANV+zNMpIkuJiDFAiv5D/TKJ/SvF2mBbMFXePCX7GMKOHzr
LprTSGaG5RdYIM4e7mu3bw9PzwzYV1mXOPXaMkV6AO6HNnxBctxEuaDzlz3jG/aeSKgCVH5HgrwU
akQvDpPPhvalhSQCk2mnUnFOmJPeQ8nVF7gKlWfgUKSeJKT+khkeQaoXMmpgiQJp5VWZ0uvNku0j
c2DWA2aweT6casaNB4ZcQVv+wlQOD137DCUV9inlK7Z0bwhYqHJLGrSyEyxr4lWpxbhbVQ/D03WD
VA1gMNt+iME00DI100dNpjjwrrzGAh7ITbO3XLcJgDnphfkLGE45v6hZ+Zvx+CaugJroBtKA/6Hq
A2GUgWl9waNkuEBMI+KLnnjbsJaqMZjDU7MdwcU1gne+xEL4g0P5LvvMuNCZxP7reCC/0brDNR0g
ueRLcVFZY1MPAW6BR7tubg+zImFry5fGVO+iYc7TvDbbGuUQvfuO9KUQlFA5AJdiQqqSVZAeKTSX
zCzCjAuekp43YUtTzUDTfZbzRT6RE8hU7YIKfeiiuqPx+4Lm88inXMu3G25PcBvHHJlUHaiq8WIh
SwBd51awYP+89POVMczK3cjeg3CALcJjHsj9bvlPGVpybafyCpHBu14NlcfG09mTJ+yAyiIW4ONQ
Xs3iasJ+CQ2ju3k6O+6/UmzCBb7ZTy/3BfgeMjDq+8WIwEg2QKI6G/9vaFRPS3/0TUgRJs8XRqDQ
Zihun1OYY0Iy0303rKYDZtVs0La1UbCxYzmA87VXl9W/zu+djxebkRlgAepk1Bj2Y2FFzQTOhGCl
IMIGvWX/qnyKjnzwqTtUePuDIAvxmCKiXaZUYHL0R/LgvlRbT/qxUgzZUPNhtHywMDqlkD5TphFB
QJ9HZW0Q7qvgDOlRWOBcSsnAfir98O0KS2Ki62+isdWQLv/iEduHI9nXL8PTZ0vl0xA7knkXI6aG
isbDGE+6odNg2ujTYz4tnx3tTthJN+6OtJasAMS90zDcWM3wpshc5lWSN7BdsgJJuBJRyqsXRDH4
2YJAk3Jg0T5gsID+Ha6dZwGgPPFCBmzAqo5gXOJIFVpqh1P9EiQ9lmFgRhWx3DvqEJvhCUUrjBmn
ySItDFdp77EQZ+yctX8UxTMft7qh7qBgVrAAwvlU5NTh5swEmHbL5zKx4uhVjSPOEPWGCTsaN5Iy
ooZLkJpg3gDxnME31qeu8XLyqHT5bCjcVAAJM4KHoP4yZXuWzqqXURo5ZTyH2aAUC1g+FeYoQtYS
4empfsu/MmgtVEXu4HGFHzZe2k4/mkKWIrj2PoFqIWuz98N9vxag0yoTsNHYGPnhE3y29T6suax8
AII/NoQzqgeJoTmMfz5jFGjT2hq3m9EZYUotwS8K+mJTUhsYbre0973XRs2PNlE6mBvECEDyAwW0
/Ydvj1YjxLNX68NQCstJ7EAAP8z98HY+0oIjyL+ribIrCWtlvvHcN8P6XuxLk9uFlQyEx7+bQfYL
qsXfWA9eBNE+v8WCdDKmaMeh8y6rYU+crHxlRcNcChamHupYZ2qYgK0a64sOHVdL48A2xvJYW0TA
YL3NgJOxDWKanJMkQliZIDVCMdbePWWri8wlHWMk+uo4QMIpRvJ+9UbE/qq/ZFy5Pn+xMbB4pDlk
9GRV3ENmvJpGqr2rGz4zaQjYeTPLVFe5+0Du1s/7F/52XyyhfFTkaGJMoG7jztU0dBLu6IU9HjRn
ptp4hyQeTIi4WQPAj4rVviGG97WXyTlSt0h5RrDxHki+PCBfUX79g7ynUrl9wvpezmLuIfKlRfdn
EwB8AxakHqKUjsNUlPjQdMdvdhvcD5hTZBiQwvbw4g/s2NzwO2g0XDGGJ0srREG1+tUT4RHPNcRp
jMqjGpk/JlrP6RNaizRDfJk+pxlztHrW2EBW5LAqjDqAZ2c2MWVO3Hu42jBMVIeQVNA3E/IpveCd
x5rA9eMGSVwb3hiNtj4QHe0R49rBEe3iWYt0lC2XGLYsUgznzQrWLBlSdmpY8x2mYUwFGTiE1lpd
FzIfoVOE+honDstrKFzMGISPCxZzxAhRVgqfA9yPSShiHeFiw/+RxfDaFB/0CGF8pYZ9Ik/ATuwH
OonBUTzJjdf9BknjFwCe6T9/5TTqW7owOhhXQd2kTKTezzLgLpIXu0nLppqMldy/oRgso3SDZ70N
q1bxDG2cjzfCKunzm8zucxx0BKY7EBbN8oyzU7pi+MzQ1aJ1EWuso7PNTBm2tOLduvCb77jf4R/C
W0Xu58mHlNgc9n1E45R0sOiLbQcI6SgjSDtrMw2ydKFnc4yYtdbrEbuaMWv/Cl4RAWIc9dD+CL9D
iMZoC55Tc5nU4bs4SvH8XX2pMJaoUmxsDJjQw4VVKPepvKp3oN4nD7y4VpqBw3YJv7JIfyrV8hIV
ic4NzgoV+iNIrG1JZ60fGn1JBdcHyRurdc/0EHcDB5pUYLoUAgBWBuuf8BQ3FM/WogxErFnUtzDe
Wqv/J7ziYsj5WyawnhrOCrtQvHppoZYua+mS23sJr8HRpM4obZjR5e/5bR6/EZnn2kbRotJYaQCi
vAx84uda7A50eEa6ZN1v2cKSuncHUgoVmO/ZolVJlioPhb54f9ZNPf10lwZxgEQ2Y3cLEa1DxdbC
xN5q+nKoCHhYfJJj8pi/zg8djUeoMdovwkpM0r2IGhoJrM7vkXf18oAI2JLSIWjevnXsD2xOtuXf
h9ntFhWqL6Dx97/4HVGpPxhm38JmmOXqlMdkVfCWppRNGcrwnNxzsbfd8J7oeGrOvHdXvXJgrfLr
LlIU3AKohQQWMQSl/P3IAzSWBAE1taOBqVJTU+dRxuJpUHpkCWkUS4bb0x3AXe6BoBmMtu7ng8Fd
sixEWDcYvhaLujLFa1/1KnNy6xGGsonzCZaEbsNNUn2JOzDed11IYDYFJKG3DLp623+rXiK5wLnU
gmg4jZSLz+X7ZQAAC4KCKEtmbvRiAkw5i2GDUURZ5zM81slDZQRfBXLnITog+OoK0ssMMSPPBT9j
+qmJRoEpikXhW9/IrsFbYqNgzNvjDORhR/oyQpRUL54Q9zRMpRkv92LqzKQeyPmeiQ7VYjL1cSlx
S+xaVO9tLM2CSYKLoSKCdA69QHVLMYtPB5IxaAlsLGcEZAKDZtoPaeMX5RpbVQpFBjbPmafiA0pJ
+EGcSgvAaAtibu++kEYn1NgQvVzad5g76AHZ9juX7XlURxYBc2y+eySgkPpoKrCQqfLg3UUZoPiq
Xzx/QBzrmPWFuFzHAOS5qMnYglqwRMXYddiEOvmBNY3dFeu2bGLPjF/2EtWgyRyP2NvhKCzg0t6h
5UA0VyMulPfmQzSFOe3D8hugQUVGMeMhoy23q8Dn2U/26Q20yqF5gSlVsSsihUSraWHc1mCsTN0M
cA7Yg1AVGoYOJW/MPRzFSJQZDEBiKsFCXcjIlKjcZyAT+QSPeyX4D9AC4XgOXozKZBCwBo/mDcqJ
dyO4k5WHkLvexQVlGHyKmpoHILUmh4JRHTrtxkEbQ4ToG1YGHY3iCEd0Et72QJHJmqp8KF1Moqne
BG8QPSXersM4G42rjzOCLU6m6Gu8MMDpwHM5M9Suu+6sHPfm7LE3yU5kVYvHo7k+19f3P/hU+dH2
I1ZIjvEXAlZ7xL+Cc6XNxzDDR4zajwVd5BSs0/gyyBFXvKxx4x/1X78Fr0fEzanEdgWmonMjKoJ+
DBf1L/iJJESQU8Gi/aeJUNaP2YAwNxYoYbJXtzYGE/CIzv3GZgYCIw5yLZAqPLdJyoVWQeZ1yPrF
xWKAsTYZ1jUDI6y2KEp3AujZD3AdlDONIQSNBMnx7sP9WXJ0zs0AQXblvfWPMsYA0sahYCTIGNwY
BCDcYxeveKzXkP+Zrro8sIpCKXu/KMq9+C2CFhrBXXA+i+FIj2CvwSG4djpuHFYqDIq4Q7mzOt+u
AqnzNczGAayTCdPZ5Lu6MJ+mWtPgFY2EoxfHhtKbRgiGD77CMAooZ/4kN+1poGVe3S/St8h7Z1oy
fYbGqfpn0v8JqI7K+3VmyCQsPDsP3XiB5/zH7d9+QyVKyK6wCi92UCprRsAg76g/v/BMoOWNiqib
gVGDb3dMnsFun16xBYHq0Frjs0V1pM7RK9iT/h+s7ezBEA4paZj2IAtfHdU/KnzmBFzMGA79wckg
0Fyx9M9cd/ZOTP/Ib1cEjkyvwpFQ9ZMkQwUOb5Az3kOKRqjAkM172SAunjlybwyZoUYgFIdJBtPK
BLg646Igs34ca0IHcuaaK9DjZFH7oy2oDFbkTPvSOToR4NaSt7LtImYH9y9F4t7C3Hh8nxNTtjAm
KDQgJ5IyE5jMLDIvZWnGIxA4B10+QASQ2ArUFmCYUeLzLO1NOhRAZIr4f29a0x+IwQvIxsWBw3qT
7qigTTiJAQFXMqYnPyZ0Ck4dPSekgA0vXrL/X+JpvkVSsmgmXNJpj2dDs8pW/3EH0erxBTU0iw2C
Tum7Xcs7xFasMICfTLtPwzHfiSYfDfdNSA27PU6WKspHZZmftYuOxvgX6hNyZmmLIOjm50toLS+u
tJ7kbMbTdC8O4T7KBXXlSQj8IKZDCSIg6gbP4UXGH9y7Tb/hJuBCI3sAu8fH+IK674zyD6bfhxzt
Hoek+9I46/u7EOeuk194EuDGT4faoj7xcSaIOhU6cO8JE3MFT7xp6SpRPLDHipie18m6LRLovXzg
V+ugru0w3vGYuvJH3I5cQATSgacxp7ACngmRtkwBxRTccDKyapn3UghwupBc8iYtQi/5Jei1/PsG
/RJxMMNeQ+cwxrFktCd1+yflo9mbWFmD6IODCRYsRXfGqf4GgDhb65y1/PzhPsKWGL4Pdp3cyBSb
VNvcswxnKOUXnx3nkT6jJ3kFHVoa6MyGiarD3z6jC2c24Lfs89OSa+njwmqEccczjA6Msqg5YRAu
AQYrCKFMUNimqXleLo2mwfUBIQy6qUTCOFSp8UND0+HUjYOYh22O12lYSq9JBSlMMI7pUaBLtepE
qUKAWMpmUA0lUCv/hi2pvcQghmXWJHy5/EHyOSr3n34qqE2YsUfcb3fZ5U/IZPIeTE6CRorIbiux
wQMgs71CGeZ1uKm3cO4KjP60MQ5EghWf4pnl49mtTyh748F79lPYx4DqFhwc5VLASsbM04w63S/R
HEt+3wSVMqMXeX4jWYxoDcQ5RobOFJzs1Tf6BZpU6G1TjWLiq+G24G+UGNaYb1MAEIMaI4S/Gvt+
YeOJAXmEyR4kp7PIUMWhSdwykLF0DvoonfUrY2j8G6n+MeEBj+xYIk/DLvs2zoPwm2rJFvkzecwZ
fOesOGAbHlt2wUY6gHEJgLRrl9yfpE4+5O9YCikvH6r/sbdwtgAORUVEuUj9r8Ps8UssOv4adIqp
l/toXUy6Enh4iCTxzM+DO94wI2AhR/kQ0iVyOAHLASiZqY0agrnGRFFgoHn/fbEf/vm3wO88m6RW
QqLkWHCEo3X/O1hKTw42zwOSzWzEh1RnguL0uFKFsK1BUBPm1PIwkbuI327zKV1/Cr0lxVntvrQ/
LltTw/FQd6o+hM668zrGq4qzfeth9RJbBRV100wTI7KwenwXfwQmSAujeV9EjP6F506LeY0YcjCk
C/g9SKp8DRwhsFSCzJdstdSC1I4vTgA/Sf0Xp5U84xu+MA6FMGVy+d8hwAf7uJSTPID9Shie8FPr
jy1G/Z6EkGn4DkAmZasiEkFdcA0+NuVs/70er9MfOP08KcQ3nhdyq0npikBRcjgdfGGnftmJCpw3
x6fdDQEp9hT/bJEwzoCeu1D66wZAmPksOd/oW3k+zhYcIxB5mhCK9s6Cg+oC0CavMKPatv08d5Uz
4t8uHBJoWgvGWps3jtBdVFByb4BreBapY19NJtkr5FzDxOQFAXT5dDnpPEyg2gwiXr56i+DhwvuF
GkXZAGMUPBySKdYN5McAVPPJycDMI0f9O0Ng5tJ7BXmEg/rvkZxFprPA95xR0XtUgYaRNdskymHK
Dyoauj9G2oLQJhipfGy8HBxgtSP0RrwN/RZB+cJSYsmH/FxSJCBW7hitcGfC+zjzZPwepF281yB4
iNpFvJn7aKkOQTo6gJ9coYSAYScT8h6EfeASjhZvlswrbQezmKepyHlnlTlBaq6W2rkzNukXrYhy
5n1RGgn/UaM+5MQGU0w9X6HMIZ/5g0OHMFNt+HRpi8DFyZXlOdgjyUWgw+LJm02UjxavYZ/3c5op
KpKN5pbaFB4MTj4QqHx6GLLGWFdvM5YJzBPhJWuPLZUn/JsUu26MElVoOWseQ6mWciESDksliuMi
RkBLjPKIUxp2nBSud7pW4V5F/vWGfsAMsbn8zifQdqjkBAa7EKkrxA/p+J0THUFN9NzX39L+/q89
5kFnsz5hO7Ng9USIVMIihcnzYuFAlk4FyYYrgiFIk6BGrvABWNlotJjAUTA+l/0F6mMGj8q9+fri
OZcPg8I95sInoyw3GHcvEmxC7eVrO/zghgG0hyY1QtUU4o+FQLyEYumWacjHyeJ3J4mH02pPua04
UwmYlrS1fdKfMa5BS8RUYWyGvDYelOqucE664abpBiwR9s01+4UVSnWLtdJduJdWmBeWEwkeG43n
CX83fDK16XuJEt6eGsoao5SEErBvnDagh6xPKggrnI4RKNC8xjQCKvxU3nGYGJPj6JkwsHbpNE2/
vAe4dAaojFqYGHfUu/h8yt5jiG5IKk9Ut5Kgd1sWvlzvZRVHWRooM2j4qWdimuR/tqiO4BSRh0pP
BreN0ZIzWFPjthiooC65eirW7+XLDtv37H1plAWM0GdKOgzRBmslWYyGQFyXuVhlSCaqKV37ERIU
Dxta0Id/FujfN6PrBYD1EbLdkdBEeT/C8xNiCEn3yCj/YW7t1ricY9UUryxBYfFvU3HOEs7BxI7n
7T67sBhhaYBI0ecI+wus53qNgYz5m2KuMWk/MKtsqM918Dk/djDnMeDszwx9PliYYSMYmETf+AAc
DKvRpGsHxQVVwTJt8/JZ2dDWwlzG7xEL4Ojx8hUMpNsgW9oww3B1cMsT64B+hWBmzNRrPYeuwO8o
kDrJVxl5TCN8RRJtRQ69DwK2Xx1lntivr+xVyGsIhypOLY4BLq7yWMyEXNBfAJpb698dcz7KvTnk
Rsx6uaxhTwijQHiWHXE/JITjT8cLsVzVwgWL3ugW6czF3PZqHujacDLA9w/TGxTZCQX4Ki+8fK3u
B3F949rK2DUE8qOSmvAEOxY8UG+xs4WMfSHEsBCckVLconc7/UyZHnN9gZxQj555PK6JpIILmjYL
Pc2cXjDB4GPJ8VcEPkFm4LMiGH6jrT4u0jmMcSScUcBWOF6KhlVZCXQADr8IZBRlMontWG+U6/sR
HVRFmBRHE9zdKhLFPGygSP5pbEQbjLMb1X1YbrWFgAzGbbHZjfPFKPhg6USf7HYLdnA55NLNQwD8
O9RsBJcCF8GNGBKYIWho+pKIBwfrUnQrh1F0+6LXxTrAI5Ax5A4TZL8JTNJP2KDV/ztmGlg+MU7B
+8ASj0Q9vMHS76FEsvILfiJLHUnZ4uNmUMka/khZ64b5R9gYEBUwxfGA1lp26S9hPIPDiQROqhps
YZkFA+WeeSIYEcwteLrCnvEcYExQz9fwxZgFdHsDrgeDQGKF2HZMvBln0iHL/XvvSwTObB6szZXj
C6EhFtqjfw9scRFY0mJCpDAnvLOA7ZOyGDitcfTekRjFI+cQV63hVxEbReZbWOCIBp8kGqgasRzJ
e2YdrBlp48f7bETT5mHOyHtirT+msG0O1E8UkwkKVUc5xzAmrbHucQqtn4Q5AthZjnbagaY/Z/O0
z1xxA6GeBU4mUOG4Wr54p1YE/yLcQqBmdeTboSDUp5PSEffJ3RcpJXDvfe52JsEpHrdMlrmBKcKW
EcEPwYPz6PRjSNs9/2FSEd3Ga/EXzFnHEeAah/YZY2UetDuGf5Nm+VpSqHq0yp4AppnXYOmdkLaA
fcF4JRF/hdPwGMoYZqipQ4cyfkSsbOPDjzXe7bLx4njF0sahtGTUOhpjsP57XT2c1Yq2jPdCSwpx
jzXM5ulM5wARwwGXiqjSHbC98WF1WBwr74BxYY6zE54Ci5OEyTIsmPF7xlll1QVxZXtTufNt5B+y
N5e4Rc7ndLw+z6c4k0V4UPtqMGA1BPkV4dJjqo0vONw46M/GkntzE68Ld5pXBQ8XI3KmbZh94g3n
lmErQiKcDJ9+0mwYL8UTXLL9JtIFb7Q41adY8tqf+8fnHsOWUsfB/V/feN3Tq7YVDsWEWTco2yB2
eLQ/Dz5LseZwb3NLcHGnLANcqGU/Luf9Wc0WSjzV+wkWfcloDtwC1p9fE2OukO5CVibP4GgWUHcI
/qzIa+Ovgp5/zIkFauxRsrHQUaZghNqRNPM50LMkePwwgqC22YrmhOnzlJUIwFF7MTEI0+B9Lq/x
EZTI9m4UuVfg5v6c7loU0leKbuo6born8kV8wKYIouJUQBp22cW12wxPG6zee4/x4l/1DNEZnm2/
eYQZySYH9BvtPO6J7cEGDP6MX7FLTpQtrZMxK076rkZMx/GyXBZjy/DZmNhaarzoHBO6DvMQp/8e
7Ujbm+h4KbaMVW4BTlUxo9hImB6BBDJNnKJwYv1mmaQKopAkZ4Ch80U44KMfZKyzwoohZp+wuWL3
rGaLfgpIc/+4oxX816ZgLXMgK5/oOMM0FNAsOhoca9ZNhBP0jDuC8GEHgZkvkQ9ZR1S4bh3dHN7t
62yaAgykD2hKj0HOh6tM87HT5DBQEmCAjDiBO5dbcZItpQUd15vujipap6+aQBpz3fcM5eJUm1ZI
0AS3H8CNMX5Yhfcpiay+FmDPP6lx7/xMDJKk9Mttbq55F6yltEcb4U4+7okiT6EEw7ENvJyQ+BI7
9hv8+PBJaVx+PUImqis4lRF/Log4O6ZfyYZW3pdYpBkt5Pj948qMczpd1xLvjID1ZP6Y5F8lxuFp
iCaEZJr7khgAajlMvGFm1/Nqg75nKp3boIMq/Y40n9skEGxs9h0PUhWOeca0vI4ivMKmuss7wCtF
CeB3tL5I1IPV72V7gDfqW3KO/kfSeS03im1h+ImoIodbBRCgaEmW7RvKQU1GJAHi6c+351TPdDtK
hM3aK/zBPKL2sGTqjHiujaVZ6RHfdiL4pFgDcUeJM0j5eDDnQxt/eumNJrmfuC2fY1Pg/6Y4HeAL
CJTa9M2jhWE52xpqIfECcDWSuy0/ll8BOYfipYaNjdWfMAXiWDbSmgNY6cAbAOoQteyVjcNgjUOU
A0wS9Gy0BWHdbkSw69z4qvIOqaftq82M7Ezu574WLKqbOKbeOlHZCIw+IoaAoqGpFrsH4yV2yRLC
lgfJhgqfKanjUoup9pZxiYQmAgld+VMdRPlqrLCsIzaUa2iebJxCByikNKMOimF+EeHJMIjDzOOq
nUEf3N7yZJI+NJqrO2vKEGYJPMcyKRT9OgvZCuF8NC1+7wCzltGR5HwFEuSNJth6Xlze0mCGACj+
XJDs9mQS9f8+QAj6sXuQtrFHXNLFxQWUzLiZni5CT+zb3TUlIgA15Vb2Id1upl3lF/0M5nS0C/JV
DqNg/4tmHxCjpX2UoTwog2gd0CxB/unO0K8mRuvI+UnPfyYYE5pf8WbEXGonS+QsS+2tLj5sOBpv
meElihDIznmgAKBRodNHA5X+2DhPlwcHBEN6Ig7QlqjOzMmItjyXJVkjGUgjLpfyQwIhWhRsJDdw
BxviBCV8TwXMcpRWTSPCPaqF4YCFAxfl8UYiyvcQ8AIrcJmx5zhHOrCPFamAaOlQuQJXM+lR0ojb
onLl1YfnCZ4aIy3yzxJHNQHmVC79kVzACllPUNaSX7If2JjUKwrgdmUNh61Tw/bh0xtg6GY5gFxX
oMBGMILij/BDZeGQfqZIrJdsyDRcxfLnwdgAIedpTxFFtNhpp3X29npAvR1xRFmb48VGw+m1mvL+
mm6d/F83155iYX+HrM5jRQu89ZR1vwzKlfoTX+YBV0iDweKu+/pPuXpjH3WfNW/+SODnkyuAKPNi
aJ70Tr/W3oIhxb0SJRy8cz6z91Eo0BBxH3/TV/X1+LSBkgfqYvIen+NKuqIvjVXGDWTP/FqjL+q1
v8z0ifnA/FzdY/yvUCeGJVByFL6QLAiejGZij4ldb7gxMMDYr99zUIpKcW62KNzt5MPT1bAmhYGA
fuhBhKKIoqbcOwv/2K/jo/lRfTMLGmSf9vsA1Q9qaUH3xU0HrkOooo5EF3hYotxSM7qG2onMMvrV
rvVdMYG6SmhlCggE6YEA6USuKUjJi/YUf3QH7T7f7Z/o9jijGHiog0oAc9xpX6NOjJXWyWR9nR/n
LGAhLyWv3s/rIF0B4Vghl7ZAPctVw3qHx1Gohvk5/ZXDajeG8MIWIyqw7woT7oMcjj/S3/BpU6FX
J3rw4625ZYZoDheeuqdD65sUTGes7CdvflcXRUC/dwzD6gIiakMHaMEEfM0HxRX58E36aXHvFpKH
7tECEJeL89W5PHDoOz4jDxJ/zAF5JvHBlbb/ol8i0cRc7pvE7r8v8nXxlW8MzNG2uZJD8QnjlVUQ
Lb7/+5buMhccsIdkbU18S2ygLd8z3f2Az8KmY26zK2UCIEip6mQsn2cg/hTzh/btm0mt77CcAQnu
uSWG6jV/T6pr5HhPr3IJYhkrB3/i56TOZZxDM4auvJDmYgyvl0sraMErkuLlcKr5132GxfXhuCmD
t1uHkwQj+SlMEH/L1vcXD8JLvIYF4nbD7bdZfixZgIDcH9PFjHRAUCrgmI+PPx4an5H4h5DvHDwb
tQUoyxiYXPkU1yQQ8MBxF+1+pt+FAAupA8BeK5ACqfv3St4f+8c3yAkVfqiDHli+obQtNwzxCC32
jDDmE/2ZXyEeyLTgT2IzQot3jbgbHRECyNRv2s9ZDHYpG0UD4pscCpeo7fimLkcouHskU+w/8iiT
8gprl7+OmDCjArp4FWtop8qlQPgVbvT1OW3ofoEcylcmmf4XmQtddITkqMcRswggKDK1nD1qYLCm
HKESTuzjDZB/EAnnl7JmknDB95tnAYgB9H3sJcQQP7LX8o5+ncILnjLYbIqJGJRKEjGE9UF6q36g
RDOVPMjAqF2b84dbqK3sMV1FNf7V0hn19A5KNV/Qn5wovKvP+K1ArfKBHg+FOZTZ1e9zO5ykE9M6
9qcfB742KaQaTB+1EDNeMrQFkGXXxxLrJqT5KElj/Bk98xs70JFxOX3yt9fmwR0OC19HPVLbIlSn
s5zRQ0b80vZhfs9CdMf6fage4DSmPri+HXqm3m8qomIwGhe9xiAdAVIUTJFeHhCTAvSCzsm/PPeB
qQ4fgM4AEbRoT6z5vHf5UfNLHoBbrBD37b1TCX0eFgrvuOBFC9gumGbl/xzEi3i/FWKg6Ub9pvv4
Bf8upngbN6q1NuO/p/Oe7vobgkGUVAmWmH0dxIu7SFvu3FcXfunisvugFbFZfdCPcZ3Fx8f7KV5B
a6TEOnc/3Y0ZikJ1eyfgfBq4/dyki6UBdliqb3W8YUw1oLwxLop7yqh7WqoQmrgnYYv9kulBbrr3
+9e5Ok2e9q5dUxYKcWLAB4nuMirb7+g1Lwh7JyewvptzfHCQ8mE84ivug/7G5YW/5oZZEv37m2aD
x4K4XL5pH9EJ3jpaJ2fIz4832lEMG5y12M2v6ezpNLYZRgPMwqz2pyAhZSrCfqXejZCSB47zDB4j
ceG+YfDhxwGtd/465Mw1IoHWgTZhw0QgScFojlMUImXLEvEfxBEWcnxPzvTCXPMoUqR5wyV/8KXo
CO6KHyX1lhT0xdz/D22gowsnFfEHPQTY3IwqIGBTpZHgAD+CZ58g93lnMg+yFnTRfCtfKLXj+YKv
Jl/Fk5tdnDslLFO4FS4ql9AGyKk6WEBqduxBtKMs8DZgcQ6yHWV3XgTSt52F4Jl4Db9FPYFDwk4L
4jG1+rUFDsfTs5H26RVGBmYUHg3MPQjbR78qAApSiiIAcVH/tL0Kyk+ox5Et/Jfh6r7yNlBfeeBz
5aP8iUQyvOM3wUTsg+zfEEBv+1I8TOx3kYvLDv3xDWpfe4O7ztUhFVwZO6oXEnHVF96ml2YVb2Vf
+oZoZK6UN4ae4OJQdsHkmNbsJkdsbzt7IFialXBMyX3jRBxEsGk5nZD4IRtngOoCeY59mktCon4S
B0FbdONcVUS7z69D88sruNL7y/K6X+VLPUMU0jBiJqe/gKWeTspe9tGNXP7CQC4/ZB8qFMnS6zge
GcRYgrhkrEGdrw02G5xRR74B+VghwWek8kFzwqM49YAII0lah6pfrzEM3cgH+4wsNFfCwDoD6gr/
iUPmWDrX3spnkM7rKRiCPoAYJl113hMaGq+knZoPmMWA1ntOJt2iKrUCb2Meth4qcktA0tmNFzNX
zpKqBM/zdKnChkq35jll+xEvox+MXb6dUL0zD6DP50A/qL/ZXmaQGSD9eEZC75TDkdtqnuGl/svN
9gRkv3ir91LwOD5W9kYPjaW8gjXJLtX5CDkGGHj4bOb18vwvX5zekeRBoLlZ617id4gLle/DyoHg
qvz2qw/ozAREcplP5hdMENh/yWkG8jiZMDxC4D5ABpHOBMjmvUdGD4VdBJ3ATTu4SjI0fM9ZCcvK
x3pTvEIXZij0gixgUOxBkA9EV4eZrFdt7VNygUvD+EQNwG/gLiB78/GvWgZ7x7MXx1/atctfDX27
enFNSHoQUVhLx9S1Ph3fXjpbBQPgxzp9Vz0dhwbjjMumPy6Vg/klzqBZo5ng6d4G3vZ/Lg35HgHY
D4jgdOQpPQ4Y0QU134MSx+c6Pg7vK4BQpAmN/00svX52K+RVgKZT/i+TMFpcg39/jB0DpBvXDJLf
oiUuausybNYwbZY0DLzuX+G3W7TM3ML/IE0BdcCOgMQ0SKwlp3YmxwJ7DNCWuoEGb3KZhDrZaf6w
lJVxGD6MA8MCzPhg0iDGxEYmLxCsWZ7xycRbz0D0+BmOIX9jo5gexnDEPs/iqxad55WGJG1ornMU
thfRbnKjU7/90lwzaL5BYizkFScwLt6L7d/fv9zlI8iIW9FDEzEdI4DNuPgLodAvTASmWSAnYCNC
Z3qbfgMNF4pxwEPX8tIMwJegDEtf5StH10z7MD1M6rnc6E1hQ4fAzMJ+s47Nrbt1YbSulhQky39h
mjrvstDoknYAkehxb0FWBugRvlxsFN+TvforLrdnnTIAcjxIBryoniA0us2Wzu0XGBseqH4NgASO
AI8MS84d3Qfe2hIk5dR/uhGp3fMD8DZPUEdd37BGaU6069gHDkU8odpnH6VB+vDiE7M9Ipx8UDye
tnY9fvBgE4vwteAzDuN9dJHT7NdoX37lvvyBzjQH+vrVCGdgbY4NdNtvyTOCYj+uOPZgAiSBAzOZ
ICAiCA9URcU/JOnoQ7yOBEkonECyOjqVs6BUQOarIsSlBNvO9KU17SfRLTH2ya0O7S1t1U9gwmtk
TUHzcqgb9U+4EKufbRht4fKFyluHj61D24OAsq45S7FcRcNVOBLO+x/h9k08Zz+93GMvOuc+op7f
AzlqMFKPCnUIf/oHT9I6MWtd7r9tN/1sfiefn2ADW97rDbjrX0ivaGzchbl19gMhpbpBsGTy5zA8
XvZhvwGVRvOBPSrH9av0plt0lN7ynWEtoCSQQOMTw3aEdaHfcXeY2yyqxffnFFinhlWgBC/XoDIk
IeX/bkUReHowviWocOtZKugorE0Qmh0MAEHsqN7rd/VDpQy0f038r1e6++Lwu+1zW+9NnCeXVL/5
Kl2dQTjS+pUv/Q3SH6rfJm9si0ecJsqhOcJ8wZWS/IjrJERQqKEJOxISSP5oCnDSICSy8gWBQ3Ml
UpLJJ8+v/l7fj726LC7junK8Bl1yWGWicQyVLt8DJ6rUVcKEDh+cdfdNak46Qxd/wUiYOQ/kmOVl
d9iFp39EHOTNK09aneXNP2FPFRIyJrqITAWJkCIyZyp0q3WJHq1nHdjwFwdB3EKJFGW6FMMDqmCW
RX0hR99HV21hLL6+GFK39yQQBh8xlVK01o4gFff2WvMpnkoyngsUTpLYcnHJVoeVuwtJNtbFvfC4
pysHxc4FoQbsnOcguHEj5NLFhVH0Zu8F7A5GxX+xnab6Kl4SOTR/U4ZYN/ei5t8/sTnB6xjBcNRb
sJ3vvhHmwa5Q9Oy5lIoLEG5R+Mg4MaE7XGhN8bizxQL/jbe/9pkycymf0+3R+fpqFl8OWTO7hn+7
+4uV++R3sy16yF+YBPgGhAU6Nlvy+ZPAkLYr2ss7efn1w3zjEMOyTIMY67x0cdjtrMW7m6GBzXQT
V9NLs3B3G8d3hDFpufj4YurogtjdoKC0OP2jTAlFQdCs88W/f1dgy4w+Pp9u8P/yO12Vh/z8z1nR
7NiaOxDH6DNx9pML+2H5egOIxXSCBP8blC7uTeLOiSvwxxx+hXHkW0vTgMAcfAyrr5W7OFY42FrL
44iROX4YdOciHzGYiY3ix1q3oUVTX/RT452zVH0D/WBSNMaEbGmo2X2mnvpHb23et+wtLPUiNLdD
QAKGcWK0IVXMqCLIP4w9rAg/vtch7uj7KqTJRUzEkEu8fGitdb9cYsSxAriwZp7l//KOHg+FJyZD
5ZJWLEeINCILD9HmvYey1rX+iS7Qzjha87P9gSOH0kl1c3gteGVAn//7g3ZKR3lXe1CR53zXwR3H
LQO+CNcP8N6PzUwDtPJSF4oW7Ya+IFWQJdja6tG+aO2SsJmjuMUC38NLqwlB9kX3OSXM3vdWG8a7
2Et+WrpmFUKwwMjgago1lg7ej+ImRLbMSynrSfTe+E6hrLm2xl73xZ92g/cMyjBVvR5psVWcsHy0
RWCWjaWOyR+XWRg7I91i7XnR1DP9/oaN8+J+rBbe791E7oMfeutDzsFqxTmNwyYD1cUBExvX0V+6
i/5K8vb4ar39v6Ft03QW4VM/xnckwkLbb0Moesf06jCSQQkT+Q/eSP1vBPID8xBKYB9Gf/mOsIoY
ydVCosPa8wKAIJEtRHJjyeWH3I3MrRCwsTge+pyMSUQjntfR3vQjd4+sW7izolBMnkgPhg0aZPMe
3OwZ8SF6xQQYohT4bD62jyYX0hWhC/cEahth2RJRsFOiipKKmWLE/E80+CWCF214zpaM72j/8Y78
l+4kxjQAQJe/1WLdLq75qvcQ2RPPE9D6VexRs3ALuKSb6qZ+FnQjxClwig4ykjh5cyL2ipsK/ZFW
CO08vgOnhysU/XW6aO2/cXVsVGwXbdiH6XUIwdrR3KDRxUuKa3KjXZ7jNa2DsWEWRwlFoXiT9tKa
dzVXTFF8HXfpu7VntADEDa9SHdYK95hqE6oZAwkGFZv6hzuVMGMIeZH2xtBgN8NSArx+txLmL9Ap
BY4jvUpvDETX8Z1H7Qcc7c9/rmTc2h1NTectvTMNgTDMgOnM74P4a28xsYdylSQWHbTBb1llV/vI
YVVL3kiIFZn4NgjSED9GUYlQCHbMIdeiQRPjJVokSphnv410fz22oNRlJRylN5MYrH6Xw6eVHkow
2PmOcaE0bVtOggbij03QpNk47GY7ORXFKaODmfy9NAZKsnSfu3B6gI6fAsOE2fgO672Qf4bXFn5S
1SVM6a8j/IgUUWZDhyJjGsdR+sc6YaiEYg0jH+Y163QHjUaX7ikmtQJRebd5AM9DKKZo84Z+PsjJ
+As7P1S13yBeK+sHYAgqfrpdHlQf23lvQFvsGO4Jc2fuCP6mwH8qnwI8+gTGD7LSPsVfQ+rGp+ix
rdz0hN2sznDTAzryChIqpbvQ3QLK0NCRJ+YT4gRkClL3C6hbswBFlZ6AmzC3YY5CvWbD/F7MIRhB
JqKwrGNUakuh64UwXWfswW4y6cevbg5nZhZWMAs8A+8JwFPnHV1MqleAIlkNMXDLBZwiIZu5YVxC
z6HtQ3oKvC3s7EbIpZgZXrYg4TE2jd7TryEEKgppqtfFOXLi/A4DZHVNZyA7cMeio6FtphDUKAwr
Ru8xTnBxwJSKy35n/gJ/im4c6OGN7avDmlysdT6J0RX5oZisrGkqsHas/dwwZ4t8xfgabu0t4S2Z
A0GGV6VFjCmd7iNNldXMpbEvFe/LSKdg3sgCm8yADgbvLT+2WLPTdHlQ1ooAQVeDTgeELw6EX0SE
Ml4AY7Jst6RplqL/N/xj9m1nK2QYatAUgpJlfjLM5SzBKho7Zuc0XMARC4oXYyloYyaNStpb2obf
4WxVaILkOeSamEUoLn0R8xhnxxFfCSFhgZ/YE/fNYa0pDEBpJvKs8+jRwAABch3MgHT7sWMO9cTg
5o9R7Ce1OZV6RgMOEajEJbcegaf/yn/qHyRuZE2q1yYWAvW3pPKetDktKpWC/nSntae8RS2pyn8n
Kq7pAgykYzKnbLRbd+dBndoz72R/GtOWqM5Nvw8hxzNtOScJ0gYNI+S8+cobc1X7Ujw2BAEGrQax
j2tOG8uJQvQdeZi5G2OGxuiei6nYLqEfYM6dm5gciFuEj/6G0yz0O6aogDfZgf8IFi+6ODUr1dnz
Wpl90pklwQeMgHvDFRNbFDk8NzO+Iwm1n27ZY6NKm8g3qTwzlpTxPEYZtGVWBYuOpcHS1B6EfGKO
PuzEPSbJunMXBSRhIx5O9ZtFBHksvyKCB+mcz3g4YNxxX1XogmH13PPWQOVYZhE5/kb8Nr3qHU7H
qIu88cxOj81UB/wIyxiYNUuIV2mupNPLFNvuOCi0KyGpRN1DxQie1h5zxAn8FsbXd8iGDaNCqH+0
29YdmBn0oKGlKSFHYPzkoFOFZ+ZWQX03j33cM1/2FjWjAi7JHcIMD6oG8AHb0fxEZOqu4i9+Cewv
qpb2GtHbGMHAE/TBJ81Fc2f8zDXW9Ax8+RdkLvKx98oKahqdzIbzkxgvMntC8km0JscdEeEJFYUe
6RWYc5qHffrJZJM3oHVPTAG1bRRotQGVTpOA72gbToWTFLprUCIDsMbMY3FgIeFz83rLgdCePDuY
pp4IpELgRpwFam+MHz85LlUVspYRd597LQbYu+SMvCYPGT1US8SvHxC17J2AaiUEGV7eeIeCpfsA
WDshZwqnkacItEoDtAQhlCcjzHg9Ikj3g+qTgxQcCWMsTrOk5qZMWAJEJJOcWe7A3FFGUNYa7T+A
ZsR8X9nA9wS+DXkzX2dWQHhFHpDcMHUnw1Plj4wuD2d4Ji6AV0gCzo8JLTGTCXkzMd1KAqMLCWUK
lbTX/jcVL24gAh6rexuaf8nNeYDvsb8ZtbQHGu4YxP4gh3inLcryveO1JLYeCKvtDw3W+Yf1xeK1
P9lJCtrv4NQSos90S+8Ia2ALT2DDmJPYx/UHZM6aPABY+2lUJCxZbfmJjWJgbAjGnQLsRMDiRifW
Fz5+NATzIzhw7M2tYDIOjJfnwQW2Hp9AkHBDyzu3TNswyhIQc/C0bDFPNUyqD+YxALOf02X+eeUQ
/WHS3HhjK0gANJ9JfFBqeOL2zrqxNkzEOUy61PnJsQKeKDYIOs4IQi7abeui9o1kJqiPO+j5eUSN
GsABbwhYhRt5lXE15iZzCs4JbUBgfbEPTh0cwAuOykGgxI2bpECGYR0zDFoBPI6TTQu56It3NvP9
aOx7ITS1niB03I2fCT5LvgIiAB6J9Q5LAVFBlpqC5AYCq+WuKE8mxQiSCo7LfL/gnODjj7m5glIE
zv+eZJ8JoGF+GdlXtt3XKYrPTNuL84xyJJcLxlLtPu8AGFPryJQdrTnCg/jV3uB6R6obkTrYQfIL
Ah2Pe0iiP2CowJQitiLGWjuWBtGlIQxQIPPxf4gOyMViBrMDnsLuV7s9Y5hD8a67XGaRp+f72NhP
P6Qn8aM8q+bwmX3P5rBzNOWAj4Y2dPvHeHu2rQ8SqXlXPrDUvU6Mo1r/MR8quOz6gyTVr7CpmPW1
1Hso/c91twLaiWACtlCKuqqOdbNq2HrRqGYpgolV9/pOocziHsKg+VVPA9KT2OrhbZeuJcXlA0g4
DVY9eCOgtsIArOgwi9vw+UiSd3y+V8rxxVR5XCmQXN9R6G8sNmEGmAfqLAAlLlgA2hf0PMgCPOD3
5BJXxhgZFYN21h/bcbz0aM9IQiSzzw7sTcQ0vk7aKtkuDySIFHqauPW6hJoYENF4IX7wePM3j7+y
rFVmlIzeUKk8OsZXoX1HcVCxPT0I6LgxqaiiFJBuWKjNyDCHScsjPj9fgYLevIXGbTl9qp0KZeM5
KAgjoZ8FktSoI5rYD6fcSF2/fsowvEqkzJSRzvQUlNVjHWfJPrHPc6VuHm23joJhPnc4BT3V/PIC
idI7p7kEsZejNNzxs5lKUayVdG11JJdtdGci5HQGG0EilSlfLc/XHt18PX+FktGA+qC+VD6SF6ae
yqww0H5iBqKx1otjUTY5bZUsKOZpH3XohVjpamz+jRhDt0SPWaYjHZebaGSBFECMX0BilMEbxxmB
VHX36FIoxMP0Ns0jF37ioX49AhNptb6xvBaBYN1CHXX6fuw6lBNG87Wu1crViuyjhmyq0LFX9Q6Z
jWGl1eeUejrWQBL+pTTVEP6S0wQVotsLLvdLhvDDwbVds3xFydmCSFVJVwMF3XFax8lr40wKvkib
JpUCjSbzoG1KuHbid1AfaCQglwLnRE9C77t32aL1OO9ThLLtbF/llydeSo3yIatWYMBx01BefDTb
LImZbdOqmMZlCXowS3o/jaUgntFUGeer5JDA2mn/JzG9bclwTbRJo6jePA3Wvk1jrFK2kgW1moG4
HZeBxCR2ACdWQDqQYl+F+/dU5KDFSkHtg6f0DT6hQ7EXXo+KiMc0HOvnVo1gGaJ1aEAAzzuQAur1
NQIDQqZaraVNZpRB2zLctTBYaQ8mdpGPmpbjFH2o7aeVN9uSHCiXf9SM3neKmgit4CY/WXm5rJ87
44mzItREnHOib1QvowwF5Leult26T1fZfJ31/Du1lH1mkGJmz+QrlquL8nwClDrrw7SSQwf2vOYl
7GuKikbLFIz6Le1soDWcTIo+ObPxEkFy9jxDRybkddI7sDnTO3cwVjAWauRlcbT7J1JK6H1byj+p
k/zYqnkCOUeIodJ7N5UfkQneOPrWNJ7C2JeoADUDlgZMDuJVwpaRvt7w3omfbxJgCp7cYcYscWjI
4uQQ0Nez5y6hz5ljyTo7fqsNm0mXzy12XmYC4Mik+4xH5lBh28YjbEH5bmc6OwbtFYUUxZb3uTAQ
ffpSFy80yeaZXCnNGOa0nieZOtwznkFqY3jTGygA9EugW/SGHOyGGzZPolurhxaFgl26cNHH/vT8
G8ga2vTXAlkIFTdjDFQvSzbJf3n966B2o+tUxQi7txaJDxsslEsqBjSR4gw2ChPxGIFT2GUm3K2k
DuYJK5zIeSwcPQIpMedvhpLitahuGoWJKrBWIy5+ZNn+tZsMFeNEu+UjG85ja88wQFNp02a153Su
lJhbK9snw5dSBNVza/dtkLXvBFxRYkhTsp76i0IdNeb7CNFtjAhqqmeVMWdsAWTC5M6WtzPlNtRO
ZJpk9FiaX20Dq8Ke0MLYO7C/LqA5HLwf4xXJH1vikxR4OcYuSvsPSJz/8tssCQNIGMyStc3gVDQe
wqnOKteFE3gCxb7r91Wy4QHtoJtEiC3v+97H6ELS1owHgYyi+/Ba4jgt24wTEe0Zn8JQkc9wMuJv
h34iYs30oAavAdU3eEW/7psLmx2/pymLWNEWaMs8KTA10ii1pjZB78wiqySPqdKziIyp0pzHDDUw
5o95Mpz1lK57N7/8UsZxRyFMOgNeBPosIforW2xkRWeFZV0HQ0vffPgaeP5FgA1mnYk4rZ+5MVCk
QlqSXf4wRntZC3BohBlqQyVF84gl38pHHjFiYI7RacaDJtBNaaAUPE4oxMTYG2O0F9QKIhxruV+N
+v4VkfvXKxXVrtoFPgBdNEVRXKuODZZ4NcySZN1t5/bHyj4ihqBE6BY27At5CrqWdr8zH6joUWl0
0uaVMUlFW5xWJVeifx7n/yxnVw+LpALnLhnMGuJQytWItyk2Zo71xdFkpANXyrBRRrMQ2EqCJc9J
s1ir+McJNii8m71Eiwy43NAgUc1gGjJuNPD81pZr81S1hhBzAegJlCqr522N/mJNP6rJgL+wwomj
bRsHc4TvLMje3l4+IVCoWgDsr6zl0BQtMpzqTKK2lmi+mX3I9X6SsWuBatKwX5T0cQuI0YZCpwbP
VeXcYdswyRA8UdKCAqM+qPbNH86nt2HPZ/Kptvd6Q1tPyk/6ADkvSldJUa71rLw5yT/NBNM6cRQg
m6UdP6sNj9/ShP772BdURWZHYXlPhAsT0ImZdYQrI0QFjeqIeTu8QfHD0lAun/1O74PZ3tNkU2uh
Ur62ZAMS800rvBI9DaJUqcCbknaoOjZN61oV9nJcOQuPYRavPrDOFKjc1XAs8wnqEyUOW2KcIh8z
U5+hg8LoAa3ixpI3ssE0FqkCCawOezFHrghcUgq7DHa+jUJmUnw8VcqYlPxF2SXa3krp1b/29Zht
FJyB7GuBdNiMDI0yweEglSgne6vQN2TZN2OLJVx3JUdIxvAFEd1AgDazGfpUlybfOYV10vKEbr7W
uuD4o4JpeSJ7Kc8s98wpD7bJU12Uv6qp7hznlEfI//IyFi5bWpPuVHLR2KmOT3O62UTXXLGYQbC2
kKxHn318e5ILavxCaktH3ZGalfqAqT4UfhNNodKe4fbWJsxtEw2paB4Xs60cZ8uhxYBC9UA3asQw
WQEtoFyFdARG5J2Ooo9JAfbUtw0YIlVBj/JlghpQQQY6yHpMGd5dMDEK4lfFrE5xvhrprWg0fi7F
fgwluFeytToIPtCzIojmpSVc1w9Rf7FGBpBVUCBDnNaXMsq92GbM2p06EGm9Yof9QA6XFyjt1Chd
0KvqvAmNswGpu5gd+JWuo1vpkhrCNi42arfLQI2TIYwqpNjI16in555N+YEA1wPum6Ou5MffXLMa
J/R34tD4a4TgKmI6yXjqkdSwDZicadg3rEZsCuWKu+DnebIay78027wm/JlbB+Wg1Gtw+TJsv2Ix
G3SOYNGCxqYDCCwuGmkBIHonzc9V0/boE3k9XdbU5vHVz0V701n9jnKWGBlgEDDo59hGYIoYEsm/
YDmLrqcrBc/kkb2zUfby0tbe1fk+JORrSTA1f708hAVuc3Ffc4H/spPzROyBSbzSfFiM1scUc2JQ
JdY2Lb57VVqPzyBxbp3d0m0+zaNwOBW6oGjt6ye204FNAQolGWyW09QV2v9gkAZkFzId9WK21Vbh
sdeNW5qi1lAaMj3qwmsHle0cK8mJ0fWrvxRl92nRoRgNAq0azA+sy7Vsw7+u83BHKNHN0aCDmUjv
jXOa5PljxOJQrXDPJKuE1d05dTjPtjepwSuqvJhxb/zAUdimaNVKks8YMDmSFTQ9SJkmm0QBFumU
ByqB85kOgaGXvm3+ZA4ORijjFDJnHh+itFm9imo5TR8OeCFN3ZkzbBasO+erpmvLGdmMxvmsDNGx
oduWfQ//dBULYg2KKaVpyTknmLIoTKrmCm19AOXsrdH8JiUw3QTNSdp1yl9bMT5E/6OOP1LHr8GH
UCpa47eGAM3Lbwo6l+0TqhA9jvX9IdMsBvNoCF/sJtTaCT9xOKJT7unj9G7ULS5Pd/kpuy8LtUAR
pktKqv7l5YRBsfixa1TWlRmIXB2NiEjT/0vL2/7UsupeOYnhqPsJqOzUcUijac+SrncsxaQAUIIM
kml7jBtyIAQvhj9cVlIgnSbV0OpbOwleWX2ZQR/c1QqyaOOWMXA43sxCb0PUI5ZQ3KCLlIP+zgoN
9fcSfG9j/Rhe0x1i81jW5kYrmZ+Y6x5aM32Ax/xcV/HPyNPVj97MhEI2272B15LUpscK+4LhrUGk
rh2R33J4BgpjPTOGAPn4oh+RJsy3h3dl/FUHY2VBT2p4luoJk5gcP7zksXqYdBvxZpNJDpRI3sqG
4Zmqtom5z9FzbU4frQkanO1C1jtc6Ge/qZBtfszeC31CswQEk38MM9U4rQvRYG7+qSkIfESg8gpP
1MdNTxnLJNytF3S46YBAqfkSTQHEbyV7kz8BeuToBuP+ZoMAJX0aJOAMMB9FRksd+xI5sMkAodsV
kz+qWZg2cGkFG/slrSzI707BSZWPal3o+OvQMXKCtIZeyI8lpYNnMXEG6RBFI1sAQVvTQunUr5z2
XjWe5gwNubgLqlHHJZwBjL0oK/1qmQVg0OfamIv7y9lmXDqjjA89+XRN92GOvyOeXGn41VGEriyE
pom63ZQen/qm0/FHMjSUGtr8FIO5fZq/Dqs+rYHIyv2lsmfion5Uo6BXjOABSae5zMbLjcpD2j/x
tKc+KAxQEnOHGBJTyNdWbj7ImGRCMEKHxmx8pcqMw561GbVfsRgzC7dP5CumBC4dmrfITb0UX7aA
MqIA+wTBr8XMvFAKm7MpzHSe1hKxKpImSZO4gRGjVjplfZYjnbRKM4M+Mn36F+CWLvGrFPHH91kD
SNQr6udQ54FRMNsUdnGVAe0WUVbsL8yZESoNrKrJE9Qu8q2NLFpKUUmkf5lowSfqGc9PzfmhUqiT
UJNNl1a8jstlA/Hl5cCGK05T3W4mBUUZiisd619Z3zfwkxTz2wIyQ/ZvaLE75MV7IQNFQuhlrvxu
qk9y4vaZAQc/84e0dWkINr6RfVNuZi1TV+OSoiqrIZG9BaLNapqnkwYxHstbtUuX8Wz6RVVugJ7b
8aGleKzk8TPSYWhoWuEWouHUMLNDaH9guGGOfpU0oWxg2DA/v6wZJvGQyVicOSi5G9FO/x9JZ7ak
KrpE4SciQgEFbmUGGZxLbwyxLARURAHBp++P3RHndPfps2uQIf/MlWsYCya49DPJi9HuxfRSsTOo
DZG9ZLvX6nDSXtRyLkz49cka4c258sY/BJ8N170Nnu1fh3ehgjHSEBeJdRTbF3b5T9pUtFfsgUur
ZKt1X94DpkW7kvHcZiP1JP89nWGSsGe31mIUmzqsbXl4H0ef7QvcAdZuOMBwM6hr7+CIMZih/rJp
wUkbe58IzGzAcEHcWDGzeJaWbA75tZ6M8T5fwt4Kf/YGfM2RM3bpE5NRmK6LCR9PX0j/BA752M4i
9J34gL2dVwZSAHqLezFSekiJ6JcdtjkPqIzHJcQ69tTpAU9KYD8YF98dHqAeRiE6ZgLm14vRdbEl
m7E2TNcAeApYKzK+2eMAuVi/sV9BkNolGjAfq0kjYSCtscqLS9RwJb/d1VDIhToXEAXwFQ+ecaWz
2+QHQcs+1Mln301mk48B53Y2Wr9JUOMI5AihyTXQkfRqcocfI8zh4x0Vm3SHHpsHHngtKPGMPhNt
/SXP4uGX9IcwlKko/uRQdhb8XXg6QGHD7VBw/DWuOx7n6xGtZQtmACUoJ4lwsDoeh8XN8nrjzP4S
rfEiwW0RZpAY3zJLdr/J0WFxKC3bhBQXMjBsSBpUaZRzmI9zUwy0ykD7OqsUKcwufHrqWookDrrq
YH4CK+2MKBehCY5IBjWU74pvpMs6EGh/IGzj/HQZOAwIlFZIbw+sZDGUfev9z9MHj9IH8HnWJiiV
YwFLCdYbqXd3Os1gc891vwx/5t+aHCWn5hMKAJGCvFfg2BnZ9P7RucB1R+t5jUh/sI+AirOjwwPD
hhGiUc6aGqzkzsJWY2NuEQDA74dbgFLZR8EWoFfzCLSJcEe6+jbEPeUMHoMp/pAYRYTNH/wYhEL4
mOBR/5oRhQpdg0xp+YgGfl5B6wZMXtdSMJbQXU1YedK+dyaV67VpA1bP7Hg8ESb9kXmDyO+ThiZu
FYIDflOriupUH7C5V6dzfO07+7jDwsqAeSq9zeniSHjG2IGUhyKH+Y2HeeyOF/AuAbMtRbSftdXZ
Ih0RFEdWGcv8MKE8oyPMTBhAmDY/OCH1apgMkFXdd4LLPMxMMhKwq5u9LHI+gD23IzhyGODqI6LB
zoJ732pnCUtvOLNX/zNH0MacpOLF5PObGS/r93q4XsjtZlcOh0S00hakJMP/0ckvgmzkJu8nhQW9
LnxQ47r4sMnIZfiIeI3sbmhG0WyobPcXUGZoQbZP7NWMBg8yo2HtTjMwY2FQIBaE5RLA0GPopUkN
iPGE0O8SelMmU+txmYLA70X/FtwJt/Fx11X2vXs1e3VR+qNd1VpjnF3QaL30FIB2D1P4NeA/2NBA
m6wxR4N36UAV8qB669LhI+ljffMKbpyL+yJieFHW+WXsouXTs+hZWmnUBlBULPjZXmEx1FV2zxO6
0ua03UJMxptdW7/IEoXOYxBrHi4Gvpk6m+y/sRYpMaNhhBml5X2cVpqNEpRSoTa/ilZGhsQ/KGrc
2RV3+xpnUHxDQr4BF/kdOQr0q60WswiUY30VINbxSMeVNUombs31nC8QvlxlkzUC0EkKX5z0YmmV
GqLxOcMr1aYGXoR5KPy99NPNnOSxqgvuzfsk6kbgbYZSdUfGxb9r9AppufOG+8fHT/9krN1B8Ir1
xH3DemD9SGXd5GblwqF8mHhbX0q+gKUldqouTpnTRKNX2YzWquywoBAgLGJ/x/1rWLDhCYdeNgB3
mwYaRjbe8aDNj6EYEuXmPuaAUVfGnN+naNz2H5SbPi3EALssqNpU4haabUCHqotYOqNykiAe8tiM
Dumy+qvn1Ofkg3/xk8BOpD7f0+M0WpGs9FRmfXQ9vefZPv3BJsfOF+/4PafWUZONfLOZgN7y2Vni
0shhMfP/E9JulQVMt2MMFW/siT9ljDkpW/7oGxOhOVPs/qePO/O5xDQSrkS2bwN2IJz8obZHFrCU
UoYm/0nPvMOpGumdMssieSfyyDClFzNv5CMjkxFREnQeVxBRdxNDiMF07fsfLz4i3G2xEP9Q5Aco
4mJQV8l/cgmRrF5os/x6hfqXra22BAJ4JUhaQkqunnQY3wGhwBd2SKM2+m3/sMlXhNiOz10Kudtr
HDSZ6Exu+jf6OJOamM+pzWLtuMjnT4o/3BlovuScI8tU/uoDb5v9S2M0rN9AB0Xe2Xr9PrDExdJi
iEeW/WyFfztXlqQW1Rnx040nToCz9A07Mn9ZbEHGvdOMjWsowyBF9fSbMURB1dFvJo/gA00tS8Bt
aZ3ScytyD7N6LhC+rd9XqBd55Wxw7RIWg1EaGK4+l5TdD2gl9ZVqY/NeIskZFKAkWwRAvqEYqKwN
XJxB1y2+VjEFLbo7zVY+dXccrp4roBefnB1Yxy57kLtTbpJ8nbvauVH1LIG9c0ddw2m3Ye+RRlMo
2XBzfx9/r+1zKRiqzoOgf/ZfHZ2sXtKFKJvbFz5678vWsACBA6QrJ+z7qDBoXMis5fW/LpufK1ms
OuJgQpzysDDonIsS+skW3ENDPAsidcFA/Xgz1PDmNIoLaxx5jcYlkvDuCCEfpMT84uZhgqjG00Zn
HG3Y4soOnsxHSBBBY26fNrtDCDSDcZtV0IEAyM8y+lfY0TKGzv/OE/ChIsMjLTj69eZ2+bifhM8o
JiJXGndYCz92cjGoqjZmW09I5pcbBaI08pDfLyznI2sD2Z0FEQqnRCFk05D15k/9u4e1pbjqprTY
KZ1Ll6NoW3BiRYpd7B+BGon775LEnM2J7dS+W2K6rA/MSooE/EQmUW6c/cFM1OE3tnmxFiNnstVs
WBD/qjeWpXddNHiTCFafo6AFaNn/u/8dDPO/yqm12WTd6wl4aosbPCLxA/0Haov3zMsi6TMkVzfE
zt/0LT8BPK9HONI7ig2X9MBLqa3JSrdEd2BofQ14QUrY/5IXycbLfSJp0OsgZz4XjGb3841Qv0DW
flkcsIawmDqaTXIrEUrmZA/77rTpnSlZyu5xKR6UCCyRgwBJ5hqlIJg+Xi1bCif8WzTO9zXvQcKx
pczTFSmKn1kNGIa9C4doF/uko8+/vMW3ADIcQ+f0lxcfdUMapz/QiGe3cCPu77Cka/uNnzM3OdTQ
eUAwFF12j/UhjcbmBKAGv0njLjCjz2pbTAbV9uNS0RzIPg92IJPwNba/VrVEBKPoI6+a3c6d8fE+
MxnLCWOizY6n4tSwrmBco8BT3siPGR5TlNZmrt/m+eEDAbPSoQCMDrd1ZfJ9fza9v+FKQ6CE/y8g
d+meyPDJ8kXBDEKMIEJCYXZLmB1uO54Fqgc3dkIPG6CWDeF2DarbAeNwUuuetHzgqf6nMHi7uBta
HLypIf1mxGNZool5KvK9P24xFZ16i2WO5kwitpobZBD2Yy0ZGX9IQOle8e2+MC6IoDBEHGLd0SP2
VXXN0V0axzl7/2ogphFDhgH+y2jmnDurIxt/W9qnEZnbQTbns0vbLFYpjW5lHKMUxG02wkHa6Xff
IEOO/FtaNDs5HhnoLDqmH6hZTE6XO+M3NeLh0FBzBukV+g5PWQEiSDlaJ3mRfYMxbjgfc2gCH+ZY
9ybeJsM5fHbfEivxssgxbQfj3Y287B2unQ5VlMJ27qgxv8i4PZxsfXE5Pmd8OAo7bc/fN8o3Guw1
A+Uwwhl8DqDo6KVJF0mxos0Rb0g+hvQ8IuYkM1undvrLYmXiXf3vZkSyUm9MnQ+KiOu8wn11WyAc
Kc2ODjb/G/GF8DzCM5MQOVMcUdO4aYYBhxAaYYKnGFblI4tMVj8PP7TL2+bcmg+TC3412a5xqGy4
zQXxIX5mbJDlhgBesLrq3Zvj9NAl+a42c36HM5rQ59gDTmODslJ3HDyvC6nnYYn4ULRguHAcDa4p
s4ICQD+/frOhIwSRk77LQznMJS/NfXZOBL+OxTXGCij3qxSG07ZDm8W691sDgAelZDc3ezK1Mc/A
S00DycZ8C0PK3ivhGOpoicxBU3xbIvSSmQzfM1BzARkhzFkuOI7xsl6GHERjHafOwU8Oub+IH9u0
2L4HE8r9QLvy/p+AGanzoz9W1ohE1fkxlmCe8hiX5odURKa0Mx8F3ZN+dGpzM5YrXpEfeXr4A3bT
wbMhEE6gzmaWOMTmlVjKlF4/pp02pUNeGkz9cac3+49VFYPK6PLMXPHMt37TMkBajRdcxrGH9fWD
3bVoj3n2KcqEvyyKqDTpcnVIzkaHVCMPT9Ll6tCZVy5CVFSijAePTQWdlETSoFkTQFkfcJEx31vu
JY1+Ohc5PzBJ2h5TYqEzezzR6TY78xuWG4DPtsdlekLDLYcFAS1G/3YmG5ltiA7A+9GJvCGIkK/H
V0MIb9ajwSbVe+6Hfas10fa33cCdw8T67autk+IFxnKFR4nprzVVS8JfwgNl5SG8xyVGftgEGJLJ
21sZGZtKsrKHAGM4Vf3vBF465gXojmPtaOVrzNOuL5KMTEVmgfxwcVI7LmCP2mPr6yftPGOiCHCs
+6rufcnvgzOUvCVVG/ziZuELd8JhysKkBBsh6AJgZQAKRJIwZXOyW/0ButATswBe6cGN3blf8AOf
f9fXXxZwHBVYBoENXE+pCcHrt9yWJRigiZXU1LgDBiHEBkINR/pLNKaXawxgNvj3K5id0X4zqLNe
h2NjJ/iRwfpAoAMYt66xJR84i/kKyPZ9EXZEQPA0KxOABRJzd5CKH/YHhxAi9wBtCCMBf5vBmie2
ivc2gjbYieZjEhVOMeGghBbjsUeF7a0gX0S8PWvX5QF8NYFMZON6dUkPSshX3dlJD5DLvFhfd29h
CEC9LQdbTJsQlfXrpGxfAYb/lNEnrRSYbUjG0KmJ4M10dr2twZhngjvedzH9L9MQU9YC+xiQxKf9
vto3p17AZ3uZeEoDqu1h9rMVA8ngUxxJvNCZmkaino6WNIowCYbXAFXmGc75N9wVm2IJ4z/3oZ1O
r9w1eQ9IlNrEJI1ZZP8i8H5SJWhyYVWdN1eGgG7GMkKZV+ow6mwqzkijmD+XCm5F47VC838ze0gR
eK2VMZbUKtmkP7eo5y3i6IIG61+XWbGcZnHLBAwCyCf66gnQEy7M5A32e1ape5wp91cMLXi2wLBk
8ysOCRhTmLC45B6wysX0S7Mw8CMLnj2BgCUZXRINP0QrNnkXZl/r+tUxk4m7P9BeEiZOnf/Ba2bI
Th2d8+VxdV9DSXsSMjqrltIOa27v6WoOY+B31b4MloZChN1hwi4PkSFxWwpqHBRP22LLcWKnDLhC
jLB2MzVBNyx6KVyHZxj20LjJoteuSRkqHgbBxbgZLOTCVtiNb+i/38sOSeQFopUywICFWZ5UstmM
fEWJ9I4TZjp213p692FzYC6COeKrMTPK8hL3Q72w3x0WXbTJGs3M9AAGwNMweGNP8M5ETx3CBfjh
5yDpbphb71iyZgvM76+K1ytGWvvTUHA0bVY9fSiMAkJAL3Uwe0f9q/wUvkqHCM30iHPluSII9B1b
Dc6WLBbxU4JOOdin4nsEzdfmuMOUjUAILpGpuvhdfYF1oVYqUFpneC3D3TmmDh8cinBq3/5GZyyF
mq+N7Xv6nkW9me+bA3YvjNzpkO0izeFWf6p/7g0T1orgcKMfcrKpBngsB3B0RfcWHfc8bNbEZzw8
X0BZxz51/uG85yx98Q4aNfYoGf3AmZF5i+hNV8MkSBGQN/2ljfqrA8W7Si/jsHu4xzUqB/IrHQQo
ImiZTvqjYg4WZMWlwioznpKWFoutI2zV1iRZb5g7iwGfVdesE6CaQ5lHMtXQMYJ4rBiwoWtNpghZ
TODwCrrC7yOM279SRIqAoviE+RNUd4LnGbPWjWhke86gOlzQEThCFeKiDjvloNnicUZZaKKJJ5R2
B5MHdz6qkU6f21dRS1LWvOKhwQIJh+6v8TxXFmt6fN9NKH28o2652pAx/HQ+Q0ZAFYGFsZ70pjhy
U2Iw02KLygpxMKoYjNbJLMFwh4wdq0nudySQkMBQvc3YrZ2gM8Rd0BXGhjDm7jlHLDrSr2BaPfoH
OtU13AlzyE8G+bIyC8AvtZ6LDlxZhAPJ1LrpExWC7eA0Cb0Kvj0vQFL6LB1fdBAmG6ZtahX7zy5j
igM0ej7mVdIaW5EWHpsj837CF8BibE8NzrE5Q/X0PBScm//Y3hzpInlcWwfFsjPu59hVXMb2dTp7
DtITurErNvDo3R4PsvS+S4QzLJdxEqN4dFg3Z/YXMunQ/xEl/PMwSb5gJIGaB8l2zCAJBaY+adtX
F6CsuIgBAgx83fjUBKg0/j15x01mgzzFAKtA/xxO2DWDkjGL8H1/XhCJgNlcfJ1hbwKvtlsmT0EB
0ebqpegWdJKDTwyiCmhGzFzlkeXEwPnsjMZNoRPvnstWMMenDlodNhnbcTDMz04G5MVpztg+uN3F
0oliV2Glsp+cutPdKlZ4RVG4alfa1nZDviWsCnwkTCxw1/UBH3P8CWetic1OBz/bxKAB6QUXIv1Y
eFWZowSrGGCtgcYjofuFVTJlEiNHlYMSN0fr4VKk2UNcXYZx6feFqg5rz9a8sfRd0/VUSACzYgOU
HD5GNmeKxqNmDt5NOsF71yGrjqVhcJsz+OWb46Ujx+K2rCIJF0U29Z2Hd1DYMqehrytW4ED3gHrf
XIihnQpuzhvvM/cV8vb6jic3p2DR+/0HECtBxYIn1YtiD0aglfh2UxZmY1Vn9auQ+nK44sCI2uRj
4dOlDVpS9OFDnAiiFUIOcTnpfzSMRyCscKpvBRRBadR3MWEN76iGG44X9UeFNwAltLAlePPi1ZEK
zRgsmhTwDP6FBDENTotTduaN5Fiw88Zk90WkXmHe7X6PHSle3fhapzdThC4NsLKpnXylvnAcFnHx
wV4QC5yU5Q8bHqyuYfl1tS/jCl9gPI/Gwr+xZY9hL45422Egw/kbZBoFC1t2tNjiRriYVkHVRnxd
PokG6Qys44AGHXmE/fibMDrAsjs9Vngd0rpRRLPew+hwsAgEhQZp4527M//PtaeHBRbrSP6aHbBq
luVZU0CWxzyREg0tjpqGUOAzI3ke3rhkceYwvS+akEpJYWc8gqD/RBKBAXvAsYDMiyBN7Ro9yeD5
JdeVGLpTinHj8juaM/rw/19lnc5rPNmMNUdIrhHWPPjV6IB7rFWl+aulcTCvZyFK+MN8CVjQH3gr
s6OLfZTAoR/+b/1ansZzsheXGdDX1C6XjBVhBjTlYhsYQVZhkc2YgrQfsnGM6e9Wg1KEQJJ1Hnwu
2iO9+BznMEs6nEfPVe5ecdtsTwzffoOS/OPXFqcvJhoQuVr7+wMwDYrEvwTMwo6as6d9Q3eFTU8O
pz4KCjG4yvOGzeCTa/yMFB6zz815TE28jOXPYOo65gZCfLh6Qj9/YQGFGAMRzteT2hgNIaMYdQ4P
5/viiO/2F3fKQ/PeTO+7Vhx2TJwXfPanofDLjTFoY3zDLLCmN6mNijUFKzocnyKGnY3s9bYaEq5B
zi0e/+xbts3h/RS9ij6XjvGvJmMkFjTiH3R4EViN9u73vsY2Vjna0OQFZBwivIkZFtu3IalRS6qA
xaQmbZ7TAI0IeRaYQyHRFCZuCoUKw+cGcbJiw1S9xZP7Au3IJygzhMpAB8GUY1/aaMm4u4z/6TUq
HNCIToDaApvgaUHkOPZvXYX82cbi/op1QUbp3k0mQYdEDsS5WBRNNH6xTiqXaDsw0uOfkYXeJhEe
sFkwOKa3HN8c9ov7cfuIvrKL6lTZ9YPaBmE4Hp6I6IhseGQYZGX78p4MQs7RDxLG0s484Cg4p2/o
mvJNz66qIUjkrmIbO0gIiKDQ6xuWgtErQSjEMI8gHlmanIc3BqmY3eIRxtZ9dobCjO1aOtV3zZ56
h7AYZ5DGounpY3mfJ2gHpkCWZDv9c5SirrA7vBrYpPKfc3Fp+JnYCGAfvCBnlndpiXTwjGMuMlbe
tt74jk3a1nsen8vPGgnl+cVuaPCpIvYWUVWCTnE4EZFvFBe+4pEMYdODy/jwg7SQWm6h+UbSxZyt
Lc94EOMyYI6T8RujAbxc0VLR1l2lEx0Q8l4myAotMioLlVCbwaC122kWq0cYqd8mVhnO1JITop+P
+cKnyZh2rHlr+fe3p/kGWx1WgBwb7wVUW4Ka6bfAov6Zrb6zXzKdEwIAcdNG1cZu4kK9/kio2Yf2
ugi5HTB6FDb+hH1gCXhoUOIG0QvCzUousHVzBUyEKKAfCBFImOgn1X2JsLJsIvR2WKGSxMtcH4qI
+rNg6h73TCE0MsyA9LSbcYLlBIKGi+qOBqV6gW0VyvPBeGFe/mjBxKQ/JzkKJTyFh80UkCQI0KbB
f+tuqyzRpy4LZZa2MXe489G4GkUA9fu4VkI8BXgilCXi8D0uzxqKfuwd/NfQeQ5fpYTjZbdggpyP
bVTbQR99ztP5e7ydrgSt0zuA0LI1cvxd6hWnABtvdOdmIpEouiGeJBrSWmYKoSB2RYjd07kfntGE
JbjxsFTRf1UmI3UTMIKJhHlrCXtk43P5Uj98/jwlv8e17RPwGiv++tMxxXDOfbEjBn0AGEp4Mxni
yS1jHVXEmI/wlCAx06tN1MCse8679y5Jzeeq79ZJS8+CH1gR8+PKxdBL84vxz+7oSbwTkTczdi3c
Io16io+aPLNZhLn2dP/c4T4D+QOk2H+DGsuEtBGM3JL2ivY75txS+jneAm+QE1PaKU04hN98XNJZ
xnSVnI+fgL8OwuQh32Sa/X53cLvI7GZ/ixtt9FK8Ifcbotpk1xCawY0gLYakk+RdDiKn5M7FYAOS
jP2GDEiL/EZYx9JuuHgdC3uXSy8lPXlPmygzJeOx4tLh0wz6PI1GIAQ8uzbqv422OwIJMHEiYkSt
Cl53fdvVcOTLV6emKzEguPLjUcNJyZQoV4+rjF6OjJTMo+wQscOtUs0Ed1sqQpRbw3+44NMiJvCJ
EAWOP950U9mhhSfCQUAVunkQye0yuPVcA86kC5+M+0hwyqDzk7Cs15Jhu/OqV1JCzEp1yI3gg2Cx
579oCszoCxcKC24epT4oDxKsDB/ePIEPE6xrPkHyYn6FEcspoExtVER4a0NRnblIP9XZob9oQIoT
J50aoCR0T0/Frlflca4pQTo7fOipp6SyHK4V3w0rTWAkOkvOTgTeVhNEa/5UBA4v6lMG+7KBqjlC
HdvBa5/AjS6nj63c15u8xm9jTDyiWO2O/D1r5OUIudCt9wlATskZbw7Pb70k5r4fsU7WpMXUpUGD
PIJxEfZPv7A+3wieQBEIvumMx8jJsS890z4WGhadNrR7WF/18tVHabV4ssxifQkYL/myUMBdw1A+
c6+P1WdiQqJgggKBI0kC0lsIWxc5smZyB6YxjE+Vmzn44jOyD0wdXHQA7GHHmrcVxf81i9qEWdvG
bXd2JSmi2UT5Grp6rjkgFaz2psTzzhpyTEhR0W8noGFWZAGATctsJEbZG2HRM1RscbUfqASgkUpI
hrq9UfajuRDjIGbhPOe9FrjugXv1PmAT28kTHY0uahwWnLYQoPjKBy5/l30XjnYfzOnqLSmWGlHf
f2IDCRxC0pAX05s8QMdfIB2TdB+7dzp7qItpIBsXIcASurRfMXRNTpdhrgzexKLEEjMaCDwZ0e3T
xVGhw2yPKnk+GkK2HndsKLc0wxzyuYFUnjqX+QoGVcSesdEFsGBWzhwmCO1CsmHp4gUWDaQlKrk3
CdMF20r0j6kHEuaN8AB/Q9wiBM0eyFhAVxDnR/5dmF0aJEaY5GFT/rauJ+y5wjuy3QyFtRwXjI7E
3r7s0hvGf3UVX60hIaf/7YGASvNF0UAyMTTdoB44sbLEn/MMn6aXgpXxMCbw/kpIap+WRgwzyJXR
odw9o1ABQuAHfdJVzTHSuZJoVkFWsdShO3vNSgez5Xx93L5WJVLHgBCej4RjNsLLpdTFSutJsMHM
UUxX/VSDFHZw2rsjCdEKvT32A9jX3gFvVGVxTZEuDtTc6fZztzIVvEd6oumlT5Vt2MfGJVNYkfBw
Q4mdPSX3nsXy1Gw9rXeKdoVZI/qLH1Yv4+dOzkduca/XefpwpWcPMpRAheoAlx6fjP6doYq+AA6M
NpqPp95V3LyytTJa5OJ6epts3+/03OXwDP1pGWmU4muWs9N0tNJB/c8UIgrLI2RLhN2UYN6n7PzN
LJoKlW4Z/HwKTKi3CTLE+o6xtw4vEfIWNtVbDJWWgx5mDo/8+Cb1W5/+TDqzmizzRFYcQbY6oAur
lC6ZirEy0IndfV2srg8Y2LlF1MzvULKRg8f139dMf+RVuYGLZwnSLPfLOY3Ahwnefp0+8egHY5j1
JAShfJiC+/Ze3hRa8g0DjWFpD9UNSNcjRZJlKSRz2ia8LbG75e1WXLAJisMEKCWEovLkJeTsZoiR
DlVwrmq7nA/WmHbDuhJHuBdNPgJA9l5DgOpBNtc8f0FF5CtJ7s7158k2a9P2kE29zIZ08Mvjbksr
/P3Q179VY4TrvDtd1vYjkM4wECnRO6yC9rIHZddtk2Kwo7iecQuQPcngS2ZkLXK1wKgaGfupIWX4
l9wSUqKGKDqUsTp9HntsmeVEwaiPPwAF9jRBVcnnIrLgjPUd7DIPSeTR4ELaDNYsFI3H5rWUvOHC
lC7G1Yzisk2ZYtrzhxgleO7RbcWzrMYYlyTywyrQxAH4TeNCMRlmaoJGvM9B2GSbYn20+CM4iuPS
PpMSDP9g0rAnOR0tzUq9Yg31C9bjAqogu3hLzvUen1ERQhRqcftFOTZrZ/wY7GIzHaM6Np6AsSkV
DDN1VAnkdo+oxIOoOZnyHS7NcvqLu4O0EMKIabQ609RN4KZQlCZ0pkNoh4IH7gYECEdPIZQ9FPm0
E35GwAKStTOGKC59MvZ02YHrJegvbBRwRMcKhis/2OAwRb7tXhrcU/DBZ+gucQ4ktnhRs1G7QPoT
9MHyyKdXLZbcXUGXTTwFDq9fQOx0i6/bewUYo6Mp4xcZr/HuL5dqzFSpQmkEutvJOvkSrPvLQEDB
9jf8vsMNuVkS5HNdjV/Lb0gd+9jwq25R4WdY5jltwhmxBJWhGcGy3ZKSbIB5AH0VHRdcmDcSUZuI
Ys2ewGOHwTbDWtYi3vNLegoIPp4K607h5BVC8SR6zwArHXZaSiKbeUySJLUdJRP6BDrj1oK+jF0f
VoE3n5tD14mM8Hqmr6NScoUafZTwbkMNnz3iGy7gJvtigxavgNpqjrGruhrTTeFMG3zmv2Hq0XHk
Sbu+RSr+a2PjvWWi5zV+wUElU5NYtuFx5PGk84QxeOJxxJ8+6UM8d7klmAbxrf06GRQaXuZizYb1
SMQkuYR4ycfIsQZnSvgE+KHQwlgamxacBCYgPI9jv8DPre2Cl92DlHUl89GcQO/ue8PLHiw8pV9+
XDeSuNiL8JAzwtWwof0EqOzaO/BhC7OALdPxwVPRjWgjMrCnyV3aI0U6C123uNbiRnwYU3pmt7p8
XeZJtoHAKm4P3QI1/w/IhI51cIALUHog2YulBqYTFByMlvGveIfkLIJ0d7vB+jVlWJ3scmN4Hl8J
9iU4Jbk9MGlr9YU9Xgs+lgZPFjK012QVD4kS9NWUetxZbTjLm3TAXG9Ml4QB8F4aysT9hHl8PaMO
lXl4uCclyCzPTG1KZxGjHcFUpzS0Blk9Y74RQ8lQurz8MvzZrJ+lKrdcOJN0q0Xt22ClwS6C+GR6
+2Hpf7OaL/LWFejJ5KxAQ/CuKPrhmSFeIYAKv3h9cjuAXtzgIPPzueaqXj6M6M2jTUwrC856JaoI
s2bSz9vjWatX6fZL1andCdFupEJgIXj63nT1b/Abj/ME+xOoS6zY9fzSr9IVeLdABhHmAJMzIXDU
zwsZZjxJw0/o4ZuDlXIPhki8dOROXPkb1SvhnNeech6/3evIGplv7xjC5RE9fBv6kcsCCkUDhIlj
GY/Rvp85W12g8BeGPXzX1WvOfTuPLYR4Mt3kdvRYMUe/rqSWtWDC8ftjcgwz3jDzk8HEGx4hoLOg
APMurQZkETUtZRJzwS9hIIpz2/XoXExiNTD/MWkfNrBGqDFXi9Qgvg5QmL9/rfEZu9+NAvEA822e
iil+L1RsMcLDQzHRsPKYKdpgYaUEfAX7lJO6134Y0vGUx6YVRWU1JACSpVh1ATtU1mAD0xGTBItn
ssM4r5qDbrxW2tMFw8thSwEMw55v9MnbFoASw1FvD5oW//k7BNq6qp36NbKHLWw39URsHwvDX5A1
GO2e3MHfP25TBFGs0KUzCBD5sxT2W0hSZXqYINb4OV4JfgWdZXl+Zfu0IVOTmVIC/cGp38sToCCc
9o5bEf6q3xXru/lMtA8bJQjo7DAttQ3AUljUNxb16k/FpT4NyU/Erkr+Ba7AkbANAEkmH0BLCwzk
+cAqB285piDCxDh9sTcBtqO/ocL41cc5WiUv9DwzxRWFrQpbX+bkI7dn2ZUGRIc6nrJZBJz+vUXi
if0XIdh2vqZWDvWNsXyCFxMbUZ6v5DF139sKmUej1xHL+uHI78Nil6KZTmHbcFYu67hl7QVF4wW4
KLOzY/b2r1frLrD+WKlHYhUEV2ocMVkJQTE4i73gy7FqeoUq4cEDnwyEDIOuNYxZfQRXzaEXx2Rv
T0sAYLB9Lzj5nr+8A6W4JUjLhEeRsXDo45YHcod+m7yJr5lxJGv6YyMspOWkcIYfjMrOLKLXttyw
lMfgXAilKTaFQ0Inan2r826n3uhdCaKGiE+t6AK1QxOTtgBg+gsHxgbcFjrb8Wc8dB4mQZcwcIWV
cj7atfsByNAxzfam5nRJN9nOpgsqhsGuNyAlucQogFcNemMLxIxr//ASHT1y6EdkPjB0lYIHAHit
z3U9xyaN/USnk//eXGj6X0yu4dGt/iUxgVaV+plFudN56dWgT+shMTMG6VyjCC210ZqjM5y72d3A
ytlQo+NPY7zMIw0+L/Sf+HMaWWMWNKNICFhpQ74woQu8160ZX2DYBPgFLAl+5kg7peHQMLpk1H1n
ETcFQiPcwNn7FH22LQiaQj0irIPhNHrNexPjEE6lBPc0PnTGUposgz+Wk4snekd7xN7Jb38Be7Da
gncMBALUw5bLWR9eqzy6b8ZDkFnmwbPH0xHYiRhXI7fp3k0s05jOOcVZ15/PH+PFrWIBZSL8sr3V
RgjQkuts5si60n3cGJakJ/s50X6DJW4gY7HBUfx0mR/ij+n/NPptAzycmpOfyntFqj3NddTeHCP6
l9W1sHqwylawxuI+vHbgxiglsJlyss0o1k7Z/Eisw7x2OOoj9thz9acNsR7Zsa45+qwWZZ0gnAzy
1F/ufGo99M5stm1CANgLwLKcV4FGr0hXvYbCz4b031mzl011i/sPRy643gcqG0yIFHR9+3IgcV+t
2WXWzUT3i5s8GpbTY/laaogq52VcEFQC9kP8XHhiT9xtuanc0o9Lc+VXP7BEn9YhYk/+5rpk7Pnz
OSbn68e+RIXsI2H02TuPw/bvgXgoNRH5zKI6RpmAKwbBbyxYVgdSFxwFU6+AF//2qzgS/m/pBUSZ
tXCD6kdasPJaK7Zd5EbrMeKE9ZaElWZ+Hr7lGuMkAbgYRqvKuX9AtgONHEIMVCfdxOXBbryPR2fN
/5QtXL/sKf4xMzX6sujmmKKf1zZq9HabCLK7qS0aF8juGMkRdge/rDkDukNSIIqgZRJ3marzGCHP
SoC2iMGUr+xL5+ZyV3kf+lkD0EzDBQqL9W+H0XpNkuQAhQkQr/toyfoSYQw2uFhkLMqr8Tb4XTpV
x8lbWbzhO2izHF9pUuX1Zccv8KGRm0Lz3h0dvMKhI7KgJ4shknYpjWo+OIuR5wRKGUrSDIt2NEDN
rnLQD2z/JoZoyyi06Hih4Niqnm9KE9lCe4YiOFl1Fu/bB5M7S1plW/++rc9CZqibHPK536ECt9Ok
werNu59GXsn6pftprez0QXap4xPFIY2f15r247iw2vV7UQVYytBuHtcP5/H3iV++DfcurnczbGc7
8GGkUepEB49o/QTfkincWipawIpfh88uzKE7LrLt9D+azqtJUSUMw7+IKkQl3JLBhHn0xtIxgIgC
KunXn6dn69TuzjoGQGi6v/AG9NxffV/dS64EBQKfFIFUwrZk/aTg1FrQG7Z9M+PuA3G5pwEPPNMk
7wlPz1UXfD2gMB+fenSOmjds5spcoKJi/63aAQQBRJp8Tp9P1YgxH1HgOJNKbWFFRQ01olvwuaar
IggFgC43pXkWDJYVcHeBh0c995KYHRLPnYunIJWiHCtP2QHl4nbCJOS+RM8bIHCUtOgEoKEOJJoi
zGFloFiM7NvAxKYso36NKKBfIKWJbpQDnxRLOVEiXbU0ukpavMtsKe2YzdsRoHntXNyB09u9ynn7
ULGxAHAKX5nXNAVnjwCYGSg45jCAAlAbQwVzpzdQgS2i3urka12TGRvp70AAAQwFFJSw5LkJ6ASE
F6P7JPbS7RuWU+wJZWjiFF+qzMf5Di5irQHmei8TG9+nMWm97FRn3XsDOUzdz1yyX9vatBTgEpfH
pMZpISyugwlsx51Cb6Y231vAs/EeZlPMV9kaTOGtZcOZdqk3+ACGQk6qY0Q2ed9K2kHHqrxqDj6j
vMAeCp+WxRRp3YmOsPZav0ex9wH9B53Jb0NpJjv4+OAAcI+e4/4sH7dXRGyvjwBVCRAYmMS42OmM
DVT0RsZZXhSO6rmzg2SegOSD5YUK84C5M3tvwBfV18OVnIXOHZwrApZsCjEUybqnjjaVjTEZWGMq
gEQl0YMuKRhGtzrp8YZEn5jZ6z0DMPIkfwq9nlBexy9MDCnpcsQ5DnKg7jeH3CWuSLGX5Y4mkWlt
w33yvVHLxmHhAjCrN4EXlm5VJDip5lklGhM0vWbqWkKqcxTPgV2MnghEQBAfmPHLBdqBbBMLcs9J
X+E3CdR59hp1A6cdmtLN+fLz433QEzTzHfjx9jOuHywjC7JwovAhGAoGAta2Q8Yu3KDnAuVqxE6h
UNLzIp2ssKm4/yKifd/gXk6dEqA6hV4mHNi18qKspgUrAGoJ09tjWkxqVgqQYH14/d49H2Cd5ImZ
8AzsMqNCbpXn4ehpU/+fAZ2iNUFT4jQjJqDTIcrnQqZeppJ2wsd3JR976CZtSsyQ7i7bH5p1F2qn
Pm7QQrBxjR7TxGso/ALCRFvboqlG8y3DKTmd0l9ESTiZAHQCrQJGlG8CGYv7UHyOTAN5YHNhkLCa
TE9e5VMWpvGJDC6ylz6yjwloSJL1E62EIqSEOmV9u0eQUKhxr+QLeIXHkhowX5YLmn1nC126aPgh
CwVcFLRF+RzbwZerR/CgQ0+GftXZHAJ7MxcP5MNbKUAAjerBZ5QNbBZ8Bypu3J8pzD4THQBtbckR
RVJBuSin2gbjtRUrfkogJUoHNgX7wW98xKIEzDPI32VBW5JgoUdJDpuLAkRvEmkegUso76oR2sLQ
xEh8gFjTnYoGK3BND9AjMfRwOB3Q+ScNwLgXvbIeLRjmknYPShGpssPEJnRprwzEG54a+H68RoVm
9vExtNQpFCmDxgBVBvJ/YAWjzk02EkgmhJBac6YAfTURd9Lc2zznIvigw2AMjtHZqkOtJCrFgtLv
o573QrN40AclY0vWeCFRMkV8Hqn2IiBjm4NyL68iWLkkqAIC0b9bxTeouQ1w1Phh9YQYTjaLduAM
9ypsQkANYnFOHYTtgZaa6bMEYCVpzzUrfSxzpofo66nUrCuco/TNmyLY0P0sY/ZO5Z2EQKbBMS5+
WtcCsRMpZHFWDOvN7jxVKJ5WPjEkhjnUxFpqnCWiU7PDTApBzwtc0d1RxvVY88BFL+gFMzaV8IFW
B1ARcyTTgpAn+ddZcXrG9wBxJ+KvgLOmIpHnUUk4WAjGaPB6jOWDGM5ws/A9KSY0mWmOoPUv+Vph
NzOFxfJGbRYou/k9IUyFauvlQZcEJiSob5DZOBWoqJ6aOiyXPjOc6rTmaK5M21AHDapj+Ec37Vwy
TfvXfgBqJDm9Rzk8cafaEdkSvq09RHoRt72TzdmUURjaeboCu60jD4Pm6kyMqs6mc4tXu/1QCFWg
F3z3NN9Aoi5BHXNn75N1fD0sNZo3VBzxv2yt+xW3U7pkW+opLiBL2uEI6KFMTafRxFtgALzqFsWk
861LtRvEIIiPMaDFwxLqwIxUozen5KzaSfAKFLMGbsc9sZZsKAAuq8fU2OimJoDe2Zxu8lq5NH5E
J/D4mdNIXmOhKDBTH4tGGDUXM59UnurW41vUru5Eqc/Zba6uEAvAf2A145zP+3RUrzEG6/RLXZqs
QFdOmv9ewAYn4ABphEif6kBid350QnRfR+DfbmgXfcb5rrKxhYMAcruCj91IyzakFwUMsPNTkliK
9jYt23zWW93AKMF7SpfVut6+K/eMLs/yY+fwf1vmbw8kfsICulFKE5LTiPvxLcIDaQWYl4SbFYRZ
TLaI4djSXPdmNf2Vds19jzw38Si45llRO+Tq7JAZTBNuZ5z64YjZbF547kqu6cMCJwyBSeVVRCuo
AVViegi6I2xNCSD6MqMR4ikE4kLaGWLaawxe8YXfLWpaxoLSwjY+aWukIH5lpqGPjjsKK0OQBX2v
63wPDbud5oEobTbrnWKnZwDkTm5YYN+e0xKsJhiNM8s+sRcC086jM1/nzxFtIcM34oA09ti9XcQD
7x0NsrdI67Hu6BaxS5xJ5EVL3Vc3BjbI95ke9KftDKMreG7qj+pyfNNZtVKu6fGlI89s4qi0qIX/
5Wv2mUPUjvcHJ/aaCD8PGKgPl+bmCxJB2FXmc1fv8YueZfh48s1Jd2QHYVRg3IMrULgjKil2z5V+
cqCtYw1H6ZjlQgSGM8ReFwNMv5Wr9ss9Hr8DUp/G7sbwKX8g096YT30VdsxOrEBgdBQuA7RQYOFj
gDkDypIuXZePQJloIeXQD3ps5v2Ok1de0vYs0Mz4y5B+n2YUS062KqSgrpk0WNJJQ3q+IZ862WyB
GUPgmQj96Drokd3cPQ91r2QdEZdXJ0AQ6NNn68+JMRm/cR6zob3wM9/qUfQ5qYjqN2Ih9RYsTh6i
EEgGHKKWXB3mOoLsGBl4CF4gXRGfqCpQmAY5dEdWAAQuUv+nPqORLI05PGpr0T3I1ggZw4vXmbq8
7IvUBjmBCWQMZCnSQU5s4XhONkkTPXiiMpDuafeThrFBVqs1NBuR0H5OVC0GuYkmCqZBnBDma8xD
aZLToi9CY8tYRnd5zbtYa3jXbaKeZfhPPrZs0lqQiubl8QtOz00SsPHoc7D+0S197TFHRrC5GXko
xky/tXkHFwv7HQso1DxhUR5keBCHExBUpqYPbDCqIjPk1PKhvZZHxTIP21UaMW8Z1LYVHHk6siSs
BRG4cogWMNAQGUN/RK2dBJH+Cpgdw4aGIZLxHbYTmJrUZqzuFeIwQFRA1V8+mYVaz7+DLcAtDAAP
wwhFldstoL73WpP7kAVo1bXnd83ZOFj4M3+rcnKH5wKVBFUoKBQ1oCO6GcMRgRNd/i8BDZZ5AihB
b/gCg6GG+gmDIctCtfdT9KDMVkaodSi6JzTdBjIUEMacPtym91uQ3IVZ13Co4l1ZmrfcuisHOsKj
ZnBwepIyesk16VHzm30zV34PzGHKZFnSZRy+0J5M6KC0dW/zGX2/H80q9HgZ99LTG62dO6AuqS/b
xdsvD89zUiIjggr32+AmeuWTmwriNXm4ZacCtywr3LVBM71/cwkSpvphva2T/rx5aNcUSr+QJyUs
e6j45TTpcJQOiyDtbww09/Qa+HLd21Lneh4gspd/4Hity+dDcqB3ehk8hQfIkzrwc6VQZciTeCaD
CSkqg1qvaOi8FKfK37MKS4d+Wtuzpmv8oS9nUJENBOAraXRoERNGdkl5/B46IKySbJcvjWNKs4Wh
aia0oOfA7T7tWBfwRsKm+++r2vcSyUau18m+5UQtchxhkPGCpItPUhnIkv4jLfIefOlVmVGsHXb+
oBoSbqqLodEE0vOGCEStrQ71MiswG0XS6hRP024AGusAo4tKUv+pu+ntezCHgEFuLU5IdE3VtAO6
TGXsCfH3q8y+E+nG7TLUZpgP5H6bMKTltY7MtaK0+LgVfQr/aEtlMhwI9fXs2cgNr4q3uuq1GkyI
Xgf9IS9TV2xcT1q3KtVjItoZMojOb70tngkk/MS7V7LfO7dpzxwUzdWoyml6O4xf33XaTR4oq9cI
mzyGz+n3iZFZbYyGzQtmuvHGxi/pMXzpvjcw0oYVleUa1JFG21B1qTbmtIiQm1YVDwpyM+4BDFHI
p02ZYivxE9TqTW/MZN4b8+unsqozpJLHrk//a6qhNYXqAyCFzHzKLivAJxog3kc/i2UoZ2kYPHyw
HUQUK3VTUJTokOIzy4h6d0w+OCpggdXHZ4yMGdK4JvXcxWvBQqGH30VJnoNwW2YVjS39xGeeLsc0
geggYpLzceQrFQYpZOEnqtWU8QOhCdAsm294szO3XQ5GDwfJB7iVkGyXQ0/y+sf6DBECyMQU9Q2k
hHzoGI0HQHnTByKE0xg8WRqx53L6XfUpG1I/PBeBNgdJ/jxqVAB+d8SxFF6qX0jSjrT7opEkh29A
4ULNxxZZXexVbBSNSsrJu89BnM1hZklgdRDx/LjtxwUU/ULH1gX06DR27aAUHTTBe3Hzm+BxZr6Z
knZTG2uvutf/SaYVfOa+SRlhSwcAlE7P/szeexhPe9JFmiIELQBTQBsDsZ+zrOFbAP6OQIaMEkgd
TVHgKyUAShCu1FNpSz+WPUxZSNEuQrQUNXBq3CCda9aM5julJ5KtEfxmVgSSiwMAgf1KpTiyZ9ph
jYyrCNEcIt2UBQCDZ1we0K+BX/CYMK2SZ5Il6zcf6X4JLRbcZjA6Qs0I2Rp6OfStmhFVAkCC0uIl
MPEmmFuw7Q0rBmniHaUb0L4CfoIb4EkImOPBOrTR72dHbB/7CYIZln3oUOBy0ZBD1BId8y2w3hsi
uHyxfXFBGJ3lKGygGLigEgWmmoYM6AficKi2aNj1LAwhcMXb8c3fpERYyt5o3gnfZY6fGLABYjD0
wBYSrGfIMZLkAFCuXPJgHnN+4Hjyzmy9kCi82zcRL+QnElXMBqmYMzU8cLsGUlVCDxihKdLsm+lt
Fy+qKzZgtJj8DO34yiYl+AqTAtY5wmVQm695f5uF4iCQD6MBhxY2YTU1cVwLOBzDWNWABMreCYMM
zVh9ms0r3aB3JiwhCKma1WdINQlQ9WHHs+/bkq/HcRv9oy6LWfsXDJvCFgS5N4UPweDnqgE3PmlC
ND4kxSfCRc0dGjMIHg6hySYsL3Ssv/gmwOqtU4pYLx/1/adkpaXm1CqwdoL/P5Jc78QZgzPGaz2s
VlivGKIy8oD6mD2pTCOdOuFvewvo5MkwgAH0xj4WA9XAj5XToA5aDHj4QiPIEE7fT4CeYnuwhOva
EStQu0V8Yf5GGtPBX+BSkr8QJ4EVr11gF2DWaeLklIcU964ys6CyyToUJERIDWy8u0vED95tRKNM
xRWZ/u4TxVXYogBLYOBOOvATtXiew2Yir4C4C6DpnaKewLcF1AwaoO14egB8BZcPPOzCJuTc5ZN4
F+BswB44UnYFPqG/VdAbNNwYd0LVu3Hf9wUNhCMd0L1ft5N8psc+W1FxweXY11/yDhDzl3Svwk5B
4QqOYeN3yAgvZRDPSJhw2yMcLYYGobDFMHu1cxUACoXL1En7bkOoJxCq/VE5kyFDw+zA0SUOcjzV
tYjD1jGCgN5MwAPKlwYLBxUHbJBfbxWUFk/NXaCguYzUIap7dkO7ATl1yTa2SYwwU5jP3l5Vu3T+
eT+Shy04QLyERqnhECK1DQLLgYHvHM19L5cg1lAtcXn68fZgPKgXA20G3ZTq6I4mROOUKC3kNlvI
v+jGhBxApWKOPObImbv0OhBfHGwdCvYYBTIv4RE+xSBnEJWaqcFRohOCYyVSHL8H9wOL/tFtjOzh
yPN0Q4MwE50HVpKEFUi3nwO0OEFj4d2A+rLV7iVOF832yYsC/QBpOyYt1H2xmWBitaDDfvpOE4/5
SdUtp1ouu/plcGn39M2fNxCjm3pP3x2UDkgVnQIk60/jyJgcAiW7gP7gm/YT7OWxg/H6MWqy1qM3
FbcBiIbOURSyP1eFHHZAO87FmAB2zI8cJtgA63PILD+vaW+cjOgezztgvoweLF9L+7Oj4F+gGOr4
0PFuS8CDr9PwPKBgmLht7pD/Jgz3eTHL3BKQtakhFQEjUwJxgyX5YZqvvywds25STih3ttuaTOiE
+o9vREZUTpRR42GfAJOQvY1r6+tvOmziKdncgzqk1g3NF5Cih5wlfjXiTmBcsgb9Iqz2NJ8wiG6j
zkZ4HtcjMjTqir93AMJ4hgzH9RTakFqY6rF1BiGafU7j6nPhIa97og7UGxETej1yVUj002QCJGWK
A8dco7sUu/ctPeEhNbzeQsHjD+wR5ZMDWm4iPkUuTYYdwtyMHL2J/gL3GP5g3Ivcox30Gkwub66B
0xGqpaEMofkrNIQgXaWaBQofmJXOxKgs7oV9R5YqARdoPXcqKNXSIUvhCCquEBTeJUG9PN9Tpqlk
bLTparuxC5qCZm6BG2DMd2clXTQB8raRHqIW57AOMm3RZX5ZdF5R4sELyNZDiMZAoJhxaqAQMbIy
+Mnis0iN7+aB0hDuhmqEUis0wcwmK/Rf0cMnKTsPfuIFVO8kOix/4X1NHtMsQjYF3KTfR+No6G1/
xzc4G/7KnRw8pmD6vx8MrmF3OATmlO9c1KtLAsA/nYfE48SmWItQVKOg9wnjKcxG9tuEPfThMIGl
rgelIUc8dvR1y2t7pk4zMyawKLzOwx0ba+oQfQrjeKMHhbX0kWxG/VV+UbBSUfugfV6ROT6gNPfh
YkMQt3hDwS5Q3EXx2QVN8Aq2Xn7MIn3G3kCETg4+XoBrakEhQeLps8Xr0B7syq30Fp7q6Vrc731v
MGvmNLewmQEM6QoqyGIQPFlfyKqFiqNqvlaqecHOhJX4lO5hAqHPoEYAs5I16Ej3tqZGs73PDpgn
CR5l41BznwgH38MSMATHBW4XRvBqG3TEa70xVC4TNbZJNpYmv7BDV5hpI25HnZUSTYAkDEcPtNOC
wYWIobrDVTEYQLi7L6kqwPMhfZLMzu+hDcfduksuOesJjSfrY3aQDcwDigcg5k+6R5UrBOTlkB3x
fdUILzxq2kBy7tbn9DzBZtEdEmZuO3rYjHpiHTp5p24x3H9/qVaWa3Vz6o/h5q0Mt5HHpVAuof4F
d8N/7SsIIrAriO32lLyIQbQtjfIPonaNn1GzRM30/oukV427w8P6nDN6FW/4YmGKsuQB9WUiOPMO
mfX63bwWn/PQLcfGEqjcYA6ETEObIxqOtRFrIrz/9H5mZ6DO6KFg04eU0BOtARN0Ndx07tCWQIS1
4UTzCPnwDrO27wUxVsJapEI4XyjuUA8fIvcz1qgrydCHxg3eBTRPd709SpRF39pdQ7MzPSzh6SOX
9hs84cBpAO8KnXkWGnWkqxXQXLcGtUhbBz5XYtNbrNCSodMF4ZEaESKhUzSoCKVQ5at2XR88J1Iq
do8SP30qpuBPME9QC0iQ+fog5sSsO1iga4Nd4GnI/AQMtjPhzAkRpxtjcnK9Utl3W/y+A2UyXGWU
RdZJ5TIXD2HsXLBaQlnRpCSyo4v1Ym3Zg2yg06nI5FJjmX7hHLz1pZzf3h7cV4ULTleJI4KySXcZ
Ytpd0HxRkc6W6XIABnVol1w70B5LSqDqIgGuEnR09oIHqjwwJrijv7aoEWcC5va4fLf39eA9Ql66
HzQRGlmTz8erUeqh+RE+fmp82pYKPYhdRvnv2l9iO3O38C1eSEHr93c3rib9YH5BhNfTbLQZnM+4
/1u6IbngpofyzQdtLNIyD3wRJTLr4Um74U5lOoH9ExjAce/YX1m4euzucPMyp186SBUjMoYulQEM
BdSj5g2oMeJDtUwpUH1NBUnNRzhEEvFroYBL7qyDDHMUAIyQEkqbvzx4t057x7rNzcAfPh28mAQ6
Jhbdej7HOE07B2FuqQ9n2lYBK0jODfQcKmFvAOACfNi74cJoqpJjxA65KALjhsk22KVsFZmt6lYP
+4hVOS5Qv0K2zlW9indyio/NOD4/V/zWUNZgBaVxxCaRd8e1HRVIK5kWRx5/j89zvRG1n98PYq1I
3Dyxi6I3QEcOTQ73mWHQAZ7SzrGFwIoc183zu3PgAPD6AZATuPXEGsZO3TmkzjTeEIceo+vTspEF
7RRSZ5DrNKuBITGXIibZtwYgNLMlLkOvDdVXkDlD93sFQpXjXodk0w9MU8CcsOalHRjs56Ukz3G/
uvmZY5WSLevt0B7s8199XroGpQp7CFAKptp2SCHPahFoHJoy1f8yaNDOWt0MbEhInuyCA8H2ggjM
wEDD69ACoD78U/2+HVB3sMpgqvqcEzLpl+KJw377meqiaRPjl965bE15hESCY75MQhWKjHtTb7hC
9YZnSnQbqE/jNN5ZUuu2V2KY2AFs+h66kxeO179iTOjWYMj7/ByAaunoDa2JjHZ/OkMObV3Dd74Y
kRZpZ2aFxyVdloCNxW3JPYl6yJpM3wUniC4aPQdW0MNV32T7JGwnwLKxZrHea2JJOGSEFyBhgTWp
a9g/aJ0cNl8Qo4s+ri9nalrvDWyKUBoNZ4c5WSs9+KGdj0uuFnIkV7qG1F0LRHzVDaWafHXwYrrj
I4BwaNQWkxzVF1omEADbPdDyBCAR/XrQy+AHm3FrNTPo3c4z6lapT4dYdMoc7Qc8rZ2OBuQbc8oz
OkMoGIST5kd3FH52VIYM8LH07zzVoeE2s08U2m3IqSbrqaXOKUo4iHo50BYtVUhDmdKotUaxuRRA
iRPnzk2cDOdF8F3Y8D2W0kICGnChswmIiRAxZenCpRiuMzeEo4HMzBGkPFJPSodmt8K1iR7k18EJ
/o2xOu38nbrp2a8FrG9CqXL2fQkcMUE1hkg00AFr73KBzKDbcN+1R8Y6Q4eBURyLYxzdo+ZHAZ4x
a3yWzoSI60bwxgJiYx8Phqlns38Xmg79KprAKI/C8qOXUQXNGAljyu0M4GBCtGql+7fHHzDlmk8M
ZR8mKJMwB3QMW6SVgNQw2S/BncbUqoGgsZrT1msoCzbnagbtcN2ZlwfIP2NDZZ9uipcLwVyzm6fj
mweQ0tLBlGngzaBSOTrRV+lckGPyswndj3xbE82sgYjbtwuACdHvb+B60HViQoUXgEbSCdgt+IHY
TeZ3AlJAcbCoHkJOgD4B2Tj4cJLk/ug7MU4PF5k1+ly1R/o39OsJJhoenYn1Z4nQABjk9xy4LNjS
cpfBVemtqnPCvbRjCp52XKHcxH6nippV/VcF7NEnKAjje1wEhmAN8k6hDrUSRcQnOZAoiuVnapo3
2UlJwnYMVXWDBVh71FVCGiSp/HxFf/2Jsg9L4ZhbzN3UDLsEPBnrSm7r4NRRbdvX+3SezBFKErBn
ikrosHMnoAhvwqZMzJ8vhy3GMG2pcQ5voAipH4FIqp3a0hCV2gO/JUZriFYal2EcQbmfZY5igUXB
Iv7mx6yAmN35D+/l1xa9Rr+zR29fFOHyoBsPnHpNIDhCkIs+8dMDq2bXC051CIkeZs0dQs1DSFbP
y6GLAG1+hIKI3BtFxUhCdfF5LFb5Al5ScF9Q32YlJuHY3saNc1ulq+r6dnvTPj0+oocLlZQF3aOW
/jrVuoNFwEiZjHpWwowFtIMc28IiohHc9zfAqZNQLZj8sVDIKkjASa1T1t0ZqOPYJAWrls25ndK6
g/BG8rOnukTJC7Actk7wRygakJWT1EKAq5FmoQ7AgB/CFbTJguLEGyLYlB5nrwKRdiAF1fgwf7OQ
fYLBUUFydldMQVs5kvlTmz8K+yU1TMJLF1LtE03tOeWJw2Yo/JfsBAGvm4dKiXHsT/qYf6ch72Ba
+7o14uECSvnBUc0uxuVRFievBz5hkZyfi85prvqMqokruzH5EMxP2UadKpLHDL3fnOCVGlZQIcjS
Pzbei8htgfUrWo9IRrGgO0wB4xJ5Hus+yllkjzH6JsBhFkCP8WKZQZLEjiyLbR7g30JQPhZ9+uv7
h4IDghPIgfzStH21LhSmlmyHBfn4vKYYEPIqs+b6NXDIfGjwog5b+8YZYvsDXCGxMcsqGnnmM+R8
m2hzoZ4ri4jZmD3H1O1tik1uPKJQbSu/OdhPfDvyyfcHfls1JC1Jgjpqd8nAftMYyz0AoeBl+ukE
/FQLOkrxUSIATRLdibFA+9Hau6g7Y4Ene3Q57D4nyq7E3tBzIGJAEryNgXfgthwhHaJHv3TxHJId
U/1BMqq9HOJQM+YG2HTWTzNBArkk/0URVCelfERuGUFKnDDkaq9HyKej6qow65NosQ9oGSQkXP49
Uy+9HBjV9+UNRP6BaM66L7FbFYNv353uDCcTvgqFHnIY0iIKkdm+lOANML0JUQ1KcidAVtk83X8v
wCveudu23pvZkeRieErnwy3vofpIuQivyhrAA+o8BRTwmhax4IXT6EeNgsIbLgr8TA0YyLjuOGhV
UAoY5C4rtgRKWOAA2C0Pa2YRlleoWhh+Ie+dUobLCX9AYKzhu+QHl353MeemeU9ec2h4Q7MoLWY9
RLVS2TqxVsOG5pbrrYBorql38Q26McnXmhPEHUfSA60aOg5F/vSYEQsMQnmTjKBigDEgF7UXd5QK
mrVL+AeZyUdutZpktkU+Mpi+/K8fA1T8uB9XPJZPjfeNepsMoI6bg/aTXKqrNgVREy1aO74g/hNf
UAQ/9RHIoMAc9h3pisT/K3GQdh2AX33aMcZSFVJXimLedvhWNHgkCTCJsYcc4n2Dxsv32BvO3ifU
zwVsBqzrD8stvRhi5WxBe4OIjdBWQ1SInUbdz/sqe8ZYi86kI89wCN/+4WjAw8n+zvliIOAOamzT
ljdjGc6P2XuEWmHdzsh2U9Y3M+DlpNU9UjnQzY1NEEmod8PkAZ4OIIQaujeB//WxI1pgSqoQdvs9
QAEeo7sGBZkE4gLCUL/kpPtERyzVUSPAti0iqij7MIZ13UbNk9PYubrgUaKMSUUP9I6EOPHNotqJ
qNuAzAx9vKmIwOil/tVEifCo9zXgmNFr2AMbbJD1Sl2lW8EFOmzuX78jMIYW1K2Jzr7lFEDMvW/z
Ew44ayirHkW/Ay4biUPnNt5RY3pDjY5hsdj0ulJiA4L3XyEPB9YlvqC6W2zJ+ghLq7tZwIvcK/OD
MAM0bjZy6p8/31k8tZLjM8iOSBIR5LebwRWcKjiLQmQDlEIhItFO8lSPeg3zcGotnnANkJVm+N9d
KtTBlzJNLNj/FYC6GHUJ/n+F9YSF4UQZbVEGKO7Q6EhD7hIMuYGP5sIaXiUXjW4XgxMoHZOgsZgl
C2CGh9XQAXC2eTNNQM5Ve/YQUdQrdt8kISuMVQT0r0L492VTuCO9QOgIEAypKV0RsbwZlAipc5Ff
MHSgSOUuhW3+vvcsKNSUUZ0mTF22FwIXKrE07ym/yhdNN7mcIfVnlMAfXo9qJzF6jzoX9SViG8p+
NGL4TLOkHxZRwKUCPKyoDhOJttPMQWgoj5IRdCLZEu5kXBEakNaKajKXiawuWXCVmBGhXYIvsjQU
HEY6dDrUCEFWrNQpqdN6wNwUm2tlVPcsfQGj1/2Mn9F7iq8LI3A2IJ0RD+nAIflLgkM+aHdbanUe
/bk9oTShGNI5Yb2Ol3dXOhV8nwutvkMEXgIGGMQFh1mHO5Cl/xb+Urua3IK3fYtEHPmAhpPNoChF
d24sCnacsW0259R2p/elv21OpLweAu572lHNCZoxgWLp0RuEWcxszdIQz7giMgXIYLhIKB7g3ySn
yGbYv2i6uT3ntTr8Vpu7NsqQZNd+Y3wsQtjXtCuAnP0mP99lrlkK0NrO+y4x8QQ/Qbdtr9jvwEmi
DJuAe25V+7Sw31EzfUVJ9Jga3mHWB8lqwlfKcP0yQUrK5z5ypHTdVhS/IA/oYFzgjeaivkqLMNnD
V75BwryAKtd0lwakGpWn8nRwv4KrzTziPTa4PBpELM6ud/c1SOaI0YlSnxJcqOP+wL1R993oBSQQ
CB35n7zAmR41rQKzBR2AuUebFWkU1EZYEgiu6eOyyBE7kgEC/oNaxzxff236F8VazAykDE/k+qwV
cz5LXH0pRJ2cshuX8TGr19TeYHrM3uu3d5v/mkCRXZaAH8lA48VVaEidPqml0MUkPFBYFRAqoEVD
pY7OCY2gfu7LCAF6LFlvcho6cJJ4N92djFPELWijSUVYz0JJp6wMsSD2CysxJ+QBe3kCJgJIIipq
k2pFbk5RnrRadBqO9ZqgssMSGzgehIfUgYEyv4lTKzklaQjPCUPzzKu9NITUN8MXGwUZSfAxoAti
N2OATmy4y8vN7hVoXhJ0i86jnAHhevH5W/5pqGK6hT0iTKR6zWIO80gjAAiJTzX/AO58nAIb4eAf
KEKCiCafoPV9/y1AKctB3ArDl8nnxJUm7ULAyv+tf2rqQYiJm4Q23QIrkmW8Vc9S7Oanw5mijjv4
GWp23/uEnLnchMEgDRD6ubFHDdqmS3uJ/nKhgwPqbVXE1+BpTt6aRSjdG5HA5cgFq6Nugriss4MA
tqS+uUDOAPzFh4yCK4Ixq0WP9DFbcNjMWKLlh8enahVzgvHvfrBultqWKwSEm61ig1YRaNN7oi5O
OYHsmkwOe5SQSbjc4XEJ4JVG9jz+EQsUCiWLCjDd3f161QyliOoMT1TZ3IgFIS2fjZ8yYhpwoGvK
NlMeVMr+AatYNzFsQ0JLEDoh/VD6jKNTD1ZYF5wEyJ/HgBOQfBajYSCKCYwC8Zt+/Pu56bNPBKHB
oIkRU0+pkvFI/K+5JxpsfurDNYLiCFeCLMEVv2CW+/euGBrG36fZQkVCNfj7Xbx2g7wIJ3zBlq0Z
JEieGvAm8RKtfh6JzYsX/+0uZsNis+ID0t+zeLjxf+rzrEjBRVL294fTjsgh3IbTidoCt4XLYZ40
99/rkjk7NSu+9YzSMjctL4tiROqLt9F4x55X/ITBtfmKI6gC9ota8hE/NrcJAKtOAXGPynN5fu7+
vQwWEoNsvkxCA2zIi1VwG6X+/z95CVRSyEZo6vnlGRIs7RcKWAHnTQX+Otg07CSltnDvs/zgQgm2
DdwDIEpqmI7sUEAhje3oG/VRJBi6dKb+foLUZtc3/xAm7O3DTsQ/moziDc34A7iE1qrfHjkwXzwi
TEMl93EWz334YOJzuLz3/43yPzzhBCbz4TqwJpTacGbPIw4eQ87wtSAUa481UQTngcrUB/Ye2uzs
SOzsE7B58dSBJ4Fz/XtYTG8+HzuE/CBs+9vUI2rGxbSsoNf0//ZfTHk1edriWIgjm3G2KKb//uDR
O31G6AZEN/yExumC3T+icsVDsImK9+C1YkrNpoPm2YwfYFY5lmdE9QbVeN76jFhYD+EjwiB5ykHv
eVbsno+MdZ5+8Uj8r4fFlBrS/WxQSBoblPcQweemlnhUmHsBOaefH4mfnb1XrJmBmoHOCo7sAWho
hZInStn864uZwAUivBI/WydbwOjk6omvKl6XuabPCBnuzb93f4+YgPGKKJmK12hV/3vrkE2VgXhR
bJRLILYv9iK2/O9J8bmhS3NGvEM8xQDwxOfEW4HU+pytclVClOTqHzjfB+/O1S+DdsNoAPDFQzE0
OlFO/feK2I56PXhcRxjeZVAf1ev9zCccsY0yEB+4n8WexDuhWwWPCLXqv/FFpHJ8nAVNV7xLPHfw
6qMeloF+/fdp8VxfYWz8+4AYomXAVRHvZnP/Pipe5SOM5pLXwYgxWMVv93MDiEa8+u/z4rk+sTtY
xjPAq8dZ5lvpEBjEcYgBKd7Y5xbmPHAPiN/FM+1RjHpx0+jXluMV94G4dbDPo34uLoMwvCdl68aM
aGj7wByj1+LJP7BqUU13ONKAd+EzQ9ZHdEgk/1r0xkiWrwre8FmhZLZ4T9/Tmmrk4jbKo5ygD2dq
nixoIfL9V70x9z6TGfg4PtIbl5F4n3IEKwbI7r34TpVNGRX8z1QkNsNUlYwA0vFO5tnemFkg9Weg
Y5gECd/QK/hCYUdRj/mXKpx4ICYzMakR8fKHfjP/oERNyYfpPn8XuPQ6qQ+Cz6ESy+cX7fS7IOfg
ZYWouF40dA9jKxmxQ35hF8DJ2WomWHGUvHPrCfkW9RYmLHCjDmKdSGtkfs1GDA6jtwI0L3Yp/oh3
sSOXAiK9uaXCehBpruhPai7znr7RNxoTrNgcdbe/p9ksK/nq3+cRuqgX7ObfdgbOYZP5J+Z5nSNB
tYy/NRISaFrwBxk5D7I2yxLPAQX4AbUh7EI5cs0XGxD70I+11x9rHC+qI4GOBP6/5/99D7GWyBNx
8DmHnXHEYpP/3iHeKR4DM9ukPE79csf0TXd61QRsjJOub8TTBvWuBvFRzo04zyQV/xaqTyROZouC
zsBBScH5zv+j6Ty7U9XWNvyLGIMq+DU2uogt5gvDxCwRASkCyq8/18x+37HO2mclNpzM8pS7CK1O
SP6j/y1+p88qaEw8pM2t81rczAdHDfdJPPm//6rcxwSFjgW3QDCaNUqRf6MDIhhQZkL+GjE25DR/
Q17Yyo6RF5NDXLmwohIXKubBf2PNbKGp/jdFxFko7or694TeEeej+AImNDQxkcQj+vnvZzr4/OPm
iWnIlZvLioH47znk4Bxw4mdQNhQTFboR9CEYeDHpFE7Z8iQ6FNihHMS7i7/lCUUtUqL/zuMXh9uL
Vfm8XD20Oeius5TpEYll7MkcyP+dezeWrziQxKO8ICESYoX1jnxmevkGt0E8Rr+Bt89PzYUSPrOs
4vD+7zUIz3AXxQXk/E48xuFGv81R+Yi/l13E8Yqf639LDkXlE0XPvwEQ76sf1DNeMHQWRMAmnqay
J+Ng71SiiSF+KV5N9MB3FotW5cKejGoC9T1htxLfV4yy/H9vKS5cjIAYrelSrGoxSj0zS/z9/9ER
y0XcL27jnODIM4/91mBSc+nEF68tlXcQRxkVx1N1YrjPTIALC42Y6LXLf+gBMaIt2NyLQZEJSt31
YyjnLGzsUPXzECo7gPYHnk14skOEPSQ8jSnev3aUU/IfBAYAgH886AVc+H9QrtbZpJOBaq/is4sc
RvG8Cf831WfsR+PuCcIQQZUB4QOYs4eyolSin9eYmdBC4AqB2qBRAUlxACWk78kBXtqiOjUncbnU
2cV18zAdFfRHmfTnIbYOcpCdnlETNVSALgTCz4t6zn703wlRIApdUA3OL4gGQ1zytG5Du2yrIt7f
xncvER4Uym5KqMYHQ7MknL/wxi+uBDLz6R0MAeI4zs1jlMYd+3rUhQ2DCGO02/DsZ8SLYPdPzjkT
i8F+7ZjuYKYvffQ+62LsZI7fC1Pu3PBqtve96Q0x+0H6qe+HL+nYbaTjczs9kuqtH9Ahhv19U+/H
4+SE7kW1zp5Ws1WLeXucRvk+3RTAJY78o/4YSWI/kNKtuN6TjutcPCETviTxmxsWa1sJunMNne/u
VQoJlhQb4TQewdIgIflVbJ5byo3h7WxsoW5v0OLkdEOZbDsNVUcJx3DcPD6lg7otPWQ9mCYBl3gc
vp7r956RQPIgHnfqnsMr/2E0qJoUC+vMgIMCZ4pwn4md+Z/2N5uYX6DuEP2h7mUBkSK+ITDjhu2q
nbE2dnjWfSuXLDLXGYTy9e0bHwUwcZEeFOcx0sNJDHnaGxA/M7fE39ij0V9liazNtYiFH9B73kEW
FW61JbOuQ2sFsuyz9fqTcrHQX6dWsCs/cYJDZQsG4O0gb16Rtddjc/c4KqfMh+Ec59xcqsqeWMfX
xcvTUJ+5x6NfnpA62zw27Z6uJipeX1eyw3CyVaNsTXHdJ7bcIYGxnpzkEyOlXrrT6w+NhJxa3Hxj
XnK8bTpy7unRsP9qVcwn5AEoMjS2HJkbrPxcHYmQ7vMKSlhHf0EKcMzZWj5y3xxANw8ppk1ygGO3
Mo+dyM2RXXOSCBIpradHcNuYBD36Ci+suHC7TQvdrQjTSIRiBLRIuYRygG5jqLBuj7d9va/W/bbe
lNseCuzt17ogrMzzfuQf1B821me3y2MsbKab2y5DORJWUIKIDHoYgm2krUob4pASWzt1oBpFcg4u
eU8STUmAlJeiBvVtqu9gc1VSLlHjKDbv3wEdEmExBXHog9SX0huZ/uTXOr+2xlE6Zp8PJi6y75G+
F/vGmQXcfhUcmv0WOurnyN2LeRHtdIXjFR50I97gGb2/eLch6LfK7v1l3eeANC2eKsKJ14VFysbA
mqYuK7aV337LxzBD2bFIsTmV3uCf4AVQ6vjkF+qZvYXH2AVZNiUqK8RFxHdEfJAXAGNRgaKd2s9k
Uv6t4ROTWZCDY7G18q6Ts3Xm/elS82EWyotij+D3f0uGLZYtj8eMUgQr/YWtmSP3PX7cH4teE+BT
65cQZWB53HB6/yCeoK9Af5XxkM8W/Qwu5sDzKQarDpfFM/W99N1uaDNfpG/pmzHhckhL6e+Dn+Ag
4H8o6P+R9HgBb8r4cUGP5zKFLUtFmC2KRP/3eSHKPHM6sFPztgnLmJ32wodaZz5elNjR4cTV76+Y
zsZGl55aNh/BN+Uj/jZO3oyx1NleYbQUYuR5K37J5/PvDOV10FeFeCfGjVOGl/IoY8DH0VPmArkA
nsy2TD2DXYNR5jL4NCJiTLP5wPKEmmjyfafPfVtZzPYWYhdE6j5Oy2XHhKi7HyP3q37WYEmkfBm6
r6UrHdV5efnOHcryQ++rcNXeCNc3v0o7Z6xaDcL9BAiMn9CmaM0rwMzF64LkGPf16RT1vwnriIuX
J8tCd+9PwXu5T736iy5DAhv1NecLvSCa5raS++bTtoATphtOFQIRvgQxv5E4TT+7qYHoThinHIdM
+finuzdryUeei2vv63VUcZlEl6r4OvlkganLsuGmHqjNAZhpxuUdRztQtsNAjqpZtqWp8+Q+we5v
Qdpak6708AziDEywhurAe3ZXT1NrX6Ep/As4raZlJznjD+jfzvzogIPxPkTBGPN9PIkt0T5+4V51
KfdQ+G4UUUPtAubqntL/Q03Ab4s5uQwqHezlO4tCZmonfzaED41rWlJkmhbLol72N3C/HUqI34ZJ
r2sNXaQ80hqcft+xuYzzpR6NHktPwBm12etCfV9RQSEK6DcqmdzzhXri0PSVYkZ5rEIB7zVPHeHV
VfkE1enHjsIfZF7YHWz5vP394Xd7VtT9sZXVoMz3gtsE8CVI8eDMgWkQkNOa9G6r54J9dVbHInEA
rEjLCldMvuO50WaF7AD04n5O/k3bBaAFAFgFTpp3t+JBT3Z1sJXzBwzHhQGZ9b6hEXigOgvGZS7Z
+Yn2KADxFSJeTxQ21PC5b5BsGS/pvv53p/f5xeDTvrXf/6zAFI0x9CeE264Vy9/0vKyZ0EyzFWSi
32iCqgvt52Z3g5NgC+3QiAa9ipbhavQp4wBDnF13V1RcimSdXBcNa+sXgOuqgsPlsz9os/SgNnMV
jAEpAVVpdrlZgqGrvkRDB99IGJaNbekhRKFH+Z283dvLnrxOah6ZxW7C0jcM3xq+NVZnlnr96HVZ
IMBGUxolH1djk1gI8croMJykFwPfIZ4+KmD7cXDRVq8M+2ZcmNH/s2oCq3T86FH2eZJ20lQba+pu
47KKJu/9y7x0z5/yuTGtHyQBZRXyK+gCuOHv/Vuxy969I5WPN0XiDJU3PEFtwh2fzB8VACnUf1sB
oweCoPmQqLICIDeiWHeMI1F1qYKBGbZ8PdcSquPCnRJmAGg+qbFzOaxA1KQzrtsy52yH7LS0d5tm
QXuXH4vcnuZLU4PfCf/7gyKS4StHk81zr1LQ/ZJ1txYoikfAwQB5q/ff4QsuAkJVX2YLo5Ra/+Pt
FJi2r2sMC0HJTWE8z6kXEPBOj7wkv6ANIshixrisFecufPkuyCVSCQOfVQLuS8K+m08ezr38sFsv
/8wgmcfs2/DEtiOq41ifQwLAExcC5KLn+4DJ4aCIADmitFfuyATYu9kW6sPtmADgRtx4nwUNJTJU
czzTsYIH9gG/lJWXUNilMYb5Qyke3C4nBblU4Sq1kF21WSKFLbSVYK3CvYHugkiG5SpHPo8jhOOd
wKQz5lCUIG1cSV1j6XfiQG2m6a92c53vZ3lvxKzhXhjLdwhLTaiaNihaAzqj33xHWWaGIACHFNPp
jRzLXA9NhrP5oN82+SeodRpieB33XVBiJQhMMVgWDFsem2ePMsocbnWF6vOGaIHjtP1631eyKRiF
YpefgjU9c1axBSWYBhm+OIAtW3cfYLOo6cbFFzcpUYNJS5suR0Pxk+OOEb8e7qE8zqY/L67vcB3Q
jhFWw5hMkBf8IIdpgE4a1xU7DjJ3WAp4eMHzFkh32nWYwmJE+237Hqj46q666kHcQ+wHuvsm41ox
1bJPEJAb/IDj68YaqDqmTu0lXw2u0QA56HxVrCn0X0JIcM3WQFSFNk9IO4hGdSImA8g+DKJRoqB0
TZkkqv7huoW7HCQDBO2h3xys1bhl+7QF10LTbc5UHA1/HlCO6CD8oKwrf8Amgz3F/IUQQWfngYRA
KA/fvZotzHFbT5YjC/S2YJWlDG4zHt/swzVbOIkKs0M3lvKE6XmgK42YkCl7vbRq6cBTo7GZdzig
/DCYMtSHf9bs7TVf+a8B0fEOGZLQ62aiF9O7aUy3EEeoQ4LKDlIK3QkWgUIg3H0BEVFpgmDkIVT/
ELif3R3t/YHJzO91Qx7CDqBOBB6+foJlQhiY6LTywAVjRvX6wSPRfnndj46G3Hs58RUQOTZ6qr+o
TQH9j68tsPD5LUXJrWdH+GHDQmeQ7Irntcvr6oY2xoHP+sL+IUBJHY0jPqR6zkCZQAeE5G/AqxGy
raRBBmE2gC3B2CqCp0sz/LpqvtVtWiBvhWY/T+MIYv2eZTKZfD7NUE5cDkK7AB3qK0fQzwPd43Q5
QGO/rR+/RUXcBDiKPt95Qt8XEQYwBDJloRmdPiKgMUQ+G+ySZdrGMFnJBBQEWKDsfgaFpEQ+sRAT
CR8JFWYlEAwaPzQHUXiji1/Rlvum2OKD2YRnD+yQigJtiIT9rtvcvtBiIMlTjige9EC6sw8H8RNy
nZcC3I0LK/YIjX2a9uubMK/9Yg0cC9YbrTqNToK+z7b3lbrj9oHmf1NUp5OLECB2tuDXSRBWfb1A
V5/0QT8lfrZtDOcFVD9BRvllA0rrJFmwsWSjWCrlZkhQv5mKujb8WRo02L4qc1DZI+LkDDOHn7Rg
C6VmCz9ZQS8RMc2vcjkdfdJWWhu88FHPrH3C2X1bZFvKgiNN0YLOXLZ947YjdEtTfhE2J/L/zd3O
qQUITC+HMnhKYfnLPrNQ36teRr5YCnIxEYG+woueoPdDOAOkTgpRc1lMrVkCrvvwRume2jJqcXQZ
6MzSm3/7Zig7UOO/p9/jUT89Ps3V9VPHjVr+wXu4O+HMSYpzXdwAtIMZTWcooTNTe++hI3UPqm+J
v2xeYJ/zAbcMmPD5vbueUCR8f5p7k3CafEPyyPm0Ljxi1i3kpo7y/LHNbOyjLwhzgwv5MBAUY7rR
kHrj1LPqNGh1UzSOFol5McrFhJ4q0q17lEV6eZXQbGbvRe+MQoseyFjuAbIDa6dhzPSrvlxZMucE
Y6+JC8f2jo4FW1BIc5UeqkffmrOjUD4fuunWaTPX3zsEGr0CUJBSBiZQooIs641HaMUZrHsJrVl5
VVaf6WcmbV4G3MUXiwZ1N8pcWDHQScHOd1/8lTMp5C67TY3KdO3S0V5Tstq2m56Sj/iJuemInyj+
EHNt2rDfImFCgXt0mnW/rr9a/rxpz06/+61MiSP/IdwXE0DmCm9eDyZk3NVu9tlupiLSgM9m/ean
2i3sHgdWKj+E3R71byqJA/COnnIPJXvq9bCGdiRLhq8fEOr3XzvDV8/I/cYCQ9fGJZUwVsV5cnhe
JhQSH0CtKSoBaLIOXXyn0PmiBkpWTEUOg42Y/Ozu0XolGKc7Ej0vXZx9NqeKLyqqdKjd0mRVzzL1
SQpOJxLb50V8GnrYuzakknaSqUzBh/T0AyWYLn5tX9vkQI2ujWuqdiRnf6/hsb/a3fLJN2EA1l0s
knFR6+1CceHirUhmG8omA10DMkHqz5TqkoMG0jz1ODoFrMU6vPnW5EucfUDciOlPvDWFZwqDXSzG
tTxZB9FLJVokwc1OQ0ht/EDgQgNWiI8vqPdeGY0mWucnFShOwOnTR6TG/e7OxWjICvHtAPOKShQA
qd0Qis/k1kYsev5ysY5Gd6a5jNwmjgEwq2SUumicpyd2UesginPicl5bauNhfxG3+K9bizonaNYI
BTwef4dN9A4ZgbjbNKIovGO4NL/mXmYny6XTiHS2LhR3GBVBFytP5UmMQrMjp0VV+wTdIzaYEfJZ
fBqvpgZGQ1gVUgk5j1YX0eOSD9lJ1LJrZlIZ0Wci8lk+aAXVoWgVif5SSqX8DhyLSbAjOH6f2dqe
u/SkC8ZAeZHPIqyIYI5MPytseusz4DmiWHbM9qz+IzkafQlmgfQpBgt1uXWzfa61727/8qxTvTLs
G/AjtI82qPhSpp6sOL7Xr2gSXA/qRt1cz+bW2E631sagCkdcpPzkviSeRkOBp88S982d6Swu6n1u
Yy6xPNHBTE/vQ3eG4rptXW39OJM2Huugx8UDMPdSd3O/wcpIYDyeNhp49CruVLjS9UiJyYIBCHzk
u13prgA/tvbUvmKdOtnI7jWuD8jU+1mU73gXCu1377EheIUukc+p6iFbYM0zkE+oS+oRdECBwPJB
ei7ZAOyJA4bPQ7GOIwEJydlkoYaou4HfHaPMt4LUyfzBHSMoXtJSxQFxuoWPjPJi5kxcNJFYi+oK
H2kP10iurPQtOBFB5ssrhC6OsG23UpS6ODjagl9rLRRsawU6EhlHqN7rJDach6cHpX8LS+c1FxTS
lw/68RrTVKfmTBsD0U/8MgMFiWwKjwtIbCvFnWxxQ3VQ+bYNj9EONezcNE9awJVamKvWV5cFWGlr
XiDAZqzgNy5bv1sK7gD2znRup593IO4w9XBxUBBRJZ1pjnrUe/UKg2dHpn2LyLBdbQscnW6+GYM3
DmR3ar8iJdLWGR2Yninfrsotm7Wr0cjoVuPybas2ODL0LnowDPRE/IdL/2yP4AHoqXr/OvYoOJCv
Pr/RHwahgZjIt2A1Ws7z++nenbsz/lPXutMACdfcR5TFRXQ7KYcyNjlvUPUr+o/WR0yQLglS4lAz
2SPXmscf8u03+A3RSpzCd0jXyhGdpz0fJxFdF9BczRAfmZXmauDhoEC6SD7S5nm4JtAwbSVtzACI
k+iLQcHu6NqKwuuNtWA5MDojI0ZwZjkNroQcq5SRbyk+05TdUopFxxxFI7bIYQUQq9zWe0YlqOfd
8kmtVqP1wXG36NeyaGaJdu89plu9zvzUf9ipj2mifQvv/JE347p1N4rgIkUp0GYoC1SCWYifUMTB
XBPw4xqOeMwMAYIlYozzGre5+4p6FjKIvrGycOkGsQG2oXGmlMkRNwqo7gjkkF155uYFV7JhWYye
YaMd42HWiM40PadVAxpCfHWORarWgtkMiPt5lJC0CYSeJ5CoIF/TDdinn4lbhNgjQK5KI2tjrqVt
toOINS6n6FRXvrQd/hnkDB+oIsG+mmzKVbnS7XyTorywrX4n3wiqeJ1L2b8GVW+/0UGdkOci0OuX
/sRVOCyFzYi611hVFh7WiPlc1HhERYsuw248TXd6WNvEQXN2CZpqpWPMp45sE0+gEJo6Yj1VYAje
B0ireVRgbKAtby5THFnlO6kBifQyX/a2FN/2jfey7+6wwEEgqj0WOtCjq4uSLz1J+PALA3JIHhjk
ZlY49SXc1TMHa0nHWlznOdUeI5Iu9REWvuYoYDuHBZhIu3MRK6eVRSMSYcB1G4iphCBKKMXFHsu6
aDymyCFi006RiaeUEJauQWk/vcRvjhjieki3MXNRp4eEP7gl+t8vau4eXkd3OkXKkXr+0rSpptBC
7D1tVcG0Hll37J2ravFyi92U5rKxfEA1IimxNTYOc3ON7rvmcN/pS8ntdsqhilUSu7DwLf9lw2LH
Lg3tP1ex1RlfBJI16gabh4CZ2hOQE1NP+VYIXLP1zcV2ZMMWQWeGY3Td7bVvIU98BUxp0k7CTSq6
7/Gm3tIayNloHoBZReUM/OSCBD8akNRJVtw56sLc9iv8QWM+WTCFnGaeO+3iFhq4YxCQA0A2mLGt
CMt5V1T6nacrb2HQuCNov+xgraXN4KMqZ1teCw6WkkKA/PriRtUMYhQIe5q8EUcr0wohZXpUIQ4P
du8LiMiD02JENF303WsWULVAPXTJlunkcesbm2mA7bAWZAfDrQ7S5snfmo0ChO6K1hPcPNh5ikjY
iz0g2zV2HMjaAWTb87lIIoUT54oNDgI1KHO4172E4L8UEheH1qniZqONshqA0/twHmfaYrKUVvIS
LolQAdQWMobolTuxu630r2APF6aCK5xfAol2EY6j4aueIVzEj5V3dzon+RxBVEWTebPQ53I08dVL
6RmxEsun9Dvx8+/G/nNNpJ4vPA0V0teY9Y0swbASaJKbN0XXvcTQg13AVkESsrnSxmK7pZkNsMFA
saZw6emCd3v5gm9H1YnajMJWwmlBMn/bF8HrWARWJDuje7283B/gy2DTRFd7CsaQxhX7NcbRcIth
lXAfdkNw32g0ZIVQ1N3ugmrbe+nWDBvsKxNHCm8B3yAyYzCS4cRVXcSYFuUSn+RlBc689VM7nCwz
r+Ofb7yiCn/4MYKb+vHwTbdzUu8RWcvBkbFQQ6rRkVaZPeH+oqDKpLlH72Wy1MLymB+1MP2GgOUZ
ASSkELYsB3i2V6IxkkPJ67ypk7oPwLlesbaWtZOsr1F1IPHCXc5EJRvKhH/fqT/TIA2tbfeJPirz
Rt+2n/IWZmAsVNl2SgywWfwL6DcB7oWkKjsaIfk1tW9Omua7+p5EloMEiH1b4ZP1a8TcKkpr96Dh
XpI/l996dN3nR/Fgc2y+McU83uGZMM2O6dY6UYJk2cHJ7AL4fOyO07W+ooKO3Dk7BA4y6JXMxcVx
ovrJNj1UdDKJmNbXTe89PR3c7gQPS3193+VhGT529Q53Jw+xwCEyv+6oE779NtI99djv661lE/Z7
bzaMdRsNjHbqyb5lDzudeED13kcr5jTbm5FQtrLC9jvdSye2y3xf7Qe7D+o1ZorxeK5CGiEx7nBX
sN/R9aSc6x0KZYcmzMJrRGfS3OjrcfO+lLY5A+gbJxd2TO6Vta0OkLgiQh/WbB4rCwRNbCuUw+ll
ulOi6U7CD6c1kQkdPpCh3cKKB1u8TeJSFU67U9S6EUypv7Pf/JfIrPydsiehsAgogZ/2WPLl++E4
HMv9dV0F9zUMYVRTEBuct2vZFzSZyRL9s2UXqb5YlCUXkNntLrObEIXh+TPsV6X7dgYHhVxbNxbj
od0V0euQxxiLxVMctG8Xyc1jLOQ3dwfL1eOTlgWE83kfIH1sP/dvu9xPT+nmur5thWwL9h0bgAHb
Zk+Iufm7pH0FNQtJgD7QvftaRJ7Vb7NH+BD1grf3tgsU1Sc29blA9mTvwTdJ3XIlewND1R7NU763
Qiv8l8RJnO5v6+7IQP0OHrHIqfsW/zWi1quPWqRFOMJ7Q8F4dq4eTNf4U62Lg7HW1tpWDs3da61E
tNl5SRbkQUrlmXL1dDe9ZL/pb4ImeLVP90l83d7WkjHjjfkjXbSTctJjg7fPAtNRBQWUOHsxhWdv
OllQE2WLGFQNW9eIDJ5023I9NvrmRARyKFapCNoNLsXkr+q2h+lP5aQ7eP+QFCm0Ko60zHxjTeIQ
ZliLWJvSz3wFp580MKSPzk5iSBxOR55BYLaCYIBkArVW2ImJCEkRqrec/piuMYQNhRBKQeu+cBS3
xgZe6PWOLvomECWWpX0jAocUME9deW66rT/+q+iuRqbLlGNPqpca2zt2FosJh5a2KJaly6Q6ppu3
1x1Be6D2boW1N66VtRzCQd8DizgMYLyWAhOir/QVsvXcP2QoXkHpwtG/Kh+ZS0fP+mYR2tqBYjfW
Dw+OFfWDpgMnNu15sQXjSejjJeBifYwJQOGWnM0wpYOnd13ViMFQymd3gEqy7l0TDpvbzVv/thvm
z4U5KwiKwd1zHqdbMieSOMvJZY4TDpQwk5EWbRggZFu89xIiKkRNeqt/lAEMgo5SSK5Bhkl5kRPC
QbjFbhZIdhO6tnOGjcPLKbB/nAYPf5jry2HXRk+EymPtoPpNrPrjQpl1WGaiAQQCXEYDn8CBnbLH
YkZZ3VYDUJt6Qx0brIU4g65BsruuLH+IUAhdvTYJN0ZdF+xt5kbB9uK6ey6mruTCRXLN1QRABiKC
yyIa1I80xnpkDRgirA63qD/on51fhji3xq9zGdeQT5tw4BChrLWrgBQ4k+TjGXK4EDaogqdqU36L
LJu7D6CC2z0T6VHGmX7jCGrCJoZ+9951UR21u/HwgCBGOMbkiLSzbk+8V9C4z1D3J95zg0H7WgnK
xTOul3h2LnIbZrE7HuqoOOU2lj6Xdqf6qOOdWzKmbnc7PUPeZcn1uO1FOb8QOoRz56kIo7e7lh2r
X6l+6pXxwFTUbTwHXVQS/an72El8ah0lXhvhhDST3BsGKB3fderWl3yBhZJNTBJm8eCzl/ndOvGU
IOe78m4LSFie5JhOB09a9siVZiOL47003OSHAqRv/r5C/vDt66iMJRdNVfce1TuZDgGDW8bGv3qX
fKrUJtkr3/NeVPlIn1Aeg36yorw6oKTDfAoGuFLAYSjR5x7E1wW+7+TG3AtnSsY7YiSkU4kd9t2+
IAUTTJF8DQ8zJTXmLIvf0K+5MY66RKmFwPEZJgx4xkCrXhXc1rpXbhAztxHJNlwaE6GILife4Oh+
Fb79nHFL+aknr5HJbGRbPd7XsvdkdHAF9VoEcNb5Rv/ug3FfumPwBHnyW6PfVWyUI96JRNEKKCGk
/BEk+ppeQVOIfFjkxpQ8iJyluLG1MPvOvdwrCGPIhfGmAU7gje59hxrUriOUScOW+mnUOUgRV+lO
UoIkURY6kiIKa2zElcWQFsONvo0FgNmTa3OR6r3TFpN5hepdYZWQEVVikRDjukU6DvNSShfGm2Ir
mioWJ78kMA1XEDhynAId/ugRZE7vxdxAp11j89G10u2vQKfQWbJWz/r4vL6W6fibdfmSTzSflfN6
SnBh0agEESoZxDJGQd+I9OdOxde8I/c2JdegP9yDTniCV+if2nKAiqlr/l9l+UMT/BXVPCYpVm5A
YdIEjaXk3Mu3k6V9V1MU2RlXzJCnOcCDHsQOgrb3xHneUddK13mLRo32Rv2oOLZSYL4SO73qy/pJ
vZsOf9pX3nuAbZ19mtkul1GyKhfwja+vhrj+6zVF/UhZFMxFPvp2fc8n/eBM/lyIum4hy/4gz0eh
6AjE72BaWKlG5ZuSOa6S+JnPOsrx+vbOTTAzvBUZPiQlQ1SEHijwvOMHrAkTMGT4IGG2s2AiAHNI
SmgIMi6JkVO8kZLAnDIytiV/oSQFdZdNa1ziCnZPrA+6l1THhTH8D8csWjwH1OUMtm4VwB1W77iT
LADlVVsN2c1Da320NP12KfUUXC21Bfo7sJ/+esS1tTRfZCOIrizQBrIaT+Oi78sHYkrkwNkqN5YN
7OAHtp80gFREtsk3XyvJWnZZiJcsRR21+vh5Y+AAXPbQI9NrLIoEeslXmgUqtVjBP56byJdfl/US
DxFcl1sbHEyCAiypeTmny00dfX5FHQqhnG0FWiSahBOkA2+zKkHsjhv/cbtcIW2eHqfnnsFEwRXR
baun34zrR2Al5+f5ifhMA2RjWaCCgzkkUgDz5t/zUHCgo5gDFH/E5hecEbAuYGuz6mKdtSOLMKH3
i1IklaGnW8xv/JN6i4wlZfmGkXV1K9y4xhMJWrLEKxS77xY4TAQFcHI/oKl5p7tOY5um9BU5H2ix
q2es0KpB64s22Iu+jUdbnuaoNqeDDsoc/83e2lxXiaBmZZR5UV6kqY5CGnz41wXpS/V2GWhog3qr
bMUMsukXCPwr8fMP9ufIigYoy08dppcM1KhpLpKxHGVAE+tBW1h4eUjzJ46BkO6VWX+9SJjc30Ju
lISuFO3ftN2WZynf0l9L3suarrWLrZk4ZKmzgWU7TH/bLfcnovq1zCP0DVFWs6+OZcQDmjQSblOy
tUen3prRMzJU10LyHxW2nn7yXEENxZtCpUby6+5lKoibIIVy0htR2gcm+zMqF2AEZgOaZ6krVUsF
11WFMq85A4pU0SSUV+j1ayRozPrrofuqJisWyNPrBgHaWKWwV61lc3xC/pq4eTJHv/Z6n1dQH8sA
9b3EMW/2ZAgn6Kmmdg8rZJ+TCT69AVaP8QnjGJlZr/lWwvtexyT1vfor5PQ4r3VngDD0a6nKtJ/Z
/DUHMAAboUbGQjpk+C9LeAfjHgU+GlooNX32UxyOP/QSsMtH3qwNirZFOWsx74Ao2CCqsbfUX2kv
Q7zeVRsZdZv7vHEpjWqUZgsOKLJzLDt1GOLUOEnfhehkcI2GNdz696rYdts3GVl+rlc4BFZLKdZ3
wyf81gyEDM5xKRSyx0qHUljb4x2G5Q8dvgamCBijBxrvNPnfUFSwWXAH7pgNFIt6ojOk86F1Jmut
8G79cdSCZFsjHsDYWMykWY7W0wbFcRlNvDnlSERyaA8gRd0iScbYYEbEbf40oQTSuarWEh+oQ6pn
SKbmBw1jepbGdG6WcxJIXQFVykQhvrpRyZ86QAiAeUwZkul2RIbPSVBKQcVgEtzZvMcXYEV0zlAv
Ab3AaKUYTYPDutpgIwY14CBpS7hGwJpB87K4WSZdzhv81/Ke1GimXMzGYqOD4v2Urh+36s4m95p3
+RtR2/1d6N7ulJpolwZvels0kCCfodFCDejg/2HdW9/tLOGUHeNEKJEvhuSnTaA34jdP45dU7E6n
Js4tCtq8Bc9pJ5xzU3cKfAvchPz1qmD75PTj1fOV7U3L+i9tmBFfDAHPHKrZC3yL8vGv+07OwLvN
LTZqqaNEqZAYFdvu1Klm+HF+6T+m+6ZWT0FtVdORpre8UbGeoNTYLBE+uwIr2UHnEnsD3VITLDU1
WQBaiF+uboBEgjcd/L12Rg+C7/GPyPIA+yPk+HhuacLev1Qs1L3pqloZp2dAzQQ9w46yAtYMPy17
Zrlgsins2SxPeW4ki9sueZyGdcFdDV/NIv99/Za/yIJx7+8rSPxF58DT7u1x9fyXmN8I47y38ugP
KMVCNUK3o3ydKjR6hw8ZTcTJrLL8Fv2PfnEzAr7+aC7y7oT11wtNC45gGdnu2b2MBpQOXPCQGNR7
yk5hrzHmT0D+6I3/SaAL0ZXy9zpBYPqjp/qiuBmxKLhA3G5Qc5bRnaMtvUFXB5u2uzvZla19Rant
M8FHBNFpaNeb6/Y1oHnx7D7kZJHBhP8pAatrnL/TNeJigCyrMZxiYEonRDvS7R6/aS7Pa++t2RoA
kjVH5ggc8vHvAVb4rLCi2VHP1uNEwKV9AabmtAHMw2Y+EMnMkaAFroS6G5Nw3OtwJjDOK6KWrN2I
qp/6H7Vytbo89V/phyPkXgrdOmG+QRxGlDr5R/lsU2sf45uhh3aUztFdk8jIU8tmSVbFPmet1SPy
9FekzWWw4q9/ai+jfY84Qu7KhuIQHOltEpqcngkwJT2DIKGRxbaK22ijZ70e3tTIF3pWBaa1ehsb
qZ2GOdDVxGR7QhtdupFs4SBQqBV3oAUF9UaSeJNmcUPw3Y6n9IZ+3+tQsCSeeMEaV46/cUgBGQO/
NWU/J5yS0GFRqET3jH9DH0MvZhqzL23yWXYj7IHHP+ll4MHWUcR6pgGp/Pn1fO65/AK4h4pFGHoT
BaUkPfW0+tAjESfdDzLZMJiWejESKb8XU/m2TAyH4F5xHndQohZxUb66TTm337NOOyfYuTSWMe+Q
yk4g5bYbvRC61m8BmLPUr6JCh/S6L7KfPPuUqsNjmCwUUKIvbC+0vQ6Ow2ILy+T5/0g6r63WlSyK
fpHGUCpJ9YqzjA02YMKLBuFYOZfi1/fU7YfuvrfPAYxUYe+1V7D6s0E2rQMhYMJ87JMHprRTg2Qt
e6+0p6F4SZxrmBRbrfeVlm2rjC64hfk1HAXD9lznVi6qzQSQMQ4M0LCSK9U1b4ZtUNBhjR/WR5Y+
Escwt7tkeC4As8it8fBCG38zTjGFUSLvfhbRriwYSIgfkxpHRJ99JEkzq/HJwZExrbdhHCLoCNt7
busbAcW25WBOuTZCAWkOkxCaZnSZEiI8PCmWcJq9J8E2t/T9TAlWyW1b0jZCuY0IftPPJjusUReL
C67gBv0MFFA8poVTmO3FQrGD61CWtxnWU4IBSIxYoxmbbd1BHSfvWEcyUzoSx2V3PeSE5+C1ICRD
jeplTqVfdXwiMIn0c8ZIpLe+k6HwZfLfn+fDAYf4Zfn1TgMr3Pzvm/dLmgNAtfFvCdUMd1NKNWTj
mKztPIu2SAx+xS0fsUFGRJGVH+THxl7b1pMgFJCQFxOtXcH5GhZvjSseAkE6I72/J6jP4L/lLI0A
Cam1ycrr0JHdg1adB4KrhoKpq4wvi6tsrImBcAiLVhzjeDlyjqjcJad0O4/Fakoxyo2yfUyT1cK4
HiOocTM+CPJaOi6hlfyraZ6MRvozJVzVD8cQaHG+tLCGiPow+CC9Bj2Bh7js+MH0h47JgclMpmV2
aaOMwAUpgN+w8lgcfYjRQHWPcJQMquxzTp2DmjBi4lTgg/Fwy2nTseFqX4PnGc8MbcPHaMDZQxEf
1B5NrqGSa9pLPur0vaJ1Wdo4PUeOUSPOhifZmRh8Y1Y89A+qfjQUnhFcVAXFW46Otig2GbWc1dGY
cBarmSEgmRY9Oi3r5vEL0MeZCyOTz9qat2r+cdSpnSGX/NRF5KdiJyT2FUa4VdZ0tjnc/rtsO3Wa
EKGqQGymgBmPvmumSxiDppqTn7Go2q5beYsMo3CxpO+pM2r101U/XmocBlJWHhzVPQ2lwg6agNIx
/LXskE6LfsKANuMhzs1SnF0dzKUK0mebJ0UFVKb/euvuYXHvUjIY6E8ZRLZ7Beu1CC7CUevOvGTt
3oAmW6LJEOHaChC9HHFArMOEphEVEKtPNt6b0nyvYtpX/vIKG4yESvt9drSHfLEmjTEL+WppZUbW
wEKiarjqM/ue9hyEuMjBmOOLMA3L8BIcMhxwtPpBGA/Y+0e5tWaLB9p8yaZx1XBBV54Bawt/OKwA
Hdx+U1xiFkCfKWIiD9oSdgpjcq7oaBcXfb9o4n3CdkgaE5Nc8DmN8zwzWbT60ZNPelezyH9qesUg
pJ+nVhO5sxkT9aaZ3D01pIZKnRIjXScdIPs4PgZRhTWljpfomD87pbYLsZj2ULCPMx6UHf2/sBPi
f4Jda6b7wE78FNenxC7XlvdluIulQ7QKlq1Msedk+Pk27qEvopVXfgvqiUHoh7Qs9nl2Nnr8k/Kn
MdrFDmMszpyIyjcpSCiL7o3jwv08Vqb3IobfnILOi09tij8WBk0e5MQYrmQ34Ykarqcu3kQUdA3m
7m6PUkjPqFvUcY7JDQ7gdjfGqh5IQxPNpmMFSL48KM197e41JtfsFEt7HiC4OVh18zHC8TST/mRD
J2ZhbpfDquKXdE2YhxV3KvF+UI/7PFhbWInEwTOv7k3FkihFJbZt7tJ+bRVHuKvG21zr2JhRMgBF
1QElNDYxvfmU4YjVBb+TXq4NDMUFUZ6JrW9njLhRJ0GuoEIxsU7gbCi+mjJd65PkXd7lCB2h5i+x
tTGXhJE7YEEJRlJl6zj5linc/O5si0cFuD7eWSNh5dK9nSrAOW9xuHXX44wSgbxGI51guJ7mptuU
sJX1W5Vx5lpnIW8B5g4Tv95Ctc1augDftgMs95bNK0CbFJJ4D9LTS99Ze6rrZRFaM54tQQVtNDtE
7U+gsSn4ueOtyEHV4SXohX5QBU5fnFKz9S3dL/07HH50IAwuA9O6mjzWkSg7apjmr6aFa/V6VyHw
BcAIJyxySVeo/4aheQkH96HsquOcSa7yca83T5OcLgYoJ0BZnhynzvdgusn43abZ8Egfic5u5nfO
yePRadZJwcBMrh6kfQ9eZMjNaIMY/IOEqeXG+gB3lGq3vifS2EmWszOgbopBOEods5juVxXA+WV7
kL+6K3+cKd+4uY4pN4RkHY9363nC5GiAqd8zSYKwLgUuygY7SazC5R4Rpzk8pwIQJ7QQDCNjNNHI
Ox+RYay15oQchGfujGdCl+VMYV7fLBiuNvSScsA23yJSfcf1q8MhnWDzlN9t+yQM3wqITMlumCuG
zC0cTBA1atpVWl5nLoJ0wKvILnd8mJBbn28KWMPD0uXbWP5mHML9/FNAj3b5xIN1KyENK7WUmIlH
5Yr1MJbKevCRjpwJyQdXc4bJVhr5Ulwtk6vafBSIOUKkPQmkYOpmzR/bSwJz2StGyh+KRRJo22T2
tdoPg3RrURjUHcnR7L+O5TLszfg+RhggWFe7rvY58GuFNp4P32Z/ZuI9c2vYCkTDss+BwLogxXQh
+wGYBMACzeQDejroKPbIqMgQqfS0dh0uVmOL9b/wHmKa5uaUVb99ZVxyJ9inGJyn2dHk/Qo20UBF
1sER6Nt8UzDNqSm34BEPOpkiBp5lFFzjRPuUnjXDeogm5BLquty9WeYbEa6j+qkDG0t/cby2wFad
6VM4SFucLwOCGH9dMEyirtdr2BXzh0Y4WBg7/lJ/Q+KsDnV3jedvx/VWpXbNMJDLuNU8LjFQX36r
tvAdedYlshRO7CK+1ganhnfKJl94/abzLl74lbIMm9hfCiQPZCotm71e+uHwF+Pd9xFJAcYd/I7G
i1n+dZu5/BIYwroRVzzv3bEZQ8jhkJrw9wjxY61RDrOC8oog42w3eilckW/N0D50Gsc2+2m5n2S8
z8trhtdyJKZDMOwdQ2zM2Qd6LpELLBdanv90ebQSObkf1bpyk6eZBDQVw4XTt8QNTQV2Blp0zCFq
13X77NHHcClX1E+53ewy+6Xo4Z3BjsSRfNyoud95HgQKDMEG92RQ4qZETdkYUmqJc2/5xUdKuQAh
vjdxMy57SqP5wruAdKLB8AA6aWzmfKOEQMXn0nk+z5a9xfuhx0DV9unLdLJkRQm/vnWecgUHiSMo
j9AZlCEFZEit1i7tBSFP2hsJeGzFEK66aK5B9F0ewiJYTdH3gEBFWWjn1LWrs4OnyJvIKmo3nOEj
6vnkfakRR9NfirSJEAAzvIUAzUENGz6sNgoTMxk+8YiqYLfUtsv97GK53tbcRiDtASKXWY6rOINA
R9NWcN82LWxKF/IGF37EDUpVETzGGElG5r5X0aoyIMHpHWX0fJ10669R8lDPZ0HVofVYfhaxLxJs
lkl3FvaHRz7dLWRPLmnOIBIBiJV10w3UfZwaKmy2c/zjtUQWhuht2SO6jmzFBdxSZElYN64ZLVh6
gM/QpIcwmweVvgubLGkujiHH5AftQoHcTCEjZWAl7iMWqwkNVqD2coAz5UHCQ75kFMQXOcZDkz1z
3XXuP47kLH7PWiJHs02dJ1tGrIC1XIkOmGN9DBFSlcaLHpySxB88YmNwTiVuK76yND10RNm3K88h
55AJlYMl1znNZjkkrLcJY5+YsQ0j1BrhhUMq8k8gYC29RsZTq722jIGbCKnHAKzX7KMMR/t2O4tg
O2HXuzwjXqTRJgcXB7yOc6js8l3P+bJqsUsa07OT4FfJGeMGB09jmsq+DGjra9wZxXjWXdSOw2/Y
EACA9D2QvkXmhB7uCw97QvfXS7I13bFpiZXFHdeV7VIB1HH5RI89SkYXIj0siBkN8/Kxk/IYql0L
12hg/mXUq8GtH1vrmxq415B3XUMmbM17nmpbj2szEKilOckn35JXq2PeNX7QOCnWFiOfxGvWiI82
IUfccsPOASMOC6d4kgHGUxljnmFclmWttM/lFbjQOqsXR95wNDY6ZsWGT223tsGuQAuWbTBwf+Y0
N6OOiWrZjA9a9bEUTkt9HrunTmBwylxfnPi8Xe8s+6XzSi7ZZZ2gEkpvjXnTZoiz5Z3KR7TZ2mMr
c0SmNXWgVu+HAYpnhfNM8iGjiznaWx5fXnibXN1DxA1m44O40KTCGqNa9oDA+a6WnqxnBm8W1WMN
Isma5NUZ1bSyctxdCv3BQQEZQ8LVzQWimNiIPW63VKEPHo6hKW5E4l9rXpmsUPhbMQbJ0+fUIDIr
bk0BO43eKp/+xXwzx0/a3VhTWshro8NP4Qt6cvYiw19ayM4FaWz/FQ3uqpTxpu9QbA/uPx56m2NI
XlDncxxMuT+H4IPDXyU/uW4sUNUWTcngcg72W6MM9qXOxW+81D1U5v43SfEjhMlFCTLRQKTUwLN8
nrN/Ng+Rlz3oAH7luE4hgzgMD+eOoVP7xoFvo6aLchBAup/RXITm+bonzUO7Lhs7c0lxcQg7Gn2z
dI55Mr6ADW8DJY8Ui+vcmX1Py7EMBPVb/LWou83L8jiy9J80siczx9vXI3EieXHCeq0RYSOy/ehu
zFzbgsfmxTEozjETvOxEsibjyHStEVUVyOQw2gQDYHIdgFcubfHgvCo8wPOS7Qof8L/RJ/BFRnh9
qEj5Rh+GAlDrDiYAPFWUYfk6GI8xNR/CQasSvFcZZQdODUFkrK2/AHyjMk5D/5INxT5KIC5WGRA+
SbnGqZSww4a5x2COIVfEvHrkTDnTX0qJfakZrsz0densLQA/GV4WOIO1yCKajqqcSVP4Rv0DcI2a
OEGQSgIMpz9oQyEvggfLpht/ou4yafVKAsnF4pkQcsURE+loCPC8YUmmfXpytJ0szyFW5ktdwx8M
LgL86NcOMK/ANzuqKJIa5lYk6JjNzlX2TiljKxhcT6KD1hx89Rq25jXDwuHbJlC2MHAtFlx+gvY4
g4dL3LXqOEb5X8tBOTwwczGmDWf7gJ64DD9N4y02mWRzEjWgi2SyylUL8kzhafC63btyddJ6mbCa
9sdk4nzJu1721ExjsBxcKbqnILkEkNczm/1faQweHuyUOd18ETyuBexgy4feZ+jRjyeP4XzkVpXU
nD2Mhblk3FeeVSX/Qv0acu0Gju/xjQ0Y8Y11aepFpQVOIkYuZBgtfErDwlZeau8tIyStRmpaXgtG
lVxljXNCFG0YWPkypMmnfTTZjK2Xk/xv4pPamItrbx40Hu3GzDu2JywDICVnuzbPMO6c94kXnfpJ
FpvGaz/zhsuPnpae1yKtdGkwDeTGbC9Lqn2nRWtgwmrphvVNb6Bzn68SfFqD1UI6tH0GiumAiRSM
mAKXuOpUD7T+OLqUQEr5LWbLjnm0Myb6nfnfjPFxPRSMCnnZ7OS+zXYi/HMoEljMeZftrkk7cN/s
JlZwHdfrohu2RviqG+dcXkpRbQZmtYHr0WPAGhuNq5seDGtvIR62cEdQGYrqOn6NqSOaEuITY2kd
FVyZd9uoVkdvYtaAW7jmmb5Oa9zZVzt1n6t559JwdR6GjCXtHIPZeMLIkv43/2urmHRGfAYUBDkN
XrnIDiFYtZf+/xiNv/nNaDDYXxCsq7UFyaMyvMuoMdRjqFUoBFeGtrExINengNuXiSvR5NtMQjUG
7bFd8zGMAXV1wgQRCKbmV88VOZSbBcSjtDP5KqM4cix1NOwKOpN8k8X0UIXMYPSfVNt12rjh+Kat
8cpzUXf70jDXZG2DwZcKc06WVtZj7siycO5L3Vxr72FBh+DtW+PUatlRjZ0feP2LrGO/qhgildGO
yE0WWeYQPm1wLrMBXEyeuDszLsy4wFwXFCQDeSOeB86JkeMqEbyVyLN7cA5W6uNg4N4M7zA6N/jC
xBbCFftCoO4qK88WTXQ+oGlMr1qPZfnUPskKjI2zfOrM9y6BX0B21FxTnrCMPPvOyC3jBdbxd1QA
eSYYHmf4b3wnXJkaN6Et3wNuQa1SW1v9Qdho2/Kgmp0+XipyEOzFYjbz1kbAV9eWr+jLTJ5wziRm
tM9L1bRsZ67s5eQOAZrs8e4yArSxCbf0XVyDaMZgGmP5pjvWxo6AvFIeSnimWBhSxkoEgbfdV679
MhtZm8WxAGFU9rWtGVaCePTaSTPgL+n9e8OCewitFy1ixbLHWrvCzBrBdGnwLJhfxqLcprM2kJX2
KJWz5daY2GmNRbah18GG18prEju/JFhWRCR4klRalxOkide9fPQ6zEeGHjEaP3c5GJu5fI/Cync9
VFPYHKTIQFtiwrNkU08wzHDbCvRplRTOOuvdc9pxEEyIWrmQeaG3hA7RXXI70Byrvt827SvPvnG5
aDdL79pOl7l9sRe3fva1AW2oDKH7aFuoAZ36KDO8NVEIaI/MNDxC5ozXUvg9JoESfyHo2tWtq85l
iZaStxAk5snlHKiJS5ivQ455GrVh9A1Mw9u02V8LPmemqP4HfMZ5tWFGKGrE/Yq90Pwj8A9LsZg3
jTV7I086DnzsR6QLWgDJPkRwOrk/E17setY/Z3gyaEGLCcRMTKFkNoIY4s7YomSiGMTEvjMidTZA
FzElkKDF7p6LnBVlv4pM+xWVuXelvvCqojz5K5CGN/3w0C/1sKO9FUycgxZLh+kzr8tjnJz1st7o
vNyIbVCnNwleWg5Y3HBKz1DInIioBVybzW+We9X7y8054GzOk98Yy9wBgB3iSmupVar9jdGrAsHW
h1WOwKSkv6UgDeQlwGpHlVAZC07Z48jwg1OobH9cFPEQQkzcmOiil4qOkjOxbBKZOGzxfSPkM6pX
ROXY5QsuObSq0ZUiLuHAo5wyMabu29UodoXjc0wP0KkSWFE6A30LULo3IBXyiBMbG3+3xu6eJTTF
jxJU0Z2Yv6dQEK0XIyzXwWBvbTQVVe6euKVWFgN9tzg1dJtafmGMozwN8kizCcfVqHnruSEECLug
eWyejPTDTKCU0GQ3YXyhA1O0VlPOlDaiktMpq4r4Fd6Ck1/dLDosLSxAyjDoW9hdcwtTKHtuHTIh
MANq+0eA0tyzV6FOSg2qSeYvu2X9GUzKvCzEx8d4FlAOa2M9pN6lMvFIKEdMQsQ9BrMESdTMN3BQ
sEPSkLtLQBNRhF8OkLEOqNUkyKdrstrK1RReOFRbkueWamnGmrktpn0vETKDZRtcenw+r2b7mELD
9+S9Uc+ZMHZRCF8/hHECe8ciNl4voOGd05ZGyj6KpsG5j8JbQZ+IN1rwnEnb5wbeFK67cpn0xJ2z
X17FshixyGhC0gPq4mmps8xInmcHJcDrAlXR5zP5gRCE6UTzENuXBR1l5fnSYx41ZeWh84r/8KDM
3C3lP7V/Is/Tb3woSKdrOLem+cOYFkRj04U4mll4mzE5iW2OP7fHlwLns+FjlMiDZL9yGJnT0ztJ
+daYzWIhhrZdIulB4sDPd4iKsUlsCfAF2Kvge+aWd3ZlTZYI2I0ZQNqfum1rw1Wslnb7Jfz33zAM
3lVDsneh4cWLeJd/xGFK2vd2+Emadyw1omqzlC3u9JOAGPTjDY5QqiZgc3JGOdi0eVGlEbAHSLAW
GEqpDmE4eENqSuIQ7K+Qu4ROkNN4lWY+77zDGU4J68Eabkbd/7l1DAsB75sFIGHQm3UHsugTsat1
GEAaxjMoeUJm0FRu84BXdyt+BgfD4OFFW2J0w7VNSF+JSiS6K7Iz8hS1CBy9ZVpc31V/H1zxj4p8
NJHBhV+eoLWGL6rLx0S1Wzv9A/xKme81Xer3gBhNBVeq6D9GDZMdG1wRR6CZseSIK4Z1amj5u97a
jzYkxwr9pOq2edKfFuQSqCLkRZccKI9Sw1WZQbJMHqUd7XLCBPjhy8oKJbNbQbxX95pKxiOpuUqg
dWqZYEiK/xRXR63IO0xJrL+y5Bl5CGaImXFxx/RhZ2dQKgn96YLxgXnj+uppdODDffn/EmqoSHuz
OsI3XYRwo7NYXdFKCJiUH8vWXprTar52HqqiDjtJOZzCNjqpocX5gbogisxdkxrnRqgE3kj4BWt1
Jdz4WnjuQeH0GzEogr0YjM0aisHW+o+6cm8VtcbCUQn+htx5A45e1W2x9wB7asM7znLf0Vnm37GX
rlLxyYV+6rtNn3/Qt+6ywTnUlDWZkvs5Z8C59NIPg7wPJrzAWm1FhLgjxOfJ0zZMKJ0Yq+f2J6Wy
EgH+O/W71zKdrNyN7gi4DFCIbEXiSraZ48/eoKytyB2ukYdQNNiQcUB5nrxO3xYUbTEGRRqiZp5c
p24pBFbQcNuC21pD85S7BESoyuCoCefHhb4U2t4pIH96dFZFT+4x1V7r2tsABVGo3iU5pqQ02oBw
5T+SrWzICkApgdX4hqudHZrwhUuiYB8JTxzT5Nn2Gi7A5sEkTG6EQrmzOX+SfTXztA+Oe6BBU0n3
pOkTM1f0W9GmF1BwIKkOlOA0pRWUuAEfCLyASvvORnwwDFzBNCzeVLwLYBHM3Hpu0R4pRtCWGs3e
jYI/NxGXIfwWVJbpMB+WWcJYQ5DruJ6aFO98sz9qsfI7UHddiUPGseAhwupenczd6u1lAuYxywQT
ME5mdRnz7meMPvJ47TWXpg+3VbPKGiS3In+G1cuLAqRv95qVMb8aT6Zub+NZrm2NdCDvGrKt40Ej
6/vmDm/T0D5lOspcs9w4/AmN9ZyxyNNuK4nJcCcflDIgGTaHXPuTEJOivUne0ySYPvGIS9w1E5yX
FIyUSq4b0q64K/qBoRrNgieSPQB2mgZ+Y/Dd3PaxP/XtuJKBvqskinJixicbXgG5Q52CQ9BhRRbd
Jd5s/9pAX9qrBJZyiH2lM2G+UoU40KjnvPP2sYhfy9ThwHZW+U0LAyzRjE0dOMzJkmOOzC4DrhAu
ddi0+MVV6MXol7R+CcYK6LqBDfEM1qg9jDrxa7xUUtg1g8m8uquavcP2jYBcGCrbIG2MfGzwzAzq
cZRSRtC8A83oJv4wjs9cYYB25la4cwv8fguk9EPkj3RIIUaNSuK1Ls7eTCjOMYP8nwTPHRSJIdla
nKB2OwOm4YKQQLoaI2tTJvqrmAlZ4baTFGATkA+UA62f1iFZrktyT8bsXV4UwRJuFGKBaPgitDYA
lyG/w4IND4m3svlnFwgCuZVYj5H2CkFg006PgSr3DfVn2bzYjLspwKFXaGsX6KomK4OWjfufxEuI
jYz+PeCVSP2a470Tb23RPDYwr5KELHBKoLg9i54DiQlmUZEHKJDClw6LYxTvYiACXidADf2C+WZo
ezn6Lq/G9QNQ+5r5bPFWmHLTwaZ35nErYWEOQL3Lf+JGYM4Hgx/SaMJIwElPrSyORhazA9RGvTlt
eqCuLm15HOkGzN4+CDaWYe0K+xOCi80za/HdKad/VWcDYyzPocCfFAptMxrPTc+E06vJi0ouzZul
M8se4H2m4jDnDXGOpDY5WzszPmdy2oTAD4WxSrQYGD3EjLwEV4mCLOyU72X/zf23FLOw0fv4LYVN
glMrqYjkQhrQI0PP12wyzBzvqJfaY4cGodFK6DsXdpUnyfzUUWtBUTI9A2ehj4XtYqBN17slP1cL
77poyetmwANAVdOjVgzZqojhHugeR6Aq9jMmbp1HMkKl3guTgqZ3Dy10w/o3lne6k2XoRhnrZOop
7l6z7D13vxQDZMrPMEL+Bh8XkDXW+UK57kPzI0150EO+PZQ6yXu4bcNCcOF/prQsVE4PhbDPNtB2
v6/JPbG9cwSkwKWWU9ctJI3MglcOsyPO7LU37F3Xha6K+l40K7FZZFaTvpuZcjU1bsRLs8lAr2u6
A1+y0Lom3lbRHS3zOZ2wLmhutpaTRQpxvV3KwU6txxIo1YK9KIQ6VzrcxgL8zRoYT1BZiXU0Gt+m
nr6Klj0UkxksPzWymcKO2O+BrtTVGfXICGOo8Tb1QPoVuKL0NR33spJfT6wS+W4tKdHeJWGgbiIv
yBbEycsPOhB+bxAubwzrrmx2xTyuIYLHaX8agbCVbewgt4xF/JyEEc4znYCzfB2qmDMJkYK0NnPR
OqsBkeaIeK35dti7he58M1KBrcyukRbKiHy82hCNhr1BAVvm5ro3q8+uGg+gDdVkU47Wt2HCUQQk
wZv82gFSmhXBYcl0DNSEWyZmW+lGkvhkDWfsCc2S/tR5kfKiBeYxEU+lPZB12ezmCrFJdE/c1J+q
6wQeJql/NXhGMe0wRkoAm5I4z1K0GH5CmOpfq9HgRog/IjoSzyUYsUnPHn2tyeLVQ+2o435ng1uM
bJY8JdcU71mvvOo5qExvwcHXj3VLQA2UwoMXOvuKZbvy+g/AYortjs4iasdLkzps37aH0KxubV3A
yUmm69gXj0qBAroMumIJIK21B/dn6Wdb49nL3icH1nEwrQ11qSOHeGVaK27FfK7JIUp2DBn3RlFe
vTzYcv5EMxYHRUUZEz21FUK5Eb7BYKIpLrx/Fv21x1CcOy+ARS0MhsIF3NBB+dbAKi1BXcdmxPa2
gWkglF8DlMa0Uo1gLMG8cgx8M4Z6QNmmsvGj5BCfmT04I9id1LajMdFU5Hw2zqcaoEIjxq9F2DZy
SszZyanTrzEdNxFsLHu2v2rknOjS6dsbAt7G4itH31S7yVtg6EhGiuUp0/+QMLiwkY0OCJGwQExS
baiU7iT38fReZ9kLhFdJ9t94KSfd9xyYXTHpPdWsHZQbvTspYG9F8HcEwDLAkrfts55OxyJkzJgA
Z87AskmM+BjE89IF+tNQY1aXMX7HZStyupt4Dz04W5q+0xg0OBwbKQeWU609B9Sp0lFFmqnuc+j/
K7xuX7morfLqxcOrSj/0IIPx8DTjj0Az2FvVQWO80027AbvgsO/gpedfAfWJZ3x4dov0FPvyUB2z
IISlQ6wJHgO0ek5j/YwGhV0Ek156rzMxi1ih2/vIiK84zuXxvQJy54bNm2/GHEe9bZOt7T63OEaa
Lvl01TQ8JJrzZBgYGc64vHr/bHmLJw0QlFiPlv4pADMSqwadSE9iuhvCjC30N0h8b2ZsbNmCG7M8
MtNUlViX/KiOyNEZIypY+p6JpZ+9kpigROO2m8zPwcBXk3OVFb0W5QRfA0oPwF6c3rVIQzliMZnp
Dg6MGap8l0HFAG/JDoiyieP90tc7JgcBPrEjmojxouKU4nbetAgKHI4FjgfI09zXAGQ27q6pNn1z
bNZe9ghQl6WXNhvfmNBvZ/oXri2BnwA+tToza5ShS4WzThyIhbyNBo7XDCu+UC9655AxN20h7g3V
vAnz8J6U06qt2V4t5nrzdPGoMe0gPERRcwxl9joIG2ppCaO1O5WUZBHF0VjbWzOJt3E9QTNwwV8j
36U2ipNTKvKNPS8mxzo0vn43lQ5ihmhjDcVT72KAEU3M7CGtwmI6tKHP9cp/R5XfYU1U+RkTyAaK
Ol3QiKEKDDIGIOzVHgLYcngzQcp4YH2IArO8pv0LONIAbpxz72cGQii0JXhZ1Xg/8oNtbsyYn6OT
xZZHkQ8DpYbw21Rr3O8WyGcBdxdGfCOuiPVGqiGDm6NLN81kXSGo9hSTsJmhK4G7o7Xz8nKnhwGZ
KoLaZDgq9BiG+V0bx6BPKH5Pdv/Fin9IxndIyYNEe+B9ZUTOu/N81akcI+xNpUU/TkZedvJGuM1Y
XpXvIUPonFZde52cc91jEw4tusjOIzEzEvv7/HSP7Ic0/8OW+KMuZ5aMtZkgpM9T95/xNNeLDn73
IOREVUtGiuqv/eQc9QIovYLtlunpsc2hd8gQIU8wBX8UV+DWHGSAzM5s+fNcv1qIS5yzYWFsmNxK
Cz3Rzub3qer62TXVhsTGGQZc0h3hXT82QNC994d16ARHpYyrdQ2frhZgjNq26OhzJOF2ErRrualj
wmU9JCr1z/IDmdPvdGszetNRT8JdF/wEklHLs74MynGDSe5FWO/ikIMc5KDTXnrtSWOmAq3HGy4V
CfbNeEvLfBN5TFt6uLwTeY6wWaIJLXNZHPqG8ChVEdaIQ6NFBE8tn/XK3VuJtW/D9DuEfjbpKy3C
X5WBh87zLqP61Ip62+Kr6eXZujCGR5Q5YUlSIHSdugeDaps1o8P9PL5ZzXfJODhK7zIIkInWWzqJ
db2QeP0UbIKZqzINUqZ8q4W/RzptTF+ZlOYBwkTIWMDFZzHN6XQbF7IxJ0JJiqCB4UT2XJdiC0qe
0uANVLUO17PBiDxBIj/kAA3Dk+opUdNVwJHfDfAOJRWXOrNAsl7AS4BwNnN9xu2/TJt3NQ1ciIZy
ttMnSz6I8d3O1ZqHZhjGNsvj50L2u8bGPDQFY6GoMOLFDfhqw2gU4jMQtD3REzQ9qE+PSqCh2PJd
5/pNehJHdr/l703QjHJcmDLMNlrmmlAH4grW4I/BIMh+c/tbxzFWKZgL6Aoifu118Wui3gQ2NAMa
ZJ4R1MxkOPbB2+wcovGccETb1kcK2VcXyZPLI+517cCSTZJzgzpGU97DrGnrApIFkjqKlRFCrU6N
meNjZCMXQIc6toeimvwZVqs5hY8Vt74JGV1jbNqXk69jEqxBpCkIELW5XDj4I7oxmGqLn3sR2/iP
X+yCTHFzPUMFiy5Jd8nkBaQxDzKih6GK+In2XpPIJEaw7v6pc13f5VhVQn9zpIBg9NZlMHKZc9SO
C5r+xX0SUHhyJWz1iizSnXHpHVI3oreMbpUTzMX0yqjoZ6BNxokPcWuD+iVGu2KiKefX1V2qepQm
Dg+jlyQYI5fTzikRT+sgfvH6Jzt6sWAVj5jcjgjVsiC/KmhC1f84Oq+dxtUoCj+RJfdym7ilEkIK
cGMBA+69++nP5yMdHTEaBpL4L3uvvUqq+YLJMBL/WmQBnQGI5qqwZpH9QkiHQ9zLcJLw/ip/phV9
J37UdJhxrDQfFQZPyy6AXbQKFJA19MqrpP2tjzRLjh2u+JWd8iLFuHDX1d6zeGeEMO1vCvN3pAkO
KIYys/NDWvOyMAHEz8w0OvPZYmsl3xKetVZHuxUCDzlkJdyhm8Bdy6QsJtqSHn/VOeDcXfhWQoAj
D6V5aehn5P+VSKIlvvQQ1gS4M9UzkN8kiMuaxd6CBdnnD3VFX+Z93vwGLZ6lqRshMJe0B6eLuARw
mMJn3yAMm+hFWsbzEk7odcMgC2YrH6agH4a+w6LhqZf/Qmn2m6E+KXK601dxHMs1hE9WTYIdLeK+
bB8ynJC1pJ3Kc5DlxIOysMCRFqyWq9o6R3DIW/5lbr3xaDdl2TgyfAitfk9BllKgg3asb6VpJBvK
WF4/ghI0anKhXtYFZXL8tQY9sNkfVHMloVd+aF3MGJIXU5+1Laokf8ZSnudjMNFtmm9lBsvRq4Nk
nBXctAaqKnC4hklwVf4TFRTGXIcKqvxuPvGsqHYN+nhUdkt+rFtGDSMyH3Lpm4c8eEm4S5lTjvgn
zN8Zfj6ElvGzhcKlorIhOwUTvRvC5Zw6R8UbR5KfCza5ZmGA2W8aZl1Gz4QN33rtIIeO9VnHV0YQ
5TBsE/iWyXb5UI0ba519QCjlDwQlkCcU3HiYya+tjD0sjUMybTdzdG3me9PlUBCZ5EqPFeybmvzN
lFXPUE8qMEBdf7WZ5aPeYssygKBG3vZC66J7EwKE7LPwI4yok7QTNx+cqFO8CrUYpAC5qJztjFmN
CnFxUL4qVrJtLZRur31R2lzU9DcCYjXw/IqTbNDucQsNTkM52IRrKh93Y8fB3fyuCy4eVvm7zesX
ZpDSnxVCWgE2LQUiDCR/mmDMAFCGi+okwMWDhF+wMCAo23cs9TlWfQnQTsVRXZzu6JdF4G5xpNct
Fzc0HdnsPyFL5v/fujClSwQYTH2LFujH6XVxZ/E+m5ZEDLDSEMJ4XJH7rV2a8aYUEDF5woohHE0Y
lAzQCpDoenxdqwmNk6SmQq3JgM0YG8JaNRVKIMACCp1hTijsPKmHf+mV+MVBbYB61WOGx5DNLSaU
Xvl3HZ91OOSxV8Qv6wmjLv2hErsN9zhkcER4JSZti/kvw6bXKNagBjS3ONqbEw9WGEW6XU+CXFgv
yTMoGHCPP4p5Li0DM3SuuuwarnLGAglJAmsYXaSSejq9hTo/56bcp2Nus1rnWd8V82JXMbS3ZOVn
Y7ZUANcFx5xDJURnNUWf662cyD9JSexZ5Ui8WlH5KTEnaDEToFOKY47/9sb/4/4awCtXMDgP4fBW
TF9kfrsztaepoMJg5UFHbX8FLmwz/k1RRIdh7HQxPCxCYyEgT+WjKn51PDCooIm65g5ngJcn3yW3
FyPUQfLosZP012Bswp/T8ivgsuoIrNMhUDOpomLUX+FwkPFRsIBrbriSScdUD6yiraDvZ+MxwIXi
CtxACWxx64ExXWNplUsfQs0nWZwrNfGFYrmYVekgjkVNGFnFjudnzqbXDqrfKj2znnVMSCSMgqGC
0W0TYiqWyxLfzfXagui2TsWQRfPPQm6AQv1jQywa4BFLNLjD6yEtEceEIOu/o3E/DH+mDLgmIM/C
wY25bSgnfrDo39JyUoYE+g9CYeuh05gmzKBrQpc6Z9as/Xpp9jJlBtG8VqoezVUDb4TbVqQrAr/o
BS4sa1cCEq5LzeAiaErSdJ+R3h1m+EglZOE0pbaemHQQU0JZhJ6INwb7NWv3IlRv5Dh8xu2MGhuz
I1TPg1urz6DD9rSczqFDP2BnlHIEs2h4Roxezt1lyLBb6MCt8tmOTzH91mCF8dAE+ktmATWD1MGi
MF9YnsPnNNdsx9U8Gc74erLID0k03ZnhUc1RV8nVXsRrksVtkojUQlaPJrjNX2kCudy09i196LrZ
MwTC9BbTYy2MJvZSAF20Ur0pIOi4YsLdMO1cvlfq1Aqad0JxCvoL9FSOLt04Vk18UQnyxsdFk4Lv
pn4aC1LEEh9eeqWMZ1tV1Nwycv6vi4XDSE1GkUKWPFxhnblFRIETAb1AqNtmgD1RXTulhUMGh099
qn8tPqUGm3NTwzcCuFmnv4ilg4Z3XYGNRTCxEAt0R8anVH6qAHyd5q9hXTw1pPUHPtpgxa1W/Bew
G0WWamxW4VVGdy1Ijh7ug0E9CCYgXEbkbnfqAU67adoLqyBNppUXkh1u43QnVjofK0s/UB7YAU4G
AAB5uM6o3kXeD2hhHePhgP06RlXrqqMlLNMHqziaH6u3TAbgPyonCeuOvkcETrnRM+5t+oiJc3cM
h/mlyq6SlRxQzb0ZA9WBVLuFGP+Vy1eJKE2Ehzgu19ogs4yYkRBZ1eiEgo2+Pn2yRf4qZlQwYACz
tI0oeR1O6smxlrx3zM/TxS/QE3W20N0mDYmy11Dsp4ds+Ij6Uzu9GOVNZUZGiTkDawaTA9GUA3nW
TWArZn1UWXw8clVdtLzZKwXDj+3ENQAUUT117dMaPipMaUIsj3HJTrdtbLMjxpfpFz+NRXGhqUWp
rUCExur1Az5tjJFh7GYIKcMjk4OREQ6uq1TcqpeqO+YNWY7M5Fngsr2UX1MEernLCZGioMasnIGo
Ce4LvcOpUClIICwQXhCarelVLCgG5yF+xTXZM3jTqBBuOyZ7Ld7bIbrCNvJZ2M5aI0aquispeATV
IN7iVX0zxC12EX2L44BNugFWJH2+hemaDUeIq8gf7nru6hiIDlyjPP9c/DN0OCjQA0J+q0nDNZQ/
gkYMZhdvFHM569oRvk/JLBUQv/xIam3fCtFOFUk3Aj+rzYTBDRVEqngps3sxS+FH4Nva2TphQBqz
GSq3GjH6evzoQeurCQ41WCkoFd7HyTmgNuJHw4qA0lhS28F3eKEWgR0iIrOXtS0pCFNCF1cfMtoo
q/xnNVdr/rHIVwsBgGvlvSDM2AIHU68rkf6dWSZ0O6iPMuX3b8Py5WAufy3xW9KJGNWMjcFgMEqt
DTRd2gwB5wKdQK2hoK0iG021g3M5+30tMW4tCDTzU+jDIuLSdWbF+bUeY9U6oA66bTsQcGgRFYXS
mBegE3hbU2dZhACgvY6YD6pUohqwhzlxMyAaomO0LhLGbwbmv9xZ8XBBL/Dsmauam5ljaCPdZ1qa
zfiPDBgffQtutZN+7XAnHh0dH13stN+y3bxHmBGcCOoqb1mFNjhjRACmMhIbzkrk88D/ZyxshBh7
JeE4h04Ykm9ShxJQbO6MnL5ZLzujPjMERFe6r2O8hcyAaxWzGfFFFwnRNN+AFzdVfyiagqBV7S2u
2/3axstSdn6B9m4vaDgqeKIE/sI96U/xuZuIBTnPkHkVzI+nlX8T2unYHxJO4ZDzFQssXk54XBkR
KxQUaMcsR3/bPlMVA6tkIa8aaVzg1iESvahzA2iarHdI+mP+FmhuYo5eI0LxSwIbGIoBNfP+Af4V
U5wKGx6IYEPdvnOWFNHP9DHV76+UKAPsQw1ESqXTrGVp3wNKKybO3vOqUe/dGuyuOa8DAXpCBRNU
+Kw82RWwr7TSHzuZQCL2vBocRU6qNp+Q9ZJ4DtMzADAymZQWzFv/tOmbztH0ShODPgOjvrG5p8q3
0Y2uyvkV9uBBamq3pgdTJOycCNEakV0xSgw7bXe1Pp/wnui4wStT2yKOJXjtaSr6oerOiUZ+dAJa
8VDIU4mC6lyRfYa6BCv6lSw5NbAr9h1EksHA6QJQX+aklZv0ImgvbUxfq0PF0lT44WCxiw0zYWbT
KMkT5kDM4kNlXukqkTWa07R42eqTctB6WA6p5anqVfyRLDRsE1kbY+IUFFRsCK74kMU7ckqJ4DYt
9yRsI9xXQQD7DITnXvA56hxU0C1FCAYGXRIq5WjVi+/D9sTyNQQWd+UDRteYpmVv7XKw8PBMxr0M
G0ygLahIxxX2qbDXcPrnpEMOSTkLgxEPu+BNBm9T2pGu8MvCcm1mHIB9T9t8cOYY0fuMT1bPFI2L
Hfiqh0uZ6MG2hE9psqnjVSW7LJiavc2giob+Gwa0C4iHS04Rs/hrAcD4PJsq2X6mMCrrBEELN6CY
94x3kH+eVoAPcDokPR2aDYEbsfycadUUEQMOqK9hEYMY/ZrhJZJ0agduUXpNK+mZVsG4DO6RShRP
8k8Yp42MF0RBckPIrSLr2TVGhx11Xq2t3luMtcSQ2BAVbg7uw3DjFp3Biru8U49RhTe0bqjT1uqc
r4r807A8xYANwV63ki8VjH8CXo7aU6sjhymfurS3lAeHvQtoiHKqxY+DYCQA84Upgyx+ZjfJDY1D
kx6nWSVVb3YxkLBKCkVTPXPtxH/aCPn4F6XEQgio/pKY+073cN7uUHhlP0w0Ku0rrN3qbdC9aP6L
yDUPj6aOkuucZ7gV8j7eCMcrX8W7RoQWJkx3aF3QcjRbeBLONJ6w1YAmR1GHg5MkfxfqHbm8mnoG
8xsabtZpuv470N/CBcGpUB8UDH4hcVAc+VRoLb5ATFZgCofo3CjXtxQvxfwP6J1+nx8PlVzRaIqo
JKGYMBxx83vzbRk3tttssQppxYrluarJlTA54kvyLQnLOgPG7s6ABpZSiY/ssJ6AT5wzZOjCH8gg
aBcOndLC49V92YJdSBLTaiG90amG4vgZwXMnHEeAwuzFLUWN32DsLTkJXwC6kTeEbFiYcSME5JAj
mrEVAF2w+w3spL4z6ehSTyuRctrxy/xs6l+gYW28svTLHo33dy6+Re0lyc9D91kNu/AtYoj1Jj5p
QuVn9sk8Fn/5O3+iHcM3hfHsH3eVRtFWbXPwudVAZjPS3mNCgLpr2UrWFx+R9Fh4cSvGowx4EI31
JbWoXmX12Gv4ZJoUXWEOERf6nDoAmBn+mDtJ5+TSKeHBxDrJS0YNukZP0qLWqFqc+PXGzQbEgOKK
SBbma8MTaT1rY/UjpROGdAqmN39Yd7T5ecH+Lg8wHJP1bRsuzorCVTgJVJzHc3JC4Yn8oDJnu1PR
o35VNCHL+EDYZmIhusCLC9YQlJ67XC82wyo0Me75qhILdUeI/QyH7gAzz9rgWHD1kJnRhPEdddFg
0gJNKfMWSgnlpQYbxMClWEYMjPB10PhxYfRDCtGCpUWXB35tsxYiCGiVCas2989Fo/paM57HqDip
oFAopCxadzi7czp/LCMSYc6eeqr9gmXeGD+CjnIxJtABW+rwZzQHj2IjZSwLU3yKS3fMvZKDCxLJ
NgOh4Mh8lvy0eAmcsR/RwW9MZdeQ+5QJtEc/E8oouEfm2u/o3zUqgBIkr4EoBtE/KTXex6MonzHA
RW0+5PVs7+lA9U0O+LqoAWPWvZwAeHKD1ilBttNPz8jIeOvoQCMOm0K/68bgyinegxiF2bAqCgt6
Hxd+B6nBLJ9qgadf6QR8WGt5FTJPrVAmSenFotKXcLpagggalI4RFTNr9Nkw1zImTOvJDL8WejZe
axqJl7n+ITNQqevhty0HG3NKVKo6XFbY/jO2jb2MQqeIbj1TuLQ+9MOulH9jS34aGlg82r2AkIYG
ftnYXKRg17MVp5brKxnop5YovRoWUavW51pVSLLxi0yrW0J7GGWMjqhX+2MnkzIcelXrAmcyWE0m
HBZtEepn4Rh/ESafrKrJZjQD7sxkENOT7Vkof4HwDMSGNG0cKbsALGmNWMQtzqQ23/yfheHw5nFT
THHEDclHpYkIkTimHacnFlg5vjHaPY3VS9yyx9oYi/2lOeja8l70bHhCpId+QRZ00PURST+N/fSq
gkkvOb5/WvCShxLT4uVtRZjC+t1SMDBVXRwgu7/KOITKn8BoRKjVY4P6FwFW5Xs/rTvx6rDncnEG
wCBSgkR4UDDjSotPCzGegTJbeCyDSL//iZ/BCpexVqzO5bJHNFqpT50WUL1b8WlaXvTZZTCo1W+B
eArxkM4OKUNgKXiNEX0jrgK3yaDTdxJxH1H4WSbla30Ps3yvN5xGmBeuwm6zmp+xnnk5s/d2vSLi
zIsoekPKOoaUEBe2Zf6SDHfTuPduSNwBZpTlMaYfBgZroasmywZfNXpMRjJi/xGysIKPUEtex0c/
flTDYYg/5hJpj7atBGZv6P2MhlA3ARE0UwTkNvExs0xP14YXEBEMXy3tUKbHefDE2fAy65kAlBUN
HosD5mnQSdCRluy5W6EhMHynoJQYOxQ5oi0ZTV991GHkbsiNjOCXL4Z10eOagks59VmKk/VEKFyJ
pilw1CBqAKxHf2I91+zspKp2ammehvFaKR6zt0Omwm2WP9KbgB9QQBhmjrcgrpvjEOzHEdl7vOWD
xOKeKzJOjvGsnQWi50ayj/oM30xOX1NQgQpLwDB13xOlVptEmxXCm1g4uVVwVR3F+jhYVEvYs8kh
Wh9Kuei9XJ1AagaMzNmLgIjl8mOxPC29RmyPBZfv7CXSHc24zp8ZWKGm3AuIkV332si4ATPxwT5d
PVtv5DFhr1DADMbNm3b+A+P5GrL0ZvymRw5gciwbSB7Br7KLn0viTMS9ww2GUf4X3I0bDDH+M7mG
fuFbIYNljgRgfq8+m5M2bnosuOlWPoaP9tk+5av+SWwKJBLxO7krhKtuoHELP5TpZ+ZyT3QfWMfR
i76Y7E3U/Pl2TZ1Cx4GsaVN/ov8ea9ZmN9sGVgZy+tOiAmkhOUXQF5koR4WGTRdkpqh8q6E6IdPc
GMYtHsvNCFkmeZEZsXcMwjugpqFjyI9xoWycMR4TihdqS1UZNypC7YIWMOn3SKgSZCDWuasBItTT
mFCqCvhfjD9mblwlGTUiDfm94Vsmksj9XrgtOjR9CG95VGOIizGZ4HPuw0KLG28afEnfwYnDespG
dyBrewROrNil8wQCdbjZA5vpGt+dsOJNAp7525cg2UMOUqTfuCB1710VX4fkyPekya43tpQ09C4V
RhqQjLL90r3TFLfmiPQpZqDXnDrCb9R3K/2NQ3CeZXiOOJunrKQx+5fBDC265jWGXyMIr5WKxIqZ
wTkUZLeIMmeGnB9rlWetZirYL8YyY7D6OQJpKYp2kegVRil9KSqC1js4SJRI41xcGr09l9y/fd3a
2C1BQGsT3S8Ccs+uDOlKocKe47D+gqkvjuOvmLlB/7KOB6HJ1elhaWkDqd4Y4JDRTUMfctQRi9XY
65rJtvETTUQIxR6zYRvZHRNVhhg8cTxkwfoteiSwaaJsSfs1eYOOhDYjYnC9bT568AKGe1j/RpsW
I14Rol1oBJu60nZKglNwLaCzu8xoj+TDuu1bTWa6gCQQtKUxVZqakeXiSPf0Ddftfj9Y2nbIf6as
8CUJpt4Azrjq9/TrJQT6qMrBKVrGVhZHSRJrSBEwGO9pXUljXdlhIpe9mMAVVdxWkBjzkkus3CkM
OFmE5jhNDpV4iBdKS8oOBpsMEwoL9gseqMA0yafJ1hXKR1zhm4vLZe2OxATfAwy9bqgubYvM6voI
3c1qr+YCIRqnJWlIbSO4ZSEefPpPqRFlsfKEUE9LX/zKlCBUM4d0geFoJ35YeD+FPbkzWEpkzU+e
Poqo8pBr3VrE9AtHJ+AZNcs2AVGUDfJJ/kK6jzQ8yLR52yAPnAZ7xdHrC9xUMJVKQWGStNzVEH6T
zOAo3hnyb0Q8i1b5i3QM851mKieN38JPZl7F/CybwJRUOtJPiM1OmVvbCS/bHk/oDproxIKpid9e
aUwDIWtJcpzbnVCddatcLYrcFHJERXlgdLEtx7mrJOSkK+9dN3vTp5r0l07LLlLDaCmq/CHIPHOG
z1gdEUT6IYiLmp9nUOG5ua/+M+QBiAxScTmb0KGqNIqxJZwiwpNRqppW8FSt+ZKSP9yjqpeHFStw
teITj8qVhVykvPDqt4jNL0MBFiLovRg3IXmg5GP7eQNp4lMjaY5UNIyxkA1pkYJXGBYrxdsUgkYZ
RNUQV2vRwGfqd8Y2sjp1h0Fk2dyNEcqHtI2pS+CvdaXuqOK7Ct9UafMT8a0d47NRCr0IBHBu7G5a
KX34YhbDGSnF61yDURTZ1UDnoMhnJemPam0xZsWtrG1Oap5e58Y65uyHzKIv6x0VCSQaj5cSp7Bi
HW3l31GZ7ePVO0Jxo2HeSiYULc4oS5lf65nAlFH2Kik5Kf0BXEi9L03rYl0pyXdIRUy2Ow+LpU0l
8EpgJ5e97lbqcGni8yLITijf8RGQLQZZG1xB5+kzeGTk1mqiry+vkgqBoT6b0nKORG40xpuz8SFO
3X6c6/1EengsN2dFat/KyI9h0icl91WJDgI6yPTsp1cLJU84tlt1YAaWOpk2evFsuBmdfb5GHbs9
hNEM/yh+IOLJjElL6RgVFnFnXSQDB3FC2ztjafnqqGLkRpi7J7cOJs0qI0Iufr4x124FKqsCr2y+
F0Izk8lN3o+OmFiYsuCIQBKVco+ghk0YYcLWtsWhOq7nBrsXbyvUjt8DuVvGPxDAUj/38LkMzg2L
WD0cE4ubPH9A4J0I4JjAO2TsOhakb/CgsQjYYTqqXUHCpGQPKc+yTViNUPbBANBJcyTDzMGnAo5e
cWkzFzkTg1yRAADIz9CXPuC+WYhEIaHDxMLT7xvOE6RfMLfky3zvsj0HagcFzoCpYeMEr+4m1iON
H3wxYF88IdAXUlQLvkLAIOdC4qG1gs23wNrjbCF5YzhzCWSV3772bK0IGowfdQcFPQtGvvMRCSfE
RIlbj0gqxU04ZNn3i92q8PRPenwREO5pe5opiKHiS1y9ztNZjS4ymUzcERVP3Ven/SgfoJ+nmccB
Evf2qNqK5EiQq/6wImMSTw4g1pSDrxpOK3E2Y+e3VeYrA2ZJ25TAzcLFUt0Ilb7hKLCmRt9CvEZ4
UWoPb1TZxQfICV5i3xo0cXgkCxwa6BkYyBLunG3HHzSO9ULDRbIopBnpQN5HDHtyx/kAAFecsVxj
/pW77W3tsT2J+Z3gLyT5EZhAh6ntm+FXX947BFYmAZKCF2B3hMKNitCJmfShacIPm+WFutUujtK/
+As/MLrDnBjG7F9fOggNCuuz4ZBW4QPsVcspDZCoXcTWB+sl1HU4hLI/qvvcOINMDWuU94ZZ8a5Y
UWDYuZaxhzycUtSaNr/Duhk2ft/ugqp2K0t+Gt5S+dQq+xRkvXmgMkvCM2MuELEg2+GjPoKbLT1o
zZuKcx6Ax8IqwxSXUv2NXgLcj6mAzGRyWvzyp+TqBSc64y+hv5k3fbyFI46IF05qyhD1V6fymhhd
Y31NDPziWcaJ97SY+wRjRjZ9ifj7oIIAmS7Vv9x54EjVvAmPkuRhHAO2QLsXrgRqFC/bUXCRaLK8
q8GFQsj0jhLUwF5h2BntQSbjawaQASU+kEyYYndYQX3nxPbj3xoHxnwbTY8QqpYYW77yTZI4Wdyc
tTjj95LfdH5r2jNJPaYNExPP3IQCPnJQDhf/fy12xyFzO3NX4OXBKNEZGQgLHBWoHm1mlhkkXZoA
xj7cqAV6HzyFvFJ8wUq2a6GTbYbal1HWPAiUZjoqUQOfYIbkkt+SDoWXPOI2qFMhw8yWYxWXLZTr
rsJA2rjGBNW3Po4cy+KuUh/Mis8wD3JQjH7f90cRZqJuvkecculOCL10+C7mQ67AaPGQ7DAZtp4L
iNdrfNDJUkXyN7mktnqdwqQBTxMKKJgxDOW2BbEngBDz2ZiI1gZo4mp04nLHO12TToO98E7grXLL
iZGV0bHaEVAnzmmVDbGWzx+oVKvhiV907dKOhMpvRXIQ8MUg08DYsjRVRCdvChit5XfI6zEKyLDA
QnG8VXi8CMMkWgssTIn8NvjRP9Dh0tcuWB3QwEgBami9eiAnBIHIvDdSg131FlckOIAs9RHoA1Ts
gp50qTAY2oS/V/WDyVv0Nb9L2Ez217Dz04GT62gqj7QDAMUkyKt1pztZO/FK92Up20lmcIOsTX6l
+1KIDNDtuj3JzUlaXiz5FQdeM0IQbmusGNGWGYhzNKh2ktoY1jQ8RM2Bp7hyO+RjzLw3cbAkIJ4i
7fYTdlsAfJndDk80a6GCTskZL6znQuOutAc+Ug5pcpgNh5n61rqOKOiBfUBZNi/UvhVtGC4OqJeX
bf/FQSF9wyBKfzOCJJMbpvdQ7n4xTZ6VTTPzoNffzhgB08aOwSU0ScMjTJyd27vYGLXv+PLViOAU
/EDQxG6j73XuApjX+xoRAsJ1MWDSni7KbOelS6w3XsyyfOAigBEFawL8A9lcjPtCu+U4ZNvNiReD
07KiXukHgaI50olfCScfDxBoINFiIzlMPuRfEHNVv3C3KFD7BeCvHWOd+ASAhcnCssPcPyT+rdzp
slut3DqHL3So1vTXNKIoe7DSAowEN44BareS7MwnlnmlYTBkm/9yVsOXvHJhNlXrlZ/UYeNA4+Gu
UjLifhh3c11gWM/e3cUozlhq6PolDLSYHTA/cyMEyz8iHzH6mE34aTlcZD5dJjnL7BC/ZWoGVio7
sBfg3AniJkN+4CNyPyWYt1NoTqfQwC6iwz/tVGWU5cIMExBJo4xdDH8FUAXMZxAGPmDMHr7nomov
8XWS/3X6lzYx5WcD4iZgtvKuHKE7tN+aFWD2E/oJJMpa6g+dfsuRv07kevR3iPUNg51n9tPfmUUx
YFkDLJVu/arHTQwt5yslL28WtxM+Z+5ZA2uIC7sGoiS9Gsglm2x6UhGQOqj/U3fjRXyB7/nPcChV
h2d87w4AMIjW4YlT1XLaQoIuZHwtXVS1UOKKt/nOY4FJlPwTH+qXdUg/hau+mz+yt/nM8wDhlEKU
gVu4PLTX+C/ir08nuUq6L/SIfIv5J+obSCVTsPaa2TrKO9YwVtRtQrgLE789Fzon5BR6VuuQiVDw
MfbbzwS+EnTcFa5QcblCnmlt2C39oydWPSDvNd8K7zIg+UbjtpBeI+2f8caVfWPugxzjM//sX+VH
dtNfpx8IXqgAg9eIGEuuCYNMXXISffOKMEeleHqHA4oIctjQruEl/ALBwIv2ta+eQnoE3MnNbW1u
NZyk//ft56rHMms2bWyKyDPj5GBYFdsBEqorCd8MwvnzP0LOW6ZodC5Ingm+RmZmxxDJJa8R9lg6
YEVSIDHrj1iR41hRUPx2ToKXbe7yicHEUr/4zPqJmmNDGz6LPuMDKIIMVNQvEkqw+EhDkPxqi//S
i/qa11vUVqXkmViLUrH+GHgXtG5IhdrAvN+Ag6ivuL0t70xH4kd+yAgXtPbSHyCO9Ndd5TUL7278
8GlbLZACUKUvvTMs5w5teDWGLVjrYUXJW9wUCldud31T3cDBsRoaHyslmTvIxrIQ3YPGjclDBx8c
NiC3N/WP8xhoteek4xh6KBlT1S3BwiYsSqcWfQ7AcV0HfGn91IyzufuUfW8cUvymTdt4j6OTLu+x
p0iJkKYYWxwgtv6h19vkxk2P9YZJXlWDwfpm2kkyExjY94D38ARhyRz7CDMFO7mwpIBfmZeDgPVg
LyxFXuFfcrN67g7oGpzGDj8c6yTeLJ6Q5v//L8/cz9UN7XsO154ijyaQIRbw4PoNBau5tXl4wCFr
1QmtCccX3YXcA0eTVwKlosTJitrzMh2x739pHMIW/gJ7vpdADrBZSahuHtlaZDoDY+SXNdaBfnVZ
ry+dYKtdEzEvxPd2k0KfpOqF+/QVYAyMK7p+4INm0cDG6S2I2I74wFO7/2puBiA/kYmRk/3rjiTH
swzei87X+ZABmogAQTuV4hh4mJmSxfQzXIH0WaA8Lpb1MB9WwyTcu4Yta1Hn4a9Tgm2kkCdgM6nU
QAlNZ9WEhZv2Thh3TfHitJOvhqfpnSdekmP9mL+M9/wrkmH42MJPZu2W/98H6wOCQv+I/uX/p1zw
4uLFYb/zQvKr+BB+UkY8+db847diu2GvqbFwR3kbXwh2Ic/PZ81HWw0Bvz2vJIgv3jWnBixnr/S0
68DI+jy1Trns+MHi0jOVYHncl26HBD7oPiPACTwbfZXItWWPqwP2OEnqprFvlTs1RMngmWv2k8dt
RbOEgDOQQepthaIg9dnGdbYvIg/jLwHjOGIODWYFOyU7lSEU3gPy/PYkEHTe4TrrWf1l0E556oSv
3IXQ+dKKmnBfR/i/u8ro6shT8Q+BfVEeE3UXlbt5OFXJi1pcRQ7D5q0db016k8cbNi3ctPymGibX
ao4Ld6LH2+ggmkccOMr0ghoDYYDGS4DkYh4Hsnr1k4ocNphgfJ5CzEOmj354KYcXa7ho+qmfyNTY
zp94l5fKyeh2HTnMBd4v0OVexXxvkE5pXLvsONfnMT510pnOZQByNfZN6Qs4hmKxUR/azjOlhyi4
nCkQIxeM58P+1tCXpsK1pHjFPmUcM89Cnl1c84FPiV3Ijpnnq37PR7sSafOXrcWJDUTbYrCCllLn
VZa7KP/OoOhRIBoIdcNDXW0GJDcV256ZL/nWGoGIym6O3Cpm6Mp8aIKp00b4f0rhdq728fhXVceC
4qvJfqxm2vaaD0wElcGNiMVZxl2QnYyExU7RjloQF5rSzabboJ1F6plp16Zb8IuA/nck9YahFpmI
eAZjjaLoRyG+lP0ll0htw3do/i6GE5Nxo3SryG/pU2cPCBeFTUQ0CL4+Rgfy4MIrMb5iUt4x3Sa9
Q8dLA246JH0vzHBDYogpbOXkI5k+TGEr7KD+W5Bf27fROjaYFOyV0hVrJ8UkK3vE8H5bBG6b9KfH
tyXxeglNih2R9UPUFxEvjEdrL4l8Kd8P57ZlmI0h6YtQ3tPp2MWHuHcX5r7zRRS3fCOGkvADa2E7
BzcThEffct43HixChWEFiapciZwRn0P60ITfgcqmMY4UABT+IpUJUfAztDj4cISUjXb81xgYgJxS
XeSvC4R6azsJjQE8I02fs5cuL5PhW+q1nVDo/YQ9k6H+9yFA9RFg52QyRo0VZpistU0k7of4Xwgp
HH4SID+G39N0a8T3PIXmho3Cro0+ajhT3Xi2kMHTGIWKZ0RfkXIMu++6+hcwNiyUh6Q85u44k+Ce
YeCMZTC3Mi//Mb0C1WAgzd0hYSe3j7srx20wwKraTqGPDSSUJN3YptVFlPf4t2RYDt7QMCH3bPGm
/sCVd2AloyjcheJOa1k64CwON0vV7+P6ECFwBbZsyDyqoablzTkUUXvCljAd0BdrPmQWQlRfhsoU
KVDHMahwTVyz0avkr0njWGgKRoeGMEIPKafncTxpeHz3hIQQWHCshXNtPtV5r7LUzPSsCbc6ht/7
yYZXzFdZ8AuVH3YzkHm2b7H03rTwkeBiT/uEKdI6qVEx7VR5qnUAH5UEW+Yn8mHKT3V6po1vE3Y8
+3tVDIKpRE6r/uuCp/UfSee12yoaReEnQgJMvTXNvcQtzg2KE4duiulPPx9npNFoSk7iUPa/99qr
DPs6XkxGr7NdxOwCaXjmaL6LFhVFJWATax+Trh1EjICgDGTIqcbFl5qeJx4A8oc3ySpYI+xNHcOm
dC2mnm5CczvQ44J1qWs/xGgGQe28PoU8CPTRzVUEMGMkUkG6VgbD/OOFIceL6QAL2DlnSd7b3BVo
EGzAcHf1Wd7ZFpu1YK/9CMeDhjb/mq+l2Xw4CemhZrAfJkaK+LYNadfk21Jfcbt6Bji4WOMhrTt2
X4iL0bYZ3xXOzMJS22KkHQvMnBtfY9nX49vFdnmRImAaEFAtcDBI2PBVjCZkajAZNIvwtfeN3dqo
GLZt+Ahly1qlChaafIFGUypLLT6XeK3hOqkLLruZ9oflMsv2WAuspll3HYleyxhskyirfDly5Kh2
1uKROcfJJm/XVcsiHMo0mwYruGCDMzBt4xM+ybfXxrkgDjFZi4SAh/vEPAfIr/tfU1jwUr3CUxo9
te4pzU5mdNB69s4nQ/xo8PWQ36TyHEZWYHhDjD2qPvbZX8VsJesUdAvZdwwVtdtpwyY8RrktGHvG
nEal030k0VEFoiE1M3YFFSscCCYYqq3eaHFIupR5XM7orPick8+5+MOnzRMHP89WUTzWMPMh4PFd
9eNvxu2AJqWEC4Xa+YaDV7h+vAtjlpHAtYyjeNABvOGM+iIJNIT2Q19BGfM9lSDA5lSNFBVscdFJ
0cWxcX8FVzAiU8CNr1iL3b5k1nxXXH7jFlSHqHZhS+aTAs2bohYB6BWPQ4Jga9wjK81S6l0nrmLV
mWGeFBDKcEkkT+fpY1NJyHjCEfs+6YkDCyef1Lk5PqyseGmpB9TykVMM55iCMSwr+LPyhusyKXKZ
P+waRwEkauN+VOBqzP4i+a6Ga/3tZe13lCwQ4R0pcHKF8tvxwZqrAZLc+6TypL/QubtZNjWmdFoF
lzW0kKe+CLMZQTPo4BY+83oKI1hzCOApg4aok6XQb9UIT6T8E5FJXu4j6YbVG3rfeVwPeMMiDBEu
QbZJw7NeuKKwLqu1zC7bRMYwzugSrFw/K7NFyq7QGLDL3cBEZ93NfjtANzvbtMHBD9w0uYioLcN1
0TI6LAd9E+Ub8WVJ1ZoWqNEO/biRioUwpcwe9+X76qc3M/4waVRm8XcQHlNxo8Icow37rvRnCBe0
SDcJ6zwdEp+jxo4oW/m+JYQb2hEoh8lb6QCucvH7Br3XWug9yALT0YaCGE/H6Y4D2pNeN53uhst3
HKICwqgzmJyoDtWlQhGrOlG9wAugYwxVgRdi2cui77b409NlHOFDLH6a7O/08ZM9NhwPGBgyWXMz
d9BXebpBmCe9vNbHvdghzAlipqnSVXLNcWq9RDgUjzjDA0U0u5ArWFVfZgOuymKdhGXl0NY8Cbee
hOpoEWBIZ3XQmvCTmNcPnB3ZJZCP+hzYz9QgsOPWzLxmcLPJCWYOO9EkRB4Kf/uHNAvTrYsgfLbm
SS2fYXQcyY3qly/anRTRnlvRBxj02RrkeTtDK0OFxW7E8JLlCAOVas3kQGThYKezRYzrQO/MZp/V
+IFlLNtcAsCggQQ4LK5414Lj66Gbpzr4TPGgMRYa3Nbspxx/EUyFnKRh6DRsY15Y1tAWzKJfjYHj
dYmDv4iik/r4UKZgH9gZC+jgBm9M5q/S6gdon2AXTCSwoZACbXDHiws6Lxhl1nutAgC+EVctmAT5
FmaOS4g9YxmIf3lNr2ARhCvjbiJMTAvonsyGPwmqbckZn6+OY2XOIwBCSUVqAeWBvPzXZmBrQSUF
qZBJ8kEUAZMNxhKGzYCVWx0AKV0ADE7QDIUHSI2NMk+gIdrl4CqVgwOrb6loK7P4ACgkzZZsWEBr
lJcH90CEvVfZMusY6AesI4TDgM9I8kGd8QTD1uQP+DqDcpklPzUXS0MtEIdIHw4VWmoyYhIvq+EV
/9AkUW7IRIVkiAEsRVlPF0G6UesPRFgEt8rFCvmLRlAx+08FQ25HG2kLiSjBXRddEN78dpFtCbMC
thREsjY2Vebp2ppgmzpZ4hMhQOODpKfYuvAnlV+8VvxPfBthr4Fo/+D6LMgegwWAOefeRLOGMA0n
m7pIKvN0abH4H3tv8lAndje0gLO5wQQyckPIXIPdF/OQHgQIlfiZnqCsylDEbIXdELszBJC65X8D
0XBrMeEG5oiw3+LboBNUrBlXEe8j+GGf75uyKxe1XW94Bxx9Dbp2r+CjVrfmAZPGRGLEnmmPRXS+
ft/0Fxi2qyHSze24dWTd1X+1L3WJDk96Wfl0ErGGtA1q8hzyE6GV+WzRtovBcFOIvPyqjCzsb3hy
8GSbLDyn37+UraSZQyjK7oNMSJIFlyqWtqPqcl6pCtVwAbFMk+zqGi9QPCDTeLOfIQX7yU+Fc2vW
hEmh0CP/E5ewOV5HqLYgTqxGPO1Up2lWSJYGnmr9wBdhhqFCo1Q9Qn7DyRHA0hnm9yEv6xdDigE7
Bo6H4mCxgAUK/qwgHS3s9ivBr5idso8jB5YXPXQQiOAQAVUaINQ3NpMDQTKtVacRHPBGt3GgYxNf
TDjWeAhO/jo5jQcmAUPDPdKOcOM5V1viw7cSW8tDvW1RedsIBN/4Mad4fkC3ma5URT4lLL2CdElL
ApDX3OyHiEfYvkFiKYsA92g8befj6T1YyZ96rjG3mFnmDxQrQLb6nO1SiD8AhoAsoaP9AQ0teLST
Oy/KV7d+O+KuW5kpLGoreMDcmoFf93Plho5lBE8DDLLVwG2/BoNKQJQxpMz2wuNc7WCQwAmgCoRO
xbXeaOv8kJ0ZjuCtg7gZ+B1OdyA44MCo/IRcBnjSlwiLHLiel6bD0XoeL7g1Y+pRSsOFeo37OVzk
inuMdH1moe27wCqGNchvTCmB1NI8emHePfjZm/o60gC42f5dT59aj+36K/kct1w3nqeoY2uKXxMv
H/MPrAPpmfaYbTl1TfIRVNf6b6zRkp0GyCakyBFWpDv85BnIKcIy8lygZrEFhCDz+RLccV+mtqy4
neTRzZCSpcMKRQlmWjXdnYaRkTNSZW0wq4RtwWuCZlXextAaWMqENpAX8BdIFHiUFNqwr5UO4pMV
fEeTvyudHrkm6glXhzgGrZxqLRt7pQLWs1LseSwozBCUgs/8RGOr87hHLgOXyQK2cmc8sKqrExOF
WwFsIOZ+KF7ODPs4ksAh9oE+F0jI5toRE4c3o+acN4hXNryAEe2hl4eQlpHzxk55k48GwSnfIFxg
SGDGCLzH2gKtLa+k+XZzbbYQzpySegyL2KUCNYNTmV6bbNrP1yfwgHahk4/+8D8/yjQZlDscFnAF
oQrnYOHTipl/4DMwNMdEs7Bhmu5v+9VoXn0U4cu8bYkbRP9OGi6AADPJ6XXEQi4BkcaM2cFSlepJ
EnCAiOYTLq15Lffvc7MPV1wpZB3VEcNdyAjtrt2Ok1513n4kvyXTHhIubivkgeVItilV6IkFZRgs
hQ6NpxenuwHRwu8bZyniPtCss/OBHM+q55PmNkN1qSwSltEOxLRcJDHFoYZReaTESaCkEXmH3Ajl
TuyqMRaTeF4HtDjsumECxQ7106xBEQgbxz4F2a4ddcgNWPDwtC001PRPXjNYwv9KGWJZalX0nkoS
HuU8LECB1bl7IrVFttPPCdcKRTtobYOtI/tV5GrcYqLq7mUEXOREMyzrPbG3eyLJWrvmI2MuRBos
2ZjQaehX8ST7jW5V7M1om+YaOsq/ejklYk4kTcBsxvv8j3qOKR5iWOBVyuFs2hvwYThaVAnsEhot
WSGcOAMT+3c+BYOT7/bW7bCx8B5Ua0v8wrWbqUDezmo7uvmVBYMEQl2ESGKpNkejY/fkB1aOdwCV
iMjpVl/k8h0YV8R2OVkM+XP6wQ2rK2ZhRjUsOCmfxZa7jJvMKK99ooJGPDxY1bpv4BhITBFMmqGA
phteap8qNbIrNTOrNx+VePKTA9oF7cAeD6S2oyMgtBH4iVvApMNikd8Fpggi1eNsw7zMi1v/Fr8T
7091ut42vmvuMjAeXitQm4/SmcVl0F0af8drPrAroE3jsNtB8/15sYV74JFPJmu/5r5B4CDjO9m/
2VOFPHwbTd3BQkG9hq6RDRabNhWHHi4c7aLhhABerF3CE18/qqRkLjHtJeZ9+vH41eGMhhxmPW0i
tekjVYwuyqKU3YmiHGzgCHQcs1v/gOlBfFANt8gxlbY1iJbQ1WHSgt0pyKXtBJI3bhJYaJ7b8ia1
1zA5VjiUQFCmIN9hgAcN/oa2qnilxDDs4jmk4rRzhBsStE4JG5nWBQ0FAm4VicmhAPctHeOeFR/6
+1YOx2lBZ5J5hn0B6JxrkguSHML0KL8+WKu3r2WpO8S25XjzYSyoYqiBdxnIiJXAMT76m/JT5FWA
jXSLTwZjlzFd4+iSc5hgtWP53LdHTuvIGk/kZcGeY64hf/mR4RvNSx4wQPHja/9R3OLE4nKnh9bt
vrl+LYWGl4qhWph4hVjrCfjg/MXX8OpvwPF5jPDNzZW1SCOmQWc1q5OuftX6sSnmoDUQ7UXYvSpJ
QvBV74W6aIxDNlvLyu4j6SzYPCyEK1IZ4Ofl0N39CTu1RRLuUMAEWx+HfGkxmig7TjnpM19SMqHx
o09GL8RgWNF9cvF1FR3uWgMRpJCNCwOT0GYhY8NPHCUkPXS10kYzD5G8GppLqeJLc1IRG7fFl/Q6
V+ZWBmkxIga/BUzaibk/raHYWYTRoX5dKEPy7LPFQgEqBvlrQGD+WhOW/5TqM9DRud5vzLfFuQA/
WPolUbcqj8YVjSqrdUjkRrkFfyKyI7cHbAmwzkANGs4rA6UWutevniE8e3/FfmMhQ0p3lfGVY4P9
jOJfTTsQi10XoMQ5PARi62Hfwc5g+J14RWlJw3fomBKyO5f5H2HdE+qdrBxGbdW0xH1bPSk8AkaM
VhFDclvUwbYDCTeSL5MT5yXcWn8H668k5yDEj9HxG48NI40R81Xj+dDkOuPSEiMF+uEJw/5tPFr2
tDoOX08dlwHDY8iJWqYAfLLWmfBU0ex1gyflC1g/RnJNEcDjU06Cumb510Sk80VfNC87Nv77Fidd
7Qth2ggsZGIPiGObaboZpODiI31tk2GBn79qYBNxy7Ftg1XMBrqjnc3TR91vRB+y1ULDZf/1iRyq
RcMKBKkb90bGjBNUnzW+jNBhANYMio8ecEXpljnBXcFSZm1ScL4UcFZPmAGM2BJo+IjGe7EDEF7w
wTWWC/xDCJWlu/uI3KcHfCKPUUWHhPC7rRS5MtM7T68ou5MOrjxB7p7XzTUwvMbN5JHAE4/fHi5I
FnsQ3eAaTroOVfpIaFWl11etQdRo7bG+9a/ty9gKwa6Ksbc75cNSqiaiUIydmbxls6TFV2h6k786
RBe6yM0r3Uv1LTLXBaYlJGI1m9FkhpCOfXR5a5+vaWgJPpNw4gexGMmQvfN+N+ji5FX63r7UjRGu
zHwBkUEyiGtfY8divtfiANVyIVJcwuDapCGHz8bol1q6i4VzKH/APZgRgSicRSCk7j5On5+yPUUU
9witm5002BoKhE4CNV8azbGo3BjZLS63wA7kFF975d+wRYir5Km9qwDzIgLu5zjh037CTB0XbIX8
hoRFMjcnkiMGhlbmkdgtDAvEUkhkoZ7Bv8PYRUVe/1pWBbjgVwL/LF+osFOo5woPMFQg1zc8mcS9
Hp7GXieoAKpJynd1fZbEXoF6iUP/Q1N4/q26Yktto7gNq3NLTgF+G2u4mu9fhNG8u4yMKibfOVbv
XoNDFhQ4fAHRpqpbOCREJLXmso0+CtMjsD0lOZVQPFpbZPirKHOK2CE/RMwX8bPWDlm99p8vOHqY
hrGwZpMPj4DF/6d6EBH9COeU4AHIr/JPw/ohQPWQgbQ7HUHOmbp9RZuguRKaQRQhxp0VrmyT8x3k
5D5K8VayfW0dscjMVyZKDUYk4OfRlnT3NcCl9WbmVxBvtWyVQ9x+w+tbvaRfKEWIkZrG5hhOIPLQ
60OMIaKYGkeKC5Xv9sKWdGTMhroyARbQTgt2VM1EeNVFW0IjBY0VMxMkj4k93mTlhPUnTKCehA8g
WH/qxPheiMVbi56MvRWr4bm4w+FRYpWGUyODCIJR5OXzAXE5OzumVobHqS9mFgmwEmDFnMIMgHKD
aYoFbQH3QPo23neIUQntH4pC0OtdqjpsflzatH4v7mixSsLjgWomlpP99skIst7EdEIuIqQNqfNH
doWWiFQPqAKuGY8L4UHirv+HPFcqP2Op1iugAnb3NJL0cxVkpE/GyApJG11A7Y7wdrD+5kvw/we4
J1mCEItJPhKhhsF1oLWm6APemMKisdPf9INo5uYMSJDqehEyJNJ3MllIy8RnwcrpXvPp/Nb/32KM
NjsSqmCB0mri4fAJbF2fxBpcXXQelHq6XW4f9DsOGJxEIdaip+BMVx/CsIGSF0OlvVMs1dzWWgY2
O6TQSW4X8P7zHk2dD9JguXXS0hlQ1ito/wFo5uJTlwitnuiVPfJQ040AL6BeIRFDwkedS4+16WIt
CKt5UGwSNxHiYF9AFg2tx2R1ltpph1mcRa+CIwvE9r6E1zR/Y6EDa5pwByDDibmWQ3Kjv+Z6UMuP
hABNFGASI2GUQ9m9xvhnct1a5gUbxLacOXpiVzOcUx3u4oy49NiephaNwxH9DRtUqyOhC7ICbd+c
QA1veGDEKD+MR7cHFEEFBKTyjuhOLXlilzHf4U80b5/+ml1rxdzwD21gDGHw6U71EYMx9TtF7/in
fiDGmbRJQPuA1+xbfhqoJFDxvPQIdEqnewcYKHqcOefCnW6c/+TlJ2QfMvtIdFpAiCZudNY/ZxI7
X/I5qHfpA6lJeIKjBleNXJMWk30iUxO3/AFpwwkAKtesdGBVYE7LMRU5s1uHKY7GIbQ3IBLCbVSA
V5EfuGz9dK5ly5IL/uhEIaS/gRrCkz5s4Wvn4GuQ9WyaamoYzxTvZ/EQ8Zq5k3mF3cHUAZbzJYIE
ZOj+Fe4bL3xBJZ7Yn3Ne9RpxBaMetaKnldwp4H8s7e4SztU8GjlbJqeE4A7hll+DZEjfIniDDCVc
mhs+JW0/WWRIKK7Ij6jBKZwNXmQeCxPLN5hq4JOceHOlcYobl9njq2ymb3gMPNeIKbBNu+fbds97
CZ/lHbj8XQV1rywgqjdkORDkid+KKmv2XjCTN7JnQuEH8dNcM3SywOVrY+hBf2w8MBYAhRC/im3l
MWeiiSb+EwBG4bVrbFzUIA1bjObCOXlobDEANthPouRj5iocLOYY9YGKEZcDk0FOwOSLiepXOWUe
+lwyJDGtwd8JRRpUx3YOpYabARFWK/Bvm6AVhfKQMtlOvCCdN2Oit4BesApTgf5onzbyB3yAlq6e
QxODyBf+Zm43YF3mkPPc4kxjt6qDnIXamEHdwQmDZfILcrhDxJAyc9mekhjOA8QajJIgPZjvTOiT
9Kml84bO11sstsptNPVmVFT4jbO3NXQLYGe/m4Yp6gZ1h9fRJ4OR/wPaN9EpQbD4u/pRuBi4++hu
IGLTGwg2PwVHggSHg2Ynw9KHj0aS0C8HAhKt2Vf5w1MwQEAbAJJsXbOhxLIoaGBZY3r2siD8FxK/
zrLLXSayGhE2K+LBY3RgBOHEYjplFWREuNFz5enSJnp6/9dj4Q1LDB9MZwYXT0PH7ugtMUETHo+U
Iu7sPl7AzxUwaccDhDa1JqHaVdCMgvZzIwDbVBhxjFnqTgL5XgaXJva0GNdcOqm5zEq5xT/nH3tX
xziMKw9Cy4JhJe6lD/NhPDNYykQ/EmP3w3qW9lHf+htECWuSPj5GCHlIyDFDtuATskNnEyB+l0de
/5juifArnpk1R8j7gym3feCpxSWXHsRggqj9wz3ES3HPLhFcVtlSQFsDbGxQmFhgsWOAixbuQjYL
b3wCEsAWuhiOkmkxQZs3j7mDkCQj3sy5+B3+NEzSMO4JJTAQqFgToIIq58KrzwWm1KMbgRwa8iZQ
KX4HNBzBXLiSTIKpFSVnmK4ULgZ8Ac1BSMuB90I/7d9HuqN4OpWY3mX47kA4byjQiHgmNnH4wDMM
d6X4QUMBExgfQkjFFA82HTMAuR9UPwZucuxTZ0xjU72EgwouQVPcnvAgZ4BWAQHxfeCxK6aHpqBh
mehgc/AF3r/cMh2wwTM07FWy4SPz4vLXx0SAvnfYusAImLYh0P8nZcx0smI7eWaVkbULlmq0HQL0
UgtHGYmegQHlH5fWEGgY4LDY/Zpl1L69cQgs65t8x44ptow7VT1+sIiSPvpbduye5RG+dHlptlhv
3HiBKvoc6seFb84V56dAXJixN5g6fKCFdB1DuxU+eKeQSk7WHvP2/Doku+Eauxid2s3H+/jC9Msy
P+EJfmQfw7U6a1fzIW4BcC+dp1zKL+0ufPDL5s/8WZ+QZ/oxcRUgARPOwT3iZ3ObuOrcfG4Qfgxc
A/UhP9H6UhFQgNH5dRcFG326qimUaxqC4RvT+ek3AJZf+hnlW930p/7M6o4/0P+G9+FbvrILgKnd
n7HZhkTzVxzKY7NTPwF1hZDUFUveMS9zo/4XL/tAgfP6KT6U3XhST/0nRJt8J/6F9+osfkcs7fGh
c0El1kBW6XG2BDDl8aZDhGoAtvwt/bym9Sa46QIO9WfHBh7y4d0YSAWm9frHRv0GpBsP+S1dJacO
0exZ99pddm/O+orXmxTNjJH3k2iKZXdqtyLLiXAbX4T7y2G3qWzixbgtju1Fc/1de8GRooaZA8GD
JpqaVM71+yQVY03wPvn6XAOXh3qPqdZG2nTfsEl3wLaejQvKNr2Y9/YCYy05lfvxAhDfHstT/VEd
81P26O/+d/YHIsqiE0wx3ei4cFIigfcayPoONhV4onFkdDhVkQPCBni0s4f80axHFd80kH68WlwQ
1uQB84kFQcejxiiC6HjOHgPHop+SUkSBiJdy5tCHm79gxAa8cWCdfl7u22cA2tvAQLfEh8nTD5Gc
recf/KVAw4SUoNs54keeCO2bM+4HLBH4Nrl2x/KmLoVDtp7t8UJlNgA8gBD6i3qTKWTizYM8UKLY
mEEIhngK5fjfUqbALoB2/ybdh0e+f30pt+hk3kFntN37ITNWX3BrfoL6g55g6AgoB3aos/h2BTrk
l5VxCOg0kdM+EFRdojwhD5nOUZsjlu6AHUMYz/chRebOSexPZHgLhBPdYc8bzh/kj8OKv1e0jaBR
1/GMXSxCKwqDALwPIs0pyVfGc/ng35MvGrQMTRuvR3apb+NCXRBu8cXFrD+lvfrThw5nuPyUFtKi
u5TP9hFd1K36JVyEHS9cskImKzz0R/Ohr6Glf2jXicv63VxlByyaGcKFjs6KRdlS6dk+tOfqhB4E
rQL1ND/SifEmcjXp7+ArDR/ZjRvN9VIpgZTLLf0qDbD6nD2H0mmfID7ao/1a0ZGWe4XSTMnZgtMD
4/NvZeW1Tx6NhnEQo4Jinn7y/MF2oepATm9/ed9fNK1fMKy+Bfa9Myv4tz8dcQgD/nLC1pqWa39I
ojokODmZMXAruDHzPiAAEIE/1RWHZnJZYHzYEOKgfkR0ZhmPqpUxGD4STn4gUM3FxCj88+UNFvEh
u3gZ49rpzSw/DT4EL5ZtnJt7xD77d7hTuMcHKI9G8BNQqWKjckE7CPJlIHNk348EjKrLL41vCgqp
Se9pFjgreZIPDdZFhy3/aCZqKBKV8UWzCEgTGBqR0KKRBCKCsMcGfuAJsl4GYMV0NoSn4sFj0C/G
JeR6yHToVCJ1l4wrCGuYTeb9UcQ4AC5aTe6T7xoCwibXL7fMDbQi9Z/AL865Czu+tNgMvjHzM8mU
4prAGrPMP8JtOViHT6ixwiV8tFxUNuc6PiGoLefMXGCItAhwmTqGOlRIwfxceryI6I0TRhYkV7gR
WbxufU1fMImIBGlayvJ/seKhHRyxSoyw1oUTjk3cPAJ4nqZ4NgfkZViAesD3QJN42Fx1HrPpUZ3K
Oz6SRO3BbQW0IgmFGoyCie1NCkGF3hVYGmYd+3AXIt2rcXoAEZu5GK4e8USIODBUIruMfwUx5U/w
p5va5ZvpmKMVizMHq8qdK+ZMuvQ/GFfJZF0Y1GM0N9BHJ7Cad1N5cg5lXf7U2mL/UpLV+2nCvXlJ
HLASRsY8JRFo5lmN2AENmJ5jtQxlT4BYUb5Qn+LYUXxWMfKu+izmtF7RSjMvevMBpRZeksQhV84j
CQQMm1+md3TadhFYFMOKZojd1k9IU6gBGc4Bh876v6LJC/Z+COTO4Y80p5Dfm81k+UOJ/qy/hxMk
RYLsKF0Ue+mCAzgfU0UzyKvGXhTlxFmllDfWd48UAjgvciDs8GNMtIzYy01w3Dw6AD6i692229ex
xCEIdCph++5OpzfIjTah/ML12R6z0W3hZOLs2MBGJLiID2VXBRT15bvBucJS4FNjtQrVmqxlAFwI
caVCHuuOUOP/txs0nvNZjcLJmiKO+pb1F6T+Fj18iBpxiSXcu8NOaSXBfW5cGmj0rkG08zUcHtzX
iGht1Y3ut2nY6RERhE+skBezboLgIjO5WDWHA7hF45SvNck9EuyJ5FwSSJPg6ElsCbKI1RsrNrgO
rIILwcFMvG83Cr8wvCkuSygvo+outaQSXYK37UCUtd5n5b3FFjQSd1rjURnp+s2FykIq+wnpA+F5
+ahpTHbjV4y9huo20lnzMHbaNsfGAg41dGEFNlC3DVt7JuwElAcfsbKGG2m+d2iOdczx+rV8LmpL
6K+66vUk4NqmO4hoNuyG2qEs5JPiQyVfieaKaYIqMTlVnvBJiwuHBf9oWP3D/KbbTuMF7/xsBQGe
uYYImNeSZAR9xsc8qMtiZuENeWofIChGMKGU82Ap5tvXPuLesKLfjh+vBeyITXAXvvnGMlC+NE+/
zW/BSTMkChvKRY2BcuaZiGaHjfDethrZEFvFuMjQxEaP+GhAXvj65hHDCx8bAVMGwHs9m5h+Q2En
y4SrEhhQi+dkslLvKkoLZ4RB37wQ8FQL6d2vbc/eF2ENRrtz2KbCH057oLZJ8khmJ3Q3gAI8RbnO
Rngp+HZzN9BaIMC5sS7BHapHwwe/jb4UTQbrzgpp0zT2+Bv8CaJ+ATjhJ0SIWPoOW+fhM8OUsbJF
oqy0JQlQ6baVIxLr54ZG1e5w8bj68mGE4B6UkEiD60tcmVZiHQ6OMt9IlnMBtfDg2PJ3TnF7VVmr
eD6wwv6mHUUEcjCmNmpwhT8EBB0gJLtPzfiiOL15We3xW7rUT0YeeMlYnGfaMpMhT9j65M/Mgshj
YVcqDki2T+YA8NdHAzkEdXp0CIQFY2Ys0/R50mgbDDCxtkUOD84hfFHwTYxmKlf8ZNOXw7jfafke
ClXi4xhOxAowb73I6lvhbyYyKzDQQ0QNBtKgOLjRJ+mmIrKZH7ZIOYOBb/s981PAOR/hzM6uH6NZ
tnxHc5iLpueLN9wbEXZpa4gXsKHs4bUZMWvOPMZVnILDHUYqbPOAE3wn606v8Ys9yCta6tGSwxJl
O+vgWluF9NESlO+lKMx1EUvOBcMVsw+h4LCj0eQXTOI7ySa8L5C+UmmHpW6NMrr4ADrk4eN80fax
5pkuIupcWZmy/e55G534DFXoF0H2FBWio9fPVyE5YXDmeXCS07ReZxLPaU/S97nkF9axCJ9GwNAz
kw9OP0xx+AtLlplwr6DyAGlPuk/R6U0SDU0MlmC97pqC3e3clEd2Zp+cgcQUJ/S6LUuSfF344Pl0
OeJXU/0qxbpKRc+ngR4Khrh2N4DwvioGkvggsy0V6nBhfONGun5rjT2D+5aILJ2BjgpcJ19IPROc
OczRWAccSL20kIn/eqPXk5vQTfkUnfxL8A+mr2TomlCumitS0lUs3coyoM5oOuybMti9wrVPzMOA
CJ9ZaYa9B2ROGeOjGLaGqo5OLoQLMykf2KX4eI00teDN3uc+4aDAiqUHiUqnqCyfYsJyRTUXxduw
oiY8Y7j6NwC3tszx/kg1BuiH5y7RFIWz6Hv6GEqzjPTEU0w0fDxVWBoN+q3V0ZXGUKb8ZFPV6mfk
78F6eVXHgG4Ar+x4sMueXkuS9gK6lSxcl/lRGEnibt4IM0t2mXAK3dLvbtl76Q8AzirecGniofbu
Ac56/VQBBU92LH19HDEMyhX+Ef9of12PmT0TZ0ffLG4N+aeZGF/0VN9HSp/ZApr1tix3+MZ0JEXL
SNYi+SgeDP2KPZWkabDXahLPo0UXGt4Y98fpF6lz5lkN5lMsIbZzsxJAckbJLN+ugZcO/nvbqDdX
uX8e3rxk75kt+7DvF8LgbzqE1RrsyVC/z2QARjwmjXbpwypp1v1b2UAvUPrglNOjje1jRmdaCrDB
wlvQT6Zqx7oSt0hExsxDPxGhUpKh9OBO7U7XQTUDN4HDmCg5LsiSR1q5OxNGe7IlbidZKsTpAc3/
ILKaldgx4syPlq6UClDnPHzGleg0YgMsHzrBNE525sQ8VQIekwD/ZVJrMgrgq2DNNYJ8ZKKLlAy3
MyMyHdN4LeLqtyUdOA8h5QgIB3RhSXzD7l3NFvyKr4wAB3ivqoDnstvqaBD1DamKagQpWQJD1BAD
j5jokAd9ST8zGchR104lA8uAVo30Llyrxl3aIFDlogi4a7/UgvaUvhWvL5lCH6Jx869NIi6L9CLU
GIhCFdOZEpqZuohJTkmSS2mSzXSE7AivGRunVOr3lXlPIGkSvM7HbF7dliwzlpmF1/YM6HW6M7mv
hOWRxYUIDDrwNCCDc7PEyHZFvgRWokfC3hvvB3ozvrjkmHz9BsG5pGvJBfFA/NZSgEcVge/k+VJ+
fycmnz2vdn4BuK3yMdkCRvEzbKsFVBAC7H6kgSo0rI3600C0FfqN/e50txXWRpTZiIQVQ3YDGMms
/6Yn+TX+RL2/GdLOM1A6GF2yzYtLNPDyZMMGj7tOfNbRXQuNQ5UfNTgSLTe2v5STIA6jorJ4qAV3
jd2cqO2E1lwF+B6HMvgwSdJGqpNbQWy7fpr1O63GI4DoD3iS8YzTDt5PbNROhTtLRiUSZ58a1iyk
782/wkyGTEvzmx/relwUtCJt8zl9A137m/bnk/udWUyirGKrw3ANKSG58amnHcwv8ucBhgTsY0IM
0P31ZJM1FY7M0Ky4uQuqyQu00/n55Dp5En0ld2X6nUOl81I82NSkPugqFguoqXBzl3kfhGhcRXhr
N9JcDZbxq3J1iHCBkXI1Pwpx8jlicOM9v5rUI4NFPcGzloY3CI6A1pBN0jbRS+N9w+ySACuGrD59
/zcxvGI227UwdrWJV8tm4l6/SBsQTFYp7FkJ1A5IfMiRpozdJXzLVstCwjjHkFd1v7gU3AWZky00
atYExlxnlp/CtcQdfDIVJxDIk9Cuv+vf7kO+AG/SHSK7B6wEdehvPuoIDPx+xx1PPBh1fB0OhGDS
9HN17jpDAuPyr3qB5vciTYZ9xbrUfyJcqZHTD4eGObx/ZVsDyaEYxYRnxYwhs+gjLIkm0MpNDgup
z1c6pSZvDW/Adx/mATuGFBZ85QWkSY44a6lCvRDDlWKoSyNcvzQRZ0a87vOnACwWIuMRXKLDgdpJ
Sn7p+AViIcraDrwcbS4hA7aBYN8ne4rNHgdWQPotTrCh16GMhlHGr4OdMIw6upsWkMMCWy9V1Bc2
BqQ62uMfEyZ9QWGnMFp1jyirMklwtdRLhfFV6LDRI16Li8C+LcG+cPoaBTYIXWxkt0cmsb6HP2zB
XcDWg+GcWDxxE5TLzvf8B65pJnwqR1lHoBisEnAEKSa9VsbRVa6MymOCJENppmIpY5fpdwsDMnPl
0eXLNFxl+WQBWlBLzXavcsctgWCD+zwbTQmT78DFRnF8ts/Ceoe76PTezK7BZ8jOhfEaKyZmFv7o
s2rIIuBiTsMijIUqWRLDzbgjiIvsB4QOHCdHeAkuzXTMD00s8geQRZhsuvG/V70AY00oakg/scnU
piG2/opp8ViWKRahhHD1bPPZGTwp/MSJaQ+yKd8yxP3WbHSAKqTv6H2kP3FxfEW2pX+HoCegZnxx
wOKbHzh9Y/iigekG2dYMFgomUq2LaJXFOzDcm7rPafcfSee1pSgWheEnYi0BEbhVBMw53rC0yiJI
FJDw9POdntXTPd1VliKesM/+kzQJDx//kJMNqv19qi9kJuAI4F4dEWCKg6mGRlBTVxEoB1pas/UO
Gg2pCpZll0Sz4oOV0iiZ4R05HmbXknNt2gRXjrHjsoP+K4zD3zilUIKaePOpwVXPF42H2lHATDLY
rJ5Ck6/6zg490tnC73Gg/FFaqRrNAw0v3hy+QilLm4CiKCc+3AgJWcuGQPWy4+WoNYNzUI5sZeCd
VErJtgpmKnzMoQzVQB8tzXf0NIPkL2g4DCDIb6u1KSXTj9eSO6at1TShjwGKR1pOkGTQTQCAPiUm
xq2+jYziWNfl6Y2uIVbRgcYw0tC9jdBRG3Q5xPPphrSmnHjn5rSD9Bnidaiax+adIN1wUxJoe0Pf
KIk/pS9jcul+BANKPfSSQMmR1Wh4kRa+XXGW8YZDlF/s2lkJLUcGmJWIrPhKA+oS6Ah5sY3T5iXW
bK8aLSvTlf07DZ86SuYSDjodhtH5GwtS85bCDReRTxIX9nVjDQVdfKoqzDr0AqgHOydIYSSeWSO4
tb73YqMyJMkdwL0WGQ4GMJWJwCtJovnnFqdkt7Pmd3AOhgn0HMk1OD4FzXBFTHYimpHi4kvnEyg0
z0eHN7xzj+aoFCAJxETnezFpgcbNbw802Ie9qwbmPDVhMXyJL85UDdlUYGnqRklp6UXHnIcZOMs1
gKj1WwJ/KbcjEyiJy4uN4tJJFOTFaMTCbUA1WQUIyiTccTX8eKSqdOpwSO8V5nZpjDAFKyz9qxN0
ksHHgF5cSa8BqfNmIhENbdDJzFbDtCVp/iJKVyi9Ihs9yaVlhN1JVl6GwS3Pllwo7p2pAVkbyIDG
qp8lC5n+eOYZaCt2EetWrw2JPlGcwFRgw0jwsWlF5cg629zJaCDAmruiMI4GZ+5tSoCfbtdrWC2y
T7QcasUWarRGJ7Ppd6b+6wPol/RxhJsO+8zy89D/lGv3w2yCUgcuQgOWgC66qZgSgUm+HXrBEeqE
n/iWrZUXLaP26ZMCWKy15fAkPekgVL8KiyegAnDN830C0qLGJBcJMiR7qFZfsgftpHKdH/SLfmmX
+U/3161Ajpm+I7g+zZEX49zKc8tL+nqweihXSjvZ+ldkGN0x3xffsfFDZ6zZeFc829J9sW3vYXWk
xSqf1XM7snsg9KoDmgZqPxvXDq3k2Ft8IfhD5MBCf+xtYkbqhcmQRY/R+1RKdxlTkCD9WDICnQrf
qQjrUI3x3Mfo7dt9Rzs8pmGr6rRZzP6Isa+bFBgE0Nj+Yqj1Zmshp3kcQWcsna/4W+tjupyQAI43
DmcoPW0eac1BsqAz4fTssUbVUgJEGOAKxeEgcYzvjhIOkpt/ZDxRuiQj1A8mpZUG08ZDmFtv5eKS
A9dkUJ88xISxRMMkF5tMiPvA4BwpO4ku5tC4dXBxlfeJWjQYHs1T3tyLsmVUm/JB0X4yTl/4mnB2
TAR61rNIQ1Y16G6aVQYX46f7bGowYznDDTYgd5SZFgbYz4eDSw7JtYGS02iHN03PHIHYx1wb3xum
rT3x7S0dkndIPKb0J04J1Fyov0lTbkoG87D9HX0plci11eimgmEoHOD1yZcmbEJHP2m+zkf+YE0A
aieHn2P3Dg+GWT6DLjyaX2n5iRiL8qfbeTqfRxO9NSfDzXVYdvMRNwVzc+zSMZunCZzh2wQopUTE
J8A3KdCe+Kygqh+cPCY22e1zudL3o9HJy/q/nJ1bDpFQSd5uFGRsZZrb4G5HyQbOJRsin8ib6oHH
PoS9p4SE16xY2kHYZNjJQCScRRKQP/HSiQF808Ijq0BqZUzXTT5GIivc0WdmwObUv/cRYt1WoCAD
gKpk1haUihzkwuJaaXQmBwvMLaMBNcfKrPa9egwZ+EF1aZDyVdIiSfepNs/bTdRuenhKmm4jhA1s
6GO00z4xYn+LdJxYPsnqJh/N2VypHQW1B83mq6fDewFXgYJTsTcOIdxbxPmxyI6m32iubOhkpcUT
g8re3PbUwsGkSSlo1yEu7qFjMkHerVONdgX4cyP8tuFe5Dk9CQIf6Ya5/kp09BHEJzOsgZUUiQ/4
1AyGBZxYRfoX5T7EdhyyEMod1DcefrxuqvFe10l/Je8QspsuMKmpGn+m+LvBMTXYTrQJCA+QP4yl
wY10E+QEYDQ8Iz0T1t0NEQ1QPdKB26gTbf59xGuepUYAlUFI2mJ3NlqqTkPzf1ci1O9nWrqAhMKx
Mwlob2AnNg6A3jyXniVGiL5PWrropvvs7cG0u0onul2I8ycniSIQT5hxuegW1V2dxlPyLXHHLre8
F7aaQbIflVRmNJ81fafg/4/Doaq6DQaGQ6ci3lojq2VM8aOJbPtiLvLP1IOEaBzJ0JswBLAL/FDa
hfHF5nA8tDgJwL//XsjSXMHPtoGyhxf9B1AVWoTy3s4y74z0ofsS67MxelbTfKmRwm3scJ0x6o1k
7EZvbH9cb8uy7UDqhFKiVgvEEV9t8ykPsvr4jFZkGcKQrptVAn9JW+shObDTppvj/FkKr4hmQJ//
p/Juefsq8wdxyWYDQkfaPCclqNEpVg20N/EKTfX7sHFz20QbRejFhjdAp/jgL4eAqd8V1GjgfaS5
cIkGKTbJ1JQcFb1wUV1M06LFGF2q+egoKjtOCWMDeef00+Y/pChhvConK4Wr+k6TF9R3RkD5RSOz
9F+DzIYqFEHmgLdyCLu5AfUDfsnbpyWdWl606IaYFthQdHCRKztH91h23Lg9czUk/o3w1WuQQY3u
UXvWoCJBlwzsj3oaFScpcyH+R981BJevaWsQn8sDls1Ssor7Jcw8zB01fd6dcjSq+rMfurl0q9qX
TCEO7AUJJi8vbHd8YvXLwygvdPGP4yCFjxCaK+nIbtd/10rxGHAFgH6b7vRFuQKlM5/RhUlCF2Au
ymdmupKkCQAZIqeknxP2gOgSOtoXo9sFMdRKsRzke3bkPl3V/BxmuTm+H/c0n+G3a+Hm89FOVbDM
483oNQRGx81OKqbUolSUA0ouXF6N4pF1t6DdZqqtPwWxvhVmpQgpUpojQHnlCZPtb06YljjzL3Bh
Ifg3KZn5MNeH4zqYKcHsszGhpQozqtDl1eR8ZsAq1zdYKvneMi4xdjlGhTuIXkaLR/TFy55FsQfv
47Kbu4AACcDAyw4numMdO4VOBt3yS8kKcUaTf5rWDctHCJQQT6PCovka2WmzpQzpioXy6l6YSnek
igrxHs6E3Hs4MOGksTp09vAMH5Rk1uhItmMw4Xy1i72GGPDY4rCbH7UlC8YEvetKwxpqLF/hnM7Y
AEY77YqdJYHSeG+hWSSZrz5DqEKa1WSLZI33k/pDaaDMc2mFiRaGhrPuUXKoT3bKiRkb/YqA93F6
i+DsqMtsvcJYq9iXOyJ+yFXrpjh31lbCRj/vOEcCjSI2q2ykaJ8rV+bDCxe8lQnMIDf6Yd+LYJbx
cH7sBPeuIXgIWhQUo48DUaGd+iDbOFGBTyCpG42H6wzWLhpQxtycSt3P53k2oTc2aa9JZjUTnPmg
XlrD+XshL4JNs4UDOJplK83FOMyKnfdY2hDmfOuYHZSnocNNZaHlLbXHlsgxQfXIOb1DsJyCBAGZ
XN9wz/Ag+9jZGVEN9EToz3ibPTB63iQu9yyeAWZDIV9ErMPoaGg5/XA0Q9KD/V82Dm61b2tuSYHF
oIbsXR3hPyLamKQHKmzLByLA2hK8A8Iz9w26J7dLsxmI8rHYGw+cuXB2lPaEUStzKKbdVZt3x3Im
UwoQYcyRiUwcYNrFaNY+8QfJj6wb3plbV5CES/YUOrbDZyMoTekB9mzP6dODrTPhWN/bd3mZzzAv
HHCYg/s+Dt3RcF6s2IOxNcMeEOLOcN0t8I3PpgRG/pk/77O81SpLxYR1gmMbJX+1Dafg+mRCP3De
2gG9l3tM3WjGb+l1UivFy/rcHoIfKCMrkHJmn7hz74dM8TmGrcKnTF9j4ZfjZgIl56BZor049m0D
PpHhYFZ/LXatNZzKi3Ks/yDLnmPiJh8DHAPnqsXstAc7Uxhlyi5lVvO2zIVOSASjd9W6+POMTTfa
6m64q3c9QCQL5oNbxlBzErd3mbRYA1jsVoxY3L9mnAR8F0ZBZHd3ag7MfY/JvDgR7nGFnBBckfeF
U/MCJWk2nGJKa9r9hdPvjRp5/Tl4Z8FLeHE+KR2YZlZ0LV98zYFzMYe4SH9k0++9WbPqZ5gLTvxZ
5nTTaDaccxLWcOCfKFtpymC5Dv+SO142M/Sntrc1js1Khv/MmBEivonGSxXAqouI6PV4QxTFrnww
frVrDMkvm8ONDN0QqJJ3YGzbZ2yzLTOSOEg5phCfmheuacHqDlF/o11HEww6ZoENg5m6EWPj8feA
o8wC8Hc/PLGf/iMbJVOON9qCJ8maqbbwT9i1PNiOxI8gaaVotCHr9wuwVnwxYPRhF3tuHWKZ7XaK
9GGN3FvQ2WhwQPxdlxtOcXPy9LB+HrP7jctltkF4BMkHxBo9FCfF97J3NKc2ydGzERiEzYpyAfJM
4nTwA0VTm79C1Q7QGVD6I19WD/D630g06u2PVNsglx7GUHZ9pg8xhQevTxsolnDLaLJ9iEcQ7MEE
Gkw3T22Y493rgxNOMcXjBJapi3kKNquoLdopxjotnq6gTctyXZ5Zb+VrMvdhDDEBn7GFp5LFaBaV
0Li5wXXHmSGbS2skMOSHj2n1brfEVTy8s+GwJqyHL4iCLD5Eqo6zO6nRfGDpH1cmTfWVto43BpoE
2oBTgt+EOXGwQZY0rlx5799pC99ZE1gQ4e4LJiz3hmE8TWdfFhZ5X7loPab8zPqns3uK2xLavFUI
jjcEZ9Nu3W1/IemOSxWVoTIzd7hgsMOQIGKHjlhEDoMcmBeV0QLitkvu7TKcQyr6MffeViCQF41t
eUMdhAW2BuVsh27URhF0BycyHhDHyzPqFwgMwZbM0lm8QILOMDmGsxoCjKCVYs3qk9A0RvLK+GOq
vtfv6Vc4uHJCJrUTNJ/qbNa6DAjiTzVBD1VXdgJSgxesy9mAgey/5G4cOsYN3MAU1OTqmdzbJ0hO
M6b5bK79bKz8Mr0RYcGKAxuewaF8+L/KkkOnPM33AabAOJXMwxPl7Wcq/9GFt7xj7+Tneimht2bv
3Azf9hCviwau+FTDrmMir4F+OPWHQ6u6QLp20LyNHY4Tlu8gTNwCoIx/jsUpxNdg/lmUpDS1F9AY
ehMoJZLT+16qY9wI9sWy27CbjwXHF0ovnGuW03TxIWrm6LPA4T5O23sOx+iEMcgtW9LB2sMiT5aF
zUCuHWMszYlemlWc9MgVsML7FiWDXTIx4od/YoTDstqgYtAd8UBpbT5qOz0XNLg3/vbxOeOKb0PT
oLxeecdAt7JIwPAsqD/5WV/lLuqWa7IcbLEF/ilv6ZmmkNPZKa0dPvXRj7IJj9oOFQzViP+rzmH2
qOuS8hnqC1Iv++PSH5tKEBlZop26hvJlay3LhTkN3kcKbG/JBrfUOFBD/2HsY8OIWt0cv5fVn1I5
bBA2EuaKLJAFzRl2deUXKLSa6M57SQR5Gtq0JzNOGsshqZafCSRJGKkWjgZPcH0nWOt7XloU8Z5F
DuH6+ycTbzL9EkLPDW3acbZCJY36mVWNIrcQlq+ttRkJqnH2UveIJqlQZGaJR598jFWb58JTGsz8
Fbg45kqtwYKcnj/dZHTkfUoPJCEa5rcPlFLQ+/O/AepUAwdSq8LnYUd+A8ddt9+VnOlQWNGypJWl
3wGhdzT7+r10YkNBDDRL5oL6zuxg6KaLwK5m5gZXnQ1XGS7eOxhnQmmFzp5CDzDYzZ+UbnvaURAe
YEVYtEjuJm0jS1tmq2Ai28ZpOEf5egp+MM+c08wXPtiYpX3c1IWAGGG4gAmCb6lO6iKQ4b5y59HX
cLBLVTdge0VDcIkP1J2PvQIVn4O7NEE1cy4oH46yw/a1HlntXNmKHXXDmNrJa07EoQPxK8LTAhwO
pnz9M1Kt94s9yI0PLLQowiqXMYOmCOmA006+8xK99ErBc30NT4eTkAXS6luD3zATXbfBVqbe3X7c
dp4u0ke4/C76C1xVzEtA6cb6eXBlldj+BGs2wBkOpDaWp0yQvbz//g2Z3EwVQfG0waT6HTog5Edi
ef0+IfLsdA7ma+lc4U09OEBPg9RgkJk0xgqlOgMWclCZ6WvmaXManDNsR2lZj9VncUIPMGTZXKuf
yZS1cFlf5T194PjsI22ATwAJhMjTtfkK1vTXIL3CfGYF36LHwZbThw38dQ3Ef8a0bREh2RCiIoQg
7FpnApwxayfziQBDVqL3REfOcuq4qCP6H3SswmwFzaDdn/o7FLx4TuDAE8MomiDkUceLpfcsuPTD
Zw6enu8gXefGFD2nMY3ulZNOCZN3R1fIRRcIC6YYraPx6Q8ywBQ4j18Rg6we6xY84wlFE8cqR7L8
Q2gNFoQ38gGhItjh2zwNbfEnG+ukG//97v4et4F1IlcN97Iza66QlwE4NranWN54PrL9yQM7ssnj
0Y3PfzylzTFm8teMQ+sPqhTUJw4P1u/vwr2l4wsPTcfbLcU0F3P+xQNtsujGJ/FavCpfpfKxcgcT
PH4Ii6wJTJzx7ve3GR8wunEgCvEYvNCtlMfAaOK3eARHUV5IGXOdp5E7dAn54w4yTSfwryYn5d83
cVnhIfkEV4UxdH6+lvCmxf81SBeQiidAonzt3yVMaEfxxBBhLM4G/Jz4JdhcPBjmJQ+lg2LnXyvE
KuAxhOTKxjD1FoNj7Y0BvAoP+NoyoKphbJ3Yhu5K8QH6lFotSxJgGTz9hAP9tFlCDLYgb3IL1Qkz
w+Y2iW+xR01wAeO3uFZukMtbdMTVprDIxFfE9QMVzuEa8q//30tmsTFytaRzTXGxnSXb98AmWP3v
nUyAhMKEzrBVnUlSPGMhlq+9eg5GNzi2QmFoCbeszPUWnzuaRHxmMbIgYnyLpAn+WZjf2j96VtCH
/a2ULRDwa3O4vxjyIKf72JDlMPh4xKBlyMM9q1moxwG5ZWNjHYB+U/wihcRgSu0nu+SW/NISI8wY
06lWmqKQDKC8lRZxPcEKN8CeXEC85TixkkBkIdM2NvTWA6w9YJUJ+wCjdLV5+0jX4IvaKRJ42iQ/
6Q9gkmG/hrsTQa2c9ie6793Ro0AlNPyB/QD3QZ8DAH/XBMmGNjFrN4DB8ve9xeb71B4x/uZwig2H
y5qRLVGJBTUlFdUpsrPQgVl5rw/fk8mCgGfGJMP/7UbFues5feKq+Cfo1oy8cI+B+zrBoWatvYa0
Yjbgx9g/EFewKTcGds7T7rP67DvSys5Cf21Dpkpo+Po2rghSc9L+oNuxvmhncW9c88UHg50onisI
UrSbT9GpzUeoVC+fnXl6n/R16po7iYzWuZZOodzBTGqyTfRAKdXTHd/yYW6UJ46CqFnU34iu9jh5
IlaGtIF5i2RMsbgaoWQ8RLsURxbCMFxUHF+0T93c927QjQ228ujYmmcPb94Kbv/aN9CgdpbhDhaw
eJC5+3g/4Em26oBt5iyNPvYs362vPkYYFL8Rq1vGeggjHIdEIgYI1jKOcj37mucUuT5JQr4X7Bq0
1CGk+LA/C66MsUq0RwbgMdDn4Amc8QEUm6XIXRvQKULgxy6eG5dPiESBiLGUeDsqyR6UAlg+oFaI
+5PfH1SfgGxs0ud43lSIBomPJF8qJ5J4LofLICcChuiiWZotS2mnNqtssIxauH02b5IHJxDRzFUv
bT/DW4CgxuPdtbx6iRsXQv9aXxXaLNC3HlaDyiJhVr4KjopQkttVhg+vvvqGc1KpRAJuepVaGkvH
sFpk6knu0pQU8YKEql/ioAC+tiNiJxNaidV2oDsiJFuxCjiweMWE64HCkF+81UsZrvOEMgWfOdYv
NHMfomp4FxMImWy1pJJQTOHhoaERwwMKMw/k1iQFmxgPTwyZdBU2D7SV07CHMmtBIMWaI3/Ax4Rj
C288jemvWmxhDQxc4e4GDo+KAQaNUMtCYcnRUmG3LE+GRGeTU8IZhYVIEko8jkFDqlum/XuKpqEm
XeWlZVNqZq6APxvKaA6SKr3EVQ/1Z+IjptFYoaYUgrCuANITGbcoApom9MgDA3cIywsd1BOdTJC0
WAnojjOpsW1TQDOgsfwBLeBzC3kMHjfMCBj1IDMIlSSdRvwGRf6HkojSjif4k3m3KLEBdPGE0cej
AQv2pEKy47vvzO1F/xuTIIx5bKT74FM5bXCaLCvjShHRRvRgxlVv5RnJB5hZgP1NPJj2NFw4M6F7
QHOsoieYjPzpNIsnqK9TNL98W7V6aFUdKjfxSXGDaNPrtV1HUwn+jG9BBowRp7Ndo5xP7ahwMPyB
08snOMTOQh1veTTCZg4K3D3Igj988twtgXZyGYHN6QwBdHzRkbYr9LtKAYTgSbPDwXRU7z71bwLx
6bOoW5zTQqfhs0AGElp+ZpeYgaUIrp1Mp96EUVS+CmURJTtaF5E+p38evgHC2JjwfEH2P1afhHTp
nvU+KbfPkw7WpqWXQuTNt5+Wm2iHS1p9yV9ENcG3GoE1jetDstFx7cOc31WQ6oFa6jboo523ro5j
OhwYFjRomhPlrG+6Bep7r5zUh3Slzmjp//xvOnbgZKpZ2O4Koj36CTzaFFSN3EwoxNXY8+ejmzBZ
Aga6gbUjn8UPnhWFMhymKcjz+/TDAjVuLkP7p8L05Y8sIcSwnCX4U10MThEOKMg0N0Q4QSJncPP1
7JQvdAfNhjqaQAOCiaI8yUcVDJUBijPaELSkp8ZSWnPs18wd7kjdieY6N7KBDsNZEx6LPEEMsoTN
TFgM9S6iiVdOywx/GK6egyP79omJ4zCB8EWHgAvsN22n1Qm7s9kHaXpIruCabCowAUSvbTHluDSa
CUXrU7RDSblo2DWwI1Sc3m7+4qsU/DLYNW3jZec4chBE5LmCiZUG4408uXSAh0ZMrkqOoR0+2T6p
i0TBg5ex4+F4SVOKrhJdv3iChdA/VI4pODYpfIggQhrooziY4CaATQresfxduINwgIknA5mcCBs+
+MD4A8ujRjeAsiGLUuWoWy98AnQk+tlrSGy2KblHSL6H8K+rWwebZ+i8UGaD/pUNSCDC5SnD3lAZ
MBheSTjMYLUIP024QqRP+D1Zgxe222Hqi8DjeyPqlIYp7QnQHiNaw7/TOfwVENVjNpQLvIKkEzYz
6Kpoq8OBq//0n/eexseb7bPErx+HONqR4yG9qI3x+swGq+KEQB3Rk49lIrH3B3IQaD3O6BGMRgpy
CIq2z/xN84WjXWyjzQVs6uMV2nXDdw2dlpToH0TmUS0Ib7ZC/6XQXtNY1aYJSUgx4a3Ea2FAesya
nTrcQMgV3w2BsSZcOSgddmGQGmgY0aMDfPp+DuguhpjvYoelrWocxjiLfl2FAk5DVwmTarghd93T
AYoW+po+8aC/yjlz1Obc7WPwYnec3mW7Jp9PW/XytOTW9XvupI/VbL1VGigcG24j3Htad1l0rr83
gu8gvciw2m8FBNscd6XvSoqvTLRvvGOMSwOcGXmbWe3Qa0leZNDr4DSD4SXCCyKQn8PoHDa3lqN0
jHwFf+oFb9f7cgOFxbg+iXh+uNcssQ1dHTO49QB+73YHnO4TA3GojF3fLZWMPEQAQuZ6+wHMx9QL
C+W3U3SOxONNzvstghHGr4GLzkWTaf/MyRLL/WUBpdQwlnBL4k2E45t60r9bXXmW+nbU3phW6cAq
UWURvc5NDNiKJwNiKPo5DvfseKO3U4YvJvnbxHDHlrECpTZ6lbvqUMz1BZ2OFfDqRboop25V73DG
XfZHzvwLbfleKFzQusNEla1ujdv5iuausGfJBailLc2Fwoqy4lku2b08ladspzLtv8/sldybU3Zv
Xqwq7118SDfsvDR7K6h5u3yTH5Kd+FXwKP3Svahhdg1qF6HW5z/GyoG2867Ygag1qwGr0aYhV9ny
QfBWn43+1JCPlyeVoJfsJC9QvB3SQ3PqTuVd/Bqc+IXpyzw6QLzcS/vEwTjmNNoOZ/Je28M7WxOw
QhpTvqlxz2DpTDfqRb3UpzfPWp7iTX/heS/87SBf5Kf6lPleOO0RBC2KnXgHya4+1a/3Xb74NAEh
ddMUuMtPGp90tJ/+K39WF+NWPVneL/q+246WdFOXxvIrwwn6vt/X1jYc6QcoKTqi4QAzO5hHTHZt
Zafs4pn5Uz4G53pdrvUrAvGzAiSSHkU+Uv2oH8FvQzV1rM/hnvwt7Hp/pWvzsJXz99isu/V3oy2b
db3Pt+qy3n+P9R71bLVt1p9tvf4eo9tnW+yLvXi4VE3zbckjy30FDhTckHsMzsqZv/z7M7qhNof2
+xjEbvoboWInifkW3Yy/6LfhCgG8jvmRzObyoV/TI3Ld4PcL/xZUYWRM9Kt+5Wpv3p/xh3alAKX4
FdfKK+DvsP//SaRrzlN488RNUS0Ue6JYuLycy1WR8GOPQTuCVwl+dZvXAtd/DB5wpLYyzXHlnN7K
vbqMb/U6vbXHatOc0oN60eBPKVPgn917V6zon7ZPIUj+UeeodiZsjoyJ76VY1SftAszGQCt33833
8F7Yxbxi9IHh9G8a9OmlVMAYqKmGK21z1cGmQJq0H/3H/Klmul1tuMXYDwCxkAB0rSyO5K0TTX9H
TnOOt3yDtx/9xlsVMtYvlLZ0m+2/HPC28c0bwSgZ90fdrQ7fbcVH8NmC65Egu6nAD1nSUfVXp3xX
bkaLg0sNt/1su3W548j1ZGaJecQ4TPmdHzJG5YdoAVpuzekDbhqz8y1UWj6LYi7mRHGHrFXcu1dx
Ny/VQWz1p2YlZlnHvDGf5hOFa74xn2KqfTbiTxY585nzl+7fixVMF/3JDEZZxEuKP+i7MYtp0jMd
XnyFGa9ZOs8FTt6s9KdgqPEgptnrLX5Cf4qrFZ8K/1AvyV1jbonfLIDvu0gd45N7FlwsFEL6Urg1
iGUkuauXo/bM+HpxB8G4I38Tz/hvcRHyoFfz4qV47fql/3uYuEF8Q0F98+Sl/v2Duf3GlEJ/QjTA
HJViiauj6HmWrw+nPH5OZ5bT05cmrE9M5jcvixNMyP/qlVhj8F6k5kJqOMZzixUHAbF4C8ldf4q3
qV/yg8qqUp/E+qZewObExeq8v/oVQaEdh/ea+z84wV9fUJI+Zb7BjeOuS5fy3vAi4lbH3FUunnIV
1ETImiGq3l/bWz9t12tAd3Fl4ueo9HBPPESHmPHK4/iveAETRXwJSgd/Q1koX94MDZb2VYZzhnFU
ZtvbPJ4vf0ii24Yn4/Z9ioxAlinxS/DoBcrTPqsnFh2gQwTazNKFsqnmS3M1xAN40lw5eC6LozZX
rsMfY5OetR0y7520q5fdcmR/RsPHKB2cm2LRrMV61KyhEoFQvRflDn+v/NYfecSDENebcgquw1fw
I7gI/z4p7jmL7ZG9F4w+w9CYz0e+FCzMya6/zLRFxc6AX4/Jcw0Yp+wbJ5Zt8VPcT46a3Hs+hw0Q
NeEG7CkrMfgzflr8YigiBHuG9/LFMxesFekBUkHIgNSfaMHFPih8SbL7eydfzMmFPtmhvra7fAHO
uK8uH34ZN4+blpzay/fZP/kQyhcEn/ZibL1tuGPLEVcd3jELYjD5/F/4A0kTlXeRnUQX/T0t8B4B
VfJ3jIkMNjtsULAuiGhUJKTfKgMWkdA2pmwFBO3px2CpElEXHN+PRBi2j1bhQzt8rv45XwZHwvC8
XbgHTxU7RHn2djkE0D/8on+C2XCVLkG7epRr4+4vWX+OGUs/sVZ72HU5W0h6fK+/y3ZG899pr92U
vLGJO2lm+Tp247k0i1bmMiAuCdPp/uf9yGfV7Hv8bhnnbJX4zPw/ZRGhw0rVnnFPr6Y9NvmDzEtt
1sQ/0tCF/RJIu0GxHBKfo9JQpO6JFzCahLCnJoKEJsCFvjYbfKpOzYKUh62Mk5Fpg7FrHN7c4L3J
lAXKoOT+1tYKQ7ed56qrfGcAr6OjJ2M2P8ao7AfV10HH0NlE0r+Krw1CJLJK85sOPeCm4jYXzPzw
AI5ahyKwbIA1XibqjhoeCRHaJcfu3FXquzdaBw3Ndm/pR/NkuGA9y3VSaiYfGtvkFAOmoKM3l0W8
5cSUQZ3hUDQ6DN5Y0y/DMcehhCY0NLgLbAjNAteVtBnvj5Hbs+rgKgH5yEqIPyCiE9xsnhp3VqR8
AyOJIq/PZh6yyWbbxhuKtsyhqMO8TsGs90A8Lr2lrra4bEhJ2Bqo3o4vwi9oIBiRuZ7Pk96hHgyx
Tw4OCEnNS0FA5BIXTzm33sJzp6NzGOM6/m8F5AV5dBELyedx9F6E4RwB8ke6wdAajZB0s1ajhCVR
OP6uee0w3/dEdcsTU9uUzfSjINgaZ46iWTJnVWXyLabYtOrEvRlLPRasLUhyWCjwXB3JW/HRey+C
eKNAbpFQ4FtkuGnvTb+oP0LW03VOJQ+diATs92+4C+dAhJALWipHnuIWPb0t1mox+zQT18Qf+MH1
yQsaOnyDE/gq/zjcYN4BKyvisNAuIBuFiP1svDyNbScMjQnhyD1yfFP8DIJk56ftLO5+ZVLwwgZu
FkJkhZQo7LmNz4uCHgrcLQtw7fk4Ki2ngGZAOqRqi7guPkakPbLO/f3UM42cQmxIKy/dFArATPTr
9fFmCCoefTlMQmBteYK8InOwrFaeFLDQlTTPu2ed37yih3b2gYQVbj1Fv+sBvW56PkGMtJW6ElGr
3Jlu9VmiIBU6CvONC94Nji5NJimVrFU0ePkrjpUt4PoLE+h0o4AuQnuFl8cKvU5OP5ysOJRzUNAx
zoQmgmXoqsmXxJqYtDP5LJIJhxDMMT/SAk4Dk44jhyrsxeZ4bcjjtzH9QdqWSwsirMITsB58SR44
GG1rTjwoamDmkLhK2UGr+0WeveCotLPIrlfMjy5wmS5iKp9A5pUtPaTuBlpHNJbDqZPGByBlS666
xz7IEZNNbfAqViOsi+g4CtE0zAIY5AQiWauRuRy0NyYQ22XBdP2caCvx+TnFBLJkTtNO8G9+8jUx
iL2TrRzUT7fk+IOrgYrzyrgd/zTWnL6YTbWR4XRCT4b8A5BGdQEdMOTYkHA05t90RBjwjGyWDCga
huDAoDGyQVZ/YiEu4LwBJXbrsUVhDcLYBPdcSAjD7iGWgrUjeH6HdMETzjvQ3sEksvV9MTnGtspR
C+dP6kdO4nBH6Ks5pKuuu+QKUoA2lM5RAoi1xnqR9lR56J6J5uQvZHu4zdPMRlQAH1/GEtyVO2d0
MSgcwhtaLGEwMy71eV9vPgpqbnJcaAf3VuXk7WTk3fpwToTrl/ml2PEOCcH7J/ylGycwsQ5DBrAI
f7xBKcKbZrbCrIQ7p2IYPcUdT33yJv0pNVCprX35WrMw+yzuArGg/1IGoH8WpCZC5UYOjCCoht+h
20LBYMMzoDvFB7hcHIQ7/AdtQne1fK7BVsYUBMxshKQYqz8cm1xG65GNhnPqpHaaFxLw3m0XNPOV
aszbwR9hhef+l5sDtrnCxmeCV3EsKDY1WRHDmY+IC75m48KmvH+632Z4qBnlXH08+JFZId6bkRg4
ER4NwrkFf6OiXUV2CPHzTreosctXMmd9UTiMBm6+oa+C74qJ0QC5lujaMocVCIlRPqs1q8pner0g
kn4U/imsKgjaJJoh/5F0XkuqYlEYfiKqFJBwSw5izjdUa9sEAwiCwtPPx5mquZjpOcdG2Oy91r/+
gAGOpyGJuLn9wMnjPKlba0zoz4Lie8/BAk2xOWUh2AwgMsyvcCCTouIz8YRp3zBWHh7f6ea++53C
q0qMjAnREQpsdD9mS1wSd5IHwLGufrPgFXB9HF88PQb4MhcFjYWlB5GLtZkfKM7dsUJIja1dUR0f
8LvZI9BplsoPlen57cEk4vhBC8NnhC09AucPjQomd1+TD23XbPjQrcVrWQUs7O6xU4LRtQFK/8Hy
wKh+k9XbwYaY2QmsrweE2X+xpDIbOIFrWD1y7rymnBaZLSTTMnYkcMu73Wg2IhxeYNoXa8SW6RCX
sETzXl/BFVJ/uKscXIiKeXPZwZBEZLAgkNgeYM2xcLSghnFN8MOAUVhvDEyoS0bgfweJXoYnE5br
21LQTidefhW2D4mdpg5P6TavuitsSTxji2/Ecvmwp+WIiy1K+jMQM/M3TB/HAAUsVnhE0pkDH7yl
8L+i3WF2/YK6B9Kp73WmEgu8ahUwm9LDleoKjgjxdn77+o4PS2X9j4OL89LXm+wR8qIhXHKvcweR
UAphVWOiRUqWJX9sGhZuKvsnXx/l/+kJfxfpOVIiJq8M5kfGnNeEOwX0ywHJj9hb2O5vdhFhRt0M
VDMOwOFXFkENbwMfIHYQFuv8ri8Hb78jqlgGBpnzrNzXF90ub+6dWetgPw77kFs0FB5DV6c7c+Ix
GB5WJEGLA6WNynkoRtClsNFzkEjhmTXGFFUMCRjhKzVuquLjYWUB5XTmwHqBbI8+ozpfjrmd06mk
VyabXeHhKnXCnApL2TPjIc52821shsYt4pN4B4CEWBhf83ZKlkMZ7ZbM8/cPp4q088uZwlte8tIQ
Ws3X/3eDCFzkQdH20xPeXMCp1xLrX+4kJQH3iKGrhd9rYxUnyJzcOXxdPBYLW1bC68KsYF+Yzsud
4wiarz+afc7n7EYSRtrkekOEGpvcjXNinEmpfbnn3KFPtPmgbHlGZfr1qArhv82RCzl1wYE6cKvr
xFdfNo+qgMu9x/0l5GZR5z3n54LfxPfMEWHbvYdTISa5cyqRz7a+piZ8fHBHnpxUeBWT9U9ESzEH
NK5GqwmEHegde/ZbgpGHopCfDForH6eiYZOVzk9MIGAY8vMHr2RJz5OdHC4dQ9PEZI95vkOeTkv0
ytBFzgHrJ2eqsDNfnJ2C3Zdrf7Pnl2QlRfm8vvZnMODW4UBMvpxzj9vuxXJVFsmJ4EwTU1TY/8gI
pGqf3WZSPo+TK6Aw+FjrlJhTpMOlx8WKp9GV03I9fAWLq22Y4DL3OF1bM4bUjEPFkE6PFSVsnfdg
nMJRAnFF8vozbG5IMfILeghyqI70eOwMZeN8n3Mz2OqpKvl6FT27HmbBGbQfzdx+Lp3v9T4WMaek
rq7XpewR5xnjB0kzBkSPdx7EJGhvkIeGmf/YGaYgqHrwCFiVNsME6EmCXXlgii+X17A/JxHMZJva
dCotpVPdhnwSLXQMZg6DlVkO629bmJrVmu3TRbVGhKxxzUxEMl879f602a7Zrz8hDoFHhsHqoiPc
mpmJLzFmhCxSwA0wklntdfscjeOxpNtAdjyVZjAZ9+5K+xVmt6W8aT3ovxYjHTTUKlp5k9uWRHDT
vtgtGfARnrxLPQQ54brCGoVCD89TCG6b18/7gPyqPcbbJZFaZnV57CqHDdCDWbOhg9m8HerO+Yjc
d85XFjhPHrPglRrpS4nJh5OZt21+RnWf1lMsfF13iqcCsnySPlwJUQrWuJPoRbzsFXcn8gnwysUe
oQVZNxbPHkcbQ1swKVE2CKBgly6+XC6UMEqpii67hAwITUS2Fklwh9DDJSxu0aIpHJhwkscOy1aR
ouLkSHieU0uJPcZAo0Wj2uOVgMEK9Cg+ctGGiyc+V5SDTGkE2LaOZsD4K4HDM/d+bsZOG5ah2HqL
1NJh33wMF0LkHgrl26u82Ml8hT49u9JQ7Znra75q2jCwSJWWf9sAzfwM1txAey5b5xlS1WJGVYbJ
tIcHbNdwBreLhCvflt1UWzATVblne35y/9vrTLHge66EmWoL0c8CnqlMpTN9/b5KQxSsPxm+AvbZ
gk/Ch7h8ZkZIsmbTe7Tq6MRvf4Ud7iTj90ny2okonWwvn2pP2+56+mLj0D2Mv119DoVfEnUSa2Jh
WaVucHD5uhDumVNi1s74i3yuY2cs71BSIePFKDep8REWG1/mtMx0OwsV7uiBUs3of/VmKS2S/e0s
A9AsdIv1kjlhPOtWfGTjTfzRTDXg58ygax3+AsEh56f593eRnubbXcPeZEAlw3R1/YgtJlvT5Gdk
FkaU7YvzGCoQvJyB51O2HuNups0GxG6Uq4Gyfu5ZJTCx/x8sl/sSG1/6B7jYkQoF0Wl1CxMm1GmC
jfEfHZ/72LL9TMLBhd+E0sokbi9FpZH5Y3P78cQZvC44afPcK6N6zlXlJ+TYMuq63DgkTpRHRci/
agD3sEe+LkHdI+Ox/9iNSe2N8nT6MYFcntOXvSQAiTxDT7WSv2Q/apyqcHQrVLDs93eNx+1jPrh/
fpbcV/4u9vvM+OZP97UPn+ZEMiaL+/a2bk8o0GvUQ9sidpCpE/g3WUBr6QzVZ0uYJ2suhwTyAGMW
mF/6Roz+wthEirghR7Rb3t10p27ZcWzm9+mstG/uggMZVSrzv2MVQi0en9M5C5lDOeKYpftpOMnN
5jqmkKAWaWn3XDkno4Ii2XjvQQoJvEYr7+J6nFouQWV7TKUTQHWOIvZG9h9zRe2w6CPMRfLBCANH
gmAn4/2Vm7vu6X+LKWuOFBh4zTiZAs8Tfs4isGH2fJRTcAfxInat29OPaLM/yechM9tl9NQK/gHj
TCn2HvvGk+h1rE8ghGnh4OPMwoXCUggs77xg3/oTnIyqJXy39ljGjtFPgDw4sC2vpExiNNvgOGhp
TjdNNg0DgTJ4zzrj5R1w0VHhwKM3GAItBXw3oAkNEW9CyPuBYi2lvJ19zPsG0MUdmWQ0uhf2nGOx
GgXv1WOxfrqVJUwR8buUNnq+g/AIv+wZQerBTdgcmIKkmS7wJwLrGtkfw2o/S5ZSlVsv7zEn3wTW
NKmRAbTx+NwZMZvp6ugiIYJpmG9TF46SZCprba5Ghb+ePaxuf/+pmS4HD79asSOahR8cbz5bIWWL
w2DeOnJgwiceL1fpSnQYf2BKqsKmvgKvaovx6uYmQUbI8zTbQCi38SPwj0FqP6xjYZVR438sPDbM
ZLnSoLpqB/h04nzqKpcjgUSbfFUs3j/gQBHk/yHTg5OeRfoDJQGAZPrnNRncw/bvCtGCTU1dJovS
WGOwbV2EpY1ZjG2nxkywVP8PeuGchNgV2imfzpGLvlOlQvyYAhl4rfuFaF6seTeJkv+wPsibfpxT
I6Bx9WQ23WtlHAnY2fSqwdliK85zJq8Vw+2D1r4QAex83Y/HZsUANaj92/Hly4hC7vYovNvxYYpQ
LdqXg+Pd6Ey7DflN4lCHpOFCfqU4pU6CCveaK97LYTV5hUUYxaadwfcwKUIwZ5mzet3oE/LgGKLD
iKA++MAdfznjLzkRQzgjmb1LmGVXFj1xivC/ti8vXokz4jseZx0rAdglae7e+XXs/NQAO3nGlt44
2kqFCzNv+AfOlDsamQeJHMJ5NkeOZpFFASX0HT3RYLqsPhu6DeTcAHweUuvYvi3Kyvwzv/atsRXP
VjTYoGSTsAEO37HZJEfq3wiTQ6s68Us1M5mX7ptG0wg4XIxSNMIRcpBoK7gl8+CNyrAZiAR+Ao0Z
ZmDoZFnop8c66Pa/z5tLVCkacrb56H4Ff/h4sT1efPhl6bL2MigXsjWRrRC3py13NkBiberuh8MT
Nb7NMiEaJYHyssz5hHekUwetw+cVjMccTg1EtjnhD+Y92sV256URECKU2pd3h3ijW+02DbadASeW
Q2n5mLO56NK6IdbDEOGhrNH5DR2BWa+J6H08I555f8qDAKaMLe9vol26sPNYAi8o2q29W+6GPTaP
wte+3apQhZ3qVAXVFSY0e9kysZbp6XuFF9x5AW99+fE+551+VOAd5LZu7T58CWLqhQ3/LhbWruHk
yBxOYzYnKNjNWVZZk0vMxSh5j9KGw7o+W8IvZ+iV9WLuMNrJZSPECxSzK916bkckPZl5OUhCXhZa
iAAy9ZlDgrAPOGQRvqKrfvGFSzR7hJE6XYYdUlB8DjBdMDBt/ex1S1j8cly/NV5z7ic0YjvlY9Mg
Pg/MJN6mf5UnJoE2n/uORrxzLoE0REVxa24WG1xqmLd1vB+GneRbWO/ebVtrRkjIjg2XbFcx5Ivy
QQbi4MXDZQ+bwZdCAkgGqiHtAjGEi1RV07d5lLYAT1iYQhlPdZs9/ZSGDW7XbA1aSM7B8rYurHsA
oY2oh51ExzS/LTQPNlJEFt0G9wB3jJ7VGoHBrF8OVGgmZka1yxI0YZ6AJOx52kq7KnjR+RmNaBIW
KgwHqrAQQzYbksXNsgsoZ9ZiCm8ZWDeq7ToQrG+ULicL8pWuT4a2FI5r3Re9waTLnswLD5Dmcr8K
sPD97+y1xksoDuEOxbDXE87sxUt38mDE22GwbmltsWaU/dG54UTAuoJwXCDFa7a+HcCx4rDbyyCE
QbmFg9/tywguSI5pw7/dhRINuieMXqZCFsO64VHKU06DHjDSRDc5/W7JG6BEeVBWkds6vD/dQHTN
kKkYo819xjvm14HsonM2sk1CtScNOwHLednbEL9JcIcJFHDkMBzw8TmqZv0fCycADjUV9juYt+yW
0/tK3SkhTKpAD3r4coUFGQ4O+567rlxGDt6b1m3xnnHYouysrYFsPCOYbRKwTzs4x0rmMvm4zRr7
wBvAjDHeak4DtZiYoL/yp55DvXtY96hwhpPuvaPaQEsNi17x4MR+wBZPakCEXkDqLq7HiGwkzaqn
8mU7GgjnZCubLFLNK1fcFMwD7Wyejj2NwgTGcLN4LfLVOMrpv6g9rQT5KOeKNOyheNAc9evkYT1t
InbG2/gSQ5B82EA+WPzC9sOn/e9tfywMaDkKoKdrSCR+pR3hmX8vv2UxwnJea4Mpcer1mikgJ2xX
3x3//ZzFznjXbbQDFPBqyfYmMdj6QYeheuUu9oZuaMwWWP1gv47ph9NC6B48VZzPod3heZILixy6
XO2VijFxa0QCPyVTBHxIa3ipBtp2ePwlocQhqYCjA1u9c8cbniQk62s3cPN+pF0NH95FCOe8kQug
tYG4eCD4cGCbv0y45t8ALidt9nPQzzlk4L6/dLpc+vxx6EC2C9oAMjOiblH4ozVBNQhoqsooC0bE
GBAobLAHJspm+yfdLcrXwrhgccZqa41v8IBpaYsbZCmQ5fsZoqaSgyAAL7fyu9Ec6yl2JY6+HSNW
2A0SnueMG0DAo4K4DOL6wyab0ZMtDH1jv7bg5pMWxroJGJ1EFHUYj9dH8A2MTA4a0B7HDtY6Fxj7
SKXgROFsISpeY3GCluRm2Pfdk8TroLj0OJpCCXnT4Y0uwgN4hSU1XuEfuVH8ljeAmfkU+ppZeqnV
Lz+NidYR/SHWZnTJpNfEwfdrP6bPnXpCfHfk943WY9yeB00AhjnWUASQBuI/9zwOiIg9fuuy80ou
uIoUXxaGUh8nqIAqkzaXSB8oevpWPoqJdd+Lm3yWQKjbInHKm0VJSgwdhfcOYF1GzNZW6Vrff8PH
15VWaW7iJe68yIm1HyYekIY81wnecXUafxBrMBSA8BbpEu9LRMIBzVHZ4Ak55M8gSUsxxyDBk3Lm
HwM7yUNIjCI9SHhROLwRTaM6X+D8QfMQtzZpqMLqfsZfuwGfYTCzSqKEQHbVblofCnC8YXlAhqTZ
BkAZyRhouRpqxPGKt3p/G+PmOISgafhn2RkzDOYux+zajm1+jbJIEQ3rMyyU7ezKD74qaTZbSMUX
0edWqKaGuDckMYnP6VfiWkEZ/ncrjM9BBYvofuW5uG4GhrRBH/5GMIuknnfBoTS6YUQ4WNlrKCEr
uz48d8lCT+bKdOIKO101R7/cPE6iM19rzNio++VCUXbKv48pf+02xUiGwYLzWVQjt5QPuYwKYgah
PZ+E+ttBt5lUHvnhZj976QbZsODLHFmYDMXz2EkRgEO8jU+3xmSt4rTxIx5rJ9l8l0hG6W71Gdnx
m2OPqaPxPcs+bKzfeAHOkCw1tnsIm9TWECePXIu6rJ13iP/fNHYY4S20Ra0wIEVSssOiH3AmGvEC
VGQBD0u9GVtDImpvNn43/i3B+2KWcbmjfUBUC64FkTbvCFlRVUARya0d5ev2iMmJPHXJEyRKAOue
ZPB7TmkQ95UNwlLtH1cRjGJMXoQNbAiN/BLzJrfmw4+nI0IytlBTM7IQfj8ugBjL1LlAMh3PeNVB
GRhUkgZUGPe/71LmXnnaNPaQHpU7rEa4663ssGWkq8KqtuxxiFveEV//yN+tHj4CaSioCOPBTkQf
sPTI4p6STVAkgEYbvODwJQIAyml3mbeVNmuiO8JV56/jFU3kK5ra1AIvG6PVnRHoqizgySuNz/gU
O5UPKd+o2uIw5p5h0bPXV/CWJ6ubNHuPf6pyoPlOgIqkQdF3UebPnx6taQHfEpxNtj7T/kNASEYf
gxg2QoGB7HXNsYcQjA0r5CPZbkFbby7T5S1ZMzmknEnUERBjp2sQq3gTH0FYS7SHH0ZiSJR5i18u
rDHQKn8yuJ30rAB4tRxQvnKUN1yRFPHBcNf49tPKnkTyhtwd0OYs0mdffzxXmAFMP/bbv1uPq2oK
w8s/9s4fum7muTgzGo8BfpacXXsU3eciXQDv7kY2fDK+zYdtRZ0MAvrDA/slo4G/manM37nja6S0
Y3xiQZGZpIpHtMMs0/oobHNU6bDSZYXROsU1w1lHs5Jl7LFdcq4lVgomqZpSRX1moMYvb37Wuiwn
XB1HsinLZvWjQUFiDv5iO2C1WQwfwDQJ+wBD/4ZMpkHwKux4tuBv9cCCehKiPLHxCh5SSQr3zTgC
33kikxjWz16XCrz5yBLQf4QliHyQoUt/dxbilw5exmD+pJ7aDqsEjilRx22Ingq1cOy8Oa4xewXG
Xt1/mA2LCwKUIhSumYFYjnzpC+JU3UAzckEMTOjpdITGYnCrt7FnlDfSqXffKPLYHabxHANqvDs5
TIzO4RyGVMAJRHhtnU9vGzzGCclAajpaKwyxX4tqt2DfXnK+4nJw26gU2odsy6ib0E7zTrKZUZEt
QBKfO1QfyoBBq4yVuaUuGjgqhbamVUztL+hyW01vsZfkZ1Gysym70e2fFLB1QUiob6oI74PCATCG
5V/NIIPg2cNW6KD5CpK3jTiPk1uJg5zaEiq88+a/EMJEMk4TzeByRdgaAWxIEn+IH5SnFWT1xmw6
R3VfG5lqQluTGeArF8GlhEw20gykCcP4LGISAXH5xmg4Imtny5MWFxxv7E5UFuKFiqW6DU9BPvQP
W8NdPxacCZ6T0gpR80vwUbQnlfW5o6KHCGT38PUlO6ZcRpyH8yr3mgtrc+87WiqAn1hBQJlHjIhq
F6cK1XsVR9rQ9gfvMTTX+lb5Ra9UD1VyghX+FfIZG2N2RQC/GcqPdwSjoHMQes3G1/eSyaiZnMbw
qonQsKAnOdJdH1b5lF9Bwfr1Xozp1nBSZzjOV6uglakJXtB1huQ+JtPVv5VKu6FhYsnmRmaKsMLC
6bkH8Sy5AywkaY7ObVtMBR4vab8MelpOf1vvnfempWTHQ4r+HH0sTIbHIWssRoFYATDZJrBwsuf9
xuEKykepRM0V4g7zeUZfvEqYkXxshZH8DesKk0t5QdpBlo5r25Y4cYauwIOTOsSAp/w3cJQGNxh8
yjkCztoREL/xul+dWS4mhyhySNiDPQ5Kka80YamVBrKHMUdI4/BNKBsJ1f18+VhTXCOT4A+XBGIO
Z664eJ+llZRHMTXZIJ5GjoHqiGLuQzEqc9jzrk5uAQSOC39H2OKTmc4vDzfFHB4DqTtjmeH/jSi5
+EMFS8vu/9Ql1Rx6fuporn6o/S7iRVqyP93EwdhxPEN6wHNGfPpTHwiH191R47K0+aF8EOc3H4WL
+fHAYRqvunLFb1twt190p6U62E40lhA1x3hz5exe7vdsE8XYieG0x7uX+ZGc7sq8nIngvfCzDzne
FlMQbF/T3O8c/cRSbR++fsKiAX0Yrm3dgnSA02SFi+ZSCi43n1MSPx+4JmvYN0+2dTbZ1JHYs9wa
GzUgWbtcM7+arNDNYe70GRRa8YaqEiXcm0skXzzUf6DPQc/mwH18IwjWD5sJIXOioTDymbNYPZIs
MtV4iP1eYfjHSHt8foeMKXD2C3SzOSC7CNh4UvgTNmGA8eBIwtbKOuW3JzL7Dkc9vAPoSALyTgcn
VARoFfZlt+tgyuHgX48ln+x/IcDzes0pgss45CROn0QIgY9EEsHHlMVEs4hoSRPOH78dbPSitLcS
ac9Bn54nnSfT21LrYICOnTJpk55GztvjZ/CGxGE6/xs/0CMSnWJM8Mpq4AYwgQqFPBJHMJiG0x+7
65IgM5dGADmoKxA1MSFyozP02pkEEjoSQ1eM0WQK5nlPMkSog8fSAJvjm9cvoRJNMEL5MGLvoZhg
x2YTwLgrMEtEdt4P5JnXlYzlY7XjgFTW+ayofUZPBWAaieW7sfOOub/E81gVPkx0bN8ZHn08FYYW
jNnY2jgC5O/svtdnE/uF6V1ly9gfUJ8AppgjRhVBbBK2DvyL9Fj/eVAH0kkioJ2YCQqaQW+CChY7
RXsgz9nv2x+iP3X7BBzcMux6Hdim6VJixat2HabAjJyXKpFUZC6hYxROvA9vfdbPUPhRflV7CrcP
eOUvgxj95aDc7DuLCptzq8dBcTztOTmTiFd9RIjAsPtyTjI9xcMFAxN0S0R24D7F8Y6hN08B4SN3
kntj0Lx8G4fZ77AOQN1ZI8Mw47l7+DCtWvwMgEe+X1hCPigYwMlNmZO15AjltEJnJ5qTF1KcQDLj
M3+qmFABrtsafG5czepFufIwd14fJQqoXbFRegeBFrmrD1MICs0Tgk606Kjp7ZGKt2P3Fc8nEzYq
48mxCZRNwohG8AMpFVhHPIWpQRm/QivJ48YVOfeefxLQmfxsT69BtoDRH+oi2P4IGAUNuVVMkKl9
V1yYyU9ARGYMGOKhraM1oz1JfLqpnjQcMEMKKBXjSzD6mP0XisHLef9CvxhNGwKkcEohGZeBjUxf
OvF7moUOLx/GprQmzO8Ej/E/NBBoeM0wdFXTY7tndiPm4YsRseyXzwNX8i49yDFf7PMUV/x4SL2Y
kMU7OLjZIxR33QzDscGsUNhqCbXVEEWWYbPmwBzWMP0CqPAY75KOZ2VH4sXdXYnMhDRZHGkwpgFj
gbefkZPxo48NiWJ3q1LrXsC4ZmkoO8PpulFWReWImLPfoQ6NBmt1jqJl8iN4hPqNO8grg8Mdc3wi
GAeVVRkkpQO3o7rNxxyjcDXUQYMdqNDxpH5FPAA6X1ZnNfiIaEvQFsKIOAjnEnUt9pGtPB99XaX1
G86ekvZBrcNRDhQiz8b5XBpjZ1AQaWtBf1JZXS/+F7NuHIVTfs1InuniVvjsmp4hkr4hUwFLnnaC
vxu1lTPR4R3f6AowXYUAgGswuEGHgx4OIdScHh7338zBaFHDlE4N/Aerp27g+npER2MMlYqdP3qc
i89RTv5gwn1uJFy8thzRE85HKBMasCIW9SkWSqk3kE6hg0H04gGz5d7Kn7jFiW+BT+gTfgYHxWTG
UsJuZarMBygsPX6ARRJTpAFgNljOUwYdtUutUMsBrDRcEyGsyYmP6Cy+7eA1iZN9c2e/+0QvCqo4
vaakLTZwj7KcgwrONAS4HJH4ucUB4NlX8zdU4kyfNsosAZOSHh+8DuTgUTMg5+CDYTNJMBv/hSan
kjastjNYnjrEfPQxoj3WnYaKRHcIVb9hTKkyI3HhYPDAJljA6tgFDZ1mhiMQTEAsBwYGZKcw08k3
3FWIOB8VXjo0wrhbplVwb2wtjfrGRSbZv4MWTnaNfR4mJ+6jjgo830Rk477IL0T8uMhbo6r9vgky
cHeyQzJLvM94M8aFp5GqwIgDIgOMzKgemXGgoG+a9RDK2ynSZeWFuNORlFUSxgo+eUOcHHk9ORMd
Q3qOAPWiUeIk7WWMM09p9HUksPNtCfiZCCYZ4dBnY784EFgzqCdbuERfKF1DSLrWYcdmwGNX8KdD
tYtBzAbNcY/J2aLVPHE3ejtf8txwckNhzhsyRZ9U7FLVq+vpm+6ks5uJQzpLF9Q0bNjQMSBY5kR+
hk14B6r5DkHN6bKZuBIKUV5jTis0hdzZPbOoPEo7d7KYCMafdFQ3mCK4I+wa4yjNrdHDf+bM7tS5
4OClz5+BeM9EVzyLUHRPYNFjH/7chAGMIS+Jn8PKntLia6lTfO5RtyPF8Md41PjMW/ls1S9BRWZS
7I/Z15HPcw/nEB4wr0O8i/T4buQ+qB4FEBzJ+Kh/DTR1SyRYHoZXtXmhWv0ytLuFyAY0OF6pr2TB
JwuguPXuEx48a5Dpz6MkHLv0CVthnz0RoEIONNXzStzVDywXgn5iN3+5bozgXxsgCbGdcup5GmM5
Gw/0ZPY9kBheTVmu2+8aEh1yRYQM0IChCNIL00mjpq0H5jLRW9h30YR4MOZo8Afz40i19dVFH0xS
KZnA9KjKR3a6eC4gdZSLeMnm5Gaz+gRV5n0GGvZogAAKBvCD05xtn7XD/OIwcJtnY6yPnYxiIkC+
AszX2N0y36DyulnOY4t91Bm6jTQbHfD3JeXoQ94vNgwtMzYAimKV5b9Q+TkRblJYgY3iIYmrHjfG
gSEDmxuZ6/Szzbzcr6b99Ok8RbsIxJ/KR9YsBqBv4RfvKARPPiRJpVjlUGPZjt/+kMEOu0ydkUj4
C+GbYqTBJRHQ5AWbZyOcRhmjyWT+2MjeyJMC7HQTl7pdm6LtxzevQaYreXQeQnbM+98SjSQkzVe3
xJz1cQ8niEQgcK5fHM6QwDFYx2Frq5LqQ9SdkeyKn8GbVHyZxe71pz2sD9aHrYWbd9GeKgyh3gPj
1CGRV8cZ1qgjyONqgaJ8IE8iZJ8ARzKGodTYt+s6ynBuO4lX+afafFvjvmkrS5rDpFlrruQkqwql
96Gd34HBTQB9imJaDMXtz2oIbzZ3UvNj44lFsa4O2qo7G8oveuErrAmYGdqC2JB+z/IcieG8nao4
o1vlETro/nnssoFq266fi0fQnrG3U4Zg8mxFjAV3k8TYHXHug+/jifQNybkxDjAh4DjIbQ01HHuU
pM77Qk4z7nuTfTwd7yt05hiXoSHxU8WFbiuiTsrspnaqxQtexxhDv/cUFl21ePpnVuiDenqQXsjY
1nJhxIt3LsX45Nzn80Sza8FIHSrR8YABx7l94U3EYRhNdm5pvOn7Hs/Uyf1Qhi0n7QBhKs9prgT6
5/Jqvaz1SLHGQWI0Dm+dm6QDv3EC42SdH3JC1uhTmU8glSXhKiwXRMiCkzJXPINWItzE0kxbc2Yf
8UdBOtiGN97K7/Jh0s8STjqFvBRKbrYUVuOVeNGOz317hsT7v1oG11L9zFsIte3d0EGDGYlPB6jV
CZoDVhhDQ4IFd2yxJQ8M1xMlxmUSUu0EYKSDkDS12KgWcCo8XXOoADqQtDeEe7Odi9X2y5DcuM2+
Ictg00XkutCcIeNuQSYhbPKynkeBFhTu6GvA6J6eB8tI3Xk7pPiGXD2HASeBlnpQGqzKoiTsoei8
2UBJqbd7OuTez9fIZufpemLQ4EL99NLKPR+0FQNMsNcBPqChBZyQh5GJBljmDwBWOrgQQNfH9hGa
I07YAAT9GUL70+IpejJub6zWYdlYoxMHT7lgy+nP0Pxteh0N/9SMP0hZSph9fYLO7FABIf5AsLGT
farRSxuuLriY+ECbC9D3CjTbwPzem8xSBp9kvzvbp8sQPwQMBI39cIGTYMxMQwrIUPCYdXq3Dcf9
Hhchxf77chxV7g2q515YEJ3SKcHTzRmr6N7jSMPS/l1UF3MYESdyS/5nP5QxCISEYmfMZyeOaFE9
PmAaW7TtKNFPjHp1eC7NfkzPOpNnk2NePpA52Y1HYUdZjp7GfBAQmbtjmGS5JRFAJWwEim7QNnJm
+X2S4ZFd88Sob1sh6Vh3++fyvmzx34RpMLI+TJBZOZrxmPcvh4qpl5naVrdL+9kwInYIBf7nFcwy
Z2LLcYfnyHs1/lp166qC/caqqsc81Kf9UXl2oYBr7nzipivVrXVsM5nsip7gJzdn5GXxEZpKzLQ0
+OCIfSXSc4znLxLKs/xy77cdp7Oy+oRMhykVNUej0YcDdU5GOP6T9GPGavBcTrYTedlzIBbMcowC
CxzalyxC1IHvV+KQNqrnFZi49/htakt+gxp4k3gtvUh0+nn/NDBGqU/SKGaQ8bG071oSNxjIj3rk
OPqsBjnX/F7c3Irj8+ZVf1Ry7w9JLekqx+JQ2l3ezA/ujDPxgmHOd6lpzSD44qsDudfHbhEjAiZu
R9I6wYPYa12MuleAxrLDkBFXBsnMfkfOnc/exbwPGB0fBW7BpsYgZdU8MUXbwfkDiSZc4BbQQr5X
mf/cMXcf2dkvGE7688UMeCdL5l21AGaLTbntCK9g9mveiF+FmHmBy/SdiVDnw0kg4yP7Qvu5BTOl
RMhPpeg8HNgmwsTs18RGq0xX6hOMEuJpS4flwALC9vz6wnVpqTnxPP/DiowbmMJffdp8A+G1uz9t
vMPEC4FPr+ngNbPUMdRkkg5CO3SiKfFHVnaovl4akm5FZHO1Unm/oE+fbkddM81XbcGEKGHXoIyB
n9TuamtSGVpMMJXLAKyf0ZrzdQ+jY5zYr9FCelDj6ChnXjO9AtW6b6t+Xr2ndMcYk34xJWB28h3N
Y3xdR4CX1e+Ec+5+98ty9iyGXF6WL8K11O3QMI4oz+LBmuWnxwbtjhVgN5X+cUfw433SEVFqxzNc
3ZSD1CNMI+961Y0WGW8pQXe7d8GGg88pBdWD/g4/eIJure+/ZOBuHYc32Cusf7zCit/sgNmRzBgF
zdWMYDx+m7Tt2+lTRsnyAhZ2hWLxHbu8QsXlcYBXS8BIJdhyhv2/m4rLDkXGfU2uKdgRg79MI/f3
pCSrRNum7c+DEqHcaJofT2guF4Wyqu8nEMGE/wSt/4Y5Sn4lJOKj0U/ZeN0oqGOa86fbf+Td+Psz
UuHu3bf3ZC60q/QzTWLcA/BEu6+qftmmftNP4Z4U/FT/7Pp2UQg7VUSzgkDm3u8q5SduLmIKywPl
bPfb119jlfK9X0/w+/7cPVbyeC1+EHg5OHA9HpjfxN4nW8gkL5Fqo9qMpzm94WOzyurEfkOxJcQD
gIEY1i/tllv2yB6cPiNjl1gqX6qno5cP0p4rodqjJjVrsCnRTTRfgfCRRyq8NFMCFVPZHCwSWQTw
IYE8JIhdgw+WOhhbMT/BDQtyAR8KAwCnHWakUmGngJTHD7HyRGd0VvoangrOmAyXuwvD2oQYRDgR
0HMJqCfdC1EAXsxM++8cxIO/FmY9948lEDGm2yOAznGgdtB9dtgUU3TBoADUIqLS5jcnsE+QATKq
kKY8dA3w82Exdsk7u+dCOHVUEy076DAfAfyrdgMMBMgD6MYQbQAO6z9SlUj5YHwjfp0BPGRO9bF6
xZJwRhpb5WMYItTZFJRKkonEM+Oe2s2oqIcyZsMOmRYq4wegsc6q2l0Pp7qz+FbEcHCHmMaA3wom
OoZeRGdrM5CihBg5ijIlaK4Cpi2Cd+PE0F7/I+q8dhvHmi38RASYw61EisrJlhxuCNttM+espz/f
tv/BQaM9PVamyL2rVq2g7GiCOQZz4jOHpcoyAuIhVonhw+iVB1QMK6r7RNrN4baO1vjoYFBN4T9L
35p6C7SXCW+I6C1z3oAt7PG5V2Hlnh/ZpZrusr2frXOBGQtUgGTnXCd7pWMkTTGvfwA+RGCMaM0W
RukyzCebg4yRkizNXvBQHqCcqHpO9Ao0rSmcR78kRkP1pheESRHaXjTw1NSiPgD0RpcXsR37FVvj
k/zNFJAKhjvSRNWiBs+ecLTAv+r9AGlGBKLHayFwfTAYuhELdQsPBPGYDLBXgbQBuCx2QIXh/Gzk
RA8Y6/I9QRuY8kKcDq/VCeAinZCbXMsDlg07sE44nD3hLR4GPTGwKDS1cROVG9SutV/qi++AKSpz
iNwPufVmJcszgDbNFzNrAqKBNCD38Aa6hgx5mtbjNysDZpQ4ztExSAvg7XULCs6BAo0vPnuCmeFA
vMEJgIkQMNPeAO0N2xhdtI8NOjAn4Atb3IXSWMgYEB9oVyFybQAVXNxhHxSUFpJcMNeN4uun4qdg
Vk72Y7F9CM9qFScz8+Sw56cFiwA9dWQm73ohhuosBGSXOJCaGQ8eWg0Wrc7wu9gB7pI4D9pYQ1m0
UZ0LVVD/DQNk3GhYXTGWgfCKsgcyvQeJdN3hQjhjoR5Y76N8Vf+GtG8xwCcNImDq0ur3oM+AEla5
+OiUjU0Ak0qDB7NwfeY+d3JHi9mrjjoOtM82jLn9TioXi25z2lxnRiL2v1i4a4Q35pgdcxtFf4NF
wGi9SRygBchtSDAtGac5AlLGQxj8GFbrYZnAjFKSti3Zvu3XmG7yY3ms2SlIkKqO5k/VeXP4qkGq
GgsvhTYXUlJtKLEWCewYfOLhIUIzDl/JvIo0lP74BC4f7IAMmCy8eDFUO4X6fkaWoRD6EVrNliJF
CV9NieqBSBV8mhAOX80UES1AvGBvdYOfwxGx2FnHO2Abai8qbRY5hk8UM9hDYAb1QC5DdY6LL5g4
0OJXwilllAsw0L9fgp01P73B9Ip2p2F2hSlZtZG31tOcu+Qm0e6DU6rnmtE/iya5Ey8Oa/MvJQP0
qHuhMWP1oE/ilTHcYhq6YWkms7pR/GkLPQvncFzrt+0XbTe7Qgra81JCiKEOmkg1RYEk6hHwv7f4
8cJmnZ7rZ/52XiEmo8m1QEcIIQ519AXna7+7M+wyn0JpBbyv/6PLcPWNvTc3+DRvMNnaJcxrXPB/
/P/4B6Ib7BiHtbmBnjDvv4U81teHt+/g/CC4+Nec5Rb6KIfQoHn2gWnEsV+PNJfwJJYypyfYaazu
aMW4VJeIESL3q1xyAZ1/Y2+YWzKv5MLO38m1hQLAKc1iABmI036JDQfZJ8S+CF0vWGsJklpuCN3h
XighEaLSy2W1h8ISzT8WUQv0aimRFfSmKNXIUUW2XJ2Edi/dKjTa/BV/1n//p61rFEG7+pBu0T7y
MPHz76b/7q4JoKD1NRIDfh8lHvm/R9MK85z/ewi/+7tFW4tXSbcaOmbGTNyD4Sr/h4D8f4/V1toa
gal4QPH7Uzz9//+bhbX3eVHxOxAm7qWtfz1Xel88s3gn/z0UzHQ7MKf0c0SF4qdCUhEjbesc4xqr
Zl8JUll+JV6g98k8+P0rfuokVoj/VvxBe/qiueJ+vDNX3Fe+4bVFRCB/xIP+7tr7Mk5evY8a3K9W
2Qo8T9z4/8/5353TrXhFPsPv65JBwKv9vZJGS1ythvNwrla5Z/2+XsWt4ve5N17Ff3Uv98C6eTNE
fGiueGs2/JXfZ4OvwMrNGGsLeqF74nbdA3X538fofZLkfc0VdxYfRDyZfOt9otr4f20tnlrcR7zt
v5/ivsPT3/21NeNV7tNymzgoFfcSzy1uFY8T9/v7AOJR/VU8h3h98fG4e86D/l78vzuKJ/x9kxxV
8rVv4sHjdTiJpxcP/Pvk4rd/Tyw+yt+REbyAWx2yI/wdEV78LF6GI5xwKDSXUSMHX9woCdxFPD9J
eb+vID6kuEGlgPn9R8xngvrEwzEAOVsr1Xs8i4f8vmE+xXjNeYiO8pW7YRxHUMTvI/57k38fQvwU
Txvzug1Ust+nJOGXX4un/HuJeC3+NT3zzfKC4sXErUQW8H2LAys+qcIpxNn938UiTjfx5/f5MT7g
tI+3bO/PlVd5yO/4+7iiaAKBi/2Qv6bY19f2xt4g4sQ1DBk9YtfoNABc5Qfxu2HHoPrfsLMJOTOR
AyYvussK1o33Kbu0OPnFKzxSWHgKED4C2xBLYbJvrZoctb07T+RjZDwk9Oez4lP2+tWPNlN4b6BJ
gMYWK7hqVHUVQW9s5Vym0b9UAqK9Z+N9RvoS3no4Oayk3Rpp4lr8NDfVZ+gj2PcRJOJ9//9/oO7i
cBoTwiI+XOxbnviD2yovJf4v49a/2/5+w8zLx2ke+Iq5udOeZSRWjw+4rRS1NcbHKpXLCdqGQdnA
zUl7lO2fMjpX+YYlv63dBlYtEhLAZfmZTyyfKOHhIDg3guTyVzm66tYGgpC9mo7tcw2ZdskwJ4F6
Dcn3iXmxtqVDLNYjYy2oaLQ89YKdAZX2w3EV+wWFKIxSc08OywOGYg6ylV/KY35ov7CntTWP7qOG
e4KXNcLwp+awLi6w6p+Dk/4VDoJaJpi3BJS/gy00NeX9YnyuT5KEHoXGeGl+0kUilOmZVZLLaINJ
U/grCgN9vDuWMasF4zqsRXnTlgupFG1Td5eMBdTmIHsbSG5nv6eZLmAvUjGWBLPRk2NPABISkU9O
MrzfsOViuEK78TO9d/eEbQz2WUK4vXDWnDhbsCbFTuQS/Pa+AMHMPTSsWAKcizHLWM6dn0JQwhO7
Og/yAWo4Uhyt5gD5TueOrUu3HuESby0tmEHKlrqAsTDDK4x/oA1qsNK+Dc7IgmgojxICs9Ee6Ipa
gzbtgsF2+kW3Bahg5QLx6Sw+uFcD2Xe6vWr36JeX6RbQcwOJnhCQ2G8+lWsPUPRpkicS/MOPZ9df
mUfk64g0QnBpGDo94it1n75yaNGnwS5niC/mzGTbLnG1wKECVZ0Nfyi/QRAkn6LfV1eZcQYs1PP8
ZL+2G2c73apD8MJTiBqyvo2ILQIo/DDTt9jEHaDFbfK9c5uxZ6UKiTErm1dMJ9cjzF6sY4DZwSXh
YBLIvaGTIvIx2NcHzCnW+la/hNdP+2w+kzZi+BUTU3UlnpwctJXj1Yf5H41q+4ZB9wi3/H08hxfl
Or7CESyYdYPAiFNG+6FGAhSYqYQjSxWur2Ui/+CLHHXHR/oaWvsOIQTpLfRQFS3FutFwgMWUhwhj
kYWxVZ/5L6wHzFTH5DiSUgr9mPqGU0MGgCxdGFGAFHByGA0OB5xP5QTFuifE00x7ryPGZPj4HuQR
Fg9kTeZhCgIS4i2gUQCgQ0+suxq/qSXdCvE3OKa8AfCH3+k3SDHm23QuoaCfsVpCj4QxGeBgeY0P
02eD65JzlK7pN5g9jd0TFs0C+DffII1S+9IMNbQP5YpH02xgqyVc5cwNfRMPRrulLHl+COsiY2z4
ZF7Nt8ELMD/6BM/PqYnBqVznmjxR74oejQkH0wasnEZm47yt9CCyYCDtIaCHn11tWtCOcTzA69F+
QI7mLzHUKldyhT031Ju1Ke+MzwgLEcMF7aaSBTcJuZYDkiSZIkJR05LLUD/FcI26s6bc/v4x20Qr
PD7HYT1D3wRCgYvEF+XgxAnjuDsVynomONUG4IVWcJ0fr3Wym8ytoa0FG8aCxwqLYaMa4ZFm0UJn
gsiW5pzgFwY/jHqINrKZa7/FXPPreFwT6ipGQrB6GEhgQo7rP8pngj/VDxhiEV8BJLFwzaJoDpu8
Pz30DT60MMfq+J9N8gFMB3s4BHRyrJiwHPji+TbN83Sxp9dh2rOf5a9admFSSuWqi7KVrz9j+Ebd
bIJeHVARCC4R6d4IGsz9nHzJA4leWCakNxhhpGc7Mk92dgbQzPi5Bw5V009JO/X0ruE3H4jsro0s
r3Qa3EFYMDNizCU/YM3s3hL9HYCEneMLNMmJX1pSoS/0R+FGtn30HsCs5mlQtuwGI063jMz3jxw3
rk+uBOU4n4Z5yUKK9IRUl1xZaf0q006a43Jeo0aQ4TlWXF+l8IMT41bdb839WOxjy7OfQ2U39ocZ
0wZo5ux70lW7Zs1TiGEEun2StN84E/XJx1bYrG6h/sTCbSY7PPxG2jr9KalcMnQXU5R4mKcBLIz2
vodqMELAWTM+4/PjdhHIr+O4SSP2MFysRuS9XEc5I6J6W+k3/E9kMCVUyA/mtiSKPmHkYTKOZx9F
IW/vZSzG6aCzS/3NDwJNQ2ALZPXO80xm8LCCHki8dKc4SyzVOA0wlWXjT9xcfxGGybKbm/tSiTe1
jtoyr2VXJ6PTBDzRGVaqKVTz4I0LYxYst+fe2uvM086wldmpuByxRVP6Y5YfSAGqw1/CRSr94IOR
djpELXBFvH7RDbiGgyONUNqD/8ho2iRgRVfYMFgLbqKBDMgNYS0CUPNK0EaxGGjthvS0PLjCaoS0
xvY4PNaScywRUTmLLt8J939jN0/HMYSbOM6eZFWXMDfXCYTuwQPCqh+vRKSWUKyaJ6WLtn1lrgfS
KrTc9Jy42JhV/oTeRNJPCUpxnWtINuQTv0mmKy8WhgitS9ZgLXufwR0SoNIhw6iyi/eYn2PoIkUt
g5SUzGHctaekvoxJsjVi1e+/Jc26MoKOeiEBA7LTxhCGD1srVxmnhcn+HEG7aOz6auITuEliuCSk
ZsAxiKGcERGZ3jtAtHKjJxakSRGqY4NnIyY3Q5DqglfJSqYn1RGQbWvcovLcKisn2D2Q/9V+nXOc
G0KsGNOWVchUIdxPtLvgX/mAnt2f5rVEHWIPS6Ud9+NExgluCbP1oXbLIPgSMQr9txnf+TIkV6cw
GBq/KbD4Z8A928w0yKgqWjLDCfmYalQWzrBp+ogWWF0PmAnAB+iSXV5e+S4akeAQVJtiDk5Eqlvd
Xa4QGoTbVtg4KuO5V1+swCZHE7lFu7PrnpMhWCcFI/+MQUvmMKiZL9C7OtjVKhuYJQ9wmp6iAKyA
mkqDYoUiqTHuEYEWkJFKeAJ2f9dhJDesQxFvwNzEPZCAwTtSeP92Uz8Z0LK6AQKjpn+MyGO63LwE
fFRzrgkcTUHctM9maAgBoZHPPjREEzHC1hFBO2KE5MvEz7Got06Rbh8IxJN+OnYF3b+N6UVb/xjh
TqYkmov2mM/hsyK5c0v+WDlDDFGmtyhJXowhuBuVzAnom321q/TknBlwy8w6W+cw2my8rtpj11tn
R+KTl4FntO1LCJFSnpdaKa8nolQZzzTQPJX2+SFRtYQ049VPMaB0jmqmFfg42Ko/ZCsj3dfTuFKy
fSDnr7lGATe1O74m4n2QvIZdz8JpXfRRe87ByEHhctwHDJsVK/qU5UTePbSSHQAuhiZvp876tHV7
JwPBTWO6qwfhx97d55TAna5npAL81pd+jXGRoaS7VIc8BaFo1s89qnqqtsKA/CZbrqPkXjeCYVs9
ixNWH4G86U0HR0fnJBO+4BDIMarQmsD30YeoI+XAcI8hN2kozUUurqTY68EJzlEle4ccD7GaST5N
Eky2OkVxlXfrJH/PGmkzxyHDTnzJLef2kIpn3QYfJMTg4cYtGJkMeYx+U7pDMZd1JJwmahRVftIk
JvxhsKlqZAX3uunWTql+9gl5RD2+kLOfl+jiDEDcLD2lIySHsaPe4luPSmeb9pqfqpkbgWbNP2H0
NEhLtZB8fUrJ9cNNpAnd2bA/o9Bt4LJiVA+7s0VrCFnI4RfDqSWS0ejfS/O5R7v6ADaspNZTw69s
ivw4m7cmSdA2TKG6P2TBk4HJOaWfmRmb2ooBe4fDIwPCHIb4LBnWPtXKa1O9ZMCHdkgfmxNwrsDc
s7xEH0iIlFH8hBVpWAgbipx08yx5dWLp35hwndndXmrStzycNnNBDytl+E0r8JNLrAGHXpyNLM9T
BuzjKHgQcRk9sGXpQL/T1rP0bZfix1Zoy4lixJ5KYlUJZ6AM7hC5ZBBHG+rQltFhaH32PU6V1bSl
cCBV4FyGr4ZFXCpGWPF0CMz+J2M4Ih8m7JjEGTswkA5ytxox13A0T7LlFdfvE2kycS+vJROUWIMz
aDxWhQFfsN6m7HcljI8yfMJ3E+WS1LanfoJ7bkPogQo3w/odSzRIH0CkmkneVOSse11doVWcHcrZ
5HrSCxZlyIrhxPC+jryMabOBX5aybbqLQpM3GivLijaddEgfF8fCTnvcyS2GKTijW6cc9RKROaBj
yoxQVRu9WGYyFhJ6a0v3kYVcBU0eJgS4TGRD/J0CPHMeissLWCp2MTFnYfstF6orxTE9JB99MRjp
VwpLNMEOltNiaK3FxLytp7Q1e20rVrnJTvZZygg0N8muRmFwyKz3Qu7vkjlfkVFIpfmRacj4m4CU
DFX29ax4C7e6AfO9hNzxuBlI2AgjpxdjodEqjkase03PFzClcHiHn9TqzyH09oTLScNPoe7fcc8C
5hAfATCpZCUruMS6kXDjDi1hOXNE3u3YeGeoZxRQ8z/SYfCZROlxtZ+G3B1qaTVZoVeM/wxUzmka
QALGEnTsVjCd5UpltArvEYMtUV3oN9U0EBpLMEMvfUkMivxqprSm206Gdz+5ZfodlcYipb0Omm/E
cFF20QIY6mOEFUYO2DF8P5poa8eSnzjysQXmSCCGaH24rjl52Ax8h/295+jLQAshBeujml71EEEk
Da0+H0aCXqtY24W6sYtbQDzrS6vVlUzz3jGwLcebCcEz/6fZ4V7rIH2w7stt7dnNzRHeuXqGL8aq
TzWPz+CoSIaL+Vks62adbCccZhlK6QRElNVeglvZ99ca+L9ACDj9zDYJeYSWDuUxzcpPhyssYlHM
zexcO/ty+EyUiLzIz9bG2gmUe8je0yY+PZoeqo4C+SAL289WfW97fa3I9jqudobetLi7phSyMVY2
FZV5cykt8whvTUcZKoN6jMVRhhe2yJtvRQ21Va8YO6tn4DWTfqbRDEAzyN9lYxXbTcuY31qZymXE
XreD0CSlvi77to2Eo5bOj4KBhY0EaEsKgEESeZujHel65ptbDaZA2tKOaNuKiDcMKQJ1y5k3YoQa
m5IfIjQLj/gajd3enN+HZl16SY3t4oJPvcqRx6+6ZBUkdwxq2dhriLrUOqQnVp6VwUml53amVUxg
cUVXbGdfbQVM2Fgo5m259mIA8gakivqZq0TrT3nAWJiLL+a6yBBoZ9t0FnlR+NS2dzm6VMTGlTLF
NKNmE1Icp7rWfzRK6ZmSttDmdVbVt8JiCJkkR9nZa/CTKhSMnJDM0SZvMO6t1N0tApbi5twxkCr6
bPuYQZycTaA/60q9NtVDJBMVeVDsaKnT/2YNYZS2eadaXBmhvHO0cJd1lWenM34irybiqPZq81lU
BnAmBn+xsrEQMyAIyDTPAnAr/Lh8UpOJMLe7zC6fMAJUeA+WQypNz/c3GPuB7kIpq7WMz4JsAqUw
yLGJo8Q7Mn94SVbuS1tgVIJO0Ln2Y+YIOzScP05HliJoVqOzTanqPnHgoh1YmgP4QkMMxcoqfM14
eH2X7VoVEh3zTmosSSUiylI8HV64KiA0wtEp08T/Rh0UKOUsJ/qLWpJtYuC12zK+neK1TTM/lJhi
KsU2NbLVODJZSvWDbdMqcuAd7bUPMMF0WGiIcTHcQIGQ2e/mBpcGuD9zbJ4srcSaoL8yZ81GDMPy
0be05Sw7G4nGpO9+nArpKXz9sMdHgkjeLdmDGUYX5U/zkOhfJ7fRpn2Cd2WdKadBttDWDRaa+rbE
8BJ2XGhvxxkXrlF6crLxrVHwJCMprZwPA5OwR9qqlN/jIWKHhmqf6UzSJxJ48lWtQDLq5/uk1JQj
DqPM2HbWoRRh7d2yxxcBnUMt7xR61yG42folUwZ0LAyooq3O9DGZ2YJbSm/roGc5NqvyfULBE2Ho
wZ7lMJzGv1keZbpxG1oneniDeFa0d4SRB0a7lkqZySoLelYjxKRqZ2kWZ71sl75eICqZVMycIkSX
7Yc4/vLjcZm7Jz2tcQmBAml3X0FK6iIVTZdJ+8yA9TPSpvdIH6HPO/JrOvPh5xsrPcYG+jkS6k64
FIX5oyi292CHCJD3yBMMg/QxosYovpI+W/XVPoAIZ9kYRts3M4HS3xXU59MlrD6c2Vp3lEWZrENj
LVLNdVp226lbRWq0SZR/NhDgFG3EWRM+WlaFtMTVdsDBEnhijreJfmsLhsUFjWqsbfqCsAfVwjng
fdJb8o8A/1HdWS+U6ljvEmQ2fRrWpek7X2OIKEEieSjv5iopPJtTe0CkR/exTKHExfqtL6BJ1O1h
ZhzJ3M+a1gkJDZHsgZNjIRx7cnMK1H9V9ZXNJrwYYBQUQAFeamB8UpKfY8wzR0gh+YyNeHnqynMN
G1k5KNw1D26PEkxnmJYFrrEQv/LScQOyvxnUSiMOQ86M1bBrYnXbRn4d+fR7cSTvVOagau/1sT8J
AjDrZhyuGyJjAxprrjR1hvLe70OHyD5ycQNwSRoYpYJbd111MLZnZ2lXP/qs7RtADmL4ivDdtj2H
ApApfN1+ObiMm3zbCR49U4lEUFf9HMWEbP08oMKRcJRBo5lEQjNgAmhhfLYZjGfQlGEChkrrlT8W
ZOYBzdbU1juzm9f18BVr5c4Jr3qLQkJ9b7KGBEiEIPnFYCqc4+PIQifKKqWE7n2z8NHpZcg/jQZl
8T2/Fbjxin2P5qCKdtRHJMU/h+mLCXVBajkZuXggfpo0Sfg/gno9Z0CMj+wDW2ohqqLclYedlEa7
PP5tXmEOY08VuDZ8zRG6U7WM2dvjUfGmQUX40QGfNDeEg8E8nQsk1UnvNWW2sSIHGJFKVveBCDhg
OPwiANdlRrOUDQU3j+yFUdfvy2Bedixmlv5YdjaoucX+on/kZbhXEmfvRN0qDM1VV8u+mQ/odPAi
GOlcHzINvzaqKwO1ZFbc44YRVHZ3bOclCdNT0iM0DPCoCHssXUyW9wbef6B5BtBlQUhDIqHVe3SL
sWJkUqXOj6HlPw1t3EKp/Y5VtORMnmDFxmHg5gTN3FCzpDMUPWEDHhPmR1gpsAqqLYVfzF0JJSEb
rmnRINvVlY1S4j9rQx50gACLpr/EiF4qNgvdgAUwA3iUH52zGQBBzfHaQ0gL4x8pq7wH8MncZ7uG
KK4pJmgF8T6JkiGF9grEJJngtkU/TDYtjBhJhfDkmXG5RrXGodTZujXkTHkwYbo1nnP9mIPRajbM
8QeWefhOBOY9Qpg2juWm7wUCWu46Azc2LfbG2YBdixREw28KLK6uWCiopPHSUfYzPtedhUes9R7l
jD6rVc0LQkLTm53eoKqOkkMDxKrMXJJhequxm2OVUVSqpr1hYLMVAPC382KC7VYJjIDNIfhRoJyr
bjf62uMb61a961aZgz5FQ1glTgo1/hYfsOjalQiPUKF7j3QLnGauqJ/blIS75hbTaYuSxII0x6FQ
Ncdjx+3lzB3z2nMUqKYmxB4Wv1KQLWBRcoIMpbRM68IVyE1Zmvj6DVsYY6Oke53eINV/ctrHqkRs
xJk1QbUeTIzim3AnaniSL1o929g5NAxs7Ux4CHQ6I7VtDX9BhUI+j27bv0+kfMTSRE3d+rKJL0XW
IwTGn5JlCewI+SR+OvPZICdDelzDd7G0tw9YCqRK4LrTvRtApENDynlJbMH8LfqG6aIa5UtZQRx0
4jPL2oqLL3WgdVC0rnqNFABo4nRY4yvzOsoUrGjeVNlhKMcYwFWbyGe/9dhjH7m1isBq4iJ54psK
4PGlXC1Jf2nts4TyqjAP9pj5z3yShrD4Goc+CZURx31BLFacLeSf8ap8MuhwPHx+uFZ4b+54TZJF
1q0LnK32lnYfsXFDPpJeA1AFrjfMViHEUyyZiwyNHQARwlkRuQDDUrglKDtuRx2Jowl8+ydaEWRT
j24tvepeCq/oTjHY0yFgYisf03z90Jc87TU5cyMv68xPzteE5bgbXiNgFhcUpId5KwRlIMhS6BfM
nRodfyKiF1ckWmlv2TmYFyNEx7zfZ9IpDF+lflkW6Ix/SFoxHWR3NfYJ3EmTpJWuG6eC5SVVDo29
zuV10TzbzFF7eVMziVLhKpUgOSNjrRnZOzV9qBykCQOBx+kRnNrqnHKXz2p+KlBudKGvckDD8mfK
3u/KV4YIY9sA0d6AvtM15cQD7P2FEXadu5z0jbkuEME1KzaS+SJvJfUem7uI0SDxssgHA7w6Co8i
lypo4FMOTE4eQpBrFi9ZT7rqshZ1H7TiZUPcF18HHvTqR9mc9W9a4sn0a5IbKHwTIHafcANs0mt/
FN20hCzhlP2akdR7jDiIl+j+ES9AZkkbPcnGUe5PsIR0BlZQjx4oPSirAfzRAWH5QkACQZ/RFhNx
KfALeGgrMAsHqFZFvorRMHnqLWLli6o/z9OtVw5EqlVthfVVsCz6baltGwe6ZvXGl1PpP9PDoALY
Qb5WwOa5oh1/VrcNfNZWXrfa89C9ltWx4YtqqyMXRCiCfncR1Z807QLLxaKAbQXvFq/4YnDVelGH
Fu9Rr8MjhW9/xtMMk8wBmu1qviLT+5fjdWKKHNvikDPCcE3IkBzbRbRpiSFCz3rkK4ghlrq8pLzY
wU9bJN9CKRggOOEkZ+fBNRT2Io106SmwJ+AvzyhfRk9raFHcZGOTWA/DuAcLFBm5heGFtks/qFc4
9JIe9jvixoS/m77xW8BpBzN5furOUhl8Vjn01fjzO550qlz4fC4GKCxXjHpvcb1HpA0R87EHZVxR
JX1H/5o9IUoZnO94oV45z3jbkM8Lfz02yxYbdGNhMbanHINg8905lzmBHfEqkWnxza8YcF6YR2Qi
BpXpqgW8VK8YvwJcVXjIhgCroCUNjnnw05dMDDHJNhlmXkYRpPDYgLXi9FMhAOl4stfkY7Cg9KFI
JzsdSgNL+nhC21mu0UzAZoRAz6qo1mtJOxC2y4gGYy98uGga2J8ZqQQ6cu8juC6jqc7YzFhQEVqG
3zlJIQRwUO8zq6SUq0lRtMdFfWGQgUsAajTYvb+6JPsjGZbTk9AAhu+KO3yGgtLcvUQn5GZIakmt
uMhMZNFWw4qfXYZr4aU/sNBiuMNQnkllDI99xxdxiFUYp7wabT4bIx5EgpPzzZs1Gr+9ZfVTqK7I
RkFHx/c5DSt8nTF5XDNxfOwaXaT8MkYrcQL9iAGkxJHKVghxfMa2qCu7c3LiOsM8BJLg40UX3wcV
FBgNBEHk0DYkYRhvLzClhHm+/kY6ANbMT4xI0aN9BkwJkNBxbhkQWth6kBLfkE19JU+QCQ9YsnNS
ecQHcNlGSHa3w3DExR+PP8besL6Z51In12vcwxaNlxmvHy94TvnxMw4kXGEp4i5WVBTrLzgirZPw
bRRkBXXDCO2LDDbWYkSRkLBfsEDADO8KFRq3PmWVfArmUL+QAJiQyEmrx7HVXYZz0Qv0c6ap7V5R
DwS+YBlv+MkFjcaHob6O3ZPWE1u7qGZfVpfxYx+84F4rLmAAkd658LNBbwt3UqfZxhZ25pCjyoSN
fKCdYfAyMq4+wX+YgmNNB/3Sf9lf7fNwwf6guXbZdngsmW/RovshWRjnMrvZuP4NV7PzUPXAWanP
dYRlpytte801B/+G1dsy/M73+TPLMl3hWrvYZwK3X4cPFFbNB4RmaxvsLPmAMWBVLyscdVTXqhHI
uQIPX6SooVHGXCdAZ2MlsQMPIEksUcsAZA/Rjrqd7nQR1b3ZgnJmBQwS0t1xswW5KqxlUWzxTwIV
GcBpPaQkIOIR9ozk3MdoEMBWw13zwdeV05vtoQGRUIa9JP5m86p/g5qwiLZlu8TOEp+H6G5HZxq9
lLPwCWenGcs6rKQwW4NTDr0BHsBVnbYUAzBwYFI0n/XXHGyFv9Ho41M1hugztklywhOplhYwf5jx
YVmAwoE+WH/FpxJngbDfFMftVK/gLX1o0ss0fthffCslMyKcEKcn5QqjJGUNxl7hOT4QNkX03aI4
YW+A+R4LCH54Yf0MMUR7t7m4fxxGO+zA/5R72HumkHO75g5RFXvI8fHBmlLCQqbRfUDpxhUHI4zq
Htlu2roZgS/D0j7Nr+amKTZs7YLxLPP9R+uMjeCxcL6749i4vNy7scXeQ7lYcDCkvQ1pRuYIGdbR
YNzD1AEX8SsDv7k8TDgsMPnHdgY7oRcRFI/uEdI1niXKau43avdWtydViAF2pnZskuWIkrCERM/E
xUQF7uYo2TRtM2jrDg0J+r9xCQMZvkqCjXcvFuPoiR61HU45WB2ANl3vLTuDpdf1Odz1NwJ+2TO6
U8r8m8i81gWxo2DAV8Auj/YB6eAZweEmeR6+wqOMYR+uQUCWHQXMMl0b5SbFvoPwOgpVKMmGX28h
DiAp5bsPsaJAbLVIsuXIV4DIj3Q4t8vBPgmSdtFYswNBE3iNEfJqLwQH4o7AlsHUuiLXiPWG+X02
CoZ5VonIEUp8YoNIf/Gznf0G5lJ/Qw7vcXaVMD2GCo0hjyZfWTDreYucoemPrKsUKU7ty8OBVZP1
kMQPlNviBbAZIguTyd8O0DtkmrHAIjJ+Z4Ia2Hi2A/zgv+KOR2VPs98uehzmyECWlhERI2BJIwBK
jbnWUieP1xiO468z3pbEESgNiFjsc854qYEKwmCRt4H71YH1DSqKlLB7MNZeq5vxi9q/Br0iRadb
Z8QRPjwb81XcW+EcdmLZMlcjs8XYVeDtnTmXEXbl6l5PV/AIjHeMQGNMvzLQViyZRhw2VSBLFGWY
axBXhtHqzZ4YLfngLRnxq/ayUTbCVDU4ldm7SlmhHWxsSBizUwQSoYO1WMugZGlQnkOoeabjZxmD
znJ2/OKSrPFYk+EZoXkkmXcH/A5D67u6jupCo6d8Svdjt1W6ffj8Yk6rcj9GtDegMKQ9baBDJnfG
XeU5uiJ5y511jbUlKmYL+gNGdBQNSLjAYJhHZcZKr935lBvLZm34mBZQBzmAkKhi/RCf4Dd9re6J
KkPNQRdxgCCESjEHfDoZd6xj+/24oc9MV/o+fWPZQ2xqRu6MSLY9WN/lvxJNDRGQ9bFvDjxpg5UG
K3q/14k7QbII2QtsHRDI5fN2P+PXhO/rorjW/yTsZJ8fkIXJG4GBhRvvvn0FdjXgPHI0Snc6PiBf
UtPUvvrsmK7KFMwGU+LZsp8gxPRrmzungT4F2iwz2+yu/HSoH/tN3RHb7c9kOArrYIbAI9wpc4G9
en2mAgYnCuPZS79hYuE6SvXAKZsR9PqC5ku6tYKxJ4QxGGLw5hll7lkY1Vd4nsPPA6Xg+xfbBkf5
PbpPyHQaPIyowIJz8A+Lo+Ql7Nz6lWPuy18ttS/wDH4bQLRCrZrWBC758yvX3QY+xHhtLwj36/f2
SMOmuLow6UMm1L41H9oHFtLWd31u98VagDCu8Ul/oL8pPhQ1E2r5q7xpi+WvHVmDBNmD8cGkZ5Hc
Q4QiU+A574x02QZHaz38YFfFjlS1UAJwLhI+RVG4sl9nw0M6/WpJ3vChG970oZgwb+NX7Tv8GiCB
uN3/kXRe26ljWRT9Io2hHF4BgRAZg7H9ogHXWDlnfX1PVT90ddW9BoN0dM7ea6/wtP4QlCJ0CfR1
eWMcFnCU3Xp5SW4hfZBys8S1dktfOFxndw72/zqIRe1Qk9c7q1o3m+hHxifgx/8qmeicQzZaHu0r
3unFgQtfOekbddo9vs5n5LhhH4Tu5p2HHUQ2CLY4VmNCXPsbtIlk48AZ0q0N8CQ4HSue3BQ+OlZc
xksNn3Jgx+OO8/6TtgDBlIP53TZgf4F/6dbnBIKja/ylwKgsf/qNq/VWPrXPAXuHlf9tDNQFnmZP
T0veVGSlIaf5RNo6fiB2Fv4aEwOjHlD0uwbhvGnUpvNLIDF0dArPItl2SBGfmC116LTWOF23H4z5
1N0AIYwRHy6cZEa8YUpggGKQpMmN79cg4WNpd3dMSd4DzWGmbGMDhbRNnhmNB/D0V/IrcOcIbGHI
ybdnerkxnxbYJMHoJBiFya6BluH4hNFNN2Zs7cW3TTw3MNeIt+UndKmcKGy40lSIKv7aw0L/HNgb
Gaz8K4MlB5XP1cGuho9yL++pPZyQPs2hTfId2IFGSyU7sa8wYhEfAna3zWfmbeBFFM3WfBND3Wzb
a/IvhXtj/YnSVhZDRwnGVSv9xtnd8A/ow71/WrxNpllzCS0OMt/Yf4g1Ak6DgJN4KbRnUz3CEPXn
Yp4Qs7685xqz52WpfmBvQFcTo6znG3Ik4klIllT65sBSkrlayTmlZlUddTgDI4iiIqPr/sI8iEE+
hlazI2H/NqOdwE0JCDfHZd2W0X5FGxCmA5eZhq6Q7fKSfSDx0WjOe3uO9tKO0w6bFLs9mhCfa9jQ
C+2Lzrj4rk6c1GhGsEqCavchvwUsFHfq6I68SraFF+m1UB189Kl7gRbxFZQrgvtgW99AXvRPmo9p
20tO8ht8K9y9D9lcweRsPgf2xHXyS1B5t0x+cdTS/wAdaCjEH+8AlG03xH6r4pbZSmE60iL5LX6D
r+ZU/epP7mh1Sk4Qvp94AhkQSgDwELGTHun9Qu2FvXdUWuKCf3UAvz0U1vhq7QoHJsIfvXqCh5W5
CXg0uB4OT+43FCQgEhCfv1+wGsLKZyPvxSXG1bSDVQOdwGZSC6n5i6S3cCFe1B+dI3NpnT75fHrs
tFcQPmKM/6MESza09aUGBICtMFps3NSxx6fTQfj50vDLx49nqW90ghYsFCg02I9sadym32Dr1+uZ
grcYzum06ugGQVhg+uuOh+yfGp49TbB94VyI50BjuIt2mDsV/EYECv5jdhaRp14iBRFXXPgU0F9z
SAedBJYXvtfpD6sKs7m7tkuE7+CrOw8hCtEe90Lpivsdil88sNAhv4YLQ2DMSaYLDJFruEFcGTzQ
TaMHgg0NOjM3r3drCZF5TgUtdugUfLgSnGfM1VeoacM3CvLBobMnUeowc4HJ6gCxmpdtssP9+Yvo
atxQSWoQ4PJsLRKMWtAzpkAMCjcqLIrug5StvUF+BuNQ8jupwsZNdqjNC9iJ9K0PV3wntW8FGdh6
Bla3KXFjuF6tFCwkEpsdTf+BzhDcBALtETwwyEpWqrIZtGVA4IsDEUwlrWULKueWR9yWprcAgPFT
n8gbKrsNvJPpMD68Y8DuYuDH8ynK7LHwgMNLA8dw3dQr+nTw4hpjHly2VZC274CjQzQtqCazAhm6
qXbQvb/slc4XERouHpS09R7qPpyvrsCviFfGhhDdCbtxehPeAfuryGaTwB1nZlBfsw8MqkUqFtaR
/8O5qeCtBv12vmAwcyP9kDSzdDfKSQf9l74pSylc1fjIyNlCdRgfEfNyewacoWAvssmgYmZZgtFa
7Vka9/BdQxthhdbjj8cEEJUFFxQMRCSn7K6rRyAAIAN5zWaA7rOlCPnAPxUfCGFJxhwcUBSAzEkA
arDhedfDTeAqNLId4vvSncc3IDdV+pBvjRdmX+q2jbkLJ7CVSiDQoz/L8VnJt6a5T8cbfGCGZ5G+
Ge8ZWDnhziQjDFvDu03qPdVh889sqTlQkVBSZQ2GqFGBB+4kYYIGt37eZYV1Sk9PoDRh0FhXwVP6
ZYtiGDsntRASvQHlUdsTEA/vLwHfdAfoaXzBsXcGpLsIq53SR/3rzAQYqTtDOvCKJ8Kqt6efy5/Q
xV4GHgQMNVDODL0xhSRwMV5XEJ4HYpa/5xaqW6XJqrwCEV+qYU2Re/C3qojRAO7PUDDvMtLPNRRn
ruT0GKjyX4K5yC/xj3neMtNAoMl3JTwTNRUOC8DrkPquGMgQCYA89fQPS1m4XtCaFRKKlxp7t12D
PNHeztUVEczUFF/ap/9PmpuYfcvJdhfJNhKu6T3ZYfuLrawHcHDUxXVRYA4OsXw2oFGnm1zu+wLO
KpvKxAguxjyl9hhmYCx7G+oPUjHjnzlpEE4sznjjLBeHA50QKlKsOZCgH869HpDyt/KYSx2uDI6q
whHrnTV85zpgvomVRzfTyZfybeJu4nX41Umv+YCKV5Dzo5QrQb8F6Au5UHuBk8339wNnPJjlGive
JhabHxRwSMYl+M3q5O/Ed0aWzY+kOtzbAKNJ5Jo1MstsnSBWJIpoBRKEH9e0uN2wOaLh5B7NIm87
WYc2OZbzH71Cu1wmK3gkyD1LxKvzUSrRkRFhQAHKeHwVu/PPU8yRxVxeDcfv8SFApM4uuMcCYBbU
YqJYfU+P27ald+TDSXbxopOXLva/ZPEQ15D5sdHd45ixqBbPYHEvlgUpTDQ0q+bQLNOVvELbcIyu
RJctcNEeloobbu2Bxg6352W5VZZHrKZ5SXP1l3fmyFjqoBRy2zO+1qS9fJMpuSLAdE5xWIorcYXb
2ELGmqQ8xSvZyQ6Qp2Y041n/4iFjnhhjTCJ0o51Q091CapHJSkVjRnPMMwYnjpywu6Xgd3ZRaebu
Q3uMRHyuGEb/F/IYvPv6h668vuOMhZbC6M4kUkYiNCeQ6B8YxklyUxikkb5NvhpsXX/LLeMC64dR
O0J/nq0tEd+22J43PKlEIc94ZAEOQ9O/NdivOUKSG5VgW90pSOJdIq7gTvLH9Z0eg38lWdaLMW7Z
kD8rIz/4kIRv6AdF/sVIv0lvCdarSHYIo1rMWbssLYhh/alklOE/Mvy4mdHd5fBDD5ijYv6JU+5S
f0Z4k5O4wOwhucaOBEP8ln0Pxlu2vkz8ZxYUNgNWQfZLZ0Z6SD6kGxOq3O3fXoHL5VJAaEn9Qwo8
VxUqHrOqK/oSlGK07MTQtCusDSJrnd8Bw+azgIGpgjhLOGooonhFgz58W34hW/830N1o6+GzunYb
7ZMcFtA58WCFWxSTHLc6Ao+rdmTDF7MraJqqfMyHB07wcA4r8j0ZzpoXHQ/SXn0gDUA4f7V0t+++
y+jMwDdnjmUrZH4Ao/9GV4IMkEgBHQRHeEM2TT5elNQ1eGu1wa/HaBSZDiBTQklpDb/AjOqxg1b9
5IsM6RfbVz4ndiTBNxhexTOpwjuiZKX+IQPXSQOXPdOfcS3t0Q832JtIzqn3odsXqEmiTzi8iyg+
ISrJ6gcnB+PceCc+eU/fd8n7ZPOZU0YX3QOfErax5pWRfwewSOyn+GWhHYibH/Ae1hMwCvUF+5af
vRLlTn4uTxy45OiiR9OZejJ683CcgPdMRLGJzghzMQz/Y+xf/rE64x4W1rJCcfmYd8WKuk7Z4i+K
NcACHSa851Y5Y2LIv3skjFOw8GUWJty2+8ROf54zAPLVGO0Czsa7+F0oKJlWoNv/wneIWfZ0RS2Q
2uIZeJ6SDKY+0cdLtCp+ZLdY+Df3FnN5YSuEJzl/QsI0zyZslV2109o/A/bYI/YdhhsiJQaEMRxp
5S2G0HJ6koaTFDl5cUF5ga2Euvgn4GAcA/6AK4ChmeviRXdNiRYVrtx9Q7JlQ0Pd+1s4CF38EKUv
KqmJ2RZFSv2BhCaliVkKtP2X/z6DZVPGkdqSxBdPPrbgkSh6R8ynb4b5gPraCsxqFuSl+DPMBzPB
w+/OnhDEFy6OJ7M8x+u3hMRyqBIoHP7kF5786iPUHx21JCMUFTYoErifobQJruXR58+whwiWCrtH
+QT0Mx5KOZ8eevAnGW74Q1UuNz+EGYvxpqBUDzCa6JkISRAEsPzNlZ30soTvFD+h/hzjmYr/cKh/
4JUZ2k2wr9BAy+RKr6x+rVNqIOi6WF8tyU/s5z6mgYt5X+GvtS1EI57v8c24A64A66lcU3bXB2aa
OmcftuKPvP3xp40YuNb4VrGlUWxp2ncRFCkIW0sGbHA98ERiwEdalDybyPEEwUKmoJaZTjAr1fmV
ywHr8f4vqj+qDybF1FwgiN0LlaSmzi2ej5QDEnrZ8JL2yJsA15oBdvdaNhu7iKZdTHuuS47lypxL
iYI15Ur2Nmnb9JjDbIL9jzbzH3u+AEzTZduODSOalXq0D1jABoQDhawv7hHBxRkCGxukGZ2ZGiJ4
3jIdQ02bcZK8oDcQnY6V1xfMIsQRNO47c0Ryucj6I+0nVQJDXXRfgJ0xRVXnzSit98kSM9vvFD8C
uuCY2GL2RuyDeR1jKg7SXj3yUfgT+Qb3eQ/7l4J5eBGOTgkSfIuCk3xwvkRr5HDcABPe6zx4Yz7y
4JN6hAGRhSkQjLJl3yW7GF0Bj0OVM9HC9WrHpFKkFKdqujTjPzyRUyKyMAOicJZxFUP0M5wHEpQJ
F1p6yZGPNVQbAbyPUjqPd92LDZJ3ZfUyHAyWyQeymw4rYAbGjG1m7eIk37vpSolXtRxwANazfRtf
51tAoRjhCoiWddbSYQKDM2jNVIauDg0iVSZd1m9/9Px15OEQsJpO2Q1OT2o+WM/p4MCIlcRkzd2t
KHPIdancLL+0EzTPpepqtxgWM9rae/OiZWM6wPmAKtaQHe0QPVPNNk/1N3GmLwUmCKfdsnpxrTwf
FBDgDWK9T0s32Doq+/ZFKlPGaZy7aOAqVsPs7HxpMIoh8DZwoCE3fGk4JbC8T+MPmiiiYKBFG482
xI4Yhd4uAwRPXcPHtyScQR/pJrxaHhd9yQEzEurCuFDdslvJZ9+waTpnBB5NLYARjCf9XlL8OeaF
QTTw423UEUPCGd+0zF+ZPQM8+XORYeCNSL0OLRHSwRJPwruunby4n23SJO48FCDOLc5TXIvOnIYw
LLTopKMnoLeLw7fV7LL/ehj8KhhW5Ex6EtiDy7lGLVbmrV9rLvMol+NJhhfIFM1ad/jDYu6UfQXp
rQJEZBKII1P2oi4qQ8aL5sw2sZYzu0hkMmYSE5nroq0D70vaBZYefkqs1YqRd/FXkTaBIxXmM3l/
ieO7XOCc5ZhzcwvmgvRPC62/QjCWPGw1dKuARNS5ndjJY3wT2Dzj8aI91NRcGcJtyJjkxDs/ZjOO
ITbCWys1/ZhXzXWw8MkXm3OMFj6BNutbwbVBnGKVgq2+gwwWBRBjEN8akWVBOQ/O5IOSNFO8jrpw
JVi2xJcteDjygkgpvgwUylVZCysz/EzU4pANjVu34X5mktUeE1HP3Kj9pkPyM5Wc3uKpp3eb8TF/
333qJCTCdJ0l1Tne45PIRoRpVe9B50QCW4PsFDGpMM2zz54DPf7MimKwVcUII4gloGCCT2lwUodp
uBwgt3b9sNI0C9OWs+X/qD5KU0a1yaeeQp2JMrhFqA3K4JCZ+PfyUBY6E2DR+Y+hxe2UVqm8weIL
e6zKoBOIiHQZHUmdV5/nfYxJh1GlvK1lRvNCuStaki4Aj5TglXrjKqTlGDNOQVvGlj11IWmFoq10
glMb1ToQvb/KAi7v9pPMeEMt15Y2A7QHmfPNB4KbInNpagJRU/TH9MKoujLcEyz2jPPo/3U12hEu
QG6g7R2Ls/jMVWUv0VsFYGg6Bgf1rZ/u7XS3svIYTYz9g60pH9ojlGA7htip+/qpwJjKL/B/amVI
r+2jjJSDEt07TXGtBrVmKW9TS/rLSMa2dJBnUXM6GNKmFrldLJzbojmLOFibZuqOXN6gUy6SrF6T
zrzmsbC2KOQHBlHllyUwq0eVCP+D9ypEBM6aWNgCrWFm3DU6W6M2OYIKhNXz/gntqB7IZdRPow/D
RP6YtZ4yrLfKHJ5JVeFvhk3CWhT7PytG8wqludW2YQZzm0Vb5RcPWn5bARxAv8K+Uf/O5Arqy18J
3WAoXN37CfCksj5H/11bf6pEA0Wxx1qumshJ8RMr0CxECASaPHDk+m6hP1WUGGM2t1bRBZYTdpVu
4CXP1MKYBzfBfCLAZMLTXl+mph3JqBDG0h0A9FtvWFSDSVQoEWxqvdU9prRQFTGG98ruEAkh7bZ+
nKn/XZQSQiAwz4NnAZ45aEzacbTjUUcFYPUZhTr5xsgR+y78aAuMR/T8NJE+kKr5ph/KUxWSDoNK
E/FRJYC+Jvzywms3EZyIAaBgyBI79HyAImWGz1Omx9HA+bKRrG0/92+mhKGayHdg/BTgQVuA2mid
tUg5mJqW+isvllI/G5zQMusDNvfGMm36I89WJj4gInn5O2UIkCkDAmeJqXS2UsWfWWCq1tqaUwOL
Dsgrw2idrAzQ2J3Ji/P1qkfyMWFAwN1H1pAq2kGQBruBqplh1F56iE/68WShEYXb7BcMf9xe95eD
AoQFA2m++zmSTEx3ZIKXctxuy7UnnfiNZKLApD4NMV+jv/X0qJ3+4yvdZowUW4Rl3FTxdiyI2fMy
FAxkakRrv4FdEoK61hdJGYimwHKkOgi4kLY9qzdkLgVNQtKIpDkYbMfG1LsYPdTiZ987mDC04XkU
PpP0xgBEY5rAoxHiMGTADoLDwVTOh2fb6Ow+OIhqLamxySYZU7wWUJFiYlsMDKIyYc3DrmUtzxnk
L8IQkBO4NfMhiw8A03MYfoOegROpmwVIWh/+KXEBvA2nOMUGox1WWSBvFOYOYvRZSI2jEQngBewp
hIZxlOq9a5XeSgYaSksm7GwxsXZsGWjpGUmKnv9Z88ToErZD3JrGUu4S1OOIHX3sOfMNBYIrzLmo
Ofpq4VghWffcuyKM9sY0oKUCPklHun+OV1qwlNCqGDbNcGV5Wl4IN89DFYjtS4ftIyj6aEDChI0n
42GsQiFHD8dIi2LKjGZL2LT/Mk3oT9sQS5ZxJbQ2CzN8Jt/aYzrRUxiMMRTszGHy/eXCccSspd/B
FzRFxyDRvHMRRJJiPY9y7AxFpn4syVgx3XHYjNoHdQz+E6Qf4EvZJttJehnDb4wyrUUd7LsdDgfh
WWcOx1ZM2Fz00eSfen4jRQskrWreBcBg6QOOYuuizwZ9tA04SkLZkoRdPm6q5NA0b0E9YDfZQnnA
2y0Bg88ulEqiAY/QiQcCMc4ifEkFp5QAtGzuUYSj4W0NKoH+2+iPJkGqIa9Dssx/zc1+Aw5YAsoE
kbUoaHpy0MmBacMA5yOExa/SoQ7xfUxA0Rx+NHVGRXAr81eUN1KzHZj2Vt0XWSBrlbo560g2YKpo
sVFnORu2TAzLBCDWOV289vCtTiC1AygXmIXIttZ9COB7060BjdAigqI/Rhmem3mdNceTbqfMaMoW
1imJJJCDjU5HxmUuFUqNBBa5d+dL6P5jaN1geufvRvXs1MKSKdHXMdykeRNX/+Z9IW9+xNgOaGjZ
KAUdr3SscEWeCuDrVjnQPA0+NFceJ3m4aAw00EvCD5M3RgzUL6hPVT+bo3+dHzi5My9VlbwMXFLM
Ud5Xpuq0lAUVwykTNZSfUDPREeiJU3BwzIdQ1un/FZeVPlJpoLFCcoliDMaR7XvGB3yUqCSCnKNr
/rAhZAW/LU5qYaBA7k5FOmsZgvICljT9RTATfQPQ2imDPwOXKflk6Rmu9CxgBf8hQG0ihKC9E0CV
YVY72LKi8lOjrRvsCvSi8UQObH+cGLVOwbUXjFvJjKHFdgXUYYBPuGDdwoKVzslNvijf4UcOEWTZ
7fPLsBIc4aaQS1WsEgZ9PEkzyZfRV/XPOnNq/2Nf4DFihEHw0SPgF87lbUsCzIJgEQg6+VV893dY
1/0bTI95ADN87SodzW1wUh7jH/Utlk1zrvQj/LOwVVgKkF6WBWMw+drQ2wkLZGA8qND0YbjgFwEL
6CI1mxbqHjSE8wgI5ILAPNAl6l+s4ngZvYW18JFtjV+wLBSli/gT2P7Rv8x7utPO8UeFJbXuyK/y
kbHFOMXdW16ElfpQFvxXc+gd9UEaK4jFoiBogC/k06w+gJI4rRHmLDMoT9iB3qL9SgdFNha3fPHq
VqSvrf0feI4LZQfQRhoZtmmzTXx6zG4a8OotvRoLhpiX8cpY3Zb+5Z/xFVXbv+J3IGHzScAQno/V
jnEh+6S4oqucx3ULkqoYBbdv5TG98H+VwRfuowmveVV4i3lrZiqpk7AXnmp3dNtncwJsHF3mC25s
18/w6V20f/kfgSe/Pn6I5VtyGMlsGXEssnP/iZZP4MmcL3Cm8gHAw0nJmz8MsYoOsONs++riVbWE
CGF329iZx4U9FFW4VM4L0Jwe3drlF956YzjsgMsr9PP6na3aA9fpw3horxaglp1o/AhQ6v2aM9WF
BDecLqPyo4bYy4fRNl6/BCJkese5AAOGnYVkk34J7YeNFPySDgAi6S04Gbtpm98jordxpvmmDwCV
KHtGd/hSL0IQToFRCo6V4MwfoEFw1b4p2IAW6NX7OxvF8AF94MAYFF7xB07VbHvEcOOP/gyv0746
1z883jHqJN/Dzwp2loHneWZSUBkQiFogIw7HWVSlorA1SB9Odoq1CA4IW5fi37BHGbvLwoVyspz6
M9miGQH4AG9ljslEElE770Ds2Vo8ggm90Ad165aLXpx7N9hIq+zEFvqiqWevJqL0ZJHnPV0IrB0M
NOrL4FHZwInzl19MLuY2xat7cKthuMHDYwVylv4oq+wsVQ1KUs/1I0qUKY9J7nmIxSumukrRgeYt
qe7cPxqygUBAiOYN1glCRjQ2Hu0xPOcoUoF/zHUwiqsI8F+uuk3PiDsMm03VnTVa8mwnot2Jits4
aZgFgzfFq/nUnzfJUYCfOaqbgv4W1dO8JbGNzYJgDxJ6jR6K3QOxiSXCPGjYvg8NJjbmMbkLHSgt
zMV9LW7jfKPonx1xF+KqysAJk62XyqdSn37JGBKIjU5pAo9GdRhEUobRgTDmjnQdblxImMpJ2uvC
uSNvWgW4h6af0NcE6nMmNEeK21nVtg2YKRO1iMGnir33fxfQ2jNySoXPVD/SJONhJC2YaZUbvBne
QHHCV7Z6ofkrzs2JVVVvAHUAs2ANwlUip6THCltfFs1HYboBLgVQBNod4BgBEqVxRAGYpk6boypc
AkiAXwFwJ3DB4XIVTH0PGJtn5C74d23ATtSdgl1Tb/LkjAkLabZYukq4x8CZ9inH2uKiiOBv58kk
EKi7aOMKKwq2CeoGWOpgpSNeatuW1LqDpe6zcwGNCZOYnebMTi1PuAvBb51sZjNTiJG0JMH8QHE2
m78WOVrDVmCWWmGXM4V2Lsg2nMO04/yJ0CwH/6pJWk+th7tP4cDb+U0pXn2cayf0RCDdNfX1WJXb
EjjImyJS4HBYg44hCmuETAtE4j46yFgkYwHkfwP1pWsPBpklok0xEMHHR0lKx5gjs0VNx0iHODfb
QudRbaipiSJDSDo2SJHG4MfEaUjBAnHAhC+6iZByDPjsqswQTgrPHqYshkHQ8oDTU0RSRO+vVQGk
zsKwBNrBOJocJ7+RJhFMtW9zFZDWTVM04Eq/VUwkwYggqxhFNzYFVU8yhgr3ikU19SgsiDsowCkF
81XJ5NnwI/KfFkJrr0h3QFPS45PiEwgn6gS0mczkdBIbArCQ/G3Mc1lmhIWESGmeFYrQA7mZsfGF
o1EtuQNRVYore/sgJ4vwqxA46U9J4wYI4qEgjNwsOxIOOI7UX3V/xz2kbl+ifwhqW2hsXV/X+tqc
TrxfGB3a7qSZGI1cJm7gGB7E4MDfjViRDo6aXwF/s3DDLG7QnD54a8oTXwNWceh9GRHkCtQuHsZ/
iNwzyHDYSc+fnvevmq9aPE3xXWyvseiYsmtKrmh8RcJz/jzNy4QVWrVfEaBeVJ6M7ovfze9g2jYU
Ti2dyCUy1TVfuGts/rxrQUg2mndTmVe1DiaiU0z4Guqh2RIZtL8fXUNzwxAjDHPPTGlKDhXNge76
IwefVNI3udRcBZFE5o0wzaCyA82hvFoo2lPm/zRj/mne0hMuOS7Mpt0g0UqnbzE9mpDgwddM1uFJ
099tFS4qsFFk35gFQLoyu0UEz70VfwqyOv4m4Sl5zyzY+Optwp6h7qpxE0n4VXL364zpCuiHHxzi
eQEQUxfzv4KDo557XlcC4fAVZkMjcSfeM+6ZM3QBhwb/80e70yHa/UeqlxFSwuOMH3VVrbpw3hXA
LMDDR2AyY6QFUEUQcE5LH2Wx9Ujrq4YdqPz0MdAnMUNbY6utRvjFuSFefETrDKdCcPHbKjWXmiqt
rqwtiioWzoBLpFPLrsYNGdwx+eoKcqMdTVjD5+Ndw8LGFIcfj1ObnxkqVIvvjvDDwbu08CMsgJjI
vHBjgvGtOLrwiZFK56H4OSjCqVRd/iVlRN5+sQK4VQKduTC+/f7UVik51CfGgOyE3GUYLX1z0tRn
UDqsXCbJk3kB3xJsFLt9e1KN/fxP7qC2h6rNTeZFvJoDv2VicuEF3F7DunkVmwvntsspUiRX8b9V
+v/fzqv5F29ys2DH6gy7q6mvMZAAYeeuYhME2FdZ8xriXcPwwCMi87hQdLQnbIBz2G6Ty5sPqlOg
edMc0ij6wQ0HcqBPrEL2Ndn/AH1Mvnqcc9Bf5O8Bkzd9X8A2I3wHJohKB/icHdJBfmtmiLc6vEaS
02mAdU7cunoD8eSUmr9jeTKVfantxZYVvLb4VeK+l65W9La4EN5aV/cW17HEnXJgS2LRdcrNt4h8
tkMYELCs59ELDop0bRRb1aL+ymbaxa2bo9jZxTqsOgR2opa22WP5JRpHi/UbxK4hnvT8YmA/0rmF
dEnNZyxxjmdv3iDhgpYYeNzaXCR4gTg3qaQBQZfj5Xai0JwTGxFG895nrS0SXeOGPbAmz2QqtiFL
anB7FDuolnM7zO/8Qt1kfqJdPK/6rEiYjGZy5Cwk0s2lSnCG5vHwywR8ApQEJqk9yGblnYaEutUB
qmH6h8lymBXME5cilYnw0SBTEX1KSJ0w4KTKUstkKEKwUieURi0ygyD/KrSn9MLVJh/YlNXnwCxW
42gZhrcG4c+DhiCDtnolfwxPDukqu+f8Vh4vH8wLS2F+icqsPOrfLK2AF1q3Snlq8cmv7lS89egW
vOP85tmXRi+e6c/5G7Thm1Q8fTvkX+Q+DuFLmN4qXY0xKIB8CiERV7xMSmvZy4ei/5KrN0pXeboF
xKMUlYsDo/SYhj0b45ypajgs0jmlAoZGe+JW0z+29T319l4ER2GvCbc0/GON59IXZ10QvtiT27ha
sDuX0z1ll5vPPGO0ZqykixOkceri5DHcKsx3zUAwlJ2JDZ0zhSeaX9BZjlxcM/8Ovyz+GfojY7Me
SDoPQghEXzzEEY5s8bklj61VNoircliAO0BdZoWHGFA+wD+LrIoAdFzEIi25twrlPCTjEShQghaL
PiaBbG+1CowRtuU6fOp5he0C2/FcBlClpAnWYhq4nxiuJx20noM65sQKPMBwnBY8npFe4e9Ta5O3
+woqtwdNwMvgwQSXlF3PNLw1Z6ge4y87oi8YGFwQaYdv3TpSIUWN7LGYRpBoGYTtTosMotnws7VG
rJ8qSAujU8nwasNSunQV5p/jozR2Ix9BjfES4ONNMt47Q2Ab1BEi3OD55S0fS8KDoeIVpmHYBiSb
+bQQlXAnV/+aCmVCB2u4xuhNxW+Sh4FTI6YCyWNxH1gUGTp3hnNl0rncA8czzzAnylxr1CFRZvzy
+f+RKZc5ec/Ble/IYa0ky4irmqwt9p7IdHIDEa3kzpesoxYpIM/XDd9+2KmQTiJQ4zEi7Vlnto1l
XcBXGXoCVzCJCalyan+wRY98CtytvVmvrL5zVMfB+MiZcyh7r7mK0RabliQ6a3S7hmvtw5Phh0Bt
S5WeImh/PIyRkn8EOiylZqeMg02/lGabFj1nuhnStZgchdmfzNXjs5r8G8t9FBGcTlqQITpjcm5M
OCTbxCLX6tzAvtAPIsb14pUf1KPNAqgKIk6zVzG4QLzHAjPBbpDXkNmyT/H1K45j8OUlqPKOMFBQ
G7Pz854A83QQAPoxdApl/ieugSKqPMThgEKsPH9daI4qMLPjOmxxNob2nCkrHzZpw+z4PkjHTiXB
78HniVKL3Jg178IfDcItEW5MXsvDpB8qtKX8kO4BBJOFd9ajvaxDFnat4Zp4tmod5ljAlNZqM7ub
ob+TV7F3GDkxqnNSodVxe2iVwRXfzAY9Ol/JO1jN1WzdVEOxsufnwQdLpoRwh9V3bLwyFLEVs9PZ
mKhOnoQKVTHcXAlEFthFI1ZMCBmZRmelPpM8zkcTvWuknHz5IVuccfsAnY93GqVVjdAzvGvJyvjR
1FXLTL2yOafG2qlxl/fPmeqym7HN6MwrZI2SiGFulf1hR4pBZn6BtpWEePwAuQAoaHY+YBILXdi2
srNV/gMG9uI1mKd0qaU/ESJj5mQgWkIEhwvVPpMFBWLMPoMxlu2n/CFP6MenKzjeGsc5Uke+dfWR
+384acJq5dpTUwLDiaAg3DMx3/sqkc8R5FdogGNIWbJve1wPJhBK48Fym0kbcE75j8L6zgkv413n
H4QJDz1tumfKy+c40KN//GWF8UHNXNWCWgcjoHxosYSQ3qmLPaG53NI2+jf/vcAbiFg8CDcWhN/9
yBCjClerjzg8s9wpaCYalXJDeZejKRyvbTyvTQxfcb1DUosoEoZByOG/yhkCF4B/OXaIBZAgPOzo
X8ADImoPoecLlQ9pvPIWfFddeBfwcqP+r/JuUPPEeh7KS8yl/T/esOU2B2cBoVhxZK03LTC4w0IP
hrMhXYdgL2LiUEez2WMYH5PykSuPvPwpoyOVaiu8u+5s4XSvrKJp/sDcBt/fMo1nodM38MBCi2gr
ANt/fnpsR1ci2xK713oeazO9JB+g2vDGfcBhZbPaBYgFvSvRvHfntoudNIw2QjQryrAay7g0nL0Q
whiPwOCwVjWiYkYuPS5qG73Yi/jy6NxKhcdLhRAAJ7TomSARqlBJa5lUneDLyn5Kn5I6+Gqrcwnd
VvCbtVckTshj45s7RS+3cRLhw6Fv6/I4CMammQS0fiYm2Mg0o23WbHLKa2MF76fFtofPa7iS9OqI
ZPTsybjB3QKEbTKX/CHU2w+2CSv/i+N11ycYnGzaZB8lj6I8V4js0vgqjD9RjQeVxAw8xJcjhDGL
84qMXFYv6ErqPRtCJ950nIFqVyKKkQsejg+fXCxilXhqmvMYr0sL/9V/LCQRlkrtNsqP6F/NABKQ
y6ZoEawnMJ0+T/0+1c6z/1W6503nhzu7asG6IA9weJTmW8nPoUI0AaaCe/aUUjggqeaxm3RCBpZ8
/mbcBAak+1eXuGX8owCYWOpu8ojRg9cr4e6/4lbyIm4uwvtWdxrMXzHpLMSGzeAfm1OHwgidJDUj
VjyqGxNT3Ab/BJ95ovU2mQeIhLjhwvA/js5juXFkC6JfhAgUPLb0nhRJUSI3CLmG966Ar5+DWbx4
MT3T3RIFVF2TefIC/Tsi45jUH+9ZpYixeJVyZoMpHrsRv1fE6jk9cL65fIJ8FBwmZntKqUdy3os2
5MVTl6lxKcx9kfLTQDPj/uXeX08OMEc9EfPdhal5Hv7I/MdUd77nbU2Ge45y79J1gnwa85Mp23cT
auotYKlmhLg3QmbZfrDItUlw4y6GmH7U+4tUZHD/IsZsbX8zwlvvPYzgFDI9cY5OZB34EunsYD8w
MgzAYmoYmrxgxVdYujtLrnukSXF6gjZd4i2UbrhwMPs1frk1k6ME8USlqUPycTV3bUaCTXKHpgnT
XHhXS5w5klIYE2O9WhflKTHUN4Cc9cCQIoNKCpW9mZIcmec7IXAkNgdZy/tCfnCFBlIYDFwZGbQ6
PFocvHE7+aI+HZAAKKqSihQ/+6GGT2PYu+LeZTsmvu6wCZhQl+5vzrIr4+gK1HPlVJ+qveessBOa
8fSv0XWo3+9Dyw/XezU91/GfHhxD6ax9bRtHP3y/CU4ctXnqXcQXhyiwKuYG8p0gYangZvMId23P
dkFtN3p+CvHI52e72qu6DrVxXFh6cdYYUBqI41rAKDaLou9Gefbo9HIIiJGdzaZTIB0/Fb5eV4KB
utc9yNyEvUn70Glmq+HbKV+xhxLc+5cSfTqwCbEs9N9MnBpUzGpKyNxvWX2VFDWsD0z514tPoV48
B1hNKc65/uyTC2ucSLtmzY1s6YFIPWPdZqei+XSDvWU/B+dp5Q/KcKO6uHQAzncHEzLYDvGFrJNS
62cFLYVAuGTxWgLLsqgX9Y6F9m8X4OecHvIvs2ZgV1xszvWYbacJNKwxWSsVGBbau148fH6+FW8g
k5Iunw36B/0salI1PbuM8uVp4LuctKyCfkF7COfmCzjEE2ld7WhF31jMVsUycO5D8aK1Bcym6CtZ
7WXM/Gk39Hel/5Ppm+89uv7XZ+qtDdE8LQ7mQJNXzB3kXKk5YVSfTgakg3jDU9LgrwUlJI5Wv2n1
D06EPv1CN2rpH5W3x7jcW+uIxrDZmQ6ziWleKZLzhJOVrAsRfGspkz+au8hHlDiSuoCCtUAhxxLb
yz7S4A6bI0DtXi4HIqXR7GkgBuGETZ66QT5hvk+2s3bG5plFq4LhLlsNpHXILYF52JOYiZMYGhzC
9BJrZ2mfM/+ntkreuRrAChp5TO00nnOsCWwd2hcJUTjg+k/GWDCau2abhUtwVjqjU5RvvZzJX3g6
YYmMeOUTpAyG8BBnC5g1zJ2ybq0YJIstM1oM46C1B1XyOT9M7134OM1Rok3ywZh8GneJTBQJJlzS
QW6G/qxaN0ceM/Wg+wfVhcw0Zb4zP+coWiHmZz8AvYuUg8aA3nPBtTFIQkq3hXpoGPI2e3bJfFSg
xYjUSACXiSVGLLYzBrT5f+5L3ao8hRBOEMnzPf+xiOCxZEGGEJ81a6ju+AO49yD/NL+skPpZyCnU
YgZU38WHckKx579N2IF3puHMkxEEdkzMWXqBnZ+MrdonhmxePptY1Eu5JaqE0upX7pov9kbKXxkt
g27la3vsJXJvvglAR7Pm0ZLHhhaJRthlcYNsEAcHkMg5rVJMqgAWjpx/M1dJW+pxEWMs2WZU8fEK
wD6eC3ow8aXv6DJVqqt6P14lMCNMmsNCFbdB/wnTJ/OAeRTz1vcY0AfoRV6/RPhrt9UsifhdCGuH
iocGZ40Y2FPzteRNvfQH9k58Pz14sMpGIT85F8CPQYqPC7rsh8WRWkRPH0eURXw7U2dA2WVCpifq
sJA6RVEYLEPIKtYj1WTKEiw45NYNwfMkS0eRH4AN6tTvkGunMo/IVUPIZLXyayM1GC0PxvRbBuwH
mXvw6CoaK5iERwB7Iwe8rxNLJf/c8aiaPTzrN8YvdbAkv8cW7bJ23mPlL8oIz+F4JffVOHTGW5bs
ZLJTlHxp9MhgwuBiF8CtXVYCNQPzYJewePfDt5yO3Aj/JrR/8MkcrFGatVQu6ZYtLHi/APtKf1Be
rlbvPLIM3b8Ou7EHUIpKSqnwMfVvtYE1GRtxSkJOsENE01cvaOaL3lEOwEBsGjh2CwVbQ52/OlPN
i85EC+1WIL7JrazlsxOY9VSbyeQidkAxVceYOiREo9gxJ1W3pvlyARP1VOzpVxirS3N4uo6DsSi9
B1F5MlC1IDuY9H4Yzs0GPhbinnqHft1RsDSi1iQp2EqHBWucYji4BvJl0Nrhv7xHZIULq6qZ6nCe
GvydaoUT2zhmoAIYA88mJU2jAMEMH3HERMEa9wF+hYgr243Ft1WA9Uu7p6yIJAiRWMWM1+E9Dr8h
ps2aCTuGNL5VdgBI2Es0f+BuPZvn4oz+pqiWMK9sOBwk0XDc0YrB1oNfQYVKLr06F7SN0Ta1/tfF
0hGgGcAX+Id0ypErkM8SEhjDyoGsv21lUjcvVKj66YosZHjdY7ojB4nIRPD0qP9QzFXzgPREUoQ4
+bhq63PeblWKMvi+D8I0RMBHgYJxRnizj88fQg3/UNYbhjEsebFBQXIJzJdhKmyNEnBPWEEjBADZ
Eelcnr1iarLW3fKzWwxZvosyFhPFm7SKNWowNal2gVG/xQwe4vSrh1lRjMc2U5+Ojq6/Z8KJ4SMo
/9k9bQH1oWa/p9lLh/ZYchzHNX6u9g2SSk+1m8R4NdGgBAE2avaLiQ5/2WY0xq8X6b+Ir9gBVjHV
A3Z9TJmoxtOUCsFZ3+49mINNjHcS3/yUk0sJlikoPgr5z8+0J9qUDL61a6d7a0Q1zGMwSViMjHpI
xPi/YMMTgaIRlsklKXqiG7GGv/kMNU0cr65AUOzgLeZoHafQ1OxVgTpg/AYVqoS2PV558GNAEqLa
oe1nhMSH84uZcRoWTg0N4H92cBqLYrze3pwzLsi2kXnGT4B5r3DfLPfQ9Rdm3ZLpFnrH+Eyy6TkA
MLqDjStx8DLfNJZRvlA0pJ4bnCH4k6gcpbHiPmchhuKr5wculiTI6cfDZPuj4WPjbn+wpXcuyXfx
ja6BdSu/ERU2omXU94QlgeaaRPOg83CWzcI7RpOAAN+tzheJMArzWrSmkyLYJvV3stw146FUP+kt
kf4LJOsI9tlXgIZWV41+Von21igoUG0BvSeuVcOJOKOnMFFQ8NwCcZ7r2UYJVtgEUBu0+QE5O5KV
BHcB4zY+cTofbck2nngAmiJOMsA9bDWRwAMqalYtSd7WUiRHrztKSul8gbK/Yh7h2QcxZQb5yuKe
Q0YoeV0N4LoLBHc0PqjxR/UqBxbWxSpgZov+NHZ4WXdc7WTnVJkB3OzqDiO7tbve7qsM66r1V4PC
9AANtKyiYQuQSlGZpKip5AVbPVQWZoXlFVMbigqzZVOH8lFF3UfBhPC++lG8c499uomvk/rT7w8d
Dh/oyzBcD3ysmFimfwB9yhkMBq/cdyGIUp4dRWK41+S6FkQQMAEb2rmsIL05DE2H/tSl9t60r6nu
b4OeJbOtPrxuQGpfXd1waVZbtwVMMk+JMnrjiDXgUJKF6+8tddNN6JQZ5g1RLxqQ83BryOLV+Gsp
N6wfxKyj3DeLFmxJh7eeH9xSIwVvOFTMjoFdABJMpxFcf3U/EOuUBjQbdgVLwPuorSh3JOw655rV
x1hsGqh+A6fUjCQYB0OXssZpMNYbp7i0xtrnF9nSdFvk0iO27UX/Nc0absU+5zNTZ80vahCAmvm4
ZmNs0SXi/ZqV07uLa2mReOtS39f6qtRXTrMKByLJtkl3KaC96BQpLVEj9KaNNq5dznKUfAyMJq39
e0t94GVfJFkn1rqKtgUUa59XYcR/ry3MiU2z9YGaKguuryKFLsJkwseQoZF2bcT12vLCNwPz/9gr
66EkVWqYe9a71I/cabbuP/wa+C2jD9YBJSrfbGkz5K3j7z6CTIS4qrqbLDmHwV40lr6mWODcUqdE
4PI4cGw7vBuBcwoNZeHa0cGsMS0iaAtIZoDJgV+tENeG6AGOMqeGR5EjvjI4mnAUa8QGbX3pr0bo
IMq71h0i9UZ7kwWnvnkQABN5Z2aoGKZj+5SPT5ta0c5spLfc/+lpSJDFvoXAr9QPaPB5ToLFsS0e
dbrxq00h8rmgra0BybPsqZo3FBQh4x/KJeDX8xCemOhOVGV0k4ppfUTGkuSMNrjb4V22XyVpiMbR
1t6JiM5BFaAASdNHPrxZwJIt2z1DvN1Wnr6zLETpOTNcEyev4vwNSfCGPKZwrhaMJ9fcaGxFpJrA
LO4uAZQzC9Qzf3ncnjPte4AqKC6NjYEKZI66a6bVIhMWJkvZNzQwOjPFeo2AxMJF0/1QDEQqCqGc
DEgT6yiHmMEUzvhyULPCpcrzgygg4V9iuUPwyytDI80ULMl/LHEAG1s4p06sbRa+MX+LbkKYD5Yh
xhxHI/yo/YnUUysYY0EPXpMHYVoBrz3SIt5xli9MWQBxFQ1Y/O4lAhB0tTK3daLbudd8vpgp5kxJ
sHaym9Oo9+S3iwyzCZ6kUXndoZWM2P4XH76NGbOB8Zj/UbgN5btRQ5IaZr1Ye/XLr1mKDnxJ/+r+
qGVUh5yK/bnQrqmnbYMBG1Tr7p32iGRrRDeC0jHxXzWt9SQQNZltTAVUrCbbmO9wGpnbIpqpHpAy
JrlpuHDpyt2IFwGRXQsDnXAOSsTeptqv5cKXb9MNit7ZAELUHwfktCVdqc6om79RwTwZUamQdotw
KQlQ7//fUbLSDHPE65xDQY6HGUOax8AyjgBNCfke591TDfWbWRL1oclF5xYkDbFEgTbkyw9JFR3K
gZt612MdbNlVOqCLs0JcNDluA00HSkjMWGZA5sP2TEa6ZGgYj80Wkf3c8lD5g7HooAVYBksuHD6A
tJ0puvB9ZCtlxJjF5VeIrNdVi0U9ZpyzwJHQDzhNRhJPCTF9Cm6bi7GdZz1xWyZ5vfyxQfFP8e8Z
d7iP00SBFuWEhAC1n51Gcg47HiN/etQwAy2h7sFCzvJVzR+pmvAA+U+68hGiGQv9FCk6IZJTtJ9B
CZ8J/NT4dXQ0u/qxGo6xy3VUHyz/K4tYfGUu4mTaCfY6iESnp70nAPmP2gDwh6EdyDSi/6NDHK+s
K8L60+swwIySAwMMkohXfW8chfRAcS2rEjF0PVd0ziOfWmC6KTHxK/zPDPYlygxXY6/Wxl+Z6ZLS
mF1qlZNwBAZnqChtOMEnAZnxG1rfjfam1hufpYVybMc9kWyG9kfXlMbM7a96fZiaB9c75MG7zR1h
MnUtwbFGJepRGj8lRAZN3sKjC+9avKL4L6x95wBnYGlDQcVVPnPGS2n+tOPJcjdduonp8yuCgrtw
maCkIxFIvmrj11Xf4uw5MJxQB3BejsdI7p6xXdTZ1jQE3lScf7l3ZP3+BdLfJtcsZWOP42qhxa+m
eFQx8T63RN0q6SKst+rK8neeeetK9AmzhMPQXastbusSFRJ/avHDoHhwvjrGSgjzEZjAppJyVg8X
FYRhYz8DmELywZgLNmLSXIgvS8cLkC2+t7paW9Ms5BsROyUEAJnO3DdirfJThEOIv23r2k+HKkn0
pIs47iLylJPH1dBoiHvdAGFAxDsPUoGLshh+lOiulx/Yw6k1R3Ud1cAQSabd14QqRO8Ne0gnuJbp
qiDxVSYbqqVax8JsIgqDmeX4LBWH+aDjGaW4bQx6ahe321bpH3GA9L2rZ1ulhbVGNw9hngKuow6T
OgYAfPvVgF1Ycu7bmJnS75Y7nxAI9AzPij1lzK+WAeiGKFiWVOqjR8vDSdadLTTZRLRo7mOU2iuC
VwXK5eH0n7auIUB0dj4vUdwXDEuwgubeW5h+M0AJhXOeWsSQoVygccP2R7p/2bn7FmhBUcc7RVJG
uydT4Ki9KLSNlbq2o2M4hEyBYxqaTXv39cUYE+fO6lqStVo/iZ0swd4BnpDEPQvGuNWeu7wzprEI
3PZ5rOwse60lT6aw/MBd5uCu++FAyIFdDcS/XyZsx/VH4Z18nolgqURLT6AqWknlGriPIr0yBciC
TW1te49Wl1JEuzAIHgW7gCVPnkt5lF5cCZ75aIc8KztKmLD6YMMcIBJtWJ9yyvOsIfjP13a/HPC8
szrB/Nhse06UYK8hd8LgumkoUzomPk7dzRWW/RbpD3X0xUCbNFVCQHoWaue2uYTJ3QYYlFcfJmAV
Yuszoj5Qx4Asi47SRpHCcjJulwNITv9bY1wDy6nYAwzl06vTbUywYvyV5Le2OTrYN4m7S7BlL3p7
VyRrDRQYL626jOFJnQG0egqWgr3Q11oZ8aP9NId35iRpsK/UJf+ZWf943P4cyyZpKSfdRalLUiJD
k8hFZaEdB2afDPY0Vk5fWfsz+N8FwVOkUCbnxroJdZvwsjaIC2q/X47odMLk3fO+WoGe86RFX054
Vfp3VnzDvh5uMUedDXWxeusnfbQF5JWf3R2gbGuw496NxV/b7PLqro63gnVEkJBbiWDQ2SfVT62R
Na15x1EYi0o4+7pIdmGjbWHDb0xaI9u/Cf32vw+Tkzc4eq33/Ehb52oyDxwoTwG5inA/1MxDtj5I
84GjubZ++7h/jDylLrduTtyPEvIZdfrBos8zJ/gf5XFS4tdtop3hjJwl5r3Ip+4hRTeKLNVU0QbS
gzCa4UIpahevulscWr1CeJX4a6cEblMY7GSyR5rmOzOsXn1es6eiDaCIdaH7ljqOeC3eFqF4dTZm
mARdotcgAEqsfR6j76do+19b5a3DcGmMH276KHGJRPjARfVtqmSYsVWAhQy7LE38a2rLFVF491QL
gUPfy9BBegwWxRpPXngQ2b6q/KUwQc05wrvJKQzFq3qm8uZNGPFf5SXHrtVYNbmbxtOOaeNiNcF9
lPLAeuM/RRUI3biJoSJgxtvqJbxaUkg9Lz/Uir4oQRvbA77dib7G9FQfmUQGZ9ZU2n3kuNDsh5O/
RixnDTr7TGHVbtlgvoNlOl2XYX+STXlwE3nITTdeudywhgfaWDPaTR2fGOnYFd5nfgs+1gLH2t8A
ayL51FUcQ0QUwtWY9m0DO3a0ZKr8l0LUMsMzGyk4qp321QDkKXNxZb++qlqKBVRco3gP0aEKiCfS
o10bFp4Xz73gp/GP7MYdfBkWxD+HiUGFwA0hFyrl/zcEbMX0YmNa2tmsndPg+3jVg2foMpPQB9tc
OCm/kiTw3Jr0aOcZDnSNSkSzr6NbwOqPR9RyRGJqgcZ8athF9qsZflH+Ma39H7fZnnOWAeEGWa2q
2R8OgrK6fJdDdbYydzMOgQFuRvlxQHNSXcHJZO7mtt2PHNg3qKimBFk5Ob3L6FpfiikPvmce9Z66
ghkk8zv/bDQv8iiI5NGNKT9Ln6fhZoj+/NJcKkqwlmNC1Ft9KoHwZgMhVsbWYB6vVe8prGAMyAN3
Tk0rN6o5t/qhwTmeI/Rf8AMpu3OYaXNqb490YXcgrpQgyl3V3tIByaqWPDpy+cJyhdBMb5XDWFnz
SnHumujWidp9pzbIyRCQQ2oCjM0HnuXab796doCmxKTXuMZVCzB/0/WrkrVdzO8jw9iz+EO1c0rZ
nBzi6iRzemyy1i1cCbm+4phuH217NePrgCjffenAOyHN4x0AdQ3zl0fasXe5CUiiZwjTFStPU29F
7wB5axZu8O1VHje6CTJy15mwbUpsZbZ57DLmR86vCRZC1syE2WXGCuQV/lqLT2mV0EfmCbiwJAVQ
6H8K95R2R1/Hgu0ekoY9+ESYOnpchWP5ZDY3c/J0r6IrKpiOlD6FAa+Tm1vfuq/voaAQZl2Dgccf
Ox5y/s8vVSCb6jGruL3GrPpA+7oTLnT2Ai8bvgs+5SNJL7eSuzEe8v30mOTAlKLhoRKLGeE3LJGP
1G2PdV1NWZxAqHcgpk1rgJgRc4Rtsy2ZSgAhCMgvm7U2b7UtCihN1LqdToyLY/7o06q3O4XCPTg2
rqXYD04VkDwRyZvWi91Q+K8gR0NXi3ladRshHQSV+jJvNFT01WpIHgUu1rSKy3nZeKdCyz6J+8VI
3R+t8K89plJFONoz5SuHZTBMBZ+9t/pmY0FsiTFzeg518tpWrGU58s1IFGDeW4GOxlCrbaJo8wrN
vsTPbGU5LCRNiHeP2WYC9XfM8WzELbmN4WQTasAS+/MQpsIUgdLgbtPllBolTsVA01d894ThACVE
4SV/k9heO2Z3MAMiIoeTQqosCYNzxt3tu5BgUnX87Cunou/qkTza11rRVnY+bvD2sdtNVnVevxms
Uu3C3YGG7umSRwPpZIh54+iFv7Z1TsxzGO16poqNcPcRlvuIxKBAjgvhw34FXVEE3RR4e/bw8Y08
KsY0tQ6URVpqi7QiXLN+K2S7zuT4pnqoXhWMbQwLSEUBZM4MWUnMd2EuNSJhu8766HDH9651lFWx
6UosWmAFe6a3FRlZTpCsJM5rUHx99WUE+LZJqC4DaPyuutO0ep8rGeYw3qy0ONq6g0QhGgAKqWi8
+6VR/S+R8R32PQWHRgFnkIVd02OxiJ9Bcgf4MWDCTqoJJkmdgcGBTtMgSt7e9yLe5Fq4yq8dmTm6
QCHBZE2gqCjsPy+JqUzUddInOxGss1r7VtnlMKk3WIRhfLO9LzXtb7bCFobcrUsc9ruu+X9jy3Cs
8fYpOt9Y3FsGhb0F4APfhAsCTJP+Uu9JPs/3o0FAXDRme9E6PJKMjUCFFaZEyu6ATmvQfiL7hTbs
hinuXHjgJBwimyIVpoCQnTw1v1k2LOHBo7jKNoueuvXljGw0FbP6VRBdjfiJlLR/5A2PNmye3AfQ
khRUUiIknlIBxKJcGvMPk/2X18OB8bHMjEgXin6XD9gS05pvDOAgERWJ0wBA4OwOvC1r4LvtAodx
kPWPzeKacJaZKWS3hImdUPENll5yqGWHhPqV1tXKn248IUfSNINZJT66BqlRj/m/Hhm4N6xOiB5D
BEPAgbHUBZY1DMNZSspQxpQoj++uSDa+0d6mPNcYpUvh+P+87BoIwR7f2JumtnfVfheTLzcZ29M4
/lfwxkSltmm070pav8BkLe/XKNBcEzU9MHFv247fUPFui62fdPtM6EzYNOMggoPoGG2nmDkR9bYV
exmpkf/Sw4D0zlYXPseKxbBkbVu2463x60PZWochfKu9bl/zVMeqd+KOugl7fPcDlxRxyMaRQaY1
bSVtnK4Rl6SwNIHzOE3DjXYgH0a8aQ5LVt7DcPLsUBr3zIMVXFiTSruwaLxYcOQ6xI4wRroAnwvh
TAPFg2naLoZnDdSuRtyp7iJI8Q0rHGyXcXwJ3fc2f1dI23BS8p1V1IwEjSrLsB9vWSjXI+wTUxoP
+CXLPuN9R5earYmk7DSPz+Wj9pp1nEqElixajKfGYZ422cbgPrLQmfGRSYZHsUMneh/01RB+tsW4
K02maCszgRkZjGsJ89nFp9V6nzHxYEixoeesve47lO15wCsdereWYNwRjTYkBdRT7PdwtIDeQxMv
UHRS5nGR3bP42q8h1E8eI3n1q6/BuljdxhcLwEIkuONuLIKTyeinYe5Enk6F24ahIrXEvGHukqNH
WLo/JfhKhk2QbdQl8jk/2Va/iB+Y+/Xdxs62MVGSSIFbZohEatF9zjD6EukAO4R1VH/iWEbUp8sf
AqIlhuyRR9zlR9rrOeiN4JDGI7JazEU2YrckptDOVHgZU9Ea0dafx3J5b82LlX3pOtaIdSu3Ulw5
/7CYltG/qmc1uY35SQaTyhHtliE3CR5zF6VrYe9x5w1AYOLgGqXkC19i1Cr096p9cHUAzZoxbyF/
CuyvPqsjUq7JyOGfWkwgXo9CrNX/KtSfLcDXhjVWZP+J9iPrdsSXB9F5lPhi9bWFOInXFoEQ6a48
xSErzrRaVXU5D4W/brJ24zkR5Zj7k5oK+7+S86raAtlh+kLHqLrDKvHbTyLmdmWn3syi/sthGCSp
Wqxlqf2K3PlUQLj5UmzE0G+rgNf/YIeoy6cIqhg3mLetDKSsDP0WIr6zw5ISeJRNeJBTzir3R4Ei
U1QVkFUWs5POO+neVNP87FlLQoqCNT6eW3vflhck/ZF17qFqgaOxrxHYbnKFSUNtrilxeM2lN1i3
yvvkonVXtBlViuuMh2nuWGwnMPICO9jo4QqWhzWcGlSEaKcwJ/sbKKd48wpjk5YruGNsrNi0Ywkc
inMfvDTv7LsbB8tVjCi+8T6sS3NxIV+RENrOuTh9ige4NH9+eGItXHik5aynAYJcmjQeyTEXC9Vf
qBqikfyBENaK8ewvc+23gsneJX9CrGv/asNx9rga0n3bffYWuBgIjOUp1RdS7DNlA0K9D9cKI9Fs
X660H8YN9H+lfnDLR03naRKwqLM4bxAiMWqmgfwaq3k15GsNMTWgbZOGF90I2VPgyT7LZkGzDl1B
e/AhlD/qxQTLzsoTtSBeIMveEh4SFvD7aT9WmTc3xd036lVojxu7IhINuw2sAoUTGSLiP+JXq48c
2wmubSbTYkFOplQOFJhI6Qx/EVwNMHohyr45uME7w/riw3zLf4l3vQ7vHAbIfV7DT8fS60EuyQXt
YnJOP+1sD8CkJD0IsgBM7gCByzz87ZNVtq/XEUu6tVi3W+uzfTbjkV823+nQKnvm+As/I1d51jAc
JOTAfyeUM/tG++nupLkIPzOiUSxE4YBYV028wQNqiUX/hIAZgFKeyWGriKUNru6jr899DahD69c1
VmWf9VsEHasz+PfmEXkMwq25fPjBpjfYzsbr0cROjD4mHN7Q+eVHzluYLpAbkEGAM7TFruZegoFX
xj/UVgPLMNRxQTuT9+rsXsUrvng/+JsKimQkGjotzx8r2rp/1jxSEGqIxsv34TNhejxDcskjgcJv
FfrLtl7G0aSp56nHFQONN2oPyj+QmZUDkghnkP7LbcAx2c9suGs0DP2iY6/ZrgDuWmxYCVhgVgne
AQTilmExQh7DA7+5LsS9Z7Yr+NB/rTtxClz8GENmNiQouqP2A70mXxyOIeDYIcm9slgOEc3uKTDO
RfQJY4qdP/43y9oUGEjMwtnbsc3uB48H2vtWN1Y6U8ksQqbcf2cp0OV50cKTBl6aNssgQCQ6PXKE
dgJh0gAVUlO1+dyuf2PzvRjyLWcT1dPNjXkR0EIWVP4tvzTqu6QGl+EgUIqghGrhwovNlQMODoV3
iG8LEMbSpnZJS1wKvU7MILZ2jXyv2GXawAWSoqwznVlIsJqvHWIl2yYO2kZj+mDTYj2gZJh0vs5W
VyCt0ojqXNbsWxFtMEzlPW6rVWK9tVW/CIs7j1uX3TqHJX4z4ni5ZtAGKrlVB+KLzorJj8mEfwdA
gcEICBS33enAsYevvDwokI6SOYlI2RcDtTTcifSIINMKtblVvdscAEHJohh8L9GyRuVeEgEfmju1
IVxGOIso0jcKrV883Cn5aF4tUjFIbC+XMYEA0BexwRn82FV2zOoPmgetvARKcZPDFHyMoSKrt/1o
IawHOWk91ORRh78KbiSqy6RT9+BQRzJTlO+g6BFBcUWj6haZep84J5YRPQTdWp5auIV5dRF2DGYA
5RuIBtb58ZRol7Q6TTV2OCkBAel0vJYWY1bW/TbLbZsgRs0CbDn8ZdnraCtg9yzKYWJI+YYzX9qz
o64fBuJIogBAEVW9zc6pQXpXj68I45XpB+cp47hCbMeMbXEsMDA5mFnSLp93BOnEDulzsGesm0Ld
aCGic225a9P+CLdtp8fNarGSpbNVx6WPFNjSKBo5z6vKXbDA9rR7IGCapC8FvrZfRDepFzcSeAoN
6mbp1sssUW6tRqRllpza5hrgaHejd6cNsbOzbCKPq+PMxxFS440UTbGqoAGxwo77X61tN3z3QGUI
93OuCH5Km9FQybjbjBDxicsq93LGqObv4Jp/XRvyHJnqQvUQINhGwMmlQlTDKaqHA+k5FGo5AqIh
/XOMo88NUWa/SCjrvQ/TxXpRIcPLHbrvCpEX/INIqTbIlxkwp7ME+07/h6zc6vZIm2YqWhvkX2cl
c/ZBxAOdN9YmR0wVxSxI/klKTHDY6aZPxnmIlc5LGUJhtBW85iYZKVQos3tGFtqkT3MEKHOIsO5M
Y5XFnOyJUX4tmh63IvVMiTAkhG4D/0/bWd0Uysxcmk64qmEDlu3BZg7DO/6q9PBYxIRe4HEI4mrZ
yZ9xECgGTMJKqC0Ud+FU5rwDhFFAXuOjg58LHcW8jYV/Bohs5zvDf3ThuNQROLXRy2hwCkgMbn9l
uXVzZx/DDPCI5/Ab5PcYShqQC5MMTg38ZUWvkPYFdB6MPMNkT9wwvO36keWCx8DdQMXWzT35GbrM
VrhQm95bqqhPhGYjzWFDz5ilTn7aaK+zrU6aD+TXtsGGbaazlLSDclUj/h5NBv/dPGQ93NJJ25PU
qqlWTIZUym7BKjMjyS3nouG4Tvcjq2T9ZOjkSsCxeukFozf2/sLE7iSIZNWMpWY8VZd5NaIwUD2L
OMx+umo/EHmHDSuDlNczyjDHn1Qld1c1t2XPAs4nIdffMOdfI6od0mdWXRvEJzEFt8pGmFzzlYJS
mIm5Yv3aerni8dzZ2DT8rMNsz9BmWI5A9clLLcBd84uo2DTmi0IjFvouc23tuUQLOq8QSqBj3VKN
sDKoCYDQ5tANkQkP24bdn4KILszlkneI+yA7kC7bNRJhJdGSOxt5oGOh6sSYOsGb3XjuiIpL5cuB
33lsLLIwGFmHbxNBZOLJlTYiAo7EgTyKmjzy+n1UaQERrCbYSwmQ06gCGyYQoEpoUfTLlNWbRoyL
ixTMVbdiZcEG52FHtFS4oEHQQUDe8b0hcU1ZCNZ+CFyoJcgXenmF2HVpi24bIB5FBWi3761Hr9Nu
7awgbJzRpzqu6asWIXy5SbE36RA8qFogN/jv5WSNHjbeZGQV1rytWUCeVTzdyiQGzXaS2OyRkgqh
bcblFIAJhPRYBx9sCxNkBvAx1gFjW5ovJLGXcUSe15hzkzee9b2JeGrivmWIGQyVJs4gHJ79puNk
kIDfIiVdcijgS2ShIVBcjGQRRm1zUnVcp8rWL1Zd+tm6bILUFz/xSdcQh5dY/Y+k89ppZcnC8BOV
1Dnc4hyxARvwTYu9t+muzjk9/Xx1RhppZs4BY7crrPWvP9zPpQnPGjZ0TshUBy14yL1tQkPHyzWw
nQPtKyWo/ET+SLrExMrVcBKc0DaYGELhmRs3v0lGE33yFasOVgLyvro6oJLvkGKCVQbPDIdi/oty
VNIFAvZFQHEhZFI/+R3pjhv4gh6fwUXft3A0D/A8YlD7yKAltzECsdTcGugzx/4WMwIrk2KLmUzW
MXYCAaa/x358nl56Sq/QvfFt8NYHS9vyE468Tcgv4K/QCVlRvbZtDKMxNTQcsL213lLiOdMmCx6V
lexEhOpL/tHzpz43Z2G5iwi2iOGyRZNmPVGcFkNN5OsjFRe7vFRslsb+9bVkKcqNiXWYAx1rhmuW
9/9G5yFiAnolkFC68ft5m7W4bZE/oXGBG850Ui6EMybFoVHeWurJ1sENn8HYOESH09qP7AXa58FO
L6L3sGKqUi4EsoWSEgWwQ+xolL3N5PLWoftupje8fA4ddEDMeRqfOVUbknCLjWjCrkzCjfpJtY8e
JZdvZVjLk0mgD+TGnkGVZ3yw7VqHGHdeuMTQF9Wi7SK1tS5h8VOR4VrAoOA0KHqLkXy/2uF4PzDW
vIwQ2fAxdcKPnnMlZDI7QIY6lW1ygAG58KNxMc+fDoe3coOMxLA4Kem0i2WcC/lIlQKtd+Mkw2T5
WzF4m2eZw8yEygO1zCkB2vf83QEMQoXX49S9bzkaTiCVKBqqLyA9P1IPIduVVFMwetSvKgsPjNf0
yDimFmFCg3udh/zgBzT7jXsELWXmYL08ctzpMDS1gjs+EXFyXZf6DR3LVO/a6h4Vv7KIYd5uhfHI
rXppsNfVTg0ubFxL/prqjOILQ7CuHHhR0A23NPzGjw+V2ISbpgp6j36Jvm55FJV0FjPT3wgtT5kh
L/oL4Eqq8U0Eu8a2Fzkm0SQO+VxxE/0UvOjAWYdxsCqL5ikHGhv714gZkhbj8GhhCll28S8Drg7g
ATpMcG06Nb/DySMctlOhnRu9OXdBs5diOlRILpr2Z4JhofU/SEIcGnL+D4SsEdiZxdJJ92iCXYYm
+C/1yNQ0hyEGPZzl2v5q0d3rVGsGdI6meIZIdz1VtBGro6nWi72fYEl0BRWtXLFBUADyrjGuii6Y
+23cQln0z/vauodjeklSoIHwC2kD1zYKCnv+1xIKhUve1BHmZ56GocKdMnrV4RZHLja66XFww70V
V2/IH+BB1JgAp5+ZmDZjnII39UsRK4r+uC1NVNlxdogSqCIGyYFheI9aCo8d1M8HyV2SlPXqKQEI
MS066LiiuC3SkyQU5wIte504hC4EtOCZ/IxnTJXSP4VTL0fr7FQxWpZh26TISsGI+0S7MpO/u921
Lic8UEw4g6uWQ6+HLCw5OuzqUdaKvNZw/ygpR0RKEwipoE4l5kxAzUvSrzl+pBY02/oa08GHLXv0
rk//hIlhCwnudCReJKFoP2v/O4p9br9oafawpaW7oQbjYju0Nr5QPrYA1EJ1nuy0ALmGjgPKxPTN
CE9N/uhKc1kydICKRtSIh0S7ar9LSOjOXO9cdDpusvRxo8ncn4QDZ9QNzgXto3KCd6O0wQWbFYYL
GB0wYMHOZESROkybCc51mZhYP9tr85FzU8VTg5nXyodHzKUfJOTmVcXBYZAaxNXWbcSxk+Mxwp46
j1+LGBI7CEBQEALUUqrXIEP1gyhjzVSFIb4Gz4i7VXx3xIHBWg7kPSfMjKpHjcowxf0Kp20O6S+E
FCST7MMMsZ0bv6cuOSXtdw3NqlKeI4lxchp3NTDS0MdnwaxN1WQNEeqCcYJt+RsP4FdCnKH9pjQI
oL3zh2bwMtayup3ExdQeVoQAt0L81P3G3NWulbG294W8TzkxGcPS6De9CzZiPmCJbkAfEu+Su/7B
HO4eAQy2PZwiclmnHI2L92u4u2wADcE0pGEOZvb43ATxV1oOj9AP3uF/uaoB80ufHFffuUx8ww4d
m4cJYxCZB55vzZ/hFLtnOCdU4Xw1VVMxmYecibIX2XfTShmUyHWHYWjrYOffxMQWE1bIOcbMA3NO
ECXbdrY6+7AXzjKfrUuRGMzqGma4jGXDpDhHCLXbYamBTVQlqUQGKqSPMT4VyPdTQacTPA2OgVLu
QodiXbYfiplPjHfKsNtQs4CRqdX0DccSBWWK4DM7aRZj//LKDLhH9llTfxZx+BGza4oIKQVe8t5E
EWwx5VuVFXKukV4hC7HpM7n4IZGXv6q/1JXv7HOcI4nyQDuOMTFvWb7kmTfibwx7tEaH5ImcVugR
lU8XMhbBLRoxL/53gLVYQFsjyOuy5XPWGRo4lyTrjrCse/1njKy1U4w7qSrbJ2TyCln9YDWbunYa
9OEOFPu93V8kF6T6/D2zST3+6EJG+/shQwM9/9P5nnyfr505fusGr2NF5lh67bg3EoheIRC57l8G
Jp9OeBdueRyxQ+O4XdTOtUalotcUSEG9R5QadCcjdhd4c6idZZExRCG5ckW5zriWa8a/bQ6btRCb
AnY75wjthvKNRTeYGA8fOqrn0BaNmxapPEUhyHCbtNgKl4cuLaCq3NVWwW8Qf8PZea1f4R5AOJGr
wczW+iyYsu1qN7gyHF4b/SkgLsesNkOBONB5iXSqTOo6v74WjClTbaRIu7uwwEMMa9lRJG4gmgeU
kYAop1nNai3YGEzv1T7MOFzAuKBsO1ipB19+6r4HJJfxL2W+0sEfijI8hlVJDIO1SSEfZMzDlfcf
6VSgriP1ja4xjMxdJpU4aA/twZDZ60hvOjn09gNEl5UJIyop9k5WLWKfpDKAI8ujJIBBUiSvEbQL
JpXQ83h66api9GEWUErFhwCLcWV1qmJ5sCWPHyoPrVBQ3rLhhvuKNbz68m5kA6TjTcSolRCL2dtN
AqLEGMqjATejv7R6y1WJmFI4E0x32H623MW8nISp3DrEM1+xd8fEYDMDOTtxjMFFhESCIQknPw9N
byTuGetKP6mPXLfqXKzj4KbCTCjJKdoG9hmPbq9OxMGJtj7tpy4+XKc6smpC7eEl47ILib9iExS4
EBRoSWqmKEH9WzPAdpqbzN+d5m/OW7SgZocTQZ3qlI686i2A0UB1CGhyrVOxNgFIteSgbL879Qno
450UBjVdme6Xh4BsicyNsGGRhCwEW4PhcFbeOE5ZMo0BgxriIrnlzXJUMef1vBobbVXyh72K/z3W
VyFuEHAWRVOc1MqOLH/Z6Q8Lr6u5sKBE+aeiRhWL4Jk6Qcj+aFpIIupiXNJxYoXQSkhQLE2DmB1U
YxJ8rhXdG0vmv+dk8c/gTseGy0TrbuL0PA/DXaO26WdqyMmBv8v67tnjnrkX/X7CGHT4Yw7BwSvK
U2icJJBMCvrljtlWdjbGFMHRQ4Gx83GbzEX8Ne9miWKusLam/a+OMAk6GEjeshwvrMn0DkYxEDr3
OrdgdrVLFA3vzZuRl8Qo5yoGog7Hoa5tugEGz10ArlRRyxLBqibu+kuXyHPMQIS9HlpUo+ossAmb
GOGqJ9yWanGVDfJMfnGIn+04ruKUlY1yz2UQyk01EwQ4yj+DI3ce7mXkM81kphc1gHRKq5Q11l5M
9UYDizDJdalsD0kyZhs5DsmGPFZYOnm457SMgwQCfcKU9CnYSTCOxsC+8yFRfU2MdTBBXIu+2hJL
52fPUjDmA/YO/mXZT+gbOxPlTUpHjITai6bt0ILqAVu6OnbWxV7HwWNkrliN3SqXTB/0p50+xLAW
abeVlC/lOF+mAcZmdmFyfNAQliA2bfqths580o+GtxMFY8Zpp27tjr6dyaYLQyvTdPw6IRHTyeEq
2UxEHWuPFmC/SSnnR+0Y8HuSBCcL7YA+s8KjM5J0GRxrq/jqlFLYJdEBA0G/aT7jAM1TCXCmXtcu
uoNEFdir8KKg2hvDeCnwqLRaMkJS46/DluN992QFqA2Qx9mnbG7NOF7syXnNMnlAQyRa4tw50yqJ
/L1SMokoPCk/ggrTWq4NjAWjvRme+ISc6FXziOBV0XFI6K1Buld/q0cCzwQnAN7P05+I5RHO3lp9
u8IGjTExhDRP4HaLmuLLpTz2k28HnaM3vHpIQUbawl6Z6Dr1Oz/o83sFuRTq8FDPI9b+1Xi51+g5
BdVAFX7qPEJYgs1DYzhtciay/yZB+hiLUO3b/25AtqWg9+NGqULrBQMYiWLvQp2VB/be9EHg0lle
3CmgSiQ1YnydG65DaiRmcp+jr2K6WWmwRqFx5HQI6oDv3XehnXgN9YYmjZVmP1pycaMfIWvKebx+
ze2c77SQoIlNi6HrjKITXjghC3INYwg5wTArayj4hRGro65XiOSVFobWBOMMRgb4xAy7iRbEOro1
NHAm1GB4OxX/4F81CTEUD791aL3jTKgNpyTZJKADAfYCVBhr8hm1UWkX41dYHliiYPWnPIE8+0Lo
PT9GVCBp9sLeCtL9OqX+77RdyxSiAZ0CgOIhwgM59/1XQ84svsjUms2O5M3+EwfuDyqkJn+HJYUX
m05d+hWY3MTLAho+nLI7tVaYnvkM43RQ6RjNzu5fgPTJh+r/OE+LcaB+idtdEwJMM/o5QjVsmKuC
2JhLGg7+o2PEYW8lx8ebUZLLSe4NkRAruomA4/IP8mfzk2ox5p2aW22AaPFNDCp8T6dYo00l/ygY
lHm91txMCKHzRiIHyBbTL/6VjXyvcTzAusGC6GNgj4MJfCKO1tQcOwokCck6irAtdktegkOQ8obC
wrPyTUaLIcjQCp32w+ub4ziPoLtUdSh5zCj4jJi82kYMu/Lm1CPBnsznmycQn25+6/glkcwyDzyF
ol269d8ye6969MJBjznWiD4fqhCk7YzDiLYqw7YKBK6kdZ2PFhHMFZZMhNWwju3yyu1h/+QoyWcm
fYQoDjCvLQi6LSNIs0OidgfRYMK8bG0PuQiNFJcCYoe+Jo4U1NphaDUuMMHP/06ZuYuKyn459TiP
1kAz/5dMCae7+da0QyZzToff3oiubdqsU4DquB3B86m7p+ozBLfynH45rG39amk4iFkvuEnaqNQk
zv1Ft5Ej/qsjg5ZtJIAzJa5t8cYrLQyURjwL4LmY3XHCFtXU67VTf2S6QtXJzNoBawik1DXCHhVV
gK2Ft5HGDIl/CzqRI8NQj8mA2BnQier+d4h1LUcviRtulK7m2KJm6Mhpo5vhAAM5KKtxG8DRHLr8
XauYCuCU1qJf++S7cMsQ8xWmWEQjKyaUzwaMkRekW0BmqKM3hRTHGG/5/ZsNc92btG3a3UBDeXep
J85xO2/VEpgLe93ioBOO8qTn9QGkJRrSVYJbH3aGNSznGaJ6octtW+KtB94KXRnkhnSFche5cHkQ
N7LkZic/jnnyXrrledTxTzab/j8hmNKbRXJGeX8QgAYB2BTv+uB0EfRSRgw1op28fuZclanxhcqh
xAxFBOlqLDHlMbeuQQUUPYmIKOiKG3oKQoN2eRKjgIKHVB5TSrEJD1tlrLe3TH2Nr55GkEwMbjQd
MhMeEyztXsNGqmCIFJKp5zJVmzmp+3lc8awk/0iP+x8vHqCZ7qB9g0OAjBNqN+DYXTCqAWTHPL+Y
VkW6V8C7w7cPucqn3QKhVxM7vQNE8E6t5ZEwAXsZN37txtdjWk83x8RbHFXJz7pfzl63MIarh2UD
ORquDkFDM0+t/9HWM0XRKVW/+3SG0xyOBH3oayDcNNEfsb5jhQpQPA0oO3PQz1tnGwZJUe1jlZYL
TF5xLXlUusqYQnTmWkOpCvbdxlhdPBXWVqDrypJno+L2+OqYIHjM/AG9jPhRzyzSIYOMs89aph4F
fS3u+qzGQT8oJzgT/hHi6JkQFBSZAxsfcKa5iW7D+GCm6tJqjCF4tt6uqO6Ds5XeT8Ee03CsLPgo
4cXDgSNaIcsvj5AykvShsSGihMFkfwsibePk3XLk2BH1TRlniORUE+kX8BouIgktW/ccEda4geFJ
9DVQG9T9oox3Bmi0p41KwAsHFAlygrtZuZh/+wAaX7bUhobAwGlvUHwpVFxtYTdfaWW11phd0+Si
ePBMOJgGruILbkUt4nhNo+0cQV/wkXU+0cYAmCtVOSDGLQPHRXXYoUU2M+Qgj9SZ9136U9dyCx4u
pxrhGgNfjIkRpwjj22Uik5b+Ylrq8GqK+mqAMdLTV7C0nN5Yg6A74L+m/THgp81dTMPkLGeK7H7V
iH0bo5YzNg2eM8HIXDS5RYTCtVW4LhCx4+4X4nvcdz9TO++8bdODWMNvscHxxDAcy+HmwaGAn9hh
huDi0V/J+quT9LnlcDYZZEgMaUxqwKzAFneYT6bNxMYFn2/AGwhBd28UT3OJyZX0j8F4nQ3s3NmR
PUR5JhE1PRDe1qDDBmZmHrQAglfNZqXT2TjsyGJET7gTzJer8mIh83X9PzZfYOQof9r0EAkiedTo
FtWkb1lrNXIzPeQ1t4BYIo9nFxaMWdq9SiAhj9vSSADB4kS/4bfVTOeZy8So42+fD517z4DJp8cg
MSJdJuwZzYnuSJvGKbfVPWBvUMW8vnLClTQAXZpxcWHPjGurOck9QQaA/zGW8ww1o/AWkUwO7I6Z
W32aodW14yVK3g08DoC/JzwRjRuHeVtvmJWt2AwyqfaV/MLjU2AYFAltz4TLjkZcm8EeiWHhClb3
5WzSew/l2vKY6omTB9jNxCtOQWVAarX8QHEZAMSoqZrP0ZXD7OJL0OcKcsG0qgLwpYhllB9wL3gJ
81vjXAuwJ5cUlFqDfTtfA+8cFhdk1yG9kn9sfRd/1GFZtW8h3Z9LLA7EGxGspJjJ9GPr6oO5LwIf
bmN5UDPRpikvtQoKQHEOONMwoZyvnrgESXcbYtI8cRjOU0RuxaZvd6QhY2iQ39WBmMBX7dC6BXj3
JewhNeEyUXlW+SZluERrXDblosVSJ0MXyn0XyqfKPDLGm3pszXTTGA0qvS/e6qVhbFwiYozeRQ1Q
Ag7G+7hDaB1y1JL406/J5qyzWwR9Dz8Uagu48jTKXhhhaIVbFPKRMMUHjfQb7TJiio72Oufo5WRE
s8+kjxniA3MeNxYrEIy5Iw0SKyVog7yqYMiNSasp800SMeUnAWM2zBMGa6zmZOsnp5HKsyA1xo6q
i9Zp22r0V4ObEpXJ/IypuzV2Swvn5wDOlfA/sWsxlGw0w+GuQK/IHcrswFjoEkY5dFIlAe/75xiy
zlnEit2XP/SIaiTC3IrRUDHjqbXFvIf6Z/J1mF8MY8cRuSweiuYtZoUl+Dqq065/duUjQv4sXm0y
ctVZalZgXvg8AHBaLlS4jx4uGpCeMpXNq2wxxICcpXhp7HgpmFa3wQavVwmbraOXT6D1ZhNsZ6gk
9aWPf+z6FNzdN+vv9BF0X7V4H+0DF4+EoeryXeSGvTApg9U5rIfza+DGBONk5wJej2V/NAVOarsI
MLcCedHCp/3frBPC1QAp8aeRey1hGheziWEH0OtV+qWHxDyDJBk8ispLNlNIuFrWGj/FRGf/HEBH
2DOlQdJN/tPiXzYb6AXQVpQnkxU0EEGF/gNhKiL2/64ZuHAgO9RDEi1kMq9Vget26YcutGvFotEx
RjO4KEahHDzXUKArQnzSfSiLHxsiY82vmklG6yZWiVYZOAesQv1phXjc20yiS73/AUvelBBNHGpb
wbEzT5gUhNa6DoDMfRj6nCaqnMKfojHMg+eMaHDCYmnQDlPiQa4JIRIKooBr5sTvI1EOdVGuQ64R
3bpU7bYg7nTEnyWhkX5vxT3BgQTDeAXE7GLv4jqf1rB2KSqjTY2QxtkV7Tui6pE4tR7Tno1bXjJo
u8qCYhtH16B8tTXSvo+cxhORTre0usTGSZcnLGiledTkW13/jd2Djpl6RMHh+ai+2QNd+zLCOMcD
EvYBqhGRvSPjnsJzneG1tTEaMqBuJhWs5/7VwkODp0wQnmdxHtw3rf+KEYTrr7rzAsD/YoTQcd8A
UjjqvsryLS6P84TGY99BrHKfVcYiB5vI7avXjochUxKSbZ0S9zZztvz1tHNO/9FF4WYiIlQvaAiY
yOo5dGyedvMB+Qlqw1dWfSC2l7wTWX078VtWfaNL9GiQR+0Ezw26MsCC9Fbo+ebi4hZnn2tJc4ql
X/0G1t0PvBe7+ZcXqww7n5hhQc6hbmPI2caAJB0WAKhzQ7K7h3ln46jSwrgDTF71DBaJBVjMDNr6
CdVccUnEpo/xPl5hDjwhvzcwtWKxQkakFaJrZ/EO5GMnPQkb84Mzoo63kYZF4HuI/zFYGzevtp2L
p4eFfci7P4kqxXkTU8TgAmZTYBSsrYy/DFST8BDBs478gw8xFCdSVAj4PvuLzoteJno7PKqALEL7
qYY90xb2NmUId2qO2kcuKuuY8Mg07bPTsa/C3Igdn+09hPYVXGpXo8QDB6haOn/BqKJ6bfkiZyi4
gUcZQ5nTQ0q1eMrk5RVfGRST9D2rr1GxmZP9wFf7LPg5HbeC01C8ImLEfa9ytorDna7b+TWsTvi5
khjgQR/5w6ds2z8Vz6igkGkgSMMSRQnCYJFCCCbxjuGl+OxgWGtrjsYCcySIzNVynCETYa79iLo/
rvjsleEXxtHRD44GCAjRQ4lfMEYp9u4Qrgrxg6MEcks8gsCyqNWY3R7Dq/5BO2f+qQ/2CeuR5hLm
C1DFxn9zk6c+XpviWoflPUfePEHYme3vhAMS6DMiERQuJk0I/OicRo5gsrXl8hmrcy6yu/5JjCaR
bksn4TyjK0q7aWd1JeZar9KnYllYNiSSZtko6iq5dVNP7Ot8LvmwNGSEpgTZsepxgL4QRW+6a59q
z1q0pzbjQxreMWi4V+QuIiyPRUWgE3FjAKHYHTjpG4HnuH+5CVGc/ptXEAkT/hre3WAj1DHyI0wQ
XDQVpF+3/bPn9cMDkwKvxyiIK3fVh9cUWX1ZrmXWv5T2V6nR5xr/pLu1B6KhK4Z9qksnnIzApxQJ
/RYVIleyQZ9b3VLj1oiNNkMBMP+63Y9pbXIVaNNdOjyOcb54TPJQE6apf5vB54C/Rguw5c1nDbJR
LndB+WGm77Lf8MFgDUIAtnVcT6vDqDcr/9S0G6vaNvFxtr8KR6wNs3np7WaRoYFXEma0//W8q01/
Q7fSa75C76HexhCRjRP3bD4Z+2DkBqk00uBi/DmMdnxm5mJ0SMe2Qkwy53OL5e4i83vK4izk+Mfm
oEfWNpYXg5C5yuh4tARY0KHQGiXhI0/YDNh0aM7wUUtoCpmBXS99znAZe7wBBBnEuXG2JJbwUu6S
LtnEGMy04wdvYt3Am+n6p4OnnJHWb6VLIB8AcFomv2buwSXMsIqsRoBRkAhulmiaALBq+Z4b+V/H
15c6lCgXoqntMhYfiMptzQhKcGAcaQZf85KiangG+r7CdS0PYSgC+xQsQsBWqAMUnrvYJCitmVfa
4K1UQ1rgS67eGjqqY6tbh4DWicbHKWzliuhDAhqZN40YvNN+UbkE2ZWiDtPdNoW5ReUMmuNRgunR
f56G5Xp0h0fCyIi5FOGCOjO8F3Qa21jk29TIHg0pIp33l+BVfHYMVOG0dZpLP0ES40BujkeTOQOH
mRh/FM22BsVMM33rEfplgGv3+In8COT9kWJhfudi3ukTRd/SRWKVwC4IUGkpwxgjvMGphfgWoYbg
yknNjaZ7q9yykXfAhDI7EJoq5GpIewOSDkUkOV+hB5zIhMQIcFobtW4XSP3uITPNGVlqrIjcjyiv
01dk/u9hPX7quXusK+6P0v/KBZSfNA2Ieho248RtmzhAyjFaQvRYTH0uzYQix/7JssHjoUQuqxVH
XX0c1oPrtOTpAGsjz9sMs4vCIcPquStvo/BeLPRNDzvaAvnEWEMJjUBANLvAeSojKrgBwYYTA8vf
OYDoZtS05Vq06JytY676ZP4P3moxPeyq5IB1wqmDGyGZEiVl2ijB31rXMw2LQXcTOh50+fBqiukD
LOpZ9MxkjAoebJx9q841MU08Asf60RrVttYmnfnnDKzJ6GuZJbR29ILoSApuiMj36ak0bFFtUzLg
R9nhDKpaUmRdM/8T+I+AfJIMb77aZzfLk8P1NWkN9SjoXjH0V5H12MYGiNO5svMKGks6AUUH1BNR
SMD8jKfyMMFejSXaViBbpP0lWjuRLma0BzHmHJgsPBOpvcUkvQ8SCAP1mknJ2OrRuWr5+wbthoeG
dArTAx6ev3Y2792Y9Dt9kBbDbdx9A+ynehtplF0/uhQTo8q/jOOMBkL4EfNgxp4TopVYBYVblrnU
IibvTFmGQCe8zU0u3jauZniRrvOI++CPkfyg8ma1zPa/BBCuzaaPyp4X1ny0qeQreMHJaz98BLCE
im/TY1gmBQepRSIaAAkWKOOcvHbEQXh4NSQT5RFUK4Eju22iLBbPFqJWaa+BRJoCNV8StNi+9Li3
W2BuevE2Qhien517Il8VrQ3uhPvK3WeIUdoRoor7GNKrSHu2vaQirxjd2csMLmULThZHbGkhzyZ8
SzfpT76nSKZ8uBzOU497nz3tGkKP6nyZIFIL+YsSzY4nl4wUt0aMLR5nEyFBpE4DUlg6Rvn6DQPU
hBwDTx4Gx1+KaYcPnONHr+rHIAFUOJNOElFaS/8MG4SSSE1oMgJmMNekvM03BlMgrGA9YF+P0fXQ
l1vZf3jjIfR2eY6dsr6LdWzajQvkomsTa68B6jgWmmUPn4PKeo3BV6Eu2cV/V7WGL3T4D1oKY6GS
bpqOHhzexBN7YALz5YBGWB6aWZ30hhbbquSpNcWv6LCARh1Qef1H52LMh/Oe2xPb4iyQtMB+wWgV
fk7PBwBx2uryWujWRunghmWRk9lixxcrBHCuEhc/ThyCoP8l4CNWy8R3Jf12ldfGm83EDc3DSDEz
WWs3LA9zjYmzQ+YAEughu0/2eJhq9Eiz7fP1Orci25gtLQjGQx+9YvUXXnkEsVwnyuoBXBevrIYo
lCq6OtN3x5c8MY6UDGGYov43mQhcOrMBSObN1P5N5P4G5Xr+VewWwm52gXNRzTIcrpWO59CcE4/G
Ccutz1lqRgn6xJtJEq42IMRkeXSfrhntJSYSxMCXVb4q84/WtI6wGDewR2A1YmfKoye8kB2iQ6un
ymbDKTycXoYUc4jXAX2qGYIP5YE8IxXqX2hU1z5WlF1b/kmNcwqfL/Cm9cwuqGx71fbOAXxxqmj4
S9PdRQl1TRjjSuevFLjrpyx0JIcKT5b1EUU92NGkdzhP4F0Yb8ruLJgsFm8ivcatIHISQ2LuRt3R
163X7HxP5/MkS/UYHNDytNoTgogRMLNDOe6EtSXvC4Vm72195262+hmLuFoAZcP5UpnhzAXoM42o
oNNHzJHuC1xMVeRwgfGtBzlS9MYOUrq9DB1xwwwG53tyVQi+CpkJmkjD4ocZnhP4qcw+K6xww1y/
m+nTB8bRSjIK8Fsy/HkXlwTWgVOPjwBiX1CPe6PvzjrSQ/z+Vz6YOaMEHA5o35cedmqxBtAZsqBj
CchayT1H7kcsAfKy2F5wtQfN1ix/Q5iMftJVy95p736mHRtIARbooT9iwmfEJRTVE6Q5LVypnr6Y
cPCrhk1Y9wsFLkzRtOo6/1ynBljXgGCJTtCEDgoLH0anVsEsGjLxrks8yzpPtG/8G2m3ZP71f7wS
hwu70I5W/cFuXpkCMV8f4MoSR/KEb0kf0WwNmKVjURe1JbEQ3Vbz5KcDSpnolOcGX3vpi42DjuTF
sZGugf0kYHsOXiaJJQrS8YZmMaTMKIlaXIs82+guxGRjbbFSSQz4ihPCdc0eaAiHVrDlhqATfCnh
geQLA89N9DlLnWjihN8K/8U1AEMGxgmsZoOkJjj/li3Ae+rFey+PvocZ0zeOF3cuL7FhYgbJ4CB5
rZEMm+XTz3y0eB23YD7WxAkDp1CmgCsHms4QATKHXv8jcuVDcjDPpbGPcqX+aLdhl+4HS5KoaIuS
XQEsMFJwtG6GuhVeimUnydGxtH09k6Lu4cAlU8UHyhlCp3rtrfT6HqlAVc/zCEux3TuBrf1+6Iiw
KCf4FDYISPk7degFA1y7wsk/h2m2Lip667EleJk0RYc36WXD25j0u7x3b1lVX7KOCkHa2O3lyxlq
lGTSLEq08YeBiWlPkkAZsyg0G3DaitZZ2rF4C/lhu3JHtslSmE+ywS8x3KkuSTE3Q0SDkzRJCWXF
BL/fewlW5uLGmb6NGnq9Kv/0cvdmWv6HbzkIuwWhvtNxgoDr6C2OWDgwBg7pHu3axmrfF8Y7Bw6+
CEG9lhCI6D7U91OjJOuAepUNI1bjE8ooY67ffZsYx+5LqdbIBylq4xWaicoBD3gbCsMWou8xIrZv
YJxxjSPm2kfb59z+Q3TjK6yabZv+JCLbgcxOAJviKTAs8ruTy1gY9g0MJmXR+cdfVlhz6261dFwc
HFK2MOawaJed5jc1UWxAo9PhGs5U5DKgVbkPkPUkdK0CCvuoCODwGMr6FtIq16RuFDDVR5wZGm1z
x8ZL22gK4MXy2fA++6hgn5xmqA0d6mGNgd0Ud5eJlvG/L4Op9WBjSoC5SRL8ofS1vjqxx46cGvEW
x/sAS2jq5Q0fYxITY2XWNYNq+xHYKD3BZL1oMdaX0kcWwLpepPEXzYs7fQ8GNw3MA2oNkbSfKUbk
gfGq9eMx94t9XhZvXlpudEbYGe+pRWBEmC+jpEuI8DCG3gk91gLdVQzG5teFL4AMik2d7Rr4mHU4
XKZDmo07359+qnVJ2aorNIKD0CBNQWH0VHowLPRdT/aBGmVl62QOVzYewSF4hhIs5Kn2ZiEfikaQ
6wT7HBrnge+GgfEuH/iySheHJFrhCjuAHr/MnwaNTjnx9PntusRU2Vy1+lG9RuByYIbaG3V6jitX
Zy87IBS82FPOFC/59VprY9b7vNuUk3br6EiFDzscZabOwNxZ2l69V6ItDsYZNiZj/H9O2637+tE/
Y4uJAP76EWoGvA0nKs+gY3YSngpqZv76ysgWFUOtxA6+ZxubMp9HN9r0Lca6tE4wqm8VZVRFW6Cs
ykjQiuySaSXrUhHOgeJTLPBaGBMNVgsCQb5j9itYOaAK0EPZDG6OTuHR2M/MZ3i3t3kqmTu/QaeI
jGCdzuY6NKy1/B9LZ7LUSJNm0Sdys5iHLZolJBAgQbIJI0mIefIIj+np6/jfvagq67bMBEkh92+4
99wgfio1EwAJymT1azAxFotwuXCLPFtEdFTvdVq9hLxXGuXvuQc1wO2a3ma2tAa/r6UYlkFAHcv8
YKc/caOh7pCjh9US7/zKRfpKf2kWpxQn6jAwNIJA8xhr6Irx1wGNkLoNpibGKdRCUZ2/op8sQAi6
dn/Sz7+iMrHMDZZVn8KMrQjLUVRzO8p//KTDaV5oSlgIgMntUC7ifsiOHeTTkPXXNLOcZxdTHQVf
OIciFgOHxDg+Q0xCCiwQM+P8QkoDzmuoziHn0/xYResuO80KtDeg5nY8E1MFhcybjnO99dS5BFKN
zWuYs+BhanAyJxB+3ZYUOrYsbHzUqsHrQZ3aU9lPyNmwAjTzNgp3k4PzjzPrW5rnXLiXuMVzxkEZ
uv7Fq9g8Ql+CPVmyioOci297yfHRRZhol3Z+aUp2dtEuBoZV0eWlrkRaLWmLTJZWeTD+M1nzxR5r
scAg1LV5jVj3jWXDKQaIB0eT0ww8uxd9CPjMrfORxOTldeohXrl+7q4mn+lzjEwxWz6br3Ap3nLw
0VVlPjfoFkUPGAOqT5qe44wztRF7e7yZeAWzcFwrl9kt73UGTCPnoJzNeybN3djI5zA+xwha82PH
yddHzwRGNEQpdw2pqTxeVY8XuqFambaKJdkwfsKAIbVq2Y9mtu94evSnVUXds2L+5S0NO2q2DcCN
nZiKZQ6G28JnvRDbPVGmFdOnbkrQK8zLoRlelC+huho/RGF5a0swDmkKaEFwlye4at6yN5mRCst4
HAg+WpBT2L2AD4JKqMgPMuMWaXYMfC1AqvaUsUeudp0VQ0kk7TDlqS2be19yGGbSfpM50OReNs9M
0b4dF5CgCvVMNMrXTHzxfGkP4NkzfzLPAD8HcgGYFUuODTcvmKCeATpzBOMp7wX0FOpCl6R1Ecf3
bKxe2zl77iJCCMAHHZXc5e14Unn0SldyshmPtLN4zBriRlgh932/pVPHTc9ZXW9a8sWlJS9hnd0E
CFhr0mWIYaOdJpt66Il0L/Nfdm78UjpuAmkQ3I76vPR8urCRLKaDNQ+xfc9l+T3X6cFksNEFsG7q
c8UQLpELA9IB79B4MKWNOk8OR3NesPpRrJQCz5jLvdUvxaEJNTpq2tAA2+nfIONvdqF9yiU6kpFw
sNnflmG/XYKzwW9PnpMRh2uJ1zUfCAEPBlgb4Ctjwpg4H6kFhpsI2fpJ+dK265SUBt30F75/6vPy
6NXRs9vNO8/7nPcMJHYe/saZ24vrw0zSE2xxZNm/MWej46RnEbRaU7aaopA5lcuMk1EJfUVL3O9A
GIOPot7MCLYYjesAdKKFq5snzHqm6SK8d85RIC3L1nP5a/4u8jHqemCz9ECyDvt105ofDZ1bbXes
n2sK+aCjpWxtHkYL7LYasre2Z6w21CyFCIhFMZMl/mMwg82xkvHutVBenQxAbslY32IGg4Wdhwok
a4ZgVTqvc9bMbEyT6wg2Et5vT1xPHoltUehQLHlRIFQKEzAsR388VM+W+zNHLJlLfoeyGP+IHq4K
SXNG0J7ySD6qoSQWhDNuzrm7y51FzZvT93kwANTivhVe+NQRWt/O47dnOnAa0+GwuOVT71OmY4OZ
+o8s47QKFwb5FI7uYNqr/g5rZhUH8IZp/cEkX5IE/tR8WAJjRSYinkfkP2SF6uqfK08YzutSS4Jo
WRWxnJO+gGqwJFxjxFmmXAC1FLiLup+wbu4IgN5qD1VjvbNJh3lQnfmW0KLn/0KfAIZ5YaMUu785
FnwRZjjp/eAB4IA+17HYRNrJY+oZvcG56CUtuk1ck9C/IkzdIgpOQkCGyUYaVrc7LxZ/NLPVkyX4
FzIAPB3aAjUsV9SAIPZ669cx8xNmmgGwW/gqliYBcz7tCo+/OGfuL5gfc5Pk3Ord0q5rbpSHwWlZ
GvjeuRfO34sxFAwEGjyCgVE9zzAMyrrtKX24gJf81Bpbu5a/uU0dormMoxpvWQF4ReNZPYQATdJs
s2E4j9g8VDH80YcE4wTse7iVcdG6rH+Dq9s0RzMHDJTC6PCeWnQuAk6k588H3sC1xCZQls42IOiv
60uIwe/+6N3n5buGcar88N66T2al6+I4/E2Uwf5E9quc/zh9QK6ov8f4sstGeS7RpueEEQo7OhKE
TVpgT73rB2JfNBB3RXqs5qPIxKljCFK24MgneQoVQt1csi2GSUDl7ZbZ3cNbsKjuexib1eBka0cL
wdPpj0oxZqYt2eM5n9F7AUPIrhqSwceTs3xPYfYemS1TA3jJpmLTj161mreoIjeLae+LmRnUTE0y
1fA3kKlycRPbtFH6LsiZPHBDk7invVoLmJOIVYEBK2yc/cOy3JTaOGGH/fSZiZa7HJeWZOg825mO
d0nRwiRDd1SNvBiwnfAIpiUjsH5GUQdbY7Jx6Ed7GVRk+blIicExh+h7yPOowmynXAKGnkP+9Bzg
sDkuxT0GUD0HLBbbPMYdwTVikX/QDy9ZXD4tDkksU68eUk5mIISrIYQbiyHEoIj3XvIx5siVY79x
6a/ynrCwVsEiQogVmu9R6L3C0b0QRCQvVWWd5ip5mus3D7wkGG8Kuo1Wds1R/wp71MHX+FswkTfa
PQUbxXu40SlQYFaBU4CNkOIicq7LEDniTD3TGiNjiw4Ij8bdw0iuZQbYX69fZPeQ9ugtvCbZD3UF
YipP9t0ICo7VkeFGHmfsaqrd50nxmgI3QinU8Qpmmwk33xKmEEwiqI2q+u9CWKpD6DvNyw2EClCY
2cAmtBB01/gfzGJdik6THWNY0vlYXb7QezRvBTERKpCr0E4zhi3OKZvCc4FPekmar4I0MVGTCROE
nJvTIEFOoyHJq6fJ40tuTfM17TBOFWhScP2h2cmPFeOSQ5UcJsP7TVwHkUPPNL/nT+R9NqxTBa8a
BYZK+S5mLTuD7O62X0K86xIuyG8NRHnpOEcLBxLf5pgpWGuOnHB/lywlZ1qTmaCtNP1L+Z3lwXtN
rtMpBIwpfQCdIDwVLTLas25t6ITPnLyVymJjOPAA137+3bb0GCir8dblATOxQvB7g2OzbYIQm48J
oOJIauBofMtQnVidwPnA/GAFw6HzmmBdZL65xd6XbZToodpZz5E3H0rD2WW0xyp7Fc47poeq+2oD
tcUgU27tOEM2EjzmzfzMmoYDRmgoEnKsOTslIEkR+xv/KLluLTV0l9hPpQZ/ip8gKHcxWrV2omRI
G5BOzJMqwjIymW+7yPpkD88bX2y8+tDiJayybQhbkA+7wIlgnHEamz0KpvGsNbolQBDr1qa/FZgF
JIuPejS4RG86lKlxYY4AsNC+pup1WyDB8zp3G0KAsI35wauts88UnpRfD9PVPBPHPMAwpHu7ukP+
HBesbVxQD1hJhvIdOeA+qg8Jk0qKpORYu///3/ySQU2CB5Xougy1PQK3a3sMR59VImj7h4k0Cnvs
Nr6W5yC1wbVka4EdtWb3NUn1QiQqkwZuVG+E6A4WQDFCwoi1oBnyPADwFxB8iKAzJlW0pEbF2oAx
WWVsp+CFISyhaaS8lOgAy/g04sd/9xF9qobsau55d7kV6TkBUjCx2M9GdGF4z/HrmSjimYONuDan
au1B53Ps9judt76FlgFhhWWvVT1sWWLuk15cPK//tWqB0RaVYgKaioO22NUzEfRPLkt+re7mc+wc
soxePLaljHXG9jwl/PEuQk7HtN7WySbjvrT9CtUDIWCQJwwHApHvH2EDfAxDR7Ss/53iGq6jb+EV
b1N7UYJ0Xo2Q7oevuQBXAL48BIo4+fcaw8rDYFHN2VXMhC/X0xlMpTB/YXZg98j756ntTgbGccsU
T0p9+O3zRm9lOGtVTLbhyQ4H7t7qEFTpY2J0m5FlrH2rEUM2+T1GlqhBWSYDhEqlyGJSJJv4KFP+
AiaA6Lke0rfQnc/djBSK3o42e7wsn2XKYKOeVbgOu3AnM6z1uMXYMw3Jny7c1yCGH6S0fhs07+5i
/+HgtE1Nw/tsn4FME3DiHhcGBV4P32coc/axAcm/A8/IvBASKBRkRFVpPXqwDmAGsB64Ts1JNgys
imr4GUuJ6ihbGRiVGbZhsqK7DtiV7cuGXjqdXcBPc8KzGW89r34iCfUwKggHaTV0jCL5XZNqXfBp
RwOzSy/it8av+MdiNLMyLLRrCoKe7xP3Z2Lor2b/QZYUhuIYo6gxdAZKbT4nPmSeqRXk/PrEtbVP
Zueeyna+uEijRzCiuX1jh/Kcyrcxra4MDC+Ard+W0IzXPchEpofcr567qUwyqJqQqtGdCE0Kk4+U
WgqWIx//khDzHRB4xCh4dNl+RU3Q084YuCbj6TF0q/HYldts5ji7mB6lTmmfHXcHHAstZsA3Bz9X
gvKS74THnDkyL8ZyUiMKHL5AqXmQJZYCtFd6iycoRnvb3pqhR7JYiWnQ3AkoNl2UvTSZ/BWl9cQ+
70BOEnaxTSPHj64g25fP2aO1r8ti5yB6jIYdU7+djq1Lm22dQAxMiYEwWbwP4Qrw6yYLsPTEKCVt
JvzjU01nO0fyb5GT7Sm8cxExVk+OuC76VYorNWIv230LrDcWiAdMXRLrmMEnZ9NctDXZqKYzXgpw
IzNshA3kIfgdHcq2lMVwG47yYIknf3RM7PBc59Jkpgmk2IkRTwbs12YGR0O67ckiqjRp34ee0M5r
YDQwxci7Nc3HwOw/ydBAGYHqaakw9lhwu5k34QZngvhYyOk2IknIHrs6J6bgvY18BiSwjstr69xY
rULCpb/wwWTol6drX90EJilJQ96nQ9/LiFSaH8zVhNU92n74WJPY3SCwZhY5XsivXH2NBpxcFKy0
MCTMXHtG0iXom9j4N4wlS9hdlu7bblfkP4W/Tezwg9g9hlObqcY2z5R3zF+jwLkIsOMD1Gp9ZZfc
Jz1kaTM6l3CjKBVYsFU4DAJ+BPju6qpYvVYzE0e51f0xdO0wOxUpn39+L0Fl23SOtiIU2S6pdKMH
pyNB5+rHAaQ7Gl22mOW86kLj79TeRPJ7dNP5TacWwJhTxk+J/3qJjHWfMvRAwtucEEnw9cdMRixz
tvWWemA+mjyYJR92V1h/HfyvlIwcmnbJhrCg/8JFbz1I4H885vHGYMCAzs9Ci/ETQ89AwVayULXC
NNtsTAHubPBxilap2joRWLZhafeIMTa+UdkwOU1mkO3TwMKOicltbMLPoEv2CUApBQNUwMbpOZT5
1TO4DMBwfVijHslLxF1SmvGFXHn604R0o/PP5lldET6m1gTkvsLMj03VHjf/fRcnlNQRbOqMwrBx
STF3zlaY7fUbKgfWyfYtR7HpMcYjUM3zfvQ+Gt+/nTPz7266R0IsBODVoBNmzWI6G9OHjSLHl5EH
X2AS6jhIOGWxwJ/HCCYZcjO4c2G413doMvePPWHObp54kAOz65CxKOq75burFTmCZOvJwdzpj0+E
JIoOO7PR6W69hS6uYX+FUZ2dZM5JXFPS1Q1a5yFl/F2saeHC8ZoaO56Rngd/pECwOV0q6xpMOyzS
mHby7GI5P9LvLiaS0CR8jrHmcgBkpPpFZ0kIC0s5mcK0pIRSyxER9ifP1jhcXaZxnubVyHcEuT3x
hQVjkaJlxxkTw2BhHxPIm1hnj1XBomvd1AGNxCbXqYsWdqSCUqFeRQqLJVcVqnoKZdxSTDxuEjiu
69qPTUgTXxaUzDueH37+d5MB0aaGEea1QnVZMUxO+CT0xNLPN0PFDJQKjpdS0u/gchtYB9FrwTe6
8tU2KgeBxfwawy0s6EaYAAbdKvV+Kq7P1K+2soshk3Mj9LzlotvCRFvj58uA1dTtOhxvFgthqiFG
yWu74rRqt2ObbQsHdAc0+FZnZRLYQ3kgMMfn9tng2tDTPWN09cIETQr9P4OkNj0hhGK4/MsELpzt
iyjnPwK2TSGGVz7eJmH8QVJiZ6NcPBpldtULSh9GAuL/Zf6cezSt3MyM/g2b+dl85rcSyXVmMWRb
4nMai/NMsR4QA9YR64lIn4JYQtGtInxb7X/zelwvgkxJFbYn6gISIl8AVtOerMvi0WdgUM2Hmf0A
MF4r+O2ccj0s1D/u9JEb4SUzs0c839wG1XNTMM0wPf9iNP5z392DnsVop6hhpWtth9796qrwc8Qz
4nvzXnLMz0HxkBifvNLFUO8xfu8S/BwsT73UxpRZ9CxGav87at9SASO0s0a2CS3IO8PpGFCPF89s
meCq9zIs18TUgufGpVxk39A7wj5oNwxJkGFbJr4QFRyJOF/26dRu2yWtEd012I9n2GJ8Rn8gyuA+
TthedwD3GvadgFj7sTsk3WPaAMeql80IWtNddfFz0kSURdckl0icMf9xxybRvNdjkwFmSrIhALiE
GFGDy5+K7zjL4dvyzzkLVMDyw57LD7G4p87wr9Tl0kLC10XOuVfuyZvEuvyunPAJujDA999AHO2A
eT+Cfp/GEMS7jxeAxtzo0DsvuILcSb0ri/DbpdX8/ChkDeXaIIh6VoiUkxNZ6MtEClNJRb20B8td
mEm6JFIGcMwkBp07Pebz3GTPQYL7Kk5Optm8ozyQzT3UMb8Sk69Pnx6KR9HAba0aIoB/JWptmyJ0
TjAzpbx6roYgQCx2qqtzRTgWc+NVNG8zumqfKBfBmKA4FgaCMr4CDQoUzrWA/RcadORX6qBqME5U
SUTYcJomtfMegJXbTwUSP6HGDxxYlFjeMTYpXsyvpSK9lqwbvftHJ2oSrOkGfJryx+OwRpMF94z6
QTa70sOSwBWayDMLkKiCKQvbmj/AWaepOp3xIxomHOZLx7WJqoPemRlKQdBI+cHt1776QOHb+ho5
HvRq1tHQdkklw7jC6uQKmpC+9BEJcGwgre73YBFCVHOoLNBh3nqDvQOKyzmHZmhn6tb5DN+b0FgL
LSDIoEBq3WkOODpn88oXcWAeoJJPiUy8du+Ccyjv2ccO5tXoi6O0gChT/lb8yqPL3v446AS7PVCp
jW2nJ+HWFylJQQwxc2S3nO5RSuAT3IPDGF5j0Cc1QwPdJdIN8pDis88J1uafC8nYi/rzMB/Sbj8Z
T436xEgFSxNcDJ1uyHWrzSul+gi53qWcXzz+Tz99LchkFfNXj0+XiKK3IBKrJY332sl3VBjU1SvH
o4U8NKYriuYfu78jzbA4ZhglrZI2WjvROXcfDZcUi82SvFSTrkICRh7JwJPKyUSYqXe2J3KCQILU
V/0JLZLHjaEScVgpyGniDaaSqf7eErfcu/GpUw1MFlGR/S1MfuHIjSlqLaDVfE9nYgBviQZsPHdL
SALBMeMzGnZt/DdLMOMRbcZdr42xqB145H9tRKzJS8xYi7skdFkDDZ8Eb/nidYDizA/LecQcjA8F
5XGIcUf82M6wmbJ75X+BKUAdGxBpzIoTOaDdWzpmnegIQoK4tdGmNiuuaN0pe0yWuQUdbrXwuaPm
m/+q5ojnbOUrfVNYnAjuNsCWlHF9yYXzwIcd04S72jNXi6/W3cCtyAuuv2wi8EKy06O9o7ZRD2Ri
I+yPHidE3Rhs2BPqQcuhBeg5oeOt05Yme47xO1vgtWBd1N+eHgNS+mdkpNr475ZtbWbkWw7fYq/1
3qUuTno7hD7Es5WNwTHxeEAij+Ks1XxnUG5jkrx63mAiPiIe1QdfKL9LY7TWAR1nKoJN00rom759
RIUqyM00gPuk0/JiN80LXsbE9377zFw7XDBpF2c4r/t//mdbc90sX578MDJ608RIn9qZ0UrLyNWT
XxbnsDkyXBVzjVfXs59iJf/GtX0d4+4H2vGr4/gsyqvmlps08P+YkiK550pyjkQWXXwoKEY67Sm8
GH6dLdaoXvQbLl+uF4OegeqDGG7cK39XKF5C99q8V/a+KdbKfg7iF31wDi0cXNKGqULTmDxmpKP1
GK7rDPNPufbsZZ1VI0frAuLVukWKmylTmE2TS4A4h8DwBFnhgj8wGOG9ONljGTy58tHzv4xgQuWG
Y2oFx4UI1Zmeg7cuPVpWoe3eVBEwda2jWPaG6E91Qo/GPvyxM4jKE+h8M+ghap/zY+itMZ5stPAy
73qd+VPwj+a4nMg0tEpIqCqExVlh57OLlvSwBRpRwFLOnMQRpSDnGsRigq70VxBP0c7Jwg0AzvIx
M0NS0ardiC6cg4+NqWmzSG5Yx5ALyoTebF5SmeFYEPshkztiUVdC0b4TlVs1BIBHr/p1js6yjbmz
olCc+yaDbhQ9DmbIe5qgcewxcuP7DGBmb9wsvDax3FkqOxPb/i2av0lKMIun4x+XQ5nFL533OCVP
1kwSNDJkAzsMSMaPouRr64ZwwJkwwCIiTy5VtJfjPVFfOTz5ObvbbFrLYCeh3xP+BugUVCWgan8+
MsEi9YLabqEPmYQ6pHb+BDdhs+TVqwtbCUR9fe3C9up3KAd4z/123AZusVUpojbTIQIiAoPhNvmX
GhJ6eiZEEwJ6P3p3035TZx0wvfCaJMUZ1NdS3/U3gTH4JSxYJDgvDvMLFYUnxg6feTLt20VdL6zl
Iv51Q7F662ilvzJUunW2CS0k7SMCHq3QT4kskPbGwxU6d4x/WtwOkI9quS7EexdEe8Nc1g1epDLT
Pk7opAZqpN4+xnz/c1RgteihM5MT692T0Njq//dQcsbh3uqhcVVLssuUTaKz+Yh7dsWqnDTpZu4p
9sNr1TXvvFd4DcSatoHWl2RRlvBifOr+NA0uwyE+uHMIVY0z0mixh3xyKKM92kRB8ZR0CFY9GN/u
KhMOcKrcMKg0ykfWY8AJOW4T/2qE1uv/vfiphL7Nr9pl4sDgiZNULrgiKbGCL/2qbQKe5X/f88kH
aBjPMKLG51wB3bYFR8p/L9DnR4TV3Ukp3UaM951xDAFdWliiGuIlM1AzEjy0i6eOQ6CPzQfRZUww
c/iwDKnG7OhDJbE4d9OLfgL0byl4O5jzhR2BNG6Ex6S/6rc5djGObY1g50T5sQSM7+jAnKXejuhL
9Q9figHbBq4Vh710/E7TWjoR2TgYY+KXuczPLAtwNdOjxXJDtxd3xVMe/Tr28GxW/cpbgOgPfOXk
hQXmOuHk4I7jz7HTq8gjh2hijkSF/yrk5hHxwOGv6Z5HNz4b0fiEnN0a9pXnYKKMd2wVyQoKkXv5
3MI+7sLUWIoVxj3CdtAm63hKexz2zQjRNRv0wDtPnyy1dn1oXXaN8kcbuefGPqMamoLroO4lsit7
Otn4chPasNEODyP7V1F9AmxFv1qcGnQhJpHiBhPlmb5oIs+kMX3x3zuV9ZemKrYxNy9x5NL84nU2
A8kT7A7+gu5tTHVj+8kMH6fbh7LEHlU1e/6zZgMmdX60E/YxRbszBJYVkHjZVqwSvuIo4iGVBdhi
yxuTKk342Nu/upziri8EoPhRayuOY3vNjPrWjf4zmcjgADUpm7D5yW82JVvn2aaQuecORZWwCVgJ
fjBtHgG8oOiQq3g6hhn9D0Oj2rQefUpZ5vRjYt175A5t4D/njBv1NykJIg4z9t8oBIviVVbsCZqF
CUSztTkf2uSrprR+Ay0gJ44wXEUDqiXK2Mq8qsTA6/gy278W8xmHmEdsn9Qofc5fNqgs0Eu2tyCj
tVfbEQq77BmtE4rj81H3oXtyqoLdJ5C+kRWj5e+83jjGsj94ubqM4Vl2zm42OogEw5fplHvV/5s6
RHhiOrWci2aLhL/5BTu659EjGpQgPthBMw4qh89tIhOtI8UyRZSd5avKpwSyvhQ6W7x2/AX6kzhi
tpBt2NWgCMYljIeCnMSWRAwTV7W4tAbT6+F3WRq685TAhelZx4H6HpNMhtaNWl5iFezsYnhPfb67
ULnl1WBpWiXvjBt4b8bpOFUXowKO3p+M5WsaPJBrGHApCCz/ni2Y31zrEA53jghpkJvU/1GaJ+Rf
faqgOT6m+qDIIIvSlwtsXHyfJL8kd+AG9vahwCWov4AFMS1p3/0NFbJ9Do46/jIRMPIi9f9MOZk0
y03PDrByQZ5C+JCCBvgV8KwL1N2NQxYtQofx12HsPEp5jslgiWe0ACWk7YaAcRfBuQ6K3xia9FTm
yKZfQF2s/bA51Akjs9rbeM4rYYiH6glh0j71XUQ41Mi8r2n5dcB2Q6ca7ZW4Y9gKl/TFYA9rM+zJ
DOQ+S33IFxZ1KHJLvHjFc4aadWDEbaPRAm1b+Z+KTPo6/enO+ikOWQJA1Wuzhe6hjnmwvpDJrfmi
dsEtCgSxz3dlTVolvmNp2HkX/WOq4e5V2XkMOfkNYG5pdHF5V3J8t5xP0r5FsBcW6muSAWAGSf9f
kJaAUHg8lms3M2bIprpGC2udRUodnxvTW+4TzJnzA4I0/enjFsaWthLoQS3Kvysx3U19VPPzYiRE
W62wFBg53mSGz7wzWSe29a6bgm9Rg+EZYW9xzzoeQVzz2VvylxDJB9Lf8H3uCLEZxEddhB+zZQ5c
4qs5EK8N10+rpm0dw/0lC4ghXdq6d9OfUXfT3cKNE1VzcXuYU1Z9IsKOcvdTUcwx1NF1JN3kytgC
XOfgmTclht+Yu61gFT7RKQbSZKuDsYFbMajZrhWEP6l/TZx/NIAV4njYpPETw8gyvZpoko2+uxUO
nqGs4eMpSrFl8c7HhrwlW/5SxtL+RzS0Pj1YYjSHJftIWvXjeKjICr/6Uxrtd1lXyQr6wsFH9tHB
HGvoQSbUMIy3JgXHLvV/ZEOGYKPjSlOAKLREumCOkZ+23wF5y/04EVhLCw+ZbYQuWFgUl7P/2mcS
+lT8kVRi9WBRzU6Juroj7W6YE+qKRP1EnJflA1Qqksxk7uEjpIk6pnl7qzWPqfccA1xtN9R+p5hc
CEaIBfdz+qaB+nbmvkey+y49gzGg+Mv8O2DISrWTQWdUIOYQ4upvG7LTwe+PnqwvTSP3YxofcvtE
zal7I9vwthUB4OG/+SvyT3A4W/WY1+9BdGd5m1u/emKRYMTR8b2Izm4oDgCcpPbWHS59iKDErt8J
hNUpjohY61Pb5kw7i4hKNjl3RHcM/tEgmG8VkG2RvLK+rZbHyrvps9Ism03NXeIWiCRgGulmzgJ1
8RtDQgUK1E6vOKC0Y3rZe+4MkQvELaBf76bf8jykCZ9JVl7+OQYT74V21//Uf46rGeVkEOy95Z3j
t6LhzZJPbDoIpLDd303++YR7UNXNsWXoq9VZY8RwxB7WXcB3s4/xC7iKlNXsYXgtWYakYyVR/Vnw
rAnMVuZKPtXabLyArgs8tS7wfwboKVqbIUoF5VpdSKnlCEObE4YnLz5IAwF0eY28gdvwp6x+A/PN
8c6OepVgny2CNYQNhRkH9OLebHitcxSwVqTIsZ+r+cVmV1HLm1OTtaemF6WWxylAIuKZXw4roZyU
wTQYLqCW40uUlS+EuxHx2DMjmvS22cGpR7YgxsmI/WD104nsuKDUG130Qhb0lKXk/WUUkuKoL22h
IRcPRkT0zJFBFbOOMEbVAQbGYl4NMasIzMew+nTU8FBMGN+Hc1OD1TDZFBaoIaAwkSHETZ2B895M
LpCAwL4yic4Qt+GRWLr+YM0LQDyXT2x6HyOCQWo04KzNNsmUrx15M/jCdeJ34PltiIEzrVuyBgvG
6GZOtF+K/xYNq/InSZlAbp3DmaYmcB5zyLZJj5z7TZfuBwRFOWImu7KvmL4JdrAdYqNnkuQGhnJs
xyqPHQSPjPHJTpEwG1NDhxOYW0+Lye/Qc7iPV33gyyo+zVb94ps0so4ZPAXz0ZzML2TKm9lXp5hi
x0LUrUuX/kxN0i/tfbH+Doq0mCzCR12c0z5in21tWLbiKqREb9EgtncNsKkQPug7imS5eYpsClll
kp8zbqbQPZLG/KZk9TdwaKlM6+Tjw+giczUPEKjYBJN5TbUBqrZ4oSU4mlG2i0WIVgCvosF+jGad
OkHWd0XP7xyppPq5BX+XXZueuC9DkFTC6SUvciNaOgThc7wh4q+j3WKcZ8hjDBgGuaLMUGz/lgD3
gdwBnPTqvy4luQTyGNvpMYjhbFd7SaQCKn1ynqBJ1uH45PflyZquaXsfxDVNOMO6o8Mzpt/ypk6o
J9HUVS2pGPaK4Ckj6d7DXPfWQl2DlNV9bWzLhkDB5TZzuwthrt3wxkYJJ5ixiiVES/p7n+CMxTvp
/fWUUpjx6j1YIewbdG0S82GrJtpAhoorcZrxns8O9teFgWdVjKfUKY5W1uEftiL2K7wfNbL+OhX3
ggJc4g8IUBvKiVyzAvQQS/2918HTtWK2WYPX4l6fkNMsDuOQJh/MTVMyoetJtyTmYQTfzVKU6YKO
c4ipi5g7ED2lE8qcS0ELE1aL3rAzP8ovYszXwQTWkleQjkeaUQbO3oAdSryUHnyj2EMZC1rtUIco
6T1eBQfMy9RnUGs1gLwgOtDpINQn9XNMi/YQVpoZXTHTGJjvARocefm2J/7l6T1v+rcuYaQAhoPA
YKlqlik5kz/M+UZ+ZrvG8wyRmDN03CoXzWZMRpiLr2ikH/GoDGp0rFGkjhn6+WTv8OQFko8DDNkI
bHukYLcVHstoz1GgSV3E2RgmN0sIA90idtEi5WMTIrDwsVLx4O8Flj3pFx8RxP4HU7AjSVBdPaZF
jvXMfVThLzuRjWk1WxEU1qp2vksHmA4Dnr9z+YJbVvVsJK8y7Pblm8RdXvJggMT0COUL1UKYJDeC
zW3S9iRi1eUbdvlaFt96o5Y6N2yTrUeIB58mNA1vPBK6B+7rmJJiJMxFt9mMR4727/jI4btNt4Xp
wjzr35KFJnl6tz7y6OBFyAoFhxLbLK4ZLG6rWGHf5OQgcIA5QL9BbPCEXQ4oLoHo+vsaSGho116c
dX/F7LTGslFvp55Bo7lWA3Mv42r5cDCFe3UD3tjWAuDidFh27S3vd4wsya4DPNC4Gf5MC7yNNMfq
H3/992kiYKXeKkymLGeHrksHZGV5eaEbIX7RWflBsyXbnvlg+d7KsQC76u4QG/tb/6KqFjYiSm5A
rYDgrnYmKNq7nb6tC4KXg/5EwTA7/2PpvLYTx7ot/EQaQzncggCBEDYOGPtGw2Ub5Zz19P+3+5zu
ruoKGKO091pzzSCJkNlmeuTzS8S9Rj+NVSomNMu5lV44MtEK9wSA9/3BflEjjIjlco8hY+J0eF1G
SDi2UEtOM+46cDWeQjEyGvcSHI0GadoMEGKWR7UjA8VxZ0tyk/kxmp8Nko9BospFmBti2ztRhCFV
r5VADC9DafJjKETy+NBtSOpfVY8QXA5YLsU9LRqHnNZ1DDHA199tcOr8qtPjiXYjCsL6q0PRKaCR
MYXGyxRDhPNJNJcpVgiyqnwaZIVr1VtqOs9h9W0PaKCSFtN8fIsQHK4WQcaKdarFVtPLWzO1CHw+
41yMTAI/GHI1pp9uGfyYwp2kDmjmeI7MeGo2RnJAdLnLh0dTOo2n42c9IEvoJs9S9IrsJSrjJYS3
U9trvE21mNmajLhSs0NUERg9RNivxk+jRITjcqiRgjEhi9fvdpipE+1rAucqzmCQa+D9uYRwbUjX
Szk8qpVKqoKsF49Pk4J3DMZIOpca9kJSvcmKnxsHfXTQ/BJsG6zzX2LFP2rouFEKciwxI8UKIcAw
8zVOPpvQHtwQrfNQ9W+zXzCPV3YOAAO9ZGF6U53f1cIgnY6yNd6rCZOBdUY/KK0vjRqenJDKGPcu
TEjyUXtJyu5kzm9QZMMiDoibj7E/hFgDO3Hd/KFUOGicPolwOeiMafom0QDgoIrX5R98SUpkaz8O
2U8M4y97M8PZN5X8TDhmsFrGs3SxpfBWIfYpoZqCqbtFkNdIKE4Qy2WaVGxZo+qFQkIYxqXWSaEK
GYiX4UeGuMAiThqkzzrFmCUM8iPDEBmKckc4i3W0Im7U2DPq8Ch39mG1dC9CSQjhDGE+zwHGbJCn
mfvvC0Sispk+7IJafuTmH9g4kYTFzpuMidEkoBO5chVsA+KHQVySXlbPiZ4c55yJX2ic8yg726t6
btvkGZEct1Q2oXAbyaOMMQAKU5YIyknMrjBPYKWPePbQ8KeEvjHZVGVPJ6vLRCbPIqGRJxrD6ZNL
dpIsz78Q2y7TJzRK85DV80tjRahBRu62+luUBxJMs0Vi9bvnVQTPjRWoxUoP80Tsv7AFXuJYP8IM
j2eHORPAJeTeqvXKkbIE0k2kwpqNhk4+2kX5mdHVSGAiq1V61gLEGuFMWpQwVBLEA3jCJxE3DpeV
lgIp0psMFBO24VcWHU1uSa3y4goH7DbHMrcDuxnS98ihYcdXdRxXd13mS2+A9ghK7FRTYiYAC0pd
oIJItkazfirJW55BQ16/MYNY5j8lrh+kICKJYxNHH0EZU3CvRvm/XLhwKmX9k87dcWwXhtjbiN2/
xR9p1A+9VHy1AgyXKbSGnDKRLGNWmVYz79GM+A4qylbXVwTacZr70zNRbTka7DDfGhEXb+lgg5rD
lUUNPk83WkFTjR+lsL0As6mcwIEQV2FDX1F5DTLrTZ5c4/YQmwH+LLhOrySJ8jjT0zOJIa1xy6zh
PqbRPsaAVJHQQj5U6gBzTo4tj86YEOyUZ6dYqS8i4IV8mRrcdLBsAJTYo4J8sVrjhzVlTfS3kKeX
YBaWrfeCCnU15F3vPKR63hv1EmSj+tRB1ZveHWYFINiW9CdbxdEt6SGiGRIilF0mpOxho4TF6TwF
XfHZli0gYgGFqGNSnS6Ywb5azNqIoHhTa+xkO6LrkfRK28IegqztcLPJY7ewMiIdTlDWUoQ2UEgL
p31Jqa2sZK/pT6PKBhluy946NiDLSaS6G221zo3KkoeXaYwpNHBnpiGs7AlDg3GBgHNFFVTpF4c4
rTaXfxT5G3ZBCkLXYrmjz/B0YM8+SYOO0mv0mgJxnawZ70TPfEsDdxQ+cBbTNnbGjNmpqj4NvQ9J
a2iu4HiZ85sUw074dinZR5VqBwtvlW2WdqfWxs6RlYyJXfoBpLc3JGOnr/ZTrKFnEbWn3COHGLHe
zpt/M3Sk9NmglggJqZSi7io5VKA1ahh4us7vmCBvt+z9YGO3PvKEQ6uzADGbyTnWU8CFGTRzI6rn
EXK7KgW0gzDuIPKFBmpFdGaCdJ4X+CAzMyDISmil+lubHUlMjDVfNXOKhGtksdGqyCTe05vcH+QE
4RdaFKyLFSHbdq6olMUe2mpsU4BGh6YyvRlIMYq602TSTYvOjEoZ1tfo+HGZb52XBsGqQHVXntaa
760zVZAaHMhy+xJTRbcxvstRuJ+kZgvDjcjELjlHcXdFoQerAJtuqem3ExZqy1yRTY5XFJrWckCG
z11PZRWZUjACpcsegV5cAWe7yoQsMIvXeEzzqTlgDhXM2U/2WpgQARi8u8wPCnx97WcISwtbbMqD
mmKrJcx1C4bmtWpRtzLmshznA4HHyVjOFSo6MtlYfTGdAqphYzSilc4Okda6vECYRrWVbjIVabBD
k4WFZAIdYJvNgDBYjGGX8qlkMkq1+JUbuYlr1stKeacME8BhJurWlIK/nfMzEo5jSxXRAklZTelS
nNFRNEMb9Ba4ArOHmHmERH+m98mR1IXcAeSlLrRKZVtLBXYycHKk8RomvpJHPkoeKDa2Z4RMtCV9
Z+MkVZbHukRQfTS0Y63Zj1BD1YZ7kGS1R8ns4aUuRJA1cEVL1te8R8G2WF5e5Tf4z0EhowpRkvG3
7lfgj0JVtqlhEBVcvqYjO2F7hdZqaqZYYYsOhYExBFr/kCOyzHmbpKRUpsf8nDUM5LejBETVYLuR
6jcjrJGv4a3dMBpgqLFvEx5tiVqorZFyanZ/FW7VVTruxT3HLbOzKQVFuebMP/0wn6eRocRj5LbA
+pPOFFX9IleSi99MTaV0cKz2QRzWx4ppXgi7QseUJelXhsr1ZzKSmRVAP9ngrTYXxQenw2WggQ4m
qrNXxBVJtUspC1OK7Ayej5VVrg1Rdh7Cq0Q891duARMAsQ/MkHLX5MTktCwD4eE52DGWWnVe7xqQ
LlGmSJh3FTyjg/IgIhQt9baYNU8ANqnIC2tuwpbX5AEOawwchycbxm0NfpxJnG+iIytwLAYUJd3S
DCjnvJfEmUulIQJM8QWAU0kn3gDP6Nwiru70jEmbp3qCMqYO5SEa85OhaaA91ygkrS6Fi89zbTqY
tUXjUVefRRNUIU2i4IWf1wIJvouSGmqnWEjEx2CLzc5hDA0mxBmoQAnDbKcDWjX+2jj1h8YiTpBA
ifW77Om5YvmVQzuKjClVwxfGPhYQFvIMrIyRtc2QwXmq5WLHKgvBSbJkbyCfIaZOaBr6+MlN+9wX
BGm4pxDbcK3Z8lJuNoeI56kuGdCgRmvzvb1K3xqOOYbVHQyZRYlWsmRZHYZbn+OgVifPsmm7xfJv
RU+Q8oSUNA7V8ieE5nBp45kuhKgWC05wjb2GkO1AdDXtvaRCS7Qf48DZYv/EID4iURKyMNKLPFPB
jQnJoE0QZ8geOk+y3xRGOcxHJ1z9iIZ9L6zxaazabdIJ30PZFb3MKI+ug1+EY+I8AR9c8HUm6L4Y
gtMFYCQAgFXpxLFYd1Zkm+MWT/XSRBjB4w6pPusqe8BwK2lZ1UR5atJ/JXJiQ+YEjfehHty+OHFR
1vBDZZurMeRzlldquQkVWvWVMXFQPix0QqJXFrcrIEgktQg/y2LfVSSF0kdWCQIRvO5Z/bfcW9Tg
5MGfFtZuYZHWAAIouvYBjP8XMWOp9T8xnonVFukFccmJDPccaUv3l8NrjjhD7NPi1Dg6G0SKJ6Ni
HUYNf9Dy28BwNIKhe/HUmdgPgkvHFE9p3C3p5lR4Ig0p6nNzqgbk1Gu4VaJPXGZ3KhY7ZvjFRp9Y
1dmRZDcqVazg+3+aKjKK8S4xOAGRLMQSUHahuNVZzcxiooLSt4YmZPOPkFHlymcqeJbFdZmhoaxE
LHMTQ46FLtyN5YHmgW7fOOoojOWnqZFPIcN3x9EOWgNfWHT1ChXQkmEanT+yybjMKDMmOAcK8ivJ
Uv8zXy8VTFsd9Vux9D2U9We+7S7nKliasitFhzos5xwBir7GZ6eVeMZxVdUXD+hsO8XltR7jewcN
N0706FlYcRTyc6RMvzOWOaPiaQw3bYsx3hyT63vJ2CyTGbvSxhbHqXMia6N1TZYma/5rofLIbJ5t
oRDQWLN1YdjSXiYusYG35TqTsrqA67M4i5uEEkLcqNg9ogNmEAjJAFM1NXnQWJrcmzajqST1gWEw
NcdcaDNbXtdgJUnhq8tf4qYP8YTTMqbGwIfloZaCUPogB+OA4w+J4rarDNXJJn8gqiYeCqAlmX4Y
+BtYABbPf8tgH7XQh5DUaziyTZVb9Sh5csCHAcMW5PS4umWIMRxldBlgFu+Tg4dVSdFDuGZH/lWC
6bHBbnUuWS8RyjARQ9SBQgMHWxFsqqDmEwVMj0WDePInToxoXdgmRpNfMnwau2Qf5ouXYWMqbngZ
QKqEKIgCpkbClyVY09vuCmlFYu8D4kO5g1dv039jLMdjVANshHHyFHXvABEoV4gILvlWNm323GY/
kxTvNcLaKoy0YHOwwcJKrXawufa9rlwU1tGxgXYJ7jdq3avZDpA+SHNUw3cju+ZmAkF76Jkedoyx
enBOWDTFDjUzzIrugOPW86IxcluPpKI8YWkyQLmC7/qxahbsx0MJyCnCUnU2diUb92RriCl1P02B
WNByTTvm4mE5KFpzXvT+oKpX/itZWOouEPbo8VNJzkal1R43XVTB5ttGpDziveQxuIF6xyY6dCQ0
xPlFz+KTDTBgd9axNJ6NbDgu8wSHAa9F9RHDi1WHc6MwywfycQiKGomAqWf5RaTZq9hcdRYp7qa5
aQxCBMlty6I9n2auFE6QzLEZvzFEbINUXhtbPLU3BcN6Q+pBIqRSg43DOSCGqZ3GcxnF/5CX+iPJ
GbM74o5Rd+qvSEUoR2ffaLXbS5zsccQHlB2XO30c3wn2YIhUYfkjAzu0Yfma2U/jApmFtPmB0flD
VGqssDHkZxj6Tpbv1352Ra1tk9Sl1PUONeE2NF4N9m2kCKl1FSBmWjXbPi6Qt77D8UhaqEy0xjZR
33CFWKb1uygeYvS5cz3dQgZ+1ARdd+p7FlvrJvqAqb1Z0ZeW1t4KBcOKG5fI4RYTkgROKpmn8GEL
hor2doRDi+zRJF2h1FQK5o+8SYFoil2HU6WoN8ThDHZBR4m5RIIwGl6yhvW8weg0qvCIZNURFo7s
+qhc2K8djQ4IKyGmwATWiZXjv7dC21fPJKgU8q6rMXYAvIgN29dG5zrfJpoAt2sYFZnj4AnDEqE8
6CmAjYz2ccEYfJcz7Erw0IC0KFQzA+Y3Q8jEgMH37Fnc70z8MfXBlolkQQwdEjDIQiFNpWeTGT2H
qsTBebakRwDn7aDDst5whpqhwPK18yVwO+41FwGdWLLwmPOQ70MIwAhaGZ3jONNp3xH2I1SVVmzf
49ehFFMgLo38oYVM5rRxDCCoCxuSOLzrpETmBsXf+m0ZvlP/xFrppqp5VGW4+YzFdbk/c+kqQZrR
5R2lP2xj7DrJTISXzfUeUT8aBl41815cCh6qWFdpKdaLFS5Y+jTGuRyxLqKOHLRAKq4Jy3GXv+js
e3rHhgJi38Y0ogPmEqxXbbB1oiuD2xD15ejP2pOhPSVQgek2N2a7uKYCvkkK+BPMgq2xDPtiLomN
RlUk/O5eMJbpq0dWl960vMkO9TrlidjQBagqFs3WIfrUru/ga6BszXICcuPn0hK/WMDkuv/+iJ87
ftNT8Rs4P8fU9MM0XqrmfSpY+1pbPptKh6k0FFEW1skwgmhhvXYmcz/FpOWIRWbwB47CqJA3Iphc
x2cMWVhe4TlbeJqMBXusIJsWKdKqTAGnaivY5Mk5mex/eftaDQUGMHXQ4SWOjQXAy+DrVstGy8Rc
Rb8kL5Clkpe4+a2Va8MG1kN+WFEow43E40icaVk/iQKtArKCcJjYEE9ijCqXVd41lnGOugxbbyQT
CdE8C0Uc9FynEfaFtxzX/rCrgZuU4RnrnE1v7zsLkYvVE41qHgdU3sa8MGehg5veEQ8xANyEzvRK
I7Kb/mM3xTCfOpC8KeiRqgP54j85ygBLznaK0DUEMRY7GpgEIo4FVgBM9XkwD84s6iCqQmghI0Kp
GQR1YGcqcuVcfgmM3q4WJqC4yKlPZpSd5PdlPUXVv6hjYA9axoy8JQkrE5szz9gEWXNG6IVEyQrR
M0HYr9hXVVnDyEoo2OFKhYi6cx415EuJTLEKscy51NZ0KB28cPX8ms/Ga4Hb46RXb/q0xVRL1Iyh
2HyZ91ZE/MV2TeTHsTGLnexIHpORcq8uJx2yp9UlX0CnjhGy/1z76RAWFd42l97EUdvi0Jy8/TDH
/J5M/YfSD+c0K18SbKnwU7L+KwTaqDzOa3MaUufYWDGfsIHNoq63FJY3UyKY0OWEfClFDWceS1Hx
S11zUYhIHoiREFlVFoqRatA8rKj7lPy7OroJYonZ4vsd1x+VgvUXrmCj0mk7GF0pzMB+fpnH3Cvw
Wh6myict9IxHB6J74D0kFOZXjxmO/mfCmy0/I2YTWle4oSLvBmz9+s7yrNr5J5vvIzM4Hkp4ESq5
jF/iPpWI0CC6iGOvrG/RKqwlAV7EQnQu1ni7EtV3GtoHggId6dOU/mLZeC7+ZJwqZLDkUvvGY6uA
eVH8TiI4GBYJmbPtt7KQbmm9VpN5UScbVx6Ta5oFmHVCBvvGzmxvzWeUGNGvWiyuMZAtdikAW+A1
7BKR0YSU429kVpIyoNRpsVnXV2ZWfV9QI9Ke6fVRaoZPGSWVEbATTWvYEizaA+OCLkwpTbmzPGUk
FKY9ZhjGFIwzdyoOItZOzN9NMrEH6tg6KX1RvHREZLIQapRg+RZXT1ctqgNCR9jYbcdc9L9o7GaL
t/hRbycRQSH3T2EjocIblGNeaA+zQYWcmniaYNWIkZstTGKUFUMOgIblKPfVkWwrmNYZdtKRGlTk
j3aE5uQcIaxrs1duLd5ymlltcyvftkjXKyhjUc/Db5ac2ygnlJ3vF3NfdhJulAV/CL26UmawZmb9
Y8jmS6gAix9bRMG+UCrvRQr0bioCjzYHDG0RF2EUBsmGYa1qOaQ5/Mz9o2JNZ4x/gZ3kNXr+JI43
XSJvKv81UXWtpSmoG+uwNMm/qppf9KL0BsAWi4Ktmt6K+htf94Syo99X0+dS/FsTYId0/JnSZ8sx
nvFe30zMDRa1IwQ8fWoXYTOz5NgS1E95C83WmD6Lhhav49r02O1hn4ber7MCk2kUKzGzvdK+rHId
pFhv5SUXuo8tF5SFLBuq4RRqNyw9KXVsCOQ3tSGt25Cme8ggXpNQdcmEy5B2ASeJO2yyTlXk/Kq5
4kephlcVDLxc/sDy4MJdwzB82xfdvi7ADnWGDbF9TFLZt9D29O1TnoYMYhaUDah4ong6Z9QdHcOD
EIyxQ7dZJeecUGn8tt5H8zA3FTWOQEiSlyo7drQNDOMLtXk1l4NArGa+e2fZQjRWelWyvvYMkvFR
+FiWkTsDSTNaAHzatITpgTme04m/jnS/QkWVrMzSa+2QgjxJrBoUMB/iy1vgMbM2PdFM17mJGqvE
Lbk+DGF1UkvrQ7bbqx2S/1iy+aFK151TZEOYbwj3mt4NdmmwnpqNUAYZstvpTVWys2Cbr6pHxhnM
L2+JafWGBi7XBIdg7dNNj42FdaTI2fYW9hUWDZWDhs+BqNDLfxXAvAgsE1Vrmq/Y3zl4Qmqs/+nD
sEQSTCXRwvbrfZG6w1Ia+0EefMgZLynuaJtmVphK/OmZoPyrI2KahxJbf4ogB3c6I+UYAFg7EgyO
LPPaIM8XT4/Mzg+eKNtkU//Vza6bYX5nRMEo3FHQRJ4j0nbafoF9wICfi9vpKlki7VukOcpmktqr
xe0WUdI0JE6XteOHmXmRG/hl/T4istUu+qBdB3+qdzbXJcO/lVO1Ac3sIxOZBjlfQotS+EXM1Wb0
wwzNs1ATILTH7QYumzHc16W/qI1GqHPyGUaPJRWRJlT6ffKmqyT4FCYLlqTrzKEiWLPKewXtO9fG
XykPn7tWY3l27nRWUPWGtnoWu07HCJbSHcpQ2DDmDSG118COjjTccAKG3xCnzDrkFVcMCVp2SDe6
FwBhYeP/CuLN4gQvuyY1QmDgAlQdOGIq52pW0ZNgJREhrkr3WPRsJIpCItqcWQ6y5CHW3hYToIlH
XIcil097mvtYsLRkZdoVdXUxhMRDSc3Tar/YA/xNnOMKPAgMfCfiqhfzxOy1kjMMJLE+fIkKYrAO
RfKo4QT0FamkeLnoxasAnQTpitO6y/pul8mGr3TB0GeuDOuvNI9xjUvYouacWf3aQzmtFFobu+tZ
YlNkVVFnuHalHXuNpn1E+DQQHxJJyU+h5h7z2oVldorRV2jeRAWl1fMNolMwRACNpdAwEgoHnBqp
5pkn7MHknj4Z/G29RmrzGPL6qIbi6liX0DSxosPBXe5ZxPPTPOHTrKdfa3cVTR3kTof8hGbZtR3G
URznwt0aWh0ZsPU+txhHtIaLNh2258Oi0xrR4WjARkObs19VjHfaMHzGM3OrUR1ImTOeQp69OILW
hqqxqoDd+qEksweDPI0Re1dhCULKrg3uQEdiLeQ18ENAFUOKFB8/hZxrq5skGYnxBFOAcbyW3LGN
ci0WxVMWdb9q5Pi1roWWOmJqCA5+j3vsqrBApcjP0DUr1d7on2wg91GXeLJuitx6iAKhzi6vObEp
oa7tBdWv5boK3ENTE7YtNn37IezSFePKCCcQy1BjQL/dRF+OrQUWuVMS6e2C3SO3mHTLrn2Qp2+L
RqiBr5mo+Lkn79UQMS531I3mZAYT7QqAn/TgUv1xpBUTx9YdB72j8R6fK7IR9TSYJc3/D00CZrOk
UXa1qn2u7Z44iNovtQRcfTKIzTnFuOhO1q83k89W69OnaRSwhh8CF0kjUhYRs4nuVtyM2OhtJwlY
aczIork26me9XmArioInZx9hO2jA/Xtb9eDjhRVOIVL70sn9ewXonvfOPhLMN/LEqP8TptKLk/xA
4Sf4+iqQp4Voe42YkHFQgkQ4I5E6pMirp8Y3M4GGBnNwVqFC4xvwDQYSHokfPTm+9KRf1SDJUboy
bpov0JPBcI6j8yBx2yzk71JWX1dul+oCu9ZvetWvcEzLqSvSsj1F9NYd+FjITSmOMi0BLGfJ2ydw
WUvUy1oiEpXkbTi912t8jEd7y3rQQkTV6TCAmMl5wPc1xQKg8z2MrLFQPeZvq1kf1nIkrkBIbtqT
Sa0pGccUZbxw7zVq6mYjP8lm9D2yugOaNSlFKsJHhWGKgRn+gE9Ev8TnQaZ7nDf4baYA0mXeHicG
4tw2H+NafYUjRsdVW7uqzqSI7qz8a4jRaW0Gr395CGuf/bIvQd6mK1mV26mbLjPG1jaNT4OjssZ+
qeOIocFChtafrNFLi7etmtm7jDOg8hwAPzLdBkQppYYqBHqVekuL+Ema2h8FmFMvmJua1T3vkneT
2JJK7d/1EX22OZ3Huv0No/WUDCKsY00v5fKqn0zbeuvn+lVNuGZTszIhpzXuGHtY+1SzL3n1lU+C
ObNz0tHZ9CYrCAF4x6rqidei+ZCFi1R5ZST65LRysCpkcGNUK3Vo/xqUWQ4T4d6+dDRU6N2wiUyQ
dJJimC7dhpFdLTn7lnhd0XpYc3yUq/UllPErSOdL4cjnOnG+nYSu5ZrJb6F+queLXRzjdxMoYUsg
6XbZvMabi/sredh0b2+/YCj8a2z86/bkuTc327j7/f7lsDk+7d/eus3+K/Dv/q//m28J1TxOm9/X
h+f9/t6q3e169ZbN6TVy4Zxv983mKQju/vXm/xYbH8hhk218179emYQefP/me1dG9BtrE9zv4rve
Kdc39zuvrTZfX0/Ht5e3t/0Rt7ZtvHl9PZ1OW/dWbK6+j2hsQ87o7vca+PIW5zr+vfviY6fHm7YR
r8Lk1gX8uTNG3+DDt/HJx3B9j5np5vHqndrN1vO299uwzbT5pUu9IYM+p403N+j5Sv8eLFvexdq4
3e5+54CNzX3Z9q55cO+9ew/cYrPnz13+8XxeGPgcRbW5uwFHzM/3gC/gKwL3v8/m8nYuf+/exdeK
X/Matzzzhbw35yg/ik/PV/KBkXlsbpwFXs8f+eKlfIKAXwfi0/Gu/Cd+B7V0ywfhJUR/i7937+Ls
BeK3/I/XuS5vj8XpjiP6//fmBeI08z5cRfEB+ZqAt73xucUn5nMFA8csrsrIp/3vHb/+74j5ZhX/
ig/J39AhH4LRFa8Rx3P/8gPxPb/4qeKsczb4hPz89d+bsXVvOaJ5/9+BcdDVhmvHb8S54fLxMZ0N
b3znTIozzefSOA2u73DZKnfLP1f3l3+92+/N993fKzeQOMm+fx+2rscBBeJDi1Pz34kTZy4Ql0B8
CPFZ+ebu7IKi8sG+mHNxHQDIxMkVH5UfDtcbe5QjLdg2IGFn8yVOAr+GYrLhD8TL+Iz8AT/Ez8F/
r6o44+WRF/EL3JCxDpu7XdL/U/TfoZJOkFBfgK1NJTBzE3eKeesK834RpFpP8bkJtYuhGt6AB45F
FUcW0rXJKSy7fSMyc0C65RJqbN5/YuQDSDLLfo0j2vpRWy+q9NGWpGvUv9O6q8sAAHkzn7G9xgDL
j15NS8NY+b1vnpWu34QYL1umn0XSZjo2unnOoRCYxHzZGisBFYwEI1xi85XtzpN7c78y97R+k6bx
esPsQfPLDBZXj/LkSc5zL80h8y0fThG30ErBikID1XVP5and1lZK3MGU8KMY+fy/Bib9RQdkNYzv
xtQcM6f6ixn4x/A1F+CxNiN/MkTMJmycRbkOHSMhfL7ltUOPhxU7VzMXr2FqHqdiOeQpBfhMMEw6
18Gk+Han+/o8cspk5BH+qvSuEMmt2Awt8MlG6c0wjuOdSi+5CREGkvid2N0XWzvQUugovVQSJUpi
w2pandwfdOdqx8gONZgwURsK7SRBT4Wug77h4TUs740kHwXcbCQ4aNufEcbaQ/yGkZTA94UssRUO
XDbEHMO506CIGTXSGsg575bzVabGRZlmxi3FaaZrwvm+qPCVFh1uqx710t6b5fpDDI3qLG7Z48iS
sLfluC6LTUyhzhu+49b6Eb8TPYLY8Zs4I+mboQd2E4yAe/lNbup/aUOq7SRBIOo+u3Km2VY8UCrU
Bhg0xkEBpayow32VeMt6GDFcKveJ+VajJbMahvuUNCnpEQCCYsBti0lGAvxfTelnne8XrN7iZ31Y
Ed8xMEi5/tHCSyw26CSN3isx4qTQYHAFQxaLfRjXs/2NbSZKIMFXTk7zeK0ytj2m9HjmgE/wpTLQ
9FSBQdadX0E2KNSvkYG9KCYkW0PGaGFg2u27JX+T+vJQmqqXNI8IglhGxNAjTwbcDqkwMZUr8hmI
FH7llnwGW6DfGWi7jfeZcuiW9yRldFG9gMLX64dlly98K2cAIq4XX/2v4C7QoUfNT9qZzzDC1/xV
0EQHQna6gazmtZQJkdSOuq0/58gD5WLdUTot3JwIv2AwNQaurcO1Wb90+dDBW3GE5BRWn2afc7wv
zfUdOypX7tH4cXgldeq0njK12JfIxhobUp+9fhYo0PTl0MDQjOTqKOCFGgIEXrS7XiExnCKGlCU6
kO4Pfse/Kjm1cNDgb7uFbm07nFzEw6BmTK+i22xiGT6q1lM6z6d2ihe6r2VTqMapUD3sbrD+4FEM
YS1rV/pI0XBKBse0Kp7gx6xLTQyQAFBI53sLmzHIBumwJMWurXGsqlbyb0HgB/xGmLGJiVmfqP9W
Qo7MfKU7VerdQutrYKQ42nC4MaAhiQ9/XWhUGBNMueek1GRVdcp07Llyq7hyIQKRLTIDz5QR4JCJ
icPyupJPP3lEmDskYdEIMWoZjd9kpTD9m4cTSwzGNSmeCF8dSlqs0xyNflb2yBunj2nL8lUH3CyG
o1RXHhHOGDFH3+pcM7eL4cai5RjroOzAiYanKPvpGpJXPJLSYtNfFJMs2pIo7+doouQzPsse3jVV
78hDXmkM2IfnUeoPURk9k4QRJ+tLn2osH6y/lQxrgdwrBLFSZuw7+qqewK9adXY2G4OdTrvY3DcL
GD0pREgnbKxgmHfvM/4/8CC0+B8JHyDKRpcoSJiVNpZODoGRW6A8DN+caw7ag5PVXU4SYii/nPy1
60BvcbONUKAJn4LlOC6KLxxhu6OZa8/fbWx5jVa+MKISQ05GO/1rr47ewPqXGR8xUVsjN94AlJHU
15nvC926aI8sdXN+SOIvVCTuBF5qMNRbm2i/loSpjuuxy7+mabm3afOmquYuUek2jYm03B5D7Z1j
MoCWI9cmOlGbEH80dIAkKJQJap8Ot3j65r6EuZenrq29rEO77yZYJHRwnT7jhm2eehnTPGunZh2p
t+81ywk0kLS9VYuz6ZApVyAx5rIEq8bGZdfXutK5XrileHUKo58Kn9YwGrXXitSpzPE09j9bqk4x
a8jqSL+oZt4XrIMS3KDnjt5JHYAx8AxxduOE67bpOyZU5IYoDQbeDu39dIDy91pmOFmnGr7nZvI0
MbeUqtAHwfIqNvV2QAWP+DVVjxhX7wUAUmXDM5xCcqhXbC3Hd7FZpeRWxRWWvma3F+MitkZg3YG0
hFCMz2YH4TyPGLbrqtm5ChwQmAHc3hEAq4XfoOgywqMIXbeqU77itM8irbYLyiVEFExsHSw3DcIC
QtCSXnCtlcVnMkOKl+4PiiJEHCcLP7YKM3YE0ZhvYHmcaUZgVAhaSDvEDm6HJaNfjuZO6sxth6YR
kpagWJgJJoInk4whEje37HSskcz+ImdfYDwtm60fLzBhx4tKsU4+Q0kUS63h2A43tYFYxUTB6XAe
6S+Z81s09AJaTbyeyN6qjmoR7jXTvmQsMQbuO0r01WBJ0NVnWkn8gelZ8/pshxBXbLhJKu64JPss
U7I1xAooVoNa/llyJL0FIHBV4C4MqR5dnsy1RkjlJmochMUjkb8UHChN2UsXhkeavXXqADIflPvD
YmLrOcsHJs072MwHmxMpl4D3NZQ0PMKUYM0615BVDAaBHYYbicUubidsWjTLDpbA0JehCaBm2JjY
xrN9JSEDOrKhpCUKGtgmY4NtAuSDqGTXshm/Q8hj6xLcfKld9zKQ5GRbWHl/DORkKzzYGt+jzxSI
M/8j6byaWlfSKPqLVKUcXh3kHMDGGF5UwAHlLHVL+vWzdOdpZureOXBsqfsLe6/NDo1tZHIZ9G5v
8Pvoc1YSypnJxC8LJAmPH1c71GGm/sjHv43JWwEAXU7kAczpd/P1UZooCrk3kkmsePw8ePfzV264
9bEwxWrG3YWknxQO9bWNAHB2KuHdQPqvdMZSxzZrpag/KCGzhwDLz7aWrdDnWInTLOSZb/aoeMNP
m7AenYeXdfNW6JigvJWq9GTCO3BXPv+zIvAgZWa96/hYUe48CCtDM2b8ksSkDOpHjZQhA6wyBX4u
3gLtZSCTOzCxuWMFb2cOEq21lKicVKQC2iqYm3U+xVhFATT+opLAgEdwsqFuSiNb2gS0ka1mtNHK
4uGZw7wK9J2Q0hZ6XW7L/MUAvIt5tmg/iSSJK3hFO6cF8ZzVrLc8sTAVspD5QVHbr9PgMJecFAZm
D6B1KHx+awtNYIHq1e4i4r2jS6tDhKNeCiUkLT7jWULRAP/BRkhrg1InrTD4Xm2QhJ3GpswxLqpp
cH+hGZB0uqOxM0pvHXNCKxTu2I0Ib2EtwGMhtINJaVpmryGHovGWsueydWPToRfhhtRj1xcw7NQB
EwT0y+qr0dPD/GrNkpuK9S3OYQPCBWOR+MXWkTMomIu4Tf57uwm4TEJ6EYeZxaTfhKpvLPOrRXam
hJ8NKH6DqYJ27ka5NJufEpqwYIdpVVcwgmr5iY2ZPSInAyF+XJ4z0zJJ3mvBQqcnISnQXonoBIWn
sthZMwca9V98O5pGzm0ab8LMOuoXL8X+RPNlMpVKE4bHinIMIIEFCBlHtqzENe8NfTro8f8P8paQ
EOZ9rANsE8UiebO8/Xaw5uBgzJKw+X9LEN7nmXqFn29ZyBHDmxpCU+484jg+6AI2sXkmHGFXJuq6
1Cc8DMzYtb/JiV6KAixnfJfpAx38ssWiHkbWZTDe+BJdOp98A2phqSCs6uyekf3vEErWIMcmO1mk
RbilxTM8mx3NtapEUIZGxB7TxvIIP0kNX1XH17HnRuzT/CBr7WrJa5cftfCr1RPIlcV5rOQTERVE
AXtvJNo9cUkbirA3ESEL8EvR1+ZsE05W+j5ukNgEJ3v80iZzzR2/DnQa2uom9dgvCmXbsR/oSWwK
m2OdsLuD5oOJVqJ87ztvm+p40Usbho2+cPQKYx3+YIvZIipqYFchzlA9f8so0ifgQiNZTCm5LC43
6FwL0aMVBrzJcVMmgNjz7jVVXHoalHwW6NWAcjSBbYIiIPPkIkvig8YHiZqXCoXJPQGuWM/xCUDC
Y0IervPxX0LFOpoXjMDrCb6sEi91uplFtBHsxgkdCfpPz/pXDxmjSYmPE1sg15WwuARUz/eU79JA
3c4Hng/vVAYb4eXMAjfpSFrxMlW7RzDsIkgQ+X+JKtN3QTxkfOX/pE+Qw7TaZ4eHCwGwhxX7YRv6
7Vc3FbwDN32iHiD6yQgwbKMzYwPesEzp850mWMNFB16QA6/qyStKNCYK22qAveIZ9t9J/ACSzK7H
ZUfcHZX4mCpzdrVxcGJWJxbzqrmAKlOiFPck1UFxPfDmRl2GEhZ9Do8jhLmEMIOQ4l3ImzDOdkJz
YoqjkQ07BDEvXRruW1FfkdUSetVWJckLKu1gh0H34qD8EYh5bLNi3dacIgOFno0VfeQR5RZXWWIb
W42U8Gbam2q84fnAyxmu2lbfKvYVlDgnaCQhxSgfA5oEvCTs0KIGu84lr/OlyR0uY49KqPFDzC8z
mhDBCzmrboQRf4bVQbtsEKda+FNkvVVgOwcS3WH8olk/YjijHTfzZ5Fo27Sx3jE8oJqsTk6/m2yC
+tC6cJ5uJhgTUaFuG0rRFraljuowQLgeVtzkbD3s+irb6q0h1bwAPVtSwjnyryf9KovKnVkltxRx
oIJ2M/+Ensa4X99TdT9zl/QGa01YNu0h8wmRn2XhPXNet2Jf54S5KeWdqwMBn2egIWP66K0H0qUE
ayn4/DJPLnJEZw/qnbWVXA6D9h6cvLLfuy4eKzpVdp6JQxREQvb1t5udyiI/kaLs99z3ejpHfAn0
mdpCyy9qVfD66q/huDUmnZvooQ0/tXYp8EllELw6g/06T34alusolwsTVX1SI2ZjpZlLbd27xq4E
WWN3B2uEq9z0l97BMjK8lWCbp1JeRmdAWIEbf0g+BDiEEsGW1m/savyI4QNP5sntzFvMnyNa3Tcm
uXSpkUB8LKVdnPXIWuvDvuaFyFpaMnEJh20sv8g1ZQuAZKOXn0Swr6eEEYydMYAquqdrvZhwoxwy
RJvqPg7fxEHWDWctJ2nP6ErJlzGfZGljyRkMcyWU7Ju6ejcZDPbRTjJicfhdguqRhLafE2lT5viI
iLVWBvCfCs3bSzn+BOLHALhhoswgIwdt2n+Pa6HQBuM2wk0RD6eCHifi2HFatD6U6Cncn84B/1Kk
9CQdU7giyvymlMeqQHlJyhfyrqbmmuxyfDOsJGMbD57G54VKWDDUktbetvcgWR19Bi8iErX8zkLO
hwbOBVKqRHiUHblqp2tGqE5T6SsTXbaFVAQbM1h/qBhiR6Avq2HCqJL4JjRyo5qWFQksMGvA9Lwt
VCKPw8+JD6duEw5nzv/JW6oNkRxjafq1JMtqLDbmFgEJ7ycbjRLZgMJ1iFW/d7Ev2SnBsbhlm2nT
9uqpR++lyp+BwycEcJygfXjxypc4lb6mIffBg9nE6UvIH8y54FXnQP70VBMCHG/01YIQIn48MaNd
OCoL1tLrsfKWZlSQVQG7zYKLAO+xFGx8w38271WnfVcF57FEe88DaigcvikrsdZaVuw+E8e6sVKC
piEZZc4y8Ms4+5tcJo1z3YZ2qM5e8HVfp9o7t2r6prk9eNfpO4gBAJfKckiutoHgKyyXXga/7k1N
TmwUFyFtD1T/dq6tW8KuwRxraC406BwuwxLJYiVTn5MGFwK8V5/hD6jNtd1In+CxLfemszARXnfp
wxzDnWnTKNIeJc8RH1qcMagTRKoAYMuHeMUdfEmSehNa1sWwX/XsHX08T6GzanTCm2FWRlG4Llkl
zmBeHnPEL9fKYdgXb0rlCQCabmFR6LwK4ypV/3nEVncTnNrsG9gwkNYrGUiR0bxx9oxBzca0I4HR
IOHMflY4Wm23xtdnrNKGvXib/JW2vsrbeR8/XLE6vUV0laGVkVVEK5bfRjDJCR9Dvm3CcDWAKDFm
PzKXsLoesEM1OVpj2oOI/tqL2YPxGRIIuYi0YhPNEFrcmAiZ5kUskZjil8d2ZJTrNXtdjYiKcSBJ
pu+IKxJja7MMHV9Ec+8YOFptvxUZOWcTibMEZcN6WFYcqa1SAO5kzmCDBIUnVdeH2m3X40CnnOkE
kdDOhjU9NWs6HiSySyq6O6Kr7Xqgx2HgADUtoZ/u838OVEUvNDZTBjRxglHk7sOI98L5NGkdXYQ2
PM6X2lVheHkbt+u2iuMQgDw+DPOhtl+2O/G5Bnu91W74WFYdch9UMrX7Se4m+L6O6wV+Nv+EhV2b
k36yq0pm2mIp71Ch2ZcLlC7M8vWNsTeCs0thQa42fXu4odHdRBwGgmTjlA9UpL99SLsEmiHW+l3b
mvNoZzXHFLBq8FWg07rtbix5qJytEmH0TQ/8iikqg0r5zXHXdJlz86ZhE3jtsrfMa8X4FJTci6TC
Z2mJfcFxqjMgfY85W+p2/LnmEinpUo2814kgIg0RdTG6UANRN3j6to9CptMvY373YvdqoF1gjR+C
x4ofNGaB/jCnmLKHJsm0dvMv2E05fsIEqlTEM4YHntDS/iiRnkguxgqF+BTkL0N9KdCeB6MCEGy4
uIrwZ+WNZJSNzQMKgUJDgvuJ6ldlM24iaApylAdBne9shJaCYgipTyo8yAHyoSnqEYdVMnJ6Rrc0
bfdWojHunXUo5g51fo4HNs2/whSOudBXInV907B24GxTv2jrvSHIZ6uWZJEtcBoR/ngN4ndDmVaG
h7ARDTGKVZYSfN8z/b8HPup3ES4YGEaDc0QwX4/OfFhsalXyn9Zey3Pf7I4GDL45mT5ok6PJbIdT
xzimZHVLV38rYX6ziF9A+fwZmESPWHJ6ttD0yEvJTnO0xkM3ALrpXVIiKGiI7fZH0W0dyzt4mgQY
Rd1D5jCzWfymBViEulXXVpnsIebsMlK/RaztDePswvPJUBKZ07DWqLgL7yTE3exuuXmROJ+ZGgSn
Nt03lHsUgZrvRFf2LRou0vZI5KsAV+39VZnCjsefhl0NfcLOntWAOfc7zf+5FSuA+Iw8fz48XTQ+
GWkqzn9EWEjSzLGRO+o5fO3UfbXb6BLpF3LTtFUaqoxq7dM0Z8DEAH83NuqcOoVfhDjHXKl9tybs
Y2FbJ1RD/JeuEgROVcfGDhG19pw/cPQ5kGsbJ357ntZ5txU2fg38ii1438Hq10FxT8mgKk0A/YCu
0bii2HNXddD8ebsJK8/IpmEs4h2E2IjhIz9a5SON7iZaXPfeIeAFrsBUq9lFOR63SHxaVDvA+Ix0
U95CZSTWk0guZrfZGPhxF62AoOAzxW8JKnSMebDcVysxfuYgQqeidJzHrBbDuTh7tjbfOA1XdkSK
ywCKqxM6VhS9IOXGmceqKn+dGLQUE64IekewxIvhS8YBSC1tDZyV5E8HVIy19dKrMrqXQhnn5wGl
CAFm0lzWtsN6AJNauYhwbTHBQ8ewVD32SPHKGp9A76vXKf3zmK4JeTCy6l4yXNMkkSAcGwBRWUSY
/R4vDnQSc0mXxPV9aUJc/zm6JKRvadLf1M7CBTse0pYwcmQYnf0skMGVWoTEBCuQOnQ3NoXvTY+O
KXH3pbh7kBWFmm9y7dkzlmUIG4cMq7NikyfpKcuyk0S/r4TqMdFB1Fi+0VvUssYWydeIT3IscaBR
JSisYAZ5Sdh5Nu6w1TlDZa38EAV8ChXndThHwkNDb/vKhK6vib90EksKLpyWwr9msFgDh8AOonJY
dRVSo4z8JRweOYI+tx1WTZPfajdYa2MPToz1uIYnEek2iVfrhIc8VKpT/AxyC8/kW6e6jES/1ZR4
mPbXtRowVkcQJIsqvCY6WjmpXNnopuNRalzJ2bNszzU2kcnp1kI1VDY08q6KL48BL6DOWTEul0UJ
KVBkV2Zdfk0PZdQ01mn2IibGgBrFIFJIYqNQW1L/M+gMg33LDIcEJYSOrxbta9tRvBqPtG53UH75
Qkl9yChV49K4F3a/DchqZpxGMKPt/vYQqUKvxTIU3S0m4QlTks5Oj9PTLuDlMSC8gP37KMwUcThw
MPaGtlzrY76pXTTbkmm1GnFUHZMiPYYSToYMELwqVMQY60VF4vZRi/6M+K9MXwn4A75dsmWsMX5x
R4wwJ+pmnUbFhnd/3dUIwbSOXwBB5iaItuSpKu4O0gETCC1DLoPVwrGSDU76FY79vebWEJ2+dcpW
Ve47kuhd2oeAZa6Ynl4BF+ZfO3UbR+JZwxCZgreThx4yXovvjSAA0iuxqSXvoFLM4hpoyj4rlGtn
/pV1ciSXeR3G2NVC9SB6dJ2Q1bxxWJP0daPt9YUR7DRDeVHU+pqWt8jFGpKkBFdnr7kijxHWuawk
DIkyIK5KXH/MypiXZZ69iMidsraa6zfoJk2PHdtuiHzVqbaZjeKKB9Lg3K2gtMfDt+mu8+JYTOlt
qslcG9XP1NQwy5mgqhDps+/N1lHDFz2yrHAY+3h5vlUU9RSX1wLKrWahS5AHu2dQESjY5NFegXiO
NHU58b6zkMiwVcwdjMRbwJJnFD/AVlYW3laX5KgeCwl8K0+9dPY2FQg/2leBA0MpkQ5LFIyOCVvE
/ISLcYiTE5yPtW5GrzqpDn1GDFza7UUXbSdSM7yu5SRFJICZelDHYyecF2P6LYKLVQu/51VwHzHh
NWAKNgML5LSACBtOZOuAzB0MKB7VAZLvygqMz66j4berBxoiAnRyIt9Ehq/6pAXaMYuDR6GkUEI0
LHcXpMN5fAzgUCjlexcEy9ACAIUI1Sl2dftk/BdUPXxV6nl28dz0dceDqZHrNH13oIL04FcN9iq2
a9kNfInQRC2NzDZloWu+GSGOC3myjT48dL3+jHmSCzXkGCh5/1tuKb1e2lnKBCxa1aTxEXdHTbgQ
VI4QIhFsO3I6WehAdTAmbs1EGYRNVMw8D5yMVIelfMnUu8NZ3lMTcpbDw10o8odYVHak7rUoHDoD
vg2DPUtKQtN0ENwdbfGjLAvWt/8ZBd4bI7lRLK1UrzxGKOtlE2yYAeNp1Rdt/NG65yq7usgMrVOO
JEUF6qIIueQkBV+CIEfu4NutPZNxmfOFaoQHy4+kTtpOsO9JCHcQjtjsOXR57oY3C9pfR4B2ST5h
Idyd5Ao2YS30Rw0PQh8fIGHsO46qGDwF9hL0oQg+mz12EzLU059C7VYWkBSvH9ZpQwSN46wyBpCS
bQSRhikc/xT9rQkPqp3vTOJogLitHYD/RdU8xizfGT24JwjLdUjYV3EXybhG2jhLRhsHhruJe5/s
gU0dp8co3KrNcBzq7mImrR8aX9qQE2h4NuN7Yr7mYBdrQI/6wJAK7gqjw2BOeJdntrb8L/7Jce6V
E/M6qi9xQZTLiIvb8BYVapOlYtgHW6fnLb+67DFYgEy4bqPhe64MkuzR8WhHb+wU8/LZOLue0T5T
ac189dzfQSOE6QOu5kJEgrk5qnY8JN41tp9d/6SihTGfQ/R5E8PRNTSGh6xSCD9y9XBfBhMIFG42
lTgpcrGi72zAfB38OhnkM7L31GynD5yCXuxH/VnjArNPIUmsgsez5trIEbWk1TVor5Mu/KDu1vYI
BGBt0SrpSJiTq+yhQRjQ1I4WcqncoHdjHw9VFUkEy5vBWtsYZHmwDzNvTXnR+soPQMwaWeM7SC7M
wB/LFuh3vwzoKXJeei9ymXX8ug2DRMSdFkdk0b5W1a1CYBBiWSai3lVPVhMjSZeg5+ZGk4ct5S/A
orX55CjnQM9LhmcRPxsvkc58pLBQa364WcDG1Vx7nsu1il+yumshnTpFZRmuSKVclPV1yD5ipnMu
a6fmTdq7GIGCm5B7ZUSLYHwfWGRDue+xloivGoW1A8gTEozZPXVvqw6SrZzKJohClPgvi7+lYagr
OXBETPthgJCOHLrhNKnpZxUM0INqXEiVAC1DXokHufndSR9j/+tSaxYqXpxLMCFZGSfKBiapw0+u
bQaSOJhAMKHiTuOGaCHVkzVtqB1Ehn1Z3CXaAfFb9e999K9rPgj7W2SMgApOn7wndDd5xM6OuZTo
8awP9ALjccqdFbYScF2vChSDSl5U0uzA/ls7y6bHaM3nnNPr1Nu0P7Yjf7+egA4OGPQDZXMe020L
hxJ7N2whnDvs+mvoQMRKFR+R2MfZOVZ+WLR4IjqEjIQNrMqSeWVZZcsElRsu8cPA2GCCDhab3s7R
mEvrP2IsoO4Rd+EAwdVJ2bSdq1dgOMZFwl02OJSFKSYDIjBU55do84naeeD5ku6/Ur2CbYeqnhSs
t3mJYiTsuo2E6Y6ITDPM2SfGY8p8xkw/4zRaNbjmDSyvLkwgNNzYJbElp9TqHduTZELVDf6nPBSo
FWA3w3x2d0HM+6Wf3OIcZeGKFMWtBSi8UahViCIoueJwFgCIa+qdKsHA61O4ov8ysxeIGdHsFGbk
pJtPGTI/mRf+zIIkLZ50ns0Yb0BGrDIv86tdP8b+oP8jZ56aDRTjXfDO2XLcQMhlXBGvovE31LhH
SATp4cdLvDIezAl5pLzkUg0XehKv89RhP4pg1z2E3q8Icfjrie/ExFejfUPMDNy9w4aaufHZHpiW
WKvJNs96SahJ4xwrssJSZXbSIo3Qg51lHotLwG5t4k4HDtBivA7QB+n47/phr+pHnGeL0nqfZXuK
aDdEurr5kwKcMQqMyIKhihL1yKIfefSjZp8aWoBubYJ19UqeFbxdodg7YbQxrX9UqwP9gny4CsYv
F3k6yTd0xrR+QIIwnlEFA7+0Gc7A4DFYZs7vrB4b3LZ/oYIABfGGOq2y7tBJhj+MeHmUeTIDj5N2
JlKyf0RMUtBzaMzJGzSeSCFmcQnZwL8puqZpOqrmS1i/6dnVDv911S6n1x+sw5yr6Zo/2OpWuSuO
ecW6kICB2kbnh5wXo5te3C3xVqIJ4s9Rkch7Nikb8d5EpqVRmrXaw25fQuM4hj8a0hZGgEc5sjt0
9XVFtHlvMlXd1wSgNaYg+Pg7x9/QqkQ2tqc6DzZCaL+jY6G7dJg+V3+VUd66uV3MonXJer0w4PVn
+tky/hx8MEqI0YAFdsGguNMQLPXLPPKoETjKYHQV43Ue84zV2SEf3aXaasTZHV4CrMBOhacUoWkO
dzMzP7q88fXvkSKgacFwFfFGtBS2DFhsnCslc2FmfCFQkXCWuTQhDKlC8W1s231Hd0tQWalNvonC
a8pPTj08Z1io6jzcuqeK2juNb6Je0yE6EUCHZ0pnUlmt8asRQ7GrY3a7aOsYj+vZqwLtUZ0JYRvI
oXKYPQKfOsiZMb7yYNY4CAlI0Tpqk3EfV7vOzV4UcF1zM9iVPwqnJj9KFe3WHJ9ZhcTRPrc8N6mN
auTNlNlGi4b5IiAX/qFV9UGE7oUS9RAqxrnOsGsyO9KsjgwvWBAEKOHqYzVnWpzW9kcu4pUqUDWz
0SY+DhHYv6lCRGLUvuYCWoNTXkE4zUGLkWi4562/NoFLDsLw5hl47FZNXCzxaqILAB1L1WAUsHPg
+7YEiyEuZQyUmBBd2aESPVso2qrZ4JmRqn2y2PwUPsws/ILolnlBvVs/h+sUYGeTBOBzFa7VKD0K
NlFOGaDvJSgO3WEMBp3Rl4H7J1kagztDXXw9upeGsxYINCxwyGyXXHZTAZ+eHMSajT+Pak7+QE1q
dWJxQmuy36m551u0GVEaPjUd9Bpwpv/soq9uwOlMyTNSF9b2i8eOwANAZBY/gTtcW57ydEYR62+e
fSMUcJGPy14nU71IiEfn5xZ/OtmqsQpD3llATF7U0Y8FtbDJ/0LvL50d14xFDAhrDfGcHmtiNR1e
poGtqk5oHijBpHja7ec8B8wn8N7aj1TrmwfyzebimL+bCjGgWqcryNwvEerKTPnOZsOiduPNXnp2
g3duPPQk2s6FT8AAG778xlYId1XfZTXscmOva8aZGlWxWHZzhufGZzP6mhlzQd7VOdds0FkvAp6k
JzP7TemcEux9BcMw42uw7hH/doh0TyObp8GhHafPgbfSilN/LB6TeY3seuUiFxlgiuo2UCEqJHFT
LXzuZ2d6do7glwvXJlP9tH/UJafluHGGdmX3xX+ff01GRZYJpj6riF812Ho9fz7sGJC9hopgliuN
rrkJh5XDAA76LVkQOZL5ZcwAItSDrZt5fhDkKxcfr6XdOcFLFArTO/FQbPynrSIr30GKM0ZfiTjK
FO0W98gc/1mBXHVxGO2Zl2qsWhwuRYtHPBYHd7ZFovFYmLBXa8qgxn1ve2gTQ75RcsaQ9qlWTtTG
AQrOsb1qael3ReRXzldoMvkSlLhA8nGUGlzKDR+fZ7xXlgITRt2qxjZnDBmpGw+7LH+tABhnVb5W
GfiS4be3gZyjp/Eg4NHTzXZTjE9LZ8TxW23HYvRVbLdKnn/J9iv8b2U4LFom2zFRvi2EJ8BGd+JF
C1SexgcDC9LhR3QGfEbz7jhlgdMG1fvUuSc0LjuyGDh45VbnlxwYIzGYzGyxQyNgyjWxRDeBElO3
sBJrdL95+FTinSOCXaS8Z0gHEBBVTGh7TlZtRi4YlE36uMuncOPlLLm+NGgJgk8RJd1KnYy7GecH
1WJSLY5pNu3r0EWKu6kT65+LcEdKADlG0HvLjOnpwuqUS8G4VanZxEagnDVj4UTTrmi+uKwHdUG4
PBIOBYkU91pdXEQL5AF32xurfa0eN6l8ZBxOFlmCUWathf5o0WQ0ybnqEGOq8NJYhlRW8apFYA7b
nSTVx1KJ3jEp37V/UsBMRCardozzy1WAzs2ElNW1R9hmS9f8bzQBS4dRHUMmCN3sbNLwlAzPoXN5
gz+m4DfXP5LhoI+k62ifFAwkeJMlrGbrsnpwCfEmU4Aq32j0CZtpUao8c96xROIa4/krvnIKvyL7
6znTKvdseFfPhUvjuT7vzqYOuoWYuRpEUyb9H/5+GZR+gD7I6TDF9cH74P20Cbv46i8fP4sCYgbi
QNR3SnsO2V161g5S9CKkYiIqKmw/icj+mMYGHIGNb7o9DEwn5mHDCAQVPmu60RT27D1WhLDYI3q0
WcbO9WGfDCudaIeehMqftm9Yb1DR9NSv8Zykl8b1MRhoXsFC4XhXrnXSuLRuF2QhFXLdkOxnDhIZ
NxtLQ4/kutp+YnlgIsCMK1CG1S1FFwZFCrfmURe/QVGuKgQaYuD0xgyIWr/YKiO21mfonqUQK4OC
Ls2NNcUTqROLiG2+wc+U+SOQWHeMU9b81Aj02G+zZ8pPjbnFi8FHi5oWrsawAha9zJl3qQqtWwCs
YyrODoOK/7ZysM1qb59YgpDWo05advRXuOZ26LKz4rVXZeguuecsU9SKLTGDVvMNPtgnCTx1pkuP
Ek2r4VY0zcGM0jXUlcOYjtuZs9piDXbyfCM7lGHLlsY5VMKL6FjPI9oEyqgY1N2ivVXAcEiOnfpu
HxOAKXNKPHlQCTZMqt+4lh9Oqd9JMpA4ZZGVHYiPYz3/lqCoC+/RnDC+aKVGuxCt0fMourr0crRK
NDTxbhSMnZJxG6YoHuVLwTmunGWvriAzbDwJ4YdJcYihMkL4HGNPqKGCScNG1PnCOn3T0wn1G0V7
QzqAeCJp/yz2p5oTszaqWMHzUDBpKU30RtpGr64ES6Hff1VhlrOdiipiqecMmB5uCzJnHvzo4mg8
qtiSsGd0MZre9kUUzq2dgXgaU08NTaqeja+lOYIE0TaWwj1rBXdGWgBx81OtvgSMLZHkO6xj+hAt
DguGWd2cWjiwR8BrJ37f0umB2O51F65W1sh3UXqUNehXBDkfxXghXJeeSDAOTzDtG/l+9iDDRQx0
b5fcmz65Z3FzyBLVHzWmdZRfaT0BK1TOejjdUwJJJhWx2nTmxeOFKyIBXID1bPOTCMhotBszTqMo
9uXgbkcociZSp8Ij7gABic2tVG7guyjdGVbt9GEb5ylLN3qmr5LEt6e3vElXKbNrRTmVLimj7tlE
u8j81Aj+BE4ClwpiGjcs3VJODRojok87a+0p+yL45YUlFmOBSqyB7IbUq+rKoym++vTZdE9Lv3Es
B43F8hH9qfrUbecc5z+Q6Nay5nCP3szk4cHn8tp0OTcl7jit0EsZVIhOifZFmRtxjDERaMxz3De7
WUFlM61IIqQojrdTEBiyIttPJTig/I0+fF7hLpN0QIHEvCQhjowxo6FTZoJEJvuzsh4VrS/89mWb
N+tSOWZCW/A7C/3XVN8cixg1mX4hL2Bg91uWf5jnMblyo1WHlilAm51aEzB4rv52mvaNkKHgsPYk
GNj0mtrhqkatYdUzzsfdt3Olz9OiTkL6RsWSM15HNd9NqAEwKw/CIwbR484HljFBpXAL8WrwrDfo
9+plZpnfFpLqzLbP1ZBeyy64KfOe38U3bOUxYRExN30H0YSoU+JO1fKkUV3KqPRJWT4bIcNcsQ2q
/3oyydKCWaZEi8g1aAaSMBj2O/EpMIO/WHE2ZjwxgBvTt7RFTRxl28LE72j95n26dLimJsEWnkGY
45FrQHhqT0J4PpIxgRY9f5pKua6n7lygvmfKOgJwyK03SFgBcystu47Bdwoz2WFDFnJ4IBGYqkfD
BULBDWiZWa0bfcWJb7WXCIq9xSQgZ6ohj5bDsA6VaWYOvs36BAcQ872AuXqBzUzbjIoNH4Z8vBbX
n1qMb4QNRC8DZmu0A/YtxBpmJeQ0DW8p6wmM8Hrl7tnxn1Sec5Wth8vXqbKezK3pRNMbW4GfMD1F
+xUCktQsElBsm4QBnR0B3vjCYTRY6bvUaeLNFFEhQrM2Zqk51R2P61pOyUej6l+0JdqitokfQaXt
m43+inl8nuey/qHvcKuIqhUdUM+A1Sp2UTye80f5DUg3M18HHwL+KlauaiNvbWmc8oEHr2q5hqvy
mCfjxQQACgqAPMe7obyT36vkHyL8h662h4Lebauc1XqycZUPw73w8I5gx8mi0d1Do0IDYwhNZWGH
R+qeqMZKjp7M6RJ0/HvNe6vyV6+v+QZohYO9kpz7wdsmvEm6x0ueHTM6AixWZB3g6p9w0DAWBG1E
/DNmRLBPKaTR3qPmBwLm/mACKMw/I/9Kom0cfOruSwrpHcMA6y62TDjEwE5LWDPJ8D4Cx2muAyoT
lWSxmQmoYZRzA9S1Dqspx2NTCBXJUBmYoeiKAmLrmG9mBpw3findJPSTDxSMoDt9BhPnNlZY9I4g
rhd9e7aiKwm6NfZ3m6mEBrTP9RPzOXr7Pm+PqtB4A6ZlPKIfhzuEBMr2sCI0qClZPuPRdBk7Oyj3
MxbnZM5GxQ1gwM3ljQux7EEQ2ZjUAUF6rLKtyjdg9G/WEHbzEHd+U+cCmMHW/Gy3PzUyf2CdcK34
C8VgmXLSXTTStZDjhVN7ZK+i6aBCvG5tNVdcBe0UsKr9x7yqGB4U2QNaewOpuOzn5fi6Ffuc6ZZb
K+8eV3YTcOIL/COjPzBoNluSf4K3eTliZdMmY4kRwswee+0RGvoO1NQNU5oZPozhJ5yIz6HOLRQi
4/CO9ZifAokSTBmQdhqp32Crc43+HnQIE9j0lYAjI2IkPAcgZrKKSFco7mFuf7J10HEnMe84ye5n
BBw91TA2mMGh+YEzBfzHXaVjwytnrjNBtifqGrM8SKS/wZdn/yASzt/b+rXWn2X3EBQQedr7dZsB
P6cnDkBZRunKYejc2RFvKy9Wd60kKpkJ08KfY1VwOb1lDCDbuYQ5WiesRAomGdAQrQGjCMl3hb0H
3AX4K8b41fp/JJ3HcuTIFUW/CBHwZlsO5b0jNwg2Dbz3+HqdHG2kUMyom6wCMt+71jGYFd2RHbkc
H2b06iiuzlVqANAKJCcyhN2BSzjkGyIuNKAeIfsauBv9+lHQejFti/Suj2haQfr78dzrr5ZaEj7Y
ZgpdiQRhak1oR6XrJ5d2VU9BbsDfm5arTKj+3xF51PIqAQdDOjNCxDjtLWyumv7I7X0fEqUZIGFh
wAi7O1iRFP/V9kDsWDs3CeHto5+AN1mn5thvl3r+MUjLVHkZSKDlVwlaXWAaAUjTumvYdm5KKnCi
pVcrMNYaFJ3Tbj15TTaFP35oyd5AjGXXyVpXezjm+JN/hmredQgfWgtjkAjMSAB42+hphr8V93QN
Naq3zwyhVrvXqwfthDKkWlHeEl+dmaSL29WSvXF+blfnb7ebXaslRSez7xdE4Jk/enm2F1yvi+sv
9OMsniezK2kaiyvZ17OA/5qtNjDl/KP75kXz5XyYr05n/KULN5u50/z6MUfx8ByWe8qFlvrCDTf6
2T6TU8r/ZSCwcEYO3hyN7WaYm7MXeXQz8dPsl7fbOJttBv4M/tBzuXi9PprZ7zA7u/rs6/i1Pc7H
2fE624Szzfn6fT6jk5/N5tu5e3Znx2y2vG82v/v5dsaPUcyImPja/m3H2fpym/9txV9q87c4B0yV
S27jGX+o+It/uVmXCJDXoRu70lL8hvzaG5f/+N4v58b86M2OX9Fs+1AI7HtFL4iQgZTUaEmw84Cn
qH8WwQePr2UcGvsSpQffkpcSZ1WI4NAaxL6Uc9I560m1H8KlEE+Y40DFU2RwgFtmEi6NSOVfo2wP
719iSrw47yr76U2HQie4slIBdIOMjKYyh7oC17EJSKUWXLeZAUiZwAhHGC0Bq848km5RdgzRNyk0
0GkkZjkKv2nwxmHMsU24KEEh0HFJdqwtCZ5Qv1tlv6sUkAKVBks5GFmH2VvJZluytE5K8sA3v8tR
R0Lujgj2Elnd9gP5Ar4/r6i9cAizTyobCxiFGXqFB4zay14fvsNmG5nyQuZSaI1vZkhCxjBQcDV0
x4GwPbmATGk3PgVdXYAkt3HVnBuT5io7ka8JuKMyCNOQg5yicl6S0y/kVcsV5E0MKUCmqJH7DgEF
UQmTcqqaazN6wOrpgl1t7+E1KpWnI9+Tv274LKPPOvqkPC8I9Xlbve12th+jz9L5irMPGQ1jUZ8b
vNCE77P73Mqc9qSLkq6N8DIqN1u5Bdad/BZV+paDp509LPkR2k9TfQX+B4sQn2xkf5Tl5wC+0B5o
e0v8D0v5ytsPCqwrSHXj4qF9rv3fGLpH/4FApo5SCeGKGXV/s/Lse24R/A7Bb9ufzWYjwbhrKiRO
7ZPAxP7tPaTg0jWrCUF9OhligGTAI9TJdomgraNNnzNF/pcA6rg28T+Zcs4YGKzplhCZn2E0TCk/
ACoZtSXdbUisrUd9G6YD8BKP4MYpl9bn+Ji27apaou6+3EmTUy9UDWuEkiaQGnfFcpPsXrRoWT9U
UtkMt6XmdZgzp7Y3Tr0W/Wu+Qv60UJbLMVjMIWAwOxCdutztzGqOqlG6karqkRyJ4GTbVTci2Ovy
x0FVp2aswN92/p3f0S1peOY3RoZRy43ipR9/6MNPEPx2EZpiQg62QfRDtRFR2El0zTHyV1cn4NT7
Vbu/Iv7mZ5GGC7V1DlRy9OH9Z9MBqJ8bp2KffnUb1G8h8wQ/kUPGyLXb51/pVwjxfYJn8Vx527Lu
b+CfN80vGNfL2NgP0DdyLB7KxvoB8GeEB6/fXawfYM2G4WiDShsRNmonmmGZ8+HXXiY3r1cdsqPx
R56DufO+eAG8lNK3GV4WwPNDd2D9QL7cN3Nc9tMv/ws3UicaEhmmZ/W5c1VUBuktoeJjQ69mtjTp
lVwFv6PyT0XzFf4kn6O9TfszEDZJWdhJfmTz0yIfG+HJNMvsk5ae4unAEIh40PKuUIcie83+6PKv
fFr4t678QkQJUx+QHWYs1HKL36VzuV+m6smk1iO5609JefTUxZBSMf+RStuRQYowFOSLSCOCd6Rf
ivQlm99N9a2a3315b/llmfT8rzggZhDVEhP3Mn5J3a5tv7iF4QEMV9Ku8lbhrEBR9BuqX020GBwG
TWClOXWHg/oP0reCyKgJynhmzsM03xPWduMNBD3U9964Q9yENbgIgBX5cktkBxA7UrMFH4qw/eRC
Tdh1cyn4astv+a8tjwW1gNHLz48Q1Ur1ZqL1Tw2lLOukPRDuaUIPnEYBAF+z6p1Ym+qB43eV1/PM
HR6UaS14MTjWfcov/+RPBBUg2DP0FNVC2dSwjNjdZ8U7R5RHMWkzV1nMcHzK9PXMw6P/pXxb6Ou5
0D3aenaodidnzQ4+GcsU1qsRIMfP0k5XJVqYIyGx9jplH9vwQMREmNWEkOwVZlXCSpo1I1f+Mz3Z
oIy/nGbO3FW+avnY1LOwpnCULArCtRbkifywscU/Vr4j6rjYGHT7lA3CdWtbW9tp3LbWttNfhiqv
IAHKDDtehQ2FUzY23g1nrkQWYMkyoqJc2Gmo/gJpL0sHYtUZZv9VunrsLfSx6WMKOK459k3SSFuk
EgVDW45+wSTWourZA4tWOkrbQCe+v0tniAbuzmCCJRz89hjbjP4EarCdMBTUFZDnV6L3qwKZXRKC
Kt5loNeCWgcJg0cRw8S0/QLnxqlpfOIq0mVJ8iP8FFpYOZE25CEkCBmDyW2QUXRFs5ZHYs/9CJJv
a2GeUJ1HJ7Ih0VWSRNtlMLkD/5wgSMhpEscYin9MyrICDFmqMxDTnhHW6y1COjX7iUjdceFoD6n9
LYf7ZDk05YyIb/0ZF+C3Bf5hxetihJLryMzFjp/2ENHFvZHLe9OXv0UVud+x9IW1eF1bJ8JAanb1
RDpjATaw5IzeQUMubvZnSf9k4svI8NMZca0ScAxvnga2bmSkn72siGPF2Q7RvaOSvsJjb/QTOCUN
rjHBZSwPhXyGnNRCVsNylxtE2uXYjwclv+Hi+ofIcigJk8BcpLdI+YksxsyVAgRq5Zb8lIVVEVwG
3g2Vjfhp0cCGRDJiK7z8KlSU0s8CE0cB9UQA74oDkVjYCqYWVnVvbxiEqH0AFK8awpPVTt9WtCGX
cX3WfO9GZm0QkomQxpCNUAlFwJuBpHLM15LzbcDrY4Yo8I5IGdW1MeG3ytnK3509IR5gh4zyzZDe
W1wURPG+y0enN0e1iFd6QVFN5IsSeUTzxIaTcELkMcbV4KtQjha/qw2UYHluRYCFj1et8dzM6zZJ
YK8HVNRTBXWI1V7/yZ0bPASCwrDZD5RGUssz9zg8PKrlDF13taiHglvyIUMhmf4VoAZfwwx3QPOZ
LKxxZd1LKyOvZDWOTGYPqHmiHkzCKUowajwzDIVcj4BpDxX0SfCwrCe6nNI8gPj/aTG6h/pfGpOo
z7iUmghU7kisWZ5mClZYhB6DR27Cd85BqqMQDKmttIGdajCxzuKMpkIXyQIaq2dJ0aNTt/uREsVo
/El6WLhYqfcEjua6+QxaUud6eoTa9DiKXtNOWuU5gmL60IJi7eQRRvH27HHhgTkpmymnyzUVBj7v
s7HROaEt86M/qdOINAXHtz3skz3Q9DtjKo44laqcp33YIjsnCaHhgLFuGbEBKjyBDAuXOtd0ilYS
g66aXothWII7oRFJgC34Y0xoYQ5nhMHpugAvDRp/paHAyGpc7K2Gkt3cFeYMG8ECbwt4h9d6S4nX
NqdJY/g3NN8hAYhjtM/hX0wy+i3qmLqlEHJY46dlplTaOHPbJ5PlbaB1icRIiFkg734oMAX++Keb
i4gtV/VrhFefpgA7qnQxkphOKIF38MmAVChfPUXFVygUA4hLZHuVGAXiOt7H7G6PBHKpCPQnV/0p
HXpDnqI83vBXVozKuv+tFHU+tEJYD2/tbBHOodd2I8wEFpJTIt6zft3lZ1NpBeCxGH266waEC7U+
K+m6svBJ1cpe4g3Ok32hf6YNVo3xHVv/CntEKbkOfGKcRpXSYGrr1DdxngsFhoCwCHeER2tymWRf
fznwd5V99HDq5hgV5zr5sglUSShha1Je/3qmKN2mpi7OR/vZxNeQE8VgpYePaVMMf4BKsUQBLdBR
nVRzi0Mj1tHI4pSOn1POEp717jCJrRBA/NeKd034ROCUYUpSR3I3ABmDdpsh71Trt9R9d9pWw9ir
QISAXiJ8t+mCOXtIKmQ0762xDSqiasM7Xp9N19x7navERHlpCQUuvu4EjdFtIAobfe6yhmwCTDK1
VySTFEASSDiRPg4kxMeuPiqctm1wcPRbLeCtdTrRCURFjfMsLAdsh2g75Y12/uDQMg7Ur5Hs0Tgf
vbaj6mywsi3ymY1h8T6OzKAgRBh5dpplnh3S3yxnnMtqSMY2TrEafbRBThH+37RbVQhXO6q9xuYU
opc37ZZbkFzeZiEjeKnlB/NStB+DS2P+9dMFEetS9M4w0iaOCNvdyEHBKyrx/hM5Thgr/bc6Rc8g
1o4bJ5KbWAeySlC4nyqQpFnaowAwdGQiJ5tNspY4MXp1bdngwhZcbab+SDnPcJ8uLAN5OkCPkaO9
QFtY0ZuWFST54MUdu0cv2kcK8+pl5y4P9qmFsrRs55ZDHU7qYD2sZxmKjZHRRvHDp2UhTHbcAFq3
JiOvohzWyLh5WgkHaAHSOHhuWzhu3X+h8ZwhiqjaeVPJjyyEb2jY2M1yqToeo5S4sNuljX665lH2
sGkKa4HiG+jkQRC3QmPukXjlRavMMBalcVMc3kE4k8krVjYChhE7sxlRhpRmm6Z/50O9qxD0TcXa
0DzkM3A+JkiTRbRZkG/FEV/QCkoJWAXJgWHI0Y9Sh+x/46hbPbxq9d7L9hPEi32lIBNl1l7CtTqz
+L7VdIOAsGuRop1Gf9+lW31Ad0FcSf5FTPPSAgpo0JiFqKOFWIFrh0AX+ssR7SK17x2IATVcmq2x
N7DUiKoVze64KxO3SNUdSUyXUZNoDpnbTLZq9Zbk5tHG1WOgdIAhZhblGJVEvmDGDKo+2qZYhrRi
xDb91tENg77o5SWhRN8qyOXTgQGct3dQDpqhHXsNAkL9aEPjUONGRJu5yA6VeKqJiuwv+AywvCOT
clyzqx6RnV9k2CkvONagHZRaer3DZigYoW8zRN3krEKsmE7yAUUR88NQd1nLdAMMPaNNsyYDCbyt
WOPgBd/mpkrFDUGAHeL0ti03NsCIJlO70gASO4sqM08dCoCa+digvMRAwo6PnR5dRKrSTCZTSOdZ
tlioqRpyuMWi9CcL06PsZxTQgAs3UbkSSdWThjxOphC9/UbSsqiDR+QtaznbxOLRRnespurKCN4+
aR8ocjRmJAEzd2E3K8NVmr1z88GQEOCaMLEpbVpZws53UqFWOlvZNfDVo4nYcyRAilCyiMyX/Qit
TzUVPiLG4YarGt9e1f2jg1YK9XUN5xHy4vnNxka5mscoUPOOvQr/OGh9mKBiSc8mFhxxtGpOgfH1
kBDSa1Aqn0wPx9jWjCMA4B1ZFVW9B702ZXlH+y+faRs+OJ9pqXnHBl+B70qhepV1MSKOq0Z/i0Mc
7d0wkW82baESxHs7kL8byc5F2B5k1Hkhx53R1juvjc6TpfyJiduLbUIxQLO3IcUolPtCKACApq00
71FzRKqEq+KpYKmjzMLPrjlDr14CPs2RwJLXDfEfgMYUR5toDA1VSBPvcLiyfUFbZmdCRhYOiW3W
jt7kvn8CtVHWwFH9q6BLUaybiqna54ET9cuItGd+etXsT0X/NHh8O8K5RhEoVqPdjO6irdbrdXzO
w5w9KKlPQgeloOvJ4EIU3hnLgAM/ZuTaGR/cSb53GZjQW5XR3yTaDf03PjKckfZUuCV9qEVDQr40
M2ycxPXRSe4RNeEw8gu7o8fbOA0U6fynignRLNqga/oWJQvBAsyJFhLfmFxJa5kl4qkWU08yhPQC
PQHP2V3IkLtL5T7OcGNLwSLzjEOc0OdLjqTNdBsj0rQDeVk1GulNX4mCqPHm+zu/OyK3CUfobLrX
c3vrjKxY7VWKb31L3CGQXr5T+nrLNDMpn9yeEUeRVPr/0NinjG3aCBHpf/ve0zdfk4WAPEGYKULJ
w0WaPMH5K5qnoROIzxODVVxfgKZJNLwpZGxM/krWJch2Mq0ovrK5l6Vll6B8V+JVHWFWIju87kXe
iM0TRb/YpUbpEGn/+Dm3bfDHAGh2A+M5UUrQlv2ISzNsOB7A2yVnS1ICkXe8ENVnbFa/Rhf99t7k
WmBLXQPcSGWIdVcNfGzhW6NUXZA6eYN+nHPLUag7cmJ1WwbyKegUgCemYUjPxJI+Sf8XJWaxLFI4
UNYh+cVuYZLJWTfEj5w6vUBax7yTWCul8fYan8JYZs8wrrZo2WgUnqXdeLSIZ8hwEfeYvAwLZW65
T4WKPWCWJiIuI/BK26BTQBx/SuJ7ZOyimHVeSpamRjVjlv2ju3DZ6C03PqK1nOvJOuV0DUoPOfjn
ozbBBciQqpjDTmgsc3LYAhIKSCphjQJL4y7ZiVbSjGXBBhYY+6OwXMQ1sK8WzjWgaTRiyJQR2y6o
Zi0lFh1MtNInbJs1kSxz5NKqKeWx7GhO3+KEB1mbib5MquhJoMoeJZ651PxNOqwvWPb9nuFK9AQ2
X5Wpbg22wNBUNxGBQQXME+dTkCI4xT8SpQSXlvre6owl4k/UQ8VC9sydppCqMT5y9laJF5pN6ANN
yzIVETPEtLFO6QytFcrfOGASZn1vmn0yfKrf6PX14pKGX8R/lach/bbQeXEzl+nVa3t8RwuJ3ZKi
+45Qj7JDI5a/B1itHvLYL1+s7ggL9kH2bcmHjLfZki9W/R2Of8Ww7GiTMI0MXQf2aHMedcuhWpfq
F/Sj33yZaGnqGJfsBMnuL6MucfG5ZK3vIkwuDJIV+niuIjC2OEojvK3l2GBhRghgvv8T7sIK92n/
VwMIttomaN9t9OcEvCCE/b75hpN6DbrLGwlaBnVEhWQIFRcBzqt0We9RdKqB99KCiD7cAyuGRdSH
YuTXkgYZbaL0CSVQTYtF4DAXrDMRgoHnWs0BJM1PPbgTxVFMZ1oFMMECZCqY43jhaKxyJMiLaV6w
kPnK+B2CQ0DTz6u+4iNheqFnIYbWlpE9odiImy/hTakRX4s5ECm5oNzjDOch8EB3kSFVCps+ccBz
VUqYwRK3rJHd9Mk+3dkZm7SnAJ95zkehcONvM7S/JsNAlXIxd/iipMmV43hhoLzKfkSWRFp/y548
CziV5TMWaIJbuIyJW/JUIGrEO344L0j8F1lw1Dm6vWfNzelaWjd/mj4Ca9j5vAVptM5JkDEYafqD
JVuIJhvmPcmmZ3skJYkXeGgBTk3rNfVrUBxRIjIn2Bdu4xUTfRhZGE6olnoRwbtLpeDZyzhhbYOY
uiRdyz2LqqarDFL5qiRgpq5QGhKljAJOwuoWE5pnJPnOKqlWKAMUsOE1yJ6y92BVjr1PKz+nvrO3
5R8dFCSedo1BVUNc34Ej5hqizZSwuYBUfacn8QWaHkelMDIrsr8tQdkGsTJPOKiQk3sNq1JUo8lH
a0gwKWNKSrA8KFtlvSmj9cMHG3hBrplS/mZaR2mOR7oLUasI2IN+15spyYtrWlLpQD+n5GXgcMw5
bq1mbjGZICR0o5qhPh2gZap/hW66sg9vHVYfEWk5MuN9UTJKjbt+ehGTs/SZAuHMQp8mMZimWLT+
IjEQ5YjGtiRXj7NgQfBGxPdEjUOTEXNTomHU3jWbqVRi3emhJYNjZq140OatRLaQc55oqh3Ptsg6
6UgSyrkvOZsRx0wKLRyEZgwe/HQMHpYXx0Szd1OhXvtwKrDkoPyhK0uS4kulOCdJ8D7B9MpEiWjO
v1Qj+W5l++o378wfT96or6Q2maO9Xky5sesJ57PbfqPUFh/Vpk0gcUwCwBN4cAxGvQaI0B4msF7F
w0MdaiwdKJQ/AwsNE1qNxrC3fTtdAuqN63AbJanr57C9ZPadE5jHTtI+oQhpC0F3Jj4blZsk70CX
w2PKTpGjKctNal8dC0+Xv0lGpARYKAJ9QTHWMSFMddbUf2nTL3C9ubRUbGLtFuMvpQhKZ5eSxecV
uf6IADx9A80a4tBmnK7ADuouIwMK7jOMXSO1XJuJKlfhRbOZUvt852DWzyGhw5radJ/A1nCIV4VH
9UCS7gybrFYNm6heo5ZS0UIH4CjKR0XHNG2xw7D3q7eiHDLppvN2Z3a/lKp+L2FbHgH4RGJZiZxU
VctdrPyarKilxeSaHQdIQ59TQsf80VCb0qrl0RgJ3S2fU/Nv7O4F5ZXpL792MJFHPZ/iix78ASZj
K9dpp6DHtmjPMlLlfjgStUWrHgSFZhEcGhHFi1FX4kPrtaUO4OZJfAwh9yUJsN1kMUXKuKlpgKde
UE39s67cyEZEP6H6zIQMRAmeGSodLxXEXNe9qcZVCVupzJPgV9U4Y6p7OdzImfy08adJnF2UUiYa
6htiF4LsLIM/Wt2T8Tym1kbOPi2+G9V4GJxSdcgzLDqQMDQU84CDSPNelXTLYNZA1sUahDPmODwD
R/8pSb/tc1I1/ShxNTo+EIbUlrGO8FyWyhfiIqu2GdmSW+DBRpHWnm7RGlbzDTZuFsqGKN7mu5cO
VdG7CgwK3PZRkm8T6TNVAY6ZYeRW9bUTbiptRIb7kDx5Q8TeKfUYhGJ0FfCRBuAS7GbPkGREf30u
UZNZceTZVMKWWxL5XZ5AGywzcJRNTLSU3SUXDz4hE98KB1EHWdnRaW9SkK0dJZ3ebiIlRwt7Gaaw
iPow8GKZWUZAynX9yQS5bzBuhJO+C8hQlTFVd9EAt9UfxqdspdRtJeIT5d/wVuKqcVKC19lhPHtp
jSTrYGirA2nb4iYzsRrLaFZ8vhsCtUBBN1X0GbTEsjK+QgMsjZhYBAG18L1MEGmxv2bh6eirbf4Y
/uEg9IWhMFt71rvvCZODYewrG5eMtUAgsIhkCVrkVYUj2ydKhhF3IOxTT5hRxckcT9muKMdT3I03
tQzWkAkrJxsuGYdDUiOJX6fA6oF9CuxL58sLKP6GcRtvPn42a1sh3J6Z5TMl9pyYAUyzxaKUnKMz
VbgfQq4He4fUh4IxClo8gqCKYScpEnxds7S1j7CXfumCp5asvqeoRVuT0BM06hbHTtw/tH43OdU8
83DrE/3jSRYBG4Q28jIOjsWhQl0o5zb5iBIHNjVl5D3Jz1bxFp0uE5rEaAhYV0s1scHBrERfivla
dH87as6GhmUu/7P6YdVjJ8amXld75zYaD7GPa+rTtPtZi8CrtzUkyu8EsN1On7bG28CwMNZsexBp
7GAmVWKBnJ3gdlgLUCIvhOQeIUAPjo5soz0yTBZY3mxaKoXLLYRqrgbQJJ9vHsOqn7wyoLFi48HU
RSGB4Yzj1PFtVPAu4X1wensWNxuqvlqF2tl7ZQzrSEyexw4ZZlEerOZC/nrTkUwzD+2l6a9bdN8m
EipWcDN66siwY75OyhREBGXCZAaCTZ8W0bM8N+q48oJNQopV8deMv+iOqUROGDkMp3AN1Fhh+RfJ
v0KVS7zgslADFIjRsutNblQ+iOEIHj3J9aKz1ZWc6KvBvyOjXjhNuy0teR4CEppRBWbYH3Uk9mzd
7ZfeP/Rt79sULHt3LMkznyvBZDUfhw32CAnlmgB90oQLGhtWyq1Q1M6GlYjOAHBk+Czh40k594S6
LdSuBqf1SDAR/0tl06ClcOU706osCKuQSldj6FUlQkPzZTdE28ySgIQakcV6zoiEc55dMYFAJS5I
c8EAyVWED7gJLiMktExSHtWfSt6ch2qV5D/EHc9j9geu5ytZkSQcGPsKEKLIMQGmZwmYPGQABZVb
aeQ9td5BkZGnkD6F6MArMMqbtF909wErDnfnmkiQTQoyFumjq2OQS7Xv3CHsNnQz8zCmH41G0io7
n1yPS77HWQm+1/ybpLdWh2fZIKkf0AOfXV357wkJQ+hXi97tSeOIuq3uH6xERopbuTIWkZg+pDhG
1SwftJIY2toDPStgRCr5n07BIzTQpTTyL55KLBJ5i3bGfpNCmxJfEg5sqXJ5GOkcQ90NGphdjVQ6
JxUtunzFTC/054qIklVLGDMKskMwCnc5iy2xSqpyqnsSYnUEngBSjJcZyDWhiTthywY2X2iMQjlR
NKG/GhSELxLV8iqZHdHWGc4FEgx2JKSEyCSRZwX1f2mVVaddCi1alWG/wnCDjA0xbYL9mt45GbmP
cgwmBXjsY/wVHITWIqiHNgz7pZb6ByWurz027EknaqUPgGSxXM6kSL6GdcjDN61DNh87axY9QZQl
/tzMdWrSqXUAQON3gKSChcNmtUBSOPehjS0URfATEncB4CPazpw9woz/cHGubLSdCt5zHwWMzoep
GyIzudloGb9PotxL3OMxKp6+DA8qDFBNmHYxopGy/wkJOj2oGkue1TtH3XqhkBZIOjYe4p1WPCwy
TiuT+6CrO7D2d5z9JKiykXEte2RNPx6VCEJo9tYTqjV0uCoYKQ1Mtgad6IuzSFYwuD5GtF9SKh+o
JV0ksbfti58x8Pc+GqHejAj7/3O0S4TYBPof7frVYJ6RKPrmnmzKK6TzXIQwZVU/F+RyLmnzMsYS
SJQVxWqeQ7JqtQJLnExcqs01a+lfGrjxuecVkzMKYkygt0qkrCY+5K59CiDXIrZazDaesjDcyRzX
EWaXilwInXiinNyxiPwrT8gUoEvbK2itTGQPeQH4KWh5JgWu8ufYWrELT2QRFvucLb6ikoQajbJ/
kmQFlFZ7l4BrAqu4RRgooIBGF4EXPtoBwY1qbkGAEhWZWb6QQ0ATsgJrnOa1eTIik55W3O7yLeyn
jQPXVIE4E1c+WeGpHW+m9hugwjGI8ai8ZqVsHSn5pKRi3uWoQkBM858BBXJOH5AXSUzFjKQSuzjV
LPKozTtG0eCZiIiMlPpLhvvRWwK0DViYUFhk5kfVjUtF+iXFZaHLI+gJl650q6bIzTGiOUR5xy8W
plxqYG42PCxIQKP22dI34mIHDwOgXBcvEHQm2RgRdi76cYOGzM82X7WUKMsdkA87fvJsdUTtPJR1
cS3YCUQ0kjfSiki/WcuKG6AxZNBEy8Xi0SBjPRZgTgLQS9WU1AG6dFmviuzScL+3DJgY0S0PAF1g
P3yn7ZFLYMybBcp4kSAi5E2dxQTDC4XXzBaOAPmbK5wfgPAqfIe9yFSI+ZkSuE1KzblW8W76PfIH
0yTbMz5ArnjFvs5DaKPODfAmkmMmXYoWAL9YCi83FUczhaGy6bYxYwde/dyDxAK9pIGAL99wK85+
PyzWkuJivFmwmSOJKZhGyhlF2I5XzEASGbgHgrcITsK2p+Bp9SOu3DGct2hA7fyERxD4QEe8503B
Sh8QaK0m8MteZhol6SRRhWTqJZn6wh4yl9AU3n/+hOnTV/dMioim5EPScnWDsjHpwkz+m0pSf3XK
rpC4Z9M+J+PZZj2v/T855Q2vrl37JyMxyFVpGzJsDizqSsERaKtbCWNDHO3ILp6Qb+YoTYWxL3I+
FX9H1/lKYiktaVtE7sPkJdzJIdJiJWXtSPciqsNTLYB4MRBlS7ABrB7k+7DdL3QHjE3+86L++kFo
7twA4JEstOMIAWsLwwlaRM8MIFEHamD3AZSRRm4FYrKY79Lmp6nzz3x8iW9TS46s+HORhlAr7XrQ
tA3YB8xnCcFiGvQ8cMzBXMjJEytWT0qCXX83NJiQtmETXc3VQJ8DJZFnh4u/lF9eRJo81/zkLMVV
AhWgpp/Adhm/Db/cQmyIjVfMFRXLt1OipsjrpZX9aP6HzNHBJ1yT5KlfDGdF4qlvYrny0aMHnYuE
KHbACBBXhc6nk/3WPLeqIvg1Z12zWnIS8OL6BFLwVEAZ8ccDx2PBbuRvi+xl/6qyO8O923xN4nAz
GCxa7VfiUcAFRzai4naTRjzmHGx3k1DFyKvFhgQlOHDcZ7xsuqzMa9NeyhCWI5VkSAHaFLTbIRBl
+LOcpRhWCOuaDUQC+6yJJR0ZTuNqwXBWjAu5n7y9oA9TsB8geyARVr3+3SALhX9L0eI5zlHSJJdH
xeej1cElawyEYu6xm2BJ2vyLWLD5AFUsecWpruNbUao8nB8ak4lCpFsukqAQCdeRdu7s8SBwcDkE
WxrHJwAHLjk0GYq6KLNghxZW0YDZiSL3AdeI2dl3mA8GDgBwH8+8aVRoGRgPS3I6JaPehWTlqjbz
mZWnm3hcZSmvM6T4TFbzU6rKj1LtEOBYXCK5O/Tjh59QgCqg/FKhNp5QyIA5akSXVTYyoR4sPTIv
vuani97LjlKK/FMfV129qJ23Yseuifs8Rp7T67hkCwAZ8m7RO+cIhoQWk5BZXu9SvzghvWs2qGjI
yhlfZMZxpE8uIuqENAP1UvVs3yb5tQ6ehSrFXskwpzCTTR3dblRRhArvHQMcnmOcT0kiMk2QADC4
wG4KbJIDrbKR+ihQqMV2NL3tICubtqZ+OisQrlUb2sFZ31UwR4qE4yTdWjnySIpTG9Ft00FXtZcu
wNdtQeA16f/DPkLCPng1MrgLyYtOUf+uiEEblc+hU9d2Z6+kwrnXmOmkF459knY4d2z+5GFtSI/W
hreSsxed5iYDe2E8BnSXKY1fLMunmoC51lUIE2y9FgTjVwRUcXgCiE9NujJ7+rx60BO9bPZGET5I
Rqw09UtVUMumjEokMsIqx1gnYKqtfwGx/bVFLwwzRkUgRM24ZEUHMsxORgfZHGX44byPvGlnZfk3
Dova4iMAX9Z7fwsgevf6aiWieShwJ87IYDiRBMCu8urR/7YPrVcEvs3jOsjlogx197+AA6k5BD6W
Kg276m/P1yGX42aC4rTl6q13V3TxQ+zNDVxPEfm89b6lFVhV4Vyz9igRsFeCKI/pTq3YpfaFVKxK
wmbK/tQxeuDPe7dcDCZKbJsiggx3DzTl2qwIgjPsvaNm/1XICXSBRSDrwB6jj6ljZZReockHyGoo
rIzwf3Wp0BH8bUXXgOSFniBu/zBKL5FQUaI6FKk5nYVAE8GSuQh4tlsLoRBVMmSPEHZSQ042Kdk8
LCDQ3XXxp8GgO/80ZkmFtbaq3hHbr98GZKBNZB2Sd2h780h/Sr4EjObPD8YQ4S/lJZH+x9F57Tau
bFv0iwgwh1crZ8uybNkvhO22GYuhmPn1e9QGLnDuCeitlsiqFeYc0wInh7NKe59IcXfjU+XjiyaE
qqAWjyvGd/ixyKdAk8m0ZKRy5tT+XxEC2HvWUcBm6HXXSUyeItbYGMfIcDScTw91/Wje0XSA2uWP
7NlZgfv12LLIxLkPLKjn0VJ/OebWxr6xO/aBExN1ddoANuvQAWgHJ/xxI/eqj9pGZ4CcPUwlr+Z/
mwuJJsnYSO3LYn+d+QS9xWx9OwxgxSPU322bGhWiXuU7K9ySOaqKVDBgYmNj8wIXTbyO9fBD072N
1G1y9MjlpZPmo8KIZmFnb23RHKymUQ16cklbEse7/BzwUoAwhXb5maB0GFCTZPGja6irqrPMgpUN
/nIGb2dzC0xIbjrzT8u2tfuSDHxX+DoU9kw3uEJmePgd0uEaclQ89MRSGdu6HX9r+stosLYsa1sm
OhSio8Xyi0kBq11KgYURvMfZvCpooxNUDv0Qrov3SkPNVTwj8sIciSBHuGASHPka5VytjpXlC5in
M0NrWHnsYRujXU15892K4DIy686E/YI4q14lLoHNDh95UIgr6YNka09dUpyFbV1KFhKNbiwrPnuK
mSxLeyI3no0uPJpKAeyCXPJ7+hEdqvrogZv4dgF3ty3QlFTbJtjbemQ0LoaT2jLXQ/LpywYnxEp4
Gmx+vhiNlBqWQpheV1WCOKvoTXIMkYzr8gXoMuMvvte4OTfVq/pW8o5gCI3dUKS7ezgcIMYwP7mC
+9HZlawgCALbebr+jGHla7Q6unl76wbBviCK3C/LddKT1BeH35pVr5BbDOhPAsOBGcFYLayvqkQJ
SJNy63CToU5Sq47/f0QxnMeeMMqoOuiRs9kY2fSRhqiEi2evNbbaLFZWYb02tJlayEoAXEGLqMMl
NQAh6VV4d6jv7Nz+5hBZe8kmnkmU7z4nRv2htw8v0Ml7cc5DHJ3MEEtlUe6FTnutRwyH41WLXcJo
R9Rlw11r2LJk54K9rElNxP6XflBQ594LuKhF5MKlV435vsl23qPSuGAhsuj5S4HrORAPSIOQv2aJ
ddqaqa8epYXXlj9p5sKuQTCK1trIATggZIdRY0TlQYP4dCQyRIuqKWAt0jjbJto7yBw8rpDsraO/
pTchL4w8gRTgUN7HFPnG0uon9RgjFJGK+hBBxHquWDYPdMsQ27HjFutZG5BzI2JzwOLAsA6thatT
9073Cq9QbRAW1LGpZobt8O1wBWZRuBDZPbTwZKreGp2wbgO3ZGckp/ClFXA5KchMhoN1kcLohJzU
DCzJYGGN2ddELeUG/gpLXgxFXHN9ehvCKlFiRDx22kD7Rj+cYfVCuomCNAZRUkHSiVHuaDyslnGK
GkzT4a+MAAkVmBRPng0GELOB4+F0HnMwI1H/10u1FboXKtiqmGnf05Va/KhhCuFmjI5/VABaBtEg
pOAmXEE4h7y6GqZFyejB1oLoc22hQaU+eRAjE4JcW+zoM9Z9Pp9a2BA0U7sR4lvJLzPnBhiVccuo
nu9y7dDh2M7FDtEmUug6BAz43CXHvtf2TlZ+WEH5jMxzoRSXdtS+Rtmzo2iNoDqSZNOAYytjBPTO
2RrfzKaBhXgbgrsnmdFfjZdmGRivSv1f+dgacKuxqFu2yOh1Eo0K7LMtt5DnHxqvQwiATgtTd6Eg
NMJY5z22+xahuh+eKMJMIb/1wqCEsIl4RNJtlXhJhLmCK/ZVYvj2Kus1l/RFFKl50C+yQaOhg2Qe
UOWCdrSvDSl4E2lrKIgauS0lq9q5287y3MIXtAvSMbdGnqHJlwf0dmRlfJi0nWn41shLohKDHWOJ
iT4EolHk5kFljDnoUDX30Gct3ZzYCZxpFui1VMfDS4ogtuN2NPiPSXZK+LXj58iFCC3yv4hpRZvg
fBq+3Oldwd28eldzsMyNv/QCbtdI28b8oMb/ZpH0JKoAegWa/SDel4iL3bRbpWN8KoozWPu9l6mj
myNe9on6OM8FwQoE1p71qdh3A+8tYx7eI2KIvFXreED5MPEFBLelFlRKmvyc5eQ0ADm26YFM/9Xp
M3g0HTOU8RJVkrURQFxkdnZ4zWdzy07ACrcmZakHGGHQu4+ySNfRzfDMdYP5w8veMgUrd9m3W/kl
1YncMbesOymDWb147L6ltP4FTGqAXvrpa91EW5ul8GzPVzuIoAeVmx4kTCE+bNc4hAPKZzh1QBmp
CZgPaUuLHUocd0xI0B+Jv6IvL6kQ302OxpnHNcubl0J4W1MR7siT7M0dXsg1aCkW3G55rTLgoV57
IppviR/GSkjenNgOPuwGWYEF0Kkz7HvVWiAyHgjmYO/gkNOXXSIW73piroMEbVej+Y+O1XM1+69e
jXzlOYYr5Ka/CvxruGSUNUX563WI/YNOXoyKrBRkGYnuvChSGRkz9NBMqrS1jD/aYURMHBPgcZ/M
95ruho/jpa+eht6zfXTud4UIixE1SIwYPbgD2fsfdCNcw0/Th5rBpBpijfoRqYs3xfQQwd3hbYbP
JwyXtarFCrik8WE3F/1LzDcksEXWHIJPCJJIQ+pDQjCBjh/IdJHrk3Un+9/Kouv1k9c4vfnzI2T6
b4CLH8YdELknlqxIjBqywwwE0DOyFP7somAgiW4tQsdeGNcgIuwgP9IJk0277KzwzaaT+n+Tk7A0
IiAuximmETmJmTTV+O1rJAel3KEHBvwDUcV5bwyk2hRgEP/J+3jPk60N69bmVAyQ/8MQ5txXv96R
k6WRb7qijIJsHiiS9RgRhWzeZI7jhZ1deevZtYWqpd+HNOEzu8Jq3AIj06pPGf2F0EDbNnvN+Zs6
OtMCXWwDF7JF5hwj7R55nwPJEDiblgZsJrYDbP6tm+simftRfzKfSZLvlcQPfdr64xtIFrAUZ0v/
/41wcGNgkpBjcxw692rDjkEdTqQcrvPYJ7kSRkeKdikzMHw++MWeeqjopDvck1a+R8wdn4TORBEB
Uxoyz0iKY1ZfS9Rcns89R3Ujf1G1OD5fACmWM0/7ZJSvpDVcnXFEFaFXpDR2zOwJ9fSSh0OYL9NL
iyASx+dJwJQ5eN+JYFsjJ9a0GfUE+NAp+Z7ZsLVCRysLUZ5k64Am16H3xS1U5mum945LHTz+5kj2
hH8MzU8f2ha7FZEe+5rUJpCK1oeZ7+lVffKkC38xQMy46RxBVf4S0BhGYq1qRrveNqBgMaEmctjV
ONbKDjgtPuVJ7OvgjUPF6u/6+DAGgqJcOHTNKjDZ/hq/EddhA4CHNaOFRLX0Z9ZfyEJp7+KW4WK5
Tke58dDV+sy2BOPW0K82xmjtjDABBY23lqLQ8d914h6kSVpHtPyJDIehBFVfwLqDGbyIMmIj5XUi
HMjp7H8Dn9n8mWzrAAeYedZT/NUTu5fyNI5vTftoik+z8DdJ/RUhlJqbHEGC+6+IGNa52XCF+rmw
8v4i4vI0tzFgq0uXRa8yQSavmdHf3KaHSgVSmkn0ava4HgIgcGZsf5HOc8pmfwNjn4Nt4sV51khJ
0gaKadDOiBmwt7UkFMYutWEKyA1BHiOE3iDJF2aHvUi0XzUPz5N1Y/vkfR+myf/fLlYh0DO1ALtC
v2ocFvBz7hLRFievpTe+uxIR8Ps0fZTxHvubIn65n1bItK90ymPF4AoN5dngYTJxlA26+RRR+hN7
uciNa9bt6REl+mVKUhIzAaqLb+oiVDQ3kg+2ZA3EtKi+XZxDvq/Ku7KKOEiDEzYyH2OVbcL2o23n
pdEKNhOA7Bga6eRJOd5HpT0rzXvWwHVnlD7dapQxRcAGf+Q3l8XWrRQJ/0PUn1AgK8lwVhDcq9k7
y5txenwxx2nnTZaUHGrfcFSZ9jK+MdtL2ckD83E2KXIV2YTZzdO+N18SPce8jF2q8R6RYGlmKlRQ
wRR6vmXEybkkxJeBzh6XZc/kr83QeUmz8qGQfn3wySy0SDBe5caBuv4lMt4Eii2diBYDn1nmNRe+
sgJLcaRBaemQxgmXf0O1HfsY2oxNMF+gXOo+dhGTJ2PEQpkpcQYI1EhUy1eP+469yfRe4p8JAfPm
nUojWc7mPez1peeKVzUAUHmh48z4bhHuEDjMDEpm/mNh3Vq2bSaKRJ+tS4ra1aHAyaUEiuEs6vph
pvgormrfC97gqfXY3QRr9dkF/7xxAJyHpH3Ai4k4gcuPWgCfJdZ7PujWoeUFFqvw5UvTsFlTwqk1
6FMzd4Opkbgb5b7+ghO+8PPvukA/XZzYiBJnlCry0y4xJJttZ0/lvmZDFfIiGUWKz4zhXkgkoOkz
KFZVAlOkqGcH/eXzqPTMOKKjM0RYb+U68YOzMRNyr2NU0pYR40p/zlcD2432N+BUVNB5YCkmb2ug
18jJALAgxo6o6hptw0T95NBgYoLcMNGmMyJMQrtbPTpRL7mFSIiasLsOJGGkAyw9Cgemg1hdutuc
FipZVN2mncNfMflV2Y4ZNgKMWR17+0iZR9z0NDBZkmh5KlGBOakvRuf5Twgi9yZGIEREDqbg7qHZ
AQDGNufCm+RSU4qQYRC/lSD/ru2tVV+D8ILxZ6Xtsorbq23RZqRN/AxVhnqgpqNikMHpzf6xh+jG
5JPRDoBSrMGen2/wypQe+J+WESjO2ti7xiVesGbYkygUoZeQWF/sfuvOXFoCnVBi/jk2X33bTa8k
3zLa0EBqWQiL0R0+RT1SA6NZx1MBUax3aIaY9/sMARfNY6Aeap7VRJ8F9ohGzb0SLEXil70Y6Rox
yk7oQGkEo3F/CePnCtgD2lV4OfZmOkrz0jtbu7oPHeuyYIMJIIpYQKqWyt5NGg9CQl1GEBWFh94w
UvLJULS2Dnc4UForlTeRVFxmZA8TPoldmZq3e5nscZmwPMl07bkLWfMlyXNSnQa80NZQH2MxHpMS
5EdVgNpiX1pxMLtXHmh+TeeUMA+O7J4bnuRezH7BzFfcmrQkXHjCeGnN8bmPFXwozaDH0SkhESuo
Egyw6vCCYA5gd+3Es5HOH96oPUS0NYaBEbE5LMy2JiY9OMVu8O7Yb1O6yZi6iSRcDvFId23H/wTX
rP8xZshCoBovpU2SJJN/Gy5uac+PfoKSQEkjHx0jhDdBSnHl8/Sx4h6TZwO/Uj2iLs5/1PcfsZ7x
jHsTJagerE2HKxNbQ8FJU8XNqXPcn5Edg4nrdUrXusx/hpRACT/D2b2OdLA4VvniEc3QQ+gWIyEI
rM/ykfDqVeTw/d27qr46OH+5oPIkOQfESkzOT4OgOu9fRj169BYxCCyQoS75+4zbpAIKby636b6C
ae6JcGnl8k/AWUlnMIGvAbWgxpto/45okJiDouZLUQGhd2PeopidcbHVbWoxnM9NXV4Qg28iFjUs
W5eitG66+d5M0GEMAk7LP7Paor7rEO8oqGbP2sDHam3uOsoMK7mpdnfM7C0Sfq/5I17+CehLYu4T
tPpGfwTYG0r+adAO/W9fYm7/jgTFKQPloCdPA6z+GOXXUbfObmXeQndmnJC8FhU2xBbWZiv+uQSd
Q+/DeBOTYw3BoSfORrCj8DaGMgbluFdGUmJC5LVM166iS7dZ0O/SnPkgCox2cM940ZbjzA6sAzpI
J5tEQD4xXFFVT6dSe2PFGxc7NndmuRkiPov2W8c7wZLRF69FaIL1L09tcPWkxNgD9Zm6SgPkOLH/
sIpV4bm3sILqF87Th0yRl3jWPnaUQZi8DKTe90EyCagly2259J1o45geQZ8TKkjvn9EDaw1utX5x
wG3DGlXCtYKACW/pyn8aQzNFlWLj4vX2SglWHD7BqJ/j+MA/i2Rce90xHGH0E/DXnXTvoKXaT4+q
pve4PvR3Ud+tksAY3JAmvQFzeNPYESVbUjw3ICb9LETzhN4ZLVnTdpeeRZE3SYypH1N/MUcIn2Ak
ZgSNB2BbZJLLTYweuPmXE5VAU04YBApapHw3PaOGIVTDASMApfu5jfE85eeOJZtyd5p6DxSQX3D8
9KhnYiWp8Ctk+CQJkKbwJDxvneMKyAPtK46KTVo79yhEL9/xQKFHjBlLtV6/dBE+dHX20Yh4F7DR
tUcyh6CkF7SgiF/a2Fp47TYw0nUaSHo86HXNg4xQnPCStQcZevTIMd5zVCJkHBu6sZ7GfINxxfF4
S3knk49BA7Dr1ce5FM/CqeBXF/qzjM2Hnf7LzIj4B357HaBxpUETrD7z7s8TB1fDUIsDObfB8ITB
JpC8N/XRRtUdJcgr5wHpYQ7gDWVhSyFG1R2PPwNuU1kHB+nmbPOgyTYLn5/S7m5BjH5oaKhXMK0Y
n4EGV5ScICJdFxXf8axv9JF8sclcIgRBgNDucjqsfqY7x1iGqPBC8zsbBOU2tA4PbDvFAMUoYUXo
o9FTK3JPLTm1tzDNdzPtG484Y2jos+kuIdHPBFnS4Rqq8Z0yF/kX1d2qYxlg1QqBhwcVN7obftsM
D4Gl4E/JFgsERU+9dA4WjL4CF3D4HnfFA7ddSPuOH61DbM3ieFiF2s7Bok8mLALXi9Dtg6Gd6uyn
0ZGP1cecayP1jSU/W1Dj5GRG3Aww65lKaCPHcHrUdWNru8grGYb21neOeTsZWPkRxxWAEzx3Pg8M
GSkJrNIeP27ax0tEiQx/PXQt5B5wDztj/RLW1JOWZZ+rSSAkh/O+dQuScy2b3SaSP9goJNHorjxB
g1qlYULtNZ7Hjv9x+Duy9LfV6cx4ngwZbXxJgfACR0zP8VR/5QGZiJH9nGKMpF44Kg2DPnPFdVja
EdEAuKaSKA25cvT4pWUCE1nBX+mJZe+sJ30dNo/CBanDgNRg9CxQmRmjg3gJl5nTrPjEgAC8o6uw
fNXJDk8FtlhmLS7DAsYI9AbxwUDixWq+5ycq3TeLkJfApwj2jnOcX9Pi79jdWCj1b55y8PV7ZdFN
Um1Hftlp9JN/bsP4o8u0bQeStt74PZrbtttGSGkmQhsyPus8lae+TpalA3iLLUZAD5kX/xy8DGPe
Hiuu6bFwvvB7SSxJ3C4IANSTD8SDubGJzk5HaW5uJ8hbDJZ5pcASFu8qX6GUWDAGaHUx9ho6gf7R
I3zlX2YEPwFO3ISSKAMdDgsBiwjH3i3V7OXMnNz9qeaFJqFLyxW1eoUBC9qUeSvDvVDZzvgWJOYP
bNdiqQn4RfMXWQ6OxLxob3ubOx70kQ/fjreodS7/Q2cx4PgX9diiaR3yhwVQyqMZtJWy3V+WI8cq
nZNzaREkALwFURHHHyL4azs0rmRdy58iIY77laUBEsSzJInPhcRDItHUxusAtiiTANBZPwklcUcI
gW9i7ZcEEPiKixWmeA95/sSkEmSfNNwGU0byWfWV+VdXHquw2SUNPVwybaK0/nRc7YXJJzIYb99F
5aaK4nWvIy1GAIJomLi0RRlmmIRIGnKo/5qOSON3pgDKbaOH8cLo/8Bmq9oAibDtfW8KPK59gSEQ
/MC3dAvyLmiX1hiTCWaC/0YUo5xWYAH+N/LOFo21Rx5ngunBHAeIqcQUZr/l3Qiu/YDUeIEumDoB
BUpd3ip3hWTSaIiFHomlM986cnftPzLsB/Oi7LsOw725mlB0c5iUh6xloUUWsMiWAs9y70lS2T+1
6dbYhPKyayKLsz1oEf5QkBDbsvrL03yZyIi5pr0JwnHVpQbh0CC0mWxnqH8rb1t425a/LCHDL5E1
sN/bMeHzon+pf9GS5q4bYuMkzaJ3j1VHQq94b5NDwKLAtU4p52Vblu9kNg8hiRmctKZ2M2gqlZ4g
1NPNbM7/j3bx/cbRwVR4DdTQHS9ftNEtUlG/sOw3xJk1P473E7a4dI2tLmPUi1CNiUr0p4isG4IN
wmAHtxiBiffDQJTwVbBjWEhKSjIJQV03qi/B01XxsINVMM4WH4arpS0u+bGolbJVfaqZ8N75apG7
UAAhz3ifbJzidULa81lxdmW3n/2fZO4Pplp/sy5rwGtYOvBhNM0+Kx1Nw14Hy8VH82SN2b4YZ0y8
w64YeT9t8WcEzafLPkwtB2ZluoTuBc4dTWRs4cAH6Q4iB+m1jcq5NHeT+5LKt6SBF07GDI409UyK
rFki8lujZFqCNKYapKQs23U4Pnz/NMXMzBibx4G1tXzWaS72WBgh9oCRrGC6i48/964dgnVfYGm1
43SP2HrdcL5aaMW0GWZam938Cd7DmLKxMVm2oWgqj6qRy3kdo4MU8pNeZduG5qvvQ4zyS+CjKRSQ
r7DvPkPb2UW1vdci+w1HKFyUvybY9GgTdTWU/VYcpRRERKWD8XDDm+UeAI7Fen+YsPjOdfvhcw9W
Mj90JAiGoXV3sKNl/1DmMcEOVnWpU3zG6Y8MoisARJYDOhncY4+zLtn2QfLD9PYNBf9f3RnHstW3
A6rRIoCpEBZiXcpxTXZn7zM2dRAP9NFvP+I/SiLsCF23zpIf18I2MJQC1dmyIPwsQ2NZN1A9i1XD
wENtt9r4NIETtnk7BNaGwE42IJKot9F9peCL3IDEmy+IIBrijDJ9MTpBsQksCCIIj3a+LBEop9hy
LORclgJHhoDSKjRfnKrVkdP/qudEPOhH2/we54ceVSvHZ4eDRltD25uVYFlIZBFmv5og+7kgDyZ/
B2LfU6d1AhPJQ3KGkzcgY2zgY3pASOLiN8VZkZy9ut7LCYRd+Q632R9o2J11YUGPqjzrLIW9MSTg
yg6hFJO1EV0nWKhFbf1rer42hkTpcDd6bVPDwuvmaEEzhVlqEYrPHv9JHHKuV4tgz/OZspXO4+6q
w0vVU8j1LE0nluDZ3ZcWfAe2H+OwziuNsTlAYqKwxklb5M0OYRDYEKzVKky1ZYlPba5nrwqW2eVf
rgaJlBmZLo4jOhG0DmB60sBa5Tpe+DpjISDIB1MDifiQY2vT855GBzswsgVmxnOOWif5c5D9ufD/
HLIwRrN7spU1v8bHgD/JRNxUvYnS3TsE6tToolzKUyaiC7djqU9cQ66MJkwYGYMTeN8X5xkSCijc
HvpGTkKyg/raZvMPynMh4BTl+mc/3Y3CX1bkcu4znyURMjpBBEXyNZbtR84/NupTdLTZpQwx1OTd
i+6Op9wiqaPbe1r5FpXd3qmrdUnqKOrDXU6ewgz6x4yxctbU8LAIc5h8OJ8tII86Ol3rt607hqBi
F9NCtl4Gr3Dmt1LQbmtXqpOTR5nFhfoViNEpqC9r8V723zYN3z7mvqRDzMhEqfY11zrW6fkw95vQ
3PTuKpCbBBaSQcAlxBUTsclH359TVrsaPYRn3dWlG8GacHi5YariaaNw+paZWFfx0UdeDdCvOoTa
u3R/Qsi/xSFA/IvqHnYavebG3vvMC03QZC465ImBg6j+EvEcMAkoWA0BGSLHsfGWmBTQ5GAVLt7Q
SC9M0G0TuyJwbI25HlnE4iXIs2vb30fn5DTvYa29jaa7Lhlkaj5D2Xw9MOgQnE2aHg5POitdxUhI
vth/a+FJZ3YWi+5g+fVBw2dOZ5KQ6RO07ynzE03zjlob7uSA/T7seed6CCJPAaVVxuZyhBmo9uxJ
3SBepl1EwT1LayW66hbic4Mr5Q0r9hX2OG5GdANkuzK7wi8AE0owOWeO2E4LJzy7LU5HbCtD7BCr
mLF/7xaDV6CDpvozjq3EcK4EzAFYtz56dwp3R7bsqnBQHXdNQ1eLvp9QApf2gZgvpB32k/bpALBE
UnVL3ZtBG8t9kXw2FmhS1HG9sSe4MxOABw69OWPbMIq17yXsR+8t8e26ext0D2MUoSz82CFPlF2g
oGOe5OLQsNEaldiQweEIxk9opbsEooxJ2MhX3bWf7nSzuFH16poQJ2iGw8EZ8m1SAuAm4JcZns20
fZ8Ff2Ses9o0tgWZFU6JP9wO92k4P5UegwIZ2NscMt2Y0trU/nNAiYZFg4rEKNwtz0Tp438KcDrV
Gswq1HXgBj0kHxbjH5J4xhQxAlg1tEgeUZgFlh6uoQalH6/dto57+rcdD07hgcQlg0FFkTNGQ6CT
MPDGJSvYlvdivoe8LEXs7gPnpA2AB65edW6jRx4b9CvWuo/NJ+NqUXEyD97bjmSiV64so3qOeSyg
XK/txuvp0NylenbEhH6NOHSTlCQ0fj0IcUkCGVz1rPuzWkWI0Gi+DJgrJNaSj1cb8d5G/NUjI0P5
MEA2Kj35Qjul+/uxNnYBwaUJl4OLHt0m7kGj+VpXaqVi2Ac7cP5X3vsWiof5mLOSdJyNWnYA4uvS
MzIlS/waLM+lAbFoaw7wddP1mD0sRkIe+/aIyJOp3/XjJVcoKbTW9U9TUwMxU8lflETCjF96KgeG
uWXQr5KmPomG7SV5Ek3+jYKUdlNtGpU2JHtuB0LLbXZ/ysujjgGIphKyl2N/tJxVsyx2JPqsdPTh
w5dJ/rwLsSsm30ffOuav8PCsxNxCvBBpuONtjpBBExsIS/mUjSp9G2dXQW3o3yPqJUkX6+BONyVi
jjVnNyMYUgwY29jcLdbgrQWqex3mQTkPf4ZLUQ1ZiBq31LEQswIveaUzhnFGv50VzIcgyLJamGph
VLcvQarzHK+Er29kVp9TzUKKIJdVo58yGEStPEZ9RLhOjnl93IF/edKjl0w3t1qHLMLsaWiRwDhM
JrzJ+NP9/pJ4vENafAc7Hbr3crhoNOFoULD0eEBNdVIz/BcdsaPlk0bzM3LvBI2/92u8YNZZh0cR
WypuGwY+u4NC5M+j1q4DI7r2tABGPKiDyWEfU10quzp6bn4wOcGSUDs2nrt2G3kWLBat6dPhdDXQ
nkUdQOYSQ6LZWt3C8AYepIm2Z+YwbzrccPUtkBLLozvvPMT8A2yU0Wi3PqIdAlr965CkXyLTpqeY
lWJp+ej+YhhHNn27maVvnusjj8fen1UrWgjGn572RbTsm9Z1m0myc+eQsAAAm0eD+SDR9oZenaS0
X2OuSSM6i8RjTYsuQyavJriHoHFXFmncLh6bfATt/BsXSFtxt+vhb261e0R4x56ZiIbCVZm7E4pl
u86eh3j6Vi9IMdACQl8qgi+COwQL12nHqviUchfVSHT9gHjDQjvs9PJ7sK51Oy2HgS533CSi3Yzu
m0RvnfXwrEuyOBG2NHLn6sHRY24W04paSjGYi2tDDqDB+oNONSgffvYmEMVb9iWBQqujD8DHvJa2
hQFNIt3lfevE+DLhHNyQqoP+PuHxsaxbUnqLqg9xtOPj9H4bl6HWxNWA1LYrnwfH37TptCK9K2GP
39rHgcFKj+N1KOXGLWEOAK2rBuAXZGMXSPqUN7ShFHIdpmT9rabrFwG0leep44+Zaub73wHsgCZ9
toqHNL+5ka6zb93H7q/lkhqNuz4/xrTCEaCv2Ig5sblxM2s3Ds8j4obAZJxIHCZb1x12McbSK6l3
AOJAp1kmE0LMR4IBYE0QIpeWrkqNgkaMxXPDj1S9AEhYVIFya+F+hGcft3xAtve81VEdnCpgR0ny
F6IIgyO68NhDkdvVcLOzCY1tBN2rys4XBcZtAdu4melmR5yICEFwQmkEVAnbx6pKR3X05t+affGk
1esIV6Vjonv91cQr/rknP3n7ddNoicx/hSaYJ9nhMGBrzsv/XLNplMF7nfxoAD3imypVXRwiAOE9
zVoLGMSTfwSXXZWMNwHV5hT/yryKL5aktD5l4Ne8RkA2HJBDqMxTf+bV725Gx0LFFFz3NWNRDDX1
vCGPbhs3QJN6ro/iyBxwescghsMXP7UJiS4OlmU2AmV6VdKf1Lu6rr4tm/Lc26Scs9ltAhtZJaOQ
mhJJUuEEf7rz7mjjsi2umptvdQ87kLnV0ZhPWLfHyFt63AWjBaVg+Ijd5FwXbAJMr9zURD1JnHLq
N07jCTbTmfEpm+YgIUt8GleoBxc9OsT41pH1yEzVhhvXsqI1kVKjdRwqBBHYNFCQpXGMbmleB36/
8Sr3pWv8TZMgRow/bIZFKd+FDZFc8NojLFXzpbmVSySJBK28uWzLxP/BN0e1EpIoqEIW4Hn/pnMn
2MD39AghFMKXPORjM0ZVQ78Od37GFslEgZLlu+qtRkZu4noeUxov7buv8EghOPfxKdjdoc7lKnFI
VWb9LPOXmnxMWoaL7/Jfd8qoHawsSqMKF0LCrqIWqKzl/BR+e8RHTMAzuwcrs8ldVW31Kgd3O8dy
7SckbKOvmoyILA7ItbAnBQofgnUpD8u1jtIobGl6vWPo34QBU/VW0tbjWJxwaHKyAm4zKG9HKo9M
/x2yY8hzjbWW+a4KE3XuZP7cCTeb+r8kumvVW2kR3A3pjevQ5PcpynKFYGotQOBExryjuFAv5ooJ
FTtJ9+gPh5bD4EQt5EfmP5Ech54BCsMjI5YXj31lETMWIOEAHfFTs9AB5LUVZ/Ywb10iqgsPTROG
ftKblm32SCKIA/Gr8jEO6YsFTTZ/RdqAXiv9kqi8ah9BOk7aiRVZT4Cvg3ge5k1Du4qkAOcAQ1K6
8YJy34eSkZi+CvQyy3uq/zTVdcTijYpqYQ3uLpPMNfn/zdp4V2LekHqmDwdQa+kKBqCP3cyf3p14
mxdfZfMejP46U0BwDsz4EqYPi+FBnvzVVswOgbUGsgKNKfTcwCdrrrmRv7IV567rD31d/RrRtBvy
hsNKl0e9HdnFOIfQIpLAY+npkQ5j67/RoDICMfBP3Atn/o8EhQkBclh+TAi2Bou2M2LlmVdvztyu
45baN90W9XkofPrqRxHoaJh+GEsgYu4UZLTywJ8Z7k0xb5OJnd/ZNFr2gP1zWcl9ZfUnz3O3zqcd
lXu12yorf1cIoCKRQjNfNG3LOBwCMc5KbPI4XwzEBzaD/xREiNRQi9bmqqRcmuQ2pShymBIgEfqh
/VpaCjjeM9nKpYoR+v9L1yLg32n6QQrnFoP8dgyxYBouV4TNoIMtPykxFBWjSZgyLoojLyjEDEnJ
ByGugJ+CoKYK+k09e8+1S5AvKiFQ5MXMnMeUZ2eknRKqt3Cqmn4RtXYDbM2p25WuRefa5H2umg7E
DvK2hpQPfRoBTrQXj6Z8DkxyofIXvG4pDDYjZ3z+GoO8bMQexucWAtalC61/iagfqSY2Vcj3NO7q
a4dkU9ehrvYgb8MX258IfAjIUzDZVNsmdmk/9yOif+U1tORehWDAriJXlvDq+Vogfc96ZzGnr4p0
YmlEhTFdS3LnU2/JRvDxWjr4fv7j6Lx6YkfWKPqLLNkux1c6uDM0oWl4sYADztkuh18/q0Yaaa6O
dBlOt131hb3XJmsnJ3XVG/27+vOS8VHu/3l5ftQLl5UgyTSI7n2NBCoI8z6y8GGvVP4uGG+dNimh
6n4YxHYufrTxFmo7DfSKn/H5YUejqNDGy6wUvUb4qLfOX5LRJRj5u6ytoPCz4yCw+DdqzQmbLWGK
MuQb1892mr1tPxEnNX4wgGQUFay18iTTKwpWg5UtZQcaE4Qg6DGcAvZLM687+x3HUFqV+8WetqrM
yUwQ1Fr5I5to10+fXM06O5yyYS0rzac2B8ffVIcWM5ELwdPjpDJOEc5Ffd77oBo0CO0SnXBj7nIC
U80NDfJD599YcrjoKrWFn9W75w7rxOL5yNVxoeDoLhKDLJECHnKKELUPxhYLpn624rOVvFS5PJv0
heN4ruOL5YXPPH+aVBEem7L+zWEbxz2JRBZ/9TecLiGbHL97mSgcjfC9Ae81JfFVzETNM9W3csYD
nv3U579MsShkjNclmy9gfwYbXI+LU4/sMCo3Ef5WEGrd97zLggm6GRmIxAvhOMPd1OjBbdSvDlnA
LfmkHaA7lqTgmw3cHXbVbpzYWaFax7eUPmLOfMD23b7ntnnoS/bjy2nkicSouXN10JeAVPPuLin3
Khh0kptqBpAp7GQ3JiIo4nAbsgO2yWLqyX+KJwd9DToPXOcCI1UDYMG+VA4iO3Qo9USGQ3WM0TEI
JlUCjQ+VbU3wFqXPksfc/lQUMzSP5JbyE/KYYxksXhd0Sve7MDdNEM1zwLDzikas6+55gANlL4gO
KJxM40ltEqT9h6lXn92nrGY9rZlHddTH8sI9l9n+mhy/BT6447e7KeEcQXHvMnpNGWLgNU7SF4EW
s38yNNRcNnIW3QSM9BRnfwLXHw8UExq+N+MTst62w3dc4EJUXWLHe+X0GA1Hd9/E/pYM+J1LoQHJ
EN6UhYq2qi0GPYxoCrwXVvycd8W+trSg9Mcn1bfxgyCXw8sb9kgxyST4LGl5FQlwODGHxCCz8SSx
6uLXR/mGo2eNt4z0GRhJ6naDPNdm3hOaVCWQ3kDTCnyo2yEuuMEPr+lI1Ax793HZ8o8nfmcsv0la
UNXSNghiiMvdAH/YJ00FopPCeT6Z9XdVZxxS5lEj99HBVlsmrwi0+GSHpWZ0QWhV0z32GJVtdET9
PfWdU24PwAfCvcaRwd6+47phgus1JhEdcpcQEB4RcfDHlC9efor2LeOSj1DlCwMO4msz/pSKeDML
BmfVqpvHjd/vSqgRIV7h/KsX6ZHbRenguTUycWDXaTUe/mEk592hxWjaeOE2ljwABQE+24VHZ3DC
U1YREVrJ8oW9Ud6NH+2AKNnwj9yVrFCVVR22KlvbPETMRIpaRvfKijPqP6ec/JzJP8YRc/1EHvxM
Pi7oIrLuDSQjqhoGiRB1aiuBNYaUc8KA4V37qj8ORrU3O4x6Y09CnHeYe4N13cRI/cfRz9NyaeWd
J/HSVdU5o09HVTpPj0v2NRHK4obLq7DQsznxVb67hlJy2+9tTdCah66dSWSEGOWhpQA2m5ZQd0RP
bOtZmyOdoOgbWON/Ah1hBFOY4imHZSv5tTyMh8M/2LNzSjDQu/jKlgafYrpigdP0T33zxs2c/x8Y
eVn0uxLbpzPYyqsB96WrdDTSXPgOnqpbkj6ylg8X5bLWvtj+4//7/5FNf5Et7RJt2XmjdTaM+II7
ab0gftBnLEMBliiqaX4R6gWh7a3LsIkpksCzpoiQ83PeRoSYfld98hbZjH6S8hxlyd9Q0ZCpCWDk
MGohv4hwkYHe0Kk8ZsGXyKMqahy68LODBT3rP5P25PhcrtHvaBc7kAg7yDw9wUk02GxbdSQ1LmPH
mHOCMY36dV/qogOYTVDyTCRwekloIRD9lGgxfbRBqi5eBgZ/8+88k4WRfrn6o98gAHa+mHwoJzyi
l601/o6sKl02gxVvgcUbYcLPcwjWcUgHr0zvVOLmNJz4zBKn8ZCd/Gqw5juTHWbC6Em1YyAPGhDl
FlHYyBSyGDWxAcDHZ+a7nAb00x7zTg05TFKDzHQvYfHKoifBy940lGaku9N4tHxE08TGU+WKl5j+
WJrjtiUbouYUu4dIPOvIgBQD1oF7ro63NSG96KOMcDomJTue8U5P2CN7y8VZaEkAQ7rvYbREzday
eWFM+2Ta5asrdG5QNMHGwYj3Na1Hm7OMJavgoqsdG3PJit9trJgK1KThMm/1sbYkucpYIxytR/1k
908tkRnGnK29dFixxd2qZamQ4c6Nmn2eMBHq5mAZoIoNu3RmplTS2iGeRWVccn76AElsvB3TJuvf
Es3ftXyALbGdLZBYvka3+E2pc2uxl/YjWOKHvIhwvtdooKBv47Ql/MrhN0zmryVSYq+O89hwRZC0
9qotu3tN0bj0wynMc8zCZOqy53H8u5DuOkM+1ljFpoj/ppTKx4SC64BJj16B98AJW4eUIWH/qjwa
unx1iseKzr/qmrUHuj2LoB1YOy9leJ7L3cDQyITq7DCUpbKES+LCvH8DHZTUxJHi74aR6a9wwlNP
gbmjb+RJFrApiBR4sEfmXB6b4Zbtg32IwO0kNBL1wga9IvYAzT5SWIsvUyHFjQEhppGy6phQ7f0B
H7PLgoAzxDNJrh19u6fpP7kNkhaPx18i58vt+B0RkapIJB3PPEDZ7iNMA+2rM0lWLfoB8S7j7M++
bXfhRzO05xwpe0Luqm5MzJqHrSmtbVgZ78MsVv7yJumMF7879rFzXLIhIMjxy8p53/GVKSw/Dyoj
m43GZJ3d25Tv2qU+5wbLsyCmY5zaGSxDBFQPkVYClgEvWwr0207IUUTWDQBI3whdv1r9FVNY/TCw
lEIlLDuEm2aDFOvmho8pAyDKTvU+dxc0Vzg3GTe8CLcLdKe+DKMCyhDdKMWOXh+fDiwjx/1/iNbZ
QV1+Vy0lmSBQfVZRw6EO3Ns/WS7HEHa58tWbTuHyldmsX6ynljSOnGVmj5dBGpxSypToyf1oJ2Ct
5j2ZcqmwH8Dbo6JlZACeCBHJkP+a8cfk5Y/8sCl+q3sqAMxYMKZZFr+wCEQHznqfq0sb0Ehp6bvW
I66X3dYps5c01Xhhvhq6JMNAGffkwPGxkAi2pFKBHGWH03qo4t6miaSNf255K0xWxHihPebQytBC
GTLYO8/gICzrNSuV7TAxih320poeWOakHSYqog51TAUDP6+tTsK42zj3lM6IqgTraUy90vn92gZ/
PlJVTjMPrSRPY/rpgaLpRX/UgS1ahLjnwF/HhRWfCpBOOA+2XjSuCUHhLZAoKjSJYbHfVKO3qXw+
5J4+dwxParOVoDbxQAGNJKXgUeSI1zXsDKQ/vem+Ae6hBysrPkICK0brVudAqfTukZO8pGTFgrnS
y/CUVnaQRP0hsubAXBVFw7Tf8feuIASgGl6hkG9Dt9rrS/E8cWnWLM1TDAnqO3AYcbb1sMl5c6r2
uWBjlxeqNgUukqeEoYyYr65pMC4cMLlz1MyB/S/0quzPohhPI5NTmOTf/9Hzqr44+tN+GR6TDudR
tBl41CPxZhEM1YYx69/8/3tjrPeRi6XIJmGJ6xH6hAFtdpnZIjGzclzk/AzSZkKMl6V+QiqCqfWV
p6Ebn4QEq1AOJv2CcUlNXmSsunYkn2G+UMwa2Fla4unebEgDtS3evPhfjHDHAINJwVil/2T4Cv0I
xfXMlAJInwPtERw/AjKaTiZpaq/hTmnQD5+jCY/uaEha2znf1HMVIC/Fr+dcTf0ChX0e3mfof5MZ
cQRwhYaBV9wzEBKCjy0hTirBS27DtoQOlNfw61E7KpOftSftwiOFp+64uH5RG87sX3Wb4T3pea4k
3JawNCE2SY8pt8+ved281ulTIl1GMTcXZGLDHrdk2j9xZMzDn+N/jxqEbGTHTZK+W/0LoRPqPuUE
gqy1qRUB0C5+q6XZp4J1OVVKytyv1e60Kcia8HM3KQsKHX2W3Do0shH+MMihF615yXhAphKwuI6o
l3OltMrHoiLx0z7NOJmTOIBfVJnJBeTmIfoxBnRELMQa9i3A0RqTG4ZrvSFRftb6Y1rHT0PLzpZ0
lH06s8By9a033VkSyVDA3xIPetxyG0PGbQrcHadWOIcOvIzz7A0/bYv2j2zykrq9QtiiQ1oifirP
tsLaSwyGsq2DhSOyTvq9A6HCt8xH1hGVSnKqJ05ipu/Qq5VwKP7XeR5nILKjipeRyCuNGQzNDbtf
dwaEjzvLKeDFeU8FbU3K11m3H7ldHjuaXKeTx2QhFg+7Be9WkJTgysHphajglmLlD3ZA3BTz7Gqr
xVFQe+deLBBfab4RBrd9Da3kGS36hj0o3VBTkHscXXIuZXPOKc8RDtirGCVXSbj33E/XHDwb4nMb
QkAO12Vynl0etgUaZI2gjK0BFIcJxRIdacRfEPN2qCQGJN4jlB6g+PWOYqsiKWWONVS7IrwJ3sGY
YWprOlfXylYTs6UqIy6RbbtaFZifNPlrJeNoeX3QFsIkYaTI4JlM163a+fvae9ZjcQRA6/GAd8pw
wJJfvdBj1L1jjc1anjDO3z68mN53VOPjmBmfYJ6krANCxQmNRa2zAcjpNU3a/P85Z2IAqHO62u7A
4piGCZUaalWbI7Jdevq+k5EPxCouu3g54X/cDHBBwDnDbcA5odnUETVXZY+Tddp3huSZUBYlFliN
vtcl4xYX5eOfAb2YNbEMkx28500k70n5XNvXJuSTM65W/Kn4wiVage5N7WXc4YWSu3G3SYvuxueo
itd6/caujBR7RmIkCNjDy8hY1Xd/dCzJjPHc7lthzBArQWynLH2z9eceV5gPQYcVTl53K0sFDfnc
kam59YCZdwwP5gpsS3koWvxHLnpmPwB05JLUscB9HVFP59qPVdfbQbLZuYym2NRUa6Q7sexnBVz/
AcDZxoQtEouETxVUC+bXGL0lP8HfNcm9sl7YiQuylSxUb5rpQiWNH9yDKBfWa8xal3TnYvnk5fRY
AGO7YX5zjiHZLOazE38WFDTCd89mW25t9zlWY03SNGF/kSJWRzCE7lNW4/XDPyi/YCRE3U3wcx2M
0kt4HuXnaDC95AHQAUlocVCNwC08gUIADd1wDyftwbV/e1TrLFTOak3YMLkNkTNgk/5RxtCpvi88
nBo7UahFTAxxCFE610O6HnDrDg2XPVubwrg6S5C49l6dMrQMFI4jjzpGILIk1GxETcWN+lQgkqdH
tNv42VIdG4rTvL2MbAD8OMY44m/LON+NKSIsgjHD8V+WPuLuwfxAfRITUiKhxHEsmL/jrKF9o1MY
kQvUiEsmPbB987iUxQWyP2bYF1HOK42nctRZLdMstS70hvqWsL2dsuI6oVnImF15yHUn97cluTCc
2M4SzI3Us6qeUu+tRpBkGQds5kl8zso+6LitRmpe7sj/6118xg8ohd3mWCKbaUhqrafT3DOJE5+M
aTLusxAfgbAg91HG1uPyxqDQEKeWJ3ZyfsP6NrZPw/TpcG3kqNo17H0mYkdBkl4+kff14kRIqPPX
hZVO219ywhnNSifBisiB9kLJnzCmHuBOtfV3RFhDXX334uKPNbnwMIvlF6+fUbIUYG427Yo9dIK5
0Yi2f5+LO/jQTpDLHszMiPK+eUzEAmmQCnCXAU3rjOfQfak4tFXnS2kWFve+xOHgxYFvfI66d1pG
sqfirbNgrNXveeasYklwKvGC4RlKQGT9I0eGMIx7z+ylYSIxeF3gsxE0EGwZNlTYuSNrZwoaZ2uz
SwLUKY2z0V0cFiNzTOoPdZxP4tOMWSffquFLa/RoGB3gNkxji3ZrHDl8OTwVG7Eg4sSnYWQ2qxBS
JdhfyqqSmbhbRo+6Z56Eyg1L4ws3gru1m50t/9crTSG2/poMScdMWN0yiLN3Gh9MEYIO0HhtgbJN
6AGUUEDzEk6Sx94+sRIy4NLZpw6LGtuIATw+hzf/zEybfRUmzF3P8hQWWPE04ZNsUTfN6KLsqWc5
9TMpfTco2t49etQIayo8jBpKlJgaPGHkzkZkEtnaSAjjDuGG3QzPoqFhmbQ9pWDqMlZhUIAfWxbz
qcBZWtvme9IzObE/M5N6hVizJom+2zzcRdp32APYRJnUGZwiFRz/5uREXlBTkxa/CJsEjfo8GQEQ
yZWkh7SzY+zuJUcEESkL4x94PNxPOGZIi/RB77XlMdEmUOR8m/lfwk5vFMZJgm4b8TlmUIaz7guI
A4ht/CjhR5t8469eFUO+diiw8G4/SLpP33wcRnx0zB+aEd/4e8U4omPZlOPa0+noQ7InK8bzSbPm
L21jtK4LjBM4h7yA/2CS3yNZ7XTiEVEC4rblwEMYjBZ6kzD8HTEIhPanaTDGhGMeh/pjmt86ZI30
n+sUW3qGzDIpYhbV3YPevrJmtXJgSOBKcuNO6dmgpGwb46qBZUfCssr77AYX9NmYiSgGVI0PhbZw
QPZjPKcOLk8+J0PC31mwPHPVF7w2ccdDydHm8R0gkXXy19hhUyjeQkKMjKxHoLKwEfNPc9htLdK5
qel9fceCYW1Z1TqGw9f2m8Xjp/MUtjQR/gJ8A3WD9Ib1iBuIHAWaHSWStFc5Y6Ja/nb3wZMQoEjz
yIoN5J1VIkhAR5cTlMpmSUcAVw1deByDNYyGLcJ9Th9jY4meKMblrHAfUuIABiGJX7kHpu77HVYg
xXp98Scas1dRhXwfAGUmsRlMf6++2hpGAYr8rcNdK6enmMM9nPax9ODaXH3EcXATiBcbqq/Fcnet
9QinMNWWdbEw9T6Zo7HCN8O4hChANth5/qou7JzxTGLuGa086IzPAK+jhmPoVn45StcVhYfETrCH
06SmgJCS7JEEQdRIBDkWR4Oes3f3LkJVn0XzPL/hiOu4PntNiQz2DlHUDfj2SGs4LhXVF7b9hOBO
6fxRJnTzQSdJpwHyYmOdLz9bmN4tW+tB27jgXxY0Sy1PQgf+bUrk8zhzwhCTpUWc64C6OmxtvQMa
tiSIheacFBe1lHScE7YcVo+t9WvgY8S2YzHPY4wdVccFBzLbXO2X13BE3cLiZmUu7UlhUnLyDLoJ
nWAvzUOJwlNXBfCc41PhwfEbPLEVVTZYKTJEJrmOYIjIuX7QAJ0nGkML/b31MGI3IRAk9P9KXav0
hCzq5KWIqj1x3KJYHhQ/c+Y4zgcEQNiHRXIYFpyL9nD0ilfR2Ee8gMjgh02T0AvPDIfRP4oByQeY
zdTKDnKK30s5UR2H64piKG4IOZtfKuxVfgJrmbYf5swvBqmHsbgZaMwjnd0XeVfKhZEW+GRh9A4e
lQbx4ZzG46cJrGvyu//JbG2Jz25iXNjAYoAiVyPdRtWqQGH+W0cMpIGxqNZ0Bth0sGC8KhZosgl0
9wZfiacHYxyQ7I7Vo4Doi6uVVcuXBVQVFEzu8I2yXNXMHDRyf1iwSkwstjreszom1Li8SXDDOq5d
zq7t1DgBIAaCaI+NkSHdnkgEJjdGp5rCjIjqoiQ8Txg0LsNzmwEpAAXA2phNeQzq+V4jF0whE7uS
miulJDe65RTbLwXWMIm6FNod+LO3fhz+vDp5qp13jR2eDXXCJkxoycWWA6u2MI1BjOQ1SdkyV5l/
4H/zer+wX6LLvqdReRBUo6L/kvq58HEL4wgCl8k4B+o9mMdUq0HLnLOIYeubcvfd3ek2D00wcJgn
8z0eftsYg7Z3swZVrqfnHkllAsM+xmhk1RqKl7cUPz7hJHsPa36qDFKslxvmkMmJvz9nFQG5YKxn
xjQg5xIPLSINFxHoM7PrKL41Y3O0WjOIk+yWD4IRDxIOjj3Y7PB4tynvwzLyfeUu7QafICouKK5b
USFM4M8zvXoRMtsag//Uue7jJfV4rYziVo1QW7KtxpGA4CojpLVtSfSoopVVbjlOfQPNInbHrvmM
k5wcsGuZ7qxuj2LCAWzrXOPHHDqUqn1QFKmg7E70KwN/LAT2h1JPttNQczPfDE6vfk72cf9JfPDc
zpeqGNAjstxdADN0bB+LbA/E1Sn9oDdvFeP9El+fyqCWliJI0BEO1tp8KlHYz9pnLtr1YJiXMoUW
zTWs4NvgFv6NRnNonM8yefJ0BrfULGy/XAubKHhelEXuMUcKPthfofovgIQC3bQKQV8Ufn5zWbKp
ikyzb67xrwalUNkh4ddSaeRoR4GmdLxLwIP5ZE5OGZNsbaw7A/MT4vVY8//qXNuRo7FxX8dhPJSx
dx7g6kmD5f38P20HbNwKtP5K750A8pDhW/vCy96NBdc3cRs1X2ziVedIH9kSu6DHeSfGZm0KcZnw
upl1sjMQudTpSSsZ50Sb2aTdpNw1RLUlt2rCaRGTwqEhL0hqBoK2EaTTtbAojpxzwfAJ+iUPfsbm
uaWRg52K4CtFFzfx8GlD8uHY9dldkn1u9diJvAdXZ+VTBrG8GiW0RGsfwYHhFXKJDw6Z9ZsGTDbx
GDbGqgd04Eom09EtiqEnOs06a1FA4Hcb2Ydo+Gu1xaHOw6UJo6jh60ePTrc8raTW87a9odvwuwA+
24efZq9Dfo8LmuxmJieCLNCNmA8j5hRmnLWJaWC4uDLfaQC0kvaawkwxrSzoHWiHCTtYZo+U4u9m
dBl7/7K0baA3H33WPphx8aFHF0cVw8vVpECtXbFZGJZAy6LzLhkJKm0EqJfxt6nko4WHw4HgOg1H
raA2jNhAFB/EOmTupXajkwnSBkBP0Zxc/WWmH7Q0HAioo4j4GGwt8IGKD6NAEkWFArKvTIOiumcO
3mRJSuGnszTPtvtopu/lgr6KOtSgXkubHbcsjapx9ihr4iQ5EDLLYALz5wzDAlhCWbD64Iw2EEYO
2mlIaJRRZkoQMgBTZyU38Oq1Y+Vb0uMeyhrzN7cld4CHQgphJCwbPK8AluryJ5qYwz7PkNv5AMLp
Tw/NwwDlyh+tY9R4m04a2wRHF9uNwDBueYyE3M+fQcLPRFiKZjl3OpkPEqwk4XNz6mHj385eeYmI
/TUnNhze2+DmHymLMh073xx3r53VH4nxewA4tx1xyCZArBRpstUfE/3XAXhjQQYAd01VAiwFJRUF
yiKvA3TbvEq/dPABnYd2KMdmxbif2lx18d5iBSUrBdZa69E+D6GNaLE7Li4RfkP/s4jmw8OtXi4E
6LRbDQPzwmMpQncP2iDxsRBMHI0cr8ktY7hYMLpv+lStfEH7U22D0qR60flFO4aNiBp4AyCT4bQk
GI9VKXJddqXpePZMHKQUWxafIwqGrRfXgVfXz15x6Qu0CvZjHv1zMkxwsfN6HGV3mYQaDBILii8M
2+a+oQgd8W9zxUGY2gpEPaWV7dm7QwO0A8cg0z6+RYwqzAn/kPkxk6gA8ImbmEjKZoQiGQz/rIlC
C9nlonJ6QQINgBVoShhp68pdYcDJJ8bqe1D7LLzvlYuDJGcOJFgHMwCCYUc7yYDelS4PFidkvs84
nbW5psL+0NPlqeDgCp2vlqHKtjLL147xJ4pKY3GeneJLdn8pc8jO/CUsOB8gfafoa7ttpc2XxLvF
bA7s7lnZQcSEORcNRS/DSxoBmzKtFWd09+RUI9N5RNCcPnFNrz1uSpxFBC6ssoLlclnIQ1p8ORCt
Pcg5AlVDVH7kTU++AvQbyfj8nEIKYW5WG0cnEsewzU4YGOiJEOiwSbMboCs7T+v2DrzyZN/5W7+d
UQvx0jKOG00IjyO60sU2yCe0Dksjg3xh8m7AtIfWgx52VRGsl/8MXEoxwvY+pRb5Z07fdnrxsR/Q
vj7aVQSHlD6Y6iaLrrqo+WA5A1mWd/VuKbbMzSHYmgdJKFVtP/cy6Cjw0ZwzlMoemLfjFhtN6xAD
bQTsEyTow9TgTKM4RiLrQvcs1wksRjmhURO8pPuFN1GMRITg1RkRqy+oTi0Trhb4mgX3A8behbJM
0J45i0QP1gRGdW2mHxMjrsAd4yZfHZeqAWWIBEkXy3QUbqxlz6qGqh13XQbutD0PZJN41R9yPRMN
Nhq2ctj5+rBL5mHfMmQeywCMtAmOXpkPwyOcn9AQwRzCThoxW8T5IWc+hkRz4YwAtVDm9D8Mq1h4
KS1wY17TBCcmpwRKQegkKK2d73y5V9lLjDLZlWdP/pUg0DIBy9xGIGX8gvhIecMTHTiIfkgpUzS8
GbrxlUV3G0toKQ9N9DfBFfe65Vu3YHOwIff6cauwUT4288M01y+2+d0An2r9IBXIKxjFIyKLntUE
3A/PtXiK6Wfwpfi0XumSrfDnPBkAJnrjtyj4RplFptmFVVmZfJWSOAm+9M65x84358iKkaaNMrBj
GvgvtlowcIqH4E/v/iw/9OKcMUMEZNCqPrh7jhh8Mydbm+AB1JamDZnzy40VoXrkwXeNE1JRSs+d
JCOicKx3D1tXwX/QVdDoHGtQSWtCBC8SUE5uA24A6lfWdRbVicGciS8h4luK1TSZlzLJsWtTDjrO
K9MsNDmDebBZahirlKtdCOfD6gBY+lgKqoARXWrYHyEBWTwabIb44wr+YqefBUJ+0xKBPrCw1FFs
vnnpsgmHV/5vJSd7NpODe4djAbANu0UBmiF/EK4NtzRK6HmT3wZ9xIBlPfLGrS1+J/ePnEsqH164
vv1ik1ggkbbodEXlnyYDMH/KytgYXyy4DQ/jwdOv8/R8MisqcVBya8tgtbtLM/5idngb0mUbe19k
aD9YPXb6GcNWoyIuNotjr3MsXs4MBWt2TtNgPc4VqmP21oTOT4T1gvtD4MFEHmVMeCh1fdMYRtDr
wydr/iedHeNU/ibQUiOwumWM1rsqXmTdbIxQnkgXa70nl47CkvzypuQGmXc6TmFUA4qm0Kw8K9mM
rRM0plplDyj8/KAmOMemTjNqPL6eCDRnBPtxYwuymQaHHCZrp1TvUvz0E/MCCDshW1+D+ivnqy0F
dxSgEXj/6YyQx5F7/JEPUsOCOf3AdQOqn//UVs3MlTU949eeKohBT5gRwOPoTNd1f28A02e2z9hl
3EeInxXHeHTHnV2xT3gZoXi4MY5k1n0+vFc3ii8q3iOiHk8bEQhGTl3BaGZ+bPoJq+zovjSUtb6d
brpq4WW4jXD4pAjfukqS0MVch3/bw2fb/Hm8oryFKHOcYQcFwgccH+mXgjw9C45bh+44yydEi4z/
0B9nLGosFoGdTv6iwRelA3WpmqCNEQWJk+RYoJRM3QVtJVzWDjj23KFVyDd4V1ckUu4LVnjJQMik
HeZHL2VS6SD0GnGgPieNf6h0NLxFgqxHHx80EiAYKOgmJoQ66NFe9RMbEGgxLuad1PACq2w3PXMU
JtVpHG2W6Zw5RC9xypmEbHBPuLjQnJH+CYs5KOipFcEIrazQ6rU5ZB9a5N+5uei2atVysTE4ZrZL
FaSV1+tQmg5oazvoSqQBKaeEqQy1LSnwClmQswvwe/NNseci39rEOp4UuzwzBgDnTQVsbfT+HGo3
dqRbiF3HKXMDtJFesuniF5ceUC7hzo7jv6g0zyaNZ2wHzTiQgIDWIQKIF5qI14kwslWKYqTtYeqH
onnqkUgjiGFuOIer3l/78OmzIV1lfoqF8KfqWJSm3jZyFT8IcBzTH0FYfeeDS8ee9xWhZGJ9I+DT
+qMIENIF0kB9zfS31RUXeDl2Iag/iHX03Lknj210xWbKUNCv/+JerYNJlk1fbUPfJKH7JnDDNaK+
VmzihE9KWFJsquU0zenX8r9WfEF7RqYGHoxOi75me/noPKJ+1LBXfKVEIKrT1Y3leTK40byth3Sn
/R+BFwacF+9W7n6K17HKb5rWPTpQVNZzmR28zD1rTvWnxeM3kaTnjilz3+5dcg7NMln3PYjx1lkX
tTj1molOMNppbsZWMFv3gA1rALGZU+ADWip3N3AA2LAgNbd/NingWJQ7tglpvonI+5h+x7QDu+wh
c/4n47sGbmHKB2Rf9aF0uNQ4VqyMf4M1FEZ6wOval8/Kv+2wye5BQfHUKI7TGEa7PIOcxFq6YCfR
didGA1oH7jVclTNoCk7N4VBQFam1pZBvihZgIhRB3PVgnyNeF6XhiGBMCuJXWIEJyEUeJY86pxoi
pOehPCzCfBctED3sIuTVYB2/Zby3S1Yxj8fgrSd1gHmZ0RBRr8p016KYK7tgzN2z75cHm4GA3z72
Ge8ao0cTWqiNCtLXdm56q8Jk3bE8Sjq1qVvbghHHsIdwQGZb8ppYUEtRYxYWcusIMWe7apkOu/2P
jPnzUCRP6QTkk26YPbrkZKvKT8P2N16EapPNfuMnZzG1x8LaNQ3Pstpcs+xZQh5VQkDnGndNu85Y
Js6L/j73y05mN1fXg9RjGycepia8WNmjZN5tS+c8j83ZGt9VUkPOwi+elu8wSt8TzqqUEFILqEp+
SK2QBGmEoNZw4aCj/e3NXekd/ULi9iWPxHKvZDapDdxRKxnEWdkXTfiDbMiiXqhqal0N+uLjXLsI
0tpvS5THuBoZufW7pJ+OZvHWO95RYQW1kFNvMfdjRKftIyNhkjgV/cHDRxA1QAXnAOI2uWwUrAM+
kgcJTy75yU2DkzstjwOeHNGBBR4/aKnOZSw30i5fmDJtB7yZ7VK8TOXym15T4GnhwHekY4kePefR
6qlCStt+NqKa+tk3NkQGf6audg/nu645wMo6HNpedkjgd/s4RcqEnqHaGq59LOufnMvLQzF0zrPf
FGlVMTLgmHYZs1KLG5+TBr/FI1vrOfxNTia904KRbjI+DK3/l2Yz2X28uTW1J+6bLHKPoupPpjS/
5JIwY2uYlbQEX2guUCa/YCPm8qqSoV4wo2FbjVzL8KLXxB2eaFpgeBrylpnF1al4RZgn0gCXx9Se
d/2lSGXg45mtyOAyiFoOQZQOjCXdyFl17Vkf2V9mAGFUYui8NwSpUTatDsUHW0ehIflLd0UZ7/rp
XLaU+xljvzEQZbYebCbLSU6StVyLLltPpbGVHtsA2gd23qsmdi6WdL4hLbzCbLFSYNm6L8UFjs1m
JFc7ZgCKDwEN0dTGK6242k7zm+O6r7S9NmYfvVOjxsXcYLiHqOGDnEh+cM33eIEtnM47N7HYtfkf
CpejZcu/HMhdCpDWrGl6K+LAApF5W5+uV2rV0aFpWQCTOn34UQMf4BpDg5rt5hGG98AgkI2d02NZ
4/PXJAPB8bsw/XUhwMhk2FgloSlpef6PpPNabtxMovAToQo53CIQzFGURrxBKVDIIHJ6+v3gLXvX
tmZGIok/dJ8+wdCfr9QTmj+Gq28kpLpRyWZIjrAxcYuShH7z4lOeAyJUF7NZRERNsbXy6lfAxWrs
40s2YgxUr1UYYu0I7pVhpJCP9xeqJJhdiHO2JTrJSDe3QJlESN6q1KD/8QSVosdESXuLofVjWbYL
dAiWpYqpGlTmxWZDhTLKbDyBNpoXt6TChV3nInyQ9QZDnI6zpHUVT1JqevU4HywoAlr5VEF88PS3
VIzUjOiwMIUKLP+CTLnU5vyVwfOK82nyzaS88QuPkXXx6CGxENvjxvG9FMYNnm7eqM8fcpy5pQwz
K6mPoPJJ4RvpZTESSloS6VADMIDTYeEobYcu8fiKMr9vyqfM0mL8c9IHy+3bBEiCIlw2u/2yzrKG
hhMtfSmzNcJu+MlRRBk9WcRzCPrNmCiM3jKle5ZJ7uchsu0m8zKayoUB9wLp7gZgLnpk81XelNbc
dZMAqMmkrKwFRh7zqXNfc/EGXLIdhRIfb9NAwBLvgiy9dqbqEUohxuCymXL1tfKm1jQ6GsM3mo2+
xGYqtCgSrh3VnxHoz6HG0kItN5YSXZgQ7sCSBcKtcvUi9vAbN12/we8uFpgcw2Z6LhEVyhr2H+p1
UR0/ijB+M5cOYcTXWVxkzwyuJ0vBYsKk7HBassa2vPufAJsfXEZFXw1FeYswH2tVXxxCVHc5BgAI
c98UCIM9slw8kx0t9kwE1BbXo1LA1W4ip61YuURiZGmylmBtLzEZPTTqOIh2ZCDcUZo4i0GnJOC1
XieLbtCOaY2XxPbhs2finDB+yk3odO3rPAUC6uV6QxAYPIUOxiLhKfUOGcMtfE17cT6mqspr6Rln
R0bpiITkOS1UzRF/lJrjgoWqCAARcr1usgqSj44dthKc5YSk8SzrPtC6rFITtDl5EzyCzJjQHod4
hCREPHd61xtfYT+JUH5iNfs0htQbVVRX4skI2cLMjoNE2zQww/tOhur02rXYdEqDuXsV1l1Gt5Jo
j+ElbtEgZotPFpC8MMOYYedpoUwtxPxXFPd4+4WOEqH5lYVdr2W7utMPCVNcPYLHYumrQO4YE+CX
n7f/YqK48ALqgfmn8dnjsxGdYMNmUu9u6g6Bkh8Bo0rFU0sVnPWLTa20Zz2RNyaJpzDBbFlHeqJi
6FOAfR/SjqtweetGNXp6eUl9wWkXUV3DiUVZFDK1J25Fl9ZW+mc0yJDzChafwtGxxFFBViY0x2qO
cmp448BEUEVwUn7CcDpZnU5AEQslxS6UIVQTCycuDOwgmYOCvCflX29gsXOVJMZAJRR50lD6jpnK
3HjTJH1beMoYyAAQ0kr8/gpPF4CIhE5PEmE5Og1EFQXhsN3jhyh07XdPV9ORHRkDfqV4zwjY32YY
5hicd73u6DU6eIUvonrYZBWwN16K6TT+AgZSg8eN3bc6EwqtPE7MpvtlnoxdxVSXTmUWWPjOvjRY
JOgavROJ1bWNItPrYXUwdsUvir5APePHlfeDZwBhR/AoWCdipV0HC+cZrF6EyDE7ZOTzCGEBpUGk
c7PfRwXVFLITMW4ZEgO2CN1VZtzVi98GuNiE7LRjB83WG9kEM6VVebSM6kNh8Oa+ElgCiolDBDsa
gnZWf6WGsFhKWagO1GBdcCURdlg9MiJuVSWnIch36NgR/YPDw7SaE3HFUbMPMwAv64r3o86UpKI2
XLZx3Oa3YVYZwojbBp1KOzZgHHyedI8BsmAVr/dmePnqSDSeDI+jZTpZ8N5SxXCSuN5V6HkUcSsU
xGZnMOLEirGb9ibh/xgV97QvnS43nbZ0IowLAlyoGR+6EoU8xv2Yyi1W1wKzLLvDNQPt+ayfBE34
V6Tqqk+SddPh19Q/IMG4gWb+pBCgVEH0l0ymrDQuUlP4ZnxIakqcqMfPE00Al0Wi3mtydUuqsJx0
KEXnzMUd1iuHezIr//G0mpdAThbq2p5oJgb3o9mh+JHeMG54SqV0MVXtSBSGKyTpXzdD06m/ZAPw
IdMYjY4bJYdiXuoudEOnrx9mUpAdAlZVQ3B7PRt15MN84Vjn4xZkL3u5mUdaxYQUU+x7lcRLyB0g
knbwxHC4Vv24hg9ZJdlNhiEqtZKXLf7W0rBRGCWj8OcEwgqB4lkaVDvjOJV7aVNqhLcBC/XCCj36
4ARCjilBMhIzSHdET1rxMPQYeS4gktVB9XrN41b70zv/Vb9FdXGLIKToPM+UwMtBIraprjgo7nWG
QStv3qRFCRKQctEfme1BB/hKx2v4Cjamxs0HDLjO8xcsrONrei6vLE0+9To5w1XDMI2unNmBeEJo
jPcaMfBkz0VM3SzS5WJZXeGG7RLr4OoDzAUd0wh01k+ns3jPvgARETDc1l6c97PvadIFPu16gl6C
WSnYoIv5wopjstyZkKXmkE/CIhlq+mQO5Mc8/xek/VdOmQyUWNXiXWremxk5AQ/MrPA/tSq/n8Zb
jp8709HJjmnrBM5jlXKyTZ7wZuwBlkUwidsMCDwaqXO0VZOUNuGfEWMIDtekuy9VOhJxJ6dOadXB
k8nDGWUMPqC1JKKfy4+x3I7DIxSV7SsLD5RP1CtgnDqBASHcy0PL02zzDh4XejzoPEYMY5Nribu2
lY5zj/EgRK9Axy4ZmgO2uHV9iNnnnVzT+zzawc84cqYFZ9GXl46JLhx3VGWBqzP8yslxFIeL8NUZ
HOQMZ7pmC7q0qSm6uA8yYZ9YHfR0KED3lnKIT7PAFJ70gagiJSl8rzRcVBpOR6Zksui/preuvFIc
KFx0s1chRCLhO4bM3rYiH4ex07DPq5PkH8UWnhvtps0PI5R3Blbl7Bfh6BFX1rWqh9pO767hJU9Z
KQy8ZM5Q+VNTD337FAHT0+8Wj/06hmTEN1aJh5J2rNGxumMXBbASOxlXdBl+CcozzLdF8ZiUT+Of
rDYMEdBfjvh5G61mQ4naSh3lDkaXmDMbxg/EyLE6mdQhcr9RQrq3ZZsO9SMRR2+5CxtJP5ImvA7T
8d6WW4z8f5jhvws4i4rLzKLpmveule6VLMO9NDYJlHx9aPaChmPrLcv7H5mxchrHa0WiIOOcG2i6
rO43mq7Y7bXqJmsW4/9ur0oaUexw+6mDc/MnxxRYjkNQAAAh2BMf9ErwSrpinfIb8TfidBZnClE2
Ed26P7+wkQCvRbyWbhPxHIPyReb8OSBuHRhbF1Hxrs90/Vz+FN9tMrtFFFSeZrXnjjydDrl6YZk6
sBfxifiZqwmEk5jtNLZAHEO4aaJr2l0kAUBSq4lkEwQIuuqurlBZJvOuoyMvFlc8Ksa+PSh0aK9a
xRk53U4CBhWe9KpvoE101BptEuSBGooIh/MrI8UHCkllzqeM1dNv0aFZ02kRmSzHQcSvyQBkmLBV
BLyPOm9G5EtS6S9LqW3viwCFEjI9a0v2a6Z4UnNJutu0jBNKiD3hCbDEqenxaf834XKZ1sNPlWUn
mGRvabBMlHPILtzkOCVY9dPQpoMkwkQDcEHQLTbCHmx7JZG2y8EwIWOb+tE2LKJHjARh3OjUo7pE
DlzQFJN1AZ5TE+zNlaeHJR4cJK/RV+ZhtxfSIwfEqrTKdRC44wuL0hw/+iRLP3JxKaIRYOLvFGUf
lYh7R4eyqpshfbZo6ZFbwJDX7qZ4HJSXy7dlWJxsh6y4d+CcWM2Pv32bb7DtIflAJhlSVEQ2Sg69
CP2Z8Zshf1qOMr3+pC3D+J3SjB6Za6tPPITKzKnh75vSJmhwK36q4SGLEUpms9enwk17nTQ+jC6B
3CocOJZlUSe0m/Bc+Os937bSCnrf0MGOGEvdxxRJvgielWhvy9nYqp8LwCZkL34wxLrYm8NLZJ1n
ziuZbgsvJTmjq2yQDXW0TPFfUj6jIffEslnR1DlVqWDxtlguMTOR0w+c+Nx85PnCqpp2VtroS6YU
qbmY1hmjP0d3BKAwJDAvw69lSOVNZT5JDmwcHjj6KYIVe6TB5b03cm9hb8i0EuG5tZDhGBEu4hie
Kik8cyIEBfM5KdrKCrd69gjySzXTZuFIJ0IBljZ9FyBk4Y1bKKGT3KufIRbHAwcODr6xtunoieeE
7AL8acTSTxJIsPomUmlxOcWQpWXhriUYEJfFKsTpFm0f1ubBs0ATHlHFLrhWw+vDo2E7R/LOCgGE
+vtro7yedC8DRB3jd7mnFlV2f1aXMCGDILDhmfGBGC8VvBLCHfd3ZWzqkkuHz5lqyDpr3MJtsU0B
a8rDiPf/ODtpN0BNRJpSglumFyPhlkVFgytr+SVwPy4XnBrjNZRNUPGzC2tHQOZgxPMDXTmK0sAT
oj9i2XCCqreD/qfMPySbiB0yOLyTwzBej9kliB/Lh5hQo9I/0U8D/GOY0GRnQF+QkfkOy2ek4mUZ
y6KyUsTfQUWXTxlYiRoDnBI56Q7vzS0WZidid9CckyXkxfJBLbgmx4PO9ns1iNHq1y0Q62NfFCTM
gYfc6ahxYjbRepLf20GKgjpVYNTTxBOL+WsO3qb+EhTZVlIUIFtO6hxzIAjJ8kHvLpNCl8mEpQAz
mpvF2lrA6YR5LmA6FlsLAkRfgXldFF+E+m6krIbYF7KtzLLHJ0IrfngyWoPZGV1LczHg0vMDODPL
4LspbhJs96VkD+XDBMMhtJ6ypfrJACtjeDTh7RVujPmez8ei75wE3S1Lobcmb465eYMznEqvsHT0
3Fs9kbwg24YRHH35NFUDhISO5wbtajRZpuYDuhaBU0Ew0orkHifKqQNd6+Bjv7BX7y5BeZC5B+Zs
3rZTdUoteT2a7AMp3zK42Aiv+oEA/yJJxtuL2F4bzs0h1LRjRJMQXSvFvJK0Cz1FXovNpqs6ethL
n557E6PHdSZ+4htlXPMDFQ7D5YP6u/9g8rSPN5DT4328X3B6P/bL7wiNgJ36hpd8+JYzXtTllx3Q
+2vuC174ePnk1X+TqOsTf3PATLk4xV7ijjvmLqLNd8bA0W63JZDK02dUfuemdPQNHbCt8N+9fbXt
z60Xn+ErOL1t72vb8/jqnhho22vts29tkerDOLGrjbY1TIcw3X9kSSjbbh9xFe+V7fRvWMEb4nVB
Wz1CUnXFFfYcdun9/KinzIZDbmPLuJ0d027fTds8jQ7BSL7l+Zhx8FqfP8sv7fut4AgeCj1U2fbn
597jEyBlxo1Wz2ftYUNry5ufz/udA3gd2cfUeZ7J5bX31Z6GwcFQyeEdnwQXq3Lntg3+Gb7lQ5Bo
3w1fdD+HPcx39GibYY+tY3Hs9pw62rYgFdHOjuOWV/s5e8evas8ut2efRtXGaYEPKt4zJwSnvPww
9uErfHgf8xrzPRz0wNdt/xpuExfXht+Mhcj0Cn8+xMua8/Y224dH7x4elX26jra/N23Dn73tjdm+
vfW+jk5ib+985L5/3tvYwTjHY7K+i+4xPzMctmv7/iW60IYdknYYN3/BrneDE+J9e/Yk737HTc3H
mvSJVc3ufoMKbZPy4ZYOR/8WAqJb+uvSV7/JLPKDj3yFb3a+GkGQvcTDlWBV+uU9XIWr6I4C4sNw
w1UC7Ogan8NHvIq81y1dYZvA9828YAcRzDHXHMVfZOk63Ym+3U52QL+JfduiN+KHbu+kAdPU/aK8
sQmfcSCv+/LH32Rf/jLHvGqY2diFM9jWBvHkuvtudtEBPlqz7tYMYZ3wA89AB68GP/CS+99f4Vx2
ux3qDxsbH7taV0wy7ehgHkFEhh2RGCtIh6U/rS/hjdikVfcBjdMhYch5P7QnGjm7dUECbXXHitlO
39GWbQ3az6Z0xG/5m+GSU2ynTbZOYaNvJ6K07C0EnlWyrn6jXW85w2baC1thG8RMT+xoJ+9BB5h7
r776K8TLVfcWrdVVda7O6ae+yktbcQhUW5UPqmmBR82Cg6JwnXiI5TGwm7fsuixUute9bLdOyebq
fXk9e8NGdAHL16GzvYOuucPp64vE0bPoYrF/Bgxd1deAqne2J+NKiYtEiUsX0xK6YP4z/sQeFeOt
GSvwhPO/Jc3XVNYTsMtSfIQmdZC+TopNANSSC4W/3CczI4QFOVIiKqYXxo4nqmOG7hZBf2AeRMAy
2hbZDknhalZGGh+Gz6/DmMqHHK7u0h8b2Tf+KIfJBBmUEsKNF95d5chNywe9U/EQMK2LKAy+FjHi
uWV38NhN5ltu6K4vEUsndI5f5Od6OMpvUZvat1t6Wn418DobQbbtrm/Op7//dLzbzU3829+twU/h
XF9M2C4kq9u4ExxIDnJx9Zh2wy47BA5upfbv7u+2TmwW5W5ter+DHUGahZhufHHzJw9Wvg9NV9yJ
O3yQhl0EF9SRDqxqwJFzfy3J2SP38mV/7Dkmfe+2vpjOGr8UzGGJZgJUsasVkB57urVt+7Z2Dffv
vt2+OBQgIUEgfNPeBfSV/B4EzMY1jj3IYGyOZN1tQPnwnoOpuaybdjMtuk1nfp/fE8thEsHf8/v4
PnrFMVpLntf9Sh6AHSsB7Yv0Hn5a7MWv9gszDfMff8x0la8K1z1XjqjFuUOXv1WLybMNAwjbJPVj
vBfeNiRyviGmm3W8LEGBUJuv+HdBbbJyF5W7OTjCtwmNH40btTB28YQlkf16IzkQgvZbdC3t7dfX
rZtWGGIxRmbAEKBCC7lnkAw4s99vRSiNm2JXfMR+6qsubBY7cK/8jnvu9OveXj1j/wmZZekBveUe
4jBdk5FkI9/iqOWAN4c3IztUm9haURXtuUZscfX5hfD5R/Fkzm9jy3uU90hzVrNXf5Eg6Hb7L3p2
bzlVIfLYlHFvyVHbcj8R+uTr/2buh26PL5sjbZcfZm4+PjqGkR+c9fsP4wC8bRvX3v5ZrqrhH7xS
F0WNi7fvcbxGH5BQ/OcVTpbNRe8MB4l/Jq5PDviKyyhdRTZH5H0rut7n6HSu5n/23ufnyOZf/id5
R9DNjbAFAXfuvNDlpMQik1Ot3lv2t+h9F2cQ3s3sQmJdlZt/lNCeweFFNJufbN7fO9azeqhXL69e
4a50KN3SvRQOqjluvN5ftk22/krWX3xK91vicYQtPyPxvM/OPW7z5aC2WULcyflmT04D/6L4jdt6
+qlZoHbyCxzh0Xq4Y77DBXeQTNs0mjfN+9H3mkdC2jE8RFgmnc09wgIQdA9SmEAhgSTU4aHx8Xk/
+MDw8Y3OzE0PaWP////X+Yrhf91JmLS/YCHbrzNujByOSzhds+GLsJPWiMzd3L1dmKywfSN/QfHs
ns/N+WUC5v17x3XEhVzlV17pzifadxfaMhcHHAE3QmS34ZBzg+tgF37GhTB8L9fMsI45SsTv6BGf
OPl3xTbx+sdy8FJBM+vHnNRak8ZyXMqV4AbJ+9h64RmRyqbb8KSIdrBrZ7lKl++FFoL0qR2qYlvg
8UEQXr3HH4Gz/VLJTdnPnrrC0ZXTf/m41XXrt36+Etd07dDv/3uFy8WXOZj+OxBvzpnfQcRCt+MQ
CHm3ON2ie+AIb83u9WG56+Um5yOn2Fku1/IANcbPnsHROHc2LNtN5Guu6dCm7tAOO9Z+eUV46dDE
LecmqKHD61wvXxVWwVdq/2JNYeM0v/rmLvOeP6RH22eSdnje4q2lNJTf6HucbFfsGKXsTSx5CYI4
aFft2O6sY+5QiZ1CD733BUGia6xzj7iPIyjKtT4vLpar39AddgfiTmx4AKfalU6l269oKm2c3jy6
Z1ezp63Cwkc06w1rqEoSv1DsYXr99+y4/f2lAtj9i97mFTwaNsK/d8Pdrf+oISIP5Z8bn0IXtgSP
gU/T/WPPe+/LTvqH9toW9uwTi2qhs+FB7KI9DnTusK1dXofEK6rdZrug3ra1X36OsWnWsFyd9PQ3
8CS2vB5ve7yv1zxjF8XM1xflV80JFK23X7Vzu3T8DIIpN8ZKW7Vv2Pispvd6I6001iISXj53YkAd
DKo2nde66oVX1q54BQBfdvjVuiCpm3Fl3LiCHIEnZrKzGdTtWxet8yW4RG84HHnaadn98wobhH+6
r/vpe7uqvOEyXaRbCkN0U+0AUEUfh+pHZ/9eWCDs9kP/2WzRnoGn282HOPyBEFQeMYesX+opzd3h
VcUmEfiLVeknWxpbWFsOTeMa7YEX37DNXRnngOUU7aUbsYSH7mP4zp7Vt9a6wdE6x6eILcrqO1tu
tM1XOpaPOvysPdXVmnVM7WZeodBrANLgQ86wmyi/xDXTUxX7KnnVP81vvXTJS9qFnV37tV8+L3+W
a7IgGPygM/zFx8tvV6I/XF6e7k3X+aTdmp0ipXwXzsSwQuE6bJop3qml+m1WhIEM0Nj84RpDT6cW
GhNe4h2UlSJGRi6Qrkgv4d87BJnypsRkbyGwoRyFK0Ih1q5gvr7w2TxPCfdReevqc4N7ltHbsjds
wyMPG93rG+rHhtyOtzbDzwv2m0yS1jV/5eyom2kwnOIRsJtdil2e5uERLfce9sL8haGCg3Obi9zJ
+TkXa0WlbcN6s/UEG7YQfxF06BAFxj5LD8FnfIh9tFD8/KW/S5/R7XUP76T+lB/qOeTkzn3F/W64
hDaq7duYGzsjDSNue+7Sgl3pqwAhHUIqXGh7+28Yx7wK/kHsaSuBzvjMPgMElJQJHsSSq+6oX+Mm
X+NrUl0nturIe54/oYR5+iHwrI12JvzbjtcbrnLn7Kv2ubd1t16HvnHnsnQCt0O8bVdXab+gemAU
jBrx5ohtjRQVMrUFD+I4PKTFeFT7KFIZZxQsETA7RYw2NQGyqhzWMRD411hdSpAOsmt3cfVRDgej
fzGNKz6WilbTTbfpKxIa1Y9ITy7YJ/lNqa8sPIeCetwLyS4g9sVIvAGaCxPib6WsdwLsyAiRP5pS
2yBB4wXQWnmC3sJVEf2Ovu0FY0RlXWSgPknzVxu4mtO1819mV98WlC9rt6J815MtDtuIBQ7VcEir
dzm+pAVOHIyeKPUPr0ByBxr34Z6RSNpikEL0thaDjRPFFVBzwiEgG6NMQPMgPekZ3J8Ij4PFd98R
cY5ypnpev0pPF1EzYIT7Hgwc9zl6WozcFN43rEpZa1dGXlF1t6sXwJSWPRRAtybeQuMhI2fxM3rM
r08scexAqsAbgfZhgY1HNdrPfONJfgbE2w0uvCWRzGmxmjfMs9GronV/qC9tveDTvP+O0TwwWSmk
wPjg6fmjfh+t8k3j/VuVvk/NbfW6qIPERQYwVkEbV0HPOtiyslJ+CJG669G4zZXldop8UuKnKcMg
/y5x95OX4YpIGSktgPbY3nMZN7kwuejM7wJm9i1U2DnZpMNTlS+9wTQqu8TaA0hSE/9gba2WWe80
/HRpxzz2IZvICqqDFR+0eLTT8j6PykYnrUWOhPNLxk7mwew0WlhYcLn6LPcrKUEG9TBMgNh1I5rE
NuCVJSSu0OrvL5zzSiT8MYS5DLJpg4ppSrI1r1+pUFW14n7Cl3RE8aZ+vnj4MUPZrCPgYoFK+SQZ
Qi1zrtxo8e/FFYZbxDonIXQa69w6Q4Y5PDAcf3hBp8HLAIen5LM9DCXTKX+ofnT8Vod10sBimFE9
AJpU9xfN2asmcSmgap3na6OlBFxxPUjnQB4hzqbbGo92XMHVeyERhgS82RbdqW4AqQi+Q+vp87j4
2HjUkfYAjZz6FIpOv+kivysYUhOgY6ki8JvqCzR/xrINpXhdNPC5sIHSutJ7kcYwzoIL+csZrYGI
vnyHq/4a3vl7gyMjmQ+bTSndBZK2UWMlKItFLMIUwaDUC0PRVUqA9O5ZyMhYrCcaCrvDQeYVP4r8
gv0OJFboA5Xw0ZJesezOzjyr/es4REg2QcXbLPMqZfyRMPmfDTJYKF/lRz8ab10srrGYsBv5vW5a
IszoN7MJ9/YaG54K8Hg85cmERuziJj1CqgVy1D/L/L03xHOWbGQMBqJ4s2DKuFUA2m8bhC9Nfo8H
rEmjB/NCUEVhEVOLOcby0pvJHZIyCxdK693EIxET7q+YIQgIcgiCWNTPsYDbG8+3ZcClQurVTDhg
GRrZAwvCykKPaex/cG81cs4pIgTuwlfqWfiPiDSoAskXdDwm97opp5sGrjGU1KSaaVwneb1051PF
Bp2wlOpyw4lwd1+GUZAPGmIeGH61MxZ6lEEarAbISEu87gIDL+eoHmEIql/D/DGFmcurXWa80G6s
+EXuXOmoNGhxvSTFYe7EDQafIzCAokmebzF3GA3xlAufcaxsE4V51WAA5+RcxrB8MevaDA0WPK34
XtQX5sFi9V6HN4FYaFBNvYGIvjW6S55fZkxhKD0UCrkl4Zt/ttC8EuCH8ItNu8x8iTxgvLdrJkx+
i20fM5tpwr0oEeq9FWqMsPUJiWqbOM0oeLL6fHUf0r3sJYZqY+2F3c0YMZCCIVKj/eBMKfW7jjY4
UJBP0DuAm0CesUWjPY86GkYp9Hh/8LwG3ofuChAGLG1rslJTwjarQrKtXj0F2FjIuvkXDUzdqsw2
GIbEMtdYRkVRR+M9wJsUKow8zb5xlmp88FXDEXGeF4a35S54NTPrlXIdgDGOICujj0r7yNGwSxgZ
VxucX8lL8PIsADl+xOLDqCJ8ZAJUDBxVVuIMXfMGYq+BN0JUwiDnICmfczp7HEGSzmiEwVxFfiBW
CilT8kSEM96yfKtmlTACAjII9BMTKSku6emT7WQobp/+ZuGHiFWDBaNLlTAZksd9u1iSWMwUmz+1
njiGLsyVcPN0cyAANkYhKl6DdFtpOHZGdkW6Mw0Dye6F62GK8GwRf4L4dYi5DhUYoCPu0zISxiGd
1su0I68xMsfIsTAgwUADSFM4sgTZfZBKeKo7lkyfjp6UZt7Cgm07Ek1CGEmm30rphVueu7ty+jj6
lyXIKeP3ZanPxCFFMxUXwd/RvJaTh8osSmdq3qqP0LgzxPr/5PKOwM3JSPSZFRYdyr54OzNVmRXi
czi6lynXKKfQ4ZEE4eWmx+aqni7LTLYCA5leKdrVyFmqkaC9FyE5A19l9By6d0E9hi7PgmcUwu/o
Dj2/bxMPmyHxsoIjFyL6bxsVzogxZR/9YSVQgT9LpDMAX0r4ZnxmzUM/lmWzr5T4IIrZ2oKl7yjj
AQ/E5oUjAFduMNIRYDqY3NsGe4ruUMXlfxS65WAdsA+HwLeQRvqAOim9L1eP0rY4RjNIhnTbCZ8Y
olCZLPwXqCximXkT7hFCQSpJfJVYVcS3sWWDhb0Tpcx4F76MLyh7ibJGYcaK5xTPiLA6eAbdg7Xm
lIQfTwWq7Ln9a9r3kfgUdIb2f9SROTnV0j2l6kpDqiOYlvAUZDXzGcEiSMQ8mPjwnKePGaEJpy/W
gE9guGXQzpoUrkgz7P7b8sV2OcaW9yNLlEb6T81IKmVoFdSgnBnjdW75BaqEMXKMJx5pXx5zgzlj
eykgUcHkHoHQjZ+lxouTQ0wZKopOPYCDwxkQcROFRRSA+QQYos+UxK3kL5WH1PljSw6Cvuil+aOs
6hGDypfYPmON8GytOaFdz9rbeAmRC4cZdsj66z1XtU/SDfxCujMNZJl1xNhI8v3FiJ/yxZSey7oV
6u8ArzlIIAaL2qTwk4j+CTi6IsyZ5GsLHaVCYWYdE8DyGpED/NSa1p9qZUjhSVCNRSKc0/avmGa0
sfqqZyGM0XdoUJwHtwLfrUKheSE6Ipaa42vmkKu2rxHqPnPOigJVZO2Pcu5LRvwPSkKXlK4i/8iT
5fXUcjk8qBwy20y92qqcTg1IOFJAQTth7r7XJ1QXMbYvSX/XKoJJ5GjTcu5kHN6C2jKF4OqNdfkS
Y2aiP5uJSRz3R91T5mjWPhvDf9PA5IPJ16y6On9Sn5CkmYwMtX7fdtkG+bVgCGe9nu/Uzw1WcDKH
So/7i5yc9VFeRJ3YcMF4PCyL6DVcluTPlIyq/5golosFIWlD/+dJUj5kwrmSI0eHeVEhs530Y2JA
wkBVPMyDV3JAd1g8Yt3A8cEdtTPgxIUDFCKO6lKFGf4oQ43QsQuLuevgJ6IyLTsf8js9gmpQ43F+
k1vZTJeyXVvdEhiFPiA89DKwQDxuX0gVIpHyccK6Ega8qhkoeBFxXw29gFiA30oi+guTZE7mH8aV
lT66E0QJMwMACBdK7LCWmz6l/IdmWoKFtRmEzEtXMwS0ov6mDwLkw9RfClRKemIRbgsdLcw4JZdv
gkVfL+Czdos4Giw6ozYo/KUVWsgLMT5Ko06TCtNhinzGs1VHoFIKEj+RiQslH+lUkIDkbZKIjJ2t
qJ+7gSKXajcTClc1N0F8TJPlK4XMoaSCh+xIwrWndFERYoBpNk8FAkiITpJ0GUp46FiCesgn+Yz/
iwjkH7ITyspfurQGq8aXknpl5M9z8VEYJczY0/LhcXyXPZaiHLAQBhbeYMd5O0tw0xhztNNnXHsD
+7sgSqMX3sSB1gsV4/BQZkxk5F00PzENQtB14CAzy/tCa0al4YYI3pVagIzMeUsRhBuox2+qjZ98
HCBCCC7dzcFqUgZmLEclB8CpuOMaylOuXnivif5sE518y9ynUsK2mEy8WdmQVvwpBPJBkaEppxqU
44K4DfRO1QRy2KQNzmGSckos8JGoMzBCWvdCea6Z1iwUwshkFQbpz+IyQtl2Jr8HUrWMGOI+N/Aa
YsJ6KCDHSycLxGioyGg/F8YcmIodcfGmOFQRrFLRg8BgiTqRROunjAZ8IkN+FC5DurXgvLf40hQR
flGk3ZbIbKN+NUy6q+bdtZtBwrrihvYODjK0c/jtCQHNJUo5Lo6dJs5XGVNxkSmDUJTruP4Vjc5d
DnNdVHct5jNZ+Ehm8a72jxazUjTmK7PQ6aaYCCvTqq4aenr+nd5bzOjpLPWfpKEZs7QV28vKWGuH
1+RjXGkgfO8Holnqzp9zJi7DPB8qOd82NRfNfGks0NRFhEVoYoC1SVZo9v9YOovlRtIlCj9RRRTD
1mKybMsyaFNhkIuZ6+nvlz13M9Polgv+zDx5ABns2m2PcQ120T1XnM6wFkhrsGsNQ5LrZLHYBWVW
0yviMaIUlkWzjbk/gXnXa3npa5isERZolLMOV++r8K5mrb5AOnMcgjra53Ey1nqIqizCeiVL06PV
sQSwjIMNf8TuZAtV5ZtYS2gdQta2zdO/kaPfDDxGOL+YxbkRKRZ7u6YFcQjVDeOVF+7MiISMVCcA
F9Bef47TW5TgKAqhDNrGTCvrlUQWQMThhzxX9EE9siljbRJ9bXAIN5n61ZXhq6c/uSg9q+oepNNO
pvO5o+NriGhIdP0ate3RMqHf+pvYiyAkOtjQPmtQA3oSA22JeNCxO/nm0ZmAKWYW1sPaRqZrY1T0
JzOJEAG7grCebDO5iN5eC+8jJeeYzmaJmQ/OVRykFi0DnJpCeyh8aZooCcMTgQsT2JwJSxT5Evcu
HWZeesBLoggsN1kFp3lbtogP0FI1SYiGzAnPTYpWjAACGY6Eh2v4wcLO4yfHX1V4rtTW/CCFtY+y
nZa3j3YIVa+3z16Y/bVpu5KbLrINLeeE45AkTsZz04VDWFqBwLDYSMvpptkW1UFsiXsjG2LbB25P
q603+99Sxzt480F1rUYNZlLsbKzhV+LnwmJHWsQmJ4eF3HdMksyzYmS7Rle3pvTsyCai4D2L/mMN
tTjzwSjEbWJlzPnSqUdc2ZeOne3mFOtW/i+UJaXD6VxyheBEM1TPUHh6A0cKCBV4uHN8I71l8avh
vzUONFPmPUo3cgHk2ghBO89IrB6KtVvi3Maqtwry59AhwAmqsa0R7kV0M4az4Am0xnTbLOGl9TK6
4eg6yY468YTTh98dO1jFeLVhk/Xuauor5z3nIwz9eZsjEXZd45RQbDSWyjWGJ1xinVYaKDqkBjT1
Rhpqk1lI4iaq7Dr3J2lwwXxG/e5oGLZBtPIBF2ZJpACnH/a6yzJbudWM6nmwlwE/olOlsmQMzkOP
8xB9uYGrXoDeM0adGNZfWt/tHLoMD4XPHCGzx1ue4Qu55fJ3BrchkkMxPL5NLm/REmlsY99E75nx
pDvf3Aeh5KGQ2xcBTVDFeRK8yUspRZH2u8ZvYXaplG3+LvQqTeuIW37J3QmVCA9MDRUPsiUvFh7r
fF1PNc+dDSessJYKc6KGcAgl4MKEp2ArL7Ot7yZudidp234GDcOKmYnp+CqeOM6liBes4ubN4GR1
Tugc7eDVT74iNgLDpYzmN4u4En2gAOAfQs8Jav4cBqdE5+/hyahnxxqYNriNppTWeB33b7Q0g0GG
qlrAgT9CSxfyZwLVq9ag5Dc2idqEAkQnmXzQhZvzo6CY2niNXm2yC8e0X7bIXKVFkcGbLwCDcAz+
guAqyJjK+S3oo2jOTFJfiuocx3sP2T5gAzfQRVShephrrwUYSvcgrDLhhv5RwZdi9qwPABll4sDU
uRtONJwsiJzR8DR0xQWegtwuqGcT5wQ/S9mDS7OjclxlPH4y67Z5ehgDkpXeBZBQ82f2GSwpdPgQ
KZNrXCYrMEdhaFqJ+TI02paWzR4plz2CW3QPJBRBbu+HJ6ta1TU3/NTT+UUdagmeReUfOgvbcVRO
Me73/TgtFKd6dKZxSygSjgNwKrB106x76t/0LGT1b75nI2BpEJ6Bsl5kXJyzvYyZIkgl0flBPqll
feodCLL6CMLb015wbOIGexcIUOcY9HIcbsxeQhPnU5b8WSpDegdVpq0PCNeXckloUU9JQeOVE3BF
pQ3i6lEn7xSrC6ARsTapiN42leKatcdSH5e1MEbCbE8iJG2esjSmB15Wo7956rCykY/n+jlgMLdx
0J3lHDICRIjQvJylrnzmI1OTgFIumZras4dpLM8DAyUD4sPQ0Kzby38fvb2VfsyNTg4C3jEiRSyP
ckqKHMKJhY50PuoNcJdChYXRAlf+BLTUGmSuhOFZ6zcmd5m8BlSRpyn4a+H31TFe8TG2Tag5RCYw
j/eBobcm4pk/5JCk0qu/5SWcwIf5Dnx846Wsxzk+tOqicb/pQ+WElPlA8IMU/cZUs2XyyZAwso3a
3qxvE8E0F3Sldd2GgE0O2/sAv1BACZnFI6PbD3V/HB19+U/YbOon2oeaGdfjjySoiCy3YG0DK7wm
DtKEiyQ/TrXg3UBqXIJLeyAkUW6uZ1PFeqrHuiQ6yATPQ5rTgoxkhLdg2+78zKHZUkg6pvkZCXIN
5Chdgzefip0dEzoRA+elK4XeeKzfUVCIakltCPTYC94q6iKXrYuqfwyAfv3RNZ9jZmYLHpm9Y/PR
RqtWvVjJOXFQJbhQuEyAEudRb65+9acnyMYxtsj3Ea2r/EXJCmSfXrMo51d6TnHHdzC83FPsxxbm
Q/CH4PdfPbaavyFX37Ku+IjQFNrJ8N3gHDYzJMgx68oApzY/eLsJLBrSw4ou2EMpzYQxjKx3i2cl
gJ5UgB9xDSx4/fmQPumau8rUagnH5Sp8ac/t1ln35wUBywUe0ETdlZOKZ6Z7Zc8DHrypLZBNuMQ0
Bm3wXmHCrxFQVFv9QSD7Akxv8Dk+27h9IRF2O5PyxNp/qE9h3VEo8KC34dZS6iX8qdib6m0emR4W
EQ9nqsElGVlSzRBu4KdqLsO5upAeKG66pY7oTLA3j7qflcSBJDKRvoY4/lWm+ltAae6nfKd3Gh4X
tE0zRtfjHah3bIkwZM+EeIIzpXWvMqgQHr+WQSvS061Ux4AzAnsTzC27ABJzsNVVRDUVCx6Nj1Tu
DZCDuKc8AEKCqGKbhqmkgcCfJpX3hXUKogPQ0pm+ArXQtrLRYfDjmN2A0mBBz6tKPZYCbmMC0pXY
E1ZPHFBDmZ6mONrKBxh5zQVek4IjJy6IL8u1EosXBwNhtzxgLQ3ChLjNj2keMSzOoIUndLDeEa46
Bqf3OGIT5xxsgtKGPsXhkypcGh9u+FVZRxUeC5sd1UThEDdPfcTSHUkyTiH73LXetC5/Hcj66Nio
xz7i/SFaB/TpJyRjKxYwDe2xptjSVwiN3WfPpsIhbiLuOugxj/vEvXfo120qYm9EGEdvLLZLfRWx
VPaWQoSR0uf/d2BLy+TwWumELUqn3xug8Y71IBhUUiRYDpYkEHM9TNalKqrrV5VCbXmF+tCWPAl5
nMFxgvPn4brpgvs02Bw0xjJoZIXKfOJijUTQaU+Kx2wX29jLV5BD5u9k/ikhsoEY+km+NDr4vyXe
gDDNSMbsAHJtMj6jyuXDlP8quvxeoC8LPN0bZ3qKMlIxAecGf+P37s6yVbZzWwsbYpVmO2exy/aw
buwTwiuUf123j+21tC4jHES+OUU1jjCfMeAZEVTQcaWM3QZ6E6s04FYUKAzxBzE7nAf5R8ISkeBf
WOiXCHMDgsyhK3L4z8i4bCLoC2KZeriBDvmWfjKts5wqwCXSO595BxxrxMrFJWGhbEDiMblHrahk
1dV00VqhSEZp274HCvytfOuje0e6gsYiOk9Il0bdfR3T8lOjWkzEGMAP7rBTdSzSfpm04rNgnr3O
bsBnMNVVIg/v4EbS/6Uqm0grO3l+seraZMs5PibTQg1gAjanEeiuDiaCp+XdiUHpsiMakgf5AJEF
GWm8mumxzKi/1y5aZ1P+EYz+sw75KIOl7WsntSq2s8JWdjyE5viTj7zTyd31DXweUOKnRGVr5lEu
oFU+T8gdGzl3AYP1lPnHc1nsy2QKKR7zSJBVFCusob3LgExy6gFsMeKo+vo3tT4nBappRYbolu9t
aj/c+VEGp4pQEhEKqQYCMMjzmn6pIT3n6U9YdDyhiOConINOh2NwWtCoRNAkf0SDTIfEq6GT88iq
LCvgsNElGtYfIokZO+W+PllgbmOHrtT+9XSWHja5knwoij1osB09hQ1MgFtNW+jrN5NxRSdAeoRq
yGkZdPFFoXjN+g/LY9KnvRXzxycxIS9MbhXYhq+yEDqrxbhP/OgrKxjU63Jc8hbICp79HhKNaSF9
VeRjIvRZ8TaBlMv4bepPOvuGrh0O6NKWPrOaR+lA9SjKWhlqRZoojQYLF23G1o+UnJx4AOJLSEgb
MoIhihvfBFv8ZeZTGPHAhSLujfFZvn5eOjjV9axCkGrHNK91eekngDqOFIxtpEzbwaZzf6uJwxHe
FIftSDAbTbIqBt/1ptVPeHxBQ+cZG8I3C4qrjR9oY8RbCTHqNAJ1+5NHWAxIXexgglJyXpsexpyQ
jcN9YeEgN98rtLhu+M5GaJhOdekyd9xYuGn+THrLVwaMJrCBICgxJPIyY1XIHaq8AA/CjZyLoDoL
kYTfxhYqNZbkLV54FFmEuxVnZa98jvZN9IXFvhkIM+r/6WtmoGq3XBMWuRHZKKU/pBLozTn3D7Kh
FMmy4PlTPrIm+3evRIXDqjyAHBgCs7vdfuaxlItZQ8cP92p/JiZFooWg64xYvYFGsWQxWbLNHNiZ
dwigveBw8lDbAOjJ3YMkEaI6ZrLAkL4729Vt0i5N/VHjzRk6pONgxpXzpFkV4lKaf9Vgn9ijfaEk
+G21VEyILMHNC/8SotC4LFp0BmxTfILrL1TlvNwXzVl9UoxNnVx6TBjBCKrHghNKmrekUFllPrbc
ywGvNAWA+MpDg2qefRObsyj+MY331DzzZZvoR9HoTZ7b7t6QBqG354g9YNO5D17mgbjc8/mHi+Cl
z535zlYhT5+V9MPvTs54JB+tGSVH8iXH9ElJ01MIFJPW+qFUIhJsqt+xzxZW+q3ZPOrDUZWQ7Zl4
q/ahpNH12NEqPZ0WWI+ol7ywJbYn2zAAslZ5nKfiXcHORXgCqU9U6xw/qmh2sBbJ1tUA+Tbvf1Js
NrIadRvSe7tZl3F4LjHZMaO71dATEQ9SR+XBadMvRT2pa570pMSFGpMv1c0OfjzgOjzvTGvc5+M1
89jdEWpvwjqGYJGf4spZeUq45vEwnI/ciZbS4Vs4zUXFi8Z5rFg7Zf5r7NduNAE3r/54Mo1y2dXa
s0kYTkK9KFjzY4KusgcZ8UOK2Co74A2ySM8IaclUGB4Sf5VNRAXIOiEknCFEaO8eLBIdmLy1vNjL
+9/RWxvY4PXTzK4PKMh0D2MNhGqbpAXWD95PalSHIqLJ861PA++gKYBCTbrIQ05U4Wvut3jO+s1v
hrTXqL2Db02U0QmGTU7zvgY7gsMS25BkHZ5tts+Fsi84cGZImpG1AojUZ7xifGVRaQgn6PAQQ9lN
x+Z1JDvKE1xD/QMtww6gX1cWqzk1Q4zMYKu6gBgseNIZhBkhochTY6wxcGXbmTYYHF13fElxaIXy
C48rtRnKwBLz4FU9yh5HunQjrV8gDE3FdjDqQ7KSVj0pnwcUyNH07gzDsY78lasNmI9Fz9pei7LN
mJHg2mRnLYQ6zfzH4mATt+azKMVlvzAGz1FVoWyxlMeJttQotQ2MG4JqbNDh2A+eqbAgEF5sc1JL
ijTVh4WMLAN9vlafGuyiV7NYtOTPCSQ7xsEmnbhbJmG2F7wq3VUJWOxZJg6RnPFQOUyeTZkHpIVO
ARUYD1I6S2kMXHc8KRUYs0KeOeEfc2h+0Txm5IUZ9s7Gsy0IDkIGIhVL9sjsWQdW24WuLVXsERwq
YulAsvNJccmXuQctLvx0RrQxDhM99JhsnhJqE/hjpJ0LNM0jUYIDnclgnRxqUD3cNe6kbOUMdnU6
gkbszfE38GHnO5xehK4vg/CejsjcnLvg5TS97rgRSbFK6lmtf2YDKgESy0cAoApbfiy7AuWkxmgT
vI+4wuUVg1wE1oIuykHbGcvCsthveE8lbjEd35cfPPpgfCGhYgkFwraRptPmRda4ifPqK50+bTbn
wAJ0ncS8J/fOMD4qzX7HzUjH1LcT2f/gbiyYNLK9sge0cqJ2zPYhm1/ZSid0mObA9qd4k5vjJPNr
Rc8bVbswf69HZNwC9lBQPCMlmAXqCh91Zv1MBMqONrGd7W2dj6sWxTqVUZ4onC2UrMcrL1mZ47zT
6YbU2d0a/QusNkgwIWsTCCsqeHdnwO4u473jhds+NzaBr20SKXAgmhDXyOxCKNzWzs7vdDrHjBGs
nPFeqvunNhouoP+rCjk64Z2Q/rN/p2bVHmrr3fP1nQrTBddMDEKwlNN/ei4qLgmQWHQYRK1trQdm
9YkmRaxdYOjJC+/O5lqDy1Gzan+ucBRtDGIeoaq12GEIjQtRjIOFceRc6xbztDhpn8piujYaB014
44vLoCJUuWyqj07xWPUEeqwz7GykKhnByaDREoTPH3Sk3vU6By5duE3+bibF3jXI+T4U03hi6BNu
nZmf6tkldsdtD/3KIhnyn/iZeAfgGIHCuZLzKkAGojy5TB2VDHqy18a9sCGXgnOwUvQH217pg7u0
lXsOnt3M+SmJ3NOsZ7tN7nm/QCQrhoyR9t8etqaPZSjuKCfhD1Ch6L4Bp52Y0FN6RO8+gb9knOay
l8HSLBvY/CQfrYePB/C0EX4a5bxMwIMxw3wwyNYG/vivTaFs8wPtTxaNs/JKWFINHWx0n/seZtGG
EtuxdG8En6LtABCx8HYJ849+LNn4mmtVd5gox52p8dpV+wS7OpF0O1GLdR2tBE5sTkXK8kCusNfd
k4ShKvBW+XibWNM4DjqB6jH4nZXuPhMfmPEoO8h5ImDVuZhgE6qfg/njG/lziQW5gWOyV0Vbwagy
guFaI11OIQphGICRZzF52e1bnPngi7F3SbtvoqBXEWLgEF8GF4OEsYA5PBO5VcJrjwC3uH45xXzI
7EPK6g+cxB/WBf6C/tHDIbGo/Cd1zE/2tmk2eLzwX35fNTBprz1XVP0AlhBg3eJ3anl7kRE1dUGW
EP/bNPEreiLJg2IK4ed1hGPzFZPmivZaob6NCpB2SV1ixbjKS7Eu8ngWx7Fc81S3g/ZkBwer1P8m
Jz60rfne/RbUbb5RoplcGo72NCKcAu9X+7+KFmBCr4Sv/CJSUekhgifWhgRh9rYOEVaTlwIsO/lr
qyYrAzR0JiWoca1XGbg1rmRF2LMCr65R7yYTYB7gVV/Yd1a3NZNhjjcIwd+QYHCHBs1N0cEbYrJW
Xh2bG/4G1yxW7pARYmhtXkxDN0b4w7BeKyDBIumP8r+qnR8UE6FOV+FWGKztai3m8d6ckzY2rhOY
Cq1NgxS48Ljmla0wCjCHDI1zKphwM2qT4S3kesLzhe7m4O6Ypw82ZNXIe7WBeTln5dKzaJ1DF2Mq
KiSaLpobPpQCC2coPfihP3wbspCBCCSMkmYvPJKs2gf+p2ndOmgUAvu45hdZMGoESs6fTbHT9fu1
V46w2WgTqPx8s9hcb9i04sIwYDrBZGjfOFA5/8dpI1+acxScBx1ruhJojHVPHRYrj4BHRfnz5zVg
GhDtF0HpK+CgmJzu5AL5l5TZYUaA58lWnZRU6zTDq+PT8t1AyHuQL10TU8w/Z8JXKC0SqfMTOwc7
6Z7UIl7N8Rs+ev9mKfLeuhsXxa/204Tig9Octf0D3aP7gw3o2oCy5oCMw6tcql62CQuIq8rWKNeQ
uh8slbkOxpe9k387wVqIP79ggSHXBOdY8BKPnaybsaBEy6SUebEtIwGzVOui67a9bqoMJW0T2Bci
VLtN63xkfksKGRt/B5xfIQHKSnY9zxzuGPSOpHHtDeDzKhVwT6e+j0qMpDpDF1VnW98zbiV+sz7P
kYm5kA2kY5sID9xm7bXHoXbxC8MfmjWxkL/7FVx1Hzeu9joRA0HP1Lv/KPALZ8CuUHXXTGszTXNs
OTdvpq2DSDjrSANQjdbYBjqF8jiH05kzaufKrGSVv5CdEdOzHwkmgKwQq9qwq/6Zm6iqsVTc/jL7
TAIW9OIQj5Kk2alh8vFYoExMpdkCyCWawsJUyFKXEfcT4EDItKV7pyLoRkjARX/oIkBSq3yP2Z4R
8ruc9/Vcr8mLXNjuuPT4TPrkHmO3/Z6bWqzkH7KB1gUQn+QanPkwWsdeeSgeaBv/X6TwqyKkeD+S
42X2bAITel4WEia2CPm7ge4A1h4f7dePn+rgcbYgh5I6CwmRA2+bTy+Vfg/Yw0f2izYMRE+tqxb4
x/vKQmRiB7nmGCrYEO65+LlDNvaW2QOzO25h/0he8tZUzE1fOm9gRIykFrtM5HMGogsNIsIXXRfC
UO0pzz+au21eoMZEbB7BO2esD+uzyiapJCcOEsmiVHQY7g9Dybc54rFc3QILWR1HiKpaG3dIz1RL
m2cVeyTNvSkYa7A8W/deAeyp/oQh/G7wpbgm5M43lrX+2MDwts7wOF2rfsxH0rQxs98mIziX7q0K
uNIJu3pQkH/cvXBb1U9Wi4Gcu3XnU88jCPfcrBYF9lLWhsVOw84AA8BF3rWojUHoebJaWBgZrks+
02XPjNyqd8g30XUEN6PCZs1NBricBRcgNwu+hYmxTKyzAtbhNy3gjc9Rjkwfm7aTrHhUQ3tQpxJc
DN1J067MhI0CcU0ZPLkeg5LgSzUw/F8HLwmtIiM36zuIJMJHzW22MMHeTG/ycECgN2fg1WzjI4b6
TM0TxFcNTU5hvGqEy2QwuGpIOJjvYrRFShqOcumtTbNdOxQrWRQ49E5ik1OwiY/b+NgG5WkgviB2
Q2IErWVUpbBuA0TloT4se89hJuLAZucj5Pks07cXR0PrHOokL1ZPbmAtM5j/ZA4aEyF2Ov48aG68
9s/znxvS15h42EW7dZtBHba55s3e9cYLMWlfSQ6JsbYVXqxEX0HZfKnyYqfTDNUe2GOvQ1s8yRhu
0+IaZAjFWrkeig6x0F62c1HybPO7EvZQxfrWN5tLY0w7odh7ecJMZz65ukyjiUHpi7aKa35ETCFs
bw5Een5Ku8mDK/TkQvOWVU5QWZ7iT2P6u2lQX9zOAHAv31VA8tHx+4VmvsbBOu2cqw57hLOhmy99
yhtdZvN+tNhjsvumezoLNbhJcPYMV7Y67GC4YaciIDnCHRZZOdTeqQc64PZgqZu066Qy150ZPzXJ
2KKbxzRq8E+FLWpmQ/9VwuwlqMGpB9rHkKFECnYGJT5FZzQxbeDQFO7y+m8uSaCYFMNlzi+vtK6A
8Lw9E/j3jMSoitW9NyTbMkNIzOQUY0cwvySk7hUh7qEwqoJogAfBRXVHkmOrS6Nj3sErNkOSrM2p
2hpOSCJftTKbE0FCIylVEDcJKnMMkmFiJTlwkJWWUTHGsAC24Dj7b14F7hoh349S96MnL96Ys2PP
4BeX07kA3F6wEQ9jd0ndMPCZzVPEkgSOqog6ZhBN6SSwHl2bmJcV+gBtGWAHcm9eKC8d2GhGS+Qw
uIQtgkymYzaOhqYd9VMuTAkPe+r2j4tNp9+v3YJdVYGl6kiCvJG+ldq0h5tQ5/PRNglS4sLGrLCK
QYjkdAVu7OBiE2zDAjHhAcW3m4SAl3evufWpIwcEWweM3OiFGg4NeoVqYriPddw19zGcg7iOL6ob
vyLvzZ11WkewWQURh9fAkriMXcyp55OWhkhf5l3bepAo8PcTqgMZVIqerZDD+2SXezoGYE35JGY2
TOD0cl17StD02i8DvLQsbt5no9y7IULzwGo2aT/jEIlJ2DEwZL9lbDwxdCLBI3GDi29f457NSPBm
UpnVJHQe2LScB4hYf+N0qx34OhSW9wz5f6QVkL9nErCa7lFXyAsCULBTAidxssebAOOmQC0+Au8c
T2erzZN1q+19QkcM57Xqxl87IASB9LmMZmxE8NVW/tb03ix33U1wm30EHTRKPhTRYNAwCN3U5BoY
uNMmtIPBiCTZSMEH5mhc2JZ7UBD3Y1WTszoUmveUxcx/sObyv8HGoHESft1j1mtsillo8ZwLp95j
94MV5TYhSKdvj4mlHWnzZ3AoxQXjZx3H+ogGlWa/Zk3CE+PxronbcZQRPx0ED42bQhPLKxN5J9kt
RQiWKWzc8uJ7NMFjDc8TUUhKr9Hq8HIxukVYwK/2zKb1vbEcWuBj1QWPAYepC6Gx846aeXVUDjg2
Wg5zuKWDEJNjcapVF9Z9s8fnTRbcWJ+BiRBDxgBo6gN/u3ihsyDEYFWQP2ZyXwY2FrW4vL/H/fw9
xPjvdLj2AFDGnDiuX3+XrU90jHdvhux38Fu8m4+CH2Dct+042juv+dK05rPT7B+jxE1SyzOAXPhR
Onb5bTIvg6NtQ4Ka3U2NaFMn5p1HZ2RCrF/zLhRiseDuNMqLsHsGMRYFIz0PTkcLcR7OJo1oguwg
9D/8Ctt8eOsj60q1m/wLlFSI0Vwt7ZSUzrHDkwJ83PO7NxOcNPdeizA6Z/X8H02iVLe9Y+yr2tpD
NFwqfFCAoVfNMV5QNSXtJg/1DTOcPiMTtUESsS90rVX9hBNpx6vuJ6QzFM4qaZoFaAEGly1KH988
lVO50ru/bssIPrPv1ZrpzStm4tzTlbyztZntTcbjlJ2yQcqyXXIAC30BOWcvBpD22TajQ4sI2B6f
KRlYWyOBQogVenuvMB/XsqqBuExCMm+ciulgTYNshltfcXe4Fn/nIJBCsbOvYOsxtAoSgPCsQw5B
x4GX+q4GAZ1cb6ll28hhKuqcc8ukPbP2yEC7UXHZQ06mDF0HS5m43QcT91/bixFLwUnWMy0Rl/k0
X+3OeRrUYWGP2W8LP6Ftr012Kr2TQ7Rw3+wmYnZClSWIs8B5elUqRFDyZgbJia2rcOJLWF911Z/m
WleXo0esB0Ywc/45sZr3jTtCwXq6KixOynOCbiHOYMiionLg7SHMMqxfRNATC3c1IeuF8J8gRnrW
A/v3hiMJbAcLsoNj6cTyWD94Iz6L8An53hyt+RERywg8YTeZJLFZc7UJmh0WamS0uT+x88ztp8HO
6meOXMhaA9F3zXtL5zMk/RHzY8YvLyngMujLKB+eXP+txqEN57WBSdivXvOofFbt6qC6xsEbOJaD
3LyR+LdzEqj2fruqdT9d2Fn4aefRTlcjggd7ujup24jEQJBggOgDTIHE4nZrIziGw/oP2mmOzYD6
AbSN7PZ73KtYp+Ssb2KLKBiLMcd6ODsqd4qL4WMdnuzYfbOJdNv8yagcrJAm9WpA28hnnAUAYQK+
qOOTBETAWuPDKx5G4Axjrw5JBzs1+dITqgoJdCxCnRbJ8MrOCIqaT8pwS3keFed5VK8MNLj7oc/i
+KEx1eNJDhcCk5hE67vSQLy3mAIYpVAiTFofsOWH7g/VpWMNHY72kSk50zeGzE12iq6cbNcZ4nr/
1cfpC7vqlYGsi63LA3aAq7iZjjPE456tDogvGy8kDJzn2XQeKPCWAWWB/TVQB5Ciz1Eu2LyZFyBg
K9b+BLBiuwQGwHCthXjLROfeuGR0tUToqjS0RrH3EccoJMLCRjKL6Ni12B+gODJD/bux2r/RzvZO
QoSk5cY9HcaCFGdI/c0sLFT7pLJuTLDmSK11TA2uDB3f26o9Ej91sv5SVNCay6AxEhvsXUuWjylC
VP/fCXibeUHJi102VnCM0xix9Ufjx692zDoS6pyf3/genzKGxLakvEMi9t3nElejacbkKWXyjhJZ
2ixSgg7Ah7DrQcpgoYjq04s5GrikY/8tlORpO0NdSUaaOIviCHFkn7D0rErvNjf3Ah2xap0GKHsW
Z52t2BtZbWtpvbPZovQoWfqiOKqLxB4/m/YLf81l3HlLVY8vc4t7Pi7UNTyuDmFKGWP0irn8o6ri
pVpgJ+Rhb4XnVRJcEuGmgjo01STsqVKBlw4YMHJz/wKEMAURdDH0tGAPlKLCatXnS2G/aTzAjcau
Y3CAabCPSnWy1KLxwoGeYWot7ZgFPQucRHSJA0xhIejU6cuQfkTR2p1wTczLlaHaj2AGE+pUvHNh
b1vwaeucF9+6J2iKpFLDSViUkb+ELCsgT2AE2y7NVyQzseh2r5bbH1EvPqAbPSd82WHEwNeivvnI
VaCCxDXcwYlUitPMOituzOVQPVvzNQj/wTwUy4cZPlSW3wICzvkHhFlvWW9qxFbnJsCTBr2fGw9g
K0kUIwycgPrZT8QjseobTn7+FsB8koeizEjuwUunyHZwjuFAVcjFVeyghfsJOIpVQN0ZGFyxGwTz
KSxgLMghg8YIhVCR52enxTiK1MV+oifsMBpIibsskFCWTITlsPWwO+yHxwlCw9apcrDCERbKKfPZ
ZTjtktHVw88PxqmrH6PqGIeYOGFoya7tW6SZ/Zuv3sP8FjMPGmxLcmXRDS7eoUG5HwzCn8RFfqGW
uEaRraKhWUBZFdt/FZKDekmnMJFtke6dGt+QmO50nlAnLZT416BnUMf6p2o5vtHxjlbxmpMQPcE4
c5YxqWvxBKHavwQhOQ8TIEPcQ8LvHlW2S43+GeEUJe/hPDUtvP+bhpNcny70MGayNd9czKJ56M/N
VP12XruMnUuMFWmiDoc2D3ZCXybrYKXxqRW2xAp8Oa57qmESNjwr9pU8HdhIn1VqaFtnoutCmUEr
0I4U46mmPOB9kVMRgAOgF67zJ65naH8ljbWuQswzegzPkvEDQTKwtLZSXWXtVRCGwn0KLDqMr/j9
Ym0Ps4eHjExoaMbAfN70qJbACN7wGfrgDsRhKlG8IENuVZTVNu8p4r31jc0+Ccok2COetGCmMflz
eO1GcAMoGjaYS+8g8+GlrILmKXDotsKVQDwWQaSgN1kK3I2rLb4MWfBd8mJAiiUMop/w2t4UEQL1
Eg996EyuvcvcdpW0e6lrpVnuNUjP5JagfdmqNP6k7bZa+tLo/0BMmY60lqMOkj18y/omIKVmwOug
DTQ/EbS7w90LXhCous3FHTwO4RONTAXnVaG/bXhfeAmYgZgT8uF5mPt3TrWZBw5KJ8FLf3bGGXeb
HLw6SMjh1ADetUEzMv2q9nxK2k/H+tRqiKNq6D30sXKoMHsw8YcZ3bOA0MIm51MkZH/6MLZ642/y
oThMLw66ZKLr2/CttYxnwVJH65uopte5Vhe2ds2J8+RjGSD6Tnfy56+IA77Cwq9wsdMheFVnkpGy
L+dgn4KBO/AEpRkrsW8Z3V8rrw9han6og7oc+muuXHlLlASxXLCXm8Zpl5knmlMI3T7/vBkGB5ZG
jkNr3Zr6ilhNnCOc9DFTxfK+ZV2b2YDPXDj+RjfXG/mk/z5JiTNO/MoKJu13JoniPOYsCXLFW/OU
u57Jin88ErSWFFv5BXQnEU5Y88C0528xAKFJI3jxTRSpys7u+5Oqtd91fOyblaYfseJdqHstdNZ1
7PPK8V534SruH4JHJenX0bxIM3dXF5+tGXwm/ZVgsAqSt6Ksy5TdvfPrWDjnx7t4fJeKVzwGuOuO
02HSmlU5P83aX9msoqj9NGB8whha8DuvoNWUkM+MOENcgTgQzYZYxIJB1tiYmxIWluguV24KK2lt
1Psqfs+gk1seKdmdtQ3xiXGGkv1Tc5r2A1q6pHiy3Us7I29Qm9UYQnJrzZcZf90g2bbYQBXpydab
PUEWN5/1pU6tUiekSNa0tmFNqTrUSnlQlN2o/4+k81pOXcnC8BOpSjncgkAgDBhssPGNyt42yjnr
6efrMxczZ5d3AITUvfqPeMBOdUkJp7Ovgre4Ud/Q9acsy3SHjbCgA1MCppXFd5yXJiD5LTAOKpru
SWDD6T4uq51pEFMpERHIXW0vw7a1el+aeX3OlwDSkkz+MX4IekJ75WlaP3JN6nKBkJd9LqardJqE
FiNYkZzAJIpNAqrTYYWQkVDNPWSgN6ThDTKs5rxYGxuLwz2/PQfpS4FuxYBubrR3i2mhR1ImLSq8
0E68eD2QvDV9dQhDih5jLsnmTgQ+/BsF69bC2kjLN2EovEeSPiBENZMiShAw3X7WzhGvSq28WUlB
shcQcFoOnhnLrt2r/6QY67jyDJB60v64Sp2/kkaSZ+88u5gIVPpCSTOZO2qBvKkh64f6Sfg47Wg3
u4xGktB+in9JnLoCYAPwWkA+pbxbLSag3jO6+4yJCIUQG1Puak3lTu1aZfBBfSxsKDQ/0YPnW+xE
6hj4RtN5Q59uFqiQtOhdMyVHKGm4HfeNyFd4zXDrAqwKgZuG176W7wnq+FrAGaG10fJwL6sLcSnd
Vtpz0qOOxiU25DWEo9Vz7TCCImflj1EhhIofVWUPa2n27Ympoy0egi2L45pb8pH2wa7DQZMb3cWM
asEZvkx4nKNRw+pI2pTww6G8CFLpRzzthVm+62r71sxMksStkRIh5PomrvOiI50cOXhEQXC1ALAs
AepBJrzvLrGg2WNme6zGKJWxpeLSCtqfMI/IfHgqCHy51BnlU/iFM/ziezzkIlJAHECh8nP0F4X+
HzbSRPRS9FvgNQGptWSJgL1re1ZudoFQsoHWL3lEY87yNb/X5l3o45spuK2lMnyd4XxUeUNcwr3o
ONt1nR+0Wu/Oc/hShLo7JCA1OpFlfNuMRSCIlUpuNLQZlenuLFWX2qDusCScA9Ar+jdR3odPiyGU
RWBS36QmR/FFsCLBUGNa/msd+bXquEQW4iFc6b2i7bNsmw7lI9S1j7yAUrUJZWHjCtuNpRI5aBI9
3ZMNy2CNfr4JbkpvMiQwSC3LfkiLS9PnO7XPrrKu7akChrB6Umd1jaf+A9Da1WJrS4ErglJ93RAW
XkDE61W3aVGq68qPubhMTmGpeLXm7LoIP8HCQIucyeZsj2zzv7JmsrQIeironbiVkGpdtiAR8/p2
L6l+x+HJTm8NKoyCCWCQOVagj+L768AWQ0HjELoj38t/k+PspOA0F1g5uOO4Vfn6HSROOuB/OiVb
zcuR0rdtja7iq03TTwcvb4Fx0rE+JVNFxcV2X+r1Y6KRVjIYzvRCi9DfDQfAxbM5Ge8zHeK/Mc4j
IccmkWGF1OaGQdyfHMJSchz/w+OiIXFjq+PckTi3Bv7TibcN+7z8DCTjUJXbVKMkWLkZ5BrbpMVP
Y7wvCmobynubE5jWVuts2GAHrfP8s277D3QDg3qPtIXBHza2egfhVq3lbZzavZ0r4FfwK2V+7MIW
CQWJh4iV2M5tXUbatiBM7LZj8jmM6Xmh21eSlRed40+D+TXla7fR/xNhpi6uNb4Vf0X4PUisIEe+
geLEL1sy7SFTR08c6nW4Q6Qi8nPE0QPoi+E9Dshuy8j/BTuSZxsHnwV03594QDiveTLoUSdYU/qR
R54XibJZ2TrPOVXZXhcSAWlQECxFbJmHijNvqks3zTlj+e4cDtSgyyt1Qs2p2l9FAFmVn8QBeyHl
eNz26TNt+u00048r45Dxog53kZMdDQF7V96oWshrL5Y5UfOyby3r2Leoaq5AxpoBb8N5ObUDym8/
qOFgZ1V2iX3QRG4rAqwBialWJW6Expf8KsRq+a53cO7Zxl5BV6aWL2iC46on/OIHAzoEX7wm0EsF
bIiGr7o3bmPsCqiA0UdGLaaiwISeKfv5XVGyrUaNeyTRsw2ZIDNA1wqmBOQvIGzZ4k7d0+QVGE+t
7l4gLa3REjVddu2HjgPPpkKhwg2TluchrF6nUH4ziYuH0pBg6Bf7Fe98N49u2k5YvoudLsOAJLr9
FtvJJuZpb+OvgLFGL9VNkJNUrha7fjFRO7CNkyRf8xkwELMVhAXBUjbqZPmTx6bv6qMGeldi3DJk
TzEIqcEDgQtsWdwypNqP7S0MhKW1lhiWNMhCyk5qqNPK9iQ7OEr8gIJnWwULItDChzRtCBoYvREw
q9rowxGqEHcvEcvPMYKlsZ+2SGpZPkHDINNqILycU2yS/bXIs+aEkZ4Ri/Y1i5Nod8RJGIIrgc5y
LQvub+PSDDG3yrxp7Vv5zyyPgDVMKa/aXG9eErK+VIKWW9P6xK5hOc5GGmpcFRebCmonpmHytTVU
lLOkXWj//Z5OMg/880AHkfjwA6mbcnwQUC2rUbOT829es+pLoiKJmVD63zb7pvOgGG8ShXIB+als
1HIAuSqPXhTap06bLvECzSsnrs4MLs7Vk+Fn2n7MISJ+JN14Zd5KgPr+sxcr0lWSl7UsW9u2gQyX
Q7QEyVYnziOUPNNijS3SbFvlz5HtPW0f8zRegXLuZQFrT7scAr8Ete3AM0f9yhi+liOJqRydawax
0I/D8gL8ZiaHvFF8ho++Da+RafwYKu6OGmNQxW3V5AZ4nlFbGEiTF8uooMRLSBJpwzP5pZUZvXSi
WvSKB1ZgBxKAAHjKQKdxiu0pZfCgY4vDyI9WV3w4Zz/l81bkxTnWQeT/zGnFsFWiu4X34DES/7Vg
C9ETHXt0BZlx0qZ3m04ihEijRTP1zVx+rN7ZkO9TcoHUuNrUZfEZE2DgJPch1/4JbY0ZP1A9Qeh0
+T97Vi/TsYdM03nahC9rtkq2ryh0e6KbBf1Ss+axoM0eNzJLX138DFG9Vw0W7vYjXghn4x+L47Mm
ofCQSyoVrD9+1AL28B/+UlINV8EhIGk+tc0NuBU1lXKKa5ZSETlTTVcTwRNz6MiRas4OuTHg4U/3
spVrG1s/NROpj6X0UqbGdqnfRMmQvPDFAM6NxTcYgApdU43QPNN5sGhqwHatQU1NRLMnmONbHW7i
WfRPhsimHdcq5ejsvHuxkg1ysZXZXVEaY+LJlqsk1ajnkS/w0GsEB/YVjFdTnlQEqrEW+cFsfvdS
8iLxyJUFCUOksYJpSUXhmj3ddKgITQXp1FD7GlE6qdF4ChqAKC4R5KBORFpUaZ5aUEiezJiFn6OV
/7dhg6qJQ6ioPxtj7hzOhzb8WC7IBIkqF6hNHX2VrNb+FIV7Y2TCKarh2wTcslhEY+ZEqZLdlG2q
jR9MqSFBkuKYzvo7ovHTSYimP1h/wnBzKkerJFg1AUGOXQ0YzWm1AaiiGaGcsNeid2WanmPahm/O
XwAbo4wEC00XjvGojikjo0qdhaPGpfQnFv2qR79hVz1ehAm2QXnJrWHvmBFwYEimMJBauSC9Kpqb
XSgYfpKoxShsrVKMDzomCCgauKKyGzZ5tWyFkA3AxgFU5wVhNITEfbL+JrW+jdarOqYkAIAg7UHS
8E4ioupD/cjeKC5vacID01BnNDyRMxh+VLhOprthtdPIYwEel8svYZQDeeMABXkkvMP2KgguBIb9
J/RtuwvLulFYO9FvN4VnK659R9M2XezzEco88/QKWxUHX4JkyHiSXPDjFq0xx9e1jrU+KGH1rWDB
XSYPm5EAC4v+ccOK9/rcb2P2Zi5/qDwgXjdYSIjnGm62gVnSTD5VkbcP7wMAWanjesRB5tD9bgbo
MxT8qirpE9Nj7oNDmsubNCROCKBdQ7XBIM0pi4fp/3CQcTMH4g/qTgyn460Fk+vG2TfDnspa9HXv
bJni/qXmLQ+/hANx0aL3NNbPoXqaGo5JwF/kvgSV5solfWXlsQ3RYFshQSZ6tgf+wj4TRt/OMJxM
3jZxlzH5UkTXxfikAcwmXA5RjLgwBGSMxSe3Lk5u7nqA61mBO/gPWqLauzcijyez4CGocmAmPgwt
stCXjMqWvpfy50Q+TjFv7MGQN4bat9srfIxPNB663gQPvTZsB46yuNeMjWHIr+TeRWH/nrQhuruM
aL6/llhLp/yKVKG1EpYAUA5pMskkio7ij5VYtcTit0j5l5lf0/6o7tNZOnJecFj87H54ASqjKSFH
LDVsmU3aIWKfvMWT5TL8tIhlOfTn4UEJ+60GCjUtKDFJRGET9ahLv5HihIoiwd6nWrSUYoSLnhlw
rdVRsofnwlkswmq+2gXTZ+bBSzHzfzgEXklDcGj4zdGkHGokbgJdteXQpAesmpUkvVF0IVebQWoW
blcJv7JaIv4dPgeE3dkYf8gmyFXfE04yWj950GzDANEFt6WGocUUB2iTvCh6qhqOgiNrlUxpzpIN
1ySzXDgSfyycY6Acqh7Xo/PioJls+X5zmWwA8k9Ai2xXYlmtVekZ8n3GrfZDZsDK0ZdNV6dviy6E
0zWle9bRDApM9s2BKipg7/BF9CZJHsrZVU9zwbD8tRkp9PyDy8y0xQ3q9VL6VbagkVIXXJYluzmB
tklr88QqUiAxc+zKtSsVwQHbM3N0XD2TWYD+f4X9p7LAJHmjI2AjL6SYrjM3ZYunvqDASccUKlW+
PFNq5OsKcRymhsE9PqL8osEIjbaVRa7TfjBTIY7iCSaxXun+WKmJvEMI36BRBJTmEfGQOKZjLWY5
BN8Ib9dZVuzZAy1JPdtUQOp4TBD5geaiZs6bW07UwaSyo/Ae8ohc0QwpgLoNxBm1I2INnbFDjzFz
YD8PWyX4XIKDo/sphOpoGaxrp1H9o5M4I8Q+0Jni1li2Ws7UNqaROXoVKHURNbA/uleArFl6jIzy
pAIciz3XzLmv0VJXBYk1igBxJoTaSrlpnYhZiyTHm4CJiItwbSU66JzmSwmfKVzkVIQ7G9JXsx5q
a/+KCZSxbwG1jJqXJU7286SiG7/JCGJNTk1a4OnYEEBnSl39YZB14JqmCvxJUzYqPuoujlxxOR3e
ZgK+2kGHtZqKWxzNydgj+UJhD4ogFZsWAnVWODuLVCDDvIu4VBETOLHaMbZX3ZsmUk9EDKjlNna4
5ZfCLKQl+H6EMMptn1n7yfeZLkR9lxwBFWX4mOZ/WXYxTPXw30QXNEdGSEEQJhR6MY6TLbQPIn+s
RgahByCUeLsR/yvDP8X0JQRDQQYIWIGk3rgFWB1k47WbrGMYOCRQ+Px4mK5arMB1Brs4FwcxBs05
keGB4YGsWz7RFlM6W9O8jZ0nyCXxvvuIytmWbwzX9hK6LLgYpjG74BJC/4NRZcgJDabhUsKYNWv3
AvVXWCBPaWssdQ3Wxyk79jA5ISHpqu8U8ofaBeDhzaYkkEpRKI1pDJA8Z73A8nBXCdNAhi59oQcw
YwdoJ/6YSYg3WqHYbrZjpq6q6iyiBlNyCvkgpmuVH7ki4ntyxJl7vAyOwVFFujI0H7iQc78p//iI
szVRJKJQtMypCULIbDNfXuBrM2+UDpli0mc++QF8iIDXBMwWM/Zoc7lvi8+Ovhq2brHVC9kDRfFr
ManYGJGIvR4aVC4EdA0yblmCnwBMGIV7lEaMXeTWgTnPQsyS/iFBj/uLuSC7I0+c1JDJJHUrM1xC
+NyaJJA8rS9aM+xwCGo8xlO5vOiVcsS3thNfhRjztUy7GaF1JeABMUL9gvaI/K/iJssKXhGeu+Zv
Ru8kzGPNH69ppKRx0XE//REvKPbcKrrMHALFXD/PiP/APcMbcnauBNMbyu+JINMaXat40+MwfiMc
F6Ey4yC9MG6Iur5BI59a20aSgqXhSxjcUEsIFNESGXQLa8A47UQoh/TEsK6XpV8i+0+EmxgMeSq9
sLiZBUJVVqrkr9b1h0hSKPsnbgEICbzwyR0iFL05Qxg3cU6wOjgDPzLFpgqPUG6WXPMCWzyst6Hn
oBShKo9OOftZxorYlCFpT/a6n0jKTO4uQlZCGG+IWtTiOTfaS0h65ndtGFtZghZKQYdbf8oQPSAI
04nwX2ba25v2teAI1LJWMT4Ij8E0pqfUOAu5PateaeyxZpTDne9ACHk1CY1gdZ7EEFWoyovCiqWh
FFvguhgkxpKzMiMxEx6huuydETn9/+l5csypJlE9ZrW8xE2xGiR8hmC/Paf9hXxZwwDd0fedeRHL
aQFOQABe8dbYCf4/w1e4HpGQ1hnyo1Hr56iqXlkG730Fjb5oG13BfihGsejSZlRYOPBPxE3xztio
yhzQxyBlAXCpGb3CitZz3ZIbbW577dgUEDLlH9xSoVvnJL1aLbBueG+k94BLoyD4jYGBZ0Jy4zse
H8QWGBr0Eg1osDF5lDD7rThDk7zB1oN6IWDmh4vjq+k93drFinSp8tcJEjZj6J5m86gYzk/ocJMf
MyR2KxSz64y44Y6yTctwu7yDJKMXOJXZlcdL0THfue08rg1YZrg807pkHdKuyBBBr5Y3914bVjQT
XrlJ6S/iDseGHpIlHJqeURnfEmaT2qlPFLZKJSq1aB1GUHzilkxEyziOEq5U0+KsjbN9J1xlDe+r
dBr3iRLYFe+XnJg/iVgedskagLaLg5+mF3EvdrvJegdwl3sSSRM77BD3+1kACdEj6jh4NzFdOtTb
L/8UAWfKiaAkYC/UJPytlO40pRS5lN8ZTHm8sI0TQ1M3N8ZDcV9Vjx7yp0MsYrCMknYmEc8IrEN7
/dHSP22nWwfxHcm6HdfvU1+7E5kdgUESTA1MKcb/9hJOF8kq9xOiNCIQUIQZlNTp3LERWrxjpAL9
OOVMvUMW+Pg8tr1tnaOw/qi0Zj+rE+YaYlTSraWp6wHcWBp1vPHeiM/PyV9VIFjUAIjtOJRy0WLO
6EHrghIxeWUgffAF/UaKm09pVq+6pbylKeJuVScIVIcrH6QJsXLtmioQN49rC0GHD+rf2CibLgve
G8MhyslZV0RrsH/fO4JdKAcMa89JMXpkBhGEAyjvjrYNjscwWchvWj9XUZUzY6h5tXeEaOYbuQMO
WXq/BmljP4fkOprDqoRcMRTMPQFSPniQTRkHbDPbuL6H6tEiYGkJZb/pDmrITnOu2PBziKORy62j
KntGMLddSF8tKpfOvqrHrLmgGOIPzC1SGBSIQdV91PR5O/tG9Zxp8WVEjrIicE3WF1oW2/GYcLIn
9WNrTKOftOOONtCXnHUgIz+742wgd+bLwOqcL/GPI/Ek9FODjpqWl7T8SSWSARKNQqxw/Ozk6TgP
8YYNocAqxny449DKaUDD5zjirMnDl7kLAdrbQ12fzIXYgPyfWi8bFeen1NifYiGwvnqgAcNQyG9k
B54oXudG3dm0CLC4W/SXB5C/Tk40T3WPRGTs/D1k+7RH5C2f7P9mfaxpxO+MILXzpjNYGgXcPVaJ
RwSJcC70YbZd+k+ilcTdExQ4Hp0VoJhGTWxm2dsqnl8l46hG0kHrrWNAxsbQ7pQoo6urLt9C9RDo
hleOh6bl71fspQAq5Aj2FsWe2DyEDLdr8CPOeNsTZ/bGqD/0rXYBbhUwZBmdJXLsOekw68DwkpmP
Vw7WNbzd1JwyVxxuo4p1rfealpB1SfFNbTgxWmLtNX9s56W/OiO95gbUUNRifiaUMsSWdx54cIXc
NUHCUiP37TJ5m4Unec4giOxzjtuCF1dqB9uD6k0Zhzng6ejf9VOWVcIFcABHflxhap9ehJ+/S2R/
7qunM1D+3LafpYS9WMiqGAT1NiLql2RAMWsO3jSa27lrXzR7oKtiH3PmFbEKokUWDv+rzad1N6uH
UIXd1GeXDMdHS4SHhVCltP/sXQ8LOOBBbgoft6PB7Ss0flWqbXv1bk0orJtrmGlvjpXvhWWo5G5p
JIZbUJjJec9bNGKgj0RyHYSkTgzQSx9cYuXP0AB8Ixyh0p+CkLF7BigPCjQLtvphdpyoC0d+0630
0Jl+RcyadZL6u9ljxt90pTtd6pcQ9pMwzbWxKc4hmM1Bbv3eMwkrWyUvDnJHRNR3bRfzjfeXhNRq
671IP63NSA/8sEvpTKetaHAJ+uuBeAhQhd1woVQ59HdIldqV7nJgLdOthrunden4KF6ptMZVSpqx
Pry1ytv8sDbx3o6vRuZDk81UBoDKuYQQwQfhUnDIzPCRG+sV6RXcgatgL9zPaE5a5OV7R70ouAz3
qNIO9lN+1oQc9l6v7JPAW95Tzz5LHs+x5utuS/ilvAqPRnMQHJC0s0M/QnrgOjS1AokToEj4cHQv
ntGJTBt09kghl2vTXuM9xy0osGo3dy5u05JbgGorOnlKLBCb6DREF+JyQwo+KebhSEY6hzu/Fpbf
2Hi2V3V9qMlNV94rMCw0Hf2KWJQW0S1sRuBV2isyGpluScPlawBXPLeY8xBfyzu78xf1gaaAylIg
Fx3cYF05m+YWn9Nxq/xBwJrbKDxTxSlNmJCwmpmSFw44Zx7koJGmy3sl2hM93lejnPQ7LUBYU8i6
LQAPz9QHa+k7ERMUmuIUyS8jBcWr9BSeQKyoqSq2+lehrdFEpzuUE7y3snrhc/NtYw5PJX/hutp7
kkq0FIKQyXMF/66thp0GbrsA4F8k/EX6VgSSssbjOcU6YFHahxorIt+ZTmuGPBdxUnFC4oQkhsNV
vdeyD7ozc8Jx6KbjvrKqD/1dr93UWOtu9EOuEQ1w3HTOFT1KMr0E3aOoPSJARPmR8Kowf27bkXnM
AzUyY8QyAEHkVzKb78zh4qBSGDiWuTxzSrWJYGl3FWgKlDnDWOjWn9ohe/QesXSjhHB8NaJvd9NL
96Hj9dwhqcBUyQF1G3GKB87iNv9q9smDaZ4hKIMXOWA4Ux8did7n/h8qAYIbv/Tf1At9+QH/gqsM
swKDaqxuuXqQP7z8CB5LwIub27u2OToSMhzEFFszWJc/U79SHhrZkpD2I7PUBvhUVncFq9YPm8cg
amzGN3Vb8SRzh9IXxasEo1fad3PPw98VO8QBEkfC4R2ByGBjHIMfeZdQkOJ2wLvPFwkjw3k5os2x
/5fkrkJw4Fa55n64mxpXnN+3yzvvFi1QC+T07Sjih+jPDsE+ISCfsYTKRnZQn2OcthOSgXxNNt67
eF5Qqejij3AxudvRzBYPHKncgDXRDt9caInpQ9vzHjQ6BYRaZLuQHMJn9eJyaygb8jQa7RwU2yDe
GJvKfiuekDBFujMUn7gu1DImXVtsli640GKuNJ8nNvgtzg70KVcv3wa+ytWZH+Tbjw/NQLC9nseL
AoN5SAKCGbc8N3H/4P4WTK560A7F7wC4ovg2fjGgesYf4ilNl2Z1L7wkLeaiQ07jcoy4E9/SW/2i
B74+Dx4RTalYb0zjNUxPU4mGj/jjbRzukuFUxFvrB8gKsuCgxcwT5NB+ztF9qN5y7UoKlAUnEVCv
lbWnGhHk9Iq6sJhd40uxTg2GgxJQ9jWcXxkp2608nRZoYvpkQWH5ZNxtGYptlzO1jgoFvntDRCl0
YbaxLQ/kUS85LV8B2J0jyodQ3zTyJZ9fs+kcSBdFHJjJBdOu4fgxalfJepOHN/6/oq2HTJ3+Ntpn
zoMIDuKX0roFw0dV3hPlHbwStyT1j5BfJJQgMutvvAkswqPbL+S1sNvjOLilEodHMrT7gY6PO6Vu
JOawUC0W+94a3w1bCc/5zCO/GfXXVH1L8+sC66S5Gv5682Jzh80bEjPobw5I2E8YAf2JaZZS6SXx
h6fms6m1L+wj1iY/5teB2Sb0Aq9OXae/xyXw72c9fUbWA/VFxeXg+31DOwX5WeiebW5C9UNlRZa3
XLFMemEvGjb2G8+m0R44MUJEi6c5UTFErrRDGfl2uQWitpQb8UMxNMr8E3uWuqd2Au+tmog/zSgW
7HkwCWH41batTFalK1xXh/i4eDWLoe5aW+Nz7+UsgIq34oTDYEKcTRCcm294f81vt80PDzb/UkrE
RkQEoieTgMCGy/mEWNfzX61um3LfcY8HrlqsLd3vKi9OvOnQwnYcFWcLM6ii2JaoXXHjS079Bz3G
e9Ru5JmG6Y+ayi6L6Ux/a81ERIp3eDa0r6z/KyWxyob2vVO+vXby24RVfxl/SSNKF49MLeyF7Cnq
X+Fshx2vyfPckurnkdEN1wvuy4rrVH70wdmw/GTEa3ZkHHQc67EnfyxQ4jRT9BhpV9WmYgUsV+a7
Le1Z+rViZxbb8Ei65Oz+MwhGvfHq42v+2Tf74UntPbUXEbE+eEyCnY2imA6ulbFDRXnnyE9S3ntO
mXJ1ZO4AYiwoNSB5b6f4o7VjyFC8gRQGIugWt0rXuNt/CNkpzsr7SEoOxloilbbhjrEj3hkH1i4T
9HM3dIdqgIvfzjidFCLB/bj4Dt6j9FJ8YALkDRHDJ5EMdVKu2YeE8isA4kQjtKsJ90ZccOdOD/tH
7Bn611DsSucZmcjbV13pL1RvYX+rV+/apSYeKfrj5D+0axL3w3il/qL1tX9nlP0oMHfRB5+NRzNV
XOcIcIsPlswuZRtKe3gGLuy841KSrSN/YjdhzyUACdnO0dhgScWISCTmrS3If1rL/abP1vo7Ku9V
qK5A0jN7C0Hbi28Rv+NR457USCRRME8j8VqfWUFguxw4JhqKKIEgyxmSe9P5huynVGFLL3g+4IGQ
VAISMNGVkgUUzbnmZcKDIXZJNj9ypJClZIY3lbvpUCf/JmrjlbU97JChkUbkKBvW4zS500pgvCLX
DgyibHaE8CbbEbKdx5BB5ML6kT3ZyBJnG37lZM7Zq+TBMHMM9rbukqQcu8knouniYZ1HrL3vHQe/
1UKFGbJk9jJg03HHdFjAhk3GGa6bV7VfbWkn88zMfgKkCenwU/w2e+vcTDyoWyp3OuNE7fRaPXX7
ot/IeLwQLBLEJ3iEOD1kOl46GALXCNa0T8C6k2Rf2Bc0/TNC/d5lV7SVQ0+a02qAoip3+ewzmxLO
ymjav3Y79qWcpOzU5Z6YwNcxcGyLn8C+D+RO/kwadhQgHFTCdCERqeUio+Mom3CJP2w6y5n79oNH
+jUmDIR/V4gD/b8xt/rpevLCVywhVr9l8zaml5hgkE3FsqK75dGoOKbyjZjFlSI8mSqWymXfz0wq
59xo24+kgK7Z+H8ZgTnpMZnHqwqo/1t+tFuGvJnGRMW1f1n/2v4M5xH4VG1JO54oo9zpfLr1sI89
3gL4SU1qmcfNDsXBX7V8+r1AiEpPbS8qkK98Yhhsvh/RqfhZVjW+3J3VvJMc4nY85hhKEbDAw9Yr
QL8cLPVBcWsDZAS+sQ5Ukr95HD3U8JTLze+7xDc3kHcWEd1wQZSurdm2nXMeeuwZo7HJ8ZtEx6hF
jIhf+5UJ6CDLR4nniBNeY++INlA6v7ZddU0wT/1AW8PRu3rjqpUrKiLEd4RgcscJAaHRCNTNg+8O
L+Fprt+MX4EPc2RDLqi+KL9lfNaJIn5mD7hdwv+5jU5meVsOvRf7IfDSqvjgMnr5d2u59rN40BL0
O135YPkLK8Dic/hhxfzpv2G7bI6kdGwSsetZ+pZVPPHUyWO+DXfWmf3loD9km+ONoZ0j/KUUKrVk
wOxK2o6IfwBTOkTaTvtSH6FfEQbuk4Eig7bv0CNxAoCoI5BL3eT2pgveubsqLKLMNAMFa49y/uzt
O7+gZj6ljae8KWj58cp1ZyX9NJRvi5Nxj70Bd6iG9NKvaBj/RFjqkEJmYX71iw/zHP8qPnm+ie4x
VbGLBOZG+mNU1neLDKO1Q0ohb4rcq7hJYGZLsUVzBmDNqxFcnfri1iu40Sj0I6WEGRvRJcstsbzW
duRGIZORArvvYXzRvoLwBgeGsyIqiQi6z8Wt2EkRf+LA2ab4mcHikNcHzEksbmp/pHhwJrjmoM18
wccqvQS/bXwf4zuaDncpfS60nv5k6vcSPqIKc+fJUb4b6zKo32yAc3JAV5C0B344ah9d+Ag4yF9T
EoIorsOyu2dnjA48r1hlc0AMSrLxWjHTBNFrM10HvjHKMtBtv9vKh3CLmyjZODFBL+1IG4m6b1Kx
NQwLm+g7u3M2q6K11rxU3bdeHaVs04ArB1uKSbIWt+/GDs5YbfDXV++jtc8bKjFX2p1oiullkChK
WQXIvgx/YIIvb8O24wLgIyFcqEHIlZLOW2n9ZyBZCkqnbjsqh275R6CKkHKa6BrL6mvqTjBmPR5j
+oIslMzSK4hQAYEu0Gl7jyZdELv8JUTimCVJvQSgjXBkSSTEx8cWPFWS3wVFQrRiPlF8+9Gkfjnj
Uam4Kb9Qo63BWjiTYh9p1oIFS3HUOEQ55yDxRJNCQs48QPwKZgG/S89JXFjl4lOJW7a4p/iZMO2I
zIPBTvyRCV8wqLCHGIQEGSEBAoj/3HRi6EIE6sL4HjvOGo6X3D/MQcSVoq6jb9YWTbAitJaw0xkE
QEcxKZKvYGUtMvB1zmtDumv6+ApjJ0xoaIj5bMB0vBapJppsoXiBuxhoA858tt+iR0chTAiz1xts
tbz65EE0CvsqaISBn4TWKuQwebrWA3fAESdcnZBXRKsgB36v8OoQTm+rX0vyYJajDFq+QyTzkRoc
z/Fd6k9K/MhB1wv2BQfpGO9Wll//WfbHELxzmZ38r86u7GXIxBE/YpIU+FgCcoyoGYBtIYAV2szm
X+05AAh/o0PUH9i4Vb31GedweUv7I+6zbrRcBU22ql74ChrzkqTU98GZlmrltSldTABhBb6NmlYD
eZiyde1QV8Pok1TPIjvN+n4o0VXbyhG1mtd3BpOttdIwzHBBNdixCTOJTL0dUiyShZIvPUcyHtNm
dHP65wSxbAwOyiY6+zBNKsHhOrJUisCbcKmo9HX2EQdyVGcqD4/cOrcs0bGkcIhsYo+QNFPEx+FX
HPJzVobETrAgQlRVyo2QBFas/+z3Sn6kdxm0LGyJmJ3Ix7Sfwo7M3uIghyGC0h7Jw7tJIXVIzCbc
HDgXR+wpfwCl0IUQjti/dAlQHBQvBPqQNsP4ZRrqa8oGMGfqRjC/cgY5yGGXc6FOnWHhaP99/LJx
bgu1O4pz+u+37H3Bl2tRNKjlLt+iTmtRYvh559pkiY8KssBgnaFC0mo8W4hrGMeEUDy+cN/UDLrq
WeQum/3F5mgnf2M1tZh/LesScfdxjwrhIGb/oMemh+crzO4zpNWCzDHeqMERbQrKNb4BCZPQnBj3
hnrCxcqh33h6JnPP5/6PmoPD4loIFQFOh4FLze3V1+0OxwM+Mr4NVxiJaTyspRHtPqK6aK1ixxue
ZL0IYSstZ+uqHk9CttdSeMrfwpbviWZNwUgJSTvycLqsJnTQeXkIhUgaHTXBR7gOQYjkhi3H8etR
30coJzrnORTXCI992bw50/RvjJZriCCqUgemMQVKxvRzM9wqqDMkJtWu/B9N57XbuLal6yciwBxu
rZwl27LLuiG8qmTmnPn0/Q2ffYBGo3tvly2Rc474B/OW49hij8IvooJx81NgtcswjtaslGOGtiNg
MBYP597p3kpkYQQHqgEuqmb1b8KANw90VPXB0YR29ya8WFNnUwKcEWgzD4IlnHw7cTB1qPvKp/j9
usjRg9B7KdXoKAhBWYcXqHWLOocDmV5JNkl6d8bsj4NLV4k9XADoze0wLlZtAOdRtMwzfdHxgUdW
nBB65wRd7DJGzwq39T9zHX8PMRubwO3wKGC1PNEKQT6gu80whk3vdltdm6j+hLH72YTGIQCANCjZ
wcycP0F45AVWPtKFCGwy9FYOioKErjhsjfUixdfAbsH9IPyTc57YEQqMoK6NjUgiRdTB/rNAmjLR
CxSEgf9y0wxZ8LIwc111Y1ja2nPgnSvUAriDtu5OAHTIIA0TGhmEdR0VI+vhgFoSu2GBP7hokFvo
b6AP/ygxasOIZgkTZxvm3XWGKV1MQG10Hynp2xDMZ30u4e3VGYi1ZF8nw7eN7NzEIoeugpWOnas7
8zcBjZDAE7C5KWNGPCkuTkcyyGqYeg2jmd6/eSHgz+Lpgr2L4+iWi9+YK+vYwXegeSccBHAN4Fy8
IrjoQClS0mwePFTWqBNsmhDYdG+7awk3Iu+idlQ46i0u8ouerwUlBLxI4PIx9S4QSbKtzWUWBQGN
SRzKN1nr4B9ULfO77n8ltsDn8FKWfCyOBgXecKlXn4lCEXYw8jZKFFNRQlgn6LL4bKh9pL258QGt
WmIhqSkkVryVm3tEthnwdl3VY/Ym7KNfgVW1XMB6B7/RYSXDUhw9qzY7pZa6FZBE4Ew70TNSqqPL
T8w8GF4OhdCsMajlkxdq/qs71Ub5NhxgwwMeicxhH73lxTf8UIhOrKrlxAuPQFfYaEcjiwa0QODU
CJe9rf1/lRL8V/P/ZzR3tgnTN3k3OFwteycuMlI6if3jqOWXztCwGFYjJhiCJ+s1bWfxGGobRxSX
YXBTLPMqeA7AVWoAYnKyMkgrKTGg8poNZj1l1G2M5q3M/5jx31o5mFDGy/7HBY6igHYFh4ovsAr5
g6QfUuHIuQHceIl6im7kpLWqYgpibER5pIp+RCFA+bBk484Pip46jAEdgIXh1LAgdYjxxp7LS59x
i0uHpRC7Iqtfq+zDReWD9OdidPCLWnNvlgg1gTNDQ8AyLz2oNvkZY/Q2wE/HDFgXarPAX+Bdyfvj
/JSQ+A3dWIOUzDF/Dsb2EI4nz4u/BVfMfH26RwBBSJLeDrBOi5WGiCj01XNgsmByxdyCg+DVDB22
nu0fTQQn9Cpi+4205nhTPaB5/m4AqAohn38mkQmshQQ5PkVh30VESGc1SNyn3qP0oVhTDO1h6DdI
78vAytkg445288dc9Aisdu3WzlogSKLMOQA8EsUhy2A3TWyHKQvMOoCFq4gqM0COa2dtLKTadQjP
VefsEq/XX6DmI2dUwItCOLYCBztxvawx4T8EfjTHxR2byBmOSHbtzP80Y1pZ1rUaiF/G58C8qoyE
OfSRskfxGIcr6bRuUmU79t+h7b5Hc7+Ze1iYGf5gTQvMJMtgH+HyldiL3gmok33WCcPJ7DPU0bwX
s5tOKKoB4QKyNgXLIVkjHoEcOgQe9mGgFqh91AgLQBEVYjsa4LOj+P63wZa0VhWMvCLUC9Xs6k3q
DfoIy2YsazQQrPAJihjfk+wespSMJJCH2Id8RtNwyHgAo1es0/TD4gBn3Y+ZaQ40S2PBzs5EQ54l
c9ZZjwr5eOrXBq6gsFowPvJrNAIH9ShG7W5qu9Au63VGlImg5Y89MsMzmvl4PVvz0Rr5Yv0+bttF
TV1aceaQblvaOfNQxm9BFoCAM1fhnzaGt07LjhK85VfHujukAPopqV21ObJPZsHAzU0wgLDb7K1F
6x6QWv0qa14TMUcnZaA8P0cSUw+ayxkCSErlVaoVI0q2NulZL19HhQFKjlBjjhsnZDRrl7iYuQM1
C1IWEmyIR0BOZZv8UxhzzzXqHjB/UVvZltZwdJB7SR31OiJwNzMUKxFlFlWX3BqpZ/xlEPztx/iN
6xKwuwHdjLULLcNTa+69AR1v7nb4PbAz1wa0FJRmBXiOqIokaax6K61C2HQSf2Qgh1NEton1a+nU
Z5oOdqL+vNf9d1MjDUFZ2WQsf9OieM5ZKbTEF7sYSJ1Ns7Kauzo/S5CXtjk+MhSdGbB2V9GOsqbi
rWXcFs9HwI+w5BGA1KERIBwhFEjbadEecZo7tW7OXqFmHyjPzdLzh97n/4rQPUx4NeY67VGyQ1Hv
poUsMZPxvUJ1zW3Qj0XMXSSZkVoKHHBPPLeYZwYVR4s1xocIuznY0IDXi6lu26S70NhJz5WyNQjo
u0D1LKT/iav0FLz3vLJSu6nVdEQVR1w34SksyAk8VEbn4FbHmZZOll3KIde/Snr3uYzWQn7TcCDs
EgXLgGoTJ1TjTBmi+Yw+6yp497X4FNjGvtaYLmYYRqBqGtnDXxEr7tTvcWiPajwzop5DdE3RIWxH
9Ck0FhhW5bGihpUX/KkHmPNm/SZWiU79L56+szgP+HnYe3MFxzwGwQLHdRiUT4FtSigjkkf/osC+
/iIJSVOmox4rokItah+D+hoNbMGaOn26k3Nys/41a+yD2XbZC5IRkXosG+VgGd1lMJGeSANta3hM
Yl11q/YBlh0UR9641SL7JI5iikaV3oJoCsb/srJ57fTkULbuNcxlQjOtOgxX9JGgZzT+OUPuMdET
9jstOm0VEgofdRT9LdC3Hr0IV6nqQ8/IVaThJkHcPEEUv8m177JBd2nW0wvoLFyc3PKsNgcH8tag
ztDq3HvproImBOdCMUGN1uBHgS1GcAlTFfKm6l/CcDhSme0swkcbiC5leranf14LJ0lPdzkz17Ap
z12XAFMa7sY4XfxZAfZHBhqVz6zdDWZ3FkkIIahoQ/YniZa9hrgiC7ooss8Q6Y5g+PdGP4K3N18W
Aw/CgogOzmJcyOMU3GZG/FWgErr5sgKyY6CAoJf6KvnXMKQkS6XxhEYJgosJkPvJhH8PaAIeT4XT
iMjTKr22pclDTNNUEZbSS0g/7S3SLcZPj3mwvu2WGi4NLknXY6albCjgBgsOLeVCaqzVSt9mRv5H
jVtOF4142eJJxBBn8g59559D2F0i1lMinpFRWOPGNSPxY0fxekYgtjcRiDEVVAlqiG7eTyfTf/1e
dz4DYYSH7RG7zfhff0zq+UMpn03lH7TMW7gRZVHhH1SUqJUm2UvTnLLiaGNrafvKNoArNUfmr5JN
rL6leAxZBAYpyRscPPoqODjC+aCZ66nC8G3d0+Z1y2wc10WF/JAxPvmffhwWWqOeppFdDh2ELqQL
/CgMHmygwWz0zIONt0VcQhSy1Y82U7djwlSvnHEmwifWY0VUsKgm1heRcK9fKyO9OLqGPml1djGL
GVsoowbyVkP2psbRCuNryBel+l5NX0EM5CtlQYJuTQv3VVfLdR18VDqu0RwIJ8NiaMDT0+Z8ZsCs
pns50rcY9iMz453RI7Zc9qSO+WL51l+1ZcmjH8atC5jKD5svq7b/pXG5arkYSuFBsrVeZXxlgzcC
+9iKoqWZ/mYhlCM8+4PaqsdotAQeicJ3wSmXf/rsAuMvQy3HyXljMDorHhi9ZjnPB41Vf92AO7Af
nX6u5m4VU7a0jBJ1BR3DEO1u7VXJZ9SBx9c8wkZQoR4vguZmB9NnbdCplm7JjFBfT06/Hqr205lw
xdObmk0SWwxzG4GtVg0HzCtiFdj2eJvEw2jXEjfP2tjaHqTEHN2PDv0cVgcdaxVFeOZShTpAMhPu
cQs1RTDZ0JvCInuIjQkmtspVbRivizZHUQx3AYEr+rRilOUgpqjrSEDmy5D4XsQWvKoHoNlRvSUY
eYb4Q/IzOykmJc9a1K6CsBLPCPl1aW/dQgTSEjDXeAgjY54k6P48CyhyIp4O8G5BV+MF3lvTKWix
os3q6FefoRTO0b9jBVV9GzHGXtWZ8DbiTcqyim0gRn/jKfnsUizhwP2EjoEUefOr5dsXjOnpESRg
6fO8cdvsWofoBnUrJzWAZuzaavwYqVXmAp3p4TkhZTppsGgShA3M1r8WbfdI3GGrjEzzoltt1Fgx
leE5IeGURrBk8Z1yw2rUimz31TD9Y191rzZqxEVGrzBrB68pjxnEdauc3zPFeWpOtxyKaBdHCHLi
syK6uDHFTYnsUMysKdMppvPmtU3Ns5d/Kn156xE3glrOELPAX8d23WOWxsyzEwBdGaOacmKFgyW3
h2lvA2sJccgAonJ5Fd3grIx2kVsd4tRfhbWYXUMYx7QNeGrL9ANWsW9oxyGY3pqYhq0f92r4XWC2
5MynBkLui56LbkSz74uPVqZlfbEcWlAy3X8Wa97Uzv9mlvdSOObKRqfH69ZNw+q5K19VX/uV9xvt
elc4ODIo0aWlicuBYOi+eQ+DdjHxHLX8p2sAnGewowWo3ADQd1501qQQhQ+mqn8qgLpFWqrQ82UN
0qSNV7HJegPzJgwy0c9tbzIuo24NZdYIDHYySVUgtEyG0A4ExoYdFGZaAnnVzCfj8w6ab6fuM608
zjljJl9bpPpPiN4wtt21Kr0OurXJpXEXqIKcvNzdFgPzzXT8HjtvXVcFMOwRTYr0U0ujHYKN4FJg
taUuZUocoefYGi2wOG6agkBlkH6jduwZ+WrwqMFNtPuKh9Gne7TFXkKUt+STDQzTUJRfKbo8wPo6
zO0RDsnGcut/MAI2hEWsFmzbPpdlN72AP7zpRfpnkDENdP28oaJn7ttQegZz8u5pSrgc0VPt8R4K
8fdy8bs3kqvP4CUssF+etFOk+cui+WfhFiNsY7dj/B8fptx48yOZL2KOYXQYjNSHUve+UB6gBWJQ
2+Jf2gSbIbqmofXjDCgfaaxemQ9kDlrxzVtWh0i7JafIAbIM3jVkFxHhq6KV7U6dum+gzGuEXN88
10Rmddj6AxUSdhjyLua+uGBvdFVmBSW3fc34mcrX4wWnHcCfOrl07CYB4NZgl/z9EFD5zHfa+khH
jBQpu7pu/oSyt4QGHZigPIk7lu+/ONNnm+Kx1KevMxM+VkjqP5Earzt0+crgKq0cHZRQIeBS7JMB
eobDzWQcIB1eTjLXaV19aHie3h/TOfzEbnCdWj9a/T6jG5Ra5mm04pM9xf/NPgLOjPlsi/uu2hsx
0BX9U9t+s4PyE3nfD/nlOVN6AQzng0cEqddpFFBAlcJ0BaHH3qDBAgX8KD+Sgqh00F2FXpeQ5OQB
6CuFhKF46nEanT0AiFDp/lpe+h1W9iGJ2/8GwnPEknsOPgqEV+EBL8UNa0KzxitxWoUjMPiHjBGe
JOwkQWwM+jQ4YzoULUMzxIDib67H0v+0EA4Ewn3hcL+xZfZ1+5QWLuC2pebkuxQX2tlDcnbMrU3f
Fhe942fSfYXBcxXdEqRXCC9uUL1HpbJPI3VRMTMPKUl7DFfHbi93rgRW04T+OtiLSQxTvQAx3QYT
bStd0QrWvX8RQV0fFnVIudiS+hnVMvYxPiM4sdlHBDSaYEBjFHrvo8kejB+N6I1iGr0k3RVp8IFQ
2FsUak8pM4K+BeBx9bHEjD0fuSh7C0kBJKnwpwHxIT1twQQT/DExA/kVhkaVhmUAY4rh1FCVKHDS
4LgyBjnMWX1mh8Q80wBFD4GyEaL1wFiqgQmO5kx+UuMPdp1qejCRZm/BsnFqmeXjvHgR+HAE2Nxi
8MptEYo4IxFMI8D2Q0iDA8F832zuEp/kc3lF+AUZE/RnU9IBAwypUF4wYcag/TnLjuejBz9WzO4e
GRY7sNcVg6E2+m4D9kMcUmMEZE/YGn19a+rKQx2nD2Kj1FDxOB1hDnEe2FZUX6DUF0IkZ//WsoHm
AYPqZ1miqaVo3GMiIUQ/t9eObmNtu+hZaEgvZWUAZS065MWXPWYXU/FOah6+upgnhdOayMh57+E1
dJsZxR+9+qdn5haGU52uWzfgj5pbA/XDsKmWnYN2+xDfhvYHTrv4Zo/xfyYZhTUtojloz2FJusmH
9jFCtKxIlKL1Mj1G38SkLT+zRIBQggUJXCqIWOQJPBIY4v0+y5z1l47SNOieE5uIxfxfle+bWlwF
SewTYK6J0RCyK0D3/UHS7ssvfRF4/ZB8zP4XM0VZt8oU0GGFUxBFSLhLb0bDltIiojBHamWPkK2E
2G5EZ40NJePbulDf5ShxMHT6G6QNllaGMXfVH1vrydCjR+9Zbj+c2lhHj52XGOZ4CbuHcEIUGSnS
SUeglwGQxDPhKtbYITcxq6JMOYbTuZkveQP8wMY6jNrlBemeKRnOufONzy90C30cjzHFkSxQxKqm
TzYjmFwZadmwB/i26HZse9ME0E8kEHtYvmGHXjCCeEN/Z4mYlD89u2UhdPBcOWoCi+dpkm35bxEY
lUWqnJ6BjdvIbphPO+CF7Tx621xF5llWSKGN2kx4hop1GzuMxf5YecZGePP73AMYcsRNfi1yvitT
P4mSa9jdWhb5BdwOg4kBNEBI9hGOWPBjUtySI4J4Z9zqTqz+0AezEZPCuYC3ikqWRAQ4C1EvpqCy
IA7ccM2oRShhI8oSRfPgpbboKgnT0ADYRehH94uFdcVmt8da0LyW5ac+vJtMEhj9OaMYgFEOsz3L
/PSrgCjYYoYgBl8UNbb2nL2CmuCfndR7fhK1gdAC1uURsLSZmaPBOArfirLZsiTF+u5dsJlyzmSz
XkNnDBgeWVA22uEnAanf7jnIUA7le2rNjWcl2auGZq+iQ8iIFiVTK4o20ihX7be8ojj+rkFfy1g6
nttzkHknNrbWVK9XlrFB6YO7rONCLJMYp/6IQC7KroHfhWLW/yevmKGx4xWwidu3bIu64seHsCQB
s0UqfPkROe/qD59pYOiptw8xFZkKYwOxW2oXoRfFWXDhWcvWJG4KSBm/U/lB+Tti45KFxQ30alSB
2vR+1KDYNO49xa/HeNJv8VJipTzPB5RJnORnqG52tSxHKkKmgG58JhDDTVJQO+D51Olry3SZXf1Y
2uz0jKUk8SCIlIUM9mXb+nuleWyMwXiH/I3SMSmXTjJ4N0z7LOLUduKeZDVqRgJTkS2Z6AEeWq3E
8lS41eBP1Rmu1XDjd4zoxwP9ZHELCsGJmQKIZ9fNdlkDGH/gCBF1ZDnPI6wUC0MS6/faNtWzQo9P
JK/IM+ibkK74CjacuGlZJR9UtGz4kSPzaS7mu+QJkVZVlHtcDIhpkwfZQwjcATSBCOuHqMyJ0Glj
k40HRMfTNxcMe4jQINgyFnJUD7L2kAOh0PGK5TUMSvq7YO15+kUIOB4fvwEYn0TlHtdcnDo9VNi1
15iNk+xSGCFQJ2l0LP2Cl8VOgIkfgBLuFOpxB3eoD0MTSyMslgUMBdYmSL9+uGr9z281N49HJJ/q
gLoTWlCN3B76XoFoB/G72MfzrICbsKI0yUkuzWeyWgzpLRj2XnsMyHIvaobDAg9jRl1l2PT976nS
WRx6Pi0ntH1+vzfc4f32xQ+3Nyi/XWZqFl6PGhCEbYuyB8ugjTjV8QH4g0X2w7uRIM+aPkavMvpQ
aFEHpngGwoqzKmPgUL9FAUE9E70f7tV+6sEXs1a1mVDH/YNtrPdErzVLj98iSC/yxnzqwv6HqvEI
dY5zKSOwPmbUFg7L1r7V1OJYfUgoQeNReTBfQ3CJConRj4mTDZpXbBeqkwAIClQsGkw0hOwIR3zG
pMjBDuLCAWaHJM8LQLEP5ydQEvy8CccIAQAXgba10RHlQKEWAnqxkm9JpOYZcUlYXjWZtrPzjZTA
4dkH9QepmFM4GCcieY8UpfmhCXdcWSqisUPv794Q4hgUSnq4YHvgedQFJbsNRiXTXt7BUwu+APi0
oAANVRj+4BE0wHH8lJXcLPPbqvsLRqtUo5sZxGffqSeNbXvAVbUEWAN8WTICBRqTbv5MHm6oH11A
CLPLq4A52axAtWio22kDfxbOBAN7k8a3JwQritCfLz11qtSjFbgRu/nJgfSVb3p2llwwOZD99yoD
O4rNjLaKkQ+DPkINhRlfintsDfK/E/PG/+GOiPhCqyGn9P6db9+29OzoUCAJma3G/JsKiytsUizI
wjdh1MZ/Qi6fUW0YYe7zX4oYrnjUYSzMnxXwUmPfZGSI2jWPXFX50PkeMTcqvoqNqoZJpsbQjI8l
Q6ezDtFNg0OJ/EWOZCjqt9uUuQDraDBPMbILjjquRmABiEetIup6+Z59APOq1F7Fc2BmCuMBOUWs
nYNTXwCVhCBS5F+gZynjIpopNFQ4nkK55wYJHAs5Mj6Q1JX8oKxlA3fHz4vZJ1fAA/qSZN9DzTxm
yPdBwHQa+6K8Rw083pv4DNcaK44W3DPPj+7XG7lzvECbhjf7k3sSNEtmsn3gY9DEFs9fgpjiJQiO
TQQdUFNDp0NhRS3VfOZOXAy5SYx/0EWVeJ5z4qjAK9iubXSWAEoQDh4t5oPIkc/BmXIbAj1/POaF
ljkTX4AW6IJGbHN53lwd9gCy7ZwgsQT6FUQcN7JKHiYZEDicRvFK4imKaUktAsIOWyy9wTnt29E2
evXuwrAWLaxJvVoWKOdDzsFFdAOpEcTn+FJ8Ad09lVVCPfOdBoIJ4/Q6+Ykk0VhXHexYCkYiAHXg
xu3GRO0KuTv5vhHIt8GNdhDSF5BM+ZouWaqVSWO5lOmsm8D9+iSVcbdKlEVDYHccVDqB/bid8fuY
nug/sQEA29K6eI6uIkoLFDeU+bsDtSNvWz6igz3OmBEp+IIUNB6Px4JNBVgs4OeJh3Q+IkMixaw6
1ocJ3EZsP7uxw1/qSPCUSk0KPdy9tB4ASf8m/96BbhuglSOQjymF0oRJRxD9NPjKSEOBtVKD7KUU
En0w/nWUeMtXlNdOrm+BFhBNPmMiQwE5l1oFXBLh3sZQmKyM+Rauy5K8zRg+MSeco0kYI2whk4oj
JJ8qnJ+tgZEZCmYyPm0fk3VraFPc5NAr3YvPzacNkE8YZ92WCjBsfvM/sfl/EZVCcZmyWpTIzY0x
kDGEKIm5g/uD+ITH2cESNf2RepYoBzKRHMufRE9e7GuIrxJkpIoBYAgFj0oRe1e0rontJhwOKH16
c8eynPxHVKfFUmh7O+1B7RR3N2l8ebkEBjIj+uXQ24FcMaRzvKU8IsJvc0Ns3EPHwGXfBsGPO0u0
cUrRjUBVTgv6u8FcXd7E7xuBa0kdzPv1RHSrbj8T51OaHunzqESoKSVTULRQxbeUDnQw1PcyaVNh
WRlacET0hmcAaoC0X0SV0DTtTLk5XrsucD0ZBLyEbIYwcIcG5gglj4X2cwi+Ugj2WpbtEAL6VSkz
hmkB/x7b8b3socu9obNKtj9qpDcYDyQs5lADtc2bP9zZn0/1X6SsOHc1YrJ66tOprduKpDL9KfWL
wx9tLm24U4uPfD4znwxoLgvAvNwmvhBaGklEocken5OoMFLg9evVeLF+SSREF4CUNVS3EH9LL20P
nveu1w4G9PVG/ZHCqEZqbwx0tJuLTQniXxkRI0XfVSq6ShPxDZlYYNjuixs7DHg8ARY2rYbMOaf+
Jl2iHFSLCJhDowBlptVvQqkvYqk1neEpENyMOiwJlPfCqs+8fc5k0D6cv7xnNNcRWYVPneMXgcRb
DXnzvQzR+1t1rCi5HwAxiFyUVlRgtAwcRSnz2SEHD/ayVFaMScYQKAGYI8NiBdz96MHSfsOGbEcA
sZnqEx0ImUqPKwS+Dg/KBDIiQwyCIgLUtXMi7Tk6mNINP0b1lDP0lmBFKtXS+SIpSV4cadIwsg2E
d+nkZnzzpPSQHNft6W35t/xCCn2E2BeZACLREzHdfMPn5WZYDGomDZ9oG2+Gai24gNYWs2GKnci3
11Q2gof9teJI9G1My8H1FNN0HkIbwN6C2IYpkY1nBXrYhNLp3XL2BECt2Vn2azO8OusJDSbCBRot
ghBE4Q5Y2IvsPyxjRFfgRlcgOiqdOi0p7OgtiG6Wd+/wKZMvXTkAEs9SRasgGXKut2U/CeuigsIf
Am3F85Zu1vK/JIJbDFzJ2YodnagoCBQDTiMUzkyN6ulnrvQrH3q8ee5nVUP4SV54bzNgejBAkoOM
PcQIUh/6K3xHCR1atUkGZqHDUvxy0VvqJo4Cejp8lEpDfoQLDQY4rC92F+Pcg5/rCYgI4Yhk9Dt4
N0agDyTQgHaa+q/zn4xqGKQrlG2wXlRKeGyU9aBDUfYmTT5BtcrSLSciFdAkqRINZkRBX3Q0ZAkX
/JiOqKr8qJg8zMizAvVhiAuijCeRsBSVJB7r3y1cQrSmKfSkgaWMJSX53alI7DtfL2EGb+h3hGt5
hj7/wsFTVo5voW2ZO0mTnMW/WGe6kPQnRaRVM1jHprAcl/RM3He7ZNXtSPOvv0zAZNoPqcH8AF2F
HN8Cmt8N5R0YOYH9ya5A0OSssEvzJ8NFo83WzN8cJnN4Fy0cLz1HdDKl9E0Qv9WbA3hZqlXpEvj0
hG5+zRjRa7fIr8ksgcNX6wQAxNBIm4AJpdmiLrKUK0cf4Q0yZU1J35HWzM2Y7IH2chw4GPRrpCAg
FJKPc4E4NDrSJ6ImNLYbEf2smNnipmh9hQibAchM7WxDaUH/0qr/RaxAnea3hmpNZo4W43DA3oHM
scVbTj3RVQnAagxuPeirATgf2OB2ELjKiVeM5wB6UKhgP0h4Xgkzrf4jYjS/Z2dEfLFgPRRDBgxB
wzPM4oDzfVF2eEnBJNEPkNEZ1syADIyA2pfNdfhhMm/hEZGZqXdtS/gMEpx77tuAsoJ0yNJVIpZU
7DkLunNXEqRguhPlYEGGKoZtYb5Rndn+Tu4DqhcJRTj4XIKkVL7oJAMo/FuxlZY0yCCapMbH6EJG
lvqJ9/q/mka6PI3mgtNGRIZ0wnzDsE5Gc2IcKM+V7x76XxJSd4UhSNcbgyCSr4FYS3rFaoil6cTU
UaM/G/DFQiQpNFhAVffWI4eiLlm2AsbiIBOHufP8+Rz9jN9WA0x289Ah4/P0Z5xoPAtM7PwrGw9g
J8QAAYcVhGLQfEkeDhLofsQ2lh2ktH4F74/zo/DgLPSymTFp+zAc6TQ5eGDnBanNxzVsJoRDtjDy
W+UxbaJL4qsJJ4GagOmdZaHITnleOu0hx2aqhXPoPGmKbePmK4wImNubtoGcnr6z0QfswAAysaMi
IZqC05UagaMS0TVXtybyFlTYsmPgJ5gBcqApacgg5A5pIoDpSzdSmif0H8EaUgJxARieSGiQTjRe
1Rbi0XdxmiNg4vDkYOnODoCaL5UGgXOjjnd+rwyBaGpdTvSsbwTMODAYbCqYUpRgCmFtai61teX+
T4O7pDziLgl4r+3GJZwKakSIHzx5KfgL9jAgdzCY5bt0LPZ4BiJ/I7FPXhW8C/JVbb+a5TVEj2Vi
xuQ/TD6YxqIyM2GMuncFZlYXP+X48phYFKCLjnuITWigtftfWTVl29mAkHyXkMIk2jw5+LaTe/Ub
7ZtUvGjhUS0SPhlJ8EiQjubkc3EMGmdkAYgoOVpNPDP6LXmYRGtJ68m9hMJcMJBIQoEAh+UTyWLe
PHZ8Vf4awmIBRsTlJ6Xg5SodCCJ+ixfO/gAEAX9ehjPLzv6cYEfn5g6nPhkTkTopA+iweFv8dRaG
sKrgg0GP7fOdO+575dC4xxIp+eyku5TfwYPC3pOlfoVPHzyhOvijt8w98W2PfWTzJmutecE+acoN
bjdWW7Dq+pqRrQGYBO1llUEyD1PYsC0ct3vmXB07wjj2FKj02o678GtqeXIeliJ8AXCZQVUv1Ait
WHPb1t2yjLT/WqSyEAvDwKIpFqXNepZzDWq82QQsOWCYOKBtxEXbir409TXGskIHuUNCHHXnvYw+
Z45y3SILb637AKlQGIQRHbcVmqe8cVeOs1dITIPGlWpu+B9TdVfarWbqYMxPBRXlJAnBAxdyYIU+
lIzIa8FuZ5c0YBCeRROA9VPZMdOvAQ0TND1dO0yiB2r0S8e7g3twkaQbUWOq0TXrbqX4pwxgYall
fUiDUaeBOf1/BZwCZi8IyYLlEa1ejf2sA1IjXnd3MRN17Gc2eKvRZiJGBTYU1rrE5IBhmynwpECV
srFtnZsFrcPTTbRuHiFh0UBP+Ne4Eb4XB6tkltU1/DpQfgN4qSSILrTDFYgmPX6E2c4J6d3TRzDl
L63oLkrmxjHYQqkw46vr98mD4muwYUKTwDj7+XEGSBj05rOUESuIfmxY0xLWLtQTYC8vPuP8BARc
SEAxsOoYgv7JPVRF+ZY+yoCQMiPDxzqT5oB5PnlSHrAL0XbIsG00UYxoHlFuvSq4F4imQmc9VXzm
xYQ96FHLBcvuJ2iA65vO/GsHy0byz9wfuumtyyeMV7ttkyuIdcR48t6YxepND8kBKgJyLiCkHyMo
sQQkM0jPTckQUqYoKWi6BNPDAAqHor5mafTW1uMyaLNtyOQh1cytM7Tn1EVawirfOQesPxmUb2jm
tMKl7z1pGgBItQPjtRtqdz+HXAUV/DB9HqDOyuPLV4smBRNFDGJ6kDkYFDITnqnk+yg7OchZ5i7z
r9IExquitEO1ihm1Qkx12UG5UITMN9g/+Iq4eJ0w66wxkHOEYG8370GB7Hx1Hap+PcFUkCWJNz7U
0v3jEsW95AevD5SQ4YzyAhMFvjRy/YVugrX5SVpmVulKMzA9626qyqQIVw2fgNBozbtYaiPCv8lA
dHsAqkCKA+JhOGYxQgWwazbvv75S2YR8iIM2FB23E25V9wF+/IV4IUjv2UJ5gMgWWqyJ8S/bxUwv
HMCxOT1B+hB8ZZJC6CdL1mRAICLRiAtjfBRwaojvlPnVxTggZ/ifRewbOwZGJJwRY4ihcS+xM6CP
4i9K/DdtYTvgsg7p4JIi4RtUohl2A6HthO4qBT3Y0362FXDW5CYLwA7Iu07PZlveSmdkItLraP4C
rgQPDpAPCfrAbg+xUOp4d4qMhnD2tAKw++qzS+uNovlfHs973JdW/V+mJVuDrF2hbWED4QLvsU2p
PePmhxtFbcTb99DYb1CwDanE64vimWfT6d7itQYtr8tQSyhT820kjFU4W0Ijk89ZWcDzqbgKRowc
KyJOi4ORR+bJm1NL5MSmgFBYRM7B5J4xUEqS96T+LKankWN4PN/qxnjXKmpHHSJv/5ikoa61L9dn
5geUEy3PxIM84K4V/Uuf5q1mfEUMpBoVAWj+7kBvq2zadDjz5AY2/hKTIog8yBbveooeDenqghqs
NQEUtsHCHovj/INVHMDQaNOYBUI0SIiJ8Y1BNxEHjLljRHgALvlfc/ojC5v0YYwnnV1sOukLZ7zU
GbxViGqkz7kxX0PZnNFyUqmmQX6wmJxmOO4Wdb+jZN3M3DgCwjjoa9t01kacrviNc2+BKgBUwhvO
TMBTNXtBMMejsa7nft8RFgpc9ALiMx2AU3kvlYGGExw4l/7B1z0g1vxm3RhWAmsaAUwF2bxCKvoq
0IF1h2KJwyUy0CH1sAslMCTo+aZJuilCysw63kv9hpCg1Jkl6gusgRcGTGwg8JuW8oPWIuzjL49x
VUSE92usFHR/jSnG0u8PXpiC3aj2VA15Q5dZhe90zUTSfj1j9tAzfI9iQC8I3ozDF0TOAIaCjYpt
plwo+Suvv3bYxsSI2fSW9dQxDGXwhTXQUqJOEuNSrDtn0Fnoaj3IVgCfik2EoovGdQiBhjdS4Ps7
fNk3tYLnUAMpy37hQKuI0MDISXScR3BZRU5BeS99VDxclfdxK4NyJYGTFWEOmjsHDq6UNjEbdMz8
lZecgUljhGyv4TqOzUJhyBiG00I6rfIpWEQl3dM6unRfJfGIBeOKlqI34pVqN0vCGK6g21z9bwb5
hOT7ywz0GzHyFVLnpN4b5aFghCNWh3iWqs18k1bNR9ZlP+Er4hEyBApQVKwk0wsNnOQ6jlaC6twM
BDkHCWlVfATXZy1tnuA3gXLh9DMb30UU8lHNwJV+hmyAY8pvsp6UXQ4w3+19kUI2a5BQ2VKFS9/0
n2LoYinaJmA4XDnZ3mYkLDbTVZVhV0w3RwBsgIiFjFsG2TupBNgoF6EZVY1PequvVcB0aILAqafz
sZx1wVZQo3yacBZgE1D72SbUoGd3bNvgWED3+j+SzmtLVSwIw0/EWmTllmDOWW9YaitRBZH49PPt
M+OcbrtbAdmpdtUffCZcE329lARRQdwgqupMHthLCUvxD+ADwQEEPlqV5FPnAk+ecMlmepKUrYpF
kfaLdnqFVPxNOQZ9dfzqiPgBagv4T8hKoWLp+w/1VfkDlvXEQNSLoWTU0kjAkZMEGR/ET0sVQ0zN
nLQkPdQlJsG7Vyd7xczodDeDGdzHA/xNt/qQgUPC8Br5xrETlJAPkZhPtYJYBeVEYUVfU8Yzg970
paIP1y1Y2QBUIlpGnBaY3DaSKG9cM2WyhSmZG7GlzOJ/qdEfdRAJPVa8pnODTBEbpgbUCmPeVX/p
oovfVN8aVOLR5SWNI4HPyAr/ECEUG+FT0COnLHoMpXedGYzQVM6sgUbiy7Di0QewAaFGGiau8RH7
cSOFp50Nc6oKX9DsTb4u82GBlYsZJgc/xp9M5dLaiJQuRUtQyx/Fn72EogxDo8Ovu+jScfDNxy/O
WSD2Q5xnddm463Cp96/Zb/Zj86+z9ldxf5BTZyRcaloNtAROGAAOiEwrtp4apA1TyvdfUwZCCwK1
qdyUoVJkwS7A3FKmRk2yKDNV1NXj4eBGaOEZ93cMwRtbW2L/fheNKqjoHQPE17Bp1B86hdyPRFEB
MHOl+eNQo7LXLjXpMxaoi4jJNjEQvgCVHgTIEDaE5pdIfpolugN08B4hZABNeB0wcqxVrzsJEPLL
hEn2MYaAkBEigRRC6E+6QDieipmIgQ6ktHajv58vjwudJYk/QK/LjEFKFOmbFCKCfa496tf5Q9YH
DNNcTB+kaT4ptrukPpkO5byYam9AT+zRue35Ne+3GG8xEsO1DOrfwpo1IrZmtW4aksENyQ7uYw2L
PCHIWn89HMaJp+DrMV2DGnkT+IrL1eEkioXaz2F/YhP5QbeanvELXQF9rgcFQKUX2W6jRzyLNMZn
2TW4OjKv9qEXo63E2sGdEjSjSnh0EFKz2xWNIwB3Yt5gD5oQadcqBfjGQp8CAW7kXol/oqEoSvok
8/uvRV984Pch1hGWIMzk1nPZdB+SyDF6UVrAui6FaC0NtBCXqT7SXd433iKB5FsbET7GAk5QXrQE
8Xi6ksDTp71vRaSoD0TE2EsemtI4lBI/WAxCV2906FqfGkXevcjv1vQWQGe+LHkqMQcTA6ltCfRv
WdDcyVNKaeD6fWxxtw6oQP+7x+RefIQidUSe4HiRJK0HZLmEY1ZN5raizIVnqBsqR+xPWwM3wnbA
drKu0SAsbRnhKFFWFLO3ZoV0NwtbXwq/zKqRvwsskkDkqJFKQ/Tt96MxPqQ8fK82IP+T9f6sK2yT
DGUsPp5mGLdX2xv0AfH7zEo+hkvkMUT7Gqi/1VyijHhqqL+nhUAmFbGy9KN4GkGVflEl9C3g8pNP
WCHdoUN+wOKeJmff+UWFUC5KR9VB33Zzmb2QFJ9Tf50SeCXZXutt9Z/m9nLApD2M5QQU63spskEY
c5zkIvfncse8T8DSQvQQQYUwjBKz+gvdwT5BLnlz9mWVSGhGxpB9nmp6AgkTGjuTVi3lR84WSTXu
ve/m8/0NdCQgP+GhrtaSr04EWdzHpatUKRT3qAzJNDYY9Q7eJWFxI+8jybxrpPESy3JAic+I2wL8
8BIoDzBbKuFn2ExJ3woGzvaDRnpWE9I9GtanDAshqxn47egnH8jMRxV5LYOcDUxpsCKYtr5RroRS
7BMw+azPRf2n+vTPeUi0yHvg3hjg2hBCr8yRkru5X41KgLb+pQNHIkAd2Sek1JJAkE3Gcg4t5hW6
ouMna1JuYmCbeHtRmUuvJVtPVUPXm3WP+Yjg/q0RGcOUCtio6YgyURZlqjdjcoD6XMwA4lqZJYix
rMIcfF97tSYBQOTUQHERACJNQv0UmVYDF1HVH1ldtf1+KJm9Tgo4ATEoyC0DWXYVK5pxWWLHIagx
IrAU36uG3QfGavW8M9527vYaNI8qvGnQBsr2pjBjXZvcd3JDYsOdgNpJWa3FJob4z34B9CsypKhL
6pnZa4TKgNtZmKvu2TOCc9El4FPU3j5f75Vy1WjGnWqVjCelqIgiWpWVs19ZDnIdfDOn8d/tLI/D
pdGehedQq9RjaJclZShBfbXMfNnJxrxHzblGxpPdTt4RChqcDLM4DxL2MGUQhX1My9MdusRUbWki
YQ/c5AQcPxSGceC4vWO0hri95Pge7LodwSogaNT6p8RHzfESvp8FuYJQTUcoSdu8LyCjJ8aA0Smr
zIyWqrVB8Qf5hkabJKru1ZW8LzIQA00y1b6IEUGZEaoWPSCmUrxNmF1bRfW4m+8PiqcsKSlUmwrB
sAj8ghmVInoDeYBwhivArwK9yfbcBW6SLdsazTJc65URIkWH8tp/ltfvTjq9Ntnucw0WvWVl2fUE
xPUsHBeTYkKSeox3kecPo1F/4g+/42BkOthN2LkzHvLMtQa9UTJCxH+WAbiytZlo/UkxT5fv7Wtd
7t/b5JJuP8BObzyO1VJKnDc6HFvpKO+to3Rka7knhbuPTyCjq1V27h940u2aHeSUVb2QEOVa1Dx8
kp4L1BYH1QoZUahMDhHwsBsFAII6Huk2nyvTeNmMqmm45FatqeDOkYD7rOOlvwomkKamUOzmZLfQ
G1/2pkixTMCRDRAX9ZQhkioTf+QPEBNHrCmdvkfyWBlG42IQDJPhg9LanNThKoBfBCjB+eDbsOh5
WCaNMXscJGPCgpnNYHA5VjD8jn5TBJN5Ux9JKo80qYPW0zR2A+9uDNkmzXmXi+Dx9X1AUsGRnGAe
Dj5OZJ+YvhxrVDqINLn6pPW0geoZaBKmfzd3PEhdbB8HybDndVwwhaZg3A3fU7ShJJuleNUfWwsg
+zcSoNBnfjf/3NyaY7htjmgKfvb5vjtGl3irHFk019iN0hzLZAJdE2uBAcT3kTV9jXTcSKxBQssG
o9pDXnAUjVCKmv1mUKE+i/7kY7eezFURXY2rcTMuF81YvFz3XqMXh2jn2jSZEEXRV1Dn4J5TPlrW
83L+Wr8mxkh/iNd1427cf8j8NltCCZm+l03fphT+WiPpQXedv9CdsF8jeS4ai5w8KmkIvaPMOSJc
GVIumoCRpRXjZX8MNGDYTfN5REPTC2Az27hhT80xDTEFpzFOaJSIphGCHWMeLjQ1RxmiceUxkmhD
bYjG2kSZxIt0Qd7lvbAm9Yxt8awYvxcRVCc7XWgTbYKE8ES+d6iQvmZ4Zs6I8cewnyJbGWIaeEos
uxsyGMmYjAoOWg+IBiABjIOxRi+r2bPZyH4iwoXJKYd6jfk65MS0Z/qMeBk6cPwkjpZxcc0Ek+tZ
idbc4DP+jK3hZ6xNsDSZGVyL+E0+lqGRYfQ0tiYYM+Ph4XVXzWNZPscjaYgh4ABjQ0d1VVdzSHc5
7QAdhH8PbVjAvh3/ntQpw2t9QoTI5hO7r53BoV8cXJtkqd0OugmyvP8uTFx0fY/GMImQx3nWHItE
ITRNIJ4XPlcyZpIUQnWThM/7764ks2TWcLvQER0gydYNoURf1C2Omm6zCSj2o0dueMoGQUxl067k
1Xeqj++kZwPbjm9913LukpMMNxB1FvrqYY5Zu5xNM2pG/ZXkvIav+fhW2MvWO7mDE7suGwdUHhLz
FMPefjmJQ6phzE6KcYZeka0zzhBcdEPXWqCD5BAAj99TpNlsNkdzfrKTGSQfBpQo+NrU+xxsRqf1
2bpW/LF0sYnnpZgL8N1kzJP/td88E79hxuEWmHyvXbD5LmJW7nuBNLENj4gHpHRHmbD5G7P3HWT2
uW97E2eBHio3PllhlO3EtjmqxxSyOQj+226wQvDC0WhEqroLHHo5DAkUcZ9ZC9GAPTSeNQSNJx4H
dtsur+QBx8OT+CeORAfgn/yvC1CJ5DzUzheUmFy2EI7CsYH/zdsxcly2eC/pLL4HsJbd3hhnAWcP
79PG1dmJ3PqYLDm23R+Q8nPCCRLPPKhB2qS4Zo1TuHeqHpujafOxzle0GWwQJE45DVwykePATfkJ
PxSbghtf99f9iyM9Szux/zgRzhacGs1dDopehBO4yJM48rSdtrbl1lyReC8n/vcKqldcrjgO1BY3
GyYuKT6O/hR/Frf9M1Yc5fm9+jY6o4wS0vHcK/F8MXtzxcYEtpotBsxVtCL79X/nB83HOUgC8JLv
NV40ztu+HzEi5CGuSh2pXM//V6H+U2XnbLA8HM0TBxD3lFg3ssWpGHPcZDRJaK7GQ9HIrXn4S39Z
uqXbX/bpUywKayjynE00q+hLgDuHOldEtmV8f53MGWWv8fGIzwefRHGKsc9pcUvlXF/OSJDhIQKN
1fxgj1natKP3ki+gvyuj5eA2BX7mrNdoeY+m84sQs7yRzrMGuGP/IfKHvv2gsP1D/9DtQme5G2/G
w+PsNas8cgsDfymttYmYHtBb4yE6sz64qrPrVfG4s5k9m226EfrlNlxV1qjPJXWxpEGKlQqZK54X
TslMj4Y235Ef8eJBvBRfU76CsuE3uZMt00E8eG/FEdIBv11ChndxkXPFCkGZ1iOBylfcwfjXjTiD
eJWbD8VZQMnzPvEumOODkLWWtZKpApwUg8ViFMPHdqB8kKDzEkY9RDwXpV4PtMxQPIgmPBJRg+bI
aopGKfLyEu9CaIBJAqGufz9Z/6aJH4dgwR5ye0cdavq58x5gXezUG5hq9purEIfL9xEK5Ir9/yfg
U/EO5i3GEWcLB+Ggku1wi+S4a22IBLmYaC/mO31lMt/Iq/psIn3vFef2D/W7FTOg79pMSw9CrU2F
t8HPPlJwWjN7L0QP8ultAJvceFEzy4gHygAz5FfoZbUrloy+DUWDR2jvX+5iNHwvrj9nv39P9j8n
9a5iEhMzuGhpxgeNG9q1/Zc67CF4BC6j6voZ0wGW/3eEiRjaf7W9nVzRt6Jf5jN44fZnVrpM+EyR
5pa1cbzadPaOMhYVrfEFlxz7YXgr5Hl5nPn/uFqt+DwrfnWWB9evzZxhjkJGtJgn6v8vof43XUy+
YlJ528fUvgNOH0E+pZ+/HHZL+xcxIbfmOBza4/Fjpbt35qE7eyIGE8bDzARizIufgKjxGVF8GP74
iSUOnJ3jj0w7PKhLb1a4Yl4XY/Au5tnK5jhirmdlZmS+mOLEQaW5NGeZcMSa0DjWHBET0in/Zmcx
u5Du2f28xsldnLEcQGKT3C3c3pzF0Plwl0At8uACK9scHxeNx+cGUbvtPd5eNayGeFpO/28qMRHq
s3hqOB13+aqzahgT/Jv/LbH9LYFIxPL9Yc2icsEFdhMRW7L73yLQDmtqJq7z59UnWPdsbbh7lXec
pfaQTyfeA2KajiEPrKFYoqK/zruKUELxaAhryBcx52GUxBvFJJCwcv1/d4AjL0kd6va9GJgzwzND
m6WaCA615gblXirDD0YGI3ywnLvr6Vpyn1vJXTu+B5aapvU9ornxnzo/THvL0+Gw5r8DxXjbnBde
c3rP4NAj3Ysu0lMb9IeUOHgerlqPvtS5Mt98fnmR7DmCFvzxog2WOlMbVHGbEMwGxmXjYLEMFpVL
fvJZemKbo90pffN3wMSFVztAQt0fDzgLfNWWzR20/0T8JE/8uTiE7Fi2xOGbcTS6WYPILuwbwIHJ
TbGjiWIjUszUJXZF0Azt9+A1KfdEvlN+y2sjW4T9oo9in4lK/UN3V8fj7CzWS7HYXM+EADQWy5KY
SLMNk7nrT8//up88vucuPQTUzkZ0dHEqZhbucEXXD3FTEL+l8w+pfa4eET0RnSRsdwiYXgB7bAW1
WJXOYr2mKLfrU4wFevG8gnDvSN5v9HJsa/Gdvpy74dEbxDAoWF/IidGt+UqffdFTCteai24uxs57
pG5/PKPQs5M4dXMTUZZYaeLB4Daew0pfIerLsl1OfRZ9/OL46TMybPNCom+Pt7qH8prL/WeDg3z6
iNsoPsW/uXkuwjvQHwxnxKq85EJVgDtvDgNcSsgLu9QrXKwU+IeHEw9rlLnmvphIUyxTXRlEmBMP
yZ56fU+agUB3P6NuBRbA6XuInywMt++8psXEGn1G/M5Bj37uL9J/4YPokSj709wifrxRQeYhmtsY
KfZ3yU//L6cElsZ0uby0XII0+rlfug4OV244C2cZP4Uzc147mUt1xwVnN+iv6Xte5fprvMln4tgs
vjdmC5pR9Aki031vXpxWJE5YlDZiudnYphvYn3k8iCY5O5tmCut5ygpQ2ZufbZ+hC9rXxWTxto2h
SZTYTHSmoshpNvoOlj6a0LT9QnScgIXeblxYxFBU7HAnxgCQFe89y2a4IvEZYLR4YoLvL9I9Vo92
OcpvTLxDEVRFbjhpR/hKnK0Vf7EPH6+YZC5kJcYNYgquORSj4ztm8En2rTegOPLvvimYqEDbmuSi
Y7hirY4YQxLvkJ1gkyz6Q/aQTsPtEP+UAQ4JXsrI7vjODVr8/x3OLt1Edsp/Y5MEypWx+W/UFtzQ
1slmzBP3/vx3Inb8Wz9Hk8n+vNjvA+f5h6A06xZ1BNvYarY0QkvUtUbSSLOtkbJFg8NJFuFfuiIn
ylmRDANJx+6Xei/W5yOs1Rxl1oz56vYPyRRdhJ0268b1phnjvjnuX5s/0yHbYouIBNA+6741LfiU
2qicizlP/E7EKyIOEhENaL9/vxPxjrgnxTx3FO5LObxpbrtYLncsX5vHisUGwAXrRDSWLr31cfHz
7B5AOYLHnjEQkSTyxITz7TicUrP7nEXE+X9s/zojseCJV6YbzQFwsxIvNZzPSnZJbPGMzaGXbRQ4
vTaWjAPIo4N4A33EjVZi4yD2Kuqg8mS2B7Jbz5qDiCrEDpLDfexkJRTl/4Wfr1W8SHb4PC0pjBDV
RrvKI9rP7IX3zv4UINnXF+COu7WuPFUGNzHUQH3kn3OonuPiVvSH/a2YUKJZ+ER0fdgug7Gub1Qy
sHLq9LfhQboUTPYHFrfyZC5RMCopfvbgLoJTti16HtMG3EfqgkLVxUZWE8tyXo2hTwylsoSm6fKn
EHV908n3vRv1CTS/Duo9Pmjr5pns5FPzrA7RymDzQE4Dt1bq0aodohQEjyvy2sLNBznmV6kTGE5y
knT7w0n3heQiiFQeMxNVFSR7QSjJ5BXSd4Y0B2UUsu5Z8B5lhjFuQLu9rALHK0zv02FKDrnfDeAK
9rt1GadESUG3aoEUxvFrmr4Wv755aD/fnWk2CCSQDM+s3tSg+BSi492Yi8QyFnKSI9sTzXtkzi0Z
jboacxEdQG7JcKmws/mSGScTrYFy+MHoqH1tDkdoVlSikPtIwPKLik2LtHrxu0IuEbijRKpcCX0X
P0nGQdUdehnpyFRoc39/CIRTmOzSRdZQM6lIJVssOqRSBeBFfCzNb6ZJw1qnQ/54bT7ds/dCjLl3
CWNkS+ODAj/MpKb5A+jdf5WXvqXSQuiwFrjxNEhYdXMzOPXiYJHkh6gSHlIhhPl1BP7HBCQA2rPI
2dm8dDQzhxy3j7Pol+IBYCMXQjb2kS428q+Rmt8+FZVZxKhTyjONKAmRgqdsjCOqSZlFSkyUcea9
X7Yyv+e2YrkktSsACZQtMmiMYIVF+UkgIxCkEZiHsUneneyyRNEhCSmxtpuvqXqajIsPzIsRwvCl
8izS1sU2Fkiz+c3Ofi9bpxTwAF4G0RrkoqGrdqESZYWp4LORHaZhAWfHB0AvSAmrcW/Yq5R9CmUX
iVOUESHo1jBGoz7wXGNDu4XUbt9cA8UgWHPtMYZYDpW3ghGOflF6qj4DxSjc1PTRmKKRLBSvxHsK
jf1ykrvVr+9Svmq/rxEKWYDgEPyTP0jys034xOMwwAxcIw/A0EqB+raYpEVhaRfF/KPPXspW0w9A
JFEtAqW0lDi1KKz8qytT4Esj+n/2cloTXTSfgZ+gpgidNftS2oApEitOzPlBX0DJ7Ck3EyfIJnRE
NT7V/i+Xx8KDqcREQKOi8Iv0bfjKUJ9vRr2MMBvIBNy8LEYwDXbB2jQat+9ffihzCFSHArOww1Yj
jcFia9+BqIEUWud2TTxMmu+oShSPz959AbcW8AV1HCucnviU+DQD/qGbvyi0UmGBC8LoRJFvIDga
Ar2H0ToiS/PSwnCewveb/H1SYFQddKgkwpV/CUF7KT83xiHHalHAITIAmsHnoJkGgAvmWPRfgL71
YfJRFBQ4Hw3omg/m61VCTJnjnrmgXByKq8ux/yJTp2JATCTCSnvy+0PKPm9qQAKulOfFqoQCoPYg
Xn/n7zYd9nsb2cxGgnnOrS8QWUS72WGIDNSeioXWQe3T44KL3qVLoDyp+RBM/VB+NrUxAhesBFuw
S3g0X0JQ3caLnC8m3VpBCP+qRn5KJJsFG/nTzsxfPKCahxZvB6gFBUFb7f2p/XyRSA9R5kX1BxKU
BcwOWtWX6n96FdhLUVlVNLZb0abrw67LDIBgkDIhiNSoU35cfBZ/SGRnaxQnseUi5obA5VfNSANP
ZGIMpwI1V3L9r1fGCwWfJS6+k1BDoDglX4xPtU5XalEPlIGJ2YTFGkLRzaDv/7hTEtU74sJEFWaL
BwSYas//3cD1SqBIFM2fl+94D07Z6tZCdQwkwiCqJTdqKX8zMYNWXWHOjkb7E/ELPJceKmSQWAKn
PDOMkyg4wiIVwgiGvi+QkhMFtcbYCyVnwFYDUQsLqxUsHIdyHEqLLsRES1lLxndcUA/ph7qbArUW
SCCt7U9TvKfr2vah1QIPWZkRxe73Xa6Rs48J5pt5DzDTm5maUlMBYyDLAGPBM1GIoQ3ShGAFRV/S
oBp9Yw8FTKDl8ygctZivFQHOQ8IIB3SEjazc+/g+4ifTbcKDdYkP4TUh9Xbt3+Oreg8P8ZMlNj9l
T/WOLd/p+8whZmx/T3QQflf93nDSO8yWv+jcHTBVPtYnuinb6Sc74cjw1HtCw33s7plecRNCeMG8
/5502/cVkKJ6V09faDynlFO39/aOB9lDPmfH9Bg8frfsWK84VnpgIjO3/V1DtsqOj9mN7E3Ia8C8
6n/SAdl6+SwgXAx/GRQa4EZbucWnYiMd6/3ngjhteekdc4Zk5uYPob9i55eGqlf8l18iqBKwrIcJ
pTowMI51LC7NVn3q1/IRPV60sP27GbfqT913u3JdXDhNvi8oJSTEbxracuxayMQ1oGqdukUgyzPr
EdjKN0og2UDGrl4FvDn6foe884vzrTl8NWM1G6TIppbg9SeoMOHU9c1GaoLlPcNi0ADlDSfQe3iX
UsH4Qp5+IHWu307EhMb/9CnV+6T3Zlpl8CJdEw9GN0I2ngRyRVHZLXozzO6gu6ig1J30kFSj4s6o
wj0mrwC00Yvc/l3DYruj3ooamt2DfnEXXbjFtgSlCweuMrNucFeJw8nUL9qPK5Mf/5xKSEcsmHu+
IGdWceulIUw6YDWsVHk17Ro3+wE893rIzslOzabEpK7pYDaWsOFXgWCMlc/CoGSGv8KV5TDA3oIR
wQD/TLlCPRSCd8lKPxFwCoyygBK4ew3Ynt088pXBijbTSOgmf5+/4Jw1bndgWQrOuEkqh4TeiM98
uwvolPzaeFrP1x8YAfyDb9ml3Cmb7GbuXpd2GV7lk37v3+nOdEQqLHXp+HfCW+xa7uSEQC7J53pV
nupT8Pe+lLfwgQ6X59/zCMCvG17NOyEjF6k9O5FfRmgUx3HhaBn8kfjlHkd/n59HKHXI/yoyN9Ka
t/l37VBs35f0pG0zl13JDf5qs+R+t9vq0TysnXbo34td9miWyja+vI7dXbsHhw63K1TD999NX3wO
sgqHclcu/WO1r7coZZPTo5NffpeUpMiLkdne/btyyB7auV3/HgFXwPrEqe4VO08+7JN9E8JY6+z6
e2qH+va7509jB8DxAQA/fvzW7TaDiH7mJ+mPw0s9zzpLmIGR3n7Z4UNG+/FZLa3jB5AOXnBq6cL5
u/xOvEs6fx8AR4C0mMfu8X7IXPIbefDb+9K/Jdze4E9ecpd2hOTFutsZR/8P6PAaxWywC4dyg//V
G9zp8n3sKLMDr7Tbs7kLr0xMCC/cNVqVW/w+4toD/7C9M1Fhv3nz/2ive3ht7+pZubWreve+ENdB
wCGPd02oZhzBWl/qXf+kPaPz70qvOSZHFMXeDxVXC2DW3C3/osyxEf6tu7157J27s0Ye7oEpJw3S
3MlgnIIDt+53Us7trrmWO/XOBEyvKJj3/jhLeev9JbfkyPsC6kA8A/RzNmI7xf/mr3+vnvUyvcSP
+FFu9Tt2iexDpL1goC5jJlZaZF1u2x1h58q8paw3sG1s9QZnC1uYo3rkSMWoA8h2RO+t3UKzSy+0
fnzJHlxXcuxIcUmBR0M3S+tPnPfBR0xuKbLqTrHq+Njf6090/x3OqwyC74bz3ST8mehGD95y5vUN
GVfEfLfBEfZTt2WQd5rdnLVdH2YyA+7gs8YxqvIbsrLNKjlGt0Kff450mPIWJ15MN+Ipqwzd4wb4
pLjVa23brD437cx9yR7ZoxW/T7kRotLEK2RAl7w7fORP8yDv1at2V7Zh7aQnGCXJ07/2znRFDogh
RuL4t2L1og71srXzr7azU0sqgwVItWOG04aeTCqH3R4F0ubBDBU+Shkchf26ads0spFi/CsYrc/e
jh5NvwZSDn3C7u1S7m0rhsq5t+N9Sd9G90B84OTY272OVsZNTo7NUr9of7SDcn6JFiZpHdgG4/yP
PkcUiO3OsVyJOUl7mkw0/klhLoju2eMNteeMLB3Q5xMs1VfPNS/aFmX4FJlpFjxSIPH4R6x95YOA
vjHu/ADiA71Ihi7PaVqeS/c+MQM/nWrEQW7tJn/SMO0zQNiCj8yaC+6bORBKwKm9ArqUPhAHPPbh
1r2+Fs++Of1WtgBdEZrZhGMWT1AZ6mz1gKti/xlHrtAoBXBEpuwuncK7fOWY8lU5fhBw+BGY2uG5
xxpvePWVwyjn+JEceSLpMHpt+ZCFQ/CMrv+EKBNRYHoWIlgX189XGgokeu8OnZdr4kzxH85m/64Z
JbKI9Qe8NoyqlZ66v9Btr4jdc7v4Wj41yw6uwfXN5wXNSZabuxDgnYnZlRdcmzsM2OgZMg376Ap5
hQCZIvKCdDAaBEMkGfSLAWxvD6uBldn9HHr33t26c/vir6vc/Ut05XmISQVQL07J9W5p9i6e5c93
4XVMlv6luoeF16NyclK2vV11pqN+XXmhhHfD50BzVb/4/rRFvqiPzlY4QdS0fqryxiBhlExzPD99
bIClaUDCSxmQwPgaWDaQrE3XIWcwjsiXQyNqtHFrbeoaraJVReMTo1rud/S+BY/37XsjgMtu75t6
rs/xkcmyOTIlmttvz0WL60ltnplJv7O+9SmNi5mK3TnhP+1A6qRFEQMhXFCFKFPgR+MQdCGpShzI
ZMZ7iubIykwgp+Pa0jkqHWReZy79lAHEVwuDkdLRSrvH/+RFIfZzVxmH/BleIkp1KCevPz1gYmKE
kaz4N1T+FCbuW06BMAQyLFr089S2r2N+K27qTdn3j5Lp/Navc7lqt2zQvxMJl8d1tW4uuWJrj1Jy
0bIvqfE2Z5U0vohqbKJQcsUv5wfGmKwHe7NSRl5RCGGthDUE/hMV9/kVA5ww4ZTrvqcR9CrqzEzn
ipBxZm74oKzK5EWO4Ke3oyD3JHYTQonu9y5Wb4nPNQ3hyfxKRGxECz8K+ZHlYNFCdRdAIQbISg42
g5mktq6VW2tB2qh7hO2EFL/Ue31M5Oc790O8/iYxlRg4geOsjPGPOpO/OunyT+S26kNnL5YJDsl3
DXwQoD66OSB5xZXc+0o2Cy1YDOxFo6YY5ObYkpkQXmm3VrvFF5ESGcOV1yoq8F7rDb9EKVBpfu+t
H5R2BShHxkNVT88/ZJMqsBLZEFepvUV67Ztjqs3kp7W2TjEZN4eV8aWmYSh38hYS3nrwqJHHaKSx
jtoRaRV08uE9gPCEDipbvxGouKS8VmSkkZmNtm3eDUKZXHLcY1uL6hW2gGMLgmXXW/3a+QcmQtul
ntqsgPS2XwDnNDWgTJ2GNtCeGCpx535fz7j6DgWxqom0ea79xjmVt6QRXK0mmEN/skk9IEaluFG5
kwjoBIVMUNfA+hpsgqx2VL8D74c9K1xhOCFCMySgkiZtSScgZ+rGcjeSAOHrFKsR8MAPrd5/4Tci
riluCCTujqyCgfTu25i11QwhffIZQ4UUh0DmQ/H8Sk4bBSMUyLwfIs8CYQlOGzcKNsR7PQNzha5m
9P3ZvjSDeWs15kChp7x+hu4IgpSmC4VEjAjmud4g1K/86Url5RymUaFkwSInl4WiU1TM/7H8cvSs
9O+YK/uw6DYZ+eT3OjVQ4PwOv6xNuMAgGu+J3aUEKaMnsy8GUgUYNhT6O19c5tmxoP0sNEbeR/2z
zfMv2hfxCPW0Sp6kIRhtpT/w8a+StGCgYZeuS+FS3dbRRcoxJUYUzADx3VJUAwbfNOh2szyo5pJY
QiDuIdS1mUItSB3UBPJkC96E+KqBySnpBQNJ/jLOSBxtUomcG6h9s0GoSuQV2vAGAFfWLiLzBTwZ
272iu+jQ0UIoIKSyJ+FS8FCLif9FJ4lKE/xWQ50n3NRGEcr2ZJ2yL5IR1pBeicJR7fWgL8rwx0oY
GG81m0Bskb76qLFWBkkaUGKwSFJkY1q0sNqUNaKiy6ZD4cwlNP/RDhvD8+ridiyXj9ePF8NAX+gZ
tsXU57vgwQgJv3fTnxfdQsgFGmR0yCaVXTmoXrJbHBMzQTIvHTVIgUs9IT8LxZtcRyATeX3Z3bIX
kne1QljcquhQPOAZ/qwWwTN/Csb7TTI47LNyhr/sqmsw5Iu/Hta/HzRKOzZG2EORqWbTSE5FwOHJ
IWgINgd4nJlZsylU4M9Yeaa/DT7Xgg0bGMWwLfSJ4Ff0SXkGSGLK8abqzlm47UuU14pq4R8trUI3
s0OeLJj6HIB00zBojRlNmdM5v+UuR22g19OnVoYwFUk9TBKDxvnh81xJVNwY5HUIy/e1jcDxp5+X
52uWAzvqWuvuL6espSRnboJXaXAOm+RWvfLR5ztqW7CepjUR2Y2+tgg1hPZL6mgQ5kOgqobkCcZB
m3SzKCKxm/RJ7nofE7feZKQWV4m3ddoHQri++ajYU4eTbwnUKkuPgqUQ/sh2rS3SKlLW7b9ttPMr
2QmR4Oi3V7Nx3+hMlGR0cJJj8FXRNWfWV6EFv5WJ1Px9jIXWX5jq6ZNgNBBPkAJNad8IPZKWNTf+
touyzdwM6J1Mc+smbE/NrsXCCU/k1ZKOJcb+9qjESetfkWNBI/+FiVPiOoWG1FBk0N6Q/tOCmohP
H3yTVxYM5tjdoPQgMxslEKTzkuEN2rUhup2AWI8sstm/4ETGUf1s4vZPaS+C+fSNC7Q4mZWZ/XpD
n6XjY/z+I+nMttrWlij6RRpD0lb7insbY0wwCX7RIAHU972+/szivNzckxDHlndTtWo1p9GBiOIF
j3Y2YN0OALkUm1KMUcn/kSPUC6YnE0lxlR6NfGeF//y4WNWY6bqV/qBCbwXjuIx3uJOBWebLc4Uv
mhueg9Zb8anpqckaiBkRdWdsNtACtgFscLxoMaIImF7ZuHpYVr23ALWtycYt96GLlkud4oJOfLef
swnvRobXx4cQp42JLCYN/WzxIfoYB7vJ2HJJyztqzW5aPs3eBbwEzhlfRKYmi8NGrRrb7WNvjSga
6hdc/bGHaf4JKOqazE5rKAZoutiKyDlQaGDc0nTFLsQxvlSbya0lOiM3IaPR/AMiJ6w0dPgmHPq5
lbUA1M76DuX1inOCC01jTTuH4drM1c6RkzK+cVz3pDXg2KxvVe6rKsVniNqnCkTxXaKuzDom1xlw
3L+sBejusaFiOBEj92GRGEg9OqLKe+8lav9FIUVddjCMfI9rQqmdjeq5aVh5n/ifHge9gpxT0/qg
o0gHH8vydY0BpG7pRyxZMBpAMMV8pQQXLUqgSytH4MiH5wjSsGlCURuAhS8m/jbF2YW01To700Q0
jbKY6gbLRhYeVoFw6LPuWNpQkNz96JwQ8GjafvYQCn/VXKFoKaOtV7zoPRwmgmTa8aFwXMRHB5H7
F8a87subuRhvZma/iPbUpFUwS3zwXitq5tg7xMyMgkW8+za+/5RRvJNYgOiaXpA0Ax+NCrZH+per
+Ga4PzGRLAita0hDxtk8+keowOBdo+IzpbeUMQHWOF1+DYNfse89RDUrP9tyn3JEm/VORR9jOm0w
1Wgt5tDWwQ+B2ZFTTVdWbzzdyt8IdmucAJiLMXbJEYFyWSAGXZk1HhgWFyDBqUDfmHJwwoXpMUHu
jDTMr8aDjyGaifkzvU5iGI9B9ZkY05ej/WadLc05Wbhq+HIKciyLmYtQMbfs53tsHodw2JZptVOE
sgwjxnTWJ88LSj94MwilBf/H+l3r1cUf0FDhyhH6pKC36wHVB0kBIvd3uECn/B641qcMt0QgLAMV
EY3LaddiV0KGTt/D4kA5YCyoO9rs3Bk54zwoavp3GnhHNcOGY2jFpy9ZyYnxZsMuGvB8EqUcLy+e
nliA+fcO/Bpvex1/VueUpY9m92hhpuqefGgMGeLnOeZr3Wfm2sEixLCM9VBd9JgKMCVChapLYZSA
5aFjd2+2BXibz9yxvu0c+yi5RKCd06ChBkMIyyJyKAxDTq5QRO118uoVVABzs1feQe/uOKUXZGKX
WC1PV5JzTTdCpPGgrceebKKPsiUTzPuIdBdt4lMb/Gra+LURTw+0KQwjmRikBbS2JRDHXNt+zxi6
chnw/Wecjsm0a/MzLcDCnNVu7iF5bgWaIy6bPK3Wro1dA2MuL6tFGsLJ59IAzQvj43uOdwXu8Vtp
BJqUwU6Io2Ny7nMP2UL3LKo4t34eaW2p7/Lmi3OW2rCoyHd550BMGSZ1Nf1V7/3tLai8PhcGjDMj
Q/qK4QghNm1N8M+1XEhSqTB/OetIqGN008UiEvK7F7LKUeElmITUHGDKoBhEKlrH2nPrL8hLfvfR
JnnSDedXqxFTYpTrMEqudqJeu2XeutaIeWa7E/mxKMWn0dkOxbgRCwFRtMngY4herZjoqRuMenaZ
aFsKw6G9KRjxfI3O3UExVre/4stUvojkDe8xgNMoZtwaXWU0y7iO7oIfXsBjTfvAjNUduscYzBGv
GBmUynxOHwd8nLLqSaX5TpRw5Yz9jc0Nhcq1NUASputUGrjJ+bukv3U0gzGkQazoSmYULlsJhZBU
6ajQZBqfZ4+DEW/j8NT3x55Jn94aa/ZTqxhN5vaxwr46BjkwPbXeEdet4/sZ1v2mWap/Uf9hGJbY
UKyWGVkRwbnWE8E9uZwqFbUINGaMQaQAkSiBMPU2+EbmQ/Akop4ggpRnYD0DzI3eTeI9WV5yceKP
2P5ykwteUDylwK2fCk6x4gVfi4fU+bIZbfRgRZjI8aT5fjnlgJb5/4T8zQws9I0HGANvrdgm+utE
QFbIHbCtERZgieBhDJxjZ4YTN0ftkmN2iEF7ReV1owjHpT2o/vSYqvrFtOYdiILPqu+JTmQNl0Lf
7oMg2xrfTMnM8ppxpw6qOiCclcmr/EQ9VL9841KU4A79jGUa7OxsJ8/aw46epHCfW6XCwsaiWmDE
LU37yJha5OOYQWQMdSVlMvQ+60/Zf1zLDkatXD5BtWkDuhoLLhMw2nBv0N/PiSeaTht5nB5/GNR7
ACYWjPWFn0yPXMNg+DfxJOnI9qTZo8DI8fnTAKlkZDljVpTZ/C6tCGVMhI00lzueoEPIdb982Lr1
WZVPsu5DGvXIhUrcEQyMuRQDDnd+X9TrOKfnTB1MbGV0NXHz7NISb+zlT0qhK5o3XPuxB/wwmaUG
W150BK80Ijq/NnqUK5gtIB2+WMnIlUNFGqP8om9tAqkOb6SK8ygG4zukDuOwGlJcagB4cF3Azty1
nlyD2FPvmIywBZ/y4EI6HI49nodlK5KPmFhIKRvaGDyju3nksdFuSwHDE2LTFeS5xHy4ZjlH0x0c
Akm1YXzlZb0fSTqhEYtAJcRexaavxXZztJyjapMHgTwk2xd3FJE9NqYm8k3Dt9apu+FboZ4iA9xD
LifKTiNjh2IAPHGE+98pX0nrg9SlzJp9PXxrNRdpNuzBnvi0R6P5a8ZIf0aGUsm8MSgjxd+Etx+Q
waTl2GQBJumcgPMINXvo9p2LYUvJ2hrg3QKuihmbZ+KdgVmpedNGp+OM8W+hFKnVvJd4pMl5qIAW
AmpTLyVenJMXeXrg4Kw+s0o1dP+bvCq3PW+5EhM6Onyb1hz0YacMGAmLqMY58qjGB0VYaKUyHB3R
iZNaadb9mu1ktuopBEApfXsramnzBg4TQFyyeeJmfGVYv+YXwZq8u5W7T9QJKcdFTwR6tmztgwj7
mfUCVCETdibcUOx3+DczbhT8syLtbrq/WUtxvwk5jUG+9eL6Y5cRrhqwqN65m8C32E4qRQ/m8Lt4
u6Q0Q0iL62XaePbyFLAhwbhYZVIIyNMWm4hg/vL7s19r61KVZx90oAReoKPGmoCIK7E9rq4LdRFL
JH+OFIhJ9M25NODnMS6FrNj+VCtmpm2whs1DYd02UJZoJXG8jwtoqCVADy5VqMT3Hagbp768lrSe
UO4YFy7IpgOK1oTMqJEZ6owrE47EKDIolExAsK9Me+aAGTXExjthekyOt4vSdFdb0S/x0FiOs64u
S2JsiwB+KpY1XT5DMpDX/BZZJ+Xrgs65VwhMOIg9fNqoAbmtExhJRJp5Jnt6vpmkM0uf26pbzPka
hkehZmhAnxQCSNUH3Kkwv6Qb9rF/466R8zpoAF2oRz9bfja3q538g9XY7d0G1WHq/pUsQV07dTnL
XcOQrdiNsLDD8jJHcBlBDkYyxmwO1CT9Ft6ZFgXrofEvRWVt8ctfhxZ58TeIKT2UduJ3SYfBbABv
d9mXLq6nJJ+IPw/O1Rp0NXss/pDp9BBjjRCnxkV6rZT0C+g1BmYYWHH9kM0WdP4YDORd8uoSO6QZ
hwiZvq/vLRvbWnsVlaehaHYezAnGv0vtryK0emaCQKftt5ig+CimmRVUrrPRLVSLZX5oQeakd/L8
ZC1r35j6XXfp02AjBWxYcLl397Qa1nyYKHcPEHTkIvgJlabIMeDWuE54DAdy359NDHxq98CSTWkd
Ygy35HeEodJ7n1L3mKYJGSjYxLS5UwhoRpyrwhsudP/aJtqu6bDYH8HroBp5SmLe6eBBkxw5fQoY
LJnNGZOtxVeg6bHDw7oaLygEww2VjdzsVFqi6K8C9eaXLlyNYj218ZaTUC7YCNuAKoJ9ZlyrFJoJ
zzKIPnFI3tauvodE0w3i28DZ1uu3jAuYD5JQIanOPGAZIIUdrQ7H1txxf+YNYqH6WqsbPrG16Z1g
/yzptZ/hmcbeKiO9TBzsMLJzPVgg0f7HZmT+wqswCz0xiYdDozzKLcIWaHF0vdyJ8dTQZHQufI5n
WDSS0ukQ9pDg8NYOILc2+Ls4Ogwbq44AckFa55oIRnyHsLKYib2XgrC8dVVPrpFLngk71F33BAMV
+VVqM55ll+Cu+oNaShsthB2sHbuLo6PWa4KPxrG20p/zpv630hiwMCSTwKP7NkbcsSJSlj8WEGVh
N7G94AC6ffSIR7CRE6/IKrMC7TT4MzE42T5Nv8L0qSNqmcMBULSf3K1mJUctSh4basbukZYUVo3d
fZs9R1S3LuKAuoQxH5YzgJ5wnjhegF3ZdStz2LUzQwW7Abn0PPj0shgetYEnAcl06XEuoxSzCQli
pw/irckFqzXu1ZfZ3hhu/GxLr/QDTgBo/0TW1ydIRB3It0GikTvkF1wjwRrxbvOaK8S6tZDH8B1D
T95a1THcl6BMGfsS2T35KGL9IjW3jecBc7yFB1qxnev5yAYHIwBGlCSNWic+gPgtbt4yuja+TK09
2egNpDHk4RR1TYPBEodRwNg0l8CslXSJeJumVo+jFL4TJ2lxuUGO/NMt5jWc3lj/xbTC9IAWS8Or
vquSocDyBNVMgVIK260I21fx95HvW3pQ8S3puiuWldwGQpCTZoamFgpeABWGAwcEw2OZsuBL0Iss
wcMPSicHaG3oROu5W/nAgCewqqQgDb+xSRG3FTGEjnl1llmi6dswWsvYwINuU7Troj663iG1yfhT
A7cIXZag7jwNI25uafa7/mC/0LfbOmYfzMUYRzMc1sq7PRDtVaGMpAzLPwgqk3fbgnYJAGKG+AHW
ED3wRFroPSWPXsx7xDegUS/4ldMy+PBccd9zvqg85b3HENT6sdlj4SQi/caPcihiWC7yDDHKfwL8
gTBzmgO8qEcxx521fM86zHErNdQdcwzCbcjd9Z5JMF+FONZJCpEXDI94eQQwRQ2/5dDl3iox2jZX
XvC75Frygeb62gQMYQZXwGOoz3ySZFj22JWNXod/g1YfB050U8Frs/bswlzANoyorENFaV/+qyXx
Jxwel7g6uFZ7LSd3Rwv2Y4hnRMxwdjiYabpND7OVK20CTLIYvQjCqOfEIUC7lArXmnH3YEQoVibS
5lBcOHO9xfMhRTSd2o8DD7gBWeFs1zDi8uCyeipi9a6XntKfdU5oxRZ/GLHaFXvCOo5WPhmxUOGc
mGjYOhQ/Xz6CWKyxjJvc3MhBZ1nvpjpOC3q8/D5Io5EfW+Bdcexi/+2B7jTC15n9zjTpXmbg+qtv
guXs8R1KIdbgOTpoVxwPJ0YFpSr2A3mNXYN+kIQC+Khh2EjMCd8bK3FIUB3n3bcH71H8TTi+apMj
3+yvmNWcxGEo3jgSYDHiYjYexSmiZgERZLQVXzKxGokrcFXnJlVQRSocNrzgkZRoYvu1bCgWyyg+
Y+8fchj4ANFWAKaEGcOsv8U4qQ+qOAzRZuTDu6l+IYh7Tb+EMUbIkZiH3T5wcNEnXWq6B4u3lT+3
APsKw9xZKXE5bPAsGrY9/XnCxeqmdCZNBliBO7TaJ0CpP6cjx86Ej0xK998XfNg5/dK0/Gy4tKDa
g0+PVeQ67ngaQONV46D3H6wCJZJ5z/N8J8DdMM2rn3gNsD7LLHd8MrG1qwY8ObE5iuxpZzDK4mwi
w+AqlcUCDluWUPhtjqJjbG7lGJJpZspgxKxeqw6Mt6JHYfnbfFopb6z4S3Y+zsSbFGZVF/p4reH0
/+Lwg1yrGhxeLHJId7kCQ02eva39O7Umzqg3rmW39TPq1wjrYvzagOJ7jDyFofkzZHLoP0x32wZf
ccuFoojcg59fZsXfnyVuN0cT3KyzwqNY5LXYnQaZvudQ+9vQ8Fs+TLmKAcI2gESR+sSdbxtiGB2A
W/EHPovxiVPfs3YFvlkMuMN9jEDAA+Uds0fxTTMYIg6EZZkYtBUEIaaCQy/w/4xzY3ebBNAaI1lz
6ijdOezpekfoz8D6OD5B84zA23LLvBVMCGYMEmcy1UvyycpyfIJMn/Tdlis3ZfanfFTN9kvWA2f4
l2qxBeq3xLm4O/rQRjoH91SbU0fhTxzkm5qjkB5g3etHYcB7I3E/E/0z2l1iwouxRwaAjZhGZUEv
hC84U9utE3/ZqUy+HXttkyXR1zfToVkpnLVOSG9NJw/GTgfd2u02bQ4pCQ0Y8e3k7i6IYOFuS35r
E8YttAxziTyS4mLM3GttsicoQmmmI7xG9OC17F4Xcl0Ny1sb+KfZ/a2t8acu0AFjM1qffbZbSPGI
LZEgLgZs58Qo9vALGHtIfAz7WOjzAY2CSTmrwGgQS3sHLPYwQnfx5U+IL2fX1BAUgn58UHDUaQnJ
1JEWLgywk8ji2894GmCq9t5Ls36vjTeGLnuv9J94mBSkk0UXEbm7MHQ3ZeCta5b2YPBMGAGmVrma
eXwLHu0oKJrlpV/+jCL9m4t1mJPMKhNNKNV8WGMuNxCvKXZ9zvjaeJbJQU99wx3gVF/iXFVTHLDu
luG7bL6xEuSKBmbPFEd5xwV5Kahs23JYs5/j0ZdtPY2USdVThQInt4kD5AaTEzSY7JM0bRlTq8Y7
KE8jQNE5KHZaimjSOCj/0Kpkh3feoHPCwHedFJeJCh5yHruNWicGnIi6k1QVOnnBHVXgQjdGYagZ
5r7j5BADwdDRGK9ApYDsPTvUl0jsxvFVs6A3U/Rw7CHzkHclt0ZkMi9gxMZHdKjkU+ZG4kIV4SJF
l8fKGCLi1KzDqPL16BZXiEgaCoF8enFhMgj/u9NxETrKt93QMBVZdvYYlDJbl6s2jLAMO+hMALue
6wkH+woqLp8L5jEM8WA6uE6LSiU75DTTKAi2uIbtzHvb2fgxvnH4USNpMsllFsTeiihtrM7+sFN9
M3IqmVX37NnvFuPEnKGrsZdHF3BX1khdiCP76XjG+zwsB2kyZUxOQJCyaKgY9kj8iwQnagF2HvhD
inJB/iyx4rOlWZLBSLJ8gnBb83aF/WcOkM611iFQpNstZx6NYj1ZkD2xX82Bw2tGZ17FQsc7pjwP
GlYUC1MMG9Y7wGZxHjUP7GvaDSGCTPaIGLllBMKNclxiJ9cSNBzS4/Yh6s7FW2HZtU9DbF6wXjYZ
rLLsFfEabtdeiNhmmgmWn3pEz5hPLiDdpM6uq3aWXv0K/gzhJR5tzBe7557SVU4DCmG/+RqTWwYm
OcCVjajwCtdeebm+8+mrK7gzPJ+wxGXKbHaSrmsM8yOXokw4ujcdAptWAWqF/t2lJxrAvEpqjovK
o00LCKaC/OpC7cl+9WV7ktu5YmjYDaCAIwO2kttHfUlYDUeL3NBOjeaQ0AGEYj6MCdFKdGCMkpJE
4WLjbIB3HtWio++oTGP73nvJ2sJbT7zFJvBTPbX/RjDVTfQtMhKOg8/Wx3yHQ6q33o1m+O0POvOr
AVM/PPyEZpq5z5aqT3bnIWMBsXcNsZWj5SnaVVZn59L1NqmObYUWXzNu5TC8DZy3jjv+9SmB59mG
iF6eBQyhQkDMVM7+SgyVPQBvVT+Iby23ZUgtkA2YQPlQPyxUfvYVWLRxp5UHJQV0JrS+5gwlYFxu
IehqEPNI+h0BNyXXz6tgr6IQnn1iwgl2gIHBFyNThR667xBVjIqhcDVW9wvai26QJmX+1rv3vuCU
pi9bclSJDJ1EWNH4RJ4uUj1F9Ic1Oj+DwUCTLAS5RRjcnQ37Amku3ojPn2QaaC0BiyZUkL/TnK88
JrkhPYkPzYZ8aiSVTOhIVaKe5C1NBTkQ+r1iiCuBtov6lj3a6N5BFogwtizM95hW5OL/z5QFIK4L
02vov0/Dxm4m0CRgXWQzfJvSI+XSvTOjk5oqhP3EH2NoDVHkCxCN0bNkiKCDE05b09/D4tb7h54a
AjN96giq6wnOfMw7wPwWY+Porae3Uvo3r9OIJrH+QY6zq2L5Ae9wyo3BWtdRVWp32AkjbKd54u2w
16K03fm03owBckSLRGHxsS0OAJsui6SwkbAOKEA7qSK0HF4jzWJN3iNiIjl1RYY44nNRPLrGl9bq
P0wQlwu35oqS4Y3PwLLioBIXTVdWDmCuU7/pII2R9TX45VrBfJg8mktaBhVcqhFpvWA69Rsmy0BM
eEZT8Ut1AUqDVJHQWcBEzLUfmD22d3d0j1zrBCpOg6JtfdOtBIAX9h6NaEiJFc87bvZpuM0tkmeo
zjrx4HkLtEBUZ0Wu54/VMucKl39sYNbhfKchDuzfPSxfLfoOIQ02mNO3Beb4yxc8ENkIeJIDWDKI
GPC3axp7m4yHrosfJ+vdb/4tEfL1+tpVIEX5tyDTuCbuSfZeW1m1a2C0FlSGNHUuDTDYtmjOgDQF
1jK+BKqs63JbTVAuuOhr5uijbCW9pamlyORCctzTmDMAAsuv8YnPyX4RwgXfBsMcGm4yph4AdRms
8OogZRm0aTHBjsN/MQZzIUpbwBz5ggLOLSDbFntWcA7RrHnkRMx7pGI7QO4G4+VqQBajfgkZJPPU
OXLwzp28bivkBUVDHtc2gq3V3B2W9lNxAAwf7DTZyNgEb9LurfucdAbp8BmtbM8sTIl1J62so0AL
OdJ8Lih6WKGhdfhl9xMZJDTWU81ghl/TAQhfC16IRDAz5snjtI/ZLj5tMvw8y8Fgn4ELWJ0YR0ON
S6A18HJldEixb8BYDO6S4bKq3Y0ESSn4b44g7QwOMvRpzLol/oWAFqnTxUnUgRa605gpOHTwCe1t
FYzPem8cO2hUEwyPuTMfZchuQbwSGJHNEZPVMdQy1XId6w9PXbJHSN3oMdnUkx3JG2S4zQP4F+ry
+V4ZMRXNrWeSLhe43uhonPM9W7UiE1r2oYxOGr1/mIjOWYCJJpyKunYfihraC38nqObiqCBx5cPQ
XMq5mCsBr0Sd4b6cER5dZACCLWvCYADVddE/Nu2kk6ZHas8xwkKu0hIYN9xLTr82vb2HGQikbOnV
xz8z9HUzoYqeKL96ifWVfkvQ5uQuZsltj9MsRM4q2jtauhOCiZRKwooTNE1OOfegoEXN/4iIiReK
JetbHrvDGGMCcGBeUT5a+rkc3G/0qnDZAYzs+KxJGxifDPd1jvKjBXwPATqTxgv2HhvBW0jfS2+Z
UB4YuZhB9TTatyFgmyN8zvlTGXKXaDNUpf6C+b/MA/PC4EEz532WfrHNxcZUUqOYzclXLrLopBqP
ImANNcSOzqcPfBGCnlHJCSFkid8MPpy8KKTFAhXWiIFeXZPSE25iTgDT+Aa7lRbU8TnZ2CkjdBo+
+E9QFfxrBy44IsV2/nF2JBdrYY4D8J0Bfwk4lGDlTjlESSDLDm/njbyYPpzrLL8T5J3MOB/SUqId
X0X1uazeQAUlIQd6TGFHR5lBgAOOqL0cZy2Nr+wcPiCZK5J40nYD5FnM8w/QtKCUFOiYKxx/AoSD
1XTLBv8dXgXpJPkmN/RdRGCCWc1rCyBAueNa5qA0DBkm9ZK9iFM3aD2wB50Z9Dk0aKTDYIR98Luj
p/3uAkLr1ndn2rfTuR8ujjrB0BygEkzX3D/ZxTnzIHLuM6RsBWq0vaGfOaC1+V7XZ/iqRNdazj5s
zq3DFHBrc6YKsfCoE4vVE1qTPnqKIcWfRr2r6jQ+4nNGQVWlm2jeBWCxHvewXDYe7Kc5yPC35v/P
6clz81OT6wfdV0x9nyzb4N5Tf2QdZz7yETN9btHsG3zgXllbndSRBE1Mxi0fW6iih/zB18eNnp3H
SXup52GtwLwCCMJm/w1sIA0jJbBQOwzkUjw4yN7dc/iZcPKPOosHQig+bxWs6SV87NX8osTe70AN
PDBnbPry5BcJlgEDZATj0ncQfEPz1Q2INtYc9DMh+avcIMYMjdDs+m0mNDDvSZufw9LYQIa4BJ3z
MtEhJHH0q3xILAfDis7eS+9BuFCg7ItcP5OVXlrqJjuxDxpYk0LALxRdPUHGodV3jXHFZEf7aSxJ
EFY7P8XacFljbb3j5uvK9FT55HTVkiZSwNvx5oPDoLA/RQW2kWQdJm0K16/Az5WGTlF6O9alg3LT
4B3eEwuvZ9il9e1bYc6bKYgPNky+xoYwMH2VyaVq+o0i2OD/4Q73Shxf8iQ/O7SfIwxnOeQYOYJU
+LChyy5mFoolVjTvc4uLbqw/ZBoJ3UQI4mj5Z+QveTDu87HYiWvC5FNrIhKvQnWA3i5Xe1aiNbKw
1OAsD81r73rrOKHn9XcLbH7ofLQ5xbHzntuGYMxD55BUgj4Ch2cJhEHknWLUF7wNYJl5Vx9Uegaq
D5w3CahoevskXEtgT60CX58/hSqY8JxBAiVxQ6BTJ9zJ983Mny1PzNdqLJoPubOlwli0+SxjAA6L
qHoYp/gFgpKw0hazfJ0g+Yi9LuWDTOYFrAL1y/kHUT2zlxhOQRcQ7EoGi358NloM5sNvncjiXtvL
eJK/amTJw9FxbUy65xXvAkopM0+WRDpuUrCAiXCUn1QmQCY2oQ23pm1xDWlFM8JNrcOQ0ueSkaao
Joq5ElqHa7+nYJFxpKiVqAYR2tHrwctyjA36d5HfR3gDzyfhZUjdyAUjLO2uXI6i7EiQe8OLjlnz
1Dg8ZekPKS4kSrctfxp4GbINbE9DsYKcE5MJXBGKY9VtocgHFn77bFHCOZisCI8NRfqCKwRW1EIx
KiBS2wABMoViHjyU89tMyek3W7f9y/m22H86M91m0nKC/vrk/7jGv5E81ZkGJ6DFHc09bZwchdL1
czr3y7xpnCtaYVvdZmgsYEOOD5dggs56tSHm47z/oLa+9cZYTwjFM6Aj1WJDmUjcVuj8HdQA9vPR
AQCzYkF+M4rgBOnOUa44qBa9qR9llJ6wH5q5PTpjtZ+yK1RayICRfsfE3y/Nh9jN1zQWwoc+ShO3
LMcCrx4wVqalOiO6Iv6W5ALE7i5oMEvKlklKFl8TKjOqqLLrdqWGyJj7EhZPrxPsBCcbZc1Ozqi8
/27xgmjwBmDWT9ifdyNUlLqYMiZ28RiHNVszLrz7pBDmr8342yB64f++UFpIoW44lIkKUDOYvwbc
QyBp0gBZYLgTraJVrVIOXT5xnPbPjnseXAcnBX/TWT/eHlJjyXhQeBhQO/sU4MD/mWzzDuQW0CBi
1BWVEMsrBYXQkBywnmkgChwPiqsoaeTNxrsCfFM4Ij30kgBqA8Pauva3xLFu8aGQGx0qom7+DrAB
D/W95/yB5Vyg8YeHEA9PnJPAIQXkx2F2eVhEDuYDx8Zb2NTHnwmmPR21Md4Xvb2dKYtzMgZ7zBDH
q1EQurgOKEIEEgX3XAtgz+bM+U8JlRCbmCIk4EiXjMPKJv0q+rsYe60KthPMOsV1xFLOjmyMmbuH
QwUXA8gMslI4+TLnCZaYznaSvVKo1wKDmY4zz/Kon+Jyh/Oqh5si5Y8ChXD57ml0crrCTPdOfHeM
33jNojP2/MJqF6qthFiCPtXpjt0g61DalgGG6QiNFBebB+Yidk3dcyjcbMfm02FeSIxYSMDz2NBc
0jdr6fySZgapXn73L7A2jW5vYP6uW3Ip+DzMq/inxS1faI1uNQP30ELyHjgFLMQlogOSOkc8OfDl
p4ZwAgotpRhsFntGVFFFFl/E7cm8YLThA//K48/QBnZkzpOcfQRazvKyKNT+2HFLDlDl86N9oVZW
/i40Zkk8CUBfBIvZBhYsK5G5cIOqM30PVL6TxCjSSHJSS5Przb9qxffKUF575vyNUPzbO4P0cFd7
p54LvW+4ivRCcLAcPHnktaRc4zch7wMHzQznKT1lLlEC2oV+chIuREpv09LmyyrjFM/AmX0QN7i7
mk1tXIVHFls684axI0Nl5VLNxSHWYtqvvIWlUdbggPIxjx7fHn/NgxxUIP8XsIGDiF3H/0LOlYmC
fFf8l0uUXknz5/Z7o4OK2HxJ68sarJ0BC/0Org2xeP55jAYUhdfSD1axpX7T27pjfcF0lh6Da1Ps
6X+6odn7IRyJ+Tog2g/VJh3RUFXV4xAB04G2mPkrz9LxbwKBh2qjpf/6elOrTab+WOQqSb8ZoD+R
Dr+BMEKD9iNDM9QxWW49U9UK1BMZUTSd5SJU0NWYxcEfAuiVi9IBakvsd/5Y9hJDEwtTx9zjDhvL
Z2OJV8WMxtO8CTbDB+kwGU/eoMGLBKxkixV76NbtTuGQX8Ba40fIyYC7xdUsuEhGAy3bN6APSh2G
ovpdhAcD3YC8dcqbEaE855Vq+42FwZbdbhoqqXlSP0eXz98vLVi0E2BGfoR59iTfK4ekyeUlbb0A
R82cSoLXS0B4PUlgafEaMQ7H1iy9ybCCifY/gR7JNl0StRX5HX0p13Fp0IYzDDMxDZ5uMmGV1CMk
2V4xIXKazjGgcwnGBWlLI0be9sMzD0vjg0o1FQZ/g3ki0qQ9Jem1Q1/KgiZMiOaWK58UDQFmnOV5
oYvkW6x6/8Ic23eqU2eiFf2fjtlxdgz7SV2AOnIL3S2Hn1AQauQKjp/e2RqGGz6GyWfVoezAY0B2
eTVB/uZX4eaJvrGsUA/wt0EzVwm0bymvfLN9tHKqxPakG+4dvZYHlb7g5BdGVgoOgrEzG7kE4arF
buyQ8OrCHeS4FNY2C9Bb/PdhPFPo1EPxTOMYdHwJx848Vuax745td8RvccH9vDuq4vS7SfAItC60
x0FVvED1GLnMm5RnjyMkbizI84QyM3jDAZ4bYYZsLjT8JvAFFMu2NC4klaZQxS3/LZ9/zSC5RfPd
0ANTjozwYBYInQqXrPnJ0v4x/PRAltDwYlWzEWo/pC7mN/0/yeoNbsQUDmMuA30x7ImvamF6BUcD
nNaYzS1HMpIS6FnWq1Hj8TAdnL9wUGGUxuqR0QvTYSToX0aNpyIVtjjcZFCD5OtsbChCxFTDoslg
l7g65pMeolPIODOCUjaWx5ScOCpi6AD3h9VCvAsoD5kTQM6UjxCvJRYzICNh7wP9m4eKa81qMSRN
YmKN9ninuJA47PrkUsIBR7xzaVWyxaiVik3R/R2BBh3nS/CJLjtWDH4ESAd/IWm7iVHn44keH/J5
rwerJoQcSrj3A/PQN16vdw+/DZiY/gGHLkg7aqMnziO9sBhNCSegwxGqbKEN+u1Ga5j0MVBUPiFB
DeQMa9fm+G2PGJRyGyoSVjAr8cLnloJDiGfjrbeWrdMmiDrfxL3JTlB58v7S6iQIA4W/4KnEfsHz
Tbpwt/KDp9z9Mqs/Ne1MEzxqfEJnGxVIf9eZfeq9ej05a5KHJxn2GyQVP44zXBfGClQkXPRiZSQM
MkrjFSjlUGmkcuw4NQX4TxjcUgainZUx47T4/yidS07zIDhrb3Gwr1FJptGOoYBAj313ho/yUFeb
kTtr+Ajc5YlyLo3cf4F98Fu1hxMBpeNhZMCmmPWONxCkDCdg0mIMyk/OVD8btwnMdbhLgv1A9Bgb
qsWx5rF9SSkm/xB505yWTvPSG+9C2RyQom3r9lDX6+TuwC91pscqY7pSes9TCdwU49cwAOFaO70n
zD7+0vwWEzLXvHcgFyXrysrVCZHZSxI5f8gpv05JfaxlBvCbFnBGxRRiQVBlNN8+uoXSa6k6udC7
VZEivcFwS4a9gWqJl4OcTR1TPDTk1PnT0R12XfiWWI9a+IHkcc/XNvoJ9IDvJnux0B/1h3E8t8x1
nOXPwiwB46Zt3OtbSgMmwZlmXGiUpaHrkDRTjhEBxZnDKbSyfU55Fp3CkGW+j5e+zC5mXV4AXKfu
m0O11fuDnZAV8mT/GZ/M5snLYP+9YgZGptpeWOvSxCyjfp6JiicoG2oXIEY8bV2InpF+BPGw01fh
MVpUFSNN1RkpWg+Ar8GR2tjg7vj9AH4LQBVjMyKbXV6HNgIkteWi6RHhx5yTHcemNDcd1kCMuuhm
J0TrEHIOZrhPklfmztya3dl/MKcbueZQQl5bqrFCPZNhx8hkZTMAXfLHNsFiZEnXRXJpANXEUovZ
PRoh3A+TcZtZMTj//xOyhRyaWoOQknb7BuFcGuXbVn9qcI4JcGntQJcfLIfa+wQtkGS4KxOmJt66
zr0G0g737B3GdTBZOMF7DcrrOoFjD5Y17ByOE5167iHEbtQ7UI9xSPGfql15CD7rY1WelYdskEMG
M0hz05i4Jd1tZIWsDhGQd9z1Szyt0uyJqezDxPCsPUykIg6U4RmIiD7BpSY00/uPp/Nqalxd1vAv
UpVyuMWWswEDZha+UTGMUc5Zv/487dp1LnatXTMMYOkL3W/qbPyb96M/3uz5q+5Pg71sOnztwfTV
g+pH3bOiDfiGzgyFUJjMHO+IS1Kmb5s9zRFUdega1jqNCVj8nGyL9og/B+j9gi62a5kB95WU0LvR
ax/8R0sR0HMLJGjN1btwviYkIlviyTJ9czLXhA2GMOELWaxfCmhTm77bnb4qCH6pWtogJPsM1kFi
mK+H1PMDO30GoHTG4j8XjkV3m4NIawLXWzNO2Au+dIUA5Cp+o3IV9LFiBhIYaGNvuZ4r9TS7SCbJ
xOP3iWm4gIcz/cCTK7zvB7tG1aqFd2sgOvMlx4PeHCu071rHEQy9VaAvnlzjRRlqAg7EHJk/Szmu
GeT8QB4KPZ+OuwJcV+U67BAf1WgMmZSTARfT5IvIzgSAK9RhrZn9Ttb42Ez7sr0FLtsk5CrNCly7
6IN7ooWBgbTwU3AAF9agbcxjRLRKWrybSXW0QJmkzeFHpNZXkpo3gRI6IT3MmZJHWS0uSjUSYkYK
tOCm/Itxa88d0luhe92rrs8bz2G01koNsFjOz0v/1WFbqvLmgNCmMU5GaO9KmSuOhl7sd2AkiNGs
EUscogaL1NL2nJtChhPr1aQo7jx2EDgF6YoDgJrDtSYzxiymNGNhI9UADv0CSstVVNFWmZoGz5h+
uwW8Y/tbAwICTCzM4OtTnFHJXpAGREpPSkF9aEQbyUJUBXkA6Sg19LrL+CfClCDFSoWIbUr/cLPy
6FqxGk03Kwr8imlhfHPdAK58DbU1wtCHRxfljuphe9DPNrC9oP3Y9jQXtpSYJHxFSb2XFZLqNxs/
iY0XCGGdyCKUq0vBV/TK/q94cd1IPTnQPsLacznZJELqVCEK0tcYd5b8DNRSnJ91SZq4Nb4rSu1P
OTH3ni1xD4UBKgPSKFwoen4IV3GuI7R8UmyuQSIEFDIDMosw8OzDVJ/q7tLW1l4vBsmhcC2m+uFI
foST5syG4t07Xuw3Fv4xjTlolMZaIGYjsgZqqwNNvS1Jesrp3WXsOpKimKZTBo7GuOQVpCIqQhpP
62EQefM2rmD3GQ0p6I9OorONELVLsN9nZ2F/W7ZAHfGMsQOToohMnvrP1NH9kYCTErdBAJnC9OWs
qHc9DTaIJowF8pqa0qi6VAYzJk9UX5a3W7pj6lHSk5SJdaH9YZM/tcEgiZt28FYqBVcKqg9AYTX+
LcLbMt1hBaf+U6mI6VSvxEPkdcAENebmRb5ioDyaegifnaeoa9P0O+c/0yT9ld86JWbdfK6llLRm
2pEdBig43FcloZclN5hPZKMeQbdBX8+KVMubi0qrdTajdNFXtDxLe89qQBZI4ZaslAnzDvE14Va5
SLsCn2Pja9MRjfC1hk0S0JhIKd+oOH+LW25+qwjkvPJ9LorVQORougnnP/wNwvqIU+EBikLRBGpN
kkJCdM8dIQPnLyPvY+8qyhIBq0JIS5OzcQoB1egqqUQFMzDQD1EbaghJH7PL1JiSKF1Tbxnxha+h
LnmSIaIlJCQqODIphBQgQJiylVmPWjG/cDw9eQBUIlEpuVMVPFvUkZpeghvAxJILxsaWJTOF4aeN
FY8taaao1swPhmUyyf5il+jMrI8QfGdpvzVCcynT3EnfOCBSgagV+YI+3yhAik6ic/0xXH18c+t2
levFsYF7C2BB5DPK96CVhucyCfSZkM/E9gkpkMZdnqT3BH2JfKkr/jUFhRXqpwBWs1Ze5Y+Dzl0V
qrER7wXlbk4v2U70Wi6PB6CYC2WInLUUHSLvFA2mSAGU/FK4d9HZZkF3zLFMuehqQutrsD4jPncA
2sE/FRYKLQfKw7oEzOehtLPj452NMQEQ6LET4XlKQMTIqC2VIHQWsEZh5vHjcMsYI8EZHI0BK5lb
3CWyJfyTO/8lBork9i5asdnC9g3T8wLWZqMhzLXzBBVfT8SU00WHaf+jGtsph7TI0LxxuSGvmwla
npz70h9sfmukhD63olLcKP6d5Y+LP2G+RhXH1PxnydVdR4qIhu0LN0dVzOhDLnb1jK9EGDX4UY69
LHwWibPXXHKOIgFkbLU7jTZRSKC3MHHptTeclcN6ySlELeeQsbMx14dg8AYCJjP4nEiZL/cFrGV/
tEJvNxSbECrG+sUyKDaP5iIGVQbDt8Xia8NWXPDKV8bhmpuXPLpAoBcMGop999ShIQ9edXzLzdEa
6GKo3BsBjaFc0eNBK2QPGt9s6M0njXLsb25sUb2jasco3TV4EkiwYHYPAgPP2HKTjWT8UI67xjFf
voIAEdt5LH5EZS+s/Awsg5oS+yXJb+Y+LulVi+tA+k4JYHpiqC7jtRL9eeDMpdJnZEK9+DIht6uY
bXhsg3mj5BueZx1Ta6vMCBrAbu0J0le++S+XT4LujWmFtYLEpnnn6TcIsQPUGAuZ433xK6LwEiwm
l0mAnbb14nHfTvap1qBtAdBzDuiontZ6iIW2nNeJYnxqCQRVurLN1zcTaE4tpxergormI4fJrneJ
XiDvAsC/VblmGVOnSYhr9FaZZ2njaeFlWYBsQd5ttZEEJfpg7kpnWGXJR5T9h7YB8wf6y0i0Us2F
DgbnTYSAJstbPJsCTLFvA5Oz5+ok6hM7ZWlm30PHBVrNZkSE9eUi3h8PmplvkdU76a/OoglRiV+C
8pQX0IkSkAwfAZhhjnuMzSHtRoH6uvoQEIw7aiV2fC1RsSYw9/YO3CAdPp0DFtgK43n2N6Inupbp
qz6+8Xu6aDpMPgSkMlgcX4c2u2j+2A2TYg3yQbqSROON1+OCsdINQJ95iOq1CUQxo0rTYflL1q4O
fqborwrpyQxENhDiM+aZUwHhBlhlneJCMCyfkINdpDJAhwmHkKSJwqd9UymlbZrmitzJkgU2ufci
PI5VjwlSFXVWRdNv3KMQewpKru4cwHg4LFOifFN8a2X3z0L9yyGBxUlijKmN/v9loN9rvHOeCXir
xkIAhWs2MUg60esoSAHFdPZko5+cxpVdryO56I0zaCIECq9I6/+YHRJYriyv2KhMzAPnTavfFMhA
o1LBL2Nw8TiSPMKhScSziAfjKHrBaytKw4oLo4GsZJYtiz4ZqPwA7KgA0a+xj6f+IBJ73K3dGdHq
XLtPQ8N6Kp8alv+IEh28lDQFfic5FPVz2OL49prDiIlY4P6cdFtDYQ4HTEqr+RTxnKEuLX7ZktyC
7ypv3gp0D0pjrQIzQqu0Cdx3SO282WKAxFHFXLAGZgo1FevIZXit82ETVuhicNIpuyu43I5hGsu4
Eq5kVi+9TmGS+MjZFbV47ZkYOFl3eTQJY7AZt7PMh5mYSA6hRv0UIBjZnXiehZDnfbaMJkaNy2uV
P+RtAIZJR9BTxDOcETQgtFCntATqUq1eLIY9A00VGtMg0IZOK6MHZYNyHI+mku8DRmVXSJBbHbcf
vCu/YgbXrcV/9T7eiMogIsbJPockV1eORFLQWLfZG3tuAoPmsfPOppRBU8odTYhYo0KoF3QqcBV3
SyKfX3E5yfxpwg7Aoy10sgva+x6X8zVYvtnyoLJE1B0kLyCAuV5K75K4mM0zoshIsEESicgFTEAg
KSlzYRLxEba0wHbOZu17cuHSEe6RcEbGZrp9usvEH46IQeWhthFjO8d//Haac8X7vDMTgorKX2mb
OCZYQjQeqzSn8yXOoFHXE05S4Bzh3iH4IgoxUX6z2gbWFAryocfdS3hNtY25mKjzy6Zal/lvWsx7
hE90GCtXIfSBIqCRjIDPHkbdXb715GJO0VNgJisHdNvT11ZwqBR8Fp8Vk6uhsoC5CViO/5pouVoX
4RwhTvkpLOgFwms8n9SyeGdRdLxGYAPyIlleNxNaUPrQSLSiPzM9xYyIpyI53GIkDNuFv8zL5JqU
2o5mPaEDdw2G5rK7yo6x3eRhTVgmOXDtL8EAbIbH4r2pFVxYqBXL8dumUhq1eeuSPAwEt5jY8YC8
OEUL5dXlgLKLfQvmyzppzBNwE219eJFW2MVtwGcIVb+C2QB9qRf4ddI3jOArsKh8ks8KMtEW6DfF
ermxcUmhd4c45kQMRUxxNSMwHv546Za/VZmTqYGikos6H5NzjSQeAQGOXOqFmDg3FZ0610TGBg8R
Aubyg9I89zmqvfi5qLg4qJg64wqgh3ZNRIELAr6xTR5aZ5LH1oJOxwxTXdpTgze8Vkf8XcdcTV9s
Ce8nMaTaRhCKEUiMTS69mbZb1wCNUm/M74ZmsvNnk2Nulo4s1XfZj7OAWPOrCGTdqAz1bU+sJnk9
qjb64vw076K7LUblxHairQ1Ae0XxC9CMLCTX9wmNo86oOw5poob8MOw3GBlEWCxwCNtwcvLtaDbP
8kWybWT5hXgT8/T+P8tQSFGkMMFDbanNodEYb9yFzMHyMIpC+TCVwxu5nQBfZ6aDmKRrZ0QsTqST
4g4tSe5uEf0b9VZzm9NItgA+Y2SLiIglqYIyZMXflZn3R2+r0zzReDO6p2fqt5NvvJRhQFQ+lrO1
2HVxtNf7DIykRojym4/WWnpVNDboh56tCJWs9h0HHdFm2zD1iYRa5n8GVju0fk5DEuxXO4DentsS
a2IkU+/7dUWU6QzTMp4H5l1oVsYIeAb/6kQhzkwDK+Y31C5kdhHa2ZR/FJ2KgFILQAsmVZrkR39N
MQTKTL9WkzgC8pZTNOmA7iRo7Rrm4yCJDD1u6zDdeOAd6MdV+9xFooxmcHld/eTUOhOoZa8y0NCW
or1fa71+TMJLR5ZCCB0skjqF7Wt0a4Vz18E4jYxygHJ1PiPqTYSDDOpA7VU3W/PPZL3DYljUzY7m
i74+T1+rwhME/iVByowFCza34WaF7aGH1yQcBMmjUscfEtMh3GTXEXO+8DZgMkQextW3Tu1kp7oQ
i25MlEyMthnl3EdRcYkbwLXRxtWKV6aAIIXH80DYaf7qlgw7eS22C3TEaPU0VcNxqryNi/N3Itna
/kKOsRgG562+LbWRlBwDBgNv+5yQlZpfTFMcW6jujW2HDLa0g51lzTsj1xE/70rlL76M2fgnwIwb
Ef8V3gbGQhSxsQnY2RaZVAUigybHeMFgiqG0DiaRg0AelApp/p1wDKopySTZjRopoFin3y50j9Fu
NSpuLgr8+Fwd8uZY6xlSVtE/p5hHuVXnFHAkvRsjHJq3sdNdDw0EazCTlhboT2KtQDQyMQ3LuCwm
eklrJKUJphlGH8Sbc7VpzlV1/iwQkbjJ6IuBQGhYPCUN2hFoTxoo0WlDR+LvA5yXamCifCzCF1ge
5J9OUB3ByKFcJlZ0hjYgYCQ39ZWcdpDj+Kq14TuPvosF4xJjZ7ZIQPdzluwGogBEHlCWzkVaVT65
bOkajCriuWE2O9YpKW6J35DbAvCI0+nK7G4lupeDd5zy/kkxUN+k69EiZ4raPVUhJQEowbeJoLvh
7jLELsFyEsZRSykzKjqQqZ0xFhlrIc8DGeXSHquoAAqD/YdQQPiO+8bDE/c7pYtvdXR+9LvU4aOy
DzDh5l9B56MjLwjznt/hsVnDjv4upQ6POyaVIMwd3zYw6J8D6tc5nUinumrGu01sJkFDHSd1l9wV
ilpdWY4SaCNprfzKqcPkQDJL+0tWMhfnClAS6nuEpJkKbwuJFfj6u5zbUMkW3J8kA2BvWQKyJoaz
xOJxnrXuNSYkQ4riCfYzRbwccQrQ/qMdyQk4dNBiSpqLHdxgWk0EYXKaTNmvEBmKeQb2UfpfQAe+
wM3UNweKGzmXWBEcGzSectn9N7H4FLQvwmgJQiLfYtbBYYTQBxgVzVCCDhxuXTaxI5Zp8GhQEbAg
wdEkhgemWjjwDp0Knheqpsm+iW8krzkRzqheYiJe0AbwT9LB2EmflXBLddbNCM86R3E/bAYUIbb1
Eyk+9Ya8bDnAUoYNZRdlMzmfMr9nwaQmSRryy0GhDdp2EN0I346HDioUMpO0uHkwqprxBWs2oOQ8
R9D1GKcG+Ee4ov6QcgnP/cFLL3V/E8IBaZ3cyG6xyRR6byoIqgxs3IjfqQ1aqpkCyQ3lQofZefgF
/j461IsFUJsLr4GfJe2ex+XLAblHhdVQzuLXUcAAqRbistwItutgbZ6gXAyxzLT8wLvD5TlZrzEz
nQo8hG0dbzRdWy0bhd6fK/QB2IuJMO9+TBUpq/YrAEvPMTvShGBHiYh4EQG/9ZGxHJAkK0QPkZ2x
nTE2q4p7EGO7cL0NdTfpmCZdrUeGtQOd2/DP1nqp720GcoQ4gzJvrYHJs+oSGPU6Bp7DtlxQfYr+
ZvYMrN7YBQF0BYQyiC7CZy4C1wkRhuldK4OgpuAXcNZOPB9wUcSEMZXtuIjinqEtdHrGO2cN3oQL
Bly1NJ7ShfHno/pKDXT17GDtBPoZ4qZP1Z1BmZFhc5FosxEDLAJ5tfkCeCNHCm8i4cpRAWISQs7E
P125UUFv4xYcNfHOtmUAAKFcos8dhouUnXH/jWX4f30jdEQSq9g2ubGKTxp7gJTqP3qQggNmccHd
gj1dJn+Bvk92W3rNbYNgLYbfVdBarbaj3R/cnBAomGHdF2pJcglks2qxjocPVjPqXhzOqTpJz+kA
6poG/xzB6J2zCiCRpZAqnMsjlQ3F61wT/AT0ltMreDUtbAof+S2IvLSLSyBWA0YE5vldRo45Gaph
ezzKzxXfVdXNGzc+2dThlHQonsTYi/8a+lqdb1INN/B2/aUZYaFACsWBkVV/HJITUdSYnNc5gGo7
Ik+haVhWuZwGlMsUdyMhUwJs6NeSfYUzBGmNLIQR2JIhof15yfHmeAxv4vgj56NQko3WeBu16Q5D
hzasVXZZQW+MQMdaUDcigNOV4VTQpMbgbxOcea7EL0nvrXXKAc/4cYyfuMvfkP9MKhb6s0m1S/8s
BCwRE3T3TcxITq4/layj0CRTkHSFyNyINwZN7L5L3E3Tw9FQHAYeI7VIAVBoNuXuVibSvI274EQy
hGtUkV1VH0JBIRFfeeFWJUlEKTiqE+20lHunQ1mfFqclsw6SaySAHn2kUHNU+pWK15ZNGdGMtdXn
ZJkbiXTJwrcgKvZa9XVjAIESPJ4edMVS3E0uu7TciL1GhDcSi/s41dgsz0vzSpAAa6+eqncCVyXw
Shz9RH4jBDIURBsYWRD8ijYOf6yIJpX8d4GCpG5Xs5jAe1Q3yDuZRmNabzEOY5MrRKoxWmfLu+oZ
qdJMhWOd4D5J0JcuGRqopdoleJyFoYZbQDN5mO0bsr2HRlIGQk0NdDj9zgQmq3DWVJz2jzOQ/z/U
8wsVAnhOTlgxEAGgInKExXoOVBPTIw4A9TZr4Q5J25SUPsqZx+nmnkOVoh4VI03FQwFHpbqQCIpj
DRk1nZwP6iYWSRFwexxE6Mdix1654G7ywHNYbS/1Q8h0b9qZ2QsVloQ1eiqsA4GmCGVi9swkQ3jw
LdFeInYGBOG7SiEmixWEgANJOiox1UpVge6lqfwETd3oQnOi7s75ZBG/aS8vNvoa2qNZ3c9UJwYB
ZZI+fJ8gpQyGur6H6Y/uRhu9/KSss6lXae94Gvm0lZuPoxfIxNVvEkhESgwNg5DzQFWymmiWAKfk
1wO9VxLyiobf0Kbm4abg1JhyNIVuuUbYQP0lrFJD7lZljadHUcfu5QpEjz4z1FCk3sGsXmWrjd2x
rAjDZRgl7WNTHAg74ycyNCOCxuU5A5sLi2bQJHJBmlzUPe1bkPTkDUtLUuvjLvX+w3QQ6cNGDHoY
WGx4XpyRSGMkjI3/eHe5KcDk8BEGnXMO4FyLZGsggiqsGJs9822n6dQHWAJ49qE3bYR35tM0FCsR
gKAhuicuoD5AxgTPhoyY3DfwUA757tflo0x/MnJbaE3BCC3upvQ7gH/X0SyExclAbi5fLwUKZbgD
ZSoVuS3VU/8pbJM9FIiDUMtLp5m5r1H9PfN+8GeKgVm2GwujiGtCciR/ABcSCFL6S30cIebNSZhZ
JucQxUcVSwNOL2rM0DiBMtcWg3YCq3m2tWpHZOGjFbBC+JhUoUW5N15yagmbzBWsyAgkiEeX2sHr
lCdknIkX78mu+gohslMmx1RYN4ikn9CkcJ9gsuDRhATtruIB4ZzqcyPFQbGhWxqMBw6alOvWwvpO
wg9iCm3O9sOCOMK6qiAoohrPDmDDhrMOy8R3gRLkYhZOAEmgqKpFKouc5Rl/GTkMGQPzDLp1zkiE
i4VoBFl9eXMO1MyX4wWv8qYuzqi2Nh7aIPVbjWKSEX5gyIfsFs70iQb0DyrnhScDDkUN4oEV84lD
lxHNRP3InD3RwgqMb8FScnJKTQljL1BgvdiSrNMT7JBId5wfNBh/pVS3Irgz7F/926P+E63hiLT9
odLRYOsNYyt9CA9crcx1DGsi378xrhrZgnWGpqqJTqnx7IQwASiCBnhA/Zo53TomNJD1bafNS0gI
CJzi0VietUFuxfgcDG+V/ppHSMwII5kxW3S53yfxS0r/JwEPGF9djCCMCG3+M6z5AM3JCsXPXFPS
WWQZ2PoFHKxQ38xqRvERbar6EEDytXWL4ORQOO1tDFvizcn4y29I+lyKEzhSeZ8hWR4u2lJRQljt
2WRdcgcribUtcobMcoVVbDWiT9GCN9j43HrnhW9R7IvPjEKACzMyGbzqXR0SvYVie8QnIgbGfyQX
f0w8AB404QwDlESlvuGmLBx8bQxIisu72r3hLDOmbldrLEsfoD080LeoqHvctXCH2Du4BFjQCyf6
PzHdSygp0UPSRpLd6WtmzatpTnkw7BssUDgSKAUo4TnISD1lJElovdTaBZXbWARHN7xRhUoviVId
rULdXD2Yhkb9CuxXDUK6bLEHPeGWW+g/NfU7rmIS2FQg/INbQ0ZH556iaiAaoSiCx9Uid5UYvkfM
t0AmzHcUv50Cecw3d6h3l4USM8m24tToJbw5OJZSXtpA3G+FfeMumVSfGRSMA0DTD0nMvdwxVUg1
jXWCp9TuVl535ReWJmhSzb8oG3KoFxGdtIm+yzNCyBy85t90ZqLyBzaQw0ltyV/D3USxlzAuwo0+
JOSXLZc196EhBgMbdnKQcg4in62sq/94+Gxol2KxCL817y5o6sJ+hvmQNTE31ndUqjuLrg8yIcfp
OHrG6m+sVRsIal+SOoSUlRrQJZEmlZYceTMtPr8a/CKsFcC06rS+ugQI+XifMUfWeEVKkVvmC3+Z
xZ/lou1TysS0xGUyElAafg+kNtb5JzuS1i5HsMSXgw/NvR+gYmZP8CFpoyqbMI/6wPHD+gTTkIuA
DOGIqlzWc4LsbNS2oOASWCg3eIhxDG+Qe24qfW+2V2DvmnGvnBfC7BUugrcKMwL3c5Aqx0AjpopU
ryT/LtGC2AQFCLTcOhOJKjAwUU+vYGJ39OVSYbMKAIiJHDKUH+7RqWRv+O0ODhpdS003VWM8dRyy
ZnUJNUZVSXc899QF3CXcNAJ6uo9NbjKzSeYo188I7aX2lH6qxqLQVeQtGP3aZEZoylrJu5huwG/m
q/j+uUcNirSRkFPKlNa6u/C+wCDiinapXiM4DeqrJUE2Yu+FeAk5/9k7cEvGwCHIWljOFI6iHUi4
/qyJwYVceFze8v2RkmTTLVK1/aQRQgGU4IqdiVGzZVp8GWRoC7lRo8xD2MaFJyYlk9nOaN4kBJQf
RDjlRg39R3CcelZSk4x3FJGyCuf6XPGQH1NqCOsRb2DuQysyOIT7tOa6QEEdXryFgWjoagYNgIxY
mLNauK+CZ3d4MvKk2AUko4FUUMFBOVFX6cCb6o71iIJMwh+ehA0Wte0soc4Jf8jfCYrd2DCdKGuE
YdRD8hordCjcX8DsVZg8YwkOuO8HkyP/i3PbpQiDhA3wAiC5uPBcA9BjbbqM3S+aU3Yd2eXE7ORU
Ejw7DY+v+KfiwV5VMDVA4r7I9doWNj/+lDpcZE2YTiRHThDRjB6EhyhbWm0vBp2rkmrEkzBfCak1
ZfI0PKUvJSUSBwQ7ucHg4oY/41dhk0LGmS10AC6VtWSxCBgT0IvICuVjszBZWRk5AVpnbC2kvgMy
POk52bUT69DbCGyMhok6b0RimQ1n+I91UuzH6m9owvIEvxNlLz+383wPyK3BwEMU7hjtFWdkUs1r
TGQoh87IZMI8XOdb1Xqlo159Da6Hlhw/f4VpmjgkLgc9+pZDWoE3Yx8A07HSFpZYiFhSZgUzlYWi
RNb1oMC8gJGa7VlMD6O9pa6uPbLAnyyoY6SEBNirG8Z85ONeDT5hXAHRjCfKPSb98O6JPj2pkud/
8bK3GCerslNL36jCV7ELK+PwNKItE/7Ol5LdAXXfuT88Wob3+JN4LKh5bFr3Wut/U66lftzHhzGI
sSq+zslr1xAjzyQrIrWB+s2VkZI1tUZJMXE00appIK41WcGu9xSVoY+gWNa2YTPbG9yQm3Rq5m/Z
mmX2hvVZuhmOHwgMxLJnURLoCHepfOIa0+1R5nLn/8C3nmaU0iXj43AXBRMc4BbwQkPVBxxWhmur
N3bDcDZIrBF7WgjOxTYXuFjiw7SseSSleNSUCQPFFHSTcKThNK7lvOMUV5Kr6Rxb+0PXsKSQJIqq
gDJNGO8c/wYkvwdaFr4hLb86lBwTuqUOk0GWf5RNTt0swtIaXfI093u5zCfQNjHup3wH3Q3ODQrb
0mHyAm2z5ot0SsYqdsxdWhf6mvqWee9tvQvC57bRydGB9mLoCl1GiApjEKtQTQaXcG42xpfoU2oH
Jd6qqUG6BIkmMAWCP1Pyix4uurAHOMqkrmemFxb/AijhZ3wlhSLo17W+MZmjUXHLUj4sFAyDzkH9
QOuZC7OXmltq3bECfAF4Ef9F8DxhAqdZ5HijgENfXoG4iPEAtEJ6dC7dPpxWolmRTDAD4TOnV7R2
8G9NKq9+GzGts/IeF4iQZ2AkAptr+W9iI50DB6qpIwUMFCtlOXP/AjDaauDzYaSa4z9ykzQzKq30
DjztAutyrObcuRn4qmqdHUKX5PfSUcgwwoW7kBdpci9rA3BOd640CM/9kNxl3Unf1FzoxGi3o2wL
xyQ3R47wSZrqOCRaCAPi7D8SgIGgQ2acm+o6DDZx9NTMh2qaz7NSHePqYPJyhJU33d+OES9qTDxR
pOzH2iJWqCMPoN3a1MCzThQ5wkawBYgzqkyGoIEquIlfMA4k0Wkh8l8EDyMIbwCvY1FG2+jdGE1c
RMAgyhUEVl5ZApNsIW3l2meUkmDAbVed5Nr56JCmoFR6XOIA+y5QK5AIIJyXDSevtVcRDYTFCiwr
ylr3V8NcUhN8IqEDYUjZxjJq0NXYgqJnjHyIBNTKNX2LtnIvVAqRuALg8gIGHb6LrvInmpRbAmQV
lvnRoPgV1p57RbpTxSC9k7TSHBtChwy+vxZ8y47EmkVlcgOB6j2q9YrQEQtJlEQe2HzqB4dBwyHB
XwKdgp7ltM1iqUDewZMuIKRr3AXJtO3QIPEKZUtErgFMe0oyonpKYgwWDk7oXPCFiAAxliZ1ASgl
nTyLCVQBkaXcTEQn8KcEKPX87grayoocWzj3VRN1/jVYN9CCqkHYiPtaATmDNyBIndkx5nSRj9pQ
Y6HdEVWM5RIYQjU7I1BWbgsVkKCScUzkNRovztl6eCeOCtuxw+DjteJlTKZgagICcKBWgGl+yYSr
txQjPUox7jVhFPkfsckrgQXZaE28+AIQcJksKOAcsuCpJHWMJgq7qiF5FMmSKMupHFWVcBxk07Tf
vBEwFpAEj4cnWW0TMB3llQlEXQ/xhmfQIC8TuANoTbggh90PVHqW2iwZD5JNoHFnDcBMYHpSM40d
PVX52PrazESZipQ+DnEYHiuZdwi5BI4SWKBtmBPABxPqhNIN/yXIT8zRFDkkqFXNWT45Oio3qXwD
LdzsKX/YniqfLwF5JavBL+o3p/ukXbI5VfEMtWbFwKjPefH+C74MBnQYbCzbiH2jZniEUlxodN34
AXshA9g7rKuwr7fS0aeonibHF9eRyxaXJSgteBHEJ1onzx13wnXwPsmeXtnZjICb4IVyJyXtQxZl
XaQW9IyXLPtPJMHmXJwaBGN2KCdkiqhAv4rJRAfDUOAleXkCIjL9omY0ZdKGgPHVpq8v0maNOLba
AT4XHp7+pZiZo7WOO59/BMChdx+gZ0iY8COIHyRwXsAoXQos8cxYJDL1W93ec4VSmlfcgtp/9viP
BcGZp9p3SmWhpTS+Fg6uVjHmIA1L1PaUzgDRfKBJ3cMGswl4kQIXQeqFyGPQqwOKTPiLSLFkitNZ
7gWWkVQtDo12lEZnco1d7UBJKLc343axF9JAW432LB1zZ3LUULuqI3cXs0dQGHYxb5h12rykdBf8
hsKvy9ZGPQgSIxmRkk4W4ogXTsLOLNwT91wpN4IeS8x/ex9RUYg/o7a0x5uTTaIu6tVosiOlvEqW
RMrj5mCqJ9KnKYF1HcLii/AYx2UCClq+hs6FRESTbq47ub224w8kqaiLD40+raRAYVsa0fNQx9s+
IpIe/DYittdw6yOnkK5OXEbGwVRPo/6s8Fqd9l/RHRUYDIO0KaSezBkv6o++26fqP2WEY47Rsn2P
82uA0TGq/jrFixcdZ+YLF+lL7Z1YQSSy3qqIke76s0nyZf6vsn8d76VvTmCeAYdolxMOwPrKLbJE
m3w/19ZBY7QQHV/ZU/ayJFPk1OAyW5TGBD/b2FJWIx1LXoYv6BFoIUiRZbgMHu7tPMZ4HS4JBTDN
ZUpS4/QczQSzkgX0IFKpl+Xo7jFggT4rwGxM7RDKV90+TtsJqSfBi8tZbp6pb59EdDV6nyVzjat8
Hzqfsvx5kFK4iBHbpUPGZA27zPkr/is+i2QnUABE6KUBBRr057N9HfmG/EhQZ84XhesJ4xonFT+4
QEYIQ14cNEarZAdY1IAE+b7DkULQhiB5HkQj2J9kuyk5GPSARqS5wCn3aDj4EU7y7eDk5h4VCJTL
rUNvgjxBulpOVNHjCA8m25xMASb95K+0cHRjNuYalD8agabetUDAIbBUvpyTFG0rZ74c0m0Gyqu8
5kjeUw4VxTvJbWV4RJ/Od5mNKPtQA9kKgd0E8oBjRj4Fy8kyr7tv0euJ4Nrsv8VZJ3G6vLUF5UgD
btVmKgfpFhkbSDIXMGeh8BBadwuhf5bkE+hGQVdG30kXKDo/eSisDgHFFqpBqg9yqDDQwI2IflEY
QrFxyAEoGDX4gfKFxvgRLC79kg5tHmLuGFSuUQexD+KXliBNLGfTI5GR3iWijIO5UIbkXY2LvXyq
MACrgeIC0gTJ16SYLKFyMWyxEpCBtbhtROEXYHfh3jXiu6wi6hjd/Nt7BEWq60KB2F9E3qFTXbr/
ibp1QqPxZnx0ZK1b2wxsbDxWBoev9uJGF5MI/hGjrM/+JAakXg5KiYAKFwT4DXLgIf4iN2gkHYX9
AMUX0hilVb9SZjQIMeMut/yIilQSGDTR9WmoUKtlGzC8SJQl+HX4DC1XPeK+xqN5nbYqk5uUdJ+H
NxMpIp8F8nDq3r30hV91TO6qC4YAtGSSOp0FJWUKHFKsv7S47yCZJO0IigFotOdCCBr9Tco2VhpJ
RYg9zyM2b84djNVIY/lCoYHanGGWg3nQAi435S5NudTBdkKqbgWpn/iiyBXenz0SKdHZ5o5FAhBT
XbJ1ayAledkYpmZT8ys12ETWRp68hj5djl2uxjAF4+MLgSSEKYBY5lx0KIGZjEPJLxulgm3Sm4/B
c1ei7um834zUbTYDMPVZ+q8oB24A2k+C7TKOT0PgbWqXVDDeRUCFINo4+C0+eoUQUmidgmMfhQ6R
unJdzKx4m1yCFHrFSz7Mktxb1ELBQJAkPRpQDjpR2qLR659GSpeAOXvmmkxQNft4DJ+okSNzX85c
oHJWidtVwiLJn0Av3Vn6U/jGe65U2AsU+8vXQyirXHgrhG+cLR4aF5lkOYyQmJJ/gLmH+5Pzg8Vv
oKJKdW0flAkTRNQnLqUAoo8rtO9YjoKYEnWP6KI7N5ROE7k1QhabwbzjNZLqrg6/eT9fevUQDRqS
cH2dyGGLnDk1H9rBmLLfJA/BxQZAUnFzocFMRVYI5fYItDBB8oWpw0iI/eAAOi4bTqAYA3/JcHlU
Ksx0ENBpgamF/4vQoMm8JEnKLZxo07AsiAurWcQuu6x5Zwvk4/U88YnlcYilb2j0/UMjCkfBRobB
58xJJsT4XMp4d5w1c8AdstPQV7XaKxMm9jaNDV2qBjhMIyV7H66uaNYuUQkjMsWmu6C/XMbGNymw
KCsdnZlenwsIUoddRIo70kDD9rmFE5OfHZoYZxwT8z8iBIXk0hcRMjrFEdZienMDYDuV5pENiR77
s0vph02N/Gn0V5SU8bKbCdJEYWP+C5lMku6166z+rTiVy1/KOo2cGtgiNoRT/cm1Cjksg58PtIOy
zln7dAucuVb+zXgqbiOUSe5M+ClPo/51y+5Jp6HirqJYozHQvfMy5P7X4g0728F7qlP7pR8pGuh4
+sC9r1WcekT2z19m9ar3f9H0o3tCfgTkLtuQNSRrVpO0fZKEyGqY3/nxiv0J6C8SKB4YkxzYPCsb
BakOkIrCjutRVrm4vrItt514J6aj1vxMqCUeezgRRYJwF6xJTBjSVtYU7BYCyJ7EnIcJg3tHsfZw
WzLPyP4/ls5ruW012cJPhCrkcMucRcoKNm9Qisg54+nna+65mnO2LYsE/tC9egXaL22u//QcTapp
LSr2gtCY/t+Gi7hLarvG9eliTpz/QlukQAtRbLgJ/nzflYVlU0T4ItUUdFtYlCATbg1gqJ/DIxYf
fFAajdYhvBe42ISaz9UZAOJI4yjeCkZ8BvLUDHG4xS0HHGjQnsXeDhwOtUGOmTANHKfdrRqxTICc
Q/QjydyMULlkqbbhE+ypGZlPKO+p4y7Q0YbVOujJj37qogtwpOTJygTN1ttN2AEzlrsOyU23zfwv
G56ngeb5MGk00jeiazQOcD9cNqT4JoiZGPHj7EtQfHRMLdhpGbepmD+KA4OD3S1eacl8jfvPLgZw
0S9QMQh5YuIyosyYL95rhBYE9quMVcVWfFjyO7zR2pViv4APAdJHwLqKi8paEfrKGqP0DxRuU4ms
kl79v9Meu75FAHRFBSQVGufzsOF+B7i/Nq27qLHMiGQoPc+4on/Gw0iSSX0hK5uxDlSQngC+H4cR
eyUzVVoEgwZO5m8M2mWmVuMs81gD7MLpQbhaKtVfPApGzv+AOczM0eowd8R7Qx++mvrJjT9TPi22
FXs4QT4FaZ0z2dP3OuTulzYkYGQ5cP5h8wO8thivKZFp8iZWMPm7qGcqN4uQQoz0RU5Qk/FWIlKV
TQGSSL2UM33rueShD6rYSldedhRaZ8OmoMaEpHaep2Y/D50IsTRZm4RCaSWMXD4mbtKCGmGOhL1J
BsWbywtSB4Q8mRC35l2ndhImebAtLRItYatX2HBX61I7y3oVmqoSd9eB/cmFKTQRLmNcpZFF0R98
gxF607ZCTjO3d8qGVLnQXirZs5vgKw+qCjSGfKIB4fIY61cFMUaL8FPzX+JQWcE7j81d3l/C8Q2Z
Eac8WGNk8Su18/TNPGZWkZlTLA27OOQqRp+9ybqdGq79EO35G6GARvfLKcNeN7M/hhUtUN9E2Gna
qH3X6vAHD5kgW3YOTDBM5rjuw4nI32qlvyijlMbEg+7ZKPAxIlPf0QnmWcz7wagr/up6WiH8GbLm
YgL+JdWLX+8yKgPcSaL3lMgshL/0YQVjDi41R8ZvydXneBqzz3j6VwSkPHpHnqQYSJFBg0Wg1JbE
2gvNUz4NJxpbk+uJ/5+HetRAQ0XD3Z8zmre8h99FBSoj+eDVYiYNq5XbmuUCbh4AdvB/cY5SpcMP
5/cINIcpBgUzh6ys59g6twE8FDyaoARxZAJIJpBuYeuzv1LmWLbS0TIT1GzD3V+akLax7tO2QbRo
Z+SgS5YHQhmVfndmRCZnb2TDWkZ1Z+8brCgpvzko6U6YmMD0EOoZF6dwP/ltfArirzfMyQguAnCn
gWbQx/naNPvuFNwcXAWEQzrgzuEIF0ccCTj+RWNsgM5wKemI2EyKLXvBxcTNDAA2I6Mxrbtv3J14
q3nPUME1aMj53cfhPC+R32vtCpeZKv6TI7l3APvD7FgRTxn1HXPc/NxXN9K0hLLU+O9lnS8c81Vm
jiDfA9m4OeYrfG+ALPjHkuQG7i1+XiA2TXIwdKo1SkGonxmJRhThQkJu54xRLp6f28J/ZyNAxiwZ
1kf6XzW9jFzgKnT+ZD3AR+ALUhfUVbewnb9cSdqXja7b3bchEN8W76C02ZrIN7K1HlD/w6k+FEGL
lh5FJDTUsVegyl3DMBClhjQ8/1ec0WYOSoUj1jaB/BYeyq++obhDwX2yeOeRTyQJQo1uy3cxwNqo
zaRoofkXpzITWRClJmAxq4WPKE9AavCNw9qW+5S+IOzvSe9vBkgyVBNyjgZOcAQPgR6fhxAlwdnY
IGHQ4iRGNYm8JEKSzfkSlxYpYRh1M9akpiDdgRWcA04L91aml7njLk2U5xp6DQyEifDl5VAXYc8Q
IflGOM/8F2utL/y/pURE4og2jmohTFzW/KljKhSlV+xQaLCED6a3Txo8jLYjbHobzn/8QYoFThzB
hDnuUyjYXnjS8heZlXJfImi1MbpkkRYCE6hlc1aZXUUPudHWZ2YHdiK9D5vOon6nAhXmFN1CY9/6
8YBDmap+SE2eMDhTvuneU3oLn7sKIS5skui3yS/Yh1AJ8W6Z26j9lw1UbJOeBrxr5jjvnQy4VQQr
XbRvK6SBvEfos9Aq4ER49N7g0ODPp4GKOnxItj3HAr4qQ8CAJ0Q1AN4U/tYl9yn5AnS8ctdSKjHe
1CKwzlhfpVAyPPPAzL0f7jJBjZj7q9hPM4gXBNOGmPwY/g4JfH6aueitgx2qOsQewcKjsfLtZ8S1
wo4A9AT6BYHwwViEsC4jtbHJtsLO4/VK1dSWnw3Z5xGG7Mr7aL4FCMKuMZnI4oXFk5VkIxlX8S6b
4peGAc4aLYUaK6tQ/6sxBRfP73AeVsJyIpyODIfCOZW09HX7TldFHyNtlnzIafq18cnLrQJ/MDgm
/6hURpfRLDvfZFTTRirD4fxM5yX6YM0Yt4K1FXa2qeYvtAibdjBo9kJ8oMCNcfbRxaJvfKXR4JMB
/nHMCP9WSgkkgx1VSUt2tstzow/nIMiji9ITVbEf/ac2+IKAVli/Ul1b4V+tOj5wZOsVVTJcCsAO
DHOaax5oSLuHRYlzvHzXvr+panmalelaBu6i8LM9eYB7QcVKPJErC/anBgHw0x67ZevuMogTvbKt
fqca9heLLSmmp2C2jrF7aMxjYgCSQypxrLMLM7l/rqm4Rhe7RZusmlPS6PA+t54q/rCUk/PW1UJm
pLhTDu7Cc4I9rab+TiL0Ks8jIAxa0uGtjGmjOTrkDfft9FnE+tZqmyuHh42Dw4AZBveibgSnEoE6
lNiNzWVVeO8+Xb6F6ScaYB+/MtNSl47mbB3KwL9N8cPAr7GKcwkLh/2CWFYcXdzyvdGMDWYPuxD5
aESHAU2/0PoNusBchWqLPBDipMerp+RHGlUXt5KqwcOV3cVzGYr0Cao1oh6MuErGwhYvhBEm/As0
agsJJOW07sZn0kE3hYLEdxb7sK6oV4TOYu9UbO2GmADuLaQe8Svgsn0bzIYuXsX2QH0R5lLWuAer
ZPzFfk1o1Ll291WLU0DngN5wP/j7uC0Oc+ASAoL20FpbWnTFdnANKQZNYU1YyLxvkj+OtPcxECUT
jrQan/Txs8RjAsTiYvD18W3NGXUWnb5skROep/Q3LLuF0yDyKd48mK25Hm/67u+EsULbQha4lhMn
+byv6Gz5cIKKSUGR8DLRk3lkclBro3/HB8Zcg2ECky2MQNylYN16bwlAkG3ek5rxvj9f3OoK3XNp
AVkE3bjpQGJl5J9wNGk6XIX+Bsk8ruyF45CjU4hvGIQHFu9IAYLpMEGQHs1ADs+tOM7pr1ni4Iol
qwuCNpdXOMjUpp7Kg/N2qv6aaQfgJx/na5jPljZvxF+bEO5ijN4ZpXFsNgmJ8AMVlclQYsyf+R2g
mDHHMP0s/A6513UXnwEoPfO5eHRi6WQecdTeUZCBhyoMWpkmwzKGhyOFMpMe6g1WgZXR9QYWZegt
ZEIPHEZ/wRCZ4TsJbxZhOuYrZoIx2nrR/Jf1F409/F788VCmCpu70FezfqCVID54vhRiX3VRTZKl
IDk6qChxn8UdpWK1ypxLxb1DWlLc03Dh+onj74CK3wX2L3RnO5s+YukPhcYy5USwqnLb0XHyrRK3
hfh/nxx64Ajykbuj8rLIFeMpWITwhtM/DaJT3X5UzrAsIl/4LWw2Ab1TgEqLLSDOQhAZkoZmiOLA
AfdqivxfrqXkHRL1yufmwORxYSf0ahL1hM/c1uagdMitflRAHrracV8NvzqOp16mYuNFFKhJh0n4
WPldTY1cevTTmNFD23SJvxu3GFcLhjeM6sX23W0aOxsgHvHPHfuzEsUYsB46knP6k5Btho1+qFwD
mqa+Rf0ytfjMxKfM1mUH4yw1TsaGWY43QP3l3guxhib0t7wJ4KBwC6SnoYU1sQJf9zkuhbInIZBZ
/Kw3e544z5E7WI7hGRFT0Y3ENUTvek170PxVRzJggH88gE4XJxysrQkwAV1dKfmbOTlPFWiNBDVJ
Jq5ucUniKSBijqzKF+aYLdWRFMkHr1z+CZYiaiuYnhGF99z1MG43DIcwc19kL6RHQs4DgOUpSE5q
+jE5GALlJLnhIkaIn8Tt6FGw1oq/tmlta/Ne5m91WT2N+nDSsmEzG3fAErk2cgw/BzkqMDbsTGdt
RenxgfXgcwr3JubHfRWhymbImoUkFIpgQbYUOy/Feqlz/auvweS4QX+B0oY7mgyAKXxmvMpguwFM
zMknOAecg876YdDhaq8x80kbiGt0lb0a/ykD4GpPEnhUxree6dEmwL4o3hyc9dXOOFEuiXHrPN5g
lGeuv5R0ESvnqoRoYHEpaq8un2ngGIlm5aXU9E2T92srBioiWC7gi9n0bvU8PKvwOAasqgaAX0ik
QNZsDj5eFSPr9KO3HD94vTzFwsKvwDEpI1xK0aL5cgPthPxpAet402ifmv7rDuK+GGznzKemfbUS
aDCTI2HLJCdBkzqM4Fyx9+KZ1rXEc88eKegtd5PROKoACzCsY93cVaH6VmFvOIQfHSjxbHKxhii9
GTkUIXVFueZ9DRNAjwlbzVA2D397Qhdd/RfhsRplS2dqF8J9m/pz6RJ+p/2TAFB3MlZlF61nvJOT
RsNglEoWD1en0ink7labPzWoEjFKl2gYg9owhtpgKfY2c089VbQN9U8DY9VH/SS0VR0GigbS17Z4
E1QidwlOqX3wawuQ7kmcu0F+JBhgidOrPuS3KYN5PJ+FAMl/EV/dIfxUY2stsTIRk/ABGNiQUWez
DKTywG8cmekqz+CN3Gzlh5J0OLXVFVKPj2Ms5MZ6+C1BPXBmDjCJYy5HmwhW2DKe5XjPIaTTiSCP
5If18CJHVgh/aGLuw/nU4O4g2ZHSYkc6Ug6WJ3fcxXL+hkQ+WE+++km0+n7iGEYiDUZlPU8x9KMS
n1Kj4KhNnnSjPz335lPs4YfhMLJQ888+MXCho9qnjPzvUyOzm8v0pR24LEwx736YiHN69cU+YVdl
2smn3kiSAAko4jKGKyW2kEYS/MHgYZFhFQlFRCmJhOB8ghnnMyOGg+Xy6V3+gtsBut16L4PZUu9g
twA0dfVdLqGwVk6qDRYGlhAEawgAZsIpwFzNtVdB3REm26+G7OpN86v8c2kfHYy0+HXH7j21jdWU
fVXOO1nRdJO3Pmc+HlBRA+mVuEpYOuQ/xqs0KtMk7xbqv6aeudh15KYVyJTuFS8qvbpYeo38pMQF
a0zHUrkTCVKUTIOY7pzXIYcgCEGafyX9YXDx54Hrn9nOynTffuzOJYJAWyhYgvV6tDUr8iOUC/76
LbS7nkavHE/O5XGTcoqBbVT0Gq3Tbjt8YMkQodMhuiO5ccvJX/LFTpPxgI5bN0Zfch4O1S7r9jEr
ndUmU/PqTJGCEhYxQ0j9KjKfgcUlafIsi3VkI5yMt9BvIoVbsCVtx9l4OCTrLaNSgnR+sTjB+AAL
N/xiHOoeJm+AKfhQqQHsbo2XDQ9Pca8uNwt/YEzsSMRxGW7lbnMHgYH3HCYoKLt/4jyvkHg7wbqU
mCpesNRMEosL+sBax5RlxcKacwSsViAPAGqNbW8nElb6JN9JxU13TZ08mcE1TJ+CEp6688G3pD1r
IapWprnDX8wGBuRLu+PVn49UWW2GnQHIHKXmw3WACZj+y4VhTso3rws+o8RtyNqXlEr8uAOSkG+S
EwzMSfXgRNeaa82u2GxYKy89deNRSTRAl3CYyL4Q3g0tkZVku0Q1F3IRESZQjDlg0tOE91Ifvvu1
vXOEaRX+SricZWtXDlXZsSx2m0kzJHFZVgXXlEYv60GQ4WnICMrReXUZS/cjspmXco0ZVF7gLKxY
MsXEq5IPTrUZ6FduLjmWBGlDW+9B5oF/acc6fIyz5Te7xO/f+mQn/vd4F1kmE801Q+Q1VRZ5EHfk
mWhlytbeDhEC1ancUQwWwEKD0a9VsJaq2zX/HsN1UA5eoYqEjxo0qJArB3fij3Ggw0SGOlsX8Rm1
xNmEy2VQfXhJtHIbfd8j8GdlyG+1vObmQfcNnG8Je8oDfINmGkS71gl6/w3k9IXe7M3PChRLW6hG
kCoHzyLucTjxj2TIiOv2dezNvTLOO8NJdxVDVoPF3UVRD6pzNavnUG3eMaCA/3pWCBuswIpwJ4FI
lXu3CnVAaeJRkc8rY/i1PX1jYM+DDP3Ujt8l7T1/T9aGBkMfthUkMMnpAL2yuPFFSpChAUAJOwJJ
sJT4UIbirZsBdixBxalaXV1ONTd97+0Y80+Wu4l8V2JNxUAEGA6MdM0gkg0nkNEEE5Y5XcQmZskg
9GHUT/FfdlfYWdRyyGD60KWVRBxQXE12dVLm/9TEfvNYKrWZfuQoA9u+XxXxUSPORweVTJnDpkB6
NtXaJBxXimB55qqDw+1BThFWsTDBBOcgH1SWhy6nanWb4jcx+9F7naEOppIEcyaEpNqbcqIHp35g
w8h6FWkQ1ZA34WasfQtsljxozvfO8BHf/iZxf3ocW6Dy2jxeXd1bSHKjRZ/WhFJlljtobCq2DyAh
BX1Wa5R7E6fbamy3EoPatuDXybAn2eOXCNT/3IXLjJbqufJbMqeHL4MOixIoAt+r6zNi4sem5kDj
srW6V8oJEU7hZcuEM1uGdIRljI69PEs3Ivb/NqNJVgqJMiXEsfIWNfe68vdhiO65a5dN91XbOAj3
/SYo3i30B+LpBlDD1NqG2KDiWyWOg5J7bZvNQXlKFXftxTFOIjkTTecJbZdcrPyIpH9PjYM53bTq
UTr4PPOYZz5pkN16CIgOIvl8XUCs8WFpCu0g6W0M6z0gvZbi+JyBmcsaEk2L2MwZO7vF8fIlLHYy
vBDgdsavr6k54+JDQw1aw2mFbie8RIBw7tw4pPn3f4pe2xkyPBo8cTQCYuAHZBiDGhSCF2AibooY
mxtoRXHpn8eHwkNIheQ3GOKGON4Zf0Te1mU2lAZLA2OjmFaXQ7zFSEd01lysjIwojT5GzncAdOi8
uHKEIDZ5+6mQFFQpL5IcZwOlOpwVgy5igjM6C6eC2ffrabHMcXHaXdU2DChzhDf8A4bMoJW5CBmA
op4AKOEi6sH4Ra/HCcUNhJEi8XCmg0AN3JjklvEvk2WhrPkcps6N8omn0ifvagtn6aU3mwufFiKt
APYas4s68VE+IBpUrkKiFuoRWWfBNiesZYGP0j//LeAgBG18kKOg1TWbSb32xRG+FM5UM/cLIx5s
+vIUoghktOafSBY4o6UXbpEWcdsYDkmwKtZqbyLIMVom3PGbcAgAA4UmMpG1iZ8+sw5pIzX6lLjl
hi8PpNMKKT2IXzCbj0BOOvw7pnh47huOhBo24GXCzXim9ZnVnXhIuA7GuhRkQHO1eWhVMHs6XlIh
xOFPSgS2MrqpM/+T1/pRYA8NGHTKYRM2+nN5GdUnH/qFoOAl1P6aUZ6dKJ+0IM4cnobqR0pwET51
dnFp1m1GzmQPrdEXvEAS7V4lvqLWxPCgBs5Qa0aigDdyGzTAkU45w05hCA4Zu0QJEETImc9N8hT2
Tynof+IOJBGUa4DVgwwZWmUn34cus66nN4b/2xDVhE9XK3DpmEuQFmM1kn+FEhhHbyOfIsdsdgYb
yXIG77h1U7GTvom8Nes3A2NoH0MA2HET/X2UdtQ7771uXCq0oOLU85jmYAsr6duPaMAIViyrGZ7Y
onqxVQ/z3382ZOfUsff0KqihJNDNr3qMPO0V3qIQbpV1K9KKccQaJ19GxjsDBaarKyfUmGRM14zt
X4QFUCVss7DkqGUfcu+A8VblaUhpcwfKC5za2D9js4nxrJOAsgnzAZ/6SUo+s/JxoquwdILFG1+j
gngQzVqaDpbndJSKpq5HSH7y/ER0mbVYhVJDdE28cuBcc60FLu4yNwWuzxT4z1nV3LLHBOaWG8a+
03492hSJUJhh2MS4SzOmL+BraTevOHnzsEmgo/kCOE/EpXrhtqzgZKenOtJO3K415t52CkXrymAV
hOeLHeYML65+GnPnkmI/hKUhpZMHDmmqBBkXxlZvp0PnMH7NhbkB8VZd9wpTloc3q4v5YzWOG5eR
WAvs2FvGKmXa4HW/EellIsANV930LuIyWYYykJ6Ii51t6+aE8cpFRGfMUkV/N+yeht/buH8Zl9DG
CI4iVZssVOaCD34gEyPpAoCKwRrzjbhKe8HvXPziVrFmfIc6SKqdhB7XgzLkw0BsJnU9jAe9wemX
nrffd32ApSMUfgvhZvClVVCI1GzTjNWfrur2ULQstoMFJUPNSKS04PqHmyg6zDxKv+nyxcMBEoys
Kxe2dfKC6kbtT8Ir05KIa7rvME1GAJsazcUhVz2Og6OGlQUYymbCSUIKcJR5tvEWJ/sJ+miCqFMO
ulnDsn06SdSa0sZ7Bd/GAagYXrtH3ihLr7baJ5MAPCpJqoMQqI72rojtHYPuDlAxdDYgX1S5oOEH
qY0pMnzxJiqxkmedgSznCvlO3LEjt2kMoacEiOXS4RJyZMxmXDucN5nrJfGryrE5t95TpeLhZYzL
LmHEmhW/tFe3qbBX3F1w5noLGxr1kUNdGFkOsQstToHtmgdzha5C+bEDuDTGPyS4UIAq3KanQn2v
85m6Bx6GvoBGQRTq2ogwDyX54gFrsrkbBW8+aFzA4ONINANwdzjpLx25vharScfsuFfINuTC6/sT
oTMXKkc0QSttVFZJVG/FiDirykvAvEVEmx6oPk7GOw/uKVGuC+vLNUhnCV06s3JnpP3ViOMlUZ0b
jCyWI7CJbt/9GeoTUPwfJHqrjIqqwLO/PDjxxZpw0fXhjREW05Kf9o3bKYvtFTGRnpIuLgPJ304v
FkQ+WHBzMMdQ+T4gjyJlFaojADkqLYe1CrbPdfhrTXjIIScQjoAUNzKq4cgVPAuyi3PTDGc7WDHm
PunGEf4vqyprYAQ+Qz0d8LWxij9J+6fsnwfzOfWiFS9zpugBWh+zbyRLW53iSJ0Yjpo2Am3v0dY6
kifzEwsPcD6DabWoz+M3Y0YQhty8NDdSTDadv6TTG8P3OUctrtJweXSx2iZRfIxgLmqc4Z/QQTm/
i6gxLzGiK18nkI6std6jkRuViXisb8acOXO7iLSPlsgC7luMY6D7+sMJSG5ptCTpMllrEeKY6KT7
3tjQ2EwU5vQ+bYX0FjRDsArH7/8mWCbCDsQmYqs5lyRd2jBHGByb5qvV3wMVJK7+qW99XBP6VpxS
h0hNnJd1GIYVHX6L88aMI3yN9YzU6SBxlP0TMaCkXuhMOoMC6lyh7IUoMGJyQvQfJMniFUqw3IjJ
5K5yA7ZGX8CLSRicUI7pt7S0vmtcl5Vo4LsUq46wo05tYWBPQjEDURXVjNGi2WEdD5KBUP8zTX1N
dZxrrDQYU2GymluY1E63ylnGbDD5mZZc4uHm0nXgJLuMaHBQ2KjIa3QiiZEsYHCpVj+6kS7b0Ge0
j7ed7wMe33Df4jjyVor+zcSTXRKymxo8lZ5cxuCFHS/Fb9XUb8wJ+VOcQ8voZCFgA6mIUemwuJEX
5So6SZagX38n7sVD1GSyMfUcOkP2IYTvihmKhYmOhXNZm0erHtUlAQGUmy23PKe8lx4DVV92qBvG
AZpVt41NdQ1gH8TT3mE8VAC6ET2BHX8XFCsYvKH7nIcoraZtM6LKyaH2vOYyYIg/cn/YpT1LBxyI
zWA01qadX2KOjq4wNwH2whAopfzHebsajuL54IHkNFm6q5XgqLKhR7SM1dDsE2ZXufIBgxyv+J3Q
t5hjWAUsiSjYUdDW0KJiXj5eL8Q/F+tAPTL6i61nBJFfM7ADTSopVj2pyM1POGKlQVsc+gNBsWyb
To58imOfJcUE4+By8Tju01y9zkS71Q20qOnAHH2rpsWKOYUOpzJCgQ8drvugX3UZOcawUDrTkxeH
R4i7KZWSvAd4hXN7yHBNjfC6dfD4dQFf2g85aAxtXoG1iwtHOUBhrw9d4W5CyUPPvEOYnV0KHhP6
TxZQMweVw5M4d84WEj9mum7hPYCFon51AO6yOd6H8GdqbBYEWxcGd189lYxShhx20o8MUEvei5iq
Z0CDGc710puNOsQRFd47LW8MtQPL8hyORJEG+GP+DHCFxkLZJuO4MjHM71SZyI0FG6fcSsOVAfnH
B0F9RpoQl6oiWvcid9XPbHKxW9CiXzU9e3yeunGX7F+KE3kJvnifgd0WAFwVet2GU6mM8NydlrU/
ok46wEeW7rsycWtCqZWNSA7TWxlgV+pAzmUsQM2g1LfW2dLiZvjVqljjByl45a1vKad/wROwlYw4
A09pdUeGe2pBGEIehfzDsCZCC/kzXg3euOKkk2NEhajiGBMFwaFO9VVYMykHzgTj04d4E5NUOmX3
yilWic3Ale8Nz0jRj1k/nXLqAp/bRVTaUitOYf3uN9lzGyZHATHY50WHx7ND8yvN8lQcXZO8+8G5
RaEG5t9hnMO4lMtFsu3E+7dMpwtwrcknTo38r4dANHfuvf0yFskS4TkXAvANK57QEiSrhxHGVhQy
qW8WeJo0GmGGHwqXIq5nKQaGOtQ2eqI6etawx2rKNyBXU+6zMF/a1RsnizQ8AX/FJuKlYD4Csjau
pcdS1XPb8ztZdvxBjpAAp68S4RoHkMwR4QwAd7GhMxrrtIN9wsOA7unA/atb2JPNg1IkCI8OTdYm
DjJ6lt0QkanRYbFhWxjCDPgtY+vs5dapH5n6g2F40YYjUSYQk/M9Tq8GvYURUEXg/4DiovYQ6oHW
sHy7tL4nGJdGU7sXTJ44BUkM5bhW++jqhT8zGhu2mlEJnyzMPkoiYR/cNqKzq7NCgAH3Ksc/IfWn
FrirFXPH8o3vxbXQCao6/OnK8+yNoF1gNRjlkOQAvlBwVuogrh5US0ixrO0QSfk8vYyvIHVb0/pu
B2JfzI/Q/atpyqJnoyfcrpnjYXhqIUCHHZthXVpmZ5oYcMe2CjZoqoSObM23giJQawi0AnuNQjzx
DPKGQoRvgJkp2SIZsnr1XpJ/MfQwis4VZbju/HTo2MXTaRTv9nPhfob8AFvNIDHS8rNtaN0FrXC/
jabb60VHUhtew121GbSG6B57FxbhVZy0eAjShxe5ulOZYyl+j6NfdksYtNDdWB0dmKJAjIC9TgSS
a2Frjx+2Y13bFnYyUy4zO1pYFMxlC5/KvFcJ5iAksu0DW5JMiz2+NZRCUioajNEHmJg10VREnQxI
AzOkSMYEuGr/kBaMlfQEknnXpunoUymqCJqkcWDWNVQ3hUJcAIQaiWudt//Atg2OUP7HrRXSZwkr
G8yvMi73AnQ3hfViRvjjMrquXA/P3nPZrVNik9X2njEcrKmGVfdtNvYqu7+Lh5V4Zwxmuwa4AAnB
dU1YPC6CKif56ew7e7ybEZ2AvnFDmRpmhfLnNhkEVAUBgE3vT9DdEe0xKhazTRkAaHRdg/XK6aY4
H7NYwQ1kp0cFhv3zKTLhGDTrWWcTYvoFKJ7j0dWnwzJNf3TbfMQzFxz09uA+Tx3MGO+aohBXPW4h
IsekPoHEO/sOagEsq6mPcc9gT9kCg2bMPuiiOcRZGCZmtxY2ubRjQOKVXu0dxIO9uueiaHB+S642
GQAF93PHyMrKNtG9sC4B4BnDbCBFbt6QjVrU7kYur9g5xxSWwHrg1h8lTke855jfxsKDvyCrrcRY
qezuLqqr3m0w8oORQS2Uq9ohITIySej7/Ab09Sf38PqwafDxtZcxGpu+LX5bBrk2f7GO45PufwTs
NP/aRR9h+z1MvyUcj1Cn5S/DvTsBW9jfrONVD/1MzCxknCtgbQ3N24Ft4FruRRLqa8qhqn0pSulx
WvMpib8Sg5io6ckFPe7c+DIhbWfEEFFTmVxk1r/H9oBHVVGIWJhZRuRGQXsgxIt/naIB4kASaZsB
po0I1SZSz2qFyo4L0oUz7pmUIHDKklcD9EWbYyZdSOwgXAtpsmZK0qj6Fu8g5qJ4C1rNM/MY3tmA
iUcCqFs73Z/A5mrjA831fNLSD4s0AsgOkypO5K13j2ofGiL8nfIiqVld/Zk4pAwMC6jfzOXDLGYq
G54hGsfxRRatY18d0/loY4Y/dXEYSBMqiI+U1GNMAdU3T/8VquUARcYvN3Ho7HSwhMyo18Al8lg8
7yQ9rsraSCgD7YKSpiHrd0IlRuOrZy3nLRa6w6F3g5NsfKX+aehJq/TJGe2dZ3V/IhgakdZeCNld
tjF+6hNnTuDBI9Lw+WNh5Zpz1SbENK9OCm0EvQUPzoERZBNaU8SI9sFlHO+HyiUgcE6Lr45C7kd9
9KNbEHrIMq6ufcym9GI71lLnMhppRYUT0ZVfsRoT39ls57J58mcDCyNIp/Z6iG8NXwrLUHphQTWQ
/OkDYR1OQOs1h1tnCo+c+CvpFxVg9nS+WLSvGMBb+PA5A6NPmPVFY6xxgNoIuYFzw1anY2nru14L
T3paHsWaY1axrghxPlSanfwu+XOp4OQG51KlVlJRTkulH4efs5KdJ4I5hgR2PQ9DCB21pW9T53vu
DpZGhqocjH/mmcgxF4ltaTJvhF/TKcsOZleteY9tK9sLHyYxD6lgW43hqUuOevCHHrj2oB0LYIxJ
UrSZIxcxO4S15t4l/RvLwiHn3I+HO9w3BH/ZuncMTBWUJyAPEFWp7okIF8P8kbZGRXwpqEEGRwaN
KIrRzH7FFBo9/bpEaIpMENG+T6qmiQvF+6hBIGOSpyH44F9QyGs10E1jsTDO09nJ9KXT9BczyuAd
oCynNcessmKcqBp3KsLar5Z/LTuGFAm2A69N1UHAec++12+xTbEbJGRuuWXY5gCRUCcwTaO4H9EN
yH9/5KNUh5yFCE8YMrVFZxTSidR73XSP7WjcGK3IOQDu4ONzODS4yNQ3Z7xqfywSFlRc60eIPqwu
asa8f2OQXE7lWmlz6rxni5MSYFzqf4ZIq8D+BPPpGQ1gJxCRLleoPhfkRwwNOGOYqQDKKXOxMrC3
JaZiYcAAaX3m1dHNRSdSVDrg4LwdtG7TeJytK3EGM7GyEpPnTEfo1R6EmkBcQA3SOeH/4FHPo5VJ
ShU6l4w9pEFi+rcEI5KxmdMc6+TlMRdKqH95hNSMwYjOAS/OK94LXBskQSOsiJkF6vSQ4lspZDUZ
mbMyyEGKKSUVwem4o1EXuSR4duYN8upWqWheXeYcEPVtonFY5MZrgqpUhkQRz5Q+ZNkHH12Dr0Tw
Qd0345JEMxFnSDhgpKUVVRPfTemWc0LGD0OGTsePDcoEwjVYklhxYglQen9bpqYhuhThMOTY1SYs
EvHFVcaz7BmuLfHxJ1jA4RSPDaYOMNds9U6Yteh9JwOakv2q+VhI87cxcDn6FIAdyTnDB+RGajaO
ZmHYOVy/BbMbd/YYadR/hDDnsULSLsbeLLnmRKF70rM9eik+o7T3IaSCN0ndzok4rZHWWyu/eONC
fCBUHTGjSNHjSXxPT1iASjSzECD4rbOR7mPtrWR0Jbbx3GwyShZmjIwB+74+FJL9kd9lpijo7Yx8
TvgEEYsu4oh+cJM1fgQchynbu7wF5hi29W9C2SjYKKzbKb/IsUDjaeFJqNWHZnwpwh1HDGcsc+UE
+y5CdHvrlSNHWNhgY+PIUKIGraXYMbIP6TDD4tWL3/LaXDsmS5nhATlbKjQ0rsU+YAjQHkrnw6vy
a463QBObi85OsOKHWUMxQ59AhSztPuMp1aCXe0r1Hnd+UTGLubXHbxIrUtoENSF4cN6K+AECOdOL
il1HRe8HZJogG0oyMiA8bFVzZyVGyiwUcYS2AEbm+a+RmQh8NPRiMBetfwJ2G4oDAy+HJYhLg7rp
scpyGEq4GZMEzEKkurCNA7JQxWj/RAUuLNFF97fQCGAfvch0wMEESwYMc+KRfAnnBjsNlXecbLh/
m+kGOoGkUDyyZvhTmeFvRoQjbnb0FUy0e2wUWZVo+wUdFhhYqv/hnPuXmAECKOh2wKFJhu5ylrNI
hFcm/0kXuyoO41FNr1IqOrN/GnEbRio8EAVU7si8fBKEE5SDx5BUbxx0khsSN/uhOJK/Qt+psrCk
JRQXjdr01v1gY9n1EzOIYRHClwUJHG20atZPgD4gwltwjDEfoLvG6M+B1xpEv0rBEqOmbi1jTy1H
7UljERO1bfSiKNNVwPGW6bOG+feAycR0VPQ33F6eAiawyKYozllecqMI6Zvz3WYs0rQfMB7hBSgk
vZj5Lye49Ihl3G84sxUIlEKIxJbD6c5Kc8ii7onbG+JByV2XYYTMuYUtjRPcmY+wjqEYSfQWi75l
ihqCWHU9PRkaJ/n+iXaImJy2DjSV+X8sncdy41qShp8IEfBmK5Kgl6FEuQ1CJYnw3uPp+0vdXkz0
THdPXRYJnJP523jdmDO9tS3Vg7iEylc3KpEEoUbqXXDqWrZT4i1D+t0YFIA05OfgQ/GU9NWBbDEs
uqTvmZ9wbg33gPweJCkyFogPhs/F/5UtKI2saWW3xCx6mN2im0KwItrbBEDEg2GJoi+v/AokoxYh
Qu58ewNCdAiZEcvpUnSPoporw2rjOR1pCa5fEA9yE5l+k1/Z/HYMg5Iaw+jaJNaJmj6uw0Xvt+Dm
Dt/Egj6Jb2fmM1U5hhMeUI3XysAvGMy/jCQyYgwOanK+O2uLBR6W7i/HpT1DT/OVZnglK+1bmV/R
dK9c1CoUanHU2uHO6h957nkP2IOsa8hZgHpTIKSln0i95d7tbjxaHrYlREng7vyDPOBdSZHOsKfp
5kuB7IJlmNAWidPg/4XjUNwRzIWQtbsg56QgEREKW392anTKY0bviYXrE2MGFyS7sE6JUH+KYTUa
UU4+LuwP5DfdmfAoXXoVwVd0RnO5qYwBcuLLbALJ5+bJD0x8PwSt61cAAMRSQ2MdCf1AnlFTGES5
gRlz9BBpZ9HTwLvS30RyUXWsAkI7sNkiW0YolGkpOAwxQKRJ8+UyOMGu8ZwubLA6cbk8Gn+FRSzq
bkICE7Z+Wg9kPyUtgFwjIlehZOorl76IMflkBeoyTWFYlD4xggvSp4aHlh/ZJMZ/sdV9aRnM4bBu
V6K0UJVs4jjyNUwvje6t+Ak1XkehTuBjLM0j6OwJnblB6CZ9a83wWyfHKngYlbcQhfXwAUIn04zQ
ErLhygTAOil/Q3ZERM1l+CUHwoguCrUQD7uc491Sff2p8kBubKxw1iegFfchM0bJFsFL2mpUtrcb
oYfa5gxX9TcYys3WsDpB0qC8Y0MRafyEmc9M0WjBow8A1VB0stLwPOFQKmNfW97loiTMjQ8VIX5G
1CmgSUKLzELeYZc9KvwLtROZduiIFoS+4Iw13BCiot2p2b1VPYG3BRCbY75qyPrDeGsrlNu8osVc
ueDdzUzrg+hmzmitKUW7T9z32H4rOrhmdmC+hAVNRY5jdZlectgLfkX4dLl2iMQIxpdJ4zc5KvHe
+9dMpMdKli0HnPUiv4Y+KIyrBqGGMC9L6GeS/B1nfPK79lox0BvyE2F10AjmJvpcgBqIIw0ZNiEP
gpHH43NR/FRE7otZgqiasgk5IAe5SVAFBBVAR/aEeBY9X0sK35JQPygw2yw1dxYByXMnRJSU5okP
QiOGQbTcAI/y0kr2r0C3uDl583ub+bIn3shAbASr0ncbLdN8RCiDmnwLIuv06l5o+lmlgad7HHtU
zfkXmYlbwxj+EJZsyV4MhEpwRhFZwQXhxrGvhG9yFkdklrb5teztVcphWZeYWrSEBoDfJSS99FMY
SnC8eEiIGbxm0YvR3FQD7RA/AV8SIgx5peQ/7ieKQ+0eI8JVDleO6c0YKh+ixBC7yHQoG2q8RByb
1h8DhgTEKZNDnEMDM0w2bs7fJtjMBv/djuwUlGgAQUsQ4Zyg86qyEBb0f+p7JtgyZNCHy4z07nNS
ItQt3J/29FyipdGrQ5JuuWN40IG8/s7aaXD8fgJi3VfEitkTkH58PxrxOQuNTSa68x7Mird/BAeG
PkeEgf5O8n+qT5W5eWhiXFfVnlPe9hzUxvx+No21aF/J6VgGNpgK0way7wvgPPeKNe1Ua5fxJk0L
srOxwu1gM1SwFdvXijGr6a1VMrp3Toa+ADOm/H0X+1+pc7Y7LzPed3x3CHpbnvg5uIcYXJsDGu+e
vH6JeCbcyER1BBM3DtoK8k+MHKl7sbudLCp1+RSk6b4bY9wNpwZRPs0eXlp8NOgDE4P5gOs9KDo8
B+Nd2WjQqDiFUU45pf2qo/iOHbxIzGTdRbEU31y+21yFrYS8bG8ZwKOGjxK/QNsUyODjtcqbBfLv
dJ8qGb1J/9kl6ieDQTef02lYWxH8drkfhkFyRu0nEPTcPJd1t9Hj+nEp9QGLN4MJXwzzpUe/UeXx
7M7ngNzgFMjcpV8sXD492qWrx6ocOJzBtY2nBjezqz5kPRISBREY5/NyKNuJYeKi4CZyA31F0FYT
vQ812p14Wqt4PogR8mAV4+w0ByAjyz1z+0aLzSfTM3fR9BR0zBxGrLwoxiNjCInF3kc4Fe9hd6yr
/sENjEOVblud3lO8TGFM1wCRBWmB+438M7Zwk1+tyIxVp/5yM4e0qXjoJIXWmof4EqF9GI1dFmbH
bMx9vommBWNFNGB19NURCiUYvkwaoZnQOXXfVP/ACFJT/crJN1OXxR/wtgAx+r1FBplNwhbX2yCM
CkQQlwBU49ZBlN9bBS4I1lrKD1I4OLM9pvRxyOMSh9Z6IaW4hacoPW0/hsYDfZdLhw6EH5fDfytu
xLgt3rVhT7vJwaZQT0SZrI4O4sIwfHcKcuJZgeql97tmuG8yLSeqMyCS2fErmFaVv305OOcYxLQh
xCVm95XIHYP4Do5KT7nrW/MUM4HOcLqLNgDLUz9V2eOHxHlwIPh1YO6S8CdtUXjVvXmazOeMqddD
0KViHKmz5kGFQXCjNofqyR4Ay/SClbn0yD6z6d1DpMAKkNvVvq/VsxpUP97sHJhpj12Pl2ZNrR05
cdkqPM0JhVdHLxnvYhdVoB5cXXJ3C3yZ2uLBKA5+56onXdffeGHciG0/WZ7zbrgP3fAclojx58G+
7zO8MhbjkbYy+BN1ko1U8nHUcHrNBwgRdT0kyrdp6ZhTtdelGV4mjpSsv8nWJX5ZrvYuNW5mr/r8
/KF3CwBwNFO52Nn4aHXYinmNltbdAN8QZBQ+juZirJta8WOgDoa635w8Akf/Ai3GcTN0l8Z+15Yd
dcVBcyPg/k70vG6fXgS8aAP1oQSTsqYbcmeajMyHuhh2fZftHVYND0qWAUfFjLRY5P8AueXM27ay
KweVP2R5H/pX3eI7hraCq7EnHUSCJw1nSXITcnTirpJJoXVpbTHu22VYlaVGBLXUvHw29nnh7Mzs
z1G7QdI2Ew8zHkUuw0mo/hz08dWQDi0eHV0pD1HVcQJiyyJypnl2kMRqn17+V8ncvXX8yEpwtCVk
CkRXtcfrwEFiFrDsHHojucB/ONRI9DaIAhG9Kisjy7g+bccs9hP+XS7PCbzUdlEknYpc+WcF9QVp
o7AHm5ScMC0p92KULqODzqMzgULr9Skzv9wKOanx1Rv+on0P5lnhKRkB/aIPG+yPIBlrDjbj4p0s
0nTn8ovxnPM0JdE1mpJjSPg2k4yQMLWRnWrvByk68HLIktqskEX1ns6bhlcGna6MBHBeiO9jXqX/
69xrsD+Dcz6dg1WZhpvCnHkdKJhp+OfMlkWJIu3bCBWxDslsqUMiIUs+lCPBFhAcKiI4IqlJ6NUu
S22s4Y0Cj7l8ak9ZNd17gDkjTiTHo1Z9H/Oae1VLxKaTMIIBNSwtHjJC2vB3Ev6y5noOtfEQDtre
c3+n5JXOsBKNi1WYJ5k2R8rh4vCNoa9wviMQuQTXVpDqWFlndNUoe+gO4OXp42rt8VaLNl1rgoeC
+2TmWRYHlqzIeeYwXXCxDE/4FwBEXYIUNfPF4LJK2GQYtqCnAojwYRxpbQ6lNBt5VkRMMrQuJvn8
XusuGWpuQsZtUlssEfhOsR8+1cOpmY45t2xk3WhxUEntzumSYBcz5oneVI55WmSUCalLV29HxcAN
yDcAaW0x+GrH2vOj7Ig1z0Mly9Zv7KzpW5TFWUkW376uUXT1HslAX9zwOFH5BjlarZYlk5VXcW58
uArzcszFwAQOtoiYFCJQunTId1tl4VM+P4YKoixDeVQYH5tIfyhwW4jRbwFMwDIr7t4RZEiM8Yt6
FrzB6sKHpO5PBpKOnquezCrqvyaQ/Ig/qm2zZ9XD8FOlpEbfsCdOHnraMAZNoe0BSuum38Du64FF
CpkK97PxmPU+Yxww9aTczEnbC0xs8tFLiAfMQ4zErKH4M5dyS44WvxaQpxeLUCZBejLu7ARNtjiN
phLFBvhMx6JPuAa/qJBCQnqBb7oUYjyINrftE7hbSYjG47MFQc5BkvAacXD0JHWL+IqqbwZRWb8z
gMqOj2mr04uI2DkWTb3Ys2JkHGaRle2xhEXLdJrsD2HM7b4/NGN1lTn8D/99KwrGzMZQNza6W1ar
HirYYXhnRAaXA8gn20GkJYXSnQVfBVDTSTpz0D1gj6CuUYxdvMQ1ywkf0c6/QGnlcULgRipi7kCI
UZeDgDGLPX+CYWiQBan0BFSDJhsJURxuPL8Vpo0lsV8LjgOc0+UvTJOSH4vKY63R8YOaBD1SWnIP
o1GqfwYHCBV8FnGEhCS1xtXFqwwSg79HMUzqJ0GYuMMtKeERKIXIrSlmbg2fVPe1+jcAUoG587vI
xT2iK8rAjEW+KhAZYKNL3gyrGne4GIAkU4ftL9KeIsriMSNFIfFNQFcYwBjtBH5rp4j9hYmvPnjs
WAbZapP6a7MeWwqI3PL0PLknFAxtfkzgT0VQgA4vMJ6jJPFz9rBZiQVR/MOjjAvR72yYQssi8uAf
4ZCah6KTcENiyiMIO+9WpDSxUXAdng0FXdTwAdivjha0IZ8vTjZh9SzPTNaRifQjFxOqp5kv0tOu
GYlLcomWNz4YWlYg/Wj82+AlclBkOBJxEt7Ljx1QxAoiRMyMrBL/ie7AYTlrWl+F5ooT2pc0zlz9
iaW3MW+IWBZOt9l5R3ZTUMSAaG/XWwoE5NUASAFAMKrxSDDvyuQkFPTZuqCuT5cnx770DBxQabxS
KZ4R6kAVrNomNMls0X9N3ER1LZuLVeMC9Sq/5gEQEE5IzXGLf4j0ig4cqTvpaMRCnb22JCRNKBw+
DELcuiRqAOpZ1/tdpf2TUs2Zpa9egDKXO02i9hB4sr0JxADeIPYUkZ4pTbIDLfxxlfe5hLSCK1G8
XZL6CHDsTr0j3mpjJ+afhSlmP0PTFKOUchFGOoiKCR+ARBH/UtKJD+gs1sZabqTOuJS4GplG5PTT
srOMBESx+qMB5t9ccQLoIeGsAEdajZvIaM6mgtspZXu1xA8qkzlMGUegCwEoll9WUkj/EDIKh2wO
vQJM1iPgnWe/SXceGYqi0HfSccduD0ov/iZWK5ChZfyJre+cYrwZ5JKqBbd9MwnDEGmMA52wmOtE
/1mMi0ikVFADtIDAJgVKOVzrZOjMSYMCveVlAc+tqZngu0wR4TGVu5Qu2+4ao0EWvo0F36+4tkRh
JCw5ayZ/ECs1iFNJMq+270DCVOqJ8774nsxuXZMolW5E80r0l9VdGEpD48vMPkcT7p8FUBoUs2sF
99Qg07D3ek6nXrzu7JccE55uDXwJ32ni4Itj5MtrEpkO5J2sxyrx62gzJ8SXLL4zxOgjMak3031v
FHsRcywk3+QOn1ChcgjEMxKPJoczW9Qql1FG+cXnJEA5jORfYBGLC+1JnCOsQabj0u71LQlGqVhl
YH2sTjubV7vCbkXQXZ3WqKCIJ0yJvDz06M6X+jwj01kKHdc/OFkQ7FSMFeKYFP1GYVBZQhEvpwbJ
NHxjOMHeG/CwRSckEluOgVyNKjYywDHmCBybOYSpvNQNV2XzKNXkJWJCUTreB45xal6iTtnD3Y1c
1e5o7eSdtKurzm2y5AZNAvtyPoz3NplOObmQKPq6xcEhACvCD6uBb/z1fmKxsKffqf5FExG3BNvA
RTEbyZ9qNBRYYoYomHfG4SurP1oKsREBIXGxGSx0YtRcCDVyRIGFW0dS+Q7CVQWICHm2VBo+xQnM
MJhQqmenw7pIII0JDYjyi0OaRS6yZ+VRm97ctuIhc2DvDjJ74OFaQ4NM0bq1X4TK7F47iEaX/BrT
88gaZ4bqSAOyxAxHgpiIU9xsbZMMIHIpXiUBZiVrQX5hvqVoUrYVoicGTtR6dzL3xPhbT8y4c12e
JoqvWo4E3icHaeUcXJnUWpiR0VGJs0L3SzSBl7aXJWQo4jiCxUe0KvinDWqk9xY1OYeQh3iOaeEE
qFX4G5SsekIC9dve6o8cThG+2Sr6HUvMtt3B451NQXCYRso5O/JYJLiOhIWzsy/D/TJ5KeWL4xgX
XqnLWPta9wTtKwijNmp3k35HitZAMA0t0g1pUIt1YVZG6TfxMYgtTfpz3ZYfWnRBEhIFwzWdHzIy
s8K5OyFBLtOt1QdHI+DFWud6wVzBGeDxZO8VTz0wXaR0wfA0i4MMl726MkYeTE/8BU8xncJB0/nB
2L4OTcMuRHlKdVAxOUASmc58n/TdYSrGo3DD+nUJsh0+Ie4WXn6ROWKAzonEEUlTSF2SEn+mEC8S
BroYw0HP6ega0alW8+9sDaSN03ydGL6nhFTxEf7AFh91wcZW/R75UGRphLri3CERwA4oRE0zZrH2
fs7UPYovyH/S5tDsIqOrCTfmL6R3+MBUDFufxmxuPeBuKeyLrPbUGi7KNWwG4AQIanHJreqy9nOX
ZBZATVs75THAo7Gv8ON4Ke0DKrwFWiAPR4b9uSzzSvSeHH0l3DR0iGaWL9MEqBlClo829GO3QpBG
AxNNGArqfct5soZmy7FgMoiMKhXx7rGP3kUREyf5MQpfp+ClNKpdKhGSwa/FBSV5DmRaFh0Z77LL
Rhxw2J/KKTst2gP85+CuPCBRR6PRNOQ0DVdilqwnNJfja1r9s7VxbaA50jG8yLtihvVmQSy/WNE2
9QLKIqHIeBtzIkNyFpgJCtkDQNErX8m5JHq/sHEqrXUShGOf8xUIeuRGrK1LeJrmPTej1t8vZJRk
vu4Cb7jUj9KBgakcELWUMbT3Byw6XtZvU25CbASbMBkfhavOyY2RqoZi6n3e2jKBcEbb1r3OpKZJ
VVNGskipb0J+vIWiPWnDIWZGa1AltvgJoHAhOMpXi1XEy4INPSTFzBKIo4jrQSMsA3hJG4+9rChW
uqoj1Bus65Opo7JnWXaeGI8YTzloqKpxQJwTYMT2uyeBfuSrB59vaDuhCI0TXG9TEB4I6IVTtDyK
yZRLHJP+OcTMkViMd4ZxUJydN/t/Kg0YvZ7wYXryMronnGlFPM4qTV+TpF63sbGfF8fXiTwMeKbk
V8uQ+bnNr65s+jK4kxmoT+MNfbokZxHwqijEn2Ev5tQjFaUeXwa6Grh4HUBNSz0haPvKm+AoRtV2
KW5aRjE0IbFBeAlT5FhZd+RviuJLL8noVNcClxjM4mH15SFuc0g8wu0Xyo7mPikmNC3JSeQZYdxH
hyZE8tXQ+vd+NNGFEBeI0jazX8a+XS16ea/V2CE4zBxD2+TvU/1vyrVNRqzQ0DkXZlVJs1qKwdfC
q7gNFueXlaRz6e9zPYD2najaWxvy3WrvJQ8JysJli0bhJCMSQWprNe4PvPWrPKEOlTxq0gcBbPQY
sQx/E42NJ6NBQr7Lmf2hUqxDApQhaT5WelvGq0ructn/NIP72HBdEfPXtQrgKcVWxbMTeif5zTwu
i4E4KsmHsJr+R8wtJiUs/V6hcs65HxJmzuwQOS/aPRdJkqJZ4QyF9Qxa6nau0OMTFmnUbaIv/5MH
NuspebPnd6JOYdh3LeAOI5UM7ayvDZWwchpyZOmkQ8CYOtSXIGjMVPtcGOOp1svPJuQ+Pv/Fd4b1
pSAttk2xUovAVy/jpy6BQudka7Qt0wcpi1zuID8P3fTaAoumNm0H+KJdJCQRkhH5lbxs9MVZDm3F
7F7w/cmNgf880rQNLDQ58iiao5M1HjhwySsLfG8wfXVJ/k3NhALQIGcFxjamCAkfenE0A2uVGi8V
hijbmncZG/dITr9kQRnhK7c7t3dMBBvJhmN9tSWKnuVMQw+qMEnnOniTurOZbBFKm+QZ3Vq0kB4I
SrRLXKqY9auhILPglSv5WbdZeC6q1yKCl2BzQvJmkPQkFchcwKw6hv7ogPDzhEnNtzuFF1XvjyCU
aHZkrmAH/+JqB/ORF0RAOvwwI+8dxGCH/bZXzYO8kFGY+AbBWx1TUoKaCn40B2PrLY1Evl8d/XUB
Ou7uqKVM047O2O9peLQV3yttzpaRBJhVEflK++LpvQ/bg9sVM/eQXP0R9PMvCojRAbGHpBQQJWoo
4clMSlLOs72IqDsyFDnaIht/N48TmStbbcyOEUG1TTq/ld15po7M5IhCOp3xpKtdvvvLRwPfKYHF
JS87gEDpIFnzfiNXsarcpK9H/LAOiUWCr/YDcTTQ7wQzS1RESrRUND06LDxSj4HrBpn3UUQh9m9C
pzRVUoTKVTc53V3QHsE4iF5xogrAB8VeTcbnuGq4gbssfqBXA/jNSbe043zuXO8F9UTV/WR03lUs
pOwzccF3YkvgWODRSNLuZW/XEaWpSvivDRDO+d6HQyF9DVfLU8XRg5KXK7Lp1xZfxRh7n80CIdMb
G9P4idIdNwgNpoekfhUHyUhAsKpGe7aq1sYUDOZQt9h0qwcxS8qWM0DaQmV3tfYtNmuD5RLFh7hB
lhT1Ee2SPxqCORLl4sTAmNH7EucmbCUQwAzfNexiV9koOJiKZTOpM2w0FR+IUFziNo7K7D4wSf1l
2C+p8TxmZ4OoNxHYUZDYdetW9Zj1dIQMA5EBUbZeeKqzLgIJ1khWkr/Np/jTgVWZ9djP1VshYkER
x4MKLugz5hKtKsiFpP5EEy8lIsYkvfBymYV7bqvJF0m31tYwy/zkXORzNP3TF3dve9cGDJzrLCI0
ny6zVFNO4bpKv4FFKmbPfrNwoXYIR8r9bGU7q/K+CrpA1YP4l5TgX91/ywqtEvpckNtgXGnTs/Tj
TJZ6qzP85CguKkZ9cvIK4CA42zobN9o0PcR6erAysPb5Rx+Dh8Y794W5a8z+jOc6aVfkmpItbG3H
JvjBChIm2nPI++g5Lr5L5yU7GWg+Nbs+dpZHkeQ/anxjWznqI9B/gBwFX7xNcFKGskJaWbo4ehpY
4EB4/wLkIqi/nq0MdRmJl5FsWBpYTLFOh+EolJiy6+DmR9B8QKNB65Ebg3WNnMV0WNIKUfB+zbgU
mq8s/jGNfh8RZLBYm0558JTfNgC+ttgjGV2ZiCTJNzE33XfOl6CQlYtutbGRrQJJhvVDW9UfolUb
B5T0Q8fNjnzW+xDBBxKuYbSOaJd2EWBkzEQ6XuVljiLjTAaEakLqM3lFDJY94AfaCpHsGoARqrYi
6G54w+kDXnSNGkmLmvBVal3lO4H3NbArihKgLuZNZ0LrU0DOOMQ9+loFz9Lu0HUUrYh88arNUG+9
89rDZbnw0eCOKTI2a0qv8PznmMAlhA9VOhLtcNHJlQboaJTi3HkpRvJ4zfzBjbIUxG8xcVjg6aql
bZVKXZt1va2zi85+g/JRy4sdeXWdohzJ2CY/qhO5IwMU+RMipgRLsvOQMhhySLcuk0NYnKu6oeMY
dqP71zdQxNGdQsRmiE0h5A8c4l1Letas08ReT6+hUT4L9j3yH3e6dlDBFCtK05ph30EDko+avWAR
f2NY9jhBTA4EOZRkW2D/FUMlczdg6oSSqNB0kEqaRGTZxd5mFacciQ8gCt0eCVrGsfB2SjQj/gDC
qN6dMiAFAgpB8nCHS9JTrDdePf3dJDuH+jObws622Deete4TIs4kaWncFMjsNK3Aa2IfEqYgDlOe
gWbB3QqWXZFi4wzpuVhCvsrPOmLjRw7Q1N9jNTBy85oCObroqhF6aJG9Uksi4xg3IzBQ+NAyPrgB
647O6u5KiZa4j0NpMPO4fKE46niBzL5AtG8nnqyl+ugasrWXTWEZd6OVPYoxsFYsny0HpQIqFaw1
CVjVuywXTTveq3itppHWR0ICDGs/tj9yw3LXcF+QnMnRJSof5vk5JeVxhqpgIgE2Hj1EuxFHF6eJ
TjLmpNwZFQb1kiB9ejUdO/Q9Y2/H371zquOv5ssOnvLgn9vrRG7Vd+rQE6oY+R5aYb/JRJHKRWpU
5yGkEKamNfAnigpynhGAtb8Oo2kSJRv5aFV29fhOWgPRYNijT6A3Bfakh67jmAE/F69ZyYcjkUxg
kGmx7i2cExq+B5o9mXmQoUiEAnVNIlkECDV4c+fxC7xAr0UHyZfPtWZxvIryDP5e7QhKdw6YkGqF
umBCi6g6i77S5J57l1q5kPihq2rr/vDPRIjJ+FPvTmjacyRJvFwxM0rdbDU+zYxuY+Li42NE/ZeX
Ff6oKH7SDBtGzRxl7zBfq+JZqx4j58j4QUOgcPngu2FJchV3fwRp19FDtowV5mtllyIcBNcUzF3A
0lmcSkT75sfQ44sEOu+JfaJ7IURwxj9D3FMsBjvXfnYh4HpgVvXcviQoI1wN2NekSyF6sgHrc6rt
Jv4iKfIK3ifGglJX0Az+AN7RGGP2xVbiSv7EpsqazCVCotRObJ5Prnvto28Z1tmDMLuhMiTRVtwS
RBciOhzS8WEef4pAAxJ7M4dVQHMji5AZGJzRKP/JgoI5KkCeERWiQJ9j3GKvWVMhVM9pkUKSqmqS
HhCmXNO5x4UmYR9E7tKoya1JtjgWO764zhnuFCLZm/JXwrdH1/UrUjkQCkZkKqMtRI1k2NyCDlQZ
j/hmykkH5coGt0hnbyciDunPAql0emetEb0FakocIVga0xoU5Mwokob/3JjAZNxl5nkRFpzq8NbC
jNBexJ5G4DihlEsEieGLOB19o6DIiMEBioJqK9i9ERV3pVsd1e5JUiH4g/7QGTZBhdtMFNnCPET4
H60XEjD2Mt7x7UoBa2c/QRYABM6IpxoUZVDIvLgmcQO8xWK/5fDWqbLQ2t9isv0Q8zSGtZ7AN48j
tG1OksCQbWdkSmjp0IO/oqQmXVRJ3X2KignFfajveGYR6IMzQfUMc39P5yjrYO2dZ2QaArwR1ces
Jc+OlXABEsUz2hDw4QZOkDKXFhBfflnrKUZ4NDC1axePIMjOUu8lJEmbj3/XI+0YHr7OrLqJXG+k
c9UTPz9dRiSsa/DVLS/QTOYzLS28IiVTYsA3JumFFZF9tj2gCPkvXnjhMqEbrPrKghcF8rCtI87L
c+O86IYmi4jk4ljqPy2DRpXqYxBtuu5q+0VMDGln+QNVgLwFPpCdnFUBQxplIOgDUC4aBLXgkvJl
dbMc9dTkxHTzjNqNimOwX3eYGYWbcPFuK8vXyAIb5giYLQA55PyIMPgEtpZtO4P3lKuxvKYK8m+D
XKTiluXRG1kSquOs43besOJCcDA06LeqQu/St3+0CgTnRFRKHh34TJRWR7BlHuCsmdeSLaHrCczQ
X5+eZxd3nZf4rZVScTAjXMFnkGt8/dYzjW88yhf+CAnVaNy1yVKY02nCyC5TiOgQieOKLY624sym
HfKFM4B0gGB4L7POIoKmfCzGCIcdoqooIzKN0qJg9DP0lFxeNSJgggwzhN0hw2EnaslU8ae+eBDy
N3K0o+Is9wsB8XnZrsrlOYmmjTUT9es7U8AnVe5ne1qLV3NRg8uMSbToyo9lgqbBgQq7KjEuko/j
FCNft/Ip/5rzfMVT/5saKnlQwZdWdreGtPCa63dwK8YBKBnyLzg90Bjb8z6smLkIIBPnkhtXjyZB
jPXi7S1ygOwhvc5t5ZvBQKmWerF1611wJRNHuISzIq5AZdwp/ZM7vNZZ8pQ3D/bwJ0B0jP49IXGr
t8mZ7QhRd+4yc9h0FYUkVXv0Yveoo1Uwm1MNHo7Kj7KQYNV05I1P8Tay6aI0PwZz5J68qeF9rQCr
zBuOJKjNfZPcQvOqz99hVD8ZRY9TgxJ2eOrRMzY6ea0covyCWQ4tVEdbnE2wzyObU15BNbfUfvTo
Hjqy7M2eDtgAsAcvZoBahQZL6t4OPGQO7Hlh7ZQp84sFgqO1duQFtAjuehZoScMtEm9d9dPaZjKI
tVfLSN86az5yHa/TFvQnOJf8XDoYSP45TvNjW0IGkwg/3MFMOMvaqkBEAwwvhNhw1yTbBl9y+jbr
p3K5R+N3lyef6fRMaCc3Fdrok97upvaHhQtEg5VcNyPKrvmf+qPXYfEakWLdlxZtzbm+7DQOqKo1
2crITqCyFhgOGzfsn3csYNqh8uf8Rcyj6Ee8lUo0WOfbpAqslz7cyRsuq7kLM6oZH1M3+u4CA2DT
dMZsFiibJr9KGIBmb7nTyJGZNqluP7fIpUMCVCsuXRf3qbfjXFbdh9ajKBMwBRmtS8jibYkf0PAr
SHyYOgH8DGDDVdpSFESI6YDQieCjZj+TQ6UBOoQJyaEcXFGM5EWNPkPoR3I5jgblQp0e3xHr4ZiH
OvM7mYQwqer8SDvS6Ypkpy17isZTBcE8A4a2c4L7NDxyUgQcUvJW1iG33MrrCNtauXxdOCUK1qiE
S1uM3K8uSpnA45vYx8yYWnlBp0YlCaz24Ksg2ma1+Gq5a5K9zt6Pwk1lK6kD0lPXFrLCZUyuhW2d
GZ7veOrXyoy2uMo25L6Abim7cXpuSrTSeo85IHueDKINJzUmjiTcW3l46jAdtA3WxQJlQ/PduAOo
dr1pyFCpwCjFSyYhB9INPPO91ruGRDDLr6oPB4BMxYGL3OeiIFtQVW41bkPL3eg2qiQ/pgLPHTYz
RxDd6bW6MYczqgcmjWumekd3NA+j9qkzd9VAckNv+iQk9cqppsdAZl4Tb5IBQs6AsXasgnyzR3ci
NFpJnxRcZUumUv3n3YVfdNQgo2tK/Sg5b8nS4mRDHEHh1bhv0Cmi3ES58VBlexvQbQnfnUPVEn8w
YAp3YSZpp4KFCb0BIE/SbhRC00C3UIUQ2Ae+cHbDl7i/RCbDSncyzZeacKV/XX7ibz6UJ63jGFF2
eYadGFUDtfPBmxdfegA/powgIg0tvWYUQ+k56XKAzCvQvyC8uYTo4FJAyaf6tc1fftvp8MxINqA5
Zpe8LGt733PDLMWbBt0b/gYZRaa2tu6DFzfnyh93Bqm+Pc+bpdM2DykebmqwUG95yjDslgWwIqNq
ARlkK/VmtkNx2ASpdVwmbwM5HBGDKXnQKeMqIwpsqKrGn7lZ02X0NcZEk4mlazdUGO1QALD4k3Pu
qUe9fST2lpY3aUFCTMuOaAbK0egUKmqZAyOTZLY3A58RIrF1ba7iEDqIpdLaJIoqgpOtBxoObOMS
/BpmqGShLMgInkYaHntSa8qRGDDSx5RVqJoIqGbwsXKnmvhb96Z7bhjenVMV8yAytsR3RUscSPA6
kL8lGpUxAQ4fej8vv2TPGaucgJCPOj1m7ZuOKGJGqFI9I+n0YUBzpK8SFlUCOamjtqo0NOBs2CnO
l4RHI95Z5H6YrPHCXEzRR2K86D2AA1oRqYXrCc/IgBoCpIoxJmsxpaaogVOSoirvqJfoM7geuajJ
Dhwx/G/jRxZA9kssEjONDxkN0zu0SFWp7whBEXN3Mb81xgnrRQTLg0NNs7apvcqvE5hK0L101Qkz
Zmf4qOsYD8EeSbJ6roe3vlBXOc0yDORK/0Y6cc40IIu3oBsY6hF2FvWjqhenOP7gyH2ICvuCd463
lzxfOm19SjOINTNhyZz9OC6wPM1ay7KdSneWgyZKpmgjRvTfGttMQGkfTLIzvj2HOB7vwStnnw6M
g2p/kr5jt7AexS2v69eF8mYzTJ7t6tuqLySEsU2Cds/3mgmdMknRpW87iCbVR87XLv7tnRxA9dCy
R4zbOhhQF3FKxvxD4vVk2SeFceMvac79aatkZ2K8zLiAyBI646yK89P9ZH3Y7TqO1ikNhtOzkQDX
ooZDscLjNEc3jR/m0bqYD3B0SGRb49HsV4bNYAPf/pyz59ZIEpE0nCMQA54USXqU/3VQuJQ2Rr/c
CWRuDkjPVaJGWHNYdQb5BbHZmmdjcEFrLYLNX0PC67DgWXyOg2Y8OPUChICJjznR2QR/7+evBimR
E2OTma9/NkIeCo9LRF8q3+YIbnCvTpVLNBdYmruJtZ2IVjPV3CJ8aimFKCs+Oo6A7nnB6W/V/+Po
vHYb15Io+kUEmMOrcrAkS7bl8EI4MufMr+9VDczc9sxt2xJ1QtWuHY5iN4bb0gjJZVIcGnAclmjJ
gpA91xvVtlcRu9fBxaYWsXt0ZihO5OO1M2o0098y4sYekth2MIn6PBveGksdF7l2TGUIB/u1a8Nj
kzHOFwNYLe0eA+2YefuGGRCBjRbKVDGXMWUQB8koK+ffwHOwAtzV9ba2t+p8rYxrZ+kcM1iXOR9d
1e5pgVR+E7qgdmY2ZF/96b3GJMBTXXSyTF27lYP+WzFPdOmOmex414rF6zF/u7RDT8SVy2EC2cpR
HuWzDorXjOJEdvl/BixPgFZJmmkh98ucSvyRXEccWPDfCz+sill/2T3LCCVOXQybEQJWOSDeSWRw
Q9U/Y5e1gXWyH0gHFJW21lwzU10ZWMy1xKXUHmc96rcz+Fp6RZDnEQtdORwAi26+Vwy5LeohfJgT
ijMgLun9AQJFrwLDDa/wGkJCT8ORvltohckUcx/zdI/BBcVfZhGwNIAMO/wbJhsQzGI50uBuIACA
v0Tm1Pwtgk5yp2jbeFkpYTQbJ21XQBG5CdY9uihh6V9RxihnHYsdKN8NMYJw+iBzjd3XqND0Mb8L
xstorloIRYYh8iucKksUgUbykTHpVIF6LUSs+XbigodmL4wJdJptYd0b9QO5Q5oSmoLei+qX18QI
m7OxFAd/XcVE4NfsznGD3SG5D9GtbPZ1/j3o1DBrEI963rdegLvoiQ43s29umtGGYIa7dbEkgI1T
Bzsi68vxfVJvvX+v6xdMDadix0Rm8s5j/5rCIGYIyGQbM72OQszvHxRWqAT7kqhUlSuNZ4B1BdQE
2PM1A9ca3YejI6LYkAYs2nU1MU7/qVVUAz6DpGMCvdYjcJSjisnTHN6Z27WCfi7aa/Bc++usWQ/G
41BYwPr6aqD8YGxudZ9YpUklljLAp3/Py3OpPNr1nn5sniArYTxRMKp0FXw9a2hY7dkC6VRxRqLs
SH4gYbhxcDXiN6+96UG9ivAZIdAxgIuO3cRuJHxTcUf0T2g/BjxYt3KlSVSLrHCZ/sjOduqzPWwa
Jg7pEXMiB+jRW/kwuKg4GL5U7fBMz7CsY4kVR3hAMK/3iC2T1bcHGT/bTnOfJoPfJlYv2o1WQH0D
3ITiVwzNyq84TLTbqCWPTjb/Vt4Vhtv1vxS9SfbCiA1Itw6biBa2Ppjhw4xutwftKJJTon+UBG6y
dUEi9fCkej1sjZMT438U7TjpQm87YOBv4LSznJgaTpFxSd5m4kTQaqzbifgPzAq2BBxZMX5lB3Qb
oO6Mf6Cl4Dml4Tgj51ttbAVOFnxTtPXFNWoJGKuOMTI9kFdOQjCPkeZtZg8KKs7wSlyQQo5g29c2
DZbiMrirt+TE5NNzbDS7ssKmsmYCy1gcbMWAZcgcDH0qezOj7ks23kfyjHVK3IiZ23oGn9IJnwo1
B4SbhCP7HFkj/kP+RU8lC6hbtxnoUK5duGSWtluuWzf0Fm0ITuZtNOz3+nTnE9JtcD5ZFj6TqIiT
bc50TjV9ZlDKtG8GfORUZuX4H+EmJpNvagxh/0eBD/SOsltdk/71Edp3O9kHlIAJfIzaVddkICsw
UYgLeXM7i9sn3tvYV+pBdovNv6T9bbiajGwnBWAZKJ+dZV9y4MhsghJYvLETfYV1b0BnVEkv3CaM
fex9VST7/NTEl7a96GD8meDb1aXFlhhbOcXojhXA8YAOsAQ/kBkPwHDVL+y+30lNlCR/Bn1Wza0Z
lzTjMYbwul1v9BpPS3oOSj+HjKYMA3+UUR03Zzt9m5yJBJpbOdBT8QBAib9FBPuLtmppJv6XOjWn
snY2ONLZEQS8p4zk4H2afyaTjb39q9CQJqKo/9+lXOutg8B0+HRDLuIGnAiDc3rZodD3hLe0OHgE
2/9GtP2HBt1xsJDzKe+E5ULkE4PCg4KJHm6xcNtuFcQPDWH50NcrP6nwi8c1hWY/BENxp/iLmIdL
RCU24jSIlSkJnRgLib5E7BLLglJUpj4xBvN2efSQHAdPJBikD9ajH+MyBaED6iauVc8KBgP+rz99
JfbVDR8c7iu6Yay3are6KLVKgq22PeCw7oxoKVoV8wiVSW97FDuwlCGiopQXi1QkXV/AyWzQJgfv
zAyK9Jr0pEHASSg/yuySW99T89DjzGdkt6Q5GsXDTOUNnQJnKxblV/ZXFNiBPVnfhe0ubBBhWrTF
uA7Rzes4hrzDfUmsdabg17i2u4VFJIuHT8cOUDBWGUcHv/u5OU79c8pgTYzStOZTRAClYmyU0ARg
OLuwESNWnsudlQ4W1HE0Fmzsh59TAE8qYK5VXxzecOchR77SbMB7ZJBAWjH2u3Z0y2xzbWZsvnip
99Y64J5Lk3XuwU6shCoVwpw+adFryanC6HjuvA2TDvjEfH5rvbfpAYSBpCT3qCe97lCQxV5H59AC
KWhYthxWiNRIHbvx3ZV9qvuWT/SBr5xqFzr7iLvyQxPyT0ZAM9YGmMQvovbIF0asEFF20TcYSg6b
XuaDfvmsaQsdHiLUdEn8s+1DFWzH9mb61Aitt3a4pKXayZOtT1UCji9e0/IAab8YLFLWCBsgss0d
h7IuJkLx338v9wRnuWRY1c4N353hOrSkIjVrFUsBgBMKFTv7QFCxinwEdSieS9AUwHkFPnGGyq2F
1ez0u+In6MgSAq4PsM2pUFIhb8AnuA/o+RV/1zTjerAJUQDJLHsCR1NU0zLxwTDdWg/AQeN0ccxj
BdyxaSKSDNadOxxDs9kNLZPVamcpr2GNUG840NbtAgfj/mDCJl09+CFBzXh4l9batb4m4JJaqFhA
AgOTRG9aEz7izFtAXa7za9Lux/annXsWyUYx+mU1PyjYm7RRh890t7FSD5VNfsgUEpqM/IivjqhV
MNDENWkn+UPijl/q1EvtC9yhrVFqFxNbGtCePcdt0+JY021tehLGvW3zWWDIuaia4OLTK4SfApFL
4Q80jpY3pxutkmmPEfXDHByNpl8Oib5wXEjrZzsvr8Yw7rTqFBfc47B1fIr2FmH7f+IVmANr9r+W
oN9MCad0ZpwT/wgFm/Ya+99tkS9CIluYzVWYf2prRRZCz/P5MqmL6hHP3e7NrR5MEjurR6N9i76K
+pKodzevVkX+wcKRGzGS4Saj3cp+M6ICEUW2BtMx4MLAooHonaBr4d0RK35EJKEn9E0kaQ2VB+Xk
ddSxmILr0y4DX7v0VkavVlK2fsRlspnmR4SCUEbJi/fUd2PqluJNpqIa9QId4JvaRZIiX1iP7vyk
A6DDtcI98YoVaTOhyiEki+EKgxkZ+jEoIYmxKD6T9mMKZGjScDZgE49q/BODyf2shJsKEFa5ls03
UTi0/iR3Vxgeeeg5MrTf54BXp5dPqope4NKWITV3QO5Uu7I08jcgtAlTO6A/FEswKWu05mWy1EMc
XkUmpI0vvYYdCwwNqirhv0FCw1CBypJyyhroPc6Gm+EBImIEUc1Tu/f9BU7XnH+5HLYIwjHp7eBo
Gs+9vsiCtwEL9C/kWp4Ok+seNLubr9jLio3hW2i5zKOunRnI0+IQNUzlOTCWgnUVq9Yxx1ssLii8
72oTs3yFBjVwqzorp4dP6nDAXQyNp+AffDfZAM/GMPh8G45/N71FHkmQk3dhQAz4rcMwktkUdgww
rUtGWOCFolljsBf7JGziPgE0V9aQXAcyTcCJxMKsapsro8s8w68IgxMkl01zEG0rzB9ErL6+FQM9
ydzDWMLGcgsXADGEpQ3tgz+lfmFEKeKtrIrReRPpwC4qVI4fvAYD0GO1rN8segE812loj5l+iOiT
O9CY2tLIqYT1a2kPimdcoOaRIxAT3iRhoQYPui6uoY99dfUTNnvFqW/5hJgom8Ib/o9mA4sXfjkx
yoMFS6pY28yqsNTrsMojUK9v+o0+ESZh9yeDpYeig4zrIMKAG8vHhsosgJDosaervtsbZoxvWbYs
9Wr1pfc3/t4yK8lHsaDRX638qBWPwjIHORQtVHZMGGYGn5ZVr8OWD8iBe2B3320NkcHBjadwcdDJ
EUuBGTMYoTTO7ccGnVJI+aQwL1WCW4Q/P61UK+erQT9EPAGGYDu3cjcKdSVSkUtPfajS2vkc9qpO
GA4JqLgEmASBj9Vwi4nKDgsNyzoFJygsmgh4rV19Z5nIRsJ0E1UbbBjmxwhXcc1hkBVYS+6J5ej2
+Euda9Xi5sCWHau9vFm73jul74taSiJzd89Hazf5pGTrCM8i2GV8bhmZDxGdblkhoFyk2h8VFofh
Jmpj7Otg5DW/PRaOlnb3BNEzjvPM9TmZh7S4QfQc+SNEs5JRjGHMt9I8kNH6qsuAqiIxm1YxwxBH
qBp4SsHgE9kfldABnEqIQdzpCG5xIIvAvDwr2GlZc0kqeOIEIWVQsSILHmRQLs3qnjHhHWkaFHVe
aRUEppiziNdGPe4gGeIbmpHIH1gTKoyMov1iOLkzujW9M1DnuqHYBn5p3UNsqPeAnSPu2FOJFQ5N
hbAs/OITC5xhXGegCKV3wIWBbgKbdyjFQ73C+GFVYKbC32EkKhoLOMRNVqwrk5wl8wWrcC/wfrBx
4m9wSIotERJ5BYI6ao5AKtoGHazM0vnfTHHrolmNkN+SeVw2XYClMXbUWKcI/jlU5lp1IYRhz+pR
06rgFDL+j/vPNjhpWfBi4SOa4zjaGiACHpEU2L8A7giPY47+4hQjeGivFi8ik3mDWqxzzLJLDSPy
dWtxr5XjeqrjFTVSHtz0yiXpvFwVTNPT6JRjTNEzZEdi3YF3geSjnp+xnVT5gCUBUGQwJJjEiPYG
w920Eb0dL5HRlHjuwQKPIFAPYmjJleu6tL/myIQXcmT4mhozVBgGmnjGyaHrwcdmngjMoc7Ejz2P
zJdggPSo+zQs2wGxdypPT1zKxK8a+iwXUs0ArOoQ6mFRBJG/BPf+DnCk0ioSaoZsIYakSGHE4I4F
kKOBgV8wNpfGuAi3BV3QRAAp/IEu6tam/15Erx7ZM339QWghCV9oO9QPzI9MLAggYylVRjoTMxN6
9hSRVEqd274KimVX8CGCZmFgzi6Ngw2wRVRDR+1jcHbYT6KPmoKrNW5bdjIHbI5cjzLVCP7K4BJF
sCXi/xzSmF3b0+oGfQNZH21aH3xT5EqTyclkOicx30GiHYNM02b7+Z1u6eI0UBjwNG8QTcdol0B0
I4z4ke+2RsZgh5FGcnCd/7Nx322QGVcb9JoBrR2mAoPrrZoYn0s+gQioRFgjmd8eO8PcsKLEW0gN
txx1RfsMgKEw0erMYKcC9yhgU0bG59RLkguxegH3+fhQKuFTzAhkRk+C2DX07nJhCfue80JvzgZ2
DEqpYZHEanK5fvwB6I3IA6A1C75+6HSwC8iCAliGjCQORbyHBE62SRXAMSaW9xZj/0CHiYURrQop
p8jGM6z8pPCEWOS5FJMddysuhul0+AztagclYOqDhQONpuyf+dx7+rKBH8PFpc1EVZzToAdlIL++
vPZY83TA/Hg8kfWda9eUM3ZSPjX9SopAqj6FCiwx2K7dVvdPVXgM9b3T//UzcupxkTjdU2gb6y5p
DlqMU9vtP6g8gsLwJEoeY1ZMxL5B9UEglg05BpMHOvo57jYSWCVwB1MGplAFBiEZMw2bd4+rKTsO
NT4xbZgYdCYpL0Jt1DVkwfMlDW5Yr+CFxFzCrnCUVDzsfODnxXfE+FmQX1OufDlzTTIi2HDYEiK5
ae+eMErbT289zx4HySoE0hqqAWD0nZdVIjOMHWgzk3oXOh4R3gdVmcUpqQai1mgINe/NM2lwFNIt
LEA7Sg0fmss0Wnhpp69dDeQzPecW7gfYY0Q9zg5g8ojz/0cKA1K3Gkd2+1i5Ebd1IVrGA+RJLOYR
pEdSgHD8lO20Ejvryr7WmMA788ITGSLhcCkNr13D0mO0lGY/vP18hiMKFYl8ZcU+RNW01Y6Wuc+6
U+G9pPOHQtag/z6FNrlC9qruXj1v2ERUt6nzmzof5fgIKofnYgc+nSQ/1nFcZT4uTCcFc9SEaQa3
W4O9mkWKiWeiqA2BV1Eo3a36TZxfEwbJ6rAjehBWIhcBB5ban3To03Vd4MOFx7BtPcIG6JmRlEGO
PmDAp6ohV/1VItX5NyGplOGo7Uz75qkhnJUXyzkxH6N8QU5PxKf561ErkQ68GprmtSVXJSKOZ2qa
bYAFeo7VlUVVQ4j6s+zqLve3lcchYyLzw/ra/1K0jY4bH6ok/WFS7aWD86MJB1doXQPMaWIOKEJO
ZWNvO/8m3wsvD4LalOdrjw3vsUZb5hC8vaL+ZVPwojox0g2pJNUrg4MUK9sObvESQPVaeO+4QsxM
ZgniAjCvEe5HLGptEtSQyIsc/7QZoJYyRI5X7Q7aIWaxgvAgE/dBE0g6oOuxm+Vgpvg7UOBXVxpv
V7rPI8dlbb1b7ScaOdZWCY0tJBBGzF/h8m4K3WRbfkgP4U3kSBFKGp/pTpatcsoEyEY9iNY+9L5s
P3ioG2RDfBC8CyzFhFeQMTdzu/QAIQXcAQYaU06bSkNOZMz8xUKWaEEIDQq7h++xKSfgcKE3Bajd
oo2qsgKbdKHr0D6Px8mDfAS6CVavw3kkoryiMFRARuFelJSxQu2t820S4caEZ3gDLx7fIWgz0AMG
5+ZWqwngyLWjlffI7/M+bfOLFyKOiNhbTdGXhcMTVoZ8MjZ1kmhGEKyLoSd/tBiYukBV6pTtqBUU
IFvkEWntrJjrqpJutLHL9QAPbQCUV8b8adbrp4ipaZNWG7xKqF+fPQVxa8c4v7tLjpBkhbjgH3SO
DB49VBwZoTZCiKcu6uA4662z9L36VncfFBgy52P4V2Z/Eo9iqVtZ+BrfwU7MPjld5N7X9V1WjihR
aVlZzYKMWuQvzzlD/vSqewmzBbU+Sr/Mfarf4jqlkOOGGl9q/cm0r5GdoePbQBnadnaJgpxmJWNG
n2LUCWstJaDuwPAeCJHuR1BiMYETZFtgdbQB0DYolEAniQ2u/VdoEBlTVFC1UT90YLsCIBjQeSYL
/ydFPw2wfLC6bA1cMZgZDCOkCM2BgqOctFiHD/RKD0DZggIKt2Q5J2Cc5E650uvyIt10/DvSptG3
XeRGldyN4gGLGtiaAysuIOjArwsQoHBf4BcsCwXNVoEsVmypYbh3VbZFYip2CFRFfP78f4xnXbAm
hVqFM101kFY7KyE1RA34CaMZLk00HR73r4ybBGntVBopFmOBN57PY6D1XwfVjfpti+0PdhNYcc2Y
ul/Zgrb5ELRXwhGkuSbMeJmD5PLxi/IgSXHPAO77aT+7Z+1eRCuMpD7nT+MevAc//Wf24/3Nn7C7
tbtzn56n5/46v6Bi/Jp/o7fhyX/1X93X+WV40r/d5/JLfwenOC37+2d3GV94/vYXHb/6Re8QhQvS
8b78V+OlZPgI+geOTXLJB60APHqX0/xLfCve+3f3Bn/qmZCb7+Fvfsp/y48Wm5qV/xp8jy/UiC/M
nOKFvEQF/vyVWozfxJP0V/aXvqpP2Jtuhx1o2cnZp/y323U7i39OR/OLoKRgUX9Yn0QwbNyvGVw7
lP+4j42xUjyHCeFblQBEVDceKzSJg7J21vR162hL+si2fepO6Qart9/xCGfl5JyUDym+sQyjo/r2
HyBULpN1to5XCIyW2Djt7P0i2no3Cq+HdA8u8jBuzIOxK07ljlZ8MWwIorsQO3cuHvQn+xGbzk2x
dbbTA3GFZzRqR2vnbPp9ckvOiCTP0abZoXzZwm5ZEj9/zE7BwbkVD/WORugDIebyvVk93h4fOl7B
q70gDAWrPK6iZbOKzxjUntMztj3bYm8dlC3yG+SpC2/rHDDF3HYP4VFdTft6qS+Kx3oLIW5TPfRr
6wDpYTWtsB3Yqw9wlm7RY7WPF7glk6wH8TQ/Tyt9layKjU6zu2uXSrOxGMLMFN4J5g0IfIBcdeZS
adrSUkIcZic36qsafo2izxlXTqVCO/IXlZw84dFlE5AlamELYJjZWveffftkmOAyirKoaMknn8/S
XSK0gdMzcxVV5RpoZCY914mmXT8BfDKnHRC1zVG+bj1WIkUDns+u8tvBlvAjoD8W48wtj+ehH7w7
0TcgFV9zF+Jy0ankjnJxePtq+gX65XZLOeVD1H+iMp0hGyodg1xnLQYUlERKhm0w2cTYfOKt91cZ
sJs4Mxcu06rCzB/HyglXRZD+EK9Z5cCSbQZ7YdSo3KMvkIhFis2QIXQu2z7nGj0x4160VAuRExR+
eymdYQ9XHv4BMB6Qr+8hnIZBPc4nFI7AMkeVkwKf9nXfqpyjTNrUH2lu+Zk23hMo+2DP5x2Ddyx/
YMfoHOgRSgqiiqqI8mSd6m+ePdD32zL6jxFFjN3B165UKgsbepWFh3SqPzbmtSDGoka2Q0ZOw30V
klXZmB+CuHDX4wq2kqD37OZR5xZ4pYMCwHTsVeDLOkO+QGUzohdrtwayKgZzXa8wUEcX02HgYf8/
4QyUCly3HGqNixOvhUUX4oTeDJ5ZWgc7XbpgcwUU/fnX+jUMwqrSQz29iKwSqNPC/INPs0qBxVG7
d0s1vptsaqK7eEYBEFzQ2K+17j6ZWU7a583tIWKQFAZYt1ANiEf11cRjvC3yS6TqSNDSdYACuXC+
G6ZxVXLWjM8W0Ez1mFaGL35DqmkI0z77Y6osgoVmHJ85xxHSrhTaFNKaF0GIlcd30oFFDwcGzBgp
/rc7SWGPFvB/aY5s889xXUCHp5zwPHszAdRj0NX3L4D9uIqZVLVApTnlZYmJsbzK5tSolbiEP8Ug
SWhC6CgNwBMLQEIXYhEVGKElCpTY2cBeHRJ7iLf2ZK7K4sjyfhn9N41KSaABaX98a+/RW4FR54T8
ds1TEexmDeN4hWxO74/6UYU5HeBkXSLjisx8D0eKSlNRv7jEFNfChuATWT2bwVk6rQIyh8FVd+7T
8dZh/ijNcXbNCRZssXyIg4MIT1BH6DpOrAmwch4/8C64ISsSvcoEBkk47UiuAgA7OKIJc+48WN56
IHVA+4EwIGTWbv7GzWMZKRR0MOkop0K+EyPy3MQakVGu+mcCR+SBcsKlS+KC+2ZcGkVxZm6lFXdR
xIpuWCOvedo6CGka93FmdIVEorVPplZuOroQuXwVzUAcTOQ0MCdOuCQ3KdlVEgJpepwg+QAb0ayT
ByJmYm1BBCXuz+OqdAFsFxCz0ISi6k5Ad5TRIIKw2Xi1dXCbpUJHbDQ30ZC59AkI9taOiW/INTG/
/G5bgyybLw4XJRIZ62PMDZQK8a5Qz22LjVi+rXHswV1L/JpxxRpQj9BOONrW1OAxpVe2kspZVIKe
jLgo8gCLhCljt8vRY1vSGmPk6JpguMGf11P3duRtI5tK8Zi11xainJJD/KCVcLv5ZFx4035zn1FF
ZUG1dDkfTJOy080OqJ1Yrj6aKbxBj7C1gagJwpMkF1IDOC8qsJaJkevQHlitWb0LlE3DSg/uXfom
qJuZAryUBOFBOpmhy5H7UPKg5CyRuS/8C2Z8fKSQomTp2SxzanjO6FgyDKinZRKDexJmVmtd2c3T
uXRClLKkF2EYrpvKCxpkfJqU/QSdQs8eQ1pFBeobHUrY63tCUh+CEXfuYs3TSHF7b0vEnt01yZJr
HTAxcDSGmiSmdiYH7L6kLsuh7k24VuzmdHzL/W5ReTMVeJpcRzf/gCkAGIo4UlW/87q+0FdjjYk2
qDKhdBB/CzSEt3uA65MYI4RKeYc/U84dfrcQGRloQZfNnZqct5R1gCr7U+v/xlTZ+OwvSDTw0w4N
hYiuXx08P1TAoR5/2LmpGdW67DAPCx771xnJenjV4hImvracY4ShZHPbGYIhSDWtlhx6k7MuHVci
fRkpJhvycwb7MYeDNLg5UbI8wLC5evldjmARFBb6uG5j6jE8iBLwILrRGcGVjVqxo5e0hvLYI7fu
GZdhUNOM1dIY8w8eJSO35hVVUDq8yD7gq25y4PwdZGSaEg7Yto+9xjBKkzql/GLiti1D+xbCSi6n
9MOltRO7304FooGMyPGSgSNB7gosXLcYuGodRDl3rxk10VrQg0C6LP6mP+U4YK9pj2IcKAdykrEp
1hkWcDTpfJYYP0/jLy0mytOt7PXMYlgLQSectW0WlAlkNrZnhaYorRgMQHQMxVO8gLOXOtjfNVs9
Sde9APq0YQxOVUCB+ZOXYgKaSMs+OEReMeYv2Utik1dADMd7RlnVyW/f4JMDOyfJTVxA0+ciglkc
A/3ncn3ZjKhNfkI1FOfYSXduDmzGyT1kpdxzMxxWyID8zAolF3codtCb0X0XUBGCNN4OJIFWaw4G
dYMzNiYHp1r7FIuyBMbv0FJWxWsOP8t7wRfJwDY/U37YCDOjbkRlqShHYXfqqv7ARpR3mwtDkg3Z
ohbU0p9xvnrQYEpUZ5nNscIDqLIHP/kMOOJjwg5TC7zrZR6YW02Y0fnFYuishR7A5I3uk6FsbMAs
LrYIN7/I/pVbnKtdHppEHpQK+rf2kkhBEjVrA6yfBjFUlbXx+L9+SrODzWR5RHxl8HmLBmuki+s5
YbUr7T7BZSp6Er5Kk5qODH21AKwmPMSXpB721nQx52YVbEO+e0y/+2SlNtfIc9dNQ5GElkgM191V
Dx1HIYgaM9fs4NEJ5DURxy1MMsffyYfJjedgHSa6MYdoFOKSm+g4xwhYDCzMCzgUOBYypWvJR4y3
mV//kSxoRphPWQwvsa2vbGtVz+1DihuC9NyUVKr6bMWk600vmY2YODLog9M9g/VN07qnjN5uotVT
7X1oIGmfOEuN3oe1B0oYTXLoh2q3ltWiJt26LsstXZt3LIlziakRA8lqRqorjFUGIh0MXJ6Lc/dG
IhPZbPKwZr5R/kxYyA4S18iDP3nnJ9c5nbpYjdzHWeC/Q8TATO14bK2CloLnU3w6owcgDndlYtdi
PIR8cVVQLiLlAfb1re/A3WlGdKxpCoYBZT+YqEZTANwt6wj6IBqsHuobUklyjSumIn7wCWgFFG3q
GGH6+cbjOmrGaSn7llnkTnbSDG0qg0UbwK7McRsMjPg5Vfonx/YfxL8uDz4BAl4qHXYZvglAcnxc
mv1QTP/NdNYxh5UGfdpPLxncXDZ04EHvL6DB3UNAfTxaGHCuZhVYkNJIjp+la7F0sS4ZXqRSiZGo
AE7JKlAIvHnhtnbIsEJvoTBV8+t9wViFEXXFfS+5o+YLZ87jiGGA5txL5shkOG1CZhhzirsps/bc
GBk9cuqBLmj1FZwkARrt5luJGZqMcBT9wUdG0QVkplX1JQuEvqdca4ugGXDlt9TMVgrIFuYUKCPJ
YAT457pA0vmJ/Zxc6opBKPq+J+A0I1TQZBTnWs+OvyWZbUM4ypwmm7orjk7dXpCtOdt0P+nkQuoX
JPOefobmFQUwt9LxAhvW41XR93GuSnMI7RiG3RrfTTy2ar89dRjdpiHvY6CEo6Vy4u7YdMiOb2Tj
3TNSP5vuR58uJPIV+ZM34iTEMcc7Idpol807fd6L5d//WFyAIQyeK3pLWHADegAUb6bkf3TRgt9Y
UBZCK2AmEVV3W1xmAFbHbj05dLkGOKkUeelNLXmj2OIDJVaw3icF098hv9V4MZbufAmGt8F79dPm
BBsqDegug4uZbkk/IXQcST5wQoYq2ANH/ERqEvdcezBGJOoKCZSQIOi8cjj0FhhgBRJlMwPASE4c
1qQC04DE/CXEGLndgIeYrIQ0FuhPjIjfYZ5aBhRCF2DUZ5OixhL+T8WAL+Gmrwa0OaE4qBnWwpGD
DMevvlJ0V3mubkbjz2O60vutvDjpa21oNkaFgt9zd+zcSvvkn/xiHbK9ix8wnxE3OdnJ5KE4DFfg
KWN+JZpu3nxnODhaoATkB8VqivUP4hf6txmJrPY+wsQn7CQmHlvCCIMWfKaK3oojPSb23z+2g3GP
8xBhhjSGCgZlwF08HDgVPmsDNL9sTjmmtDwJVf2kf2VKmXmvihFtO0QoGuwj7y7AtLQtCRd9Na/6
yCIYiWsSBYDnjdsomK5oCPZoFJrwvcOqzK7RxRA8hvItmX/kW2doLiZOIQBBNby3OhgeJljnoKlO
MBHSZR0r7aWOj15uPGWTsm29v4zIgQT2uUHFj/WmE+dHd1wbWr/xGSgNtbb39YgZLBReTMkZPIKE
Kpye2WbAzmx80Opukb7oxo4HC2sEEL1FsNvAArKHHi5lsNYD5cHImjsNTRjfxQfWj0t0DAYVu1pC
ZXqq6xeV4tWL5nPhqT/RlMBqh1UGH5UI9GOleE8sG4Sw73KPBj05WvHZGa6cgaXyEFOuZTXMzI+8
Be45a4itsFJfxkSAa81bNxUn1mNJXQ9txrJ85nzk2mObTktvzl+1jTwP43yjN3YmGNzwN4zfVYMl
KLYoeXw0LrK46/pNLcmGbvWl672mkMeL5E8WSFMG6xb2ZDlCHMw/O+0FC4hNM/NZH2zXP9XfCMkS
82pwfk4jAz/sQLXwM2ZGbfYTjHVcKfPP0vZWgacsPKIl8c9/TNCxghMllrdtm35rE5xQcfjM0MES
BgyaiCB9ZZPr7b4x+6Oj5mdEI/Kz1Q6zJ4/Y3p7rzcQbAhFB/FkwryjNP7ePUBsDHkAdxDfL8nXU
eRW8vW5TMLQK7fDYej/D/5thJf6PWWFuNY0PWaBkKBFQeFNx22bYnsQeRJsDng5lcJD7J/aCfWMR
T9Y0R6f8E6s7Namw7hfINoCh4pBQ8TgPLqsJcNFjJtX6kERc4m2ipQvjqLgx1kov/6t2Zo1wRJEc
CRy0dGsgbTzC1drbtNMlY8phJg9uAhNLReCNGlDBRwEFp6rDxaUUShF22+hHO5a/a3tokaD+h+fe
eu896C+9joAnRJpQrCmoXN/nQDt3EMjVQWVOSgvYjBst4+Bz562JibQz743iPHCNTAB0XWRc9Yij
WW/oNWgu4xl+Xbf2DNrrJsRkETEAnCBF3zodYmcsCnCfsivkX92wzEfCFqg1rQoHvURHR6wtYheg
E7C5SDnv42VN/pfMPylsXakDC5J86AT0FwtWBSbBqfqSpskhMm72AHtehVP6mzUu0e7VOjStR696
smLKlFRdEa3k9s+To2882p8kTN/SrsP4517RkCjcJvKSEtjlhY7K/7Wt0a+HerYdPOQHeO1p9nur
V7gOj8jV0BmtEjM8Rpykaoi9ymxeTP9XDKCypFkn0DW8DNgFP7TEWI1zu5hsZY9DeY+wbwh/Rv5o
mYE3ZOnmEORhZabURDDIGHeHGnFiIfk0b4H+4/BYa4vLrMd7auxoofFtrClpjWmJ0QWB5AYXnQPj
WDpZG64gGEWGiC5ANzaQ84cZC+ML1XHXmv6Mm0A8f0XhC0xPiHvFZuqqfYAEOkPnNJc0esa8C1/7
iqR4O9lN+WXqmPxPNriod0qwMeyxv5r7VZZRavvB21SGsNbj85C/+NxqENxWY36fO8zoag7epAAc
EL1OfRPGc+o1JEyWG8bfNlS/zhxXta8dDZfk6D5Zz0P70uRwR5qYGfAfrh6Fyfy7AThgmeS6tZxx
ctJj+zy0MhPk3aFy7p+b4Hv2rXWUQpJpsRtliWXmGwdrVmkL+pv+Mx6VZVJurGA8xyMuIWZ+Hfuf
mYR1RnglkyYiWcQ0XawMaLPSEjaZjsPfhObTinYqdMzJuOX4aJfdwvZ+jelLIAPcH+RVVKG+xJDz
2yyvIXULYEaN7afawODyzvAM50bDt+AD8ySx4ZhggNq0c2MNdzQEe4a30rCODJrV+R9P57Xctrak
4SdCFXK4FTMlSqQsSpZuULItLuScn/58zT01N2fG3rYpAit0/6kX4goGJN/aro9xnUJvcPw2iMic
I1V3bHkH8getfn75jLzfHgBIHv9DCVNIENdoEnMLRUd9G6ZqvYTlFYiPCBZ0nBtmHGpAvH2qP9Lc
DnX7KAVtxB0SWGprn7OG6xUxk7Rv8tPnUqOYPU4I45UQIeaAFPjVj3y3arCeNV4inJTFyT1Y7Yb4
efdKTX7wkHEZRLymNVWi260Mv9gKBhLE9ksxuBvJlRQcNYa/8iXuiHRy9IiiWQwokT3q3wL2UY3k
f+2kdaQxXsdpcSpoo+pugLGGC6/DA+ELEwM5nHMM/cowiBawoV0IbQundWd536rdhiCrHYBOmazn
4slpICIR9FF23SNKQDR5ZRuqCvAmZrnypMtvOV4XFFp0+B4glmcdeaWA+itFMyTvc4afKAHrFK/X
JIJXPxT1OwCZzXt0onSdFi/Ta5sQdIcMT6cQbyEY5sZ/Mkn2T7K3lHnHSGOZgBdF2b/GLxhPAiJq
tU8gQMSIGQX/m+85lWayWTs+pkY8OMKMVhQG0ctCkM9oiuOD9iB+DmhgmRyQAwgFcOKEJObzYz0T
wU1dOzFFAMay0YESaABLufjRc+Re+ZWSm0yjK3CtH3kx9KuRrQxWpb1xCLQc8Ix4acLj/ZKq+Z/X
H0Bma2+fJwDaHTFIbbfTAK0trV2baP4MhQCGR9MGJMNEw95hzA/QrGAmrdEd8PTW5nNY/Q6IBET4
7EKTuuAhDnGIEV61ElMGs0lX0plJHWjSJWYYX/gRY2j9YkDSByACXsI/CnxqgRMZiFP1kwNkkfmS
3b7CbM542Negg0mOjyKpDja6O+0lYriGqwN1pn2DEMET2x8SJCP0ZcqlTwJAbghXNknV19x3akBm
pTxqCf+Q68a/YlSSdWC+mj0+Yqp4YGYsxq/S10OibFp9IrNOBwrD8hFC+4/e3vcKfKebvCc9I2Uz
knoCVIoAotmUXv1BJibsUbQRp3Ia5DtnGbe1CTQPlZH5DGPhCQA51NCiXnyS6ReSYNArUD82qBTv
Up2TG6Qh8KhK0ElOk9x9QU7WNT9WOD61mbNDkr6VWthBpJZxHyFc4v5atTZtvd/+6/NkmzX+biHJ
YBj9nbyPiiPNLgzgNWygVBwhbEdcG5vkafDr9zp49sNzCDE0IzMg3A1a5lASPVOFy85V6Kn898Ip
EaIC1C7FJld/TSwyiEJ8qh4aUwkp75WBz+hEhl/skeo77AdnJiSOKN8OeJKPVBsfMrvqvkk5pEHB
MLWNdiNDmyrNWA/kXQUp4dbDbUTxQCXexe3FDsJ1bEVHPNu6xtAsM0QF+pJp6NTAUg3TfFQx00NI
VjHMR7OhPCEEaVEgmOgamPuY1ZA60b7gNU3+BWA+cCVSF4UCO7/FkUl1lPc76fVtECf32vfk+d07
YLIWNrlFMHT5LAtMlGw1chMN7F4YiOaU1JgqvYkBWQQ2UMEsjY737WTOn+Rp17HPvXdzAyoFNL4m
s70caz3isg4pYVrEGnQgIbNpjFMToQwqRUfGP4oBMh+6VbssfCUy9pZ0L6tDaDO4KUNRxeblOkt/
QHLEJRCHqLqNL1nkiDNb65obn0hz7j1echSQ6V4qglKNJnEHZbIdE+sQL+VHZe9TQhINegFmc+TI
Ia8tQBaNP20gVW83fYe/Bc1z6U/v27iJf2W2tQ39+ezo1HE6awDSA8KnWr7w7KKU3PEV+sHCz80l
aJiEvRirApfTrzi0vxSBfCaUccYAO/ydDu90OAXM1DDxdBmYn1PzBkbVjDcBnZESI4jSIx8LMxQV
aDHaHhql+TMg9HiEzw+LkYGBwTpGBpkzc2f+1XQXsALg4x1zVqi4FHKsLvyVj9FmwhKtDdN3DYJa
jdFWoiKFnBVopSupaa2Ko4LkJ94zaSQHqfMs8qPOLrmZ5Vi+KBBMvwdfRixVcHt7FBHMvoBU4iNb
Sf2Pyfmh/MTiiW4DDDYlzdiKEdfaGkgX8xM+wg5faXcSjrMCKETqAooucZHg0n6tbbgjZK3xON2I
8QHo1HKm11qHye0f1EKoP2J98yubs80Sql+VFT21Fb7Z8ubz/cNEf6q7ZaXN+XnKYQ5QR5rV2fQh
f4+WFXxKFTeb/gvC+tOAo5SjfSdH+8TV4VDe9skPWbcMuf5y8ac3Q7GV+gUIfdXjTHWJczWavYkK
egSy88d6N3k/FSAN67xLiLiu3D0S59jbKNWTh/tFNBTnENepAmdyzRWsyTYOv/vYfoiT5Cwof5Df
qv5aG7TSFdPinU8fDRQjxuJ6Tyorkkail2sCPXGbts5Th3bAO9Zo7YlmQn29rFHr7TuaiajLoRff
2uQvJd5S+NsWxMUg1sdBeALAO1WYXKUob6UAELWPQ/JQz2CTsi5PPdYgKjTsluRilP58qTmQPE5L
H+iPS9hl8YUp64d70Rtq0Zpyjc5VfnaSv0B5nv+uYABRwGobBD7/+JRibB9NdeUWlARUjwzoS4FO
qedoMm81wQqj9kV6PW8mCooDbhXQ/IWgfeYreiPippy0Sjg0n0+tmRAVOTjCqOXDtP9wffvscxYC
udEw8S9MtNHE3s8+qaCHzrgJysVOkKkC8mqYfWA9+3h3h3be12hx4J6qJeKMIcqMfATX36u8Okx+
uHMxqOAW8YqTYOe09DUdbUbZuEyPg/djjLCHJZMB+faiVYio7caBL3Yz2WhjAs2wPAg2GdbLhm5X
ai75M50EPzKRgZ+Gfh0plv//ZGQ7X3kM1DuzUifG0p8pa6XClTqCE5GXlSxXl43UdI9z7H0qVgK0
rTSOA/eNVPMDAEyteqqX30IoZOXyAKJFys/ddTEes+bHR7QdmG826Z0t0HacXrmFbLMFWErX1HiS
vGk57xHDZUb0Y/4liPRTwt1jhtzM8GdS3HNVQIMGmb33SCzT3zQ4rAHDtxS8zZ+JaoMKzsl38Jz4
MOF0KCrHCfsXFMjCuOCUH64Fck/DYp/V2j7Ue+AS5MHDH8hyKfs6WIl7z/6uKioUamQp1eXv0r8Y
ZocN098JBdSzyJnbIMW8BVsTIJH5eRqqs1QL0lcRgEH7d8/RDM0nRq/9VdQvhknCAhqsMWn5T8wP
4qiZ+nhL7U87AggvJxl6/TGm4gX3Gbh47hHU1smi+NeGI7YDAADSKeqr5V/AeBjnglQndc5++Cqn
Wu+0+C+atYhBZQlRo3CMVj+6OxK9/rRAlCHwmWBSOfUCJHZGTHqaNDJC65Fr1/VYzngbfGEhFZKU
AL3m0lngSxRvVN2x7R4sir45NXlCGNHZuJASpMkByyLbBBwujUvKLUEHQCGZ/LJExwpO82kwCAS6
H+fNMiLR13ZJwVBYOiV11bhUpY43+UrQ0x1OmvE6+MkaQYzIGMgRltfB4cKP0tLd5BR4GUNu2Z/u
WL2GxfMETDuj7ecBykNzq1tBLE9B9xEw6QspADl7X6hZ+YiJ+CKll8eMLzu2wd5Av5rO8VZGUamb
7l1z63HM/go5XOqNSIKW6UeWo1ZSMttIDzELEqzKS0OWCGl8zWHyUhY58/iYiCG91cnBNBaPPBhe
A1dTATcRDiOuOwY+5BeDABJuwJIatqtlhvKuTkha1CKuqVef/WaM7y0hsYwfGxFfBdq1WoDPyXTZ
TCAZjH+ivUsRb9RyYTxJSQX4lqc/SXekfmAhLZBx0ykIs28V0j1yv/D1MnSmnI4kyXJpzQnFVwkH
yxhw/NRVTgaOjIs3HrkAPSa0lROdHzS3g21qqQ9ejzhAYYxryYjkhEkh6+eehRJ/zwWOgParjX3y
+AFxAWiETLajZ5cLZY7Th1cNMMmnu+Bn5Lu5CCSAEr4rsMGKl08mIJcSw8D1i6xjQWyQ0URwKdb4
05avsskl43voMH3BO8tUKfzZcqRplJ6O75xNQqsZGChJ3rKbzHAtKYgFRlFLT48cumDwrAp225io
dQnzHbwp/YsrSJ1aNT0EPBujRzVjQh4FO7JhazT5HEadEB3VmmkdNlYkqiiKhlklxBUX74527gMk
cR7n7Ytw5uCkaw3icOHFhOoxpQgu/B8vtR+SszDomLkW4GzFVApi7NR7gFFLG96ZlQrxxfBFzLZS
OOEm0bpho2jgGdNDw9CaTNAFMLJDAhd37biDz+AetBICvnjeuExIElMg8vBXPET+UyUEnv8SzH9J
365vWfQqtiDIamGo6oJgkw+FhHdW81Y0UT5iHtN7lxbDYOSzo9uHyWK/035L/jr5p76Xrtxc3wQq
fZrMAylCaK0UyY/LgECTUgVddIIFto+SbY9m2V9GptlfOLfldUJAGvRaogWKcP573m+S7+g7uWUV
4aPV4r06DAYcvRWJ8smzPJfZMp+rVCdt5kKkMP8rYazdGDIdx9hg9vYJBdAn99wFIG5wuJODopOL
y+Rorlno/VcXGE8cL7xEdljhFPu2mkUUxRvsumLlSfuM0Rv1LX9KD+h2+UYGWx40nQ4+jfUz7L0U
M67LDEYrWesObE3TcYwQ+QRlD44R/xhEm84J1BTVDdNXK2S3t6h9lhqzVYei/cB+1efoPO2LlPr8
k6oSRTPJFF8FYgPvGFpPrHdxMYwDdyDT3TFf4S7w5NTJb1aMkxlVeHAL7GzlTbxqPpwLNJspQep2
a7XXXtmnvsNdsGMBNczt0UjEcheWTPFNdIR8O5vrVPfOcqJEqGJRdtnsTljSSrMQ6uPVIwUJ5bpD
UkLECUcytVV4O20WDYMIRHgkGHPihouWH67iOppo8cG30ylHp7SrtLXLeDvAXbRox0BPXmW7D7fW
iXdVDkzNuBAU4MikUPqHlIGLPTzrDIc1nUl+10GuyhnNEChkMq8oysJiM3KrKDh/xPlcZjEDKLHy
NngcawBDuX6Q/qALGaDXKFek6uJTaCp1hFoDlzW/4sBl4B6CxHf0YNQJE1mWosbjtUDyUcLxSegh
pc5RqmO2B3G63AlCxIZ1/yStGc1yjmRCBByCvUz24UA6T2nCMBzvglqBF11iYiBK7Snd28QO1Cd+
LklX5gv6UXvsUfzwgAd7J1AgD1dOs8U5zugEeGcDOoLMpsoAOZHbhrrZHw4RHG2RLlueon1gSsd+
gdQXkLCHBIvi5k2ag3bO1pXF5gCCAPNAm7I8a7B5oiegxe3cS6/FnHv2WtAbLKukpcl80gxtVcvR
G/FmKYIXh2Pc/JL6uMuNFc2pO+XUgeCy3WoJrWzFjiD0gHm+XLEWQB9xkR7DLEtm1irgcbQLDUH1
yjZX7XhzDXMnEBKyhAmnohfamwxJvqx40WXC7Y/kVSwRok/9q8PiPe8Qspj4M0UVY2NAydkteGe4
rFJoXxokjnEDl7hAePy/HrLxJ2jgTFwG7OUBE3m17JjMNma3EQSyB+5o9yET3AlDz0kBpDaR/V2g
oinMd3SDOthlewnpROTk4FxNavptQXVq8jWY0s1t6vT+aaAoq/OMENwNCh9Rg5lkBy/WSix9mgS1
Y/ZAVexzi6jiuiD56JK/PHsOTynkABH7FFLQxBzyKgcKfiGByAAPkhFFCkAZYhXvK4PUTeSs4dPT
3qfb+h5y2BoIGUBl4e5tJqsL9SuvQIhQy/4FFVo4OIxl3ASHHHPhpTBZBdQHYiYDMS7PVrTVmLUr
R3YGXg42SwLuwqGg8YQMqgnAC0Gx5HINsw9eh3yux77u0ZoiHBE1WNtdquaaVWiM0KwmWFnlb/ba
Z15KCulXSQwvAjL+qYaQAhE+ix5FY7AFHlwy6Hw0LqmurxsXQQWgRXQkL7JVfJkRWz3+Sm4Rz6nX
HgzgZASvdsET98otBCz9FxOAAeOlPjD7J0ym69jXnwnZM9QhTQ+aEs8dY1mIM+NQzO2tzfMd3XLV
BtWjGGuJfdvhnAYb+I8SMIoRO+6P0vYGQZsyiSZh98bS/sEVZeiq+jQ/0knbyLJ5WmaAN1POdBAj
7mHf+jWTIdP7fwztg6uTBtilhrNIbCinba1PH0Q75CBhRryfNY74fyMnVsTKZ8Xx7aWFJ0KcSlw6
Zju4ttSjWh6dQNuEMEnfewQwxNKxHODlpoL5Ly5S0z9Me1qBNd8FWamoF+wfAd9zthpV9TgT6kIS
AGIMzahzTjSUOtCMmNdUtWWJIVoWoYrjOTvWHOIEWcbVeJKClF8NCCa04YDhGQU0Qhy7IPk+x2y3
orYsCOYtoHMphEimIN5Udr3fRYcehsiEHGCqYX5LKfoweea02wCpIn/ignhFM10Ibk+XhVXU1PO9
kcCuFWIkgHk6etrP4qf3DdUCz2dUUjNB8iwSuF5ogAdHe+2AaEeyarE/4PmKya9BCaTh6x8wMYiy
nnXrcMOMxXMxMQsmf3U5sTPKcz7nHgaS/jBdfi2Seov+K2S+yUdNvt2SkE+BPy15p1/tiXWBi9/w
0ao9lZRNpbZ2eMSi4ZSzDt4Fabo8WvnscQGTRIK0QHiNp5KIKXiVAxEm+EMziQvDqcN1XYE3iQAO
Zf8DpQ470aYtE+CeasQ/1wnlNLlILuaJ4pcbBDKYnbsNwVjqnSosB3oHscePBgjPlUTVSD/EPWrH
G5GFJzJYB4mi3//N2PhUOSKoQkNFd0cnwHVH+yxAP4gATRYAiMBLXvJW5elOa8KDXPihv6fXMcbp
KTx3M525ar49sz2UNFpF8JYmzkYjLWjpPQbQeQ8VMC59KfWV1Cz5MBBtqEPT23son4g/0DXxOS6Q
GRCG28tSHfmTpDn7+yZI/yyQziABlOzL5DHmbYZNRbjLBbsNmQU6pBAPASEopT7QNNH04F000cOH
Tk4H3W67gO1gX+dxOCpsmIPGpBtm7awXtnEFDYF8qmv7Q2s1z0KP9WDzULjmVZp8feSAFA0cB0Xq
UwePv8ukZiKd/oQufBpJk1sK6G+1b1J362/xpZ16N78Rl/IjK0euJqWPp8Sl/ap9i/sxK1ZTMvzR
9WgfpN7OAmxiVZIfRmlT0B3DoebSOLoh8ECkS5vVaJiTzW/OAMaarMEhzJyQvOXkgMAqXpSo9fRy
IfstIWz6WdSFAaCYoCAWmuiMkCdbg9nw20cB7GT/UEHuKu9zGbO9iv7WFYqAepG+QdpibDjEOeFo
5NVyULusaSnO9cq2EbHBBGfHVH31E2ndmMtj8CS07i/O2H2PKgXSnJgXduWOolXlDqC0Rx+q9dNn
Tp9ddBSUHLFyeU5c0EHnM94ENAoYClk965jFyDQ6AO8puxll9zygB2SNInn5zUHDRe9xhCXocGoW
R09xNAbGVh6FL0bb2F5bw6akArFnH0MaVEKvum0XuRdV41ZIbZmrvHWc4c1mOJdT9GcCRw7UxAIh
tU4HeolMN8mYZHp20c53NnUBp7w0lrwLKThAB+0s/qD6bpAl8ilBkKxjY/iXOGrd+y7BCMlD5zOg
DJUE4R1hyIBq+n0uvOxVRMr5YD/hlH1k02H0mJ3+uRvhRPhXRs17lFpboFjXCo+Fi/GlYzXMXLP9
c1oAcMIKQW6A20F+/U2NV+B2KGqw6GjfdacyJb4Dcb/Bcx2u4iUY8UgUGVHATfa7J1qK0Gq0wAwt
mvxNVMznIPz0uT3c+VMQoSHoAVktQjKZxddHQOooK4l3b5mh80aFn/i/jHlvPDIdxxh2ZWgdVK8R
wab/mepkk8OQeTR940j4Ov95PpLanZfJU+Gxm4aTzUSmgGXEiLUS23V+uUMUGOqw5YBp6Ew7AMWz
7WNKNeT5aGcUpGOzE7IhZ8nkPd9FD5GqfafqIno5qBnSaZsXwv+N5sviZKBtZTwuQR2+gamXALU0
eehHaksxy5TfYX5DrM7FwC+lMLEoFXIosggKamoeVc/ll5a0MQgEk/5TmLNQqxN0hd+Gzngu+1Yy
WKMet6nC19f911OUFDLUzTpDx7gY+xKuI3oUrPF++HGnTcaKKkZQApprQS7BqKTbo/9Eh9cvGQbb
mmKJgWdJyDhNxbAcJmcCgAjuS+Q2aSc42uNJPZTeWQ5P4ZrMimk7vDQ7bHcj9YSgTa6W7N1yfAjh
3jIRuzdvNBlNDQHO9HoXFoO03Fp30GMTW4Y3mWLFRhjVgh62Jo630/0MsC4T4TMefQIQmgZ5jZgX
zLnjAOFNVd5XzCMAP4p6uBqYb51UMF/AHzs5hPPWclPmlZ7tqHt2oDWAN5LkO53zxzhDNeyTWtee
Ig+tFy11Am8JNMaNjESDKwgcpcZRV44X2/k7ilO5vtLZDCQf+HgMkio6sgGomVt4deAjAdba7FXI
AOm6ubTQpTuOj15pJ7slzXwSuYlLkdE/DCYDJy+3gVdcHEJPkCHr7a4DJw5wmVuFSOa/e9EscdGX
iIqxcwzvHhYdNBbS8HRUGJROBfgNF+U8Kn6Fyz9/pVXSEwBsc0AKytjk5IJ143UA6Cg5Jqty+CP/
lz0vPa3ATzbuAykWUu7OljuQzQph1kTXXoIcyJXhSson51VIkT5N98JVcfa6SbbuKovoDp6Dst+p
ld4DI9x03pFHxvGpz8g54QQX+zibzOoFgZh/hJKU3nhihMFEwq/v9CvT+C7jTxE5Ry0uJSjlDEe3
cTYrLG1gKryLuAZ2wWCL35/uUwpJNm3UBVvWAgtXi/5S40fJq5S7JROT2oDsLv3fYGPIz8lXZAgl
kziKteLcvOMPwZqWTiETkeZAfNXcLvzMxIlBsxMwTTNqA+n4HFKyMh0/3cx2uhUQ36NipPAQVnCQ
agrkyXLmF+nLeCF0ICtlnKXzbctu7ROFOPrvJbJ2YIg1JMRKNA4RRRBww8hkB/n7RsJccM6Vqvww
GAo/QEEtlFZTFnCjWg+DDpfejmsTTyBfpwUkc76q+hjqOPuBs1dWqN5tANyeBFJXK66ab8IcEw6F
844f0zAAqEr9QPkz1KRx6Yd28AjWMlFDkfnKSHQy0V/lDETr7IJrSBE6U6u5Wb9rl2hnipzMexcc
0Mp0XARAwazfmJZHR6Uhna56n3mdMD89KNlUn5Bj03WqQuYoh9uZ7x0jfWwh4gasndS7gj2D/jnL
VWMbJIgcuHq9KzMmg+FTQAepKbr42SHaWKh43/xiBOyqmEFMeFSytPTW3woiO7YvPUH/NIgwScKy
kpoB8cvJ72NPAjkZwBhK4qpC7p+JlLywny9WFz8J+ikAMPVt0pXS04oom8nEorSjckdHxWWLhr/C
RSi1Atsw15YnkeSE7VcBhyKBS/SYObUzR5Oid0d0ZCxy38WfiL/pUe8MO6VKNu0Ax6WGMcbhxSIl
KKBW0Jn2CnZq8mxVe8v4nWY04cL+NlG9le1PY27yAimjpZ1MjAK5IgNEEdLN+GJpEFxkjjFlnnwb
uUrMtN+n9NQaUgZTBQdr+udycWH9BT6nfMtdBp1U/9JkkAJaEDb5mTpkqAK7D8RP696RWZ0vDIWi
KAjTvVWCEMQEm6dPc9P+nj2684EclsqfHkf9Apw/E2zO8+7y6XfJjrLHcVM6zzGL2OG4B0zMtN1A
uVs54Lrw54CXYhHtcXrcpFNkN4p5wrMvtHUYTuKJOX2sbr4jz+J5QcgKeNJnL11BfjkAagBXIYCY
dRXRx9TO3ECkK1COJNNNeDpKxnC8eOpZnuyIQJzXk7C2C+0q8v4E4BFQB52R9DmywMkgCo2Lgy7N
AVePuPIVV/49t0of1kSXCM4hayqgGA2fu2HE0kAAOiMQazNC8dJYv4Tc5Akb2HVZHwIEUkEy63nn
Wv9cnMUVi1DOEMbnCIDVeRR85PNIfUR2iDDgA9OYOdTYO1BU4IH2yAxJ9eXh1iycAw0BOy0bfxA6
A/Ti7x9I9sdnS587GmThe/HhzjVwYTpz92yqbFVl8YV7q+V8RcfGYaqnJXpp86Xi0J9YsF4aPEj9
yDUtK6yZ4+cCv750PNAGApKxrWL+S0Y5WKgv7E0rFpM0Z5bU+zqzw8Ap+RFTKifZDXwBIXNVZjJ/
13ujNK/xWIS+9SBatAVfjeFOiBH8c0p1WfsatNuzic2mpDZXAEwi4vGIYAZJ+bk7k2l3moDOhnc8
hFeOzpb4MEwYnY561SLn004+isHCSEifCL5AgRayngoKQRbhVZygVlwcFqRiG+EJwoSWOPopIkZo
QU3EPwIxiMdIPrD/9mtUN/DtlMr4fWh7G56eaYXYhrCAUPk3yR+Bnui6BScgSSQamtNEXjSRsbwT
kYcItGv9SONaDe+lfUtm/qQ5bOnEK+VsItqPnD0NoTAE2F2d8tVhzaX2dyg5+JcuOnX7LF+2ctcW
p2n+Eq80qdRfCRUGw8MqNIFLTCQF9zEWcqsvvwVBZEdI841s2wWVI2dPuwq0HI+MEcMBEjRbj10Q
BhOQ7OLtl2Z5ZUlhbgQfXtzDwPcjIkWWl657a3odZ0AJlF5GEJIsDZkeGPKPvwsqaiGxyINxx6JG
W1rhohVaiVaYeoR4tgH4+j9qmghVm2k6/bOAMXJ7+IguBVgrNeOMkkV0TdTewj+CJo1W+CDUNSy2
U988osUqSunscWzemRMBOqlA4CVVCJAg+VPAlIC0iGmW5lxHMof8g9EPJFZvwFQasnz5hNC9asuX
GdMYcvcIRVSCDzXIMMVa3/rxifOV6zeKwcYNyak7Sr2D4CDm0oGLK+kYTRMT+PSQcCYlXGbCJHYQ
GtIdOPwea7PAJgb/47n5DlTB4YblYd7/ecGZKmvnR7vkv/AYGjxoqscMbKAmaaIn0IsyyQ/NNdud
7oDo0CLrq1VtnPBztHH6ZJXNYzgTRz6eUqy3Wn7wzEMmBod2P1Pi+D9yjuQgxUzEXYf4gYSmDHD2
1OiDWBcR6frUQszrZEiPthb1o4WzSmvzg+CPeQVaT85oDuQQULCCNzYceawaLngB3rrc38tNgu/g
zi/yTamaxZHA2GwmQfDKEiYiaeGOXB2hwvgm5qR+Ue6OVDnutBw9/pCglwHITPQf/FpzAePhmovm
SC+U1fq27c0v3YJp4SSYJzKfAFmkQDN141nrJbGgMqFXaB4HoqtNAgdL9cgtuxGsm7qI41/0N914
87pzlaa7kmAnLhohSmQ9+Py0jHyrQiUHzURWQPwVE47RhR0K4RjIEVEiYEdy7IZ6x96i5qRg1pEz
DhZ+2fjAWKSDMObubG5pawiGFlMyLAgwmuCh/GgCm4l0eW72TBJA5vbGyAGcFPjXekSjLYTj/cLD
1Z2TyQK4CtBosu3bF0H8gMFmZAJi7ISAk15IdNkJA0F4KOhwYdrsqV13kfPRB5calYLfP1IuyQMm
yQ2EmYItZQ5gymnBLhZw2cMO3BTFP2KPGXC/s7neADrbCb0n5QKztBAU0vnR8JD6yw7OYe2WiAuY
j+S34l6dqVRqspFyNmKY7BSJIe27y0cCB9Gu47TtZaSqZLKG+rjxYoNomMuM6RwcOYiWvQ36wZVY
EUAir6hx9J1OJAbPkJc2WkijGFAnTzVgp5Jmk1FWXD8x5dLZ5ANPNb1JUZ9xFFqN/SmaFCDZ0kF7
71s/Qtfw8rIbhtqIP8+4AZ6k+wP1LU2UxXq+QgqITOYOyYSfeKD58Ks/9fcU40aeBbSaVN1c4IEc
cu3VYXoidaqDCLYJz2n8Xke3HAwETBM40QZ6pkxzSuLX4ptPvOPUvE9dc9KoQQPzS6iTdDoLcD7P
NrPF3xODeRjgfow6iVgp/V0GywB02IAfeGe/+RGtSbqcfF3t7S55rMFneOesLI3GnvyNrc8eJQ9l
Ss9hq2015T7h02MoPCMdrsNS/c3DmxdSLUKawag5xW5pf0bwWC14KsUhGt0Eg0Mw1eErbRuf4Zuf
4eLshY8wmIOaoLwk8tIhrhH+STa9gY9yAAwQ/fI6FxEv4HgzRfv7pWDcvOR5pkpLW17oVa7Le6tn
H/kVD3mlPBTDWInEm0qW7KOOQKxGESgm2RHIcfl0PciulShSspv8my2uhGFCV0bAnCH0pFwurKaU
Cm1nORd5oINjrvLe2ROkd2FsIVGWJ0qdGdRaKrop0Vc4UUkXJPuSYVzEiVV47fg7Puu3jvJViDc0
s56S6Z5oAfBoOP0mzQi05NoeiAeR/r1mphI5swHl1uThENjMjIKVa0SKba1iAEpwlb3KCeAIbWNn
L9y227bZWfpXCbzjvUv8iF6+mzMpvQAMVE9ozE2uX073RnuLHO2bvq+BENCgKC0ibkl0fUDgXOAj
sq2d1m4q7iteBx5XMyMtlPOU+1ZvX4V3CMZmjypZGN/MiNeGZkAk/soS/ZcohEDX1VU6/f/yZKA1
3Bd40RppVLJ04tyHiNTsCBUR6ngDwUN3BOAMKHM0MBIKckFl5VaW3wp6xWKiDzJ3UZet+5qEP/Q7
zlcPJZQP79K25RSKWfhCACXibCLy8f9+S/8l2m+x+VO/DSZsETeskDIW9bYL8u8iKo3lthbaQXb7
4CnhHlTAJOeZHEoAYdD8irtLjjkiQVzOAaQcU4SVjn6OoOadXEVCtQu3kzwb2mPFNJG2Lj+GKpQ0
EBeposMFnupYrIptY+aP1XCU90fdxiAzMB0brkewrEWfmLZzQWsqMAu7vfHHbWJgLgdqESOIPWK7
SvFQsqxy1NC9AYZpkn/l4XTrtgN5JMK+TYV6DEEeB7iYfviWc0F6wgYBvdf1FKsPdInRPydmzrEN
OP5Uh1seqFR9XCx9/cv33rJIPzAAirhKmjr+Bp0AXZXkYTXpspMKT8g50kArKm1kj3lcvcg7J3VL
DBUNz0xYWP5Nv7nwlKWH1iom94zRq0b4sNdw1HHnzCjC0x/KW5av6uxXQiIxVTRbDm3TDt5K8mIJ
PxEgStpLHRCfox8dhuGdUb85EHB3cZIGQuCerGk4BOlnwOCLki+MJkRUE6J0hAfUdEw47RqwKAd1
qWkzHKaeUOukPptFATKRPwkaHoQLukSALZZ8pr5GHiLC6bi/xBxu3MdyVYsAUO7HDE4A3sHlyKU0
l/sXlAuHKTljdzkB56ihPgbS4X3bIKtpJmPSXAPQ6cl8pvoY7AuJecI0+8NTyaXqAorlNtJ+s/sW
aFS1iBW+hcuWQF5RoVfLEw9VMgsYtjBa9YdFgoMU3hTJ0JeUjq1gsqQCcFJMDdG2OY8jqLofUrY5
EP5i3PLJkCuSd8s8ye6BxxMxhGIRG5X9CKLZhm+cf1o2npFwgBIYarhKkUCfJajLSCQWhoOtFBQU
gr1rbZd/moa+u4b0d77lxQslKAiGQVpFWX6wxU3IgJJikS5HGmL+mxvGvyP6IKFm+hL0RTtpcLdw
qaKUZaXsI2YCtwjU+w7ciB+aRB2iuy1qp0LVuwaOq4GgdDmhXQAJIdowFiFLTTZCemHyixgglwDZ
ODUs+BC9iBrQ0b1XTsSBskjwHn6yJPviVkWsV87hi7RgBmevd4+xCuDjhszc1BYzE05xt2wWLH5i
CRGMVHKv/K4+Q6QI8RXfzdHGY+BMd1ivBqzGv+GBxILZymmEMJXj9S4ETvLj1OTbGDnrqHcXyyb+
KxjJ7gBzbHY95EHdEPJ/cVl2PikSQ/gqD02AgkLoqmyhEgrXIbB72zHlMYDrpHCKyEbI83GNCQ3j
N4p9wBvUWQhctbXFRSinGfWZmHpILJAK3uLo0Uuul+IGYionxYhgSIze+MnWGiC5Uw4YmBXWyR3y
SaVs2aoIIDhnBT+JvTfqDQLSAEfpOQnBpqutPWLBKX7l1LEKzmj6g4ai3572pls+lW7+KHuFc1Zq
c+kBsrT9rOk7gpEcEezYMUqiOmEKKVd4ce1RdzHzcguKIsCTpLFwEsQwKxyygCyozPjeVP2EEAR6
vhElBkEUWs0ayX7/H4HHX3aYYZAAJEJaUgkTwsTRg4AQQEDES749vExavw5OC3ikHMp3755ymd6Y
PMohtgCEUe2omLk8lgPYgn5IbSwwRBEggBQr+PomT7c8Bil2yGk/BKpExwKoQ7yefsd+tVI7tnpx
En2weqgZYBsYRBho/iHv7IsCMh2K35l6qhgX4Fav9bSvv+qW8eHw+LGhr8Gi15aRoSC/GFzIRcti
1LmD+0rfClwlcIg+NfuRkP3SfdNbdY6pubvpjxxSBqddlfxpxpPpEODCbPR2JzFIykQ7JZ4esbFw
/MFgmmhVIdVrZnDqKllbE2DrlcJBq19cJF5t9e6reqvvzRoFZHcsDdTse1YS98CM5ZQaJUZkQb/l
KiKF2n7TaUwBb5b0VIrzidNEjfaz78f0htw8TA1c6yz4pG7/OqY0bHX+5kXDc0O87mSqZ5cZTW4D
UvXjYDQvMkxss8HvphKajmB9S8TD4O1tB8WAGV2k1OTCbrrmV4q1pCYvzTYfCthJhprNV7khbcq8
yWWB59G2qQ/UDRMLnZwq8wJNv3LN4MEDtvaq6keZ9SM/wBqZHSPBXn0QtvuSKDd8z/t1Z1+rAvkv
TbYoKujJGc7D9Qh3uSCGK8hWj//QHfBE/dl+HmllpSAVhXmjOFoYJZ4UxUvqTev0U4/RxoVkRBwK
aOKKCjFpR/pzCuXpb9RB6TTlSnpUWaKCnmldz2S8bC+kLR8SBtVBLuoOFwrMlc3zEv1cDsdQcoAY
/2PpPHZb15I1/EQEmMPUylly3p4Qjsw58+n7K50G7uQCfbxtiVyr6o8pWI9245Vwa4IJmdIn3DDc
aIX7O3T5YeYqiuZ3rcujB/VHTcyDalwrSu/r3F6pnrsTVbpGC4FATpoq1jmcyfdZmLKM+EPmXzmF
kf+w2TPpSFQJeiNQ3E/coVHKGEFbk8ijGosAUKwffBTcAWhFEL3ByQXBfXqV4z1p+03n6SsjwvIE
NZFlyoM6EUtVoIIqgZO67eC/sHoIvUH2D03fn/0Y/T83kQDGFqCDXSVI6i0DKMufUTHYhGe+OAGI
fIA5tafuiUGu3IhwTY2JiyuWjX1qi19cfQ4/oLIIfbPH/IXYkbsmABCVkh5JJpmLdFOqHWASDJcq
wu87JWPcHIWUtOam022hesqTHE/KBPRZ9t5TZbr9Q2TFK9HRoAoKZcUHXnNASljuCW8gfB0aV6/l
44E71Rr9AxWbaByBP8UaYfkfKRM0ceQ8c73bIyDS3R85CJvGOwoYI0gVp9sI7h7ohMAzU9tYLEjv
Z8e0y/rCEcZTWVDT1QbEQ/CJ6igPGO9EsGLEHq4WWrpzvLcoaF75FRMiFIK/7WiSEm71VxZwOLEB
+0Ye3uSNmvFip2gD2Twi0HiX812iaSztJ/BXUWI+x4AuY0uzhw6rrC0cGy0gQpfpQzXTPZymWL9M
PpZKaBCCvuJXkhNeY/1P0/R1nyXPpaOvkjcQZ2Bww3sCvvSJV2AlkbPPItv6weOxirJulQJ3g+EY
6JokUJoLWd4OZCQMYTaCRMKodmnVUGDzbtnRxiEXLHnm/pWBcWDnu2tzNrET8pAqjx6oVAic66XT
SaJPTVb0BgShpkiUh25wy11F3CX3a2bj8XhP8WLkLPX5KMUENNVz6RS5s+qk1qGI36AcD5qSnONC
Q9nU+8x/zrUb+lxsumh9eSRQlk6QTXl0lNQKEcZx7cmyAj+bY9+QTUJOe+4xMygJMjIWohhmJOdS
DPxoryrbkCNOluU6tCnp5tKAOfNfYKWo3filZViIyaAmcWJ6wX3RWeWWp+9O7wQeksn5pcbwKUZO
B4ZKfpDGLOdauBjUzTBVW6ADFFZz/liAkyFn08GCBWOtiA4X+LFxNAbyguAY9yZgWB5mTwbfr0kk
qGgaSepn3CNvn2GrUrBYyVyDBkQ2rvKPE70izBAAY3CtDZMbMKsQe4ntXeXiUq4FASEqzkZeVk2e
WU4dFkFF8M/mzIR5NEpjK6O1DFyySQvhiAhNPkbBtzoTnBkwKJl7SCdpN2g/mdQyy19Q6c4yw9rF
HDtHh2DA76PtLftXGD+JD5zRrcgT7qA7JXJI5qqI46MZ6DXhhM2mai9CNxNWssOKKUYDxl/5/Vl6
JGoTvE++2ZBp3yEg6O7X5EDnGZJFStBtolcXkD9EUUG6XlJiiGa/O43KrxoTvcLhVnfaK+qbtXi+
3TFZB0y5ch1BgtF8+ZYkNkkdgMcj1q3eI2SieobmFKRKyGZGMVEerIKOEOA/27TfkfQJ3s2vAJZA
LJQHyTz0xElM72o3IvT5EGJbmE3Vfw5pCWHWiUCkReI/khDhQX8ykFBNfvYqvko+bSBRGjmDFRtR
KIhEsdHZelEscM4I1tp1DPv2ZbSpJbFOMMeNA/FLtxIcIddKAoCCKlwgPdQ1CqgN/KwMT6zPWPRU
QwOD90Xe79ID6GRP7NFqgbFQlPvqyWbj78gPFeeCYv7hUJitfQfpK+opYH0hJGX9w6eETJRiYsT7
Ng1LIMw+dqWezruT2Nn+k8+79N7B0/ImdXyiHtwCJRC5dcmsNxH2cWKxWckcBRcyMkoPQy3rIWWz
B8gVVkuj8XfCj2k4VqO+2nV4jPgyOg3NHGA5TCXl8jOQ+8w5AqXCn4vEQELjVL38J29G55hLbK+c
FlysIX+dggYV30dppd+WPd0wsQv6bKo/tKCST4J+hlua5wEOsw6IzOYj9y2s85tm6ncCu8jDXqXh
rpqTtao7RGYOG4VjVmwrIwU7IUs7NRrbKEhXSdZtFV51A3S2PgVmTnDGqg015FO8fT1sLabOndIl
Mul9WbX+4TbppWpsDayCXRrvFn+bcRKfJLMib4CL6kkxxm09DpCDbFe8kaaoV+x5QxSCodEGLvt/
W17cHhc8kVxlbL1NdrgUeFu++w6XqGWXL3E+r8kJP8hZT4m28AmNcZNUgUnV9xwfMkm1/NVBEjyi
oVKwuC8VJA0C9mEREZljiPkJyV81IrRTuQPkWkElLCSwT3wMYIjQ2DHORZNJBZLJ50qU7yXyjZWJ
ih7UR0JZxRVZTgbhpISc2to/jU3UKQksQT9tl2C+9qtMaDhwZFISd2Mdz9QwKU9chhg1ZPRxTGx9
kAiKd4aijbAyx0y7peYRbG0s5b8TzMTzwc1nyJRi4eePDZLY3q6XU3yt2xukiTO6zx3ObRUtLira
1xoAQ0/0p57PuXGI7Uq2BGdjGp0gqdBX0pnS62fdP6MnESmyvI0iMU0gBzOCcIqtlSerxLvRKvjA
g+XaS6b/Bm2dzcVlcPHWHdeWX5xp01I7NHEE8KJdmJyWYEh06NZENThHZUwxIrs5mvx9AZ86mk9B
BFXLZi8cr0zOxERlCEde+DhiDlIxpMvhlXnMOpnOKTUNoE7uWkg2D951CuNr4LrohlYO7UaKQx52
Y/oHW2PxEIiK+9PIbtZXbtSIoR9zFLIMNTIWtFGMwpWGUvDGyMOwA3yjv3T8JCGYuqomA+Ik/H5Y
o/BDHJb86cmX0rf7nlC6WrF+OI7wzKBuCYyZ8GmGr+DB+PZ8ZL7V3Ras8FpJ3mrObyrgupNQ2MVl
IIS0u6uIcBCU10QMoU6QEhR4woyCxbeafixhHVB23ekVpjQbT3UPWjNFGlt+s8KTEBv4VF38UXhl
gHXkPjTqXw3ipkjzjwksbwBcloW/xXzlQHPqoKxE1pAdcYi9p6A8BdlIrNhJNLxyxQW1aKMFfEwY
E11WAQ9KvKByPkReQxe0/lIUZAjDtaO0RoaC8gH96sWSOFVzfCsNZRt71LF61cbmGzK4T5skXvPb
Jea0Y9ewQ9FKBhfunpwMQKoNwWGtByIViVRwcMiAlHbZAfOCZvGLEgCWaRvQKze5TWTJVR4lSwsQ
H1nYu5TuaoJF2UVLa1ubHw4scs51XKfe3oOT0UAiyDKiVBmjneYfK3YsGdAafBq6vhsC8zS57dJh
3Zgi663QJ2hAB44iMXYi1XDRCdDLyy5fIQ9o7BtdzPDo4SJIC5K+f4eNaBJaA8+jsxZ2xx30xzkj
Ptn5tkyX1CoG9CFZu+mW1d0HLelE88dZD0u+ZBgI489W9wn7aADL8Bmww9sqDhM+I4YNudQlfi4F
/TJN+1wP73b3LRopIG4AUNSB4oQfsAenoNc8igJ/Gw3og3uJmvbNjsbXaNoXi9ZttomgnRz70jNr
NNd40pmIjHOoPob+P2A6jztb6JiaRxSLJ1+4nAs+hIxcGKVJ2oHdR6fKbU6W+6tm4oHEF2WML+RT
baMOpwQfitdcmKWKZtw5KPbWecs1DICnIwjoraPdfGf0uBgBkBDFBmUMgsM/0KIsmHh7rV2qmC7+
GCgil5nfdF8FEgI6uRAHIgKIyflLEL8lUNCc1EuzsnZsovJBBdPfOD2D2ApkJiBricvIAIIgmJ+G
9A1rwZzRLsar01TGh+C5tfqVxYwIEaGJnOKsIqWFVX6+9mP9J7I+rXhkYa5BYYr5EAcX4a/MMj86
0HMyzAlbNbPE1AS4DD3hevnWr8hSIcrQ5tVUd57+z1TWZfde0u3brx3LWJsIHoRfM7FFMxAJ2GAE
2K/NaleyNBKfPocs94BegqMJBB6hYpGZPyeQdkzRvFgXGimL1j73KmZOKJmKUyMLHrtuQiYFv6jT
GTH9dhYWM4QFPE0gHHcnCPlnnLNC1muv0Hkyasi/IBdejKYVc1NBKg6yD7HFCW4JZDoHA+R0yfFv
LGfQJ8yddjWxQqFAJbMDCzApQHqg3iYXMDy62Wjb8RYxF8UIIFBTPBjYAB1ErVOD9KMWa5uGo5w5
QDan+lHkVRakOpO6rOJsTHAeyH3QNDigpMFFB9XGIxq3ONn/cF+dNFtd+C55LaAuYO/wjW787BTJ
UsygNM1DAkvcAYQqMzhgBduzn0KF8CQAqrNCqIg/FnC1o41AoT5DfJf5mUkUO8dDrNKl2n+1ipBt
kqDJP8TYYjs4kNVFTOxGXCv7iGJUn1x6r+sPWpkdAU7WFo7PqHjJ62EhcJIIN5jiZ/PNElQJks7h
KhBfmxomG/72JqiPNUDpZA6L2QrPbvV8/3Es4JnNdlgtY1JqydUGsuBDk9vMt6Xx709SlFp/OmrV
R88o44s7kBdSNgRZx315ehgT9VwnCUWVdgaL6BC2JMf/K9MJnQUXFWtDNVRbH7Y86/5ECyBzOtok
7D8AF6ss+0EoLbcbD58vod2AFanlPhJLtsf9fR9iYp/qb30ZsBq3+KUYExwIlgBZQDy1m576y0p5
NpAvRTrScvy71Cly0tn8j8R4LKAG0MVCWVvK3YsZYurLshtMiEAMIxhVTYKRhBcLx9sxX6sk0sVu
cvRLHcP1yYOYledYkDWeSb5UF9OPZ6nb//yS2BaL8jsalipZn4BNKHfuYQsx+QMORHh8j9wFx+av
lhhkEz0ZkzgTfBV6iGOZj2LWiumQID/20r07vDcSjNcXhx4CTtMpgTXu1+HC5/lI2SayjmhNsZIh
xLIVhl71V2tAMYEVEjtetPlXhKycMj8eC+EWpN+yUdSjDDsCwgvgiMpCR4MvnEJsl1tkwTciTc9u
oT3Z5ufoNEubsTKZaUa0u2U2+bdBGTpI3WwZm93BJB1twq5ghT9VxbgWEFOrywyFlOjRlnuuPd0r
NPD4iRDV7612URvOAeD7xRvrFTzbnkBOLp8+YlAhCpaHQK96UjX+5D2u8bRA8FtED5ROs3WDDyGw
HOF5ZizxuIbERed3yH0TLgv/qafZQOaGapy3UVydiQjZK9e40fYxpyl1AUjxTg2PhO9m9DVoF6f8
JLrveRh9Vq2LHl+KKqU+o7V/nJwhUGQfLY1hhWpuvP5kYLVQrjDjewc2R1ZjkZDqGGrkrJEvlEFL
pGuhR2IWm4iduJteb58VGnh4boRwGyhVGGr7MFGrWrLnRvNPDwYxKFS5G3BHNdPTcIOZggWR3xRF
r8MrQUAu2FrPfBVNkvZ1aL743wgGxueo3MXnHbKLm7zGc/aVk+h3N2QGlChxnPdTskWaT4Gfs4k7
iRVyV2bwr1OzjTCB9Wh/C40d43BKS+usk1xa2j4oyDKtQjForHu1ohGxJXgp3VoTmiXcFFPfH9yY
KzXFZ8IL4dTvvR38CgmfVujXmH8lkblEFz1SzxvkT9VcPrbfsJEKlTVdX1Ktkl9xD1ySkDQrXJBM
84CUhCG5wUadLmBWa18vHxkd9IZ8pX7RjzSotzg4OQzAcP4f4JPM5yoi0M6j5JKHXLZMqKii/hM5
qEQTdMrKQT+E1+LQjNHzxP2uwclPfnJtv7Pe27XF8z1ZO5uliY/YECvh3IRlU0lpTohIfmr44Mc4
WM1YY9A13MXn5iV8IVoIaqw79azcavAe2euQY9gdw005aksBp/jyyCae4wzoytjLwNYZ9lJ2PSxL
3Jn1WmLHqLdTbSYF7nwwCx4MWD+fBTVWSZQY2hfBgfTgZFnx+0SOXN8i8TWLTTvbj6JusMgqmukH
Y3zA5xhzS+Dno0mElEzWAJgJBVWzxsQTOuI18JZ2Aan0L+EVMWlFhpiRR9IwppVYCAa8xUwKTr4r
bTyr+keClJKdeeNo6TklMNotECokjPv/4spd5VNJq5sHVcLdydwAayKTBQucxjbpMZCOolTAnAXe
gTnFInSm8PhDVdoPCCAntYb0KDcla9v/zFVtG4KQVAF6HfqB+CkeUEGjvkIwEP6PBIdXraJphC2l
+nJqGnq4fGGQ2nYTJV8jY7tVnHNk/Fqabqs5P+QkqJhE/4Pox8OLOo+nBgOoRZaan6toyHc6K0nm
C1AkcOesGyCY9kGN55sDN4YxE4UEe0uEpSjv8X9bCxlXekd5caNyOxIFONrqu68AChukAxlmztsd
Uh0aYovzGbmaZ/c9VDCfzc6r/CiQgSzAW0UmsQ/PTVAOEhdzGr4VY2i2oYR+ciu37hJKEGke3C0p
F1xkyP3kI/XBPgU2bnVcO2Rd8Pbd3YsDuFa4S4Gx7JLiZOXJbMN/bophoDwlI+runcfWE2sr1Qp3
VpcdXd89N0F+JVZ7KdOQqgE2R0Q1e71PLiehOz3mCbKP59+JYrWG298254PaVS9zlf8jh68l1XNg
6hXroOGHP93UvFfVvu6yJ0LBMpykWgckX0b2ggQOfSg5Cl1RdfQYHGs7wuJn5D8S76ghRNfvs/w2
mJWj3Ag2X5rYLhKtePJyDLut1i3TlIMj3luDdu/DCDkKXFc56cBTfIgJkvYYZqoNo63MR33SIOtO
lqnUr3hbHcuXE4QYp+Kt/AYO26GekY3HKhyChXPoXhL8CwzNO8fIEZWjiDKmvQRKhqGBvPfqCz1l
s4lBh4ETYFU3t/LXS2XaNGbXasKGLwodiTyAIBn8YBkA42jZSHDbMuPigHEIJv+By2fFLElyJIZB
F79M3n2TfA27AXw4Td9FniNXch9w8fJvEne68JxPN9DWSXy3G8mg16AGi4x/AQlbwNheQtXi2neI
6gzw3dS0dgSPhKatm/CEWs8nrpNLSroXfRY0yehjhAFs9X3a6iHWppaMUa1hbHO2lkoam63G731d
vgUE2gGEHVwb8YC8I7x+a5d9XoS2KRekxiOpIKGwSdUpdQQib0FHO4NL0l/o7LX8Vs3B44QcqBDJ
HcIdN+i3hejIAZlqOsG0m8+P6331PJWPUeg+ORMpE5gc5dyQY7EU4qly9W/5LwQ56Mxwq3BpQAuH
fL5FpLym2PXpPo1lxGcQTocH01W38vvYlBeF0T+lfhK1tYOniwNyomau9/Dg3gOpykj7KRh1QsV9
Jo5ktNJ7mqYQ9MPI0Mp82pjpTrODI57epleWCaZBMfB1ximynbWrGSYZ1cNDZcPAKPyIyIDBnla1
w8zwiwjkrdScUzz/pC7lhZn5qardsk4AkW0gNziSjGk08E+p/j1EW61V6beKVt5Im2mZL3rlMGr0
AjUrJd+ltPNBJPi0IgVkdASbRHOeErRtTmCu6y7Zz5lfsroEfFThocEjEg+/at9sAaqRvZZhdZMM
ti7/pwvaN5s7m0VVq5Q1yJGquY9VRsgkBiWn/JV+HykZIUmKGL/6ReoywsF7Ssv5YPfWOimmbZxX
awMab1LujbQSuqYC3mZxuZSCcQcO3uJL0i1lx3MWM7qIfpZQw4VJmZVukKyimgkGcGfZB+LXzraG
Q35+SM9q4eprdEovEzt3HlbXAI2P32M39oViYnMxHjMNSwYZ30WJrtx5paJr35bt62gB/BN9WQXT
uSoYpVGc4daqvvWGmHa7HH8FrOF6jDlc7ZRkZZAsbkdJH431U1uREDq8q+64HKFQ9ehTfNim9QIJ
X5LL183ofvlwtD5dqFlLlxdCafw/HEmjOnkLgsQXkcPdYhHd1FbuVVfpdbbSA0ziPQjEIU2lqoIL
o+JjX0omjbHuMO3axDMr+AtqJdzGJCLSLFC9KlNPvhZKCpitgdmU7oBdyxMot4GT28tUwJze+gg0
rHUAzYX5wvm6VthuJrVtSaDGGBnm+vPo579paO/U7GRM9qsflvBCs7EljW6HeS1oD5iGF92wdvlV
iuQSqsm5Mj9zhb4q+yq9P1NM/a+hc5BnVKTPOplqYMdyi0Q8I1PnH4yU5cM6VJwrppp/CuchsZ+c
0P2obUStJ0CkmMrLVie766Ev402cgjK0E1RQNW0HVMap/W82NrH9HNa/9jptuS1Ao0rzAq45jPkm
L6ed47iH3jDWozccy7H7CZvXXqOpe7phhJl8jdMmEGJIYQst3QlIJN3KNNDlzrXcNt/uU/QcPgY/
HtQRR/AbzbzVoeF0EB9ua5nf0mZX696tc34aBmw5qXVCAtFoySeS56+NCQGHpJEiML+iVMU5dCxz
MTo/3Tr6trme0K9a6hoX3nKsh7VXX33CJKzuqDrqq+zdJMqWLtoFbzdk0a48ayT8qWtb/2tKUsUe
+uooeFQ/PA9zTO+9uW67M23lbXwhnsuAExf/sJiGSnafUffImiCUqnirO3sD2T8WuLslg5QhEDED
hKZxBCnlgi6sP728+PajKAaC0rhmlDQptvEv4ctCs8dVSkrB0dHf9bI6I8K+y304q8o/EaWNMe8J
MYWSNeQYYIgxX4NzNnvKo/hKO/Zra5IcUpBdosMuWjZtPVCYSaM4KtKecmVr2fQCyjM11OXmye+u
tKnAF3YhoMKsnFXrOMfJXgzXZAKQ/BAiYvQQ9fG45PX8zERKtPZRjZx9p/Ix4N1Be1jp/mXwuAiL
RWHllLBgCxgr0hwtfSMJbizdIoXLh45ySAbsejw3w2+CQAz1GxZxaCbiyUkMrPXD0OTHbOTpQzso
V+xwE3ob9kaG5zpZqfp4jHM6L2D4fLYEu30ioWWFYVL+JXnSmcCJ/HYBuxpw77whrexjTOMLetF1
GflffM5lnu0H/5lY/3XoYr3FIzBic2ta2kA4xrObRB+MCi+/HZGLP1Lrkm1Lom7ACwqDUb8hG5vf
l07bbIwhv5Fw4LRJiXpBMqBF8SXBWuiP3W0mZ0D0QXNbfKv9U+nMv3PxKp9vZCSHJI03msv+AUhS
1qc6l4AePnEWKZZeCQZuppKQF8YEXhNOFjv1iJoJ/xGpqWLLkBhZzyOWtM5O1HKM1IzEwJCB4ZGk
TdBQ2u64XDDLxh8OBG9NHfTWjYd9zG1Ds8mMl8JjZkSxe05Gbp2RfC1/PYbxe9s8o48ARx/sYFH5
+NNs+90GuJC7X2c8kWo1hmahwLJ2VdBpM7ZtBEn9ZSb1fqrbpWF3GwwghYxc/ONiUpDiSN/joA0I
AzSN59GiKS3iA2BtHBBWTIhhPXfYCtHL0R+Dv3FbENaxMkaLpED3zP87KwVU79XJTeTR0HgVWwuD
D4KKlvPCaM49vLOqd2cVY4hkbhionrKOMsndTCLPc9siAGI3IGWA+GecMKh6bnb9Wo5Xyc0wmShS
Yt68OvoElmdvjX587yd7L1/rz7q6VjrG52k9kaPFJxscenQaFDbiOzYpfJrDR4mxusND1G+OSYD+
5t5EIPbjzhPp9IALli+JoZa7maOyrkx5PQoOMyXlbRpvTvIe528t95l0ASBuNX8wrpGj8OsO02uM
falwmX5J92+Z+BQVQR2pNtodvcW9IQ9hln94lFuHXIUS2DlaLxLDR1Yn42Vsw17RNsqoua4JtUwR
XGjIdHEroZkyxPsDii2nLsMqRvh1Z72OdrIvYd6FrSgAoXtw4IjWudk9+BUYQvMrZuR5nP9FQFDo
BBrTPETD1oyvCYOzbRMSnlzzRFt2vveAU4ox9CbZNUYTXccgefINkFpEPm7Erj09WmG9cpuC55NE
CQjskjtIjN11RdxVg7TfuVKhB/JKjEFeH1zmMb9MMAQhRC++iKgmjoxvyV11g8u3jYiaKDNELW7a
LXwk/A3MtO6tNIKKuhBn1zysJsJEePvMCAc6WO2MsVEZ2mWiJIe5IKuV9GADXxfPqO2s+uw0UX74
4AzJt8qobGKrJqR6tFoslgOzz3isEZFILkqDehhQmogHnTeaYIjtkHyYFCP5YfPSgy+FPDgSTwkY
DKjHcxtvCG+UhAgze5S8cMQGCoPm6FefNj2hZE1IKCDxiEdesJ4Cdb3IIVzcDRY618evhxa20IgN
79+jzDhhOtj7bOVBjPCMDu+0egOxfnG06kUfzJvPUkm2zmV0cLhGtH/LNpr0L6r2Xg0aeXRB+Zx3
5rEJf3UwDdWqHgyl3DUOOfYifa3aFer+r6Zt3zyugCmNLtGI6cBKOEt16rECBNjJK5mc1OB1t7Hh
selGPMnN6xBW29HjYCCRnE03i+u1ouA7sN7yLrvq+AtpLS2PfkuQBNWrdDAdDYKbKAh/0Eekjryd
fKp8lGW1Rx2/hDKryy3x7WNqH8YYfFHNUexX+o0vJH8wIMCgOyzSqCuYTLEUirhKjfV9Vl4FMR67
vUbXBUa+gaerwLwmsHoUmNcg838HZIB2ayLxE5WU0vKxUTwwvXiBRcEDWsp6Y1LnCXVCPIiDYTdZ
dxE6lbxNnhoU3ZJvLjmKiW9SJbhrh38+Ua3Bi+BJGViqZPG5FjVEVKinQFZZiQQqNh7siaSFjgRZ
sE6lLJaB26DubqiK6P0n3SuNhaHNByOsDjikX8zuUkzFjnfdGF8198MtX5xx4EJ3sSHsra8oPWfM
o13dfJdUz+nxUs+qVTKcJEYuJR53YB5Veg3a0wuxJRI9buwIpGGwMta5x3dl1972brAGTNcsE6gH
YigNlmblxqsQsjZc6xHlaJxezrKbx2+jqS+aQu9jxR3hmfM+HAlgNx3g1SjZiK4OEiSo3pUo2lkA
+ZCh6A9ffMK1Stpy/QAplDU/o5a6TFFxGFNeZKveI6Nu8dGycyxM7a1orXPXj4/iJ7SsH3JjD3M5
PTVpftfUIg2ameNLJVvOk7Wjr+grVUiqiFSoKH1WFl3dXr2cOaWj97BHHUyYBQwibApYwKhNn8y0
K8jFW6DiwLXfJ6C2cgQUJ/rD7Jh9SkC/eRmU0zaQ4d0KSNZsFrwLW/5tR500EjOaQ8aCRu6jUXoc
cNj3ib0RcypLwNpHMSnuwIJAzlm/ZvXZwdqGoAm4xvutIxycSXbLJuO7C9h9mHtmn1oq1CARpQGi
PW3iLyTSZzFOmob3KOoaQvMXLlqoBgvAnCKsW6n+vDO98WBB0RpJ+zLTUncHx4Q+hIX1gzl/0Iqz
nOR18Sb+KBfIBa/ciA56Qlvm68F+XjeGdxmqP37EGqN/CKHApY0EefIzxm13P7PXOTr9q87F1Rhb
fUYmAzx7yOBHlWaDl42AHbX9aAhybiuDZcFaDiq1Rep3WdL6NJ7rMubZZhgzWT6jR18ytEUFVETZ
sSWDonCSdV6f7okbGJIUi0lHDY/DYBxb9iMSnPCXEM3TnRmIbhPJ9Ax7iwp3HKlKsWSzKNoxQagR
xmh1kFOkgUZ6pkgUgk3JYPvgWAHxht6uIr+wzUaawKaFlflvk+6s8zHcIc/pa+NIpZo/aGAQEJbF
J1VSs/YgZrsCsQECkDovdzQOJyzmur3p02jVBxwW6yJ+jDkMxsElvV6/K5UqTbL/lIsbqzruyhzA
1Qba7q9ilxpj1qrGJ+43xXzhPvfsG4TIjmT0E+sk4Q4ddsA0Cmm5FjyNr45rvQV0Rtu2zDzv1vQx
kBcyB+3us2FN93ALQ0CTL24SQeeq9buGrxRgwiZ5NGK8Ei2arvkHQfJhRmL4bN35yS130wwuUzPs
tKXcSHdY2ZTS+kW3Fz3TPfGVZyJDJoEQ3gB05qRXkpuHBrqiQ8wkiz61scVHER0OaIPlCeJCI/ZE
pgzGHnlVHPBC3poeEU5zT6I6+6RxxFa+JtfPO4o7L2v9s2Saa/78GoBGCm+XESeGx32y0blxrToD
JYFguRKaQSzdGnpFAHQLRf1UFmc7D/aRhi0nA0tjN7NUbVEhppVXzCdxpg2x78WIUfDlaVCelY6d
nh85QCElNQcgT7MYYQYL3Y2XnjyUDhZOElcrH3pGMGfUqS0pnjBxIbAVvzAK94jIafnALBA2GafT
1jrkwbvEDORIwiGxfLSdsaAcSUCyi5MvC0p+Y01/zBF2BRUpyZSctP1P/WbCGmfab+7Z28KqDkYO
OK6BydWcPyoRBhDHhVNuS87jACasZqfrEIDS80hwZrCb8PYojGlD5h8DUma9jOJ6Lr86e3EhnxL3
INqBDHCINVTOngTsILTGlRR1dc4mAsJqAUZnnuN8iB4N+EtlelLSDDkt6EBxS8jaob2mCVYjSqdm
ApF/DGE8J0roU6lG1ZZB+Imk3+hAvHHdOJW+6CzSmroJv11ytWk17w1K6FZqGD3E9ambTqqLFbk9
YYvtrfuiwQN+Ry8nKugbc9HUb9GAQM/+SHBvVUq7fk8BkHqeo5DhuqXzERJwowx/AVVYfB2KcmlV
vI/ezoz0iwvyNmJysGpOEX6AaZtbmyiABLV6pu1VniejDBbKZCyTwsOUSJbREC7G7CMJnO1EsEcT
b2qQ/L4jZRNDEqewU0XbKjdeczLvWZ89aHzy35auU+61ZFg1DGYPVmeuxqm4WAaCYJ3hZqAMyLmU
PmjLB3yyNmbr1n0VVR/hfOwpqjmdxrZZgoVTPcCJBLhZdrhfkG6ZwbIEU0U07s3pwdbBSxUqN2U2
bY2lpRTXyXTW8lW0LRMPQU1deXI+svyCcHfWkrXBe1Epm5oOYSc7k94Dv1ZFJcU3zPLFX4WyoGKw
rrGgOIicBlBnrSf8zsaEBRUBQN5kH3G4zPRnrWb0J8ogeeZn1NFjtu2pt+INTuaXYvYuaUwbLWhj
/Zu7JmloPFgRPQ30QcXsV0Wf8mBjo602k+evtDLYWTh6TTqfVXQiirphb4Oaeas49aXePiLRYW81
2AL2MeJE6sBGDsKmPs8k28/rOKSXbwZd/HUZeMT8zpPsTBH1f9+20D8avhEAtkQ0DbBSVn7h723V
3zz6rOiqskAXGHwUJM30s7owqvJf9f4uYgolRG3WsDUTvrix09sw/iHr2zmgv0NzwIuYdHh1oa1p
wyghuYKPubkVQ3WZUEPMIDIuX1gMkc9lkvZCAZs7dZw3GvLFJHhtcGSXQEsoZcQoOqmnAmUhSVbi
w9HRI+oo5zD7DfPzYL9HDhItZKCa8qMZ/TEj3RwTak9umEA2ZADLiSyizWCgxJklXwRiI3tuPXp7
FKGApuoxRg4cVNd4ECMot5wet9vS+FX9im5EDL4hb2ZYTWduBFX/p0Qsn0HfPStxC5w6ATNrvEfE
dbbcIVAXsnyrXrXs3FfJpy5ArsW1oIDcsAl1GRXY9q8ETfjwHwWsXQCFLE7qsCSulI0K/Zn9HGGH
G2OqkuNyTzbb5zg/6uULtaI9SnbjwUEC6o8vRZAsmlC7GgRwi3vC7bkQ7Pm78B5b44XedRH7upQ+
WHjsuxCKEU/u3FKV6q97Eq662ftSy/iHIox9kK34P1HLuezIVTmghTzLyxiMTzKdxJ/VwCdNlpNk
qY0qrcakn/sjGlhyAdD1IAIB39rUaA0hojmTFjLx5cRSEaXR2hg52WMkvMBBOxWgZf4nxiqDGzkL
Psf0NoEdZGS+o8qLkGXx9kctxyiHOd+3TsNyZZAFyp1rO/EyVhjT0LjqsLcc55JH5LEXgM6tUCnU
6lXJHd4DSqi4NmcLCTE5hERzyr9N7OanbfEN5PaBSrKj2iX9smfljfpw6XQzOylj4jgQnqFZK2Im
zhYyrpYOHstEhzx/DJyFtUHi52xuquIWMP/45LMkyN5C9xArPBRMrlnhYruqty7Z9DXK0ayo1sWg
3Pgv0HE7EaFa0Rc5TA7ZU/r42E3LlHeyBvBUyMw2OMZHF+qqRd4NJ2afmvolBm+uEUXI6xiIeeZj
hIueaC2tO/yX2YqJCtcN4bfisuj+wgn5d7CvufgBa2Ld3inIHeYZG2ribawOoS7z5OTQmjtPJJEj
e36Iiu7slM3ZtbyzFxF8h6pOQ6TT8fXUQn8aF/rG2CVr+xSETFgVSz0MSq99ObG1RHK1xuSgk3Db
TMlG9e1VZKscU9hQpy59CvT/kXReu60jSRh+IgJMzXBr5WhLsuRwQ9hzbOacmnz6/doLLHBmZnFs
iaGr6q8/RMfYTK4wEtDh5cMx6wkNxOqVG5gSEYFMy2P8JLa00MNFVlw99e3Thx/uYUDkAnhoGwft
eoIJGBOgjXDBQRYCz59FCloJf3g0Pb0MmabB3cQ7jJNbqpNnNdaXwu0euZ0AqVmv+YgZUFaA+4Ph
V+21/LBt7AL7ZFtE/X8FaXuBwfvp0lKQsSaeprHHSQ3pr1nsR8//oHubclxThviRCO9gN3OOEbp3
iNr2kMTG2rCcHQEjJiAvwED3VMgYc0SM99Bxjlq59FnsuBhT+222n4dfCyy11d8NzHF0YxfSUrqf
2pRCtMhJ/nlmRd5kFKAIaQYUJkEIKrlZu2CE0QFzjX1En6hQABoO7Mtho60jxXDCngYybTWiZTln
tBA+qmtPQvzEZbwhbURD2REU9wyv6Cba93OADnVLy+gA3OAKMNhow1AOioC9vguXjvU11r+Y2AMR
EyimdtWsuqKaU4CksnuIuXoOLEriYqJv1EvAYkDN1aoCpxyQPPEhNJsy3HtAS96INc1sLwx0WZBX
FunUYuP4pXXowJxPX35G7sXj7TawJkr8ZZqF+OxcnCqCK2i9DmNFAB1MiAZZtZtFl9J1N0DZXW4v
MoKsPQpu03d3yhngpPR3fRjvKZud+Qid9GBg1QcJcI7T9d+dZgdKTBGuViQrahftMHcw+vz9wMwN
O0omjwQIrQWKTDCTGzCwxQqC1kd1BS0AvW+f/i41P6YMtpNx86DhwNhYlha6zlyFbf85/qvXZcLL
NSFClpOgb+J7zgYrlR272L1VdS9ialeOgGdY7rtxE2npjUEy4cnBAxcOxGrgGEvx9oSzbp9EtsbR
DBdIYBl3U2Er54affpQdCSPSnO08uIMKHFPpX+rBDOGbtLhgJfS+zOBedtUbzjotN/c4gdxmWKZZ
AkAQZP6ZGGIbVmo7cTV4RaU1vbbwSMfeukyZYT/ZtLt6wUaBuXdkqTttKgaHKDghMqUH4NGcnW2M
TwtellO0gU9bx2/4/TugsupVN/Y5PXzOqrshAnfFy1zySpYMFLBisBZ0D9YhmlbiEwvuLo3spzBQ
vT3R8knztyiHce/gBmB43WPojzmBPMumY32apFTIosg3uRIDmXPXY7ljwQjFaseBCWzTW+m8vklE
1aZlGMV9nhL/qeGJxkA/L2OgTWJ1IW48HAuzYdegUrOltOlRJNTEFKeB0floS+3gMN7oJGhl8g3l
zCLS8BUrA3yqz/n4xe1rmg3QXVjBYoVBYGUbBKs5mhJJ2pc/oLb5ZMGomJ/lWZ3+U4lPzElvr7yv
cf02gcTlppL4IH2ocsIx77az6TZwE1D5/FpgFya+1S9cVVcPuat4sMpTJO+VQwX2fvB+JtAgxP5s
jt4wGh70fdNgWeHMy7H6UFnqClt34keUEDgqOXDp0q/lXLzA5AfII+yOcsfSiU/N5xxpGXyqmpTY
nfi0wiBhyGC46sVrOlf/MY2v0UmAz5uwzLmPMDPLfcxV4wNm8Qk2oo3NnD0WT8K+MzNjKkANuKro
d/xP4DZ0WLzS5Dw1+sMaLwMr9H5ejxV+WECp0YPHSO2jAp2NmtJiwMVGfQPWzh8epjRcKJ+OjafL
L7tXelfapIEWSHeZzHJsPJlT/Oi3di6qgvL2etCL1RBkGu1qxLjLteZl1yWvkbeVVbTiB5Hzvsdw
ZWG2JFJpFlrOaZ/D1SjIFpzm5sgtgQGrezxWs7hDh4FEOz1h/9Xy4LPSBwCbmqMeQYHtf7mYIgnX
hv3ewUd0mbyoX4aGm1Do/D2Ktf+Jo0fPbQKd8wHxbOwlCtpvJvBMP46c8X6HnO2do6OpQ3j6H0q9
6TSsEdvFDJnVDgliz1isguRHrzOYPEdpz1yYB5cE/UVPT8ZaOBuPxOvuarqNhCs6VB1Obe5aXYvQ
4Nxjmm7H0ywJXEQsiy49g29EH5d2hNgrW16kB/s2tHF1XjiMMBnA4fRdjQcwvYW624Bs9LW+/e5G
Eon1Tr10Wtxy/BKN0otzJ7FT5+pHtFbl9KMjrmztdZ9p66GhoTZwmwvvak8eVto67YmImdk4Icyt
IBrzlUpWdwOlaaIUJcS7i2TfmBsfd1/7OWRfyrXN/XbD6N0B5TfjdsBMiVfA0X7U81wBM1MCGWH5
UiOGYjxS4whPciVhNfkeVdA+dcOXNdC8KRwVlhbvUFB+cdB7GhIv9HF6tiLLIFRjG5Mpv5GWiH4N
4w+hb3jxRHVNmFK5xyxQsAXygW7q5J+E41nzjwazTkLPyBSMrXDMsv3UyV/JqlR/99GGw1FI1Yvu
4pKmUmGq6NI78Gujk5mLnemcwUZpYbZz224c8UFmzh5CK53uSRSnJBcUN25Ipph9HA6TXW1N6GkY
ryyL5sfmrfFUdlQP+WuUy3r8nTAxqNVQX3SvDUSabI63M1ROQAg2TXWIvwyqbzopv0LvgWjSF588
GTwSIZZNsb3gi6rfljP96DOLAGPTMCoIthgKgmkk7hMARNyENj7DQFirxrZnR8MBxPypcvZqBOhV
e0CqeEgBZqSLeB/Omq20vNwhS+9X0LHV+wC9CqZBbu09xaAOf+MhWfosGtXXjESwcmh/1IdpcHuD
ZgVtS9XvUtpnxdXLS+JoHWdn6OiZ0kdAa6ReAYbb1rFWxAeWpEdBKl0lXB6+4wg8Zabi2MN5Mkai
zgUG/1ysu47RqpGcQ/uexBeJdmXc9fKV/wWwJ/H1WCXQNYv+2GoIiSlAOcgs0vNlnk0rGFjKEKGi
ZYBIpjo7IxDrqn2RoEs20yjjPUqIiXdYBljSR/C8CGrvRgifJWY4wzbJ5CHwWKDOF1tUX5r1LxTu
KoLCnytSr/6DytHEbMcYENMOI86srCWd9pwM0JDC0DWWST89+vDgxJwwpDo1WnAV+fymEBSVaVgz
U/W68V1U+KHNJq2SNZxkEV0FDYCbEjFVoQgoehZJztHBwkE43TmP/S/kgxMkBTOBCZ1pSLQE8w5K
JQldW5u6rR9mEEzw0ktmbZOiu6qw2LQTguSa/NE29SlQMFeh5Z8WooCsvmmN+ZlAQ6oxZbYqc5so
8oTEWguWVXEZgldzdh45GxGzvTeQ+ZlRVBSsTXBHwF5vzB8VSwCgYIUO4pW3VqiJC0LcJwQ7xsik
3q2OdbXWnXjPoU9eNI7eNNxFTIxT3d0msrlzHM1SR7kDruDAQbb01nBu8elckz6IsVtHeyZblwgK
gdf3n2BRPW1gYGSiMulr+Qa9kGojFOqGDfcKy1y3QFTD13lSd6eGT2ZF1jIzMQCPh11qF8T2RZ/m
+1Bzf8ocTAwIoff+dQCU6kwb24sOJ5yBzylhM1UExpC0gM6rcL84VRM5nHv9Z5aXmEJhxm9NPOwN
PJpTBNgzPBFz/rEwiEs23YRRCsX17zxUz6lt/pG06PEYWlOQFtw0MQFnTkfx9Vtn17qPj7ymKxdK
IMOESptKfgmVVEJHwlEAYHCTJ41U8UmZlXBTDLYRU6rCWQuoOgSXRX9UkIuCygrtWCDOR6ZVYqm3
t6YzDz/eGZQWynseEkel8uqLs/1ecXpaCkXAorGBfjhfWg26ufbPr2+zhVM5E3azUJUCTO1pYD8E
76oanIeIH3XsM5wgKujdHQdWw9aE9jyuyfSlZuels+1JfLZ8FFiI6Gc8+dlg5FR+CTGAY9kc6UA9
3JifWjP4qDRF5uANy1Zo9olbjwMGuGneZvygokRl0x+QHC30xn3vsakCjTDYvbH3tigbRF9BxNx7
egHTjqEH+/awyv/ryMsgP0e3SM1Nx61kTR1TfyyRkWutrTqYKwR0HyoiU2L/0ky2Sib5aJrT3G6r
9K7GFTWVsBJz4KJS57EekyuP03HuEaJq+k76Nf4Dyc5VQ1z56VjFe2WRwUTtC+1hGWDkNyX9xi+/
UGNvMrZYttcuBO4K9PCeMa3nqcTYn4rsgT1y1mP4yoFopLBRyl3lvqgQafbMVZ9utXBrKRoLxrOQ
e1hZ8RI7J21MFQdKjfE+1K7Q2EAs1mFOGZxXff/IzQtJc6rSZKpLYPB0IEJzkpcDHVWQbTve4wh2
AKJDqP9nSoCaTnnoJ/yJW52UzeDFnazFwdDXwljXwnmvw2uJA1amQIZqoxcsFjmdmuBdIJV3AAo8
AKmEcjWx4E99dnvA2rL9FBU+3IyDKbkvOgUxZE9jwqfIk33FlfobAeOzxDGtD68zg4fgH/3pqDUY
37H8i56TCs5ZRVIWOJWIuqPOvj3qvyRqx4GgIFYoJMS2G02UhwLSfu4TRbMBwJGwtMMYE+T4AKsk
zB5mB2sJKp+GcMM0+98OrKPgU3tu92Q2cp157QvNhkLBK7KOOQXxgNlzLt1S5CxsIbDb2kkm1LKt
2bYjPGCxZBIOgD0v0pCSOt2RDh161p61x0JDBg9WxWTi8J6Tc07nhfHrlJ5pnk3J1ot9sJV/oWVQ
lIGnETEgLoAtWuzUpeoLDntL8fQvOTm7nmftWCdA4sRe4QKiV/jBieFWy7MlfwS41APE6yxOZJYB
UM6HITRfSjhpoNlj6W+anJOuv6itvGtO19RYO5XA8y9gRZ2vcRPbWBAiAGWV+yENGFFsVSxvCay0
wCDaSvyUfUQxgIatt8VHXMqVmwcQWZ9aar3C/MeTTrhcCTCtxmS0dT6UvmaDXQmF134LlDuL2cWL
ov4pQWxyiHI6u8mQhAj1e3N3eLPzmqetOwsxrbSh2o3x0mw+/NnFmom3OottOOfTvFP9CCk09rQN
cLBlmFYVKcKgiC2BXtK0pT+w7pkQczdgJ+FcscZ94rSOWqFimRwaaf5QD0RjEHbNNrr5x31ULL82
wx8I4UNmT6sq8ejGv5J8WDNUgmOM8MtU153BUc/UKqyweErB3EhIb6B84LeLyjmbXDz5ubEn9Q6q
T8+Yw3kQY3kRcBHIiMjwYIReEq0GJoJyMlQXbLPZGSYuFgONRZ2zxCtxMpsbB29YneE5kwSq5EED
vUKe47HXbBRRRb1CqSIs/nARGDkA8MpPvfrKmado3XB24bcl5V41hVR9d5oWNjpd9VcDagtoDHTP
Iu53AR82Ysdq9smtg32v/oICUxxcNZ50aPE1NopqYKHOqG5v4IUH8WG7YNK/eZcGCChTzQ6n5lOU
8PaRMJRlJLY9qQNCHToWchCcPgOXzwCFBQBj1r8Kj7kKKwzPz9ZKTEmDGms84Aylnjv+NRGG/O1w
+rVmLIyYKUgf8Z/K5s6afkBWmxUFMQXJsuiiJTcJb2qsTdh9x5eoZilnblSfO4fY4vCyZOPFRB5d
msHagCQtoaqqWUhVlzbey0hDg0SPkZ8JeIQbza77wXCtoDTfuI8uigOd21Tt5yw9MGwaNElq2Pz7
V2DLBnVSDbe73VmKWUunBcHqPmrooIGTIv+7RoM4lUSKddaGG2Uh6+rG6ajKmTbWS7pYYWP40iop
FDym3glv+DefB1bZjl5c+7Tawuz8dE3vEHr+Ixohms6zB8W1ghE6HNSrj/ESYktjVVTEe3Tx0nXQ
ZlklBUbadBzOKfOw8/DZC5vmcMeU7d5mgJ5sLwAVciU+cYJsXjDAHIqJ/V++8BEOV5w/TK1EMY8m
6s0R/MLCVcpfmYWxpLU+Y9WjLMkSme+sykZ1VjYrJ0ouAQ35yjcBwSfwrCHDjj/KGxp6eZt8yJNT
86H/p/Xuq+oBdaTN1tDd4zR5NWYLV1GA0anDMy3lBzLwffVqh6aZdGSdfi2r+Devnyt2gJbPf5uR
GyRWsz7mUcnJK4yzVbv3PEjxKw6eKsK9y4lrlL2YY/sDD3aFZu21rPEgitcmJ1Fij9ewKY5KVpTW
jxjUI2zvoW8ARCVHFwoA5JB1rPAq99t0YQmw+625OmoKDd1+p1xkaM56iAIZAVZRgYNmfQnPWmMR
icsGpWyWHOhP9O0khWbhCwRuCO088wUcKh42BjoIotro7VHp+/kmrggkoex6zk4OPV1Z+OIB8Ssw
aiaO2HLTF3WQuQRaOBmU+pKkuo0SIvT+m0BQAqENttCpL7EQKH50Zo7yLYTtziPuYxzKUQ+hsycz
Wt8LZqIBKos9sR9mfBEWByc8XngbEgW8vIzK/gr7icEPt3Pyfwm4OhOHHEi1Szb4zoEh6YpgMv3C
mYRbtKKtDhwdY/P+xC7CY6PT29rCVSb5/IQS/QSNPQx6FaLk8XW4hw25C9NDKx4GZws9FUnrTxOv
3ky5QAlxyVsMh0gfhnpVuiHEKvPCVYfj7Ro7g3OlpnlWHlYBwCNmQGkf4ZU0ntSGBCMmgxUwyQrx
xmzP1k6hCaNpQks1l5z1vK3bkcF0piB62CIzpzKmYNWOdOAUMAIHLZlHcripsq2WWfy/ZWhSTC8q
jqgCWrEAEgzTPIPu6/WpNc9+Fh5w6lkyHqAGWKihWcrXmETMmB2B+VB4fhYYyDN/6T8wYI1pKXSm
s0CTTxx6P71cJo6xnMXJBbFpOK2EuSIPhDZogqVXWLAHsaeOiRzWQMAb1HMVgOjMG81hxfGv8bH+
gozLL9e+DqBWqAF6+xHkWKq44AbqASZqIqfvbKcRVgz5Lp22BP710Q8PRGmOn1RMg5Mzpsmr46ud
c/PGt8yF0zlz/xoUVNDGkQW28RelK3YhYEHBINMtvI3M4CPUq0rfSus1Kn7sIMN2ZbUBT2oMatLe
iUcMPJ67KFj2VQwzZKdwQSn2iir+nBXBrUKDFVtEQ5v3Kn7rkFV0rNQ5yyrzNvec/Dy7MvuD+L0p
3KHUbTquR89J9aOPyVqPeLrEgK1d8RVyxMcewKgaCNkpT4nHC1R/evaJ856OKdY/cc/grSBUc/aL
bYdpP9o4CInspk4uUcD8GESCgJqDchT7aOhEg4FplD1MZ98MtGg9Ozw1Q2XG3pQE9inEi+GNyTXE
MbLzIIjT7igiW8BhUzO0+P5rnVLgy1+w9KZ2trUt/6BQlye3kQ/XRjhfPlHcVQejypYGaS01LBKK
4PKNsEIQkYlgLeboGEbUoPeKtSQeWTgixZKl6QEfUxZ1ANS8UkKz3lix/CdivVu34cFrEZcEfJfK
N8F63aMwUvjHxS7utn2r7bK5MJ9qFohGe6fODsW4U7RKn1Z/iGhrqbla+WwEzyzfFuVVM1FYRV9T
cXbpJILGfcES+1RYr70TrBqI6uULWkKO12YvSS8r2dxyzGNr7ynNtAttI3AEoLW5A4rpmMCHNCcv
Alug9gUgrKqXVb/NSGey0nUNJX4anZWJIUZNY8FyTaPVzOias8EhvlG7JJPL8+TSUQ8WGw8mUT/m
7WRysU9GJo45fgPQIQnyO7E1gRy1cNGBmuGmgI3DTRr41HQ+AvSbaAb4KCC3A8TevCYK0z4Pc/VC
MdqFtLkWeh2jmp5Ho4oV+Awr3rWxHk5OtchfwineV/0Eltz866mnk7w0UlzqsD8ISAcEKeEKiIFZ
AnWqI3qgNDdD3jTLtMZ3pdFfB0ZbdE5+Ev6mFmECpdiQqoCZww/278+T9uolcu8BjqYWUpDUmuFU
kkMiiBWe0Br0zXOqxxg5im0aRG/+GN+CSTtWDipbpPOVRRYlXhfI0iBrvOSkEQVl9Jz5I1lT9W2o
B4I06vXUMf9rY4yHobeU2T9PDP+spPoanWIv9OKjiOtt78j9yFWz5/jRteUj83UEaqaKS1JXEcW7
mzrQs7VT6Gn/tAo/IpbADlJqtRzNOEoQxCd0XiX5LqrZCAC65mBkuFShGtambigk9rc+8iyyAoaX
p4YKdU9/J9N5xin+EH1aqYkf2kxmMvYVaOhm+Oz8LcyImISDXMPEXu9erWFGM9SKTc5MTIduBSdV
CYuP0srUVk4w8+nQrmwYQdqxGS6yHDZJw5iOM5RFL50XhFy9QINUD69q39u+O5fOXiMSGCAU5v0V
VSBohwl50oKXpM39KumQc3uevncKua5d7b+5NNJlZMUrTeocsyVjObaT67zZz3C8WCtnGFqgBKL4
grCZEQ8oT4y08meuppobw+x50qHlN9GN0ZNtaEUxykPCZGlfk7TEbDNcGv4qC8UzXp7vZotVk29T
7LBaQYvN2tk3N62TwrEhe0Fz99yWyRzYzCJdtDoyIUcWH2X6NceGxMzqe2wI6igYlrz80w4MRLJe
Qk4Us6r40O2/PwpYSSmxZ7Ca6eFepjHeG/10xab5NI/iq9JhAzYuqwXsQFzDfcXfBLDh4MUzgaHl
ppU3EDORYOPBAat/IZdH2v3KT9Si3xSj2iZtLwlkoUGIe8JZUwgXdwNFmz/pKN+bDma+TDeTDfVY
fuAwNk7/vNRa6hFa1dp5NRLnyGD/40fI06X4I3hJs1iFbC0YOwcjRmtSMHJY1dKe7hL/+DhkloMU
WRTD2pzs21xa7wEBHES1POckFi0knkD/gvq/6dLGREmK74DMysJkmUB45wENaUg5eqqfEH1Ryp9a
tqSHBqa776TL2guuMDZo6chxV5Qh4DKQVPYBZrEz4ITRezDK2VG+1FMMq23wwsnDCMM+T9bOsKrP
jqExtx3E6ypx2IErbPd4mZqrGVMzC3/WwUk5eqvqI2REahGOGBo7xeSVXGdQa6TVoDAZLhPYU2uu
2EHaBCPBSQPvt7gHirCJz6ZRh0ZusmQqR7GaBXcLhz0AqKGBlZo3qxA2XM6sZBRYczXbNuNbGN5X
WAwr5QjmSIj/gCPI6Xg7nB4rbfnPAubJnGAzqZXLF9o61TSrHGA2uwqIoFmCPf85GHh+D0jODcjr
+S+NYptz7+2lpj1aFD4YvsPNgQIklGpw5XEuBPznTiOIDcoB3QnZNzaBTws5bUaGwHJ6hImNhTmg
U0xVc/X0BRYGC8NjzJllSwQtvAFYsSC4ho8T10ufZwMTWRJXzvUYrQ0HoQqINTWt0hL0NmzRef6R
ci488Rs0FzSH+F807bh2wQRIXs9mYJ8eg1L30+NnynlRz3LPwn5heYzGyAQTBvuYrqHWLrLDfUn9
X514sdsBZmaH/p4D0NjoKKc4rlngZGpXbMNkSs3gECA0yDHf1KMvA8+6CWifGGEVQA8rlZJNEUuK
85REBz7TeWiwozKHfNta+cPhi6TkYNriWtT6jwvTcQzhjqTzty4a3JzDmwlFERe/bZoSIkcmhQa1
2AhpwH0Sx3YJD1BIFqvQLciQw6qGzq3BVYlwMsO3CZKA/BqClY/VjBYZG6Vbbrzu6o1w9VN1b2Hh
lw3at6WVRS8IGK9EGyMxIHeSG5ZU8B5Gpm9IZlb37fPreaig5LCtN5DKpG8hriCNXV1ne9o0uIXQ
MqqVVsfkhTnmchj+8+DE036mIWqWTcJsqxENOxkk1XElFXCjdouOVFzdm29EcBN8BEL9pmzFTrnF
JTGHyVF1zo3brKEUf9uuQa4vUAByM0HeA6vBGHJiRndnFGCn2RknO1qMbQoXDc5+WeITxfbgD7Zk
iuK13to2Lq/xJkUfMpJvE7EKaCWIWsI+nClnRs5kB3th1ESGqJFXX2f6lykTzJ9M5IlXXB8hJoAp
cAMztsLjjKDfYyrCwD3rtmk3v0XFPZ/2fPXAxnmdON68FEflzx2ZTEUrU+/ug/loCFbpmvGpee8s
n5YtXNjpeBHuxShQM1c4XjkZUsqWLwU0NdMVQz3eR0FOVG90dGvM2YSZbGaneouzqxk0q9HBeiId
2SA4KyI/eOhTV1uHJTaBkXWbgrseeEiZS7Xr0iteJDb2peMtpsgBK/8EkKz98rPtW4wLHADEUYzf
heYcRT8z5boVGn9iSwpAmBmcA1AE5hhtENu+oljPM+Cb1qkf7u+Sdv5nz8iboYpu2sFelcoOmkcb
E+vSJ7kEHzk/CM7qT9kB+DJIeH7xmwbFq8sHs8jy9fPu4iegH1rjU94TuTUSn5GSZjn/tk1emIp7
C6+kbZd9mB2HzttXuH1YtPJa+V9amKtYERZnqe3NNv6dewujB2eTjvbKmnm1zW7VHCQUeCyYn0cL
2548fhicSA4bGD9KbsJ0ek4vMW0NkUTI7tzvgeVqL2aoc/B20mrJTRbpBOsXHMoPaA9KHJGm6azC
LBMbY8cEDNzOGZyL8dMtyo8gvkcTAyYCXAxMouCfWrRS43CgTa925oEAiM9AY9GM+Wk4pGeDe0ZY
AUoxEJHnCjtohbnVFOC01zZsZ75dTjYFs6cacCVZgAVoWTWYSwOVF49o9M7hgfEpjYfJTpQBcwzF
qcaemiDF93xWNMomRpSL7hdxYVBnpFJVKmlHZi3H8u8cwDfEFCSrMCoOfhoPbBXHnihN9mBlBUgt
epiDGkFsuinIQgbPDhjVy2SBJU43OIbNikNpLJ/gQ2OajGdKefAQNA0SN3xEFiXMWl/MSxs2dynD
FZm8rmB3jfSqFO13gQJV53AGCGUqsvNxpdisvTXiUpntWoHp5PdcfTHSaiVcpta9Z/H8Cv/H5MyY
6V+tRF5C/tkYRvpJgyXxuamRM7RPTO/SbJEIoiWn185pFGxupQZIhjpV30/VuMvUB9Y2cYbRGA8i
ldJTsMff2Y8EVYnWLQtlO24uKLY7wHb9P/CrbQUFiIjP7TBRIQYuWMTe5RbW//pgAmrAwBBBzX8t
qwbNTPAjRICMq8tQphu/BkmMApoEG8K9fvOYCdmPwLPpBvgtVrDGm+b/i9xuvkjtXCrPNG2ENdJW
07nUnJe5nT5mzX5BE84ipO7YdsF1KSiQMZRT5klZrT0CZV2hvVZecQMlSfTiFohgl89XZZWGDIRW
FR8igSymyIZzyFmoD+wTiJ1JGFBj89WHzdNlpGFYKC/C6J7J6NbaqLOipWUyoyYiANbDPQvfPQYw
A9/rDau/Ja1EwXWUUJ/y9I6H5TycpmQ76+VS5VsAi8VZuf0bgTkg8jcu8mJgdw3ogqaVTVEK9s5r
BvULUFqDHUAMDRC4xqZkZn3FK0ruo/utnIdsCBcFYmn0GFtHzd2zccgkklZ45m13VmatE9Nnboq3
rgpWYz7BO8EuBhnpKPZmOG86qn4NTMtCRE1phsmO1ZRrxVEdTPGuyt4AEjuN+c5DpcWoyxjruV9B
gv03kLNtGW996e2qHgWslD9zEF6sEGjKyaxFyFp64FKjgNmYjvFNQAoRuythghDaqViEZfRdOdhc
cpXU/OH3bxLzsczs8Yz570tNJx2SlBnNtGvslaJpnlAvyhdXexFVugqLcOlM5FNRUYf0S4DyYz7+
5Gav+YSxEz1mklY8T/nR99K3iFqPlAgiub6MAzAwrE/KoTkyGECKJ7mTVQwglAbGUgcGUqDw3LMh
bM/2f7OxUYQyk34YH0TEbjQEE5A4kCUt5VJYA49TeDD18ZuVu1qfY6xXxm/8i2FhsE/7BsZg+T9p
c2OXA6WPtqrJV6JO937qXFQ5HnkdbU5nu9fxf3gQigs+xd7VpZtQ+sc+RVzCHoIqK/uzP7K0kYGi
qQtBe48qWjApKvnK1I4rJ4BzPBRHe3IP3uA/Oql8XrByV5UszNw/AgxP8CqkJuh4ZJZQGxwMT/Ud
/kV/O42mXrr4PAl5dcJN04evXtls0SQvWqhKJH4V/BX/xxuI98TAyTzBou3sDc1BZX7395LkzKiO
lvRB+aKCERmNFl34TyQUoTDAcrbbuSUcspBusq0+pI2tQsNQ2OHABYL4REt2t3PERbA2I32AyX80
2vLqVUweRg9Ky4GTLkSvb6R79Nh/VnHJy6LVJOLhRhUQZwVhxxltgPVwXUp8/2BvPXX9cApcallc
09t/JXq3iKdvFuJNZCBJ9jfqKTOHACBNu0m9xsjNVrnB/VIRBcxZkDGDTSGtuREmO+V5EGpwodih
OzIgsSLu2Da+zUGynBhEBXN9GWORiU6FEtanJZbBI7Spjmj18UYS9Kmd3FWKgZjPMcOyABr2nyKn
xbA82Amgt9T6VY7co93swXidaTwbI7E6040QmoYG0oyME6jxSn1wXYqjZvWvTpl/KMeRXDl5MZfq
LNI7NmR8TJb+blnhxAzjGDAeyRKpcek16eMXS7Edc0anYKTVYNtRCeMzD939VAwvuvbF5g870mTc
MGbymeG+9lAMwdwDNpmtIbYFQjXd2RVE3wISePrGrsMKzrt8mcJ0a+nJsbcgvwzyOYB+4FEm5pxt
bxCb58BkpTq0mxyTcVDr4J9eSNa5+fxiZfVrLR+Rdc2DABU5bmfI4rCiOHqtOLCODzP84JpbDb4e
NTluAflmbNcFOuegkUzr1zy5aeahJ2aTBR5cZagTQepxVPzqkbkOPcKXpLMa2xZ3AW+4uyCWHX53
dmhR/ThwU8m03QcYX7FMoTe3HPst9q8mLioZeutSRzHC4yWblEDUikfYxT1uGi8lLKcomv6zBwc1
aj8oX2N1MWwr/NcYeOWHzhrHyvVERIWEy1xa3Xs4++u4KhDY5suCYU/djxRJTtGy2upoASJsHNMY
FsyqSIABCz4AuvvnlmEukVe6cHMkNNVU2LNgl6nrikwmjymzRG99RXilWER+R+yLjMpUESV0VB1z
n+DET/uSbIT+jLKXksKR6CbYGwOVzLDVIo99WmUSAal5L4NZr7Q6OSauv1NsjTTESCXelqN3Cmbt
OQbMhH6r9IMYSFXDeM71c2sy8jpTQGahva1k+V9dta8t7htGf4yE/5wwiBVdcdMs8W74RrjWqBOT
M2S4Y7FglUNOzz13u9AtP8Npeh9SefELmzE6Y8DQuu/aTzdpDTezI2jDmyaSkmKEWrJFGNQnVbEO
hhz0y2W8D2tMIUTD9KvTezourjyqGan41a7G4naajTfjt6dXxyurDNaNkz+LyqEoatWRsf0V7rym
JE4pekcGjRAXy9b4pCf/CSL3xYorYhvApv32W0PRlTTJMQj9T4jj8W426VZkoh+nShDy6J3qZFoF
AdJGL0Kb0zbmrcNQZWPLg9+xvwwcDuDER1oimyI4orpl4owbHLHRs47l+KLx3avxrtlEAA91dm5r
AxcsHTSDw55ULuAsF1jU9I6RBQLLgjMhnwg18rKVxP16YGAUUH1OPoPQ/S/pXfAhcYZPd2bJOjY7
yn1j032nVrcyJx7MZk72ZYehCed1axNhzy+TErt5gtZi68dttU8trmjA4myb6gZEnEXQ+dgIE/iF
o1DPeGkaj8Krjj3MeErZCqPLletXry67VFvi2QJ3ezDyfTbFa4ef4On1ufUCqqyknTCn145cXGUq
0LEvQX1L1N+AGV6zL7MZ4kEcHUp3MJbFTDhRN3nRssQQUeBdMr2rKyOhnRtC7rAHealb/aAV/kV9
O7LmN4P1lXKaEzqJmIIZSOW3ptG4Cgx/nVSEWro9j8MJVb/Q3IDjFZHzbHwDEc0kzSZltU61+qWb
UuPUw38w6Vc1FAe6HV8yG6wFK4BgYLnxP5bOa7l1LDvDT4Qq5HBLggRzkkRKvEFRRxJyznh6f7vH
VS573NN9WiKBvdf642Qw0+XGPprrVc9uH8A7iQGcWtXaYTxlByZRzxvIFGDRn+BY5KWGB7KIre9x
CLZ+WDAb+Iea2EnqaVW3D7InUI078TfqUf0jJS3FxBLBJq3l4s8+yUP+rhTONdQzWvUcolO0zmvH
wG2CDM4VdZOKQLzJCTkOiuDfVMYEhyJallN7T3Lna2akTVvhmozaL6LYyPxK1LVhFrCtGvLasviZ
wlk4+vu3rMbKW7FaGyTBO/20qaTpWpdZdpsm7tSY9YvQiJtZRimULVfAR6XdUofeJeKPQsP6Ip6H
dw/fcqIt05DT1+7bt6KzzkRUFq5vt+TCcOY12u9QzlsrRGxe1Xa/UoSsZ0jpYmKwmCcT3bPi2XxW
vpWuCz27ziapLFMUIwYCtvBndB8i76XOzfVQh6s2kxOCjH3+GwxeXYpsVElRpU32oQvLgdIY2Adt
Irg92gBsZhg1NnVR/Rl9Q6BhIrmN/xx0AYbpREBUnZuX8daIjWsvM3YaFbNkyXRcErebfRHEiuM/
XKV9dqB18ieaccEplQoyXHxF88WOWTNnlI4OZJi+hGV69Hb6TPxxFSTSpgLLDlvhepGJXccylH+V
U72m/mpjDFGJs1XguPs2gfeThjhZavzQA7+b3fDeD7tKs3ORSHYlWbDH6M2Glv6WNvE/Nh+WbSHB
4guwIPSjpvg0+wb/CCJnd+zKd0xXrs51W+kTokNzE5qi7Gp6DVibClrRQJrjwlxrOqyARq6TQdAw
uiYbJ7XcUrZh9+ZulqV9TwPCmP22CJwXpcwWr9XYXyfa3KyKsroyXtUGeAROIFEfzWpUdZYbFQUn
6F1DhDa/+cSwoe41Y4BLOm7svIX+Dbd5AX6MwrF/Kz71mIQUh7zAxF7L+q3UoAnLyfit4vi9zrS1
yEOOBn2tDiUztP1I/GQXlziA6Ax8KxSMuADOTBzIwU9cd9e+zmSWhezdUZCMl3N7c9pspQyE/sm0
LsFoHBDmIsruKzLU2Ge7xtj0oYGimqnfL95N1uCFIzfkPH+YZndVMWhMZ82mp1VJwSFRa7dDdvb1
BOkZ5kKRljuheEhws3GA0YhCwzXhlAjsQtIYIsJ6OLFiZshQIfXMpycQS6FyJLDcBYaU/Rb+Z4lH
0+KyHkeOKG6fkwqGc7KDm8pkc3IwkHDhWvZEV6oTLWobbqaci5NfEh6eTa7TZPs6ddWC2qAcPrxH
z04QjiIdGw70glbmeWRMd3UkBiUi/THY4sXCCRQiwCJhapjUjUXdTAnxFqsTElpoJnCeAR6gwogW
o4Wrmqf4r9BcFqw9Ort8e2zgSce7wQBjaTWtKwfDCTyylXXDK38dELcQeWhkECpmzXsDSXX0Z1BF
S9AEORkCQ1XIQMtgFIROW1xHtoStiEPywEi+bewDQVtoBYDkzJmgOdRQvX5uu4tiGG6VuJpxrn1w
G8aqGZkOb8wEu8PXaBevcDL3Obtb4dADFO5k5SFOalLyV7oC9l6Q9Nsv6FMlCfUwJiE+bW5C5zhI
fxawRc48O3flDZ3cUjZeUfAsGasazVmIO4q9p1eVxawoLrt6CV4qcyFrGPo6f4Mea1UMf361E7HP
qfDJGQOqHFwLw32MCrTXN6XZmtnbpBKV+yUp+34gvWnpIxSt3XZ2Y5gkBGrWd91/hEzQNgg55UWB
hHBDxv2m3c0U4Y3xTvIaMYvceJHh4Lr8Q3qShu9a/Rcr4mFAhlwMy9xTUdmS6Ov2lJ+W+TbDO0CS
k9s04wrMndjXBVuvcLk0KiSocqWFh5ZQTHDBrcwgEySXv63Rmq3PYxDGp44IoQaZQ56u6uYj5jmh
HniJy06vH9O37BCfVr115cOvKTZnQO9yzubwJt54UjSGaK/yq946ugspY+vta8ZnlFQkQW50gDok
KrasHWacQE65UtH9TVjCge1L3mZjJYUG9pCY0CaCOHhaHIXQyJ2UU6ChPGBiTC6NsA9W4o6O7a2J
D6jND0O+7YYfdkmxDRCgh1cpglb0CpKc4m/WulWdn8ClRFIY+7+OqhsxGZ/AU0hs5MrbDwgq7eRX
62iiqumy7DxcP0FerHJUPKAbzkRqc/MszZ0fA4YAFMaSGCjk9AOxbNAcxUonbgWxTmht+q47ryr4
Z2JucICPEzpS0IKL+EgIrHI4Jjj7S5GZ0B5Fn0yGqDjiAegGGf/zVTZNLHP8CiaUIGMXenxkJBlJ
qfQxpCk64+EotJmclf194ucVofBluZclBjVOcuAsW1XdYyqDGR+Isiy/KgoCnomxJ3nJJoiTY3ng
uR42yC1TE9QQAeBWg+e0ECZW5OiOP3r2adIgzNQRQykCk3IiZI66rqRm19uMwhXzgSMdzNRNhlfG
zJYSkwjBSXBC7n/N+wFRjTnv9N+sXPNoxf1S/JrwGPbWwPTIuZp+6D6UjMb613k5dic/eLzjRa3x
aHZs7s29tSgYS3f0rVVsGsj4eG7m+UDEV0N2IEdZ/4TpWZq6hgrqlkE56JsK8zCj1XDOc1A4Pnjj
baQZmhHHVpslgArcLTg+r16s7L5EdE83cBuXVwHiSyoMS7MCxSU+3cztpTKeFW6HiWCSQ96+sJYu
Sixx+kI1/+myuat4Ts8+r/3CImV5DiKMwSjT5R9TIAl8Z4P2J4hDlNVo96sNHNhEmHxUvmXG0yH/
OAOjRupBvcV7rGBOR6kLqCDorFzk5mirqV3m5X7GsCqlmxCYzcRGrCHgB6fo510jvRPlb1AJF8N5
EkzpqR2qrC7if7WfI+O6ukiEnij+4NJqMBjXVU0/u66cZ7FxWB8DwXBV7XyMVnCVW6RwE+o7U0Yi
qyPq4dY3smyrau0euVyoh8cpGTdpnBHibnyK2VOqI0BPqm+G9pbyZRv8jj5PpFX+8cvLyrwWsmE9
3Et4focPnR8jJ1lzYpAK0aqJW6GwSdQaXqlEG4P9ErqZQKvgfZkTEdmDvNWIiWIgb6tfCzG8eKfp
s4BiP6lom9XeE4cIZ1BMYi2ZNfJ4NdTXyK+uAf8rg7SYNcjwdl9K0cYy0gfHaiIyWbCI8E9xH0Ff
MdAv0u+JJz7DU9ZjTNtbMReBTrjqAGLG+A4xTlLJuOmH357gguQjlPxjjSChTKsPRyv+c0yEhMNG
K3P6rEkX8q1Dnl6h6bl79Gjy0rQ/ixqH5D4NeI/6r3AtsTC3QUBIiUn2DOAnGFdzLMvO80d/KbAe
TX0JaBuQQejpSuGcEVlJCGWGgfDs36Z6CXdQo6FjqTAw2D9okP4zHqKKEwLGDO4OXlqK3IHEtma6
AnQi/OW1E7prUdITgZU0NhAQDzssRCKW0+ZmMm4knfbsHW3TcqPkxQPyZKGS5D2uiCbQM9EzobIs
R8M2sQyCZ8ne0f/56mm6xA+7XPA/Ld0jGcclrXeWhnZVwx2UcXSdiBHvuWlKwXCg6kNR1V7xkrIC
leQKhdp2AJtukPQ3Yyz08UNJkWg1r+XuqOK4aq1dQXyMb/FcoJxNxi+wVr5KR1+DAvB0FRqhUiA2
YXUPM1gnWrngMfl16WIBstddg6dZmZ/ovMFfFX0+NPbdJ2NVDVbDdMrV4Wpa+Sq3mfmkgkzbxZTe
+ugxaXckAfh7jNoh86W+pMaGXlTTutR2t2rgAGV91QZHhhv8sxyJ//u0deeD6DoPlSAqUHIEx2FA
eh3DQmsrvs/Qwmg/vBRfEKAbSt65MOEwHln5U2WoPa6CkxOvwjYUE3Z9SfbVLar2JeGRrbbkKBwS
iuHlbyvF07FKkWxlR+EQFddnY4crIhO7Mic9aS+ecadw9jrTTELoXj1+B/273qo6nUWwpIhE0UfL
pM7giY7qam0J2/j0zWqVkBQvNngR2vi/f59nQMPrnItFeOmrs96rSxlhY1iRXBxuGgpmqmpAyOVf
ESRXBWmK5m9hOcSS6dpltG3LHXpqT/EyZ+1W+sZq2NYR0b/zvqSMa2JvGS0mc3nwSrN6ZYpyV/Xx
m3irRSc3bl3e7foqYE5xpQ/FkTRPcgZJyYluwmChwbyp8aPI9o3w5kuxfFHz9sxpZFT3Ebj4PzAW
NxLzQTg6DDpk8mLMLYYawPLfaLxi2JBQ9A6EE/mW4NxTQWRZ1fzkSfllBVR/JjCtMn1omIKFUkLn
REKrTSrdfiILrzYH/MfrVhlvgV+/Dyrr0vSGM75vbdgHUY396Uc/wPq2haqmtoPOrXCqRuQrVnN/
hkjdWm2wbsxtjIstSc5F+q5yfTkZawxgNFkoSiS955z48fzV9s/UApz/VcKNUT0y9S0Z4I1r8rry
d6xVFv0wOU+EYGEYqgQm1A7FviVuxXcrsPPxFyAtn6gj4oIRDKwV/HTEH2LgvEdtyApP0Z32sGOk
2SHjZ+Ze2+kzcYZTjLvrhH2/xV/PIR0fDdJdxSc/oYD37PrWkYzLf2UciAw6FHvTIX2YszU/DROE
BD28ZAvn2k1W8TL2m4SfVCNoEoDOwedAa8IxIXo6BYUWC3DH+x8ZBDcQijLe/bTYGz3/ePEQgJK4
h0oI/9RUd05tbURAi7Lj9Z4LalsLSt08wYjw19Jx2oppru1RyqG3Ghq8yFFLTAPKU5LFJ32bJf8w
bai4Cmr/vXeard4R4oH1j5eYs4UhDgPR2monUadM8+9WYeuyS2lP/r/ZPDvbOejsyihzqpJYs7sJ
XYumM9VWQXZpZ8xP81slSVsurx2wiIAc1lI3b1pEVLKNvWRUH/YQUEOCyXG6RpA+08Arx62dkKCF
x8dGyBRU9ymI746c7aM82WC6R7vTAHUlS4tGx5EWX6VDi4t8Y8Zw64Mj1g0pSiqqpYLi4pBAKupx
GBqF7sq2nrT1OPXKD15k8UDZNLYufIxEjZKqvc8L0u1Q77E/sPlQIURjqy/j8YNUxY+imC0+bnu5
MjcOti+2Q13/gJgT8vrwReFvbe4UmgS1U8E1RxIqjVddsw+crbHTt6VYhIDI2g8+3oF4JHYh4eZs
yMe1tYMv7fjT0uEVs8x1GMmg+3LS+bubYcsckd06iG/4cjYABPeA1yiDC68d/JwQMDEIOY1EwIr6
MSSbRDR8jgMZS235FjSkrwgYemZLK9Njpp90mLDZKZCEBEA9Xk6iC683uo9VX98RCOglS3XxmCn/
0zZ10/PEddzXBGcjmhHLZkVNB/IAs+uX8ZwTE/otZxzNlCrY0UedvRnVYZi/CTkOWs9nF0xx6HMY
kkSBp4sMRrRcoZiwOfkRMNfSw+BK7RRqdQZ6G8jsUptxV1trywyutKehgNe8Fj0/2yxCV7Y8VXkI
FMeOECpDrFB0hZ8oKfp1JhPlN8xb06GWPNi36WZIs69AfhBHGdMmxU9dEGNH2G1J2vswCwPbeQKf
L5DBMrqw+yY34jU8qOZHbVEKFOmele3GOvNUJ98GJh0NtFtYN9F/QU4Z6YhTa2yN5VSHex0p/xJa
aF2i2BncMKB0zqd9hMs4dKb3nK9PiYnwk+VxraVkDHsFmQ+ZM/735PbZSExp/qbRHEkWoOOlYQ5M
T6gHuZRmFByTcAWJtS0STkVH7zdWaOymym3+xSU989yxxNOp9SpFvJE4R6N36ZJDNqRSdJmc+xXN
YHLyUkjHk8HUmJNHxV+bRICYVX0pus+WeZtQGbXCmm6WgRiSPmMlQwAwur1PO0IdrDXtHYlrlYKt
8kgqpC9EyiXzq5Mlt54K8xFN+7i7NYiaJ8O1s/k6F/LB+mv6DlMPmyJx/e0KEmwZ1AZUUPmh3QUT
zlPHuw6JA2RNJnf3GfasZYrK5EGWaIlvHcPe4BNJW6hkV0IVcog7/x3imnYziO9k2ibDeF3HJ5KF
TZwOR5W/gnUtfOI/18rooNJ2N8KJD+w0MKksLLiMuKKYYcYGP0QfuZNL8Yrjv5EjG6Bfi0xPG5tl
6VOJiIcOkJCwg54bmhEGCbTanOpYXaqILrr8NtH3KYAI9OFeFJBSuEy7U4w6txmZsQCR+6+ZrAEi
B4T7otNwZnolQ5WY2S3ZWeM2nIABIvImcqwz7RVr2kaoEiJeV9tl3u2daOU7qCjs2NkgeNdbV4TI
llxnIFNRzzaHxmeS/gQWQjjPOra9bjwgNuYPNKAN+pUfGquUPZtJhjgQxOtzR2g9VaEANvjDmXg0
ML96RgvBtFwZvwllAzHvwADjGeGTRSpAmwWSOafSNjY5jjj7iVjBgOIOVr6U2QoSlaVWwGR2dg/Q
KgLqL7KLbD8BVsnlWfl6em0LmRGJTKH5VwAzEBrwKAr6fWIq1WltNYideyKmwBHblshOZ3JFXJca
Y64kcDhx7iBmCGMGZ5/hNmFnkpH0IpVbWjBBMqCEeKq4O6Cz70Hy5HPmVJfgYspVxmkWdsjxinYV
DNmts6zDVPVIBkhpw3eUh5sajxbRyOL6E73g4ietmcIp51o5NlVAFlWGVClYm3zSicYLjw6ncaN7
AkML+LHQbOVAPgFbbYEgl8dpwNTLwR+gEchGSjsV4uR72tjDBQx8g0pQbA0+YIKBau0/2JJdqUB1
LOecePWw4shLtDvR7uBPI0oEHbO0La/FBtmAuhA34ErthSR/qv+MxNmQSincfMvyVZf7AU5VBueu
aaaQMMdRIo+PUNsG2tlvpoMh7hzWDibsHsUrVSbEyx2VFpN+CmjJEN+2x0E76ryE+Gv5JDRy4jUj
WasKjlzlrwUuUsISUpqcI+lJ0XKrXnO6EcBh+Hm4YiOkNViZfJYKY2kqkiv+BD4QtQJMXqADYtlQ
jL9K3lrkoohtDqAKbofpfbyBg9R0P1Rj74UhtAqvCmTfImucRZJCVyA3s1DOZL8qKy2TvoMotKWz
E/GZfyC32Mab29SkN3b6OuqICwTO+P/PtFSKZQZpFLFKa6IpY3EIm++yuDRqdnfgUhdt809XDvaI
1VGXAohvB1zqDidC6sM5d7i4cGRItX9o8Dqizv9T8j0xpQTzGEQzXExlAXVnqRPSGA+1OqjUevpx
iJJSeeV4TurwU3WYmbuN5Azs6DbusWDX+dZWNaaL2tKuCDpe0IQEFg6nkwbSCQtNqnr1n4T+DFTt
3DhgXqfAUjfiAkDEkbCQmqC5LGYS+V/DtQGy66LWdayZkPCnuUvGV+Q8Sgc3IKxe/RZZtZf56rbP
T3HKQ+AU1wk6lu2jC8nsJuW9ROXOjkj+GWoFl7AMdgZUmQqmRvbxEtaOAP9pwlvPuoMjrrkkVK5g
p/Kpiqs3PvQsB1DByzf43gzpQQ0coJH/A6dEsiJXsk8gWrgEm1QJZwi1cq8wQwN0OBypBGUs2xw+
2vlwoodg2VRkmyXMFLwfb0NEtHLLXoBwMfjXEnoM0C6WTqPdNcrG13aENyyKY+XfK/tghdVFQLeI
weQAuyzPNTijhqvDb98TinGscu0wqgcj+VHrYNohLGGZKqqO7aRCbMzdDYxCDQ79cEP6DcYpDnW+
8pUc/UQ4PmUIi5TxYNVvUYed6i1Rui7Y3QrNhFvxw8AzraRFsOcLXAA3ruYtMOAWU+ZOc7UNWf2u
tGDSxZZhc6ws+rP6QX7B2C/X/TvPXpDtupf6xwPUEKF04g6ZPOWSHpUfpLjr4IaYcZNu/SNfjEcI
vdeufS9czo/qiCPiSrzr3tg0x8zDzP9bEx7IWwQqux23xqF5So/qCe1P2MKi2fZHjBtLeM93+8u4
TWfzTX3rPpHFRw4vBKI/j9KKSb9Qd5BPVFEiq3E1gL1fMBA9Ir0EL5yLQaQtl1K2jxWvGfZ+dChm
k/wYnwud8Tk/q8ObCHM0A+BplhAuIonp1GLLkk3GYPvExsM1+WUBaE3FezC88ef56Re+AZq0ktCl
GjrNfivlT6tvOmtlDLuyQJKQfZJY3n2al8SrXDgcckIX2lU/4yty0Qi7xKq7MARu84nC5Mdamdtw
jVhiBa/rInlZoA1bUXx7tC/lYxag/LXCy6yFX8FA7uS6CImaWdPpYZQuYDrs+Xtc4uxbIFiZ+6V+
T7+aU3nRP3pzpRCzPu2LDPn1JqSgKkcj7oKMGSriCReDKK6swTMoAb8H/kEZ1qRxIyjKEUe4xeK7
WoZu7mJnXxBtvyDUbRFQSsgyyta14D+MDdnfbkcqF58dqjXA+zVPihFxo3nFjQds116q03RP3+OL
84+yu4AoRHXRvZBxalvzBBcHHZKd1X3vMf2UT35RZOuWhNeFzRfVRvwhf+e78mr8lk/1O3N5s7/D
q3nirUNHJ4BPcteItRLCQSRhxNTwTrhOsTWKrVNsLGJAaZ8K4N+ZppbaSXeDreY1B6iAigSfdRDs
y+CKWnWmvSUjURYl1TY21022zgsv0vBdsFK5pB816aEJTn257+WzLx0r/SA3CIO3iuqVNOumB5v5
mWmT9rHQy5Vt024mcfIJGJysmD9GVdPxpmyJTXOtHAG18dFIDDjtkiR9CE9AyQrx00yn1yL6QdPC
qqx/yocicNsrEeC/3cM8ORvmp/ksP+WbdbB+BLJ/1r+jeR3ORIYg8GbRqiHPgFXDejsgxkHSrtEG
aaR88Yt+331Y39GTfQiC8hMzJAM97VVEwzxpU7qoFyz87rRnsBo2k4vauVmjXlw1LsWNuHS2WER7
coA5n4k0fVXjnpLnLUUaq49p/XgxpLufJEUCoazwWMt7C4AK3a1HRGS0sBdIWbQlkawnHkz5bv7V
H8gCb6b08j+rbX5D2IvYBrvHSrtW1xJfb0PW2AGVyX04Bvfqq2dRX2NqxP52sZiM4kW4STzrD2mi
q4H6PDqv3BoUxKyKTbMjM+xvJgacUVXz9WdxCo++s9Kf/ioB3VoxYnX9H9T30l6FNKuE8cUMkVMo
jOS47FCriT494cHKOYUpUV2DwqTQOwYsbIfdIBlx+8Gx4VBY5JwfwE1NEG6x6U7cUOlAGOBCOD8G
XKvOHXkwCYcCchK3UNX/SyOmGsLSqyoQk75lMD1MbJ9vw7R1jJs/e3oI1Wa85fNbE5/78T2lr7wh
zcxPGcGG09RsaqjBct23F5ZsYllZVDEoC6C62Yvw9uIycPLzMKBrZKTK95r1JTagBlx6+EsafeeP
ziGh4Jt5TIubbd7eLOyVgMcCyclfoIFMseFIiOn7JK9sq7qFjCRyXrjc0+RhqEboTT3Czm8/etTq
Q1VfLRZrVDLAA4sQLIkw/LWMa09E9jkmjVUQv0Dsox4RBP0rC2UrbWmMmbKzi1rPDEvi3wk+sD0I
c8y6KrIthnCpS1xUPIDt/FubSj6KEVmkPDNedkyyvUYtBXU7DUwy+1hTPfj7mDtBTfasY1F3FZZ2
jgpxcZfOq0Oe2B4QOzsXi9/fuNBFSw4P4bAQjbhjFjXwVMcL2ZEWVsbXChNwCQ6iuSr1T9mPWBKs
Grbs4sf/BJkgZsUs+emgqDBYS8DdGiV5/lvLRURYRbN1ouiYXUbsukLWGJbgO+GPIm3gXYAzV32j
0t70l2KgAMdWgMzJr1z2ZEhpwXKipZRPCTZU6uCzACg4Lke8c0FC8ilfGLklU4fQJfVsNhmxmqCi
ZGirJkLv0eymusvLZlPbREcPNAGehniv2x21Irz7KS4usggJw2SwlZF5RZXE04tkn3AAB90UmM4Y
MuhEN7MVOtgjtHQoTlyJcgysoNAQSKnVSr7QEafapFOaO8FpuHQw1XAPliHqHZItlRNWS8bw0Qk+
dbTVgXos55OJayMZKRiWPhRZ2YoCMkBu2oFN1zLjtYq23S9OKi32+rJTt8Adcz/z2YLWPixMyL3p
bJz2P8dkhfudYhB+laFBWpD8AuANjUsKygKYTi1fcwu/SY5afK6O4qMK9Ef7zTaHMECDC21L+Bly
akwCdqQ/H5qGjZAFs6at4gOY2iHhKumhws2l2dMAwLbMw4GKmIWC6kFOj5b199aypRg+xBnpTjHC
I94M3g8AqBjTvkmWXX4TFNA43cYm2IC89tYft+igYtDt+Uf1fzFfYZfRDiIv2vq97COvOBWgFUb8
UpVPfJ5kX2PJpZNbMs4dH7GpXxviN4X3ibqQCVuL4xCOyHLH/EzR+0a1mrcAMgMJ+fQvALfN4k9H
sIGojleZdh2QsgdvAUpeYPr6PnD9lGlHFfapNDw7/fefnSfIVzrJ3NhYkWaApgVBjK8VZDr9bujR
GMKtPp2j7Ed5V2qEa1uNst7kKAFQy5PtEV/TmJe0e0vBuREsi4A3g2IKhlZtSZqManVQuIviZvI9
EfawSIA9+4JHvR+hm/bxwN6pAv3S+MfxFPM2s432DMITMoNs3JIPkbJqifdRTNMaj6buFeiujAIy
sUamRBh0VOzqrn6j1Ww/Yfi1ZmmPgtMVPsCsi1fi/9dEuOtzrNcTb4DTG2cbuX5d/JHoksY5wxNY
Nl6kO94wML1vWh8WIUBExZAKZTjT+hXvpzyCUSYBMP9q/AeGIj84FzpxLtX3oODkLdulIkkXVH2E
oMlI4ebDZICRoZ2NViSJdBWqAgwt4E5hwoEZkqOQ3Xp8EuOe10vAoxj74UtIYkGMYSLxrnfRBE8o
I14Zr2jH+XE5BmrA/dx45jxcKb0QyXaKD71zasmo7rS/CLLXl+lw178TEAhFijwipPtu3bJqaYRA
6wRtaCUZg7G1rnVjCdzPqUPxHhRxcEL0shLlQjZGnqKgcIUvQyALxE5RBaqHpzZnoYAimxOWrfKt
SWR+ZInn9IQkAPqR+Nx8P3KtUmMFuDQnfG0A/7yaM0+kz/9VTeJPghsrH4ynWcP2p+MBLQaHh8w+
IA4mg7Q80Sb3X4Oi+pJstEJmuLX5Y4cJlRh5MM2suTNxhFXN72rMa1UGQKnKBT+uE1zlli7c7dBJ
OEuBv5XypZoQ+HxdEQxstAkjQH79o+zkNeWHHnoVQc6LczYEN+9xc3MzmSxgAPOT/YLNUIHMlega
0egVvsQXCEllA1QZCDOpsp3IDVbDc2s1t5nvm4GpQXGdN7ObRzeRKUQ5uf0vmbl4jjH9VVSCdpol
ukdpOZZ2TYzgrh3IZ6U77o+Wz6Qh/7ix90ZXrJqedXd6ZuTvOyolLerKHjrXThrP1GgOCP5LydWm
75rfQqyvebgOGlhtQ+MLBpfjhhdAuT+cAga1FDHJUOd74R0y5nwz2LATimfAC6bwLYFj8dXE+zn6
EwGNxj/y8QhXZZcEILJCUq9URj+mqLJTCHsIvIpMh6ulGcuBAvRMGSEbv4b2R5lzUvpQKTtATSCz
zF9EZC0a2GuNkUSiEKZWq002S0cS1uOK0DiO6XYHnvKfPKgbdwoVeVwj/OyKDc68McfPuTbPpkqX
Fm8bzSPBImB8LKxxU+P3EijeYEO9lusmzyiIeOmcNSlMMtHTI191ZBJV3NKFQiU4hgzEd2fpNJQf
RJZxv5Ljoe0MBH8qHZ1+YSzzWP8vvq5kuBZ61DJ5iH93x68QA1zK/UOdKUrRlir2TFRkcpXQr0K/
c2dvypItEVxnUFllihBx91uLG5RgNp3ZMXTQQyZvxsrOAnfudNdC55XY2CDQfKfxsNaahL7ubOXk
4Xt0aSuCfwniIBi8tO8Wn2gx3ocupFyIkDnEScgBgfJFFIkI0koTbBayjkPj5ShrFdVxNfCgUqql
T2AM6F2NSF3wh/ITRosZYbSFHDjTKdEK0fFOH/ybj/HUYTx5+fUvGEYXmB+SSRtHkZM6Fnhl8JTV
EP6AIkf8HNlYk+Nb7lSFSZ3UmCFg9j+18m9qPSv7PhjfdJZgEWld0/koSWmSzPCE6Muh+dThe+lg
T+naIBJ4TZKNDw3TyjIHcbg2/e8q+zcz8ujZmyqCsOrfaSRwi18x4iTNAVFw2XkB5CSVBThNmZqm
8pLqgFMhHymJvB/iqa8SgODpKI3ktpW0fMXJrzJByZJa6k8MdnxslCIuUIwmZL2jvGvwp2DW7UqS
JsCIFKB6seqC0IWzvgr0qy0/++mP4vm13OYUY7A1kT0nnnGQSKSsGg32Wpni8r+1pMya0r9akT5i
VtuSMCJMFbuZFZG+nKH84bUh9FFFaRVwTN51u1qD0nIlOwbYBYn8Q6ViQoc3L64ZxXeGdVRz+9pz
hxiZeokYXZT8aIeMsuaHKqp4hWMHV1WiFlsTuS7PHe8qCQ4+s6fhrGViGIg/cyWr2VQhSyxqHRsA
YrTOA3ZYs/61hhq7HQmrfv6vXlE7gnMfnbNmbpDinwTzV0W3zkhcixpbvYCYMtNVZA+8a3RgBmQk
CGgn8caopstIyHoIIWjjlnxEBvNxq1caGwyae4WQvKfIZ4LCcRwV5I+0IyzSXblLmLrRflIOwIW1
rLysvKXYZvkAZtDwCgGMEG0wbik0lkt0oyOXCZxbNGs7GT9X2nacdv5mpv8p9p85TuwRX2EvEsXQ
TCXYrGWle6shVhX9M8Z7wGdP7xpHz9jD6AbmmYyMjAudXYPEFMTnO6zGvHsW3yKsLbe6GYN4ggKq
monyTyEcigkhQJaBAIGo8JzEI8Q5osykCK8jkn0mX1+hVVXdNd1waTKJnhjK0I1jxlfdQG5kLxMM
IUI3FM/DoeUwC30ZMZQDEdJz2DEFotIQ9BW95/jWIzIy+AviRHJ2Kb1u4leXGwpJ2bxfSfKysV4S
YjdoBqQ5NxGvSm+hROg3/FpyeEOhMWvtmh8hCTgqxxHXOIlV8Tet3swuBBVZmosgzGBeZpMUB5FO
N948lnz3wQ6ibWn195hTGne9XZieonE4kldrhhtHB1O01yXZ/KacfDZsdHX93YCooNVr6BiZ/yzu
575/+XLpNc4LfpWJaQhyvPHfFJRmaA8j6zkZP5EUgnsh9Zlo8wIUGnOKp5iA9KU8DYsIuKzrHLds
S9ID+euQw1YMXv7Xk0nfoN6aoC86Tn6cgNIo5KfdRsvTjVVNm1wdEfWnXoKiwirDX9Jveutq2c+o
uyUtKujeNbTqKK4JXkC+OrnCfM5vqWCp8FF5oiibypchk31oQDWCnVd9Q8J1sRQXVcGLk1P0PE7p
XgJk4EN0hDSWMnn4GbsnOPYekxMF9O0UD4xsFR1hBbOFOLh4JBV9uExZ52bxd8R1h/i3VkiYQgzY
NF9BywnoNOcxA/yJd1NDv1RyD6KrEJaK10QO4M75zwEUGCeTxXPCd9XpMobQowZ+wcCRGNDX/gel
4B5BTSu66hKsTUZjEeHP0pfWO7WkAy3P0XsTXsCua2JEUjEDxZN6IGCNs4+/1njCxwWHJc6AvDPf
uPgHFGhnq8bBIdcnUzO82l5rdXhSfWkLD1Sj1Baae9HXPtxtiLGp+vNBNtuIhJFa2fqIAC2o+lhd
K3NHixKrPCJaKO6Vknyr5Ukfb6KukSBEWdM9Tly0dXdEUkm9rKPJLftmrVEqrMbclYa6FVIfeiZp
QKO2mrChT4IaTiraKFn6zekdr6MbAI+I2kL3zVcd8AeK96LTSdOlWVv3/wa2wTYLn6lMOCmMIeL4
MQvX/0fSee02riVR9IsIMIdXBYqKzvGFsNvXzDnz62eVB5g73eigliiyTtWuHUaKG8eXy0JJxd9u
RB6FPxiGuez1ZmdEO6QDsWAr0CHQ4Pdo1eAwEnq1H13tLqaEAYXX7MsckEHOyxA1JZ7+zAZh7dLL
7jH3xBqMnYwZXxZGhWzI9jVLipYlmTWzsADrKu1vUMq02M5UxrLAXKd87O038y2l2uk08xEor5oR
FzqFxwpJKvf8d84Sp9OtLSbbzFh/H9mcMGOwGdfqFGMQutiMrASrPMVsRXPj1QjxJSMERGJWiFsc
41OJmUqMBBYtiKrTCyO74WZeG3biYLqt6p6TwsInTEnuYvD8EEc8yOL6y1A5D0x+BeltSPlwIp9X
aspq3Xmpgm9U+m/Mo7dL1aePSQk+PM3qh8oQPYclBC8o8FV2tgv1hD9ZzWP2d8hEERsDkI1dROeL
9JW6wMbNEEUBPsHD8FjiSElI2t9jIY9IDFhCA5vy9Mf6qYXAKSw96VeEYdqqJxkO+jymv3Dz89S+
I0yAi/qjd5i5tkyIeIlcQocgOQ1NdWczShanaFL2eQN1wt4T6owFQcXo3F3h1M46GXcGvirwaDAL
cbFZhg+Dw/Whq9n1K6MNpNUCLMXW+EQIwXkogKDqUudxMevnzPo3KSyV87an307XnbIcaVE+zLa5
RhFp7nhtGylgRYRVKo2B/iB9FpdYDgwjVBBev8WOewybB9v9LZiEB8JC2FRPCyoq/T5zPgvaKh48
xFokCDX1YSY8oTefG8gKdlXdc8Z2wNLcvZrXB+jTj0LBndePJiP0pcStNuP+umPDmqJxhex/obF3
20PlXIEfawSIHAJU+tEcgboYzxTkQLiz0XOFcy8AhzvoB/Ej5WVXZyA5mcwUhwUkfrLFZKLGZHdj
E1hOgHaVPxT2S8RqyACbo0/DtukSYoSQQLeRIlmriS/JfAaWQ2M931vJVT4XfhTHrDaP5jQFUVHB
Br3lEece3OoCHheZFfuZttmOiOhkJRJB5WVjTLKwbB4NUNHstWA6oSHtnJj4FeDtltkBDyxY9VPr
bNFwgb2QHegyRtDRZZCtSlMh1ZyZhqIFSFAX54KWr/PSd4vlnHCOY7G6w9xg5gF3i/RepSnFgUrL
X9U0INUwQZXTC1OEZ7Yu7hSOidojjB03GKZyPGshU6TsyskmD0btU5icRGZh2MDub2afqKC5g14I
30v7jLBVgpp6lGufisAQNUzjfSU6cLDWb6HUWdw16EtOqH0GQkWi+Q7cuzPrc9Kr//JihDv6auKq
TK2kCOz0ISHxA9f1v9BPYhJJSWXL502YslYQbstT17ssBcatV945ugS763/li2KC+822LMJz3R0r
NRidk2nfj3WLhdB/WT3u8FcBWbbxAvbzha1aHwU5jhjiI8Wgp3T3/M8bw900lOcWFIl6KeTXCNk7
DrEZOjDu/oQRwcY8hkEKpHwzvkoRToFVsS/qmGnDhgqMLoDwCTXhcDMoMCltKyrMGXqUXf/L8G5T
EM6hrxiebIh9C/Ujcnis0VLXX031wK0uk8gKGx9royN6lZo44pHgUGe5SOIEtISRhV5j7bQ03taF
dqjbEaVgRw2+FZRg+gPxxlkqVAYsFQoMwUOSYghC5284tDy/4/oNcQxwxvOjyYAzRcY2OCM3f84H
LW22JDiSjA7JNwwMtfvgsQicG+hsEtaCt04MUhyzFjr0Crmmprexx9c8B6Nj0T1iR3zR2pRrTBIY
/BI4NXryO6sM5lwuW4YjEzo5UREKa1m5UblpMuG0IFgCNdRZE8CclNoprSxrEhVAgzemICtKuuNH
DpcgDp/zOzw4pvZVsU+iSoCQI6eb5bL9gn9arYfRwa4VW8J6fkUH4NM6C0bIW/Vm2NjYYkB64AFU
uP0edRuuHUykfOV+002cFCEmpEQnstDhYC5T1hdusltxAQLbDcc9QUm0e+FKxxE/esUDHlY8mpvU
ajGggvwB09vQq4e+PUcH2hmTjC7QxIHN3vSedsi1DNK7SdBJuHohJcE7DAXUa55VHXm5KOH6pjik
IQyeEuP65E+ahg8FEbo4D9brQcxiUrsnA49xgKfDS8KdDEgd8iZPvBnJ3gOJrnvFn8Zya2B6loNI
9NUvokK5nKxurpVNKQDwaemsXdDLcptk/VnFsm4FggK4o3AIqmKfhgGP8wVfxdbEA5l1JTCc2nd3
cjpKmczpEfP5paRtScFcHZobvk/dXvf9/F1Pv6IBg9njAPaJjVRcaCLw2ulI3Ffd3M/gZgzf6BlW
91PH0cajYwwH99Cu4xF00n2jTgTx8k2X2ysMFRbMGKirYphhXlf3W5lR5ZUkwFg5Fc0HNOiNLzF9
4rDdOZEuYQ9+RbVM8YSYf3mO+N4iw720oHpd3Z4yhtiS0tXzgcLO8NF7TkAFpn5N6OTiRw7wF276
jocZzFM+o1wGaeAG2LT0swKzZDUcM3gq8ljTvQkDPre6/bg0d5FmUkCgJ4CHta1fcjM7lMcYnIFc
EOoKHfESYovOSD+Cqbf/6SZPEOx+xJFgjjI3DJGfamBGfOVJ9V+1Krh0KdjnsTEeK7p/C3qyJdF1
YGrgS0iF5LHTMc7kAjbtNR5R1cM7mMk5OY8gQJn3RoIS9JXV72f3oIzw3BT51zzaUH5wmV7XhrV0
iIX2fEOcvct08gdm75yh7W309pbTjLqcfBIJytjEJVKnDpnWN+1oXKLk40bR1IF99HIG15CLFqGY
YojfSb/exNNjGtdXM/qOw+SMBRhX37pYBKP/oSuMvqF2rzuwY2Wt1mFEQwAde9SQt2aFX8L7iZLn
IVF9Zn3RG43AQXQtExe6a4IFp7pQUlc/ohBhmZceFGfCFCnaKMmbZOjivJvHE4VYwbkVpSHHK8tM
YcVXefp3kDGny4cTaeusrE+F5DgMbKEwnzQY/efjimB6gQGs9RPBMMVmWREKF09yNstE5n3BN0WF
9JSAJ+ocBBRa8Y9gukSSdV3JZ7ERKMiFQuk7Qb4u6PqioiQ7F1Ryrp/Ezkol8szBxUE9uMwzvOhI
Heo/a+tL5jw5s1LLOLA5Xdn6u7CZivo/B8uJfrDQU8+B2p5csdBJrvHCTrBwfS+3b4toiSkGBpql
lJkGee5SOC91OsGZEK9RnPsZhVjkTnoAjJv3zdFqcEVxsTXuudG66JLrH2uDeRDku5mGvehhTjfY
5Au9SksDwEjERCWBPN4GfNO3K/hQRPutD4YnqdkvzfApb19muZDGeS7QhzJiTQkpp5WBGvbR8Wji
kslfZvUgT66FtN499zTwuAM+wbdAeginuKwuujHtq/zWMzdP2J2qhRiLIgXMZ7x8uv5lyUtGOzxT
SPeaEXthNJSuL6n+WWpw2cFl8spFnToieaQ/g6AT3yexSLE+ZAz/63bNR+wuDgVwkD0Y27oGNlcX
jjhlR6VMvFcp/x7gWVx7G23hv/IB42jqwJexGkdDJQK33RlNE6hK8qLn7tWa8vOyzBRhMBX9dVnW
nQ35yQYtF4sRXOdZBWa7qmLsAHi2KhLOYS4Y+nZhX4+3NoZFlxbSnEBxaeM9iEaWUtmbGFfor2x3
bUU/6S7zNR24A1A+TtREW9bqBpvcgWTjjud+2YDV6sVjyBeIiYi0sW34YQ7V3yHiNOYz15/Y8Ncp
9jj8iRxm10JTRn200eFb5b81fe7Lo57Pd0m/7IV96RYvLUIbsf9RR+u1gk2T+Rar1RTX1ok5t+KY
IjZjBrHmoRXFBH5UMXVbps3UyS8LAu+ORa7FbSZHVGdLl13s0uyX57TW8XocadZfmSqkv+CoaoA3
LJPIUsTPlsPmmpBGtIl0gXoV3hI6M7kGiiPdE1kKuPApHijZxuy/51HfE34r3ZAFM2BSOGed4RC1
MNDgjFtwJtRPHaeL2lD+66P+FMYTaHnyvSZYN7NsddQ7eW6GsvHZuKU6xjE26aNs5OXNydEuJGE5
9LlZRqjT4rgvGNy6eAh4M4DZu1Bn1zlJLBsuT0Cvq0fiIvAnSKUNrqdZ7MwGkE73rcPLpWncK2Ai
04tPfrGQEkWoXx0czP0GHbE0GVVUodYe9g4S6ShUmevY+RNF7i3SxHU8DdQx1FU9fzyGM2yrgY08
YOYuia3syJ5/5V3WE+MwmULjeD/AkfHSa80lLD386+fqiNpV9FhIP3mHzhiYBhmwPGrCRugvJSK9
KyYkZwNWrIc/uRgSYAN+ALXBMTl8N0Wq3akc3VxHJLhp3uMW+lVkA5E9/H36Lw6XyWzYwvyHz3EO
iqthsJSlqKeAnzpOJvYvjOIDct+1muhu4YU2/zAQuWU407nk0Brg8znj1DTpIPjhyY20+xF+g+pB
wHTcxDeATJWUA4VS7G1NTcIeOQf7zyyfT1H/ETOTefW0leo9Nv8JXx3USs6KpKHzztsksFMeCmwH
nyKFlBjNz0OAw1gYlNmv6IMSo8T5gHSTawZZHvcQGlxC0uLfrk8BwSmdCFTlbEuUi1ddpUVQ2ozV
8StIH82P9LiGEYwoSjB6MZ1AhTHC7V2nHUIYHtWFjX//xZmFD76iVFfPyh4jlyQz4iQtETpI98Ch
sJOlwEC75vKBWJ+EKul1GRRbGrVYqY4qVHnpX4qxC3gOWf5Q8PJo5+2z6McegXvU+oFkdhOVXhvh
OawRdErrCUFiKmcc0j6rSgPgwy/4amrpzhw+hG4upwBUq7gObHyRKqY+edcu0GGMt0CHn01MFeZ+
4ax9jOtyZ40YbGHcirKAm1AQGg9bLE2OXv5LiQRLUotvj7i7vnwryk/GKYQMHF03GzRVduzT+iH7
eI3qN6zezuwhdU0MBFiiqgasiZ1iQL7qQ7jCcL+ZYito9Rbm89CNh3C948iR6EBjJogKpURnM0Au
IZreONAHJE1YHJjKfNTpdtS4gQNdHVhoA4E79XrGUfKhLwrMEyb4JU74VqnGZxd6v47T17vqPaHM
0wnIWGRRKNf3FjEpyn5M7YMoVABiuKqTq/htBto8ntuKCQsyTfE4nxs6LWEFeMDcWu+8KnxYC+zP
Q622aRXzlKGFNePpe8V3JmcNDpQ5bDUDfynvO9IIbhqb3RypT6LkkusOiTGNf8eY0FKiUVOt22kV
vQsIRqyhwEdNjiFeDsdqvi8ZojgPd1Scp7/9kpf+TQxRymCb4ldPOw1wBCVFqt4whAfX8DDAdVDF
oL9o94JiVhVLX840+blI81qX7x5DSmwHzBTgyvuJn4Yp38UO7kDdN3LWBy7UGql7eW0nYYNLsFYE
qqiHV54OF8ixnbE7sK+iQwQIVsEF1uabMgfxkePXyxCBtFCNHFCW16nuL/8vG0WH+0c6oNdB24/5
goV7dvmyciM5MOikq+OY8wwCFuZAFhweXeYUm7sVDgirTbc0d1Pf7yxl9WcieRwWUyoOvDW/N4XA
EuM/vPqgc+BnTDpnjgp3oY9dazSTLtPD59S7AeLmGKzZI9hCIpbTPjq1VbiL4YzKNy/QcIhVttFg
J8VhKYtaV8dxCaPTUde3SXxr0aU6HP0JsxT794mQ3LbHGYKTCUrGqdR9/HOhFg8nc3CRfqRnp30y
icjWWULmZnyQ5ivitwZ0z7ITEgMOhUkcRiPsIw/LxWUHvrQZre+hw8RIHUCkXP3Iuk1O9cjwziCS
XeycMdSYmn7bk0cpOJzsmJiZGL1SoItJSU5IjIxM2aPKZZD+uyE43aWJFPBIjCPdYTjF+qG0qFtd
/zDp477TmLeN/iSW9rL7AwWcJsjsTX1kRzOb/z/WZ4gzivnL2aIjhbaw04nQ7UngGELFAmwzmZzN
6obko1ACOuNsat67DMuD9U1Ztzu+FToQehKkNK/k+jbCa/JnxJchkpHkl2i/KYdA1r3gcLbOb2xn
1BW4nZctHW4ZcvP8JYz3E9e9cxwC4MBMfiIiS8d407LNKKd3nUwXq7mLCxtFFPYEjPCZBQiy5gFA
TsPH0cAkDCjCxTx/2k21c7+LPNqWrJ9XhxBGQNCqepkMmymj1j4dJHPrjDZuojXiJjd8c9A4SfCt
oaJNkJSTqTiZkblnClj6e5nu+wL4yw0SSDBu7YCqw6FoOj9Wkxs7KZebngFxMqadScBC58PQUasv
N0VijEt9R33kYYBcV5ZkB1Yzws5tz9yPJ9Y2Du0zM8J+dj/nbDhrBmpRnAjwIcYMDX74rwXVPouh
khnYQTTfFo0C3MPY0HfyIW14j43CY8TQvrCfo+ApADXVOm463BTIH95UY36OO/c4AA4Sd1SSy1e6
xTOk13LQgglJeMm6z+sIXNpZHczo8FDAhME9F00F8RncQT1+E041n2MLmkv34nCOh8uJp3BmdRnB
h+WLqFTtQneJbWWV5sCtrGZZDwlwqyM/YD0Op7hR7J0BPKGzJajSJ+LXMByf/84JquHKgB0hSY25
IVQb24zllqXLEXqqXzikIVOuqEQ125fOU+/zFUNFE3a8BTWkP9QoBnM/iXJooIzcMAqw02Bn5/As
YWcKBMT6WQH2acFfICWOy2Mt8leXFotz3lH0nW2MlzWHomfhbYlqboAb6xKdGIXWdhgdv2Z1M6JF
m73hrmPFl6jKfib3s2fx5Gj686h9CIIw1KlvsxUZPA2V0KecGNzm1EvEtA9hYey4i1545IbsTanf
QSs6G+pvU/90xoNLT6Ok5Hg5Lf0IJyc6Rfp1SFIy1CPDkqZDbtOG+s93LWcaP2CQz0bubGAcFo3I
O1C3cUniqNwl2bFcUACBJLW1xR2nQTsTzxEL49qqpqUmecRGlGCz+2KoSGFHO5wNK+SGCpvocGwO
mtfi/cI/3xOu45a+WywvLttY7tMCvM0jAILTtzDJ7/5yjLsU5xHUmrmKC5qfOP+UCnGMdx/Be/0L
3eHdC2TpsoT/W4vy3UiN5RYaJuQhK9KI5V6xtECLLiEtvLRhbfbpIfzCfn16m80VSSIU58E7xkyR
1W2CVY7f/4pJiAVO1+GxH2KAmzv1ufc+8C8IujpjdI/BN5pVf6sEmtPUW5TjM2CX3H+foRF49c0C
yU4BfN0ekx9GKXXCJknf4TuL7VF2EtkfX5xIfTk3lxAjowQZqvEqdYn9tx8roP/SiDM21G/8rJ3/
ywZsJD2cka3+NkO0sFQXnc74oAw/1oxhkgZ3RSJr4EWl5psBe8Qsf9R4b2FpS09gYx9kkjBf/wJl
9nV1zMC/EiIrKnya8/BzZXeSkdzu4IWoIJUW4SdZjdeuPiaefa7Yngu8kiPGFMsd7NT3I0sWbkUF
1UhNOo9EbYYaQ0r4oWn6QWlOkzH607Rvx9vchGcTpKAd6TjF7xrucfokXXerxZu/RzkLeu8FjoUf
s+lPHQEB6fF9DULWX5ubdWetoYyA0xdMlXrX37Xxesfi1qbBoQtR4R4XhAw07MhOimZgIMKKximv
NZz0ZXWoMwWA24lmg62r7ILYkox4oKSY7VnGXozoBJCAwnFToSdgF7YyjCgFUlU9OoknLs8NTz5c
5ZijV1ERHdsnWFv8OodvFVVPmt5xcvcHEESmUZNPkxhfsqqhaHsZNDXta2AWguIOa6Jimiv+9kET
XPSGcCSW2NzFujfvTZsstWSfMAMU2vJUZBFp0q8wA8aZTBek18lDKt9ofJZvQwPU7SHXhwPUwOIi
HS7Lz1EZyER47cGn5VbrPAbo+1RqLsOdWv0XPcJ0F8cWMsLvmDnnCAeG8aDx9IzJhaF+34K99hP+
aki3Ua3aLzOuhYB0ef4yrdgBkcrdL37IAeHygKln86Dj9IqLEr3cxIbmAcLinqDODZ5u1a/F25L2
ZWIDIdEFAkWH6fpWkEJLqdG1P5Fl47j7pLyERDeXxniM2+akarTGKUep51fTLCOVBYjLDE4bT/Mq
vbZcjKbEtaB1A3ntCO6ZVr9JJ6wa7V4WHgod4AGCrtieG4yAcZzve7Sw82PUoxPGwenv3LZeMp5C
ictpvymJrmYexQ17BjrgGrVp78P/B05LjdsEQ3YdLV/A/ZlSOOwVxitpSviTWOiHZye666LvTAXD
Q/RtPbeVvJX023RwjKHr6kYL1Rlva30RLbwsicC/7V47YBkD0iPrIWnVDYsEk6iG1vJtos7neDgL
R0QO0KyxztiVDdgYy81pg3QMh2E9UE7EoMNgPbOw5ktBbt1Xq321QAllgB7Un8GDQpWGNEcs3qpn
TgePF+VGj6v/bOMf3leF+t3O5gbYSx4HOYZl7dCta8AACwudczTsFe7Y4SyAAHdPye5QivxsWIEm
xBoOO7xrxOjMVMdbWLEQA5XVoJ/H4Zc8/RHAlJDX6ewWti+JsfiFCkrosJ0qiveqsS6CBEdZiDfm
HLDxHyb3sjArbTBftNK7sHogKKqabdxmm2OePI5tdYHLulsZegdLOSgF9RgWBFgrB2kzYqFDwViy
5ITFDVpDk2oebjxm7kE1jiPqVFlEdBYjQV0xWZOxDeUnGlg7jVv8/0BduOLrCKc1wjaHxlQF1EbH
vGM7DfL/HLKrLnFu4eac3WLrqJhAQypOWUNafFrNGYR0GEfRAbMcQZoyjkveIAonwR/mARVAcTYt
6C0mG1XgZk137u3VCebKX5t3FWNhVhCICwpc6QoueQJNxsMSQTEmZD852CV8E8Q0spDxkGcbM3s0
ku1Pybvtk4mBxHAvUp99iW7iqbpkR3Ia7tEtjRsKEG6038ozqzvSx1j7YP+lPKGbe3bfPaRngek/
pNvuTPXOrzC0Xszv8aU4z3f9h/PUeDd6ftXdph+ttS++0vC6Is72kVd5WABs78g8J+oohlIM5wgH
HPs8ZCectcCPjRNbDwOneZKRqnO3BjA31xy7Ow5DRJMbCwkYdw46m83aE1R3Vl9VVBuQ/19JGuqq
Oyyx5q/8RlPe32nLP64NBIS8DnLI2QFcx+KThRx9g+dhMA4aioiUfJOTuYd+wD5fjY/ONwru5+Y6
PGhBf17h7gV6dq/RQfFdQOA3A5cdkPnU1Jem/F51Jo57g4cURA527pNBr13N1zJCS3DjpmX6iDEe
9Lb6+tDHF97QNNzlNLOvoH2S4bZ5HM/GgcQ1auYWAgaeKARFFVfoxWAGPr9STFuDRpqquW3SAzqo
Gp+K3GewXQg12IQ1ifAnJdsls68hMlf9ycCIBIejPYQ7u312ln01EFJ/dl4Wi65hX38n6AtTB24I
akLNh5lTYqJKsBtumenO2gFiM+bDwLM/mvJYBeYn41aEthIDGxxaX1016IA/xg15uNc8PFsqxiy3
JiSnAU+Em29A/GDrkz4347RzzDvXBL0l9GNHHmr10q//zOVUUUZaaJIJj5d1Z77ETwrzl/jubGlX
l2gLfyklVno//6ia+9S9EQxZ4Ue2M4kNOhHV84p5Q1fu8cJh8c2CDD1zQ9Ycm69dfgdw9JGGcFDw
Dx7zT9yVsarRv3g7dnu0NYJLwSjQFQ0sO1hYZDPL79Z3ga82mnGsxitfsvyc/uwHWhAj+gJC+wqe
U13dI5LnDG3nprloeGRvhwNLo+jgfA6oV2NoSe4uiveuH74R9Ff5HOhV0D9gnMqDJ5aSUHMC7YTL
g5Ed8uanvDWgAJ2vODttDYqBb+UrKdCTHyCjtixrYRQ752h909k1MFbFvLx2gxlp6Qccm6bwy3YX
tpdkIuSgdW/VyLT/r0KJnx1poWBnMLIBU2ro9HcY0wwXXnQiieUWzmc3vDLwkwHbBbi1FB5V9Lyg
jNJ6bmnrnx3tWsj0A2TZ4ZI/dj+oaIkwQKODuwkiu63Kw3rTiGegpdyW3zFV/FgXwcLzsYvemWPp
ug5dYDwP5/W5uJEA+GOYu/SU45sPLIyrYkXk5jVRTqmyT7OAJd9wGO8zkbjoywHNylD4dM72e4MZ
Oxy1Xv/IOXCLbUax2miQ709sfnreANtRrunKfHKy05f4N//FEMr7nQ/paYD+skmeLKxUWSDvSxti
JRYIGAgc2fau3QW7PMKx2WLdyteFICvfu23hdCo4ZJIbdZie6aM5FVTAvgovaF9dOUIvlbah2dl6
ajCtb8i1Kr+8sgokJQJ0e/1vhmHMd32cHo0dPPt6p0X8QQoC/YG4NtgVjEp8ZofiwyVvwiXbo2aR
0lQDwP2M+OsmLATFSs5q5AoY376O3zETtC3Un/JRBkIGeQEuIiQG+DOoICr8kOAzanAHCySmmf9N
4W0pCWuwMcsH2854AVYQFQvCFrxFaR9d7zTXEVZl1Z69BY4Ve9SZCDXvI7hUi6scYbV8Y/ZywFau
Vt8EOeoG7yoNN+rBOhOm00y2ggyH5rDcReQZzNOxyXEVw+pWzQMlwRogQgPooDLvFLGikU5bsGRp
RYglwIsPzTvdk5iG1v3jDCkub+6T9LHOzAPYm3Sxi9M8YMVwNIoJdvsMeYXRSgM+sQDHDWyno7G7
I313Ly8mLXrEcQkqZ8poWF5VG/5RPGJ2eigLXCazg6q9pflJNmP6HPsyTUqj3BeYnWfv8sf4FcSu
e+BCjy1FwSEgVuqqat1sdm2eepzp8HtUYvDMKqamsdED6cLypPyUT8PXZI7f3ZI/460QXu1DHe9L
7wWpLy79KWfgHUgQ15F/J6wxun2N7xs6Q2BGjkU1AAVquFmPz4wV+Yh59yY7E4wc+TU8or1Hna03
kHHxG8nZz9GF1w+utuOeNtpL2T6uOL+gXNo4J+8FP3QA3J6ESF87J4fkSv8OF3EWy9vtenI9/pT7
3R3b1/TWHTV68IkQ3nb4Mtwb1q+DAzVmn4cM7k8F40eGn9V/i0iLohen+5r7Fzt6MXchjHL7MhFq
ijs1sxMzJafulVjB4/KP9Yf1ivdrP8IPOSqHDD1+doGhgQWdpcHc4Y4lfMifoVoW6212WJG+tXAE
wdnOCVFT4Jub8ZylB2sPunOzmfKzI4FzCR6CRAI8sakhZCYOeAizD9aH5W9nB224xy815859FouZ
dZcwGadcoS3uKX0wYZ5xSE4k98qhu54KGngAOh0Xpl3fP07pBQf7mdBMeFqWr1ukpByiewPHAvy+
QFlhct3ioLmwZfGQFxNc1NowfIIQ7pJ5WKEInbEVuTcAGn8haLnHimg+hsTW56piFpXaZx706YXG
ygY++g3vtNaHw8wHQSmmF59NcwdO72DXvFB6UIc9TB/csCRkZEQNorSgS95RtLDLf80+YKaRXRkd
0e3ZG5LXkiObFXs6lzrB9aTnKl9Y8GPHxxpGf8azVW73KkA+9AaLFJyWGAt0Vaq/pI/VcNJXvyYo
DCgEIR7EqGUbJhiAwTjut57+L0vNYMG8DbtNk29ecdGFYchn3SDhYwVC8Hl2KbyHMQ/W+hXhDeqH
sgfqJi9tHB5iEkfU9giOSffK2M2nhKKQo4eEo3zoo9l3JXdqsc7o8p1RIVTpN43bHVsPSp5H/+Fh
aUM/wMa2Q3TsKqiqZJvPOo8ZlbkOu1p3OdUGJZ9DQsXwP6QNXh+0rN8JT4fxbm5LbHjw3GDgSOFr
WAHh4T8qYwFWAdu5HV8FxXYnPLrsF9viABnxPKXtyl6hd2NbeUrpK224oXBMTLwHHHs449uAjtyf
MDNq+vdsKg8imqj4N0TF4Np40SR4x90mIyZ4lpAE5DNjWF/sYoaPYJw9I+c2S49mi0nyvZrCjwKL
7VCtOmAILjTt+FGoAEtcbuH3J1S6BTQnmrRjaj5N5AUCxUA/gGKEHc+EWQZr8kpwPjobgN7BBRj6
KgiCsEUCIR7l4aWmjavbZBdSO4XgAs6oYO3sphcPkEzcNrMZ69RC/wF9ex1Z6XTqfyaeGiubDKjm
L5PTv6lL94CVYtiXn+ECwJwqaN1ZOPQnjxewCvOoOPmXEARyvCCEOASCkS4zxu3KkQX6URRYDGvC
yeHlrUJ7NBkf2panRqv6a+WFJ2TetvuY1+lTBgkiUh2yEDlaihHrdNFKzPissgN9bIryMBXwnXXW
rnp/yI1qt0YLlDcdZ1rnItR400nOZGnvCorKioQoyRi1VNPny85X7ZhlGV3JXQMMDLmqm4pXy6qu
ka79U8omiMzOdzBkIoI0EFv2sKlYo8PlTAi/xFrEitrAwLtTuOomWgwO16z60mlcCaRTE8cnf/aP
dCJb0MkTQYDD+9fA7z4Nezenxa2xmTAKDS5JEQCTvJYJcaFZR8kaGuicGpwk89Dn72XinYwa9TLC
HbUab4ZINnniZJ+spA3qRV/AXNxLC/u3qvvn1KrPC0WfT1Nhi2FAl4AgjtfA4LBN+Qnjw4QMoGLp
AxnHdp1zjNASH0dMMKsi9QWZxFbPAXo6K2/26wwcox8MSH+kKD4h7b/Hq6566TCo3pgU7r9u5JQ/
GSSGEtO1V94yi/Q9QLXfHFXXdDRIGixlfroyAZm1z18hZ26467vz8qGnUIz2VDz8SFgh+vL58cSY
yC3YDfTkOM4gEat9AqhMVjMoMVkV8y4m5nR92+T7DiHrwYKY+rGSOe7jfM5Od8Sz/IxbET2X2p2k
80LthXIwgOGuKKck6NWdi20H9FawrE803mTdRw+kwZf5tcn2C0nx//KP+eLVd1QEOv+5OZnGOe15
UgKtuE75PwO2gG/Xl758Z5dDe9zN2/lpseUAr7ExhIZDrsMm1wOmPh2pUXZ2bvQPRRjMfF3kOBwn
CIbO+BUrhPQRGW/N004vGPw7mpSKZXW5xwuHJdLd2FzWgl3mPdD9xtaeCL7fJuJyFfdbu4VOiMtk
3bwn66ODLaw2+BCk4L9UOXY/MLS7kq0rli46HhSEI4M8bEcl3tTedeC2sByqIDgfAbZHD6HhvXDE
TYy+HeW5x3ZQoTUypSbg3dcSkzb9i5sHDf2cXvxUFbfO/KQxFIlmxO9x0QfDZeTctc7BxAQ6yJag
VXesztbnmPkeYeszwLuBn9Ke6C12K3nxMkyP5rb1cLKyIx+gwGJuCBR2ms4ditB2fKca4mlF+VLn
A302UzFNwXrXImzvjoV6FeCs/4ak1OVPdnWPMyKIc4F7dokiMkaL4evsYjmUvmaLRszMnpIbTklJ
kJ0gJ0tzQVe8pySQW+GSK4+bob0Z7+0vRvwEN747NvfFrUXT/ujs3Xst4NNFS3CkC+LqcF96xnEd
/4M0GqWH+BvK4VBd1v7Nmu7dCoX1T31nvUEsOpe+EThvFLFA2xHWG+hf2dncD+OuJ9nco0XejJTd
FzLIj/AeT0MwnepjeMAuIbzvAvdqck7SnOyiYIawEe8Uv/jOjzAPiJi6OAZ2m3v3SrhLET3EXWCH
e2KowXzj/WywYtq4hH0ChSNhwSYh3kwnw9iipOTS8ukZPQJcfi/GM/nm+Df7MM7Jnjqp3rZN0UxA
KtumP5ZJE08q9I6QeDCWK04ylAgVs53t1MPd2tjeE3GZkAK5wFgAsYMQR870hd8CFKrI2/tBGL0j
a4rWV4tuU/TeOv/45BjEqc3XUNzSGL/j4T1C8bqZtKvL4BlijHFIjU3+I+4WMxRAoB/2v9/x2/Kh
QO7+BXBpg3INpotxJdIo8fbTC8FUIVRWrCw3tnMYNN9sdjyCeH9hZkamDYvsZlNwViL1MS6EqMbm
Zdblk1HJ+cfbjwZIlIbn5HB9yn14jdgIbXLlxM+iKwB5josHzfY9lxDokw+9IgM8W+kec/Sy2loK
Rrv8TpDgBGYcu+nC/68yXG2s/2xEs0EY3edITf7L31OWNRh1nLgBPPcQ6eh1MT4+MIyYXzmKBGK1
AC2PuXfEz0TPD+S3IWDGBg5ZO6qzeB8ebETQ2I6J8RJy8I9sZmH5QZqgXgpvPgPvQlNNKx4kqGSO
9qnjmwXB+1HxxMRWGjgp2eInh3XyWafHhDcEBXV+mTzI+YfY2Jv4UtGobLnWzXJY3H3IhfSu4ft4
wLgPNxYgKoWVBRSuTcjtBbp3AtOiQtH2Vkf9fzSd15LjyBFFvwgR8OaVJEgCdN1sy35BsA3hvcfX
69RICoW02t2ZHppCVVbmveduaa7Uq+I72NO6yokqW2El9FPE5NwZwGnBCRPESEpnm544fB5ewyYK
xD0GnRKWEgcAFlK0guNhTfC4L8seX9N0RF6J6l5n/TNU8Z0tmtOf6WHttGemm5haaZLkAoYS/TZe
BBVoN+yZ3/vZMSvFl8YtV/b7aFsj7r7xPc6FJ++wLDV750fam0wiT9IPhARwT6A2d/yRQUx8jhv7
4OATAlFphpfibJvog9KzpCUykjXi8eHSlPI158I+FGP4Rm8D7JUmw0psRg/dJ+YMCYMUbqQ9pCAK
DP6epUcvpuSyuuahwgtBElhxjH5ZD9y/qyPzj+hGo5EbG2+qO7IwewKVrE0B+xSD7WrUbqxiOvV0
t/RHz/WDO43G3WFTMxtfLUDuQ4oAqvrvPvwsm3dFpWXJw0fm6RsSzcTZ8XEBoNO2CpMnh1plRaE6
I6zgOrunzCQolIsjMeo+54jtnAvpRO+1ajfFjZcY0kh/UPiw5ywRvkh2JZiMl+7XQFeZb1mjYXXg
JWAclZkA7WgHl+VB4E66I1tV3x05UEbSH4mGvfNzJcNFQIauXvbzBdnEoax/7eWrkXxWfdN5WJxi
AJOo++8anwjdIk/lu61YSqx5jCg3npEp3473rjllx8j+LsG8Id3JXpCRsASkrXh+ebpwjN80icVN
SUon59muzgjEw7PYwSJXfczVO7+SHXX2dbBv9dr0+dJQwfR3+c6yUO+sruQ3RBxIk/UrZe246EKK
33Ci2lwD9qdtpCCVAeE48nh1fnFMUL7mD4tL2GxVeIRP5nNVP494xzq3eOKLqJoT7zmMTqrqR6+h
wZcgwyQ+qc0v5LXhk/5tgSFFB8OxavpPo/Um51vvv9MaiaBDi5hO7d5aYLS8avHWVg/SuUYkyq3p
aDOfcjUmM3RXvwB7Rg9KFm7RicXlNle3zDycAr3jvt+qLFOiJ16L6KbQjNspJEWsUUyl+hFpzA/C
DOneBIy9PHQwx34LPCe4RNf2tYQO46NUZtc5VZBCSyIv99xZvunqUlJdukP2Yb624K2vxYGoDvrY
xCdyaQNybxK9wXm1eEiwfobDNafLssr3XBAZ8JxoeSLpQPiiFwzqqNr2ONzq8aW0dwXSdzdJPGwK
iA5QrbhR6tu1hxwbg1l4wss3Ibi+lWjKGfgNdyxUkb4N/+R0h6OdvB/WtTcqWIDWeQFaBvEwwElr
rT07uNCY+vKk1SeDbSw9GjwTeLN7uIV7E9wS/ooXsMWUV7orp9voQWoNzrFeYr60pV5GSkP7Ds+K
O/lkOPh1sqFdUJ/S3TAzKuFivEZlsmFLvLNvLg8unRQ0zUHzBV1izxbZBZtg391pgwJV1HzpXW1d
ukWxAjF9ZW7lG9oYcBl5fZRQrGGxd+hwrZPc5WNOdwFyzT05VOzZwU/5E/5KO0YU6fJEJ5u3OfmO
2IxR6UK14S8RECnz0FLjtS4CXN4ZBneCM3lhxDBjMK7XDA2/Q/Hqg37fJIT/uSyOhGPUIhrOn4h2
xVG6Vr7Q+lPUl3jM1+qNdhD/alY39CWkZ1kcFspV1PiocjbRR+ylHnjHdzXczZwS4H5/9O3wAHPj
aa6KDbDYLNTwwzH+rXuftlYlr8Nb5evc8zi8sC8z1Iivx/mTXmt848cM2YfMrIvkqq8cLb7PyKzy
q1ONTmdkusTHkR7jnd3Qyz3njI/orr4G8BTZzigLT6SYIOoqE4+AX04U7uwO7phu192GrTlzQduh
BJIfPZcrRkXf1U/ls5eUezYW9g9+t/Rb/dV7Cib+vbkjbYAd4aQA21+l31kCfRfp4UZhvVKx+LHi
cYjb3Gf47TSNWIEZLL61MEmTWLlsKBsg86KWetcy39xTbSR/KoLzZJ34SI9tP/w1/rQ3fhlCbwia
qIE/sgdf+I3IN13fABjwxlf9AOTD3Epe5gtVCyNEjnHn3dyGv+prc68xhuIs3b9BLPG0W31h0XF8
uLRsDiDgrLW1Y1zAp8q65yPTZK9hzucHAK6+4h3pg+88sMOeRd3yJ8iv8isNwdgbvhiAc4f5WLhX
PmWIJAiv2QUP7UnyaHdUJ8dTsHwjYt7zWUEEo/XNKrWHncsXgqxvucefIbJ1LjjoHPbzzrgN98WP
PnIv/NXB5awH/99mYYZ+KO6Rq9bcFu0pijccKX/BbwIsYJfyEnYIIAACulLxkkTPTPPxEio7VT2W
r3QM8KHFf0xwIobXa9pqov1Ds2Mj8gJekI9IxtbZ1ekR1g0Jqw0jKy8/TuJasUOOwqznNuyX3fRo
vWHHTcVTbwMREJSlPL01Cxy1XLDHtVv+sGyFTnVf/TEHUA8xxnyuwjK0gbVouWG74rZFOav4yoPG
H9TPZXaVBzv1uKV/WDs0idgmeMzU6bA8ymyLJ22k6h9fGBIP6R7hEWYZ2J88wADFlcrVx71y4NOJ
/yDZG4fQl28pYHGCawkK9Bf2WlIxN+w50z7eDUj5BV449ru9FCBERjwKbuk4wIXbN/cUADvHYi8e
eVMVVW/ww8bBeKovL1C2dIeEVowinx1Dr78BP+q+8CfqCponwKpXUG14jikOKFynTX/kMwl+nNgj
iz71puhfA1cqH9UdJbfmOu9ELRoE4q4b6rvWG29Ls+oRfM1b9oTYo+G8PIY70iWGkRHJumwcTDkW
nz4wA0/AIEQWMf7GN0fbHKfShLYDyByPChsOyGwGkjTu2OmQ2/hqsLGxn6MWtlwNeHboUkrl5+jm
CKPwjqLZeCGrm+EPU/U+gPTGYqZYZ3sIv+tv+0Q1AgoQU6ezMi4z56lL0SGDXX7Ej8+UKsLtTvrW
3MuHcU84gYq8wW2o6/iZBrS4FcCiV+Vzuk3oMb64+PUNK3JFE3d444/pU48SMGQkLBMivaHhahfQ
H2DQgRwxaSlsJvvb+WHL4ioT3+N3HqlJfVDYTJsaC4IPm4FpzRUayw/H44nNrkEpRiNxy8vkDxh5
YrgLcovCQEMmOdeHDP39sspu0a+4//yadORfM9bDgz/FYRFQLOzRevnG+/TFUBJAFSOPQ833jCPg
H5E3/uVkH3mrj4lvhFPnQbKN0fIp2P2WSVaJYspfQGZU2y49FEC4aq6v62Y7ESSXUy8rptdD4WY9
7xlubsYIABfaqLUwK7MEpJ38mh6zD+k99BAxOmgyaG6s+teekVB3GFnVWFIwv4XrsN3Y2wbf+05l
G4Lk/csygB6AeQOVsW/t4pvxoCIxHqLxCXZ6M+05/vYEdVG5cl/3La4CQqDvOy6yFqLH+U6FsXDF
cUp8LB2q9/w2pd5yh0JsSbiwPcYGGi6c6hLfGoT6voHhG+/DzxuzlDpfn4dix7nf/sy3/Gj/gIVt
DdchTQlN8E2jf00OCW4Cqod413YuTnJRKuCixqOwoazwJn8O3oZwWytP8mtxIk4s4rRg5CnWsUuv
9Dz5HXOc87DS0Jab6gbdy4yL9eJoOwQMbJzl20RevIukHfj2v9kK050VdDpN4tL2etLTTXWICJBd
NnP2EV/NZ5WITaYWlP4MaNs1Kn1pEpe5Dl3urf7k57fbPjnurulJfzIhUzECY3kquxT9yyy69vqP
3niVuuvxf0PJhk/4CsDri3qko0Pwekb5kHAdvbBFFfJenNLgx6jUgCnLT9hps2FLP4sPirkoA431
ciVEoIrAU62ss3Pn5zTsShvFd54tGh2Si0sZETQDts/5FaVu6aG0Q2dvU9BxL/cZHo/kz5M1O67z
DQpKTute8CHdoPtk959gwWByYCy4pkIeKEqR1onhHekjaSzmSGDIjJFwRwAJa/2zDUXd7KyrGRn/
usDZwAfPjJqxqaif2C8tJD0P7Z0KB8y4a+MS9CJ3+asBHFQu9h2TiEdJ4ErJAml4db0b9B8Lkndj
/JNt5gU0am293EiMgJX5Tf42SCvpiaQ7KelfUCG+/Uu0G/Wug75ZctEHRLkOjLYCEcJ5d5HnA/Nt
hRHrU3HPqeQhe5/QcPtQu1n6d4ZcbrlVXD4s5xmL63E85q/thj76SnKDDSl663Fbe/22cmN6KquS
wzE/gprP1vKnsVMv6ZFpooeRFNGg8r18hK63+hh4r/CSLjz50XO8gWq66VzxM89vzeqDA5L/XJ9u
yEo2wYr2z1pbUdby1wfemJXJL4Pjwz/s9/1BQpshMcpLrvoW18Qu3y5u7UFt3k1u60l+/oQyw5uP
XCFXO+mEhP8SbJ+o5Tb5Plw9fZg8+HtokOt5S3myQ87tUrUg5aH5sf65KWt7z1a3PWarp2717yVF
/vQHgMA+jDziQp/5PsYrB4fyJzqltbm6v7Ve9f7z9HEu1n7gIhLnv5hcD9y6WULNmnnGJf4sf5Ff
0KSd7gp3t9H+0Y+zp73Z3/I3rGRrXPXLdcKYG69QyRY77Wd08WU8rE9l27uUWHwD1Ixc5gJk3Mdn
nURgx3tbg7m4kVy55qt7u01shZOrrHvP2VHp7W54VectFtsNkSkHKEJ4oQinTS6gUtfmGi366nVa
/fx8KGsKW0aQcMN26CL28wdTloJe1mnegyVBI7H2n4s1+9NKXt05eqiMmH+e5429Oh9X1yIm93DD
3Ct0GXn/zGdwKC7ZMKtpfWM1new9V2e3IG4LleEKRx7/yzHNdsZw31CY8xP/BXjN60CxaMSkrfDE
YWCHc9ofTNc5KtrGgMmF4WE10ux1ub2ZL8qIl5QEoy3fhswVxKdNuJ5X5NEAzoZv4ETH9ECKS9NS
QGCkXjMyW9BMMbG8G5fqU3tx9tUGpdq6fGneKAdIDyO8CYF59Jp+MdiBQujCRD4YnumqJ2mPXxfe
BOXan/k2X823hqgIYi8GeBCHaTMchyNXhy0T023kkY5wkLbIRxDs7R6YV4LVNyMBjia0g2QYrAmJ
fBnRUJbnR7i1/rA+M5AqH+o1JHqN8sB0zhB1V/wUOC7jyrjZH92ppkmGaJoCkLf8xTDB+U2tjboj
RuFnfgFDGj4S6tgj6ets0wXlO4ItdfUZ4ZCl1jgFPySNjOvfRn15DI+c0fKL2h7gIF4VjOBc4FfF
Y0bbQDoJWxV2/a2Ru9y5awnz4gpAfzp8Wn9Zu+XyoLcek2Z1S3AfRauoYvnO3Xj44CJa0wq7prab
yqIbQVOhqHflH3TP7gN1Ob0zSNKf1LGG32MXcAX0j8ENgaxbxDA2MV0osOhYrqoVapx19ZixmOsC
XqWl+7rZ4P7NHvExojriykB5Rce9dZ3TAI225We5DNLJB8AXzOSV2630bNu7qDtW0sfQbPvhJS5u
yZkaHrJJytZwohnyZJy6B1sjZ1XMwm3WtCg7pAa0kadX1drY7+RtnIS7oRKvRQD9OSJAJr9F7VkW
M4MtATGk6WA0N63sBaGpK9SI1gfRDvk5PJS7ka2rnQ/xhbH2dtjFWxFvTYXKGAoBFKcGJOrQpXvN
a6ILSpfEIQyFj37PNMDl7/hvdYBuAwnxCVFZ9V0cTI/BPYYj/u5QHcxf5ayc1Vf5tzxJZ/PJ9uSn
H2e5xmKP5PZ0bC9qsTLeCFl6KtPsh1ue8aXR3S4vogPwG35W6QYrIHVOGuJig0Hj4nhynukBlUho
oGR4hrPpt8GF59eEwLJjmsUpyn0gx4aRbwCiMNG6khJIKAh9PnM7/qSAe2huILjjCi7iPkj0pHy6
82FpAT1BPzlH/EtHfcbyIBLQqPYwJOH4IZZnwdVGYoWzyu4tHR1UcBoNYUTUK5zsboJ/l92DUfGK
3OmevgOwKp3OxA7nNKUaWX6F5sPFrx0PxR4SpuicFltORYeg1n6n2m8oN0rdZeQ601+BzKnwHtYM
xbQe+airszuwAadu7DzbzpfWnG3pu/3l8E/KHcJs3dnp4PVVOLovA8Gpzt0mYdMb6WswrATs9Ynt
n7Ye7lNj646mi/6OXJhjSMnLnYS6aRWZqx/esQHXFrgyPr8N54TNo/hevFv+cJ2PuunPBzq6PDdg
lQYi+jZcypD8MpRmfkHTKHzun3hN8ysSaZnI5o3VXaoK0TsNCEDp7ZWKkh4fw0lRlI0boXHBlSl0
r4ch4ZIB6cx+UQm1QUrTFowGFS6gjgYDOGbVjc78FAcjuajK1nHSPdZsB7uRsIvib/Z7yD7C0SMI
T32abSpsxsqgbQvr04jCN8khg4IxgxOEnjNlQskwUjmq5KWWZg+9cSYFFw/taJCUFjCE5cRB04CX
jrqbkm5K/4n1daaPERYvMgEo98nTTbZa2QIBhm1TA3xAIt+Nx7m/LeZJ4YtO+qMQhpl5v0qZfAMC
wEuNTJsiBpGmLRdrld593dI91Hcpen0V5WKFdNxgagwzJciILKVibDwBq4v5h1q4YAPa1FXkFbq6
fVckTtHA2YJUi1HfOkR8tNA+2jin04j3uNvnCQYjSm6nkd12TN/K6kdgbLJae4kUUriQzkArieYI
YjACPBzvWuIJgCjoRU9VtEOf0AgkKzfwhJVXomOULHTuKNgosaTMF24GbfIIODAcYew9Gg7jdlMk
ALfJo6YEFbDcOmE9q3fMZMJea8/VixZzthoIQa2DkL8SyAh8EwKtdLYnUoXZDDJAuPMbAXpz9TGo
7wtp6DhwItAKE8hNXTq0bI0BXXLeeYvxyki+waVtx4qVjYJFSt97Lh9j+cNHCSNH4pvjN//jiAJf
3gsjZqF/hLo3oWVw+BLNiuEPbTh9ACgDYGxhbeKmQAIh8IFOR7Yqbp7uCQfeXSg3SiIvkVdnEbIj
BkyMACSU34iAyN1zUrLmJhq6lPswK7vWVXMwLLQM4BPGGcFGiRuC4gLUsubTQnYkiDOW4eyLoN6F
g/Yr8ZYSJ95o+I9STahZvgcEBrS54/FVwFsmDCwS7HrH6i8NF96ZfKS4bS5KOD6Dyxwn9G3yzoEg
R9kOvbFAkMROy9pMv0tmEGmko3Ix8YtdseMrqL/hu2G6wCMcGo+CU7SUVXeidScnBK006XFs1Ivh
lFTzMBHqIt5JExQM+s05oZt3W0UnGtJ7cQBiY/Gdo6sgE3bAGrg/FjgZxob4NWtY6doV5hGEM4Gm
BafQxjtMVR11Fa9b5XhDgcWHDsQia9ESG7ySEG77dBdCFkHZRVZDcsa+xQcimIQCy1ww3bGzA2L8
RmgsOb40Gk5iBZTS05KDGUUVn2JUT7GjJRhpeSIXGoopIq0Me3uCpoznXm3fAKQErL0s49iEFiGw
J5ltv8sDRkDxHLKOGs5pCD8CAwZueoYx4yA8SVX7OiQSEgN61GGFWBqjGlMgCA+jRBdI+WifWnxK
4GDD+buGRiQFf1bywxkBInDGhySTxCl1+hp5aTnaSBWtTW+8CXEr8EOWFLNuV6pPEz0BiCjZS24c
ufcmmhfN1imkyZLK68XcNbW0lQgW5ClFX6bplrsMd4t/AIuoolbCHziGjEjhr467EphUmAeuLoof
HSsYjgwSkGNnM7S+TlaHHK2xE2InXvEVCi9LyyAH37blpJiyn2GAC79UUZhb06rRRLGote9Ra48a
IL+CIseUniI2vrIMjvw2FctExxSqjExAN+Fe4oTjrTdkJnHRdbjKcXMdE1qgJuRWg4wVQlVDSiY5
XIFEi4HtLyF7DlNqBHBwPUKdK736zptN2cq67i3EBjtT4831J9A5DEImLJkQ6QZxkGgB2BEwIHWw
qcwC+CPLUvkCpmtiERGAuhoBLg4xuAQoBLsqfou6BCjtSz1mp4r48Wnp90XxBQ0p4PbKb6boRROq
VkiCaWPJDpCwEDlNIDYOC9AYXxNRVrTKassTxKgeBTdiNROrbDjY67SX34AlVHw95SCzgO85n3FV
sRJg38FLYG+o2F4tJtUtoM0Qe/+UdcBqTrxr+BJCmz1VWNPJILUo0zULANstpuOPnDafBoQtyQpR
i7AhG3p5DXV9nQt3xcyGPzQ7aJLC+W/RtMtVap859lR+lJDq8NnZeF+a8nmpuRCpyaUPrlMjRE+a
AOpZ4sGDBcQ39Q8YpqB20lsKoK0iy35XMHxCdKqQfquxMosaWYoJQIbDsUEG72CWH1SLYHtAnOVv
bV6LnBYMbi5BwKNhM9tfhV59Cgw1onq61Qn+6KB5RsjZSRQxlBI68Ib/HS6yTp+YfiOEFOjhTIoo
BiQZxLiKMNXAdebU2xD1R3MUns0pQd+SR1djwhSTEDOMXR/zTMluDgsG17WOmx7rE9+FmoBod1bd
iOAZBn6FOoMgm7bkJy7MRumwcBi04bWZkGnR7qkGoZwMNxrjPz7cFiNPCItIwObEyv331+m5QxSD
/xMEXIK4LWekWQpAjMUxr3Mdh/E0i8EnFC6BWpKzNwCYghnJPpdVn6RduUg6MzL9SJhlrk+4Q8sV
K4ckwSYlVORNEm6FVrLD/FnEGYfqTnxJQsYqkE+qnW27lgQ7SP8SOmJ0siIqi0O+KYGyi6mheVHE
w5paZJmIoR9C5HivSPMTx7HN9ihhJxPMigJlmCqgKtBT+G0zrRE12KoYL1F1qll+VxVORhDpG6Ge
rAEDG9jyCultDJiQdLTWZvrmBlHdJksWpEE/wzmR+rUT6m8tgwGF+SbHKNa/oWEqShTYjgn0NusJ
Ye43jqwdWy6kispwyPDQhv5DYTR/4HpwZIrAhCb2rcK5Z2mJ9Y9QC8QCbBC0urlAhUwwM6I8VcBm
BrWaIC7YuOAFSZQIUV1YBT9kRKJDpXpO8g1TGgv/1oGHUvNLBV12AlJfYCtMFsDPxJFJinyMrGiH
/69rIWAcOLCqhU2OND1REuZIlMOJhdNfuBGU0olJJqeCILxxlgrDBXjeibpJde4GtEQBugI4aI+0
Uc8LKmrrK3O+U3SHA3BSoSNmkxA1JhSgY92UHpPPDC9XSP+7djS0vlwVslM0xWKJcSYQeoI9E0WO
0DMzg7WfKc0cjsXAQcPEqJsPsRvz4xB2zwD4xEEHKUgAsP6pPdPM7+nt2BzF5AMMtnSwECpA/dhl
3XIaje9QPSZou0OENMOhglmlaVdoDi1NcYHkc4rvBAmm5rxLFUin5J4qWOmuQFkqIFY4SR0uQ+/t
QfolKIzqk0qrJWgAVehIui6l1IxVRWfUxC6WPuXYMpL0kCOVk/AYBHwlncjxjfiklR73VueXM6d1
/z5XK4tyO6Hoqksx1qbfydY3hgFy3OofT0IcAb1DXYrl1yhIpHAY3Qbe8C5QsmA2S4tYxRitnfaU
E1ghci7KYPE7dNCpTEFeUtIxPByY9dLtGT74dMlxECkW7Uw5AGqUlGR0yks9ktAF62xBPIoWp7L/
bIA9sEcZk0XdE8h8gbpMSJkFFSVcv9TPYHlWACNb409QRyXdes2mxhuzdp+wBiR0MT3ZYy3EMWTx
o8YllwU6lW+zdik5UJDwpDZkPySNwk3diLseyg4mTT0dPuKeMoQLYuvkzxCgE+aStLcpBhez2Y6b
xcI8R8lFaBocRmYQb8vyE4MdZEFNabSTc14vF+EqUfn/flJ9AvjueAVJ4dlo8v5VVALWaN1HuX+e
OcQk6uMSkIiMVZhvTEcuLLVMsYjvXTobupuTPA9yw/PxnbLhWPExJsxGG5VbqzfgyiX0Gann6OeM
smPGB9texnqCJwHqgETlBlNUSH7KZ4BVpqwYWDU64mpuN228z4HfQ5/KqSnb1DwYcbcTURSqOe4m
3dpa4iyJJ8CQSuxVFONYsENs0QLs4khouGrCTnUO+/hACYC3+kVFJDoM6AYIAgl0jRM7vMzS3sIs
jKNTz9vvse73tI04V1iTPOIZRJa6mDyBYNfG8SBqzcpW/TKybsk08QbXuQUCEc+5YAL+9wQQevWR
m3IWyoK1gT5cYXjIIJZn1vZs7GxIU/MN/Iktn89g1ztivP9/LjEOqrH8d0G+ndqrxTSVqGsbp343
4wWaMYkm51CXX8G3ZWR/6e3JRG0jJxGphS0PvcmD8VXEwVFADLG1PzVZVELUaM+11rl05QxgK4k6
+xC4nuTIOaXYi402vrK/oOixKHxEIoLYpzO2bbV+tlTkchx6MikLkh369WjwRAACdupHG9GmKAnN
longUScikbl0DkiZmiE6J6nAeN7Lydql3P1lBsYCvRSxQPSmoolGkrNAIQo8TMGxDm9BINLHgU4P
whF2V0E1GXq6dcxZTJQOSrl3Su0gqh/glDrICaVsL3nzB5WCfVPE0Nggy0cIj3VEv4n6bqp3wWCe
ASuQYlbQJomuKehp0ZiYSkI1nRFjEExLfBf95Cc5e4AVHBzGTxhIGLJN5yCrNnxeg0iuVoEkzHSk
4BQQe7QGeLcZ8sST+8MQmhtb7PoQRovnScaowxSw72g5d88cB/WYbyEe4RwL4G0AdN7DTBR8NUpL
tExkX/PTiP9B0+6orJvmr0keYfg2LHROEd2hmimxOZYSgx8+XQvgJxUPf8TeJfG9BR8PJ3Tfzm9L
2B9K/UTVQHFur4bXQKh0uRuXycnKOVcpG/PynvRv6nQWlo2CKtaA6S+AilKNhqJqdyK/aIFwK9iZ
uOmoTHgeMCFpFjtLhNsPJHFw6sgvzzjwo7X4oYKkrkjxc9tb7wG5ZWyHDux+8WSKQ2sO92y1bRF8
OiguWgiACzVQjPywQ3UTyzWA05xPdn7iIp1M2bNqzc8mku+W5qS214Vn2imek5r7bmBiKw2Yo9Ig
gse1V/Vhq5IKr9Je0JbAbYin1QODiq7d6GRRmdJOBE4YZeVSmgooNGdWRxNNAAptMPmT6Lbh1mxg
DpuJdJMn+pb8alXfNzrte3Ym2Zb4NPPxs6FbE0nqqUPY78xo+j1VCy4pPyUptZNCB0gsAoY5dVch
IbvEM+oxWiAzQjJgnMCMQXRqiL1DVIQ8/ANSCxXr4DQVnBiPLJif6MsDcl4BTou7t3S+RnLFvQn2
ErWleTFaJm3i9kh9UET0bmhP4BSdoAJWPVwrd5GxxRP8LSI3gZVWza+FQXHAwbv89yZv0h7g3VGu
9brpWal2AmkwJ+hZuHI6TYpQHP834M4wsfcxF3mnqC8CUqVHuOqy/CaGj7qiIidh6EMDQ695pJKX
RNDhCDgJe+hj3KitMnytFADhzC/n95iyfTb/eNUGC1N0qrLpde7Yt5EvoeGZtaOOBSJL6aaCWMqf
S7TZNYPmEIqRnRw65JdpvXxl2AKC1hetRoFeSGCs57F+iav8eYS3YlT1FwKOwPnhMrUzUI8GhAap
uXxtcVeyDl5FOQ6CaCI6J+U1YUU99iNKs+QwNRLOUgKuh6vDUCjoPZOntTTqcz0z/JFoT1nSvJs0
7FmTdKkH/Voj725MxsGDLx7coQuOvSRtW5RxArDYAemNkFVv24AR2E5ZSGwXtCxzH49w+B0yYJjf
xNQiNSZuDImzL9oJM9pbFL5VeegoS0F4cPiKTg9VV9MXmxHvzFJN54yIghpw5bQcJZtajgpTdLCh
aEtBsBHdLGoWbh7k15oGTHDKdBnX96jSnbL+Uol0JPXk/OvH7KNLRPP4X8k1/AgIt2COcCrQPpJc
J8E0w5gbWZJ97sp3Ue80ZCEpg+mNqFqHkd6HeBSI7hQH4ySETOYMe8gNFuxlp4FMbSco3tlHBLU1
gv8WRJvOALtPzYS9lV2C0QYONxA+WzaXBFZxSBeeprQNLsxJ5kOGyoeTQYAxFsI7JHRuqZZ8icMp
bfAC4WCm1KRDTUQCltiZMdgy3GrpEAor7VjcJlPHntR5HJ4TXRGzgXMMhpzxes1Jq/UKO4WoNHVy
uCU36gwP5MC7VCMlmvWr0YWXOnXovj4LgE8AIYQ5/ktXQh7Aph4XE+kg2lNAu0KAXXiWlfIrNi1/
HvvXriaTlpJYbFnt2DOhYraXKKFfpftEygi5ZbG3dB9sWTl3I13vtJiPVU2eBiBKwXPkEClofe85
JrgvDTYcgpobC+1k4RWnpUw8GTMfvJqXwOL+C/9qDjovQJ5oNHiK6cBU3CsGev5gpYqlo807vIck
1pSQoObM3s3NJYhIlE9BROcBz/LYO1vF4AZAxegXI64vCjF0NFnx4VDhaTmxxDjS2Isce4Z+jM6h
XVWYNjvGI0DxfEkDvUjbXdWupVzt8WWwtkezOC5Se+61O/jWgmwOIojpHEXFexkDD2xfR5qoghlK
GT4wgRN+bkBAuRB/FafS59YGAb1Lxt2RX0UcpDrBBV1u4BhpBL5U2vgqcXfNyt3Esc5I2SZviLsJ
8w6b2l8kBCWE+BgkWdnvA11Nh5uzgUoEBl6a41duhmvQFlR6fyIbVfwecmYh7ziD8mpWPMsJcijc
9pIZX+pgkdcZALpIzpkl4BVN0gECCc1Byk67ZNaLqrGJEB1lkt6StqY85wTNtAP3GB2Vo6Z7NHWJ
HsYg/jZ23//CFcZF+GLZvRNezyBqdyhSJtzhSeXkMKt9I8TaPC2tBIf8eyZcHZSTrKhuH6unPvYn
BRi09TdWhP1MF+L3ZJrnOcl39D3ocAsCEcCkkqeqMzAWMAYoZVIFy+ZJlefPUpVPql586YQfLtHk
AUhDtEwM2E+K+MhGfSmYbLrBNbDHYE6+EbTgeGYjC2CYLHzWuZmAQrA/M0OiS4VchBt1VytgHRiz
WzKYuR4v0eeU5jze/8oxWgB9qJ+awN6YjFQWdIp6KsZFKLqc9w5fRIZ1AGYAJCPyP/+hBKB95Wzu
RDJHztHGtygg3Z2vtMyw+C7OOmGeFcEzXBAbJhx1fNes5z6gY9YZpF1ke+6dh0QnMScDa17QiGc/
ot9i8AIC4isipdqqjXGEJ19P7zS/LZ5QrcDcKhPlx2Wsr84tJRpL2YBlXDFKT7X3qSewSpBnjf0y
tUDW3szmo4yvunONGN4p37Tdb9xW6BAGRAh3DgxzkvCS/rkqhPTB8TmZdSSFIcG6xkB5BaMuavFx
QxHQKcnEjTMd0QCCN+iZ0UncxwVaVR4zj26A9KzmKAPU7pPhjXgcWyalvZoeFIl6iC/AgkskvJ55
iDMwzhHON7R0mwri2p6xjMrcvKr4o03MlwJPa77M9PljN0V0XtA8E3izGqm8+EI0k+YJdnlAMLrd
FoyAq7WoSGhIiQdtWXypb0k4c4CWkffOfufs4qQXNuevkrdrxqkbKgLLMHBvyp5lOz90or00qcc+
MHeB3e5H7vTJNGwrIuUiIC8Z+kP6uy01taPzMOPoZJlZPKsdER2Q3QGtWvip+EyrLb83IvEHblRr
MIhDHfNsjXe8y+K07G1Q3ep6Siis/sVT9EQTRn5Hm6ul87yo8j6h7zyqlCl0WujkyrG5l2grgouZ
SwNNGn6KaPEsidlNhT04X6KL1KBzYJ8QfceuSzcamtI6hz+x4GIXgzuD84Ors5vTTS/pCs7UbiaX
iszCgFtaa7HJGHL+KpCCvaTdx3h44TCZ5HNQ/YkDs+JSPFT2I6V6618DudwATH35tylQ2InPz6RL
r1KqW9VbQ4gAwytGOEn+7SBH4XiN7V3VBvsh+U0SB8gvQCWEmHb2GfHSBBUtCrA95qO49XPakUTM
p4CGMoGJUOFcu5COwbMI3U2r32nyMyniAeafOJT+FUwqg91kcKVyvwxPbRmfQGSv4/6n7Ls99clW
+oeeX2uC4TR/O5hZbAAJ3GtE+02s84DPLg6si2Vnr8pk+30NZhmvd2fjS6FbkJDQlNjM/qPhyUaX
EmeWgOjTNcWCRxuyBy9CvkJMwQWDeC7r10r+m2fLFbQSAZRVibuKgRdyoTsIsOYIgDsxFXcAyBoE
9llkfePMpTX6JF6X+GxnFcwIm5mhxl4Uc66GXO+XHrwObkbnGpfVU4YxBMxKOP6I1k5jP7EdiW6p
iGzkbt0DnMcMx4HNkRiEwTYatsRwrxYKV66mpYZxi4eLyCsRy1cpxPgS7JbicljeZYGIpxRUjWkn
bo4FfRnKxR6nZ0RMjjghjAIfgsR9uXUXFR1ddZ9JgZOZc00cup2DHCd+jkzApj24YwLMBUNB0GLA
uJndgbwjTxAI6oKZLq9ehr3I7tnh4FlEV5qXHcEShQbQMnFgaANBRXI6eFaYUFmqCaIgZluu2hqH
vBzPKneBcSFqSYm8UpK+TB5M8bHLcuhCTxO+fEbb30P8H5LOa7dxLAnDT0SAOdzaysmWHNs3RNtt
M6fDzKefrzzAYnewmFZL5AlVf/2BTJauPwz2vFXMDLRae+0C+y5KewlH6tvy0UYBBpaQtHAHxKuY
HAHzaofmHccqRYS8FM+dNpzDJJHdDV72YgsWmuuPSXswOHSlKK3UTzis9WDZ8jbqpLjkQ7meQ+gS
MwkxLv5FxqP8hLmD4UxHJdbDBib6mC33gdpETGCZmjsaTup0WfBTst9W/q+8tU7Pt3mm2Ho4A/w1
g4d6/vDoTsaYM1/bUO+O3jeuGXVmkVcDKeWbb54sEalTAHKsHznBOIIC48pDdZGsRj7TBeXvgeFJ
YWhN+8HkYeB0Kf8nOAJ5j6cQglDnLhSMyHPzHYakd172PXv7gLGALDc72qHtjwP69xuzAS4x9vPM
HBWqSBURAtdwIbzk6hv0i8VUM7TUSasfJHT9Q03w75gwcU6SBNVRjXcmxCY4azaF6EB2QY3VFZyk
9nuZzX0FkRdzS+qQtJvWdtSvBsz1oAnsp/4vufAEMYQvrdbcCH/WECJqkuzAI4qshIHwnB5CBsJO
596Ubzxo4LYzDKnJvUiOe81k2s3fa+TyGt85LK49vzVNyeKq30zazdiL1lbobmqT/F6mg37EEkrI
HYn3EVHCcqJMnnmghmSD3bVedmIrgQbFOyso9hm4VKagmjOrpmtvHO3TtdDo4Q+tVx8RctJmIJTd
3pECtlPRTr6OF/2NMXCjEGL6aK+7HlqOzSrtUWnhGED7Ips0Yd0NqCzt8SA56Xxaxt3+BaLiDNAV
098Em2zy78kRQZa2Gi1EDZ4P9YhBC1EjGsuCnWoEJ5uxhoFelqhpBELpQxoCqUMT4LLlPqNRm6x6
P5QXV2FcoOnHTBkH8XwmzmXtxG3K0BRKIZhhTDENgqNuiXWck4RrUt9QmmSAC20DS6B7zfDSEjjH
p1OADsr8hZguaijZOovhPftdA0lO0fA+23H7nXTpcziWNw1jHUwA85HpHVQTx7znCFyGYpMRIOdZ
M6cwiaqs9S5SG/nqeJKtYbucFtzYE6StyiZt1SMlAMupJUZYZOLSkfxl5II3iVSQKbN9I/6SwsKA
UDiPze+3kwrbCoZdtAQrz0zlGtJRupg7DxMTFrwPZG7g6VRoMSB5BxiBeqe46uHrBP8plqBHmzw/
48z7GC99hR9t5R58nkBpf8w2Rzb8pdzuMCCv3oFc4+VgMxIQfpJt5MgN9cch40SgkjZ8SrFEP1la
fcIwOcMDna8fH8Q3eJybA6bve8c4sEJoywfr7yCpdI/Tk/wEJoXsH+rwOxOrMTsZaFs+ssW9JHq1
dzgBoamVXI9+A+FMG2C+EV2haXhfzBzSNlGji94UdwMHVBldK+9f4v7IyWg040pKAt9T2zkotnqI
qTlGLQbnCPzIZlT4NUYcJD8uL2Q2KMChqJ+T4A2fgIp5VEE2DSvd/RaKUeQQEamXuyRVa+aV3w3K
2YTTA27EQU4R+Vagr9xMmgkJNeTa99uHyTyMeb41dXBjj1840bsmT4ZLYTri6kPRYTUMKpz3AoJP
bn4g1kUGOVuPmBmjyF8YlJ877Tw1NX/Ah+hOIvRziXtpiCXm4H135U4nkqSXXITioFXwWyFnAHRD
BKQsZCbvgGEh2NTcdxekT2vUxu54HYQzUbpWeK0buyG4jpAxy3BEKw+tEud/Y6/5ipnkhRPbCV+Z
8V073T81tN0Dxl1jDEJP3ammV+4U3qc0mippP30QASai+UAejmNuxJi745GrGmIO4qwuq3Hpi/V1
VS7wfrBAY12r96lP7v/4ubZ2CwcjrZ3tYjJBbxm64a6GByJEISU6geQVAL5t05ON4MiKkj2+tBBo
XgzyvhZCaw5RYT1afAKJO8VM1Vr/AjJSe0H+YfLgBm8pGx7EDlsTBNYkBsuLN038b0vtEfJMmMZ/
7Cw6G/O8Y83bmEMt3oDGnf1jRUdC0uknSWobd2Iva1EXhBTfFSzLzPyQjUQqkS6yKlSIacvG7nnE
EHpifHOUwlOARgR0irNLo0SIcuM0wE2023jvgwC1MVPhAHhL3o7NEZbZ1iaPPpoYNVBNVjRml/Jm
ta45MLFLfEioBvMGw8WOsydKWyeYlgsyaR80X5SJ/3ibOqKxiGEY+AphQQDK7WtPxEAJ+F5Q8QUJ
8Ycp+4SIkXWKx2IT+usqGl97DfN679zhzkcf0YwZpTDVJga1UXztIapw6Sa8+Nr2fpc/60A6OVkc
M8k0ZGcuFg5VRUr3dGBWt7KzmVka2FT1oFWP8yRm9ehE52TC57Bm7tBQegUY20oae/RFWwrnh5kH
2lhzvuQcZx127dpSwsxx7jpN/yNXkMN4J2DG2LiIVLQfpYvlxPS99MbaDfYe2G6IS18C/F0xHGq4
KUubrRSDQ6uVi6l/0eClEtFTSG+Irn9mEtUwESF6y4iaPUfNqpXPbuTIu1McXSb0kZizwamSQwiw
zYXvEAvzWc3odDGphcgzzZeR8HV69AqP5PqHdIx8dg6F/TMFkD/IAJsdF+dxBN14Xkufb4LKC9jZ
+wAn9XzQ0U8asPy9YJc3mLn6HtJmyH6gV7q+todamm4jwuS+ebUIJNGWD6mopINu8RhjCNEN4ToA
8RLnP2U7YDUfGmPCJYoOSXtOrMvQaCcZnQpbziGLPDyaOFAJG8lOkx01XUNwh0bmg352GHum3UMa
Yc3Urm0vuOcn6OSpMr+9ZRDrEzwR7J8Wx4hBnHIcwjplbWC5YV5s8BGB/+Yccxm0RBRLXSqVI6Ra
/noJABTOjrAcQVY2EqWa0HnZ/rIWttrAQMOieScwdZPCOQSxtKwOWlCN/pv60T262cHDFIshI3j4
Y6ocfKvWOC9GlGNSNHofXZpu6vk3NACqD1bLM1PErY+LP1S5lkEofleGtge0nm9D9YIWt5sOA81I
srVwEgn6PYEG/fKZ9I9msZ8xStL2oF6+c4AL4Lkn/tVMHRvY+AnIwK1KMfwgGYwIlxcc4vIIkfhj
M2zII6WFtBnhFeQ7oxB4zFG5d4+zjk/+KULXO18o9Qmuatvz/AxxgwYcfIIypI1eFEbpM6/iCODj
TLumFLpVo7iWHwB3U/VayrUQPjFz5EMGjDKQRDR7kb/P2wj1KQt+XkNmcBqEYOdaexCTivrPkKM+
PbgdDh7nLjoZzo7/VuOWzpI5XmQfel8op6F7MagIVoHz4BFc018K6mx7i32BwwJr6Vytt8LGN/BI
wxDqGwXDvd8U7kl5hAIc+YH6PkXRychzwrYkheXhEKEXah3X8Oi9dDOmhJZ3Dtp2b588ztcFtDyC
x6ExaUlgazOh1upVnzAnUNsk2GTVkdiT+8gfn+RoUEg9uBIEKuOYDSF3eeqWQc0KI4d27ZdUnLR0
fdO54E43I0yQZAgmka7OcpVojM66aijpeweCZHJ2zdcsuyRsaRP3gpgEN00Kuaw/Wel1zEsoS+U5
8Iv19GYRlWDpeNVeVDHK/E6IorS6zajdG1w/zVLsZJGnvodhcLMvpmd7+LBK2Nqx93dxk0vLuF2R
fGyDIbBjjSreiPO1R8UsgeWzyjZ6Wf6pPQ4MZu6JExy1mD4W5/04yXc5/8hU7dEW9p6JYUv3lPFx
M2lBCZWoX0bbHC/7gjTqYubKqR3sFFMYdtRKEVWz27m7AVYPuiMx24YeIlQDB4HQ2NjvWU+IIqdg
hjRejouM+SLnpRj2q3g3VMyMaZUX/K1sOolWJ5yBz/Etpq8CSFtc+bxp/qD422EZ1xHEFzDojtNb
QtDWBADlwKEc8Q6R2KSowHXWkpyPAevB15yJW6ZBzmKsKllczpnS1ATFABLTIYG4yGINOLmZ95ha
2mYAomUw+FCbb6RpMnBgEsfwyjQKJD9wsdkEwl3yzS9xbrVRB9scvkJ1bvNPvlGO6ZicLkGcnwJj
2oYojQFdZM0IQWaolH938rz5GPbVxsymf17rH2ojwfV5erECfW3xENrePUAUgwquuZ8Uwbumuy26
dq+rm8ezEQZ0xHvRquakhI+eMu8z/2XzIUdWQ+owYAX128B8esSvNCAUYXJY9ugf/ScHA1VIIpKQ
bScgEKgTfD6vxf4srw6/H4ezYG735LLo9zLPjpr3QuK6zFsNRxZCLw7tBr5MYoWXZT+jn24TJjE5
hpCvciZXbB7fQM4LMgCZqg1BYZgX2KjVs9p6gAI/Ak0xqbZJhpYoZKO9BoTBaxH7ZH4FivGI5xn/
eoQYLiGFR38LkW8wTFsAEzCjtqJ6G+k4WiG2Aek2XJ/TDofC2IGZVR+aWT+E7LXcMb8SuCcMBeTl
e5b7Hjjpk1lCNuZn/fK+/H/y9WjWVP0aAxUoipygTYnrmmHh2f/gAmuz8QV3Me47dLbMi8QiO4dj
LXwqn3hWa/gQmhtJpcqHeMayqkBUEu55B88bmw9qQcPG7AmbODp/YiZcBjXTVSO/ff7MLYFkoD5N
42eBmtRxMDeqymM44GCAsg/+FPkDNr/aYRuBSOgZVSJXZMlAppq031RGYdO74n085TddazYlRKDU
SY7MbIf5BlVzk3K1W0odw1gdE8gFjYf2oqTTCP8C5WhQcRYXhJpqkrgQtKcpzC0uv4VbmoFVM75Z
8yc2olGJoxI4mxDrPKY846+znbmpepLLxzcZmQ6QQwwN+yb90Q+yU8vXLJebYq7FpQ5HP0Xy+eAw
MRSQyc2ZFgJ/j6RttZgkRfbKSp/aCFYwmUJA4bVm/BQM+J2y3kCOONWkG/TRuGKzCG+akzfPxqff
5x9YqB5hRPfBM8PXvgElQnivLzYemxUGGu4DIUT3NQQOSnZ3wqLBUf6LTs/aYKTWNKcW/iqBKyqY
vySwSTMIm9KwwSgaTHSMRTinuI4AYzNcPCG+8DExoK+e/dc5LHZ+tOyBz770tno2ObTFtLUCeZHq
3X2O2hC514/qXsbev8BsuPOKNwuJv9USSLfMe6P2WKUvEu/nUfIMc7qJsAhC+ActTMiq9HLCRJdH
ZHPkjiNDtGp6xz9SsHBDP9NjSNL8m6P13zLADzHz9zVGn/DIpRRKUERBRn9wJN4XKw0zVzBUPDgS
W19p+xDxjIK5RKVX4aQW1gn3DC53XrClaaT3DuXkqS5yEZlQCOVcrSkwSe3ol+x1AThxAnzScGNI
XP4ZNDEynXWOTIc5zUD5n7CfKyz/zETtNZcB63wOLAgLA7Lf+dAY5s4JfWhDX9Yv2+G4oJo+CCNr
CbhWs8rFED/+KPxgKwTXAePPbmHakNU/CVxuzb70JZrA4VtuP5fFWXc2GIyx1rF2AFQei+i5ZYda
KVTA4WCO7caANtFPB4nksmi4DGHHJARzaABcIlDRjPceIiwzZN4dpROhxAmnacun8Z8snHatpc7e
sOz6BM6KaZKxiCyTrOciid674rtZ1Npslv1sAT07ZvdClUUnifc5enlPAHiuPT2HmjXSjnKvUZ0J
rSaiRI8Fq/f6ew/Pk0WwkBuSFHmROg/K/mI95g2uvAHIlEyKAgyGecjczaC43zb37681pVacFlab
Aljyerya4LT0ybFiZCcL1Mv1U+JDfzdq5zqN3mujzdcpJJsu/ysLWiNiAv0Pn3qWrpqjzpgxDhrq
3Ry91g1UNU7fUlj8913Qbke5flkbgUWi/IRAGJ/qsbgZ3kUGAt1PytklNJaiRUIMHETwjTfxx39Y
CvafxKx3/KvJPDH4x9vCgl7kQxSHBAbY8lt8cWEkiQvrO12FhEK3/degP4WvXbFV6AMbzgl8A6bC
J4MMQ29K84ypa0wLpGfIjkl+nfZligiS826s9NWU1etx2IfPWEnDMYtuv0O88JFDm8RZuOdec5kt
8dCrDl4Qn5UHoWD20JR6x3nsfvzSyDejH/IpgbaxjZ4BGCkskz9/AVaug6l/5pHN0KFzq1jXGd4O
evLoALp1/j+GPUOXP8oTZ9A/u2Tr8OCNxWfcCDOUKjygqea6LVqyHXrX3XX+sIqb96S/pNBfWit6
MGHhU99beNU0RG4MVCcqJnOlYpAbrPvy7+L5rH0fTizQ5pY1f25+cy4Q72BoGycPxgj9qTzGLj4m
vCN40zLPKKha6U2XS4SwwKX/7fVvf3pzlbmO2rNEjxk9Ji22d1ci37SIW9mZvA54pdb0U9nVWnU4
bcxX2jGMF/H76fUXNnYLaR6Cp7kozE8JaqnypxbHD7O9mk5I1MWbmb9mw1PO/lfUBVIwCVeGqME/
vWkSt67z2h4MkDyjwkbB6c/M4kQ/YgByO/CAvJUROp9cUDrDxUAuKjxU7VhYIJI4SkspOU9Bc5hh
s/qwIgtKH2ppgwtVC7MznLua2QQ6Nw/syVdXGY7kNj7u840jgJbJg1PBUlgFYfYBtiyBclZBaDqj
fDmejYLhMkio+TUvzdFKTBLTnqqlwmOUOqDE/YPQJrTU3ckzp7NCJCoMrBZG7XCzeOoTio2wxaAa
LhOQpwkKwtwrwMRJNDSN+UaBJD9hvBUYntAMczArgtAoUYP6Xy2RM1CfnAe3wUI1/td4FUoReKGw
cOZvmUvYdKQLGGYWTCt8us+NvkAKK9ZG+Y8EZFB2Cq9GfebmfJX61wmyfQNFRKt0+H1IUQCh6wEu
FVfpSI1puwmWEm70h6iGryX5qdPpl0WZDa8JIJEas5tZHnW8hICeEg1ko/hrDNgShGQgNeNa3mXc
NA/RgtS7TrlrPGvgACb7MsNrcuoavGSQOS7uXq/wKrDMeu9MyVPn14+gztxHwtuWgCcXTMLsKF0y
iMNGSh0nt5kVxduqx1SEjqpzSxiHy301TUS04LzW9+XP4NIiBv5TABLi1SOsKn9Qp6knXBKDK7Pc
9JQ4+YzrSYjYUX8I6H/Qa0gBaRoIb5Kertw8FmN5rK3kyNQPB0kzeIZcekg07FmXaOMTzSYYmxsR
99OF2VWlKWWUHPcjmr8BTV6Lz7/SCBz3gleYLdcRFzxdwwxI9d2LTIaSMb2VrfGj+xW00OlLm4N9
Fg9EI2vE4zjGEdj7E/t3AiBAmhprhGPNNy40iOrMr20kM2QPUrkWotlmyeVY6CzToa81LuOBmss5
Da5PQc/tg6ZFJtpJ0eGvQCtZDp9pBzGyqzaZlz6I83XvTadYnH9In3YwJCgB2p1rNIZHub0XHnXV
O6QyhH+FOQOzhM5dOGdxY56jdx3Flk7FQMAXZDwHV/iy/I6HS1D0Kxs9JUwbvTZXOjPCMTX2xZhf
FBBII+HkSSC0qsplZDLiZiOnHopyM7pItcUB0g/EkzBMYkGMYGGK2sCnPrMM2I/BGwp5fMsZUhun
X64VouxlaS92JLrT8thmoJk6krYINKppE1xEKszGSH57XvxqXZs4+1RDb98N9K0N7fY0WNtkbv4V
vvnU1/rOK/DSQP2Oqgm14rBr7H5j4UjZ8iUlrMrIYRwV46XSxFwVQkMokMFko8p8dgnCkn0ZQ/DR
upy18zLBK2aLe72SUj2un/wYFxrOxKl+bHVOmUZfhRxHxPx67nJohyM6VEXeXpmmX7mt75HCh/Fw
nUkinB0DOlTq7bzSeh2oi0fzpezHfQGl2KBrcOh1yTJjOjzghDm7KJaxkQBZQNUyA8vX8IX16aFe
ddZTGOH1RfmxjIALyP6ma7R2NOc6aPaqwaqWA1diEoUmJWXfiIOMgcsbJ8bU1/sey1IJVxzQKXse
FBwjgAfbZbc2wS1EBoBcZHZE5vd4U1iUJz5EWsSrhOaOGcbQ5phja4pzDNqEKo7PNswQp36aQ/uD
M5+7bqAnlVl97S/ADy7GV+6BkhpP1fo6piA27SdzITQLxMUkRBaIGocSq0U1kM6Yt46YVTEwRcI/
/gVnda2ANPkMjR8ewoxCSCyp8y3JDDYyc9ENpYyBJHyQXE4pkGJ1MTBf5J9EyGuHF41TwQB3bCSs
J+a7b6aan3RwMFURCYybvTLK5yWmWFeM9WZ2ddg3V8SsUsSZCfZL2Z1gKnn6LrylCPlCHVKJVd5v
XEs8omarLgGoJoCo5oOy5f1GWB8zd4//UMFYrXFok8DQhspLom4zOtWlG6Evf4fNQfCADpsOx3vI
YxQmxl0+YEOq4/3/2kKgxXdkmE9b00vXuf3X4x213YuVIrQOtj6YTwkgE2BqLgysJlRPZnunaZ/E
Q8Bqn4c34acuPW66xwnQwVf6Ma9NVGl8hyLUoM8FRyeuXnWElehFQzD5dtrEYmQFT46n6tLsZT3d
ZXOasuvEnWkHEHtD3IeFJio0DaZP5UpWy6+YCg2CJNMWvGUdDYrjlxyjzcZWkKFyd1V4FpAjmNnL
YHwoGIUk390v0ICNFromo0nTJbyWwUMzXy3zZUbgOU/MkbrhL6kU+Ex/K8x1kuEjDMtdQKPu2C+i
WguiBxeeY2NTNTqokoKGjOxCpVQhEZzsPXHuJzpbGQCJLIltwuhV3soCN84EflOZT14rWlRrgqTS
StLB2eGR0ZhTbEeUGpqUN+UVmNBoGPfzKAKfoAAaq4arsDvyFWK9vBv9FzVfSVD3zPEOBlWRVasc
rWx7hp6LI+IXIOBKnhz5xgcz/kIPuHIifBX5MKHmtZihethzm8Et9P21+YU8/jBpsNJAQX+JlG7y
bgmnh5/5S+ZHzmtV886K8JRlxwOt8jzgdBnwThDypn+rEYgZfC11UB3gSkg9MVsv9VmXchepMqb4
Llf6tNPZSnXdYvtPaASFcx5se0B9TZgf6rNQ3rXW0tUAMX52F0Zw6U5iiYRwVIY1XaS+Y+bNDVZi
IUBQSI7fcvKziD6P5tbp1sWCs8Zz3Gwbb23QHc0DWL/aRXa2x2HCCKW05ZXk8z5G6N9Ow78uNE82
zHptSU61HpxC5oqV4eKsds54jy5d7tT2txzTTSqJuH1KiuKkw9kl8FEK4bBJPi30gj1DQNFE6UyY
LQZ2ot1xGEj7NpRqMiHLwOCWY9wxwiEex3PQWCfT5TUX9iqTIMdjO/qASulRJA6a7392jeIeRWai
oOcUwc5tXHBzKnnOcEk1Fn8PGnjmSDDYfIBaPUdBsmB446A0BwuufFmR/TDdwoJ8xqDeu9BK2HOV
s/yJF2/d1eUu04e3kbsirqHqpgGekcaRHnPN3VTqn7IIR85y9rqlPnt4v+p7BqUAVLb2Ggg5Z2iI
coowEvDBtug3PcdsEVK3G9N0aSfQIAcvJza5UKgqwNK9Dbuv1bVdx2R90FH5eu5HXfC3x9dxugbI
0Iq0PqP4UBHQcv7PT8gYoqTqq25jpSNmMQsp8jxmt1/XA2pbyqAcvKLS/zUYX5GaEZQYi+bFmcVP
Q3f14WjIuTogt/BInUWkL5qETiNqBN83y7IfUg8gaXgW/NXN3WPjEk6JqdcQpmsz5V9DLkd6Djua
3yuYmigRs2FjJGT3wtyqUETVpM9Z4nMEZcoEIG+xscpg5Q5QBe3+JmRTufMjHCkJpJzL4X60wuNU
lojsXCZgtA4AL/IOQ85wmdoO3QxBCnxHRzs0UKZbD0GPFtDY98r6iXy1msNk5zsZuRuKdFGwScYC
uAoUSIIrT62UUueev16k3DH6q2r6FnpBzBSxsoaVw7E2KZyahyNTeoDIttnjL1PaGwOMk4wZpzkK
HpiiagdthJPB9FPBf57ggC49o/QMLUS+8aznwgN+qVC3UbXpIzsgwZ5nwc+huHmR+ehRZEzpE2YW
a71snmBdwUngROKKkTJEVnVNBkOVNKthPhtGuXEAgvjrZewltSW25Vh5rmbtvlHxS419pCN5uORn
JHjxR3a7ki/aUyXPtK9COoXLuB/6R1wIiSdC4wJhDcmDUaptn+MRH8K9m7N0PU9vITY5PDtIpalb
fkwmfQtYHdSK+xRmwdLDfvDN06Ci60DpPOrGxhwhdWFsk7NcdHxVfL8zV6px7keETWndEfzNkB/s
mj4SMRKuvQSs+BIyBOIyOhikCwpEGM+QnU34imgut7HycELSGe4ToxJWjzYe0ka8QfMIjIQ5tNlD
Bh2Hk4lpi5fh/AR/tsxIDfLY+Uob/1TWuElT5pwfcw9dpb8oFALgGih7oW/2YIHRdBEch7azbOuv
wYcWGefa38wf97JrIhgrAzbIld+/BJ65CWIMt/tzMrgPM4TKsCRyw9lAI72YBCjrzfsCY4GahOpD
xelOq6tdBlsXBCTZBMlbofe7CiC6hQqRUIA68NuSwBaXtFbDY5Szj0MbuoBpFUcdK1J6D71/xIw3
PXKsjd27SWJh1NzLCgmyr6lfkY18mqiLi9jchRrqoiR5DoN2B/voYPfo7DAULzuCAyxzY6Enszxo
FTmjqgi+OyNKjJIKB2m2iCm1kg2WfkHPkeqLCWtXVOcAjyQhOM8RfFK27fRjRi+YvyhzW7RYYdYV
wxKMxXjU0kpxdXduvrfgBzsSzrB8ywqJQSBqTvrK3g+dA/hhQbpxT3lz8vIvzk+0kfJ3CMuB5Z32
FyNxdrh6qNCUDptC4XkYHzs4bjX7QUrYhNm1n097KRlDx0FX6ZmnzqzP0dA85XnHTVaCdeJLaaSr
x0W/Nj2hlNXVZhPBhY6Hjyh7zo3py61gpODlrN7AliIYpHpuPRFTxSIb2vylYQ+WcAIs3GbhRGAg
muFfCXhEv+IW5uOi+rVSxktYoglEtg1BHhGSH9srrVl283iNhFXGweBY79XiwrvzrjN2sRgmMPsC
rjm16a0nbM3A2ABTVkEMh8laFzZBY+4fu3wMiTmdmcTb3nmwWGysmwao3FpGTPmMVU/mgNkOz3Im
F2Civf4JSQ751c+/IGzf6wkhagj4hrEXYzEq9MUcXpCWXPi5NtSgum52bfpidfF740JdZEJlXicb
j/wkOticIAoIV4PRWDnBI5A0ZCeQaLod4Blu26VxPuDQ4b4X98WjbEuBWt1u+JPa+FbxZNG1WniX
6CD2dFtqGbaZq196cBHD0KEcbnBQs9J6W7if6ILvaPtiGgfYD0jn0kmHCw7wdUDJ8v9h69YsdsAn
PGZouCmNQ3r1xF6VGNG0QLEeJgMcuYi7q5soPP0I3lwD0hRjQiInWQ1PZunEP9XH7HzC4yc5qrA/
5hDH5HKj/tQ54Oom2NThP8vYjjU6JyanuvtS6tfQd/YoHZ71edjSdRdlxazmHYQ8ALTOAu8BgA8t
7tnE3a0N9bclcqlgCWhs3kbfJuzYX0mctq38tVfZx9hhQAIbcjyHqNXv0uGp92FfOzdoFXord6tc
d7Ipkgynjn8ZOSAWYg85Ixk1/d8BpgsEO5whteFPZv9lBCIPMkxf1UK4KW09WXBGCfu2Qy+IbWiI
VNhXzRaGDZUv1h7UlhNbRIZMOm4lsrwE+odFhV+OBvsQnon1BvMILsFrSAOge9UzpbdQcYxoIJ1j
F6tgX+NxDmYdMewsmo0UAfUCb4fmu8FxKdeJzeY6H3UMVBnoJuTQuiWOlNVttJPV3BriN0JD5ATN
VkV4V/rgTmnrYnVjnaX2bVjBHjYjNp/M3y6KkBIuqJSlWAdJtYbDg9Bq/2netFuQZMZptRZGaAGQ
Wre7IDT3xqIRkUFtEC43x7Z3jae9yVWYwWiS9jwnhkiNx1CBtsV48jExroPVmE/3pgE1OP+kjGTB
/2L8xsfSuzvRsyZ9jowoes3JBxSRJpceLzygxgTXrrpi5WhMkFjXBeesg32BSohsaE999ZXNwPFy
QHrddN+3xYWTHtpbjCpRimf5jqSFnxS1k5wjChtNmpm2HWihNYaA1P2AYNLgBpCWfg/fAn+QDkwn
M2gQoI7KEVw5pBvw5hBR6ZyfegnVABDU4o5odGLFcvoDDQ/j14nvztvG0+8nHkju4O9NLAiI7nRP
ECCSMyKBIIe3mnNwmbLl8JYCl74sMj4iC2sb+G+yzTwFiWa6aBhwVhFJlTK7af7avn6J3I+5HI9y
D5ezh7pZxCoMTmfCL4ptLceMSV5E+dHRmnJKpQg7jWRaUw6CXNPgSbnRvlgeUnVAErkRBqLwWBEN
DGFhpISIKwUE95lMHwYqekW3gQZ3y/zLmRhMXqDXB8S3Bh58TIrwLCea299R78isrlPdETcGaGNN
O77iSGLOb+b0HIX9k+2QW9EVj14XHDGpC99GMVIBcEgtCLY+W0MRqQZU8yKXcpMRVUooKK6SLZ0x
c71nQPcGBp/YkMl0P9KP3LOyj1DfVVZ6pzxv07oOkSPTPR+z1szwWoT2nR8TBhNjdMAfjCBDZ3CA
gzYgSQB2peOfABG5NruR3mF0b/z6lAvNrX9MuIT6QmiEv5XBUgrKZeSKOhXzeACqHvegPARt8rR7
EabXKPOohhZK53Dnjhfpf1EKVASxZ88mrOmOD5m7t6454Y0+4qk2vYqlmwJnCSDYhOrLSm5kjHmQ
1lv41QUJL/jSBbcxfCVHbpWyUYSwaYzauZxIzZPWkSljyMSgIl8vxxYjYI451J50NZsFcCap8neb
31yawUU0ORbjYzn6W726EX7I5WbvZVtEuX7kK+bg5zFiqBFPA5MrRlUMjegB3fDm5FxcMw4g+tZg
pHRnluaTkUWbvqhwK4wvQgX3oaXRHCI84P21z3LfGwEa1nrcTO5wLmO1LQ3tpQVXHklCMmMIcVdZ
sbrG6BQN2jAQ/c7fK6eKlMrhNB1MxrIQna5S5aAFkpXNZb6ds4l097esJuNcIq5J7AjrmzbZT9lC
ViIUXB/WQzSrFzHMGX3YdvxJ3SErG0IUOsd4yZ8d8LjRcTGGT3H3RfMPGGtgEEfvHykmDW08E/KX
XXNlnQiS0IPubFmzf9fH+kqZ4NWosOEaS2cIB3VR7kbhai5vfsl4ksOH1CWmVYrHEboO0f7IEs6K
T/Z32m6DZdrg+oQOJkLG3YLpyP0sp7PQ7JMpl9APSK9sOBig5CVRsi1QQ7LqZPslQm37xHYUZaBg
eED79w5TkLr+GfSPJnXOuVFTZf+BYC6ohkKpSYFAlzLeWzSP6fg3hNoNfzfCoaX7tFos135c0X9B
2SmFB4gvSgHjVGweM7IdUNOgQejB/x3QWpWwuZY9odYgj8nAhMMrngfQFF3FD0v9ZmpwD1DkSj/k
6PkT+yo2DETB1Iz0KoJ7+jyRHNkecezFaK6bMlhb0bvSnlJROVHU53Gx7Yjn8J+65U1LT6l10pOQ
EoEqkNkSnh+rUlRCi3E2MIsgX1hDae1X7OdtX5T/ej3Cu2SBWmr59decM1GMvfcec0Jqd7alf9eE
7MuuHFdaSEyGB3NnVNrFm0Weh8URZlUjl2aSPcINfWwJIlaVzTVsosSyEeUNTFVizrAGm1Bqg+7m
+cM6SnCPgPNrM5BrvKec0aaxoO7jmIB9+DwmLvZXC/TJcwtu2fqPaERW1BA4XtxmQ/9jk84U4miV
cL7IymJuL/+iD18H6gr/iyueT3eap3ga4ePgMcrhhnTnPzLQNxrrTiw2vXDfER4dkunLNRW1TEl5
OQPVn09xag4aI9NXa0bVyqg9Y9Tr4iLFO7NoRnxlXCMa6nCS1QEIE6B3dtLNhKIk5Ydqy9HuYYwD
VxYcGjMxyQ4BuY2+h9e87pLxNYDLVRYYd7/BBkXtlOJXwLgKkYS7d3vc6KHigugIqV1lKatfT/7k
bU8QHL5ngPz3OWeZ1+g7LA/uRW/OYOW+1pw/MWd2wtltlgS3+OMaZjyauxy+AgFP9LeVebKqaqfX
7T83HfcmhCfFJDMofwqQqaZ3VqmKz7FvXUCb2br/kXReu3ErWRT9IgLFVCRf1TkHpZZeCEmWmHPm
18+qO8BgcG1YstwkiyfsvXZjvMkwvEz49Owy/OSI2CFhUsdRGItzdI16wsXYN/SrFrshD7RukcdF
qT6FX5Xu3MKg2FZ0W+g6YZ6XdJNd4vKyLYiCaB7/0Qv6h52iaejJH2gEadydxIv3ULWtKuQ9a2VW
p77RzwPtS+7+Gpz+IXc3G6sVPht5/m9E4o0LPWILjsaBmR4fqlHXWOqeGB845lvJ7DZFa4SzBTv4
ApZU52kENoxPQ+6yqfcfMn+fKb5MfL0SoC2KsSr1me1bDHD1Hi2ztvZLDrTh1gDJjYo7i1FKjeBL
NOw0zKK62SHJs/XGn0AKHVjQZ964013y0DmLI9rWGFtBh+uHXK1uk00b0+YG0sXGmJo3t+gtMp1Z
QFQ1DwytIigXTEJFMWyzHp1NhBRvnt8yLK7K+qWusBqWoyedtY/Mjl8TF2E5anxVvXjBVSKEq/76
4IxAG/QF2bAj4SsWPgibFNigQUeX3tWIybgzuoiFfJ8n9P9Oeh+MgbU60zGxVT952/XXjLjSrqrJ
KjGPA7igIZ9fJkp1JCvvzrBu+ulSaZhKXUh+OE2DdFs208Od5VI3qrVkvGlbvyF4yeatIjHeLi7q
ec0LfJ0coRpUOGPKdrqs1hMvUAfFIw/nEPrbprp2U8/IxdmoGqWNjOMEqcwngdhhEVS7lJBoM7yW
D2imzkzvHVAZx8c/qT0HCKhHb9eTXknK+pb/1BoC3smwctFvHHXeISU5op3+yUsmJxM4FwCfSw4S
9oQ4CkbAjBJQwMRMZ8JGnBTvRf/T6CheCbznSZ+q8HOo/rRmuCNQZZG4QM+PXgVpTEUoO2hkvulE
Kggvz6BbhT2oARlvfGpLOqF/aSd//PjPxR0v2vI8h4glPZJffOfPbME/Nh5eRNPBLsowVYSPPCc4
eXTIOHq1YSj2YXJW/qGYCxqxtOmZlBsni6Pf4wMdGX377LbSftyUWQmN+lI6GiSndqK5YZRHf4Ox
FobUfc4ClqeOR7HGHZvz0u1m92AmzZcdDBfGiRtO4q5nUiLjC0okDkhAbGxe5NEDP0RRSemDUJQa
vtbzR2jvJLIZyxMXUK1HZVbVmhqHI4V61wJ0d+JH0YZr12OmWf8TE2y82e45MKzsi6Wn7BkCVMV0
CkNv3yF9wGMo7PE5KpF51M6yKadHK/w7rFISjegKSBUeLyHLkYn9gY+8eGY7X87paTSndV2GD2Hw
+o//xrTBcY2eArfgowSIF7MxjznTZF4cj6z092Wf3gMpf2I8K4WOmcF33Hs3FZdpUFiJSxjl/iKs
rOfONqj+EGanxnPBiqXJKMNLbq2G4I9c/iobXsKbzkEMWybVu5B010U2rcLs3Z/yjRIDMc9Gj5gQ
el/vcAjhVql/phb+F5ELOtYhCNSJHb8odElpTpsCynwAbaWKh7tyr9jGRJQ02jdmp+VAv1VkO6Ky
uBmUb7rOidFlWFA7tJeQlNjrMklI0co5JtpV2i6Z+QfR28sq+OrHH5XInjoP/jdKeZ8yhU2Y9rLu
7xSctDLuQ0e1qeuQUKHU4+hhxBmxcZ9wiZvowRmYEjDfrfrZpVIgPlUjgDSQi7FvDrF7KFv/VJrQ
4QCymaylBETyGIpin6V/FZ+lgsl1bJIGZAk0mP63ndFfgZ5yk2klKiidGTGGCXHtiXGRDZDXQXe3
OaS4iu7Oph6uyUIxg3yhB8FbnmYHwyJAlU6xJ9IeKnw4kWmsy3UiGgqz5HvEzMGSgpBnLRaAJ4Pg
aJXadjaJ2dJZZkYpzbp2LgaPZn0ZziDCFFkpHVetY+3rvv6kiEHIEy6dyLiYqfFnkV+BT3FdUwiq
P/cfH0+2OxUh7yQUjCAf2hr9CJlT6LmL3GCniN6IGtvqJCeEgdNKWqz0vC1I+0UjKVf5FIYWuVVe
3vRuPvnVuJ4noCYEVjhs8mi7G+oEMphi+1Z8VLn95kz61mmqFyXXNDLv18Waq1dXwZGg959h0t77
nswuYa4ZrPLsSjbYYEWJxDIiZC39LpDwcXHkL1Mca81EDh46/JojPPA/J4EtRnB6ov2IvOrQ6j4J
UB0CXD/tj4tAjOuAm9qI/L3D88hyVTJBj8r8VX0KmdZ+do51gjPQtNdEkL1jt4u01Cn/bHmUk7f2
U/Ph2NrToOdnNMXsxdG2Nc6t5V/sGiFsqGERldNnVZ/mkA1kPJ1zSm6/R79iAcdBHF926dVzpq2Y
Rlw/wwJt1D6ctc/QiHcWTDQU6C8eKQZN79Nw15ggUu9ZXaD5q4aaMveoWYPJpljlTYYTEA8O4YF6
f/BF/KKF5T9oEJBfzZtUagDBtHf8l7uPmpwKw4o//T59Lqv22Ep5zAirjHFkA/CipyZKD8R98VGz
lwPycnY6ojR099uomz9rxo3kuu8FamOK6J/umLI6FASMRaOxiQr53nT4Hj1MO/Vc/flGfa9rpnGs
yRj3RYzhawRfgyYP0XhIR07vuWYvL6wniIMHSeFjVgzK2voRF+Mtd1zqk3bTV2tHq5j88rdLUnIZ
4aynBtxeHh1H6VytYs+EZdn1mOOCOT4kYbcNaBSWsfwojHrvtbRvKAdaazaR5oNZQgIcEs6BljYA
6qU4QxwIG08jd0UbgMXfDMRZ/bVOghu7YSbHsXmIumZdVM6mjuJN24hrE+abunCXJlFxQ7q3RKuw
tRqSOXWnelwBI3OwkiFM0XRQcgqA0kBNGAKHxomPGNh12pG4Go5rHR4NZ/hfG0Gaio+GH3zOSpcU
InFLHFDhEiGarKIzGtNYa8unqbF2WwyZeIoCAkOZvWO5BK/IjiNpL57Fys1lLDSgGeiTjUcVl0UY
EuyhQbfnfNCpQyrFQeyIDPQaO1sGdlyDccfGEqISYLoKWiX59bFlbiNE473VvrNZXAZN9U3+nC/H
Y+pn5KpOBVTsNF3p+Es286Ay6tpDzkKny1ihTuR/tTp6AND76SRuZnX0tezeeUCBNBbPU0SUSuOg
9pThxghLcs4V+tye3E1qBpsW73UysaIKmo0o0UGRMRhU9Tk3HlGcfpQIvlG2X+KKG8z6/7Nm5fKa
WwUY5e4MaHacF53Pi3Gk5U7GI6onBOvJBZiIQ7hhZFzVAcQQ4FIBrDc6eTPY49O0tBtbvzjgQs2N
l24dXFP6lm8LvveNyTMuxGbZe/gWgLdrdbGKW8HQrmZirbOD19YzMAwnYm8U7qa+rJYsuZlWzmxH
2qe6TpZTKw4j7gYvcP8sJ9mksOaEBoXSRWVrTuBs/Wo3Y4dcBDUlXYnaDXHMWctq8qgN+CKpt3Aq
9POzO6wrQOUZeYSNABCc1+W7Wxg73PV9QrCOXObwN/WguZFAcQCDvxY1JlscaTme4BTdMl00y48N
bZTGrnyg68kja2PUDOOwDNbzbdSLjwj1moWMZk6AZKcbAXdF2aFc71ZUUEJMexnVzbs2levMZiYh
4oVl8bC954FOLa8Hm7xN1gEPcFHLFe/9UR7tHmvOQO3qbiU3XVAygiaJ1uG9Hk9LZQNTYit1QJfh
LSe7EDW8TWtjMJnXGIKMHZo1Qhd9WN91nh7UX9xOrxMqLYf7B6sbei8aCgZlvs0ikGeiB2rZ2a8e
64KMiflYNVd1pdgsKX2OiijBy4e5KKd5dQ1nV0rr4JaIlT1w8AsXMiq2IQTDf9KdMSuIne4hvsna
GWA8CSp2cE2CftGTjcsX2VwrJEcMjUZuNQ1ZlXrp9F59CDPtHpOWqFfiDH/yhz81TNZLOJskBeS3
gQmOSGGtlCfE5SvJj1XU+jEOq1+rEVu7K2+1bhJ0Ox0B8kds1oCMKCt5dFe/r2Xp9jzpSB0M+83n
yRm4p9SHF3cIR9mkRmzzI0PFbk80uBxLvGFV784Kmw7T+OQGoQsOaJj5wSb067PDe5/3l6mdS/Ak
3S1IQgKykpV6HyXVvtJueWiSrhVfKvGbks+rikNT7NQ/POjTvd2GJ42XmYnODk0Ws/aAvkRVVz1j
Xp/DbRCEUxWIdOe1+qbpmHJA8Xr0GAkKmOdplp7iYjcyVFN09JqRqa0TZYiQTpUn4dQpiBGymDed
0Z/AKFoVORUO7Z7dW4DBZXKMO641GRNHqb9ZCADQWJZKbQDWJGMIMHJs2Yt8RlPIgEVpikO7fTVo
AbwQpjFZNSmbpXk+kT5zzHsW4TWrgIn3d0D5ZZFKqXeMNIANVkjsccNo2fwTjvW0aiwC0KJ+nbff
FQ+7mNKfwYRhKe0fpoU7j1i4Trx1BY48YzpMGIL5cN9xoy/Ltj/ETXq3huKzwWIcmPoyroZNZSEG
FqbYqx/zqDzbaoQueIyMwn5rSmMXIOKAMbjOIm2b1DSMuD5jtk8+7wvJ2C96yVxGW55+TnqH5ZOL
Brdfz23D1Qy+Cu+zx2ElSQbTHG5jiEXWSKWaZY+hLC5iYJlh87xN1UuTa7uMK9iCvxQHZwCn2WkH
feSsiDD8lOxkZM3ICTBV35VXxZNFqlbp5ybN6X8ZrsIYIba0hMuhPihRMOGwGIJX/1IoeIpXbZsk
GemGfyRdCdLzSVEQ1AsLDHDVTOdYlVYPzwBNqspIySL2yS+yD+rNUEOzWuaZYDynnVrmoFWrobtv
1mx1nzttH4c4rktvM+fltUqLI4L6TAPHeVb8W9kbeOn0TZu854654aHgnR1X5SEzw6MXaosO/MKT
OOqglikFj3mKh7CYP8OaKl52Wzfc1KaZLFUBEicRnzTY6LjSn8ys2bV2jFw5UgxWzvP5mjA4DJnb
GYaLox7Ca1WxSKGuBIqdzjsZztf8TQk8e4VA5HnfNP2hs+J1xYeW0VKmjlCnPgCMKz4Un4Y6jE/d
vxzmiarbgkRFVzgwhYm9I3wKBPuuDP0dIIe6dNdd7i3RXoDKZn5EhPCYfxhtB8kj/Z7qeivafp3O
X+pQVH8yTuzvsBU3WhClI5e+ebDFxY+Gj5FXpU00clWsNFhnQCu2uADVD2AiINJLfS2opqnzf0IT
bfrGLjZW/RE6az4s/n/IEfdL71UkznM2zLvUyS5jGFAOMLpUU+m0+MnHy9QW76ineKeW99DTDybi
9QzEJPeBBd9SbwviujCBo9kYCuZTY0pcnwKCcavw5xibgjqBoTQ2DrFA1U3azo/WpQv1FLtstPWA
YBH+NiPKT+z8YyM66mXx27DGHQz5leWzsxCO/axFRKGNXn0eI795Kvh09LlV4QwXI6x/zZokDU6o
YSav0BebyPpSOyYNy4xXB/s4jVBVhZyb0XUoSPfTdYximoXivWCw5UT2P7tmgK4x6JtS7JS2zerf
hywlyRoDNWyZ+6TFUwCIShv8ozCytyLUtmlsP/esiYU1gRRhyRdT1hRQyWkZwqrZe0LcBjyEpq+t
bIvd9lRSUqLfFJncO1WMapthRSb9dTx+hBYcprZ6VYyF2MZY1tTlp6ywWes+iz8G1TUIjMolNMOE
o2o2SJPAv0EdjmwETwyhvSHdqO0qyA/1r0cT5fE15GhXwWfgOxOWGvsqTCUUY9HPOqEqUiaqaN4s
ewuynumESdqZ/t2PN4rh+EkBxfCtLjP5j0+/9WcOivYmGPXgo+0MXGcIlarkj6fr4mUZAZzICreE
RFW8qO00YlzJd+iDHjpjcxywx5uhTj3VdDvHIg2cQPdA/yu7/syWYZFr4bOVOadZ11ZJ4v1FOenk
zqXinz/70a7w3RdL145zw7yvRmsUNTfdQxDNP0bP8p/I6RQlRSNCBmEFG+AI1EwXZ++BUalE8fLh
JTasRrgercWF78N39ZtZ0Z78/i+fNEghfHVegqvWEiQhDqg/PLRUXdTftzB1PtLcQj05MdtIm7Ck
JqVjcWWzi0j06HVk1H5mog7VvkZJ2nPifbndvHV7Iqz0Id6F2GZ41ScOgxvxHYlU7LvQ+xuGNKYO
7o88eH+FU4DX9BVdaLSo3qbiq3E5gOfkCiL4XyDnQ5fOl9lyykU61zsrBiKa1fABpfwqpD4sjLIG
ifcXwh9BTp2q+hALSsbXuSwFrAGoep19ekLfmmFw7MLugOYlm7aF1j+buE6mc38jnCuJ45sVOIy6
GVEMx8H4EbGx4uoDgXTpc6t3e3qTExTYsYqX3M3vPoByOXzlxwbMW9B/AqL8z88DBomPjZTUV1wk
EQ8QrBdJEVjF/qvO+T017GaRGY71m0euTF38l5oZ3gI8bGVBVZH8Fqn4UH+MH1OLPBA4GaV7c/Vd
ZmwskdOVa+FRb4ONT4PbRiRd9Wg4mbhs1DEEIXQTNs7K0vNlXtl4TdMNF3lvYh7OWQslAh6nS+Zg
y1CSlwUYHZjac8i3Qk7tGAQY0nrZQwoftFkloLMjX3zmOjoKJz/3A10MIeBzZBF9a2FQ+4gdb29G
r4m4WZhtljXZksq0L1om+zrI4eDqzxUbQCJASqbJHotR0i5yGvQc4gvG8WI2WbuTFNMyWefTxcwp
DA0/Q4ltvbl76Ji0HlwR6m4KI5azCmDa0JiEDZzj4TMAWAyWNRD4+7UfI3V3FmwoU1uVZUuvDreb
3TdGt4rqu2Ad6fzrApj4TfoEY7lx9j4qXMJ+Fbuf6IH2z3PYM2AqDc42IddI4ggCRqYfHKL6hRk2
u8eEtRfmI564pgjQT+WbEQrLxDKf8CXCVPp65zSsUjGipIis3ZCgpJsyBkzhieqYsvK9tOjR6cvt
4eBZzhcKCY/dC2k23dyf9LCED0VY9/g8zYKws8PEL9A0j88UuEu4uJyD48DYo99pHt2F5m/yHrMf
5tAxBd3sY1NihhBnwCnBo9Sht9NznmNymOnlB3ZlPrWUe0TXIxxlov7D00ajhzrcDddRGu4MFpQ+
sQbLqHBeGo5BZq9dnm170ahsK6fgHg8pGhjDBHaGXaJZqAdoiJg6DCuY1uBZGuud/lyOz1aFdxVE
Bu8r9CoHPYWAxWsJpa6PeZGrta7NW66AFxgo3ICYA06OCeq9RGTssj3jnC/CZmE23zbIOI0yatqP
xT2Fc1T+4oai+6KZkcgEy3brDv3N7rSNTDAM0WHZdPOBIPuChuCVmR3Kd2gNVfnIJWHxSUmsT/s8
s1HK5QuePejCIfa5YK/rj2K4pkZyGvoZ5CIBGvN4ZL+UYjopreY1cIMjnTP+iHLVmd2HOci3OJi2
4djTSR7ciKuRe9vKng/oNYtChWWBTO05RcjDZc+3Vokuk3OZ2aewLgVpnZjyK0oYFYz2u9aw6iQQ
6Am8EW9YQOVVHRwCbpPOZ0pggngu5Q3i7aLodAFI3b2wU2Pk6RynPHoQDjOEw5eRp+vUZFSQzuuq
PYwl5XDSnnqfpoxvpaxKqUZ14t1SyZhFmuimM7nu3JfJL1H5fRQhToOm5Bs8wuw7zp5jFCM0bosw
rEmkQ/vWJtvaLF6ERNJNO4jcGDHA+ItOLKAwRZfaoJ/orA5/P26j8CzRHiJXsOvDwBOiUKvaG4ZG
GxM9R0sLMlSGT96f3rxGbNUNzWBK2l5oEBEfptvG8FemFKsKaUzWmAsO9JgdTEWKfNRAryd0w5IE
3CSrkMgbd0QTk7/Et8nTV4piK9Wi/l9oU5sBCTyVzvPILd2QXwG7dREL9BtwLGgmlCxAF91KONE9
Ciy4Kojw+TWT9tSx70rM95/Y3btCmOQ0LOaj4ocxYIDW1FLiaZuYo1u5DQfrbEXcOUtVsPPKc0cb
uhoN33wUursSrI9cA3WETaDGALEhgP+tuf9cpgFlKF8xPSEWGI9d0LFLprcXzpabKNfOMcujwlnh
VW9i8RmXP1JvzyZmuzI82bmKA+sYcBGlkTy3408TouH2Q4eC8HVMi+VQR8emftTqt1OIbNxiZYfx
MtNhjBEysc3KmJmI2R14cn59nsOKUd0wWkdjgMs2N0e7ChBhgQ0PCVIZXagqxskcopXGczwOyDXg
uYC0Fmjqkuph21eXvzaEezZCvXN5f6sTymN/EfoBgsbP9NzDA59ZTRA07GaYXp+M967etCQPqczI
tsIf6Z1M771kE9yVGVYNAcR12Nj2R59Pa9MATSZ/SwMQeIz6t7hFQ6svh4iRLEzNiJvBISA3Y9Ec
X1pTbINhLe0LTumltnc5dfrqrdbate4QaB7fbf0heMbT/tIO7kb01H+s0mw2BdjAT5bUQa4jXkiR
q7XLxDtlZn/ETqzn0YfktrVzov8c/TnrnZ3WK35idU8JZG49d9f3o8uB7t/0wQNe3O+Dkhc3gjaz
gfTgfUxR9e1EYgdjj3c4Vqz5wyEPh88lGg41G2nEtGpogQWBkz+XyQlO6F7VtTyL2ArGlR7Ea62Z
ty1Pn8mqjLXWHScuQ0YKimxgQqe/kfewCMb31it/eTU6M+8DTHYxjPM/Y7R2puEdnY5XXdfCUkgu
OODebLLDNKXenh49pFLRv4IdNWpwYNlrbjvPScv1HBvqe1NHiR1x/CMYapWzUBAhXmanqpQHgVXn
vyKcPHlz2In0VGGYZH73pg/Nx0h+F8qoNS/9hd7SoRn83AnUaov1x4Ip1m7MuI2D8kM1OyMxzhHA
Na/ArDkMX+qxK8ri5HKZ+/qNFeK+5YkcpvPEV5Wp80yuCaYClT0XWzc19KtBlqu/0HLQ8avA7/HL
qt+nHuN6X33D+S/PzM4jrPfhBTCskd86wopFIa/Eqb2wrNBMbS/E+JkRf4Tml9XIY7J2g47gaziw
+EcSTvQgpB0mxmyw4VFMXH+kUSPlY05ebr6F1GSzocTVruyUDTGQYbAjq6JFL17shxLoyFMl98z0
UV+tMZ+cTXaoqF9MnjNshTLAUbLXPO4ORt1Ny8q2V7tJeYttXv5Df9FykIsUNLGC4LOdfxp4+XnJ
wXD247R3gv1g4g5AyO98D1hIlCbR5VmbvGGTa2jX4nE1YGXw36HcPZnEb+V8gh02GkOIy4CFDGap
wug0rsUuMT2Otk+7Xru3Bq95dO/dchcHZ8MkJ8g766xX2VakO4NZU559jCZSpkZ7k3F3a+CAVdN8
CGzIRnniL9PO3KTCOnjc64ZB2I9qqlgp9n64FZb8ciRp3kmcPDMDAohbDhx0vNVkbYG77ogrWGcz
MnRUgnHBxazJIoJOpKoTlqNEiCjYW4QgxebT5VYB0FmxY+V1AoxcFXfL2CnJ5IkPzHWpWqp9SlCz
jxWRb4P5Lnoz3I/JNEuwX+iNFEGAssrpUrTksmRYhf6qLTDHDT1GS9g+pf7slt0m5AornLo6tmNP
0xDT5qDx0w0jpD588Sgdnzy+AVZNMTBRIkI5rr2HX1VXJn38e/YBHkmbshiaJ9Nqf+uCK4pzZzuQ
5N1Ce8UvyKw0vlfhVSOM0p8P3L4xAqCJYAF0bcqfYtH5scG8uKoaMbwNjqKOcjcOjRPniyqqw87f
0a44Ko9wtLAUMNvvwXXMv6o7aYMIKCmZfnJpM07wwmPKQTvJlMRKn/WP+V2mJF5YTAKYjnN5ek+j
yvLIYRCI4y5lpJ0KBy4myWE5FQLHakK8bo7IjgVllH1b7qZysWYoV1//hvKPN7OmC7Z+2BgLXGFl
vfPkDDZSDvtqDLYRx2BaU4E7OL4H11mYnPr8iOrJkFQFRSTRRv9Hamq1rzg21mNs/pgD60f2BQGf
R5Ra2GIzWNWfiYUioQISHQIVjax1ktRrKb/VdTM4s6IGfTke1o1oaV0r/oZwvlW4hJQ8L03W2H7U
jaKj4dTt8LmYFECcmYUMUAKuWs36hFE+sw2tDklcPLvz3R6+9KhYNhPg/+JupAiipwYa7V7NF/Dy
PrVNco34nrx8TiJEm5HHXH3uW799IQGAb5HSFTD7X8RUzQisYFlAQYw+BSP9YOrWgSchcTRrl6p8
Tg5tOND+7PvozQwBHfObuubuDAYt6n2qCixURqJjI8i4J+deJoKWUAML1OVUHaRDAKL16BEiZ2jm
WFVhVhLDT6hejzZtBD9pL341GtQiumgJ3J7CvXhcMwZZMPjZr7u/Y/Bv8nFU2CUw8mrTBs0i1u7A
E5C1mLg63jlja+5nV2Y7/qEkDawAnywllVqI9Cvr86sdWjvfix+xCnwB+d3PHwwhe0wUZqGychGU
iuFltmo6//7LbsudwKDb0y2PH/2YrQzyMwsLQ3+DY8xECvkviCT8BFaZHEdBSZCYOAMT2mVcBh2K
EMdmpBZXADmq1MOV11yV+UhiMW8qmPBGewQCXLoV00XOmAz9lZpUsT/jYbW9fRbB17P7+8h+Tdh/
Xmpti8i88ti+CA+ZUUQidh88SyNAHw+ewaDkUS9CTpFF25yxXp66Uby0AUZK76CuUTr9TPEp1ZKN
hpir64yTK8K7UsspfpOopuUoyp8uSEC30HiiVHEFeDlGxHXy7LnV1h4SwqNZnog5PEZCIJZlcDpb
x7R1r164TxKyrI15h3mC2j5PDiUYC5vLyM7iGC1TL8DXhzaSEsDkZb5IhvDdD1yCgyNMrN1Rutap
a7Ujbs31VDaYZKH09AgKQ5tupsJpNK9a3eHwQyDX91g2u2eNs56WaovpBbfjAmLHWqXmtEg6Y8Ku
UDRZ/n90i12WVrfeeq+wqsxzxM99cumQHJZ7afIbNijhAGgqp2N7CoHtQ7AjP5Eb/hugDlFIebnh
dTDppJlRtxGqPChxKfW7JidCI9ktB1RDy9nbdmIlxyVCS81e9CzWNqXGSWTjGnOwBIw1hq0IuYX9
lNbB2p4/9Zx4PHRgjAjdLVGWR5u3Bg0gq4ZmlZv7DtwkEpxiePrz5uQuaWsmjZ1iexpkvXERJVul
s7MDTPsHp/yac+74aV6D+Ma5ym+itvxBxabHC2demtSVwT6QjLt4/Ud/TuOoF/a57D4zjNlxetaw
ORPzgHLoWSEFPCs5RTP0+0wgFsViYk2H3kPKZYUnL2T5FhJmg12xxhWOtoGV42fIdfMcYEKSvOhR
R8nEgrpqHgn3P+juuxd89oF5cLuJg77Z+/zRpPgLgd0YOcozFqP4TQIK2URHxsUcjyDbEtPSONlL
w6f+0p67AugJM/3YMHZca15dF4JbaC4ZB5Uus47dgKhDQSRc3vAIYy0KRbqcgGx1dhysTy32QNln
QcyZ1F6lmHdJTmdBw8ub9iBAcxmspvqoQGDpbV1j2AGrXBot/XF/bNhWsvIFG4q4JZ7uc4liMPC+
bA67UmgbXPk4NHkBp/EfGA8z51CVMPRiZOHqwxG6s5OaTgadtRL1ptAQhXa83wsCzONuPcQEx2b7
uUanHyljLQYddo+LhY6/OHStS42jYMShls8p5w19OoqKXq9PE17/oKsvvc2NGJFRlu/pJBGdMwSn
nrSs4+g5K40B39zf9ZXlx5Q4rOhya6MhcVLpucxsQX4mvM2xgtA5Z2l0G2bM1Jz3XQQWvvZWThy8
DL6+9RyClLP+oh40iwV5V1Hfq0HWwXpPiLBO6vkyue5r67BdSCG4M+oxiV2k3F+APkD2gueug5h0
z0eGfryNPRo3w9x2vJwq95/JRCDDjjOMxmqYq7WLIjXj/hGdwbSCbdxrP/WHNM2RrsXrWW3Js/5I
miujtwYmr6h2XnjLnJEwLTozDD20UUxfry7yXIcZ4Bzj6O/GgBADejA9vHtj/NGln1GI/SbDPYZD
nvWpG3CjMZSwcREPk4Q2eE6CAJFx3r1Qj/hPMcqIuovWYfqeOQ45oyC+i9jH4Z2rAOQEsY7DPCLG
/ADtMbXzbV5VycpAPqdXAXNUXKTduPZ90oeVxltbFX6/dOyH7TorOG/LjPya3Ap2ieWQNcPWc/yr
PDJmRX4YpqQDkavRc+BLT6DmgLsUOSEldHq67Z/TqljUNkAFjgXtOpRXQ5wCsU3Ck2jx0j9l30yc
fY+ub2l0G9odc1wwBhD4S9Fs0q0Rw7XkC2SzbvVnZ6LVoC3vV9QSKjUgpgL1a4wJ96B9WPy1OReV
r0aYyYtvP3V3s3ph9xljjIE798/54o5rOdzmV0Pnl8ZnYrQHjsaD2FlZcvLpIE3qY5PkDUWW76jy
8kauZEVuD0QEZk36JhqOseGTAXzUK7my0kNT+2uk1YWOjIIT2L9FHlguR0ENEdAxQmDMprG27NND
jlVOH1989G6Y2QELoflN3rqU/CVss2hs67XAF2yHv6DjbZ6oHnm5j4YGmqWYPqrw1+7OTrmqNQI7
cas++b8mGD0+tAlmbHRGvMSUSUMnMazii17oz2ntHQSd/aSReOL1X4w6MXuD5+FMEgXri1E7GOYB
ZTFdSkw2EVx2y0YU6uH+B1UloUpetcq8G6P4q2izhovGAMCuozuFb2rq657m0a3oGStSAvQebZXT
zlutAusUfUaWddFja+U11jHhBEIE9Rk2HTEkFpqJfVgS8kbytPqPtNzbrIn8K3YLjtt+mUKyVnOR
CC+t5e85Y3ejS4BB2hreoi3itVuSP2ali8yy9r35DbL1NQvmftm7yIi6Eq79qJ1tDg8j1v96jGgc
gqmax0MOLu8sr/lSM/plw/OkRURZQseWyJxC50pklMRNHBOVtkd0XvvJMUA6Hip5U5AsHCIfMDdg
+snxU2pHfG0khMf4+nHzKJ01P7Zlhc+BnZIVByNN0y2sNbF+GZOvERRMjJRIpC3xG1RjFoZ0hIgB
3CWPUILmN8yGtwBNgbBAh2ShSr2LGUEQzIqH1nnJbRNIagS9ybnVLsb0rtjmGUNUlNvlrLGh6x4D
SB+fZQdCsl8vaQ4l91M2noM82aKEeQ8if230xa6Cfkzm6QumcZi2siT+u3mgR8v5+bKW56Yg8huk
Db+k2oWk2u0Qr5NzSwo6E9ZFqxOlhA4QKH7HQAVsv/csEIBO7VtK6rCH+KYGC9IiWF/MmndFpX6f
ZYs+6dlkDmAIBBMRYkF0Dkxny5ktvvnSzMVHgnjGLTY8SFq/ycxNbf9Lg+xH8YYJMZlBjoRh8452
Jymjj6IbrgXrgyiO8Dr61xb6LTpkpFcBay4o1ShQeZdNNr/N2dykw4vTli/uXKz/x9FZLFeOLGH4
iRQhhq0Poxk3CkNbzFh6+v7Su3snpqePfaSqzB+LmL4H9o10qvbj9OsFJ3fQd4AWex+Z9exvzU3m
vLnJ1ol+FRof/A+wbXTA0mTapdUxTOp9JhYwzCGDV32ohKz4wrgqCpDaqNn3WDA6Ugy6ZYGGYN/u
eK0cNhjMfkQgLO/2QGNIMx/ypCA5cqCBBOmMzcMfIWyqz70TnkGw3CAl0ThUl77X/8gTL6UejfQe
V/2GVfikA/POYfhUcvH6+kMV8bHxINFJZRAvDRFMuw3EdfNRq3sTEfOkTqxrG9tP1kmarud2BmVA
OJ4400GE69FiAzEyYFaIEQOGPowQpywjTBR0odLfwRnCOURCF6JXTDEQTHZzmpHa5pl3rtx0X5bG
poE2YMS9j5tqe5sib3O8C6pXzOebguqwZiSQbkx2nlLPWavty55fUAwowAvzoyFq6nr/EOowNIn1
MqJGxyX424hqjvZGIyCeP8SfR0d8Vny3NdGsroOIzejuYi8jegwz0WRhU7wn6ckqfij/hQN7G5z8
QqgVeWdw+BmjB9dfoLtQKsQ7kdzr5485UAhSiXVADENLvHHeh2vHQ40bj/CYE22F47OBQGwoGaNd
TSjKhjARRXzVNijSW1OFuzwpTRhZz17ZkwaQ+umwH/QjtVxJhoNEpV9hHD75tLrUKsL7gkKmihEN
GPcoHDgPess94M1YByqGW01ChGcY5hhXRuMXPpoJg5s6Qf1BHq7DExQDCiDNwaeaB8SOSeM2rBk5
flJRCCp/bEHxkgcprtYMD9+gRz4QopU8evHb+4hLCgM9MVUEWjXwtkvqHHXbe1Otg2Ry2acsiQtp
mo5apSE6y0ZHhiCOO/8uQ81IVfXe0QlYKZFx0/aJbIk9h8hB/uYT5r19wDREwA7hE8NsbIluRkrW
nr0wvEtdi20TVX1kA9xgOGEZZsAFKEgpkRg6jgpU7GZcnLqi3/1Z/DCH2twks21sk6p4dLiCzCK8
GoCkGAubwqM4hR/XNrInlG5/2WXhZO2G8MVI6AYDYweQ5TRWE58CizsTCFkT/Hh41ieg8EojChLR
et1kFFQPJOtw8qMYOujOUzLvJ3ZyXd2TRHf2R+cOhcimHLA5F3TrtleS+z+jnOfOTg/JUEM4q1sq
d3cuu/aYYcRBGMZXqiA2ImKf4sYhw+N1AFAJyHYgFd7LV56WvxDCsoKBBZmQz5dyFjHeBz3PCwd8
lp5yZZPvCw0NuZSP+dZNy73FR0k0qiiUccl5ocyuOwWDdm9rrwE/HlnZhZU9JxHbi7ncpgGvD0qq
KucRp+I73JgMiyS0nokufy9mbJZG/1YS7Ud3culphF5gkSVxVcBijFmcdMd0SnZOiFtfzKwEw9Ya
Xv3RuGkmFo7IpkBRfU/Np0UDGnGGtIpYW0cm04MqIJ4P6H9bJIu2vdX481azqYlbaQjFmNz3efmn
HPtYRKSwPQQ2tEZERotHVncyHTTc2oNn7bEJFrWF3Gi6x2+9boOPLjRePAxPZZztO4vE/e8m6F9K
lvuxhMJwtD9PfTOXUosBBciWTiyEhMW6MG7x0bYdUhISkomIn/BNd8fl8K+CHRu0RxfaU64VD/WL
x5nvEAmlfCpEpvrsUtCrF3R7y9fMr7D6sEYIdmU9h112HXywV3viL7PVbZ8Bxtt3ftNyb343sX2X
mT8EDOKHZZIvd5AY7nHG4jg38SlfOEtZ9q0ebZGg7hkrDlxBVHfvBDXuFNpIz0MK6RdHOAmUP6X5
hR+S7FCjQIeMX7uYGaVFjEt2IQq3Db/cAEanplA36X9oNdX4YIRJdMlRax/BeIh+kxCYiRDl9nkB
ltfc96Zxbph6vxpBBa1x2yveMpb9xibb0g4aigGrpwgsrx9xVnr5/aIPW3Bx/OsW2qmAR9TOa/Ly
+1drmPbV5F5DcS25ZveA2LdFWhhod16kIQsKp/fFWMD9QnKPFz54rr1oXv4cTox5S3xsKv9u0sJn
+SlaoCe9QLPz5FbbnmGoc9xfqhBx6OXWoXZeDEhGSUDnr/jmw24kPmig2nRUv4ljvSvyoq2WEmwI
2DrB54ahuI38c6G5h8BptloCIIYrywSoc7pXm9E07odbeMMhpJSuvhL2reATUQsDv/7T6ysRKnV0
zKd3C0GUA47jQDKJndazkUP5LhZYzu3sJcjSfQHJKPiXgSbfYYn1dJR7fIdccqm5J4gXMG0aDvLX
oOVLoWIm/z6m5e4PEG8Q4+7dGg6GV/2is4S+NgNltDZtB++OSZE43QM2VepOsHdZorSSFBLCt4LS
e6j99LGdOlyFy2op48OAHGin9dNeVqA5jn/RqIHy6Gt27Evc0tdHJZFdR3eWUd7mOiga0xPfAjCF
Ox2WCnTFIr2zgRHR3GCnEmSYLcQROw5iHAMueQiXP1dxlfSrOeSJCS31ghlx45KFIAd7wkHv1eqx
G43jDDJONeQ6qinzzKajPLt/QCHkeQgyZejUk/WY4oOtM4ybQP8i5ipGHk0A/RIEF7kyXQYgEOHR
cOFIfOpvAlS/912AOMTT3QecZ1ttMCjMzGY6LeP3EGir6J48y0SVhw12YA9QfSHOGsaY7yaXjkps
v0vD79CcgdBwkCaANXpGrJzXshnm2dugW+AU/b1KMMwmiMiQ9kfDTIEGq+vFDD9H3T8OuXpMAvMT
Nec/n7JeHVRPUKEgo8CyqX5UgGx+oUqLNjUCn3eBT29Tp70CjT2ORod7kCXRDaADdc7QBZmjbdkP
/VIcmqy8j8j+n5g/k8F8VB5q1oZL7tZiXDdY/ACfjdFbVShyPFRZVdicJYakMjiFqZRjxhLeTvTm
Lc+1wboY8q8Y6NhGFJOJgQYV2Q9HFGdcgguX2ENyjocMuRICLwmLcXngaf6rSFC41nNO4CIKCn3r
tv7VqsbrwmoijDjJ+wc/AYdrIPUXDYcc2iJLQwGh3QEVrTWHFg6MC5bzhIrQyY3TaOpczdI7FwiV
QSVZgtAVEg2hA7UynrcPTDyNTvXgzt2hUvWlo9N4tvm3ArQXtfvsWN6lxn/UXUKNf/k5cI07ZeQH
o/sXwskWTfppEVqLG31Ur+g1SfFCKtZV/lYSJAoj22cN9bpwNcZbk0RPvP3UUInEn+mqosnGo/Od
lrhlJqO8fckWygzi4czSXkXGPoW6auNtebbaiihA3PJ6ctCThrLiVz9HSg59H9wsrP0pALeTVU9l
9hl1z10dXis8VKigkZIV7t4gS9skX6hT+a0+Yy5w195cXPzFeSjRLniKMCZMOCjXV5NFXF8PUVEY
94iXNhbaMLg2iyiDEYLqbydCitqS2iMclKWhDya43EGJzbZON2rTfoPkrv3RP7lUCUZkKA8GCxnU
mgj/hEK3jQnxS7sOaX6fCReDSoh6PoYJV8p/c2qMtYBr8ZweELqsLZuwyBHkgQgAywk3vvYAS9BC
nhCE57vBU9S+louzW7ghXUJwm35gR3P3AYVJ3dC8oDbeuiEXGMJjmAEBbCftxTcR8/doRDW0stgW
4tsB0b7PPZ3yQieGc5AHKvfYlXt/l3no2X7jqSSsZUDHitiP299C4h5Fz1jS9kIvaCITeCwSOKyM
SDXpNNcSDJFwhT53gwzpDb32A/fh1L237l/o4oFAaZJoLoV/H/S3MwxtVYS0x7e7FLdRSijxcCA9
/ybO9DuHObZUBFCa8UfMXLtkg0h7byB6HIVcpFgHMCQVAFzGDha6Ezo0CJG9Tih8+NIqc4NeANoy
cV4ColMGKrY1/YZ/0NpvFVvOBM4umgR7Hp5/i4YuSzPDFEThww0Ssd+A2xdUMNuHerGrfEaLBNWF
lgeHuTIeBOStmGwJn+WQzSFkk6sDGff3AxirNqouIgVIeSG6Ol2jfl7DBhdcP8Rk0w1/cPGnsHvG
GtgIkjzUBcDL8qp4+aehKwQPxVXX2XR7XHXizU+OJGGJDhDh1joYb0lg5xfZty8SsCKKwIoDD2EW
ZjzIW8KkwDVEvsw6F1Mx5l7+UnzygVpF82j75Mo2vwPDk1/pFzfqL23XnUPAgMUKj0m97KzkZWSN
IUZiWynSbtVDn7Pb2wpViLZPx/deT38VooBp3yTlRtcRt5S1t1oQqA54BCMW28aIAbKWADXzwrs+
n4Gfde9i5OrJ98sPqaZG4HvoIgJooCgs88Px6bQqgGOnHInEPo2PMACrKuX9zYOjMpenEEDCSAvA
OMy5/KxGh3o1fCP1cO1xvo5eiMiLS5a6GC9ejW5xlPg+If5JIz8sKblqiIEjxlMTgKpNf7WpvSRe
fxw56ghzNFjUxQaWNdGpzK9uqK2S4JsHZU0w5HZiCAF2XBEsQcI+0yjsYR6lN526RR8iW0sI7Koa
klZR/9jeZZ4/J7feyZXhG4+iHuFt4Dz06Wgdp2nry7M7IITyNrP5JJ8+DuOt1sDfmftI0R7YF68z
K5m8fiIlmqha5G4LWcJzDdsrGlilciDLJr3R5grBfYTwwho+KqY/G54Mpk0U1hpLlq2tFYENNnkG
zcWd233fhWuiMbkvMBFulYHbD6Jm7txrM2PX4BjzrOGRi4MMJfs20osnG3akHofbRyfTnkRA5qRY
BAiQRtEVobzwzZ4gHSZBLt6tGCAT02N3m1ALhi8OU0jW1Nw2xrpPw3+B9sDtpU/lDgIx5tTtgm9N
Bka2zi68DTgH61Q7BRRnb8hRx/ZhbslKWEFkL/LP03WOr6/iihwIyPK676Tf2zOHKoZtuZAzyToH
D3U1/VzzSifpsaoMZKj6lpfJAHuPE2/f+T9cADei53FQyWMAYmQO8Omge0rtd3t0t/PcnyT7oz3J
b9WvtB8MursmRRGeED+YlMCoILE9eb0a4pYbMrsOfihBWHt9+EnjYD8SvOn03U9vgGcURnKhZH6X
GcFj4lL/AuFAFE1BJDWu6FGfv7GF3mEdfZL/PSucyIuJ5Ybx10XtC2SNt9lGyNk141dPGkvUzm+l
QX8BXWo6P8sC4s3H5gM+RyXKCdicN+V+dEtBHk7yVeXZYSiKSzADBuNVPsbosSQ+U2/MhQA8knfR
R2BhiVkjweqT5lDFzcUnFi1iULfxiCUsRXbufnlydVtYm7Eg0uo4jMt6MfHoF0RgYpqqDUwv3fDq
aPHFxPCUYXVtSTdreaIRep4lBJCZMQaL3Ut4//JOrRK9czLypvpeDrUhi190EPJpRDVFxqk7/rLY
P7qJ+51VakXF4M4p1ZMZ0Br+z+E06CRtaNYo6AySa+3k10gW6Ha+h7ShIHN+HTV0QpZ/lxfdtTUc
msxhqEjtuW9CsIqlP7sYec2+vYtH52Sa40h/ubsi4jSt+jVmJbhaOi5K7ZFWE3Lhp56hMVynRFXe
jPGITc8S3SyNJUV9V+oNmhZqRcvpSrLlYF9KVE5UTa1M/H79UK16tAnNQFgabi7JEy4CzpHpCwTd
pRWv95xbeiI2S2dtZvTktenc97P1NfwkxG5EIHkFl/GQBPBZmr5jC7l4QX6q62UV64oGHnwbRKA1
XXvIMvMpT556ak/iZiVyAjWbNl4Pcj0yc9zZrHEmgjeFeSVVGjE+zS4Zk7OOIgQZ6fec96s6ip/C
dCK2CLMN0QEc1J9a89l2AWJGfOVhco8QmiDdf5l+DcyjC3OmPGBRB8Vx18Hdk4pT6va6ImZgabSv
hKoXx802wUrTrUvcFeu8Gc7DdB9nT43/r4pqmOV+XQbsPLSct45Ohm25GdBqo8NwvPeAFCfsQ94F
3Ekj6LOK7+bmW+/uGR002yESWdvKBQNpsyOUhnMB7DhxTxNnvGZ/+g6pkWAXhXqbpurQG82DZlxC
g7bTut3pAdqVk0l+p42rRVviHzPy1hOcCKmIe5HBmiNVN0RRpUA2lQ636e9Dh0QhfvczciI0XCKU
Jfhri1sngRIOA0uWkq3Bvq0IDEst+gL8IrlG0V/6Kmqo5eSxG4oAp3CfrWSkgYHQqAbtSkyIcMT7
PWb62tbN04hSySWKEAkNKvmqiV9VjicCwpabzKmcTxGWTY1/U7ThNc5uvbTZGXIosybjYqvqes+4
TfqXfQ7IEhtGQBp4EbnoCMZqeTrY+NYxM2VV2B8O6cE3acGKFeh3GmgO56iuzacmms5kepPEd4+k
EaMD1Bxj7TDYe7NBxRUABjAiGCiaUqC7gta3tCfMhdmnxH0xL+Nz+CHgOYrLWAsYPSzk99bKaV/z
kvSwCLn4cJ8imzBIjVyowjKih1FsIOURAFvhVQKJpxZnNdY831GJqcMhmjDbByznZV49LQgUlHIP
dXYOkMh0aBc9/cv/aVR+7sijNGG96kSt5eMrwtX86iFrc+A/xNKUJxQIqh0CVamDOqBoioitzLzy
5JWKjBBu5b9xAT5sIp3beUgGMWkS33c758RgcyLAPZrE8JNccpej9rNn58Jf78JsxGwkQ2cdyqFA
EMPE62bGbQFTqT7QILJF87j38/uSEPXXkmovIKzLYc3eTaFbvBtMVG1ECZihfs/OmRIPjB37KJBj
p7n7nAFJlhqvJhd6plICx38X0WjioEtAIzHaDYizevZ53rrIYBJZHmfyti6d7f0uI39ZGenbiv3E
Y8bv/OSQ4d7XJiTniDKUUX0uKGNnUzsL1oZBDpE0Ki7jQ+u6255oND4T2gsJ9YAs1uOjvKFj+eMD
lxZJifqpPrIBYFhnwSZnQJHc6R8dHgy9zjc54o0y0E4ojklFoauS/H+gvx62FjZWYAkRZvkzvY8A
hBHJUu1wpxOjn0DJaRGD27hKCV4f75+jWVRq1lEulh7nIPQ4Wjt8C+U0bjMOSJ/DW6wcNuRwNzdb
OTZaHmTpA2iQd8mFxner9+scoUTOlGNAukde9Eb22bHHbhYS3pwQOtK7NAdM6jwEnK01XCcvcLI8
8zC7mr0TfkUR5IdsdeNXOXJNjqYxoA/WXtf+3sg/okX/+60GNdmFMDIG9E0Ar6iRhJyoR69yeACn
A4NPUufbOMk2CxIV0/mFFj7JriCAjqxFvUX2MudnHQ33arwQLrVHuLV1fSxoCEOpKnR5XBBiO9pm
snMYb0ekG0K6+UO9GwEPXJewlLDcjgvQVcpj5x97mfErsowgpDwUOZU57HvEY8syr+p5IF1NX0k2
S1iNK7rVbkHf4lJ7KlKmMX07MBIPORNSOUh9Gy4S1293cVM8Lj3JCg4B82l9DorzbDwaDW+MzWCO
RH/S8xcxAbG+gfmvEcOv5vanJKAnNovbnszBObjGhYOS4sVvsP8C+4TEFhC01SWcv/VzQ+mfbnT7
WPPXM3l2/O+vFixxCClPZvQrOIkauqyy7GRkJJjoBjr69FQvWHTd42KTi0mHgttRjEuKrbkl0ynQ
zY0UvhrcEqpjvOYe+VOwsxCA/qxqh1mHv42x2k2/9SJg08Fr7zzMIPuk8hzKGuwLg4qEtfUaT8Kc
uY8TsiYryb8N53dg1Usb7VHj4jNTTAjzpXUdjPHUI0E6RMST9+pV+C3BUHOv3QiQ7y2EFLBWzDkw
DqwIGfMvWQWcmTNY8QvRQWpmXFemDccC81mVzqa2rJvZfTfieCfXfF7pX4GMM+C4AYxlYX7k7vAs
d2iBCBe946Yu1J3ygAWbmyjz2SolrgVDY+aWe1Vfl5Q1XmgUYe/rNj41NH137fhoY3ARqqFX2c5F
zZko/h4oHg/bEhP3mBIygOB9xLwlhIFV6UiBHVIVCJufiZM1xttiCT71aGtFd/Jj1kN8aKrkQv2g
G+cnYWFyVEsKnKPk+JepxnGJmhS/+bEV1WU47YxUu3Rmt0dQeWP4LdIr+yK5dBJ/HLYgu2xLBQ7y
Kb7XcufZivKzX/1OTnytE6QLRJXLh81p4OK8ls/allTdMKLXKXqJjkC94N5yrOec9CEvtl88mGuv
RuAvqz4KHmP5R+XvHzmW4xWfR+9ezl2B4qK2eJO8YIVLxxU4F84gRb8imghUejbke3vqOKpEYCHf
hIDavBfU3CJejNdMMmZn7ryxX8chW3s/IyOwzWuPMKyOCM5AiqDL/X2vIe2xCcdEh1cZR1nO8pIZ
jlxhpfUnxskV5oTId494xGTNc+aCA+JFm9tHbycPPGHJN3Y2XEIoKJ87si2blxFGhaGw75/lHJoZ
ezuPYit8HVDHMakVtApvGr6GHHJK4+NH3A8Tf0hhjWYXWutUqznl12Dj+iNJmjRdNON59FVzpC3m
Nc4xMXhEAQMaNXoIPUCkWLQNgvqzNRsk+M01Nz+kpjaJEfbr1XaGionRruAw8jEXCqBbAN1IJEDA
Vx2H9VvjGDsRJcuZZ4Pi6jy8LYhcXNrcfKBx5C9Cig/lsB/LESKyOw4LkcMtHsjslUjXV/E5GSUh
ZSXRSdk/GYblrnIY6BVfKjE1t2Xd8h9nceHfqL/lChSZOtyIXus7tvA64eb/HrRPy9M2cWGRJiJn
j3HbjNq2x+qCnvzkm86rTzVL2J8C319VhfY1ZLiwOEEQBV8qrpK0TRhJX6d+Pi1zDgkLfAQYsRS8
rDDtIR8jG3+YY/KUcLJ4PTow7mAlQoB3mNX4+M3y5504CohTtvk+tAERHgaX+mif79oNfjSQwTR/
xD2Uh/yaE57RYALNexfGPWVAijgMHRPr9BC8gd0cSg8lIGL+Bc3gYDNyIQCr/eQiQ49nO+vbvphP
UWptJEHXGRGl+FRs8tdGHblkrAVJ+06IDlx6f7QoNyKsVbgpXVfUE3953a63X4fwNbOMI6aVQAu4
yvPnrFQ3um1de4rNqZ9Bj7NQkTWfpxkXC1sksgqyANTOQYc0x/0lkEz1+KeBZkkxldmcOgWei1vo
beHSyZnEW/JcZpCPuXnV+Zym2szY6qt+5BTStpMbnaX0b1DTbRSCNIPl94jgh2GjS7gUNSt1zMkB
RNomxdZaAB3Sz6UuDyhsk1QDp7EvuNcvKNdvxH5UdgNgvv+L9XZe4rUUjilQ7cFS93Xlb/zQP0AR
Hi2seCx3A5REkxVHvBWbxqKmYkES6IvyDClmuC5VDgjsXXmzeKY/o4bGkacy1JGYTQ/w1iFGHVe5
L5Az5Llq9KCBd3klCK25lRWs4lWnVAKMV0gphw19ZPIZIaQW3l6ZeAJCvQomIUYySnmzTRbjGYWy
CdkNbZTuiK6X7CjzpvxJEosuFWEprIXIs4qnBoZ64d0zCg3G/SXDZUch5AAcrYi4Rn8wcIHHLjKQ
eJ+xNObmW42cZ+qKnYGjAmfARqQPaev/RCfbqTaEGqxqgh7IbMQ3QHYasIUo72OeoiQuHk0JXbOg
tA2+nH6O31F/vBlN+yAz+DCapzyOty67ndyEkHDs4TyelIF1T+VyahYbqRZIGn++RH56q5Mdx1sv
kjARKciX5aFScB4itKEym0Uc0GVRb2P6GAPDRrlvbG0E4vKLz1yLI+RviZ0ThE7KPvILdBm4mwRm
tMjPsfdDat02dHpS3JAi+9pqYvQqCpqjWLLr8YhQosOE0afsPbN94Mwld3nZ1wKRJWovH0xezDzC
sh55dOJJHh0D5LKzfZ/5Y8HvkjroYlIyyrj1//rsSTNHBFMQAi0/FGBEMJZbbADZArGUUjw92P+K
2dob+vIyN/O1aNTeAGGUaceEIBRa2co++x8REBRQk3oKB08k13ph7q8Qd1UAvUPFXTeTyjbKgQI0
PLmYxpuj5lLKcymYd4UsJgVsLxpFQ5VH5pmhRVHRU66bx9YxdjiT2FMUQq8GL6l8LzKT2YxYcvHT
DCV/201RlcT7UGMRmTsxNw8Qz4uqvrkSez6yzgo9w8NVPKjaOvSsi5zk4NXZQJo30gtD5zIaj4Qo
bWAERyM5zSrCt/zlzQwZhb1vk9uSHSnTHriXJcCkQEkFb5EFuA6i8wjv4Sz5rd0ATThiY/xNEIuE
88vfOd04D9B/W7NyqSV/Bu/c9DmupmRvetDzC/Z4JPviVOPwBUgi7gZu2P4cZg89LlW0QrrmZ8HJ
kw6xDHUTWjTdZVv2L0ha1D4lg04Y+58ethGUfCHGNxRpM3p5IawEdFb813MGt4CQTvVsozCmkKHN
ehJ5V0lfEsrdgwJGK/k0AqMPzvAcADKbpjoH+EVbX6T8GFC5mijVxA1hMTwLU1Fo2tZR8OHcNwX2
RkiSHNKbm74JPnQaywi6OgB/r1ODHrgv8Wt7zutsUQokAToWX738sxb5Gren7sE6iAhoxAbJN2Tp
bzlNE3y8XY54UZHHkfQX5f3LnYrHJ1iFUGWFrF2kopCYA5YUwZjy5cVMS633S5kP4mGYC0KavdbZ
OMweMZu/2LJl2QzQfctaKkZWpRnbtgUycZO7WdHYsIS7P5La5fFMrXeTZOmFEymPnbeEgc5u7+Oa
MgR8MNvUeYwRFj1OhFUjqCcc9TYi18iocMnwhAZcmEJAU1eziodvW0cFbrpMNeSFkYvUN3z5PMBi
Z7LQ9pDOu5qQPcsGVxEUJoAUWg9OnBcDK5cPkTSV7kPjoEqgHT3Ks52nj3Av+wEj4WjY9wLtBoCS
f3btaW9RGCB4qygrLOaghIDMJrdv8wqFQXHPk4o3lBvwIFPRXIFoipG/GrOjDF7x4mG6oWV7+KdX
Rwv4UDbrCD1liNdX8EokGlsakXdRH/XMSGvNj/+UoG03vlkQscI3ytM+uzApzCOCtjGwOMUXzjva
BuIDeVMrK9MPE1rooXW3VdRc9ZQ2rCa+ppFQGuTC4MCvY6Zr66mN3mIGjaQNH0eq5xoUVEv50QMv
o5Kzw0eDWIeFh76nbGReppPoBeXo9/Se+uGvPy1L9EjE5BpvF2LV4ebvO+CQSZV/bVvUsy2eEQNS
KuRnNWl9ZmxIfkav/kX9sx5m9uu4XvnnWnuT1WGeqJYi7CU2x2NfLEQcfY2hQrzV/VLLyExGSzL3
olWBciH/k+MdLKXgHZMdPoQBplHvYnFG+D4DNPiYo89HKrwuQb8nelCgJ6l6kKVhVP6+c7JNAe6K
mXYjJzn6va+CKUdjP0Q0pgZ17Dumj2L6ZyxnP4j3HjOj3z8VSJwVpS0JRgxFOA/PUzdhEWzb+yYF
cOZsGOxvMkJYH5N/+DT+rK90ssJU3Th6iLTps+yumOVEa8o2l3hXx0eQCp9ufOZI6/JQe6g8k8Pf
PlDxMPHnLJVuZAZwvRSz3rPuR1f5QRZyjoqNAwQr72+HpFvUhXNOpIoqicvsUFwSNKsNvwwPLRJR
OgpKwpRs3lJLI+tgNXlI9rguxLVUGuYu4LSp2l9Yvs3Qo5kBSKpg1iA9SBekO5yMEODnT1mre46q
kNWrhIBCGrP1/VOlbwaT6GLb/hs0ZAYSebWAdDENhC1yDNFJyZImbj4BPEN+9xZtVob2xP4Jd5Wc
0sH/m/bkjwuJCLigaEomAZsoBEYqFlnVfZsB6dyobeNUARwVm7rG19rDiQIBI7e/ZpAbYbzsEPnv
w26+jwGmM5BWGdTMmBxovY2TlQ/qU9jxnYv5Cjd7YC672OceLavyJZ+GO1lCZWYiQ91Jh73upi+q
9O8aciA8a3nusl0oTgNczItnvYkIz16e2VjlrvP9Q5N/8BvdDiOGI6YZO0933qs5sZ6RVBRF70P/
laLqFNGnWOr/HlAwAyQlpKpvi1R+GffyazKYi4nVgaIqu61MfhnfkAu/20eYN0BKBEyuDP8Yonsw
w/n1T+JeDhhkKt4twm3b4VIMVNRyoy2+TyuiTvdVCrvnnipmO/mOuJyXcnokJv+rGrtPo6wPcQY0
LFeuztZt8b+XhVIhMuChwB1kpH4crTxCpORS7+33Bm47Mm3Cxasz3Yt3XnFsOkSBKXoFC5WC4mpp
k+paEv8E165r1AKqv9UL25eiI2zUYdLW7cMwckWkZORwWqGqXfiljMivBH2Uayf2EmxDzWOKVNRi
Jxm56wt6SrQ+wY1Uk9ng8R9m6BRibN+y2RJzNyWI5qR4nDbIQ2aaP2q07jynfEzjaq954dtYTavZ
FLTwnTTy85Qv93WAsUgvrHu/zdhL8UnQBjCR7njDdRJX9ZGkhG2O6IwCtqOyypNK/VuVx5vWfQwS
zAciUKUmkVZtyIPE2UlkSBnzY8fhuq7/TcZCQh2OMQZJ+cFE0lzmOJXfkHycZaf22n8jFdgGqFCv
vuWli1wbDt+/hk1133fNNTHLjTvU57lkJxoedFOw+5FHNiM2uThSPsKIGmFpFzSEEJc/FXIyvhBm
u5by2aQ2bwXlk/wXCshBT8oJI799H3Gsc4oVwHcmdIZKyNyq0GFlyBip28O/cc4Rnbl2uVv8lMhj
DX3uwarrHXvrTUhUV2DyMlYapOSERoOiXaZfrUcEnSLDgVEZcFhkmPPYrwlvSeuNqHGkzjzoLj4n
iQ/sVML7eKyjXe1/yxksitYGfg38F8uaQWgWKS0lm2YwHMtyocgp3tYaIQaUB9hk0BCP0PfLzije
cvSL8rfV1PVpH/LbsPVmrSqclmZ/yME6YOQ2JVU42l2HZrUMYiKr2h2hU68tR45Mgy6/WT/4sDNz
r3zwT695EN3LVNB5a7TXmnzlmhESbCfK6l0XGDtRCDQtgFBM4ysV82a2zoG65B9JDkQXLkycOEXA
CZrstpbkGCA7b2bH7+LiHm1MX/Jd6GRItFb1EAQviu7Ikgsikdm+djdGyNFMKfuuB/xuGvenSp29
Q5RIZmufFaYw0lpwcHNmtXjPxfXuhMfKCPcKFBlH8JPIUTjyf8K0OdhITGcSgvsYQTsHBM0WB+o5
tjNhVSVKXHNGSItZZeJC9V/T2tlEtScgqr+xm444RKc8tn61tcbbGTZ46KYTXjWwxG3dwAKpuchW
UzGjhSG1Cbh6TvYWhgl2QqHaRrjiiVOUzO8NuiIyJtH9aCTrI505epxtkYY1eZj4xugNLCNap7Wz
6BcSCLTSTQ7T2KN9huSby7tBI9EwXWQKOcjGTKiIcK9mkx8lrEjsIT6qFosLxnHl7mRRTFrMISo+
PhZhjwkmmegEism7JhJHITVgPCGzhnCU/Cryp6bUiDq178rsu3Bq9DHjMdPM26RBbEgp3YNpAb2j
bErhJ3wUZTGpS9BOPt93Leus7/N+Wz8YwY9FuJBTMtLDPER3RaD/tHFEYxo+KOoSnrzeb29yLPgh
XqmHPIRVBX7o0+g4BmSGCEdRoMx1dMyMOZQK8oiVxv9lFCKaJkmgPQc63zvfYv2zjH9u+4euU1nT
bRc6MvOJJ5FcrqG0eOd5E6gl2yx+fiwjspDi8QJJqpapXzlWcmjnYDNwG+VcaZ36LVlF4zkoCBPt
tmbdr4bJ4HsYn+yIOSByn4nw2aUT/U2AJ2hhmAjtd4sr0SKVRKxUzEIFOG6agUc73rFqyffjpWfY
XTMybBV+pYKsEp5434fKNVoAGYDgauDGHDOPras8RkvAdWKSZFsfoNWNyPmIuu4twktP/MYlNjwQ
SjB1fq4zhhHF27LYw2OVZWRc8txlIJgZv9BkMzbEHtnmreybpvj1poNZUkipkdcChy46EuGsXV6+
WBFNg6QAQ/9/ks5sWVEkCMNPZIQLKN6yiwoiIsqNoR4Ud0Bke/r5qidipruPRwWqsnL980+athhu
OaAdrgjz7ydoBYijzSSghozc+Ygpl7e7kWYHE041xnpKKI53/aCyQd/WkJJ1/7WZDiiSyNPv+vFJ
w3vrj9IHAPhi9gLSQXDXkH8akixXoSOA12EErLUvpv1Us+/t5w96kMXThiruE0qGy5WwZJo2+kA0
AhTkYCjOf++/FV1U0OeBqK7e1K5I98q/efOpbJFU7arrOuvnILKfANgrm/SY1eQl/Vitlf48DIA+
oC43oYpH8iylTpZ9euodqR6CnplItOzcanLMzIKAhE3mij+5Xj4Ow3n9Hfst/Y5vObNf5bwj113A
pQRNKvz4E9Cbg/nhM7SbmgHpacJgD0R/8tveGgqIjXTXC+aqqznrQKPu907efjpDjzFt4EXhGi9S
untfuh7yrooK0n0iPqNW1Kay/X64V1q9q2y4pBxipNfWKvJDfG2n8/f76iujb1DRM58yrLmXAWSo
D/viVlodearv/Xl6PWnlBwB6q4iqm46xK5+hLwrezfUZ54/BIqe+KpNguTbl8q6M/g4jSrvlY1s9
CfxgKAApB2NXFXy7oS+Cwe+A6cPNOLXHA3I799amSVXo0t5d0m2p/7oMMLXCKNSsE1grv8iYoVvV
2CbwEAzmU/onEcenHzTvs9go99x/XGX7R0RfjckpAow6EASOgY08zBscBSQAi0kFLgIg8X0yFXRg
g07xQRvJKcl0VMQk63MZ/mZ84ARkRP0C8QpiWhsPNLnMGdXZ0o3X0f7xhlm3kPrWi37xHPaVhsEV
3WEmyykClM4ybPNhQl8+KwgGM1Myu8m74MW9/b6U4OkG6qCLGX+m/wJjvIgVrC0L6unt4BZ37y6o
MrMMb6AlitFwcf31l+WITCW9yb3B2KX+N1A/hKUTdOCk2UykoLk//KHiM2khkDnjw2rVpJ/t+5bc
yTD3ZLhe60vVWsCX55PfdzG5gnmwSoXJmeav2U7ICeQO1OqDKQ1a7kFxxtDMAZ/Onemmy3Wq5Hzj
9e0/AIaA0CJ+lCz6stGu8tiU2sXwumC9ydDS9S9lxPaAgGa/j5M/9k/KJqr7qdT3EUhJOn9Q5deu
eu2XMfwtFJuBMP8NxIghpq94crZg8i29qmr9g1DQADRUHRk50TJDFaPBbHd6Qpm7URi4Uvl2tJlK
+osm/iX5zx9YYtkdVTwaPfNr9Bd8cBSLmUo7lXXlQI+Odt19HhpzxmtKtKDWyCSuhieo1QiDCZJy
Ti9AlUzn2Ziw+DqQINBKBtOAGRrOldz7Uqq7MDSEPiVYGJk+Be1IF0OXOZJd3FXn/Vg9BuvR1Xvc
yQFRtbSmsKmTwwX6Q8chFf+xRY69+OmCd7f+t/x0rx2gbSbTlTkCxoDVeeMqdE+mr0E09bCa1mfe
Kg28gioScYW1ddC7PDkDgzHTc5nX2C0k2aPOd785UlEat/pCEzT4lRG4TzL+PE09hnxk9gacjY8E
rWTUojuBldgCXw1Elr4+8uQnEVNQ/kJ9ssCiak1rGvel3jymmkN/1t+kcUaNoNboWhswCfcsM+V+
DPkD0B5GM6jvcAz/IuCs+evvsyfgIDAakgrG6uHeZvog+UWQEPCRX0rSUSviumQIuSoqiNbhdJ2q
IAKkt4o0AAIgGGMu/OFmcs1pxkRdCu18BMJF+OCxU7czBiWj4EhAty2YPWDhzM3eTh0N/oBPYiSr
nw5hB1L0pm8qfieMBsBV/5FZhOSBMY2Zc4MDbU164nYz25GdUtBAEYF2UXs94acwSMgXBFfwDMxH
JOI98I/V+gW6/aExKxsv7mP8Mp2pi8ylE/QzV/V7apJD9NnzeFBSkkNmxSEi44kU6pbGlIoIxMeM
UjjoBxfUSMnsGCgtCN84cWCyHhpVe+gJrwHD7PwsxCkyofv130soe8ybVywPhjT/2bqb2m/tGUoR
n/16fcbPzyT7a799fIrZh+pJwIjcuB+R5b+OVPplHvsvq35hhMgsc76LkfEMmRIUNi5rmAO+CP+B
NdThqbe6hwetMzL/6X/s2p7WWnuasDP2EF700wF8Ljess3G3hwZVHDcw4pisANfyGu/h3BBxM2GB
btEr4+kZvc1cyoFYAhBOEdTrTUKsUy3F07KH7C/IFKIcyIxIwcCnY0Ot7CnrV0CD6FJ23u49OZzo
ANWmOlTnUsRaH9ZsS5FwHmDOq9YwClUJD4iGooWPDPMGQgyEnFEE0dd5Be+1cuLWDlG3evqTS+rD
uT1DcvMTBCTSaRix46x/lhQMqlLhER2s7j6S+k7aOatziKolo0HXhxMnA8kQt598g9rrnxDyMc/M
XQc/rwxBFNqV9fHGc3rh5wfjYz68t0M/nUHQa+Sm+J/1mVFUINZPsmVPZ9d4gzR/mNMZhOSzxvwb
GL85/ZkmadAZoy8NCrNOYxWIAF0m+MDTFUcZQGgk6FO8/mKoSou+Dau5M9VTg0DTgR7MA7NpkHgw
mCbmkO61UfkmBIerxrqvf/O+njnvuG/irHJkc5vJPEZhpe4btpm70VqtDbkSf/fm8qpMyH2uXzop
WD2fkfYzK6tafhBIsAar3+zp8n6L8xK/l8NIOufz3CS2m4H10VN/ZLTRYX3QxkZmNUtpQWuHXSwl
+21JdrourKt388qlNOfwMh6dADCENYXICpTdCptiK97TIcXg1/O3cfVwIde599b+ZL1Y8ihIDTrE
m6y+HpdaTWjPX1ZL9NkqC+kd9+tIirAfcGbQJxRm/vSuvq2+XYb9U7fMYvoB59L86fMRtY2G0SPI
4mtA2YeT9FshadPteI6CozOVRpNTdfwGmXXQ7hYm0B4ZX56x4uueYWax3jYTCbV0zbBWj4Kow3rG
dfSdt1ZuM4bZgkDB/C0yN3OufOrgkcl1JJ9+kf1z+ZlPF8P5O1Tc3uoV9BAFTosQzyxJ/SZXsyWW
oQIgr3La77PB/udxuuoo93j+ZzKOSMwLUUUYE9gP+OmjkCzWSrQ3oLVkYBDBolCoRTnjObPq7KsH
fpnHHM6HURuNI7gJ5zBfe431XLYzxlPPUyNFMzNzo4/I5XSPcGqlSJ4V7DJgPAO5mP9OzF8P+3N6
WbwiYZH/nU9RgEmY6GmWbAX8klwcgaHXM+TeBktlXrmUuzXF7FmdM0V0imW6GATvResrJ8ypwZS4
dQ9tzrQzJ8c8yeQM4jqg4aevVcun37eZFYSwi+3IrE90i+ghc2kGolUE88ef6BZRRtr2VXmPssVk
bnE4+hEpHTQ1CJA7bLxkQ8npHq+VloZF3CWj/SeA13CLMkDxHSKmzMrqZzNIyhB023ANLnVeimFc
KoxGOP3oFC2L707uMfJ4L2M05+P1dI+aesAnIzYEUCpDpZh0mJdkE6jjgPFA10Gkq472kKht84h5
OuFnjVLBFUFLljRB47urvxXzneTwFTSWsq6Wio3CysIfdbv78hUMPFwT6a4hf4zOiweXKq58yq+v
E23HL41NcZDeYVT5ZfLAZgFqhBIv0xO8IGwyfO9xO5O3qNEanBXj7Th0qTqQ1HtMOgjdfXcafBWm
ixMvz/OgSpAC0v38+Ow4KndIUQXp2heotcWYLvR6tnutMWfXCP8RhZ+bP2+0R4IhkwPcLx+zI1LZ
NNiz6Zb+ZPCfkGWvxxsEeJC8/RZkmzCXo31jdQnd9UyrvwPUgaHGHYLfdyk1QkXX51UOvddj+3Y0
L20fQPfumk/unHtg5TkRe+rVTfLqo01S5xCNz5Mt5/7jjbBKKN026k91rgpvniypOBksIVocbxHL
hYACDsN4IBlMTaoD6KQRp1GYrdvgeYQ3BZMBaA8jy1LgXkevIP9rNzd9sJ/sH7uXkPLmeD0TpPmD
5ce7L2vG2zYqHFV8a5Ewy5KTgBdAQFcuFboCeGZv+scvMZYgYqkF4YPAVgL9rM+SfQNal7CtWu+u
s+hcn28b4lbHKLYyzP8QMybSsVy/YLBkOwn/e4vvCQUYInuHE7LG7G3eXMRcQWHGmF+GyC779An4
zcSBufynPx3FxZF1aHFlAMDE6S+Y42gUKtH9fupOMCbA4ZxqSfBNhOJtnxiIl9nOUXDz0lI0eit0
piQb8gyfZZaG0xVr2T/RIwbB+AzJSFfZ4m3cOdi5N4Q6n1++0LJFcjsjJizyPS4T6YS2w88b23eU
yifAzWj/LTRvwRVl3KGj2PXs6113T/Q7fWq+sN4swYsG7zpKfVJ29iNoZyJ5K/QQxnjeBtmSMd34
n/EXNwrNtswSLg7fNwlVUs9CMrDubCv7gCvxKNW3P4zu85K+XU1Z49ZkcbUukuZhZDFvrwM8FgmN
YuOzCAHBhUnwTD8l+1+FyilLELEsxqm5mR8zQ3MM52mMtl2WLtY8IR+ksHq8SU6u+CJ7lE61HOGo
atIi7+F2iWRLgBr/BuwZj8/Cgw/lsqgo/NOeNgoHx96KdrhZ9LQVNHrB96Ldnk7qPzeyPpq9/65B
G7w12AdxB54+Tb4RiVvchpS2ncVkBa/EvonT+HrmhEhwjdHD+cb3wyP7Bhx5xGO8e3nKqX8qw3fC
Ost7HhjLAr8P+1Gtx6dvMI7qU+ULCXPwahIJ5+EXpE6RPO13grODOuB8dgmSCMo+6kfdtnL5AgKC
3wrlkMU4XSAW19maJjc8bn5iYrhKBFZxMTgBOda8n2fGPa4U4zldMNGF2baKN3Bu1tQv1h2cpfiW
KIeKy9YsIH4izL48zvtYLq8eI5HY1PDt9vb9xZ0wadkljDJKpOUkyCFPVu9+tS5d1EQCVRhcfVqP
hjnaMSl5b7kThOV3gl4Kb7ihzx7onjioxCF4nF+PQy72h7cBMw/g6CPAQWHTZ6pCpjOx4DApLnSd
uVLUj+njCkEbPzX4apb9zc2TorFNFz2ZzN9mtILna1G6WIRumy+ebikkfBD2NvWs/rtTjrmpeUQM
xj1ywlhbcYaJ79iqU9YQoGkHZjBNxerJCcYEBtsmlv8KSJ1yeojV0QVaUnlTMayDulhCXAOE8pkQ
s/U3/KtkWi4FTWJTgi0Dwe9vOCQEsv1SRODyvm+zFQ+O0Rjd1yzv809wDWhciSE7jdpFG2VgZdHY
y7c/ilObJvOwxq2TzHpBitAj/Uc8Q51L7+2B9BnQkhm3YLr/zGF6NhtLMq9euahxP97WU6P72cYW
mCSR/NfiZUI6mtR4ad3qFxQh5zXz6TSs/MpBNZ8K7aaPzSvf8PEIIJKXJ+9Bn1i/k4hCSSVga6sQ
fx1HkUUtdj2IXoki4Jk+dcdsXfo3rz3BDx1iuNELuAxsSxkSyX0jmM5wKs5Eb004PrH6HHs0wSj5
/WGv2XrOAzqkpX4GkQXdMLjoP0DvMAL6lJCYAzOTCZ5lsBci4hEiioEhdKYMzdmPsT6MxYCTD6pF
0dPL2E7qnCwAoPhKfZyxgqR//hUchbqhAYIUD9+iRHmA6MWDRGahlQiRb0Q0doDhAgybMFeIgsg+
5CoP1GyRFJwJvJgmkRaZz8M9ds0SQ2kjc43bRl3Cl/P4110RE2tUMdqHZ4fgiJDrugM7ATx3A6F/
yJXg1+G5//D9arHijHmIeZWnfpz7G1QucxUYFZJyNUCzPuqVaBfKEfrgmHYv5o9SOic7R72fDAyz
vQka4SRkUCyheUFrlErpklcUhe9Hm04wmxAs4UrQa0qVbaAqO164M0KQTnz9AINpoR1IssBkARSE
RfKYftMpxhRoRGYDfRnBOvadQW74opE9I+9isA9dzD1Rd6V5mOrbwz3M2a8Nlo0hiSrKQVwCv3Gs
MpeUdNJtx09ZR0MHoV8JH4KKCy6skdVummO5VWzp9Aj4KLYkD16bei7ZTyKCOsAMeYAal6Pt+HRj
Nzwo8jhPh4i+ytH+zvtGISNIIxaVjVGim9fFHHMWEj0Ddw1dQN8/PiC24XHuUB/3OXMxZoOEGZwL
2e+O6LdTsf5470SZ03WDB/gkCP7aP747nz9tPJI5yZUryZ3Hro8rP1RR/pMlsz/mP++LvLtAW/AR
cGASgrJ9TzhUo6SHOf7g2KEHo9ysXHC1OKjodIIHBwlDE9GKNqaKgE7E9K9v28lfljzjw2mwhBam
csFW4KIimSeySEJXRsr6iZuC5g0rt0rAfjn9TRHnAcdCAYgLrZ3+CIojYe6pcYuY1+YYVqwUOaoV
2TOuPgg5dN+TFNUbzE+Y+uP15DieP4VsEtPZqDF409UGTwk70gZl3F+89nSuPROAhERV+NicX4wu
cXuXVPG3EvcohkT+TWEMCwmquCInvXkCgFHrP3RFgt8CmFio3sHywSJP9uJI4yrkRjsb7hSvMxoL
/9P9bWr7HhYuLQGhYqZkBj46GLXVdMOodh9PYJkm05UyL5a43ET53CpX6y/Seb1hTMoKrkxzsB+t
OBBm374710Aot9KceDi7l3dITMW5CrNkFKQ2/RAuFgnYc6pOFhWM5jhT/1I0jzMCz5RK9IKwnLQA
nKdbYcUWTcxicggOJwIDsqCoHko52F15e9sDCjh2xIOffe1VLoQqYUl8PY6+RLDZmks1rvh17gkR
pD/fxocISjJWvQ3faIyXuGUEGSVO32325IGZGRvTLBJWS3TI6/LcMH60R7cOiWg4tI5Z1OG+veCt
23UxN3AmnxYQnrJsL71cioPiMlnDzskr0qkm3CIC4jwY/LURQtzH1oiIvn+qwo+HL+Ira5aiQqDJ
dpCjCojxPRYMz1ooNcSMg8U/2Fc2mH+T4SKgE6kDYq453kvAtpDeDn+zel57/BP7yIFTTnnQhQgU
X4b8iDWsrOGpiLko2pff4aPxbtS1EiGgHOpdgbsQZzHXYpPFqSR+yAN8KgxJk7CYyBx24y1UEWmM
+HdCDb/924+XkC7MKg4m23RC6lDH/z87BK7YNs4bq3GtacEUZw/lgZEbLLm/3l4IOJNIgmrNpcCc
EW39MwQ0N4N2PNCUl1CAwMqAT5QrDyFGiXaoH1QeZxdr8U+ewLkNF/Umx/BjH844poOlUOW1TbMW
5FYruM+3D+aiOsjYSNZ5kmthEPC9Mv3VE0qBoXURhud1LgkB21QVbRTIHDfJAl3P6M459Rj0Jvrx
eDh9/w5z7hXa+bg98XFMIUE1U0q/AVaGr8T2TbbXM+tZxeLY/CBnp76iTWBoe8A3ZWKj2eGWt+15
mMbF6cWqQH+DSalccYN0/7nc7o8klyQ2gSwAe6Kw3+JwQyMVc1oG1J1xNREfqARITv8VPhZDitoZ
8hyDr/HJgWKaMVr8o8lMto0v7cIBzsbboYiEIBA4IIAXMhEIBsi6aXKlawvTS+BPJp+8VCyHg2QU
osSh+EF/iolQvPoQJ/Jw0EUOo1EVBVoS/Nwm7p94hZvqZzphXfGwSGg3zQx5GP3AtdCnh87GJ8cw
M/cTkV8TUWJOyXF/IZ8W/iKHnJBfhsnthK+rQAAOOPSrj7g4XixgBZ6jMKgaKv8KQ9SmmMMkZtrd
zUe6Yo8PEM5Q8JgaWWPzYzuiW9uEIaPu6TQ7sLHcCnfPsUUcEf9JgncEBQmODb4/SDHgGCzoTYfN
uH6ZtAjWlfYlX3H+YLjxQTDY/zb2yhcCEIQt+wqkSxsSVZXaKDPxFnB5x2wd0onOg6Lwzj6IkwSh
F64HoGUkDaMpJ7d/FpO3UH+RKC18KJYDtjAII5Bf/BGJW2ExmbvFynGouG00AloU4y9SrvhhnY6i
d7l9siPsMmg8rPg/u0cHNvB74uhBAxsXGwgJuFhu1C57xlcTM5GDESJEtCipAcsAonWynSCZHelt
RqDoMqlPoCPaG5sMl43OU6hHJ1xYR8O1Fq6rWYtgETiGtbc137EM29Acw7UNx9ECEasfiFrCTgtr
NXQWxsVJVWfvWvu+Gh5DzbmrYXh0+KtQHeOoObZhuK57dDXHDXxDCx0jUJ3A5VP2wtEWqRo5Tq0a
xyDSCvW4CFSXyoMaXCzX8Y+B6/ra4mL7jusEzgUPNLA1I7AvmqEFRqr6tqOogabxVp5H1QxxM0c7
5MYurq3Z/tE3HJu8vn7VmUKmknvUXOOnhtAJqgbfsQ9C+OPU/R9ioPJhn7vmT1kL/Va1Hcc3uKam
HbUZiBTVvgS1ygsPPXirDv8hBrw8VI8AvHQfAVSDudOKH303sB374vx08ZHANYI5N8+VHOdmirt0
L7Zz1YPw4jiBEfquGwbBJbirQYi1UV3tEoTOUSyu5bw15y90wkILAfyqIQtNlKoHvIFF5PYM12EE
s9vn0S9MyFCfWtCK9/CIqXrht7ZjaCyS7vCHtnB8LVSP9pY1DVl6x36Y3LOr2eIOHfegZtrf30v9
u9zZKOwa+SXssI+gSsRipH5FkqcOXt4g6aNoLBRs4aMf/6+HEKAy/7RB3ho6v5BMHb07JumNuzME
+rIbQJMluG7GaYNuZgqTIY085oPI350ypCIOVd8A2kVgTEOYS+Gg7HPUJpQJ0+8u+8hA27BSXwDt
xRZmIhsUj9p9YmYjHejDkT869P6H57ZhFbnIoCQoWDJJqLgOYSmCr4WUd2+qv7qv/X19jPe0m3fC
xKMefnlt3gYfqw/abX1o4X+/0u4CDAfSC1N0zuUZVH3FX0tffJ/+A/DZv+9vKXr0pxKNuN3P/Mm3
ZVp/bVCn92zTy2ow2C+DyON9oJuHEYLjw1SbvIO25RlutTOlo2NUFTRwpVqvlRkBWdGAYN1GzKcs
rWyaadXIh93azeaddecgP+zfglOsBi1DuQGOQ+qBcaFt7wvRVwUFGXdlsheoKRkFq0CTNTRK7Pjw
Coy6KYNXSslw7OQDJlO/jfa3mQIobA6r5Jzs9xYWUnP3Rzfcu44bam7kDtV9qGiQuvMbQh48WMaQ
0gHKGEetm8yZ7UvN/DCkK8CcvEh2G/iAdCp81cmRoBnKfGpxImVzIwZGst460L4v4ydXz3ULMl9t
jnD34f4dAW8zLZtf1buCzqKO2arSri9yFZPLl05vBmwP1eeaPAPVxoIuUVqQxgaPjR8n5yJWyrQx
Hfsq8A8ebsx2DWAH1LAk00bHaSFiq0V9lU5ECA4kmjhvQCYNwC3SS8SK91bDmvW/oDfBmmg9Ul7E
XRtK9C4BGCSmx+n2tagM3FCn9vIFM6GccvsyqU9QrbitJLPPYLg2+hImk46EkeAARYqI5hRYz3g6
5i7Y8oVOvadaXm57gNG0qd0sZn1bZLjb84TR6YB+IXF4wUpHBUHPpyokScwTUaX9wO0xEMkdcXD+
hpvi0vNps/pB3EMrHJARMjacT3q+8bfwuyEjPIgCO7bhKZwxngA34OkT+x4qtdw2zqQlUKajcP1Z
Dbb5iluWKjC5NNQybuEDPBVGLUnjcwD4aLNI6ZvjG+FMBt5JXngrW6BQ11cnX75ChggdQf9bpMsX
uK/GdTVZ/wgkV6nXRCOnxHfadtbEGK5+IRZ7BifNKl33z0ylgxMevYFn3oVPmx5RbcaAEucBuFMd
QTyEgrXLIzHRV5eXQ7oXljePT/dU2afuueiTFE639eztMtjMKd3+plwfdgjPm15NFiYu/cGWkBOb
1xg3vT93mpAaUvhdNUQAuUnUbIJXMDuj1ZnqYBRhO/uubpuR817fNpKOA2a2s8L46NlyZMBeSUPq
3ZVMqO8scBcW5V9STEAJTYg9Z0dwuNpYD1+z8DubOiOjnhEqzntraUan7y5bK3YR9xxKmedsTUrk
CFWltL/NxvrBvIWpl3oAirUbtZferF1ImylFKEpCzDzfNdtsLS0ezLve3Rb17rrKYWpUIZM7wIBK
5bGxmCm3yNb5imz2hm44731sF0BqViMCwtfmQNM1PUzCFwX/50JYyJMSxtz4AgFr/KtPZIioHxVb
IgDmXZTO60FxFNcyZpTvkvG7Xs+AGhw+odKunInR046lerPy8DabWCL0Sk0aX9a383VFI54Bibsz
tCtXmrezsYkjxJcMyakDurWus57z5jcHl/zAZ5OGzTKzKAFr+UIipL3uU5vLh9dYWYi8gbKCPYxt
kOZ3i9zbsudCbbwHveDIxs8E/6s/g/HqG0603IQTcz6yGATh3F2RawOBEaSkxH8UOxl1vuSoUssr
Q2KXcnlbZNue9VmMzf5iunzspdXY+y6uix/wA4y8/46mbunQrrIc68qiNkdOL/4sRG0gNaYOBIFL
ksxWEWU2NFVk4O/uR+/5VwsSGerhQ51sh95t+7ucqmt/N10qaCoXLJNeuD2fu5x1Lmg6nbcbfROu
azwxwApGb0lrDEWM5GWx4Npv0ePxP7ObyYwiBAadaY1tji8ySrUaTxGZPOZMKiUfUwnF02v0XNKY
wotCbcYMFQJrZNF4B3m5BtZfoT2T00yrN0X9oVBTeJhoB3ojeqlQp7yHbDNhPtO76KcANtdpMLKk
fQE2Epm2Y7157VHuTBJER6BB71ezEsPl9K5T++fXHn79xxkVS56fJJ55hyZEnVy4AH6v/p4Pd9MX
vrvKREo+j/pt3vrrrzkyBIQKOPmTM+Rjt01K0pjk+kfNYcq6TKn+3FWUXqXoX9qcCqOAHAfV/tWh
avkwNAV1zegoskxJBY7rZaK5qIWSQ+MrUJPtDM/lusMSyVsleod3kgzoPM6RnDwxCsAGV0ehQmlS
w/EmGyOygLzItzFvqjtKETQeIkub0n6mPXrMSoXBX9TW6AbIJyQhoZ1SFXjU1NeGGJAc+usmNiRd
Py+yM3Gum8GaebcBsdgIltXd4QyTj7wdkCH9bqQzVXvm3tL4RGObKM7JyfhEvgG7/7RBsjSGKLCX
p2n4nnduR5l94BTrYslUqT+enY9hbqrtWG8XxfqJBW7VB5b2j2Xob0ib/ivroOf7i8G2ugwXyk4J
AL7MfxveTARjS+ZwN9jSKEnWO0bUxGAxknsfD7Z6l/j0BjLFaZggomXbzMU2y1DY7F6rZitvaw+k
f+EW2wFx5k4UDdcUGhg2ET/2r83oUh4PwE06wjFOUzA+f1ePXU6tc3R5iOREfcpXArK55X0M/rnQ
MecOlhpX/Hj5SG9h3mI9NCwlakAB3ZCfBHboG3XLFI9VJH5ki7lqS8kkxzZ7WIP5J2y0pz1xar3d
vN10Xq459g4pFLFrBNRPv/Cv59HqmZQWHQN/5CyBDNSLqfXhvIHh9ciBWJV1J2T+6C2VtDmBWr6S
WL7P6jenBLGtrHx2t9P4s0pj0j7QZWw+pN56s/4JcOeCIW7G1KcDzX+6pJxMOluCelGCRoBkU5X0
q8EEKH2yHs46KgtTbeqTpdBbKqPjWUktFLOjTXQKCJveDO4hlOhjBneF3o8es54fDlEYjXaw+yZI
IHPspv7XIwOJ+FByGxgk+9btjATO00Y2hosKqw/3vZebQCkAwrDDKPr7haSTPZ0VRIE/TAtc+ybd
9Ktq+w6n/sEu3LcBmax5sJnYxOsDl0ZSH7fH7tafP/CZds96GyQhjXzB1bx7eHenjPXwSIkhD25l
j73PinKq99pwBx35N8XM9/mMkRIOpSvGluyG53bBMSSJHgIxAGsASIj0x6l3YcUHYRq/nan/YuUV
Eq2P81UmJUNqA4bryxDiB1pXt1iyz37MhvWH5N0qFw+U8GTDX2g2omuk/zvUSB+QPcYl7sAhwh2W
6Zg8mFH6VFDIusPT3aog/W7MjpqqPSZw/N2PPRnn7zGTdpPlIWguUG3km8aAhxcHjpbXn3c7lxRu
2QqyakxMB/7eQZ6ml+vJFneTxAC5Ovk4CDkRpNJ/JApCltftLzglV+o4JAYZGkVi8J/bDiaErBCV
tw6+OqwKphPPm0mwX3WEbTZRrf/I09Qu6VMUI4iiUkCvTU2r07KCvfZfCaYLKWOSdCV18kcFgnoG
AiyKDNEdCEre6dwymSICNDw8NC6Zhzw3JgzBrW10YiFQpyToUAzki5b5ZnhC3ZPQGtG8Td4O1HdP
kyI8N1JmZEXI+g3Usobh26hAoj10GreGdPKCyjtTx0SegegBZqUmBriTT+M67LAkeKu4L2RnwNOg
YHh/WYgkSRaLVNyZpSE8JH/I6oiD6x4iIDe8ehCpuk8w2ZKRq2LqRSK56VIsBTwTkXACfcve/p8s
IkkiALfMzRD0DwblSJI8pKAJCJuhiddMRAJKAbwWqSbAWOTX2Bd8eaZNQc6tGK/aJDxIwf9NjAeL
RAmHUdc3raoNEKW9sUo0UoSk0cjFkBXkwl1tkAujSCtogWiUQ7kCdB2IohTjtIT4sWtgKKjMshas
9JwogfyPdKq9oU1ajCfB8hxIESqQfdM0A5s08wBFhgdGKRKQIIARC+4AN591fJAXJH8cI2kiCwhY
gOLgWIQEgFP5kQw9oRBpShAZRSxfuBYCIDBAIFgphYv6IOmCl8eYwhV1T1FnwYGmygV0ReQyxenc
8H6gJRdsXzkW6KF+ZoyRshfjykTxDM5XThkq5f2kngK40ny7379JgtiQ5ypqozuSzfqHqiWvxrfc
yIxhSmFWduqgR4+DJH7GDk8ErIF6GKcXIc3INP6V20/AI1LGQVI9+JRDaU06glYOeslFmZ9HR44B
VJLJZi9I4bERXA/AzmiLxX6c+QU3TSaPBcEGTO8GH8O1oByfqvc1o3aBSdJ5TVKeuUgxt80yIZvs
WhcrVG1wGqnKLFlGKapiQEN8jvZ/FnzJdovaXDrnePdWlN9RVQ+vT413SGGmcT/wQ5KG5ztFiZQ3
I/UCLAuCQRaAOvyekvoNLxO03c4g4ckPsqskXakNne4UP7lXZJWHo2OAY83D4YwNqPxqVcwh+g01
ca+yztBXvuaJQfgwI1SvGIuKHOUijdglnCJ5P90S3FF5J9FPuEdGG8maoAYiom9yByB8+DXtdiTt
s+PrYzMl9wGWUnBuaWAorj0ByjqAU39DkamhNb+0rv40CFdQjuw/0XGAqzU+4UOReijJX4qaGFfh
mX8rcvwi5GODhA6h1gC0jKQ0aXeeGTkkccTJJW2K1uJPKtJkO1FGGbzGVIQPp3yP7GNrSO4iMQKz
AaeWXlnvhELIZJttGZArsFsCnAM0jiY3/kT1JIR3DMTDHsTALWlLmCQvuMBQj9SLAVUr8+tO4Bfx
lShJPM4ISeUfTlyHSqJiCsceMLcldIwUNe7kqPD3GGFEWnkyJgiwlDoeuSjZcKxg9tnSZZeQar/R
FwRFAg4+76MPSeDPxdKg1xhdTFFKEt8gyv0IKQc7RmJZtDrgbwDrWSyJRHzY4eyR1Pl6lCQxjcJQ
hPlqRGYCdUHu9+cVDnoUuZ0krBvnAAvUhHwjSRg2WuigWE44ZVyQpJ71jYAA4qOyIzpf5LCwCtIm
DAazvRS195ctmVmAc0UMnbQBqpMvY/sQErBki8fqzvROjUjSvu7IOFEj8XDasuS668l6mXCTyrye
VUk7O0RohzLhqW+7/gb/jwVypw7PkDlAK/B1RwYHidLdI+CwcA30DXAbihwllTLbzTe4msynnMuo
uqQgJy9Ei4h2dGTfYlFe4mR+dMUeB48VyynNKRqFrKCIjSlisLyIZb6pLOChxKRUOomDWQzKVjE1
kRPyJSRAGBVhSit3mnCtIinXsoAH3Z3DPIvJkbBIuB0wkawe+KmY+Zj9GIWdKO/cRKmIjvRaVCOI
PV5n9DM+CBen+iUknCLrns1BvfLO645n4Gyzr8RTgRLxvu8fjynz9QMRgvA+/sOsYjEmmXkbGgw/
G2Z0a2kZ8CsyXEDipiaTQtgZ0QqBQAHDBFuTMW+A/nVhCRjaIiosH7ujUa21mH5TM7ADUliGrSh6
6WLzX/BYoB5JXcn0STFQXtT7ps2GRoaC5pXCkWE1L1Yl1HP5vLwvJzeHKd5dYzNCOG1tjNmXVMiV
V+DmNH805L2WAC6o81Qx34qAPXZp8x9JZ9adKBZF4V/EWoqMr8yDOBujL66YWCCI4MDkr+/v2quq
0yljEO5w7hn23kecQJS+4PBAbqOYRJ3pZdJfDREIp/yle+y4d0hA0YqB1BWFF5KJPBC5PdVwOTif
I4ez5JWwyKnWQArsD1dXVCRh57ADGCfVoQ9hB3XrKrw64lGMZY4ETO5x/gvQy6cKw1nPQcoJzSmP
vDOcFD7o2jrPHPUsOneiyyIKV5Sn8BcLb9zQI0GU3lj/feqJFBpjaorzkVKPTqMD1eH447gRFRrV
Z5+BnMZsGbAw4O/IdFN1xWE0A2SDzaQsk19FKYdppZQHZQiqlHATZJc0jIHp61zas4GXhY0EmoFx
wDswvXEP4jC+Hz0qrFiNvEfr1mWlm0Wsvn2DkPcGdtQ3imnfTK9Xp0Xvs/Oemg8z5EYG7OEOuYcn
wG9hlMjNi9IWvCG68vUOWdGUbvSGxWgLxgn1JepRAnTGbTF43BZ13A4ONnaZglzv8qsd10vpqA7s
xSHgf19swmeBh8H9U1W6IvrIp+Nq0ymRRV3+sqx5WWaffHMgGRwoMCqhKnEBaswYGdwSJMMQEWMW
IRDQE0AsPqYnAp/NM4hBe/uDETE+zH/G4gmufcCAia/QzqCEUAGDDMQ65OQmofb0AfTq7JXPnWCA
2mFDRZEyGrAgs0swNcy1cGLYWzFb9MhCoxZAXXyCPoSHGT3uOKR5rTSijgmYuOXEVbccP5PClwo4
yc6wNk4U/G5vX2pDXG4JPtwQpabXcKJekwLAe+0WzaIxNkcFNfuw7X2Iy0/DU29T/RJrpoMI2y0N
wLIKDDRdMdSFdoxT1ZfIs5Q1cqBOr8wGZZ6fi8eOlAN0YbPyugs0cCTSBEVHes1HCmjL9O6WFHPX
XT7PQEFZtTFthqmU+3U9nUgBY4TXKYVX+BiDXxN3aQsK6M8y4YzOVJSV5rBA8MNLenVAUdmOF2Dv
R6IWz9Qv5AC3JOVU3DxElZ8cm3dsZpd2dhXAUvwTHLvJmTcAnwWyvZRPtzOJRMKjLScgx6mwlgAP
P0EJeuvcH1cBGP84kE7BwwfX9Tjw+8QsBEg5MDXwBVdgEtB+PxgKjAg4gj4BhogrcsHZfG+59fT3
vstArUKekv53OLQP9Ec+daf+bJyk3B0LSAgnx//YoOf6TaES47zTO7xvspB7Tgi4OovrAVT1FmbH
yKq4fUIMHEkuXK673fWgCByINAG6oG6hzXE7NZ7IidOON/KvDEVJ7D3gu10WDSfOUBZBYRegD3bV
XGD+gg+H4bbF+pMeBXdFUXmeQ3YVbDcendiQc4Of8pxXMC+Eh3jYRAtAzzgZCvE9YPK89ggOiPVw
5wgaFPH44hboVAQ1YA2uEHvCnXN5BpNwi1+W9s+TOCkJG3geQuA7grIh5WSAb8y2qOITfNUiMEGB
Rqq85wXhWVfA4lRx6AIr5tmgf29Z2gh1ZgYUWzZ29B6i+2Q7Kr9fxe9dYy2HTzgCRczVOdXgJ+QH
gFM0KtGAmQuXd7yt1tfkyTfn55z74yk5rR9boRGAscBpp5hI9y3htrZEb6hVkzAlrgTZQBsG/B1c
P5xYjDm/hj/yogrnAK3nKviq9zWlQt7LiuL0Z7Q4LDnWWW/tkvjhBLIWBxr7zCRDyBxnwZiDi7Ur
ewBoTpyDoI5PoKU5tQhghKyAcBWZI1AidBLBrQZcSHROpEDICzPg7cB4lGWXsO4qoMqcd+AhcHEY
3deWw6AdfI7xF5ynkDyHdoDgCDapJfYxqfZb6b+R/4SCQMZucKBpo1LNEW4i7c+EnnG80RmoLp4B
5/HzkwZKiGgYIZrLvzsqixxQdkM7rT+RiCQpABl2BATRktG9VGh/4ZD0lIAAapl3aT0n75YlzQTH
fTQCI+0cXRC4DXqf1PjalD26yGrJ0gwO0cmPph1quaVwJtHYCWm66s26I0ZGvPI2+m70g27QC/z3
KNE2KWwp7ZgUh1B0A/A5cVp6FMXsVsKHi+nxFWZJQ0evypmwJ3NHFv3HbTonV0dC3ajNF42aFMO0
z/1O3hr5Jm3/pdkek1g+4wwlXQRzY6VBr46u6jNthkqbQiOIfnpsPPMGMYHNiTjmA1N8C3nfaBI+
9Cl6BQMyTayaxtjfJ+G4XRb6kgG53/335ev5PpnKQpfCY4kQ0sqEajKsOmKTdjnWXY16Jc4Rbe5R
eUDOzwG1fRNgyZRg6G1hHsnFsOtEOybWE9orDxpcQyztuyUb6p27OQW2zH5+maQH4fEt6CccyckR
tBbrFUgkChDK4JRwMzG1jBVaS0B5c5fOTVxXybxuErRSAFxcJjOYRpwRb9F4KX6kgc4N6nyIz2SP
c1+eBHqOjwfT3n7SuAmtNDQg8rgwN/31BHP4riZ9DmXJK2lU3rkYHYiIHCAdrgeRICkmFhamGqvN
xmy3LHZzz87RyDZKoRanc9hMq9GO0/KR3OfKVFrAuCNdzE/aM3fPWP37+P/sAbYh+05sZvZa0CxG
cXvGfcHP5lS9z/mZTDxFuIUpAENfUWcgxAZOt8SHFr0OVE5+1E9EKI4f1l4i86ua49vB3Zvis7y2
hMopelcP5FFcPBicL5yAYcdxRA2Q3yDe5CQC4sQHEFXv+EhxRbJSOMnAm4gu4flshaXIsS1uh+xW
SWnEyQ1UyyiyAkGzsepYr8nZPHN0EWNRZCd9aZ5lkjt7PpV6Ce7L5Vv/EiRkXXhovFre6OwgcDrY
qKYWCCvhRFIW14Q9IsDluQF3cgLi0PuQcMk7i/zY/1Enq4KXSTkdBC0vQERP2A/SWNSolkwB7Gj8
4QZBHkyPi00lyJBoRGlxCaAOlFPwQFca7DuIbiL7zUvYcBFUUfLmGTDyFC1PAp6448AShwhJOaaF
mOTMeEOJ9AVLKKEX9xw+z1YmPrTIQPOIIA+jJs6j5y6H84GC3z5Lrn4X0x5glSf9QlnBEc8J+Ayx
iMA+CsjgmZORbzmoSDeiAXRioDnwL+vLGqKmY8zuT3s4jQRqdwmiMKhBEgsM7+1czaU9n60vijmr
C/iwgMyTUY3JXSc4FOafHEsLbpZQk0OMOdoOOz0iMRgA1fXv8APEeQwQDGJhRwWIos8yJ0dPV0nQ
pc0uh7hFUeLA6ngsWezcGXlObaedROqFXOn6GJMjS6Q/ihbrf7zCgDM5TI2+aAIWEgNP7MTk8A1d
lZb8HHJMAHJBPPDrjM8V3Sj4I/bHdum3o90ruR4Yy+7E9qWhEeMNfv8Z1D72YV9TGAVVEUMn2N62
4ldGO64M/QbLoBL5Loztbdp6SjIsjz89KwSboTicEhlODeiZziIHc7RHsXgUw5sgUzNnQrLDeK/+
TfaseIacodk1OzYehMg8QTp1Yawy/C2kA6zMpV2gDoiarUkwWs6f0F5LR3eagI0S4i9tySHYHfCp
mns3ZqPYWEH2D55xF1yZm2tCw6PoSq4BjHVSeMSFAT1EBMCXKgRN5t0ry/4CERnnOWlO+Kv3kzKb
hI0LvNMxbICdVpboFCky/xl/pZ4OPZjiZaDNiF9cYyVxfc58LFLUBerC0anxyjFk1nm6Nh1Wr5vB
OqPXJNyI0qHPNgOZuTn8EFHEoRZik2R1SwfQZswWJRnCbyEiAYDaI06D7UG7+PDPBJtrOkjYxrcE
768LuJKPyBxEXDhhwWWNQG9orPg+5pqkEDGk0t/1jEk9rpgI7CBWHKcKM4JfjQODSRGOXOMUCGy1
Ht4PjhyemgRAntwxSNz5cTfZ9gcyTAtJgM2W3ZRa/yxfvQ+ytX7B9lUpC/WCokJJix3PBoWsRs1+
iTmittxThga6tW6TGymkOqKuTHUZAjlg5Vcin8AvC00Fwkz83u7EtmIRYwJZZJeP+6UIfAEuFxYB
Yg9eGWeDj4R7zDvEFnrCaxN0MP6yQnBMWCTQO+cIF5Gq8fU9P+AM5AAiosAI4MOQzYD5g/f22ejC
1+WMiR9nbBkJEQiybNwV0PeEu+Ga3BBnlLRn/PJDfyYPoJ0IvAjl8b4wsYBq+WC8RAVUgLpg3F8O
loUzmDCK/TBgyuHKMjKfLYG7zBxgRh7oUJAN7YQrwsSwXmPA7iw/Es+cA7xb/E14TjxL3Ga2/YQE
mhianKQQYj3UgD9+pvDyhP5WFgFyZdETiYBI5x7yMzIjAQ4e0kU8Bt9wYZ4de4FnLmQPaOFu67mP
s4qfywLAWx2OgoGJHqTKqd66k9wfcNvBViAicsCAX88wpnDbKfTwA1xl7p9npBtFKroeijQ8P+VE
44oYf67IoaEg24dHQt2HAgXMEgozvM5SW2CN+Rdkju1xxcpfHGeQ57f4GFyKZ8oPDC3HKPdJwZvo
o9sJrwCOFUBgqiZYrh3ZDhYGn4s3S/QI7UncHuuJQwZQicgUDsJXFhlIaF843BxSr9rTB/9JwoNE
ME1j39ET7of2pT0DxFnRhPWMhnWCkP/5KtC95Fk5fi+wjH39GpfqfNLQOxfxnlkGzbv+MQhhjCUS
t5Iyk6RAVdZHdU5+YdwvpeM/qUlabWEMf502r6Wvj5C9qz3XPd1ju+W7S97kdmoaO4d3BUUYeh97
o/6PmgXfGAjaFvGENngQZ6g1TnBmnDeEiWqqv7+li8iFu0Q9bUfeBNxhy+Fa9F8ZPWhlZFXq6pQh
q96O3IhcDItbTQeB9i6OSxbOMZsAJY+ZqqK2FFLpAJ1o5EC24xrMxiZdJCx6n3QFzeYcMjFPnVLD
wtgx5yLOfiJxTMaDz+3OaL5c05AdRDA/AoLwpvcP8vSjY+d1Uorc5csvKPyVwAQnDWp8SC8p6BPn
v2h+gySOLsAGEDugMiX/aGM2YoUqKA3A2UYh7SnRDidSSOWgLxGptssRHWVYzm6px9L8YtgPYCyI
QjxoP+u3D/amJ6OrQFSzMiSvJHf+pSKRhOh4A3iLlHMBWbGp0GfWgGdr0e03o0sApVf20jGo2Ver
TOLLJeZ/QLafVWCeHz+U5fFpn7MRuBTZLsqVriTP21Q2/96lmw6zHj0MY/6K5fHfO7XU18/7Mb0i
LS1jU1QLTc3hFT00T4IoNCSkmJZsyxFZ3Ss7Ck4tWyPLIpJ5NU2tsZbRhOjqSmv56XM0UJjoXJZ4
T3BPlHkyoLoWPm0J773IqEPHzPsEb43+No8hkjj++02TK7Tkoo9TY5HsOfa/77WWk9a9IalJ1k52
ildmDxdPUQICp+uAxH4oq8mAvSxIKKM9jWrEIIIqiWCs+LpmZ/ky2ObNo0BbqT5mSLuS/iTOUwLc
WS3dy/nEOVJlyaLyPSV0l64gMu7R6OIJJSQtaB7rIadXMhfrlUgm1UNTpSoYGZvxh3etN1QBcyJc
FYcUKbxjPpcWlwtsmXT6NqYsEF0GBw+KkdbBlIk4fEekwWKsHj97yB6HGzKGtMHmqzBmJQo0dSTy
CBSzxgI3wbIv2Y82+TLU7qHoY8WMZ4ycNkkGRQmpNokrDFNuOi9iYb8wPGXCqYjBSFGH4BUYz6+Y
RY+NHORtofoYrIFTlFihS5DLoZ6Gz22iIgwMLzlqB24Qy8knoDZmKEKb5Q2ZSdCPHWwQ1yPXdFHn
F5rGQYIlNOAvGu7GFFNJ1p05xYfhDqjBYlZoCjkSHHK0nnoKlHeXitwE/wPJTrKH6F+SEegERViU
xV9idC5qSKa4um7I31fkRYnwcDHRjiCzzaImv8jTyrFaIXcWEuWPtKhUwgfCiCKzWXsM2+2T6SA5
S9jCr/Vb8pYmvRDR7bOHh+5zlB+fGc8CP33yI0nVBgOPJlgO9aGg9TtiP3gKMsAJHBZWnjxBHwso
9OtsZswFqT7gztobnOCchAiKfAGbmFoyYdNbnWnlt8gGZn/kYlI96d5KeKNzfI78kMLRYX4J8QAt
UXQcz36fekU3K5qQftOqNBvJ9gMmuLY46hdbYVaM4z6/fj37eCiXL4Qe1wVBfSNzxiFkF1wP2Mbr
+BsL3zSzcvhjx7GvcJ59UuYK2ljdxIUS894MZvCS1k2KkJX7ykNgQkRe+SUgoOKMzQFJDnGfxmlg
kNGnX6Gg0Mkkrft9o4YqTgq1h3Ey/E5u0SD4Rmx8Dfn/KflVPbyM7YohdVUES1jF6EhTLApklLPg
wYMPIZNAUqec00r9w+JAvIp5wqUeTA9nR6TP9nkngI9xirxsJhiMzKREYjhbiDR+TMEEch5dBBz5
hDtCmAbYyn+ygHpOpNy7DVHm47ETORm7h7brwWFUOmzA9kUyDYWjEYqp214bbFzcPwy4ggaA4bEN
sZhMaIXG471dPOjfBdSEnHBcVmFfLGhyusX5NF7rpz6ndkznuB8AMiM0zQYKZsAC8IogKBBa4rzg
Ok9ErNNpB6kgpoSYfVbef2gA0PWRTozLMhfJAdTJSHu/6K56ojrTtIT0rtYKEsyRrDQIxp4aB4E5
nULHD6qRl/2jWt31Axu103yDw7J7ocRsY1WUE8nQfO7gi1637+eBMiNccgpY7RlJPHy+mEOwDthG
hGd6or48WmVSHsgzsjdJLjoBYEru7kNb4NURKpn7bIlHjj1k0bpQ0EoJQgy9aYnQqDSIRCYu+TsX
IQGdDfHWTrgoJA4+ib5+21M5hAcB4rJaVk5XqXRFAEt3S/prPM7P9+u80UJ9gplEsIhMIlzgNHpQ
EFfZ8+WG6lvKiSVJjdsqvpavxkCKgHZU9LIZIELS5GCqSgTmJndFsVi2X/dY/0dyDIXBeg++m+TG
FTW+B4ukdvVuAyYqJANerWqsFan6OQ4WQhlsjclT+Imp0EzUF2lJMn3Y38yxxYJHF1w4ZUl1JMkE
WvBcHr3HGVpdc6hBwV08lYxm6wzwhA36V1bS9o7PJVD2+L4PEkreHR2oI2u8zdnof+i0PMod2ObK
r/ufo3LWrl6puqq8NKmNNfmUFkPj9wH0ZUuz0er70uxA4w83nN0AJGtdBuCa3oLLDZAaWjkwaxwA
Be8wvpBD9g3kEEf5vGkX1MBu0hcajAqxVQZICegV/XHHtYXib/GrFrGiJbR1qxOSAkxfYy7z+zQ/
XOiR1ZIDTijzYbdv7fyRcs1TKhfRvfquqTiLJraX+fEkhbixLP0X3ur48k85UZ7U5i07biJ9VbVG
7w/M5eUfDaXom7ItqoQfPUBB0BgQTjcFyBpHj/5GIscTiRLegU2MsFQey5AmyFKQaYhK4gf6FwCr
axyQzMhXBQ+LSPtnVsOywN0Cv1kuImy0vT4KppIGvG/kpB/yFewewcWWrcqDDWRHD7sE276mKurB
4XXg9iK/TXM/3AvwhkcrOlr7n5s1ExwiPJFZam/X0JX2fHrpjH9KwMfg2jftkgUGAdchPhYoA5qx
oSUlCGIIG0R2bcM4gfd7jCN7a7sv112YS9c1/WlrP1xCAICuaHRRv6RgBzusx+JRnyeufyHHBUeH
Zwd1aHGv+GG+AUe8+Ea3Zg8OeeJSrEZJiIg1Pu4ie2JXTqT+jKa9awOahBOmeRljgOEAoYjjwVXs
H7gg3QbwI5VXtB1+IBHYPNsPVQXrh795MBsRz79d88wHU0a1Lt8Rb4jc/y9jg0EsHcadxIy7xdJZ
P1cX+TlrzNUEOw5mnA01LBTvCCoQn3ADLCrmYe/X/AhtD25cXBloKLRNGNz8eQC8xIsX0mL8AVaO
EA3D7EY/FCTXnxEFE1/xWywJPrPiwa7uGrCKGJ4HwzaEzaJC1YO4C/bZw4bkth7DOJGtiLqpjaBF
DmYhtf01yALxQD9ICVgNpGjZGU15zzUYQQRzoC/fw96lU5y1hdMCOpRupqyPLpxAkpnYLDWx8qDQ
xfbYFT+buDPs1Ma+odSjeCBtgRnO+JFLAkF8hh6NXV6DH88wZABlyz3gCReKywaf/jsLamtauzQ/
AO4tYUkIpEIJwMwNhvoDjJeYZoFXJW3Os6nMVIW4FtlkdpC93a65d5Ouhf7W5oZYhx4rlxIrD30N
AIGrtnj0iBmlfcomC0ALSMti+orRqrCBftpkpywWE59HrMrn0OHVR7CY/NETiQ8cWmaLAjeF29dm
OzydUSnAjeBi6x+N5y+dERk6GDqx8tfuKv8QHg6SNT8hFO8o9oGz3wWR6Zw2c77HIFqbFcg3du3g
9OCPKzahzGDTpdkVzEcVomVtzaa7xeJ3oYWlTZdYy3COTmrxa/yHS+Wcp5bm3B16hlk42tadsSPw
5JXBAwlt78XLjbN7R2Q6bLD5y9bVffYzm8yCfGTd2Nrr6Q/gaZJWYJqdkQ1fyKH3ltU7897pHd0a
2TTmQSlpsBtXUS0qzfPWo+rsPt0HX+HN2xN+F+wwiowo8JFhI01AKg+Cl+V/oVKQ/l1Xzw3ajotm
MeYG6LIOGSNo6BxniVbtVmfTyPIOWOEmdFYueIBuBzRhR9dcGtvbkBVGYzqrg5J7k++lzj7NiQQs
5IZf1ooR2R7DiXOxwpAjjtuvLE+yGGTTYgI4MPlvcOm74yItzve9I57w7ZjMSP951gP8AKufmvzG
xJt4RjS4j5B2y3T/Mq377BFWXBXwIf+Jq9Iczj36vVOH7fTOivHEyzLP8XYeIdfmjaAAbPISDrdt
I+HC3OwMi3EWDLiRs90y18zxwxrbWOkfcttAtqEIYL3hAE3sbEV/SF48WiAkeBMnlDDsnk4GDwKd
x5vd3v2RvSwoYI3ROA9cQqT/M6O3q5Ohw5Yq3jN8SLMm5JDY1IDSOwx1N0WicXHL/G7XnPQFc7WD
vVyD3QKFTcNB9/72lMZ//3s2tkrtcV3ai9pi9XDrF8d04Pr9A51fwgshq/plLhsUyBur+5VDeU9g
5GbOYs+zYg9fJGn7c31A+Y1kNY1cFmP7l/xNonAg2YThldBEQRxd1RzU/TWaHFOSxEyAHNQEY+pN
aMQUw8OzT5lzAsVid/4AFyR5LlswJyBwKScbeBbOkBRxZmc22TR7cWYuaw/GhP20T9Al7YJZZ1lY
C+zuD9g82drSIhnNsAiOklXYv3T/tRattbvBeI2xWzPk0wGgCGKzOE05NDh8Ofaw+DLDn7uQaDn0
7B+4nZxXY5vzi3IrZ6XkU6axxXSS5PMxPO54O91BQ87tGOfPujkAcLgl7s16oBmIHIv78F4eFXRX
8cnlRuRn2FY8uP0v4yYRDlzemPQ1fF6xcsAM+fBgoiwFfSlOE2dLXdtuozT0f4XxfHqttUqtTUmz
QWs1v1vzA+Vk1uZhnoqHrN3pz5artf424CCfbaH32tB4Z609i8iRONMfrM7evVp+483nm/AQhokH
6nuR3YptWis0JIWsN07U5L1qyMriL748DevudJCTyainirIm64GBS63e8rzvuPUGu3VeZNrBdnsP
B9in19iPzzN/iRdV7MfTJYuuWn+tk/B28Nvfd7dhgFRLToRl4l9W/I2WrQ2wzRJWh6DQ4n1Op9Kg
FW26gul0yKx5FzzmuW6NfxtXtxosFLd2txIky0MSPnYRzsFcY/CxfpTOLAPChOy9eGQr3Ew8+iXP
nl9apEX0gEdpwhu5sjv86N7Yec1ZUvP54bAR9ttjdE+42p8/vbXyb9YPhGrhQAh3YM3p7MDSFoft
ENozKdK8SGxrKDgslB+E+p3WHbO/rdPNY7GmujXMhlnnayx5dToBYWnB2oXtKGbYHuYcOXN5/fZp
bT9v4KktyHVNwSvwY3MLeReTO30vxT/k9dMb++a2X459XEqyN3RgXPrjaD91p5bKnVp8A9/R5fnd
PRUAC0FWyBtiNNzrbL/fS77wKGfRMwRCBed87F5Xs9nn3J9xgius9t7lYnqied0GYhdum+QP7BNA
49Zzqib3XzQ1voFUsK0V55dwQMnsDkKkZu16mxu0nr9oGs0nB0P4JkJ9s/eh2pK21b78HYvdtgCf
W3WQnaA/zhji1F2df6fuGfgwihiBPpPc8G1twJNZm95CfMqXXFpwJv4KszUdvGl/unDsHX2qx9ns
7heRtxEnKMqPYE6szc05nEoWalDOtMiIxFHX/Dv6lVVZCQVzolHs9XtJ5oPUncwJ31ub+OVVLrwo
p03sYDzv7HxKal6oLEcyWzggjJyq1teXasWohUJHjyp3Kc6khDXoHQ4HWu8EI06MSzCnTa21wija
pe0zkc5u93uH1uPjiVCG/V7sfJ+4nfk1HOsckrMP7lG7oP5jn8x4rgfDLJQsvp04pz4kdWfPj0vF
b53vb3lZWt/f3wcFX2Hl//rSVqhPa5Y7fE/5PDXRrPP5Ev6K6VncHpbP/MjzXe229kJxFq29+20j
y79a098Lc7mT1xTVnMt06u/YXS46Fe7uFS0WU37dGvu+/3uxp0+WKjf8u3t6eHLivmkab+FzXxwQ
ha4R44/iMo4TITAcIecYrWWcuZYCZWYt15hLVB/cdVTbDgoFW7vwltimvQui3mIBCpg+VhlvfjuB
K5su7lMA7DmswaWxvn5lP/Jv/8/4LSAJGd/pH9zEvlxTAqhKG6aZ8l1/jb6lBHW2KeLh3sMl5T6n
xI5nBWrBFl7Vuf8YLThm/LlY82QeY7o8hOytby+Ze6HlLaZTVm9P0IJr9Q1SMJz659bSZ7ptkU3G
3aJxJmQsKbl+3fErPsfcpQEECujRo4H3kDpK6pqUCwk/kdxbqqqlzNPwGKjujf80RzBj6YdsSy5K
Hg4IVLxf2slFEMsi1GbDY1z89kTqwIzIehgCTs1XFVgSgKWP2AdxPDptZ/MMalYwIPAZSu+BE3BZ
iFEzl/rSXBaAoclrRuApwAEs+7H3omb5iK+AWXSBR2k4nsBQ/etgMbF6xjBprMlfukMYENQ46Wg4
Ekgs1IA8naGnzhCm/Rywzqv36BspM4I7eaUu8kQUcJ/xeNHuMzqqkm8Mxg9XxxYPAK/sO/XPeqeS
9mD10ZLwfhjffo409gZ6KO3BykEdprRI3gxFaU6/EZJ7OWuEagIKmdCwADxQmaVcyIvo7XpEjglR
kxddVzLxQIRiCfCKhbBkKEMTOxGJJXUiehBSjEXvovYp0i1EIdaY6Y4O+ziLzMVwopb6POl/CHuv
nhBDiC9CZTn690AwAYE0ybvdOABxcAdYk71Mbx+YGK8UbwMqxmSXkmbR0RL4qkYCiQYpgxxBHckK
7nK7eBUXlq440SnYAKJ49y6Z3uuV8mf+V/chf7XMdMa0pwCeUd/oLEn+pRjOFZ0eJwqnBd0ve5ue
eWEl9GDvKEC8nM5A2aD8kl9rHQxATm+hSj6pPXk7EhhZdUqHfxqiPO28TVHdo4Txtp7XrUoW7g6Z
33C0zCcnkdMb7gX5FFQhjG+/KD3cvVQC5RrK+VY2kSUMNWQKkFU9olYpMtmUFsmoAxOmDtI1hLGv
NZlyUuDpNQHXB36wVIPRhTS9U92dOw2k92kTvrIQtHNGq/EzuU7y5OhcSFkkE63TzcCFnKSAziKr
5deKIaqUnUhAZqTayRdoGmngIyhEqheAu2F8Hy7lBn7TsEF6h6aoMJQb8qs+V3zB6b2WLuD65ugL
sM1HWOFSgWKxJyP7gmvMFoWvDCrtA8GAPVfVbg6EgUI9eUk4pKRaJ//SBbux/ofmMbzb+i0MC9Tg
x7/h26Re9kVUH1fQxK/bcleBNkjX4wsKKO/NmHIDkAGlTGrg8zWC64/tpHpbuTHtR7j3RHR5TGcl
93b5oyoEsAPA+E2dZbRFuUcs/16ik+30QW759t0r4AJCNm0aUpY5PtGao6cnbbjJ/itrij9SNaXS
CGR3UGkPH5sLIByiar1TgTrxQO19yzNR5KjrHxPtgz5ZA3chqSky45SVQdt1UIRsdRFTWHs0c4nk
d+1yKQBRFIfhGZDzpJh7Yoahe+UktXLk3rcjSuAmLfWOjihNQ/bCFx8isw3KTEEWvSgTmZKEOm+M
sYsue/FLQeBRYKLXWbEgQX0XF3JGakIfIvhrG3C0jE7GEFcaNkkJ6eLBWmK9UHlmg1EuaIrNO12T
Xj9OgglvpkrEIiZN59fndxuo0urWbwb0YMCoMcxtgWsa4OUTPCVkianQQ7RotxfW8e2O871FgRBV
ruI36wL6w3B5yqUUZxi2dH4sNoCCMv+6pDJwNykVoX/qU8Pnp4XpgVahkeynun9NqAR3YHbJIzYL
ikwvhDOUx/r4XqmKkyGmlwbSnrljpaHRQCDiXNZ1t7/jOybc1BUkTenRgYiPxFxkRDigIagDgt3p
/8z8K2Utv2ZHgADvyRr8o3JNqDUA0ilHJ6wWJWk4V/0XD8dTo/xerUjqZ/7Q05kJ7lG+MGmBzL0q
SJrK2we6KtQpMt98NC5NJq7FTM72hYn+s+GqeQw3dJL+pfmcJDfi66wI5nxETbGns2caHQnid7T1
AEKltP/I9E/Q4CHOYQillTn2joBxSN4BAy3pJUiPIkphNzkuCFaV+f26ZC1lrr4AWaX8iNF8OZT5
AE/H+bmT4pryYvBoQRcpdK5YUdkw+4jhwGaITkrUH5lMfySIPiEZfyDXxQboA3XY61LqIH6n5146
p3MW7SP/oqoBfsunigewpGQOz9waoAYU/pUfk0dtEcBP1TloWc4LAK/MV4f6377CRTOW1e07Ha94
dGidRzFd1F6PKjDcFVlm6nAwYWGJZcpaD/mkO3CySWhO1ihVUPin897ehD6JjBonDkUbn6mOcr/Z
UWsYduMBaNnNv9RoxqfcmOjAEjJtDVhMistSMBq7PGOPfTsWiTHe0laY97z7/VP5aUffVUMjG9Ay
YYt1YnMybKDzWIUyqi8BDUQwskRwRcwTj68nBDNa0Ffv20qAn31Ulep2yRrNJq1gEDcpcKL5p76B
JR7tbglTw8WA6KDcewfC2t5W2gxIN1NNlYe6KchcHkvsQnYxNKR2AZ8AXAncAgCdirlh1Q407pDj
O8N/EQ25QMCq+3Y5YfOPEJOlYZfQOqc4RqaPExTwqdAl7KiUIvqKrTqIlZwv5VUjb4G4SON4nEZ9
GtXdEuwZ7jJdR9eYBm6RgReQ9tFOYRCgH2IAPqQhxgD8NFQDYXfYHByfZ+qiA6v9hr138FbqaIw9
BgZeJlT0uyqgvszoAdfikJZjavQU68GD0E+r4AxiEigis/mxsgDqOdRrldIVTpDz1BJRoaaBEAU9
FKfF8jIwdBStoXEDPhW8PgExwvDmFaV/MUXAVasR8KhXrO4b6mPsYeiuU24CoAhdvrAXqca9OOnd
PY7QEBRIpZbkGAgQNWGw2Fy4LMcbWArnQQkIz013cUBG9x1AaRpwUJ7DWpGsINKlTplDEor4Cn4g
H6JGCa9H9IMI+oCtkjSUAlrjgeCnkMtwtMa0Tqh2P6iycqMmOI3wWk8vNLIhQ0WpDl114qMzoFVI
BRk1dKSioeTQu6YL2fmsyTdubBW86OSsRxAF6JgBWW+gRSBN2AIAR8BGsfasEzBWtyzi5IE9zdCB
dMIaCcgVlHXyM4BbVYcbo7cjAHb6B4AI60TQZ4bi6HZgW0utK6iswMMZY/bxlDeCTKZTNTofY68o
v9kbDVUizjJcTor3PMtNNP4CMkLjdIcLaIbH+OB4QOYGjAGKo0bDHNTTkxNEMJnpdw/Umto9WmYO
vsiDfmp3ZL/ioY7wjcC+jUnGfkDILDcJXAoo5mbGocpOySmlA2fiJhWa4sV8NkfLq4hbKlJQQ8ho
yG43TCl2XosY48DzgsOStQOzP+RzIA6Yo5xmO0wqDmYF1yOUmxlMgaZMxmTsyWiAcjCmuGTgqgAN
XhE3Ad4jMEgKpV6S381cVJlB9CCJwdc6ovZYGxRDI2bjlv2jQRysKoAJ2CiOKUbdADHJJ9YZpRsa
3X9uS5wuTCfLBGxyJ9amBXmLgWX27vWHpopmPmVeqt48q+m9S1RCXR6dDUH9ks3y+gz+HRQUNw+S
Y/xpvQXwP6O/XD74RwT98VKaGVuTQaeFFjAGqaOBGQVBogGkmkGFPRBMgPKOz6ODls0Txpc3cLCD
T8Lr0qmNCki3QWLwUK2BULO5qzUVWv1MaCV3HnQyrCy0tuHpw2MDOLuFd30n/u6hK0EHpSAkfMoZ
HhXfGJw/3DEgfApfHCskRQ3r+tzC54UTiKAzdEtMnrSoQGuQ7wYj+JFl4F3UL4rfTrYZq3LOytBJ
eWBJf3XRqJDhi9/J8+9NNhZ+WpSTX5HQTHPxguiaIDguDjDPK2HhPTST4Y9OYxGyElQmuA3iQ5wq
0PBgcuFC0nqYDDlme3pM9GmOKyrAMAD7wH2zIVmhBBc8uKaGENW6zhvITODed65ZrybaThYNqZx0
gqsvtDwpbmOkBVeFcLfw1TMfx9z2Bo57AJFFe4A0dliXfAI4ApxCfFpYjGgiUN5+klfi3jhiiHKl
uFeAcNNLVLA0j3QevJwnWcSxU6hXWnlQ24Mcg3Q2X+EfGmoI727oaDJMNWZ3UQNYiC9tfaUZ5mf2
aHxaPSjdoZwD8Z6051NojyGRQK0YHBITpmroj+D0whz+NNF4IGVHAgllH7r0iurbsKGCDsqcVfw8
itZxrMXy4WPkIOUxf+wxoBjg+wbwKjwglq2eEqrBYUk5RyZebVIABabGh3V/PF7xH0n3tdw6kgQB
9IsYQQuSr6IDAVp56YWhK2kIem+/fk9rYzdmNLIw3dVZWVlZT17iqdLLo1lPD8wtTMBw56FTnVUg
i4SumV9huPyUs2nwQYDbnF40uSGdv8Yuh1l48S/rv6vTLTuLSVsPwYLRaS0p7hKLn9kDxcd8vKl0
z7uvzTa+60DaxhqnQotlsV1EzVmF8F2p7U+r4W9nsV9wnsX+oG5OneJaV6e70PmurxzUKlYTree1
ukDBvsPEI820lY0iQOFBp6LuLKJazeGzn92+Y3Us3jkgaHRVYOMI1wjr1breEoc9FDRz2gWeatTc
R03dwkrG1Wl7m0f9nf5eEusC36ghqqhbiXa5FFecO+A4ooO5xLeN6+9JKYpvzs36bcxAVhM62qYQ
5tL4qaD9ivqOsdtp4G0sKl07BXyPDm+y02ktqWaxTlTey2RS4A0n7+BKq+naxvYE3evq21sjIP3r
vz/2yZjsEo/tfnsu6Fvg6FHvaf6clwStxvE2Jq20bqGqa2VQE6ZloJ6x3gwdvWga1iIyA2eYeXC7
xLHtpZKM+BHZoFTQYXJenRouTS+UHxMv4Po7bNRevIfutyZNU3BN2XQv+FmZAgFgo6p10NkcOsnP
L1ZXEAzkm6vK11PJedQ/RR1S2Xl8KfJzItOoGz2uR3XT+E+EyY2AMd1Gu+jT2eGs0ZMZmk2Jh9tF
MrSgoIs9DmtKTNARqzNXtXjzzO/pbz1rFiV6TJ3szhKKJzI/XdPsEDTRaOf14HYfpbpmahaVxNrM
rXSbMaOyeGkX0FFS8GNpbHeefmrp7IkD0MVL+Osh0r0C72WzeH7vBJAo6QdF86GZe3YZEOdE//5/
ArvA2aStmZcbDEcGcZpRP1miAiKB2BkPm2+wmOT1iKKplRjEvHxgbuLJ8/rf5Jmhf6vW/VWca007
p/f9rbW+NG/LxrLWuCgD3hqHus3dLBDpFJr3rNHb/rdfteYEq7fWQu1muOopi2mS8T9A5n1Rba58
kSDmPcIoIZJX6hrL8N/n9iERsNv7HnvisXnquBbEGVrN/8nLSGOrT37y+j19PX5Xe/eRXOjeMZhS
WuXEUBQ0levcOE1TbOb23qKF2V6b9cziC0W0c8ZBpcV0qHJp7mvsTNqFaruTf69mjcK8e6w20Z4I
hCRilwAlVjWKoTejYnuKZnqqvJEAx2tljoKK57KtWVkxYvI6d2/rZvR6GUTh4+h1+XF5JJYTUVVb
ze5Waax87cwSOvyQ9jCx4aOw2gYKxVqJag9eNqmy92d7aozkaoTtb9sfbWm3xSguFqZdYFdvq5LE
FA0R1PAERLcEyAyYCo4V5sUPW+oN+iLMPndKf+BvOSa9jFIwg4p5SRBHVavVCPYwWNqg5ET0lEcY
SOyI3UQdUd4vghcnYfRe7kNEYYIjoIWe+erQKV7o5x31DqNtTPxnUzuhVtadJnBx+aoB1ZTx1qz2
SQbE59XuzotmRAWqiSf27oJAS8O8KfHT9fPq23otFh9zjohbn81cLWf64vOOT0e9dTUlxBoBUTYN
b1kgri5fw+FqrdeC347tVyIsvQf3GdJQEM5Zv21on2BgYATp5Pojy4iW48UxhfiA7KpxJaCpSuWk
QWcI3stfcGWzklMgWZpEJKfaNuvzzn3DI7w8RJNsMTn0TyfDKJyrurofJQOgP6EkuuGWt7iKhfaV
0jDIOc+rJvlujp9VhW/MMa1tE+mJ9+O1yXTAwjsLBM3hZjk5v2/P3p7oUciy0Lnn5HeoVX+Jw4QJ
wYroVW8cLOxIcgzdNWIYFIcjFDqnT0Z1OaQ0zu+vYTajJOFW/vKbYTpQb1KOg/0voSTq26miff52
/e8Sxn1/z69d3lKbUxphxthaCIJ/Hf9Gy5sH6Qy5/Tfbdq3KmuV765DWWYS1YxpgOxsFCvjZn3rb
Cdyfx9fl6+bShopOtU/LxU8yghBy1jMjJ1uXWsK8YmP/XCGrcKBtTBCyVgvfi+/CL28DNuO7fWu/
a1tim+iFSnIxBaIbEWfyabAltwnYRTX2psyFA+bDiYL9LH1V6tJ281+54pr80uRKaF9Fx5jJghDn
p8jmTBU9v1Z2DMhbN4aStJzOrFX7OOtfV2+FO2AXPAv1Ahzq8XINbcSldYttoqkiteJDdZvSrZaP
8VTD5kqHZV5++LGstj0yR5DzP+h3N93cpcuM6jLtnS/gnfYH283IXEtRr12lq9VvR29qVGWu4Z/y
BQjJqTCWM4bP1ttYPrrlJXQlIfHt/imj04AI+BVX75JhwB9oRIyS/k7vPbrzqTBjtdlvjNdsBdQ1
xZ63ms2S6rQrwXKG25+zb2jUQHVv1wz2BoHjaVsPh8di2wX+dwTBxUoXeAnfS0KVazJs50UCZvGF
4C2yjAaWnlDlMysnyLZdJnEM0DTmC7G+xsd9mAAHL8IMlmyxtTM47Pq7m/bql9jpjX+3UmGseiYn
aB1MJDY/FYb5Layq/DEskoeTqej3RBBiV3Q8D6N6O38P++RO22ngriwY+1C6BQYLHqb2RsNSI/rA
V8P5zxDONJ9F65zFFayZPpYOCA4gB08Ss+OOYZCBG6r4iW3XM7JivSSdh1xKslLKDOqol+SYJWGD
ooXcCYG8+uzwVvzn4sUc2yfgRZjCOQz9849SWw+7sQtqeZhwChW6qOvGifVDr7ZUrZSWcZtXMo7g
uuYZe0oI99vt1U70wbaUukg5laTCr/WrAHYZiwsOTxeLe0rFC7HbA7HcALkTMvDaLRCc6/5oe5Pe
SsADix/QMzSsaDDxwSkIKTdchELjUPO4ZHLxeV622KrNjfAsdei46RgZ9UMG+WMXoNtomOCAfXXu
tgTmy6Fj7e9LndWP6Se3p3zWkiecfiBNIMYd+7uUebm/2UmGrlFQ1hIi0orxvhaP/SoW1II7IFzO
pG2n+4gqzlyeYoefdXkFALWL4Gm9MZvxNfV0TGEj98f+tC6VFk/ka641P/VYRI8uf7EgU0ruWm25
TUd/x+3exuPVq+/3dauSj8uZHdqE5HLFDq8ZbtS7D/81m3Rt5BK1Fh85EYCTtoHv1ZRWRJBYrnRQ
uMbGgjhkFUoWuXlX2fR2a19qnMKB7f7Bqc+61Cepz2rwVOxnXV0xo87zV6VOLnRRbpwIOOW9pTDS
TAyC39zYnDJt/1NY2y0sTzvlovDl656DstuVr3YZtOtCLqbcu3fXxFHKRXsspRJLFuzoeGUkKYUw
nQOfUjilpLJSaRXyMSsarq3QTm7d2ZQbt1PiD0FEalVuyC/K6DUUNHiib7SouZ7WrB7Xlw7P4LET
zU8PlUL3615rlrPOVRGA0V5d3tOp31sg1WoUrFEP7WIxzF5Yr5uVFwvJGpRkQrFe6rLUX5c6+3Ww
KgNpWXyz3TleW3wUHfk3wxvZ0uwe678+dym1RHU5goSxcu1CzdRGvbou028m5k53Lnn8/s7XAPMz
xUr9mPvGlN4ToJOhVmIHhJyosE3d2eWnYNIvGLEZCfL54P7+ANKyLIeeD2WWf86cy71X+TXUbBpO
A87ztVQfByAPiCMdyrVPwXfRhpBrIgLnd8usXGmxt/Yq73qwzo1loRuOhXw8PWshfYhyykhN8uKJ
LnD5243oy3pTNbmvRuiQ7D624VynzSR3i0Dre5sacnJs8WtHOfw63hbftqArh/+oVLeGiGjh8KeL
U70awSczJATH+PLjAVdo5/JNr251aLpD8y/ogXHYyewdkl8GdfeJEq+tXM7+c6nzgJGa4Zy/UhGX
uayHZ+U8Q8hYWvmeOnhIQ793w+V0GNYYS3h/uch2txFl2Lq2Z2fvzI9tJMnlGO8OzXUhtnOlK1We
TOrlxsZvOvtjW1sbmdW81lSFvdU73pT6pYiSz8KmnpySw/Pu2VL0BazS3lIqJdY/IOx1bmtNC/WW
tfZ3DMIfNJYD1N2wcNCqfE3Yal2bx1mjxgt63ToWupnO5FMvIkXa6Vv9WX1f9GHVHmYMnpHF9WsM
NlgzUb6Z1+uskie5oku9Ncxiv5WaOhj8p+iFQShjsDD9uv++rp8ARLglLl3Hdm5tqLvDcqU408sf
n2/6aKiZOGBvWrz+7GqvQnQhpc1n+qna83pza4/NmoEYOSXhyZU6u1IzLORNy4r20u09zMmEyCjX
gi7ENmuLql+AON5FkI4BAzydSLBx+LeX5bRdKnbKtbjKMvOqgS3e27yV1rGUHKozPr2JwF3/byF0
H+mjrjPjAcxy7Cji1Tcd54K3YIlI+jAo8NXhL+raFTy/7OSCK8qJV6MjZcdam5DkXj7laUlCTeYV
v65e/ip2j5iYncfreDKJRv1hGkbaXH7g9IwKjXJeJWTWOZc6pjuIstaETeYB7C+PBE+RZRc6H5v5
6Si7NffUwS4RN2PqQic7vogDmDMHpBwaXWAOBsme00WJl1lNwCKBWkQBsf2ImpJcLlh6Ud2YP81Q
2jFgGgxDND87i88gCs7kGh56UR2dKLvc2P5dkcNiOmtO6h3OYMVVu/IVghdhpF4cNYJZx3P3WglI
hP8iP62+rT01xzLocVYf/M1cvRRodR0ZRLMVTZStBTZA9jhL4CKj6XBukG7g3LJusPJ6RD35K5FA
vm9Eq8a1Fp79cddwuJi8MakbteDpOh3FIgoFHAUfOACZg5eNYufue/+/IxlRaRZbz/zAqrO/7eeV
n1Y8VVlVPHDMPmibKc95/lqe4ZrRbzznaj55jJ3oXOMOUcv2FfGt8mL+qbBWyWj+/59W6cxMpcoD
NO0Vn/bBc7ViZ5Ta5arSmB4q3QkMtw3uwbLlm9IVQMT5D2KUXnx/gPel8Ig4km+7bse15PluOgvC
j0MCHMbW52YA/Kx+LSB+H/LNTTcwGeb71B7WttAp9tQRgB6JwX/3a9fvPdLsm1W0b0kI85XwDdYf
CxCR0+/BYVa/QBkL1UIWcuTXh2cwP7q3F1HLJnbwbZddZ5duZ4/EsrB4LLErsT/Dp1F4fgnHyC1m
dBqa8EDLrNSGbYEbrmn3Pix2zrr7/VeAVcDjrl1kEnSRyhnFeqh056V0Brdt41Ix1XbovmBjEK0g
A9P7JaFz4njRHk+hlnr8Wn02sMa9fTgGvCK6yF4mq7Z9uPrePxqPYb/O74k1UTTd4xfmARQgMfzQ
LtHdjfUWTbTwyIR8vFy28GCYaKLfe8dLjKKOwZdVdHRzN/2Uv9utAIenbJJipfJUldr7sb80KTL3
3BmXPd8i/csNHKYbnKhSqjh4SZcA2H1SznPk/lBv3vtwi/2FzoAT5QV2JEDMJg/erW97mExFh63Z
WcNDus+/B/rtGuejjp48nCDuTYkgf9UYG17Bcextnrc9DlyL9mbaq5W/VIKgcS+CWOsg2feuwHsc
pXo0hj+oF/RjX+K95JZRicxZmZBsfPW6+iaN9EvLRy3IqWKmzPyqxFOlbukgasF1FQ1k7jqpZL97
hi4qVswmerseWOhu2NPW+VoxwQpkqp7kWhgjx3sEnUqwjmS8jfHckX5NUUm9rjI4yKClYfyIK3iO
1IXIlpAiGb7jQVlTzmZBYBoZHp8Dx6Jcpsgk9T9xkfj0PuRSdj5pFgNlgoioXy2mnqnQJ3hI2XB2
k3nb26FTk+ty/5QBz9uVTTodiWqzb8MgZZyVQDBYh2gbfcVof+/IuE4GimD+7NSyNwq7xq2dQUp/
nB+b8Nyii3s0kKC+aq0yRhb57qJfUOtXiO8jBCXEhx+/JPCH1Tdbb2YY6JbTAlnTA3KpHbRia0P2
NOHEcOko16knJ6d0ILgW79txpOmeWWjKmrxbbFc6OuAb9ZbshS171ITpwjfayagoqZWTsxYLKYpQ
SGfNaetkQwlHsdrBb/kehCa//lzTEX+TJlXNuBdow4D2P+fJEJnsGi9Cp48+iQyLGu4etriEtGke
z4y+ubVLY+2/PYBt9u5plVMhYMEq/9pX8qrekmUsCHJjMmD0y4AcjKcmgQCSeiChE9NmdUb6QKDF
30hIrXFdk4o7sjivi37LvLNg+1inUPde9cuhVjhKQ8J9wSDYLX74q4BSSED2I7Mk1Txwy07opajX
9K5ZL4XSkixWmevycNDAsW4XAKR8S3wUTE+VAHeirAd0Vq4PJUcg5qyO5+z4EgA9ub0Wyy+KGuvr
hwcoi8aNl35r8UQPz1c9sSqD6UGlK1hdFx3R+FbpRm9a9hXyFKMUPEQQKMnhWKuZ/ytz9PqXpU71
y0bCWIUMf9qtZsEQ145hFwl1QIMr9D+H+crY8lpdFL7gHAENEe67oNEdnaACUtSya4J9NTKdK5Q6
zrFd+c1z1kCeazz/3idgouxldW2XvtA6oK1lbdUTtGaUobLCngggSkI0zghrg0ba0Xju2NEGLww4
EtS/SrfY9GXmnULnNoiXPFI7z5asl9pOBJNbnrV5hMLLNWClw49xuo5ZpYFix1ns+A+ZMbgqteCQ
c26E2Ft7LE86Vrs9aXGInsXkLlullt6GaCvsWq+ChoXAdZVZiSZK34h/itpBdHdvuZFz1C7IxUxu
Nfnk3nI++/vup4aCwwosO7Y8EH+YdKQvhjZtpM37pr25mXYKWWOvU2jZyPUPtIwqV/qKaFPLzXOC
3E6crfw/LUsMUuAvsmBzDC57kM7ADHXuTUHsk7Cp2Z76s7C90s6qHjtCoUt778qaXmUCKCYjFiwi
nolNOPN2fPbkdqdWrR7nkoXcowTPHKWi2wBtir1QdI3Xg6iOwW94SMxHXGRR842/7KKUgrdjk3pk
WhICKZ5vKXRhs+r+x3EnV7jeRF4Fv8SQDLELQC5auxxLjiHBky35Ho+kVKFp6GYmMBSbF442S/zD
w/pVvUy+fxiFzAIKZML9/RJNOohSPNux7cYLW04omvgbBkvB6quHzcuiP6G1DIJooAGVKEWzSxxG
yoGq3adcE1oJfMrNboSWO96rpQfOWjwlxVgn8yTABo8T8wmzeAPHZYqO2QxV+ZHSoj+qDIvrJ2xb
e8rTXOTbAsosasm19rXmbvUp00RdrOXNTnhFvPy/e4YjSCwG9XCxTdH2nPVNZqnuaL7XeV3gATSq
BS2+zx2Ax7iWYm/6tHidmrT2MPuqYw26cwGLuw9Zyz8BNYr6DgtknCoBsRG+2P5gzUiHccdbKyIi
ErFoNo55FEPFwM+dfj50O5Ztb2id2eG5hpm3n9ba5hIaiEFOs2ONeAong1booc+pSQkkR+VASgfB
IwyC0+WJ+RH4RueCUTySO+apSeEVGJNDhf+y7M6v/jF/1J4thPdumhFf54+179UzPfFyMD+0heZl
OxtsTDAaXvP9jRlDq57QYLVtX9fx4qU+6ETdkjFE611jmx/eegfTRlK/3Cit47J7Oo5hv3Ada3Gf
AiqJYs87ryh6VzXtKhNj0HcVp1sY56Eztd7gUm6DP86MV8PWZIX+3q5+DgfDhzNQ0yW/usRXpqNT
z40N5vIoomzCVx24ul1OVOp5RR5NlzFwM491TRZiUato8ErWnA+q44+/czrXz43telGinviy+vlA
/n/1k0v5onEn1eZsFA5cQoYirjpesc0dCqP74N0cXsPi/dS1/rEn4WThBabheGxN53vUjPfXsIXC
vpNr2u+yvsi1lF2mePyJ7p5eOmUltbZEcbB+9KuehcTo1Ci/71l5HT1sz1VH9Nt8uBrvxvNhId2F
0VGv4bL8UUhxO5ACbvTXZTiCmH2v4RjFMDt5RMj+ZWiJCVVUV/P+/LdCnsT3Wo9LFGdpFDtKjNHB
mg2yx2xQe8oPS4+5QZDc9bevhbuGWg9uzLru385o7WIP7KDTrm7MW1sPsIFGoLSjFEAzn3e8TTiY
l5r3z3sfwqBGm/f551kqjR1eQlG2X+So6Xzq3LuXrzl37OdsNBvUny75zkrzlgprwlG0t9HAdakk
pe6VrPQj2iScrGa3ICMOopWX6sdpEyvNXBN6q8kkpSCKHjm99Yu0a7/RYMfD94mDiEGu/e0Lt0ce
aurfi+EUyf+r2EPgtBzn0+X4fO2KoItFuxarkeCqGZQImUZBvhDLJdcs+AwYV1U8dKRqf2dz/Te4
rnOfyfshcpe2Zj0H6ut5LN7dujg/b3mDSs2qzWjIN2g5uHTru95G3oWHnaY6sHLJJBYER3kEe7xV
je6Xu7f3pUkqtRhQiyypxbNliVV5nchpBvNtuniuPUlo5yHhr4+yc7cwmg7uvcvgIghJxcbl/iqt
jlgbptMnnjql0SHNxlwn3L1BX+E9kclfTbzCEaF3CM172kUe65V+bUQlGFNm9Ktj2NA4dWrgW3AM
doqbUBSGEebCv5LpU/kx6+VrXtx0UH48zrVT5OLScPM6G7iCx8mjR8wq51rrBe3zolX9EI9pprms
j6ZP4OawNjhVHyqjjK+czMLdzoYU0OPN17V3d0APT7eHS3JKyvVmrucGkdNK08+rwWpw7W1Hq/jU
n35ueTA+bcb33mawhXJ3jRrRcXIqKLUpVDbYZY1nXJo4A/+Nsir3F5uk8jPbJJd9Op0NWRMFn+rH
SdbmY726N/OH9HgOrmjkfEZY908qvoQTpsXxZv5TfpBCZWOuv5/5fwR1BIuTQW2gjHtK4/ooOg0K
p2F+1b8rGa37SqiSsak2P3QeqaWyHqm6UP7Lw8ZSFDGGx/6+H4I7Py7yRAf15knWuauFgeY2ZVJM
FQCdMgwFsq7Jv98KYc65nQJ9rEZUjDr+yqaWULKQWA7XY1qxKGY7IbTEEvpyau2yYopCjSn6x4S6
EgQ2bMZ4FhZeLPM9ZphIOAmZ56ZrOs1iuHi6bLq+VExn1Y6IrfBInGXugXiHNVbtTDZPNZmQtC1R
8CG8UeTZL9N9KWSEwh709y/jK6FwXeM8SWbqAvRH7WIGL0xO+g55heP9beybnQI1t4pgkFGq+GEm
VBdVI4E6/zTYQG+NeVcTyW4E3rrXKF4NPQnDCl60LvRV20Wev19x6577DjuFd8PVo3hqG5T/FZlS
SisVtFiDU/TlCSkdm7uWOw+KtM/iv2Kobx3t9nyovZo2OF6OPffNU5RKoRdDKgDFewLubU/nRCkl
KloNqYHy1QR4hsudXIdaQmpzeGqIQQwig4FkWfRwxemufRhKJLwO8daTEy3CXszxogxnHbUMod64
HGSDkILMRvg2aDCEbjWS+jhH+IHbbjtEZATo1KPlo1ClKjzjOXnuY33Ws2Q3XBANvDlRzxx1mCPl
ySvjjQ3njtDwQ/f3j5tb8U35SL6vCBCeRdWNWXtH8//YC9WagGTRTt8nTkANVIa95HvrQc2MUO1t
92QOmSYeHS15ORhBnzVauH7re98/G5yxVId+CBe4eJLhyd7Xqof95YsZJhb+pqLBi0NEyIhWH4V+
mGc5G4XpjudX+WMLYy0Xl0EqpR+G+bfTtKeqCfu8zS0k/SGRnpYolS9Z0pId6Hgla3RRQmTV9DRh
Ej/eKwD+ZpmZShWfcWyd2nBhSuPX/mvzXHdrxZ7E8Agj/dxMb6wbYrl4Ln7fiRMA+hqDFi4UYRMx
Lccs5Ea7tj6+U8ONh3e46VrGqoThg+/zYEBfhovWJ8Qcmn9YkCtFFweDuV2dpbTNh4R+t+79azWa
1GIX5rR+XA5glYDZH7cDQBkKnQ+KhWY2mI4W9Zd659LLBtFoR8ikPD1mK5WWBst09nwNLX2Lnqsk
37MqbCpFJ+v+PKix05i4ioA//Ll+oX/gOlGn1YREdtvueozlCIvr/qmKFPCMp+diwuQSTx8+KUKG
AUkBg/CAk+35WGueetvB6nnnwOJTdwT3Vrt+nhvBJeUx+JbRlW96m5fV77KaFPUQmQw4ro2m5vqd
E8MGkcEaENNZz/zfbIAXqL3vSwkIjfwa1GMt0wK3jlymrxq9Nm+la0KBhYUSh/JpmEOkjDI7ee+2
2DaZz/vydZBcnhiQ5BLSQuYyxTXNIWoZSfCMkczQf2izgM3AnFtScRaxx8QSUYh8zseUAwRoBuhN
e6snoez8u752z2EQg4e5TfLTVyF3tXrG8oHZqZT1pOeQk1Z7efmX2/3mqqnigrbO3LFXLPUQxItc
f3uQNFfjus67QmeqOHk0t9Mb4eg9+dVaqBePBbpuwh31z6Ak+6R/OqShfYftFnlyubk1UWawfHHw
bPvhoBQPgtwTazCLV984dtSQTQmaUOnmzVk89U7H+NrxPKSSZLpedLXYWRe6YLG5SIpbziC/hRoJ
M0LAWbSC/zCrj0PysWj6EncoPpxNsr7/a9zIT4RvmBbvjmy4dhX2tOf9nE5h0q4KVOX2ICrJRXfS
UTPqOOi2d985qHE+LHZpwbIIvuCr2tuldUEOsjb5c5HonrrVuPMn2xBLpv1dv5DOxoV0Oi4Nrnae
OX6B+1Ae7ErQQyrAC7l7f6+WGtlIbnV4rfWLUE5wxEphiOgxtBOwnef6yo3a8KNCt3YwQZeN+jAa
rsudzFdAm/AqGHCz6XWkPEtbF89izVwgFm8oE1bOipwBOIYKe7Di6ViErI5yvfP7pZgsNdOqH+Xb
117pvT5c9y7/1YdXvZ8jky+6+X5O/UwV6+Peu/Y2X9lzrR+No2k/Ovay0WHV3O6bm0WyIrVT3xme
ktnrfbjLGutC79i+q0KkUb/eq8lQ45xGj/ieT/da7EwaMN+vZTLYY8mFrAspl/iwmLK+9pjKqPoB
x1cUA17OjJHXXeB+MmCaXx1p39j2N/8qH6WP8qBOENfjK/xMqkrvNGUBPah+5GILjsxh/rJLs149
XjE7XsnYO6vUb/MUAD2mwr6y4UIMpPFJTjXaTiGwarzUbKot6HEyrgxBrKwX9S/7RrVXEuHj3Vuu
Z/I3F8fioKw16Nb07w1bbcu9OJj3SnjBYS4uPrJsr4SRStdeJdxKruddHvm1I+omaim9+QscpXNk
4r42ZioOgLOKHdU/6f9h8WJCB5t9VouXt8lgrRsrEypsIUxyPzND940F4/bFtBJHD6ErZ+pwBEre
nsC/DaLxBHcGxJMbabXjgogcHu+C8n49tvwDCN90Mw1hH8GA2bbT3jFkbwoj4Ne4WfvfjNA7zEYS
SpT3X1D86/FLrW2aFqxtM/ol+bSY4i3J4nY3zSrmGpL2PhHVYONnOpIesHrLhB7s3KGhv3YgjxCu
h+X0cOg4TMux8fQT2uKrhD+vBwq7lNYOb2Xneoh+187sW9QC82BzfHj4UyMEq99jfJP0ZPEOvVEH
4XzBkEkaknAHw64NO7wsZwAe6EiaFNzr6aTLqXvcZ0+c8G0HtOjm6RRGZcl5Q09DuNfj4bda2Cl/
gmrUWPspQlJ2NusoFC7OKZGWX0Y4d+MOPnsqlRPV413532qm54Mqv9S5VweIuUKY7pl1+Klis85s
H85fRZ3n1e0DC4B7g/+DHjSw+T1Di89VT9rV5lTsJFQAQHq33FByvS7213ljCWeGeT/ciDdOLSSf
WegKDkpdVcoC2rJ3JVdXezk05ffK4aV766IX/8QurXu4pYHcSZTIa7PHy4xMcVicdji/mdEdTUyj
aS2y1pV4ddmmWCnyJvLV5+j6lGX92q6/HGzvVJfXpxm8HNW/isck84nIFM/pqXPdt+v9zaF1mTLV
7O8LSWmpgNA4sX4iATj1jDcqTcenwggVw3VOtQHSKKyate9dbpgvjBzyx0dvqqPdLMjL1UQMoeE9
LS3rU5ZrE5QEH3myrnQMyXpz6WFHzNv/vyQ6OIxr/PHsnCa3ZDMflkANzbH/5qaocIjFHPNUHhju
qJNxVu6OT/9kjuS+m3+5D6naY67aMtllY+COGTmCzkfx7Tpavhz+bV+qP7c32fjuTdfrx2K4cdZt
X0rd6dDsC6mREcuD2mONQOdJBrjkR+8KlhQiwS0602X1qGXoqLtL2Fj1bUkdR/Px9uXK8nTVn917
ocEHCzFk4FnrlTVXJvbO1clYhnJsV+W/bXIMQT01kCTkNThrscsI5Ngqjxe1/k5KYQuxgd1/1Ti1
3/tqyFiXTjBsV8EAKiQ6E79B8RMyYh9vq+3WId+tJ+dF9/p1CvOnbj0F38uQnldmrmzy4lANtRPk
z6Y7RyI0NC46KZ3MZr4/rcfIPPUSBYlQcnKtq2FIh2YxY+i/Q8e5HrD55ikYaZrRWYnhHN7mdvE9
pEhlYSPwQ8G1KIDfmkeTXc0n4yW+GwbjfomHPiHhbfd0D2NJK7/wZtZFOkdvdnl/O95hfRZP+Z6t
sH/EPemgD9NmqX5qCBt001CQOH/uE6UHHnKRzEFhXTnYH6AvJd57gibH21mi4kZ9dw0ZR5ytREjZ
qfaDtRzu1pXyqaolsiC/6yplFCRELVcXYkw5FXX4O94+FBkCvqLKwYUY1azV9NrGfuFedqPVt827
rTIY9jPAs7gW0CyuyEfKLzUnkg/SQj8wMhPJYjCV9/LjcrqEutcyvmM/LAeS6ZB2heTKaPFEZ7/b
8mDdkqxyGWrQREP0THXFtGN/+u3xh7y6je5dxnd2uwwMwqTSZRzFxd69r2wglnGzu8kKzgOFkcCb
SVjzdbrvMrFSV7oVtAQKj0e02uanOoVlLiw026sPU8f8XO3NAhKFaimC78QUu1HEjaqMkNISDjAW
SXaGApd72Li/6c051DyBQW9dlTA6TD5r7fJEVkhfC8ORPGt07Mg7ir3DqVWSZRie0imUOsKwwdpg
hHy/N/24dbNS5/CzT2SdmFApbRuzTUmSj1qRl7TzksL5MMcRGARaA6VlRmo9y+kb/flxFtNEH4vv
uyHZZFheklt4O92OdVzJ/AqXvl4SR4YSlc68UHx64pn/tHhaDelm5crUouTZLHcxD+woFswyVk5i
A1ZIn216zK9PGILYp6fdjiV8VNUSVbtbvhhmlYa369G+mOQLp61/jzJ/keCgxfNzI2Z8Mqb9XP+W
/22WGTC7fdld/zPEa/eUfzvrTfbO1Y1Pw2VI1EK1KhTW0+yWaD2f90XPDdnwy/nl4Cwj8sYJzpT1
ghd5VwHh3EGa2GAFzgtegeOT8BNBoGbfD+xVqV3/DYR1qeXg94CHs15pjCnnaBK4vOVj7tKUXWWp
lJXcY3HpUPHt5JReZegZIfCoLfuaVsLaJUGTsgzVay4hzJVf1iYcT+ToJc/LQxYVqonxJvJ8DdT9
0JXaJ2E2C2TTDSMp7MM+NodO2aVZ9sPrvRPK9n/5YRQwjScRaJPtSxHYRF6d0YWmnSE4XMi+Tw5s
MnwWHyZjlK9c3QNMz7zKongDkmyTzTCQ4j755FrnWgF2bdGtvBWJaTawF4HhX9XYDB9WMp2bEXrq
tgfNmMp/WWtXj4uKurtnsqhJ5ZcG/LxMdj/Kl8fp+05kzCVqQtiIQ+Wneh+Wl+11pb0tjs+V9mrB
X6r0fD717i1tAtzkes7oXLW53o7q67R0fORNY4p7ngViKA+STbY0/eA0sjsT71bBN2wVCciwurVd
9/jftdK+7bFBLXn3qtYpaAQDAWhltWdONEa27hOOE43Jvr2W/O7Fh/RC3htkQVpxQsmv5tluaa4d
iGetEq3pz1qzz71xl9w3aDxX336X3l84FTVwxZzpvJqZJynilEfZvrs9vEfXT3lBuTi85646TOwQ
/jazw/Vh/RIt62YvPZ/ZUij4oqZW/ar+fczMBGMLG++0bQT/6f+2pfYaDCvKy8sVJsnHuMzGvoo9
264X7W3h3F6e4H7pb7H0WeZOrr/6xJ6A8H35ko11yn9OhytImI6+VOupYxYPpsIoFm92JCeNi3b+
Y5iTNF6/lLVIMnIe21gQiOwxH7rVNrakAjGCzO7p+txqaKqR+Y8YZClW36IIa6lsGSnc0WJbwhtH
xJSoIxBxmbLXuTKYc1jr29j61q8CwdGKd4JKXMpvzs9AyIdtcgvn/P/5+uQ4Do4o2wT7hY4JY5RM
F0kXyk5z1bH149JpsBw7K7wKkS3QjTgQka+OJBqdO1RVRIP53kmuI8JvRqQQ+1WibnJL8RfH15Ni
mNQoZwJ94OBHm0pLG5Sq0z1K6yrj29drMVEvUz2ZD7ZfR06z6qNdB2TK4AeKyKjeQ8U9HB9ZSqDE
93TbWa2dFAJHwPznjtOkLFrsk2m1g10wd/cLQJ0/SuI3z+tHXRX1vJs5lZkCLsgYKFfVd1OBxY7a
jc4KDMUe7Sm7wpU29hBuUjrF+6fNduveuo7ZXXs1oRWPr68KOPKpma16Hdy60GFK1QJ8yRqIcJbj
4hv7Yfni2lyv2XB+Gta16WGEGrsUszC35Jr15+JjeXAoxlJxrRJvpLCK/PLFvRE+CraPhW69J5O9
bZJtIa3MW3flhNlQNioXDJUAGR0ICwtaANcs2ZtwY6PsVv21cXLrxeDypl/6ekeAgz8oP1Q5plMs
Hy+e0NcenFM3S0xaUi0NFY8AEwN6DM2N8JFKT4G0o+PID4EYzTV/XI1wbhkuwjHKZkpQvPWCB20G
VVBPiFyaMRLyvyBYa1dxGOH1FINEYTuovZvgRrw+Tf0SjOMhP5o/Ung7oRNDu2FvsMDSNjw4KAvP
/SXUhnJS9AUwrPDp8HxNlKekx/1pRMLA8Khfqsp+L2ypRrbiMSPqD+Y0T/C3aU+64m9BXAD3Cech
Ah+GysmJPiIabws21DeLFk8xrBlNxAPF0f2AwjlQ9pZ6hBuSQtZiaHPfn5tQWNJ/hUPPpYhNTxAQ
n4+VOmaZDJ8xCJHQ35gGGYG3YQnA8qE/mz+2TroBbgGi35iQFf6NXpikyiXF3dtFGaFzkUNlNrI+
cTx7uvz0drM6o8/1pyaV1ZO2/8CoXjFpyHAErlgZl75OQrBIGT6pwB0Owd/gnzxXOdLwQ2U1dPUh
d/+r30m95wn/u5R1Q5GDXni6qej4qbNWERmrjdzztEOqdHyov4bBsdozDbA1s/fbf1W+Cr/VX6ov
U9FJG3/Pn9C22ABYKL4A66dwtupQY4OkhMBVRS2Lx7th7GGam9Qpl85KL2HRIQf+Fp7C6BFFUAqN
gw952dDtTWALUS+Q3mcBlo/SC/HPtn98OSINfNUMxnCRWDY6c5o/OL6s/1QbzL8wGAF+Kqd/UXSl
1c0xL91QKE9UPrDv4aBnmqpkYQQygF3rbV8YNYnKuASaeLT7S/6fnbC89Le/fpWhHLnwvUunOnpJ
maGvYpQgDegrt5+hog0SYcbTGTdebrRgfY3Vd2CwN097WcZfI+MdDFj6JgqFXHgFovNq6NmRh13t
GE1z1wAXdKE3vNU/tQl48D+i7ms5kWyJAugXEYE3r1B4AUIIGV4IoUZ4V3i+/q7DPNwZRbdagqLq
mDyZO3fuXOkKADnR6azIjiqGM0GPenDlNiKgbIOAcsAHc5sIEA+VwwIrMuhgGSjXq0QbIC7RnB3b
B+24pHtJnji5BpvBLF+Ph0aETdgbBkmQFarWpyMnHuYnq95tujFHbnagQBkE5IgaOoy4mXTC+Dpu
nsOnMNuRp4ZYco/X6Or0dwaJZw8AMyUarM1etcfpL1EBYOp0fF8hcLNByC07pLtAKR95CbFmykQu
O6uBvPGKJxfimMtUvN6Oh+F5naR0MzhpglQgD+C2bXtnTUjlpBva1jPrL8C19Wf+9mGg2ToJFp3H
1tIoNym7ipANt2Pxa4NNx11v6BhMPxTsMWVx4K0E33L1JQIOYJc0Yiu4am4FYyi4hRzKMp9d7ole
dUfm8nn8LvtYJ33OGGKKcwDsEW4+xIJOT6TQU8VYwDroYzr1Q11sMMSOD6sQPoVg5rJOa13sbkbB
3rL0JaRUIdqUmiwyiWHEDG5vPVwMeFBWG5N9xC40qIRmxl0gwoDTwLMNbw/AvjmS9CuKPVpZ6RyP
0cWSk4qpwXoDeMu77CevryG0MKPsQVo0I+Gy39FwqBqNwJ5tp9l1HSKwhgOez1V47mwqNG1TBzjX
K0+VjlATyq1g5UkDrc/FqGLEcD6vbjXYO51/QkDSPiE9X5wEF5xV37/AY8wYsRt9K16NjPsw2+Mu
ibFMtgtFMZTnJvov0k1gZYWgleaKdSk2mniLG1FTr46L/kln9Xjhi1strcG6Jco6BCzOLDxPGCFE
oPSISWH7v1iZMEtcaZIl3ikdqmeYvMprQm+SMhmIYzuv/Zz+ybQ8gm5ZQZFB1Xxvh0pt/aAkAorh
4G+U2eQEKVwpf+35I2ZJ2E0bFB0YUPBpBJFpJQwyU3ObAbHcmxncdfRuvNDa+vByGi77drh+aWzT
rWH1yfz104K3EJZYp/2bvK9F4PROh/7S/s4vvhndlQPbbjww/iyoR2YoO3BRf4ESsqHEMh6awa1w
P912vuJfIIuHSobY8gPeGm0Kf2oLGoHB0RcizUd+DDEaKmZKOd9CCWJnkzOuG708wEqD7GeRZI1z
JxX0ksJOmjtKhgQSeMMefNaLCRgM55RNLL/g1joxw6D0lIaGxj3T0qobD7N0XWhxhQ9Its+PFxFS
P5aZxdl9UpExpBYt4MO52NqPzoM1G7koOsNlBZu37WQ9Ii/kwsZ+1iMXNtPDqAX88gih2lGVZF6k
eRnag9vR6WY0bYYDmEY5Vo9FEJ7br8yqQFomewpJVpG5G+jPeA3bZ0CDI3TkBLUThrDMkLwdlOlQ
6wj9mO0C69oZyj4q7alwwJ25uLSQ4XSb98QhBaHhFhSfPIRAq91cu6DlImajJ8Z2vF9fsdvYmyRG
ZUC8GFmdXhXFiAFEhWziuo66d+ztV8QFbKeQClf6qByZLYP/gIUcOCfbm+3CJ9Tl0jahA/UTssXF
tqI1PcMtAYRSTIIUGvq6nvkpfTBh4R8hPQZFmScrUk1SjvwyOx9z8N7MqpMiPqkwJwOYmW+jAIVc
+uJyzvy2ln5RRhPwPwwmp9arKoLjq9TAQRBWqMdaPzVSmRp8iIO4IPt9aWUX1Vv3RrWk7TUqo96J
cY/D75gbrKoM/21buwckbw9p3G0dZYeDJxN82LM2RRAZAXNZxuFclHbiuQbC07G1+tgUK6ufxFrP
99ft+w1PyG3t2qVUdPjLKt/onBfNTG99bWdS5aRih1a2k+8sC80L6mJr/fVAAc5Ozq1Lof7oXftS
TYvmgkRyWiFU67KVjft3L1Hhim7bl9K5SUtOuvESmDDX8zR16m3QFaVUutIwx4I8fCUIxilBpQTS
LL2P3wKRJ1WlJZrWnDjT3A41XadhpUXn8zgIrQAx2iNu0rG9DByrnuZdhVuL2BXBsB2ZryPRx65E
yPjNi8j30cMmhkyrfFsBpr+RDFvzEv2eu3l/Ce7vU5UrYz9OZmgqOrpSFGyQCeHNWKuBKynKuNT0
/kJHQBGIO04SYQwvigPI2RUW8LRIhlbpBdyJslA4h6+OSU69MX6KAOSbD1qb8vVOTrQritYZlrfq
7pJviwJwtEuGS/hLbUcmKacrS4Mg1Or/DB7++Rp5eussZ5ZYSTuas3r4XEISNHx56HxWXXcOKcPy
0PXe6XmsALeDWzBff9inStuVZtt/lyGtBUDPpaBLPZO27eNfiYh5LkCxAQ9LVshBcHYqNuI+rJPf
MzoMchqA5mT4mSmLsqdEHaeIX3gDYIX0VbBuVB0dUiFNWFx1dp+rVHXTzr4tExCH8knT2HaOQGDi
fdfWMDi3heyFJo/Zt9x34VuONYPNeX41/fKD8ohKJoQIzjZpOsmAxOtyavpz374ZKsPnjS9XH6Xd
ixjC8waI7qF7ERGtw3DG/sIKcqtu0TltHBKgUeYuEcQtD5gcp2nq9p4FeEt2hChKo9Z7aIzJZj47
g85VwqvpZhuL+Q5pspDBl7N6HjFOY/3uLtrWSaJXVIfLngPCMM77xQk5rvUonm541w4HrwuLh9JH
8nO87p/JrQXDyagv53++9Yzz0XXiMCA3NyD5O53R1/NBU3SX/MRxDe7ibTBwzzz9XWVQLSAcc+Fe
U9m6Al5Ye8CLrzX8qMDYzQz5Ygghv85rtRKk+UP9n0w0jwbu1T2Om7cZmjU2dhMtRE3illgydOJF
+WfhUXXOEbicBF090I9+roQ1BmIw8wCFe4rx5CSPdXySq5bqv1QpjvUwDkqF6kEUIPxMlP9EfEKa
zeCU667JeYg+ZXdS+pEn2medAieIUMWX8/2fIUm3hRF84jAPcQeQ67im0ibCszP/oxE5Es1AwHSd
gpYat+7Qyp1D0gaS40/B+cAloJQYmIQYCe9MVhjRapChkYPCpeN8huAeAoHeVlwMbCB4117ovxlQ
KFIjoZ9hey+ambcyym8C/Wo94rM/WnQCVmel/62YB9Jx2ijIeB44JVIgw1SmfescEu8xwAmxTaZ1
MwCmBmBph010uX/P743CAi+Ti4oNRFgC1eTpB7UK6oTEw11bZi9DdiXnR9qUsSt2L1ehX+Ebj7RA
Y7W/5mDiI04pyYXYIaydHqyCo0DKgDsg6xwQsLjjmM5zF0bWpaqO4Jo7tYHf99Y1xHbdzFIv2/RR
80SzQFhWgAGya89HdJZK2JySabndC1dMxGIi0qWag6kngL0MORs0DxR7ll7u95fzZNwVlO9nT0m8
66avPfeq2LoBZTrFT8Ur2XYmZM/YDeO6e8l2EzhKmWa2O9bsY07OpCXOpVdJNDCHHFk5TXUxXN5b
kEe7QE0WWT+LJOXLY+iaoKmgwIenxE9im5mt1YADv5fn49oGv0scIgINaTG55O2oOLFRKD4w4eav
fSY/0QkRyS2Qu54hsTrAB+j5Uud94ObaRY/pqV/4OAyK7ZRa8+R7fiJTkc9yPC0eZKFVdT29f67P
0Xy4HNq/+07uNQgyfjtPEt/2CbAlEDcD2yPWhzoQ5VKPOmAWjYk/tOreRffkOzhfPZ4yQrpwOwNw
WlHn6ItmqLFiAHI+g+w+Nyk7cc9A0bAvfE/A4lgPAfVRHGNW0MGoaditQyaH6ncoyBe1yOwA4eB0
KmJVeRVLzVIrp+3KVv4eYhi+7arHTmVas1MoTD6/AH1VqAjZc53Usm2dXJavmW97ljgZ5kYIE8f5
zo4LrSyLCm4LiC8dmnwfpl+cTcdT80JHN1yAkEa+nD1VUx859DTSTmGZ8Li57vvQND736iCVUaFy
B70oUQZRSXPjtZ7H1EVC8Ur+9C4YykzVLhd3RGGa4xWBlGhZaM/fxj01X/Mo/sBdnJ2qu3k1hUCT
6mS/UIcuP6t/MbaZ1NeTgrCI4q7M/WPEk5Te4/RvHUw7KOP8ZXaNCkosVLWlm8nuASnt9gI22xZe
OB878fZF52pgmcElSsmBLqLg3ltEGlkfAYzzgiQ1h+BCie7+EaiftM7pR1HSowm3i+vFXN3ypn7o
oYMeroONJCDLU8ejCO6wUBcBzBy34Xq2L2AV96/JB3VYI1bBmByxohhLXl4GYL3sO7s5AGxlfQCM
uNR1mYM/odrgc1ChfFbzrksvt4VSd+rBsyZ7ALHCJ6TZ5s4pZPpoT6FGER4InJDr5eUnEV9RLoOA
izLYYssGUbOMx4iEzqPcJGubV8WCqiAa1yYpC/VSbWrPSvtETp0A+e9qBaTNrjR/0OVOtY+Jtnw8
y8Y0Q9ICyl9oCbZwL4Uys9Mn8CTD/quRZCocW6eOYNs9PRik/rZzeGLEchKBRUPsLhzuEKgWqVLB
kdNhPySMGTLVSMP4LoK/JJro0NqUn7JTaLgYPmRKVlxGBPi3sI7PBljkINhatT09C3qZNTcD3sI5
/0x4XTs+RngaG6+BT3Af1gDhrdijjMRzfAFcZmijnqXoXGF9U4VjSxRCo/XSEny8jJNv7spX6drB
wQnBqfvSbZGC0/PwjmJ80Af1FpzqOyvg1JNXVlmTqV4HVLQerCczVcBhVnUTEh35ujJDfBO5LAWa
LSlZCUIypz2Zthh/wT3CXDiIwVHBp8p10m/XTfPBCCTLiS3FUWuK/D2hgi8r2vQ4jpE68sd2olnI
dpkzxgnfY9ZLn18TF9ADN5SI7Y7KoPX+JAVngxFrW49MrWWTzNcpMpKATNKvI4uk0CbEjMLHu2px
yVV7WhC/bKsZcjzIrJxCeGwRh1gucJux0y1txs1IYjiLvg8NfArQmoZsymUHjJl6rZ4yHoH/o2XA
jqR8KrmhyEdJuriIUoLQSLJvHnKMNJXsGI14Wf1tH3Ikn+jPMMa16+BOsO/clnwV1sqz8j1uTmui
jfk6uaPtOkyOR3Ns2AykjPjOjJdJU3eHVR6wAm6V8wQNlXzfpmNN25e5GcnLgE1hZ5jV2S/riPXU
pnjgyiIxe1alZU4ppYHA9AgIegDxwkXvOWlpM80Eo8xyxp54VSBoHJ4kfgSNAg0DOip1gWDyBUZi
uBFSZ1s05Os/+z8w+QGPU0l4dVaCXHlkBdVqtHMN3Ct5brPCXbs12BckkwONlJYKAmsuM7Wib03H
IzCIVFHfs0sroLTGHVdRRA/tZFzwvoPKY9PckTUNUU2DmTiqEngy3k2lPWgQUoTc+QdwgHwHOTsf
gFZ+Hq8KNoDEHWREA6dfZYG79rHS4jvDvWpDoiH6oAmhEvF7bNNAjg7qwD540WA0MN36/EveQdiG
RSLK3BgLvxQ2VcO2yya2wezZaiHYcv/mGwjAkFLfWz6rW3MNdddm5L+MTohbhHGAJFoPPH0OBYhd
yc8b8Iw3F2g8fBgWxN0z2CHxYw88NEG/dgBKDEyMOK7swGMAOoL3pUCSnKRCBj2MHRt2zNAS9yJz
zeIEIMla15T4SeHxPoZqz5AFIAUQIdVuJ+6CkxNyUht+QqtA0woerbpi15RrEHNs9RPj2su0BQJB
UzVjusG79YzUJ0IywwcxhJDWAFrrYqUwnrkxJKGMtWegtSjYBlOHQgEd40ge/RrGbek6qqE4+AkB
HhXrwZ4VnHR8ODcdXRpuBOpRTDIgEpcH83CX+QVuy4hxRuQAwLsENjk3qafenQ0Slhw8Z1lN+GbX
ow5QYzrzbQRhqbKpzZOimvYpAZMlrwVWQgtApw6gLhDd/Q0oBdiMmBHJUtA0EJ8RNeOjXi5cFLg2
nwGQ5zTkAT4VRphNA+p78Fb+c76mWxrdphD9cxbDOQg/BKBe9O7IxpEiA1yq8dRYjmVrle9hZwTd
XKKOBGZI5l26QQBNKIFcrRjFwwkLtBZeNHiLKMzufI+USPIpdGnO5ikJ5br7KR0Ax8glp+Zec4XZ
lCb+fUJ9+j7ZY5hGCSBlTQ2F9tiMY/Ynzr8uR6CEoJQwcGcGRKHZEq+FZErLGMWCbyX40AUOBO4T
xYDxx/36Jw7ewB6ICAK0P5+lGFq6grCHjlj3m/60sCEXCtdEdfd/2z47LfVtw6Ccga/pKirmyix/
d6rjrh9nnulSC5dSTTaJbxv6dmQa4hShoRCdIrZjv3R9h838d48huStKoCmxq22yVjLt9iAiXLfD
VM3OWfdEU03WvfWfOJ6PvNJWJ/4PGVU4UvyEuxBtO02JaNN2pJxXLPZNkeg5dLMWSQsEoTdw1Psk
hAnt4M58kmNE49ykJ+JDO5ULoaMw0gk3Wth0JGW86gki+WMiy92mzxOiw3navTES3uLn7p+sMZfu
BtN01w+uRHkV13fIM8ZCRdGMveaqcuIJPHNn3AUEQL4xff3T8j5Y/1mTlzVnavhpRILtvvzriryf
MMRtk7b1cYTkXTmofGq6vtJqoLD4R/T+pq+MdwnIVt08jVLG6lbmz9IxmKN5CnvNM+6OHiRgnRLh
0DpjpNb/MbWOdwVVRjQuiL97nVEVAR9BabrxzPVNHL8vRxCIrWwsJzRElIfjgK3Qy95ryWd4UWkX
vNRQlDb+WCmHm9uvOJUM2/3ZBp31dmBPzOjj9m6jIF0RhC6MP3gNngZewD3LK08ja0/iNKjGh0Q7
6kSiQk7SATpTT3Ctka07Lmts5zq0XQb9C2Mt9OTnw0dNjdQmH6B3u9FKso/VwwXQKv25Evfmc7Jd
fi7cHGt57VmTWs8QPU5VzpsvcdiK4sBDW4KX8xptnBhsNhBPl5wj3TgvZNBqhUL1gelenS1qmd1L
cMwvzTM8Pz8yLApDrroXpW6KZfoLdntGGJRUitnj1rNFTBdiV1/q2qJWMuwglpgO+4E5EtbLVUOR
qlAf7RWkrXJNpxWrtarNBuZyXOWWMHceydG8rPIxgeyht4tH/Mu3x6V3e5HNdmH1ZwKtm3r/YPA8
ORfJrmclnXf3CTjLGW6jBx2WgfVou9/lpp162RAdDMd4MYmK18JmQB0uuu4LEASTJBFLEBK1GjGp
oZ5pBnHICisy640vr/shm8TC2/YBpYfMQLTuEzb40qEQjojkHq3yENf4vYQjULZDibhZulStD3n6
EOcsljqrWEZNdTYCALBmciJ7bM0nUEgjHwm7sX08kxHQRdygzFcftpL4CVB5juuG3Q7ec8PPXdqt
fDWjbBmyhttzT+NuxkXjBg/vdmSi55T6QVBUqFN3/KLKTTMV4tXlxzkKkjPBB7OHzMOqBrg/6MeO
OFjJviBaeSntG/ARJMj+92mn6bKqH+80reqOzVmyxfdPMruSUbMvsxymKOzD4MMtBrIdYsRdRdjd
Ym+W1dCaGqdk1yht1QtvKcijIWU1pQ8ivh4D+jjKrvjeslu122ayvPT8VJCRnvRzh6ESuvko0je+
zVKSlrcKYsd0oGrwZ5zXjjs9lLvn19m2oul4Irrsa84/OVeiTxULcT/aRcy2t1zbSB9SNmiy2Rd8
vXu+Q/dImD2O677J8HfeaajuBpDdbcfCsh+tyEDvTTdCxqzy4BZO/zNb9nJwqbqXkVPU0ipum2xr
3xnplr1yVbdpTXyiGUKe0yhwlKePISm6gdyjDLwCo4fzH3N/V3HUOn4oS1HsjZINlVOtRf7JQFH2
00vhNbDL+8Nwrz2OHhQDqQMtkVk4P60EpZHb7dmRSyauZ4aZT5vEz7j91IRDzjs3DKILBFz6nl7W
KO7junKUf+K3ay9Oj3TXU4V5wgaElUarcV+y55yvhudrgPZtKv6qvLSPGtINrEkrh5Y8FYxpkNQr
1yGctRYMRKD8R0KB+Jb7RIDda7h2Hdiui18wzL77WPRPb8vQl8tZyzjfJ6uSXnRcOvej4fZh24F2
xn36JioVUlUUkYpMVSvUaplwxeiv6JTKa8ZVHYoAzdvhPR6ox1mdytesVsRJ3TarorvDp1qLcUWr
GGfrtSxFnGTPiVWsR9ZueiINa6ysVf70f72xqmsB6tBpv5/av0esFgU/DsRVm8G+dUy5bgDww3t7
qcOGPlQXQjR9Tot5uzYkSWwHkuZrbOHhfhT3NzU1EUM0aHgQ+yFFEBKG0qNDoAiw0zEOALX3r+y5
X3IuI77/PfkbEhwcrhN+L5BsPbJk9sGSrQa6irlUgLfBPpVWHplO5L365m2ZaArN8N6nIGVmEdLH
dtYnmZwtQvdADoBcy/g3qBciN5NeUfr1M3utqDcs0mfo5g/RqdQF0NJT/dYfolyo7KvnqE6bYo4Q
cW8O0i/XwVmzM0vfSmkt9hFHAj97Emg1MhDMin5A/LqY2BYrvIseaE7fkhwq8u73tzjRSC3rt1tf
ccBOn9bvQqqTftSwR0sf+9G2s70I0RQnVbaJ+mnpPC+n76HLy2EFBoaWKoJwas1K77nlCRLxcsj8
aIOWP+sSqEPKWDtBmReuBWcv+dC9S7HRTLAzvO85GovvdOn9hkvDkXG6PS4NY0tRO6D7t3+amtTG
hzp3sHhF8Cy2wDO54TKw2CkhkgIlOKEWEuSJ+DivxG/ChBZxgq9lG95fOgyT17/HFMhmr2y0MhG5
7fKxvME7gzDO0Bd6pegNITgMcNJJVd+oBuXq89GD9CD7G0oU84e6W2YbdQUJxJbUxwNtui5ZBiRM
8TCW93rpn4TZcv+jdVeW6io/LjXx4x2pcsHK40WS4/6S/Up1i6/6SNLvLevSkJ9osyO7Mr904mxX
wm+Tq8v/5S5Nbcru6aFiLo2aLJBxsQ8Bn5H3rMhJbW4fWHX5InC+nMl175mhSIHl0oXhqLIQYMLl
5azvyda3uN+n0WXZzAZ2jqNmfXgLEpZuPOyN+mPZjqmZaLymwggfVEunbHM5/jg/fsm7lwhb0TS/
Xb+dV2I+KkO+IRVafLHhuK0gSCDDOvd5NbYKV8SCJMEeYMbs/SOhMadjVrNDYoNkwMSE2gA8Cq+H
NJLX4FgY5S81vQQ3+l4Wq4+LVkDL0PssU1IX3Hf8hwDodo0OS9j84+VQ6ud4Ew6n1NuMv/8AP+rL
t5iuURYtMIP0WCtTpg6xvO1Y4QL3MgTFXJrNqudEhHRpR3luF42eEG32ArAhZSY0LOUG9OyET9d8
XcpbHz6wv/qgGLGMawJc3/K3rt/2EADBseSyOyWElyoPCr3EK25Xq/bLrHqiYyhVazsNHPhzpYCP
mbY932fPIWajNMjqW7S0e4hCbnb9gqQ7msG2lrlOKA2iDK2uNeQOQqOeuOADkSOBEtPQz6nq9H42
I3EU3qbMFGd02edcGRmAoLweLj8MoNj2gmMISlk4q2PZd0TD9K37QHe1fyRaEYFgHTwP55efVwEP
lECCzju5ZZLMU62iliOHARdf2YtlrUiksp36yzucVKEXG6vOvHB0hVZcNyegwzg0nHHg+UZZ41TE
JTBj2EuXBgF8xz7yTeIi8SttFMbZ/tXj07CphEq+eaGOYstWGn/AB1flydgwNppJ1y2Msm1VpBBO
KgsdUQ92y8ZPOV8eVDjiWDf16mpq44ldeu2B7lytrOxtsAkZw1w98SpG9LHrISeOI8vVCQ8ZkGi9
z+4xYdEmkuxw7wQImhblEB2pCfSi9Kewbbz49i14Rxgy3FaSDX1dQ77GcQmmsioeHFazWH1MN7Vz
MroqXQ/pHmWwnbi1rnJxAYmLX7yQkLIogzGOTUcsoISk4a5HJzAAjiAxuC1KkHQrJfNQSrQKQIvN
zMMR6/kVrHLjJAzx+DwggkIudPOBJboMDo4l56Yck4prWpS/E8E3Ax4VKqdR7mYZJFnCT05WVQjs
fDvBdBWIkStlxMqFD2KgJ5yVIJtE4bxKkeoQtTil9/dHKPkgbJsZFn7Qxkof90Hp49TfBp0YXI/F
/KU4kRue79+OPYhkKVVDFMOpn+RSNatEkzzlmrllXZVzNuIuGGVrSRCPRF+zmDjiZxuoD4woIkRk
Gg3LUUleIgQS2U+Ag5N7WSXgCI2TjqqLdcQWCq6RdF5vN7vd7jVDbHfs0IBBqeGalc+TM36xphPp
mjrf1mOaDALyyu8x/KpDj60TXPNRjUcw0TCfYh6qfETKANVXrnU5sB1acV1Id85UKBpuCKJd64mP
yVvTf/Vac1Zu6mH+9t58K2tkrI+0Bs6v5fJLWUNvbUvLrVarcS1X5uXGtqIvZKURWRh/oanuwDFe
/usP9hXf/YWWuPPQwbzaagx0nx80dDqZl6VSh8M7tpLJSpYHLYiNnw4HXqgTo//9MNw3pnY1jBDt
AT9sDAarWmsQXtoYNIbgSu7Dsvr3B88L12oNnm/TI9rvvaMy+Bt6tTv5u5fJSCYfv4fVOz78TOR+
n+w+8R7IadLjBKIGYIv+n/HmcgYcyiZrih8Tue5K94j5IH+opiHGViP4iNynJmQ9FqogKpL/oWS2
ivQPoN5paalOG4p+4Lc9lA+qtsykTkhEyetBHR6gGl2FlzzTX1zAwxsMf5GpXkZA6YQHedw6nndL
34dyAcj0uUUoa6YfLw4k2FkvsKWFn2JLFmBV/uMuI67XvtVihD5L0jk4NUpDRavbUXS4TXU/HrJK
98lymPjWVUsnoXtb7zdWsKf/E+dCwCKsmaY/k0VZe96gNBG5SbVF8vz29erXkMV1yWmdA/Ux3M4b
fuOdsIoQlKBI+zWVKhF1A2YRnHoYuaKSdvoTuKlaoMUTtvpsE7d9VF4SON6BZEiIclnOkH8YgzN+
OSvnRr6baMbcsxzQv5xW+LYezb4u0yeEi3NHvKPHc0mGPAIh61MATR/DII+DP3DXIqUhslM4plA+
kgtYJaOhmFg+kEerC/XZcecgEnnla96pK47dOmpZc10u9lBvAqKcpdq2Kojzt2Q/JH7dguYXiXOZ
JJgY5JWlVXw3V9eEqLfb+8Dx5ywZiUQI+ZRacXmNedIQwtJd86TKN82fYtaRnII4zaxde2jWkFrB
EBg1WNjIYIbkA41hcBT0RYeYhy4NON+QJbHy56mfmc5+c0BTFhKR+vcyEgpNcTIhpuDagFCrVGKZ
ZxcqbLEdd5XmjJLR4X0Z7HeCp12JSZOe66XTKF61KMB0zLQ+fJzB9uJr82/5lv86vmffUyHMWFdO
eIbZWyt0JVegXqhmlMFocqppC69zcRVOHtv7vEylNneNRQ8ocXeQM5VG9BqiY3l+M1Gactw4WNlk
tNHM/RdAfZL82NSCFJxiynhkg4H9dIlStHrn5pcTQE8dGda/8xvz5diQyQA73HSJ0j5GSwcJLjHi
hIbo2Kkr/XOrleQib0Hik+K1P1lTIqYE9YPIxLOvGnmQeaG7RXu9VWM+lsKeG8yqLp2mp9R13AwC
meP6khhGRa2lQnQ66a5B6z9edDbfobkP4vdTi33zjbeaEAFlHeJBGPzUTf3wwrWLUt5DSzpowm+k
6TS401wziNYn00Ho3XtCKfsPMRUQQwzMCYwCAdgiEykJ0cYgWarfo8IfbbsEHTk9A/j2FxU4oQsD
9RKVdiQhE8WKn+QzFZXt+tJlNpEmD6qD5g16iWQ47oo8xepXWpA1e3Z3/ARPqzWINa66NjnFuu/p
FbuKMNcut77knuBL+2wNbfzJyoD8eF7wVV6DrLYYbHabXnKfTkRwbQ6IJwqQVlJqBm0EnfomwI3Q
1n5xvzWoPzQa6diS9mlCfTrroERR2VXjKHNVX5eCl4KFjoXKAbF9gmCnUUor391+5aua5nK06DuA
EZRYdbEMNHJBe4ag5JBJRLSS0RIyiq9uVZItyXHjamMovNs1UQF2skRQzt1Cw11cx6HiutymfLJP
eL6OZIhtAfrULvocwht49eWC9lpx836NyIbEzfFLgi5RxpnzqFxax1rxvchZMuGoqpPUDIZeu3Bf
xFYkFOltBpvTZuB0D+UKpOe1S6KcOkWLR+jKWpjrOnnCwW+sMo3rrnU5Rfd7dOBBnblI0eJ2D+i1
XcyybUMOwA7S2Bn+CqYgxmQywGuqnJKN66c+V5tnoLwXuwNzny0N9bHCE4RZEdODgjDQgBPVeihN
utpxvw7fp37+LVnP8NisZ9TJ3Cc6BbEn54sTDFeWvnmpfH2P34gRwfuksuflvLDAn5/MJFdlrQe5
Og7n2fAWZL/tyngUGA14dMPFt+2S+km+CyMdaGpPTBWVVNq4T6F6hjBghKCfoV0Wt1DyN7+n0ZVd
Ht3FfNoOyt8R17VVF9v3tSQqMT6sJnqKSBevm39kp8VINpettH7LDFPTynjCQNq6mR829dxTM+B6
gYeAlkhNFYY6MbLrYSM/eXRKH6EByl4+9zEVjntnCtDUtM2Idv2jrvjtmU71cHIoIrZbEYYJwR5P
feN8Gy6+WIItDMXQ0gbP1m4/9u+t7rDe1LbLPwJG1xfEGoSZo5JwPbwewvdUOTS0R5YQrqy+j6+X
PVISiE/QEvedULN/m+/D4E5SCVVEn8K/dRcfBBJA5IEeLm/1KlzokeK4aS7yNB1aO2Xk/u8vq9fD
676bfhm3Tz/rN0aEyvSmfPvZ/xTReWSW6j+keyerWnYivorrG2gBJBuf8UDRUWF1KEjf1JKkicCV
vGil9L4JJk627dmBFJ7Jg+dwBPn9DKA5aKaFFpAOeMeWNWnMSmi9hIIdGdug3gRe8gLTaF2EFB9v
QvcNbXcUhWkKWdOpwMB7k4HIHNre5Pe8XrnN4MY/gsounMQ9pItlIae3Wmku5pacJ84Lh8jlTWcF
r1IB5Z5Ml5kiAH2f05UKL/FJbtyXO/Dl8q4N+aM8TNvdCepKSF0kAtyLhJ3ruCPtKvypVtgnuG+3
wKJbdM6tf/7a7B3UZbIGfvHfTbolNX0ewXWNvbcVpphf1Vu2jd7jI/3Er9yTPwPhR8YDGXBW83bE
MDfqxdtNmyfog9eFgZ/4IhDgpPUpbsuMeDZi0K5gajKn2uwa/qlo1vO4skux9+7NldWr+olL+fKc
Xu+HXu/FjiSlpV5p8l05Z1pqiy8X/e/z/pt169UM+p1/otOTx/FSd+Mu8482FNwD+KEHDjdH2Yff
rDkK1/b5kf6cJ+uPrgd0G67h8gaB8EO4HxfzwltkMlzAl3umWRaD206Ra/y3lHyaKQlzLQaah7d7
r7dYAH7yHzPXLYShe45neIJZTaWAaftvuXmvr/9u1powhQbKg2vnUAzlQt7tqmFrP+fTh4Shxdbt
0SeBuxqc5936ON//91I34Gt2C93NwlBJFGlVSGzvqSpsjsJoX2ueUbscc+fqhsrUuLQbCK9/TqU/
3dh/n+I1RtGD+CfCmcv6om/hLf/NrDe6RXMdBpvvyvAolPOPeyb0lKDuRfIifMAjqOr6Zt5OB8jO
HjLndvMmpBV8jKXmy7U8D/qPQfxvIT4UPpieTXgTDW3P46l8qqHkvlgxvkGOMXYu7gru3jf0DDkq
BAdZ5NUmdMf5b1AwhrySdABCTWhoHK5CFgy36hGm9L9nHV9rBMp87w59Nljj1zgbcDvW1LsRnXUt
DCjuhaR2JfPjR0qk/cNnvaqwijbfQ+avqdJ386rRU+nv+E8jyX15962X23PBzX5Vi5x+UiGytyT3
/PYg670KHzXczKLV1+FbjxONs8AD9fOtnZWy2DkzKHQF3a0kXiabgi5l9bfAFTJ+O1E0yLXqRDvs
+gzyXe8mjBM56FSY6+S72baKQ2GcYP305qg5vhf++GSbf7t/IElJJbUtSKSh5wWMp+gEDL1POGuB
LijWPw1d3THMebMUZrtO7t4n3h+IUpH9t4m1RlRiUzufmnimCqMzfV3CwqZlzc6SS4yWzetEJKVE
kH0mm5VqFNDRZ+H5gRus5mlX9XOdD3xQbsj9VVK/3FW9Q/O/4kkjh7AxN6dG4Vib0Z5J6DNXpZf3
0BphXiWvrg/XeV41G4UCTS09p+SAohwlZlrsOpdlKqVkcwGgCm4rwmxtrznPqcrDzefUcFTJNlEe
3xH3D7zZ2g09PnTp2c3a6We9/FGPLjWFlEay0/u4R7Yp/Xusjd8PXKq4rIkbt+PN0iOkPz4SGq5q
/qPEGxEfmzV3rJ03IuTGNtFN+X5e5S7n5VM1Sy39HU4asrZWl+bqQpFao5aaVqyk4klNnI+NpWJM
Dzira/OUvWnWGa7G2z239EydPT6vZ0WwrXOpudUiIcj5Vlc6iu3K6UwlPlTQGG6ExufypNE+h+YZ
zclRfCIRvJwH48lqsv/Kq7xaR/FMKxX+LZ4wSXcif5VLqnzqnevznF+XYxr3P7d2Op8ebtMZDZW7
C2FifqOcM/7Kjkel03Cv4Oc+gD+8OPo6+e7sY2dg5lo6V/apCKms7OuigQLfWj/bC1yvv/091VYy
9KYJTJ3RoKFc4JxY9wgRWRlsRXBNCVGllRVTXCy9zzmziWSKbtcx/VY8L5U6/Jv9JvPRY6hKK92N
yz+ZKpe0XYgI64J8vorD7Oj2BcQ+6ptXzc4xxiq7v8JJVwnRYpSTSkpFSbf2u+DJzKPdobJ7QwFJ
akZraXykcnIK9a2CMg1iv5cMUqJ3PwrtoqslzPv+nP/euz3ZFH16BNAgKX0AxM16xdsAILtKc3Lq
7TPVxGTm3B/9Fv89iHg4FwvMYWW7RNghtWEhVu5XEsv1ORvJO8ZrkdbiaLHjwBzJyPY2Snzu+qX2
jCLexy2qdVI15URK2EXSWn8UovumegLVFPEUyqXtd3IjZa4isXyvXDf1WSHKpKI8yeS/jQabjrSX
x7H6+L3G5YP+e06DeXgfwbGj1/fHw/irBPtJRXHJxThcQXRyrjALGHitDBR/o/AIVlD9d63kPSpt
ayrEEmyKVA+8niYl+oX02OnSnD0i2H1yyZmu3Pj77zmUzlKEk61I4NjO7cvZuPx19dlu7ZZ7u+dq
yUR1hz+NXBsVi2hHEZlEcFBZF+JqkcCI5sclK1q/oyi/re+PkSkxFpzd8sWf5010EL8Wo+2/0fY1
+1FalC3kzNfYCoixcKjIlBe3aPOz+in87v/F4TCEd0SCsOSullMXYlaAgbua+Cy9rF/GGs3KjTRi
3AIiKOQHJotsOTlrnTIN83UGbj+inZypVveQk8neuVle6huqUKZ7naFZVRIp8FSrkGkWr5Wiwrhh
EWL3cx7l1YzF2CPl7b9MTcFYTiJOkqtzYel7qxYUqTsXwjvWM1H4+rY4NyeHc7VUvr1cXhYhBKll
USH4+folWwsaOP+RRuxfate7R60dNEa4lEfus/9on/ubcMvF76J0X7Jc3i8rqfry5/J3TYeQ/v5V
5qP96Qeiq8zYAdE5ZzVfK+dw+IRbHB4SY8Wyfm7777zmcuBpMiQ6V5bH6/KObooWdD8zPdL+sn9F
LTDed2/x679crdgCb52qmGnvtwi1sTJrXF7W/2iR2iTpytxPKFmU8UXK4ScpZcmN9Ef4Bz/BDxaN
OXFrr2SVK8kqdmh10lHhXMlsvDHrbZcmp8IF4sGlWAbiV4mCVu+ICJVCIxOFC1sIrvWIyHRXKTnU
UAAbifJ5lPWatHYCz3sgq14+/8BRawxfqpZtJVny6rG6bC4+9Hjzv2h5XvkKnbGjU5Qrx1H4X6eH
F8Zkt6nO/jLluBZHy8q1ouFoJVMmLIiSU7muIzWzDTzIV8uBWYPkdhafcS1ROwrKo2KlkZwBTtXt
VEpRqWmpeHOicYrO/tboWdrPX5myf6wrs4lixyxxvEo/U0Z1LB8atv64sRBRARVoeybKxTfUp7/8
WO6LyXubJxr3bH2V7Xmn3EiiYqH05lWJSCLOT5h7BQTpLSVVWnw7BPWKWDKCJjUc6fbDu4VazgWJ
xDQ2UGUMgWdJKoRlop/ry/3ZsJMHlW6gkLXxP+vsd/GTFoP/wUyZamgyAdgUoIqt43t9eW2gpOdF
mEUl3oAhnUjVrk/lj0baMzA2yrL2UQjUwUdgxouKtoh/o16cP5SFtAEi5k2ZN3E1wEgtquXPIGpU
PvtLaDmUwuGrnGTybav69X9EnelyqlwTha/IKhUV+cveDAJOcUz+WEaP4IAoCoJX/z1t6q2vck40
ioB76GF19+oXURfob6ktpY95AsWToc61k+Rgcuq6az1Vg2aNLV2bs6KnN9sOhuvGMQ0mNT5UFSF0
t5eGpw7VeKP0PHvqEJLExlNZUMQdo1NNOyfnyu/N8G7S2Dk8bwFw0pQME6/Rp859ERtB+67MNmof
GB0fRuUPXdOkYmthdTntZVtBxa7AZAekKLC8idHANTaRlzbBaUK7GOAr50Q82SO6woKHisQvB9dJ
Msm2a4tvNKHp1o4sQNvc0T13VOk8Qgw0Zp1aldLSncGxZvlR5EWpIWBesoamhVPqUssz5Cp932wY
iRUCRtOVS3fX6EPbXDe5mzZUQdsmZwJccZuKnBNr93Yv81IPh8YRLRtfdUfdR82ezZ5vglZFsd8P
0Bze2VKPrWWzfVWlkwm9BddygzALHeSvy+DJbqlVMrisRQkFtfqobR6Wcm1a0Sh22w4dF1bffaf5
BYmJkv/wj0GHY/BMnjdcGmM4dIva8LLsIEpT6fbErvn7s8D05GN3v0cmTbtJohKH03aMzUrTB45H
TcnH5DNyxfeY6kKoNlWfyAwCxOnaXfsFUaNKoCOznxrtKRtU9jpXDwtFbstny3blMUAaICVqBV/D
JG6FvQFVMYsOJ6CtVgY6YZ90/Q8XJ+HpZhAH5wA/3M998ttdS+02GnoaB1z3u7SJ2duFS5guxLRw
yU1xMN1sanA8Ivx8nPCaTUxAgTgQvpHt2QX8N7xKQWNNWZBNrzQqL2y8Tx0vyLKblPb7i1jHl4hY
XFrOf2fkFJFzRfO9q2rwJOXn+rQxRdQNOJG7kVu/kKfHdzg6p3E2PENqGxy5S/IhVnfit9zKk0iL
LgjJ8xzDbpzAq7xqLxDnqDRkrUMfM5su3vzvRok6vewseA+Q8pqRJWMAod5RZ19ENtQFg44jigD6
CV4VsV3OeU0BslCSB9rMkqO7PEfnrPzaufOiaBk2Chpkmx5Zci2X+noMZxzMZePb2p3mMCewO96u
rH3Uk35Gz4jW4M4dP1VZ4xrLg1drFmzKms+W5u6Be2c3sbp4rWbPyCM9+gwFH7E8f17cZvDUj4PI
HMyx1q5mSTdZupV7XqIDIIXS/WHBE8TMSxVBf2jmTjLA/sLNGHeGolCeGiSDxVOLAgkezm29WWRO
whL/W6UsQxDTXRI9nALrdY2GQIF63VkO6ZSNXQ0TOiK04Z63GAujfsCQLHt3VW4Yltu8FtOB/AkN
Se0FiwrxUGOvAzVH14jP7zif06ArGlY9y5a1TxGdfY2yZc0u7U9RgOp1qPRtwMV5x8j1465erD4u
l5TKWtdYW5mNGCnx3bASLI+XH/SiCrLRefTUMdGBNRem5xn7mnv5DKRIhjYTlQ/aPGI1vhnjKmLy
WCgpb7BZ+zyIAUEDZZKY7U4gomEzfa9baxl44YFnAS8x0iK2HYS6PzHDLkPZ8C9rmHh/TlHlPtfl
mi/K4YjAmK9wPzSnPT7ZX8jUWDBZMwOUbrOvCdkggoIMkVJ7hh3i2piz9vS9y85+l+lN5ga3cKdv
SVNWyxsMlhPKdxEZWnK3LK4+DPaqldmyRjAyVR4hTMdy53+y9O+xMZYVVR5tatw4kDVon5Gguj/F
72CgWC8O64nVlGFkiLh8qc/3ZM3AhcvcweZQ4EEhgmStvKZy+5+vYGcXlhIv8v/vR2RW7opzdWLR
NL9E6r1JY1UWgB22oXqsXmEBETd2eQjkDVRvTAwIFmAKB9jHzhBLntbT4ZueAhkxrOCUuX3c2aIU
cojEjPINHFTVK0Ar99PBWf4XrX+dMdJoeEGR6HPEstC9GcmQXE9n2PWKRhhOgigf921WjsLWjESH
qs2a2JzEEbFAwFunIJcB7H8rknx/j7rmEZfjKyZXmabOQ74JSoLBEDPs9ZkGC1OVZHYbfkQ2Jz1z
d4wng3H3LxxHt1ZeY9NqGWdUyPAjtr3N4oHivDAZxlgWzFOzuxhgVpWcSDQWkQoEBrOSJHy8ZCqu
UduT1x8HokYRQAbH4drmstKYwUskUkHuSuxK0ShPjXHxg+BApmyGT45jR8aj87a7Y4ftesEdk7Tm
vLmuxjJ/f5qSfdZhBudYvyyc44h9zT2x5ty+VyGQuh0uDQUAZFDsczy9piJUyW+L+grbQuk4ycRE
2Tfg0Ja9wDfjUFG56Qij60tM6wZg16CF8DV96Pv5uSC0kfCLjwIKSFDSrV9MwpN+hiQw+6cVOaY+
XEo23SDs7k/HJleduaQNH6qlzey/1R0qgib+pqIuwMFZIqCbRRhOyvIanpiLrK6BLOJKd5Be5jpd
NoMuS/qJmQxwruBpd8hhZj2IqstH+ZaFNwDjR0uR2KwsLnYeZBG6yBNtRqMufUT1EBD1WyhS4tLc
HkXDATybqhVk0phk9VoTO7vw0ZeGN/FFHw3ipvaDbGQWZqWS7XlwJxJ3zLYle7uH5PpzZ9jx61R2
qkzRx1ZgdvEY1y+spGdHXefXNhPUVlRM/AmyZC8yrl5uxB68TvpB/yD6qoqaTpnimVBuuTdLxDXd
8pgD9BwsvqoYiVXIHGCzLGH0VVmAXsR9eY7vUzwvD2uASTphG2A7a/S0+/5Mmrg/CEz9+koDs8/s
Ac5oKhacll3/S3/OU0gC7bePCOc0D3VkrhOe44jxF8/UidslIKBv4zt6/+rS3y+4ueZKVgOVLBpi
N11QbRaQooh10fjCNAhavvxNaYzKfrBcOdGdy4qBI5ZrBy9OLiZgExPzxWtMjaw4BgYpl/3wbfgW
fOZzUcNvYp7g3x1tuZJDLjLwr7agEMPywPb815H3qUiSiZbrPqbzqxwiVzvj1yWkIDAQiYI9gpdI
tqNOiCdicIgdImMk5oc8slBC3M4QzIkjxCdFdX7jRGKHiLtJy12eJ8rl66VkNvDilUzaQQMp0+D4
o//3WB+pDbWfg0p07/nryfbDeUW6UyqASJdn8opMnuHXQ4q/VM7difkix4kOZeUk85dzmcthhddx
ngM2+1uZO9Evok7+ftcHwBo+h4j7aB0LPSLLMh/kfJQSFQRBMhHd+VqW0WnSaqNEG2NYdZA6HwPG
tFvrWjAkcCF2HNNQOD3vGp0bWEUfwaLLAjnTCVyT5sQ26hs5FoAarZLhBakJa/hUbgiDV5TNxxgX
xdJlM0P2qMyme5fuDj5ieWqMqZXlIDG7QUSR3/1cZRjQIrG5JzdsTpf4yeL80otrH2tM+vBKVs51
SJ8n6GOoCi9+rUGsC3/jWDBqbDhNBSstVGJIBco06rBYQfdnJwsypvu8SxDpF+RNUeFA+YLkiVzg
AXw8bfpBQOlAVJ1sHk4CSsMfL5s8Mp8MshdO+ZFikxfaBXMJvxdIenD5SCp6qfEDuZcyIe6gyQz9
WRDQ4pDIFwX7xcUmOwjV1d9x+ytMCgLrj/nN3iZhLrmHgusj88Ro39jkUiEw+7o/IMITiPV8dd92
GQJiajxu7vDskg/kUytIKUru8WXmfDtRC+JonHCkQFnZRewB728tN0DGXkEWZmGX5CxjS4yMC4mg
JTtnjSD1KP6EVpYxYuBowAD3v9/FFFGftoPSeJAAsH/9IomayIzd8Gj7RjYWrbmdBtkhBrL0qA3V
WkKjxVlFKH/aFZLdExImNgALmjDTEBrkxC0HeIfjoB0nb/I+oz8DuR9t/0xTKpTNQipNJNdAUvpi
Dc5IliN9gv7VPoNPYzVtTfpo+oJUs4QefhsFQY1F7499r3BZWLLgwBV1+tu0dBvbjBXXIUVPtQYy
MziGIA8fu4fmpMENYzowZg9AGrwQNKBHFxLs9BlqHGRaDklgy7qjpf+cORnnaox1MAcnl2nu9DQh
UqwvPr0hpc8rAqL/gdgTHRJ7xMxHZ1m+GBuyzi0fvMg+sYnFWqBN7h2l9p5ljuV3OQTTXmM+YIU8
AbKZT4yJR/65OKsPAxgXQ969Geq9Y1OuUeAwT5Pz4zQDMYJpdYcFhicTj2qxl8UWbapT18m5JMR/
b3JpWB1UVgSXPXLZpnP7R+rd3MITn80uhhctWt5apcHJJSuIuLVtrMSte4exc6Hiw828uh3CAfZL
WdwQ9cFjj2CsSr1E8yN+Y0IalysO42nGK39/VKtKnEi41D7+IyschJUIlqiqlXySDPQJPiXHiCpL
hzGFHzgK36LO4qkcL8eUq5odOnifFMo8pTvP02/Q4kW//cSVqxGN5IZipww5H/so5Rb5/W+jM4D4
kFppekhexHRBw4jv/A7PU4DD61gc8otGeYX0oJ2KwjJQBLcx/BXoxMZKbAgDh7VHURJ+KcK9eURz
A9PU2zdjjdfyIvAI5IG7RXpKyUA3mz6jrDd9lY56Qd8T0AVrjA6DZ/AP6sWBabDedmJTyFw1Fd1O
MN020xeiWfwtMS0wPGVnPwQKx5TDHjoBXAWlxjmC2w2W9P4wPdSqQ9e4jpvVrKQHGnz3AL68RPBo
2edtIjpgIIZuoYiNDVvrnDPHy2q8Qc69NJ8VKzQ7JJFIYZjTOKyesnQHrUHmsBuQ7bKkP02HRDIL
UoKLIDtLIJMbFCg8sPSHf5uoDYGcCCZKhjE61oApdG1ka1DT6QHBsBcJFAqIIpZ6vJQkDnZLgSLo
Lbh92Xcv2ZqiTjJcRvFhkD0LCiwjA2pstpNc15r3R4/wY8tzcYPdi/d8RBzKkBnjNy8QhPihGTMK
i1tg9XAq8lz4RpxY9JDcNbyFMznm6TZH4ggSEOsM5QsQzpJREzeR5P+UG2lO/6R8zu7/A3zwERib
45JbtM9IJaG67mEhYY84Da7E9o8g2ENSXD6j27WBILFpce+Z1MVm0b7ozlT8+c0PDSjZ0wUNrFW1
7m6CW5Ru8XYLXGLoY0atRNdONurcWV2A8FgXHYja7THhg+7Gvhpo9vphn9aCfNMPDluiHNzm7WUh
AHgcsi5VXqoUFQmi3lkKvnhFFmBybMG/wX4+Vom8cNm38AvE5Knm8r+zFAsU+JZYI1YBudvbArMe
HE2ZhDy3t0GPtVs7kCChJmniBLc9ZklZA4BUOzBvk2EVz0yg8KU42im6FdpWkdM3FkQu+hsWaSQl
pYDUUsDp9yZNh/IAcqgW1E0g6Y3v/oiA/QlCPJq2/hkAsX6FsYYMlbAiEgoVv3GkBNTDcHAuihIL
MRJ6X29xDJnrgrUTgfZlgBvo/RFRQ9UZtmbiHDITmyHoCLWq7FDMdqAi2ZeyX3HitjI+sBjh4wuE
hM/Hbm2wfwGFaN9FtEkOfrtyOPbbwWLLICgYJnrVkl4IKIY8EGwLMw94FQZQ5DUYtf12sy2zfAdK
eTm9A0GsUjOGvMnEcEqmHeBXfI2cdEZOUnNlYBI8EeCRrvt266tnrAXSutCzHYHtijUIkEOK/eix
NAw++gB/cf9DH+g5gO8qd8vX6PME9CKIv/gIucnzt7uZgkBw1aAnl7pFEmMTvFRsP1Ff0MMipGhS
jkiS81zQMg8ai7PMe94wXcpr1tjcnUdiyeZI7y1wGPd3X1p4tgIOM44gf9UAyYrBwGK13D+3A7va
Ijl3LI6IoenTZHxMYMEUPweAGT4wiUmNJqrTY3TEWZJwEjChU8HR80OswD9SwkRsm2Ub+xL+aUVi
JudzCUqJDCcRkibeWOdg0oluv1WVqguG8n3EXvjC/o9S//XVJ+RJ/A1LfZT6PbxbnQHWiqIUP+Xo
EGBXpoWl1kLBiNY4Y7tdx/IW6BjIKIVOIY4KxeBY+br//VxVpMDCExKgI4NMGfhNUNO/cK5OotQ2
38T9T5onOv53w+5B83W+ryuBb9PhpoGnRZyLPEjcp9filyFLcYrSC05dN8RdX91x4ESNs3mPisAB
pfNfMuAdzA2dJ2SV2+xSpqcdiAtwBal4aiwewSZE6tLy0L5S9XBTkOmzaysk5OS4gr9/0ncERBeL
vA0Aq++r5B8M2qoNjJR4FuZNBzQN+TgV+SzmO1Al4pMQsvEJbH0s5jmpRntB7RHhwGvSKI5dycXl
o/Ks4B1B7yRS1kBcyBF3ByIkjekFywaRfGXMujyVGJx19x8i69EaEt1H57ywbl+6d+MbEfpHxv6c
Mr7XRwGuC1Gl6J2HY87Oh1asU4nUhYBbC1ENf4qBTCjuAk0b4RKV4KIt8X9eTroFJjkpSEzhJlS1
poezbRxotv5W3QAzwu6M75p8Z3CPozKmb88iUZdMUnXH21tQxUI3jl0dO1QqEpsGBOnZ1pA2HoKZ
OO+gNd3QLmZ6VI0FxgUACimDAR3PpsmyPU7XAPXa/Nn40gzFrthTHPfuuA9dsufA1ThanZakxPNZ
S3XppwYgwpq2Hy6wiLqv7/o9IshjGyODRiSTFosWTGB1Jzm6qFyT+27v6ceuTE7RHF999qB9XfUG
zdNfVIAErF+DxOUJEQXbGrW/05O2ckX/NohHVHt2seG7IVZBumUgEEo3EMeGgsvBK9pWznt7H+TU
zh+/hSSJdq24DORWU+dF/chmRXnBjaReXK+QPAE49dDr4ruRxGBfQRYXFusOJocNHiAF05mGQBYP
zvp+rZpsJ1gV4EyBpxTAwpvdvNmBsj+ikCiDwwntUdtH7Vf/SBkis/awJ6maupujjt3DGQ4HKfKB
+tcl/UESXqEQtheHLV0sYFmhlo7SK4x9+3AQTkJSdf3MPdT2QryymT99DCwpmglm3K+lKbCeHQp7
L4voTgxRHF/qIT1jv3zPbjgs4Z6uYePr1hw9UNBAVzuI81gKLJsZTD6qSdDn5u+gEgHGophB40NV
jB+yoMSnKgCMluYBJgBJsTNJ32WM3/hpMZm9+Ia4V1369eX8pwOX1LmSNjaufWiIXLnherZZUTEM
n4Uw99OHEw9VoDdcZ/6Cy2pKdg7G2A3ddAG4EPldH4plO8gHBChBpbB7kY+ChZTz/9AcBB74iyBO
EtX/L6b/8UNBZsTefi3uyvqVtAt8ABFRAEC8gexEWN2R8GcfHeeYY0IfTDlywK4m6YrhlKmRxUH3
QBgLmCbYCOqQ9OrnT4zPn9tv6JthD2QjFqwrkiD/vk/ffV/8LWSCAiiTZOH17NZU/sqX7FvvTe7I
gLRBui1tUZMT2cAPTXux0SMir8xgiwOaAQjKSkag2PBe6RbPKIAkfPxl0LmlTnDOKS9fkytop/Oc
DDD89Zw8lEk2Z144jAwofRplc5DPbpCR6U3ndNnxAlOSPBiheJTcWjzn1WV/LH9zk8G1OazdeJ4O
KPVB67rtdZZwE9e7iicbutUw/2ZAocbpq3IelAsQ7XKe27bbcalwdVvceHQfvEhOkAo8+kGPNrtX
W1Nhoh2aIPFpsl4p5CCADynB5SudH/dvkGUc2KBc3tAA9mUUdzgunXNLrE/KRfVzibcgIABfsXap
W9qS1IVx7T4su8UM2XBc8902JPghEjp6Z2E9fjUn3MTIAqcl+QlGhd+e7u1pJfhNy5EMALm0zS8z
R1qRDrgofaokwNRD8m9G52Fro26/7e9naJKaotv45+CSlHKzRBeJ2x/Ezg0jYJIdcS6USe8SDRvB
hqtQ8DqAm+jFvmqPr0sjqEB8GdYlyXKAvL4BHpFT+pOByIicAnqHfuBvF0CoxBoia9ohyR1coxw9
5sCI1S/MH7JheJs6K9l45Eh9x2SIxooKp70sv2ySv2EhhwkaWIXOcHYxyb4zIiOcT7Zma3ifPCD5
e2KYkB1fLeMe/XVI0JTbIMOAJXnyqSZjR/pkrpKwyMizXskVYTWSCu/W7tPp7Kyp5cG8gmzv85NF
zV03HsbkGdq3ZXstazeeQ4ODLGbVegIvpVG0ovmMrteUI4DMw7TqmgvDk78o9nDfXi9CAP1c7PYs
vVJyclQbn1hqZR+jZPXEgbF3pA1PSZBbQgGozUWFkq1cUThPuzmrW3axe24cCe8YQ87oCxBfwrhg
THuzt4daQgnedxLR/txBQK2Bx6p4YmKrq0/ITyH2RINZHJLfFLPXBN+/Oe9RRSHVi8A1qolpJaOX
U1CvomnbqeqxqKyjirl9UUWmiNSrT16M6qEWmwOK5+f1WA65+Ufiir4cWXJR8j/RnCWPLW6PRp9U
YrGf0ZnkTzp8dNYdloEENM5oInUJzwBHyDrVi5LUaSzlHh4oPO4iuvDB1eZOuwT2t9yWRNZFKfO9
TVWs88NDv3NmT/Z9d7qZ1TuZ3ALbB6OhA9TIVhebABqMCf1NRQjIh2ngiipgjygxLt4MbgtjAyAN
7nlqBZn8xwAMxq3J/uVVkj2C5ow6HpseTh+cQ0xta3xfZstekOO6SEqHoB/Q/vD1jYB0bOJuEo6x
fo4RmQYMySdQMhBZVKniyRKihJqwMQ8Uz4j4RMI9ohJBct2WyAqweX1DNgPTDSQMRlJKY4fiwP3A
viY9Fa/hicvUVAW+Ad4NETDxksQLIZSGRBdwtRWwEtckQ7MJznPW7kG6aJVO3z7O6e0SPZCWCCHy
NqH6mKfzPt+hb3d2sgN66xdYJIVYkyK6fIFOEmZqsl2f5DOR+y1bGkIWF760nNwmKrelWn91475p
nEOFe+7dRDui+464ojTcE4fUIU6sG/rlF78ULztk3SooPRT0zR9jER/OL6F1ArOq/0k0BdP8hwSR
6ZkUDQpkGWbRcPlEUhQEII/xcCnyGAC78JUFIK4RCvJIAUnM6FEsjGVtMZZNSZUXtUfvIMwgYrBB
06eWd1YQbiLjiQk0fMvdwEssN2ppwaKbcLpjrPAVNwR0OBtoxNNufSf/LL4IfYa7HwOetfxNAzau
9Ia1iMAYCfoc/AqtAaXr4k3DT8A1h0dYBSC5wKvmLqD9guJFXgZq97PwWQjyKegzX2tYiSeJaS7R
aQmxE13YEVxsYZPXgcTvgOBPn5u4DgtanTMa4nCIJ3IZ5NF9SQRzDZGSK8r0ztJrkdIiMlH+egzu
Brrr4sNMjFhts/w77kfzsh5pnSbYsw++zTFW0GI40XODWG1FoLcp4SV3PGRaKY1uYxW9xhJNJilU
DERMHtrIfh4x+maSFSfvFQOuvgUCZYElX6Cna/q0Rk0G/7Nj8iUVQwOKmmmFxlJFALexE15adggb
EiGya8pWdzAF5t8xfYoPF/xvddpyGgoktyJkSNWuyLZWt4MJWyPVnogLBPRaDPauqYyhHHTXxbpK
kAXWD6Hy4wAb0NshNhDFvRnM6CD73hvfGukAyIkU69ivtZxH5FE8OLKdL/hG7PUnguxpOyIrkWjD
NPpo7OuSQLwrYVFjSh5cCsmHuh5E8HRiJOMNGNQp0A3Fjlc+UtwYdh0PmeCSJIq5L/L2rieTG/ua
E0NugP25Twl8oYGR2djonEwEfndI3N9+T+l0xpvN76cv6U3YvfrO6/LhMqBjKHqHvPQRr88blG7G
Q163j94mQgr6JC4RwgbaJRuKCKi42xvcauwBmN1+xb25rKAppRJnZeEq2FV4moEiDx9DspZAigsy
rYGUrxT1sIcgrgjJYgaXBgzG6uCHsGPsVERFSXdKQIglElnhhYIGHx0j7FLa3QQ8blb2fUotf+rD
8xUBiwEbyG53f01fzit/Y/sMmk6OBfhFTBGsBP815j15X+LqEoLEDp6I0cxwhWeAil7QdR/sbInF
3niGqUPIFJufFGfJ4emAK3yQEKAI3gXYlxN6JxHoxHXh3CJ2CksFd0DhOMg+aclicR+Dt30MLmOR
TARjPzJLEHPGkwEEL5fktMyTwBNNSnBanQt6YRAPxSo7qy5ZZ3DHAUYYtPbAFQniacPB7ETHyrto
9lCqbE+r10vlv+RzmvYlE1uM2X9NmEu0dsrKg79oJBH7S0gXXp7LCqCiGY9yE4kGxkWOI3691i0P
btCIDE+HuJDsrA5LKM5ZKU1Dyd4TXcCycW7bzU626nN7/aI6GZsfs6xtm0vCT5rKsC5ziT8k7o24
OrGi9Fhnk+SJAVvr9pEMP0SNvE1zXgdBjNic4teiPbHXEM2wA1LdzxEXGnHzIiWeNZZeCSE2L9NP
dyznXYxiVE09gARDLEfK5684jpBtIH3kkXIwCHmnwtbp8wtKN/JbqVFHDZAcO0YMUcOOWUtMjKJ1
uh4p/Fq6cKoPG5+wHuvEQVNNqVTlNdG2D+ZJV1QuUe04psv3sFe6R/d5h5SFys0jmquN3yfaVdzq
fEG8DUIESm15t0BuYckagEfScENoEVAWlGjyabk8FZnsCkqzYZhZoA1+RF8dUZt0N9K3f5yQMCnP
VEWtMOdr+2/yM4mjIj8DgY82QgP90WMS5UTdoi5CUcKiiskkpgRJZTEamkLT0t5KbFJscJLi7XxJ
57ZlSyzk6xcK3jUP90FnTU2qgrlLch0bQ7GiRNq+P8jLiUoQSp0G90FCUB+NQevcB/UD9iMSgUxt
eHDCto7x8l6krY+taemkg3pNseiNE/XWZKuN+iwwTqJFSsnpWXf2tl7X67gEG8Y2g65Elh1LjfyV
kv8fc8jJped8DRiU4nDFczroqO8SyY9fBRSrrKkBHoL9knFnOHERVkxarTLiOGSCoLR350FCb9lZ
d8pfqAUu/X8h/sJePJ6ip5N/xPQzeGiE7FgMTCxB9lwE/gOeRFbwQQR7tj7ScxXLGB6XtVXZz+Ba
0iOF2UvciqSCTB9Np2lIzmd+87LOV/YMcEoLWFw7hGbgosYrRcmSZ8qSB/0F4Ct4Yt+YHYvg9+Fm
rQwqUvG+IrhDVG9fgAaQflMC++HFOSWC1I4XkkLa29/ClKjJxo+H2EmJe11VxP1/j15JJQh8jACd
KWy72qRCxknG9DkEr/Ro8Av1nu7r1GtP4BqB3Qpx3Btk4IInklRN+D4dGAZ0vmrUiA6m59tyXpAp
kibbcIoKcNX6Kv26HHTpOUoHIrravcibBFkGfEPgd1irbahOVRMIAVgZYaoK4uZ36D1UFyQXdHVI
uxzRGfbjjh6Qp/x8lMUnywalQiovOoJHVYUxCknkqLZSwLENt8IXY6pwfb827o4irC8AnU9sH0nt
p0i9jXvXkGJsfMq2gOW8elyxUEiSE5DCIgsZj5U1RJctXPQXtg2hdxYgjv+hA+yRTv7i7okvXWnb
WtAbA0oSmPDr8LJkVbOhxHZsEDWvP0Y2URTi6wXbW9rXiG0EeuKYXmct1gIbC9nXyxAEJPFD81kt
xEDK6GBOVFMsbdzZq3daEHQREVP2EAhnod85avhDz8BngEpgNciPQE5N/j7b4GmbnlhoYl0foRxA
hrAzV0jinYhcSg2kL5tYqzUlhiJisMa5EUSr2HHa8iDukR6cbSQqsKauFi0MCqnbBBqi7pFPSMt2
saawUdhkH/eI64sphwk9pfz975YqUg1IChAGoo9MwtLjr1TLb3rC0dH+SY4hCRE+kseh5cbkRjvK
nltHmJKSy5F+M6RUZPDVpBMfnAR0ioYiFVaejsEcPn42KJ/ueYcIF9bPKeK0B5Mw1qeMbdPH1H7+
64P4IyOp7v+gi4jMdMY6ovq47cI0Tqk7pZhQjUJoTFIE1Jk0PhdokkZsHxbws4biJCe3VDEQSFbu
H46qC6g96SFAEbD980vIYWDfvjjZONVoHNgUBURbzCi3x0fg/kX7QOYNTIgqEnCQ6aaBpwhpKQPp
hchspgaUCP9SDjNEt/VDqDo55MVpqe1UDdC7iSmLLbcVzbUvjrGg1rPY9zoUSdhWMqWLWtx0oSJ4
kd/9dM4EIZlYoLoV5DBL9HPjPKBW5Pgpynz2XHJRzmtgKyrG43VP1hzcaHBj0moDpdSG5YcM0Zve
ICXgGSVQxywV0GOTTKq7RJmOKj06oKM5wMKaata38148xhSgkIFB73gyWc+/1bhLI+LM8PvsV9YB
ifIvKluFLwxmjxK0qKfgQYcPgQaMwDGsZfQRySHIytzpl3YL2HzeczEesg4+stPrLBsHanD5RJPd
Qx8DxALpB+AXcHRT3Yd5SFy270A4BlGvMOcRHE2C079kClsXTHMVjIYQ6NHp8OxViwZ6FY2LiAD6
2FXJLCMchkn/nQP55BSTuKfmoNtxE6o9qRghGQ1DE6N2fd6bS4pnCzjG8kVKklMM2QZljDaFQOTJ
PIQnVGKlGCjOg8AJhfXCoW81/ATCaNjmqIhJqFCUEr3j6Ig1vqvI2TmqPjldhHApP35TtEk6SJM4
VFPXbdfANiRs1HTjzOk3/dsb2jafKCL96zvOkXwUfIoudIfaIDuj4faw+GHVuFG/7feABK4wsjoU
e3JtKd0gLeDk0fKNfiMJNwqnZImsvtEDj0w0iGao8rPjJ9xx/Wnn33XWWF3Q2GDvhXfsuRlcLT3W
mlMz/wh6cFsQCCw9iilxvCt9gSrX8oycwl33DlVBvchT99X06fUEmeWysaFlhVqTZbNx7sQrblDr
ueXudiX9oDWj9HVmzU6EpCzfnJsR95qvC5MU8+YpgA30rtMEr9acXVjdZz+jMDhqkktkRjdtzaic
YSSKnDyI07CW4aZrWniJzFmtnuwybKGxSSBvbOwuc7Pvp6w4/IbdMyLpN91SjraZvMeWfwbB+i1R
ZnsCa5POMKM62j1mmiyCXX/YGdbT7pxis58X2qkkNHIdWSUToBJ6RGH6k3rze2XV0axn4QdQc4T+
TQW1PQt8pBKj7/DrY7sGM/GIA4QTBvRiscDKXeTBYqtGSjmjyhkFzuitRqPR92iEgc1nZkrNFvyh
RoHyp8tpGOr9lFj/nn/7l+2H06nWvt4rfvm+nurAn/r8ofiTUM3U92cHkJcpLyo9dPVwqcPC1nut
tPJd103toaakrlDLQmmSMELOHfYdTnpSxB19LhCuf/RQL5eklRTKP9v7ZbhfEo/ccx7OBakDl5Wk
wOne4i6me18+rJecaBruQ7ktyOL8teZGF74uXe0veRpKavJeT1F3U46Bgk6eTENgFRUe/IM+HLU/
4y4bPPi+OswIER0WDAkji/RGjy5SqPYWvHtV+5lP5AkciuxHF/JkJ9Uc+lFvh8Q5YKEjdEvv6SnE
MiR1MwjCRAXIZ6eS8gAPEcV2YtvLf8lqnErq3FTyHGczZmvGdV82g64YgKX2OefLB3eCvS7Yij4e
BdS4Kc4r4TJfq4lj2wKZjL6/ne+Wcpzv78pRmB5OFEVOU6P1EPAjJtZGq2NX3+wRN+yILSKWyOjb
cezvR8THHYDnQtvfF5RxRHCjY69sz/NsuPi+v682/zA3nhzmFNjaHhwdtvOJighm+rSjh46cyolY
Y2qb2wuGfAat4WHT36Y/MbmrXqOjxt2onF/2NBT1u0dn3NtWc+PpXzeDct7neb5/IQnEW8aKe4ZE
Rs8/iNhgE5mjDQYnMPUfNP32sMEwI2n9EWYLYu9v087QtD2gi1Xdggp9XseH1i9Rz19BICoJRdTY
0wB8KXQMduOnFYCEUn+D+vSvo7b7dh6DM+lp23Jp9CGlTOe4IWNqIMad2Hns6p3YdCSDZXZ/Vqxb
03NEMEnciOaawn183AvdP0qQkt1jjTlotebGsDmov0+/zW8E/cWcUsnlUaI+Pi4Qqy5hJe+N0TwG
cQr6u7Z7nj8Mzpngz8a6e1wKn7lAZ63lhkDD1ghSok8JTal7bj/EC/XTySuypu+gdgk/EFG6R9a9
JsBExr4bT7BP6SB+HVXTY4S/NcaFohPA4bjYzJJRN2i26R/nv82wScUIftargD7MLnAlDilksol+
J2pl/ZwwnUL68Uwa25xQLyYe6hiRBwCYaatJ2fHZu9L/BQDh5jzIpDUgNqXAU/NkVxCPImh7kX/d
nxZ8I33XxJ0hWQy36iqMD2WqC4RoZre27bYutw3C3jtz2whgOyaS0idRk0TgXBNGLbrQlOp+x3kD
uFpekegUXjT+zS1m8EF0JPUKtx07OYgaYTgMlj0UINArQqhXkJtAcRFgGuqc/BOgtz2Wxol0spYw
xGCwQPNLeTFZWiQKEavAoyrJFDhlXneLeQBBBnZbTRYVKesdQtvJIu9oaDqJxzjNydtreXSQOnTm
DTXMw/78rDxz8bQnEy+noZTK++4R7lHSHGIq2m3rN6FAHr8BywwjjLQ8OMwK+1Up/Baz45sUmba9
9mKOh5IRYShHG5Rq3cWJU1WbaumB1fx6EOydvYnNQTgF6jCMF+YI8CZ8ZkH369HRRea+W6rEFxMj
6YfPdWjIR1p5U1f7R67K8cvbVCqFZPI4e+ZOh6AmPDbYQAPy9k8w0pAnpwGrOlhNuFm4jVjvHdWn
Spxo3BMaA69bkwaVkvQ8fhPxJuhhqWr+xJn/B5zXowlgy6kZLYJeJ73Bv26RcQQbIAuATh3KJMYm
zERw+eor4YaXKzaPvuxeV12ldOV2zbbug8t0HZNuehaEDWTq2jWFJUvTz5/KOGr5TUGz08cTuo+p
vujVsA7jDNF9bZJR/jA9Bpz+Mgb0ZyxqbPPZedietPfNWfV1WfW4TyynWesLFGzj5/D0WjqZVeF9
AbFDMuuQ7Nh2c4alN+yCZXR1Bya82+Bc0wXJ20DrCob+r0/Ui4yf+F95mrdWV5pI/FZzKeNbJ/tm
qnu5jV115+4vNltuyAHpsPddmkTHHpmdYPyCTZm6S3YWGaGZfafwJ7pSXfQiZRCKbbvzsm+/pxXB
OpxPEtmXAkSTVEjQBS8MrDUhzVe2CYnebfdRQq3iIK9a9EpSFGUBEJi522u4b5qaxzjxXly7XWLd
ZKQF2a5naIK5XQsCCEj5sOj88+1/HJ1nc6pcF4Z/ETNUwa9KFXtN/MJoYiiCVAH59efizLyT9zxJ
LMHN3mvdbdna2+4p6kG+4TAhv/OZsNNpauFiv962hg2D5gvelw52PTl239Ff+TNFFvoXHoVdvJ0w
AbU6wT7I4KG0WZSuqUVVnnwol+fkQbf6mvKfcKVnaY7pNlJ3f4mWCsn5tkK6x1t3rLfdBkyQQn2w
pVtE50MPwtEwncexNfYm3OQtuRl2Q43I8pCJH/JqONmJXSiLEny/3ObCirZF/8z6l5MOFkkzw8vp
n+77w8yR3/LNJklB+HQ/jZN/1t1XX9k1DDUOdAr2ypZJOnk7YmVy/I7l+xhZL2IF+/CW7X7fYE1Z
dl8C1CoBJ6kJ0j0hhTVE3G0ng5kTBE9AG+Vva4apZcAdEKfF3kswDRUocxFVu+SDUW0N221oTkZX
yUArMszS3+IbEPuprTP2TJgNj1XTFFaZ8MGadefWRN0CJnbHZNi/kmOfALLTKjDXqPWC1uuIn2Xv
G8yESX0v/PsrBb42dAXZDd6WotvNx5zEppZbUm413Y8hOGK7m86HfFHcFSZsnBqffR1mPyQeJJgn
fIYo8gXXkOy825GyEdCGr1T1wouV3NuRTU8jExxCBMKWtMRpbqr/8ZxCcVPDnmYeL6EXTgzONTUV
UkLQsCcmt06MgjK3A/SkssWOJ6ybS3qPzupGc/Q/cfnaS4vy2Own48y0lWH3WDRP70P9G3A6wg9X
8wHweImcYGIg8h5zwgjNJcOV7pkwzyRjpAWFj/r13pToVbZFaGvDuMPri8TnJirOhBAFqCFge2ob
ochUo7G3yt6Pj1XNSc0Y6k35pQA3dkssbAsZyYkx+5DbR07eklij4jzMn8f/KCUnmvRHsCZDAf+G
s/GFWGCLeW0nb6aIQxpyes68G8KJWvQat7qxyqN0pkcEpqtqAoo+jRX8fIAKiQk7k84ZM7qTkHsi
U/Cz6jOoa4ZILtsFCavCCWz0x0pv4o9xCFxUAQuZ1NLDy3254pdx0K/qhjO5cBMU98cJwwzGa26J
BEcE5kvdJGhYupln0FsQvXpq7/XjuSgO6eGl3HQrPNUdp4pg8UmpMck0pA8RVv1/EaimzMVeoh5A
YtBkViSunh87wzmJlICkIp0M2pmCKgGqK6co4pYhfNQDZqE9JtBV4SDSzBQAJndpqgtnqvJlnNtg
zJJHCXk0+leLB1ESza7D8zHratOA6QHYA5wz5tLTBeClib/VRyLMdCqjYq6cIppGndwGWn2jsaLp
XOZDasfk1e63BePpzQizwnmS2lOS8mRGCjK13HrqblrZA+xdag2k0BmlOT3Fp/IkvU/JYkI15rcV
o9He1ZeQWdI10zhecCtCa1vgwDlAr+IIq/d/Rm5kVNieVuXnIkvUSMk81qcYLXXxq+gootZsPZ8U
MfPHbp8LviqZk+pmYgCjevpqTLTqQb50U2XWu7joiVsuHMMVHNCtyCb0mCYcEyiilNvEEpfBEqUK
ET7MtIE6ZywogieYvbb7fS+14K89l6sC5hCRzTGHN+XJSRtE3IlWmradcCsuLRpKaARtXmRehPYe
G5MvbiCDhNPkq2GgV7AffpFwkinUU6lEc1T5OG5SFDQRn+s4T/xNUlLn0FMryAokhjiOmm3iSgV/
spBXBkT2r85PwGtxfWDdoZQs8eXoTG4iPFZfjCXZA+ylIpKfkxQ0OpxF07UQgOD1CRopVTarfX4A
Hquu7mGMAKY9g91GaS5nM32rbwWKzTn1GODJJJzp3tknjXZmYxPJTvFjxHVJAhIsYS3QWTT+c9W7
ezTAG7jDCM7rUZKA5t5Hh+IdYX697pfvc2dFv6tVPku91h6V2h4KE9jq2RiM8bGy9csLZafwRiX2
KDlNvPBWWxmqn9SUqZ2o65g9ERCWV9s9fOERPNwcnH24inhNTlfgZhhLU/WOE/OCTRKViOR29iNA
DzbqHJHVox7k5EeDEW6GLZSVhTd5y4xh94PvLXF+R6kDBlYzYX1A4iPSaEzk6pbh2B+kupj7PRLd
4BtT70+ZXakEHRSEmFdGSjP14JDszEmwHCB3gJx81DCWGBYwNHxdU1vGTn/lLfHoGNPS0yGvwWUZ
eDjBeLRMs54DZaoOZYiJGB/xyGT+Fdkr6t/OapZIZ6zYZlSq3yyZg+Ngz1781SCoeOJxurEt8Xf6
q5BMn9oheNR6bZpk9ybjlCt9qPgbGTkTWi8bN+zE5D+IfWkOBrTKowcSegOuMN4ItCt2KkjPnAnx
i4qtVZxJ905ywt20cvWcxuNLambYHBCD0H4LWxoBJozfAbPukZAuYyr/FhOECKM0fwYPxXlY/eyH
gGUI1geiMyA6Gl6QHQtlGhSqTcn9n6LVKyTiG67I7NhCF1/xH1vL0PoBe3fW36kVWdU8XfkIlRd/
8H9O5VAQu6OgBP/OyPCNkLYPGm7+BYDxEJpgBZiQbMEEuIms3xPnDLjFaCdMoPQSa737E31mprIM
/HF9EPk0Sxy/YMdQtonDR7Uq6b1JMgVJKMY+fX4KyOO3LpFr4cOeIXpKHTq+Azf/f2Pi6DEcVUEO
kaBz9E0U8vx1I61GNzmbvxw6ZtYUxORCXrcG4FZCfzt2A7NnxOYjfffg78kIyGj4b5j/dX09mBXJ
DAGGsi2BOq6Slc6+qUWZwC0TlZ5TIMIBka2I75NgxzCzVMbjat+MGd7EqFVQwk6dgMWLQMxRj8Hy
uQotYf79sQsf0vrIPhbmTNgil3Ie/DZucdf38SMsGVY0m3JKmfD2CAfgmS1jW91xOZ8oSDjoCBV5
oiZA7owI7PSCC+T6QsaiqP9YiFBN+hdX8kfDgObjDjjEu3STP8DkEAlhv86v9em9KnefVX/Id8fo
S6JPCLbsJjCj2hwwYRzi8Z8XMO7VFa004gZsowZB9o6MsQXlAfKw0gJuBl9mvO80dN+cw6Wj40FH
JY/f1J3SSKPWX0YniRHtwpIZvHt1nd1LnxF2PtSg9ivu5f1nD8IZXqIpIBeb+SlR0TFHAMOdx8Qg
yrVyxgH6OcgQoGyk/yNJiQxFfqzdqJt05vypd7jiNwQrwgFGyhIojyiB5TzMyt8m9cijfMI57hl6
4hJQgzhiNsra2Es54x6P2LobwV3RvqtFrWyZ/9RmP8/Pn0rgtdFxyQjdLBbBh9UBMf8Esu41vEBs
izJRZAtQzCmYHjDeyHtHCxTC6lgNALePCcwUz4hNR2HiSJ/JjHXIohkpn8yfd7Rt3qxbSpvT50LJ
wEWO5C/JOAzi086z64sTRIhSYre2QQ1U0jI2nEmSRNcodCtD+/2Gjr2o4qx/wBsE9/4hoV28GsOS
D0eHz9bHPH1yEkXKRQAPyvqfNzhBvEt8CeFB5oaR/xz8SATzMCksCIeFOCECPsc3rTAa1G4y5k3a
eeRkALzEtiPmgRqNnH5ia3+v3Hmr87zGwmKTkUlsJOAHvDcBlDItgAVV0CIq4lJPZh/DfeoQ6DXR
4LChlhTuaPR0yaEyfXNV5MU0sz7Bqov2Kjo0hAnc38h53zNqljAya2wiP3QrjZXc0DQiS8oM73VO
AB/QIyNkIiXjSz5w/MuezB1wrm30oNRxIGyR9K2LjjSCJAwdc0PYPeQbOO0okK4GexhamD+Kpsmy
+zaO0lpbJX/aNY4hnAM3OpcCCfLzBmkB9XRHNh7ZfVYBRoND6Pb84WxMAPWgq6DdMemgeMpN4k9E
VGWQzdpcP2rbWGFC+XxILKBz+QP8YEaJU14UUj0Sh4k6L6JVJ0CBM+OLypuanqYPWK8nGmLHhq9B
GUgOdqu2OmKdXEk4xr8wnQCUDV8k3nQ46GjJ8R/e3rcX9mHlMLoAz9HRWMVvBjlYGscnjB/hT2QN
ruV9uH5RP2P1BCUYLSdj0iI0DS1aQ8bh4tUwbmieEf6o25xKA0YI41yjajJs6iFZ4cQyJSSE+DF1
jE/jXCBu2yy2sU8Qrx7S+oGsnoZzs1bwOtHrSkzKLt1heyca5CKp0Ne86v+KABlTCKbjVt0j7vZU
JsY18+W9cERSaDOm/sBb5j2Ke/33jZftQhSMjKkOH/gSuojt+sMhTdtDzF7j1an5Cca955hiUTGD
13cAelr0GwgrWMOSZAZhp2LgFvkoUwn7Ymnn3zUqdKDK59QNpamlx3jLokM8IP7sLj35oek2Rpce
yYqb9JUf5ECH0mV6Fo8Q1tbtNkp0sGQcBkzto3waRPqEwsQEyUDxo1jsOXwrcetf9GloAEf2O7e7
Tbs/8f0MfvZpc05K89nyEs+3Tjt34rnjEDU4R0rQUKpst9vlxbKs9Q0h6firp9YZHN1JGrRe6Uao
Te21n7w8Ar2nj2ByVupbRXintESdRAOZW8x2+Wg3rf9m4qQjYyjTds/pNu0Z0G7LGPE/bsVMeCYV
0NgemuliUvrFdPFkzM5vuixJrE+tdkVeHzymRvoWKNfgkAdMtPW4J+PcmTAtYz4pIAdNWFKNsI6n
RTPDN4lCZyqWhrU4nMdocDQX3BJuFxqdVH1+ASEQfBB1s/JQHhoYGiJd0lZkoH1qBVh0Z6wYOISR
DWGPQQ8Swh2D6dijNHTk2VsIovE3cY2xFVN6oDQ6wOmMVPjhxdymYhyMypXObXZLXp3qCb7emDUk
tLILPDJqzNKMPi6jhOjtQHagU5kFz4B0gwAwnpO+DCEphcFPgou1QiSkcd+R93w7ROObZe8jVsEm
hpcJHg2pdCTZUBm/rfqX2Y+S5E2HkWueQAXHYPQ0z/2tX2ffbJ+0ei25nZgx+eoZbruPRkZzTvvM
g6gykMWHDrspVC+xByFCIQozSGu8h2iXai8GbCI1JnfIBCbCt0GLDtVdm4Di/C/8pXFlZ2ZHTg1T
pTgs/AlYb22/pFXYkmc6ozWnR0/XGvAzqonbO5vH1Qpgm++KZNnsXwNd/jSaT76qG0h39o2nJAXu
w4EbIs31BtFL30ueT20W3x/60olfIdKr3UIDMeHzm1ykU2BXl/p79MoABhjzKGMaBzBSAVLEECum
fyzAFZS/5+90wdVvGrsKbd70dAGgzu0D0AE83bjxg0ksDm8gYXr4wGBBsm837XV6rrdMXAjYKjfo
VmE2Om5AqpZxtTBTlBOTzCHGhmYejdzssyPbgDhikiwo2Bi9NitWzWlCx7IJ9jVzmg8v5og1K+YM
NjC/uN5WNTLb/xPV+n50Zb1HptojWhtsnpIDrIbdpSRdDfqaoPcHgZbrwSq3N+aEAguMOrjPZazX
8416eS30c+QDtbBwRs0Fp8hrx2AGhG+P+Gf66BVbeTy/IhgK0Sp/0w9nd/h2EQKAEwwIZm75L4gQ
Uw+YudCcq3VnEpr12guLdt3ulPN7mW/Ze5FFIvv8RZAAaKGcObzpuqOXqfwhg8jbuU7IR0NU9jwp
1yqnrDzrkeGgEx/lleg8Qd3p41ll+bElTzzwY5v9QPEQnVSrUZtIs46eDtNff+phSAagvfVUNxlq
nlmlpzEbS9wWqAaIXXkvq/LMOuWVK5Y1eEYF4UWzX/FE3Blv573EKQRvBHpAe1szrhm/UGZO00NI
gmZQW1G0kjlYPhohuit+GGvjbyJS6nO/q10grNfLCok0CZ2hO2m6yVNJTIeiGOCdhA6jOsXKVJkT
P6xZpWLDzM/xL26ALTJQVjan8dWj956njSDp36TlO1llCp+NUAHjH1O+jxGEzOMPaOOJ3xmQSH3V
uvsh9+bp1h8bQd1/U0WjmzFxJXTQeL8yS6uXCP74YSpsKWh4UiM0Fc1/fWYS9l2CYaJ5ITqBiFey
JJUcqgK5PxsNRSxlAhECaNHI8AAbTUzSnGVtHryWbb80XkuRH7ErIVdBnv92xc6ZKg51Lv8pZO47
cHFKjnpobADoW9HQK3OE21U0B/oqUdmVXh97Ymkq1zrlJy7qESut/GLMhmO7eRnHVFuJqpkinNPm
IwNJ0BhqOqzpxBRBWhIcRUYU0meXGGINJgRqE13/C6DBibXW13zZK9y3OQzpqjlLIPQ0fPsKuopJ
fc1y4C0VWPDUxla0BQ6YCSqShC26rf/e0c+7m0+ILqcB/gDw+03gS6T+UEwReoAz87nL0J4dog2U
VIRsdsPVdTE1j9kbAkEf4UotOMlxxHKiggOjpU6oiHfNFr5K3YY7hdil8hGuYIyJobkNq1HzNJyk
8Rs0WGyM00X4W9xQ5EMuLic/GUXPmA3HcTOlDSYYCE0Tg/SWrMl03TvhT3FlcAlk19QFI8DmTKaD
F610kimQE13+qpXqM14QHoHzj2OVs6VYRIrz2rOLg+cSH/lXLSjH6mzWNkyWGn2pauqU6kaX/To9
SNgQkdlV+wkGkHA2SNRlm4j4AlKmDGscpsuQL6Ztov+hk+rdjh6RXcuJkHmhsVM8vVsEKJNxTUDM
gIQlPyQcMfi6jm0ezdN0re0y43nc/BAGMywTnB4OD/XiQPzLOBkpZ+j057enREtsJVqwd4nEEQ6T
tTxxGOiKx7MgwBa0HwfplGQJn109BF5hSEngfAAzSfhkw8aNTqJ244pTT+NQY1MyiAGi22BO7HBF
stQaFpNmmR55YEyTMtkGqte/7lQTlB7UEbo6ag9p94YpQbnjVIoKO8z/gRi8WoBGE19zumCTQ/1F
zD5nGq9Adj1ORQ5SvokZscMnAdbLnwBNjAyYqVwOZpQXVMAwxpDX9MO4jaEIsZpNjvVi0B3UND1Q
CsJZok4St6J5hTYBsKDsoR1QrpUdXtS9Dtpnf9CU20PppcgFG0evGSU0K5P5BKKPmUpkJ7ND49Dt
Flm+yApGEcAnslOa+XsrB0yVYwQ9HSpaWVOjQA84XX+fnFV2ynSoYDEmZtaOUG2q2OdZeT4RmoLE
BaKFIDsCRkKSlINZqHfKeyO4ekLlZlIFKyrFuc1YXPG9FS98soxSRyqJzA0EIiFDd1wJrAe1GFdW
YVg5WfzMVy8WTMmSWQg1E5EXIAWJNjLTUn8MwnFkvJA4jB2v+nFoOMuwWCWQ04TvAXD337wXuOxq
JTNr1WPodA/5nq6jqdWwTtVTNnG4KXggBzsrl7b+gwVs1Z74P24VVlYFT93//+6VupNfS0kd7eyM
ugGl+7BQlHGszvhvYsD4hwRmYtfdmjkdAAd85dDmKyuS0SnMF0FGyInNMm35n2iJk3OrLtBaivkV
8yS/UHLmMrQmno/LCvAe/QdFExYIDAvANfwqHTOrjhOZJcd9zImYjbyOSnk1zNbMC4Hgg9crJHba
eSK5EH91ZrP2uAny1tEFi7Xfo77FIwzl9/Fb3a/eS0o8GNCa5LRM5dKZ02HDqcbByVyouvYgfPAS
K+CbtZcy/0zbIyzQBpeemH+oBrrWL9y8GhUtkRYFK555OhZGfnkNQ/x5u2+wXbg6fviB0iZA/oL9
7w0prZscX5G8S1CHk1VJLGBqc2RxcGAFQl9Rc4JkVvv/WY1o1qObzag2ERpy7wkOp8GnczhyOIfA
6fkqVGujdlAJwgkrH5TRDvctV50LrMCbtXNuueS5FkRfif2GE65f0r+x2AdhFtJX4sANWErWeE/k
LgpCumaixrs76Pu4z+Z2ISP9m4FCAaUwcpF/1IPJAs9xh0NfbEj2jjQzlq1Utrm1mU4bQUZgPeQo
Uk0BtpFtkOUvQTPPcaExN/eV3TmfGO7MbwqIQ8j6I67esHjt+iITXJKb78vnzssiEQWN/SC+RoM5
EMY9Sx/dbKSAPovm0d0LJkLmLnfG+M4FYLQZv842WsrWH5sr4+UwwxlIUBi8Lvhguixq9OGEN3fM
RZ+rF3A43LAs6ZLNaZx+yXOhHGVcLOgPwo7CZqI0I9Xr++u5fmOORGqN0oN7FW38Nz15MqF7H5mp
cXQ1kubKQRAM7guDVTHdk8OB2vOzYKY7Dn2GoxmqJ9YseHYe8lBXKEm5erxVPB7qnX6No4Wvb0bu
FnZb2FTZsWgqnCEXGcEholPTuKuXyYVb3eDh4Vwipgdj1mWgpDzRUjJaFCisZvGAqOFkfprS6ZD0
VlwR0WUPj+ASk+7IH/2lPbhbEQC/eiv7GVBTLrjX4i9WD9UtW37VW+8D9fEXZXhPIS0iAX8f6C/Z
ydurwMFFRBVQMyd7RVIfPR8JfUzFGXeU6WQU3fKeRt3VhavLN4DRehKCUAQwg0C2WJ88sVHSpZrZ
+1Bd0eqy79QbnqOaUuHt+MosMB7cHVLYrOlZw371/3iH+v+lhnsgpg0uKl7jYCk9tHJGmd5fGQhJ
75D9lKUpLtv9E9D0N3ER2wLYsXvx7rkCHGzMWGOCpNrZxWdVfheMEwgcVM+wS2xJ78kD/E2Buf0G
LmIITXnU/5D+CAvDZQww2J6EWXI+9rtLPV4AZxiE3nDXccTBdKHMYceivWJeF6XH2FloZyboQDYG
mU3r2WKAwKxjmO9fCEwEDooVE/d/Q9vAVsg+mCK8zRgsNQM7pOtlDBJdCU9Xfr9jE2BxLOX+A7Av
QqWnPjObOrL7biL+bjTF3TiXinfJHG0QXeTD39LEDr9TkFaExONLsvnSD+Xj39H9InWS/4/KkgaH
dz32iaR0Hei5MpgLWMCJBcTJgCguJgOyFBpx7BNTEz13u2/gTuVxMt8NxvEL8pzLh/h7YkPL0heh
p07dZk3BS0vMJaBbAoGt9iPIiWWbtrs2X3ToKOSqNToNiG6GVtKl01uhYNHO7P3ox9n2sX6hZ8gQ
f2hQz+hO2A7JQ+HNkHqBrmP//KWxpfOiLVcZIYQIabD6WxhTIKM+LNYcGngY4Jlx+Q8+15kn5dmZ
xKmh8NtCtGe/GPd5q8QeGtgv1HkmXupfWaVW2NX6L5kQW16VtyUsOLQQw2M9I1HhF/tXf6veJBbU
P1wBo3ZrkArlOyMjrNgEvU8PPjjGkkADnc3DDGykwpZxJ3kEkAkjtmYFshlM9u/qCJdfFpv2vdTz
v1jGtq7hVCnIgAUNYNG/HA6x8dyrXQPiUzjQIRbihqme5D9E4MXWOqLKG6zPZN8QsSGtZI405ShM
/sv5MNp6FTUOZE9idX57Rg5E39ZVpkjTQQFeEc1J18NWgIUv/1bLFfIY9Ydx5uIKb3uPwWTxrBjz
7BMkEAXbHlk1pxjyhZcvl0RFr6P7tHRq9PfQwph0irm+mVJSFXNZ4gqHhpft8TmbbMFw8MqI+jF4
we0JR3n7VbEnjOq/B23cZw+ZcquleS7E1jPZBBtEYbnHv6olh8Z66sXP41N1qf7lvbpLW+Kz++TW
QRVi7BKdF+L0aFta6qL/KtCfISPiEANdcYB+6Vk+lnCQ18x520yx08yfG2GZOsxiXLdWcu6Wzap2
GfprU9zjmiSsaWy1GCeuY3jV9uO/cy85PW3qBcS6qTOsMDrO/GrHmQZ+IV7bYuqwovXrLPYMdjc8
OaMTPUXhZJ7+D/3ihK5rWLRkx2w/upcprBTyQ4YG6QvOxcpYyqqnbRMNSzQnseBNOZWzkLdGoV6d
xvGd5OsfqHHYmofCF10Ic37E9I5oLNIBCTQyuVhRxMR4ra9ggwq9F8Z53UbDQSVpWJuY+33yOSKe
i/vRAoWYSx4OCK1EQupw2tYwgmB47RIFzaroXfYo9oZFzpaM8gFTwFpVe2beg8givtIlL5yci/ig
ITFNMY8EhOq+TDFwmNFY03rLOfoNWhhtozJRJbEFhVlAAN0wnOfqDyHW53lC6JIPdlKt3+KhBvwh
L7xc9g8RGlilxi12YulMYe1EemU8dp3iCt9JSNmPikXKgMzgg89JucrkHZC9QqWskMhgSggLJl7b
+joj7sgU9GoGhDAfMTTJge8hMYi/wwJZ7tD5Bzp1uJ2fh/fsAzsJadQd3tG8GzzjtYUq+OyAFT4r
AyvSXWKG2mqXLrDanxjDdVX/BoR78CKdqRkrDenWqmr9p2qrO+QNwXRej1UC8mtUEMx3OOoATv1M
RaxAVlkOWztZ1SFz7hh6ZFJIgLJKtuINws+AKxBCgfkR7+2btjJnlvRCpkrXJF9S1wEGDuqMD8Iz
5QEwV+JLpt/AyocPi4NjVj10jxJp+g27kNmMCoJnHp1H0CTSYGVHCB/kuRdOcim0pROYMygS58kW
xW/3gyYQzQ4aHtGUgDHF6ZWdVO0fgjeAX2Te5JoS70MqmflCHvcdnTo/oeeoZw30pZf7NF8dXQxe
MwqCI2dPs9Iowng4K2rHxKajSrAlU+n5onmQcnvAvSVbp4HtfUvpZRFiZTWWsKIkZgdl40Tdl/ol
dnveuRywBfw3CNO56gzALXSw3kf73AoJCS7qJaSQPCSrWhll7MjUv9dUygQNPu31cj7HJcydGKyn
6CU6Yn/H6F/Bpqx8+xCvAqduv/ns8z9cNPqX+pfvX1vGFc09rBKWs/eesCW9SXT1KsdeL1+SK4xt
8619P2u/p6cuyIlV1kZxULJbRzunfyuijz5FGI9oM3ISB+pHV83PfYJ9TJ5Tmb3zFZzwxB2mc+Uc
fOkOtunpH/VR+FpJ/6dJNmRTxqBmM3BuGRniGiRtQk5WvITVk38YQVfj2kEoTTbC06ZgZwrtauJy
JMZHARAZLhDD5k/39jsw7afBct5QPwggrL8D6CkY/VO69Mr/pm94/0g0S+Oh9zJ8DGCsmmYd7QWS
H5Y58VWiVwacNha4pKyPmCB4tKEgQkpoh1RjMSlcXD8UR5nA7BbVpSOmvX37TEyarEXJijfo2qxR
H0m6t5W6yR54Gg2kHVmvU34fDkSAMlpv894I5vNC1psdWMrESpyaVmGGRHrendMf7nqY4SXSWc6w
/fOm/ZQI1XfZpfkpmfqIzRAD5FKDr5qlt5qSpZs6EjpdmzQHRCCVA9j5HXo2qC5x856yEP5Qqhtf
HxtVDohY5Rqx6V2Vn2u86IJtCWGIsX7Ya0zm8aqbtAAwi0liPk92IT76UaD+EL/DyVKBJDwizUtn
J3FqPy/ASRkUPUYkV1l0B1pqJLi+epzuKCSePqw/KPO6+Xqu5T+BEND0zliseQ6sAvlGRB1VKtKl
jap7OJGbc3xUJbPcgphPF6ItRXPtb5wSCH3SrvgoJ8F3xjBcTGH9zOWIIC+tm2fFIol/3y7aDChT
Gq0QhTXyL1/51o+c3OSMHFW4QMRZtCz4MFGyXQQQDoN59+R75gftEWcr3bAgqT6YQVW0882tOqe3
8gfpQz9r/DcjrkxAWiwP9PmWaCNSG9O+qJnO4pewSDGoOyByCgZuetiU7IvBa28UqOVvf1ODTfcF
a1wSBYFiQxPJC4qJ91pCmFR4xH0hsqW9wVBd2l+FdI0R/UfhbGBfZ5LLgfZa9oYFFoovIHLKFPiV
1tJHD/STaN3Bjkhd2H6WBWi/Me5pM/0abvMlGX0c4z7irIrCc8NYgmX+xSc44BA1xe8UYQFtC3qH
5KBTkuySe/JnmMBPABlPFjAZEVEyq1dTHUWESuQIjH3FH1CRZPXgwXbj0BqiUznTJv4h6Cxt9VJf
UskO7eem2VFmvqxsg0mBoo7Unj1xIMqcJJHfsf+npnIaCInOzn+IHNNN5HklwksMtjRnxnePGSPk
AWAnXnxS2HQtY8kHUX9hFGGMOp7zm+5wtQv+us7BuIF1ezpZtAz1aM4oZl9rBAhHdQNq8g25xto0
uYQyk1HmaFMT/4UpmWXLVjhm+DBg70jeIJA101Hwl/5Ggwv/Dy4BVg6kHcT+NPD10hnHo2/VLe8t
dHDdJIdmCCwpOU6AlYEHCIzo59gCkBZHKEOCdmWQ3pYpDknRo1+xQy1qCi8vp/RkFl+X7zXgLzjO
YRYJ3x3wg/gVYnT8JOshpgeiU8jNO+H3Zu7I3eipFF6mzCZC9nm/N+R1HTtcgdflGbhkNfJ5PhGw
FKvqlr4Ok5YmzAnFA9XHvFjXW5EhZqIVqyfQr/Lw7Lb1xEPq1JGfJbqEBBBFCfXxvOJEKRIPKgDJ
xPtrNM+gNhln9MEUwIygxCCzarKRREcjaQUxPy6QFI2ZhZpUQSuOSb5eGBRw4RFk6PUHEjQAorgZ
i7SrrdfgKcaaUjsKLIT2wglZ0p1WtPS5fuMSRmh0xtpLAp9T7xVGVh3LnbSofMn5EEOwTuzSaQBE
TsFK+VI2ZW8ib3vGS/JbUEhSV+9SRld8nEZkJc/STdhZr9iuH5M5Wm4KDBTxwl5HegptJ/otej2K
yqvYMzWqzV0yt814T0u4IuDDwyXBS5FFguonMbNd+YhY6mjVP4WNu6ObzHlBEUJB8Etj+dxNvP7+
eeTwtRqCj/lLPpUYSGTJV4HXuyP7Iqr2iGi23eu5YXtUfxmpyni5p5lftXE4Vo3Jt3Xz1Wc7oVwH
7NWXGQp1BOfjvRz3jr6XFE+s2nWs2INgajANC52Tyg2Q0NskhwN2YQyEH99Eh+l6QDDWEOxhGj8p
5+VC2HVf+tzY6lP2oWyVoTMBpnTaewwp7oinp2+MWaAzNBAi8mgWcbwSH0h6OgaSuzybwW7YzdrW
lpDCUmxXfE81zKQ2Q2QiW43Zc0fyvOFUgLFQ2uEQP7To7BHDV0gw2DBI04yIhegXn/cKS0ZUXmB8
au7t0qNUChCycf5SDxSSMyWQi3evITed81a6rZFY+jr6Q2XGlN4oBSGGTsKCBcM3Mtl66ndgo4fP
PVIYm7lNT7FhgwcaU8vYF4+35sl3cOY0CzFdnLWbUu5BLRTFTg3/CbQRrikIqQR6Klx6Z5S+ilm9
SCMMfBp0+mtaoOz4meANQX9ESe2wn4iMS8cvgsEQBxZqUGmLC7+5QpFMz+8jsY0gTm4HiA6cuKVG
LlbpStvCeKmm0jvpQj9GCOyotZ5bhn4jM6W1lC1wgsIJ9vK9uIoXoEc6hQ+lMl5DRKHAiCDh9R3U
rb8C3ZLtQJ31MjOiIPEixTZAOH0ZhTNiwz0rDR0GHHd+0FF2bhLF/9QOFpZxhjH4B6C53zrxJt29
HuBoOZz4dbrEwj8GzOjLhuSNG8FaI6sxZdKvmepWxasUlnyv/ecBnB/5+IXWsd+CYDbOx3neORHh
mQjr3iQMivI4loQF6GnCbYn+AV8UNQbRO/jMiHWaAZVOLk96W+L73bE1iVYHgFbM9Em3osY0EPTe
BVsbZVNgocFeQhbvURVTaubj/OcZMkB94GJix+cFeoA7NEBXVkiy6ESmoqJcs2goYgafjTz5dC6x
9eN1wBbfkqax4hhHFsWi436xtBNrAGifMjPfTs9w3FxaMLcnljxLea4BZRtC6Y2ZKswVmaHYDmmw
4Lq6A+39OU7/gP7pOih0tdzJbGqyHfg+4+yf7WhgzAh/QfwG4kSEHVCfhhLIIj0PAIl2RZSwg3oy
TgAc60QntbM1UrgRGCL0t53TrItLgjtlQptnlB6oJNrd88DyhoObLJKdwSm2weQfjdcbtPPjYkFC
GfzFAqfhGI+Vc3PjNK+X4HjgfXwaaAKTa3eAAUcFb+LJj8lOWHa7/gfVGkYeSSaHPr4LutMRlQnB
Kdn1YrI7JxwLq/6EbVD71hASt1T+u+kSHP09ytnJV/Zqf7xB0RlhEsbMdUiJDzXrs7aFwADGYZO4
SGS+ufWhdHHSg+ymJ+IkFvWdURzAyI6qOSUr4wH4rHMqnGIEVTJJPz/NicVkGjiYkO8yVcNq4PtO
T3HMElBjG3UHMb6kPtEjViuQ0vhrsoHbQMzgIAbQOctiHghgPkEOD+xuTmw1cIT/rlH8Ak5a7mlj
6PY+d1eIfkklqqC2u7t6V77JKulRsYySpyfxHjw6sEP87Lv6AP4c8Jzgz4RFwEoh+EP/4FC1phx3
Ds3rOgXLCJdckwO7RrzRuaGfm6nZQITSKlQVvrPWRDMiEcFVkJThCc8trSziTS5qiEl64oHW4gxL
cfYDvsUWSBqiouDL8Pk0y4N0gjePbRD8mMSI3EV1mhZLrktyFY6tsIfUBZ2Z3KmLJmvupSca00cI
wkNXvZFLBwSev6nq3M/lU1qBBHhlz5vCLnFP/i+llZNhMBb9H0nn2aSoEoXhX0QVQdJXlaQYRx31
i+WMIyAgksOvvw97q7Zu2J1VaJru0286QI0uCHjRrmrS09cYl7YcvtYfV1iEq/6H3qn5Jt7w6RTk
GGPYvR9hbPH61F/1xFUw0/6hxZzdVq5aIRcvF3RSs8oDsjTect3Ll3gzKN9QI3oJoRKzbvW63pYI
tBbKwrBhMrR975YuhgFqfI51tx/a7DzgE5iVK6D9x3t210Oi+JRjvSTfBLkK6lvlEs/vGmc1iNJ9
cmTOnygvaHg9jbZMmNAhs3DOVPfZ/DbIpt4CZnPqhj9iSQ5A1FNh+7aQa5KvJS65PiaAzZtlQrXF
R/BNsiGBIbz05tBsnXI+/tdvveooNLDHXXUkUbKjgBTvFiPffIIlBAHOvOJZ7InY2ZGta8cXyUSd
xjUxcWguUF0+HM9teZb8kMdmoSdVyPaiarRkNkvXsIroWMnz+BR6dbpsiJJUnFi/yJ9v+bYMwov0
3o+MccNZ/FTf5iOjQRMadqhkF8LU4Md0IJIF2BmWPyIGyMYKpiwp8cQLvsjVeS+oFGlD7giP4Ifn
sUDyx/trgtF8YYNyPw6iPRakaPZUgZ93RFyglrJu9PleIbioj8IPi0MGm/c7uAZ1Pa4H1c/W6tdz
Eh94lcnEgqlLVxz/sCHythK91DuZbNWRnUYXXgLEzjd6rpdfEkp25P9/mr7o5HOubbiKCMtWjd5w
ruBqPL+AdXhBiGEiVngzXBDFakcg1ru5SWhE4ZgesWAvrKAQFA5JLQii3y2RjDqgBA9ZdVVAf+D1
Xypt1akPzQ5+WQzhxrYA6aPFLUOo1+zzG06RkMX6EC4/63wELUijO7L/t3A14Ra6oK0XTeLWTDMV
E458zTbyz5gVDl0/Ch5gJgzTQxyY565076TVcAKtR0MdpuNSLRoLBNqiG2ySdsd4s8lCeOTb8a33
VZL2UVVjIXHVvbB/sZ8RXe6Rb0z7QbKComlF5r/fbt6je3NUTXP4U9w3YT/2jX2XMm42Jm3ZVMoR
CHGO8w4LE2LR9WeJkT15cix9P1ncjoFT/wX9ql7xEEdAmFanRM2Bn7PpT5vxNMdgjwCDcCpb+FIa
8CjrD1QepypAMjxH7PdkkR8xG2AvwNDBBHAQc6/ZDYF/Yl9amohRNnzaInLk3336sV8IRmbSvvvG
nmNplKu8MtvugNLsXK61e+0Ef8VmH56w+hN7SPa41aNN/H6dWW+n4GnbbKeMwp6MPf1JoNPVRMAo
O9RSaDfRpi+L0W8KE0HHMp4zW969W6x53yY+yWwRUA78mbDNcwcedLLkaDJmQdxoY1Vx1+Fdudeb
Yk1X6QuadQMx1hwqg1Eelw2Kvs9fuSmOxJf/pHbnDKQh0Gt5Wf9oPZm0LEP1Vqp9pfj9MBeIb6Gp
HCyniK3UhuDt3RdeJv2slvPoTaPily+USBABFVq/YTe/wGGV9PQpv+BQkXUvbvuGctWtPdGOdBe+
XlkAIxjLgg5MlKbfFJ7xN9d2jObNrjy0dp2TLqBYk29IasInF+jKBAGdUnCgOyK/MZPnvTAzlvfX
nZTpdWhRl6MAJnNy3yyZaxyCshWnM2XNEX410DaOmvKAtxD6ubY174Pi/KcnRhLH3AZ92Ouz4Bx/
AyBE14JaBbp7grclJBcGHbmykQGr1LmuOoP7pmK7KkxOvKnM046QTRSJIRkZOQU3eRR4461GdTPK
OMJnhHVMysNnPLZ8iIpKZ9KvTI3HqZMyWvUyxKBuD0Dsi0eTotjJaUKInedjjUiERTxajllFZ16/
ccfOwo3EvoaLcypwFvideDmafN0yEXZ+5LvEUSaLkVDaFZk57MnqRiUAHJSod5jjr8fgsdzdCBED
0aF732Q75uU0X4HV43aPN7x8BGB+7AzW7xjosz6b9eq82hZfycOAurjSu53b49pxP6Mfi2Y5H0Ct
hKxkQDpNUAPSadIrEdbRPEQsjz94QfrQi6GdCIVj0dq9ObHPEvC234avehiOtquVXUSkB+iXvMvX
t1Pnt5iEY3+COelZvrz4+YIutLQ/6AyrvrzBIymufXCO9zMcVgl2qtbRvAliP37gV3+WdK3I7SGz
Ys3/KBuxBZ97go/payxKEtp9Nhh1BYnGat9Y5ecYaguptt9LaY9Vs8XTY1wMZX1j0uF5ftmVlzsY
r+F3Qn0joZyu7Ihs0t48fw74GJJ+GVFKG0vj9DnATZR/+d7Mpgq4Tj4VvWJZU0y7wHVYUgMIBQuL
P6e0aFf0fibbySYNni2nclrNsaNmnopeZMUfGCTo0aeTg2nrSYwuzimVlgPs6MOCrw9F+1V5Edb8
8leEXyCnFSoVjWvj4Pf7xdpddk4No1HCKXFAJQ4W7Jw00r9X5mZ/yk/aOzxxVbK6CpcLyRDsF6R1
7Pp8WpHGQQM9alYkcKCCZCWGPskZ8kmEQcYRB9gDVLpnYhfbhnUeDpisAOTJqi2gqLy8Cy5oRo7f
rtkX1xokzwq+4g17WeGy+U4o8HgVJ0cJZDwB8FvxOtWxJY/ae6dF2RHZ9ZEO2uVV/YmOpY2SMoxI
bZrV8jh25SrbCRW4DNTRB8wj2Q+mO4lWbeoqwbJdJ2Dwy2wf4tJaVF/1mqlXPFRY7sS1ISuTrSnj
RppiZRShdhFa14GtAzVxO3QD4vTOigwyTuHLIyM64Nix6rVe9fNpHuCAQbRUQ1tYZ71TUIIafpqs
K/SHaMUKKkhAQhw642CS4cxryNaI2hNGaLxpfkik8YC2bkxPooUq+JiFTU6xww0zJt83+A2W/Bxx
i/KRlwiqFyFG675+I3BhdnAanILQEwhrHsQa0dGUnAMedmRpGIdSzlQIUxp7hFrwltPxExbMetXr
RFvVfwYFOgtdh7o11BwB+Q/8Kw2iyqVeb99fYEnvjUkNOXE1wx+XjHxhfud8IC2B8LBAwSNoWwAV
1vkYBtJ85ZypN2PML2sq6tHcT4mtyLV5dkPScBXA/O7iytjyqfyp7NVvS4cwAVoGLtZBr50MOyPF
J/3PiQV+DrRkhEjbSto+Q4LNifDKeGXHFl1duWzpjA21F05D48qGnB6ZwwvupYTDCiGrgQGQKk6H
bxFGD7qdrqs1UTEXxgJorfl4FfGm1eb1mVc/UrKrgDvpBPrCS/N4sb9rjkdGCnfLAvomz3HiUpLQ
hwNiJzu/vlgj89ZjaxCE2SEofFa9jnXJ2Mq0TM+3xJW1pxqf++HtR9r0Rjc8X+MVIBiBeIV5dgzP
3TI93qhsDYtN2lw2NL4jNJ4qmy1a8T8EzIPh86qMNogZ60xCpgDiOuDrcflfSuTwQNmYVrkvULsE
ttERfjsrSJkgNoCVql5LvJjsGUbm16+tMcE9tWGr4ARAyk2y47ejcMHGg+0CURihDzAPNtPHyH2e
QCBv+CIBies2OKkZ/dCuXoNILJ6j15FclT2V1k7QRt6meqhgAH5PYPc40yvwjBwz5w+IFxEQVCKb
EOsLXQ0n5PLlbiu5GuG4bHMQ6hZ89aq9x+X0dWn3tGYTWDL3+Vryi8PnovrqkodMpxNPZ3QJpAN+
fpilFd/f1SKWHNq+wWljhyc9NnaFzlboSCNQ5aubsUVKAd2pd49yVN8ug0VqWBJ/TfTetaM3+fSp
lfFCry8Sez8oF6gpBZhEmQW3SB6FPFUwVp9kHAVIJ35l6kwcgTQbIylZxcky08+V/yJbHSomAkCZ
EjXHw075YwaCmharQjPNTxM4JRYTFTcHl/PTUnBd5HtBAOiyX02OOkjMvb3Xa+7Wz/YRydtoYqg4
mQKTsQOAdvtu5UNj3mWQgjT+qhdvggD1r6zjTI46juV52IbmXYJo6acK1sm5pLn0POyE6zs6Cspe
y7ZG6rSoHXFjTIJVGb3tOln0dxRTAO6kX/y2iT0msvOLL5wCYL/tG2ZqQKqvNyraehPES63lrOWm
jhj8lccJdbxpv97nFyvOjvclZYWgXMbwike7c417kG5lfftGGjYsCyJmUuboXL43IUguAsUdm8Qr
dKKWI+gihp4F5KA1JV6fkkiYaYXyBSKCSol3gvBslNl+n1nNQUqvqrYXW+7XidBFV4tEORUkEzL5
UEj+flCk7tn9Cr/iU9R9v4DOzOc97p/c1psvPffoLXSzbhHFp9djEqGzevQtayRhkJKN5vlNG2A3
J7uQExg1tP/5DbD7ATKqqLOSuXqz0SKEPF1WNMGPsYt8dgL9H6hM3oGjBtaNWdLhCIqvA0K8oSbV
X/3VsaFMqn0gH96GU9xAtGhcAVDLvFnRDmidn/WJDSUEOXrSEQ89ik2yMY/DUzrlZGTQky92TSq1
3hGutelk4GIYcukNKkMD9awRMhoRjo+f34Hg8/RCVsSnPqRkGQE61W7b/6itU5zfvb3sAOhwH2m+
qfo5TlX9y0QTQvlV7ev2GNT7hAEvdoX6kOWFQFLEDevK3FiJhZ1Ji37w0tKn42XCjU9f+hEt+WvY
ot2IVFvEORXToZPWzoAp6LBSSkDhRJINm6NaOsx5gl7nkYbGkhKDHWRlHF6n4spRtLM6iSl9SZiU
/a7jFEoxwjlMjMaj7rytTjlg90vaTqQV0qMPugr8VxX6Yoe1geoyTl3jWeL5HWwWbeTux5t5zngP
TfhWOHb4TxTHYzqq9f4sc5bWl12/LgUGk2n4lDfVCVypW+Gp1X5LD/ydiEEPr/u/vCwt5LBts4VL
E6+Ol41os4FJPG9OMFj3A4cTW/KepQSbhmMBVutreWYsWFZJrOWAny3fic9aHiKVGBcDUSAZvifh
//Q6syAm8z17YDw/ZAEtFr8LpNX7mtXEinchHeOOheYo+C3aY/1Hd7zCIENG51BxacbKm2ok2QWL
G4AhaiVUF8Hosc9oE+9QSL0IxhT3UrOu0HTSQCBfxbgKUB96JNfKc/AuCxNIiw51Hq0q6ZhGq4R0
Psmjsab6x3nMyCyCRxO/sl8eHZWsDrlLLFBlA2dQPi8Ab8OUMoTWgSQc2SLadMSOxB5AhAooChF4
gBjuFFd16c3sGltzQEpBehKBfJRsVgtmC7UPb4i0/jOHZSSIFzjzH8nKnP+MOzNmvik118+NIALa
HVkyXSYrX15IvzmLZ0JbnQCskmSsOQpAWgYYTvuk5SfZ2Dcf+nA9IQ4ZSM4mM+ZA5BbIn7l4r/VF
7ElODitPryLzqTzB6876wkKUdkroxlXMQx7CoUe9kJWuym7YL/F7VFCzshOkqLadOLXVcBVxdpYc
JFKTw2tDL4jFexM7xgaoxVEWpETzKcgG2bUHhDRU3z5+kTehHhN/Eiz1zxPNPLYZ5e18aj8UN3l8
HD7bNLmCncDf4HMMJU8nrCha3YJlOXw13RxSRCF15kVpx/lNWE1kQmitPuIAfZAJJloBHavtnEtU
syUNt0D8OP0THoZZjFg9fqH6INMIiB9RI5f3PrEZ7NsD6sFsVEcOqDE2k19aOCEAlacCqxLw3wMI
Eaed+JvSSKY9a7Q6wKn8xTqS+RK8HZg10onoUj4CVCZoNFmgCPFL59C1YBf4zzAKIDsl6ZgvSrhp
/Hv7lLWfnmm4yShct8BOH7xIJtlioxqV6zSvECGTM28v4uBKsAhLhMsj3WsGbjqSDPRYIcZlGN35
gJXQEPgETfz66DdEJiYSTRcCuSlOLxhFzqmA6nxivxG/jM3nDojGb+A+7e7GOd7q+vwtejQt6Wln
2IO3IF4wnwiUWZ65B4mOPOTHkWs32EBgleiCqQwfjha2SqfqbbbSf9JVQwdvW3mWWAUVHxMEQtxP
ewTqwqoYIKlsZjmyEmUWwOClM75MIPekGQcAIWh3RzIRc46iGTgYp/9+5h4s0CMaR3eOfa95IkYB
OmPbHk4ftBVEeEYzNoQyHNMck3xGglKIe/C73wSHZC+tbsvhBJPCYnHnpMU8IFWte3kYXE369QQO
/cjAg/WV5ovb9PghYvH7dlFI55tcWMZhbH1jwTmgXKf7YHnzQrb6H5aRYf854UUmeAkRXj/nnVd2
oO2b+BDuwzVT/z6MQRdotuECwAWB5OlnRqhE7X8WcDIHZs6bcztLBEqiJ8PNL24TRwljRSolg0Oq
ANZIhFcSto6chX7E4rhL8FP+AzcJKV1PehvxSHJmAbM5nMPg34AcjRlaCUBZ27zGtNaFTXvmj1G0
GY35BAwcV5MTbAnZhbwUrJ1TfzTX4CluABUz7XY3g9XYwol2oonNSKbw/Yz85fMDEiVvMDi+N1qF
WRKwdPz2oHSrWqdR1eDg2l+jVEBPS5qYfR+sZ2AvaBSF0I+6S1i8aWBGRDchACgebGzaztjyUPVg
RKjCOFx+m4vPXXXAYhDSlfOCDnQ1StZNuGucHLsppJdbENeC+HOJZAxgG1X3a18goigWA2/NkxgG
xonWdDOJTWFF6pLLu7A0vGpJtJMVOWOyB/E4TuvqW7qTQhCOKVGql/6IS/U03Nt/yaClzb0vUged
hjW2DfCn1mV9uR9J3G3J7Q2+ir+BdQgYx1mKP/SDXIxRIjU4GvBweRDZT4pvNoL6RdrZLDTtlEZS
sCd450O3oYVUbuWxBbu/oqOJSzsVJ0LUpV3wv/ijMG0kgPbKlu/agnHCzWHrSK6wqrcfTMa8lawv
7716JyFlPcbwu+0i2hfbEkvBQ3Nq2A+yXG77zwfxT75BkH9FcSfQZHz0Busnnf4pyhhSzsSYgAn8
Ww2ASiZ0HqBbBuj4YDew8KNjfeQ2iZfD2HvD2Gt3CQTKlE1AxAc6CsQlDrKonbo5sXIg3fRpSdF3
sdjJThfs9Pi7bRxZdcHNO7rcyVOmmuzjAMBuMJBLjJ1BhyzzsA+axEzotkgFvS4faPhNUpArf6L/
KAt4XwTt2Bdklgi+oqEvhBOSLo6IAyAfiQot3ocNQEpqo8mEi0TaeCelErNFso+DNdO8u7eirXcu
8TeLVqZFYSqtWbaBJc0zPV66zKHc6g+1YmW0nKWC5/2izrwvRk62wV3n8TZillJ2pMd/EH+li4GW
SpKHy2JAuoNGWUqcqvEzac0OhfkJMAe2Wuu2XDi321DPV3Zw81BIIubXn+teXCeAYwmwcJe4SvaE
nc5DAjx2SbiqYhdA4ZUi3xkN9+yJpFDeiM1JZxUpKhwn6Ui3FggPNEbXBn6BD6L9dM7udUMS+4tH
g2VHBUsAci3UAzS4SjRwMQsiyNujfqrGrAyEHe6aEopHj+lBaX6aexlZyP/NzuP3XgAX1aoNQI2Q
gqM7SuljgNmA3nOCE+nQp5aCdxX2kooCjuufitykgwydwAoS3Rc9NaGJnc9OsAFiK9JmGhE3VD3A
tmDIJeLZXZKs+V9UIKT0oQdUEDkci/L4QYxFT8IYC4u0N4VT8/4xwWRXGi5fYyTEEWipJL8ex9pZ
wRpQL6vIbUEGVbizKklmszByTVJoOZhX2shzDjTAwcs0UD81sVPn1ufaC+8ztJIpeXlszG7TL8cI
Ulcw/aa/3AJf0rl3kTUT20JrrAYOtQqEr577Q0jTkD+F7tCicc2rWRe5k+pQkfGh8Yr3toAxg+aS
wuX2U6pe2LkZQ9HSTnch0MBb/+60dQAxlHQut/2GF3kBELe4F5JtET9edEcYHGxWJufCKvtpCSJD
PsEvvZ7HGCsTpPHlQEXqGt/vkTiPCVNtrZiPpPMkzBKpgngc+5VJnkeDnC7q7JyDpyatNWGegTV1
+bJIt3UucbQrF5Gwy/m7OsM96NB4Ce1a5lH9zbuLJrhYhe1GYErgKAWqUZUPM3aZq8cetT79p8Lx
pVzm2l1I1vxMWiw0IoPTHiMOJTPyqlSbqwQw8jwCj6cu9uE0+riZtkHjOSodkq1K33AkKxO3TXdV
QiC2hUhZCDy4F3xzAtgowhRu8GvSrIsrP8coVL3BxvkvdpN0iBcSBzxT3QqzGpMnpi87h3hG0pTO
emt1Dc5vCfQRclSGk/wOIbl02oSwvIJgLD5050U4x+YWo1am6yUHkXaL8dEoHHybOOlMps06eq/C
6Bmj0OipodEIKAH8ccHRGdcgS1d27olNVewyX+TiHNVLZKw+9Fr8Drpt35/e9TXq2xm2Oyl+iM06
Lp0OjM8AeJnwPRon5Y+dSvuP9hVrXt9uZUYwB9nipmIeugrOKQA0gDCSGQ2gI19keZ+9Kf17l7Ho
gyu2K51bQ/ggxheZPkVs87+CKC30DhUiMbteodgV4hKZ09kAjwGGM1xeus3qUg8nUqpHjxyfZagu
K8sAsC8bhGa98HIFDVKuY/wSFwVCiiEztj0WOEk+cx8i2FSAqext+ol8Tha1tJfJpBgrLlx7LUy5
ZiAbDF7z0T6YMdTItlS3qGNbFGYZhQCFmvLZCxGlMz6YZPtuNjHGq5SWuY7ZdidBhBIoC7fuBDsf
ThhJkoGetRpIyKgJ69I1EjH4WdYJ1JWJuODaCHnF/4hrcXDaLzY87mv441lFv/EvZ+8eao+UZu2L
V5i75qfIm/lQIFAzfeayOB/JdxWJBCdzYMDcRVJS7RDP4F9pFBuxotThWN/mJSgSUKOFcijQnYyO
sNpcUmzidkzeJ+MzVztE7wBdSEKw8VkoUGS0EKiigJdaW9DW5YYfbgXWk1F+NF4ivfv4b6D/ZMN7
ODZfGVcavgrxFKZpZFPsdaT9YIGBX+A+BZWGSN89EUAspf8uMJL3iEDk1o4UK8nt27f0R1XKh5fi
nF8pymbVu32brQXLriACQ2fLS4UciI6Xuctj5aLRrRkQX0BHAbZVqmfQHt7nGQZQ+pehAEgVi78y
sGSSDcQrdR1oUh3AD63GEe/GX0W6hhnlu7mWELK53TCefAaGBP42Bkzkcn27Rp3FgIQiBLtTXU3O
3MG8SrBHcypcvkMulXvn/97gbRzw0YkRIPfvAqrc7q755hPD3YU+FtL8fSDoj9FmqLj8Ut/gSSXl
gF8MvqB98ek8IW4Oy+mHHvf/7KZKN7pXb9rG0MhDGa9KgBUiT7OwWNKjX+6pGm2qeDOZJjyflGUz
BPLh4fEQ+LumsmTqjB877Hi+DAmPU0pG5zqGV7bM6sofsgbJQNi7GL6o/uIJwk2jmOyujBjzUgHO
Z2z5Iz6LHax/2QaOkT96PVyZWbSUQ3HANfHPrFggo4vP0ZnipaJWphrp5Rlah3YXnyFmOIcA6PPR
lCAh9kpuHt89hMzY7gTBgY2uiQWZGc1moOjfTAomaGdavDZcXssNmsF39D6M2wYSqhtSzGt85qtJ
TWK1Qe2fIcBD8M4/KqRAGu7De3zmqY/9cI5MFuXYrfrJT1vN1L/+UOwnPp+jE4rMxBhjqkeWnU+i
xMAI2mPUPJB6cwH5enCMMimLHki87W5VwQyzHl6iM+FPeF41u94gt0IuKvoGLgAOUqNZlXpPOpnP
9kClAq5yxpKUHmh4QwN0StNuTt05XFH6cRHpBQcnB3AgdM7nwlrXlwDD+HPBYzFVUBsjTQP+HixO
9j5fICAGZL8lt4ml9UG7+tDRn+mDD6DINU8IzUAVHsEvcVuoZlDa59tmj1QFG3MxikdGsy5Y5ijA
6734giIfb+AiPveH7DEOhD4Lbz6+Ooy/BRImgAMqrvgXldS1u/a0W3pzddRmpFMRJQ0VtW72o301
sLvKNv/GypC7vyNVZIV+E4tsiQdOfeScy5zBlTlCltuZ+HYVpW2x4x3vv4Yr+QhkWnNH5GDGl3LL
0/pqH8h3+H9KS+p6zg7lA63tvydXbiX0l7Wfb7GL9F/ZBTEOB0ViuOjfdAzO7YZnFp2LPQ+CkRqT
H4157ylEK+cX9Y/t9E/200tP7yHeCqbZ7Xvcx395k3lP1Hn2VW9If8BFtaQXlzGumqwQDCHRiOkv
d8vQ5G+72ousxqP8Iokoy/85Z1EzauSXYEfGH93PW6/+in/5rCFyWeF6hBlT/W+4YkdiO2RwGRpO
Czw67m241pvyQRx8MbbKGaWc6ZYDy3DnKTbrGvDnlyKWi+RFZ/Y3e8NY8LJRt9Tj53J62L6W7YFJ
g42X++Z1YAogOx2uYwtDfVxK9D+W8R3q3gn16m7CQs6N3WxWWX4jv6A5wv7M6BXXYmF8Y7NBStzM
NeosBmpcHPJLSP7DV3NlX+9ofjRTwaTXTKyAlwAPTLPm7hjwPwaE4Sf3rlmys2PHwnZf7bneFtP+
bdzteWbcNSelc/1ANEMFydY+jc/Uj9xARwDFMb8wTPwdit7+S/8bbe5n/qZ4EA/jqeNAbu7+taz2
PBDeZeU+di1ntJmprG/jhjlvrkhBuRAN4hM5GEe52qrAYpnGzUIksO01PgbOluox+uUzuAIC1Zno
9QPztnki4o1VhPXkgn0aMBFlgS9RquEWLbf4zMQDn18eaG0X/Xvu6MbgGn5ZTmWfidfcmQIPvvaf
hb9lo7pz+OWT+S1QkVizigU31+x5r6Lf9sH7q9KcEL5vU4hj+MD/yxL3JNLcvT3wrgA2jw+f+2Be
MHqpT5Ick4XjFNY3nAjCU7bzbXtgpWWW1kSXoLDDDD+daE6Jk2aPP52DPH8lv7B6MTe42lKxxuQC
yFGqgmmC0hWTDrKaMW7J46rqB6NWVSdGmoEVS+cGekYxyFShRfaVcWn2AtpO4udjNBAE0KNem4N0
c6Pcbv0YXfayZ1K0sIyzdQSxzU7OEs4vvpGHEyor1gjeejIL8OGL8lhEMo240M9rpdxZEV58EEll
vDLgCfw+84TrYESZDfqdN1M5kUpLpsI8VUZTX49SSrQ5Mlftnv/mnK+FVEfETNjqneKUL+vJGKLL
jjFvDyzdPDKWmt7LtsP7y6z98TwLmktUPdA/5/BoLiAs5awae/yaqNbYgYHrIIoIThb3POHaTCfy
PmGplV01ORDckqU2x3gWPRKbTKgI8Fj4amxV0G2ExN/O72bP//KTyRrsV0G/GVoos7E8AHvfztHl
vQ4uIyIhO8U92AZgAqT8TV/GBTGpHpxvAOwhfU6wLt6HExOVK7mp1qDZXDA4MsgHoEOGEx81aGWN
jQDaOVYy8OGCC2Yz4UxKzy+OZf9gNTo++BLWHR5+NsWAR0d48FtwvszwAtIi4GwIjQE4yHiUkGq6
i0kD1SARfvw1kjTTxAZpfL1B0xKXdYNOi8RCLdjyKSaqHfD3uhHdF2Y/oG4SU9OxyQbB9HzLKGBE
Nkg/Gw/FmbZNTFs8VzFL4mSbVCSszSpbOxaCo2zUTXYyTej/Ce12wNY5JL/Jf2LDRPBUUcbrLn9s
hLMbOXu70M/Sebm4zRBOFmQE0WL7EG+VpzUQHDYH4A1Ya58MxntNJcOyCQVsbokrNRF+/yE7D76o
pA17Ui6VzCYLOpp4OkI/Fgzk5Z95SYgf3X3BG8m4fQoq5j2KozkROUC+hTGzALORiAKsdk/+DUkQ
VAhZp/quezZP/Whs81UEVsmI0BBn8qvSk7BR72YEdkvMFSn3wkLdIUHMzRHDzQJr+MxyRGkcpeDf
yYEEnKfLOsseOzDjxYIKh/+NT0hd95ovDHDOjrZ90Wsd6v8P9z+hDfC48+Bf11B0Cfg31iFwoDzV
C5D4bP5Blfr2+ref/PRI/YByiHKbLDTe0YdGgwlEt9WW0S9nKF8g2WuiARYZHYCQXqQ+6h+4o1ly
GOPjP95gizDF9mrjHf66qXfw9o4/TG3CPOlfLU1/NrFLHz6XpvFzE6B9Ls9yAtbx7/mZJQ+EU0gr
sSeio0eQHwOEEdbyfn/JEK7i5LSeJlMivYeZTW6rhdcAWFOirXa2okvHbMsrpVsN6+r4sUCPs9dD
sQO38QNXsXur8BQbwf+9IZ9imu47P92n+8KjVHMLL9mO/91bCBUUxNbnWuj2MkliBwLwtwN/S9gY
uzfPhQQUOALEAPPOwwszfy+bBf1hRvIxmcf7cBssUT3ke+1UaFZHQ+8xzpuYzZn2ly7qblb/0UYE
4S4xITRkf+ExckFRzOyLZTRnuceoSZnDefrCslTcwe3D9ZhK+NQ27yehxbd8LgcW4Urh/bbhvTTV
c+bTyAbTlIKzIUHThoRxxXvLdJyYY2oyoU0xdLM0L5mpkDKlpTyhqT7c+bZ/INy7LekHNEEit6wv
sW+ukK633meR7MRvullghCA/Kas8gtPQJmAaYB2GVcfaheOFxZDlkSwT85kd4F8SUFk4ER8SjHoV
zgHt0FYja5GFjwIYXBEu/Mlt8etNc1n4DrBBin4INnpKs0KGDqwBgFj52sPIyYRDg0afqHgQ5TJe
fYqC96u5g9iGbBrU0OEcrf5whw4iXJ1/UkoSjYaanyVU/CYz9V1s+8MLd3Azo+tOExzoMkFbAdrp
BAcqWEXyKMLCeXHCFnorvYJKjGpNOsGXRQ/ILyB7ODVlfN9ZsUGt+Z7hzkrM4g6yybbBP1m6yW5R
yl/Y8BzeCtaUs0DmwLAJsJD0VmjAvjzuh6v9HzjuGyerXIimCoAe2yocYjTGAMBpsr5L97d6YHkv
mzPQMYOs0TXS72jkhS8XDh7h8Rs6Zg4izfBz5KDS4VMAftm++KxqT+Uc19yvXa3v+VhZy207BYOO
buRsj8/sHdjsiwTOAvnSY4gxBqPnmwoJHzNyCJwmsI08YvLJqPa7MYimBFa/d3eOMvyseWK7BgHm
ckHyeWiwdzfToUzhvMYX5/wwwH1qgyLXxi/ThtCcGJSZTXVEYv49rNxAbZBZ2UOyOBeplLmvxueW
+V4p/9MqHLkIYmzz33Zs6IiBaMzKqWn4FpSdpj6pESZIBCCcSPiETPgsGefRG2O4Hzbd/A9rj56v
ETmXFAEoyRF4vsDSlZ1cn/XS5qwV47YXN/DBnC4AtiAtX3tmsJQsirtyYtMOUYTEvA7wY7GXwlMD
idPZjdGhgFIQTNh1sWKC9sZ4djCf5ODPO+OsCl8oI7hMEd2haqVQZwIi/udYFfA220BPuenljzjx
CxF7JmmnwrEnYOiAoQIHQU7X6TeoemRJyoLKr/s8RRHdwYa3ZOSh658MG9Kt2En1TxosRfNHJ/vh
tk64434q/wLCEMS0gS2iy/ijgunPR2bOLGhFe2rNn2wy00WX0HWFzp7Vwui+isrPEluhaTliLTpw
UcdILqSXQCtpPL3iJjLGeKPjgCOJqcaE0HDrjZ+SCRuxXiB64KdF1TI/6yC/3Eo3R0baHUdTe0l+
7zwtSbCZvzCLI9/jlY8eaXzkXtJtJMFFwY/NJWmlf7YkBsNFQs7m44xEoZ5AmnhkvMaGy4cTDiHc
LFzYN4oiCBKHQNjXnnR9POvkOxPsxBG6p8raw+gy3jzliT7aQzaTAj3wNZR2sON96VIdjWRtczRX
VX1PcGnhCDOJ+sxPoXFOUUL/i/EjGinogHNGjnzMetUA4IHzf3HiiAK61mVNqrcxQ8+ATF/uvsfm
8e9sSVQsfftkhIbkJdf5SklZBWO36o4UaWF7h+LOA0ekloo9MnG1ggyFTWkeX2/6XTKtqUNFrCp+
uiU9CXkCZsBh/78bkFdctOioGpItY8NInjho8jpTaBH+x+xNeX4sEVClc/UpCrhBcGowLWD0qQ6p
F3MGkhn02mNPy0s3Vfz4cxmIOyF+/7Pt2V4NL/4QqMefjWzsZxQi6NioKxnNHN3CIC3mcmqzIiLm
6ESP9TMgH5rHi5Tn5aXRnqRqJdjJ/VKl6BQWH0zVEgqMAlkJ8gq2Bz0/QUYTFVCXLhSF8QvRB9eG
pCEuaV057dpjuGahp9O4T/YYzkwigcfXEPM+/gno+XpBWucgrmC0+FyqS8h8PXbHARS36zbffe7N
PYUXZqPp3GJpjHM8NX4+FPmUaPS2Yf9mkuLNEiiNujkaDxMNi/GTll4lfJex/1YuRAprtw3bzXsN
XMTEqYljYBBB+ZbysB5g3JJvfSDrhsFF1mR99GUcH5P6RyLZpHbQfhBKJYnei4TQFOsrw3sbCCEx
epvOTdBNz8sHDSGqvX+aDqY3j+991/5locCJ3dlWR1aefdMYiNGfFXdA63+Ckxo33JxCO6T253Uk
jR+8fMHuqmNtuX1RdvNLYBxAv/mCkvAwhCbF0/hCy0rqBJ35DswLFDpr/pfbjw/NCSnGSFWPkcUo
yfibRGm32h5ult82oj1ZlKwtA7teONfOuY/4IaDkLkfdY156bemOkjqa1THrGMGYaE+gijHlAgkG
ZxHDRGvmc5FU47CPHEqkbEk5EB+S0+c/mu5rN7FkCwPwEyGRwy05B2MM5gbZmJxzePrzVY+OptXj
tg3sXbvCCn/42v8kkNyiVYAMkJT4aPG5/9o1k9P4yC4UHwmwDRChllXA1Yi0t9s6Phwt4bmY5kAa
PDv1Sd4ueJUpzC2QP+qwIUeYY7kIOOjP8uMcIvntx/3LJdsFDDCAgoA9rChxtlQjV3GzbtPFmNuC
qse5eDauWdLnUgD3s4wzdwyHz/3rwAH1UrW0woPjOAOkhrPddoH+QKGQwWCImJxuGMVkLXhi0fPt
j6uNPxvmpp6rZNC735ykN+LOrYVg40U1t6Av7PrcdOANn0M25fs+y5MzqsnRpIPUyy1VLDZaQx9h
PtJevxWMtLeHt3jPDasNBveDsNa/l3gIpvCrzxnOQzTpdHYTDDio4l+CBIn3MSyms9s3zbiRfuC/
+ZaPfknXgIVcqI9ffrjTScdwLLrpkScOTeTbnr4P8nBdsEdhhHyMh/dvVtuj3GJKB8UV2ayMfOJ7
8Wdnyo6yI9JvRhYCQTwJGgDS5DS8fnmxOwQOksZuUqUnArSHJq10mfR6pj70v8tbxvTDCuH5vyDO
qG0XDR3Qp9elR86E5MijhhJyqEhDF12ZeG5uT0nN8Vu06zMBjaA0m4hWfVd6bhLEAhzGIl5KQtrb
j8vnOUgGIF+QK89O3bX1cP4xYcR71IPcN8yTwTawBtBIWHWG1EzwUHy8G3fR1kF4CrqE6YYtyEN2
rJg7nvzOQP5jgdvdLF9DdJ/fU+VkJjycFXTXyEguxSjz91xyKdzcVP3ecl/K9RAhYduDAHshF/Bj
HplLXz0b0ZFfSU+NnlFfdM23NejXT6pnNXkL15iyr2/zmz82AabklzM7erOY7AuG8R3vZaeLP0/U
fWx/wvNPNw7i723e8AJK+czbqywFsT1OzlUIPipushQlBmWEdbYA5WYu4FGOZM653v7HG63+Ds8K
Ze4PjsX/MhTzgrwR2W/ov+n2JyzbL+MSNgrkPPUvJfLe+StNMAkCTXEDGC1UFjKT0mN6Nd2mp3jz
Gp6Vy75+peYueNneA1fslH7z4Hqu6jo/z7dfmV62Ex+5iNjcqncSp8Ot+pj9pRym7Jz0Lb/MF/7o
1+bQmUSof1TCDW1xWvIgmvuvQ5Cx4TljbWvhO8P8eY0i4+vcbxhu17b+ec69p5rKtmzsrUnfPH7h
Uk060dGk79BaxiqZWB3i6TE9G5LCI1OT6vnywb0YDLm5NijlZD8yBg0F2Yo++1ETCbI8UxXH+E5y
KrBxHZmeOz3PX0Lb9pIInKyPBvDy0IhfbBQeg23MfpjOVlQa7hLIQImP5iyWwnEen56/WO+4l/er
c39oLQgJeb919l8SyDO2X8RFPNjLNvdDTI9gb/b+cCp+eSsGqbBMtg48xVvl31XAICpsRIJ9DpJd
dCpNFQPHp7HeyWK8VoI8m43g0tw5Xai9e3a+yzowrZnx9RiZKumOX02ZUo/G0R6cgrEr0JQ5oz0o
feWzwd6HbI8vk7delkPQXOsJ7qfJFUif18eZieCF17kfLr8Ugc5h1gllqEEaush4kywtwoZb4SCb
41yne4rm+yrEKsdS4lVDWltwvfbhK/WziPKXA7xEqN+7y8XB9JjP+udlmljVvNdlylygtBGoTUrH
eYza8qsQ+doO82c10gd6WRHRH/H6VYj2t5NCauydr+li/I/y0ERwhVULiqwmvSg+/O6WbyPVlsjX
acrEWoiTAjKAtjDeQVcteiVdwLkBvD8AMO9zS2NTx3NMtE45bKr8RqDnnBg/XzVlokMOt46YS8e9
AhsmKhN1JYPw6lwDABJvwQxZxOmMtjMvfMQCyehMSAZSPUZLilDMON0rxSGIyO1P+OVzEMlaCvqf
ZT0cEL7cOH2uns5KiihBlSev7UfRoGXGqXXVpJ6caulnOdgs+QMpqSLZi/ysTIsH6DVWX7LvYT6S
JTPOXZocrvhOmsD1euF5Z5XvaBQeTCnIriL1Ie+6mdS3qdF+Ugpw6U05wcsjlbd++O09boRYy7tM
7Uqly4pCnzKBlZ2ap+kKrAFjGLbz8mJVUTiNaKbtz2VfeuvNhSxrJUHP4xXuEC0SfPqZKeR0Ltts
JVNgeEZJWe1c9uYx3X7uBviR+m7UHS0+W9i5lLJoSxbwW0f3BvppLMCb8qF6l+rRDUs3NxGNu4J5
kYvXALOPh/o9I4BnzatXnI9+p//gCwvp4oaiajUiA/s8TFdCV67mtch4LSwYpPvv3l6FsOqmY71b
jmv7FYqUMNO+SnvS1dH1rOT4+iTH0T8M78u3uUWW3qRxA2TXyNyeqsYlkijnfk5mKqsrAOJe7meP
vQH8bOK9gA0Ky68cnyR1SOg+8l7PMvPCp6TrpT6irR7umkyZ73PHcucuIYuy3D/ECN9QyC++GM8e
S8cUN1Wz/dHdmKhKN9ZdukpkcwKs3+WOrRObK3HA2BEfXdWwza3oS7KUwGXoxD93RBmVJ4OtMhGe
gqrlLUJiu5i0V8ZKLGEN6MLvdA1K9G/HDHTZ3SmymUHZNkWrdzvaTbRy4zj9EQuQe+e+rRymC4Oj
oBK6LOca6ow9lMhF6xFEiJJ/tKnQp4+5Bhd4f1I9l/beBUFZo0HKTAKWIoaeXydq7ngNeHhQ/q3E
sDpvZZfgb66kK0qYnQdVpXSPProy7g3UjQAZQTaC8wVrN0MvVw9o8eFtc/C9BY9P0fdGaeRAdT0g
+E3h54dbv+9qj+/4qpH9Sz7qCbI/eiG4B6yO79XJEfBpiIiKC3AaxGl24zRxRo8ozwjA8he8JpX/
XrJ4sSdMyqZiblvZJT6u+lJYtHTmTkWP5R1VmSmSRAPOvcJZnsO9JuI1l7HzO2ZysrKN5lOrzgn1
QB2m/MYzY8+xNG7ICc8omh9n7dKeP4e3oHyXK0YOyNdlE3rLz/AvBt7g2IPxLy7yK/897b16PX51
WfY0Xl1BAkuTG/OTJPn4xutazP4xPiGXtcEtB79M1FxDzvyXY+5ryXVln6yBZ51/M69idN98YUDE
1LtKJ/7N8GeJKlEqOW12pVzSi+Kr3YOT9PIi4f5Mr7rejJ3IY81bqPzCdsBtT+SjLISRayfF49Vp
ACBYTH1cUX+p1TGQppqpQEaN81BUWA+ieySoImSDia1zKM4vFnUVOKBu6/vCejjoNxiPNyWGRM1P
MsHGTsV238BbzZMin7GoTkq7ESP1zgkuTqpb9eds0QNfcEdd/D0R8SWT3+ts+ZaBbhdkheHyusOh
HMvkXS1wxfb9mzwMsLtRN83nl6lhPaxxGoUQgaFuspiYE7CI71OkhklyyPC9mSU1Ab5x/ZNMZZLd
1bOOpALYwMvsWozee6tIdXvFwfQRNCcDlwoX5Vy4M5qNA22X41S7cL1IumizIkui0OvBM9zi2Kqb
XPJ0VjNP1C3SR7R2ac3F/1wLSvLBYbBmPleAlfdCb/84lBPJSuz18WAhsCxPcIXpmKaC5+/KzQ19
2xtxyjEQye/t8Kn0/mn2bRscT+99+n42PfRi2y6j8Ne/VUTE7G62fmS5YLuxXHE/THOL16J+1J50
Iw18YZ+sLNjHr0eoKEM7Z5PT+PE2iyfyzORNoH2fpsUg92GcvXYdaazMkAuRtKKHM+lm2sdY4Z6o
pjOlaLKY9Fz9AYX+znY9rlSq/jqU47Fy9jse+aAieLyX+dfQEljpokXwUD5Sp8oSsYv9TaSRiyHg
3OknPQj7FJ9DI3N5tJwSO1YFMxpzKfPh2UxxPDZ43whfWKlLcqUz/GOTCs4DurNXeyT7aKqJQ3V/
qCFzZraMAYvLAK9uXX/fSNWzlJlH05SHcWNJWpTSUwwsq+BnsbATjRer6v0zPnjMqEYSM7xRxxpc
Zi508aoTTNwrVee+CZEunxLjwJNaw2ZV0/KU5gR1Pn+LdFPx5mm+keB9xn/QgX3WWsNTJgDnVEJa
R9sC4g0qUhKlQODcfEyILRQnr9L6U6fm3InOTkT0xo/WhtRt/tilkGBYsLBhQTKlx8D8vlJJTH77
/Mwv4j5oxnRHbfb72N2qWQ9iF30cNjUU5z9es2s18UHn7sLcuZmGDJ4Un5MgTmEH1SIzHCeKNgBj
KKdpSKZqjDvGT5YZqGZs49181u79xLE2vn6m4I+JA1LN7NsIEUWLrzYK9WFAs2/4SEs0CpHhu6iP
ZDXHDso1xV1ICPN2nnpcb2uAXB2xbaTrILiXQrJrT0+hfhHqTDToNXDuYXjMcuN33z+0b2OT8Yhj
mX8NKEz17r/2QM96EWs4V1Nt09LyS36vk7XDcXDBbOMQRTNxUbVBvZ7hnyZS7Fej8pcJsLRO8BoY
3YdV9c35Da65sRnQsrQppOsbaooWyKF5SeZ3cHtgov3bGw289ISBg2yDQOo61eIspv5tTYTjV1Nz
//74CxTvRf46zHaDvGKqsImX0aA9M7cxPo0Txbs0+pMxWCjEBDbwWW1BRrEqrT6uqImAcnS1mVYF
ojtnkKgGdF5JdVNPNFX2IZK+z/10bft1a95qaqBSBwdlLJTHOotI9UIHaVLYDOKPXiQpm/O6Y+d2
CgRZb7kkfQ/YAcBeSt5bGmKPjHOvnYmVrvXcWMeUWlDVVvOEmcLY84DFazmtl2a8lv3Eky8fO67w
2F+NL0Q6LJl99fGshMPGjskm69+OYNOwI+6fTXqh9EXWt9n+WCKRodfKwcpmvouVIxyT2f5868pm
djXL+zhhQVhcJqq0FG2L52t7e5/dnhVUv8WMEbq5ade4U5poLeom+8NUICoJFhfEMEuXGZIDgMfP
9fP5T4ohthF9B9HSI/GFdhSiEFg2P6nwFK09/x6V7M+IGzP8F7dE3aSKYLlw7Zwt0tm2f+dG/n3Q
vxwfBgcaDkFRyJkAXQn2As9dcH8rLIjYIJLpJS37yuFYfv6FMyJsiRw1yixIy1E19HryL/m3a8V+
U7+vwWvsWPyIfm1JWK5KSw3ljSfb3rStswU4zQ+h1OfvpUV0JNE4DI5KuZFtUYlQipkhZ47esaQ6
eajr/dSgYtrmBgKqtlrr2HkOc+VV/UK7/Jfef2fV8kNrk6cIOXL9/b/Lo5D4vVZf3bhmIESE+Dj0
3z9S1WjnMoVmMh/YXbY3M0aQFbDxz2gTcWbZYzpQVZuI3Yvi3uWrtJ3jVNzweuqyXp371aQuRxKQ
ZyGOvt9HYr8rnk/5G4HjXCMZk8Aeio/vyaoSAbNBHXXMpiEjSyLetZSQ5E286jA7Jj1uJHoaaWE2
4YvF9tX9qRLvCkYmDOUP1fSjehvkhtfODdqmlfz2Q+DXgQOEi0gpqXJZfQRgaX4nCB8fv69aXx/X
z1gzpbQXa937mwC5zr++zrV7jfhA7gPXGPvzmReXETHdRgqr3m5G4aSxS9QhDFKMh/RDrcV3XmQ+
TH/tANk6jPI2jasWSMhV5IQHZyex2HVj+yuvIm/zr1wS6f0r7Gfk3SFW1lITTQ+XQQtctbqEC/xh
mpYf+k6b+jUjhH0883QhHTBGYyh6EAMI+qOs1K9FkcBOYA2p9/uOgr/nbf7b3310sHKW1jOD1721
GqwvvEvK6e674oJepO0K/LaXvxGkEUjx4mWgmpWkoqX9fCvEerGxAH3fMJ/j5NTvrcutGAKa4rOa
/s5UDxUQ2iX1ZBem1RZhFbya6TvohyR+tu1EHXdPSCWnXb1Gwhx+fW9497BiVqXaokTmNb0qTmpK
VrYXpU6iOa/2pbCqi831+u/zaDH19aLvfSm+7c/pRqwttqOoevsWNorEZLCVUx1vWB7QeM+/oYbw
hYvnj3RnPY0PbqPD50sdcUsK/No+BS4SbjG5tFiws2HCwfzhXs7K7MjcYcg8LyWqK8X3N8H1M5Q5
ZGumt/uMj7SLL38qrfR5flOc0YPHElhsieyfY3fMpuCfC8Wifok0zvVNN4mVOz5XCFGisEGeXWm2
5Red6HDXnVCKqT3/ed8Rt4vUdOYDxhRmKKsZaXL+pKvxoXZwKVGL4FFRLghcR8AI6MPdN+zePxHu
+KMcm123FS0yk0iBM9LLKNpKwDoochmYLzum6Z8tLyD/acbgq0+9DxTyv4sG87x1J4rjalW0QQqu
M80rKkJ+p5SjwSIEIunI6oxH0zMggt0oePMqFNAXf5MRJ6NZrLsfPdRQOlrxLXbCyONUCCA6E8qy
YUjehJ0BCwfRz5SW+aOZ+sJNig1A1A0/dO6anwMl+m1b3fQwyrTk2GezSshZzbQilFpfn9qstz5Y
hIqlitVxLnjd1FRrV4WI0Eap+jhHSrV6JPDsWbo5OB+F4eNH4udQ2zbIZwehnEBlY70CnJGYnw8N
5RUwks+Qvhd3I9sMS0z1WIXY8n2Q/D1uyq9rc5TuvV6FhcALs6+x62isnhX6sipC1gYR7q/rgMlm
c/VFf4EcZ67GBA51at0j8BpHVcKly3uG3YU9dqzy8L0soTm8kPxQmQpK58bq0H2ZDBCLnktErDlD
9wdN+Nh8gwEkVRMr+56BjDbOBFciVfZ1WXnEQ7hbQMA5w4POjPR4B8oSa2Ululr7rUxzNaf1x2V1
W3qW0uVT7dG5D2Jd/I+iFVXRByzEUUJfBCTVsUvLxlNCIoYmfo4aOsiBFM9dRm52542x6qSrXKsI
8cNVVvqPf3qEwxynLfSMBiSgZwhIma2yqfO0YqcA1TWbZT3pwh13DeEIWF8MdYMUaCRunfSvVchg
ClQOayMg9cuPxmN41GUYJSubqJg9eCGnrw14djtgL9l4tlF9+IhgKJG4Xf5je8Aac5BCw+jrd4x3
/WDjhQmwJscflHbfs2z53aLZ0ACJWn1PRvCifbTDXVfZCaaXWtmpdOrgfD65SZ0rHJpzL+0LW13w
UYQUdUOWzSFeSJzyixFjIhEBLcaheOnr8scD+fR9ioH98qPiBXvqr6hQPX6X423vnuEfGxgt3v1l
INbBZe2V4jXcTA4TAhWkFMtjFuXZHW+sl7Xdd7aquw60jCNA/jT3vR47XDd9Sre+n2xOSFO623Ew
TDiT+OQIMLt0H8VbM1tO5E3pTra8bDvg6ppHjQwjzvOILlHlXmGlWmEzprME49eLD6PByzC/nq2K
NFO8E0Ig3xrrH5IiuL3RZL2Xr3RET93rz7UUK1h9tD/q15ZBjQ65AQF5lsgYjXVi0ZBzdDzYF5iv
DL9ZoNHpGObC6eOY76yKyih/qszZDtsJeMIpKDdTg1eQcDYF4r+ZA3lNuNXH50qhZeZm167AXjw7
0/fKzN80I+6txGBdNR7pZK0Y+caWLaXSjX172Ug2z2MzU44B/0uUZ7RsXNvQEOnCdnwqZ8vRRfN2
GCHBmK/rxmJqlpuSZF7SYQ7cWzF2PtpW4qvPDPeNQLAY2FcHK5He736QW0KI3ziTQ4Lrczce+f6y
NVd46Eyc60FBWU9kGFtVt73zeDEFRX8PUKMWin/D6+zUXwSGBuRvNPTuj71dn1vkf17JPv1cT5Ek
BU8DMme1qX7wt5tG6pdmrvewYZ7bsbm+3+0KQVJITzX6JqM7wdZHOdo/l7Rj7YK6OcreoT9AQQCV
O4CzPC673fPUDlAwzaa/TN2GeC85GyPr+uZRXdRj7ci4+VT3DAVUGdJrlB6RY2Ugc9/VIQscbb2I
Lkt+OSYfhUJ9oREMijhGTuifagfTg4h/cfenzlOJFPUmequvSCPSVfSxK0+a77aCaCnLFvBVi31p
hsV+ko1lidxgE963fOpwfQPz79JkGGpCjiWV6w45/EKkR2x6X48W122dQ6QSOSfLAWFDLzbEOJ90
IZVL2y9tODyGFIX4gVlp8i7HJkGcd7RtrGEzLq46u/6FUo/6f+Ex5A9T4LGFD7CBhFi2XtWDxZo9
8wyNNzae/ap7+0w2F4/K88vOxzs74PQfn7s/6DtG23Njm5nDa0AaQ4I5OMGYNN1kr6FNmJo/armZ
VkkzjDhRmWq2utZY4oH7fDNcKwAasTXzw0zvMkq10p1VbfEZLTtJsfZ1SXvrn3smoBORRCGDIRBO
zdxYH+JeCN1Cg7+onRkt/BOI13oGffhyHq4uVR2Cx6Sl2xeNobuFgvX9VVjpnjVVEuuJX2WUXEkX
uvXUETlUEo3Y8ILpqlJoNFMFyTHpuUVJ8KXcuC2fxsa6sh6KejVmvhzMrvg71NJ6GG6F9OdKMPbs
EVj+VDTsXEsELArJIe2c8kVz75hPBNRFjnSD+Z4urz5v/Ugl0kLPLHM4YI2x6u5/nIA4x0Wiz5Xz
lPZlEcDpZ3Gte9hdgIo2RTr7jj4iiffR9Vp+9PliDblsVbRoJosieTa6lYo8ERxt+pU4CFqVl9q9
km7bbq+VczuyaD3br2a6L/JsgtXhUdSBdYqvX2nsJxB/QK4FpMLmn2p9Ab6oRFVmUsQKhQ/5czaz
7mkce8myBfctAp58+u3UPF1eVylN/YjNPsEAC+u2vXzuWrk1FJaFZTFegzifaxToM16aj6aG+Ooz
q700qapp51raQGMF9/eHiGeg46GgvB2u7qVNa9EjyLgQsTCM+13ey5peBeJAibwdu5WRhKoC2Pgf
nWumIBarOM3zkWbqM1uI5x9FU8DV+CklgnPvghbWyiKzqyCNUeNs+d67GGk6GIqZzro5GVyLZ0oR
E16g59m+latCcxWYIVjcATx+6T/b549/hLOFcGu0DUS4cLvqQgD9548wvCAH4RORL+ztABnLdojT
YGVi9HOPc2SneHXRWg9Fa+RL4rVFvHysEmwpCAUKSyM36QBcR1rw/t1c/VlJ/eydYWGuavAxLmfL
s/ojUV89FnLdlf3cWnlayunANMq2sXTxOdqY8+vmuz9xpO3ruChxAq+4koVH7VTeMrCihFIkWE0r
XX5ev3MXYITci3QoC7hh3h2fMh5IldVn2nqLtHSCieY0MB/AKnq3bGHTvoC54q4vP0AXsmXhTnhd
pisO7EaKdUYrfnirpQZG2EFavNVMLvsdro0b3TWJcbUefP7OLdje/dEJ/88IwEHE2OKHXELxWXj9
hWvGp8JJbSCJptSeBpnZs427c6OxIrhDfYCxTS3K+zpe5qtmDjehIhNfBKkh3dnI1S4+L4v4kRpc
+reufOH78fkfa+aRLECsXjBAAgz5Ga9cE/XYnItSMVdPzWE6F3/OwUucb0ad7Ii9CLoClOZRhGrr
Qjd1ee+6rVNcO1zRIa2ZHaDSEgLIFF/o9e+a17lihKkIRBhJNcyDVFbBqnoa5QbXUgq9v8gYrnz5
jutnlZQ7FTLGl96tl/55NmOQmWXzRyrJCFyQSsO5tmVBfvsUl7QjswW5R3WXfTUy06eUMXcTk4Li
pNzxQ6Id6tOZD7zsnhqb4talRRCMe4ldcNFbls8NFfZJuTKchjqWvDeWKT+rodByoUOy7AQ4O7pD
Gw6iteZziMlDswd7qfekeB4KatZR4if2delmy8L6Yqo7KehVFZ8V+X/3aW2ElSFHmji2MnWnRbZ8
QrHcdRbH2qUv4jy2hLbrGTB1PofaAYa6KDJj/TW9/63PTnZS2L7q6UONzcVxfJ9xeLiaFo+aJMBL
V1ItLu+1RO3Yiv/Gh+IkFmStzS9+06N15dLKnARI0+Kg5at7h8u8FA8X7Z95k4boROEQC+Tngwy7
tZk6hbGZ8JQef89YFWUIzwokfKKw27WkI95omKPK3tnOMl1LEIOruHA7dKwV8ZnUiSWLx1nyIkq/
9PkX1DCO3l9ojgLpzKGZ/vArq8515ogOsgCa2Au6pCH503Ns4XlTiMzqr4Bro0dJXyLNbFug0bh1
7b9wVW+5fEJwdG6FaDLSnbSxUQwFi4EtB3iyEON01lUiwKdz5fRw1ZHIp4fZ4SbTWuERMsojYh/u
4Jm/BwttulBlFu1SHpcoUjNYmWX1EC3GBoFKGDwLHRVQAYVj6zhTBtjWN8smzvV+zDPeu/hWXBhZ
2UlkKFG0WHX9Y6z/l5Uk8/vxSuCt5dlTJYgLexD1O4B93dU3s+jmpPOaOtWb6aCmUmNv5y4d+/Fl
Je6jwvsXjPEyv+mk5ZNDAhrvP3oey3dF1qR1g0LfPrZvny+nZq7+sikEXpdF0rHXJ39NCfbMXn89
oIPhaxVXuTJuj6v7SKUK7++w0a9bXExMpkeZRF9t+QEMtm+HyXrpMyJ3qoTnml9zcglP1/EQuPYm
veQiPGUEaNvppJCrptvpNjeBOtZfeFjpzn2es13HWufWecYnaz3elMOJdSrfmgBkud57TpMMc8MK
PDSBA+s3Kzxzb+IXR5xOPCgtp1st2dyL3HwkhZVF1yttODhM7jhag2qj1QJpCXcGMP7ngKXbZGM9
/T06qdni6T7iYP3GsniE3BP89MivPZqXSVDuIBfBstDbh6UovTNSZD9Q2n/X5q97j1AwN6GXpWQj
1orlShY3zgDe3JdU60vot5AKMs/adKU/Yf9VodlX2YyB+RuUQ+Ni7yIdYal48oLQd3/1kemAXxUZ
uo2NbRi5VJcothwl1uJG0CW6Ud2Ozc94w+0L2XHhGCN6wOLNhgdvI7jPor8hzRknf8+SbyzQr2f7
kq5HuteZWwgFKzknq0QfFP+1VI9pyWUwdK9PRjnF5H7a7sBI2tpnhsDOp/QcxxRyi+vqSxqppyEk
Ezd3cGCvLYrKmboBytw6q/5C7pmm7B+S+HsrPTRq0VxPGksqPfKoJRXLU3eTPLIMYiYv14HQqu44
zZrA2TIfmcQXrLwq1j/+drxBKMYWpYpU+bd04792LnPfZKPFWEg31Ahm2zqPSdOwpFYHynGsvtXp
yqlH1WR2Ka6BScctG/LJky3gXwEjpPMye39TWiiH0oDPVL4T1GNFrNRLL8UIkb0uyscNtlxwfamt
q1HLjdmOkPUX2UftoUHerbn4iwWFM864L4zPxbmeGDiY5RT/XNSYnaDXeUxvEQ3TQcj8PyRJdGYq
Q9myuRiI8se2ozUxF9XDggOSws5m5q9m4svKdRSTGVM6D9qAO8TucXTZvgbTvzAnJk6X3n22H7vF
+K/Reg8kz9nyavpwTihIKrN5E+lI1KZ9YfNcPI9dHCWWxEA6jrSN6MwVUCnCFKW17zcmkcCrpsXw
HqsGKk0+W9Ll8W7qmQfC8AhbFtvVlwQKhCm7KTaqUOP26dOwVJwPMaZBSPl/r2YEOlc5sJvrXUuT
6nkJQMdnq7jpup1wJEblL0KapnwU58FInbqpH0UTmBldq+nxY/cnYWUQIkB3A4/PhcrWP6IrVDtr
iPLlb/OtaGgUrZKJc+FOdU7Xp6l45cex1sJs1+1v3Z+lN7UqEavJxpnvhL66d1JluutWpBuiZod0
lBm501nW/Zf7QuAmopAIBB7jkwuRcOtWlyNWN6NJ43Cr7r6f0uicML7o78DCl23QR1MIDfIM9mA3
ZEIlm2i/NEwK9+a5mMjj4HSYMSUbduPVFC1du6NLqNySRUb2SHKlV/BLWP3hmMCw1dcCnM1oXz/K
RdVfnu2QUWya/2IsUdVaEMaZVPxDoLBqLRYxuxurDmUTG0nUJ+9ZwoQQjStMR+jU4iAZ/pfOOdco
3gYNuRBoe68nLlbPTqrW6V90J7PlA1KVSM9gnGjkKwc3YN4eo1wvTegecFgKY8sWAwKNgmFOr/vA
b1vGqpuu/z/nAfHaXP3tAv8bGLL1mq7bGzP5y4MNkWYgrimjte2+TRFbsgu008WCq7KSKIRQlRYA
c3BLbt8KR5fHqQrQzbaTicp5W4AQgqAE60VBEzDlqstxVAYH8Wb7aMcbqqyK22dxt+OS+v6m7OAX
mlPcq04aKF46W4D8jMX+4ZiXJVKNEovdpokPi+mbqbvjVfNav0xvU5BHbnp9BREQyHuwEqEMdswU
X1NfPqYVwM9NGZ4LGBtGbg7oznbD1G4fZpF1IdeOfgtCFy0dks1s3ReDkmxlC9mDTYi0Y7FSEr30
L/oN2ZH8dOQYhBVcSX/VFDpWd2GjM+P7IdXJ6czKi4SHSqTCLOg4AYEbndncbFEiQ3FUYiZgoaai
oj7djMzmII+gWtVSRjw9yjZEu6ECvuy6Zb88zo7mhfc0zD07MInUWOE8S/9uOrbX8HnF6O9Vn7O1
HYsBkpPi6Vg8txyFdlf1xhaq+kSD4Y9+meVw+t5N8erptfTOPYGdvelii36UfO6qszlar+mDGqOj
wz9UaWxram9ugCwYi6/wQfdXj9iMskxFHRuycBxEEBweAA9WGVn7Kjc2RniAq7B3LUU8r1HJe1fO
PVHfWyOJD07t1Fc/S/7Gf5Xfzy2RoFE8IcwFkR7iPufWJkTZDZXcs9Q4DBrBPsx8LH+f+uqvpqq9
iRkJkHSNNIsgyGvug/O2Il6OEvNSmVTHm1Fk6T9IV5el2Kupn73/Kbgs+IOOF7eG+kJjO16sy8cx
gzTKWaTUhpGUtFvwWhR27v0PwX7EtroRqynQt9A2TH1aDv1M13PxjfG+fh9TW8p92VbijbiHfeqz
m/8OGSp2zmSk8QD4Ro08BDzNy+elu+LHJzGorlonOdK9HvZkTCF7Xaae8DLSemweWiktmCWhzAqF
nhbHHUazQUkyrEIURZZtsZYt79ia7Ku5LuuySSHSXDvEO8jf0V9LzVTwZTibXkIQRYaQDrxAQfqB
7y5VCocmJ5Xv8weJCze76GhX4HT+U4xYdOLRwqJjIrOFkTo+G/8P6mRWVBHxV9FDSJhW9aOurVtn
DYKrvqD2X3406c4MIj1qBdXTtw6ZHdB1QF41zLuFE5HiR4t7uzh9Mb3P5Amyl6ZBaa+16MlphOtP
89UjA3GsZrcta8q3b+o8l3hJREVUx7TLQlEVPbl0Izu8aCT2Mun2cawRIAQT0twHNl6b1b8adnp4
EddG6i5ZqUWAm4XhrqEvr6Z9WoFwbnUV0G4Cq0lxUCIon1lXidtEzEa2ziODnVPzCvGHWQU4GTNW
+/pbQUn7OiRouS+HhlLPWCK30ZHvkD8xxMcgb/Fshxw/90+szppxVof915AqVW6rp7IDs5D4tHl0
mYJVsGvsulIOZ0jXNfp1hdGzWIPui9EJ2+Xt7/GpfFd//ugsdEz6Qx8MtGffEQv/ykePPYqAtA/5
sAzfUuIOiR87gOfZDrSwcEC9gt5DpL7rvgBXRtdt/T3nQmbO/Xta9gIlFxJEvevHtY2MicyE7ePc
saFS7p0TmOi+5xgKkXPZHl1Exx5smmcwZj8SehbufGgXA0fEWHGgef7wALoZBGvkxvyiH/+VaNRC
qlFSslXpQ99qBUIDeHsr+RiCYzsdV5+LFOIg2hTyCbZJSiqKI46uhS4xt+EDhCtinQMgPD1VW+np
iqsKLn/u80kf5cwxG47o3KsW7cc/oSeCuR1hb0qhv69vehhI5KEcwCG4alu3D4gdwClnp2DEaYs9
zkSZrPtmr49M1zmuNdwIsYU+UpCNKIU6VK4NFM8uuRgys5tfuCh5dm5zL2v/qxbkqvvmsznpvea3
0q0urQuZ8dFRFJoh1bXU4xYqc+FP/ZvIezE+VZ2LjFnB76snSkLCFpcpcKh6x9BEevSOo8ls2UpK
w7u7znkshI/pA+mewUyKVXddaVZ8BNi6LrB01H3K1XUAbYe5+u2TqkP30LgqLzLGORayg+2j7lxs
viEVhwnq/Uq2+ctwOSMypz2d2Rf8O3It+tss6iuogfgwrQFp6+zrpNQYkdH9xRKxbh6dULqzq/sB
GaZzywLt2CWcFpi4MyJmihXiK+sxri7u0lB8cGLj0+d8mbG2FXX9rBn220l7kaycaBzB0O79y243
W6AW5bPsemcTIOK2Do8ijTC5SPlAEtS5FtfN+/dmmFZ1VKY4yo/OrdOxPj+m2pdN59SPtW5dwV4C
YTqGAYnYpU7ztUiopAhjg6TPtZX8DYnTb2xZV/kbhAWlgKHp/+g/W/fxZHjuuZk7XbbWwuYzE9Ek
G2oZ9Dj7ajbZYfrX6XfupQbXj9X39YcmVluofWu+mjF1OkYxSsG1KPe7fLy2a2KBPppKDkXNDfd9
/VgPtrPizqal5HLrCwCSv0oaNumPG3MQOqji4EVfahxOa8lYK9nQYj73tP83o8zPbpqQk0UohD55
Cqe4wkHmUvYryFvJNIo0QrVkWVWriv8Spc2G55FsroVV0+P4vKwnf4UhYfMUesAzZaRE+dVvIp9s
J3NF5VyFndDw3LIxEo1EQiFjFYIewc95dg29wRSnTICFfXv/Y7FiayBzcX/oKmCEWkooukS6Glee
EWzaWtlXGBPNV6mawNA6iZel+0Ninw5KjslfvU9nU7Kx6Oydc7pIx/J5JqAUGG2O1cSrEv9dhAaR
k9rxoV9pzIQ3qgXqf30N08MJ4ztc1WR46ad/1WnskE7EfX0y3JnExOI+ZBi3/qEvMkKMGDw6eoke
BRNtN5/QRCOyptP/PjbI+GBpy1dVfGkIP4uHbxqzObITTQcBmfFQgL7/bKvamd2cB5mspmaTez1M
rXGoOm17ji6hzGZSfm/bqlJPIRd81m4qOQpHqOPeERDK6eqHjR0hZOHQp3zv8bmXJzZMkhA+7frO
/F/PM6lhduHuqh07MPoh95BLNcKnqHg7ULn0vjXkJ+XVKDVwfjQDQbl2/CDQAAiU7ezshKAc40sz
lDSUoDkfKTwJdYorRocz9fr+q1nPcfqjI7XoPhxyRVCWN8V8eQmmGL6bLxZ/DCbidhwG4aVHTY1u
01ds+TCNuHSue6T0Mj+PRDHzdfq+dfatWC3dnrTVC+V1ic9cM65X9K01ZGp6vMmGO9TT/nemR41e
T1oPwmJmYhFrMUhqasnq6X8s3VdzIlsSBOBfRATevEI3ILwRQuKFGDm89/z6/Y7uxk7MzpUw3aeP
qcrMyqqT4TR30MKAAO20see28ZUYJV80edGsPJCrifkLT9Pp2FyY/6GDAeLkhQaxWRKqVUSpcmlB
qCV3nVgSl1SIcXwSIEAOIhlhKuRQUuCNoD2BSmL+F7yO3aMWd5ZAGuKrlwGls5sdCBwMcQuAeguL
+MQf7zLc/uR6u/FqaNcc6oJeTT7Kx2qmt8WI7Nu0IlaRmxf+Z5Y1q8MqxOmIITfMR1P6DgTBF1la
4o138mDvub7eB6r89sGnnnXzucPggj/FobL9R6x1+bopS9QB8GEx5t/TX+e3dGvafIyLZOUDVkLO
HzM+Ey0zNU/2IfuYNZ/B/SC4aGgXyiTBDp1nSJ/RDjKcUNMxs6Jl5cFzjJDyGRWUNDwjQo6iM3Ve
F7jBc+hb5CVIXluDSH8DsjWux9ruMdNT4oVkZJrQOCdIRNJjLYxRTaza0tV7MV5a9JSgNpNJYfpG
5wEc9+exj1gIJ289YZSnnPqnkDW4aPw3IG2pYcwBvpaPDq3V63KQ/lq/LdTZdecDAWvpV6Vo/uv5
O/2C3HYS+mVyTCn192+gx/pFpnAcFP7da3QKf+ERDzh1A4H2EifTqnQFAhda8JZKX5YKb+IUlC6H
pvWbAMTwK0oEqDZKIyBEheC2nfjBdfIxJ3usT7tmqcudvkPQIZ4sZ9KNwPMqXL+80Gjo6HAORfOJ
/vn38bX9PX1RrPL9D6e2uHr2bZRe0F1OVQKoukT2CplgC+ajdIwTP6In5m2H8+NQm1n1ktOew54V
vFqMFoas80RjgkFLv9BRaAIUNqAFdAkh2yiABev5z21DJCuE19plcCNtEOGRC0N142lr/uk+6kxo
3pTP5mjxsL5H0LarD3t5AITvH5AgFA3fJkIukWOUaK4UA1WWo1L9VrnF5wi91yLHODVWn9PBsR2g
PN2uO6BMyVYYfqQh7r7xqGrMwiUrE+c9wEsezUZPtOyLt2e93O/lVRQbS1CmFcW7jgqBs7g1XEap
F5iaKgFl1/G06mY/i5/eZXOfMLvurMYhkXw55NDPu2ahmxp6Q/u+qi30eFOaKhFJFsrLkUx+P0qH
M3CLxLojCsziv1wCStummXKIOgAnTtfrz+ZW9ZMzZmKl2yWWKdm8wrWOtfPIIqCF2f+Aw1Y1mO5x
X32ELuLZ8Wkfac687nuFYzkpG/6Z8qxKo38jO5Q8nDZNEO5K2Ko4l5LQQvKkiO7rv+3LUc4M2ofa
x6R3KeftyMmV/iQd0Y941bWDXsZ6lM/OTZ91KzQcsJYW8NT7ijCDA6PSt6NKuYbPSt1epkT3mqv8
lHoqHujO9fSVGYqDgLSit9Wt59/Ssj25CfTHifUjPkJ+2Z1DE3VpsGY0MJ0Z9UxzXozz3Ls0UFGb
q7GuvoV/tyaJCfAxgFhO+qdl+oNMj5NlH9jxWdAJa7gaukfjDda4/tA8ueCLvuakcP6RqBxzXAbK
61y4HR9x/Ams8X4VheF2aykIA5RO7vMHNHtzeLWx+rtn93BtL/Md0IuAwNaMeCKgVLwLjC+WA139
eZ9VmGrzyF43lnfeevbBD4NwnvAnPyWiYHwJRyTX5Ar4XiAQmhz7D96aEIj9xLEsKw4+nucJFAIQ
PHYGnPuZn+LnCc8kZWVH6Dz3VZd8zcymjjv2i+MMtn247sssJ8WxgMBhfuvCcS6vvNb06A2ULx5J
dCB7DKEi1txG9YKYPwkpL8cYGhEAFJBb5VaZ98KKCysDRxYYmmdj2hWB+m4hkqhPkJH+CvheYvC0
FvXXFRT+qQZgjgfeR6C8f4LlLlpCHLZsiO/+qPRl7/o6R0/d4k1n1yl1n1/59qmxy5XPF4hQvdhf
3pvF/l/nNHR8oZvoTttLzL1gxSl5+KRtgKvc+tbqEb+K7n+63HjZyI/TLUL+0WVY+HecBcprCPBy
3OyUEN3q00X1LDZbVoGHwtbiZwomZilaPrqv/4Q4NNYmYl9d9/NIelizuMforxz79IsHfQXv4cz3
hKCoHqqCcrZPLwZals18168DdddHrYk0HY7Zz1kiEjdZ/nKARoj5zSObipdlP+8jP8CisL329zoE
WKCzAIWFUS+OQVGiih0N2CjAnCR1mXjPmNu38H4NdHMaOrPqQpqiY0MM4qw/32PQGgJhuA0pxk3F
1qUZJsTi0pz3N10z6DJrnX98ERDFApg/XoF1doBN13F6z2GUDNL2jjcPhOruVp1xhiajsZagIz92
OzxV27B5z35y/zEafj1Nx9J9WIGZbVT29IgoVxM3eZPCFdKgMjlm7oerNARNFWnXacGVO2Atk+Jn
gNEo8cQ6higEFdKlxbtQShwtQRI8XgepEV9oSsGfPG0riO454QtLP6tImLz23kFIH75JQBGsyWxl
r9/6vCZBE3rgMphKEix/iLmvRHempgYlr6JyDlz5YELGtIp3kqN0943iybA2OwWiJ/EboOVgxhYk
dhxgHot/IVw1ta2nZ7DHEq/+O4onQNcaeQY3FEgDnbF/k0vQVcxhFEUipwY7pBI+g9/GI94fYaoq
UFvF+eBpEWxqK55JJBpYGTFAK/ueBtdl41Z22WK8iBcoSnwn1IBBGSWm48lTKgMpQGz7UeL1Nn40
E1TsDOFOIfIlratzyxkkaUo+Z6fmijhVCSgtBFE9vHhw34+kYeEEFZILI8WMgXW3a4pWhGFOhkV1
173tVWRUZl8Mtv97uGaqrfH8X6p21XKrFJNrt5/XNgQYHG9NJSoiomSws16h30diRyFXaDCyCqq5
xTcsIDrF57B0WWq5APLf408atejtYNro1MIsdYrvS7Lq57DoYA4nPJvYD+Lz7ml47a96j2kbORMa
Q2A2HPwq7+E9XLOEdQSfjW393rfnzaU6My5i2FTkaTsPFDsOAhH1XipEi2/mJ6EJC9kWY4lFa8+y
c7J7V9P9ZEJKV0SdCfRe9vPjEB5A0Rq0zvv2rJpsbkeFnlF39AaAW/JexTuBLoSvYxv736kmGALg
mYdF0Dzu+4OUEItv+iWeHE3L7OZ0zuLzuXop/bqQj+OjnnhTI6/B9DmUeNyU4CjISNTu0F3YVaKN
hwnEjXr4FYVBUBZkQiGBVGfuyC0/xrdApaYlf9iiu8zoj72fFEcgwjltr7CEwP+CfIdTgQwekexC
AFToZTvFzu9vgCUVqdbljhCAEHo9hzkaGG1s/0Rl81dPtrWgvOwma5ImEuRNQKy4XAyE9JvchHZ9
4cRHOso7MOlqP/35zgF/M+WTw6WkU2k5p8j3EVFxkhJDyRrbiXZ37TBzA+go0badoHoEHIF+PRVA
+9xS27oZOGiDUqdYVVE/htEvQf5182bZnGKZFxRM0ucO1UWo9y8DB9N6oQfjGMeSMLiSaj3iTZ3N
kKCYeMe2YOMgFs30SkRzM/epY1qXw5sHHWbMta+vGLIwsB2ZdT1r0G2N8k12ZS/LwYxjN6S1HfCX
fef5jy90i3Gg5BUkVudBaZaWGgoBiMnWTtZSV5UX94BvFpsgPsktMWgz170Ru2Gf4DfHNvRh8ZGI
MuvqKSY9w31eayWxFoaiSQPcTb4p3qgHgdA0VVNc0873M90rn4KRrp6ZJY7yHqnSisF1AXVU5KKl
7CNUcGyUIvweWKw0iiis8e1YOSDrFOdf4oIog10eJGewGyeaJ3loiaFQ5YaJVX03jbQwUcDnJeZX
5qXwIa58XuNvZYQB/b9e4/Uoo2p9Vr8va48xffiKYmTkV6WPwodKa1ILvJSmIFpH45pOGlFqzliG
yMyVnirLNayroD2Y98PSEvgllk1wYTqem/6GxPEAc5YiJwdndbb3QGQ1mQFp3PsXUnunuPBAvKaQ
/cWxnn1Gok3fcWGjK5YVFydcm1+Tf9wqiV01TGwvTEo6nPtOYYiP/elWmao0KcaL4RxBCgQi6ugV
+WbE/6GuNN9ECS5s4qLXq2byqpt3vE0ThsxFYMv2LuDxeIflaD+yyXbn7bvdjNpGkNFP60KNLBPA
dmU3PY1tCOaHFGGjLHVuorwe2VbcbdCYFDuBPFqdm9OOXwrMaX+aoTBghwm51sQrlUKgtY+AzUXX
oOM7CllqHQ9qmq2dQlFCFL41XrdF1vN2wDWl7kDaM337EGJw/oH2dA1JKdIyaWpeFTsnu6ki8lVl
PgHirfmitzzV3K3ye/vcKzGrit9XEpax7PZn258NPf6Zs6NttFSyTDwRnyxXWf+YANhN3GMz+YlR
62Y378t2qbcmOkLNdGGyRKLebTjmYfzhReFBMHEIn0hbVIrWo9upUly9yrKCcsyM7hOnGWrnEFj3
prNEIDDr0J7htBOUrqdzM69McCoBkC44zAKMlv6U3IqxpR6i/fEfKOo//rsVfxN6jbeT9FjWBu9E
F+2ldkP4RHg+IqR5IJZ21Z3YxCNWe4FxEQjJEGRA9x8MS8uGtYhOXR0A8CB+neZ+rBfo5BFgi1An
5smapG7ExPS32WwenEd2QSlGwD9HiqkkWVMK5c/Awtj+AtlZ6rE0/QSgbsLiI3Kvqb14CKwV01kR
+xC5Kt76g5CgSPMfW2uWOYZufKnq5VBbj3au/RxCgIPRgJOiUpaVp5kBRZVt5yoyROnjQ3WV9HUZ
Xv9M1Gdug3fNcP6T1hjKdRWEjA15JZUZzv3csZEnuDFIfv/eXuzYHsw9wUii5/WuT8hhAKHuyVS8
HaHpLmu9lMS2Va3ZzFZVSGr4l5x5g5ytyB2VR4baNjXMs3r61PQ96V3kdkU34fVqQzWOdG+0QB0U
hqlAaGhK0utQolnBpFXTKLNrFbcvZq8HuBjWLZKeXxdm9bD25KP7yNtCuY5fh0+ge7p92m7CXPUu
W03YMf6e2P5W/0vZbR7bW514w5kvs9jmmOuX9w+4CphnyEP4nK7aljxR2bPZKfJn43yJZAGbTd+a
2E507nJ8/MdorYaGYSkqVyOzhxQQZf9B0t7hiiqbob5N+5/7vuXTrj+C6NK8Diswx/Kf0gf2/aEt
lqzvZthIaUNWgOq5VopdJTvVzAzheImmdQoE9A751lZGqSppp9Iri9G5/kv0Gf5Anib3SpZ+XnED
sYPENdHDETjdO2JifMi0r5d2NBvoL+IkEiAsqsv2klY1WkfnXrGf7z9ZTl97j/gW57rXUyxvy/dL
dbZrbdNr8bQ6pYhDIqfQ9FUuI7UMtPiN+F2lSKF7ouKOjwF8CgkvcdMJ/UAo8AM+WeRrCGlZu/y8
D8kjrq4W5aeK2dffG8AlRc68VeqxBqBwIS0Mm7XlnPgWb8TznjaZnSOE+AIr/AviKmlofakhKLvX
YJKbYVLsqTxLw4m56qa3v59K4j6PFGadQhRU5PPeKUaaWBv5xrm33FbnOyXbmqlWS/WSY2hLhagn
YVm0fA5NacR/BA1Spuwn/ZV+HPSBPJL6yxbiGkEbCG55i1qL4cJ5nXk/+nD1VZ1Zkz9S2w4QIhEs
RtCQLzXaLdVTXTWs/aOSFGw5XXYidP8rVvRS66KjsKI2xmzTF9s2JKfXgfKLoNm6qDN49r8KtHko
h2ZWkcGqlWuv9NvkgS2zx29VE8nGRkDJp9dJ2aFfSzQKb3ciNc9r093YyEdX6oPhDkWL8eRsH+jf
8F6CrkRbYUtdWrKuLzsSJ+M6bS5jYqwJciLVvg1VMuSf+kIKdsiBmpv6ZVCor/m1X9AIU4U2ZJ93
ZqkEaEPt9MT5H5drJcjQGfP+zihnCObiND2p1/ASv1Plbhvzdc143ySio20tO1jX9u1lLdFyeBUr
p8YlphoUPe1Hxdh/VU5vq8GiiUZ7CzyqhqAyF9wKnVlxnGw+e0VLa3D6vI1vzelgXns7Rkkza3Yq
R4/Ko1bgIgSVvPix3fglTNt79fSmX5W2iOVD5xHPmsXfHLkwHysat/b5e9s9G2Sn4vCp8G7C6UPH
SoWEnQujUcq5D82m11/pn3V1brn5unVkeAsQs58QffnAHK+NS1wchYINZUPMO3adYl/03C10i6y6
ECaAX7tfPkpO5qywLvH0p9DdEam9n79SXJDmaJFcJlp9ouDC5KcIZHMWaxzSOv368IH6gkouRBAK
/Nt4spmEHSTV1hs1Wg3SbwsEHm6skhgKAo3ZMdrUT4PZ4M46LjBzuNPSsNTVGjzKxyUmwGGQaOyS
S10dmZRVZ91A9A6DkgOIGgo9s7ZAc/4S35kjeX/GjntXkV52Ogi4wVQ9hY9BDQsdbu9EKhH+W2VG
70I+6Xz3WdZKqVr8ubSDmj/9wluglz5Xr6/ZX2AR/Cl2TwHenQ4Wzv3w1Us7zKNzjsK+I3QRHdNW
ROFiFZG5nJBlWt9ut3P/2L7rhtnKojAiHEbJyzKvZ6szxO59ejXnxN4pnCmHXSuA5jqCrft3FSEm
I0nAaDYude0Yzk9QqnD8+I2DrjGG+acFrwew/An6L/rs0BebCcGuk2SVqG7sa9MpaYTAp7BLua5Q
g8HxYCbIthvPe6t6gTWGXqgaZ2q5xdwiSgynfT4m5umDRTOKYUFh/7p4xg/iw0VlNth05q8ZBWUy
HYIhvX5/12cOVcHd3z+e0fbVd+RMpaancaM1pUo4vyT/XfLVDF2g7yer/T4N5jfTPP/ri7abyuGp
lDQ2HNvvUvBZLF8Gi0J12yt4hzz469Iu1DUor5XqCHXNAs7fCbNFZ2ySWUmw1gfBmKbI6U5FWyXx
deWU0SzuahzRFW91Tu2zzL5x16rgWc10D/Gsox/7vaUDZj850vfuWAsmLP2HDt632ipX3nUcB8Ey
iuNlNFcldIcw5rrp38Qw27dw6vd5c9qY95JF+dPutwis+S6pCutPe4sf/iY3NYudNJJCjwXuGzoq
Ni40JEKTal40GlwxTj/PfG09nPUlC6yQtt3DBM7UTYyzJHotU3Pdy/BiPUZbJ85g27vT57wadX3G
iV9LNb9c0iu8+VHqUjvTdOScQPqtmvC+Ezqk85YgkLfdpZz4vPY4XnazoyOFUTpafiSUaLLC7h3s
SkMWMkqktX0Twgi2mJ8r2aycOkk1ab3s2zJZTf+by88iZumeOMDjWTkMPvNvt38bQG3F6D+rbGdW
FP8aYOEGF7ytq2FKvM6/99TGv2mP6fXY2yieQWyOGaJAUbqzn/sAE/1F3xu6ufRIhLV378CoWFdC
pdZvPeEqzF5IiYu+UdZGPBwuH1+ne5XXqePl8XV6T3XWzWwmulhAgsfP2cijGM3T8XJYEAjeKufx
ov9wNtBogwNHrqD4z+PKv117y6/ny6ahz0d1FldXjTuUs7aultQcdje3+nxYWlRvGmlqutffHmwS
go/XGT5NoPCRuZrl195hUpKMLqs3ShIfr0z55zwsAENVBHGqLLb4+jQv7cznPHrWd5PbxBibZY3H
qnavz7xDtEuysbOpu8KcrxaF/fePruvJ/lx72U0j+W9O45zUEau1/97NyuuPU9g/zNN8vrnU5iza
PSly40PHRlr42nXS7BRau0FKud6rA6WTa6Y+M2OXVwBXLMxU37SObG6TQ5/9SPbt0t/x9Zlpc/+a
xqLUNqVW8mcqtxktChVOU/dz5Ta5DjeNOT9LHvkQa4kvfrT2oKwiZmK4Q2K/qq2xRbOXuyKkqQy5
shutQyMVKQ8sWRM7GsRoPlSk2DOXXouHOqfD4NTnVBCe/Zn2taRa43yvpELi3igOMatHBut9JVyV
An0hWn5QGvBbo+P9KrQpvKjlvhJtOZ1C1n8rRR0K5sCTQGlfq6xQgZ+LIkSr6/HMZuiQ68ziRfvB
muZYPrwwlm1p063acl0hc77/Ls4x/JxqTOFwtp7Ra8hc/mAFY0dbfuv9OkvXpjcm95UbLnOg/2md
FSTpSqa67i70kB4/gWZgznFi2pxNLqNLeyd3eb3PW7dJcsRCx3zCp+Owe1vb0M9dMkToy4liW1++
AW4Xr3e07J8VW/EVXyUzkZFJWXuvmfr15dpavuZrs0HYxOcV7fE66RfNV4aFySmatTi9VgSy0aWx
+90kbZu5XuE7pQEvAqCc7SfylFz1hX92ljCWXkYzAB5wjrL8p0rq3VJiLReRT1xS2qqFRGj/QxDw
GMvnjrMXOWqATCQV1KkAl3lD8r0elSKJFnQHTExiLm1bwATHMxmAlLCAXC1mamsPTfMLASa9hfQz
RFgsyL+m7Vw2XvEE5978lkpFVyy2N+z+5EUh/vZtf3L7AQpx/V4cnUvlRz/fnv27O85nm/LxO/t2
fBE6MOVgGk1Kafuww0XXr0c/3T8j21/vTA9KrfkIotGeDWxJp7dlb9c599Kjwu4le+fGVV5ySkiV
8z+l8b1Yvv08RvbFY/cMShwqNpc5qr0dP8cOztLL/iM9yoVaad5rOwZNuoE7RqRforTwrqJa5R4T
o8as6RAa2LJvvKHrzqk0H+dwole54qi5m2z6y0MIqNkpnVft5aFWJMbqXbcvXPD216rlIkSq73aV
vKG4injY34oNK7rO+kpXsEZ4jG7ta2+qvUTvHmXfboPL3Q1k9lFpvOmrsm5MYfF01EDx0byyqW/n
Nef09dUhe3xdLXzWy5Q/wLyyRUic4uQjzpW4x2qVEq1A4rnq8vX9zsG2yNQ38isv2+AkLQGW3GQn
TPDPtcJFQtFdvBW6R/X7WjWVb7+XR7kg3luKB47l5TxKzysl4KXeTz5tHvm0s/BPeqehxDw6sTHO
lef6aW2i86WSZte2bJ1m7f9SlZXATUZ4HSW9Zl0l8l9fKtlHZfebXYxT3ey6ZoZvFDVrSPib7c/4
s6gvWsRiWVFwMlAYJuYcB1b8VMxvHQ6nTUX7uTct259VdflKEAq/u++MVkQR6fjj5TiYLeJChk3z
n4IMtr9q8V5aNxWCuB8NYt6Pcfr1Tn5VeM2ce49UM6+aU7Xsq6glKiJGRhwTeRHdqPjLO6KAm7rd
jYr+bKKq3vXUCr2UQ5oTyv3QR/SLy9+tbHvzOh8wAaAvWg8WrzYnptMr9bvramAjOor8893jG9nU
5vtAA6ZIYvHKZJswaPtGeiL4/Y9egf5ZavRzruETLHAcJcB30wE9mq9GZiwoydcjWMB2gpPQJvmx
5QkUyktCXQQm/s/paD8RVsMLqEq64MfMh8jUCBYD37MeLSA9ytz+7d/TbVaFG+n+PtUTBBzeplqb
DoWPZyYg2gnVZunG6k0TvvKEpriVK9XuLzbBzslSzL5l/03fDg0Dlyjf4Cs/quhDcQTXjJ9ld15h
zBAXWrPPNfymfP0otVKsBGY4gSsny858BG3xWNPNa//RmiU7pcYyVsZZ5wTSWSgXX9cVQeHXBkd0
TuiRseo9/wU/JhyXUrsbv15Ci0ZykjrU16pIoN5pdcWg0krBNml662idqxzZSJ1sM/Ul56evhd1t
sknVLtZMVz3Pa06CkCNcsM0JBevZdrKf9T4R5STbLxwVlChSgQuDL0bbaaOZ7fv8UyOkUu463nWu
L/PeLsDr56/jV3ZSUn57Ycysd0dlrkS8v7U/jvJSlUIM3japvxNNUlMKvool6Itmj7jEdgZK9LUY
pzsldccAlgZ/yNojyrYoH0hRiQ3O0F/Nr3grENZ+J76D8KQQQ/rZisoMl/P4foza074FlQjHRzV0
4vg1JjLLmyg6132+F2uzTrrv12fk++UW7d7kc09H5/stFkXbj/O/xd/DSejJyPK4mLdBW+mX3Xtp
wgLBoYrMQpok8U/LweJbC6iZjnYt/bf2hEfZLsvY9ub9XPAeDXWi0mDb5Ao+s021BYe3D0sv+OUO
MoPk3hZKoF1nIsYfzm+VD/Gbzg+3v/q/9IOLwKq1Qq+kdFTCnQbfgcUrVWi6++wHqzn+vl//2V3n
XyEdrg0/ux0cB6XQoGv1qiXF/K/jCJHs2zpVJwKymbZmZ3ovFlQGTLmShiXb5u59yYUwlFXpJdSH
IuDiWQ1lNcwlwwWskD0jTU5NOPvhiVeW6wR6QZHtLFtPFFuHrtCFPtnfoQyD+uJmbMA/DF90lbzX
1c8qYbsRUC647rhO/cBEQDSHOEx8Me7YDvVkq7FtMuEvXtQfHa2gg9g/ei6Hdw5ehZfCaP1rdHLY
GhYUWzl6bSvx2/U2rcAPPuvBi38Qah71XgxDpUDsvGos4Ux/LvgFdLNFqJqyVmgzKOeKvNZ4jX0P
jeLqPmRbh2beIqLnEWn2exoOpcaxnH8/vp1/S21PING//nL89lBzkrrvB2qjs4AkLyuL9r6pQx87
vk0t/ZJbx7uW7hNneRd91zPsh1QBdGouRQ0bbZYDYRvrE/Gn7k2bg+mGvlCnoDGBRcf7sGOpcD7/
wFWxIAUr1O61V6Z6iJEMKIPpuv34JCKknR/eiD8er2k6Tn0jpTbZChW5ftT3Nn2FEvegzC3RMd5a
iU10j494ZvXDCm40r7kG4eOK1q5UPlzL+jGkNa3QmEn33FD4/0+B22DvwqBjILgnEcGpp7KnKewi
oFNP/KfJcJmuD6F13GEoDwQyVjL29DXFtg94URC3YdpJyWF1OsOn7Eqbcl4PEJURMnR9QiM09V3z
JKoQ6fGYNMzGrnf3LbRgX3WHQGYcie1KnhH4uNXYUZkfpYaXSrL/7KZI0+hpSkrlR/ePW98eaKlv
fpMkSZZ5lyTeVjhPNXOLZrqzZ2T5TnN6FcAwCeOiovBWiDBOnGrPCyNGQYMGimVn/0PIPItvx+r1
3cGBUXxAM1TtqW+8NR/41/ckxW6uakex+a0PxIHNp8llg701T5wxJA3TmP3etC1cOYYdUqjhv8Mn
MFPKvd8gVyUuB4+Ob7x/3WTreS0CcvoSMwMjlo3mwhEdAPW3IIoglcrG52O9OCp1Z/+85rDVFU1J
WFVEsblPktnqbv81F2bSGUBL4dUlst/KnXiCwxVndvWw+Ww1dyk3/ZfI5GZ+Zionlv5yHFrDjSgE
BluFsmXz0fp99ftMCZgq/ix9FB1zPspsX3McGLjLvy8cE5PHHryUbjuJoMQ+8LCJ8yLf8yw+Tdn4
xZcNJ7lkaZzvg3KFzrO3Q+7dV26P9dXvfVVNT062OSb+7yV6mEOkZVriXPH0Lpbno3yQa2xeksfW
PBXtFi/+TgjeZtEp3bXFF5QQ3Xknl68ikHk1831VmbqspL5hoa/7BAVf+cpFHDyS76yz0YpBvbLD
8YVunrltKbqLuPnTanH7seSjsdVEpHz9gk1mVrLq4RZwps1Cdz9t5Havu1+XHe5wGi+z8W5DYxzv
v6al+KC8ZRbdD1FKWwC0lsYFjuNMvHbJDkRNDwQTcXZyvgckPTW8YQRL5Q3Z5sQLD/H+XfBZHF2/
Fm/ZyTT5mnzUr1+FxaRwiHzR/n0hHDckhUomRYHdSBzq7EgSVaNjyq7IZMRBpuKjvD3X9l/iAAGB
Z7NlUzCxLlZAxY9zJoSaqUx0/yAzARFcqvePxXidMNXr94/rob6RICkvduUtl7YaP4d+uSi85r5J
HvabwXlrXA319t093gp6lkalZHTesnvnr1s+HAf5EhazGj6ve91Wp77Eby7VS7KyKQgsKxv1yAAZ
tTsk0h0977gA6T49uWZ6yV08Qx7E6UE2KUR42TP5J9c4lT2T8Pcupof22GZ73dP84yWvzqwFveyV
1NrOys310kwjW6d5wyPGOxJr3IIIZ1wgLS9Ui4ugoXsO7R27XGOPYEQuwmq4Du3LutJu5lXg68bV
OpRV50/8ePqzlW4Rbzx9jPiRINctHDkc46/ZL7N/SjM2NeXDR3mDa3SbS+6l+VebTHpw/fAfFzDr
Lv5vfqnOkWNutxVfY9qdKCsMQqbsSr1fTDPnEgUggEvYOtUldMxpr6MwIRll5wQQy4ULWjH2ORmC
3T42lfOH5t/rCBym/0LtiTErXOLUt0dF8eACM9/bja47E/88f1w/Fp920oysup4kayXd0TuA2IV/
PcD98uKjhZCrzzUFFXxrXnUNj+TIrac3L7Nd46wJYNlFHaYVIorzx3fu1kh9WGqZjA3yFf+ftFcb
ufg5TE+eQ6osP3N16XZpEVIdj8+3TtPd1Lbq3tfvylJbWRHI5yFbS7dnn9szIZqVC8p3mjpS5u1M
L9EMN+itLx757vO4rBVa03+p77PHeYaVsw5lTs0FRLdYWX680oT20i52pumX+d9sKHznvr8f9hN3
AbrDroaHL073CQcQ7Acpj1Kpuy8XIQegJl5k6lEmV1mwKrj5YxnCiBUvVC6ftLqZnph8jy34NGRm
ufsyMgmUgxLZMZGn2y3oeR77Y2gv86pHHuo21n3MY5QdOMh6qTN71tVj4P4NTSKjwbDOB0oqXpYM
tkXzibLHfOWrOsh9O1StBCRJEiBKVsJ6rvSNgcZuG3OCpGM2uiG7gf/kLdt6ykG8o6XZXhWJR7KR
VM/1EsgVeqsp/aJaZCebeOtvS2TBTwXDaX5T7ltDhtlT9N/zkZv2FeFSOfV/G7dCohZmLcoVYOiW
0kO/CdfGEfuPFsfAe5MYpiTaJZkKX5GMDdJpLPWgyxBKQGZYQiiIQHzjhRLfu09f7Zp5gC2b8zyJ
cpz4WDZm/DpSvcz3huDhc2tf2jXMPbPt4PewG3y6R+9P6uOk/TELVGLYEGgQBKmqFYWt27mPzTTy
Rztto0lh/en6U9+7UmRRhLpaHzNwSiyoQj35MQlXhoLHwzaE/MIT9V1KvVIYfz9xwbC+3pIr46MW
9H30CqL+Q41/ZeP6YSswKKVvOgb3Tt1Cao3n17V+JM2lQEgemypDzKzwmEw29pNANmzKhhxFf+eR
OxocjOX11bh6Xt4+e0aZZZyRQuDd7vK6flYzGJmm+zBkdoj2fKQE8ayrgq0v37hne7dC4E07RJF3
Yx3wsos8GmRGAqB2SMUYXKfuL4N517edXqG3BUDMhjRB9AcFWqDUy13OWXCWRqf6Sq5wqR4OtWuq
6lml7Zezhkvc78hmIiGgG/BxO0J2mvqqTPxqfRAePKMcugLBkBmC4SwlUAfcD+SmTM+s+NPzFEkn
2L/YkXRb4Jzx/JyRINwbxEMM7T1vxYvb8Pm3VHxk2riMCt+ZXiDJ8x0X8dg1jtfYr9kCSRl9yPzn
nBmuRyFyNkF2IN/YJRFznY8TA2BqFAotV212pu3GQc711z38eVUw7iaK/59F0fLn8GnZE2+40tO6
fck3MpbnrOFF4XMVg8xQRIkBMYdq8/Oyk0z/m2lDYTVcOWkCvvezn8yMobckhZPCnsphNswdJ8ml
vijn7i3975qoJ279AieP3b8CvDlppz+DvciudtfeYqd1Z+M4q5vErjudaJ5vdUqK0qxxd1dQTK4q
+zzoURpVYHVVuravy7fp/GOTGa1z48K1vblA3hlmvq0uvcM4yGUWXd1A99e2aZM91JKH2ibX3qKc
i1Vjb//YnJoRWEopace2eP1IfWeTsYXjNL2f22/P7mMQjqNP2569Xpmp3XpBE1nJ9BZF5fYkCt8L
wcT0Z/V7aojZVLqU6nTt3ySX9JTODwKbzupTsa//f/Z8dunVEzS3Vp+FFgVXPdMzM4/YTyaS25en
A9jm57i1zYFxTedrnNawZZho7VNEmjjKAdI1pE+nNCREePon9St90/lkB9tUNfFqZ7CCzQRi0AFs
xiqUr5wOY6vbv8/ZyLyzJHxH4cMPZvQIgekJk8R+ajL7dGNGWiQ0H2QHy2ts6/SBp2YCzhbAZvOb
lNBeZ+laNa7VdVv0QRrJYoqxpzkuSL2+JZlKQJBYETjoPUrlZhJr/IQONsrbbb/3bBAn+UwiuHwQ
Ihke8nP6TV+ZvH1nBxYiRNvfu0Mog/FW2+rBw9SwNLo8I7OWXiiVqJvBz6wNX9te200uhMWNzLKZ
2nlaMjVGFqiXkYXo5SVthOykqRjUXghukkGVNCXyQGLPvo4TNT1qT0pVQoKUB59nc1la8NHyEKo0
G/0gF0k2LynyP9t7qrf4zH0Xvt1lcZB4dUM6YzSLn5lQc6FgMaI9hv2pxaH3kUvO6wy30Nr5gYcc
9qePEJ68FEJdd+LVutu2ZYfZ5lNRb+MBbqj9FzE5NnM9J4Dndhob1UzvpsnDZ57doehWhDntpD58
imdkh8jmG0RZ+1Aj64qCdEDtMKcEOafq+qD+clAFcXGq0FIPqJNXOyityHRoTxS8qOJVXICAUFgL
GYzn/fUkP0792GV2NeWQwZ8gWOuk3oKEmflXXgKIcPyXTEescdkHKbQ7D/jV3MDZ0bKjLF3VqOQV
HCRrR9IHwTjbbEnR6zHdwCuy5fudfdPQ8YPMWjb0VksyhnmvpKi7qBAq1X6oe1nWC5GQ3QlbLdBq
BqfMaRscSFjL568ggPb/cbqTuGKSM93DLyFGJ9sW+hWrape7gL1Q+E4fUQoyWseCcl+g0+zj1Lvz
jTj+XGs3VEmQ7BRFIg5s0uxesKcUIDWkJ7u/Qv6cqyKDDwZiu0NFNwK88JMECjU0rzwpDoBUjYN6
ZLXpvuxD4CSTVxx3ifMrOqdclySDRuRWW3rF8wuCKMUsvBTbxAMA3GjdRDAFCTerRaoIZTT9ov9l
1dhdHbudZUuCmm3fv0oUBDqzrHubeq7uyyCigMmoUJ82YIHLb2rl3oFYZIOCcAvK8IhpGrdYaaWK
PXIWcpp7yzZGp/GS6xIW99cGPEQD1FPC7dTLsnUDk67qFyKqfunF2FilxXZamg2Q711fikWc9Glw
q9Eg5H+zldLXks6LZRbxNqWN4gt6fRW7JDcAh8cNof1yo4Kgz/4Im41j1NYSdh70JoN7vPjosmtY
YH5GLLhvJ/natWyYiLXeqZGeSCxmY0HjqbEYSzjuHzwMzYXsYEPVnngNKHqmJ2T5H0v3tZzIkkUB
9IuIwJtXvHcSIOmFaGTwHgrz9bOSOxE9Pd19BVWVlXns3vvsGAOBAle4DZbvsm9rbL4vZ2nZc/E4
E11ugbJj75zd/VOZe5JTSQ5nfVr5UxNKd8VMxxnT7P78jPJPluoAaGTAyIaa/r58fd2wo4OCBn8Y
YM2ETYKbYLG3JGRe4hEFa7ro7B/lZDf1Hv4LhxAMMimq5WxePsgf9y3bGj6fIE+2MpaupN4hxrxD
aghUKkHyGH2hAbQb6C421iEBop3rLwYoUnQjVdNI1wppG2HnwmNWF53lZpDpCyC2rfWE42Oc/3Mw
59xAEFsopz6DKefvRZWzLCfDcIvhkd6fZc7U7Yz4B7aa9VA3LZRhwyfh8SsMLSGIvfExzLd15Mqy
16ptIyScE51VzU7o/+WHzNU601mZ4ox6XARedUZJGssMBWwihwcIHpDecNPJRkQiNCKG8hAdkk+O
YH96Y64t63ni/w+rMbnvvttjwPKBV54TJTYgj44BVmpJuTzYWR90W8ypq6S9CoOxnEh4QB/4lK6M
EvzroeIHvFaBwVQfY1qJBScdnJuImE/Kf+4nZGtf0ZLfr+me6Mrt26Mch7uxHwqMTF/IJp5jesVx
bl9tD4x+y5/S2zdH0TfPASPC8gVDbCFjAD6v+jPuWgjifO+LJp8L6GgRqoo0uLoBBImWh/W9/fNs
0ckP3bKl5+0su6vMDaEie6DMHL4fM7E5rVwJd1hlPs0NFhLV1UiM11/c3h0kH7/OeBB+PhXVRQ7/
ZSyPyekl5TB/W4e8QrAzLYsWePzrDMw3xp8HVPabK3ocYF5vNzS2IC6gC/EPYQm5k3PLQRUUTC/d
x8zPnnVnrTiZWy9DvO9FiSGGVPYXJrB1XwGLPaRGyN0fNE/KXmKot6oGiEiJAEEEr4LkCeuwNa8M
Jy/sTvegiV22B1StRv6P69dZ8y4+hQdWDTcBdh8zYHZ+yLksceFHOEZAN8C7c2x5gIImZyga/vxc
EZwtPgSH59J113BRK7ULSpx7YghAMwivGLJRp8B4PsuDXMNeSPSdov9eL2lhynVMQvC5YYO5Nuni
m0ZH1bbl0PTrzhNrrlnWEYoDDZv4JT1LNBQMAsLMMuIxixxzP4vabpTtFrQ3QlGPc18iOsfa21b0
ydfbFH1xetjFLp9QXH81meqP0H9LBdoi7RA/Lh2G8AVf6IZ0Rm14VV6NfAqrd5XGEPkvtcKJCMmD
elsN1Brh4e0GKAKv0pfdxXLtEC/8l8P2wf5IYqpYZJa1UB65BXPqsOiGFfrh5ZpKtKrJ3INltP5b
LXShlhJ1X1Y0wDfp25gDLItMEJjBGshXbA67RNE9h6yzGy06uZ8gBGXNUGhi9WsrvFph7O7fdbKC
wtZ2T1aCYKlPj+6RSYUhKwx3iLi0rDqYfipcVUa6L4n4oLCri9/Vr6Z3Wzl62d018s208U8j02aO
1bjbkOSXUyXwf7huIPAANT+Ab7NeNxHHyw4GIZXlG/r4bDtjcWw+g6qkbD9pW3hOyRTcUabNxtta
RAXN+Yh9xj53vwyxpV8GXC8MPXYCM/a2kKrV5sb0KQzE3gO8kcleBwTj8Bbss72kEYJXBWLXBVvA
/HDJUwdPfP5mZ50nIePHaWkzOoVPURsHZN3fwqyJmwRkIT8KgH2v1kpK9phzjJPCp7f0XI1DWhlu
NTgpCNoJdIPPRpWTQChdB3APCfDWayusatIj/5popIdaFQ4484CW+uY7LUaQIN8FB62yYrwIF8DH
+rVhAhivp2RdVv0oS4r6tulneOJ+7pNpErPZDaFeY3wGQpgzuq+GXIE2Mcv6uVq33LkaitMr8DwE
xIu960d9OE2KUKjtD8paIVVZ7YeX6Xi7GazybSZGXJ9O1f0OtQpRs347ZCi8nH4taRKFN9ayhsnn
MOxUXVemVZ7LBFnHwryOQwA6DKzk8JkCgm6QqGbuzWDLEFicJF/u+ofwO1vnB3zau3W7GAuBMuLn
pBgSEM5IsYgjSfN8xiaoEcDDAbP93u1Njux3jj5Qts08mk8hV+AZBr943DWUDpyheKruzmxrzx9j
PMkouAt+yQfgk6I6l20nWLlzhsLmeWaJkz6jBKXiKq23Tt0/YzJZN/WHVPBOLLCkKHsbn3EANJ53
ItfqaaFkQY4j/CdJkcfy+3/PkM18LdMNa21JQr1H5MeYK2IYT4Nk8Szn9lVFlVWy6pXO/vuwxeG+
VZXcgC8VT41SErFccfWocWxcZ4aCxKp2newjszcZjuBLA++N+9vMsmZF+StO+L5kYR17hnexrriq
eCJ4EQD/VS2bVFzBOyJgKNA5lK3N5tdHfJAD4VD9g4TG67YsNhhirZWyfJl5PdiJ5Y8luKfeLL93
lZjXj8twj3xrjjex6p6Mf+UPYY+bm2TLmeLofGtgmhiaF6vvat41Oo4XxXm5tp0Xf3ynVt9nhDJK
MxSQ2DipalSVS8bEUBOWhKB655Yc5e0hcbybWxV/NjWVgmGhfG5RBnZLcF5AXqt8hb94cXx44i6r
vaaxwKfw6i+Oh5cRw0jYjBgkYYNXwtgYYOMPYemC9l7QK/SeYvMmjWlSCLlEYBpfbgPL5n3lCy+o
ioOw4YrDxznn2848pHNzg5/GGlrcYJ/zQ2NxdnkWmMJDVxfd/nHrwX9/2iD+ZtGnqbq36Nre02Ik
UDr8ximBvIHAsDRIU+tr12vw1O6YD+C+HIMQ+/1ujiYahdFWGrDuOTavbx5N78G5s7p8PH2Tv+sk
xOQq+xbKHpusUA9HniTE4OHVINm8jkwIdijURMEDS/gXt4oXgC20wHH0MZdwBq2SwtzLttlZ+4mn
UcvCwbVtYBBfsa53uE3X3aSa4Zw8udcazo3AlrWLOraahOTTJ5hhd+qJmRI+VKgSDPmLaefJX5Ja
cvXhf8GcQuIyfIPAwmsLJ9j2+PR5dxkIdI+a2+OOX9zI8K6h0EcOOEFGRZP340yZ5ji7zpS3Thyc
faTNfgi+ndnknwQdAZ9+TTfQhbGJSWZbiBCGkq99Q8qzjgrCLtbzKnyn2pKGystsMb9hU96ESreZ
u9vjYq0Q0I42plF1+cptgo04yqXLTKydpVkeppJRFaObpnbxmBXMWwql4fmbhDsE+pUMvjL+GfKc
pH4Q8EtqQRB+d9auGJ8ph2N+IV+tEfdbdlRIDCZBf/EwEjQ7WS7uBoX+NrnzpO5zAywtils9IKEQ
7Dtvc/MrFHCTTvlF7OgQwFHFWmLk6ySss1ReeHArOvkiOf8iaPYclu2/Aiy74+W6ixePtOa9hYUU
ai+a5Ix2GTiDsI1tsdPIHw1X4n6zzRAbM2y4ZbyAje8rb4UwnI5dT0VBmofPds++VXUnsGxRa0UP
rcX7fnysTP/d6e6uhnczwFaDSxjpSQvinWuIF97tXA9mf6G9OksMkI2B3SjF2VdZWrmVOP4wuozC
dJ0KqMHFiaWAtho7y6R5FKptKHXvqBJDkKKrL1s1c23k+61AIWqEcM3yvnxripkQf8E/LELsuzcg
MFuySgGcKiQLR8TOcGL9QzBv68oOt8YqSsz9EnaaJecI69EJU5IVP6ad4G59BNiDQo77t9lt+diP
TGSfr4bqZD8LYWrq3cydyzPQhSz0rbL6CtA5mlBPB77k8/Y4m+Xk28hEMCrz6WfuELxL+L5VBQWr
Y4exWV5R8JH/b48wqDd5vVP8yQ2kFyEYMWxoNB26G88bAgX0lXWNEpeDZg+QN5/EZ3ih/DSU7t0V
7Bwjs0MYIHcMNoun2Ld387+1AMZUJ+I/wHPsnPOv5IVOHmi+ZqyBJYfQJ1YM+yx05wXYWgSaepaS
Qw3jGuwqr+6mqCRKmPF5HkjBgIkO5Tp+oKC4wbPxAD1SWfitinvr98VvoLFa3vxwFeLNsE8kUCJD
KTg90Hybt7PztNBUpoW7r0jGrg1ZycsGWnCL4Q5iDnwVMdJ/tMTOlm33YL8Dsbshnva9BZG/Wzuo
PvBvuEYYnDxmorJ9tHfRJ+9pTdSWJi4THMngsKhDLgu9/M3XCSn8ciG20oEP3icV6Jj/GYNABXZx
OzSRfgs78LfsUC1+fa2Sg10z22lGWDK5daxP/69HQi1t76y3ncvojqR0aa0GpJU8jKc6zzK5Ng/G
giyD3sML5sMghsX+Utm8Bj5yWGHfmDmMPAWVyLxel9PEGNGGIwEQhI7CEUIwxznCPE3Ka5TCBLdv
uxerWTzT555ifT8lu2EMLX14eHmRKWxpuR6zahilZCBXdFT1bbCSLd1Uu2ndPd1oMQ8ka/uh13Ya
eWQr7f7nx0pYRk0oSKl8McpX9j1uy8EIi/SraWQJuUE+gT9nv9hpDxGLGmqYMgrccLfD4uzDwfEO
dpnuZl1zmyyJHSNS5MWccVZJ6OOYW45lIGmClTPlesnpIoiWCIbTB6MjT+W02P7BtcNFK/qHAIBG
fMPPWJ7k7HBDuXfBuZmaKmjpmfihYykvv06lzRSiKr0J2qI+KfLlIpIBA2bbelbWVywtxIS7cel9
3Y97VvVor+viHl6UX3bMK/8vT7ulG/bjaj0WknlUZ/i/o+T3A13k0IIMxQGbx9O67f2epPBHLmp4
7G0v1vdg/puVtuTqGKRT5m9uJCywpAyO23s2hcQlRAF4fQx9mfe7hqSZhpkdns02RTHeZnh+dN9X
SusrbCrFFgfeoQwjkcg68W3V9Lm1EOiEZbOQvKSF9GExnzPggvTCk+QaGlIyYYy6i/zRsRAb+5Dz
b8W8Lp5SstYCDf7vUyfU4HQYCrjuXWdukohX+VWBkRUH1QmrEKxXqCyZC/qy+q9Iz4diZcbUhb0k
Voogvtv8z3a6NNireqAb3YzYstcRthYswomRWr+H6Bp1f19dvz0mPufOMK1Nsxx5RxbfBX2W26A1
NZx6coHqa8FZy7CU7J33LqvbqykKfKyo9N9b0de0OLaz5Cq0VMubXy4js8IPDW/290DD6DASkbza
q7uRwJpITM8rcMkDtqjNPrr8UhnL9dHeybv1KRT46fRQzBVeMMr3YU0wy4ZfdK4KV8+h7bkKYgnB
Z4eWpVF1bpjM7K4hD2Un+JeQ9nvzuRDpmrZyaDubQs6AGKT/+zpoger5Aml7dNH3527khgr9kHIQ
lbu81AYMCxVIBka7f+VFfZ56yiu02I24LRWVviDhRp0BKhJ52t04wPP40BJb27XGPAwi6m0ijPm4
9WLMDM4HDpiScap67S8cToMIHm0eP0l6ihrLKUx6nZdpFbw5joN5VVkaISJs6RWaY/j/IHaLzyyZ
7adb5tTE0YPvtefXc4SPfHO4MqaVbgNpBWezFVQnLCf3DbuCp8hH44TqippRdv8MxW3EbL3dL5zw
Jxng6JfWWn5CDUMQmq3Tzg3lWsmVdpBOIoFCcarbXAxc2kwPY/qCIMY+VL6UxKZhZNw5qzfj+jya
tzmLqUEwNFwbFXP1nOkwX4rP/hNvCJOf0sqWOluDB8mABFmqaBA/1LV3QnSc7fLfqAN0kjJyHecY
zfM/vjlI+E8QxJn7eqreA4h2jYkwQ/g1BAWHfWFwzn0U3ytXLIksLlfDHHzZQzWlkd5+wVUfAuix
EZFRBUO8llMJ/YN5Y7H8ne86qcd7bNlcfqe3nWW+c0o0aEVdAwp6/72B1MyVN8nmPCodYypxYAr5
1vpUuUQ9KWHqUC2cv0C5LQCTt4vV7SKlxGdsqH4wt7PXuc/HfcaTsHAruE+bkhFjyXns8OtcSqpB
2JECoETJ0wdrfSFfz3hpFjqHShPmSo4UxJuPuh8O7sf+njeCbbt1uKJ9GN3Ez7KESmb5/3JVTfuK
HIzdlG743ZvjSV9WIDjQFz+Zo3l5SKaUHpHARB77y/6IGVe/vBkL7Sjvlq8zGqId6hoqfowSXZh8
8aJl+MlmXUiXkXKYDgVR9LjDORKJ08Krr5GAe9OhU3wI8yZ3X3sQfoNF2LL/fJ0t5KQGa5+uS1VY
DOfZ74ff6TD4XGGBn+gkZ9HwfiqCNutOrEkSmf57c4ovqxa3F7JvPyzuwlw8Vgmjk3U2c+zSkY++
VEDEmyEaZirU4bqhhTLlWTY1x070IUUSo+2Jzaw654kGplpbUSWagXX8PKC/Br/gRwePQtVin74u
huvmMaZZPEnzoplY1GkMxD3Iy8nLGdlS75IRd9yCy61NT7UgmEgzp++1b9ZK+lZEJXHkh0xWkgxh
lRHjl0Hv9Ba2LZiI46TQjr3nfvS4zGbgrU0jIqTM3k9Cf2sbhn/Yz4zllhQcnaf6OQ+AayxG1R/i
M0IoIpXdyJ1FyWqwXtPyPVk1iNR2vQedyvWtSqdfSKgiesLaEM/UIhrbxBfygg/0iSZpu+stPDeR
lwTke8VIMiKcUTc5cZH8LKLp6WOk/041PS8CZK1NkwpCj1FYhnNOypc+3b7nQrR5l5m6f039Gm/1
Sdi/A12f7c379z/arSgJB03M3rOJ8lCKINxB4+c/0b9HYyuOay4/AfGNAqfT+g/eeXx7O5E3IGEd
yqFelZVO101VyBcTQbouDJGNvkxhbLJ1IAB34vlhzBLhUeCUd+KrqT+jvI2ZHK/7Jtouf3AI7DHS
ApV07xM3ozCAVEclN7XxND6MM4NL81Qx9fYlVG/ivEmzZQJ13QwJcXSKP9Kyy3efW7anrvG5/zjM
tUqN7goqkRf4+DObPLrfizSgSwhHyodqnlIKL9dZIy47szvstZjJ8vg7Nh2EWmjZaYjRK4JU2lf1
OiCPKNgJ5x6zZVlybarPgiV3lNOTp2fMF9OHMo7FS8jEsx6CQPYSWOFnR/hrcGGUo6bBJz/3J7GX
0i0qpe7ljSk1XYqAM18j6XNs9BOg86CrUqCeusUw3cjBSOKsooFhl+EOrPjr8p38ypwq6UF8cAXZ
Ja0h+B4HgHMzSeQiiaG/KSfvlc0HUQVt+mZiM7xjMUTZGR7N0rwc0MuMlA2grBrL4c9WIRtT3bSp
N2YjQMzqFOQVTNC1r/159HuPt464Gqf6qpHdlNPPTgHuJz/L8VaL2u3ulCPHLSqXw3t0qT12/Uy+
s6+cC61zhkwJxr8y9byZ2T5Dwee4OBTlISLfWNQ5LdQec5W4Serk4vQ7IFBiZ/SFK3xyL+WI+NsF
xCL55lGMOH+ch3kl+zSodCna9vb156mXylZW+WPpUWhBst+C1Tr/re/tGxhTKbvoRel+TChiemJl
GR+kso18gvwgEafCcGPiRAJ98+2e17mEsPegYJ6gsbl4S7ccNreQIzd29kI+p8dtObeT6XG0D/NJ
wICLMJnT/b0Yf5RzJC3IWAw8fQHAYZ1wuE7VbWEC8vugAbWAwJDwpTvJp1xglVA0ahyt8Wlaf77l
HmzD95FQZye5+8knHKxHdbVgwnN1ZABc9DsOn2CSSyaBEh8c3CJs9i31laPNzjNzfIV7P0YKAIYi
B91/24331yrE8Hb1kd5Ukpvy8wqjva0f1Akgo/391LtPU8XkMVfMZEfpVfOGV4Phl6C7B3GQCwBb
IGj46PmEkx4ChT+XNXiwszqdQzRED9/RtguoYUCD+cxvUSLUMzI/XiXuRgp2rqhtx7DeLIGWc6F8
zdH8XuUqhhrj5QIXnK905cd2/eVStvaW0r/MJUtalXACcm4bcr3ubKK6n9CdARg656vraOxf4pd+
InoHPpqT7710c9f6+lo9RW8XGKV9RbPO83VdzXVAcSPJczR4fsIV9sFdIdVT724aa+DiPocUwg5F
yLfEj0sU2lDJbjJWGOZ+Cm3dXXcOgJ5+hHuI71yueLz+ZZ74Hj+J/nXdybGnlxvj8g7FnE01FsZ/
Ht8UeUTeu3k9ETXUlXV/VWUFx6HTAUMskE5UwfW2Ew3F7aW7APzLBThjfrhLtELHVOYc0LsKunOz
0xr+DEXtLiE9QBwv5SXjqeAm/hHIgXpAzqF5CQ/noUck6V6M9OcegkSY/FXo7cBB3qP6cvWu+uRf
EjgIT+jXfqaBaKMr9bNMvIBvcupJlt7+I+C2XfcGLgoRoXmcqlv7PY2JecB5IxzcmigBIEfOIJS8
hcXGsQcWitUyq+s7hAr49/2TjOMqkDMOeuvJgOZYJKonGM/r/3Gn1tiu8PZTAXVe2avm3muuHku9
OIcBaUHpxrSrQB6IPgNGPVVMmECEAOBaj7KNCVBsyEz/tujt1fTsvniJhMzls3AN3+cKvh4fvPBj
TbXjF8V4dztLL6pAjbNMvOrm1xP/XTOqnPoB7Z9PomVrObN3wzLkAooxnmnuD3QvZ9zJMJmsn9M1
WwUgXJPpPd19gCj5Ex5U3eW4jsK0nmrEh5bGPp8ORUbe9nXiyyBT/rudw/xH99CjbNQ1h94jp+M7
1+rIFggU8diK5979vzdyW1QhJn0FGyQI3M/ETqfdP5sh+yhf7DAJ/9Befi4NOWPqUBtqMdODs0Mn
wJOCUpQy0aOSX75vosY5/ZViXoHV5k9A7KHCzPnedqVwmki04dRoKAXYcgW4xNeyIL4TMtje1mqz
WW2k/cS6eB87mBiVUiwCp07BMKq7J9gzXAIhH2aEY6Dr/p6iyZ+uPaMA/Xuq6wP+l7102wNwxY9q
oSnvygZtTcDGE9hoJsCH7brgjg0hS9UxBP482nbXCBdYVe732u042SDPnGcwHMG83lIB3ZxVS3Ao
zwF8oNwX33woOT2FzxRaGRFSoxrp5joD2KrE6ipkotD084v23G6h6IvuNyeEBj9UfwL6HhXSaCiv
x/fp+CouzTXFXqJTv56/afV9msWmvQTSROkyPpdFVoZ7bIs/q8q/eDUzUDB5O9V2lXT12Fg2MoOj
ASiPlhdVGiURx8ahbBEwfZsG8abSEf8KfeXj0aT241/OxXv9OqLrW4G7u1bYrSId5jL981quuK3s
GjKf+7dy0b+4TxsrUSsUP2Sl1fg4qh4KPnKpSvArLMo8UbHq0Jeb4nrMEGCPMIjpGlN735UwZZbK
yOpQeyXpUOuIq7v9J0A+IPzaVQLvmjYs6UdYahRqmiqiEUpOZdy0/mMAOldb/i0ay38oc+MVECF0
4r6p+Uiq4lFcRyWkMWYBeFzQuVk0MrCSWgKtiwGI+ou78sL2e9R0EAOdZ5z8o4CRzrVixz22X5e2
weZwCK+0IEcDr0RMHwb6UA70p7VMDAW+d5UjJK93Ad7p+xZ185kGUfVH9He41eZ/0vBHe3VoIxPI
ifbJ+iFqCNgBh4R0+PJtZIhxAu8JDte2Wk/i5/Y6UdFB0Ys4nRH4cu1lEv6zDC41j1uHrweg9Of2
Xag4OGaquEoriIdUI7PtcTT5TIsY+A2p5Joxgq9JjTGT6h5iP6uI/uPh+0xMNdnNJN6kGKnx/tC8
srtCW0U31buz4QtR1Epsh2ddMBrthhfs69RPeZP8vX2X5LABxxovd1iPV6ZzDJiIWDyAJa6EEMhf
m7Y2p/oG2f/BQySfda85BZO4I6On5LCrH9KVM6XDGLvGPVXkgugKRlGbAnGYzIOkGZN1ekuNlc0y
IQ2pBUTOo3G5vx0omoij+PF1N2/kDMqRSZCn6rJghkhpSeiNSfxzWdpJ58LEauInIlJdn8PDsnt7
zpKJbS1L3zVEv4qz96h8CJRf3fPMk1bGAAopWrfwia63n/VjvJ6U8wnoeSDmj2l6WUpRXziS61mc
v2hcLavP7KJ6fDiEiVn6pva3n10vDYLLiVQ1tqkhVk9RnsyyvNU0I46i9UIaX1HGRVtZ+XI3ZEa+
/W9owANPLKRz7zuSAptSPNk4yYbd4H6UzDZNTnnSjdiWF61cf/9HAyf+aMCsTAPOai0zhxPupVPj
AlmaSuj8PZGS6okvagkS8un5FxUFUiy7bZz/robMPZBc3y7PKm6psCtFLmf/aG9Kh1hosD+iX/W4
/bl14EAPj6a09JoiALF8v9BpRbP9BmteP7838b97rh3LttNPofoXTsftEKu6UjxdVwTXR8he/k77
f8tNh/E8XrtZSiCZZBVFRZDBeKbS/SQ9p5uINbeZLZZ88v09vqgqaOBhCSmZ5KdkVslw6UdCJ6x/
2P8rLPvpfQVWVVdsFZ7rPXVtGBmu7nlL/ItlK8fMV4aWc3JhCtwuMPwoPgRF8nxSUqc98jg2TSw6
LJsXcHP+bm1ARiEowHinSyFJM5X7J0cSISK9wn7rqmQzzd2cQa6mzacJUWw2VV8AiKYni73GaQY8
cosUsKwJR0/pSaKjIPu4tBL4oBAusV37atvtF59rYuLxTAeb7Hz/XqdGWxk90MEltqk8MhxcDCWd
4tAiSQlzOowy3Ri0jvEs60Hq1jxEaNe+IBVbGNHzgxUT3d837vt0HwhQQ1kYNuhsNkQcSqK8n36u
0hpNYZBe43p6U07YS6eU7Y+h2X/T12HiLFKyMPATZ2lOrJvOW8rmhbbDpZ09V04mBwO7bttQjt9m
NTim07OhDQHRgTcdn90vzcz1E3kZlhK3dmUEDiJzYnCi1JBMNxfqBoMzB2FyDhv/PT90o2ODodJR
MRkwNScDfy/mp7XzoZHS4BUusvmaJT/ow1e4XG0hoV69MG1OVRsiyJgQDcRub2hLvijwNrsQ+Sis
WXN4SIiTu2Yk0vEaJZZ4nKxYbZpoYoNuf+7nZibXu63rU8KUP2kqhMPTd1b69TCwoOj0PYz5QLSZ
q08mLhio5ThxpMmaEUIVkVE2d1HpLNXfwXRna09CbLn67u3YuZNITlTT9KYUm0/ezc2Elmd3d8LG
EDz/WJ35rrKmkGVpwOup4B9p3hf+pZaqje3n8aOQCKgIm/Wa/nKmNDsz/5QMVdq5munX9G/dTGtz
V67xEZWaxQ+Ra+Q/cmrQeZXMB6K4iPLUXn+dGruP7T+hm9WY/mZZak2x0q27/Tc9Gr3bSLynUr/b
+tw5wxKIl/JfVwEgeUlRk6C6kuo6KPvvAicNMWYmsqshp2ksVp7bzzPW34ZKQiky5CdTyo7y17EA
/NhKfHJ/h8Vb8lDn/OKpNkVLEDhalPNK7vv8FfKJvxslh9atFaO9Ayyo+iHdYercfLqZeKe4kxwq
m9z7NDlo/GHg5Bq3Qz/2dqjtt6WoI4jcnt7uPY834EKXIs9Hya3TYLkVbwZL1zaFhor7bixLAJZO
5t9xTQS90eI7mUUvyGnbJ7sCSMLAy1UPXjttBFw1w7Yccm2SviGFW3chj26pEcl+f030dsn2JlEN
gAs4rT3f3UJ/zeHff1g4RdWnXR2rFxggcQ77mkNZeJDcC4lsdtpm6/CZZQ1nne9zL5+GrfrmwSJp
/5Pm+Qn1NdZIrwf5yJLv6qlIA31Xn9Ptmd9+9/YyTKHmlNAoObkZDnyrpS9N3B9dIhXcXnSpLMf7
2ZFQnZK6EaHPjDKkTsSxNh2pnz8MQzjXBRgXE5yUKducZpwEaBglDhSM7p/RbkyGTlJsXik8S7nG
RbQWjcggLXn+0nU1oezoRueV52foikxTo8KzaVjEvbzDtJ6paCuJ3n5MQ89UdAS+ULl/c/+eY4p3
meN3Zv/jUaOhCvwDE9+2j1V2g8InYSaSmAn6GO3IEB6qKB+O0byW2JbDwAlwZOs9XJnwYMYmbuPe
sUHwrpopkVhiUaIiEOIB1P3e/uUMfehkx/Ea0Ghn/izeKCRx0ONDfxc0jMvPSJcTk4F3Xf7NnyVH
Pb+pRJnvTf/UW/1kZvK2U7Z+wAIhxaQf1z9O21lZZFKGBhoXb2qmbWKNw+iEugs+VMwE0OLjbW22
FrDIITCeHPWTik+6rBpuJheN0XlF6vowhmywzFTTmWrigz+/pNTe5FaV1U+K7NnzO/5vfgzye7G2
QSRCzI5Tk33Lfj/JpTXIKWhelNbVG80WiMswaqjoq9dW5KYgKTfX1zLR6lQJjLasaWJhGJBaoc5F
LB66j4ItVO3zRKW24LlauK750sYc77pPxGvZJpm/A1mvJX7NuRIiscbuJ9TH8EoI7HzI8FNxYvKh
H5r9kj2LUDepSUIu/y6JykpK8tVFLalUWEy8yeYUdI7P2THVK9y7qbf1v02fzgBZitsjMOT9wUHZ
fTBjSQF4LTlbZIak/AvJMou0yNeUyFQTIgzZW/O5he7Qev63ohOvtHiRrKd7LMc2S+I0+pSRLoAW
LtHnjR4adIFSaTzqJ5kUSWAqV1uAJ4iynS1dRaU4HemzovlzqMlz2oT+fUSlKlWTq1E6Kt+07k1V
eaHuOHK0p/QgSVZt6Z+UylNcvfZLflENlrNayMq9qQfUnnibxVvMnEHJ1sH4q8vo8neLlVateT8a
nds7A0Sa6ffnaN9WoIyf6yLA6FaOG+wss47+7dlUozAjeM7S/VjKUDn5iY32fZXtRdc0xNboUE8W
QvJ3RmbqkqSZ9txn6nd1ZhV40sSg4GAN7MIA7OnqH2Z+jK3gpTU90jRT3DUxzUpSIV/3xnCI8aJu
55xgnogF9fBPL7/XZraaHpgGicgE6aTv8+/YyM50ZMQSp1+7PqUGtP8wtCWb1+aL1zXFZPuXeT1S
8/t5zA71XK2wN2s2odwX+l25hggyebwb49ac3tr7dDVTaE43VD7nU8gHkIBM5fgsLpuF9dd2NG8d
O5ttSYugtx9mPzNGTNi+nYRe3ddJ/GAaHAmIVHkzSze3f5dkeU7D8NCLvo/Z4pMlaW/03j5O51LU
34/PAzJsm5/lsRTVT+/UJiAuVY5SpaxAExXpOnOWjwM6VfXUR6r8ZA7/VlQ1qvN5MVSAe4+G4QKK
eA9TEExjlQOT9PiJWQ0cnrohH83ogyAM7mEDDB5ar5PQnLg29jEDEtu3XetJpkvtgsALnda/R5fS
WzLeSf9tOwbpNTf5OsnXzKK8+JBkwze+51KlFcQWQbuujXd5zz7q83qhS/nvwnlh9F7Y0/KhQRzk
/RH4ZuJUkpRbIxQpXMGrmQFZtU6JTVBYiE+O78c6tbWqYeMfh776B+TRJP2x/N6NdHhOAVwXt+N+
Hp2r5upQmSj2eWxAySeZyhy/oehDIUD/vjT9WJF0UwlRiSUNM4wPzj2xCX+1JXJDshhA8usyVifT
yG1mMy1Fhkzj+RErb6TvRI+RxgJVYlnOF2qFH7nnqZcHHEh2ktNKYl7OVo/1y0fOeNBNaX9jI6mo
LUqPtg6lF3tpJ+q5RBFRMiqSk3zpotVWJk+2FgH8Xibuudz0FL1UJZMB+wIyWyVJoU67fJbSf2KY
6+A6Jga7xWZVQz9PEGRq4rrckP333HSEvwgG5qrXMBuSAOy1eS7m9UPP7BXJudIFBMwYZrsIgx27
VUlbC/teqFHqc+qOFVKIpF4Usranqom1wwh/lZzmTYgQ1E4MBFQNSjZWVSKChy9RT76Wv8/O9KjO
iea1vqinu0okmUnmI/F2HCcrCvWl44gW8LSxdhOdePOWb20+l+Psp5IWB2Ly/D/u7/xBbfPafUDf
jXNigioZ1ZoNBZrHAcCTYYUIceVz09HqXXHJLtwKm1LCz+K0tnU0ef5CkWCMem0zVARFe8prUnaK
Opf2tnl7lWgTHKV+3+raXD8r18H5b4Mu95hpg/XnUAMC1sDewo2g7xZ0FMHPdx/PWxWaHo387QgB
cOvEuqmqWGI+9FuqOu9kvmnuEMqvePbd26Kxq14OzfMw0d804hrHzfMjSAiRT36ObNXLR+Hb2V30
4tC5z+K6cpktrtVY965XVkywJPMONaagV7Mc7LvPiW767/Uv+2mUjKSmJhIUOBMkv/ennZNulT05
7RO7162ZPMbbzrYl2qTm03PZY6sAVmHv9S60+zW7r9qTUNWP4ebco8G6qOTKNGUrlEB0u6qS9kwr
qs9HlJooU7XTDQLGKlvVZy9eIfwVf7PbBKrHo908HS36xqnI5Wq7XroZAg6DlowzsHFzVZmHksDY
LIXGdrCepNqHa4OcJDHZbnJ8G3hVneXYG4t/UW3ddRbwpUWKJWFqT6DeFzPfj2KufWo/7ljapZNj
1iLG0pba6sJXMlXGzRFZ/tu/TfnToGlc6C62JTVl9X5nPdl91MX2Fk0uGv+j9q7gMTSgZF+h6FBW
wbkRYsfYAh5qkczOf53pzWtZ5uSYrVtzHQdnLLILNlHq7TyzhSr7MYhE4ScxTs+egRr8Cy9c3v8Z
fUbzdd/BSoywhLagerTBhhG+aB1jtEYVSWeyhM8eSwQAZRbRWPko2zzgrOVH8IenRgpYuqF3t/oh
XnSnb6iXR/EMOqOUzpZJ2xJZSTZPhdoi3r+shqzx9Uqfy2Mv97VjM9E670qLt9S8Jkmz4Slr3h2R
5eltfZxdokH2+kO1ZH77OYhdNBk3wISZ7nPfPuYGiYt0vlhoLLcfNyrA0F3ntL5/39BBR4LUubGN
uWYh8xHfBKm69bJyPZWJ3iX+xNlG2Qsqc6dqrJYTE8wUmQHl+KRUvk6jkOxV4li+f4GaGHrUuvfT
A30DQU/GaOWql6k6Ngc/q2ba/KIyaOqNtixJRvVU9YJpYmTg0aVdaJGw3s7u35qi63GQ9vmI9ZVu
3/UOD6v2KtbQRUiumtN/a/t5WXJlKlXaLvAt4kj1x9RpYB9kH3qbNRaOynQhUQ6BkdgplRxfJKGX
Yyf6EGxSyCaPukFpWqo+URgu37NSCCKlyuOhlWACaiOaxb8s/v7ZOU4eEzPr4l+x/hMYpJxJBvRc
QonsCV5YQ3lfv2HMWJL5qqHlsFz0Cr3lUX1XIYlmQPEED/O+rSRBAJO9ZKqkjBnVc4va8dB+vjPd
u16qmqO8a4RXppr9K6Qrx2Fq9vw+m3sO6lS8nMoPesWJ1rZZ6G5ExgL2atj3w3njOYqy5aei4tcm
ZfZoOatN5Yin+5f+5qcAvUovcpgHc1yUC7YZLu+z/vjOpTrrafNw7p4W1cymlpulyPa+XxZlupJ+
l6VF5j7ny5tY72YuNDTSz42zLz1NfIzvKuqYZMynTfrL1GuzqqihKkGrdr8snf8Z0yHKrMTCEIGC
Qvf3ccyibNLQBSHQIdav3PWXHZguEnt7fhw21R0Ew8e8ayQHhcLIopaFau35UHKUN9T3WSKivzWV
QBvHoDWTM/6Yr/+RdGbLqmJLFP0iI+jFV+kb+94XQt2KCgqiiPD1NdapiBt1o+rso1uEXJkzZ2Ng
nkmROfDvcuXTP706XyXNLN2YKyaZvq3MGDXTAw08nnR5jGdb++C8ugbYgPIVmyNupZS3vrbuZ3tb
07z0wN8u98qvsehZ8JdkCn4WMnDwPwzIBtigTSTDlmWKSQOIaNXKJL0wcXJSCb82c2G3M/b1TCX8
TP0cKxJ+UmzouDdo6qjUujl5vWNjpOxvG4a5K/4sqJIhhUETqYTtGz9zVYXbqbFSkBwHLKUrXAA1
z5Ac8RL+P3OA6sTNCZmgcDnIXiK+bdnfXUfXUdJ38R35w3SuR5YKrB7AjwcIrUPFEvpf47bUrycQ
AYqLsIhjw9no4UBsjp815GO3QmKjjtnFgqtv0MhQONhD9WKFtSaea3g6sWaAKT/7wTm4eqzcwFNS
P0VDHLPDY9MFbsebofZ8yc4PMw5GS1iIQNcVoykv5rImfxyxAuHUpyVhg4ySo88aZlXQ7qjBO8pH
fdSiODNuUS/3/ox5z73HHKjG6uXzXuoOpaUqTEbo4tgdd1OdRQ6mZU/39kEyq/8BK4Ebvo5C599Y
f7RubNMCecf0p06oRjkqr2N5B+IQ5kJst/gl79xycDCwAMHytvCbCGemRTqBpc8XhMYHOPbAJjc7
qju6Kj4vSMSr2ki61+fvzPXplaVZ/9/KGgIrtkHfkZhIvuJV4XQYc34HdAZRc4TnzZYP4RTSuPsI
sKNuT5BtMMhJsJj752/Echo0FoAHDnBGENVvXAtXEiSogtJ26+IvX0P9csxjusVaxFfsx7Tvidx2
KKpDns65GYOLeDDOR7oH3ApbCrBF2Xw9zWWhyRkaVAfMOkkr/Kzl8BYQRQ1gbhFsb7HRsHtBPyBt
1VWEkTPHDeYTV+BzTraHcLMZ6ZM2bMPOTUYP7DexpI4f4w/ifShO7urCvXGp8FNCr+vVvuF8bIDy
zYef1sUREA8WGpSQNT6P2JFbBGsZWC/HeH+Y8DpwUp1xjk/xRy4ZXlWrWD4PZG1W6xvUKfY7EemY
QWPfsZFwXlMyPfshU+lwwPDZtzbM5oJfXo74pYMK5RqefbvcwhFzRl/EihDjmEga69xnnB0sKTb9
pTSPOAF4vDnkx58AVHfYp1f+bGH2EtwC5zeA6Wn3F+k4neex5Plgp3wycYWquOA/0qa1l+u070oO
PBoX0o9jtsNPsCR6YCg53Iz0X6zC6cUU78Z7aJRwJgfnNu7JNnUM758trRtlTj0ls9u8c9cXLKsC
9tjWhS6CxmFZS0HvlKYu7KJAYhlaRJAxUArfHUqch+Wq5uKoTJe4/OxLrzmaDjfQtrFoHCCSKXYz
XAPSEk0z/LjZOp1rsypmGSg6v0g7Q69w4G05grQ4vXrGe6guCCYmeaMMsm5IqIPdG+MYS3qila5x
bez+eJ6Zdxi55gxWtK3qH1wnPFZk0VbhXyccCsCBKrRFyCrgHDyGoNlg59KYMYJy1HqFj+lNgDfV
HeZ6xMr9mnmC6fnDDhyy341yeNbwfGp84jthlAoUibWYnWIJTWYQDj1PGgCL5FkYdt8nLCQwie4C
j22k/yaV06+GH+ecDkHD7Z8l4iO30JnHbEJlj0jeMIOKtzZ8RCQrgKfKy30S0BnAXN16LxX7OUNQ
grh7aqx68MD2ZXybMxJMAbP/JbukEZPmDFvmieJhlNlNa3FcJKtkVKwfQm6DK66YMobpuhBrX0ij
f631JEVAsbq4mb/G+hFrTvdr5zH+lO+rlV7UPwlNGIwc3kgYHgJcV1uFB49LmVtCGg51j4IJBfO+
b4RID3Il6gOuTb7/eLBVjpgBkihaIrVytWwEraABPkbjiwslthi0H8yXKO9AV/9dsK8lX5TTHfUZ
iz8+8uo+QwNO6BUoOLUPLXhEhbF5gogWxLLGJqCD5TzGVaOUFzuTM0ogIYxRnwxiHyptdWYxjKrv
Oco9sDcmvIvp86sJvix8VcBZK59KjrQysUteZ778cT50SH14yERH7ouwB7Mb/X1pPUWKSToHs+Ok
7oOqdzsIWSNthABHsdvLYyzb/Ug9yhsceGPzUhjDfPm+YMXa8kxVQd8lYYVOmwaK4asd/xK0niRu
D4vD+5BgQNvYPArj4qCfaEQwou0teAyrEzWtDpNVj42lw2ncevSF5HBvhPDAgzzhQVOF0cvCyM+D
apsH+kkJk1ni/Za/GL8w/3sUoWqqa3jPmK+1PP3gFQEHc9CNcCXy03Fvksc068wE32fMy3MGC/cU
EbyA3AF9CLIMuHV4cKwevDMjRpQ45DLMkj3yqiOk7fvsOctnDNDErlrQahxmNVZPnQs6HOqBsO1h
7+n3FvRIwMu9xe/EqCgYSiBaGOm6Rt8ul6BSZh7Sl5kzHbB0Acouk+2WODjhSmNTCeg0ioiLwCEA
hr0ALoUvcCK7IrsAArAJm/avHOSAbPBJU58bTXBI7lGm+YT6iicbEtfoPrthQYxClNg45ruer9aT
zL2GLFphDeusT32o6FL0PeurFiKfWx9Lr/pyshm4BXccFGTBTPitNtzYL//tPNbZmP7KVTxz1jqQ
Vx12OU4xkn32RpA8bhc8UaGrbL66xUfgsEfT0QgtFk/6t7aNSD0ULttaBIAbxW9pLPgxbW46PFK4
cLANwPKHkjV6npju+Z7kCVslw3sd2vDBqENlVYb6Vn87vcVgIa7s8DNqKGjNDMUyCZk2iEDpkiyG
NfTu+ofT77R2GuvBpkKeMBJh1snd1BLVKaK28Hfvwd4RDDM5kLzfdjBpHc26OWqkOdwb/Ck2pBgm
LICsfXk3WH6gwfMVSYImhZC1RkALWPawWUCuSUS0q0tnHR7uk7U29L9ucg3kLbjQ6Dll8oG/bD1g
iloZ4jv/Pfmsau6KfTm/zlWdY1w+cOWHv5k6K4KOnN0hNAFHnd5DKj+hzSBCvRHsd8BYiFaLQaDu
uh3HfUIFEMdfOocKOyr827pbvCIEeDRQjuGoE4PMJFp/vIy0GaMjTsooaYWvHlsPNlOje8wQPVjg
uD9O7cfi6b2wZBFWt1hu1X7PbWfg74y+X7u3VV2NSIsJjivQNd3aybnbiz4rijpqKVFXH5xrUoWs
Qiw6jbUcIOK0AMdGhwtumqgBwEyBh2H8n4BKRzJmrK1fuM0SU+kN7QGnDhAbi6u1uu2YUPgOIhgs
O+bEfHY7dQMLihNmJZwXqfuxruG/sGIge5LSVjv29B7eEkP46ggqwAieVEqeB9w4uImH8JtIC2md
xPsuJNLEOpdpUUArC80bnF4gKR+XmzCP84Bi4T8iULG/lthrTG9W6GHzIYebhHnair5bH34vWPuj
opGOpC6swEiAg+2V0BSdOa/oTISfR7nNNjeSEX7TF5DQmlRIBj7h9q1UYsjB1HVXkqNXI1JoN1zA
iAQMAhycm1tzoNcb3eZU855/8Aj/AE/gVXqQQRx6Njo/oGdMRXY3e1wEwstFMMfGL3ZxUbJn4OPE
XMiDIbO/NjLwGjNHPD4Nhvckqn3j79di9mf6u/HwSg+bAC6WUQcW3s1IPr7C51TD937SHx67COTc
/p7K2Ax/9gOgvRjz2r7kYSNhFbP7brCFxB4+7WoKQehJeJRKDtUAS1EYO9AwS7uPKsW7+fDGtlXM
Kr0Kkst7DVkrSp0W/hywIqDCqmZ3/l4bYKwEy7w9CfnNcLDNd4ZFbhgGSUQf/nyCYkSMzM9/ew9f
9X8RA/0u9bNx4hWh5rSHKvi5eFffBORhjFjsRHCjeOYr+7GutvfgLaLEBgtu6QR9Uz4iyR0XsMeF
03TByi1bS6Hs3nz4OP7AUulavkMRPm1c+oTYVBPW+5dPkDHSccSRF614mvdcPtZa2By+duF8XXpL
rkF/k3hXSz9eJ/zq2TmxidBxt7grCw/IF45w+kR2Jyrdn9N3IA1aPzCrYbMqfs6dJm/ynHwXydoQ
SYKc1C64Rj0fbKV1teyuznv9jVVXfI6tcmnSGWlNN6hdDuZ0wnBHZ5HpqRMGf3kLL0S7QG0fKY4c
F7OOrCcpuMUPIh5aV5qU0fMIhSCZykd9o4nIsOvpXREi914V6PT2sj9wU6xeYFtHCg8McRKy93Gh
z2FAjlH5HZRFuDRjW8RQPnSJoAChfO5wT4XI45NwMqv+zHOfPbwBrCEdfstP4iUAFx3iuSF4NS1C
/cNW0jFM2OOOdimSMd1cz2nY/zLWEFdSW9UDz2pyQUDZnJKwvDUhR7UnGZHAtE//m+l391XLf6hY
JOI5weraG0zYqYKJvtZd7qbj7MBpTS1UiTLhhR82Lwmv7/+25HEQCR6AMeVU88g18LJDFbPoVuV/
Ua5SWDzsusExsLkHehIWsmd4OmuJtVFMZRXEDq2hRUNDOAS5JLWXzOBjneiieNSFe/+WCiwAZBYj
M2Jiqm13AlNqWufJp9tWhJdwEw7VkzkrSVDY6ws2xL8UwG/IoVpc8kARtoKDrbb+Tt+zlAELLUx0
86ug4d7rXAwLAsVDlmQTNIa9R3+Hx8sbizcohBoseHZ1mDyzhynx3xbkZHzdSyo+ronQ506ghVDx
E9bfjD4D8Z5mErfzit7mtQbtkT8whAjds0AjqG4PBEuc3oIFHKmihWsYNSfK+Ka5Eq6TXFxBwuaN
1CXBNfgXSoJkxmBeRC1RAVvKVNljmPBZLwFQMK/A1cpxmq59VAtMLRAKIWiBMdCywf3lRMVamikc
IKOETCxI9SGNhkyrLFnEbxcfHEHhFN5HX9j2U1pIVgB/nGWMuKSUwigHPziCSHjQoOZfeLbChPZ/
RjS4N3gDjfPb15egBLVAYrD6wHOYDSaQzA90JbFtKBH/Xl4NoH3ipOaKpNQSnBB7VeEh+uGEZ2bC
zpgH/HWk/wQ1eAubMzyOs833fxlBX/gPGI48YXUecUVoCSCTf3fKHE0FGgTQLPEREIwPbHoT9Y9L
xCjCllqDVELwE90H0yJue0AyqM+1cXYBL5e81z2k2fpgF44lKAvG71LhkmnTJ9yRgmrczsFLHpPX
so1AcoABYKk0w29cCFo1kcLH2ld8ljWycP7rL7l2nx0lpvUwN4OSRTVwHzvsaLhsVXCNAY6wJ9h0
o5ySTw+/V0PZ6R/K/atm3fam2lcxmXweU43/m/YDBt33Ejmtm8y4Qyet95pCT1QdAeNHHG3vgpkT
iwJt8grYM7QBOD19BkmGj/l98Z5n+7xn/zY36Z9g1FxB1kSFMNZKS8+YQj8xxIoBvJUFl6Wdw9D7
cUzSLVq4gj538rbZl+QN7vto8NlGIYEGSyAXTGU7RX5VuZTZ4FNQI9nvosG82nw2BMdExI8T5UNo
5+eH0xsxmwSg7EjPINULYszb4DkiGTYUnH7mRtnuBofbfYNnKI0Pyx9xh2ljCEmvbnRdlm7l97Ph
fE/+qYYOKeIZ6QY8RroFFZnBAtHSsLHrrehY4O4ip2J7ImTzfEPvR/B5HO4D9rbNkAMJH/yjPn3u
76wVtVHvRL4FflNMqbT1KcHa2fSJZwwsIlI9WevR08bc00y5DPnwPWhCqEW3I2pvWAw8AjQsb0mM
Qm+UN2tWyiY3mfB7f/smKP8QAQY8/AY1kGqj7KFIsB9+XOQ/agHqAig36HkBab87QQaBUoObFPc/
OwPuVHTOwg+5Bp0A3mSFZhOFTAvWhO1M61sknEEy4QhrfjZ7K/7XBf2j7ooy3rdYp/+akIqAgz6M
eV7vZeyxGmaCe7BjwebyhK0Bppx9uPJMRnCcTPfVuHVMKk0+l1LnFSjYXhMaNZR82tr4AwsO+KDz
MyzjdGSeCQbA6fGxfjjZCC+iUNQkwBFwHnrSwv1hT+MVAIAEz2YzYZkU8xATYxZrAtZi1pHm1/Bb
eDBjgjvJXzBp/Ous/1d6/VASjnofuG345SA+wBtP8d5eb14MbDYn6fF+7i3xxpiCLYB+gnmOr55N
0XgcGaDemlA2ccB9T1KIG96lg7gOcmcR4myrcX9CXUhdlM8oR5i0tmA/LPKASGdmHsCw6GGzeKRu
yiepsxIIcYVVw/ghNyv3coZ67pW7U/PL+XncKEHn3lqrhmvwHRGRmTkm+QVug9rM7+a1Z7CfYidP
8iAxe6jSUE9H2BFAx81XbKwmzeEemPNf47exGn5n/WYHCQWdAuro+TPWp/VGERanwLHwkQhBlOP6
jKztKdlZbb9nn2nv+B7AE+f8hOYbZsChz7PCE55+Vz1FbPLk65R8Hanvluo4u4sdKVZsAhRGrgW1
r4rYZaWNTd9LOwK7EKTrefde+QxAxrTeUwGWNLSkM36B91EgXGVcHIlmZjfJcXwn3jWLlRmuwXTq
/H26RO54nFInazf5zat6WauYO/lpLQD2egNjB8U0+tpOYNwSdPxQHrh8kAXtEfI/IOayd8GaR3kG
ClsF9CmUx5e2EsvA67hBV/tPrs1ZzeMGHvCDlDACpiE4EMKGqA9cXJRHDQb9l0Hf0Y5KZn2N4WuB
RarHPogtfnVCOJZw3nFYkbcTpcv3sjtjq8CMdoSwI48QYZo+2offOnNJw1yooeG3uFQdfx3HAw7D
MLnAadLWZoH+dfkjUEPc7O93IpqHJXc/oAKgJOie8EpiUgTm2OIZoszFXcCDCF7BaXOnGnFbi2MV
jiFI0Ei3B9v3ms/2c2G1RV1cbl+1y8s9Jldu9QkPmr4DHRgUKwP+USpoEynuAAUKq2l5m5YUCz4H
puwIb9p6+tZH7/vyIR3BPK73KaK26k6IpPdEPwH8ro7JFygwIygONZOCqU2obyQ/yDinCOMLGy3w
jV50cm+HKJE09zn7rN5HsmGwF7zDA3aeDhFYZBBiGan42unxsDhgJsqM2vIHLJ7Zutc5r6W8GED/
4T6j9+kE4MOwHqoO4n42XHS3y15QrdBhhb0qYKSISMXhKl/OUMSR3/kprBLAn5hiFJohQ1FM0vnE
DJmbTt9FMf69Rmhb3z1HubKvgOZjsZ/POkBzv2D2xJi/tRgguXpMnlo9pnJzxVW0TwHfFrbEmEBh
34IunoJSnUuY6pTgBesbqieEeFVyKdrNEX2/ovrmawNfMTkan0BePVcFUzgTh90L093VEXu3PjvX
N+2MdZs+Q3Q4uYWs7r5qFib0PB4UVg/JXHO1LRoqEBX7xqHp4IxFzCNE4Sjfp0D316k5uo/wW6qD
5JRDqxMWy7G+y7fgjuOr8+Kj+oCk+QwcTsizgG91l4Qc4R0u/L9xJA+I07pd+th4t951Z3isEIkY
lYF20eDQrSd9nLV/cY+044+L64lz36UHsqByLEj1zZcDIUS/4dy43R3wEJZd8sL0ykmOgBEABfob
u02aqFgQ9N37wljyhSkTyHZ2jrMnaI9ul6UtcS+PCUmleLW7G8YghzRM73aZWE/awOONxpGm7Wfx
WL0R0EEaejrK0yYu85l4FF9A0vspv3plvc1JePxyXDhSuq2SlVYSyT1Jk7H+W/SZ9JUZw8a177/k
EIp7qVvlFh4yVLvW4Y+pWpRAHrfb5PEn+YO4aWzqk9sQSenpU56xlTx5NTZDwohgYmktb0vInBG0
eV0Zwo18LmCH/4MJx4J7s9Aodrid906wt8HgUE5wfk+uM3wSFtCsPstq8sa2NQDEbKhXxJtNMjQO
cxVKOE0kzcG4G6uzRIcyMBwcJRqAUeazoIY4Zq5xKbg0ZHVGMsggwpQzE6B4LKjMa0HbZbcV56lX
X65LCPwrffxcP9fGn44sZJL42i6f5jvmofkAQiOk7bHKo7DpwWHc1bsnNN/xB8eRm9+1COVnlR7c
br5xDQotLNOpZpDouKoocZ8SoM98rTPTLq9OnS8eT4c81hzgE29hz3xwQm1+/jf6wgCQo1fYO33i
3uQe3NYyyYIgnZXLqprn81cF31/UaX9pb1PRS17VOOtt0l83rFippbRX6Zd4zxgFeyvvzLsvV9sE
ZI5AsM/2IxkssidvBPvt8y+5L7r+CvoFm7HegG88SDiPPi/SYR3juY7uQPkiIes9R8KQPjwoZBTa
hsKHaPzmmKqH8F6vQu0x1T6r52+8BjDuerNeuiIUqy29R/2nEuDQg8MSPek5Wwlib39t9ra9HrK7
iQq6hfAGL14lG8EMRt2efS6967j9OQTYEeTJJv0pi2gzMHo5OTfaBLs8VLkV9dd5N4QXsBmSGNgs
8zRYw16hErEIQZJsjiFgQddThtS9ZqxPAA60MHdvzJZ9miys8Kn6wszRobkEZG3heDKakPmJjyId
E9Av5Z5vFb41zQnNNj0jtF1OSNBg9OpMS7Rr2BJC6gjegNWkXU5N/8ejDGuEU2XxLF0cqITQNa7H
/U0mVifPZlmFRuJ9DtdZ1UNBWHeYBw4fPrw5SEEi/pqOEdB4hTdUf37D4XhPu/djDixcZmmIf4OG
04I2jc4GMcA7pJOlOqt2BecQ2NlOvCUD721jNjFaaQXzMfCuHts7G6WrZCzBT4BrHQXnabEv8hkF
eG3kv/TO0F6ajF6Syw+Lsxm/zlUg+M/QIcS4/vBvzFhUX6QqD4ebEmbNt++bjb1lw5n3MFtEvQ6/
SIwo0kXoKV7HLJmCdwCn1JhSRDSIZmjgrY0JGfRpxkyMiDYAF0hAwRuvFqDD8rrN1m/wAErrASoK
gowGdScLwR2CBYz1W8lD/K9c2G90Foh9ve77aCeUIPHTMCscWCppPyqzuPxFVYWLuZMTdkRoPQc0
jeo+T3xRtg/Q9b9bIGoWw7DOoJfR2ZtH2iW672ZTM+NQLRZkCkavS7ICx8kOhLltUK1Cbp/UPibX
gtXMFqE6pfimgJt9N5gLtcJOgKU6wYr4+K2qo+o/p9QjIIvBEoc1HE2Q/4JiPKCjMEEqEC/z7wRb
9n8grY0gZPEA+IAgBXvsuqtspqGHFgAHsANsyetiHxo9jvdYyPefs2LCQIX9FsmE07uwokWUoe6u
ezCM26EE82UOYOw/5TEhVrx5je1gOAjECIMdAMZFykKErfw8wpGwpmbQ4M4vy9zDhB0wpzd9Abxy
xjHoM+lqHrcf7SM9WJJtGaYJLlIQA8CstpTP9CNHDfzN0mOCBGngHsQc6NN6/P4V7Kt/EMiT5wzG
QIldgZPforKPFS9RVr+4RADYvLwCr2bYgmnYYkGB25TG7tVHZwfpBI6jSgiOZpNc4uP4iiBUA7a/
HSk0NM7N948ODaYcnBOUjQVuAVizoik9sphjp/rY8Oybnym8GX4arRJdWC9mMwEMgWku1g0FcStj
7UJGEH+f4Q7hzD+ePP7ULSuYjTBd/GMsY02dJLg2uEppt0viR+E2GND+Okd1TJYKQkPvf/YP1Ta3
J3mM24M8xDfI5/285p8sIsfrAgVC2O3MPU+ocAtoXegW6VwmcvpJ3qbV7Atchf6+HETMp3M05odu
o1KYY6aFHiykgCC0bMPJYLC1HGFtO0XLgxVpj8LBxoiRBvQssShj5Y8HWGzI4BptCtlmdzLl0P+7
r6AE8WrphuSVlXKqQjCaDx7t8M87l+uUTXAT4/5Ox5WrbUDOd8VcWdEY2X9iru57UASYPV4+l5eG
1jGmmN2Gb0H5LTnyawScnPOvTXbMDre1vmTDSgtBGUFw6DeXYvbimWwtUs7lU5EADflEMFOYcVh5
P4iJssqHJTEQ7ISkZKNCL0lREd3AbWtSSybIIx4NTulkdwtldOM8Rk910pzB6dGkAU7s8sVzRx4U
piUiw6Se3Rcqkp5puVH9eky8MZB4EWbjt5cf+yPeKT/d8LiaN+syZiWCDSiUydbqMveL9o+36jkV
Eovduj4+dlBOeCb6S7Bmbt30yH2BtOEdZYdmxi2UGqxDfIBpRYpuYa9jlc0FaGxlzoCdrYnz4/+T
vbxtDbek2MzreW4Obz/LIGFwYcSUy4Si7r9X2u44GP/CF0hMnNvtId8NMNR023OGOyS8l0kJ46G1
OIZiDcr33X7a3zjZm0iJh/pRWufbZPY+CK4zOhWJDOx88e7BBUStYIT0IY+w7A/vQDQnCIv54ocC
cmj0PMlNIJTbcHDgYcGSJLneZ9X++iL8Qh2NiT8DHAqK+PrYZz+71d2e6UOjveKiyOeB35s53QAn
o58xDIWX7mvR7znaqUDQpXAq2PjfGyaoRwXbfadDJEWfjsqMdRZu4668+WZWtXuPs4El1tgP+zGX
X6SMDuu1ua4hzn+HKjvaN7CuX07rH31b7T5LMgcm3w0n5WD/A9JapZpdrj/R02UL9ftEr9Xt39Ij
0TlOmHNtuXHLJECOqazQVdZU+bOOqVLCucpjUGdBfeihlzL9DNc6CJv6Goxh0xnYh3ABXzND271v
VH1B+M2/bPdqVB71nNG+rD3gJs5Dc7TOXoxWkCCgo0FWo/wax3wF2JJ2wY3EorqbcBiQens70Pzc
460RCs3FtMcSRllnB+B+OI78ESThfFci7WLwejHWWb/lAD8coSq0rAaow5vcZnecd84P0riOxShX
mJJccsFH3FC3R9QyfWrhjdW6ab8OEMu3NwQeOEj8qPz201i/Py5kW3m5f5z76GiyEdNFB27S33fi
irBuBd3WNpqPwBqDOH2CjxnwFRJshHLhlUjoPY0XG3QmxmIqFZEOIfu+S3Y6UFex7uO0Bz99eT8N
SEiDFM5+ZKv3Q64Ykn2x4wCKYMBn9rpCMN1RMqAeqC6tNZltcHFfURnkQRZ2Vw/XUIhEi8f86742
90C29SPU0gOJwgTVoqlf5iOwcazAnnZ5xkaQG9OhySqMiMbrxdJtShNRvr1SA1aap2+3LdaodGA1
rxVT8HtY0f4ENZKhMPtnf9LOyUSASAJ9C97trvWaC+xYStyFpQOaYMV0oSza9xl6iy8ExxCeIC47
/KOwGFG7M0r4Jl/eIB9AVhEeWaRADIspuZrnnvfU3P7+Ps6P7Unhjze9WdUf9jPLICsPphLDnc/R
UkfqhNLBiQm3+BlDoYUPE8EDCtn6fE9UYr/Vna+MHxs+RzyFqFudrAv0bQ0DCjIbawk0uir+7hio
RwZiDGwMrK8C9xbyjoDr7Tp+O1QGDLeKfXWqLxn0pCVzMJJUr5PH9ynCxtQTZfffoim/jl9jJQRK
1TgGMWITXyqGQpNMAONfMr4FcKG67fTzd/8jBZpLK/YK0LtzRvO4n7gsz2g92TpRtD5oWiz5eN/2
YNKr1AkhNTEu+Cvk22JgsTc0dx/GP5rl6KPBy15Jh0+3US5IAbLOYsmlY8b6z7NcBaxqLebPzOlB
54JmcjZqv5ItfPQWpmlTfJO3y+jMxXiYWybiAYZNQjcJ5QnTl8l1bzjgZJCCIfXQ1DHM7NLGf82V
Pi4Xe5pJ1m49dzAFEunv4LY9z8CpV0+O2StLTg+Iv4CXj1/PWfWN8BZxbWBAUeoTzP8ll5KiOSrY
rlCvwwuQqLCElyNFIMIdirURFijBRvc/AOvqlLEnVyyVfVV8XyqOQjbCX9KNGJW6vwEx4qbHZE1H
CEqabkSLroo04Zp2aamNQC1+J33JjFXOMMi7joxROufcgcqNEKB1Bks+w53jFr/iaRNCrLQ+IlGG
sYF1PwNWl4a4O5IRceOgOpH5if3IsImYKa5+4iQXND1MivLo2brfjzhZgAzAjtoEjwKxSbuucBYY
K3v4SkBNmOSMdNUCiXlCVcttFGuwUHknfn8DhQcmOF/nCVDAFo6VoQOhA3+x5WcGy1IK3uH9LKH1
H5krmjd+Y1Divp21opM44kV7g8WZXiCSX7/BA+kEWOyJ41ra83Ks/MhV++Fllf5ioKnUHALLvSMK
zXN/9cuDepAXsibkYxRl1kLrBpIDTgfC+qgO6W4jKMvtURlxyPd44j8MbbM7KetpyMaKvgGJJaZ2
7AlLYs77YqMIC/j6OvBwKXqIrcqXtfTQOMJGokzg5oSbGZgn/3pr2Uf8hsVO2pjjm2vMqxBfc1ii
2Tg/sxXoxPfjDL50SmsII7ACni69ttKfkWBb3EMJ3sLNA6jDtaDCex/B7OY3pUnjNeA00w2q3E/T
5wYjXn6ZYUdBCTISSYefGY1wP4YP41YnWWi3IPFeY3VHOgwNxhTTIAx/oX9ze0HxzCxdJGzxrZJS
9s9H/FE72sbEc9u/vwNuV4os4yJwJVz/kam5oEm5+3k7sPD7zaaiAW+I8sPECBSQxOIJfpajEqma
K7mkeeI56PRHwmYBzwpB0LbYJkXHPADEHKt/rCRxB4YPNM0diYfN+lzgEj2HcoMSYwPUt61nOvwI
G8DHhC2AGtFKI9Yy00/QYQugDbvNE6on1p6c28u2iCQx0SG+YS4YY42AAeEcKZKYmUjBDp5mADM2
vu6Z73JsALfK6Drwaioy/m0YCHwsdMo2GKkMfqdDwYMjnI5Vw88JDFRCpB4aXSBcCbYw43Y/6IWD
qwNWxTWWnHZVPO33objwqa5T2gkOJ5ge8HE2QA2/gahqiO45dbjQZwiJWPYiocb0NXifOepsUDku
vsGM5WCB8wmu+MeBztahnHpoN2ie3lAY9zB54DD0Tl+YChGrXRIECTXlvk2G/CdOX0on0pbmZXFG
w52EUDpWUcNSiVLH+O0latK7o0nBU2wiv332MganYeJywrbVHCX/M0iY8VlZPw6lez+27DYWgy23
HyM2uDFrYDyOvltzJjZ2Df7BfP24OTLxt8xwgm4Bf+HWOVxCcHz49aa5ZPQTCDDinR0e0NAomaOW
MPOxcmVfjv2eoP9VG1xOdcx3Sx8/b031wQvU2qcCKaGE9BCrTyyQsFxAydAQMlmvQBXwbgQS+t5O
ir5nruN3Yp+ptTH+ppnERxPW8F/I20aIyl1isaN7bWKrpsNwt8D59G3+A1cahwmLBpcfYi5EGN+y
6VKdCiYKq1yPw3MQ6hAs6f0VjKGt3l7bFlsOebyIQR4mIgxXI80ykIT/etT20C0z3lPUeKkB1Cb3
rThvCoOO3gm8HYNhhTSHr/thFs+7sKmjd292je5jdNMJxaUTyiWGeI0e8juBfwl1+k1FBLyBDhA/
gvNvOB+6waRaVgjsVr8Nw4Wy6HVBvXy+XH2t758o6Yvofuj9nKKHEaD9PjF7zsCd7tAC88xPLX0p
VqmoHacUJTKcVbQkfAchNwlEM3CzqOdl2qkUD4itQIWHrBHk0XWMy6v7s5hevlY57uY3YaoV1JDb
42o/2EGsgJI2vdOixYO9DngPtWmULH9WY/cukttMW/fn7JoFRibuC28E++PB1nvFuACAuVgfh2VT
wElGyjAxcCgR4eHBrcnCK9Now/QyR6hVqBYf8fl0+kA2kwKEQPFlVOE7Db01fTmJMw7oojZNpqgm
fY0WytPAz9hnzdVZd10aU6xauGw97iFyMM74rqhxgQPoMN1LzC8aUYV/yUTZJXBmnRb02uNs5a4E
SsCm4YUSDpMZsQlo2ehOqrW2MBAGLwawDJB/3UZfyOSaVwLEwyK6ZFsWcVzZRym863V+pMdOg6DL
NmrjD2ym9HBdt9Ma2dR3yD+17ReJCu6nS4h+o15U+5J9hZCHWBymDYDJBiXfGzTTtL+JU44R0QYf
Bwsi8yRjLbz6YIcHXeyNFf+qWr+EOD0Dg1rDrTlyXMquzIoibrEw5zjgesXGMg3y3O+f+1gSGMBB
gqTw2PC8NBDspp+LxNLy6rRwVwFq2brAgt8MztkflvyKrUF8waD4M7vuQZBl63FkA2rCiaNlRMkH
Rzx/+yjDsgunbx4rI+YNcJ7vCrQx5FxHXp5BVsV8D9DhAAEZDAea36aDlmOxtaEKZ7QcjOVY8C05
+VhwPIuYW2TcRtKcgeO5ymRkSFBrBNzIsbbX3ATDuYDnrCcyUAJQ5heGu3SjGPy4tyAfs09tGOfa
SO55AIZIT3Z4r3QLeNxiuGMdyIn0hCGMDj8di1Py5lxNwkrDn4URVLrMTO9teteHp0AWxwcZkzBz
mbDV6nmq5OnvoTF9nAeHH8gXDF4NpHZsytGPTfTX7wQa34e7zGDDKQ9PCMcKqw9Aqg8lZXgL2gkL
xWL7nnZhMiFU80C890WKS6TwUDEr+z+SzmxJVWQLw09kBIoy3Mo8IzjfGA6lgBOKivj0/eXuOKc7
uneXpUKSudY/rf6aPIWLHjcnZ0jChS/ZP2HF+WBUmH77/gDhSXhFArpX6uhhn9PLHFhFPCN0PGQz
gdNjjp22GPlCdX1K33t+nfqw9ckmab+2AnkCMN6lPzB1BZGGOaQWR66QX9SxBJYx0b9j5XDuOfyk
FrI3XUOeE2pOFGMcG7uWQHtsJmgiB+51WZyjFmW4OEAtsZUdm5eJvAW04MlqmlfHwRRxwYWVUHP3
QqWMv0R8kdko5zdiuYZOs1KHkdQyBT661f5Zn9eIFJ6y63yaoOyc4cft77RbdqPe691IRWdW7I35
tbrV06bqK9YYP0k536FHMn7ffb+wpWr3ODESgBiFaYcx175X2FdT/UrCHJlA8IizurCHKyqsFyoR
my1k9NkAU+Ird3o45piLwRz72/b5ii8EAHBTqaQohE7GdVkvakRTwDy6XajRALSjYfLBSgYvYWeT
u/H3MCzy02hsqwNL1vwHIUdV6ZS1IxhFBPUEfvsyoS70FENDFo9PKMtO93QbihVUatKkUscKaf1y
ioG9GRk6JiY+VOnx9xa5NdosadpRNNIHMIWv5S2MLzgCslfFlWRLR0jOLX57ahP2OlcisEuFoF4O
FFdGc77XPoZ6DbSHOXgZg6dV3sesGHVyOeqz/pe5DP4GJqbx+2TROqPojNWj9PiFXZu/KNr7/ujf
70dtBbrFilGIncD5iPx8LyN3CuS4t8YT8PekP+nGhWo+9srTvRyvaBr2l3vw6hL1FjN/pzB6IgfY
RlDBzwG7Uwqrho6SF4Hk8r0s+wK+lYf2G1scMsVu/POfx/u07+t/r591ItzSBw0f44Sec25QZv7b
YrVEBPkP/BGhkNgk5zDTRJXxZ639QY80IgeYyhK5GJvX+E1ldXahp3udcYKYcjagKDouZofT5wsj
+TZeN0uvCVFp0x7VI8LNdDQhMTZ9dWPi9OqzW23rLqlvjj55YSTrEoVpAnr0PVY04T9PSZqC72HV
ndU1PhGKA2CFgtHzcQn1xaff6xP1OKAvB4Va3xtPn9zIRcS5zGBZgDTQks7il1DfXex3YakIAkYH
DSVrL+qty6txc4tYvVqngTnqoI+dsgt6yBpQHzA0lERuan0SKDB9cSz9q0cp0CArBCQ9oRVhoDkM
iU7bfyH1AuUz6RjkVoL3YHsehBLYHfs0XjCMBFjdBqF+XZH7jQZ0ULl0YWd45TJUcY6wLNCjQk6x
WHWWhU3i0PADMWQws8GhqyjAgfAnGyMGwWGfvLrfJmEzBsgBueFM4idv5RxRKsk9jOgdAIsHw6wg
HY/eGvL+ukAo5kvCMAOKAyIO6QiCI02wEQtN5oRjjJnMNPVI2TxZFrUq1BcE3qdn3ijEcaCEuuZc
8YQ1od6lGlL8fxJm0vsoqQlxelGfX6p5H6MS9eYv06sYNQi9FYG8uQCOiXUA+cH/SzzP2x3hjCLr
jrZRybq7qcguBSoDPQE34EA+f/AkA/D9hyPFQEEarA0qUcBaazD/LTEvEwv1bxQ283agmQYo+4N6
S8uAqJbYupGnOI0FBShlUnxXx4SfcGGBZsTM2CUDTL7+d4VElHH2HXMAIk1yhmsSCT9A9uSlr7lC
l5n2ST9rqAe26N3dZqpExhwuf3SAXtkkhQ+vWYUQtghwuMIQLx3lgZzc/sgKRqT1IRngONQDsswq
4rGzxyV61z79AU0oclMoGvSc1LUEfyIgVZiiC7E3IP8IwHdJnMbIefposzqcSWiYEOGCfWMaXjE1
jpr+FunTy6SY4LKAcBP5HHQiDBfOtNkoVzjGjtefIdXU7haR5M2cisyRdGw89GrKpDdtGyIsEFEi
841fAt2pfChkJs0hyIJA96iiCtwaGFPOCI8RQ9CWNgGskDX06QeB8/++q14AgUyvj4gT7ABMSltT
wWHDvJmElcGYMHfGQf3zT5V3dxGY0RlJa5YBE0mJseitIOa4jL+UAogvRZ+r4uegnqQ9KFq0LKSB
JiQ4gHuhlQIMoJdUDxUudD5LbXHXISxgfVlF19pkHiDlD/lwBJtByTGTAVQXsxei55c5WN8XJQov
aiIMPNKiiH7LdqJktDin5Ol04TVR0TLen07tEwPBUHNgF69hxs9kNIVUfk6I6OTR+uz7KX0f5Vk9
Y5QNRqRzAgDBUIzg46irq0260R4ubslj5P0SMdZ7dwmHme62Q4SGMh5zMWRks6sFfcCw7YvVuoQG
RQNGqF9NHnEyUDoXZU4IGM7E3fAiJr9/LBjvEo/WuIXG40XN4mkjj1p0uATd0eEubIxy+nSYcv/H
X8DHEgwaHDbjUC4RGcUBF5ho1TnjgYnJBMF9BKQDP5W0WbRBUePW67A90UDDMPa9h+AKgd8a2UVZ
q071aWkC9lKmo60+73RTTYkNlyYg/PUSZoilyTAl4CXVeu/IfUZGi8GVH4cY5+98YzApGLVmx0cG
GgKVmt0mKh7y2vpQieLkxXiB4uicPUlFZ0cJOwfUvKlc9Nw93v/NGn7s7gtgKIGkuUOIe0s5YouG
ui5m0lMQ+xfmFDYbA1zoZHOtpPjF1Lp/y09AYvY9KRMu2Ked0vBljG90zztwLAbSIN1HyQQMBOCt
v6OGxRURO8skJyWkMRF8rZhJrgsbFPqRhyOTak33fjqgKUR5zXe8vwLUEwDyfI52x4hynsjRgV2r
aqctsastH3jooM2jxtXUFb5+mv3N3VXc6pZhpgMYeFdTBaKQ8XuoVXooj7+OTlYVsZuXSKum/EKQ
b5mpcFxRgSX0KFZOJKXocPlU2iIqd8bLN7XDEsWa3xR2hWYD1SMjMT7IC8x33k/bhQbQRDHIzaZr
YCn3AQHFlYg/mCJeM4DfqK/NuYCcdjCuUDs8s71nwknDjz5PbtH5YKfq2aqZask3PJvtdPMOGGcJ
CPucNQlrRXE5eV80Ttvryzjl7BDcugqB4AyJPWKE0uky/QDyWs/66NUONO3LHsDgNWCDJSFFQ7vH
W9NvDdeA4PVSQCLJM4JN5/0Q976QY77+vpaUDPeiR9wwNM2mWqEf/vr1/N03uwqRsMdcFhbXOfk6
z1mdSVM15dIBi2H2ml+/JgQkzsTLGk0l5wpcCmjY5+KySzRkgCzRq/BumvuwKZsKiDlTWXbg+Ren
FtjUmBMcGfTLo1xiY/fqycVh/uIJ+ynjZQB3EyAmZkxBJaBrDSsHJSViAQKq437OeCiarhjs9o2N
JK8JKB1/0kJMUQdDg1YmLbdxIViRnJD7CkYOCM5TVtNg0IqNmM5SchRO/xk9RT7ijj8miBPfPkoD
uvb8E7FB2bJHcL8SgYRdb0FH4Mq/ODCAZYRwlI64DfsmiiCUHogVr/RSpLs9J6Or0dKWs1sDG9B4
nrwBghoqgbTbDo6bydNWsV3oK/R0xLANCRx20HfoPYSK6GfQW76d1jrN6wlTKfCsTQfOqROqduzL
fKOtkAb5J3g3ny0FOxxF6sN8g2jilfTAZnhHcFyWNyGs4niVMtDoH/nRnBe8xv7Zb+eSy8E5Hlql
20zoEz28rNbg635Nwj6ETXPgUGR63T8DLOco17B1UWdqHNN7lIG0RTn04U6orHPGCnH+9VdwPrOC
hFJ9qsAQIKzFONZbtM67z0QDTvoBQ8lPyTAaTsr5hrJ9SWqN8LEi5AfAXJ7ju0XD7zEHPsYggDV2
TaVGI4Jin9wVqDs833Vp3clKhqjvCB0f+hzAFEGYdO2hBb2urERA48aE6gfxJtXtFT8A6uw63Zh3
hwQEoHg2Ajwny5t9w9tR59jmXQnWfQT8awJuknxZsiCIYLVR8/WX78buhzLg1IEsIu2VEZvTEpVx
j6nqPvunwyPIdlT8MdNiM9MPyg5Ykwm47Hp8aPrH3xJO6BbWtm5L/hDC456V/sh+HJtj28PkLeNV
bXfvIXPhSYCDZMbI6eqRlsCefTPkbBPK7CHlJyFwOdBfLx06hUexDIeQS7j3gG/hOSHLlON5TcYA
HBtnEvCJfY+BjomYP5AhHbPFjrxvwrqo0jbWonKnOKSXBEwmjLCXVQOSvYn94MOeAkpRdAzkUD8B
n+PPE9SGlHOD0w8BvH5oF4w6M7HYkBtPnhIyCDEIlCKRCo2Hh1IRwdCjsJkPQfFK6UE9YOHs5IQF
u6V6HJ0OYGUmNClqb/5fowPauC1SYqTtr3+19Mmtkdahwck54xUx7RFP/OK2H5nS2xYhDTY1hfxC
IrxoiFlAs8csBTC4HPkzdwKWmPQQTB9smwxtnbWuipB3gaoPERFrji16RGYNBwRJ4wvGcbonsU1y
WRsHN92k3FF0kbtOXaqhMR+aoEWkgN5Ald7WYAI9cx0AilpS0BfgC+PmDCa+cHa92MJ60Dc7dpMa
HRqT7hBuEFTcCRKGI6P446GRMm2CPOlAvvkXdH5XDGzOFAb48Aac8tTS0oA4xpiapRzMGGpDpC+O
AiG4Yr5hOydW+1EThDdmbhOHAmuQqq+IRil/ROnPsFDuwJOusvGhKSYkBH6q+FvSkzdBMYyfVUzN
J2aOEQO6CeTNH7e2mj2qKfUkcw/gfo4KK6V8p/i86irF868REl5QvpYJufwa+oEf+DK1KIPPJGn3
qJLm6VAD9xgN6nGi0LnH5RR+P248/sJnTLcU9TCVMxwgxoeLuRwjjN2H99enmiNtf4EcsOzOW/Kb
KEvJ3AWPK02KhSocgJYp47nYYbMqbM8T3PszrEg9nEvRKQFu6zll2i1w/7D38Vupwz26siuhIyei
lEYHNWV9CvMhjfGYdAmORIJ5GGsLYtaFbyWiZaB52DGtHalm9UcJriC28wji0T3CDh2Y1hwCAfmr
eDfe93g/cs+gAxB4knWBdI+8ivuC+QT3HOhRXlHK1WuYvX50z5VA2tX+YPmJLn9liuMQS7iLu5zn
ZFrmLAcOVU6zga0hYxwad4Bd55z0HARgKChs+h2m7P5RkT9yilN23i8jINKW2VxgrN5w8Q76+deW
9yiPGCaE1W6TPYLBsaSKgOugrRtgpsOIJCFSWn3/uPvdRJ5CPs03XNMjUWxQPkAEk0svK97J4LGQ
dgTMYilnkeSMjTpjs1icYHjRo/19Ty59zvsgaWNGFZPCCChxwmAiNgBC3a+ERYYMAhkR7mcjr8fm
v3otN3HlypAOlHq5sqYfWpQr5vr6iB/0+TN+N1yK1xExMIIgZlBaXV5HYsBjjxGjtTMjf8TYMl+R
DVBxPxkDrmAKsKsYAM6tfZ0ixjZxmLKFMXePZNh3iLXTeOJI+yHU4T+24Yt0JdKGDSIOPPymEw4O
e7VvVvj3vRGAvKEs4WbIp7gZ9CVlcvGrNV/I8D+wpOAJVD8cT3i7qeXozlIOyjFKgXiJ/C6+B4MJ
VqNEm1CJp4QuBHVE5n9A7hGOBrJ77YuPps9GS+IcUYHZBA6KOQDJc6amDLwbEpehm9pCYQzlyyFa
YFtZlbsZwwLTnLMOYJcnD0//+87y7ccRw1TA0glgcZ/8okHMzgUovCD6dUwqAdhKZ8rz04GMMZJi
3i6rvsZx3ric/iIlg9Y3l3OSjtB62z1XHLgJjKDiVCkjjyYtGg30ROYXBfo1bhpqe0QX6KhJCGKd
vKYqIedxtVRQExpkKYUE7uHYnfM2gAQTkd9ROYXzTRFqh70Qc98vRUPDRNuonQAJjXlKtuQj0e0h
6lxqzuFNrB09Qot6lBBmggPYmbnWTt++BzytoI7IbbiDHlZsf2M1LkFo/jdiJmlLbDAF9gvPF5Hz
Bb6PkDxO7jRAO9HBG+5gg3YR3yxWMywxceFtiMLlWhnt9BNLwuOowjPwZ6+/E83h07yFP8ITAOom
kslwBxtJkodeZqJ7xZ8Mecz3tQcRc2TpOqkcNpNefqJzBEzgSVTxKGE3YkhqFT1t4g04V4mWy/rh
1QW75KOjUT4CEZEy0DdRS40Vf7gleJsQHNnER+f3XST00NXA0IILJdVGyE6ot/dd1A8goQJkzq/k
bmjm4m1mz/xGOqJDwclcLesUXMxzREhJiciZktZ6uSfr6lPX1B7OAUZSwROk5HmSgYsJl/FtnM+Y
S0KAAXhj/+7CcTDeSBMRaytVTI2CEenlw6DMxbVBHMeYHjbfakrUyTTpB2f8dLfpxmH2GskUmwVp
8Bby/JiwJ4eux1QZ3tOMWfknm74I54D1mj0nIFkEBghHte6BwdsTLcDNaVReldJckaCTEmU8ZqRF
1OxetojgurFW0KNX6bKI/P78Q7A1QwuZ99P4zIRN0RAQmfoIyPMhqve0uq5ycqkQiEffWujGOKZ1
ouhcjuTTWLXgEqy3xwqY97i7gB9gVIMJDweDqxgXhWxHidFMmyNiPzb7d1CbE9mCEwooQSzzJo5x
psYH25/vY9UkbsLo+9j6hCnmyT+0KVpDq7WLePVYVLPSZi+xaGDJyK8iaXcyWVkJoXdEnpNBN8Eq
Z6toaXveZYJXmSHQbGOExTH7nONmKiIxeoHCQ/vCsk/xOBcGfx4OpAIGuCjVoMRNfseMZWZdELW6
bYmcpmoiH64Ors4mpcMY9/cvb2Bha6FJirFcIt4iNMNFA8r6fHkj9HkY3xeIjss/cgi5CG9uCKmM
29tqFPI6aXWjX0aYkGNdF5rIV4jussyk+TN8sA2MdBEs1Fgt1rLL9B3X+c2u7PrHMgeW9WvSVTQH
cwIjQshqYLwFuQfHn83PaEg7YlZw+DhivuXRILzG3aSfYBPS/2MR0TnXP+hZyAm5OlfnBP29UGjp
tPHH7dInabeU9AmVv31L2aoImR0cYNI2pupwtJg60nQCIurpfcLDUwP0LtFjhpIHvs6AU4Q9HrC9
tL+G9Zb5m+uPUXr9STXXsEsZIIEw0l51JLniPl79gB+ZEzJWY93oDmCAcR1LiWaeols7l03ZxgAO
E+bXNkrKH4PxDDLO/ce2b96zNhshkRIqTUS3HdWiqz9RcBrXjFGFOYYyp/T1QF+g5MWmgnGbaF4w
QhOt8+46wUirrd5rrLYPgvwYX2MXZjkZMP93fcvv/g1VnmqP3NGiTrh27psGEcJZZaOQvL4j1WNG
C/t/aFt7Y7FuGGSzwKpAVsjD2a0RsZ4C2Wydf5kgg7FijEJpXpOqwqe92YUtoux6S9Um7a60EIpy
e/XgYjsEc7gsjvdqE8JxDE09auwy7NJTOMq0lDTWpI1Kq4dGYl2TqnADL3ATxWjuDlo+7QgRdmZ3
Wn3DDmXsFvksIRthj4lZIHo3i6pTFnHGjAUFzugvBdIgnIt2dVBddMfGc3qi+MKA2zkdth+L1pBu
kiOtcPDFeGoIMhJh10nQAibaceOjcgWMYjYbBegoEYkYn/2L4degqu/xGorW5oKMVaRwTPSGmsFL
9nAqChfyUm7cw8bAJakYpLQXyJBk+xpfLXE34xsO1jEtP2Y8BrfSPnLL0MiINGmM3kgfhd6VXr/S
3NHFBj8Y+LIAhzT4Cqx/7K1oMon499n12WF/4dsSjwftM1lfWzjKE9nbJdIWYgdsZEJ6gFDcY/wA
DyOtRb4HijaLZYnkoPnr0SQAJdo6F899wrvPNkOzSu7Ert2db3D3iaUTS9TCoe/qoOAL6Mt9vSoz
PunIbs9sZQagqUUgmwsmFJ2DfjhAnzQKhUWeSoAzrG8O0bpENLciwuDMWYChDacieuXq0JJ2fg9u
CKnYI4KEDSI/wWbFTcZS+4Yftojr5Elo60o6DjBbi5R0gc5o0SUEvYDix9vAFeOfAXLgVVAe8a9v
8lnQRP6DFfodsleWggcc4fTTJnBBVs9bplt8Q0wuJrrbfQRLQBJhRI/ap/xF/ksVXFlYTQZx/4B7
GIS6JaaIgwKY0jovlIjFM8qZ3wX+UGYNQIlkkaucwB4AzjyM9VycTgeSyj3+SsgtYEksij9pUjgl
ez//+6UquQCcuPK+2w7/ToHmvNBfkTYDI2dg9w9+U+WLTARezB7WbBkHMYUcm5JAu1MpJjuNCKZy
snuGMo/b3Thbz9WQk8nW2EiIG1t/8lvuIHGNyVm3UIqzl7Ox0sB+xzUoAnqkHU76z7RHPKZGVJ3G
GdCYvGemZxrVSc7owj3ZPNkpKAbcyfec8H5+D6+1kUmw8MFImJ3pFzYEtl0nX1c7sO/iMrGKqPHR
4GXwySbtmDVErI91JmRf+eOIYBLb4vsWqRPxZopUgc+PW9MlZdzEwIIeya74Q/dDQYUHNUWWduL0
kKKL+ciEx4UTSGb4T8Ca9Z4WimBkyNHjr8hLoNBkA7fEhsI2/Otbl92P+Yrkyb/YBCv7Onviimst
GX+VB+OSD2ckCjkfcbBNGR5MVxuhRjenDb7m9c0WB4VzTzlkra8rctu5wWceCMwL/ekH9cfQIN3t
zUS8QJohnHbbP7w+BogYaXWH54H4lzGKYcrEzh5xMo1EOcT+npIoge2WthFfgu3br49BFYjVjBch
Okw44R48hgOhkeXZqepEOfLZgLZInlPzhuvfWEi70UueYyQvI6hpZCqwo5aakI/e+HgFuEXsZK35
AJNDR3Jeix5QZvTg8bdHuYyOeeMLppJksa006fHdUJ5hv3wbw8l3DwUKBUhoIQd9WXrwq/3ks6RM
FwaR1+ERXzx1zyck3VpeXkbWF6aBHMcJoCRx2g/VLOcqeF45LzxoCUeUznpKUCn1GMU7Ax483f2Y
pwBLLYwC4b5eDyeFe0lYYQ3zbqnXsM6pHgMXOjSbJIyD0UBfd+4V/nkNqKxEd6yxtxTBaOGdNCGv
xn533YrNm1lD1AJE6Yvvhc36ahHQx+Xo7fU9EkmuE58XodBv2WhMD6Ax46WUFqMnJdWUqCbCSbQJ
8Ujg54zs2+IQhFsWOmn+x0GjCY7mRAsEJngjvodtCc3CyyfMjFpEoK4sEqRGEUtBikGgNgisgLVL
DOA45C8MuKQJIjSD2AXIccqXk1XQ4OBDIabnH7tN1omKCjMR4ysf7i/5JQ/kDm/EaGLAIqnNBZNz
3dEGdNKAfmCNg7CvoPHYukApgLiI/1kAzkCvUL3DdA0Qx4FeDqy7CIJHSPXMquA5OScUqMprzASW
a0LTZLcUFHhCRmR9ngRaAfzN6EJ9RacFzJA+XOErvO/Aw+0fEzv+Bz1MfkPPFHaxOiJThPjWXvqK
6kj1GGr/cbUY9hfOkg8DGJzRUDGYRovvC/BBEQ+FsB9seyRUp1+zdNvGFvAkmQgttstxO1ecQqcz
eZH8h2YK4tWHdsnwB9JS0rSFX1Y7+nhlteHhzc6x4nDdJL+aApR6TQx6YTYOOxEQ3nX9WZRul51o
uhu3tThrNuPh7B2xi6XVchQo/sk1G6xuAwJGaTEJl+uiAFV50l8pFr7m3vSwiVAXW78D7cCiNHvJ
LSQB0AJ+lNbvHeaIdjL0K/B6dPzosKe1LcL9MMM6CYMbISI4nW/5K+cTb7+EdXp60J4xFnHmZfJS
WGu9O0TEkZSFni1T4Z/sbicyTwUArqaM1kpAdfDgrVhVHFRiljAGx9oiDwdjIwcNYHsOO99+sS6e
gQ8DJQO77FArMyVJJBQ8LFBPdL8vYy5Y5YU8hY2GdMTGBgTQX0G3In1DoEuRhHE3bBVzEEEFLDqw
XNCvhzPh3TnaMFcsW58tZ6c2DiFKtDQISkXuiRhqTQS5iLEc+k+EBlCfbrnjLV/7oQO1fcOcisSa
tEpO3AyclCRzFieTnTcZsTI7seXIU8Y0MjKWiG2+1y/XqdjwYyuz5/4DU7f4kj7AGgoeC7x/J742
+AvQooggH4gnr4KIkZFoGSwg8opEdAiU2RstHy8vF+qBb9sLP0JNCvxLbNABZnh6D7DTDjJ0EAsc
AfArOA74B5BeGHoSLAm2wU1I6tOKXHX+VOfEYWo38ZcMlRqJu8JjqSrWTx53/BaYIolhbtaJiXD/
mH4eBRBoPsMKDHNz9fTpRwpAVX8rgtLhVzfbwkElUUQYsgcxbwcDCfc44gKixHgyWoqY8PYfk0PY
GPIMSXw2/AGXz4QrALvK/UOcqJfOeQeZj7iAn2JsJzuDWD4L8bVBnwnsvBmYAOiTecoJ/cL0IK4C
L2FyTgY5iio+Zs2BRLs46guHt5E30L2VxUBROGXeDenytW+xPQCW/DCDfsPhyKd0ui/oqZltxTMu
CICHQ+B8MUNgAPHJ2GZcE61BkBMCnfsCiJVvyTxOcGxuKelReGqD74rENPZOvgmv2WDjrKYQKHwa
phvdxFTya4B8/WMNEYx44J6goIJDIDhtwULiCUGUwmrVp7wWwpvvuituGR8B5ci/HyHnKCVUhA8z
WnHVtKxzhWkLipZXkZaMdIc4VwKe5BQw/REQZ1P8IQ0nQ/k1FIFIBPkEDXvBJi7WRJOGRM5B4bXG
3b0utExdnXPSQO4mmooGY6qI/hZYELr46ciDYrBn3MUxvwpLB4uWGq9ni60xA2endn+hG0crg+Ln
DUMnMA1uCVAyUEkk8ELFeiwQNSB2qBxsDpT4MwQ698Umvs2Q7foy9OWX/PnWePcxwQG0X3da3O0A
SMnwP2hoXzZkcHE6kM7Pf4cawEwjp1oGWU4YkyOvUA7xtwNCHZAzcFP4UszVDOgW8wQgwLmJrBZu
N/PQeS07/DCraSZaIt0Iwk1bOeEO/Ij957oye4JHCMWzGBaOL7kLAN9gkna4bbhhvQPD4VHGUiYE
3AA1haIEcXc7AErmXPIcJx0NIJV4QHo+qDcINpQ/CBBSnoyCm9lX4qQDaUQZwfPDwMNZbb7Jov2Y
Q/b1EQGxtNQWIhawQUTqXGE6u5tzzYs1+wI6Df4Eq8A3ZfPiUj52GCu0myvYzIBfx6vONkU1TD3p
sjOWTBX+DvBRSizOyZ6rUkuiHrZLUmTllC8hCBgm0ICcEsMpZsnasN/VpOedmGG8Y1GsCJgIeazg
5jHQonP6p9vRYOfe/iNQvTKXEQ4KKs64LPkcwOMIlVB7ofwgXQXbKNopQ8Ci+ND53qKrYuTeLRIP
3YLfyTIjTpRLnWADEK0KKjUeASLCU3Ko7hy/T9hs6CjgKfJaIC1p6dnr1RD7DFMIVmc+e22OzLeL
EmMT96aA/AKa600LdA2j9JejiXExT+BYXalmn38V8VsOJ6MH5+awXeXKAmFvJmbIFT6TKsjDhAZh
kx3GI4yQNTi5kl0iZlHyPHqow1xGYlYTnlLy+yCu3cfuHQjsj8qHbGPDeO9eztkmUtJk2+ynPJ7L
EQcvRD5JjMxgFjXMyHssUPnOxM8J6BiZEmDigMRisyRY8Bu9ECrx6PPQhcHPhJQ2kEmI3n8JpodX
wReQOdr7YLF90iK2PscQKu6TPeeUtJbFLCeCx0IyBKYuWSBrbOBsGd8VlxdBD8MoP3aDoAh2mAUh
cvrfAfs+mwcn3Qjr1sPGEUJMwCuSzOFSS75WS44duupmMK6ygiPUIZm4ClQf8MLF6hQBkQ7HcATk
FZ/ZmrHnr0iH5HkSw98FK0NxZMkmBC2Vpz5lccMwjC+xbNXgnQQI8OCjImDF9FZiZAXJBAR1IrF1
3xrDa+yBW6x5pJBdEA+8ITtNZyPjNTKU6NdnR6Uu0U1Q0/KIsd5RSVyCUUXYx4dYSAHj93IqeNSN
5pb3ck+7IzovHIKkp7MvDn3kv6Y2I0sE3Jj4FHRVcGHEWqD1KvwbQZjnRHMva3gWjW0BbpedU9qV
9jCo/lBDWVeTo3zGgFKn2XXuv28Gi4IeCzf0aI/M5zX2O6YgECPk8DCIDGP4qGuCOdBQQLcZ2YAm
LeXAgOqtSfFd39af9RXEZNwtqjXa+2qN6KQABvaHhDizDzc7PkNhFQGBLbNnxKUnV2sqgq0vjKpC
1cHkWGZTMtlG4GC7L31ih51QpNWX82/yYiAd/M9ykF2DC0rfhLTT1peOGwFYt+jQxwS6sXfaH2ZG
IOFk/CYdL7UXUaeA2/8CXPGHq+Eg1g84iX1AIRKDfeqRHoiWFjHSk0nbsgdHA6OwwhNNbjb1kHXb
Y6Lz6iVbGfMpqQb9HgrWXqge3siQaocyBbaaGoXjm+EpHLRln6ZJgq9PYcdxVjI8gAhDJFskbrB6
huYXDeDHI+Dj30krAklhb/9QoBb+C/F/uVKPJI1tB7tZGzJaxOtNyvQ3Zy5OQtXnYB+1c/I1Df/m
P/8g5Hi8LoRd89xlrcs2M84lhwJpHFEYhrBqcG1381gZ4grl8KvAC5j/SNsnUJYyiVlL3AspCARD
QsEDnZaytP+okb5sCWxDrJbTHtkKJ53J6mJ5MwIFEq02kPLxjBzIWjM2+6FdMwI3QN64QeSzuznQ
BDAUlNtof4wr1CJrjked2Xf38UKPOSPmQ3NRxfKx2+Ovg0oUoejX9BIzGikdLCEqr+kAsqPlgzMl
gFOn4lNvWL/sRACI4bFysWwSkt3xLNKHw6UwcXj8sG/WE1qDtwb+P89JDva0iHaVdEgLCW8ghdeU
1XnxEettwftIKXGJ1zPF42XXDioek9mwNmdXie3lnHNdz4ZvbnG/cioteKPgM6udw/34Hnfjoxi3
A0FB2gMF1gxVg8WWT29ntonMHAWemnl/3/qH0jw+TYLKRLxzNZ1jsuGrPNlUc3WOuc6/p7pDlDex
nBX2CuP1J25WkT5iDX91xnaIDBWiI7ja0KecBbUwkrgXZw6/b1DwWgpFS7WGm0YblnA+s3Gv38mH
Q2RjfBPClDSr2+HzsLBnW59UhmkM5xxHHFmKq3DOodBSMsqvJdl109aab+J5Mb0yiE5wTPfJhiDu
MnjmgLH93WdRAP+RweXdeRhx0oI7f4yr/2Cm4oJWkK2QhPFyQiIrYlgGGzJN7UWOmvlYt1GVtJr1
mF1MJj++ARMIDiUlmzgzwOkXY+jOGcEQDUO0AUkYDA+hve7lHaJ6gVcy6bN6/FONAexqQr0ldcb9
eMDzaByezOAD5nyhMx3loAT1ElUKXl6mArio3aLyuPnjRGHXA96wyq2Iad4P1gp++ozCi8gDupEV
MqxqSQl2h7PrxGQpLW53F4pLYvWpFRurDtEJMcJDPqgtfVt98kuTuxEwK2pdTEhmoLmn0JE91iRV
hkA6kaTaI8z2DLZBF90LwD9zGhANzgtsFU34P5X9aDrIegcB8nAof/tU6eiOKT5lj4l8kmRhymyg
OTO2cuAH9t/10KVODFv75W8YkDTGyJ0RFOL+EBP6r6ydqvO7h8VsAQuusEG8MbX4jGSBmS1tRjuJ
B6KwaKwMoKidCLqP2kW7q9aXP7L4hNfqybxfdI27R9BOvqtHwMb/4uxNFRP6iwYo3n+s2fMP6yIt
8hdTNjMAmIjFKWedbpY4Smncdbady1QQt7+98Cknoz3RmlvCTOnOegEBFdPnfsJJTDhUTANovtAI
007De8nhzz4w3Db6/RX+O7jyiN8TadeDZ/7XLpgMRiJhwvtBVCAbDHWTOJ+bR8vkeyNmvGTZWjoi
9Re1o0qlxOgDf4hIrLPoMdhdfJ0NhBqcXEyHMC2nNYiMFePJRVxX3s/Ft2d2nPFE5jHwadSt9X2C
0O0XMM4p7RNwm6E0h8Ry5+BpXBCOIRg6GEQgx02qHV6AoAB9u34AXoCyELZk4yxZqay3Bd2qnKDN
895GDkOExoJgYTZPYYbWoQZaSziILyELv5m/PHYPgWiI8UkEALY+9MuRNfFilq8IqG8yfK3EpBmn
uOa0mnyWjyN5B1rHYKWh8SA0WZeNH3H5SBC+Jqnr3YbAQ+iDLi7AAjg1EtnrHfT03jNeUZ9y3vhY
5Wq0faT0EO7dHAS0p2mTakuKCsG6jEdbgua2bNQo8bGso8WN6qz1EOlFSCvsriBQc+g2nuZyCukH
EW5EqCzQ71JcBJP92r3v5AO77S8hnK7P+Oub09D25C9r497Gs74lKO8qQkpjloTIsAnDBnvidvIv
hHULuXDJ+5O8xn8DymNTBIcBmklRyFHULUYrOq0+o2Mo9LFniswu5mdNaYob7Jpo+4XIZgB5dIIr
I5KDVBq2T3X8XmETMuu48+BPbHpmMufhHNhokGRP+8fb/OvjCnr5fQfr6AhjHeJUMTup2ipLZqOw
nJLLVheaXDQm1mHomPY52WQE3AHqUhpbzCHPngapVSc+cKjZ5z16KVICLsZ1LgnWgGlSiI1t6nJD
PKTD5Qzrn6cijOHjiXqMeh5jMPTtsh13U9DIJUGRAXw7+XM3OHg6OhIqilCxqCW35/llSg4VoUvM
KeA38FW6/O3lJYdkP5lc/Gf8Yg1WtNE/W0a3QA1vgwfwvI88C6VPQF40Zw3dvim0JR/zHOADXQCG
QBG2sBa/pJefKUyizYzdgnmD+r7l1nWsxiIEU+yhcniGTMw8wUQhPUZEwjfkDBbm+oQf7YDCOp8b
zPRjZt1axRSRA1s+H5aAOhYpzLVXo6blAOvtCZiEr0nbORQAmXj9sIxrD+04+y3SHXjYKj87IiJp
0v7JONoBA4yI0gtFI5UjugdSvg3BQPX21Qo+Z/FA2PHd8/A4xHmeJycaHGpcMfVAkMekHAgWafHl
ovTsI8gOdQljxGKmOFobFAS4RiZapCaCQoUEcHFYsM8UzEEWuZCMCfnZAh4V7zx06ql0RMByyuQ9
P4fSmHXM2QAGyn0d0+aQicz+CwmJ5W68pJgLT6B9j+TmFEBQBI+QHKOj0Se4z/yMePTzkULUhORu
YjokXlhmb6YddX6rCgXq29dz4lMNsbL+I+nMllRFtjD8REQAMnnLPAjOU90YapU4gYIg6NP3l7vj
9OnoqL2rShEyV/6jRv3HE4QJBejICmqERlzgym+Wv0kzarjDGr49BzliEgDq5IaTka0KLJt4ioCT
GjIavDX8Wec1Eb6oQGYO4XONWxBh5EVslg3FIuJUN5z3qJqEdpCIENRJDO+oQf6Nn7CvKqa26JKA
W/DZEziUCZrWQVKjnpQjF2p0SVqKu7lQUARv7sexgFV9YsopGyGHlw4qoXUZcNxCxnlmARdleTQM
2fAn5hxyN+MuMbh6G4uOvDtTC66FPWJbm74pZwjzrvtwhjHm3ueEIApGAwofxiImXp5bLho4ffb5
NX7rA/v8n57VSbHEa5HcphRRg3B6aB6K4JYOyJIjomlZjknxemNEdr7w/um/rh6uOVnGrrL5sPnw
GNDDKfo3+oYULQf8XFmUk5o4W8LqrZicihuao9u0S8sxhKMFDQYRTlELwTzzb3gJIJeLKXTThfSK
eiToPSRDY7we6bOx87TDQA2nGRceDWEnqBVy2CuiOqGKPLl3VCK5ptaKeFqD+IuTNL4wVJPvoqIq
ypmeOPLyOCL7lWxVjeTM5JOsR+Vo1eIAB/ljfqzRbYrDA7i4R/hzoqIGALYYKdAV3zfL94AsCecy
t8Ch31t9AtB9/jPY6qm9HQmMTvrlU0Ru9I2IY10jCdfDR4Y6YHzdfFaCuYOEqPhohUTjxeziIGHD
jWpSmewVM2YpdCyLwaiZfMXeKDMqjy6rFg3WhNNhcwR3B5Bl/COCd9rcfOwKfAmh5J4eC9aejnuV
YjyHTd5afsm4H85LzD30fb1QBBEjinYA5R8nTkzq+YHDIu7cASme/B6IJjXtzuMioclrrI+B+TmD
DrH944ZClsTxj5uT1RVDU8irgMMqkt3e6oWVgwrqTUN8x+YRchgNgUmA2JieDC2SJjdsEYavjoyE
jA2gHzYFHvc1laNLfh7pk2m/xQAUUme5KFFGoRsNphyqQKgYefHbzLjNNefqLp4LNL36poIKJLj8
Csq2sVaPWeEhccaYIFI5qUSyUiadATq4Sgyl/JsGj9v6fPWKRwwWDuqOpvyO8xEwio339Dy2WIGR
5+zVHwpiiwhx25yBKgMwk384m1vEkxQQKsW/VC6woAflxXOMq0CGV0S3bQLdtB5uobdgp5m+kAKD
RxPwCXipZa+YmRrwD8Clnp1jgAK+YWB75ODOe+cRvVcWnbUhoaredcZuCYnpc7aMC58GDAKNVYaU
O7rQi18dUGszlU7qZUFcgdDKMfQxDVwQjOouFjyXMCOnomwPTgfcCXoVDHepu5C0PnVmI2VzmbEl
JGRkbgw+o9bedKHkagJSMZnIzVGuBwCzCjAZegVS/S42cVr4JCphpyOkmxPmoTaAiV7AL+W0JoQb
QTe1AAFTn8npHFvD5TAY02jvzkVy7TB+/JZY4wBWAKjRql9TY/YVp76A+gYZQulwWz8OFKMQyMh+
KzxbAOJpF+uUhZL1ZdDHxPLBJopSsR8pqEWGmRHRfhDcOZRmKrJ/emYpadAPPYURS2QPEfnRI7Wn
tkl0QnHM25pZ8XfFKsdCVx8GyLDgZsLygF29SZijUb0oYRv0hwsB+aBgSOMe6XN99qvlO2lCZYaK
2flc7THioeTCnmEiRrh474S9FP1cyhrZr1nEeNu4mez7RD+wcAWlL7YkixP0Y3WPujhf9ceanYCh
m3DKXVxvPxzH8lW5MVKJ4Ae4L870KzUG+XFbUW7P+i3hQ0drSmQwsWPMhr09tOwdd9cPed74hq56
RH/7QcoQ7TFA+EbULt9rlh7OpMWH8QwzH4c16cDRiqBFNCKa93URhoDpxmwE/YFixdSYWASFwhyH
GjfrVAMyTSX8AmJYkm/e68fkdEXEABDZQWJgGIQqjxHH4fjf6lw4VaAcVImAJ+eeMJ7bdI4ErPcU
Sirec821E19QeVaNzr6ll+VnS9aA17ryeLfImRK4qUw0J0WqgtVu75ACWAMffvkIkZqNFXgAzhl8
1p3zxi20Pr/9fMrx469fPw99uNvKpncTLkeRiEICeh2qkyvoLMBt+AwLEPSxYrgtFqepmZIXQZLn
QkVw9vEJgni5n6PhvnxjzAE5KMPWf0TVaBA8w52vzmvaoccSC95oGKybRMloVPqnEYa7AOG5x/2S
fMmJ4tUOoBLlfuCMAvyhszqwEtXNfyGJJpdfwirtfKtbzmXRQPB/w+r4jqUfcKGRFOhTaaoeTXri
MOEfbxG/LFVq+/Hxjfl59fR2jaMEjwjpxlGb4/6eEnah8juYXPXR4ygfyVnBBYgMLFBm36B3Wv8z
USNcg778tMl7VyE/vrZS2OfxbmQB5RLQoWB/8M30ntSeNudP8+UV50dy+zm7CpFg9n2/G5PuIupy
glukxwOhHvraZcZTvajp2OAqPXSvGplBtRhYDsICkP4PEWHmB00bPWHOGWc+StyzYwDhIEmhlRXW
pELk7PGhDEuR5PAsQ35vjRYivs9hvjlnu+s3p4lUjp4I0xkjn8TDFmmfFD/PcRE0h+FeHhfOO7wt
NT5qIh5qtifwCCKfuT6M5CZ4uckmdlIIPDg7GnK+j3Olq8vfoTLSKKD4bqqHX2tBC2TqFcFgzT1W
zkXt2GM5aOxHamZydOO+RuM6P/sQe5tvkPM/bfzaNidSEh1YtUWL6CzuV0rc+gQKJibLMIMuczvx
eIhcVQAkloEleUUimQFr451kNmis0wULQhVZPoNSAM4MMmqM8wmFGS63J+QSYw2vLEN1NUaN/fNO
eNlumdxGuzl+z+/0G79PdWgsyGmL5M0wbWKLTuFLWHh9woNojCiBd15RtyGv0EXLDzcFTGJvrfmb
1KI5USQtHDmScUy+7bbKw+6NQgoBJaaisYQfm2aVr8tXuj54OM/tLR5AKB9AdZ2W4Xkwaqc0mSZY
7hA1kqNG7dL0a+sYipZFwLVjI5xaHZ5GUvdvwXP9dr4x6sDlbgTzFWNgcuslxh24dzY4LzPm4Dy2
iYMFsI+NJrRIs765A9Qcmo1B9eMKnS2N9u+YVA1uMc6ml+gGEo7XDWeP6RhGaKKv3fayCB2R0V8B
o/TBswr4uIe75NK6+pP/cKo/IL3KcIheQh84f85V77k4s5QxYELyimTETLIjVi/WMvK0+CJivMgK
wBjd+8JAgGdM3tD5HM5Rrp5XvUfriIvKjG5tJwfAn+gp/tjL5EqYKRpobfteK+igJfhHR/uriZRw
hBSZ6Y0w4z78nEMFwToP5ZorOcSgTxyF6nSpQgdFv1WIMdXsMwZUbD09Yfnkrfh6ojFwMJ4vVXZy
QqFk1zwYhmO0rtW6GEg/f09Q1cr//NWUyFOJKBrziPkvzfEOefG+S+ux/nLPIOZHnXsZvuruPmgw
apxHbjfzFzcI8qHx9yVSwOW9MkKIeynsCmiCYTN4T7QVQq9XeofGzoy9+uKLRVgC2e0LEiWmfLdO
6FJo+ia1oIsPLQY4h/8F1+GBeKouHbvoscwBIhVh9iCMlIzkZ5WiF0POhm4KRz44qrK4bjntaB6T
NZK/r92H+BZC60/z0KxzTKkccmkpqczFoRYN6iO93VzKDJ8YVxGKkwhJRD1Hf9bHtbW9BIZL53PI
BP5IsX8+WuwPPArW9rF8LG/cusMZiyXCSH9YO6Ocp7x3TK8Bpnz41hZlIR/95acI5G2T9InkXdc8
QmrERy6U4ZpNEHLBCE6LxfxzJCYKFPLYmDSrn8N3limxMS4TofRvfQsV4Sxf3rDETa4n82cAGiNM
as4HtsZGEqzsnBnxPm9cl3dSu0NaxdILRwyWGwEMwcmNiZ5Av2WbU3VsDr12ay3Yog6ljy+dihDD
ZXt+aPaQrnISEhAeBgQZRooNa50xtFi2SbhCStzom9NFgC85pmSUgvIBCbFUtk0u6Tdh5yUoioKx
JY8QEwlXFKSQRNoDumXmr/zvcxWTB3u/ytC8Jd2LvzKcGVEdNiShV/xkbamMhJ7xYlPcw61SDb2X
SaWir1/9ln0KtIIZIoeB39QDSgD/3Wkz9QRQULlY2okoIi2OOD6H7+VQbY7J3cjDCxflHQKs6ArT
DatNeDoHuz0Nf8D4vGbWwgVYrYtbOdbxIPDQgz6AhEWGo62+qJ93oxvuBl4abC3nDMT0PnfX8uaY
6XB5CQiLXeMEtsR6cVvm092Em4mdMtm5/IcasWt2jcsuxdYjH6+r+sSkYNx8acnXmhOPsi0GpKBy
lXj5CTPj+Ebsmv9xoepQ94bp8Ec+9qfd8UqiLSFqD8pB2JYfCHc2BHLfVyzyexni5fJktCA4U+rs
3QzuFXBfWG2+c3Aq+v+ooryJlGAmkC6Rfmvt/wLdGjsZFsreK+/B9zt91d739iflC1VzLD4K/s2E
fcZpX+47X45qBDZgDbgVI/ODPYG4vIk8/86UqYxwjZZjxB2AeqQGc38Og4GH3zLlQOLU2ZOdiyI3
NhmPIWb/mugxkwDTVnBZaGMYbP+NkBSV6ukBN2q6L9cYU5FElERigE4OGDIsMorlNUINFGEAASds
lKA8CGwwCSMQ1UUyDfwqehIC2ihsIsiRpYcqRGmENmVMqIeA3bBweJ+kDtSkWz//6OgRLEHJIQm+
VqguyILHY4ZWEedMHUuuMrFgorADcrSNPuFt/ForiAsOHNLIRgWYRieDKAOxCV4+zs/EEcZG2iEn
CUuO/QiiYrgWzj1MNCjxELUg8JFtKsTIRWbZ9u5pLgk9ljXTkQyRIIlAqHWrAzAn7woRF4TpixuF
S8FhyqYSDj3m28CprM1QREi/REkilpVhIDlRopCCzaWsYo2+CAzLQnJmKxzOWNEg/w+DbyxxAIxu
tcc7r6fthP//dgPAYCTPkcwcabmORsDWXtkHsvvMKZT0gYkvIM8D1/w6VyRVsj80BN/dkJjwC+fX
7ewH8rCk/oqwhg7KyhbrGrjbYKQgB0ODuufDJRGChkUS1IApRy8+Z1LSviRe28WC/qVRrjH9fFH0
00Z5uu8vE+hKsHB/+IebmkczbqblrJ5VERB7mWGFNWOx1BmbPHqMlGA3LxG2jK+zy8La1Ax5P7cI
YlkPytPbk5hNaw/TY/CNv1M50n5JDyMTHZIB2xyCA2S7DBG42qdDtNghZ47yYI0GJFQxSXw2BlKU
eTVSx9+n8xranyO+2PSZmKk5rb0y0dzbiGcgjypSTrn7iSw8E0O0RV/ehG84z3UOqyUH3wxx2rwC
DhLNy9+O9DB+eH26RNbIiNTJPbl1SUOkv20RbML2zZZJQPhyWIbVn74eriUxgUPyrF8REx6cBs5K
Qr06lzENPcPp/9/rtkeOhR/wYXLIXjf/g1QbVS4gsrQy3Ga9m7CtISp9/F10uijppmQJE1Af8+nO
5S+nHLgUPWB+nrxzu2WDTFoOZij4hNiIQy2ltKRWGmj/UPItb8smbLDqk//mvA/67JYOsYqZ6Tnj
/aMuGQ8ybE/G/DKiGIFv0j9uAaPGhvDm6MJEOy/SiihR14g+W2xIli3QRPC86fcgeffDJS0PxsjE
IjQQwYLPT1hxDASJRjYHcjm5La3ROxysryS5YNfH+EdxL4lYKXvTe229vddfwc47I5wbqDJ5jtvb
v3kq+aSfHtjM0ZZnWG7Gvp8P217yPTwJ+6SgDir1B1+LI2X5EtIegpb0mTO0hGUTHyeMSQpWLe3X
ioYMPexuSDMXAzaA4HG8BEj0HGv7JrpVczk+MH4o65rZDfiJXFf/BeT5IJ0NMxJD8tX/Agq65fg8
xri1tnBbSpR7XjxSeTkcTfOfb2gSDmDDNPe/YF0gWuxb03tEVx+2EsWFcBbunDrSwE0fsQmQo9gT
6YdExj96nnhpW07v74PGpc+auNsgzsmG+3eMy+rDKZDtBh6IxrNrVqCWIJAODhDwgGlkq84xmB4u
wZtE0/JU4cOkyQ5tB0svEm0QDxaDhixyN2coR+LL48pEy3v9N1m+xYG/LKP+wCFBaRJxpY1sUJEr
zD0aivG19nQjYPBlDuVOsJhj2bkJSkBsT8O1fVJ+iRJ1UFgGn83LJ2L5dD9xh1ditjnDSNW2iROF
lpBJjziQ3SNfSOnw7nKWlX+7iQoTSRBn0k0uoGndqHKJzOPJoREYyXw4ww/HGhewGYMzGFtL3IUl
ohWXDwmtVcwjkLOKYKrlczzIv48NuzhBr9+AaMbusrrQl/GOrF3I2UrTXH4IQ1P7U07IP8aDRlzD
bEf08UQmFZaTv6iy12J13/wqxC6KFd9+jtU/5k354ZSWuKK0vALA8HNQQq65u7SJ1QXd1e0Pu4jZ
QidxUQraLdGc6kJbcAq+H64H1fAuwVn4BDkjcJV59fq6xvuEad7/RkTIDbpMK10FFoDngFMshphW
DFfcOKbm1EyGeHAATAfpe0HXGIPzOyq5lfcKbOEW4qXHh431bD8k4mR0eXhibMuTLyfXi6fTs9DG
JcHPKCYBzTlyorNTXUwr/CO4Fbouvl67h8b58jVGixMWx48PgLcDmqZuGgc0uaDT6gSldiZ0izRc
+kdY3ZUFcRp4MyDMnpiyGw/7eLsaoHAkQRDpG7s2pohoIGwAu6k+tAsj2aVwxugjFLidKhT0Y37s
IuIHfEJHCkamduej4ruF6DUmdajgKJL3hmCowLA2WlqjFEffvr4NRNKJ/vuGHshuwFXwW8r46ar/
TH2cMEluOHwODFj4N9gxDzpSXTUjoB5XQeVARSDMQYgsaymicfDivlHXLUINGHGLJNZ//0Dd8hUs
NA/Nb5qAMMNvt9asOf5xWH4kwWR8EKYHfhAKXBxRAO9HR4llbodE6ufxzvhTJibYDkIkyhAcWaWi
Y5TniEVoMPcAlyA6fy8ZYYqRCShNXC+PbwZLSlzgqCF04Aw6RXqLCst6TnQQq/uuxdITytNunzfs
ImdCYmmclbmfSDaYaeXcNI9MslGeFScNuxWQDoHcKWy7OYbyggyqPOiloRjZwBU4inG/CC4QKyJc
5f/0PNaGoT04GlMS5jEPEfmGwEXfcK6ga6ZFgTac1xvIDBNP2/kPrJhGMVStV6wi1QGVcevt8E/b
Oi9MtICN9Y2OBBUsc4roRfg9LBjJPCs3zFguAXzTD4VnHD3BFTMFEyqkGlFGCFVGoJ+sNnwEqysc
k1Arft0rDKY054HFuiM8riX202/4dxv9XXF5dEv6ZCljxIw75Wh+hmJFQLTnaLzWkc9D3thmYqw4
i2S4tNBiIFUe92Lp7kcILDh2oO/g0ghzPaeKG2gzzyqmpELYtJRNM2r3nTetiapCZ4AbYUBn9R2F
CCtnLDn9DERyjEXX1044XxR/QI9Pz8HHis9bEzM2zMexgKqVsa7CisJcEshD4iTO6ZTsTpwqSnh4
jqzpx8MM6lZ/dx/iefrCKghaeh6fMXgnBNTD/Ek7t0jhk3GivnU8ug/hpgvzSIuMSXmgRgPN6CsS
ZmZ1AQoL0tp1NjuE/qJguH15hJGAQE4GaXsEf0uf9JpyE9PezX5bEFlGxhIQ9N+z86/QHIzilNUb
hCgJgOHCIQJHORnunOQfAUQibZM3bfsA/CrnvZz1dfqRvOFROg54YBpRMcJ6c2sF3/6GXCPo2FPu
PsD6GT0zEkze6/6K6Orl0ymjQspa3O14dOO6norliVTnrzM81qzWZ1oI0vrs4hRtBqPqkSDzeaPM
I0lK8kQPhS0KKdAbydeIhQc3aW+Gd1zN/KlwvoqiGBwxrFzDDt+xo5CBacKyeuS/dzxMjqRRleGp
YGjQhOxPLs9P0yVdEWD9UhS3HPy+lLjs1jQH/EBgvVEjbt4c+eHiXsP5YEfRs3ttA9KkhoqLxy9X
FyyjFqd/07l+sjtT6V2ck3d/sHPYsUqHY4BdReDuMEGQ3KT+olsRCS+8d/ESNwhvzpj2VE+AxXnA
vsYeZ0Azw9IV0WWJS7zWxi0lf2T6EMhISCTpwj9iP7Ns1cMUBBcLOqEzv+DIfi4tfv+DbQCkb13o
LtMMwGNj/8lzdWFF5/FHZe2h9g9ogGNEdqjSx1L71T0lkNIgYGmKmQ85GHKQ6D0pJh+2GpGZzXPT
R7uvM9jBZeOMuoSo53/hhE7C58zZ3XK6PZsaK+JGjBVGMESkAXcx7RPUaRi+wSoEq4CunaF3TTml
cFxW58XruwRpeJ8TvIUMW5j4TMSxC3qd+U/txL4jzbnKV+QdBG3q48ojYgkq/uvnMxkLN45EwUTz
V6Q5rekkx6bF6jN9D2MStNRQ+b2p4RUpwn0xHBuxvOoQAEBuASmxxvMkEOiCqiD7pLwrcwNfj3na
BHliMPC+wS4Ca6l56d4rxWUNjtZ5JfKHAurqPAbfKgLWVxYsik9EgdSZIX5r7JuFQWDGy5VXZ068
F+9l0Rj62vNA8RewlfPvmrbTGdVjT5IlV4il5H3TeN3+yU4ucJeOqIfUjnSs2Y9lPSeVjdBuppwp
YpIDOOYOkVFqhhLPagWv4FU9uzzf+tnrpJbhdQCJyZoFPu6L5epn75XloiishULLKba/4jcaVTHm
+DfQv138dL0Dd0TUWovv940iAcSIMJNfFoNqmmOJAvLDKMwxZftwuj+LkFJEAt7dJywhYxbClG7C
oiOPwVK3A75aCLm14h64fhhfubd7B4QfBQFng0M5ZzEFKPGHsyJGOdCMxWdCROjHvZFMjlcC5kB1
6bFiwOGdI2a4oFJgLiKrhKMuVs2JQac4y4fl1jvsdCQB2x1hxrPCEil23T387KkCEV9CRfpyma7M
b1L/tvtGdbHpVzMyF0jiEKZr8SnmHkcge4/WMgB2X6ugROi14Yu9GnMD6JTEoOWUdWoeP6eKdCKk
hJvS/bogFti/hbgfPpxTX4UZcP0LhjA9g3y90zLFyY1kiCLLiM1hdjvA1P4V8+6f0PL9J7l3pD9Q
xvz5dfLyDOSHQiWB5Qu0wjBicCYRzTlRIhUgWXYAV144RHIiuMQ+pRK/9+4DHFWhnBAF7NF2NcpP
8hMSmlzhe5BbODvIuAlz4pjKGV4waSGT8oaNDFne72VN0N2IxLnFbkm0J8lbTMEzKYqVONR/IZR9
onM2Mg8UeA8xOa6CjnqJ1CwAHw1208Yfhs9Rz8N5968iC7EZiFTDBjcpg5yhBRKBDHCSjFI3cpfx
zcCCk64XDQmfZqtnblrDqPnyGiEgXgrrIKJ+6aHxvx7gVc9ZiRmf26phdKEMc9OG2CNcCOqmQ3n0
Vki77Y/vI6aY6HKi+CslNIA0fAkrnIutCveMZPMCNLSjVNCQdmvapF8KMoYPyVzQfUka4etQX0Vm
cMsNuGb11nH+kU4wzUme21AgOHoFyvpLwMfVN1bY379AcPjfE21fjp9k6wz49EFOVeBit1rBIY+1
aR35L4eLub3Qg8KphHnEilkojBUdkfTPvbh9hqF5Dm4A+ix3Xxu0vp1Rs7aX91DUeaJ6Xxr+qhVg
/J2Zm/4qYM9J45WZGRDvzF35WXFGfbGKCA2ciJFFTpJePdUloSvnVEqsDkXAfB6ovryLB1kUFR6n
ZKb3ADdrwqDBKaj9A07vDy/N/stkG9lh5VoAFLDFpCYdON7n0/N4Am24eCzUTeX+kbTtEzgxANB/
cELi8CZe2ZEx+sRxFzCHGgNHZgjfMp6xqe0iEd34TUBqzOyJ3pN7mzt2nk8FtXehJjSolkX8orkP
PyKbzY4OnQ+ijjIocwdVLmnF4IwtAoydW3G6nWBbOZajnxlaSmxZI9JaYCKrII8fZEC5eECRVStb
Ikq5GhnFj35J5hy0BFg1gA+augZxI6bnCVuzXxPTdRtl4StGHTyH8Qg5fLSOOX55hEERS4ryA+07
WUfXwBh6Z2SOtxNCPPeACyvQUUMsgSOsiN7K4B09nEt69slTD1Tn9gO8G5jjwREx3EIU31nCQoHI
mBOJkCSX8Tu7uTnakZ6knEuGyNfmtoxl9/QrrBKInv0yRtJyIHUsKKfEaOAoQaHL96hJO24XzSzP
3R6Wuw9a3iar8migRPehU0MG7WyAO1SsrFKxAaMu+/fwSZqaDxjoyy5aEvGAQaAvZRBadgY2f1Ai
4n6UxFrldnCb9PshMjfuwFBZPhG0jF+/7aKdaIk4iMWD/Wv8Rs6bgnLXS7j4EFfJzOJEMGldkKg9
pTETul6WMM4O2QMjfGVAW3+fQ5M2GRjlbXuZnLPLiATCxeUX4jOzrPD58KqFiRMD+HQIbTuT4mJy
2T73/PiX/YrepEVPCPhaZNjpobvJYsjo+rgXLum4IJWtS4LYvs4KgP6AcHEPBwBdJJUDQi5Ti2Ik
uggmwHM1qe+xKaeQhF9vCAxCjM5KB8XM/dfiOeu/Itl5gHqHiJw1GXbTd0pgIgU/vN03gUhALEwx
c/wpZeuGuuay2mLbb4nNgbZ+0rfpSGdC29HMqiP9z+ztfNNG8Axvr3LpanF7J2cpOSKHnuhEYudo
Uhv/dcopZvJewhSNaZ+ClRafIU5cHGZQPzt3h/mJw8OmXxImXTyjnmDRPiLULwdaZkJmrpEc5a/V
Q35j1nh7PGYukfUOwd9gGD1xfvxNdd3xTOOOGfOq+SU3tBb8EkNUEO2IWJMciWoX2S3Qo+9VkJxV
u6igFv3H1+e72Ffs/u+m0iNGjN/d++Ao5L0/f/KjddglVSmCB4d/3cJa83ovx0/0KXwTfThpvppj
sPGCks5QZo86zESv8WfR0Gl2Dug4r8xg4EAHYHj5cAIHMj5+iGqvZFeGpo/KGVdQ3HRkOxvrAqTP
39GewAg45TaaCOl0TkaY5nfRwClGr5Eed+ivtWPv0J/hLq/EQeEVbQFPB6k6vpHUMN35TLfcVdvG
0zaDoESSdDdszje8jnajYP2C8IcR3e+OQ/HD+pM1NwPC9fw9nClT6KI7fvyHamt2kR7zBcjea/P2
rvYy+/j30y0iEltmPdlbY/nYHvWfXIS/tZ39DMtkFz4/tCVpSK+P5hRsW8ZzNVLgJZFXOIPpIFWm
N2SvZCm40MQrIOfyY9cnwPWCNlZs0obbTYL7aZjS8EHC2AGgmEmNW4q2ZXI9DgMYYLg1CaS8crMl
3duBHA2XLbbNd6jqDofPtwc+qZdYL5BQMAPTGZRd0h1oCbww7memXPaFxhlq8ffj3tcseQVdxaFG
kBtXEQ3AOUMdQ8qPaNngmzqy9fwb8N2M8DaexKdTf7wCgWXlyAs+sNog/tWWsY32aFqsRIpRDfIc
SlP6Lyrde0wGKyOsmQxtnk/WCokHeGaCERDKt5ICM3jH1LbaTXD9KVzqs2IUefaSjmb0Xeg7aJoF
E2HzsxwBwtxF+zORBfjL6/VFYi0QRN59ShBmdpmg53ihlD/TeVXz8G0GzmCpJrhAMUwKKzOFctuW
iFre8Z+c4NMmQQAl3VKCP942S2l7X5Z/2KMEx4UrM8a4EJI5wNobn5coLSHiJ4xWpDunZ6a0nJq8
ofveNv5tRQrjbcoLRMyKLhP2sDpcWfeIJhhGIm2cENTQ8j9cBbyTGAoZCA9EVQY315qRwwdd5TFr
EsLLiZNqJkI8mO+aPh5uiXmWIp5k/K6QPFg0A4vcidzNtDFyAhx0aDR+ThJENqKseccDDXOEDDQn
/vYBS0vJE6+32dALMGcGC6Rg/suzPwLwQyzw8cjtoNyWRQr5zoLRzy03UMUE1rQx6Rgk7uErFI49
eXpdNLwf0vKWGF9EHyKs+bKFAJQijTD+HOnuyQjZUkibTsqU/nLcvOcU9z5t57BcuNNMdMFDLotg
AYl8ZW2s1riHQnz+IXiNvczdbooEksgCWMnFw7N+qqcDztePXdpnV+j2+AN070Cf6LpxrC8geTHw
zIXFH404D+jUoEoDnEFEXkJ7o2sGA0rlD/PX9/g9Yi0gI3H3k5wGzhTnFFibjujeQpsvB3ztl0TW
MXGMmTgeMOUaJC5dg8Z/bxDrlqPz6MlBhHhpakBRgGB9D34G7i7oEIqvdGKzROb3dwv1a0Oh83o9
lHcooU8kFE6UOQMuoFnYJT0uW5zFmJnA8bx8TxO5c2I2pvQVGed49wMIIiJWGn+KPA1DGW8hJimI
fBMgVzHY3Azq5W/78y6lVgVJMqztx0GYKL3nPeffys3p8gNXFtE3u/L4ZWqpvQG3BUtNTnOd2+pJ
jbKAqVx9Umrs8k/+mpFLdDnJpkNRino71Uw6pE7tQsk6SZxqhA8dDrZitNcdUN0vIS7orwj24jAL
TkXrBVlfCLwpGbRQGzhsryrAPOAVDE4vupDoFzOp29X5QBCMLboRRwQMrZ52NIN2RDb1YgDuTiw+
1np25iawQsJrS7ikR7TDxa2i8/WHAbCM2BhMqMLS3pYhIjIsxWxFEReYB+aZCj0UuQrr+5JXhn+N
nGpKI0gWeNDnUqZn77aRRchtDBxD1VAxYtLyr0zPEiOblVEwiYYYTw33tZAFvwh75BapvJRmANdy
fi72gnNQQI48p79egG/PBRULaBtZ4wOyllPilTTT+cV9CDgLjwrMPe1t1wcrviO2MFJOGZsf0HhA
SqAT+yen+vaBSNsMB0m3JFfbeWUUpgJHA9JykmX2BTbjni4oUCRfP+g1j3B6idSLK+lNojYNBzMw
/ocCsT0cu4DFWNQlEUBSbupN+4HqhnKy+YT7dwKITJAUTprRGzmGSOlABiElDaAvWa3YeHk5hFQV
wf0V02DTXePXx7lccQBXvJeh10MgvTm9IfxWUcpU7gCH4iM58xxjKg901wRTuXgkZQY9sGh0v4og
BYALr8lqb2uFkPLxx1+24XzP0OzMOxfzKsm5dN0HVrASi9nJdJcDPqNd0iYn8nIdLckojPC0DDoA
/QD1vgB8Oepeqq9Awsn3OZwxbiNbl7DMsqaSd8L5oyOvmVYUdJh3sQGp6GS2aOLeP9ZaOwzdc8or
+/7ir+OA/N3+O0Ji7v6CRReZMMtQ/y2CwcrRDSHrkpxxnCbIFTTSGsIKZJOkPFYlco04xn3ifgzf
GuCmxvEnEbkAJiDgTLCuW5beJ+B+sI5tBlATQlTTJ4cYi+rBVT1HxUZAI0kHyf1AqJ9fhJwPST1H
Cyl9M/CS1+o8wd4B7niTkeQGRHANwNuAZ+rIUGJN86GE8DIo1CjhW/glfkTINC74UHeHYt7/1dNq
jgcPbRsArSidyV1g3ZDYkzGPQ1pxIkLluqDgL+H6ckNJA48ULe4p8FkuQbvnbEFrOUgwgQNB7xOR
Ej1HREOdzltESQY+aRbNCCeZ0GGD4VyS/lddEd5POFEFiJWw3eGGAAdmd+FUKPNcsuafU1ijw3mJ
G4Bw3E9crHDWTaSo/KHNLDFHjNWQXZGQVrE/LQdHwpaweLDYvzcs/xzSzhGHFC6xHBcVRT4wFuxr
TkS+8kLfoIHbGAjuqgA3yYR3Qx+DELp/CLW7BQ02CqB9oBIRiFxy3SG7mAxYc68+41RGjpiDtG9p
zrTI/NGiQS44x/qAkBbf2X2MDeUZ9ChCUNw1IVWyhJnxSIKlMxXdfWgqV051tl5emmy6Gp6l45W6
j+0ueHBmocfz9vMoA1kJ3lWaP7OGOmV84Kw2raiW4VEWEbvQZiL4S8s6lkaIKiyBl/mQj7qfWD8b
OZbltK9STLQz/F/3rcnS6Z5dxAmoljnkw/DO+QlQOvWkH71Ww/GVeXeK9w4ZnEkU9tnjhL7mgCdz
lpT98wyrtGOFwk8OpuRjQMbXRuYEc71JuAm+Z+5wmYe1xajHdxFS2CGxurgr2Duefwt4iJHR48Di
zMRWbY4PrxRnAx1HTkQecEIAuFsEBJm5RCaPqGP4Q0OfFejiUXXC84RnH8l8jiq2j75vkMPwPlFI
yxwGxf6G0pGI5o8vQdyXCe/8iSOLrRMuDrqA+/TuYEcCtoHhpkuEvaFzdSbhj6Px34WgAUC7us59
s6fyfEJBMo315xnPM9Yo6AIdDgF57M7rN5bpsMfqY75ph4eeq/BxziB/sCCcXD8+pvNa8xQzgpAg
VqGr/aJz+eXmnATeIz+uxxOMoYo0Rni8JkB0obhs1lAZPF/fV4zpPP9yNHa7bzoklJZUSBYd1nsE
BgNniAXIZIONDRbJlwffwRA0BP1AABrz563mk1PR6RRECnYRIvC7HU7E/vWmlNyrQtIsPPEyiQDt
SK9gD6h0m8Vit2yOWHQocoN6KFaoYjHyN8AzMJVdOWFEuZ2u+UwZy1NIlR7u1nCxTT1z70YmcD2j
2tR0GtoBN4M+Gyw6eBKMakMXv5OCoRKAanSHRjN+miMIJcdBQgPnmJ7+I+m+lttIkiiAfhEj4M0r
XDe8JQjyBUEL7z2+fk5pYme1s5QE091VlXnzGvvripLhUuNytGGYUZ63EPEGcBVY6T9HO+lL6BHt
tThNRflmeI3+pERHJNLvnsVSerI4cgRfvSU6yS4BNog3cI5Pr1ckxW3rpoSlvArcMAKQlgK+GIv+
wG8oBusIdfSaE3ohmv464EWazKiAMJw4WhyI2mdvPrxssAMfrFRfdGkwfeEZlChxVMI0K4jAWXK/
oq1xncI82l2qcRm691IUlBMQ5sJ3jdk5mY8HM+npR3BrT3m/ijijcy3sblxCjsVG4gMamh5lzfCU
8O3LFwzhXRYGzVmuc1NN+2y8PxHe6975pRc8Hnd/QWY3f+WKkx1dF01JeYvx9vtYyTS2rS3juGtt
knZT7MXKf4tQOVANSu98aT56qlimbebzoTrt0BqorlAVKfMc/Cqa7ARfT2/BZ8g63zTp024KUKU1
y1u10LyW7xjrViGlmKEP6iy+lN11tPERQ2gZxGL+pW0rEUZxRtsna0lFULob9otk79k7TMuqkvtL
dH+/8rFtOcuPm64f7e1r0kr4g/3kR/gCablkDJCqivFvThUeLLfzeCs1z5wtkFh3FSCyv63Xcbvk
qOUXwTRhu2jCgNckBKxIvlZfOa4ohCY6GTharqUB8xouaohWx//M7CM5TQWlR2Es5GT1lkmIMA0P
6GZXCU4t1/qqULus2jkjvX/2ZfNoxgaGYUvBcOMgIfxu7w/ZV89gmWcPCfAeXyUO50HO48kK52u2
xwShf4tZt+2ahY6z105Le/7/mZvs7ar3WjD0s72XDcKLJmKG623Wk8BJigcL5l2uGyajb1Css1/y
0zc6vGlZkEHmS9atpHYTVvEG2Y4+NBXbHtuF0mf+Xp6LKTZyrKSrW/aTQQvgu9mfqNSIM+OZfCka
XY9AA9xih19Szz1Gu54ETlb+8pqV1rqx2lrr6z7zPxJJIszYExor/NVH+yC+D54qSAU5djoU6Dwk
jnarAABgiW6+ZrXUG0smQkbTjpIojRpekZ5fhkWKjUCmyWoMLypOD0PnvX+dCQ2pXO8NtlNM794f
yvnD25NZHyuK6icYhwkvqvgTw43cTuqzdfw+/yNQ6WZq6c9pKTERMn2s7pvF16yxgn+F2JiOlqFM
HXbjUdBRfGbiB3FeRJane8AuqudcHs4SUuGdagWJIXO2fXx/RGyBxbaNPP5R9V59W0Utjvhf/4LG
9Rl6n/0rvGOeZhiz/t231x/XiA0Ou/xDkwmXOaTuz3esFOL7xx7Un6UcaO9/DyZUwLhLV0m2XEXL
VM1Jz1SM3Vyb2tMe0tAD0WHBL3NEE/NG5mv7688gtAAyghmW63amr2Fnxd7uzcay/1arhoG2XmaC
SPJpUl9oG2vHx+91694NbseC5xRf/1J+TFgGxZHECFp6Qvu5SB8bfzHOYJXH28nz/c6ObP9tNUcS
/zreG8UE7YviHbv3ZbQ1XFq9ERw2g7uCVREKYX6uk9Nnxo1SLM5Hmehn2w6GZQ6lbxNnrRi6MO8A
y48zQDslr2g2TvTNtSaepoo8QJYdt6oIMOJvE/t9fV8/bDleBdshTjmnYbqcbRSKOBVA7pdGwXh+
UozmqWh35ROUBT/toC3dm8x2VWX7gYMurM5Dmx8t238PorEE5HLbv79mWghFVVhhi2jrrkX4Xo3O
Yx5g9GbLASGs+31Cfc3VglRIei7JL5pCibhm3YAfm20kOEi2D90FyWzzwl0l07y2Tz9JOPZtdP3Y
9wtA4Dex5yY/vd413h2QLdN2JKWkQVNicmYPzyRwWc7Q1X6dardJcV4+j2+tk+Q5E7h1bPg/vHtA
t6VCfCyWgWu8NAqS1Rg0ZDn62A9AQW8pYJmbY0dWGAf6kOENFw/saHtq6ODZT2r7aLv79OPxvf4Y
73uC0GqjRZWsQaDtvJIt9RMlFmLH/jC4/8lGKDMcxkn+0zaKnWBokvrU21XxJDnfv5Qu/ipnCtzS
8rwhSYnjiycBuqDGWIyv3zM9P4U0sW0qSFNUtJsxMIXpjrprloJJ1jwzO/3N/MdkUWW3PtWLxdLh
89Ixb5+qps0b/a3BKs3tLB3M0FOnmuGZsflxU5419711jzP2x7P59WBzkBYct6kcAtHN514ktCQ7
RHLSUD4zIX/DSci7qRoGfHIVpLRQhUzMf+hhK2db1rR0vZqabyvL9zMcMGh9n/VjfTlCaniy+lmj
JRiV154tHTmDteqzvvu4khtFF7LVvKP6yzD/O0O+xtg9Z3jFw4HdQQ/EswF65d8L5VC9nJESZrFO
zMG/Mopei+7aVcPcku1q80s0cHf2+a9WD/3OTc7EnklUZzFzLfa9fKyfrF4Phn2Ot0f/Ud6PkpNp
e/E5780CParQMJfcv1+NAzhgvE3JdCpMkMvTkcnenDKmsYjSoLB64EIkUo3i9/wn86drC3Tbaf2s
FdqT9q6Hm+jBKVJ6gkYoWleySGHb7qzhD/UIXMnzgl536SdPHpsIIs83T0QtMNjmXXQtX/97GtVu
gRnNgD1Qq80K8wNSjZRWcoRbykmZ6OZr2k+VBwVIuQL603xlRlZsD6mdCI92XCEwlwInLYntIqmu
s3dVwO+dl4n7petKVpbDRUPQBScrP1naAQYHypMAqLgvHCoMZcN1kf5Qy78JDgdFctShTbuzirsr
WXloTyOz9EgqqqydzQBlAeMjUdUnulNUah/Z+LDiVrWi9qpMptX1jtgg3WMuRgFzaG+4Yt24RDGP
JPDt7mTwskgxsX9O/sXdHnXMHk3Um8uhXKAS7xTxRpgUFxqMS1rBYri6/Mk1VgOSuVC3nX+yrVO/
LRWJp2QAOpQwV7P9a8UIwH740swPmSm5yLH8n7iodGCpXSV+BC2w0Osumusu3UWIyKhjqfBtJqWr
CtAgQZyX+b44t5hQBhsOzoVFjXwSzR1/qbWIk62VjyUC4fpTnKxirDtjSiqnfDf1l53gQ92sKv62
HJsSDakbnXPXuvnZ149yCRm24HAkymPFoIILugzEwv/QghcqOeYasTk4+4c7XOFqSeXaiuQPnC0D
7iHEgzlkwDl8NgcP/0LHonlfoE5WsYymDXSTTaPQs1RLHxTi1WztED1XWOFJA2V+2WUFUT3zmfs1
w5bZ075iSAlF2qOLQl82vyj057fls8I5Fzv/d/P70gmE/9i+PDdF52hqq8DE+MmMr130Xd10vGkg
I3t0uIo38JSjW5SOqcfNsE/RaQDCfLs3b+09kwpCrKtVKVzBSVMNF+0uEp56/VHd1i6vL28YLLaG
TnJS/L62NuiFdFvZ0telD04ERYwsXqSRbqCCzlDmBzoc7EsStJQ4iv5N9puVP63QGbQe32HwL4uO
q83M2fx1TpTOxLhL9ZoUikXfN56hDEqmOb7lvBCgFmWo64rRPpa2tA4M/69vud75LT9YfqXqXr33
0uZLUgYK0ylgfslva19BH0FdjMLQTmF/NbGEwnOWbC0au1+u/ptAvKm6grtoP8TMXw9njVV0VKPI
QsYhyPQ2EwytqOC33l62IIBC5W0GWS2dC/ISft2LKss4cpPXWU+g6bS7Hsy4/Se6i3o+Mkq6Vq+N
6aliM9m/UdZ2198BSb01nMrsVTgT/Nue5sNczxC3e4Vrj+7EwQ9cJPM8DLcB5wPsvBy/BtRxW9+u
nLlUpLSc+onqesStyBhSjzPf8BEoNnc0ycizZE2lG4cI63vdnde+wTK1Q2VV7yFcRcgU5fxAeVaS
EjPSH0f5qk2rDkArn6NnrvR/LBishM4t0upV96rPJKygMh3eG5Rs1Wnv0H4gUBTgNTZOzraBjhrY
a5do/n7urQgWErpbD/XvMw5Jkt8nabml2WhVJ02oFuqriGNIeYRGrd2bIVPYtgOWKDqGCM9/uDG8
dOgu+T3IQB3mY7b49j1H8b0if6h8j2/aj99cBXrcWDZbjAZIyl8639NhL08x2e8V25daEY2dwg20
pE6p7UssgtqJrxnHqHUVN9LQPtF91D7RceoULn+taff4mZ+3+UjhXnWmmHC8EIXimssTfKitvNea
orF0mjyIyktHNm6T9d88OF83T7XpKKtcDyPf49/te/+3/3NL0/1sRJVX7UzjwdGOf4/pw+kyEpVj
fzM8NrhHVdZjk9lp7OqMn41p/JA+tejlqwSGBqMndhL3aDras538cgwRfpwNpp6VF9Pqd1puEgJq
fyqjsJBQj26lpwIb+RIJi60jMvKlMpMj8ogybJ7F0GDmXCp3ga7n5gGZx3aDS22nI75aVa5E0ela
RtJFsXbTMzttyY/f0j7Ix4NNPRX6RwL5QSLH5d5epUMczJnia9N8svYnaq5lp/Xp9o3iuHhtJGnn
EBjPMhzxNq/l8y3NM/HTQVVIdO+5XwzGZAFprHJYtJcIdHQLYoS5nBXiTL45gw9KDjt9L1+6GHnZ
Y1tpxVwpA9hADT62w06V/WY0poQa2+GXI2CkohzMbdtH2i2YwRS7Lw6JRX2dGeT6uoBaboDW31vj
YJ/7mxo32T6T2OuvyapTkM360pD1nKrNgx2tDMb4TJTngPhO9zSUEPsycSHCXBJDBsiW/r5O9q3j
5J/PndPe5G4/mf2le1i5pUP0EQowih4WXFiffRwo50k9+XXqn+s+Mau/Tr721BEbrXHqctCv2tO6
+Z3MRYjrnSrCQC/fO8X6IzXPkw3j9AMKdp6xeM0MBPxNZqq4Zra7/RbP9nX5Ol/EZlQoJlsPJp2+
wyqEcbLfTucdRiHJGMpABcHVeVYtGsVE11DkfYEVxEQyZOeCqv5+S2qn0sNbn4VWN8FVkPvP3DHR
2B1LS8bztHAevoHscIPkR8iPNOlmAfzSW3RTviZOUR8X/HPXm29KyIEvPc2Y9p9B0OtLb92/4dul
IpWRihiz/R8qtuW1xdJpAPrcZ6puZvC6NengjAOsK99rHgBuTvUzqRShgp2Nw8dHcVE5qhLNx1+M
bkD2TPRes5J/Qu9/bBwjjJfAltxr/mT7NE0FFCUqMKkzH5fqsoWPKgzgVhZhBfHkLxbsq06f6Ule
fXJDxg0D1QsTIXRGDw6X4iafO/7H2e4/XC6MF3ilRRrA85GpI2OycqE5VMlfAs4J54E4mrzf4o3w
Suh4TRx35g4yMi/aISXtx0fnV7QdBH5LsBy0QUUPpojNbfSkknDGAGCmg9TXg1NlkIzgIvSLv5vu
ur19dbfuTjaMgHq2Fzw+H9VceTu8/VpXpbyeskYRMs4Pcb+kqh57uQYS7aI0MdeG1UF6VJO5wUu9
0DnEB/UgdPZW/ss0M2+3YEBaGff7ElRK2a+PC2rl3Kx52hekQ0++RNyJCBlLhPghRMNQ4qKMs+8n
jIeKcgHMbU0oDm32ChPbtU2syeVg8msDSyDbqQ/L98Ydk663iAjFmoneufGtNK1umJOdXs8CO5/R
7eOerggK7qokLmxc+qf26l5WE2CIv0wuHVZ+pT+BYMCPHPQSh/FTgLX61wRjcuUllOWT83TOF6sH
RHkHSIKlQcr6bF9jgkeFQD7adja9x4gJSjkvuOxlnB3kB+qGQjD5ijevNIHXpgocFVvYFROv4Odl
MqH9F5RJs3ThDKdULnZPaHuP0KNKYltgdx9MSTfxtHE9V68ci3SGCfOVz0Mn17CeVp17S0JzR2v6
k7JrybmN8rXU77m3iQ8fQkIa69HNp5X9HaXG3vEhNOwUr7bVJY4a9hJn3lPNv2Rur89Z9FjFc+Oz
DV7zIMWpCAkH4Uf2IrxWZxskV5XAfC/nD/3NpqKJvojsYpe9bF1lJz3Loa0uRKdsLak9o+kd2lwN
JrK3pnnQcvf+eMbFc5Q8Tji3wQny8UmQHbPMZ11MF8R/awGcqn5NGxsIbd9Asyp+1VGb7aa2zcMz
zj4NW9jIbLv5U+N5nISpgj3diOJS5ncLuU8t4y1uYyJKorDdO+y93SCJR9Y2zmXvilOTYtm2ezvx
7b6RV6abmyHK7cKIHROlfmTFbD4kbvTeA3yrzsvwBIBJsX+on+rL5g76hfzxipkwfESpzr2r2Tc8
B1I6THrHxjV4/xj8x1Jy+RGMWYqBlbjgv5n71FXBDH6BXZOfVS2kz9o91AX4DAFsOjTPk/tkNz4i
lZhrgOgziBxUXy/D4lDaYeUPnakCbm97AP41yeuf3N/y51AshyGYB7o1GwSDWdOSZf1ZS/gr3J8i
na0cUFOdOMyvaHTjgHKku/eKebjpdHAiMl6MDzF1Ui2U79lad9vdkLacJ+dJGI5B4oq9QDw4dmBn
lVmX23T8MO5M9qDM/0/XxAake7T4MpLCnoIgZGlx0wZuD6ChqpmXSL5W1RXk/DX7MuwDrBWsvK3h
W/hZ4IlIh6zu37McZAvp4ATVWFWLzVnzcjLcW1TR8hXfh8q0no6P3Cm+jl2JRgy6frYu7cJxSf3U
TMdmwNUcid65kp3s5K0pZ9qz0ihJHTJH0ahlTb60feehTEwHA2dQM9V/Ko/cn+041zjWARSxCPs3
Dl0fGrv75Nha9ra9m4d7khsz7QnKR/OWSZsahABRHGTvWL94WxaQzEwfsrJ3HGG4C2E0O5FNrmFC
Y118IVp9WlYa9Xnv9kkU2nh+Yzks/mz5eQ7f+dryn9CQnOx398UAj0e+7AXzoxOrgodO501d45aM
UlFRkNC/MUUv8HQ9/M/ybcwIpSz5FIX1LyOTShhQdydawli/MLh8Xd6E6t5LW2SQVCfXDgbAUhMC
rfhYO/Cyc1pxkGU9rmqhxGmkhzvQ6lIQFa+6XrI3dT6my3/B6nNfIa4TJtoPz1Aw3maIhzXCSTW0
6CXnBIaZJztZng13oBOJeiBwXd+y8hFsffMhgeW0qV/f8YzRJJRHqY/Z+GpKQ+zpmT2C3W6+9GG4
6u51D3y/wRnVPNP3QIQXIIH/PNwgL7URl8tSyUyicn0AWDv5k+tkVUrOFFOLdOWlOa+/DFPcOguv
q79Hf5xpm6/kqkvU6WX/aT4czPvX5T8wJtYGB7R0ZYuVWEMPcwczjUkiIhgIHBjxYYaNNbcr3OEU
+ItTtm8P/+kwI2XNy2oaq39kgaj3Tmw7Q+hewbFnbo8BHlJx9yHdDjvmWjN4bt36Ob6ZvN+iRCfN
ffcvS1X0VOpI9IjD6RwICUvgiDm0Cdi9kqJlCbMIiz2nbFFX1LN1UEmIMkkNpr+uXDVZO9ehi/N3
BTcmKgu9uo2S218Zb99AA35vc/2nZAhf2Hi1uo4uJeG04+Y1Wqof/g7oKQwyK+ouE0Sj8co15DXj
jxEpjilfRmE6CdB2+KdcH3AOr1skidLH3boK1H4bTSCd/fPWTsRA/0TMWK/NlMgYztWvBwdbp0Tt
ii4Sro+w9fodunY2/rOJ7hnVhxS1MeaLicGrbHqNGK5NpJgxjVpV1uY+ifgyTInLMM0Y2HOCay+/
ETKKFxPP/L/xvvmnB/kq+TckaxmEc0K0NoJJP5ZhiNResKOkSrPHH8Q9nVmXk0VCWXRKZXgZAkgY
Nq4+Lu1k6Quv+sJu1yMp4dpvhcKA0r6xKCmq2S3r121e0GOkolR/9iktLgBJ0hgk7abUh6fq3w0D
4RYHBvQZ5e7nL2UShfXEHhulBjkqfDrzpTCGwlqzXuaRHLJF/WksPPt0IM8S9fUo83exxbeKk0Nn
1kzY6egbESPm3wDFn3P9Mjh3rwBhVtVq7fc0nUtg8LG0BTXOmsQeYle5WyXjRSPZ3EDNfBVFeiZo
nT1kjgkRoC/l8PTibZcCZHNkYJtv3hVxuEbQtuJgX10Zn5qsB61eOdHdLssouNcGrVzpdxVdvxbt
Qv0UQaYQh++hvuON8HYgV7enx6vfHCFpoR4Ivgqg9rTHLmE93PWfzl94I+j+VsVFKzQortY/CtHd
rHTskmd9BiXsfsjazL77rD0nqb7pysDgRUDMqxG9pbn9XbZD0tzy1y7ULP7g/5wkC6baicHmjZxJ
Qo3N5uw6mxm51sU49GGzKoRaT9Q2RH/hP5ALiVDpnliNSN0+ePy+lNYe/7n1n+nz5qUvyzTEtJZ2
r13zzuiDGIW+iuq5S2LcSkM+n85eE9RuiGvP9Q3Hzc1pil9wcDAsJ+NZBSuApW/+J8wdC1FwKabk
ZjW8LNM6wwkvzTAitcXQOKCl7AU0hanqB9p5f9UofumqMLRkHvkSxZ/gbZT1XT3sthmnBiTSoSGg
Zd9aVK67miF2AX8hL/5n+mpuq+CrhclzOzBI+V5WJmZYw/3r7QvnrIG5KnnxKbBNMxy8IhvZ0nhX
0wk/Yk6y4bTAFX3FUhnM64E91kZIIcZR+kiyy9Z8mVaIxghWqBuHiD+5+tp+h9bAXGw0VXuEm4Da
V710w4MfqKRwYHe7kbdjuaMdI3a/zwsu+5eomNq6vYIcmghOJhjFbuXUk7+Ki3Wc8HoCwmg6VvEZ
cUKUtHAJtC14/TTSTxZ7clZC4AEWYepDhWhjdAy+qQiz9TO2XjpM4JM+a8FI96X8/DX7lEyALDIR
nq5NnXMpth4qvAesi2vdTOdv9bensX60qY879FccMTzH81VZSCk3j49/LFv++Y7A7xwKdwB3Lbh2
+KP73rO0ir5Sfw/egEd7qM//UpOO8Rymh7Ov8T4ggbuOsOwv+ozShzvLBKlgpKLes0MoLu+0g/ve
KrDVEv+mQUzEkWHvtdnABWylGrsxeVHv3uNW/o1hdqTfS0V7RdDR0FjwcSg3kX5ZiHiOcI2TqK12
9eMPcYq99i81UBlDEAEa0UscIO+KBxKfyR96CjywT78ElnYPPTDsccSqgWO20Fwmg3O0rtMhkuDO
dcFXs2URYVqNFjapLFtzpoh/1Ibl31EaRJ9tnX/YyC1Ks1lJcGq+uU6VPwqRfM1JdmiYILPHP0hB
3c24OJxtI8Cy4s4LdAgvPwMKoi1Vk3MUHLGNMFzV3sfFsHsk1dzi/4KrgAKleENqVfLLIiDW3QNk
LV7936K2+YB2XX7X3UI9Y+7ANw6IgQIwWH8HWWlIInmBtKCgVnJvu+GOMS8pDc+WGlJupm2m0Xax
6kqatp/+c/dvXL76DZxfMhD2iYSLJruMZk0bKrnho7ZE5OtkFUh8bWC5NZz/xrma6IIFyUIy9W2T
f5wtNNebtZ+dTYt6g7fSDXaMPIlNN9n8nHBeWYfHKWqmeYw+xXJ3MzT1L7ylKuIweM8Yy4MEZrww
Tkblc0y3WacQgS7kgR0rwm+7SydFPwAhqsch/2iwSVhSdk8OU6r/wIa/vRlhf//sSWL+UiZE1ATy
x0h4vLK8S3xwWVo1EZBX4DKE4izlPpzSaBNBtJZG5SpoIzDxo1lnbB9ytr+0n1X92BBFHx/2BfSy
sAkBP8V6AB45rRYbm9Ght3P272iOSFRtphH+XE1/iTIQCs8wFC628IMbM6rdGtaKQQtF0RZNVLXZ
s7WwYih2DaWM+5aji8077MV0+1ZZeJyVTtnJvDwdm3bUJXMcS11zwdFGLIWr1HAl8sPZoNjNDo32
y5PxdDBVUSd8EukyL3WkGRyxdKmh1tA8XZqunGfPdi6YqlC1Pdu+2HmpO16IMmQM9EJ+kRreZi9H
z0z7TWRlJR8M8qBYHnM0gh64cxUnuLmT5ofuHB7ge7MLr6ENRcI46pNk0IMk6wspCIn+XRlJ3uu7
ZaEb18rk0Fy2iz8XuRTPbmYQQqIUskZjWlFx5K/iRlVD3v0S/007p1jCFF5OXk+neOjpRAqDBL2h
3JGRlJhz5+SiAuj5IML9fwWJviV/sMUe6gE5nbyJ1UizH8imY+snNzij3sc5ZPUsCeWmdoxyVl1b
sIkK89Uvqbj10lm1N22oS4VLC1cebsOV1+B1vRoeYmex/fn2tus+mjjNyxLPKfJoPJv5B+mK3iKA
b0WZJMFfP5wUV5Exj5i6txlW9x/tjY7l4/LxsJSTTF90aJ79i74kxbu02D1W+tbpX94t3kY/OSvg
Yx1tG+ugb0ShXYpeduyhDIibuUazLs1HVfZopZ/x7DHdMij7gMnotVGxZA+S2pc35d3v8e1ApKH8
479yroy6dlYZmW5D6oMBM8m5QVL1w1xkENKYrjpxRTBWKuuAwAhQV1fT7/M79sNjtG5gm5dWzh4D
xv1PVrPv8UwMJAKIV4hzf8TI/VCQZL2Mi9qU4PGvMTt1Dp1nIMHFiCtAZszJ8vYuUJQx4KqG/ZOS
O9ctlIOJdT7A4qkDosW/2WwvYIjjD54B5d0A4Xd01AWlEBYC6VJKNBPrXfUv15Q6F9MmTmG3u975
QxpTNddmihAHY/FkJc3NIL727ObhMs7gvYez9a0ScCorgOgX75EOroiBk9Rvjfs+3/xVe4Gnp9Kq
ts8fB5KffnI8LP48RKdMX4vmmMcWULz0KCVG6dcgKpz+9vd9seqY/VDiB7kM5QKqxeQ2hntdxobn
gSK+biSczdGtmXdz43k9xJDkxhgCcwyQu3jpnMKCnZUSMCTBI/8XLAqPemNWmb569mvXKCR0PaKN
wY73p7rUa2NtO9QoWya5D34caHE30MDJn1BrkOVbQKzQcVm52yBP8dBxx+GlcUhqxKp3yXSglWa4
9tvXcVic90rz5yyFS0GHEW9eDmDRPd4xqfVwgIYi5Qx+L/wtYB9YfORISrEOFXmC6A6pze78NOnp
qdR4B66j1NsPnZ4tCBm4/BNKrUBKwi2O/4ynq7AdKfWvGF4Rycq8/2KrVt9Vb/VcHDvPyIZ1xOoj
IV2V1BfIR/5UYH+K461Oq2OteITSn1dE73FygOEmIphE0jyiK39MB3orW1/+bo1qq9lx0HplouRE
7CTcTB54oW3PM8soixikOdXzIxnI3+jbWZavfI+g8+aAr6RvF+02YCFfWpnSOMhzAui+ptWQgJrn
ianNzJX3fBAbzpDW8y8bLDcjKboA3LxKVuKMTPg6M8DND3S0t/yQ3KcR+MF0rVwHVzGQIe+JZQap
aqaPsLv5wb0NHptU/yi0iSiUYqGpWsT3lufQg2KbvcaPt6NoeO3lBRhfvvaxthgpHnqBc/Xo+hTz
8hXayZ4C0aMyi6bB1AQEYRpYSztFE037Znv+zyrwNNlhOgbJ1Z/D/XAtn36QuqNNdzV0KSAdh6/E
4NIQ+2RYYKCAEF2I5CGnBjNH0LSDprfpQv+jAjOH6WsBLU2OjLb071nZvyde198HOVEGKWTVwC1j
DZ3IO2aVpMh0/QDOxRuq5ken+B9pF7FvLTk+hGgshi/gB/td69U+HtCb11N9JtroUkKqBiwwbGOx
nZrw+vVYZzrvRf6g0AVrdwgNDA9gY6MTd7316M/v4fVZ/kfWlPXXf12AY9vYaWi3caafstM1NqXX
Q+98Kk2bpOVoFGevt6u9IODtrYPxZnz6S1JKZlh5BwbnruRWsgBWBmGVjDNhXWXfVTJyjAWwbUep
jWPjHybCH1TmomUe0g9+5iB6lHhJ3HQl6zJcL/RiEKk4S8VVS4TclnRLbPfAWbx48t/kenct3Qpl
NgxnJRhBcbaWNhFXAYbGLJyoAJj6LH5IYtQxdATGJZTKRgIwGwTLd6ZXDxwfRbFu8l/HJpkmPvbs
Ekv9CJSIeGo19ob8AhqbmE1N4sSBJYubkadPiJnPLRrkBs9S/nUV+f9DzIh64Z3VjeSC4CpyZf87
/Vl/MenXxNef9fAJzrakRGQ6tjf9uLW1SvrcdalOURUmEu0N0kleg3H6XA2+MPvjl7fLq861WH58
mFN+PH7BBJ3ZoTQyhShzh3qbCiqYVZFQaoc2h+f4exrI2g02CpVC/UkOpphpbmLYj4wXtg0x1lNM
MtIsVIrVTYumpfilbXrFyeqybwq7WFLKLNlSMMcCnbJ9no/OE6Ke1hMUGp68x5fiyb4GlE+T1Wwh
dfYlga24g70N94HRpuOqBdyeCo0FRF9npIeEcLaOZnH2Uy3RlC/6OTq2De6GpOOC3AqAUpM5+H1h
sPly2L+7Ugg/l/HCt2WuBAOikILMQSjQOfejr3nty1ra9g4lBihiA5VfAuH4o/7cPs+9tACKQC7K
gd3v7yEha8+Q5aHTb2ZEXGhuwpHUTDuKU1w8NkCC+Y8uqftV/FY03UuZ+E8fAgPQ4Qyd15N7K3TY
hgv3VSVhz8SovbZnwNFjBGxDqg4xSSHnKCSuXZpPpk5AS/81ohDgWvwBoUaa2Z+fj3VtWjm+ZTuj
gOihTRhgsFQBKQvMo1P2EF+q/ILADvx5nKrUL3pd7LJwCwT21jOM5u61j03HHLs69eWmEkbPyaYp
NKln+Jvrbnd8ampeCRj/2ZrBa9JdYtdcf7x8lWmUwfK/4XC8BPScYrpCOV0PGmCcww9set1YYHBp
JKNZI1fBTsInEwEu9jMYyCVgVzlZCi2fr7OsbdrdZgBwi2b55rp5F8HXiY/dBZ7wFE9X2Psp/MO0
5oQNp8X6NmWy3MIRlK/IhlTxU00HW+2UTTq+/SWYjFuznqWl6U5wvxdN1WUt45KFu7bBdRLD+Upt
93lm939kNZKGuFm5/SOI6ODLc+/IkEMUOsdfCudAYPXVarumVObyRg8kmNlc+G+8b93UAadYvku6
N0wbVbki3hq+bDRIo0Pq37AucNSrGZ+nAHw5tx6fMlp9ChB01wbVvHvtBGx0xMKlXgvZfLZLFKcz
PRJzu9oznvVz7+e3K6elWcS/vDavpGVGyFGQtDxIvt1+8/GuIUEFhWO4FCpw+0g3z91nQDG8tzZa
oz9VorOHW3ZD8Ht9NQA+VjkUYqLl3jdtAtnyiUrtFG2CTevrvbl4fXKlDXZh1Uwdcqkdqqy/WCCg
gDdxiLlh01z2sv4i7g+e7ivr+VI63iqc76cKe7jl+/rEkaxcPFaK3UL/+v3sMmkEa1eD8nnWmY2h
pZAOVBLYI6BjO5rFL7Jz77XT2CgGGkKP4JHpM0bhdhJeBgbmSDcc1p+E/WE7WnSO9dAwnuW8sAli
hH7u7srTGo5ElSDt/didD/m4/LKV+XrGvUfll59snK1y3ejPGabPu3IE2iv9AJeuSjG4yzCXhbyU
DqCecqEV9kBWLc0dcGRCv+qaSqbBOJXNxfm3CexUzZK8fYWcg8BiDJEk13jZPTC6iYP316l0BlWk
326dtPfYe6AscZPlk0ZOrqOJAuhe+peTHmYYAi0wswLijFjm3n3RDTal4ojq6W+ieXfHPNaSbWgs
eNSh9i0+cEP529vEEcOOXTjsSROWlA+jfLFtrLhq3SpZZrELxlq5yvbt8g6tSA+KiXKxs1CFGeYz
o3nyHszJSQ0gBoIcdcvbrHXnrRsJzvH6X9ngnI2fd6tkkMFweQcjzoYIviEBJTwJzjdWaPs/xKrR
fCDn6734GghVp9o2DnEthUqmPquby/e/N78LGxQztF6+mm0/aoGcZtBa+vXol/RP1TVHeyRbPyI2
iIByDHQSinvlEV1F8e+lzxzP3H/xcRzy+51ka754vP1a9Nc13OOebzhjvnj+OurKbHrINnG+fOXd
JSIiWOKLer6APHDWA0DfmpcQ/QZ4m7/ByU63HIXHwTnN+r3wk9FPa0GSmJHnhnVxFjR0/HoOQgxN
6/HWQPlrzZDJ4kJvPgzpH/kyS+44NaHtrs+GyDWm1CzE99UXBujkKpRmiXlFkMgns5TW/BTcZu7G
/p9go8J3KnDTMtXro5zA4fzZmMQxLL+VTtty8lF59J6DoyBdUvCpwNpSLoxmz4dos2vlLaZLLV2o
AcckT/5KIpr1i9x2us9rbQXvEzr7sZiV0yzMT2W2yvejzbW3QrJrFQ8NNo8FiW1r0gqxW/Ey+5rP
RbNbdyodqiSG6s5lvZ1dvR9kpn8clT13RPYsJfOyxu3ULkHlE3YivNLkAiO+lkAG6mYN1OuX/m1w
6Wdel5OZ7olD+QfS2ay5nKRbm3hDoURD007ZHI0sBtNFuTBO8LcYnLRIBN3/Sq+XCidP2PZHbvyS
KqVeH+icRIDojovKDLFvtDNxGHHPTY4oONOa2D5n3dDZYirg1SrWrtLDSrNHZY++byAaDOtyixCd
8TLJT9rpWrJlvF36/h35sNuKKIxr3evPgI/nuAhMgX88KkUWt+mKv+p9cXB7DLmOveQo2Trggtk6
Buv3fa9YS433/MwDVKpEGyQKlcuZN0p0vU7W86/9qeInD5Ejo0txkjzHOXUxN6pPb6FAGSBpnzL9
GcMvNTUfDC+rpCxU0pxx/JZJJQyDja7Xz47uqKPXKDNmHPVDwWACj0G9//9VUnd78hlx71TJPKup
sbfcwnPTX4rZlzcbjwJVwuG+dhRJEEwx0U6yCAADEgfDqEVlsa14wQKrI95kzAsayX8vjwXDfVE1
Ug967FBc1+fv9/qcTJA548DF6Jw6u0FiUZagUub4iPznsy2ZWNhG6DUdQwVVaYAAVgMIe48BqOrw
rvVJc79v8ECUbDu+wydUOQARJKb9O6L1a1uAq+pxasTvOk/M2E+Dw8CV37+ruAoVL7tLhuxII4if
1DP4IJ8GaX6yAv5w+Muu4dlwY1dS7k8+JkVvsCt9rAaz5qrp3pq2aQDShrWuIqGe3wQ/1iZttaQ2
ABk8LgiSWVRy9rUTSVFwqTWZLEADZ7hZvi0TRwz+YpRM9m6K/0KhLE3FdTm4GrxSKbklnW7KH2mA
tVVU/fhn6Xi3499bj/FUQGdWK9wLlBCbvLJh2SPJD/8nzLPyTJLD7MTxkKrWJjwXy5P2JOjJM42P
pJd8MCxKMV9HIJInv7K9SCr1ishLl63ZXbz+Cdd9Fl0+fQf/m/FNEh2fyMcszqtPOeAvVXl+qUIw
Unyk+359mRwS3cuz6j5yir5thoW/zLydealuLw1lnaLwgPzK0PVnfo3YCOi0LKmXR/B/y7+0z9mq
ucGcXOquqPhb4hNeEnFyXnGf9GyFP/oa62eqB0brllO6wDOsPudBIMMQ86Utl7OeMpLXE6wGQUUw
AIDvqNUI5NynW+X06dVYPz5XrfB5hEgpE6mu1ZRGEKPt6PbP4aD4zV23wXWvlpSwp/bajzyoHff6
ZbLh7fU956edrxw4gY2yFw4bodBf9i6Juqf/TjuxKBPS7z7pYzipnhiWTks34kcSkJAse/6Ppftq
TmVJggD8i4gQHl5h8MIjhPRCCDh4L/yv3691N+5GrI4EY3p6uquyMrNq96Hf+HryWnRhR63vBsvZ
rmcklEJ+X0Ufc4soXNxIc93luI0Bs2sFQv6MUGP1VkUOU2n3Mia+tmwspRgAsl3kXp7S2HQ5DA07
pHglj/otn6mNct34iEPzz+IRKcC471i2mh03D4imV3hhdhRr89Wxv3LEha0i4BIeetWPLWHEYfi9
+wkeCvjLTB600x3ixxzzlfO1QjCCgPOMV5KXeiI4JfBen5+GRi09Xf2WD8M3SAiquxVxWUpuy7I1
SYmiGnOEp2YXzSwFuZ5BLUMmIBbDZaMrToopJ61dVJx+S/IoAb9W4AgxTXCI+EEADpsMUvmsOvA2
uGBzI3c7i55+Y/NzrobLKoAkdt8ZD+dQzNXq+1JJpQucKu75/ubk6+1Vuixv89cEGpXS0xPJsXrm
s3X4Cic9Rxfjc4+Wh/aNluGPXrddVByK0t8p8OTGDkjWjDmP3/hnKEzGnzh08O6Wj0aamwZ/LVJa
HQ/19K57HjFKaIQmAvqnt73pq3lxAQ9sCmsmrRqrpHpn981acPWBmYRfLmu9RwuvHPmAuYXIy6oh
8X5L9eKJf2+vWorie+pc7g50YqAyr9pGkfHeeHs1b6ADbZSZg61qeS1g9LLIFxa+sbVaYU3X5AwB
4GiluvF+sPfZqmGsPAcXzpCEFFe5ES9ZrupI35mKbes0dIUKKaR0gXOz+Dnh20rP0OvQSFkHjP/R
ucMtc2rgzLSqQWB7qlmyozU3YIy3yrZy/Ng2U7YzZidQZ4yUoFh6SW/GFZluqQ0aqx3mOl2SpSn+
8GZiwlG5NOvPQjf1zQnmAIBNMH1gsCS24LYS2lDflSpY3U0zH8umjPlU1Te2i0Cz0b112Se+Lxwl
ywZhtBrmq8H3OBSTCFIV43phXEcyQrMI5k5E1D01kn1wTsQkFUX6Dj1/WBEJ6w9zAxSWXAXvwoGV
0vKqMuEsMNflexdXVnq1H6TcVbiz0aqtjFV79VGGjPCErgubJaGKJgWTex8l/DhSneGD2To7eDga
z3Zw5qOp9vZ1bShC5nrof+/jIrvJUULmIaA3NMKjemADQcLvQ+S/90zzOzW8k2y86K1YIBDayNty
td4VDTWgGLYJ09BuQD5W2jU1QGgdq7HSBcQl1PlVoWE5gD9itWmwlaqhtwUNh+r8vXCEJEmb2sdy
LOg5LYv3HzuBBclCYC31ul4zDS/GJl65pEpX0t/Yuyl/1j04VU5nawdUN9yGVHmR5dHr9dZ1onZO
aidQ/AXbsVUYmZ+/405znZxx1PET34q4UK60hwyqBavdAlI41dfWajkYBQXTEEB4ZgJ/cleT5HTx
k4FBfaGLgQ1yXeI3jq4ht7TYFVKtVaQGwx/b0svGXkcWBCKpqySg7JLWq4Bim6CsdIs7/cNz0vPF
EI8gCMCun5t2HgST6pm0MEqUDnB0voOgbcbU/AkEkqrMZyllpfg0oFl9gmDtkPboCGRntutDganQ
fF159XefV4SnP/aF94c9Bnt5nkyq67+tFVXNvXmAGG56+N60WYvemun9kWsMVBAu9hxueodWeeUD
sTZL0A/1w/Lu8kefgndi0jGeOF2DX8pndpbohXx5paCEWqdn653ZfSfwz1qIN4MgAH3gkcO+cyq0
x2l8Bp0NZbV8lb6hucdRTY4Wis3voobfVjIKyMiN17DHH7ak2sk2yZc8WnAOKj0/LAyaZXP7byYH
qe/X9DhKcfv/nRPmTzPfWf3nPjP/dyE+qffp0qa3Fns8a3YLnv38DoUxmweR0g7qvsL/Qevq3FQ7
lSCpGQ+fXtPS5ifQaKXj7zFAPsjWK3roBdaCruYRPF7fG0y5R4sPVyXTe6qtBeLjbA+849ha5NWo
phIc7Baqzvi/VAix2UIezmiDxVSa73Zh8TPuMiXm2Uti1ySPlqBLrlWdecQWJ5YtuG9wpdCAgGhM
4joJPxM0In4E/GBT35IcYLQG3AW5JFVCVfEOahDqp5NiULBV8ztci0TAFyShVDLyTx27dS2ES2h7
B7HSXvvRuDVWRJKwhPAVUMrsrm1euqTNRjpZvD3L2f3X8qov4LG4W39C9HPrehyn5B49jt3bonRi
0XKqrn/rPLWQmqgHlKReyx5jmjW7kmc3jwiVLeTByKdyKhsMRDIPHaj0A+yuGDAfMfA3n3E9j4Kj
SExH1MmhkV0xqdFyjoC6jGkVTUyRauhnX3krjdByu4e5mucK5xuGpO7X8iBfp8heYWdZTcb76HzB
9kgjFFY2/QyDkOGB3e5RKTn3uf1+Ng4TPmrVR3v3SeDDHE86EUEfDzB+tMAyjmyOl3H78u/t8+1z
z0wlEMl++4FLEJtt8B4CHSh0pA5IUNwqa8lGO+XTi2jpzSghIHwlJvdgXB2ITI9ypj5C1URVJasi
OEgrh240dcvVYqUJVWMb81PZzdVXUWTFxHNhYjkJDLp+T+D9EqtV4d9RwrgfgBRAIVJyZlqAmCtZ
SDoe3ClMIvvSYIk+lFLyPzT3PFdbOz4ssA0kv8apcmtny7l6SBrYvLBtOmXDfYPGzu/ptmpbKwlg
Km/pkx6YvKGYNwxWX+sKPtl2cGPHdH5voMyrGa/YOqgNIcwNQrOWnDLzpaIWRANS3Xx62ashUig8
/jHiQ0LAzjMPN1hytrnarqr7Uepj3wnaeIRW/fuWlDyXWra660o5TFQU8NK1u//ifdO+/9vVNxB0
y9Oqd2+lgJ5zsT54+tK7zi3dSr25Yj4+HHNleyAmaGzTPp2Db1g+X39lqvesLjXvjANT29JmXX/Q
a57bG7AMAlI9O8h7We+oLTmP54XXLATgXa47KOLcZXRQ0VyquALRcOKTbM7XNuagAuCTrURWWWLD
bLs8YZFtoOQ1rM524oluGN1IbmKd9Nd1cv9c9Vnj8nnbfNKeHPpzlewodIrjd2UFXb7bK9Sr42r7
FpwLLwKPgLnUsSaY4iwhJGkGtsBep49XdbJrTXqBWjzBe5cyBt0A8jm3/lWVJjiymQZCy6LUPM1v
ZWF4eI8gULz7KVICZTRVEr0G3wAx2NiLxYcRbTio8cVK9678hxhuKnExpyw3o9RTbxJJSc7dMcCQ
AGk48UkjijwWRCX19DTbzsJZxkPGnxWrUTZcxaaFI4trRTf2pBbKfSRnud8WSgjLlT5bTdBI+/Jx
v9FHBUrKsnYbie+XHWfaDza9/YzvTeWFE8cjoSeut4qndm61rQql8CIAkq8F26y0G2J6qPwf7JQy
H/bY7LvTJlr74ozYmUQcH3B418DsUY5BxTIMgov3LsMgRTH8uqmxf4wIkY3jb1n49rsr2aobjH1K
vx1VFLOideKjlLQR6WikjP39myqfHu3xD5XJJk6Rk7X0UoAi3KuFBpccMix19xUu/2qyHR2nVCMn
hpgCj2Px9UXjZRf3xlMgsC+5fXmILcuXLvOSpADnx94xlxsuT0TYywv0+E+8OkQYhMqf6HfJ2TXL
WWjzebzrka5+c2gcRwLps3hsEruWVqpZwfSO5u/CBGn2thndMTwGa/+4qqxruU7OZNri00+QlvjN
Lz8w4lB+gm37ubKtXmvPwQfL1saqv3wAsCKuMEseLb+Vdba0zlTXAUCpv14dtm4kRK9zTdoikxJo
ZUAKWT29FJWpCau3qZQiIAwmi8WGQ8CQyH5oohavwzwjhdUfNXDdAfDwV7hVH+pl46FeF7SO51U5
nqyuDoFRo9zAHD5WTEC+a9KIwzBe3nbO7VNr3PW3T3bwm/qh++QZmfl+tbPeyE1hthOYhQY66M8K
EjulBcxOkmEIa0OuoJobJavcdqbJbgylOaXZtaIgBUP9rJbxBlnc/b1Yx6+7QgVoXeXD+puoaPvA
PACUAWagspJG56fXn+3s9PM2l7PFp4k7SuKKgCvxVktBXhJUPOu0CiaqJ9hgHs9Wk/hcfAeec3m4
vjMJC+gc6pCeEm/tjh3NbKTjVFeiJrzyXSQ/Txxs7jiS+fYpXZbhi/q2qmeWQ3meDN4L8Ookxp9B
twU+3T2/Ez50rh3cdGufeD/mLak2+akMLX+q2d+3PNc4Yuh6LUuhAYd0jMMWvxqeo8jWYJ5Kj+J4
fU7ynfpGWQk8u2aYmh/aRBf7R4xBwX1gT8tOunnpTqJnQav8XIZ6jBS6v/V0/9Ge/2hbUwt71ezS
zDBoQAsJWeTdZvmsmPBMo3C0yoHNalErLTJgOdRBvGeboX9xKhGoVUWAyT77kTLuXTMwCWN9KtHW
UdULaT+UWNfvjxEvunw/PN8R2GfVWtcwOILgY3SStgiGS+ZFLVTd+StA5AJlGruzkYLMQWmnq6rw
EQOFMrNoEg8ufZV9GyFVD7Nhk9d6GqGN80HCGOeRtexiBwXSbXwaph2F2Ppj1+inRj/3ggj9PdW1
8uRaaYzrIO7INVd/dai/TjOpOdQpNbdyrjtcWWqXqTRCqUgRR71PFvGDAVOhwMIZGIXA71IFjSpE
lGOrj4e6gKXXpmWZL3V3nUMtWe9T1Z3Lz+4V0oruixioWdZTuItxWDo2u+rbdT1va8+mV6GqnVvE
uR2JdPgrgcxzi9tW8gOk6Hibp28ToTTCWUUwfSvMXv10bT4Oopnd5KEg+Z3oxu0Be8+NmgyTq70Z
pvMFkxeDO9R3CfteI6GHwDLVbSKRdXPFOVJH5CIfLIl3w9NwO1j09NeRNc/f5qGv1Qs54lBF7sem
2iCG4o6Iuy/F4IaroVkUCLcaZFVZ4pf5JZggiW6iziPP7h0EJILiD9tPaZ/AJbi96whVzujJmlTl
C1T/bCvYwYRsT9AY6HGmGp+CZohVfkuBMJdWizY9Wsl94VrJNu6tRTUgcfPTPNGNBc9ZHlJW+1g3
UJue0eozR5MASlYHPpXPWAPKDyv5pcunLz5wmbYtxGrCpxlgpHD5AVthnTyr++72e1WWfe8QlfU4
bOgSVIJe9vaDbPkNhhzIKzlhyrqWHD2Hd8I3ohzOetqsoe28I1MOYlTAbEWwg8JE4YlE5KvsAnkG
WECMEwE4shETAKmbVIPW6I9o1ZgH29/uD0CliN7wGiXbae1Ntqrg8r90GOd3RNrlP5rJuv5S3lW3
qJb/Fajf2cJs8We8tYiG2FAeqlbtRDpaGryr4ZdzXW9skfxMLhwIdIneL47NUY2zxL29chgQqiLK
As3igvZgfZ3Abg1C3WDN+du/Dx7f98G61FWqL6G4gStC5ivQPrH3i/dTzWBKHfqpWUOFokccovSP
eBxmVAn8zmH3Z4NrBE0E7ytL91x8YaYmHD3dcKiXU4sDUHYshm5RV1OxhqgBkR+3Ay4vdh1lA8mk
tiMfDqoozPKCRUcsUAeZO+w8BsUunMnT7DceBXeNMqdjNdeHaXlobQfDeUZZcZaWM2JpMCcMY/1G
xAskK30vfu5SwVc0OfxjRuTq2AcEkSQfQCFeGAq1uX/7UooD3ayJnbOuDRGnzIjQZjDXXddCGqF8
RmrAf0KtJVZAXsw3cH85ZzLIub3TDhOyEzPh8I9iun6/cSSpJn4knr9Df2ijATT4w/TyGJgXzmJ4
oCH35CfUHdfi1XtT4bBjZ5FU4Prxpmz8Vy5B9Y0e7+van4+Q2HgpLUKC2Ua7+rIfeB9eYtrJUFBG
7LM7ZPuJ+ab36CPCqpPLat1DpncGeXhiTAwwLSHfDc78JKo2Q0jIE79t87mm6wmZvfI/9Ry7e3yo
VTnb8UrwUi/s6pf3iUZ2pWEQKKJAEnfQwM/GFZxPmpEgEPtlDnsTI5X5AYtsecWXTob5rf5NGJDp
LnqTb0GalGrTCvpa1pIm23YWtGPaoxY23ycaD0LRL63oYpSgqiPegWA+K15e0+EGKUWI32GFYY0Q
XgWpyN+zCarKVIW3mADzWDv8WJwcIAjMguv6by9bveAJFjvJbu3SsQwLfFukB33VyCv12LgeHIyo
sCurBl5t9do9FYkUJiMAKdRQG2yI0D7a4xgX4QZC588wc5FwGDHI8BEQcbD2/Tj+VUhmPJmzjfRZ
CqWdlZsNTCYWT83VZF0niGlajBLG4lT4Bn/Y6RfB7CFGXbGsvdXz7cNw11JsiU11BQJtdS9F63KF
3DOYpVmuyKIU60ni4MZqXZQVCqQFVaxVazNM1A1gmuI+No218dfBjWHBIWOtHWS578fyphuTxeyY
X8DkW9vO8YtcxggzeAiu2ocJDUbzUe7W+weEWc2YpolKoCzPRPOoLVjhB5JRWf3HsvYLlvTe3hv5
d5xo1B6gGh8zC4jwoT6xjCL8kXyCfXY/nv8uQkTdv5uWTUylpgifhT4OWjusqcfQkAc8kfToEopo
u2B0wQBTi0AFIX5TiWBQiqt1wCCDj1Z2ryCZGQL3LbtpmGPj1RbWC+LhWMLiUGXYl9KjqxnBLYfx
x6nZybWz4BwOE7Ia969plHIhQjitm+0sOjR337+ZYqaDaNJL9AXnEdPFeqyUVTyuZD8y0SDHTeza
M48sKYgYAKMMmz69xd4H6tXVTKAQBWmBjWHRYotFByIKLotlA/1wE3JJsVC+H1ScCSZWWvXKzSdA
3+CTB9zVW8p+GdDScSWE1rqAl7bvk0Nl9fibTSdVzQ3mU/i4d7yivXIdF6A6HhyK27KF6i3o3wrr
U+m7cdLv80EupmldeHqv6ukD6rOpBx01DjgXufd4H4kFqyse1nzPIywi8uYuDeEgD9iCtYzCBAh0
ttQ22lvgwR2hs9em1FYTceHc2LBDosX7uJxoqz8UyTHHpHTeAk2/hmz7bO6xdlZjT3x1ogxBn5qP
CmBh050Ertce1fdYC0rnnNWdA1YFZn2pKWx3dgZCqbmjNBDZVnWWOJQEERqppZocsC4RUqP9Q2+F
XAWZyHWJc7yZzcmpeW3+6sy5HEDi55ea6DK457eJkBCeEvLsyRZxw05qyagc6nuAHaUsp0TkhY94
424yK294d1hlBD4yS+TQpCsROlAeBR2DEBMJ/kKrXRGZTgs3vjTNbF+9aEaRD4P+0WyC3zFd5PNc
jPNySX1rCwH1S06PWKqosU0SDnAQv+FXn80hPJN+WX+3/Sj8SMO6LHUl2yVDuRn+GaHE+sZcFqRa
TQkWrBDwFa0bt9Hv3ELaXufJzMQYhjteeSGbrQrzj/PwR0QYt5RmPuTqz+74I2Xx6jCJ6/BThtGh
1YrgBVxsHlbUbCPe2GOxIWsKPG1gZPPVVotVrm2auWFqctJyx8j5tKLfO/Zik/sce7dq3kCBKt8X
YOdUZpUdWbGsePZDE/FvEU7yk0wQ+3+Jw9o5pIBARWfLTnB0KBFME3wYFkg31AX5HmEdNRwQqW9e
ekZQX8bWnrPQbL76hDnCm/w7CeNcXPiYuiamZ3MYSdBUKtkM7xUdiIM/xM77gkjlVVMlZSBoXeIx
V5/EigO5nvWTzngoSUxxFN39GGMLXddSK4EBG6+anMQWVm6eiaTYo9+nA9kW8uVjrT1mqmWlEAsd
BYFsNFR4GBmE+fhzG5ji5d8ubpSN2IxsY79RpxRvanfiGca2fxm3OqQ36VxKgZUWw5v7E2vrBGGv
fLcXJSonJ9QoQrKlnZ/1XRhjk5lva9dhUISGuHAM7dNbe0oeQOGNuXh8t56IvIknVOt42dj3Csk+
cL7xQvpb1RWOgnQ40dHlR+dzo4cIZjoXD/pdfK7fCtvJrZGZpfo6R1VTteMEP4qFUsKuGp1Vgudj
ucB0/SwcDSxTuEXlrLF2rpZuXWxRAsZ2CmHfQnqZjBHGK6v3dOveeXaOjUBWVPfUISutR0IJwXE6
sA/YVVd1E26QCzy1sel0YjPTSveUXCs7fmnp5lsn3cvNLp/HT/wugSND6WqCV3zSOgxrR25N4nmh
cLcexWmmdqM6t1LzgONn/O/5ldLnXp/vg4pk5/Eo5UP7+AI+2Hu+lOr8oiBuG/Huo5sCBzKuaFhY
G3tmd7oKf2RL8e/7nTtdrIekK1nUF7MYd1HPdu4dce0lYEMnzEX68C7Lrx66orchXRrP8r24N6Xh
kBz6zlXDLlUKr49oCW0Bj9v2U9E5vZqn8gTI5b7AKIEZt56sPnTA8ygWHNPAKBjXtbcOX7V416Dz
xzPG/f38bJlvZqLzhEOsDqybh17k5WSi9JaODssak6vER75xP5X3fEwEQ9hVaBXLL542yanyJEor
QLn7tPblWzGhcx5tTjQ2zdEb2xwrG7Lz3ccWX2bDhC4JBBPPq5EAfbCbWmeecfGeO1NdqnJAzOAH
XiQ+6nqe7jrQ0SMMvf38rR3vJmqOFj2Ka61l57f5fYR82Lgj9Wk9ebOZHY8l/eCRid4XH6D5R+9O
LjPJdNZIkR+rRPmsmkO3vWsmU7X7NUolyqK23Xf2t5jSz8yU35ZS/1IPZNEMhJy4kZ6NeRE+ZDOh
bPMo3oPjGlTfjxfgJbNmXhy5wpmUjLEeuyRU9VSVh1Msyt1LJ15293LuxpRUeP8oxj4fLFNznfO5
9EgUbxq/e4fRgeeooK3gq5HTJNC+iJvJic8qwEpscpnksGg7qa/UWj1E+zZG1I/eovBsejab6noW
Onj0lUXrTU5wDt5IDbItreOMQ26Q6XQ0mivFJ/letpUurd5do47Vi23pt5vdcNBtZm8ikKUILqej
cn2xK/ADJQnOkjEjvWUvJXLtg6382NiSTAa2FC7e5cZUpJ1OWYyOCGG0Is9G+kaIcegtlfBfpfMM
a2zbuf4cenqEiusmqM+17dcN9+bE5An/UaFfHDTnQbqF4IPPAQMraxVeUExfizkK3DNY0V6PttoW
fbLQJl1K4JWMdZ+uoCWteq9zMz96oonkgzoWpyUzXxwbqFMCHVwYkDGGUXZ0fWv/ahoqqLlmGzDz
MfUss9HFKJWoZ0+D47nLETjFnv2J99b2y9Sr/cpMGai+uCOeByK//eC5rV9+a0dk4mwVg+d+FT6e
p+lLfaU3ng4bgQR01MS9mcfG2HNbfid9yYjuREHKIui/022sbnfcXN5V9ZjhyR73b523xCBh2V3c
P/whliqh6mTFOrmP9YVBr5jZXcgqU8Ge6RaKgOfyJTVb35dRZkfN7Tc+4X8KsqjWemHFK8tYfT1u
M4i6n6ZvyLyXxDANW86yg5JuAZjkMx7BOD1KjDu4K3F1eG/o7WNx6T3GdcfxoYcbQAcTilpYBMQn
YAKR+53hn+r78VxNMiZxRBAaPIh68MGhQNzNXTXdTrbFQyVbqxWo+DvZfug4rTzYPgdDNzV/G5nn
pSELIUAl9FsKEjCL23Bh60f2SimP/5aWzWQ7FqzQuFYUMoVprzkKHhNJ5ceMnR9txHFEWRM6oqKq
sXh5SnEyAsP4mgrF1faWqDT06Bpx2wAvju66HsIlxsWHLqEqMr9DBB0Co3T7McV5yXTVHwR/UwXw
RfXWT1cVZg/NcZRu5aJj6TktBOO0S1XTuubC4nMspbs/QdhO8aF8WrriDlrhkow9fz+Ief9lvFkK
EJvGYcGE8dRNxorPpqFMPSKvzdumdkIqQLa7Ft+OreS4vaMbwZ+bHtcfAVVe/MhKqKV2ZKajG0ME
zEgePrg2uh0lSGyuVAqhU7CrFEbQOoj9wr+MzidDdZK5R+kZ9SNZDmtJ+PDQE1ApD9UxgZII5g2q
Ah2oKrVU2Gz/tAfazkQWxk2Ja2dh3f5e1r4vvJcwSLqWT9mChFaty3f1RhM+LH4u9HNICcFfPyin
BuMIc1lVleHth/6r2q+xseprJxQAQtlglOS9toISw6gWHNoXYNg0rHrcHTdDccAKUXx8DrhMk7eN
e3WusEwhdLRvzGCV68rPGTEI1Fslg+YXoxb6vu1uBKvbWgDjGOPaggRd7hBrNaq0Q1F+Ubo1BqHb
srMojBMU5ZoqIGYckFR8xOYHMZSMctXfRPsSqRzSAnwoQb78B6jhdGVHFxCQNkeESLthHNFqVcej
+a3gihsStkI8wvYfApiK4hGXQ4jqlEM9RgzEjI0lPwIEl6AJlsWBdcrD4PwkrpfGGwNwygV2BEtC
B+Gt5/gNDrvl50eGZdY4uL8lQnzNXiOtS9b3y86j0ksZRpV6qq3yn1k0qtToVg7FNojfhy5rd612
HmpbXLyTnZwN/FNLY4Bmwf3mr4SDEFzThr9P44liwYyA3WEeReTZfUvxrb6jzCTUDNa1RHFyhgQH
BpRyPOQ6G72mDykaRnrB+sRCyeYPZwP1CyjloTvtyqFTexlYth/rxxPvMAhtAzxEfSBUtooNas0i
Gmug0crywsyVw6gaybvW5RH5FDBKAy1oUqIOzNNaPMhpQP4U29nSWCgFeK+m39luyRRWhQcGSL51
XH+vnu2s7VWDv99ePKBEmkhnItQI3lp9a4THnj7VLswq51esEF4wGtCsq4ndTPHkVNYt+3OpY+VU
m5cDy/TV92WjDde/NzeAdoAjrEivcaH2uKuaBGo/FZQrBMrakhAY7Q632sOW1Ritg2/Z4lktLx7l
yAwEgfPxqprY8ibi0OY5lJecM6X4MvHKZfr2HURiq1a6fRzlqzwaqmGDmJyjUEk7qZLX1ZOnr/5L
4sVCdrTCH1orhC4+uZNpdAin/7bIYmNctkVLM9NkaLyPWINp/xtvLWCyM9JY+Stnrnd9aFKUIqMY
hrvFVKVNMz9YpymE49ZJkNPeDt19hv9i+byIHl8AdQ5N1+pr9iTk0+jYo6NuBOs4YqK1Czoz8YLG
07cpCK724HavM5b8JWjfjpXLhxaUehhPdpRwiapy698xVzv43CXz7rbGu+rbb+t6na0I9K61cbLy
2pfXq8arnydDjauNmMLg3b4cGKd9X2z4F8c0DKkEVRRP0C+7zVsv3jY8+t9oEjJZJb/j5pe4sPzo
mN2Pkvt48ZLQ3NR7yYWovum//nEO5r/FckBHGQ3CTvx0fhuXNQFP6I1z+ow1tNVuXfUDg0VXlmBY
OdyxFEc4UXvo5S1BAP9ahiGF4q4dwN3RrpDQGSIL5HQ/TbTO+EXx9nGaIjdN9eTUbR9QrD6UUt41
1BqQRtMoYrVU2CYFkW2WFvH9PMWjRCRA4iTxGKoWnuZpz7WCMjDLa7jbOeIvuqbJo9q2JQa/3cP8
VYZf5Ol8gKd8Zawvh+aLAkOjpFq6lC0lOCAgmFXFA43gerJWKi6sPrI2/c+YHllWDRx+5YveCbWq
+uj++R/fYIsDcp7ZUzqn/V/nWLqSR4nnL9RRX2feoARQic6bbb4UG2YiJuHMwFf/+AF2nY9M5VxB
mD/38w11nnm6/+fjpdi7aGYGA9t8MEjXjbAraDsWBsoG84CQ2pTtqpfPHN0cQ+Qmo6+y0FLVgK+S
0sC1+LeSAm7/BCAvPCYJdb4Bf2PPJQEehjL3uJ5ToYHOzA68YU0ey8fgPNgjbKyYWX+LAxDqTPQ6
0FG/SAm3XtH0jpuqrHwOcU3oGgEpHG47OS0bpdwDWw/DvWr6C6Qe4DlAgJqC2wiEXEBYKKVAvkML
wAQUaPGp+NbVEuMMvvD8cx/jZvjtobQaLmDT75NA6M0Xe9+2k8BnXDVjrTYtv8x0HCU6YxBDvicS
oYx6ZAvJXmoQLLy4UD+6byY0cEyiZ3acord+qiZfton+Mztk9IRnlcS/McPuIDayuW/qsRZ9pCpW
dJstGlQMSQ7JKjJGfFzLFv+xky96sIfKg1Xctnzv/VayVRS6j1Bd2NtX4ZdMNDw9bdXuc+0QFCTG
tVQnBi+V0iClud6YZPYV3WU7f/giH6W2jW2YptsM8n3E1LrehT3IWmsfTdQSmfRu6m9Y+WBvIr5B
YmhqM0z7rWjkdsdQWsBXQ4cOFVp0Lt5rPGNdYEIbRH/6XHSv/wLuKW/rsqv1Ilwmkk05yNexYXyu
v/Xj/DpNDJ4aOvC3FXFWfvWrLd87l3UxMUi24rQ/jW0/oU7zmdhU5HaX/lbDo0NzzSQkUbvMCJPw
bEl1ZFCA3rch8Q3SI7eS82DLQFNKxAJssO5ssHH1yAv58zISZe4Hr98qLoJkJTs6Xkr7wf7FA8BW
tuihLsh0E6FJ50WM2M6ARt9q8UUFnL8cJNjrGf4681fa7MyiuWBLsgi0+lwX0z1LNQ8NxKS3k5zm
VpJke39qivU1i4NGXl8B0AIqT8f/kl8ZvaCLD21deayjHeDG7X4OP9n2ZSSEWQ5oBQ5zIbus5fgO
Qk8hXQ5D/BiNv3Or2oEKnXvuNFgJArPgvZiBTKq6WA6iV9J2Krcm7Dg+RSDebOqo1sk2OqNyhbJd
2DJCy7hSfBFd+NPWzhKNIaKiEL2uzXAIKajHa0jzwqjLuRrPftjG5SnjLH537nshcs9oRxhSC+xH
neBcoPrpbv6Yvi4Vv3IDoVso+XieTYdrO1hg3c+ixPrzMM/i7gGqrQXUD65jZBS3dAiMDlVjBNTn
sr50mQ97nC31bzT5326tTE5SeB6nLuQcK+uVd5YtPWtrJjfuZSqocHwb8WJcSvDWwpb6SB+aArZs
sjTOl7aHgRZ5Zw3sEt/it8082U88hPqp5vgn3Rd93fnY3qJ8Mhz08Kz6wSFfi8ieJiwR1rmA67qa
3ZTdGNb17VLxMLL97CnitK2Tpb949K4qcyrnUg03AK711eQsfWHYmfm2AzK6fe7r47w0Q/v1SLwo
PtD+6zgt+/DmWr6f/2IY2GG+d3hG64v+fKGqcuPQuA7e4gd0viASQDh+HbpH3er0XieoWxYgxg4W
S7/vMBGEN6fyAWESW+3RySQrp3wU7/P8tuaOZf7RBu6jQTZzKs0W6/lzKYdfEH8XYF1WaH5gr6s1
MF1PcTzbi24f9tu8Vq2lpf5l6Xr60nx6V3NntqC9Paiksh1tIDWLa3mcDP0H05lSNjfXg6/GeiyE
By0mvfZ+tvEhQK5Yu5HKhwfVTx6Bh0jpPF4bnlEN5bFX5PE0oDYWOppULKqtWfwruM4E2iWQvDQ8
CZ0VphT8X/aNpMgJtzFZe+uB5w+iCPwy9VA+gP7y7KmL9kIJXhi+FGCJxKrDYFUffIM3hcYQ3ydc
XcbBshK2cTHGgFQWF3h16uzPCq7NdyCgH+DeGY+olK3NkCe4ZaA7YGUIirKDuFZ3BxZ2zjpghc4Y
gFUgUmVoHiZKEtu7YfJqqgUX4syTcCk0104XiONJEzyE90cXwqu+ocHQokBpEbhqMcYJj6+QBgDY
w9XNwMSdk3A9O0hHqqFJnoFISG71YIQP0PnbF5y7LZoXpja0vssZaJ0zS4leGuNOhuuE4RJdWoh7
HCwDHZdaNAEmAe4Pjfzy75yHMiVUuXGg0/WCjSx/2U1heA2NIcPzCKMZzmgWGdK/bKU43P0VhAyR
j4T/SDqcPO6ZhEJRSEfDb23f3FYUErH2jIIylrtbshwRwOlDnClFOrU3xiyAch6+396XxiXVykbd
MHRwoXCv1VQr3FuYEoEDgwVciZXDBAq/TQUztETPuENzytxr8IetYaVxcfZb7d6rwnb/sSAKJ0da
N6JsnJzhVJ2FS4o1PK8e8wIjdWKsxd4BRWahshq+2ZUGhKud6RlamK2Ls3Cw5YepowmhETyVhuGJ
vr7C12bUKlUkRnIKk/1rKbfdfW4+/dxJ9cIXkXE4NIRzBKa+vvSFC4qkI4TvZ3wp3Gg8eGXIjP9m
LK4502RTdWg4TY7Dp1CYPq7G3PhYmOVrXX2/it2uvpjevHSty7naWLvQQ2kouPYsDCOuTnoWLtep
DrqKcTYyul0vWaYVcs/wpzBm0qrivTDvzlBdzYx4zZAFRsK4OPduGX7WMQrMZkGmBz0gooiGDnqO
wixI++jsXu1qMNQYzoI7cniA/uuHWwl3p6D0dz2jdKFxgr0PMF1qiWaq+aaLAw5E/YR8gcJ6YI3y
1lPNV2kK01QfMH3mAvFcTbMSrzWDY79p2p0Vq8V4if3V7Kf/oQliVXU1Snw+C9Vul0OGEndh6KHN
Z1EcL/lHrb3ZmHex2QKWNgv58LL0AREptvSv/qnX+1VkgAWSGBIgSgtziWK12oCRjXYFibb/zLVu
tfjxY72LXqWfal1DZvIkB1Ir5IOnGbw3+GyPvRcBHMOZMr5+TwWLAv/hbr/PNtyx59uKF3BcMtDJ
wrDacg+l1ke9P/d9/5trtoDbEXsP12naeH/P0dCi6aWLdlaRt0qj4Wb7Hla1G+Qd4YNoJj7qaaSN
ule8OAoDkGEQGg1FXeWROuGiqjrN3UQ3IQVYGs2I/1VhZky8f13wAqKA5Gw4M+IF8EmYh8nCyNs1
fMNEuJUbI84L/NyCg4xnT33e3gHMXFXTPxujqMmH++lmS+hdUiPwQ+AzeuQBnPB/Ugq6MFcTii/X
0ugRNUfNZtDeoi1gcwXq0ahxixqj73upGT7kI39yX3xuxXl9P1G8mt/5zwl2TeV6CcvGbFb9qEZ8
CS+R98npo6beOoUmPEUjbLW5cPImo7y2qwoDmJWQbwrUPq47kBCaTQ9q1HAl383BfzLm7yY8pRnA
01GuMvp2tGbDo+rPuo0XwxPEEk+2HH032+1l0d9wFaOo3IyGzfKgrPBt9MJ5R9/fzWYYAp8PIK6W
nJbFw9+rsC32u3e+cCPBd9Eb2fDej57K2rsCZMhghUv1KxdpMpFQhh+NGdZxudEcNpeFqOuzNwXy
RncYeWQoweE70d/1BufyQwEnqOECRtkoarfbZZMiWxg62cyZG8Nm9N0u4zWV7VJhr4xoc5rhaSaK
HuzIp0eNIa6czTisGV50K+u6aRkHERYPmsQBnriDB941zGIQZitpmLKsHaya6cnRTPx98fdT/+Le
msmd986Wqa/lHTiVjW53ByWaAXu+ZsP1LbABLQU2nbL1x+/DhgPdxvA6BkeecH4+aK35ygEUrHiw
LRiUhcPlo2D1rGFBhK/mmH8xRulcfmtZ/4KAhu5J8bwVNh9hhpblsfcZL3mCHzqG4OnGw+3vJWIw
11pNRBw5+mqLuLewtPz4bdB8agGCT0BBkmJvbmAqV0vJ7DT5bwU+BBPmYM/tPrmBhV1EDxKZUDXn
ybHdSn6FvTIe+s7zNQ4eJpSllXgfgBYN9x55AtcsMP5lUhiKcYKUvz1QTHQph3dRvDVJc8LYKlMP
3IGOx7D56iyMC2eL5tDDC5MkVdmFteDReesNZ3/jaw29uPXqTKwBHHExAkVbRbhlvpiG2RNztMYC
Ch4Pzyb8LVnbA2dt2cmaQCM83nQnfCD7tf+4fnqWa+OeXPMyWvVD51G8esvnor3XM9XdV5YfC3+7
A/bDono3cqGZjXO3HKWpZyVBjenR+B9J57WkNrdE4SdSFQgJoVvliBAZbijCIJFzkJ7eX+Py+X3s
mTEIhb27V69gghqx6uT4WwX6QMGmBif2qPLFZfNC0UgaF1AEXEjQYgknkOcBjhMzDuERi2M7eDJc
WS2XrzHm4Ww9WaywBQIuN/hPXJzgZMOhwOTa6sxZ3YQ5KnnpJboV+VH5XfYscGTOEIUZRR6GrHYb
BwmMQvk7Fb9DqforEVA2opdUUNI1Vrikcj/HBnLUj6XMds62AfU+PjH1jfeoeq/+CVfxaB9VjBqu
Izxrr6MKdiVBOtHdF5999h3Y5Xss2+VezikeQzAs7ldOL459SgJQ9yXf5hKAW8pmBOW1L2MZUlpZ
hoeXmB8479l/LjCP8keAax/cWQYyMyklpZ7hyMCkGWaQ61HxlttjxDXb5rJvsLFLcafOG91HBKMm
QQgOsBspzCE4ux7cJPH3cgpAoWsijBxO246fY3sQx3woTBj1cQ7hS8gWNG5lpy3YG+0N6zQ/dXXq
AQUXS9x5zUHLGT1IyjKMkuEtaM50cD6NqppYkxXmLDzZPNWwDF9sUHK4yoyUbW4jNbj7pFLBWyTD
hMOXdYCv58B63GCSokC0BNR8CHWM+GCHcEue2aVJ/YAZ6dzTMuJFYjEOzvbsxtvPBAVUigYl5ikI
OQ94i0Mwbg7GMFJlC1XwnVZ9Iebjl85NWGOU+xEj5EiX8gSesQc935dt98DzJTdQnT09xbt7GDH1
sboDXhaSjKpHFB8seOLczhYvz0Mul4m1q1dRD+T67yEJto1YIa5blrQGWxV3gXRRlLOseIVDUf1Y
GTwvTHz2/k0OnPUPc32EXUy4Wck20nqwhdvy6DONYAmUQpBWWnaIdIoBJ1JOYjDk/pF6U5bIMWuZ
tcFPmJeE+cc7yKkn0DzGkJFKg0QFqle5lzacLkjrcqdtpKKUFUeKM9kf5C4jHIP1EEPCgHoVozYM
F8PbRI6408d3V/4gL/tY4eImNNafw4+8Hp3URhnqM3PDdyf8KK82YeU0ZtRVM2w5/4hbhlwO4n0W
F2rowDwzJHtyv7BicXy/Def34hM+N3xasdmlbm3qVPjSWEhWxGlCEZ/Kk8GDjB6AFQsWN89FIDcZ
two07oNHNUazyfKvs5ewTmLQyTYgaxdrvCyeXEKn4A7EnYDDxBlamV0hMrAfscSJIp+jkp/7X5FL
D8TdHvI37u8FJsmdvsEK0umLuha3GKfiossvnHiFSt6IucmFFsphcTPwnd6hg4wTJ1O+tEM7cMwh
qOUNVCSP7O0/+XXKxCAPlyUCwcVV9eTYW554PpHimDM5eQ/GcgSRcP5EWKzwZ3lpTqm15WMzH2Rc
me0cJqIeB/C3c7QgcmeAb+6ESNfhRbKXHwkJfp4RNZwObqPMTbAeuPoYH1FuBktqaZJDCEJ+u0/3
AXni4T282r85LV9ivY9dAzuqsmvyeysCe6bSlpPKmkvxJmsvRr4cMKaUUNLFxXSPPLlAVYj6lREl
S2h8ynAgdSU4AFcRjwPfcfsjVXYp2tE5Ht23/wF3iaDm00GAYMnCjpsAk0JWfRAzruhGEkIWv++g
RKe2YpzOjidPr8JDgufUa1JyG+DRgKhhWZDyIaU+5sup0VOGe+ZwN5izOFySJtB2H79zyj5GD8Se
uAeEZ7x8isWkjUXASA500tQmuBPc3T10t8p6r40BiBwY2LCD3oZeALNKxjpXuwF+I6T054xuYkOb
zmxT8G61ryT0NFSKFJgmxZ0MnSlNTYuqmwiAaMr35BM8pA9FrxAg4bbpgY92fgFz4C1kAytgaMlh
icyOb0lVJNvDkbO8Rd0nl4MvyGIi7YcyREf68syd3+rx9HOBaMt+c0v583gsZHabUoOjgj2IMzTQ
F8WHMaBYeTPGYiWiFpLWVko5xYtz3YIh+XIpcQH1ZJORLUZmZOQAuHhqJMh1Y/aQhzuOc27EmZ+g
KflvZoC0NMUNOd+M44fLdRpTEgs68e0hE4lpewUeoGqEfOCrUq7IgiQ7qjLUujEFAmgIkUDMzqFE
kkQDDzRNFcsLCysc9k92P+wPqd9ht6YQgWg0ZHEbP/nENEHSOPMc8x58DBYFMCZIxFK0nZMnzYY3
n1M3z2lbptMYQGYszaP0Hu30CV9TKnxZwllMt4NKzri9AbbgQ9Bs0bKya/Lzb8eZe1lhcTAXQgfC
zMPbUFyUsiycz6dTVkl6qPTKXyDmwZG42GEItZA7zloByYNYkEFDqm3TQW9me6vhENZHHJKRB1mU
BA+5XyBcI0WzaMRopjhcdnGKfmE+QI33SCGG+skremH4tvoEMs5p0ObMuXCkQiPSiHiR+SobQqV0
h4zCPCqtqQbrP4Wi5dFuwLbm8uIkAd0OZTeHt8pWcoyS+sAcZI5nCs2Xwz4o23fOjgR+sM1Ln8m5
KNgoQUKOB+23T1VMv+WNuStk/ir+33K3SVUoF0d+xbFjREt7MHA2AtvRE1FfSxoZJHjURQvmdFfY
EBemLKlcRf4Jl1B+kMaLO5aOliZMjGulqpRm9deSzjkpVzwjCGq06LpEYHWzMs6X+EudOCHSj14s
DpDrBut5/rBCcrRDZz5NvSybzxs2jRTfk+eVQ4DLzEdX4X8jFLU1/K+Qr4jsjmHsEA6bq2NK662e
Q92b76D/ydsRVc2b3OVkvGBe3+Eb3yx6NAVWBIZkOPP+7lBp2wUZxL6CjaYjEUngYjKLaHeFhSAy
nhuJ5uz4PITiCMF9JDgYVQMbYZufTJH3G87vN2lVZHuTZUESZ9jzZv9xO2nIpI+Vehikh4fguWZF
YO1sElZZ9UUxKcavNEdDYF85CnZ20LMXyxBe/V2xD5E9ctEnEpPGo903+BmeZEHE0CdLGSESBZST
LMa8HAlv0gLJG7CwRfJLICyw0xbH8c0E7hLsTvZ0hkx9igjn1KDKENivRNOfy/HLUye179mXghGY
Jac9Yw/Y/8nBSSUkbyxAMjAspQjlxK93ZRmRN5AWiWKoR8Uja+Mn2FJaywmTtpb2lNpIVCkdm9uT
lRa8V4BsWYyFDPJ/UQbzDagBJAkCxZ68Xb7Jt3Jg/38JwNfpGr/2iuJE3sUkW+DM55G9ihZPdL/S
G7MHNOiMpPb6rcTc0P/rL1ZmwSupVPtS0AOVE2lg6FwAtGuUWg7lIzUnBh7hBszHYKkvMjO8cbp6
knbCZYEl9P+6836niZmg2gOfBhznczDDqPzr9E5lywdDlbG6sgQlJdnvv9KPk6bP/teND4qSCUBq
th/RM9N+FJSzfNEgYLbTFxTU2KDi/n/amZrk52kNcAZyhWJWuvPfzcO+UfxeUsEqEAuZEIAOTBef
fIqn2f/6VJbR5uwykVoTt6EZYnbKNoG0OQWk3bJhm4yfQ7mP5SbMpf7keo7oy1vgWBNpi6huQVKp
9tAhM8m4Tr+9MTpzPiD3s6Dlb+KmpAuTB2ZDVOhq4W5fRIeYNFwaNa4U8VJHkQlGDuMAJtloS9tB
TXkFolB6H2po6WRoiSnBnJzXsX+YCaOFw4pt2UxIcIIlUe7H9Ac9E1+G6hdFa0KJkGcnQGUpCHKg
0d/LYED2cbkz+eWTFoZC949i8rd3U8/R5fB4XX53Fwmy9hjiIC9PmJwB44sqkHKa3lyKVK56Yb1W
FL/c2s6vlZIWKrrScO1z/h+clAqLUptWUb5BpRrKnrrHT/b/vatgnki/AIJP2SRPW/6gBTBmn6DA
K4iXXXDLSVm3z+H1w8HgE4bY4/flKABVcXRm5vJYyT692W7pjTh32JM4ItqSUEf2TV6F2SPJNFRh
lIeBFhMJw9FI7G1BEIrcZbK+yJMrAk+5JPzCO8fZS8NAR04AL6kTv757cE/p0uVfsgICJ3HJuF29
arU/uB+8S1VPvWDr4r1R/x1idee9QYV0/0xI9Ce8X+w9EaxYSVXoT/zmwe1cgqcGXRVXaQ4xa9qQ
800lIdwWuYh3C0e0XnRCwQAXTOrVh6NzByABnu1m3+W1f62t1wBT/R7x8MndbWf78XXc8BTf9A/J
cju4j49LbfDeVp6SGj5mKd0m1XHLVnINudq24TV1D+/CCLJyVE137I9hMyKtfY/JG0zShORuzbQ+
mrtgtLu9Yb8wMOd4TMVFuBgY5J7VfjmmnA5mtY9FrZLr0d6trKX84/BAsLRdLy+zDrxgYE3TN/zK
Yf7o3e1bBmkzKGBs+qYBN+VtV17De4THsTqt8aXL3yeniUvO1IiU/IyUGysUCM3d18I6d58IBM7B
030hl00+yStRcqEKei9kGG9bJS9dwml1/+k+cblNHmHRI+weiqvqVQ5q/lD6DzW+wzGfQBSHEGyR
4Mg0FxXFFUZKdA062cO7utpgh2CL55lk21NSu5p1m94ckt2jTrZffryv+/Ee0troH+coKSxO21O9
W0Iq7ubi5Iu8aUppSmfVSO5LqUQpLBN4KbAMQ0jJJSaJ+yHAsxAoP/xSIvqWCFolbLIJlCkL8sB3
zb2/udrUsi375GDLTisrhllS3OPejG0XHmpQ/b5wOsDC8UDh2UlwBuhqkYG3UQLLhhG9PLPuMdCX
arIPyrgiqUlWryMk1d/ONdBZx2U1Y+Y5KKGovoLziAeBoNNXvL0CLQvtkOBSFglQER4zAQ8RmJEY
haQKlpMA3Kg4KfVk3WRv6yAQwnSGPPMpcl/wKl7GRBYobPlFapI+hL14tMB35WGdOyjm8Sb/IvZE
fCb23ZE2l6J5wxMK6lr1FUzhqM0otjDJ5TScaGavECb36XFUZKKG2rsEyrgNpE74x2MngqtRo8Kx
pZ4WXQNDLxwto3Ko+VfE2vjK0QbvIy0+jd+s9HTztG3RxWNO7yGIHhDfI221x+olgRGybXIWgLAu
QDwGnJk24gHCOMV77MhbY2ADMCTrFFUOxbJ0Wme8XCpgUISZvkoW6RNWHgd1DzWEkR0uFR7n3JAN
/lOdw7SEOxKrwdvvBG3P9DFltC98k16ZCCfAQO+a3zItvmVCLYZonMu6uKX6kvkLtY7k67DCsszT
bwRkGPMZa5DiI+UfZEmwp47b6f/3VpuAnYJqLVas4vXsDmcUVoacINR//YJcJxFCIq6C6EatCmuO
Kztupl904FS2EjOKQSPVini/E1k5PA4XeBjgNdbxC/hZ5AB1a4IhoLrjWSauQuwr0Ykg0+NcDUAe
0mMueBV3XLfVG8vQFlYh6N9zagxgmeCJNMQVMYEQIuacY0w2MQGK+DPjiR6MBk8uImroUCfnluOj
E2QrPYCt48MlunBkNPgL8iQkFy4JMC4vxkPBfUw2XIN5iTw8AkCcoE6f4gqKE359IP/iald7knTF
80viCgoJ0r1g/jqfROjIqsVSML0ewpb7/jtq1nNENPKsIkAgetodQglJTdB76PZwIBmoINYHMLsK
kalm09Bh8V86vEaH5A7sD6JqUjB4h60IfR/sFL75C5oRpGipYxmIMPipIOajj2T0/0Fti9EP4G31
X07YTJQJQa0bBjVC1bthN8ksLCME7Qp5n3ivKUPM+xATTixLVlgQQvTA2RszddPtJEW4HydfC1pe
X2Tp6gwu9TG75HqyQ+H+GbeX18ENBYTVRBkEljvrODQcO4RECD4gZz/tCKf7noIdmyRkQrn1wlZ8
sln3u9il5jVoADMVR2RdkN6+ofGmu8erGmKgsKrkdxAN1vHavvXl+kqAr/9KcdbBpCm7/wL0oDkl
dyzz2/Slr3RCAJW1Ioi4qK397IkHBC936Xe2uvh/HPBcREeOVRIfyjZtDm0E3yzhzVZIydyyG+JM
Cmo0xHaLVZN16Om88Y1uwA+EHZ4h/zgO70BID5xS2uxjpFgC73tfHlkO9xnKH4xpiQRRjFNuJI9f
WcYghEKEPk2/UR+25uDcwxFiqK9Y1VRbWatui5CPdrjw/r7kbvfgwcF64D+VGpzqR1IP7h70J1Zu
nNkwdYx3K6G9flDFSjR9iTf6nLcXAzt45/4zEa+qgx1OUSjgE4QywEO9VRKxiBsLszDiiVmntX4V
Sbw0gW4hdkJTvAtcLM7Cdv6dHSbmEJCy7PinZWvdwtD9GSrTFIKOdflCt+Ps0dCSQIdiDcpv++WR
m0g/UVK8UtzCjRQlDB0Q3dRadJ/HsDl9Sp+EGVojRzzaIQ1E5r5tuJ7X5JmIeaGMhuUHYSQ7cwyu
8OgFKRcrE6bwTK+P4XgLYdtS/EePaDiW06IHFSxHJVgB47Fnhqesw3CE0oMsoIKUWw06PThlrxhQ
b7IpsVCw0qCNB3d708qnFIGj4/wjPnTkSxjhKYYxlQNz9m4bLT6sza021bxuxzsD/S1wNKx79zWL
3mms8YYK9eBuDNH/mNy27NSf0Iya407wZk5AZhidMcAGKM2SEdaOTuSwJOM8PNJr8uCTpS5xyTTY
bK7tLtDaiSp0c6Ujw3RWGEwQyrBEQUuB8hV8IGDI9mnSeZURbc/d/7qUFMHya3+3ohEwHX0IDMVy
J0mBtuvv7Iankg4oYm8MdoeLHFj51rGIl0DiiP3IF60GWmAq87aHmTQneZ/eOSXGFGTB/gwvEBcI
GqS5J4GFhW3PoRosjfoU8hrjNEBSQskQrTKujjk4BRujE7GG7RSK2QVk37YNBmJD3X6PrhT24iKE
SR47KcGKQaOSlj+8M5NphSRKQ2SDbGhk1ZaH9oWnA7kk9hvO6QK5Ihaokxv7FFJpsdtAwemcgCnR
MaI6gD+SQumAnCT8mKNpqThv4nYvQBnDeKKxML/qwAdpI5w58UBc/BYkn1BfafCgr67kw5KBcHUX
T1mnEpIJeGxQTnQbo5evXbz3zkPiV3r6qoX5SPUmWqBevb7+Y7STGHMUwTo86PtA/Xv0yd89I6WN
TI+3q6hD+uqyxSKylKfyPBjGzBiY8oa6LSg0ZLD54ATCwk5EMsIxW1HikCRB0CDQjPgWweeNX6nI
+agLACd0AGmDqRpnD6N2RH09JOPEvaDRoOLAs8Dl6aQwfeWv9JYesw/KoTMiXJWH10Sh/Wm6Xwai
xLB9cTBBMI/psIq1HdEa4TNbROmNSSmOCkyMWX3gL51itX9XE1zaOl15iowh22GuwBD39aH081S2
v4/yI9eQ4Gi1iBIDPZ+oiGEDRhuMD3GWQEGorKslukhvQZorNhWojlkcHz4+AWjC2gh1dvOSBIlT
2p4JMIgI1UO6h0MrHo4DnFcc/vEaj93G8pnBOdNAu4ilQX9zYEdohxATg5lv9nf+O1qbLHlInJ8B
wX0Hv2bsUEa3P/xeqq5ENp3yk2xuVEWIkHrn7B0vekbwlTiJT7rPWv0HJO7CZY3A6xUR/ANbNSpS
bh5yKXbR395ZtTwK9LHEzIve/bTd24HLusMic9oK16CEdV0O2yhpTHlKqDk9BSvkorvBBQ1FjST6
4tmEEQ0bRKaJA8DBVcRbBj5w8hkZmJmoW+RRIjwObuk7qPtG2uaBfYP27+y98I5fyyvPALJZnOHq
oDmR2JkaL2P8TLUtPmkd7MEOFDQtbhL+HB3Q5b3JoDj8ZVPGkOSM0GQQmeUeO2RfnSdfKxPz1QNl
N/uq7hFYE3qMyX2sSYJv0AFygdwtQZsEvRQo8HVGq5wXpIlCW98FCOXD5kSBc23f/DuGnKjNFXco
7jQNyOqHEe+gZ6uvteKew4JamiicW7HcAG7eCgMcdbrP/+Fkh8Hd5Mxhv9mYxSrrOEWRI5gSw6SM
zYd1UvMGeEh0RkTCIoxgl7QYhXxZpBZzblGkQeKeITbti/xxchoYo7novjMRcLCQcSoIcOIf0tTy
6U65HrSC2x+qDIAu1vVPlEPMYqgDgpRoaRPPNOGPmoOPPeh4qNThyolzzB0oV3x1/mqonqxOmm9a
mASQUSLrV2/9tulQHcR8DuVRd5EggkNUvt6x3PjhkPsIny1qoZuDt699tP4U+PR4ztp/uBJaEiO+
szVrfbD7bSoGNt0ut3jAMp4aNsL2u/XxduFiXQ1Pvdo+JHW38E9pkSYQ2aY4Eo+bfhs15+TlHbAF
V3x49Xe33p6GtNzoST49o2t0KeMkvwQZt9JtYC2EtxxGAoqkDXl6AGbmFikAPMmWIeUgwTQozW+I
8ak0GFGGq8IX+eXqMVasv2bf6Gfg2T6zg4jPG3IDxyAa5LfULMGKbfTVj/WtHY1ZWNP+9s0UTGV+
xKmhxSIFwf6RP5N6yr2w4j8mKY3ZyT8yf7h0+YKJZKHGhO3nlhCof3VC0bi68trVhXLz28HHqxWw
XI5Xf2QcDLGpdMVy++I3sMT5uxFbyTOFXJJjlARG+LrcPVIzTd6EyRQczI4k4VYX2wAItqgL9In6
9+qjWCEJo9OKmtjHJg+6qce4Qiy6ZYUa4lnnPAIkfAqpSSbbNvA5pHqoDAStJ4DvDHWwUGE69yt9
IDuSkvDocmL5b+GXM6wuJ0QGiTrCoZGyDym6BtJ6PQOokGxpJhC4S7CKC8DP2HHJih6Y2aoZ7Pl5
0j9w44HHDa1Q6BYLv5KamPFMwa01lIZzlR1h6VEQw9S7IMfgEeNbGYOTOdL2mz1PV6uFDFZiyEIu
Dv+nLlklLKrezd/jjXpCa3tgFfrrM5cafq2/Px7ujNcP+5jWU7JAPhTUtsUIREZTY7pPGuQNEDpu
HfRUGdpkNCs0upT1irVCi4rfCPe73OU9jpIqnSMCVLGGQ2QUWFAeGPdc7OEQRaioanAYCJps6+I1
OF8x0VKo4/1+v/+2enL7lfha2uv1uspMNsFO0kssGXPIikAhUDvefBjiKWzc7SLBrZmQaNZxnO8p
nhm0cM59LVw417gxeGPCY7IJ8/GQntyDEkcm+xrwlFzjJzMkdCSAW8P2cL8lIAczBQK+ZY8wmWxa
rfkDy4/Sm8Me3PIaON1Pdn8m4YhMw1lSCXPgQnQRabAjM/iCRkAW2xMaDC3eDtceGdOY8PXZ1Gpk
1DCMQG9Yy/BbMTgBO2t+DMVn4rOzpyDynLD9gatquLOk/7XCFUZC+IOqeBJSSVEiMbnC6xUXK6Rk
9mmkuCRPbvUu2WU8jHIVar9I3zGarajuXqZXtxHi3wCsyUika/TbodJla0QcEalkVf9RFuHDbNra
Ln10yODxdpRTZ3dPzBgg3MJqFb54CbK3EeZQunTJ9EmPcRuSUk0JcZaMQlLZ8QV4QUYGWsS9cnkZ
d/YhAn7iOhpC8I+/0Gl0l33x/gbeRBSJOfx7kYqfS4WvT6jj+Ei8OC/Fhdpin3pVoi+4SvNLh+Y1
D/Mvzdm6jdDFfkNKYV3hpSrvzQ9W3hMzOgmWiHhUG9Sal8woeC+7tcZzdYvnzMkcnD5O49I9m0ug
DnIjkObfPuh57EORLs6bVx3e72FVh8VyX3mta/ohZgLtN16auwSEiUspwhskKScwt6eJbhPnjpjv
YLFL8Xs/Z+dzxjdLgxHYzdEYwJQjTJmpgtvaT5ua7rpYCYuaAIA+ou04F33D8GlROswW884cMANN
RmXYXxKK7y7/Q+bS/rpN9HJfY1mc/GsnwwT8aKaoS85TfBf1Tqpp8fsdt5qTt+E/cA157EKVEowc
McChs9O8WsYHEUzv03Ya1Optx1BtNt7Tbng7B4tlxwSO0THKeMfv2ZnSD4iP0dCdkhl9in/CKY36
cZ9qDyq/i8vLqf0biOSkFZ5WDzzv8FxRu+YbcvqXLYYNquF9YTiJWS/UJl6xCSaiyrymTVuHwxy1
N7cdoNuBdMGm/XEIh1+el023RfCUVYVMvv2RCnJ7jr5/hwFyvdE5XUzQ22T39OR0YsTM81PHgpgC
kQI2hyTyigxR+MgjzL3BDOGqAujBlT9cXQpy1PPC0XqAmWkrCmGqa5oaaguub2fhPrDHga4GXug0
t0raBIUzHdHWMvtg8cT4AZsvnLiYDnBwrF7kZAVvIr0wg/O3oEh520AdrMSSRnugBW6PXtCIoBXh
xcjen8Rfj3uZ7SOiUwq0ZO9e8JVMEZxlJyhnzJhWhVBdB5ywvm5rNK+a2Ka9Qs2UNFd6C5PpC0HG
q2MK+eSG7SRfB5Ie3qP3GBYHvSWNIRInVegV83b0DQ9S0lFRgvQRf9Lg7nE+FwfEmW1NuG/4dcJH
6ckMaHJQf0MNIR4uOlb35ezCzqDB2hQWbE+MK84RA4/paYg+imGRcFsk7LYM3gK8P4U9B/ft63WC
Ww++zuwx2TPLp68FcWuPIMqN4YFGI7paEO2GpTonWh/mZWesPQjyAgJGYuY2JhcQ5XJwG1wL+9Bw
rvODw2UfPMl2BX4you/LuWnLGldHUvXwfiwtA8Y/E+cXCzgTh2f3FO6Xj2QxxUcnLz6kYljm+Dyu
YC9HwOH90/A51vA7ebp7NsnhoqwtBi2P0rlBOCDHhDSN+GB3ZniA+cVw1zv2UW4HHQzSVYxensHD
WQoiux8dQI8PvQcFyXjfZSihlzYnjOlMqFxdJh1mFyluheRzl7yjVopTULlS/sqtMjLSTsJfz5Nz
3JagWr/s7vs1KWBAwG/rgmgeI4cb811n32escQuPGOCh1Xzb9bjs35IFCwB1YW8f4KYS1KMFxh5Q
qgBFiXEuZqp3He+XjH7OrmqZfr1tAHuWSFqUcHDF4bpOW8tnrgVc6TLnCr0mBrZ2gJjtdJFu1Fj8
KBd/DOy58bagkOtiTHvrfOIZ/ss8rC3ABHjKVovHiD/B0IHKU5X26OtuIHyKmb7iRXJbOJcQ9YW9
pSDzOgMAWCRo4YB2kmM4ZYAei3v8/foIcr0XbNTPqkyrVfkHrY9GFRuFHpRuHuJPfJkwRr5TYgqX
WBhn3EYzDSTDAVgEp4DD1+6e3y4PEIN9OonCO4APMy/AM4Od4hMJRMOMHBEmKzid3Og57biIJ3l0
nUePBi7vFhifDLh+YM6HnoTIco0npd8g4o8mGpoqizQCth6MxJL4EcmcBjQuKPFZYAdFd37OKogt
TGoZ2z5nQF8etdiP+qXhf7dtgnwx3YDTLVBxPaszxUP+307ZcAC/zmMiKNzj+IVj4o0Cgcqhx1JG
QvnJ07zWlkcdV4LeK2l7IxVCBSBWOygjsZwtk7qH/pKpEXLqJcU+0pMPbXwbPIdZp2tGu+F9WSX6
jzencTM0WIQKD/08vEHGxFsGxRUd4VCmHeOdM2shg6UQMnOO5PWYfl72LmywLUPdvdnN8Ugwi/fs
A2c1/MDbRI6TI2fFlqIFgkRMCxBFTXor2zlirSuBo6TaEG9zaTCq/frIHYHx0Os4YlvLTU3jtVF9
QIOvrCxCMd/wF/KQIqj34JTIWO9rMzGGgqZBndXcAs1mixmvMQYYfPf5PJM6lZwYAcebawXlYE3p
nGO1Dz2BkUmG03/RtnTx99ehsFXJs/sKWyMClDJ0CMxU7qKx3aoTmJUF4F4p1Yb2ATfG8ecqfjfs
NUEnOPcX8WvwAjXINhTxUwFj8KWL5kKkQdhIksAeHyHMywk1Z7RrEPcoMWqlzhRIG4NvJ8TxPRzg
JI1Lh4vH+n3JKHsU08LU3MTaghAbwuRfxhTQGOOhD5ZMGHlfJIfvvqE2M4LH6PYnWP3kgeOajieD
KGOt9qZI6rzwDYJpQp3mBN11j5WGzBNk288hh4M7DgxkQpsTmmJ6pJpAFBIrvyte4TP75uRc+rhZ
UQATwAKkc31SIB/80hkCKmDISTs9OqTtjQQA49lIT7hf0eddAIljrLMcPcUvrrfLzbjz9wyR/i+p
1ci/cbBvPEX4nM51nPEA/yllcbG0iVKkTwI4kLA6EnAMXPEvjLrzG4Swy6gAGcyw2ScBEDNvdMgb
0iX5Z+/hdQgUQISoJIEI2jSnMGSa1ebaLs21+P5e5hg5zT4keCML8jGAJTVV/POxTwN6UrEOLBkh
jxmZaqTKvNI6xlIXGQCD29/E8yno5FlMNjoglu0/jEDHV8zpKUBOwBc1ijQIF3cIHMdfCrLJorhG
rk4zusOmb70fa0BWRh/GfdxgXPuUrAVuhIV/nB1ZxMav/D4U9MXwLv1Tdwga0yuiFsJiJsMzLDna
1quVH2eEgvTQaQPVFjoxE/y0/UVUTxQGeJxLvYjFlkuVxFhUVNd4QZGEKtKRFuAzzVkLi16Z+X3c
cqZui+A6e6S7/JBiZhAJ3Q5ymYvVwOHL+TzE115jjO8TfS3VtQmvDiuBYydUKa9gD2MnjdjsglYd
TzLW4JIeK2sH5rjimRH5HlAoXJjG1S62apcFc7dq9Si6xlwXinAK/XKow764QsSC/4/6l+qoViwd
PcdIwhfQIMP/T5UNtc6XZYGBJ8xV7liKOsQQxEc9yBVNH3colZuKVok6Tp4ougYPYj4Mkueowa4g
vlOwdWG8ktJAbFJ2J6TqgJloMW7huSp9RXKmFlfRpvPQQd9xVjd/zq7WE3LfCqSthz0wyCmnGOoI
lnxM41hiqfcBohZzSLlMtDChbo9qHCi4e56rL7EKwAJ9mQNIrQm1F0eS+SPSKKYnkIYSGmKEmhCj
oO22egqHjAsbJEOCBWgRDy5EQXEMZz/D0pzmskAoc5ss6DTp/Zv2HgJarPRexFd/QnViFz0zkqnC
9eA+/+obN+P1756CzmtwoXa1YxruOT2c2ftIeUGphAFVDMubUnh3og1htaedQem3fIbvDOBhoBuk
5ICH3vIdUWdXMRNoESb3nlV5EwlIaSPu5zHkgXuijWOLu2DaSiODSyqMJ2TF+QfiLFSSuwVv923S
/TLvw32NC/Sdfjsj7u3S1lfPDFoYdxI1d/jYYjst6Sf3jWCMik2TDJxAkhVuQ9/A7K9fnuE2eu2k
yqrex2tGi2zC6G2HaxEmGTG41nFypiHxvxNWviLV1RBJfqhHE9we6fD3JPLO+ePt7Z72MeYmjM9o
3zEusN7s5RMVkKp7X7WJ0ZphakjZdiQNjwnqQ7NO6XUiX8OaBInGRA0ZTuJWHN9XD5jRq1Z/ok3x
RllD4lmbbNY9FS4dJNQAwCHZr8qbjysLE4Y3Pp0D3J2h2MHW7DX9xqakOF7tfHw9rRctuth2kG+L
bUq7p/Uwmohv0QXEtZqVrFBYouZgFmse1ezm3yiicf2oXAAeweBY5zEa/wbt3sEHCoJXgXIza3as
T19bijNISeTznbsTDyvsIbH4DqixbWWqUGiRIpcsRuCx3aYwLlAv55eKZ+DsVKMPkwrmL9KitqBB
ACTH5boOvwQBJ98NsRB3iW2Y4QfiyyYhyFWLCc6HB//RK5/BLXoO8GtUYbzl79WRAZNmXSfHpiQs
k7zgnUAw5J+2naa/wx2n3WvD3kku6ze4GJa8XRWv51v6zA4BE2+XOJCuhO4SIf7IL/YuVcO6qxJ8
va5Xh7+9x8yUdFjgmUCbmf0n4N+7sEz8kX2uHnU9d6vP5QV0WmHNMt/NH1+LkQ+gWJPkJiCfA7sg
4XHvoWy1QLezD97iG90DfAMh6BsxeEYfxnZ2n/KTdOxGhqV09xAzD8V6Nwf5gHDNUArRGSvFbkwv
fWeZ4BfUFwXnO7xaeK64JiXWH9BUsH+9yFaOaX3INAs7lb23+rhS/uAjTpgYzv/CZDGz17YYU2Hh
VYLE6L4+bIVlzJUCro/4cYn0A/9EqtnpPSdKV90DIzF8mKoMYgePtIlwU3ama9ZZQhRCT8C+16Gq
jc7OcXDNmDKQv8Vw2Ygr+O7VdhFpIxD0xJwSSJzi8Ne/Zk2xfxW53W8yVWbczDv21IBnj72IJQLj
sm3t6AEfhWlC8E4K3GUOkfHb8hHfpVIWa7m5PjARfI3kHfUGPjXFn7RcL7CFWbu3SxchJ5FdCoNo
kHFNt+8xnzr4+ITwMNvhkicP+F1nl+O3mqzY/tttD17rtvVeCumMAeryBanu3S+Dyps1xxi2DV/Q
uRGPbJ8MLgAAwDg2GM5WPZ5vnvWUm0rvkAD8s5Ymhx471/w4eAdGX2yBjrgi/okRr9DPamy9D+mH
Z+0wKubUQ0COFDnWiwO/rrQPoe/sr1zJFuiecN5LBiZA5cRJQtZ+YASv2Ty6NUHPLHmMx268GC5u
zEVUQuivq0aoo4Vpc1zE9+Fq7uD7NDsH58llWnk7+z05Qr0AxoWJUfXeE3Hs/QJV25/RsZEQ21Hf
o3J6Yclr+QoTN/J/ia0HzcR/CldN1uAZ7IvzBvyRMR7u9J9lk0Z2QR3pHTcvk2/dABk3fBPqxYd/
XuNYyyIe8DuJtPjpHJ8uXyQsl2BfHXsSbFDHGIXeny7pxPfhrXvr4E/dfWOdC+2JYXNPJ5YXsdRO
5rYkIT/OLnm/+INCv3gtW7t+R42uumu+/O89NysPNoZ2idkvjgy9a+xnnOYiqy4xX39jNXBP9TZG
g0ZcNrrGy/6WbrUFhjwtzQzvGPZzpHViHbBArVpi39GZv+AEwB2iG4hpu+g0blsV2pVzICuSy+ax
AyJKKJmr77pAlLWYrL78FnQ7PT7hCHwPWLyMfqumc+d+J7qtiU12QapTVwB4gNM+QxUe5OOMudXf
bfRe3RmD4KhitRODMYdtdFtzc/Tx2qS6A+6qrMa5hl1Mpu8jY2S6pkxthFhyHD9IYWfCiGP/FLev
14xvsHEdMZBmffnie+RcromOuho4hDcr5jxF7TNNRNNuQHb82joyF8ROowffca4ti3D1toT+OVwX
srLbrYhQX53CDyDKfrWtD88SDrQ0D3enqaRciYL7rHSVVkIANFeq/XGeEEpBXp+RyY1BPjQEmnvd
PS6y17VHRWU2HX0RLXgaefwYTGmuDinySJZtyKyOfIEL9CpGZYvIpNWRsCq1cukWyeUtUUeV7qtj
UztQV/GzhPWxokGaOdr1FMCccBx5aZVVgwMh7QkwF5oseaknF1xWo+t7uApdHxrbA/7ijLhJnKAI
4V7YnRwOD3ge9yEmOfw0voK07k2fiobYLkDaAgMmXmOBfWGGg90rAu4FR6bs5UDNQY07yD7C9OdT
By1yXfDZA+rnoS+d1xYfUzKe7u5hC8S2gObVjEiVet4DKkus/1TDxra1gVpJj89EqiPShfg/Jm9K
hS5FrNtu/llgTwgU6TyYXEFwUW1EsrdtFfFV3oVjBVghSm5I8YsUeUqv/dgSSAUia1iw0OvBIuVz
GnIguB4uLi7mHAPKbzWl7r0KnujuW92SNN3KOYkGQn8y3TodUkrUqulCGG/q9qMVtD5W64nbrXVp
2rreOx2GZRk0mG1TPvzdjsNba6SuoDoXyGfTo9sYAmoMG+vDP5rOa0lVdYvCT0QVIEFvyWBGpV3e
UIYWMaGYwKc/3+xd5+x1Vui2lfSHOeYIsQUv4+BqSQOtbV3N35muC40ZeKyn/3tnhemDJBxSYKxr
amdaVo+ah/Mc3ZLjtPdb/APCjXJo9aQ10YBF8RphzkaD5BbQGWJHDJJVomvkzxQ1ZoDKMX4MNL/y
zslxJe1c+ItYAR2H+8VRtAa9QeYurkB28NwXFfkkuFw8eefKp7UraIsumEN3dMbgPGk3N/q+4F/Q
HE/OP31pul0UlcXsBicKKFzDeEeJ4MzE4vsIBIuCG340flpYh96iImTm5Q2hSen7LsZsZ/SAYxvl
S0nyEbg56pPJbatI3ANqfSBSSKvnJRtloDJ4T4veEOIgIhxRx56cWe5Eb3ZoTGEUIAHjQ90vGcK4
yy6MQBveA/nHZ2b8qKDeaObmYDCoO3gm0O14KM8QtSJjFjTVETppQa+o+qFwSror+t1/JIsva78O
1QzkgK749JWoYZnlKz4LFPEzBaBiO0oVJRUUXqBF2vqVM2sA0IyQrTx5UxjOYR8LbY8osFmDboJj
wWRR3Igv8wNngqlMOjKT2tlhcJTk6wYNa2aPOake1F5jKiN2+5BYhAzBOAsNSByR7CDuz+A2qBk3
cCp58KkMiDSDBMmRswjDwMGv7Rs2ROISyU68Stez6WhW8BmKRMHy3Wkn+AkyNLCQ22icqDImlv7g
khJHZ6kzPkhVS7ZH+p2c8whga02a97jeSvIh8Hs5s/9RlL7/YTrDQk7zhQmED06eYrkAbQ3YZElw
KCEh3Wm+ImWchwdjXNhL9DUwHhKK2j73MbiD0ztD8kMTyNn9u3Diw4enI0JlzwaiqPT3VnTylH/W
iN+n0OKGzw8+GDzeME6wyO0DjE+wPHeLGbRyMD3yv2UtSyV/kYvHLAlW2F1C3aYjADMR7qoyvidm
X5tX6Xf+Ce9gXcDJ8XdAoUb+HDVC0Nt2XqHMxwxFYMb9FwTrfnF6cx2OxzUiQ/GLyb0iE8IXM64+
ZSjdCMKF4LhogY21tw0g4L9uSa75LzMEAtAMBM2vDZNHe8XioeuTnKj36SjccNTgBl3jUxW/YXTW
4VsPLCM26ISWAaA+NX59iF66D6J/P7kFZq6LHHiGQKNuopx866delcs7pOnZnfQggpTIDfqtWBHz
IEduCaRzxanZ1bCYvASvnXYO1XmvcHtZ3j9EvfA+6IQX8gX8LzAxRYbpdMI3tu8l0gwvnz147BYF
e8db9ghehd8uQTg7FKikzdzdFmhbp/dhQOU4jATCvnvkKVQxAdy5c0ytoLrQwDJB1eZsUABaE1zL
02b0DG8LTg+UnDgwtx1w9/qQVfCBAMRYsI44sls1cX1QxHlpxmm52oLRxWw51cI8sgDLgFr31+zT
Q6nQ+E2ohLQ6WfAoDEH4/nbE5YI9vp3STZ0bKCIuvxSy1+g0UIbAt5eBDqGlZv9DpsI/M7llyLFj
iCubfPBM2vFl2RlRlcXPRFmL0yVl0Qf25MZMr5FFtfsPMnYfltw1ard3rwx/9KChOd8Je0OE1eFO
ONVcbK/xEzEtFlcDkcpms+7s7RZzM1GE054IYpzxkMD6J7xv2Pl9D2vXCujQ3FI6Sn1u8IJOIIKF
ym1/UNaIABETCqfoOtAfOKJF7sOxRHksAr79of/ieQwpd/DgB0pWr1D339z0ZnicvsM27v3SnvrV
u0GPtntfnVY/38lnitMEzFOuIM3mMUC/GiyIIwcq7K6+kz+mqHhg3WFKtABdSOSkQauOaLHBw+8C
mF9/URsRzQHuDS5GcwCiJRpExiGuKHhKeAnmfwts7tDBkf2Lvh9Zuw/jl7XmE4G9kA4d9faHX4C5
RMSQ0u3CWQArGOSL+vA7EStaEsIRuqMOt1JI9MIU4kk5IOXP+Xc7NYa4Fo7Ln3Y6VVa96XV9mdtJ
L7GzE0mZHAjOEwGZqEArE3LW0tsSLVsZlJhFkfxspXTJeFQh2lOxQZdsIqhULNsUmmUffyUWAkJX
oOLT6HwGNH0GR8KgRFlAAxuTVM3wMbZglgJ8eM+YCU2NPQp4oNlLdGhoZDeyw2JGuWTf8W3NLW8R
Q9RbfKFdiH9zvF0zjVaBWJSJ3ch9dk0sKJEWWqwnlxw51AymXbQ7L2yvJpwOnE0Nd2fZo4gw9TNV
N03hzoAhWSaI0pW7eEx0p3FpMin0CaXh8EYMB6MKEznaMpTVA2v5RbLnVQGEx5TZiU5ep0Wlg73C
8BiX+wJWOi0uWTNfXX4CV27bhc+P0SU0zoUS6MPnlplgDUmW/LVf0rRIwMY0k52pCVlQtisvVmla
GkKpFBEtXh3iAjQ5L8s9V/jDxmhbL18+215qv9ap1oc5t+KN/EH+Y7K1Fnp6+Xn+k0OfAZvBLeAF
3dWftgX9DC25D/sHnTYpYl6A6m5YpiCz0u0BRnPM5B4/4ot3hxWAvyHxBdteVIyMKVtf7jgQzw44
mYhLeLT3sCH1tUJEVrqT35iyFQQ47ZwDqqzb3NpvMKDlMEZGDN8QnsZ4s+zEdK3B6B/DemfAz7xD
ujHTy5Ah7R0CSIS99PrnDdxQwb7wRLlu1fTIYkvfkK43YDsFGH4cxyHbqd7881OiKe1gV9gZ83qA
vusY9B98lF0/BFbJwfn2cw9SXSJ7Kyu0Yeg1MCzFEv0CT+q0gkEJZsuOFkNCCFlfuJiXj4BgxKUf
YhziJuh/4ftTvvU2p+l9ccRp++dIUApMSCH3v1JMR/FIBu9AGgoxC5JgVo4RCTMoxS5AG1MmPj98
Q3Vt9Li9f4ysTlwGxAUrOwxNvB30gwf2VT80/IpAdabaWGEefCBqLWbmRIlvvzZF20BZHp/uixRb
mEEwH7B7GJ1+APTZlxQjMgi+LM5IJZYGiiIMcIQKz0pOiOqdyeJ7Rs3CkwNG/fHZAXX3JLhPiXQe
n0nfOtMYwERxBnSwh0435WozM9EKMcJiBL3hQHoggSHQ164x+CKuZO/lcXBDDwW7ap6HDZMBYndU
rNiY8c2tTvJYAWWNgJrm5xk59sKASPUC0EtOofLbSbE8xgWY0mjNVg6fN2jQJLogReG+4YpTZQSV
AxGcJ0SWRfcQG8RIh+nM9Objqhy90nxP3NLJxcgVuaPYg+KyUA9IS4yLyFgboELQZ2F0in5ALK4a
IbhO7qk26K4/RCsj4UIfpCyLSHL/zIGKdh+HQWLNoZzgBSmm6FYqNoYKVGdhelBBoem/9xs20Xd2
wxoW2smRFpIcGHqHcFOs7k4HaMutFoSy8zPYGIAuJM8oDxomSC7V8DRqePqwxoVLS2WJE7Y5wJ5a
DKq5Bvgyh/lEmXGnWnI5mdBQtvtPwo9WYjRKEibS1iFLTvBeoURMqeS+Ewqt0+YNMWysrswZM7Be
47vOxECeSZmCkzQDoNbLtMPH3KdH1SP2Mbkt1B9WR9oA7O8Jm6N5dmSJbJhukMSjPXtQJg8xiKUq
wJ1oY604diDk6YETZGZHysExiuk5TX+ofRFxvQQViHScyZy0r4EFPCWYMbyouXBTgYxAr6gYZBNe
PhidNiHlCkbbJ/iw8GK5Q5ICISHTNFMc9ETkzUBZpuGYS+q1sOXZVfWrhA1XZAdmX6iLR6+Cd92N
ewGNNbI0j+zKocNPT1CvDz5GdWig7DETXMKOk8Tj6/YYGjLSpE4kgAuVijVC2o2St0W4XyvOlJRa
D3oB9i3QN7VJZ0ybao4PvLriCrTwDxq8rLlgsx6WpgFLH8aSLW78PcyCxXBe1AvGqsusT8zamXhe
tIlYKzBmMdmFd0PQKr6X+x/4u/QcKcnuLEHo5MX3jVAOvzukH2fOIQXQ3/qHYKOX0DFu2AJgNkJz
aMbdpaAnsgFDiTLFy406HUmY15l1fUQr+ghjVkzH0e4EANHJ+4fM7QHdNlwEUP3pA6yQxf+GfZ2L
RnJJ75MZTHVpsGHA92Cgc571kiAEPAX2Ld2uG9pmeaIMoiataWdcBw/s84o/cT4ovyaifcgRD/KZ
2z5tuZBAdphEZkzfro+lLXxp1JgVtI/ZdSt+c/bAsLxmCc8Oys6eCVvryez1ghS4PWMMX/TtH4Oh
XpAarPWJQGJmvs6JNsKP4j0xg46g0jR5z77WL3wqNAwcEGf+8hxDTnr0IU1ha3ZcfChZST9FYa7+
nBdAt/0G56k2qhdnanx4IXsWeLkj1wGWKlSTGD/GYl8ulHnMNnxIdmBgDGMaXEwAqKnFvQIzrlgj
pdX8ASfr/cg1T41UiCEEZU+a+IGGZkYyWVoioEPehsgKkdiA6n524LCCywJFBvGEZtDMKYfGjTfu
Qny90tA6jdj/iC+6W8/uw4bRSQoVc+7FIF3ZYpN1DhS/DK9/MSMwq77ORuXLycMlHGClRaxPz6gD
fXhDA5t1q9luLtNffU6s1EidEAagZkwtvhGqnD5zqU/t4pt0CWnl6D7eyxqse3t07UtMwM1vGJGq
y06iCcQwnvUxKZjD86DHyCPueQhJFCZ1HphTm75/i19Tk7B390/TLwBngfW8DmcYkLPP8k4swua4
wVC+b0wMetXA41/Nt6iX/SEUCVFHDLVllYKhAtWzfns9xlmkMoc+HZWN9PBJUQ3Hv/T13aFlmfJ0
2MH0SMD2lg36pMAmFHFu+h2AcD6Et37SX6O9gJguqunlfJF5s0Xxu7Pj6Jl0pXqzQYWB+BI4XdAF
F6yaoCCjh1cMz+Ch3n37ndYXar56b4c9tso8xtN2nEfqhO9zhhWvLNizwjwhPX76oJzBqXx4CgbP
yJADrAbWmBpMjW3bVX5NXx1Lgp014whjGBefv4y9+uDqDIetOiOn7pwVsTrLZyogKJFY4zNc/dEJ
IJOrbE6PiCVR1eOIzSQ9P9x/OrSAaW3ePd6NKwRlo50Ys8ugN6UUJAp+qSyKjmvfXPAztPbQb3R6
08w8BE9FZqZ75Y6tH5RfErR4JA4BfGakBQN1LMwN2MDBa/uZ9FbW+K47/Cp2Fuh0UHMx3lh+uzbq
WThHz72xLUMD0IKC1QSPdZ9wp2C59A7Bx/BUBVCX/Jb+7ZMdiV5m4apviSG37zPsVuv8TfvEb/Wg
Q9xAAWUFqf0pNJudcp6+IOux6hnxqzu46T77sKcEtx1Bv3m0iKdIkOB8hrpv7UF8+nb+T7IOHuEL
WqIekDtQNHEPRhX9c3ClxnkVrv0AsnY/tGcbp5X+5ryevW7BgabZsLdpYpoZAFZ3FzgFi2MmzoE9
RrtHAw559PY4+ayvN/J2e8H8NqZrSp3cp1wL3hC+maQHl+T122x4iqciNCBV0WPcDuu+4UyIWABz
p193nl0Wz742KoaG9whq34ivURm/gOZo6zo/7x/FHzQwjO6TM3BIFSAwn2C/jXoq0Px8C6/vA0OP
o4SsPnuePXuhLIy5WBF02VKTaYXozi1pq1TssK5OD6jz4ZqptLZPA7qnpCcwIH/YoUOsfxwp1nuj
q8aUQDaFheSKHvdh3KGynl1nZ3ZbaCB9NdP3bNq6yQnK+nPGjIGemNjZ96YHK/z9U/Nnl+LTK4eX
3ze3BjjtC4sczIHthwRTXWnI555KBgfN8HZsPniIGdSPgPw9GrFvnId3aEnw0RjSlm+xVos/OJew
JYt7RFGM2rGW4vbGYtACvDUJQ3jQLk2mHZ6WEez/AEKTW4RwdmNrXMSH/eXjEKFLGQx9/dCC0LBT
39A+0UY2WSqd0YnJghmja7ogGC+qyg/HT5rwCzoFWgPoYtFHSEREWJs0MPyqcdtTqP1okAKezuPv
WVIPSSf3Pi+SBBG/evXJfTTu8RPoH/8GF4Vd4ZSH7vuZnGc8cwrs1VtAi+XRxCX5kwitmlj9rTEG
JJSjTKovpWfc1IRZ8XRiEVGDZI3rz0hvyCPqPwDZqnvAP2qk/g25y47SBXRyFO4SrhaY2lHZzKyS
YDqnbPyCPM/f5yfs/dS6W33/mXlcXrP65VxaqHZOydMNAxi7u8mp9XJET/RaLaTXrgq6ULjna9Cu
Ot57V91cPsrMIeX6Bxh4qMxYXIugYk4u3Oehf8dISdnw3QeWVfUoL11Nd3m98vRrUCrCBtedZ2xe
FjVMCGJDkGEhoJmTiXyE7f1OIKbdWVpQfqp+5+HddgXRYRLKoeBThlsCfQk4rm8Mrap60sUXA1dF
NXgJQQSFXEUvZMLMgaTuwgMSkn/YzToc7ajNQKohPRDbVPrHl1/aDodK6/JMelrpn+jH7apLRI7i
90kAV7/qenzttmtxe6e1CNRB6/jEcxI9mWuBpSY3UKB57+odaQgAdzP7sg3+V8MENd2OHj0P4zM4
mjVgWFWEZbbxZ8JS0FvRQC5gbL8cfXlDkbA3W+cEWdMYdM6sZ1F+8N96eKMHDbRK564Xmth1wfEr
3RZWMHbQbN4MX5xWqI3ITuPOOeoYYFiPFSaeC5vpy+JLcib2JA/XhkBeuaoBI6ST8sTT9B0zD956
hEt4zUbDmnAjMaLThg0CuZpkxyIDbIjOo8XCTJDcNJetAdYdH6dGdg7bBSiQrex5+BnS5P+tUJuB
kAx/364d3taPebFjeWEF7Y6BCzuhdkzyyB7eREmFckSdaSurgKghIzk1YlmZkQBvWLXUf/aoh5dS
bEEArLCVo1xdHzb3Lf32L5P60BxB6glZLs59fQJ4qY2+PNbzMiQ3e8XOilJfHVscDPArFDesDbtR
qzsGfWY6ohNaoW0JlgMD/U1+iV9NbqM3yXUTJTxEoHLLx8U9RucRHR9Q9nNC2+lFr1KNORl+AQB9
qFX30Fhtui7OiS3H9liTnnTeqDMCex5BV6ZB5jFIcHEV/+S806xDnEpU0twvmat6Uzi0vvJb2mTQ
1gQ33b1D9oGp80KmSF+fdgjWPt4rBbrFzYvd0cYyZCJiAWG7xNIoyxUuQwGc/OfYoA6B0B7ecMXd
1ePjuJzeVw3r2y+hf+ZP7+blJ79MkIx5zBEvdgWIeSYg44MTf99bYBw5G7xdd/FgsPkgSoaLFwde
AfYyh6a1h30K3YSUUJbKIePgOb+TMkOiej9H2YihBnUgfTYyXOExDcsZG2HLhnWGyRoKcN0v+2hO
Phl9YGtPcE6gEvLZdW55YIMJwr0XwiCOAs7hEZdk1qNaLVxDAShwcccw+mYDmaJ/5eZ1vHL5muUb
k+ez8e2Tp3Yds3JJ8uxucBuFp3iE5HaaHROIao+fO3QpcWQ1/31NV7mtMJJjUbmyUsTtmQTYsXCT
6MaC1GZGlsM/QWi2hQTifpNrLbvJG6Mvu/mPgDRi1/B6w/uAPZiWGLMv5DJWNOrVekBue3hffFa0
358e3Umv3t8yxut5dBjxJmfslL4hUbCxksKIY6kwNyoEO+olAQq6CjAXJLfeDAQrxLDTsl1aVm/2
U73hidY0dEeInAGFEd3tvIzLj6fY4Sv3wQMJJu1tv0x5o2oNn47GrRRtxDtyEJQYoYKI/jGuUxoL
X1yJBoSqBDptSNipUj5qnlInNA32XZGCBxzdEZH1KbyHz/HtH9M5v3rvkG6/rTuYZ5jLHDsa+Cfw
2xMYD0dJqMs0COwP3Mym9LJfoAO1Q3/sbQjseDgHBTuE1ofj2GXX5hboYmk9Fv6LSrodlj9WLTkP
R8M7VoHe4nddF/iO0fN5IG+F3DjHs6wVYPTBvAPtouucF5Tdh987dJfNdcj99izFq7pAxBiD2V6H
CRHueusTgprfXJrvsAspcxGfs1E7+rzJ+QQ1dHS5eQh/dETPbLXgHCluh5Ao7o4eFHc6uWhZ7lVU
MnzkYaajLSxIQhc/7hu7HxpWef+DcA6FQ+1+/4Es22jRKWJ+vrMjptWd7WNPPYvuCwT4QTSBEVy3
nR26AtI0IY5dsPqGrQAppOsdAcVBAd9EFQcP7DagiKFUeru3XmR8iW0il8837fRyiY4Q/3UC5x0S
qaDqrVW4Ise0OMf05+QeNV5DtYcIG/k0XT7c8nC8Wn/Z1xGzdp6c+tDUjAXmCFg9lsPyk9bz+rw4
pZIXzARKC5/d6SXgrfgk9Z0+Gu+uxWfMdN9OTUn5DjtoC2D9HEJWWA7uSx7kw2uNfwVUnwdSMZZG
UgC943lwunpw36oU4s7tGdlonig3HgFyQNgirzVqQNZX7REfdyzlZMSfDlAa/EabVCC4gzs2IAYG
CowPlUGHLLLCpH9P0cAnzplDDjuOiaAGBHkpZ0ZfGVAX7DO4QOyrRucdrcqBCXub+jgy6BvQKUwQ
EGuY9PRA3dMzsB1UcWvPz0qdyUk/Rh0gqd5SXpzvvwMijBk5Hr6aNIhxzCJjAusF8p4h+5x395EK
eU0+l2FM0edIrYqBkXfjnYkEI7f0CYrNzvvCdeZSXlKJM0Y/vZY/LXgzMI4F0Gi4unOVGDGVt7+k
1egBS+YMARJgNsUILSGInuPVAgjvsMZ4IRNI/ncwwsKsOGwNbLKzfA5QHScwkVKuDN/pJh0cWgRX
7PCzcqhyofiuvEuRPrIyZYqm3oPST1apKXpY+USQjaBFckDklgPMwoHKScDjlQ/lgMWj4JSCO8hf
tEDf81VuhuoXfUMMVwnUqNYf4iNGhgJfw72kp7QTvLJX1uHuyfHJj5WpuazW5lKuBm4Y4HjcR07w
Nq/nOKmMuhT3Acf090UmESLIsfqgQB3dR/LZg+PuOKlI4ZZ5NKzWZ7mfcmCX0WUErwCXMBw4Bqip
11ZiYfBDv35fQfZVwIM5YWMvJ49emgsAJ58fkZhUnhIXjj38kRw9ALY9PC90w7GDmHArjf3r6j8R
XjDUxANI/pCrzuM6b2iOyIdcRif+A2vmK9JrwNFix/8nDZRLkHFeDSUZZJ5GBOJe/e8VDdjTk7eT
d9T/Pl9+Vh40uJXJY11xSiJrB7JHJEFApKSTPEm0FHMqLhSchgREJ7mvYXm6qwfsU3mU+U9sY3Gk
BZPXlqcRjCpxfiPKfNDgtNWgPWIfIFcCRIjtrTwBhKYwH/AZYEd84zDh/vPtrydqci4UPjAXPrWm
YebduB1ruWhyuOaB33B8o8el7jF08TrLIkWoIKcsP8k6NcL4TtoDfAXVU8A58GSN4PLZ4iDAlUZj
yLsRwigL29/oKaIaeuN/J8Jt5lRvMWDwDcOBIoWIjhKGH5vzIiFX5CHK/RiiODP/xACclyg7PpCL
RZr0HMZsgtc5r37G50ke1nGPcSvXiT8z8RVWXY7+7/8GLkTY7cU23xvCNWPF/qzlhXDSYAj+98H8
GD7DcjYmBkXMA+wIsO2SOJhXJjfpvxvFaZYpI+PwLw97nMI15qZx+HsBuf+7i0IXpBQiV74bymCX
ewAxm7ohlhHHfVzjAZfI5ePTbd7kTxcmrkiMOOx98JK+Zxj6cGGUMR8bYFlGO4UmoKAYsNM4UBVU
HcGZVw/yqc3f/o6EC9rjDeVM/3tbOiJz6MjZDaesGlVEi5UHzsNfCMT/Hxxya1V6Uad1wbOwkqsI
XZA9XotCRaObA67IGEARz4X7BvKpcruZWwZ8b/CMV3Lg6KR9coTluZbvvPzu1Aj/wjfmRlKmMuWu
Vt0Q0yf2Ws1AwQiZi8JJFaN8KHZ/WCPSJCFOzYdGzeHg3Axh08FEecUggKjDE2lLbkQm9rU4JSTW
0BTk/EzshLSSIC5xVjQMMzqo6PplprfCntCLxDcHVQjYrAQJyYzAXMzjBd93+A4g4ItQX0JxaAtB
Z5bpHM74aNXQwxBO9Km/WX0y6WkYpC/y5OKSxZPC5Nhgq23xBZXu1orf4DvQDOJY5CM4XA4fxS4c
LgVGRH8pT8KHEYAT9pe8IdacIkLnwT0kfXMlHZEOzasNN0Eyj5a4cfA7BnfKTD6GuyOy4yH+0AHP
DoAbLTrSIvkw7KwzM86WnAF22s6cK/ffUb6glq/4sTmB4I0zpz/vcOFlaL+5DBcepBUPJs/zf/dU
vnGNIXvbTrBB1hHwP+joDvYOYkiMAwS+1FnGmckTJk9FCxuZ/Z1kIrUcGgcsfumiKXMCp3Gc8Ofq
4NEgn/rw+W21oe7qx8CEzt+8xtlhQN9FPbrEDxxDcXnjHlfXSpbkGPE5MBFkLPNl6fsN+0NeQvQl
d3/JIOEKYxTUZ9QI2USOxQiHfbmZZHBx4HJTb/GysxzKKJaD4NV/V1XCmPhAT3yds7+PR2oT84Fd
xu9/F2QVBLgtpOHg3+AnTOONxRAw+LHjZDVOC04vdN5u+Hcy4mlhuXQpeQE3F/qfPBL8r2K6l5nQ
xOwHExr+ftjJg8WQ5ALIKxk3zOnBEDkRU8bwscfsSr6v0jeghj75HdYkjQz3D6Uc5Vx/VWXN0t5C
xIbERQsOwgB2Xc+QgG0VBcJ72Z2uaAvpYIh46ljTuxmgarqsn9Q4bypK2panFBqu/Oj4tL5kesLk
TuLusuyfSEIA2Yc1wPIDd4wJannndQwurNmmxnRYsDkHViUQ/bNnZhhgd4fE4obrxS247ZDBg+Ux
I1KMoQ+kCfSuHGi6DMY9nGCvgmQ5rZlhl9ZUwSeINic3WyfrGhv1ZUvaLyskA4ETw4e7Ib36A4kQ
+59MXPaw6J+0I4Bh0T9smYvJp8V8lHb4uLOlroKPi6h/+sHQ5+YZOOWhv+OhMGV9kuVL4WVFSp9y
tlHGt/gIAjLAwSmpuRnKtrOV/pl0io4DmHHINWiqzx6Q896Sd4oaesqiwI4BtsXixpuhmSDrZ9Wh
lrqwD3qP8ehw1P09q9aegluAkEK4gogbky8hlnMMGWVPyqNynHNZDHzx2XAhUpFPlQYoPDT2bEBX
PFvN1PLyXRGCSbSuhf3AupNa8y/E/mpZwOihq9CkcMMC+iAbrHvGh30HwJT9FO35zz+0usPjvkm7
/Gus8+CChjmguq5Ghzv3ra2UxFDvtUC8C4fAndx0hJ9n7CZOvq25VXJlw8CuZd37kZYPgOqFDtBx
RsHgAbHAUKTKHXRScCScnH7AlUDkKUy0T9AWUI7hX1pulzW1w44EzFFfIGihmYZgE2ToV0fAVrv6
OqdUKaUwsZERvMPzTmn74J0x4oPrDpkNPHTgPHrvzKpfn13s9xvg0sMW7RtQLl20GAEv+y2V249N
1R7BT8bm87CjgqF2MTL2LOzL0UzvG907ypc10R3UUHqXVMPyjvhuZnjyHhHO8+DteVb4Eq+hWEBm
T43GPuiyvs4ZNJTG9Ofhhid8LHgDqRQAoUI3RgFlA5xR1EXV6EuLHDU5RwNBNZ+yR8dfJoU1rwVo
d0VE0WYoGD54PSCQOU8+GW5L694SOQV0CVRU6v4KIQNNBRYbo+IE1uEc8esSEKd6BJ2tGGaCxWhL
bFvZgXz9i+Kz1h3xoUJqyP7jhTsvXFk+gQ1Yb8uOhs1Wm/HMPxhBD0i3OuxdsW3pba39ZaRsn4SX
AE7hF0pXCCaPjJgyBTzqbdmH/Pf554BzYDMGGaMjEhf8SpZIMo5zuEcc9aGe1vEHY2kYVurwTaAW
NStqKRrye3YYlqNafX7/nKIuPJ+uiyEuaFwza/+6M1XWMalG3A8c1PN39IaUMgeS0LWQjZL6TPVv
pOiDyxpVdP1nD1PTtYC0Qy7EGon1SyPP3Pu2gVLjeO4zH9w4XGibFEx7K+Tb5UjrhiYMLtTsA3S7
IBz8MulX0yikxd+NGepfAyszrhw/XLNhCzCEbeVbJji1OvyyOC1ttFPLJ1Dm8hz3MF/AVgGayl6Z
MYUEN9brO1SKZ/BeEo5lwsnKYQYehvAIkI7KxKHuxf1iJ063EtKCKd0aWXoHiSqEfPY6dr9M34HY
t1GwSPYz9r3kfKK3b1n1yYKNKMPn+AX0aatBQRKZL68yZ1CUvCervy3VixWe9qJOfboWTMHvFvqc
gQgVl7+YKV32Mtjs4OQpQvOHz2TGR0KBOM6VJeK0JF8xCK5zjJm+GPPYM8gzzLScddUF9HFBhL7B
hXLwNjhl4FUnSVoXHfkVKBFOtArBC5UxrHfmSGJ0YBoMMpj24WN/x4/r1o1UPJTZv2PA9w72tTMj
YAq7FPjREK/29wBVmaik5Rx7g1cE3yvYbEygL7QrGARD1aOQPM4zsapke4owQviJkYWpK7KRCOJU
AIIDMeodwJUkihbvxEyX3l+17k7v/l7FCPI1gLvJ65uAkYfw5Razq2YWRjgEOwHkyxV/t3MA5uH9
SqVWRtjdoe/59tvRJemC2U/Efsz2TyaaH9sVEu3d+xU3RhzOBqdEzNEOWIpjHY5IrFrAIPKolVCx
QZ+i2U/D3eMrqAZKd/ulGfFMwPQjE7zS9GtwKe8TXj0UkWjOsNRxtgyfwBg3rZvTgqBFaPHDz0iN
y1CP66hLZDpv9udiOL0P1Zd3QCKH5Gn7opKFtLakN/V1LCBMXOIm99FzrlAOMyc+VY+OEwhWu1YO
nrI876gi6zkwFkkKaLLAdupdT5dQ9PI+eazBfkofVIj58ZXZy4La8kurSmZRpob8NlIfAeUxCnkm
UepLHhlcyY8TZast1T2PHQ6GIm1Hv4UhArDx8xHl1z01K8/6EQdsGC9MOnN6VNsnfWHFr1Go3DMV
zbkdnYvQ4vaD/vPcd1ymkbr2mAP/+7quz7HvKb7MpEEXZiBBuRjp0t//47mBFTNnMGRPF4+JAo4V
r1TrAH2QCIawacCkiVqp9vhdxjrZdnXESl5ALYZt8/fOPQXI0a1beSWkSpsXtA6TAZApYwRcEJCU
MQkRtNb3r1Ny/8bkr/OCkg4xdJxTYD5DNlP8BacpVUvO2GR0dg2gKrxRXp1jJ2r4PW1AwtNDwSAm
LU9Jy16AgO1VwUSAs4+FUY0IEGRC82rk67hy84Rj+H6iM+J9d+XmjHSTqgd0n8kB1tF9A5FfH5EH
tzsOS3oLhNlIMEL4TLEPce4C1l8w//RvSTM0NkC1GqQmfHU4KNxq8ZXB6YIhR4dsDXdzcgCRJ3Qy
7qMMbrDSPM7pPCAedhKL5ZSmK+bqmHXjvKD7790L/SLUU79KbztEZm8cIR4R1QrLXvyp2QoGp5QK
H++7LhySPOx305pgHkEDxO2cF6AwxCvKZxV5Q2OBJobvWSco2ZHCvmb+NNiXUnZTL25kB2s6ewy8
qVzY+A6gXjuyZ1PG1H9s48ADYCcB5WbsO7Ndb4LOo8UcncCbztyMa4C47Eqryz3NQKXNyZ2CFYUk
P1L5y2OAfSUFGXIzSEcWmhbMC6AevIavRYkGFEk1kzkWJdQUTMcU7tRk1HVi1b6h/Y4HID40ygxE
IkCZ98A7JGYT08w+7Iz4HgJ25tM7IuxHdp5IXQnFC199mE7sQUu4OFiaO3yL2nbyxX6jE7FyQB18
UzxBV3dmVtTyxyGmvNXdDjvMJtL/Cdinrm0APtAxz5p+cCFBUON9B4aP7Hem8m90b76OgIo+gWew
Bywi2gzwm07JNXiOcYueAzNSeJI4SjdxBDMLXi9E+Ze/grUPu4n3RvaPo0w3hThGNXYW133q/e6Q
NMoN+TjDgw/hGkJ8N7msNWpCul8YYwBuArkFH9K8cX5hO8oxivnvl9r9nh13YL1R43W25swId3CE
MM9+UlPVwA4MNJYGAS9evqS3nGaS1QYOAy20TM6orBAiYrhDMNwbawo1Kdanvb46KJSfNlUrqYha
A1MQHdcc6AircCcxW+eiDF8HzJP3xDdyT2SNU4ERbEeK6cvoA021myCUx0VzaW6LERogNKI6LYtx
lVUZe6lydNlrGNXbWM8VKbu43nj6mOd91kGbrbkI6hH/eLhJu8QL8AhLvgretyE0/l0TsBXr4N7f
4ZnFeXwPrQwI7yUOCY9RlVy46aerCCvZDLHTu6Sf3/OYx+sY6LTON+dxJ3qjyAcrvc6ZW/GuYXOA
u2y1rlBfNUhScM+nT7amRGG65pu8hEkMaeSMhxNXF7hwbJmol22PPRMdILiP8ASp6lBt/+2IOzgy
Xfyn7DDQSmh0/J0vRl0ohd6/omKLrsMd25KxSX6dQBJCQBNecY4BHt0udndsDsHLSxaIzTGAi4Zo
FgYZE2YxQqlF30kX8wjUm5f9pQ7ue5WwyFckIQJ4dSXMp8dYKlrYplp/xf7mgxqlT3PMmkKiPRo+
9Ry/PuT60ZE7OBrsmic+mk94XhywNuBVLBIY9zGJJubufvMhOn76kg74PXqfTT46wLIlRJGsVTQI
dKQKjLnwYsKJDv1wnprwwlcZgn9nf/EwxrwuJFeCpw0W7bCEh47wP+yRKCc5mJIl93C+T3iB5ZnN
EPD0pMSC/I2lCT4dwR2BCcsmPH4GMLMrLsbu9DRG5DLIsN128kSC2VACsXMpAqJwrOGVmL9zbFPA
qsnuurjdnTy9bNoUU1vECrwVgqM9hAymTS9j8Rh1qJEiHacYlh3QNlLe2KJD8x88WOp9yFQ8/7ga
g6Nk0g7W+7fQdBeQb34UTupBXJdGXlYZrBXs1P+8VZBSHEbraaORe4+ACRZ3Q+UxhlfN7ME83UGc
yH6ZdV8coqlB1qWDq88XEBPIUGjBr+wBpiZ+LvnKAtNFWODqkwN1P0A30+YZUcUHEmc+lLxyYY+f
oovUqCGzEQElkLrFzVkZa1vaJEgh2ayjm13LuOvuiZHrBBRBOt3WP3dquAnX6OX9/CL0GlI+YhfL
WMUKuphigjD50Kbo4tIAPhhTJpQZlq+w64HVvQ4HqaDcvBF/gWMlqRcUP1ay0uFdQrFk1rnNQU+A
LDZjJgNaB8wXYwy54cky8UPx5DZQdnjgBUlPzNJO63x6jdk4SYsCyHcvmK5GP4goR2QvyP2oh8nP
xJ6NJYz1rMDifaQHshhjNA+vVQBV/NW9xUHyHjPGCgYtzloNjiMbZRn8ZwO7f2Y3VzbTmEwPrjvZ
lr+lknkOCKWMKirEBAsYlijwUuEcY9hEx4LjjkucRJFR2svTWiyr2ZL2RYhhJDSHfLADrX8N7qkZ
lTybz/juBmL1wBXwEBHTuKp3ag/DBtig3mf4mN4mrxEww488aYf/kXRfS4pkSRBAvwgzdMIrIpGF
hhIvWIlGaw1fv+fO2sz2zvR0ITJvhvDwcO+S93aBVrJYJj73z2M0s6Ca+/Ayi+F8jKFmOSYESNkZ
WvgV/D4c58PHvX9SqUIW8A66t5+bvXyojfOBB2UVWB1z+Ld5e1oltsnaLGiCgmUowSVLkJW7nXA3
PFOaHRsruhBBuSmHNi8+rGcObOg9fUX0PmkeHHYCC8jh9pKSTqFnqKTejQ/lv2wNU17ztq2gABiH
AZzLhfIwxy+AV5uloIK1ilvlb2LA4hWt5krmOeL2wbLjPoPhAigLTS3+vNNqJkuttN4MWjivE8tw
2uAFxGn13c7do7EdwBheDc/qIaYp0GoEsTGDFjtzkE3wfbkLmpKpX627FmURk5Ryjud1Z260JcOB
/LallawQUMr8wEAn/ZDX0oPLx6FtzCpYhcrCiY3JQoCOsF5rgb/vwSj9AHTivvhX/oOTmS/maLZI
sEAtnpiCdjs4WFxbBIE815c2+FGAM0FHUjYTrk6/hNkSw4fePKxjtWzezsK7maMRa7u6LUHGBz/l
/G/fvNi9wCWGabQj29r4H1iZluRWVSY9DV5ezdwnysho/lGISVEMrX53tu8JcelYzZNGqr0+Ii16
zskH8oELnyVqhrR8fIQADIaK9TwAFbWvIIeAk3T1rv/VXXhbdMiDMN75xyspn1bxClprJNi6V6dA
52BTyESmApx0HELrDmkkrUVJ7vSdqnoKPcYm0jhu9pHkdUf20n/6k4+eFt5Tu3hbQNZDz/z42Gpj
KHcxMVKDhsO64yKRtQiQbFIlDwM9w9JBSvbWlFkBQeBp88VJzp6wm9CadP4WzVDdHkzRVuphU2bR
r3JTMKXieScH7pml6wLs3nPx7fxxTcaiSDQoizYz/5T4wyW/pSCL95yJQ646SIwkfj8YIC/62+52
eOoX8PjUJ6hG2X7qN7WxQFnJZQUoocJez+zQvroM5wRgUwn44cPSBcl8oN7Or22IFpjoPFm/qqli
zVdAHkhY5KA/RNQH1BKOQdhd5i/yDHoS12CFM9tVW4WaT0QJxGUw9DcHm9bS4Bt8m7AO4qfoG05L
88/5574yC+h0Ngp9qtC0CRP2sA90MzeDJsQSBV8OnHkS9xmTl4+VLN+Skb9TH5rSohOz7pBuU5QY
5E+kAx4ySALpWVoynoXa9Nlcfj+Mv2AlZf1RJixvVKC3tHlWzhRRpM5LSj383ufKxtJnVuNhXfUH
YdooQ1HSAD6LJuq7RfVPJpHMz/2bB/k6RtaEr6WbdxHEfmEz1A9CxG+oXvM8t4O9E0WDXtClD9bo
FJerw1Qj+JE+LPuQZ2u4LJHaMwIKweoFzsRvJGNsyuM0kI6tml1kJMQagQneYzP/GHQ1pEu5EYRI
PMWRKX1FKua59Ip0FjTqMlrt6gC3L1sZ7cNMHxISa/UccSQpMQpuGVLhboSjUE9W898aI3w5goB0
7ANGwhcDN/pR6mLzUBOimJIUt1R3bxSBqranwGg+52xMt5IXSVgCtndcMxAEA/SmTbQ10/fi8NAI
l+pBPyVRRmEiD1teN34tT9B8SVb1zeXewONx80P3b9/Jurt+JV+b1jgGyaf3EhOvLMyHmktI2POB
o2ILyTrGugpjQ3Mzdn6VxWOVfbv4vuqCRX1DDKsqf3ZSA4YSpgpgD+qEXWhO+RpvyyPz5EdlhBK+
Lv9TuJSLv3gpI6QkU3pCUMBJJ6Y2+y4fVh7UuWcCfFYIV2T9fbjWEqWRBUcaGcugq+ngvneLGNK0
Sq5BaTDxlvg9I+yFosGTP8V//YmGDrqH7DwBkFejwUiDumUGTFS+upiQ618Pbt1HS05syMyDH2iN
jjUc0nstdNFmnSFu/ztVM82Bro0zycocwon3naLO8muPKh2fBzgOsRF9KaIQL8VsO2eS1+EiGPuR
uPmHU2hAc/76ktPK82aqDhTtvlq9YmBX+q+G0KV1//KTKv1L1f49ZK7AEcfjfj/U842whCmNdIA4
FDbtKBFJuTZzjY8gocGNN5Q14Z4IWmJbI+T2v7DaHK6FIRgEcvEZvCG2nS4XwS1Xq5/nbMHuY6fK
LP7kuYkcJS9ptHMYncv/8rQYe4kfie5toORoPcePhiM7PvUybeO1lYCM40IPD9dsjqg/HdxVT24M
u8RsTHfmUHl1pcfA64hT9r5CdNIWls/4OvtaFykolEpm9R4ZNEoOi74uYk0QZjM6/jXLIye9qIWy
7YTVQHchNbzCXMTaGeXm0t860DZc4ZAJit2/4XV0kkAIYcB6dJuqr0Hmv7e3EiwKhXVGHru4yLVD
Dx8g1gzdy3+okyVkCMwSbcKfg32p1JOVVX08Eem2pbpauNRPGmHcYKI0nP7zo0FCRRAxV/AagTPy
arzqCnVfN/O+2XmO6P/7y+Jx69X9r+0KDSXUflu5mrSpTfRa6eCHEtb1x0jU7Ry1bDLB+o/ikIGV
3mzTexqFJFX7SywqXAIfUVLUP8bTN4MdHaGSih8znklX2tb/LHv9K2YM12ywqFf+jJrHadCNHs2W
vi31ot8kYpl2uPxPrdf/b81Zt+0lwjB1ualHi4pfl6ZI4qDQUXCSmKrcustqphXE3BYxAu5IzjgE
7DOj9XJQcM4xl8TV1b2U+MFO+3h8GviAi50m842Dq94s4JhgJHygfITrw5M8P0gNTXz4JYcO2NLp
QWR/hnsXn97nTctiKDcZvQrcxClSXjB3rq7+NpVpM2hDJfw1NQm0yIUvQcCucpglrMjZAVSQ1hM/
136EY7JflOfvi0vFKFiRxEzWYuBbuGp28xLKqbg4PI1ozBLkaO0a2v1sVX64qMzgjWBDXxLsjdKf
E3UG1wn/ri+IZu638LZU86bRiZrTl31FS9W0Y4LJFq1N+EgT8qgrgnu695lCI+RjDS9k3wvp7J+z
+TdRSarzmWn9RoKwfBydp6UNT8kDn9gM3N7yPy+d1qpKjqCyH/HvW2KzB4Islc942yhinhtcqojV
WiJJuoLwcWrPlQPPIEHz5DiozcErQevd2k5Wp161jfvJ1Z82Lv7AKYyJa7nAYmZ14wsxi/rIN++d
8wwDanCILeHhr9hB8+CGZLBgJLoJqzOVdXPfPL5l7bUv+5v3o0bwXqiQxwJ0G4ww8nsUlR9XQgPH
hvGRnkqucnns38GfXEOj6Tj/u6xcfsOIx/8qSv1szf51u9gIjWyR5Mu1tScXKyHMO6d96e+K3Esj
ZXQtD1Oatmi4/uYD4bWXcRRm2IWxWHHSBQbt6iQKWTXZcrHeNDSrdm50ba27h7DJRXKery1h8sr1
I+OFMqYrOb4Lfk6FxJWqeUehc1EpRFXXtXTvB5rTLbbwisAL8j7zuCW3F9DteqYT6eSMakjsNC0Z
Np5kE0fz9unn9RPKI76jBcpz9qCEwEKoYqoXVJeFRUyaBEvorP66u9L1BNxw2fGxUaskMPfOEdUj
lI9jlXXpv33Meac43NTWPa6slmEzvxIx0QPa5fPeqbx4C1aR2RrB3UwlgSkAn7efFEScol+sRkxV
LIfavQ9Qa+Rbt8lFJkfZ+oOoUH0taFug+7/pGMZbV+FGXbW3a2DoP0H0qkW/i1DGBSIhKkIexBlY
vwDC9c+9nlQGfyVNRen5EHFuY0TcPqTnI1CskfoVfy19lPR8tfTg9hvuCOt5HSamLKhGelINqLm6
YpKxB21hSE9YUrDG4AhlCJBQ1vjO96PfCXn5sksTnk+H1vMVJFB4qpF30cvsLdx/P1bt8+T+nWlN
vxNkLhbCT2rKEnNe+c70qTapDyHncDCP7TOmEfRlhrFpG0ys5jUzToo/FwKTJ+4yzn3TTiu9EvO5
aVX0MJo1h8WEo5dLs5KoWb5lNJr4uMG/IOKVq7sWEF4jEA+DPxBGHfgTSrD0uq4vUBYWmRGmS6/j
SOFsdEB/D8iT+fCl0v2o/YC72qZYmBkzDN5NCt2rJQ2bZcRk0hCwe6tIkiNdSn5AVqq5kPSnpVsz
UjhZBk8zbJXgQq5M1M+zLUAX+qPdtgY1IZdUufkueNzg+jzUA4G2fpDFXlLNsnoahQ7Y/H5LmxrI
EsjFHgebq3x0y2BKsLiOBQ1yq3lr4Fpin+LW80VVSU2789axY89509PQpPE76NpYpRzsRutvdYEV
SYrvusfuppmPl9NSsr2MF83iP7+2UfmtRVDWVEQFhzVy0mMSd75gxXgq97GjdliJFAqFWSjH5FHU
OmeYJbJqXOfpgb+y7SvU58Z3uoNgZbuPnfFbZ9l96Dopycyu/5UI2zccCsYpw3yfNvqxQgXie1nP
vHsGJ9k1noaFetcnjI+p4O1+ZdFtK1EH21cSo2fNUsFlWn+awXayuyazjqi9fHQLyeZJeTAkRScN
PAZWHXarylxRCeigloxeIGdtW5rZ5YPi+DROHRtsMu6L0SlBuiuqXm42D6qPVW/zrO3fF80NF8dE
jxTSYA3OFJ+JvhD3q70EVFa4G4B9yzyg4Tv8Hj7wOGLGC8KlcgZO4tPHmBbPWbLvEXNDoCtEtFxV
kYB6SeDYTXuojMLus0QuVe0la63jV1GRk/hV0zenE62OGjsotEXwIav5nIohiQE8DviMdcXa4/cU
T7IDLZ0JWxga2CN/308rmc9H7/Cx/BZNUl1zNR4phi/z0l1spWFfwEzT8VESWJo+Vs/k0gpxYrRt
HSydB14gOZGlZa3OPvz5676SGUXb7kad69uvvubDzIp4J3WtsO8/d6aJMWwnl9/FvN5f3yZ2Yop/
BPAlg9qNnP/bprnUMSqk8BKVm5PE0A7Kh+edCsoUyp/9ckAvl8olEWwREp88FppsV6Z2sp0dESj9
JfTV8eobifrrczp2933OhvD3FbETfvZdSUm6qLtMamcsZGFk4m+1sA/gRZYCjmGUwGj5VCkcyueZ
qj7XTQ0JkzipM5IcJLjTJWyKxKl6OLxNb1/kCZfZ2sO+s7mBHeoDzRcHr3w1obrWEx5LwyjTvQ+X
fXmo7n4vTAN66/ct+zfF18N2kAt8rF8vfnlG8QLw8ZuyF/senIC5W7Yvn8ULm0sH9GXt/WdNSA12
/e7aLgGq6IKf+a8cNtjnimIrL244m718vs6FmAZB4u/4nvskhWEUDYN7NEmfXeb1S7azujcO2FbL
+PSspel2E5+CnZYfSdJrtW1v+mO7ZgCbKD1bu+q2RyXsYtiEz4HTSuB8H9Ni7Raj8qKe7zJaNU1Z
fiNBjK7vG5um9O3iaVcVtKgTkUHGwoubbMqSgPbXznCuKRttOulWngKcHKMcU3Y441cj8iHBCvJA
NbebFCUFyfO2ejM2EOIHjofEtpysefQylyuU5es80b9F8/Y2RdeuXc5E4Ey119/qykI/0wjA2Gzf
eyrtgxvImNmf/BE7GnmqCrW04lAH0wrSG7v+05Ry1Q6Cxr939CutCeLeplJs5oTnv/vftJuOp63b
226cHWRGiaGQ5fIczFEusUvg8AdiCKLTbD878nAEfizr6cAjnplJ6hQCn4SWV0djUPywgaV2I49v
9GtYb7ZUPn7O42trU1XoXNoK0ysqdjA9BdI1n77Bzr7bw//y1A8zQ5XpkBpbnOQkEoUzK18hLpry
74TYZHxD3hCi430vNc6by4qP6T7hr/aBXlmm+gBSW+hsz4uMQgzQzHlEGkW2p2DXNq74TgLvCKfW
Hhwe2pK1spxKHLmVNo4VbjMgPVVonPNY5QiGRjmSz65Yczt9EqQEMYOYSDTETJjvqvk7bRtuhwYG
yohNr/irJ5Rh8b/0LLJY69Xe9BRDR6PJoDS9+LxKciQPa8IjKha57LIiNm/v+ttSh07H9Xxz4f8j
wexoJR3SAQWCBEp9flW1mLpvv62NNvejzvyTmiSyNcbi5G31V3At0jwL5FjK8CvterYWXQJli4BH
NRKqLW+AALGGqteoAh7/L1yz+rTBaVRwl8yRkxgibYq1KKqTGRvpSpxGHP+F7ji4YwI4Zioq0JS8
8r6sJGq8xUpZqLXdORxpA643uSxHWJkquZ160l/x63vB+yCtHDzPngzXw9pGgaIMx62mynqSby5b
mAdepDRH1Fbo5VHNdLj2RfLQ0li/cikvBs8KmTDTw01psg/IWcCR5+omvZz271q7JqoZUBqL1WzZ
lwM0F0yzZG1EwBzNmOPMjwLCYSH5yg+Ckdxkm+fcWfyl5PtQEaEkoljpuP03dEb0H80dW2W12KbY
ALrZCw5cdFAXGk6odg3K9ekmB1ZAn7PTSHDoLhXuS1v9WuZJ6F4rS2DMvH/sWOiCfzTz/zZDqu/v
tj7dHIELDHMs/9giM7Imfl47DG/vbMNon9NAPjN2fLTuyIRhGiRdUUh/wP9PLGJzvdW/qEIPK9t/
hS4zWPkkW3r4qDybQoCvTfnPU9JyIhyuxDA7Qwz2juNURRG1+3jbtJ2QbP/2378HnPzbrUiTIyJp
2aCGC+9vUA6jb3dsXX/O9dDzq/yhFM8Ovq4FQvl6rGYh5+SreISUa98PlT3koHvB3yMe2lTgEhLS
9Rp0za0kWIsnNE+npJOk9zHMdqbjLFwmqoVxsInTp0nIZ7F+rF/ioJGVvwxyXYijVMKPnWtOUn9Z
WnIaDzi+hDFJ3GkohyNBMAZOd4MoX0tNg7qEQxPaNHB+unSZUDMFbHukYdXfgruRyzaWL6bhCTG9
3NcfKtZQeyYqj+8khSg7nppmGoAztQ+aJo9d9OY2rfTuZgQJxae4DvBk+gFzW/6j+f7LjK/8UpYB
Ss+TDBz7+DYf4DmlYbsB4d6MtorzQA2n7FlF4HPw557+sMVlVY6viKFl9UC36O6TP2vgtiJtTzLm
h79oqDBtQU4ylakMRCfdrytodrbvwRQiCjNsXQENz72FQjkRL2apNoqufZXv5feq524qqvm5iSWb
Oplw+7ENMFFRyz/Y9bY2MZDm/oSwVEbvMW9t+4dMtUh8QaVupbJQSS/D5vIRAcoUSnCmZ7NonIvl
xa68VeHfbJJpSMe391uylPpJZkl3QFmuL9e4rGm6zQOp7JjoeX5xwArn9o4KI6jg3irImtPV8IYU
t/ZzhU01B1AnlcQg9d5WuLWCtZ4KaVfObdvPwcVwxsrzfRFnro38rmlf9FNBnWkQf+Uk70/ePnN/
xFJLj9pjQteBtuGMcxW7p+D5nTcATDbJBk/LRoVv1t1gnHRCLMIGwSVpdfue+lQNJtoKi84paxYV
bIafFKKeZUrxuY7rpsrJvmU7Np+b/wdDw9RHKl9PLMtKk8rWgN1LENTfgmmokjaUEMsJoxWzzK+A
ZPZXddWCgC6/fBwniujHx8S7iGBCuWxZ0pdtvleDgMIUyhOUJDQHj1IFX2pX87sfqxJg/GamsmZM
FGiRhzgXVjifM0FpPkDVUqifJzx4alcZ/Nw8m6lDBTr4IPeWZ0JusLVOCo3vlxi/nviRsK+uCpaD
hstvR8QX0XPBN//sBNw96hpUCauKF3svRX/X+na4b7CccnWPrezg9Xdv5roO8LrjxZ79XPf0GBai
YNfCFghLERvK6e4eA5l6XoDPhbXOYje8s+0aYIT2+VlO/K7+7DjX3M3hykC3icAXuCr5WjBFTqNy
25cJ4+7t2IzUZ+e1w2aMXWbNgDZoqZyJKv2eqv+iVo4F+IMUI4Uqo51cJV27fRTl/+DnPXoDA6ZS
gbr3GmrP3lTZOchy34cEoaR+qQJCQsIMc3aeKC4Ex6YPdKyr4qPP3VuSNTsRmvGct+3P5RMqvZJl
KhbMd6qG7+KZNpfbLdfjDFIYTSD3cHX91pNhYZroqOdWaJgWFwPteTshhq53WQOXzBRVMp6PbAxl
1T1p46XPZ2mjHVIIV3Pb7sWcSgt2ZFVqKlqsZFjTd5bH2tU6GkKwD2pNQ2/N7vAaZ+61eSE+8wnD
kQl2RWkVeMjgs6JKMNc4agA+l6myr2Z/vNARQm8Wv0c8KgtF+sOg5lJGvj5UgTj9RC+oXp8thJmh
5r+e1BqnuGV99fy5uX6/n8o3L1b1Iok/orIFAqtAu7g4OjcPqnmgLi3QZP36ozHd1FAgO4k3dFC6
mUsVbaaX7VBQX2gzw2j9xCXVIMHw3r2ejjXaDTvjSTUPbVDBrfygrX6NpUdkYHJgN/NaawpDSsf5
aUCCV1Rfb43jFPG0BALxNbY/ryzY0DQg3iRqoZHBwsjGy1xrGnUW+fo5il3N/OUvtxutbkOR5zat
PzwtydLh1tjTB0JOkLYMfz/9Xu7Wf3ESN2ijuwVD2Feu9WUW3nj6t/u3+kfWIfqzuX6GQYhXK0vx
mE63G11c6/GtHCvuAxWvchRVU6l4tqGGRQTevLn84Ad/q+KmHsYXuEtz2iHT+unGa9NAAvtUtXAc
Jg/VRfY9s/teJGZe3HejyMb97V5Op+tZtvFLwFNJw/dcxKt5OLxP7jW6aJJL2YqWf08GohAfwLW0
VqZ4Rn47pYMQcJa17Y/V/bUpxb69v/9uc1m9yhl2V5hXV9PU5zZtB+DnRiFqO7018onWWT7RmJgm
RRVCAidgicdNtaXrNn0QT+cl6vd+M0QENacDT2rEUCaMXet4+eWJ33h0lz/FNhQcMhWVXOs0GKEI
q8hXHK559dxNZONP4wq3sDhM38Z2DKu5HNo8EaNtvD+SR5ptn2DoZ3wC3kJ7hdfDM9Zm5ddNQfIw
fbvRWzuxXf2vCVQH5uvb82B/HScfVfasqUx1n43Xr7dUoSskZPTgaHnkNqbjTSIWOGx7ZfMVwOci
9hAWjNj2o+W2RkjYBpM1uWuuxfyWX0YHr3h9t4NDvHf+7gY4s2zXGOhQ6iBIL/K9BYjOyMbkAdXx
b2rlepMGK9mztC1RQVpogQzmscWx9eDUM2bVKRp9qSFbNnVUFzDB0EOkUFVFsSDdH6vjDj5HKEOO
k4w+7TcpniBBnOmgVn2izbmpZS0utOvGJB85Bp3qHc2sENRfo/tj+mEjzqsLNsGs1dxz4OrtW4xP
zb9TgvkwnY1z0Xg9gUqakKrAvQ97X53o6tLcEp8jt5GIr7uWt86T5l2MZXkji+2zusmUi8dGah1n
l439tOofjjfqC8l+0lX9zySXGsc+WdtcaqxxM1HQ+EgKMcdl45wcPTOCT+uQqGVXH5dk63r/hVPs
DZhL6UsvyXQk+8ZVwch9X/HQB4UMFMPaUjK8Prv5TcW7UwM52e0lb5O5r8vZC1iwAmm6LxuLVDu/
qcKH7puKAvZsXkR88vK3TtdXpMFzff9aXHylRYto8tw1PW+LqHq8xrfiIJOp5MepfH05e/LImeS/
7hFhoNhZElb8nFhzKb7tPqhTHz7y4+PUFO7ePE2bZC/OwXQI6qbPWgdFEpzPUIEy/OBhAxYNfTvE
0H/Jvi1qsODf/NgF+oiimjlN5lf/K2hW9zrl2yfmz0EUPTeVzWVXqG6Jqn37kG9wdIdJAYF12t2a
q1ysFl/ZoiXI7n2jgCkCYQ5ZA9N7f4VRdK7mUb2ng0Qv2zrhs4UB2oWag+haLn4+S+UVX5ZPvfx0
HCS0o4MzLkypMb50O4E26ZbPCmCyeiBq0ezIqPyXFQ3Aon34NbkAV3nIyK+Q+V1/f10CwHlUru1p
63IvqH4VFfzURgcrFEHWduZTgqe0JEUl6iK7d8B3+gPBhFHpAPFSi1dUagf72zVRFKWVhbZnZev7
yWTUufNVWzWqI+mkhvDaINaJfGGKcncMy6vCBE6VmFLLli2Zmk4H+Q48R5YH18QLGOPXcgYnoAp9
bdnxES8rYWnn2CKWqTObvz9RQ23J1vzUsUVlh2rxzeMMwHGF+Mc8naJS0obpKNOTG5YqiffpP8kv
KcrtyJ0Bt6rWBY71vhzsU4jVi/FDX+YLi8upqvlSAdTKtOlVmtNbfFbmMlAHxBL7ztNO1Nv/HCrL
CRw1M5KtL59RW/ZSDJhg7rK9jTn2oXRakUmZLPfNe5FwVEXqT/1JIz5PIo4StQKGevX6U+gcouq1
aG3R2mfA8FwnWdFBFt2f/QxmCXrsdfL6jEaS6gspvHH7LF7Zr8Sq+uzb5XPxVvwD9YXHEVuuFyXj
3C4u1gtf++r6/Tk4/WYagc2UbG45r6wdFNssH7tfpcrjTrtmwYhUMll5GpQai5iZddT2yIYCBesu
KIY1L1ACJJZr/IQ3Ws6iFos2SiljBsq31CamYxVgt3IwWMSbZQe+/EjUirvx7lGLtt/Xa5xehIt3
oaG9qvkH77WcwaXzX1B1N/D26cZgtONyLdflSCnhFI9TveSXxzt1a+0U0bZSFCfHilRxJluvJPD5
3L+0KUK5AEqkvWVjeh1njnURg+G3W/JYVbfMgwqxaiHb2YR9lVAGdQ8fvuPlWEl+rYLFfafALgyp
kWQ8tsTFaSYSm6gxBCfETdvQDw8wdp8V593V2P6sxkofF+WuyOhJ9AT12ienihs4TtaP98wYKLxD
4mj8vO2IpxJ6aK57qepj3I8qjtYU/R41Gtc6Nbz7NZScKrDBUlWFbqFqrIOHf65I3J/MF0GCREr0
rdEPJa6THRfcyg0DtbM28GsLCDW7gp1H1Yc1gHX/Rup4PM00PNv3nzvW0q36VHOMM/biDwC0YOCd
9CyOjqQHx49Ph+hvx2XAENhUyhRvXhqWh31s5b++7WZzqiA7zr6UYoCIemUGVDr8cu9kZezKZTvz
d9481ag3rW654zKNHWHotmZFAsh5M8PO6lYt/s1gXPXA6zXnf5Y/3j5wusy++2FUkqinBzzVjZgH
xaTcsiNbR2UR0lGIt+TjLNSBeoHgI5RwWsr72OvufgFmhIHzY/j4L0tm56Z2oJwWiu3iiBI0sjpd
qUscvKCd/p++T9Cf9fvT8iR0MetSC9JWp1XsB+HSd4hcAuB5LU3u1A580ntZJxRWj6Dtd4IB2KLo
koWxC+B4/nGbd7+KUOGyMPbo7Vt3YzpPzF9uRIZp+2P+N7C+8nvSKEexQzI9q+lFiZ22vCOZpj7P
LYjg6q0wSOI8NRwip7BY5z/dz2LY9wTKBdfVtxfIqxc1+HaO2DSgRtMmD0bCW5kowiixe95/9Yr3
5gJf+PRPB/cTVgmTikvSDUTZGfUUOnYT3wz5ZZmR2Je2kCpEMpRgEAmOaYX+PDN8dRVg03+Ltr6t
WL/8cjQPRT3UnObGQEbVn1rqLf09uq9dOfosfibMzRzUbCfxJ5pm35wvX9STE41Q+zuGH52rd2c+
PXYAwWsiMQeWv4OSv6HS9+c9XNGFhY0Jx/oH+kDFWitmZvcXnoiqE27+3Sn+rVNj99nfAiosY7Gq
ul4UlnVykSslCQy87zRdd4uubjHdTMmEdpT1+1Cfl6I7iDJWxDAKlwIEQr13eJ4ry5/XpaI+9mjn
qFPeyrsP3SyfHyLrBKV/DHfkDw6kCxAsG+cicevESDX/yvlGZYnFncr1qJSbdg8VITiY24YL4eXp
oXd86ORg0VZwvDOA2pebM2s5VV8v9XlsBSpthunQwjrZ9j3Xew4e3WQ/eyhnI60+ksk+RdD6fo3t
GOqAGvuf4meuwfSHMnyalGo5PCzvHj9rP90V0MWn9fVW/zQ+5585wZGkqJIZLX9Sy9aZwn+hk/uL
CPx9FM6dm3EaZVkhU5/7ft3Vi3/2nrDT3tzOUzi9i1s985fdNi54MMve8mc/Le+PNTfTzwko0ypX
qA7os5XBxfrcX+M3NcO0vCHAAlVJlV3vFKb6Zx6/L553BdAtsGTJ3Myb6LmcwCz1T+dh5DZdMCUX
seLU2z1QhHzOE+NXjwDtTzeIOjzar+dRQcMXWztyzdLXS33m4BuqtdMu5CMDTvfC3ltyV1+87d+F
vAgdfh4aIM15flr2UMlyAPje3EgaXlWfDny0gvD2dvfgjWn2BT15QHFbTMmNPMTH9z6jJehBuYB+
/nfRMK0nStpUDyrL9L1m3Fs0fVZT5McU1FuFqOSysn7nNtP4/0lHywAnLSdJbgm0duz+TRAZ29f+
bXT5s9ma5h9BbuMBA27nhtRuyl+7yj/S8lE9hXvRPmEVTAhBmd439xTdtzOjCHQKINV//PlMfVtP
T2D2wPh8H34fyNLwrB12u83Delidsube+di3lu9KXQo0TbIP30Ee69GmjIZWROxo2bGGJORjzUBU
CNV4LNs+bRa3GyV9EPU00//5lXwXmEWEze3lq36wrITf/KbLe9mhsIxMxbVpm1vH2CYBl0AWNbSL
Ct9yuvLj9CEvJ78SbRBna/6TiBdvZnC/bA3FyS2veoqOGnFskICelNVBeeID1GNcjpFic7ugaKfJ
RbyfqJwyptjqejudHtf3kAyuYSCbfssAa4qNfOfx6ZE7tkQb4cLrXFtcMHbjqDGlArKyqh394V0A
BIqcYaaDyzjBWI5KrTrry97qj8C+ezRhQZ7sZ65ZXNaiXbm/CNgZNsAesHAZ+7fp4DQ+/FN6OHiD
6b9nk0qU1shA5x54ULxW9AfQ/zNHeBFLg/AfVCS7+QYcM/8bgrLy47+Gw1TEusuhh/W3/RcDYX6z
BSnFPIsz5nuqlZ9cOR5xbEBLOg2tR596t7878TYi79H7uoX7HMTgrgOYNOeeqbXoc+cxvD6qz2+a
LLvK/V8UHz5tSNuDqMPAN0btdfoQGE9gwEdYsL6/Jat+mIJmINhDaW8fR+knaqhcvmz4li5DeHjv
/i9XR/njTT/gaOiPvdKLgNmlDv2lfedXD169MDOxRsVH2uDc/u+ltgwDaYNSQ5KU8DLdhUwpO8EB
Nh8ivMCnKg2/t6Xjr7BJjBQIyuBHN/8G45r/7JU1wRXibLtu30mRbLUYzSbbkXj8Bp0X6nvj5HcW
6QI9Ml2xb4/fY+xldqG/Xs7NeHwzO1zImqlADsyhkQC+fVyLtIVx9ktGFE92AfLLbhEs1ELQ2Mzw
OTBpz4Xg/QU6GVzQqwK619pxXWcGaWSIIrr6iz5sikNCuEocWqkBBW4uG7kbGiajUexPm9iqrWMf
hQY0HK3a5CIuUd3yrZpLA3IeyCge9DwCN9qyMcMjCpPO2ybO2GCigmbpYWSSeprXSGGIHrYkoRDG
UsVz3aqCr2xsipJtjOGnXxb157XCuglTZ1Q/nb8pbz6I9RAYwZfNy/r17Q4b4mTD08b7ZUoBwRwV
ksulNLfvCkMBbR4WjbetECIx4jvyWkD4fvUy4nL7hJ3VMIp+zu4ArA/r4KlfHxQY85zBi4z874eJ
6Qsm5I14+Kq9nr/tSKGtzesyv/bUjzOoFnTDswL8Sp11Mor3whfk5Km3FUi3VWKkLJ8fmmr/6u0V
R4vydrKeJC61ZK60xJV3D+HCmfJ21eBo6QNmz4N1qn8LcQMPnPoslhnO5XzK8MLnibrTXWfVvv06
rFRQz+d2YTdJax0O/X2quUYGNNq61opFXWLDgBuo7j3AQMpRr3tvGkLNK8lNRUJ+CzB4Ni6k+uh0
Nui8ZHpVz0RjuM3O4ObZcEMXjRePNf31qqmlmouiBr2C48urrOovIKpm89ehzED+liVzgJTFWlIu
xwqlURCbhYpXSUrcvuuvDD3sME8x7tykUqp8rkS1VDn3TVY0XQeT6QnO72Bfaxf9BCvFEHvRAS2B
EMhefJKXc3CmVr7/U7MfFxovHEhbdB9ucPQbLH7n1TRaj0nvgXuMhyAsiM1bYdkpOwuj3dWnQ3Pe
VTIMZpAeyhGqNPYuEE3Qf30sO/Qng9aO9bEqB9RQ5xjj1CwTBQWkQ2BTqxS4bRd/MpUFW4wKWnGl
SKl4W9vEF5UB9hjqXaGUL2eQONf9YkS0+fz5kN4bBYoheHWCVe/RTw83Hng2FfZ+y8XB5VA9FGIm
CY3LjF1qb92ej7JdSLyJYYvjTYOcf+Zn/2omme4xZAPvIyu/3wePv4Pswp7469y/9hNEQeV/TNNk
NburWgWp3jsHJNHFMDrWitoFmLwin7bFq8Uu+uc+WFluY1blQvTwHqhXhm3DVOU5+SHPz62nchkV
TZaFL/ub/q+ZY4TOa4IItkWFZ9Xjm5EG/J7R97pCwXdh/Nrb/3sQvBo+x8fmdaDK1T60Xr5psrR8
1XaMgR7l1W+udaWZnonv33SHZPCgmm85CbXTWMpEfusYv7QJSaoCy8GTm/uqEZ0DYQdtj5xNobE1
5fABriRqqmdL3wvaBLs08nhlkavmoGmnBh5hAgsAQbsPKyNiQ5KCfsWxOBRTkUK0YFasXg2waqDm
QA9MY8rnV926Pk2CS233jE1ntrTgIdkl7Fq6yCF8onyAfCwJQj0J2XobVgv/OdBSm6AUdiv+95Ti
dGCW/wbeztCBzpQBpeltbU1QKtU0pb5kB/PIHODcBFQJTfKRZxOVboERcKxE2qsEO+J2Ogytbh94
AY+oAalYTtI172vApRj3E9NnHbwK4dP05WhOBL544W1OfloMawtekKgzkz+FRzbenOrQCZa5Atlk
QTTL/qcBv4c2+5EyRbtoLMt3oFO+cRXYsRHtwXDK05ld4eLv0bmWIyqvt3UFFbIPFYf2ayuwbRs6
oL12mBSLgdi9qT3Ro6mblcPPaKR6PsiQRlY2kp+V1+ftc70O8O4t01vnmhiNeZnf/Fxfd2pdTy3j
CY0ObawfyMB6GU/BheCOzbi4qi54d03/ARsk74e7oVfUW0IJj/HU1k+iITfurg0ZWAz0reCel1Cz
lM2d07vmM13HSEu0QSTpQ81/3Mro5O5W/egOJJgB8xR6UIwtqfBSgJlzZT2bKJqmqATHVMpHf0ic
Ci/N5092kBww71NSBkqrv1+dbFTxXLHdwhyy8RySqctNCrIgfmTK6L+OeDI9Et8BJ3poHkDGJupS
cLte13gwcaw4Y1TYnAKodoExxokqTH0ui02prdQU+rfUv0v6L848jNX4jdTgUxc70ZDHW2WqBbpx
BQgQ2uteu0S1wNbQBxHqCSQ9zQugR3mZPsbF+TiByWrzUf7ADk59ppbtU2qSQpbMK5z6qqEKCaZM
QzvsmkKsYK0JtqmuvnPeM5qEhEXtS/S9hx2ca5uoOr+YZRigQhRPcZ/gtMIq1M0nWIiONjeNXej/
kXRfy4kk2xqAn4gIvLnFeyckhG4IISQovHdPP1/2xOmz9+weCVOVlbnW79aB4jRMUAu5J3c5Sbbp
JLtgWSnml89NiQJLU5wn3s4vrlaVfaGspQKRUiCOUHRQmVhbVRab5+Ze3ePZWFS3BllF1TQZDTgS
Okaq/6kMoDzKVUCer8mSaPYeYNXUZD/2whbMerzGRwYUSrUU1P0gquMsf2qBXW+r2jZVtxgOj+YK
dTcH4ar5t+MFHTn453RU4gXk24WGi+IJksQYXa+amnv/M4fkP5x5Az3S6qu9kYacE7b6fXMBp7l5
+juiuE+Pmvty0wuKjNPHjxShWM2xsJlcxYrMXQdqUGPfMOoZ9EGAAqSBS2M0km5f3hvJ4Yp5FB6J
toNM3RlKkG1tdxjsAl5ZKqTUREGOvLC2nv1wC+fJaTux/Do/5QAF19DuUyeT6pskuChq9xNvdiWE
itd9HctuzQq1M/eAROdujNAPP50c35+U+43ssfVyWBxk+FRwApmWkiedxqG52C3rnKDyIz1Q+BQu
NYvZZnXezc/p6jZeiw8On7dj4yaCPmr4bFg4D7dFQ+ZdnX7bgnLLLh7humvasrJH/B4gpqr88QXt
aOnw/NbxHTZPZfa5cm4uLzU7gAz/Z+OIAvYhcC4O4rirtasvMLPs6q9+IMu1SIvi7XfXAWO8hJaE
4AHowrKsIE+JUUjJC+sd8Bu5kpc8FJpLO+kXm4K2VkqE8kdsc0sJieLf/iHfsu92yex79mvjk4h+
h4k8+4vHV34FERcyn1AVRAOrBeKeW7Y8ZIkL+zImU4Fps14xgTiZ4jVgH2VC9mE4YdkhJJKz4wEN
H+tH3ZcEkCtBMRSbqgSzunbTZ3IG/ONCgEUeeU/6Y5hZtnaxWuZaiUVIs5pH0mLNZCvpaBAtq6eY
xngYHkztcXgYSpcJTY6+4ln2IP8PcnkiPCCA5s1e/V/yB4lg8XmU18sq/NzHjn/pl4SAne0rFbyE
4SxRGQ+WOceR9aX1vpmlbcRcz8Nw1lhLVq09TSHHJy73zJB3WMbx3IXUH/dN+FdqkpZXOp6DdsLQ
dYfa+i9pNLqtgdJGq1rWFPTOFm0lTSDWKTQ0G528QPL35YA6oFGY+O9ZAFCKCrXKufzt3RuZf/d8
2dz3dp2Tr4MAifVPndAtnVuGgVRd20v1CD6hIfo1apIOLfgmlTSkfWh3+RTXynz/BjWoaPY+CCu1
QQGasInybBd3vZsEhuC3nJJivR1+z+LYYtXtOGcwnyN1TK5mURDaZil8ziaYcZ4myj2p/98nY8Ni
elzTwAS1jaPfVOs1Kyi+qquftQyC09hgnFbWWJD75AXPs3QTlctM4BA43hK5VSUHCZlssAsLPDMF
kKNTndzSjF96+W9ddMEQpFT70L/0kx9bHiw+KDGQ7NaLmsZwCh5ZVmiJNl4F9tu+VN2g3h44LCwj
FsSm2qaLOlPmq9nAlTd5S1Xpyu11ZbUuied5uTK++LmFVqiGMBH8WT9QmIXibPmGYtXWMEaHmVrl
Sx1ZUz5UBcNV02VaCx6iE8OnnhLUz/7XWHd3ACAx3yEa0tRC2qWQlypxDFN9/iO/doLK9PlaC3Nd
38vGC1AYtW1jhXY4gvZlhBSfFhcqsYF7ZsvgAP9ydKUazv8AovJguJSTWEuvW5v+7mfbsb8I/GNv
X1u48zuk6LY4ADOxE7V0as0QJa1ERPJrxbvJVNHg2BAvPFOkF0fH0rqzmf1MTt3SpthoJOqrqmkX
1/KCouJ38ZufLKlvaSpvTGqkBx/5j5AORbic+XwqR//uOJ+gM/sKJuFTKC0kDGlSRSgau1ioU20b
Bxialm1X7qZO+chs/PlkyOhF37YFem+E549En5peKfrwy4VCM9QOm+LxjxPpZwpz0fjpfoh9alpo
5Wp6AFXwv1VtSNHzzIRg0UAepFFAosDZnq8llHIatgUFENwDBrlyphKn6LluIXcF71k/f53fpWQI
4OTCeTSUrgMj6eqi9H1FPXJbTcOW+ygfxFWD68XDpjutI7Hh5Fmzqb8sOer0zkPgLK51xOMYb+G3
YiKQBFrhbdKSYulTrmt8EDdrJydt7zWytESBUV0IpzW2XT0vca84exn2EgRm+z+nZqyafU+aRhkx
0u5M0pCtqAgjtIURxZ/Fq8AYN7y3LznG0RHF5Pu5tpap1cPA/ouTmK0H2/f0irU7/ibZkLTRGEFy
EzM9D6SHoNHiBVfU0/nIb13wrdyL6XxZDs7LbJONmcAF9nsu/xDMPwX//NzdFPP3yJ3Jz1+WqJhb
cR7+Akhhv9ckJZ7VlZk111q8gMYKQAWB9CozDBoMTwXIgd3GoTCtxA4dbYV/BiUkfpSRt8/9B4GA
1X/o2KEgoj/5r4gx7QPkOv2Cc/wToRHLbTxTnezXgXwmW3fYnUk2mut/+VWvTx2RjkXhnexCw5w2
n6d8rZCrBRGk3e/cjKUqZlc/o4aOx5AmdciPBkRPpFMZMtRIJDCtnYMrLSbv9B4poWwUFbhoiJnB
A4z22rCTTOVp8zC34f7L4yEzgYJrLtpkKCJlzWOAgFZCxq9+U7yCB7Wa60u+bsi9MNYS3hr0BXlm
uGieqpC4tw/EgpJN+5sRbbzw+BDGFlUeSr7mpf+qz0IOTDtkJ3itdqG8r5vCMg6veW8qU6wgIgBh
LOEEWL3FhmyNY4hZNVtLjCilnAjUMY3jd0gUuxuCcZrnzA0s7/9uFnbUvkAvP9Nf1BDRhwuyJ09j
DAw4yu7nCUa81zQY6MbMGxL5QPuR7HjW7F3h7B0mv+6DpUM5QzdWXCtcNDwgfcmTz3JmrhxW5CCl
vKKY4290A/ySXEPFEIBISCUhk9/czvCamp6w0S3KFCj3eAA7qWsWiZJaGHZMdOd9VX0bliKnieBG
znxXf8GNXPavDmTyc0PSEQmSD1T9PYxt21uk5sSB+qvob1sopwut7ThPJ96/TXyJxJy76B9HtTIy
aEQLhxqHDcSrqfktU3qmGpopPZ8aV0WJ/V9fq4t9MzP/2KWpLkvPKztl4h9l5tciyDYJAgA+eNdT
/Rd1nY4gV9mfWxgTVb7veJtM080g5fpSOmJHYNr4nlAgZIfqFswLEmpF3Ti8z0DouTZ5jPuR7izG
XFPxIO4yT7CyYme0ESuE32NzTY5aX+WrsX3i8zzoLAxdn049QkyHywnJhncDcYo+rXm61pICbNEE
p8cQrq57vn1PVp7HyotQlezP0nlLvlo7UQaj9a1YqH1DSsuLt+XAsHE/FtKWfMhfD4j5t4P4H3HV
SLW0GplHOYRqSnwqb/EjO/kfCn42WjCib+DC6SLczn+M6r3u7L7bqHf6uFvVkYcY70s2q70/G6CX
Xq7vK6xnGpYzd9Z5fB6nWNau9qrVPNUWhtgiTw9JOAIwA+6nRHb0CTnoyqzmCT+TaXTUPLOV8KrZ
1Qy06/AxygFlFe7UrnmWhJ6AaA3u/cNwDHvCsnymqv6wi7EVlS5ihzlqDm0g3oddmKoceLH4PonA
tZf/I4/AHbdP+xUk5upQ27NmwEmvzeeAxBBgmSIxv7dU/3SKNvlEvIpJRdaoA8z99hQ/ix1Wcxpe
Bfu3WBrDw8Hm9PG7HlxEBpnZ33yRzyo/hWdT/3Bu0w4qEwoRfCHIJVTLetXYspWQdhCvKrEz/bzm
B842evRc+72B336mvuncJCsNExfMTaDuikSaLq/uEaJoBb5ixShV12BaI0oTrhSpRhZp4t35lwt3
jvSVhmKRqGAh2ULjXSKf0wK6CtBP9HHL/xoyWhOG18mSXCYWG9z+Ib2Jt0u2nhZ2UdffXal+UgEE
oOxQpB7uxdvj8xSzGyR5i/QW9FB2NQKma4WYAf/qc+lMaex8iIwHcEYIczYv863QZ9A0qGniisCL
0BuPH2cKWEpJATRNELI8KutV8+b5VpnoVpCUvneuQqWKBbabYdTnqdHpR6iqznhBfd8AG1EOYZRn
m8pmsKshSOtHTBXwVYAg9RvJCRrNJQWk1prSHZtuF1H3DrcsOK+jWkc0NzZCaEVjvPrYTPo4Yq4m
m6ae8y9ZjpcPpV3t0eFi48IQ86kqlwi0E8dkWJvZNblqTkDbVCr/8y+YNmIx5vD1t2YrBJQxSOPU
oF7fgqBDjokSJ1XNff5tOKwpFPzl8l180dw1NKedjAL4PybMq69MzA6NCHGONlPfH7aohoarl2vY
zFibP3Lt7Sw1oXUJKT0hl7TAbkkF/y2bKRbgfYsR7qJjBXvk37NCXU4ZGUQAAPXY72FdtdrdwMJ8
2VmnGqEnwwvCkLUah8p6loAbjNZj+0EqqAPCvoumfkxiqshgGPw7maUdrzZ96hyRVnAN2w3cg4xX
LXrFwjwoj7p2eevmqmSGuUjeEBjjlJ2lbJPNRenYOFJ+r6SF7UD4zV3zsCjdHqVDxocoJ43s23Pq
M23sZ0GdbQ8BcznOw8AOUPOhGiPHQmZVNsZYi5rXyNQLn8+/MNnhvunHrL+v3KsNaz9UkwKOjjD0
ZP+yhZRfwpDZ1Kwwvn+psW7TohAOdBPQL8lol1w7B0QSCAQUSXSs7d2IfDFRNyTw+PUKgc23RoLp
BsJL5M+kpgTLleO7GkTZPhWSLP+C6+FeVk9lVu1DvnGXhTWVvibVXMO/XLWhdPuYaXlKR5XawmRr
kV00iwJYfL9fvXW65d+cKxck6qMHniUZdr7C1+CUlLoafLKS+Nfp5/KTBPGEu/fpN+7YomWgVcxK
O+66OKFCHTpQQ+AvOwpbjVkDraYTGYAUGHAgqO9wEdUZKG072848e4vxlOQVTEfbAUwFebVusYbO
/PWPfo6rN8XyRD2j1Kfn0uHrNjgTnFTuuxAnkFyXkhoAmSXW+E29gytQ43B8jI3MrcodTnNDGNgw
eo1WP3TZqwmpfg/oHjhLHxYUWwJD9+JjdiA9WGai2gASeA7u9eRMaAG6G/p3+nz9ZHctCgHDi2Tf
GBJZiWeLj9FUamDPKAXjiJdvKcN1xcfNj1Ji0pw61YRc/FNgULUVnlydaRtKoLqy28tnYMRhA/Mw
vk3HdTiBP/u3x3uh/5jsfnafDGm9EC10eNtKVtQB+YYKUZ/IkS8ZjLJx47RYf3N/SqKklNbCOuIS
IiB/Tj/3Vf2arl5+jE/XC3i+5iQBEMqUnIMiZms/e00WY1gmXd+2Zf9+7Du0zpBbgipViWqKLvMy
UdPF7rXUvZmb1oNtPWodCosgEiokuwvFT5ACpBogSFvq6w2GdzJte+Dw8Rj6OApDPW6yUD7ilsQq
zlKKSWqumKQ8eHuBEf1YBSaxcztFCK921HL2YhVk0BUNr2CtK2MiQBWk8yD7ubdOHTL2p39Qyfgy
DAGt/FeuaG0JbOqruuhjFOIsJTu4YR2sGes7y8D0dAavSSDxODBBfXVOvUoQs1ELVaxcFqwn6dFJ
ut90ABzQxK7ruXomONT4o9I8LhqtmHJERZYJs9/H6UdxtJps5soI3jhJeD1aFa7vCYIJeMFa9DQW
hBinim0P3WeQBwdyMDaTCvmLcLJmTIslbFbQMMaaqsf9h6/OD/Id8QY0Ocq8TOANcqOlnvHEznwe
hvlaTheGbTEqUAij6Roc8SBpDvDf7L7qUybq1/cVUvxX62w31CgWqg9xLOjIEbfpv8QJY9sGol0Q
2ESogci6SPpg3N330cxIqC2685MgNr8/ldZmrUP1Vs1V4g/Hbvnp4p1Cr590thxMOWKSnw0lTbJ7
+KdWOVahpLgasnbH+/1gmmRzzVfEf3jSQ1a0B5nCUOH6Iu54VBkY/DyEFUAJNs+1z24sb5VVGTSG
9viFed2rYj5Zz6Z66oCgXmyKFJh++zjeNyNoQRERHy54W2W8m6cYxFLW0r6VUhTNn4PsF207rPSQ
KZ3XHfW8nWpVexEjTqKxVcsC6BXQRh4BR5h6KRdB/Lmcrk11XLx7i1o+XrJrXGf7GDTamT64X4rY
ICWcWkHfl0W0Klcbq4ZjvtDOdlUrh1x7L47bkle8OLtFCMAhg9wzzjsFHTy0Nw9Xs7i+lK7wNXKR
gACffqIPdMtBUN6lZutIfrVu13qWiJ5y0CMa9GhA1NQIehm0xwuVk8QaSS9wtxgyv+KjoYko4eaq
Pa3I7lYvmJ0rcJaZO5AAq0Rov/y83Xfzuy7THVoxnOafz7J8smxHpGbNKWInoSwIY6hyo1xDGI8w
hE26GEu0FrlmFHj8UobW/FG6iJhcz6/lpKm5qearwkCqnMlX7gO7Ar6g5XnrU/vyIyHddFWiZ+7s
VWrQlg+a52t41OLDWCs07mip7ceOR4DYBKNJN79t3bNlfROjkJ4HyHPNBd1ALatoqib2bWas6RTP
VucNiLQwdcVs2Lacwuly5vS1ZBAnoqbF07txVv2usUZYvLLgG5K21m4AAl2XQWkFcut9CAMKLZvA
GcUwx0rQsCQzeN3q9Fq1bM5K0SCFtkJVnvEgr7TlLEyV1GUdv6xZmyBd6OVH8Q0/fzPDQxzKfuak
KUTd7L1Nde/fizX5zPC8yJ4BLimyR0F32HaNXvtqYcLFnAdsv/lQ/qzfLp1VK96WGlMLZRlZIL5M
m65sjeurNc7pxmVVgw9PHs/a49CO4uVj7/GVbB+6D1D9tvSqLCvXls+50mnpJ/Eu1fUoIZVhmM9Y
o6Uc0Ge+auUErTcEWUm8Ygn2qxcBB3ue53wF5m2ddJXORYdTJTVYds23/8jUHs1r+VHhu+5N2Q21
wbKEajk50tCZkBwRK2dne5FIwP6PpN1wkCg1Y41CP9NwWP1IuD5zKd/f+ej7vdlRpmRGlR3y4P6l
0C3nWoJqBORaC9zOlqIFaZAhPto55yysSnhxz4EhlHs5UMjSsz2bmPAbOQX00ljI0W1kRmqYdCNE
gHCR5eM8LaUmxzo3hoM7UV5+XnYQUImKzS2fvZmTSPmX/lbI5huuA+Ipyw4h2dP42WNsvkITxzkh
I7XzYGMC8Wl2m0WL0vbr3Fn18oTW3bgl2M234xigyQ3+XPaU5fi4m7lS1FlD8MxoAMn9qiG/Q8i/
EydXJ+FYOr75Dgqlglmct2tTup1vC6w7wuu+j9+EcstMhazo6qzqgc/2PZkTmkltpQFXRqWokLet
JUe55jXnegvcuDY14usZWea/Yveld/sBcyEIIpE7vpHSc1MNbG8YB6Y1XkSl5SgktrEZjILQDSGL
Shi92qf5flEsKGcNBluwuzyK94fY6F7eqTIEI65GhBE/uh/So5vJVwKV2FAfbXkUhpH0noS/gwIQ
yx2srqvZmXyniXMa77in0YWzOtwMNpAYEEw8zD7dXUcA8DA7TA+XRI+Xsv093QH8vww8docLTMTl
iDNlqGv3LjDMjaHynD1uXEjoQ94Bys61vQDL/fvKh3g53R+lO89b9VR/9sJStjl3ji8e0YSUvK8d
xx4GoniZXVT72ZK8zEjgpyi7OD+FMUVCMQuC/Lxg89DbqjDbx2H8I/Z5TQ+OhdJ6QdgW+0kkyw9g
Tvb+nbakFeauJxL91TCcCWuirwcEBpr+/i+k9cHifSyRbqkX8XzyJHkQlf3yKxzD0rmVkYnBYtHJ
2rw/+T4CxBC0Xy+IZL7mUF48K9pyJXYS7Jmvgdayp6Fx2tqnha/6qHoi0ytLqkilrynJ/05NsT03
xcjckuTouuxUsM/UHWX5TsoSmb7n2q73NDOwIcNTCaNNJtLCUV84TrLb/sMCp3f4ggpGM00afMh/
Tn+TXXzsdvzBbxLNkl9+DempGd59Pp9MJvxYrcJ89YuOIzx1ICXmktQXFXN+JuFgG6MPx/SNe1Kx
DY/Xieg+2tWd0a9se3kbOO8IqP2ePUS0H/CAwtrhv1h3fC5UIbDheSpNv8GTe8Og7Ro5Z6dt/ZH7
QBRuPp37Guvhx75ux79UYZV+vSAhj03x7RKrBejqIY8YmkmoQrrSSo2CGnPiKE71MXIA29mfE+de
TNp11BIi6xzUw7Oj9jJxQsBEN7Vl5TK8t5M2p4v8qVUlVp6r79gWAM1fdEXv63KBmS8rSQ2KV3uP
fe2Kb+Dwv/gQ9FfiHeTKhm7SkV/0PAKv89qe50Bf8VC4qvgdln7uQsyLxo7+gi5iCNlVgmXfFzNu
hxz2/tpa1pyjJDkPt3bb0vawV4h7vVRpIGw70hEqoEwn2BZaoIgGAa0EOfBCnlqPvttKoxNrU6Xf
W5ICr+1zGwxVFGE/jLXnprqX4o3usplk/36/l99jDRuReCl0ZlXZJ3TD3KiyUUHdy6cNglFHhVf6
cDAbVRL/yLUUjKwXMrS7F30i15+F0aWqcFVjhrYwrRCqz8P5Mrf8YRiHmnz31rRohgdFZGASiBVn
GgbTHECYy+JgxborsIiDJVk/CGg0PaoZ5iykB/NVcRC8IsGt833nPlx8h3T3l3GqavcfUyqTOHCx
zOZwibD6vIgbz+OxujIKmfOjD0axGmanfOLVeVuXN5VXRfX1ZYyO6kea1Lb6x7YYFTvnWodIKin4
3QHEUtbGfkp9x+CtK+m/RetRPod2oRyvzJZlutNGalCT9UJVHPsphORqqmhjjDLFN3E1We1gof16
O5qmQhuqhaKH5j+N1/9g6IRLgr54E+vzfcW8HGmJ1FWsuLXbDyuOu60gK7STHVqI3Jss6ntZfDjs
VNYQ8rfyERehjxWFk5YaKPz812I4WzQh13/X79Ucvzh4tWZnLDPSqHL2EddGCIS5LtsuPEornm0s
UCHrIaHsuv5oFFr391X15ZJUSI5DCi2MbRje4yWqOPyfSVr147q4gz/UsZcvERjb3yC2puYfrbvJ
fxOmoiEWivKOIhIriC7FIhUiFoAArZGlyXr5orWAvVbrXusT4lnQPWuY74LDcAFHPsyH8U1FSKDf
eSnK8I3nZmqUmiwYGL9vk+V74MOt79ho14E+cCu0rTzIwKLHNtm4VKGW9WkT5Ey6zsDzjtZU3xM3
rzpUqdzFqhSdjXEWWFyDhZ3Jn/nO17bpBO0f2q1XVe1wKickYDYTlVONUrPsNIZY0nM0ZJKLmjV4
TqadRmz4QevCouXZXn+Q/BqCqvR15fNidkPrGP9bgNp1I4zdHgleiBUoS2hIGe8vGZ7jMjxPfkea
Ad7zQ27WgIYtzTa6qawVSzmbdMWOdxUzpurNl8DZnejrMX6BpttghfxXrHpsTeWNZnwlioj6BQK+
NsvlUdV59R4emHPF2sBlLxtJWXFT2XYL2R2Lj+A3v4yWHKObonTqbDnXkVYrOpt3ozrL/+n6K6fx
dBI1D+Tx+ea/YCsmVnaPVFudUT16CMjZf0hfTNp4Vb+IaScmMKFiqlYXJ8ibVDS7Yby5mWDa5I4U
qpC6zPgJE4JAFSOXPqov+/xH7U4ioHiosLbFbWR9urzpQVpGeeHjCrkfo4qVHS/KBMmoMmE1a6Nd
WV/FStCaVu+TRedRP3dyY4y2/SD/9TVavE+VFV8yp2rbWXwIrDGc+ogkyJJR6MlL2X7yUExPktR6
4zP9Fq/i+xQE/5aZnXpLsxdypWm2GMtUsmGRl8TrfAbGPd+gHT1+B7wwW/y6foSAcb4RT+yPnSDM
R5WU2w1qH+qVsDOID1l/g2X3uXLqJzL2FWmhGOTodEJwlAT5Gn/85+NzwRdoOPByQgwJU81yd8eq
hkOYz4eiVRogR6lIyfuQMuLuKR6C6Tc+DAON1qKBHTN025hsoR9lHjL0w7lpi3lIkZPga+lyRTYH
joqQLOVMahwr+jYhku7eoUQN5hAwHRKP/hPP+2HKh6HkS5HTyUG2JpaFEjov1N+Mjor4sRSDIpsk
48vFq+Fl6kZqlVqD59hqTZvRkGqcgtv9aRgFHsz5cuZ7si3WWBcrc0EvxFznZtL/Hz2Ni49EIzmI
fxTCVlQGZWgUnoNEj1meAqg6P9R2tY/Lp3zD4RWMk1H+KEnNqIIUwsYXbJOfYfLCgws8X3KgdlIj
1c8/CjKJKBDGlWDWZLayn9+7higYesSaFfIWxK2qirKV1DzXwKmAeKiGatl3W1Q0dgTX3MH13zTV
wTFyhaUaMrIBtGJPuGfe5RSWFVD2vRAbxJEeavxEPxC2kFoOsNeEBo9rEnrJkMWMCXbJtbWHGmFh
HX2HvnYRNlBo735Iq1Y175MgPerEWlr0Q2XTubLmct2OjQAKIKDXOfgczJtBTVs/ztJdlaycfN9y
nA50+BaPAcAV3MtkP7t8El10gpsx0wfFKSPEKP7eRIyMX3NjwjjuDfj4ZY1UPjEsjllWMU3D5e99
vKnlRrFgDRUFWcM/SVhIsJBlRtSuLoaPnQgKR13CUnUYhbNuR0Tp2u3oe8ScOOCHx5at/DUBfVJO
UoHY34CAQZ5BFTO0h3v2gnm/52018se6KpgjF0Cj9mQmN3LzUF7+Rj1VWFf8ePUgtSmew7dc3tNL
FQS9XMs0Er2wVabyKU9itWcj3Vo1r/WcAUIOAGSOqC8ySZy2ioeQB8UjIiAq6lPy5hELRDNYVQNp
XOgbB1PVZvqjM1j2jx+sb86Pf3lNBLBGBS/eTUfLD4T7bKqLZl+c2/fD7DwjZHpOUNG1+3fYd+PS
X3AEhFFEdL2/+wFVVT3nbIJTXD3wX8AnQ+sy4+v7o4V9rj07+9Iv4LiUKxVKUXNf0+fIjssVo/cX
EHG4mWX7JPTnvTamtEnyBRTP71OX+F58nEsxM7eMeVohMCLKEr7E0n64G50aK56uQoggu35Pc+U1
gmYa/FLU7+aYXT8UGdI7eruN+Kh9prpsbMdwFKfBsWl67UgaCAEyOwxHyrHQBY1oXg+5+vFvG2Lg
C29yjYkab2ETs+M4OInSnVgkm0JuNT2XKsW7rcaW8qyLqrAtQFZO3KgrYLu5Xv87iBEc4VTbz9ij
uQDhusqa1n6stJ9YSQfTA7Md+u9wMMKVJouPZTv+RbtbaENpkl1VqZzRXNG0dAwRBScxbSv6m9I8
dz7pV8NznADeaiheveSQ5vZNY6Ee2YofFRGgjwnsix1vO9bf6E5zmF5JIiESgEQMyhv8k3S71AgK
Fgvdltv4AxJhDOqHH1BAXULERABq7+TUdRLY47Jl+KUsVbkK65m+SwHvcQ4hCEN/gy19TeClyaFN
my03J41SnscIJ40hZUvN/Itj1VKdZ7n+yoTuVE9VyvK3nmXJMnX58dLuUaWopdouGNvMNW53WMWC
ZM0fSQeAVKwtmNWTbxvyBwLEHojcIwV5vVFrajo8ir/5ivk7sUZ+aHsC8gPYTtX7IEdkIHo5X6Nx
/TevsSYo1riI00/Zv2I0hR5miH343ZU6eSzEsiNuHsIY8iyWtasxkg2dZDTLV/JD6Px7bFQnVx/m
CDxzcrRF9tkOgDL4FrHp9fWatxhe2th1wj6BRyD4t29EuQGb5HMnmbDMKwtuTs1tQllVndgd/aO+
z+b46sfq7OzzsEoQ5Do9wjNExETJuJsOrQstFNsy3FvvHvT56Xs7370GkzNzNe7w3wrTMD5bsX4s
hKnKH8Kpek9USr57RprM7e+ZBt1FF8BnL7ITurzKVipHDF9mdMGIzDH+sfm0O+3CygPw2SB2svz6
MOdo5u+MpluEzy+SA+Hvc7qbxC3yOI7jFNyjAQbunGeawITtPDNKuBbnWbxlomJVdnNVH9hK/V26
0+Krmadl2lYLfVMB4IfWutytXrJ8b4hWbr3FSUaJNyvvUV9s0u+meVdnhFoAuPud/yq8SYk36yEu
LzwwXEwIpcR4LaTfznfo74PfZ11X5fTWtfQkKn7qWpx39FIiZWBwZtkbrAi1MkJOmJag1UPvYZpc
tgRDSVUzdYYDW9lGMQJP7oaYI6NfuyrJ9zBAbNfYdg99dV1V3JehGcSeqfHqbdejQq/oVWoPgvhJ
Yngup5RTjW37XI0kaxZmyODHRfcTtQwsS9A3LMNcBhVM/A+x5PMgUezSZlX7T2mp/+g+DB08Tdhp
iLMI8wF1v99C8AQAgl4yfVZ37Fzl8E4jhjyw5MztgfL1Mbeoni2ob6qABdAR5lWuv9tOorsvZVoF
fpqy6ekklrSUD+xWFBL0FDGHH/2d4kLT/OqTA2SykO287qsa2mJ1qq3K0vsxrSAog4MCNsTz5VyY
jfdfFjfgifjQyLlvszrCKKWM82k9PH4EATKdQFUWWHEHXvv+plgKb4k8c9LlGlZu2qTUc054tjSD
TElBQrRALKFH0T0RaO3q2aF90Vlthevl011GImC9AbFAAEKtEw1B4CyQOHsXyXKPtRUtEJ8sDRY0
4I6/TqUCOUQzYF3bi2mL/FygM6TJ9mkI2pCaXWf5peKdpCao4spWZPDuPcRCZxSTkH17ElFCar4n
tU6uhUUU6hkbHZMzvRZRDDf9w/IC6JxwglsnRC+wUzDZMQ0WuptemoZp03zU7qNn+6w6L+ZMr3UQ
Tm5fue+k6sAByNp1ahee1VghTGgPzVJ6aFxHmFC0vFQMDHxLfVo6jsByOKanNfM8kuV912kKc38J
kX21YcHI4PpiUOgeVGlFKH9921k3dTat+MeLwJJExbtr1kPYyOXzTDACgzUIl+mTZiIqHv/KBJTL
NoTsEbZjO6AKyy5ucqPIsO0flsumlnyWOY7s6Uh6gRyZSFeYFWXQd3Oci5n+dGhEQReC5NATq91N
ywxqJLvquUAwrVqUc+dH21VyxfzhhVGGPTSp6TFCzOaW6GsXbMFXwXDCV+TpDd3alaveX286gmTc
URAdzA7eaA0gzTJBsUe7RNCW98j4aQeATZaUJIZwXlUMYxF2Id6idbkhqSqSK0uHzs5orXrOMDZm
Mz8Wr6Ky+QAe6fI9P5JsEYs+vAhLjgI4adbwvq02tFwywUkglsdGuHoXOo7pGwX6h6LOvjs8XEkT
CBNXRDKECv69U16Uy7UqD4ccZrkVgDB991Qkv9SU01SPbMoe7DqkJrdBetc4KQh1AfvHR+5+VKG0
4/lbU83DSfJmReXgnNPr3zq+rkyfU6aW5WdaPOA1X3RKx6JdF1i7LAwTG4nW8biOdtPJph4kY53H
8aLwD/Kt3y04JV8YJ1Kq9E32ex17SavwgJxuleROTF/2Ae3c5xO1bNqGlEqnKpvtvj8tKJ5PJ2Gz
t01jmhNpsX5G3cf60VivC8XM9lEq5OPH4u2cbqUz8SclCFFSTgT/LVu9LbfNVfz8ns6/KrHNtXcy
zxKpPX3cG5Gl8zr/LpOt6BSVVvFV9fx6dXa6n+TuOTzfs0jubWyQid7P559tNo2z7yZy60bsvOve
wDHreN6khUJlc8Nkx1eVs6kRpyy68/cay5tpYaXnLq0saP72Ynpj1364EfsDa+vFlMrFjYXzlPkp
HNajJdHcebX+WSYvjIVpUFphO9yu17Vp5qgwzZwG+0K8fY09dJeJc6LpmQw2JRF1sW5ha4jVq5dK
qUkTi9/E8/p3WTxbN6Yr2sjF9DHeJM+N1VaFtepF0xwt5KnQOuSyYKtMZ5o6tuP7r0Ns3zxFAA/5
HqdDHnPJMNPaXg2A0nhEr8HuHNb0VhalmPCHQbTTFDnpNjE+rlTTySQFlqDGs8MjLff2GR9k9/3I
wNcLlm2fL8aj6zB727ajSzv/cjylIk9ywYN02Wm4luvSMdbKZsgzEnA6aprl+kbrdi4/s6/yw/DD
LdhMTG5yN21E9secczSaJParlouevEPvM5kQVjG98ecDCu6vR2kxXbBWGDRAxTDNF287IV0pcaiF
chRtO9dTthree7UziuZeXcV+93FV+AW/Mq3upyQ9B1bKcX7fX8o//znfwwz1pTB9mcoUSIsIxrBf
vBeyq3r6uulsY4VKLENS8KrekwC3jymnOXRCPsPmPD4lJHHmrl/xOCFbituuoAY6Hov7xb1z9yxf
Npyq9/fCOv8Znpm7LKBH9H06xuq7c73w3FWiiCQk9SrnL6bU7jbdTe5ZvHwuX6fhJmYUzn1R3p/B
OndxzWcAXCSE7PHsxZJsMfnbz8N0unXhIFnmdVwAca43BPZbartLY6NjpeSxdssmq7k0wCdvFvhV
K7Us3+/GsV3RgNlDdeVJCWtgc2unnzaqs4Tk7K28WJlw9krXo8118phm/fr51r2uYu3LJY/FKtST
iWhTi19Ea+dWvaWErcQ6NUudEmwpiUd7OU2DAc8LvEZiUUpnLJ3FZnY/ycc4ZU/daG9QxjV2VCks
69PtBg/upFtmr/davuBbp0+GTcQKtegejTKp6Pe0zZWeh+QgfxGVvc1Gw8sSFXg69/MnNIUhArvV
tpc2tKSwu3/lssLOkwuC8rVMzFvrEoIyj7Op5nB1fpR3StGVyA19cXpbvntszwckaGtySNLS5n7T
6YJrNonf8Oivt9uW4C09yORb63U1fyhTAkVmTT8by3U7kdUsP7tJtfJ0r7TYNQtnUNEq/cPrthDX
FvXwSPmXfLK+ODNKay+wvFTz6Xku21qP1oX6jiJtg9lOQzA35gP8HTI/kQJX8ZS7fN4uzbypTfl3
ASQrAGbuG6Ccmg4fi7lFHbt1mCrT0vWj+WPZiG2br1QzZ0yEyRQWo3/aP9+yD74+3c/9NfYFMmuj
prqHx/s+3vXWvlXs3phuqxnjqJ0GaOBXJfN3z5oflQ7+TQqJ/XZwTL0vFw50sNbtfbtpZAl70H77
Vf2WzJYK0BAJFyIeDyFKs5JLG2j0uisTazfBc8/ued04XmdL7KhjJFtZprqp0+du9W7LTSY7Avqz
ieYTmnFsJ5LVncCmfO8O3SrQgmeOjWdylEm2PeiZwvsz97kU4wX5SVcyiY/D2ayzlwZXpRqfESbY
886p72top6/lGymI7S0/uEeTrOlQ2+p5z+jXJvS8tNL7pp9/Ht5e/X1usoSixKWVgpqzn//RdF7L
jeNaFP0iVpFgxKuVJUuWnO0Xlu22mSNIMHz9XZyq+zDTNT3dshgAnLPPDkX1j5vOI0sD5unnvH5x
sMX2n280+OnRyZ545L2Nci3AaYxPuRbNVjjPU35Q7ZfX/yzHh9dRMGeMpBe3J4eKvWVKhDdLy/BI
v7XBXxShLj5R4mQ1JqX4z0J9PA1Ln5gwEB+PZfbq+OcWewIGVnTXwUHW/1IMpWIqHBz/cig1/BVa
qHLeafGnmYQyOeQhCLbsZYuGUsdHmfrHCH5ZRXymSjZzdOOdCMnzso5WdeLz4wEDiqcSyKm/FthF
pTsKgcTCmEI88CB4B3T05POFxFM4pJS9nMBHJqvN9Dmrfd4eelDp8Ze3MOu+SwikXvKbha/Ku+IE
YL2Uw68df2i1S8lJnnZ19JrG98nwwb+zCsnCdvhvPKIjh1PxwetfJUK2wDaXuyVwcXTXMPA413kl
F6oNOhnntFzhEL5xwxMD1uslmZ51dy7jS5o9JMO+9D/mirRePhoizIepfhv4TukAy6Oh0cTOleI3
mM8Kkse098J7U9Bx77TcFPXBtS9t+MiumQD4xg9DNS5+JYm8BDxqgn3CEw+MZTNzrOXiue4eG+zZ
G8LP8RnF5pT2+zZ616xlamxuuQheViG2SX0yh7UBlR+gwOHlSMS+it786hB7Z5m9pPVHbD/21Y8Q
tyyhM3Yzmm/HBCXKb7yoaKtRnKNLone1xbWFPhjNR85gt9qnXsAn33nV/Zh9OfZzKLqdFNgYxN2+
DVjwhfe8FFmFNcNOgZ3c+W9Nn/10bI/W1+Qcyu5T1o95A6vp5OAt0nC4b9jn5nSXtG/CfmGxsAEB
oNnzliXM/sfgm2tjA7Cqj2UX9Oub8E4lECEsKxj6zZqd0Jx3qB2W29deCI6avpw/+Opoe2i+UJZ0
6cV1rmIol42lLbf+yUAvkH0l8G+lIVeFKPAkZmoYEetjvmt7a/CdxFMn7rHQRSTNnpFHxGA5hJBh
L+ActHcPMaFsznTFHO7hvKfGcdJrC+IICAGqkpItfOjzq0ak2kRYjgy7arChq9vM1Vkx/SF57ems
4/rDm1+s1DtO8jdmjxlh8pmDcyqa5JS7+cs4RFhjUuShDlt2NjE8c8SUg16nMBeXf3oLmXXpmx9m
WXzKIP+X9WSjTOF8X9cm8BtGxol17sqBIzJtr2Vr49tU55fIiKhR4/cxyNm5M+QWvfbPBvtv4pWb
MqGLgv/thdO3SNBEauT70AR8QPpWftrUZx6aSjFo/C083h6EyKGL9rhftxyTWfjnAkqM4brqO5Cc
lMC91n0fciAdUgPknNFjusaqVuVMadrj9YPdQZY9T2VzNG391TXBrmhZpgJWHUTz1iWL2xjvDIml
2PjPynB6n5GRxNiv6N+mvy5VoysoX0eL4RHDqdDjLOOIMOjfpuAucT9tzm3emMgK0cZohFrWo6ZK
drmOvB/WFZXkjKFCwBvfS8C8AHVZDIgLUNF2Gzkn93LUl4Doog4f2enez36NlIrJg+veDOiS6FYa
e9P4HHh0bY7m13pDWT0HZ5/712DehTM4N0YZ8Mw9WDRzxniDn2eW1s618o+K19oernig2d7MJWIy
WBSALGliYIrQIT1HsIeqm8zLrnhVDIuDoACYvpQzLOHot+tePFC1+r1HBZVXH8s1mSeH6R3Dr1o7
dwOj0LS/lAnSp4rzoiKkIvWXBbLchsT/SQDGhwGuhsZ8lLVQgbdZyT8Ko41lYqFuIbwL88uycIxk
eAiMV4ncpG3iYwSHOHOwGS74mQbaZniNSlKURuyKT03+yLO+488nnGmF2Wwsf7wTBpUqURI8PD0C
Wtc7M2Ib/de4Ji/nfNLNc8O3thRAQHKTOmUsjjoLtk/OzhfaxygF/ePeGtWb7qOD4SeU0M19ihSn
XnQlDEN7NEdwnVjxBwGWXEkmf/7iskLUSVwd8qi9ODHTC1OxT8WkW8XZaWL7WUqTZGKIrWkla8xd
C3mJs3Ff6mMIWLb0NKPF2Zyley+eV32ycJT4NiiUioZgdsujMuU+210Dd9m4FbnxqaMQvzz8CNhi
3XF8aoT4s6kX/Zx5X1Svl5/TQCtu2DD1S42Z0dikW7a8rnkvzJsMExJEFOwvJr3CWMUGzYtnbuMJ
gCOtHJjsxpueKASGuT55YXAs7XqPUb2q8sdQiRe3ZposC4Af8ZSx0S5LKiphQaMbM7nJHOhtBrPK
YxY/BhQRXfgyyhFkQmBndbMr+KFltPc6dZ4IaqJkxpYCD7jYJobJvLf7BuAOiNpKsImT6IcDdI2m
/6GNGPx3ZieI6rvKyd+KWTzUMNlD1qJj2ucoYXKYCF7rqAALCW1s8lzzuz1P8Wct8AYuCE4pHs2E
wZjPhKbCXoWbbMcee0IJQ6SVWxUF7Gr1yhfrmXmWxxcJ+87jNXG+tCQPNdMXv4XlYGOh37HISG8E
N+hCbAhVuy6FvzO5qI7GRXaFvEMqlVTdBUm+rieYlmCmIvTwnERpkw7PJsWLG+oHrdIITmOJJZVD
VlGUfsu0gTQUtxthTK/2SL9ku8aTNFm4Q4wzEa4qi8JlfjHcem+yBEpyOeiJEhi9NUBA7mCb5IIp
SWTSWDmAT8DFaLJ1Fa0kggQaACIEWK2oIzNcdFo88IPxZS4ZNmTCOomxPrds4NojNq2dV595HD/E
XG3wu3SPQ8A6rtS2ZILUde8lLxInpzNHOyt6raqAKp0ZOvoyTWWc+e/SGbcdiHa4MOLDJ74p2wiK
AUqPHNvBrvwb0WkmfrMbaoaywXicVJ5hLKOfix4pFY9WsJ6sKaBOVABWC8jS+xl9oVL/am9CRzBC
AOIw2QFutmGEvVoVvEhB797bgqanQ4IzFVgkBN+zDA4RvAuvRf0w3HID1KZARg8AUcYkpiXiXyBw
pt4Nw6vT7BzNwZla57iSX74NDacwqVupHXSOj4Q4uS4Y9ei/jTFd64TZO9EHgGjhQOgYogMdMpID
bLFCzGocm3dnM1T4XwzmN93ahBbJacq3tln1BGZ7+H8dgtQ+WbG6hfzgQRW3jP0GAOZRFg4BERic
De8WadQhX9tI8ZA1aJIkxyK5aQ2/N8w/eQYHr4SOASmoAB/0pu8kgR5R9xt2Yq7TYNVaCa9Ny+tr
qZcWYIEqvveL7eDOx3gMsLXDyIcBsTPb74lPG1VfbHkxpoesekiqh3C61OZZpPd9dzQYnbpbU1xD
yII+ajNOy16MZ51jRlgP+9CDgVbDdv0LcjhzHVUTiRr9/NP7hEcjSInrte8Tic72zpE4qacMPQGF
6oKNJS67LMdRhHaPyERRHEP1ipHgGBwK3dJHzPjGB1vLuNmxsek7yoj5ZnEqcQhYiXUULkp6ZK8c
1+xNdtg+t3b4lNbhTmkJNTJ97zvabF6SsS9YHCTadgoBwmEg3rCm15oTY+MbpIv9lepIL+1qMj9O
YX+IbhZ2G/MDwpv8DxQIx6e9MV5KFa2GnMPSSXYWPUJaEWvls4RDFwyZ3D1mwh5FkCx61NvX2HoF
kozn+ZC4GDxlJGORkYGukKS+Orh1VrhqRLntuZehNe1yoJ6EWkGkCNDsWy+G+4nS33L/TSGRLgQ0
dNmn2b3MzrIPnUbmdmpimqHzs89pqxPn0ausg8uR0euLldyyEYqvOI0hQxOXjmb8NO1dzd7BURqK
5w7rViMtoZRxUDlQyzmozEBsqUedCUK4RRveHFr+pndkd9Cs8naAOXFNQ3IXQLWWc9ojY6tIryyO
IfbRLDBa8f370lS7IcZuRBmPrYDuhrwmb8RT/BEAdXdNsoPEe5/MS0FJIyQzBZ7knScW9/IYErQy
HgKcx5bObPnMOuvXLhmOGs1Uj22S3Zln3O4yhyE+lYrRF/sKwKywDZIaCltdpQUxG4CpocbQGdcn
6p2asrVNgwY1trIwkqADUFn6k7rwhW9duB6pYqlm7ZQY3bJ96Dr0QK+2Gp7TigGxCsl/iFCptOVz
aZnIkAdxkpGxGZ32CMpuG/GvFcyPtSe3VR+8Zqo7zqNeTYb3W/jdc5oIkj6wUBL1za/V3rHdYxwv
eF0nypWlHlQ3wyjDAyCewfqn0vlADq862Z7tvvvt8tdIrAqNmjbfG01yJ6d+TdEoSJQZnPtCAqm6
b3H7afZ/eQcVisJ7QD2YQqtevqUgyWZ2jPMC26nBf0yA2AUXTRpS6Exb9MbhwFbPqlwq+87wTq7Z
bgJOErNnrJWdg0HcYUdnNoRhdXjt0MtLPPv6ecJV+23K3uaCklH9Zj50cMkJMD10uXnUpl7n08nj
hbLMS5Aka37pPRjqvkfRd2zHcfPfiZhoZMOrQMOnEoqt9ee/shkq+fLMW4cg+bFepcJdL61ZM+Cb
NKLHt49ZH96PNlt3ihPHWGLLH6OLaft9W1k/qLdsAymiLuEx55eQOQwkDp1xNiK1w/pDE2SK3uk/
uISvaBvN1p64KjM9Bss0h5Fz0FBWu9VxqTIEZVDpxBtL76k9lgabW7LsJm0Iqxl9VWyN+xQBbUFM
NxBM57cAI5sYb5J0/I6F+JrT/FCYnzIiRFIFe3qBTezm/5Z+JfMj3oP26C0FkjmZ77UjEqxmQaDC
+GD3tLgeSLJT/VjteBQV6wU0JRpApCNm4AYnMGtsa8vvLHTuAKuMPn2sNRLaxNrpYBeqxwlB42Ra
D+jbIII+OD7yTrBH4dcvde7eLxWPh0Ffb4UAPhL/QSRyaThdLa+5aseirbb/O+1N/W36rwaJsa2t
95WW904B2z6HxMozbcD4A0y/+oHZjRM9igSeC4XZjH+3ozjKeHqVo3ep/xdwshl++5AN4Tp6dOhg
lMpu385v/tEW2acyfDjKuv+2tfGWe9mIEZmBa0Pa3DWAqzIrGVXX8fNkIQeNjBkyYDIh5WzcW5cO
1YZOObyra4ZCI8atrAQ1WECg7FRp9ZEr91IJ+V2MuPb4IcQM03CRUbr9IQ7LZk1NW0QLXeCWNCgX
o2BjK2Pld2BNEfIsSCjswFUNuxPgc0buVFfITTiMHJqXlInl/CP8l4YyjjZ3HQzqlHjiMR1Qv3sG
ljrY6jrOuW34dipEP8yTSueKPPuxeVYm48jYOPXOlzs+85It98p9M8ycmcj0PvTTXprtTSXzd1W3
q9ajTShzqj3gtYCM0G7ThiiwCV6fsIJXP03652TFbuJVLWmLY1+T6U70ZZjvlq0yti4pXIwFlMo5
16yy3EnPWeWZf3Nj9Vsp58mmDQ8QBolE/LUOM/g52VeNCRe9j/dtG8H1Gg2UIsgwsow3X2QnVTCC
sP1y4w7vRQYhypXzqxDzT2mrmC3ZPBmGyO4qO0ZQDhHYSl46UkfVJZEUMEFLjEr5Fs1ZtjJSDxZM
QtqyS0y0WCcDyR+pvs+Y5iQiflaxdeitCu+eiAR35CaG9y8z03SRSZWTwO4455uaKtjKKdkJO3+e
4+HFDat02xfpk+15T2Ec3VvVdIm1QlrVQtWtrJToJMwIVPvp+WmzrnMM1AS4oJMUazUMWzcmOHxw
048qOc/ax7dbm0+NZTerzq8XX2y78Le1JqOoHNg/XMUsvMUDarzOGvMPkFY7UfvIIMOFOaHuwe+z
uDk2Q+yt2rEmuGIK9m3xaZlBvfcg6CgCr8Yak2iGcSu7ndsj8voI1N+KjEPYo2ap45MbxU+mUd93
0QwxIuYEbfJpOyU2zAFCjrq07LfMFw6t9NpdneirLu3gbtLypkuS1nKFeqBBX6LGktoNEGfU5Smy
ZvNJOt2ncqdTIrvHyA6GLUXUg1N292FqzGtiY6PS+BWG8Ty/p8EhYEbGL2V3tBiNIdE3nqbsyO+Y
//83/1nRn/BbdXfMg8PyH7gEyDKFG++wSt0IPrjE01ccrcJ1j66lxZMf5gD4dX+p0mVIqmnX2+5n
LOi8zBKqsJEQx5kWfYhrbXVvuqcsZV4c1ZRVdutSOQN/OLX3SBXnrAr0dt68i3S1m1XjESPkjncj
yizhfIUCSm+fviMRSrBqy8sXAx5sDAQY7EuL4FrS7KrRXA81P6oYDgNzRxf6SWVChwzwdkho7Mdp
G+T52Q1xtJjcbTZM0512Q2fV1tDUBnntoe81BRbDHouiHN7iNMNSJ0QiGQMjJZSTpWmcI1s8DyFO
BXZT/rGxb32bTl42kL0UjUmVfdHm9Jn3aETyUoucH+4+F/X0HIzVuLYCJBWNwJAgoe+sfocWyNCM
nX3gyfOgsA6pQ+XQoyIThbLIJv3gE0rIZwggZFrYwqyP9Ywb82Dmh9oNr5MwD1ZNPVSPzaVyZoW1
bgwV1Vs5Cb1oxQhx2Uhs/VrngvGTg/c07YrKzF+dmxtZUE32GTt3TWU4NR+DMX7ksvkxbMy7Znym
S+rySvH5qvr0KnVOmqlCblf9G7pkU80YV0hImwb6ZpcTNs3ZhGbGU6Er1l4QXJ2m+MxzaILq3ZDW
ZU5xLxxhhtXM5fu6u5dm+Rw7GX6cai0xzqq50B5ea1EcDAFf3satzYO/m9SSwRqhA7m/d7LEXXtp
fVW1Pnmed2+M1qqEytFZWydRp0lzxLRpgDdjywQjfheV+WtOn1ONvGNg7mzofZOwcMOR+sPeOiM9
E19g1Q3VsQgUxAHjRZbhKfcZzIdYdpTIqgpxMO1626tq1wb9rRoykHP95NdtdsDv2ObRji31mzsS
zjZwj11mt16dfXVz8lYYnFF9jE9YVN9mO3oalm1AJ+rLKTmPDO8+rF/T2QZ4jM6ht7ToQBC8GtVH
6X+7ZXp1BhyUuStaWt/hDHY+Uj+bcik+/Y3S+WOtdHAnzInZZH5RCXKbAJxdywfPGKO7oe2fLUaC
STY9Jh6WHP05aL1dEZpbR6PM9XLEqolFq2M5V15vvyb8d8pwzEvBgNJbPHvfZkBsoLXz08+07Sjk
SoYGZogSxm6MBwPXyibubrzncHXjYgeafeCtcBTon2PTFlfpo64KoMWIJE964mKxTPSN7zETW3cY
ng32ZekGmyJANcRijCz543HVoVm99LI66KQxV9ICgE9MzLCm8toPLOpo+uhz52e5P5xKlwLyQZYO
1GHNT1f1ANEFPNpg3jVRfWV2fZ+X+O9Y5WM84eIXmzv8D4He/eRmIqFSxX1nhydPNrs2wSuuDkNE
aMT6dnSAUS6AMbgDQV3cm1jJKkmeZFbfbGwhy6I6ZjPzC1/d0tr5C2GhiQy/cpW7t8KE6iPcxKas
Cu8de3p2cXu1wKcgpNWh+RwkY7ars0/RhnRuuQXTgkCeyYeD0RsPgd8fgiyhCG3RprFsi5Y3fPm7
aTscAtt6wPlxdKv3rmm/5wGBjUwZJXTxeMp4NQOp8fEL3lUg920tIEEk9rsKjWeVQeRijylTrDKD
6KEF48jMel3HchM28hZVw6ct5bPv4CsROcFVzDjTGBa7XvoShfNleZOdlvmgZdyFo4fZN7tEni4I
m8TQdtzrorPuxjH4zfoajkrt8gKyP7ubPkgenNq/VHn0EhuU/P203NwStmdZfYy5/5034zHh4QY9
D7Qe/gLvZAeI/3PT25ROcTZgH0ZujHCXbixwtq7zLWO6FvfbCCq0lzFiMhE8pf6ymYHPGV63irgb
VeuKVZNNHzKHdVtAKQccfMRUhjnBMipKPzjTjpaFBb+k14WlVJFpPZ+TVj70YYXt2iYQ1W3ooP+5
A31KXT8lunvxR4Hxl7aPnSSxgATsxACoDJtmXGltgxECxnu4lPj6k6AN3SCYxj0/+PNt/HdA7X1J
2w/rRFkAI0bDNCRoSQMw7UviLS9gRtJuCQQtFNlUzr1FKakTic1eLl8cqNcUtJu55CQwZsifLLjc
bD545HpVJdkrcMlnb5uH1oElbzlb4S7kAf2QRYBO0XgyfP1aTBQK7EGeqO/BMl24YqZIHgKZvU2R
hulF0ptvnMeOIy5y9D4uI/xfJnHNOKuS1NpMoSTsYMCvpLXwXoVELxyHlI4Mh5nms3CbtyFpru0E
7ycyGswvscDjqCrvaq/cDf6wLWUIM9Lb0PfirESj2eYV/cwmynBGqeAwW6zZMeZAGv8aNtAy/mmE
fHKb6Ut2FqQN65msbaiC9q4ImkUIC/g/GSOmSIX/ZksAwjJLfvVkPojeItcQyyK9CYVivUX01xzc
7NBwp/VUPdcMEMJeoKLvJqJfx4OCphaUOMopx73CUxTMWOY+e8jwk84yulgy+gRzMLNntkuUAUOh
x8yC+dvhe6iTs9N461EbIUVR8NiMMxLpbJWNKFtU6YD7yd+6ZeA3QzjBr1gF7tccd1AdXdQGES3o
wEON4VMNMv4csH6qJxwVK5+pQsLonXSfoOtfwdFK5sNPWcSATUbiy1EOnEgkck18EYwr78pCCJzy
N7499TsN/y9jRKqn+RpFMMr/++JmfZFVA0wHr5DUpbRAeDyRrO15e23+wjuZMgaahoCZ0SB+sVRC
mAdVV8L60k2zNirrrVXB/azMnVFA02ydtZWoXWdnO6NOyQtxx/3kiVUtxLtW/pM7tzRfLlUkbVtU
vtuGBWGUiZ6a7V0nxcGWj0PMRF+sozF58lJ5C0N4pB1fYMDPQGb4mOdYYznir+w+BqwOmO3sU4yi
OJAoqIdDG6d/7lx8JKaDgzu6dfffbFjbwp6+ZRs8VkP/QxewslB05BHLKPYAl5rgabT665TBcA6L
/rfiERZGvrOl+BelzEoqJKCQFH8qOb7GEpfHOtznKSjuIu2cqbyzJMdNRR+byVznlkejah1kE2/a
HqySzgeSVfo9m3hiqvu89Y+V8LD/mH+YaryEDWVErqD7mTHkKwjdXYsWg+hQeruVyBheFXXwN3aY
wPD60UivaRfvde9+yIwlEdqIz0+eoNypsIeg8JxN6mK6anKUxcbIFvQ4rPYjXLl+wVLSpygEXekS
3hwHBI42tPsI7LOO87Xw3FXhER1E5hhnPU4jDTtgAvYwU+gs3NDgt6eHTgndsJgw9vFlMKqDrEJ8
4mCiWfoDPg9smj5gtGUcw1uU8rADRImi4qKYn9d4MdoLnButOpwdcdlbPtAHhuvZGO0cnyG4+Z1u
CL74gscUlf+Ybu3SDlSX/1FVuLOKEoQYKKX4bYJolTVkweCTlkJGp5gNLbxpscE1bqk1r61UrWee
E9NB/GrJkYd+YPsODrJkdc/Wam7fnXRf92J3YmXhTZAgwsffMEXbB6hqTRnoWb8Z+vQgxR+m8DZz
2L574QdGA3+eS5Fs2MGAV7bVPVKVXLxInaJyOTl6zJ3gT1IlTAUF+3ttooivflTwllntCjrbwwRZ
1UBE2TJHT2FjKuatRvGRBw9yvNK632X8RUpUcEXnLnqzgfcNDO1TsYzKx21RJHdVw0Tk3ouADLl6
pf7mlNPxN2q/O4lkANGm6gRJa4gASFm3+GOcpV7128boJCEZJpSIDWdyCP623HYBRws8Z81xOwDL
JUteMh+0PJWe2ryEC19peHHolip+fMPhUyP+NOAQzrNxBjqP5vPgvscBc5eSkQJmED0u27XoNkE6
MMg2V3YmDsuToWhAzRM7aKe634ivmSFDLgu1ri0FCInIm5ZvKtQThWCYUWTKtn+Ki3E/JERycbCA
GAe9vUmf7UhusHoGcZBKPeTuvK0UMR3Lm5sm2MPA3mEmEboMJ6a53CevPJn1WE9YAvYjJhWIj5YV
2/Ttk1jGFW4R8gA9CtFuwDMXsWJPPJQHoaw2mJ7q7K2jRcMwo0L3Sv5SWdpoHAVh6aIonwrF1AcT
Lxm/AAgfDMffNfyhyjee2yY9jxYX273aSX+MZkzo6vC9Ls2Ti4DDdzD9sCfUnHRGvg+/qu7M1zZ+
zKP8yGT9EmL57km9C6PhswmyvcGD9ZT8Hl396Fr9Lp2p47JCbyz1UeLp1MXtwaFjaCvnD0hzV5S7
cIiO1KNRAxZnmA4rLrPeSuEeetd8ipaubIyeAprEAeuNyQeIYfE38bxtMuq3agTXhD8F9eTWIg0g
r4mtdRiDNytbuHH9l1jy/jDvdKzq1TGy4W7Z0i1G0p0geoqscHM3S+e+KwW6wdnELwctdk+hhMtV
nV7Hlmw7W6BfDFE82PKYZ9lJVATU+IAIssh/yGOA6sw+PpXnRPNWF4jzlzCn8nkovcflQ2ab+1hS
aOOpM/B9liPPpGyXNmFsZc8UAdCElFnU5xmep5MZX7KmO3rjTKGGNYph2qsaWyhX5N9hn+xzsIGq
KgkdMuWhVzBN4hqeE0qCFlKpHybJf5cycccWyoLjXZuxPvZkQNWOivb6XcYMpZc7RbXz05Tt0xAi
xeYbTA7q+jL9wH8t9plEhZBjIjzrCgu9cmQ+KX9+6upbMOPjLmf8cRRbS2YU20BPJ7bacOEaAk7u
R0u/OIIdisdQ9cnJbpptHcCWjlsDOg7Ho9Fb93NePRTC3YbYKhZAFIFU6DhaSOhus8EMrPI7sVtw
0trUV4M7EHgKttRAl5cMOxVzHvoOEzo8Sv350nQDj8jF/43KtvCrS17kT7jcijb9Vk2ysZAXhkn7
3mHrbXX4hRd2eDGA1OeYmN7Mz8xd5bgrqsg2KAktr2ka3bR9HRnp1dFurOYDEBopenPzASxzthS7
0CAeLDqWpaQvfeZlvOVxbX6w45vEathQaMp5vlOu/dZY1W0CRJDlRzSSkhRia570X3EortWIzCtn
oBUGxT1CMZW9RtUpzUnCTfKLiAG5kYaC0j7DQXqt7V9/6I/2oK1VnEHlBlXOi+lSQTUW7CeqB/GK
gu654KeFAh1rwTvT9Pj1yR6n2xTjxs79TebinmkT+Fbh7nxN959P1uo9lcXboHA3tTr/QcchSqmn
tss/RBxjyGmxv+qXFt3qMHUvfa/pkYiJX9bDok2R2F2R7JPl9ckv1Fcy4F1hms9qQMZogesFtEFN
1GiY8nrNA85l++xqKr++CDAko993BB5RcXv1UhZJN5vlqgA+8PF+NBj/r3o7wnjH0mB18CnrjAc3
aV6DeGjOOd33nNDHDO4mAcz3dP3VlssUSAMRVkn9shjtQIkHJnDOCaP3eXb3A9bPsusZQM6oc7SX
f095fE1jH3sTCPjsqebvwsNwjrmh4RVGnDMqYuRCn9c6DLREPr0KqPOd/xKLipCdDMtALEmFlj9u
Br1QzfWbnNjYm/kgag6OwhUfZd6hJJ9BNENjwluIkgDfy6B7MDlpqjRmjIk+AHQysqJjvXDFO6zo
UvsmS4SIJXYsffFgGuGlM/ERQ52Ei2TMGV0M+AEm+TFsi1Oua+8uID5wbMtN5rO0C8hDNAH5KiDA
rTcZhTkJI/F3qZl7zAkq8rFE5tTCO5f5cMiUPqT2P1HP4MMzsmZXIxyyus2QBRxLkQAx8tRZwaUP
2PaTsaSSwEwwd2nQ+iD4qGrIYiwjpkL71qBQmLJao/GVf7nEpr+reWouSU0T/lAjvrWcM1mAXVdn
7ptAfknl7l3IjqCGpInLF2awOClN9pXX/m9o6iUhhqMxaXD7sS30ad7IM0CUVhYP+QRNTqIwDCRh
UNbjUkOWZbDv7ABikNi5rkNp5eABEvqXroUkmAXFk2kPzjJN/MsiGAQ+EkYKsSRP4EtlL3qrVVjB
319gwXbfdTWx3kASd5OE2YZfqtt8StiXHlPEyYjeKys+67750OZrKrS98j35588jqiBYJsG4CWIs
6eJ4YlrhXFtjF1rhubUbDI+poOvlYWY3xHlRpS60drwBWH+GPdIqVX3n4WfvLMkXWrxCpntsa5+f
WS0pY+ojFs0tTcodxi923b/H1qImCyg0LfivpQmm0bFaS465REJrrbBr4nQa8+Cx9dASBvZzpKcd
Iduyc86Tp/9GAXA9Yxq2bOmWvrUcykUe4RBm7nqq6tGXpPdGUNfgEPj9OqF1D/30VUzY7gja4T5W
J1ljDz2rw2RuRvInYt6luOz/nFyRgIaKonCOEedUhyq4oofKxvjsZBabCVW2l/zTNDMzPFnVe4eY
atpv08cGfA3EiZgxq1xLasn0oEV4LeNxnzszsyz51zHL6mD8WlSbntmjngDliJvmwzHSddYCgfsN
BX+RnR0FCdFs2goTeecBVIXVYSjMk8Gg5npaadd9Czrn3wTZYrKxhHQhDnBmIwnZc9beKqgv/+Po
PJYbx7Ig+kWIgDdbEobeU5S0QUglCd57fH0f9GYmeqa6SkUC712TeVIJwGgZ5ikTZDuf8mdjSbfO
nP8VjfDUYYviwWiU9DPy52OV8/yClBbo9hOTtNvStJfPYvnvXpgOZtEj3SP91vgaMhg9vLIZHkEj
1e8h2Avf8H+1SYf4n16WdSnqqLc+gWMnRK6e/+M2c7KwtYUcK+W/uKh3vgKknilr3gb3cX4PQft2
Ixk3OIsCyGtV/kgQGuo+a0Elg1bUDM7IlVuiqxTawGPYDVqlIg8J5SCC3LxLzz1t61TDYIgUT4+1
d0lqmGil9tADyjT9em8AY+mnfB1xAUhN8B1QuOaEijf6hywbsP3KfVIBuUveYwGQTWB4kto77FRZ
Ko0bVVdJF4WNEoUMY81NITT7bKr/Mt7NyDTtKVecTEiOU6Jf0QnfFG32Upx8Appxk2poxPrd0N6W
vcgIdSSkxlS5RnTYnGJ3qXqLJWF2znml8zpz0W9CNDKE02Tc9TCl58tMPAZ4r3N/g9dRt9QlpIdx
D/t8V5qkh/5UreTXTFD457xtokjSIH9BPk1xRj1vGvl9aKnjOtzP0ispleeYJkiqJeky9Qhn5DPL
ja1kqgdDVWYkSKOjqsUxFHZpwdJfVWV0spzYIhcmgmenRJQYic8k9d97ExFqkhAvDHIgyUqXVcyq
UoQT62pXEnFm+vmXNRaPUSBEaPYfSKG3vY9RMglfTWaSSlZ+IGS+mCaGFlxVGCWN1tirCjQZbM1+
V+56hd1vp3XnqieA2ofN3fcLYwRdbmGQgYfCSiCrirspxk/fSd2/lsAuiNpNxUhMYp4PrJtH97cc
unuSlG6oo/yMwIOLft3ZJquXJCQTycI8SQc8JNgJ5PkyjrrD9i1A7WjYWsby0hCP/tDfB/5qrdW5
cln8+JniiAxVuZFMWPHRKIMRgRNZsb0uuJ2XN74q1e8QcUgCEUNUo/tQqd9ahZ7NH5aU0mmkU6xp
Lo2GWZfQRC/DhBVGQTXyWrVcSQFFJmbKY8GJKWbNUcJtOc7tGtFYkHsFusE6OqQc5FYV39TAuuph
+SuV6kq2issCp5vbz0CnYBkmun7SyxIBt6oVMG3v08ZjmfsSxxFHAnYfxO9kX/IW7ISms9CJm3v+
YW1Viye7sZ5lQVlFt+pHCRMZBD0BxQ+LCd+dFMUz69IdK99rU3krm+O2aGAW0uxpbbud8gBldF6w
8ZZXM1XpbMmbTvDdQBJ2hknKsxJzqRM5/ecbgz1bvFz8ttIIbHPQWfzoNAR9qW0n625ei/S+VOXc
O3C7Ynmbq8q5NmQCPRiqKOq/YLCQPlWcRu1htJJDPeGYRnib1X8CJ8vMeN7oTPSD49bAULPozQp/
M4lfP8eoCG+KMlGcNMFfAzeuwiDT4jQXbj71LetVXEhJciln7S/1612NEZCRMlvwgVotJLC1wmDH
uz+KRAyaJUkXcXtUJesyDW+K0dwKFgYFnuzGGrj6MxhGEfVGPo5YEzrFWyazvfEZ1eap5ty1UmUj
IdZc47CLDGM9VgqAyPhrytEfccj2aNSLJoGpK1peLUPP6WYHEaozM1pDLsacdJkuplLxMBK4+YZx
4Uk7oHw+zFW6FA370Rg9lcMrC+Flm9JxHBB41U3J5fMXMC4Arryc0joK8pbZq5/k65bWPhGogWfK
BooCIfzBU9Yh5SCtQOJ8gNMeVtoNeBPusy7D/sbQO6HSiKxsy7AaXT1PVISOwngzSyR6KfkW/aOJ
VVdl12sZ20SdQWP6D0FWvtQa441Q2H7auCokLj0P13kevIvSUwniN9Xq/kkBsC7jR1dzqBP6XNuz
6b8FDSFUkpV7lWLSgLDtSDV877nIsJa52rYoGYB08X5IGY5E+p6zdz3Rorh9MTe2hr+4i3KIF2ax
K0x+hyKHPCqKiFIZW1XtzEFlyPSNoY0D3595UQJh30jMt3UT410z/HT1bJH8J76mOvsLdXLEZuG9
jXJG43PGc0YSUlOPtoKmhzMpEnBW6l9N8EF+YBQuBOCVKenvFbnYmghqqtNaIMsh6h6l3Bph/EaS
jd9ixG11RlMMS+qBfLwEY0kxqignWJREc3QcxObuq3Fg9xBTTKJ8Snx+hjQzl410Hg4NBLOBzyhq
AQJpHSzAglGy4gt3VruO3sAfNsgba2rGR+O4WA6+dFO6BIm0EoL+c/aTdRnVa3xSU6eTtKBfBwvR
lckNKWC9tfPKciZ8oHmfPARF+OCqdOZkyGwkLCxp9faaJbqMq3VnGPW1CMGlRRAFdeVL4vIcLXVY
+dF5xIqy7PvcMIFT05ieJrEBL0TispBBC+HA2r4HHpBmADOLFqaBslLr/LMK/IulGHipv+niuKuC
y1Ihlq35XfcfpdaBgSczJlOROS3aOigEuEsL8uYAQeftevRHNtqEDP2TE0iWBTqC3uUFgDRJV2T5
xN9YIdybiGpcac+a5Cba50Sj2wCToMdftcWXhUlFtfCvWIDTcCp8884xBZ9MV51YgBXtui5Y2Kqv
HkcrX1BhPapmxKF8mrTAZWbCv6QXrZMC48rVF59aE8KRY5he9hs43oMBGr6H1b+X4os+HhhwrsyB
W0j8ZvNMkJWfzW6D+Dkzdm206XAXDlxbKp4FdYVzUV3YRJdO2UQj1wJLLuHfJH2VUAdY0HKvi7c0
YVqERgvznnaMfJJJXmGwoUqeOHYhhCBxpf/jlDIgcA30WP4HpS1RTiJGZl7p8cFHNiwwno30WwTO
cG8TyrU16zbhY0FuW1cDFYW5b84ZXZ150LkTdbTLX3nvmBFWxA8p/zKIxzMe8VMIN3myZy7fkruC
LN0Gj+R/QtsFrarBlmVoP7i4VoCNEYChYl3BdJS43auHPgaahweXgJuQkGG3fBc1b07pyVdizMjJ
cAzxF7WT3F3kBcWGZ+FH6vmTilvBQMbMgV3Y2qU0DnxXIn/50L8Bs6CFC2pP0C/C6I0SGxHAdnBd
hg9qAOsHiYVMMSYau0Y7wkXXmonZxUGZSyKssrUGQJ750lU2YDSvFRIFYmwIq/jRtri0OPkFJ213
4DkMzOtMC8NDQQKHYPfPeNhW2aFOAocnpAQwP9DQ/nbAgMx3ejjOF+ERQfLn5EEMqt05cruJBMgT
DIcw7VyJCvEbglIjYnPCO4LSk1HVLtUu9a8R700CZqvDqCJ/xJP6RdeaKve448EHWr6pn4W8yX3+
eAdakQAKzA0BMUItIck6Bk2Hqg8Kf4lWpXfaZSBokq5y3yn8eqiB1ge0WTO6DnzqyKe/s3txtn4F
fG1PP0O75E7fPGiBSU/oyN0big+ooKQZdOomI50mZeK71yDxTC7igPzavRAKIyxO3ruHWp4XykT5
w9eZ1ffUdNidL78ZiZfdVU+OYulB3cXyVNcHYjKg9PPnMKWSZQqFVzPfwuFcjW9dd1G6s56gLwRd
LiCBwy5+HbVXJrM9KA51uJv4llm5qEh+XeQuzTdmt1irVnP4W0xveEpF+WZ+Z/LTSDD8O5H5L9Vt
/UTS83SFVDXl23488gB01S47T99tdzSwkKjoxigTKL1W1YXJLAYULqAA/DVgwB9cwJSNDAWmxuVc
HaBqNKQerCVjY157KUBDxsKLYR1AQNAsvkHuBMPkZwKLF0mGv0e7jT89NtaNAD9kzZvHrCdsd3Br
dP8iFFeY5gMGXewgRnYLTLxXp5DYhYixt7pN8xuvwVzhN+BNF7Wzzyk3lk9Jv8jjb83yeuCypMbF
5CKuEsSxkLuPhulQvHTMePflJ1JEdhMeTytaQoYiHT6VL3lyxM94YNu6RyWi5S4blPxn3oJ6ImcN
b0Ru95gAyUVCqzMrDnQgoh40/6ZgNttxbGFvkJI9rt0yOtlhglJim8dszGQ+ypeUHZDUacUT7qVv
g+VSR4f8hliTXWxePCgNm0JL5q5DdcswLLYngf7xOmL9junYNqxd+chJLOGiJDqP57uNvIreuD4C
lkApHYdexXKvZeKwhI8huFOvZbe1Rk8sWCF44YCNnRHfFRxOnzjksIDg/8k27aXlQfzuG55lgIP5
ujJtbKzCnZgWGIBULNbXMne+MQ8BqIAwLz0x/ffLHTsxTgt+sMQ4ZsWm4BEBm1wRKftvqgmDYASN
eDj7Qe+/Hsp1CtBuSuYNhEpSHwEYyAhm218xPPP/w8rxIaaQyt56IoNyStOZnwv421yjnwPbxduf
rJhht1cNeFZ1JGe8eA2ax/0UMbvme43wOTj4wFBiLHH21dLhIBTBTT3dVFQjnVe8kZijXiaLpCfb
wlak0yPHFrS+snwWMRbzl4RYYhe094AQb7B56MkIoyh+JTTAsJy4jccLX7sJHN4e9jFsHcmxVGgj
+/kXDF5U7riICMlkJElmJvg/XT0L4T+fw7wEviCLDvtCWGx8i9ggsSljGdCQquJVXxFFOfY2bhhy
NT1hOycLcRICFiR8CNyoRnQvfMz+LhZ2FTGnFdqNv2a68Vfho4/4VYpiI6ScUzhXP/SY4wPrJ+6o
4Usm/iLdteohban9eyC/pPS5w63XHPDKC8HSkl7kjmB3bCaKmB31bPXGN8ttgQMay22NCbJxMfZo
b8HwZDyA9AAFzDjs8hwLJS4kMsPscMswCZyjgvxW4RTgywzBIZstuh6CDcUncS48KcbH/Y9ArgZ2
EVeLy2HHPpAPsXOV4JbqG1afpHZExY5xdFut6HlP6rtIASM/0aZ5o7YtfyLeWfam5L2ztTL44FbQ
iSBgmOEZ5J4RtsT4ePMZ9Lx2ZvDYSzYiF745rhhEsCiNZjz5fUcYTMfwZkkBIwmbG2cqN7xd8NTN
6xw6FngT3ykgpTpTfhKxx9kxbpgtgRj82ozEvSXfzAZ1RbjbLo42AVZcCmBndq33OHLQUpP59Y+0
G6ZlLcEj0PgSe3pxhCTWhVDyeT6xIIwcQiDEL90LBoTEngpVXFtu4ibgb8fw6T7XV53wcBJbNsKP
uebmhqhmbTmKdQ8RkohC9rqQsiaW7agIkAXz85Mi1pLd1i8PGXPVmY1f4HGIcuUsMVvGpyo5zb7Z
8I6TLyd59YcAH6Vfy7uYkj/c82nxymVQrpw22FgHNfU6fce8Dq5jbqLuY33OKwlU9olquzxyZNfM
NW2LLhI418q8EeMj8VgAPKRWjNAb4e/jKicnEFQlYEhI9eIO0zaRDUTMYGKxYWYrB3ZD6YFpjswS
54a2gZxoy82CLdlejoLq9T5hcT9cOY2yQ3a+czooCJbEzTLBt5V/LcBK1/+T2k1FNwUIO4EatrUR
B+p0XkQenUqohj8RCVEMKqhaZSdL98J3Tqa9fOSXMkOPxZfZ3fjjqqug6itWPHw1YXkFIwFzr4BY
TSbCMqnzW5NaDlYzS/kUe5qEH0GLvifRq5J7z0cu/AsE/hhtRwY502i2Ia3+NMzfGHUesh79U0By
TXoU90Fz1mIneOmfoXgxCT/7C940tFzlvV+Y4hA9LzIvD9N+fGTbzLeph8MHY2uUNcA6QDpDKbR+
IHWKJ2MFo5V5VYtJi7xcTwodJicMZHxy423UTcgAivjKuqP4tqS96n/EGpgst6uh4SL4O4+n9gjy
DtoX54+6oe9GwqTuR7Kx0pMKDAmM5EG2Lu8hHjOZ7GxrZ9wJqqv7dRCs4obPHpp3BGOO9ejR57QR
biqoXUcxsaVgpiIw/MQkbkCs1R0Q8s8gP5mwT/ds2sYXhba2PSQMmCzhOInbRNeYg1YIvP5ahpBm
w7yq2gbau9CyvJG7RbP6SLXv1hz2qfzD8z/QAVTtVyjThrLbbbDDgD5iDJ94U/So2tNovekxcTEq
KIXN2GOAllERox6l92k4ubUPnCYyxTX56ZYdPuP+iLtHJ+YEDDOT/QqSlcgtVNK7dihZ3Pkz3TTZ
pxzamE7FPQ7j7B+ZGxciMbAgOoDeWDeUnvHhGy78uGICFXCgZOKHy2yhY/mx9c219K/bxcu4FXf4
NgH/vuTtaRd5P9yT9IkQg23dUtWQbbnxx1vIRl0J/mlooI5/iJ90/+GfjMijWKd9Yo6DboID/o/z
tLQn7IWkvIf/GDQWmDiG7RxueccRa47wENS9LzkkFXUbecICy0yIdMWc2tz28RJ5FJiCwW33KhNG
doxxlw0Kk6PaETegUBlmyZ7OJO46giTqcGds0N/nym8s/2JcLOFUA9Ybd+1w9Hl2iUVC81xt8Tma
aKE0byi2Jf0PbXtxi4tDEhyie9va3Z5favKTWL+E0QkHKgUhvxX36F8vQYZ5SRCfferRK4iCzOm9
JyBD4wIQYKM2Xh0Qf0D9Bv0GDfsqyH5bC9gTakeCSXOZSCrtEe7S3/I33mFOl+6ip3F5y+gjre+C
6ioBhDl8ZuDOOpsDymges/uWNQcInP0l40m3gIv2x+JXe1WKi9I9Nq/85UavfOmm03/3E5qntfxg
Xak5UrMvrqSrLGaJQ+o/gsTu9xhPgtFLyoNpYAf4thj8I+lhBUw0CxQq1bPSoyzfM48NZD4fIk5c
0jmtfXQk+c3fsoyjUKfs0NcVH42meysjcoXqhXG2KW5Ig1BIE9yTsSyA+Gx53W04FlBWB8ntKPwT
p4Z9CHAGU7Hi+AcLMpOGKAdHJGEXPP4q5eU8sie/Adv7HinzDtKGNfoq0GwqtImpquG08TWT7kj4
Uzti1NmDC3uPyFoh7qSzLVI+g3JHXwxV72l46Vut7evy3i3gKsTGXLq058L4ViYh0+eztB/pDGe6
24pI+uFDLW9lX68yrH0t44IAg6LUraAG1L9mRVJnrx4+8x49jp/ZFZ2XAGe055UEdioSTxMHEBcv
FtvNNl6sUdu+PPd05aOowbIf2GMgLyZJyerG3agcwignwTTbJSjNhRnVFUWtkGA8otGHf0bhSn1d
b2tohZJ8gAaXQVRkxG7d5eksI4NHBFIMrCLQXG3L5TYW3FHFon4AKbNqLWoh9pp6imcQOs8EgICU
dEs4KNFB1zH24y6ufFT6XkO/RK9CmYf2JXXrZktlpaFrrtgTL26E+KCZX7wBZryE8LGGC1MXnFca
Qu3nRhn/Ze2X2cuY9E5VQNi5oK0mJEomi0jTBENJSVZxywLlC2b4VhAoQLwCFVhZxpn+imQZBBFj
vTJIkxhIUmSTtpKhJbJMXrP0BXdNGqT4qX/21ZEbIPB7r4APZVF3DKK6QvOtsmnpLWjak4KQRy82
ETuUGG1KLlBFCO9U+ma8G/1/EDsufkBEopUzKsOcM9frQPriKpOp5jT1QsGWM4Qd2Fwlr5wRFItp
aKAmKNF90jAm4RCLLqTeaeI+CVifYB9JctjMJ8ZcFHzMhpQh2uoI/WrGq1J+qKjcTWYxM375mFDo
tYV3scBeKQy7ns2RuM9RrLywSluPJt8sMXz5F5xdA71CdrHCDb8UByqj2AspgsBoSFElpqqTnBi5
ri19aZMzbc16zZ6avrdV7vhfYAqRj1vvgd8yqU4pg1Cqr5kiFm/RX1vZprxVC+BAp4LIOtXmHC/0
3Ux0DlUrK+Rdt1MVL5I58oU/M/yI2uWEpCQCjj+cymf4JPTEn5z4ohEHHLzUtyaDOr2vSs96MA8J
uXWHjTgfKvOYULGW5M5tIuVZB9veY7wuYDZ7y6+kGVQMTGW3E7GWoonFautmDMo5e9pD+8/4SA23
P2rGof6tS0QXiD7XzRsv2pDvoBiU/jYk5EV/VPsQxHQC1srF5QjicmBL+hf88YDPz9q8EBRKKddo
hjOzGWGMSFdsHIDtVndLOta3YRu8z4uR0unxzUPguhJTNqALegBPXUp2YBzjCcR7qrxM8wEsqXoJ
bP7KA3JCYO5WeCvCoyweq/pNCTwM9qb8aExQba7GKIfhmHJH/sPVREc6cFzMoIBX7MBooVIK4WSX
Gk9iORqOA5PyiDn7xlfAI+BQ8eLsyxC2XC7zhwDPiolBQB8q7Oe7CffcWkWTAwHe/yU9WyHbXVoL
NHTEcyC2+Yimf1Z3bNszdYZCVC8DkORNZuBASt3ygSxxbHNGQfyPKoHusEAB0KuX1jgMAlt3Sk35
nZkhg8Us2lqosJbyfdovUWM0Ceon4u/mNSwDPwJXrxXbC+XYLFTf4nvAXTXqh/xd2EDlbzckDjNg
ZO9AEUIMEuWk3H414kMK36D7FjDpwOzCbelcuhjSdoLkZZxL9RYjZVBKUIe2RDbaEOHk/4GEZZmO
VT8Rn5DPS3QoSslxzSNd/mPqz//AQKREpi3Y6TvXa/GVVafRBLv2qUk3xaej3cR0gr1CynXTHoxz
Xl0XA72AzlpFmO/3ny3lfsRr3EhffsR7xYBkWDciZnNckQ847lq8V6ebgktRi1jPZPiBNQZ8GqIL
GNkiG48mOk+GSQ+DMi4hmkm9RJm+7o3QAUi8OCRKZtPwiiSxgeKH2pdKepAIUUGhVb3axSnPwMYg
wE+edy0LiDT5XvYRlJO2yK+BFUw2pAwqUN9lYms3Ve8sy4xovl0xwsdVsimZ2je1ccz5RPEzeXI3
kk5jrIbKS7TjxP45CVAe9Nk6sYx1zhdBUAcCTe438Fg3VgKBekZrzKMTuww4GXJZkmvCRxp+WtSm
y4RpvhUM3gvOmK4O1zXOEUuDqbNBq03ninB6BFGh3IXug9k/f6q8aCvycZ2CZtAbdpjrONvoGwUN
XsD0issaDhFoGFzmG9QNy67MBMq95hOVRt4CRDr4+IvQo1Wf5K8uekwmLJh1N2/EkvUQ+SrNgRcj
Ke9UwMypNYsbSPiwhBtVK2sB2n26W3a1Mj0WZ3BVj6uUaV4WI+bl62RHJz8rGcbTVsv+tSp8/YNu
fNT5F7AzRCVr8Myl+dbLRHgYAl8LY8VxW5fPrmCKZtBKeICpcfdy592YGwHWZPcA1i7E6BWJ30U/
OkSH4h9aFYQhkiaWHZl6NozGYB7lmx+GzxhlRUJxwPgHyIbIvMAWxlwtOfMDGj9NQZJIEtLirYdp
O/NF2vyYuBpYBwT5ldGSwDczIpNd1dM7MwEyFKbSmz+GV53YzPDJP9MYm/rkvHioiML2jHOS1bYV
3PvBWWBkDN4AwjHngWYLv4f/YM1woysk+FU0TnV3LPtrqJ6QyRNhS4OHt0brj+2xYkTEIbQsUNHI
cXCCgGB9z7xonUDI0Ddy6lSo7K7kHzDrnmRGFYhdpLUYnfX63s/vCzUTm9eReS5/QUBFMVPOKLS7
CfY/FARFu1iw2jAw8xiUjWuAT2JrtwruXOJltW3BU+gHvT1xbrInioxdULyXIqIZF/Vyz5w7AnTp
EtWRBEeSKiCu/4XVkeGB9lMf2/mBSbqZmAzY0waq2O/igwluvK/kUjBMxefGVZhNm1Te50RFKO8q
f7cM8yyelN7fYRfAyNwapPU4Sv+KhDVHaDtsVIPcUrYD82zwtrDCJ8yUVwTohZIGNng10tTsjKSB
5a0qIlcrnyyucuCXtyByyY6ViVFdeDuWQdcY+i7jWk24tQpwqjB3FoheVe7CXHNZ65hkQZqdzItM
/ajeM/UZfwrwg33CpcUdSSj9eqaLr9yRFRnIGdwry9Dob2YSiquTLjXa1sphPrPqEi5p/ckoUm83
jfqlzDxU6p5/8AMKMdICDF76B5b8UnxSxkm4WQnMktn536byOrD/zhxVeE53lDeV2waIqbkKONiW
fKeCTI9j0txE6KdsFbbz71SB4b6J6CKrVf5bRnvEjDP96jGNdibLdeAQJNQuj3bz0SCyuiJKbaXP
sfsHaveQG48m8GSyKYebbq0qlM8MBV1QsSJME/RaK4WPSjpmyHMtPqj3QnHy6UEXKnP+tUscgnlV
Agf0by5eEMtl2auo3oziXDIzxZd7S5nok6MBNrg56QRn81jwfgg7vrgJrOwNIVv2ouhjkN+QwhY4
gnxoxifTm2uanlV11yeHNn6Od6gOYv8wkbCbRKbE5944VuLOmPbFlyahHFgShyE74CxtD+HiOJF/
O6JWVEcUWJht/BKO0q3T3MBaK+9VcSnVQ15vJ+azBM8GnpW4ZedR7GEhoFKArguBesr2vHu4lkXb
+BBJjv5Cw4xnhzRacKqr5o3fj6BWJjgpnBcaCdAtbCD0Fmo8whPgPCBUA+x3pH1y8nVMTJuEduZu
SqBwwfYv/LjWHDcdjL9EfjZatFaCXS38TRW/LViE+dZRnQZsdf1q3nDJsn5qqDRH5aTx3Ef8PnFW
H31V8ni5pvYCBof3OIVgZxE9Q3BMwZZ4XMl8U+n0Pg5rnzgPE51G98t6pu03Ese9pJLQwjoqQuFI
yvDiyAqhPgrmosgAF9z/sbCWWXYNpB8MvxhfXwLTF5+dyMzUM4jPwXRIj4r6CtVXzrwgrzqnWlpF
RWGtTBrI/1dF68dOmzG5ZkDH/sxEHhHYkUb0pYb6JkbZgMkSeNiIEgXhlkpZz0i2jcRtk9D0xBEi
imsesM8NYPKzbYZ9yHMkMuyn+Watp3wF82GyPuoSBJtm+wQYyk81Okv4E25CX66D8UcjJmDI2Ipe
E97giXEeI+zM2mlB4UmFwHjzPjaf7Kny0eLBuVGOD/yIRvkc+PXcZ6uC9FIOvLCYV2J6NWJi7Gm8
22FwNqwEJUBsTLMAQSpBweAamruy4hQ1BdM1CMNUEjuiNWnN3o2QUrcgVMVT/yfm5zHzCs4IBQ3N
QTR+yq+Z+glpeXttCDIJaU+Lj5kdIUkRki18xojA/WaXkATyG6A0z9+B7oTuJLozsndMdG8Qnsqv
ZUeItSnYiqSJa0em/iElGaZ8PKWrTqBopUvg55PV9dCSGjr+UbMzoAd8FD+IdAr+iAJhFEVoeEXQ
uPCmRT85MyzOvVLZB6Ob9ICTj7W+r+wiP/ea21VnH++lf66a96SC5IvyRwQn4TaM9PP8noReaDTO
3PyT+Ea7Cy3b0jgvIxfBqRn8t/y4XOWJS35e8ZskyEPP6UWoN3wMDS3GG6MaEntN+dqmrhaV61b7
0/k0Eij9rYk2yQ3HUyZusMGyLcVD1wGi4Q10WcXIyZHFFpE+bJVGvvoAEV6aI0z4lOKnwkEStu9d
brfzmyGeKgwLDF348T7RZOQ/CqJHXb5WuS0lnEHr6aclhgxIEcv2PPjQ8ox/8VucICpzunLyqwS5
K95AIoNAiojGeYVlJzKABIfrhL9/cUa/RwIIH2/zPijpfmI7Cq+aKarPHkf6i3g+OkYERtQxLkBR
34ubgUM6YrOmXpp09riH29ghyn2Iq3VGmUahYEQnk54eX/zIwJHqwCw9ChEFWSzxHHn+xVZUHlEo
G6tQAQHdDLga0aBNN6N45rzxMfVGew6PkSWsBP9P5TZPxG/OLyIM9rwU1UznwyaE4HuMtYjOSJwj
RzBGBG4OpLJ9l+gj++LJTzZHp6Xm9unqKiR9G3R3RHZA/6Lshx3C3XYV+K9RvdAMn0rhVzIQxMdv
EqYHTjiKY1rkgTpe4X0bBDgwIk/eEdIO+15lbUpAlagohc3A4L0kBYpaCOYjwj+GKZSN7Sr+nZSv
SAdeq1LD5Ec2ISaDtJDMsi2KG6W4MVIVoEer3qhcCMIBdDjv4t8UzhStPipy2Q4vZHUNjKesIzMH
gO4j64vEkQAtBdvkPUO0gW7WLqpj80/XDi+suBo2wfzao1qi5MiGX+ZIwbcW2eW7+gcscXZRy+mf
NJYmog6GdYHdQYueXMl4Qy7hQyRc9l/Quc7pDq7VYYm4B3FiQ/JRkBKhJOdsZNGkPfh5La+s2MEg
h15YfWwGjeeQ0pydOhYoC+pPZyBWoWJjxsUnw29HLNKwY7t+rEjRee/ZRFgnMDbHZbE5ym78HHiy
GMvuWna3EDSzjUqpQmWhH9uziWSI9cuRTPFDoq36ctu3W4gOgrHRrPNCy3lgLYs/TCIqK3eat8Ff
yZF9WmyZW906NdWatCnidqoP5X12oeANwbGVkDmfeIqIuMu6Q8iU81elxoM9or46FfBzAExwNUZ2
33tYonmtxbfuM9oF/Lh3WrUem3RH7DixVe2BXnLVgmqb/WNQnMxPk3x1cldQBetYxnNm/O0TUwGt
vpA/LJ/1qOA7VdqeCqZWIzPUCOEoHbf/y1XIempES8MwT+TYoTFHjzqdiLZj+IZcjmQZhNt8hC/q
JvobamV/sNkYM56jlE1Jo+z/MfDIA6YKOHGZ3Q27d/Ua4tEIje9KuNAqp9UR+I8MTrv7rbMvjh0q
hH3JQ/+zzKjGNYIalhUENJFu9o5JCS8LalmchoJ/e8v+8BFWLB7J9PpUtqrqySHxYZFppyh7CgU1
2YeITzb2d6O+wVuH8uhDii5MSooNevx2AHa5mqrXxEFAYxVoR6P6xJ+RVfSFwsrsKO4An0rdMRli
XEYIJbyxO+Y18gU6ci79BrkdtpBGJSiBmaqwxRzMJwl4oA+5XjzZ2uNgJWiCPEs6ICs/LFuCKVjn
bC0wMHj0RLQ3AeWN2P5ZD0T9HDojmjrzTecHVvitBjxJTIjY/uD0Sq6cN71xkBExbJQvUiKR92nP
Ki4pW3a8Nf2Wt57OiMB59hD5ul4DDNiw5NxQyAD4t5w+OeXjMf2dgSAwW+zQWYCa2DYz1MNTDTw5
s00CuwReTyaYxwR9mRbY1nmQd9PfQt2aN/pRUsi6sriDU3w2Pnoa4pGvgxqtM38/MT8bhR9LoVHw
OHOGl/qSIyfRghWxlqJxzYxH0rlT8Za13wzszHwfiZvsFuW7Fvpn8EadamGQKM4mCAGuwMjTVKdC
s7BGYsdoAziLTitPRAhCIC9QojVnIf8XDAa48hKXOlJHtr70UDEjJQ6bybouA6R558fr/J8vAXtm
pGXUO2Zi6Cj+0uQAlH1QP9LuPWtcQEOBuE0ZETTqDon6UHXczetopANmuH1AV4FyF5Z1QA5h70JB
zIZTQFiMTROm2eKStJ0N34Zv13eN0RhTm0N40z8QPZjBjv0JTutVeTMc5jHF2g82cfMaqSy16WD5
D1Fh5E5VhtzN59HwiK+BTMMCn+Tzis5z7rC1wvCQgt6N5Z/hytccfBO/qKUfDGen5jRozV4bdtl4
MAaUdnr94Uvghw+RCXXPEmwtJ2xrm9JqRqZrMnfQuU/QtM3RpXo1m3B+R4TuNsrG5BJK+FZxIyPq
BU0FVMJXPUL/EG+zPzjV1M8MVVmZhbJbhR++/mkyDffXKnZXVNP+HyOjJHJFKK31Raw+kPIM7MiZ
Tcn78QNeopj/MLprCP8AB87pfsoQIVQn6wpv1medaWzgqljTZyjcsRomyTn4j6Tz2m1du9bwExFg
Edut2ET1XnxD2LIXexdFik+fjztATpCDZK9lS+ScY/z1xNjfkyBjv/9kYm0n/cEC0RqjGuJg7UCB
emMP9DFO42NsNdjd6kPwOjYpInEhs1udOFbvMy5HA9RK2r1lKyL/CBwp3epMT/z4FK8/AtEm7yud
oa/aw+MmTiqfYpjE2VxPz++fnYJyxlXkvU6AbonSf4Wtlm/W2Pc9wAyJ616F6Xs/w3Fz0N/bzKbL
NBIYeoh/917a2cw8XKajscWbnltts5eTf3W26pFax+WxgnBtggf5GaT6hZx3o13Gi+EmU9nt5esu
WJgRCt2GFxyRmTUsMC32tGgQoI4Lj2hrHPX8weNsZzarlKedyoPU46U7x90KSopMze4QqZ5C6xmF
CT8zKLCSICG6f1dKhRlr+0qOEyZ78/CdV847OaPW+hexs/1+0LtQHUVVU08JODxS2J1f1U0d1mG0
HKUfcsHr0NcxvwAOxeuKJiCdJFSDcFE+nxwCMnfAo8TQAT3tURJjtTSCBZ+boXvQYNlihv6LXAkB
gn4pKZeamCDL8I/qkSm+Qa4J60Liik2DgEGbn7IUOWw4JuyXPytO5AJbazm9DJKX78WcEG/slOyN
jBe5qywRmqJ5b23ZXLwNOzlqT7nafPqV+unmQbHjGC/4u6PCC00/47UtHOSZmLe+awCg8igo3MPo
jYlBWWS/Um69cAap+75ylQSacZHtol2ORGCuEg7zFyxobpp8qTCq9tASCf3Z9IGndASvHHKk2khl
Uksyf5rA7/LY4jPl7c/GNVGbKD8NIh5JQhy/BHUxu7IBnBp44ONQuor/f3g+b1xT+6lYXOell32Y
0oN7UB7IItDxamdXydy+g/07+8OLGkLsnQwOEqU5hpCjMThFN19ToIFYB2nJZzeL7ACrZ+6gUcjH
1ZD8bqExM/lAbEvU4b5eNa89LwGeSOOanDP52reueRTbRyURcUie5J52Tfp222OvrQD0OzhorVvo
gMDOLoDpOxqU87K2OB2958O8wR6M8ru6DmRaa3P1hS5T5FcVZpamWZ8HAE2brlNhCsT+pG4DEtgv
9Uvx2mOvqtYmRjXWewIqGq9PVio52seAa4aEr+OwfKbWu/S5o0x9zo+uJ2eTOSerPaZIMfPGG2Pl
my9qI9U/0OLFdwtQCmHB2tccm2u5Bva8YcnQtXMpUUjE9AF3C3lfr7GnVYlL0hqIDhsIWR/3HrIG
JDsi2ccbQ3t2UPsVMifYm+jeXyKD7gLOrHmor1Vgh9JRIPocsWerW2OVoDdObDHh2ry9so9Mex6+
QNYpA7y8Z57IQ/v2Xx/3bXwDPiSGg2obqocFsGaZa51Qh+rf9dvOA2QIi3WEDVM58qlbxlLM7TC2
GF7f/PN2OS1SjrkWgxVVvbA7qCw5/tpuJxJ4+WMqHlm7xCu9F7Q7GNgf5qNdnT/N00CvhbWq9JL3
KpFu9UCk7hoLfuAXq165jkfhm+VfpMQqWrzIF18OAm8nZhC4EqdD5d47JsBXvpT4XTt1bog+2kTj
zXLOr5xRCk3E35wGiZorV7crn075YoVAmIcbxV86PU0a/qIL4ftRfITJztOZBdaeJGvG8k5eoJso
+g1kjsqYP12QgcgnQ8PDzLjF9cnInMF9tf7rvWyVZVJ8adjODYQ9Ncih4QefhQrfJaM7JtINh3YL
BvjdUw4keVQiTh0TVictC90nQTrlQ+pmXxlYDVB/jWC0tPFBzYvq2GAs0BmiJtEK31K0Nr604g94
W57ODYS7JT4TfqeS3hWYLqRlHT1AJU1+Bv3Sm5bvdKwOBHnKWFCqcyns3bFbYaeaqYhq4cROozN+
B/DFhKDTdUsuBKQdtkD6KugrlRN6Hhditomif0Dsmn5mU6VngjS6gXqY4ojCCgKmEQiYtzokVqTi
y601oo6IQ3B90E3g1cmucfnQeiPc4/JJZpnerxjnkcEVDtHQgkCDHt13PpFoOS07DmNqaDhd79Rc
ulihYdVjnri6uUgxpl4nj+C2O7TFcPuiTzdjHN/pkqv7DQpyd3IYUjwStn8dPyIzzwCvjO1oQwQt
K4SeXQrxlL5L4iNt6U70wOww2ES+V6pn5u6scCpkD6BE/8KauqDux6i3Lz/6lWa/mCA5VREAt80a
kSOqk7eOahvmo3yEFUjncmj84V5267LaI7yWlD/h46bbNGeG2etnEL9DKVGyCfG3mP3j74kiR3ka
l/4WIL6kEhszwgo12y5WvjSv6TxdsfgUNM4FTFfuRvNmVAdtA/ioWDw0yKkSuyFFXZFvNCLO6S0i
s15mZ8UWM/RnyC3RPNNVoDGaxbbC4UJ/KrWBbHeUjuk7HL0d9SYgp4ux28CLCv8N/K/36hCUSyCk
/DSGtOeQnuC+Ux/qXxI3r2/znxZ4QuFVA9AJOW3qadJJa0vk2AzJIXqIdqX33ggX15IC1ZJVjtMb
wAPs2vQknklRtoevlFRu6J4l3B0x74gfCmCeo8Fb1nkhbrNm3TJ30xSCWrmxqV6f/RbM1dyZH+lU
8/wsdLQmINW6FynLPlxFqCBmq2xcZnBKLzsituvtDO9D1m2gUaFm0Ux81kRizdDDyeIR1KSxpItJ
cGd7KMdbF2M6c2qXanM+MfEuknhdQ3Pa+Cvr3I1TNzxpRJSKOC7hU0xb1l1Y2hrZDwadymnhl0oU
yqFkWhwfCcE3J1Rv4QKZBj2pn2RBfV+pHIIDBwFvcw3YpAuw6+MCK+SANibeydtxH2wBZQZjDQgr
QdkH9ZKvAPVHqv22ZBCddYNameFbp4c+uMQKPR2zNSYUE/sakw7y2rlpS5se5pYgDsHRxD2pJI3H
m1b+vutrM4XNN+7DaflMP/B72S1OLzp4JQLJwO3QGBCNY+nL2fq7E58vzD78uV/af74Rold43NfJ
x0uW2FQo28xSL7v0ZBxNQPukf5viJT9gvrRGHPUHxbysmurjTR4BBW9kLeuTBgSyLWds57DehN+c
dR2otm9E1sxTnxKhFAsEF+MT+514/BwJ0CAWnGC3Wwxp/gh3PDgJxe35CpP/Wqfg+DE8SD8/xP/G
JxBNyfwxDfvW644Q0W1RyhtbvgHMuoDG//iBMGnhw/YoZgkOr7W6Nlczi2xWXjXwnwy1Zusqd9Ax
0NS+2oergfRoghgJKpitFabNb0rJUPphOJr3pPfOYXZfja3c9Z10Cr4YWqALkIQwz4j74vctz/kX
xEl/RVc3Wsm+2BsE+hDtdY5xr058Zdy6YeiSSqzE4FhWfqgE68VKBv5N0enMHm4pPBP6bh8GO5r4
MxVB5/TvVv+rsHCBkT0MkGEgXBLQkMc6s/tAq6jF0FWeE+ymCCbLub6pHCoYd8RhvCKCwqzPNolt
Wmis9JhqwBvzybk5r4FJDbpoIDaSXwZe9KYaccyhpdI9yF1z6Utr/DEe4oNGSvbsLThLt5/qzObh
oaBZmjs7Pcfnyoo22aY4SAdEfUw0XvebbT/PFo4T4OSLUBieQDzIJDyTkqiuDXLCZ2iSiN2k+tw8
wmG0Z3jXXxDC9pdOnrm+7Xkn1sTzQHQ44/U1lRaqhSXSx/aofWqAa2wjkCMTclShRfxCwcRDi0gC
ip/FZor+nVeZXZvzfK1/wJjn+S/IrrT5kNM4ZR1awj86NfCQ8aJyf/CTTdLFz2eJhkYDtLwlBck/
dssJBnWe0mizSId5flGQ9iCeR/OA5oJB4y6RvwA0TLbgkx2j2hHjEGmOQUQ1RqJjWiLg5xSga82W
GsL6HPUEyI6HZCLWSG1mZ9Wp0gVjt0KT+HmIDZQxxNrNydW07jxjZC71R+EWTg3VNui+bKK1c7kW
UKFW2sJARsPf9E1jvfwgpVtI1h8R/tOtYVozt49JZ7Gk2uHDJmuzkCFO4UmsQuL2JTjapgRBJDdy
ekHLBjZzSSIXn8gJ4SpC2zfMAB42q+tcnRQPN7PqyuGvR1ClbZh59GYxGmhxWe/9ujuGkh99VpNg
SdiAuJApi6j8PW7zcQc1R8HCEB2ZVBBZS4T2rEEz9QejYOPq5X4kRJz/jWw3rTtQMSk4PQJ7Pl5N
whjlvxnpclciECdbxAwQ7HN4QKCFAVherqqv1MJpw1XOScFpFkysMO47VFxIF8zeEV8+ltM3gwQm
h9QKabjF2TLBF1h1M0gsvwk2gIwCF5jsNZGXKTZYaWV6JuqP76nf7eMSUzRHoF0W0wOl59Ohiax8
krSAHwNut47O997bSeF8DF+SPJiwmGUjpvGez3HOQy5ZnfFApsbfZJNWIo9HJD0L/U/5jiqOm3pd
STse98ymdJEflT81Bw1K9wlQ2JrgBGY2MXZEhhOLx07k7W02N7IBnDKAJ3Fbcq7nnsZ+MDwQdmc4
FlKfWQITO6rykd4HGNeyvjHvxZxNkH6l9vUPMb/6ZRDQkWE3zS0FT8pMviB64K5X8mP9kyCPshn8
BkNC+k+v1QVQR3jtTLrFWW/trFgnNLMoF0ouSWXoVESoKOFx0eGd9/L3VZMu6q/wGwZ4QMufCM+H
SlCucJdxQuIz4M5ckVuclBfcG+QWkuAWipdSpf8SODe20q/MdGvDEVqr37TBXTB8UzvG4f013gS6
StcBHXB4viaR49EUdmW+YNkgkDeLHWD7Mf1689W9pHqrayhF8180a0znxO6iKwxJDSIJ1A9rfpEX
6D24zwsj8MByRdMsMUR0NzVkTn7aI5yB1Pg116trwAcCqhNWHdmUGJoGB8Ql/jYRRuOxSU/6rk34
U/I/E4MFzxeEP9yeWBJh8A96Jmo8OmTYPTkiUvI75veAvgmn5pSMsa6O9ze4eRNyQE84n0nNjHCk
mOnMsCyS+2Te0IYlUC/Al2zo9B6p93YSrnCGFrbAQmhnp3q21V74S8lgngEuzDDYXhIKHzBOrmSM
MfgAAk4DwR67AdDoJLP6UhuVQe9AFK6Ez634RV5QZtwsyiMUATxKBguJdJ1qr9cQTFyLFIeOCyRS
inrs2YD42blBgscr21S7FveE4WBo5m8yep9+PPzu3wb8D5k50YZhAO/T21bNuXTHtL1F4UIo4hQn
gJ6FpFtbJ/t/xEJNIeAEzwMQyvvKWOjEqAW7rD4rxSNAkAwNwd0s6QLp9Wvo7rjkKG7ZzxwEz22x
L3xNRS3IGaz8IxqDg0tGOMyqTIi+uGfyiGZHhSDebsErbH5X4BQJGohygw9Rf21iXiVBkTY43d9Y
VmqAXDVewXZRliuVFxQDv1imhYQiWduUV+QXzsfhLEPId4FMq9S2Nw6sifkPeCNdzCyIDbpqZb0R
LWaRyd7UMCh7UX3GbyEotgIP2c9VX+dTYwKg/YcLZCfkJ6ho5kRtXBvqNeBGndmQhsDcGXcB5CW2
KMzcs9cRvaIULhaVtk8o/NXQfqEiPdDp+ZaXunQ2mcNqSmzdgbhOZMvHyYMHtKq0JAUe1IZcLeTV
nwTF6WE2uSoGn6CgcB3pnvZHdElwSBhOkmJHqXZdrjBSiVivZDinuc54Im7DRYvUe9qyuQt10ASF
wKP4miV7EQJjWhp+AsWnfrolWq2K/hrhqs9OH1bdS49UHPfS14zONIu0H5/Sh/cChqWB65pUVLts
TUs2qRuYwQv+6F7DBoEgiR4lM75OqL5INboPjfbuvMxHVoMIsg4PVE1ryD5fNEDLpDweCfsneu5c
TOIMshrgehlVESmiVpPUswE99aQArdoaPFimVVLxMT7z4q5zFtNfbvojDyWyhFI+BnhpEpSzbCpk
6H0IPScE1/+oC6TNrcpy7BvVgVi0D6I8Go9JhO1WY/4MNb8aHpibzd42cXS+Tu/0r6z6ySvaK7ZQ
/5MQIemFrWboVZx3i9wGo6nb5Mswo9YC3Rk2c3JJAejKZ0PhabIWRNLyRBTJAv9xKb4PL421ipCQ
7/WQ3KiyJMCO4pzcYd+pAHnnr3TZCa5Eo2W/HkP6dSyKL9461xycFDYedZ+jSE+EVU3JzT3lpStD
DOl+ObhDuxVkv3HKmvhZBI7zcv0RmBgAFnygg/ZHmm0BIDDaDBgQPswfuNgwOXzmY7p4EafpCzY5
LHV65gvGhyf/ZMUSEV5J7UsQuX2GZAfC1H7TLvFt0sua83RSS4nnb4ZPsViPyAGxIp00+VzmS4jg
Yq24geDU6VLBAcAJXzAVbeE1vlWyBV/1vVKoQvCK9KJhVxT9ioAuLMgSOzRQ/2ATGID3tSBp/wF0
IRAtFk80bHFGyBQA9eCQOosH418FirvOv+UjZccYbQWCs9AWEY+VfI304oh/gzJZSwk808MnMm2E
dnw8Em+IKvyhV63FH8KaUDd17SrNUB+9+R8jSi8ieZOjk5lUNDSuOv0AQInLKSqIxMZpJmTbvDbI
yLchJTM3lvb6oZd/ZQRda7JMXgFCR2DPNXi5+FtAJuWrz3PUuCVRn/3rT7lynYRvZAyUTlZBvV2a
97rZAmFHo8/TNCOOQ10I/EoiyrHox5TdNwq/6r0zzTWQBC+KbWBJ/cdjh1QVNSQSv3LOoN4PPNQW
6HfbsmziNgKVn6Pva51S9xlCsNNgbEOPwnhFBciYLzt0IqCUY+RSUhwtyLfAbndDk/DOnvU+oqVp
dlWuVbjLW69p9t9cuW/isMTDx52Z8+AejY864DsC5LtwnjooItTl7OUDFfAUSohSZH4rbD6CXXMm
QXYZFciZM5gcjbcoexrdSqP3e2fa/Ba14dYLkofwZsi4PVHp2MTcoXNDiJ0siLyyBEgErABwiwQA
tud3vcH38iZeYkkgHekivSUDhKjyL6YC6qC5qboHrnD1d+JUyaPqL1wz9aToACzTVL5ntuO9kLla
BzkL70jGwyG+Yom+tvISSb8BOsR84HQokF9FsUpx3mQC1KktVrwg6Z/kj3vqy+qcKZ9Xhp4b2oU/
3Ra0Fs0OIC7lE1/XoF7p70ODoFYiHwNAZ65XR9BGrXP/8fakwh6hn/rZY90F8uCV6urT9O/VSem4
Io76L1paiDuSRALlMpXNEWcxC9fVgaeDw3ysFybKDvTevUhSlDfiL3EgjGpK1jgYBNhE1pRJsbPl
UVlSl4i1wJkh911kkLS5U/eYY+64HdAlAqu+Emo/bfU5k5dDfYiDraT+vbqlgiGd3qbc6cRlfq2P
WUUKsNXLLMNeZOxCEaPy73RyvFMwnMDWf+VyWcGLpz8GopcUEaH69mf0PcK6vDeEI4LMw04GTiD9
fMJ1Mlsp2Y184xaZ2kHOztRMwUwzHvhEayMYhUj8nKCa5NcZ+OnDGzpTF+MfVmaU4jddc0lbeW3J
ANT/3pAusrb7TFMsycABPaefS8bFWpwMFkTtl8ZpbpW+J+6iXPXBN16HZ037HSIZVM+7zz35FrHM
/Ob1st2xMl/lj4saNluK1UJC60za7mpEJxetcz0HWVhEn3PzhRoYqtF5oUOGZ1CzH8ISUEOiQdAM
9z1wqu2U+Hf2eUYHNpgx/c1qYua4yqgxcwTsB7KbDQeps6eklvM4bEouYOFHgytqXMpaSS8RFyW4
NQArc63VLNu1in2VzepUqOiWLKM+1G5+Iqct0vb5LgFR7yysllDPtKwiWJmHOy7/fmXyK/4xyYDi
8V2xhoFKBgbmD6JniVjyqiMyDFIJknYXkm5HZhBAXpRfA9jkbXLhyn6DuoMEILZukMTAg5AjfGVa
ddCCdNgGLXOkRfmkhx73XaLSgociqt6FQJwsq/JSOKlPNEsdegFPA+pB2TPLkMIe9V14DWcbs1l0
9GcsCQChYQgn7rduLk1YzPanw/weOSh2h3ojEJE/Cl85r47KM9I/KwRDJgc6f+nMVlCOoKh7oHyf
2hJc0VGCjTK6YIXrtl9rzfp9xx3fIqc9THJSV5IBKt5rrV0LbNpX9VnYmAEwJeAsYQSL9qxEvAmc
UcK0FYKnuoA81FhRSDTeWmzfOXmodsJHBDUBc4rUmgvNDZds/Yadvxc8L3y7U3wrLU22To4Jn0+N
03KA3BVn9/Dfi02uBjq5IoFigyJfCZtmaTeFL8/sVwYJvElmviaftLfPClB5BYU+5u4VkLTjYoCn
L1XBykt10rdOudv8sw1DC+gjmUOk2do3kBpyEaQuWMckt513x9FX+bVJn4Dz+PcFXSM8GYuDg74L
NjGZ1P/kJVIS/k95FvvPlt84OyWn/AI3MulBKLCx8r/4om/RL6+TH23dP6UDfYzDgd/b0f7V12qt
PIMv/izKWnYFg+RWPtar+iacu0mkEG3wHN0GzCjuKMx1X/fV/fiYzLfEC/BPcCzT/zEHlAk26T/t
a0I/OC4t9ZepnhvK1XCb/DMOyZq5go8PU6NYUsDs95QQQTFz7yzSe2U3EUEOO3ycqF2hfJmvQTy1
7QtWKAULhDWp5p9sY9cwqbwlbBPVF/IdSpJKFy8tQigKyzC9TZrZJf8F/g7dD4d1bizlgokXTk8m
IWLdZeSOVa5IfZm5kJZx5Kj5r/GCK9V9KHMl2Zgw7XnIOW1hJJ1Xnx15BMMpofW88zrZJrvThAbR
dqtLv2K61TLMeBPyRMKE8fHlDTYCgw9BWoLM5lMCChFtNqEBqMhf/MbL4Iu+YuoWKp4RkGyfxrpM
tbPhURNr+62TswpCZ0PbN6RQZk4DvIe+c7wH2iH6EOFAO051jM1FG7g9bRoxCi2Lj9F/X9Jbdb/y
TRb64s62xNx8QMMez3zTnm0xru3C+pj8IjdPjBBaCwm9h/moZx98HyhWKtM7iTd44SdhJxbJ6G/y
tUQz0Snf2xcZE538w9nzme2k/tGvCP3pZj5HZMXR5KsaBXncXugn+fTlt5tptHVZGRPD5CghAk3s
f4kiNIIHX2P+4XkOVg3WF42IMFRwwaOJFIedEawkdqOvplqX+YFf7pDyK1JlxvwStd+4AelfSzXv
o/o1Wsx+yqQoOfZvH/yeCNdKR90lytVgc86P/6VF2YBQqv96QubyLgMhxR4kDbyELuIGFH9GFQst
k2UNHCUP1yFFaBkyDJMu1SzLBxuIcVeswuFmnqSb+O2C5hahzETfUXEtPPAAqZ8zSQA5r49MOsNY
k6YFAyPi+caJDNna4C/Vdi/lbqZ+9T7SKXojPCdmg9rwQkiPEINZfyPaGYmezkc4ps8Aufw6JVJy
Xu/ZexbRuniK8MeJzZDBP06eGDa7cv6xzIXQTXFMU5TH3P7VH11M5gSlSn5J7Ikts7KiHLZFSIpY
3ShUdxEor40/uPInGeqeZ/c1bNEjTfq4a5hSEPyN6g1N0iNlVkyW/CHkpSBb79Hkk5Pbc4pnh8U/
5Fpk4wAltjhtgxvWJjhK4a+LqUV+jNiImEKGvz5xUywxHk8xRZj4aeg3aJbmPkF2y2fcB3bB+9ie
xBUjCr94nO264Z/uT7ru2ZTU8GheX/3nb0gb+0XznOiK4zPzUAVnpK2mRIBL7FCE3lIdTBZc9Bc4
0ZKll+VAFfj5Wwq2+22gbXBiacci3vNSZl6+m32un3Y1gxnCngVuz1PX+7Of3IZOMCpbXpF2pO7w
zDXjUu/J1Fo0psK7v4wOByI9ImXFYjbDI88tHVwlFPvB0dTBUaaPeVkXPro53j2p/OaHUYj1qp2x
IVu+8yJ5tsxdEZnGh2sqQWFF+KP8RHRBoH0JW8JDar6hQujKYbpwsY9zTuGiAMqEugnZTmwOYzPe
Az7yAhIIJ6/55QtPYin6QxLGs1r8aeJ5FuwlieBjrn3y3XEnc1AO8VYD0Vl8PJJNUUHOsx2BWFbI
msc0K58CKA3VA5two31271YdAYNo2E9vECenveK4WwRbcmIdc84VvFBObYk5Cc4Bs+FOWl6Ky2xL
XIOWTya18lmRtGHPfumWAY55dP1cdx7V9wwnwwLfqLjA4Ew+BMmBNk83j2JFDEa5RxWL9Yz6TLJr
1rV7qvP5VGnmJsiUvvIV3rjeiZLlDKJyxROJ0g2FOPEHlvbTGcuOItB0lboMrzwUwICmX0ergtej
AD1Td0a95GFN1Z2Mni3xBK5i6E2d+pdhG8omAq9vpcKduW6JWsoAovzO9HQPlZXJNJPkdsklzgYN
lTenMJhPCImtGE1fGUn/z/rl99EECLKp7nRt9eH/6We/Aodn9vmikSC/6xajrjTpnPDTbMACDcmN
LUJiiZUZrVD3Z8/2/JEts1/I3F2Np0R+/xvSfBGQaXU0NPJ1jh2SK6PxY2A6tD3VhtZ72RXtCMyO
wiQOTau58KHy5ZQPnaiGefyyE3M/pcPCO/MuJyeFAwfYpPTgF/RlDtlU7QbDSrUn5bCANp75IaDC
YtOFrX2daYYaLY1ALgYjS9hSAah4j7oGBVEOKSvp9V3sa6IA9ITVj0ZXUED2S0dOjtXoYJDr0uNw
le/RLV4ynKCvI22lmzeohq38YkB2YdHGIXNGlMVE7SL+qqk3YB0cVolxQobyymyYVV9ehXSQ2rG2
7JBXfAHsj/9MlZUCSyBO9Qcq88CXH6Yl/IlPRAgQIbjlDZK3LFlzEu6JeEs/CKVqPQMGIR0mEv6J
vatDqlApFrhRrZKugD54MmgVwBTMxozBrUMBf05+ZOFY5RtjEorN5BVhZxtYeI3WpaV4T67iZ58L
b7uL0a1sGO4/fAjUIrVOQOgPIZJzjIDbTpp3p2IbPNvwW/j4pNm8UMjayq14gBVy/bYrNu+hcQh5
ytzXZ1Wjla9Wpulr2VK+ZBi7j81Z50Fog5NiILSJGa7mKqxQsG8fwW7mGtFPtPgMJ5ZRFnZUcWek
eOKHspjyMDrVir70kuU6QJ00bl70GYgsc1Kxf/Hk5psGtD24J+FXzBgJv1fsMkY+aATGcWSj84YA
we/Og0jGoxpi4MNc41QsVa+ttq9uLKqkZMnfGYKD1CmPhMijt9y9WuZwc0Xyj3FFR+JQ0mDDc1Nn
EfnJ13vT4ZR0p9Acsh5u5A1PxSGgPMwybxc5vpmBrdnYcVI0GeyQIDbr8N+HpnLzj4R89pKIRhSA
MrypfBAuFjGPLzM7VKfkXkwBYzELGwJojOvG3DTtRDwy/8cb1QBVoJ+NIB9ueRM5v9t/Fnh4DWpi
fAyT/HhEYKR+uuA91/XvZlgyPOBXNFfDk5q1gOsCK1zpl94fTBKyTjdgUlnB4yFReZI0a6prcXBi
PmeNXiHmibB27Nrppm0CCrx0ylt2MeEvGqfI3JAfH7VF4gWih2sD6VGyLBU7RaQZ3ONHJ1tTqint
qwowIUHq+iLR/0iQobFnLv9iCCGUdKNsQHvIbylh9qaGB5SIRIO67zNyQdEjskR31GN7ZPWfufUx
9/q9CoRDkBTTLubzjXBtFCZCGIRVc8MdRguwydeLi+GRJ6DZbNDEFAiHZgAl2AiYMfiKQO+28s5D
n/4pcZWy9yLbzP0enyci4dJFYjuJIBDHzcHuPMYbZRHEZy18zPpfpM+wZGSgzQ44QXlaWCan3LQQ
XbyDoRT7A9v0B4NZ+6O2xxccQenoW1LZMLmQ/Co5RbcaFqrT85Gs6nVCtdKx/eu3CZ/dqiKsdi5s
eDNzhr3Ap0dknUB2oyvOsKOo4MmbFrXWgCJsTfbrsFRvIRV7nFWP/t94IjeZg9DrJytlNjmgqQAh
0WebAkCi6jr/KNsMwJLaYG5PNKaM159jLn1Dm7EDg7ce8y/KnkpJYQlxolM2/Pb5MSPwECZZdkMI
r5e2ayTrr1p8fpEBSZ6HVpirlLDvDSovuG9o79arHXLK/WH+0a/5lzLF88lfIZRRwDSIj6P7F/yV
sPfFvcEmSGqrcSHko1qTWvKMPNyJCANw0YEbICkYNhDXY7blzIZTkB4s6LhxXuTt24VGaAxTDjtW
i9DjV4h3AEab8pK5OClmpjMB7MametlT4LyvpPt3hIN62LGk8rSZErlhPiWxUrkm0ZCkZ9rr5AWz
zKbWPeT3OHN3kX/Nt91s2SHvtQY7e+qtdcaeFJCWifHUIfkoAIq5RLzqhTBJRSy5XyOoISiLLFio
QH1BrBzcEOUwpHHaMPc8gMUl+E0g5JVtfEl+3u1+9ChanRQm0rKWCO1ApOsQ7D4Fe1UUxsH4OJwX
9Co75Yvdm5NOjK2ntNynIAEdYhWqr4V4QZJO/UO6EEAylMlHuyCt5nSdo0xO8dauamUboms/ppui
cmb70XDT3iGQXOLRMbHeNXmJhttXiLCor4O4kN3GYEXZ0bwUpu5Lx6s4zPhiyDrkLCBI797LzxYV
WGJSo8hpTyX7o7RVJbNz/V9TsKxcUzT4bWtH6kOSvQAARtqnzZkytknglIyXJHQVEJtn/nGTa4va
c80wgJy3OcjrT3WPcCUbrjB61dS8QsSTad7b2JYcQtlqv7mKU8yR9RbIjOeB0UICPQ3eLtUy399I
a9Pwp6IKmW6bmkjWLZJnIaaY+tAzOHJvkO6Jc4B8w9ybtU4Vb+rWJ66cvOri8LG12e9MdaJqCy+O
7+uS/GFRwlBD2Urvvb7QoUdIWKfoyODG2jJUZJ2wIc4510gQH5Yo4rs1IkSZMfikgmQVrKusVPVW
Y67kvdBxTKOVf+k2d3gc2sMfXhSis+tjXS8RbKXI4eENNO53shP8AXSFhQG29A2HO4mGSXIkQbFR
3RH9G/IGfVHNUbXE6DctTbSbZeRgjdUwn/FTwpogr1rhzHhFi3d467u9uEIQPxwwsCUbWVh1+aGu
/Ey9vT6HON3lNZHXdESNU9jxGTB0CO8Ru+RQX8lqURDEPpmQMJKqGJymGSI9bwl28JBQy50P3A+5
IcA8hyT2ZVvU1FjwKDTSGDLgxXFt89WbVhERHp5aeUtMa34QPh4bKFeHQ1EPnFF7DhSMCX+AkRB1
VbMfrmgEmTrPb0a0/pQpZy5Totus+L14r8QTA96SbTnC8PBeI7kaNhRWRUsU4d+N+BW+/Mk1Pm0N
gK2j7JoDRm07sAR4hEvMcXsL3ZzsMB/TDSAomQU1unEbNtPqTHKr7AQ9Evs8jrXJ4MmMHf2Lue8G
V3o9eQ1OEhNNM6mVTgnUT6G8CQnBpgJgxoZD4ZFpqcUNXBtd3UlA+56ThNAfu8CL3j8ZCmFgVDkm
uZHaIIS/xbYBHdaJgPAEFKaCGwtLMhqSj8+PwdtQCCRPrUSFdCniZex3eylkX9cJptqxz76FkzxD
ds5s/5W6PWHb55dGGmrC68FU56pEgNij7o3amtLH1k8LrzXX+dK8vcn+s3sOPqqcD0GzNvVFQ6ep
DRffN1cVlU5a/40iV12961qk6Qy08jpFoFUox0RbsMiJCXLzmV/9YSnVai/n7p/RjkkWKikrfP5k
PqiJN+Jpcil8ddHTeEZFSBpJolgQ432HZxyL2r8mtpN0zfJaDSuRZFqs0bVt+mm/R0JGgszrXsvL
sn12wIHyI3yTKRPbfIJGR9YXievmPBHvxrBegCKhUKbFaN9zyVYhqW7M7D75Yw3RJKlb/D9Kli4o
gBpfmOIuyGf5rKo7inrMlM14px/QMh+8z+EJrTCYAHouskD0ijZQtM14xyZX1LCWiv9xdB7LjaJh
FH0iqshhK4mgnCXLG8pyW+QgQKSnn8PspqeDFYD/C/eeC6fIyfUNdkMMbHi56Lf0BZkMA+BJmafz
V56cMGyi9vo0p9Zc5qOTcuwzPhGQCdbz/pnxmGFGkFjpEo9IVLF3E1jmpt4HTYTGM0Yu//kuh5Ms
uxFWI7Y29rYpHuUwLT9HZKHowoa5YbrShOAgH+2ENT1DEMvmFA10CxFwNhqeAfFWLW7NpFvkMQTW
EkAxHJN6h74OkcvW779ExHnUDfKziR5ZB2ZKnUvasjvhWS2bZRphaGahk3yeeEPlxBNRW2XvW4F+
rdawzcXsAH8SdLXRKZUA6DEzvIzUw4GyQvxCbjKzCjhVCL4Tj3XSG7MnMJL3lsHrR34M2UtiZhYz
4IXKZtbyPH8vSekl3uihTvUvjl0Q9GdMwEZOLCAaQ6p2k9IibnJujy26gy66a9JCYedQ/BIlMcc7
gLq6cvjWCvQIvwAwsQ6876b4I8jm8j0pN9i2vFV3YjyxAfFLTDS4i7hYKI0rH05oQg3Cr8FWYE5o
9u3kcKLGgckiUmf1DfoYHj9TBF+zw06u0M2FyDSNQHH/ybuqd6v22D9MkoY6kFnxMTTzea/cgWc1
BYCw8k7kVNme8VziOuARjc5Bg3hML2XAY0Gj3iNn81HW4QzjR7uAfDtWwAwSM+vMWh2TpfqH4TjZ
EiBiOZJG7PzbDrOvj/CXsrOgs6H6eihs9rFA8090jF9NJNc/bwQu10jnjnv1sNElPnEEWerN6kI7
47u1Bseg4emUfBHxHUvTiPuDOh5SCPXOVzSZF5lPZ0DpzaWhkaqH6rRLyYv2BPPZJ5v6FsNfQte4
zJVXUt7MAFXqFD4J45irsgtST0cEkvADYrxKRrmRCWbondBc9v6q47GcB9aOGKd5LN/gC6gZQkkk
QO6+GLbyjRlHsB3pbTqUAeKh7nhvkxsDeiErpwFmfygwvIh0UgzWiPWn50GErQ6UGLMggTRmGOhU
FdAUwH9irSbbOP6r8SdzeDQ74V8V/SIucke+MZmrola/8SoGQK+i9KvPN74IOGMSgMoMTchqCHls
rwEd8uPurJHxdZXxzuTa4u+OD1CqOJ1z/8Q+z0Bfq3LpoF9/Jy9ACSOAIaCm/0r9L5cPerjMPt8h
2WZ/xDbggjwQRkI8k7ViDmSi4Odq6BY96grK784t2iNHc6GcVRQ8UPrff+/khg1VzKEr8pk82hno
b1ABgvv+oLHdy+02eF8/A2EDr8iO7FhnpIbgtGcGxRJsjttuRjxlH+3zu/8vELwCdJN5MUGS2o1+
BNBh4JTv4cFz+v6mayyHa/Uhpdv+zp2r7iIM5GeDHBO3EhfNNBqQ4PzsMEFzzHEYqisj2KFFMCk7
wNrEPphI1B+2Hp5RHOXjTSsX2lrR9r1naNviKxp3FEXs4UeaKhYT9uQW4Rqvzx9MFqC3gnlJgaS5
FAdyzpgf4YMyS151QTH5M1AUAD7rJ1PxaWhpceaTUJ7qo1Y9Yg9E+Zkz/pONgksbt8AILobWX1oq
TCbbI0qEuPpBzVzSFyOh36ndr6YczPZbM/bFWvscgycXQxbTPkJhBDTCMdh0F44ghvykttAv3SRh
om+jA8Oyq3Xn5ou9KIFRPbGDqyi+D2jeo6tfb7piN+iLygldK2LNG27CdbuDcItjkQ0ptn4WgwAt
JuIWw34qP+UmmPP3JtJ/k00ADWmGFuChhYx4rgl4/EO0xKUokOzkiUz09uEtK4/ZtLZDZYVA+Ifh
cimTH8YhXnPdnmWmDz+oLHtQIycGAIWdE2AOe/tSdce8OGUsD3mk0L+FV/mk6EvWmD0aXG6jg/iB
4rcQYBQtCsORE5evMYq372QJkgQIcyZ5CHgKDvwXyn8cKSI0iIegbMrc+bCFmGk2XXVwmUrbxedQ
ZM4hgFqx6tq1lKOHJHnE6WfdX5GuR85mNqi2gTkKCwPknDn6fGI+gmX9vX+q1jx8EHKRg6oBJ4el
d0tYwic9dy/m2T/D5ocmPjNpMW3qNeojgl473lb4rZ8o83+Uc/7FjAULRHaCPD3iOofuyLD6l6wx
ls9sCB1EMy3LP7aFaXQQBzjo7HQl4hOu6PZlMNvZLtIWE6A0W/pLwHMlQlRGU56i7Wgo0Gl5lb4h
iKFeEXSGV4VGFluK8RuayBhOyM+LmxWcqpAICVzuLapDxPt3JLnZTLq9We7DGL37Z819X3hWr/T/
IWwfY9Y8cmELo4pk3QQh6Jl9qG/H36ifsGuh/GCI9fc5IqJG2/6+xf2ZFXndnBjyqEf20pXz6nwH
eUmwjxa0ATDa0fO/K3QG1BSwq0lL/Lga5Fo0QvnpbdY8Kzb9q35fpPKG8pk2TB6cN4dz8L40A4YH
BPnI+/5VUBR0gR5YwBvpZXNmHi6l0r7Sp0F1BjrOYyci2Zq+GWjwPnb5a4XaUpXJcbAJPN313Fyy
uJIwKauqA+IQCAiOFXhonCYqWRsI/N7+I0JX3qYACHji/2sfkiQcdILoQpyuxpFHPne4BS8OCy80
GZ682oVKX4tvQ3JENdpkp5in5kd1kUUrfNh+RkYRVbXWYK3FYMr0K9lOZJc8PrBcXHfytY13TeHE
9JPCb4oOHwpjpyzj+HfCzIBYRO3Sw2nTIuDSjvRQ6C0gzpqoQ7Yf/RtDvdqTt4MLyDO/O0KgZ7X3
7m6ZNs0ApXN8ZWKekKPMCNy6vNMj3D2VsrsoBMdCAmhBC2rZVKHrGOZlsXnB48S4UnPGkGgCeYSl
Vr96o6gc/LlxaBgPI6zKTw1qPSrXfiorat2RFKivewXxR3HSYDXG7eMtrPvyh6VUon/r6lLOv7C0
tahz2vc1078jhM8i7z75BZxVdduuOn8AGuGBy6N/CZ3V+IRSFcJEawMqMJCexmHs3bKDF4kERbKD
hUp4jcQu3RV6DpMJSKVtq8RloRO2+IzexZQ0kmjLdlyp/YalUnI0NngG9ij+xIp90SRR4W1Z/cqq
9wTIicryYx7l9pCziXdUecmnnF+FJTIg8VmTagNcmEAtr6uBFcDhYA68h4OjsgfwywlGgd+HnSqZ
aJwB8Z/GC2/Cl85lqOF6wUmzlTFBC0xc+AMdfwvcVii8WLkT2IJIQaWQFP44WYLo0eDoZL+H8YJQ
0ZkmfqUinBqmZ8WPaUmuCABwT8JIxuul94kY3KYXulaaYzaabC/l5wdIMPMFKeZnDxsi6QTKS03P
bzlA4UUfvJB1yR+SRwBXA3Wi0X/W/qOlHYUBlP6FerT8sAApKmHzTsEX3JMafhbh04uGJXPRtbaV
RuceCi3IRFH8NZsRpwqzix9Nv4soMI8WThfZDlMo2kzX8y/YheSY4LYaju+Rlp75hWRtWlRwMhpq
NGtVQ9NXw20Hgy0spA6bE+wI0mkqAx9j/IpL1vHZWsYS+dWjMpJRJ5VD8F1SpzH8Z70YGztBu0Tj
Letcf1j30VFubIlmx44uNeySgbEBQssAolL+5MWZgWy3WWJb6KUZT41QTYyGUPRD3txQJuWDKwEU
/dg9cBI80FgsW45vFzBTwkyYFv9sDUgWpmXxFDgV7YJzET9Cw/FV2/qLtyRKjOIf3sDKwh/jkQ+B
cfd9hzacf/usafkG5iYaSb/bA+BgA5/tCkbGDv3LO3OF+FZph1BlsKlnpY32Vr2n1rRwbChFeVyj
R4/aHfRkAsLy8Rirkjck6ZL1nx6nyJAuzMBC8wtpKPckl91+9y5E8E2MTQ10fXQHgQb8NzlzYFa4
1fFdV+1CET2dYhGfa4DE51DUxxKH8HDznxWbVgkSND6EvbGwGoBG0MumhgLMAAjAT7wsfmBrMbs7
1l7FZR5wNAYsleVO4EabSx1UxR/BHBwfp5o6FxXuEWPta39K86vqIOF+MGoAgnxHaxmx/iGHzzPL
WF56pAW+Y2TxHhMlnaHEqh8wWsL4h8271dIDX6EkQTUZMFkxVoGpuzTFg6n8MSwVQbJgLrfylZSt
Y0S6Fx33CtNf9G4tMRiMm0jtmbEByVgCzSnmBz4bArr5D+qnHZqjbDkNztLTDS1FsGGXafr/qyIt
mxBSnzwX1gRxpTJeM2ptBU0cfDwHvkIm71PJ7kxiouaLMUMDfGJugTmwVTIVLXh0Atldq5FOfxnh
nBdVu6KBShgQxMxzpY6YAOX15nlTjUi9II36MgNQVM8YUDO2MNtGPkosz/kStH6k5d1EEUKqFzqy
jmVtinj5jsshc5PGRbZriEelIjHV7nMXcYdFC+8nm2vcMY6mg76Xyhd6wLji0dfiQICTxt4F0Tqz
3+iIcEe3niLbAPo8dnOt/rFlylCkmulZ/OVOf1miK6PNwpk4ydLdIbDJCrR7ffHB/K/MyldwmEh1
1lyWqPq+iuBgap6seWUJtdsh70PBUjVgWxHIL+Dxwj15Zj6m+tM4NreVG9LbcIuAXw+BnwAvnufQ
vGhRF7rp6TpXtmA/wvHbApaP45kv2QJthYZNWkT92Yer0XabDse0U057oMTWGL9ibkwXTOte4U7E
cZKu3hc8Wu1fsqcJR1mS9lvGriO+Sea3aeFygfBcJhR1z1S34vyLtgI58roX+Cv0zAG4qfGg6V++
4XGv8fHEJsquo+Hb2QFeLukuis3AOJVXEX/iE4L/XFTYNOJzDRGWEDSWvsxLD5wREU4whYkvcMEZ
MA/+VCmvkop9tnSUgq1fL6wMKT9W4WinJV8iyRXMhcLSUzi92K2w6gxdYfYctoyNWgK1STGHFVr7
N+UZDeg4n1F0hCoipjeldrNVGsRz8ArRjrzUdmmyOFQY3DrtZgzdHvnvaJ785hu41ZB6IZ9Aux+F
+eeqYSibDjcmeMffAGXPO0Lpph8kjsjJ+XGPWE9itpbp3UU7xPQse1a1ZbN6IzBa4lKdM7BlPYw6
TXHkfrYfbgT/EJGLKOnJIUNpa/T30VEZCrSB68uXwa6hgs+FL99N0RnGj8zLkaTo0EBaelJUZ076
TwxJq5RB/28KaBR3kmDlR25d1IAIuUV2ojZP48nFO3I7KQAVkcT5B1O6aOEV2RE54saUPySEwKUe
Irb5h8ZjF4nyvd4mf7QSdbuXzFXNAwgmDDKAP4gZtE4bklbgE68qYz7m9hg41erlpxw3FLbcwDOA
M0jh1F/B4JK8R8quxBL0gYkE3GdXRvuy8PLWCfdkWXQSq/QbAAT14bfLSnpOOVnUUN+RMefVfqMj
koJl4PT75l8GlDI6dzUyVKNgYBoekVG0V3lNHVfTZZoOfeToiO6gLmGLEWYA23AdpvucouMYHNV4
bYw+3MFt5mZX2D167wKjON2NLZwJH9AjBLszBnMyu/A9zNthZp5z1FG2cBNCnyRaYkqEL0E/vily
FWavTPbqKVH2qcY347PjoK7jmX8O88Wbu053AoZUq9Cfd+U1elOJzAHO9Ke2nuuoYik3zhZ9xfg7
iHN2ZsjHcGgNLyQG5SPBC2uyid3W7bFGDwexPP3RP0fllJEL3iMURmTG8neqXRGAMogZtDlL/qEl
vITlbYF0enpxzOf82/vaMRapOG/MWVWuFH2bwrsiU52x5VyFJwu2CXh/u2IEz7a4dSDJlKxDuMhb
4VHKv8aTJJTQWgU2rWwHjTZhRuURONsf9SX00CPrS2QzPwzMiWZwJ+PqPSCK5gRMDrBg8FyYu+hM
jYHABi+OF3LWM5S343m9VgAOEHo1gdKO+CFeZBSMj1xE5Tei+Xha3VLeMTsW9QeLIehNlzo5J+/f
NIP5Qp+RO8Av2HECilnIw/I9sETG7EBWq0JvcDRzjyqSxcbnSZLBWfyqFwjbVPGGroOHFwsPnlh2
5mPW2/1fvdjy2+0feYXCTXQQcQMmB7fYNq6ZujljT4aS7DASncjGu2gdQMLPggBPu/RnEAawA+70
x9gzVl3qKz7TERvmLkS8ReJcx1IOJRM6i4PQADD7Sho738lfyPjh80sH4hLk4t843LkGPoCnJo5/
KGkz6mswhDgPhld0Ynsb/J/KJY/fOPPhexI+tQxpD4hzdToQjDjcFuGLxbRI9cUDZhM4ItB/HHnP
0G7mrB6hR0wGiDC2pxE9/D0BqTgJFBLPbUZyrPXp5jvAJgzvqvf3ROcTu1+WMkuCcgNOV7/LXB8a
6Fv6qVFegua8sNWwZYR/sZkwg3OxWSdHVVxnxIrCwfnTD2F74zCKqTjKt6vg5+3hEE6nk50MaH3h
x9b31D9K+EkXCToYdg4R/aVCFrxN1k2QN86gAfFvBttAicWgMroOA1IkaqlHabAnW+B/SoFNP7SK
xb7Te5ZdKNsI4Gf/p1Nptk41YC9xCgGL4UpsFq0H1uUvhzTIwp/qFUeRb74EPIQWG6lfVfkd8bZy
KCXmVcr/jdqXji6jHfadtIhHTzpqfe6N0L/ZAerCMYEs33xgEnD3kOqTkAL8D3m0tpLaf53IUZav
LP2SI9AmOfQhnw1xpTMlEkbQ93ZHbiDHt4/yQvE3Y8ECIndCGUub+PpIi7Q4WN/SMWAPNcz04VBY
eyV5yfpz4EoV90jH3eDiB4uSBC64DPMllz6AlBc8nT8iaozv4Dg9rP7yBZIRGMaQjzARl6z40dyo
9NikWJQ8FlY56s/3OWWMprPBie8J75iwttzTg9WAdOWOiQwnEJkPS6oUwvg25pK3HwLPO43ZMou+
ZR5eewk2gC1GLmmwZNW74KCwGhHtEObbLFkUV8ahdBlzdBBxtBfmb4gxyfxCuFMXrjAbf1yLLNHR
NYsn1KiGKLUAq/jKDGfqMtgGKhTUS9k6Rf8wpKtM320UNFWv/F6ohzR0GlQaPSjPVXVnoUDKjZOz
q4qWBDObG6Q5OOfzfSNsTGX63N/NXvAx+871s4Ew9VQIL2yEvRfesxhsWK84A6RHSOC79qR7zFD0
O+2Yynrx3janUjpWqjPoXj5JBirxGlTs1BYEPdE7MsmO3US9M9wqFhnT8GMEOpSDeM34kxJZlefo
GafgV3g7hi002wCBtXJlWgSatDBd4Msau5qz8naYBpXaGlyX07NXp7OJcVqX7ueLQeaPuIAOI9vy
Ag2g+qzhbdlcqedunKe/+K8lMGIw6hob1Y2xFm5cXsKRphKq/yTQf3vySSRKRltYN4RtP5/Ne8OO
WjPOvO0m8QJU49NOH8fsReovsGo+TIjJ32L/Nctv3K7EaH3Y0kH4Y2C6bG6q6ZqRzXaqsVllLqrG
SU/hjsmraaC5dwwMlcv8W4WIyFbomF85AsuaYGF0lTz2BxSceFvIr8CoH3FKQM9yfwooAXvE/lpw
xJkXivMB4zG92euIBLUb7PyrVd8LUChl6BL4HHvGUnghBiBPTWRKh+iRKdAMzS29b2GwgKWuoGzF
A5kuu+pSQWj4opr2+kP/RZiN6rJeZLROAtLb1i4V4WTomD6AL/Ot8mOVhwJjJIw3h69sJqynAfYe
SCZbc0yqX8ZSjhysBEbLhm4Z2mDTNYoNCOIrkhuMV70JGFLlf7y+gvWazUaucTuc9nyR+N2aBQeL
LC4Q7JPX1Ry7DY00f2wIaU2xCg8n+peVvDV0NlIP8jwbV3GrFJ79IYa4Rmvq5Ffmhgqy3gUfvv1Z
VjuyDgzT1mjiPkvWL9RrLz5AmQcSKbSQYcgImfWtp8Quo4oAWCEysjlPkXvpxvM3aEbPL+5QSZue
+wl5HoLhTZvPrQuSdv2J4EJYYbUs1L/mRJTnRVvc+gNbT+3c3ckQO01yfEAtvDQWkHzOCqoWngWR
k2Im+HhAFa1VOh9hjzCQbH9127JObzAkexQnFLqfNTQ5hjtAy0OJSECy5j7lSiO0LYwPwnICLbdb
HSV92dKvfAVMBT9IwbiS0K7pCB4/e/iocvalTig8OC7JTuWCy7YgOuXur+rwch0rtP8qJdH0SGFj
ZMCT1fYqOXJ8D4VHcUHl/DnEsYkrZtKQLt6fXZWwVKPsMacDtboO8d6igpWeFpElULarOQHfrN+i
YDOAY2FkwGil6TubWRljvEY984cmWfwMJVqyBlxyI7Hgj0iHVrun4YopG76KNjmkwbxtJn7WI0z+
oeCRRppAXiBKvrflaBo5gbzdEijeWzoVNWj0+p4zF+IdrT/Mg+Eh8SMnZbf1XWjLMfrLsEfwLose
0DFDR2mOk/mi0/7B0Gy2Wum01gbEHk4r+FHYlhSojkcZd3R6lLotqF4itlEBIKzRFUTW5BHPcXQM
zTowVx1XMhDUCKDbHjtx5qzL4owmqoEigC6WNEU+93d7wI9ZS/8yNupsUFF9YHmh5j8YrZ0egXlr
KyVfV6f4WOkHGg1tMpVUW3HWfyvs/Q+xYIuXYUZbeAeV8R5mEpdCZdmfdoeZgc0Rt8dM3k8afKZL
gR3+aR0U1VU2/OP3mbIZWB0GrHVPlfRhDqeF3xy5nSDsMUlkIF799W6I75eCmTyZdtHuyO0q8u9A
vJUVWGWuUkaS/YMl2OdcIkj+jSVMyQwBZHco91ozIf19tC/WPxRB/eDpv+A11iDBPax28R8ZVbDK
Aod87BIGj4qc3+Yb+CwjspB+0oo09Sf8FBaCqJ+CXVzfOCx4aMpvsk/QocIIDk9hglgeTN41IFjE
eLTSbGKpwPoakA/PbThzHDcc83QBivuuvFC4UyNhzS8mRQHVRXIPLFfprnn/kxDahVBAHBwZQT/m
bUaZDIt40LYgAtx0pxS7T4rDf4HE6IeZxRXJieqMdvUjUFEb4D7bwR6Fg6V9tRMrKTnXSA+OjA2o
rzLKifFI5/8GrHaoP/useZjxoXmWd06Rt4IeV1sj+GukizgZ37+VEOM0NSkSB9eyg9mSwoDd5/tP
Rj+91dQlhvHgM398gDnMdtgQUMWzzpbcRvY+eARij9ddLNT1cGe7YH1s2rZgoS14jniff9X0Lpoe
ErtagiPD3uGgzhc3KRaKY8Y065IdyuMN65pqrOT3CorSZjwFCGVBUGLnRM6Amjn8Ta/oZLZR7Q68
s4+twDHyZ58NBqVCRtCYnUtMYx35JzIJI4KDLpaNpAr+CfAbrezVkOyWefc2NLbjM1yEAYCFmQId
3U5JJp13l9aO2ruWH+jWv9FAmfUKDr1wRFvQWnelJ+ry1Nw42nRlifs3XgVLkkD8sz/iLOjAmZIy
xtwMq4TCJu1aAnaPaP8F99CszPdSqzfGFoWdoK1btCI06xUjRRdfl9F7ie+MyRoxMScSWG95lwyn
nt2XNwHWBce8ZsYj09zCchrtrHRL9DR1BYf/MT1j01vmdPpS4LxfmNcp4d3wl6gVNQKbYifvl76x
QsMvbYWed2Ljxak9dhwNinGwV4xQwPKsrWxVBM+uXcV48ISjdM3nt8b179QaUXL6/5NGXdUZjCJd
wtbMHdkagPxiapcte3Dno9hkVW/RKk87D3BGwQJJZgMAO/F6344s11xzS7EkO8KMqZfYAHhQZh+b
1EaAgdDXj8I3qat08FzQAMy3fQkM7NQi9fk1f2EGkDilq57plWBKFZiUjg/1iP3hOmVrE1EU1DPG
xXK1T1WnLN3qfU6UnQyhD9cl9WnDQNAgs3guioAAnRHTtOE06ZqxoVU45I/FPWwtUkIXOGIO3nVd
MrXHusfFF14ZdUyGnT8Fv6eEGpraNWefBjxa3arNnzk+BzZjyfpT83/mq/qARK9WFvGKTYPpjXBf
ZzTG2DKVZWBcUPJoJJAqh1xifOF8QLGBtoxwYpF7TAADiuP/Y6p7VrjstPt5cxJSjycoGKh88lIU
3T0UGRfNWlucXJA1mpXRBgI3poeW8fsHPcuMJ6zBky/6V+Sepu7iz4XY3RjkEbCrfp0xBQMl4Uow
ZdRFJd/xdOGZ4SVO+Xt79hP/A+c530lrjwhGnlydPuIAXMtfMHRqYy5ymlK7OVpx1PaEEiGoCrzv
ujjrzGeh9wCcIaJXLDyIrNVcdz8ogHQiGGcFrwPnxMjo38H+RRPF3MTqelp6cp0OmPuB7rB4vo2/
FJCE7GnaiVA9jXBmBupge27JruU1k0fAU4hbqbX2wBNMvv0EvzR/oX7Rmr/ZdGb/lMSJkXXTunZY
zcs769IPZJs7OT8tkrMpwmkiyFIEcxLpxmPa/m05AD8TBBZjVnfkb8xjnHXJusDoB1PjmhNcIdwo
mUyFK4YiSC5XI2Un9567kFWXtMdoITZz9Wk8ckZH+5aA5uEXx5UQ/eMuQHlWOrpwYQEpMnBMIr6G
VesCaB5/sn/gGTWG6nK2icG1MYl0gUlxPEKyVh199syf0tQHwiIG+DJjg5XfJuNb+hyZXREZkj4x
1CIrQ8wlqx7L920BN30ZsB7Spq9ZuTCkjHBj+Zbd01aw15btfkckulXuql3yFSyQrEDzz5eJehle
oIkg7lCjGjO28KhYgwXxIZONEPBJiWlV4cfJV9NBJavYHGKqN5abYE74msOWTlhEz9StARoKHg/N
r3AX+lgBeW1zEfjcn09sNdTuBotRYrMroGQJO6/w11q1Z/trqQf9anTn/r0Q1FNV8NjYI2ZUlaP0
xeoIiKopold0gpsMu2anv9p/n22MbqbdMWP+NA6dOm6etTFnCJNhDPetVYO1x+PQYEhQ1evRX/hU
aHoCAvaI7IaRdYZWyOq5LpinVax14lPMHFn8oL7eBcj5OeSIyfj4iwwga3RvGcBXAay05KUwN7Df
7IEEcFdEiuWEO6ESHA4JT3dF5SZnsMcHiFRM4ThG0I7f8CkKXxjpquHLiO0YEXikegAu4Q5Jaxkm
inogLibhgdb+GcKvXq1Z+CuHji8fwDLVb4H+72BgIcS0RtJw/kOIofEhyJJApWL6RXgE7IIdEdWy
3KFfKn+qcGUxYKCwpMQ3j01/ER5i+Gio0/VVw1IDJojAVmRaLaZfDX7bUF6XGJaT/hbauWuM5T7v
L7m1we/KT5iWLmNx8v2HT6VLwaq2B6ChZbgiWa66jripddZVuFLZ1cNzShGRaLsagkBAWdXT5zUg
bBYyNMXOh1UJKqyhlpQRkBTipmXR5BvbwqD2bq41Fh0fGwwg15wI7xgKenNrU1eBvtRcyshYDrDy
WcCqGzV8VsOPmaPfMded5aX5PefWCYgx+BJg8Q1rq3Y+iKdE/ST1PzKHvWo+i+g0CrY2eiy6aib2
XLAFdQ46+7x4yf1ZgFKERpilGwQ6eFAmc5jK63EeJd+14a0am4tMK+zuIVJiY+8hkgviT45njVlI
Qs7glfEJrQULf7Ry2ZY2TxO+8v7EyIFrhDGSGf2aj8S0UQ6g1xvDfZqi5kB+pSytk8TNb80j2mC7
O8T+WiIJHZPH/YQVD4Djma+J2qd29DOYbBThF1CXR0SGJIj5Dx098YfV85o6WPDn7bOY+xeWEomL
UIlsIZM8Vtp3PAu4M3ng/0CDoriuaSrki1wtgktvY9du3Lbj65p1SANnPZf8gqKXVSgLZXVB8kGv
LHu0GE/+Jw2u4YkOykfEW/42/snl1VveGBkxomLPqX1MDEIBpb+megbWXlYwvVwEPs6akKbuGMs2
0zSKVjR78/gkYrihpEwcK5nBpEeVzqtjJKtHPHoX8lI+b3TV5lsU6P9BTo5k2G2hA6Mx0/01STB0
GFxhFHK8Qd4fHtuAkJnh+Y9oYK5Pa8Or4zLYYiiyGORlpCWSvg7GV7dFzH+Epv9rSXRfqp2j/SCh
RV2CA24V/TPFHWAT5Oey4kGShB5tZy8mFQEZFJXXaExVVpCdeKdTmM//YKu1vK6AsP0TIC+BlhYd
jC7Hwpv0ITyvtkxHEk89ysxWWE7/qYNDSRTutGyhAVdbGiu9dvl7WD/InPBo+pHUwhW3szX6HaQN
c9jMFQDEJVyH3JFhG2Cd+Ze6PGPWaeql5jqi5rpbxF0S3kAwzVffUmLPO6oSPCEmNOcC86/DHMB4
vFWI6Ewt+uxBiws1DMbMYjwPNFOzT7Ydr3ThL0xABzb1fI4m1jmI3vW32DmF7lqozDLrONzxPM+9
oHYhfWwF1e4YEVYJfNV5dqth7jA6AqaM4ilcCcaUm1wg/EEegBFBY8BFomLWzvF0UBzpT20Cc1is
JiyHOJaWqbm5ChjXBIs5Cw+ytVesdoUPe/upsmaUQNf9nmqceUaZWl5TcOnqMryqGGGIXcHRwuRl
oCx1DdXB+ICPkfZsY5IyxURmLpLVsCl3PVXtqQ7o+Ghyww0HOkOQqS9PVuLchGbVLTRaO26FbGey
0bjClqF4KEEz6kCBf0lDK4lZ+igrCiCWgyGjIXTwxKRkyAn6Za04VvGIyDULPs77CQnaWoon4wsp
PMqqRYD32FMuBmPB+fFDAbQTnxwBeon4iCA9Eqpb3PEXZlBp8DJDRw/viLr1aQJl8gop3DJ6mRUr
1hDejrQYKcK8uLH5zQQSqWDLnw26geqoCoQI34tgJj3VKyqvFGFN6/iEFzWUzXYue+3HCeO9nNy6
0W3oiLOF9IupYvwyq9+x2L/7vULE0qwnIVKeRztguZRboI6huC3FG5t3soB/FvgcAsg0TzwWMP0r
WiUPgKNKKBP1Rk/PyTlfIdjInRFZf8cWAwvDIXuxEKal5MYcTmLJCMyqH2JzReJMZA1amn5ekmqM
dWD21gj6sKVqT6vDP6EUGyIPS/1Alh3ensU79hgAIoikEua+ZQqHUAJLCUcsh691guOyrzANuTmB
rS73t39iDNU7nskyitRM1favzCYSSDv/0pz0g4Vwqde4Y8nZBPeuzDoyJIWI8SVqMETAFMYczu81
fLFu1a2q/lwFYNon6w9k+luEiAHqP+kPCxTnerpSgSoyWnCCn09xJxQOAWyM9K7/V1PryD/MKxGL
wCUx25tEL2Yc078phe4o12tghHzPEBgS7gK9XvOuhOg2yNdQW5Scv9SuJPEa3ZFuUwDKijwM5YDH
o01hJMFTM/is3u1KV68DOhl48N3nbNaLgfwfj2TGciuxnLTN+sCHNqy5Deo7GAUZGyrrZpyL2Zbp
VKTOEfuimV2HWzScG9yj7CORH8K9MQhFto2b6XnyUz9h2JnoBvzoJiWHZpYfy+3bsf700UFzEf7o
M0j/y1RawiOcvIOUMw4y2g1HvTIvb9pRARm2QLozbJCAgQQgn4VWal5t4W5umfkwR0GDhiYDtIdF
EiMqV+QCC5rQIFhUzH+U9pmoBOxxI+GpheS1Qn3J/BSWJL/kUfNei5rrzz/rei3QviFcVh1MydRY
9IWlM/593qCUiG6fMc9smkVyRypIkPqIY/MkQBdd5O+fTF+O4rf8cflBme7y78d0PwjKEDcUe4pR
3EfmlaHeAiVPRJQWYpX52+6OAfuOGUnv5ka5lhBTN4FxaikF/Gl0lLFJYSSBvVONN3W7BgnAOBom
sy9OQYJv2aP2S30PQpFwybfQZVg2YJ5dAQs2SSz23pg1vodixY5EO1flEUHv+04DTK3f4M0XZvm2
/B632W/JU1faMuoSSaJ8SVeuIeBC5xd9A1pxqsxx9AAVMEdn6f7W3Oyub+HuRGTvoQiHTMXDmpTF
8cgHWsY2mWQdD/3sS1i+mzXzG8yPOojlis0jtD7beqToQlyLhpcJB4NSymdN4JL/j6TzWm5U29bw
E1FFDrcCgSSUgyX5hrLbNoggcnz6/bH21dmnq3s5COYc44+o7x1okzeq6kZmflo1+8L0iQJy+NhL
0NGYDQu1hDQZCy3DjXUEPozoyVxawbagiYYzus5sdYszW7iS74lfJk7wyc76JhYhtDQzZIWicrJs
0gAsWwTlfBGMM2uFK0YBks/Z6yu6XKIWcoleZoUHhDBWwcmaawg9TwMO0SoH0MIMU5mGhE3xNBjw
Qn4E2Y3/vw87ALGKbA+CUDp9P2vhLhnhF6+NhtXwj+wIk+uCS4WpYKR7lUFe2CwFjwSh2VeFzZW8
JM6SndU6LFw5EoTi6002CTVRy2gn32OgooPWg8g8coXfhjaDWkh4uC70oyjbieLo5SmNIItt9HX5
DKD58ip/ZqTe1TsluxgD/+rIs8dx2Jck8aPQ5tLkh+XUI+s5T09vummZBYynDYQxPMWVVtziHa6U
sXA4ppniLfCSfi/7KXteeZuMrdQ/JxWJ1gdFEJzIoCOv5Crvi4e+oTlYH5aMTbKyIy3T/LSAVhtv
1J8RxkAWdW5KH3to5cG6Uzs3PHD2vaZdOR5i89DgztcpMYbmacc1FDvaatI2AZqOSvrdKmuReBv5
+7+7f2jXaMNwAO7IUSAMp9NR+rD5wB3SCV1G21GhilckLQoR/qAsNixfUHsk29igbv8lnyz2+0In
PgJyBmM9w1LoQvwU2UGhQHSHE/JvolJgg5BEU/jEJFIk8FIQhowg+8Yxat4lrmcIOhpT8DZQJ3wL
90q6LdCKobI0GFJ2PPVF+dkDsM+6Do3SlU868TCfDc6RvIIcLJRhfIUlMaFXlD6ebG0u0U2GApY3
AJYlIwzjq9JeR/QaSBDAOLglGYioTW4PVXnjsk0yQCHODoLaWe8T1vdZbVINrjCEOPQRXH0OClF3
+oafu/3mt0LNsg54ggI5pMxzIxLNgx4FhwIsAopm4PfC5YtZx2F2wQaWX3GL8vRD/kSfHGOv2AW8
sI4BKH3Iv0GqtK4IZMWJA8Bhz+mGC+OD5MgR6smJfO3E8ZaWRz60VQEbXbgScgSs09QcAaIBzqMs
8iXRV/Urs/zwKAbSHTy26BSH+kNvjhyAr/6msL26xHKV49b6YesuNeqd+C0iibu8CVvyOfabT1jE
tfCDQYMtHdiX9MZs/GSD0UFO6w09P4g4VNGbQOESxnYwik49i+M6z/1mi2jGAI7O+RbzqyQ5YbGn
aVTKPk0Miw4eFCMmcZJNZHTrl83EGL1umXAXsIHOBAzeRP1bYOwZ7nyJBJvcV6otQxYZm5LkNvun
FAcRCeIXMx2QJdYF7irJD4hFsJi7GzCfSx9dJsJFY8MT2osqM3n4KtJOBhyk4bAjePiO2a/ZL2q0
fTWcEJEp2gBqzh29xOqErFqZzhqRD6lnvukYPL+DalUWNTjrT8DjJJKhYezeb6gbwGvwtBhqio9h
gYAh0r1Q9JABCYRiUv7zKxJC+PH6qt7I8nBCx2uFbIJx/zLAm5g0TMfgDiOmMfysYsyfC5Zh670q
2E6whxl22GxA1vdEYs6aPjpKxrXmDX9RS0vfIl48yYpZYAHPoqU47llah798q/8rItwxH8Poh7Q0
pNXsTOH70CpC/23t8Q69ptxNAgcbWtuAd3uhgowp8VaVSHs5xZH3bpYah5yEXJe+IO11YxrtUHgI
8q9hfFvR1xu902q6gohO4Sco5gDw2u77xJusU5v4GNIwi02VlyGUQy+sMN/xTnAZGsQizNKmy2iO
dsif3SrrOYIAxavmT8u8GlPsjdAA4mlSAC7JaVS6yTyrcZN4b4Aa68ZSp5SZka2l1qT/5+XvGz13
KG/kENElZs7GF8zT4AdgeKQ3Cx3BQgukHoV8A/QiqgFe3My+0vdaRcEQ6NsmeZPI7cMGmR1CN9YA
dAjJcpjV+awaCKgX4oUeNwgmzIwGSE+wQtA/wU7OtL86B1BU41bMv9TRk9d8NYlhT4LBBJFcwzvf
pj3KwdpfR7ij3Oan6JDBbtohcMTiB5ddgpblUv8x4auMGB+v3O/m+R/xB3E38qHgjEsWbEvoACn6
S8IVGQH57sV58V7xA5svj65BHUnIUuc9z2xR33TiIyRe4I2haBlp/siU2ihfFGRWRCUSkKncArhm
xTy/BaccPa5hduZdJC+JvJZpAiiuevCpQ70G4sdI1m9vfumDO2UAOf8akjGyq1X+k9rbaHovC08s
cWL1g55xzcBrDiQ6x3iCNIzUPkLVvdZN86tbH3XigU+Oy/ZP/DTrRdGfpkPnfBt3ya/D4RAz0dx1
7JLEbqanLNzUrOeK+FXH+9TV8216oTcIkTOWlHYvDR95e5g1OjG0n/rkc+M5EcNNfotcSeVj2NYn
gcskPOK1YdVjJr6OHw1q3IIOqJb7CEqPCjGTf8Z70d3H6CYMc8nKaw3X/QLMFMgAOhgzSR0jBY0o
c/iqKSVmUep1VxG/O80DXBXo0dLWaBtDUu+bfVNSWrpPUddp0VMdThVlvrnNWTXcS8OCIMOBt0q1
daYSTeZlnhxuXvpdDf/05Gg+UaZXS+WOagnMimRRvMGIt265wpjK+a+TFnYY2SSUeeLNNlF6UyI/
7fCmpVd0UCX0Cd8LwSDvz6o6FHPtMbmbhyZie0WanDSuSNRnt8251akOCDZB4iS/v8pKKh5mjax4
gUFxwABduDE4eb1S8I8b8CBtdytQxrFMCMbayp6NeVDyz+Qb6Ylhoq23jehYDXtxtGtq9fYyzTrV
oTF+6BMGei/Lf+R/cFvHtEL6c4h05vfqoyz+USSUkw3R/asHOrMBR1KNCPljuEc4/1sH5ynexCik
G4sGVJ98FaoSq++KlBn1EldektBGyiXqiOEfZ29yqj06EwxrpbE9KpsX0zTCHsY7pC+w5I5xQ83P
k1nwoVZg+eFsEvXM8jiKdHJtJKSN9TdJ+Vyji2LaJ9SnEcbwD5Amy/dlBMUuelV8G2VvELd0T+rg
Fa9jRIqj7EbJQdMI/4LW3JlrQt7KBSKSTD2a+edQbZF+/SHdjAF2Uv0BsvcS1v+GzQvLAQ1ZAR02
NqkdSFjybYM+N95TMGlwo0XrFONdtWnwUmp7rJspPZwIaOJyFzer93CP6x2JDhHuEG3BnxT64BRU
hVVLVurpB7Ms5VMq5y+oDDvovaLzTToZyWxjcAo6Dkh05pJPxAbcG0A9IztVO7w9BuBuCReHvgTv
TMiUe5ShSTl4WdE0gr6RczgU9wrJLLZCzZB7SEd7twQI+C/VMiS8BoM4mRtvu6+A0mwLvpjss6S1
FpAhHBKvK7BLtWOAjNh/VRFPptuabtNemXBDibro0jFJz3qZdvV41Vu1/g26fwpuMlBNqs6wTgkZ
yC3F1XSpxF6a+CZuvhccS/wDRQKTsavZNWchDR7DTUA4+Lq9RAiJSYAUVi3kVp3t5n82gBB8p/yk
MtdZLe3rdlOFJxB+HBiEZwTBBgdho7pAyu+CGI/5KibfpqMxoLWNaT1Oe/oAQVQetO8IuW9SzDAd
lD+qAvurWl+pxkPNzAwFAnZD82FQH8q6SIhlIfu9udEATqENSbYDPyhWcEfZhd0I+EFJlmmCJYmk
l+5Twv0/SMTOcoFSEmu/RSoPPAPVJz5L8xrgtGZXR2AMjRSdwmLN4C2fMbO2yRxyaGPN1nZdfjba
QwmjNZHe1fI5JtkOLgSLttr+SeqdfoDkUlonlbDi4pdyihTrYqjthu7//z3EDkP9pAGGZpfhTSj9
2ZJ+QtC3DGOpHp/MbNW9vJjypPVnKGy1/BPKbwCEoZyJ4bykB4RmkCjhzERANOvsfUFYT6gEGa2Z
DzAV5s0RiZQB5pPyMPx05jLgnNeED8J+C+3Sdsc8fS/f9ALJ55wApaeUfycAZWXxgK1mfzU/ZUIW
SvJaSIWB5eZplqPDAAkW+Ax/k8PAi85VWyvUb0Vr8i/EAdkZFZBoiBq9xMHvl8wtdxrKjWCF+8zS
iJP+ij+jz2j0wFL5m7lCsgZjdoTXNyuh/JFX8NRlaE351vP22Hf/GvXYN/sJVQbZYgOJSCT4kiy0
ZvXuwaJyIpiRohGLOP11BC0m0eeLlLAFC6zfidRhnJPBbYhpCiNYDLoN5bNOEnVj7BPzN9IW7GRG
ugY3KBT0aZ6ufE/oj1pQFg2WQ0f2hl+jC9f8FvjQZWJF+3JJ7NRuZG+uZC5wZoih+cmlbpmQjqgS
qn6sWbEashl+auFL+arfuzmz1DT+MOdX8+J+61d/hpOobsYmREALtYZ7S3Q41I2nEd7ec17bpgG9
Hz4FXjWp1BaG+IdfxJHRmWw1YT0//D0lyy5uxkTfKXRVYCrA9dJ/p+Gav3cSud1Ik12pkc0H0y4F
y4XPS5D5V6d3ueP0MppdMK1zaHeDrJtlol3Snhova1uBn5BZOnpguKgn0u279XowWnMtKpsiu4FG
DyTOE2F2TAyn0v4R6EKRUXanJnVwBoQbESSjSwQGrvSM4Tgmd6ON7/HrnJCTZ10Yll+Sx2yctLda
2qTjXscQFHwaGp4/FqIlxaeZk5FpUJ2y918Z3Geb3lxtIJgrTt7Bt5JtRYQdm0dOzYVwiUj+EDUq
IIxVEO2GbQ5oM/qRBoiwjJ6vvRJsqlpiUvdi8UijPPCpjDib4MfUMbKv7n3DPzC9kF6duuJUETat
7MUM+I5YXXCy3qZylQ083eb9VhQpdFDPZn7MKJBRzoDRcOSlcgizZDObGuDdkoZYglylI5GaLOBA
ggIcGNGY2S+yM23X0ki0ZFzo9HP+9gYdP4RdMqVz+IVLHPMHVBYVVBJJHJShoyKkjgG9R9u5+r40
E1QvPH3YMVAHtsjkcR9so24X6FedOB9gyu5kvD5wGb+cv7qifBNNi0pPIKctEaqs8HswulZbc+6j
hyVDL0fJhODDMYCe2eviR92g2LXbFbg28YoUnTB8RddJ/lXEjxZ9M7QWnv41tYhJ8U8nXi8EdOjc
N18pJ7dujiDrWgefxhtdCLocwI3dCo0hKYEB2TdngrP5eHmRUp/AreP0I3/m7w/BD7GrNGhjW59K
BUNEpLMAiMjmEF563SeHDRJehp8p9uJ21zCTtXvhGBXuBWhDvnMj6eSTXEhJMQIWIFtbONJFEJ0P
jhizxNPukJYtIvcUi0ci2zpNeFjn6Y0tfqz+MoJ/WqwCRP2sgbZzbTPhJm/siWa2Zi8ZS2AV5B4x
YSwqFos3yQjqLvptp21JATwmZ0q0AoecHhmT2BbMy9xPul0qSy5c4iRQyzsZ4bvDmVxlbEGA+5Ox
18ILYbxJ9zG9UPthZHEBR17/0BmPF5HUQdEjaoe6KqHeSBJb/kNY8euMuGcnHDzBkmQWpUdFdIjp
YIg/EK0kRL9gjUWajJgIxQBkV3h42wFePeSyKbi7gK4WuTs5mVBhpwEhDpNkFuzHaWfeUhh8+WCe
R/Gcjru3h3uKhKs1OZ/wmuoKPElnrSTrCIVxgzcYcRLzKqSm/I/kOvJ72RJIyeb3gzEi9HiJB2NF
yhVh5Sx15G53LtZGYUO3izecGqZvu/rAvXbsf/hFt36JTIEICu2foG05C7G8tJ0j2sm+XU7mjLnR
eQqTfJI/hwMpidHc4URklp/eUNxm3A6Jo7K+kZZj0qlm/henvu2+8NfzaZNzcqF89IgZOHxgmFMv
EHY1agy8jjv4wCa9gOpvopcPRRIQ3EPcgDjXcgG0sY2R9MDKSTXDbkLHTZjgPxq79X2KIgqPyNWU
r4GnnwYNnf+jY0J8fQzEbg1epzlNRYsgcpyOjnnuUPTcTKYlkDlN4S4TNa9n7mIEKhKvMJYKWeBU
1SObIKxZaWzavki1WU8X3gsrvEX6lsOE7Er2xIw9+1nBUikXGWX2mxjJVeLCpk6Noyve4FLCQ51t
5A4YtDeQdlbw9SLNhCxHl+rn+Y2IKfzyBvVXDe60a+VuJfDdnRBcIQUql6hCSgQa4imV6UNfYpsH
7My0tfT6efF4QVKr/0VamxG6JcIsUI+839zl+Jg1Wnk+qfT7FBxrRaMfNK8wzXkiAK4otKPXij7d
njCQwlW/mxtvGehqpM3w5kAvwB4+ciR5O2v8+FY5O65KPP12hsRs1jhXoj00IBS2EW7i1H//GsTr
kEF8I7cwdDkZBwFkDbK/XkBPKPbrizx609ojIKMnsxjwFXqlv+rvBOc8pA2FxATPEMxHxjmJDgg7
bD86ym98/dSL8D3i9XAs00eXDBuVrprSpXS7/a4Sj3cYaNBw4OGp4uHsQe1P2y1Nzz+zMwKN3Cvd
ch+QYyrudPi7zV8H6ZEv2PfSR2C/FddcKYb/3vBVyspnYGK2uqi8xXbhTMfXgYctO0zdXd1hOJCw
WWBaMcvl8FXTTDct/qjYpWpxTrfvLwRJrvkdQy7kxRLUvV1JR/lErJk6LntqOoCbh4gYbi85gGUs
uEf+y4hEQQUELN5phQT+ZKFA1WxQzcuE5+QYXn6zb9XHdrLIrqNrbY7a15zwTyUiMHLhkFKYIH1f
yjVJUfZr/oS8HEV4+szAQve8BEQWECYYL7bD7ideEkkEpE5dHN0PJCICwPZumB3gAoi6Cpdj/sHI
BuEqOKRIimjI0LNSsEGrKJ+cM9v42cuuOB3IxLnyrCXBUUYkBqEExDCr05dwqQRT8jyyBMDskg1c
6gggbM4IffhptQ3pbWDyqzrzWQCMdfY9k7nAghD3jvBENkWfXupF6gb9s1G59bo2dyFKToNey00F
P0cuDhrwnpQkujfAi/dix0numtiCjGNylExH8KLB0b4GBGqcTHD4kUufO2+W4FJtLMcHOEG9/8UC
Iuh7DmqDmMTTrOlkPSy5v5sEkOua/nbEYZkuOybfrgVQnb7wCvvkA1HKHmUrpTimwKFfpHTUQO2L
2dHBdIiSQzps5kN6nRukEpNTs0jrdXrtrT2yblJ/3tYqYocvjvHP0KyMaf9SNo36k4a+yVFVHeYk
mYVkujBxhiv5+gfnPglpVCwygWDS693pHs0xgd22/Xtl3nttPFpa5cBjzVUXkxXjILNrDOqdnWba
tKvgNwL0U20omKlapkB8yBT1pWqH56jl9uEX+GdhAkLKXO4CCKHGlcW1+oUO7CAIt4LJtOCIwqpG
gR/Obk/3HIT4mJDSK+arAYFSvQd4QrThRf8kAkdZtRZR54lwbMQ9JqsXEXAW8os9Eb9W+PVWcL1S
6rPQUb/8gZ4UyOEZ4Dgb4FJhl5kymtdeyN6OxLioQqH7kNVE/BlPjhfoCZ7EYEfw9hwLRLE519+D
8lqM1fCvfMikcY3E6bokStVfRQc9q1DjFDnJ4GRfpbANmnNaLymYJNFXpYz5zSu7lpBHnacXWT5A
6fsSI7d6EWO/vFnjNim30riTzgDnkGsPmJwYj373UcDg5JxJNRnNHnE7UrzD7aeYz5aUMxRgh/Tx
Aitb1OgwCNuDXaEhiRH9s/O7e4FTmyo82txEqGZ7HDzg0KtgkN7laBNPjc0V2Qe7gplvaRH9kAkE
wNJLU7OdFHiNaoq1LjKpwoS+EBYpo5BQUPfjf39jDZ2UVeGzX1i4Xk+ooaXkSfzVUHlgqqS27VoX
ar5BnSx8ZCUf7l2p+M4X2reoXOrf+IIGLrvlKK6LVWItOx3iEyB4876G8oYnlc+wLFyzp231VnBw
KSuLQWPaMHVRKbGSh7URXPEjTsnDjJdNuUnM46SS8AWpUnnAeJ22DUu37neEOWMpwAH/Yv4eNnXj
4OUWcd0ACZ074dB/UIUsI+OTwPXY0PJkE+F9DBp3XgS47OnxU6noYsfc4h4X3ISLF28CEq7uR2KO
kJZKDuXzLyGML32YtGzExipEpkCxHjd5SFk0a5Jmrs1d1HoEnQsVSw/CjpCeYk8+WYEra6eaOZWJ
eI+HiixQ6niR3y2q7zjZidERgEVHe3a0iHI9G4GPLDAVaL6t2uwo1R6g1cIcN+WwRqrDFmLSoVGF
n6T5HdX0rsFODOQWXoHQgMljkvGUu6lckPoF+dZ88nZEjGvktyiSZ+Dab5BcBf/CEL6Op7vnTYTB
KNEjsDJ8Sej9NwIoVP+v+Sv1Fb2TBWLIjxZ8C2PquSKcv7yyY6FTm52Lg639crwPdnDA6trfpO6G
ASlC8BVRCF4TQwbSN1KuuxhM16Aa77srl9Tg6seWUc+U/K7xc/Uy5WuNMXOV/SaSsGyGzmHujp2x
+Bx4Xl5LYHbRQheC2dgZ0fukW1An1aDgCrlRD00x5b8DNpVky/GkBQgODiJCdiKE6AhOv7TgMQ4P
lXRtsmHJuoJnP65nK85NVo/i64NoP1wEIzAkhTYsGPp2Iogxhc+t2j+h+xiQQYnfOXGvFIzzs7/t
NmOlAtowzlWzV4k9xfnJA6LtzfERWqiBGGNKStQbX8NfN88F4Z/RHmGJVLyPRJfqf7lwMcprh0rD
LbKHwveCZ5EUhGX2G0DDvlfqc9aLDWjbIO8CcqjKHSEPgnHic0UCIEoPC+hfpzwGcZO6rstbUHzR
fyYmx1a3Y95sfl0PcuLC00i+XuO35JJr9/dlzXMOeLfjHxXJQZKX+TxQhBuCMUZ4tbraa49cGhB0
6SCX6s/IuSp5iXTKi4+5ZXJVfgEbY3BSLdHVuLsk4AwAWVrRKPoeKfYTd7Qn5v/K5K7DKI1/4Xly
R/4Tw2dhrgmOC8ltjkacjHhKRh9miBw/EnJ5OacHGemk2ic0JIjCMil/tCBBBL9MWCIq/R8pwmly
CxCyWbAqKRYU4rUVbPEEoeQfAzvOJG0ZxbuB/xqyhj3jEyYAQJiA4I2ImZF0eFgN5EpcshTasXY1
++CsTucsLGnNegpIeufQ3OEHmTTIopV8J/3HSz0MkGwEIeAj4a+MnJUiBQZbkbVF4yBDQ0qkNrnE
JTN2zqaawrhFPCaKzEQmQ3A0B9SOnCTgJiyC0m1Aahn7byLjw2dMQyHNQzpezKcqf5VsvjEx9Jtp
IzrJugGFoGbJac4sCowhdK8mLsnwfUzKF3qXDTpS1BOL1hvWoy2eag4tAngJpu9WiC3GpexV45FJ
gweFKT/7GntsbwHL/cSA66r8ZroQco3/7ovpGTJ+n9P28K4orp1VnXdRKDlnHyAAQkn1+FHX57oy
p5IuKpfFm2BfDExBcWkUYn+xutHuNvyL+SxRWYWECBJW4uXiuRH+eqS1OVl9CBjO/Xfx0mhPsctZ
rrDTqEjiloY3hHZ64N8oQA3e5zm9H3f5lU+4RMmahr9GTyZIvNeXaUcv6YJoy1EktEt31NdVZiAZ
D+w3w1K5RByygBS6b8j2OH4znaLCe3W/svWUoDOJaKq2we+c67ZSz3p2tH6iuHB0tIzMCUNsoOFY
z3VewVWvucFwq0olzBCGeyRcJXNegzKHZdNAnhsbLi3syJdJW922oWMegARwrecuGBJcS9oQ52jH
aO6ZFgHrcBwT2gjjMiX/rBhUsl8Du/lCdHQKC53FMkOgwOAjUhP2QuVUzZXh9ovKBdU2H8kxzOxo
PxE6Iq4bPu/Ah48SzxgLJnXPMHsHEjMC5G8rvj+SvUjaXwUHSNZ2LbCx1wdYFdTxrQ4R7VA6+Y9L
iMR1XPVRZN+bZfUR4+84WxXbvM3r0Gv0ftlKuMPqiCWda7c7Jwhi8MG5I554hJ6ZnVWn15GNCaxe
n9Jl/QOmSzM9rsGzyswBpWRdMmIBVyomM4OtwFOu+hJ1hmm447jKiQHgpywQFxzQd8Fx5MWqOmk2
JtEAEoVAnCj9aaWlZfJ+z6E5RJCVg1+CbCEiyDlisMmg0rsMELNL84HaiXsaABFtMg/GlO/QDFPP
QP3Biu+nnykadMlEtw2fhHxjNQ9+2fAsZrHUZhBQzScG0/xOFSkETOvAJq0ChTOLU6MK54LKBfGR
xE69ZEfUV+2DudlJjjFtj6VtEafCFnZoqSEgXsVDQeWhXylCgKe8XiwhT2lc3rz56gcMa7V6JsYp
VdbSJw78jIMs+uZi62Na0Jz0G45dMu/QL2N1ypE4INsh+v+N5st53+s5fyjZc9BU+aE9c9tO16rG
LuqFvmwH22b4J7/25K7vSVCEiUJpdx+kj+jKXDQLhB/RmkhYvbgTWxK8fy0eTHMh67AlfoydrfRU
TAz92nyGLwo8c6wiX3W7KwBbLIxJDTfnQjMohM+gr0khc8g/0sStYblda+c1KfY2ZrU8cJFjE38M
1ERxARTte8uCKLg0Be/7zxpJDMeEuoPWFvRPka+OAhxzSbLDYYqI1BocPOARoeze8KGZj5aVcix2
vG9d92009J7jT6MamYcyWeEdwL7Q9Te+Snu2rItFaUezkwlt6Ujd5L8YEzZXoo9O/nIiy1PNx06g
4+9UjbXYY/RbCuhK/hnp3BfDoIcfoyfyWOL1WAj6bmixcF4VfIf14h92BnL6gJuMbMXsPTeivram
QYiL5eNL05YKhR6Y8Zg7Rkbtl4E7+J6oCHRdAc/pX33k2R8dzt1lAZ1k070xIg4TtkS0yJvuo8k2
qKt4YEE4etJ2WNsXr289Qg+4mMX+WE9Iq+aZRgbBLipdWNYi3pcsOI4qk/EBI1M1eUayro9gUJhd
RI/UgXgPHAcYyoGhgVwJq7mUYzzz3INuw9of2ZcBRYhfnPFpDLSEm6DbAPAeCx5D/o5OZGkFE/l7
ouCw7z5G44QKRIe7wsIekelxojeMpEF7DsFk+FPpCkBebR1Jtmc9VqJ/Wg5APyOz6Y1va0Szwnjg
YJJn138te+VgMZYXWBABpj5U9NbKBkVvYPf3utsj5w7anzSKiRzfkRWJurj3w/jZRaRI+knlicmh
6/AiHvAQTkgETRJO+z+rX6ygeGxKNnvaiRl63rs2fc5IM3g7p3kE5oIyaZk/h2H3oqUdlV3/8SaU
GqtlwLRHOwBpQsb6ZV2Brn0yfwCSeHcuc+ZQ60rynkOeR7slLQVEnhitJQvriMK19sr2Q0P1gIw3
c0phTqoGBonWSGQZJGaQqbUbaKv3MZA30VWhWcElEycON5O8N57ak8zjZi/vOUvJVDkZwya/5z4v
EfWjEOFIr1WSCiQ73igftF3Iq7cNwZnrkP3RAUWYja4VVm7uXe93jvTEMAJzYf0wy8Q7Ap6SvRJu
6KWo64so37CGUJxMwiVkA9r62riU2qcor614KZACA0ILVwRFoaO0+R7i7/IOigeNSaDD4FElW/xW
FO/cJkzGXwZc7kJ7BrAD/Qo1+0DpMJhhfAUiuUNHYtFZyIRvOCgC++rwnrMdBrQY3/xiy3tCMAsm
DlR8boS7Jo59+JIBwz9TEXU46Y4U0WhzobcztpUn1HpnFDDHgOF0IrLuSpR0s3zyo/K0Q8fOYwmm
ij5fq/J3NH8rTgE8YluqBAoF0svvcWYwIGvYzoAMWjf9xSLCK1P7kGTIhfR6NddZ8RqNG+Y37Qn2
ThcOYFpAFooHXakBvBJQKnZ/gNyEc5ZgqheCbKvdBSFLeokmvKH4AFz5n9xQF31EJicmNrgTK6gM
AhKS+Y8ia/afEJEA0msVrkLkPAqImXwABgsCYmU9KfZACC3Rp8wZfHnUKIFzyaWVV8DxsGvhuGrJ
8JA98U88R9SrcD/u4dsw60JzbQOLzoElumMFUt2Z/29vs+rTN00MM7XTJnmEBl10dufxlmCjY/Pb
ZBcJ+LY9Ki2t9jAINoGEeJ1E7XPqrtyzAo3xZBqgHESj1KNYI0LP0dDt9OxVHYJvnBrZvXk2Dnmk
cxSl3ScrHbMTw27lF9qxGB9piDgFO9DzTSxctVQ5fLBWOhgHficIAy4S6/eNu4AQVZS8/Oj7mV+/
WBvDSyilpsPmAPFfRav3hl4mX1pSDd98vB4irxp2nLsm/L5ZigQ/FnAE/o7vNQ96OlwDZnjYk3e/
DuUbEK+q79D3G82TSR8B/HxyqGu+lEYHDOgkEgFeq6ZbQelB5pB+9w8QvcULQSr2+GN1q1RYDwhB
yh0zZITriTZtiqF98Y6mK3FbWJTxowASbG7m+JPwRC5DBPzxU71PlIWleDxox8APpH+nzIrp5IUM
xLD4foMMMW0x7C9pimTPVHmg+2kVWCejROgCeYbl6jcPt6Y2p8US1ZKNfygIeBpNkEIVsbXWuhlq
tVhh46KNVFT9N7rQlFTUySTRHvZNev2JibqshadRf/YZ2RM0vXo8kbSbZmTtwi2v38KHChbWptdq
uL6KlZ5bC3k4muUmiAjU0GF4VzWC6ExRbaplurxym4SkXsJs9WO6634VvpeJ6hhaskhFqYwSWg40
ZaAq+QQpLT0S0WmkmNJgRqNoXViERPrZQQyepdWt2+LRXhKnvMjEEyL2LfGPJgjvzYY/+dErppwR
l8UdrXSi4kKEWyLZn8tICDcIEN7jtUDqn3B5JD/lyAOKfZAnTgSMxMtWRPVCB8SKgq3e+FJ8JKjC
iaxtnh6sjxcicLKNhh0G2EheG795cxcG5EAoF0btpiNpyKGUJTIqu/kE4Yoekp9M/3qFn5pFk9Il
nfdvc6P7ecc7Nj4HjJCYKV3Z19CNK8id+dZ5KF714iai5KowbxeyBUpOTzWxfXrbAJoAhpAd98ZQ
m6tLKfV10LIkqlmnKR8IOIIfuBd595SeTmFePiPutwLU0fxPgtmwV2MexP8n8rOX+a6wbIKiUAHt
SeC4zAywuZx2lsB1Pe5ycyfz1+TpLy1smdjSDl+BMfAa8pMWBFIk1AcEymVs7zBGUWihZeDeFqEO
VIFlgrtkXZwDikFCcuGXLBgBFoiJQCiKFvv4ltAmOR07Ozy+HnimFBMfAnlxcO3dtzTconMGELom
aML0yIGM801YfY7Mel9B6JfhUZ2vW8WZy7nKPbp9Det6h9E7C7gANhpyYnHXR960JHWMrDcYzU+u
sKH+bRMuZs6shiBDk1cVbEP2WHXSALf1wDvKn4+NTGoabm9bIcZYO+sHQl2jNzm3OO2bZQ0EJaaf
BKjk5M2S3Co7oXBTRs6I5Ea7Br2BVyxWSONEwVFelRP4YUuL3D+Wg1dBjAG1es2wY+KTsx7kQER3
QowdH2CenwpqDwYcqW/tVJEPxwBmawIaHE5gXca7/yMhCTQJnCGHM8QnisEYq1ROTIQrcmpSubzh
O0K0nexxNq0iF9MyNVq6uTIPJTsHMSgG780m/O36n7Z9lgSKMsgg1iOmwPI6mOMVTwUxwrIzfMwy
WdAgB/u1As4cUHRQ3yekCKRCO287HTfvz0yb+W8CyTRjHqSi9sCxTdTA9PtP+wMnzCCUR1dlkTW/
5c/ZQfs+5OXc/oJCkZQGAe4VrCbc1Wvli3gvDOXS2aKPXqYBl3MAWBdLIQIVqC+ICi4FVuKl/I3U
Rt5reBA4t8ST2BgLRCfYRZrZmCFb/0SXZyxGY3OJAX1HwpcX0YlYjBnUceTmjztFw3HjMMlZrB+2
9sMfl8t4+VK+1Lv2i5As/Xy5leS/0JJwqrC7g3gaV8zB/I/ht9dW/QprSmkdm22uuegqKHXl9G5C
aubleg9FdtFVIo8Y4uhtZu94YSSa5RN4p+JdYp268A9aQ2X8i33qGFFYrIwvbmp2e+xYGA+ZqF7R
DlZlXFYKZy+kgXUx9PUDBRXWIp7jxgKQZsPjtKOgIWaRYWQ3kNR66rXm4PJZN+5S4Gpb9etFnw0C
+AUnrz3wHibsIiB0Ajkx6v9IOrMlZbF0DV8REYCMp4KCOE+p+Z8QqWYyz5Ny9f1QHbtjR3R11V+m
CWt93zsuJWLhgNWIQDcR2OPPXykw72gT4mW7obIxb0VXDEjoI71AvhFckPd0IK2z5KLUtxKOIN1q
wSRd/Mg/hUg7JXADbxdZTYErDcfk3A/f0edL/hAsb2dPZVMxBhWv0BUNyIFJmE4Th/JiuSKAOTbe
MPwkk9UHVdx34nvZ01xk++ObDwbvs/6wLuvfqezKd831VSc1NtWZ8zzYk7jzQOUb2ySdUNMwPT5P
/l/hGg9V8dB/MAbPjWv9mcLWQXHRUTB4cyEspzkKonDOMi169JLc7Yx0jLeHyI8dRv8iR8soeFJJ
31soD7gDgq30P+nPoBES8PZ9wv1cLTjK8YJvE15HlAo4cT4eNp2Mb1u/YH0iOOTzmfbiP5VUv8ZV
z2iVOY9dHgvUgQSw5tiAA8KizzyptP68CunJldyp8C+glvFeXIf5V/iehlZ+AjxVIRc/Qzlf+Ili
WIfsdTYO3HorwV8ZuNExo+4Emx8BMc3waIcVv5RjAjM4WOGb/SFGSrwSRXj6dLZGKSSP3yGBS+S+
rbN8K11jl/zqKbYrmuyFGjQudgp51wiblNN5+x+pxsPMPFXxXEylWbhqeKiMzOnU9RsWltgmGrPv
bxxYDhbJPljqXzjYUTdY4mmwkBWy2gRf1Bdksz3YC8uAtuN/wXhJXdAFsRYL7tvKAjKmCZ0NyXJh
G8ZVpmNscqaWOGOfE7YLr6PAn3yeJC1z2GnjhlWAzZgql/hKb6mrA7CDkEIhGuld20G+vUF6GFsH
h507KJl2vD4GgyPSweeZW5ByHtxTkMIh+maLIJ6lh4T6nKoGz+/Zl689wVwDT5D/U5B7xExMXJ94
GXpH/5362gGkZbr1+OAgjgPSw+BXwPqS6Uet2TUa3txD4h9FREb/kNajsIYvZSMwkJTueiZgsFFu
R7BCl4WEDRfhUQBDx0asEz/FMriD5jKq1hNhJ9HVEeCxltTdx/AwNyYKalawj5b+PVQqq1y5EQ6u
v2b7LFoR5ktZj3FBhYlnYKJYD8P8b3bAcgYuTupdTnsBBzQgqUQDLtuj2u5JGh5cCosISNGTJbmF
Mtlz57pZcJSj+G3q9Zmcg34faFsa5DMMEsaOd6wh/JdND2HySfpvpYnETZ44DTma0Y4T9XMC/Jh4
XvRlwqE27A8M8pZwZrne1CQo0lwx5z6FxBpe2I51VDrf6CFADZIbYhzKT5aitGPMEb550brcDYon
tXvZA5abIAyERBeWF7leF9n980HjHV9o7FWyO1433jLujA69PVJwgRV43nZuMq6I1CSV+fwRNz5f
Xr/AjKCDY2Jc4oK8C/U/HzFDkxzF0inxvb09NLJA2Ec+AqJgkgep6+UeWtZb/irOSI8lonhENnek
dgrGDYpP0i6C+eQwT08oIcCt8az53D7dQUEJAt6XbvmN8pqSRmWyLwmuol0QMAG+ENXCkcdvE31o
5xLVoXCYDl+4/qTBecP9fiO5AQJn77Ov38OKKH9Ux9GSU6YhqSfuL5PL4eMQqwiK0Uyeu/g3n/zO
XIfBCgCWPZ7/8AFBqyOoC6sE2lz9RXtCypo18ZOoltUD3YxIPNLrZNeFocGGWQgI5TBvI9Kao8IE
yCGkUVpyzDg8tlFzIxBoWGsuz1lqmYdmTbnuW+PZS38n0EBaqv2RnEp06IPLWoxcsyFl9NTd2GjK
5Iuwx6GT5y66ZdVu0LrgTtbB7OJjU7LhizQtMuESFr70jyj0erxKe6wEczyxbbpAlO8NbBcvJH58
d981rxSoXAAwkHd295i2Q0rc7mz6HmAmta2fG2f6lO+YgBswDvz2W46g8wwGGp2MGF8IeuVU8A1M
PaS2vhBChx6fm68XTAcTK5U+iCYcMXSKbIugEwF7DuKzIA7PbfnX/fP5m4UXzyAHygg3BSkCictk
1NBwvkGkiUWaUZgXfxmTYF/SFkYLE1cnjASu2xfvnR66s8EzFlekOZye3LtBdili7KsMiV42bl5C
Ci3L+sgPheQFbqvzBrdi/qTuHpG7hTlYBX3FcYTwdPhG+TLO1thoq/fLJN5nl5zJ11STHZJ8lHy8
juU2WVbgPT/gLVK3N5M1Mp6KzCYDfQHtEK7NFVwAg3DeV0sfc1p1hh5DzZuiCncUor+viDG4xNax
I1E0XF47JPI1zonKEZKDMXwNrGl6948SUsYjf8eWj8ZHW+BjS4qDSlrFlvHIDyQGmIvJ+wTYXuvo
ZHjBDKT9nmCsjWYFkyOsOBX4/M2NbdT0yedAlrbmaUxQjfOV829MHVA0IfjjOU6kK72p2YtbsmC5
3c10J387ekavlPtxeIuxxiLBq6focVne4+XBxQUDOfENHEAz7QD+hvKcZNlPe8wQVapYS375612+
feMUMy0KgsvpmJp9q+co2JpT1wtLH9saSt0lkgSQWYl/CtEadOoTOcBW1JcNyDwtuJBMc4K+QQc4
S4kHKfpXGr2qBx9neKjCHwcaCywSPahfFkHbuJPp+z7qXo+YiAiyuZi7vfmrAxXbwA4rTBiUyejP
zyLejDTYk7BK+r5MZR8nI1YHdeaJl9oZBwfJ9oxp/r0Nr0Rvz1Y9w/yFR1VW9oX/bfDr+vgXTtkk
9tTBa2AMOHPG8oRNO58RpzgcGdEFbTFD6pIw2FrmplG2KrprcpML2q785MglQyhMGf5+eDBzKznz
mpekZv29J3auOLEsamBvaNyD+0zYEcw3ueDRaCbPqRqZLGG8PdlDAyRlE3jT/vo73ZxYWYttjoLD
5nMzWyG1QZP3wSA0p3ICJ9KVn6OC5//mfYV/RW6MmEtc60gBCJeC8KFMUbQoNC28goQ9enIJ1h/w
sUojy0gTf4+Di9CRs2JdIpCsb4mwTnCLUsrJiV8nECXDb1puJsAdGR+Hu/KTs34Kb0zj2G8VgXwP
lw3xO5e2KfI8MnlBc3nYg8xR9H8TvJ0HF/1HKk+NcayaXTFJgfrF7C9F8rAEwpU2KlrWR19u8iv9
XRLQU/eQcUomXwVxAHCpVkNIJqBJ/9M2V2YoIMPkLsEGkKmMr2z6oRYDcxIlhw6v8xvWsyHRSCs8
X16ps8npadRLcejm6jNgVxk+luyAczc0E1C+vPR5VP74O6glQ911nJmkVVwVoiT28Ybc2RbdMYsY
WxJOLl1+GWQFp3Q3xCapGV4ppMQ3bKNQt9OtWJ+p9vKV/YAJaikUm1lCMimQlUZV4MN8f5OYS5Oh
sufU4k9pi2yuakjQdI9MAh8n97BNsktJ8Cl1SWqJbIR0CQNl1EZDoYJz+1VBJ4nvv09+j0gpJe6B
r/Gz6WuYNEJJmInD0ZJITTBsUf8jOIh0BUVZEC4Ee4Nf/1M7BNYSzWJ54EMi3kxClCqvQCLW2425
usUjqQ/zXJt/GJlQD/CD8GJAz1LxxEOvL9Dmtu9VRSJ35FQY7is74SgYbMOkCW4nhtDsu9nvC2SY
A5ILtD8O8iqCIaeQhOp5Dw87UxhAzJFA6Qxhfk8r2lwJHdWbEpZ+niWqAHPRoH/8nDjd9JHRBlHi
H+8D28gy3ZbSpii9gNKzdcm+VXrF+JzCtMNv1shu1ZO08N/9huklPBbatqn5twfnvmRVIRtmJ81u
rHk6tnR/up8oISF+kQqz2Tl4/44w8C8yBmJlRzYIwQPt4Pa/Y3hmnKKZLK6vUx9y7KEZCKt/b2WX
z85A3yZOXk6tPQkCMTncWDg1D8NEpqyGbleVXp4sIiZpd6J1XHZ4+KPGlcjJR1RARoixMb98yu4T
m2+4M22uHF9Y56qtaA7RoPmMKCVURWh0rpr44IzFlNCIF+4FeY1+GIsg5+rUhqjuGAgozku3XA3+
5MTgDmG85o1lY/idurbn5ogz2JZeaKsIyCHuY0bzh0S1g9U1Byz9/Sonqxpt4pwUUPAkKA+sNIBe
93BxDCkfmJM/axmLorhxBcXbLL+3v8XnN6m8EqIB5BgN+g0xAdGO5MZq/RI+S0fCitGfaw2HA0lI
3fQtbtPF55YahAZ+zwzyn9YF4ivj2MvrbjwR9ruWlVVbX/E2MeMC3CROe52U6WyLDV7hb/wsZQDb
PNUS5VbDrGAcSfmQE5Wgv+nTKzvxFp3FdTKCQGlu+bkQpZDjHd6G8MPB+OKPTjAmMqHQRPWBBGVP
b9+OeRHIx2JnG7jv+1+xvQGsjYiUwt/kWaCtZlWd/dC5Rn8bxyq2jd8p2X/JtM9ZOoueGOohYvAF
gsrXPwR/dh7Unjo6+ApdvljscA7SEqRfAz4jCml4btR5YWKmcT6GWyG/AgPSYOa9kl/ep7VK4y4g
opqnGNi8BKfW+mP8Z81oiGqYQNAuWpoHs/uGMTX0Lb5PbXwoyZGfIqbLbsqeI1ywP6n5BvGxgUaM
vNeC0l1cMdaHRsgfLk5dJwTQyq/YERrgDkTOS83njVo0usNHxIGaP8Mrw9IZuwzdNHzEf2ypcmk3
xUpLL/Cq4gFQuiFjlXQ+MybuwA6xGMbLP+aP4uOqvPH6slOw8O58nHtEw/8jZI0Vkg5azBEwIIAy
a7gqAOY8c/nZROGbfxZRPtdnmduCYcX+LgfdIaKK+imS/vuTtOBJVSjvc7qZW4NMpNNXBwiMbq8O
YOG8UdjcNtwYJZZWoGll0Yt7vvKkvcGkhRoMxUWodPiFadUfEfO46DHabkOutk6z4I4KMcHRP/Nw
N2WDc3YL1Ejt/JjBlUd5TXR/tS4HfuN2NXM5bd4r9VqBY6XUl1w1mkfSf6zF1Q0MhQUFrLa+qsMK
B7iD2QtTNedRtrRaZwRNj5Y9Jk07OucIBfPR6RFFkioLtomQDkiBOHtKHbZS8guhN6zbmlsQOR5z
srhP6XtJf3iAEL9NAmNI1d/2s+X9auUVFCe/CmiXiqHab29Ze+uTtQgTk20Ldc88UEeTxITwhf3n
fdAojINpgOHodMDE73LmdBfpZ9gr/CGokZb9Tq63FZURC6ZNeaU9URzsaH5AgIKNb/wKTUAO/9wp
VjOuwf7jGUEg5OAt/P0bLyDJweQMdnfsz52wD/sNUk7/yUEvVFdAvjrj5POKN+1bTvpmBQwXtehG
L1529jtKtM7ZvlMYLTDzTrnDLSYjBSaNYPZm5ZOEyGgHz1YhQqHSA7VpYjosYWq8EjOLj8tMD/PC
8pqRNLoikZTmC5KMSZBQqL50Ec0ZIgEAxwkBB8xgtWFJzLcfCUx5fBHj2U5FG5n5j9qL4ZXqB/gE
ZiPQtoY/bW4WJzBDgWcupIdn2OK9YBcAhq4s1DXhqSODmzs9JKeT6ZAjkmIbqN9Jh2AztImcCly8
EKGGUzE7ePCUvKJ/s/KHx497nC3LkFDH2YryngevftEbljQieEfHsEU+xUstv5fMqMa9uDCmhrnT
srzR/0hNI5Kvs/YUGzcGPozsXkf+fqg615Q8bEcVZDuzMgA4IW123Gx0+TKqU3ZLxp7AynAooGc/
hwA2M7DFbk5wuUrdiB0OV+O9JJuUbzyfskpdktzIJetlfJIrBtX3om4enekNNq8d6kGDr8y09OLA
GjTyGNxzQKRj1899ypN5Tgzc0pL9ed/acj1Jl9JFfyxPpJP42qP8IiWqaLddtiSGte8ILkb9PhUc
pj/Sv7QGw537rwpPEzmJb8J0yCxBdjSeyo+b1bRNvnSn2DA4qTsRKFJfvlHn1Tx2CxFCEAtPRa7o
oqXPMmVlospvyujrWN4MNxqX42dRPN/UK6qwyVweFioo3DRChuTLxrJmw92jsjaRWNH7S9EUGmVC
huqvQtypf3A0jF4hirRzY87Nv9kbASSiHuY3vIkTvIskuFgA1L/VaaFHFNBLpI2QWWtJk+poURHi
yC/8s6DkMXygTWWsT3SHICK4C1KtanqAcEJPAAfPSwMUiQGVhwFQkFgZfYHFcuQUGhaxbpkvlJ38
BR0LtcQluFCQIZBRgpSfG/2N/33yp+TEZPz1rYNDyccqwBEzHf3riOZpLqF0CbvF4F/wYaGjCc68
j/H82E8RP+uWQCEYODLRcamFZ7LW2thOox0FtxThwqSkPfexan1EW1d3XDxS+oNjHoEMN3R/DBlZ
QvsaHIj3EhzuW/ExHJsMaQ6ejAkL41vJii0Dh/4HvgWsRYQwlzp6ifa9YOaJWstmS/gQnoR8Yp5e
zeyR4NUibuvNewyfNclZyB8t3+jt3Ol6JHtdddvA46vqSZYA3SWL00beg8KEGALqlkIshrzutw8J
yRZ/AdKQNFIaS4a5R1BY0zlcjCnh6hHlccuj/o0SThHdYlxAlPLrFSXUSF9QR1UNbUk2hsNvnkbF
HDKLDAmoYQeOWu1XrOVcTRH39OjI9Vc+7KLaku5UdsGLti80sSTRo2fvRQvRPITwTF3UAySMYdMS
ncHQ3HGCGNo9GBFB7wnzNGMS01nASHganjOifvXGSYUnz1cocIkPKOeAB0dgnHG206Qf5k1D+lHC
fYXZwLiMRF2AKM9kUKk3ecIyRgU0mUnG3T2epjSz8LcogPzUf3FMiMDWIG6gVzitMrwNvGtBMA2B
lPnOdPRceLi5j2C9y+r6x4oUnYmKnm6emXTX2UFZJIMYPo9lspaJ2AIqSGcIZXsOduoPBuXikyWc
PnWR/m/+tOHN/VCe3vGrYG3USIqu3ryCTIWf41R7Ton5npbmLNiUo8c/R1iY9Dm2ySGq3Cg/JtH3
ULhjFNk1kRiq/xXTKvVZD7zzwMG+zbPd4RNlykOMJTM1kyW3QHxjageTMDV0FTyhknbOVZol0L7h
wyF6ztiUyRpbl17+IC+rdCeLUcWklyzhF9Kha9xXDSa0j5cI3ybMsxT8qYBXGl1e/whJeP+Raw1q
VPf7FPYlhesPUVQG6rUhT6B4I5kBYJjgRIPmmcT284kNB/QDMGJBqcObrx+5sZ0mswgYzD0OOhRl
1eazzp1oTw5PRCBB6gWv4IBfBzPuxMlXnEM3RCSp0xKGthjQOS95W5lGqqU4qcugi8tVHKzoSmon
1zFcEcRBho/KIf6GIfz8GTjCbj3JRsylE5BT7yLOigM/HBIEmfyLizrsyd1z9c7GfAmkXljY/8DF
idHg3/ROF2WC7g5oAce4IXoF5dlgE1PbQDKx4VRyLEswlwouaU2HcbNnCsOSfm3I2Z7S1K+h+59s
e+QP60gRZx7flLkzzrz+T4imqlN9/Ec5OOI7DU7aIqDgB80QARFAos2juSlUE4BAbYigHv9TG9NW
hvDGgrk7+Gvs54JdrYHeKc2oyZWwuBtmSKXxGLDqrT6roFnRj6ujqWX4B94SSvKea1sg086pt+MP
S328zrKjAbNULROCjN9TQ197paEjPr5Dz6NKpth8UDFbAHFIe1vtewg2sk+mMiZuiIc28ioQc860
v4Lnm9biFZtasRSw7dKabOVfzK28z/+B6dUDj2ayHbQjPOofP69i7odzekQWYZ6IakFAJvsrRXpO
MNgynfIWfuiIJLBPizBATwXlxgnOITyyqbIBQrQDLXY29lneAwHbLKsZ7zNlBAFxOPxyGw/J/sxr
Nuwhfr0qp3eCRyuokGhQxkpk8qzDX1h/PEYUoj1obdOttzOL6GarqE19dp91cqgmtl/6mYUurZO6
R5TtW3dAECflG4Ete61NrGY4cOUp2YWXtUAM6gKSGIYrKV59bMQnDW/E+dCWKFN+qd3gy7C6ty7X
elau1BEnOdP5CQyzu/QjLRosa4RqoH8ZXKjsi6++lN5DDZcgY/F1jrH/ckg+qhsM/EtJV18G9bF7
Eb+NJeuXjQkL9XsRG3R446d0ODe5+deabcJqas+GyuxmOY0glVVXf9VFP5bNMrugrR3MFTjsEnDb
2OWCE81W+gErplHiQkGBFCgPDRPEqqhWA7EylCxm4Mbc0beY71B1eEU4lZSHvOaImqIbNS5HOr87
xAWycZIR1xtPOZ30QHOSCPwZBXL5/Nt/MmUrT1F3cXcQhZRshVMGBNUg+tlx/CLuscKvADI1WHQD
slKyClxUL4gZB0oslsqFJWeT4+4ybdgbsHiw30Fz8q3+Ig9JCIG5IXyiJSgHuVWDgEN9yk5E8SoT
Vjv17qjBkiZM0HtfsJO7r+6lcCWRKMg6Tq05Ho5JMtBvSuMZuWLm1a+GGly7QBc2O0XhkvQGpd0V
0g9MQj18yz54LoQYFlR7Eo2z04tzUUGB6CECJUE2K+1keWZ3j5cmu2XSfOtfSe9VnfctpsuWWas6
idq2gNqag3Ap41d/MummWvItldsA1MZKLoYxZ9kIwTMm3ZnsIgnMP2SYWVGFwf2Ye53hcZcrnReQ
OMKHt0hydsiNSfncyloT7bA4K+KmTFeND0QHE75qP2ykcx71eYZ4nFAykugArcnlWwiR5SMaVZQH
y1JzhgAHOsKczFNNDOyeAqDkCWaQfOc75f6pt3pE3JpX7jrpViA1G4d0HuNmR4+8mJW/+Tg52egq
lRYN5tY0JMLiejUeUo+kYaBWydbRmH2uGLlx3vdoHpUVAe3MonuDHr1VShzpT8TUE0pfZrhGTIEa
ja9iWV3ew55/hEtUW6Vbv/Q+2VEu7ubHa8JNnqLKdOt/XjgJt5XVVFiV29EfAhLxVNu9TWHBmo5k
fLNzdThDjr9xRe7lx7lSrkp6IaJlihFcKDiRVlS8hC8eb0GyAXGB6kX/nin3HPM3YwdtcvzWcwZy
Un+5oSGCkl20hwGKhl0MuAdowyGusaluQC54NwhTmbqy4YoqtAfWbMWfhDbcJ4yU0N58jaZNPPGJ
feuIEAmcdTzkcFmYveMDdzh4n3mhvsc4RTY9FBLAdjFuYNKR0Y1btsZS4RMhsYE/3hbho6WwJHrb
BrgSx9Xn8/Xxl0i8FeFHy6x+x4G0pNz1Og0Zwh96+lK3YvUbYDbU2QAXtdVVC5NJiRBrZjd0pNyN
pvAVsRzJC36IdDhl440BG9ouVm8wOaGLlc5fI160VNkZq8Mb1ZiORMFNZSfGbc5EIO4+BXEu/Kwg
Cd2ETqPwF9m+LKJrBaax8B+HDb9g81BTPcPdX/bfBN2bh7ObHr1Ko69tw4fEWaMuOKKSO1UManIY
CGbBtdIRa/aLFA08GpXOEKxpbSfmuFqJFVgTDaOI6XBumMiBk2zD7VN78k0uPKD1CI6PWHRlWm1M
HFl25H+3gUtCAmMM/wcaQqXLIQY7tCXiBArhGBqHAcEPgHzBDJB5zYV0moJykMEeTZY3ryn3M/9c
6vdYbxa0g8RTHt1NVP7U4SoU05wxlZz+JX5vt5gok+qo8n5DbKvVDJR01w3r6n2OWKnJqF7I1IIm
PbjazBvD4xjsO14B9n1kntkzZkaSMqSR5Kr1HgYqfhKJnjP6PZmE8n/8NskpmPHUgOUSJJng80Ki
FhZWwCmD4l86QAim+krDztoPXlVNYVikJ9dYM1kVTVinbJ8RCK3q07fd1z8GqBd6Yb4nkJK38KWV
bjmjaiNyqeSMuPrwEZGXRyYms42GT/BXmFYXjHwYnoDJq5vabYEiSUdBySJzzNVeXZ5Mbde2XxoE
W9StZG5fwYqzR30tZg8uqFOkOCMqWIV4gBUTlY8IsTGfurQ1iz9YXybZr7YiMHtg9mxTLm7UWKyx
3Y16vLbfYK01aRIx/0yFuHfQAizM4r8i3DBKEfjCij/ia8BAOM93vXDoMksijsommxdwkALzAcM6
cpgSx6a8SaNf6A9AwtgVC5rjhIemY72N2VsUSxanqVcM6EL6isiA6e85h6TWrpgh0YH8SNsiu7zJ
faU/CH4uFRbIOnEUovx4rzSw0HAdBGtUoYzyGMBUT1T2SX8gv5/o9fB9jCGBzPEO399aYbH4PMTC
xlaBq6LckisLGxVfYuSOlD/wYRblJaksJJNb8r1gvvN4lxWUP6HwIL2a294dUBe85w11fMglUGce
p7nzZX4OaHmY+Ptq9TFt9u+QWN+C383SBM/xWMxjfeXvYJX9Bc3vxiV5EDD9LZBdjaUjJ/oKIFPR
LaQMmUwy9BX3o8p9WAOo3yNgMYgEuGztmseOciJ84VxkDgcuGV1RsUhcLKzJdapdDr5JEf2Y8L76
nDIVUlEzHt5FRyo1AO3M1QYP49PQu0O/jdRDQNBBph5muZf3BJ49ZbaUFolGS5cp+fUZNAAaOuaf
rTw60XrcNG8bhFElJXxZtgu8cuOdsBuU8UAW+wLQ96k5oYWL4Vuozv4lnHLirMrcG/LGELyRvQ0J
i9ek1/ILDAdbc02cLG2u0S0JTw3nBsYrdzqNHaJY/VvNkU1O73gZFEg/foyd6VP1ZdW1vS+rY5bZ
vXQIyH2YgvL52rPmjDsM+M7LvpAu+qPXs6CBJLWXIPyGACwtJnhOVeB21AwYyObCnhhM830uY5hS
i7QdWdnmgqtV0Gy7PP6axACbV+zvS8LpMyelljPfUaLx5n1coAAkd3JGIAX2rCPxX/0GSYCOHPs6
sLidRxxChIgla+H9xYnKAt2s3+xv2NvU9DhykiNanfcPqbCjo7Edzdds0zjD1TSWw2+yEJBjEpkG
MXqHVRJll6QUAlZE605UL44CKlWpMAnku87ks+4q0i/mzTGUiO7tpi/sRE/zDN0RgaIfzEeW1Bwj
t1yGT6F2pJyw5+UQHNtyTjaktGwf+bmkzRwBwJJLv1ooRyXiVwkceygAbC6Y2Qj3tMcbmHJi7R91
ZnXtaaSyjEqmJekY1BlUFkpT/A6dQ7A1ugKRJmaCS+eg6/7sOPxoxGg4SuwYwjMEFWxvM2VVKbfk
N4BL+6euCffF87KQQC6Bns4Z/l0cVspV/lw+Mwd3mv3hLiNSG0UnsaPXnKYg06nIvlpMyQ66LQ+2
3Dw+ozvSAzfW9/aOXmIW/ZtiGQplqYge1s/8SeBZoE44FFMPkxUKXEA/WDt1jgiR0MvZcrYhfO9c
/PJ0NjMnvA+/Xe+iFuG/9yIz7yrQADhhy4KI7drVKZJj2ucIYPXMVrEB4dJtZapn2L9oUkZ/W32J
PNkMk5+9AsFlTOcorkVj1WYsC+eZSLL3QwHLfNNrHA/o1emBmP9GEPOYxf1lBWyIFca3lZknc6sQ
+0dDhkUoVg33sOslYk2WKsQD7G1sffyXKv2kEo7qBTr3Dh3bzGkRISXrWnqE56gFg8IYyOFrG+dq
iVeY23HYP3kltvRJ4cmN94RYjy45EgTx4DSeDJhEvaS8wg5COoUAgs3sYvIZ0AFrniIAFPyMPjEh
Oo0BA1YTjpVlniIEKallmqfP1p+3/hLxuxpig9up3T02V/W4K03EI5YB3pM6b/kcW2uTKh02O0LA
0DnfcXDpA241OhDYdeJjNbwIshI9E6rSzttz9qtFT+VbWxFQjfM3RXI09W1xDN5MZI/tsjoh0S0Q
IBD2sNiHZzZInUpVO6Dt12kJlLfVdX5O4/37EXHNKrt3fi/e8x6uhhBCZVOv/OJ3kI8+Olmabpol
NXSkuxCx225030tXGb+LnrsTYBNN83rEhjCzi+HURwutcHzMva91tIOlt6RrK7MaqhsOwSnj6BZu
InWFtxAZvb+ma0X5yppLd6lRM6MVsrVHfK3oUeHTF8KhIO5u/BG/ah6NQOTKSoI9OchhuDFCryBa
ZLYm+jkLloIC1vud8TttSNBsyKr8XHPS6MsA88UKMwpWFrer0KZRxDgVYCMtqlsHzhvSN9lpqL5k
zD5kWXX/z6MCV++h05chFn+sp2gaUdNq49NIL0pAOkeDZ2iZptRO3GTb6B1EKWBNpXbIzpGJ/gCv
El7VmUd3KM2euOomcpMGosyKYTkY9Gr4AmXf2PhHgB70P/NP0pZB6NRAycOqZ/waP6xOZBotG8S/
Ovb1vEds/kzVizQ6wuCKN0AUoEAsXJWyH0lDRTZEqwGiZi3xJtH7GwSFWj364rCTQ5LRwB1ILGmk
uubfPs86AUr6SYrsgbdZC385S1ssF6wIqF8ojaeZ61SLh159dgvW46d6Ty8kqHhKtx8c5JsUDhKf
+jXjCFHoAWOFdGb3IF4ZH0zpLxIKdLRtcA7TbdKxYHG2N/RYgSTLVJ4Mng54VBbXSCV9eU1lMhAi
yblvJmZmpkT9FS/ICqd5tD5Xa6YF0KSpUrmyx/IIzWuwfWFVIRxd2Yesr1AOWeEl8xZ1DOLRwZ0W
pFdi7PgUPwaqFf6KZoGzE2cX53t6QyNLc1mTtpykpTPLl8ppCnujowVSwGoOicCYh0qlxyyw+KEU
PaMa3aKs0SoI8bKUfi1fCkDHAqfGZtAdiVr5XRIu4HffnvAloQJZUR5GWxI5dWBruOCAlMq99FeX
aw1zNfMw9ZkiCqw3rV90ooN4Gfo451SNHwRIxgLBANC9BwSgvo14tud0kpdVcMWDJvvLZDhARAX0
7imAlYQUdqYTSnxnLo9NCad7ZcgvUCokGhk3S+rJ/nUl4nasHLEMROM76k/Oxs2+wrCbsadc5XQP
WdDPaLW09WE/UdfiizKdHnl6yyF+9de6ujRMRNL76E15JxD5aiaR/P5MKPYYEUwt1OjM1wbVhPoG
qqnIcNSn/4IBlQDu952C9ckiNSFHksXfRFIza1tGayGcE1AIsYU1hT7wl8v+yJOkHgvxt98B0hah
owP2iFMLkqwyMk0lsXD/4MfUGSNoRHMAmmBa7CSMtMpXcaEchjHahHWZi80RqAN9Q65cKP2NWncC
34mK/PrYanAJxQUGIOhtHE/NEs8sjJdhG8KF3LTY/+voLMdkYMaHhNXP+G4gfLrpIr4MzL1IkaMv
AW0g423RTXmmtHQ6BvrRqwJfAmSGcRvgtcCrZGoO5aKxBw/WuRAggvGLxOsTXmLiQYgErP+NvtuI
Dwlrqki6Z2QHj8r9wM2AzdN+QSYeBLOvX9iN/fdmPAzjd9mfJeEXtyRC1ZpCSGDvZO83rnoFi8Z0
xyqNWxhhfxJdmnSbtDsy5GSIJlDVcDyEOBKcdlyTVJZScU2V1bbZ+iJf1SOb7Qr1YEIVTwamgzzb
NYErdt9yv5D0i18sS7KNVQNUAOT0OkMSw3UMtRuiDaSJQ8CJYJPshUQVMtMm3u1EvZrPABv3LyV+
tO3f2L8ILqP74CEzKQa8OT3hQy08CTqkdRT8voV7KKwV8vPI+uQCJF+J0lt+QcsITSy4oXKtQzQM
gF5UuSrNs+qwTdPeSx1wtCOovn6YHUZ7ODp2cotsuSglMsCKtI5PQiWIRqJL+3iz0EvFvkcTEP9M
DFjrVvTwfMmIfO+VRPYoOh59jhxdCr/g+WTxJ9KoUSHOVlvkW7SWkeqob1d2o88JBEHnfOy6Q+Pj
RryCsKK1ICnDo7+GkMKIfHlmBBB3A7twsWyFJ79egRE9vJI9anZH2EI/OsK9jbNbZLuaRM6gq+J3
lZKn8E2izvuQ7Xq0KUzqPlACEbaEuzsNUVv/ZgMZF7+fYMvxu6jJ3PHXxSOW2MdUG7vvDKlTONsR
7wIzy2LHU8leE0NEbGUnn4QV2kp65e8jEC9OA7Pm3H4UtMko9tv/AwQgKhuAVC52DTsCAzu8JwY0
cHD0RETS4qJG5CMIOMj5kGxINAWEFjwcrt2dn79xLShsJzzuH8ptLBFfE9Hy4cXwmMEV4GdI5N41
8I9NwIPdhacoQB1EecUQrEjOW71dDZ0IGZO2ue2AhFAfcR8++tPIvmLJLzKn+nmCK2Ct6fu2OIjG
CteDT9MvbJ8lXmWP1hXwS0KWOXkST/A91byy6+Hkk3gt1/h72TsZkanPW7A3UxNOoAjU861WnNIN
cULCG2jerFjN+gMkYsZzxrLyOUqRA1rLTzxYCgF9HCKtg2CQMJ8Jq2Zy2naA+AOSnFeIdmmBexnB
txGSiAhcBmg4xBdasj8Yq2arcIuyyoT0rNmvKoKT/8fRee24im1R9IuQyOHVBhxwDhX8giqcIufM
1/egpfvQ6tY9p8qGvVeYc0weICS6W4r3WXGwWSVn7JK48dBmWI+SLxeHUDo6+O/L1QE6CBU7Q85N
/4majo0ah4241S3s7SyO1+tgV334zSYRvfI9w6XBS76j8BgRR0y7ykNgsRq8mU+YdRWgBjhZSJ5k
Ds1gXXiUsH7hyHslZPFyQ0aAU2Lszg16sgNVCIMDdL3flGZI5Br7z9SPppy7HXcngA1px5aQP50a
8KujgptpCLTl/DUp6L2GEPhLnL+VPrBG+l8wP+mq2Il4vYNjGwPcWyXCuTokfGrHS4D8EYEPxeiF
L0cY4Dph494y96MXpIzmoTP/Eno6ds0e8EwnNJHNkEyLUa6i+sAdcmy4A60DLuzm6jMo+y2rczSt
pQpAD/rKU0G6V0TMFhEE4IsYykxINNyppxzZA62LJEQzu5hdlfXs/B8YNp30VuEPAUAJhBaCkmPB
2vmogq2M0t0Vo0NPFvaErIOJuJb9Boyx4SlOkztfO+kXMRjAunQhlrsoNpWnlFwQpQzdnusNdVJb
rRGbUFl62lOZGaMxipiRnB8VvEsmWbpoHOKLRUw2wh504xx2UD8v5kO7JsU6InAlIoBnuJTLoVo7
1W7e0x1NHAtg2PItoHhApuir3QpXwjnHS+oCumctQ5V40Xl2QYosg8ZbJyIpswOD/S/MzzdpOSxu
UGtIAq5sghOUJdbOeo+Jmy1agrmLRx5fNW0fZh/ZvyXPpaR12pRv1j5zaQvKms0TcV1MI3dU7kR9
m5RGPCQRUcXLqtjE3nH+i7Bq29Wi1GUORukx6LumuPo8AN9kdm8xN6JfE9mwzotchY8xA/+Tr+Rt
wiLqfXz11b+4OqVoCkP6tKkCBYRSfoEAJiiMEDPAr5JsHRj3taPkK9G5TeUjRGAlwlTI8buojp4/
aomV//dEl1mg1hzzN2tAs29HxXokZUhylpsFNSrg23fjREgQpD0+d/NRTo5wpPFF9IR3TesoMvy9
2nBJI+zNZjwApeLICN4NoID8q1B6VOMpJQpnOLTvpI3Msw3L8MisahFnE8xMEgqjJ8NJlFuJAF1i
YumoZP+KLOVdTg8jggmAYB5CxbCf8RENwgb8yLmzdk27xwvM91UTUhg4PEkyx5LJqhW+zCpAGTUJ
38ZeH9/r3FNwUkj/wuqH56yHc+9Y1+SS/RQV5ngTARkPJ1VTOWGEvFsRCI4Thodxnw4vrv6uZUlx
q+Heyn9++MzTexG9lJPvcpC33xqUFqG8G2RurauPVEJiudLEdQs2epU9jVMW3jU2eASxabsYdREX
5oVyguMZ6iiDjfbfrGEzu47xXWDNMdntd8yIzI9PTXvWcZWL37yOrFdGwL4vafJIq02Tl4/yBz6Z
sMNCdEc6Xkbb+ploG0nYYOMqoeubX0N908fv8RNJaLH0g8w1kQIaqIyz3lW4RleIeyduOMAg84tW
iNhO9miq4kwfeB0/KxqUjPmUTXfRHZlr4ai9KvceZb/udYy8cniiTnufp7eO+hRjRJ4sKNuKjlzb
5fI6dZNrRPwhrrvf9F2iqSZmfq3zAMLdQMG+16ubIp0i7THhKZ8Z5d3oyHsJRTZl9p6WTsydMH4S
f8vXHzgis8XOtUlt5dfU830Ub2veToMnD10EtJZk5QAsiA+6K67WgGLPtFmR+gqFrWX9w5EAzXbx
5Rb7VFtyBvvooJp3HDLVru/WVfM91wgMwdkyx7CD9yazra1BZlO59T3VhPXtVsZNUa6o8ZgP9fsm
wAS0jo58cYxQxZ9l7z80Jyw8CmKWYquAsh435BWw0WXlNNCUMdahDYPnt8gAIAnjoPlrGXj8BOsM
chGGOkZcpMkErB0TUrLbmwEnCgFEv2qZaawSRvDQA6urzFo3uRX1QebaCB3pg2S/dNnn2cK0wY0x
ULZVBGNejZ64nK2/ziho07+G0SqfJdNJa128IocHDmxsxEdko5NGMYCFWNliDRyO/bvu3yI22wiW
TGZDuPQ3ZybYiOjX5Ecoq5CFAkYwccftwGIaft+FnZR6CabYFi81bsCrxiOEc0D4ZwakdT4m2VVJ
Vqi/KriYrLa423RHUj/iaGewqxor5GYRsQQOVIbgOfqYNVoGz05HyGTEkS0y1CA6WEAU6bsK/Z85
DytFDNxJIaU0ZslHVM9TVYle+VappGoEUMrWrdi/nUzNk/cmiDfg0qIdgfQu0BEJjZfsRw5m9hCR
rdgVl6h51VnhMxarjb2iPAVytpAfbJjS5+9C99czbM9UIh54O1ObzNAzmcA89mVHjjSFYSixSvzU
sskx/KcCbR6dL6Hu2RMos/xXNmgHgB7Wy3K2IjrC1ajnPGw62DA65NSvNvyE2Zvfuw2Ad+mRXyb2
6VycTK/mTbdJ7yVSJi6yesNkOdJWWn2sre1ARFDpyvUzvfdbkUm/Zo/yU2lYigPNGY4q+Et4UPim
mSgzweE4YLbz5F7iqpHgk14kJs++k3C2QGCJnYLV+E5gipuyYWDxSCzzLe7+jOpdlLyZ1K+Cl6vh
SNnwYufSRhlJl4I8/xw5koJ1CKsdL/66KY9auknbSwXqw9CvgUzNaVHW8Acw+jqrkQegzZRAwS9g
KOSj6/lnRjm7aaE731Jrz6DUZzBC7IV2kVGk/oo6xQNf4udEG6Q7teEO46lC209lD0Sawnxsny3E
M9Kd7SH4neJv1LXtPUA9AqP0FhufQ3SSWwKvCOUD+PyvRMEQbOv3fiVbb7X8lQnMkZBDYkoXDyaY
+xeMOmxvkWIHfOYshSy3WssEbAq8fAeSIplwD2Szs1WpyZNjV1BX7+10S/GL8xPWJK0TsvAIHOSH
1B4NlXPa7qaaKxlTaVT+pWhw9N85ASWk24a4uJUTYIn4dWOsfPUjlE5LIBapjvdCAeL1xvK1IDOO
56TvnEB6kdCisEbvbO0wbVifaasPTpnzRJw3CmxW9AiOptUbniSQj/vyHMJsjR/5i10lW8rFO1rN
n2rpMfINir8iZv3KqGT4SoR+r7gS2hr5T14fYT7Jnz13fkMyIBCycfSEfnWpfrpuAywaB2jnwjfc
8XxUd2mpXk0FcgjrieRKD8Tbz0qmYg+9Thk5uOQHQiTNje8AOljvptFzZEknsJV+b7td51Na6xTw
MgYjjtUVorDwB7YoSLdZgF+KmDYO7D+B52Cgskol3MTCKq5ekUJ/miNjgbnGbND819E7kVNssrNn
pfHPsPb0e7K8JdWpVO2Q0WqFROaCih3xyN8I5AUc271BJzT3LucUd5jgqP72YgqMMISfWH2pzCsC
BGFob9Ftzghnx1JFteJvfyhFl7vRPBb5QUdysSaN7ZHF9hg9Lg1HVpx8hO0/kXPSjL61JW+BoutD
bMzfoDsaBEOzc8oYNXTjJlc3+sNy1N8WN9146Dg/woCUBOaHl2UfhQaV0J5q2hc6WfenZt6PrdeN
66kRUSkwukxqGCO53Qk8RyS7jL0b0l3NSNAq0KnwMmfKIeMuSn9Vo9nSfIzgGA2vbsHjeAGPQ255
msIMOwxsRX8IjGd11k0cw010GG8VdMDw1TeXpr+q/aORERoyAkYyk5GtQP0SU24ATKAlHci6vVls
wFjEyQeC01i7cCAHsTer5+VU7eJTToCO8ZWCItdot+VLzlJ2kE9IVjP6mLr9K2nIffafaGUZQR41
RBrD1fw0aUTJmcwo6dNiz77E9Jkf73TmFGKKaDzY68IW8ipNRzlDykSO/bJQXk+H2noYLNRMAYUA
vpFbpjLa3ckMxGeSR9kAYZcdCIAeRvItPyPkFnL+nuR3n7anW8CZUcyNt9FwbuXCusPV351KHCCs
sEY7N8ajNnuR8R7QRzHckV/iiITmI8BaqW/YelhW4I4Ln4G9on/NSkC7B6MHTnDSyl3VPIPoL+89
Egj9ayVup+ml+XsLalC4idTrKEKvOKRsIwl6oV1fROT7lkCb9lgphEnKuZ2THFSAtHrnPGOLx2Eq
YkN1w25nqYcctkxaQUbnO0IUkdMpP1P1KUY0uis9+RH196n8qpLfeLjo+ikwTmN2qNLdyD4PcRyE
Z1PakHMwJodO3qPQa24kBDTbabD5GXtYysy+rGdTrSHZGbMrkBn6l8lH/U359jn3Am5supbBizIE
LUCIZYuzmKiTQ/eMspNOkcGvMHIRdAcz3fVYHmI6248iugwMyHlQwXZ2fN2IsQ/JIWg/zGrbgrNW
nZAUz5/o2BKQAKuVdaN4UQgCCrG57Krwqxye2UP9oZWt2HmTHoSUieoX4UuNZOo83YGWpiwiyXf3
N+VrWUT/dheDv+htXv71sUAF86czyxWOzJ1aijljMy3AMoaNB/AIaHRbdof4ctDpaTtDIjvoMKDN
mAkiuY6FM74Msgvb+3QfqnNPICV3ePfRovJrFG6MP7T+6mOQLtIQQYoNMbrYZbZPg4+gwylS/ouV
R5nd63wTygSzsCYC7+h/akTS5NthdPO3rvjsoGg929KlMIZTF1BPy7aMCagXUaVupeQYfov3nAn0
XbwLKJAZByJIaPeygTh/ZX2F6bbPNsMHcji92QhoMQ++uc8uWFOMjAnnBjG+IR6l3BObrX6OGod1
gHGdiP5iP0pP8EnPBhiOFAfZg6Ug4NHUXd/cITwHvzbwLo2e8TdX3NzBJtbdkRnoI/sF8wWuMM45
op5MaI2JVmdibIAS8wdkoPjREr4weiHCBoRwDMo45xDl4lUPba07SH26kp6Ig9jVdYzlUKnkArHO
eGfRXoof/jkG0ZpyQv0lI9mfPexGYZHP5gZxJBgRt7RpxaUgGgOjVYevPc3unwM4GHOrZRg6cBPk
X0OnrRTdG5T10CJVTtzpYkXnAugwnnKgokZzmm9FcRbKU4mTRXAVDTkr5M2/xrihJ94P5ZKDNQsL
6qcnIznf4vw3gUj5SN2ecuRiqIzIaSca94mVO+zFQwuFp/HJQMdFqOJ/2cjjHY0YdJW+K9eAF/AN
sIFQwmOCGwmX5kljj45Qg3nDX2b8Qk3DBxUSU1u8acaaYtNCZngJs00tbVrMTO9Je2ZOhJb6OvzM
9OOIgxjD0F63k0OxLuKLPqPoIfTZAlFPkZ9D4l7XwcMheYlHkQdo+mSuVTC+u/bPODlBGJHQ4pM4
JLB/5D9s5NZriIeIkaw+e0zd9SZo3wtEbPV5Mo9NiAzqXoPKq9NNhXamoqgu679k0chlTzl7gbhG
cgApPdlFLGpufk22kK+qrs4kJITmzQRfujbzaQhIor+jsMbtRfnUdLsROzeZEou6LSL6qnETY1tn
/5gAYFcD9/uKEtr+VfWJrJunvvxHG5clHxHQEiZXd2hf6PCJbKzQTnFmUBboBwMc1V9J2jJ3sraR
UUxzD4AwfLe0d9ZxVr5pFFvQvXbegM1j3QkMTVA8OgNF/4isndQsBEgUthw8HFX1Vj0sfI43E9sA
kzOv+q6HPUNn9I0YI8yWpg3VwoZxE+PN6b7gkKZjGnFFIuY9sWIRz6QZ+BbpYq6euKp1RAMNeBqX
FiZSM2EBQSmigSjBU6PeOtBF1tZUHf4BWZZ/ZBtY1RyjrH6d8SZbq+JHzb/q5jR1q3DeJcwHfT5i
opbS7jCSNCsfx+ia/HaHRLog2gtA1lYEZDwr7O8/7VEgq45VyydjXzB546c1XvLWrukA8uLQ90f+
ZYc2QjwuGUjyRoOSG99UeH8M8foz3TQvE02vUV9BjmZeNZO5uyTJxB8tv0Po9PkqqEChDV/aeWR2
i7n42VBvx5SnF4VLgqmHwgTNdMYHCpckQce/R1jf1e9AoxjfwdGeBTfG/G0i5t0P77zZAc5Z0ZMk
Wx5RfzmCDJYLyI2EQGShubctwn8nGVzhk7Va/cJGifIxEi4ZQ0GyVwnZiW6o/JNdStfXgUVZGwfp
Yi5mc0BChAni9SKxLCS4z0CpQXYnvnqWnkqyG9CyU1pL90naM5BGaacIdnQTM0ITsOwSlrTg8HLM
fsaBQxZReEcR39rAedQToO753v5E1gkG6UB7KNPhX+RXCSCouY7TPe7od/lsbwVctHZvdWs9d6g4
gBSKxc3EfrOCJ5tYFz5HfodhdpjsMW8Idj4LT1KegDRQq6HaCIZDTJzulTDk4UulQ4W6lmy6nN3+
jrpAZawrHEVJXptvFE/MYFPioiunMx0Q/0X6Ow5cBXZWwTQvTI0UVLQSJwGDJQz0lN3/XTHd6tbL
h4G+X69dnzCJ+EmEBXVO9McgCvEOgLhTfU7PwcuCtqLARmP3jDZhNXyVjxzCew09iT9yEBx/P/Yf
cXqY3lJOBuvewzj+Yc0UqYMtsFda5BDzsk8yoAzgjZZw1a/kI9brZTfKqoeYlWBTN48wgX+9Naxz
YXoWepWKiTNqKuwtLFxM6SrKnyPviAbXmL0r3hHDLtjPxAsLiwU+y841Jkj5FjCUKU8j42lQGLAL
4gdlBgcm6HWNT5sjZ77BBc82AOARTDUzZ4NLDLmovBJGhySgEawIt1dHtQXfEQ02zxQG/jR1ivsC
6W7R4blteWTZRVPc/E1/8sS6bLqLE3/nykBsi5KKyqnSaVb6NS/aTvmV8b3AW6r77VTYZX+cGI4b
xmGiRzZfzbf12+wT+dH4F6yNGfkN2KcWT9VD+h4ZXKvgiYAlVVDGOtsf+PDPjI4qxSWQrTgWFHEW
y37MosMzKkAYhzflZ24YeTVgX1mSmhtD+mvmXTm8K9UuTykU5F9BcUYmYJEIy3dpB5G8a+Mm6VxV
4sxmi6FES9xyVo3Ip85yfK2xpaRhR3tIeUS/tWGO1DHEy8IdwYqyj0g93EGTwFyBfXTOv+AS6nAS
WWMX8lcCm1953+75/Tt9z+uGKj5mO5Y13pzP7NYeQIdlEdwNKOdNe+VmkNdyT/rZAqjplvQGOTku
WnfrHxoRZnItTAWnITiWQUq5vwNlKNO3wL7XbK34GbtlUnaDYsPsNjUO2DNhFvH3Du86hlW+Mgdm
Pnt0aED/cwan/heMAgqLHMlfDyaRTL+BEGfmKCBITm3BneSxSydAMGIsR7odKE+bWMcOecCMNWzJ
4QNehQ6xxxaxUJh/2ieTQiicgBkm6xPQEa/RLuONOpFViamk3gCDFdNjg3IWA0GyKw8aQ2q8XQ+a
PYTwxB6u56e85ZrKqRU31Db8Y/8SBJYOq/SF8wHfNWIpLjtcgfRLLEhO42eEfc+B3n2bXyZ0Zvo9
2MaCh3SXgTXScEQplIvQV7tdEmx4lxO623Nw6RnucKfb6jlL1/hrrH8t6A/b+ASlNvRvrKsN82hd
Sp3Rwse0rHgFL9VIHCQCj3rrKJ44+thBHQ3mjXj8xn9ZfK70Y35lOpOkt+WJpGiM7eYd08EW16B1
efMdEbvKO64SyyOmWIIqJSCXoqp2wx1CYMHjLAcbleMycqLR43ExmLs6EPRYwvubjPqBw6y/IOTD
i9IaCMhtlW4f/8wYIseD4+7WJ+uPTNeOG8qO6u1gneHTROo63ppeGi7PBpP4GTKXTRzRKv8AmdhY
l7Rf2OFl4sYMaWKe8w8BB4hhT9neAD1c24PyggU3F09sbBxz03RcwFfSPWNB1cUSlyjGBpPymhfe
v4Hoh0KOfljFSBb/Q16E2cvnaL118pcP5msgsBtabFYTe6U8Owgw3w1llRF78JGqkGnf8CkS3DOj
NfN6he0bvtY4eXvTVIiK8U/YnweGFrUurWQU/HH8K8k98vF1FOIFQRTGvj5GJyEW4BMC8hP5WV5+
gWm5t0Pt0WE1t1wI1sa/bFcTlexG0BdifG6QhTgFyGzG86lgX2ETWREz3WmcV2fkDyPWTUjW2RnC
nOJpMFESUNMZTbgu3ZJmU1NQDDhTs58Jc0jbwPQJPwh1aDpvUUdHR5DHun4eRMTn6QYFjsnRpICT
QXYQrpvwyyAbo2Pp4rGEiy5q+5GBF/EvGoQgFq2tjsxbdc3IllDPnGEFcNhHiJTX8rBr/qm8yPb0
oVSob7Ya1Rnl3NJFGFRbz6ygaTplsZNsNPGbNdqskunkSMvrZEf/GIul9idiY9atWulVj3x6CR3O
Nf9QbNQLwSHrDiwF8P983HW76CGwh/ot+XFY0gDPe067rrq2046ojw3gvWX8CA1kjW9Bw+3zf04d
nIaTtbdu0QrDEAtR3i6iRuunyo7gGUImnt1oGcp6LewJLy88hfE4kPjeS/Rt+g0QVlM2NEpZu9H+
eCnankFA+66FvzULLxP1FxQ77jImHnwjdNIjU+BFc4RbgsB2Vl7SJxYfYjY0KMyL+QUBB2w6NXQF
cuy0I2oYccu6vtkOACYgcF3FAhsGjUu1hFLdCkN+S3xi0jLu45iCHQqvNrfwqhmidOxwP+fIw6rv
v4B/TyKaSMr/p5a1Ls45VXkFpRPxQKsXdTjoYACtEMqtW3gyk88taBoeUIlu+mQgEmLYTKDMOlKP
ZQz55uQPxjYXFBtdFtHFKHLg3jG07Nka/y7JDJw2U7EXRpbGyq6Fu98OXNVoajOIm4lGYGH3B0GJ
hWyFSlh0VDAs03hQ529L2OlluGY4igmQfdP/dzcBSyz8dm3sSS3odd7BHvcnWBppaRCIskewZP5f
TVuwutc9cgttQ3ATApKQ1N9d5NXv0SZy+ounLkLMRNkaI3JaWJc/YBW7mDmwhM2aBaf6osY3xive
I45sVnczgWfxG2CiiJec8Idxg6jqwDAALpYUc02m8MSR5jD66mlQHlV91yw0cdw12fewuoJaqFH8
FG4AfQGUkhD/sEDL8xsoKll6hmiGlZM6sdFr6XjANZAHJ67GhWvTYSA7cbS32oXbtpMMsB9kPvKU
kM3bXsz5G1QFdxOe3OGdur77lCic+zfunqA78Ri2KL8n5E8K5hxrM7HQpLXW9GndC3+TzjzG/6um
AzZP9qFLm1KQnQsHggNT3kooFk5huK9RuGbpFTtWXswg0I86pMzezUxj7fOtcVML2qXl0ZUbLzjH
AcNS+gbJ7TgkVMzG1K2I8UpiaP11PF5RyXXdiesfji4UJSv2cKpN5O8Ji8JyWCQCGqM6wRPDE3Ib
PXjBeFn4FQ0XJoqX/y9jZsCwZIVhk/2Je6l2DJtHC5FXYBxjteLuXTVUDNqmxXEFMBYg+HIcoz0t
zFX9YjaJ2Il/Mf7mqK8R+eNAd6/WjnBxnluQMsiWcIlcP1E9p2+iexpP5VGmVGKG/cJ7FR8EtKC2
esA9CLTxMvKYbfChUeFAN8RzGh+ZtQzCe5mvcSSOR2VtABEAPE2fN5B1BYeq++YnEJldARFzol85
vIUsZA2vaCllESkH3JV2e+Pn5qstdpYtM9p0YKgvybcOJVO0hGk9+T1Z8ShLBM/SsFfMypEFpCdV
YJv/VEFIhssASfQ3AN8t22IyRjn2a2WLWXkRGyTP+YgkvwE0TjeEAA8TeemgAN6RDroZP/lgY0pA
JJDgOTFq66HLOXBRlaXlmxaLSEbZSFY4OwhpiQABASz81mw7pgyMwtq8gdEA40B1Jm7MivRjdkXE
mhVo+64RM2z4iECMQEEvFBBksLCk+vAXHofBjgxjwDevGitFc1GjKNp7yOevGteIW7FirNM7SXol
q22hUcA5l9hp9UxdW3xePFvAS28xLS58afrAZh0maKkvPnBLNsFS+t2QVXeRtAvBMbTiVsmfjAR9
nXAKsVi+gu6YAQA8+Ayosa0Aw0ImESe8XZBTsESrnPGwm2YXYU9mh3lOAooUgLNA85CaBn/E0HU2
KUh1d658j+4oPRI7Qc4yH4iQPxG7hxs920bfYESFzzx6S5FSrGe8T1jjqkNT7qV5P+10Thfi4jlo
Ab6VrpU4ZuOFfLumK0SXWqSuiZiyortHUZMRjpLteKtZ1OvGtWGSR+2LwYp+nTh6Vr4GkaXr4R7Q
gz8pxgeM/g9pZOVA786EdcssN/aoSI14HzwyvMykEqD0Qe4zEb9CkgZvD/lN6i3s35n1oeX22bOT
O7/QNLzuPcfwtdFXJ80g+Gqbwos8dPvF3am77KZoVAf5S4RPtOXzhMNWedgzg+TZIGNYdyTw0LJV
rx4yX3ZdCmvki9yWqJ+e/Nh8QN86nkmWZCV2Agf+MMr6Zf3FE4AKZ1jR4/LZl/+ga93qE/UmraS2
0298CDBEmcagjQyQK8DU4reinwiPuFfQtvGU5U9Z39eJZ3xFD+1krSv3udW/yV5jkpZE6/iXrePv
zGPIiucCm5ozcKnzwd4sJiHc8etwOOrJekLT/6/Ir8i9Ixrtbavxg6ckBl1LBqBQKtLovkziuTMd
JnJTe5IwDqJ/8ZiEz0fUfWLp0Hlo4dMQXcSInejWxkG+cZiiUcT/CpWZe2F+YusZ2cD0JLExJQ3S
8+RqMVwLlmbmTT6Za/9LOauZ45NwNUqcz3/ZnV1ghLg3PAP6pS5Ep+RTADPEmxyc2kxko2yt/JUp
vczMbGJx/gTtoUtB65AjazcA4K5EqdMcBvmpinfU8BUrLXhSDC1m9cr8PvnuP/n2zc3sP7EdNHtT
XOvpR8kSedNfgWIfBp8hwEKBNr12oX3yfA9rG+oHFsluj0g9Q7+35bviAebRjVEmEnSEZlt5Z05I
2AP9KIhmKtBPEQ9q+yzOIQAGy2OExKVzLt+CfkVy1n1yzdrGrz9ss29g7Kg2GRYyD6C58NFBn4Tf
Kffk9mkRD7SFAJzYYPEExK94Sin1Dcd3hAdHB+Fey1WrEXQrQjFBD5mflqXcFkRcbV4ycFtsSXdB
e5rvIhJFVMI27mS8fcl7fKxDeLXyk4ZsJqmAOV/Lu/KBELRErkzS8Fa7WrW7iFDzO2Eqi3Uw3mTv
6NZ5mGuQrQ6fOL8FL3WIcHmBajBNR/G0xLqre31wgYQHA5iHjfIZYtdfZV+C9GKEjsIVjQbgAO7m
JfUTY/eLy/lL5xNdGWDp7fKyDBtj9PECrWrhQq9J/X2sH6x6m3FP1NuG14WvgZVkfKJ16pCh0i3m
cEsQyzN03UVowPJr/9JFbEYWCodtkXvmcSJA1vFF4NBq5pKHjkhY3SGuls51uoZ8wovbxz8QXYMR
HddV+ceV2F7JOCzaLSANZaGo3aBI4RHbJ7Ob/WilSyLDuMBAIIcBQUZAjLimRAniKv22I5SQNHim
TXChrowLRHUXPmVOHW5oinFml8LJ2kQW7dSu65kqOXBKhy0W/hTRCKa5gv8MuG74P52Dv5mcPiVh
neLCxxRjt0TpxzTxiRJqzRd9TK9x+cUVTnFjS38qnRC4ELqUSwe4GZwqUrKGoFNHOuJEiP/BrIVU
mBPHwWqxfQzpIbqgWWT9rTLHeFo4RVz2koyIjRNVpX4ZtyxhIX/h5wNAG2hOhb4e2sJEyppDRp11
kY4k20cr4zUxWuDFgmTHxqZaM49hhtXYDE33yjtbdurpNZtBdVkIYlvd5TBp2PRuCL2LUQJoblZ4
jExZ2voM/8Kj/oUhrRAd0QT6hL3aTUCw6mcsUC14NaJQl7oaW1H86Ao8Xl9IXcQ9gx3/FNnr7A4M
JKOkFB16XVQ3DLtgTzQ7Olq6r1Uu7UoR0eNS6czZXki3w+SpCM53vo57FpMg4bbcVcR/sXKArAUn
KxBsZHVv7Z9B9jo0jh7cATEwrLK67jidawTRmgOKizAb8F4Sw8xruAdZswt3/hHzKI8cNYB8A4eb
n2A6wXx7du8U0Mk5A84+9aseW7n4y9ePzUYh/yjdE0GXSmfeV1BhFL40kI/uN4GhcTM2zGlnHu1s
LVe25LzjO76oSJk0hlgcFnq+xRpMsRDvwQNUb2qIfXHLKKJ1AYVDGmamm+OT70JOMCoUODhzcsIk
Lzf3TrHLGzKyhHkK2Z/B/E2vJF3kyp2AuKGTVcGZeCiN2CMzww2UvSYBh2m4yyW26W6hHim3JARL
ra1wwlpIEW0CRNDX1G5cHYN3/cSZSlFUIBSDsYrInIKSti0wT4bgph9IjShjVOjx0ir8bR+9sMMz
z8SMFEHcpATbI3JrdypvEX/sKT/naFX1cRufUWXl7drYYsJ0K/mqm5wsW4lSo9ppw3vPMIUMDMMN
xCuOP9YA8l59qS881MaOVUc0/JiWI5Qf47BhxAdquXT6/hFwUX+KiN+yHbp+y9qkj6L4x1ViG/f0
MJtn6ZfGiWl0vud4SoxXjhCAZQlhCSpGk15a8Wfn8Y/wAMaL3QMzDqQBRqJ4PkX50Vq3Ydv+0xIc
EyudlSiBFtdAY84G7p7Jl6OiCmByqQn4CHEiOgzFMdcAyOsMalZHZJpEkt8ODiQw1+oz6D1qkelR
7fhhj1Qc7Pa3xia6FGwvkVtBFCDGlM+E/FBcsIgaPHQPybgAiKrYFb3haqiOZe0MbFNU8MlXNpzb
coWG+xSJW5UGlJuo852QovTu1+7wpn3MmCk/lO7BmokfG2YwQwfBeiuMoxJswQXDjyqxEFO2T24Q
bynjybZTax4pV78i0pZWwz/snYJToJzlfw30CT41+l4iO/zhJ8DAlEGfWKautrpXTHK7rslX8zbW
V6k6cnSU80kQFgd8Z3jkDQlkubMarEKopKylPYPAVlc4Y2TncwkdjNxK5MQgEJFSFwdrxLF/VU6s
t1ufsYKNG9hRDqbvNG/sUOgRbEbomYF+de2TmYBZeYMbMsRtBbd+g5lQpXDwOiZKR0X8EcZDjt1O
XX1jas8vrbkNGnf4wiQ7DGe5uAWMM2ztBxh889eaxF9z99ml/8g7OiIm7ht5vwTb2eAPDVzXBUce
OZzsM2a4cBdkPprxMD/p8n/K5hjNGExOdXci3ij4x0ax3prDJq+9uoE7TRGy7f3POd/R7AgM6jPi
8swDOo0GhgIoRuOjVcFFQJzA98PqEgyz/Ij53ald30KZ9SnzHdx5NO8Oi8tnra9bSo1j9Z2JG59B
eXxBF1FWF+uN/pemh+aeuIL/2Yh7awnpRnmcrMtjyZi14L0cFlL/4KH0JUwJYOy6uwEJIGYKIY/X
LmwA9Dcwa+GqYQiaeR/tgcAW+DD/RzItLHeQQPUjq8iY2IXNdU5e40GyHwZLNLTSDMboJBX7bGGn
4JEHlS9ueTlCLnFbf/pHlb+VEgrXvvbrN255WEC4yNYQkEZoqlgH0DYtej4M4pTZvnFs/3G9a7+E
hOeR5z/xowf8/z0NtaLqskLniFizWJHR2Sdbskm/EIUqjSeNPwY6wBvKsgEeZEDurItWFFuYsGpM
p0SY7vogXhc2UnAYTpLdVOvhDzMz5Im2dnySLimrWcNPrlLvJZwG5a+JshMZpbUO3igS8THttPwj
7Dx2huFHwrEHPeks8My3W5+r0RfPcnSfOVXVfYXFCIn+WkEotGdnWKbUQMco2lZr9Vl2WwS+kuZ0
4zZi1siMoveq8saU+tj+5J8wCpJwJ2jbJgyAUCF+GsNXK+wRTi8HcX/Gdc3rrTtLq4JkYo24diD6
kMnzUV8jKCutXdjR8Px2DYXpjgcD9FMBVjFz5mZH9e/ENE9YL2dPyfgM5eX3TG5kGkqY/rb8fIbm
AM0fMUk/ohviqI6a9ajwF4BKz85V8UbH3BAS90lgE7ENKJT+fCxvP7p4nWuHwrBwRa7XW3vkVFhS
1jJ5Ixo2YFEOQH92cKukHxwJ84t7Of0AYAHol28yWxt4qZQ/mREouimb04kZzJmvTmHl09ym2i2X
rFuE5ViNCTebz9Ub0yoQG6yyjeg/js5ruXEsW6JfhAh480oCIOg9ReoFIZUkeBDefX0vdMSdOz1V
0VUSBZyzTebKXR1vlB/1YuxC0rC7xfQPgsZkrJmKossr/rHnou/gh5GtJPLPPzFkdjM+Pcfc2yiz
r6zP0DxMu5x2zdexsV0kPnvrYk4v/ZznR25NoGS8nYKH1rlfdeYxHQ8pB8RPfbAgDK3ePLZsOXAm
LQ2sJeGyV/c9gAIrPGSjFzJWrWHYyhmSf5a6SKj/aKYHE+GksNKYmb7/6QiOjRedVIBMcO7jbf4/
TIQoPhJWxO3vO9BgCEwQ78wHmb6kvidGtxwwxbHH5Qtf4xi1uP23evMg1236oXW3jJX/xXyjuNNa
UOq/lU/Fn3d3FuNgQX9oAPKsX0Y8LP9ovI1XTTIsrV96Z8TN2KQrPSLO339cZxxQ8b1isX4Hw2bZ
ELO0Ne1WYn2I415mw5RHuxx7nXqE3t3wPFpEnouYuvitjPs0m4ehOJTx9lUqxyMtsDE71TG03hT+
qc7hvwVIDXD5Dg36f9LJMyTKIVM3JswZn1jJKwaMPqgZubwK0vEw7EahHfPHvv1sXQMcLE00Rv6v
2f5ZINSHR6sem+5lvYLC06gBI1y2Ukg8i/NuPdZ4EVsftAf1ZZJ2oL9kNhNEZhJpIz6pBSgbmb8Z
/xePI8YZabLVV4MpOkTXFDrFo5M2RGZAJhKVHeDjUv5mIhkcgeSzlWPyWLEXspIDrZXV3frhMjA1
Fm7ABCGgNWdW5wKXt3ZSKYwpbNI5NAcELUD0SKJLtEAFk7ftDQgXZ5MhZvIGiHa6AdinJjsASUOy
0s1FcYkFQjkB4i3x9U1fZA0V6/zzimcYOwwgXef982agP9jVwQd1NC833y5ozrjfaxT8h+SJtCy7
YpX34YBOKzVy6ttJrtemvyJ4VKWXXlQPTGMMidNVi3fvpfy1xe0tnlqJMwXDozAT1b9ydCtIsIFN
ddQQBaLduQHTENF98CSIwpYwNeKKaH5xubz/9tAMlI1wROac0++l91zjktJjmKnY2lYPiuG+/KMG
rR+MGTooXVlOb+e0gKhlcrVp4VeS+R1cALKCspoDBn5KT+GTW7INsUrECBjJtZawHVuwQXm9VPE6
G/rT5Qh+mOK8ypfGIuh2VuoSgBfaCSa0vNlQwCOnpdbimehDlwaSNU+1MhnkwxkUdJdiFZgwOEIq
aHQYYrmRVHse4zCdZit5AKKFnlFNC5yBXJJ2v7gm7YHtkAzLqQvx7jyNeDd/YdPSwlsHThBK84ta
Tsl2AIjgGL+d7sWVbu4raipYJBez3/GFJN1f/L5Tm85LmBJO5ApkGu09H51wIw6ZVphIFOMHSxQr
GrKmJujC/i/YPB+Jswl9w2Hs2kWnAZQ/K4lkmKePC1/2JuYh0haHe3yP0A/9yAnkvW0wj42DzQ/C
oQq7H8FVb5lBw2+4D1wGIj64piVbHiarI0HU8+CQOh8F++v9reHFCP9RDAMJJKikx/iQUG/+qlsf
gCnjhtXcMKDZ2b+/O/xys3QenHTdnMTVNByIlmWWJUKzgTqzZG5onbB706Rcxi3/K196APgj/K8H
yh8i+ELMIOqzMPhY71yupKFh7quSExhgumHrJTcHAMs7ymfhhd+XTOOO3fQhj/5Kt/5JTkpmk3Xl
36uGJvI+iHsKFPQJ/c/XHRl+NwM2ed2tAytV9F2yjVKRPp+4FoRI+KnxQ8Mtn4SDjxur95CmoF0q
P4o7nIgemTTwPYR4jYv3it4vditoRlBCqTmuwGbbE10iyHXGdawz2J1ZixD/pzOcjPSUk/6MAREr
Cr5x/2G6o0Rk6pwHC10wO7NJNCGohWvV4hkk7da1PHonBu1u/o9110gdwz4N6RWwLoZTNISeRTAP
lgZt2RxzG7IvXy3dgN16dJTjReG+Iz8Ijo7p8sqGn6zTuPYCYwNrOreVfxGXpJt9+4diHtvWzN9v
1TNGV/wjGOviCReciUhGTiz5vjxAPcgMEpGZsTv//zVxD5h/RTpFoG2JYVVYs2indFNWTgKzDaQk
+KD0nFFqQO+g1GLC1jt8m8CV2I0XZxnZDNe/PBt4tT5ZKHhcTbyNcHCsZbIXlvJaPL6SE/xDzEQz
mHXRpAfxhsNZ+H3/kwW48Qwwdjn2xxUuCOxhnC0NM5c1ONENL2NNvc6mW1uDN/Y/gArr1DyDI+GN
fB8RelOZLiSfRcPehMB5TVhiAXc/+Md/5CQSWmuT/k3NwdrThuqPDJiPVXEIu9gp9SffjwGgRLR7
vk/Wiwj5vuqf6VFQN5jYWW54QrpzILpIQsGIw7taGinOTI6zff7JtLK7Q5RkW1+kXnOpTbg+JBLf
5xYgAGJGAfTEi5A8KCngXwwYBNjY8/nNegzWROEGxQG4HaDkvLZvx1K/8+GpZawSPIoKdNBzSmHp
qZ+W6pTvrX6fp4wsCNIzP9iJ/TItqXCsMbq5SXwdIXe0Dn6NYathNSfYyrOeIDwl86itU1rbPfiE
8BT+P1oA8SkA6o08sPNmg19JNBHnu5AiEN4N4UGYxam2uC83WbGyApbxNogx0fZtHDt0JC23Exwg
eHmzk8ntMRPFpGIXpHxu454eYKtZX1L5HJdEI6Ctf3TTCVEZwomQennOeTTKJ3hm/Y5RNFcPwq1C
c6RQUUIBjKN7P8/5PV6HULjU74+QoNkO+dZyMhl5xHO2Da0ZGTaI14RdE63YpgOvotXk+xpPxQ4B
n2AdTWZsDL2+zE2RLcv2EjMJ3kkWyUK3IUFis2tFViqM06s5XQD5XRzxmkKWjmfPQiO3HnLEjDPK
dMb7rdzg0pHMf9Ou1YnIWMOQN5EDML7bC9kr3YnUKeOyX5KShPQ1bVY13LnM4e8LI4a4jt8wM1rx
o5O1PU9tv2aFID+BMxamA7yIISvnsPJjBPiZaOfY04oeSObeK60zZ9VYrjrlgzUFbxFxqAvuWKQc
mArvurpO1FXW/RCIBM6DXh4XlzJtQ5DaixKJmlsrW4Vh95EO4wfMnlZvRuZmyV2rHbSMjV3cYtEN
PhuanrvKYPAuw5pVvhWCDtJ9fM0AmjEW0bbRV4FeyhX4WQQbIbzhq4/VLwkMfLmVAfAiSLdxbuX/
/lfoMOfutgavxVnztBpDsleP74X+QMhnRteg2CVnGE1jvmJqJj66EJJst63So9m/tAC4wqoT7iBO
aPzlNYgBWN3xhmCgjwpOq4QSB/HE0iTRJCNkpvgRLZYF7HfEA/eBsWzAdxyw94vQbFrBy86iflXJ
wPPXyEmReVLmysPTOuRXNnqwnpxpPbIIGRNPFtdHWMhq+uEzO2idNxNryMqPANrEew0uHILiN+wA
FmeZJwG1wpYA/ae7yGd+RuJl/JtINkZ+9zFNdN0Vsoh6PZh0NhQGN0tYjskq8wJYnDNJr16+71Lo
+msePZncNx5/AB4MilKD2TJxKaP7Ntbsm5M1U1AOPGzvDEEm9JXLmQIZHttXRJ220dG8AJgOGWcS
E5EAbVgI/L5Ik39X6Idzt3jR1R5CoAgHMXqqLJrfXrIZf6srwfSMXxKvZ7Kt2AoVgp7Y1bUGx/FU
20u+pkVFutN4iCRx/gyCC0qEio2jHjfZQmGkshsVqOvcwdRWqK+cYV43SS7rGbvX1j5Kwr0JbTJk
LCUvozl4zZZXNStS3ucFJoNTwdOKgha7VUPEo78ilmTDscKcs11Bi5W57ROuTWKtJXEBzsQzDI8R
Qs+HSTwB2w3e+v23Ynkaa1TtwKSqUzwztleWo5WbW8NZKy8q2hRWIQ8kMdjsGD0wpGAbXnyA2wYs
wGMQAMTEPxuf/BXDDBn1gOJO35WwxbgH2w/zttp5XbHBf2qOKwyag7/O50jKTS5s9lDjhpPF2YGj
2VxJGQGZa3ZHTAtdf5NE5+E6WKD6z6G+GtqtCuvrFB6xrZ7z9Jzisz2hAhrtOHJ73Uvovy1jOcjI
wnwPwpBwSBsSH5iUUAc5+rrvHAEJnRXsst7parT624EhbtyueS5tozy+NT6vEPgLQ3T+o4O7b6ZH
VToBj/y+ARMtMrhGljkbj3yvRMC/nbL9rQ43EvQkRn5L/8Vw4/0JkRCJgb/rsDedWjTmA0nxTA0I
g2bwwmBjCXGPak92wMYxk1mU+5BsXo0SC9v4+maxsxMucvjgkhF7NK482p27nrz6V0BpU1IYMODu
DjEQOS5OGnK4mjcqTyZUjjIgZvmcsBYIH37iGNB6sn3/ywmnw8H5tuRv8T6tmVKF9V43Kf8WMuqr
O6xARlEna0EP1CwHrOPfsraskmXM5BtZm4ewCr7zHJKOxwNrO/y8cTwbE85Dtpfwx5LV+9yW7sBa
jXGyxiIhyG3za2Is76H5qbbZnpAZNzY3wbhR74q/fvdHwtV5NhNCjFGIsKsNRsZXJryfp8xJInAO
EBWHb4hxbkYQrmHg3O4MiEP7OM4PosSpxeBuN9TMjtWfWt6EwiZCylBZx6B4xDwU9fsUJDPjX3dg
G0kglY6JdKFTsrRdC0JW5sYAWQQ+NSG4zCnHu1AVCyFzcbKr8spPmcgI9ODUT9Ew17fiSA+nLg3x
1AvX0EdAs2aVgzC9JR7aFn8ZTSo7g8Iu1n/T6iix3KtpEexqRL3EO6pDIBE/6+LXgtztb3rqLekI
+CHq72QaxsZDP8vAsvBbeQk+HfAXnANOW1wSgsbSl2XelH5XoG5h8cel1ZbbaeR3hnuajAjUUHLY
/OGC9SXGHnhLGLwDOhKsDVxVhwRYB1FP2kYz2CGhZoL+im1QuIrkYf0NIL/pvaXF+tZt+a7z8dK+
8GvJG+xKgHTzi/CY4J5X8B/ROC17eBy0US0qkyXv6UyyRTY4PQvFY/XwR45qkTBAJLt7PjtSnnsB
UxOcKBjoZ7wKUXhVGRz2vzWj95Rhmx9uwNsW6Y6PXdJ2qnaLI0fKXzIhDvxZXwN+KZXkpyU7nYk6
i4jlXUbCUbjqq58QR/04lpQhPFSM/BUcszygLHoBOEbbLAZ6wlMpLqt6b3XPaUf9o29QpnfaxSy/
RWZV4wKEK77ZQfoA0ck66w1qI5pVZRglMAdfWEbI7a686KzNcw7r3hsRUxfCK815zLutdeBgClZ4
ejvxPrCbgNGqrTheZb5bvANnIVlKQN1WAiqE4jjASeIBXzD0DH+ERfoqBDShDIYdrORMtST8Z691
6uov/WVN9nBl7uCiDiXIA4eQgi552ZE71bh6z86CpQRsVBO6OrOngsUozQdZheUOj3+C3wuhvM2g
iumlLiykXQVWkdoXbpa56yMPiwg+/GAvTZzbuwJVd3tuY7uC3EFqJMY2JIrLoVwqq/5EPVChyv3g
r4VRKDrs3iI8UC6m2Vo/sFBfZdOBa7hyprM0OHCRWuxII4ROH/i0nSEi4mO/jp9dAqKf0D7d6YMj
2ULMjv7Hvam/73E2nPQoOlbSxbIouB9avkWyHX/BlvDFQ6xsJNokvi6T/DVW8+N64MsMXb6W+pgQ
QMKaTduHnStyYhfVVVbsYaObq3G8ElxjmkdhOovRPTyo1bqOvqz6X5FjVj3Uc3pTtfJGsicXwYs9
zXL6zT8JspJVj0Kzrvnu2OU4JPKE9NCUo4wZ5nU/xmWMLtki5GZLMFwCp1xk+ieoYTKcqlV07XOo
2Kvs2I1nlgkk29RXacB/iSXe2/BH6YR97WLtXHfsqvg+QkeDw5JA597XjOhll1aZwUZPv0L7yuBJ
wkO7rTon7z0mF/Em1MiDAUinYRPN5nCq4U5Zj8XJ2igDUtBP/hlrQoq901JoV7g9RkrE5wDa4q8r
/9UyC5t1EB2y4dV8E4a2Uz7L8dqRfFP/mx70tQyYkDesDea/fxa6gtymSJ+lEyyRzgOPgA+l9cji
0v8uOL7yjdYSRN7ZFcGLD8Yi2F2IBxkY0Ii4GtCMa3fmy7RX8967yHfMISc2BNk2U5jI/DOr1+hz
3+Ju2LwF8PZMLfPch9zsNWbBNJ1py1MCS/ueeei9uoO0j/GCqEqUhShNZ3lZj4qY1oSorC88l0oL
cm/cLlPyI97b8Rkx4jBBvuhyjaTioAAdxoMrAAGSRs/HQChhuC2tjWm1np7fKy40S7xX7w17G9e4
qNHDBC/HkGuP27Ocpz+d0yarYKZRY17gHlC+zWI7ohpbc3LVEpXG2aj2abepGCmjENNhzy95+Mdp
WZsoCVI0Wsim/95vg8wwcWF8t79veBlg0gp8UKch32cYzTkP5CMD+uBXFbAacSKivm8hCJaDN/xM
kVPWP7mJlYUFlY1Bfvixph8xutZ7LmALIKaxjDhL3vNpSn2yqtfK15QAu0vXKK6Sep8w5MeFKAIY
Np4mbiIwWFX80emokxegATjQY/Q/VEUVWXBHkjGRO2BClmYL9FGjb5gaY6FAHNL4NkOVZVjl5Ogb
c+hsaPo9BOskeLnm2lpW7C/182R+9BIUGDc37B2kdKnZTRTd7O7q92cX7dUgWInJV98xW8COimL9
lFGrlQL0soWGNYbQpYksgPrWXUb9aPVHpd0F3cqREhANuSO/+bWWQSpf0uiUDCMohOp4Z2l4BROW
s/FCybwBLCVL0WAGsIyn0uYyUXkoSvLByZEjPI82q953ytmCV8Xv0TAI4+fIyR8+WrpNxmON3bHc
YrK5lLDFU27K43bUqcBa4nW+Kx3LMDnScfPNb8fSpnDwCIPan1zmK3Yu6WCBnlSrun7px49Cxlzo
xF+J/o3bmTiFQTyXc+OgLHP4RlztGUTuFUYN7FpRdy6pWLvRCbO/Cj+EVitcGJcQoVVBtVf7dMvR
CkQmb2H7m1vMbfdV8WiZFmrZSY0+czyqaLByNrjBsJpG/kuX9tX/HaRCLByd/VZZPkYb7SVRggZi
X/SY2OwbTAEjE683+EbJNQ5sTUqASMgdVAwh+Oj7caBIvxaM/NobloXSHs5iQ0e7EEOq7vIHyWoE
DTICQMoAXz9m9SZYj+kyYhBxkEU3Kvcyd56IHX6TSDsTBYeyosxoeFOpOT+tu/B2fOsHQ62J4pZg
PKrjAk3JgQYx5gOvFv9qFwhPyc5x2KWI/ubUL/o44JFJf9ZK1+hgJxFpzZ2BsxpnBZYi4IUQme36
X75V851BGCm0Oz8jymutg2uFsblMxdU/f4dqAF6JaXOJJf3aggL4i9mfv7sAwhltS8Eb9LPQ/qbl
1RB5+qprUq5RS3bvk4bvj7zJGkUwJUmJJIUkBdFtsNBVW/C/ZUEMzkrvODdO/ovwYein/oMGhyYL
fGBhXoX9HOeLzn2l/qMaab/iRz4eCz5+osb03AWP2gcesCIh3YcIUvxbjQWYpA986l+soyX3faDg
YO0pBvuKswpmDG3Smi5Gu5TFnxuHji6uyHDvbal7lrAR5gE7ejJnnLFXEsVVJ2ws814OnzGWT+WW
iWu8n8BVDTIb0FZJ5orNrgWPQLjD+8ltfyW5GGFxNuc8OE3UuYP6Yym7AMbMo43+oK1I+r7fNzf0
XxlFeJR+NOFXomxa4aBpv/WXGiMMl1fJxdB+Sl6aslsCtF32xeEtV+5QKkuhvPkcaCNbpxQSqE+h
M0Z0ggWnSIeaqsXHSBgirxml8ue41KqbyXFRcYvVG9E/GcRk+qR7fPqoXHFT6wyh8MnaFrSxYzbc
o0M+nQJ9kQjXNmdR/5swNUrhamqpW4tri/uFXkYjjWGkMxHnOouvWfG/kvQD+myTxcth/GCtMYCR
8CBklwSKmDgFdZKAHWVioypQ51XaYqzoPo4VpvK/WSwaWpeydQHLZsY5X+W/qUO8xA7HYPDv/Q0o
kpsg22o/BuLgTRX8sis/IW7uzzkuDik6RRxDA6PkO+q5xGXvgHmwH8kctLN/6Rto7B01oBXDd0xv
DD5nLuB5YE3PALflddW4KuLuaIBwqlZ1dsshhUZfqWdgeIoeMpx+AmoWyvzlwpDV0qXyD1FnTUYu
5P7e1lRKF8dsmGk1F2gn/ooYIj9gF4KkPTga4xYdGaaVt3xOgrM6cYmZC0F8KHCXgrc9MPWr1nn1
rKaT8i+ajkK7Ih437p6d7hQzUGNdZxYMbSTn/kEU1zzWnXnv26/54WRU6j+Q+jkBiQBrxWUtl1bP
JroLg/uOcThXwLU+2Iyj/YWaNeyKH00jotLcA4TX8w8SXRPJAx5mskSy5WVwCC7W9k0qBi1E8GV+
ll5lD4hKxXN2MTfNetqBT/AMN9k0i/cOweDe98wdR+TRtIcPoF/bEms6o2/FY95pi+JB4QeIg3ut
695UbGtyhWlpA2A/l0z3FOSu2di5mLDY5WtnCcROCIJapSRAYrXoH5xAOm3wvFzeMZSoxp8IO+O1
V5lxshl0KF1tJos2ReZSviZkxV7q2jbnOJtHwyoSfkZyGyMCDrsVTyvWUB9IUEDa6XMM7PaVPelk
R7d6mBY6H4L0FrgsdddcOEWwt9L5EoQPPWPmuO9ZyPTnEQ/gTtP21A7atDi10NrtRnKJ6cwxqLCT
mRe1dF42zz4tnDGLsVCCv1jq9E75MBoH0ZFkoFlc6C/hFyBKICCbt9t9Yy5i2amZMSAXHF3VXKHA
BAcxZWv/ZA72EIOz2GnVWmLa/yQlI0biqS1Z/Gv/5qHO+Fc+4p7x4ilFcczabmF56V5x1CO8WLCy
CKJu3EzBEhH8omClsrCJJusXfyxYkWvLF0miwjw3MPhR+EB6W2bnpoGTja/QbtbmWdXAJvgOCd/f
hs6D+8cG5vJmEBhWSD+WIwOpb/PFWxnQasXu8BH5P3mxSYI1s7zy0wdKcKJhKvijUFVCs9K2IccE
Lt1EeUEc0Jk5g5JfEAfx/zz8Yaufb5aOB+OWbYnAg6QHKoH/g7v2CQnpYF0BYSFtt2x91X9XJiQF
By9RfmUyhM8yD06NcKzMf5obIG9qnFLfKm4IeM8lZUXUri1ixuYbNFMbMBe1/W4dfE7b4RsBEx8x
5gXrV+t+VJuBHZTVJbfVsSi8oLpg96rfTDeWlr5BwUafGt199ySvUawiSi7rJ3ysCc8yw8vGY2x8
V/Y8fnSe8cgIl4IZ1HfkqM5JLC9Z/N2KV8rRAmUqYvdZm73lPuOs3NLF1lkLTPAkMavaVZ5VrMZ2
D8YgN934ezivF8MWZl2PP1AhCwjE4UHC0dfVW+C/+D5jsvUg9AOg8G3pmyqcSThjDoZv03ZqtvCp
CAKoWZBSiUOT2iA3X0mIup3sMN0s+tIniyUqQ2NLrg3JGEdj24PuQzKErZ+7mLL/oWR3hE3v6QXo
DAjXfqj2OIqBviFDrKR/YkQjSCcPlEaEiSEdyBC8CSjiCq5UpxLwBLvdOs7uvkDpaWIMy449n0/w
f0byoP0R7yFpdw04SIdkjJk7pQIq1A1QgcByyk36T5W8BImWMQu1rIivT0Uz4qNh32DF0/g2+MTl
kEdgzTxEsa3kmJyVj/aXJQ/v4fyRbBDD5EQCYnJOON/8Z3PlEZ7wGbSZx/PDzR5QCeJp4wmFGYTS
hI+9UHcq6miYAv2FKSR/+FDRbLMTpdlrd2wQLnzx/JmIUULxml1kul2+RhEZdeySSNJWjLPwcE+7
pkRLCnnUcON6n1W/PoY18PLicSqJC3ZCpm5aT2FiV8Yxy7Zj+dczrhDGD66LgYTsiSgfxooJq+qC
JJ9FcuEC6JA68iPCaYJqiQX12pqpLPq2IiYH4cE5b7WF8U9TGTMBUBV6Zyhv7y+FeFmNzwQA9jPq
vmJOzXrKF0RdcOzSClkoHP0v6wokY0Qc1ZpctZLlBTQhCoSl9x/VRaJoy2I89A5FZ8Y8yCWrQjSw
q1+qujo0oNxNZsc6LoDSKxrbrwd6L/o0yXlH/cIQ5rmyOxsufexZ0StJbo05s7/p594ISfBlKh1V
SLeagLhGTt9j0qSlYd64k9DX2SQJPMl/Dq7EmYXY2Jg1k2gEHW0Rj1jNGVYVzxAhVmz9YZgVbtrJ
QCsTbNAOqMErhw/IeUBwBr/I+9/R/u4NjdeWaSVrffA13TEKT28mncoz7nem+dk1nxoeUWgQ0W+v
IDI8v2FKYgWM9x0k1W7b6sfJdPC/NQ1WyD98jLG4xRzF/AVXLMZZYAal4hWgAwn5zu+mcoyjByZX
8IOVRKTTiiFxdfM5LtEb4LohslL5stQVb3rI/lu5FtcE2Cey/UNVHTv9K22vE3kRMRpUemVG1lbj
DbcAciTxp2dFXYbk1uAzMUH0RZ+ysRM7SF3rClsqkDrOCubnfJlywETkFBO6DieVn5WW21XJYx64
enEw4dJz4Ysgj14h+HbAGNlyDPdsY9mJyHN4kM0o7tGgHhV2FlP3HtQGg3IMs5uouBisVs0TY/Th
lgDGzFHCFhUQSUpK0wLJuugbIiXRTKLf80ERi44vP4cCIdUOSH2jIJTi10EvF3SXzSJV1prMTAXH
/RqoZMUwpjvo8E3zpfIJwajcRRHR2Nu29hSe7zZyZOuIE/QJ32mSbvQfA9oMidFT9y/Bvt7++FQc
yS+jxgx2B5F+kroGZKvVH1YK8oZOj9TGAbcu7srQcnUFZ123TordgL6kKOaztVwN1rkOSs/XiEr8
HKNrQ9/fJ78ISA1Wg4dbnt7k2UsEEx5+JUswVT3LDOhTDX+3RZEvHOP4qy/Y63AIF42XjqCsa3ld
U18UxctIiiVHBaAyBi89Hq8WTZRl/MtTEWgxs2ZB/+sMnR/rjIj7nNqNQhqNEFKRGP1OgIuFPjSA
/0YtNS96up5EHpNH/zHf1wNHGHxRf0HqAoLN0vrQom9V9lJCF2fNneDa2LWkFcM0DEH5DdlsdYIv
wdlBm8kG1lH+WeGqCA4Z44GM9R2P+kIA77hHZ4mwyaDZjtekAVFVOkrtsMKqW4ZvSxWbboBP20kZ
S1LpudoOJjAODJLgxFUAd7eHuJ/9Km8nAD9eA9ZgjQlwGYiodsxYDets8ntHJGURzF3rjKzXsmXS
zOtdRn3t7lFofxB6YhYlSILS5B4EZ3Pe4zA9oNsiCIZT5Q2IqdzrDMI7hrmaCecI7WLtZAnIJAT3
CPxAIw7biGHn+Ecls28dE5mI/z4leGr6cvbTkWqTzcSjziXfhw3zY0QE3zi4JJCK1++DOswqCArG
bf8HcFN8/wy8BeY3n1bDeFCgcTK5EjvUjzrDZyOgnJpjGVRGqIAuxoHwbUbhFRk9VJ9vuhO0oRCg
cpcUloh4iIyGXJXSZZlzDYCvomfsKUaBin+myqqsbnF+VVGOY1TQHMaWk7GtjMP72iLcxKVBMKia
e3ztokRKEuU2CwDwKAxH/xfDsgbvF4ybhnjGysg8/LI3q/L2c46LwjsC2HnmqhBycGjFZY9MN73i
jwrybYzXGw9Gf+p6vFBLSTx0t9j/V4seDWusQOrkllHNQzO6xbCNo3YxphtylvR0XnsEzE8F8n2s
ERuW3jt19qP5LgpscVuSvzD2/zSJagG3Lgm62qfQ3/wDgqHe+Iyym8VJKlPIgw/7f0w1DcuBQAKC
j7QT6el4pf3Ma2IMw6so3cujbaB0c4K/dB0gFy4qr9q5A4nxSwOXPPjiIbNQuXxY/cOH3fAhB0eK
D85nRjcsjWglstaW0aPQRfQDqRZfXX6WkstIHsQxEY/je9sR04JjBBs7DL+jQdWGSjpze8ZOeyLI
hlXK30SigeEUJblxSxDGwKLRYRBeqrFtWvGvQMwdalvsvrOWfdChUXZdeaO177iwk4+y3UVQ7eRz
yzROhVGKmrUruBL9/UQ9IE1Q0DFESU8/As5aX8P2miJV8BqwHTyy9dp4xvy86ERHhgAM8Hg/+/cP
rbEoJ2cd3lOLgBLy3rsET62SIBbMcyBJ26SIXIQCJRs/vIHlBnfABeGhKmMwisHIMvxVs/QRMt3X
LW1TItLlUbHWQXIUa1wmEeg3nHcTeyZZQuPidMHc1tMx9Y6KKqEYXuq2SX6GfeogZUNuKlnPht2B
TCinU5LlpZPk3fPvIiyIhZ3frCKDmo93NCwPEYsLCyUGZjNm9Cv5f6asQETtbGWi9rCRZErW3zhc
1PCYcrfkXzGypG0EIkNuCWI5x7E8C3CFE6Iv4taJcsWbZ4Lx+ZD41jqKGjXdQ4Igel2MbxjtLX5J
gDrb7fGOV78146x9xTTbSk5BCfcWgIH/5k2qNg3UNlO2JfEzYxFp3nOgH041egYen3IdINXwv6CG
liiS9invfs2GYYYfvY0L41jhfYilFXGQxNdD7ojYeBRI9IS/SZ7LEsLeYMGwXAjaa4sczLQZCRP2
Afy9v6fI+ih8uDxX4KPoGAW7AaljPYhuq4jvwHxSlleKGGXcEDcWLkheJVsmeAyGp1mwNTb0FYYt
oG6hZuBY/TTchoIWsR3n+rhlrZyIDuGP6Ixb62BZe4FaiR9mTo96Mr/K8guBCdt0gchKhjCTg2GL
sWS7z+3+k0MiZw6ncsDW7ifPgMY9eTGyPQlPhTtpx/J3IsaH3UZJ8hQhB0d5uOnTOajJ757cN+vy
QQ3Z7CCwKg9m5Ro0OxpC4rnQNRlY+aFMtBl4IXXGy/A4in9oBqA1ApuYHJ7EEfATqvGLZK15a+tk
o/N10T7pGrrmCFiMz6880Nr44irm+3nvS2wWsd2ELmvO3n+IDFbz0suw60ufk3ioToqrS58Fx6CK
xXXktXUpsYT4JQ2nPpgtS3eWzCmKnQL4F2IMvu3wxzDXlGNC+onM651sfMVleMnUR25hR+UOIzyl
xuTHsMmJNgILDenOavESIqJbdMY+dxX9wT6ZBF3ufAUBe/bLv6YwRcLeH74a4aVLRDUBjPrq+/WE
xRkkdP7KqiezYgFRudE/JvQhkgI1Jvqr0KcY/KRmIYrIhr3syL12Eyi98nhLK3OZm/eYHg1gXgIe
YpoVusY3hqWnjgnNNchDAsTljOrHgJ8/OgWU8hhHpWWobTvmC1CzxMkxNeZ97WgPGTzfJ4PeODjF
JGin2g8beGP6S+PXW3goBhMfZf+WacNklOSvxuCmDe35R29ixMdtK00nXyablHFa8sPymX1TEjxV
i1t1r2JH54lD4lKjJ78TpJN9jCZLR11cp5oXMB8aSEAUhC3xXcr3Qmu2hYIGe2fWD7395olSEzRy
yOegrjNRlPFgXyJxyxKpDk8WqXBBtdZU1sJwUAncnr1N9U1B9M/0CXEPcotE/5ew0SXIDf8cO4g2
+NePp7phkaqJy/YlIA0mmwFJoN7ZJQYLPDYVFJ5PJbm1ZPkg2cQxTPVSqmhRj0ywMffoWGS58ONL
DCeC/gcZZADPWKzd2F+r6UZjxfyeV9rEJRJK9EWjLop78pAna4OxFBhaOkepcu9DVnrCry6jn0Hz
OrLC2iX0MeAjBE3OedlEayLCJ5ZwLxdYKMndIv8VfmbOJhbNAa4CRFMD/zQhN6RwovTK+epC4asv
623riH8WQMtB4U3lQRH0zoEHTc3JARdSos1qm4+qO/OmM5vFFamDcC0QKZQAwlCDtA6JCuXCTrZK
6fCz3mYdJYj8MQyXAGthixJzSRRbBdGBtVJ2UcAdFuK3iJ2mMs9hYXdadinARv7H0Zntpo5ta/iJ
LLlvbgO2MT0ECOTGSsjCPe7bp6/PJZ2trdKpvRYJ9pxj/K3Y1GTuYwHrC/cQvnctEbWp/3iT8gn1
UHxa6spnW/uyqFJYiM2dPiUJZ8eJDGt6SmkNXz7VJR0n5MajgfcYYJtfHgqMLyJOkgVYUs27BQzE
O2fRkEaIOV+AgUXE377br0FNbTZ/FRBCZvtvRdx9K4FQFI1B3+fdLHnZ+w6QmjKCZYuNX2G2D2hT
mRjpK/IQZJ2w0+5kYPPQRmf+vyneMWimDB38lwkE1yTfRUZfN+tR0J0yKjH8L8RIdkO8mzUrJ9h0
w/+TlDl1yxU3GKjhbDg+CRZ+uF0ZBY5QUJLkqx4iyjcFx8Yi+CpKg0OJgE5E022+N7OPk15yp/Dy
FqTqghIIuMOtP/FbV1yCL030kmzjgvRnoDrHxAmRwATNsEHX5jS+F6nhf41k6FkoEw3EbTjQDTN9
xCrY+ivU7EbTuVFGZcsIX1HpKBJ6JMg3mX8cUF314I7vGDdt3O76KfBE4VgDgiTF5v/zzy0UeE7e
xL7jl2nc82I/p7bOxWEg/6a4q8mKiGgeoSwbLw2DkQaWtW6pVzY9Oop1EBPd5W5DmvAdtUT71bfw
iPdRxuk4oqVrbAkpY+ofxvSLBnPMcDzNIxQSxknaqDUP8VQV/ZTppwCfy9+d7SGZAmAOiIFl1S5+
s/eGs55AZRKo6yczXZT/RZVD2mj4Nz8iaWMrxspXHgBStQ/NSBfPwKf0JISd6BtQMVGQh7Hi4heb
VvgqLtX0xb1mfTb3GscL5u7/eYMk3+xmQJsH/A93ZA0LJC5F6+aBewZkSoPHRueuOskvGtjT6sQ9
Dy2SDl+FJ641LHfFEsvFLZzR9+xIdc1kesSXRMop/uMs2dKzrZK8lW6Ulbr233sTiSW5uGstOArU
fBAbby7126U7JCzTNYEX/nRQ/F/SpcgQNjaF/o/ubzAp02vzTfVIi/VcvQ6mKa5gUUaQLiLiwQMi
9DuYhDb8B137fq7XPYk7k3YXIM5hM1SrYPIUShYoB7v7Ltt5io6Tqr/ISQOcsBmsJIOrg8J+y/ZH
DwRy/EC9CPJSwLv4IbX7+O1BOeHPZ1NcAInnp8AtVkgQI6KLnIKL2iTTUP9idyoOEHtyxackxu5o
hKRlewPXy5dBahA0ZDIrtsb0ry5fBQljOe6PT+ycegVeZ3eVh4ZLTVdp/uAbQz4p+W5X2miI2UHJ
BlrOa+5JWfmugyuTJ0HMaEVi7PNwDyEuIp8z9mD9WNiLgPt9iQMLogJoNZpdtx/Yk2HwgdHn7VYR
lwMODc7q5KDa7K3qi8b26a6Rb7gq5YvEWSceOHwDBoZtcqLkqTn0vBIEsidQP052NvIDScP9tXSN
woZ2LsK9gVLj+W5dTOfa+4Bd8j1gT6PG/hBe8y/RWs7l5TpUNdGi4Q69GtkEyaqQX9WWqYS9m9+m
juyoWEbrEPATFccCAGVfEnxLeG4wu8Jz4qyWFF/VywQWiiDqylNP6nfxFKtNh60Jm9RAUow7nhN2
dW5zqC/NmchTPcJrcDtpW96YN63Rrua7Mxji8XRLNAMBOwKqsXkgyCCfA5WU/z5W5YXbC/CZ7wTI
JnCDM/JoV/wxHDamtFjl1EJ5nGXYkeu53ih1my0vv0GcRUU3NYAbO2LsvDGyMQVVd9nAQ1sC0t75
EzOYOXOFq1fh60SwVNrv2rVIjakWIGcXwH2QpiXVsMq62IZePfImw69aq2puA+5mArv6G/fhg2VS
RNEP4EWqFnUwenswo0W2wxua4nOlSX3zZh+hAykZPnbWXX67RbJl81Pw3TUt5sgOa07yGSu3NNpW
hDYMiCjMFeozrCon7aJ5onyth0O/3ozrkOcvdEGziJOb73SZsk17JE/4B+d/smvEZdARh2xfatGG
bxIsl+KOnKakFQ+nEuC3XNf5Td7Vv6ztpJExbD38f8rH8AQ4weUIxmiQooe0HQzAkRe+G5BIHUHD
E9DxqTfRQqpWZHYI5o9OgTMTXen14GWZTQLXdBjGPWGIwYFAZ35ZlAqhAknh9TjakS02TPkgJvTd
ziNEfatzF/sL5alAMMk/BBOwnH/Jv3KX+o5wHvOrINnaJhm9PLh0fymDvs0PSOpzYZ6bC0OHYA/1
rr9K4pIqrnO3Tj9+m5UkIbBBfwQrTdQyoe2wYLSMQfQVd9xPBkn5/NIf0y/q/w3RMQT8UQz8Qh43
OGpBAIc9HZIzhnqudx34fKH5x4qlFkTkG12EooE4bJJsxc0l3BEM97PlXCHYB9+PXRFJRTcD4BuX
TOf4FqHlqG53smtm7l1wCJPVv0s7+wHPnQJKTm24Fn9N5DRoWvjZgdiMh14iZZyVgEdnrlicrwZw
RnUVFQ5nMMQG9vy6+gNx41rTVPzuB4tWd5VPOsfaLsMjZa9QprwbsXWNp69qm/0MyDAMb9QvVATw
7LzP4L4oQ/v1G0Z3wHqJemmbD2BhriFvC9RDHOpEXGH+AqVCk9Ete+U0U+bTka+gqrlfDL7haqWY
14hMb33l+19WfhkG54+aLeqjPyxPfa8J2WB7Fetjfi7mCq96h0KsFM6dCArDroafi6KSfJ/t1f+l
DlzI/C0z2rY0CeFbeeM+ZpHgCQKSuSTlEXpDWeX/0NRh9iBe/NEDDBSwpKT2nJipCZpYkoiZKC4y
ujhx5kwZzbF6stcWSMtgGV8o1z9no1axKs/k0XA6G2fgcfN7elJUCdyKlWty/VdAuI4tTh7R5F12
Jktcp31uzS7ICZhgYJ5IVdtbm9ABNvrRfxTLqf5QTBe8Oqc3nxthYmMH4lwpx+qLdq4mm5BzWdjS
hzQckBUn5v/RFjxqw6o6IAYo/1FiLP0vXKWqkR8SO8b7gDRBf0wyDRy6DcBAhO5SI5+GoHuXqgur
+xGociIWa1lYD0q9bmh6VXM760VZ6iI7XzgWySa4gqRwH43LmnkQ0v3NiHPsi9dAwVX5aBTiGnNX
pz6GgAdjTfELNTLilp8PNJV6m5LA2Q/N+OA2ROLffRrWovjNh0VmbRn8DUPhVFqL5jJG9ZPPUDkA
dj8r1D8t8Wgk3xLlAaHbwbs3Hqt4xqbIN5xSlyDrmw57iMe6ZfXL0MAv+NcONr+flE+ZI6N0ANek
+cB0KNj9Dmwy65VV6BApQSJ6+91sI9zrNy3cEpdTr3D1JQSOD0txDnjRX75O5ELtsbllhJ7YU+Mh
r6QtEffJBg09qDZcSCgc2OcGasNr2o9/cnwHoH0WEXAZNDnniVJdROVUeIQ5K5e3f2DythA65Rup
ok8sPxTcPh1k93OKeObBPUJoeywKNRtYKCFI6hFZGEsdgZUpX2KLx7bi/SW3Axwy0EV+G4j6CaKb
5wg3bt1o4l7haBhtuce235MqkFI5xl8zm75adO0NGCYVlUr4o/dLA7ZfLxbVnQe0pBiVBy8sd771
SZ/PVDw4Dibt3Bi/Gu5EfrIUMxRZ1xMaeMtlPrXJrDQ+Gq5igJanQcunFymj289PQ/UA/QA9H4sN
MnMQjTbxqlklhXuGtoYt4UDgz3xqLtWiJS0DHLlel7UDzvljKX+mdJHHA4k98L1QZQt+0dl51nAI
oB7ZSy9umrXT4m04OViMuElCQqOYKTWHV0dAETlQvBTOkwKrBVOFyG7GLlDb8KLy+D1gmbd24wj0
HF+zuStT/0Pe2nWkGRLwQaLnjUMNsoWIBKzuDEdkvr9UV+Sgzt7/GN/mE7NtFzK/6vU3CLlyympH
H65VfcdDMdzDac/yzcBKG3Vxiyavq1Fw7FRXgtPvk090YXX5OyUgqs3OVL5Z06piN5m7gUBg66MB
s5JCkyRHncgjeB8GXiieWKUWzvpJiqegPnN9I+Y39f03NdKHmHyK9TYuLqP4iONtIf1T9N/6RfjM
gDGy/ZF8YSsXzVUnIw/Rqog5IGQgl7MXOSI50nf0MpOFUPmWE4xdE1CMup5vjje46jcDLpiS74gn
S+LZGwK3BbyDbh/UfxxqCq/ofRg2jX5OAfPIfOr9fc3E/nxzvST4PQqvaYFHkF9pT/P9T/jssdbw
MTLGqPsIgCmBZScxUlD1OfnrKFvCUunNNqd9PEDuEaBiSX58KALUdN2bqIkSCp1NsMmRJaSfI1hb
7DG38dHfAFzcQ10GFEVAGqH04bnnOVeeDd/BCPDZtKt5EV2aOFaYUqBvjJhc/WSVByf+GNjHDJ7B
H76j+Mt/bzpqOWRqR5nCNIKRPwyyIcZTznArHUAKKxbBKfgdxP0ENt7Mz51m/DZ8woQ1ld2yzF5v
5Y8pgnNeej/i8tT0hW2iKJONT5bzJXPSR4gut5AIWaswCb9f5CWZhrj4Rl82G1H6MzERjI7KFsAb
DxHhYorHzhETjG0c2hBVXU1MH/sSkneM97vaDQ9PRoIahDvZlbQYJa8O1BPZAqw3kc+Mf2ga6KwM
6IqTKpd8quBfpJMluGyw27/R1BFEqOwswnGOCsEOY/YFP18/LahHvz3nky01tRvF3TLAJsOzEor0
y476PMllI9qbkbmQmNXrOPKRDTJ9O1rjVig2MRJmlK/RFEppwyraYDlk46LbFyDI3EWFi68snBnT
vd6eRbhZnUMeQcZoLSbryd9d09cYMazncEcB+m4ArozAZuT5g5/tG2vHHFzZQlsuUF8qu6KmhqXY
ZYSwhTiIT3W4iFCSh9ipBxFQ832IId2o6PCA1/roy5+8WDrGR77qiTCZoFYcE8dpTFKCRE1g4B93
AQsMcZKDTBwJaeCSik3mqiFJaEGbdMIKe2gW9FM6MmoizFAVAsohAxfuvewJPtruZg1X2U4HUqPe
sm6T3TN+0wJAeAeTkZRfjIqodNLcNozgirS1ADLfsGx+fjP8YFXASFoqBoH3UW+AMH8I4REcEW82
0sHs34iVso49zFNbKgW0pwDFJEVXud7KlIC2GEq7ZYono+NisKet4YDSiWRCc51xLnSLSKooI3bF
tT/tumrVORkEKWiFBfvl89P4PNjEADUlQyBjNe1vLJD3DG0qsaMRiqdwOmrYckr43H0rkHUT2Cpr
NIujYh2k/lN7NoBeZXUDiJhYz8gNpKUGNsEg+YjkT/HAz6uPrqQu2IwlICkrGO25y47rudkKAJEm
QU2397R/F8T5Xt/sC5Mz3JPJIwqeAZE/SyqXYgjK86NaewnxzQBaFeOgVFmp4aOMd+60t1uEOYE+
HBry9LBGazxHzbtsP1N4rli1eGw/JkpuyDwBX28Ro4ULfrSeBqqW0gfLPOSvukaCae1quypOBYBR
iWCsKXkZcWrLGjb0Hganoi+QgBiWN6o2lDz9M0QmCRlRJma2ZKHrlxS0IJZ5YU1qbbxcmhc/xsvU
5Bd+i7Lfrli9GZgyMu/Erd//9gg82NLuhMfleyQZREflGyKlrIg0pWgxtOVSuSfFq8sfsnxBBRsN
V1lF1cmYjPWSgC02kpq+QMsNg99CAIrjO+sM1AucW3gRNE7/jv1I1e5N/hgQkCjVSRQ+QX2UYE+Y
ZO2AUvUQ0tKzInRH25jiI8r3xMgAH5O9eXyrT9LLFOL8oy9tKTNcfCk1gZro9gjp8wEQUVlYPaeL
TGpk5gbJZ0QYdK9VXodurI79Q4lWaZAZIFVqWdrLIPY3YEmdZNviOySDubzh5VHTI1wH02FCWrb2
ywg+if8qUt/JhUFIQ88pMv5FjVbgGO+siIRguvieA61jMk92w89YkR3l0/mmjeVGC35E61MhjLXl
apRRMCWMxu/wpzdIfOAd4BZtNSyXZIC9RwgGCo/zW4JCwEQqn4JLDL2CX45Vnx9r4J/rLHA6/rY0
dbriIgWolrETUZgVkrQ8NdZyzuSi2Ye4MgQLonbPDAwMhCA1c4ftuPfhuN+hT4negm1DTlT43ksR
zFk2BN+IxdrijOMgf/OiD8oi0jFb9XhIErvHwlGR7wLdLHBXgNXC5vE+GbK0JQuS5E7gu4q+FRS3
FQN8kddIZj5qxbBzhg4yyAbsPR23F2JozOgUnKDFYEHqGUAL1OZkxw0g2tVWYHxYkrfKBCowoyc4
vls05dTU8088INMe4IpHA6PCrMEDIhm0MzMyS7KlH3yJYc3qKsS3OBT8GAj2Lg1fGQ6snpmOBEyi
/FRO1uJ97Qkz1k8F2MfIHS3r20mWKd0zcNtqC7+h6eBTXVA4RRA5PVF19fv2c1TEHxPgzZj9q5gB
d3K9T8mvgZnHj1CS/GRA3DvaRy25dfOrFhpo6EvAma5E55rBZVBfhONBe8VHEWMAM02ZrmsfFR5W
nvRTJp7hTFMS3wFco1J6Cp3akKlvnmKS2DKsCOKJdDXBWveYR9CFJ2yNUKo23oCG08iUTwXB+3I0
8ZXZfUESXsilz2kBovEzL4kAuhHDiOG23C08kwVy11Vn4fiXnyicK3/d0SJDcANEeH9rXeteWP6q
jzzdJMISSJr/cNhIDBYO9H/5Na6K8mP8jQePDOxZDji3sn3ohL5klPsSv3fQWlvgj+70LSHTFQxw
88jwlCoxSw99QpFIAgOZFaQo2oFpIS9Zan/Ng1PQMMCf2vxYWT/zecmViHKC3TW98/JhCbY22KkJ
PVKJtiYUV/D/kCJVRA31NfdcfiHadarvROGLUrSYjNs7RLEX743BpROuj7EDf/TtVQIyrZizxhC3
0IXlQuewtsbjUN6NHG/Z2ohJUrPWOaTXQFhviGKKXxQKn0S6DO/D0H0x4Rky0KImOIbf7CLZWkkt
3u+dHH+RgAcEgsd5KnYNWQlZnSDPuZt8zYNMfrP0ohUZAdA29Hctr0/DZdoRTa6w+sIyoPz/VBCQ
/r9JwWshGzP12dXDDgHKqU+Rg8BWzSYgGlB4ya2MlRxbi4hjQWAFEt0xw8h214pdB0sfQsAJ0i0T
cMpwJxowQoDYtcSOSfxrsUig/OD17LkmreSB7hJ8HXAFjO1ly3LGkjwNGz+saC0hvQv3ZznPF8Fa
Y7ib1z+pWXdLf8Q2uK9pNY0I6qmVSwEVQXU6u3mKAne46mw+ICqJccxPCGMzJXY1luHKS4+lTHSN
izm9gOc1TTyQbkayYar/hf4hUE6cBqbBpstRV7+MTzoNiPZpbFQwS4JAN4lT/qZsvJg/gZ0jEgB0
pLwKetLoXETnFgAG+E8vXwEpk8Ut40or/4bWzYUvlU0BGkUk0jOucBExqwTLiq3EYl5xJzZEwiNh
pfCC8Lnkl8kL7YueFmL8A+4L+JmweHPqIqicRbsc1A8GYcrzVCqmKWFtVpHoJe9NSm0jYeUx5wqX
0kfMLSiR/43bDpAyJiaH8gRwcnx+W87EbsvZ8RNe4FOgcNaDcBARopNRTGqnA07TJs+I4FLqWzm/
77TW1dWtNBdqe51XcSVZmOk60B1+uOHaeBcSAxoqf4gZaVZvcRaRf5AVQUKSp5G3ooHNfiZs3et4
W2HFsDERXwBCQLFY1HQB+SoXVEmUMuGTFMVCMlIkDhJGQkyobqs56uSZvVobWe1iopxNOkr1iucU
2pDJHnUB/S5/cnAxgApFQHFCYpex7kELsgovBOEogI9I6SoG8bl6+g+KbZgdX2xZQkiAG64a/0O2
9fn2m757nH4JS+SI1oM9Xw92OJj0HBQIU1i9atP2oGcAMQhuKUMghgm7PHUjJXpuV9wQvSXQDf2B
yxiyhQdiuvhLPTyKjwHBKBzK5BiUm4SLtqAOd1MBH4lklAvjh1UXHz6iXRMMDokUJF2mb2BYUm52
mh22Jo5fk5oJu8aqwfck7a072m5GyPSS0gDBo/KuOd/+QkpnRn9PZkRDD3rjlbBEq/6broFmYTmq
TWon8xzN87CXReYM2TdrWrSSoPvj3VjftHrXZE5KJzzTKrbYtwd3wb9L0B/+xJbwbMADZGfcH8ML
3KqHVI4HPGiOPKtwOPYYnThTdBTmPNdLwDhbWqZHlUbqhTEHeC/C8WtIt+Xed9GjZz+wJ1TTkBYO
dYzqZa/cGmmFSivl6f1CszCotn5CFTX9EZbvD7cBpu8gPBW643mDyDKpqFLYo+REdK8BFKSeVj54
1/thgav1vUnaRe+UKYilscvnOmsiR0qX0IF43EIJ8iegueRRrid7BvYZzWqcv8m4C9aN/dTc4kfz
9/zP55SQcqOQ+ZvU/5qYdujFaN4F9YWgOP6Jyn31QNSNuw/7BGVgOpp2aI57R2fGFwyx+07OTbKt
88/0jws0P09eujxkJ8lf5kQnExIzB6rIi/SCBgmEptQcWiuZhGTGt4+377UngjsqdSWjglEvVfYt
lYdO/Ar4X2UkvWg2c3fFGc6MiwnaNcxfcAYhxiS1EaUTfUYT1sc3CxA3O3saK38vX2BfCIsAKmzI
0xCbb1G5E3Yjg6ER5czjvlXwdc3Oi+RPKbwR2cmbxDM0gvObVymzDpu0BQJ4o1NFUgkx2WyxnU22
gsffVj45oKEkoZRKaYeCImTWNX4D5pOXcGjbc8972eA5uL/nUpx2YU4eZMKsRaRmhbLlMZ8jqY9I
TnyRcZ6MWyI14RPZCEJh52NTwyhC+F/+sO4JzCuyc29XiYjS/4QnYTMoc4JdadfgHS8Curi8Rbyd
S+XZjTPSR0x9uriXX2V44IArqm7Rc7YH1Q0aS2dZ1V0Cr3Su6MaGT37G/vWGv4N9NALVp5WAG6O6
oRsCIkC4lTrcPMHKuPunxkIyjSCCWzjGaD2u5P47LHiFCNsn++1HoSNE9N4azhbrCg+rywin7x2Z
/RwzODtblbNe+ScMGw4hVmiWY/Cbd+3F+pM5ryAVxvAP6KJbu+I5TJiBZa5QwmHQ1cUhur8tyJZE
+sHsXMVRzjbODZZI3oiCHqyIyGG7Qz/iEh3NAMkVbFFfbnrI3QJxFzJ7OxF720q44KkQVmNHQP13
4XF+Watpg2Np/BfZMDr5ToIHyhcgidpPdBpRWTcL0aJcdinK33oyZwJlZDN9W4D4GxJk46M8eMmA
PK1dEcgkdXt54AEjqoMXfVFO31Ww6baIpRESLANmxuXGP33jaOlvNSei7x4kp1+bNo02rBnWSnfa
AxmLIQI6yJMVm3yC4EdeV5aX0P7BzWknm/LaGCdENf7AubdDRLHKo73+4GXyHcPFFThIWIxjyq83
47IC5RtpbVlSWZRSeQpvRyLJrIUfJfivDafHi9CWEb2dRDUDXlljjf2clx2UgEE3aZ+VerM22TUD
ZV3jNDrK6gOHHxjpupYwPS7heucyWOUVBhsJffrkiT1sLd6TP9BjFiN2AP5oO8xtcK8HRpXx1asX
AuoqcSvWzyxPV2XTOwPqXQaDt3TsoCgj8Xswfzuh3Y7yw5ijHg5Vcs0kTxUVVP3s/J/xPX6U1fgB
JU0oGepJBwZYlk6Cv2O6yKU59WzwIRDPecsGOZ6S/MsstyS4UyP0U7XrfLwCsSHHcE23TT8VYZ2l
a1gv+aGPNH5o50A8aP4O/ARPEVQcFo1YJg3INZTqY2AZFjDWWbgHSOsonMK6mA/iGa3goWCdNN5e
RzFlehv/5d/A1Fn41Qz/QsOt5W81WpEw79OdHaeHaHgUfI+lE/VbXFpuiE3CgvsSbI16eeEHR7Lm
jPtaW7KvvQZcvP1ByamWt1YZi7Z5Hoy/5ogYNKTuzWtUiVgE1EPhJsI1Fi2w5aLbRIXKZNJhgCP9
l7O1BZbPHPwyavZJflzKzF5cotXMVnL+x+Yf+p12XyBSbCUa75j/929Cb8jM0I6hsTbSi5ocReNY
fZYNOCS2PkRa3NakwSWrgPLd0Voa5rNFxRVh8uNYnafCnu+FX7/PqKFxk8KZrfgXsKU1pEEM9gF+
UJtNbxs+5Vg4WglFrXxPi+jyUGuXDFTxqZMrQvsM+PC7PMgL/MQJRNI7Ps+wfbviBXX1JTG7wRFI
R7zTf0C047RXMX71KIQRT4zakmU/WvgvIjzAxdrURZAZ/NNnYqvluzYXN6Ki0kRFH3OJgYXvtXJi
GH17mzo46eP3pJ8roJtBxn27Fm8Eia3eK7E89ZicaRajfiD9LIh8OOKdQT1INiCCfnWd7d8JpDWt
s8Xil/QibEjXgKDM7qLU2KWcJLQbSGhWl/iMvEa0ULehnUFyUGEAQ1CRowtNnYLAyYv0jMMrOepo
2lgJ/k8A2L9z9Ggr4nQ2SeFUvx01tfq6ajbEgyUqkFVH1fvCP9FQQ1GWcE5EmARQ2KV6CgHdwRfl
ZqArgfjP5FQIVD4wIygUiy6uMy3xpS1CurkkG1QIETQIxxLZ/oHEjOCpBQv6g7pruyH1mIMcJWyT
XSf8Msnf/LqB473tVNgJ2lnmFdeEdRFvwf/4hYefMQEkH6QckBMbLd83ZmTfCewJtzC5HOFPkGzj
G6o/yIiHj+3tSkyTlqGKJSPUDZql7Ol/DXZeNrN/Azwg/56bwEmpTqStlfFo1j+s9BjMsi8qlaa/
V+7sK7792aatvOSl+YvKHdn6al2vO9VWAXvEOUlWuvn1lkGD1XPpOyR7FAQ0k+hE8gPqFXSEcyiA
F6wYdDOVbPJNduqmpSauJzbl+DzAjbL7OeqwZ17JbQhaNwnXenfJdjFNrePCMJ49agt1AbtrlRep
ughPeVr1wFmCcQhmsA6xivFR7UhMfMuu/lRHJ4RPY5e2/lULBMP/KphIhFM0RRAvRafrgk4y9YOo
uzkOIUMAqC5U3keSUtgwi5tuk3uSLEJX/mZo9il967+ljfzQbDdYI8BHWOVYqR0jbXV41EXF9YfF
JT3U91De5dxoW5N64R3ZJplHsxCRTPYbpnvWLyG11JlxugMRcIRBL72ANg0iAMjRshgBiUjwyQZF
mQJ1PesHubwwcADaEhwenN4X446gVuL6mlEudosAFSARdKA0lGkEczyAXe773GbxbNr5Zo/fW/+a
cjgasw/t0ud7xNU1d9bGKEktAeagLemGuOu7xRgAzulUww2rCvIxWNPtJLkAYopdrdhm0NLza2WD
4r3PbxVx/F3gdd2GzqTwpFDffiK8IF1bykLnFEX3FLP3JlQC2KBdQ7T8RX+0sL6o+gWGvyqukLmY
ZWhZ6khWhJ6oDu0PgB/GVZ9cKwwKuWtiMzfuPZm64hFy682g81Fgl/yIl7jqMjAh5A0Uvv/MVyos
jbQWxV2wqgw39F2r/l/Mpm/04kn8Jq1rgVsr+OmXVJJA0HbAjjDGYAoMmzlJAdgSiyP1L28IQnJY
/Y6JDZHA20aAOG/se91t6lVm4j5C5zVnPJjcQx+dQ+7tLiy2+FBOy92h+YzSjV84aDSV+IzNkiWp
olYSe+L/arX+J0s8UuPI+iCj9fam7iOtbd2dLnq/g6gobiOHYTT8wF3qGIxQjojdOZI8nwg45QUu
x5ImNaibUOGhmbCVzVxXAQ53QbuNHAoZmtCQIfxip2SDqx5cBtacb0sSDwmEB4HnAhmsVN4U1N3k
7LmuQ0NVUD/VNRO5ADkNKBOM164mPXqRjdqi/1YHaFiboJNZUwhRPSgvfaatTa/yD0W71jmLGRyl
6Kfgu0j1M7C+dbcopTE0bywdHPt1svJvJKsh4FKRsKwhz7jyCRrMzJyzFnsP3yv7Im8LJ0HscLgW
MSZzLIDK2l8DVXmWeCZhturg2Tbq1afe+NdSPSJONSdajdKqqB+t7oRkbf2M9RVeElt3jtWIkQzA
9sDjEy+9unAim4k1yV1efROgmESkPZh9xrVS4o9Gh48uBibObdndqrUaKDa//3rflYdBsevvVv8K
KVKuwaFNfY4AKNUPjd74BKuEU581dCKs16xBdbbG0TUP6jX0IUIic0VIFtPqgpyyOXe4xQkoFU6g
7MrCWPQIKRCs6zpmKwcT1FsH48RO90vY3UIMkWsS5okxYwHyTUBW99eTd0mGg9a5TEKMChkgR3wn
u6H81//bTY6SHeCikdLBo8aV24/XEpXgQAuAA2HpzY3Pbfwn6AchmbNMFBYHXyC3atfHgHyY4JFL
kI93rPe/XrssfiAVicWjKToun01LavzD5CuejW8SOV1FCAO4Ib4Dx4z/KTcRjpgOPa4NEzCTEbPA
hVlCzv/iT01bD4QOLPSXxVNK+wCD/yZige9swiPVmTyYK8XQr7OqXPpNwR97ARPUXymVRKRokZsP
LAaqAMlvw+Ki3VWJlCEMMF+37gQDQZI7t7HL8Cjy39xF2aI24DSWpn4EGchOeJyRQMYeogJgfboh
NJqNUfsRj07y3ByegXmHPgv9NuBTOQ4eMqnZWU/U9LItr6bgDV8jJQotGHx91B4iWtncCT4NTgLf
WMtbVf2bLeDTF4VV1H116C0Z2K7alSHBWJgXFP5p/VXlq0D9gI4dcQLiI2R3W5dOuH4Zj6jaJKD0
qrHvmTn5zOQoN2T/XarQpUrGaO59Rwzzmi855jEkTmNcVRFBHVRZ7UGhOF/QsAHP3tFzQ4Pg8aVs
l7ySDT2sWrsrxStynwwEXaaH6APW7i8Zzk20VeiHwlsIQVxtfMJU6FQhi5PYLdSO5A6dopdMtmaN
cj4lzmIDnxqWDwY4nmnALkk5q93PyJEHnbtmAS2sXfaBH6icN7bOxFfKWmxijDL02R5QyFA3cCsv
uFxS+3jpZRs2lOgQ9cE8YOKXJLIRMZCMOJmYfrwG0wFhU0fnpkMkDuGUX8OxuAcZ/sFlX94QVRmD
A/d7FB7J0rqJIdGbIMsvmglMW8WksBMoi4/IsYFF6/Sn1d7RyAN2mOm+XP9a/wtmiBlFjCicrdYT
B3vov3SYNKY/iFUkmmsygFvyhvRb6nCQZ78EYev/0soGD/mgXgPoj7eVqLHsR79ijCTtltwJiL3O
ieRND/r5QaQNeapA1RIQkAI1nn7XlMSmC6rHqKajhJmTy3z1TAKswPgyox+WTvj6jFXtRHrGh0Zn
HGsJZWIby/OvI6A6/19itX/QwiJxImYgdWOa+NBYtAgz+Rj03JCjWM54KgBBS52wePa/ufLAYVA2
bxlcKQqdZhUo4yuBj7Z5l53WY+RZWw/qg/jC/J8Mmz2M6Q1g37F2DxIi2MT7jbEUVkAXCX821C0+
MTIEKXghPAk/K11txOE1eElshZAWGTx2vlsJk2jBAYjEtvlk5EY0z7riRwWuEV8zZAwqy2NlIIBw
UCmghsAWyZIE3QqcyiflT8JQEKr4gVzsuCCH1TLvl0gCcOpE3Gxww4YDXn7DYgTDNX8yClNBjqBN
ME7ge/df3aXxui3Eyj8kdkwsyDvHW39TnIo7olxUf9MWtmN8KSjcURrBCz1JqCG3n7imGRdC2YZ0
NsReU8PzoqNMCZsQbH6SoaQf3CF4/o2CgVQ76MFuidpUJhtGXuCMRz62VajyCR1cPPFC3Yl7yGCY
zpRVvV9iOeBz+sX8OwLr5wkQDhxbB640EFauKrI6BMI1WMUkG+HgAS9ci+boyLBM2Y9JPemiPlGI
Y48/sAvMLcxkKHL6pcIKMf8UdAypOrWJ9pueISYDbI1rCnkuGc6rBYAeY9FtVjzjhXc48Famxz5C
1lzQL6Bw5hSRA/61ln/Dn6MJJ8aMysHmU/LQnc0TEiqZ74ctkiBamJRt+619Sb/47GdhZvEVyB84
pSTKUPnbkMY+mi+8rKfadch+pI6wsWPk6Iy3LYIPmK9FQIncAygZeIZfOL+Q6hM7Ac3C8NiIfshq
0D/QQPGbLgHtQYN5XV7BaiT7WVr1O2yCz+rYHPvvls+2kDHWM9Dg6sDhRtsWFyYOVUL8aLlq8Mlt
eGtw1yMb1JmH0fBln6y/gAXFAfAbJg0QUhjJhaJy8oMzW1ggo8gAt0mmVSlQ4TYQ9/r893NHY0Gm
HxuFO9zGJcXt1fzH0XntNo4mUfiJCDCHW4lRObUs+4ZwZBSTmJ9+Pg6w2Omd7XZLDPVXnToBlgOu
6uv2RGwAYAaPhotTy5rkRbde4aSBmQLL3OTP/PfaPo+49rsQre76ZnkPeGkULE2WN8DKwPGgN9rD
b3lWXDgg7kDF65Z7+nJ4A4lyp7l70L3H3I+/+H1RMtxeTDTLYmZdvEPQntgyLUMwNx1qGQoGl9pD
NF3J1QBRuMjcHTisTKEafemqvdLKU6F+aei4vU19kyVvMFbYkr5+2N9iS7CEol7MvY4ukBMFntXL
XUQnPIZYDOCOVTDW4fWNIY5PT4yoVnM4ctvWAW0mP7GgqDgfPLKswykFzOx8xBQiN0SqlYm1Hx9u
ORvYv1INCM7CGxGSKH6i2EjQKcrArVxVKLrhH+ulU/1HYUBHXJ3QGYZ3qJpgTKQFKMhviZmlsmNb
i2SWoMCJD8p4ymByQ1pMH4+ipcOra6XeUbGAmT/PyhfUOA3npSWqhEXCGisC2PdC4kIsWaAgdbly
RrMWYLemgd44L1akhONNKxbHYBQKtmOsAxubkN0hXZsHsr9U1NVYE6CIyDArdroiqC23wKWhchBW
82Lj98VIG5FBRE8TOcyJsKbZQLPFATVdygbCgd8ELmbivqAel2wWuCrOwhuCkgH3AcYNCa0J5naw
dnp7zyYxKH3rJLLNCs4dQdaGTcqyJ1zN8+w+nndy3TjWS2BlHnwMxmsMlaiF1B5I6s8P+fjcZU9c
WG0TXjEeY8tqcU2EFC881xmVJgenBehN2WX65DCGIP1Jt92e0G4sOD+D7h8L/eku2UfuG3aVgG/T
D3QbDVjjQlQDmx0uaqSvgb147UTcDnCrRjytrdkLfSfTihMnAdPFD3WAXADwR0niXab3DnnCXPny
JCBrlf4jiz5NVj/DDzp2klhNGuzf8JO5k/YiPPNPxm7OFg5SZKOsMKxv4wFHxekeCoQItJ/gU0SP
ImRDwM0LCmWdTyVgIcBCenlK5soZUnz4cZRcTkLedtKhYDRYnRNLtik6AKf8aGpi96m9tV/GofUD
bBxC0pmg19AUE9hKCPK4tr5YRFbvbFNmgBS8nJbuZm346RKbEkNxXJ4u7PLWBglTYKUrjvnsqkKu
fH9t2Rtf8fO0+/2L5ZRPz/Em78XNy7H88V2nFLNxpZ8pIM8jgsRmimN2rfxox8l5eikqB6ymyHr4
QP8o3sO79QZ4qv4qO6yu8X30u7ux2rOs4BFJ2E2v8h/1Q/u2XN488R+hSQE0dFR/+j77/7HhbhSA
wwt6AN2PwsPchwURpjlnyIGkZayye3QQN6xrXsGe0Vj8/+TDJC66vyAdrCnllDKupwCpBYQF/knq
Q9XiP/AulgTBEMaK16gOWrIlRjDC7RDFzMuBCG0Rjodh5+RTC5LZ52yGGaGTnTtsYbn0RKmjl31B
wee1WI7ahwEpkCUybYKtYJfKwpqQMIzdcPbB5jG7VeGnlAtOZMHdHH9M1l3ejKXKmpYGMSgaODph
vDPRlnOJ4lux4wD07G37Pk12WdrQWEq4Tzd9X1LK8emV6FXwjVgzPMONjX6b1xowG08PVJGdRjLf
uuKw0OyUokA2eTDdEYLtoo1+IgdzB3/Jl7BCnLftlsimE1v5qKbAoOcSGDRX9UH8F/JocFbtjYM3
vMefCwd1NaGtPcg8Sp/Jx0JZwX/vTjImKg1Jc83vcPFs1d6o9IsejGwqJFtr8ZeK10j8k9qr3jEf
AuRHE4k9Gv4JG6TPmbztD+1vzEDyF7brJ/K4jfjQztprW/4jWchZuEjH7sCk+S/9Hi4sX5uUcXxd
HaOtfMeVQaTvovtilfjXKdvmOB1IltpiL4A3IPopFlklfpNIOigJRH2YRAIy2h8loh2qwEXAuQzH
6cNw6wsvEM8b1wCYH6yH/45Pe+o0+Ev8hJu4jj5puHGm6MES/9rv6Sx/NK6I/e9mfDA+PaI7CQtk
Q8BNMm7RmzSszoyK0xdrYaK3Erbm9+atPAEZ1pWd/lKdcUEFMY4mdsEiQYqcvqzeMBj4LnrnGa5B
JXYoVq+JH//QpSAnporTOkDxA9kj9Sv8J101BE0inMzWE/9FB+4NTJiYio0SBKgP0BTjWj47NY2D
kjaYNVT8DgTIpdU7+5XZWGzwmEPtWGlv1FD8Ao/tkWWd275hGmE5opteNGTpK7O1k711mImzGZZQ
04o3n3iftxhMlob1tdgGX1awSYU7eVhQwxIQIFJv2SOz/MTOImJ0gOELwb5w4Lcs8AbyXtiynC63
19sTrsZyzMAVuy6uYnuCun+ojPWn4kp2e2pv8rJdA9Siy4UeH/6jh+NycdzTcNfeLbqMdn3nT4yP
6dIEkl979YZHFdAfR6pTdepv4Di0DFisLu0Kph4cV3CuTbsCdYIG0EO9t9n5S+7SdjE5BPlNg+NM
NgHqHfgimN0sujWF9w+Xh33Ae6G+00hguixd4A8cQr/7pv1MabhwJFy1l/b8/B4PNcQNgDGcLaFd
rMYNaNu06mCo6EjGVxtYXxP0a3yuUA1w6rGkgYRCp3r995leakAuGp4/g0qEvS6cu0DHT7VOVrss
sHCCpoLkuFJJBw3nJQ9JBuG/8Gu+yjO6tF/KQMpTi5fNoQlGO8OMD/reCKZ71+/TX7iXdqgOOcv0
Dfv0Tb1nl4ISqYSK+bGY0cK4yjB6SHu0gjjiTEzNQARkQGAQwDHGuQ1uDJeZ9rqeOKK5Ut2DpYWM
F1XiYKOISJEzcup24+J84jbCHqAFc5HnBXPH+jzuSCP1uIUSBCQbBgf8jSUbAoKU/oltCu47aMRJ
+hPI37CT6KwgWjK/+DUwT7MXW7QcDH2NRvufdYjdvbZdhlib2bFRf5oUa3zE+Lg3Zf0nH77GIYRX
AQIaOGOE2JBbXd1UXMKA9hAlwWjXkV3Q2HFFJHffhh4d7I7z77x4pZ4FbP4ANLOLJO6qZNcjT0N3
QrQBEUb/u4nR1dD1cPRsHykAwfuAI2y6mkSHUpLCuwE1G225/IMj2dyoMDPJrbLzLMjvxen8mw+v
BJZ9Tn/jeJlR9Y9hbUDh/SiCTmHJvaDVUMjZzgHnts0eLiNzLknJHxW3hwMR29KZSBIHs2Do+DgO
63TpcnF44VTyetMC5YctMBneouxJfCuh89vwo7MweGoIarehhMCw5flQN+TqRm/G5BY/9YEVc/yN
x/m4MoPEia8Y7NrNt/k6GaGLkZ1NM0GUpp7vKwKUCELVosWMAlkG/iTQVlddilAPzs+LCPJPIQY3
zx544eoD9uFBxG+UTiPSVDoaO6dXqXq2qT7kzbWpnUWeH6V913tYijpPv3I0nVnSVr7OKRK2p9o0
1k8SZGG2DXdD2hbjueVaac2p9MtPgIomw90GdFtFpuOKElrK7eutYutNtzErW0Zx4Yq/sLDLPT1c
k5+H+wN6ONNenAKWuj51f13/14iPsXCZjpIvc5gwlXEzCVb9kYT2YW48DYLQttP22P2ljvC+Lv5V
8Sb90El0an2rcMbwkRhev0830nDWBsTfbHea5CcebzFA8zliuagjLx7/APUiVxg35QCOaDqLBVmD
2vOtmbyKjTeWDgXYDXGDpNSzEiz8pwGYMl0M2ofZ4BHAKJvVhCX9jNXqLyM8JL7l+BoRSb8OEctn
mK6utvSG+FzxoBM75KraeZauZXsy1T15VPM73BKNBSxRHxE5oDhrs7jkBnK5Y6/mZtaoCkTo8Udp
Wa+w5d8TaadOgZxuzNoltTLejaeaYhnY/MZDHID6L8PeTCP59SNd4WlaJO/sojcs2PAqkT/4SAqV
Bc0SXJhwHQF8QbJBUEaqoObhJF+S/KDaamDemMZ6c0UcDWUI779ScbWt+qtBcn15C8+ksxONWrLO
r8z6rCE4bHBhiCDbh5sU1OdPW6koDqGaSjChPMjjUUU4wrIq4+RFxYzdoY7lGPlYLACAes+sqDks
a+SQPtHXBLa2JMnOeIuvl7hGHd/jFpUtJBebpaewM24vv/ZFf7hNZEyEfJWv5kP1G4RoK/UyQhX7
mi5MMtEHO+W3GZST3fZ52g+cXNa1x4189bwDNDTg29iq33iDAGLke7h4gda4yaLvxAtntqXWnmBA
Iyb92EN54kaqLmMY0hGKogbXDh/UL8bFGWt0ZsJhgcCYo6lQxY5+mIY5wRwshQzqwsttoS4maFF8
WQkkAg0Q/gh+hXsg1K/Fap9YhXXKlK2uIRTzVXj6eCaepd3XtgTFFJC4d/MazoXz1Dyldwzcd/Du
RX/BjbdHlmTtZST14NbrJ9WEwOKnxXEWXAhHmv4NMvHkvnUu/tZMqjSO1U2Ayf+nBANprbj0r6KD
uYiXlvk5FvGNsaXEpQoksqvUXmQ6WGdgdkCpK3MHQBg6CaaAPQNr5cCooLHlgzBx/N8+x7DsrC0K
Zx+xy0X4RrkB3apq19hXxBrp2DvZOOXDaTT2sDKeyWZs11+VS7FnpTTq6FeXnW6mcY6jc3dgybDX
KUefoXMCk8GRnSPB6SzH2qKYrfMtrXo9bQx9I3O+DbCd1oSt5XwKrIYIderYovU2TzUHdqYgT/Sw
pGxTXiZiP+xK94BtZKCNKMDypedpAqqDlUzwbmajNllyFsnELn3stGhUAn42qSzztNMJctaO2bAf
GO4IabBcBuWIrI9hL+sn1lv8C/6XvMxk41cyBOW0kVi8TTvMSC1mZZHhhv1h968yVwGXcVxzFoCl
VHzYNf5kmF9grbHciR54cjNjhaL6JOClMJo45L/goF6hv4CYymTazrZRIr11+Zg5jsx8ddnFCqFQ
/W7w5zd6yzDgnAFxZ1pmiAAwp9sHUMYEgG+8XACm+7UGvbIm1w53MIxBF3CFD1N/0EstK/51j5aJ
aQjepGgT8YXJYWet82+wFqYlbiESPiwJ+UL6L1+bOUpnP0uXBMGaI0tlZbnKgf84kK+AXLg2gtOA
OFDFbkwezPv6yCO9YrvBn9iICTr+hJZ1/JN1YE8QNmfZp0Kajn1dcmmxsl86bUKR3ol45LGceRtX
6XdRE9ECRoQEOKArhYtjVjis+uNblDsk+M1nZBB7r2X7UTx4NIV2GwIYLu9GnjgRvR+GaNj3gfSi
BBMYw1he8RRJX3OCam9d0z2Htgs7Ai4n71fJK0a1qbHIc8jcYTcZQoVLFmiP+Yd2HB1dqZ7J8WSu
hSyKqUvoFTx6e8xoDi4m6qRnKqQVuRhoMC4tq8iXj+cbZloQF3HLbV0+j1YhREc2uYxL4usrjNGt
EJ/5FBz3lQQ2Dir6R4Vde/aFSJHZA/Ep32kxzVo1QGbj/Wle952ff6Sym+6zK0fQrMEIOkYSO+Qr
kC3yGSQpzGRkiv91Bk0cICr8eIrSG8Ht0uDIxAPYVunN2WGMmOh/xj7Ih3MhIebwW9JBcNnNvWfo
JCEyJjcCiK64ygzObpdujN1W+myqTxayeXpPkcshlQ1XrM7WzwYqCn5+62YITKw+WVArvs5L3vEz
7egt+2r6wFAPr3FHSq2M5tFgVbBmWCTV9ktna51Ej8LOMTtcC6hReJMC1C8gfGGAy3r6jWlz/a8j
PpL89x0gBPDWla3+TmMrimxM3W+L+iZKHnQlkhJxRIMJgPVDPu8CVXBQNHCLF+ok7Aya1xBYCGPN
/ymJkeLSqTDj1xcF2O9e/+9JgdEF4opFuUnEKxtHmHgh1oHrrN/1HFkf/cl68LdMJv5Gi+lwgZd2
7KgFdBkHIciyfCATBYWcuIe+EjLrm7pbScvwPJIMyMN+w+88HAKDVFU4ofS6dFqAe09XBvmPgzGF
qxlkHxzfbbPUo9de/ZfhcigiolwjWYrQ5Hwyo8WkGkauQmWONpScunLh0mdHAZJtu66gc1c7cApe
4niA8IFN+hJcCF0eE8ROdFjJpfi3saTD+oferN4Y0Y5tfxIFURRA6sqvfOtJ9l5kx41nvPpwaPqV
M+c1ecyYazCh5Vubhp2wJhRQM0r1nj6bBnJZId1NB10vMNmcOoR8l2+y7Jeyj0cZrZFebJnUNQWi
t5Nsy9HRNTuELX3kA8K3axQ8xF0Y6JbptgzchkMebtHju+IGcO6BC+kOC/cruzCqwb2gr0H6zZyf
sd9VHaPxkxYHdxKPXc5+SFug5hBfGVPvxfcYOdPa/NBQeKANmEiFRkwITGIdB+UdvuoEegi4ovkz
naS9X3iLqC59czrOrV+dlAeLY51VDY/JX/WNo3x8NJrbiGFBC5ZMAVjQTU7Yp+lIaGuu8H4j9omV
Ta1/ZluLV5SF+xeTC8chJQsRwx39+cJbhFVNlt/sQfQDqPFK+dZYX9jPpC8v7Ozuo1tiEX1+Gnxa
Od8Cc82pm2TwtL928+JCCHhBHrFhV8aFCEs8dyZja80ujw1RlElzqfJLH30k9af2fIjDreKQOh1R
kT6lx5R+w/3F/ZPbHSvkSkINrTfUVCgisJBb6TBJUB7eLUCJYtzJWIMzu6HFP0iweVAHH6oYq5wD
VlfIYN3++GQ5HpuXxYGa5uo8ajt+iQIC4/9R/xTGvwnX+X78q3Gbljv4MFvJACJ2NQxOtVvyRPvB
p1iM3trm9sKLAqWreG30zq0gqeoYw0IZNdRjF/32yqc83PLiEXdboyBSmk0LNyY5a/0jRRvSb8R6
NyY27DPFraKt0j86czsbHKdgBj2MuL4YVpL4nchHwp1V68SBApHN7L/gjHbNH1EMkXWKeNRScx+l
G1HyzfoEo3HIiT464q87YSfPdkkUYIQeoC6J3Q4uy5A8zOFCjlsoBVAidcjpmMoEurQHncLJVqQI
nJCKQqbb5JZHGeeRpS3XvTuG8ZVqD2iMIQwQd3VBTyQMrsEpz6Ys8xel9De0ZSk8N+YeYhPHcr44
1tEmaT7g2dOt8k/Oe14tAhOK5+OFw66DJxv27JkHm6TaKMRcenFxJl2unLwQSd8Jfcq8E6pNa90a
vIGvnexCkqB5gDszFo+JhmZLVawvXemJ/fvwL7pwMdT2g42gCCCESoC+YdzwtorGPTe2s8+icd7m
qQspqcRXIHNqcGm/lbEH86JhT1ywnNwZxwkG0ddYN9LK8u9mIk7bozRdJDTIHjrRbLia+IlG6nVK
vbr+h8j4SgdV98uyl3aI1i/r90JyJAmyfP2Qwk4LS/tSYlowuy71SWTHOm0V3mzwc0Z0BZu7j6h3
YAYZsVuqNvAIDRxdMer1soOizdZ0hYuWh6McF36R2Mc7TT/yvGFrCjRb934DtaU9pZXz6v00hNWB
OMypAPp6ztEHtqZ2QshSe4iaR6heCmmPSGYyLhE+ja4JRykjGoO492snXdM0iHmGMvRm5Ia+1gnm
Qbkd6d/PbsNqq6WXxqb3DBdNyzeZbFfRI78LnyQ9QF2foNpatcJmmXfTsuUQXhpynNApI7I9YeiS
4XCyJlsyXRCtBBXRM6cltocLaFRiLF380iiydTEmaaXKH2GE2cGakL8ScZ+8ndgvkXHedm/q/8n1
XbblGeb8AcuR9ojpnvq1H3ccsCSd+iX6lGSf5AfOJdJwmMHYDor4GW8zy9nHWOhEHqIrbg+mlH3u
mhPQI2cWsJmPFL1v9umPuPh5idUJRiMgHXQZdmkMbKjEl+hIv6HrooZy3l+QuFDrKM+GsQFlh5tJ
M8vrnqwLzNBG1GmXgSuzTj4yLA5BfPFxSQln/N8BaGmXL/V5D14X+YilUFHCP2OcqU7wnnocfeyK
qAQybtjdFpU/LkMvxGtPSd142YSzMPc5lTQT4xVXXXJ86sGnIeecpLdg7T3tJxp8NjbqMSwuyQfz
EDQ7HH6GX7Au2Cwv2p8V546GQghFcrOOM1dYPMB2CoV3BW+uuWYHEZfk56YeHerWF20v8Pxod6wm
ocpJZoAogTpNUwGN4Xs0N+HkmSr/Y8GLcRUtjjh181Xe+Q3wd59PHnJk4YhqNklzACqjldFwK8Gk
ki0yW8nRNoTNWD5KRk02PN6U3hvZB2tb6ktzov7RHkC/hgZJBw0uLD7vIOlUCIPDmhugYnYm/kFv
7VtYvJgerI5Udxf5O0ATok2u84wUrIG5hRhDd2eBPLjc8sPsgJ/eiUMdpKJPPhE0kWAJiBfBY038
pt5Me+FbVFV25nusjtHlYSDERvwwWov7sb7WXHaRL+wTsZMtbBp6sXAW5gvmyVYwVSxh/BYHObzH
fO35gbcFNDfMVxgPIH9kxHpjBJriydIG8O2ORO6Q3ctFr89spmv1DMdTrv+m1uVWw5lPoCd5kbHs
/Ll0YORkwMk8kaIv8JDDvSo4HT22PRgnF6Daugz9iEw/2/jKSNFYp0fzM8Q0bglUe9FXkoS9wuzt
VR+Mys+NDWF4DCq4BDPd4CnIl1MXiwg0bFxCWd4gttI0Pz6WzYFWF06B1HtuPXuSLX9KM8HYy3dj
q5xsiQEag2exue3Rd1rhP34sAw+2aXQXjEcsB+DlcFoRM8RA9vJnDczCY3Ch0xSq4DkDwgXEnlMT
DSo6+ZTAVitkVfDqgJzRz4LpwuFl9qMraU6qDnJP+B9Be2tBxiMW0GMRcJp3PiXun8vZ3K4BMKSE
pIzlYEMSWBIWy0blvVBW6S75x75sza2ccicbfZUMFkd7G69M+DXAQrluSSrT7BueqSQ359uJMFqi
aR1pcLEfQy71tLZUgrneMFGzHIaUSxmo1qrsXkogBPgXzqRsLdR6bBnYmDtcQllfGLawgy1SvyOG
1Hz8g+/Ma87REYzgPVApUd0mMCacUgF23KrvvD4cyRPKJng0eGOoO+4YAj2xO6pEDTBfECOukiDv
iJH/inzTcFilJz66KJV0lEb/yLM1JyhEm1OSLb0Cmj+WVPhsyfJ7nb8Z4ilmrS5gNLUJ0ZNypjNH
A5TEwVNx1c6m6KmVa7LLzMh6cQEqIFzUvDB0CIPLtE3kKvP5wr+BzTtvXtqBGkTMC5rZBlw2dzRz
U1o7jN4HpCktZIIBJWO37LD7+c4NetGqhSg8FbZYDYmbKqPqPP/k3VsGKt3Bt1T/MeDIyAyZujl+
2gdk/+gxA8ZnnLI9O9YRDW/VP17oq0OAB4ROqvQh8Mi/WAMJCCdqYG9eQ5khSY0eCKfIaQm711an
XUyB/jL6ViWYyp1J8x/zL8TqszU+0PcU1jkpd2hjovoS0YL8PJPfjOAhaUk6SAHlVASg/8TmIPY7
XCsSKF8HRn140PxUHuINE0TomX9I/k7dXYJK1O70v4kbgpjaxO4XQgvqWfY37MZX+FY/ISsSPdXb
yVZGQofAgHWX4KK7xNmNCA5Q7SX8z2ZjggCEYSadLLcHc5fAfLB8Jeh0pruqiLsez3l6aVqnsf7l
+a7Xl9UIhUMlZVY+Tbj/Pg8LqR0qFib3lYv/Tu5p5mcHeCX25xkTEjUg+6WxbkP6nWvNmvI/WjdO
e0EnjlLxsc2t/zXhezaeDd1Y0e4DkLzqXZbBRKIX3vRMfzWciX8JBhMxY2q8jeSAQDLKYdZdODvk
DckXNEDxNp62Euk5LP6gd6VWsDykg50ZD0Jyqua9Ed/C5+Yl73HPRHCtK2dCwDh1rG8zDYocRCFg
NIbVUD/5kMdavj2x8+5AAvcid5lJ0LxzoJeVB+CI46WR3fruUGCUOcC8pOf7l32kdrnnyBUsWygw
isLy761dKB6/Ma3yshZW6NQCU/aNzJX3Ew1O4U/Db/U8NPW/QdgOyj/teYQ4VExBE9FiU9rzfdEf
LflDmzdKZ8fIuPE5eV6bPFCJBMwCLFGL2Xn9VDgYE03NqmqlDP+MzYyA/9BR4Amkgf5l+J2GpTZH
zptk2sqfBbMWdQTCA2VdBs1dommiSOHHPtiW5vL/ES4c8yBZ/2SE/LiAHPhbDdMO5ysGklaDBU7j
ZZXfPr/Dxqsx8Jg9a/LkGq9uexw4GH1bedpxfTHbkwRUuG2BXGnl5S2E5ehY4RItO+HiW7ZqTYcN
Gng5m3dJdl8Geb64/QTpgvLBh193g1s+94DcArxsfFhdK/3WQ+yFPaMPZMVPod6DrmWOhdc6DQJS
Qwf+XvNRE9tWYmDr6JVtMMx7c7QsWGDK4kF1bF9PL9H8+kczQS73Frzh8IWq8GaUv2uuYoGIABxh
ouSFoJ4FC8nMzWEVCFB/IZrjfbmJq3st2eGQHpLBF3BXRofOxIDl9+C2nW29M6MV0El4M2EV9ST6
WgnWl1LXHwRCLL6Njq0+vPJSIKClPqhuo7tJxfSHnibkZE4jV+t2OroNNN1Cfc/yY0TBgMlSLNJ6
5ZACie1kddtDOngSKlbjFupi0J+1f7P6/QLUw0Pr5wWIp6eYdbERKNBLpR3sJ5AYqXtnjfkC4+63
pfxdTOc0u5ccgK+7xHOVAM6XETZ7LGUaSCyohzIMJ/IhKPAH6q/ZC8ckB4mZlvmiDIVgP3OXzWaT
iMSod7qvCcygjlRtC3ACDHk+jNrtWJ7oE3Ztgh++cLxypvYaWSSuHObkWx+/s+f+1WPY6VV4CSNV
ltX9U9iKzVURt3MXsCuD9c5KJPbG7Gu2fiXzsxZ2ohemkFPdrt13yHQhkoHGEfEz87T2dMjnRT81
5h/yEyLRQuN6sqEFsyZZhRGyQqt5lpuvcv4gsw8hg77Pu321RC6rJ7HYdKQyt/LbMybM+D4SfN3+
xcRysSZjuyYYZP6wNvkYw0s6buLiMmDuKSNsOSesqhDAjJ71Q43gUQTevRrUwWE/4fbM1HOsMpt/
IbPvdZRyl2eHXGVw2URFoIT+LLrGokaYuoORbsXsFqFZVv0C9nu14edFqj+JOEzAldiMnJloKAgm
Q50Aji/4vEZJ41UxBceLLaym1glmEoMzwUGiG15XH6Q0zYAiYb8ZnrRy6L9elsKAkK9nAgJLWFs9
fdR0K14nGX6Qkp57eEBNfh6/lqS0MGK3qB6leVeKOP/rkBXj35p5Hwi7x8ZtM2u/MtDHC2pGu5Ff
sMXf++p9YEwrRWg7CW5D7ONSFjopfiyCepvirdzgrQcdNdrSH89vTxlNZ/ypSgcBnYrpW/kbcnp+
dw+5DPdSiV9OHFtTcaRdNbCSE+ub9bq0gWX8TeFC7vniiV7rT9fgicazoyO6tvUEpPqa9BD9KJBa
BsllzH3dGvzp6YmVmxXdquxqcnR3w46ykUR2LPpzROAJWd0gDwJEqfRYh+95dJ3e8udmQMsnzI/p
xfcCxQHwCwbt2I/nOMMYr/ucVNecgcecIgqwI8GXDIhaiciY3bLCzMZTH/8m5Ad6CGhNjqp/T9Wv
tMNL/myUgwIRKDmMxCannBM+L2OKHSAagqq4lCxn4LOU5nnqf7c6/NbXdZa2kxrEyU+YPwR22b6V
cVp7OhsB4yPiz5Xxu1i/FezHCNgBgXEbrMcHv0QLPX9Xz02zYLMD5hmnnDDB2tMAD9TltS9xohfX
I9QaiJIA3fjy+KIKhGrjvhRhAl7sBMXGSZ10ol5yX6qHt7zY/SoWeUirc9SDn+IXQRigYyyq8Phv
Gty4uVcVRIsIzic011iF20xJH1gBs0teqPOQmRqaC9SqxWUqAsxdWHVmd4HPwZDGmojDP+Gtbkgk
Z/16HA9ptH8i2tMbSEqdV6W/TfGNr3NNLDSh3ZCFP2c6sQr/qzdR+UdBVttro3hj+tMPtwbemHVv
q13x8ZJO8lI+8VEXjb7axDqNymJwVB9GZWP0u4poteKcDu/a/Cilz7S/9vUjfB0iJWApLcR+Kt4U
7fp8Ip6g0sQZO8ebiDFIdXyhYQzK1jORJtPEJzZvcJsccI1IDqDTeGOaNXDYVwxVOmrfpvbW9F95
9meZ1a9JMSvRdWKy+adOoReq7XoEvpCYlMgagdoK8wkuDZHr03Alp5MNIAM6cRuWwjWlvy0w72yB
AqJ/Cn3mKD+EEuFDXK7Fiol18ezKJVt/HV7kZuUsaY0Yt0hWdC4TCT7GWYxG86wuyZcO67yecpTd
X+nWshaHBlNDI+G+cnQBm7a6dQiNR+lPyz9fsBNekCFwG4sUmmrEg93dqC1HZYvQ4zHQcziFzDTS
YLLVB4IE798JWfBsNi9MHNpDPdmJ6SogQNZt+RnzlO9K7AbKr8KEm1LTSVgnXd8C2acsqoFwy33X
/5bsjD1Lp57fx+GqF1xhIskqwt/wuk9UaC6eaBF0tUuKfZSdO2GHX+AwO4xMlLKyOk3ABEL2pYXQ
koydkHx3YYiEtVjFBtP7KsL9dvBDTvOXrH1lpIWrz0fbTzAdaNoEWMQmEx1SskyKYUHBoKWLmiCq
k+mSnAioqwD1dB3K1sDxU0G6nsj2gecQR1iZxmdq2XOEGYEGW4x3rfLQVZZbuLiKCNWe7BafAOdM
bA0zMFclGRFpgMl18ueTcIoKJZK6H5aDbAhUzZkGzkfWai8CzBQaI6QFlLQpHZgjYJYYxbUr3yto
NxbISagDCiTXMv4gvIfsyRPZYkq+LXCuYBpiNmTAUPI/NfzOF1LG60/Fs6ti5/38mZQ/Uf1Rp2wt
aPjb8+iZSKCbqyS1q56JpVtqUMx0xSKgZ7SGjGHpeHKIy8jyGFE3T7SGglWtNf7q7kk8Gux6qAIy
g5IVL95Lb02FwhKUQG79TPscmWuf6tdwHVjxFvOn1vDnFB4MyJe1oELKB66WRix3inVVYeUE6b1m
J9Xyd8n6b4rOsPlTFn0YnRbUWw1B+cjMln7V85coAflRUrT8HpLmLl2IRWQQeKmuRt+2wXBvnWiq
lyERmmBAzizGczixuJsoywx6zJC5S7CzPAFlMwaald+Ze+gXkLwBegCqExcfEzLP0+Iu5yQJ4lGN
Ji3159+8uWQ41Lr0fek2oz+AySK+06oHJSlYp1xxRdYQlXCnEtjkjzRYEFf75JjHfgLd2VoyNDXI
uPPsyVD/kJ6x2qqITyhYwd3ncdrQ0tcbuXKUH6gcldd4I8e6aroJZctAnt7Nux7dGwvxDJ+iM9R/
ZV6VwYjE3g6/VNnp+hj7LDDkblkVxxs2sBHsxcxGkkjvWIHK9YeYG26umhj/QZDEYa/AaWm1tzIi
BlZbVTN0uLcnLr9Jt7UqSHxI/RE4G1nGqoBR7Mn0ppIaNtipqviTji9Cq8OC+viDkM1cgUMDtqT4
C/LeuMLTHgmLxzTVOlPUZO2oFKo95cpmzLC6EZOV9kRQl2zaDoUDR1iDEFIDY0Zd3exEvN7hE+pu
mJLkc9T5vIJxajGIcV8EeoGvc0gVDXxPqJaSBb+Ncfm5yLj/8F1uTDh1iOeE2Ht2KMaknwyOj/Gp
ODgMNTKTdrY4kfGwR0TxxKwCADKwCxnex4NxwVjS2UHPwY8AVyu7SjYhPEVzDgORvkz0UwLVfJ6k
NXOhJhhbM0pomhj3VZJ7/2GK13LONmMQCbehPwl8FlX7pMFPZBZ9qTfkN/FtpIuvLgoPBlalc/kZ
Xnp5i26oZJkYENK82pDsFc1vFQlq74PFSkaBxMCOSWNypFCbDgUWUpgZ7UNpA8mIvSzmFKz403Px
gfeCB+qg78mU8eJ9cp1u2l2642kTWJ7ojvxTYZS3JTEgxVUX9j2KPDLrFhtYtNhrpCbRO1YM8mup
VxFsiNYvUfOyQOHX4HcQNmEcMSRA1cMuZCXeVERkyKd+QLCgV05X/SGgP+TTctu61BVDVxvtvvQa
vB8RPwajdiNpdaY3hrRDN0BTJtDTPg38N3/UIqCFV/IvDR/8nqibi1K6JuzPnmw33iWY/xHZ6HuV
nUQfKAjeMZiAVA8LULjnEEgk625ij/OKjwyNuKKlm9z4mtsNtobPO1xOrX6IyGRAcjK8mzj1sv4v
6aAbKJoXL8kp3QnD0YXcPuBjtFgXBcS1lZMtHkyZrhVdVkVX5mkBSv+epSeGwCxwxAr7G+QarSw6
BoQFQ0KdzgF0rNMNfkvjfySd13Kr2hJFv4gqooBXiaCcrLDlF0qWLTIip6+/g3Or/HC2j20ksVir
e/YMHOwGh5QZvoI/Xbc9Hm42lITdX0EMnQWkdF1Zl+HroxBUMKeBQYpDWamyMWhHug5lOijMB80R
qhGFGESkDRNdYaFRUrx7kjE+zsYMrVnHu3Shts1AtWpSF6GN4bvCDhhA4M9kmHDvHOoOpPCRLbGC
JBk+0vjwYSAZcLfnb3y+XD597k7odJuG0YLkr4jSrKNb9lexkhurIHb5g8MU1J+KtqeBmaUHb5/V
yV5Iu6+5ZgmiIW9mguGU7LQ9IF0mNczoCux52DNX5W6gdg+h4QnVYOHyAtOAZwmfTCtbA2E0PPci
zMKIPcLDSULWMMoamZKMrhIf+ai03r2hCtG33Y+aMrvkAuPjuVYQ9dPr32KeM2XmgC0u1BD5M+2H
lYg/HcZa3rsfLLxP6b58dKgu48QSghCnd4fCdSH1q6yfcBpDWcilVfP+0WV7Nt4kAm4MnGmoj5hV
qXblM7rC89MKeIhKJxDsfMSvY1GByyHKV3khCco2eFuhQ8uZ80iojAWsFsERLEGsLjl+YoKXsF5l
8EPpPd1142PNfpp/AKDgq1HqfkJ8ibEVtVG6gEkAn5t0ASREPbDgYdSHJ7zYXPqGCS3zNA5x7AdO
RDhxvuPfW8PZ9m3txMPjpzRvDHYPXXCuIoO0uqkAhcg2ScvKpxavEgJGDBh3r9mSDVji9HAiYdkr
yBo4fft/EN5L4dfXvgvlUD88/1CRLJSRbf5Koqv00j8XAGC93NBSpLWlOMWeoZYkYwtL9hy8N5jV
E/MELRNm38iIUC3K7wajDjSxFBKTRK+kTP6RmGuhlWdMCZUzcMCyAnWuEwNGWJW0ODUfDlf0FE75
ceijqOLUj2WGboKMPJ3z0xDGNfIYDcdggOItKois9GFnsL/GcFrALcPBwdsnoZjwPfREIy5mjAEW
E2O7h9M/91+8mkkHCIkGKwQAdFhrPMIArP70ecjaOs3tj+piYk1I44eJnUMbkQVs3guqR0wB+Cu1
OzG4IgdmTQHCTiDRQicejCThBNR3AbeLA1NBLc0wrHVpg4X1MxvnjbpgV+Y/WEoGAm2QcsAV2lR4
+pxbxPeBAiDDoS7BxRy+HTaXPCR3SjV+FkJpgNQnnNf8ODpw+uCV9OSdyffPF4dg+ounNypEBOzw
0JCsIirKoE1ZCpFrGCJOrg0s2Hn6CPAVDK30gRut9kefRz1m3mb3BO0Zpclb/u8SQYVQExvDhaY5
ncod4mxC0zvPn9IbbLQmwEy2zGBREfu2xvPQw/AsXfDw6AwXUQfjfApnB5Wxb1Ph1SiBNYeD2+SB
rEiDsQZaYopM31KIyuPU4wuHtxWpwFuVnf8CU+93qK0O6jSGjq/0lzOp+eVl4BbEVXibI1pmZN6p
nQ5OpSzwWaL+LJ+5YDeMH9HVbiXtX429AuIpKOK6hY20phOkZXdHaV+mPGuQxSxqBTaEBhQFds0l
fMgIeaCVp5sQ/3ykcUxsAgcuttEuChSt8NP6ydNp+G3R2mHLyTBzaqmt8U1/INBSdNhDMJZ3ZaRv
AcMuly6gxow7cLsR3tocELggYFBefIQF2ySVp4fmEKtzypt+/oFLjGiXGQ9zQVxLcJ6UHQ2ltAQf
G4DNYpkTU8dxRP+tQL5SXWAQ7J0/zNa+8iuLFOtWYwPY6pN/UIbeHDdeeHUEvWAVKsOWWHqG249L
LBbD0sp1HAEdNGk+x32KEdBiBugKHDSpiRYg71RCny0Vv44ZCiNl/gb6VMxgMM6jBcDPVFmz2uNf
NhbWEtbA7Iggl9miW8r7j60zmc8B6hf9gnNxdgdqiXhbvFF0c539gYGxY13nmQVo4mP0FFqYu7Np
AyeS3kk9PRpIasH3dh5CnpTRp9NnlsnZwx/Hq3R01HhLOjtLNaZKwrKT4SkJkqiT94C2W1BoPIks
Q2WMAYN7bojbEChDifkAbn5lcSkt3gzlF6iMBg75GzKpX+qbFANfpm4SjAQraCbqrIyN9J6tgmIF
UrzhoYC2crivsd1HbirRDy0Cm8AUE9o/+wRUE4e7CdrQVEdVPLEvitE9UW6TjMtnMaDZ2Q4hhTIW
d0K50zBjQfSFz0LJHGCyJ/TNaRKMYRGMRZR/hCiSQLYGGDG/DITRHEctRwCIWP7SicSxEGoyeWTy
b80Y5FMZwCmm3/wzAWclCFC3bGC7+BJK3ibN5L/syVMO1x3THnMBZYBmQwsWI+kUKtw1KzOpuhYy
PlaylTE0NecBg3b8KJRbbLqsePo4zL7ps5Bzjcv2DRDdmoBCzFdZIvP+GSyHwBI8e4CCjzQKYizb
G5EASKIRgoLXKFtfWKP+xwdvxb0kLtah7NRqbEc58oreCdR/2ecY5F9xyxjgonx3OuImGzlwu4ki
XJuAtO+IRBMlcMG3xeqbiVtb3f9jnxHSBU8A6r/ansW6Wg3e34/KgYcbObNcVgM8oDXU4g4FPlPw
3AIJRE/+mpwbeLMgRwp4A1SMBRxPbzIKRHtuweObgkWws+0gfu2ydGswCJ/DO8FnCOIx5+xEFbAj
qoVvdPfhdSx3WEbUxlxBYzMP/8p+m/ygbobQHXwJmCxTPUg26wyGNE4LE1+6GFwo79DGiXDkx7AB
QujPBIFGH/kEJCx1Fd3lVyI9a/BEXKgafT8Fc/AmfPQcH7osu052Gudn4/xfTZpKDsnKhHzhkYXU
hEewunKlEizqLE1TgMQCk8eJuGu3s9EmiwoDSEjHk7kMI7uCE2guXRpKKDouDG7YWCZzrADxDZ4C
BDKQ0MehFCxatKzslyypxkFEHJEUSW4Jnwm2IQxYWeb9isEqQaMBD9c0YIWpMPTW8I2vG5dBtwrA
sRBXcGA5nplcmKfgC3KTH1liscqFo149G7IqDxpJ79VWh7dcoxGUcFHQfg3SoUgLliAFm7ri5vBm
BflEixNAwtDeSQ5Hya0QYEixK2cXLfkzKjwJ8XZEoNMuq94xzQ1jFw4rzpkCB5Z61Qg0DAH88JQn
CRtZObzOxgKzXIkf+M+HipNIUf+19TktVzVa62IZI0TBSs5nikAt3i41wg8EdS3krir9RsJW9Z9N
uVRkY543z+LSlHjcAR3B+p5nbKQ+a2+gPh79d9f/NRoZXYdBtssK0SDzPu0fqB5BlEuc26OVCQrs
zEiZJYxLNZ9ZXFtecO67gybsB7z+4CcbFCKyy+H2kW8jDogKu+8a3jwOLUm38T9W+NRm50i8w4QJ
0OnW21z7l/HBSVYBqxMPtYtmPgsC9LBCiVcSJJb+1LIcK8xdRtdwRHVblDujLlA4UZ70z7zFvBvn
Nw4AwxYfxSns0GCrdxWyUbvLc3ODFkj97KKI4MCDNrPGM/MQOWN77pDzQPhAjIR5XUESZ0voCQ3l
xiCPLvWKTfbhkGFLDEZ+TcWvgl2EaqLY1f6pKHkYXlKrU6IBdt0ok8X426ArmjEty1QDOeqvSBwM
gSYV/8IxCVQgnfSUXx1eblHLVD9A5148zWQ3EK+YrXVyvNmQ8uIli8d8hq+MfNICajhxEyPWCq4V
OK4NtS+Nt1giNNZIlgQ88Ui0VbzcsYTDY19Yl1R+GPSDwXWfg6A6nKAzog3SdpUWCApsbTKOYXAP
Xqd87g1GF5CvFx8MLJCjd/pBh6dKcRP0OaOwzZAHThVdiymCp2DUy6GNFMrfcMR6tNEMQiVlrSg7
TvlpQJNmW258lrpe4QGFnmWCfQemMqDHkFXYwsBCm3bd/tf00DBH5LI/BqZwtoDHVzkufXQTXKfb
ipgKRTYK3Tg7cK8KJxfOo3RY9mqIv2yBLcm+Ce6xIJHH9WVEmxBumceo5ZyVZwVG1V1HMIm7QM6k
2rdBI2cmgOEUNAhZ4uF9DmBX+JbQ4Xo/enovZao27muwUQdkpyzYc2tv5Vc94lzO/Zr3kOc4CrHG
PyR4BxXHsHWx16jh1v5nW05zhS2Z4ZbMysrZ5iEl63q4Gk6+m9HnG4x5tuK4XY6ovELYD4hnyhY4
Lvg36+Hm5XgMfYBnlzLMycYgANADUv0OFDfzpcXnCK05gLJIUwLNiCPVfNc93iXpPMN5UOpWM52o
b140hC7ubn2atf8odbx5fh6qpTri46S8G+1XGA5FeGVHS93MwrMLH2AEs5aBxHAywKBCK6no22uF
uKWvfpLu6hW7wWE5ZM8UnzsqtxGGO6uDV/hxu1XVrv1oHtJnidQ7DX423XkEetZSciQuKfXlwCEt
SfDmm5UaLzz0GTKYV6tZJYRfMgx7+hEIl33HeAMtkUbN4uGo9E/E/z5iPJqC2eHks/Fwd6W/Hbx5
jF1ZxKU/qyB238OG0Wg8jbc17EnmEQBoyL8gKATDOvtL+GUD1kfZs+UUV1gGJo2gf4iH7YAiIFHp
9HEYYKUR7wfbV+nc8rWhrIFzg9GB+cFCwPlR8Kd0+18D+zIESEz4d/I0NcAbA8innEgMRr1RNbiZ
1M5srGNADWIhT/RgfDJTYwS/Ne+mt2hIQO6P2lf+29JI2fW6tF0IUaQqTxGaJKSEJ/k6u6k3SKSx
oy8DQhg3fzBoNQe64Hppyvey2JWfCzhd+Ys5S4G3AWBPvWOf48g9apibueNodUdtnZ1Zskyb+TDm
xp79O/3ylsFPxlR0Xi995UsqCLcmlQ1+HPlR/ybDKDffCkywD7G3kXc6g425QN10RVl9SJzJ5aJG
lIhbBpA5NlLiZHOAAfMapsKGiaLWYUSxK7RdL/TzAXLa0JOTeSP4AMSEdUDnbSQnz0aTJOSbNj16
GFgQfyBsU0Tfaw431qF6YXCrzDYgY1XJlhLs6TMq8a7JGCSzPYi2wCeebxmkg4rwfNJ8ZztCl4Jf
8Y4AVesmPEQIIIHVh1RdmfUhYmUNrwpOyhR9R+kOB+oZeheYLMG3r9MaqPNKBQfuWrdZqrLpAt3G
4tyqcldur9i9ypLCEv41kPom5N3MZ4+mIpDbcGUPp+j0SsvZgUtaoY3oLcDtIQLcni48eT0IsFFN
Z1h4igtC0ta+6wkfCGDAKnf08VqFanMBdTH/gvPeqEfVO+vBpRPcSKVfVudmbrEdEjksHCCZA0H4
lkGRQF+PHdi+At2ZI7O5Ek6Axr57Y/mked/hO0icEVEZnppsmYQFJJYjtTzAdhoc4voPP5QO08bN
Vz3ADQXg7yDGwm25YRm5861ldRdhcxv/wn8fq77WDbU7Zk1x8q/JsYCFSLxKzIM5nfpW9ipsFZ86
xPsHxeFqdf4VKKuEt3wh0JuXmSx8f9e8+xcdCo7muwvSLKjaCPnN8wwRktnTg+PNWDHnnV16ZCRX
2JPErltz4+jNbKrDSjjjXmYj0IDRKiBBvXOA6oFrUh/wMH4YyRPsxwm+xqf2Eah2d9ce3oTqiCk6
pW0tMbefn9h9RPyOjN5lkfzItjl3ksnCtdj7iEmwcgt/gniqzP+ibDmDYICuANae/PCsv/I+w3DI
0aHfYUU1RxRTR2e45BGvQYAd+Ir3KBJRffRLKlWFkjQ29pZhVz8hioRTe6YNAl4AKxz/OsLpeaBQ
adbzJR79TL5tbJ2ibvI2A6WjoKH5yBwyjxmcQXv34nVj80GK31Hv9uEt6k6dib+yMQ++8R2I5nC2
ugu9sHlpI3AU1NjgVAK+W9+Y+FHSkdQ4175nM/rlf6H57nRWOdvAPNoZyCmcUWToYyB+pTyO2G8R
JS4XNfK1O5S2Wv3ivA9ArvDrktD0s1Rm6upLeECA+MBFZIngnxV7LqiwCUzcLbIX+wfe2liyhmwQ
6r5hC4c11dqI7kr2cnhV7By4y0kroHH97FUHodh0D5mXBKr2YhPtTIK1XQtIEOI1Rlpg8oCU9jH5
csUDR2XHxj1bQM8V7K6ZX+ksjS9zcejRTkGaErYjAvl4J6uWIs6Veys6iXYLwL8ZP76gjndw551O
WYM8r8h9MA88CMz/mvklc6DArsQvRca2YS+YDuzw2EbBUeP5YJwIY0CVGcxsEeAAjtCH6MlFAiDk
+78BbTB6QCnemgf8ZTT9OlIX4vDYO3qJ0oFrbgSQYzfZJSy5jKnEcsC62G5+VAryT3sMcKtlqtGj
JMHNR8zXM+lHkv4lp1CwDCaCWrKPVPKOfhUMDxZrpOZ/alPylr+NmE/lPFKsAtHsAM2BIimYWye7
stCM6duxY8DUlebRJ3KZCgMPInZ5BBuNwBiwfjZdWLuszaWGLAEV7G85kLtN/tKqDFZ6uR+FPdYh
CRQWmxb8C4SBJjz+VbsFh4oMHG03eM3QFF/xr3g1F1U/9wZT9wWvQuohaDqzM0WY8ABCEoCgxDO4
ZnMx5nZ+C7IlaB0jGC9zMOuagCoMORPURnecAEIWo+lfS2HlfZDzXT/ZSpoAkMSlzug8WPrOwKww
wqFtPdI1+b85BP3ZNQkWIIG96Fb/iOuTfyBjkVEMnYE9HnbLcJJmdxFHd2OjFLwEi6RXtMxfDCGV
28MYvkCt9FM2v/rVMt6GxFMt5IehzI0HS6RHNsPBJZLXCDmck2FJJjFaDfJgRHtnHKFZkGE0OOOC
3mI8iAiBgWWseMXfXMxWDK3pMKZVZ0OIHcWtVp2UbQ4Bn5aco2wC6ReMrclsPcPva4ujZhpzbI8g
liQvH81FfMgRm7IO8C2+NqUbDWvBolKCqzQx1HhKqam/TLSbbI3AYckOLPy/wy3ttxqkfJ4/d/aW
LKc5R9KZta++B4oRWBSo2AeEKJSaC9ZEj46OApNqQnUxq03cmDTRqbMf1C+V5BLvr9OOIqqsr0T6
hb8jTHgDcVUf2ZF+MOmDpi1pT+TvSNjT5pAqX0WzC41n5S2BSwtri04Z2pn6O3jrYtxvZ/8YEkLa
LDR4FhPgRu/R3wQkRm56qQ/Qnbp0/X+Helx0FlM2wLjAnKld8dfgxPnoLbbaidYB6ZBufUCpsv0e
MaIlS5jTrZL0PiL2xY5ZIF0adQMMtZOMH5uTSwe/YRwCWo2dOfZvCTa2FnhRR2E9bXDcdbdcPzvx
Tomvav28Vk8+J3KJUWMwMFVJVp8Zpt0zu0P3+xzghQ447gSnwXx9jF8xfoofFZY//4e9i3wXbaWD
iCrB2ySxYkjZWXAgSE4mxevwM6T/ZGiJuL5PXlr5uo337PkViLfPWfIBPvtieDEwipQI5e3XSnsp
jEv7eTbaoVCXLTACPqPfQvcAvqVXgOaRXxuKHngGTXJi6BkrV3BDGIILs0fjKmOkNvGYPvgR9g+M
vA7gauiHIUz3DFuQAHB0IowIbwrpDxvEdI/pdTPHZ1gYk8xw0YKlGh2S75DZoIrxAwz7ehPs0BAV
+IpRKgtvg2+mvd09tReSSJeLylPQwiLx36bV/eRoxhYfiTEP0B96s3YVHmrvpnU7vZivgYrZ0kk4
c1assBaqgL7GJs3fvUo7fsmbSKMbZYDuPcTNrMItwsomOnKDZmgCaDkNIXqK0rPYCKRKctaSDcW2
y/QPuvN/RiQqXPieMjfe5+Qc/VPaR+U9zIswAwslVmAxbrFnICCCShKwil6bsoYwOKp0ZYn6MCKk
DTcapf/L2mMUPfQNqQreTlH3IYr4AVUgbTcFHyVXx0CPgCwD7Are37Dsqi/KWoW4VNjV5kK0gKQF
A46gVbvYU04OldkuMbYcEsgA4sNC3pTfs9Y1UaYP29CJbHlZfUk2Ataj+mATaYY1R7qwCF3mYExp
bcReQkfuGXS7Bejpa5LlDVMwCRZ5E3ccPAxc/oYNQbyHOcGr6bTnR9wmrT1E+FWCnmZPGdevbYfi
Jtnk3+VE7XIII7srPTP66Q1M1f9oNcmljP70Du82smw3YvAwxFfuc1tfA55qEi350Su/6v4yCKTH
0r5dxoZd9KQEX9m38Ej+mohNs1gY5/SzrkR0w7g/I+VbB9NT8+5+Ynjj168aT3rhb2TeC36ldBzw
wyLpHyGrvPwLqB535hFdg2k1d+0D8Atl/crqmNXAt8oVZwMm0YBifnat+m36U5WTpSYtex//pTr2
C7O5GrhautYpJQXZ7enY/pLRoHTRYR3vzVRfDOKLYUsQfLU78Sf5boUben6aT+3QlCOWo64B8aJk
Bwa2ZxQK4A88ifCdi86V8rsSz4J5U7tfj11p8sdcoMEWVuAb8RndjPJfcnck28W1oRSenIph4YT6
mlItzNCtvPN2p7TLGbPb9aQTAPo41eKiaJZgH8Zcd58dtPRFeapl9OFWL9qSK3Ce7mKs0ojPIGlc
52M7dAyMhjVDzqohrsymqgXZz15tbZnR/vMFlgUIFy1oafWDRwTqjebJZL5p+08cEf7WCLRcmHO/
Cl4FbuzASyLPkmRMEO0W+Q/0cqyQ3QqKNMNaBq6ajfpWm1fmhb5NFUgXm7/NlcIAlHp8r5HB12m/
gY7nzBrYsxG+u3rHDM6YYJJD022kzjLmKND8U9tfyz3kPdntZHJWsu8IstNMQkxUYOA4MLAAf6hX
sr/vGcdX9WlUTyiJPozm01dtRC6w1gdf6qR+Ga8QETXEFIkudM7E+zeg14Ah5YF9zPK1uMmEGwhb
pcNUw1juQHNL+8RcZpizZ4dWbJwC9V4y9i3Ub2prQtWvzZq47hFGY3Ywkjc2tDj2IeT8yXVQNPSX
+BudW2+ZBk7UXCq75TbNtQxij2IyIvglx9hb0oVmGBfF6jexy/MP4gAmgd/KYVgXkottAsG5BF6T
yY4RfY0GAqcA+G1ERSEbSe5Ru/Clg3o7hIg67tgHIL8UZ9wyWDAZZJq/yI3vUNHAFlb8PjMIhoAB
Qa6cCZMfim9gl+gRthOdxc+G0pk4K2RetGKkZ/ebpe7KASynRbcq2624jYGEVPErNNaTOoZHfDnT
dh7/33woeBH6j2rYwk4hG1YKX1Bnh2XCjDp1tD8oRww5/I2q3CqVgT9GLu6MMQC+Cghue1cKjuhn
yw0IYQxog+NVH+CjFVxrKt9lObfNtwRAnm5D7WdAkBteMDNfZtGGBp+CBCTy2JvbfniwwYbCNTxS
ZbVAIZ8X4g6sSFSnG/YJ0Vb6ssze0jvJcGOvVqH+G4UnFatv0oC+q/sYbnQBkQKWM//Kj63ihbiG
F5ELd1FfkkQDdQCzOTv58flCS/kasNwWroNHAM8OWrOPx2Dzk+ovhrlqhJaSUvqNR74NqR1rDfFH
0nZqvPcemfzUaaYCYl5WHZoWMoTMA2642bLW5/kyHf6RpIaQ+7uwXBVdQG9Cu16PZxmbcCIQcUbE
PfCW34zPgXE6aQb4po1LZgiACcdZuB8LYmPI/kiqL/TcprnUGWjr9UUE9cEECCF1edXGv1SjEZ19
oSXDpWJG2YuXRbPWeabIguummLpk5sJTRtQlI+LrvLcwnA19i4+Uf4KwWexgT1EYGpyKbsmYIFjc
Im8ZT9yZ6ti9yYrCCYOB54EMeaH9FW4RYE118F1mxGPg9D6VkXhSIJSUMyxq9IcyPpRTxazmwGRy
MdwjbKz8NRwltp/Gf7b5W5EfOGyxcL15c+zxsQLIS34bZJicJLMb3MqEgSVKo2JbKhuDBml2n2Z3
X5VGZAJQEpxUYxMmuNp6W48CoqnI8ttRBKrqVmcDxHwSMLfvCSJ8Gk7aoBz/l+UQahGuQqF+62+g
XEJLtVV9Zm+CVmy21x7LMOgKNFB8C+Ji/y2UtKPbRtwne0DvHt065CHSXhwgZ1jv/TxQNuR5qz/Z
Xwr9xnT80EXzFZJ1gzGR4k58XSS4/BzKmgSCXGaN0hKcWph9QcULYQCkTkjhNBS7YtgY8bUbvjgl
puBigil7O6w3TNVBzlqZfy5gkyZ7Ud8J3DbjN/RhXWNy10n7ul9xFdjM8gj9Hj7NIcXZWPgarD4/
jjDUzeIXgrtJeRJfZxUGvMw1sXX5/FYjT91e1tkjPzmmzfuPepY/32EIbE8fTMitvI7LZVA6JjdZ
5bBP3hEpQtk+SJkv38NhP4Q/btO59cfSpJ9Wc8seOsbsO0W9hLNBHTgNFgpMsIQNsxaE3GAxo4Tp
wC8oLFoEXCMnA6XJ8RmtXa3v6Lg8Axfs2KbnyoVnCwZTAjGwOToxYL3JxALq5TxcFgD2te1DGeFE
Kx6o7+XxNPQ70iXwSe//pfLS5MZQ+6XqiUEpaW3kvnxQ9WYnufoVGpcUBmA3x3gg4ACu/nxXxUa2
meaOBowZOlVCpBhyMYxn2yT+rbxgyYz56P5fJ68rop0z5aZArpGbZ4xfk61Nnn99STMy7/z5LaLG
i14hbJbJAp/CdSTgqrzqRw6kLpgnGMotPp0tCuCYjDjn54I6gt4Mhj7o2WwB7IpO5Y5ug+6pJocG
TBcbXQYzc2TRCzlxIoJby5OIth89df4gLa1VHvD8GUBVaGc6R/VIM3bpldLO5VFrjj7hecz2m3Gj
VCSwxchzyx0VXVUtiZ+bn+KfX/YtOIPSsSvpdt+c/pmrgUvMhQBfKFhZWx0Z3jrOntMUd8YgBCt9
GzLNGK4H9VAMoPq4j9rweiEOYQfClJmtn3aRxgBjhfhPuXU8ZVgBfICLUFos28RCvbYx9J0kLZN8
2zRrPjN0pGZ7Cr4hOGnr5PzpHL9w0wMkJzV3xX47tl8ZYBMTmPSYhERLr/XQCpS/0QGWxoFU9+Dq
Ww1hG5QECDk+XHNJ9A4xManshsrax1zq3U3DlMTS43WfuYK2gaCijWDjWAvI9bmNzo1wFGEfiQw1
2vQ7Ge+mQ9ozMmPBbeCryFvWgcCFvd0oPBMIY124M3TIHtgoo5t5RIx7JLfBtUpe95otKpeY8uva
+66CQxFh4974ncFvhlOBAUiNqZOlxI72UsWlp6ynlFo4FTMiwia7J2J6Csbo29gFdhsBUsc7bibp
bI8tVCl689In7aHch/K/sfpSvEuMrBGGkL6l8OoafPNwnHNnoWsE+w+TB2pKDkMyREf4PcvEnPhZ
FVkC3G5s+ZaMJ/vcjQVIYHbH/JZyvMUealqOw0sw0UHOOwXxxKLHtbqDr7LoNwQ9/U1DUfnP+OyE
9rt6FbAUza9KX7ZrHc9v6S1fjGCTZpztgpJiHbsMVUZUd+iN4url74S/dDVUq2Zblbux/Ymgff4T
Bjs0f1TtrHrrpLmWb9KRwH7MFTWXzJZJmvo8eYZHeLvK6bPlu3l5o0psUDjiHnLqKJZnVj13+dTB
lJdqsTK6TdKcGYRumaH1n5vKVAhbjXor0fXAFNLmerpB50LBTV2HyH3BMX6rpLOkuPXJJ4yi5JYZ
Lyk/lpILODgTnRmea/wSCCVskzLceZg/TS4uLC8O8C+sjeGDzXrmVcpD1GHVe41dVafeP5WCOFGe
kKw0JEfpmx6wOMS+oB8XBIl84m09+9fmR3i9pHrB40RIZ+RIihh3m25fs7x1UBQadByfa1JD59WW
ZDQsHYKFRvpQB2kIfVtEpAmeMzhgUKZeo8975q0zXFqc7l+rnGYHEay/teJmUUurmUNlpklr1XSz
8cCJHfj/DBxJdBj768bcef6Tcv9z6dtrl+866rL0TR84CGyYR5HoVumabwLmzoLjw11o8ov4EoaF
GS8reautPSjt6Xdl/hTNJKqFYo0lQj8PqyWFflQ/P9jJVOdQ3eLbW4ur6DylApFML96z7EubOQIk
XfHQxNjXPQx/zz9pXzvM7Re8CKE/M+7yzB0WPjln87EJtw1zWKTH6CAq7wDVKRlXoe/qmVs/DTJh
sVSk3oUMXn5FDExYyuleiOkGJ5SL20jIioBR0ww73l2mOrRwdgIF/qrga2jsBwe3KrKa5oqtiC51
aq24Fb08bXFFxXj+BE7i28muXHSH8eNi7c+YheTJBYS6isKE0WIW3U2UwQLWKJbR7CrcSvk0Jsob
+jQI8xOVFWqM7Db5ScJoZgm/H3oElI5smZCwCD/FoZSFm5owmv+4KUF4PSgWG/x07/Vqj1N5q83X
gwXcIN9DKvRfuBlIX0v4XrShRkQ/sfyskv4ZsfyC8VsjArC/98rJw8q9iQlHOmsUBOBeq7beDq/J
+iFeQR3NmPdA9GnEQ3EyHoU2oKTe5Ax4e7huuDxAatwL1U9Tr1v4p6Ut55dBPQsdplPY7BU7Y5Za
TOt1FPdwx3z/qbYsxcHHQK5xZcBEqR/hoS62PNHhxRicT7WqlDfOSwJNewFlFc0XxlSNeEwY7xW4
qqQQkkJc/rqE1t348T8Ytl+axo1g0/cilqzHYtqkGURP4YqgQyIWZWfyAjnNcogr/lPJb+0tZY2A
65WXQTsX8baDH5Z7yBYv0MUUIiuodnhyzJ+k2H/qf5VszegZioZouv7KejV08HOKb2e89TMEMUSC
rc38r6JqUN4JvJMOGqRPW1ZTBpifTc5RIz1jguP+QZnTjUW0V96go3BZgQX4QpZIZyG+gon0O/Fj
vH7jvYSTZzKXhCMhTGyfifmL9wX1PPjCFOo2SX157BhCZTcVEhAvD7DPnPc3XNjTox6vpmFiBQJi
wf8FIwX4uudn4w4zmVM8fNBfshus/SOUEh40mj5+sT03K/MPBQm0C54h3klx6W/+scL7Cp13Rgg0
g9nx20uuAB3wChrIPfKQLkMd/eWiFqBnLBlFKMVbhmysFASRnVP8iUPvZyxYNDBWYJApNJtrUF+D
6kpRTukxJ1fdenBEsP5mIW85prb9bHHPzm4zVGPwSojKtBsdQtWRKpTiJKc15lMkNpe/RzinGylr
6Q1JOmxNBxYzOsm1gg1jal7zcWrJOuLnOnNi+fYIohEJxHDct3HjmmRG4+84Fq9oD+ca1UDKdSZq
iv4juH2+b7Ztx1lDl8ovKhPj9jZgTwok4per6MYNFHa1udezPw+siSiBSD7BACqC8wxHk7tUcro6
iIj1H/YWODIwqlkUNCddI1g8KwIIem/L0fUlA4Q05ckrVwq8T2zF4AXpLjzfdka27t+I/ceOytKc
3/lzlKeM/KJtHRBWshuZ9UT7GVnH8i1d+VSQh+2WOYbv3oUyIU6C8S2M60X4O9fHHQjkP/Ze1lNt
G3xcwHXLaTniBMJeYhxKKvTCWObKSRZ2yT7EwpnHjeqB6EOZNxkjk5Ot9klZPU3Jc9y+WISfCwxy
GU25i//Bk6ebF5g/2RHBxfRlAZf6FaGc5EfJD4CP92AgJowHqf6RFtBz6tv0pzPSEdX8JFznnEWF
1TjxBcKyWUES/dcLFAROT6yZijmptw5XteRmnJuI9mV8ephB28nT5/apDXXBDsI0RANVBHVOlnwZ
r0JDxcKnzB6Z3DGVUx4cRyx824YmLavnWtxpcCGgF6km7jnHHorRXC4uvuna/oWMHIPZ67ek7HKb
OpgQNEsIeyj2rNsJXsmFZSjA+0Y2KZzC4V6yYbDfvIPzMDgwteiZYwNezZzd1tQB+pQbpTCTvNal
UiAxjiiYyRAOY7YjUSw0Kd8j+NyswhWFZAPuop8/FIw0cl5km3wxsBqGDdz+gAqanhrWrLKO460k
7Kkd97Scv+nFZNkGnc7+BGNK4qXlFEBsRpqrBlcqq8Z30QFE6mVyrcjfRnUiCbt1e39Y5Z9NxEbd
2xmkggnPYLfwuvuAQ1GXX/7H0XktJ45tYfiJVKUcbkESIHIwYN+osKEVUUbp6efT3Jya6prTY4O0
91p/TPr1JOPmxW4I/SIx0d+GwqFDyZwTT51/q8wvkfb0zxmtjSssRzwKZb4X+ReoyW6vDILFAi8V
/la8im2/xKfOt8TI7Z9kDKNcRpWTvtBE4D/hxmy74yikzjKAa8goVeHj8kiyQFBf9CSib/JfhQh2
GZxi6ztCC8h0HgZuTXBhlp5YtXPBhnfFvYm222Rog4fQt2RA4O/mVudfoDbIjJZ4pwxUSPMP59+v
JN67NbZkK/Awt2TCimxLTThNtbhnS2XMtgnqeb+PS36RgGiFmrfFpgVnUO/YXgzQXZufNDQOxjC5
T/Lhn2i5H5IsP3sgL0aYYo0zJF10MxqrpcMUZjCDXMSsGkP3tMMxM/GAY9ZJ97lorwl+yZCql1NO
Mq+t+BSAxeBRzaVs0c5orhtEeYJAZsA/XJ4CG5DbGzYNIZNDCA+Z6IjNK+I6xYiFjYioIsEtzYV0
zIDY7QKF+mZ6tE7lN8f721yotEYjbdHtkFJqV8VpMKnFCc0g0UYFnqWfbXAU64YTqg7RvU3vfC6g
V6EVbOSH9L23/jtKXsH/g81tlGxtBTAAP8P22zqW1XqIa7FxvBE2NURIcrtFpzev6ZgfInPVyEdJ
8pjzfH9FdU1sVyXYBM1DN3I3KZhJKUHnvUdqNFN1AZ8Xc9is1E6OwsIn9p+l3J+18g/lkd4slAVY
xSIiBG0454T2xDGyHu3J5mH9++Dr4/YioYfsx+gg44kQzV+TpBu4kclQtp8OSPEwMmEo7UMdDBQP
K8a3FB38mJPzui0FbzJOv41TpFNkMw2qA0wsNotB3In1UshxH3jcIK08/WX6JEDOfWveNYtNzxXU
ZmvMwhqQgHj5NAswSLO4oLhXlVeRLcZj2a0zZi3sez6KRK4ZTJjpUq9Q9GlODSw62No/pThMsz04
rmlLSGyBIrmrTRH3w0+1CDGCx++1EKxkAkddKT8nDemk8XznDB+vRvnNOU+aXW0X155Mg9Hq7JD2
VHrW8OlwdkbIPPHt1G6PcrW+m8BM7JZhsxv1S3lXz/SqowQGnOkuXObFB5HHVOm7x6WjFU6yLlYR
BT82+1wIt4jhYMYfC6eK++1gVBsTkIi5Rg9Byrady8yrwxqSfk/i3eLN9yMgoav6r9Dk1ToA6jI6
vLGA7oAasN2hxWI5cuV2ncrftd1Vd87r8OpoPyz4KLdZqwA2ZwVWMOIEsDVpz8nTBIi6LK7Sl0mZ
26bDcOSi5Bl39blb42xTQ9e6AAF9vPEpaH+Ua0UAz8LSlg6URiB00ax9gqGAw3nds77Re8DYxxJF
NKIrrzLMxxukwO8j2XKYev2bTl8xZSVTmPw3kqOtuoi50bZNuwSiob0kIEOS0Cn2fJsxO2dZuWNK
sYhOIihD/9XXHKBit1CX8EXNEbm5uNCOwmKiz1ngje+I3t2/R7YD0UBJ0URokmcNt1xnF1MEiVF/
S0Bsn7l1CYi/y7GaAxCQoOiSpJe5wxpb4oeaV31BDWMIkItU5iU8iz9MASLuAuoctiuKe2btJs2+
ReEQEonhkFvyJSD8XstrHKUqpuM9B0kD+Du1SiGEmeO7yHt7alCx3/CL2rwX1203WbVh/4WX3161
eJHrW1HkuiI56qyQ56fRPZRvFGH5AUDCrNfhXxuoIazPATCQCQ1dMgrK8GwfS3rJ/bWBtJOywW2p
Aexhfke8czJHYYYzPqxizw9+g3GdI0IKvomSsoy1AGbTWb8SHTf45HS3vgwbHisSUoYNu7rAa1YA
VmFUAspEvKJwnzJGpuhyrsYbBbt2kfHoNByHA10gnbXUg7XWbARxoT+BVOiF3VegrZ4mb1OKqkdX
WCB4RjIchvMKp+SmJ0YQRJYsPc6l2h7sOkAoM2dbMC2AbNgfNj2+QFa5/IU6vAGvZR7fpb8vgh7b
A5K5Bq3BPFqxxsrqkxKaEPw2W61YCd4b/y98owIjttzGvC7qzocQMK3hK8Df6nIcjMriwzkPDdsT
A5VziDZUgpOTJK3Ga7UL2MV0zoWPzPJcvGIKy8M+XlUJBKS0ra5+9COwfB/e0SlhGg76c1qfcCGB
SmBd1Y7BsBPyA608Ccy1i2ODXwvXyGnMu0U7PJA0/D8P0lbH9jgdXaSoDNtI+B0FkpEnRTh9qB/k
d1V4EdMOdt4Nm6uiHsl8S5k+VPcD+2Tg5UnpEWy6U4jDfMQyjwGHqKQKNEUhU8m09tiUctguJqci
4SjBr8yfEqvCiM07UltMWqXbyU+/PyRQXbP0pp1w9/IXxOd9/SI70XL3qB48cd4iQ57R5MOeHKP0
B7iCvcb6r/6IiEAKcUbgS9zscOVVE827bmh1giCd0tluvv/k0JSAAkLOWBbnmmOU051Dv8SWg4C8
JFm4Vv/e4yGPvsLfePJxrLkfi5EoLoLo7SGDnvgSuPZyGHVtjqzV2FHsJagEcM8aVuSWWwvqbanp
5ESzTMPu+Q1sJBxSNvyp8bpBZEi6IJIFiel3L5qoPK1TSAAJTqa6u7zRnfN1GnzTlSsrqDmmzgOw
YH0l8jHzwSvBPRIeVYs3xFhqcEZJ7TGnls0yZZtWuZJZItlX5W6HaCAis/siJTurI6tzBZIvddtg
YOLKVv2UeELWdBDgiuA/Gf6bpMMWR6mOdVHfD8Y2TJ9tcAszvsvyURtbn7eiODV6h2low1+pkZKZ
rDGL58kXKg0/u+fiH/I8yXRy9hmGaCq+BQIN5F+JRFc6PIarWd8UNKBk+armsSdlfJTXOWoCUp4g
uBDypD0oHrx02KqzTl36jHol2QA+m3hGEJPA5hzErlouPi0AUHr3zYtC3qzS7CFeByZ4/r8aUoMB
VwQ4vfIQqQ1gnoggmumj0aXfuP+eKATEPYH0lw6XEI5+LB9jsBKpMIODJ0+FFBELTU44fpt4TNX6
0vffBfUZH5zQZ0FyVf7eDriWz0rGHZxDOwTFsiByTBpIYyJsTP1S+A0GAF0FTXePFHzQHiEpi8SJ
Iifin/QAc45811ASd+JGLFYisi3EVhwBmXZhvmcXBCQQFHgDBnXpz2xWTfNMrXVHnbL5imTmx57r
9QAJMKWH/oQFKhx3OIfSvvN5YQ0HZMfPqZ049i/0k9awSI1pFfSiAamDeRgiB+hB3AClAF4AfKbj
FnU9U+01+IPAFBZ4CwHhyVm/ROGCCSisT9k/WCCYB3Ujuhweeu2RrAamRTyrK9BPlpFqa34axn2K
QFN489xfqQBZwxs89m5Ofacv46F2wjJUFgSwoQOKxVUH7MOWS3Z0f8wIeC6/RgICgpvPnTPAUKZ0
BQTEwrKw1HWJ8J6L49XBR0fiNYWrueDiItvNP/tcpBv1Pha/Cghc/p05eCgUjPD6lhVzGWJG4CxG
g2YS90bPNiquuS8nk2+8mRC/zwHpqFTaPjQbrgdJXmj+OQkYClYiIczoRJa4vUF9LkkxyywEH60X
vqdN3rBjaUtAglleEtQq/UO8A6xXiAsNDKp4t5b0XGuZDe4kBl+ddrXMwAvVeNE/cvLkVehj0+Yh
tsdrqzM9ErjE1EeaS8etby24hn3k1u17VRKb/C8/fC5NLrm4B5DLEVL3r89/CyJPnSQg0pVmdAa5
ef6tJw9DJ5Q+XK9TZzrkkah/InWtImuQOYhE3vaVYCOgF5+pv4kxAivVQVWIOpNNOyGUr75EbU85
AU0QYKEpEq4KcdhQkhp0AX+c8RkCiryBE1GP5PFXYJKbYI8jpMSE/Nbdnf9tgnvYPXBS+9XSUO8S
8YcdJ0QTOgtzL/Pnn/CrtPCrrMKQtGy2SmSv/S9GuDZftu0zQ0OOPyNLjzXnx72DY59JdxIGDhrK
NNt1KczZf2LQaFthoZGmaArUhMq4jZBwKddSIU3J9qmjjn8/n1VWuYGyafyd/2dgJP7c+XTJgwGG
VRZJ5CCQ7Zq5hogssLD7+Hhn+pOYonJdaRo6Xapfue6yXUC+R0fEVn3MlQMfQOpi5TlIzOrjV/Xe
vQ9jsZO7+5idQcx85De8kLFygRae47wGSBNZWXrcbFZ5qD/36O0G6Y+So6Bn/CAVkH8D+LOXF5Z1
F4Sz2JLpQNYCapxDxEsr4R4Fwox1LDOE4hFiDsyF58oYfoi1AVafMgN6FYpqWSS3N8pljhc0bPjL
hn1HBkz+bCDZKoKNSnoItklNeNcvcf3y3VgAFb1bou+wUwe7Nty+Q6eT//kQPMyobCfq7Izlxe92
YuPgbu82BDfASlZflKVZyBXJvUdvARzDO0dlENG94hUO1deuDVmz/zrxPOJaxeV5E4m9Q/O09BF2
B1Piq9BxtFS3qfv8fE3cYRlr53EoQBQ5IdcKamDOGRkdnEbIFn1zNSm6Uzzl8N7iMTfxauBpoa1b
P0Zvj3eb/Jm3CHbxiGRiopfgklARh9iCcLiUQNTCPmdLJDaJvdG6k0eOsymdI0mFHKYhrVoJ50be
qObOJxaQF2PvX4mzmUksgL50NNHOoRgB6WOZYZLnPR5JbfegtkX5UuXfsYzCnai4mVjxLUM2Zh5x
1J+XNDzzn2AK+pgaUhJzLanXsToi1yp5DUgTogqFtLdG2Jv4BHKD/BT5kIW7FK9TyjhtlnQodtSu
oHKf4HJy+TsLBY6B5pBl+nMd8LRjSm+JzGUzyOrViCOJWdFCAs26pGDqqHnugXwYjRMivGgdO1nm
q/RxXeAo2oM/J9gPoD/2OLswFxry3to1NIETmgqyTyVL6ZXEEP0o7TrEYwVuVNmGtbBUpK+HiHKY
kjScuwSrV01Fs+ICqw6PoumiUBX8JzWCQ7Q3G369vndS74PE6lZ/VrixzINEBHryxbJKcnnDPw/C
jKSkE/kv+PvxkLshenq8lyBQ0ldqha5ccz4Fy2oS7bTb+CVg58VdTi9cS1IgXK9JpQVFQkz3u6et
n7DIBXShE5yKq6TdljVKkx7aigBCc3Od7u9mXaO6pGoWJXUkBbTt7BO3404KSN8qlgLhWaTBctpX
s+st//aR7SW7dgGo2QW/hDKgveZB0NfBJSYjgiF1e2vbR77ifQoQCOlbg2GtQOgZ7/z4+xwQM01R
CzS0lf6Ve9aFUP+ugj2BykyCw6tHjrzwyXHrFDum/JTYKOJVJhiWmaLTvriOer4OU9xNeDIpDwB7
67fphcod0evYOf5vO377Ka0DrsW0okSBo+oL6g5qnM2zylyzDDXaBUXsPxHFDs+JNSO5IBZ/fKB8
oN2sfCGrbI5AKDcjXFWxNA/6HaGRQn4WaEkYrw8Ogw0o1EAjEGRc7VpHLKRSOSc2K1xSC+jFuq3i
/X8m7HDJtxjZn3LJXPs/rzD9H2prKZlr41G2a39tQIHipUm9d72syJGx/8pVVDsM4LhTutzFqc8/
RHyTyjx8gPR3tJDSLMVWKd64wIcL/wFiXizkPzofIh8GesrqNchoxmAnQCLjYziSwEmV/E6x5rDN
RDzVwndOu9uX0i9EPN7ZckIvBWBjnGBOBhJ3E99H/AjDbUDwV9/8Es6KrLopY/4XulG+yXzL8bP8
kLOx5OgCfwzk3hGnpN916f9m6VIZnAKaobNJZ6cDxyBdKPth9Ph4Bam7DNYFzYwltv7yHPCdF6zp
bfaXWZsPgGBpNPCev+pIoBv+Z7dvtyQPD+tu/POl37x/Vsz6gjxXM2PRWReTRgV1yqaXf2MBoIn/
mO3XOPlzPrBmTrnQ/4yf0Xk5lSI+ftUCPpQwuIXfrMtipYDs+6b3RqVUKJYTiejP1nJIUE4GllAH
rAJcnpbyW3lFp28CRdg0x4L084oQjBEx9UoiH9HUrx3B0gkIVYIkS5OWDSBubU48igVlos4yIqAs
HuNpWrQmv4eGLpXkPOPpt90Uu/bxGShn7/gk6HdYuW4zyXTosrczYGDg0iUcibZEzp2S19Z+/vic
ZyOT4MdckrkbPDUC9EvpUJRXvdiSRIMxiS2Itdmu367o5trvUC01cUufcsEUxqGEU3+FgC1Y9A4j
O4wqysLaBbIiNkXIzrCxKHtz48eiA4xjopMpdt7h6+Lz4cnel4dKBkBdo5fAQfK+SfOHzNsgCWep
/YnX5RM4GT3QSPcFAX5+SYPDtq24IinewVSWkBkep5R/lf94Gahma65wZR/eTDKtJ+vvUK9rlpSh
x0+P8AwlPvyjX9zb/kGhrEC5wzIkP3ZGOvDgT69XfzVJmzgR1pOG28xApqlhOHvq+stXryb16awf
EwBRBMAy4Dg+80bOq+xPc1zAXx7D0HTld0PLZgS5yPZLnw6yUjCFFq2MauzZHWpEyn35SvxVvPZK
Y6F8fsSKeuYJ42Yc4GoqhpXFQ5N/zrByhnrkXxq5CX2Sfml/56vQ/0VVzWKF+JI1JeEvrCGcU0Sf
ATzwQQc8HLVvkodgxzXLdz/8Qcst2WrfJQpH3Q1zJGcU2CAkp70wIekvv3zQzpn+l2Zq8+CZtAQ9
JeiNoEeIrP5XiaTqecJIRPKUUwJwWql45fV/zLhkpkZ8zmlGjg1h7Fj0BISBfITNY3p46zhdFKex
5hxeFSew//o69BRbsrRznkXh4Q1G0iq4gQFVPBT+hGTnpd1Iew/5Fh2cxMUb/z6kmpBA9uFLFwl0
mp43lAfEMfNKmIQVZbvsNJ/+omju+WtBO6epXUJDCD1HOI/NQZG3EVVU2pL5/835ar0K88AjKRNU
8BYqlDQLI1ymHsuWpl3YBzruRC497iB1jSrk3Jleo6518dZh9KSlKWCgzm6W4jXva1hIlDMJMzAd
nJ1Q7mV8ajALoppvloACWr+KNMr1dnG78fll0Em/94J5B8hr4lf3ucnySUoagJeDxONtorHEI6bb
JfLbzejzkjZLYsGQZxaI3VKp5ffcxgytTDCmsokzO/nLdXpBeayXLN8YnCwQf/TZdkJorg+QjrwP
WNFP6TKJTiLzNNArtj60kb+VP42y67xdJAH8rLbhGRPbWc3oJH8WJg/RRBAG6MVa6GSweWVjhkAL
auAZhD1pJ43HPOsCOCRiM+PMjf1dcDCAo0uJAeAB6Sv3axojcACryr+hvJQde5ABPyEVTlS0c50C
j4+Oix81EHfzcJNEEoL8nBDUCBnKP4+IAT2J5yAKgDoQ13m/FhHGoGxLtL+eapcSDTVbhmSdWzA5
68MA9KFAIgRPlVEV/tTyVUcDX3Qc7h5UzcT+GsVfBAeqvV9q7bV8uKN/M7kRQbMGTJwS+UyD8szI
JSICTT21BIP5REYTEAK6HBv5uql+5Tc8J09o+Dcal1iiO+7aoNsvTOBc1wSocmsqnHJXLgghAsmT
Ye8xQy+iGBU1Zd7lOfXXFV47oEcqzGiyGVcGiOS3/BW8mhbZRb0uNJoJO75yFeEOZjcEabL8E0Ey
8PYLIgC8M4abnEucJgzJdyPzJkf08RyxyZUl8mJctHBHGMPs6P3Qsj9lqxhuuwzd6DgOL2t4hlTv
UtDwCFbDH18pQq3gFbV7/ETCCQtA8CW8l8jQRD6cD7ZvCpM5WPg00PBvWkylYWfXRr8b+QAk46xW
+4//XPXUy6AOX0oFJhNneCKWaQq4i1qzh/wYEUr2YW7urgopTaDwQQBFTtSTLp/fyW/3Jt4Ln7CT
EifVbxp8VjMDHobAnpbOCCwG1dmgA3ltCieFqxc3aP5IcjqzqD7k1ZDBg1HuNLN3cJGyLUpdxTxS
YUf/L3WQAwmVtEWSFuepsksnIYMxD5BWodvbqaxRvOsy7BIsJj8bYsuf5DWV9N6Edif2IL28Vne4
02Ghqcs+dnFuWz3X/HAVB4+yUPYqWMaIjCFgnIDiFQKsHDFkIy29mhgwjAstBOgV2MwoHD+H7J9x
tmfKo8A3pPMp1MinrODb6q4EPgmOb6saOWoILSd/szpA6Ji3CJQEcN2KLuF4snQvZPHzvwf0XAQH
9K5O2NUAbjwVuhEtRt+DTlatTj5ad06sU6r+QMkAn/YcLAy5MCPlX7QiSc8vjiYIbIh2cQpssyXd
00nOgZPdgbvA+Ly106DxcS1uUGVid1bzSyc9I8MB/cfJ7kucLhw3uf1GyZMGG6o7hxnAfu++0dgT
9YGmTPwaJHw5ttEC0nrlChWc5C1QAP8kgqeIy0NOE86/kbgeBCQAN55QHg7IwZQ5KgzrXPbnjHoV
A7sTr7XEtsbLAn+BKAMtjy3ijkDWtElCktDG4Dgk9UIsGBrDgxUwec8jruz8DQqO3abmGjQueY0b
qH36m45zfB5tR7+f66RuvSeXMQMaN76Mhoe+g5qyqyn/7bfS2fYYvfALxO1nPtJ344Z82V+lbQaO
n8W4kHI3zP61ZLt1CH0MjSGhoih6XL0LZCrkHjHrOwVTmY5ORMqQU/xT8mt8jQhNCXVaGOZTGg+f
cYaKGEkW+2hFTQxymyZ1Us6sgb1NuvA+BhuzckYc/PnFF5RZItAEXmEYYf7tWUYkkWPXp7QMh1dv
uHwWKQ7csifHPjsInLpZBCTEOFRFpLdVkFjRuArQPuvE72gsSPiq+pZEQaCPuEwoSgMCQUGt3KLy
3ovfk5MGMZpyUHLSwn60NCPhhOmtR9o2zsjIoqEFJCU2L9WyaHZ4wqxka35q8j/3byP1BuXWMB01
/jr4iuLDp5ufhAiZXXds5S/wq+gL8h99TRT/aURWh+2/2iRNDDuhb4NrlMD2FFaqEaA8yvYR/Efb
WtQNEhiUUBPJH4O64NEwpQ0rcimfm6ngPToQFdPfkgVrdQQtvIh1GvMWklK4ISxJA7VSr1PlwX84
vfHSgFK+7+pkhGSe1b/46XLzyrvm+2zUNTQ8M/xw6DRuXpa6sEP1BNf2peR3UgWs6jYA5uSPFIMq
wRSKOyR2DXjfa9tGXoaCnVCmMkteNEq2+iUOt0STrgeIduQJ/RFt960+pCFBUFQIUHhtj696rz06
Zo1resXejEXTHu6htqY+LOf45VVE25nMWvQpW2vcvjffrNOz+ARrA5JNCp3rIHmv+TIZS+cf42hy
gFOr0NOo/vWBlLckgufcTxg7kZx5KqYUdMmTs/Emo0D3x6dlAvS1nA6G++nulsXIW4V0BihzZmYk
gtLbybG8gUAL1DluUE/0V6VYU+Wg7nkGqTdrPHZL9CXpCUK8HVdxcxqSH8RAhe9gzqbFe8chhyvt
LitzwbAZKdgYz92Z5Xw4kzBJySnjrbbVOy+uFsq2ueYfLoGpw4LXcXBiCgmm98tBTVHSVTqXjpwc
3HEoMcg14sYli4wSSoK0Ng0nAj/sFvmuzlKkYSy6+whvne6XrhoqkixSeIC3RxTcnAAOIgnlR+RD
QvIWuaXdwxii6AplD7OVuQ+XMDXzCd9ayuq/YJKDl/xuhGpJN/TVEvF79LLbpKlFBMOv3p9jM3mJ
YB85rb99yx0RNl7m5GdeUSCaI7wmeRCO6i/BmZAtFKUnfqNo6R3qdTm+xrlf2vGD1S6eaNnes1Q3
ECDNWYx2VBgANxMkYyzh8vHeGJJX115Oe1C6hCLJzzq2cLaEreQoXjkd8DuuwJAJc9LAR3x9Gz58
jWEMoQOlSYPrIKwHVRZwKbj8K6RbOjDSKEGq3qEmJUzXVuxI16HaQt5QBcJjJMzHL6SspXgW3gte
yW7K8B3rPR4IorrVddhtQhZnujDFWb7nwPOK2KvgJjk+zeCDpEICE4VjBRpaVgIWAxvSlT13PyxR
G6BO0LWV0K98/5hGXlidoC6oKpBhQSIwp0Wxk8hI76nLTQwkg+nyEOdsEXMFigJRh5QT8uOS9ly9
r4WyjaVVQW/j28HaTwrZHqMVbi6KqNS7WN+hlyONWDDSHTl/Ubt2TwqxVJwIyzJbEn+SLYotXsjw
J+VcIuYb74vsJuKUTFrH9FzN6rMVP/1bABoXkR8cAwVJxOhnzEmVQRwyWVqBTw/0hDdLuxJI41sT
f0ZpGxxG5lK0C6cDcldxUyFZ4nVZaSwLPkM7UayAjQl9ldjEyPNBXkoHEUmJ1SXdfXPZgrGgWAyT
peQf6juphDIPrrU3ouFUaxTR/CmGbR3ze/cNLyJTScssSAbRHzKZHICuXoT/6ve39K5o+6CadVZi
sXpgJMBo8P9KqfIdldEJQoxkWDTo8T/pR5P3k8+2m8fCOocO3hHr4iINTL7HbYMJhdOZ0j+2eFj1
Kd/QDiABkkXyBzKlk7LH0Kme32yBZ2ZqFnZlhMFAcO5KTp2QZr3I2zmw28XakhNJV4CCkBsS1q31
pU+FFk+8f5DBND7GCsQnJM9ZXNffDElN9iQO4dg6zc78LdPLXF2Sv8H2QybxvEwJz0SGo9d3mp/l
TXYE/ayO9XMCKzqKtfEyHXjvrKNESc/Jv/fyEUEwicjAlayhvBHVlub0M31I0DctSU+ARwihia02
LvLPNao3XKzgYA3yDlwwTPzJbgLM8OYb26FayCZ5uIC9KaOsvCXZim6dXl77ZEdIpeamULbFUPJ3
BjPc3mX/r6Oc/T3FaLoYCSk+W7RovlRef3ZrDaRWX/TcDbiwE+fT88V1TsedA7brF15Uei0RiymE
LxQYBdnFKdEw864IGP7oe3NAksDuBHFrZha8M/UJVJK9QkgnAAOuxc+N11TPuCYXCiKd3D9+zHye
vXfBe19pR5FMA+0rp0dv2+2DQyx7fKowfVi4SiAw4x/myqjnCiP11OVBNY4anBQaUnkxTlVwl0lY
53ZA9TEhele1JlkK0y+DFXnqkLUTt/dmM9Z3AwJfpN3vnxyAINVdHWaojB6GfCQsNt0N/gNZSzQp
Wa0V0hzMLiD5mG3Ul2LcNdkTzZVaHnmO+V0RZAx7i37UWforIxasbhMWYzoNHrFnRquOI+/FP/2v
ulr/wmoO6kyQCD+ARluwttJQAYF30OMQkw89rAhPiiMv+utW3DWIdSy47qJ+AHjhp7Mir/CCZ3Vt
//XIYvh6sA/8dQjNH4yMLOP1D3/RhzLPwI7XzMMHaC6w3ZNMRziksOJgx1Mx7zZL8Pf2jQOe3iBS
Ar16xPdBSwkm0qRZTgLaPdMAVDZqfXpV/DV8VHGtNQfUldoeXO6/NXpGpNjGmpPSgNP0lWusExJX
bdv8X3PNHgjfqvxVsYlrA1nQOTYmrD8u0nVy2bsF5EP+wmBWEuYza9b4v9BHgBfy89buJJe6G0fJ
Y0J+PxHBEelEaxKbPXu6HP0YR8JfqFn+LDvycgKX0q6anGCQIs68LMF1ZK2oWYx7Yz5Nz5hprIV/
TzBS8qSDQfWCgyMYDpp5uR3mCLuQJaxqXEgL03roBFIAadCshcUsf6BYgYw2LGdk7shZf2fKNCpQ
T6Mgyniq38yQPoLq0vv0s5fyy+8zHLJ/2A4Y/4ky/qCE27Qvqrzqc3TXmwk9bOHJoMP+FcXT5A3H
EfklFvSALOSn9iP/RdZXTo7EJNEJ7eSL54psudzjCO+Pt3RWnLhumbi4M0Y8/+fyWxiJYVpq9ENS
mtCRzDo9HskG2al+Dq8xRR40DjoYlmunNL6SDWSno6+zn5RPbEWmqEFpw4LOFww/rA4QsKRbht2+
L12LuIvhQXmDRqdhqhC5h90WjSIzczGv3n9J5eFMxpFI9P3S/LTzxgKn/KI+i8JePvjQNrwOC085
r/IFlYLo2aJndMkEp/2n1ncEpN2dSFzt6O/TE6rMlXLgW13T3HRAmwXMJCVYah1cBpH/4Drhm2m8
CDsNyTX/JxTTJJx/mR0tk977Rcpwu+apPsl7ZEEqGO64BJXXgDF7cPkpkF9BDfdAifC54IvDvUqN
pNQx8VcAT3dubBwHpMQnRLvqv+G4oq2h4Zt+r4rl8CTCxziWG9ToKEJW4sq8FESpPRvPPIcPjp+x
+2oe9QWgebxC+MMfcbyssUF0kg3awXI4ZfVS3MCqj/m3WmT46j8gZXP/WZJryPb+A4hl/COQBGcX
kcnb/itzDI8/VNBjDmfp3/uCEW/KpV8gX4Oy5q4Xfj53ULaUaV1nBSFBL7Jz9ZDEEIh0Q2Eqtdtl
c6O83cv8o/ar/MaMomh0Laha8KCDn5kL5ZQbzl86+7YWrcObx5HqtW/b2GaQQuuUrgKm6whl5qk/
yocuXuibPzyIHI/k3c/1b3UVrYCF8bw40rLVuEhIimwwt0FCSI7+FOYZTXpztqJjQj0HUQdYR+y3
fyL+EtoXpXcHku/esBaIdIc7PPN28RIWyo6lxXDUPX3lHkeivKYD9IUD3gMJ5VN23uhP1DWX6mjT
OPG2HeoLYI5g8nqntqubtSWQlHmRUEn8SWvew8+eZ2ZT/2lO3i6zGb8dDfYrpIckM0j52uFCQgPr
sRLdIaLRU2m8OKAvi6LbkjhDJYHNrL0Z3m63Rw5HMspi0nXxA1X4ba9AedvhZnSo+off4sjQuyO7
Aj45NQ5Kz4Q+G6/GP8xALAwF8gZG6ZdOCOtPieq7QB+1g8ashzWo8ueCwA0D/l8qbzUAKx7tR3Ya
DYJkv/JgTXoVuHacrirRQbHT0xnZ14g671J/HGUMQHS2+ceCVSwetnpIqr3vVoSvbVTMUMgojfqq
QeGJe1l4AAEZfwVJLD1kQa6dYuucG4R/DAxA1Qnojnk+U7AblD/DFN3Cxt/Yp8kQ4cR7LOU9U/wf
WZO8fgYjUs9qMnnfpnKEI++NH1LK7I6LZIUAmljYOVZEIrkWo0O5gOy+cW7XiHxXgofVh3gmqnuU
lQYUSgIFW6AdyqBwyyD1Tgp2pKVAKsdsuQyx8nTLIlqyy3EGcnPBpG0TD9gPCAnEoeK4YA0g/mIi
wcIlQCwSZCJgTuK6bHA4LRpip9/YA1gLNxSikwxAzwEdXUih1BV9ts2wIE9E0XaMXH04adtIbLBT
FK80ASLOphWZsHrT+G0zxzpa4oI9X9fx2ICIYgNf+t/AXjIfl1IuBECMfJpzefNq9ZDGR1LuuA8/
rp64eeiUF3lTR+zYGxbJ+GcEeiXn0zizlCAsIAGr/Owa06FiBq7D9O0OIeQwEh2F9dTD9x/0z4Kv
XFsFwUYaQC/V0YlDOipYmWSnwAhiwtib7T+FV6C6KQniZfFe5vdS3Q9wF4TzqTVmpFn/s2EoHFbJ
nhho8IILTHiH6veMyiEQNggAP/43YWS6tii+5N96uAraQb9hjti0kAlkjSIzlV1KJ2SytkdiTJAh
RpAqPFBoPsYl2Z34c6fgg8nREES2hPWVj0wihn4WH8HR+/aCC2bI8WVP/chxtAou8GDir0+5u9u/
RBzkS4IJVJcJDklaRbz3QUMizKtuciMN5A/PK2k9yRixknMP4FZ0QZKkYAtcOISL5pTckff85clN
Rt5lzLv+Rwm+CBp8k+YdzOvGwxTZHiltEKQ1WxhMi44E8cozDEA953y3yALwxhe/BftNimF+rjtg
bNP8u6/STXTyVdfwXfxW8rghgpZ/HhhVkaVgaZqhs0I8WNmPePZNho3BD74vgQ1D5VT9gekSLIzY
CL0KAH8G+LTqCPBF9xLu5dQeG3gJXK2nONkRG9obRABfjdap6ZHZhuGrC7/T8CVhOcJy8oXHdCCe
Uz+FvJz5hgwsfkxaqWky7Qn/tRtjxXVTo0qwSZv9j6Tz2m1cy7boFxFgDq8SSeUs2ZJeCLtsM+fM
r+/B07gN3MZBn7JLIvdeYc4xTd3mwBM/Wc3delK7A6c46mslmaP0VH2LEqXM4RFsq9+6YPh30qdd
2Kw17cn7kYGShFQ77unaSaSwTiOYNgLdm3MO92eAq8m9Ay/J1lcSYJovixU0yMKlgV/wC/FQvdWv
DLyIfn5NZ/PBfUXFhF4ndXlHx62F3BptAaBYg28Bu9ZyOrMBL18Zi6/ORn0gNcucVfOCCIU1Z/AS
DA67LX6Zb85xCxuAucL6IuOuzLh/3bI4DhqnD0SFyils+agTXcAQdA8xKMKSANohXoQAOMlJQFFz
BGZKa2XscVr5n/Qo9fw7iNFN7IkrQiyI0JroPAwxxpIFSwjBLXY0rq2vDkN8zkq1vI+oPrxtY6yf
yUb7ZwZAqnfph6xd5PeAd88AeIGtjNS62UbPI2JlD6mjR12PrLcJU/YlslBu2ssf0Scvwz+sj0Co
M40mwM3INHt1rC34foFgnCtiTW4onigNvVV5ffvHYTz6THuYEy+CBlYwYE8MDwyusD9hHnxPJ4ph
jt3oSJKJjnv41iVuN97C4KKZm54Fu4lJyu6EtbGv7IhTAdtNvK7slMoUsLfOUFF/VNljEq4log/O
SQclkUil4UKqV7oVnxkPBdgva9vgiryM1BQKnAFak8TuXsx9yEXEFkHCPKGgg92gtl2iJamMTb9G
j1J+UuKPf/WX9yCjo3TYinLnmiuDIStGxT+Zc1/9NzwJ1EGbkvEwrlT+zA7FEHGla5m72jXYPpDZ
pkLwW8Dq/DOSZcHQ37FOcghDAkUlJJ5jv8JkXvEswmulHOjp1Bgq2jl+W+8kigcVd1Zb/LBVI1iR
mIZ4CUjg33TX/2RSXzRXUqBmMJvDcUl/73pSDtfHycW7JICyn5xm3jaEd94XA9MBQ4R8G0Xo1m3z
ovPGLg+Q61z/GyLvkfDg5FkyyKnBS/e/+W96iN803AC6FMSE6PLQGIiX9Eu6p/A+f9D6kwLKyIie
nIlF6S9CwNQr5nRM3R1kX+Zy/BnR0nqoDhxtp/pkca1U42kSAN8SbFb9JNg+7lKyl7OVZC0iTN/4
bLBk/LK64jib3A71Fc/D1fQPGXn1PK0CyW/M5u2xhFQT7oW1zwZGCx4dQ76OZQ+vmQQabOVv63nE
gJp9Tv0Y9m8eUGVfPwJUYw+kv6/a2rITIhttXe28uUL2ncgGCbsRnBwl3TndFrfEVmESk2KBmAYw
mn8ur+W1ZbEfIIsF+GJHL7nkxv7wiWA6Gt6DqHbsvIxwk2007oJuVX9pz1hHO7H2vWP6JaN//cfZ
TLwAfpqFIjDwOygnXkc0HwwHFu1f/oEkMNvo2/TYxxt0DcToWP9ElXTXJZBrizHjVuQTPOurIj8N
bsKEyJnTZTDDLDhvya/nhobr1vAde4cBvfdS5ZVRV4DqcfarK14YRxld61/EhKHAfQ9D+t/09L/Y
omhwxpYdgyX+qGfIEJpYDsc/GqcGK7DwnmuBgf+x9k3oBWEcXKX9rhLibariTi0SR8Qmi5ErjJZl
/68glaoE95KViKpNJ1SfQxTCj8s+QgWAHDp31housyOZFrtuoRddcs6ZxMyWGsen1/74wzyKq3cl
JuJIYFCbb7UYSL2ySXl9shXe9pPpstFGSC/uFAYyM1PtZCHEebEIjCfAnYfacBs+2hDdZfApPdOj
VK+KDisBDJ5rAFgkQLL9Q76ypQA83NTtGTVBOa79mwpChjHLlYR1hImGArH0yOlfGzewbsFPrawn
SjB8of2a4l0RFszcOV+j7wmQqPoFewJ2nkCANQtoXm3LFX60jT6um+lc48avlknkyNk6TS7CHdp2
SCYmOyVCM/I1F7FN8kqBzmwtUwJOWkFTtlIInyNjUZceo4Gb7KH7QAe1czz+K4Ud2e4+v/BCENC1
43LbaRFOV6e9gU20OcspcQE3wsTmv3vhhtzIIHAMvtgfVtB5uIdkg3Hl4Xfc/cvkRdqN0C6T/ACU
qm73EtFi+ZEERP0ScOnSQUhbvn1BmSuxH29EjgxRhf0HXeldnhYjjv5/PxG/AvMQEkvxOi6w6w12
wq1Jb4BgqvjX+NuSrPpL1Dn8XnyCzKMZv3I99BXsd3Qp3KcELv7dKGI/S1bNnNIjNfkqAOA5K6IW
gCyzLVO9S9Vxca5SMnGh1kUr6SRe8PygI7V+hHWzD8ODfiHCkaKtW8vVXiWSCwDIXwPF8Boh6yGO
FPWGdjcdtXWjB7mWJvrQVeriSzjy5sBN28hU5VgoAcMg8MdbcqjIQGXtdAxZDCzsYi/DztgYd16M
h2GcKfJLy54ixuKrfrHj1wl+OCh72eUzRVODx2455e4EC/uvuY9wbYEL35BVIgwhddodVuC1lHNh
cwhU/6YeKnuwR3ksoiVtcBKs/KuGta+/EniBylReifRpL5Wpi8TnjoyoIu9y3Zt4hN894kGUK09D
4rax0bqNLqvjRHW8cD1Gl4a9qO2jJdBCMKJuf2lLB+Nn9jSMjXwBxMkaCtmZQhrBpRXvvmFnApKC
RaNhHLwlwgXgKabNwXcwbp9q2J3VrdM+rbPMhiHihJHNHYcNgQ7jYjdIbgOwie1GSlpPg/Ig38af
Y+oIbDV4Igtrw1EZe2xtOOUX2LlxPPd4iiB/ON4bzfKtQwMdFp90CgHeLmc6c2J0vg1AnBA5S3Q7
xpcsbReGB7ADhzk7Q3ZNh+rZMxE88RkmlK+L9AC5BTIqp6XaPviZFZylpdp/j4w5NjqWu7cioR5Z
8A84DuNwow27CJYYHm7yXhvyRVYGacqoy+BkMNClcIjbvToyKKFCnNbUfPwjtkfmgiybhy5tqZUO
U7hSNiyN/UU52dZLPmDEbndt6EAtPA4nstAsbty5wcBglwCg+hpHVL9IIdCGuMq/9jIeKmg2G8Th
rDPwo1Nk7KlwAbxJuxLK7Fbv7116kCifQ7s4Y3rrizNcOe+Q5kdU9RX4lJt35sU3MijKzNttTbz6
1o6wLNgSDbJ2f6f/yvGxYqR9j7oncnox+rHIt5QPlsxYgZ1iSvWiPFugT9jdfBvtOfYnqJ9/IB6H
7yi+cxcpO53cqhkfuYFC59FwyrM+HKEED3WmORUezZGVKhCMMrKV6ajNy5Tm2aIHjGfQH8hlC4IC
FnvA98RC8c1mOOcCyl25MY7iX9bVq57HXjh3nknshLG2QMEmHthCfjP1l8O+FJyUp1gDyj8L1/dd
JEB171iJlTxb7FlAq5K2mxfHAAhZKYE+yBo7qu7hkfVOtY7534QtAhg8/WK6ikKmOt6hsq0bnZLR
fbbiqsE3UIVv8xCKB9mM1/Mbgkixn0qnk/5iHrap4MhJfkfQkDwQyptHZpJv/nSdAtRJEtOFLVKS
hLxYWKXnTGBLKO5yKk5jOFsG/iVQN43/48VE0OC2EFBVVbdQUBwRRBiF9Efa+ftaL2z4rkZ36Xqi
yPbTK+gY7ZDz6m9bzsq++0mVjSh+SeIHUl4WMyiXgb7xcTGo9rZmukInI6NNzM5Js2qg7/jdMdHl
DdnFNmrBjZW5+Ds6md9CiW61EtoJnVMqmq5YujmqGdG8hQDkAmhD0l/GF6uiIQrNBtezbGu8PCUV
1DZ9z19uZpJQMiNdF8TXNr++cYmA8tLjLCWULiDV0EhM56q5GtaZtbEqLwHDQ3wyS5IDYDA41WAz
EE1dKoSOERg8hFwTzgQ5eIcErlqHYJL5obkK01uOwKaFsnIOqrXJdlZ28mAzqI+pxI3YtZtkpJpF
F9G4U3bvreek8jQzWtKRE8htdpt64Ic6yj8PJVaV7wfe3xofSUGmA8YTpdnmfbcLWZrM7Td6uIAy
X4olRG/AyosJPyFFq2U6We2tWv/AKb7xk9vQjEtVi/9SWp885khBdyNLseujwtEvIkblWpoTsxse
Oh/FoXATvOAvKy9GM7hmOVtToanIeOkYM0cq6lZiObKXBYAOp1FmrOs2dE0x42nxyOXTFpJefgiy
vAmrzk6eURK4afzX5ZfK+LJ8/yyAv0rNiHlWjtyu53UmIAgJKHwWwTqaCotXFeWtDs/iNP03OH5q
HhvJ9uBpMjzsVYgt9W61L4upanwBvMtERflMJBRJOWY7IkcTiWrGMO1Bo1NPidYgOjolKyffqDy1
uTTLCT6JnZQZLifDtv5m2OCpNJy5TaZFcvhjvGZcYvQ22V4GA2hmW+ZXoDcF/yfhbiHsFKubUD1D
bg+6S0vYCqfxL9afs4t6RMcP0Kohaog6vOZjT2EEmsK+IBhtKGDHJb9GdZKQW4Tn3n8Fh0jEQSmv
fdUNfYBGNFW6DJYbTIraux0qSu2ubIzMnaLvnBvbFNhkkYIsEegVfmjUswPUMZ3hZkeKaxaP22J6
alxgAmwHXhvC0Lh4gwMbaMQu7FwH4beM41WhaAtNDOHTLULivaKPXrT4yQFLpBfcNRXGCpEptkBC
qKiRPiPf9GORf2naUugveroZTojugGZzZ/RoGdRzO/zrNX7Mh9KJ2IueAQIdST3WgOnrW8AuqWM8
aTI5Uvyt0JIZJECPj45iDL8+nQVoWI9IKJacYgbv0jn3Af5Q06HezSCqd9m17j/0EnVAicxIDVZk
QRCFHJvIw5kF4mbSKWeTSxn3XN62T9p8ejEQ6qLXoh9nJJs9DPp+7UjkBvHFM2E/3wecNN0vNHs3
ZLM7IpWyUe7A8aaf9Li6Bf7briGHPdvr+mVQPqOHqWHaw80YvJR+k2aHfPyBVoFXRJQ34JwNY4/e
RNa31aHkYjbOYgzvgbuX2C0eHhRyND7oOy5zp4yq202eMaoEfdPh4Gcky84FbC6p1BcKOCiw8IM/
jQ0Tkak78LKhtd/5LtwV5SCdO+7543Rm0jCRBiNRv1OHNyYreWWdwh9izJNeVMkJ01VAI9iNR2Wk
aAJfzZQQZz0SnYkEBbvx19YdNa7PwCag5Zn4ADi+QeMB5S3hFCG/RH0H8hf7vBbuI+bOpFB0H4Ib
IbZBayDvRf5OJr7Cj7Fz0fMeREYHwab418aHyvgwQseQfrN5vqjAYga9ro6ngBKB07SiVWJQVxx9
Y2fM86D2GpdnEZ5UvmqnlZd9ixAvSITaUGphu+u5AIPDDBm1RgZN/BvowmHgDqnLFd6INo41LisE
N9PNB0o81esCjoPC1BmdDEV0t4iPCTpohN9wX0bqMgYNrT+QncbSMAENz4jOIv5zR+EnnAj7pAAW
mpU2sbp8Di1GC32NDH54SyGZQWxC5D8VuY2PysaU2FEw8HG9dGQpBk0aaTApgSIDtdgPVtWzIlen
rtwJ3XGdH8XukTTb1GCFweyaEDyRT17lmI1raAOUgqT0WKiMaw1fmoyQibUZAxhLxyS+DWokQcfi
x9tKwbcO3I8CEgkG3kwdl6cBp2bYVVAsq5qdO/t1SSWvKfvpzEfgIWNDXyBax2GiDtvmPFRoluvP
4jbGO8Yl5bOBHukmZGxRtQAlhvbgr6f+R8hqN+E99Npy5RPcELBC5hBnoMEDdGBd338kMxW2PSdo
v3dYCVtr3/nvjtwfcUCdtNTMOcqZua9/NLf51ZiRQsINexar8hZMR8jbiHRK5LWAP3g2mCKr6t0c
bB851lVFV5DJIC+4kNfMseTmn/roTpX8beEZUS+CvmICgkxB2ikiD8suQoDakHtVLVilKIxEIwLo
oV1wJTfitYlOncHpqYKEBMcGtXb8h6aaF8jaS9+K+B3+pvA9HfU+pTv+rjFHZfaFhpq8rkLGPMw2
gOkZop4EfumHHGzUpGV8ep+0TWqIGHyWAvAISCGiekOrxl7Lr6nR4h+5d5ATGzXynXsRrWPVsaLP
HFUk1EtqFG9aBHgcEEzpzkzE8GnrixmhH+nrllN3OxCi2jIP5r53NZQT00rTVjkizA6QSeXo5VFq
t0GB4fJaCNtI+ZDnl7jDRcDlrrV0dNJdByFRNvmqGc8cTmDoJ2QmHktr9ZpLD6/4ZJVhJAOlHap9
gRO3xqht/QbBQ8+OkQwO+J2Z33n5UaPD8uYvLf9VZDuAatruZ0DVcGDCpSDfi7FtxCsSo1l9G0jY
rT1av0l4afFSQvSXgUunb79kbsigCP9KxTfYGG+h2SWDWyessxgxyCtD2Q8MMOeIK4TmReeaCtpd
GukPPfgrk5U1/XrxLrEg9h955UgTrOqXaZyjjkFij2OFwuCkDxdtV8sbH3ldZ8vtyZAfA3wM85dR
g0NjwSMzbVRnlNbKniPPVHb5pUddo0TL/lF0x8x8NyAudJuPpTzqCH32jNCk9yjc9O5ag0kZYvyZ
OHCwxL8Ndg6gWpO1LK0Ir85sJMsstNGwmgsMe+gAUxZ7eQ3m+5EqKz/AvkFgwUrdjhORr9K8QEiz
lTXuyuFhAbzeMsHEc+Bm4pHui1kt4zyTlwTPhHfSlbvC8Jar7aRCc1KmW1bd5aXbQE+XDrxzrNGk
TwNuypLO9A/DcR0e1OCgj4+2/ldYLJu2Ml3nEBvkQG19VK1/hvFNMnQonId/BgoTGKMgDpG5ogBX
mY0+VB9H9jU8QpG2FmzdwuZKGlnXsMFjwPZhSGe5vWLT4LMM5H3PaGs+iAu8Bya65p2HityEfItA
h42Ka9Vbg3MW7ETmpAigWI2WkyPUm1i3KX0Kz1bsxFs0J6IF1PkCv769C9GW63rdnRj9OSCQwH3u
ktMV07Ph5NZeg1Zm7JRk79NEOxEpHtxf3A1j8w9DuJhssV4XGFPLq5C6gyrZCa5d+P9oundNYKfl
T3CPPRo2GlhfuLHzUWCZHSg85iQS986FM2o3L7gERIh9BHQGa8aT6vQe0HL0wBdpklf5ZWAb59C3
7jnYBIRKwbL8UBncPg9UbFjPB7Ky0OzmdICnFhGc8ufRPUr1U2WZNmDX7ZotECQnREJStISE0vwv
6d+b6UgHK3C8epUr4lKDz4iUav52FJw7mCwIAI3bV6/cEOSYyBfYZqHZz/t7pZ0iUl8YCO3kHJN9
dbM4FNntPbR9woCW26iwloq1qUcRMotTVU6mfhfeBcndWpAXwrO9GuJCQlfTzketj/kJCfIldajH
pcWJyxBfn8jQvt3yqvj3DnDUDdmdg+OHiOSGGeUaF1GxFD771fgB9kG2o7P6x7i7rGIgY398wQVZ
cDwP/F+qXYQFSUobPvuwcYXwqzzG2j0NnpL3LaPVpkLw+JIpH8h6Nde7oXz55lOboSmjZRcbHEXR
Bv67I7I12zCtGeo12z91OdD8M9Ao1ywuBqY2qY4KHH/iWc1WMq3YWaf+xEVtT3cOTxWrMvImuV00
1SlRsFozvNmbIsdvPPORd9UG1z63FL8yajS643HBDeXG1tIw1riYekRg6ZbFxlQdhGZD4MuC9zxA
dPQkzlY4vnkqc2UFziOLH8Mdt1r5bq8Mj54Nf+gVWPAJ36MPoc/c5KbN2paOI7HWRF7u4Ro8k+CL
h7ETHunwMMdHdq8/EgFLAsNMnhsPni/cXLq6+E0ZATbNz3dUJmUPWS1AQIfdBdvxrp0c+vkSUnN0
FQyGgYfKmuMcox+tujByz9odGaqisk3X5A4h38Hxc8OyFe8YV0ZnAWib7HSnwDiYXxAVWaIVit0g
H1hgZNRc72+weYOFW6H9llUI3/6fltI40O+PPNvPFCjeJJ2NrrQZrvMOBA7nmCKfB4/MXDtpiTjY
jaVLRuPEs0hxpE1HU36Rv53xQLO+pTr16u/CX8XcTggkRpjiVCHWirKuBnta51tUS0gkk3jPWLr/
KBixkVa0eu/U+LNiYORpbqX8BT5FwgTDdt6VDmhdFA3F2roFm2f3RybY2aZu9vFR0f+BIluo88CA
nwjiQUGNWcKD1FjHZo6+goVQP7045RDdcTdzCPgAvT0Eb0FMSDVZoOvI+6qI5Z5HUrJ3I1oc8N1x
/NDit8ZZznruErg1EQjCR8uOdD3gekTpJ7mWvCawZKhWOe++9VElF7bb7zG//rffwxYWX4pblzJg
p3kLt4a3UeXDiI21Ced8Iw+VHg5G8V1PzFhxTWIge4KKENNd3jcrTqQOcRP9arjsk7Migqz76/tX
Zd115t6R3Tslw53uWm067cMQb56IDficz5N07SPQKJxupEro4E8azjaGJCQHaN9TgzPUNbfafMwz
s16ASaQAjuAVIfuhEb6iOmB0Wvm74s7/j+GJmLayK4kJD1bi0gy2HTe99SZdTUWDuhJG3lw8Tyvz
twE8YudHLK6Mqm0OM7aOFbjlPSUDO6ml9fS2+hdBrcSzSkxFX1jdJShRa8HkfDxwD0/wtRvorAoV
7dJHhRVj3Ba+s25rdt9+81Hjap5jl78bc+FvzdxlREopxkhqmj7Z7ZbKQBVkR4xPVVbueMb4wZMr
6dfad7H0pOpL7vbFWYUcG8PLqIwfQC8ST7KumwDC2LVlToESyXrPd89axYB8b4ilCNoNpU2XupLx
r+UrHI3d4c1eji9txetcx5984vOlp/9yZqtsPMj8zERb0zYzDFP8adVdhuIkIVTJcAM0Ir6lsL/Z
KIiZjduAaI8TmBh7BjuO/y6QYuBNsHvEYViThaVpI4BNeldaQ+FMZAZ8lzbhavY2lOn1BOkEmWlV
bUmLqFp8Kpy3eYqeEou56xGS+cynt1wQ8nHy5LtkGNAmTn54GJBMgYASIBpBTESqJFR3HcpNcerw
+Pj3Sd3PD5TMBIj6d5y/WZ9ZGevfjxNjUqPEtwE6TKa7p3dnFWlyh8BJ2o0f81PN0D+lK/gbJAJD
gn5JvEsaFDsN6drDjD6r+G2xj2Guk0LuYQvEijYkXgqXTX7sBUp1TOHlq0DcGL/VCZbtIvrR/1Li
iqabjp5dj389AnFejXChLBe/Jl4XP6lsP78xyNINilz+FR/yegu9+tGYmzQiaZbRmmSA34bVzBbs
K74woS6Z0lpH7yf6xpoZoeSCCkVQdEb+4b+KmaSRbvSfvukWknLg5asKzJProfuJvSv+WyV+jgJY
Otj5u16ZowRRymgHqbzpIbmbS8+7jsTIhLQnzGT07USeX2vn4xbTbMeRzhRH4d5OElTnb/8tJeS4
9Q4194TpubDjC+UFg2e5fHS8U/HwIlV4/leo+QHuGGcduQxZ0mFttzMyTPvgH5B8rOPzlkmlxPmA
PCN9iPOzrTU3nfiuWD603TVcy1zKrJxdL1yK8YoN7/J0V8Ck4zRfck9TiabxJ/T84GZ+cXAH/q6R
bSalYMkf2TM4t2RD2emBFiHM7LcCNWSRIgL6M/Wd4j7ZZ4nYuDm+Y5gEk0vVxWlOD8cShHgIhKKw
L9gPADwnTnypE60Db4NejKHfpXBnBYBQbEsRcz9yps0sTuBFYs02rYqWddeh4SYykD9XMP1Mu8OI
DM6Trkay3HLFSfACwmrFL1902uk1J0g+0MsE0ZcV75MRQ8UlerWkCF/jgEgSjNPMN1poe+80s83p
3m1oFnjiG3gU5taTD1LvhsGmowhhJEjcg3TkhvWmeyURo/A5ETew7Ojj/Y8UOLE+LBV0lPqpXHFm
lkjrZWUXPf1ZSmuTTnQI9ZvOwCJtFiLpxj4CUd4/htWqvzHhURr/Yh7cVKBxD/hxt/ICc2m4WIT2
KeusPQs47mi/KUTB1HFe6Vz6mxa3kY+bZMnLX1kbTZFocPfyF5VETEMIpHrCzAW9hFySlxXQUDja
MyM8IN6UbLgO4bqqDjoBtN3Wb/eNtTkcsAXbqXTwDjHT4SenKrs5lyah2AQ/xUS+mBs1G50SK2PY
JP4NoNiFc6age7WnljQc5qBopbeJfjUNm7IrmguKNnfGX42kxfRpCTuKKxQzWYmPAOUGO71BtDC0
rDq0qzEeIBrsP3PLfRSIN1Nc1+Ve8VY+9JJ2vlza8cvDCSQcJ2I2apedsLTCQSmNu1w6qIYd438e
nVi5BxTEbGE+vQa4Gl3dB50Ih10RokPc6tUjTRyEJmK507NbUl8M8zsWbvK8VYGPm/NnsslWtkN8
9RHYlveWGEEZwTrlLFMWExZjzLmLpLw/RcCN3KzYCO0tR4ysh09r2vHNV1B1UsIueMIbA69feRJQ
b8x/cM19HIJ/swLaHLP91tU7kh2GSsEPta1Fdu0y38r6mei1FkFlbBvN2oeloSt8/MvI3Ibxb+Db
puDUHwamzORzEonPAmaOco/0FG2r06ECs3RiEkqeNe1jwKk+2TAP+8eY3OIjhZqgOqLEQJqzU8Pm
RzfI2M6jiJs7J+/LMtZJTGovC5GqVJaJxc/vHt0ECBOlKrPx5FaB0abjIu1NwpsouUW87xqZoD8I
jyThkcUnnUcn+AnCloIN/ZDxpAbxMGIb+avuHyW1mTCvYYabatXLhNBlg6CNKLzSJOaC01LsUfz5
4oa/TjqPd8UYGQEHOktIATcLlYqyj0vUeVyuBrSOAgaefGf9qgZMtDvyUaG1yKj/8t8S8laHYbIi
JXUoD3rW7KdaxZzObgMhMblJcU2E87wS5rk3JgbLYLbL5Vt4IvsxvwuGStSURQcbG6ly7Vhy5TQ+
f3u8KKiTJZmhEyFGA9HeGQxXi4tsnjXy92aJLgRfEb1YlXDceEB6/kLYSfDNLGzG8XzWsfFW8Rn4
/n0ulcxFuAp/K6qB2AHPjORUZ0C3UakvGUxpOi98sJr8794rlvNr3fckA1DYdlcTMD3TcioyFtrI
h5GJO1H18qVNyYDE+4wj1jg2kiEC3WImgDChcLEyJCnySymvZISThXRk2JcOl15lPLsI/sndlQmo
wSrVJfkp+YkCO+k3nL+8WDmNNO+8Dx0RXYWxND6No7qR0Av77wFPRb004mvS7cqEfDuSzxWWoqfi
AS+52MmMo8dHB0OxdHl25wUFDFAUmwWbBMjIqGpWWnZog6fYvUWCkWfIJgl3VrLxIzp1RwtfRAd7
vCPAVGsbdjLzZyqdHuVEYgAA0P8iAxPDEr5HlpN2INzC8Gaq9xFTuoUFY2PUl7jcedgejd96hFR1
bqSzwtQR8SS4PvRlpVOwOu+Rb/ALFWQA1KQkjfjAOpgVO2Zs07QLhmNjrdlpm7hp5aUWuJVFhkkb
VEs/YgYtSaKBfxKj9XdYn8cJwiSn+rpEU6ONt47GUTiV5bkdH760DgdQWQ7dpEpT99IYwG84RBsa
JmmTIk/xphXqPkGJkbECjhARge/EEj8HU/s3RzPHR/ttSofqh6skYhyMPJgNzrqg9tOEQ/uFRKg8
0rDXiOA/SSJTobRcmKj5gy3qTy91JjcSDkzUkpcnHAHjyX+VtaoLqBxsYBBoMeGQt6gjJ9eArof/
UHMa9WMWNPB+FXASCTZl0OQOLsNQipmAdYel/PpfTJhpppmlWBNUfQZ0qJmUZ9l8zzX60giulH6d
3X5QViVrPvn8MChreBIM9vJh4VNNDrTY2UpNb526b3mvdPYoPb/uxfxtL/r4xTVX0m0VfPnVPSXv
YP707pa2Bm4yPgyUlTgtcukn8F39X/2KV4kdWo7A/abtM+OHXpJGLV3rE16KU4fiN/wySSqZlhyf
zLok1jr85uZOTT/T+uMkoYaBL71oh3CtmGtmK4V/tHjSvk2Up1KJsIdCcROdGb8zYsP8zjYFFdFG
BmXZKcSyIr3hux+/itTVxYNJ9gt7EL75YSBQoV6L/gWi7dnbDvqfJ6D6d/hPyRiRc9fqAzcQDpTP
Y+p/9vpuwpyL/4by2zjVkPCRnfAy2eWFI805eSj2rpgPZm2lBiRRpEcQQeVvarzCeEbIhmvn4Ym4
GWT4EIsGjjBnHX7c0YLXJ1/m256JovIzIOyZkEyy4ea+GoeHVK/z8iyhac/rH5ovwfruaAkkrspS
BkawY7bcgG3bWZylHkE+8Ybr+M1AQECmn2x4URAv7LgcVDxsVb1hLM/Qk9krf58Rc3D34DA3+FCw
uz56ZIHmTa6uogzJyofN3b+7wWXrmuB+Vx2jWg/iecam4cUcmcNzwayrZbQllXzqbzLweFgXROX9
ErpRBfytsKuRuTXO9lwld0PW1sYrhOTAWtVvoG+KrPh7oMmnkHhN7MBmdSt+cSGrOuwvHtYdQ/Wa
t0X8lClhTqVxEqJ+XxNyzg54VY9Y91121gLGgelJ1BcMItJBcA1xDWE/G1exdhqyq6EtLzQkjS0W
DG6W+MD5zwjPeysuapzgb+SH71y8pqfo4iOFDdi14q8WSbBCHi2qp8rn7boGwZpc+HVMevZS/xze
XXgBBB83O738tOEY/NbfA6mBf7R4VCDJvrFJrV0SwltzibnCJmbVW/z+ibufcffANlJiYf5V2BU/
uIVZ8Cyhyjuv2XwZOHgiuPsaxsX9GpTfPsrhpbvZv5zgxf/7sg5bvKcz7DYG/702XghRwAAaCOP0
lHUovT6Ue1bDiMsFJorELvCTmDQa7LVxKEMl52MqaX+YAPp3LCJd7iwRz7g+MCeeF9IQVgEgjg8p
+pk0kkqQJ9hSvZ1UDDJO3u7UkFaReIAGojF/CMt+wu1TrAYDwY6kt5F+8l13x/8CTnuYbJ8ji1/L
WyN5arV5hEc1A8UFyiOZK3+FdhxFRPbDBYZhPl1Z4nHJ53DssF/uPFq7dY2XCJUaYSGi8BKNbRSf
I+EPQcfww79mqUcU4reenFAV/rnNlp/58Bidxh12qQafYLFvfjmwWZfEq2i7tAC3SGd8Lg9Wm82c
WL1Sv4cHS1OaZgmzlLJqBDJRq/2ks8ZO7jH9ADkniBmSozf9iizZ3pT9mnsyMWP0ho/XaFaWJnse
S6HbIe8bcr73XXrjVy/jV/iP7dgRP+axPOeQF0m51M4tHPJwTl6Kz4ODz1u+IuUFXjBe029emuYR
lhuDQLaP/p92ScjoYvSHpR2Qv5XuUDGi+R6IpO/4y7L7p2qAKDl+pDgpiEei2vjTJtYA/tKc3BRX
QLRH20CgR/gPVWN4Gmog0cyYSNSwiazuVuo/tbijl3C8k8YoEoXHrlVml06tnqwNipxNvSbPhtEl
3RYH0pbqjm/UGOaAPl9Dn+YKFeicJZwBYGHI2AADDDOjXv3PAiw4mPIZbjds/yWHHA2TiFhQcNgN
2skO6VSp0Yip+EIBYQBFYoE/LM3IHaHCO2TD0c/bOI/9fxNcw3xd8CjK157dKOE3bEoZMh3jWaeK
Qm3AFC8Z2ytX/zt0FNMNyWkyxqVxGUlZs5YjXD2FZl+CVC7zjKhb2drkySP/EfcBV9qdgZBqz8ZS
izmj8MlCOH/xF+XHUG2RjWEULnKQL3aS9UzOh4yCDJDxE1j1BayTmgDtfFshtsXw8jdBym72aUMi
4xwWD26oRR9mERkmtC6fF68isS5Sc1YblmPXjMWCuhY4xqDucSaFkg0jOjdX6Yx1QdS20f9H0plt
J6tlUfiJGINW4Za+EXtjkhtHuh9EQJCep6+PU3VOVVKJSRQ3e68112xwRNkJuH3C7UJrN2wecUqR
0phuv39I4RoKxnv7yykMAl35uKm8xuPIQsBosUaJ3WcOzSXDiBS6I0Z3kDFM8bHRa2dxU5Ic8EkO
UAX67ouwHFM+Ko+NENLDfj/xKXho0LpJHbcTyPdEKc0bIpjqMpDYGnEYWaJJUKGM6j55MChHbSvI
oLiAchWuKTOiach5GAbRspf/Zv1STIQP2fwLmTq/k5EnmAt/9wUdrFjOtzymrGdPgsZdQk0X30rj
r0NjAUuN4nVNQDr22XTEKTuscl1d+DU0E2IOIwKqDc6VYar8DBJ2Lk6OT22TMRIDU8H/V7xw2htd
0DcELleXNllzeeNsILgWQeOdkhyaFcbOPXSBsdrUnBIL1Kwv/ybShJITCQvbI9pVkQWSCPYdwBLA
4479TYP7LcyeNeRfxvnq/DN1vEW389RcXzk2Ps21Y9haLYIAfMpZzWxBq/A2fxOAMoBgYTOxqL7A
weeN3O97xHvKcO76v1e2ZlLINER816XFSSt84KHKvmxU+I85HX4VsAtrw0W5mCKVq/I38XbOgEle
j99Xci3EN5zVjSSoV09LZmYNrpYAz+RnfWYo9KuLeHy44uP4uP3IjVcYnyP1PYvhVW+y5DrxmYLj
8x0tx6HTvmo8Hrrso6yOt5enP3YGf0gwNgYo/6qLei8TQ3HlsJFlZGbI+lHqNyM5AOK1eH2sGZUC
tcCyxROmZKYyUd1Mt29B9h4EscK76LS3ud/0YDs3TqYbvQJmuA8+YIJ+7QedrI+dMB4KUiBaYqz6
fV6hdnn8cHbpaOO0/7w7igSVNVZo0+P8zJmQNgvel3mJgJ+Y+6wlsqk+pqvOJxlQP3kTd3yFdJIB
eI+V+1+a/WEMWXHr3/NdN75lJAPx1k3y97raYIs8Y9ug4GKiFnHBMliX3x2FfI2hiJzAI0t6/IoO
t3yno4TCoKOvN1N7XStRAT9v/nfDtI4T+rXGujzfY5uxHrBr5VIIOAKVn4WLd4uj+uVnxecvr/Ve
Ho4qbNse+b3w/SvvaS9W5JNPVj0b/wfOAZ7oi9eFs0+wtivzDflbvEKWWl1FH2U1XxT96u8VyxGq
RJGcnsUgn0lamIWyLxNxwifLYyBvl5+yn4Xlpxg93NcfzyWEw8136OPdyis/OWr5a5kz/q2uCO09
/If91TcP8IoTz8IXIzSkfEXlv8tj//94me+AZC0bPrVDzl+tvP9/X/TJDeIvij4q10hTTV4qUT38
PB+ddvn5B4EIpFWHuDr6KT/6dPMQ9+lvHrnIWHAlBocC8XWkv97L+Rl0mR6nqYfLVckjoY1Q1196
rqfq5+GAatCv+fTpvj7RULj8Pvyo9SvvVXtoPYmfBsFzl+eQO8tzeLpMMvhqyefjHxd98oGERd4C
IXhRtV1JlZVCDNHwhF5MgjDyQibfH9HHImRH0+5nlXX7li4rgdfej7yXr78sHCIjWAeGjUK0MgHN
EaJbGE74lz7OkG9Lf4WLoJLrgr9IGebh8ozL8P7eeoj6QQw8/uf+U4bD6f6ju92Ja/B0V37v6dee
q7tc755rZ0Ers14e8AAvR17K7DwEGeBMf4Xl4UllSP+FmZKtX1GTeM2OWTWPxCbcKlhvhU3nSW//
SZHeH7mWy/XgYp0gQLgXakqXDtnEvxbZxrBTvjK0oG7t6m7qK07q30AbXI4h49+wmd8yP+WfdZj6
daCF1DM8NOADccqCt3z5/tF/1QFyZR/C/5dOgeWX2IERThcwhyidkoWSxxX3wsRHpuPkmmASEguQ
P2nrt4Mv2Lh7knNMBM9xpsjEroCm01beNC5u/csXl5fmSX/dqcKTnzeE8CgfmDwc/+SIyyJGXI3k
Jw/LkEvogDZxGz7w0lJ92cfpYnkw8gcIRwxtd8mPGi0LJ+YLbdzsGGfwBqs+K7k+PXc8lLtu+cgt
HU6YEkf4GTHjYktiab5iBFcuWo3oYf47yeZ1O4aU7kRp8o/N/P+PVcdNGfKU2riP8YTze7Y+2gK1
svHrOrxi7s8bYyOdX81HDOazA6LGx+l+Sg/VpdjRQfFEyWM8YcVkv+LHqThlCRKy546bK84PDx7S
xsszrWIxEiMLqsjhccoOBVRx3vvJu+/uO2Tkxp5oxSdgDoDaKdlVPL6LhKCM7ydhb6AJi07lpYqT
k9Y7RLStzTss070QIDpFU5PHQ3Q7GvumCv+TCGn79V7fJkijn7A9UBhFyQ62+95giBfzQBrI/Wqr
b7W9sc9iY39YB+u9JkAY1qBVeRD94Zvye29H/dhFiKjSS3aBFXN9NtaNn4I+jE/UEUrtzXl+07FF
sE95vL5tYDMi0+bTY0JLz7LJYiTc8Y2/JmzQoCk8A40nt2iJ/vtqEz1oHxU/jZtI+cAqgJ9oiDBb
mkuIyzyh12AKmzRennWAvRHc6KCLeKr7Osri5UXg9k8Umllf8Wg/wsdzSB38708psF62nJMYesSc
pY+7m8VcDl6t3ZnRKbPWaHvsFvcQbN+vdBlc6Q6oIrwd6QCR9F5ux4aj7KIfYbmuS2t1REStfQhn
1OrX7r+/N3yXF4474QPnjMUrnlnMpZOs6bu70gotl8nAxT2y/UN+YT1u10HOW7u8pQw5YTnyTLV9
HhsB9hl/FSgiEuydsE92y9f8LuId5pdsy7i+u8myVIT9smZIVMBw8iRVX4tn1kSz2g7oidUrblst
yLNM9RPgFIEPA9k32Hx43D5lobm0ch08zhQ/eYFOt8khlCUru0x+BR28IQOs3o2MAZsOw76Me5JO
L5laO71jMaGCV3x3q09DbmyJIUKREoM5iqbGsPg+EVA56oyWbo4yDNgQqq4G77O6TAYq/XYHX1pc
2U+iXRP1Y5DOeRKhN2K4p5P352Id/1A2919p5SKn67Fl0Nhs8IT1iHyr7WuW/7UUsVAaudlNDAJD
uXIQWUN8cbNDPUcDCgAtrl5fA1xutWWgPPhSM4UtQ+npds7lDIm7ilBzV4qGw4VHnTm8zikJf7pg
C3i6FSftjbykAotR3n1iUNcbar8Hll/KnKOYwwGW0q3UXK0/KDnxcBlshieuEyDhed+6k7Y2G82j
xrYSjnm7hsgA6KITIiG5+X0/D94rWxR6NeC2YvavH2za6m3+XjyCGRlcbgsfDfUiPkUk9w67ex6P
xq/WVcjkGXNk3iRhS4L7cY+VHWNLMBtoBizLgeQ03Wvgj7YIuV5RZ7hlexm/5OIzJb7CTVcQd5kI
KgWc0BV7Bw4ZNRbTylanmbn57F434kOBTBAYA1QroSJbb5Dz6hLzjfYCRrz+Gh4Xot6fgE6kbiFp
yS5IMSvmIw9Yajf8ncjGbF/kce2eCLQvDEeUzCdRpvgRUs1RVQascAQLrpECoXZ9f5oEQN63w/jD
EuctI9VDQqoo8orq4DZfIO9LhoPRU97shDUR4x8NIwy0j0QXMLDtXV5U+ovHvNfHKBjYoMWoXVFp
OliL5HHqQR9AM2A9twacwNmGKTj4jPsj4R9ZiciDGptlb06BvPLST6Aeyl3j+YVbCZpZBkio9CZv
Baw6djuZ7rykaEZbNwS46g2PHUH2U7+tUWTUq115YTmdl/oqEl0uMNP8k7gT/uaDfP7JM3LskEpi
VEVg+eu25fBmQ9KCuoJv46qfq9J+Rsmp9ebRLh2qz+swOtyJGfgmJkQeCSp0TXvt5844hHbBbMKB
gAUr/0Mqi60joyYM7nAlhjgeKxTAPaZleFAQRgmfBN/PYb+C0xere+xlXz6uYRhsUszganNAjoC7
3gXX6x5k021AHEwKMjkQOFYeDtud1DsIMiqKMRoGBgtcZrIiKW2hcPAcQCyoci84KuB5iBUz77qJ
OYT72uJwWm+W8GVqkVMZTYPV3/CFtO9kh5lQiN5hYkJNM8s/9D1cx/aJLJ/Snwjz7xaOwnSUmz9l
dIs34+f+D04QTgnH4giEBjsGwb51+ywxQkzsB0G2WpS8AdcLO8b+tMob8D0gFVHxuYlnKUr0A+sJ
5QSQJ1I3BDvjHtXkO6Yn5/xDvQBlf9e7Ng+IkACkoZdZxZVmN+KRvcB/wJN87KccCQzGuzbkvRXe
n2zgq7UZTCfxCpb22aW76FCZhJdhoBinx+24rXfPyhbWDuitqvGecV8/HdzdO5OChrQWLAf75FQX
9L4fHK+R6C2OFHqQlA7F4aJXhYF0SKPTbfu4FoT3oLE50fY4ew8JkHy+b7CRP4tn4Iv6FVImJeTw
yS7LtMVXrCJ2Q7IeeHWS6usTUMO46zfsD89dqSFC+Sh2eAPjnohi8UmZcmFFIR5dChxq4du3NpCp
HdAuUvesps3TOKAfNtK7KQMxv1J6jTkch1g2XLIE++XgikGjBgGT84Ay8I+CGZkxXANtiFnoPm/p
cuBWHpkyTOI/JPA3nRvARjJE7Dg+erAqGUgTz1i8k1pyPvIU6UAZXFn3OIkzJhsUzst911ilVYHV
2YVHx93hH4m6+E/47i5NZwtHzRn/3dyVjWN1jy2IJaNqY0FA2fUa1cHqCFm686vt0At9K/vWE7xH
dQC6wUkwma/rEEDrBrQFGSyBcvz2QbgLaRF/4qZ9Iwdx9S488H1Gvjm7xr8p36QzLTQsnyXG+fa+
VFs3vH3E6HjWg5dvNCbpKP0XPrOehGVEuJhnI9SalsrZIVoIP4DK1u5+g7yvdvEoTjGln21WF4Ha
pcrUVjB1kBFT/NQ+cMFZqjyNA96vYl3dNRgQm/U33chEShYrEghMsdWo/m4RG923z3//DRTQBKd/
KPmRItHeFeR2UAUDj9L4gPTebIqPS5UE3IgI3UXR69NQy+zlnGJkjBMJpk7gOxvqPzydUo4twSQ+
DqnYojJF/am7c+ID5RZQwQaLIhWdFrsGkqzX4BcVT4jbqvocinhSdhMjDpgm3xNOCxYmaBK8GxBi
gOzBFKslYez+oyzwYPfaMCQAvqXAoooiwbvsiBGx76fqAJjWf2JuBE2ZWL2xdWXDT7AjZBGTNqQF
QMxPXt3d5fdi+IAovlaDG+1N7wydy78dkBELZLAoY3HQYesB+EbGxOb2eizVed/ZE1cGDgTczWzx
Qbif6BDQukT9cc1ESoIZbSKpuVV+SkwdHmuDTxHJpB3DH+YkaNZ1A6SNgB4cTpdoUzid8spMz9kT
Oz2HqrfNvEJyMslFKkXuMdGsOpRoQLrC4X2r1zb8YTwAQvwLOp9L+dRhJTm39P/Pe4F8KW4phJ7f
NAR8h1XzqlxiDBZbXldkQi9x/azbleW2aD6AyDZJH2ZQFbPFvpcp0aB5bJAqfBwD6JspkHW/Mu0n
8B12GVYfjDjXixmXkeGHxHDIleG4frNTMFOQ7y7bKhtq49MlyFcu2ayTUwHJwtd0Bzz30RK+7GHf
OrIF9UBE9MkNedV1yBCInPmetgenbdoYqizicDhIM91ZodBGDQ9Iv8p25BQPElobp4x5rkPvdr1b
r8PFNnbaFOtQLgPxuiRJLklZ2lc2OtLjLW9tKhUNs2HMC3uXTdjYJ90W4yBUjjnWZH7WsSs+aq+E
e+FNyQdDGVQOz53Uxy/srweTGSrqK3QgeL1zKVAUYL8B4b0PsHNgS+dzLrfU7m5lqCio92ymYhln
k0EYFcpNpiZWJUVoFPH6GHHxoWtiYv/cvJIwUWFVHjlR+4B2o8e5qN2XpEf2wczxyjQQVwoKdFwu
ZAfZKouu+FHpQ6ef9vklUr8XBvcTRgO37t89/SipRF90q82iCuCr6QOaOk6OSwuSVxhDhRkaidqX
FqvdZVzFYKwb/qlVCMZJgcx10zdrUYINqgUlzFq8MGSnmkOD2HZKlfK4el3vykXjd7f9h9J/tA84
BRs1P3Sr+AkmWn5rdB0q/bowfIgi4ej9tp3OCiZjWLalYYofFV4Z9HdCpD/OaJZneNOK83wGTe9K
eQTQCWJHmnHTUDUyqoJVg2nfoSfsOofVEzMuYqNinIRq+VV83/HkIA3hXH01DH82KrajVMdsrg2k
AkZoRHqlonMvsdWLBsEudGJDKOBgHcKywmckHr4fnbl+QFI5iNhxcfaYGBRrrz0d5pO5zw0hTOYa
H4Cl7B+03NhVKer10W9fAmkh/s3gIX6T79JLiQeSJ95h5tsltu4cWYWPiTV7LkVKHbbdsRX9MUeD
ag53l613aRBRQ2U7rNGPxKSPC3bHFq+7lFggY3hlw12RsWeywRrxGSa8TXzs7iq1IG54Np4A7O/U
Il6GfxqaXsrPwTawsiTRVkPJiXYYt95jDb4GOovy4+MV4ajKBCSbOD8dfGMZMTEBAgciF7S3hvN0
Zl4NP/axJwyrbuJ1eP/lu0UBY9bRJRNlZ/Z2x1fe0qne8FZkFvKk0oMB8kWeqtudReZWeGYITi18
ZbpdsNX8Fi+GsH6C7PrRpgweZb8rkp0yrLbDhD0YPnFiT0eBdHBiRc946aUyIMfpDl4s4kSH1/ni
vXLDvE7Cif6vMjcYbbJR2GeCJu3ySD2+Icgj2WneKyIE2zScT9jkQ2xYVypPpuFUjtbDb7xPEmwA
7SIs56mjsOkk5DlVvTuhd5jqvd3eKb+1kMfitmdBlobqqoMstJjj2bdNnr+vSgx8bQD/L4qFzsUr
nnCoCisvpD39TnywI/pFLGZYVHoVnGw8zWTExpx+ib/KfrLbR3t3iyS4MemJJaBzMTllMnzQJYXD
RbSGGm0i+pR67IAtW7owR2xKIAMzRA0qAFolzEljWP5yheImBeuCSeOKWPjsr5AT7HE8IgfvVAdn
9xJaA2EgHEKXVCKA9YWLfg5DfoNm9vG74F0drQ2GYv1G0G3Vb/+4r0qsKTuyTPCTslWk8fS4F0xW
E0+3G2XrZZUzYBlRihhavVRsFyNDtJTjmmADxkcIaWkHoFHZeuuLGtC830hbMoxe0i6LkneaoPw4
tc4MD1BnqsK9hhA4WHXIj8z0SFoq9a5Clfe+tsR9+X0ubx4SFyxheqZTqCaogo5EI8cdUPaxeYPJ
BsVjQu8DP+c4CxeUhzMTka2ceyhpiE98L2Ck+tJ35bz0oOeNbLHMuJqrfePRSzCe9pnZYF/xnr2R
NmIr31j78I21gzXhZl7yBK7zVljSwPyEWCzmbWogYilkYwCQekN8C86lv9E87TDcze1dsVnsGj0u
utmnfewwqcPxw5TfOd1sgq2cbBHWakpAH4iPhwcNCQ2XhSKMHfv7dkZlKa8dJflYg6bt+J+GooUU
jTFEjCsdx5Wt73K080eYyzJ6quZL7ZH2OBgdk4enheUb4KB36qz3Gha/n65YBJYJXE2JInyR7eax
z703G5UxceuQXW/Mn9VoM2hm9yQrWFtotlZDqtjsynjz2bXWWhfKB1o4bNMd5Qt6lHI70UiQ3UWG
BUnsstls7hvd3lf4EIcrw+sKi24qt+wMmH6eSOtdngVN4fjc4E7QXsqYvm+ZvLGzXBaYbTI3EH2f
tvydo0jw6f+3yTL/NPMdSpVfbHcZMnOpcFfgPj+MlTOOP/cNQvDBriSQ8Z895ixsImlUSYV5xytR
uEfP70dz8yn/xi8v5QWJ9zdgC8/A03yv91owmTkov7sAklhgim9RMbE5NLn9WP2lWBMovWolytVT
vBSkrXr+Epo1cOu9Jid/I+jKmRbDZv4DMVFqI8N7hXK6YfRmYjy/4QoxZriMsREiK9T+qd83R3DX
tQ38d2iGLUcVmy7HOmexNgM9pzhnGIs/lFQdR0AXIj2/UA76q6DDlodB+F7x7/6IxHRThwPOuaYY
rLePT0DAeAxYK9+4XMYDrA2zoWT2ad1NER8MdNhxUWyb3HHP5kLSpodz0RVdnmE7bLvDiP8oOzl3
knOrInW0iYvBZsKCyiT+3jzOaK4zox3OHUOzff+x+LnhYbPGp1k5a+Dnqwj+7IuJcPGWBs09FLGN
nsNVLNTh49/EcOvf8/EBY/4AWjXsc5yq0ZK6jGUF/5UGh1E9lu65wMOo+/zUzPb0/o6yYPVJambi
2NU7ytwvPDdEb5RMpoX+rQYhsfFQxLNpJzKn50UGFVOH9weVGoTd3Xo3zGYZKA38Y8jojwRykYvY
HdYuZn4VQ/MKUhfF3Gu8h91KtVcW6rwt33INMOc3+NHoTJHRn5vw0Lbxn+wE6XXRpwF0Rq+7k5Lf
iXu+mzEg86TFj3GKoai2il3uy52iWmi2IiirUAfsF53VZsUoM/GI2WMLExSLHa35mlH9jrb6wGYB
axcPehs+nWLpIXW4S5jZmfUXjO618Y10QnJrZiYTvtwotemVrEVNd57+QCS1flESNzokUau922tf
2rBw5hBRXnEcNxD7+i5qjlD/MASpNui0JRxX3HtEtlcGn6j6fj4dtHoEFCAD3SiCTcQwZG44BdK5
tCGQGgQ4l6Zbf3rs+rBAnphlRMz1a5wkLAkLVuZx+N9p/oMUIHUxv0o7U75I3wZ6EumaMB1z3roT
6ASxRMOhiVbOE6EHxMu8CmK9qH5XM/wvq7kw1R6O8kKPshGZQop/HtPf/LdRP9CrPY7YNCUQLhhc
ZSZTXWjJ5JWtrFdh4XYkOhCXoZCqeTC2AYTaoXWhV66boEqgW7/Xuo3xI1YTDHiIiPUfrz/kO7/q
Neqc5SRoggH+rLDjBzjMaYz2WRPzVs4b5CewGfjLi13Wh9JZUBxHFFzEf2Cii6QCajiNs5X4SNPI
W+aNwKP0YzTvI4wCK7WydzaVOFBH633ywMUjyZ9vtuSXiBet9mRUIdVPvsONQrg+wuTh3TLy2b6H
I3nI6eK9i3Kk3SWh/vGklf2YpIi9ERYpdq2Wvpt1vFUQ6ViGk4RwXaQIfc9EHTUXs40JOt7N3swr
PxaH1RdRm6E3MGl88nim2xA/6u8nN2knbfbc6IaTIsF7kbpsq5loJpQY2j0gNIbEJgAIGySdsnXB
5Auv5s8mcCHrgzJ9jhQauavwGgxI3OnXNFM9vLA4Rw9boui1sZHFQWnstsqjIVQwhCKK0hn+wa4w
gheO8XWGCZ1NPDtOTc0imcDnw1lC16z8HR85apOR1sLqIohx6w+NeDUyngWTTjGrNh0C4Gdg9HFx
I4o7UqjmK5B/EiuegUiTc/8omtPtZuGGFjVnGFmgnYn213BtZ+dJBiUsyvYd0B3SQQo0Sl2xBKaM
uBybjmjqDucZCxf0ZZPUJxq5/qftePVb+Vh2yFWYFj9tSXSXHnCxtjUZ6iPAZoqygjZhKtK7Vrl3
9OeYt/FOM9dwq/mw5H4W6WcB8/DU5t6INseoj+UN0BQ/bJtYNInx+/0k86asv1TcQvVjRXi9Yk7l
ZxrJGH5CR5u/1CkCS8JLxVQxgkEUuBwt0Gz+CTCzamvJryE2oJS9CXUNAEn/hYmjITA0+LqZXy+B
o9sIYPABDCyHf3NujAAmys2EVLqZ6z1T5B45/79qG1bb+nbBWByPUpht1ballGlDyOQcs3L3XiRb
azpzirXWSiepZkktKY8tt11tZQ317reh0DH+0YoJ/8j4GerdXEVNG6SExrbkdKiGH0rzhTUzIiQn
dWD8vND30oYoC4MNfieHTQKXtYwv5Jy2o1N3EWS/7uaWhlPL5HByTX7LMdal43xJU9pr0j/k92lN
/N6xKw8Dl0lY5jh0GNBsgKXynOhFBgFQR7pkU8hcyKAXcG+k162hEcLgJr9qTINMRAsv/TBgVpNN
DqOfTfkgpGGXufWpnXtGrTYhSDJdlgTGO+Y/zYAAKkyby6uguMjQLbFLOt30N0P7ecI5LL+VP1ID
GmI60flCSdH+VlWgMXpdLQO7VOC0EmxSFOf87a6hacQdag5bDSk2XgNLOrkN1aweFgwRmgukrDUN
gg3wAwETXx820wuw7SURN8IQ94h/H/AsGsgJmSsXC3BMJrXxlk/xF5+A/nk9pQu8hgp3OlO9CpQD
igvq9T0qqO7/noyzy+YCcmRULvywHL70H3HV2RjIKNLKQ87mjOs4qQUyP1avAoyQtJXFTXBTA2Bz
eL68Gn73wgM5Cn+UK9SUTl1jGAW9EXQ8y219hcrG58Qgc+aJRBjqVXn/J+J/gfRoHcP1AGzOFTfp
ojkNE2QGnAeQlm7NtUarc0g/UwcrDUZDD/tF/Bkw3GFhQj+5GzH84MV/tDkmDxxhnP24wjDGT41N
nZH3YPfec98t/k238U94LKN7Drg0lNJQBVkQQdjxMgFgBDrTy3eq4z5usFSHykwUjuHcBAhrKELr
sNC+WtK7tICMHJaD8vcctvBm7j+NHvOmWswJqeKT167GfXvt9W8w5GBGENwbUclClGkJc4FGXew7
cVPq+wIaHDu7WWAeQvxL05HIoprQSvE/beyE+J3suM6JdR/Vg9OkmHBhGHSaWDs0jPh7+wAK8C7b
A2RtLgYXudbjcKlTc6c69Cx1xa3BzWsHygX3WhU0sgWfRYeMhgXgHwnzzQ5+zK8xkrPtLcnGViWG
K7hYCR6oWEbkuxriXhnfrmuWxLJ7C51d2IRVsHqeVHxEHpNgim89zISTMqLCYXc6koPVzt4pVxh0
4G2IAAH3ZxAz2Ge4L0Ei0b7Uh5W8HELXW4ArMsoRXHB2zR7jam6+Hbckm65UuRLu1dRwskNUETuD
+p2SJ6eFuV+Im8fNHS9a8XMpx6CPoV6zYvip1Lw8z9yUbNrFdoGPV1hy4gWzU7l9MCAYPM2ZY3JU
/shjggQEZ++PPei1e+4BDOimkxW8VLZKElQwEXvFwE/oIJ4eM+lRfx9UK6XL7jacfx8PwzPYMax1
+JT24FvKv+kd+ANRk+AY8Wp0YaYymO2Ya/+rN+IPZxo02H9jyyD6Io5RorJQhBvvrr0fYYgtQ7G4
mTEFdGjyFEsqHSl553fPeOZwaJAnDgub0/aL8KEUWaq4UzjkmEDgzIH64Xy/eQSPy8lWXAVq66/g
0oKmkGTpoM6a1E3ZY3NLlxWQ2YrH/Z5ocCTxlEK4NocA7TAYi4/mlzgjMg0YGO1o6viL23JlghpB
zV3/ExFi+2nEwJqvbIDNIeAQRIFzIwk2DE3gbE+rY7eZ0N3yN/ny45LrdmpYBsptXjDxCG+vO5lo
VX7lyvKIR2NrUsyVhVS7EAgAu3/T0p5UcHNrhQs+nsD0tWub7hYqMaHQ6y+cJ2OqCID0xSQVtiNE
W+BeJpGTNSxCe7qxkAEEigHMBVScN9+XbER8/FfUHcwYDysq94JuzZrf6IOXmmW2lNUCK3IsMYAx
3rh8s8P3yLP798LfFyu3ySJA8i7bZGUkZMWLez7pIA4K8ZTaYmqrijVb4z/sBMjw6Qi9VKyBBLvG
6eoz1AyB0MfR7rGsSW39R30nuAObJlK7Frdne4lBo1K7xXxCotgwbyU0prLdc+7D+iZ5CvUI0MNi
iYLV6/Itrjm6CPK0mQVw5Ttpf/vvK1x6xLX8LR0TKsFp35Y34valVXuI2O0bTToZZs15xIqCES30
tcP6jJNB3P1qxAvcWB8yzHjoYMg1510FauLp87YW9zhqrp67FFWB/cTiZbsamWRa5TFl2Ste3pIQ
4qC5ZZCxHTY+LB7MlnyRE7/+lQ2PAbJHBub6st72+jmpLsFACQ0pF8taLzHXW5BI2J5okjhFvoQg
sRlcjMkvyYVcABt4eqe8saBZIuO2j8G1Vaiq/80KPjXdlm3CIuZPknZuO/BNNLwwI8lhRE7Cprk4
vcFGtxt0eC5kdOooMlZm9945DJ5ktoV/4s/rTXkEj9lFRQNWBRLBVvX4gBAkednx2RJQiQobDZA5
X9qY8Uea7xERKdN5INmuOrKRKmPMbZQQbp+j6XLAz7o9mU8rFxzAgnsJpv50bxE8CrJTCL3wKsVl
72Q2QbkMbmOWqw8GlUDtU8BeZKFC7JCfLRjPQs8/9YecqExsFeHnSO+TFlRMn5kztrF+pUpgO2Z0
sl5MUskaEUonm8li5OZaufq7+pPI5j7bNoCEJDyZes65CmuiZ2yP0pNwN8qpJphs4pQF73bCnAtR
Z3G+RfVOW+gLNn38lmEn1MCf4hlTEifvvB9DwKVFf8a2XgVl5c5kq+DhEDCtvgF+MzhOQ8jxnCA1
XoviktZZEQownDhFVqmndpD1fWoalKYHI9+TJTdXbqfCzw0FCI66+RCQp39XIrJhPF+pLtII3AFf
VcFX9i9WwytiNgAkOAdjCGF41VmMxtR3egNBw6bvkATDnjCo/AqCx935DLaMHpr98xUm1PE/S/BI
6XS7sdiSJdL39nq0h3wzfzW/Gba3lJVa/aXUm5dSmauBidyQuWqUCOf6savWew4s3kUq/GVA0pN3
h2oW5iLArZ3CVaYMIjKHupKro+C+xLJlSDaHN0wOvaE8YGC+kp2i8p/QopmvwSMVih8WhabhWuVD
Kp9EO1sv07dJB5GxjekAe1xIAxY3xz+DZqKp3zi/gZ0UDrWbgBakXntJbb/aiw6/bm21YliJTgF0
t1Zc8UxujEgrA7ZKlpPF2UsNASM1pblFMIJYXUUfA1OVUofpOaFSqU2C3ZlcSTRGqE0DupEXIxh6
dCyXCBZj4smZgJPDa78MUd+rL3YgBZvBraJ83PsQI94ELmFpD7QzEHCKg4hY2GkPIPrc3qEW8nfY
Pj+T9x5XvgN0S5RstkTcmf6JEkVvTzIq5ktuKNSfhJmHT0prfU8x09VAuekm15ihWfoV8dDoScOO
JoOXnunXGxb94klKA5EzH9GL5C9ZwBx/2j+2Oe0R3HG21GFA4MV9ZiOWXfbxFw4nhGv90IsjUdPP
IA0sVvsJQh/Iu9f1TzytwIsXoht0ILZRWwQPFYGvw8pHdb2M/NEAscJlrFmt5MwNeZIj42/l3s+c
JckeDPzpn8hL7DZPuF5v7YIjwjrSVluaFQrnZgeNdfOytEuzZ2/er6G109UgGnhfiAbV+jRzTFKT
Evcm286LsSPya4YYngHsuiwEzsH6g+rgvzf5FrVEfyVuiEPMR37UKTPGlUtwJ9UExOr1P5rGPPe5
Z4g8RgbzjEiu1N9bEmaIGkKG828x4iT+wSy/nGKM2n8YnAEbO9heiB47C4fJMyAVjkfABUFBXb7J
5HZsacnvHOYcuJsEZHk7udgCE//ykE3YjT4nMRZZTN89cHf9XdLJ5nIcCFvkxzbO6mfGx45JxUXz
EAMqzNFt9FYfXNoumL2WsF1gldwuXoRw0YsQA4eYiOcFB2DhmPOkxmWnV0J2OZiJSWFReXdoD44s
OJgQsKfgRkKlboLu5lGIYJ2DcNGsDtwGpbxE614Si70JqXdwQYGxLfaGBzrgUUuILm8cFVCgUHct
szPZJnpKu9DcAR2QaIj9QBLAzKcUpSW6AxmDJRhgbCaeASaViRRz0lD2CLn/4OB9m048ovfQeJL2
k8JVfnFCrpZSn64UVW9n31cUP8Qi7yivYZbTJpPWzWC7pbspdrmG6sGSr0h8v5+7FQ1TvbQgiNEC
+kM1Cl8DhOYxpsTh/8/MlcFP15b0hw1oRG5Y7dP64aZIl6GHBk0QA0zGKVTyMcNbIpCZoBpAzFT/
PQSX4sdIrvcfEFuw4aXVa3bieplJl0gJdXJ7YtRVGMqI5lTXXEKuQwafBdNqdIXwcGZqAz4SS/lI
KQl9lX0HyJKx3LAmU/KoIpWGtqaqCKhg2EkilW+D1bff0qBxqbkDMpOrDsAAW6+x08iARfXxECHW
a28v3jtmkipXlMb08YtMDDNeAUDoZm4zqSYIe9o0mOSBlMgbDs5Kj1JoJkwim1+HclWAoeBt/8fR
ee22jmxB9IsIMIdXBYrKOdgvhGXrMOfMr5/FAS5w7swcyxLVbPbeu2oVJEzhKKwEjrW7g8Itsjnw
gyD82lUuY4RaRcAGkiXZnVi+MbR1LiIBR7QRkgovtUVSDn9QaiLc/beEWjS5WcNRGvd5T281uKPj
n7eQHcR6kz8S5J7S/CsnS8NYxBLniXFWrCdzmkFwGF26/JEP6M7ijdbx6IYBAoiMzl7p7ctKsbvx
VIAuLUA1iR994aZ3z1+gjbSwTJ4bt157HaSdHKBfPLswtupfRDZKGEmOX70OsGWjJqjemL+k2Ulg
3bo6R2FMGRipTRkwzGCXISyll7JCTJAwLfeYwjEKRlXOeh2wjgPcYlzykpn4WLdxBiSC1MFjgq4x
RPLLmyuVapOY944IvTuxuWWIvC7pryMQgH4TSitD2/bDMVgDNAONu6nyPVerrm26k+ssBfDeLYKG
32hjaGRDvEZ/Ii7NZlUzCgKQnI0EaNoCfmMmCpz85yAnKMlHxg61XNoa89CCuLd/orzTG1wwhsgk
9uGS9YMPka+g5TRoudf8n/8YjgOwBXI1c2pRjKga+UH7cck8BBNeEl345vv4ytSTy1LtouibA1XE
Le2fOemPtE89qBkgR9J/J+LB060J6YhTdUarr/deZfdTKPydkz8ii81WmUcj9tNUjjUtRBrMEdiF
TjqJya3Sl4UlgLCFLjE+paWBUEsgKCtngsFxtMZvRi9FJ7cjVJ88qs3XVwV7TgR9w7Ka6GfpKkuU
U8LNq4jfaRL/U623yBBmdK+wY+Aj0PfOP2az8i/9slZuMgGkQ8gd2PFBtbmvDk5pEkE20gPXBseU
awQ9L5+Xjy8GgVcGqeSr1j15aE4bbcmPmwJ+Y+g/8XeoeRsLaSzlVTgRDzgfQAlOkX/K0+B26aHC
TKrEqStYPfSTjfyBkDApwEpnW5fvtlrXUAjSPtlVTMFYupQ/V3WYYuPolCylZYR+n1MdccuytGga
aVaon5KHKEvJlB65vKn6Zx5dWV7uVfcJm2gscNvZbGS9H1NikYzpscbj6ybPVOhSGImDW9QAJ59J
w1z+pX/Ncw0cGBQsnif/yh8D9PYhQaQQ7Kx/NDfSb+lh/iJEjspF+pPdCncW3OTs2LWbSDpZsPpB
DjSnoVl2wcKVluJtUDEJbVS7WnBPNK88emXKZQi2CWOrUtgNLwIjSUwsTcyW326BhoDQsf6p46CK
23tvevMCgZcm3bpXypLty4OhmbP2Xx5tGKVG3ZWDWrxojs3Oo9RQof0Cy/iplwLtGHqwGCnJKwQV
pG8H4Nro3vO9lH7omI9rgRADDtCz6ExsYXnJwOlbDzfeBsSd3YZ6nesn/AMjxATA7qVt/homzUZ6
rtgsi/VgTLbkvluI7VOTzj03XCRRede7emnSb0Dsu8C12txL+BI7Ci9z9mtyLPtO46tJ3ySvyNJ0
6kfTA/25QSM1kbSdG//EXZ8OPDCa1cA+2DCwbaG3QcAOynWJ9i4iwnZSuhmUkE4E9T7ax9U2i/u1
Ktk9nQpzX4csebyxvfxjLRk1Fc+Y7tZJC/dinMI4JvT6omnnMnVKmYUoO1XpuLZWbFE9I6xOOYt3
0r+G2sUjxrVx93X5FyT3gc2+5RywZKCvLUOPTKRVaG4HhpfqI2U+qtmK6AQV2ANH/G2zE+nQBc/j
RQcjxbwXw9UsbmO4dqep5j5N1kF4iGGjbNjDymRVHwb9SLqy4J7caiV9l8vp0LyLL7RkYvKNZgxa
+kaYhe2bs03KW8in3AkOagjeeumMWDCzjQcxuIu8W7QGY60xnVvgniN2CZpRMjMoApMZ/y+SweZ8
300RzRsfelLkJwRefix9oeZ77Tv9F1kgY23lkRi/fI/i+jdHYMqxFOIMtaqULDW2SWnvWfiAm9dY
vQsAf+rvUL0oxXj4xTK1GlV7seu0P9l48wxLNgPD3rA4yNqF3LVqBRBznh9KMjflhfQzmqdCn1pQ
P5H+l7m/U6eJIyXB17seuyQmJ6wuK8pCSj7z0tKrGciUO9FDMxlt9Bwz+YVBeaQBpuxFTqO+88M2
zUhE2ICfSpfRX2SjvFJ2LvceW1NUL1vFxlqtZD9jv0bAJRgvjHDQdsxt7qKQwbCU/vOLf331ph3E
UGTknh9AuXPStKInPI05eERjX0aOT6YPSn+6kKRuG8WFZl7khecw/7NIiklQXvXXxjYa0j2CH9+9
ssHQMArJ9OXJ74n43x4yD2HP/ynpjcOSacfvCo9p/aZq5YyWCx9UZWF3MeF1dKveONWUgQF7JDMM
1/rGvE/tPZ2WMN5OnTcBq8OsAKBFusSI4mujjSsqVuVGq6D3AEBch/bEKdjUjh7nk/qmah/DpLNX
Ixu2qL2Ba8Vnl5aIgrgpACaRkAwhOEW/y8ZpIKsAtmMeD+6rOQQkOxb0ELBYEgJjHqAQpcauqk5J
sSKrj9EnRw3ZxpWrHcQO7VUJ0jNzGBjE5k7OqdQYo/0pNQXmGlDzQHQzYCF93ilH85wfcubQEdRu
cso4kjKHQ5azUpYtCmXzK2+O8TdSTIRItXBwtypzn3CbEKsbMINFiBJslbUsH4GzdOU8f21Dyj6S
q5Ez7ILwbFCbTUE/24FZd/Wmpio8usxLJdupT923A/lGLS5XW2uBmLhYI9xt6lOLcFJgi//uqnfa
b1qCaPxtuZiGQMWZ7lpmo1Amp0GNyLWEaAeybVk5YDJEx3RJhyA6El03Eukx3cFKmPVATYeVhmUL
f4bZHMrkone/cnNAVzvsEVv30E/ZWjleIRewjcUfZTDb8mQW8zcCHEAkFhWjW5qLawX8OKRmdovf
BIj15MApJkm16q51xLih3UnLeEXfT0Qzv5Bz7CSQiuZNjs6dTLe9ywRzWI01mZtT7Og0JqVHFKyY
49Z2Z36RjYw+7kBLjIwiOjt8PcVbVTjorhTcVZz9V5ICAdHxg3tpt4TyYQf0BM7Ff9aCJ4EG5Noi
RxU5LczRmY8UZp68WTziSvKWlcv0DtIbz1MIFHwPK6bGFSbGkW/h0BLsASgMMfC8jmzzwH2AUwKf
+tZjNLfwbL7xcEOQadO/4SqnwjGb7TUyOm9FAY+ft9a3jn6BL61IO4IHVcQ2W2ON8jvhY2qMzHCq
aLy16NdPj9uoeismTf6LBcFEPAsJohcWUbiLFaJnT/KG6wTIxOnQV8Hsh6d2drOPf+MoXE264hQY
UR7ZWvjdVx3DvQUNM/JZmL1o7U1gGeRnkIrzKNromt38ICeRzzTTRIfEOgLLGOg8yfgR44Vybf65
7jLnOMFtQPuLHuKInMV1enPVlo6+r5h+SitYykOy9LCZ6X2xxAO0wrZINBo/1V6wJ+PVRsNDohQp
CujjUySwz2ZDFJs4rpPKDrqfIXwiWfLVR0jm7T/BOpKuUuDX7bLJZiNSTe3r4RCLtNjG42Q5tluE
YvXmoeB36xnU5ntBfnTV7pucnX11YS/oEk7V0NSxwI7rIX9McYEd8VrdT2v75O5RdpTFGT2g61Qp
fF26h4xXEMn785Hfo2psmvOBgyi4scEmnuoQGnfE/0y+Mm6hk7m3QJjl4zXiNLAEvvYthDuiVPSQ
aem2idffRfejEqYpoyn1ufvxdWebKtmGFpKUPWuwyw+y9KVz3uRSU30w5rMO3AAl27k9LsYJdzhl
j0BSG0gEGQ/Vj/VqlR38R/LUOO76IPoh5/X6xxpPkOEhyacr4a+l1n7mzTDXrlpGh2gJktFkEE83
Obi/WpvbOizI+0FNvxCxWFAqooIPEM6p+D9p+62Ea/TjPfRu8dr7RCuQ2XYUVyHEXLqVJ0hVXPEs
2wIBL+bmhtSIgaA8UgvLdmt8OQYdY8nOMoQZHjD5fY4fmXuRmzrMvjKHyrraBvKm23QDN+a2ho8T
bdjjnQkvM+1Z45e1hjDiAYjGfwxIIvWcsxqcE9q2DWYh7uWlxhL/JalWZwFSeanvMLbp768wkjTD
Qr0IO1gpkOGkKUctWaMd42lA7op6UC/VQF2wNTHzLAfPJqQDsgnLF+woQXt9DaWTygR4Eml7nmLO
dNoNXnhTbmW1MeH//kSut2jlA+qwblOoL5lm/m/WMqm2cJ68zKXinx6DtY1QQ+n5VZLITXwW6jd7
zdject2phZVV70dCckPLWKvdrsNSsi6giLm2wVg9TC58Vfg4AdMaN0KwiBiEzuLSMVEuJOV2EArS
h4XtPfkbUHwmFf1+Dp4j4UHqq6H3JIkoffj1cbfRFrn8FNxPhV8OQ0YsrGAdDD4nVpqQtiov1UO7
U2r6DDye6WZZHCwWRCsjBGM5syQbMrqQLS1L5M+JM3K668xn1i2KktQJpvcUdwwyk7++4cD8tNzv
gmeSpDvpGq05BHh2YfnG//JX6F7wXcbKU/OBqR60AtRWdRxGHu8LSuhB0HD1XGlME0KLFsc4IzDe
yjDP2/l4jGiIMrA79aeCeEzaNUxecCwPS6mYSJBSfhaatRxiuDrWCZ5yyxGnwmOuYzRihUab4OAO
DOsekr7zLl550Nr/twOfTaQ/qiIZloC3kZ7uGsfSd2QyyRwF50wApFM00akWsGS8Y+aRNE4ea/IU
ISGgkkQ3Hq+8H3TQKBa5UyJcLQ7KBV+g0J4JPAKhs9rmXB7Wk5BwLuwMpSG1aFvWGwvhffwPmD7B
fhEyzQ5NiqWsZOHkF0TMUpAWHGuaVVbaMSUrK3rBkwYprU8QRDOPaE2OTnkbyEaKnI4ntV0JO/av
OvyO0He69M6hgKFfjcmL4bsP7jlnCcyu/o6TwijY/ml6BkGX75c8cLXFMMCKuc3D4dBsTXJx0h35
R0DCUEwIu7DjVleaGxEdeE4r4BDqybrqiQOnFAmmVB0J8JTKI3gxN1lLBqD8mUxAwdpQZtmw7Ns1
NwUhXv0XVO16UdAg5NnKBazy3xyyhPZb6aQuOdmEedyo1LUygwVaUO5OVQkR5WgB2zhiQqbHBCVE
r5TDmpX8ZDmJy3Mh/Kc6ybvQmD8ujZdCMnU8C/61WBoMGlm4osih/9L+MdOkwHsXzxII77f+zfl5
GzZHv2ek8ait/fjbWzzb1iUY4hy3ue6EyqEIniVGNgXmHTaqWiQsmi1Qwv3T3prN6N9dbVM5zIv9
u+VevJzmp111fw0352ghxCjtTkABArjD41kcvQm4w9xMU2qgpTzmbEx4dVXVsf4a7wvQUy+/4mgh
opyvLo2+SP4V+lI/CEz0yjUUM8KmcF9KCidrBHkbTJ9op7nbeK1Z+hu0PxrFCamjnE7E1u7ooZ01
Wm8cjIIfZJI1jjg0nkQvNN4yoUk1MLVLbwTUSXhkg7k+kqenzvCVJcQRw5++dTT97SjY1+ZaFFeQ
GrN029fa7CW4WMmsfk2uZ0eXcOrVPltYNJDVzZWVnzUU6NIvWfRV/XbNQysehvST6OYsYYpFYaZC
agHb6FE7bX12cNMBRdBWTm1txhgRYnwtlFs7BUswx8qwKB2HcN03G8Fc9cOWVNnCBW2AEmnC+io8
prVZ1xrziuQKjzC66fyYffrgzr1r+TsoDsgd/4z6RZSzmWxVVoFCYbJiGx7ijWXtezbOfFKPV283
cYzhIBXryf6P3JolxDNe5HlMog5REMR5RPnKAwBlvZXuZZXnsOdGZ5PI/wxyZfNfX2A2KrD/HaaH
5Yv7ptbfxJcIVMbhKbeccUcCE1ehIQ1Fe0d0PwfpbDCj1PmjfQrSbPjniow992VwIvZxKNEJJ46X
LbzLIKGFJnYg1unkSySCLH0EMb32r1JeOnSFhLxs84bKXLCejNrhBiXEah+E8a1QBC9giuU6PYBz
o56kfKmEt/ZtuIR5/bUCx/1V2DjtTcMgLk3iQZMRy5fX/2Q9M+BdbIBFL9p536w4p4yHHMkJhb8J
bthgOA9/syY2mvvHnYZN2dGa0qx1m2dtOwKdpvtobscBqlXqoF3OTpwiZPpiCqQjvkYOZTLxvP1y
ZKCZ0RazJEI35/0pMxZQvuXa9gBBIWwbve8icCTm7RFPftJVjY+yKwmHwGAJz6mBQwcXWghzh4Wh
/O59815z/FRg2GpYgkuYXMWDaEbQ4nLUHdDKLX0MQr51UeN/Lo1s0qOIch/02pbUlqymt6nT9WIe
5TJRmLNlocTeBIW+GK8WUe8W2gmBnt70nouEopgDT7illy3gA+Up/WSimnP4OaLSEKDzQRk1iHSr
qFqd4c08TcX3x2YxvNWzH+1klLtueB13PgkIhxiciHIX1KNPQYiHyfZ44qfFXqWfLoqbJuKP8Y1J
teSUT/J8C6sS7vA2xx6Hd766RMoqj44V6AXj3kIlXMWmo1g/Ss9IGwcs2rRgxVggqmjjz4Vs0yB9
bGWoxKBz09WwzIZ8URW0Jj3UIjWHauUWY+ky6Vw02R8PpIy3INDR0SOaOxccqSY9w7RchHAC5L+p
Cv4dMcKScz0tKGgt8i7IHh02pBiw9Qj/Iy1WQ7czOva8ZBb5yL+HRdW0a9JOiAzsj4HG9i+8ElxX
esATYEYIGKOu6lgjfkulu0AWXuMY7i/dXs6Rhs2/IOe8F8StZMI+TuET+sBbzWgbmArwl/7QhIwg
u9+eqMUE5W00wtPSAcppuOoU8UAg6oGFzLm5dZKKiyuA343LY5/rh5a/ZwEEiVOdMCcDpXkokgdB
30FOQHi4fIbWWOoluU+DclfrBDg6hUgW22NmPE2UU2pLG0kqmWfRjPfHu9TIz1TEDwpJZTR2JpsV
ExEaD8VSd7da+2Uq616AIi8Xl9Cvn3H5neXBd5jtpmd6T8nlTyh4E3krjjJLMMjKI5Svy0qssX8D
36Rrur+lhCC1VbKbqwI/FzmxeegoEBJbEOM1FP1xpJ57iuyEWHM9VS6qG6IeVGtk9Kb0JTTRRQt+
R8AuifUVZOOi4e8laCZys382+KW5zRV2vQYLkwEfJmpOcpQtCvUoG/6ZdHBpOnsMKBXMr75xCeIx
j22F84nRaG5YfI4PsSbLaqg33rAbuj8/Zp8UzVtglv8E9KNWWD+DuD+IGO0AIET9uBVdF8uGfneE
Wt36Vk8/PMf1+ZFS85yJ71iOCXHE1JIIu4zUYgtSyjAUn4Z3TfujU5F1u0uMxWKsMUZB2kn6qKsw
G0iyk0mV3ZjirhiTm3eNZfVIhmdPo0nfZIG2SF1zLWHgYu1iVeH7ImUBRRAnFUFuGYG7m6j/w2OL
JF0WAN+H1SlKk9N0ZXS1uIikqYpsHk37z/VpUo2Rn/MO2ErZMYZf0kY+aUvz2/WWCk4Qs3j6cXJ1
w5saMf+mSKVwH9JyWXjs5sRGCco1mWBeA6NiMtzdf1C5cgGXMQ0DEUUflz+uj1oFM6fMfhJXnpfm
UpOyCz52EYVbE1sYo0Br8PKFUmLIZg8vGbBLNMHVYueFR461hqCtHbykRhsvtJxwC6ayvaucDJ8a
+zlo6OwoeT3gbTjQaTBStJFa5zmgB5SMpyeBp7yZRvnJakaqvN+R6tOgtZZH7UbuEGv3fzXJgEH/
17wHxNR8nAr3oQZu/6/SDHoVRHymZLTwdtmocmGKiQWPQ/muOCMVqAryXhVp14oky+LAAIYjDkyU
vBIg5FxHeNtz7hqmT0ijsNpG9Ls9vPoi/RHvOliE/JDSBLCczz127ty95Px93cVGRocv9ZCDQjCR
pEcaLdP+HOc/lt7uAEexAme8gIj47SXz86XMsaH9NxFxqZCLATKOea4CfEbM64FBe7QEXpwKB7P5
/2WjcTFw/8OepBnxNbAS4O6m2Q//TsCw4bLkCigEvEIoDkvZ/5qCc0s+v1swTQTTqzXQGyyb/+Ln
SCqxjPACU8ov8ZdISMfmGMrYt49FCHdQfJsm02wPVhqMWv3b/xZZfy0fT0ovfAIfpoelXMX2n94c
pm+6Y0yahnQPq28DbSzhZh6BGop60CyRiBFtee65j2sRdrmAxLeZNJFnPU9OQ/sPXq7v4VATB0JK
ECYx8S8ofeUUJ0tFCg1uUr7ziIHRtCQE9dB35ipHLOrFS2FRy3YccjBQHBG/0PRpQ++a0ZwXEPqi
WTbPrGSVFykjxDx4U0ixJudpUfOVc31biCkqTBfVYoefFn2Z9fOqf3gVwLHF3VXuxfgbDb+y8hNn
wLMWHq3nWvAXE8mEq52CWA3Luzf8xRENrynnuObjVvJSs1AGhNueN8rKrHXWRH9rEKyGyVsfG7vM
d+Un/2RNirL4hgUkh0tiUveMPb1xbzN64YZOKtAD3p8rpZxvSDXkM/NRkVRF+SKVKbkEefpluYU7
aXgzFItJ6ZG1oxrd8KjnWcRPf1RkLgr/FyQ364clk3ZT/xhGu51/dA3TJXUsv0Vgn7XCFT87pPBh
zGBRcpVKWjMYGj1iUGlHehsdcF/YX0xuPnfCX0TDSgrzxchu0Ee/DRUoECutg3j1wZqfyXSF+5mB
YLuqcPfC0lY6kTptHidvz2Byn6OXw5OCGScWCvi/ouNm+cocfvH2l9Ej8gSEqtlpav8bfAW5/6nR
9WnZBUZIxQIGgfMQ4RiKtKr7GIiCxg18B8MRUQf1PlHSLBspJ1Ru7HeQaKZZIl5yo2Oi9eS3dtvg
fzL1oK6V8OHyqRs+VmSQyRDPTVYiuBsJBza0bkKZI8pGRg5biatS9rcyOmk0fd+PHIiWiJcSMUdL
jPes7ZxUfGUMACgFUn5KibSlW/C0YWDmQkH2SY+9it2n1k9aXi2zCmoTd6OKfe0blEpHoGYcbbcS
r1uVdGC6Zctjxbvm37p5nvYIqyEzpFHZ9KyFE5HeGm0FIip8bx36mwohghnYrGQXAoZC747FC8hN
7Tqi6ZhXNiWYeSYlAKraCFMW6Wy99oxSfcv1TJO30QPK0546V4pmvMHvifBVPkCJQ31IsrUExJxm
e2TSD+Pl+pkcFuexZyqrLYCOixmJjysChBEgheGfO/zq7pfHe6l8GM8MH07xZwRVeFU6ByrHtO3R
CSV7CVmR1gFpk2mCr6FEpIG3iavvgpXic5/nfLRkX5IcBvywbNlUMT+3jJdCfO7MPDq6stYyD9WT
Xm+pK+bkd/fFqsBGyLenVtcaDJeg7CX/Y8C+ixEOeMSVpq+62yvdFwyvmojVpmZ2xp8yV02cLEFp
BqT5rjajg81386DLNIF8R8AlOW6XTrf1nlTxarybhr+q+AnFJL14oh8N/UfiqlC3K/5nIEm5Pfnl
farptgazVdBDHKB8XGroHtM9WWBiYGssTQFdeFjjr54bQYSuc6mjCy3v4lPxrbWkHTQANVyMsPiR
hk0qofNekmUFXDfbPnilnsGhRSsCEzaPu+25oilfgiudGGQR9phzzlKpwFRktBNcvtkopMNYY1lC
VZMGOPrLZlWhRAkLLNGQBEiBh5sTpDOl+oYwnA3QWyDn39USHbD6E+FL6AkBbCgTC3TvfH/wpueD
Um+EoCTgBUVQ/3F5L6H+LBAcmbQR0C96+hrW13AOsleg3gP3q+wdIbuwvZtwTWS70vHBBbZplgsD
lYTAahALOnhb+tvcVPCxDF5+CL5G9uO6+lbYgcQpoz3qPx20iDylGdB5FJaII6fvivGfTJ91WGTG
1B9CXozQ/G+UXnU6XkucyxmdcZUPHmCt7BCYDjuC3tN9Rfo7vAIyrbNAXbqZ05WIk1Jp1ibGXEZv
lhGjMbIbA3TkPt2XHw8Oj4WkA1h76TtgeaKDWOA2JhaZKoVqokJLSUgeEtwR0zbXvhNumLAGb2dm
xBu4IFpZHJgOMpbNZGWS3gRUzhOdx2rwiQg6kXsk1T6eoNB2Kd250ZCuisJX6W+gUEvNMdFQfQFd
Gh4iF7InTinlcnFOW4ncUHBVOjBWFgoFhmpzRvfde6Lmcp1iRrkSR6isGe8i2QY5AIlo4jTTYfIU
0hfBoHTcfUjO2S4QQJcfsD2Ym/iS0kQ6ooDvkcOG7bAoZbgsNFmlhELUgUhhlCuQjvOYbUG6qBhx
dNJ3SjA1DBu1+rv98CQGXaijUGTb7L+wXbU8CTsahgmMokA09hG6zDKyLc9DUM9pCs0fHZo4BDC+
1d+CwRzfZr1XnrKVMUYEqTXrmCbXkXoyeO6C6q+eUAuRk4vbjikaI9BRIymuPspFufQY79d5f2wZ
mXgaIl2JmViB1emgcFeCq4ksANw4UjLkIEIxoqUYzq47ktfeMkNg6G22qPwpJzcNzjIjUWmd55s+
xQaFwCQfaKrBFqiZIjrJ1eRPg+uT688ONCGNEWVgPskKDxL6VtyjCXRuHnk6+oBerX4FCyxLKeFL
gXJKpwIFPN9WUD9La5dkL3jieqmjeAy3I18BnZBllBgLo7ybLOvOGNalKNqemDk44rT4IQwbWEs6
kY2TBzGNHxXellBwNwFJURpvqvXXAWGQ/T0g5iTnu2ZbS2xjuIWMzvHFqNHepBNZK3C0uCgKH1OA
OzGxo3ULBgsc50kx6k5skmCCRhe5wznPCvYabfHpWw0YOyqEj/HaQq87CpUSgk88caO2sMpqKfhM
2PMLbrCg4SNoxGKYs77YIWLHkzh+wuUYQ4Lk0Eha84PqFNV0OFPrp1tQAZCRHuHi7Bnc5PIrEnf9
PTS6mRsdTa43Nkkk/xPdtAcGLa7DpQCFRuGRMvr/guiLBxDM+D8hv5Thpxm7LcufqzYA/TMJGv+W
8dEzjKzoH6OZseKHRAIfSofBQ/udng3od1wP7SrQ1OpOIcODWuwWVXKDcMS14NU8flRW7/hIBVij
JYBGUbi5bLDtfhBuSoNMKD5ZwJDI3u0OhbnhOiDLb+WXb56AlvNNBP4uGBndCxzgaHSHyW/GwlD6
pejhTi5/sEDI0Vfnoz/GJWwyRkM9mybITuEJ6OO/THz0KX2+chMrr7j9lq1vD8aMeRryl9ePmENO
Oq+PmTgDVwAiyPefRnAtUBDGA6qVhIYtcyVCa0CBNJiPNe3W1edwvCfiNfRviYUC2nuE2dPTnQqz
Yv1n5i9jsgsTaBUxg5UEOgfih5wPHV52/deIHw3prSu8VfUt0nGi/1GXq874uLlJFXXXgpfUceJ9
FuafqT3M4tjR2C6rv7r6E9uXbPwF8CTHe95dVPj27Y6eM5I1WTYWInSuNEP6Mdw981LU55xhuLwA
iI1oJcfzUp0pAWeFQMbiEadeMSUh3vrhXlEVjo8qvORCzjn9J6n2iDKV+hcNYuFCATsZHT2Ym+Td
ZOMid90sNvEh9++MNAxZY0qsvvVqdUfhbaA9KshSs/AnFLhaGiIhYPeyv+SXzl9J2b8k84+e9rAM
c3bKabzXDeIjD9fYktPlUpYxZcwyuL8drbr8KPh7OUIjUdys/DQJrvrJQVbymVN/xegTOZMc3QuE
kHCbujuHdRc5myXxVezCyUePRYtOTa3Zekem91dAl7oO1zXSx0EGMlJy0uIJymN8uObkKw7uvagd
n1lhua+KbKO6IJF0kegINgfTQajKIAOxlURv+IBl8RmDVakvtbxRlQ//3Hqk3KAGbDhStP9q2BNl
R25mvdEIYupqzKHZX4LBZdxU3bMLv0M67FL1zvO/Uo9s1xdXTa6RmHbhtQpSOcdna2w7D9vi06DT
LuLgR4uE4AopOqZB91gCT6S/KNEbjFgKEd3BHC1UiC1AqS4qs7pMWur4SfL8EUtf4zRgQdabSGxE
4RXlcBJ+e2vQf10xp1fsCXZZ7ag1/IRpewmzE2y8u8mlG4Jimlyzur5knsva/ieTRzNykc6l9soM
RxFRrbAVSWcsY5B743+iBrhI28ryI+O2LBPE9cueJq28QcaHmTNkn0BqmhBWGMoraojBcIKWBu0W
qfUA+9A0fxo4lApdU7HEvmMCHb8rFqYXZruF8g+VKOe6OW6Kgh9gcsiXhGTTLNeGRsPJmzIynhSJ
cfkrjd++e4g7hacgVVZ+wp/vBYzGVZ5VZDjqs91XH8g8TiHcgR8JeX9J9TKZL5qeiFWRI0NvV8a7
KTsyZ++hHx1HknH9aBNCkxECBKYZ88WdlW0zy2m4tXjXlKPctNfSXcqmt7WGdUAnyrhlc2AhaU+H
mUgxGQGyQvT7j0TZIhI6yBA970nWmpMMS7tzq8aoTI1fEwZri+jz2F4QQuKRQF1fpwvifdD2sP24
oK7c2cb1SQEi4YIl8bAa+jhL/SW/xn+o68RXCDplWGJ0ha6JB5KQFCg6Ip6I2YAiDoe5uJDQv3F0
Ta+GsGwr24c1/pgnvziNSm0BzzFyvyK7eXN8MxiGtTYNCWr5oljiYq/7OchBO597izntHF1bCdGj
qZ+afupoNHT7Ib5xhOeUS5U5UPOP+V2l2JDojo0Li8adCpqjwNmX9+cI0hoE6YnhJ0cNow7qWvom
TpU5dUjqKKfZdqkJjmERaCD0BKvgVZorSJM5v1ETFSvkK8iWaNAM0VmgpZ2tBXo6sf+3CNEj83SK
XHTO97T9MgCaI3/yv6BiaBTjlYo3PXOqd49PSNT2vDsDGxJs583UvKLwIpp+oClD08WjrRrQ/5NZ
aBF2lEbYVvT9+/wu+X8dh1SCe9TwKNJXcOICyWOIfu7mpuuS+olTJvWU2fU78odnIU9nQOUaJ8ph
A6BQgdTGmbfuziES7QxcSbhF8hF2XzJto+5pdp+BaRAOZPCMGM0ptA38VxPUD9XxT5OtudoYvwGl
QefYK9RieiUtxuoHW17BzMxXqIzitRbsLag9I493IP3liq+y8UirsWlUziXiUDJxJqlfPVqj8jz4
b63gYRLtDlppFzfAkgZH5lJsJtAEvyKDj+TdEgMObWpjSpEwBim2zCEtc23JonjGfzIGGzd9YYHH
atlNWAaTQTPXY7hZwYcGLbMHWDUA0Nwd7HG026HkENM4BUnKbx9ZHHWPw3Rac3/9ejH+qQgmmz61
M9QU2DY5JTEPYI7QmBgqhDVnuabCqnhFtNin88qwlStkcsQD7GiY5WyPzNRVeBs26iqslts6+O7k
tYfUsbFZdC7TP2pxkv5wVhIRTWdBC1fWjXLBCgYb5D1d9G49dRLRYIbRsqQhpeLf0C9jeDLp4KVY
bUUXZCzLOe9Fu0J/83THS9aeplN8TL/OP6dTGRJbA1mQh8LbCSxdfcSeGoEXCRZ6Qo+pv7XmUvyP
ozNbbtXaougXUUXfvFogQKiXLFl+odwdWgGih6/PIFW5uanEx0Kw2XutuWYD7bHPSf1L10YGG+LA
qA4n2GlD5g9l8jLaoewdx5W6OFFQ9hLegLnOwhvdCKNf5fsnZbJJyP1SGjdaR5S9bVYFRJudigku
HuBiTY2vLX6LXY0ofSVpOheAlQUdlcDOXNFRzoHcnEKII0yJMHQNdT9FbPEijXF8l9mKsU/JLfZh
uP6EoGAtTkP4z4IVCVQEYAgTqAOB+UaKDvW8FRyxPvWw8zgYjA+8K9nTmTEm0EReZMsi23ez8JAr
j2Eiwg+xMgcpmeEQNrjPMTG54VEpKOfqtzfLWDfvyFrvCV5vAlYs9pzt1OYRjuyKGPWaax3XSsbB
6ARK1DNbzOcaFgTewquMUqREgIh+E2p+HoTtahvfIAuc24RZyKkD0ks9td1QRcRfL/Xn2e1e5q2B
WHTHDzBci3TmH7zMhQd43OM23itemO3pDlM9oVGCtbSvv7X40ex87g4EQ1ybCxDXNywRs2plDUcT
FH5fBbPs6TDJRpcviAqo6z35F4cVtgl8kmHEOQgmGR9ptg/sHdGksL+s8BjGX/7xqi/CRkQDHXCb
gaIIRrqI+hXvk4KpLKWD9kUah8ukmT0B/p87dj79qfRe7+vCpQSiBEYdCbC/XeQvIpH2qZcnd1yU
J/wrTARz6PJIbosuHcOgxJd8CMX02e/g3JK6GRAIlgdsS9mSNhDo4/4sgZeKNj5GpuXiMaCCt8rr
wTqFGok8gD+Cx0hfxceEiL3OOMwR/ihTEC5JujbHUBQdR31ZTDC3FZzKF9INLKXubbuP9J/YXHU/
Ooj9weyXEJp0YRdjKwJjX5t9SkrSe2ivYNMd+clNgzsgrxG6RiRAHtsv9rb6mTEeuwj7OHakWvzL
mRF/ctARNYIfbbUBYU6nDebHQKNj5MOL5IDnRQZCvpS6jx8efrpju1gxi1c83HVoLxu4g6yktW6c
qHYQRGs5FP8AVbcJFjAhIrwy0HFj4QyLCI4oLK8m3xXKXZVAY+xGPeSI0/PTCCaoj/AJOAQA0Tub
BIOy8qwj/LaUsE4PqJFOOwO9advPCEsT4TZV/nAdthWJV5cJ+RZznTCIEa/ZsoRDpgMoO6t4y76Z
30yK7GeK4SwZX3iggeoeZYxpsHgB22aAQOdarRvtAB9bc8fq3KMkwEEdW8YjX26Cy+iCpT8PtI8U
ohNj8E1LKJ1d30C46lVyk0GTduQVCD7ySg5vNmm6I+L50oWSXZykr0I+SavyWGwkpuXPFYM5FIIr
6VB8FAP3jlwmrgUjgD3egcyAvnDthF+BDf1Le1cgLAQwliEM6TMutG/Y3DJ/AfvQ5TMyCAmaHXx5
+q4anjbj8g0uqqA+qcH7HlBCYdBCFYPbIg/GOho+7Djpt0cfj4bgtU4ItkzcCaeF9GAIHlSb8OX2
f2BXdcVI6TMmHAtuy0ybfIFHtQd+Wcojr2n3807v3YgDubUVeW+KaI0IUXae+WkI0tj7HSxQRVYq
fXu3f1YbU3MbRFLZiNHeW3Z4gY00w/HFPt6ypYEDZ+Tx4LYKT1QRRjJZDyR35MMhxwxRwOYROg1b
e2E6URt0zAoO/S4JT8PvhNv6V8XEb73t/8GTYXNFVp579edJ8LkgSzgJ2HX05DYvmXzMbDp8t21t
pQZWyJgPnjjVN67LAxEMhHrBiMNXfNV997sZRS9JO5ov/eIHDssJb8LB1uHDu7iW4wEOwWIN06hw
FcAG4iI3JqMCC8IgUhqwR1t3FNRMdJce45nQoRRdqtbg1HnCY94RldAQARvjoDUT4L5g/IvzUztv
8JmgxMuDctsgwsL2NLPx1r0yJF9Db2KMsxof2ZfG8V75C6GQ2m+H3zaZNfpn7TdwIF3x3ASjiohj
fDpfqM+UjNlbEwSIPdfGb0EYEiJa+BgWTmmuSmb0TE6AccSTfO49S7ujJl/ipuBR7GDdQYcqHZwN
NL9HON87bCr1izIQhgzvFu4D8g8T4LeJF3oVf5kfOUkbSzoBiS7MdLBFoTbA2Z60WSgz9ruewqV/
BTKOZB2hTSAn5sQtY76suJGNt3t94hbzM5y1I47p2QZP/EVHgxz9OHwvFqO4svJLMgz+vV9twRJx
J6DvekfcMrJiCof0O4drGv/1TztaYQgTYTau4kACfJQFC7Ywk39Ooq89rZkIY6vQv0tMdfAzhntN
PQoMbEl44POCzy8s4t487A3hBGQpa3LTxpcFDsfKCKehYgCHi8HBycVSP1qkjobfAMMjYUIZkp/I
KMRzHBRIBEGw/uGAZ2WeBmF2MTJlrXf7ASOMZvo2ut37nH8vNzZJHwC1mWs98neoq5x46XF6XcgB
1o5kPoiIatiWX+8WqZxGgv38GuXOYu4ip1tJX8SI1l+yHg8dLgxrSCyd9CWreEc+SKLlqBBXdBhi
CEa9EvVNS75n/In65SWfcZDnwItRB2/VrSZ62VLmWHuJqd9KRe/OePttwH1OXMN+3A8WlqCGT+Gr
YZJ0NhHc4JWzhtIJZmU9qh1d4zekiUlBnBMfISzidhM6eevDzYExhQ+pnvhavVGkyxj/DJVDAkEj
Uhmt408YM/Jz154ofcygTpHT35m7diFRAQhgcSjR/rXV3zStMcwrE5jtXhvaLyK2A2t+T8glWKLU
3qfvhIioJ+8CetP6VPP+7Hq79IQeEi3JDanzMuAH4EB0lD9w1GX4wV6KYpWFbxzJK2B+KJJrzrlS
bWkDYJkIus3OCfWFYR7EwH/jB5EOnGN7fE0uSF3fah+CjwT2QDfilSLRpIEm/2Ylmis2jPx5nibw
VZsIZtpEWOlldoq64xMbQerQSQh4OAxACo7DsNpwvpFm1SoXNtPs+dFOrhJtCJ9iFDeb3QfT6I4g
TOD5BjN32h3MtCRs2ZqaYxaMlQnSNGLi5aKaWhgGIyW5gHkRSUbLKLDlfGDOV2Q/pfEZId9Knic6
yhczJjYkNX3E3FDSg9nG0U6Ri0JeRbROLupdmjesTT9jS2XDpCcTPyTxI0kYuuNnYyBPJCqnnrGR
0O557FHG02PCX5cSBuMwIsIeLS02tvdIOSzNJs+o4VVQ/eiyzIdriLJkM9W0mtykKr1JaZBGfyG/
AQCuQ4RB2Ski9dPqzx4iD9ZsSzMCDwrBV8ysLyfDhTSHnHjW+pIzHowJ+Bl/iQsS7JpRqOolAs74
KH7o0WA0DHhGqn5LLAZpB4Ivqfwhdi/iiSP1S0Iv9zQ+n8wHBuwZ6PzV+j4SWiXTIiWSjkbhTRAP
2DPTyUF4Z9iddftyyb9BOJ3uO/mdfYt8CgLC/Bdc9i5Yxvxl/zdJ7y/+6UloakuPjNMlTHW7T39q
TsWRs1DwmTlL4eiJ1lWpQKXpA7W91H7y5lItZeQzjcnfhO/rgs138EcsR4aX9lO2rnnBG0c/Nxft
gUP0xvSSK3NJyJZE66JWcyQ6UQzkGSCsih/Y8wrQkrauf1hpisOTBXzpMWGgUGJ04cq4hnUYhmCZ
r8P6YIVQ/MQ0QF8EAcUIqymr8Xn9Yp2rW4Bjni+eUWgUhpPgWZeSWGt4Havpa/5A+REj3WSIQJpU
uzYO1EW38XhBH8/y9cePLD6IG/zAEfFxGKr7kKCjah06UA31kIgBSAN+42nheWEAsamBvKfHgum7
CoQAztRQbTkdL/QDWzH/9cvp2e+f7fISKfFtBlHpHcbzvQ6JDx7zZmlcA6s4j+YWASqTcd7L5VwS
cOizHn1Ea0SFujInW1pC4pEIp//TeVi4HVHGDAXZTM6QUj/5fGph09hYx8kNTzi+D85wtg5a+xC8
2PTmi3SEmEfgA0qtdPNu3XrU4psU3UTApqRWNXdkHwekNISO5e7LB0teM1zm88wMq+W8xEnV16+q
aleOjj/A4OcL761OXNj3+Iy4t/RdgTIoEoD4ytaoqg/s2pDZzbtxbQ6pQEqnASXmf2UdnljUDxxe
ukPWBhHZ++iuqqSRezC/+k/6YJznhPLNjkoPGlXTXJjOrLADfMcGa7iQC9g7RnN4fY/V54vAbcUD
LTCIbxndXg50bEXVL4sGkkWLbtVFO1LeKcr3Ic7z7KEr8R/O7kwTLHaWK9+ROYpd+EYQY2bkNDft
Tbksu9YSwgCu97pbFFVAbgt9iHiYYf5hKggPqTmQScJgRnIkFkRYObFmj/PHq8LO/a17QXq32dtw
816hPzp2Po0OJFunZO5p425UlHAKV7SRqH3p4QHa+TMR6ZTuqvLyu3nM9uVZAi46I3/2lD/9g2L5
LO/jd7yunfg93+I0+Y4AyziCZOEQ2eN2gNuz5M7usVqC4mw8dH9m5L4o1u5JssGdfjDc/IZOYQfg
87xXNKbY6fZf7ZnOmaPC1axtkd0ZbVibNKByKgynt5Mzk9G0eks8Lsm4diBYR3i5hT/bzw3ahWqj
FivA0iPaO9To+ccN+LD+kLGDestYBNFBfvoxex60johyuxxQar5NuFuyz4FqYX7uNZhXHkro1yV1
QkDoEkb1E/Wf21yxEWama2y8pexSxhXJD+FFmd/Uh0A/tDLeMX2CdJ3a427x18X7B8cWxhHyGACO
ho74yXs/N94gPwo//FPAK3pfSFwwOhyWViHv4IqQ0pjoOQgW2lG5Ri3lSLZovsXPEh/Rbo392m76
03BBdMD7yI+ePfpqOwqa3R/4PzTeFvP3q4x18QHAsVsFCMwok0t1B7F3BJx75B8oibBHxP4LIcZO
YxL/QPtLldF5dIDEiEE6WxilSX4l64imkRYwIfl1TG8W1ItyPYA9PU03DSDQGGv5M8eN7a2mQtiO
r50OTs9OnKWQe2yxPEpYmekBYx6Viv9tIJkUCV206ftjtNi8M4rYDvucyoZQNIAQNv5fkcgwevSL
KnlTYXfKRjJ+hltz0zdMOCXsXlLem6hPGMnasfldC+tXWa0ruWGE+9mniO6wI1HpBrQ8Wkk17jjS
X4GzLQNmNEd4CH5GEBs3pnJI2qPU7gQRf3DpSxedF5/fwGwD+xdfbmZdEXtAq7BsmEUvKDrlWj5b
LFnawAw4XwKo7ocr/Hgh/lUH2gUNrl44rFt4MuHA29wxAYvhqMSpQ5QLzLUpKMnXA8xDzv0psGlX
UFjKzoQTo3QHzYKwvs/eiECmc5AhW9JF6PP3FEEQGa5G+FolQkBTm8GtDhGpvsDaVl277+iOC0hf
LclrbMqQact7KH3BXo0S4sofpPKAoxfRX7aQCsG2jSMnZn1RYRVrSk849ULAxpscTHvZRUqotCpp
q+zxhrrP6c/gl9JUvr4rSH/Skjs4xBXI+5+ef7SApy8cCJugjf4l4CBYrgsLgxLzpJFmrcbzhjSc
3MDdTzv8//ZAjQNbokbLYfFUuGMUarbvJqxgRczOJvwnKbeTnTr/jez1AnLr8ANUUTMm99l9YOFT
DXg1h5emo80eLw1tTd1/KYgfn0gkaC1lYDyA4HoNgsQcq7LuQntLkPZ+W5BxxjdILK94I9xbDzzm
LuxnGDbRptuNd8a8GnPwS7rug+GvcQ3Ejd/4WwTV/fWu/zV/wr4N0nsVOrVnHsvTc8PWjuXWXxY8
vT6Qj+JF+zQ+rRPxLjudIe8q3IK75oFqYyly0Vf6cdy0gU6qgYqw79QHeaCcwEStHQaaP4OvfkcX
bgQ3nxwJG5JG/t6e4q8If8+FBlTtxn7HvxrfwD4RNVDAa4IPVShxtAUpHwKACFm8S8UlXKGjtQ4R
UnZi3okFJdj4oGPVQB2MoHnd2rb6j839F+oM7T2mv7Rf2K042EpVS6oueTjrKF8v1hXxvJJuoqf9
8nSU/tJ9Q7TBh09eC+VeRXXy/gqi75aAX/tE6Fe1OEriMd04+dsXQacYRb/LMsQQRyT6VFwzRMA5
B645tAYgjCdTBw0HR1hmlTvCbRlQ6w8IeuV139pgNN1KwasJa6tfaDPaqj2wHb4mMFcm/dtUWBTN
0Xf3DMSTeeaGVLt/coCxBZnCXeyC6uRuAKvog8q/iYFPVrxC8zvG7EzVuwsjcoOKblqId4BKuF7S
p8JHy64drTaDEDcVLgX1FXfwzkGJrR/+AElxBAJCJjlMcMd/6hRzRlKql1udn9gkNafQQTk3gPZW
HvDSVz+Iqg3y9mIE7bA+5pS4e3SxEe5m+DwzIl3zeQlXMnrZN/xfsBxIozAu49UhUN2pIpOBlxYm
QgzHfbdocDaivaSUzA7I9qv0mbBNGmOAFXJOo0KBPokrSghQ/vbEggHpkh5PcBBtJflRsqQD8z57
iPtxMpA/aZeZ6KCRUajlc6cW3EbbUOjX0iKIbo0tl/rsj9Piv4btMv1GDA8/iQ8pICnzi35nlQtv
VTHQyTQBnUYHISoBSew5bfzR5cbhAoSkAuMgsqNgcxH4ab4ZD9kKNISKmSNDy5z8eFOyowTCmjwk
OI6ZF7ogNjUDGwni76JD5JRSURy1/SkD1xi5FPW8qJ6pVB9Rfwwh0sI2A/8y8QiXv9rsZpEmp3+2
fyFc084xz0mEGhVWy1fBsIzyACwZLXCpAWWuB9UlQi2id8CypHMgqqJ/AgOek71Z+Krqx2yRHZmB
GtIdh8xbWF5U6UBET/UzTn/IBSYPpuf0+gDHZVQmai6FxhIMRIWLySnTtyz1Zgw8MBaYSXCbz9ze
hvJLiP4SvA6r8Qp0SGBmTd9H2yPRHMEwnn8s7fjCuEf1s+SRY0KYw2412aVNQ3KK9AY3jbqwbC6c
5PNwZeKZvt6h+DNgVKlh6D0rrObCm6rQo7Q8pcuyKXNyxdmRxQM0zvfQh5vSI6rt/wn89uQuMDZV
+Cedk3Fgjsop51oKFsUctOsBCnIMVa+ZcSkm02tnUZvPPWlTRAf9aqQJGQChx0X9UELjpaNhKEh9
PViPhVvqeQaI1p75OIHbpJnJHEAwxgXQ88q55fpRH/Cr/svLcwpQCHNYh6bdasS7jityIdMVa/wO
Ym7YcKMZIi425QTp6M3M7Bh7Hgiqctc7Is1U5KvJUh+TZkl/Od2Z65WytYKkLDOHA3qhB++4RIj7
xVPfCpq45PrB3i12BJIT4rXQaJ9QiQf6TvDYXsDmZlyB9xksB1zS4UVBRIarPpsQKfhfRW/d0emh
JiqWi0oMO9XBogt4YwygYRjazJZjDNznfDgliDwJcJirr5myQYEHLvD/OQe4CpEvJOSWpMqKHePJ
VZfQ77nrqm7wRJFwEqdegNtiIo35t8n7tzhz4lSFeV/j8Tak1erV4028Ilaz9BgSLFOQ4RTBsH3e
IFXOxGTCeheYcnKvspkwNygjFmQ+cg7j1zmyYAO68h1TfuIdqEnr8aFhtD/ulvm0+r0Mtv8f8StM
7mgWgIsUjnZRx/LXUb/75U4wOc+uCU77qjT5c/wXGpv6j3qhyI46qNTDSH6LV2TXlA241wuwcsED
cWpZ+Ifh81TOt4opmcJgeX41YFf4OSvY7XLZKq/Mi1Kp4vSsNqwrJAUWvOFukEGt7qbAGIw53Hjq
82P2YbRkXf9mDIoGD4TZGE4SyBC5ix3PO56ixUifMYy+y7V99wSuTuwEux0Yg4aV+KoJ0NRtLHJm
X1fmaATv+MD31o5U6gJDafDuRvbyd4ZylMvdHQVKo/qq/klDhjXLpDsmHhUMvZ4uUan0tfgmzYfk
im+TgW13eXzeUCNiETGhb9sbKc3hGcs0dakQ0Blvtff8k9fqFa8FT1U2Mr3mHtjUROllYX8BNTgw
qvdOPI/jCcAJ/+7vemHWsvbxDTbre0bZlUEygJstEQlQvzO9JlLnD4JeJJ1N/iuMBSv7HZhajEnq
CuYWxtB94t1OINyOZI4Qn9Zr+zj2lnhBWgWRF4hdpcERswKjm97Al2gcJEwmc1QFMTVu7uLwdTd5
WBJoMZ8bV+cY3q6MD6cMxRedfUKIhjBeJ2uNU6t5TOAbl9PNwi6tXmT4Sn+ISMaG8GMWxJJDs4vu
+PTT7zDRQhLJ0HEkBppQufVzXM/kllj6vZtuyyBlgaxibA1qZ6FJG8usP0xSr6A6ZcIXE2DZjmxL
GJBl7NRtRvkOZ1XtYxQkCQxsbDuZsFhYJkF2wrU/4Pw29VO0uHCj0tTj60TxgRD01YwOh0Uz/QjV
Z8QcVcG7iA3x40UPDqOdAGVGUsmakd2yuT5Bqpn8bUxWLUmB8zaDC1w75DHi69s8YcO7A6jH0N7H
/NeSPEHYT5ngRPE2a+7NMh0dvtLYFdQzgwqucCAsBG8g6JMMafoUm5EDygqLYgichEF15aO6bfZj
DhPr8BSWMF3y6+F47LElnEj7OhlwfRaTBQ9au/APcJPTFuZLysQ8OYfdGY6/kjjmKWpxrl3nE7ve
Ovm64TPQpZj4Aw2jv2LMpu7GYpuSt1r4abbP9B2lBo5UFPKlZxHvEzuLZQL5hr2nMNs0HC2lmWdu
jaTvKQSFwugWMg8LiwEevH4pc+g/+EqDyk51BgxDe0kCLeNVPI24iJKdkCql2VgYF+Hl98IxfC3n
u3b+SPnpDNgRSyXesPpRyH4DIMvJPxA4i8nfeZGAp74i30ysdJQdOHXCefC6NP2tTX7QwYrVhfcx
79Gv0Gl5+NIsYwm0eiOhMG5bwJMPjEUHySy9JzpSEU48awA2oTvpk63v1cWQCpef68Ci3rYMNFUX
RM7yBV97CNvnfKZ2pAhAJt8UHN6Gk2bf85E/PiuQLjP75b0oxrVPVlHu4ikmeoBATaCpl3h28b8u
pR/A0Y4DkGoo3JPdgwERUh9SrzD+X0kXwA9KFTDYbz69R5AvoXuz0RsmlR9LH+ydUXZlQyZZlhLM
JMcBN/IrxxsHYltu5x6K8MryQSnfeelmh7AjWC/9Wz07hDdMSGTUYYsJIfb49RlLKMIZBFYRMqTS
NvccZ+rTf90pZjoN9omEB0WFgVlrksb0t8zrwbAEVi78q+YCw5+JguzFeSBbHjUib0MEZ9YJw4+J
PYDXZcekL/Wyfyx0HiGwY39jOGb9xtZNSfcMJ+oLJLwBq2LcZUDxy03EvNNLSk8ZVh0Rre8Zglf8
Pt9CbUd0GmglZzED6eiCpOvFyDmRzhCvRNQomg3Uxry9ZaTGz9HlF9qd/oQuSmhJiWg+2VNmlCK0
uiD71Y5qgBOa/oZeX+ptFZOmDgo+6iMUS5oKCQZ9agtpw/oFl2lwY+TUH6/yt9wEJpNkSI9MnH06
Dj6Ys+hcE8Jmq582Q6K687QEHl5kw6RFrlz4zLfw7uhAfzDXQIVf3ltE31G1GepLBKShnjejeVOO
pXnlVW61Y2icrG5nFXjrPZRu12F49q3i0XZnAGaRwrjA3/8oZKmeYV5T8cz2696hxWhWsfiRu1JL
R0asoNfc45MsM5ERoEnj+4TrEXOJuP40fvX2qDP1gj3h4SQfVFSRBaKKkOZb32u/WN0tmdDpNWTC
xJPXb6GGVU4er7HLSe54RPz+xsyWk/6XRcM4JHUx/XUriaENqWSVInoqyE8+bTiigao4KSC3L3tl
7eBaTZpBLu2SXwCgLznhVI5ZIUy4hh2eQMT/Jpgptl6Yr8mI7fDupE7YNx0idT9sA/Ebn/noML+W
KGuqim3BwH+Rc8lLs3CDqQb6kkJxc5WEvtuO8ZSOVwLOxGRf4Dh0xPmhwa356SjvjKCpv4dASPfw
kW+gzczK4cjiW0BJZwYv+Ck53A97wpL4LNAmuoZPK4g1B0DocpOphvF/0ks8fG4YZvBk2d6lPtDw
sEX+gJcEx41TLfAfzgSb/lfO8J4YqT6ZqBX7HOb7a2dEX2YUr7ToiyGk2EPauS3NbcI+QYAtQa1K
chSycTUrezXcmlCKh1tHPSIMGzNeK52fAyqMeKaTXJQdB9TJGiNhQcVQBYSc+WzXYxcDewn6HZCY
USIKW0IQahen/onUrj+orFKGmYPTJTal0MAMycNfSVQ8uBwzj3ALPX+Citr/AYCRpu0/a9elFAmo
mnBwe7rNZFOk0ZC/vrWI/YUwk8uwGn8+BusSSRtASE4oAgL/aY1T+G3zojtfx1tZPzFpmmSyNFTy
YnDDg/jllmwOj8U7wGz/GZ1jvDQ7xKTC6k9sD0JKCvh+oGmYsPTncb3dKOOSy7/a/Ye/o/mJ7ajm
4K3EJlX/mTjQ+OONDISvcY+PkwJZ/q3YiuSe2U8woBcIxMKqVYpvbO3b4cR5QtlrjJj88ZBpfQQA
OHz51DrArGzobzF74bO+T88TCsmMqlSAtZqWZ8am4gCZHvTPMrDkd6s/lYnlAXpURd0xs0fRVLBp
PN14e+l8tI2Tbc2+rGwNiKcYeMAqwswO0La7J0uewRMyz5KbRD02v6Ec674hBUu/qkaEMMDASgue
8+a1YWUR95T9Y4ZMv0ZvN1L/wH5ihPXPnB3hIzo3/1LceOiQ+rXyO5LUI7EXYGMJyrXr7nRqaWur
p/ljyjxgYV0i3s1d7BZhBEn3Slh3ZGJiWNxugHZm3AJguZYtw1CJVyJe1EFvHTvFSR8d7OYMa2cN
tPYMC8KuWGtwfXNsjuDhYkGDdfYlkb9SYzsnP2mPAQ7hwjivJPCa2J+fn5F0bRlqsmCs6CxaMDN3
GALSqM7yxSz2FVbPscPFJNQypXUp5FsuY16ImyL2nFCOLCQlmJCZF6nA8HOwmR0qydaQ/krtw5yw
bdmU4pWKyWLQND6/Em7WyD2ueHXbmPddR5eFYMXV/49Xh/vcNcdm3uHVgxWKVh9qLKPjW/glE/bY
nybj0UCYV5If6DnCQ3/dZwIQxxOMJQR0GA90sAkr4df6leD95eieQZWtsyy6+FQ9MYXHvorgw/2r
/7IErCgvDAZMFxp88hVyJ5lWdu+zcWs5yrturXU7YG5GY9BYhI8U/zOYw2/oSVsLg0qQZdJhvBqX
7vI6m7tUaFdBWdrCL+wQogepmowr/Sg8r+IxMuc5G42H2fUqBI4ArUQYeaUAXmwmshS2C37XDV6X
dghSBXV9hVpYw8rGPD+R4nVM612RDk90DOMzQS1NyOdVkt8qfCJiDotSJl1wHw7EFG6ltfqvwYsR
8ot2njNIoDXmyuTChCEHYPeVRm4PTPkgTdN0S3KJqArx8UQTNMuUNYnzrHU+G7wjgZ7KEI2BaDji
S0chAeLO9dZrxg75T2ud6ss3S8JvHAwxfw0/PYkgqny/cNhi9We2R6FYi/FB11nGfgMupQofGIPh
02lY7zNjERO9JW7fkFE6+fG8wVcWQ4xMNrDdTGWyTQmX9PFNO4TGQKw8CDfTgs3CCoiwXxg+DeUc
KuKqYPUNIpKl9hpHJdE7n8szlCt0siHfsEHD+Pwiw5peyM4Zr0428pcMwsUEbuk2QwjhPoTlD21B
PbwGEqgiqhHcBKI1NnBGA+nQGb6ZESlYYneENLVQnWuCW/GzsE0rKEiqKmWsjhBqjZ9yjvkZJa61
E7G5leHGYtL9jLAEeu8GLNuEdTsdgavHdaJRiEMAY5IuBLTJEgXqi5KTrxNjetaH+orZzAsiQStf
rNT8Lluc+8HF4Dk0VATMgYaM1HUkiJb9AiCei/Ugfsms8hiRTQQC1WPysfjaiKde2gqj7KkE5NbS
n3qiXc+d/vr67rq95VMkzkQhh7KvRO+GSMre8YVRTD6BywKfRAOWsJ0XCz80vmKpr1WqUPgdSIwW
utQwntUs8qRyB+dHdzoY67ErdzcUKJiuMWCkJRvxicw+hjoonuewsPvuWrePpYnAOQAeUSO+q3yR
JPswxfcwedFksuMSaT3tEyGyOzx/It6atL/G8gKxXmd921DkyR4muPMjYRJYorPw6Ukk+RJ3jzja
sM+ZlYtwUyJnCL+s5xmcdMo+nmFAD4CJZ5zuOQrj3ucQhKTKKRwxFiPMe4Rds8YCp27thmBhaZke
yYpvFNto3Bp8gYxElJsg+Ke8x8vbY74U0lUyhoZFFEFI9yr6FrDnFjYWp5B/ycbtKwzoNuLe4djD
ziilRsSWCy6dtmo4hM0b86sIxlIFgLk3azw2Np3i0wBhSGuqLp+PP03I7BPCJacqWxSW5YCADBHp
4lVXIbcdgWrhxczoTU4mrBneRmw44TtoC/FkYXvpGy634MoeHO/p4EFwXYgqLycsPCBeugORDk3f
lqoL5YniP2XfY38ovAZyHBYj4T/mInjmJFyp4nObgMSBeGN5DdsVQRabEBAi/SWVuHacvpGgbHXK
IopX/qJP63aSsh94BPG6BCVlCTaQhl3ogTI+oihTlUO4iEYC3lCKqfn1yR0FzOFuTwz4moBu0yIV
aFx8P1NOgMiDCoTTBcMaDKWx/9Qe3V0lJ3qymV/SWwLlZpSqdy30FrJwBw3MRyDzKghH8jvMuuD4
EFWCY6vqZtqu1HZGf2WCJCYHdTpn6oH7zjWU32K5oS3Nsz1+ZJBP+ABAX+BjtcaFi1rzUnMtME4J
rIXaAevWeEOzJngYYdYgjaU3jhtS0Se8kjt7MXHW3Ej1X2wgi7NhZK6xqOOtxmFxlAJldDlc4RcS
VkTdBOLDxAKHVk4atWfmbZccBBaAoJ/R+bAsGDSyw8PDpTHGQWXccidBXsQw4NlDDnnpn5n1oF3v
033PxP2XL8d7wFnHsuEq4aLwU3Dfq2iD8AJBkrhn7H4QoH+QF/JxYgUyZaVPaVWbPo/WTD5LPzpD
VET17BmCqxVbA9JM2N9A7XnfjNDrey9PgTEuSslojMfK6yY9RkwtpjN/N2B0fFu/oCiMk2nZaHC4
Kzw3iJj83fq1y+/oAH5g/ZbfylH4fTKSxuIydWh/gT1QxaTKpSv8ZXF/00PqZ+O3h+EI/UT45QFQ
2QpXoAOgreXjeCENhnQ0n9d41xFapvxNQboyrkvv9Qt9ijvJunp+D4G4dIHI8eR9+1MG+D4DTAXy
9yqDKw4PFoUOkMuwNJCSAI5w4xEv7pwtCizR6DB8ocRaaF75RyRUNpsICxeIA8IYqvA/5lsN/pKG
09yrFHfUoJfIW3ULIvuMBxbANNVHEQppaJthe9IEgCo2C49lx5guFiCNOYJZI1o8wFrO05YZHWg3
o3BZbO10J3Pa4jxnCzGuuvx+SnO4PXQWj6VK6Ry8LWl6VIMX2qM0FEEnznn1rtAVRrBmK1pfiTm4
xtIkL0QsPJGv8qKceZJIKICF8f5bw7XBxtZ8GEuzw0/niQrBBqNpCDopm/FigDTLOJ3CEZgq1Pw9
ZRGTokqm+4F6YGGtjvTJFVEPTFqyGpbd9yEww4v4EyNmYol1bRh8yNaD6RUogMTqMhjsF8K/yAKQ
g1jVPzt/oa8mTG8gKxQ9JPiEoaP6eoP1t1RYXQLh6UyvrwhnVFJ6AaqD8MphvtLAIqAkK9dV5LGL
/lIKqfEjBCpp1TsH/NTRvP9JygUAkV1j5BFHniAFINm6Cd1ioVwj71AwmdDQhm3o4pZunoULqNST
triiP17YJL2H8gKgCoGAiV1xsp7h/KhI37YMIbmExb2px77xJ51cBhNscMuGPZ+V4swWwQWwbwiM
xpja0fhTltHbgpDxqg/+pGEJ6HB5oDmYkQDkQrPktwmoCFNHhKIH9PwimpmYFEx/T5QzUIm4AWwT
+KFznRxbebl0e/GAwPRYCgHfMapd1Ib8qnxykXSQSMLc04o2fCNWZ53jDgqfxRtVznAnQxEZw8V/
L1Rac+2o4hbHbE1zoWPxhblrVCP8rtR0TP2TZG5qeM6+TlrctNiM8eCBwsfd4aKBoJ7mwuGkOYSd
yYiJbzvpG9SJvPH/v7/dN5fAzyVt8IRqKZNEuWxJ/GEeC1M1PowvBMpKiwZHH0HnFNrcOT6Vk9JI
OWKxf1w2kOXn6UHLNUAsug/W0+DQo6aEyKRA2pjmuqK5LsPlB7kRxR+DQ25yBscztAtu2rDCxouR
LZoWq8Wm0l1MpvDDgJCGmVK/5lfzRWlTu/+XCiAIUkzqSh7NnO6ZFLOK+AJ8dXQ9rCW4RouKhK/b
HXmmPCDOE17haT6j0YF/hxcRFxCqB2G4miiwQK7FM7+Hr21AXmLt9TtuKt+ZbwBWjLUfbw4yuoWD
j8TrxtHGTsBQmIMRCJ49K98B+EE85s9w0TDu+Q754OG5gJSFGwn+xVMgN2z59wAElaMIDIIoopd7
DI1M4KSnheC9+o+kM21OVNvC8C+ySgYFvjJP4jwkXyyNiQwiyCDgrz8Pfep29T2dThuFzd5rvesd
mG7B1kDvlBM9RvQmnnepIXEpueYo7H556HgFkEz+Ek0gnEr0Pfi6TK/tVfmC+jXDbLEOWKNcMkiX
QmG/eRQzk7XItQYpZ+2ynMaPjaoMzSonOSjmL89aDD9nrPksqJz0Uep5LMnaK1YkcU+57HTMRGbc
woeDLTSDU+G3/GXCjje5OZ4wWFUxIcYLZs/IHiSV/X22Ygt77HFjL2yoxPxiopOxiNCtsQUwwmBA
T8eG5xdHDawFOFP4flA78KGh9F0pwagAeRvAJ+CukwndO0Nmi9v0Tlf4gvBUUqJw7VjQXGZYCnxQ
kcWqMrHDrQiNpIlpDmzvyVeORLT0WdKg9qzkN8uEgg97Uw4J/gPXf64pApnKoSd+yUi9xxVKnDWX
ifvCPwS7xKSL14kJs2abYWbduVxrWN0gWhUPOrpnZG0dXEuWnnumXsRFBi8XRjUAGjhnCQZuQCwO
FnixBPJhcijJsGhX2Lew2b7wilH8l2ixxB/QdXlgS/+DhYtqIbBi/sF7hH+BlIM7RBAoqxZ24tMh
IeDDcDt24fhiEcdbxEzow4Z59/iEsJwxn2VkAmkT75M+Y18ZCx2EJNyKf/uqSSTJRw3LMnzJrtxG
o2q1DDWKNdbpJ5TnC2XwgdL4hPwsaBBS6jSYvLdLRd6qOQ6sO6kDH9wS/I0oC9q9yMQZ2v2+nZii
OkLYzS9ijeFI5cy74nNPZRd7LYVs09jvJRL0SmVVMfVtZ14rsngNmPKpNOJ2zHGZ4nZjhAY+P2wx
KAfgEnfTkDhrFuNnZj4I2Z55BIrHPWEYCB7HbBMFa5LYzSn5GCSWrpotGddCpOB3EjzfmoXhQqUg
7sElEvq8wdHdfIwGnPZtDBUNhl5C837qF4Z+BBzykE+hL8FpYLbJOMEjynLm5NUawSFBWuXhc18Q
Ovcm1Uxxpw+bCJwit1WRERcv0hsQqjXGut7baTg0mSWhUBhlGMWOJB3sJmRYKSiPBb+X7RhLdxlC
knlG7wypO2ztBHook3x9rluY98EA4aoa02XL+JBYoVQEEDTF2qoV96Fz5/TaBqYSCMybA4h1e3GU
L+oPFysBVQ/ZNczyL9GWGZ4PsQWgKpDU9fFJaFuW7syaes6RzecHOrABEchC0GgKDrnbBPCgtCN6
aQwn1tl/AhIYzF7/aazq8tplqwn0bSTWGEH9wepGscOUOgUUgWHS0v3qPXRcOOiEIkAl/nlEgs9A
VKBZpt4zZNwuH3jtGDmZ3ki77B6uiQrCPOLdKbvMgXomhx0Q4Euyet3U63OP+n79sv2zHibe5FfZ
YxHA5JsK/2HDP3kwTavc+tTatZ15b4OLXF1cprru4KCd0tnHuR5HgexkDDdXl4G5Kl79Ztc6TAsC
SM3ZEgVLTqV94z5CgsDFhbUy8Sc+di84TbBE+ByXDOUywnVQIl1Z5BC7ELdkZnThds3W0nowJevx
Pe7sBCST3vj9XBDtYMSOZt62fqpbEetqWez2aIFBLgLkNuZsNY/idUPO/cRX+J9wiCNlgfvEMl+J
NtGi6zZGq1X5JCF+Dz+zNTmGKzEgRogNg7EmOaLcde0330p7lrSAnisilnqJTelF+RtDpW0gJ8Zu
qj2OKnC0We9FknkYkenIljg7feQH+kXVvx66dQw7c7/Fz0tfj76j8LYW8+h1rBbbSNXHYNDycF/d
wTrtzJ6sEtiHRI+fJn7xhT+FcCD+innc5PY4laf8j4mEbtDpEoNFKU5HgswNcQJiQOomk2OjuELy
4SJWuB1RQeyeG/Vab5v9wJPkvPeklEyv2lfHJVbdfInF3CIfjRhoq8begJGDB3/K03ZI/vlVcrkI
mWZIRhGPZPozsvbBT5BvUnBOmXVxkvHrn68gLMN2VdjagZ8YUBMwp3lZc0tczK1hjfk/M0n6iNuN
MEkSDgh7xrnsBC8tqH4n3qjk2FMyQmWDQlhcSTb7ba98kHi9BRHjNEGC1YwuE+C9RCneD8C79wvk
8vMv+j06UEjwEmB04iTkx7Ls6OsXJ9z/bKRfDpw3rGledGP6SDJSHHXRLyduETDAG6d3RzACGJhw
M54uiCtZJpo7dabRhwfrAvKY/N0PAjEmyjY5NCf5e3bjndATAbm+CM2jZaIh53X4IkPub3R7sIv5
cuG+R56w9qXdgO67KyhFe+XMV77Go3vTA+cfpVV+pUyiXKFLIkuoOAoruJX4jaHmAwJVTMoCtBjM
90AUqBk4JTkSzsx31q1X+c1+sqJPGmuHXb9isFTTJu8kj+eftSGNzdl4LznzmQOI3CzcPI5aynRJ
f+5ZGTRc8EL2WJxdIf7i7Db5wqnjqwJVA2+DaDQWFXSblOhBY88XyR8YM5N/WBgMyWcwHSD0Gvzc
XMBG3uJ33iadIODKdMCvB7Wmoda6xBJW0AL8JWxZuGxgs4H4FDcR/P9yh8wpdaFsca1//aUhExLF
To6ssPGGUWL//9NYvJG4gDzgoN8yap3j/EJxRDybfl4TN2UwKzEbD7/xi7rurHQlhZiweEzVvMal
pmdwTph7H5B8Wt4+O8nFbdzOFkSZ2e/l2ZfAby/5pt0I13qvBZ8QJMXKDmRHqOsB36O/85/ilhgM
HeOJAcb/Ja+mX3M0nVeEC86EqmRq9rynwX85HcXcb/tL7wm7nnSUDDOAK7znbiEfGHxv0+0sOH+M
ws9hfF6ztf1c1ox0MNzBvYPHkHWCkPzQIa9BtazzXURDa8duUX69Nq8NelsDp9v1y39tlGPhC0G2
R2qW2sn6aWPzs3ncukO6Uuxr4taHx06wBfP1jd3OJgmUa75AXr8C9VqV29zNsazXX2sJLjtjkm2+
BvyCB7vV7vp5xTWrf2t2VjClRr+vhWO9H3776/17xm1R9N/7osR1AW0QdMpthwNRTxlqKvCYXMEt
l+/b/MBc4QOBvddfv8Cok022Lhbwr3zZetzeu/QmmLiFnf3amB3z9XO8RvVCId9gdjqvpR+UnXOn
ODzRezl9+NhlG6ypgvmlV/FYRP9pPFG30/rXtMiwfJgzwk6jRicFLOB3Jl5MJIsP1PdLIx4UcP54
8yTZVYv6z2o6O72GJdNP2WpMlSGgbJcEHJGVSQiBhhSRh/hXafCscudqVE/CurLx1MuFr5LTERbp
sBqm61TBiQhAzW7ViAyutFwzhfoozE+JbDPvA1Wnk3zcBH/AKkR2BjsKjLtlXIZw8MK0AB0lU2VB
Z8NQxmGbuk9DRo0k1fQabF9MTHR4OuDerydELlzldXEhE2kWOyBILwWYcRLAjOKxYufD36zlEaX+
0WcnhnyQLIRxM+Z1+W41erkI8O+VzXMIh4uuAeNNWLAKrEegZPbCFIwqIArJwn4JJAnKjA5dmFkB
o7Rxi5wC6HDU3CHqwbwaH+yOXZifDBSIaBim6GncgN32WO6zZbxWo/z6PA2b6if7e56YUsIaYad8
uQLCbAww6FoAfGCB4piL5H5z/hUXybVD3pFaNMtjRwRXnzicOjhgkqFDjdShSujssAbbM48b0LbZ
4sL/9PLHArQKBPIpYC9F7qYzHTalEIDlAt7ChBGCF8jMc8M0plNttIao+aAOn0H7PfkcABY3AtIj
F/D9RT+jrONmCQT/IQoArj/sd9rbPgQCHgQLUDyF2Zx740fA9bgbFYEPunqQspeTgH25AN9g2ACD
DPKhKA8AfWwJzQpdLz9N4B8BystkU5D6oHMPuJksgXJsFEYOPkcezRy2HRtypuJRtlT1NFlLPmZG
EBactg9qRl7EBCwAvAXaYAABxqdiQvN2aQiLI+e1FsJDHbE5gzFAlxAQanCQzzWzT4mdt8F+R7gB
3ES1cxxq2YZGD3oYSQx6PFgvbfv3fG5GtncCdoZfJJRw1hrmUKQIaIoxvH9hsc0mGzFbx7BYQWwZ
StKTbuToc5tvJt4H7YEY/PsfsZQvHAVSH5n/JsX+sQ7G/03CCaLzlkfg2ssIKWDqLnJ7IPC2PnWn
8pCs2m36zfo7X6BQjb3wkaYCB08eAkOwwCeP4JrIxQkpJ+SuHUZ2Wn2keEEOCLbS67XLoculwoOb
Zg8ABQ1DdmjoQlWirDkYnbeL24klhtOgdvt2HLIr9Bxf502xVWRdowcUGaB5delC6E/JthurJgCC
DoXBM/6jL8sUuK9OCVyNTnANwEGEFOGi0tNEBZA1JAOtP1N2C+v8MJSFvCoDyYHCGhJdQSlN2Y8n
QH57uD0Rui+G3WMXIqsYDli4nsm9rTYOfc2LrSma+cpa3T4johFdzZHNzHhzCiRhEr6p/nMzuzGD
48TOLt3fNAJYp/yv/PvuDSGn9tRgGjzxmSAqPGIUxunvyTa2QJJ/Nmr/7TBaGQs/OYpDjHCi1m7t
x/ETJeHjEkNIpgPn9GdUbMLrgufq4zJB+PgZS1bQawLuvtWF4OEGsSTCIrrbGDpE8ULdULxvWgLL
4p3mniOaXh8rAPvjj2KK/nu4kr2n7pMLe9aLN6z5zwjfHVxrRlyEoQ86F5sbnAZ3iDgwT1dTt/Xo
PNBN/txX5IhsJaR77GL3LSlTK1wQH0TxQf8/ii6NBGAtBja/dCPNpVxTJxpENdgfp/OybcF7ZTh5
QRmP9rJyARkNjb85UwDvwOSyIyZHB353cnwxGrJoz7rx3rgV9FT69fORItap/Q8nbR7NF8S82KKJ
tUphEj5sPUI6CzNZFUt0QpQwPHSuEqkwRZiDboursNLCh9M7lV+u4zW1dhEIN55RXpslD7eSmRpO
6ZC6w5KSngGJ/To09MgXxM9269Hq0dbbxfLhA/Na9Tb1gWQp4MSF6J/9GeUpVbhajZFsxAXyIKgR
rPercuN28W3CFwQAUsGvDImo1zds5cMmwYwd3gXiGSZbxVFZifQNzWI4njfUihjFi+7dhFTr3rmK
KiVFbM9N6PH4/vFcDo62nWC0EVsircZjr6IT4KBiKwLbP8ZWa8GjjDST09Ui+2jzcjVsVRsDy6Rx
5fHC5GwuSU4cUxZGtGUx5bmm+QmYrNo88jHmtw+jNZJNGX5+Psth82BtgPhbUAR/5s7ZeXjyd5Ea
M9yjMak1XvSQUFdxMhm4T8oyDlMPW1wv9Qh24b10rk8L7M/4RKWDe4NVw3TEni8QmJfBntvAoY4e
zgTHfz29dCcCfzKzdGbeI0ywQWLBEgu6wnHrsXm4tGTm3Hlg/3tJPcwqXUYTOk2uPhgq3A99PuhM
MDQXPmaqIY+abWtXtdikISbzGC7njug3JvsgBI7Bnzu1dSPv3liLBm/ZRIO/uJGD6iCECRCK+kAe
/OkRxmQWzuzEPa8LzJmQZ1xLv4mmLtppd+pPnQPXi4sqRtRLZhskR3kzppsV5sMvDRXzpcxEBmxO
NzMT1yZP2srrF/O/m/jdnxrvtQFishHOh7KDNsytbuktJnRTO90DEuehTRwbDxO0ynusWsjQP7iw
Ctdu0YR3/oSAlQFW2IfdH1KiPHraqd1jQwwaa2i0HjNGYtwRgARKFg+9mwE3gzeEpxYhVtR/qBks
xoZgOqX7Mqkvd6rT+b09tbD3/M183gQfv2GbKH8BLxVvGmV/3V+8ij3tZ+IiymbNVV7iSsHdfy0e
ZrrEycx4hwwzMXEbYVJ28oejhdj4O7MIeZYp+ilLBCjexJDNlszXpUEm/uQSl17rZN+ZLxpMRxzF
7u3WBx3e0CVbhdUaAPM6TFCLgGxdCpOgtN9uSWw3UTr0fcHZr8LkoExsiFzC3SkuE0w8ZuxDtTUY
k5/qVj8sGX8gsArsILFMdJMAuZ/12kOImQXvW7lM1mCZ7nv7WOYOBmdoIxHOWklURP14Zayz0zkC
HxYfJ6fkvQ98BRjYiSlAgWmxRQejPzKg8qvd8zYs2CMMMUL6xRxCV7atheHbMv8evdz1cseaWzHZ
oCrZYB6LfQ7owzXmdkAxz03pZ/7XJkY1tx5fz522fDijd30dQKNaQaRA002X5As2S3RF7B873KI3
5vrLGd/WJxR27y3DxGb5eBsZewgNIw6O5GKCIuyl4yui2E93nPW4m+VAAqJD7AzFq4XdHAu/8eiX
JJXABxLT8GTU6V5XqkdXMqWwXBdRfEq/BC40RDK/dd6raocm2f23qKL7RgiTNdXeJts0rcNkWXRA
tJcFAIG6wGMXgtEyPxKAFgz+fYNi9++Bg+nlFRG9x6p+4KvNcwXtavFyu3VOdCEK3nWyxPIG0TP7
Tcc/JDnDVrz2OKMzl53XoQ9p9JRlSxALW8jEo8v+fInfeAkj/YT34kC9Pwg/WH88d8JJ5hmCCcN9
+Op36dfZKT0msSThzf8gZY3bDJk1KCbAKtzHUsDO4CbvUX63NINcgvb7FY3yx1UWIOPyz+sxq5ec
uw2W17LVu3Pv5aSrhyeYmLAaZ4di2Dp76RZU0YaHK/69PfUinYTlH0IaVvoryiMk8FgpbggsPrBZ
WcSbRQ0sr9xQHSj5FqnqxtTpV+r6sWPXWEFVbXY0JbB7mATo5CcepgSL6+ntE3aL2KRR5tdzWzvz
AyDED/Pcdo441Hzc6kPx1/oyR0Rvdxaslg9FBz2pGfMERtgTOp8Aeo9ZhoNfHHDDdSDE+fcIFgQ3
UF2rsHSx9v7p1v0Kyg68h+ar+hk2fxHHgU+DRbFiz4ACCqcc060deYzYZcsh03XGaFE8VKdhPQmF
VcvJnbjTwz0Ct6CDev+ADNBk0Z6OCrKHOQdLb5wXCh/IaWOs9p0DBzTM79bKDYO6cA73nkd6gnsj
HhPVSdjSCyEM19AWGhnUFdywaPbwcNLOHqBWMr3AmMUAhPYMyEVzaz8QVnBBp+uWpKfGmZekEZAm
O42I4UTZC8dFwpGH6QygsXWQ2jGgmsVFHSF8Qdx7khsGBQ+Vj4UTJz+8ahy0DnRs7DF4ZhIF9gUM
BpxFmNXrShfFKwHy8SdYbPClCAdmt6a/4wTpjrDAguSa7u/2a/v8BuViJEqfAjBE95H+oqinUDA4
Gwm/DkxOrxWOLUhgSEo+kSkgbPmwfJqaBQ+FYE1MiQGLE9j3aYFM6n+xvsa0h9MVsO7I/Bwg8YO3
l4vXoil4ny1FgdF4EL0MOSqOid3/+nKYLCm/9+Ru2ZCJzeJgDmtTWpZjrm/U+nO+VmJQ1djMUZ2p
MV/cRt8LRikEJ8T6rTKOgpGHM+t493p/qrPBGPICVoXxPsVed5z9YK/7oyzLXemlq+aL1fJH9bTk
jaZrEDOvQvWbLaE9HNN9e3UlD5L1atgoX6wsn8EXnlVIiEd7L3ZD9i9px6E32d7/+L/zN8TQ1vqc
7pd7tJQwM4WyTpP7oY4Gt4ZXf0rverGygJrTDTXyv6YcIgWj03Q1uvKUtohFEds0XobO37I9aqvn
mpxhSumJM6PEeQOdmWoQB633OdAGbeegmao7CYnndZF3ZRaA+3tPb8NYEDkAQ0KDGewiM0n6Wzbj
xI1OeA6fccvsVY9/EXxQLQzUwiB/iP3uJmu5T1d/MxPxvfFyWaim5jF/fLnzKDX+Oo8JgPFHMz0J
6daOkxurs5UprdpgnHzGIUmhhjk9lmjDSD1kdVKJLUEvS5IfzldaqucC0BO/4dnuQNYAzonYo3ps
Oc+VaEGhsWrAuwOX3pXRTViJDUYJqTgaONPwTKGyjHc5mxj7i4pBYITtgaXwblGbOGzweBhykegX
EMntJbdkG1T95xKS4XObWOOpW18mpxlnL8fISToVURvVa8WV/elh5mKivey3VW224qJdd/vkGx4s
9uB7qOCYiGTfJfNI7HmZr/FuejxM0UfoU1RjQbGvOcGZnN29oTeU2uzuNtHc2ZhVZ2IKBYCEqchp
/s1jfZCdeDdfs6BhoIDOQ9nUW56QAiuj1q3dcVhzXnxOmej0tArRPcISjiulrJj5hRWbJfQat7Ao
oU5pSNww7L3USkBygSDGBiANcYRwqpCjy03oUXhGnPHlezvewbZ28oOCR0wof9d+ZSPgjnoqKSW8
HwHThRU8yKKFtTmCW9XPbAv5cKAkp4zwsuskHNdF7IHq+JPVnOQTMBSdLDyDj28JgDsfDOTwbbn/
zXYQ93lUYczx8zlrBgtcljXJ/eI57u0iYP1OI45QI0FYvk1Ddh4nMYkK+6Lpon6UICnPfeAhPeDY
Y7lMtmzwZChUthx1vrymRLfi8Mx+PR6LVEH+g6pec7MjcdZMEczsMhaW7y8ArymtpGZKXslmAgOS
BT7QFyX2eHERg/Y/CS8p7eB1kRZHJ9M4cjhx5mxFOPbj7Nq6l2rzwDCiXw1rCnCGBjvSSoPHaFbH
J6RIsMowvpXUtXPM3XGwmzuklHKF6itRfHQQz5V2zSzy4s3Y5rgImy2ZMQ/m3N/DQjI/wfkr23eL
GZ6YOsgt8CzG98cUroRgyBj6lCZEpWHPF13M2pcFU+brfZ9ecdlYNDtA7q2E+5s8+mrAzNtipttP
x0qs4DArjHgrMxoCDXbmKwn6gazjERFhg+OoHpaSoz6HahhznE2xL9ZJgM0lXwMloSTQgoEAqtTI
AN1RS9BO8nTWWIMRroWjASMKnWdMgXYRO1MErD8Q6Ilu0U4S53MdyfvMbTw6qh3FB7hkcsgPOX8S
TCloFzUejyNOTl11Z0OjwhoOECxpnxQdjRv2EYy0Eb3o1bWBWg6lgzYP4x3FUiUm4/qMece++IGb
6Mw291/cx9rT2SUIHmPWyujX06/CIcplQ2FkvxbiAbbwgqN5CXXNls56vUj2sKBhuRxaW1xpm9c6
8ec4ZmmGQAQKgsoSRxRTmhGXiZjSzlxQf64qbVONXwTwv1fuRB+aq4WO0Dt7BS1ESyvB+MegLNvK
q7uV2tTbVuHgWsvY4uzNLJgndvPPDSXzP0HjfgLcMd0xahiMtjdizZ59YA3oT6TbzI/IncHnDbAf
/n5pDoUBYp99J998dylQUxkxLRuIBmElv/lvtigDaKEUjZ9QPIiH4UJtH6TLYsEEexFvM4YKHXKn
peB6H6rIijeAfsrOHQHg0RD4geCBBL/lay0Q3NpJtz3i1bVg0gVciI5pD/Wl3N0v8kLZASswhYXj
kK7XZF05Y0Gc6bAnDSBwWzh+jomfrV9sp3295aXr3+z7uXxsiz2FI2JVFincPBapUBsN/CpOi6Xi
zg/ypYv46QFDTJ/JbRkh17HwnzLvfr6pttO9cOTVoPfXIn4MrsYkgqMTvYdqS+q65emAOQStGfPY
BT0HJMLzod9JMAJRy1WGOkeODBnTTM9eLJnTA11BvxV2CkYr7EdEe9RmAyopkS7AOsToLsw2Cp2D
hERf57vEj1HuMqb/jJQ5+zBcoj4iweZPpOO6u6/NeOloZ1YyCuI06g/v6Gk1EYEW/dT9PPy6JebF
kRv4NgyLHRGRBnIs2i2ZWemQGDmU8lxcDM/eVzWfjMVDMz0vHmD/LeDO3OokSu7n6u3dXVoh2nrV
ww6RbVg2aHE05hDRO7y7jJKclvnVLDbp96OnlwQ1Rh06p47qZ4eUQOrUg7VsfMLKy6Kzn7vY0jP/
/P1wHLNsM4cIH0ZVdITnF8W9Xe3yDcZUzaqO6guu5OApYDnC6WOXXm7lLtwhJ4daZNCp7XFSxhN0
kzvF78CWQ5bBzPlQ8R5f67Ky+jbgfn+u7ADZXnDjn/jE+O2ooM45VoEWsTzi7WRTXRnZ7ZLFZDOJ
4qUWiat7OPbN2YLdik6xwLbAK8gq5HA2qyWfwG1/lSvDMSZ4zTFZ81DAEfllOEbE+OOIG6t2ZlfR
ycV5wwJn5MpkFYq9OxtuYmfVxEnHEDYtZmu5Zr2m8OaMiphQAAIcl6n6TsVm+I5PtGpY7HCzmtym
1b1/sOpwWWIFYBiZZdBadelUX1DUfz2/MlfFRjMxe5QkT5iu0Mqtp+bQetGK8FA9MIWfWNU/u7O8
+O0Eh6/Txskd5tmGEJvvu0P6LWOzd3MSpIN04i8LZt6485qy/zBz9+yPAzjaSdLZe6568YvJQXJ5
YUxMhobDAHKNd85G+6GxSmmGVQNOtnpm/OugV3q0zly2IUnJlrymgKXJHQfn4nq+mG21LVYq7GS0
fLnTdibha9S9VLrnb7RNGDt+KLRFRi5hL4avYVST3wXcIwzqCNAxfsW7Nuq3zSpDRDaxEdx1uTUT
zP5nsuXtPGNEA3h7kVuDYIchtDUlzj71gN5QyQIS087DIDYUEp9I0wYPHIxPjZWM/pYt4sNzJu7E
nvAfT0cYsJI3mcWNCXGpl6Skj0Lot+vc0opdUtlzWooDjSDK+ArQWNOBCw5cNrAGMK5hsHq4RYNV
DvajWBaij3iT2ZzS+P3Ev38sXFpnaVime0Lps9ouIBQhQ6rsD58fLFJ1EhGlRZjzYKGcyhB/LbXX
uvpE2mf1Pi+YdPYgQny/trg/g5orgZ8jDZFsdeAKFS5sRv0MppWtflxVxJPmdyquezKK/RjReL4V
zsv3eSnyvs6R3Gz6fy8/qTzePRk0g81NBTLh0nDYKpgZtxg+2ERv1/2ymbsakJhgIgnk+gu1VZKf
I4WMW4fUG7ToU+5ezWb+3p/f+7e6Lx7b6gG5yv5UXt7Qwy/FUfrnsTT7ZHwUZqeSvJYJE9iF6DzD
2qpAJio31t5mK3xViqs9lw2Wzc+lWNNGB+gQMWmeEpozCzQhvGtsRtdze8nFXTssZ9Ltfl88B4Sd
1xI4a6puZXXLdQLeoXfP/piuMuJVelshRqi2JDa8Q+c/W+P8TdvPsyH/PW5SyNPXXSAUoDFGLooe
TDEI4swUNnYHJ9/mObpzSZVNesBAef43/8GNOHrZMj2xuJhGFJkAQoSb9C/zUfsCMPccAyEvk+0z
hsAMB86scA8zQdYPvTzyS9aUODdFNKw5z8WUDVW9IFF8SvwI+AZZthWB95OQb0UAWTaowjBOdrD+
eINWsxAn9ox9nkFQZseV++yCZ7moyoVEqYw539zMYK2lPvdNWKYdsBvIwJ09wUIEmZAJXxc/Kg9t
Qm/GP3q5qWxhicKFeThKHKivoK1CpcfoyTlLWAxFXbNP0i3S5RnGakQbSAwVx2kyeSbQVxCG0w93
4WPuKpi55F6CboTQ6RKiKfHl+mfb4AhODC5CZSLIC2tCPpTowerpW0vEOmPiIfdiAi1/f/DcQPc7
RSiJMZdNaT5anPcjlKLkIYNTft2pvR6MfYxPC+EamrfBF1EvzyQTvTY2jjMYEnRz4jLGKIhpLtQh
5LzKF3Zd0FTiJHiTujdynEyBn88+jWdXDCNnpXWjIJO8E7QanwQbCAdBAyquB5pljv2pEaNEAOJM
GESTMzx+sXi6/VcpRbiTYY/F9JcXQB6YAiI19OqnicZgNxgapojabQKSnq679kz4bmd+2t1ZWsjE
pqAdIg2V7Y/xOjCIZir8tPdofcKQ86ltJlSBAG70+1GW7BQAWARaSFHu9K6lgz7vPurToua5n4lR
i/J1pCK73Agl4XNzknpyzlETPluvxA9dtrkfTCXEHr2T/WgcpL/kk31aT2rdueg1nS/wo+eoVy2g
YnKtRmUdkjiszUJekj++co8XU1GEYDEnbKt2J3Zhggzv361UNUh24/1XJYc3SMvZJ07JdW9dPJkb
5iQlg3ckGZbUOaPGp3Vp3iESJcf3V0+TWDIjnNhsreAX8MtT676d7LIj43PQqViKzvXqzCHPayUB
NALmCqBczx/WGo0tbwm4jF50MoWNDPWa3EsTagXvatSdIL67d0xhx7UDBYvBPG8iGXVquJ2PV543
wDtDQQjngIa5TkcCFP+eb8M3ATX7uDaxvKgoQU0V3zcoSfhIpgs+RtouUnn1SAKWbSxuPzkqW/Lk
8GYQRikTD8+xGDaNvBqS3WQCrT54CgHaJ8SRydPrG5OZfstRXQt7vAJy1VZwR8WVpWBD1xmPMvGO
C3vSOTPs5MO5YoPjscQnwEFTAx7AAw1+4nA9JoGynTFCxWc5rFa1Ix1JxaLcTVrTptqAWII3Bsyt
64BjPpiQ//RlkMzUHVEeGlvYCaiaELAxOhyFXKAGeALTSQ6bMzyT5hnyZhG68aBJ+WXIFnnha0kg
JaiGTNgmWPjlkouO8c7v6uFTL3lqoEjwwcAYRSycUphjBuyJmbiFBoJPRpAieamXeMn33B9Kuhx/
lwnTo/FewpzjgvNiwus7Jc6gRn/Wh81ojTcyM1BYwsLoUM/F9qjYY/wC9x0ygLiV21/EeTOJB2Pk
8fHTIUcUdQDDQnjv+G9+Gky2J9SACRRFVJJ8TbmxBmHDNG9XaRco9M7Ssmj/3giF8sdpFIsO78Nr
hFYnN7yD+Ud8DyYPCH5aYi/QWFCQf8xY1nlzDf4P73Wd7iBm8FfV23tT/E/axdAwS4SJlY46RfSV
XGjcm6u73z1H+3Puenr+K5pokmOG7Kp9WM8WAjsepv4qxuAWIp8zu9MYKgAPxediFS8HOeVcdngj
XBBWFhQcOIzQA+9LbG9R1WCUTkmrHmRMu1Ck3n0x3Ymf6xs+CPYMRECRqqKI4AMbfg5wMZJ3GCQw
S4bS4nI09LApbokk09koTdGofpAISbgZWEjs+NhIuD6sVfRX6q7DHPDu8s0dPjioJ1gUcx9dzvtt
lZBE6oAwFF5cu98azF8/VxgzICoILkA20ePBSYTmIvZhMr2euRsT4jnRMGGmCx8HYSFqJwxbIUxi
RDTje3lSSZoBiIMBoZD+jLGsha0Ps3BhlJCFvAu+ArKZY7Yy93Fda9JDhhFxtntPNh+MkXsfrQz4
Ngb06CymuPii8bcrOWrlpSLgS7XCzJcAtA5OeBpI+G4zrhLo9QNc2VEc4DrxFgJu3/TlkEiDsmsu
uTBSWAu45CD959KgwGmPyARGMSMchsfiDa6NTiFd8QLIapASFTBvMRREYIl3HHprRoDdumSMWEiX
SbOMccSZXrmZiKH4pb5GcVd6JxEJHh8MDZweucYgNThZbpVVupBQZ5LVKgakuobl+rlgPbCxNnA+
23FvRo4L7IXuHF4Sviuj9lG8KHASJvAzDS4b9rYvajiUXgLqIp63Jag0lF54QBCduvEvkM7wL4r3
H6wicurU1zEmm70b1VowcaZvG20Fuh3epcKoAj0r6rZ/skz+G80xj2OLuuvpIc35n+rEMsM9O6m2
sbR9vL8Q0rE5QoriHkO+koSg7NYTHkhtZrBkx1EG8wvwOGjCKJqfmGnCgAu5R6MJU3eTWzs/Utkg
hGasnUJE91JoUc2qfFOKeAVCPrbNiYPCkE0ENlb+GtlWLDaeABb1871g2SZ1cJ9hzOcj4OUZUzGr
gn0qLRUgQcgR7D4s+TOu+WNlNDLqqOa4mSBenC1PDF6QpPg8CjxbRD4gO8IGVLV5EEdzH0RWScDv
zzRQ0PRW393wwwqFL81uAClt8gxliiIEfsjwvtogP7JTd4y0/+nE+Lz8BJYUN0VmtC/rMpUplFdM
SJhy/Q7Xye5+eB1kehm6CjBTZjVM5IF1MQaD/wE57Zgv+327ZTqAiPrW+jQF4hqN61L6edu8Pj+O
pcs5TR3bdwF1Mo4hOc5MEP44y3BsTyLIadD9CH9/o+VgIo+eH5AIPnNNgCA7ii0Wvnh9QARpnAea
4GJJWMa6c4mL2xDrAS27t88LOpKP/Q3NChtROsBFx1AHsc+GdceRRLnP+trz2XlgoNAAsdZXJvso
nrQv5FCsspGdhsctMOTsf5UXWwcOcSaMFwhdEM8hu3UuODmju4cnUW1UvKNV5j694kAA0xrlEssf
dCOQmTMqN/yqISqCo5/3mMyMZ+f4U3VmWA6lH7MwWEk8ZliFEFGnY92AxVebLeGJjRY7RwYjVnXC
WXEYHYbOv+loM2F/4AoztdXGGzCHEtZ6WDJN4V4wPmTbeHpvWNlt9MAtDMAl2yFTwwAYqdyAmvLt
IQKV3t7IZrT5XDJcSnxkC9QLyBfSgOi7BswrtevlbJ9jYwrZEPkQvtdooxbpN8xwOWxvBQP6LUE3
rJjhZXHLYGPxQLP9vdzZck5sx38k3deSIkkSBdAvwgwtXtFaUxS8YEUJtNZ8/Zzose3d6Z3uQmRG
Rrhfv6KRY6a0MzswvpdQA+morwyZo3XzvdVO5DN2cPMljvLccPywGNhQJSqClN3u0NzM0F7Bwzob
7sdqYOUSuKXq+28N2Tl/+UvcwiT42H0OXjL7Au5nwl82sVkKKs+fP83zmn7EkXM/NINZAZUjEss3
/1r82dR3Fo0Y3V/6LtKj+K6Fm7MdXWTpKdu4ZiCl7MtXfDg2ac++Mv/dOZcPf5o9djgzgSKngrYQ
sgBgeSdLi49DdTli/1J5DR+dU2c1cEVyP2GkvPnygYAPPnYSXA5IocZ54VC1vACTHaRgnVYgC1lP
supgf6LnNmXtoa5HLXpeEOAEXrAPGRna42wMD8i4YGwklGOJhG3ZU5ld5qoow16ZGOYtW22RIHZ+
+7nmskVYOdo1ZtL0yly0tLv772QPWtfed7eS6LA9Fr0IYS195btYJporY91ZzFiqtq3MkOwASVdW
jII3NuNfMczcaj3iiqScKnxfe5Yxgs9yrCPN2k4cFx4nyWerT0KWy/D+cWTCTw2y6m5+niUcKXka
MfOSbIkFe/XdSfdX46gh+3DZmR3zuf6zoW2omKJ9YIuURfi07xg21+ahbfM1WmIYlGJ6ZppcwoP4
dM2gO6YD+ENaoUK0jp6BKHUwG3+YGz3qN3wnkQH5SP0IKoWoDTYTfU3pKufLtGYxno20qPidG8iy
TQ6vrue5ZRA8SnQijcTPu4M3MFo23elfdRRNv4f2Nj/JIjuW7MGKQGS6x7FyU/SK922GMdzLwjHo
9yqtxcdslJ6mU4zU81fSnWc3hU86fQK+ilFBIueSvZOipJ8d3YT6DCId0xG456O+MURTGg6ZtQ/2
n/bh53eqE/u+T5LtV+PREGDVuhgTmQJR9JCgmQoFrITjmWuBdUVp9XFvXofn4etvWZsVWIQMU4LV
GYpXTmGe5V5rFhEav0KGwUdumG2vOvH5qRNrPbgMZGrpPp+ucmbhwS3oECKdXRs6Iyn84/0Z+1wO
H/V398kuAHvTZPWFtXYuJ74Tn1Rxf3pUsz8subD5Ln9jpCTHCrdETNN9i9kohlw2bzvskAriR0LF
p4tBilVgWFbo6fHp9TvxvR6mBkITaun2C91HtFsr2d5A300XPNfrfGpA21kzfc3mX62UvVlmSzXM
ABdBKMM6RAO20rtkOoGkw77l00go/bWdREvnGkek5pPHYP4kEEalDew5DxNl4ApLJbO+KMSowHZh
vOnoAWrPyaFh1vd9qcf5SO6bbtfSz1/+bh/rn3szcMpSuGoyAuq3Dmpd332qxDoqjSIwZnCc7n8v
89341Ts0li3e5k2MGDPZxOeu/2gzGtp+P5ucQTsLTA3il4z5YyaYFFk76darfxjH27Ov8MX62Xa2
7z6Vqb/KiQKCPyz2VH3/WCPOifQIf7C9LaDl68Dek+Nn0rAAHIwA+67GsCxFZf09M5U0Rdk89aPT
Qf+4cyVZlR19lNEs/GRkID6cP+LlU+38hb26bZNTUqbl+BIlMSX6xMm/TtJZG2Wp7Dy7NTzU1VdI
MI73o5V3GdOMIX5y+uhFezIwXhXSbXSmc+vaSlaXmslD42yYm6wEIh81DXLS3h081lKD5+esdWjT
iE6VDMUwtUXF60pWLtmZ+nKCruiNHqhoPV4PERvZlk3WxJWy45P5PH5otkJK8m6u2khJWHCSqzvx
3uIDQ7AOZlysCoePbXOLzwfQ0UYvsAoCi5WlZvzKRS5azvWewDqFUQjtPpDuZerXD3FFKWKJn+fH
6GF+zJNnyR/KLesfPnJNZJvKrrNsUA7jscrILC6r71KqoIRB6IWFIVeuyjSDOLHbihKpruoDMeep
xkux7v6bDLf2qj/qF4/JWp5XP8KN4zDm2fS5rl3+Dh+ZwTGXv38q8FdfyUB47KDkl8SvNY2Ja/7T
vKCK/vs8fYPPiKLu4yY7yj6Ubl3IIwI/bu35+li1T3+vfmoSqxGPt85GLWshcoI1XexvdmWe9M5i
DE6Lt1BWOg4WUPbrj4IHXRUsj+x0+SAYQvt+FHM4pY8iQB0/LsqhnCQl24ZA1BGuGXCefyV5lqIm
/ufaE+fybjt/NnfVlAnltbqrnMU1xGvw36pRRXVVuZQXzUXFZLTxHG+m0VKyHm4hs5DqovdsHKvv
SlDfxurZ78UwPXj2081UG4W6tqvk8fFLzsBirnIoXqlAL7VnCXusGNSr0RoPg3HlqgBzuw1hibFU
EfS5c+9TR5YJlK72+1W216U6OLmvv8TnyUxk9XXBdEjX700lQMEwloq49CieanuqkUehNUdXzIse
rwghPH6kDu2ItEVIrCc45D5UD/i4r/zhM9s0YO7Omkdggt4R8hAr3+fmwWFgrwCjlkcI65yJQY2P
byJ3qoZiWR7rR1TL5O+pt4/lH7nSY1va8RnZFzL3QjpX2NoKJ+vJDqd7VbiIkLa6+zRlj0MlbSXy
y4ozuWs+rMVlifH6Jls8mqQzE/y2NDKJZnxfUbiZBmGWXCOt3LacYB/atQx0AYX1DLumcrgAHIKV
US1y6qUy1cehkbmwOy89dkUKHAivgeWukPzH4b2YPIUM+eI7U2Xit9sVUxB8b/FpkGFjO1/rj3Wt
mD6Xo7HeKlVeu/mmF5u62cbRuydLpkHHeHMD/fTirxL91qKd7jnvxTAopbDlZDj3DHBeqcab+dul
9LZvJ6MTSRSX3Hhz6e+y7Q0iU7qqngLPE3BmoxUgeGpwi/bIr1KzAA+vr5roStQiW39mEt3o/Ruy
eomOIjjf+2DFpeXT1iu4dvFQ8ka6MaLZXO0weJJ0jMWzNnjvtM79nAdiGKnpXM/1OI/r/Lr+4gcG
TskVVTi9xGeyLskuuJYXD8+C2WGq8ajc2uaf2T+nKjBv37x+ZjqtXGf1tfVAb3+23VkPjfsrPVXl
mOHgBes3wiZoKugZ7mc+T+1UHNOgFFLiVMbIAdna8knNWjFxir+5RIkMk0xJT0qlVEmni7FL3RDg
VOLhJCYW4p3e1aI5U64qpepqCQRlLl4UcKEWhIxF+xJYh4ZVFxUwMqMy49Ewg8g+S84aFKFopsAp
/fCnKn78pdT/Ct1H0dRrS7VvDimwzeQuUzEaU/lg8piAxY8fm0319HdMFLKmKAsh09UF8pwDcPWx
v3ZimaaIBzCBPl07GPmBr3C/eGL9bTo75SMvnn9oHFst7XI+yVffexohvMrrSN0E0Juc953Du2Yo
wqL0ziH2zrJCwFgxq11mXdHam1NdkNgTWI9sTnFI393Npanwhv1CJBmMEa/ejSSGoCP78RIZtaF5
M34gu8lU/3GAEBVa8bHwjHaGF0D+/R2d7sZqD00FzZZyMTQV5PmH/PrUQxceHocG7M1DILxufzKN
4+DZSHc5iyM14NhQpNJHHsQDZXnR5hNOy5unggcxbD7MD5e2k0zRyArLNNs6Pxo5Z9oa3Fkj36On
OxETPpVBme84gsOMktRciAVF9XyyjyOE0VjsaqlrC+zv2JO2oakMx9gizO6Slsv0anqVy5sfuiaK
HJpBBUQyWAua/1BE73al7L3oz03PTq/qLl5lsWqWkEKRpmK+NyytRII7GavKkgHPkrWJhqKSi5ZX
7I5+1B1+8p6unjM1xqPXHN5XqoYBv+DDhHtSzHCZSAWVI3apRNG2zC55OzFam7LQEr9y+6G5x1WX
BDLlVJYMntrs3QEmShmw3v/wvinOSbQP571bK55sRcDVkBllZzJP3QwhQFZVx7/YKkd+lPUwC0xC
Yv7M/9hBybL7uT+C3mj7T8MMM4QuAwbfLvSxFEk3t8/KftU1+DEN8kc04ADizXoIOwrNQaJ6TtDO
NAL8mKjp/QE0sFfAEy880PPlVmY/CWJbXTSUwcoo/CI3tu4zZT6qsGavAzvzMMDT3pI8DCn2NXgQ
yCEaK5EnsmuDVyzXjeu6xPNS3cf0hYZy1gdqZR49ljQ8hyzcIKgfmxSo+MC9EK4AtDuLtOu6JVAX
GyTYx7uob4YwQaDY4fjcPtxlzsgPzgpH5ozjusBxkTZBWwt+3eygiHP+dUeRocsD5IZg+fOAtpqF
AEf+YS/QVjaHm0QVjAuAZET13LRDJAp4d81CpuDTIAtKuxFQuJv7VrFMsIfKSmDI79XiAM/cMe9/
fXm+eByoBlSJIN7VYHEqXea3as/GQOEO6XPRUJzpAyOPEL3JU+k0B1FqbknIQOj+0JfwCzTk74bV
waOVlG0/ska2I5DPiCDfKpnyDlr/0kft5kv05lytyosKjsloSSh0COh2bCNPyf0UxqagigV5PTvg
629U6uVaI+4jEcYvW5qXWbwKb8fDDsA/mAMGhFnsGWmR6XXWrUtVzcX/geYVXHPLX0kcqJaLuQlH
BxYYlawth/uFfmPWSnWSvdwwE9AzFJA6s6rKhbBgF2RM/Vsh2k+3/okWEj+bucszD2IYcn+EsGAe
5IobOvhMflkzYdsCMZCLcLXqiYXw9/a/4aP9LnuHQQxqjDmFU8vs6Nf1+ufLEJ9r8G5BCsyPr5vq
5iYmdk0NyTjVBTJ1pY6NUEZNEmv8Mi26yM9jzpgnXCrVsFpnsCmenzgdwagIVHYYPyfr1rFiZN24
dbdSKLR+99aTPvHKl1RapTTq7+hwXb1+HJrxoVCQ8aLJuCsIGvOryqyZpkU8ySoo5kimDiWsv45D
mij8UdRs39VzKths7/w5Gxn9JgavXoa5OLL5wMFeenZj1CoP2t+adaDRF+Q9Dpd+dBi/u/CADYrp
qWGU3dwM1/1XMfDCmaPVdXSTzVzvCsyyWDLDpVeL+W9Gh3RgVgC0/kx8R6pwHETRAXC1+/xWxeAu
xjoHb/kaHzq37uKb9X5HTkNwRTOJrG97bnjl1jiMhaSwIoWkxYqRTTkdrVzQQYHySI67fFDO8QYT
J2Wp9L1aY1lPCxD9kpkiovyFv1MZaLzLMY2CCkNzg1K7HN0afJBxw4PUZ7Lw1u9X5ciKAzu4+xhn
/BNhtY5Ohrd+qya6F5MKRT0lZ9Xke7L4iX3EyNh0drySRNI1snS+WLDls+oo8cOxt2a4iPZ98YGy
QVRBXKExaZ/qqYZCKDA5F41TnWkBbDU/m6Dv7Qe0TffBymX/QWnGV1JULD42unSuGKwYSdSTRQZw
wHxebeqt4/RW4w30lQFbX2q7Wf79cUY2pSbING1R+qdQIOFwLAsYRHw88NYMSosG5r1LZVHKFXYV
HibMePC9SeuWP8sf5W9dbMOyED1qeMeL3GawI1E59PaDO7td7loc45/5K/r+d0SZ7NNODsyOUbQu
xfhTimKKV3VeQR7fl5LMSi55VTatzhu3CeXrXDwy0Y8XT5HSPVt7SWjkUJAbYPKckXzeVVwiZ7DS
1Sfe7Eqq3NTTmMoblJb/giYrQsKOq4p4xUS0bOSOUbGnRcfdlFuEXEZwFK8afu90i4maioYgnpdn
mIFCPH8eQm35dmhRTS84xUkke+Tti3bdNM/V7NCMackq8FkBGTvz/p0kjbSBB5MvWUStx5iExNTi
lPJbe/SqDO+uQvadVfxtT6RS4JwY41v9GETFwAv7mvEf77UgCjHyurciNbv9/vc9Wi7rpwa814jd
mfSIfD47Rg6pAW0smYmIWSHAwSkk2ABXlC3MUarJLXlmrqn4gYwHaEZPvdq0TmAYjrDChSoJMJXY
OaZH8cETiWe16pDZgiePA1wD39bEJ4fKMLlBmibB3GTp8Fj3nKNOa18qpIKbF4Re3WTHZTAePhja
PYJLAbfaKGFM22+5ge7GQG1TNLZ95mRSY4NZS2QYfDOHjnVn7+kKvDF74mlrDdspYDxKlnXFC6xH
wNeb/LFTbnJ4qMlUg7vDtbTD+u4asHkZkl2ZCiY7/8YblA6Vy5xVPQZAOAEW1QyfddPomgP2J9v3
/7pCCh/B3s15dqaJ7dHhVoSCdLIl35xJEg9RWamLQbodqynGevwX4m0PmIGZA5AsWJNPkxQpmpkY
h3n0lyOTldzEZuOQw8LgFET9M1m21i1Lgclo2WS2GpTlQGkjhPh01c59n8u5YZrZs02jl/1cgYCz
o5wdeute6hEaNFFQSdx4dheFxThuynOCTklZGb1HiQnfhAI2k8jWo6iRsUPsXH9Or61c1x1SY9B5
tmbtXHfB7nJo7Cvk11OAvTZIl5yCbeqVL53Vn4R5iJU0PkDNiUxaYbILWivvn48WF93dkQF+2Mwq
2Wh+1QGthZfM/Py7f+F+8xf4jfeV96mJQbY76iDcVlQIsP9FGX9PZWKKTlZ14u3n3FDZxLpKv3ib
7xBKHqPjwPT/yUzSXmQUztiWChGqLEsjBDwb5u5/XWov6EJf6GD+LxDcxH/wqWm8CTLqQidZvQdc
aeQUvVVnbPsL5gduLxi+/BoblZXsydVrq7dtYTk2D76MR826UzfTXbQOHVURtJCPtTLnd1/hCDE/
Mncox8fH+v4r98E8qtpUoJXPhcGuvO7F6XIw1SzbCeeR6fXGa8i2oXIPPkT7wofCFVarHirtigOb
QeljjQpZvTXOI8WYsV5ekmmr50ydg81DycUojp4ylN/5xVy9m7Fkz/1kY9kzNH80Fsy+etn5YSDv
2/f0AChcKJJUsByfWiRgz7IW5UXyqFFpAeOfE+YsUQoL1T7jFYPrQlqDPaI/V2W73NNkiM3zYhDn
Rz7zQ6bCRWT1BSRVxueq74kHRw848iyxfE73l/dSthDrhpKnwS4txE2EKhXJq+YBqi57broAgUxR
32G/m1Hou4ksJbu2l/VIbJf2K28Oilg8EIZ3hc3UTd0ZQypfvRW3rXVnWVKUVRM/ojLsFXHf0sBc
VHTq4zX3OZ192iYDVU2SadYi5TErhOXYG10aRLd4GTxogu9krhbp8hLY50dJhdOxInbKrGzAqcFY
j//FM5lvuwiNGefTThLrzOwyV7XVQ5FB2LBvLDVbX03Nj123XDWho2jW1uVIE2zNI+ctrLeuybwC
+6GAzr9do9Lu2lbCb+YbDUvtNk5TYXlalVBOyF+Yt1vcWfeEtpWxHIihH3Tmju9IN9vu2eBuu9AI
mRDzHdBFqKFq4e/fftTSdGy5bq7rH29xvr/RMcb7NDoErhr8TuIZO9KIKJa9X5dKg7cYqzDpNaEm
jph5/LyUHVi+eKzmMspc/YLGM5U/t1cT5Jr7r3rKVf83NbDJ5X7WeI4ilOmPAcSnQsxeGumeOvvS
2/wPzX/q+eRkgRNXupaPzU/oiLlOJxP8TjxN+Xv/SSI5vALoj5VXvsG0p8p8tpXDMG7ybqyZ3yFH
jFad049NNUzOQtH7/rq2uZXyee3He/EeSBfSHLRIB1hFbnCGWh9IQZwvPqsJjTEYVSvgaDaitPoX
O2V8K4HVzpaYuBuOR4Z1yfH+l3PMovBqcLk+VfGNbJdayGMx3jChqXN9zvOlXbYQHZWw+TvxN6pd
5sdcAc+qfVh3tsvqa4wiszAYzm8Gz1NeDutLhfjiFphxOjT4/w7NAjwIDX8lGOfOinGiE3kqc4zW
W9GzE47eTQ81waXTwMXFkxi33sqHubirVKzBT8eWrqEMtB7VAmMddprD2HmanTWM5KWPozj+v2lV
Yoh0FfbvdxExGh0EH2SjyKwf7FJ9NoESnb+Vx8srJogu7UXCgp6ZZo5hXGr/xfQWnHS5DmQqWUL7
S8dhPCtlwSJaQgfnTBqbMSRyFOn9ob9iVfOoaoljwcFed+a58n4cmsFEJMFIMHq/CybAE0MDtHyv
Jk9jxU9capok1rjoYN6qboO/BHE5D9bxsqd+VnwZy/P2JiUraqA9J4uJy6exxPjsCb871S23GG1j
vOG6XxeFVBGW9nFf8D8NLqx+crnp/muk82a/BxBCQE2lXjlP/5LML/uXeP3wB6rxtSLl4NwRG0Ve
+VxFEuJWYnUeP6wdG/l4D5QJZDDPrfeMN5LzeFCb1WF6DPfMyzLcGDAwFLb6sRv4IkyDxdZk+9fW
5kcBHi8ez4VR6vdSe38BRl9DKQ7Xr8UwM+o++zNWNftscf11+2TAlUVv1nUv/hJ8cL43fajhshtm
pRScIBsU3XTxnRXHZ2b1auj9a2ueGpxnH4PVRSqWuKX29eOBQp6HC9MO3JelR7oR2ZavNRNkuvVE
mSb7VZ89w7pWAgf2iHru34glhhnGxVp2bErPDQWRfGDWHrAO7QvPtXQhCVrpgXVfg1mi8BxluoYi
2sVfXqbPloMQ0we1dPl7rWxWpff02gvcttvvv9oF5z4MiQuIdolFSD47sU1tOci46vOYZSKEQZNa
MJpZRnmcN3OVzSTCjRTXr7T/xY7BmDhcv7B+4VS235i6yocMTWvn8mcj2bxLmWOH+pAnf64Y76sX
NrhTg8O5ols/12fCeoMRPAKPXb+M5TM7dg4/UssSFB4huRV/obm/VqCUiCGsUJ00dCaV1ITDLkPn
LJfrTUEV87x0lBhhOcxUTNm8ut9VuqSLQKqFcNhWaiTpNfdxTuav05dZkgiYbY2hUI6pil49W44C
BBLGTaYBEfKKZQH6+8zUsiMI22Fs73Xooasq7refiPKphWawrvfaM49OlwQFhELrwO86JLgfl6Yq
eQa57IA9hNz/XxzR/9EeEzlyJuyt5cao9Ck0MP7lw2YJRbIlyVWMrHa3rkL1spyE9HTvytzBgADS
NwSIIFEGbAvNE+MHy3WMnrQnXwZJb6gfZrD3IlIqfAt3Lypv92XlnhLSrSUvz/oLyVRcHrsMkF+P
n+066AkZOJ7A3lxnx+/gzd1gHXNnOFzOngZZuogLkt3gGukv7t2wj/GRnieW32HysKin+JSoyC8D
gwTA24+kxqi54yFTSqZaicipUN0gHDmCjkQ2xrHXXdEtOKMj5I/1w6kIN/u1KnZj1olo8obA0b/1
8PXKJ4bgUaU9alDGi8UE6lWUJHYWW9EVu5EfHS7ieSOjm1bukKuk73l9trJWbxhXZnlIEhjX2sGQ
rGX/AeUTYviCxtYikAJSCE/bVhDINwYFsjfNBrZFc6H01A7FLRtjERdx+3Xv+zmlHT7JlfD6XniP
bKQaWq1MYt19Y/DFGsmpdExK2FywgQ5bXqxAIKGBnRHhHprcnXfr8jLB81xGBXuSoscOsft4r555
JrVyC5ncJV5vZqjrIIbIc4Cga1cWxVDOEsXMs3BXH/2u4ZqmTplCIHmjH986VOYy4bbb4vFZs9nf
gXKMfB7FK1EhtV4qHzf9MfgcbT8vJMM0rNTL0EDKhkM+qWF9MOGTfJvP3xUJn7bEMBmC+kaKdhBH
OT+LhavdNcYhTdp+EnYc8u934UyWB0bUFZLX4vahTjkdk11lcnrTI7x3rrz6tB+Z0C0g9ROSR/C7
8o97aGPsLnuT8kObyCk20XEHfFVvZIuIFh/pFr+zu4xE/B+NqgTFReEqCId5cOh2gw0hWdNUQ63R
voOwdiVwfe6Hhfk0O2bExEjftX7cQdoIiioiUWbu4ImLJwtbhJUl9Gb9Y0sPML8aR/NtXJmtKe6C
86cEU/qbXQDllImhjeYL0H0sJcbRe5SzZ8MqYRWRbXXbE6cONEgoSFDMDbKVLBjiBZwNhLMD5oap
Pl7kr+zb31DdQbZzRYB33N+dA8dSE+vGIvu5NGzg6+5t9Jybud7ake/FV+Jn/bv4Z7CFTBUWzj9O
caKzOhUSnw659a68m8rJhEldtSOKWVudeLsnXTXtRcnAjAjjraTqUaI9l8XXH5qXXsyJ6EcAP+at
WFuFeDWOP5EZeAwlUO05iqilla4U4hQkJk/TVwM6fQg+f6GKszRoFAzIck23PygBjqX4nP8cogaQ
HpUzqaW5FR3VsHXxQwdMX5YtGP4PqKW4VuKyZAHmEBRLeAPHb++oDVKHhZ5FUzKM4R99KatXmXoC
jOc0yMdVCJWls2Ry/zcq0X8qmoOE7Os8s/sTu+ZhR2a88a8VD6rfVBztPmRIHJWP6P27wprKxrC6
HafvhOn+vSfwGQ2LBdi214cTPvybZNVWYYOTvfxF9WkKbAHZhjKkgVsECM5B56nugSFSbdl4PkPt
pxoLZa1infPt74EPzYbLNlPtVT4xescqa8KOQeoXiyXVpeIzUDpz54Tx3tEwROmWs9PNxzmOL3ie
rtXQYxKn57fPdqmq2BM+MCvqTshz9MgHjUB27KVf3/ue+gvdv7Q2DZ1cvpOf+1Mh04s2jM/cKJuS
B+fVPJm46SJS3FXyDx3adJEopD9hkQ4kvZUCkwl9tLiaxPkxBOJtBrKRKazcDhqcvkY4nP9WwHVR
XPwJE7jqEhkoy5OT42Erx7BVnusvj3WVpec2KkcnI+OcQ+H5OxEzMeO0qxoyylJj452HbRvO+sfM
NEL3dqqZknM4pQ07rKtms7noxyHyOTMPTCZbNA9nyaLZIUQwa5BD0Z+p4x0u2U34JCqznJeh2i/D
1BSowRb7Y88GMzygRDXRKSiKmCWtz1WASjI70m8GKSr6po2I2Yku+6VD2ddtU1gik2UgLeRnn9G5
Va7DlTj4bubu7C/lrejntZke4QA3JfOpL18FFJL5uGh3MABuH2TV62wVSeLxZAOqbfTMRDjnoOMR
q9LxBKYnfYipDapvKlvMbsvnUyGnoET+e6nW/bl5vliNKGLr5N7TGAn3BfKRhLwnet7HSdxq8YYS
4B4kRFYXZ/+wBKyAFHVLuu4IPC/rVwOYRDlpSYd68Vxc/y2XhfiidLSHOCJyksXz75E2N4fsk5vE
fg5/CsrpdnqVF/L5GL5q2/bMtHi+FUn05h8wuxZSFQKNEpre3/E78Cbvlbe8yXz6e19XFf7D8c/f
vmg7PU98TPbV7OBUU7M8tCbnynt0ZHXMtQbbkFlqPJ+MUxi4YdeRY2sdF9ETFrl+54acRWKNvfsP
mz58RXuZLipbbcWiafhqWGHaVdLV4qoZ+Xp0Hzmvsvg2GGhu/s7fNrtDFSzzmm9/T5n8tvYuZz43
hiQf8b/90NRjQB07TtTwDhPB9rESnx9bmcl1YsIMd4nxvrZsVsnOk7/K9NInA7/kM9/IWY9K+gtB
CUks+TWr3FBwazcl5KJoIJ25eYpjAzs6FZnliO0bVpC3/cdypmgPpQ89TSKIpoKNZQbcdxiDZn7X
/fdf8lPXnWtCpbIeoK5B6HTdO/Zs2g9+x2YQhft010WRtUd+/MuA3fdc+9UwN6XIPLadz6tJpBha
in9YY3aaGSx49OT+Td8dd3Ot6Pz8S4XEJv87LLpU/i4i3NfCFns1WOI2AgkN/SOJLLian+az39ko
HB0Z+5C9gc3peyB2Cy2QbK1xGUeLUgi73CK+dgDDfLJ3N1JSkdpeAmX61UNfmjlfNGbydGv0wW85
C/iA72p8NU7xBtW1q0mwfx68CNqpZNeetBd2Gk0CuMZWDZwGcA+RwCLJ72ZdpIPEq53gCSBNIVo/
RaVxtc4n2bAN7YiiWWuDsa04xge3FYadN91+k6nH2GUZgnWD9xOYu0ZNWCf5K0VqVH+Fz8cHMl+0
d6lrpWvi6YxeykuDtGUXM4mHmFM9MshO09PVPD1SPrz5Zi6+d+VL8/33cvqIWn3gy+cGu0gpx5aQ
rwgrPXZt4wyusiDUTuTnzCpu3aIrqbzRChkWgm2m9+m64XGbCTcQRzEa6PoLP7s8EGOV11TFxdw6
c0CVv+v6tX9rXpGFT9yCYt9IRKPXHIexKVx4ZcVUAgXy1X9z0/HVo9iO2bY6xUkRabCqMoAzthTL
FcezgCd930kBY77utY9H8BvyzTad0UBsD39TMm/paMoTcM40uitNMWiYcoeZhprtUzxj3jUaqCiw
qHifQHU9AfkdiwIz0pRuDmiior4CA0Wkxtl9/IvKmGeFaYVZL11AbritLQkBvcZNreps1vwBP141
lZwC8qLLMa1vGVZpj7IsKQQ29BziYRTeSPzyhvcgPebRNpIcXlIrU8NHIwFlQVd+DVj+x/M+Npns
pcodrXcYc7GdRvdaC4bXaA7UE49+1g5p6ziN1a3A55wW8jNlhMyIqJTGHs3WWcs2bc/p3npyidZU
TLOnM7a0mK8+XJ8qBQB3mNQ9kN4eQDp0PV3Kn0dZMQRZf/KjyJVCB6RQmb6Ev0gHsVnnk9mCwiU7
2v6unqRpegVbshYJfAxERoBEYYC/RNjR5COjN1a5aDNss3g+hxOrnyqlq1F+nz98qzsrt9Z5xUDP
aG8WdAEsO1zUBaem4MyQv37jSNmQPCT6HTBT7Pc2vM3NHNSmvLQwC9AD0vOLmaNZAWRL3/NglmK/
t9d5wKO9p7otWUizLVcnZbqx38zXdWQzdo7cOPw2HetnQ10iVC7Zdr4f4VyisoAAkFmJNjnIQekt
k1O5oV41cfFVuwln4jFvG3P0vpp2D4unkxiyLhQHsRpkcQvS3l0oeriyaa51Lku6sXZBdqLb8wID
J6s/hVwEX/c96O3Gi7/Vx5vb2WssICLMryuvXvTPNTFZwtAtbCbR5rYnBcciBUK+O7MvlW96fmRO
w8bpElS5y186J3MQMNOZfcOlPMuANgrSSI9HBu6sODLztDpjUXgfi9T49fcwMk4kUYUfH4+gWcJ7
f4cDISf5/RWoaQsD4cw/fk5bN4fc8Sj/P9fXkehxMjWhr93cMD4V1KtcZKDueV6Uj3X9oE7CM639
yfxsLaMWLIem3szBdd+a2+5Ib0r7SzUWafHmujKdfetA5V6SQ7bvy8p26B6ulyXb+JnhfnCiDrOb
Ww2qSeQkPJww90S7GGciD2AvBv47LzqzwF+pmzrs7qNukGk/ARWfrJXbHMYHoqlaeUQk6JCpSz3S
pK9VnK4ayT5JWQ5FzGmcbKvyQy3tGmdIoyJGb41HPXWq3k9FFbz33YVARM8LqdVqfJrfA0vDQSnT
URnujcRMaThZqEeaVPFP55MFQiqPtmRb4JT7qthsn4pCOp//1ey/iaF3I52/lmernqHFA+dw1zHt
TRVARc9OPI3mHLj2HkVlkd2OtODzbBjaXl/rJt0szYRn6oszNpqS4gtK8ezotDRW2KrHO3OTIp81
80La5gW48m5hTiHlSh71Hcvgdzf4cjL9V7XskzbN111qrUztj3vl3HIcjd8p3sfBcDdsbJN1b8n6
kMHC5s8YEw/3991x3Jyq24pWvO+TUMG4qEwu9urkoBZxPuvf8M5pnoPS+VH48Rf2TJ8NEmelOFfI
MPNzNV3cN1GN3XndXj+kS5AzQLku63ruXLo/Bu6h+Hoh2nFUMBm/HB472Kk+od9qjJeEVGvpHX2t
r3sFIyPdWB576Kvm+hn051tvtW3hoUHRza5JJP0GYnBIKDSri3Tv/51Bz5gTabR+ti6DCAeqf1c4
2j4nGAoMrt9E6+t113UP8bA0nYnBz3X2d3H0hABiJbjKKusxzQQVn3YmUVdRvtwu8Bc0M3/u8/c+
l8+PwWNDf7MfPd8V8rvyYzVloBVpL5p7gEZ/+Tv7UnTOermcR5xRM2si2N87H3ww5Emxvk43V/eP
9OglViHb2mc7uSYFJFIV6lH2nj84QKb2R6Ud6hcbGMHTcAc6XdGdWTFThfu7lDsV4Krrvl37HTrB
t0NX25qt3sPRadL+ZCPxDmKncGVhNv1o3/Z2my/YVsDbEA8XwYBKKb+u7lAnf8GjJGOUMM9rfUZ5
c1xydKndeBx8mcbBPEh/bt1nQnV+X2NR6SdWu8rr2swYWEA45aMtmrO51emuX2+9ZOnyKBKu3YIH
txSeea47+5pFSzgDZxz4ZZmhRM60JJ0XdPUGffDNzYbdKGZU+S74dbzx5ytSt+4PfTFrL4jYovnc
E4rWNruC/erY0uCbu/MelnjTTH7ReCBTQrxpgvePGvN7PxetZuHw8ckzC4shFC/E//1aBu+hchIp
vJBo6VJNvY71ZVhKr156CuDouosb+xZ5Cs8+B59ib8nOS8p5N4kSRmUNvSar0vtFWgp5TBncVthA
VNucMDYIy2lboW2+k8nnNSonqFPaKRwG+poIZ4QnC2zyPqBFOFztbGLhUkMsthV2XxcUvekoIACb
unwbdK4Tf5XWucrze//56L36tgPjz9Lx4/gnneDESGd6GYLaEdhGz66gjtSppoxK5x9/rpKj+3w3
lkEGxPo5V7cacxZ77dMcuKeCPsTqy2wH7hfvpV7lA095Jg/f2dG7C1FW5MVvBXo3F/GyLPrBgzYZ
TzchZraQUFmUTmOD6gW/Ug0XBJ7CT3No7UEOk+Xc96sNx9K2h60JXVAcUg4VbTfY/XjVPS3htb7U
nrUxmid6n0N1P71/LLqC1qtn3/1LsJaHB4fl+u1gQtq24KHBLjN7dL2o2iuWh0uhRxuVxQZL/EBU
uX9BToT0yWrqXbp/6O9UM4jD/dG5cururWaRukGJaMDlsXuzV0MmaxjjcXC6FSKDhz6MgQhkKpOf
wbY3apIgn1XjcJZI/vORVOVP3TVQhtY0Po+mqtlbJfV7XbV2u8Lm57BpxosmMhVut/+gOOUtJ4Vs
4bUv3r5Mnfgh+VY6Vl1nd5bJI+c4GGaMBUIcYvlZMfEeIzBjiaQE+Ny8nTPz3W0E0BO1YC77Lpsr
v0ln0+WYYxE6i715KmthEqwANUDrLvwsYY+BHaqsJLgs/qmkc7b86Lp2xgkxi4eeOcpCKjumfPN2
gsYWEeLSwSaE4lRCZuo+gQrYnZDpjFS2PSH27xj+b3XGK+TN4Ks6M3fRLtlWIv3lpmIz3VER997Z
wlkxL8rJhP4VLQYORLa1+1pggfQT8byLcln3bCYQYAYQ+0gfZr99Qt1Vl3TqCcnf2zmADzDM/kOa
h1MpRGvfq5cd62e2ZCat++p94Q0MmOH88UZ2zC+OwhcdAl6/TrZNNjyXMycTy1cD7nd+J8i2IcB5
cW/fxhLNX7HR0ghVqZ6uKzc3h+ox21wMAnHgWE9yxTv5Gtn0dPuU9lo450qbgbfE9sW6wE1ZF7xR
sAkwRorILnQfKGpuxR886yRylq5jQ4vDEPVYh1YrhnKJ/1i6r+VEkiwMwE9EBN7cQkHhnRBCuiFa
UuO9h6ffL3s2dranR60WUJWVec5/fqMwqqyopHQ3UkKDhPu1jlfP+GLuiYl7vc/yi09ZnqdNF8dh
856FnjWh8KVfq3YfmgyzMwc74LyAUp3EF1oyL3RVDKZzARnwcBoGGR29hkJTV4HxZcKrirzfapIi
FwG/Q6/+s0vUQ9bKvJnF0ND0Ih+nUq0X6pVuESyUrkINEo/mIJeA8KaJ5Z5lRu2Vd1mLqfSktBkf
/rLWsZCALmjuS1aKz/fSor++4xHcsPAah1RrTstNmI0ruhnkn1wfOayc3463PjwQoU0ebWmlPAJT
/S3Ni1FOaF8KvcP84IKPYgZnVZJp8E6RG+8UxCRFasvFj3tdvGZqL7iryED2x7pbvn5X1euldc4Q
JD1+58pjh0oI7dv8JYqebutuOW57MBNAorv2YIGpRR2XZX+vrR5VPcvCtDc5soJkO6uxMf0Kn2wY
HrVrKbi3SKKx4s0+Yb3vukDM3Mc6tgnDcHm6LEQGC6v1TcmKmFozfL0Dksf04/yb2/FLDbQZ7Da8
uFVTfBLh9EnBNy8ffpxru5/0UE4vgxGg3WP9Uyw095dKoTSZFhGVh/lWtp7OtnPF/pJc5eeQEJKy
ez+mTbEbjhgJbvbwvtpHTawUZDSzPjR9TptYcvVBjVeonFt6eScJdGubjDZfgngfKpH1Z+bPdNor
atyzwfgl5Md59tZ4yRncjAZW1Z3xKATFROHOUODYRMnBo2HigWCJ73uobu4j7ts37ItHZTcdF5YF
z25kc7onKha/xBFmR8vg7pPa1QCzOfzUZ/NwqN0T4otqNpwE1uuukb+mywn6h+TwdQuPAb2BMaLQ
0gNjJUdAbbVpkZ/WVT3HVFORquAElyn+cZ35OfNt9RD/tT277UH4r1g1AuOWv4iodozZkgPuTwP1
pi7cUVlc1Q8JIGpQCyzfQBisgx5S1B3KpEM2qotBR/f085JhZVtoPd5zrwplxQdipyNdxWu8q5DZ
xuz4wFAkDMxfb43CrWOp2EuNoU/r8Wr5N3M376mvk1FSIkgIiI7mmqE8Lv2ymww6TiU4gw5Si8K8
nniEkGYbkXHxcVFLsQYyJlGDh+L2n6wFqBJKhFuYYhwdFomQCoOpvoC/6YyMOUhpGC6UWFiVAvXx
9ujOg8aILmq+qs/9zpJVp0kvv2d6nD9e2cDfYLZ9o2Mop9uGjOgJWH8Oy0c/OBzgR5SiYjf1y5h+
obi3qZQeEzeVjsJO9vjrMFi8J78YspjYZW+tTDMQZhjEgbBe0MX8ED4y/Yt2gKrr72QoYCrhyNYq
L2uHjscu/5Uplr9O7XXrPB3u6vDjy/cyX5lzu/zgzktjeKyOdp+FCTNqqM0WnEWwFeMmhm5sjFDu
EQOZQWfDxHZwm6hq/+m9XBK5Brf2o1FjCXV701qOjVqxW41lVP4s8c1K+cKJ9WP7pbB06PdZLhQH
hZ95iWXr4TPTfnZ2PDw3vYMjMfbGsKlb5y+g40n56dd+bmLtn3hbJjuZc2OdeNPI05Q9JmTahbq6
QAbcAl+Qx/vyi7WrR+sf/I8egIIg9fncMidy5wyrpqY6Bac/mlruV1cNYGJ5Mh2m+qgSHA7fzoP8
iv65wiC5SbG6Pxlhll/b8og7YrJgSELdao1IFSBzsk8fw0EY0JZIo41AnTO7/UeQIRW6fZr/Nhec
qquL3/0fhG0tBZulYi7Ono1xCoGsfg4BiZnfrMyDa0cFM7j0To7fY7xAlO+sJljN6z/zsagdlBpt
Fbf0xpm3bCLXYTC89ESUMwmlTXTpp6I7SD9dztWOf7JNgepiZZ7NTdsFFw64jH/p+Obfu59Uw4Qt
Gag5xXdD0I5h5vaPK1rqTQeiid88hOsh2Gz7J4sFR8XfuNTuU+tFnc4rwrwQtmORHNpEhEHi13qV
mhJf3uDQ6z+vmm551bAyTm1S2XvVM/+q3Xin9y6T06QDDt/98O0DANhJ7k06rsH9UZ1YyKU6nUnA
tdKxyvQ22TEXX/A7BkeSwne29w5PY9POZPlJvk39aSVcw4fkpzBgrte/e3THpTeD1+lAa6BsD5Bt
BZS8fFU5h3LmLHGjz1bBO9lOcrBogJBj009EU7kx3CIgDqysaUW+js/gx5gZ5ejJW/tsrGRzsuw/
bAy/AjhR2jVOiUkAkwMJUyaZ548UCTaYr25bR75fXNorlgk/hKe0Uc/8EzgO7EAlxf4MnOgwsWyF
weZLCOAQBXcRq5D5AJWCz1bud1+/W/y7xjEbm0SF6a4XgkEGkVKQLNp0EGVpaQC4v7YVgaHk4qpr
ZieFRpA9YXcUfjWSjqnE6MGrOkSsR3mN2tvuYRIWAzWZeNyNtfjQ2N7hGedq6ccTB1xPutsVxD5F
66bNyAeeuKlhUQGXvYjyCKzulA3nkEHFC0J7j2ykh99LolIsVggaUr8ikQzwzashFJ+mGLgqTA9T
/fQQXrL91riyz8BQ1dmJEbCl/fOOjW/fx0c5PcYt47JJr55jOrceh7ZejKGoY81zW9vyW6IWDN5y
i8G0d+8/BveRPCqOKutxsrK91PZjT81+RjtRu03MTVbg4MGic6xhevcP3bxn7YtlBHsXpw3Y7dyc
/gXrIcF0AX39nGWm2p2+b5srE4y8bJhHzdzw9WaFntq6VS2FS0Fy6BAFs3VBMPYFx0aJ6tf9okQl
LOsrAGCQh0B3jEks9uPF5NBw6qbj1YifG31MqrKf3O88jaG6idAhPYe3z3Pr+O0W2iMIiYBfeDKD
h/gXA0P5kC3J7OxXO5hYhU/3MORykVU9qhBLFsHFmVb0YASIuoI8JrfvY9FIccHtufJekSE5F5sn
gN0uv53lB+v6QlLQvOXmn6RfbcPS5K/hiBFg5KrYNg2KvB1xUOi44KuQRc9KI9xbMzSPbyCMkxG6
6cNSf0bBESjA14/AXQc3ahn9edCNaqOsf428LVl9Zuj37luojoP5qJezEPk+aeY6TBGxdYLHjSPR
z+D2iat4bDGqsj6xzH/z7wAF7ouOX0bQtnTKvpibp5fyGoh9AS0w/V1/44YjE9mkj/XiMNdfxXbg
UkPzMO2eMQqsTpuicwxa/p23FM8f0y5CuyX6q7tjibEtj9H74RvLEA+I6sIgSE/UTfUx0Janj0BA
5QW2+FTLdH2I4hCSNI/UKR7ZVfzwmptvFMIiPvalO6bGUhuOkDU5eSJqXOs4RzAhQynSwNwXEttO
B1viqbHqi2vz6LLE07qqvEFfsiizNFOlcaitdbU0msGpr3Jsja8tJQHomJNDH8GrZoeq6q4St6pu
5ffaGvso3prMeZuXJUlhsWgeYoBAE8yS/TZO83Sj3BmjcdTD3th/oNOOS9E+S0iO8RKCC95Kj5ii
5E6mKWJRuV4MflqQ5sTnEvQ5Xs1rQPbGAw7ceewrGqcxyHTzLhmxqRB+CGM8T5617e+1P/PGXVW9
wjtZU+f+Btt4/oibD0scqWdwNQI9huKE3cWULBS8axpwLaf+kuR98PbY9503qIUPwTbsoSUjR8oR
nG5jfrO5+4fJvB8f1i/yHZuNFq7Y4y9uY7auIr4GqeKuQxWBSTVQgpeZ/zUKs3xr0ymEFiDxlnuD
izcXZJColDy8KBTYGLGcfaIm5vrc/7wt9w8hAb6smqOYXg4fv6WJ+Awm941Xj94bAWopgbh+4zJn
TOweAafKKqjo8Gu2fYsem9qRKcWmxtggpqTIDiVfH6opzebXe6lhn0cq5hOzLXFKqDhKiHEV39zH
LPjyvezdVC6157Jhf7TvOHniV+UdmGZOdfxEJqoKndnaT9UW5kOXmEOH2RznBbwKnYZ9TdEy8LDa
U+wcBA0JR2nfrNPyXlvPNg3V0SId5uwsd2+FGO9P5rdfKc3MD2BlJEhjj9fYJWGXCG0415fX7ruu
+VQkv6rnxLrIHCefFw6oWmLMxS0vWy5Fa1znaQpvMgJFZ0nDUhVtIVCAIMHsYX5p2T/G8+j1Oc80
Xp+oWUjrqpzhGJ/cI4YuiSIrFux7/e2ZKDQ0We/Pj0vn8B4WWfl55h/WgjnYHbC7jh9+6O3W8Zjj
nwVUYRWcMcf/XCovj+a/26rXwH1VPNqsLs9m6jXBrSyxbDg0HKmPT93F/O3SQcDZsAv+e8Pyrj1B
5u6L43608WRRah6rSYNKZ7POhuJcpYj+TZdsvEV3jsKeffPBFwPTvzlzqGzsZ/v989oFUayYsumZ
QhS7NNpC/xfugR7i8hX6hd9wYzbxtFgLGmyAvgtCUItoXk1+2zvfF4OTFAbzfdHefRfPW5j7Ho66
yinHe4U295cSX9pXRgpKV/K3bRkvA7km17d9jYvdsUGDN/K4jxDJxnmq9UsLunxtyTFw+w5VhK0m
Tr0oay4tOIaVd0Tp4iHKvGLkT01YIjrfa4wEU7UnHJBE5kLlt6nuC02yi6SqmKGS4FIOjYwhv3ed
5nYbLjS2u6HVNaKIoQwMPnwAg0QDiEQKNLYaToCL9a0/f7b3HrvCyYyv0HzfPcPJkV+N8mRwLkPC
eLHQ5JOmRSZbsOqgHs/Yu35/JCdT3qf5zg5JNP0eMKBcZ4zqa74BWvamshh01+5+MzD2eAeRLQVD
6cMfTZuyv/e8BwuPPhDldo0e8oyXv5S889n7Th4ZifkbOGR9j22uOY3rc5yejkCKy3y1uFeccYyR
EBYHI658Cw3v9EWy1ViNb09q4tcMDd8FUaIBJZxhtrBS/+3eylgm0bsDq8DOwsOCpx12BttSpM+l
+lLtFNpYHX/SH+7bpSC/xgGzqo4BGQCEGjrjTBNqU/x8fKp+nAgucZHm4Vh98+mmH9w8Kum3y1hi
BANQS0+/YyzhbziqgWJ+T52PvPqe7qS7KmQP8SVOIhnPa1AdRMOllckKymdFaUSAgtlw7CDQraPZ
au6nhUG++vg0d1TNIlMTbR5bc2gfZlSlkDfnVUOF7T7RcoaHkWubkj3bLfzi44bed8/96xKn2yGR
E9Y7SA4hGBeMPkaYFqtBeqGyaKpPkt0UTlyMAlwvdtSCU1K3JYCxcpwphIosIm8ogKCd3OSoon0U
37NSyCVDpKCtK3ZBeL7RUnkKnCPz5IsgHVLuo7wGvLUH57lsaG9OE9MbpgPVTO9Sc1u+0qgfiud2
+BrTlMa1eQolQar/XA/YWSbQBa7NZIh+Fu/TOFbTXs7bQ3HnfGOsxj7k9nOJgp2V42M+9j0npWRa
r1AkclUtOcgHm/Yp0TwStSseUH+OVeDGeB7+KgHlbD6+Vudj76/B79ih2fOxE4z2guvYOviSZLO9
4/f+OzmkVu+JGDxW8s9yflMvBiKIFx+E95xTNl5DTqGkzOQAzPZtxaziNV+dShK1AhmQXdFH0LZz
LsrVnGT70w/TGYaGBhqnSBn5VrQEfeA0lWUrUbNoqusPFpgkwbucHM7c2+0n02M5tZ2Z3bx6Rjs8
1HSwLn6qAbX/p9E1O+Z9FOa/gAnF8qN/BGBWnKmKOspzs4oj7uu+ZpGm+kSeH4+eaIlUWWjAucpX
aPPqoppMGS1i9iiFMXcNlLJx1nBRv/lQaHGn0M2xuBsBtvK8VHa9EBhxNuF5lV+XSa4U7/hNKcOC
5FsPvmLSops8OsQ+HiPkiMRb9tymMkkLPAHUQh/MsqyTVds5PQDYneprK+28ZtbaSKZHuSOk4lRL
8MLjqP+2ghKWUyeh9WprSSEhd37+Z3NqUIp2EEhmhDCehzcr5V7qTmOd/C7/M0/HiV6pp0/HVbo9
a09t8vP4E2I+iDEPKuT2ad97It6cU3iz58Z+3cgVG3jHofM3scRZ5uoKw6mtPpOJ6lyE8rpxyZFa
DPno8A/CmFsMU+t2vtCaLiunTW/PFILZQB23hKTBcLCeyfWk/oD8ja7MXo6Xdud4rhVnhvSlbHsa
7x05RFgiinIzlIh5Xux5HciyWg5LbIrGtoOF7U4p2nn0wkPxbOYUU6a7p27ywXhSDEbEfJNlTzIO
0RupeJtuJt7STTN21+HUTjxrrlumWN8JLqMCwoR7cEzEwZNPJ8Gl6qrJw0ym4udOYQ6nqG3HuUwl
iccju2H6tuHz9xIeEKVz0b7Y3n5dGnAS/A6UrQHFgYtuN91i3hw7RfZeQtueH2t94TZZTz1azM/C
xb63WFalXl02WGemhqyvfIxdjCSyOnGe4T8VpwVhmseZkMo6nit0dCiV0qUZBom5sFy9ojBFNIvk
4DIxFdydBhSIF0Exq2lv2U2XeJP/HtYiF1qXdnb6duye2sV4OphKhaw8UwNOjZtQ0z01rxbEoWGA
ZsTImgcIpAOlY+TENfnnm3VSNAt8oyq8N/NfqzagN9u8zl7XOPFTKLJVqOTfV7GqcA+Jab/6dIZh
+mrTSHfFxbaXIQ9yA3Hv3SlmLfSnBVrcdW8/m8cHmylZLcSf5D914c+OidvbidzSbzjzvXk7+cfQ
QJKvA0LsDwYqrICC6VLL0aY0JIrsMQHCBL26KPUkcgRDrNULQZBnU3Mxr8Ie52iZuYoR1GvexBmC
quiWYDrUUoUCb2Ao0G7anFIoUTEMwEJOL2DeGwMstSEtRSW7a11Oke1hdal+b1OdbCr+xkr5Zs3T
NfML5+yaabfSujItducz98ca53m36u8cku4ODa6Q6QYUjZ2TysbFdoSDektNVhNGXEjYj+p9/KqF
vBJXr4Zg6yphJyf+xWFk3pjLBRJkodS4iSSX/rw3ArVeZFLcWxZfvsjbNrpFlBSoGIbiQ/Ct3Jw3
1I9jhJhHhuJ15CMVQsgNO0U2WKd65tRYrTFDpCqUGVxkJcRWpBtxRC/vVOEf7JXX0dYOdq0dPsCw
x3j3aZoryOqSn52WRDqtZCbOyBtK0FktK7lSI0PHsa35jsONteO/GNnb2b/v1OGNWzqSnJporhKd
o1bh8aydL0N0KjEK3hSKFcUNDxCw3DWGTbilj4l8oEPm7/JPYl5lypJuep5XMOIjV0zgh8H1Y4K0
upIV8/gQTJPo+1GSBoUTY5Gny4tJqrWNc5KL0XTPFRzyz3WhkUHSIA1gqd3KfWQr2bE9+vv8eaqW
vFr1+bmIfvL9zcdp30zu2mnMx/HwYHpqIZHOcelClmjeWok/0np7+36+JRMSejea9jht58rP39xj
iJMZLSKDkujn8vGT5wXE+XtQArw0Lw5/2PSxmSp+XWUbTx+Na7qxuMcbhljH3nXTWAO7z50s0lwk
n3K4ztdO6/fnoxhdX9VMdnbyzDyyf18G4mm2mc28vfvlcEsXogszXvCbGd/iqpkPXDIXYVF9oYHu
93h4QK1pdZWZnacfDL8SBcrP/bjI9sQ1v2IE/yaEZi7jeVfm2H5MwH2Q8AfaOtXnY/OYJ/swc/bE
zzn9GY4UHMsLdIlPnSlN1vwVTqsiCSlOp9o8Ndo+mcix7RzntyFkiDzonhxsF73CHFAzJM4pkV2g
mQlAn5bvw8PbeV29d1yUXc57Hih6VDwIGHexhPNlw6D5dQ+MO5S1jWro7dzaTXiCZb+UFK9sdfej
moXyMGrRRnuMXunoUeoJEZpma5wCL4XGct4BQwPwdw76W4yUUpBiho0ZFO4OGRXRwqdQGwrASVrd
lUy+Dv0+OwiKfOGhRxURdWlpiAClj9PFhCXaLGJ+oXSud6Yy93VTkpDwS4VuCXC/bP/jbGmuF4lm
etfiynYqvEt31357fCHU2ypYc79lUhbnCjHODl7oIpxW0/cV47iTw7FuXWdSbXKqSyivFn+N3rPZ
FpGad0vPcf0X25XL/mZfnNviS3p8xSxSGi2DHgheSEaZKcaAx+K066CHPAQircGN+5Ob1OxDtgi5
TDJDmwvenpmgdpl3oek8iAp18lepyfNHBSY4H+LlXMclI6LuLh1936IetkXLWVhxEn89oh6ma3Jm
YoAK1wZ85I7RtBNqq9/RrS8RXUThhXdh2nc5nYWxfDfvdZBvroHgmSvPyNrt7aVAt719pnqpUrm1
a7c4NNm+yqv2XWhswIcTHBzgPJfsL6MD+7ZijWSn94jOh1bpJ/gokzIdG2p1SOw80sWz5Ti9/W4q
iDKBG5ZEMyTHDmyDCJzVukNqddQtipwMAf60GnhD0EpYL8xntAcHlp+r5o7lgMTKspFYNL5F7mMS
mNX0pB3/9BZ9F6P3rJZ6noP9uCfgdVcGkLMg5/AIkBzn47GYa1IrnoY/nOu+HRZ16H31c8FShFiy
OrPx+0Yq2NCbPVuGo02wuTJ3M8l+FZwiGELiSa9VpXxr+Sf86nB2cptzePnv1GgZ7lT1XOE8tPCu
Tz2x2iM1U6bWeMxbi9/5sLcZ3SJL1hzpn6frrdQ58+91/seojKu665/90gx0vN62avawiR6Tlkgu
vuyVlvC0RWVfTh4quXXtFo2VJdXiYJwftMJ1KZRbt6iVj8+5GtuJ1rzbekzCmwzf5c1E4SMoe+2V
G8rqcL7/Tt+nfxMar6eig1fvs9w7NHomN9PBOPzVy0Q79Zv01o5VH9sreim/CUwrSDhg61GDkTTH
cqfQJD2/ihzVA5T2pmMo9Apv+3J4C+rm8C/vxzvcNPzeu920s4dKgWzJx+z4VLHD2jSr/Fv8WlI3
lHWJz8592TDVYttauQnCbSWXozDfdYJ3D3cZ3XTQjceudvg5TTKqAW/JRtm7neuTZdcA1GdeaFm4
j8h4bBc0bZZuKWPe4/Iz9O51bEVy5Pg89ZIVX8izkS2PYIT+3L/8U2wCBy0chkcTpaYrgVTu/YGq
lFhsEdvj68w+lN5GI/i4SeVM5nr19GOHWPtovI0noQTdvbrKv8m9KXmO3Q2Oo+UfngJQkQaamQlQ
KDwP//75/28CuA0uJZ5RC2kKyg8flMFSfnDhKF4MgC5HoJunCXdegQV84Kiv8ts1PPDf87IRAdth
RvcGYJXfVRt74r874v7tUTAG3idqyg/adIZuch4Xps3WdqzO/Sz8zg5/0/XZeyISBwBXipr38ruH
QvH89/Xp6v8gfECxIz/RPZ1u42QzH7dUEy2QS+3eNISZVnPRb2vxXvpcv1WpSat/TLpikJOUYp/J
dbQyDVO+QLaz/3/oQqNlKOyaFCsz3jwYvVLYytbKqRZsrA6TyVhWEqTZ+g+fbNE4TVzXVy0MvctK
pUodB4sd00UcCtAXmKFRx9/iiDQrMTwrhDC1Qfbr1wnkGRge05XZO7Con2lgK6HaEzSbonR07MMV
qqTLfTOYsjKfzfEAcPsD0ga7uPA5F4Dg0ujjUgMu5GrLPx7Ce9NuadprkuhkvDbAzHjSyoMgJrKF
ZH7S96iXbvYec0ZhFRXpq0aSMTY1C7dn0wgPWfhgfid+aOLR+e/x84fZ+N8fKkw9W54xz4+vbsdj
x4PN0JFiN/x2vXRHYkt5DVuTknDxQONjeXQuL1sj2RQK4K9C64E2gA9HW9eC2dtpddJ/wph3Gbf/
tn+Kn5k6bmhn4XDBScAjKdubi+VHOSfc2K/1r7kftPfM7CtFhImGKohtnGe7n232zqiwfUnc1dq+
0jt27nEiW7mNaAXWNGGwqY/etN/bQBXKqYhrEu1dHoPVEoUnzmOF5KNtK4pDOrHMzQyq67Q8mqO7
RxRo6m171SFXDY9qprb4lJR6pU/zxRVZm/pGZeVP5G2PUz8yMrV+vWzz21GxHPYSvR4bf8fYteJ+
KQ7s/PZPQ3BjX0Bi/Np8bk3Xs1477Jor7i6XGhaGlRju0dztqYfUYluZgegVe8BXwxb2m2z+2ot8
xRc251BFuH2lN1vT4dX978Zav5eaGE0wU9hVf8MObRGlrMzwLv7d/JZJmAhx/xF+EKAYHnEVdRe6
mHxyhFhuDl7eTey7ueheyW3b+Vs0wGHJN9CICr0sPtaPc+HeFCCIpus9hi14O3ZmG7bPFx22I/oA
r597mxi1X40tfCiZg+frO5LG/P8fPf/v7DMwxC/HSTk3QWPW8MR7dfY4y8KSo2aVuS7UGMuusjRF
XVeFGJ8u5T5f7dGjHJOAV6ZRvI3lmpZLTkir6WRxlSrzcl9R4P+71j6OD9OoNi/LNk52Tr6W/rMV
Y3dTxJy2te/Ex9ki+8h1X/Fn36irsxxsz6J+lc3KISWQSkRS55Qb7zSUJDZ0CMd6X11jkGQXgyNt
hJcnnOnJ0DZp/TqYHbSYe8vQ8cTcIpEW0qsRNmyfCeqeRu865nYxzrKqV14D52c4f6Pws3MTstn8
syqYdEzZ1yr1WoJIRVB+AZ5s/PdAD81o2xq+OTXZWMulW8tte2QI+uPt+oMY0AalT25Px+Klw3Vb
o4itfZTy/f3SK9Rkb1W9Lnby42c7Xi4rXriGjhGOrn8fj23e6BGFZ70HP+opDGvZ19fxOqSCX3Yn
F1sDClKhkmQq9f6s1NGcevoOh0SYfd3LWRYX6qRy/WGngs4PH7Q7qd4tCgGwUYbDfaSwIEpE14eD
jQ+XGFEZfEPNvSCv0BH/nSeouSp0gUmZxrwpqgmZMxoXNIyZOhcCu+1aM0GUfpGtTBP+naCDF0fw
Vwrx0FvX4i0fAZYYLX5z4ZHfjVb9gMoUIniUYu9cndpltapPgSMTz96m7ehgFs4MqZHobfppWucI
5rb0TNFCzksfellO+oPMqDA6GXeqMBWcZLCUflvZUXGupxq/oGWJyI5Ti1oCEfL9fiDTAW6JHhcH
Xjl96ySiY+XylqsR/eaqXwv2Ub1dbYMD/J4uEXJWplxBOsxs6svmvLxsnjtH3C0GCxlhmXXWqfRQ
jZ1eSShrN7+bSepNg5Y9jROq2jFUIQCr//yWVVLVECfgcHelb04W0FADbQkv3Bs+XGOJr+l9i5Nk
1UK/XZoaGAhFD1RLZ4fUjkMjNqqqMB9r6B0Kdo9WztbhFHHRwn4S5En4Pyx28ST+Fd/t2fbbWDVD
9Nlc51stSOcGlUNrk+zrTs6pGEpSKE9ar8k4/AcGyiu/Kj81tgHw4OeTNuxp3R+WpZRjosRTY9O/
jOb1dAWracNZBmVj/IgeUWFaRvzbdomMHIVSaGe1Dq9NPUd7XRAxUXyG4gxM4kgLTBZ8gvLzVbn+
uS8rhZoN/va7v/4ABfnlQ+9Yc6YWVQyiR8SUnGIoVxt1th5ym7VSSQjV5FF7TDCMBHqr66ET23Vj
o5cSyaxBfpV7u2g/KJRqkIyFPqxy/7vq7dzfReUmaQJVupXOT7bDWzuBKnK6VEFMMD4nyXQAdGTA
L6z5MDr/WQ/tS9F+uJgLUIBlFmdPgpgFWvj7sSimm4E4G9JTgGKmqdhTmkk0oblPD8utXcJ5qi4q
HZ2vQYaT9FZfcoGQfn3sZJ25y2qSwKwGzS2vscB6mamPEY0eu/J0LeM0/J0Lf5XoyvMU4Apz6i+H
ciTGHvR7+lPlo+SsfU1jfcp8U//KNzdAMv5I5WK6qfK9XCZwNvQ7EIPzKmERZTO7OiGLB8qlZGG2
XjevhidWZc24XRqz589UBV6fj6TY7mdyCg3lzykwvAsV5coK9k2b4Fi7Grr46asB2WveqRa3lVqi
J+wgHW9fldQ1iPOgrHSUaaHZTUd8KkRg59QD9rtnEcg3c7z/4q0i7ITizbGdeNOst4Ltmp7sFOHY
zRx6xXdlG9Vn0ZTlxktm6Z3cmOX9pH5gI/nBXQHaYDX3TPR3jYA+DxTAVDID20Y2fhTj6+xZmUy/
8pchifPUsF28Qjcx6SVnIXx5tk3HmUL9ATnu39pAPEOKdTcfp2fHECqlcAj0wEyvhUNX/AoS0xq+
EEhVqKffMFiSn61j5bEUb6A6BUjuDfuRUV2ysv9mbkiJnR0awlYZ3ZMzLyJlS6o2H15Ogw5O0KQ4
kF29qpfqCBgcfANP2slAgMgD8VdGT59PYxizJVq3n7QdLh9v2sXBWqFd+IH2TKiYg8KWwDklkvc4
8lFSuWrq0hQXYR8acUFr5thW1S2izS9UoIZ6l6zch2YnlZ6PVDVieJXnFGbb6Ks0ce4mx5PQ9UwP
XArbOrYvT3sKil41O5o+eqW3zrE6QQi87rupjKq5MLk+pGI2Qhn3qi2HWTzydf3gjRR+Nv3i5u0M
0vnnsF/LVm+9fLaMhrZnPYnTVT/gN9tR+mjTo2TRm/UU24LnEK1WavsPkQUj5obCShy2HUYN2cbF
RN7pvx6UvlPl3q0/bZ676cpzdmjP/+gOT7oEx4Jjq55vXc7l03u+G4ijmfJ40Za5cgmGFXnTr9Ck
bGfXcIag0M5n6S8hywZUQ4+A5vNN5nx17E/UUGteyrdy5y4/g6nDk4OKiHOPIOI2P2Hn3AoVw2Rr
cswOvo7dF/OHUIAq4Nf2bEMLhSvqmKavcpu3z5VRdudMqr/YPL2qUtsqR2ZqUX4G46lJQETu6QGP
Bq8PbBaz7eq0ARTcVhKlaIoX6EMiOrof1XU8vDmnjuVh41G/ffglVc/i65l57SqSPloXhl119er7
9X0+uJGFPJrTz+wjnvaXnbD9FKaV23MInD6+L5tP/CcQtoxx5jmEFsnyCNe2cf2a4pzm4+0zytny
MtFxOM82V58lW4wiUQq4z7+sXj15tYPInHaC6e0Lrdt1PZy1Dzkk4zzX3FBpd5VS08SHAdkBDLAb
cdmPv56H7upVe+HAYi/RIdOa/MkglvgKiLYULzNNOyyAUaRduvm04k/br/3J2fLfD9wirzo5qdHS
84k9PMjSotyPyBdeJQ0vjDl5vP8pFeo3tSbmzTbfMkt9TdxEfZvJhEx4e2nqGpdK0zLYWzQ8nuSh
4fwydjiTLv6RvmOvMZDHDzyOvh1rBnFz28YnQoaxhZiY+1uudytqmp3VjvjrTBM+6VwvaVGqz8Ww
lKgpJs2pMikcbJL7+dDPd9gWjNIT10pBnFfKPGWSPlYy6XJnQB2JNJppWk+DTf9wHB25URxYF6zF
90hcSv0Uzk1onsi5NNF+Yo4l0tyO1XOD0eAr04NU7kZOi1Zj0979PIeG29PqSZ+Pwl1fzZksrLsb
mgNrkOou4G9Og1JD8faapJGn1MP6GJsyqWxlZAUn6w/xaBU7GN6AoredoHC2oXWuoQnBUVb7Lxpj
g9yANi4ogTe1ErPVdJMHeNuwZ15LVzLTmJ3DISZPzIcij8J3GvuaPCUXxQWKV3r3ZP3ZunySdpuz
fKG9di7RFbYyr3EjnMyDQ+pyUY7WbyCTOqggmgMKhqVWpmVwvKZyv7LUQnKeD3e/BNOVk/qt9RAi
jc2+TQaC80maGTQ2K6KS4djbPs7mK8vy4zvRnQKeMGMwE1qq8Xmqfh5nFtGxW5rYODCGZns2WdOy
Z4A6f8uBrTI5j3MTFR1USNVicnAcGzprC+jkkkIZE29oXdmQzZWP3S+qxB6K1bwKWzdvSjdzZYzT
+nXHPH07DkkguGD4As9mQtmaQ6ujAYFR3aP8rvtI/zUDrK73YW+i4XYQvkq83MWtCNmx6f+E01Ja
iJuX6+2EqBHR6wFzweFEHrfXF/T16MFeKRUTAoiqYeAaXX5Kj+6mfVw2gP6HyXbmz4JqmhgvUVND
opLnPROrIuwlISP6d738uJISANILUBrn2+zStiUGXrDKGJT/QX2zityzXu5zPP/AUvAOrgVrO3A7
QDWnwp8l6hRIcj47RLtUOzeSEoT4J74s8/ZAXUjGMvoCbNLGURGsnu4W+aZ95YLxOh/29JefeCs1
07bAU01KXQYH5p9NNmM3y+oyRiDP5EBhIUqmnx44tcc640XDn2JCJIfOgtylcib7Y/jbgWIj8JVR
zte7voEB3Y3Of3mtRYISCOLaphlFSkab8ynA6vYCcxjKKyqmgmAKD0eDFcKjlwUZlVqPfmnbxqRO
XfUs2WG+ynyOQ0A1N6IamPwjT8BGiu8Kh/nlLyW4S5Sugec2YgOZabMJ5jDW3PVf7ZQUr6doRk1Z
zjaR651ZAmDovSc3Ojt10CPqqK1TwHOnfKislKe7z+S7nTmcKatlZEuxajnN2MmKO3EcyGa108gO
i0jZz8dmW8WOAZNT7A85CuJolLFj1+2fL4GswJoJn8fYIPxUjr7SzY7oxGqnVWMMdSRfoizeVtep
eHldVyXlGNbnpEb6C7k3SxSjyl7ufToVg9td2Xo+mHJZhZoZPYeecDKvOxIae0585+iVw5nfdzUL
tVXqA4VAR2TSoTT2zzYTx2kOTblPL/yray/Gdx2nuSRhyNy4D7c8ogxq5w5aMXgTqOkp7LGwiIpN
gMG5fDh1TMQn9B+VzmJ0DN0VpQj4KNqPM+l2SRblfWbIO0n1RFtWt+N597iBSErtGUxuNUv23OSK
wR6YfYFyOdSCWQG1aYBpqpYcH26tV+08cwilo+2wQJNRDCZB9tleAnC2bqzxftNhROl9JorfBfXS
sXfc1BPwaR7Ithb+NNc4lMYr1Lhd9alWvZkPXYPOJ1ndk/lnBFoU0LRcx+TObGfvZu1a/EPeqJyf
J8/holFaGyDG6Sfr0nuAJ6tQqnA/eqaGR8Ml+uSa3t+wPG/2VxCW5X+rxpTnggOQFdGj29PXErM8
wqculsJzfPi54ioeRCIZFKZj4JrhIKjdzdWfYbD2nsNL7Slez2Oxr/Yun6ljnclaLl0RDpVIRi6U
sinPsbh8WtcoyCuL9iVE7972g+MhLtjCUm1mfEGknFaThiQuCvjNhLWnTjf4wgLz5jOPL2bTPARk
PQeHebLqFfKbqm2gdNDBJGvPgdCkQr6qYsb79ZziGtDS2bVaewII5Pd8vbAbefq5TQCwGH54/57K
/5F0ZtuJYlEYfiLWYh5ulVlwjtHcsJIYERVEZnz6/qheXVVdVUkpMpyz97//QaXBY3wELY9XhEF/
Q8NP+zGuWVY5D5lG6vTiJ3e21KLR9W13EOqtbX0ir/zlvpfXaqd3jmW6SRCZgZVShs2SPpD/eo9X
eTna4nE/rdIbhq9z8zCIJBDN3XdE4niHmZB3PT23iiuMuxhDnuYsWa71qf9hh6h1tNbc68BhYLJ7
jH8mugtD1W0rOMbvQNN44Mam4L7or1+eZoa2XGJAPd3DRNHaUcq+6GzYihjhmN23OK4SLJviK/AZ
vnx1ZBkelRvnPr/HpBbhdLu9JHN/g6yGPOn5FD5T4xs1nVDYdYeFgCk1dJ/M6ZER8exC6+gUpwkS
r74H+ZJ6jvWiVUiU4yhm2JPBYFoK1ozlhr7BDJi6slZQLsBJoK3gyLFQi+vHDtOiffL1CIA76KOQ
L4FCwKm+zjdf7GhQ6IoT09wUthecvIo7txdPlb1iS4TqtdBhh4T36bnGNFbMvfr2eZvkVWgpGbkp
q9UjCTP1CPZhzGJ4GLiKg/XSd6QoED6rSbcPnMQMmDd0mdFD/iIAm2mYGx+SWCbnlB2XvY2n/oYX
K6uL7is7EF+eK3DqVU6vft4jBDkyZ5qMSsr5ChHN5uvGWoXahpnsFKCJDB8+IbWLI6L6Zyfn2uQS
UShuJ9mQmPDRXolCdDU+6GuQFS/+ZRThC/fc8ONK3g3MlC+MBflQOgy2+6FHOcbMmT3KwAgOpFDT
fiSW3Gm/YuSq6fTcDv4oZOsxvcXpvcaAdtrFN1PmbXJ5B3HvVPs3yxZplYSh4X6COIom9Bawgznp
RbrCjnCnqRWLe+XsKQItH5e2z1UrepYPen5jXQVDJ7EP17Qag1qH8JCrsr3fdvyN+MVeKsAyFf5Z
beLlycP3PjK+tK2jRQMx2KbX2RV+qsYKYsq3GHI16MV51z6UPRZT7+nIX0RLJw4Br7DRHhCsLfas
PJz6IHOdbsBdr6Xd9vvyTFfBwwEeWeLVoU6ZMc0qRcpqzopdSQzpiTa2VnevuzdLx31lhkXt3UER
UJw/8U0FvH6iYhvpVETkyY35Y2lbvcyD6VYVGLu9aujXyCcBKNXinGBjdsySdT6s8tuGYXcv0gr6
7GJ20n+VVQDlRplXsL8e7ggzjrDBLLoiuIyl6/ZBqOa6QeRUliu6aGnYsYu8kMzLJ9ZWBJol0CRy
25s8k7CJvXC/pSxqAnWfsUMnRt3YviGQEqtJf8ID9Z7TWCBEHXq8xmpQYnhz1hKqWilF3RE6EAhk
Ua40iiJRwbDoJKk4toc6wDjcJR7ldJHkoUX5KzhFE8YVZ8+AHPimrs2/jwPuzAAitvbvedYn6IUg
Zk7wEcgEtSGmrknYfj8wrp3YNJ1NQzCGqidCDwOlfswB8TiNPAM2kI0xA43Rhs/+QKLid4WSqCNQ
BltgMENA3pnAAAm6iToXfoHZofpNnm1TWGNOlz1AVsICZXRZ4Ujv647cM3II5WR66JkFeK8LodUs
IA4rFCyxKBOcu358brt1y+QEfseSdxffwUs6vSEbQDuEfPNM1nrzzVQYRQoj+vS5nHZKsiLxgOA1
Xl89aqQPnhKvPOJip4fK+b1L4NUo2Brmr2z+kDBL2mProcNOLSIUVOiVbwQEPHlomDJjFnF4R4r9
Tw5ncikJY1Xc/pvp3a0NxL8UXGfNqIFYTlY/uqFbgE5z+jz5QQGh01ZlEj6gYpm33VWOmIPeeABE
gBRwkFierOQ5Cg1qKqoGCdeJlQVYBNjqlaWt986jZADbhbCkHufXMFV6JsZTBa4yxqJToXPbD4rn
O0ZVP8ZtdUMf0MIpeNlci+Isvd2WzHOwfTZA9Y+6xZT3TfOyJTWb5jbUWzIgwwLhB1M3H8dTKudL
TQ9gYGV33XY4ibZOkZUgifRjspbPKVtkaU+FIgEyPiK4By9tYUnYZf8mMSN39mUY0uzlPVxlufkW
s0+zBzPDxYSB3ROXQBw24BBK6m8KbtuMy4x6F9L/O7i+Nkom+CqWOem3yXI48Ra5XiXccDfhMWrH
VcX7yfusekLoMAk5aPBAIDDIBhOAs5iKwV3exK8lBD1w76/buT0wYVVTwBmU1qsS+Zzp4o9g7TPO
/xgN+Mf9NreokdESKX8inw4rvzvV450MJevzXYIsPbGFajAJ4WM0QG0GIMGUOSXCAQPipNhrM2rh
tlxANWGmugKtvd2mfVr+oprCp4Re6Ve+9Jznc2bCVSJuNuPqUegpBzlloxYGZywzGw8AZfek4uD0
CZk9IQHWLHmuE2nD7KGt3a5xOnjkCLUCZaDrDLSUatb4FdFFMLYYe0AFczO1FxqyKtVRTDoRsM9k
VRSr5hVPbk3STnCxnM6zABz0BXX+a4IJ4jfjrvexIkMcwlPfb60jvQp1lMhsubOPdAZX3J4edndk
B04Nqg/qfQoGYbguCiFQDcnHZ03fDFYfwOApGS/DUDPcK7XVyL9utDlahFd3wLC4oNiuh9tqOL1Z
XnPxw8KzFP/NtrfmNRhB9jNRb5T1PUVPzvY8YEN7PSTtQZ/0X4smW2AsrgKDmNXgDFhJwOdrIFMn
9yWMKuJ4NfTMfdTAfOBbDbaZiQutnJVKnI96TRIb9P+mR+o3GTNR91LmQg8hXovyTIyhI8v0ER/U
n5FxLPfXXXJOzi9cBt6lo+GYT9F8nQZwoHwoSiCMYEjxMcgOsI0+L6pP1DoD9BR0RMR0qnQ1TI3r
265Vo2ZTfWBegQ7kMEkSXpfi6kBfZnpAjzm2ygzo2fTzhy9CFx8YUrRhg0dUNSxUKIYz4oCf90/m
xzyXFGWV/TZ8gxld8ZdZSwU27/MMM3xw2e6aI0QhFU+ISS/PhABNWFhrC+riEnCVaPdIWclYHl7l
Q/36kauoLdZ3KRSk8zgCMM5BMvhgBN5P8pV6/bIWWBI27V5q4tcky3VV1AwV+S8RNwG3ecmCUwpe
By+ZLvReRLnEupTWLr17S4LBs8RCippCH3+oTutEtav31TethWi4MoNItBu32uWK3PGouBoWcpEb
x32/bwRrizwV+twM84doSBmsqx5XVPAHExS1wIZ8nv8vMsu87sa07QpDD2ls4ZO8I39TgKIZ5WrA
J1FOuoaP8zlPJnNxVOV3wPznVZkM8knw1OknxmzVgNZdaq13UfE0oGBLCABXt+fzcyOelWypvYkt
sWxLxEECj8Itv+AzXXC8k9fcEJGIKhVANavn44ixPwounFM4IjZQKHpXpBVzfF7e2pxbFCcFCj6h
JgnWu792D2mR3CEoG5HWrNBpk83bMoqEPJ56LOLECItuj7mzifV/3NYHOd/Rq+DLEyTyAjnGeFu+
xS2c5U53ZAzWQaURhip86IgHusU/gc6772f1NzVCUQfy/L5sD/w+LXai+MXNSMPCOvp4uCQc9xem
e1Dd3vCdyazGml5bPBvoY6/MXlDRMGJC0nhlwZTQLNy4x+jLQyYx1o5BCDhXEUFa/cK8Z7Iz7H4L
GkRxI+2MqXvgi2Ko0clbmOQxXVkJuDKibn/QGSSgSMlf9TvF/lTupNohp+1D2skbNR49wq4q4BcB
BJI8BH/caPvsM/tRl8pejqdvBRMI30AGHxReZlxGU6nNhlIeWVCRjV6DFMZVdaQ9hb5IDHKox9cI
/hHmEZYv+G3IxIf5JIJwmdkOhpELNEs7mW/kE351v8MvBqE7QidDQw9GtE7pYeRwgDp5c341XDCm
+L2rQ8w0wwoJEVIGEC6RAAz+qAQ9PhsLK1LOMrbH+ULCNren5liIW5xDmM1Cz2SwJG+fvr7lLl5Y
yKu3wClEPt5/OCYXf5vbrF5c42usL6e8UVKZIkb2UwtuRQ3Rc69J5rRV1lqgBQaBc6npKhCuJqRr
kjEIC4p6xo1KIPjoyq7eGcMrsg1P2n7g2+jDEZF8STt4VFEB4HJbT+mcYwjJ+JD5xV4P70tgGKQE
cfo9wcfT/Ksk2L4840xJqub7CPt1XwUmofUDnQRTUmFFaNN6CHqvYH5v/RB7iRMUDuft9u4PUYPb
8WM/URHgF7znqY+kHxSX2V8HOD1RF/DOuzMcvmIb8jpgKbCvLzRoVCNIxTbGijZa2IkhU/Imop8t
I1CvKgKm3dFkgu9yVPCK8EUmFZqi1FrdIWtA9b5wTxAnzvwxhOVQHLmlQgKuuZL0B5OrCGTNAXsC
c3JevgbGroykNe5SyJoYgSYnraAds7b37tQ4YucLKs77bk15riO/xig2d6yNuboH4ioPpDANsujt
pZG+EsKaPwMNrer4ukKitRBikKGoXL6wP78uhXj6TuFjXOl48MyHLQ6XzpOywGc45Q2bB+YQgRoY
y+dHHudxGmuxEQuozbyOdyGbJMAebZFEaqBHadAenzynoRYqoYDO1tHC+/q+rr6HSx4gotqn62xv
QBHcP4N2mgXP7sH1e8TWcqWv8kjZDOE9aOiUf/tjFgzMVykWoyG8HR6HLNA2mscAkJ/67npIozSy
Pm4XcVUflbhYPBbSV+029BvLXuHwH1TrzmOBj+2SrvNj8JOgWljxMxL4+Yy6S8boDdjz+xVxvvbN
hZf9d+5K1PB8wztU6WiiYT4e5d/mUiNp2dwRuc7G4+NQXRAERek+owQ+JDtm8u51qeAjcxhCKxa+
8khdtUwXV+pO8qTN28s4Wmkj7sTVG2/OJwDWdjz36/bEqb6S071Vlkmk4CU0HS+7ylJey4H57xq+
NxLnxYjr36c1q900kFdvXpHzMDjseMUCvuE2ieS1eS59JO5bMXhRlmDGtMVQNigXI6JK6H/C0lhq
TgbSkS0yXzkysKcYQ+mzZ+2liF1WQbZtIgHHmskipiLHNigxyGDK0QRw5lwtUp3ERI40rNV4CvKl
h1f2cCh9pElSMGDsgTYY54YYvn0sAlpbdOMSJJpX/ERVG3Y/3YJaTeSjJW5yNoPklMdJIGyFJXc2
6ifuUO5R/FZ3wnZYDH7+7557fgjLO55qTJrj/E/YJuv7B1PN7tMw3W4BdeMTAG7wGVZmzEvTrzSU
Fs+/bDOgtQ3eSBye8/uHiXsb4FTMq/Dv4+yj+Wk4nPfP4L+gnFEp8m580ST9fZYE+gnoC56bsLW2
OHxy53fwhoSl/u/30ie6tnDAI2ihQDm7x8ayw56gp4CfGaDAvMIa4TOJu5nDmNfHsC9QYjVIUf7c
XNzJ7HQ/AqyvH+lMZ1J8HOafko9tMN7RzAZyNwn77wSyDAzgf3QgMxydjG+o1q+luaH17+gfDtPG
lk88tWxbrF/f+ZKW2NoV7IrGrj6gK2D6jiQmzrgIip+ElosrWqj508edzrWw7BbVJxEk4ullq7v2
iDmGAtqJ0eq8P62LHxHG7DpxuSsd3WYE+5hyuTF6IMQRAFTdtJdsW+6H4DW/YwWVztPNP/YdeOVM
B/h6OWx9D9aSfqbswB2/DXSfcBU+sgsZJWy8D9gF2YUdbPn8rFnrJnsdnFmSpXBKV+JP5cmLemcS
wvBadTFm1jt50fvyT4FMXVyoC4FFRiM04ened0hOAjnW2YgB9ULudgZpyioFQm2Cms0h9Yu1HtIQ
wYn5TreIJZaMNvLlA3raY//6hnw1sHQBQqVLXmMjIjA8Mnt9HSYQin+0pI8YcXbFDHmaekAwZajM
Sk65BHAfvRfvCU7CKRSzWWWiIiVhEUxiSeaHzGOOZeMkHkczkQOhoVQRVrb26wAMGtOdloH9dduX
AZU4asMQwBMhD7sVLKhkVu6hYvKCnnqpDxDCcGeCgNB/IIhMPHg1vCbwjMuseI4kgd3oRibF9K7j
BWHteAF9hTlPm42hHHRWgPxdS3t2yQ634NDjVsFnhrqB7GScfXVM8MBIABhYEPCbo8uLJhDw/dvB
d2wvbIyejnx/lvsITUlWmik/Y0yPDzOg2X9VbMeJB4MNApgNWZjJTLqFpPV2+R2nkq55OQESU1oe
IyJGxOsk5pCY+EdQ3WfCylixk6Jku3DCGaFm3xQAj4Bf4ITBk4QDxkszpmVqol4mw3K2ookJ2x40
cYnlF7xYB0pUE7UHyWVqYvyyvdtcOgjN2JxPkRsgstCmluprDv+C/neD0jDzn1thFgNLEjhOgT99
HzRNPsscEkJ7GCqbkLxJ9YspFk5ZzGYPIH+gBTx1NDPhZJR1oaujbQN8AcvCJslmehwruUvwdMJL
TTw6ZnLn8YCWsYYjN06HCyoZcBUB6tAl8ELGL9VFEdRY84OevI+T+ryJ8uV9IrACkSLVc0H5JlEL
8oHaOcbC6rnk031DVJhWg29jVUTK78RekOeu+D2RuN8RSWrn+IZUGO+0ZqIFHWrGe5HiiiwtMWIj
Rvh62BIhYnqmx2eeiBnkVkDGEI7qvFhDO+fv0VcN9g9DtBs3AtNEBmITUIhysuMtOOCrOhVPnDZQ
OjUkBsDk0sYFlNaE6SRCWd3rL7Qczpvp8mpydubEgs4cQLEA198ILFCGT/+eWZdfQjpHGbA8gtSw
o0MAiGDjSEeb6ieHDVJN2trGJsIbX47UgWWTU7tzq0GOnDjN3a/KAIFuFaAaejPOMfZ1Xe6fy/uy
JDYFvArbZ2bazFw8TpZ+aQ/XM0A8ICET0ZCJILcltzPkPkadGu92wX10mujxTI68Htw6np3RTZda
7fBydkkcl9vOjpj04LGCPz2OBfKGIk8MuJ+U7IP6fgONEkRpuvXu+MpxX8AJ3gO+TSfJTS5suUD1
+JnBEoY/sbAWjPuxdSe3oMZCsOf5YJl6zmwaIM54B5Wro5tqMZ+CIaFPxnZ06cwyK14RN2de1jOO
gEYEn1PQEYJQDDM7+ZhIcpBH2Ey4hivA2IHpw2FA3kb05gJ1Cqexc+8G0iwy/hiqonmEGPbFA9dP
DJmjDGWDj6G9WUCm15jETQu6fxx48k+Ctq9/lh7p2zc2TIuaYCv/ik+NrVEvCD7JufZVI5WdT8rS
7mfMP4G556bPg295bZStdbhZl5PAystTHY12u/4gok0I2CR0KEf/LE0qIMVJXPb4e7LtoE3JF5Vt
o2nlPikiwDNgZiBiY8U9NrlWOTdwImW2wNSKip3xGysjdkSXB6nsE6kERyx8OdUfFJ/zBA/ADxxa
5xnBrcSnueUG/gLoLpZX9je5S7gpGiFe0KJ785X5t3Gh6D1VOjP8t3PbJjOJifqs0F3VRaS8HO3X
3ghFMEmUQqmbHt8MW8Fc/q7c9tMP66+q5hBTZu0e3hom3ZyJGUPHZObwJifCtgbHuGjQXu0x0rgr
P1IGBbMSKi2+qLMO5wVbJWgEqN1LT7Ld1sAO83aNcRQ2KNyRDODhTzKq2tR2Mq6zuUD8TdzCdfYs
kBY/3UuYZvz2/Lk4FLmdrLDazvfLHsrPe/arrhrnhRlKbsO4wDJZIOwXs5cUuxrDls6pjY0Ml2ar
nfGnwZnkM2EghQIGgh8eilXA07rgd4o1Ox7N+Nj/XHJ3+ojGiCP9HGSEIeVKfwUVaB6oAIv0/LUX
Xf0XK33Kcfy+g/Tc6JxudhZQzfktJLqWRpOHjpmDjvc3e8eRNkudAOUxRPWMi3x/WOlrijtrsfpR
5/etdMVRjwlTQQtwYC9hp2WXFn3ttwiI1xh2dffdkVUTT0otczFceILGr3Sd4lPaf2NMzXqqw0Jw
uprea4At/lP9ahg1MvHTZahIY+NKRIOzegMdl8CYr0lLxkaRtxTYEinVzlUCFKk06AJPY/FYZ/4V
VgINWLp4GYsceTI8KQ2ngoBt/eLqIU6MbHEICh2obITjUojZ/VLEg84jvAvKB6YNziSPxPQCAjN8
SlBgsvQw3fhun45x9dQCcXyt7iFe6y947f41c16URrLE6lw/QmBseJxAu9BEaItvJ01mz8q3b3md
jx+pEme+xgKJVKGzvNeyRWt/xTbux/zrzFAj2+UwcaXwAWC3rPgF5fhE+pQPBvvTdUrH2IASFeka
bX2ZBPHAbAmAuvG7iOoG4BkYC19bdP4QXvbICmR8QVDu2I+9cdtCCZX88v49flfaocQ/v+22ZZCb
NrYVivvvbREl2JkcF7ctY74EZVR/eOJ4x+pNQB7QW/hst8DnUJBNjwkQw2kOD8uAofaadI1p6mrQ
UDvO8xSSxWtbnt6J3eJ2I21b1leamU2Pf/jN7Vj4jfvqHiIgwPjaxn9kTiVEDQxZsh58wguV0n40
c4YrcNFe2DbzfHQhVqKuVQY99KFJmk5qJvF9DUyhVfuRvKIuc8bnrijc9769UprU+/u2avgl8Sa3
AuJYzuM3g/+7GtZK2N0jCK+px02FZIMFmblaEhNEDBdLRDpEpfoGKoiVBspCVA2/o4FrEdNqzEdC
hGMgyH3wfnnvn4zHHoH18q/4zMlAfdrJ003v65v8IwxnmS/qeFW6GJUmt5nGwBV+CnZJkpOlO0wj
aLYqYd4POPkcCCic2J2j4+p3NC8cKcD8/nX1X7ffgu6Qjb29L5rm85qdkJyZL3a3lSFuS8yLZkFi
C6Wj5LNRYJ5yLgZ0hAXNVwcILjij5ErGRu43prK7YoSprSWJ5eBKXgT/ovd1bLD92uMyPGNTxVaf
USsXZyAli7SGD16jEhmSzkmR3E1jXxM/9TlYOr4yN3wlb/NGQ1AKr8QxlNXtc2CBPZln8YRXe9ww
92JcBVnWWuZd8Oo2Q+Hn2SHv9s9kW+I/QwOFmp4flI9aqOMdMXiaI+6mHj5xLcwg0J9M7VYeN5/Q
3zPoWD/YJkDTpVksf/il+jSW1jKL5ZMGkWM2nhruwkgj4mJwrG/hAXV8XsG4edpGtagW4KvaMo0V
yza2CPG3xpKfW3Xd/FjbUZipyqxclAteavo+Y6mu0w993X1yu+7qv8eq9hSIwlwibCriZtH5esCZ
z2Je2q8WLYqY0S4Xb0Ydwqzmsi9fWFOdqoUeVL6MBvOn8bN4eocEQELx8qh14bkFtas5IEHADo3P
qy7ghIf3OHFhFPJV/mOBCJ6/pf/40eEmV/4bPrNL/IqHsV6YBa3qDEyN2abDCZaRwgQmTlT/psEE
oeTH0p8Qkmr6uVCWt89MmAGhIMmAPoKbK34z9o0FUnHa32vlFvAGEQix/DI+gZfIpou/vrrm471x
MKJhw24GkRwfoXd5Tm3COANlm/5Zli2QuYsXW+fkk0+/p4sLvYjafj7i8HfbG2pcaF/XBksIGAut
e6Wvp3a+eTKhTFhwd4FsOP3gGc2aSTNYnemqiW/VS7PHAwtjY8XODMfMMJu1M/zXyOylWLk8Rifl
loJGh9/Nktqhlnn0PIHisPAkkCRKJ7ij2FfyXL/hWqzrl+mPZrJTx8lQTeTyitlC6j5Sthr2NWfL
Gpc6Ih4JyLLhdcHPGyFx/T2j9HmyCPvQZn/YiETXg+JlAjso2Jd5d8O/kJTMkj7yOswes917fgXl
qvvZmxrCNn/JK7GqX0ubrUU3WltYe8M1ea6FntJuba6UixIODkdlc0H6I3OR4vJZQt8oZ7MG9va8
ONRQutipUH3NBvIz5M3tu+k/PEIKmETWWF/a7O8f/E+sNoR87F6y/fmAFVIF+iziS+Zu3uTeFt0p
fEcCYhHEyPb7cupgoJNqknqf+b6wdvUEPZ2rNwz5eMoVM/znvhIDDVLK7DabeaB/m/naMuxOwAty
XTXb8eG2YMCDvL/zgm/fZBKx0SpqEPYcjofhx9x7X/Zl4YlHc3bvZmsNo7l03+NaMv8AjJ0lvwJl
h6bOPMtbD/TzIymzI7SB6cu/ye9pna5nayKsHPXXUnk4ONfFOJszmZw1l3tgjSsWP6ovg4JGkPYK
DnMIYmbvcHk7pAiuwqZy5/OqmoWIlWYMAlelM0ceUf924TDfi4PbKuvys1qoqMz/TBvK36cGf2J+
/SQlYqqxLBpSWyMS7bNfk591WQLphkyhKcCueL99C7FMJ4DbU8Dlc8rnUi3jOj8hD1jzwMC38lQA
3htu+iupmt85fDsloAnKGNDpHaGv8w7bYw6jPR6IbWUJQ+7vRmP/qXmKxwTtiRJknuABzxbQ8STm
nvUhG16/5pEWlK9CjQ0HAJN6/quj9USkeri/No1zD1oSrvCSnNFyUadUwW8Idcdpj3O8WzY9JT0D
Lq+8cPNrcYrFxez2k3O7/2lb4KyndVH0fYrNrafUfzx9pZ96Az6bUDtmeeO1LjBtSh04cm6N2NLt
Dkp4RU9peMoX4QozSdq/PTxS/T7zcOx3Z6w2oWfB3w1KKtJZaOJJbQS6ueqw2gMuNymsc8kOG3w1
NizpMvKJYv6SDnuCZvLzukOMBMmBHJ42SDv/fnOEg2bM7zhziMqybgPhS/ir/Ladcg1zfLxQ2f0a
bPK3L24+I3GoRHvbwh4bUhmP7AB5s45eMHTgP7ReVm4sVHbA9h8pHApt+BFJj71KBiEqaOthPhAK
YUL6x52HwfxmECgpH3QehH5OLu3ymrVybebfSrVgh3JgOUqjNVfb+zZ7Ex3NbKP66sejliwaOpgX
lMdUY1Fb3VGNPRlQmJKrPl3jDazUXR7ZySh8uEQ3Oh9yhU8kZFLgCvzwKzXofMs8FbTHT1eEbO2O
hiMNEZJjYate9X//SsK3k/hzxOvmKQNVZjrv3+Be+qZsuC9UNNZefLrQMHThT+r/im7NDwP2WkN7
+9BXsrIoV8U7yhAPWNnJfH0oeIXTfeEoxGgdBTIkGTC9+0zPQmQxBa58fKyPx+6qB1qE2YcKSxA6
f+NBvOud6gzfDPeBYj0RIjgUEWx++Muv/titnjfTbiedDp77X/2LyK6Zhn/Six40aBT/diDEOxnO
RhaK7dR2hg0ueLJsy1eMhe2r7pKwMnx36j6X8QYmJlEa8YZjQzYRHzT+y2Te+lopUGvIEyaVecAZ
aSSsuF9roycxn9mQEkPy0RIi1OxhLkjBKXV7nTONfnwU1lzcm11YsRhU8zXzZuZkDmPadEmoV6I5
oWn6dKqKNdf+eu4BaTk2/h8+TVcym2Y3sn3QBSMWnAEqJdENakV/ktuNoJ/0mbdSr2uzmP0oXyiK
HldXWpbtQW03OWANMiLMOn6/USuzmvQLjXBVyfbMbsFu4PwJTHMSx8RKEVXk/I+L09L/UYPf3Psw
I/Hpg5oXepuvAyyz296AJyiiqmxV/liG+2dgVt7YQ+tivvUktsthhs4snLt+vieCvuSIs/DqvjT7
scLySphTBS/QudtPgHLmCT7DBKYWV5c5m5My80q9JoR3tIdhSqwYNUgWZfy/CWsXYpWTuDxMTMLk
4M2XyCzuWRRmJQUdJQTMwucVCZm5qftYSuy+dDkCQ6cJI35VsDsyJ9pYX0Meen5c0Yig/B8+EIJO
Mvb5Vt0JqqswCXv+Zg9X+Kpt9vXb87dNHX7DtI2v8RybGJOWLFq6fFbY1cN7xDIhbZRNf6wut21l
2TVbbRMVFDtoP1CHnSFAUAgZI6VZYdh3ejd135BbSTGpluj4qe0y+x0xeNnyNKN57v+o01vVRj72
AYvBPDTNemqDfeuzpboqnERdG1eaMahj9+QZ6nvF6GE/iw1tAGfiqhCCcZu5mUPBjHhnmAPUO5Q6
sbWlAM82jHFqKP06dC5fP6SoTSbY3SuwzBhvZ6ELdQajAMnViUavEUJxxAbo6lXCika+5OAdZCWP
Wbx4zWJ7Yh1o7g85GHRsdGFwCV8oWLZ2voT2XMM/c8fvye+QWg8Xe9YGdHUQCF+LZ7awXPwJaKvb
r3JH7w4JVDvCjW6kCI6nRV/iNGytD5m0RnjLttnPCzfvp0wgTIq+xAI1JGU9cDntPm9BeZrhOj3s
EjRC7y+U1Td5clm4aWeBybZpJ4f+7VU57VGxlQ2YL2ESaoDZo/qi3GRFAEtgrjTCaZRyddGrGtIJ
nLiK/eu1RnpmFqlrjvDTIPmhgcGE1egWKmqZDFOwSBK8vPsQcLgCjC3+3iybdwLRrto5ZybOwsB3
PVp3UKN3CW43fsPVAtdiItkv9XLBye5UMsP5DP6bgiuUGS826z8mXcPu7iMm7aQlq7W4e+b+7TTp
pYGsAAJfBzMs3forz3/e4k/7rbgPrkIhrnHHkpIQSwFuCB5CqMmik7/WoOt5Q9f4CDHUUyFmUf3c
mEoTblJjbLhCJ8rz3/3cVspC/c63GuMCa5WmcVkj6NF+M53MYbk4w0TSb6GBJCrtPqDtywUb22Ti
W9xoAykV3wUdEptVrWBSvu0/s10lHslBImm8V/3X6no7SyJHCiBHhJWC5+f2rn0NnZOqfiP4DYS4
dSWcoc+ktAAi9f3Tvd4cYH8RjeQMxTIJLU9rIUHbv/QaN466flWL8tdKArSmQx3WFKDkJOj5gvG/
PK0SoRK0TFmwZfgXgJMH2l7rPUE/PEzYjNS0N+Nwh2/V/D2sO+Qd0GG23pJmxysa8oBcNiQD2TZk
WIomGkEEWLeFiVEj2AUOMfti2d6jIvereNz3zMFo5MzvK5JGfUYm277VEQtOoVPPT5j/vHZFXE2z
In8lISgDVmvA7GXyeTtpUDNMtHAkrp7Jjk6xq4LF2k8jF6Z7hGiIHtMaXGBh6mo0Xr6BWbEtfBZn
HEmxyoSqB7TfBCX8wuqHv2DGNKZ7lTw+kD2WujKGF4SOSFIuIr4AWBEgv9wDGjZMJkZfHIPRu1Fn
8NRR8/3JV89YL2S8OQdQI9k7QCwlqfq2EWz/6hEJCqAaCD+Y1vhQdTxM0zBlwFkBSgw0QikwYzRD
03IQY1FyD9N03v0w7/006kX2VezuDpOtYY8WGcljoUUtglZ26DkSQMJtnnJIBl6tHdOepZ2MCh67
T+kMI0yEyUekMxNJUC7u9DtQGON6eEi4ufsaDWX5CfxsGFF5DduXg9GvjJYWo3ZIoMjnKaUwG3Ke
o5uslMMAwRQlCreJNjEKEa9x46CCIbgWSF25rccfPXNFpt2qf2Xgzb1/YUAAt8q8k6UXmuUabTbW
Ch2DKNiHxjHP5jnIOdp9Zpj191tcg40J2u/t9sGT+ZoLK9RM+D1GlJXy5HUDyAS+rhRR1h+ENemf
FjyLPixungJrS5xheV1ac/rm2Fo/UE29AWDMmTJ6WeISv/pLNjLrzwE2IyjN6092NDxSyBrmvlhC
UVPO1eDCJEhkP1km2AXF7e7jqUXdVv/Bs4lQc0YMS67BfYsZwvKFmwA4eR8h4iG3Fbd6ohj8kqVN
+qmTU9fHGN0b11Dp49oIDYY45EZ1PjxMxJWQcaT1xMsTZ7iuwqApyLEznYHNTXLKYd6hTyduLcDp
vQcp5SFSAODn6dNXKGVTH5/7xxW+nN9O6pJ/4QSEzGL8j5KwExcN8UOiy+F1iAUgHmC6e0bMDKkf
jiBnzTrrW6ImxiJof17v6T2FU49lPAGaf2yWSmv3iBqXw+GRzRV8CgsP00ybAo2pwmvff5JijU+1
StpOc5RjbLvhClm+yODrASc9dxQ4DW18c0uXcNgltisHTGByfJqaoNpjxvJc6iOTVotiVg//4+m+
llNnligAPxFV5HBLzsFgbHND4UDOGZ7+fEL/2VXa2rIYjUYTe7pXr87Wc5+AH7zaLXSCGQzXg3EP
OOSH/STdygwyA1WArfLI+flYg7HiE9Xm/kAIrR1a8/JW5I+2/q1lroPD23mQ84K37YDV2vQ+CeCt
NNGaXjezsX7xCzyG4rMsgmBCjLzJKefGItbM99N7qnHqHcVNe7v392wWb/QczbiFY1U9186D/df6
a/slZe/yFvm49+PvgGKNS3vf3b1tqtfuIr+pP94RzP05v8eF2WlmmfcG2SF1Oa3uczAXYwhZkLKT
Z0b7r3v/PGD3/Txa4Nrj4WN0wj1EXywBCPSiuPw6D2ioH8PsVMFTzScnTPwJb2OuVp/WK5VJC0sK
E9ljVeb6V4fZOExOvcMIEKV3b+xGl/dzV5b7XxWEqTlG6z04DrBilDPeAI9AYY4sZPt7H9wmVzNr
EGH93I2hsUmBfMzeDlDTPBm4Ji7ejrUAhzP/iTLdFc+D5PA8iE7WX+OgdKtYNZ7On9rnbqq5ipZm
h0YOqAFPWKoMcL16czKXKkp2mv17MdxC81x/VSLelMlpghuJb/TAZtEsRxqKamsCllYzRXwRx/B4
BK9BF/Yb+ciJaPyOZWnbP7OHlVLfBNsNewmOxm8Su/+z3U0z2xCtwYCCHjfEhDu0vs9+Dt2j6LYm
n/Pfrn8TsKKd5es5FVsUmz8t1JwcAb1IlCAtFBiIGsf6o78EpWnPSRu9tF2loqJbqN+Hyc/YI/+c
zt9odia3ZqQybzyEGX/0x42lq9nXprv4vTTXwwDfEoXTelbGzVTrWKL3JbDSBJyRUBRiH7ddYVZH
xfKW/U1/oUnNfFxg3uPBngP1YyCRz/OnA4Kc0voHe8tjtBJNJ6Cz0lWsUyzjUU7qaAgh89iTYicA
TyYb/fyaY348DVfVxEd2V0bCIHfmqMPfvHNp2WnyQOedvvaH3dP3rv74u4ziga9fMFlP2UmYp5Ea
7BnE7SZYCJMF8CxGAfiS+++hPv8KHHU4+EpvMT2j5HnmR1ZNhuUnc9updkoH9BJMN1YhqIGFNd9q
jneAZpBwCsBjTUBrkMunYX1ZXQUtvxVXppIAcFwlVSD/NGteuMQwB7BCijUKMHrnkYOsvIB/wB3n
5wxRSJFfuvNpjeOom82VeH+ZQD3+XDQZleF0N5sSh5jNs+VxplqxqPmfccFEybP4iPwmuo+3FAjk
tnkFg+UvgWNqUUn3I63YG/AYDcx8mKxlB+NBqr3hvRuwG6YDgj/cHkvwEF6kPyAS80jLfsAsA7zH
K4gWE19qPO/rmbwhHFis1YE18ggT8vLuY6kMOIF/EMb0INtK89KxnY43gRUzsECLfBw3W/4+ZUel
gzzqqQcB8fLXKdWMNPvJ+VReDWa/u0H7PNzTa76lP0/d3CGfsth69yT34KeST/9Q5tKAni74UIu0
ZPNn7fSTe59/jJvZZqI18yKuqtPT53yS6D1+4j/2egdTzc/tZz9NrEUDsrm7/cyjrccnVe/tVNoR
MlFWUlVx2MrfZ3k2jLfc++Hz9LmfrhgiLeJQlYq8IPrsCzSIQp/cfmx8olwpfQ/f31Se9n09XU8P
uXzSVhTsfnT69N+imWqPa4nA/iceN1ffwJsQSq90rI6rVJCeX8VVzgFsMtWyFx5AxLFERLvP9rOX
GGVn1MCivrTGzUw7A4A5r57EouCw+SEcFL6yXw6n0DsH20gdXFcO3FM5c6VTAfT28Ah83axHdgQn
QaIhYGBnwBmOgpYE/pp8fw7j0vVc4Q13YYh9rbzc8E/zAna9rBgTlwKy1fHBFm3Nl7MkOk8MkGr+
hhKPWwvYjidP45IolV4w43FDoQfey8EMlxX9KcZ2MqKtHyoqunWCqs0KqZePhnE/tK6YXndvS3yw
yXqwumpasK4I2pLAPsdhR1gjoDJ/4k8z5ngAAibI1zdR8/K2vqGOu/UNqez7GbibR1l99bb+zbKN
TzbD9AgroCKl76Xj5xzkyLS4FKqRH3tN8ZnWLEMcMsXowmFJzNl/LoaXXQOsCyEiBgmDfKmzUyOj
+14XjPy4rjzwNU84lGU9jcRWbCPaSVb0cwFAnBiTPeI0CUJxcKBIC6cSCQ7CZfRSHmPJFA2CHl2l
tk4NcUrOvWQVaIGnfjnXxYrKocTyPoKBYTGAulpMHsNnTfxQWy/W1lPFcvrMpycbRtr3iOA1sHP7
AcRcYGO2lfjZtIOannJ1NojBdPAJ2TmYWz/tEziab5unIexWpL+Y7n+4AFaXn7tR9I+U0F1Ngvog
0QLSxDm9ZD610fVXlFaOmr+nXGk8ROsWaz5GRxEzj90AEw4KEB1C0xXMpjehQCjZxMWc2A3az+r4
2gYAfbBoa0uVGoQisCmBqZguJuNDmXGylSytRs/vwzsidKCOwQO6OegqvgYIjsDVTb4TSY5fyUmK
/yKcBpTWlbK1vtOfaPxxJqw5QcMblc+i1m8C9mZ6xjXmcCqvGDkKYiTo4/tc4PS8/3z2XZlvEfXy
8dVBFtPs+6X+sMdZMRtSbdaW3Qz+h119typaZnKNffdppVXxhHwzBkaIZ972xqoSMCxEq+z/p0ly
qszqVvnViE5IxKMrcA3S5YssJHZ9WSpvaFRDFHE06pMfASlOk3PzNhxdhtHpeiAE9yfBj5jHaB75
mf9izOOdMRd+JAshe/ubVTm7dIys0zT26WXzX61Nn6OVdXFUOXEM0SIp4Zp+xZa4ZOFCXkEmiPE+
D/vKI2AvU20GNTgedQgQSOxYtc8MuNinflkCSb0Qfcj6LcaYeQx6XqG8cOgZ7JyfP0QxRZvV7nZi
8+HRQm8PL94p87J9D2KVMVAtGA/OKgJ5DlC3GjVQYnkm98Ot6MD0ErDCvzAoygFzZpYytjBp8Dhn
0BEjk3+32dTQRTTA4y2ITs9TG9lA2KLBEFe1vtuiYoHOvTZ6sJq+L3Dxmk3xZmx/TL8aXQI7zh1e
l0XgnS2xzhG1OifLkUTpOisdeSNn+JAWcLvM7SPouGDSmRaoqxNFWy3AXH1GMc6g7o+geykM9wQ5
27mIA2Rj9GnaXa36nMkv6CLMublAFDBHnC0QYjtUQMARrmBfOPLEpW3NJ3clGVdjVLDjKn8Pe7st
Gp7MV+ZCWQRa1ebC9BSe4ia+6OBYPmVhmjEpYcMZTxbnqRDxFNqULCeqEb5dj3gtfn9DR73MTjcp
cco4RlH8Zls7XkWlQ5wvJ9e6zamN/TLFI2fTuG87ATr3WUs8ystZIyMsTbQVT3ErrVDHgdxSaQFw
Bg7SNzLcvrt+9B/cbhPNIQ3CI93YwNm/zZ6j5EGAvY4pNED5RVvJCn0TUt4/rAqx/YzF/31+qiLN
FCYle8brAoY5vNoZBRtavJkNc0MqX4v9HIanKWFDHyPKe3f6874RqIy/wiKfClrSgtZJcblBI7ms
bXPvJzxL5du6zgc+gXhkuxolAzTjdvmOFKjDzdzcn9x1se1dT1UCeTMqpkkvvWXVKsU3KDHr8swF
oXWSfMiBLnn1ik8Re5QT8J/ZArvOFIvBshZgEtGcTI6QgTfQQuUQXgV/1Q2Kbjc0tg7rfm5c32Oj
ui8m967wz0HExyDQXepLvJL4uMCbaomNtEWbkkkUT/UUIlWku8sqJWT2yD2rk8H8vy8IstM5RmM4
ZvhMjRdVTAVBWBnhyOOCZRfRQcxzAfA0Wy+vAKmpvNblOzAhfggAS5BmqGFBcQKwFp/1oVnX59tS
csyfd8+nqu00GopTtSfY3v6rd5lEVu80wrtGL776iOSL8SGNlGy3dPJ7WnBDttSKruriI7DB23cg
oTmB3A/WNStVwVxBHTdHKHGMN2eRj2e2Fo/WTH3w2RKvLs1PHR/wcziy1GQrGzrYVfXBAY4bPr7u
CNLD/TSOSXUY+AiXb+ZH6y6IEMzYofeAhi2e+7MS5VhyhWk3vQWJnUDv9o+6EDmerltTwdAumyQz
iG4wI7S5TS6ZFGz3U+km1nW/k7kY+f1tbF7oBCv5CE3sdQ/tuO4OB2TbFOa8eP24BzwoW7f0oygM
QaR+zFZ/b0yQnEHR+Iokh1QIh/GxCKTXy2Wp0YKvLqVJT6IbcZ4OphOiBdmMi3l6FCgyV+WAWapg
o1jMAKYE7KBD7aQnXctOic/nj8k1mvuwgTEvz0/BbNihrzT0V9N0656pcLMzpVwT3UyqaTNYXZQb
sQEZ421dK5MexEatLT5U2+AKfYDclv5m3jEvZ0enJbYCAcp5uStZ5VE6cS7ltCcEcazfMEcStNDe
YobY/6T46xFBdEKsFNmWMTde1DKR8nhkxrB5hxreIFtKliDS72Q9a0sCBqNmrxS5mMjHHN4HBvr4
0XmePrHL419DUHK/f3CbVquraM34NrTJGuu7CAsgxaxGqkIglEz1/jN7m8NnjTQhDqWhtiOXcHdW
BZ/EXFJZ4M9tRkW/CcPi50d3/ylulsmcXKjTkE/N/TY558qdmyGIMWgFP4E7pxtek49HECbNN9CL
odY/RAc7bg9b1J4lrObzZHHzsVoWhOvxI64QhB7czQQQ313Kt2j9hGVLyALMB9YaaF+N2mMvMIkC
cT84O7aZPAI4Y003gj8cV0DYKYTsSc2tAJ6ZYu5UT/CdtJLsppdtnSiJqUBQgi6bRBKTOBLkO3VZ
M3WssCXF/+774hP/lfCh7EDY2oA/LblRrhQY2aDJID9h1Rj8j4RZeMb55zlSnEUrz33xyofmXjuC
sPMZIg6nS7Yj6Hty4rcWLtFSelNP6+iRgIA0IPredtKMVtQTfLBNuc2MW7Vgdyzml5kx0MHMgBDP
1fl3KVdKsod3YvnPFL8RTKyb6okTyapEVH3DcguQmL9kWQo5PX/jukGdmfk51QN6yXON4mZZjH+J
BWWk4vGIdMD7Y2AkNDyfOBgALhMAmdEh89OlDZX5PNXQtK62pcTRYHmAiHY3wMKBQCwSTCXylinx
3yqdqrHO/Yd0+pozLhMqz0CsD77h1mb6Kq2HmWmuTU9zkRWdscgkv4EwWzLAxW6P1jiBowaqKT7g
YzLaCvwm8Y/k8rDxme+xwlsGcEeNeI3sB/tnmape5BgEozuYvrV4BPnrqYi4h7QRKeLti7EVn6r6
gJF9ETO2d3l/XIoJ3Fw1hCRV+v/pYzh+WlNLOJlgVsDwmL5PI2Lx8Ts6iGHc6wnQxZ77kwaeHn9k
y5ffL3jr/La+sPGsZyZ06RYDNLnpopCF1RgoSaq++0zUj/3LuoQ56Sj8aLqUnmQiRTV2mmRU3epO
yK0Asj40xrh2SeeZ8lrLE7t8oLoUweh+KsS+y0YPsIA9IIJOxLNU+Y+pVWX80hosTuXkg4W9eXh2
APXnA5Pa0fAqbXpje9F1+fgiylZv2k5APrsTzCLY/bkC/Qh8TiGSZBYh0yd+xqIUanOuBLm+JeAs
gAsBhFPDVsD7gJdCaHBSC+YEMoODMbJEGHNliggP1+THQEJjGigiQPaAv/4d8XqmYw+JnvGRd9ja
mTAYopxJnM4ETPMhj5KRPScxj9hKAt1BpLy2DEY9lYnDHfeNXX4LiHUqiRrH4VtwO/yR5LgrRUdE
HQeKBx7MhqO33F4xdQ0HO0JqfyQYiwro7eLbrI1kgqrIm1wTLl2YwJTOhU1LIAnL7hY4ipncQ54E
Fw4Zj/8U2GxsQ2AoOTSLPQfR3nm+D7YIrt3Xs93BehPWmJvXckP4TEgxWw/qK7MToeRQZ7h6VZ4K
deEg7JpYvQNPld7vkJdV3lL70NaU2Yi4yXG7/GioIQxBmdvPeFewlk5jPMwG1voz4sPLVPlGyakc
dCS88qxxXFZeObnQNtrM2df7Li93oS0cLlQxuVnr2AtoETXhOAWeICp7fwsOUFORm+QB2B2IAq8i
KIsLSwj9l9L7Xt8WVoOLzQTItWVrAyGnAzXnlUeDLuvaDjw1X1WjNXyUjd1/ZcP/dHlnqeqfJtY0
qgZSqRoUsDvPAaT1MFO81F9AdNRehE30GFpL8X1E6kctGwmbfBAlQwyc/PnHMqUD8iMJuqIe4O+w
Au5WsVeVNLSA3xTXofuqeMYUTD5+Ro885HYCObbM93TG5SHP/HJXU4NMcfPNd750Ji6xyKC8xnIU
2FgI13iaXJAYeIVcsuXDKzKxgFeMPdFG6n19yPtDRs7SuQiu6Xj5h3Lr0HVFagZlNn9TmH9c38+H
/J5fGKD06w1Su3aWvbyYdiAl3Yl+3KrR75noAx+qRbxeLz4Gcx2rkCATmAxK0eqxfq9kq1E7wsAJ
n0DeFn+ll6sD//GgyMe+yFa36rO1oCFflpAGDGmUtl2KgvF0PMwBviYEEUBG9fdo80/61OmiPVPU
s7sLuPkoDnja4X0Yao1jSZhttXIDQW0tB6vJDQVmPtc8njosUYt+amiSzQ0XiWKMNwhPhigoxlT0
425AGBdvn68lpjd8qLVFMdJcoF/JTnFzCCAJ7qy9pstmoBsqPSrJ0obPL16ChWYH8injk10taoT7
Ux0FJqvlXEhS1CTrVvJQYam7/wkRTxk2yH0t8Zx/LLl7ik52rKizZFs4o2d3ORN7snD/mqMPYDBD
4SRkF+vC3wqap37qyGWelJhD0IGc+pWrXVuLvudjX8yskWhje61iJbjhGYSxFAcVWScS6GzvUsr1
RQpom1h2kyyEQy3yaWuQxJzQJ01V0jw8ecxZZW2ZR7mBfW5tQZHcIGLPa+T9SGfDE+waeO6Z7tPj
QHJMZGoifZqNwRX54dlpxEU8Uh82WcsuWRwP/2pV5V1a2B96yIApAY1Biv40ttgAGYHxiGLJJu60
rAnPx1SVzQ8eBUBtG457IYmjeLKqcFkYFyq79yPfOa6OQBWJ6qoFHfax4aMM+F8761z5swCyFP6F
FceWef9xpbs3Fe9Lk3FztayU1qvefZigBIZcGNw5pJWvkyddOJav/L2+Lw0IS7DL8S7cZKT1k4d1
VmwuONGyMfR1aK+utcW8smidcfsnYWVLy+8MS7rkDJo5uA4hJ4PVlno6q+VnQYAYOtaNYLy8CeKz
IoOOefNWvgeQxcqc1+PXVdbHTvT9vipcKuc+xCLKS36kqgeHxxDr0hH+f7AQ0zbHJ6EQvTPc1oMw
gM1jZ/HHYJ/NPz+O/VQKNDD9dYiXT5fiasXsTUSg3F92DpdielkZ167pOjMPjCm04CusyUI4cA+T
SGe1q+BAf9v+oUL8xLAops8aA75lHT1UwNjwBIE1XyAkS+TX+3JiVZqvKvFqlmjBMiRk7amAwvgb
M0kdirsxX5XWt56omeMJtchRTHt+W+hhYEvuKOvYa3ntwdFCJnCwEEblORfWtAyidYg1LkLN70FP
2mkG3OUgkqilUKSmC9wgEK0mMvXdtaMmVoZfrBHQZPmIfdEd53Tw4vIV98imFwAfcXB9CF1M1bqr
RlMtsVUjMNWVZX2eK23OH7vGEYRmWXmuKtFkNXbpiPZ9vw3uGjpJ61BOADLzahavj22q+DRVNk7X
aib2Hlv1lqkK5qLYtXzlty2I+7q9zbRW95YoKNVTpHHjWrPszk59gTDyV4HCI2+xde/EcNvjsB+1
BhaOqY4Pgu6cLRsssFR5bwjwy7Hv7LXGXrvu5FQOEP6stBxbIGg5IoVHf9flybf/S35se+ubcFeF
2SoIUD3H9PB1AvifrTpPvM5ifGWpTHPlRYQdvyb8+3rVXpwb293bOt1d32rHdPeGHr16Lhqk+/J1
8zlPvNuf5NiNLSeNwySYYQ+9bJ0QcWBA7vPzucwpvJtk29XIaSnG4RmwLQ8AFilk+Dva2s/6kVM/
Ir6zWM61RTvxiZ02lq2cru82fnZ6mT6+GRryq3janex9+KjdEmw4ARRiVmA6Hdqj6pS7j0ew24Nt
Pzd+h/SL87u9YipBrwqRaIq59xC0gxMJkWIFpfuhaDwEkVdvOM66ese9cNNpru1HHA40H1kN9sfK
7l5gt+C8POSjNbXvk1PNPyoXCiRkUM6XaQ7HAjB57fzBgPIYwXDchdh5pNrnTS/6dxvSw2Z7AbnZ
EmPE0+Z1FgQfzeSjb9f4MLHv3W8feHzun+d7OT5uBrxgOFdu9TT/VmP9e5ctbznVXhsbGLH5cPGd
u6cmiWgju811N7dmlHUusy1FjCwcW0mk4Mlu+vC1e2Zb20LsC9jtesOju+XqOFilaTvX4hSWH1Y9
9DWZwFpxRU3Nboz5CSx4FoRZ3ybbxKAJSgMuB+l9yTKw5Z6uGGJm35sWkt/IIMDRoNA4i6ppOUZ9
cNqX9H3AqNwg8bvmK/UbSxVmieosVkhfh4Ho8U2Ce0by69bjO07Hhhf6WpsBfcZKGUzyb8/ERzRb
hveChr5sA0Wa34+zei5SQ7Q6zhWv11KcaSXRiYD5LCviFugFIPNfs0t3k+kdYoUU7yFMF88i2AlK
KSxOWbtS/lyF1aIM0JZYllysU7p0L9Xdp7rLZFvI7gua/1hjFmmcxkXflSFOxhvbeFnfj+AHOZQW
e1CZ3mGHC1eUxMjXGhF14wbJGQ1ETiJ6iuJ3OoXsswI12ct5699pTILiyfBRPTIyFeZ/e6Yicmgt
Vojmez3YkNIOH/KucOgng2gMve0mv6y2l405A/+4lmWC3JIjZ8WYJbr8aGwW5fi+NK9n+Kc9mvBR
YDkGrfGZFII4yRYnvEljxbnoIoplPRXM6S1B8pLR/Loe/2BBfoeduVe262KkciTLm6hKZ4qgCvIY
YbA+bxB2hPchn+LGjuniZBfJDMfF7FKG+36D/mtwbJkVrz+RjMmzdNtVKTM7j8a81F98ynzxk/jL
fl9H0YFgtdc30Lnurf/oZz+e79H8vhfzI0ESuuHApk9W4Vjwur7/LXvXv/THdnRt7d+LbGbYku/c
mTn9kixqGciF98T7pXPsCcm6+Jz9jL9v/XsFCUekeG/xocB2EeN0Olog4YpPzsPrMNpmVfoibqZo
xEl8H8RZ/2teoqmz2xcwKHr+183gzrJCgnURIRNCI93yD/OUKrgHKcM7broIErxASX4Kkr3uuNjH
WfdmnWNrkyv7STLgL3p9F/50sWTCBGWyxJOqXzm4Yxityud3m/4yU/N2FP4ghdcra/RjXs/G3sgg
FVyiBaHLP0+/0PFJII3XkftLBP7Rmb/L7xPLPbU9qQTNhKa1V6OBhL4HdGGlHzzi+Xa0uH6bfZ0n
T/JNwH+Jp8cU8rUeHboco6l8FhJuOgnUP6tfQtDSxsn0rlH5+/5tirMfwPl1olGNPCo0FpXc8DmC
GM38ZSZeefnVtZTOJoGftmLMaFdfW4Ow2tWeqlNX6tlhqbr19fKa+vFTgNLrr8rHSvZ7/J16jwbY
+NKhQw7pXfrWnPd1+1xK98dVxPu9W+dBRodpyQf+55FtPzc6T2afdhLgftVVede3wGXvH+GbvMBu
IzCymPVgVUyZ0Cuviyd/WFAbEzj31L/Vz+HLn7m/zY9PV22PvuI6lM+z533Z2XH8W7Lm7kdHtnqz
4CsDH374UhmaZHL4PQ3Wb7JwHGCm7ePe0yyin4mRoRH2r1dRvH7zk5hIpj2e3Cs7q9/nrLwRC6i2
FL2prCLXr23X5XfbynUYfmbfwUwXzZP59WNlc6F/Z1GQiRa+blmtQA2nDEs1fFKNS1UdSDJ/zySp
e25/TA07MhLvqvMqk9+mC1F6uSdPxn3K+j3GusEVIFtKczI8kjceh3o0XcvsKg9AlGfsMMkUUOYV
2cxpGB9jwEY1GytEmD4yzcd1uLE/4BmyMTSKWqIbLUYbuGusN739KNu+ZMo2jIpvM2r0zf8AYl4f
4hNc+BzbxUffCMh1bSIV/N93+o4wUThI9CmpHe674zFDLWweRQorJfx1HS8nP2KtZNMjxqv6l9L0
6XrRn5GW9Mvgnorb/oW/LnJBS+sifgu7ZziOlT0czf6UuV+9y1hVXj3M2ePhWTK/hi+S+3/5NAST
bly6dvuv0oeJnMNnHtVVBwWFPyTXURUhuLZrPsyaOAFay9H53f2LmZMRkqYQCVD51IUIuw8Dbggr
9zA9WPZX76lepE7eaFJntNF2g3PPR8Hk28+O89eALuI42o6ChjKMR4ufxae+O8pMHgNLQ4woVtq3
M4B8033+1ty+AcVga7K/KG4YAD6zIg1g7PnOzvKPaqSoVeZqodKbv9++NaKddPZj/x7sWo0l+56/
89vxLzew9q8oRfBRUEH8QZnqvxrPOWx5k0PQ+P9vpLAtz/xBXsNXTRi14fD1k3qXTVhJzz9JwsY1
pxpT4cDQFv6MfyxHj2Olf0hODisG4/qmv6zOBJscnluJ3UQR043Eu9nKXLn9S4+ivR3PDWYve5HC
rMCO2vm1OtDwo6UyrZXvXd2XAODsG7SwEitNWISw+2CU7PtbIyMT1E90JO1qinn0k83Vt8csR3RP
0ZH/VV9YFxKG+bjwYQ4XgXXnpbpRnuu7ky6o0tzz2qPN77e/1MSqvOl7QRxybBTMZdhGLvloddOR
h5cQicMRp6qV0U2POSuZVUmVxXUoGzdIKFqzDgy1J7TqJUDIUKR8wGFXr3Q15TjSDNVzGMyEL6Ac
o6Q6ZALlZlglLlicKetECaCpW3Ji49WUYcv6r8LClFooPjqUbj1l2/9R/CE8Rplf2vXXCK/mFTJd
9u3ZxSRaXFbOZWrETmSQ+nzSowda4ntt18ZjwCqY6V8/F9VkCXlbOQjehYBpQH2S6y8micHiDWwG
OjD1meqn3yMib9M9ovD+PE1o/OnTKPEoIjKBHpNugkqSai0+vSaKrBniTBQXk6goF/tmGsnMQTyt
6HDb3bSzLWLv9i8ZBB2XAy57G4vGt/wctBuZRnZEcWdrAgFAO5nY51elMewAJ5TehubOfqCItrYG
iRMq+LyZsK1MAR6E7a3jNqjEjq92PCiWiEbQ+9Yj6A07fxrFgJ3nPzWqklPDLzUMhWUA2EjWKam/
GElhoBHTge3alL7U0CrfsThgGg2ag+7ZxZMeGnj+1YL23jqjrkJud+1mIpHvRfZB6rDDh51XivAw
0bowlbu/P3f+XYcXzu5r7MTXuCSRKw8ER9jpkezP3y9VFJuvSSA86/LzP+Sbgve0E1+Z7m+uRsuZ
WAIo5NcBrH7NVF5wSxfWfZYGhFGmx77yN5zCi7CPG4PeJVmumPqySHrm8j1u+y8cAOGFJ/5deM6r
LaStWT+2rLhvjK9HBkP4hBxdSOI8Nb15disxKPprwlv1aT7TH/Rxy9b+gtJccPf9SA1Kp2xmOOUJ
XvBSlMrD749X8j/FM+gtJF4hBXXJoq/kHqEHXQb/O+QRZiCRpKYDZ/edzQhhfRjh4X3DW/rcl93L
ay0hdh8r+8qeyip4gyxcOMLnvZwEZQ7iVCG7Jae81x25uLBaJEqHspVHOtukv+1fuFKFz1fn9Xum
8Sw9KBwvp59IRzDwQi9XnNb7S+tT4itRS2C43TZSh1qqKCjv9/59OYKXc6hbZw3pUKxg2dhhKQve
6tz37WrLlWL6zdm1dFK7tqb401kafzr7ZHd8hK8J7vvo1yNhgjAT9eGnMLd/mbgJtxd+a/hV4Z+y
ciFZWCAPylm24YN+DbYzrzrzIr96u4vIa7L2Z1gSj4Tl8afD4+FZbbqWf7DCvW6G2YZldg7Tn28l
7SCBOxK7qTDOOtqxMq+75Wd/K4rXOGuoUFDwjAVfakUJCyqlXMLn/epPjwe/vnKQOBAvXmdZuQ7K
DUX1rSFI3K/d2/TQ94CDfxQx2Iulk5ezP6394WfZ8y17oECSdvaV8JPCYgRmhVfB/BmWxJ8eVWbl
Cd8rm38lkYXs3ZfJvLTuxbIlfzgUVF6O8NtkF5a4T95xK3zILRkET79e4lUMD351YVWzfw2L42Ev
90j4PRJ48JkNyu9CYue57wlq75WR7BRe7flcd8Kbzp6UUXjxr5jhhdzDZF4pOxKYlC7625E7Mlz2
HtVNP3xfmK2yOjwlQbIRr0rk7yjZjYs2b+tXs7l2BDm+DiVw/1Hdt/7dkoEi9MfffpNxWLue2fVl
FVZD+Fb3Lq+iSOhw03PBG01snhqTIZqBECnRv3P4NeEXmEI89rTDelVvDiRHZzRxoMh93YkGm6zg
xuvLH693eYtUt1cqZ496qZtBSV9/Su/mv/MCnO+VmZs2cO6Hz8pbe4bXD8Rkr/tyCL8i/r0rJiqg
FIOvZ4nzqUA315lJTxzGymY/vB6FtBgzowfIFQaNRbToOK7G1KplmO+ZWIXJ8uXQgjdP5iPvlPQ3
Zv6i3fsGSKZAUiZHcqMZmPTUv6zDQjKhPV9NqDxhaf8VW493UwnVmZrLxjGPB42j/jwbCOhhe/gk
P/gMdU7tF9a8m7JzlsYxjpdc+2mWKHmf2qYoiK150L3a4tVR5ODdsgaMCJ7xvJ/jAXIpr/L0BQ3i
7E7ydRHmHr5GdmEjeFY1B2dirfFz5uImiZc6SxI2tD89YW9MvpSlm351uHAcjiUvcSG9dy5Fv2P/
CO55SAXSZiim5/7L49Ws0vZnP2Fm7i8sjLMgwaUTFr4QiLLkM2j/wEst+Ax3cn9e4E0XKsrg/9wf
i6af1rmgthUz9+cJrZT785jDX2HZFN4nSnH59QKP3n6VSwoZvi5tv8KCpqhhJKUBGMZtzVTe7Vc2
lyC9tzrCrHN/cpFX5s8tJTwFqXJ/uT854a+7BZl43+1XcaRwvgWl9pPnX9/iLwnCYrj2KX5x8fqw
8Pv/K1U7XnRf/q+i+N1fSq2D3if0NsPU++5rY3PDOkMinldSVN8C1kLy5pObQgID57WeS5dn41rq
b9y4wmycqzv6dTBegYzK23Z6U5jHayeqnnuRIia5CXQWy13phO8+K4RV4P64WRSjgSlsJUh8O3Io
8LpdlGKL1glKDtd3cfaFJmfqr+2icOpmgKiJpHahjGc5DGft7aYehQg6FWmjbsj2MIbuKst464Jl
H+xgXrxuEcDVbumf22IyF/M60Uyi2F8112+Xcf7Mr4dTBuRkjmkhv+guuSiQ0qerZ3l56KITiuNm
2ZaO4FE2Eug3MfaQ3XuRHnKAp3i+vUT9VibYYERZ1SLI93+e9Wg5Oiueccf/4M8+1tANRBDm1ykt
l9ye1v0Efwq7o11nk6nGYj2OMLfm5lpIwYkl/1L1ZfU8OVwq437mgTGueBXH5spRtrVD0tY5NDNA
q+JTb4orfN3tGO1fvJfadTOtPaTlz/4NqeHuUkFMsxTWGp6CfxOChhRmlch7FKrZF4gBKgZWf6Gb
0wRMIoVIe5FkBlz10oNFBXu0laa87fDFq1wCn6tdGZdzKfGWLCpOI9bjpTnhmrwpXs51REGXXD4g
YLGf+0r/xreF9q2fqHRTvYDwIu/Al5Gft8fcUTaFlb3OJ0Kk6np06WukY33xeU+LAVMIKvE6HXf4
+Uj6LB2j1dgwearuNuU5ltjfVH3+tmUS/rxTPZZnCUwQpUU3qDyL7gQHEpbFE6aUZqLCk4gLDxef
OOyMMVABlYtXTpUMh723+LUGkoGierAqx+rZnxhE7dvuWNoNKNqyncfnFliGNxvGGL4dzTnGvGms
59tzPVQQXparCAipvxe2dctdsnpFkl24T7Atrdf1cWeN4qGdmOBnxLC0+0oCzipLrU9dXo/CmomJ
DoZ7LGPGqDFZltij343Y1depeakBpe7KzDuTLLDPj06xqynCBGMUpeHbo7juZbP5MxssG295vnlN
7aPUe2wy/jEH7DMFUTfoc4uGnngQc0AUlDdc6gp7vtZGV7p8xLBiOG+wl/CfLhrJ17Z720Td2MlR
5F4RppQjmSLL0G1gWOItWYpLsaus32LQgLzOrXhxDlcYIBqHeckgicHHMMdXMxW1caJxkipXgZqJ
ZAsLWqV0PjZuq+dkOSN299vhRP8Y4T0naO9U0sQ0niytp7duNCewb/7GnDY9bQpGNGR+JTZJfyYq
WVb0Ry1QPKHxdeD0gpf1Z8Djqcq97PaJ0ulQi1R4cIiKfCk8+bzU053ltwpPiWAXDNyrvXJxDOHL
LLNu72p3kIxLBXcUm8eZkbSZhp2dI6jNL99iqbJsgx62LqezNR3zPPTBxibLaKaX6fkPF46dfg2n
GiGhdCiWMOB3l6bWdOdR3tSiRZOtLmDIn3wFJ6nBiX4soan3ULADeTp8wh2Dpfl9XjymcIkeapfa
zXDnoGGQBU1x5ibrvWIdzQtJbMDC7c0qi8XbfFu5GtEP4YQqJpgodoFYnqgR4+XNbSLZfXxtpxTv
ezUzq19aPDhz5SMVyqVkxNjtYeianPg8wpXUhTd4FAweL29yq00ULnR6PL/GjGx53m6ZUTJeMGWM
48K7FKOnr/XH5gb3LZ5BvHt633eS76f2E5Xi56HV5IxWSFS3hJVNK1EU/Xy6Y+WmhBhpV1FtitC+
6w6ptTg7DHJ2kL0ZB+o+WCMtM73eW2oSb17XwRbiPtKTYySzDjf/XZ/YR2c2bjM2gdowkmwr8W9a
rp/Hs4xrJ6pBQAtT5djoWhJ1IU5pXYg3l3VCyfXtWDn9xqa3Tk6jxQJN2AzvZDXxd2xRzVFsc8no
nrrnt103+5GbFba9a89qbaVSQ0jPzkNEq2fhkDUJXVKscuCvNsUhO4u0uDiqyXUVjS28RKKiArkR
bmrLSbQT72T743MgCW6XBVwoudj7eIDisrjrsNQf8RQWEjWxU/LcdWpnnrWdaGCiiDd0eUbA/5F0
ZkuKMkEUfiIiQGW7FWQV3Nu2b4i2tQEXRFERn36+7In5l5kehVqysrKyTp4ToTboWRQ2So/MCMLa
w7zcGDcxr1P68u8kgBs8w6xKSyD8WxO8BcKBo+qLkVLXxI7KlUI2p1lUPKzHdnrxcQNQrP03P5ta
FW4tbM3jMMYB3CQQpKCC0zmXs3uSiOWPOsZGuez5Imfu6d9P/xEfXSPu6mhAkVibWHADBFkG6j44
ftbz8uk30/I0Pu9kH+YWNO2PaOwV+SlZt7cZXt+K29D+GHhX9+7DTaYAeBnX7eiMiqQBf3GfLJx7
Rhyrv2zibF58MR84NvZ7tsI+BM90lbAFX/b66FH+BgrfqVPDu07wp93C/DYIC25JlWbZyqI80pXb
Lq5i2YsWVGCK7kYWWzGYWqKqx8DRKUABL0BYMGt2o2d6XuIJS4qxrFCBiAqCDtghKFSC82vNkjxP
CQ4GJxAPfjPOcr/R0e/IqLKHhQpGPyoGEY9qQn5SAiS57CtUCWnBRVwmbGxtE6gPf6MyNn22eGcF
3Cj+nZ1SZVaQeYPBxsk0SglC7bTgC4rB9XOUFXO1/1ujEvMxuGze4AfekxNFBw3sgdQyL3v6PLO6
odmMza+36rQwCgKNhmqbfZi6YygUvCvglF5sQbMJv2EX9k33e7poAfhD5De9odxUCVIMPdL5SfaZ
rMcW91vtG1CgnvLbo5Z0BGga6ucReAqRa/Ky7SGovs/jdrzp/dyGG3vG/b7HVU2AC6ScQTiVCZWZ
54XuAvnyCAKwYGbrmvvjnmcM9/1oPE8h7WvKOS7IAug5tUHUA4wa/Oh+53JNMHy4Paqm/e/qo+dN
F9fC5cnzX1a7Dj8zjN3AIE9ESBqaKLCZQn4MM+Q70b8PhBcRCgkeuxTQjmytIuB4CurZc/4Iz0uu
44Pe04cl0hhuqDWeYDSTFv3HEVP/dPpRYXK94CJmSXggVcUNrDBszuz/Q3z5dFpsry6tYOPbUNUg
/Jw/LfyewMsg3WP0oOiyZz/2h7BZlyE1DJ8AFPgy9cUcRxwEau7fODygZJwKXIpgKYzY2b78lr2T
uKRx9ejtGAu2OZguXGJP9jPAciMa4FbfJSVpLg6eK9ZNPepRyxdxi+ddx+JLIbkesTT81dVDQzgk
UEm5cpxpPFB32FwdSES91qtZaUoIl4qDSNvwNOQY3LlcsJJmbBdkrbBxBFsSG6LC14exPkUEEiDs
Qhg6vG79StmzuRgCdjY5fOPj2HCvP6D0hnaCQ9i9R3XUrO/+Kp8WMalYWnibk1HrFm18mDlqYLuH
WTaqnAflLPej/ytZv1G+MJeU13akZyuQlngie/mIL9suIDPapC3Y6iAYcDwKtY2gVNAn28lVCHV6
jg2Zr8tTNBqRUmTVQ9J4KlIZTu6RNl11cQWutxeT1VkZ8dWjuJirhtM+A99+4JqBQo7Re/9unQWF
eyvAw8l99d6w9sfVlwmZlE9+tEoy+L22JVnU8BTZ8IvkMNnfnFZ8VdT82mN1a27ooZ+7Jvf+x1G7
YBWMdYLey66I8YYkzzf4mZ+3DQongAulAT3tvr+1j8s038Eq2HfyTZXCMvdyn6mOhm5k+3VaTgmP
rmHnvqljOE85Ifk3mVb+kkLxZTt+UjsN9wnhV99RlUSlPFgZnQfj3ILKFZlephHXf/8grqzeqDs7
B9ggOq53kNsyiBRutx/2BdV71mlDcd09qj7004KQjWJ8PgClaUMNH8DvEIB+vXvDic8W69l5AiTk
isP0z+gO6B4/PTG7alJlaXf8MnofVf2R535Vp44OvOR2WhyUadtRJK5M+wOUmrtJHygna7l56kEf
DhKrQvwTgOf9yCK4E8h2k1on7FbvnNR+G55IHW1JYcL7CgVhd6OaJ3oju6RFOEXoz7PAAv9/Sc/V
5qBtSjzSNbl+Xt2+4d4JpPlCZ38fVBINOds3/I/3iCDlQqEGdYd3/1LMibj4zTX/5jRFiHg7Rucs
qTX/Vn9odtrr0hd0x+930teiHrc/XRPZRxi5vBe1ppCuuup0wFm3uKT3Zo76I5dwlyV8U8O+f795
DXowUJPkRRbXbG99e9pb1GeuxVbv2xEY6JdCxeWgnpmD+EYRZTattZlBXQZO4k6o3AeocQQIMmyo
udc2dLVFB/Ntr29k0y8AzVge9OUN3OcFZyentN7YWLyiQWY78OMNJibHBBgOHnAEWDihioK1Z1NS
wwSGBRDTjQPccdFbXKAvMhNtZiftZ/X7aBeca48Ano2AEJFByQlJvWfUW3ARjBdmazFgeDGBTQ6V
L4Jt+BiUL3400IZrcLUi57npPjk0EPJfG9iqhdWBCBNKVc5e8DIcPkxh46Oe+IeovvmEe1f5YtPm
cPakuoJtlBCIeHcCofKYqFSbHT4eP0SQ/aTZ5OLDfmkWNIjNJ7vG4eAM1QVha0YBBqcCypgJ/Dpv
kMsR+V07vJFwWfvCdynUTJGy6ztHatme4DLBWVItAHkC/GdD5fv8qf4NNz/qHsOWJTzmGfSIWeDB
/IYfw47aTU40gPu4r4LxaR1z1XhPKs1cSMc+tS/ofc1Vb0EfMgL234s9hDK1vYZN7nY83zuV4cEc
tpR03J0OB3JDE+lEQRv5NHiYYOkyRgUoAnQu7i76WNDA8k57Za74FowWFyBe4fnzqnGgEHLqrvTh
qqvNoU3J+oJBY0JIE4FlJE8GidQY/aZa+EsfG35ygyN8c0c4ceBq8/rkqrtM9e4mYwNmk/yUw99d
S6DOGNthq24o+0pe6Ck6Vlj61PENnzAqNq6fh+rUco9+ucr4/8DVR30YKX5eJ/dFcAId1lr5NsYK
/JKaCyUuhxI4nqGhvujotaJYIGTU54Gr9H1ddc6QSz1nmu1W0K92wmGZoVpdRo/VydPjB7l2Mvmr
vjmsth0ZCmJNAFQQ2vhEPybcfinPYKRuHWyDiGl618PodkHDeVhlmLALWfj1TkbDrQsPXtly4F7Q
DYGv6ULdnnM+jF68ec03boCGvQdXdgD6Icgi47UbLB8M3pzRYITM+X2d79UNH9m3qGJgcL3NDYWQ
DI44SKKdDqYmBRg5FbWOtWT+4LetYmPHH7WLywDT9j5cn5AJkepYDnb/W3ojgwDQQHcy3Tn6pL7i
ObPMw+qMwnznTiORfjssT1y6UlsenrjC2x7ebp6850+KNbfFFhg8DbxCurrJEzvN99lOS7Gnd4qL
RxLO2GWArLl4CwuXIrLxD3J1HCc2h/VgZxAjQLt+H+5vMbzt3TQjqTQY7q0QrTj3mOzBInzWo3o0
cPewo8NuQRS4gQxzlY07EGobZQSZz32b76/K8BZ3bMNw4r/85uWDrs+ywIQCk0JWuD0hFNr16iG4
+h4pXGTJuGh1SgTBHjBsLHX2zTq6b/l/1Ti15tgXl/QVGN2S+mjuBr60tRaDoz8sXus7l7FkEcn/
KEEe5bM3z8xDyuq4dgogI4G39ACp6cU/RpUHr15yn3ScUegoMiY7SBqg1Ox+qSQx4WCUwhE4HVD6
PO2AAd8novN5wfLfF+QLhi39ohjk4OqAf42xRtzIpfrKYLohSjo6pSXNy9wywMPan7rX+s+FHpzA
X6/BVdKHmlvGxWBTJrCq++YKT6mpjloPTxeQ/yOm3keSoGvR9fGspbrpTY1dRxob/PNB6PS1Erpe
4U8/aSteDUu+ngoOmd8zehtzDtPofc0jbKjzs2mGdptrbDI07+5rlNugBjquqIggrcSN/8o2h+fk
GReWKMFZsNQ3jD589pDzy+dhs4xzguCj816XuXNJwnfMVj0BNTu7rMrZaXJYvONHosdMxs9JcYsS
L0Rl6nPZI2MxaXqb0oZF7ILcneUaxbycvijaLDbZ9InSnDG9rxk2y4Q6aaUF19V7m88wBHTn9tnm
mORfTdLA2naZVRMo65J+3IeTFjbYhw8XxUV3LZ2zSUAN5WB1PIVUmzxRyIBezq09GNJUVBvYAWFN
d08/4jiUwJo+18ZUaMi0GKoqEwACQfWm+zoQfmLcQeXlMzOFwscjqaqnWpp5rOMKTkkI/IW4B+7P
kLLSuQpgLL5H6pTPmXMDzM4WwtxYj5Esh0ZmD4o+gG63cJH6W2nw/h/D+ncs1NpgxhEJyNHAGuaI
NPLQuS184Sz8Qci6wRagMVaGfDbpo6+1+b9GrGWFssDlU/QKe5v+XKl9/EK1Bs6PdsC6nw4Qc7zF
uHcksdfymhxSrxpBgSp+wTokzFDoEEwxFWn3pN3ghXD+ZkohR6yGBTmLEGmJGB7p1xDxv1gAK8xU
yVJnDLqdSCqq7RD1P9jhmaTXupxpwftNkIUVGQf3nJish0m7h8R2JvD4e7yvA9FbpDEJ5K1oHBpo
VyqJjgRnzzukDbgyY1J92EmR6r4WXeAke0fncbY4fDSe/ZXBpaR84HqpJfut/nryRmWznxTrflLD
LyyCjodtHTM2ONHHpp++4WidqgsRXCDTEPDBVE9Pa0YXZqx5PxUkNnmZzIM0y5PhQXggGzNSTE2x
lqHU5iw4I6zWskrJC6Tlyp5T8nBfUw6DLmMq2od3mL9z/iuKiFl4Rg+yDERB1YKg6JGeERcUg77s
sylL1E7l4/BFLVG0TCljBzLlv308QEJzKpZCySq8bxETnR1Xfcu7r+vtbcv2l3O0DHLD0ecoS8gM
scdjwfB8G+h2PEkjg5PZ5auW4CNFQWJKNhDgAb1QcRz0lvgufrHaxZ/3Nj2Cimm9zpa3/+3ZqRto
obHVNRsnuP6p2A7WeBcPUI/wN9nOnvPh89Ca9loMlhUU065n3Azcg+bgi1AecfU5nhq5jrk5RzGk
Wt9jaMoHxE0J/Qie6+MKxcnyS/zMWknvW565NsJyRYxMt58sD3w8ZpTj860NTjySYANVyj07GLtY
vcW936kr4W5CSdku+Bq/aFG9ZZNlEDBMlW2TicwCZnzOBigDpc9fpuyfVZCPVWiP4BXgonYGYQYh
dMqOjt6FNtP83sQQSi8VyVd0uyYQPQf26hQ/I1ErJWM86c8GiypQJ8qK2OkZaeh7vPnWEQUPUrGE
6sixUno6IS14d/TkHvUmUBw3n1yckFLN3ffZ737IIyMgcMbIEW7VoeIlCCRythbcFVlcqPCkwWRY
kNqdKfviFzPB6WfjW2CiB6rMLdhaE4iIA0Ql0RAh6iG8Q2SWBCi3KairIP/6LaHVDwH2Vd729mlt
D4ZoJmcwxbPzX0QQkDYhzEGuBIewhPs/uQca/kMcH5SnOPfjrCbeErd1i/viPMa9EKGRmPCFGWbi
RLglm76YTDu1wje3LlB9iwhJzrKk+AYXk3nUyvkkFL4HoZ6ygQb9+B2b1CHGbIfn5LCQ3cgK7TlV
Lvt3TNco7lnUHsVDKQStiyurASlUGkYh31yZ5xFZMkRa3hA+ngPz85Lq0kC8AJ4hOOej3uIZvclw
Vyl0OWMl6nPxcvW4EL1FpxEpgIkV17NBDGGxryqO4GbqpJxkqTU/spOmhQ9MrpdSOekZKUUiCWhJ
crSkL24JiM6oXqnrLgDzGuYTa27MT0k/fG9UTnJrewkVKpLPm2Klkewmv6oG9wSsB8zCJBDiW9LG
FQrEi5zXmVNKuKYFUvCDmYGuth300JPWpsb8EZOYANkWkneYQzkTHCJpH2y25DWU6SlRwmrVrltJ
Gx8bBxHq+QCPm9i0iCREjsrisBdA18w9SjU6RBADB0/yBfaMUxIXYek1oG8JuqMf2UwItSmag0kT
Jbvsy1wo8TWw0ja+xk1MzuUBrdDQmF+3RkoJaevYsHsnffYloESUflC4QXEKEFjebVOZpjkMVxMX
hmOHoPpi7lhA7+ktGU9zelidEtDo62wuTT0kfKFbl2B64DrwjEAui8goMnlKYjIpB9SxUeWODe6G
DsFrny/kmQZwiFD1c87j3C6oEZDQMEvziZHyWmjuPCslv0VNTR/izC6mbHUCYW9EKWoXDWa95BJo
iHLroZWC12OKemsZ4HwiUnePuAvQ+w7brRofF2rQ+xu5QXzxGMfgEZY7MRa+E9QRKDgPYumwibVp
QzvgQZ8eoXt1u2wER0igptn+NdXC5kxNsbl8bc4oggNrlcGz5g3T12qQMQfcb4WPdUUqCpW9x9qa
A24sVnccV+ugFr4EPmmZAhDMSGmB5BUlvoJr25yMHX8C9UX4Q3oxUaZ0bdJLFA8yXt5jYNGPLTNS
YbdH7kcTfa8ynHZopG9I6I4Xl1Iwk4y7ObXmdtD51I2DFc3X2tTcaeF5fV5ft1R9sSSMtFwAZOTV
WN+G3yeniPuVRc0dA79G/f0pKqI2FpHz61rfYN4hI5lJPwNJ/T39/qg/eoQDr+YS4wY3lsVmeU6V
hUIRNOTwY/gUWGzZ3JwWA8xCjesE+iueg9I3dtPFMlm3VZ3c/UF8kDW7UKYMC5hQbdr5LfLxNeri
SNv+KnGPE0ZasCKaGBRxsyVrKAvc4md6SB3CIWHBKlSzXbZX2tnEjxjgZU75d0hrV1mqjPWQutI0
SykISNo1i5lGYLhTeyqo6JUeXuPBvL24gzkWcHBPK9qCFa0LPhcbczBCYy18YwDKuImteT5h1SbW
/MLowH86tpf/H8/3Ugybkh2KNR5bWRYUrR23RWLuIPhpHNZgEzfrFyHXjm6YG35gzU1oKFhipDqX
FsbfMcxG+ohZpuSBdsqOr6D7yw/WvVQLoSiftnG7/t9XFp4grWU4rlsgtMWeLzVr8vX8W6zku1tZ
/UB0ZTGIU3ngZlYQUs6tOY5odUj6vNheXtcFk2Rg1sb8kOAqeUDDV5RNtZLGkcSNYdxfUjkvQ5y7
ejs88DcZPu5ByhQ/SHNDlxlRxpQG4GfW/am0nVKVzQl3mS9Q95xRYhapPABtsynBOvMqvlMZX0Uq
Mzwkl7g/Kcb8OWZQac0VzLj4Q35HVQw2hIdM3xv5nSxyGWRezWTmCxoS21OuGFk/oM83FaW/HThW
JSyG8lKxOXFunX/96GAT6c3qMcBrgxVejXP42RA8mSgB1htC+yHzzfZhcxCMW56muKUnu8BxooKD
aI7IMg7i80QeTy+DawwzxYWJelEOyFhhS4EYFrYo6xnT8+E/XIr7Q1QFPvY2OlPNI+1sgwpHVPIo
fFxiBW3YH1GOFFHrx47BroGpTB/sAlxQwyJTUTl48/BKuH/o/nk4lc18tWaU+BMetEgUXEE/tIM2
UgJgaq6Go3jwmqevsXLxUnEX1eOOhXYYH5ib04ryohjsTjzAqyr8jNKVmc6d7aicInY0JgqaIL0i
Dt0/jU4JxTwNS5d0eJXobH+MNQ73bwIZTNmJsugZ2p4GqS2k9HMhWr95Nt6sifKP/+rpzS88IJcA
VzcdUASNlWIPRZLRK/LL7OrQCH8j1TItw2dEMzzwCGEXiYC7ztZZUltQpvaEHRdOygrNyV6Upx2S
0havzuc6c8llKJXk2ASWwlmeLKWU9Hm92AgYyvSUlsvL2PQRJAtzop0LMuKkG6IiroBG3/066YJ8
AZKGYp0OWe5HzPVEvhAbphYU4EQ7bsZKIjf/+vQSWwjCXwJ7ijcPXVl2+KYAfruZhAEk+cNzWEdy
L2EzRsoihxMSN0acHXFAmMlzWios7/hUXjk+j5vQoPztmag8yh6zzQc4dzwrax/tdGUCbX00SLLv
x7jnik/M5twHPca3FJ++kmIRldsS2ScOs0twQ9+e5Af83dX4/FGNtYm+vARXfI2002Rd2GHHxkmd
KU421abaps8aFd/bm19jlrQs9VZoP8SNsOCA763x26xEfWqGbN4b3s4FUVzMKMsxIxfSW8Xjdge/
TmUw5EUMYEWQxsy6lJu6Uh5IzICj4S8ktCFrNwJ/46EJxBYD6j4abKkrvTEilqeNCrjqhFr4ySU+
cAuFjYi55Ht2+Oc8QD3yB5ZMIB4T/QRK0UskkAfRKYQ3KGiIAkDPBBy0+UTnUwPeRUUofwGAPaCL
YoUPIkIui27cNeGaQsU7c27ip1JCoITiAnqBseWelNfylUaMTA+fyEXipOgl3jn483IBfeuC/3h4
fcc+jnofvgGPbYeU8clmTjDSH7Fy/IK9UUyqPxrwWKI6mO4VZgdagRizBeaKJdz3XFqx68kvxWsl
QH3gZP5vDy2rTzpPYRktVxiR/yD7Lnjub/4ZG2ZEGcQBMCAXfrL4Epw+aTpULnyT7SW4eUVYsfP2
Iqhg++5gVG3uUO133Fpwr4QnoX6lg9iMSb3g8ei7jHoRPS+E3gccrLU9RUdulmVkEND120mf6Sx/
ZDRkDm0SAu+I7DkZAWYPPZFID/8468Q1yDSIGYj1/2+fCh8JneO4HQJll3FVQvmXT7jyVZwnXeZq
kYmqf27CwRBToXEl/lH9kosGn7JmenrzFX5Voy4QQz/QFvZ6xlNaJcNycUkpB8UMphZWGrEyZd5I
CiKbgVmHApVnI5Q5wb1ERfLntWkI9SttjO65d0G5EU5ovx+9Ib4hKuG2zjND5n4t5RkKjyEyC/GZ
Lc5fLGfWbSWgwdV6xGpMp0F2Wx4nu7QtnyySAWENz+jhBrnS8kygxIRSjAK9VTwtvI7i/BchY7/B
NGX1SHfY5/gT5SldcCVCo9DYsxknnbiBbSTmUpa9jAwF44CHhcDor5/kheRllNUdRoB3fOkvlizj
Kz8FBBIIQusK8bzMDWPOXBAjBPeN+nXz1C8JVCEJZX1IA/hbuivRonxf9kH5OSRpXKwSVGLUf6+j
zUyNTJ8Y9c0rfzt6Q9d058pGgcv6OYi/h79xrEY3bqV4B0CbDfsbzztiPv9XOsPITnf5RV7N4yMy
GhfuzftRn8vVAd6EaQE9GGq+KFg1aHGi4snQSg+IoEKJaO80BPdGCjEEUCN9VnxxRRKf/Lnx0Qmf
r/An4iCv/tFoH4Hn/+7Y3JZrmHqH8Yj1KYGsdHEqDOTfwvyz6wHOkT7X+5otVwl7oFAwAsWTJYzz
DZ6GI+tWnvF/95DlTldhgAkAk4tzY9gN2LhHYhk4WW/Az/AfNP1vA2UkkR+Pbl+nkViNTBXvYkRY
RKzXRwzRUJE8IfCjo9AdsLSmf3NxYKs3OMMQDmIMqcydrNq/cS6GwW0P7Ti2JNsizYg504pJgfIJ
87UMo4vVg6fF1PpIkTH7nH+pqoqJqiWuZNUxzh3hjLEFUfwF/EGVTVRWhGw/HClDA3JN4F2OtGdK
e1hAeFfZ+viiRNU4Oxzs3xo1iXKAF6V/RipRoKwbjvI0WoZbHigjKfv++ckcMmhEv2DWA4pGmXju
mR1OXjw3ZNnJ06Tp4k2M7YPT4p9XCRx2sxZpKPoqU67gTGTMVUY53xJFYubie2WruYox6PRaTh0t
XDi8qk7kHCWtkzZJC4uILeH3dpF6LYab9QdUll/iuGTm1ABwqpzyCVPBiRBKs3LqvawpzoWsW1N2
HOJ9mivjIk8M2gYuizbmkUV0ejn1/iZm1HEi5ZmMo3yMrUAsTrpFbIyFiJVQBXMERkyDOc/sOcLy
H5orxiSNNUMpsyN3jfCNnLCIav8iWp24Xc4DxOOHhHOQNuJbxJYkE13Z5OUvMCwxAjkpYVOU4OBv
GEf+oSUdHxablWFmJji003AmA5uzMgcL4HSWtlQP79n7ZAtVphLZtoRi0i4MlM9w/ICVV/wMC0bQ
HAwYEQkfE1vhlcyd9JxhkhOSHB4oSWMLl87lHvkW3iDDiw0qYTkhQOcuSnGK+m9j+G9HMjK8MKTm
ss///nyyrDsZb9ljGXoeJIdOjj3QBUPSIwbLgohpHLPD/aYsvb/DC05ZDjLUI/7ldmSSyK3gH/83
VMILGQLWDL8w2CKS9jPp8i7mUgrzof3kDTz23HAMY6UQDvKMKX0pJ3ntSoMJU7lJT+guvad8nxFh
TOhpG9g44BOHNigFQgHDMBf8zYlZZJwLThF/22z1N0bZiLCVVwd3Q7hSaApLTuaSgf7vGAhIfGp6
aCjvxsa1iyefp06Ln7Lx4bpkXYsl8VN8h2ws/09LWD6Npwl/Vvjcs1i+7uzQYvsywP8DI7rrdUtZ
cIzi375xxUHJ8hYne+GcdvpEZQoD7riQ45USyYAskgEX7yULUDrzfzeRvd+GzGvIlFkcqaRxYhoM
KdbBHzAJWdkTzEg6yHsoErGGFBhxZjL9hn0CWxSJBjYb1j1PwCENSDDJAiUAwjtLM21++hexMAV/
OQ/MwSROFq+kEmvI0Ulmm/QaZ2ZGVGZNTA+7kvhNXK2ECbI+aIR4Qv5enBdr/M9cHwHGJG6jvyO1
RAdwfnyV6BYXyESL25Kjs3Qct6Y7JOzEERBn4D44ofAvRsDbOZbjWGiu9JeY9O9Y89/xS7vkuVYG
mRc7EBEc20q2fbKtoL9F6QmLDGvHHhMKTf6vNDzljiyGC2k2LDd/di9rVp70Z3RxjwOo+DppprjJ
/44Am/nf39JbyHbFdiZL6YFS39/U/J31xdwxYg7wYiHkycTJ0ms2VGn933LDZclhC8fPGmBDi0m1
iU/g4/eCjYs3VhQCi03i81s5rPxFTRieLCcxCv4nAazsu5IarVBr5C1M8d/uRbUV3WcTk3mn0o/1
sUdSD84MPvHnSsD5yBlne/ubRms7CAipGDly1BiJrApayojBnsH64juy8MTly0BK0PA3atX+vwU/
97Lrch50TwQ1Es9JBHaI5FjE5VUIEwQ8XkXYNT4Q6xkw0ikb7xkRoQFkLxDPkaPGtm7Jjdt2PdiV
C/LZxCnMj9RZC9+BEj+PH6Qy4R+8rGUDJgO9B9O3r8posAbbsbKX+BvcKqIaSDKydgCnw43uksE7
upRVfEC7xVlqrL5+ZrNH5lbRGe6SiDkEstSalItH94HEHPq0GH4oT7jAANf13P7H9xT1bzskPKvt
zyN3Tv77g1Ic90SV1CKvP+/OJ5VVx3yaPfzDtzGpwZ+O7b1qRo0VZUhMUJB3gWey2MNLANPmsFjV
qxsZCujNF1wP+ca6XVBEQd3LBe0q0Zy+RUf3se6HsFLB8ruqCZjRwAk0tG5u3v37MFyxd+ImMuIZ
dzArfuD6YulDw+tA05TePZA0QN2dQ4wJgmkKrxtAtd0OgiDFzUYMD+de0UGY1FwUdH05DE0LOMYp
6qDaCoA3xTDXMQzqAo14kOh5HeMeJ+nLgkqTHliIDSQzwDwTNHU6gLhskKX3mc1Xljpy7V1EdtOF
uKd1Is7WkClYPvW/BXBWpwJfR1jxff62kvtG457bl4CPqsxA/erNTtPHCqzOPnO5ky9nzXPUfXH5
BlZzfgLRqDoTdDLggv2gUhKNZe/9Aw/6GxD2FajSiKcxB+VI+YE5uAZ7BSRwZw2AZAAH+6jCunCb
X2W44xlfs8y/IsdL4SKEB+DYJ8rnYVrf3Od91B0DbiG+oJRAPu6kBAxW56NqgcYiqh62YwOWeifG
St/pSwviKPweYfbOpDDys5f2CnToh1dQDkjevER0qoGYqBQiCJUr6hCxAANKcMeAnJZyg9NIP3rw
DwBffY1O1WgFuugwPA7dIoSTHWpw3c0h4wIfBFFCi0TOpNVj1QE7Nmx9GMSAn8PuD0QR2IEIkBx5
8ZqDVNBLH0PWIGIGooGhc1P3HpnDJMkRE3Xqz+JFRFhxmCZ1Y0Sz055UaHDwBxmaEMMHpHEILpOf
AbGK9sKG/2RQ0g+i2vD6HyvuAZDiHp5WEDA2UEIub75RC2UZqeenkLz24ftCsHPg5ZxxZ/aS1UpR
JhXw5rA8zSgaAIQKDvs6Vt1XaqyfX5DnznW/+sjHHbB9lCDJOTn02vLKBZvUqbcgQ10LwW2nOvnF
Na6eDgATDHE/dMt1ZaFm7hzM0UHzLjBa/NwXTIfho7NJCLaCV4BEAeJQYKBbGCh9RLCa3zKFhZ15
RZcHrgst6rM24Sl1D7O29RYn/5cLnHtfVJBg1WiAB17dCiFUdBPG599KGMvPJ9/4LefWF6SZULvl
cHzx1vQKUHp75ColZdfgcH7bSxyRHA7uh70U/0+6hpAYQjpoubYgkDGhMzVAwh79+rRzX0006ESj
3lOY2Zca4JKx7VE+BzyCq33upbne/nqSNWojlEHN3WtS/VzjapXNe+lpxWlM3/Aajk8q1JUEtV8m
ar+VBzsdmf237pRrfgQDG4souSkiRQRQ0568H8GZgh2ghqhF06Pau/jtwz3pwaCHgKyP4SWNiO5d
0rrnIgRzrKfaT9l9wbGazShsltsbORfKiYOVz0GXDQAwOfjVycGeANBpvidwxF/nPQefANAVag44
PQNFdRGjQM8DjTK2VGX52NY+GezzEcx17rrA4kzaCt6UE9WqVztMI7Ten/iASf1TKV5vdh8zpAoa
AaTL7XLUOa3oa4D6r52niwrOGyrZG6hLRbiCL1stHCQGJZQLyPoPYQx3Yk1tmH/sRsx4CIe+f4PV
q+Kkoa7RzBACkPruKqxT0QviwYZrfQ1YdWn9CR0nBIepMnmh4sQVIKqohSU6QPcypfv0njocNEan
zw0tqA8jfXHAGilW0tHyNBloVESwYhRkjOSJkFSE0FDPL7dtf9Ivp1CAf5Wmb1wRv4SJdHRcFNCB
s9vWQncB+YXpPUZlPnyMWP92mTLyOlW1VDccDpSKdURIiisxPog/h7x8THyoecITDJvOa9Lj3qyL
fyE6mWo7l4a/F28oz+M7mMFRNutgt8XT+K9hwdvnahSjYTLNLu4LEIQ1sVQfLJmje4/XcAsSWQXq
VkIghmbiI5/BQHy0kYA+pnmKxhf+sEdRko2EInyy0MjUUOxymY2eTZhAeo40n/cE0SVUM8aN36L5
hcqKhvLPirEkGG7iM1ufx4kJZubpewHRzFOkbmHiHPxetbDY1eFtfIAZ/zO+sxkssRK58i7XuRed
VmD5X1O0Jx6RMpbIH3D+DGdiB+VE311RW2dghO9G9zo4tnv+Yfx39CVolkMZRzGCsUPUI6KSKLaI
CMT/Akw+IHkW1N5D7osjuSqWiw3JVuZwBT3DLFK/rV+IjqHmzM8uvroaX36r8X0syd9qfPwVzbsx
CjL8oYt6pJn4EcVuySMqxpKvkTyaZFwfqBsrpJMK8pKn8QlxPniDhAi5hGCSJGgX4XPlC5Jr6iLx
VtAHIQEBuGVmikhubGnLsorbw0Jf0Nn7GW7Rwc0zZvgDVIg80ByHiOwRAj7Ipbm/2obri3fwEtFe
wBi3UcsAgl6nZpNqcuZ6ns9fn8za5Im0smed/E4dPUClDnNtBFdow41gPVSW3O2/D65SP+COujaL
G8SvbosixAqWyZnbkBcLkGqHXT980TUjMBGstRNjZLszlB2qzrvqcWtPvbJwJt0hepGhuXqD2idq
I91wgyXS4VXEN46scM2p88CYA+zmMNW5jSSW7P6ihkjmOcoAVE7Qc42zH8W3gMP8ANngGDZqPogt
NqdlDu+RP9s1cqAxgt7PgJJCQOQedeUgbUmaau2ol5rD2xI+psOmWkoUgZhBJEPkHYwRxUBEKpaD
XAv6E+M7QIXk5HroKi+p714uz745VznkqE73iioAehAXdREYw0fS6Atte14V3sVBsuM6wPeNLj/P
2xwUMdAsaiiPTt7zzgOKxzyolM/W6ACWL1BZZ92yUlyzduvevHilA8cmVcxFs4Xk+iC6KxPK9Six
S1FALec2kdRXov7e9NE5bSoQkcPip7q6F/LK6LYjCwUIGWmOOrRmMSI9g+hMlo97pt87FSGokeqj
QevGg/v4AmPTUCdCus060w31a6J9QhVNoIYuK3Jjt0R/p3W2yi8jbawmquHk9RjMIgGdMpyxj1Jd
954N7l4HXKZJ9NvMQtqEjStCL7feZRypLnNtvZzcJjcOxCI/fGgSDSGMmrYPEWq/4U+PBih8NFeS
G9cH4d17fsL9GuVagnjp2MiTwTs4LHUJRONimVcjmagl16uxbodHy/18LpXjvG8FX7FRp71fwoX+
sr4uVWWU3HD5xrDoPMOfoCpwzxnDs1+4L6or78MXDEn7xm/MqUHR39x8fF6v0+f4DQ0NZcjWNlfJ
VaMMVXhUnFj+s4eNR4cpogVUlmnL1wNvBbB+ZF79JjmeduXNQWqZA9xp6FFHSNVSN7z3P4riG36Q
VHVQnXp+lkGFrW2KxeHHeLG3wNz0IiIj7KhBvcNC9q1zZdt4CMZlkTdwyvjk+ub2Bubs6LfUYShR
5n/9I+m8lhzFlij6RUQAwr5KWHlXJfOiKJXBe2HE18+iJ+6NiZnuKhk4nJO5c5spEBE/Y6s0Px7L
Z3xVPo2vO++rLDlAcf0fPYeNybg/8u2OUra00Kt9jxKVb6XcrSWnqSZ7yYUnIZKI4pneuFwT18Pi
d1aKSCGN4/qUeqC5j+ZJphEsYvWouOz2IrOaZfbHgDDfk90c+1QAU8qkvcM6Ob8ln2Xwla7NU8/R
T+U7mHwMAeti2Msoa0/Evkl49c+O3Jr4akYWtSgZOw9zJZxTCkGaUAnpEC5wT3mb53iG7wqoeAbk
e2uQcQD0UgIjkLWhOQo2n9GXenoycyaNbllpc4J3VwIYFit4lZB+iTEX2oFTptgPB1L9nkQyUZlH
laN3C61wq9xSkKOZPpRuEs6wYieftucoA5bjOKFRmv0ZS0LA2ENT5znzOpSx7iu0A+Lap/EVvZKG
oq6c2yb93+KH0R+mCFaB9k1bCek957jEIUDYSVBG91xPs7m+ih1mwHaEP4lQ+y1F2FDMr9noRd1X
lzo5ptzjDtPnkR4e2hXKfvq8bxQfWGjYG31qSkipYZLWjDaVS6/NV4AJL1vVnyOJmf5bu0bRQiMB
ni5HN9z+bce1RYpVvtZ33Ohp9WLq6WAdJw2OOHHfo4uTvbmFHHs8vsWwK4xTgiWhjPdz9CkfFGoy
HP8+p3wrE3t1LOnolMadiCzyYohfQnGHa5Jtd/mVtrFZ1rVPLJ7FeRwcDVd7PXsW1uONawu7gCPb
wwmX8NRFdbFQftlddjjaCSRHFQLiH1eZiI7lYjfFtOmVT49Uo6SrLdFmduzXV2JGafKqzH6jrXIa
O79GOYStn9aroz1V1A8uziywN458XPHHnyJvhsYnwJa0eRhezXomsSZjX99J39NKBaPYhb5yME/m
Ll8/DhpT3daGxuHqO6LgrsNVOTR/OlNxwMVN9qnyp+l6ChCP1/WVho9cBJ22HuDqKnjK3fignZBO
DNU3otssjY+JTgZ2tza9nlxczsHuhjnkUz52N+bfxwJWRwGXDkIVfIVi1YIbMqcRj6UwRbtMVTnn
K2RDgsqlffacpgEB6QRstEdtO2NEPrtNPBudcbm6Nylq+OcZetFZWEPP4jmHZ/Y1TfTJnt2RQhj8
EZfFYIs2ZCkyhlfPTBXPUAvX46l2sEFfjfvs0t1MSpH8O7oo/MR4E/69ZAKdR/2JgDkKpsvmGhPM
JYJCE3bQckWxsxQPVNsJ+S2bN28wfe1mydBqYrysp2+oWj/CeoDZoWzBOs//X5dphi3tZb6ieeYO
Cmv+oUAOUI7SvvL49slFgXbMl6VuYwrgmzB5Moh7441/hwSF974AQgVfYF8xN0LmyXvwxkd9zaiX
HXe6plyULSUo1+tfljwkqeJJ9fDUjpBabjNfPsIwohcTVlwDEE5zrRyZnk+0TQ0lj59BXwBVoBPL
Lsa0fyaXaXKRPOFowvAEj8ItHNzrqCA+hE1En6uexaNE/odLDc9VEPnOgrOCh0SdF8OymApBuDKs
Rbr9F+FmWL2/l9N6NDZ4jLrSTtqJpFIu4zUrat1yxwRwYBHCCshCf2CtvF2jmVszGAVQBSI+UQSf
S9wGz4lSmLGbg97g8Dp9g5+JiCb86ICUnUD/P02VYBJxWaU9fcxZ/akdvoV0414cs+e4n3H1K0ar
DGFJ6/MZ0XPXPGCCacAsH7lkWxZpp8JCpG5kOnkc9uKRPhWUJWHp8dWnKyRyMUbWZLHSz5Tb0Bog
hilbFrI7DX24K9wZ/Zw8+WzgDyttG39UT7BdJon+ROGZqJgVaccMe+D7AdTA8aSY+JioYJMKOHtO
tC7BCfmT4gnldsvTwUPHEyCsuc/mj3jkRvjqD80+UPW0rrhxl4hOHtoB7LvZz0gKyip6EtrL4rN0
LsYMThjfdeKCSnviYTwW4A9wyLRyw81wo+VlpMzQYHrvH/kI6a9iYiXmfGU+x2Vi96msGq7ihMDC
7awu+NlPNwBO4WVAAudXT8hv0wCIbwmEw5iU6h3mM5d8wIV+Ma3D6DLceEbhXU48J8p75Wie1RLE
iA/PojyaP5OJPTvybaKM4O7BZRlv3HkYpTzNw81cT6uYunqaNU1NT8YaKadZK6+9x36G8IoJ+Xlb
/xZU1XJzX0Bbe8ERt7PzzKd73/K8AQDTEOfOm2v5bxM86KfxW45Zy+2SQwbawJTuemqXUDpeN309
MTpSqg3o0uMcAIhVMq1S1Gk8YzkC1QNYGS6y8pYDhS3wzKPMbsnDHHH5lCNrDL4QDyXAEoALbD4W
5+T7WXk05ABeJYDJOXj+e7r4ISA0/qnB8OPOnycmYAMusf733HNN+ukHCrYw5Qh7FlRFoN/jbycu
NzQ17pdU8tt8T3YdbE0fC55YiHtTsI3B/tgjkeYgDo7RkVTPvbRWkE7Psfu2qyVdsIWf1Oeu/CFD
/nXOvMyjAwcNh4febCXykPmpF3x7BAv8jz3REXcw31BO5jDhURDsCqgVb1J4OhisKWTix5VB1drA
nqCwyqX0ZS519+GgUIOI1rujJ2wa33BgLG20nbLrYNJT5aCVW4k/xvoFQ9B7LUtcXDzDn61Kh2MZ
sw2aVTJ2OPW+J5LSG2SEVfrvufanGw7yRLrEEsXWrlvh58RgbvNADoRI7Bxt0Jsh89lr++IfIR+J
j989o0mCESMBGz2EKUuEXsVi9CRSYzbFJhvmvPeuOgSgnx5dSufLX8RYb3MYkNtxrXyZDuF7GnZi
Pk3GLyX3Cbz5vdFpwXs3lubljijGC4VbS+3Gqycf4SndUXMvpX8CB6QFRw05P6FZJMHctH2EdA3N
y3OSD8qomxA9vIgkZT7sBb5qy8jXTLRwnWduJ90OeDNXf5J26BuBfPUEu5ZxGfgQ5RwVuMnq9+Nh
kjWI+8jVfHR53SreRVyi94diz6wRtCA74oi+hTp5mDbzYBuf6aSoHQnsoQrFyJYpCYMTVusW5cxq
RA0rE+q2nN1RFrEc6L08iX+O3sNHIuUn0LgQc8Sn8pQtgXxQOOResg54/9dqkkSku+IjWepOuo+R
EpVOT1ZM4lGqLsHMWcjyIdiWgAxT4SgvwfCSrXntWIj9Nv4WLiZ7jNds8MJCgbSOPMYD0++jloBW
mSB6m8SQqjfhBKuEXcYzHd1T+R+COXB3dFyH/JQdmg/i0bglwR3x0bLY5KeZly0nCW69A8LvNxC+
vMblxQ7R1CYf+ZYev42o7s5VSXfRYRIGIlM50OadssQO7hUGAdbgxbtqU9xJDeQuE8CEBzW3T7Vf
yxR12+yoovbA+t/jjqBde9+kIyIu5GOvi759ecju0K9V/fzhib56jDbRR/SRbJBWcWBKeFhZSApL
u74Emx7Nz4on5DwisxR/gg0y42DDz5VAwXtUxYYdniQEpDvJy0ia5evxaLzQx+jHQbJRnepbpLk6
S6m+vJ7CsbsU3B/0jydkkdoemSWfddKJmVvqVBcheIT0KHAFHB22CJJYEZ7GnxhrzZd50ZeOAI1H
jI+SXh4/6XMS3amb8FNKrRIdyww1F5vIeHn4Dx+J34+456lH0xegkqqfIRlMm0nKhpAt4BvX6Opm
R5Sd+2aTLftN5qkIcn4RlLFReMOyZHOb1PXfyPOjdXzR6wWPxrQ7yejiRhfB3FqEiKbxd+p2kkoh
UUSj9YHEJ0DDg1xqNxy6pbEL/Ac0qPT5BkLaDKHDF6zQkrFgo+mi/hMJb99s9vvamx3ZABVfOede
/ByPKAZbG4HOXt3Ke6RMKIZr5LTB6kFOGPGDjEKQaETHBA00veEy5gqAjwAdRJZCdW/ewrfF+fsQ
bQ4ac25+izbozr4hLQNXduvwlr1+5n/C5WP/QQdvxRNI5jHz8hYQHsPNkvMP6Yo0lwfLfL5N2/jV
kNhLK71aNrm1e4ZXg7d04pmFZ5UE0rl807qtA3OhXnHZMXSabJpAvzxX+gLQDE4GEPrldaUOJtnb
Ap3FRQnNBd8bO4PYjiyKnfbJiQclJQBUmzNKBZoMmEzBoYBmCvVAO0lsi16ACid2osofE8KCHbQ9
DL4JeJn0E5RzFBgTJWnSIkykaY1iggIvdKkkpvqLQh4FBGwiyk40BxDrtv3hfZDv/UFY6WuqSSBa
puNQmSeCFiSG/kKsHAzwCW2dRseTRfj0uuBTVLqgq3QrFOv7ifw+6WOgBHvxPVxCISosZtxkCw1L
OGYTwWaYTEqR5sgw26EyUG+WJBEdp+JU3pIMMclJqDM46eW3pXAS0/vEC1mnnqdUg/KwnxQT4Wbc
U094GKv8EfxOgzjbcTBfVQ7m6XD+lwAKRit9g/qUsKD13RQLSsP2D7QFMsc+gvtJCwQWoZ8mOUjL
rAbsvpj++O3KB1pNcEGmNqw0YxmtTB52DplV42bs5KZTHce19qk77025a9xpLxzX5c+0Y85W0qqY
9ssVSXgwqM2TcWAecB7WuqNz8iYxsOuBcUWN9rFZ8dCD9WvCzFKZILzR2Rw78djjaFWuUydOzgUD
bZ7BV3qQ+9uLPILHLS19QTr2YLS4sdyF+tamtMrXgWGnMamXISeZy4ewHbFyYGWGAQ0RDlyluFX6
D017W4E2TxqnrX50jOWyjyA6PHI7S73useJTFf0Ge4me45tMOhTliD1TijM8m1iOoafj6gDkNNoc
4AH8CJWM3jnoChYBAQR6ooff8BPeFIfLQLFEmgI0mnfNl1baOsT6h+lRvoj5SsScVbA7CZsUn0Jp
v7X9CNcQXObXGJd5to5hYXGARB9ocbH8QRhCjGnuhUw2+k8uVYBnqMloMdv0yTaultmdY4UjyYBT
YNeRnYxznYq/ChwE3t3ucUNsHS8QrabQBcpTC0F+O1ZupF4aFa9C15TtQocbeFE+qDJGrEdAP3+Z
bBl/xQG5thek7gCwvOACk1ImL5+cBbK+nuwm+mLRiZbyyyUihZnAVMZ4r9/xw/x9HYodCRI5gzSa
Jbh33KGTfHlcRgX72gWzUf4Q0I/8pzFYApy3scfqYCBeSB6DYT1wiU0lNL0Lmas6Ew7J2IXxLK5Q
IMsDMFS1EZAucuAFpE+Qiq0vjWR/BnpmpBPhLcgV1xdN4Mxe2EBh4rEgzMCvvg7mHHx1AeBxXBr4
ObLi3R99OMOQExSOIwvwXlCBPf1e2jwaPne9EPvjQwY1PFO/1PmGzTfYCGTFOE9pu8SBJVmTYLjF
pQYTsU3kPqzy1gAbmTp4wKalBGLlQBBGisjyAh4QyX8eMRqaqQ/iq1l1fgjNB1fk00tz43CtGXsy
7NtD+9uBaS2GmAjp9LvbK5/hTfubzBZItJYu+Sk+cVDAOeCgwcyKceyh2FBmAbMnOMC4pCxy7PxV
U0axQJQsoWys8TsR7+YcaWA7ztUV/N27Nrg+49mX4kbUNkdSELuL+bayjuQGp8Zkd20skifXqhrR
Q2hHYDH+zyYVlWB9FnmfbI10ljSdQAv0kPdgi6sDGB3gNu/NmMusrC7Aqs59mdiKcSrVlkA6HMaK
g5X0xz63BuJQFIhbXvnErmIqzIh/PROL+ISPNA2eKR46j3hEHjSMcquXV+uL/geHZ5ygC/5YWtBc
kooWPWmo4CnwFIhAErRGDcYMZF2eS9eoXBXXQDrP1y5urQou0bjs0tWQujgo98zX9xm+hwTSjvMH
KmUmVC4WwEifJjiQR+u1YAivafglzZgCg620BFAuws42TMvEIpVTv7VldRlFu6pYsqFXhaWGc82G
A8AAStyClNFW0anSrqpMfjyFX2ztvjq9BKyWdDCS8QT3AoSf3OyZ6THOGLrFA0bCF8HkkFEexO6R
q8vNw6P05XfYHdZLIXZME0rhR2cN38RfEK9REUzNCY0s4S/8qX/kz8SLmUjj6bh84/A7bN8ART3W
E36+b7/qM8yACWEmn+mrpY7OkbZuAskteQH8THMnk6H7+sZn9Ut1yYc6jp0lgHfWa/mnJzTwvRlI
AeEk5DC9SdsZaOG/qT+7BrntRrcrBl+Lf3UiuUM/e1vh49vEUi93mbUyxAG75qbz5FbbhsNinGsa
fbMd6E5QujQT+fmlLIJ6MY2/4UQB8WZcccAde8YI/DfKLTOcAsWVP36Xi8bkkmR2AasLec5opZpc
hKyGmcEPia0xfKHEHxqPNQqCzF7DQKHZUH4CjhCAC4CnUcXgPxm47wL5vAXgDlUgTukPbZjzD6zp
6gMpq3J8gaDDheZDA6P/i23GR4snrNKpfyzB8Cs4fgjZXmt+Tyg3Orp5toTv5g/5h6I6MRO3L2ah
oV9/Z3/vN0+JlY9O/bJrcZtCDODNcWUdVowAWlsMNnyaN98d/w4sg/FwFXeRtOkfpxFAqP+S3peg
/lQ4cIXZIm08JfZl7VqIvkhEe7FiQPNOlwWW0S+b6RkTpLJzZWj2zSFEmzLaVbYsUk9lmQcyHTQZ
vc7oR8DJGsWE9TiwHrKvet18ct9p96hLS9nWCwwCsAhsmiOgevyma1gI+a2HVPMwOG8ODyavr7X5
bXz1s5VBLo1C8V2yRERHu+U/4TmCGrEN7ubLoeGgFBf3Axk9pBLitWvMaWDW+OhJl/K1YoWKnZdJ
TqXY2Dy0u3B8RsXaNM6xyfR+EQ7OIOPIME//pGMxmauK1QIWX9bPsWYxpBWhofUiNLyUKu1Suf2R
80ta0/KDqzHnWdQDmYqASJSnQrZGIIh5AGtxYfbUMi0at+o30RddspB5xWExix3JcBpGosaaNPt6
3b2v6bX9S/fRzKmS/XAe3k6B2Tf2XLLhChjNcXPnElwirJ+aPbodzFHlxk9zvKG60qLO7hGF0N2O
Vn/UUOntFdw/2abXU6BwDQlIf8zD3klWDWsDB1ltXpSujpcmBgv4l0E1gOC5At+BW2hyunxkjk7F
USG4byV4kXnhDPHn7AGMJOqH8spSlbjL6YlYoHX0L7eb7Nrhvc7u7dacTa/bzpbUQHruK5A0GEXA
/7jTZ+9TMgZxdkucrj+nEACNeX5Pgo9gx/CrR4XVuGaEvQWFLBm8wl6/IYhFtX0QDQ5qHlmmabWK
SWtIYpdVAi0Pa5QFSrk0qSUnPA9OpNKsguaSJAdYL/LrKyu3MKeYPzK1TVHFJ15fz38wlFoK5V+U
Yo/I1D5GlSd1LjleGbJF8SoknyFGUbNT/z6q09Btqrq8DM7wez0Ep4x8Lgp0bM8bbH4bnERiL007
GEY5hLdV+NbnLzgwmyh2JgzvG5RNwYb/pOBgj3fqnwLQdh7UPX2NMfPAVR/5L2On7MKej0XwGhvq
CLwRx0hqf+EqVfdZ5yWVG2KdqtLFEau+nGZKrJwquH2SBJrTeVDD/KuUlMyDlBAHdtrY6dUQF2Zt
B+zBcvuZf3cKwB7aN3FF6GdI24F7GgF4/JQmT5gXM/63zAYnn/nEOAjOX/WUa2JJIgzoujgHp6Ff
dPKJt3+LEC2ccmbVwoo9uyJ4eZoY2Y9188H8mtMEK7xQK7U5ZdIuDe2Sl2/sobaS6k9obJLBiYDC
NVS0itKKGDBD48m4CTxLEBAtTbeoztLWxmQInytJ3sXs+pirwr4VFwa8YoMA5alqqDVKVEf8ZQ2+
GFnsKCDfeHMemGBFmsNDSNAUaC0/3mO1Y8ufQUjwNoWG6v9037lmBcKiMG7NMuw2mn7iE/K6jctj
iPkRYx+8eGK736mcb8pcgJoMESQ/t+RcMeauLJKwPPNK0QJdpBStF9YU9+6bK5S2CzFAz6f/8JiM
ZDHAYyeVENpSbeU4lEdLPzui1kfdVQeLN65xtHJTrGDKWBeWHQAq1rSZFeIs7keJl+6rO5+M6T7n
H7lATgYxI4b16I3J/SWjSUrWPOxMxP9tBpICB484dvK7MJDO99TM/ZEAay4vy5L/ar9IcK6x2/Dj
82xFyVn+dbjFAr8kn9I5Q4xLLrtilQa20OvUdHCwr5aSZueioz+eyYsN9IBpdTXOuRv1je+mDyfE
xtla/Zb1xfsvDF2Yq1R6mAZ0TvWp0Wl+J1A8F6pn/OArGK2adgO3gKP4QZ6COHqq9nyhEQe4l81L
ODuO0CLlBYncdCQc5fho5H4aYQG6VItNYuDKbkMe1dKDIs/mJsG2UrDUusF+xRBci2U7+2qMW6uQ
8qiSxn2eHmjzCKOwVyObGqw2Ps33nrz31aOwYQhFA+fYK12kJpyRRQ40dGOADvG261dDdFd3M9wZ
4XVYxghPO2JIXVlMeh7HMrEepa02u1ZxAVagB4UtXfjjlyHw48B5/8Yt5mW3bvEx4DQ7SAvw0Ggx
XTMv6e0ZI45LSVd4MzgnsdQyrV4/xMpcjEgxdfMZkpH2iXSER/zz1fgFPk7yOg7cqU1nkAdpGfdT
Nfa0XQoQptoE4aIFo38IUyTb8iqzyq/q7ZTJZAWPjrV1cGPNjDk9lp5Y73FV3wkdFrHy1nHShgco
mRA9StzjDEek6TcDj4f30Xyxz5h0ZQw2ZrMtY5N3+xNi/mP+ldlX8RwBqMLvV3fOu0PX+oyWuWBl
hSOxHwj7hBrZiD3sRZt1DUTa0ktaMqIM4UsU9hqfU3bN7gpfTHOgmOity5AfuqvGXjfD6ZwfpTaY
wRTIHqd3eur050w5isb29d5X5mogIh3HzeCmladxD8dYrhwTp0n8O3fDutvNVtBNGyLaDQKyzStW
Am58qEqrIUJY2Ri5xafveMRfEzdw+I7XtCMUk48/xDcQnLcyjh54ej/Le2xaGTh/R9iweAmByaZn
Zl7YGpvmBg5NoDpC7aXmh8C0OCGz+82WVHzRDfd3qnMeiuhLp/A+dlNgJKovoyUzw64MgvsYeDpM
obR1Hbtk6JaqRRPDT0XFAa4obibv0NHkXdUzRKSFz2xt9KmgOt2dRa6k24iemN08MIUU6UfnD3U1
7mJkLoKEnXNg8UKfybmey055HBASdluDKZJyqTHiGY/YoJT6Iv1tX8AClat3Ni1vUFGsCeSTe83j
Jrf7MfpE0sdwbnBl+PmKxQxIqqxRsmgmxsShpeLtpXj1kD4Y+DLqQetC3BpZILAQi2cnzQPIeNVK
UvZQyKX0S43WTTx9i5m0NsaPCJEF9OmMYwwnkKt4D/4e1Yo9vdWpumC51fFK6jYh0BVQEhBqRhSn
2vE19rybUF1laNnZH6zRnjIo/CfnaeLdoqEiYXiPLdE/eRQ7OdJIWlCoQjIXbdVXbJEwfJienYtg
DX4YEwyBtTP+8wjHxoUJS9UjK4OIgVh38tR+h2szmAwFNLeNd1DtO8PmuGfKLFV+9gn9PcS7n2Fs
YouaPWXK4EesW8SuZN/8tKFBjNvGB8OZ/TU7ZBORywA/XI4fLWucGRHEjWrzQpRP9Ohsrhi4mV/4
8ELuFu9LtmcFBvkHGkIBM8u7bixCALZkKh3MxE5YLWjfVAvP8aSy5G6eXDtGH3eB0aS2LAcXFjde
QW2wDu+j8JsnKwxwZjhlv+AqwXnxolsuuyJoq7JQkkXX0nxa8YCEIpVdQn4EAdpv4MWgr7NVU/jJ
dXLzxtN/roIMHlHNcabhkiJYhYGwZaWMmzG6Ng8o+JObsuZqzFcUwy1MJnNZe0AfNG4MGQht3o9W
NR5JYL9nOwXNoLYgijq1DZA1YOX+kMHawwYUo06Tjdbq43MuWRy5emyj6G1nwH9OR0TIb83VuD2+
QBBzDpMe+Y2b6utRhbb4YWLCyKNN0z/AV8aJqfVenQceywbQr7pmXsYutQQLgKm9scXuPnwvAc4R
Hn9T9CfVspc/uCrGRAW9Qra2U6TZwQJT+1P9WaNpMqnjeL3o0qzQIxHrEe+7xC4/+KSlK20wRq+o
FEGUE3rJpKfrXD5w9aPeSrYqs8APufCpj8zftltIoZ8kRxln801TspEQAKPZVe/q7bFX1g2D0S00
XzfDBLcs/wr+G+fXlx/M1G3fq7ScLEvha2iPBKI/oKE0c61zjHYbYvFg2rPRBavoFlPSOFB+wOy3
Atej0n24db1uRYvUH7IPOso7FAyIPHFILOCD2X16k/UfXTvNCgK/IYhD6AxXrb4z0yU5y5JBA0o2
S/NkZc+aO08k8jMKItqUl/8Q0HiE18ywqAhr7fnOV3W0piFGg2D2pxYKDURmw4XGTcmffeovj1qh
BxbCSpsE+HvRQsIh7x6/dPQdlLPqTYOUkpOZE8AxoqymJqBCfmz6wUYWkSGuo+l0AxVo7rMInRKo
FVqnbr/5rKfkS9not+4XJFI88qaFh0fTBFW1NhSEB8cj3K8OocLh1W7YKqTc6ajNZz5FiAF8Lfy8
M7+R7FGxhsJ56wcVSOwhcjYA2gmTgO+j/G0gdDBsgCR8RZH2wcrGdgzeer4Ag0o3FEuP1+jJ0nsu
0zPXd6j1BDYowjl83StjKcmO0HwoMGBNOy8XmvpVMfLBEZSdj+QZEnavxG+93IDellhT4c+QLR3+
W8TuMC/MZSRhO7pPNF8wJnt1rbQy4Vn8ELZCuFTb+OPnZLWe7Os5FiyTxKqgbnl5SmiPIid24Gbm
MwHT+SXBOgx9lnhMHBVZUtA/Im8M/OCqPTa8nEGxWZ3KERr8MW/XUxbUsGrFrdquy2xJDpZebUMv
bz6N+KhkBGbjcGHl5sIgXolZSH7Jmo1huiI+I++V1B7pn4RlXG+/2mBltChcnqlypr9g34sRxRc3
4nZI/olzCvqd8DoSQBOKvtIu8hKeg/FM3quOLhMyYRsfBcxWhaee20T0DPzCl8JpGJZ069/ll8yQ
GTmRjK83MFpo6xqfaPI2Z+8Wx20HZh+1y5KQ79qRpFtwVr6F2B/TZaba5CgJezZqXK+xEnqczGTZ
COn89iCnQCYLCy56fUjNhXztPlVe3aDDbRchnoW05m9zJzXHQV1VMt1udM+mKJ4AINbBTjtttmPr
RGsstvP4Eo7YRhzT9gNrcPFHYU4ws8QTyJrw9jk36tARacYFB+9tnJjJr2hjG6QNy2PW2czKTNgF
BGl4w0DCHJ60z7hZpJXbqcvhte1yL42XL/FLiVbqjLkwAH6PWslR9kFChtbGgDcHpM6udU9PQXBS
iYaSmDKXVgVSk+9KedsDy2KhOa/jpfG6DdMgFOZ2plpyvEpc5fz6o4x8fc0MLhGN0dIkFjvyv1V0
xpkvBNBg50a3aK8YzgcsJrpY1Ckgb7SytPlnQ3s+zGUjfsYR8m1XOb1FJ3FHoPnch3Muy5/4o+PJ
/00eSBStMZHm7/Sj+TEscUGX3nbydtrUkZtlOely8aoknIegAiKz1jickwbGLRaIL/yc4bqb4JNw
5V/0h03QUBUe+fvZX5/vQhRceEAW8bYmxARNo7nKdNs0Lf4iw5rNOANDcY9DZSdC8a9cg71Q3WrC
nHmBINkihzFSOYzKeYIHjhfv/TMfEcQ8VVr80u740OhLGEfwdFylQ1huq/JMNwy20syT3+TjDfQE
l0heEgPyAsSPE6/tLwV1A2Rg3RelT9gc0cNTt3p3TzAe0tdy+ZFLT1H4gwqSwsbr7GyRPqNgsupW
biBp8mvBu7DmpCO+oDrIHGwM/Cx0u0LdkdjS+GwhVYVW0C8qeY0nO79+rhyi6hlg5jYGQTNMVuNJ
8nOiOo4FL2JbQxtCDqi+1JjmIH2i7pYWs8RtPUrCkBIZbg9pGKo1BABoyMeo8kAhPEazyO457aWE
QwILRFS2jUrgsoUNTIlXXC/bo+y0noSUK/DJ86HE6fE1onMdfhkshd2OSXGkuXDYaGkI7sKyW1oU
2q4bDiOifmE1IqodPotuT8E7DPOgBUL9lXp/hgw93YY1gtZvdg5SdlSylmSbfz+1oEhUl9BfNbfU
nZoEO9GifmmsEC5AsydrxKyOystXsa0GCFTI2wmSdXvt9wP7PSxqaUNWDz9GMF1tLPLe0r7jl2OU
t+LtYO1u7EzBbmtKSgTkThG4fcJU01GelDeo7oTqi9oqXsCJ7xELbiQTUwuo1kzcJ3VsvXijEgs+
BBiNplcCRdTHIiLSg6atsSJMTHuoBr0YWo/6wL7LTZPrMxttRG/McZiQdTb7HGjaCCcPt2QCEhCT
0CZsX39Z4+soB/vw+FC/oWmEmR//dVCmE9xekBm1TnptRh+iwACMJkwN+9Qo4JOQM2ij3mFl1J1d
QcCobMwCTEywIl/hAlOBGZ+0MuBJIkQ2F9wMGiETDNJPhF8RphWzGGhFhs1aUjDtqhcpSV9TAfoC
3Ihp5r1XcRyRlvSUcMpFjskXtQCjWAiET/dU1t+pbgXNUrgbOAYzEPPNX1kmPglC+xxh8EA24Jdx
NRBOjieOOvnJqGp2Qv6RXqkhEVdHCRYEDMsHW3q7Y+oG8U1RPVZSqlq1aBfGoaR9fi24hK/j8MH3
ptHFpp8jNdrR1PTeFMW2jRHcr6l1OZX+OF1m6C7iBdi1okzy5rDec3SHKZlZHp1J0fryj6AduPzc
jpKGZTEhXcyIqK4/Morf2zhz8iN9CmmMiK2DcTomX+ZCEPGK89jZCGETKM+wosodgUpmL4YuaULZ
t1jZlAIkOAnKWcecplxlA8gywqLWdOv+g+g6Sbv25q6VP2P5Vpq4rrfXgdZah74EJIDvLthG7cWh
83pttchOH/scoRJM4tzCNhhj/ZL0AcIo0GmpDis9IB+F4UfBvZ/5Q+lGZwqIqD6Q42DWDrEcwBUC
AfTxXZSmoIYhZkzyQmw35U/YA0S7AFjSrbEjY9Bh9cDTvWvLuNNIFm1xN4fUZ9sPmBDDnRCLxl4X
SjRfS4rD+YlBcfmnSciIj4J0fkNzrpzicVQIK2gWBZEH4SRBeoEz5rugZmnaMgzDYV9En0rkpsPu
obsvlYQMCNNM+HEihgxax550xOHO5akaj5xT0p02+kFqRZ3NRzykBDdC/IpljcRlna/1yM8zMjO8
pvJDdB3ocGgbXfiHm9mBnLTy83FS7xXBmOo0LBY+28jlTO9xAMAaccKc5ySudH8qfoCvL9i1c/Nz
BrMeUWHpPPChgg1jzCnJlSkHG0FYOsWh4wxBAywumMrShjyYfZqWlmxegMHxKuqYPqzGgTiutZof
8Vaof5ULkZ/n5qedWcOnuG522mqY+ir009i4sdknpD4tkp18US7k7r6xdRr/4F2YyMHlqTZEeMZY
NcH1r/fZuWssT794HFYNf/4vf9eA1MOT73IsSBOuOwWu1SJPjoT7w52/JRCb/R3YLWYDWEArhry8
Gk+T7DG/gk4BwUG6Ljxi77fJk+572JsQjFGkXdhvQhTnsZ3tygMuqxsmpvElTdagw+ioafUmeJ6r
Fk20JEFzmRYW5OLpC/lN18sw3huxuCMJzkJjB6KUFVbyJ4pg6xTX6E3QVJd4bUgfjWkZpi2LbnaB
kAS4L27R7HSGm155i7Zczvzum14CO4bRBBewa4QulCJBfGLmra3fTC+ViYuEMNAcr0NsN0vkdYDN
KiMYiqEDAPPs+tgExMVlCDcln1eLQMd75z+Szms5cS0Lwy80VKEsblEWOdjGvlFhu0FIKKL89PNt
n+rTPdNuG5C0w9r/+gP7q1TS23+85U8LSAwfnofD0WVowE/wARnr9bPj9dKtQZJBIGtMOvuF2C/d
oOpeFJsS4ReTubWqa3qF2MM5h8MIxyI1sjtoGtXkgjuAPtGQpjdtHvhA3EGgGcC5zMU4AEyZrjCE
orvqsqBjL3LWKb0x7kD9cBAvSYN2svAXgGOO8Kiw2xJR7CDZQ+0zEnXxGaJ/nPbbwhcYCpUCvBgE
J2B+C6wsKJSwgaHViMDJ8FHcDXRfsZ5uYOzYMX7HwBc0c90ZOaWyY8aiVqOXwejjrJofzKO063OK
JwhsBTXomuCgN1QW3QpJvHJSQMsRwCfr+W1+bWRrLvJlwuiNodU0ny+kTO3mMdl8ck1x8RWGUoU8
nAGSQxCAq/TDbgU2wrsRr3olo2/6x+rMmQ/eOC0KKim6I7dxEtyYao4eVT60LIUIOssPqTtg9ijB
N/I6eFtDOLPZvlpmxQ9nU1ojAtMrjmAX90sES6sDU8cXyxIl05/rcBdtkCixBXBkzZIDLkjx4qhw
iPueHx5b3jmWbPAeBb6ORH8fC/JuU+gbyqx5JzZAeAzURWhH29eK60k1D+Xn7z3zaMh2us8dT0eL
zQCawkKzevKqoTysmMu0317TcYaHg+7ziKdhJV/znXSmY0dbAncKWhQCcpFc5gNmHroYmAJggrWH
3+kZqQtdK9CAR8lk4gR64vUBP56lmE4jmqDRN/tfDAQmdQvoU30WuxcxSN+omp6jWzM3UPEfny82
FSdC5gEWndz9Ud2pyhViIdof4xcnBfMtH7e99EmvfjxyJ8rFe2Ku8+7TeGx72qqJjercTA8FelnV
i/EVVHFwIoxlB4T2oDSgFv9Rxo+LGlv0VSPoZDTWZp6qoIdju2yXUmP+qDygfPP8N0J1nM2Wd1iC
9iwBWbj0A/wHQkMmDEtU5ilEOymrnGYW27Oe5meMlKVmVdqDxE73E6h/c79J6b7UtgnJxOqJkrRp
iXRjeBkL5iFWAnqoDGfdPETRKsNsIKIS3GVEN8D2MpfULz6DnyXvK3LgT8VrCD3C8zrR6Ab7MQvy
yyAZGm8qjOwMp+HU1lC7FMe7vqMiGRF0LMSHlx/uLPVob3T0Gxkv07ExHUW3GtBgcI17R6i1tpHN
c5xu1aglFXQ1u/upwJSx7rZfwOtlCMQMWEGvpkC0zFeV+F/LYhEP5yfIs3pSkpVciyxcfp7GMacM
8OrEvjM8Zqh5pf78EnG3zON4Siw2nvhpTxr+DCV0jHVsvOyGYVU1FObXVDpq80vFjxrF8cnomuLf
5o7bC8GB0ndjta9TpfpTApZ1D4bWVgt/HN/1bj8BBxr7LDukeAmk793A0QT+LIxsUhogyFQciz5U
0oeJ08E9X/G1ma9pW/N56GLfjO9AwpweSZUlTGVDxTdWBM94DJ4F9pDZplRc8+FGpV+mWzrIhvZh
dLtBXrUzC4OZ9hf9ArZGG3HK6eli437KggvKmrZ/myaVSevTi1Za1BzeAmdBIMIEt75qpd1Dns8i
9Tir4FrQNLsh+aFPBmVyIi1Bc/Ffydvz/cMAQ6aKwpIhh5sCHAkDhj4B0qTun3pUFu8GjGPjhc8O
UgsQLJ4A88KaU0cnGCQxYdIVz1flEQ8brfeBpxKTRkK/yXu/7D5lshyOTIl6uhSFbj3vJ5Pr6KlC
XOaKgiPZataS4SPoTj3CbtjFRD1WoiLeP9VTLLsDDI2vh/t8qx+/xr4GiwPcZmQ1FBMm2SNMUlwI
0oNpHFgmeWmz+njG/5r+nHzJ6g6WIMswapfZuUscFh6wme+Ink/Qa64U7TRBcQVFGPddcUBjSyMY
QSlg4cuZh1MhdrT7u3yE3/f4Rh9P/61aIV/EJgfNIOrVgzrfoCNdTNuKsPDt/I1eanudw7GJHKEZ
x2ti4aOxO8frgm7xhRRGehmt5Bg8ufoNm3ObqE7mPn0wWqPe/BnOIKZMQV9/v8ieow1CpVdzcz6e
7WZ87FpYoLXhsKnr04a9oKAEyYUH7DwPaBixAXAyUg8Ye8Twp5DoFkhF1kW5OlR62CCIvmAjgicc
pzmOxPI25dgRO2KtfK0HeFiQQfPiLR/CkSWf2rGRXQVlVWMjdcHGpxjsnD1cBAF7AKUjwGZKr3Kp
xRzkUWSxYsubzDxQJMXqFkaGMkJRsd5zyHes+gXd5eUw86nropmVpCuOa7HhAMyzb1bsDwZOFt3e
iD9L+BQI9qF0jtbiPCTbeUVOMC5d5EAHxkmqfXYU2smy7gL+qgeYNxRsj63CGRZXqSyA+BmRpVSu
y277MISBSXxZ5AEMmYS+dvZXNNi8K6IuKhcuHX7V6GCZwiOPI5+j6qPyuGiojlDpQFE4oYpzWv9O
GUSzE6wXp4/XfAePBIX1/Mt8bYsJzqPHkhv170V6qIu1aI5WdmTY8Culwm9K+HzeOLBJuSnNkphm
8VWCfikT+VJ/U+f1mQebC25WCZke18MJ8wLrRVruFEBs6Ce/jT5kbqJWkhaIAQi5SzhzPe1q5kDO
GDWcfpZ6u77L3oDFLJG/UQgbFdoZd0k6t32gQtXM3IGyqcDK3ETvRm71CzUYnN1cFkqijkDAOS3C
++qpg13Qhu90ABtC9Px22MH9gOSqmqdalZfSD2zMjsjnF7ZNSIM53MzIfDnSqlfnZ4pfCmGk+ezN
qlqStIpXS7Fp7yjJDLQNr2s/fN1Fmx++anpaEFKP41t6mgxfvqHhV2Nazvns+S9Fbf18L5N/as0D
/xpZqeaLiPL7yH+jRFF4L6HBAKGXjl55Civ7M4LII6NMoafO3tHgIK/SZZgjZI5h+iXv8DsygQve
GVW+RnOocDkZDMY6fmPAgycMg0dTrH/sFAw8DKdWt3V+pCYrBZ+A8xzAQR1bdEk5GT0V5hJmawoM
JpzwNOEiqLCN2iot08/5czMYDGMgA3zNqep8+QHrr7stglsMwCB+0uDENLb7IVe82pDdGulbG3/O
OdwuOjal1/o1X1iFQl2EOeidomtf1B+CisT2MMafU8cjcWPSiLXNRDt7lh/vT9IQTSeS33o2NDZw
Vt7Wpj86mgfauKr+laT7tHJKyHmm+6QIeVROjTOdm8OjTz3EFGAl+NCx+Zt4GsDMXCTeIL4Paa7G
OsFWiRCtD1h4x/qUFkFhhEnsD0gvquH3jk/O93iHoNptbmzxGYb3hKj1mwoi8CBeHb58aplI8Lob
VAn2+Qa/p6EPCqI+hcOm/tW8voo/15Rn9v3QNzWNxVK0qPJ+U2g7enW8hsLpr9StV+fSCayyTau8
cdm5vMKCr6QsMusP9iojWfUtDubQA8nVKG2gQvnbSDzuB2eYlxr0yjXpAz7WrD905rou1xMkCSPs
Naok/HekI81RhBCjp47rqAXc/XgOB6M/3HUD2Qv01/sNo1dAJxJo9OnHuBMx/SnKKWK4EdzAA0rt
Kvqcg1xMgxCtBOPinAwgt6sCExY0kCxdkc01DogokJtgS12mrlIOdBu527RVJD5ehTXDjGcxRjmV
8kZhV3rFGNmhuyX2O6Z1OO/2Q0XDEtwqx0uknckErMNm18hC7yF23m+v1ymbfjJeaez/qcN7Tm4N
P/VYHEq2bVEBhQx6ONGcATIW3BjWufE1jz41Sjo0qqKiSlcSjZ2m5cTqxw9/Efu0iEd9w137M7px
urfoe7oucPnzlH+0DlInWpyb3h8emJ+UPphsSV77YEWFn7r3aa31n4PwLC928oK4JkuRXal0MXLB
pJofafIy1L/77DDEflH6wAIylnpkHFjyZJ9ICYZRuXD17xNN+pM1pzt4zTimQ5XqoPHSpy6k4/Nw
4FXBQZYvUqypN0cjvCMDln27xJBS+EV9mnScnAwyNQGoOFV2HNK8bDXdKDQGh0alNAhLLgYcfGBt
91LQLDAa8tLV6f6oKQB4fiHMm3HiF3RIEmZgFnBmTjjb1vs5Fhm/YzDv3SzfkI5EHc6+90/F1kFn
WwJjt0HLATlw8rFAsh+zM7Vo4lB7sipkbgvvXc4OUuyPy7B7zZZhDCxyG9OrhJkNsmHTnuo3pX6T
kHndTyxHYCqduu0RjEm9T2tSoajNQpnuHL0S6Fj5im4ZCBFED6K/ybCFLd8Q4Fhi/EZ7P+CQMcfH
lhwquJX9j56zQu+S+lrT6EXGw+xP7EbnJAI6pjFt9w1nh2QLFWRMIOhx+PYHdnjYUCZlMTR9Pgmm
3VjoaYxiDo7GNmHfqVOb/wAugXW6f90GwKctsOpdp6w9Bafnuew8D0pPDOH7UB4BVicKtSI/zJ60
F8kf9coDkI6LnaRfnCYO9E8HrKvG3rPEGrX0nl+wTN9eJ/Gt4u8i5uA/8+wnHuH9LrP55Yrf4mWE
maf4OYBRvpIfnk5mA6w+ndcJoNeB/uFqFuR8S+Z3YRMSyQ8lzn+/Gk8Ytsvgu7Q0X+dJwfK8WD+C
eyByzMSfKX8T//8RTGEtchMMTwsz7GwL8Xut/NnWZ0HFLwnLcy2UsbNfeLRJr7Q3cV05SnwGcY2p
i9soMJdQmgm12n8GuEB7wny1JhWEvR6o/F+DpM9pI29CWfEOeCveUgQB3vFfvyNQzC73wNhMnkRg
nkbaM/753JCUIVdys0jp5rWhSLoYBjDZcAvxNKu7LoAZxUcfbprHx13H2yygVYevP+bugmDSbIWp
P7Sd1WtXudWegpB/2Mo2yh9XYmves/+lnxWGo8CVDkSPijZzG4ApcIuwYeHKAePDIqCbQyYIcec+
foXclclRXRkXeUxM8Al7bJ8BZXQfCuv+ZxB5GbZj9ToPEhiZ3CAccIPyUHuY9rqLHQyG4Bkk+JaJ
nAnkeAEgkzB2wIyXfQcDPGEH2/Pnf6MHYhyBAhXGcpkL+kYkw7+xCiO2SzEUeCKg+i0NM7/fvfYl
YKMjPi9ggDu8V3vVpe9cBGzyc56i+J0GCTmMPHwSfpFE+60rsheAjvcc1iwOByFNJOTKtE89xasC
cbsUhwqXx13zKMaQMiTg4kTFy2nOlWwI6JQJeOxchC8xekIyD8RzG1lcGQYM5hEXYgRZLAeMCmGk
T48da+gYwgWjZ0IFyf+yiXCNAJruyI+z3RIRhsNCKGZPDY+RGVAxzmGg8LyLQH9aGZGOHbrr2fvd
68gzvBNJUASEgWiMsIzbMLfLo7pusaKu3WdAJ0oPUXnzTLDlC9QP0uO9nEALpDvCyiMQIxa9/qED
o81w/aYcIdvBwKxa/IlNS4A0p/fJhmCd5mC4jjwdJT5cxUZaYeUJ2IJZNbb9KL1OZARyO5mlDEEe
Hu63GbEDCeDw34BDysFqgB2rj13ukfmNvIG7hE0KDiNzBzIzw4XjXlgy9oXvN4cFnApHGLr6ZcbS
sPjLUeCrHg4O6/Z2/46RnX4x0r66YVmd1DVrg4OgimktQg/EGkHT9G/dAPhhjYC3xsTEDvVvfgnL
uzkZQIvoKof9LQ7I5GHrs2GBBHcE8jL/JtzyUEdioQdrEHE6rkViqJueCphbBsZFSCvEV8ebiitf
jrIehbpDw8lBUI8A0e/4BjE3eCd+s4zSIuxDKg4qUx4LSyPO3fjbC6vq0YcoxWcWK4BQr5Jwwnvn
3AXxwpHXnCNvLjRyZSDfeFkX8z0+Wh3M31Hm6PhtqXyY+1b1yr/7mAcNjn8i+0VcA9qgP9dAdxGI
9Zc1C4eqnOmr38B4yzX92ZAPJ66P1yQFRdyCJx86x/5FGMDM+dszwPdWDV9XzGwxbtNDcSuMn7/X
FzeCESLGiILVVEe2M15L9jzFNTGfbdDcFFtxj8T9o7ah0uAcLj515AmTwoafFTcREcB6ji0cEMru
7867j2N1LRm24mviBRL+V1wK/ae/p0MqBmuwq/Ht4vmIDyOCgfBhFLEyIkrN9BouCtOxG596zVUK
Qwm8Djnfk7sSXYkgeXgxJ2ZSpUz8gIT54fxLBBNEV4WRKH6hPmcBm/EdzC08FDFVpAVESiY3RQwg
3pqvgi2yUozY4PxZKorZEtK9ELkeIklHvBCG7ULFzC88WMQ04wBEmgEuyWiu/ga5mHki30B8g/gF
fYlKnxYLhJdf4cgTr+90IUVyTCBMnpJ1TJoR/kbYGM2IJPmLlPp7twWeIOJDA+pvhfMO/8LfGWpA
EnzClvn195mjjXg1ITXmFajLfbwhxWcWoTKAKtwIocrO8ATCSQmfnYrXE0ZPFXZQIl5OuCKx7vN3
tq5MkLaEk4wQZYvwFZFIxnoJ81ks/Wgu/vsyZzOmLARSiUhz8W+QkRn+mMz/ibnF5XITmYbGjvQT
HnUJV56z9d+gZdy0124NOpVZD3w9I69YDraJIYgYVCZDo2Zs14HOI4f5wIbAsMCBkqu73+QvoELc
YdCZi3FA70pk+kRXXFt+K/An9BDcKOE/g9+ViDcS1G9u3H+Pj0eh/f6J1QkuEa72PK1fcZfFHeP1
8fV8iJaWtkv+xoaY/+Lji1VFXMzfHRdP7c+GCsr5HD9P8SthDWJgoesN/x4rlPtQuCj9DSVvXOyB
ou43AE0shUBOhA0/DO8FbT/v77GNwnFVTFgijNDh/S0agK/NWh9ZM1gMgrvPMtLhQirmkbAyFb4b
crjYiVuc4/H036fkc7L1MuPZ55s1tsZi4pFp5sG+OfZeBpVewy3j6Z6jAEeV4BEuXMMVM1S8jRxG
eHdltgHUyZRgqIqrEdahc1xPuUDak+3fYsSlijcVg7BgKjCCeB6jeHOx5uk8UvGK4jHiCFOxxOks
MqpQvpMzxqfiLM/nLrm/Yt8oUb/FrEvio0KU2eJO+3dNYj0v1zTHHnxJDjupdpJhJe2Er9Xcwx/t
b3KKSSOGgviz/olxu3pyf1gIA6SbgeZC2v17ihw/i20ddGsUiXyF/1Nie4cJYSiu/74VvjuMtTXQ
h0h5E8ZZ4vpEgo8cYqGKwyIjMV9PF/EZxfdCbufO8LkhjLMUyiGhXSwjYjmiAhIAKdwQ7hyXy/Pl
SwyvPix/FG5YdJ170T+omM4vSMKa5efvm8uAeSI+293XmBostq6w/Vm4ii2uZe6IKTN3+i1dvD2d
naNi4+pIdSMMA+kAYdeHm6y4qTo3U2wrKHjEnRb38m/lE+vFzJe/XqEhzI4Y/y3GbQvWFhF3pLBa
PBkI4uHdeSthL4OPLtYvGT40hD/z5mLOisHXrKegxjmn8f/buDWcg1LCo4Wdwct7hNDp9s8dbj3+
Q98PK8WvvJw49OrwEvCFbdAjPKVwG5Chx/b0gPaA9hvHfIscb21mjxQwVs9SFqO+jhsrt3EhRS7m
6IXYpqsl6F9+agdvRlLPyZitlIUrwd3YTdCjfJCgaO7j2lnB+s8QNluqMwVSDGAWVKFit4XzVITR
6DeaIFRG7hPQ8wSLgOoSV4DCSfFe/Ixy7BLXLzCM1NIhvLv1zJ4P5+ILfW/VHxeqNa2Hh40osf83
gnu/FaUbQOPA0tqJscivcVJcpmEXuZGEdU7BDsnZYo3fzbg133tQaAvbpgdI6tLILBUE05m/I3VF
0tH80kB4EJqC1yocWdwiSYGH0Bj01wY/ScBZjeptvOo3DQV/h7Yq8ky+QfT28tfmtZXai4TOCG25
+gzVFoPpYTXPvWywL8W7AlkYi6arYQZPBVIZjjRAZ1tkYrW0xdogpzG07O8MrDKiJbREyrFRQ+mi
gWt1a+2C+zN4yvAWea+FKbTEJZDtZG2+RsegMLzwE/cDP6SHxfEl4Qcwo5HJsoBJYoRgSNrQ3jVT
llDWOyRb2DoIv30aL7aBgSBYtc45H2/hxRK/OulnTD9QaxWELosXGQEXmGjMmcWpw3nztZbktRo5
Q3nurUmPlkh8cS2/aIa/WNp8IpbByX4QQOUgy9W9Xl+l1/am/JCJYDOVWaA82ujDpbuj/sDNsiCo
T6gq+BOHZAk6qI4QuPUM1SnX8Tkq9jQ+EsJCwXLpqeFbzSns7qheh73i68iP1Rd9BFr2ZvJvx1EX
n6kQckC3IBNEvXQZgKq7wC3VuBoc54rqO/+ZIbsGp4rv0JNJuO1D7VxzkbiXVVBNWKae3qwhV3dA
svCwiRITXISFTVwuLpTaoWYLOLYD+DzIMWwPxCAYVhUo+aCkqV/43xuoR3H9rldRc4MpwOZtRD6O
qGyhZbtpW1f7LfU1DsXtQQmEegmL5oQJ5eBeo/wu4j0lCYZ0wjWxTy8StjD0BKDHdJjkutBfaHSn
hzlyBt7w/jl0NJHhZplQ1vFwLiFjQNmlaz3Z5eMHIE7bT+0GN6161dLtWBbfENsiq5GwjzG1UMrX
neTKrRuTs6ARK1B9aN0ZuNl47QyVTA0363/piT3wRocEFKO2hcx0okkP6UC47dB1wcMFJdpY0vC5
cj4r1tOL46ElP3YH6JGQ0zi+Kvj6U9+ggJiQf/BStBHTB7RNu192naMfiSVutpFVduRO4+qHYTVt
vo5iIecCK6JwsBZC2QtiXML6ACddUhuhIyZ/GcMnIGQOYRwzFP+1MKyUxhTouHmUp2+bd+IzDLko
n+L7PyCc6rtt99zGD42o6g8wJnxuDAf0lVgpuNiVRx5OdCTpCDSWf0DCAThLtUmzURHHUpxxoIlI
5GLPUovVfH87HKToBhuBAMDx79Du00qG8ZnY0VHrAlDZQt09Pe3z6SXJ6peWd195t/gNPsHhYJKD
ABpr32kY8+kOaIUWibNoyAbhVXhXvqvkghWVMx5mQWjenptfX+/+kRie6KtkNrOb+7+RzNW8giVT
WneuP+8PCW23OIUU2zgLUbLhza886Jh1fAdihAYXxK5bGlhpPAlSldjQOzo56IFgqsR4PdRJg54z
nFVvdQoqlquHdFzfnt6ibp02JUkI7U5Rk7Ghm3g5IGYC6e2Ak2XsfusM20cliWhsvj9cTqJy/+9l
wAEuKX0jOEF3Ep3N6TiHNDBPzzAL4gOIc8TLPQBFU5vWdFSTmlgMVsMKhD9Rav8C6M7hKEZKxnYV
xoc8+y7TFV3Y6y+IXdOb3qtZzT9IylEzLz2ZkIxlH+Rf8whlmImzh0mPKHXkb9Hb3N5xHaspqHy4
MUSsQNBNTxIXUXJghwMirgXabXV617PN6qVe+TbWjLw41v/uc/YTA4JsWMVLEoH493z5zg35Fchv
Q9gWHEswZDbXire7l8Gq2NE1lwS6mG9OA2XKoznB4Y2Xt2TyxuUKiDV/k1AkNNTJIOpdMS0Th2Cy
mcWPH3JnBXuZjKAl4P8DOQ7IK3WuvkVs8V7tICZrdNgxDiFTtbe7Y/sxJbaJtBDfv4v+DYip+zSv
8AYwHdgTUAIMIrIK0feYA/XDAoxxpeHYNB1oouqc0j9Wd7xMnl+I74xw/KCRsLgTvoRmp60YVfZB
Gs4duAwNEOOr5RQwfrSQLBBgRiX6g7eGz1f2Qf5kL459GmHEF9bzyzS9rLA1QlDlTL3KdMUXLRZK
WJ7Tr+hZlteAvJCe8zlhEGz1ya4vHeUhUo7LNxIDvOyEHVLKgp1cM3mpIGuUlhNEQ1gY3hzxrPNa
P0yYNyj5LnR1YahZK/VDVQP6MvSl56UjtcEdRHeTChsYGLzZtEZrmizFQ+zGw7SR0HyG8JnNl9+h
2NgXgj8qINQRQfSy3OpoTaLwftZZrbqt8hYvLUOniQw54ZDQq4mX0kZjuB3v0fK5vKLPWxYdREOf
e2GE2W99d3tispZRveGWsznQNMLS5AJun2c28vSwIoMzsuF2EjLjZw+LXipIeAqYH7QuvXYXdjI7
3rK8Gl8lwou3lleZLXNtE60X+U9P2gMcMATfVv0OAVbxWJ8TywwgvCJosNTfKZQv930Odl/Q6Va5
M7bEbGlPhV0j2rJmB8xLArwmJPzbo9X5+R2z1rMG7gEKfxQi6c8sM8nIGrSUT4svacJz5jk4EPHQ
bPAMIE21wDcztFzaut8ncAQw6ePoIu51/bUqDyzjaJedd5BWd4WkjPZrbd1Im/sBlpjwKYVRgFMn
DruSTR4HfNI+/MK5hOykgeqLnaW2AcDm77riPVTiGYwTR6MKIxZ6zDXNVC8eL9In4z2yIK1I1rZj
G3ZeZ+Y1jgXGOqEKJ5WrtBkfBVjoy2M4RnToG5v4C1Z6bEk+mR0L2kEu3qqOUotaSTGDzYXYlAL5
OxKSuWA3hJhxNevG3m04YEzuYwsrYcg+aTr/xl5ZXGXYp8Y6xWGVU+bkd4vwty8Q9R8OSOuh/Cmb
HnJmZA306qZ187aiicSiJVICf5U9yzdG7yX0S2oWYMl4DQNaat67rwYaV0xovYkf7pFypJqtfBF7
w0WQauLAMftNkFue2vF9iLFOEUSgIQ670m3eaOexdnbaVjS7ODHEYsXi5VSc17EsWU2fvPsnMC3k
mPRELJo9Mld2KYIGFQuEZcjGCpGvhiqDWnh+aR+26aa2/iJqmrRjoVQFwxbOSmC7qDexVKJmUKHN
aj1sFOMU43lD3By8+BzTKC/XtqxGMXgUpRC9DBwHlvUyfAWVvBysz/7HeIsrT7fBbZn9F7ryu4xW
BBngkENgiBvhY6S1ZAEgI2OlssLQTA/vwy1tUPemilPK2DO32Iwco5/BcUL1J3u62Wx5/GeSRMZZ
kMLJk7b34owPhcmDhg+27NfJ1kjCl93a0+t4P6+b2xO2BZKim2wGk2XEljL5VOd0fLBdoaOyR03W
n/vOGr6e9ZquwvwS4WXhZp8ZBQFwVtwFxUe1EkJ8qFP7OU2DBMo8xrpCJUKxgdwPvj/xiSwIj140
f0L5G+4ADUIYuoUUlhBpsKA8J5c830zfMpKLt9jS1njnmwcDxRFhEc5EzohdXBWQntrFYMcQVmo9
FinSUq3QcWPdJBKCWKdKCza19nmAcS3c480D6QKLgEqaw9bHxbqE1etoNJZytt/YJ/qgJGNN5O+R
j4LMwcoqXOJhgqC1hlOJ96I5Os1FW2Jeb96wKsKqAohDEFLZJeRs+Qm3GxQcCYXIt2RhN7EoBqfJ
+fyr4p08NUjL6KB+ccEi44nSzaFR//x3403HVf5vDsNfGGPERMBA2iQ47ZON+QqwhlZRs/lzvhqX
6c6UviESiAk8Exv6BLJkZ+fP9WcKfOPMYNSsacw9HVqLTryVLP9TN+GCsAA2W1Y4Xca3AKAoZONH
aCtes/02xMhf7NvdjJUJT4NlAWeJU9J6gnXFGT1Mz7Qv6dvukVPPdHLwugNDQIiO3k/jN2TWID2n
QZk7aB6094SjNC0dzDIO5deIzFVoHwyv2r92SQiHDp508/Vql+2+gyhMLouwpMSdGinZL7zdvWAL
Nd/xfmH4+CLhX9EByAEmYNyfnPXolKZBR6coXaNIncFgnCCoQKO7DHZ5HhY+ZCIoFWEnc1xWfvTD
ZcLqv2z8yTW/OCMw/2yaz0RiP9/UVZsKhQxIsgC9yGa45jO3kZc5Cs/+/eXFn43pR+lHVr0vIu7Z
Kp12tFMyimhkMx5GKxNmdvCq5C/sGhfDVjO80gYkOcLdRFUu4mIf30gXUXr89OQ2ZjZ+OCoBap+0
c9tvTBN6yjlPhI8xmghnMFDaBNIOTr1SQnYpqKO/ORdNn+QS0UwCSrQGt3g3ibaL14hOPPXHxBVt
DOKPUaEcCYcPzcCTiejBHUkJk1syPqR3VMpJ6ZiUwbL1+Mq/tUN2fnxOk8WjqmgkXuEAbAPli53v
7iQn47v/BytJ2WjOHMY+5kRE1ejBOG4N3YaX0xqBxOZHjgf0I8ywcgfRPIo5BH5zwy+mLZISFb7w
tfqsdpQOLLJ5dJQSLCnwGbOe0ipUIH4sgETWyh7nDBbR+stE9wSfkINBMrxYW2Gs0wuafeZem56p
nhn1otUf+4ICkx3k7/V7TfHac860oaPAwpmrpO9iR4Re+wOOS1Yu86V5Umh2vCP6FNoveI0vpxc0
YLucHGH9s9dyr8IjytXV9zvGKJK9DTl4/nJzoX0ro/MYt9ohjZ2HulbkzX0vXDWIyX75fXJskP0o
lvXBhY/AC41n/iy88enCn4xJuztHFyNEBsO8NKBCgw9e5mfyblYwfVvyhFAMQOPk0I3nOWfieB2j
lSGWJN4NOzTdgoOGRxaOSqAX9U/hzFaFiF274KGPrSu0D6z6MmvVXk0UjOwo8XGOJQSGOnQIEwVn
dWTUzpNRWgUrvvoB+RjNxmhziwWLgMwrKPDq1sSFEnYG3KP5EScmiN9x2PyDBPL84pwD1Wqxx58B
MRMOr7rVEV8BqPUNkYJgxxy7j8lq149PCPIgM4Lijty/Qp04cijki3BlgxjrddgReyz/CIJ9Q40v
Fh8OPBhPH2ktAAOt02NU041bnDByz7Sw06n6wE8wVquSUNUOprzjNUrWcmJvfv+WWGW3YENRUF8h
U/MhfnIZ8VdH39HVDxlAngeSPYnAmcaF+/HvfrqxuqJDOKOjINcRi9FocYI4mfGAMAalhFCo7fA/
mUseSzyOQ8l+CAzRgfUxZkdwINvMODNgpTN/UHAyd8IZCmWmjeLHyH+IFFzqu5Yglj1SqYyVd1oW
MDot1W7d3NeDnNqQU9eHej5OuGlCPnwsRfG/jG+9sgTbjH4RpvGfij0nxv89kqaJyDngoqNy5DBO
cZbiRlY/7XvA8VhCshh9C+tR057Hq5m5v7zir176MNsTPPe+R9qywWUEtlE9hs1iDbsGMpTsIxMD
zLEQAKJSOlNDkcFl1+8sBzq1g06v7qJhhJlC4/NFSdJK+wLXLnh41BDefNjjUeicCJbuV6r9+nl+
qxjVJk7euvNT6QyHqhV6vH4dKdbQU2rEhh1VtsJ5rLrFR/J3MGZcxldTWktIDIBXeuvJEVl35kFx
mdd+b1f43LefaDdp+PwDpmnt0i/0dZU6CJPvZD5BptBPSY0hs6lgwp18SOjKBm++Nyyq4tKPlK3c
h5Lp4mVdZDsWrGjd+XuD5nn6q0bLyYIHg6SrZLeGGEF5pGwGZCagvC62MnvY9m2Q/XDBLmcD05Yp
N1wMiG2wXifXafY/7McFOqw/LR/W59xtfzkwsxDpwCoBFrRQ6P4YDwgMvgACTA7ylKWc5mBJOgBs
/GvQu9q4dKpdv2o8BfhoN2ziwwhVi3Vdd5lRYtFSrQ627r6x/NdJHIDY+h1zZQpytCOrFNUuci9o
lbAvMDT61cVpuvmH3UhfOePy7o7LAxChupSIvfggLtgZNoMnOa+AXBokFEK6u0zRe4fdpgxP9RBI
HMM/BozLvfwrq8IF8TVU5awdJA3TzrNv2I7sObGZDmHBjKMPnGKgTaEqw7etWd3olp1tkhT6kBwe
4tKrEwm1Tu71vOkH8ZD4TfisfFh+/Ht6PVR8atX9Q4P/Zycg9JsHR7PUM0WchI3dSnKAD/3xoGqA
OmsRwvvWvNVW+pPg6ufdci/Z4AfB6738+A0pBOJXAt4tijEoDrjHyXCvver80H+LPbsCPKbv3Hth
SQR7YnW/ZK3PEY/Xkx0Fa3hhA9p+PNIdh4K7i7SB1IYP5K+sZIWb9D6kUVXdRccbzEZoC6qN2OlT
ww7JAlnHze+QwT/5KCClkjP4hecOsUXkIizChc1pp1DfwhfaSy6KaS276C+0T84oh/yLUhmCwMn4
vAnRqwtGRVwwpgmYkuQ06bUbJsflDhpaGYagZqpgXSAGQnP31RObAzE3D1lZ5adrZGEsuBALWIDW
65tbOsJOccFbT0UZ1oNTnUD8gFWj7cNFQjsuT/heIEdHZ0NLJYQW/A1jgW/BFAAaO0lTJVK3mLMB
C5PV/EAJZ//mydNVTT/gtv+OnDPd4gNNB3P8+QbMB+FhWXArVyh10hOH0od7Szx2/vmxIJF7gX7I
Q7yOfNkqcJTsz3i/aQCFAcUOnWk0bHf4e55Lce/QEARuAApDaCBZ6H4fLlsAfVHhZvig2AQ0ppR7
/uMNuTJC+awqtWwyhuiK4TO5jfFDSD2GErUVGOLIvIwd2V/gTI7mBsbMy8eDXTlzaEnQ+vsoigCX
EuSWG14vG30JfXFM2PBZ3iTUP4QIuG04pxkMAJV7TyGli9+Ai7+gtyFuggk22hCT7Ne+Pc3gBtuv
Fckh/vSDO0z4jH9q2345+IxiLqZnq3Lcj6yJO24bSmndJ/tPYFoQszLSCwHkhS/VHT9Qt9syCBGb
VxvzAsdIcUz2D310p7f/3ef9YmHWccdyrtsLy7BM/jRtTO4tCMBsTf/9/j9R57WlOtIs4SdiLby5
lUcCgQQIc8OCxgjvQfD0/xcw+5zRbroHBMhUZWVGRkZuTDRav6+QwTHvAQ4tyvqb9nmYY8Ewc/bO
3cE3KmcWmvIBAtQhNPy52tCIWcCsbkh5k/AIXA9yDr3nWto2CXCUnTkZ7UMf9pMOf/cWcF1zHayD
IvyYR8T8skSoWpPYsfHo2N5sBUePHzKSvx9lJX9b1kJ0Nfztob2m7oZaOFd/FsgmFpzMOoXPVmYd
wlOYIXVX9zNL/UPpmMkjWnaGfjtUFfBHzcDRt65WoYPCRftFiEdMyme+E1G+vinUc/PB/+jzlTt/
zdYeX0j3zuQUl5x7P28jfGyXzWpCnEf+rWwCBpFVRAXaQRqcxy3bHsoBMBcIuLHM2cvCnJYYJllc
i/o7kyWb5QKAjwzdzZh06j6wglGwCFThM3AZnBfX8NoiDiGWeSJhZKbH6MUNwetCsejjZ00qJulR
ctu7G5ThfWivAL0k9U7x9mwd1M2i5JXmn4pLR05gchMXhPucsdrDI2UMDKkmNe8w3ggO4PiVh3mv
Oi8GOwtQ2kTnx8Dv4eeKWuneBR6Htg6D1GRl5X3v5t3EVEJjgvDWQw0TQYnaWDRJgflAVc6PACnG
Je22WUjPyXaWvY23g+q287CG3eUTMRSoiWaDrbtEz4ZrRUWdqQQtnRe5o1OfXqWmfkgHBa92hW6D
O7sWkMwloVvl+XnFuRlzvCB7HQGBDUjpDs69U3RE9P7ZoxmIujQ7nZ0973cQaXIe0cbo8FcnNeed
J+wi0eKUE7/EGodKTk9dPfuxqH+0yny5eihSqMo9BmszIEB8b9vHWC6Xf8M/zSY6UJsoHJhLRJfM
NZeZ+czlPnBGemHHFFzujS4YBlvV4NR1HzJuvnYj58JQ0P2hH7QxL9tznAMDHIbtgej9bwP+RhZd
Q1lD+2VTTG79WBxPOvqdW7QG+A51CMbsR+Y6ILak/BCZLEujnXZ3Npr5jPXfHNA8UBO8u/X5ezqa
shcbLIse4ZAFR9QB0+BPOvAIppkIgZsETOa+Wf+ytqbui4n3m6/3JtS3GTY/Pncpl42P3SvzY99t
i9D1RLX32dJf1+YhvEPYoLExjAjRYabtervSqfNYb5cgZZQ697/ypDw5jqA1FD18/nwEek7ZNAXC
JRr9JNj+azP3J7JE3rwlIuPpWsgE/GwDeHIpC5AuBC6iueUUK1B3j31dqtHbDE5Ge34z5+iYGOug
4nQ68zk9fJYpd5ZkKNe5X/L6/ZvZaZL8+d7WvTGkWN5qESJz56jTw2esE06eMbYUlxkzlll0Z6sg
Wr9NtM+iVYXKmnOnkFT34duq+Y1Vzq35T5s1qp/Z10Rur7YiTMmys4ck+rbw4JwCzdoz9so0ePxL
dO3Vgmsn/RN5omQdra2jIYUyDboF+zkSCU1iAIx0vVke/4w1j20E6Y2mBhbuKNscA+iCDtKjrUmq
6O0XoT81PHGH8i6l6hBVqtHDrkeECTRjhdWCjYRjZKfdzNKGTB8WGf1Q0vmy15vgENOEpAJ1EMX5
WTqY2hUrpQL/TUufbavSo/t1UqS9xHoGWQfk+lkydwlfTRh2hisM59+sddLuIznEgB2N3npGviJ6
rKiea/EU6yz67hjYPHrP5nZ0Hj38BICtGq6RjQ7AU8qhR6PsoEiLGPO5QR7YStAPpR+xK2tO2vvT
uz6899mlY/eZrgYNuwb9s24ifglVAU4PkveIsezx2uBBgJtKbeeFX+x9qBSV5H8R6jVqMUMS7iAg
cR79F+O92ED+aR4aNCugASRvsE7utnMZ5CGkmLSROoBI7INiHSiEZLaF+kqYeZu9U75a571PGET/
ixHowgbDl9z6b8Tcn0bKYFwgU7UbX6tGIamPjnGY5771q+AH6JDaYAYbaO4vK83Z+ZKJkDlVerSb
J7lEMmTNaTj8UaiZF+AZQBryCIwXhhGQXPfX7GaJNlMtTEFV4nK/FKePpHRGVMyq/1Vc/eWgcYKb
YlaZ8db84F1YhJ74ReYu4MBoCHwwKnFBAlUvHPBFDomabrWV79EVh05HjfbmZLC/WSegXOxXwA70
9aFh0c68oOGLMBOyjVkrlzfjJ7VVSCcgWIPIMc4v+I5P6JdHfZYouH2HLf9khalahL2v9aIArQMf
MY8vUmwWYu7Ry8jZKapCHCGiFRfKFlhPS8MpUViHcjZE+cUMAUEgX5JAfyuN4Aki50wbFLgus9yc
u3xx0WixKnFxUec+/Z1Gt9FpVO7d/tIhMniMs0VxcZy/x9P+fZjSxSqb93dRbXjuXHvFQXVJmSHU
IWhHxdl2tIPZ6N1CiFQkccJrHx4VvLGiyRV25JCc+wxt1pONRzuejakF5hBioFf7ZgUyRqfQPMD2
6tO+Fv7b6WKmsDYM2piPaPECtew0oyIRxztfJkhp78B+kaqhM2J9Ccaeu9o1RgBoL/atMP+Q1S6Y
L+ZO2jlMinD1jl3maFIqkhhrl09IXNMYhtQmXcEaDrSozWS35Ao/8MQpcZ48/qY4AfBHkLJaz4p3
9wLDh9g8NXeU1ecQk0TL05zerHfNvefdWwaryNpxC88mWiy5JL1BTfSKOWZMMKUqR/LrjChjOyU7
jnKkeYSKU3byf/kGkmuoMyBkQF0VJTXOq+FOG4MGhRFHt5brXkqt4yx3gKFA8aGT0ZURbxMQAZr2
6j2ifUaf/CgabEumLyg8RawpDjtSea+ctakF66P6EPwdwFg2h+WLHhg7pNobMkP78YOZujPoYWae
g7Myqk3MqIW6a7NIn7Vd625vKBojIWHnlrXBFUyMphQlo48gNmxOVEggRUdFmpKmYHHvCOu2i68I
2yLIfAvPi3MXYtsIjiFNhwkEC0pYQUhGYgMVU4uiZt5Q+AOwflNa2/+Mdke3Mnq5JTrTbUhl1iI0
xmyUph8N8xHf+y+6SeyaudF5gUuCf6/GEk/o31O6le3Jn9vTZhFCBK4YMMELmuZjwl/vAalV/Jwy
bLDy7BHXgsb8hqQuhcUtxM+RdAHZIxDKmkjcFufnM6h3r6ZejjVacqL01UZSi8pVarAy8mZPcH+z
GCCOh3IReu0ZbDPyvt0UsVIgeEpm8SxgaJCNpXhvBUQB6x43Mtc/Q20zDskZ7wGbTJdmaitnOb8B
ZIyyKLFHxSJLTSYfkdZ6kJ+/ejWGODkMwBx7Qwvk0aZP2XQL0BrItLQ89RoXGHgoYKGPTsYujT5L
AnlM6g0pQxgGfBJSKfyLdvNi+z5CNYXGwZRxc9kRxUZFw6y2QU0POEfFNkqxqJCicbJe7abquXKn
WS+QEwARYT7kjAo8ERsrQtduWj5gWF+8L5+ap6TWpd7xTjX23v0sbqn5pCQgBeKl1XM+otYfXhc1
xoRBuGt/cIIpz81PsoIySY/U+ZCFm5B3og4aueMMUfQ/6HTM/DKtLsMqgnqqFqAiYpVHttmojDbB
tfdGn4dsXEadLxivgWL6jVWAYQR6l9pw+WkbxydM3shHkitE3A23jRvCc0fc6TKWHFFXYnTSUxd7
Txzp0+sdUewTsicPqzSFMjkun2cnasQqYS2gdVF8i18hQlST25Lxnw0pLJ1tYhyxzoFwAyHkdiHO
dwr+NkEZqrvxSzVqEM17CwOMPaR5yJt2aMmbPoDMRUpm3zKe7xDe23V8piJ8sSZkH9Mk5ErPCgYF
FAQySi06gxwsnL3brOKUEebmwkIlHRz8rVNmmt7Gj3GFZI/0E2nEeO9CuzvEtA6E3tmpwr6wpz7k
O7qmfPDr8gMUM00K6Hqkn6kwyHWwU13WCgzl9mju7EdMoyl8r+HOp1fgcmOT1cc1u5rFdnmCuBiV
yhdKOq7de753O/rpK4Qk2swDc7qH0suxn7bNepMgB5WUR9MR6nX6bKdIXffUuIYnWjtQgANGp6pA
gz9O/W0MxHNzXiNExRDrsfAfugD37m7j4N2skD1nZXMeVeSE4yv3fzVgR9DYd3AmaA0by/oQlPpI
/R6ao+anZpLOi2hU1qyhmeU9o2uYJddBdUjm+0LAMSziNi4epCuYJXjzReO0WI/OEUj2c5mzpvM6
mOHgsXWogX30agk5vU3/mEyBkA0sPjpKfjYip8A4RrKM+7Z8Csek8hHF8ykpdXL2g9LgwotUKxAk
sUqfJY8MZAI1rpK51StEBSMbp8tXq+LvZw8q67H2MCdJrnx1houVCWjXc1mCLoF4ad3iWjVOJBOK
dagwSMMhVAY75fwhDEYfu3nE48+rcWYtszkh8tnYhdqysmRRIcuDhCjJaqDs3Nt+0Lwb2JPBsBeF
6MPfNQtCawYcPnr/gf2StNoVDZuUDUaMlPa75vFd4vfgKIL+0qunSOsgGwi/cgqgMqEaQlntew5l
7vPttSSgBrMI+45Y8GiUUevaT5QmEd6ESCcaY0avBgEB8sXBrM2mBICMP45JPa7IdlGUrMOo9mqT
0iSHQiyXfsXvd7dm1wYNiJ5IsBh/U6dhU43eIdEQ58fpkCYlWUw9e8U4jUrkDk8GnBmauocslusx
09BuFez1uIHp3OCjA2jRTXYzlxogk40hhVofVA/Sz6QXSTxQ9Ew4WkIbUakQAOEXhf3LZ5RvHcNG
mfY6NEUyaA8apnP8hhchMq4wgNv8OKyS9Oh/uLkU8A5QmBlA16DpH2k9tREwbvPX8Azei0jVGb9+
AlGLvN1zWR1S54m7GZUG9YBy5uUJI0f1MFg9pchSCXtBUqCnT7JbIb1AFxobYafSGNmR+7hK29+H
DvxOiR1yQSRFSh4UP5Et25hADCGcg/1oOrhfmmUXRu2UFnZmRiNrrC5Md/RKKUPGQJTd12qC2zOB
vQh1e0jKi7w8ot7Uap82DkMa4IsB3KrQxZIu2nR0MCiIg2o2ryxo3dIp9E42csmAgwlZfkjI9BDK
bja9gIopKShyx50Gg9lkHqVokEGtnjU671WZoZggTZJPUqCGw+Q53y2rXPy4FuN20H1PrSxfNo1x
9rC3gzd8P7RBhywDl+V1TqTCImw05tdxiU5hqQOvnITQzb34tWGGlDOfe4oJmOEwjEGDvNPkMthF
dNDzSgdjvcSVvuJ6oB5Fy14cD0flHZR5tBGT7cW7aAv/fuPzLRk9XXdRaYjTQYBUmkNBzsV0RRit
Z2ShXRqTDd8eXOR3jxQHElxzCD4kGqB4phWLNDhMA3RkYHqsGb3xZU6K7j1nhP30yjHwLH6NUfFj
wkOPwLzSLtUI0OM/xPaoguHOr3PU+JvFs4lf9SEzynu4yFxKui5dZuxLzQJAFhwziOAf54IFmhIr
mGvvSvtvl75HfQrpCA+LIHnW3anC21DhRe3aZBkm6gUAoTyOGOpFyhe9SfpEUIdVGE/tzfxYs2lT
TdN5iHQZhDg/f/OAavkKp7yowaSDRg405P4dk5JL+LNrMZ1zYNpX+/T3GKNNWO9ffeVyaJK8hpRR
tw7dwiz72PhCmZtRn5hb7RbPmzMd7UPKetfuZmpsZ1t1mmpWwCtZHVPr3T/drCMgx4q5uA/qvU/4
QnsL7crOq+ZdUgsmIjqiZBSQMiNPi5NUPVlUKufnuEbkewHbSYszO+7jJ/3ccQamzpl2ZGZtDwsa
YSIjXWwXb3zqMSvkruoUkznlBTH/My0bu+CVUMnC8K49jGqEd0tqA6GzXfzBw1lRsZLDR6QdH1VT
EFaWjwBTiARORS2xMTC7+WkIoYGWEbgmuEe8q9Erh1WY+XK3ttitfgVJQ5I67WxZ9tBKSA79ovVo
0ZjgQUCMvSTlSm4yX0RIz9tI/Nosg9B0Ed87IfZFJwQaNJhF8ieEHwjh18TMqVBATEqY+hBi+f6n
u57jiW1WD3B8OObUj/Wv3ePawjeifVRIONrOzbPe1N0lDVp8l7qneWMhdT01Xt+2GRGcItA7j3kX
UtBjhddyogw9XAc7r0b8FpQH9+6r/cYhsfDZ3u3qEtcpovF2iwYmvRNcYlIm2CiuyXA/aCweCIGN
17DkYL1AqKEyZUNxBleHC3oZgrg7VS8NGtHTbwwKk8zPtZFUJjPCUAefnGD2Yb938nhR42cEmdjb
4WOkHq1sLWx5k9HuFVu37l26u6ce/n/4bh2TJ/SBh+AEiJT3WXmUH7HSlTWNmad/sBaheiIxrdQq
wsxc9V51/BpBYGA5BaK4tlkJUZuvny2Yj8gBY9xftPKD5StC3XH5QMPtr7RkIDLyIdaSc+Z58o4D
kjZIvV+pNiLmPcRVl0w8sB2z9ww3KaVTrokReK+QlUC+8JBQRU5kzwmvPqNye00CyX8qQnwmJ2j8
1isvMRPQIRJsDGpcPIQ63TcYMXkNK0OIyyS9j1Of856j24rBgLpekZaZRQP7hWJOi4CgT2f7HS1a
WqU+vsphRt+Z3qdTnlQjEKo5OlCF0Zllt0Dy2hwxf3B16A/76U0HL8NbBVFA1croah2MwPdT42FE
wSI5gTWDNwsS7ndyBn/3uWTWxi4F/bUR41YafVTBwOouZh86o+2wR5+daaUFmFQB7J5D97VB8fqZ
EZ/MmLdpO7i8vd9cG009SQQA168JNiJ0P47deBkvUyuOl8uNG7vdLibJdS+WEcdxtxu7f+54yU6f
EAjezZlYrDhucjT9jRHn7JiP1TH0+xzvfK7ewgUjzgwAdFDAzkTnOe9M5p3+ZEIDNWMykbIWKRhj
NCq7o0l7JASxCIbIC+ALdlt5l48z4RU+cdJuGKrZFMgI0cl6Ay2zB0oToE4NvYdBvyEP4ms/MFvI
px2eFSh1MTo3o1Oyzh2+CdUuYxRYSQCJKCT9th/sTeKzoIcoJKTvxQN9/50R7DgswdijkpG8zOBl
RmsrWiVIx1KLc25ORu2qC6dv9DIrBjesZgTtg161Ru3R01KqqNarInbAPpisq8U63ik4lDvaRAe6
ozpMneGVlBcyxJw7v91qmzWBYySei7gqB2OUQC9hV2XEdF4gRzxm1iRvTtovW+eujIN+n/gp+pPJ
vEwBVuN31twboAPwaW64htJ8ricYDlunP5/jBjIqxOX4BAyUajPm1jb5x+jgOV7jjbGrtAPZKN7V
7/DQzIw/PfH0Tm4WNDViBJ/pwt7shCsxqhnbJide4ugTYmJj9DC5jtGiZkXIGrap6h3S7MPg1LjS
QRJsIE1C/P6eHqWC5ojLnwRXZxRFHpP2bPZSbs7WGJTMwcmahQhgh4utcTUGYXg2/HDAEm4NSD55
7Lg6mqvUfkM19FKD/+8FwSJ6GVSW6NP8FYnlKCDlywdSx1Ki5PpFreqiChx9tqp2ANrLYRVdCvU4
gwcHEgW8xUuCALHOZqGXNsliZ3/TSRFRi5sHbuBFFkxAi7Kevbniu7woIl1vIqocE2jZSGB90X9S
Ai1os3B3LViXw5s1Ho7pfGvBOrar7JHGRyMEMWJzlS0YD+2b9XJa3b8u8h+uuzHd7nCp3NCy2yAN
S8BlPk1edMkpQWexNt+kmOveDSYn/6ow7bv8F6/bVfgvlP1bvPEvbpjucNiiQKAFk9oYjuk5ZvDE
GEfKaPE8R5BwZGMOoeRvucR0uJxsZ62n3YKUZOt59hq3MtMeDg1ORWc4rvO+sxH6M3TszHFIRZz1
zXZA+OcjBjQysgZp4NfcW7/OurTrkyWx2ZNPCsd88HC4HNqD8bjVsm1u9NlokUhpXY0QM7Ms8720
TDRPzWGBoxxnplvmVRAIt9Ua21PDDvnF6YYhx7RctkJAAn3pjFFC+PxGHobUBd21UjtvRCtSihoc
SBLhvdgaLw1rtdpYcEVWvBjBLzNAyZ1Vr4cXwioeBRHFAIMU3/llLBaLiL0dQJ5gSxabAkjGDGM9
sqCZmHD4Tc9fRAdStA6TWL8nmaP5MUoeZqBnEgDU8GRvzWgRcQwM8pXXW23tFT2+GLvrTtgKzRS9
IakiBcFqwMhe9fxVb+WtIktD+Wj2elCAIR14EY3LD1sP7MduYLj4kaWguscJHvbbbGMPZXb6cx5r
7DBqY4NlbScTrAe5TJr0OBjvWxsPAgOBnZjzg8HAULP4G3wC53G3mNXoLjNDtJEv1rPfF14m1i+o
mwkn9zaThOTLxeYstyazD0LFC+9AueErc5n4hzgJNt9iyvnXIFosWPUwtBANlTLkI7hQDxKPNX3x
hMPlKYvTUpb72VKiVeZOyUgZ0QmxN5nF7yrwz0ZylvAEsKS17yNRJwdSNxcJ3CMLrWjqfup8dd0M
0gl4iO8zGIgyOU5dfS40GII123szBi0BsTkLZ5Alxq3UKzsgN3mLGCWo+R9kSjJo3z2AH0N3h/cS
zxhQnKIgHawBQ08G3/kw4CdHPb8XLZKAPKm2RUJFNjyvxY07yqsRy1C0WEDaCxcRIEgVdmPpTu/4
iEvLP1YbbsBTOdnZ1C9rpZy6mHwSbZNDrGUO0AnMa0K5yndJ2Hg5o53j2rCDGAI0Mja4p3MoLSwc
k3vze3MhpGv5JNXJrdTl1A8mnO/ETAask9xY3WYtiCUjYLWbaOEZZU4bxo+e16sTSNQsS2vvnZBB
BTIDhFTSm2T4x2LpYeHpN1lN4m78dUEKhtNvkBnUAYnEsOZgCxyK7vfbZBWFV8606UwIC3TqCeuE
loX2hK/S6E4i8FxjxiTv4UhRZRvwjAtD2FxESdUuNRNIr06w4NJzSW3MMvbYzPVVoblYvQxmeWpz
s+icjLTXYDAoGuEahkLJ5iMvFO+Rze4BKzwHPvEC+HSNceBvKjZ+765J51geMYDYqO4fSf3xuGB+
zBaGtBWGoWwSgm8Wts+3K/4Ym5jZ4SzEKoUzAD7Zpl5kzmZhD20G5gYHQmEpjCzM0GKBNl+3gu5H
Da3tqr1Icg4zqwpdjvWKVbRub13QDKM38DlphqrvM/o07nqrHJprhteb8S0KCQ2Tmiv7GkEMxA6i
o+M/sScEIZi+rQ/ANmdeesgQfZ/ZIbcGEMwV6JmD8TBEDQ+2BnvKkl5omFVKKKKFlj8bzDi1MYRl
1rMrUnJQ+9FwmcH6PHX0SmazmoCDkL+16AAIdYM+vzToYWmodoYUgjUiYCKLpiHku89J/UR52JFj
u1PeAfEdOVtdCHBvY8HchbD+pr8bZK7JFVYC3X3Yjk0mA92eGIii4gDnktg/QzagH7GLYCZ5/Myi
LyYCClLLuNk3m9aWEBZQc3ZO9gkDEMkGaOOCQ9eDj0oEgqAOf6BPr2NofF+kswu/t1xygFAS0drW
IdQGZFHoNvH1E7TH1F47OUt2RJtInFSZ8cOSIPcIpVYDNUTNrw8soR9hhKNsKQX489mqcI/kCIuY
AeXCl/mWLgToEt9Jhb4j46VP1qM+mVCND24/rfbo62wxR0Y63x91g15dXCqVums+5c11XF7Vgtwc
1VL7DoAL+oNr9+Ma4cRnxhLYxju4S0g2XpzD8+O5k5l57NmpMoeadOZqF2mWRtQQi3yywZXv5E1s
wc+BG410nbEIZUJhmRFZLnIILQpSXObk15KVXT1L2p8VognO5kA76dVPdkqFEftyelGSRAmzHtuC
cdICxmqFJWICRKwGc/R6WaY6ZAu4EtoaLT1iR3HIaPOpoUM12aLWDHDpInlkUxjs+8HKY677vZ7X
89RUOHNf82JcDldMGxkUHJDhOJxhDWY+09id+f7W8Cm8CmfjU1Ouz2w4Hk+N8Qd9g/aLDOPtZG3B
3aBs5Hq3xZVgMhdS00RZooXPY0isTdvZhbpKYmxNKbPWmU2j6BWytU0NmzGEDI8f9nX6aCdrDCsR
KKevyWNDDZ4a+FYxdGijwCSi/AAvKxwoYMS9Hcw+5gWuiXwwZt4ZZ/LOdsV3nMLfcG7W07zaqMeB
8bUoe/oyQUQvEiskB3kKPrFFIKkYqU8bIKMzqXBRFbfMIbsQMcZnz8XJ/HCjKZ814m7dmIVdxXtQ
KPW2b0zRH46HcWoRHcABBCrcuSBLAXULVkaooC/TI38bSI7yxXQ0FE9GhpTTLxt/N9gSsD+NDep7
dzszHzBaKDqwGtGmf05gg93JmrwcrMno5dzJUQHE9eq936leOeGSKAUwGixSorjHnxB0xbmfzfId
N1kb5aZfDtsO+vfGpQPEeD1YD3I2/bTEW5xauwG9Mm0dW+57caDEpFyf+piMhQb+9/CJkfbG39nW
ZaXW6WbRsxbvlAxzC/6+QdrzCGvL+iN+Hg7/2PVuVOxuufmHx8o/zCQsIVEr0Vj9XomUxxQihSYa
3L82fV9ghF1IP30Zf8yxF34Znpl78DXf9APli3+p+XBJ2YEBQ0zlMTVHBIY4bSQ8CQLZoA1oCWby
FL9Er1/8LC9p0gFUcNpnixmm7etegSETm9ecrMnKrG8RjUzfKN+BL9RKLU7PDeky/Aj8iSLOBu5D
3Z1MGA6yJhTpcagOBRjfd0NPM18DenUCSxy/hCRR4kSKuwnBcH/nAzvYgaLgcCacBfAYz+t8xNYT
tVMe36SGSyJzMOfcaQVlTiPFvDpDbV9H9YnP+MG1pU8ybu3Ge8QVJ+1MrSEiMcPq+O6XJuXeFQF7
sxRdRtXOu5POC26+eV2rbiI3q/erfXY1dy0wswhNQNjzYYbzrX8CCPitsCFlXjP5wK6+26o3GPQG
q1W0ishFs2LCg/HEh9SSvrHObcWHWtX4m2d/W++gtZqmkzyvR/6HMJZEq6n1mhJWT5gES+03imEx
Zx0mP8jr8qQVEIOxfX/r2XoAtuRoeS62xLKEgWntOvomuJnfFX/g6T16JwiW+Wo+mvJmKT6qoINJ
Rj4XoRYK51Iz7c5MK0RXHisuwpYMafJ2RF9ycl5UZMgQocRBqoiMELw2qtTcn3HaUzpIT1n2G7KW
pMz+5R6blNl552XVWfdzEY40AaEkVlNjRvg4PKK0SCG3+3JKfsW/UDR66Zehw+mcRZZT3HA1B3dz
UFvWA84Q9xtKNSstWSRs6QoNV12MuGTiwlmwDb6MOH2rmKPnRETSayIe3fc5nDGx6Li5H/Qq80gW
Siz0zjdB2sZWp1/BUDrfcEMq5jPeBtvg0aUBDN6UNiBkM+8QhhJpat5iJdZ2vMSc6UoN8XLjeFj/
znaDRjHGdtgwj8HUU4BetapWvd/Ayhzn/F8TQ2RiIkRkzQzHEVfzMvsq5aGdR/6O+QWX1GwwnW60
4BShHU+ZvzVxrj2aHnznQ8EaVo1Wt7vsYpeZlUzWNcs79FLZelk/DBWHB82R2P1DyQ51RRgi7tEP
APxRuWWTRBUUzVuEb5By5orWkMxMk83X7yW3xXqD8usf5fqy0rh4nQeD4kFpS/b9HuCHHxghOycC
+cHkGp2Y8AVPhq2U59gEP4n5KhzzxvKC9IsDGGWv7Z81lOkVu1erhYiynMbXcta+pvxikQQxMx8S
l1aSu83V1wZLwhCI/WppqcTd5GR1tDphnUexeWQ4lBtGHaqNW2HMIcCRUPSSsFyW3HSmJwr+Dr3U
AmBFzUXG3WnwiGKm80ymfxe6PJjUqVX8W0vFSPJif5xf8X4xyMHO3/lnzBmxV6JgS1sBjU0K+ZHS
fHD/MGDcIJlkQZpPCKf0MoEUCvkCAjdNGZIp3T/64sOThcKHo9M3sbEiYqi6+LmZlXZl0/WV2mSW
vx4jniNCLib+FL9lHvGQ8I6v0MrkWQKNe3qUL6gf4Ypypt8mRa4QOoUy6nO0B+lXBt68YQjFexCx
ypuTkyfsUdHm98MJG69AGy8OTlzhCy12H+Yv6mJiKijBTkIAVFQsHEAbHe2/HyjiMB7+mi5rP5cZ
mVB8PwufX+6tUAJcGLZK9/eWGqf1uxTAJ0B0gl8FJaZN1iDRi0VT1vHLW5Zn/DBkkxc4ndsmzma0
oFtKCCrBreaNhHhs+yaFgzjmTyf7o1C4KQRD/rJOFccT5FnXQpOQe/b9p9V4w7gVbX8Df1xQqUYr
lTe4E+Kj83+d/x+/u7bG8G/7zQixuzXHNEsowPIg0TRLYQaqys3IWPDAXvpaer+LeWfe7+OiieQO
U5lHXINlNmfCUBZA3pYVV9Np/Z1OrVbDJfgKhwCHbpzjFITgcCKjqqsbW+fxRanAqECM/fPZ9bK2
Dj62dn4BIwlM0rX8J66nm60rMfnalYvZ6XeE4RP9R2BhESjvASd9gjOopAD/sEMfEOPOXFduogso
fEKj5k3FRvYdeAprgHz8Oo+CgkBofrf8d9v3pkaM1k4GEOSwIjUGJG4YSnt3pSotjSqFz3ubtdP5
DTYBwEeX2mp2pYUUe2x5VRFyT/Hs28g1Nx0NKpBgwAKAmEU0K5h40wxTbXs0kCi2UvgX9Xqsyj2P
8XNnjlQ0WnnPAhoV4eSHwPM34Iqr3+R6Q3/NuHewIOQWo+PF7ZEPdTN2nrIxy7UN48MrYPJ+pRwl
/k4ZWPLWdHl1SxRQamS/oTkrTf6LHVGU/EZS4Fr+53vr1qH21jfTmpur+puPEMx4pxw9xg7/GjIZ
qF/qdqIFh9Eomq9ExynrA6BmQUVkL/Hh34mOQ2uLiOCEgmzLvyquKkuUNpoKsZxoo7EOj1VWt0p8
9+5fD1/2Govur/1tT3acpBUfRT6Iq1GwuCAFRqjiDeWz5OipTIMcTFeAVdncURNziX/jxDmF+gOZ
tlAauVVTVHb63vKJuTkk904luA0Y3ND6qfimVUav3iWgBXVqk0pYq9SV6KDZiHF/m/nu2YNOMN+5
NbvcPAcNev/SnNGjK4XzCftnjzpgG/aQR8qrWewitC+m73jNIPDXg4bdiIu4Thz1k6tCmPCNosh/
mPj4G2KHnF1pIwcgL8lyp60DxaVralHXbbrnWtVmuXn5LvwvJ2f+6Ys25vjj3pwzQcueRocu/dxY
nRRDUBBq8+XuofX03yxEKrVC8Yo47u/ohYh8GLNXt8yTipsoOXfuSB+uiXca9tPnW5sF9xjIWds0
L9ammSFfvb2E6B0N1i+j7j3r1tu4jEF0bPmoKEsRl26ox0HNGdzjhdYQ8kLPJukLF7gMdbIcmyad
nMi8MbBxxRDvmBrgS/KCoKGB7FCYo9jtj0EiI1emfl6a08ODKywB9SkXBur/reC/kYTzQdZjh2aI
8h+K7R7WzdJr+yGhWVeeUpnz1eq+M4EoPowdhY/yZ7QpaJKjsLUUXEgocmf/cx+2jkKna+9oMUwY
NDvMtIw1IQiByQGBSXlRleD6MO4A/ZNCmNYJ5GmXY0LFmCGg5Kp642GpDkk1HCqUkwcsXwI2Wbif
oXSiXegr+nV39ZIco4eVx+OUzwCZqkDzOR9WWf3v1JTmBX427vat9WK2YpZbh2Yanlok5NOwhitS
wdvQF+rdbysEfiPaeBN3UP4KaS3f200+QVPjEOvBDNJG6pwf4ibFST+0Fa0TasF+rgUSyW5+9XFo
sGN9UFh/WrmOsDJN/A9YOkRzX14EYjpEmypA20SbSH5Y6qQ9/QaoZdFDGYN5zALTvrjY9i4cUDzD
PzAg0srVLnEfpF9MR52SL0pL8cUbIiXci9Z+8ezeqFqnI6BDS7Btp95tnOlOD9PHbPwdZvsuiu1M
VusYrJFa38+Ow92g3iKyxkcrIaASwXDbELH0n3SoI/eJBgltnBrilO3UPN7KqG/fW1RYnAEtaND5
aZfa24L97j7G+1W1t1+90QZx0dThFtc8skjIYuMG0o30gYKCkaclkXFq5UeNSF5iGt6BTvaJnNl1
X7EQTYJh1jryc3WPn7buVPGPztMMWYq7v/cL6SkXMoTunHMBBr7bpxYNz8I01IDRJPm5o1SOfwOO
0yLfWpvXuGjUHUHOaNF06vSaVXBHiRy/mW/eN9DsbCPm33eippOyV/aKHsRq74yK/HaihglSJHKQ
bkIV4ftDdSpz+z9Jc7UjaCSZe+tK9REJd62VMFLhbDCwtEDyY/dIX76C1/w1X4N9op6Hwkx7SpV5
ILX9NNr01BW0HFzF6uZgFRlJkHxrr01Sdgp8WsPMHAIwTZjZTNLsO0A1PDdU0Klm8Z+/r0BHm35j
W+18t25VQroafiv5oF85DCcI3HdUugr2CTTPSaHwf3D15cgLI/rPnADXKFgANHE1dDXDG8M7Sw8d
unLmDsYW9mR+GJTHxXGt7DaQDUN+CUUKO985vII1JiCDMq64OZ6OiHyLUMHpB4k4FOPCqJBtPtFV
QnHq3tf9kK9hggNw575hoEygzh3ojsFOewYdHIZQC+OOYoGnIQBIZvtrGjnlDZVWQt3kIir8YVqh
EPbdNKk3Bu4UWeSjG0WgnqS2OhM8LaAV8DNOuxvjU1FuxlTLGde+VnFVWan2FVlXfhQ/XqklkbK6
Kv405ed4jgLglhvAsRd9ehjmtQhja1e+jxrTxDCsgVT2EAERFI00xhUrQ3WPIZzBfCFg/pWe5a2G
/2huvRc/isNP41uX1ZURQYOvDmMqAsWnvK3sUZVDqT3NOTpI/HMZq8OrWZ8zcsjdKO/AACfpcQXv
p9P9XMP5uxZ1qAz5Iu9K0iHlh9NfbkPjJXF3dRQWkDMMFJCgFoYEM2mypuII8mzfiKMYyCnUj48L
vIHaErsz3DhQ3FnoDwQjCDYhHSKQWJ8Dh0uKnmzK26OmTtEQrqI8yC98g+CIfEndfyhcfDCwyvLf
a5pCSqrQfYE5SdG/uRDgDeJ/BaxXCKJN8c3aYiLjgf7mp3ocaJILCfkPmPFYCQJfSIS2IvgDnY90
hbl6j16JaynkpgLIga6ERUncN8bVlNDSqxX2hyQKPZTvubcqXiXQb0bYUMsGlDv80dsO8I3AhZ0o
XBSEK4d0a+0mSPgQhWtZPbSF3vxDIfXeC4NVQQbjuYKpFNgprsBsxoTg0AQ0yU/Y0p/P3EeQeV3S
n1/7ojv8Q6GqWJBbr+jdd8azrQugQXPghHXS2l1QlZ6pk6qv8kPPzrb+/9JBk+BrvQrtI+oEcPm6
8NRYgYdD+PCwEFpj8mu4JXSk97ce2odNWdh7TAp39gWbuEHYrZMzqGgK6/8ISUkWLhIy+goIer4/
C8e28BFszf+IOtPmVLVoXf+hYxVI/1Vaxb6N+UJpYhCRHhH59eeZa59bt7KzdvoYZM45xjveRp6Z
rGxAdQ4cNmjNlhzxY0lK4S3x+vn3wlnElo/iiDqBoEYEnFBBvfooJn4SHwWCAoUAmEfUWZI0giyf
mskEMHkCI8xwQkSktxVVRn2EJ+pSNvSsRfHbBdKPpn8qcP9kLeA1BQBKPO3RZMwPUux8K8qSbI8U
699nxL9QQNnMxCTg4+T80g9jCOzDAOpw30UsFoz+BvQ0Iy4SqhpG2JgZYU/CIv8Hcoikmw+on4BB
FF9gPzVQd+WIF9Ux7P/5FOPmHhV1g1PA+I0xmIZXjl9ZaLyqCaxfCr8ZTijYT+e2XJ8qjKyhZT/D
DBMpt4Vy2ZNuZVearRm49k1wxIZxnKGHJDXYRp2npIi2Nm+89sESlFDewyP9/A2gwMCkeqDQIP49
f2Jg6mypFptGP9A2v97EuNkQjJNhNkzvBDiVhwFyD9qEcfAu7c8f9rSj52qYv2LPpHp57gsVl5yY
g2iu4LK0ftmJ5eBjTVLiHZFd6xeaN8S+wr7LuVmNJj2WpGOqlik6NRT0b/p0bZU8f4zsi0fav8K4
Oejtd3qHAoniRF+rCNsJLBsfNPmSm+eo/G7fP1nM1G3MwYp5MDzM09AmGF1fpAq9FxWNxY8adHxq
I4oehEkvwqom+vmzGsgOd4eY1DkL14XH9XltDUK5bR6YUaM2SNZduzQzWrFE2RUQIaH/MKkVjucM
O+QwIVKtcOU7I074zJPH1doaaGE2BTISaOKWV6vTehQ2LfzrLRF8wAvROTobeDpf21N7rU/xTT0b
HNP/0GixYYmUFlEBYNxD+Izicmf5DUXPaKGvRgtzZW0Y8q6sRTcb/HY2/qeVi0nWEd3ineNaPj28
+Pvh9RDJomk0Nf+9/Nd6JgLKcEX3ICYzIvyo8cZ0bvEiXiQLcyrGk+J7+rAPRb85hEOIqnYhh9xB
6UwJXj7e66goyTP2BEgGLZ2iIp4xmgpNdCb/fCpGVB+jZbbAhim8r0Zb8XJfNYvcE+L9FDv8bmpC
oiZfgLh1rKHE2Fio3tFoeZ0TB4aXwZ35uKJDf9t8HqmEuTRx9sDrhiCLfFH72FX92y44Il2R9pMT
bPPk8034IPTiIUotciEOxtk4Nyd1Czt0LS1fMx19AXyczXBKNs2t4mW4Frc7OMfNiiefx1qQ/tFi
bgfTw7Q8lE9a+FkqY8f6wbXrKyU8LPWMMTNq0t/9MeLSnr4fHgCsWkp82unVW7fRf0bTAsN2qHDM
qs8p/buFF92kvI62Sb7ltotkxM6/sRzmhXM3z7Lqq+yBlnOTkF13xIsjOKKVyr7b6xOVgN1HoT5V
/loCtHsnHjv3Y15PBmw16GJbx8QP3OCwOLFGM6JoJxqQ5B/179aaI26z5tavijmLq+xhMz/3BuxJ
AZFfunGg4jmIEWxA4bTtiWYywNTlws1PEWoXeIztBHMtjqh81hJx7T4Gov3wiGcQmMubYv6GrYdV
Ru4l8PhUP8+m0nT4YHN+uZnObUtB5m3FiFLQ6+accQgI10yGREc6MLeTplDEuYfvhHyzuYb8ObxJ
sqZ0vmHNdSpP6YPQKCXGhSv6JabxVl6lEQ/p7uVh5eRHzhJqF3LlCZPDi6juHHwNE0dexNQH5TT9
ik5moAdRWBvL5IvKU0amNEl7j/yjpIYgASqpT1qCGAr2CVrjOz7NSGDkgyntkperHM0ApspoNsRe
TTCavGi0A+esQRMxH78dbSd916X3QS52hXRd/ZfAyzK6e8S3R1sG56160qNQ/SdkSK/YnJeIgdEI
YLU2vY8viEoWLV6xniK7+oiBGW1j5QtfhPHfG4e8VYFnE8Aewgj1lu/ykVNt8jUSgWgxXsClJksH
I3IfnczM4hg0nkFQpIBVHyEwbQs4XiVtn5H8kGyIqZx1fElX4noDERcv7EEiHIfP5a1owwEvm3uA
LVCnhM8ZJMvUyXbZqgDBYxBkrAHxnmuUVASNPoP6Gwck+U3NI3IeoKTk2s5ACaLCS7OwDCCTcBxm
0jarT2qfr7C0w7sE1nnwh0mqLc0LQtfSvXbAHrYB50WUZ0Hf71cSYrPcNqWriUu6g5OgCr8IsPIx
4Q2l/k4otAflZCIYN1U/Qvd4Lin2pXad9bnHsZcHeNxmwpx2vMU/43GVxgGCoedX2jXc4whAegjj
3HiYoBM1h2cO2qtWrMDXyAxyaVIAcyunt0ndYTms3/L6HMhluNHr9KiCEakpBiaMCuNg6ihMs5yx
REnU2Kzg8n38xDNzTUz6pDdtNuj1cIrOMWfHVbkiJfqOPHTtLwBbW/9NGAXdjAizP9r8Yuy11CLM
bwFUYa0fxucurJnlox85JbfRMfqlwiwQIPVETTjtyDZJ53wHEmHkePMfkevMkJIPeLOol2Ev7y0U
QaomOMT108NW+IFmOnNeH5ddTD6NAWmedMlB6lrhmHP/VOm2BFbW20UafrAboHgIxin5nIi2BaBT
IwXDCwPBuqPJIB1IReq99RN9JuWaJAnMqzHhxBXhrzupK823+EW0zNt4/XFwPxVOCiabz5K4c7/f
xv7rAKljHeNo5b6WzzXTEndMCItFJhY8oK0+k1e4Owby1pzfvSdmv3Pj1FHz3D4X7ZSvpMVj153i
Q7TWQkxp7fFaP3fXfFV8a6eeHeqUlHOKolWChOqxpnEt1wbkAkYpguoUo6JZWBVAiKeEsdDel9c+
IoGZxA07Gk3ATngOeNpU1eGDHNgluRPU74fhpGLNsE+7xbjwahar9l3LNqBm4VuvtZpvi89smwCa
aSsxsRoBTALhVMlZK2d57Wf3mYxqrPO4uLxRaY7Ck45fr+Q0N7SvJIMfXtgI6U6zfS0NytWtjNkY
ojEgu8ekAwpmEnN3yt+8nNTrDhigmNQ/0SI+phdEL9/pd4lMU8JTm0slzpCrhuJIRLiMGBA6j9wb
9ipHiAmEV/6ql2dmo3mr9+wN+ZmiRcMhCm06rgU6TkzkxJiTltR4ztmvbIaVEdpfJWwWxWaYx5f0
iEXkY5f1++yFDYbDL33UBMZwLTjy2qC+XuPZHZ+SatJei4OW0TApTI24xr8KILsKC0SLwod1Np0+
ULagjlQaH9xP7YqQqx92OevjjblrNa/9ui9GezZynLfGE6wJruryIWzUEFUVz4VuhYZ131WjGZgg
5T77bascx+PDSFpYrNIZUp8nzR/efQzX53ipASC4xfGDFl9z9FjIK19X5F+5ZSMoX2tvqLjRt7pU
t9FSCo01BnLXfMEXFqtqh9jUvS8shIYlCBwAPDSWITQQgWkeWsaYSmSsLdQK2FNGgI6u+7FU8OLV
7ATZ9YnUaiTxny1HhL7kN8Uw1k8y843dG3soCfWkCCY1uPu1dezUcSARCPHyWkLpcUv/ev2xSxZX
XMsW+QwMa5Fdhbsh0t6XZKPHVkKmUjUc09Dq8GAI63cYMXwdAgK0Xx+7ZZd82B80Wf9ywrT9e4OV
+GMaJxgh2yY4He/k6wLqxmoEEMMpyc0BB2qubpSfR7Qlkl1fQqZMiOdAxcnIj/VDfMS+P8vrmtJ6
S47JCDJZxkQf3hnibS4Yk8N1rn5s0seC+0JdvmDjcsDxjaSiYZXhQw/FvGs78lDHMtxTViTZp9eW
+SxWbWTNQIBlshbZMfwWtteHEJliBvg7vIVaFiNnOgDKHOsXwaG+jRs7ZnQoCQE0bQGXlOeO7/h7
wb5lb6I1FUQ1vLI0RJKW4T5vr5N15pYiedvETMHmTYHTYT+8kBDREiwZE+3gE56gs744twEgvhE8
HeLXTlWDe7ey4DSk/jssar8ji10VESLKw0GgyuOMuQER4qFSRUkW6oAZ93iHwyHBIsjYOPRqqyZb
ec73PDAzo5zupm0x1xh2tOsxbr18V8M8b8ofMTxcQ4Il/2a22Tqj+ecDpfkjYQQMZY+slwpcLgoI
gCEFZs8zwdcNCs6zkxEu0pjWZ9uXDrDTuxZGI1B69fkDtjADlQzDmowWzsTUEUHbu8QVkWuYwlR9
zO59P2m73XPHPpGv2GuppGavBbsCvQD5ueEwVXEl0vBYIfNqFpEk+J/hlPByEyFwvaczeKfKp9rv
vBbiqHB+K9FqoQ6m/hfjQDE+/+9V+B2JF8m9op5kVqWDeypO9m/ggDB2R2G8qQ6iS4lBSFJ7SLzs
FnNI3h4gR/y3Kw6P3XOlQY/4Ny9kJJgD6nHQubJDqBieWDjqE06o++L1//87/LPUEgwp2CykY2Gi
PGPoQSdULeCSLYZTd0rJlhLPqSa0glYzU/VwMN92X57vSENH19HXSGai13h0u/mLDh3fQPgdhrao
8b7VVvdebN7TiuF05sXyd/UZ258MZ9fnc2bQQZZsGJ98/zRg/BqHZ6c46nf6TOA3wiDKQr3flg0Y
Sm5CIZVo9pnRFZ6c6kHdcXaNYAvgwFGXc23UeblpzZvfcihvupiSjNwXd9D7zdRYhajHYSjsYIzB
eZ2l34HJlGoX+/tG/87+YOIyz+ov5iqelstHaBxpjLE7AGJXjgOktTF+5wnGiyucXzfZ+a3Mtb+7
tBr/QO02+13Sugh1qt8SuSda0TxVg+a+tQgc+5BFc+0fWK5QjmJSMaQ7PJZ6gC7KBHKlGiCOnzQO
LRmltTR9wHVLUUq3G5S36nOuEJUxAJWlvyRulBhI4nMadJx4mIzCWOKXkkU9MZeqFkQkVKdrDZhE
CmKgyM+s1pyYOhdQnRMPyXtsV7vdCFtR5XqvQG0i7CIHv4PuVtFOOQ3MZ3PyAIGka4LwyBVQnDt+
Z8C7vaNyCWjUjskaC9rkF5thnHpn0erzk86RofvKiUCMboVV1x8+QEF2aK8NNSZ7avjhqgGV6zJm
ulSd9oD45YdhDJdA2SgbeRPtYMRwzAdl5f2PMtbfadtk7T4bTQ3LftKCvtz0QXCWU5pe/J6meLGQ
fiDbNfzIyE6x46YWYreKsQqIisuIjZo9GWUlA/Flg6T88CT7kn0TPgEzgdYpSZZBEXIdQeKgFFxg
MIJIXdtmC7rkip4Wt2/8cih+GTE8VpiXNLfmRgWe+fdd6r59asnnjpprh4Kev5YwtWzD4qFka1er
NGy2HCOzes+A3LPAbQlXZqyItTsbSONLR9ycor8aA2ZOhC8Laeu52vZMJ7efo0gzNW0+sXgf76B+
x5yPHy2Op9ckc7Gl20hHcxZtGld3sehepLN7Qp1KLn1lj3bCZEChdq8d/W6PhU8M/jNh99viXnDK
d5wbp9EpY005FTRX0Sabxw77ImAUwxnnvqzYKIyx/1aJItjnO6ymsNMcfyYqIQar9806lb/kr0vt
XAFHrr0aP6anTfxRRdX8necClutWHYaI5o36jC30fdPwyiAStVg2R+HNR6ba+69lDsTEfJssKeCD
ZNlsMTQa9iRg0MRNNLZJfGrYyEOakPhCCyt77VQQP0rqWgNWCFQD958mpTnCegJ0vnvoWQnv64MO
EzHONSyWTsuTYLK14WiLld1tFIv7Ivnm/ybnDE/zKTbd4QSIoQQGZqFI/pkGpWA9tCNuLKjiT7Sf
jZ97DbYu/5wJ5BN7b3QeLUdbC7u1ISz8ivugOtx3PchYdC6vBrhQf6pxa1iZ8wbQtgL8vDuWizE0
jhE37lOgufhbuzaLEQjk5/L2rbBkp+dj28cJyA5SkeXXSJIp85YKk94HhofRzDrFMxDVPTgFGL9K
YyNuu3YvC1uo1xK7XKLJ6QudejSLoLCp8JpyMl+ExqX4sEDcmlGsPjG+0iXC4hVcFXnFrgQMtePA
7n5ATl5H/Q8jCQU56UKaZSEf4oFwLxmwviK3i91x5LbYmcApAc3Bqe67wvag9gaiTRnK5RPj16Dr
/qUB47hlNFKjJhPHoNXZrxHxfq7Zfee9p1C7gVFj0IAg7Cf9q78wfBkPEw1I+jcuXcLeOn7OnkMb
PwROelOyS8NtRERZkBdeXsypip+pozCTOra2+wi6bxW7AaYPePGmNoryDw5wjUM4uo6vUycsZO6b
8ia8QG7R6bNPz8kP+yMlj36leX/cyn4WCrp/5LKDnu8HYtJyHB1UQrEQkXiZ6T0f9C0zhTRz4TUj
M/gCgCdYzdqThaNrfkVCCvHZi2qlPrx2W27fzmgjVCsgkUMwfIRnXgPrtkBNT1yN/XmJ/zrGFo2L
+1hd2R/sOvBpfPnmF+IWBdoloBGcXHauL+Wv2b/oD8hnB1i3cHKQ8W8UdNPPHFLtMvl9bjE4w76B
mAUaBJqI57KZY/6Dk01CmQMJBa4CvIK7y47O1p7rnoUmfvCKweuMUOLhAGFMuHbvDoxD2D80rWtc
+kum2sRsj+f0Dh9Sr+F6dnZGdZjNtLEv8fO6CZ4qqv3R3M9cPraUIfBVFEeKfb41l4K88cxyYdbT
R7RsCXZCv0ElxdPDVJHcgtdMzlzKsWYuQUe6uyURCbFvwEFUCQzy8CDkzMiAd8dHw7Cf+fJ/tNer
SHWlb/fPkwGP/WpAz4diw0L7sRgKw8sJy5BZA2xjLsZYW+NciR6UGi2wtmnq1tKkRGVwuu+6K7vC
qwsMA3ChjpwhHGEeurmvGAUXKX4knLl4UlEY+dU/RskD6JRjQozHJoCt/CtfcdGkTZgxTOZd8RpP
tv7N93/WJ2jLS6ZNzU/l/LTIM7CmhMAjhLZMwCEyC/6AoBDRrzlQg86M5xgmiVEZ02G+thcm/NzM
vrGkscRSmg0FrN0HhXGKheAP0tRMEeH3/FKxGwqGSyQ0CB6mK2IqnvJJwawS1D8hv85u+NDsxCCZ
922SCA8UVMR+fmNuC9vq/4pJkLelyjzsYC0HLLpaQJDcAbbhDCw27c4C9Jy/twKpaLZZ0O/z8wt3
QvZwTjU2FukYB6Vq87759zm+j9aP9lUsy+ehHh3wD/t9vy8if4FYCymg15anL8aGe+sxxy5ntHqs
kXrs7l9YZymaO4wnHG18QXNRqT7+qouKT58UaMWk3HOiMs12Ry97zKAKHO1Y76O/bgq2RObsvOGp
mXHCw8dSkKldlW+smLCaOJK48C2mDtk8o6FnxI4RTgNZ19hYC3ljXd5cCWWiQov/4PXKVEn4xSl3
8W7cuQ0khoW8zA5AI5FmVwD5pZupjvzyoKmk3TTaJ4vBz6YjH0+5efTbX++rZBsRdxs5z2Xi54xM
mDiBiDqRh/wjeN49TgQNP5CxRXTse56aJ3mMT3Y0+Dg2TqLju5nUMoMgjMiUDliTloHPrxL2wYRV
6WXw9mhHAQMTvOmd9OVoAErf3JkvNi3Zi8fenTQ+X5avAvIa5k8MKxRyVzPoQBAtEudT+OPBpqCH
KWD5pMY2m45pwJ5pllzRl5jAIFhtLkltxPGe0FgGynecxBzA/6gEuSRSeyCCQqD1VGaa5bSBjOn7
XOVKPii7QIBVCi1p8Xz7/U6bD/N8TXXGWUeyCX8eMplf3pP+cMxpW/fxm4QNhK/EJnZH/cMD6Zhg
FZdtSMoRRVMEKyuovj9LYvDwd7X8F6Ur1i1UCoV4AyRpIIyaDYA5NK0Hjl3AyaxP7kqUmY3LUdnh
4aWAn2LdfqXvTiBlsSzqiQbCXnsKPGMgBapBXILhDP9LXJXlyXgjC4RRdPvx1TyoG0YSPXfirgb3
QEIxq/C8Tf4w5Qd4HzD849PnMRF7BYyAx8YEPEfq9YMzDD+1Z6+mtGJEPQBVqTou3FjRW9EEg09q
uy8sh34rywaNtsqAlvXOkDSaGJJTE1tssGCBzqSbGNTX5+cZz6vWfg+TK6cBGYvxxIgm2hxHXftK
bZc/tqyaaT9nsYe4mVpfyZZckkoKirFfQK4QBuNUpNo8w5OCUdUDAvw6wrL1lrk4lB9LDgfYcAh1
D4lkU6h2+8cvJV3kD9v8YXd/KX6xrc2u3DH7YWDDRmZOxFS1u5q/L0aAX/8trexpVz/D9vWVoMA6
vMvJeDfAkAne3uAXYwjJYEWO+NJ8PrpEHk6vYn/LEy9hdsffDObZCDhoWIqhsTF5RvY1tfsTt77m
MlIhvEWlr7DX5am+qrPX8X1h4jtsE5kVV0AGZCMf2cV9xuMSnUW0pv3FsWaVvl2mvcKTVgR+MoIY
uYYxNTdp48mQXmOHTG//s9FGPs8+XhxnAjpcwJiYgERufQGSAEsBYvjS+yipK+Usv4JhVz2+ElHO
Nws4RbV0HcnsSdl7Q3Rc0D7ILQoAvVmsJq34fZxOqKm7dCXdsiBLna6libjiI5mwA8HsSM/tIgVR
QulCMCMjEaIdwhoFouCFtH5vunlhY4Qlt6uYqA9yjog9kr/AjbzqRFsPHpMDjTvKWhKGAi0ZPy8I
/+rGBJNkRXQ8jBiM8TmvrSBr1vl5INL9Q+tG4cVm98M9LWH0SBoi9QKLldWdLGXAGgy1EISEnQdi
vgJYyTUb/EytsRImIW7CQCQ/VDlhctOaw7kEeLHbM1AdVpWPh5Od5DNQEBZKDXBkBuMMs1n+yGxT
vgktKWeH/FJeatzTk4A1kvzhycFPbQAqdJuk0E+Y3HGtdXfPkgdBm41Op8TIAkkMDzHH3w24673K
1sxGJHIC2mRPEgsDR2DF8nsgG4Za2bbQLCoT12CwhHiZ+JrR2YDGt5Z3MX/S7CA/wwq8mcma6bDW
MrsE/ky/ssR50jUz2p4U3UzviO+Bj4EB2Zz1iZnZEQmRI2y7k69mT9GUebTdFHCQ80g3yu/B2/IM
tl5HncsHXbX5EmLQqAFLu3i56jw6yeA7DVUrjJRmRfIj6aFk/xWnFLWFPjuK3Y0iD97QlP9zMrL6
XyiA1FlcuO0011x2xGRrMbjAxFPzzIvSfeUQ4F6ztwtlolt/qHgI/MScbXyUniSR9zvIFg+Gj9ua
SaunzMu1hA3YXzL2h3ohsW1TrNCTJtg36NvXLA503JZsdscX4wdc36Bo/JVfQnEtNBIJ/hXjIFmB
aPJ84I+UXEmf6efNCeerKYAxdwK4Molta8p0ZqW9rV2Gww63Pp7X8wUn6/kYLuKmWnXbdpmtm6l8
hCYzf+3lhRmWs+7A00UX8rgRnD6NFtXx/lssFVIKRa7JtGo8duoWDtCHNEiPkJGRjAUTfkvpByee
FjsWC++dgNu7FF0J4uLm2Byx08thWm6rY/EMGDmB3GPx3VOB4bLoPAevd7CEV007lgjmduodfeIk
1lBcJC4p2/d+YuyBeI965r83Bpmbw5cwN+MmkgG04KwycfWMZM7gZrzITkmOafNvKl0NbPQndT9L
Stca+VU7UeKVFPloqB7MqLFfmFfYeS7bhTCyyQkigA8NFYaaEMEhucxcXydZFSsIddwze4IYIbEz
b6j3wFf6l5HOalxrCRdERgHJAqtInK7MH2Mhso/ApexmNDWZFE2bn/da3kKHYY1P46m2eRw1OhrT
H6neS4VDrs/h7zxgmwNytxf9SwY5IJ01aPmLkNt5H9OX2SaIzmnYoUhHsaap1+SLpvHrpy853XI0
65a6V8GltKm01gC4RE987IbCCwp+Qumb+A/BLNF8tsb+BMow17b9pvESJIadWyNqhr/kvWiJzUAl
VBCG1Nhbjvx3JFzE7tt0bRFruUL0QVRgA4S2GJ3vG2FtyvHt0mZ99uUyByNhCCKRy7YbLuUSc8uL
OVme8arBMaaeuFCpbGwSlmccagShBXuSnfWZ/DDzffGZlzBwgDxGkz6enLGp4RsF1UooHrFyiG2V
cg/AEMYWeDj+CM3emi2NGcYPsu3OX+jIsPObnIHGGK9w+RmeTeEwqz/Zvmo2OLRB1rKjZXWyqKM5
pxiWcjpXfpCL5Bj5PsO7YaaGpGjsSv/pjiftlok+rhRqmHGgrkgWYhNmBETa0J2uGGkLN4tBnrNz
721uHDZTkogMptL06ZJw8/twqtAtEJ3IVnt6+oG0sYIGGxT59tr1kGe++m/jwtXjLFjlkp2uVa+Y
MniYRqvBVWb4rw5/vcyxjvf6a+SBA+qx087kzlEdaVhzB7KpX6A5PGnmtp+5+LZ37Zy4u6v5aPOe
0wEcK7j467dDymCyTtYjAMR0WsyrqcRFfFGusDXoPxjIwf22vo1vYzE6qLsPztho/6g7YsrjyM4r
MWEGkwEhLBF5MwoBGToAC4221LKNZme9/+EJA7sQBPRa30D5HV3I8e0gouIm9LbThxNRe8NN4U6O
bOlXd2oqHxwfcOHLUCiMsMQYAmNhQKZc5AHcYR4TK+0Z5n+f3rsfoZW3j2ln2joJfEu8yT/3C6cQ
R4ZxHDjFU6+CnM2pEbZA/8TOBtLpeePpoktG+OBjh+U8xh7JhOPHCt9xCteK3x0F8sNlX20gFfzq
9c5aP77rRXejIPU/84zn2OF2ieE9w6QuHVKpXg6VCulYZyl4n57s58KWlfDaF+lCI1zw8LV6O1/F
haLZEAOMF1JlPcTk2liB0gHVN6WPF/DHIhPV2zRXBaiEadZowlaOonBXhKP561RiRB/M9GB05gYC
/eHG4hEP2Fwmg1OdcLxcaWA9Pls39mr1Ld2Nr9L1QZbVZEyjfuD76xs3be3jO7LpULoQvhymK3UJ
93xkI1VhWIXjrQY5/KZ3TCLHsC9Q3q6eIkhq1h9BrYmY40CvWWgwJg4UKTyKFqaCQ7rQNyXM6Od5
rlfFtv9KsO/lUv8w//0uvxAmJKcYNhjQypf189gzVUVeYtqAkzVe37PyZWOqbdRf2g6NVbFQ9u/Z
V7/q35BPSufICaetGbLWuwcG78H97X506KlAUfjUputip9nkS/Uauz6HCQ5j0L3e9mfbBIqIDi4P
Cdxv7OGn/VkhgwdvZZek1/Gi4+EzPJyrS2LSCLzXRSDUsFaX8ro7061NoHzYNBgpzGdryZjWSubj
Tf0Rb76LJXJRlKcuTohIqb6ybX1OXPkED0A/55337ha6uky/CQEySnADC3SSCRT9nqCbBPSt/Unn
lOVE2hYxehVH8MkoyBidIbTROIYYbkyzci5rK+OxKsiJphEvFrACdHV3b3fdyCZkB4TVaRRvhO/d
DBNHl2LjvR06X97TgzBBAkkYPwMdCCt4DfZCtUGf28G7r7uPt0iEXah6kZCgKZZPCwv3jiRYyrHp
cw26oD+m5gceaHzhmjP9++HkTjA6bah50Haml7qeNpS0jGVSD+fG1u/Y0BiCeobiFqBRkv/hwP64
jsGDr/HfApOGCgSHFmWNL++4JTjG5Z35jS3J+QEd9PKa0TjGR76awTFDatrKE6NgAusK2g1Rd9Ne
sk/zbH1CChyCnTcw96Uw3RGfl63UQDuMgbr+hZ239shPqTBlZfP5em71q0hSPPX+yNd/mKv0XC8o
VFooRTOOcpgBIBvssaBp7bFaa/C62J4XNbTCKoT1bjBCMmkJnNyVZ8P2QbKX6Y7IJ6lIGGQFKemk
ZAxll66KsIP6QT+lO239DuE5nbQpcRqvMwwigRjJoTplPbrmT7V/MDKCsaiYtjGswB0j/L+dEoyJ
P6h/BtmablBaFZQ6EJqLNRnPZjovX1tEThWIWYJWI4H/9fIep7HiGKDlsPTIR0G44eHJuo71aUFp
wh5wGMU3rfA+6hQvU4cZcnEd38kZd3ThawMngscM+wkSY80fH6oGjp5K65s6DRprhgwi6fj8t2aQ
Oi7z9eczKQQdIfy39XQ9gKetjt0ntwlN6qlGcri9c0XY6QePQwp09v2lLJFDFJMzaiwrcz/FGbNu
ONTpPGbSRa20ls+viSN8XFMTr1jlZhy7bf2c0gx06fQOIxCEc6KPZh9od0/Qnkk7Q5003rV/DaHs
ILCD7YIP97PmLDMqBiMP+IeQAqxo2smPypkp5OzCu4+GEUGMoGeY0zrkq9RpAtu1hY9gTISfSgvn
FYIiXNkH5hCVk4GLjOeZwknO1rJk6L2pKFWiSdVxze0n5D0ZnaG1QSM1WiAgw2ybNjtDdLlr8Ovv
wTb3RA5QJTB8WxmvpcYGXbla0O9W3b7b53PWFuuslx0yTPHUx1FbN2xIcGo+sxI/HpyUo+E6mKu3
dcr+kj8ghLTyynMpRDawEmYDf6/kFHj3JxDT7EqITp97yNcT6+4wUxqBbi8bLG+v0dzcl5x15Lka
IgsV9puBJSXok5FO5g8CzCNX4Qw27JHlxti9uUMKmpLcGg/i6WuZYRnNiPpba2zRe+NG0k8q1DtM
La6ArRUUHFSRLuS3seGCZy3vEDPu+zeqOd9A9QcBTg9Mtg0N8g3sSnhh3WeCzEuxE3whLgYnTwXp
HkRcgzT0V01fe8aZlOce/tW9AySFfIZ6G87OkjsjpefjLgGVn1ITdBcJfUPno5XZsQYx+6IIe4XG
1MIqGv4gmwGW77ndlp5C6PmMMcdm85kE6GIQNx8O/3l2UPjgGUZJemGnoxmFim3NeDu2xSv2hPy3
PMDDhtXPBJKXZnqR8MPge8Cu26PQoAn7DvHKDVoeT8jTsKNMqMXQjJ/+6bis1x+ZLODjQsg9hdAg
E5x2xWwpEdIjWNk4RMUT4etzu8WL283iIzc+GApVUz/ZCnw6W/zDzffJbJ+4sMrs/f9B7GiCoWw6
eB90jmgiFynuhr+/ub1BobP7hNgzYtNYLl6nx+EdboQfIyqN4PcXP0EOYOpdXoRXHRC/J9nfX0Ij
jEr4n0PONZms6Ib5SO5poUJ05Ob1j+PMSdVWrk5JQbAUHAdoCWdSaBplXqBYQ1fak96Msb8CoaCa
lMMcv/J+Wm0B0Z5NkKTTB93/24kWhEBcnmS/w6AvnfhGO1TcHQngYjws+79oBYky6KEM75vBjund
JI6YPTxrvfAoTMkcHCD0Eb+zTNEWT3DqbodvxTBcfoq+Qh7J7NobWIW/mBk4mBuXd7eOnY9PaJsz
wvPNgx22VVmiL0K7wuyYnIBciAdIJ8nR3AxfcSiN3G7N7ONtoLeYZbJXmx77BQRvQ59xeOFu9nbV
eMbCgBMI3EbE0oMtF6NEMnxxO6YcwAPgl0RtKFaRWCSB8kHf4bHLwE2oD4q6gy9EPXef8Y+JlQfc
NpKMYB0NpFE4BWLeY7fk9D48DtS5hIzC92KAmEqEcDXt+kEsdBSMpFAC6bOba7O6b8vH1PqA+VMA
TnrL0wlqegOjzosRva31dhWoEjpSMiaF5TeqGmiUP6mv95seRQJ+UPAFY0c9f3ChgNsKMrTUUE4r
IUdApJEej+nXP72CUxG0cOJQQbxI0jJR74hWObqv1ak/M6T8QOoSbgSC6/OegfeuMPOloBAvQojW
zCDswgILTbjqfCGnP7586HzXQpTWBA6Foa0ve4jBNsUxNF/hT/H1JVwXBFsIu8rCnrKuxGxJyP+E
UQKUB2fPQAgo9J/xE6MngY/+p3gW06CM00FI7qM9UDlvwfmA2jYBDAsFK52Eh2H5OCU2NrDCCHYM
V/1nfbtt44kQ0X9bTN6FQaYwBWBGiLuyMHkUKrXH9P+54YmAcPFgBblJ3/TQnp5EvImV1jKwWDBe
YKpM5Lb9Dsdhvomh7VH1Vu7DmpMPi3ceJg0H4mRZsflBGBoJ8wa0OhjkNifhycYzHYAkTeBGwwD8
NZxfLpU7cMCOl8q0dMS1Cql0DfCQ36XYp2TUXUJdfU71Hwar4wbje9GUCUI1mhzasCNK+SkT/DAP
pd/7tWVWzFIEv+SKhpFX/TQgdittIfvMWv0oBCpYvRHS9cvinJzz73rb/C9h57XcPJJs61eZmOvN
OIQndpx9LiQSjk6URInSDUPiL3oLgAZ8+vMtVHfsnpmO7mBIdCBMoSrNypWZTxC1J9b49rPP7O/q
u/y5Ukspt5FpIYTYgAodhPUQjHln15sm90Hj57/yPHD88Ai5ZXuObPyfMRA1ugYq7v399Em7BHLe
1XJjN+nRyGrbSqkATTwtub2zEh1SYzAQUOn0igbc7kBFt1E6VnvdW5ByTzQp2fZo1bWCNum9LKoH
h8bFnQBaRhrmuPxRHmZXSr7MWvPbC0QzyC4HKHD0v33N78/uBRLMGq2HziMfKyMq8bZPK+olXinQ
OqZd4giVDhRORobIG0tqGjwBC8bgDzTRPS6T0RbixK/1o/2sYito+2tzVH7soR2QnUJkl4IaBCHp
OpAp9pI1yHuF+EAVJSqT0Gzjsxih1VsQZ/aviKxFg/6AqwExPYfkxRZMpkd4+SosIjYvsFz17P3C
gsZRPVIYiCghzdhPxKC+GjaRh8yiNh5pBklzQD4CBdUhdhLzIJd8xhjQymzFmrk/7C+P168tCDQx
ZZv2vVCEqGJNlsx18bNuPNL3q2yDGDAol/s3dpCPqhVfHjMLwf1ckdt2audQ0Bl9+oR+UwfSerSR
PYtks2kXmukPINqkrv1U4+UEg6m4PgDagW6dJ/v5co65EuIkVA9NygptqZXfI0W9WND6pbPDHb7T
jY2Vi0XoF2kY08P51X9pvDWGuzdIqxfyPot2sezTB65HWAEM9dnrbWHiZeWxDRtn2ibOcL1COHh0
SYoWZRqCeQNLv7Me5rTFgs/5aH0T9B5eSIhdJhtSwZ0XF6ZmkrdQv7fkijHSmb4RSHqhqS4hlRVN
tpav/pgK99Vo843F7fxqfsI3foADsh1PB9b1AV4HUh/XZjUEYBjj6yzVPfpGaf6mGzeoF5T3FpQn
tZsxSDVsJWDUPTwNMkQ5HInVWMBP12c4fzSQGwT0/KyYkxzQffDeoT22niBvbX4ayAhMX/rA+PBz
lkRFUS4vx6HzzkzCF8R+JBrchATzRq4gunlBFsM3ccvWE7O/GF/7+9fTW+PlNOBimFJMUWfGxJbT
v3rbTvD4YWRHd9rjTbMc8+rwkQOlvxKMH627K1qC4Y6AaRzH02H5Y0sdND5A0sBkaHZ2+Tx+kl8y
tMnyI9YEdg3rH2D9Azr0EtbRE+EO4h8H/DGcPwIA5yGtfGI3AsVwfq5HknqI7Qj/SFA+60/aPPft
rku+8679Va3aHtg/zTvBVdpln0YUTosE62VO+Ad+UOI2ustlshhyf/bhG8Tgxcux1Qs+ps8rQGGH
0Ggb9wT0BKY2CSPDLvqpiZ/hts/Qzp0P4lrWR3hkkQe98mPbkw1jTVyYYC9NLOQMS5/ZRHSZpIk1
8Sb4lJR7GNxnreCxnF0cNBYQu0MkX80yqwzR9OiPWrCTQCNhtwdJk6apfcjQH8ETFHGStM94EFlr
hlFlq/F0l/4at0Hhp+EtmbYeLvfR/hgfoiNa/NApXs4WV1qRARwFMBydjKpsh1W7UUQbgLyl1V8T
msmmSf62fAaLazHZto/NYUHA1+1cb13vSrcTepHF+3vHow70PdniAW56/ql/Rz70Mcxy3Ha3sxJJ
lVoPiV0+LomoXcjvfLt8wZ5peCSA4my3sfU32FnBI9Dcfh87iBZQisez2wPz80Y3bGWKcNF1bxE3
g6Ra93JEEP4bQQTKi5PsTYi49+6M7gNLQfQHdQe8j9xfLmDB8zkqB9bc82jTR/ulvPPPf/yf//d/
Z7f/Xvwcng7banHY/2N/3j0dVvuy+J9/Wpb7z38czefpr//5p+/5nhuGvutazaBl+WHg8/3siyS9
hTb/r9UxD93iQkITvW66l/YaJtKGxO5hQbuSUxK8UGsJwO/QVcBES761bx8lUTqb93wVY+ocG/GN
1q5FBmFrMPn1Qj5W5oBxPN13wyM45kPjDCE33nDTHuEnlAmZqEyUQ/sKX/78dL2kpN4VWKrbtj0E
Dn6erYORku1uQzxYYKbragCAuno4PVFZTUZnAeuw0+i7q/Z5Um0iElQv0+4T4s7t7MoE9tCUwgHn
12WyJRGLbT8WlFacVO83cu/8x7OW8q+y3W2Uw+r8BDl+MFlEu+9t3zlGrAy4bX89xrb3p2McWHbL
DuzQ4cW/jrHdKBwnvDn0fgHpgHZ16x53jzYpICOH8LPSguEubDbplZYjB5hPhFVoBVJCICWkCSH+
5ZgSwbeW9Dg/lRE7aVLQqLulueaFaqnlY1VEe0oeKi8C5At9IeF+bNAJKYpe1Ru86pQUSR/cgmw1
opIRnWNCohHuEK7w7umUWhCZybCGHYU2dVOAcXt/e4xv74PSTRGWyZrw2o4+mKe0IrLsRn4zKtbd
PHk6dg9ydRu3h6vfC5dRq+c+DGDVIiL3KdRZ+JLf91NMS9bFmKDM489uvNt0SB+lb5MF5pO4H/fu
0+V7+hRUz1dSabyYZChImfY63p/i4/uawkIkIFNEeeS85TEw8JlCLimuKnMBHhxh0jOipP3Sd56y
CWQ8MhHPd2T1ZIQg6eaEy9sV7z9XEGU2g8M0un6PJ83bLyqXPI7f9uOmDxmNgGuLuUK3GA9+MVUD
cFdU1fpudyfbH8xTzJX2YB2PxpgcuOBbsse+gclpwfK9Hu8pUkHw9vH0Ptg9UI4MhDtI3Wl3koGf
PlBknP4c9OnrHrjZB6J5yOTOJGv0HGRXA+Qvt7vkb+zcJN+DVjUzgPAg3XyHT8vR1+T8TW71Zthq
Rdavv5mXwZ8t/ZblhU3fa7Za7r9NSz/YN/3W5Q5xa+J/XlWjH3t9MwiiJoTeVvtz07kQGOnvH2wM
s220TD6WO6zrbGC3LyNwh78+Hctz/uZ89P0fRdE+KK/2nmVCRu92AeUJ8BT6gDVEcX5BB2KaT7Nz
s9OaY5YCoowWiQs2CmOIbAP4bGQxYksfrUf36afhRLdWdOlOlbdGEBk8xRkU/QsWOv79BW7vmcy0
3nV+3D9m1agmxMC2uDzdKYWyfmzYCW4jUF5nEXRykpjOQ1KvIH63ONi5oh8n/cZiUulIznVGYdYg
6onL80ARFJwIv+2MrtGJLkagN/do80QIlJlaqe77epvtblHVPQEyjqskz5zRLvIA8j+LBGxgTi2R
FUVKqXSL+x5GKr4e/Ni9LlTV7EoQAnItRgmWe9wKEK5B2nhSb4pyfKD+ifNr08azpnUohIV21r1S
pDJ8HPvR5WdNF7WUfAGSTHdOypwqqTy0S//6Hrp/fgtbrm97Ycvz3H/TJlvnfrhXJ6YUlBIY6sS7
lm0lEU/wIN1eC+V4zpBDqc3ZYCRm2HE3GrqRsTJN/FXn8Mr4Zm7iU8OVjrzNHnFSHL3TiOjq/dPK
vLnvf67HuIB0rlhGmE9/ff7Wny6J0Gpx8oHthI73r1MwPx2Op/WyeXtdkl8O7YyV3EUaTRcJluY0
8on4Q4FcohrpCxD2rF9h72/OoPVni+APZ/BvI3i4lGWwX3MGWMY36D0EOtzHXUyKg4O9VbW3xKJO
D+80ITuuHqnEf4oB9f/6HMLwP87Ba9o2g9AM/MBymta/jsL6dj2c705R2wRLcghhsNh0POs1JtQW
hBJL1lSH6J07CHsXijzD21+QId9dpi1K2WNa3yr6TF/aJDwXb0HXJe/hISIxJG9Xb81O8RxGhz7Y
aksV/dqbwQ4yCcxaCrhkJIniBPe9VnS2U4zLxScRJhdz6LR/xHSz3c6FxlxEDOAGj/ZWzP1wqC+U
vzbhz61I6fHuCZ5UcXkp2jNrtKMaBgHoRUw5FQDWiq6aacH1EIPO7B1q83HVQtNElLPD5uVeboQl
xdbxbwbUDTRi/2pleU3HwdTyQs9vBrUV9gfRNt34+3y5Xt1eAYIw0WPVhWgkFYJL4adtTzVey6jK
pp/rtNp19j16+/JwY3KQ1YiAREyPUrDb9Njb01xyNcAPO/YWpJqoHYCfHXs23rKd2YSkmoSiDsky
pstYWpCIWIAvLWNa28aYYIl6yXIMXqvuxCkpiOKf2CpISRTkj9y71vM2Pnyv6eDpfBTJia+91O8s
4xOv5RAdOtMfpmYe7SeNZDpepnnkj5skGgQ9mhLHlVrb0CyhyZGIkpXRmsurCXNZPikjO16mfNGj
tXS67tlsRIwtW1LmtvXZxE/Q5Yq208yqLBweGYnFgNBJ/X/Nd3wCd4CGaul0RC+lYYtajnscYKoH
ULXOr7ubU6chDWfgF5mdcZnARTr7JUFzWmDElM/gFep7Ge+iUgQJYl0eV6HW6KTM0f7SIpQpjjee
v7I87tQaIeYVU52AnIrzmPKbCRt10QiLjHIiyeUbOnVy6q/IQ96TRXKmtk1F8iC1y09EXrwO/RUH
8Gljm1JvXob51LOo1CgcapNW0SZthtSK26RODKFBjVXRIxnVBDMnXqQUrchumRWfqaxjUWprRydx
CC/QivVfn2941nfgCrveNVrw9X5uNj92rLhcPq7SsL+mlmC9gyMFuu/xKt3OCyrSF2wPr5EDNca3
TDvVH1yeO2ewo65PEDf6Fcc2p7fifHRWRyg/RURyQecIergizgSHkvqNl65eldRZQXNSK5Oy+mPz
7ZTv8+RMyX6d8bW+ei+2MuS6aNJ9iuVR8wWae4fFzx6PyYqw81ibQyRKoK51KHLZWcQeQZ4OmFVb
Xx0h6nYgUNenEYyPvH53udBd6s9ogjC7vIUxsVQVKPrfx22uqoliDKkikh53sikggwys/unlWldb
8VLSdJNGRDYsa6URYcdRx0Wlw/5a3Nr2f2odpINn+4HXsj3b8//N8NmcC/96mF6uGGJVTI+/7DJr
xvQXo8NFM875A0pm7WgVUd+IfDJ9WmTTH3pCJlsWIS0wek0lnLGUWE7kZs3oHZ8tiZRHa7AyRA6V
YdzMJ12VbG5K0KguqurVNElnBS0JoALakHvLlB6onVZmkYRKn1YAyRuhw0u3RTUVZG49/o23c0SZ
pijgTuy/FVqkzwf/F1n5rZuXJwETYsrUUHn2Mzd1xbzWn3mcmW+aQncmrp41sc711lS2gGMDZEV/
U24nrHcwK6qiHhPd3wVVUfXxlNnw7jFtb5nm0KmnYu0qn2lHx69Nuv/apZd547OaWUxmraAdiVhT
ZuKF18ywbPnV6O9SGxLWIQoReZTdie8fXuohHSQCqeMbY/XHYUpNN2TFOvYQpJoKyD5I3U2EJ8bZ
u6ZEeX7oN2NQR15r6P2O29eE8f/GUff/VIP8YY7Ix/yDBmmd89/miAS4HyP2uX+oruwsCxf4ItrT
yhNatvum4uEBBUsPWkkv4VgLWsMcxATvPMp0gZYgdBzqlC/I6mfiu71tZxXBFdzGxbfE4zJ2mP2n
hJoAzP1mLKF/Af/8m6vy7D/Ti55vWVYQhs3Q1vd/uKrlxrPD9eV8fZVOuM98UPq47FnRkXk4jbfR
hcKbMAe5zbRNmqu0WJlRsCJupRTIOXHZp1j/JWvOSFZ6HVBXCgo7ZS/hO7GMZTBLC3JFh785eSv4
T1tN6zb03CDAsbfD5r+e/XZz9+7uhrO/ZtJr1KuJjz2QZWnjxeDYa8J/Ha4aHV6hzI9Ucddf+AKH
XCXdqUHQk8qhX898z0/M62Ym7S/9v0bTb3uLgbakCA5ZzHv6FPmZlioZfHWmuEORWoK/7WMEPN45
j0o6VpbDfXsbtbjrJ5JPiO33Tk8qfddsWzCPLQqJugi8qu2hgaR7NKyS5lIF99j71Fo5U9ywXmsS
7qw4yKBTTD22Iysu4W0nHN/jE430ThN6qPDf9GFozbxMBU211x1/2qfbXr8bsaAFfM/CmPqcbZx5
agfv43Oi/6oofIz1me7emqIPCrbpM93HK2uSSmSsv78WvYHv/Jmt6/h22HIC1w/82in9wwwsDtfb
9L70r69kmUVGgKrPEwI/0V2VWSaLZTOX7D10MN1mtLhlzUs2XzMqk2AAlRGlP/kvawa7prfuSUog
gNOSNPzomq1pxsSbGbyya9bqy9xrYeHwBXefVILa/sES4r1ee0Msl5h2x5oI2kQGE5E0mW6aFfqo
gDCSUWaF6bLCQKrmAAdDfbFMaYupWaWv6AJVv9Lc2jMN973TfIGh2IqxrVKo2vUBKubZvieDDBOz
NjrXqTOTvdlkIusMZYGxB760scq0V59Xsrz0zOE5mrbXMbZkSshSbWZAVTqYnTF99QtpIRYFqwCf
1XyoH2HC9Xz+zAoBOEp1RauBfiATUKprz6EoSszOGQ1O2pnpM/o4t+rKBptBC5tvTZBee0N66O/w
1cwCQpYsykFJkmJ2jzyuap/mvf0SScPlMBCq3ABj3edt3rtqkelhjkhggTNxWbt6jzFJQQVKrD1p
APWeRG8Mch1NQ7HXnhgOnTerlY7rbKC9cnHshCpWrN1mRs6SyzXo2ECb/IL+4+xrM+Dgy19NykuQ
dspllPVBdSDVYiZ/hcRBjoHp35zrsHlvw8+1Iw0ZNjDW35e5PPI4GCmdyTYlKUlew2pwhwaA5sAu
1lf6bDHQCVznG4banGktZEq+anFW+pGuKu+d3jg3nSgjzCTiW0bs2CNVhGIwOaXlIeWZUbOzKyen
8v/MTqrU1Bvz476uw9zYFieV97bToQ7KvZw3hpKWurN0lWS+OLNFfVxOtugwqPW1apfmkuTo6MTq
Qd5yEcwCb8bVG7nbzC4w+epjaaqo5tI+3TEVzPxcDKiqxdrTZNfcpigIZFZmqs5Ae9BM1KZ6SCjr
avTZShszUESI4FUCbaTBEEcDAW1mpSa8pj/19YfsUdNZO9AN0VloxHWAbUohSnbdUkBECoBrFZlW
2kArbdrf94IhS9iNg+H0c89uXOaTlo4coT2hGEkFVfg3l6dhCYfa4owM0NxjeAnU8oFeciraTuua
M5fA0FHYv4SD5IXe6sw5i3V6ZcfYN3PJIYkS6SJJozX+2UVqS8LwhnmqDaScJJm2nOHUSI9arUlt
ETBCpVfsl1KCPeTemj2t649CwoAZVZ20K1zVjuxaSU7kGrZqfWUSR+x5xQHZcNu7zeifi8jVaWjf
zlCikOJwC5ZZhm+bnhHWS5rCnXlXRpaF3yk5TmQv5/MyupBljh2TyGfNEdT5LMeyl9BvYNLpovVq
OpYFfeYcEP103jZK4ZwZk45kwBSeB4ae/AGMvbEMPfNo0Cj2oIaSlBWWMXjiKLePBoEF3GYc6EZ0
wseUGVnUzzI39U5Gpx4OnG0ccFmc8lKLhD+8bTnwAZtimHXPiUyzc5fMeSDmc/2+8ct46bJTzYFk
7PgDzB259XymppZOSmL97tvjBUgAak5eut8JQQN09ipIpM915qtveTv+mDxOowbZuvyoYlgEtS9k
pRqVC1emR+k8wKtMsIJ1GxvJOmcj/RQwA4PLjuWdAEZaTCwghJ5M5DUqNZ9Anh22MJhOc4+5q3sn
/biZ10qT+4OS/UTFMgWb8a4SmYYbSxYsR9Ot1onL0Tl0F+9kDmvnzC1NAybjp82N1lzWAdx+rXTZ
eAaYnE/0a00YnWPJTePSaJehKYCPxU3VXvQntU2Jvd/e6eQAuvTBb+fK16jweDeXIaDpqx9oc40E
OnjuDPOZVqoOwwrEMJCBcJkxa7UwzPF0LKbrUDvVhkvBQDFk4+MEl64+uGam9qiLM0aG3xeQEnIR
GBea7rqdBQfSreMdr+Q7GpCHIBKUJI2b9QLMn0Hm4DQ0zXWDZaVoHOlImXqvzQF3Uj/cdSGQ6MIE
J2HlaHLj/PqfGgDWlA57qQ+kG6NdGb+TdXamrY7OwPxvxkeSJWVJ0diRzG1uiHarqeFR+5Wr500C
l0X3XTs3K1sC2pVFsELrSNQg5F5Rw1Kw9N0+pugp9oDQ/P0hQbV8RSXFKr+yT5dPaNYMxeOCEaEC
WzGsiYF24aJpGxg/8EuepaAlmo1gloxnDyPJrxN8FdQXknGdBi/YES8Sz62RZDZSk3mL3tPmEp0S
4kYZgNdJH/DkspsqOyGS16k/WgwaL1g+/ytttdV01KC9+zRuZaonBfclDSc7DJmyJ51jlLtshP4U
zbt8ciIqOg33AqdaQEsqFCUnsPlzxlOygKRggsXQJKgXlZx/zps2CQXZirooq09IE+T946arIeEi
E1Kjerqqq4tT/8ofNUr1HqO/67/mif1LZv8RS3/97bbdVxsPC2gqpW5FG8YeUogKX7Xo0M33ARaR
XAi6ZT2XhEjUNnQtCAVGFokq0IGzNdJjrD9ah/xUSZU0UvPY8mnjQ1usol20a68gguGp2Hh1J6gv
QXxIHVpnVXgVVnbg+dQ7pNuBamUXr9fevfZqCvwd1RNeJnZEslxKs7aUPKF49RSAvdV5RCRXUeBS
0NYq9YCxDj0n9kgj8oebNBxZVDVaD/ZvdNbgM/2BmAEbUO2tf6a09XS4AbjbpK1h0dvOha3JeQr7
2t8WTElu9o3T29X+9YLD6sBBTK0kXCKBEXntaMmjulFsQPCZkA1K0YJyBGPKB3zCvR7XHheulmA9
4ShhX+57OdceBJZ5DEcQ77/2FDwYCMo6pUUKt5fEoLIP5yTJoUoUwyrddzgF3H13eOwQ9F3E6/fG
m4676pH8ld7rEsnTRI6fkBZyI/kTtgPOwqcAdWppSEFbF5dPzhyTAmBGZ6YHjiL70nb0lMkuGaDM
SK8B77q35ym4jQtyxDsmE4Amvwfa5IrJ+XqhKO77IrZTOP+4nub4Age192PnCY4cVKdLZr96HEyz
UQe8ZAYqAhJsO58CB5X8p9PYzuGucHLaosZEewtuHtUzwE7V4EZgU9C/8a2gTwGe5hLDMVloNRhl
QFD5wZfsMNHehDFp37rwFUmPATdHkJU+gZzPHvWtAC3tX1sJ6NK7S3Yb2S+cNb50+KVvdKs1RJSE
mOhIRdRM/3XgdU36rTmibT3oVMxhdNI6Hf1MTnTxoQHRpzoJoboUun7RyOme6lD6/ALypkvVAJEx
MF4AqZL08e6n1EzhLpCk33i7jcLxPrEdMN/TRL+Wg9/kF403kFaOcn0qPm6jMhO2yr4/3Fc6QgR8
IbkBBNjFp2dDyRI7tWtZot5kHvS6LlmbcatH4v6AiopQyZO8Gzyv6OxTdktAxTxZjalriuTJux6p
Q33YPgNaRMX+U045aH2h9AX3KRyY15A06R2VADM+r/rO7iEcUFuYLQzkDBPaJR8TdEiImKAhJ2n2
qdSH64Eticc5lxlpdK7QU+yjLplSGGHGdoIB5fAS6w3jSVbR4r2Kyw9p9H3txOEwi7XRlouGWR+7
n9iDY/+TBhNoa3Qh2e5Y+DlqSFpKxnhJ0i+mKupJZgD5SKNpXNJHWXEBGj0xBsJTaiEwaCmU0K0+
YIxyuw2kLVGwAlffcFn1lSMqtJAab1o2WpZg4cxfCZL61iekKB47hwn5Ckk4aAyM4F9kdUslCEzo
gBYDu6Ls9Cqm2lTeXQHLu/SbQgIhhWh6JaXQJrVRS5cvYXrkSRnwVnJKN33Nys2T5TdJleRd6HP2
0IZ17abXD910TTU965duWn24v3J2u4r1rD0euWW8q4UDTU80I/iEHqoEXe5dFVhdocwoqka8pW6/
BKKlR0Gxud9Qv2/NOCQD4pD+VwhfocEFU9gIKsUcaskRA3ciGY8UUDd40kbpt/wm5/yUIaPjl5zt
gj2gBGITDGjE6lyC/mnr1YFCS00adVC0gZLSUlDah4S6gbZNfEZL8YaIvsd7rk6gOHEQlu1+bjEZ
p7E9pwASwlGLszFGpH+ahWpEHrC2RvVGxWJNHjLAZ+LbCsmgTl9C8PNJoD01V6k/RIslhkoKnZL7
N8ZPo+rXtfCJwQDdU58sWdcbq90n8HC7iDERmHcKUFlJEVP9gfFdgxRTJqd9fiZ0hUkBXRL0uPk2
BWnMU2qvEVmDtY2dIw/ceOPGIb5EmGcgO7WRJldTDpffGVH1ruNGZA09SHOTBZzt2hXeyjLu5mBW
KucmW8dco7xXoRQr3HIhLUJWjulhoEDFimu+xv6PJsCGk/IfCVxElIPRcKiMfsD16cp1n6V6Na7S
FUYKaXZRo33/rRmumV19aJAW3PDL75N20dd81DzdvvuvVT13K3LxmRpaHi3+Sn6NgGIz/VKTtkz0
rE/0XH0svzX7pdfIT3/XK/cVGjnhKTTpmKWN9jyRtSW2vYliOTBsCNQp9rd63Q+giiihmbAgA0bN
UtL7vIws9gDY+8o1GRFPxtEn4nyy4ZfLZ1p/ZQUWTpjZkYUNpFmqCGMTCwmc32DmQb04aswfOwar
oaeAGzYEICyTGzC4bpiLsWSUmgKPwtrXbxpIaX4rrmZ0NuWzahZ+ytrB3vnUfz0UDJReMkBvrWLH
mIuMgMbbfzUjljMhZXZKKutOym69vFBim+lFWcAYYEvRXEHkwTCAbmuQEwFPwrm2YJFkExiUQjCK
K2RpN8iZmcL9NpjSMpPxCYiJ1z9mShrcU25EjfIMbJw/kuvYp/auSdfiiAbZNA6AjnUkkqzQg4uX
ockoI7ya72s01LguhLnx0hUlkvMux3nxrolfCSiiXVwRa+0RL67/KHTPe/PJLVHPCVnhJT0Fy+4U
eS5lJQmkKVYmlSr/G02HwE2oAoXZbYSw/aENaiHJT/Q8pV2A5vUNGD+ohdYyKV4PTxatWaghR0TT
mMB6nk4kzFzus0xq83n+dSIIhkn/m4lNv1qqutdyVLdVpT1lSPxu8NUmIZNaJoFHTbJjHZDNf8sw
lG7SVbMekdtIG2KLkipeVH1Z7RXtLhRc1KKGrM6zF9FAJSKnfBprKZdQ8xfJNF4/uXM9mzgk9ZA7
52fKYfFjxYT02AyOqReFzKITQ8xgEm7W40LQ2UQiNcCKyNPkI6GQ7YOp1gavtxaHd1VzOzEZ9XPV
azORfOj68pRu35BLMijxCM9DDC8RhaxL04rXMWrGku6bBIKUpLE5p3sClj5Do6CI5EARyYaXQm6o
U6vxs6RYsfBiiQR6Q2BfThOjPbTAiomJ92uJXTHZzvxJ97PvM1F6/A7SaXnp0+acNZfPd1SKkIEr
lVNMpEh8atxRJL4+OX1HkRAcBqz/EI/I6uza0oG4WMRbKhJer3WkZRddYJTb6Le1B5fcjT4UH9L0
CbPjwI5C5IpkihM3PjepMhc4usxoWZZhn6ArDIqQUzYkgGkqRgRzNnUnJNlQUUSqEo46/Uw8znb9
ZRG2xbB+JqLHPG0g69zoMtA2HL3XiuoWVm0fxy7EsQkgQTQ+ZVzL1zLdDkNimJASuCiyjAnOnuHQ
G4LHNq7ohkejb351G+k3RXSamKixzAJGaVLNPISkFH2AaRDwWsFjRUTFCsCPI0aDlyiXzqqJEyhp
c3xzsyT3JB31MM+Y6m67hArdWVcY7RogfWH+dCf1WoFMj5/KIbQjOohSs1IXTVIRHaI0zi4npuNy
a0l7rykWZkeSwRssecXQzfTw4vUXvUmQu/JinfjJfZAFsoD2oWMpyq3N4Ycw2BL4+pnhb1zmFZ/A
OGGXns6R61SMnKkEPoOfqp+sITLSy5oe5F8kpMik0UWY8J9GdYGTI47JLcOIQlvQ/hDEI6Qxp0YU
7fWYcyfCX8I6AQS/gS6ZdHl8JQlcEqi+s1SpZX7Lny874pkYa8qwQZoIpiNNteXb6mz1HaPDKWjl
6Lb+bjldZ+SPy0/SnxkhKGDm9krdHXo3fq9rz+d0IM+a9Shr0Ui3aq87ug/pxouLA3eAfFypTU0x
B/Ypo6Gfc9tG+kgnaqg7zQje9DUyKlVyU793sl1P+zR/uklSxHrcmOoS0z7amtWGBWksSq3DML12
QXjBfIMUjhWsDoNSGhrVdmL3D+CU0jMVLT+EUwpj3U9ywDewwpIngXmCL7f4IULZlqQcsFUDZyZk
Wwu8U/QV/a84ipeuYHgdWZ6kUGAJi98j91IOpBS6/FBd9iqFeX+vB1DYg8bXBIDv8RK/3XgD8gfO
+IU4yBjROLxjTXoZ4pr2kkQq16HbiGXxpbCwkBd5r5KV++RYOxh5bVXJzSm7kmGbMXSh2knEaaxN
dW0hVwHpjoRfZMsIUYysViMouQsqyUspT9m/cl0FlWhx24gUj6I7N+SYTv820mF1qjLpan/EOD6Y
LAtGAUONObZ8l/S1X/VekIl+twJT0IVpHurS9lASuDBWVzFhFhrXwwABWoZsNNPzfs4gaqGqcyvW
GV/IJNv1An5J89eo0RcF5o5QDTGfBL+ISSXiozABPDvuhZaMJAT3CYEmqEi+1e5H22KUonwkLHRe
rBGG2sxiMV2qyJ8FcM5kGyrmf+jRQVgDwYkUsFr18h7ravd4K0ZHuU/yidDz3HSJR039C2UZ2YnD
krIy1jiuPz02390PWckCAoqJ9MIibQ7pPsPPsY9/Mcz0E9YdB4fAWiG/WO4W9xVeEQcI6xthXOD7
M/SwjwVoUw7YKOOXNrecvkSXlpCYIJpDWrK6RJ2JPtd6lBjRAP8uMG6UxeBnWn3aSABaiPUshhnT
jvKblOqLPNLCEipXveiWaDzioG+zI5gyoIu6J/ihnDR3itx4Coxg0GtcwEi5wO07LnLOkAkMWVNC
kOJB8P62kSrFrn7kfuj6bTpGyYgSfshy4qbL9dxA4pOglkCbkvhEiST4Z7uIbpGZHM1lJr1K00yu
2mILoSLGrZMlTacWEIEfY+oAgXTFrNNtqBcgs9lOXRpUr+dSI7CoaJWALSnXf/Ep2EE3WzfdqCaD
FGnZGwhKE0mgbz0VWMWarhrXgKIjLCHGWXe0mgWfVkxpq6+T83hMKAa6PLQh+5LGNChpsHZ5X7bL
zaP3fb52diPSs8T0xdF7W6sm+gMWxvxsP6xmhzDaDakvdW/EFL850yomXn2pHg3lXk9vZ7xnGfNH
fAXqung1Uc35rUvCaVRgcdKiDddClrWabJddkh4bz3CIDz+czaYPfd+hBREVCPHrdukdAGgVnUYr
eqYRX8NaLtV05G49hPCdghFtNfKSii5ESjrqEaq4WhUr9GiYF4QoXpeEw+B+1XEURV2Eb2+R47S/
odlkI6bCggwqQIPoXDsJjYiAa0DQkrgLqeJOakHB1e/F7lH8AL4FMaB9jwHo8AkBdvkmNniRAj8K
JxLvoidKV3gTQBJR1zry0bPS5ie55BT/64s1awK6hH8VJ1Z8SmCXDx3Dlmc9KnsBvAkiD2xIRzYi
LArzUvZzrviNNMe0f+SXftx4EVQm4KpJnOUEQcknnKHfBYSD6RQVTQiKEEYR4UEelk6I4Em/nBE3
ySdrSCzCBIi0crbXzCHaJ36HiRvrO59U5SvxMZ+AN9FB3C35AAIZdFyF6evjK5ati2hxOVJsYtdo
zOSruWI0xuJD2XgbFOTqKJAiwETkig2MBxEhWpzhinHWACgAs+2FL0fibDCO2Z+YWHzKxSngVip+
Nmp0xQVSlI7IE+UUh6LkBC/cw9bomIpzfBgInHBxQtZD6kZrTUmetQBgNn3yunFJuu6THJMcpJPu
g8gR53kDwKk1u8roJ9eRZ7ijK6EWpvzAkDoL7EOPVu33HZNN6s4EQck2nmIUYjA3WTeyIW9vcuT0
lez14pUGKTQdLuN1hwLdVIBb8b9CkPCeaqE+Fn1YL2OJE0kFaQy5NQiD+px2P3o2fg30Tg6NRrtG
xtc36DJKEJxDMtylPz3qE/BEDo10vgwHoyxatC2X2lWEQkpLqkMyXIrJH+ozD9KhWyvmgE9v2YO0
6wKlQO7804YRoY+SxGzdF0+Ol3AtdXEMOGP5nQog6PxB8tGeEl8N5LsOQXUbZ3ScK7pDPAarQdiP
JKcG+NY9uPh+eggR0/hvI2GM4EjPl9cms8juiH/jRZqKOU6pWkFCr+cVpaio/c6bFpNLa8iPRTlJ
c9xRba1fG49X8LBItE5kKDFCMMwCPLKuHebn9e0uagzT6AsUee5e29sdh5rGHISjgnVwyBaAgrhR
4iJpW3nFHpiYOs4IETT4mQFIBJwIrLhHgCBbLbLH6tHIq5owpdnNpyJNmD+3FgqSaprjaygdCmGL
wUhnrDoGfiN4rU/8kbYxn5X08INvgcyIqdjPDsUqkTSA9fJlzQywwpJjB6KESXSZ2LgkgcBvrehl
as0kB1ho7FbLUMFqiUYTDka21N9rSep3EiyCa44sYI2I6FQCILXHBYwYLWno/rCJhBzSqI0sMaiQ
uPd0hUsuL7oZum8KHIsoCUc/FqlfN8tA9OJgNYZCokQWEgdI6OSBaLGAfF3VEjLBNTNDYgYM5o8J
DwN7imwj+pgEIM8mgpxeBFnpkqEofRUdggDIVyIFUgBkZ6SUz38kZR4mxApoqtYi0iMOVUJEDRGz
I0i3/do7IEy67cNL7l/x2xtpSAEgsZThLrOjABRqO7FepBYktDVYGqBwFs4aMyfKGZTqzSJwyzRm
rlZfDv81mUMKjDQBm3cDP9sNLj09G4hFQykEWO9LJiBB9blC09MYIpd+6tJYSAcxf5oi3OvMmmns
BPI4LCoaZHWLkdup+o33MwfSQSnL7RDqrgPxBEs41RpURuVpVuu3woO0qLSEVvVrnYpOqCb4+fy2
+NINqpcEGCCGQdqaSxtoyejP3LhwJoRQCwi4UPoPrLpWSUwqAEJpIylZhfA1lxcDatvwA2A/FjJd
ewg5CGO3ujQQQXoIkTOhF3lBsuqLmWw4PYQFEOKbyfbXezzzmbaRPXwAmxHALyGnbyUlZdvKHZWJ
aoiydQqI3li41JLPFiLMABiK7DxtgJHk+DYJC0LoQ1xasf2qPbqvtUB8VaBUvHzFVuX+GJP+2NlN
pgSLtBPFZknV3YYITyGzkuRyIkwApMSolRlp8EeZkmcSUTsum+nSpcGWZG3V2KP+154aGKWUHFVk
cEFE85VuEGjY+MJ5ejlMdBES21Jz0hm4Lp8GjihCoCR5nNJHaDWMXeqyZjJ8Zf5WCdxtnrriBIRp
zRSgf3Astj7rBPbB4h2jLa9ZN5QrRCYp+iBDSW70NSGtklKpW2ox21jRVH0AmTqg5C7J/luXw3tZ
3iOL7+5crSxkYXz0M6JcAueVc7NAbSYM9Ix45rvqs1xAKsSDkMNRAJ3qoQwTTw4RSLwNW8GeyKeT
PmpwqXKa0aXc2TMm8wrcRe6M7vNlLhUpRVmhDGXoa2v7RbfKjErtJaZLnyqxIm9TSY/KlaJD//YA
NLgyPhIDV7K8oFhsYYutf0QoW/JfnAx9SCpD42P9SaZT7YMocUa3c/pL966sx0PP0rmKUGgOhdj2
4ScwsDxXecoKeCjSqHFxgJ/kFYrtLWUvRKs1gWHB9eAnMkZN4hoFFdwFB7Vml7mcf12fQcFEhQAc
XAN/XqN8Lv9C3txyYFACPEt2z14EvsjPXaGplVRV0FRz17l9y12Tg2jgGHeiZ7kocuJqQIEzVSxH
3pB8IbDrGhGQG6ax1VIs6gQWze/fEQD/dVcSag2o+fdeYjAYPJtEmHazI9UrSVq+yu7D1kxkQwh4
kDN7wf9Si2gzfWiNTKBDtfJvPQQaoITMuhrv51XNwemTVHroy+BCviS0sR2GcmwQYCK3rgFrIG9B
p1E0Wg9pjCa19knLEJ+PD1Ztykl15IaIzyfalyha+4m8A6XVHTrY1P0QRpWUwnGiZ0Nr+53Sbkho
ssBlAi++TvMqw8KVfSDTWyJRitrkKKDlaF0n7rDUo+ItWD7Y4JhAyFDkp6wi6Wh9WLOk0bbSuBLS
eniy7TGYKR8R5Uqjw2krCPKKt1T8qHuTedCFibRrfDm6cwPurzq0HmE02bDLRl16WpOJt6pxe344
RpvrDVmw7EtxUWn9e1L0lXrnEW0iYsrN2nUU/FTsiTI4W3URBzQyKX4Ck4S1SDRr/QlkCLCuBTIr
r05IUc79NRJQKgBB8eq2tywUBAjz8/8Tdl7LbSRNt30iRMA3cAvv6UVzgxApEd57PP1Zq2p0vvk5
CikYokCY7kZ1VVbmzp07KcktvGn14rTS/nsg7byPZPxMmPCWSBg3n5EHC1YvosJmWlxR/lx5GajI
ixDBFrrgTzeL6WBMbROtQkGAnOfRcmpyR7i3TKT387tZDTVWae6ywBl1F7XrpUHNsbGBiDZvSyP3
Lrllmkv1Hrmv4luF+aGb5/v0rOBmYk2ldOmW6CpKZSZpQ5J4UUdBintouYkCroTwPOePrLTM45IW
hLrRJnty+KxprsaczvhHsZOuy3W7QOwuUvLjLNT7O3L8Jddl88Ndk9YtU/xz89U5NLDYlPkiggA4
EazGNHEeB2Kh+HFdSj/MxONkR7ZwkoTOSz/idB59j/UFEs91juIrTvLdZxgNrnl74xwCtcAOSl2A
XhSMlXdQwyU64v0934UbrgVyxmQf3PLpTNW43rMN87b//ZwaqXntgsJ8yCfMQJZjYFQipDNbO3o1
y2JaTmy4hBUTqySuQ/KaxG4Ko5qlTEezev3U3EZILxa8OSkyAVPVekZE2vIupGWYuDwC68MqurPQ
0qmAGd6wbckZ0ziXbg5IlYIGpkh8ZLHcSZMZdp8LKOH6u6c0CV18STUVU+cwcRKK7Qsi8uLdoSew
mqubxECemxPt4L1NHqHXLXBs1t88ZdJxh3B/kJOHPu18sAIEjZM9TngHTe8prhfH2+TFrL3+NnwQ
eze/aXhneSh34QWI7kaoUhMv0ULSiz+yz3QnpLoVH2Y9wltyAkMM/6JNZeHL5ZYGTGxs50qe5QvM
R6tqfSbldlxG0lyEUv2JeyF7IjlEaBw/bRDiJqIrpLcFs60FKify10I2DzBR/FPv0HcV6uN3aR/r
eg7t7/J36WXHAlHugs4CzUJfGlrSn5GY0NE7kzIgbC1C35rRrwGqHne0I/dQ90O4douBIrd3q6GK
3gtgARibca2UGUxluM5dP4eN299IjBi1yi/HXspij0crVMpoqhEszb6V+pr8bPP8IplfK09Vx6MR
bgZTSclz63zvwBXq6bbcLqZ8p8DwhxRP4XMBndJ5aRLDNKEMAv461cbfx+RrruavvjmPQq3h+H4T
ZgYS7fgvukg7poYtlwjVg5MU+WkS5mLhWSFYUe4iTWGrTgtpaLqrIJo11fmopWZ3FqdA81EfVnhA
Job/42ECtbip+8z83d/kEH6IN++7+n3oYLeHt8rh0vBFQLQI5c0pV+BrpRunXhlWxXGwrNNNNkxt
oRen+Ox1el/omDKf3bJ4WCCsghOEWFILrd3NCuAvx5isavtBjg+X8D79aKmh/7lprEz4hKI2k68W
udHxPdUed7I4qjBqAX2RnYWphDp1vYDgG2ObozRzY5kqijT4bmTRlFtLVajYx9vbQPlHJ4aVeWHY
zb1ItQrjh7vlirHInGY/7c1juTm/d0FnG0vK0LONOb9123DgsCPeMtxZwFgoKLJsD7Ui2UG9rzFv
1LeKIQ9p6ADySDj8308BO+hps496WxviL7eWeeP8nqmx3YB1jVi4erz6gDp63ny3RL1A/GD6A2je
EgZUe0gzdXSfl3z1eT2D/iaZ6c6isX6L1YGoq6XxgffN/PsWYaGKtYJ0kGNoFVGbMo5btbRJS/P3
M6KwRBN+YAVSjXpnupVuCY1tyUb6e1rPdqedaQfZFO/Dvr/vTzsT4hA/Oa3TV6OZNU9e3zaz7yE6
6QdU7YwCiw98ypCF3/VpR4pZumvw4mlTpPUuJPdmjSUfmtxcuoQ0PoBD1pcEzQef1v0xH/MQoQay
Pz3TYrNSKtG2gw5omyc0x5b5yolU3qq3LFaV+kevv7qADDb7lkLB7TBY/0QmZlO/G3e2hxof/qQD
xOhz+ZNuzZwUuXzcOtTgENYfLfp0nUpNa6ljXWiBJpCp9dPyZ6qWfq7BDjigwLmb36VTXWbnJdVF
sG586s/oKwt2jB4Qui0TutRWx6fWZtVCOOk8/fCMG/jG6CQ3ZjScuGTex3VEPAu1fba7WvS3eWS7
LxQRtVDy5137YrV1qUyGj9vFO2fZnlqTGl9stqkjiD+5WSBmO+vyHWl5uy5WF+yZFC2tO6nbyQ0N
EBonLuquUPq2PLYyt9lZn05CJSW/c7eTdX28W1Qnxx/or597i+diHdElAkVq9rv5QaonUI/zHHLS
qV6qJ2dgw2sUyCANxktImOXa+QHE9gGCIARPwDC9ExI/4jE9eaIW0Fxf/Uhwy3kusEe7mVsxG1+X
BQ83fkDkhea6DKH8AFce4D5zW0aYY4XDbs3DBe7p5FnXiggNh74n51T3vtyzBifDB/2bVAGc10HS
5miEAYa3sOtbJbpkUIIe63mEjFZIyyLmiCA67/BdMXjIDki/c2DLkhiIbu7R7EP2UvPb+6U8r8VC
fsDnrEuiefopQRPV3mZSZCkNYdTSXCaGhwdIkaNh2A+sWQyRHR54zuMlPzYtKp66+XsHwOx/0SQL
Xz9za8FAhuMwYOtQ6/SDPptwNzyng5b1+NAFuKBdi5P5/RHJ8hNaOwY38S6N+3FUUz3fm7vl0gfD
dPWc0K+eC/DQpUHmddfFVppRP3By891TLo9/XeurrLKSwTVvosFc5s/kdgq8duiahp/3kWcc3ZiT
L7dHN4Ta7+gm8WoruR3dHLokqZLbiMbx5ub056kVjuKBaUQ1HFBHf+jyEdpMtXjMQjFcB8GTe0O4
jlmgU8uYBu38AZTHeYcDGRIb4BUezPsHhk6cQ70VhogDH1oUiClVEEas71OO6q9qsl0rg2IedV87
bpbfEh5BGNhft5U5aWd1Krx6jqXxpOUbTpYcbSUc6xhYXpiux1dXSqxkWzEvfFeqMXoO73m88MkV
uRtY0WUm7pYXPBSVXoSho+e/1WjnEkWXVvML0oW/JAopsy+qJ1Us51Eq/CISsN2US/NV4XRCVEo8
WRr3snegjBk871dVqCFLDGgjSy/WNpWeNoTBJqOEFvePovt7YghDEwll5oVMa41DtZehsyGyP8K9
EU8l8LEq0UNkiSl3BFnym/Q2/Cdle8qhIh5tKHIBJzYwsSpT5FIs0/QAbbjADXqXwRoX7YCTCfEB
IRb2TipTxFPkWBlznhqBgqTHqzfM1glkhBOGmyJU5uMYfEhTQPne2HRIOn32U5L3qDP5KaKhM+rH
xZAiPmOUIdoU8vjSwiAbAUGVC5U0wGXxIe7qul66En45yRZHMAsaNhoySxumaysSTg6hMd2WkMuo
TQ/TuqU0MKxJt1D9Kyz+D0ye+TDmCilN7l/g4sfMg2WeMbA0tsvDnxx19nBxZySV9Ca8mkJ9MQJ4
MumToXjCbLvuBh432ScdVSPv8pOCH0JzefJPOVyJizEQ2Bow/cuSHlCSZeWaXeu5zwSoziBHKR4z
Uvqxx/s5NG8bTuQb01Y6PKIxS11X4lelErrUgwMQ/J7ymhWOSiw3MvWWwVlc1Y54Fbgpo+qFWk2X
aFAZgn4DOO/0dKI5Qf3SFu5ZuChqqR1PIJafcFQuLZqz4RLMfwrwH7DOBYz2n4UP8v+VpPy/a+qL
5Ey6MNrPUmskZ4z3SQY1yc1722gELEl2jXzSlvo577Kk1jORj4RFJyiOGtNIxpwj579yc0aTYxhO
eMe4vCiJQPr68wWXf6t/8i8j8EX/BJ2y7Wl84oJh2iKTJZjlMIoL+GNg7xSLmSphDFGsLAG+3Nwx
YMeGYEnsplCXPLSsIXTDF/8nMd5MfRSrTurNvYpN8Z0GcFIiWBcsvsAkkXpCHB8DcdUzSsiJhej4
Ss4RRlinVIYQcUVwLI/jjjBkR57w36RHSr81iYizZZNiPpvJlFQU+pdqxSg72VzO6f0JY3zEuMja
TyMTCXZC3it+tc7hc7yo5junb9g6IrudmCSrmRDSf4xB+HmnFWwAi0y8ZL8JmHmzCV07eUBng5rT
Q5aYRLL4iSUkdhE5odZJgCHwLbO4u1n87lnDR7rVtDjFEw94/tsSJHrc/PN8yPxWt+NfI6A2y79G
ID8srhezAtorpqBkgW9vtw9AN9wbV73LO4MWDB3m2KH+cu7fy7n96+Re3L9OPk7NlrlUlpNLF9i+
bJmIBVoeOu3EySQoUOfMHqBoU1zxolxO1CxciPg+69Bzj26Zw6dya/TNV9xyivXsW6AhkIkUN52F
9WfRDnkJAYrIWxOFFJGPG1GoDaKnxr6VfvXZ6fuF/yUSuDsIZwAhAPcLccBIaBVzlfKW1Pjy3WBZ
Na3ZqUqszBtcIlmySee7mEc6A2xRDcTGJFTlDaeRT1DL0jYabk0InMZ1rWRwqdpoCOHA4FzhWVGp
rmdd+KGbFz2TYf2E93ViphiI+WEJT6Y1PtVh1Zn48w3LIVz4Ox8iX0bTsVTI5DOlL5KG5fl1tjqn
894xTQfOArhnDkhfvHIHlJ/gEpQCFmqmMKYJyQSSWZZIIvOcDrdii3QmBv0W0paonmPr91EOQ5lj
RXkfyuyemksKIBjQ9KuOgvfNXdndDE/1WeIcYlfTZ+mFBzjKZhK3n/gBJAKZv0bEMjascJU27Sbn
vZ79XAHv0qSGdrH98Q1wL1kpSPICsEsQ01nH6SIVcveTvkhBjc1CAuAPZgHVcTna1HV1YQCN3mVN
jTqkN/srYKQh1y4ajifRn/WpxxuCmViTF1IX7zoCslso0SJ7Hr2BBQ5Vti6C7KiVmpZKRCmjaH4j
QCvSapbeknyfWbNitlSQR1ftcq8Z37ZnXJSGKapZFbqYtIARS38aERG5U85fLCxGd8C7CO+Jx63i
k86ezmfxKTqhYT3CyW5ChkAmH3u4qK8badT5kBjFDJpQOLdkwk1INDhcNAfF+JsqZpcmUDCWmfZP
lVFND5vQDc/ZMmbT73jhP/HV8aENKMytudHP3sfNJYX2KkjoLyMrgFwAF2rEl3scPfukUDqH7pbq
0sKCR69IVaCNsbJyIJ27FwHlNKWj1GKy8hLYtCKOST31/QTHdkn9ktQ+faBQTMAr4JgwGAWeJYhG
GMXp4yYk5ExbSpwgnEgnGRAseVfzy8xQ9jcPA9b3Krh5parjdDtldlpPq2cquKTFpzN1Tdcm/Syw
QcTDly63N+8EHiAGxCGSEIjjugSzOC3vru7x2/GJ7rXsHdM6ANkDrVNCbleQZNLge5u5dKznJ5TF
jIplPa+xLwyVTxTr0iL8X+WO7NvkU9Lc6LnwaCQSGc9SmnM4BbNnjxRJE3QM0cC8l/Wo/gm4yAdz
AXpUWqeYMzW+99i6FNoEZLY+bS3RyTxomPO0I+cGwlOB8ic/jq4HTzgWihVYk0TqIEoyCagqA/Ur
CQH9jEyImSdzIwpzSVEz/xWJaebLZJXogCCGIoFG11CfxcvwL07KM4pLnBAbZkS2hP5Ig+NrTCiy
tb5MtFvhrQM31gwFvu8YHrd3zByRNFk9/+FHip3QMgwdWQcdK8xQFesFeIxCiGMcTSNU76sTG6EV
/KWzdBi+NLO3naME1m3MMliJO2lD84bYhhiAc3p4xcwfCJjBlMC9ALkaISiW1a60yGaB6qke7xEl
l+j6BxsbKEd+dYmQeUgoxc8JnA+MaWP7OLsnaMO8InLG2Cl6ZpY0XUejM9wtL29TZ/a4+NOMWgqN
i3F7cuG+CZX4RYXZxP1WgQS3wqEBZoUiJ5gIUY6puQ8UOR3XK7uagyX6vv008joGIFwmhSWG2Qfi
jxOcCDN/MUqSBCEIbWIvEtx95MqxZGP7aeqkDMue/gOB1a8mB+QpJtW2UchWo+0qAwY54ZzLqzr1
xCEmUGCwUHMFONsdZNo/MtwOaPyh/82pMnxyUeQeS0/rDwEWP+ACCv/XaUdvqM97NLmaMGT8SB4X
Udtn9NDZUfUnzZ31irwu3wnv60wi2Emo16J2mRMT1k99wnahbRLG9QdHMURmcu02J+jQ5NsfxHVl
SGiSrIIvwFG/tgqEicHfDjdP7zzOeg/tqdwynP0lCKFWUcfYvvxhBWqJEEU9LOk58HlIXEYannlo
f2T9mAHUG4QKwg+EUtaTi/r4IqfNwNyNRgGh/zlgTsZf0izO67hheSXOc6snnONK486ZLrJ7Y3md
NtFd2mDIINKyELHsiJpPYfnHBK68lixTb3Sj3TfI8/YpIhruR90rIe3+6WbIrVBjRF0VFYgcfxcd
CXf6/ASD8Q/HFjURhXMEG4xtFFORoiYNTj6XcMO+fRqMGHHlRRwXv5cxkpxit7lMAx0qqYL+xKcc
NLnRlQ1zR+lHsZ3tiyMGZe/hwJKe3EyQLtfNcxsUtiu3S3VwODdg3q1YalyL6AOvgV0wJQyq2i40
vP6Ihu3UQbTpF86iMyBNwfpJv0vEXZxuTjypdDQo5TIdDgWH/tkKwgySkmxdsm6Fo8D9ffN0yw+v
w/T1vLf4RKiFx2jpaW+TG0EeL5GRxQrnvTZOzG3m1cINsuUsBi9ETqIH26N15aMwEczYnPjekVnj
9uEOj1prcH627Q10zj12sxgO7bz+3yJyLrrgVDEi+L+JhDf5pcGx1KmUOeHNssbV1cmyYOq7aA6f
Z2QHrXx1quNr8c/7pSkpvmUQFkAt8zbPgRPE+VSW8Rh6Szukf/BGeCUtCRqdbMjWmhiNyqqFNpKL
jz3N2e74/pJv1iIocOUd9U6zDoBwVy1oJ5hxFZTGPWjtAM+w4QP6HQHrgDvzPueE5iyaDi/WL1Xq
q0TkKwdkgxxYpzrb6p2X6I/0yPkL9sePmrJEAU2mpa/rnMUNX/a917AuY+tLT/r0nkj6qmI07kPT
fkQ0tZnaS4FV6wP1uIxTpizDaPIQWWd+Si/Qkc+xx6wbByICmbeONYXukF4wOMEoXAI06HLS1d7e
nO6zaAnKLYhsRrnBsgo1WUH6r6cqHxWsNQlE3ivvBPe743MLfIJw35nMoIiwJ5X2hB6OI2/V67bN
deCdGqfIqRCVkYMcp5l6FEngBHvkPeqEv/g2kXVjgOJ3kr6k/7GBMG4WMGBjS7pTqoOw6x2J9s+f
Ajp0c6USkL0Malz5yWoogxNFWUy5R26VNUJWHU1xavQUIHkEWUQp/9reaHUZkMdSZzXI1o8PZS6b
aU3kJENj2Lzw1SI9aNQ6gYcqamDsZEp7hOgfLdDUhqEUiv7uil8YQMmtL7WH7VDhVQSClaMntSb1
ZimkHo822ALGGP+LUmzaGwpu5OMZQ8XEsBQ/QptMVdCUgIdCbP4UQiW2KXHgQBl7WhNycQ0hgN4S
FwtI5mvl70FUor55EY0EqqWfLf4EzlWxRTZYdLFuSW0+4IjFj022QrqOMkLGWSqP9EG8tbdEGKoL
s4BI5Eq18r7r+VJ9y4xmt/6eD+aD6WDzD5XQr+o7jBdjJdWEwD4frlZ3PbodoYAv8N3lLgj0GNvk
/G4/S+3xzbVLQ8SaRkrvCxiNmyXBi6ZoQWne1aYCY1h3YW9ws0VssZfBkXBJu2R3OMhYjAIdtz/d
Tl22CfzreOPdUSzhj7R3ybjO7MBEovXOy7IHZ0wr56bkur0iyQmSr+nLsPQAzPnIvpG/27Ms2bHf
9E70ZlKklnDt+SnTDt3FrLneApK4/I6oYeIFBE9ghjbAqYQipUqW2Ezth6dzJ8jfrRHHBulDHGbZ
ODPjAqwSg/QiKih5CIfeayd/4HpAQcgTKsnikK2QaaKbzitLKsf8XxEfJYOEquWjSJxwoimEsuzS
MtkDHhqVDcfwBxIinBF5IrTpDRBN8dWZbR2dlY9hGVAE4byUr+AzRt7HbvFWbgog5hNnZlH62zvu
NZkTsBbXIE/hI5dx8WZ4oAqOTDtvgjr8wCU3abskLVL59MhpInJg+ViVqZgKhcyt1MD4mPbNN7q6
eUgzfsPkiXdx1EhLZq6eOVCRuowATFG8ImoYlWi8gBkT18uSE6KjSJ9OmQbTby7UGctWal3+UWKA
q2LRPn/qTMlOitV+OlC+c0cLTS5MMpw4rBy5yCIw6Fl+WvquE6oFWAD/p2EaFeAPWH5ukkOrJkid
biy/m11ZUcMp9cRYWBdfWaPkKfugVYvDq50oweHECBOIBBodaY3NINfYwZzftwXE5zejzkREFdPP
vKIsKlYk6YsWmwWZ53iwqw1zEBCCloUw25CS0MHV69Dnst6pJD0iUCqjXOiFFMga9o6FTJ4YHTuK
ulSoZI9mnbkD4bJSqBRlh12NbtjS/mkKQQWiylvOQ4kzxIiv3jl+Wukwr4vwlPLMqgQoKc9sgkX+
BprAPTbCkQkV7ncbaBE2eChbosZnC/uJWYkNhATZX7+nBsKGro30A7Mgc63smOtM8wXVpC4Apabk
1zLHkP6pIQvF2WFYYa9G4EmRcEuah+Na9PMLdxw1V8QzXAjpnO/Z9oXiSe+K3F2Re19hjl2q2D/m
i7WIcFt6109oZbDH+WMH2Yim7SAWMrIP8I+T5uFl3Bp+KEUgMkwbEMjL8IwpBGfe7dr5QL/RtdeK
Q2MInB3iwE4WzQL5PJn6AaWCQJRjleQw5NRqgtQ4V6ff4Tcx0RLsvfuq5VgWYaUJpiGddImBoTew
AYSY2CD70vIcBhHGmamQNHFy/yIwuyaFZuL4ugPF0bJkVXuRJ9xMo8zUn/SDAAhPnWHHHgyS62pv
rJqi/BKeSrT4Yty9HauXUQjGRAkURJN6ygx5conmOJtn1G5EzZflpZp5c0U46pwUG+kUSGi32aS4
krwBACDI4duV0gghtMiNNQ52mwqs+Uaaxnmc7YSWwA4ykDClyi+KlWfrM2b3vr384SMDlmz98m1E
ZZO+in6wa8TYQc9N9oE4jaFtqmUoZ71gDOVYD0IwuGhlwliVsA1wBFQMINe98o0ENys84soLdUSG
WUIwunyxcOD6IOAkQyLTHr2v0Qg15kkyYBYysfev+v8x/FAbM/MwYt8TrtGpzX246EetI+nlbJ3u
VaiTZOunwYJ8KSold3RKpOGCBSvmiN0rzbf5HWcDs8MTmzHIUx6j3Kjy1Zkl4Y1mC5LOBcAj8VEe
nj7MOixTHRKL4mUga8UyUCadQk7OaEb1OEof8j9znU2vAA8z9yl7bf1dXr5rRAJYmSjWFeNz0jql
cGppxwNJZVpLb6FTQzvrhueGU37T73JDPNGbN6jQuStcC9AXrYePIn6SMsndvgifaJCcT9rYX80j
Rk2apiZHprrfy21GR8YJe1pX9LXyj75dMSc/6Bt0+ZJqE02UaNd2fHkGhHdo40xkFN4SWq1jQTRI
Fni4dQfj9jh+9mpCCQoI/RTRJkfZQhBzJFAqGfWJBSIA3eLswsTSyoWlzYTrFmj0tvXUkwJr7mqn
xvEzOHQ8FiDyTPAJaVBS1YOwkJKrfxL4l0s6Y667pRTwxpUDF+nyb7tzR5GuHO9xPujr7x+NGKIn
H3MRzp8YKO0I/4UOrKxVpt75OHzavhTX1RFMICZ2quVEzmVtI0V0hHBLwMe2L0gktRfsYVZNkwf4
6a6nkdG1wN5yI6GoayMsQRLMQpbgTUuhPMGoSXeO5Gn3ofuB6wFcHcjtNYisd0O07M53qSc/qsfB
TPiY9NyAlrSTcQowhHJy2TKEta9NuPO8kem9QN8m2qUcXFCdB8tvnFs6FdQTPVmp440dPydOEOTn
nqMzLBzFh5F7sdgpPiJuYeNx/qWernTmbC5pHBVAKwtO1PkQJWXlcP3OPd0QX9fBQfFE9E9KqChX
fGPQ0rFLL7Z6+4nG5wpWt+ZU/8bPFpq4Wj5QH+T4mWfLmW+qagm4fhw++u84ntKhA4cWvFExEMt3
jcpciigwebpVz86hHFx3p3ijgAtPSAUWVYvbRbk5OiKgsmFvItZgWfvCGF+DAUv6WmFDDVRSx0iA
ZiGXK8TGSKOcBU5VoKeP10/r4ROGYEMIuGFHLbCvsS92zuxOHDUgopHrW6jC+MVgmI5C8QX5cG7l
lhwRw6ciCIv9ZTuvDG+un3yRR9ne1zqapFgXz7doD2/kuQzDl5nQE9uyuImx5ovjo/fmu/TxHEA3
Z3252RjKaZpFdiCMczuHwsIeO26NYWhkQvpZRLfYmtbhTRDlGyhE6FMcYNdaQs8ad07sugu6Fu44
FpfDTNSeOL7eC9jJfmuOzjfQu/RuSTSJK8KVIZnYLVkL5UT15uA/wpUtdw6B9XCmlRDuRNB3uZIp
l/4rmeQ42N+fkTfaV0u4GIfb4x3CAJCBZZT6TyA60kV9NA75UJWZLHwTrb+mQNbNbwk1+WMcZiC0
7M/ftnxUX8PECv9vArtUNF+80rTMFSKc+GWgkpDKgm5HS2phSOgpcsksIJ2Ck88pGDOTFWlx5k8M
tea0wVlDVSU5202/r/s26jBRIAwmxQWiR3vaN6MyJRzzpPFfmeMM7zkaZ/Gfvw3cBFI9y4lLwRvq
HsgSg8XkyRml2vSJnjf5pdPEqzDowBh1oKxum8Ka1n9KkEijPO/mpG8Vvxfv8fpTcA+947CkE+h6
HLYPVY/38bDM3ZhWy22yU75FJNaHOS8pjPOSryYrLxbUCQ/BcN0hVHFo3UlRBNviM7A4A2k0ewV1
+hupI1v4bZK6REeZcqFUTkqhB9C/aAXJerpMyuOtvUgEkwRvToPjrfKHxKqkkyy50alY4lD5z8S1
Go9XMrqqTeqkC2D84xv81GV383Q3nIaqOS0WpuSoLHAzvfr/bbFIefhEGfNxwLBjeUkIpt2GNyl+
rZVH5MAxkW2WNqaPzQRHsU4dQpAZ90rDVXzFWZ/mve6trp/064Te9kHxlV1GUS6MEuvB5Ce0YTJT
U/j2WcplKEH024ZvpzeLjgI7uBY0bkbRmrr3aPW1YVw3q06NT1M7igtgpqDlywl30sQMFG2uTYAY
L5HgeIsZZTMtApZyIp09Apwks56QQd+AYFKa/RyQz5DpOrsSf81jC7WZRDiNm9b+lVQONEmyLcV6
rVATWI0ZysLjqmXWJtAwIeKKOAph5h4jAHsCnVWsXlqu1yC52HSZpJWIS/+ZCZH8jveVzxfytCjM
0PL1a8ui0naSnV4uTDE9W9GcMW33lFcPpXyCnLHyOwcSE8lfCewheXlIi7+J0ekHRW9hgnoFpfSB
NzAMvn/MGBOLYaL/sX+N6eD4GT3NfGP4soVkd7jRZJlrjBQREltQnLFwf/6u2fTv+jPlC4WkUEjn
bdT0hTOW2lyyk8lmdnqMCv9+0TQ/qpWYFdh86kBFqocDUMQtN6u0bK+oLxeMFcmPGaYy2V5QTl7t
H+lZqTcWcycXmrVFu2yqVt9eH00GnUiy/pv17PER8JRIlDkBQeuYXDbPEQIWPrAI9ASpPmc4G2Hl
WXJrvGuc5vDOv5fwLKbfdT11QPWRXBpUexAi6HILXpxb98fn0rI6/JHUcbGMHqxGZm/D3/GjkyCx
tAP4yd2tDtVf8GisbpL+maG7MYseBxb9QbwaAwbZkwE/7hkXS/ay+GLLzrN8Q60IhD3eVE3pGkKY
8TONXHEFrGNLNS9siBZ5hyqM53End6q6usgx3P+N8pMp/7cVLXe9UM6UM2kIP+VgbP9lTDf7xWEx
GS5Pj98O1bIkETJZZmS0qxQv1nZAv0auflkVOJ3Ts+bPcnW6R9DYyGqEpTIEMY4QedD/P70yMIIb
ugZ49cEmYhX7hhDBLtLiXBQbYHeE/RW2k3t1hD4j1Mv6QbVp9nPxU4hNti5/sYZk3ShAqTZJ5j3z
vPN/LGEwrm9Ud4aDy0vUMdYVinlFPQipV3Lv5FWErRq/YdmEij6CiBkZpT6x/umLZEDgsAQ+6yt1
JeT0xvzibwzlvOk26N5OnYp/lnEN5tUh22AJ1VMzmIVlddqEqZ+0aRQ6swd2sI8QMkhFSykoXivy
wXVYvLP+UCjyOH/5KwsvtKH9ygvPl3LZfLaUy6QLuS8c1uXscB4dp2WEW8AK0tUSKkeTwehexHcb
ApwN9wRyE/wk04PpZhr1DTBsbKtLkFxR30rYJfXCQiYiFJKoTEZY1j3DuEmEcsstBJqXJvEYqvxU
uD+22O98q37hAZhDK4fGH8BRrl5qJd8LqM4Vvk3rmX60hjIlV43cT2nG8GnYqwIR4Y0SpBak2b9S
JJPsbw0gXYwL6cS+kqEx/b/WwOyYmpxKy5wjlGrlSY5e4HrTYmNJYpCnGmTZ6InykoGDQsio2kvq
gTTpBf2ZJeiEmUYfTYDT7bdFAwuwe2q972jKo7FL0QDJENThZHjB6fkdmp353Li9octX+eEI5s8W
0zuSchXU0eYCyYP5C80oKnX80DYLYgqqBCwVWzsa2NaI6wpJCqWplJ9Ss0nOA3szTdU/TWeaVPWe
Hjpegic2OeglyKmEGpJUffr4QVcYFGf7scmS+IuZDpkndpFi7vBDaXs/NaoJGJlCVXcYW7+16ayp
EfkFAkuTgarDMz6UJUmbQnynfENFJWkQ3xw5gVekaDT+5roshd723EEUt758m+0qy0clV0xcFDvT
W9V8co3xrfleG5WFImaSGambLSdze7rUi+QND8T9znQv0IshD/xZ7IROW74tSxOUYnN4524mxpX7
EBJzW4rfR1TakZakZqKbdkg4Q26+ZGVbhR+zyrTKIob1IFdBc67zTtd7s6aRJnQilmIDp0jlQGiR
gM4tnsmJYxms0YmUIEuhQsES9TsaiFD1E/KwMTorc79ci/hPnEx/J3pgnraMH6TxmLxDPArUAstg
9IrcZ4ug4ZGfGZrAlJRMmoCj5QDrdVqOZDrFVfKfdmlbDOQPyerjK/UuuHPjZil8WZPHTni7EamH
ZgY4hRsq/rtihzp0dxJJSD9l35xPMpRKb6S8SYDPXy7bKqTEzz2de2iU43eJpk6T5whYdoTxxOKm
uxc6mtj3JNAm+ss+Kx1qNFSsGb3O6dXRnVNjOINZkbrV9J5aRC2EbjLpeEQYt8cWa7LXzXxXypJb
64Km1YZexCbmwfaUHXmrps3hwCeJxwjzqD8y0BtSFZTcGvD5kpfiJ301/LAdGG65aSuzciESc7uw
+mk4sOD0lQAyxHCpH4aS+MCVBF6kd1VsNtdeICV6gBZiEeuaKsR4MFw8Yj5zhvZQs35mTs05NyN6
XMJYBYzKCF/fvVCxZpFlqmO4heVnCXRrTG+eHHOeJnGkTLb01rE/j7irB3ENgBTbuy8L5QFwN4hO
6HIpluXKI/lH6t63maY0C6iH6xpNMxF00pGLgW3kdbliWPPZyhCRN5hnPegcx8oO+TSW1YEudXAr
WPqyss2yk50BtTWNaG7e4CxdJ1ePs5xB2lqJApW6lLketUhITipkWP3Sp07mBiLIi4UJJCJxCJOb
Q12ket62d94w0IknBAYAgZnadUxb10llh94CO9lDUCkIzgCCj7cBfkW1k/yi8ZChGyk2xHvBtgJG
ce2UbgSG1BlV59b4L81eJU9JcbkC+ZAObADzI+rKTQfDcshSSx6kYQ7yoWvwHYE0MFbcj0kziJSf
u8VpkOk406W9o5TJqpmjGbCelCkLf6+7SF+Gph9CRQFsne9jzfWU/3B8zpX7aW3RKXSD0hJtiyA2
X0l7juhQZCo0+mX3FyjUumSiwPSZ4enoOs2YPMNOAau5+WauTD87S4YBR42rNqeBeCStJg6vqgWo
eKSEHLR3clrzdOhGQiwDodYAV/T2CnA3ezRnuK5kqhYIFT+ONJzlW+DpPUGfPlYWKG8m9wz+kgcG
3ETF+AQef11HuHkDgqVbbuZK79I5rROhngnSJN0MsbqMa1qZ6B4mgM6kUPHTHSEBacdZV9S/Yu7H
q+b2Ni8UN3JU/xnPe9Vi6mnG2tNLwfMRgBw9nMQ/l7Q8wIelsceKUl3YxHz4NSYSTNHmQdTF7kTO
hd33iKPOgi6pPY2iPLm54YS+SMKFqb6Q6bWzRxYZbJdZxmVx1jBFVMMQjxVcWxt0mAi088+VtgVO
UEvRVgB9TkyzaGbNSEw0ByaxTWenUT5SoUfQn2VVS0IApapHmuRQjEeNkBx2b+3hBTw1FKZzAEBP
zoa7Da87Azoh4p62pA1w9oTeRYH0N7eYhEp05c1FIiAA4v3j2LUSwlng6JnBFGg2S+Hf5i12CuUK
V5ueGHEMJwVfk+SCKRGz6WbTfJ2FiHRimr7ydriKEZG/8bpDWGzejyL/xrhujETFeNDqTxgTl7Dr
zFOn29NnL0koh9CEdJ7zjG43kv9ZbiSJ4K3gfxprlLj/M+ZCkTQIN5K7fWYN6dI6Q6404BGk9a7k
3rxLaoSr/6iABZf9PfO25vtL9PeUTkG7sHPk/uVU3aLkKk/eSr9SU+9aJ0dTqr8lkihXPoV0KQ1O
a8hiQk1kt8QQF8j0KXZk0KK2hvPZDKbrkACpY2nhsL2DK70JRsOTu2pj2tEL0AgIOJiCFMjyn81w
nHZOlF90A8fdGTZqj7+Z5/aLMLPBpKM6r/M+LA9xrQA0CzajSs0MFMDnOUbdshjDK6c2wfK6Km/B
SS+H1y5bIvOyqw27xwMlV9INSgy1kA4bykXPcoNcIcmdbzJ/YrVmhp/sSwDjMSiSFJQKy79kiYn3
38HZG8rz56k6PLSLRNmZ+uxWqQnBZKj3A1N6pvY02goTLykKsZoxx2fGLWQ/YR5hjYm2S40SVYm5
euGb0PO05Q9Y+Qi13SJvnd9T/viNyrRP0tWXyux2B6quFE1i6q996ImErx7LnPNCKv3MdfBmrpX3
ICEwoA8OGcQNiL5Fb/kPF3BMQezap56gvMKeh8cMyH+mPm6d+XJmAWI7CupZOgsOSKqjc+nlgQJ2
oOSj18XruHXpxYTDlIEQXLDyzK+g/EWxsQ4x1bi74RkTEGfkLtTT1phQ6Nkj3kIv4tjMt86Ii/Iu
0gGC4iHtjhaETl2hamzm0vT6lepQlMPIOQuErjOr2yk3sUzosIeXKOtIHuOmRQm+0LA+sLj4hrdT
2hncJ5Hu6AeL3OlQgCN2/BjcpjdpqKaZ7eJqk11dEdoBEnwVcLWi9INulsf0E+WWhG2xueVL/kqs
ZuvNv2Ejoav618A5KWSy+VJSTueyhS+B8yjZX9PjQun4uECG+fyWytQO3zOPVDZXhhQUuxBGldW+
uf3MmY4qN/Pj+px85rJyfd20/gzS0ej9N5VZSSFfLOWpZcwUM8X/W0t3HO/26dE5dRT0xkWjHa9O
nq7WDoxu/WI0Ik0MMmV7TRGy5dYzpMOkRB4G23b+k7IjxJUB6PDzAcczz6ENSf0yo7mIvPAL6KXv
puKT34v6lN7oLvWwU7Lwy0mVhKfbgptxsXfEcLjh+vf5vvyUkO0m94aHlGbuLo7VTN/AXWVBp+/o
Vajz3F800s+ouuDCO6ksa9s8lLqnB6vk8s9p3GrnirmW8+vfbulvC0JLJeraCkm5mMnmHOV/Rfr7
+fVcGqVLh0chrsKHdSZyKIS7DpCWMjVr15d4R3IQZEGo2BZLQhORPrf/aDh1tEI++OeM3c8RsTro
WNkzQqOknb05NfafGgAMCKQYUPcFyJNVrlOihsON6C+mjPU3I1V0IXGzep89IxVg81Hit3pYJyEy
+MtUKisE8GVeiwMVM3lndjH3RSigVNiXy6fh8PxIxtsFfJyDatALFcRAx9ulJ233AkEk0kgkBjIz
4PLs6tNCfVUZjqupj0s9je7n+VJNQYkb15Ju8x2CUTOLRtOBLOj2fku5ZxHF8H6qM6xUN1BSO/vB
oLC+VGgYkdytv5lfVgNLw6/L5KagoJgbvF6SG5cusVi6+J/OsJrQFiHmKBhy3kopseLB0NOFIYbi
D6XZL/pCMP07BBXGJrI1RQJ4c09Hyd44Hhaqn/lKzzb/tPdF7EdhDLBgRlMhixumW+b/7nJWbJgA
irFEzJf7DXw90yFvJOzIfgXAle+tGofb/LtWUComWVa8HWY3SUejdi3h5V6yOKU/Ckr8+WZnf1MB
nUkX0/lSMZ8rFHPFL/d6szvvL7NJcn40niN2Q1BOpVr59NKqZ8xbM+ClDzktGTY48rBVRHqaf76O
UDj6nzlXzJWz2Xy6nE/yX66jnJ+tCssL1yEvXdhJPF+SnhRww8gCRTMqRXJLRILhlnCvcWGU9kJn
sJ75lKmIrFmsSw+6FHJVTSKUcKLmDXlVqW8KIGCHEDdbo/HWP9A4RcDxzEa2r2p3zMaKOrg3lX+A
qvSuDLv5J9CJp79nV74utiQpZak+Z/DL+XQh+8XiXJLhdlRKDfePUKiq+1qqYh3ttZX06WxasU9j
ZVtZNTY343r+/lIt9/487rn/6AF8Of2X+u/l+rKej2bjw2P681i79pD0+on+YR08vTuuTR/St0ec
l3kn20pwX5LbeXVdJR9cJepjP73UWRnVTfcv1/SfmvQv1/SlLHw0y52S9G50eBx9uvGP27lKTto0
6PninWpUvPQxbeBuQeY3FVpk9KB2NI/VCfqPi+rthCzMtXqqlSqDcT1Vw7UGZPnzFWb+k/77v1eY
S//fbWKUmV8ymxw3LdWdt1OD8qB8P3zddrM3xVbyWr4d9xd/GZP/lsp/OeOXwutrYXPZJRfOSK8A
duIU+uagL7VDN3W7BCkuPlGNdTe5tx383fDt3ECAoif/qfCMKur7ZFMpV58RHn5YNYuvtPy8Xz4T
3rBjdYc/qGEvkfr/OPQutfngcLu9K9zNuwdc4H1/8oCAh3sRUBVaS+QycufKujq7KQ1IVCQPFMWM
Kn8e3OxfpuTX7Wc82y9n6zG3/4IBJ2it7yo/QQsqH5bcnmrXaqa6rdAgqjZqDKu5v539P/kuBrqY
yWRhDhQyLMovC6J0SF3yxUl597ipT2/Xt2cock+51vq5XM0RdmdrnBxVEv8/0I1x3E/Vcu3S4M9D
8F9r+OUivqyAU/5YLnGFdCN8KV4qh1ll0sp+Fu8O20o5W83Pa/tTl2K23M0QYUwws0tjAufjFs3W
GyRmUkllN6uUn3f5ynJd22aqo1ltfq3RXiGBu1FFZayWrxRrLvJbvflcFXwJbtuqst1VJi+z9/Lr
tljNPx9p3px/HH/m3g4PpKom71nErJ4Ln+NNdZ7UrknlSLMREO3b9At5y2+5wXQJajO9Vug5PadX
CTycS7NwROLoz6OTzaT/c5MKhUw6SYrFYo6tK5v+Mj6rw/ZcSoap86MdnlItqd3aCUu2ZHwUDlUT
zuzj2QrhAkF3ZsKCWQwKeHB7Njnzybizt/uehX3yTvckFeyi6JstrRH6NFMQXy3iEwCF4kYIhPL4
DlfZj7m3WGdhesf8hSdNPqjYCQelXzpPr+hYYrBfbB4o6093qBcU9xz/gLMKmQL/pIjDgVfNq16t
x1LAOB7V9NHoHjyVLNEWl5NjCrtue2jO296cv0FurfEko3KskMFQeZ7j/D/Czqs5lTTKsn+lo9+J
wZuJnnnITEB4kJCE9ELI4kF48+tnrcyq6epbFXVLJXMRgjSfOWfvffZhrPTmQ0if2NrjCiJqaYhV
JAsIobGm8doMz7G1tI27vLzY7SXaBKmeBrdzzmLt+814Pged6hU+srSzN5iCb/FtCrlwBlRh7CCZ
v2vz9gkwHLOHPNMXn9zLEHmxeBUL9OK7wRd7QvjvxG1eD6n4iaDI86HFdxa/TPBw5Amx+XyBXgrE
AVA1XhvtJMooC3xnb7c1rdrwjuUyKJkqcuDbJ1kmamGnVBAY3SVq5suRMkYt9x0t/kJAenLvq2Wp
UTDsT17R+kLvb6XHjW9wfb0xPmCU6DlKWf2cqLrJNguj+Gip2eHllIDIo8a366f9R8vM5CJzoN6c
GGkn+izS4Z6jsNyQit0lKa6A/Lxx/MZaf+jF9miSPp3cKd6J4z4F8jLQYFyZXdufHXq22VwPM7Xp
p6C9XRzE32FvGJq8CM92gsjTSbh543gNpKOciNfScri4vIJTO7S5ig5xPzwIn+A8yXADcjXOwH9K
tcnTVT68C165hD1j4W4vtc3xb6f9TXf/xPtPOvFrWs7mgPcPJ/e5kc8ZD85VWiJM7ncm+PxZ2gmm
yCDPcTq8Z0TnHkOeaZKovvEF49J4TA4HhhFzetpfDg8wfQ6q5BZ6Wiyimmqkw3M1xVzctSFNLTRx
XPlsj4RBv+RsnAN+mgg4XGyIoe0x36dhpWdSbf1rurl5mg4dRE5p/h5CUOELpK/P5qL6Ej5DTlSe
JfFOlqplA79y/10VLMCXgBHQkF3xiX6fdDMfqSM1pSkiLg7S00kIVMbqieZG3MVskB9Q61xg9S/W
DlSPTqujWooaqf37al0tfm06H/SW20Zn7IjK4eW7QnftJ6xxM/f4oqFZUw4qw5G1MS3ZidlMUjIE
HsS/bI3p91QnW6Haw1/N3xSzJ2qZJfCnkHWS5qgvHuM4TnQ9JtKO9SCtQlcPDGFxIV5xYC2Dhebj
wq24XZ3FMubJy2cfj41mwRQQ0FypoDKtyzeyL6LMFkkdwD7jxLpzmGOzcwWt4499VDYj6cBwAuus
0AJcJHEV4mOpbKSl8IPaqhkWxCtFJrAi+saJRm5i6a/pmIyFuaY5nAjdJcbpAG6QF6vDVYZze4Lm
4R/k7jhSl8AygCD5ncjgn+JegcZyT82/5TUl0M4yRTYJFKmqTrQNKJJmZcLq3gM/REnF4kRGVf/u
iuSJgiXYlkM0ifbr3azsWjrKNDOW+NLXCSNoRMfcIvS28Cbcovgd/Oq7JaLcUp0yNv82YRCsuzH3
yXKqP28eZI4QX+ntEk3wz721OvneAolxoo1aMBg83Tmo6ek701SITEM3emHYck8x743PZDQ4QkST
/7uNuBB5Ij+k/2p3fu/7mbglY4liUy6LCK4gpxdaqw1MT7gptyegRo4UrSVpP+SSFcCR1R5JCyIZ
HswjhuDbjEaBAZo/8MpUflYV74omqgikWh05I3ZcUeoxGyPYwvntPZZMXL+mWIsH4UF597UOt7zo
2LMB2fIPI2Jl5vCAYDwHahqu3ZiypMjZ/t/07MVaw85Z6SdKVbgUCRIgn1jikG7VH3Bj9djJSU/s
F/mBNT1uRV5YGR/hdMupdNxKtMbpZ3HcW+yJfqOIVyqA9s80VZk0xZXiMoAY8Fc0f64hb5dw06jk
MNj0eVsKVZCvI3mXwnTEoKjvOsS9VzAxQ8mnCbSdjILzK5ljQllyCPI1SblKArdAkXUq+FdQgUQU
JT4m4pi4bllTpyxFM0gRNGGiMYVU8gEnTg2KhJ9kmbxLHjqVoJRA8AgES+URwPC18MczoJDupFvp
nRXzZU4Qj1/5e/Ldczh8J90M5dUWMYvlNPKCah4h2Hi0kI0buEAvIGXPZUVvodOOKPQOy+gVuq2z
Im9NTHUVUja6HOVf4Y41zKlf67HrBOIJIWXBAK0P/C5xD679KWohvipykUYZpJPCvL2Hle6gDW1r
yOOnwBNym92HziLqRLa8EiAP1qzK7BUCSAJt7uxDd0ZIMX7znZC/wq/rIHD4uNYn30XeTUw9aVxR
fJw9ly8gdeXHP/RZHGa6ngE9Ok4w4rW5RS4+QoQf2DD4MW8n6LyCJmu0RMcUclQAPQSguDA84qM+
xhTi+BLxvMJbb7GbsQVn9qb2u46gEseEe12VMX9YosSOCKqRksJ+Iz5xJZ/rX8lOZqsVsKZ0tUAv
6wPbqBidZimidV5HnCFeIPrB64xQ6SCGziAp/0rwPAumVTcZFrhjJ9HTvIFbs/U8apnUCIilIcRp
qSBJPGvQ+Z8B3ubI/y06l7RJUVAuOQ71jaPXCryp0l2RF1v9+ie+RysJW4y61h0hW13XxnC/E7Y+
J6T+Y5NGJR7pB2AqpeV2Xr0BX/J8NgvJGa2gxLula+QxxQJzPCL1U2CG+mZJye+fhb9Uyrj5ug0k
y7Y7Vhpyiro09irXeMsvFrUCd8B41CZfaD0gAR708ypXSeLiF3biQfJBszM1Ji8/bzaMUQWeLOVS
1kmtMbvRKEdFXOlR9s7NflMBvna9YB2pJlWeyTK57Us2yckWwtzbBbtzDpUDnTW2I/zvYHflfNnJ
kNwc6vYUkkzKcQ3pMoDOVsXshBnuCf48bVntbZx7eVqiel123SesFd3CrO3uXd2tdVJPG9NdcfWP
7J8cXJZT2nMzC017JFQUZmxOrIorinjYpwh0XAsFZUsDKDBCoLgW50Sh0KrRTtN0yEIk90hP2bXK
nggy1JTp2BzB5coPubNiz4JxODSuGS0HMMzmQblKi6M9ZixhibiaVHFWBmWKduL6IaDUOcemYUSF
dcqzyhIeLLu2i9Cq7offegZWCmm+UGjaGeKI+7+SRwpi7nLVC0BsBu7ETvVSfHKfkpNuUW4ZyiIP
SCWvDznuip9+dV+dY5Ff5prtP31sDpiBtJtxOL3bNqwLWsGanttwl8hlODBpTdG/F+4CvCm9CBqx
74W+ej6er+1gNB3KWd7YA7Fi58/ConNjevff5CwbeV91py0MNH09xNU+EqOlbzsGSMMmdT1MUxjH
bMvKnt3AU/XwYRtjxY230UIvIxyrLrF4uD+2nRkOEsYsDvwerq4VGZRljKYM+wZvy012GkkrFHs2
si3h8O9c5m4xAebf8+/0wwZ4kdGFctX6fTvebPlKjQZz3P7V1J1xogpRD9T1LIkwktraRIpeYQmX
tcREi5UfLjITzNuu2H5Y6qDxms5ACvbcCXKf19/g6fnSP0Ik5XwhV84WsvlKXMHwFyZrUlhcc5Ni
9jLUDMgFX6EpwkuSTaR2srLH5r65Yl0/zINM4/CS7+yBUjwDNpq78aMrpgL7a11DLOs53HbkI3SA
L6AEtuJDCyZwcs4Yxra1KbANuWeQ7IVM6tb8OYnuqXFALY75PRcm3yk/5ujhatDA9jBtVLg+lOfz
m5hfguhtLyispAkqT0BXuGwn9jduK4lMluR4x9+cCTDcW9hS7dLqC2p5RS9UtgstkaWrfNzPRO3m
xoUPvrsw+R04wrUq5oBD0mPxsdzx5aXXEjxJ5MDcy31K+cUJM8UJWjgUbmwqXlA39dU3l5fj342u
zYViXMsQpMk8WepC2JWFpmQR4ZVibSyYAYvzrn1TyssHZBpZ7a3GEl9L5ULhofSTsWUhZlwTXfuN
ktYtwVmQp59LHuFiojWfVsM0Tg2ZajdHyY6bQFJf6PQoEQtJwOpVsHzftW73CnP0NUizzpaYgKod
1VqWq8f3Y0uPtxUTOVkTjbiM0iyYlm5zp3PZM9Z39XVVd4XkO0W8CglUhSQ7F4YxbKeuszHhwuyz
F03MghNcUxBN0csE+tnSWf057Pt6IMtTqUUsqoQmjtFjPw7W6FWseDJr+NOeZjFMsiNLrrdEtNqH
WYKd35A2uTIYyZfqdO0x0/HTs3LhSNZnF+wzfcWpwfQU0PFQ+eoyoQnJn+ydoa980RH9mjsmKa7n
Qx0XO7rSnx02bVwXTH5m7QmWGBToumG4RdLchl/kYL0n1O6emrbYKT2Oa3ZfKbazWA8aMhhew16w
y/qebjuXOAGyIOS3vEVFFcDfaLa/rArSgX9ZFfap1Cq3XxYvKNmdSyq48wN6SjCzgB3a5/DpyJwq
9FinCFxRdG4Yz+s/6v9jaILZVX5NxzNRsMK5G/cANgbjCYPiIPUQI5FF9JhiNvTvVGicsMb+CdNz
UB4sMLQUeIuRE4NJ/yW2Igub6EN9wYRlL9cRfRrb8U2kJ7GhFmT4uTOvKFVXdeoOkHBtQAFQDzEW
3IQSf4j86Ng2C6iQhJmG79uOk9kqNlIhWfwZZtk0HCxaHpkOOorNjk3IjUnMmTREshGhvg/OhxmV
4AwhGGimgSGgQcIRB/hFG2VYs9K5NTdsMlbbZZrTrprRJO8zvko8WMwK09H5N+xU9m/slOj4X27y
L1KQ+ay8zd3WhcuQeB8i2/p75a4400aZriGqfSJXEfJq2qmoV0ZiwQL+G5S+9E9jDQthlDHpdDb/
N0XKLb0rFm+b82W4/kiSi9jxKK4gYdOpAXGp94WYndwRtLOkOqpczhNFfg4/Iz8QFzgMxMbV3h+E
bonoP1RCx3ZYDCkp4hPqOoWuKgoTqx6yS0yahZR+novQdLEXC3JaLHm5Cl2b/CQJrpt9rGIBpYIX
JhhF0ujfaUqJgO8x+xOsW/lhcarEg7UJ55C4IrNTCb+UDopALOqFGHVC7oHHiNgVFWRte2JZd+8q
7OKyIuZzxYorpGcscSqpRKFMW00rNAeKa6IZLX5cmvuRPZWIs9rAfIQcO0uLWtMvZeGxMt063I72
uqY5yvPx8KxDX3HNrL9Tw+30YqNhe6S8Li5SstRZpTo0d8ttUyhTnn1yN/+0zO4y1LtU0b+gqzmd
uViKuKXQGFSss+EF0n9kUkpVjIeMOi1AxWn1j2yASLS2mpDg7JB9GctRXt7U/j/Vj1uE2B2edNwi
zeu94cS/j8K4NOfXBe+vg/AXev2W3axK20XGBY9EnHPRkN+KTPUhEKRQpKrm3YJm3B7XY4j3gSJp
PRW4h0IsqHT0Mw299KnGBLzAIjHzSOoziIqMjbT3K2Dj+DuJRiH/Nz6c+ZwrF9GYVQrpTC7Wof1l
0d6ljoXtOH28DJW0HWqXDPGacZm3u4JQIi5CigUTzp8scHUS+Qgp42BBXWXqbkn8EZdH8l38vwhQ
77KsFZM4joU1udi2/8TI1a0hdghgteQ7O3acI7EBKrbBQQs01myXf+H1ZnffJSV29rWwa2Sy4Cgw
Q4lOEq2oHSk60um7ySTMPPvMHBieaqpxfYv4THZBeNtdaEWXwaQxpvi9+tefmnp9cD9ulDjuJFYl
e1+MN9K1uLWeqB1KFeAi92nuHk3KsOCiiFPpLCpeDjLBzvTrUPhLz3l0cBatqcEn6jjxB1p6VxCb
q4D2SZQ2gicbk0wYEo4Hz13/DdXqvoX9fn02BdYv+jv5Zq4Hrh/qWS3c9lr5t38Gw5jIM+BODDmg
8Vapq2I3vqJ7XM7syyaYTaUjKHXimhK/AX/gG2ZWcWGly5TS9NQT6nyOR5HynpBi+r2rAj23sRAj
jxU9MxNNPsip2wqx/VDL74cCqvOLEWES4c0atsh001KmZ9o1p7rIKmcVyjQDI/MBVWONNbxhneNC
ex82AKYiGYdFQGrPA6byDpwZCapLAwUgALpUSuLj1KG3V1w/KRJTEOm17Jy/tvicriDkpXhJ8XX/
EOMF0b5nieb1ncUr1osiRAAqE9oS8xJdw3YTqM5q8rgV1Jypir8q6yKTsusqkxgZIytlDbOvj6U3
8coD9Bef2iRIWjFZPWWbKp9SrC6enddT/IrMfZYjYTHgLWKTpFO6NJjeMsBTfIcApccrokaa2oET
gUYI0njirhl4Pby74Vqn5VuWux5CjMzYhck0y0oaf7ar1fX+ysLi4djnSlwQ3+E51fPWdVkzxmsg
DOR1quLclWGO5Vys2395da7AleMvrac96bgOzDfhTNzw7XbFkvsbSVkmXfmnBeuvAcgvi+56d0rN
U4v0ZZjvCCOy7AroNcZUHBU+KjCmiTeiO777veLCZOd3eVtaExnnkPXyD8LDIiGlEaiVPVKmO7xX
3ava5I5uSnEhJKserqwN6DCi1wwvYM7lK+dqboI44NdQvtCIEU8corn1dwVrl/EdTmuG8RZYOB2d
8lbNXOgBGzfqocLEpeqMB7Ckg5ZUe+EAmpxaZezqYVlrulPAFFQLIlBQFth9HFWxR6Oc9nYXu1Oy
2wRrVUoK3++x/4yIwbmXpJMQvG5HgqFFnnDecQra5WNswE3ao/ABzhWJ5sQ0hVx0MzUFqZO7Ep9j
CFl1jooVZJHBPr/Hj1vGDMgwyiBLM3UVFZQ3QSaeIuwmCeZx6UhLfvJUiJXUBbPmTJq2Kqjs4M5g
z+KaiRVJ8AxGOaZHkRVrmzx7El/lkGIfMRSppA1CG0d025Y6VxifpWggRo4q/N2BXgJfj6vnLI02
f80/G0VMm5biXbFrUd97jT9VQR6BJ5QCimCoezXFdh/7U4aacNnyq46tP2Fh48Ekl/D7GfmzQsJ0
nYvJagFO/iqs757ohcEuMzpD4GQfc9EPpAq9DToYVlGKlfRQmDVLsZmm7sEyvQlFa92Gr+pqIPbh
fFTBvu6Mu64XiVNFbrgeuWk7OmGhCbBk6XEyTFBq47Frc/IkzOJAZtC216OKFaUAMc594jheVLuM
0meSquutRoHlSFgkmTTbb+cL6wY96hIIJ8u05xVRn8dOGS4pzPaCfRReKlzk7B1d09b1eUdrauYg
FSdYuIBUIwzHG37BBumGmexqTA12OHfAHMmDxTHuhAWSXPol0GN10ZidglSH7PXDzNf4yajaEhVf
AIneApO9RZ2qLxL8Pi6hvCJcoTCqAbihVo5CMGtMTs3yMS5GmjROPCXJjAUsBIct8HKzSrJmN1SD
6zEvYyLui1kqlXo6guJfADo0bQUvsSaH39lONrEDRFo5TL2Ri1fPfUqOCM41YLT45NQcs2FqQWpc
fiQRzPdsomtmfmgK8vtu6UaGAN/gx5q3XNdDN1HQUtBwwFQAG9zPVLfYb5SjSpdqvXhVIVGYdU54
/eUIk/CiIfzJRGUGxeROBcz+yVhbaQGeeQ+n2i4SI8vj6Oy9dplzWcN1urOlgJwSi2NzBvR0geGn
OLvYuTLASevhTWKqCdiOfw8yPeBHkSgZujmNE907il07ZjGnIHXsf+4qRP8HNsWr3f7Y6LpO5GRQ
U0LLBsL07rup6FOd2Aim6cfo424rbiku9RJ+aEJ69oM1VvE6JcFPXIBFbVWWJsLeUX5D611iLyut
CKWuGOXgJcdP3lcK3ghPDnHEtjsERmLedv1+D3fZRhFH46LFhN7VsbgKd4MMLcqS/ploqbzmk2Bn
2XIc6ZzHUCMQmgHS+DtTMQlpkReJa0ZRb89d9zGB4Ey9f0AUmeswCKlCMsEXJpKvKLzua5uRrIAU
ioPDlC1uNmf25j8qnVwBeMDusX4I8Bw/SPc+tPwjn/iQD5/E+IKlP+vqHgRe7zLZ+Mu3MFBSLGXs
LepeAjBXZLA2tyKmSLiiSoy2yXwIuif5175nPRQteEdyVLx3/FnsyYWCyRGNXGislSe2o+MuOCJE
N3vi8u30LeUtc3CqWxFFxRIAOmQ0aIn+oAL9vEv70t2Cq8gjyPVsQEkKpK4ibEgN4B7kYCrNPMAG
TBCB32kgBWAkpA/zie9pSoZO4Ixmiqvauae/iQDmGTbnBvczvRfDtH22Ygk7HcskCejJ3EyG+/b6
vtKc3sWFTWCJs6HIoryOR+JXlqNmobnuQikMY1aqdqOuxB0mQU2Tcm+4QNtc+o9px33233PPuFjk
19zzr2HQL1LSxXF/+8kV8gAgbRdYLZ7i6IEY4nanTaExhNiuqINGqjcu6hTnsqRO/RwHu/Z40Vbk
SGT478dH06Z/gmjSFXxd0mA0mWLxFx1lelxZbmbTnJmluD3tX1hQQI3YIkkr4Zfdh55kM5JtJ3ma
cZufojOL7vUbb92q2XClkcHDU/WklHAnF6VmtGrUaKsMK6axZolxCTHD3Sw0y0EZCZL0Dfmbg1QP
Yeeo2OmkodhXntKVm6nuViKTuqr+9N8vNDlKd5JOcwUsHkXltUX1amboxhSvwLSpLg79a0tzhb2T
VcGp7KcgkRkKLdwZOv5sJYFw35nfxFUnrApKHvg9e8PyOUmX7DklBOzjriweK3XBo3EDABJr+Ryn
PiFQQpamP7cUghGDtZ6Cl6yQrudxJT3BA21yYAjgZMjH38iAlY1Rxn5FMloc5NgKjJ6NeHTbINIi
uxDBcZ1vuP9r2zElxYfOAEEbSOYnjgxuHYvv4zSMEnMQIib77RgU53r8uGzcPpJYSJQVjM3wKQbb
fD4ROSU9sZxQbej1W7Aglplev1Uaenqq56SYdSz6Yf8gwiC6yvVyMZoMeBxjeR658ZkBaFGmA1Fp
aeRfbmjycP72ZESUZUi8Rn5WHvKDaaP4ChGEuJUYKQngfAkP1uPE2mODpO+AK8CyjzAWJmX7hFgz
aSSE9ITr7GBlJ4Vp0hoAh3NP0iImRPLQR15Cb8bmW/f1w0cR7wpiOs7dcCq2OPEH42k1jUbJItCw
RnxwMoR03to5RydvdFlijqL6pUjOoyUIqFDcm5JAnonkLRNa93yNYwXNqeJimnFPRdqTX8UHEL8I
FwVKy68C83qmYNiAp0LHeefnD0Yw8U9cDiWKo9vIO+QIMqaP2f9YnqqG1cDVAsoEWk++elXVcoDx
OyQzvXnbjMQ42fTBeMHRe+SOe9qxdpiXyXMXfXHH5uzbUCOh/JTGTDkrzzbTu0IiGNzahIbhHBc6
o9on8/Ntk+P3gMz9yq+OWbuZCV2a00uT6mBiGOvVNMz4IfNWkCwhF7u6EIkbgTuK6XrM6D/UTI0O
aF5z+JdYaW0zVJRi4FsoYbmBYkwkO/eocr1G6rUTdS1JJVnpvSlRzD9w3kuur4HYFWfYKcmTpyDB
oduJEguu9KQL3+cQ0UsDaTJDzfCMyYheh3jMg8s8eEEmzxXM6UzDicpdWpUJZQmkmJLt8Vt6sOdq
IrXhPR0hvkvMw3odoI4PLxncaVNEfFyP0ZG+AWVGq1Gd6Ee5k5qyjDiAvXmgv3xqbe5Q8yjmrBTa
23o7yBS43PHgg+Epkpf6wuu2jGy2zvkkJCi9ZRyT+cFcvyFfo5HpxafGpOBKXzCKNof17EvM+JkA
cRmtqiMPdS1r3ehYnXVLPVcuWJ03F6ska3JMlJE3mcV5oB6Cd9kD8VCm5bs86cu6f0SpgIytvR4H
E3xnV/1LDnX6lLKUoFTq7NGDUQJyxX+yuUFIP4vO++BIqn+iRCKYEHkHq1JrMUP0SwFA2wR9dQuo
BhzanzSrL0isWxo3zZ/hSe5LtcXd7O7QP3dpmofXROE5Q44fR+sRLcigKjLxvr3CXoOtRkzSPnjq
S2VYDXa1i0h0sepA3NTMkPxMKuTlY28EvaKDFiziRhBjcD+gmclGJfK2oopp11qEH7NCiOaRwJS4
dQcRm3qtns5RitqPJpVrylrohtGuBplreD5WP2I8g8Og3mc1ym0pg9je0TUjR8e/eXM1+gDSLr2y
VWBZjwkGVSCH8H4ZNDKlAMcQjLiq02gVTnub8H5Vb0wRBJaPNCjpZ+ZhMI3GEZE4zEd9/j47RNdc
UOgu6ikUttE0CgrzsBx9TTr38+frDOirT4PEc+rrFHyVZ61LMO5PT7XTtDZPv1VOHxs8m1dv28wD
r5bvTzZhel7fPc8z1WO22y635xiZ0Nwyj2VtHweBysOz6p32Mng5VMu9w7hf/0Bpw2YaXAnwPjTW
u4VBaRpmj+Ht+xzhDxwG114pHax7w8zdzzu5Y/PQnA2rpUFlgBiIUHUXFL737RzlL6t+kGo2u8fP
yhNpFf6y2eD6AOgZ5E9YzW776egtPLffpnfjTbBt5Lb8g2u+j/BeLq8p5z00mSqURRCklM7rYLmZ
hjg/lGsn1A+Uh73nh5dbB1oQK3iFoy/L53Qu+Gkt5tF6Hh6xQkm/7S+10zLajpZBgCYlnGvyjFR5
3L88L63TCeZbtAeg1Aiezy8/FFnT9JxKwfAyD3OrAEA4c9/f58IJ1XqJ5wr1tJmQqCkXLrsvOX6+
snUEYZH641O0bLIg0w0502jtarRkz4YLioZ6t3SrQL1jtHovp8NiJSrfR9dgAN0R3aWiVJ9aq/7+
DmerSkSnuAO05Q+FULxS8EjgvgzaL+ePSsiwSqWr53lwf+3PJuhbQeTnQVCoRLdLtRisSxFy8+i4
i4qEfwifdtGJHOpZo5T6MzEV8p7BdBZykwiHQ+cCjtPpl2n0NdzXC+1bpN0XyzesMpUC97VtsI6o
48QQZvtVPgeXYDip5tK02S68z7NhL/U+q77nH/NVaPlab5iLqFE6Pddy3aJdFshCL/x97Xg/nQfv
hwMFjdnwZ3iLoMFmFIxkm61T+1yfhgVT0MVgNphUlz/RJiR87/TOj7m7bcgvy8H7fLQCiTv1i+Hx
fp4LJnhONbf3UCsH9pu4VXq7Ep77xSVVY+mP8QNukZgFbYLltXoIjqNxNpyiC5zWJodod42uk+j6
kZ4g0zhHH5COpJub4BKiJNNM+2X+Nr3PX1rnaFK+K1M8/gMa+oS4Lay+5KdReTQOLtuQYUqD8tKg
ivT3+XRrXJfhoh0coyzl/qV69hCO99ERT+L9FI91Uu5OkP8sYcWDJfjzJSxUeZPuMVq/vVTqQYZJ
RZk6uWObSv0QFXVI5Vi2dnq68uPmM8M0IjyEFkjXwuOyduSmWj2waQdo5LGNoX3KAIvs3OASVjqp
TrG3j8Z35Sl14qxguMrdwvlbGTfdW3O7QaOIAGsZlomDEbBWt9H8bflWXb9V6Y6drQVVjqRaDl4y
2/DYwBowG5wG6QgLjRMrXYnEc9Hv3p6QrXFwl7dM9W3yUsStLjhgPcNxIkoh+kWKve2bnW4hJ6Qn
zGZPj0rPyEmj0tcmunQzKDITLZ3Pseu5fz7+2PRt43kI92SuNOSED5HtPPF8/gWDYR9SDXSXWGmg
w/YVIW53gzzZJ5FywypjfMs601fB4SW+0ALFGO1GxwfdbRJNo5k01h/dI++gOUAWDkRNX/ZOg1+f
Zb/0LKpAM2qZmhO5s+IRj9TX8Dnq6VUVYu1LgcAWaCIuE0AHCUDhFiU5pDRTBQy00F0+tqyXBxVr
k8Q+kElZMXHB8AlCDMwm3vy+AEpfl7VDL8feiMNY03JTJtgfLmR6RYzFdp61UZUWdJtETMenFl+2
QJTQm1UvEvLa7wjUCb0JzgjDmIohyKd+DmlGwo5fBgpJC6/Kj+T6dI+hnp5fE8SySSjcEHQR+sjQ
1SYDCaaUQ1WgAtANlexKLRVceoGy8c1THl5+9iJLQCEIjw60pncg7OrZO0VRfqTRCvP1To9Qie/l
6wrp7gLXhjSYavFuFaVjE/ED0t7x8/9vTsIwSN4FYivEx6FqRi/t5V/tsC4Sj9VWfcfrZONX8LEf
fFdSrPgo03nZ1rmlG4btwBeU5fKnPamFK2rmNHn3j0KOR8bRK8/68o99tjpbX5rR3lzVdNtIxuYq
ytNJi8Gp5NgJoOrSxixe5Q2YmRmxQQw/4ywjObdjeB4bOm46EfK1c1uyj8eYRElXc0Wly7gjxhpx
pFfIM03HgIvCe8X22I/Dx6k4EFu0a6roS6mvjkHqzf7mytEE1GMUEnCymDim8vvYCjBWoouMC7CL
TiTgdq6BuFlWawXNIFvnwwkLtr2Dgdiw0+2ATI3F/TChEFGRtJ/WF8/x02O802MwDfE9PI7ka4rU
hEYQ58BfCbb7PUFPp+Q98mxGsGbBdgtUnG+IbQKgQx05J1+NcreC++Q2y45984BZIUR0b8dUkE9L
D3x9ompC7vyrz1cmUWns6qfO7g8rHtYM1g2pTS8il5G0TpxFglvm+kLnqQMwyJpwNelbtqz5uFp0
xfIeiU7bBRwX/zzNOUSDnVETqNdcTo2OdKQyIdnK8iMq0drk2/OUiNzGHCbEJKbDXCRyE7/LMmqR
KFmBayG3XRN+p4ADRxWeK5CVQQIoRsj6RpUetdT6qU7fS/RnpjdsDPYCgVZYLjk0xssGFFqK05es
WKihEgMnet55iQmhdwOqhCFUoUW6vj9ewwTtRqHavN5vW5HEqaPGJ3CzSBrNlfj6KsRlusnpRvza
wZhc2wraU3lfSzNM3xxZhQbNmvNaVyKd9YkOPN/en2y083tStSJl+iuW+Fcdyy/Cvc1xuyqdjuhY
fkYmSoo6zMqEeRISLvnq0BHiMMlOhKgJ9HLKBMVHx2cRq1LpBKp3GS9lshbXWxd/e5OgK6WwCdKm
ufjCzg0AX9LEjAXAbGRRgHfL5dVF9fKtvlOdQAkdpJi199P76Cruc6nCYZrJSfvOvxM5ZwRQ/8dF
ofQ7UyxgSp3LoXMu/sIzpy63SXo/z5YfDtHmqRSkAtxgo+El+HjpjgMEwl3wkOD4G4eA2H/g3971
F1h3W8gdCwU8hB6O+HVcovlnGURMtfHrMlqwp+2pA0tVSeCql/BUPbNVFylruwBlU3Md2vrhp57/
jc4pm/snKDePP3GmUqrkMoVC9n8qO1ebfW5yzG0vw+KjqxHYwGuykoBxxX23gSJ6Jv4+egXnilcZ
cNwDnnPlVzp2Uwfr6iAWKW9qSaoVxubogmmiWc4z4EY4w0wkUUx4QLKD1AbS63I3Bdhe1yotKXEL
1BJdkPxxrJ0hz90zKsyGpdT2FNlIvDsG4zx4EhRRyiZs3w/NiGwCqIWjnzJsColc4OIP3B91gjSm
WNRJi6SZXDQcrTIsUoECyTbdTFTL6T/oSQHhfW01suWOH+qJIWzixcYFR7ObQlynkTxmSOGa9fOd
lGdawZHwJFlWNlUd7sC6xTDxMdm64kmabBwbVorTy7IQWj+WgFopSDZ3nGSTQtcRr2r86Yl54h6Q
eXHtcam79V2BZeVsFuvS9O/wf+mflpS/jphf7MvKk2ulNMswYtwQ3b+Srr2CRkoEEsQvdlElsMMo
7JWLTTIt6eb9BOegVk8NkncRRONLik92eAZFqqTSO+A1g7si/kQKxFQwFjYUcDNP9rwSl4OWEBbk
yXRnYjbRrfW3itS/22ogpMtn8rlKppRPl7OlX0xU1pPicp4pb6Q7gFRR61DNT0exNPgQ6FAng7WZ
H7HhLeVsiir0hICejcUVqtHKzRXEsl6SsVoMoldVKW1cqYlMGHM1YI5pvUfX7/EaSjbYIMa16FjK
s2LvN0pLWocxZaInBjQQCAgJNo+aUiKZa+ZkMvCymsMTZ4mVibEHimX1s4+Bp7hznEUp23rh3a4S
m0mIyf0kTOrW7H2QfklMUBPDUifI/NnZBJ/CActdK7j3BAi845Z4P/S9zxKTLmpJ+xm38CMCIx2s
vU0+6n2iZYz7uqVz5DGEsGi4MPyIFV4/g92F/AqzQF7IGFRFlxouP7a9wyAJnxfrwAjXz4W/DiUD
7eejHZwxpa7vy9jzfc0jJ17KAk6bAUriGRJxJH0jSHdbhUzyz2KcgPfU7OtjUY5/chFbA6I6ogxv
KFMhQCF84asxuO9pLAshyfGsOctNdU8wYyBHxNDIPhOlxw3u8Xup//skxFfm1z2MMVlgPJbSlUKh
kku7rv9F3LnY5Ha7yjljsxp5ovKr6LgkBzIA2vEQ2uH0YsyWVLLAFr1KS4idulbr5ICrhnSMRgiw
Iqomb9pwnIDqfTQRqK1xMkA4jRnIjgFtPqYwcWIohlrjkA5ltFU3OmKtwkh0HpeBs9gVlIQrTq+c
yVaYlEFiyRukarN8Ncn04WSySwar/TPzsm+JGZwEtLX2VpRlSMDTpNAZ7zrjhtC26uz/96ub14fp
f2zVpVIpW+TKZtO5XLFS+GXC/8wuP7vMNIO71Wul1zpWCw/n7+mhCjkw3O2jRavQzueDRXMWYJ8T
rbbAlMvWlPq7dXfzeXsCNrhBlb+t8QRdwTqnAQ7I8sbva+yU+v9+qLGv0N8PNZ8ro5gvFf42Dmap
5emyPp2Ow9biqdjBZ+XS3r4yk1gUkMxUwh9AlirCk3Y+Gx5Huat+PY8/3cLTJvo+t3LBqV0YgYvR
A6dfQgCyf762Ku3C+TfBT7ZgoPnrcWKLlMuUSrlMLpf/5ZJuD9PzvnBcHYdPm+CV//k8RUcu6b5b
bubDxSrYBpsmNtvR8o+PeTTDK5LVLR3gcj2vXcCSN+Em3AeVYBOMngCHos/PXP/zHDz51++94fs2
xGSothiw2gVc9ejcWUfz+MO/xOXro9/vF6OvHm/fKgT0pwpXwWgVpMNTlA4rwfvw62UdPC+DPgj0
/XDYwOG7/ZIJX3z0WAOIjD/410u3Xa/W25ewGLzwXyZsdrv0a+Kj/8xvd8FjNpgGq+jxodXxfFut
ApK2oNUajUrBKNs8RK+naDQatVqf3bYvd40cQMFLOXh+2fDIoVpdv6Zbi+iHHPrcWwXq8Eajzxym
hzeLtjLhYzZ6e2u3n9sYLZWD2yJiUQRf/f5klQ0GRy+L50g7Lk6QZlPBZ2uwvxvQ5DUss/TpIw8Q
/Jtb/ff6DSZPoVhkMJbShUz515VpnL7kb6v98jjM8Y6YR/HuWyLsPbdjHm1DTMfHWNTdAmyUQ3mD
8svpfRql+AU2RIDTH+XGV73afnl7ees+PlyD7+9vuuQBH999rztnLur3NNDnAFlG8N164iQHYAZ3
g6dd9DQPU+3fnVDmb7LUX07ol3Qhcyns99MVQ5dANmzMo1twP2F0fPVJFYK7h0k0mP7uGsZlln+f
Lv99EX9JFkq3y2EyS22OwwW38PBxDkeaK72+ZgK3fLD96iYczoLeK7Mm6DCCV0HriZmwDCe1c/A9
6/2Eg7vBYB4OBt8PM8bQ5zzcRa3GxAtfn0bDYa/XSwW9axUofM/cKTlgHJ28HHPpXdP7dcQcMnYI
HdewMdEkuL8f3r8DtsZ31tGVrTOEr8HDTzitTrkc3+f4ZtF7rD4uBgYat2AeZd6991unPhvsioNu
cU6dNA+9D6c9uaMhMzbXimc9T33lQJLh+9p73zTR5nZWTdsGbUNM3sMbrV+8Ex4g5Bxx/KmZBfid
SB+eIiIldnTnzIjxwUvRpSKoLcLU/bw3DXE9S+XotMGXgY0auGa0YAmip5+oNaoEvV7GOwxNEnx9
fU2C3nuKC3Tjys1rG6Il5DidZe+Y97Ray56e+ihFOi8kjfCpvNBj843B+0LxT/BS55UmsAs8ed9x
KfJlL9rYB/XnPGxU8IyXaXcRtn8Ayn8AnK/RCZy6zB8/L8L6/dDiznPVIk+IpOD1vl2v98fRff35
5e3tJ2i3+3UPES0MR9t/rr+0X7ovRdcwVrEv3v2+N7qGo9fXDqfQ/+r3n9vLp1Tnmc0hXhdc+q5h
IRgtglZtGupeGvYaZMOe/SbIxXfhaTQNug9PT9hjFk78ZjhMBYzGUnAcrGv1r/vGu2OFP3KIeAtd
iO89kna9zZl+3d/fx2OvsYwAfiut9ww3JOMljYbxFfqC88Orj0vFaHRQczy4WVQ/x+HnKnjt7LmK
F248T2BOlPqf5gG32oX8o8Tr+4fv0/B9Hw634T50sM3ZLbZcG4SjNG4YrluFzikcc3NYmbN32VaW
tbV+4deNOcMmww8UyLAHeVRf9T5sy4zFvRxk+CP7EdzijyKESpFLi0KQn0674HkfPbf3K7Roq/7m
823T32EcDQC67U/vsKkNO63PwVuu2YZvILF7LLPQvc4ygbHhJhqH35+tp0WwrzZvYfdSHQfpIPtO
k6fGvrqvHhjH++qo9TT4HjxW8QQKfp7KUNV4GFaCS9Thno463rfBoNXE6/sNTm3OmjR17KyDS30d
RoWg9f3Q7JaDhzmulnCUd3kw6Hxr1/kJf+osEJ+DdcgCOw0eHlDa1pv2D8m21hh2ViZ3VzKwdBB9
N8Odzapg7lqTHgvFkY2TtWLLXCkFHcKIwSeLz/fdAy/zfcfm8zlge31q8aBr95V1SQeVVFThYxKV
GuNw8Pn0n//xv/7vf31c/vfka9NPFsf/WB+5irP1Yf9//rPwNyjjl3X6F1VarrQsrVNz1ulpG5iC
Nh+IkRhew97ra2/2iE64nQqf+0yN53qdG3/PAK/Xn9lqq+ugybbCUsk+8jB4OAcc9zloziJn878f
ZT77D9sJKE8hixEjCFQl+0tbvMl8n91lUovjkGjrKf00/Zwxyr6vr+cOnTQr7co5yN5Ph4Tix6fS
Jjj0S5ixPFQ+soy5p93D6WG6CYud4oCCjlR7fJ9/ntI0aBKOGXVQlwE8yYBuLf0Cfo04cNMVLBUU
z+FyGixaTHTWxhznxy0YHjFcHrKiMclAj19puhkeg8rdFSna8mU+whFyVgx5jfMbTaoKUwykS7Vr
Pjhkg10uWGTCIm0mFtUjMz4dVKZBehte/x9p57nkNpZs6ydCBLz5C4Dek0Wyqv4gWA4E4QnCPv39
UBNxQ8XSEePMmZlW90hqbWBjm8yVa63M7YjqbOMEkhOf6m0oDKyPjt36UhGsvWdrQuW04xE7zy2y
QSg40edllCmOfrWFY/taQYPbR6Edh45/aGFuGLZpUSG387MNZ/hDFe0cvsCRqrFxUlJH+fDZIFwy
zx3djxJb9e364vRZ5juePFpGtC2O09XYGTvueBzaKkbEz8a7SAX3KC+vT/6r8V4uRcrYrSOPDgrf
XCZmv2Bbqi/jg/TWEXLmju5IYxkPt2htfrT77BmDmHxJsdij1q/YFHYvpZ2eqnfpLW4cv7F1/GGW
XHi8xaep9vErs89n8HC9lThfpafrBKoLuWJPwAHJn0aXgX+mf5P+qsDsxgruQ+YxduUonHnxgOh4
xp9wXmHoeVnFutOuu428o6x72VIYr9r+D08giz/FGx8x0nvy0Y21DfzRVTKjcTIMA5rGsCC63puv
3VecpJgDv/uVffGcK/7Qy3MB6smjt4sU0OFQHYEduiOEDfwvT7xnilcuf+uW1oYlxWdUFtdP8V1x
jLXg+mtxjYunaPdNC79Imvhaic2BYY5xDiPp4Hp+o716vIfcwXOKOzj95qn4VObxNCzdSHLS1IHw
33LwpS4kkQ63YMMti8EZuDpwDcrPgqOOL9swdq7o7uNBLc21ZNpZM8rRMKjDdHI5j63rq1kuKyDU
zknXVjLKY0cCr+S8d8N13vdcsBA2dmQbvLaLl52KKKiz62eIGLSdDuFHm06n2/FLOTE66EBDfhYe
Ala34i7qnIrwFWPlqTX3v+AMJvOG4mdsm7CIZBsiJimEQBHdtp6S2FGYzmO8yofNKvusn4qns2p3
md19sNql5+CLDX19CrbgroZ9UdkkCvnDW/mW5TYil3+fOv/DoWPqumrpWLNLd3WAsxKes1TFr7l5
T7fJ+vZULKWn5CnX7fKz2LNuy03MhjIcY+OtEtzLhGnw0k3lWbcX36pwcN3noUM/rH8/1u/uAxjW
0gj1/z/WHYqhi01cpuKlfIpk+1I54r5InMIbt6VN7b+YZNNs0b1rJCoflwG71zv9e/zfKEo/voVT
LObhikrO/xNFSbzoVmcS42dPN9idrxK7CIKNaCtsffYGHXygAO+az2rD+dK9cLYIs/QtgGVhG8/S
E+bqZX8ikTCb3YPJ+a1B5uFkKhSKrMsoeL/lcn9APHpZR2chw7s5HTQU6uKBROiOvsytJqs+xIWe
ShQuOi1+mYJN3wUHqHttLY0lwHboaMhuVNeY9iV9uDOKI9q9R7m33KibD5o49+hZgf2SOj4P6Eq2
Lh/w2P+Govzx/Mzxz8lNjaSWZMvqLcpFJ5uwLaAwSu7Ts0kq8oyn7kwn9nz1XNRz3+7sMEtAfFrg
3nwozj1iL6ogw/b7Fia1WZgPoGzpLzgP5R8gXVGVRVmS5Z9PKARampq1dHuKv5T38hR+WvtoJuzz
VV04D1baL1+d/mP+MdQdap52ZWnlmXZ7Okir87uScB37G0oRMIQ2emRXM8ty0vfsoB9p9L1NUkcm
tdr6N64z99+P8gs5vHuSu/hDULLSuBgin2UuHowxnDBzVuz0B17UUj93dxnsjxe+O3GkNsm6QGFu
u9JGUhTazQx2Dk11vcl1yQzDgHv594tJtCu5G5RXUyjqyaaIMT7D36XNYXI2DbFTfN6N2d3fwI12
8bRYRuve7zc9XOYdbNSeUtorIs2NTAiW4VhQTW47unkvikW8yYbaLFslK+l4WZkvxhY0fClSvGjX
3pgCxdqc+K/RSjli7LRB47lIp+pnPu3LV9o42fVC8F6B7Y2FTS+Cryfdoo+4rwvxCDyzqkVCcBHV
4mUaob7BwGpkTIuJYDrWMlnF425yXSGH3+WLjkIqzJNh36YG8s6U+2/WjM6z3q6rxtMhH5rj26ga
6eMrohYJe5HrrK15Yfh/MwtlHHD9UsP6kSDFWPZ6qU/TpZYwCzbFCObbvML/Fz/d1taes6fzi0EL
R5jNm97aJeTym+JjzjymSw9va4v6XE9yxaaSVHrsz4gmV8GMeZtkT32jPY3uHaO+jyaqR6z1z8vz
9rLt9UXec+8NikoJHVJ1MFCuxxttnFIPufJpslU50mbaLN4o4+K11xJKM+stoJQRT1PKGaJq1xRb
1IF4SNbFlvmGqztSqIf0p101KxbarCPYT+aHfCAvpImBArqvknmffTlTmFHVXvT5gAR+n8/iWUtL
yd7BCpBzrazRS7PNFupC2akLafX9C+PL/joCzcDrkv57KOIh/bjZVJ1xJa7xIF1aB/zT+LuwUHEC
q5h4rDYwv+9lf+ilMFLFQXKorfUtFX8eSF3oC/M1PGhMbv+k2VyzbKQT+iY+xPysRybW90X1l8LO
wvumb21qAeScwlN84idOvXe/inGwf7J2ATYHhPkmPR12Z1z9kUvwxbDMOQhja9dTzjNY2+po1qts
+9+svV/nALzae3CKDzRPXNRfwclfnhFywNpup937f3jp1q4v+fcbAwo6bWN7I0k0Br2+g8dfICrZ
9ILdmrwqHfe+ZBq9FRAujCQI+zVqB+1bgQgGDffb+4QZsewVyDIEbxMbrf4b9M9YTrsV7d3jmboQ
Zpd5LzTkwcfSrkDXHHzhfQb3ReHn6JVrLlBHhFhxi9P4UH5J72JvS4gsANnEsDcM6hXetKndlV/x
ocD22l/CHzdWBOgmv0KEVlM6p6ax8BCF9NJjoyRo8xbNM+IFc8H/g3Ov7bxXnhA5xXPeR3UVYmH+
PVQGrPSDsqNLwob8po0IidWBB/clgrZew+B38oyPVRFDYoV3UJ00ccsDF53yFC7zU2s6LUZhohP5
I9lwk/632TL9nYKBmDqR2x1jgLiUUyfX1wLmDJvzLlBtv974dnIUClsPXDN3fZgsOENQ+aBg5Y/P
Leb5g5JWoUNrnxduaozFWzK4AGKN+HdiYVIl08CyOxhvOSbQMLcv4yyc+Nkq26IPgtDpxhcnRvJ2
s8Pd9bPeWTCkcbgSBt7qerp2T/QrywAMXqpBWzokCdq5dzy62hXF5J2EY9LcLAZZ7VZnJ4IctbcB
yU2UqvPLARL1bKAc4RefaXQAO5Bcqrbpfli8S5CDDTqsKQ6u0uR0xNKX5fUgfZVzY5qdpClt2xbW
a4jOUmGInhfW2w0WtFszkEyszVX9bO56Z+GK32iujBl4IJJY6NoAcvtg072le+6YRbpIdtrMn2Hr
ffhPCVaRbUUbDI3YWQmdG34i53mN7UX01AzJi4bXj/7HYsn3XNIwwWlPhd0OisaNA6eay444oAsC
pvP8ameTkssoA3ChV1LAGSDGZ9V5jU/mtKcAD+FEj/m3X2vYtQCVEW++pE5cOeS9gY3kX+uZjqBn
1jtnwOQmu/I0TQZ9bNQPnQtLGTEYafXiTfx8IlfmdycAWFa1LEbKEaRqEKmU4KwloOPNjt4yo2d1
6+SnkZtS0C0mRwsbcbcscbAtOChw6c5pozo3n5tBMzgpTjOQ+gTo5aVzzjqZ3VL0prJFsIWizq0O
kNRxnewZOp4F6lUNtCucGNNuBjFYva3BxKZwtzToIdfSLCWzHRy3T/Bkk0G2DAqXlApBJytym3s9
uV636bEi4vhrW7orl7bCaRdR3VCfb4fImKVP/AmeHa5fYAZOyNKg2XNI2mRpxlffswPe7KR222HE
EpGm16/sgMenk3ANgKGe6kmwFnoObz7hYN4o094WEwvfp3jdOztGmE5eDxzJ8Dmxbpinz71auzfU
/M9S8hAFK0s0vuOQgz7FxtNcCZvLNlsqgDLDdN3OBS7x8EmZZstkoI6TQcOVfsb2tded9kTIcneD
7Jmu+iu64arn92z4582VaztbBCtvsCHsnvcHHs2YKLPRmHivx3QMLugynI5VuHziNmOhTMVlu6GJ
9kbglhK38ay/s7KFPDZhWWZ7byC8UMMW4BtfR8m095CsFgk1dHXWLRr+qaFOHkKhTFfiWD/SQI7K
OTTUTXm2+4fiUnvtTVZoCsRfuMkWk4J+h9ky2gYfAAD+R7SE86s+n7f6sza9bIN1hAhmni0FvrXC
cDBUF/XRWEd7yJjeUlmf95vL3ng5L4zMPn8qJMrb817d9lxN3vC8KGfa2pgAywhPKp2MaYKcHslz
X4qj8AF7cUE5/dg3SDa3NVyVR9HgvZ/ZfTB4hwfWmteKyUXyn8xNyjmdHnqJkry5PtfTXp6F6+Kh
lxn2yvkMoxB92ky6STiuiMJ60wr5YLB9sIgkfjSGBnqe8LU50pp+ge58H/Ra7entEKz9dXZi5T55
733v2l5wDJSCW6m/jp9YlVvt269dXVkLcdXRIQft+RJG9BFrownYkElomYx7V4SAZWotPBTX9aTa
+ytr7S29bXHUtywa6Ie9IU1+bNbeZ73pVpBShzoGIcKky0GTH2Vvyl9nDxtQizq4Zar3Le3OaqRk
WtT4T/rC26iDbKXMYJZspFm+yDFvop/aQtn8p4dpOG8wwEOFvOgXvL/rP6m+VZfGXMYw4JE316/M
gkY7Kr5wqqlBV1N/9R47dxfZ0xTF2Hl74z0YX3oWlwD8OfRxJAW9Cx6hJ99NEP/MZfoRTQMepazC
xAC6/Zkn5kapdmai6rvkPT7QQ8NA5dqMipoqQDZQbZC43kvqIz7bDfWSy4PcUbrPHRneUCXL1CzS
GtCKu9p5WNSdohZnbefTaV2DLO8volOviF6C4AsP0vZvzOPuZRkJnEgWAUck5W60y7mxRFX31J28
6Ot01jc/MneokWxDhxsRidSocRpkQplNyRnQ1Hd75su/t698n5vz0j8e427O4/CmBG1s9Y8hTrFH
ipfV3GBjCtuRjcM7Tdv0995tIF6BXD8ggMi/8si7we+y9aQrFc+4MgdUzlpqlCnVoWj19DmhWIcY
QBns9tSatQeZufRrz90N2//6H4hPmqVtnDeCCkVUnBJubLTY9mkn3XAPVvt2Fu0fWns+etO7NP1y
NmOTtFnb0W8d+DebEVducESFwGWN//1JfxXS7z/pHdpmZZw2QA/qznyVhtmLgRoKmceH91TZQe+t
/XGdVqNgl74Bk8YPlvU3wnm/rHVRMhWVTWSY39WjP+b2HCf1tWKDo6sNC/uVvu6tSgPuiGjl1he5
vpo92oxHW/dvX/TPUe+4AzUEiYtxUdSd+trfM6FOlqw7wSBYBDQ4Fs5OGjvig1f9Po7+9ap3KEij
NYwYaupuxvIVHX/8mlEkJ2Fm+7J+u8P+Spnu68N89LZ/W0x/vu3djZtfszjiXFEhVpeD89oaUkYI
5t0XepQ340ELwu9T7x9vqd/Bi965McvmzNRCUteeK4gZt3H+rGxgi7nCg2Diuyj3r8HuDkXDi7vC
vzCl8qu2ipCK59t6EW78V3SUvOSa1wzmAm0hrWk7yXeXTXvMj9eL/V/soD8m+L7tpqioghcKEk7O
JF7FQMHegiT3FEBrlrbmjlvBHy3l95BEs++m6kaLh2fUfZW138Q6DSd1i//oknE37VleSZ5x4RFu
tHfFMsY8Kcb4os6pUHWa3ZmOSF5ZjhpMLRCsmcsAOanxYB7+/jlkzTQ1U5XpgHl3kuhaG0UXoVR3
0rOxklz1kK0hfh0xCfrSNhSttKW/p25KM0LEezG8qGghn4exSCr6X635Px7lboencafmed2ou+fw
RA3hAjknOrbP+nt1Co///vy/HD2/5/6Pse42tlykfplIXX+aYLJAo83YyYhRqbAm9oVk33eLaZE5
fXs/mi16g+TqtrWbYSlFzY/5oKZr3lz9Q1yVz5SZKF1pLxcKBG3fSobi1dbAnWOG0Zbqu7Vln5MR
RS8ZZmc3LmXkzhWh/b9f6e9nlSIbmtE3w5a+r8Q/juWyNNK6PSfqrnnGGUEo6d1IZ6/KIc/Ol8j8
RhXFPRsUIoZt+XF7rTZ0ClTnsfuoeaJs9pf6zz0O4VPtYx5JQR+i3s1u1XSmecnCehfQ9gsCJVJh
5pcyxFcWO3pIg6xhXNiU7ZJ1yw+yqxpu+9W7VJRODkZi2MqT8YT3iAmZkNbeVF6/AJdhbcxvinN7
Fjeojb77izXomNkotKiDHfFlUT7+UtbhEZDQdOR2kJtODNOlc5poSDW4n4ptNyk34l6bi7l9W5UH
+ntJkaOCKuYHaZ58UIKuP8NxspZPnAgATbSqexbjgZw5/JMluQZYRTFUSYSjoYoEmJIDkZ0/uAAb
4dNbDK1oKMdu3VfxHe+LCNdMHeq0FGcVg2bLzoWaPk1dLyALdvR1/QrUQaPNrt6gax2QICD3r+wU
wvUxnMtbSWiMIynMzZky45GVGcyrm52M+Yq32kVzrobDqnVEuIFM85e6S5/R9V4p+LOSUfy2DpVX
P7CBN2p89oAnpL6S/HrV7EJyW5wNgJaKF5aGGjmyOrjWrifZ2cl7zg4e5DgEppS8WscwnNofSCBV
uQOXIJdtZJ8MWVj2tbXpZAqilaE9dhjL0uxcdS4IX1EmBO4lYEPZbJP0LX6Tt9E+fzP34LKsDhq3
+8cSn7w3S7ExgwpWtD8NHJkk4F2CaQrZAgTj03jx2HObctd93nIb9kK4i19oSkHTndCWjxGse9pu
KraMBpHy+MWWn+X36wm+MJCc8mVodvaVP0df0TE6nrfe0ZzV8CyO15wflEnDd6hslclSnLx289au
3tUF5cjy6L2pN1s5YbDnf1y4gqEE+bYII0jt34eHah91X+1v9h97x+o7f0PvNWkBbnAP/YxcK9jo
nVbI0Y5dA4UAODN/Bz28TkEZ1eLB8f87IWI01RQRZcjUgPT7ymJUFHEXFudoB3xLg6D3TLTPR/WJ
D1gt/eHlU/uoN/8+p/72fn+OeHf/R3leWkLg836l7W1uaxwoAsG+HC6wwbb/t6Hkn1OZXA3vUisM
dWUPAj+sI0xzZbtb+Cs1e5DoPJzJ/kz84/jtbqqZX/rBzpR6Ckh7xjbUx5cD3Wo1wUanKN3+1xfm
3ce7WyrStWyt4MzHo+RqQYbUtngHdK3NxoHJsuxe/j2d/al9vzL//HJ3CY5nibHmWbwhNRaggngf
4AS/ZL9Vj0juv2GCuze7i0oaT/H8omOoys1t49hChBoBe25oibcpIpwCRBvcy5bqR1+xjzH+fEcK
2DDJjB6n4f6SvwWPf3xFLffPpDxhuJPR8asICyXZERxMYPCsBCVaAeGygrJ2AL45q2imdX30UftF
+fMJJLSLlNFBDegccx8VGllolm0SnHcdRRzOgAIa1M3FnaRwk6XkOyVY9fO/P+wvHIgXZUxDtkx0
i78lMMxI4kne+byrHQPAvn4NobFANDN30v6ySOmZJw4fDHkf/DKkgRCMqFPUdAsTvp/b5XaJPIOc
zt+JI38WVC7KQnBxopEdeqfXcNUDnL0W+MGw95FJP6yl8KZq7+P+C/EqoovcCLXibQkhrnZ+sobJ
znuBnAJnybO9Y7To1g+G/MsHNSzVINmwIMao5t2bSkFq5ILaeNtu9100i0/e4bKjb7MQj9Sh/+6v
Hgx4nzt+v+MfA97tU/MsX8WbVHvb4BAcqEXjKdT3xkCaOYt3D8a6x5bux7rbqMmtlMKzyFgqd/8+
nYo7CHH9f9Vx8+D4Me7PH8ZitQAdyqpsmuzSn0smqgIjjcvQ2lJHnHbDGAJtYdg+dd/gIOJLXaHE
0uBUvjRPl3XwGm7Tz2wlPNOSF45BuInW4QZe5XWtjPUX78NbU/KbyM/qqtnKa8oYs/MMutakcqyB
DquYMkBJJQPLjmcscOwA2hkoNWYiBY7QroHGx5ojjNvHqxuktWU18iGdrXAAf5Sqyn9Zsz/e+y6a
DuTgWrXn2NpmrpcTf8y7m5MlmEa9naVtdWyuDv5G4vAC671ZiHYBj9ApbnagrlSjIy/59yf/BSfe
f4b+gv/jiBSU+nIps8jCXKfv90FnVyY32GTYMibLDGKGuQxB3IPDeR4gY/xvRgexhmVm6KDWd0mz
b3Sd2eQsgqik+Uga27d02tgE1tF1yvc+hoJ9jl3cpWC8jXyKbXQcNKYeVcfg0V3xe2PLiqqTbmkW
zp1s7Z8TYQXSra5lQd9SmL45eB9djjFSY5xVwc25GGTPER9xgX7vbe4FjjALSZ0F4/luzELPsiYP
cm1Lqhqfyg0+E5TjIjRP8cp/cEZrfx1M475DgyT3mdzPF2yqsATZltQtNvAJxWfq2htWoIhMEWPQ
dQCjeaSQBJwqFwXaVEZ9H7nCYCiimst6rzJhq95chXN9YgbLW+5IsH8utnfrTYmA+imKpe9BNyyV
cTLV1GH0dUZbow+v0O1C+4pzwdGLFmdqqBfnchn8eyX9wlBNWdZVUaG+oakGiepddChGRpuEpcjb
vXIVNLg4FBgtptCAgyEUWugBIjxuGYVDGDnxuz7TSUs//v0Q6t+m+M+H6Pf+H5spD8yr2ARMsfZe
mo5Ocw5sy9ymc29vzZvcOBBLD4UwULKB5YgJQgLcyuwEPiVZ8nmQwc6VnSJ1yaBKW8ClSB+fr3as
9mtPm4yjV3ku45DjGtX/dfbuFmKZnWtL1Zk9TAjH4tWpT9Kz+ll/3t6yN1yMaocklfiwwwSwdkLR
roat4Px78n7VFkzZkjRCCP6ivZ71rej8Y/LCViuVTovSbae+F4foxXshr9byoyXaK5GcgmbkB3ml
FyttEYSvsrGIoBAlh3bTmYd/P8ovCPX7UTRd1S2VgIZ06ud3lNrGv+l+mG61Djr8WdmLmhNYpyia
+lh6xHaI3W48/vegSn/S/gwVeX+OAVK4PpQS777BTarKxPeFZCulL8TKeYsK80vEkFwYFXiPEL1B
X7u6t8qRZiJyBjplbULl0EanAsFVc7GB/bLVBXKdBRcDzII8ucKImYqqP/Ot1zPol9YzJ9YaFoKB
YuvxOGpoWZg/eBP591HKESqyCQ3IrYp1f6p716SxysBPty3FE2HemWNBnrfZZ5SvqnifNZ+5ujQ/
Ajg3oTiwmn2pbpNsdjWcvFrmySbyPz2cR5L9vyf4L3Exj0X3LNim0L3l+yPCEOW0yzUr2YI6CeqX
4M+leJFcbaubxNmiwlTId1L1pHnbfw/8t/ngYtFVmXOXwe+Vn2V1jkXlHCXbHos4DwJsLhFj5eu4
MmwazZv1wKtgwDi6MkjaAYVGO2lcrcWOc+QVm6yxAw7fBl6+++DB+tjxbsn9eLC7GKy8SlXKlku2
NEk0qlGZrbPc5Q5QklV6hOblJYNWoyIFhh3jJxa4evZEA0BZsluwlWoU1W6D7CAE4d6hu3nwdP2C
v386XTTYChZzhqf2z12YSmJs1ddLsoW3JtKUBm3XbQBHLoWMdq1seY/WRMU8gmM0FWcRbUk7V83H
XQbPZ5LTRQj9QDXGR7hI7NR7cFxJ5q/kElG5pciqRuJBNnCf81ieEUe3uEOpkA9rsL7o+39D0Rtc
EIfWblI6DeaJt5GvDS2ImqZD/ld/oYCIYkejSPFuPDeVnR4stCuEOUOJbqzUkYl5YYamsxs/0hZL
daIK6lW1umEVorwqmxh8E/eT1sXXsv1Qn+itBuNJftFfENXc3oLP4DNdlIv0NVmhXNlWCEtyW08x
WQxetXlM5RQDhJtTvorwo1SsJ0HdnCt2gVzkb225EF/aNV7+ds8SwsP7HW5SDPx8HVSZU0u2dZIj
R1nk7xlGkpED6Q7KW1rvdEB2quKtU4D6lg64JO0GNtkXbKksd8AhLYw8IZx1DpxeQxho/fdyCt65
G/oQuYBYwF5PGPdDPYSAeXYTWgJosNMGxdnlegTNzEzHJ0KKXKnYcrql5wFMrmaJr1tHqEbgJthC
5fhvMGskfq4Gy3AUxaZsehWAA+3cciM8GQYUoPp+QM0LcqjuBXnZGUxSefLF/vcll0G70Tu7xIsn
tKNFs0a/csV2+roKjJcQB7jywYGpK782ooJJAfGnYlFDkuTvX//j7rvpSX6r/TrYevvz09PZ4brD
aRDOJeB+YQOatMOrbLMcREfd8PN67UJbPQFJVyix7Gr9XD1XrjRn/Rjl6Ear32UpDBZAyABkMmV6
bRcvKe1eXyRcDD2UzTD2lsoQJaB4oltYSTOVYVzHdgKi7UcFQqjcbeNsWITEKLkrXVdX6HQZhdlM
nFXZvm3ffXRgxSrXZkmxsczAFsKTpo/Ewg6UofFWRO+K8GIZ0zxaq8Zag4OWPGeCI+VEg/iELix5
oMWbcl+HA6NcphiwmQjcKLUHV+dJ2CYYadFEhSeZoGruXKKnlIPQd+rLmr5j1UtdvLLes47XcT2j
dbqZQqTXI1mvTyqAx+fVc4dmtQgGJqL+BmW0KQ0v2oSzTPbHSeGEToe3Zq65GRU6vKllJ4HHsRCp
se+LvWTaylFR0CKFTqGiQ8B3FqV+9NIurrtgaik0+aKJAy5K9GCLXFiN4Ub3v1rhgMyt+KwXUsVP
V2/KUQ2wZsidzLTPtBb5vO6UYyQ4V21yzQcR+2kZrQK4eSuRKGuI8Ou1eEXLPbWW4UbJ3EJzu0kx
EqEfv6QQIOkGgIOq7CAoTKf5SIeiiYzk0+Pq2lzwHoWMi6krTgLHYNAdIfobGKLWL0yuIQFjmudx
PK1WvbJ3JO6qAaYQkL/7pSPNSnRYdjy9WsO8nRrd9mJimhur9hmGHNRIBwPI7WVHS5DVJ2vqSZnn
TgxUT2fizlXKZTcLVVt6w8XqGOnT8jK4nYcB6tavytFefRzCO4Row6xbNbHb0EjOLvutTtPujXEg
UsZvp9fhWtSpqQLgCmsr76gIm+/6QOb6O8j8uxoKrYvi6rwxt9Bbagdl3KC2pQxNCKZ/a2lNQcHb
frgooJlvrJQnCKIvjY3n3hoqnbhJZ+Y20Z0M/4hp+oTdKwtmZ25lzBPBrlbUqRZfKbWdyyhRbe8Z
PuDUD53UtMOhan++Ywd/FGfX3C45Mz/xF0V6WLriW7ShspCnE3LFDjLyohikNlYBODkM6xJXosJ+
Pi/Q1Js3G7UYriK204SD80AhNXk9K0OEgcl0v7PG8hu0xBjBe7g+4csD53V4daSFlSKyQ7l8PeVD
qigoCVft0RTnt160N9ekiQaA6Q8bNP/lAIneNR2g92vofyfbRTRnHevSOoVPGrgqfX4xXPXsU/Gh
l1OfbkjVyDovKIur3VBr7KJwrweTU/8p2ohPl8UFq+d6ImNUJI61aarYt33EzO4zaK/KJpsJo5M5
Fl1zhtmXW87J1IMhitQ5f05Lxej9Utj7MwxQKkHXjYA8fN8OT9V+jyfMp+/o1IapBtFzIhne6B8Z
ubqwb24H7D2vS8AYxeLMWKbdzBIG6QeGvAK3CUAIxtHYDWwtaRK81LT6mlZffKR3AOzm1f8A4i2x
nc2firWvDOIa8yQSB3ppzAh8Q9Ftx1I18FdaPYmmuEx7hdPtUbJh0qBuvQbuljijLQxl8urLX2N6
JzgtstV3LT6Gu3QHi9Vpn1ibpjWMpug6WWEaTHrPTTCpQgu8EPiD5goW4MY82fugF3txZhqbC4Ck
RGlsKFVjoCXZHAae26vdvx28HjBBvqv9PwKo/lZRCZ0sIFKilTs47yp2lVFHl2Abcl2AofgDbVV+
CTPtPf4ynonvRLyGtXcuAb0Z+OE4PWFDobgeJP99ihW55+bsLYy2UNY3ff2SP2NWPFsc8aVDr2s3
5IiDpESF0drj6bZt4O8Yo5G8Xt/oyYMXInoXCohUPw041nwsqMbS1xQnCLzIewfxmvgHSju1zSOt
b4C+BiaSlK9kSUv1FYbNu5iS87ZZY2+SOhrCZZcL+pE+6nfmpRhU2lWuXfwPITLeoVCW2ibqWYuC
bRyzVFy0xvLGoAI5jo9UzHpQqr+FCwsncSSoYwmJM2JfrGO2LfpgKGhTbZM/YRCO7x3kAm+QX13v
XccUltNrWAxQi77m6+5wEx6EyL9SRh6cFqa9StPo0fe7BzfUi0/UcA23kBv6qnUvpb76NsnWmMjm
3+H4L6JYryD7c7C7pLgtkiqSLv1gzUp5rpcxWZorKjiPayCpEK1HWIU8QgjV35HRz1HvkoAsinW1
FfJwW1nT27uQbTQaTbcQBg716CYPChu7Of3LIkaBDpCt+6gzd6urjbdm+dRJI3IV6oRNfkzq3urJ
CvmUz2U7bFpb0Ey7BWJZFisxc3NuuXqB4Ji6tZY4QjDK1QcY42/st59CckBZw+9JoTzzM6M5q94t
ycIo5LoxsONXpuRdInaHqnPN3JvxqoWO3EwQHHsvazbVzXTPrdtdv8xoH2m2hQ/mzTWbBx9W/Z3I
/Hyqu2OiySmjZQpP1e1A7xB6Y6Ru+CMxcNRThUFpurVyBLQasFRmJXaBeORm68gKcC82NqtOn1bI
2LBjJ5c+i4tzPDWjuZe5TT2oFoLu1qszrHLJiUZaMiw5fm5uqC4u4aFJHFOdSYCKwlaDozB4sGJ/
lTPupvsuvRXay+2sC2m41V/1UfvZd6yO59Gy28dv/x7pm/v786T9OYV3oL4Uy1e5ahkpmhsIVkq0
ku28etOOZTsye+H0m666Avi9Wjv6ZGt+CJ8codWXBV+Du+Zsw3mgLbEjcE7SiKAFL02HKn0FvQep
xi8q7fcu/mMJ3uH9nqFWmqbH4RYDpZXX++1j4zA7D/HCuE0R8ftOjq/6A6Dh0aj3iFDX+InkZReW
GH4ydJUdklZoBp0MmRKrwUafRgzmNNobjwbuJ/73hzFVbkBdE7V76MVXpcpXG+Gy1UlMcRcrJulS
z52Q+24Q7gFctFHVCxMut60JUou3Dv6kj15f+1Xz6Rdib0UHrVXXgDJ+7nvp2uXdLbYu21izjWwh
bhR9UvKPwAPK3OK47iZ5hy9pDa647Z3TCbIgrVVwbdxz5NyQ2NvFwqyfLt6Tpo4PNALDcIgePi8i
TvEZ6fTqzDJiDW0V+rg46ntIMhY4/stZuDidMCibWRGZE9IkpE31nJ15fYQh/+0WVWGHSXDFZJU0
9u4lc+5VnWJSsK2bQXiim9NXuhQw7jmP073sT8nUGqzaLjhTAMf8P8LOY7d1bEvDT0SAOUwZROUs
OUwI28dmzplP359q2g00cCcVbh1bIvde64/EHe51amgtL8poYSBHP27XDU/Gc7hYql3fblZK/A8D
hu4IeCsZooggUP2SWJXAHZL/R25H0p74f1ymKjodw5AQu/1v0HfuRrnWQi25hn8uAcjki1FxRO4o
7VgEacTAMPaIpm2zUD4nnuV027IM4N+u5ncremo6tWFYGyngbnAR3gy6nLN9Trh7OLjGTcx3WfIo
pL1Qu0Xo1/21Uv8pyN00AhOXkxDv9XynMMbeIZ7y69hcBfmphf6kwuGbn4qtBrsQbZOA+GsVW6tB
dYeC2tIouhJXqW5BjZbUSf0fs/dMjWP1XPXnMPkXaK6lOBGZ8lgzSEp474yfqfwwQFHskj1rxrzl
hLsc22UOBxGRC+JmBHJ1Xv+kZ6j0VDyRktMmp1eA3HjRcy/rPEyeC/Fb6SdgQ0ntebuf020jHFDf
kdcSB04J0NJ64+zN8klj57GaU9ZjcNNpPpn8ZNnyPWrBSix/lvceusb0dQMW5CwBPJJQxH8bmsiT
oQJPoeFSVEy0TIF8qrT9O38XgFuxDsYa5C9mydZ861uQr+IvbwlBuQdep17nn6x3qVTYI47Ip+z3
om/czSNsVFCvjKhiKR99LWAnHql2qlxj8uUFTeVZTbfj1bwj0jPP8c58LGRIkKB6GQieSh+h6BnR
tUS3UZpu1XgJeY2r/s9cPucFmNtVx4eMnvBZSI4RUANjx5arUz9lDMieK0f4qY9VTLxjT0QsKbRE
dcoOJsCDkLiivIbZbBNy9VVtV2Ln5ZRigqG3gHRXNbI79RkDhlQUzzXBoYq8kvOa8M/k0QqOYk/T
annXGtcsbq/wC1KOyP0hsseLkMOJa6n1+Nz4Ec0/SWLv/aziTzpSCdC5aSuz2KHfs87oHymsK3q3
xI4cMvpyaJAQ9Tn0zkgV9KocoWo3U+SSXNSuc7KF4O2tHjO5OLqL4Q+rkSwA1o2/UrSXW2Fu6tyF
AOi9ZaKqjFqlpyz7HMYM9rP6itTEYjjgzkMSmZ967VCDpex5pPvmqWVOI/hZ5mARVmfPIPTX+GYW
7+eN/MejhaXZWGc4LHun+hHxPBdXlW8w3cqiN2ABDDcgG68UZB3Prd3TjgYR948GrU8UQXrmTRTL
0Ej0Vqqb2sTl3JvuxFvhscCPl1pbzYZDuhKlDN2xwZ87rTBR5zyFxXzrqX+mzj34bVU/JfTeeiux
496gOagI5DFqea74HaFYjsFnpQmO0I22sBxF69iiPzBAMKpD/jS0K59u8d5/i+I1sFwNHz8Lw18S
fGU0B7N3SZR+di79BO0RdUQ+PnO63AmWv/AX/Ne9CKhzgJNb9B8GydZQbYXkV2CAfgY7qo6teOL5
/69HfcCMnW2IKZjcOHYAoCdykJWfGBl4cLBe9/KW34PxMmdeFpCXdnYTMS4HXkzIQsXr6baBh2y3
2xiYn/c1gk5+BmpjKMZR0XEV+WcKKMsdSn7Hi7ZrKAeQD3G7GjPXkv8p8m+nXaE+KmtjLl7eOE1L
Hl7mGdq6JtYAEU2hX6dBcGer4nGAxdJmtyQQ+S6R9Bdm69cJlu95nF/F5ViNzYkYqizcy9OFTUx8
hrm7UolR1pwAV3Xhyg1IZ/wl5nRDkScS0kLoXjlGUseI9q3ocU5P8zNXYi+neae5ZyZRb3steVS8
wJwzbfiuWLYSeg27KKlWR+K+gku41giWDg2P1ViXdoCW+RZIEmRldILoV51YePeA6+ODH22mOEX+
Mjm3WYSRfxbLD3uagGwYRvVXiyigpQtP2KWTLQ/3BUsmAQqvQGve3YrioAZRbH7oSCMosPIFT6l4
n8i6wP5sr2pM9mSMsTiTi8jYSHLfyJng8AfMBKVMm6lb3HjxTQmHC0YtIN2QjRrnS/GdkwXbq6CG
lAUJrNjApPMDrgFZd+7xYUZysA7AyTpKvLp7zXJlmbZc8WQAQtaEJErHiABg+jb58NYDzqj5oUhn
K+WBbemSyCtnqctV0IWrBTditTPHL8vcJMbVJBIjTQc3ji5W8rXQQky8heAlzDGtSuqavhNYPiS8
88q8DsF9BYrZoEzkwte770X97foZiUYEIt45I09IpHSONWgujgf6ucoPnVSvXsF+OJhuL18q0qu6
bTLYFf+dRgF6Tfb8mP4UUgYmvL3P4iFr30FUmX/Tz8T4Ttq1JOHbcA126hYb3+iCBlTorom3rv4W
XuXOOvEel1wK4ZXCSzu6tyKnS7VRkzXOWnuhGTrw1MYOqt+Yk4THb9bstOHCnUI3Kj8saZ/oDL3S
R3DQ4Sz65hsYt5jtqlmnOndaayC1oP4KNiUlr0AW9mODbvjnQVgQMSJ0+m5VlM/CPgsrR+Qei6yO
SK43/KG2ClJSy2jzD0o8revgnCZAg+Jz+oFIVm5aCupF9Kd1tPgTGvGv3S6N6qndX2usCIAYy+NS
CW6cOOK1Ro1gnUcE7RMVa07eOpOw4SbnyEhfyWy1sq6jVaTvp9o1KcQxvIzP6akW/6TGa02kA7CJ
mlPlp8T0RaJZqjeRGnECMsHSY4DLVxqFYT6E6aYFmLCXE0NRiFBccoXsDnyab2QSWDiWh0dcnSOV
aDEKvBbvOT4tuCN7IqVvvmBBDYhR0aCRsF9GrlWdQGwqV7zU9tK2jh5vODum4BD4KSdG+hg4wVaq
t6AG3cmvZD++wENP/cdHx/qfOgMZbDjR3IpwFQT/AhcTeOG0zax7Lq2UxWXwS3fTpvpgDBhJDGj4
p+uafCaCLmI6o8RjEnkm1/uGAR64fFD/WejsEcxMcucJMKj6Thl3USfZAxXi5pfMvIkm9RH89jUA
KlUr2apRXsogTOQKecw70SHs6qoeRmDGAoSXIMRS8hXFs3pPLF7Q81A6EgqOTiVPXlihL58v4ZEn
3wAOp43NcKt35VxqUBb7YVpp7xA1I5zJpjUdcyu063ryCOCzGs860ffIrXLLMZYq/KwuxoXxLMg8
UwvRb8upMdeqv9yUexU/k4i2Mn+8YJioqADbcVp27Tpsv4mV6Y6VcsQCkjRuvpwMfS2IbsNG/MPZ
TG+QLXKFcBGsyEFpveUWlsRgUseZbAn51Ijo8ydCGsvXpzKv89LXat4evAhbLXFnsnsgPidP2xdk
yp7z6yyuI2GbZXydHbVpKfiKV4QYCShPLCAYX5e2XPsFTd2jm+LpdMQLk99eBldEYJneeWKnlHGu
1lcD3BC298IvZ1c7kwtSd7vqt48+FKRp+lYYboPiMMNW3Uk6xyz6GFNcgKOEkApHuQMiJ8o/doaw
efJoddA2owtfxyiZKmvVXEnFFTEPwh4S5oaVYT6T0mEvI2GLZtvqyZBT81idG5g/5pt2nfDFrTTp
t30u+/rlgu1wHvF9eOjRk+wc4G8w3/qBheuq0ZwgvVLpKH+Cnwi20fSmEAzYfoS536Ns5DPrppVM
LRFgPjFUGa2F/1Tzni3vQnmYxZdvimtbfvL9HEeCDIYXLMErThIl1wcMhQYcxHVsh2QUeoLgEpjO
MtPaqboRBcc8qrzq4td0MumBb+3yzdpE5l6YoIWcAn/cQW0dBrsq9plmE4dBr7Y5XkzyI1r9kkYn
ZkMqK4ndBDBo5uM0NgRk2NNHo+z7v9fv0p0wm7wO6F356n1iRxl34/r16eUbi1krWGfDradWgmgo
A0LX1GwRqjdYtx3kMNVzvVdLHlInQwLK5XT/nfp7E5/VYr0YT6jjKjlL7SkiTKI76ek7OZrQV5yp
0Yr/H6L1N66QfHiS58BC2iaFo0/7Ir8a8i2RVm3ZOYvYukZwncu3Co6qP8IGlLsZ8mbZNw8kXExu
wO64X8TrVK9SV80OrWkHOPF6nhH1KzwxNjEtpQVWIqpc+2ojy1753bDbEX4RIGf7ydYP6yOjWNDc
QUiNr+nb4X8yejKGREcjO1h6ztcR6j0D13+d0unXhPzgB8etuW09whmpKnELblfYpW4CqnKqX0V2
grdwFYHHkBtVObrkcSgInd8aH8Rx0NHownWIFxabZIvH6QgMbq6Y+KbAt5gyvBoJaQP3Uzl1Re6V
tmd/0BqPl1OktYoUF5nCJ5vG8Qd9G0znV/aPuvDio9C9/kFZ/4vujJ43Ug9JEoFmas455ODyICjs
Zvxpj3hVPLrJtyhK8DRWERjMyuZNJVNK9QPRm5/xbmFrY+rZ1vd80zk8owrdt6qjnJBvgaaSsf5y
lOnmceoOARWwkadmnjh7mEsUqvg4NqsTJnfxS8SK5ofkHtdHw+bJbqzDUp4SEjYZKDoahVP4gNG8
6f0j6x2hWYuW02Ir4pQnqCkB5TmTgmit3achEdNEKMM5EbZJSG4MMQ3CZo5WHAi6sNO7HXGd9Vse
39l5lHwvqV5WbyrZ7hQ7NraT5qas/+KDy0yo1yrKwVc4pR8Ve6JlxdZRFeAsm4g8blBltGNw2epz
QJVevV2Al1BLVPm1Lzaa9E9O3lVt2+D1lrz6bSbelNdGYmtB99DncKbbwiIYnJcOUAlqTEt8tdxG
0MHWc6InhAg5FuZvzp9z/iYIm3ps7T9d9KL+YzbuaDwz1hfMpYa0WjAgWP/mwGG/vKl0xBO0Ksi2
1h9qIlzi89zqHGGTE1orQfCnyS8pgTRsgbc5R9dWkPGCu3Cub6H1wc/FBaCLD2Yc3lK+7YXG08Vt
jWpVy2x06olVkHM8eYzrG8kTFU6TjXAelXU1ba1hnXa7ACwFQg+5gGlnF9jA124d3jG2ZXDte7Pb
RA/YRhlt7JuYOPzT1M0+y2EV5Ahz3CF0p5/5AoU8SRSmCy1jzwaVLPFTlT+4HbWEXsTKSh9YfyUb
/zPvbXfcha86UpYrjxstpcQzcQZ03yoHtOYFv0yLO5lh3uVAUe4GGB6LpF98wqq6yYNr0ZB3fBkc
2PHEvLl5z+d1B/VercjeDFeG4kKBYHAFvLT01h/ryZ2Cv6Hc1+bdMjy53MZquIqT+5QcUd9RUZk4
JYU3tAomuxgtj4KLdLxowS/n2tK5fIIjkL2TjYch/SbNuBsPjbjVYUQpPqwucJrGyJzr1ciGRCdX
N24G52nYOptX7YvfY7FG0IKx+MTvWyRu9hu/Yx7UznwhdVrQl3o22URcHQfu8m5wZZXbXj0EnmRw
un+EHNMaef4RCpPR1R901PFRERAX/mV4BimYIQSIy6MrVnAJFjIHlxuJTSClcJ4op+Q7WC5FCpaS
qec4udVVAyrW29P8Ho0Xi8rGTdif+/6c7/IIec9OZBANpC0fO3c+LCB1Gi6tMBTnUqBj2S3QRbmT
3sf8T2fwfYbTA0xieJcI4twa75q5ViZgFyFCI7cqg2Nsust7+HKrHiLrNKjeSIYlQWsnzoy+vUr1
gRC5/C+fPc185PVTktxIPIbI3Ail0ndqth5UpzqL5Y3+bbYvsEBZOuiYtTi4tMCPkwN/d7yibGmB
LNxB1QGvfORmQbEDizHZrPXdaL6jLSsUV6ovjeVDPfNrL/ZCwWvsseu9DLHaM0VlsyrO6sJR6rcM
gPfsd6Su1+CLOrS6u/wk8E5sIDUc7J1NUvRwJfOsUVYLJKSSMmWS/dWdCs4YmoKU6c1s96m0BftB
rpp/FRhm6TmjXVt86ZOy5dYOn+NfYDjvg/Qv8GR41RvIXJWBWx2qivICGImNTEJ6bQNQ0DNeUYAq
HBfQLaQMmv1NzRTy1vskuT1tHf+AI7Y1t1XkFeVJxctqCm+SsWZWjfYZnLy5txRb2gDddvZ0Uzj7
K/IfMP9O0hmwbSLJkOGa1eDfuKyNadfo/5iti3sXuaxGTM7RfEx4jssV7YtO90hlR3pUB8vtddqX
0SJWt+/8QL6cPDoy8a14/Zct3yZhBCwU3UReNV+RV1lXiqBrcDog2bIhjiw6YEyTDcAS5nayzT0g
KIBlaQPsaHAZEnGXuMb7srHQJnEefg2DU7lKcIgFr6CrEhCu/Eu/zE9gaWbFaHDaPy0uYFXoVGSb
at8H5R9O2MBEX/PW9lcet3pZd7nTE+mU7ufhC7cz20EbF6/WAPlvlO7jdhIu1vT+ksdhV9bceHzG
gN+y4bLSDNoVndmcr1GKitbNmI8Z+G1xjLt9pu9zdSWX5wgyfXS5tViWRfVUhcxdKID8Kb6NTNwL
Jy0ql+R3ya6Ceh3/1CcrrCyvmJD1C/Cy8HrbCS1P1/VFvhrSLv62Wh/QyshJglT2yXg2VjQQBb9m
6fU7YW2Qi96PbtS6HRITZBlkTLoVQOm77FsnmXMZ0Gsw/lLl0uWrYSPZ9QXpY5r66aPiHNzBupJP
ynWBHMarDc8yP3SmkTQ+Vh2Z2ev8QRi3ZBfaelR2snGexMCmuD7RTpHw0dEHMDG2g2l62kWWSayS
arROuzredtaPGd61cGdOa1kJ6DTkNalrW2A7RsuS0D006rzibnKblXeC8MaXFZkROyjsPHuGmf/a
cYGdpfNIOPef0L3z/DaWrTWbJNt3kSeCqPLHkGM+3Jk55MWb07U8O/riFKxUTOWFpxMi8DN+IRdD
fGxH9HOHa563iIHNluHCbym0xbPk38XhKl/RHwdbxsdviTwuLH1Hkne4HHDuD/8m2evDUxa7guoV
sdvw7CIWIpY0tJzQANnl8uDo4hkh7rF2Cn2TrXCXCF5HOTGS3dSXi6tFDygB6ChUbE3c9Bs0iXfF
oeQAh3ga7YKB5Q/5YrpuAE0+0hYNIrJEnOsN3sngMEePaGk9PRLdUdxJV1KCGyTL4sdUbNvBQOj3
OSvHpn4zC8EuyRzl1lrcKFoFdFPPLsFYhmMiq9PXYnal+z1Ov+uy5yACDGAUAmU2g1+J+6vIDF83
a9cC0GvmffcNsB/M7yUafP7DyU4J8LP42kBsjvAncf/NCqqIAaCdWkTCDKzlqvJXdYrR0/isfdRg
JgrHnliKmAgAmM80v6hp6pnpU2nfQvmdmlnEVE9YggLc3roBHoiAaNAEt9QXjlyLbwqZsyzggopD
n6PKL2SPG+4RxuvqFn4CaFUQgpYvAmBwXBrdhpmkosPt36o7TxuuiaI5tYtfg5Bv5/woKM9qudWt
LRm/OgFvmhsRLb7LVqy5J24ZOV6npSenR2P+mV5f+GqAJ4jeB3Q71kqZf5j0SJQnW7uIV9KREnac
P+EvUs41opkS0wbCwB3FNGyV1SPcGq0T0dwJXgGnNziD5FiWmybf4SZLVnLqiqlXxlvNRIxAHHf0
quGLvUZwkZeiaB4p9Sv2ybwXuZRergdX/FgaEFXSydvjsHtVAA3qpiX3HjVffEri1YhWZGdJD0nf
ZmTUDsBQdnjgi47yd+XQgT58E5RmnuUP88MKXCU/tMmzShwadD8WehzWxT82qGcbr3P5QMKv4CK0
aYeDSs2ktFJjmuWtiVQRe/Hnc7Ve3gwGb9I7UVzSWPpR6+upIAvmYGS+JbwHq3OuOGHjNpyJucVv
WNi9+UupfPQs341DN/gGYdCQBt6wW3bBeVm3qi0jIEBkuVZfVRNegpqAXphuN7Ikt7ZfpfS6TLsE
IGGV8imRiY6Gq3cj7WDejYNSY0RyjO6rNU/1OypuFOMQ4AeyX3hhWdE+SN8LCNhvXKU8cnQNkh+S
H3OP/f7A+mE+daRM5aqg5U3eBPO2ZY5bU4Ys3OeFMAvUA224lUlG/ZB7TzmQPxGTiyh5ppviFCjg
whwLEIaaB98gTqrdiM/6CjI2pU6nbqS3iN/2al1znA4Rt1x8LpvPTjmBqKfK23L9MaAVyH1tCYH9
jeN9S5UOJAMgHo+guZUqNzvxgbQ4y72Uo7W+0XtaHmjbo+vsXUAvqdOfSDzy94LTci19j69Py7yT
wCoFXrZDHl+khzxyCRiwlWDflo8qtzMNieOJDFFO4oHkBn2d0hG2b9RNARhwjXUQ/w0h7fzN0a5/
m3i1gOj8a9GQi6/nwys7t9JIZYuOFQJD9DNDj3R2rQ/MBXbV/7UdSvbdoJyq5aoVbmqQnwEBY36E
A4flSj033zmIl9QdW6aX+RWtwAtUtLucF0OU9uFBcK7UXwK4W/od3BnKH8ek4XbWThWfrbFJMd+B
3xV44A4NMbg0rILrzsVHZx4NRncUAYZ1C0DkqfL54l9FrJx+6+cFS+BmBj16tVsCVKuq2/Ybafng
+G0qR6UmtoScuuSCn7DXDHc1uw4s0eHoVCxv6NGyYFcrmq19jxQUMnQxYz0S/TReY4Le7138UFQP
hCv9Ep1TddYdCIzR/C27k3KMHb/8KQUEoIyun1X3FQfrxrhPxLAhlChPJgT6h/iW+cDRZv/Poljp
vUOGxgRAMEzohptF9OTehUeRi5fdPwg+a4J2C1dsvT7dKy/jhMi2gv7oPlt0bUDIXyZlE/ozyDmH
F8aFYs342VC7EXrLRZnY5rnQB6g9hUhZT76LZJiH60S8BNlX38Ft829wWr1KN8hbzDQaQDtjNWKQ
dPHCN4xclYPgDI20yZeAi+XK0AeBTZBM/UOxHaCK5kcnA1pacdofPLDF7JhgBxJx04vXNGBOBrnf
sp2+XDBXjBS9/ttrv1yTUfPPugiX8D7iZdBv+Z4smNx46Mu5JnOWluAFpIHTHXYl8jrBc6ztkG9R
zerZ6GmWk6YfAulrAguCTxmjvLh0owE2LRPBISbigatG181raUPDn/x1ByM9/xVMkM6sP43mwXrs
IXesKNIuvfw81odE+qhbTPmcpbdAu6aDU59LgnTrl3WIX8bpSUVneXPxYhpUmN1UKLATaUDXNA9Y
ILeInhUQCMdAdY9ki7qWANWDdlTi9XBFe7tO1tTMXTsKs8Fw6nut/5g1dT9KsTEA2bXgrYNB2UJN
6rCb5Rn/0szqhUrHFsed+qOinVmOQbBVIuSu0lmonkKzWhaPb5MMHC++D/jBpZeEtXqK8r7JtstL
lt2Hu0y7hBp61qBBtmRBvBw7WCwNUZw1b/TqQI1YxQ0EPXzu4IYlVyr+VdImD76KmssCRe1BZxoQ
SE1ySlo7GSIrvxtjJ14yT4B1VpZTxDYH7mC036X+A5HmiMRkq1tJ8iNQc8KIGmwKP6Xu95IdveQf
viGchby1u8z2euNH4wkTdJ5K1CcqvEaUvJUEvA632m3JCkpD+C911RT1utJ2IuesHdDpckiaVcCx
mf7N8R4gE5IZ0PJHmb34X7UVpkuR2xKmnb1UnjOS1ETW46i61Z0r/kt52mVQnQpdsa4lvI4RSn9b
/DDAI197QOrmHfemixwz52Uxi1Uy7Y3ZrSkJg8XT412hHbI3o38m5j3nKIz0rdVDin31BLK3EtPy
xsJ7FJb7QVHsaEVkOIHOZs/PAPqLkh7hSyBziYEbDfg7wt822TFXa+HHQM5Xy7DdaY2zEMM7oCHl
5f1v8DDvv/H0DnpqfIV4r45f6q79jmgeyg+cYg+77raqukcXT6JGKkPkkXGjFpe4uADmKtSi0MQD
qxOi13PF5Rbo/+J8xQqrA8/fsSsFgESlh+FkpBTng/3wdUbawl9mecOl3fQf4j+dJGKmIf64rxH6
nq67VUKCT0Go1lc4bmgYYhar9sKRFfPQmEfrqxd+KOiiDpYm7HeSmWPQP/QyqypzC7AignPxeK6N
KzUtzMcIt+EQCS8zhD2+q6h7TPVZsTwNyFXc92d1hRB7+iRFKar3EdFSJPmlm7YndrfOP6Rkbby0
/vw/hfJPw4+1nI2aTKiTFZBbn003yTzJwT5mSZK/oJfq5g3XRH5XxnVWPBVigKWXv0PmRuNni/32
LTcvs3rKorWggcEcsWhgmtmNFXnt55Ky02nLsp0z7IcqRxaLzGeGPxoBS/z50r5xw0D4yF7tM8DK
qd0fu42ZrlkjmQ8j4UFohLVCpDA/zcCz8tcPNxr3uFzLODuQlYXHaXDTzinj1aC8xQ1tP9lBiY61
vm2ZgmZkUM0mlvzB8Gu6y6HXEGFVnhDtBOMplegGD//0ZDvJuq2o/8JUdQhcCrPfiQtX9WWKZtRV
Z74i5s+wH8AcELg+nSUSQFJpYjVapWhFVm1v1z3aae0jeExAEYBVNJZVwqt2K90AOnTWtRvuUbmC
ZoE8rbVPRawQl7hifNKZZUmRp579R8ULBFzsoJJPXNii1pv9dgAO9cZT0TjRSxHOF6bzcZCRbq3m
G+NvDDiLLYbCnkG+obfo5x+8MP1Na1btXXZ15DvIOxKyv/aUvxv83K/RjH9t155Ua5Wnd8CzFjOV
W6Z7i7R4TJrL2SthwIpNpvuL+G2mCAAdyVgx/eR4lPsjsQpp8KsYl/nV+eUK1RGxP0l7GZlkHu2A
yKXEB45Y2sqoahs/ciT/RKbHh2I5pUTtj9ZDQZCvAIwhoprcRiNmQHeZXvaDiKuRuMkI1z80PKeZ
H97V4NDC48GhYxlFGKJszMGTb9VRZYc9570fE+u67RZeTqpKfk1zE9H/+hO3W3I4uupNMe/yuWj/
FJX9l+rOF5jh6ucJZ9OEXVj30vLe5DtL+Szesv4ovc2II1h1mc6a0GfLmJLR1sajBn4aMUC6/DCz
L1yndmeSt4qhza+V28BA98uyra2xc5W0hRMUXX+qys2isIgz2taNfY8ABuz9W2OrWPeRG7FiN98t
jCunahdjg+K9oaMQjoOrRjjFaAqAZ4yTobp/w/XIC97CjUsgw+vmT2ZF3+rNffCWyJmuEsNVe054
lvzppYPNa34rL8HEUk9vFioH8rV5h8MbfisJGOUvWLG3J+U6+sOYGW+E5ohb72+kADvc8rupwhVs
JTgDsrNqVKT0ZtmtJPGAKzPEhOQCRPbyt5wfJvpmqCX3hFdy++yjeAMNF6EYa58ay3I/js9p2BTS
qsYIj1MoBy95CrsGgSa/ro1B7AGeBJeayw6awriy9eWYh7teduAqQa60L3ynbcP+Dv3vjGf9NrI6
fATNelavffrQyqOR3maGRgDYhsN5Yjth1Z5TkOmbjtSD8lQclnTyuSGcvzI4cfz7vWHxqJtznSJd
QaaEtng1HgwMfeojwWdZfgbhn7LjC/0KWiwsuUtqoZCsoAnrrwXl92oAp0ebpx7bka1ibcWrJoHe
Pb5Yack3aFdQDyZC2sWx3tHPocefszUqVKo2sv0I9MlPrH6GTIm3zfLGSltpn9ML0CHatNhMNAGA
EgI4YOH8qc01YZVJu1oqJ6fLr7/rFfZPE6Wg89oeKNo4GvzUUXbC1RIKN7AOgFd+xdx0iw+RDvt+
tySnIr8IuYOKB2vAzBs3Y1CtXr9GiqAbb0wl/mrGVWjupnme9TfWZOr6qHpIaDyW1rn+ISjMUY+G
JriUYEUUcLETUUzPxb8BNYqsdf/fsSfNK3H+RKajhNfBWBeDDzcnDL4GuI60MNsCzarCHh4SJLgl
uvGlpEnXEVeE/IuBIerWasgT7MgOGsJlvAVwzoAwkvY0RbSktDvYn/MfwHH6hItD36WdRvodAf4N
tBj6TwaKx9p1Uj5eHFXpQt0ibBC/UuUE5RC+CYA/+5QxU5jPIVoIcr6lf7kC/eAu/0DYd/zRgr10
Z7iNXf9sUzI19lFzaH8Dc28o62VXIOlmW8cca7KuZ566XIDOWoQo5KCJLjq6KNxZ0VUODyItExcu
gwyp+MyQsW1S/MgYWbTeKcA6c1Jtl25L2aPpF8E2Mb/G+WDY1a29UEzp0cGC5rdq17pyF8RzdNZn
BkQ3Z+zt+31d/BUkZRF8+kpKsfPwPZUOi/J8yR/hwswbPQA2Ug0R/m14JTlAucPw1ggui7/5D02s
LF3IyhS3UegjDzT2CjOB7vJpv9DhllIY++VX1uxs3Mm+ah7hEcxkHaYYcm6ZsS7BKmrBm6tjyCIz
43/dybwrJTaYbT5f5gVlJrspr+M4brq3HJ3pC12vD9Y3tY+a/HL3IgCOcOc1DzHZvYw0jH+13/W/
Oqkd7an5DlgfA6fLDuJwQTz+Bhgpl/jIak/SfRULZ5Du0PPwZvGoDbgxVMRkb3hbg+5kQLZxrrDN
lVRWQs+5WYedd34XtK3W7rgYA2nXlrBwTrgFzuPc7mfk4n+jjjxEo3UlDjepw73f87gI/FnP6V/7
GMd1fsA7bHpGh5OqM+8d5CzYYn64rwJ51RvH9lDIazHhYFppKnvgQgcOe7UKH58io+gqX5rJt2Kq
q+PHyF5RJW8aK2N1+OjfF/aAcVURdMrSo5f3eMPeOrX7iRU9RiS6jTf7NvRq+bei8IIXIN7wL6uA
6Nz/wkHxhXmNTuguLevgVu6rdDsAQTR/C9NBQMmeBf1NDijWvcAbXqNnM1Kum+9VbuDQOo0BCfjp
djFvNSKrjlSbZqOjt1vYa0LCGd6JEWKdl2TkwT23Wo98grQBZvzqM1UhkFIM/A49q7i148+CnpmH
PK/0PR9Hthu8Snfbe1LusnRbk5ckow8kTQD9ssSGwulrPoAVJWu3lMeOjl07kbVVun/rSd2rYKuK
sgGV3Js3Ulcn6kOQ2vwPR+ex5Ci2hOEnIgKQcFuskPcl9YZQGWGEkfDw9PMxEXcxcaenWoUOJzN/
l8r3Wz+RtKpgjKXBHNkSDfxXByblElhfLx0tWVY2bqYsvmisPPrYKrx7ciqhZmU1umQqK76awFWp
LpAXb6I7Cp71qILPSot8BQ4ayizmFrlIomJJOolTaexkKC6F2F0GhPEljGfSAbHT4ZHhmrI06cVC
4/RlBV1xHtvfmuwfS2OHChI2o9rPRCvWnDDn4hxwfdyBC6TDF41OgbMyhLAf/UD7fn9+VPyXOfod
mvgo3AwoziQea8KwU8lbITq/6brmhplWW7U9vcWzio47apLlS7sqYMJVSAdruIHxG0hAa906n/lB
dI1yGtdtO6YLcT+O32X/o0gXLPaGs/M7Rq047yeRK0TbsKQWSeBs5EwkLoqI1xaBbM0GIQR7srML
D6D3zabeR7Z4LThUFp9IsgmoUq0a6YbfPFhxYAqsAurtZlJ4863ZAVuUliUrnd3Ky5apCzAdLowf
hBnKcJKXCpZE9ruZ0Q9kA66CY79Le6+FHZmm3yn1IrFRy+Lrd2CRMFUXlm7Z78+N0kxU6zblqLja
fAdREzudJzOZh4/5geW0s0XhLCBTu2u9Y8qcFvjxkq5IltZ4g0lfqJGqk+GB0au4zQAXDE9h+4l4
BmsT7cgbVgXRAOlSAMkNSl+P2EEnIvVC74zgfsSJGO4Aw2iwehRCKaZGvD3IbiMXMIu/TlQOI+um
MfZw2bOwy1e+0/BazZbp3CIkZtn1O4Tqkiudm5dD31L/4skIp9+52ACJjMjfbNlYMTl0XyRd64JD
fSL70iu0FfvPLB2cUTWHJ0xSmDnID9lNBxoMjsnBpD/9a5BMbCjr5Cm7ya3FXM7rvUaSNlrJVLnN
5JaFS/ZhmW/XgK3EYc/KHtUjx4RFUVlvo3mX2lU0t3VrWrac0k8z4HPjY6nN0BEiIYUOT/bfmpuG
dgzyapKh0v40DsYBaMjsY5GPoo6L8fbBJlEn/zL0jiY/GzotoHI2JvOHK76WInHwp4qOfBYs03Er
zf9mKn4E/sBb3EoZ/s/HcG3xkqsdHlAXExfd+m/oxC8HpP1Q8BPERUxbEBFZkJiz9VBu1XIb0wal
//cjEtp7/vJacBntcr7lLfz5wELpwcrX/GOLSatGbETWdcSrDdUXbGFuUD4Vz9ZNRretb934702R
b6jIb85lz5wT4oAI9MFuussmlIi+IMa5WnMwK1wRZCGW+vesZddQtZ7zqlolK3JihGRcHSFKamkP
u/wmP/aJFHYk1YhfHXVDHTrtHc9C3fgGfzrM/zaKTuTbMYK8CR4Z5RK6Ke1XZNHE+iqmXIs+erJn
6he6NVdAPbYfrkzjFv120oaE5ZA4EpJq1bX8Cz7DiWyiRUpgYeaHMqIswH+my10q2g0RPrMvTSH0
+JLrxwI0sbmwlRkBu+GinW2iLwHtZNOV1puJwX7v4oP8uYB71dBTaOMUR0UJO4z7ZvY3y1YJ217+
Ze1Xt9cZ0WNv1rgvgVrEGLeYn8Z8m4ueDFxUnmATKNAE1/XMYFmClMM2hmOvEiLoqP2SqTFP4dI5
9sk3oHcc/0rEx/hZtHgHdpN45dyTxgL5/CL5JnYnr9YlPdXnJ8nZPMdDzeZOm197UZzWLY+ctKJy
2upIxn82bPVZRR1ZhO8DgGxRw/v3/4z0KXmTwxa9bap2TqMuOlQMSrAG+s0gHsNXbn+ilxu35wZr
bPP36ZfoJ5piPaIrUxnKs0lgsHq//VngYYlSSQor70LrhqwUjMEcudsa0m1H9ZZCfKuufGsDsB6b
mhApNoSN4sIk57dZ68x85GkQPA0MeNI8jWCFUXUsvSLyu033Mf0STqDMzRQ1ARujQ7d77UFIQBTR
NIQs4irIq/qnYHb7LCG9ZoWNPvIikz0LsVSQAw7QRjiCrCNZ8KJyB48YrrrervpHHQREYmPKmHnl
K9/EZFJw4eukhMwi8BiWpGnILA4GO9nECq0oZvoxpFfGSkyfq64U5fcjs26R5j9oLnK6GNKlBLQ/
58JhUHt9BeW3DhXJBrNHTTWXGjwf8vJd0PyjBRieUxkFnkFLFyE5kVK3qFy8RDWp6CHQ6Sx89Aaa
h2H3wdwGsJ60s1VVIqGBahcPHVgv1hUVLpxL29SR8qkkwobMTn27kVvE10iO3/18pYGu1pso3ef4
0Ag8XszResjXPqK1fPNK544oeeobkd52uMpYsnBPsw+lvCTGP7lf6N301GJBtPTZ8pWtynL5YQ1z
J0APsvovnb6/LRqgZsboYGtsfwNBD3N72rw3vHyVFYtMCcSqFuyCJD7VR39a7vLkoeP9y+32pHQu
EAWCGDRsA0QjwqT+i54rUTbzegeLjz/VfaurNP8F48VEE6CeH2eLtNkHDaQZvRpW3oyJAUGmdodv
4XMm/F6b+A6L9h7Id4hWkIhvO1qwCPRWpY8MVjB1DVo4wfnkd5bYWT0LKV4EkD1rcZeOTrUeJU9o
L+hcZThSv1RX7TXvGK+tEK2TLD8jzjBSDzobafRjVm/CZ0WgQwk6oHyfw8mNpPhgFAG0hWjpcqt4
fYuN06SAmfKONk05vr9ZWBXCyc/t7K/4IKb60/vDPIkdmf49bV0qXpMe6Um71i+/VeE4cNFdBXSh
czj1aJM/AL4ymPhe3IDOl8TuZQQbIfi1XsoPGftjSGtFNnC04gMYPG/FHOgiMCDSs4o/HaxdC0Re
S8uB1VWCF3GP9168GQrEPG65Alwo+7Vq/Koksj6FTfJQqSbNd7LNtwBYILq6RLnuXZWYr0E+oWrQ
vGAlkt/zr/rVp2j/zjAfTbmIMq83A9Vhx2T1h2aJkFULfNJ/B6cKUAUdMK3GlkwvlhlUd6O1c/zy
/RLXg+yzcvr0fq/xlxl4xt/bBtxSs+fCUurIBUHWLh0IXasqcp8f5ewQfUJXeUuYQ835DCX0Zv7z
LkK3giceEKx8LTvU3m8Yk4w7V1JupRqfSnZLBLRdFSk0Kp4gvThrnwwFU+1pQ3WYjanFHfnm/x9s
WfiRQCWZWCMgsir77ksv7r/TyjOSe4j2/M9wE3Z3kvG0kBYhG0Sjk9r62eafXnCFeT3T13f/JTBn
y4kHDBLpd+UoiQ68LaZ0B1Z6sBGR/ebfAEKfkPAlziAvoBmc67cDzTtKDnGMzb7GNHAJuvvwF6fe
61BhmXov20Xw+5oUIj9ZfoRbl6z4Uhl/kkj8sAGHCDWdsjoUMw67G5uLrjp0e+peejsT63wMLe1P
sMl9z6HULbUFVfsO+q/3xK19gl2HImNwib5DDFkv5R3ZVp+JU6NhTE4zSI3sVldvW5VeHq9ZcFJP
MYt468ewS/JFkXjQl2/ooVmPagexp1yhu5tYjjZ7xhyVfDZHZ7mNMJZaYmOpO6R8hFXQxSSAL9GF
fyC1TUUc5mtsah12g4vorJzOPQQS1CpdTqXOaYusVLzonffCtOK/htAaox3VpIdfwE1CN0XsoCvU
F2MbTs+dN236QqcSSP/Py5JzFMnQgADQzBp5r5wMy0wgxKz9DZDNADS31wH2B3gO6xyN7rS+FX9I
/URcpI3yShLZ8Y5CHC+6AQQJ403ybbjJk0XLbcYl2TJ+7gS8CDkruPVUX8TSun1jMmGRoXDRo4vK
WDtLvgBb8nwLQpgW11fXAiX8pdJZCEG9HAqxsmHbkVHwtSfprUbGjTcl+Y7xvH8nAdJLhNNuOrso
6aZIv7XjyHp6ZUnaQ47RImYPeIAWQ6ITt72BB9Ns5uVuFhuWkm8DdaHQbnBRA5xWi1xaysIhpqfp
SQMjR37utaYfDjeFRYzJTav2MOXqNDcYzhyjc8wXbcefg9qYrTUe5rCvQXF+ETYVoppBN7zRBb9H
KozkDSAwTw9RcoapyprdlC/2JzPYXAw07xxL4/OVjN+NtgZlxxE8s3vME+zeHeNdz+JVHCav85Cv
07kPfy5yjNAXK1suYWQxha/LpmpapaOuA3vQHX5w8fGFftd87Nk2SSaRThxdkT3Em3ezx7YQENR/
HLAgAQMQa5igw59hhR3NJlnN9/PzkO3Ai1iPY2B5M8NppTfyh3V6NR54oTEzLFwkPUy+oDXd55Cx
gJI1uzyZv+xGGtRqFzo4zp/bD8oz4UpV0OUtH3nUptUoTXShwmrbZjYtXWHXMIGhfNkkZYzIvP5F
6u1BgdYuybaSIV6e9TZBv7UrKpu+TyMxk4wTk4VBRDVGD27YGlHKQcfV7pDX5QHdp9vL25NtM9nO
8IL5wpX6xH5fKzu9gbO84OvK9Ix9m5LJJd33dgjtEjMjueD1cu3F/leG348dYoXzun3WDaYpPFzb
HrkDAcGpxVjC9lHO4WlmqVSJ97Yu18POpI4R1pR6efp8gw1ZLIShJoUgidD3zj6SDh+07wfYumr1
G0MIuOXynWHad4ZuGcIp4APVqHXYBn06y2Ddr34U1R1cFv8smN/44c5P80OZmHbZWmyvozjUjnF4
E1YbrzT0cTtNs+86xLm4D+4hNK+NVoe8tNr6ygZ3kO2XsAxmeLx2UXUMWGjMCmPihRTqLsExIPQs
Cc6Q3iHM3inWlqQxopqwGLJM4eN08pQtSeOVUfNx39GTW2sh9qGAiFZt81940CTxjWQRXQGfE8vY
NCx5MoaNAqjTGtv1fYC44cT2uQcMyf2nrPl0Ec6Rm0FZ15mjgVdZcUDQmMVzCaFmTRKLsTFO4hRT
1b15D0x71QUX/EtjV7c9/CIcIpjpVSCPhbl+lx6qSXD6c4ynY4dseBY4KsoXfPXfCaI9YJ8D+jcF
j8B3y27VdnGUe0/1uR80xEyQgDyCcK2XvoTFJlgylck/1qMnsqf2aZYzw3/BGOBaBtrBSs0zcmCj
+D4tXok7sMsc+fGiYZP0etxC1geA7Yd3aa4FNBwTrMk6H7cr3AEAzdFeGF63CGvEHWEtf8YXajPt
GHV2Bl9+BcfTfewtc7/+blhKD+zrws5d6tr98D42zUJB+SY6M9LAqfDmvfeIPhtIR/U+i8DJ7jXt
9XHEcrmD8Q5/CcTYjEfIIi6Vx36KC3ekfwEiSN9wvPCSfyFiUr4Ki4MMgvtehNjYWcKtuhlo6GyD
uEonTuSTu+L/WXG0mfJ5LpgqIGdllt8vr7lXLhkkmcsNhOeYD38AwEb61FioDl5En1qkt0LhraTt
lK9Iy4WQTfFSB2YQx8/o8G3GvTW30UAJm8C0trlmRU6pO/ibKIYpePkJAKjmmBL+tykf1Tk9BEed
2M3J7tZHC/0n+0X6YVUsyCghfPkLHNJLG3GZIn48ybZDz655EDCP/LVcs8xJ8PANsSrcj8+8W3SY
+MHp7TTy8lDPy27KJYorJvObxgT0xMTBpnQGqZrlir/9FtgKl5/igWByVJNtryHGAVdfywkR9/22
Vt0utgc/2xPEEk0jFFIOBbTOjhB06wQR2zBhOtOl2eOus+LeZNwM1HXL78MVNUzaMoJeNQIqrNfs
qH2Ig2TzoFDvE+nR1hfeF80aGidrzlnPjhBTnZZBd2QgKtESoZExp8lnfyq4EYBis5awmVjyYiAD
wRlwGNROUC/1SbNZ/BkXfuHgTJcW7d5PvTGTx1YdXDY2K5fygDjpc+dNg2tDMSAtRahPQuimEdLh
As/ZQrPmq2H0B/TvyUVhdNpS9ucdUCtCJdZyDVAiNt1jzAoV/iRgpknpYTDk+hiZMOSzWd20I8Kz
ha6TOKJsgTxeLmUPvEBNvIYyMAmbzeSbeIDp2KPDELymscucrcZjYxtPxv0YzQp3KnpsXp7kVs53
tfLGYeZTjyrhDz386+9DdMCHv30wZ5vXWtNJDjUlsGoYAaQFd4ogpIJCQ0riSUG2IkIvvgzaK6Bk
jrNa83a4MfZkxakQliDKYOpFxr4vDauu3Ea+dvhip9AGX/wt1kUDeeFWiNJOH/aex74onbL5nusd
YSQLZy0+Nk2MVaNbwLTWbtH0SmAiNovKfgbfSsyTuGD4QHR7pvtkdGvcBhxiUV8lh2sqIjmRhWRX
BN2jZgvJRtU3aGc5xoVxhIUYuGsX/ebNzbRItnJoI3bKPjYy21Q881/OuJzH2h0Gl0mGX5T2c869
FkWb95VhT7OD2srnN7o1q5cWnzOaG/Ro5rAP4OY6mBsvOsW6YyA4ESwZAQWE9TH0h9DJcWgtkBAp
yU2Kz3xhzBQGIu5kKpkenQncMhgaOLm7ldesiEBZYbIxSfeYeJkUyaBwU+yaN42t7+TwFnbN6kBa
V+KpGTAMa8+owjBKssyiLbjY9HY5HewfENnFAINKwmFgUw77wQ7/0WxAokJ3fJb8i1B/2fqMJWJk
EqyOql/Drp/lO4uzUePcM8vDVoB4i6qLIIMk0Xm0azh84MdAqWwu34KRPH6JMrByc7CDnYHhlJVv
frf7fFcDKhzLuMcuzIKZLsLQwT1nnnQn3+BcTS3RrL3ML2LzxxM/2CjWKSiKA/OFqrhaawSHXcC4
uXZZtkL6D7uGbOlf6ay71B23zQ9CCdbJlhaylUpbAt9x7uiAGNsZS/LrWuUvE/DQb25gUyYXDw3Z
wVBxF+COX0MUER28FLAveCWqwJrGaZT4qsyoteUV6K8nbSSMOw+iArB6K8s5ENpZIbj1yyDiq59M
qTbqnDUh1vlVR2jpqkQEaesX5w6E4NC9XDTKb5izHXJ+pzxm34WrsIHWTbiiUCjbBjc9cXY8kGX9
D2qIxUY3rHjze7gnQQxsbrbiDpodIMeMjp0tnY9xgPTV1evtQosnWAZ1V2anIHS+zS5BnLYEUPv0
vpr3tnBuQqisgDxmrKhcGfe65jmoKyj8aVtpjZdU93Xmk8+CXcC1wxIGxAIf81c+fqqVsJwJzstA
uGWlK+UoyGhfLe3ydhjdQPKI81QcVHZkrJg9LIs/LvtD4ur2kezkK8s5gMZ/mbfJYHIJSLIF17Bx
rraoBHCQW+o2xpvtqgcRjd71vSSlhg6OoIkTMpD5Tj5Db3xlaMlR4MK6RE5SfxOCmUFNLtgO4qAm
sav8MfwmePEfSJQZb1cwUiaRbwIBaJld4SSAiUqTW7/8qE7mkqCK5rPN/2b5MjlqMBlICT3IUzhd
v8cui8DYJ9cEQTYl+YFI04vROk5p4J78qxPeTYCDx1PraL7JjqGnx2hTPEjzjlYq6J3OS8EyRzPa
0RoZr01357wiUalObw/mlmlnm2zokIFydwGFzpaccZk+QLTmEompJsSrWPoTE2+Oj3kzARyI9/I/
9YtrdSFUzA1MIU9Sgf0wRCdi55r9gF7Cmsb6CFN70vrwhdXfgNez9VQ78UDzX71otFGX41SYTtTc
RyAJhkqgMwNzu5wjAIR28sZ/yqFNFiShkxh85BZiFDbngs+cq66ZeGaELAlH5HHYBJ6i/RHssV8I
f0iNEtE8Svjg1/lrwR4I9FnDL+gVxL21oHq7SJyaHb00OQTgDm4P5dDzUVB/FVY5+Eg0KVQEtuHi
wHYBVKqYa2n5/oeJi0Bf/UT1AR7sn0CrCtoUMABLLp2xeQB1UUjgH6CKNbtRHB7Xm3OnooQ0owWC
oG6Pk2pSRnfeXr+C9WwJrbaRmSJImvAx4kBMmZgDTpvrdCxqrpf8C/v8nbG7ufhZi7fyqPIXQNUR
SjnsuYtIbxls0Q1zC8EXVCGAuyfMecrEHu+Jc25sIOHOhS2aYpUj84vslalc3pp8zb39GUj/7dzW
CVw+ANrhcMFDFmi46HFSlUB0xkLu83xAonT6tBsqaBd4TW9sY/av33rUcK7+QwfF7eUJ/zTY8lqH
EyBmYwUIYoicsxMmYxoaYDAJWEt/VnSA9KpkVmBCRTSB7pC3D1E5uUXSQ2vccY0pqcZCiVkDwg6f
mF1+5YAAgCiEaCDSFP9m23d7FYqvjMT7DbSu2E0K/QBVwxshVENkt4cw7F72uwHyBxEjCWMaS30y
VPJgZpsO649HAZuQB25Vmgt2kFMAP5/b8NvZ89JJxx3RztqhIGNBt9bAIboLYtOPU2XHP6D/ZTpK
rgnJFDAJotKpbrSPgMRvxNlkfsvthg0gabHs9u0zAj4f2DBEF0mj9cHFpmH0MSvRHi3SIWUQaINp
wcMntBJokxeibsJbqDbbA2A5WoRBdvlUCQxvGE3tuWxFM79ddrAerPglNy82hb/aCX+zuc2F21sz
ShSfhS4tWHBKmf/RNQPFuklpEeIUrarz/IwSA8OLaUyFR/PI1ffmNjcHFSMgH0TzBrdBBYVr3fwa
9hH9B4mokG+dDxK0LxhS8zX3wgvTSeuOOOoUPkQPLnJrwUqzSTqex9PiVV4GiiPzFhOf3fwQj4zT
gIsKJIRdYCvdL1qHae1U2eve+qzJGDaj2QJcAfCY5kTjr6BtJvmPoz1fghUTOU6LHoQXKSVgzqfN
j/o1XS/f/OjFFhhyxL4n7wWzJTlAmZHkEKNEAaRAlIhG1G7Fd8DvmfCMSvYjljZw74yoBFhecdV9
INHgzObsbACo/tj1uBm3rSX+foDCQLpan8lNXSOlYPo0Nu0ySU98xvGgrqfz8MhCJ0AtofnwYvRN
3CqxsBijOx7MdqXvRXWPBawgnhebPUo1Ew9IHHrrOHI03FKM2MKVF/J1qeCEHYFWaOYlj2g0S95Z
bFR8ppX2QAyj/xgbzn+NcqS5KV6wa7dD4I6OegLRGfYSWCqxIC0iR8RCPAVzwFBNf7xBMvHFjYtB
h6M0mVyW0nPIXIebgtNY2hLe6tAGRktei56B4KelYgo+j3Vq5ZnT/hnKDVEOmKH4C4H3YksR6kY4
OTc5dR2SG1dl/wDHAmGVz9EZcYnMjqjx8ZEJhiX88crlPFVKDUjDOG6ScAOpWID6k8VFrBaCDAQT
qMXpF8KJRyjiRUCjjJKTJv39FK4fXCDMdtIKvEA5jpGbzzdVbnUoHcgyWEvDrhLcgD250MxUEmQ0
YV55YUEb1CIZ4rdGyhvqPtOARaQnzZEp0wtFJIC7CINakGOcmFz4MKI4GZprj4sMnL954P1LiQZh
eipAPAJ8jsS586455WL0uAd79QYYqTBKc7Ph65dsrtT+Os+s7sx2cDqoHplNR95j88PkQEEpCDfD
RCVKV5SxEfGTT9Bq+Ye0QXyY/IEVtwfd1+cmPJCOv61JxooBFCiBBOUJjDkBfDAfMfEJ/7r5LyM/
7O0z/3q3bs3ToTLwe3v5k1xoKnM2umwp6GMfmCunV79ijtjj9uN+l3+mroJ7ufYYa8bnm/NwS67K
P+lflz7k3wnCReLanhHqfAjLjNcvwayAs/OFjkHCeLAOmhnOIwl1bO3ZRgb/0tCySv/vk06syiAz
Ys+D2Uff2va19HMsaw5hdcYkFLWxrNEg4EscsV8hckCrjQGhWyg+Ggg6z/v7UnpouvlYyhI70D+a
jJaKFiwhHfD14r3DonyfBlt6CgbqXfB7jL7axfAPgpyxfzl9zT90etWai8IegEkg3xSPkzfcKuJQ
PPy9l0+0mAN/BL+Mn8g2OKX5MfzRv98XWV2qx4GOND7T/vHDOGHBx+7z1eCGjkwMENUapHYgJY+9
xP0y2GkTukr/+pev6iWaIpC0nXoOX9R9zfmsy60CzrMGj2T1zO1zTlai7Az+trCFZ6QjdT9O/qZp
Cfu6ro4hkzFgScA4C7SLailacUQVackbnxsrFMB1YCGtYtV7QJjJnsPFSwq2ET0r+l2yQ4IjgAaO
3vDf+HEIq/vmDssUC4hj3NYwyzZwdrn6G49S/CWT/JkwAx3xUG4+m+JIdrxVeOIendxwn4RQIhgO
Q6T5Jd4mcBYqbJX+k+i7LwYZffZnyhadO5EPG3gE1KtDxLhL1NG/4o1nND11Di4NNCLBY8FCynWP
X8iDQus63HI+e44EBORrPJsseO6fYH6URBbwCMK6Mh6818jzBn4KGnH6Whw+0ZZC0KsUwV0x4Kta
VfmR7UG0gdWa10A6zud7Gm3aLAUFpxPsPnucWjNa8ANkgSj8JiyT1v6pP9i5xifcK/9RhDqWX8pN
ntzXtNcR43kFB2YDUCIYSub/8lXjMp3E2hEQ731AW3JKvflCXuM/IpTgHmSuFi/oCaPVbDmtmbIk
4hSRIwDRcWCOL2s/NVfqgkFa32fL+YfYoOJfu/pD14mafmqfgP47C9227A97YtSLLUhD9XI/IOoN
4uFp8R+wXT2Sg0LaMMWpIzyXO+GrfqM1aYie+ZfsWHYH6wBqhjS7N8WftQDseOWIQGm4eAlRH/tY
Y6sfcdrTZaulg/ijj78QB45zF7h3gMNwUBdLjKDzH2lLVjGuVW7AM3+j5KXbjiVPFuiN9UIKuERI
Ai4Vn7NzuyX/+73s1rGv79MdaaKbD/K0v9Bw9HuaHtT9hFVM9+mL8snbOepnVNj35q6fCBv4/ABu
yYLXDvg16StBQDg/rLfPvNm/qEQrBr6Lo53WiLO9IX7gzcByn3EiHbQd0U6gYtMChX6ne9OzDn/w
Cbh1ZsdkHBg+73FTLUE1ORwZfd0XrzfUiLiPyQWbLlB1XS9ofPBm72M/R8Fxofyk/99afCNMFh6r
cmYOqhcm/znsfVA5wnN84Yjw8ovhz48x9sezcm8mCAJFKOQejPQz3mfFHXSabp69NRnCyVWzRnX+
np+ryHnxWElBtgN2yd25BUhOOtUwsTAZx/EKmLJVMzfNyKty0m2BwWnCi/hdPqgkDtyirKvqJLuv
jnlGbp2p/mbSStmOhwQkCQWZBHgLhAiAta7lDVB3r29DeQ0iWjQ+dRgiP+FdB8kUPHVBwvs2Luzq
O/+XL9/HfnTossMzhEB0nZBreEAd9Ec7NhOipXg8bsyq9RP4CAvFdLsSboeiNrd72Xu9d/24E+tl
p/zkGfre6TgF25DSzYX+oyVfNOpcENw/SJIZ9rjtJEoOMj3d67DAU6TKhXAJ2y/+Ee0RdwBURQwe
V1tyRyqq8ZtDzBAXSXyORKKUjtvqlr1mHtcg+THyVoExSZ74m6hZiR9ScB4xc9ZdWaq3NrOL9RoE
sibaUUo2bXIYhVv+LZEuUG2bftljR/iuQpuPBcmQ2EZyNqLOFGb+6xIE+DbtTkB6UYJ/8mkhr3iF
vmK8MS5NmB1/p4rVmSdhnxzYe8M6HB+wKim2mNINYa3qu5Z043J6LPctWXQxKeE9e3I++rRwA8BC
I/V5PpDrwwy4EF//4G8QwyrJRvI8IDwTxhsabxNoi9deW0oKo0KV0XLSvIGsW3HtC6zhU82Unhwt
cQx/J2V/+vxIu6IaO2HkZoIoV/nTbfHXP5Gk9KQZJHhRja1M+eEPTI+Pa5cCrH9wYTNF8Zrk5w5L
9bw4vLplWhAXsO0PZG6rJ8VDLOhGihtI/D4tLhvjK/Y5gpWNijY9dZMALJ8mNiCx+gnCzk/s64eG
Aq3NBiaonfi5YXZP9RP6piE8RqUL7kkjeuTAKv80bRvIljfsQjBr+AYglhLxYGyLMI+07uGaRehF
cjGQfTOviPfEjQihFFdow0ECGNrCytbpTsqbEaxHhYxuXPe88OES68r8DH3SLrLu0CC6GexuP+ze
DDI9oYyRCAf6Kn00eR+rWLP+5w0xslLL5Q+ke6ccG7LIepdn9QYcQIH7I+/02EmVZaTdG2OZ1+ys
I0fBTAnBAN8Au2HCl45/74lhV47zPTIA1ALifZ6w/i2/hrM/XtZ23JT5njGRvrfl46Jmme40hWgd
uoQFqDqFlGQdLKAJ4q8FOPBYQ1d78jkFnfqpnf51AuLA9Yd0m0U+9faTrOpxglaq2FP6HZEGQnnE
AEIm4oC4der/YbQx2HwIVSNr7MHIVL+vNX9IejKD91JpGTHz61RQB3eWbwtOQ/i5pcAoEVbxFWmc
UyYcDChydZia8fX16m9UV3BtRXGnfZDiM+QsDK91qHO60A2RYdPR6tvoSQYHqKm1hp2Qo4Iw+Z5B
ijJ1wTQyy1cpzQo5fmBr6MB51LcmJpOeuvGP0R68M96zUlB1MVaSGU3iHCd6mP8JLWuqNLYtop4d
TOw72+aU48O8UcGELfWrddaI44M1z1yGZSFp45/xsj/1IkbLIK7j3pXxqFZ+wf985o8j0EoWPqjL
XIITmlJi/cA5S4QXbW366J0KXcRg8NvJXpl6IFJxSiod6YGflZJ70hIEljCvHm8WgVgB7Yb5Dv2E
8pMutUchf4N5Nac52TvEAoe+vHq5J00jRlIigwGILiCGVV/OOnI2dvq3YSBVgEBR6O22SbjjJ6vi
T9bvA2ORlffuLJP0lPym89Xy5epkGBmYIfj6YS9jXtOHIW68GWPu11TZ3Hrbb04n/Vvo7vzilKcX
Ir9Y8+CW59OTZf7EzQ0NBsNYPqFzFLPTfgxkxiQyTFHsiV8rKwbAhkI80UfSZqbbbfQUx79OxIbF
ABJMXFjUfscyPyKjCxc0601SBf6HN8m9NG8eY7LIfiecas6823401lHdeeNHTKgpV8sabxsZgxil
zPn8O8bwzaFA+1d/yXzx4582PkQQ4OosEbE2Wv/P3kQy4bjX7DD9B46XjH6HZvItexKhWu1DEzeG
B1QSRI253CYkaweuHPj1gWgUZSuPa63c49PDlDpC5DQsGmNZGJf67DmQD4ZTjTA/xXrt0GTarO4a
/dmDreP2SuI7zo7qUZrdxLnV1T4W0F00HoLXA3x+XrN1FCSdg9Q583CtpH5fXRF8VBCf+svSs8PS
CBExncS3n7Wrt75ihxKedlOGYqMYojWo7JyWkv9noq2zgr1raxE1zrjRakau0GluTPvF+2zk22Zw
P5Wv/D1rxVolF2KI8eCjriPHP9OutXwfhm1GqstVeSp/9YV7AEku8Rp7PCH5lxCwYG+vFLFT579z
+VknX3J0DINLWvwtAyjPjiUPGvRNgMTSbgKS0/w6dYy95Pew01aKupGvGPyKhEpWlZT7VHSanWim
Duc39xYqGdAHsvEUv1q8XBXZ0xEqN2HTJlIMTvWPcOCJNy53toMNCGfPTLtBxwGZLMB8ETaw5Hwt
wDNeMNlXlrGoCTwjk7XvL0V1eJMNRcYDDm7ySLPK/OFirtaNtqDVTh8BVtrAA22N2bSD0Tm0YBZw
/OMNVA8EpkbGpNHoA6K8ALI9jL7Fe5l2S/b6Sc4dqQHcGedVtgXE9EyV782MraJnvqoGITnzJrQ8
iXb6on0wOBARhX+uI9NfxFPxD9cEjw/x/Al3NpEqhZudZgUDMgIJFsORkVEH2yl5FQApu7dkTpeL
GQ4ZIrI0LhA9A4Jk24orT6oHs9TmvPGeXu1f35zLCnF1f2rmLgeU5MC3uIqTr8GAb7aGafEsKZ+r
qkI3AOKoLDTlP8LOY8lxLFnTr3Kt1wMbaHFt7iwIEISgDpLBiA2MoSBIAoQm8PTzoWZTlVWWtWnr
7sjMgDrnuPuvnJraurJv+0p4vRXbDvFFB7czxaN4DR1F/GwCDbsHiKsYisKjA67DzNnBmfV2pqJ5
YF7ODwd4wdiQf/MrKucBH4rxHeHJ3o/idxrH6NRQQYlgK+MPQt3LF2Coi7UoXEbMlp7r7KhAXAML
tPlCmendJ/b82dgpSY9PMCCb6d2/YCKHA2JXJpBiGB0b553O2LRPWEOC8SiT9GyefjwAL5c1E5h8
28E4vNAfBAWEPVKgHANnV/6YvusZmsEaTd3msexDauyQkGk53ZDRXVrhlLrJl41WjskDaALf1bH/
sDQnW52EdleHlMT19kKyuT4HWvC7Hx5LchRc50qWSOHcq3n+jXmmiaC9ygng+GPSlcATJsJ6fkfZ
M6Ol1Il7n1naNlUZxo7722Ovo0gI5fUNgH7bzyw00tVCc/QBRwVEPIhAcHjI8KjZIkfBQXjHvBR8
f4NIb/7A6XfRh+T0WdipeNZ36+Tgut0CQhsDzlXnGG+9h7R51R7iCJ73DLgpBGzMmYFSq3mmjNvA
EcD2BIySi/MEAU3qWtCSfDPdJApxIOvBSz8NuMx8ihMTBm8xqFsJMoEH3F+m+erCxAwFHYK6ybBm
58Vm6ys2VzOW5Ss15qZrHOENWlSMv6yG4RVbVsOU3DWEGcbz+Dn0JIx22UluOds8a9myhzzg9cBc
cRB0Z/wOc6Y+J/sKVAgpNmXaLD3fobAI8+fdMWE0OKaX41uMfpR0gBuBLs5z1Xty4oIZj343Qob0
JrIXrSkepe6NrFSiG5lQTOa7ue3Bun41wHlAXOJnaCx6B/JqRiF3Mi53660SFur+2Pvip/CeJks6
tF6b8ymXCd79S3h3pGW4mFtrdxJyoAs7d7cwfTouEUl1CKGxbl9AsHQIfpBMPx+Kq39IREaCz5zr
z+zEuPZ6oCROGlcVNhwKMWoUffGA5F7hw0Y8CCNTSJCdJwGUEPsW9snmxtBboQCbI+hlwTw+sd3M
SFkJWq/+IN6jchtYiwg+9DrM8K3CDjdm1vE8JITZZtg+hCazQCJiIK+oUwaLdsSF58pgqPYTj6EE
Lybs+cWQXJWgB83CK/ntmixjCTnCWV2V88oRll23THSoI9RhYDSB8GYw4SaR1mHB5Pa4zc9kw9D5
G9jGC62NXR52zc/GYZeCxM1HfHXlZRHDQ0bbS7mybcVFgRSdYRKbCaCpr22TZZtPWTPnbImhP38T
UzUmpdBx2T/ZGj6ZVEonMdrmPeYXLIAo0FkbxRdRgTb+nn28U4vXUtzdo9e+uehIX+7f6CDUxWOZ
XZc1vYm5ktlDqa+3lmw31CV8ke/328szCprnq6ghPLHDCQauXLStDQtM23IBsXs74jJRqqtUD+RM
mkHZYC6gmp4grGUH+xIyHxq2wp0AQUJx1LW60gC9xkUbxqaNo+FMXrPLD50rdLuESJZ68B/ST4r6
08KHXp9bymeF113sFTi3W3tzPOpzaTtoS2pbSJSwGsJ8IZeQIA1cuZI4IDxafWLYWyKwP8U/7fQg
Ajw1hleMcBOAa2wz7AeNbvFeN9/RSEs4v8WInYnZWFdX7Cq2RYvZyEA0qJ8iJBThmaHgJchk4k8d
musWlRluB03hdnjUWOV7C2dFhWU7Bo6AfcsCx9w6poBLdiqwaI33Ih1+HB1yGJKUOtIabSynbwwu
GWZkYFC0J7gvb2H0wOsp+F6/rw9e4bzWFnDCunYDLyNtt+wMlrp+4JiGLyQP+lPrHetnUvZCWCs2
3KkKt55x86P3+AdLvF0G5WiwqTCcwkL1vdBXFYLGds0q1jp/KIInFRpEieKS4cQA0Qur2l65DK83
WC9UEgTPGlAIgXiQFCElKV8Ev/nu1aPMLY8xIIfgCY9jWb9otw+tIZwYhnx1jCln9J6TDl4waAmy
vyEo4Jah07S8nKACPFweTrtN0c9zH66ErxjzWy5dW/HB2HL8njNpQTjhR9iZ2A7polkAThK78pOh
MRMpwpshp3ywxqAyHSi4xXZxPVMh1x+UGWKBmXP6ItecwB9ms87JR4y/0hc2qTosPmRgZc6Fx9OH
3Hbvtg9MIIvxy3yerpqX7Uj/UF/u4mcON9KAjekM10Ny+5Run8mdIuZQj1/ZO+lB1BXgU69e9U1h
QZhiR0Ywmea42F5xslZ21fgWt4icu4+ntKKZlBZ1G+gCDOJdW3ik3QibiQqIsPFVvJHxcIH0xQcw
Qkz6rj1lMs4uOS0dTlUWHOcAy4Ok6x4ba9pLJxFhQVsfjUzKmSffkQv50jt0JA1r1HpGMrv5Ketf
sFKe8OppP2ZwU+s3YMSmWZrFjrHAtXWe4SSHmJziGG7I+HpMGC1sx2g+IrRzgHjhLv+Buz7fny2k
F2x6b+RL18g9FwWrmfR2PCGv8wYsZp5mbpHt2ER3ijG3liJodJjodvKtr6dQLx5t/8XSqcmZw6Kd
yVJ/0rYcq9BpOgyUIvRwJxZf4rObspEizixhXUCSC5s2VBMUCpds+/ARVyZzHedDywY80kITE1Uy
0b40JIgLEm+sGbptm/b/eU5rO2Ni4YzYNNcz4jToOmdP+HVbK/aiItC2WbYuypcvLM05kVuZqzwM
4jybrBCe5170ZAjViwIyRjtVnlhXKC3iroUC7Tum16a8k12pgGk9jzF+Uub96roy3xBuxS3KbnJB
znW+6AiCuMECxtCZebhD26QxxJdcea1CS912fnRdEHLACAMO4stjyoSoIu+Od3GAUv9CLorqdRjk
E4x1z8Mn/nb1vKZ8Jm+lx0QWRmLTv3JKXOs95wDsogZx7RQdk9MzSK0nfRmA7IheoTWkH6VGck8p
fjWwupiwWvlRVJAW3FE+4QTPQJz3QT1oy9oUd3A9t7cl+obHpd3kKxGyaHHR156UfBa530GkxM4S
Ds5Pfs6TvakcFIaeNRyKIM5eCOFJhPd29DBJ0dLL0/jCseQDpXTz1Q/vt/RYikw/wih7iZGHZpsH
21N/gn5F/YlNkwL/GGYNgDZ4Q07j7xOlQp/JhEiZR+wRQCd3VPxT6AyfCVVB5sHNebjYBgIcp8yV
PZiFEu8QxvmSt4B/iIQUxtiK2UlRjv06Z+KNKwk5IryO5Fi8NpA5E/gb8+sHf4+JpsNUEMS1Aj6Y
o+zsrvaTFg7oI3flb8L7PmV1iq6orVfSHAgCjId3NXvJlwRgDSEQhCuWH4Y1i57HhE3VmiN/u+3q
KyxP+tKZM4RTW41zASBYdszotSv8d3d8AWI/Fdv0mDzkm7bthFlI6xIjpj4aCmKG2eOzCBVwW75m
ObIV8RvuGucQzcCiLXV6IpeQlnh8xxxEXgjJMru5/Y52BZv/K7FpB7yarzlbq91+aI6EvmTbYmnu
UKZg9pTNdqi5Coy1KR9teIYxjnZTLkAv2pEWEn6mFS45w5UizUzpIiiOYq4iGQvxM3W1qq6oglU0
KTiDO082FaHzbysTQ38qHbIocCy6BdaJWrifefScvO8XrP9bBlwreZ12x4RfcGgcR0UfucqNebb6
agPDVSHaYopOcBokGKrXzE4cLHcLts6dRlU0Ooe7F8FzSVcJnqaqPTwdFKZ3l6eG+vS6ds2dgW0q
zLZ6QSJUpMIeorinoUrhO3IzVvdK0BzfSbzWZFq+x6zz1ZMFeamkshur1fUi5LOT4BKhwqP3hE32
eS1nBb7jnvluvsPRogp+8EmhCJu1ELSpgAF1rviCLJLvkIDxN2XGnqSu1EXld1/iYx9hRPpd61uN
XKEb9i/BIwMkcRp1SUQi9iDFqWj29aklCO6A9bzy2Cm4IwGj3GnTcXEnco0BIprixbiRMqd7Q7FA
Ftfq3kUudDk9O8cURWl04P01fYC/Qbvtd5ZHg8y8axGSKaECCzzmehk+H+/4udUX0nUwdEItvtC2
ZukK/WIgMQKvc+rMmfTZw0Y/5RPZYsHXTYyCRiZ9xVNbPt6ytyhQA9aKCppHlWu4AomIElxxcFWg
Rf04RitxkUPXwvx7R+UWZatrFE7fSd8c648HkHwW/cgtdmjv1/7TIJCEFoXknnUe/zyPESe7O5Ak
9ISmNqfqbLNNSizs5CZDRgPnJA4alGn4wWyJGkR2i+jeQIsDuf2VOS0dq2c2L60epOZBaTZEzVzF
QymcUyo2ZtTUFWWGeoljbQ6VtbTenihMC+qp1aCtQDOoLzlXbnVQf1C2kQ8CEWbtkIwAixsdm3jm
u3gZR5fAnNGxpmk+R4dLKEdBv17OceCxtjmdCB3FLFo/zKWWcLm3j6uMKcz1jK9AhqQ+cl+qFXfX
T13pVmWLfLA86LaHal+tnolPT0u/rk6lmvMFbVzHVvv7cV2fcnSylMy3jmPC27G7YPWnrxXyi1BA
gNphuejE66IIn805g+IIzgYFEF0iIRfg6nt58DFkQhZsa6ZzW6lQfGnxA2icU6/TOU/EKRpz3TNa
XdrlpxISXZ9ozhfbJGEMeAtflNYbKyT3dgLPEY3GufKNz2FP88+Ie8lpzCyHEztLGDXOYeKzgXQL
dO4yW77kFobDKsVoWoIAS0AL+Bj2K/NnzFfFll0j/0B3MkDBhP2lrAcYJdI57rZi0PjaWSro/hUQ
sRZPLqJiCGrBB4N/rkcJfZAyzj+BHZSIpiJdkbqIT7kCe0bGTgPk1H2YixDXKQKe6uBehA+oLxVz
RO8JCTSlr5rcN4RPXJpu47a3XtJ1Xq/6q68xTh1dlTYJOBFv5TPZ0Bz7JDpCaNs3UfCgMtEdaxl3
LkMd1aNxtp8sVuPC4cODpdLuv5jAtuOS4BhN8OldFFCpuJxCa4u5Odkdxrw0JvHJOqpco3TUIDXW
4g9ZA+UPBxcdvcXc+4TwffwiAXYgbgYfAXxM88/rqYVvt2T//qbv4DMnFES0iZqZFXd2gXfXxUwM
4XsNVB4cdPi3fshrwd17XDJtEjhqmP/UVN875cCRJ33BzMzPXbEpeDxdtcAYTmsWV7ymfSWfKS4H
630fe4eGVeGRZwf3hzadOADxpyJ+HLXH0qJ2HbzydJNIbnQ6GigsAGcGFjlrGVj1lF4I8KiIvylD
RjiL53Sw00uLgQGfbDKvkAPCQZQWOqhNkBT7CPoCCJ34QzxdOEFbQZsjcD+TomLCP+uXJYP+HlwH
XhhwADN5E0jdEQcw/809C4x4PuRrRYDGzsAY1iVhlbIWNlgYEIRQyp5YBAOjWnnBnWB6qpIEyITz
2uwfy7PQ0s4QqCGfRohQh6hdujgAUc/3tPNOflQlRHnYxtkT0YRd9ErrDTWVGc2DzdnmhE9fWooj
uzwblXt9SwLlkDFcpCCCIkxcTiip62GX+XlrM5UGHncwqc+aoMAazZjjP9kA9nkGIfEc4SxatMP5
e/UZY21c4TZAiMiLDGrDnPUdPsciBeddkPY28WR8kZAPY13R9aKFBvGEPUawDjL1O3TWxgk9RWCG
guoGJ82pi2c4VX7gZOmxEbAWo3cc8UihM9A/M01kWtVJGEq7TRJE/YbJchvZ034ce+1zPwwMSCiE
prwYXPbh7WAmmIGN0cP6JVH2DVYlTvVdAVR55G+W6PNnqCWXKMyZAg87jljVmAq1LMh16h+47pBz
nu18YHNc8KNC8XuRcZAFrcmY3FUwfNmRLUM38s6Xn5gLo/TL05BinmJ9EsOI8xeLaoZLOt8mNggB
khZseGIL1rOf4F5GPTXVDJg5WHVA9TXYjopF3szaKC8kR1rIf18fxyt4gqkwc2QIYLjkGjLEwRpm
emGYFyxi8Y2drYZe0oMeMIWYKT7dKqGtBXjBHJs2iXKKLX2NWYXhDB+YQTOlz1xyfHFPmso/FQ3J
kl2/PalTaUNxF6com15wFqTuyeLwwSC6ZWoIL9DP3rLNwHCHfJK+J3mInmqef2H2NXoprTVsRfIF
Z+y4d3DnHEcFN73kT7etl0JoAcsymixXyoZZE4uot1Wkku4zmZNPuxexLJa2V3GKmubkwRHGlGY/
0R8qklKldZrBgx74wGp5/iw98fGSm3jwL6QXsip7EuQmScPYwAO3q8q7M5J9KktujlpjRG2ZvJPT
5Kh3T7w7FGtYx7CzSIs/yP8D1N8naxuzF8yoFhS/pWBrXzj6UDaXd9/56uGsO5xToIVAgM0iTxz2
9fpUzKLcqX8ahppIvGh/EKJO9XX6eI0sfI54nY4aYofShzsrd1ucIHAzseMfZrOAitbbiZ/3Swr3
+L6DTWc4zCzIy8rIClqyNKSNxGQdYBeiAgwJkagU9R2Y6k7lqMwHxZNaBN80ty7bPCNA7Q3bqjZI
keSlJGlzskDRysNkK8zcyZmnnoPjsP1rrkTwDHNNPiTDF/fYPnHcM4i7uqriic8Nb1+5Y+PgNJlb
HbCLsj6gS8Fnab3rrsQr6SAJl3bg/ROxMb+dk/FMncS+IhGDY1svEvCVueBfweJRYLMjFIi3wIiB
3SAx5xGRGqQUlP5I6Bi1emJjJwidlIne3tgmw5QBKSYbpqk8X9pR3i6YYfsqtlu+bFT1WK+70ltc
eAx1qJio2vTrGSrOgBBvRfGd9HO0lxnzrXRK/mLy2n6w4Nu51NvVkbXZT0VE03lAFDEc8kmZN5ct
p379Yfpu5HjyclpOs5KxfKe5/nks0peUgvvKoTJLXfEg9BcGk1a8MuQgnzv8rW44IPZQ5sT3MBPX
UALp6NIJHp5N+VVwah+ucCjxt6aT0YJCCFn1FfP/BcdenwfcrBPtbzgPvUhQmlkD+P01DkAn/wjW
EMkRbFaZdy4JTOekPZM2SuboXUFdTk6hXw4AbC8EcnLoakCziB8/p9HuADI7ZXAzs8FS7YqK1Kcl
Dcu54IhrBqaBesT3qNiDN/EQ5j7SiXYn4jSDvATXLVofiyrPYyhCWbwT0KPUjgpj7y3CRC1Mz9YW
b0x6zJ/3P86wdM1wA7eYAkfX2+xj1fnydwouc2KFv5O73T0PvMZJnuxeN8J1Xr/GXIqbATVYsxWu
M7AZBnt0U3WHD7KNMiVilOhSzorBsEtx9oMsLL8lUzS4L8Yr5rp19jKoKwliOEjo7VhrvoBdJbDN
3YHaWuZ+8vTHbcR8HoW/LwJ/4UXLXD1krTLAWfUwjLggeu5rMNVZEnOqQwRqAc3pc7yGFtnZGIg6
N9z9ag/y4n0IwXBuT8wj7Opdx9wBId82WfxIHCwSZHFyTvFJr5Q9cyRy0NWvIRjwWCMjjMCtz/L+
TXxuXLvszfQ6SenxvPiflWqTv9x87GFO441beKPiP6jrksDvCXGCElatn9WKGB5ZcXsa8jd4xbQV
F8KBNJKmVPwjMGgP25UfBT1rM55dP9gBdSz9zs+NMmwbkNUPFgFRqaxO87bgzhlFgXJD3bzPhr1S
zyNYY8joAWtmQ4Bl/dSNvdNGVPgMI8U4KrQt362xvT/sD3FeQm3Aihh4x+k2FI3UNjLe8aPfypve
csDDhfuSthvWEm2ZBkvnAE4A8k6EhANWLTFK42fRMcb6G1jZj47pj4VRxic1MV/EzS9hJiNUsOCj
h3TrEMiwC4Tn9QoPwCSXFRLJXlHsysfM8zV3sM2NTgLyscJlMqN4iukqYf6mXZfE47TvOlZvmksK
5kgcA3l9WEdTNG1GjihUuIhMMWhiGw94CnikpVMdeyaLrJ3MWCEYeIApREzspNIR3zHKQxbDs8Vf
MTvc5J8cVupA9cixOMwIt+xSkopnI1hZkgCZctw7z9aWL6O6H4I7C+qSLPHvZjCjdTRCNgXlTL/c
MGOe3DAgrzyYCZ9u1qumhWN7tDhRGuPAo44w6GHQ4sjF0oc6AysK8mivkn4OTg4iJ9hUPTNCdW7G
KsZnp19I+Lh6G6SJfuX129sFbSfww5wdfVQckywBl9F6JOHc5oqVRbg256aNxeEFhjq6Vx77Fke8
aonZCSw6unRUptHmxqc1sjNvOVSpiZ4I5FT8m+4Lubs8hUAeQSiw1CKemAkysV6PE16MuPxiLhet
WopC6i7S+0rst4qQyphcMkofofQ533QsBLGd5cQvVw84cobuldj38oOj4LFYH2dOE8SLS/ZoML1Z
4Vny2lxT1eOxSeNyfaEu69pdos4j8yWuUpiQx7LZgtcMdMnPbTUZnG1uuegKBuYbgZSchJQcWHDM
dlI8ciBW+OZtno4rAWCdrZS66p7B3XLBfvCuI8qSfwyGw42oaLiI7g3BlEaA4CuhcSOsgQb6z9lw
ZNMdulNU4OE+qS+1b+V098donlzytQkB6joDPegWIzv0jIzlzqVeAHhJEfiHEBiIZk1A9JkAQ+yI
mfBCG4gdfG0MO0jmPbVdMacYG55HeE2+/F4ZJ46fe+yohNxWNtSJjkjs6xZ3CzohnaOG9AmYNyoN
k4y6a0qYVFHWLhLZ6U9MpI1NiR0FT9x/IIpcPBCy4z+fuArqUqZk6EYhcxlOc2bbkhi/wI1FmNV4
aBuNE/T5UNtcRY+hD7NxQiPH1nPkHZ5roJGyiaVQEIMJ1VvtS7yupsF+5LIxOi8dODJLmoLFU2z7
/tV6u8geJ5wfunygkki1j24BAfYcoxQitvDJJKszj4X5orxQyFsjAveZGJ2Vdle1XtbNvyAvba6w
a6Ypfd8eR1LpiDkx1wyUOXO77+47svFpVgg4JyJiZr11QyBhZGm8YUydB5Ed3o7F8wTgnvHe3lBQ
pZ8gXTRfMYr5Gh3/ov1obh9UNPS0vLMirMQTExbpRg9/Uc9yskcUpsAtAFliuhc7PaUOplMiAQGM
oyEvJ60jr41lgon5HdfJtbhHOUpjTHnSRd6wI3+Dr1y22RRNARQYNZYL3YpjDetEtmmt9jF8Vtv9
I7losJLZlpJjTbkN1GC102EqYORAelRnA+1grb99jGvl5qpkO2w6BRMOm76xLl5zej1KLFr5aC9q
8FdcACK4xov7D9tXeoFw9WN8ChsxCNnCjePN2ujVkouLbgsZ6jOdCbe480zdeSR7urj79UznZL0N
nv044qgIQerheFiEG0hRv8Wd2OzFzNcY7idErx+olqbP+ufqAktFuAiiHRjxYH2FxwMhq2NXogQC
Js+aRY+U+1CYbxR4AkzqJ876pBdUG0KgeapUkjfSwGzpGXb9ophrX2BftYKvXb3O2EqoKcFVsUNl
bsVHDSBrUeC7tPHIMdHzXDD5ppel6KSnDM25SnWgXoRuCXxRY/ZNUpLFhU0msjQr7chrAE1bSneq
xhUw5nAjy2lWnW9ESVFyKA6xbjCOHhv0zHeClPkTDDLX/U77akM6WDGE8ev8jM2KtuijrDCnWg3k
3jicLhoiYn8YOJbpyyiT4Byw5ivA/g72N1RLYm+cwZZ3jMtlNOBEVCubqwkWRh7CGxuV4ufmxlrC
277jX00/ShhjNrfwcmCO3QVWTjNE5WMPrxroMlap1yW1YrOkgCFpl/8sep4gM4QJKmBnpkO+M1fq
l5X1oyhrWfYkpmePoqF08ysDVvFxGj6KlCY7lPRXN98pxxhoqPi5f95kN+ct93wkK16UyjHPcGRD
EVsdDBAtzSUFGcSjgI3NYXhWNglwybCK2S3NH41zjLodpUCyHYy3Cpr5V19NoZL5itVoEmuM01IE
6ovbasxn0QG9BpZ64PDK56VqV5cBYFuDFvgSEQkBXAt2mNkOKRxYynBXXrl5lszNtvrDKzYTWwLq
xU+GFSGif4oF88dMg4GUXvXLXJVYbFvOAEpwgCOXoprBbuHFAADR4sDz2DKyoI2XabvDTwUKSIan
H1offFQ9lgL+IjYzb+OrRZ6Vgl3AiiTPwlW9bNWide1Wo/SF44ThM4F6LAqNEUXiNuoLRScUkzvd
2JxalkT5LvZTF3VQGg7N2mBTzoYFZ49120tvDZyu9IGbE69+liaZd/sWr7vbY1lnwGwOcvZPBGQx
LQpeUhiaQw1MkEG8Rlinf+hXyHCsKwJOlXcoRI/eB1Pu9YXebbVuJaXX6ZyChK+R7Qr5ku9T2KcK
CpgHggCfi+fsmsaKmE/2YWE5GuSaeastM3IxHcZiTFJfRRcJIxfAMlMIWbSblXEhxOlLAUz5rBNH
/oRu2Ndz9fMpbE2AWgxJaCBZTuVZeqws7BgSuykPJhLILF53CRJqr4JoCl3/fRqPNk76cnVwCTBW
lvbaPT3GZqbhGoSCMCu6ejEb4TZN4dsws3G0clYlK+WbUKfiUCabERiPlHkYwyeel4H2Yyqnt0+D
TppR9AS6AbcB5tmgbZJLM8O+iWhvxYStTd5USACMwY0dX0MsA4lBB+jAp5BrUmjeu7XO6uYfOg7P
PeO3u3JpKfu0LeBlmm7U7kdrJyq8K5DxvOXhYwWBLvYt/qBorAO2Azl9a3EiGc46u4qHZdYtJcyA
0VNgGrNEcplXtPDxSZtmU7hvOJssRzgwu7zKHpBhRPX4Mlp7XQ/YY40gCxo8WXPPOER7YiokeEwB
pOSA5x1d6CXTVyBEBvBHE0WeY34Qn46Q5ZQzCg/hQbRagLfuwwGMB8SP1hOC8iH55EQDvmdY4ptu
H+LTl2VB9i5sCVDIlXV1f2LBEgOAIwtm56C8Rw13vZ8t9dWgABKyxYg3ANnoj7C1eLNPRzvCQ6KF
G07KDXTP5aRUiXElWC+2GQf0M8v7z3/97//7fz6f/x1/F9viNsRF/l95S9pomjf1//xHUv7zX4//
/3/7X//zH10zFcNUZVOyNEvTFdlQ+fnnZZ/m8fSn/1culEYZ5Vm8D9/7nXokCGDEtWJ+hx3MyVxP
RhK//42y+A+/Udc12cDxUBJ1Xf/rbyyL7lqUD2J5yXJVPo3So4HJISs0LzIbX/vVVZMQcP14Nz/a
285wRlbQunJ/fxWa9PersAxVNBTD0iXL1OW/XoXyyEdFLhNhh379gO6EmAq73WXdOiLkYIf2XFjn
z0+l/1LLd1ScGAM0wx6VCQYMgxv0PvMo+KfIls8yn8UKAksKvzl2mPhqsMJR5O0mRuEJhVLYpwem
h6S+WW8KwmWFEEu8Cul2/d/flGr9003xUFXNNBXV+vWmUt3UTesuRLs2kBl0kOPevXQwqHcc21BE
NgII3mLEIEOf6Sf3fozaOblMhY9Foon3xpZEx6dn5ii31RnMXZjOp5FoTD4GOArzte6iYEBB14QD
g4XmGgo9pe2C5CuiVO/7vg5/fz+S9rf7MUVFkQxZU3lJkvrLp9L2g1Hd487a0bH7EDrv/eSJgnfg
pdh0ssuwearK/ej7X37v3xcFv9dSNEO2LNEyDOOvH8e1qQuxGWILCEFS7SltkUHIqm/m+SUGVV+n
Z+6/Kp3f/1plup2/rkVTVCXR0GRTFyVd+uXXSmY+ZlVkmLty7lSfShOUEY57k83nsWcuTy75B96D
9h4mpfvw6mmI62Snpnf6AfEJUs1Bw/THOuEGLxpud35Ujo4nAgCUgMZRZC72+wtWp0XyywVLlsy1
GoosT//tr8+py4prKuaqsWOykvdBP85jKrtmkWjz/GA18wxmyMIkFg4hB8NI8kPFLcxZuDa9g4iH
zj6GQ/Vcw5JmLrvAQgGBgYWAh7KqJ/L8BMXqOUWmeF7n1rjusfdefn8P0j889L/cwy8PXavT3ry3
BHkZ6OwHClby3wmqfy6B5rCtcOS3h04JDs9m2e2Ef3nl6j98abIoa7ousvuqmjVtln/afi05ioW7
1XGOHiBF6ZP9voTHOWiJBHj5IvG1QfN3SIti4q1eMCyHLh8Qo4f5H1EtmJJwytMGM4g7PEG2vO4H
s0hUrSkyZGHBGHNSHKwUYQYyEqTATpTi//IE/77rmH+5h2mr/dM95JKiZdK1N3aj4REqNWQLQhEt
CX+1F1CVIzkzVEIw+KEUZkpY0UjACeTovP7LhcjiP7zLv1zJL5v6g3hJUXiOfI+TTYhLtZTA0KYN
YDoDclVtAJeJ5AErSPMALwKjYBXZpE5h+N8sP8T3DgU69P6AJCGGWtpwKnB5/7C2uObpNUlRnvwB
4eCPETqtLkoCGwlL7ObbKXZpFu1QkOKoMcDHX+pXnxgK3qIV+YAAb7eEFCTnyr5J0o/kReg8LXqV
wOi+MS8ZaM/M1dXw0SNp9ZKYW5kHpGMMEYDPR09m1yPka3UjgDPwk3Krk66LaoGg5jgJHsYfUovq
gGgqgqdONUTivI1guccEgn0TctIqxjcO3EgIBPS+d2fb3OeFuMUq7930v1Fh9lD3vrRjDn7THZEa
CwHmnlAoZ91e0AiaxuN5RT5bt34uuuvM/EjeBXhbS6bwryRIIl39HpiMQv+V7JEpB+civWdlY648
C8m7xm1vy8SNsjSmC1vqISdO5eGURf1bH6rFTQ4tSI3zvllbOJZxB+cUQ/RiOxwEdCXBH/446rk7
xk4b6u4khyLiHDj7lMCSNO0shMgafwjX8LYwLaJZ7tCqKJj6cCinVrfL3d9/+Mq0Nfyy/cmipSqm
KKqiZP2xPf7pw78nvXF9aIOxS3yYIfqTQCW7OJKL3n4bH0npW4Kjdr6hrqI3TbDHsCvwWXE1thY+
wMNtZKiKKxD2/1tEeyOmF0iesq8kJDz1MRF3rS9l21O91/+260xF3a8XLiumzuGmSooq/rLrxGbb
q7He67tkaUFwv8+pgGMjvK+TKYVp9xjCawhmYFtz8QVJZ6HsR4YfaH4IeV8zE5iZLtzlYmnnJA5c
MB9dIGWBZ77jRGbcIT2DESymmYnvEGTuIaePsPz9s9f/XkWasqzKkqxblJGG/sumI2lixwW1+m4s
dvl5YKoB+sewPPNgdNa+KAdkIgCcOwSTSSXCMmIxZs1zGVG1XcNUx9rLJn1CkTihmg+Stb7afkYC
I7rkV3OMYQVNqTqz/nzbi1jQvo3fY79q+20duSBqerwk37IOYaqMm3u5gExNoi0RANCisGNESKRt
aOkp+cFmfn/nmvlPL0+TVUU1FZ2Kbiqa/vTVtUJ+T4ux0nfi4nzdS0SZzfTv9I4/Hma2/UoGdzv3
q3oBrYBmGfNXGA9veVg6PQ0rKuD6DUtB2Sc+3pjLh9a9L3mBd4eY3uXbMf0cj9XqTtfH6A+CQ4Rk
iyhAxnu06A6IxBcKoi1IX7SGQfYv9YT896LcZCFJuqaoqiTJ5nTrf7o1UczLWy4n6m5iSf2BXVQ+
EW5jHCrRLO/duNjD3JZ74rLnuKQSqqxHO+PpFVvcsLKHqyf/ssT/9Yqms+/PVzTctY4YbRXlH9D1
vJG2goBpjdfHPoRmBRsAvpqBmbqjkUyNJoepLLZPxEy+FTKyTR9w//fv/48q8JfFa/CQZI0iUdQ1
9Zf334wEthTdQ9tBS4BbNZK2CWkLzxYQpMHJvesSdXW/fCBQ020wdgSLv7+Cf3oohmgpBiWfQcf4
6/YxxIouRrmg7u5rCxMUiIOOheHUsWaUirfzNl5S3nnluCQQugruuYv6yqsSb1j8/kL+qWD+y4X8
sgmonSEquhJrFMz64oo9OjSN1pYOaru5MuJ/0Q28UMVhi2XGY1aoaCd8ndZrcLCIc42V7HS4ywNo
rlFexxsVj5vBrZiE755wgi07z8L44/eXrBn/sHwNSRItUTJVCk/ply8qKQVDVapG2xFPBGmiNjEm
OAtRkOXI/l8ZXjKohHBI8pqickC61CuA6Z1+rKQTXnmRzIPlAFT3FHLlD2PEpgc++X+EnVdv49i6
RH8RAebwKkblYMmy/CI4MoliFsOvv4t9gIsZT6MbOJgzPeOxZYnk3ru+qlUBIs6NMOJLt6g+xOR8
J6YwYNbEiLAMD9pw1gW3OW4lp9k+zhJZ1niRT8Tveb7O4ROJL9nrDft3vG+jl7BY4rIw/Vbe342P
/oFY8sI/eDQuPpws3LLFRwUP689KB2jJ5EUFUFmU23FgaCNsBFDO4c6IRQ/XiipMv48s93YU+Te+
1qL0qc9m2NrjAZQsxT/rUf4GTjxn1v4hmydgPDpJUjZbtlq9iyZZ8+nHsANjToTFo5l2aJm6xhcW
bqbJ4uSc3VkSxfSkuWVX7NYUjmSU65G8oOQFfcpPCFH59edDx38EynnyghNsw8XkoWAGpEY5tzOk
Eufm07T0isYsPTOwUaKvNzPQXKxmASNpCS6QiDKmh4o7FtA2thaiJoYTnDhNQH8oAjgmAeouK2Un
eQl1Jyu25sb2Th8zCBvaS4jOzpoXtIYXkTpo/DQPtDBalpb51z17odcDCmDazZNyQQVKApYHgaE7
NColwivrI9lH9G583v3n9Lt/uXeg1xlQ04QQ7mWCQ48VWQ0/fbxLwinZRZ8VPECd8qMrANdVGG61
IF/UX3p/3LJUjstmq5w7fF5PvHeGOENDStrllZfA4Ut9fTSo4ot0faAlh5taNly4dhPOTjzd3rmv
rsI3f40eX3J2gNQ5xWSuFbEXSHNTh4mtwahA3MxfRzaEHFesfWSQlHBzkurQ4VAjgVnRcYgdxxkl
1muWTKjqbrWv+bUzu239pn5X70faZvnUch/UCbCt7AVQjeValjPBiGNWXUiQE4QwvHvNSWW2BWSy
XOhsUbBJ1ki2KK3jUrkt9UCaXHSzOyMFHJODB/yHI9VjLmq2fBw3EReur67I7uB5QvXFie1lL/RA
RN/ZHC8iBHlyLwG6cQY2gsDTtQ4keTGU687iE7b7PbF3fV5w3Da9ULe7S6Uyc3ZAslWEI5DWUh+s
w9cw7448ishJwos2mQS3NrgQwkZ5sVVg7URUUi5qigYsij7pUSouo7AzmOa31wUgmkfrqSpEs2u4
YJZudrwmj9pj0YcL0xRLugYSjtx4GE2SsAv94Rn6OcRkEHNQaAiELHp3EsZR6bFknHRgE8JicFzm
lxt5O25inwKNnEDs+vJ4Tl+uKnka/EQUdj4R+mGGiOxSrBGBzPuez1Gh9ACU+wyCUIhpmnFgc+DT
lmVoDTDUqRADvJu+38j1nomnGvM8WycaAvW0x1VX/PShmeALW+YZ2LhjIgCym6P73j2GUDjp+PvS
WDBAGnR8b76Ma6aWPh+vE9mCghR53XDkQtqqwR4OX5KFe31iyv3SaSSqZ+7+sMQDX5PN2+CGyxzr
a6jPwmNNzOGp/24Ojy+gv49XDWf6qli3gbKbZnvzE+ANvlW+GmBllPMqXAtjMB1jE7JdB4pveh+p
PDwr9eL+giNLm49AOeU3le1fJ7zUOnGQZNeIS+3SI5Ezx3DMGqAobA9flh12CtECvb4sFum4UgC3
suM8PoxlO7/C/qavzL0eBpRD4y8bGvU3y48laggOCsqapsk/dg9KWqd1o5cKa7f+lpGRW0OPKR+u
xBCA58UqromeuMRhsXmWiwyNr9zipNpWOMbAkwq7BufH4hIdjBH3ZlO8X+lznKlnNHqQaevwKQk6
rBN8kFt8g59Yy671jPXKwOw2/G0r9Jvz/r9+menf/2N3pqr62EoZv4zo65Qn0wK9k170r+uupYoV
vvw3yCkLg+fRDMK/nKGk3+xV//Wzf+hG3djFyqMhv4hvXHGoie9nUICURbEg48/0tbn8Zefw+x/I
kc0Ska1N88fGIY/ivBwfN2U/5cc0DwapHK8S6QQAs7vcEw7JAX31khKoGo7HT8xv3fVA/IeiG52H
mX6CXpivGoIiYWC2F7C84YtO1DV0YVsI4SIR8eXMuTi5K7lkzX7F6cq6v3GZjmCIsZLfL6G06Fru
ztNgHLPby9iuE26Ev50Dfu2BfmxxeW///1f9qYpVbVMmUXtX9myHBDoPvjCNFQ08YlvjRY4fZbIL
swMYp/PkNlS3EUwGLXFU6ZSmL39+238zrjBBGOuMK0xD14xfGvU/rrH7VeuSUOBtr12HwHcGEYu8
BnmgcQX98gg3bxY9N4TzGroNX5XRppncGQ5/fhXmdFv+5x35x6v4caV3pZWaV6hme0zMOKpfmv7p
+qqVQUeACvLDAMVWWEXx8pfAwtxczwIMEGa1snDY47KBi8oDtLW1YXMtP/DBk/g0fU7BMka2GSRy
TnRXT0ifIIwBRdtNKHYWhg9jXXzTqlDh7qC9GLjpcN+mfInutCwLJk1WOwl8OTtnGLIwnJb6TgfS
vu2ybefF162sTkVBYXyQncLXD8JS65kN2yNtuomNnz6U9ymalPtJ+oWHtEkA8OPPb50s/+atU6Dh
yKahSNJ/7pux0Nlzq3fOS64MVA17nSG+CxtUtZU8R/ZK4fqlx7eYJhrUAnjasacxwduOzbb8m1b6
6/H6788RucI0LEMzNEk2pEmZ+cfVVGlaLCpXXdsXLyWRR/o/51cfByLD1kXPzHJNcw4IyrNONc6W
Kp2KrgliFLj6cTU7mGfNvzxDtd+IppbCSYR5kSnqsqkp/35JQ5WO5Dg4dGdQHAWXhlzM09g9seMj
O49XykJgxto9xyf2UszsYNyrNvPK8Xhd0KpTuf/7AirS9Q7fiSsSNWIWQajvq6OtAUNZj+Yyyw58
BQIrXxEz7SX+jdvn0PYOxmq6brMNie3Wr9cQa6stjc+LyYOCY0Oxn4fDJCFBIF5m+/IETcq4zw8J
43/G+iTy6carbUGhX3IWsqIRLqGCZou5LUetPIYEghjbErub/IuuLi3U+3JLbBA8FchfQEBwL64O
JdAod3SNUdWlVMskm0fakmIDWhJDSk6mWX4wkASX7Id8uvGUZ4P+lL2ReU1EB23JYGnnTqRYjt4P
StkgPTROg8vAPHL0AihL/yClKQ+Ey5kIocxY0a1V+vy/2EM6PI7MefPTWNC4c5/A17yMBAhLeBEU
AjcbncxfwjnhQW46LU637pmt+hXqKf5svGgDdWVBXJAWn6SuB7m/dFlDLUJuNhb8EwVwekvROA3b
K2zuBZYGwnL5wqDxTV9MeUo66fU1tR0C/lzdhyTdTtDOpvYT6un0LXi5RtuaQHq1tckhX3WsYcUn
wS+fd/MItAQ26gsdF13FbnlnVEuGiuxNS5RNjhI8Xi4lqNo55M8cI6Nmh9WcpOgE68Z/HJGrTnY9
Cd/36n64wSyC4BRhArI7QFuUp+P4h4DOQNKw+Y8EIN7jRmCFtyiRcNGe7zefqAM3cMxIXqbcaqZS
GaDafE0Z+SXFq4TTRgdbTFm6GSddZOfYVvgO45xSmwRPARJ6T1kieEip4joF4+XV4k6NKN7xwwzc
qYI6TWS13/DQgCSm6A75aRFuBLCV61Jg3qDMNbwhvQu/DjRVVwbg/yDJPyikrA8ppLujBRgRtAHb
/saOpHlK9AOQjW6z/xMLZmhzplDxc/w0VfOVkKxcKs+YhimaQz2CVKyqO1KcM1DlwCEdm804dR0p
uOq+4K6CylDJphJklaAMcQLAnJZzeP0yuHRT6nYcfIbkPW7rYWryW5CoicmmY38kboIfhOHSOxEC
8T4nYkxeYhgP5W3PC5y4G9HntAvgyBEzg1iSJsIYSpBoWlwgpRKRZgTYLPpi3/QeJDp5jZ3NiN1E
2ejRloB2pzv3FK+li5VfJ6sC/K2ma9ZWEBSH6Z9L1ZzMblU5/YUjByQi6Aa4fLD4kF9A65qiQHcv
vc9vyQbrx5WEjoS0vBlyCjxXNyIPaiD1Ti4sICsoAhESfO4k5Gf1giR3TyAaNBMk8og0H7REj3xd
GG1l3eFCk2AiIRRoPpkbXjRhhyLkp8FOpeKIQ8CVt9/G8MKDuPmaQJ2f2LOs0APTj7aUAmCBpLTH
DlfBnhxmZPhYX/ktlE/9NXvjSTq9ce+kr8otzhSU4c70SK/j76vrpcXZmWh1u7EYc/eckLEXebzB
6uA0rN6sTqiLoBRJAokT3IyrhJeCx+/PC6X0m60Oq4DMTgfVSpRk+ccOsw2bq/l4jMqe1N/jhU8C
rzTOfiIDtebxS4jay50kVkp8jvl0ssL5Lt7g6M36D4zNj4/ihTk0KVCKg6eDqTDjEUBHM+O2LLQz
PHOF98DyQxrP8vAL0kw9thul5cS1QoSC/6rCn6MNqncrUA4se8Xslx2cG4wHVjYw6QpQ6jufWy9Z
3g7ZB/c5dRANEtTgWVfXIJxbu/Ct6zZA3kHi5qmKgpTCsLQcBXfDgag6bbwRlx7ufNrC2b1Vdkji
jZEZreGFa/LJgH2fWhzxXdmcWxImS2tCS0gLYD3UfB5xlP7i3sLSRJClpHnVsLm8b1M+ZiNizAdp
RMcHThBhHj3chnndWYn+IpZL6n/GT6qoSLohYxgwEcv1Hx+XoXedXIkqKp20kgt7eDbfkg/pzLOW
RS0/c19zlRmf+MGxArzA+ioJ7wP2xabKCkOEZjJkElxov9LXMLR5zmt041xn8qkQbJbtQcAD57bp
Rrit0arqwc/TzWhMTFyVGFPs17WLi0sHsw4nDJcjbCxmPirF2aCik/Hj2mw1fdEVJ1aDuzLPBHAg
7EBt3G9SGoCZTKTp00HA60gQEghM/OjqZDn/uZvr9phOL6g4M7XAgE9lI7QdEbcvgcNgPMuhfacu
s3Ww0RkqRn58VrMWqgs+utCOSWvKSz4dicMQFyLOIgb7+ix749O4RlNoq1Qnbzs5Ui4iqIIm6yQt
2LmflJ7Usb4AqmGnSHm8i8WdoNVg2ti1KaAkITNFDVmWqLgEFIcQkBAuQsq62/Iho8gbVyk2T/wK
YFlZAf62i+RD/rmn5aNXJNXSVFXjaCL+2EbWQxsrzCTlvb4muM1GCY+7FjrJiukqEAU4AKCYxP1U
QgusHvJeY0+zSfy7okN9LX/UC29IfRlw3YO+2Jlx5lNgMn278KTtVA+chbq/m3P+pHTLEDoXrcu4
S5CRhmWh2qRXWhjPx4ymkW+CsuzE/rcZ0L95FKpsx3jG7evnOCOGRgJl9hDsNHWrd3Y/1Ag/8Y2K
l76dWgSlj5T+SvZ357qfAzDn4hXZiIf0QizyL1jdEF0plqWoBeA8Vl6dBtNZk82wLF7PPDi5Twsa
twkWrMJTwaoF2ttgyiUNqFgC5phPHu3IUWrMQY2tKC+1Xl+VWTFV90WHGxvJZbfKMJNTC4/bh+cX
9nIc91v5JX7iiXDvZ/j7IZB2lm+SJYgchYn1beoI5KXRsVA2PuByXiKVnXiuMTVbRBJnylfI8n6d
lmd8hINy0oXlTXNAZXG9PlrCMcSMXLhQ+Px4dCR/eZ5b0/3/r7PGdJEYOo9yi109Dp1/b+wjS7hX
VaFJe4F9Km+48sS1O6U/kNkpJfWm9CtFhiKbvWl2UF5tS3HoQrlCmJBmMPS4JNiOfxYv8hqRDFWc
/5jIH4vPPXFLnAY38PIel8j4K+0qRE536F7z1GFTynaoa5zbFS86xoIZVGWk7X7EQenSPoO/Dp0x
4658OC1LJnu7AHKKOH2e5VE5sMtmmWCTyV64oyMIVr3KLMHjycFbfqMDYte/ARskH8kGhx8hINrh
eDjR4ki10gfMyrecMuJ2Jlf+4zXZl+wwZizn7p/XTFxO/32TVU2TkCtEhSPdT6nCKiK5z1reZNL3
WkRn4TlW55Y0616RXjg8RTfguVQaT88HTAIGFhmAIfTioURbVBIGmuhYlX/FaMS+IXToVWHQmZer
e7ukoAKlg1UsxClKA6du8+4NEdl6YssA9XwRrTZCgp5ucX4WKa+EhD+fytXDHPYwAh4L6DtYYk02
5qqHdxi4DRJfSRTjXd0qrzzmkyfx26I8F4fVhUHJg/o4acaznMNCjUO6wyg/JxZLJUxsi8zYMJeD
NwDlaLpZSmMgbofp8+ZXOqXTo4UPd0bVMwsCt6EAZISEOmcW/kozLBuHjDkQ99qCwr+C3TaZPI34
UGDcfTbrkTZ7dC47Ihz1nPkA4t4GHymKDVqDodZh6307c/S6sR1PUJshfjt0B0izCNHyYXMhxR+c
lNIjyh/fmv0e9cfsROC3Q9vnX0fPOjEgf1DJ0boFDhwOb2ZwU/xhjo95uoNfaaBH5TUlh+cDy4O+
jA4ygzOSOUSwSbeNSCZPMIzHbs5zSTsZiQ//BJ9uyilPCbJ8DoLkGgcsAxVuA/YnN2SH6bb5ZVqf
BBuNDEtjcxhOadrlj7TOSX78zVY7lGmFmx7gfEupnVWfLFrT10kuOYWBmQdAHB5/uIzCWS3YPEDY
xf/5olam1ePHg4NlxRJN1RJ1Q5R/KALho2Vy0tZc0yClwCU/dbhY4UzTTOzAhyXiMBGfSA0Oa3XH
45YCcunwQRMjJVJooEXlJYSFbJEV94Pnt77tfeUyvXYDR8ifXyuT0/+8WEnBHKoq8K1lU/k1I/6H
ohJFRd71lTHsuwXXdgPx2AiAoiJ3MRkPcYzj1DQ98xi9kN0epDn7U92uvyTnzrDNIctrfkXjSioX
MdLBCUS6xKF8h6mSAZOwwWow1ST28/IUsdsnPchMFov++n7MkfpWbIXYSvrScXwfGvrsSda7zXmI
NzV7Io2v3JA6ZDYFwulJlNzrAyIdLLvokNz9nKPWtnguod86jJvIZYS4121ScljOHOAm0kn3bOiF
PS7i67LhDAgphxLF0N8MtDH5rCHPQAbIa8KAx42vzglVg2ScdFs6CLl/VV/72yPvN3sPSTEUXdYV
SVRk89e29B9vuJgm8fXWX4e9SCUBvMFwNi31yhRlhZ6REB+i+Bb07C1QXpqGltyDJqwx6GTkrUO/
6J8i9EMZSBP1TIvOxzjHjUOT2fWIYRRWprQWNJO3+CMr1lm5pzSbuiQeIhplyqVfwBFhFZu2rkEG
K15eAdbsl5C8ueOvEP265I2khgXpv5+B/9oA5apIpQlzklThVlL+drP8R17EQWWokzIsyqphaT/m
APeboRWDLg77NAl4wIe3gAhUz7uwN/i0YEiQ781k34oRt3jajiLkoJcVheUlJx1rk4VLBolkuPCz
0cZ05qhtzPfTHOrPN8p/vbrT69R00zAtleGP/sMrYaiS3opxO+wbw+dO0AYGeotE+7ox32+Y492m
s9cMhZTNfwQfoQyQh6TBERScP2BwOdt4OPXotpDvR7F8yUyfB/dD2d/uvgLDj4raes0YjoOU+A4M
CyIU6ag2pebzwrmViSMggD//ThIL7X/vfsILGqdWCcuXLP14VNWdYGT3upf28p7gcdt6OYykbo0e
l2AGJNRj2NRwkJxYFOaMTV8cDPqRSuJZvqiwoG6RivCGHq9cab5wCbcYZQtm5+ueqaTTaISvObAG
AGFmJvblxsFW5URz1UdYwzp2dbY7LeBsnr2llhMvUj9fWx1vkz0GE5dN2ioOPboLhegWIAMkpxmF
HumClycFDf18sic/G+1M2iaXLBiBoq3JGmD6ZQ/FSXo3oj76jxWiq+nfPkq493MCoUXsgh7Xl4L2
oVH5JSKAXtD0qOgzIcPBnlCC5IlDtEXNoi8POwFYFbu/aP5Igzg60GyeqNvMR+plI11g42LCz7No
mCbYy9hV3u9srCiOB7J8N2bJuMLs1ORk1qnL3GmQIjkSGdmp2tXa0UgOmv5tskL1Dq9WnNO/MjaL
TL0kL+iy93fkVUesgmZwxvu8J8WX0oVrx8qLkB7MDJhLMHyDlCbQBmHHbs59oJzrqYWKED+q9+hY
tc3ukqtHZ2o6lyRspAjFvPm6uhPcZMt5IO9J33pqbltTvNUJH5Rie9hQrAFggnEP9LLzlKeUFP8N
r4TddtsUEzIbmfAGTty9KwHirAYCID1a1kUkp1pfVw9iEt0p+hxKL5Tmimrruv1lqEFaLhMm0grE
jV0BKnV2e3zqx3Klt+f+FqAG0bTUpafmeTN4+QrvAg/mYxa5ZFoS/kQ3tFJvbvEcFZQSrwTZOdEX
1Hbf2DgNhlfIbw8wajM6E4mcBI+lRLmh/hqHXwboG6r3mod3nSOvoNlK9TL171xU6Cw4iuWlcE6H
eYniwpTM4zxvISl6137fglDj27yjosSnMuTSd1pjjglfeEVTBSvmSv2HgQYK2HpS0em64Vwuhxz5
toq5zx+kzVyC9BwIcIeYXNR0KbM5IYpKE562Rwy2x32zpNYrs2nZK21hw4bVF5nKf+jsderZQ56z
BbzT+7VGnVaYOR0evPrUN4/6jvaqJfdERKQ7uGLH4K/zx3sD6PcEgoAE/CZeUCpi7hC8qbzmHiEB
uxQtjubSUqY+vs/Z6rqmAJofvyyIQraxqxx6bf1UT/24wiZineLMjiMSyxBIqn28v21b3qUIwhaa
1K/TxpdFHJMSNPbVSu5Mx8wGh4hL4clMua3HHEZM9NgkfYTQ4GR7BjZtv48VL+k9mmIfKPCvxW2v
vdMdIdER0bk082k55Cen5VedTlOJN4BgJBofQ1LZ0PNl7sjpPNqNMaJ6VSn4Mrtn1bTyuVBwohAu
CoA+uPwEnv2bfuLxwf1A/d6A5vuk4+KKX9AcSeBxJqdmGg0gXCbQ+0H9IkEBHMUVaHk5Gi9APsPN
wk/54VKYOQifo3Gs3jWN+DwCDA6PBX5YWoeZniNy8JVfDbRhmx3RsUIyonK2Q3xMMX9XTze9snNI
l6Bu4Udwldw6L2EGMOZzvUcFLXQOJjBOQIw8GIlKGGk0Eqyf+VQhJnEmaKfKzAdpuQHftKerriWc
exTwgr1aO8WpYOcn5eZhZva9RSF/fnBeAkivfHbqYRBZqO6nSn2Vmk1R+SFZ/yYoFxrnvJdKeLrh
R0uwWMvO8CLJ2/y6aHEGU24M857hJFV+mO9gn38nyJpc89jNZir5U3hfc/0lpM/jMWs00vhPFOx2
9C348uhx6DRkGN6fBXoOuzBj3zKsJKnhd9FBYJ/FA8UruPFofK3nNcQIb3BWw4qVlSPzNnsvz60I
kgq9dyUBannHmmniCZvxVsCv/wIS7hME5VBDH9IXkclLz7dcjbB0TnebSA8yFpwITGscxQn1cxy4
r7TtfR6/wVgx9/EmOsriWnmBOfLN8lUmgUknPRUD4IJcUota4msqpHRlF7/L8pxjooIIrpzK9CA3
C0KkhU0vJMhS6wkljYlDtKlpf7Qv2dz47tfkSTrMKTCZPvlQYE9XbyaNX6M33E4FndmsDoW6vLLN
j68engFOKVF7qZBXvtDHRcp9+H0xaRs0XJnweSxOFUBrqZp1zCVlI9S1ezfMBBLtSYHMtF2DKOYB
bTOsrQUsYgWPyUowL6z7zpd2UrLT0BNnjwsgWAkcqcKAJciHrcIzR+btRuB8CMTe0n2hbhoZw5nq
wKLsBx9NQvQjjOzMVSimHDbWFkDgWL+K+byL/EFxtee7sJNXffhEgBw7BL6hZk/jQvdYVBsziBFz
ABXMIgKo3bYvPMRC9g8yj5hK8LRjljtV4hNiEIo3mJRgn+KKUAlrKQwW+mJX13X1Ek2Ap1PolYWj
g6tcdvOMsM8B+hUDndODSfUWzVtYkp4lGA4XbplakHXgU7N0LQMqFIqv6SXd1oRq4HsJ844aFDd/
57M3D4boleVTlTMZndVPYQExiEstdMQmmgGRiNZ3zGjlhdLJ7km7kH8XJm0gPyU+UhQW/lt16oaV
wEw8drV5Kyyna5RTHIRZmZUE4DB0EhxkfJCwCL9C8FiOyKnFtFtXbbzyGSkSBhgQhXj7WJv8jqjS
OSM45u05KMItgQwIGxMkyejyWQHx1TCfi9f7xk2WD12Cd2EDMWYQARrKgKjDz7N2Iz3RzcylEWGO
3EeE38H82pyo4O5vS/EM/MynUwS4oTQfyrNqAZFt1ta3/oKJ1C0A4JEqaeda4SkETNaWY8V+eeZ3
4E/Zsv68wuKf7NwLICpOEfoNopUytwBGcYZEKSWrE4S0RYMjkIOH8Gl1i9jyUoaTUAFgzndKwKcF
B+9Rv2odRIjvqa0Jvn5HvNLjAhfPNPNAhILhCMJ/0xNf4Ra/8xF9Mkx6rFvLC41FjYeZ0YLZbkTl
xNhTyJ/JxN15rrDwam4bnljVsFwD8GPd51Ru7BTlCe2AE7qwi/bD9ViijMd4BQkZZ09JbH/dHeox
eaNVaSYUPH00Ij3LKceBLw2+2Xu0PN+UeXR3ET9GHF5uscCREXrtER4+83C6x9HTkFPMJzM8WNnO
7IpZz6AfffWi46cG8a/anOOSaJsNO+rJIA0yN5pCCbP7vtqTdkH0tCF6AOFnBhlU2MY6R/+8HvGe
hAtj8t/SC3Ghv6J1w03/cfdZ2GuOIRcMmX28lHg4WODc1sDqhCAnH/9u8Mldpw4KsQiEZAYFgmqO
ZIYLaIImKFy9q+rrvtcPeevVov+tvpyUJGD2jH6B+Q7TAe/T9iqdiK5HAc1N/mg8mQ0dqZvdOGOd
amkhsRlicSGwMSbgQ9k7uiVZp2BCfU/wukh0x/t7iDWa9keMJB0g66C3ffqE6MAGPoSZeAe0eiLQ
MkGWiDR9ira6gC7vM5MRF/k3PWNz4CkYtklgMZoM+LYlT4sFSUqS8Bih10hnkK5fQ2HRyg5GxmSe
qhQVsxJwbaYe6yx9E8VS6O3KZ20GW7QhmUB0Q3SNheZL6x4z+X58spxuNiyrHq6Ez013YkWv4BbP
0KgcZUH1wIhl/jTaEX5IpzllbDbd/Ix0dT0wGTaLRfgEqI4wKp/qnOy21rmx0zwuNzedxzum2JXw
UdbLcCuSYndu1bKlun6Ys4eh8IWxk6YA+tkXBqRxm0R+MaPJmrUOovOJbgiuZ8oKzXd6HWp0dyoZ
P6FDjhKPCuER5F42F95qr4H4h21AeuOw1p/AtjPSSdIlE6w3EQ77O+heInDVjKWERBUqIkIxP05g
fMDWhwGDH6t+yQ0GR4jjnt9QYPCK9wBVfCDB5ITv3DcsTGn5AeIMibwxAoZGj9m45iaDcFjjGTf4
TvQ0eJXwnOV07l0AUORzkau1VIIH8weguIZTWROql+wydwpy0PrWrPU9mIINaTjJe9Bz8Cannzdu
Vxxs4i5MllARsD7gPAV5C6w/306LvBQ64XdDzbvlDPUhfIbqo+pHztPFadB95gixeUnxH4R+NIc6
FiY2TWCFDcVxn6W0u9vla/LR9U7H3D3DQd8aoAyXCFgy0I50gSBzC4ElHa6DU76Hl+TQ31zm1DEN
PDwr+0Wr0l9BHO1B9jHZ0AbSzcaTpi5uC4k5rHbmiqLC1hlVEsjMzyayY5lc+h3XyRuFd/wY28IK
zxTIe27TY76tdyx7DG5ESn3qLQ5i7jmX8hv+R6sRZpBxtmC50n1rXmj2bX1ztdpD0KEQSwFQj1n7
dj0DIMZr+ZQ236HlqWs4im71kuR/MUj9Rg2VZIvpiarJsqaikyBB/EPvkjs9KxpyzntyB+S70nPD
6LuaA7UkTsEs64zkzeElXKCEkrVKzvJR/qTyEtiW6o6L8Igp5QmiRQQXlbc3+66HyTvxZylE/o+v
F3mHoLyhK4qlMoz44evtxCQyFU0Y96FKgOM5qucmdo+WigiqAnBmzyfLz7h6mB5F7aHRE43zGsNh
EE6XcHuM5R32O1aKVnHGr1g8mNflkOyz4unPr/O/M6l/v8wfPsYkrVJdrCNxD2xiUR0t74679L6Q
P6T28uefRBjwv9qQIpMNxL5pYWb4CZpo4/IqGi0fHDQ+ZiXfIYaTR30Jb5+MERPJFs1VR60SKX/o
7y6o307EI+Li6BFR9is6ay4hbfCCCwJWlLbV51XA2XXoncFVKqBEgAul6fYmnt/U9BX4A1NRxHF0
UPJFuqcaLzypEuSWp6uDHGU+S7XbP2xhaqhQmFSn854CqASIUv1tUTwh3Y/Eh3UgqTdPo46OZwRb
TcEV16VP73uoLGVpGQ9BKnwXuOmxTdTJsl+qXVDSsaU9diPKigmNBlQtVxtxfBIpkr5l6Vr2+Ls3
4v0gy56K+/2xGSh9itd9tezkzRh76VfH6TlDloRe5Kan5LupVgP0OEb3KK1CUMAkL55k9xVUMEYq
WziIinNFW3GYuFnqUhP9llSoS54VrxzZHk/87OpFU3GeCzR12fMcpRXybFjuPUZ0gNpKSsRPqVPt
9M97uA/L26KbpoFJ7Sn87nrk5gabFuOgj7tIZxxEneS8tuBdagElWJyy7g0bN2ina4qEeKfOGcNL
mxoJHATjB+edidSvra37qmUmZ67YO94XPXvC3JeMVakGFh5W3NEcQzic3HCGyqrPAWaQKgcskCUt
4UxNTLzG0XXwgPxgwkoeYCN9mX7clZa94pQTSP0edgGD6GW6K737bWNET7HgDyuGwA9fhLHjXBG/
okBj8jCsyEdj0CIJEZKv/sDijI9GTcD7r5glUDD1N4yG8rsRyT9vhB8SddVmcQfuZNyX1tmCsX4D
CrKyAH4vUEzSdXFmyho1u3TdEkracR3k/kjnqkdeJI0cs2HDHYbvOW3MHrYszhc1NYjNX4R0KCW/
u18BlBhAYXC7/DS490qVKpoy8jIHJiv521WBXbgs2DuImWFXoKryTa3vZUylPS0A4CsLqjUoSVLX
1qcUxfb9cYHNqU4DZjJN43s1eThOEmEaBjsK05mDOcBOcNA3a3+snrp2qwIbM2Zlv6ja5weru5Q8
4T9VO5+yegoZ02WhAT85NohszbvG1fGBKBUtsQfwyWN9xGn2Jl6ZhNs92gEeU8aZ7J4pXLjO3vSI
EubQRn0EDEUrgALb54h7jUPG+MRolrOQytYBXTrAZ1bhnINkdOdIiFXj6qQwhQJwhySOtHqrQ3yK
nZZfr/TifkUu/8+Py98P0lhEJjmd4Q5Min+vc/WojWF+q9HxpvCEb+LKrAOwZYwJsI/zbtO21k3J
J9rGVo2AL5g+Nnb1xSoKVzAOLsAFuMOzdd1s03RTvd8LV+N2RB9KwQ+Aj3VV1h1t3928O7IPky5U
rS0WAbGd1/nqWvOsOzQYmcwvBJh48EzgZa8xQSnYs7e35tze3hAQB8BXWLDcK5IkjL9d1rjXbRju
QhXEuydzRNmqJLvKag4bs2eTUtjdsnock3Wc4NYAgyZCOqRSY6HKc7LvEKmL6dj7jDuizhf5RIdz
ZU5G7X4wPR1mjwXP70hBQ8NZHzJk82Lx6c3uH98FWOl6o+3+hgX5jauAWL6qyqIGkkmCQ/Pvz2IY
Yk29yeG4hwjO8/YKYCJZNayXzJvZYW1DTv9UWxIHyzckkSPIPRcdPvYH1RWqxJzhL2Yz4zdzln+9
oB9zFkmrdblU0nEvR1PPXVMjK3IxxNJCppZQ2FjT0GNAEMDha3nRU/IeIsU1nGz7zWhuhk/DPfCh
EMCvewrcZ3njtx80TmO3RpbpcQhSD4VvUINV9F4MK6Tg7ChS3pHM4/Q1J7LGFVTfve6j2uQXIfqU
8IF3NkJaJXscT4aBSN1IRcaM2Ra4syp7K6n6Ni644PQDih0b1V56Ck0YzkEdxM1fbp/fPmNVTdW4
gVRTx5X3708sJqqtXGvp1xiwuHljxYe2TAZaVtZCE9zNj0S2Q4uaanpn7bS1Q2Dr+mLAy3g940TQ
pqfGCCCwcXXrPaYLtbGxIythECf7TvX/fLNjA/rNs1Y1NVUhSq4Q4/6xXRRzXSorXRv2FmPbbvFo
fTFZk/G5FjbHJuAQs+rj8dK2KrsJ1E8yRTMJrYh1Dw8/rMxbYCgrxYHobCMEFALnEZZ1j8ClfOr0
C7OVW+mO+oLpjYUXG+D2iSSucpZbp5yZz7+6iYRn5Cp5VrKL3uY3jzSnsV4xauIyAfXvXKk0wU0B
4m5qjLfR0TlOFoyfEshw5Bd55mb3MwOo6EpVFilThJwYGi67h+u2Rt8V61VpblIGAv9H2pntNo5t
W/aLCLBvXiVSfWNJlty8ELbDwb7v+fU1GBeFG6kwbBTqJU4CJzJFUeTea68155i7uNtPapJiWXJU
VB9SC1GTdoS/XJxN8Cv0Us4MuZi4NKFtEqJDb65doVdjJqZM3XGykpQNwRuM42gvlyuqPpJRKnnT
M5yz+8sIPpz4uRZJsoNT2Eo3hr8Ywi3uhCF+cINNSCUjE2njEYCwr4qHKSdJdw8GfMzaIpwtQ8fa
OznbV8sx0AXfChFVgY/SB1fM4V72C5p73KCsm8k0URUETsqBGFiYKysV3Q+MOXqZBgnfHkoVaDXt
te+3jb9HBEEXtGzwayNy7W/+ReEX6h4HiZn5thavHoeVElXEWkYtp267RYOGhi/PEruWlo1+Ldwl
lMdugf0vIyfGLkoni46wV0rxWBZ4B2lx1eeIMODmrSBv7VlkCjyGG4nRA3Ms0U7Sdy3fNP1awgi6
1aotYTU650Zr0WT8mseqXWdQ4RlfpotR2dM+q2fyRfH2oBIDZSdqTtS2c/o6UJLQXLwlJtQjx40X
7Jjduu8ccHuxPpefOCAmwRJVb9kTtbPEU+O+l9oLWPOakEkvXkq0nzOqauXUy/uCHA4cA7fW3JVX
H4FbEb30/lPLb0RItOnxrLyFPNBjtDZXkc3fjBkcNkQRQv6gY7tEfEY3Kjl6zRZvM4S+MTmYgu25
yEwBomF5cTGCBlNLo1M+0bpa/asEwdl9G9PDNHpQoNevHYELLeU17mOJJj0d6iVe9UuXvZIVqL/j
DQjyVYE1ql7Hr3hhaQUTxNfnVDRPevQoB4sygLSaclSuwkcaXd8vFdq0cP1XDMRWZFmSCbKABeO+
LAj7sfe8vMOrTVfytz0u0kfBXxoaraWDZS6LYC9RI75pGEaYHYVb45BI24j54IOHAk45A/FGrMXG
vkLIBtQ7zVhtblmxDsxlTZ9K3lBOI8J6b8rlIGxRR1awW2t/VVmP0XjGKUYKb0kXhHU7XcFELNQ1
ONvvv6X8Ve2pw9RALckaDljjv8t3aobmACqR9ZDP5uXmx3jk5WXGBxWMNBYgWjZgch5SqmAMQgnx
wQ/dJR430WVqNkGZmBLcvr8qYyq57u+9gWJDpAgQ+fi7XdcS1KZSO+69YSwtY2kmS5UoJ6LTOUdi
7NxeyerEowN2fDCf9NeBw7y3xI3qtWc0AyxShrkUUU9zDAWme7NYgzjosiZRT3LYHbONdWZZ1o1d
5K0lyv3q08Rc3q5qVKvM+ubDCwM8p9g1woY2QZ1t9XKfimsfhn1GJtSuo1scrfxizhFNps8X9ZML
X3JkYiiX7lZeMf4YcRlr40l8l7fDOxDZ8QdlizLdhX/ukiVNQCNT1ZEm/fe3C3VBUAahHk4SgT5N
ayPBygH2vFuHlOxdfOaIohpb79fdZyRtQyzr2NTS3wjKW37mG4Mt+lMq9ew+75HuPQTtJ08aCwL5
GNYLzb7vf1Xzi+MYHRoZfooOotEQ73T7ZVN4laXSqjGv/trj8D2TChIk59xIW3RXLj4oJ/L3tAcC
6RgQRMIIiYnzZzUyOd4gRVtqoHiZPacfw1Uh9e8FOk4czQXpmuqvxYdwpXZW1c+oXlFVFIvfTMjq
Z3negcxeEV5Wc4rxxAfQ1hmMbffgPntz5U3HwhRykB3KPcfs+kCX98o0Mlto0orNNOseyj3N6Re9
mkwuJP+oAEuX3KX+pbJ+AD9y5vj3N1UlGUyKLBkKtdPdPZI6NawSj3tUL8pkYSyA7bTrdpG4dr1A
uieTCkF4BJLL2fhLrbblottA/X7ozqjmjjTqcOBEpDkZYGfQX1Mo0AEy5WNVQ+gB6PhAJJt20cmV
YISjLUYBGeCGzAbRDgCxyzTWYbf2AhXn+1SqWMs+AYi/NmmQ99BY/Rl1jYHYAQ2m9ywxR6HX/oT0
ADRDtmw+NflsPE3EpPXY3fjtEChg+PcPESNWcLfhHFGiCpMJGsMr4dMMiBmnr3lGkZ8uw20dOUhs
mJAhpRe3/bL+3fdOk836W5jP4xPw0cJuhoVh2qnlFA/FLvtwH+NgwWwI05JNejCGoVc+RgXu5dOl
cvSVtjFB2K8BYOCHM12QKA+9xU4fMozeF4Sx5wur2IwFiPLu1PDgz5kPDcs2t1HXaOaioLMDPld7
NX/Jkd18xtGjFi9Lk0yrmY8XwrYcJA1oVFDosg4sNNW+xhuQMcmKKYqezaRXeDMvhQHzhGcr3SKm
lM7mLF7R7Kdh9Vv7zEi3mH102jx8ildw+jCnzYZ337gwCUX3cq3IGjaetIJYqi0DeLrX62DJnedI
p67qbM4AOViQUuskH1gIHmjLojGZGVfy1TuyaG1ZQAoIW3JhYcip6IhRnTRQU/gVm0P35Lac6RAT
PRFbif/dJjnx1JEfcg77eVVshIV4887qvnlnesSLoa4aYUkptGA8kzu4gaDF020rX4v3Dh8FPaHP
LELLR/+6JKCGfYVu0/crCdPdr14TRIdoz2VTVuS7pc8fXJHGIe1U19vLmSMR0qo5/iM5sKl5pauP
C01lPEZhT1NzIGrGdekNQqDeh+Vzxt42pMzeZ3GpcaWED6GifA7GOZqD0M4c+TfdSpIp6GiW/hLo
fjplK21knHIMWHPKcm3h5QeK05bEdlKzXATo0cJVn6j3QoD/RzW60e6dY9ynI1Bw9J531q2tD6rE
llU6FnmakLR3OiMJYjnxzf8yuanCs7TRNad6xMg3MH/bFjyoLxEcn3A9aOdKc1r60zaPNadCfjfk
ATRjteEVZklbPGgJxj4wontfRv//rFtH5OiDvNMMWxHxfxAz5lwLcNauLQe2IAMYbR8oubMfVjHl
q0VMFqFsaNRNlE93hywvMDvkyfp44jTYemdKTZz5z8IxAuf4NsRruvJjcvJRPJgbjZMMoCcnyXYq
4+LHkXTiKz7Svpgn0iGmMRvjOuv2JIMR+f39c/SvK12V6DX874XePUaN15uJqtAghH/OKMUh2wev
hLEw6PtBF0uPyNx0khy5WywDjtWvkotgN0/+pxU8WJO1IXO+vyTpT8V1t6uD95sIvKoqqhj4/7ur
63lf9P0wjKeKySaaS46kse8kW/+K+F2jYMxvkvmRQPFkYDa51vo1nu70QWdQFM9b33Z/l+lC/U0/
gOQolWGv8WyOr2XxKP+O2yX/xkjG95GzElGKa42NABZSQCyQnQsnzTzoIhi3tdseM/LU7Ah3srzi
HS4IoIxms5ccPRJ0LVLP1B79nS2QpNQQBLSwPktjGwYnV9j34zGOV4GwCeVVaD5KS+McOLS51CNJ
52l9M7cZCiDFcqIPIToQtqTnKybGge40F6T2wzlI9vAfcQ3EBETFJP/0xFpuvr/TX7UCkM+qkiEB
FZH+py/413yrMZVOFMV8PCV0/HBEkWT5kGARPJJgGxB/sytfnmn4k3z4u11z/OxnA/paGxhTTfTK
PO6JzeKEjNjw9pLmW46E45zIyY+KLisMki27zPdXjLj/i2VPRvSvUxbjgfxzZvnrkqsxDFtTyMYT
7k6QuRs1evLNdYbT6WgidGGB6vqVgPu7fEzVW//owUCCwcroO+A8vpEIpQlmqfYrfPAgcs4krCHm
uDTVmaQe8ycAXIY4K4/hM7K8Y++fNWvGqyAMF8mi+NFviSOJxJJsk9jh5fZjOsKbimjo7JV2+mo0
9j1wslZfGu8MmvpkT7+ZjVJhWIxOyVwbC/naoyy5TFnIzX6yAXSPLal2ZHulC41f4VbiNfzQietF
EcmMCQj6PPoV1CePHqkdC4518nw7vgVrwIP4E0qM5ZvqMd1WdvhWR5ecUvKgz/LUSR6LZJF5cEHW
5sdozmODc/c05Ovqiwug9QMHfQnB+yADSLI2aDy0Jda24RnYZ3mA91EdkSeikOHb+OTAoMNdFI+j
41BGWgdewQ2++ZiyGeCBnTEkYdPFFDYPjnlz7LOdeUAj/Cuia7vF26SuaLEH4TGMPhBFRRoqJFHd
WSOr3GIqw0Xbfddlh8xAMd5Hgg2oqlrW/UnIr+q5G/boyP1PryOM/oHOGL+08pOcX/6iMabKUBVF
RWTUq/3xSP/1aLVp4vrhGIwn4yPlmR4XuvZE9lewCoWl4e1UIoiLZULeBYcrkZnOcwBW9BW2Eyj/
wToZjc3FkqJK05ldaSatv3/2/6V/slTreLRVlkRFgoH632WxTVSzl2plOOni0iWYFymbmC6NlXb0
o3OvOEF/krGWBHs1W2J7ojcDwsvGwq2PyyphHDe5t/SWMEbmm1tL2xbDtqpXCHUQRjaUhgbCD4Zz
FuM60KaBLb9vMKNVNzyN0S8xWdDqaKOlClJXXqEX6McHtDwqXTy8uTMJ71+LYOz7L/0vM/HuS9+d
g6UiF8ehVIcT7hL0GCS2Q0TOeVbh0QSrxInXdOIFY+mOnI4d/wU6ToyyCGM6g16gdqbN47/sBEeo
qG3oWNcKXBLgxjSzUGEsg61x5MAcKoRK28XBAigy7ChmeGVTbAAMYsiGIhsd4EK84J6o+coghO+D
CjhAJhav9I8GVdGwYA3sACe3CGdAICAkrfbaTZIXJoawHM0c0DiwD6QnLqt2WRj77KXkZ0Gv/8OO
/mXp8fdjMq2gfz3GaRp0SRXS39XarSYg19lmv0PGSufIINR+riLxylde9k7LHpl05jng9fpkIz8L
BN+hNSX/LF8QsUVtDfHWg234Lr8roeN9jOEPZZL0xfkdR4rCkZjHmvnf3VlvUPXCbXJ5OJGzl5M8
jtA2WTQ0XzJ0pHarTXdc0+l2Yh79ocMifXUW/9/Phqz13/tkZlESut702Yea8c9+Ok7g538mVg5m
wA8n/6+kJP/jFFJFMEDq/ZCgVxgRtF41nNR9ga+ucHrsQQQthGt5jqiY1i3mESDwIcrRDdpxghLH
MzzM6f8gSYs9gFVyoGaA7Op1C/5B7ndIuFBWlmjQ7AvT4+9fvT/ryX0ZplsqvwqRCIam3NWwotto
fptnzDVgRh3y2sEnVGNv3cum09ZbRVmN+QQC0N6qY6kshscUcdtWYsgKTAWVsvbDk/0vd21aC/66
oLtatU8DU/OmC6oLm8BwxZ9sAz5jaRxfDmlIF/RH39+Df4m7fCSBGjTiFF01DP3uIXHFuJNMNWL5
WbfSDooWBfxwyJApHRlwovnBYypzRjK2qD+fi2LTzL+/gq/UPVOcB0cIBD4YMu9ekbExU19UveE0
/Pbp6kyy3IVinsVucusIWx1sjK2h4BtnbvUiX4iZGeqN+xE9S+B30MMhhZAcQUE1DUrzmoOJ+PXD
FX51Ev3rCtW7e5TGgNJG0x9OoGEhoJDIC1WAhiR2Zes92pfCPDtBxQSLBCI0rOK5R0of1KGZR8Qh
rbbHqaPkMLlzqx9ml+pXezreMJWnV7bkqY/635c8afRQClqtP4EG12+hv+13GVEV49Gjva8IJDae
JKTB+Nc5FbTpq9zHRLT5dsuyb/JX0njnqY9CvAuKG5GStAd4vGUsWBtC7mA8GzmzyA251GoJuvdg
rdCh5IgN8C+xvAKFTh6D8eYyuE3eXcYfCmddYaWFh9wgCoBWro1gkZBuZCcKXlI6r01K3i9ykVWX
fRAkR/YzRxYZszh3yTZ/1cQc5aegeWyQtjN18y4oFcic3QexE2qAnI5GTqvncRQghK7Z1sLAEZMH
AzQG7Mk3SVtZ44eFwsWyY9EGAMU4F9SHf/GaF7Q5Fsps9tNkmUPDkTYt+uYU6Tmd44c0haOTnFro
n+qjmh9C8QJkV/AdOMb5CwhhU70M6BugSBGb4rXvVNxlD573EPWoAex+VZP1Da6ZJvSrj6wZdMlc
e+ZFhuJYuYcGlXTpz9rh0hZ7tblCMF6ADTPfGLokPog0rJ0QXiGyvGBP6oJtEDmhCQp1TbkfkrtQ
LsPyAmoAs5z5VhSH0FhGJpw+fGsuiic5PXs1ACOHYhs2icDhlfFYOjiZOQ0ejUOzl5Kr3B110ylj
imcsPbBPZO2JIzCRQKiwgp3q2X3w1OHvH/fdolJ+k5cw2Aq+iYR7NHCewCmHSmqjNmul/5Dxh+eb
Avl5o89S8OHicwblOD4yJW3wq2HUkpsdPhoGxclKBXIYneFgoOLE1YbxLBhs8ULzoqLSBH0GzOJD
r8kCdaA/9bD7oQNv2Bsew4P3MHonRSLpe2Yie7g69by5iCuDkn6OgUahUUaX8Ooq8/TA+fdaDCj3
JZRWRD695SOqmXV3oS2Cqp7dVhTPQohUO5PYZvx5BGE3QJq2VrB+Bc2yL+f9DLQZ6FsnQ2KGmY/u
5FtLR288lMVBZaLraBuIWpBdntSnxFyAu/JsBP3ekbBezAnEc09MGlTnmzrEuTtPK7rK/mcFNURb
4DJHLmyhVn/iatToEdX+pF9uplUjOKbqQUKwyEgMx7TY3wwU+vkyNafeoJy8JqBHcnWjvbUnP59X
FyAc9au4opoxJvwx8cNnwbBFc80Blug2UV+qzRN+fgy5AqCD4TMf8EkearxoB4HmK6aINt+h+OVQ
i4qT82Cx4k/UOYhSxVWsXnQMkJcaSUxhrYPA7uKXDsUo5xw8DnCsUsRm0JVFqtKaExDD3oz3nGTc
cNExBTBAKMyy8MpYIr8pw9Egk3rRc50q+mNqoQLIg41Doctf5PGCmsjYo8WlQfn9Qv5vhhSnHgj8
kABhkyvWPSBWcrWwjeSyn/ou5klplgXgSNK8sbPTTE3mhNP0tI+phndII8Hq7StGLiSb/2r5K/JO
2gXJyngq+kfsZEi1ILWAlIUoKG/q6EkrP7zxKQFLkf0GIyJjyMoekweQvWDiEUoN5oZlE18Gnf40
fP/+u0n6F40DBKGyJhKvhMzsz0Hjr7KY/anJ2oYzkktulHpuEruR1gV5Shh8wAbQe3mjAiV3tJQO
E02jhEOzMI6uQjwebskZB4zBmMII1FcRNjF2DJsZwmg9qldaJx1qULgXYNdXcb0aEJQtqCtm/fOw
IZn5wANZLHVh8trBM21X6GGQGiyCh/AtCzFIXtPqIgScOKDHeDeNUAeaW9lB32TMrItbjQ0NowtW
NVwImO8mkmXF6k6rtbiI4TLClxyvYwL/YnjRRFQzrnBKvJbYS6ND0C8x4OKPR9nhyMVppHdAv0B1
NPABKjzG9zp4rHOnwe7VocEs5/mw14Ry1l4V7WLFh1KBOwhGcSYWJ3jbjEg4rhfw0zayGs+z5rfS
nUQOxnALeohKSffJaNpVl9SmtEGJMsW1A1CcfZBhm0/7Ywd3g/eKSRR4PpPEqOajIqBMnQEC2TH8
wDSkQR5J4XdfGkJRvIX+RCSg+V796gZohpiJFkNlA2DSePeI1O1+KDX1LzTVGq/BH1GPZap/WMp/
PS29qgxSK8r9KYKtWq7SpJ3rGgiRgv7gAHRo28avQn7qDJ6i/ZBeapyPO6tyhnKBUCRmGInfGGwI
86dmF+HT8C/I5pQB5+o8zVeDNXHXe4BFDxIAIn3lIvPnHdJR3H5aKuF/D1EC2mZwpN/AoeOVlD5F
nG05wAJJKGewt+L8E25Ks6O9AwDFaK8eJ1+IEuCe6HnWq650xG3brskW/f5V4pWhaLo7GBAeI6so
A0xepnvwTSDLXREJXX+qnwnKjSCViwwX1z61SsG7wcPZneNqRe81ZboGPU6r18wnkLAgsGXYtSWW
lSxl/VMjAGFe7MkHAPGjzXC3I7aMSiSDjFSarUV3AVeRnR2SiSXCE278yrpzSOopjmrdoTAya1y2
2LpW+lsNQ3BWl2xBIB4nC7QZbrHKKu5CxMrKNJwFNaUEkotDlawYLYp7gL7KFoClMUyuluQzJ8m3
thl5remUMAhXc8TYRE4CBoVTNsmdStTNND7fkmcJ4ABHsXJFVzfCb2vhAZv3c1Z2BMskH1PwHkVv
U5DZyZCCfhH6tGrW0H7uoeeCuxApPnpbukUL8b16lxjOkKqCulUgZCreIHsjmQUofj5FcwvUccwf
OydcvYFMfTrL6+pDYrYrrZt6g+FV0Rds+CasWAbtqwFVu3Sux5kgrQHOK8EKiXnwQm5K6a/xjLlb
tVqNr2wqB1+Zgy/oZuKzmM3iGPANFMsZm1Z4wmqGN3IgjBRSPcaOi6isOn3vocwKFt3xbWSE86zM
NwxjUPrg77f7A+ieTz15m+JnMttccypBibcZQIzNmRiLD6xbyHbmGClJuZYB0EfHkmSB5Cj1B9zS
F5z3KLdWEEmXMlEV+aZl1UGRzathl7/lYDKeDVTqSzxf45WsxWxVzMSTtjYgvT1//6BL8lfPOfFs
FvAJTbH0u94TKrmgqIKxP+nhJgbhkTjCcwQlA0u0Dk/0UN+GR/xm/5+fete/QarShUnNp7IZZIB1
32INFZZjXtrfHqNHS3swfmqFTGfIf17ov77o3Ulf8ryka1qxP/EGC9gVX0x95jJrxfqEOouR94k2
eU2bfMHAEPfBToO8+pSFP3z1P3Sh767j7oDf1FbSFhJfXRkWcYkuCmfh1ChBjmO+9Ws3XFICA3tp
GG6/aA5hpQU230VNCsfoiI+9ufsxMOvPHPW/18S5kagleWrf6FRH3Lu/doLO6lKieLzmJC/hnJaM
tU1CdV9aopegzbGDPzX9QjtUDJZ3Rmx3BLjvKZ+nLjZ55hSwhCdg6bSQ2v1Qr33RnCCDTKIfTIwr
FZtxd7htpdDT9LKrT6BvvEtuPXJFExdMWHGSQzO0qF8FRJX+io1YecCCVyOP+OFp/Xcv+O813M3q
1EJyJUnhGgbjUq4B/ljbYI6wGx5UfkrVH55U498nlS9KkQqPXTVg4d/9GkUf6eZoGfWJsMZ4R5gd
wALtI62fB3E/iR+xvvX1UhEXzcoTJuxtSTfcNmwSWRofiNVSCc4iJOhKoYC6Dic5X9JrGxYYs8yT
ykmfzA1mcJpNVUUaKsCUPlkmMrEWE2bMUDm111TAjl9uk/CB8fWssLMdsxPCtLR5ioYSyygD6bfQ
qbJVQy6BORN3+c1dcWZsrE/jimAAjOaVYXbPfzeqn6tmM6DUCOfty/e/jTXdjLtHl9Euwn40fDQd
79cvSeqEwcyl+qSVm5o63j2qLuYfRjlLawBTdS5uaX40T/AEUKGGhP5hlwC0xu/YU/FWFemDG2Ao
JRF+4ZzRGZ4kVV7072awFK6usXZXlJBufAbOSpFZvoP3iNFYHIw9g3ghOfSbMNsat3Ly3Bjsap98
0drYRp4tLL3GqW9Ns8mzZbIe59mwoBYc+PBJmMLUHulkoMBt1BYT7XHrMWa5Mohomcrmjlyeu6M8
I50Fyts8YhdQzxap4s0GhSzAOA4S1RPUp/6FUfb3d/WLhpzMzNSQoKPhV1HMu8Uy8op8NPW8Ookb
IdqF3SxDwYUKZK2gCvok2NSqHir1SZTwdjk5ZQFAi19tThzRHOUmwTn74L3zj2V+1dU9Asfx1/cX
CPzoi99doauOxkyVwVLd7VttF3Z1UgvViTqLoUiiw9Ek0Z0XIvdtQbInuB7CkLkOnNpbFrTeB/LV
DkO4Qu5BKqDeO3o+dTrLFx8v7AhJ3ZWnSsh7rYJ5gtMtn4MNFN/G9+TVs+b8WwDvAn3mldAzHY7B
WEawNIfiQ6Y/+8ot8Ik1ucnxJUCskVtLv4ZlCGmHDriTVqu2WsEVbTuQc+iiq1UWbPphx5llEkVI
diHvLHEThEuxX6IWNkuHWBaG8NbvgjoSVjDRZ9nc79elOeEJmhhw1awlBvIZJ3Ih0Jc1AdYg22we
hSuCe2ahQcnsdWOMMJMIVtprwdqqKdkpLZdoU7XyPY42sr7Ks4OhcCqZoUiOEnIW5g2OZeJQOvpQ
8+6EJ7R48sEHY/bpbQiiRbUuStDNK3TA8cL1nIKBarSLhiejfVNAwxMYSs8Bhr4y8U8TGAeESuGo
o1UKIkFyvn8U1K9WAPB4mklgoEQjf6pw/tq8LCOT46aXqlPwu6GVp81Q8iadbX1Yz7jWq5MHkIOw
SextCom3AwOgm7LTN/kjgnLMSSRWuXOirxDTcAsL39Y/WmK4xjk6HA3KIsbdcQZyIt3lHxOb4h1G
CeBkyDWP7U9KlS/UyJMRV8GlhNcVp8VdXaQMhhCLel/hEXMa4OGejaG+wNEKvLSdd65Tqw6RF0K0
aPmHiiavU9IoS5cBWYGpA/2pwvrJOBv3pxMKdnjk8WQhc3eRtECIPrBlWRnETBp1jmusiKGaHhBh
A5zjoHosgTM8TGnvmNYCtOv04S051HbBSd34aVudtu77pfvvL3u3yBRVkURuOFbI0Bw9RAGzKF9Q
9XlXJvgLRcMKNDOkpTTAKMKb3qCt1n4oxr6YWE33m52WjRYJ8j3sD2NtnltjVxFx2gAenAkrc49d
ZJecS1QVC56RX/oNU0sx50Yd5Ad1jThrQ6N1/E3QwC54KN94L0yZ1Q/0R3+tfhip/VnG/r1H/3uB
d6VHE1dl7QVcIK/hyO8DFp/qjASiYlH4pA2ganRGpmycuOuVDuH35tL1A98QLjjPqfSnhHklMtWa
qTe8JvSeg84pX1JzVfTMzJ2SJkeOTGPiU8OE8n9z1GbVsKJVwT5YLgNUCgNsQoimTH9hrdDnwJpg
CU5joZNeYFRtWsgqS/jABmy0Yp79yplH9zY5zXq19AGoI4tQ18B4PGHrydcA7DU5Wz/9lF90M/gp
dVFGTWtMp/a7GVKhiZEku3V10mt8kBN/VB/WMYZfHHdThMwiC9c1f5ropeb0n2DIJqvM4bVi48BW
QlXFzmEMC51MhR7OxsST1uFg0Qb7o6AcZkYMZcFhBRGqFUoDn7Koh2c07/plBNGUA3Zh6zSP0WCF
O3RR1mTDW4Ba4k2TAQs27Ea2yApTnIgiir1Top9F7HZ4JRL6rpw+pvz5+qqfv18ilWkJvHuKWEvU
qbSXqCqtuyKawl+vqkIpGANX/Dh2yNHmjA9AWxiCLRVOXV88axo0lONOTCLa3u2sFwFwzKt10LBC
CgfO6u42A48qwAUXVnF8yK+X4fzTKNCaHuj/XCpFHD+igcvfQFd4vwKmIY/8oOTSyfDsLJ7B4sjX
5psBORYI1kxqKqaSQrHxj1W2iH+B8DbAQOQ7qF+9u11CrebYdAsvRL7Sh9gz1QG4Rl73mvVwnGlb
GgUo4e3UFsg22xa047cKJBl3GSiPIarES/zA2Atm+MbsrmhieJJiQEm2+1r/wvNk1nsEt4A3aE8Z
awNZ80RJn3c21fXOcg/B8NRDM3SXudUiRIWft2CMwHnOcphOyPpN4U3CHtgtkK164y+duAd/IxWM
V1SbjMuJDTEAOCLZoW7W3z8Ff5JT/7m1zHqJ2JJMrCB35wohKaTOjBLp5F5l15H3WHOFHcyGFekU
1TlcFOFHDMYcxgo0K2HhfcoP5rrfwjk70uODA3srFTu9GHPQ44lFb4X5HdwREiiAmVASro0HHo50
EyGkov0ytXF/0FJo0/73369gKZMFwpDQzfO/d2PYvAjyztOj7hTQMrkSkVOEW1e5WMJW3MNlGtSX
4K1B8l/cdPg68e4dU4Hkrq3KHruF7lG5zyoQuGjN240KHEVkRSQzNL4gcoTL2OHEFXdWcZDHX1Kw
ScUNFnyX9aFl7UuNLQseX3y4kHjoFzuVHekadi/exRdWvvRDDf6PbsQyTF2axvEcvQ3atHcvrdHI
SmjpZEuxz6O9y33BbpOOTvPcZDYvJaScLYfkFAzqruK5qeofBsv/tIbuL+Bu7xF7wUr6wfTP/XAQ
c5IfHNSSUlE7tPN7edOOLynCQBHmwtv3T+o/Iog/n2zC39Wh8OqEW/EY/FXSqcIQCENn+GcMjlX0
1GVOqe+lOJ1HeMfkmxo4glXYhrD8/nPv154/H2tN1mQN8Rlum/9+bO630uhZCorIepNapyZ+t7xj
LC9rGiG+8vT//mGyrlsKy7FBwsVd9WMha7e6XvbPZbtlwQHIkTAmBOUbb/x+//1nfflT/v1hd69+
3eRiFkaQ/KbpZHMWx5zkiN+RCzQ+Pbtqyax1mBvdG3e20H/68OlB/fulnW4rPiDFmLoaCHHvjmpJ
oo2N39VgxuG2StGcdJsQCd5UwgihkwLnzXCdm5hwQBRaJKqMTDLlZML5WejEi/72w92YPvDfC6K+
Vjgu0F26KxXKilD7ZuSCIjrPZX0q+xsPFnSwLttjX1T9rWu95WTTFo6JV+T7T5/+4998+L0Cs6iT
qraMyj9zFDWUG7876Eut2EbKzUXJ1v30Ze9V+tPdV8RphsHLNImK//tQK2mU9rJb+Gc3eErK363y
BhSlzom+8d7a8qbQUKcGn4OF+/57Ts/v/ffkIEMrS8V0aN4PWpskkV3fULxzXB5zcmeapd+9fP8R
/8jb/ny3vz7j7rvl/tCVoaJ6RAif0UkLPEpMOniJRFIsUv/EszyIP5w3v3qap3dW5ITGLiTdfWYl
x6bvtvgdVNpCnP9R8JKdg17gp/jvP4/h/R3UNTS6oLfpL94LBymOhNEVKu8cmnSpqnrWgODstWtc
1Xs5NJFq72smnhWwMItDqQiyEWC0LWavfYvlefCWZgbpNn3N9B9+268Wyv+9sn8S0s3E93KvqvF8
UGiTkvN/166ePlfxw2d9db91nYoQxBGjOHGqbf/aCzqhLqXSi7wz61YQL3Fpsffwpvz4pb6831PL
C3DAVILe5wKYpeqNvRrzScG6xZyl4coGkhu4hW0ZrxJVj6BvRnXZdEQev4ntUolvdYQ+/GQkqs0l
5X75wwH1q8Xi70u625HM3LUGUUy8s2C9iclGzN8q86FOD7pHBdAeQwBv379Sf5rL9w+dQRiopU9Y
KUO62/Q1t8wVt9YmjwiC8HGWBueobebugMN9MzQcWQo7B2gRjszqYOwMJLvT2e0GxzLLeYyeZ8B8
iyEEj3SgrVKUewa1UdZuOgRwVg2FyRjpPAMzQkUUPpcteToDGy3+BdhtXrCl9fn9d/rqCfr7K90t
95qlDr0XmcIpHzn+wOLbqvUmx26Unr//oOnV/+be3S/tRmroHrp24dTJm7B8YlFAOK/1y+8/5c/K
+d3HTCv+X29ElEZSXkeqcPrzw4AGYOnL8uX0nAra6AQJG2pLmk+0dskKlGrEKcZLWDN3zelhXk3r
2GnHYDj34VZwwVzFPM5MkrVJ+Pnx/bV+uUJbisK+b5HTgzblv9daqH0n+27MtaqdndXUsnOeI7E8
iqA6CQvojM8fF85/esNsCzy4kyNNlNj4rLuCoxg8rUs1yz2N40NGu119kNz9hGZEW+ZegC0Y3cFH
oUU8I+hEFdsJsv+Ig8I+9B/KKXeweLVafTGUk2IB7yABWWI3k3KHi6Y7W6CBh0grEs5VbPLJIdHv
yXHRws+eFkv9MTK9885+ecuNg4YwzQAzRCwiKe/8aWLmTM/UQD/c6S/2eQPl7FQvGwrCprulAn5N
5edp7p4yEmiCZZvTiu+C2VC2q1B60SIAGK8qLYtOrtY/fPT0I949kIYy5TBxdBdZP+/ud9CbUtYP
qXvC1RVzeyHuM9c8ohluOxvZcFOfcvkpG394uL54r/lYhdpSNWDT3FfQkZL1QqQE7skTDu7UpBsP
rvsexg6hdN9/w58+6W7P71uryf00dE+iiJmImJzy6E0GcQ75nfD/esadnl7E2AB1GHpSNE8X89fr
Pbp5LDTCdDfTY26E+yJ1FzXmWkFnPocaPgePXnriXGh6VEMJbotoEapnVTkFqDLJRC6T/0PamTUn
jkVb+q/cuO9EI4Smju5+0IgkJjHbL4SxjSYQQhIS8Ov7O87bHVnOinR0dJHOzHJiJJ1hnz2svdZ6
X9783NiPrgnoeVfF9KFgj9rqwFNzsRC3qEzTAk0hSdfW3S31chkalLQBno/FkqMnAM6zjABkCz3U
xXt0Blmtnt08iLgvBlWGFt5ohK2K6Haftb2W3NHmjDREXmqLDN6WOFF+OJj+LYTRFFrmVeo9rDX1
myUhYjPaOKn3UYZYBKhReUKIJqG/1/Ng+ofYOtMlU7/YkvzDlf8gYBATQjyIDApMIbhj33bWsIjv
xBJMyPB5hYgedELQ014H8kJu3Y5SkBxc9AtQDoiCAP+klTXM5kN9doPbxc1g0ZM6yAkAtVPUh7VY
NILRDEGh4tgCrmv3iVt0VkpPDe313pOu7b+v3X9xITTUjvBrEEXBZ/22nLJTQwtnPTCiInutW9Cm
+13XvQyl7SVdZCXyoD8dt384h3ofp5VeE4XqHBjEbx5Eub93p+TJ8YRTLhe1/cs7bGn4xQ8w8h+2
5h8AARo3FCwelFRQYPK3b5czimKYFjUnDOvi8QBtD8/vnvZtgEEt7F30e6UREZbeWkl5VIA3DHMh
l3o8n6PLT7WoP+wE9wJ6QpLpudFV+nr/uXXPzVU5xbW2j3hmtBxOCfwWVoIPKf8kU/Tlh/3D5nIp
bUA4DXKPXhv1m0mSuhpZtmS/j/b9zu6jANtS28cLGxSxzdKsexMcUmjxu8fiWc0UY9NPoFWj4byW
bI38UTVY/n2d/duz/35D39ZZnCfxpb309lF3F5WpPWQ/17CBZ/D6w4z/wR4nZvz3K32b8apLL09Z
4dHxe9L2VQU8U/V09yTBz355k0Gnx3sAdblzQoTPEGqnPbHz4BTsG1H7CRy8HsIFA8mGYqeAK/4+
DkCJvx+HX/cnogiyOmQpvx2HxZ02/FKvepGEiaDrGBc67mhWbJGTlje96xVZFFfqHXRkik9pihJG
9FB2Md0kefnetQD80jA2rh5RXNjB4nwtH4FWTIbP1zsInKY3ietjs18n8c0spKUGG+vjjvF4rqkA
MiRgf1VBnwpJQhvI+7ccLp3BcNIo0+S57hAza0DoVlAaZKR/inwzqA91EcCK+hgEBf1Gt8u0hcNV
0Q4PJWJVSUVkPEEsnD+bezAElbinb7bdv0vEm4MihEsojgpldoH1Lb1PZJ1ggTChhVa+Pdl30u1q
9yZJA2DE5MHREI67975Bkwl55fOM9rA9HpJxQwgF/N6jBzwSLvWumRPhaK1ntP1JuTzDFaeeYd0w
ZjoudQpb0bl/UG9380ZtvHvyAIkls8/oYS8udJxcceHQtHgOXeHaxt1pavTWVQdPEAC3fQq4NwbO
goP2nDJJRJZXag1K6tw0Gpk7L0dwUNzONYcH3WrJrir3YwI/wIXGsKYXAnSAPKtvuMgMI7kwzfso
lOXXwxN6kryYXFS62uuTnRvET/Q438GBXOBOaXU0ihBJl9BTYcZO6uH6eGPJXk+FDTTNNZRJD3e+
ulTOE4WEM3fBZGbxVFIS704drkNcotA/T3xudU/QiydERfiEhADykDtDaNhfkUmQT5EER+JVv7uS
wr1fgHoSXz32npKTT7uopjzMbSmbNei86gaJhSu94dmWjzrrCJard7MHQrlNmDQq48mZ3jgsaAV3
VJfRRkqTirLoX0CmXYoxaay73th9GeHGM/Tt9PRJRvhA8fiGBjfppmI/vJuzO+KJRVmO9jm4VbQg
FVQA4oI2AWJJiHf1nrTK+xprxq9Z23naeMwYbfuoom/0IU3XdGrEMgTFtOzGJMSz7f5Mwc2gFIWK
QqG9xoOJXKJ9sz7jW/eVYt5W6qwCkfrcq2D8UvjmzvOLUjqdVI0H+9uYZMUTAYueEsiQ3elNjCA4
BPHGAzoXahpM+pnJiKU6qLSh00e+SeoFfdKTpR7j0qajtNoauU3D8PmDkr1Xgd8lHrjpEQdMpkio
zV/tveLr1aR/Q0dOGTXgwa/ShwrHx6VGgUZ2srPq5FTcH6Qb2iO6sgZFXiT5ggJK+4GvWfVZtUtS
0WnYi+9z6RyUZCrhG3LzFHwITdm3bYlt0OEavZQ67HtPu0FrlN4nGjEe9/qDoH1wJAeUdW/xg8Qr
45e2wjGH8U6+OlURsJP2/YGNKWnrcpbRe2kMXrELHBtDZQL7ei/3QAgUiuY26G+m+Uw6VS7bhsQs
SdJrj574blLo4FMBZvdPKHCIlUJbUqpU9nD/phI7DRPDP7GeU4H5JQh8lBea9mEC6b2SsRM5YDmH
PQCSiJaKtXonw/GwyU1XNMqKcof4mU5/G1Kp651DTJIi9YN+Gmnymw5/gXGZ9oGbFLQBqufBqkcb
Qa/c0NZdqnCuQUm4p9kGBLPK2u1AWysG1U1IXI2tAkT5fD5IVUNwtn481SjXXhPNIK22vGIwehIw
TTYFnKvjGMq/gQL4HykQOfVqanjSHYMm687FeDsD21UTmnxAdT2oMPWRA317dKKx60yylWZW8Ly9
tmbHuLm8UIB4a8nqZiw0uly6exX0Om1zT3c6YIvn9TrTLm/Dcskgn/JP6dKONMqYA7lyT+2dvrlm
XEIbc8ou5llDbqA/pOKJr6VHnazZ0qkcG8MtQcNJKik9w23k8kG5QddxZoDdoYTTLihBjLJOtFxl
lPc/OCoM5oFNnAv9F3pCsgJqOhD+wycdI891JUclPbBn1ELVKuo31kCLDIj1M25Cx6JTAvArwCKV
undrHasCq5omgEMB4SEMqAiZ72Qtet6gPqbxgnJcxoAWVFFT+qDYWCSmn1DbSMlwdEqONELacnIa
AfYUb9kjYocy7DBXghaMtFbPdJCxGVaGUEU6nm5TzAhJdKn/ejofIJ+F1Ad5Dua/PQ3C0jiFpLil
Yeo1tGwxM7GOcl7ynqtofaP9NZQh8aS2VcXHE7TolSLxPOrIEMm/+mHrcB2TTd5TOtT7P3JDf3lr
f3hzcKYNKWmSeOt/c2mUU9UQ8vRxaUjoyojb5QiyX1LDO+tU33lcNaf34HwJKH0rbbqQ+x8DEWjc
4bRuvJx+AA4RuOwoTws+a5UKJp6vOGQaQz1kLY0mF1gF+gcpV/0c+27sH1abhpVgcVHMVAJoXEyy
27R8Lq5FYJBwToCqpYPVDahpjoXtwL+XF31S9tTw2iMzCm6H8xnqvXTgQpB6Y6aTE1EpD4ArIkuQ
2dboXJ4ap1OTD+6UhOLjcadHp+9l+CwtRTWt21WdFyO+qz/qkZ4K8dcR5h06qTTA/stGM5L3uyo5
Ob19qKXVqNu/i0oR0hJnpgISAP+SU1JH2wFbfbu8P+8ySo7HhDZd+jLFIIhT/3KbDBQkEdu3UiBm
6VS46e2sxP9Jzy02Fsay5k25DzZ3eOcG59q63+/+iZz69aKF5/em7I5GyYc/RQNyz1EeL5cEcfJk
D74s3xaDOecVhpDHwJDidDfSa5GW4VCIFz7sPTpoT71zyAeSvBFKG7I0eyRv16JPD+HiST/W/gwR
K3BSfjzDXbuCqck5l+UnEiRK7QxLOC9yadI1hNZVHmonupgq2ATsLEnhgxlOiBBsziM5ufl6CSEs
wMYhPThdJcMYO3ngTcCC5P7d0/0zuSccXQUOO4XoG4j2t3DncVbPbdtVqHDgEeJ5wgaXK5ZybUyz
uwVXGgkl6++XFPvgj31CpEfOloSi8b348uj142fXkQQgw0qgR5DBBTnayOb+mDb+I3Dm6fR+H9gM
aTXCWOWfwVyrSeWjUk4k1JoFB46aTQuk0pkwDj1K3jmdA39/uH+LoEDhy4DwdQUb8O2C17YvPZS9
gmBDa7EtZFw3wrh0uG72i79f6c9king2qOgpy9H5QZfeP5/trnSKHg+ehng2fEiO4DiDk5yN2B44
S3vouJ0m+qLUfmrD+NdB/e3C4t9/S27Jqt6r9cfQiLrudTBc1gZwLAI1JGURrAJbds9/QjGIaOv7
kiEZQTZ4SPWIHvl/XnF4T8/X7gp3DXVXk/S/UT9tGNv38UgBNnmL8AGJi8hLFGvjpxn9t6cFT6Bj
14EYwrjzz2u31yQra6jTIlLNUoMeJ2y8UUWnHA2x94ig/O/TKmL+Px71t8t9W0DPSi37w04EuXEf
hxyCpf26yPBvst3/34W+JR9Oeq5cavLB0T0W7huGDeBA89Pj/MvoCfALPTvAJAxD/fY4Tfvsp4+E
DUgAPQDcWyzQVWT/Gckxv0EM8FPi9Y8Mus7ZS85KoSFU1XEg/zlberOXbnpGlvemQvgB4Pup4c8O
JqWsTC8FTXN1HLVZ36v2SIGx++s+2dA7lT+OnisJiAGqiEUfba4Si60JzPMJCBuij2WKtjuHSQOn
wVQBX9fKiF9lQfugZ02jjR4pNI7OK42EBZZUhEYdfXgnyAWwbVW855CuA7WgY54UmlJwc1N5/xzl
t24pcjk9tpAGU8C+RdNCcf6f55pRATSGXepTgf22hp9G1nueAVJEafdGr2jcD3vNQS9/avT5F+On
kseSFUSIhhimb4ahJ53PpTTcQzElbyhsX+sZM32mKSuZ/f15/oDBkT4iEUpmZgAWjjzytysB/6Ht
M8P2XUkcJYJ9IJklOtzmbeZqFWi/Duga2tAFXOAq2Reg/vlQs67G3h2WHQD9daPeFvf4sozbSHkS
J4MeTYEBP8+N/ZQ8udgot02M0/bgYx7ZgMyUlUOeeYv7TmysBfWjhlQz3QEDAtaiLiCqGDgtKqja
8nFdni6LQS1xZ59/f3AZY/fNQKgaUCNyspzWfYXS2LcVbuiXe/zIzrdVOLmaF3O3y83wYzJDtsWa
SYCcAeuas9Q8zGbR8WFCPWMuE/OYLx+C9cyvxrPXw+pAWsRaobxIpwQwWVMyaWd1amt1QC8Kwgtz
FZufC89ztp+5NR/r5nZ7t+Y74hRzgpwzr4fTORfzNf2vd85fxi+0Xzg6em6FOR573ucdTVuOWgvP
zUrBbYKLNWez2evrKz/3WptubS7uI3+2ep1dweb7+zk6W96V94NbNT/39mLBgxyEJJd4TvHaaeZm
EyouTcwtLtOx29z9w2rlp4638GNzJZ5KMmc8B8qq/+fl8CyxuTh7fNzq6y2pQxnFXJ15fHTsnRU/
2mM0TM2MOjP6+PjYbG7WZrfhgq+vV3NWuuLDVqBtHE/1DasHqYRQE/ycb73x9uVljv/M4/EYhtm3
dpW9q+EpSc35yfQWtQn+3rw/7cwdmu/j7dhr+K63OgwcGt25XTNbQkc4kkzfz9zL5DzJvSZM+F4c
pAGSAxYy2BDzmonl9ZzF85BY0NFz64U9XB+4Jr+4UcQYbJf+XZg6TIgu7NWBkTO48o7h3u0iHisM
w87aYZas3cMKw80NKtWT9dGZ/MYaComqLb7M5dJGKNA8O2IK7cXFuliLu7n4mj8ap02XNox4aIIv
vbJwEnf/cf7kHwNWjXhPbR4Osq1vkjmMqlNqFSOaXAh+glXGOIqVdki/xoSuUbP0H6hxNnZjV+PO
Is+v2hl3PSJzlbpsrGpdWRW3gSBgaR3JvUaPw1nQk5jlpI9QLLS7xCdrnLm+iTBbdLKOX/9p/hEm
xf96gYCnS1houe2diG1uwzIbig+kQd56bB/bwaE3JwkUdGyRj2zCIhB/O6Z2lNq5PTqO+Nxow7LY
bc5iEbIHXmeT1FysFmIt+LMDPXM86Edsf0ThB8N8cybu3U8+9tFkwJDxxKnD8n/VWGQEbW4YRsi/
8yJWMNdr9ujxGB2ZhhtbjNDJhOHDXDHsjOxqxtoU07WJBo4vhpgh/LUhuJvc/NhE4kmPshlOdrOh
JSa8YQond/s1jEbHIDHfKpPSFZdjIM1jFPF8H3zgzfqAJcHc/d/9xdIlLmNxs8GY4PfWXMxIzLCM
Zj5L4HM148PF62xuFJtPYOncTG67sxTzEQy8B39qbAKy+X7fEjNMCMx3kK9ijs+bu9u6d7eDLfUR
QFFvSjPFhNWN7z2s45QQnfsEOs3Xwy7Nt/XyuNSj8G6fpxPGHbldXpvlqLBGdKya3EBmRSxrM1oe
Rz2/5w81Fo9mvtJWarKyo3oUbXJBLG89d4LZtm8V3Je4s4MYXawAY0nfrgUbVXB3SRcyyh/HKGTz
59Nd32Kq3dlh5jKcO1jPbCzC6iCsoxgfhqdmUievu91u9okVcfZ2z/r0cstbCTMnnvxhQQhsnfz+
18cz96jQQ9RqizHhuxZ8TwwwuWXeveNJWHVQ2DJEYhgbH0bDxYxOZxtpGYuo3OqZTz5BEzeqWxvx
H1wk5sAS/7LaFiNjIYc3j2cTltdHJ8uEFtNURintAFuKu+OTuT2Z7/zuoXISUcX0v5akjc55PHk3
a7sNWgsBcB9z9bUURlg63f96vM9Pb6ua48J89zCqzuKMLcx5nbERXNHDWFnIxVl7VgumFXuLwZ9h
Qw0xJWI4VE886GvnvO7g4h57YrrHfOB8y+rC3vMQHEo0TA7NC7d6ol9VfPGuN8N78TJ3Ph47L1B8
+rr5tBAR4XViDp6uZnaO7nEZttvTjr3Luz5+ei3/ypnP71ugSrNx64w5Y9iPqzm66bxY5Z+rvfe1
xtlrwpQz3wdxgl7NCdO/25XjmPsbv4znDELN1l/AFm5uF+J/v8ziAZsnmYXLT7DDWaikiMVtDJwD
5vrwig1gibQ2O5LuOyaq72QutJchrZcPz/w0rMXWmb5NX8bjF287b833szArV2vhz5E7M+/Mh+fN
PZ8jjPuasScZQ+gazWwbr7zFe8Hm7rsFc/rpM2odY6bP9qlDkpRmBBMOHnuPii96sr6wAy/jp8Wv
FzaaajLasU8yxANm5B6QxFvSLQw3rEnTLMc4xOnoA5r+14FyEPu58MXe+LWHvk5Qc+4xOGPfO1ve
djuWAo1jsTG3YyZNsr4uuI535ad8rMyCU9TfSpE86X0ObfTQRgN/4LOZYEIKcQJ8CeohCiGWOBMh
q+EYPeuOYa0Y6NUMloavs5hB4L+vHcbKggAA56fmR1axw6JDHIgxrpnimBsTK2yNDWwmwkoup9Px
eCu8n9RkMY9fplQUzbNbWv0RX6aFOX57+2WEdEgWk+llDOm34m3pZLvgJfnPQPboNg6eHhwbMNiN
ilHfF49RhuILaRie5Nb6+aQHhNVKJzEFjclTciAFg2ScQ1WcqCnLSKyT2uHoxlCvPPwClihyuKxV
8Xws0V+ey5Zvb7dfPye8KBYny+yXyQaTZz7dp5tO2VvOoXOUEeTpufVZhqz0/QytQnvbON5/WW3G
ilWJ0/brEJmxKDuvjp6jZPkUVPfP4JwiiSteKlvj03tlLYvD7sIO4344AliE1H9e6qicVYC/RmcI
01G8tll1QxvbAHsYXyfMCHv6E89K+HDClJHFtHe718PhPNG9ymf4eTp/zqq+czsr4e9xuvx6LI33
hrGThvgN6eI0L/10dLfRiCXzOMJPjdh3HI1zJlDYENX2tu/w+bJd+8Jvw5MZ8XU2Q7Ycd//6Opth
p6/WjMXzDLGltNtezfn8c8GosqfQcLZmNzSiT0j3QohkOs50vBjz2cux6WFsDM/wtCAZ6e7DV0eg
vXGTjuNtveS4n6IvEJXeYEScMQgTJ4o2u5043oPMnAb43nhewuFSTCy1OK0309zfYvKm0wHsStxm
7YQfx0QYQrhJxjdE7SUEZwxvMB64A/oToSGcXuc9r51m1vHlpbMd1GXNY8AFgvUyM60quhUgWKtJ
43EqH9frYB2w4nv2cvkmW9MHAcLFCW/WxRmNpux7dsDQ3M7n4+sSHhZOv7P5EUWFtTxay/X0y0Md
j2n6Rd+9k6zbNtLsKOJjT+serDPiOVizLD20qRwqvDzC1wLb7TaKGYpv7MQ7+hg9tltnv6C67BiY
eiVgZ70FyBjblRkwcNPpi2zRtTrl/hW2CU1HNt5W9BHh5zNmwdv8amNSct9Kwtv8BtFzz4e2eAQb
3JwOYbMONlfn4sgMLJ7AzYwKk300/5xz2JV0eV7x6pCYwN3liMaL4jM3BCm08futIyzmy4uBjXi5
Ox3+Rt/VzfELrEB2bE0Hosv/6sY79JDD61KhG30XilNbWL5hcNsIZ79vxYvWrjeFLw4gcbQZ7OZo
7WieM0YnY5pN0RX2ksXLHqsrWfzfdGrh7zGkCNF/aPYI/2SzYR3F9g2n5vgVs+G5RNeR8G4gfzQ3
wknbhB/qFP+Vti1z8nXI1RgSbLN9sVZyuOLYnL0K90i4or8+hzWV2svSO0Y2AlRTyIJJh9gNmmj4
cyiAfd0vjg+vYYQ+H+IJ48oWEyv8oF/O1o1PhLTO0x35pQ4bxCxDiaxJeJpknz3/MXqMBiHr7jO1
EydxCku8HlxWuNbIogV9dC9g514bL3iGGwqmrEXhhFZejmtNnUnogDvrimWh5xaj8nFE6JMfXq/R
K7Yqczoe2jgIzqiaiJ8jjIXcxEKOKhiY4oUUiqlA5q6gztyHeRy6Z+futI44NZ/Hga+uwPh574Pd
G2oxHneHuhqOZ2b13NL++IjEgLNJmRJaIRm4L5+W+G/38XEUIQT7a48zylLw07lwS7UAZXn+hCIZ
gtDMzO0TT9k31/gH4+3XcZLbfZ4AzIJdeBBZhF342IqBoTuVQYG3nXter9/WsvUWvEwHyI+fbTbl
58UKbmN503eFRAulLLMes8+PsX2MhNvLKLFXSnP6IpYpEiYvFUf7Yy4iUuTsqw1CDHvGnoMsCoLg
TRx12LC75Tid/3X4pe7ybVvb44d/ncWzIekM3JSVWEJU97+cX6Lfjiihb4qBwrfXEla8WC/CXeZs
nR12mfex200Oi11mhYRT0W6X2e3WP+NvbrBo0cdGdTabzLInjb+aZfZnj0MZchIPh5FP8FOu+TrJ
7ENjLr68LA7w0h04hstlOJJumKQNdxG7R9aUySxEH7jf3Oh/uZQR/6jZxK0etygmc8bnc3Xd/jxb
XIJTZ7Y67HYsOAxrdMQgbxgP4h7eTyjXET8QKPKoHx+IgBGlkjFYpU5mi+MqccVlxEn7uhF7c0SM
w8Hl4hM1ZnPgs4neM/cO1OMdu7MJdYbBwECGm5DhHNmRYto7XJXE/vxcrMSo+jpagTh0wnvDOG52
hOLhZLJyZzPcGJdTTziGLeLg4oU+ndO6ld0RIRFJmhEjgCHfmwGxbjs50pLJ+LLFvxZuZumLipL2
rHNN64VUgQnggBUVhPj2RIesZGGkPyQ/5MI0Q46H3p657RicX1Z68sobP5ZYiyWLnUNlg84Ne4w9
2Hj1TESprVfhGwF6ZC9XVr1EXJ4DT/xeWuIIYZ8cOW1IUvBaf+1S7i92GZePvbV3DBsYqt0jskmc
fFZ6pQdxYYCN8KLRRzh6I/JjsbKyOZS28NL35knUcc4WHpRirL4D57fw8A6AHrBb4jSvcWR2GJD1
EiZAM3hjewcBO/gYCru2YQ8sv+4n+iHDPBT5td8T9OTfwKMPAQhCva+h7vDPDHNVXbubAnBvlW9u
U0QU5N3jrUstpTEvQbepodJkndAaB6r3sbt8PMaI7CmhEebRcFUshktkkpbt4rYaHjQf0sEEQQg0
uc/LdBdln8+X//yP//a//sf7/b/Hn5f5r9v6j+IG6CUtmvp//qf6Hcf2dbeaBJANGQqwyN8QfcPk
WZ+a2+m2QvsuOK2GkeznM0dewRocgKe3IV4eXd5O84500t28Tv3HJl8gpTvqpk2ohft5AYmAWb/f
AzzfqJyeV2hKuPkM4XbHmGhRuzlNL/NqBOrHbjbJdDAW76AgNDuPzdy9HpQfmZz+QIt+f6Zvha/s
qmTns5zfVs07eki0scyfO0gfOA/hv7NPY4ODYhNH4BUuAU0AbhzWHjR3+zjIelZ6EV750Gn9hFh4
Xr08Q3nRbJ8jJSRf9RaHyqjuIyyV303446AL8q+fXWdeZTMdq7a2aA+9T5kMTVRtSPUD0oIrj2C1
ht48bMB60UezUwla3G7b+cno2XNwPwru7UM+mRZMbAP7BvFqbYMqRd2i7HylB8eDJTRBJo193SD1
tdIINGISSH3wNwYpguuh8gogE+5gW7MPtvEsiR6jshupugurhl/CautcQB6N/758hn8sH4qL9Gqj
2yQbyO8MvxWJ8kSjflK16YpAZnrbPE7OE+aU0nxCj5PYz2xMoeWtW9TIwMKGWbi33Wk7mD2DOiWA
HIDlnimT4TsiHxlqrFcOv6cV4ViB4Km8Mz7rOiNwGesEf/tR/JPg7Z8LRR+I3mNZEU0k9Mp/KxtW
/eb6VO79ZNWDB9llm0560wwPyOy/p5I93NWz7pBMbuAs8SR/Yqllj323FIYGJRvFL50a9EDRvvX4
AHlW61S5DJb6RJuVIB0efuUafeThNCLWmAgFXtMQJKl5lw/7koR4Q4Hpbg0ceSTbACgX/TRAvfRB
qhEWSsOqp9dgYMHv6gydeHTh7zdpBHbzDqt2Axcn+eTHG4SRg2M1fu7y8AwX6Di/7nq5WSI4BW9i
mO2tO2mbUwh3rXdt4RUD4mOqPn8O/Js6ql+gwlCsu+aWzgloInpsF79wigmEQqoD4ZLkQzmQQnl4
gB+dRqDMuoXwZYXMZuP1w/VlmSFIZqIQh5fmdeRnA711S6iut91SqGtaqYQSoAmOKtfBnXy9SXnD
Iwz0bXlnMOLSz21wtA0IDkDX4ADRCNzT4RqcHEFPBZfSNPEqV31FE2nFqhn+UG7+g19YFRMHOoEa
EqUWys7/NPG6/txLPSQXlqDS+ncwh9YeKiHDQtHjUloJFG19xzjB7+WVjXWoZk3PBoYHnffjZku1
BY9Fn8r0bXouF4/YV2M/vZtqMxvgLpCRgbyohFyFDgNX4C0RLXxQMAvzvnu/hoiclLKbXN9aomrE
As+TarhsAD31Rn/f2n8gsL895PdzTDqX3fWm9kAMohhiAqa+valvyTvQv/OnOpen8bg9Fm/xy3As
M6lgG5+dlfzQVs52+L5HOE1V2HuGX3IJCCb9c6gN1Xjqp96jRrDVvl98larSyd+LbhWnPE+Sdp7m
c6kXVmid+CK9ihdJNnEh/oqgFY4vs8KfidtbiH/MvT1y29tBRxGXdKzh6LwNmtl5H9iepdvKFI4l
Gw5lfk6zQErgZLewoaqm0yeJvMRNDETi44U/l0uSykcSrDdT5GVxwvCQgthaB0t+4e8cCVWWo8x0
JMt5C6bE4rwBD0Q4V8hK4DiiacDfhStrzOGSw+xbqV3wldrI4Vrw8qAHzTeEP5QQSQDHQ1RbhD2q
i1yYSQykcwEq2MKreuCUF+uOUKKjOnIUDqxwg3EjTEIEfpvBOM6/sTFtWAetzNpbGlEmEDyTveuI
yPB8iA/PDup/Gjtnp9gfNtPuRz1esT++u0jagN0DumcoU4v956TejLpNnuqtXm3wb/Hue5DU9Mxi
jlCLKIWIGhD+ERniniOyYZktfO8E71tkjZlY05lOAyxBsO78NWcH4UjfDESA+Wv0RIjJsOLGd+EP
20L6g61JeBeCXwfsjgZdZf8b8r+7F9d9Nuw1K2lMHw80UvQdQH/7DuFQuCcqM2COQZWtcQZnO/u4
j09LWTHlVxhVxsB184XhnqCaEX+TbCWUtiDLHYiDY7pJgtsx1FbyLt2cxv1AnlVM74PKxOUtGdKd
60i4/niS4XB12SGUaeByQJDrpLp9HvW2J/e0TbY1TPyraoS4mV2/Iaz0esLU7wnfoWg7PPVVRlkh
bDU6AKzz6DQ/nD1+IvXuW9q6P/f06UJMN+9lFirXC00zh/PSecz7H+ocHSG3RxzYvWtRirNka5YR
7d/VIVopTW9TToqgWSPUZV+Wzd3Mdyr4eThNweGfeH7S9S/ZKGHhjpKg96KPegloMqd4WgauPt44
jpridf7VN4LHEstfecjUxWYRVAD4ZnRxAMS44MsDz2o5GTkjItolqFzIpjzf/2Dh/+i8+T7J3wAR
9+4RZ+DOm1XfKt1LQKZRzNVIQTmQrC+Kn2WgmqgSvNQ/ra9/M3i/L69vgJiiLWXpFse3VTWOFzdP
dgde6V8hRvVOIZKpLnmoRTvdh+ro9EMT/lfr8h/b8reV/c2Za/fDE/aWh+6c3hbK2nHLax9Qioia
QCJ1cHHP7gapa/fixvYPx813bAgjDkkH0BOJoAlSVDEuv4HGbs9zt+/1NQw9CGhSTpXJqZO8tKPn
oTkM5gioTS+fcsziNRwaIgL1Pf2QTgge9w+wJ14OeGnXn1y0L/f124j846a+HfTlSb4+0nxfr2QY
p8jOsOgBneN47JKxgp92nydjdQKt3RTw6O7hIK8aFi/FSzNLAxgHE91FDBnBjTOt143Vg9AR94AU
+J0mJsFD32zq+XDcrntzbS7PB9PnUvvJQ/+XcPT3R1C+haN46HKcX9QaD/0rKyhhUPEZrfuoJSEC
ab7LWelTUDLeQJpy2qDgd9g7Q6+yRwOMKpkwcsaNHdtEzCL59fd5l//t/ga44TQTqmDovlhKf5v3
vbYHPBe39aqSaPBEXwQNVav33mN8XrrJk4QpxTILni7dRL4k+4ChODX7N9TNzFa3XlQZgLmFfmAD
9wk4G5MciPQT7xyE+X+eWAYEK7AlfCl5fsdup7fzwGivBQvBrGzlK8kgKnU6LjbRmVWbA+fsFFjI
q1dgkU9u7aX8XizzV5gT8JnQtk6j/PVCTvNVOqDlff3MhCfVW+hzGT5ECqqTNmzDJy85pAUEcN9a
vB5rnP5fv645zUqmtu3W2lY5yF8v5VDfOS6HlAGHZncdN0tjK36skEyQz4O7WSLNCuvlW/Xy63WL
csW8RY/pefT02480HDga4tRDJ3fEshCnLRyk9pkv4T5x27yutkiSwiC061wl0r5e+ixeJdN4pVKf
hqCV+MPsKXQY+XShFt7wnVaX9/tRfY/np+lpehvnFN08CTmXLzcFHweX3hJZ2evqtDiv8tV5lS2u
fs8burU/dG8cBKiOjk6jJnquhSjfugr2YWYWDpFAWEZldF2262adz/JlEqVLYw6adYrmeCj7t0Cd
KLNhRDpjBl3ykE4SxFGzcRc8PImdlqz1xW1L2jUUQI8u1DKTZCcUZwonrmjIosJoEkj0D9nr4DA4
9A+IPvb8YtKFkEVN4lndN425jJjGlMtS94iX8TLlNvJZJsosE7QkA/lzSCrkESYBWBKA88zTrJgU
E8PPPrvRbUSzjCf+vI1qxPNqahYq2rB/314DVZxU303Y7yv3mwm7JXV5qXVW7kVI4rq6J7mwNI7i
UToawpFqkHkSL2XcUN+Y9CctC4jeiP66md0JRWda2E0qfr8G4vX00/DuoykbND6ybQEUNL4aqPyp
B3fOCvG9y/QyzebnKa03eDHl+BH0A9AcQeILr+bkD/83Z+fZ1bYWtulfpLXUy1d1V4oNBL5oBQiy
ZMvqsqxfP9cmM+9JTAavmePASUhA8tYuT7nLXJ1Xs4YsVeYFz8QrgjZSYvGqV9OiXomXEve/lDib
F+Tk0tokRFdvEdi714DUOLxEKDKxM7SEi6+im4t2LwVigaZx6I4SRtKqjA6+CB75HP7v1wZ9hmdw
VARq/+elxBPXSedTLCHGin9SsxCYBQFxSX+RFxRcyVmToLJbqre2n3duss1W2apbdIts1cTmrBNG
KPzTzFqSYWxNWlngkpJFpq+Pd+WNg57vauLAWIk/iVjoplsllEqRYb07if5gedNuqrv2pmFaI6Ar
/jA+1Bs8X1VveLBIEl+HX4eX7qGiJTJ6DRlXsSk3A60ne2Euhs8ffLjrCU4WsEnFv9ZfDy/iwxq3
reR1NcY2Qq5PjkvmNUGYSsGW7QHog+4mdXRa9LzaRb0wZuW1oEa9hN2K011T0JvmfNfZ7S+iGpCy
R+TOmYVNSEwaSbEa5TMzEi87Uj0M34M6AtC2p/8qMG48de/wKjIyWHt8SAHsITIzY22TnYnMTgDs
dJIbgaqZ2bPmSX9OH4oIQIf7xsPzbinG0xZfzh/omtH5+41B0lzbEy/SHiw+c6/oONHu3o8eACGy
M7K6NQ2UZ9ET6cPW70jdUg9jC8brHGc3m1PsEGwi7vxsPGvP5VPxpM3quIyV2ffr9hM1/mXZ/jFg
F7FYnnbycJwYMIrD3LvATYlu4uiLbElizgs8CcaFLmvEzcFgkBzFtL0FOgC3xc8+uwBK2bSNRbd+
JIn9BLNU8Zvu3zIwz8v1+iHjXE8J5gBpcUiQAbJ/xqjME/wl9BYPtBfE0H3/5r4wExAM0NGbFlJx
iCB/sXzP7EmqU1Upt4elHpS/hlf1WXroZ8m9fc/ue61I+Vmp+HssxeVwHcQYmjKbfZFutoiIF1U9
lRzeI9Yms3xjAkKp1jbdySvv7GsU+/elLiqKRqNVaW7K5fYcHZbozML/O//UnirIkD8U0E047/yk
/qVR73kagOQ+fX/9r8nD35e/yE0PgzPVvc7ly8A2w/qhIc4Dy3FzuvY+v0Ztf1/oIj+yJ7my1YkL
SQvjJokON8gWg0SgNX7lANP++ZYsg03DVjCuvJS2K8qxrsZzXm6NxWEDUQ5vhNP97gfEKYHSSL0T
3Yi35tF0lSjbZs/dqnqp5sx1/xgI+5lqhbOaIIWgKxtqsquF5rp/Ne816Krp/9e8/uNeL5opbZef
+0Tc63Hbr9IHxU3vpnUe7O7SkPpYf2VoVLFpfpnXaHgxNgYjY10c7ZJ1sPO+Sks2VSKcTf0BqS67
118mx8XqjJxxuElf0pV+c1g0wvt4x1dw0IPnl1FNpfsQfD/7FHHBb27oUtKz6hOrSwtuCJwAGN63
fCttdtvm3QBABHExqGcoSPeZe1gXt6etfGVS/mPtGahy0IWQ0UGkJ8Hd/ZFJlM5pD/q+rbfVlhqg
etNF6dV06t/XwI6AZhnT8TKb0o39QUEsp97KL8MtgK0DbI67aw/2H1MeLS3Mu01ZMBici8PS0HGG
Z8PCo/xt96ytd08ZplwPV+0Vvp7JNP3goSmk3bDsPqvcf4yXclLOKsIS9Va70Si6bWXadbt7WKS8
p9U1Tti/39P/XOxy4I5nLe8O0qHe7onvEHqeUd25vyYd/M+n8987Mi42enkq7TyxuIgcFfdKrK0w
zroyyT4jlYs5jnWvoJppGgfY5Swb8sTeVdVOHMz7n3i9uaf1fpFvhsWeMGrmBPuVEnW59+uwOD7+
HAM0SGaxTghCufnZXCsc3bdJQAgBtH58/n79af94olTtoTGyJ8B6uexnDap8PtWS1GwhGNSPKGe/
WyEKxzSNVuNr8UuriKMQlxdgI0Awa+jbDmiyuzxQX0HqgJfYE85cC/6MLxkILS62J13moKeQ/xnq
/DHPhtzaHWypzrcHXK9862b3DkNjk71g9DoaMaI+tAytPR5j3u4Haa/5a/9SBCe4emDcFE94juYk
o0iyYR/VYeLlnlR3OAZFiGuoSsHiQP4KUlcN1J2rlbhlKKx+qgWq29+AuRuMJzv3UFvofefWArlJ
X3W6svN/nkJ/zYqL93ixZOthwmx3qHLgHIaPTCIYlszb9vf0hRClUJZVaC2wf50mOsS7m2KkbYQ8
CyG5e+wwG0K72lnwnLp+nViEuruJBNxYHz+EDBgy/IPrFAG2Ve50N1La1SRPMW7Qa58lG3xmDusk
jSQwazC2j/j0sXwrn5S2jg8RQDjQ7YpXhFj0no1Z9aC5NJSxsKSoMnnpOvWD8yJfoPPCyLY3OD/i
nuph3/Z+enrP3qA+jJH9gshCJD0rD/vN+/dzVhWB7MXIcWIisAMvTPTTxMbxx+yoEy2Hv6Xstl2I
ehSYvck1H1P3x/R0gO/jAQLvXiHFadEQeDUZGUA/e1HQGcHu3Ts92dfUOJUvp6qt0JtQYDZSjkJY
8GITQcDK6kanljbciVwERVyMKHa4HVIbeC1hormUUO/RXfsFHMH4/8omJcr56+oXh5hkY9PVIfm5
mWhJ994IUEx1x0JEjhiVGL3//fArxpeNmQtaSOuxlyF9Jn/2yP8Y/x2wENsuBmcj4JICFIszO2QL
CyCSBWJepByqdw5EZv079Xh9PUUSyfUriMLtbHb/K+K/5RIHKRheIO9FziGHk4d7of/U+/KP5XK9
XD9sflZusHwC8iRg/1tSdpHFvML3ctxmBj70k0vRBwK/Y0MCEMXK369XQMGk8zdAgsFu3d+/3QrA
cxO0Pk2UmUh2OjhlgEUfBCrT1SgxdR6dMYpuAUo2wT6kqPnZU/sNPxQNN9H+SkhucO59tb1rBgdf
K+k2gr5MaVVBRRii40V4LMnSqTCOhr3pg5NH3BkbcRlZ3n4GHA9gTEXrbSvgoZt9mFwLwr4cAp/X
hvGNKBVB0GdB6I8Hmu9HYEm1am8KV47AzM5ZRJ7NwkHg8sq297V4e3Gty21PHyRkPrgW9lfLNDY9
CVylBNSO38FZOVOdKSN0Kqn8nfwsom7DU1MFzItevfxqbK+FGV8i0IsbukiblYMmt47MDTHs1DFN
Mt+fmX/tKliuf9m1aF/aQiiQ4xbY1MUDPk5TZ+rlztj44PQk9wVNNp6zYOpYfIDXB7P38vqy3YYg
DvMwDcD2MTA7P5qJCgWzOATOAfsFtuXN67aPQpZSCh9jBiRSFMQgznn8TQsBkNUygy/D5KdKRQNU
gCVpZoNMh3VzD0rbpVJ1G7m3Ltj65fLkL8fgcz2ewmWwngLDWz+vYeUsb6PMi0QhF+/VqPVv2xBU
PpRWWlm3osX9tJ89PwH8BmIOXfOZBfvwCVDfxB/AIelAB3fS7LOr6oLbA3gIiLN3H/27zcNmTqf7
w7+LaSwLnPjH+wc8twUIQgGr/uH7REB8yQd2v3j3gdWCC3VmonkO64stR1RnHt8hLJ0j+nn8ofF/
70XwJYHor87BClDzagp/+As/9jfezuWXABvqsYAJf8Tv/pX0ShPP8O+TSVUFU9wk1BMs4outuDDk
HcGMddxamz2duGxdLQ/P6R28g9otHzr4vhTyHrSVtq69Yl48IBa0PM53L/VNdy996E+bQ+3KYK7A
y67O8BWfrmzdX4i+NvfH9gx4CRln2xTR8B8LHWmHqW132pGT056foilOI7wKwa5TUAR0s7vSHlSu
Xe/ipO4ORXVoHfMIVFAGYGRCwNmFBsB4LTgQ0V6NtL/UGC7e30V6q5+PSlMYXK+acQgjSk3FT545
lGc72GqiZVE/VIs2PIUqfclsc3wonxJPXuQPxD72+vya3BtXjsuv1Yi/78m66Kblx36yp5I5UX5M
N9ayWIiND69f9VF66n9pIXiUuT5z7utfTI6h48x2pUd9Y92VWwIIBOtruAp1OEbV3Z5OInyG1/6p
fTrhxLq5Mj3+sRWiNSQ7VNgslSTvohYEfkmp5WY8koyP2/6lXKUvxcMpOkXOfQew2x/umhewJDeg
PboeA90rl//n0yOcY25yFpKR/D07DZaVkVv1cZs+Zms1yF4qPCUPa5MGyvdX+uJjaPJMTFpzRIma
TIHvYi92wGk4aOUetvW62/zm1m0BYP8uiv4iNHmKoPL8ukcTle6MBEb/auFH/sdeoQHwE+ctigPG
p+PRH2uxUNRz1+dSztrYzcCV450Hk/U8n8IkUohoqMd5Z4Lx3fJIsxhwbTSG2iwBiDMF7IwOAQol
WHxWg2omvXGSLJqj2z6AwxgW41N+YzzRk6cpgXvQzJzpM/3WxLdHHCxavJ9b3jhHYnJl3tRQhKSI
OstMi7KZwYd6ky1PoSAnGHMsxwFU5IC0h6gM90BQ6Wi5hxUU7NuaHhTQd3gJEv6TOwoAUvj9g1K+
hvrsV4bNfioCfuszmvhjkGTHPqa9vN8DLnZu6idg5x/lfRpU8QH+XBd3AcDL0h2uzcRrl70I6DU7
s4v6zGXxAwyNm+am9RVCkXHeh3jgUe1W2dubX9+/2U+FiYvTA2gpUQI1D1HnvgiN1ERr02mX09aE
hAG49Oh3iwI5PbebWXDpXG09oHpGbBRUjyNwmwzKUfk+/Tq+VBGJOLlqfaNQ7tSvxWz/HA4TUxRb
x2KJxPzvhWmZXauViGNsETAJihWRPG04r7/r2VIVnxzMlecdhlw1Hez0DviPsIItZlhpli40nMI/
zsFd0hSRmDPfDxqHFxe/HDUVYRCd1ewQXl2Mml1Yu9O4O++BoKSxPtfCU2TFdCNuqxXOSGHJTtKv
QLMGcCTn+S2NxWBYyLfZ7eGeuuL5+XCjxepzsbKeilUa0Bx/IIMabtp7+6f80GwqmENwJNA/XY8z
GvWrY6ytzVtYG6sktOblO7AMeQmrYaHf5csmtGbDQ16HGHqZiHXs3dR2jTvMbkOUBTZ6TCLozDXP
fjvPzrTO+lgO9nPCYHDz/dnV6O9az8fV7q75tZs7V46i35LUF2NlaEJLCgwqEl3Kxb6naIWtH071
fivFdNHmKXJuQINL8iqcOfk/6GpAwppPHou0JST69wPZCKncveoBZafeM8eefaHHuwA84EydS4gD
HEEu6L/gFkHBT4K9r68h5EOMx+jBT7yGqZlABwO5Rg9ZDaZZBebBgIupz6xgiIF8E6BOkc42RRoA
1c6K6P8XgZ4v2l/ygxOqNbD5PERDhB+RweDlFJ9Lr/rI2KGREh6fjeVxCwDoCPRKgqnNNloLNqfO
d5gE0DoYKKQl4JdnLoS5k08aeAbTAtvea4BnVZCBzzdYtcFTz0Hlzox5ArLE38XjY7kxHlrbPTwq
wA4U7/NzoHkmrE0VYBpaC5Tq1MXxLr+TF/JTAeUPuAKczUN0jpuXIeqi5iFj48QEEvokD/0EgKCL
9LgIaTxEu7vknharGqeh5WdPNo70yX1+FRP7j0VCP4SIz+FcF5CUv1ewfDCbfb9nBQ9v6lyP6gAR
jblDG6ZbinxTjwb4fFos+EFp2EVAQSs/n9kRuXy4X5+idgUvV+TwMeIDngAgCEZeGjJrPTnCM4HW
fBLRwneTOQUrmo/noJsp7htd12gHsFAw4+me0w/nwXv5bc/kOs6UsFgXQQmMBRAupZsqTGb4E8Sm
vw9+UaojGRRkcQQKoD7tI4cDLQF+5IDCHb2ERAmhN0C3QNzClExF9CyTsOb5njgeBpLYLqA8vcxI
KJHbDYyAWDeYK+Q3mgc2mo/TsliqnI7Vgm4boNmUJOJME5c6V+W2W3yoPItE1PDqhTjq6Mzwzfnc
ZhRIxME50flc5exyGfzTitGg9+l/iC9/bGTgte+CWniMmBcevVI+TvHh4domaPzr8VKLgVjB6iaA
u4jr277PylPS0jx5Q9rbHUgrJ9aeHYwEElZISYoxaqEqgzwPX++7GJQukz+LlLlQC+n9PVgu2k0z
cLFxF+5m5FMCcR9LYH0FgmtEakOa2d73m7dz7b4v8oOkkAo5p3i1NVdCxEOmZnRi3+DqwQe8Rrda
guoHzigzL/NI3IzQ2kiiEgGYlg1q58mB4XbLE7PJvptCEzBScpvEYl3XfhOIz204kOYg/j2rwIww
A38gy0WhFXySCad8zwaRBqgkeqdQsGspqwb72f4WiWjCmhKS4wdbXaQBdhY9755o51ptwPjShBB6
e0j7EYri7GCqF2njftSyXD4fctIyjlTXmDkxLAm3XOMi+fkVdrWjfxT1H4pdSJ7AZeBZ8kJ3w4hg
ykT5Yx+ynbr1Qx+i8e7+rOYcOawCka5T/KqgbkMpAAaebeT4FF9r0H8es5dHy5/v4SJ3MGwnHQ+7
It9abkJCDgbZr9mBX3HDnvWsztEr0YdAJ5hB5MEK8HkaXptQ/ygN/z2SF/ucnjTU1DPuwn4wQjyp
KUGiycQjFtgeAxbv7eT+InUB7G4LCZuDZ0AAT68ctJp4s98NxkVM0jSNYaUWD1SE8kJehaMVNPor
E5wTKmE42hBncnaiyjNBoNtsXIgchEfvXb1j7+QxNdH794vtcxZ9uSnaPPQ7hTynfjE2yX5fVvk+
FbMMF2nIr/q8cO+QkhLAGTdFYobAkqIfwq7h+fOE//4GfnvtXt6BCQheE91DDST/36dQezaPTpnm
+dZggU+Ayor17wrYZ7l4fQ5oKgJZD0/MclHWPfF7LTR4yUHykcYdog0pXq0c7Eus3JemN8xoV8U6
YWnrNjeIvfuaLyRS4HdS/hWlMIFR/IXkkYA80h1w93GLDhXLKtrDFPj19vaE3NYUIIEwQPGWw98c
bFEPhjOBaykYex6OEh0XVbyPhMoFum9UMsRr56H48Qa/dL3++cBO2gnKHJ8173AvSOSieCx4E3Ce
2XnP7MaWCz04pZqJZyWQaOS1A5TiIzu0Q/TSAaYFWqBAOp8Cog3+L37agb5VziQ5LwQDXvHOYUGa
5kQaUEiDv93zrx4eNkj8cCALisb3j0391+7EniS2JvvTSuPvp2ZX5jk7dFq2RecLwZLH1HR37zyM
zZnCoK8xyK3XtN4UHdmDsugACf3j4Hjl7XCXUpMMbMuVjlcSw3+VkWkMUk8VUT/OzuJk+SMxlE6m
gpmCmm2RP3p++aAXEVRk0GyAPB7Lg/LWbeoH4L9Iicigl4yX8+2u9o4/oUzK2wbhpsqHD7VTw/5V
e/5+xByxkv6a559kL6q81HlZZ/LFcUyqtDe1k61sppv6EbO0UlorvVdlLu2fPRG3ibmyr5/jQQ+Q
a1SrW2E932JDC4bNvrPVRQ3iKPV3JL1PE1JIYLaq0HVCzGrTbJ6d7zBxcpCYmZdjXNASreL0EJm7
2FAD/USKMc/gyumRpke6FDdEQj/x3sWD90TIBiGg8k3Jb2H6bXsAtiZOKD5/0yMJdXc8R3oTPcCn
M4HtYqfAEWIvy3qeWivzsD13XgVu7Db/qN/gYKLzN8ydR112p4fx6A/3Wjo7UepDKwlI9ZVR/QoV
uRjVi2DB2XdFj8KosqmMAOXxI/EhRNnRo9lW0jRCaQ5s5LM96x41Cpq654xeiwQ+MnnVldmnf6nl
cyu0+4Am6qqmsqH9Pfuyg4z0MoYvmxpZmsI9f0wa7tc/G+OxYWlrgUZH6xRYT+cHNThpoaQGuzc7
93Mjylm/Q7DTI0e9GfXwNBCDWUvcKBM5sBfYopv0XWB6weKGTPZQ6rHZgcZK6MRQGsxBEX4/V79W
WC7eysWpkCad5ig5nL3dDAWm1UC62nrUqqmtQEnyhhdEYMB8Plzj6f1fxhAVZRkZZdq4F0UF+9iP
bTYqOJUgNAjuMPVaTL1lv4e/hS+Y1+9iRQ3SOuwkvz8FZh7Jua8Q/hNl7wPWtA1n691hN78tNgBY
Tx3M0VDW4+kcdXsktb228sd9lJUzFLsFJaiJJjXMTqFwv7vmvvfPNa/I//N2PkP0PzakTBsLRF+Z
nSMiiCAwSSRsrzqEUjNrd6vU/pHn94nBidc/jp2GQIQ6BUN7B9aalWm61GN9w8A21G+gEOL7C2IN
79kfzt4D69C+SLLbUf1l9vR+SWJKijs8F+PclBelgamptFS1N0W+a+0bp4I5HaR2hM1Ja880shcT
ZL9XMLaTP3X4J8S7MrSrAA1SLY8YF7TDO/I/jEMcr+B4AieqzSUA+PXzlN41aAvI666+TbCpqnB/
mLG979jh6+eTHasZ3+iDmpAx3Sr9lEwPeby3rrwzAKwbuIYz76+cScqXjuXnrP1vtC8iCT3d5R1w
K2WzB7NStu60TZaHx/0tlZg1dK/v14j2z+WukzmbCnq3mKT/vdyPtpznKcLGG9Txx+eCWlwbpIU7
2e6OpYrMo+xnC/vnucRF3h9twb3IndDM/WPil2/797rzLHZfyTPoL/J570u6uxv8rPZBn4Ar/P5+
v0bBYnT+uF9Rz/tjLlYIGeinlPtttjlM8MSd2CuhQcLQHHw2Iwtdb46NvZdSeWlwU8aXxMVjQ4c9
DYZgdPljShIms37QyAqBPF+5w3+PKB1n6LsM6GWjDNijumt3nbJpG+h4HlxFMbsTD8zCnjodtQJi
O0DpeWC+Z7dwdIZfRzSr9v5o+Ork97BQO//7e/qK4vgctf/u6WJTb0sB4DNaZWMDd4RkiIkf1JbJ
b3PfQZck98wferE6YNxRByPP9tqk/ppCXdzAxVZs2PuDc3K4AYUCoS1QQA1YYCRdf6o/JySJCChR
GVIw7vFbx1VIoGgGEadmfgucgcodGf6AsSiAGP94vLLk/i+T6r/huVgE5a6xpr3M3VnY15x8KFdt
gUFBcJICfPfYtQzb3ZOu22EpxRLyRrVfQGpKo90UHABdpNRE3R5BY8BFrbevA/V85QlaXyLViwG8
mPfNeBr3RsstQgzbQYQ8hPZhbjV3g7zOpHWNhl6/lNrYAAiEFi5A+HaGV63T+Mw/ZRdYdJD3EOt9
Fcwb1GAqZI2voZQ1BccukFRfV3GZCTPkfQ5+QyUg87sE3KyHR0nDqlc8enfWC7irqlqn5n1Xrcdq
7eQzmXtpHut2Ju1jqQgybampd0l9ZyarPdY6+CrSGTS5uwiKa77u1KgH8wCfCl05BPTseT8tHZQm
TjN26ZHwwbm2HsXUuoxYFf2/h3sRsfalWZg7h/WoUGMg+QRzS9mtFbFVMkaDEXH8lv0NINkDEJ8e
xnI0jv6x8sZTkJ+Cgx2oSJto8e7kFdfK1l+z6YvHehH4paVqjrbEzXWpj9MQxnY7mOwskEmsCRVW
LeYoRFxlSByIn5RaCh3LKfHU3D+dvAo2BA9R9QkLcepo9x64NnZiNSHGwqnHO6hhWsZVHny/oYgA
5rsxvQhwGr2qirbltsuPbIEuh0ZxdJmvK/Bo1zo0JM/fX+wTXvTnlm/qe00tuFiCIgiUsyk+qMtE
nidYY5OCImJJDHAO2oM7IrX5OL1NaaClfk1tn+E5e4kaK0NQDGEejRISM3hFoU/ulxD9yWYxQ1mT
WHVZsKcqRk0XpZ46GDgfEH4rgxOKCZmX0nQZ5h0JK5yQNxVsK7zwPACTZ+68HmbuuwkrCp0zzpQy
rLgmqDHSeBtle1+mfqusO0oTLEhlZraz1BHrRimCbj+vUwi8Wh0aZZAclxrymGO0P3GPcXaK0cY4
tAsVJ6Q6IjI0lEDJwjNzQIpxMlLTuaRHEiLQKv0O0qq7UZsf1VXtxKYRn2GVEfjCQLOwz4uakTv2
gH3CBzWRH6bMNgWS5isAMhA2okKSospEZOdqj+3WyTxcUy0pVvJI065sZv8OzP9bkp/8qD+e6DgW
uZHVvbIBrbFFlMjERixOHzAktjdoQVXrZt6/qk/ZD/n++3n7FbXxud4cSsn4uNCMv1hv50lTxjJv
lE1hsy36BqYzVEE0V35nKVW115huhaf33q+uHYGfYIiva+a/S1+sGQVoQoXpEWvGIIMN8mbWUeh8
h7VFZIWzEbZBFu5z9MKZ3ZanCrwltq+cJR5BtUHnIp/lTlQ6Hn6XpA+jEzoZxnJBaQdnJcyw2cGh
GWexyYdd3dWcli6RrJ64FjypY6Crvk1xTvWpFRSNX4JZkV466nGti4/STsYcSSgNVfSdMk95ToCl
I0zeI4Zs305UZqbJKzhLkCk0KeVdN3MWJ9g343NJl5C1XLUyhROO2ZlNHrxyBZtu1a+6YJhCowtq
0+8Nf08/zfHE0YXOjhM1bSxZsXEO8QwymllpsMpCCT0lGC600VVP5c3sglKe6fs450cBOqEPNnnj
LqAR3an+yfZrYn7eq+0rg7dHXYy4hH8TAJxhL8VBLGsxbPfYlsWXIVdvcTkyR0JMj0VZaSIGJahJ
KRPQTN8O73XjUdtg6yaMBh6Vyy7jOAENOkaWEVp0TKYAdSrVlw7zcbc69stGvpGblSqJ32fpwkrW
J0rdSI6Ziwp+nXRrJjetHXP+ymx5tnfCWqUPapCldVieosycne35QDtS8tEMqiyPFJtoSdW9UiV9
v3Kmou5x5WFdJCnHVNMbXa/UTduavn346PexVaxk6aUYVlIN/XA4+qeCOHuCvi6bIeal+HUAkEqK
yKrQUHBCLLNyKyoGH+/ag+aqJ2ESQvWfnbRrMOdE/sXF6UNNQwnyqRxqS3X66RzvsgVWouPtubkl
tZb2Xt/+6t6tAgBhR89vt85iK0augXKZRXW1bzwMEKjYT9ssxvdHi/kKj4RHG6IEJbb4FBXgewdp
0AzgSah6CJKMPps+xiXq/TBUkEEwRYw1BP1gZsavOcZomywebrL48AbXdl0UdNCb51T86D5C3yvi
vk8T0MdpJgSoahJ5YIr3zNuRK0hCIbq/694zOOenldbdsQKfZboJ3nA7+uJ79gtlF4nfDPyjAp8g
t3nmJ7mJSZuS0lC24Ly7J/vpTHqRWJwrzbNcbrR2hXYKX9tpQQqGhg63FintaujiYzJTMbLTVuX0
s0hvqmOII2uZhvKw1FDsRC2rwWAl4iecm/UAyXz4saPSm6/M5lbp4nP7WOvzYX9fnX5UxlJR1rv0
0VZXpjLbl5h093GNfsqAFeRCVmJnwNHxp6as98adtmx2i0m91ZrnJOVQjHER2etzu3087MjJ4zGZ
DU7c8a3HzdF45A6nLDgiojje4gTrjxmrxuVHMHg8ZJZGwfT+lQ7LI8K/ySxRV1MSmcU8LQXP4IRE
B7FwvZjqG6nGkDqqoKEA6jBDY4iMLnb0ZS5vyjLgHqZupto4iy2JfEt9bqFbMSzPh1nveBVMgSlM
izjPML+JumJZKjfjMJf1u8PxRc9WkvTAt/cscSyXiznD66SwydK1NESyMhv5HifmzrIq6odXo121
GcFZfcNWJjs/bOyYJLTsJfrTZ9Buu2iwPkznhyzUvNuV0s2mHI0NdXVsV2O6zrs7LqlZ971+Zw+v
rRK37WPahVUXt5DpirjuQv0w44b4SbwZBgqpMwetaydmBvCV9DzDt5vTocNWYorUXawVq46yK9KZ
WTiU8VDNhyEkojAHDG3DSkMQo7FDQ/Z0jHFLX8/8yfIS4fnGqgypmDQ5JG4M2FdF+tKf1sV425bI
b82HDIvEH731NtiLxHjMkHJTT8hzSTdNsZZRAdvrM0xd9cqX0C/D6MD0DEKS1pNKz0Ai1mCz9Oqw
NW564i0IO2NMymCBbATO0ApRC3gv5INpFrRFaE6hrnt9HXNopR1ex5SD6y42pCCX41aaq9IcQ0V8
rwagOnJcGIF08out8qGirdnP1TTKj8FwjPbkS8eAUtLh7FM0ruoFByGnpjr8aBEI5UBtKMUGZ4wB
oDEh7NaFWR/IXSzTmkXdyI5lSlwNPL/UM6lKmOFUzH9qZqgc4qSNywHvzBBfSMkIW0b03Kz0Nk60
5aDNVUplFsd/WB1mFS4GbDJyOKThZPsttkvdTCYFNkNLjo/jTwmz1l133GAclnGZGrcmt5k8/RCe
8Gncv6RQHpG7y+53/VInvG2p0oWnPjK7+VEKEJUY/V0b1pibHlPXmOJyWg/57JjPDuocv8rd5Ckg
tI4f9j7ES5cybtp7Bqx+xXJpMDwWCcrTIlLoMfhEihcB5CNeZlGGZ8hR/NqVQQXMwnTt/L7oZoni
SRSHJxdxz9q3sChBNnzwd4dIrmLJ9pssrpu5NUUdv0lmTRl1Bwyv3F3nnpQwz9mWxBX4Xh5H03g2
+tVsz4PPU1AJcA9Rewo1glWFJR5lbzJillpQa0EL/kEjRgq6OuRquzo8o5h74veBngUqO50WHpxg
d1hbCJUr2E4c35sfI+tRCSzdB6lc0DSwAyqINVVZVgqZVBPYmfi8s0L8ixPF7TW3mvymcBsw6pDY
qBcglsG0dgKVlhUOM9DzCZoYGjA8Y3C0PNF2wGwiFSH3JHzgQgK8lHhgjdxZhSwZuHgkpM/z4ynO
1UU5+acyTjkus1Cu5rt0ZpvE+CHCznrc0exW3BIUGF6o5bJwoH497fZRW80P5+iUhS3qJodTAOga
0lMi0NfM3ZhKBYMhU7+nUVSFwwpHSILFElpGnsfGgSMQVECND018ln2V2ipH1DZhwbwPa5bCIllM
DyzO9rZCDHJAg6S7V0O9CGt6Llgq3QvhmcH7KLGTAOXCGkBe1E9vKzfp5lQIpBfz1nglltKq5wo8
ww1WvhXKvAi3pfCYAuZzh2Xy+eHMbEPOBtogTDfEt4b4vg2BuTQvKKBb8mw6b6cS6Mq0yc5BAz+o
menIueDxSzTWe9bdSBscPYjAudM+6m2/NSj7I8j1Zi724THgh5Qhn3AXo2O8c41HFrlBS91B+1p7
HNcq2PHDIjVAYi7qGzQbJd23JNHE6ObavYPiLwI04E2seUKxjw5RT7v5BdvQvhP6ncYUtXSj9t5x
F5cM9YqiBxVI44GdwxTmny7uohOVoywgbuuZwv3TcLo3yihHTQxOXxYUlUsnHYWk9JkdsG5uJvg9
wLjg87C/s/g93WJPJgpQX1i99ydCAqBLPxHEk1BfFP0veWlMP/fKk9aGeh+dOdVQOKv9I2QBmk3H
QN4JRt2BzQ+aESAtxOISd/9Gs4YCSD09GvvISt7PyptxeBxHCGjTXB1V1zq8FS2NCDlxWxiEewUx
DQlkFYmToihXAk7tWnKgEo/+kTH2k7PrE4PkSeldqltq4+IwzNyxEoiDGKX7uyzAC566IqGMBvzH
8o5O2Imhd/ujV3b+qfEdKahbP0ErGrk4kFqypx1mUu1i77zRaUGR6tOhOoWUYL9POz8xaN/lNhf1
V4Jl5VSd6s/bd0DunfymCw4JWUpQ0ImHyZiwVXvsekdKFpKLVjCAEh2XYJ95cEJ38b5/tZGZvlr6
FFf+7s4uCrN9XfSGYnBnchJM4ARtv6MwCwaMbk3ikntRg1JAjYlfXrbzKxhNn2nyGeFU3duhu8pn
NFiu3dlX4JdI1Q3Ep6DKUkn/LJ398chHKxsMJ+POdpxAALXAOPxofx7f5cfD1m7c80H4ZNkfjgrm
oX9xXhGD0l5NEGKosaN28spgDthoYGuPjtZKmes3cA4SNKa7+/0be+cKze4I5bzx4XCnIscqpBHk
V6FulG2Kp+8ngP3PIuQfb+ZimMfpaPedVCmbzPxfhJ3XcuNGFoafiFXI4RYZTBJF5RuUNJIAEDmH
p98PvvKOXZ4qr621NRIJAt2n/2hNfOKSJSR2RQfcRg1YBkVssj2dW7pYDIeTaZachOrQzodbdmyz
47TNJ6xUfhv7HGBjIRjAp83zup7ziGDVs9qcOukiSRsivEg+lffM/modGNR/DEgHvA0nKoNSDjS0
sInDrT/JrFJuZxJ4eMfRXmmdUtoDJjaDPyzUG7tAtnytR8w2/m6564VTud7t1qBk4owdrXFVANvS
YYGGuGBP7We3gIE3g5vs56iByNBEcLbaWeRNl/++nH9xKP+4a/92OX8D7CdhXUwhqWAkf0mTI3Ue
sV/GZEFkKAPZ0dmvaGfXf0Qi/xWDx5tLxi3Zzv+oUdS0qri1GQiFTOVxeyJokhNYnjrax1g7aWyn
5NWjtaMFDWUlSV6gAttM9ofFRPy3e0ni0aA5UtDJSf4N0FbMJDJLg3tJoV+OaNbRUnj+EBiTlLTb
SscNVmccuahXNt7L+8O1/0vi8fvF//vv/w1DI59uFzUqGFqNl3TZ0NdXbk0FATO0b+wrE/oPMjyd
7CdHNY1uBmV0vK+lw1QHiR6YjZPLdrW4CAuAcWaSrzsS2TjMG6nNAReGmFW9TB2+UNE25o7ywZeJ
GZRmwMlITV2B9wsJSSg5tZnZmdzbeLjLh3tlONXVXk7upuHSpchGrCSxZ83pqJaI3DT3VARoyXZT
QusmsNBw8CczDRlzdSZdnVDt/S0jgfmQ7UJqT/PCrzABKHB3jl55pokuMfV3gjNJQUla7e4gG24R
cVryRQqO5r8AV9kFMdqhvqRB4+YrHLCy7e+3xTcHtxS9oQj/+xP5p2mZlfLvH8hvyGLVr/q0zNyX
keytswfwnR8n4r/QgCJuBQIi0rd02RUjKicRFwB4EKLbW63ppJy8ZMAOh4MexNZthC6w+wgY2DXI
AKuCvnHpR0fzTdMdVWyGQ8zgGrmj4s0685u93oJs8YzOHVRLG2kC93RAHMVPUVxr+6hkpD+O2r1m
PnIDSCTM9+fbnwQK4j9TaLcrsLHXUMMmJtTf4Kh0rluxm27QKGiRQliejlgv0au7AGWS+jq/smGQ
pUjW2vtIIAA6bc0pu2DiQGjaa+8KXB7STFePYvKhZY71ajgE2akq0gLcQbC6TyILkVzV5O2wTVAk
w02B9rhwsqeGDikye1nVyVRunoraW6RDvxyTHWBFyLGAafS2ugaYK1HGua3snIwuP0LbmPpJu9e3
k4T8HpVepNrYl84sJQPCefx9A9FeIuU7gf5J0s9w6ldkJNZaBsUJ+z25CBVRGsRwXqrCnkIAxtUl
1qa3k4f1Y0I7NyHAq08AE3kXKPgvZKucbJoftdIq7nZv680Vt8g/LbZIT3NBgdmOnlc84jGFN7rL
9Fq+T3fjfn5pyb/DQQFp1pPv0VvNN786fiLCwXQhQwQipCtH0l34bf28kEf7jHmJq0rMQg+85MVe
kMOVokplYt+FMqep6233jJFCeUqWt1bfDhY9TyXVOQig/+RJ+0s0949F6293yG8DJM70SlnEjA14
YY+1E/Iyig36NQt7lOy5R0RgqzsUHTZmxXg/jUFbhuqN+9tuaze7OW1uNV871SG4jtWAQ2ha2gJL
Fedp4vAZ1UTL5PTIzgt2DxZVWwpyZySowh9mYUXbnud/vhe2P7SBkomn6v+H4VycV1Fc2f0mwZ/U
g5GGoKrxR6c7ehtIdDPEbncL08JRCjcCBiTUWNynhW+UTiUFY3fX624ssnmDpLlleaS8maWb0a8s
PNZtneyzxU4eb9DGzckwz5JwWhWJw9vDirkIuASagkgV3YnJvi1dwmnxfCo/CdCWdGmAq0kTUL2y
PQ3iqRFPqX5I5YsI1tGequZcKkdz8FUY4wSJoC2S4a266HxaI0irDflDMrTU5w6+nWqlHNx0ehe4
ymwB4CCdQ9/EyLQBBrV6teYaA1CHq0Z+/N5fqZEXSO00HA0XixiSHQ0pCr7/sEYWbeSdaavbpowQ
yNJ/iZA/YlCbAfcDu/ikeaCZYMBxEcIAFsiXa09eHWn2u+qYqKdoON3UU3c7ZztkS6pdMMijdUSM
H9nrcXwlSoUdOaMdmfETDwWllGCWCT/bbkhmIQ2MXiHNyjQvbc6JGfK2F94XctnZmT5NNPurB84D
/D+fusUZVYSQToTfqqWMwJFZuMkweGhJgKmtguN84om/SM5WEFeySBNMjQcJjnBnd4rFVZ3vhx+F
WFjaNd53D2oMzWST0QRr3BB6qfgCzVEMEKYVcyCS0an5BhY30THIJwC+kDkOBAmLl+LxRvs0rPRw
0oJbeeihNBNH+qiexHfaKwpfMimv3gvsPJmXdXu+nppQX8JUDyXx2Dj8oE7iDmFLTwC5kE+EcnlW
07BeTz1mm8gBBWnxn0D/E0S4sySy2BdnBV+jaYxTWuSyg+cMd7LTU6ygQ7y6FW2wX5AryHNvUrBx
4TWnO1cU/Yy1MHLUmx8B5cD24vKCLze8SNsbjW/GwU48rDd/KcNl2aQubNRxZJeUYA2eMUBV2CLU
rl9FVI94E6seQUHTprjTyazM3RgQofLX1a0wawAT79wUcI9aHbTD51FHx/diio996+3WEChuLVy2
z/gtRd+ibnqkHPcHdAcK/sQXuiDmQy/cUUMuRR+LpVGXAEHA60FmMgCXWTKHg9090/hihEobaoY/
daBadvzKHtfjZUEwpGywKH3cgBjFF5HKLYs/3j0O9Iulq1u/DksZYh8d49vi7JBfLnZ2bGjPopVF
3jL4QHIg/2I6F77oY8m+SBXKGF5fk3f0muS8KE0oPar0xok8Ftb80OQbUNg4guGjBWnUb6jnZrQN
ltOt9oEVwR6MB0FwdklY3SWQqwAtYGglwNal/O79HSGe8bV8HwLpcyC+juy6z94vKXf6js7SIcuY
0Vz9rQnIyGQRQN0OyEDVDIdSAD4YpNmSRj9vSaOx8+/Eij7b/SLwlG8f6Tj5I5UBVNjUx/R2t0sP
ye08KKeoO5vCIerv+Tdx8ofJWNtOHf9clw1dknG6ECLz2yGPCIxFaJZIuMK/MxldNT+HtWUvUx60
ytXOrfCs5M78Ktm3o64HW5Ml8yjcqi2R2+IjFlX7fUNBDPPXztLLc0TDJcfcYt+FHZOAAlyYEfdJ
oaR4kIjz7946ArVV1CxWgdhu8CKMAj/1c/4AZm0A4DwR2UsGlNe9ZB4XGaVoiX4zQ2//3yPovype
ddHEe6GLsoGZ9v+3JCGvzanV2JLM0pKB7Y/ps8zyWLhZ4cwKY4Cl8dnxZHGDcesS20+u+XOR2jBo
rI246tBUjBuPLZsb2KDCYHLfLxZRyjftoF5oQu2xSCFzMWygewV/nGxVxH4OTvcnuOZf5XJ/fze/
HS8VMc+HtOaEVZtsH3YtOWBOu8K+Xc13DnmGaC2/OGdJI1iIZfzp1/8lD/79PuImwiiNkZ9k0N9m
FVXuenVWmFUEgpMl1PMnvSegNsyNQNzttfpelo+5GWr1GfWXEnsoASTjqJremN2N+t6cj5A42u5h
JhE1R/9u3XovMsOONPbkNEr7JAsLM6x2p6W6U+PE1scnqbnMFIAAg1bOyt+RfAEg9+dsPo79XZef
tGqvTH9IY8de/S9PDFOMrKMz19R/mnZvmTo3QiZcyfa7Z+vvek9WEkSn7CNWdjCNINu2bmqnMhtV
WmK8z2j3ieq903urrkNxvKdMeV99V5epPqKKGb45CVb4X7Kn4Wl3HqbACHMvfmc032E6gc1nWNui
06v36LYJqrJvtswa5znfk211D3zGCCMehjiILw17yD3bTePTUWb9Em4+8/2EaOxlbXxmZeltDepP
ufHF4cd4jC/DzW9sMngr7gpH/DTlIPeE+Hudj6IUmB8s8jfQCrKFd3h2H38Nx/7HXNwir6xBD+of
lQV1wAXzq5oP0S+zwCqj7Z6gNMQPUOJq54gnM/MHSNH1cVwuRlAZ7y3wsbEXay9Tn8BkiuQ4f3Mi
FdbvqOMckFE+WfvNi/lmYtBQBiDHm6V/dQRpxcH0SbQBsahP+SY/NfR9c+3o5CMpyo4/Jd1ulV/a
9G60kFOZx5+rioNAobFJBxO5NrO/O8SClb+O2pGbiF20J/J9snfjHwAPSf63gdcwkNJKpKKRP/Pb
A9HrY5doYwFvm9g1m8uiPSYMoIuj3YJeD7o16FG2CAFjKPLNiDjjjMGJ2Ws7/UJnrKmnLHsw4WUK
y/WY10HZ+XMdKus+S0KlPnbbzmEtUB7bCa+NvAopEjaoZd+9F7pdC94CT3Ll/mmNfccMcHvdqaHB
kd581KjpWB+lzF9OXeajDUOTIKED03BsGZhiaVCDW9HIQAXi0F+E0lnjI6IRTp48sT3SR6+9Cib8
kY9iQfiAswYHHIGVTLs5j+uhb9nALJ6OqtzocGl5E4gCOxFE/lWQ/Uw77P3y1L6V8UF2lmekFLLm
E6GHLI9ZcFde9E/66fADwQ41V110O7oPPsDJdhEC1zuojzSDofFUE/mt6XbZgwIx4QgcC1/ZdRaL
/hfQSnfY7Tt0OB8ReUkqLp8jyQwo8OaTwOWaPEU/0cNUrmgprRu03NWc8YCDrzJFKgf+BPyGktBl
ON1xh2mQ4YRey6flmK9PXaj1wfhBr1XhYdopobI7K35TPwS6pDgZ7GsxRBCc9L9K1KmpDe1YKEdd
2gPk45BRbOhW1W/PVTjngRD5QNL8AFPy1RX96SUDrtR8SQ1bOL/MYtKGIjKGw4pbtiXIr3kpvyHy
vndHszqaBLO+bCQPR227yy40Zw2edI69CAsbMyd0qbNYzUsLm+IV7R82UuKe/21J/Nu9/htVkDWR
IKblLFzTic/22NX3anTXxJfsXHVebfrIktXbcbiFxY1jnwtOhhhJAuYiWEXE/+BOhk33M6NShfhB
crrSjTmgRVDEgW4EZUI4wqwcdyDJR7U9zfUd5zNlx7R/6Dov+eKhATbRbiHCqnsUUCM5XN8NKfPt
3TJ4IjZ6xTN0B3VDC0tN1ML8mM2PeXGRi0tfXOrWr8kQeaqpGJ3tJPKWdC/XYandZXQD5sRm2Ll2
N073k3aWjT0ekM/kNafewYvedFY4BFi4DyBzCA0gSXkIFIKOGB3M0ES8VVoi6ZiHeggwkM07tiqX
94pkM29djo35l5ZjREMR52CUm8Ed603ggyj6lvjlaPMMzZItZP6s73HkJK1rrl9Z45n0CZGEbzjJ
a3ujRAMmy28TT39g2p1rp8CUD2+0+vkrwzt86DoHEwlnb6SdU2VehJxd0qDk35Czs3MWKD5Ed8Qg
IG6oA1aeCKtO7oyUwpOzARwCcnLiWLmgHyMx4mtixkssFOYM58dE83H45TfvUR+9rmPNZpz21gPV
aNvpjiEaZoYDeLkpy8xPyAI+q7Q+LxIlyzEITbkJZoSz9jkEteIugu+gm52yvRAhmHqcDT/lruFw
QA3RdJjrUwvmGd0VIuzkUal85FfstHO0yUoGeW8QJA3ItQ1i1volneiPWNHW3rYCSZU62MLhXK2J
fh77WrbPE7dA4HCKrrGbcejgmAh5L6HDc0ojYLUaOm/NPYn7h7Uw8QfN4q5O8z2shv5LJZShtpvc
yTh2zhsEV/cbVly2Qb/zck5Gnyr2qN5yzC9D9SHlVQ7F7z21C5hkI4ZCHnILZHlugwJT685r9TDS
HEBysbQes2E7qQOXLepGubW1M9ELNfmMm8vbajqi7t0qZL/hDjnwniwULr4A0W/lIkdqJ04CXFpG
FHQi0LObTiEIkTTv9fmoq/uc4VtzFd1VSWxAn8lU9W5ijUWPAJuP5YtkeoHyyj3YuKpwP7k10sr0
LuYHw/dh0kfCyO7G5Yp9lUMs4MBom9RFxVTf2ah0RwPmxkW/oSEjJr21dyT0XYJ9g7mJbdxIEC2w
/NPdWjogCSyZEZDlS64j1GAQcFt7/ha1jR8gOhMOGAXyBFp/O5ok8A72yIK5mWjs/LkjdmgN1fU0
dfu5vFeKu5KSgiKgsbKa98XN6USne2UMw9M8IiqI7CLzeWp2p/g4Z5b2C0RUftFQonu4cKIxpNxv
4BFIAubSZvHXF2AV0OXEws/FOX5cSCpR5kNS+eND8cUBGz2jRNEc2+1412ABfb0ZB6QsbFpkj/Lb
geqRIpn4TaN9MjnZUaY+kRVPdG6Kn1Tc61vPEINZPIW0bQJ3V1AytobCgHI3emlEpy7cWfDFJSgG
Wz6nT5mfg48g7CH/h81ZccvFyo5cGIP8cMRA4Kx2xamMyIkbSm0gb1TdTBkOmzm0bWR35r43rly4
+hYuBGr0++Uvaf6uf5g53hlhLN437WMr+WV9qKkQ6cI6C0niMNFudNaSOiJyE+BnvzZdJfKwTO9I
QxCcBj2hx2fJlsYpfQUsShwDZvCvbu31XarJ/N3U2r2J7N0Tv+NfaeevRD1kHkrTnCDgw0ASylfS
HG63U17uZWWfCH5mnGblIGjhraVS9CKN91L7YgyM4QDevm6eavwIrSfPL3l70bIguoWSirb9EMee
JPo8xtWEbvlQ6ZegLB+64nUyLup4im93guH1CUShPUSP83inm0e59tA4JbWX/gIrxWMXIdgE6MI5
Q1yNhKsPTaydvVOqM9p94VRGqIuXJTqtwmlqL/FyXXf3XWShVNHqO25juEWCnFsOO6dFfNDrByPy
yach2zO3+SYFT+Bo4eOmvPCyvHXd3ljvS+myShe1f1DUh1txdY0o4lR3HUTEpI9K+iC1l3Z4WHfn
NQm7cZ+U11wMedQybrvsrBHKXFy6HqnAteJGRyonuEMabsshFZR23YJh2fKe9UkkuEy/702yW8+y
6I20+JB9Q0Wo6Alg9cZlaV8y4aFrX5b80pvP83hZtWPU3a/9SWiP1eA1n5lo66DxtYWSh2Vgaoh7
vten/RoF9MpX2aWT74o/dRFK8r+RiyQYqCpZKzT6qb8dfddibhZx3q3XCkVTv293JxXrDrBEcspN
H6R4iVxO9sDKSusxaQP0AgGznMHDiii8Sm+cfeEdMQ5WSVl3ORZo+Ngfy96eiFMjCYJJNGywxr3m
v9bzUFkrDU1E+pa1ox7VI+PsLN2v3BE9hN3m6FuB1hAR33E1Ge6bwkmxMMW+ufNKHtLSbjAmpWiy
aQJ+BVtgVBaPBiau1oFgbCY8ywwIlnlAerRXK2s5Va+0ZelPLTLzr4Qczwft83ZAoN2RdUP3aorS
HcWag+Ua1zA4eHRfTGDRbs0xEAL95teYI3cc5XC24sXaEMiZmDDiWfqtz7Q3LLMHCtT50ejeCoYz
J6JQiko/BgNSQhD2z/aIQ7G2Jw4JPNI5KqLNOokwDFgLg5VkgaUhIwTPm76g3nY4SgQLBIfv6KFg
niBRImDTGse1zSre9HsNuAXhMNjnr0hhQ0slS3xQCx8kpZps7syud0byzHggYrTLUe5EPyXBUww0
MnSYy/puwo9BzgLvAmwzmYs/IIgFGssSasNF0zaVFjo2xEMJ6CyLtbE5CpBXIgjFqSd0yNY2acHI
2+78WxGMlcvew0aJaZ2YEK768w2Ym1qbq8Z+G8Mx+V3uMGCg5Od+orUuH92DOQbAOgvFFeRlqCeA
2v9Gq8R/Rer+fpf/xqCsOSGKjZkI1wJoGTGOCvbs6yS5sHMGS+tVBW4L3DfOwpmx/CLFNLJ5IEyi
mFXuekv9tbK2C2FGXzUHpMRe7tcf2moXNrNrW1vtJ6sPqooNfiXONbZA+WLVmmt3FewWD6bMPO21
myb+Mu3Q2nlJGaQiolf79jLcOF8yBO7Bcsg5SOc9g8ZqeJN+FG4k1m/51yBpSFY+wTBuyMPkoJFt
5VED+ySiJnVbRMdAzGEVMwex+1kj5CS6UTS2W57d8BdDxeKBk3v8hAcwZCeOIXu8l210ed+hxcyg
QgO9dISvRNx+3qp7UhTIutdEwUSISnos07BR3CL2qyPnMU5qIlqEeNMc1CPf6N6oadL2/RiWhBSV
YS0elMSje4nIggIYvnXLnQdhrSgnTTmp5ZG1DT/1+halgYEbqD1MRMaNp/p2qDmVlR6klU641WQZ
AqMRmYxbvgXEAZ3KGph2epjKQJuOVGP/993yV3jM/8NxAHGaiNRCgGYnBPf/sc1dsZvURS/7TYi0
mhbaHVjmqnDG3JsTBzstFksUaAy7EGPYqOPn7CN3pDA9GY8g7zq2ss4SuCmAd8ijIy0LDRt1g0RP
cZBk6YJ+ggczbPmHkzeAPMaN9QmgViN+AR5J/wOB+C9HzO0NEcRIqKBGXu5vAhKjbOImKQVSRH66
5+ljfRS+1Zfhu+Rs0W/YmPQXn6s86u8aaprH+WP4mq7aZ8V2hNfl14Rbi5xkVku/uOvfpRfz8b+v
uPbPTej/X+BvChNl6cYpzkT2WUIjNnXshhi38OGNjZ9EpZ2Rfmt5c0MAyiay5dXocB5V7FQcmqwJ
hTg2faIqWK5AUgwLj5X01bfH4VeEtRXpLJ8TierAtz+uwkdCBx8/KrERiGkDOggAtx7zyVvzlr1O
14VkExGptYUAVCBIrUG2acnfA7wIckF8PpWjp85/XwJJ+ldVB0HG1OuKIpb33xNrk3wwokLbCdcS
OC63qH43R1vs/Rs9SjzomcddmMS+fDvmYJyxa3THHllqG8D9ogkV9VCpzjPdarSp9UehOnfmdU2f
GvPcmFfI2xyFDoqv+qxXd618lLNjPfoiUgeCZQiLHGEcfTW7mLBfsIbZYZd644g8p325VeAzaJwv
Rhx25CfcRfU5F+/JOaWlFPlRFVMEfMPunv0sSK9nDzPLRPRaxp7rpuJdDcpjIpjA/oRW1BLhoRNX
oNos25s6yRjO3LtRFsA0x6V/kxyEqUyJI3O+5GToJmtWEhcrFE8NozB6zpmExsQdc/oy7XYrV3eh
wBMS9QdX1gCE7qfuOOvhTQ9r/KPZdR2v83ioeA9MCNsaQkPVnczR8ZqDDFo3HtHE0a6Qb2Plt8sp
l+6k+KmDYNK/25x9wdf0L1zfGLF4GejdkbGryyNbcL+t8y4N8huJJlsxaVx0bHx0r9xEI1Jlyb1d
eGB402HUB8x8V8yODy1KDaiMK3NBStnANfIXPNkbJ9JSlMKm+AHMixS4DmbwKtU3yKFM76ThlCih
2J/RPM2MSuWBqTmL7tLsOEPCiyeD7Byb41M63pvJzZLXV2E5xkpQfQkk75AUQsCGcc4JmSQusbqv
YMV36btGoblx7RunU/emFtaYBMFHmvI+Na5N9aXWjxj0JL43pfG3sPHA9nVo6PdCfp/M90Z+X46H
XX8R10NMzYr2KGnXYb2M1alTDrF5n+lXeb4X4+ep/ZHae6261tLZVINRhWm4YNkC8W/3qnR/60+S
eIehSFMus3jGPzQLL1X0irMoQY3SX+T4Xm/flvZbUB8ziiiTA44XNcHlEyrGAV8RIoBI3s9mENFO
CMGPoUO6T28n/DqFcQDfAMGSzSApjjh+uhJb+l7Ojwbmnu4xwZwUw9hdsS5l0wO+n8k4DLiLRDjt
UMyPt+Qg4FYo33vtZ1IfNS2GEsdNhYago5LZSCBUnmT1eS3fDQg8TFKiciy4+Xnh3SVu73PjQSd7
EksQPiXjMO6eUmU/I8VZe+wifE77Xrpvs4ccDGI96KMfH/hnLd0n62FHubbkG7tz1uJJdBvebh8a
ecCbQNCC5bFEIUFUJPoWRBmbr9GfCjp46UXxIFdq4CQKrrF+0bKZBwVeljyccZxhiPrLKFXxbyp3
p26pZQBK0jMMnbEicPJ5z2vhrcpxKfZjd6K7prmblg9+H64yWtZwfxn6IZNO2XhMknOB+0jlTPcw
JMhTT1J6ots2VR+7+LEs31tI2+5RWD7mtIAdf+6WpzX+XMbPaHyomh8c8E16GjDjg0ODhwAC5yEv
3FwOxBWINIea25WS5H1OqmB36ke/5dpJJ8TLM561yjeAnh7nre1ln+DWirc3z18NJZeFh/hkVI6d
GPJdCf4zEbmDD0SKKERrzvKwRxWG8IR7HLeZpDx2lc+hZGnON+R1IsPPpRbPxg4Z01MkYpoKNP3A
f825dc1gZ/oyOQtQAKt7S92Fz4a7jkpUDHLy9kXBILDQ4izeaburAcJx+8iWJyx0kXA3Y3MTzkV6
iuPtsteYwLqLxGtar3l8LhvilY56e9K5AsS6Jj4Zc+hquCdWzkyhqpOmkfgNd510EprzTnk2hCBC
NEzoONdw87gFKgihfqjEUC3ey/isDUde38rvNXDI3y31gZxcEY+PyIV1Sm6f1Y0p36WllU2Ce1H2
+SN5d5qa+/7Yo+H8wIC8GRLzI691twDXnGY+J+GOBbnZnVPlwi/jhzYz7Exokg2Rc49fgJ1BGavx
gVfDT2zix1u/3UEFr7651yG+m3vhOe29nRHwKWc4FvOA18kPq3tojTNANu/FGI6DGCpCoMh7DTkw
OsX4MEj+1H5BIjbGK6obVlRuG115VtjiMvGu4h8roTBF+1VHn3Xzdos+xeE12sTg6wu81/MkvBfJ
K67Eobmv2i/ewzQ/lXi+jNelBOrxuvRUDUTcMlDoLPrjeuVjtRSyoSuGj6z5ZkttVsygADeYLSfj
VVW/ZUgXkRXZjeLt/6bJ6xh/rusLIGmGYGjYr/VdEp8lNFPR05o9Eesxto98BgXIRI3O9XW73bqg
V45GfS6jp6bBLYyU8CHlLuDDy1/G9GNUnrkjGE2z4SjV57W9TPrrEr+KRLVlxyE5Jbu7eHfuPiZy
QeSLVly16DzIl1Z5hm1o28cFfzW6Dw4UizOZTtOSRpxvKJMXI+P4Aj9Wv7BGTTKJTa4qOztEM3bG
uVnneliTzig/IdmZHTZ6wl0Wgt5+8ENjhoa+2qF2QFLrtAwYnS+mB62GSwOT5TLZKajgE+HUaJaS
60AyLaLLEbO3l0keB5h6h3+e3PiCV+k3xlHvDpPiVL565ejN/PeXY9jHg4oVUx/32HlvVAkDPJNX
icTi0yDtP0LGaRPKIyJrxVb/qRDBWrsSNTpwYWD6aGKnw1iE2x5rAFpgnj03uruAjY1hM3scrGvs
8sDl8ccq4l29Q+m0KgxJwWTum/R4K/xWCobU16fjlB7q7CRNwJIPdOKW6V14U9+N5n1nvOXTs56/
8teav8oipsUMO9/D2PjgAiaVt6mvlo6hEYTnC+OhvAWdFozEEnNQuG/Ry0x7VQtjwyPx2zGFCx7N
nX6+GWe9f0qT52L3q1ROgv7c64+Z+XMbv3YAtCC4PacuVLEpajzOtl/a7XMmBFG6cgblWzXzJ5l/
JfFbTkdzykDxWUTMdJuUbHiTxy95eVgvKbDIRUDWNG2n1go8A15t9yOtr0b9lGvvitKgNmXsmb53
yVuV/UqmHyU7y/U+jq+1/CSkX738pCjXVnjI1XCt90LyrcQ/Rvdujl7f+tN8UZqn+PY1NU/JxBTE
/+ruqsBYqiC9i/BaGLA+8Ekn45ZZCacvPdpZ5egZYygCQWKU4yWv9bVZzobyUOHgFhnxk/KHwIwI
pdFujzUbUDgefKN+FG7vo/goUAMgviXi207AhgW03LSvsfTTlW8LpzMytMFy6vhSCGddCLLOicUz
UMjwaK57fXDWH4ZVLJ/pejDFYMbFBoDwiCugIcSR+Y8jFkmb+Wb5SpUjlqxSvizpQykw7wGho/06
qfX9zOxmrdUhZnsa/ah+k6nOLK4xC6sI3errj/G8ZQ2gpoyGh91fKUDl8JpymGRFWPP3OAsBGntC
dR7wIsC3ghdVo4cjsBjPhgFmfpLnkGkUiVSZ7AdGSjqP0TreyFpw4gFjg1MQOo+LAAV+4QG4tpS2
ZYdSPvAH6a3k8EQmDu1qPRLzh1x+lD+GlzjBnnJB8Jul/krasoYpcMNkb7hJ4iNMLpwDzjKe8wcx
c5dH6IoRu5bhMN53aFoWZ+68t1LA1oAizgI2L2kM0TbDLzo8Rn8W1vEbAg6PrLB4eaA9bOcvIlwm
XxbDnXEAR8biJTW00pA5qBMyRPeDYRe/cMoSi1I+8JpSvNmsba2NJYw3NhAT3W2phBFVTMBfUCQl
em3CZDhb+Tc08iw1OA/YPKGwOkcRHJl4SvFezPcVPF9j4UTOeVoZJ8An70lK5wwUNIF0lCTL/E7f
yGYZn1G/H0EAzD0paQnTlJdFIT+wJT4KoNQW7rsv7Hk32Mx74XMkXJQk9nLrrRsmv+s2hmYhq/85
x1aou5IVP5LZRKD8d8zmf1zANXt8kxZ2WYj78pThJ7vsPoA3BVavaIvT0u+lz/G5IDAhxNinAVUT
c4csFk3Yw6ZgJCJetWD4m2iTmkyg5ykplEGPxIDWpM6bf0C3oivoOf4kQILGzXBiwLG9xxhxn2VQ
XpiWhkQOa8iOtA922BpjgKODKqFowHXqYEg2XnINJ/eGB+JDNmld2fVHSYXV4ygYtGfYgaEPa2ND
EzVcykAgkqPK3oznffKBP1MyG4RzvBwytt/daawO+krUFcoTMltwSCLQ9kCV8w8920fLGWFNR0dR
t9+tJ3nH1G4L4hESCa1QdIMoxO9tqRo8TjCLe8Q4JqP7zZWI7wFfLpwdURsiG5eYh70QVsoR/f4t
CZfWr96GKizQBHkNBzPs2ZigIi9ZAsUM8CrDseGtEgENkJYXtpYdVZBDzvBUAzFZDvtFseNfA64d
DvUf02O885dHBNZsl5ixJAcnZqUiaA0bZD4FqtmgRFEJYkH5gLkBFcnDAKOD+8bG4C3qjvpsXgYM
x4jAbyEEYsmGp27/gTfFF1yhgWsDGQo1pRK8uNm3eQBi3Hv6Jm4d4TnY3adgIXVb8jbujXckuWgm
etPOiZApfK1zNUw0tSUQZUyLAiVLBs0IQu3GOvEJ+xXi+vQ/ws5ruXEk26JfhAh48woCoPciKemF
IVISLA28+fpZqXnprq6oiujb09NzS6JJZJ7cZ+91SO9b6Q83sZopvJSzX6NbjkwYAibOAw+o6Bmw
eeT3rHsM9GRPX7W70PDuoM1o9WIETsZhOacDUkiT7r6r603zYI1PdCy+latmy3Oxr21mIC0huN7e
2CfSz9SYAl67PwJePN0mrrkzhbOhmyrD7MFEqJLFM5YFvDTQGK4YLZ55cM/G98wHnHUHW0DBqS9k
orVcGxwUroDN5kYigKERuCOI7Ukey5KYK51VEv84Ys7Y2ClGH/yQKZmf+jnJRZQguLPzp1yP3eid
Z4ydP2oWbXgMVd9mUiPf8IwS03xi35rpdK1WNWMdYvrw4NeCO/v34Yb12Jyy5FNuMero4UxI1gF1
IYl0gy8n0X6Z0O2tn9OQ4pwVyyP39HRgamTgzekjn9zM8a0ThALCyLxvfkP5mCo9ysGUFQxylRy8
zdXQwjq2kBkgcg+sKmijMQkf0sp0DwHZYa7l0Y3JrZzHDa44QZXCt3yH1w7sEUddjMfEVXtC6oHK
+Y//neR+6uaKG0v4gIBnIeWiyCCIcDXl8JzdSgFiiPBAcdvSxtZtlmMaI07/hAgnXmyMB4TfeRUA
Ih/bsICLzAlXdQMgCLFxWdTXgu3j1Q0frasqIx3AGb0YOFY32IozVLrOHiGI0+1gYKgd7fp6jKMu
gUueBefGJbFMM0WiD52t1Ilqrk1YrMY6qtc3QPvt7CGP429yxiUG1EgEDUDl0fwVTeIscjtF2Ei4
ZdvHahPvIJPSrmbS2Kb8DsmF0A6akSLHpUoDhoOXFaQdGTwOuUKno6V5OPxRrJCWICWwsUY5rAhX
KZnaJXkFAhojG1GVDAEYwKiEJYDeLed6kvn1BmIYywHbKfwmTig+gYguMAZi2aN9TNY7t936c9Cw
QUw5YGnFwM8o+dJCbgp83kHVb9MkeOyRk1DrPwTSGwwmEtUtcWOmwSRj80LB0JPpp5hjp2VmBf/s
kNWbE+iUtBnublpa3TCyZmHrlqavbdDPBF3Zz1b6a0nbqma47ELDBgIbvAzST36ZfKOdsFTlFZ53
gFScugMPzjsfAfZ5TFzUBVjWpV06F8Qfeoc/lKpMgwaNaSjA0c75rTzmrE5sZCJy/jOg9ZxRXLEK
c3JVUAB0t8Q15WYQRAh+P0WaGzkl+ym7SOEPLf3xUSwqK0gsrrA6SsJjAHSkF9jckXLzbgd9DwZa
blyORp4s/phTCBP27RpKJGPwAokehiqN7EtzKNQfRMR9anNlUAigQ77x46fH380HdGp2xlnk+NUz
ULAfrvlv3XNhPGm3LzV1brVLJZ2bBVk5n9R5Yno4LXuJLxGMzkxtN5U2by2gO2PNWPW4q6KZpAam
PrHDBbty1E0kfUUG8dEdk3apNxv+vZJu+Pm6s5XJ54bTG5B+21NB7ETbe7x8NjuNgzjZdQjC9Rgw
HZwUCqEIKx4h4oE2zLz8UQ8LiFNSEEG80v3qPjeGaaHCdJxJy6haaM7+zFM1rKoysN4ID3DMZQsL
dkPhPVuvXzb4pOlEitoVSrA6g05CWVU74yFqR303xyRB8PKujFnY4OtieL4F8jDSjYuhoiwn3WPe
Y50lkDms0sdaK3fWeaPhACi2nMiUKoYygdfNvoGltvE4vgSemwD9MyixwFizzl7kt62R0oUl9IEA
NTOQT5B9JLiV87SeJDRmLH7VFNwj5QeOwawDUa+MQYrDrJDFi0cEZkfu92AypJn1Li0HW7ipc4zg
2dQSeQfuDziixtRIgtglr8ApKB+C8IFBMvVrasfKpeKCL8J2ygsNyzFFtwMCXSTj8MrfeJCmIg1I
oJ0PjOfYmhXJ2LJ8nmwFpzKU3WqucG167GRnazpbvSW8MHM4raARZYtGmVCbcN2InUlcLjV5zZ5K
TK2PCDhsDJxlxKCwfyNZ6Ysmm9kwXAhxyRsdP0S/Tuiaw1ROJnU7dxDJH6vUnvLpq5jClCnxDXPS
GSvJ3ETOwmgm7YOlGZT0G7mhAWOt50nIdrgJ05czFjYtOUbh3s62HMsmQCF7YdvbJF1V3dY0l1a6
sep1ZG2ydpnqH92DSwBy8Kw0lxxaGEqziEyYcHSA88GeeWaZ50FuLOJ6Cs0CwE8050jibhBH835A
Mpg+zts2XJTZi1Kvi8funq6GdlsOO7qB4kKjT+/drIPcqnw9JC7PfHIkUb3Gonuwa7X1+TbVtemz
f42aFzNa1+1iuK0VhliZk/aQvCKuygO3J4xGeINFyw/KG+E20BN0fbMZfpSwIWoqKCeUnEk+it+M
7+ikvwDikLHHuZBsqAS45lSUXPWEAPCf20SK899WmaXaoi8JI4FBez/jAP9BSYj1s1Ld7Ke8jxav
LTOrtNf6+CBkFo9K4r/0JqmwIp+oWws6jCOD2w2hC/Y2xuYQpsBbgeRCXAR8jtvSZIMpRHSsIYH0
86ehZFCnIoIWTFuGii2YBVgwnjiQikCkBAtme416CmhmUrFcoRlrboF7lgwCstF5VNHCt3hkuJkw
kcBNUJQigT+Av4hHhLHb/Ch8GvSyRK+HlpSEliQ6qrxYh/+JswaHP7IYnaP7Hl3vzCZNUfXzghGI
YzQiCG2LcpUyKwNRe2mtrB12/oW+7tdoctKxol1RuzFxG8NNvo3lbWFtSXMaEF4LF8mD2Q8OjatR
1pJUG1HunCP3Af0M/olnIUVpowG2IqjPnx9SvklfxXd9vR+tcXvlhkcWjv4TvjxsRxR3eB1azNJ0
rfDEwByxBJ6VzRBgE6INFn+Kk55xDkdsIdCnCAfyJ2igkyCjQOek4R+oF9ACiA4mGJ1gP3KBpWZh
hWETo3H8cLlKc98D+gohh6IQn5jOPd1xOZd6E0+2SzSsOIRrXLPM6PjzmtN/F3OyLSZmMpNJtUip
/Lsfbt0kNTdazBMVhgK8pXd7rOuAlSiqR3XvOmvjlQCwqL5IyUdBnHjGc2xEa7QlXDQobtgDdQRB
nup7UJzAs0TPkzWy1zhm2JbxvFBMckaHuW958VqqcCvCMQ2keaJ75y9ohk20+ct7+h1j9p/v6RdD
SJb1epdEsbwvk5nhLIe9Bhj2HCMjjRPdV0JOyQnA2BaTKbettRGjT/ryrCEZROdiTeUP2EeEN8pd
yxSKpaPMzs/l/XntCV9hZSV0DMHqq7mN23pE77l+eRIe/EsAzflvTkL0zW2T2SGmw7SsX95F9IgS
s+17crAsEaog1h765g9mhuedRy4S/gIYwax8Dw8VNimMC4Ce758ESemy0N/Qc1xJQvp/QmYiegPY
61NsfkgkJWaWEaxcGvBkHMzUx+H9pBwePOXpP7srWWmHFQr2ENmB+33ohlf5ZFsuuXN8PzTOaaJb
X49PhSx1g5seCi6y1E+R+3DDclJGXv0KseXhuNhCBwhFmof8mWojDJXd9xPtoxflMjFFqo4b+fzc
S6/McKARD1KuxA2ujODsZTW3g0BispniA701Fd67AGudyZb9jeuq/jfDxIduqbLJPBQNZI3Yof+x
Azulkbe2xocuQT85trtiXcEcEhkDQkbC8nUhCYRyiWtHEduIBs3qo9g1h+q94UMBLcmlFDXmZ5zA
n5e1Zf6O0+mIgbOmplqq8TPB958vTrIf8j23hz0L2WBE6gAwdoHB6Qys5cFdZJTwa1miyNkFyRIY
VtiRfdxKkux2e9r1Z5TS3sctlhIUbV3DcxaONqIfozDMNZ3c0inWUIMcWbG10kWszZ60bKQNrm6Y
HTblWDvFzIcVXyO/6BsLcD3n49mkQenRU8RDp/wsVRiURMpbkpCgiccFnvdLt8alHonbxxh1Sx6f
9cDcQl+1cGi8CnTmUxGxULo6WNZjsqJAGT6Em3hOl0E5cZX4AHC/JQwN2Z5N8clgqLMAFblE/eNs
Jeue9q5u8nCW5eOzcCzTssEFdTIWBLJhRnLYa6dhKoLnoAaJWFooBxTzLsCA+xoIJofqgbRXznAO
vl4YOO55XWcjjCSy4unXuphKnU+c2tjhxqLH35y+nBHS8buVEnu/MkxFkRc0qelKkIMgbf7A/FeR
1hOr/47E8zPbgipDoznpwo947qrHnFKRjRJ5it+Dkkx98VylkbhaAgTslsYnTzjHabLo+ym5cS4x
UA3N8tQN4zifwTLnkpjTJ58UM25Md8RsPOPdEVBEOOIICTngGOx3ZJiQ8hGVbksDD4iai3PmrI4K
6vTv6KhtGx7E1RmHQzsyp/kSaDV+cEAQ4CnCblw/XYMv8lMhDH9mV2FG+wWxnhRKTLzg5IRrLNNk
6uZ64uXh6Cx0eDhITrFUfoJLwlQg0QTSLA544ixbQHE61v0l34mKgVEsnB6NMGeMgqfikeUzWQGo
ICkJSq7Z5EvOzjUjhLinpzS5yBR5NL6wCpXH6nX4BKoHUsklKjNcJWaVRoSJV61PJdEEtxU0iPaL
ZXHpvrO5taKnQBaMNlKoBbzI6PNR74CJqLPHRCLqak/lPKiPPPT2Uc2mD26/0KyfmttVJ/xU1/QL
lIHdrkFVXYP7IsRshI5KHfCafUIU51WzRAGPw7/lDw2NC8QFpRztNcBeZwXESUgR5MKbwa4XILMK
adaVafXOSGzvCCiNAdf7r10A+IRoCN885jRhmS17BtZZgoowXJ8k+284c7kR893bNiKpd792r8Zr
MyVjUu5InfDCSFsCLZWx2k3owEV7tSaYqBgBRdAMf+mNTDiC5S48pH5zsi7NSTqaoS9ho8dj343D
GYZQJPl0DpjaniqXDoSe6qdzvirGmVbTzpnCS2/iA5ElU55RU4MqaMIV7y93cAD5gzIifBe9wuat
xw2tVhg9LKwxHqc5wQ2hQTPdXfFZF0xl0FGXIcG60i5zPB6Z6j7OjvzN+O78K8VWrvtUXYUPc5mn
oF+cUT845lIOO1abWNSPdsZXQMooWkO5pDk5JZhzgZWIYiJ58q6GOn0yg27EL89RuwJbdlX6fLPk
AfrH7YPHxszWiJMazZJdeqHF8sZ10waZcx/LnpgQcdRfeWkUoK3nzHhRglyqulfom1QMalC59WKY
ScUqOlIbxpvkAzQn8lo2G75q5K0fPznyBI2QbnyLve6dJjSWLEaFCOtwxwUfs9EmD55jVVgx+dXs
HNxik4/ig/bHiGKXlslOmuoX/j/JbXoVkz6uPOwaN4XSqz6QAeCXdOReOJy+QXDUYArmZPiVdJId
yanyvsUG4Cpjqgm8WAzVYyOnxT11xlfYj2Rz8xHCTfNRn8HJUh/4xgeftFxNcFOpcy54A7Dxt3qT
TQSkXjRfaB4IjorykRLLwG7zDBJ04VGEekpt5A7vvLomR7EbI2PwaQ9HfloDTjUcK8ezMcn4UZQ3
udvvi5ZP1De+YF0i5Zx9ZkncMe8a04hPW0KldeMe1WEkvfPK5WlFoQrpjHb1lLVyzVZEceWr8c2o
2wOtF5DWA23alia28Pf15pKMNZmQCqF1DtNJIYFKUIQPLJ9UlUe6Fubsz2yrgqp1j9gtD2+h11Ki
QJ1o1yZE7pGJPuAeQHgAuSFnwEf00iU+YzgvqLGECRx9xQYwqpIxyVpnOjQMB/AR5XWG6tBXIZ+K
UgV+ZkC2hEoKsWUBx+LZzQDFc736c+Gg2YKY9G/TqwVJybaY4W7pzv/nHf6jcGjlKEnOuUMO4Owr
5oEs1XDlwQWnRDqw/YhJGDpii8IdxJ4o46A5T3mShYXswjZiS77YyWnT5YDUa+Sc7mAqk95v/QfI
QIw13wPWh3gkpu6Sz3rS2XhlAhG3m9aT/XAl+86apmi3ZxkDbmGfi8FiahyQZyKQHtKG41ZB1rjC
PSJGyIRgwJhD5IO84mJLBSN/hJxegv6+wgVqDB4sjgDkBl3OccpllyGVJODVJeHeM9eTcQmbdUcP
GacIRQr+LXDVxMrRXVOPtF12R92ecRAwsCsMpzJC3zvhpxSfFZA1vzOQG9zuUnB1ATxI38QJHuoc
5gpT69Mt5oC9wSohUwkcYtTa/jma8Vli8VUJ9rKpOeK5ov2WfFirdMa++k5n6PFyi8YEn0qwVm6x
ZZ3pF3RLnlXU2pykMi7NlinNxgFOpxaIuyfiVO9l29vVGN/I3dFfEd8UFU3FA0d2iOG4E8IHVEJ9
NCHEnK2rC79vYkzwCmQBXwS383Lw9WhJnPrhkxHkIqm5zrXAdSOj8vtkA5YqejUzgpk1GtL54QrE
3yiibtIEvyI+DNMgqxzYENHcbjLMuMQ+cGyNiDR4t/f2XfCxn+59XTkv6ku4QeI/PDt64+6TUfCk
9tN5x7UWDik9Oa+HTnNBtVgpy+ZL2pyb4LxL97drdxA/jrpDGl1uX8lzcqMFcT/p1B8Ajr6SE6TS
4PHZw6QKaZRqO26X8PKxqlPPcJdW8q9c85hBCSiYbK0MHvfg2GSPAO8u6T/yTBP9yaEOkVF4Aro8
1i/Kkr1T8uIr3VEFxZ+vUDi5nys2QTaEXXcsN5w4IFpMBmOzleIsrhiyg7teZJ7CdAddlrg0CaK+
XsXqCInkQOec8Yc0SHzjTXoEJP1oPLvtRWIoziQhjq9zLhE6oZSzMC/7lbFHHrwF7Rxp2TTItM9i
tl18ETR2w/diGVpj/kWFszufiY6VPqfV5QxjPMt3+9Qd2vUTbZuETnY7OtknHXvlLzdqVf/tDkJa
XzcVx9S1X5UpNYzs3ujkYd+tQZ7cPOw90ZQHdFjUwKa4USJSMZgENd6F6q0dgeBPbRqVr9ZVHWeG
b47lzGPLgenKrtITJqPXYY7Djucnfjfo8oPSp/9+6VfkXr7rY6HxZ3hPDC6E5dSvMDF2twPJYD0d
YxWniIopxKaV47Uc+1PpHQQDTqbMlbbU6xSRzLMMLHqJGP6m5w3bBYaSNdbyZsMDSlXD8Y8R82S+
pe/x5OGXl/5EN6oIrH3f04CDQ+QyhXxDyImbDgxNe6yBngOkoDKKt0OgHOWnbs0TRnGKp3yOTqce
STELV9K64Dax0y5PAoHQUegXjuyvFkQAFDWkp++cKpDEY8UW8yQ6YxAwuk8sdpcPIhvtlXYxKIQj
vWNeZEIddKy+1eCKQ3qIljRyAHJ3u3QWT7Q5BIz8Gr8A9CpmzYGmEzZB3jtkT0XyrSP/Hqpns0VE
ImOHqqG+iiwiw8clVDO2LY840GMdNnNa9cA/b2uwZ4nfUraVzJTFWHVVOc+zEX0+mjt8pGxqfKRs
fhi1ex4a8ssPHw54x1vC4dzCkAfuA5SX2SZBe8nn7G08d5k56shJmSMMy1QJNGy0zQGyt3wx3prO
jbYo/f1DKOx/PvuASvzu7PvHyhUyyz/OviqSyq5vTMx8jI7T4IyP4LqzDrgwzBHu9+yL1Qs3EZ2O
/Ed+xKTM3Rh/L5GCD5vF923P0nlKw2/GH+WOwTF45g5FUz/0C/qn9g54rRF/JDD1Yy6c2oU9k9Iz
TCzKKOY/cmNVdt1FGg3z2xJJFbE9H/dvoXMM09VzTvP+PlHqwGxHruA2rqozKeD9gxbYbFiJjZi5
zPpYlcSixcGt420YUdMAv6Y0gxDg3SfFCRb1c8bmmS4x071kc/uTpDLPEANa2b8TG58dvEdx03JO
djvicswa1KgdRWyXE7m7cHMLtyoJW3FGjjka7efi56R09Zf6Fa8jQZGHm6vek3sU+bds1RVU2tPs
u28JmHrJ+pqC/XkLl86Bowtp0zrWzLTmtBdpmdFZejPNNWyTcp05pGyJpadMFc6NKXOI03lk7Gln
O29ip+T/TuI/b2tIHjTeuxG73hKIpR1YXn8it0IDxhYgdCX+pIBRgCJhWLD9UqcX4zT4SNj92YBr
7Avke/W1Ek0AlyZ+SeyBn8MnDDSdLdqtz4yVz0YHmbmcFy4SD37u84BNAcsBLhuiJiDDdjwMf16W
xm/3U9XRDGY/Wo7+s9/+Y1VKtTRkZY/FFLvgFXM3In635tBQV4yxum9QSSmGpxp9eAKRJbPktVdQ
kDHVLFkZzlDYWh5zQap2fNtSovSb3e1FZxIvfYE3NFdE5sStfBD+ZiQGH1jplD5b70zp+4qzp4cj
KHphzOY9/fmdab95Z5psOI5K0EUTNKB/P29lYiZyMTyGPeoxL1gKPfmD6z7X/LZwJXy6oiehc4cn
NsEujOL/WuzNF/R4hfKeg1kQcsgp0pXmVMacZpgu3SIyldgC//xa1d+EpyxaLTK8Isc0LVP5JZtk
9GGhWjYvFj7H2Rkl4c6OmdZFMeENV6Xwq1cLpYG1igarQ4qpNv3NjQ4xg8omOhcsKqHXcFh3eBIs
7/FB4LQESAfbOqTJ0bhYv5nhgbfdoGOHAWs4ULxSw1V8Hv0kM31M3EU1vTvvHIfdHEKoYrschsOk
YcQMjZRh4hQLQLWtNI3IEd/hn/k33dNBv9InuViTeosExoYD1pLnHA8u12f4nqf8Cj4Fr97HsCLL
73xwitT19P4hnFkf/aL7xgARjiL62mLzIkvvthPzdJ5zo9K2j6lNaYElhB4Q7XtcEDiSfGcnTzmn
VqwxBCysRvfB5auZYfcDDLetX+tFj7d3DmQUc81XeSkSN1w/9izHB8XPgx9D6XYVM25n3J1/uvAY
Xgou8rRFsh0UvOe3WU9CbEFeeCDpglTDkkY58bBf0Na0MQDivRih3o1yPrAL4XHGzc67HTddXsGL
Bl6EknfyAJXsZas64GQuTuiee96Xs8SQwtgZ/8FEEtBAGDNYcKSOAYlzFcYMmr5yGeSVeiVF2Ejm
TqziAcFFNoa71M5o+D0SLNdjx/6i/NcoN0BD7Qh48rYZHY5byLs99xCFZbSQ8hskZ/aa/yXA6Py3
uSEUatvRTDGb3rF+Oc/CLtMi0nTVvnFcE42XHhw5+S8mzMChQmor36GqEKmLYEhwMf+52tF74y8T
+BnATBmrkkAphcUo5AZAmBQ9k6qEzbv2qFQ4CPhLrT0LKVsn0OVKjcjdRYAnQMhiRVB88I10Brpv
zFrOd/wpfUeg+zKYzy5RO1w52EJkzsP38Eori3t9yYJxMGLQf+PSK/5nPCopzUr8PzqGNdEEIGis
N6OMrc5Bz1AvFix/xE1WNWMKuCqiNYZooWIop0Zy9m9jVfX/quv/+mBt8cH/Y0s2W70ZjPBJMpTn
n5OO5qqQlTz0O459hOr+3ewE1lrthLWfWEqBP4b/yp0ARBHWuyuDAaEdcONqxDwX6xhfoXcz/kK0
+BTsQWwKfEho5DxVTOw0CAr7aM1PZIyVzAYpi0eEv6K/0c4NS5CGfpEA2OlgzLJqdP3/EsE/3l3e
mqrc6FK/53zp4PbKQfV63tILNzjjViGT8s5kuUWJLn+84rUufOAQXJ2NCYJv90kBVDxcM9uj5m1q
S0S8yYnEK/27WPTfVPrKK1VRfnys4N9wGSu8/kgOjfT5DKLKla4U/YUcL9iK3R9El9vzFEORofFW
+hEwoCAFRRuAqIVDUx8576fd6xkQUs3Zb7zSdkei5pKRj5BuVtTmMAXQNgcbiNtIJTPTafxH8sI0
Ve4PdjmSu3cQuhr02xtXhcdKei6bdo9gUe4c61AT1rbG8kxiEtWpzbDZjopwVxmXup9KQS+P8IEZ
zXTA1vGFv63a4Y+oIQNwJwbACTAF1ho97El+7H2si6v7IjeoEJF8k7cGj+cH3dPmyrjK/BRNny9g
YWUaK2ta7jTs8bEyWNmeJYF04jDgIKyjl7g83M2pkc+YImaOZNDvX+gOzVw7dSdGDDK/6a1eWgn0
gxFxdq6wND8UN91yM/aYNyGxaYFabUfQUHnwLuqnebXerYeffWdHm5Ji0pyQgKv5lStF+JXNG8ZM
eT0gGkCSE2ZAnEDiDRNyCuIw4RiZxIcEMnU+pX1nvecLa5TYaA9i28zm0kq7DDyre33K7u8sSWw8
51Soz7lFJN0Uc5HDL3OjraqT+ekkI3WDvFAeDJy6KOkn7VS8URSs2c1J91LocgvLLtUlOfHunuIY
wEpUTtk3MEz1uLWYDL7kpmPsnEP1neqjZsvUGxxrxez+Hu6dWAzW4frm3b/4XjphkXdEXEWa5zhu
iBxD205G1bgFTesNKxAB23CfJWMqaD+bZ0gOR2sr0/J3wcTE8RxVzmdE4ir86nY0ajJMCi/Mvl0N
TIbxUQTm8g67A/klzxH4VjoplMJmssD1huPJXldHBi0gSBoqE81AONBBba1DnC+5efLbmDDUFIvo
woedSmN+JYH+goennKXmxFiZXFeHFSfUOVA/qwkfUjXP5vEL38CJLwwyTonDvPSdMYIzWAIEivyF
6tyZPY/QrABVXFSQ3XWQOp/I1Odr4fO9UVO9cGdj7gfyExrwjmOP889ijNGRTWhZwJ70OPVaQRI/
VMKaDrWiXth72v9Oi+Dk4p56eUxZDFN7zuB6SL/qyiTlsi3n0twcU0QFJdMUgpIe8aaYQfDaCSJs
ASNkGe6VDT+4HalOgK0c4BMkRLRtvqpYGT3H5or2JR3uNZo2/wRctJ3jI6YsZ96caJ7R4YbIRQp5
xCGP8XZOxJ57pfEBUokDQ6Infz0H5hv8JQYAZDvutc8jKLo5x0XP1gpH6j6imZZtsgUaC64gTLse
jqz4CvWbgqb66rn0L4U3Fy8U0WQOISyF0ou84+rEhEd7gnCD3XaOKsenI4FSlmbDVkom2MjqqTy3
AKEzhAbbBIPsJ/frGUBH4tFWaFIfYqRO8s5TL+Fem7Y91f59Zr7efXv355rW+c1GbzBkRTVAists
9L+UtFVdP4b77dnvdX1e9CtA8SlAxyf3iCg7KOWSJpTtLJTue9Dx/bbLs7Evs2vYrqGO9gMRqJPe
oOQJstK+Snb3TwKP8g2dfno+3rDVhc+xItDqc9vshB6pmiuI1UkU9LZwA0vSviuOkiqYZLv6+WbG
H9jWC5tO2N3hxgoJVB9Z8tK+M7ZwLBM97TaYrhUmnPQzSsW6wY47vkXCSDrkK6slzoBz4MhYMuOA
tJW9lghIFWxqCKD1BoA2El4Ub5Ps53trYAJ6eEbP+hFQIFWaLvuFMmdguWsN6HvZ5dyyipL8L1cJ
67/XHqoHmxuPapuGCtjy39VDk9qVEUq3am+PUQJDd8mJ6VzRxFkQXHzQCDgDMWzRlUwAKmM208ZB
kHwmn/BuGnzMR/5Qs6ejCgmOTaIL3fs3ndnv87XZmhf98tgn81F1BA27o6LvN867euU+varfwhc9
qJbOpr/wqGkH5eB8PzbWh3Lg4TJlXDij5qvZtuv0ik6YHP683mxhQ/l3YSHeuKPqOkhPByzAv9/4
mYKj7oys2mu517L2seX6HI+tOmOIq1ITQ571N2hugkofMpdc3oDrZxTRDRwWFrZCwA2BPKDxK0gG
F5g7t3qNFp/jTmAkApPtiSWmPoE+kHqqToU6SeyA0McD3gBt6ReLBgUphIf3wJRQ4mYQw94w+uOJ
RivDaCXo1YAGVgopjsgvYBjjDYN86EsZHDhkLJ8ohEaxAHuafuoX09MwcVKy6ijftBCeLrlS88RY
SZUhrYLi8VSCoMYC6/35s/wNGtUx8P+ZLB/d4fn9xYwVNs7ZGixK0PNXjT0G+BH8xogDaHQDaYGr
BvqIihwtKnL+UimLKJIfwrJA7R5ujffsWHxUIC+IIztuvqAWbbnG2BMDj8UBQdm+MMSvM9kPhHda
e/7lMfjN7f/f7+AX01Js5c1gxXm1D28elleG603AWnTCVUlVxGQD5hDYeIMHcT/JRa+Ry0KLE8jr
GcJQTpxwCTEJm6PwYSDXr+/oMbRpPgsa7X/5uH8jav/7xf4iVZyT9v40e15sL6wo98alDNYcN6Ze
L35UiucGlQzZLIz3/VcHr/LpqbDl8kP5RYLian2H13pT79XFYzMswd9v8UMhds1CukBvDIpEBMtg
3c3i/Z8Xym9EzX+/8l82+cbJimZoeeXylrOk5vaLef7myUuMSwwYdds3mk0vxaU4VcTKdsmqOxTv
HIkEtH5UrT+/HEP9zR5gy6ZsWg64dFxr/94D2iwMq7Z7VHumWg/FhMFWj8ccVwUs36yePfE2Y4Mg
ttOsHR1O/8xONoY5i5BD+1nPXDou2HRJyKAZxNNc2B0pfqtoV+2KLRFJSgRKPQxB7Pu7Ztu8F9vn
liQWhMOeoN88YYRhsbVjg6DO2GQ4sO6ZXEfb8Z/fpfa7m7etmJoFTk0HDP/Lu1QkaTCfScq7hM1f
wIUWT+WDOgKn448Tlnwqy31dakHLItkSd31hq2kUbPujPgYKKDr8JGx41eGrzUjuvYAC/aUA+M8m
wiR0Q1M0nXFSqmP9x0T86B9Saet9sf+Rsq39bZ6eHvP4Q/2uNsY8nKQ+ou3c2UXr2xio9uEs2lqz
2BGWZ4es244bwnlNjpb1TtecevUrUwPC+AzDnMi0OP86hAph8D8LCCCTbtqGapooouYvd28pTeyz
3nb9vsu5GV2SLgruXBpojtsplS0XbaT4h8JAambMlJ/MuJs65Ta/nQzSUhkmPP12D1qHb0GHU6uz
l4dgNtO3LjxqXEbWhp3PCvnrVvIOiN4pyZtF8OrOXTSfmfG3ppIb5OpSiuke6G8Fxple7AGMx1nn
7VsuN4Szsf3h0G0aYemFDW1iQOabbNEpbNsKnNRBYEXIYmJz9zRnz/NWA24phxr2WakYy5rAMeMh
xgBpMqGEie0GrnaNWyWTP4oPOzJRFsBOYJF67G9YEZIEc2w5LrFOOtbnYH3f0q+ewF1tlZO085Fe
ySKgf0HO1Dk778ad8WH3bV58ZzdmBZ3HJm6CG04SeHF0J84ct9GZhhBnRofAV/NdnovVuf8o9e1d
FCTckVBwLHmh599yiRhAq/k5Nzu82HJBt1XqlsmZzZGgczzmC4nO78MZwgeRIK5HUoEm8qLq20pG
haquarOQm12V1a5Wbs/9QWL+RcehWQRZ8aYzN5poA4ELfd5li7sFT3HY9yU8gwfWaPMYIy1pJJiH
YCO1PP5ob1wHaeWzCzjOWMU/IO+7Ya5iIenAH40ZE22g3BboXOSU7ieFMR95/GrYcCXm9p2+oafR
dLd26m1v46WSie0VFkYEX6teEhyCzxjQQRU4GFBYUBqPBSyZmLlvOh2JdJfH2/sPKMbJdFS31+gN
nIlmflfPdcfrUp9zrWKw7q5Pp7UiLPQWVSpxbqAapGDRsO7tOIrHMXVcCLY3n8u3lco9V0djuxHT
BR4h05nSemaeNruyokqNlzd9ljJJAkKNxvyzOp3eH++WstGZJV0x2/WQvHVwFRS67ypd8AK1CbpP
U1Px1UTmssWtP6iAUvSCbzIiY3MeSLPwB5gNY8/T9qLqM90I4Ig8jW+A5MlbTCiGpoH8zvzsGNYF
E7N77e2mLluyKCQbbd7yLjlP5e5DVqaDDvmb6wGc2xK/2qYjtIe9siViQJS/yd/Km4r/9xUEiI1N
c8DkHoTdIeKzRVsrXniAh+xQWmfqueAJRoPxy9pLZn06z7cM93GZnXhERYGIf7Hwb9K8KNcyehTD
ZyPiyWRovRb+BAWbP0S7kAz5NMbn8GXHHn5iyafmxg6XHuQpUmdCCAiflbOHrmyocPcxZoHlp5WE
2YuQIYaYTytZwxIw6Uk4l1KZJPladTCLwT9f3HSMzDQGP4ovnhweq2Fd9b6qnDLR8mXCfQUkZvS4
Jmcv7Jbmm/HckzlmqGMccCllThvlGrQYy01JUL9JEMljQsnUo3Rr3PidiXd5Pen0Na/9xmGxgS8I
EbCCpFkHHRPq0Hd9J9whNEKhD9sXLvmAK5DHycEBjOhPNuytAU9P8tycS4NUJb0EPvNIBxaYkKmX
8nFs0MdtcG0Ur3fmvTUJZbCDdlPB4j9LxqToLsrts1KTxWDJQf3cSkhahTHP7083xwNyogfdrNJ9
J43VWIA/K8Rm2WbSlBLclJFibpphTPkdtZMm8ZnXgi/xJi2k8/TerxJpCU8abnTcExShXzHR9jFf
KQBtE+LKCB+PxLgigN2UqIZHaFHZGBYsAKbvMdBGWLG4t2GMOMsL0sACahjUUIEjSln6jH45rCFA
0mMWARUaYHS06dv3QbQ8qwtMcd23ak2hPmfzQRkjkkR4DKcM9YmjQ4lj3pTViTS8OU+u9gxRI39I
N4iVHi9aK+Pd4URkc2yBPgj24/UBVKtS39KkHNW5PTqnwf8IO6/lttUt6z4RqpDDLQmAOYuUqBuU
InIk8tP3gPsPPjouu0vtsy3JJIjwhbXmHFP3r01wVgpg/+E1r57GzpYpihf1m1CBlYHNrG1ka1fr
Gwo4BDCRvJeUEafPm8nh1RiglZEg/oRThEZrKH/3xV5UMNKvCYVJSAxKF80UEpQBx7Jb21C+qeCW
pFMF5yK6+vhU2+Lp8aCPcmICZAWS3SvcVIx6tjrgWLEF8o1etOzA2UbIBduwfOatu2d/mBkScW+s
piZTEM8E6mXAdCFOcXTkQDICwKZspu3+IKlzixaWMjVOw+cI9egBDSrYvRFD6GSPz6gCYv9pznqy
ZlhiNYTxmngwSn/CZDpAKQocTseUcOBVUFGMX4AgK9+xSFzfCp+U6wQk6XTpPajOLo3quLhVoIRo
DH7xEDVou4fVI3qV6jfzscbZ3eWIorQbadRDdsgqoqi5N0LY4Nj8kE4n362+xjqUm+8PStRe0rql
sGMXmBT74rGlgx2z+0MXJz9RhLtLW/lbLmCoMJR2vVtZV506pNpdc+WkKN/I0pS6WYcPLOH5dwUt
QEYZmBfcHIeoRGVGl8I6mMPSqhfcT0V20OG7YpAkOm6jWceg2pQKnVwq1LoKngFWSgf6XGGfPuBy
LqqE4ilGKJW+P45fA3EyvfZeZCSSnAEnY5Uf5YEiOmeVlmRwVWSkJqQFVDWTEnTSkJJPHjECPaNI
1Yh7K7gIyt2Sn7BnCI2BFnXn95suvAoDeBW8LApmTAgmD2Gdl/cGV4P40QGGr3F8lCYk7vq10d6a
WNoGw8kUUA03PaqyFxzscbuWkkVUuilluIRlpEBLKoDljEy9HXZ6uSasvRO3PkW1nF4H3bc8nPvh
e97S9kwRhaA5IHa0OnS4zAsa06o0zE00dKV+k1m36YEww2ufG18xim5uJ7K6QmwnOS719BpSSwZ6
WkuHbnyu2PX6lCo91gAd/6ukzw9NWw54mD1mpdb0XDN803m4jE5hIbHz9aX/y6jYMgLHWIMH76nV
n7v+K7O2PUEYRK9gD/RYFurD14hTJh9vbXLTGwDc+8chp4f7EZGDZSFZN0wnUWieflQNgLhTh94C
dhBS7v7e+K96dI/Etewj720J5qUUqe+LniXopwIBItDhaigbTP6mjwGxB9mSuX128dhjhLjc1AcL
j2WC3lKjeZteSv84+sUOg4I6ol1r5ZVKqDDAj2SpIJ0feWQK1lHNJPwPT75+xUSW6dDyXKXboVQT
pBfFR4OlU2vHaeGLHy0UgSSKT1joTaFeWrmAWuvJI/2AZPsgZsldLqNatKtXzYD44RPBcsl5UCN6
etJwz+W9FrF+wiUkhT7ouMBNIooy7HeEDFN4yZCAtVd99kKwOMa0ymL3pI1oYs1j1d8Fw0TVjI+k
Ww8YBeqahVnn1A3uZ+yCPccarNX+Syuvhmq4VfEWZe8CfRQA3glg6JSxxYcBX5LTYmF/UapmNkKK
qF9NluQGR6Lk4E53OOYjsaWiA89x+MpNyFbeSWVZ5WvbynyW/Ge0KpaxMahxNtSjsAsyHx16hGnx
R002HZAb8K9tfKzY1yvaBXzTtjk8Ild8p0rxQJJWI9Xpdh2EaRm4iYEbiIZRiXJ2F5frFOcKM1PL
/9NNKlKU4tnLA9l1lr2DnIyqrzZhebhKy+e2W0nZQNbsBr6MPNoKmuHklISIhqUGwTtGq3FrkJE0
Fb5IKyZ0elnR8UblVT838V0sGMKXJhUByQNAfikEwmaIkvBPjCnIbqjao8reVs/5SjZ0h+fVfkAp
g9pwqZg46cxB5a3WOMmNvSzsSg/u587ILijJ9SP12+jxxVuARrGgoK8En47iEVuzrB7YJA4IP8EQ
jerziGFtvLAGgwk8+qRsEHpDLuJZt4y5rxMzOGf3lnHQyGX3tbqnCyfAHYkdbEapo9ysYiv093+G
Hht/KFdgopI03aKKYkjKtBv9rRc6JoEXh5Y6XLSD+RbHm7B0EROCjWrB/LI2VWUGqxml8l3a4/h2
/Ks0IqqLMocOj3ghaGKKpGIblVO1diXRbpE3mg5ZjTPqlcJexwEwbfapcNJ/5NvGOrrKz5YA9WhO
bUiL15zEbOpRxBd9EyMmtitgRQtvwyq+O6BEeqfPmFUrKikhjZeISWERkH5oOM2zqhz+Xtj4Q8sA
+6dl6AaNA0tkI/qf5yMXw75MLLm/dKlDRzWMl9FjhUmYjdSUQ0Tcx7F9wgEGY9IfVgl1FgJ4xnXC
KE6wpGh3ohMpaAJcCzXVJEqd5SipRzsIXSUgYQFZn12WKyi0rG3jiFhZmxQOU3IRsWDtrREHOSFh
G9ybuAQrRwJA69SUAFho0fjBa/eJzWMuLz22F+p0zkhUbOA7OX6xjr7Y6NGqhvuq7+R3NSSiGkEZ
vlkA1isBEzlfBAeCuR0WuroaO9R2NsLx4mqiBoOXNUkStxjjrZ6PtPIe/6iJklr8X9UNzISixP8h
wDcV7Ued0TRFQ4DD31+g1zeY88ASBSBlI/UmJs947dTvonpKpzgINOz+S63eksdJVU4B+1BGwBDQ
pHSAO6qAftBXCNfjdK8xkFsn4bkvlol6Be+VUkqL91M9wIPpeulGMjx3RrPhX4jh2sh2/Mk/Je0Y
hZ/UbDJXKNeGdZKTfRZsk27f9TvifwzrrtOlJDzCwPITwc+XCC45SPHOD7em7+DzBCdBvEMrn2Bd
98LzJBkqjqawpr6uGC/tW1AefXFPiPGYf4/KE8qGRamhzbsp3424j8cLSxamLH636K+aeDBJXfau
fF9Ub1B7NDiaHulODff9ufMOiIPItZDNdSnCudg8jN3Y3aXk3ehgH+2C6KOJnnR1IfFstF+6+dQa
W5lbxr/H2kLy1+pjQ3SoqO1MOgQpZcXyyg0T5WccyXH8JMKZKK+UmA3lwr0lPvZ/f7gYVf509SXV
pCFnmJIp/3i6pKoICsMrepxbFyG9F8qnEL1mZH2aAV3j8VWsPlIRw9E5wwFvCW8VgyIbfEv7almv
BpNzt9Zmok8OtrmX+0MUbhNxI1fbUH8paBwJe0O5DuTv+uVbCkFl3OqkgJXuYMAQudT9Z28+Zc23
Vm2EDkbsoQlvo3LIyMliwd6vs5prt/J92EQl27mrn5072MLIAOIAizuLmX6XJ0cCdghQ8ykKyW77
numvCAfqfit7bHgcwh4lVovD2npsxvISqTvV3JE4KmLCGgDDsJj9SNIL5Co6f5OYTLojwiJ2nHXM
CLRYOmlYrWUownTokaSsu+G58F/CGsbSuvJPinBJqcWgNeiaTVetTWtZgsTIcDDOlXCdqZsHK5Rf
WShNy8wDiWllJRg2l5K+j4mngrTBAw+Oot0RGVvs2JmiJszS9w5nZE4VNggjVDt0fxj9w0PrnWne
SgIukJ2U4jRYDiTyls9FZEvSRlCeo3AfQ82Stp6ykPJrIT+r+v0fN441DQs/Omv0b0UGDe4bgBDT
sPLbNNUJqeTLZdZfwOPi4H7KcIMttBecg1SF9iTNESUxe8zH5WuCQBQ+o525MgjEeX4i7Rrd1Sy6
hU5zovy0KHcQPaSnYD45cmEZOIld7lixIKNrFtI7eJOv9Krhs6Ul5tDbd6iX0nfblWt2MMfEro8k
8ClLb0Vbaku2YuZGLCdmgAXZCK1Rd82seWCnJwvd4jW7GC4Z6uRmxAQn70CCSnMW9RXx59JkqNE2
KTInbVFvoHnR7120+oYJn22MtOju/2dqIBH92bwQxLCSvi3qKFcwdanLEJAfqJpFN4SLvYMyvbOA
Dbs4tGmj3liCauiBPh4rDYPGTLuDc49xdgI5IyAhsvUzxY/mGeYJihFkT/g1hFnC6ncnbsBR+Yem
cIIFgcJOg81VmtLVoZe56cGwoSkZU2gHzYdrsyk3cejCBEJVTLwcakcSLPFvUqw5Yv+OXvtdtYCW
vmAfN2xQAWgKBn6shsHac7TPf9wpf+g9q6xldFNVVMNCd/ufN4oly4HX61pzQR5lYsBVWfbNDWNe
v9Uwl2hgTclS/3hPU5zGrR+3Jw0Gej6SqRp0RH40K1s/Trqxi9uLV18HeaWnyzhcBeabBsh0oF2n
OpGBjmtCKTzOUnEKVAcFlpXeQeCHFfK+FyPfDemnN6Kayq6duO7SjaWvBtJ2fdsU1yEoVm3jiSff
37EW6nQw4AdFWIO7pSw9Rme1PXvqvaNqysrESF21+JbfCFKNhENHI33Ij5m3k+uzV9yg0UPSr+Vt
EZyJwRmaLchtCrimtKp0hz2yGa5745AW72V6Gww2z3gW5XNBWlN5VtjINhfFOuVGOWuSfRVhg8Dt
OosTQoG5SVALviqlgxRX2WQHHr9DCaaGByNxY0daCgJsoPbQsi+ItBWcufdItH3jqEPM6e81Px2H
z750inFLCuUDLNqwrdRl1u4jD7j2RfMmPmqvHYiEbeKb3+0S41UMP6PHcz1+5HQ8/C1cHDEnXvVe
i2dNuY7ek6cfR+0gs0vwbk1/gsdaix9yt2vbvdTf2gdRBE99fBitk9mf4mKrB+sCSI+/9ZVNExD6
sVblTdftRlJ7jDVfPRsY7ylC6aMuJe0gJCczP+vaPh/XbNkSQEnpTqs3BoijRwW4d1XFB778ZAOe
V8EZDSxVxoq2LIcnK19l0b1MGEZPQbaTRpYDr7joOCVaDhn8xqHwoqL0UoDWw99fbONx/ehnmroM
GdZjyk6rpDv6yR5lCj/y4s1YLYiUYPoL1r22Mlh0d0cvWGrjVmPDmer7xtq2RxrlIiYEYgMBpnZu
xcWLlY3HeU8gg255HaNaTJGfKE3x1AHa4+SyXy+WRUlFa+l19DQ3FdurYpuwq8x2tbZKwzXvypE0
gGPJEDuUyiYRnsKA3RxkBehNKO/3fnnmfcKeX6eBw8c6DslRUJcl1Qa23skxajZme0gMut7rVj90
yqZATE5ZxJ9jwaOkXsDabGy+aRRLKqYjiofGjmR0PI5KhwHlMQrHHt4SlBYbOadHkDSXT18UhNYh
6sV0JZ25fVmum9A3UbRbOM+dyCPvDrcqcLwF/9Ao7FqwH+zzYS/AKZ1SFu2Y/EO4ZoiAPZc+OP/Q
0+wA3RTrfyYR3tdyeBfeggRHsZ9zi4eWoyEVkucW882vt+CvnumwweP80hCwHJ4aYh/5Nnmubedy
MjhYSBNTARA7nelkkVsURO3NV3zGtF/KtIvHtc8JhGOH847JB1gib4pDmKqTMOck8InIb+RL5bRA
dG1tEoejyhkmy8sUIcsR8tE4Wtz9/Bo/pRxPqBXdfpECHnL2ckJcxI6F+wM38i+rKKCJ6fViGyuN
Lr2YtOvUmWxtRbot2GleWT5hrFJnvDLZjsRBdlwyzebtZGoBzH2czO4YJovhSvWQQL0A7EA/9w3C
tWy0Dhh2eCk+Je44tAbT/c0Q0togyTFKKDoFfFicc2qzPRAyrD8SEit76ur8OnDuDuZ83p+zx8uy
BqTzxgtyC3D2OBz+5EcNlSYL1otTUxUCATExC8BjO/IXAnDsoJj2uQ/Y2AalTQoWh8klZ5Dj7ET+
dBPovDN3IUw07kvejV/IuOozvs8V44NT6mTl8cFGg4/OMQfGgjsFlyp3xHT2aFvERBNSPJ9+qn6B
TeAK8cVH4e24EfgtJWL3t+Rgfn0thpBtJclWAyPtCNzbpi3Bh+TewxHI/ckDwqnBz8Tl4wMTNJbA
4+B08MYyVVVHjGcxi+hyy33LCUW6RpgJAlo0cO8dKBt57loF6ydlOVzNr/eSvGRMa1hV8cvQdzRn
YuKguJnQ5xjHsFpy49wRorG0jV7MNyXEa0MrzEaKSpIuhW1jgcc41GhcUped01O2YHCxpiRKK5s3
PCFAOekZ0ZLFxQSZLZ7ODW1iTiOfgVm8ramEzWmbcSFy8IcIkC1QtkuuNgNj9MFKjxCq6eqyyJrY
C9MH5M+U/gUb8GpulrN37hESj3kRvtDqtZXDmo9PwJ1V3avKodebI0rsecBnSLE8vNsK1r55/1nc
eQP+FeWzpMCANpc8zLNu/WnehsShfzVFRNkVjThpFdL5ZfmMQiOaknz4/dIncXTGP/lVfZ4hkSfG
AhMwKQ10EHDG8MHxoqGLnv6tYku/CEWB7qimTacOXIRCH5PoD8IVdWfnNm+ww4Y3Xrl5TJaHfqvg
hqHHPavrFd8NkCu+0V0wUgwe8/rTuyFd9771W09PmU2WUx8f5+Zcfapv0b2eJHcu7nTkeMWFI6T5
a32ARYppl4c7LhSPCUMjOxrO8TBXrzS9MacWj1OELS+7c74Y+PAwicEL5wHchKYtBObIYoUFkGhb
FgI8CxJzfXBRkH13pFPOyNrSmKThZe8JUoZRWEAL9PYEruFa1gjimHVusdeXKoaLbyro+qHe5Fv0
sOPNRyL+hEug3bfXaM6zu/Rm0ZrmSXbNl8NyhBA9Y4R+jnYQma859UMcrA5qyfyz/n5QUEjpvZPB
7N/pR2lvrGLM9/FLp5GKWrewKX5PYDtQXe+oJ2t9AhToG+uW3icF4cZDh/YWviBZwQr9RKzCF79d
on8Dvonrk+aruabzM3IEjGI8qMTX0NDDlQIu1neJL5UyRwfMndm4ziwiNCTqhNT5Z60+K8tDhPyZ
WuzMp7SWuplJ6okNmhvQMuVTOlQqSCuwljw8yLOI2mkXmL7TY/NUfoYv/SsFNTQBGCuoW2K1qE/9
LgjXped2iiNIhKQcihFqMYYLQ17zPUqZsDuz3cRJH6mT2rJsG5pbyIvBRgpM4Q5FoKcQtr3gYgXh
5N8AUsqb08h/kMZByS+eYoNCskxZ8WH9eeoP+NwQAVXUl2lHlvP+w3iy7lwBLCwYEIZZdOq/Jg4G
2n51WYtON7qKtOBwDSrzhKCcKFmXd60kFXQ+L3HbYJGGxtXYJXaUtjzHPT7R0m2nGKF8odZLA7qd
f1ZOyEnAjkOPBTPK/qOPnTLdpsf6DCtcYqSHMUAnndK2GbkI1viPOXATatP8kHIKNnaYxr7ochUE
hnDd9j+RLJvmrCHZyG3SDUUWIrKG94tA/ZJZk3rtOyWBmNQejFs3MpPkwU2VG2pK4v1weQ2OWi3F
auXTY8dXO7jUq+nI0Oroy+mSjgpzNjh3JlpiOam/ETtE53UFX1Gmxc6f0DsG9SMvQR7N6JBiNNbg
OfDkqK6ULlCz17Bza1hWro4CH/g0rAqez3wDi08PzuBojXyBhNBiF/B4vJQGphKFrkqt96tcZ0dZ
l99JT+OuTSV4vNETjZfO9C5ZJuxTrZ+8hxzevSyxf1AxVxlwGBmh+LRMYvM8dDR9o5THDmpe9z4S
9wNBS3dNdaLf56S+Bgvu+wFkhj/RaehV58Xyoa16rqbltp2DDIOIhQGVb7esB3JrFwWrSlK54FAY
a428QI3ZHjwg8NKdHLhxSVThTlWWjwmbvZ6aGeW5UDZ1cEHGFOFam8IjS+chzKnLAyOFjiuDwyUe
fRp5oeZMTx7PlEK21lTXJZvagYZIdwlq+kzVHB4/tIvuY5ne2jsCOloJBZ5ZewSGMbU+Jub8XK7J
2nbHMw/kg6Tg45i9da2bY7+Vps58KNIYvsTiUzoscwq4yDojhx9lxTWQeb5Y1E2DizpljqDIZQBw
PBYAPMvtBE6ni4F4Egysj/mSu79DN3WDWsgQAAp7WQ1X8pRTmvqMZNggMDeiHT6GR3HLln/irZK5
y4IdCtpgw3tgyHqKTNo1yPPPI73eYAfDvTJe+swZzCXyIpXbslqqsWsh+y3Nq4AJly6y6RLDCWfc
pGjESggMPKhqZutf6BYFgF27CWRilkjiCGaq8A6qY2SAic7WYCBzvaXI50onMe0iX3TWe6XeY4J2
zl29pI8ykG1XuyCOGR4RIBEogXojYpXCoBsdYNNWOeQ0UiDVvbVS2t2oH2u2bOwghLsS37JuOQjU
EyYdct3skvbUVBsyy73ANaeg5M3khVEXRbtK+oWa0treyMxy8SPh3t/TjSjZpcI5BgYPBYgESbJS
c7tAgYQSPwewLQublg1GTwWfsZu4zFn8Ud7pP1n4Aijo8aDBywlQ785o2ULoGEDms5C7epPfG3UM
/5L1dT3lGyjozFh91xP0aJolIEj3c9mkjInI64INlfT3L5PVCz6ml/JuvFkwLyAlYMVmO2k5Rj69
kMCC/8DrGBT+eUd+F9sOC3LyW+tDJHwR4tZjwJsRoTxNiNyvwWdiNrtmIwlLCzt4tK+JqYfzgfcd
Vxepz90cCRdPX3MZd+Q1eGyYUcLNc1roaBwo53Q4dG1TQ1CwJOZSJgTc4z6dFR/jcZJE5uRVz5BP
A7NEw+BTScJrBPTeICuWAqE78iqRjWncN4mOQ/EyQ7MUYu4GA8UObKWhDZ5R30666VgAygY8qLwn
RD54aBmGdyYc2KgzXnEiID/msoReY6uqwL32VJ1MnjphIiHSuONpZ/zoKYBN6bouN1JNM5INGiM4
qcN8GmSy9JRhX0cQnPZWuMhwfjUuZhwTqisTFpUxp9HXxHZyQynNUqtYxCzAY4Y5+8iZgqlmTroJ
/TupZC/AYE8FdwXovUsO4UvHBEVsdS5AoXC4hFH6odeXafhhL4wRP1hX1RUkvfalbyCsDsX0dEfl
4EKhH7+1L9YNtDh9y9XojIYr71DszaVZLTDuTADux3OqLXzRZvBUSRhh14XNCM9vDLnJZQgRsI2E
4P0ZGNFy0Ql2qN4BBTYQUAKB85cZ+GU0AXRdmb8kp6EZgDgE6EHrgiZkhoUWwPqJXgvKAt5CQd5g
TasZAE3DOw2kh7pUn4d3ntIoWGv8Z+tyQrMB5QOrHJ4jb0JXMNyp6qLvF8lc5sVDN4JbGQPhRq5l
I0bw5uDsPwU2ELD4gRdIlKvogDud55IPOi92ybVZKiudsERCURdm75BCkH2TtweljWmxnSE2adaI
jVlkYIWkssihsMVJd4yicNMZS/DOa7QmmWngkVAu2tEFZsVBQ1a6ckajccHKzjIdpXN4rKedAOjG
dU2znOrX+IaSArI9Ch6eubpncUPK18eEOXcxBPZLmP7elNDp4mfKI1fhfPQreQKakWSJDMNtmmPq
jejb5vp7BeW/QWoE6x993rwPVnGzGYXbGCwfrGxBAhXbGiPopAHfMnb1EPj1bSpedWUBjytJ75Gy
l8+auCnBbZ3/Xr38BSH4WbvUgGHJli4rlv6zIyd1seAHQ9tcAslOUwIvJppHCfUxnQCqYC9i9vGM
5hG5Gfj1FmjtxMohPgdPOlW8Gv8l5FdpFu3TlYZ1jx0IoDL5DPmT7Rx6JgrzlHtFrov9GP7hW9DU
P1ReNRrYuqYh8BZ/uQN+awyIauuril40l/aDQivuIgvTP44Vy9Yu8XmKSnOBT/I1lQjwTEOR6Gd4
RweI9wweGsWkOfHCD3CNqKleVbv9ptl37DcIUdaPlf9RusIi2rNMe2MJweTPmpQ6MvMBQ87/jqTR
FaoZ8DTmeMkN/4XHkKSpePzzAumioqiaqkO//eUz+e0jNrL8UAXVqy8UR2uGmLnJluMblwO+GJpe
RjOzh3WP3RxNwThHhI/OF5sMisTio/2QeZYRn7ywsaMgzF6ETQRj6mPmTSMP9NOpukMlidIG+sqA
6Fv23oVDRteCv3j3FvAsD1+xDhlcCycn2HsajNyJZSW7gC9xZ3XMhoDy6Gaw7RhQRfHmdssCFz5P
RgwJw5/DwqoiZaQHYsAG7qoGC3pWyJaKCnMhUItggw2RCbX7xBSPSin+gJIQf7AwgO3EZFnW0yQM
GkzGxsX4h/geSS5TpAFCiR7qLB1gUEygbmYKo5vl75XGtpnqCVIV1tmz7vSPB+eP10U24A7QyJ76
DVy3365LquqPTqwMoMQgwSebTP6mHcJbSSd7hgadHXR/oSXUMa18hq/5q/yknSn9hmxnP3EkEXUD
Xl19rl+nLVs/m0rIU5gIupCE8tnz34/W+kPjHTOK9H/Dnn86NhIlMjI1wyZTwukEq0jy5cTNxOMT
A9VUHYxpXrQcVWgaJLCTGzLJRfkrubcaVuftOLhivNYkamAT1xyP+djMxckMa3dwd8hAQgBMRgLJ
YrTHLJa/8ymajnUlZ2Np0q6eCVdqz3yJ0kSUhqWhJTbKPeE1oN5AMMVETUY2jPciY21O8Pe0Nsdo
P2/Q2lxgiVKJwpSMTQ1ALOxzCR7BfFDm3eDK6CRlLG0s0pllJ1C5AUoW3gvec17CmrEbwnnCuhrH
AXixv5/cX33r/3pEfzu5P1QNet8ao9pi+kkjhCkrPH+AhRMmJu7JxjFxVEDdFV19a8UzGkHJtwlk
gpLnge3pyj/WNyJ5pDcNYyQ7wX2yY8n09yP84yj/++X/4ZJSFC9Ofa2oL2NCcsycAkKDrBF801xC
Hf9wGC3Cb2bTfO1tJboPcHEAmfN0sgwAy0sg2pwNaPadcIxIY5sp65uwd+y+aHUXI61iyhLekhgM
/uPvxy7/8UH77ez+UA1kfdMjEOXYQX9PA9svGkVyEc5YwIe7+Fl+NLDrHy8tE8CLui1ZoBh38h0f
bCqFWfgMfOXvR/RfBAl8RSY0cgOXjohB0fzh0VGaR9vUaEwvwSpZRUdMeQvlPQjo8Nn++oBNYo3I
AGEzfDM4Z/VTe+iot2/6ZbyIF+qK7NBiLi2u4Fy7uXCvruHFodT7BGxAQCS00Ex3FX4VzzPCPmzv
4M3W4qxY4NmmTLjOTuv2a7i0Z/Chh/DSoJbdZGxPnv2DclfjHfaY498/rvRfdq///bzQ7kRVg5wh
/rh7xCwdBzOr00tjzL2rfPLfhu8W2S2+9qPhNguM7AvYFi7s0otGQMSSEAa2IQdcPWU+J0x1R4Xz
kNMDDC7lrtk9TuUJmgNrtWdCbBZkfuzyXXRBfHIoYeOSX4qVdxZ8P0N5JaVmrjmqMPOODJ0a+6dN
gWULka8ADyqd9e/txpo3rrADTlDd5JeHDTBxQWM+XeB+s3U4p257TB2GWKi2tERh9chw1Gf9G+QO
slEeR4oL+OpI1iHzly4NQ020gX/VPRMsCOCocPkLdxOme9mgsYJ/e9o8sa1gBRBiRkHrhRM/cph6
+D4Iw8e7cSTALfvHjSf/1EH8uhCGZakm7mrEED9uvNoox6gU8pQ5x99oKF6u4SspojEz41f/DADj
PXkfLsOqPUmUz77Cd3NnziVHcfBCbeJ39l5/vzX+5LDD0fX/D2jqx/82CUL1ypMgqKYnQUAsMa2c
ikv6imaQluumXqVrLCALw/EgOeQ7Yd/CtqiW2XO2Lq4+mot3lt4te419vkSFMjkyjx02TU50OvvX
fWz9lB/9PHvTHPnbwSpJJ+tFUaaX/Nzs1Vu76nD9+a8W8KT0ixwiUmoo4mbTTVZAVzJBuAE5Rdsx
QJh6lS9oj2BGr8OVvsV0fsrO2o247Q+UBets3a0e2wBaprUqrtWu2iWn6vqN6JZ7j0Si3QOpjbg0
uTrtLvp6bMz98J7sJMYP8SojtEh2zBtO9gTNepE94cHVZr4bH4RjMhfXNdvKhbAl3NEJDwQLX6K1
4HbP2j8e9F/m1N/nsV8nyFR+rWZ0WVZ/3F5qVpeZYIS4wq7CR7oPVhiEWD9u+6fsOECdF1bR1Tu1
TzEalw3J690rLZje/MXxpl3Ffvud5nt8ol9qkCrWPtNhQ9FC7V20m6O0IwPIqZzyqaQIVH7mrrwP
9xYAC1Zq++EpvSdLlH/qO+uf+tRdzHcEsWyqxGfhX4Ki6Ur/7YP+uG2TJjXyzuKDtlvNjdfYSai3
OOYmW4Pd2Cirvz8l2s8ZbDqvAENFUQQ4LCNQ+c8br4r9TOsjMb1AinTNxSsY9cNA2Rn1EsCeXW3L
6GXHJfJYt/sQrqSCORI0Q6pV8y8CAJYl3JMMxvycZvYavsYMgcGx3FzpNK04i0s0IvNoBeEGgU57
LzePZ+1fC4hpiP95xn77CD9HnkhnuQsdLr2w8FoLH7ArgJ8zuRUrYqoc4wJeur3Le9wvs2pjHhmm
5+GC+JAXEqtn0qJe+jv8PzPiY56lHaU/5UY37R8rhT/OU78f5I/LGqsPsa1FDrKwqbDje/OhwS6G
nWTXLG04e/FRWCvOflWeun1znpVP/V7dNiv/U7aHGc2if9xn/7V0+XHhjR8jzqPCdFF30wFtHzc6
HQuifJiX/BPgonWAkBfBr1tdHemcLd9oWbD9sglp/cd5+eUZ/u+LZ7ATxrMtGj9BaYWh1qmac//J
O+0Svk1JNixKWZxLL3D1WcJLFqUbJ2NVDqOqIlZhHtneU41sjP3Up8L+nW19jpnLpg7A3t8BggSq
R1mQ1UvRmJH7tbrVlMBnJG59jtac2k8/Fe+IY82flTst4g+2aVnrlJthAUNwrtm58/enTP7TQ22J
/+9T/lyVmaIYq6HVp5ebvvbWmc1i4gvtpuBgz90jIbGZ71Nbfqfktc8JR4h2fz8A40/zi6VOyBMT
w7lh/Vgm5bWlZao1LZPmwLj2LPqTIxIOQPtYCmkxTD3iwantbt04WGaAQBtLlciYc+pENnW200h9
x2ZNY8yt1/qWr2hzLmmCMysiQV3gPwY8BMX7lrv1FdyLMKUgvcDQWcYXGEPGPHlWwXlE+3Du2YG9
lW282k61js7COtrc0KQuy413/vunlo2fNRhucotlsKRIsizJovjjJu/EsOhxuWDHuT1oUZwUKDoz
GVsx1uEPPl83zi2Id5iSdGYKVBET/Jeec/SZHaFC2vpJgzSWbaunYeHhfCOi6zV7orTRAn4aZu02
O3Y7qLHn/NTb5UZw5UW+TnfoK77ZXGKVhK2xGD9M6vCI/tgE8O7sowDr0VmnH/Sh6lShkJPgsLIr
Ug6mNhpEFeIZ6JJCw6b460hPECSu7YW96oqW6Z5N/HR8iP0vzWt8aj+jO5t6gwLkNzIFnw41xBbo
i78YnrBtum8+sf4t4xNhqzTOH9/dN/QMqmgcCL9Ibx1lBOIQUKZEbTz20ZH5FM066bAz9Qv9CToK
lCFozPG2VHBtEeIRv+JoG2XDc7bCs4TI9PP4eOlPwuvwwtar2Nffw0v9RqXSf5GXj4Nx66fqCoJ6
mtvGWzTM9ZbW2VSr9oB5QJrBs2jO/buK1BRxKCJrDhrVF7ZLRu7v9o3IaxrkhJA9xR/SNf5Aacqr
xfcSEcey/tYYp2i+02v69MtV/KJdu09CgcVl+9WgZHkBu3X0pkZ9u0teiQgVcHIUO30JG2BTLsej
6ajvLP0YlSnT7QHS0FDm+Ma39BN7tEVzE58DARqPtfjBN8SXke1ACuSsWl85TjpvNG5QBfSvQTUn
ijk6xR9EUgczRKcqSzU6GtjkWNQDgNsHi/Q92OXL6a7Pl3+/66VpKfRjSP2Pm175zyl90LviMQis
IHIHSUpzlh2R2NBP87k+0eT++5vpfxjZLAl5qSzrqqZL4o912fBIq9CEW3VpWR96IDiDJwAbOjEg
N2o5VJ9ysMW0DQkV52LTrmJnQhQPXRfEMyKRZYCkWMxC8QfGfLXeSLtgswofBxN3caNCErKtRkdR
zfX3jpQTEm/IFz1Fm/IQvCZXZRXtsq/6qwGeEWytpedU1wEfGTnA/sH4xyKUz/WHUyspBisKVRIl
9dfPf1umB6Km10FRJxfF3Els7tqNis+lvY4SfTr3wR2lzCBRlghoSFJB3wFBglQS2knYpJMlZTQa
T4ZiUz5vgZB4BwuHBZ4AqOxYDMctWlHJOo2PS6yiJ90kgdv2aKm3fXN84AOl7yK4BUEkD/2jEhx1
3Cv6iyDfiTQqIG64HYWuaGVZB2E8VuIxldcZed7VymgcLcL+t/EaV7agKdpkvWFGlLuN3mCu3gv1
XhdWJpywelHEa1WyCeuI0dx80a0DxExvMLphq9PqozVpbhZKupDGiZunQI1CQZAskV3o5oqo3b63
Wzb9uS0D+yJ7Wll2cKfb/yHsXJvTdZK3/4qs4qAITzkKEjTGGM0Ty8QERDnIGV/9/zNm6669d7d2
a7/rzyAMc+zp6b76alwojN7/2Fjl/6TGYOSYKsoMMzTkVv8y/2pZu8XFLbu+qdDszRclYVDpZki8
a7VWJZv8aoKeEoKfxmoj9bvLwAz5au2r+Gh0aPiWt8aP4U3LCZWCnxU02xzSWeYrPjcQsQhiYJj7
4ehf4MHgiF7bceHOE1c2NimZFgy/qf1hsrp3G6UNrzJoihej81YXcqTqwUBwau9XCL5UexkAb2lT
SCE+OvWzSNbHhryu62a+Tb86RHaJh8+8fzeTENMjMekySXE+e3YfTq4geAhunq+6y6IrQEI4KhkM
K4u8zThsS1KTSKEOGpKsVhwViBgWzNEZOeqnizoOZz91BSvHzkh/ZuqyMiDLWOgzX4Gd7/KGoxaX
MFKLCAylXAj/HMgGvHEkczFChWHvftR3dfQqQL+bBrKq4/9QAKdCGv2rtNLlKcMHGZ5hPM2D/7Sk
yql+7JPWSN/KfSYTkSLY2xNO2XoKyTm4T3P6i7Zyh5VuPf5MIvCRJEQlSzNOz9SqZ1Yz2hf4XIjB
QpPBdnmziBq/rLNtfCBy5zgPAGnhCFY+MNYDnYEplGjpV1iJZvr/mIyG0OH/W1P+RcnKrpWRlVJ8
fZurTia/HuXX2xhlZIdXwqPxlj1WnbS+NQ6AzSJqRy8nBI8gdlptqCGekYtKN0ezZksaFxItdPn+
GJbs07jj8adyEjujC5dnCEcn5GWs36awSxRwB3xJ7eFCGmuI12LS+NrTs9zZ6df92wB5iIVjQi45
N0bnWCevQ+eT0aQB2+Yqa0kGUoUtFXCp31dbEXiqvLSPJbMiq7z67VHYPXnkXXlYXIwAIwh0AykI
wcy5bciRM1f21eO1ebze9Rfivcr0POmJg+vWnez+911GF6fQf+vZmYEGZ0CIgbWY3/9pkmTsZqV0
7NK3JA37Yj3T4O/epQo7wc3F/F+X32gz2szNoYXFw9fMSST9OYXBjMzfo1OTZBh3AYluIG0Q2ZcX
SubkwuVLEELA2peBApFM+Z344iaUEd69VUPiivZ1DRKRMQww8Z2DL6nq9pXuzoDhKHb1dvu9VD6x
j3SiRKaB0WpWSu7UP8cGmMsTWKGR6tdR3nAsEQND2uPmFhwrXzFWN1QdQGryq4J7obq+NcW60N/b
2eZSvWoVsOVFeV2M5HAYUh9mxnnxU953JZTGX/+9Z5/c6f/Ws3hYheyUFfkZ3vRPPTsp4iSfNkX6
pgPBjaG/LHsihCRiQh8DQHOIFEgOXOjlypjNQbUo/hWgofFQbG2ab9Ir6JG0vKwSIioILf4fddP+
o2z4p8r9y4IahjpVp3mVvoF16OSwlch4507nBFv7ClzA3xBHCFoMENTaUhrOl4efkjY0JPYq+b4o
/oysTmAKTvF9nTD9QaliQHMFjhSUobZ5GNCbvlwhReoszELouTpK+NEFT3olbxUDRm7cGFCZOcj4
MZP99RWIaZYgPgmosvHc3jdERydd0N4jooTV2AVHZkzhRfCAdmhgpb3KAIG6RDevyEQvv8RgG2fg
T7wYT2IHb7KXwTaNlkn+EnJvyOTfAa+Og9LrSkeHi0k3wWPPow4/Fv8yp91DZXvZogkj60lqnxDN
GfX9FvgBbqXuvoth8BMAMEJlPLxUJNZpcO0Tuk8CJ2yEMGwccOoxzQkbbz8ha+CELA3L43EVH4DI
ndDMkKWo38xoWBkGzn6GBdIHsFFNhkG8objaP8Gy9Ecb3wpsQxwuSlWcm44zF/4yWBvTsGlReskl
aYChb0HQwy2Cip+3kNxP1vMmbOLXXPkfZ9z/vJP802z5F1OWPCraY1Dv6dvtDOqYE5qygYjW2E7I
+ParZXCH4FCkPwG6kkzMIggXt6/BGTyFySMADn5/x6Sf4S5GO9tcAGfSXZdzG3vpV/aubvD4caDI
YcR4hVoIHO0+f1X/h1kGh4b879sIavSUXwQ1nAJ+4P8Xdl2hqgPn+NsbWmUD/YNs96O146wOhuBO
7De5GubQpzlN7EgXv09BrDnNHDXEbfNoMkQp2XOh1njroAr+buE/Y3tE0rO8j85k7k0Gt5k6LBoy
CE+PDqf/SveK6wI2dcwuEKFi94Ogx5VIeENi5jkQVHB3aPBkV7MviCAEIcSvZLtGs59a+sOaipQ3
pFV2lCxINcCsAehwrQAP5Mw7b9YBl0eJsVto64DX5WDHHY1y9KWk2xMQCpnbNER3u1L2MVWD682/
U44BjBIO/8W8DXIocdpgmjvcNjTkSXRISq0BDXxYUFVdG5EjFKatsllUWw1yZIitmLyoQ4aXNgu4
x1DeWhL+QfmN5W3mqPoiSTxt4pAUrcX00Tht7nAlLjwoyrLC+3uw1Vxg8PD2d8Rmau5FXrQiyoBs
A5pLY/UBJdmaE3kj2de5APjrP/wPgi9OywCt2TXwTz5/vs29FAab5YgK+HMPBshPbzb8vlnpEdcx
KRejEfbvM5HdRfioJAIWrDnWZZBLd2eEKpdUVfN/hMoQUwIs4nh1CKHJOcQ+w4rmBDgSoEPcVunC
+0t+gPFuZkE1O9VoiBN7OrP5ncARBcYmnqPGN4frfOEKvxp35y+mJZERB+SBdomiIeCI+B0eJDKI
O4lj+SuE6Ae04buISeJ3Qm8IKiIyhHgOvhBCxJchFeEtvch/CtDOJVyEqI4ClmO01cHRfggISe+L
gagb0mYYTnZ56wEb2LEmQkUIjqC71NkCOMh9cIij135ICpd+X0urNkCLkd9gQUitZBMWgWuEd68v
+HFgM7dV7wjs6tF5ty5YZWCHAWfA2E5QC0E2g6/fTeW+kSW44WF4pzw5MaWHV5Ob11nNlsmerLCG
5h2J+yLdYA5cI8qLF0JTqGpB6boYUUIriOvFb4jkoNj0m9/jGVjBN+WyIASlOujk9iGaDl/1fpBc
/YfyYdXTSMYlOW0GzytgJij8bLdWfGibtctC/2k4Q4K9H5x7HhCgoKheq75AKJYn0TH/aI5+kb5I
sMTlMPcgke1yFk5j12gWJPlLk6iDcAYywcIjUjIjXUQLXZKp6csR4h1uIDAbCprCk4CgZe+QlJEh
NFuQJEFuiNon3cNSvYXdddPJUYxjqCNRxHumQusVteT8a53aAFr9Fhdv8K11CqSPbk6HZ6zHhdzt
Lxy2oReD6E/2dRYejI3yAtK+yTTs7pyOwuy+fLB465eV2nldsxhPamYR3Ak9HYF0MZh+ZYAa4g4o
Quu/lYIU9ik01bf3IS42w3VmScnrVJ98ko4QhQ2GtZE5gA1fWL1A/jWJN+iVk8vVTq1f4+kr9BdU
eoDZ7GecQtTcpSfy92gAf3L7vnnUr0UCq/w9+boasIjBGcU0LPs9/IDU8aK+GrXuZzIEcoNVEZ2S
fVA1L9sQET2UB9rGIoNurCQB+xUuaETzyDZyQn0nDigh16SSE1giW3f8xZeBkB0QSlCmt1ANLY1p
SFAVLqrshk7tHmGxb8L75E2fbofa00SwwWImRS1NUzjPLTXCAVakekRLuc1+jt0XUS/GZXMsvK62
CcwZ1a3CVIphMNUescNhlwD+JjC0X40g33iCmXFcEql1Ox9/xxMseAMBH0yNO4QNhMncI9lFwJtz
E6iUJT5ll8SxJqcM8+tr8MFN+bDC7AwSOWBesAx+g8zPRDJiKZ7wHcS/jzLiNSGmVEzJEhgOY0+A
mYkZkaS5BJlTIsCh6JOQlkDhob/HxIvQEfir+Md/6whk4/rrE1QMr4LmMDnPiemZTg9oogrDwuG2
0s5p/on0xk7DMUvzNFgrjXcZYZEdI7YFCQqKhlOSxOFxgi8a/BmhRJP5QlaIhKlmO41AF8xw2UN1
rpfXMX4d4eKLXxPIT2pnJFhMyT7ybhkXyyk2lZsnjY7OxlcAkl5BZsm5QsbxTxLi+VLtgqPyKtUY
D66ctjluwBIVVkQ6j5h74LQTW5gy9JFSRT1cHDjFHiI+rTxjPlZ+4YPACj1LEC8mXBdLJIa+Iy8b
plkicUSG+PaVTaPzrxE2ZBgTftsLcZr2ENLOCzAu1jEwtpkzTxzsSNCUA/2O3ZhIB6YBZthzvGxC
huSX25SHA1kcEwBFCKsct/IIu+qYO1xsOgFfmTJFig3ZPtvovgF0k20SovLBg5HUGWUXPip0hoi5
wyI8Bv0Oizn0crBJdo0zMzzSk1AgNKZxZZUHdEJmPaY/oPmQ/QogWpNZxWYWwn7FJKez7jsVby6s
CReW5bDN2GaJgSFpgOaKmQEEixnDlI4Xj7Dxr3zeIyJw19fossk20k7QaFBitjkGxabYlFtjr6K1
b8bduOtP4476nynR2Jfb/tSerpshtLmh3EJruYHK4lTxjV5sT/m6jvJ1uYb7jD5WXQJO7dGRmIbQ
Rdmqq7qS8yBPamJBgOByfGaWL3d/lXyuCfKnIpp5Kp+sZLfyoUKJIMLyi4j01uEQPuzO5/TtPsJi
c1nEi7k7d/M1XV1uyy0TNDmgl4wn4ufOt0Ozlk4XcCYHsroyVqhIfDJVxlN6xmHI0KocY1D6QXLd
RAbr/My5hssQvjKY2P5xLxAbd1s3/t9UYND5jTvRb/i5hxEZUg1CVw4SfZUcGn+1wrntk2bvtz89
RF5xuoy3tMA2eR0ngh3P8RczgmKwdHGtvy1AE3KRDIpXyEKJDgE0r5ju7OFClMIUrRhxGJfwRzxI
LC4qxxWaQBHi1gvIfAFI5JNSuMh37pnsj7/YE/bjbrLPNrc1rr/tdVNtiyheFJH4Xm7jmL6c7GnG
EAo8MNFBVO5AP1DA7Uw1eT2/Uh2cLqJLztrv7SyWBYGejByosXhJ913JbED0HMB5BeKABWXxCP9o
gPjH+e9BbCM36r80MD1Lu0kiCsA0y/SIF/dIiEhpd6PC+dowmbi3s8TcqXxejzVtTVOQrjt6iNKk
Xbk9/k72/YkyeE1/os3js/Fourcz7eJGfuPe23e3RSe9icAxwzemOxkOsQfiEbFeTCIpfxvCy0Ks
iOR83egBeaOSQgTEp8DXNWei3v3LpvKzDYVWvtjm1NmPXM3EStV+pxnDJy/gDAf7anNUHWNSLyL/
8NmQhwbo5IyzG8wvnIDX6mRlYEjlAH6arNrfjBVTnWGvPLdRf2IVsq10EORS563+2gBgafwqnLzJ
eyqwzQ/jib7A28SRE1dTyxK4bOarMcj9fAvk5TkXZwAokSMMJOKJqB64nM9QyIEmFu6zxKp32Acb
UgojYEgFngvayzxzFWnF4E8RRTUATPvBEYFefoDyFIsDIcrk7DnqJaCtCeaFYJeQMsuofbIgU2vq
zrN8otojvVgu6Caw5SIXkTyISdYo908mL/kahWnUIWl2YTfmhEm301h8a7vxBDUmhw8hkZFIF1Ek
VSBkVgy38Z2dblsuURMOQETgFhtkP4f/PipdCb4XkZtlpFOTMzUiUxVTEXA0s0MYrzFe6DZLpd4Q
PD5BlsUkbyrw1XF6YWqIuxqHBpA4jD+vhqUiEC4YeMn44UH6xj64f0gR0p+kYnxSQ2T9oEBAaTNg
zGbRvsQmVyn5ksC57MozZELICs0lD+qpfzhMx9sU/4QtNnCVuUQOKsrlvdKJmOLpDqusU/9OVlQz
29zxhg5Y/7HUQL/u8p0c0XQjtWOiaZwjDcL4RfpExoLb+JPnZtgQRrYg/bc8ox9RM9mtd/zA4mF/
ofdPD796m3zo+JZsjnnXjUwWLIKMg6uD6gCC+4CAYK+Z2zWVtnhRvkX53KR2t9DhSgSJbgMvQBzg
ouGTIaxRBnSsXB4Mahxn03MVqt/GW47c/pJDKsluwG3YF0nzUJO50RA7HpkD+cy5v7PY00ivS0N0
yWdvob5UtoHsjI2o8OhR0WtMMAiFs0/mRHGPaDKzixsojQ6h62vd1ullt1qh8pONm70difub57UF
qfNfd1FDiT2cMyggYjhfn4bxTQy8O8Jsude9o8eJ5x5NA5zac57kZX8VpZZ3NRDnZYZsi8MX+wiH
WpFTHLNosp0j1Zp1H92jR2UXkRZkGMD2j9q+5jYs6EwJlj4Tv8BahSBDZbkQuJ2cFUALrGqCbndd
2PnTExOPVt3va0aaV1MBacebmNBFVO9gOfnkcOXRpeUaW0zNDg59XphC1h4y3elP1gjzl3fWm2ZV
fN6Y0WHzXYY6qAki6udLRAPf/QEzWJRvmcm8hlVFj9JI+omZnJ45tJfIJSF08fATBILmAZqERU+o
KvcQMon8G5jMiCp3+jl91bwecQ2RpE//dliKNpRr7GnduGtPbCy0DCaBNpJ2ooEDLAR4IW72p+qS
LmkzWUw93XOZaQeEU34mCJ/FTXUQerjqednpKeSgnj/q1uSbXBtiXlZEnxLvQCKjDdPytqaj6The
QE8wfx8kqdsxQPiwyu11kS3gjulMOhOhAJdOa6Eeu7OQfb2IrlGxuW6IsSBHC53xJweoAJssqgAq
GfXiYnquT5TxiJc5h9Al8+zYCzEA2IZkbiFR+vL2GFAD6tNKC2qn7PDcIkRv2G5YsiQUf4bfIHqm
82VyC3mZ6ORECOO/Ied7f+q208ok2RARUYONJs8pgc0Wzz72IjKZ0SMkTt5MTzCpuCAzXXALSpDt
2HByH/Wss6Q2/FtujC6mprwTCgk9FSH8UJE0B9nKaS4943CFjNjYI7K7cUn5WFb5RESMUffWUdpk
dT2la/Z1Jk9yYMeMiCpz9VdyT+8JW43oUAiFWYXHANF8D4gHXTNTcr91tM/2975L17QJAYuHj9mE
QZFORmsX/Qmm99nb01uAgOA2xpesOfQ8PYSyDyPvvtrWJ8mBHRkNGsgiSk5U7EBOGm9VSKor4mm3
yfl2ptEsUZ6kXJ0jAOQD8CuMSxYE7fm7/v8+2Sb4/kJfftKx3Mj4chc6n9D8clucz9gqfPJzc3CV
BFjDZZyQTtQx2+Rihf4JftYYpVAYk44FTf3Zh/mTMqkCX/jHzXNG+Hkbbec6q43HeZBB4n6UgXWz
IpKbSRxBb05ywqOJ5s0N3MZwcxvCnYMtf5ZEnlSZoK7WUcg0gB7Q5p2kHcMjtlA8ycAKeQTJKyKG
xT/6g2V4qs7Uip5nCqPnjbs72jIsM8siUEMOuIQKgEPdJI3Pg7QWxcrlYYqjAVw63gLtt8xECVSM
z3+IhBPyjLHhPhRBlNNsI09WPMKU4g6OSWx1vBgV9s/cyRAyD1ihiL6/GictlLqodhwcguMLcTce
Cwj+epmVutVPw5ZzPhopL5nsCXFkj7KQZRv0/R3bHl3KQuHdjCBLDUWVkHwq8/RF8wLeKjcOagky
7eMposDw0288xzgIwQeamcRJTzlIZ9OzfKcBzBJEfkWCOpbPn3TNBCH4X3fco/SMLGaWartudbeI
T7anNvAMVFsQ9Oo+jjAPXyNkPg9QIT4pmqFhArClYeeZCrWOy6w5fhfL7ql4c8589g9dhIjhF2qB
yZipJ2ZywV5O1Zlp4pcWuksxo4YQYDgnMGYTjwkdBWXpqUgJvR5PPuCpEw2i+tMrRGNmR8T2c6nz
MM1lUBhaJDY147rcBlSqBe/EBGI2P+9EnqE2YgpiMky+0aHoLO6lVOrFNZ7glXzy/e86ckf/jUX/
UQ7vZY7M2uBPc6T2w7MOdCL3MbPpGlREdEZWCzOHTmDi8izq/QQXYWJznR7cUh9ndMGAggZc8zQ1
wSkYkpzyqQ8hfDApsGV1NloYiho9RAVpEgocb/3rFurORWQSGkLZeWSx4LYx46D3VDTFPkpqYc5f
T72P36hRiqCobSamOJksCbmLhZ5Cv9Wn+V7s6k/ZjMYpVhvmbxYavSvAgpgImA+lj5pFDXgxlRCH
dfYtdCAUGhJHsfNpO6yiuM04gK3ZVCYGxM7C0MB48k+sQdB2zz2PEUFaXZbzBcAzkFyAGo4mU17b
JfvO136ziN2SSY58YrJgFEC5on9HzBmnPuLGwZfAz0pgfkc1uEBvC4E86I96Eg3tflIeZIIsNQgV
XPkbHs4NPgQhfyGfaRz0Gj1AA0dAoAkI0YkayL5m+EkcMdBjFkg7EqNCyM9f/MiJgjGkgwZ/tpQX
cBAJGwAwwhlRsC7yVqghagDgpD81M6f9x1fOE+gT7AcYRxhUuol+HxUP4cift1vY6mJs2UWQh5Qi
TkBtQB3xoNAoY898UdNNe5rtORTf3HTNVCVjMKKEuqCXpzEpPR28mfQgbxJ1kf3xRG+xuv5OtWgs
KNa3YOayQggJ+uVtt4qw+4oTPLmQ8WaPhlBpsGeloFCYR81klWMBoKLHX5kQFybFUx6qEonvyQXp
K1eftuTZJ9Al5g+LQv/lpEC+l4swJo0VzkjDv3bg3aRIl19wmRSIkgm0O3SzVH+3J/F3j9UtXmbA
Ip//h0Cdfqa3uMBcOArtQTa84/2sJS8XKlqlG72fC0WuO77T3QmJiLl9PiPSpQ3lclVtkXKTyYkH
mcNdyEltUq4EmQgJa2gJJhbmrzS80yQSxXzKhpjPT43TyTIYy17mR6jYYVQVwp5R7CewrQsTDJuz
wenmqX4VhTd0AKDcqeKp8Res81Xjc4XW4XZAKirAYWnMBayHN0fBhgMf95IgYBYqCF4woP3wYmDg
IeZt151HZyVckyoZSkw1bM7N9h4VEblOUP46G+Ew/ybUMcemNPhEipuwgtrklXjBT02qturm3mLv
ihlN2C7fpffxvcUY+gl33Eu+PLrVr+wp66kNP8QvScZ+pe+hchNxSjXV0brC+Ihf5RBP7fFALh+D
DEm5ldgEjV2hjHvBC5ISQ/3dvGELgriL9NM/t7euDG6QRFw9TOKE+dxWErx3unBcTWq4DWCmMPFg
3Rq8cWTBsYS7qRG8a6AMpj+juASZFp6mDv8M5INwZgmWLFxnyV64hD4bWDswGuN9JK7WcPhBB8cp
2OCgiOtVtF56PVtIeNtfW0xG9UKcaPFLihw0AlPPgY1NzCG912sOwwIpZb+gesskcESxuQbKeqi3
sqXbcHVBeiaIxKsV7Ww/cfDMUhfX0PQ0nGe0pLSaNVOCVMkAVdkAgukJeyfo5yKAq3R9CX7IV2Nf
LLbaJUuB/TMlUg6bOOcLjEuAVn239JNtixce0mM7i7bf2M9M1WY9zl2Z8Ap9zWh88lYvJ9SCAM2D
wF3DZfJCoQvDvSJwLsHEYUMMWSsWKAfRFKBmM/bNLU4s9ei2m/7xDl0Z/GBXzZ6xh6k25GnythKn
KQzquH5wsYE/kN7mzQKI2wyOPMgaS5+g61K19V0pixk4xkBcPNTI/jQNYPjcyb58mDMnCAcR52LV
lglZOKJmmv2LoCG3FWeFVdEznAn+gSvKDZveGUvpIrcrn4Pma+7Ky+Hr8oMrRvfvnryEbNXFLIj3
wJp5oDtMMHUy6pTFkJlQ9CyvAWFapsxpFAO2m4bqSgrYHrd1dHNJq9xenaHh7GIdD9XiOypcjt+r
e9iiQrmAiEMYTMYFiXMmVvcOo0V4OQw7EudetpfKvrPt/yajM64UsTBd6WyC4XCv2zqB4quq+LUZ
yVohQsfLowM2b/ai3uxWW9SHS5hBOgX5A36e3exlsjOmQbE33ivYiYE8qmZa2GoBeZYTp3Z7SNkh
apN4hKyx8QOVo6X4ZWr1oC63lwKhZU5+jnTOE/Q9RyRAl52TedVSIEGBFNkkLQPcSuOBrMzJhzra
/LsMXt3YU/IeZH7R+VkHdtqeo5pu08uqJz5NC3E2p55BgBLwHjwenLTzTabqeAUfSyJBp6kNyqTB
LSZbDcuVfJyF1Ty/E1XGn7c2omvhfo9bKCMsnQxH8J/cmfWlLBDgAM0UwjCgdgayAq1K6QjsSsrB
GoI+JwNmJwv4ylx3eY9xFLddfyiFBNh65yQEZaICw8NIAHpvid8vrj4PtY6kd5Po2pLazb4QNZhO
rBjyRJIYpOimSBpK5i8CNx+yYEsoIBGEtqMgTBgWFzzRcNKJ71yh+uLXI9YWqHXFROEpHuGGmmyl
oAihQooxTsHPBbOLYBKgCVSFe1JBxYD99IlUZlI+H4RegAnKAScjHQr/iPsX18UnyamoTz4PCHa8
QdQ2NX3AJSD6AdPUGrSClioLx/71s4Q+lnTapL4hH3JtXUGhUNtBVOlOqC5+dRggGxOG/kR494VE
5eJ9ZkMuS5YDSuIRbubZkTbC/Appzh3GVQ6bFolYeRw61BYCFNkiNRz/iOXqWJS0As64iQWTNFwK
kHm272wVBHCAAyY2Dpor6K8+dd150OWYNPAEgNWGZBRGvCcWAZEONen06oECgESWi0QEcA8FzKkM
cakI2S8ACfBDQtfIJlAlZvHJM9yRNvCpEZYFKAGHqkErILKDzVqz6CumBYN8eWmWq4qVnvhF0Kj2
fEnQQYLz5dkQdbrQrs5R3vPqrrQpnUKoPl/+PsFvcTOUm1cEJK6bJ4GoQg6NXqAUksoB18CfdJSu
WWw3s6/+nYrRKj4pBUbcAd4rgrNamxKL1/5TxzSF+/IF0Jj8genwDlenrYb4eNyjz0VG/RJAwTn9
Kd9ub/JRTMviPXYacARsh+/9e+r+SC5ufJe0KmtSuRPImUI0uXgsH1/5qgdP+db+MHAa3mE4wa72
hZzmkBAj8GuPs8HtDexH+9m9zb8g82UvBWoBVylwDcBiky/QzmeIa2cfyR6uc1DzOA816w6dK2wc
52yDmcRtfx4f5Ma5LqkTMQmu9DL/IIwUpo5AMB/X8JG7wC0uSw7cH8YcrkexG8ElBkPcufI5R78N
uDISC9Vzlb2A9rCT1eWTGckQoQMXzgzvGERCjmZtbzbIOXNwHz6tyN0E7jlTR+1YJpg1ZbZVNz/3
HpCw7u7kbm5hqzSbVTmx0SkuzuCscXKb+XZLXN4CyALp0VWH3R56UDCw8PDSQ2gMkNECArnebDQD
fqK94PGM5WXRvjLJIHkFb4JmJb1ngU/76GYFnrIXCNQx79SvjODhHgASW+HWaIkNZuvZ1x6mGw3A
hdvU3jCx+8QH8AG9bTz6yrCAtjaewiVOmD+pfARrL5oMLCXKJVCIzy6tEpoocCvk+4KvFfRsZzMx
ALMw8fgEIDT0ECcJqAycrvxKkolDtR4vC+A/KV7oTjDjotXwUshuaTMwxP7zMopaQBjaJCE+kwL8
CRxJ7NFHXOsqlPAMNJs9oCSAi3PYeW8eyIIpGs2hvG2gWsXipGTrh2LNyaHz8ECsoAAkg3sdX8bC
KefeBWT+nsvkI5wg9EZLmr0CQqFpAhqDrjX3kpnAOCmJT20hPEWd6Td1ZfV3t9F8fpzGq6z4AGBT
kC6GrROHkWZXvUdA2XDGHF0dgLqQXmBwO0LLpoHWr4ZZOFRk2gGXKEgoOGVqJ3JVkr2uIP9fLvSW
KR7sJGyZyygnLBQuVk4tOYYgNHVa/CYbCFvL3K2K11hZfU25Mg26M5o26/ZAOTr2Dzgn991jyXN1
AdzF1FV3vljcXydYV0HySW4fu1jfJiTB6EiXZNNiPPt0Ch3Aw3BEQjKqxyTK8+CGxTmvkHkS1dIB
AQy6hldgSofNFQWUxgFUYHlxn41uD0XqSJ1Yg6m5gtWicdGu7guANaAPWFhngwxcF5KLU4hywrXD
IP5oD0+oi2tjOZzBj1GyQRCa7K6A051my+K1hX/afJB2SBwpMDlRGSycM8BzILatPLa1k8CrtQ5G
7lnITMGcCbARwIGEMV71RDOBue6q9f2pPUJAyxAO569eTA4MWEyBVF2TXopBo1VzeAtbhwybeF54
DkuaYaF3UjdENON1mdHd0xMZvBz+ApE0aKCfmJOMU7vRf3R9aWDp1dDo+O/YuJQJbo4jt0IgJq4q
uMTQgKEORZkEdopB8JRCsHVhwzPzO2Ez4rmicJqLrYNWwWRNcrU1peMfYt/z+oiTGqVQqafz4b6h
PFo8fUexHZ7FfOFkKonCcptt0vocPUBfkL9WeDRwR85mofbDYrorPhdoGNo0tSNYeYVwWlMK3wGF
gSm+b2YhBL85Z//Gx5y74bELgBf5Y/yk66YnuIQ5+zEWrMu8JYctGRxF/WusA3PhzWTODP74OQvh
vR3O3RnfKUd2JiAwXxJghazreiNC90AM7fADlTjwmMM4hE5NFmK14mjUblDMmcBG5nIkpavpAGDJ
aPCsE4SZ9JJ8azus6WIOHzAuEQUW7CuWFL6oxq9V74q/EZMXvlIMgrqNP5L1xAK5b8qzWLUaluoV
p1aKRIDgKxmSJWuUlHXOnc2IZonSMecwHXaUxIAiPwS6EwvpzWY0xk/ElYZ56GYPvjjw1nDawcYv
BpjPMULI4WbY1a8gFWk0ooNoHMaw3QBvo08QMMxjYwkC0vhA/AAnRCCxeeo/1IozJC+RQ2bn7ZvT
LoL4Xd5CFw648pXNnLPj9RW1BmWnAuaWBDXEluT9opfd26p4AYlnqy/Gu/GifI/ujPS+JC62Ji8N
EBXVGTY5Kjxst6izJdmmrMawAfknqKC/7M/RDBAEB3V4apCCqtnN0c+sDAGV+RLSxxbMY4RZ9V6R
Q1Zo53NMINZtOWHoWrPYX2pHZBPDu7JnKb8apy4wAIPe7fF7/jl7nSrwGWGQseoKajtT2cMZpHKI
ICJoxMKMCxFvHGl9RThijF+GJX+z6hZQn13+EgIDbQ+EQz6kkltiHdNIqkHrWnPS1U4dg2hAHIMa
r1K+LxjaVim+cdlOCNHX0UIghTVhl4TASOZ+UNPfpIa5YOSPnbA6fpDvNEtsCYNe5fI63m6QKrNf
QlE6MjWwbvV2v9d070boggEfxZEUb5Am5V42upNP/Y2wslyHJdGOcW5X7gA1FeoQb6vIBsWkF9fp
i34KOyRzhyS/4mZJJ3moc4xR/wjYWmG3mGceHD8Kaf9WM+8OFVPmULFWta5AODKn+Z2TvuPozI9r
CJsocNTJyWliFyVwjTgM3lKrgp2JpuW7OyB6+EH4EQjV0Sl70oFZxpQEdS4PKQamIOwNVpJ7RCTC
/iT3dpHYI4k3QW31nPhgs8QQBoDCpZcJuSkzOyWN6RyLHmoCJIf2XQwpF+aVmyVOi7MX91oNA6BD
eYViX2bOiAmH0+nMMWA1rp0us0dhNaWuLDbODi9F4uQAlkmkJ8Bir3BQ3Z5/dnhroPIlr6owOIuw
Pf5x24C5tLdvjxXkU9SIP3tCZXqbi5MKaleb+QUpsJhO2AAhfCQHZ+5dMSaB86YQfJwgKebidbT4
MTp0BnfSWwQg0BOaYSpTFBemKoRWDh0wYSB10hmb6yL2brVLKUeYRwsTIttJxs7t9MWK4iiUSkiQ
aH2T55F++KswT5BDinpy42R0+thr6EUS4fbgXZ0eMyg1h1C4slNseq+PX24tc+/vKl0GQxehNcQS
X0V7xD8dpyADVNk8UyOXZ04CA2zicHFGdiOqQWYs5jFeL7x2EHlBOoCJBh8ZzcDKr+OGBm0ivufq
gTtJlsWv/Ml3bj7iy4VnKhH0Xbwly9DdNtSEkhmeOuwnQXkLitqv9Bl7874jPyicx7oFP2t8hlJr
xCMg+TAUb2GVY7UW5Iym39k6gb3/qrdAhesQbAa++JlLSAYMtdWTXJeAWGheFZfKjfwuLS5nnfoz
x/kBneXqx/BTEmyUP5wc8yiL++YWGEnvtd/DLHR6FEsD9iJxukucArwqecTiNpj3rVXh1qH7J0Gs
bcQ8Pb7Aa9nNUJW8RvKxkJTHSO3fb8dIfmC0tBrAAKx3Er5cNj0h1qQtIpvyw+JfiaOieu3KdTsJ
GMzZfLQbdVuHxfhBH3GR2N469hhV1kkCB/K+UENyld3VHUN+h5ADWUMSYBSmXMyoIwyOSitWiXz9
yGtXwtBXLOPrOwWO05+Pw8FycGhYXvQOtbu5hmbQdKLStDrnvfCDaHCSRXUixN7xDlFvH0iPat7D
0YUPriOdFRwM5CoShiTKYO1ENTQFs+AQHerw7g/OR0RZuXk4EP5uXrcT7xYdPkbbwgwaYv3wTh85
bIzFFjrUNSGbjmb2thWFThphmXSOK9ma7nFomCeYn60DBkU7DKlgSmn5aRY8rFCnunU4CwzvsuXc
S6m3iL3JPGGT45m7X5ofD+cDslmM/WuoaiIYwSFeOByY5/bkFWJ6MzgS3sep29bpgtKMAi86WKbl
8d/w9EFjPgII9U2OnNbHIdS/SdZjCfoTJrYTeLxrcFgsTmkGXlCaBx48RJEZnTqn4ad32SpNrzJT
sw0rnHKmQ4nwGthH86MN5zyBRXrThqr1/nCiE6nMuP89fGepmEbAggySxWiLJkv26QNKOvqJUh2s
HSY/y1aQmiEvkewoiGg79UCFst8imD6twJMt64PxDE+OeYosCg6i1FwHmR047x9HkwcGpzIPqWn+
H033tZxKskQB9IuIwJtXTOONQAJJLwRCB+89fP1dpYkbQ2h0BLSprsrK3Llz56XUulWryeKk1Pj6
6HTSxilR6jio45c6J1/v+OmBfuRpreC/IeEXLxOJu1k+wpcothwk1D/e64w/PYNDvwHEcWF7n42/
l6p6ixfhriXeR/FrO+18tC6lSqdhrAlV32SiYMvqWBK1DeEFstba0qu1Xe806qMLXN5narpwJ0nd
AmiK+2tUyFZyj97jUk3nO9vx6JRsZePt1+ojb89LtQqnWib3oddb4lin+fvavy/QNFL9TGJEkXWz
jvKZt/FleE63b8nROdNY7T+2iUlq/bO4lDfX9jHxsVpcSwekg5zQ4XydvQqMu3l0uMn2aHQzzcQo
eSQ+LqtmWlc+NKuLMvV6MnEp7vaT1I46rBDxWAAE84Hv0oLCk2Wao3aiGp3JFecKcqe0HKHn9Jff
8xDJDAhf01lWYLS5AvFy0lDt1EryIR1TxvFkqai2UazdyYOkCxyQA+bpCasV2qn/Y/JAIo2PkFnD
rLK9pGKWzTnHODVTmiE9/s31ybivu/FbdKVvuXnPHCaZ+Odh3XuOv9bd/fZtsWh8qFv19fiPNgKr
B0etmE3wDEskpalnp3XXgwUGlL9MPzVeiLwV/slXBHfB7LrePy1qtKsPBMABDJLUHw5+KPuAIyxj
JaoKDygdNxUCZDoBDvnekBDSbNY2hddH8ZUtpQGs4K5xOUj1ajMDWqUKQFv+nxyn3jgDnQeMrXOk
oZhpbZSVoBbpHtPQ0/zBhZ3AjeDDfJB6pSWdx/AqRK5EO4F1tjonLkcbDOj1Ko8pU59LdBDC52Hg
CqbzHCg9z4jfOI+/GY/LvO6iwqngOfmKUzkwwXF34KgnNY5rNdWlZVfX230QAVgyK2cdHsL1kBBw
3mScNFo5nigRTL7o+76uZPWQIhg/urr2ue5SlaMePQNf8H1Dtj0GkY2UXrmjzfdF0kiWijXQZ1dq
gPqtIY+V3PoezLOvK+BzhRuwZlBX9X9j6oocex1duPftTfs6WoMRDC/QFKyo1NuLSMnfaPuSoXYO
4z++RW5vrSiHUC7hWLBxtmRKuP/jIdyqw/vw5Up63z2fazqPzrWVYnwdC1io0c44yJe7z8O9YiD8
xQXSaV8Z1KNiy/D8NDD1d0Pow69rOK6/m0SOq73hDmJFz9mEMDByFJemDz+Ar8rHztRFwu/GOowv
ZWpA07h8TVbyWn0gAh5oVaMKhKE3DT0oEyUszHndPw2Ll/4Cg5QmV0B7ELne0H/itJtNJ+dZKQFT
wEEx9a63UykDmlYuZla76HV58ac7TTcgp8vNq6UIvECAmoy7jkqgK/x769zXSVWNiTzorMWxLhYO
0UHaR1eksQbYlSW47jLS1IKmgFYWO8FRvv24d3OP2v1cVei3rZFJecKIlxVdLBqXZH3s6S8rqkxv
K+pb0QOkeImWQAtRkzYOi86FAGWikxxXE5CpbfSSnQeyTC6XiDz/ncKGMgK5NGEmyAc4kait6XMj
1EuqqG/CO0Iu+IrhKf4ywLl8WRfJRVwquHzAfkOZ17xF1Z7AU9JLFLupOf4qwCkMh4QBIm6QA94u
K3l00XMoi52r7CG+ED5FziaLG7mNNps6w5+n1Yb3zlEBqXEi7bWF0E2Yps1YjIMo46hfa3QqXCrH
wq1Aq+yNJdkBBYJpNEWpxFtJQTiQ6VU5CtJf0aHvap6tHO0cBFLkG9SQfTVLG+XrfChu1a4GFazK
+mv/qxdLKPmFty9auWznAbb+VnRbj7Xi/SuNSD0+louOsJIHuNT1RcEAAtZnJvu5mLzwJNHpgz/A
6zy3NvySxySDWZyNVvvqJRslt/qT+M4CEBSIA8UTH/nQXOLbDA+XaAxKUzaZRbf/6yQjZZ9vpobp
S+U1uT3KimWKsXXdyF3gpmNFxOF+UtliYfaKUxMlu+OLxIeNUlqAWos34bmNRIOnsfIN76nQknQX
K53f6AWtj1++4NEUZmfJd4gF/jWv7Rw9ssXNx6opKuHRXoaPYTpZ3EjUb2oL+ILP5oHuFR2eHyhI
uDBfr2FeeIjtLQyI1xz7lGpkBaolWhK7vhu8tyr5z0IjqYkDr4XzfssyWnwObX2QsGiISe4odyGm
i4zU2A2FgYmTNcPJ1F1XTDdHYn5VRBsc+yyBFcCnPPsrtBnSaF1EkHp8tLyxvVTszhrsuBUXQqxa
qfeVj4oUqI5HklmsDJH5CxYOriKj3VokVPCWzzuoQ3vRnvGc/ns9cs1YTBRWPknPCuTAcniTuIqo
uZo9YbSLenCyuCNcQa1VAArIbZ/qoA12OvT+8Ilwye5JMGJ2ks92TuISzu+9HSRTZKxwKV8+YY8h
jRTXv/d3oWE5VUyEtp8Ebzbl1WQ3OeL4A1IzFYdRe+6u3GT+b0gc5oXVi10Swr7w0pd4XPg4I9OR
ahCwGq0Q+4W30qmWaM1FG7KY4u13sY6hO0yWGEy0YMQ/uab34uJu13yp3MWFROU8GZXzf+GVYTCc
TmlGCJZWTIYIHrMGaccHxJsGzPAjYS3KX4u/tx3CnYsofdSQuO3MoZdQRbaJYrjnCpST4QuxO1wR
r7uj+P1Gr8e3TmUXLn70Re+6gpcQF7UXS1xd9d8//XQLTunKdJUqbUqDfdlQ4rMMMzN3774tvBRg
AUgHkcHnVPIAxIl3PQZ9lAynUXHPoS8VBr4B+xs2g+rD3nJSQyNm9LsDnv6esO966G7H6nhZGo9V
5YL4NMt/5j91I8H9ZZ5O4ZoflT1uGyBkG8LfQ7x2xG66hwjYkVzXeLqzXpuPDwq0KSjhdDekzizz
Pn8Hh4iChN9/H3eTu75mT9JG+e9D6wBXgL/gtAE0S+PSADkPAT/W9jm/PLN9o77G3lJnksAi94iL
PEauZJDqcmGWmQdUeHXzm8gccbOra99oCxlfqWUTQHJwY/Te4/XxuK21DDMIj4BwMHswj8sx3JCn
5SUKItn9X3hv7YajxNrCVaG+T1rbIlJ/vO2qj0NPeOszB/H4H9zgLAnzwNUhkDKWR7ldluQ127+f
xZek8gNMA/1ZuRDpBECPzmmYCTRKqIsFrXBlPOC2CqAN2nK6tOKfTgAsuitNYq6gsiItVCZkSdeN
QBnTLbEEQnGTF8RKgYlcyb0MkPEX8FGAwNiDzhH2nIniBihRNS6i++Qmck4wjTvy9zvWvCoAwAAy
mtCeCFuy7LX7Q1uQKITl+XTF4QnAMJ65MvTqMgMPrlD9cqJD3VcaPKrRNrSFONbotGiTEquna48h
ClZ1PEhV4/Vsqpjqv6rz+m4IQPIsYi+6/eDjgFSBtexC+kpbFdaMVSRUuefrX/EoGcUam4pUVulZ
yhQCQ4q4B5EOXKinyZWjbaWarBLPeaZRjkxCTJqzFLfHvW2HvxPNINzr1IUv+h6NZekhbgtVo28I
AyyHXAZjhLkKkNTR4LafigYe3uSffhoiF2zc4qCDk66w9FBqfrYCUGHwzQkFr+CcMIIVoBn1Z2Ah
2A1YlZ16CGkFg+1b4Jn42v7d/rvopwj9kTT3EGIVj8ILdAuSO2UCaGgTOUD6ThHYbnPonbd/aFxm
38nPJx5Hbt3IxyLaH14u+z9sBGjiXgqNYz39+YzMkl2f+1su9JyzDvd+K7QJ5mUHK0P2dxu60EFU
4FJXZcO0SgLktsKFUyCQCSidG4dyuiBwIMAWnBmuxtw+1S3R6Z0QU+u6ibLpSpJeMAN3itwPRDaP
UHZRlXynIBmAygXEysxzf8pijMUpOq1rm0xkDJwgLIhneLnv+x+UhtxWqFqn8EtT259dkoMZKV+F
NvrnfxfmnxamRwZ68jScAUToSC5JebRn54EACv3d8lztAJlhajFdL9xiSOcMTvZSl3qumCTwVkML
kHVC6K17Mh5hHZgmuZrLMVTz9//+5inDTl2fn0eX+zd2PmgBhtm8GaT/vpEiNfv3R/PEOHjXZxzB
sAChj9dqvmtIHonqbRYMJSztD2cGBJ+ULF2rQHm4vYnhLh3CrTulSZLM1eK5GpiaUAwMb32lAFO2
Rk20AEqPwaZ1J9AUzywCWYOvHSHg3vMqdBwinpy6sMuqTs8NarvibYZTcDf5T6b8Z2h0QAD6VHN4
h4G3mwFC82OutlOWi+v1qjvqHD4IN6XdlatpNScTcEpUXcX43FghfKVKK3wxNuVUu4WgV+N5rYr6
fu4stlxNBkE642HaDaUxrp8PEJbtfbCu36gzC5grm9licrI7vnpn9MdraQ+dKShIZp/JHhBBK28K
gxTobKH1qmxJAPS1LL+NtVCLpDt0ibqEP/vDIldeSrI8S0ddQf5eewgJpFuhpP51ekicG+dYNHbi
jSAxul6qa7ZQbmVbNw31HhvMW7FJTKKxlGpwTYea562wrO3EilB48Uik2NdwYdRmgQDID2E+GTzZ
9btMQZjCFEiEBT3Ogo9y6IDWVppUx1mF0B2BkDQwC5y/NFhIL/o2odsh82UeezGUOklY5xBVH9oJ
ZOAtQoChOWifsiXZ1P57BZsnOxy8+SJoO5zQkZ3BT3NCWmnqrBIjPDV2US4iOPj8Y6/ttWHXdS9e
fnHA4KM8mo7DhXN3YOv4kh9f4G8syzeh2Fk8w8kvOo9zng0GpnWyuoyn3TMCCwJexMhv7PU8wye1
qYBqW4kbhXBAIPYg2YC8J2aM0GXIgPn0LvXONOdWdZfuFz9ti7lqRuCCUwtfE4t5SFK5rBzInNPM
dboVxQF+SnSY1n6HNks/Lbi5izB+B+KNvCpu0ZPHZIVa2b+pmd94UF5A9cwso8UEsmOR+3/LNQNA
X3zFda3vJMinqZvUOFWe6xS8dK68bpq3ia8aO+6podl1NtdWZnZYlnKz5a93fP/yqvjpbN63C3Dx
TY8jWTeON8k+tTAGR44/W9QaAHdO9ZoCZAnIP/fZL5zooJbq6OvfAipgR/ZmIEbeNV814inkUC7D
P78Y2XVT08Qm9K/50rIcQb+WKTXi5Vv/+pvmAp5aurrNM6UzbQotpC7F28dJDmEdWnrBmg5p3eRA
eFoI6MMSOtutYqpFS09akl+nGIVteoGdV/da2at6zzRPADTtzdDoYqXUn5TNq3lr0olNkikh2lfg
a0fJt7tSPtVnGdtZ59nIti9yplq+jQq9bbSq3Jv0PO+6IxXPCD39Z39R1chI/wyn1/4wsbJDFR83
vcQQAIrpfv72u97Vc7+J0AC4fUQUl4vd8VdKy59X70kzo7JZ2Tbk+b+yZCqwJsjtYCAal49jovTI
Vc65YpLOpcTAD0no1Lj2PFTT4VAZ5XMuBd8qYVR0JAfuCPaq+1OR2hKFsOXsOFvh9HOOqIAtiuN/
y6G+70zopZrDq+1qwNU9P4v3efvu5+xqn+HBdPPf2twobMvkq+uhijC1U7Kvr9rifYf9XsY3K+dp
WscqW80KkEY6ueq6HnvLvelKg6Og/mL1q6xC+eRaAFpXXnFRASK8f0Z7RcyCIbNfelFo2M1+Kyip
x0tlz/76/iTWDjmQ9I1I2yWm+0luGuuu3pOzC37yg7UP7njGd+Vlu4bg8zpc9dBsopdGNfpNjDvn
MTSovB6uSg/q8TcaDSn1Ac3oqHRXlfeISlaZQk5FC7xCjwzuqo2DPXt9kv4obf9t6Cmk6cy/wcBI
zoFb591VO1W8Gp9KIB+n33ate6nBbMaqyLHdlZLLahbnDFHi31HUUKglBnGCmZtSYppmTt+V86pL
yc7WnWv851ZJR6TSLh3LhOddv1W1m+gse4pCEHUrg8Xbpr2oHj6P2+JM6mB4bwm0vlcNKv9HAmbo
zW+r6qaqg0Ix9SsQlACu7+rNQjlf2VdyU6IY+gFG8+GudZGe5dhXX9Gzuq8t/g21Qe9ffhWLaKHb
SDZWwpOp/qaxuRt+lTPN8xt6LB/W1N2P8qidktt2PoLLHb08cl+Hj3AR8nOja+lanA9TJOnzo10p
378347WJWqASueifHTbjYF5OvCYnHKS3uL/Rt/dNNA33ff1LFC5q9IgTFejHQd34X0ORWzs+kjnS
PLx4b4GwQBjv8965rh8l1jTmdDvPvc56DqVrbT64/4Cz59NTNVbO9wu9ZG3RiPWs/N6+RtOpe28u
qrGmxVV6NreDwbordamnZCkeXRqZ6rgr1IyQE/uwuubu7VlUYdCfl4kttP7SLrcOaPejUN4akQzd
j1gECXRJ+anLy2lfsalAssl2dh7V1AeRjBbU7tw9NOafUEqw8jpaNY7pmstoF+rPpn6/yRFg1uCk
f+blU6QfJ/WNdqyODQ0KK4uTqrfPQ3nGSOlRs9asJiiOVp7VTDdZvYWxXr2h/bQKijuLY+X5yUam
+Pb4kKnojG131V2Vl9Oa9zeYCe2s2RAqxu8V3UA1QLNu8m/44MXJureqxTFP2rv2yhTOlNSMtvmx
XWl03a4XhJOUAn7uZMv+HaNHFXYeK58bGmsU73V7wrU1HiQjObTSPAJslBdFUKG5HDmOuXeo29WK
s1sbX6gI9e7qhBVxJ6KlfhhSQrVHe9VYRglCxBdLK+2Ro/EGv3Vyqsp84JpSRNQ0pv7qbfTsObTv
etfU9ToBLF+QZiw3DNG0SsxoeedLnkrXr4NcNSEosJySmmVLUueiVmLABeSF8Zo2sxCcLMrz3qov
GLdni5jR4T+vvWSUnlqR0mPfmXU5/3MCYof8QdG+ImUSMrPi19J2UCgXWvnvN9CauYOKA8N8FOP6
CI0riS67+3aMyE0ZA7biVGSeao/q4yP1l9rYNCCpx2gJ+P6IaUWBJFS5vi9/d/0Lt6fGR67E2uIt
odB9dDBH0fY8ITtNtKp7ovVYbfiRjLiZw3Xv+A7w+zzWz+9wt6Z2kW3quZX5QCeyqbb2FY8fadZc
XXT4CLdOopKMzuVce90CgRfxs7qqLErb6NlcNeYBbcg0cOdC78gio//+lFhWx1i66vSQ+NAYcj+Q
wyAlLm9qTVSv9gdy2tfZerLujBuKV4IYfUt1E4tPC2Dzrs72N1k6/UvX1pFqjk7mTeq9f60vp+na
sjwu3RtvT9Mg2dxVzeP3XXWpTSQzcDEV2bhsO0634W1ZvrSxQMtxVB3NyTRfuLQcd4Y4WXrVVt1x
Pf717/M+Y3B7mV6hvixvoxh0UP3Jh5X++CfDsjoWU3p3qjlonivkwW7FTb1EYtA9bCvxbqivMBe2
v/vyvpscnUotSaKywsXKItoMkMAzo2N12d7+S3/lPrLljFT2uQUPfr7f2kHClzNwaU9SDfzZSP6m
CGB8gxXVH8P9r1qkxu5f7iv3m/p99gu1WiKtSK0YmlDpIQtJrR3ZqVK8nmsX3kKCPcXxURihdMlM
eg52/VM/Uaq+CC/cv3kvteuxiNJO2uvBbjQLMpnt54bHv+osakyqwpdbTfPJi4ZBmYpCm1li9irV
Yz+SUz0yyr2caCU7yFVi/W01++uzbfKRb6lqrlq9/Szbshwlyghh/oRkWKbUutTQzXa1ZFc4kpwG
cgHcbNeXZTh+7XspgofFe+1c2wVILNdOfcPAbPlDSQ3Z6gZywEz521Ag+Tbu8vf2PbHKYH0tjpt6
RE74k+lIhiBRKYiGncACGF4MnFbO2Ro5/LJg/e31JobpcF3jio4ql+/lJzF9HM0vWYdT4/SdKeWn
dorfXCXVuFU1NVWi9bkDv62nbuL+a34716OSG2aj/KfFBgTcdBRz1KQt64gX/VXzPHiQVysmZrdh
fmo6pKNbf4/x3Dz2kuVL6Mxx+7dUdaPAFlyBZJOOXt+PtWaE+8GdEqosnpXDtLfPo2vt2kvN0lFO
MrR6m9zaj3+eqJHKKsaARxZ5bqN7K1NiHyWOK7s+MVQu7ceVslMtI4NHJQZG5r2tNo2lVfPevXfX
n692Ft/eBpO5gvAULWAoF9fxcgLhJhRpSC9932+RrOOa0GFsFvu609N5W3e1v+7sJrvOa7gvryqr
b9187zUS4Yw8WOTxl21YSDCRGxq+jr3luJ7Hmxw4eqyQqu6aq1l6EML1HKCQWvW5eVIxswtZvNN3
TN2HS8CVHMi6crtSOWzqakYuX5md68Mp/Ov8KTdYuNd8cKVwEF9R+15ZEUppX3TA78vKtbuelw+H
UoYOurL6WzUv/43rvukeNs3b8/3xjwfB/EtInqQWPzIPtLqSht3S7ZfSUpHFozhgqTLy0vZlJP23
9F+qNWSjtbI4lK28xL+UkVpFh28bdMbV4Xv+288tV83C5WFqz2DqZGntMPefBW7AvRjjtONK9uYj
Gs+0USpX7fs2dv+CbIxWHS3RpFBNWgUjoXmPOHdQ1JB6K3mKN/moX6HSfIlfX3pMTKtE0RzNNo9E
wWXAlQHIVh6L1+78Lsat2CzSsZLJW1++V57lTS2Ls6Nk58E0fkGbKmbjt/8kxGuXkhUGgKlnIw7t
4NKef8p+Co+4JWDabPP2Znu7o4q35tPX9z46dmWat1G+aWZtcWWC0LpOXP3cTHy3qVkFjqOvBhNc
yv+gAdj4H/8yJUyk98cQ86N2aTu2u//d/soAnvp6d+vBpLU2/qsEsmR3Qet53cD+8fZI0g9vE0kx
KTapx7RSd22DzQhFyh/X3rWXrtkAlFeGBTJPkuKn5NaDhqBX3j8hAEid+a6YOPCgGGvFHo+yaB3R
o3YwQocJxXxbc+HtNBSiQ35x8IToAIKQXLLJD2U5GaPlZ2riLqE2nUdnIRfbTo/SNXSS6a7PTPcJ
8PyzZ0ysPJEmdkJkK4q3NCmobHuyLo1T9dGOVRe1gvuJl1//tt1jIQSCGksdeDl5xnrDPV28oUQM
zvVFLex7lw+JwpZ7/JHZF5H3pMgP7Xwnru9IOqKLWTn3UF+bGhU2uIqVEz8Db//QyJyH2fq4tmyr
uTuImBQkf+rr9+R5ggJwf97nAOfLME7P503kvCc6Mtz0Ee3Q0GzmEkDX+gPbSpJEAb9JI7tY27+v
f+PhtCG6ppE7kR8Oc1L1JiynfH0/vW1qsYaBtL2ZstnowF7F3QrV2JBG2PaO0XmwCwnB2xB+n55u
JjbPoRTPH0LJwI8/ZSovk2frPkgNL+SVtsrjSrcJ7GHeMxWgqPuiHKvhXRTf5NUmn/wT0JDyQW7b
eVGgblpBUZL0kiWEfUqcvnDL8+WnVPSi0nlRKwdOQXDeocTHVjp6YkI5CKgLnuHieaBiO7mocrr6
K3T72tdfjcJEvr0oAx6da5gotcK/Z0tixvCAku4tbn0p/T0vD+Ll08RAxxp6crfH/ZxuQWM8Kwn3
m2itlBq66Gx1GAhWlwleU1mpHJeIz1fFnvy69aX/LpXn17x1/kQ2TuergFHIsT0FtAyDh1DFVnWg
UciW/dE6PdLsp3uST5BaDLgvBEsmJ19GUTKbZc1C3rMq/7F8DuQbslOIJkD3kAHrRJIcMUAq4Dww
J8syQeC1/LEtQxHgI2peGeXeoZ0rmilaZaA6/v0RlOYzYC5YHHzOu7JF/hJSrcAo4Yj1JkRC0fwD
DPOhjbjdYv7L4sHsjucaEFpGkfXL0MdSyWRACYHXZJcs1Pzl083ILV/GHTfmMhwWM9Vb2kRzczNi
j/KIP1GbEDV/V876BvB3g5ddVasVoBcd0yegsw4h/+9QwDnweADSFR2TOJAEIYYoallUbsaO90d0
AA9XEpWQDfpeVveTlqf35E1Lnx2K41dk8sdbeyUnhHN+z73C8Npb/wK7mA3gFsjwd8x/dsROsjV3
VbMwRTv20I6iJRjp125XfnQSk6vsemVezvUum7rC6ibErLTrSLa0BZXFdBffb7Ysx2udXMOe3LpG
OURBOcEz/9q6KD9byQyW4Q6zYcYdqsWqo3l12wIAcu2xTEGuUjUS4nR9qATMQobxV/R1meSq3rcG
5NdggakA+blHtJFr/dVmS+9Kw0ppIuolsztwB/aUlkqYWTiVHYR9ZkLSynE3nYCbT2wiJtquk5mk
JoC2qwd9Ak/WgeGX4rYO5wgRGj7xYeKt7KcZFrK7dVMWVQPWaw7fOpBVw5WMtj27x8vK4Aua9zKk
RvqFbg9zgERCb2mSYryou1M6E+YejuP2d/5bmLknsWlxPHXFkr6sUMjeu+PllwcS0ErdJiunPk4b
LgOVCSVYZbyVHmB3/ZUUZN7Lpz7vrTPJECBV4BNBTtOt1Ef8+nmpUZHYvk91++qtp9sv45WaGR23
np2ex12/rvqiQLME+6zDazQktvEAJGsiS23+3F19Z6P5rwXhjjeaVKTKlzehVAHjQPKxxJmlxc6w
7pcVP/FkuAgIMC4U68YO+4vnsxa47a9h9XPrDFiL4Xy+PzUJyn4s2VBgCGDzD61F63EThUbC7YWh
TUhEFQ0Y5LlQJYIHFQ5UI3sAyOAU3Fk7qAqcV7EgRT6ZF6gyuhlf3/WDN6msDJrPEt7a+xRaZTg5
JOHn66SmTi2unZ7Txctcq6UlKg1Fqq86Tw5jurZ4sFzFD16u9ok8s2z19K+zzVYPj9IXvyF4JD8p
pDFErAGOGarXIZAc40IEq66sjO1fPvJtKOqqfO6OL5VpwIIeshTi+XV51zgmVcXrvSpi22vPS5vh
X7rp/WcNo+ulDUaIHVfVVV3WK6QtYo3ccKnf789CqWiiaOZe5qVJfsT1CES66q3qf+pjVO53suCB
Tns9A2VlBoC8pKYFC41C16PHNEmM/l4PrP/a65+H7vOK5/iNAe5I6h8nYrgNJVn2LURDFVdfHE3T
4dLPT/O1QjkxiDW1Xp/EsRaMNOLGh5GKfXGITrdyfG2HzVX5gEHFizq1KPwwPAyt3HlPT+97b93a
jNThfmvXgLXUpXBxUpv67Cg2Q0i9mf8MUHnef9UX3cWPr0hqmH9yXzL02/dT6fadrIlRxk20q3qg
Q9SO76vOhZya2pK6FfxqU9yu5x6l5fS2MTHEV5y1HxjVuMObn4eFE92vocU25nk52ToP9oPj13PQ
OgNzShy9U/8xCX4ex/43pmRaNQBsp+/R6UxwVC9D8beYHy27L08wM0R/EJWmKul8MV/bdUBpLdYg
10ANw7bvZyaYgesplxf8nxneu69jMd48n+XhiugfBUBIWJVnXSJQkFSjF7df8UL9LslDYfH9+Hvr
7H89FQ8jNXx0LvrJ3utYNo3ER3J07OpRGcFWT/3xT+IfJ1+Hol2hlGzpSfCbmYxHHt95kPqX+Xf6
vnaX08Pb+Of1MR6lPuQXc8PU0GocXN/tfUtLZfV2bY47mk5/H/rrHsO1/LVgF7XXxIqKi9pPk/xn
WOD2tXcWiw3bdOZfGN2M6c5KMxcgEKbUIl1MAVGBSm1/mCtgCv/Odu611fd9cG7tguvBYkE2j61l
e9XddS/dfIMYKXAlSKWFdg8b3sbo9qMiOv01Jkuw+cmJ3/P1G4WOR53MWW35pqb6URO6EZc8V1/1
ZU2e+Uerw/qzexZchu1s0cx97GYca1vLuPuYnXi28y9D+hguPCyplk+Vra0Y5/FR4SYtfx/DQuPe
elSurUk+uvBZqSi0wFCtYzQfeCq1+R+cZDZWn/VT51XBh6iBcs2nbf3RQKmodsdvq/rrc+16klSL
E6RQnpVUVFCHOddSNl0nEFEdE+K4V9e1FOXGVBSj+L2TqRbTY4isZuNavJsdmCCTdHc/PU7zA3wb
Hsx23QqJQw+sEAqULIyDasOSARU/YIws3yU/k5+svJQWIHTKZbGX8Yx8n2OC4mIXxDsK2MF4etXn
VI+93m0m9WjMQBUs77x3GMpKyj9vJnZDJ7SHssW4DfgC6DRkcnjxTypy5QNVqb/EPs6ObOT8V4gd
vsC3hhKbyNS3RPmEyNDoiPr1d4rMlbaqxgG7IQYhYt6Ew0ATwZmVNskNbU5m6K0/n+KxopU6BopV
QtIzJN2bHJv5LtAW7QeMluN5nHA3dFSVVByHYaqx7O3fbdSnf/iuIrj9u2zd/j1U7ixDBpHzF+hB
zm3sZm55jdPKT7pVmRWcrU1fLZt8zgsJhhRR0+zQwNIeippCIA7BU5RCAFIJMvnuwDUK5D8OhIHy
Cy/kNEx+Jho4RjKhht6Zz4Prz/4SlsIWWFyjYrJUT6B6feay3XuivdyJjz2C5delz2ZokN0ghPWx
brzIVZ+pbe+rCDxvq+jUS7S2tVxz3jwTtpXkkrMqTI9vt1qynh1ouTrj0hR2TRlxTjn/eDMRaA4O
w/U5MCfkps+XRuL/lAxOlhjBek7N7LmG2X3IeRpmKz/jF8nPHawGU6lyFaQxL3LF3zlbEZGW0fUz
PRhTKcIO2fLrXtVsK9M5C7tJl3fTv+f2ujGX8v289fLDv16ZJMlZ/3LqO/4pI3zgfHkhMP4l1bEu
0DEwfERi98IH11Ba3piYuPhz/LzgxBlSQBwqFGTN34nVqvfBC1bCMC8l8NtZvNO/+I+xlq4M6LuN
bHRv2iehU/E16nxRhuZF5OE7xP6KBcT1P2vs9581Av6l+IwXbYtSZrlf2ccsv+Fe8rPAs97yKKOM
JhBjAnOV5a72NErvOUL/tCx2JSnMxG/mTgoxwPs2jvnUPA0g3nAxyU7NQ9d7j1ULyvRITP4qTCaS
oEvP9d8jZ2qUyc/g0ckjzYuZzuon0b9+bUYP7ft2Kt+Q4YvKXguFctCqMcL+WUAZImSzGBU+ONlU
cxYevirbYqrzIO8zB1cL/GgkgHEIGCCuCYVVYQaHc/seb50vpczDN8rLDSIIcZTyU/W7DCu+7mn2
lHmFfNMI3yHgi1vKqOFJ9eEKkbmFhDaDaF/lIAnCh1+XUNjV1+Csw+/ueb1Fg6vF5eG2wHjsUgFw
BPzvAhxk37RJ5bjs8WKunqrva/nvK8rJMwiOpsU/CNqMpk3NWisXJCK5uZNCk3iEcmQCKKtyDtc+
X7mECnbyLOX/oG/2frYf5gb7H/kVSZSDUwE3/mVh7j8cr5cWLYvQ12/9efveDzbfEMvWZlnMKbbD
90P9FuaitBeK+5lGur8mkikEx3wAv7Wc6M6jFUCGvoQxzRSXsxivGf0cVC0IC9nyK7nRa9EymLuA
UzE2TP7GD8ULzbHZjtzm9CCr9QtL2/wcRuOveWX9lhpR2E2NCuh6AxyFP6OYmz0mUOJVY/edHi1a
r+l8qDPP6NI+fXMzm9vQearQLnyzJKcZMlN6Wqgcvsjvz67ouCKuz3jIhp2Hy6aa3var8+qn+smv
7b/j93ZdVBxFkaxQxVnndp9gRPvepn/qiLPStsbFt9C39uDMdS/hkq9RYnT/UAm+FBjycjgldhP8
W5aJtkyC2pz7YbF/rt9PeU73+pWceFQ0R44g6n/bRzEVykxC12KCWVNwtdAFmDkvvbSrkRzjs6tf
YQYX4eW6tuQMQtyUw/9gpk9ZnOZX5U4ZMWzhq9q+h32hnjW6s7bxaSoDfi7uauluAMfUNKIo8VNT
Ja4ky45wzcrbj14cUM4uBfxJ4Z+qq/bq+/aGn5Hgbc9iMzaQdWcM7atM1GbCgbCvhkJvCuiLkjLt
M4bnuK1S/D+zxTDZaVl/WVOp/mcR0dTOZKvBe4ljk6B9rbFn3+/dfff0gZBpSiU7yTa90kai9Qi9
CYqPj0P72cz3E71xdc24k3dop6uPiFKLAp0f81j0UeCV/oHDoqcLWFoVy7GS/tHqNvlT+JIhoyQC
3rlXktm2mqlQ1oJakQ7plrkRvoRfJPwXD9yuitIaftp1lOfXvae+tj/PtytbUY0FuaHdoPAT+7kM
KNYQNomN9g2/eZDXR1h8eeIAVrseP+85hJmZojGSBHQs0h9x6wQCKuLSQw00paTKM+88fs4ft/rx
h0n9k4jX9/w4uUWFmUxcHg+dOiZ+SxkAbgbwlMc/LEThnwoVZQYMr8m2DitXG5FXgMl/76XV+/jt
8SkDuXk/9IVKyXl1PD0NLRkgpNFBpNlSS+O3f9jzBpe320OpAIZWWb7MWJyFPnHp0rC6jUHt3Nz+
4MtavGIbIdTUPN/19ujUX5RN8WQeUAa7jx3XnsVHNoMQegXP4nR8hFARI2ahYxLUJhb0Bk39byul
AA/sXQa50V/H6VX31UyM5t9jru25nTmXYhrxejJgeR2QDS9bKZEwIqdjmM/fUmEXsPso1y/Eizrl
vVzt8DrMVl+DRDfeSXdSvUIrXl0XvzE6iHunh5c2rgXgNmRExUXVRD//m+tgbFYOKmItGNkvQHl0
+VaRdUWFaMfDFHp8PP7l2ciQwTh8ewxH/vdIwMwBeI7iPxDd5u7f3QWTEJakUeqGe9I+dm11RvGU
KQkyj9JUGWNHTp//Nymg7wHmZrnpUq3EJDujxTeMfdL+NK7s+Y2yULj17YeOtb/deDtOQ7EwIigR
/7dORRqwUPlJf5hR6Y/N7xlQgnglJyWU+hNwlW7mo4DO+Zv9hPz75KE+F7rAhPNFCxC84mJ6/k7+
qRGZwpRkhMSVbWds/g6eP5597JeUBCcDp4ynPKS/+Y5GcLB0/cXsqqMSeeDkCBIkBct7IAdYyno2
5U7Fy3Q9S37PR0upGy4FkzyY99Mqez4BAuveZfiasUrXr4vFYqFNtp+24nH3Wic/VDsiV8beCJYO
sUIVbQRnOrjZwWDgeJtdEzUqhUxRcMBRNMkFX4qUlAVlsYDXdf+8TZ6hcqDwLWxjyf9Le0hKfDOi
m7frIDdMTBJIDjIsm8ahSrqhc3t/vB/7yyaJ6QhZ4zqycVlha4Om2Gp6+B6P/sfZefU2rmVt+q80
+nqIYQ6D+eZCEpOoHCzLN4TlwCSJFEkx6NfPQ38YdLW7YAPTfVCnTrmqLJKbe6/1rjf0O9L2hoEc
SoKt9ZS88xoyvPpgbv9Rzay9vD2/3t6vU+OD8Q7HKe0rG6z1SVW2T4YOMl5kYNKSy2RrPADIqc0m
5bAt+JbdYfkHZqxazJlLxsCMDo6PTQPvux+rfMCBWDomZJw8jMcLZwBbKldc6TbwtMkoCs1E6Mvc
iU1zdof5DvtZN1RcDAb7cMK4RcidhDAfXnIeC2LZw/Bg4rd6jqh02XrCBD/LieAEhFjbqS1M8BmB
JBbaVzdaxnPeCWMWxNQXE3mjMHani43nHO05aeXGjIBSfS+9J+FY2d3T8e0Uv8ClqBkGUdfY0kk6
8SaHx/rkFkEI7vFY3KCfnM4BFUC3lt8ZaotHelxqAvAN5EmeOak9jOAmCh8lfYlfrCOHBNgxBDv+
ge4lUFUOW6SRuvcQRxfsbIfRI902/YRY2MYb+AmrTnyVX+8bfCe30iFdqnZ6tJ6FZTvFEz/ITwYf
C6RCmpccNcUUPCC4HLUnht3vcVC/NHPktFwJ/6SFU5q2eOgP8Uu2FU9igAcMUzhKp520z4/yrNyA
IXKI3o5I3sIgfwfEq1Zs1fwyzRcETPTbCJIg5kCFYHxO1WSfpwtISQ41uU8/z2/Kd/pzzrko7gAS
dtF796kwTidtVXBZSfxVsXcmkZyujDMVlIQeDMACBNAgPuXIONsYEIr7StwxzqOaBBZjGVD3saGD
ieUP/OlBHwQ00aNHOzJWLIYmJfST2j47CTNpZYF+w4JZ8QObmLC6bPmXsYsO8f68J+5uL+AaSW4i
XDHwNSr9dJ9DnPFB0KKJGERb/qAJvIFcbnpesz+e4EKt0SQyXmEqBndra60g2bQHzeehlh/CkTR6
5uDXj/NeOLLgnGhC7e0PcSD54vFszQaWnTBvZ5f3O3OfaiUH9DMcVomjNDZ/GM7f7BbAaHOx1tyL
h3iNCQPv5XXfBq2XLJlN8iBTmAIlE0/we3m8ZWPnSGy0CagnWztCU20A0/IlLRCss5hNFM4yDeBQ
xt8x7QOkbR1xB+LK3WbkwD7E47gcm1fKHcY76ZcHCpM4yqNBw+FMz09Y36z4feEzEy3zGQgCxu11
wSDMmBZPaJysyqGDg3gN4g0DW8MKQybsGFEzv/UpZ1KYjkWIfOq0sqODQWRFuB9eOIoZIIVFc0R+
uIT3Nj6/aJOWbTx8GrKg6KDmxrH3WP7LYcyHDePkpoyEMRA+hhE7QATfWKvLCMKPzNc0++Mk29Vo
R2EFqRMCuvo22HdQ9W0uq9y3XIblw74MgRSXnvcbLBBIHQ5qqWGycbbNQPt47NH0ak+KfVvKgbaX
8bLly2isbeqtZp+ueQp9IEFXpILal4xbOw/tdL9lPhwG9y3eMAAi9x1exVM5aF5iUibtyt8nbDrJ
Ex4G49JVPf4wHJEW1Yt7py6i+3hu3+uXG59FZMgHRpFPuo/mA6SqGrPK7gdWHITIRWonzoMNYkoZ
yOB1/XQZPSUOz5+yqlif19H1GQn2HVtK4tsnyJuhZN3sek/vC60qB5BitoGvnWxTLAJ1K5mNbBpp
OvJo9MxNixPc+oLnZOJVrB7WEwSRZs+naCg3McW8jtqtwJlP0SBCBOvofwixZC4LWeqYb0kg5RKD
y1P1Ce8J5Gksf6g2plXY0/LjOxbDWEjzCMafA/ULa1RHnOpuPcGQc5L6MPgnlHBsfqlduPTPHNCz
bAFkjw1UtA4n/eoDEAyGn/KsxuPwBc/tWRXgAkdGHqgV6DNDA/7Kh5Nsmskaf9iBCemm42Zijdq9
8g6Diz2P3Lt5Z+czgAp1Av9mrK1jzurjFTB+rK3w7IFLdJ+dn1g80azwrM0FJb5Hb8eMzS82jXtf
0gxgBynvqzl9yEzfqcfEPaCS94DXefvEk34a5j33GeRAYD2Eiz7gJJY+1ljSR72fHCPO6dBmRm1M
6V+GGt69rfqGUX8aDIAlwyC3czE1UZcaWllEAqYnvYYBjVX2tt1QSC4bOxqeyfHikL9OsRdCFnnm
A7Ai4qlBAEk4xdjcdIsPYPYpp6k1hSsG/D3Ot/my2VvYL9JcTeUD+2E0Zf/rRkxLrNxRTQfzAC21
bwfCu6PGqVvkBoExK5/Dl+RgQnNDbfxKkZxtLq8cU5VtQjCBx7YaRtigGuPbq+4KnkYziKNl48Nm
drqVvgFIkTfJAbH5qBo9yzZVcoFNIMMZ2xixfiAOsXXwQaYee7Bz8+NF8emKqzpIOBddUBfejn4G
DYrphEgXYkd+tMJgq+DxTBCRjIDqmZ0zyppFM41y3q3teAPwDQEotk2GCsWJ5ygPso/oXRD96B3I
nWGf9BkDszNfZX8AAuEYZJA6zM66DywlDqzM+Oul5kCYwyGiLSPMbJw51SlxqKqbOe6wQf3BpCid
3pf0JfWeWsWAMo+/xe2G/myg59xZHAHvGxUXXzwu+e8LfhvYAO8ZXPEFCY7/FI5PeDCGtxqh26QY
Gx2kFLrA8/TrKIsECr4U7uF5Sgso3mzZs44TOYBIDCHWmqinZMug4rJkCwnqPZ8uXUNAso7l/rLk
w3gDdeM65efFYPIw/D5YXwXdA1FJY3AZmoF57RbTZj8cMMx4OYkl7ASG8RyYEVMDhlxu7w1E8tZX
Pvrag1jqMt1wTNluPvRDsZbmVK6p3XvAM9IHE65mDgeYuXJqs9sP+OZj+VV+RRBVCGfiFYE97N0P
6fzqxi4JhlteOseyExdh9nyoMUGlHP0Ji1+3ZMsfNEzxAjnawNUD8mPjtKaAxrSLO2aiEXt8vHnl
rgxuVDVo+gprHMwYnPOmeZU+Bx4pgfI2AcSwC510g4tCAMMXLj+zv9iLN+xr29plYIpmeOBOmeS+
jgqOk7hE6TuQHVof0dt7ag22BV03Qc0fAv3CslAcIDGAS+2j3T1eO7LL6YWm2sDt5BjnpWX0RXO4
4uisF4+XuwzUPb4WTMCqpXmSgwxVhAvb+k1AYfRi8KLCvyVYd8u53xeYmwQDAgAGwz5wKlD9Ifkb
/pvXh+s5KnsFNGgO2q5kkyYal2sIJEE8HCgcC+IBBnDChCtxsDcBexqZoz1LAtjkChGd4odCB0NZ
VLM2rxuDtHQKU9hnswBse1I90bsHdPgSRIVuf51WW0QhPGj9AJp23dOFwU+nLRkeuOJfKTIlzim8
Qe2O9ZdOs6FmpwXdQrFr2JWertOet5PlvAZOhKkWoHCgrszoplAULq8u+9O43ZULboIrBtwLxYaS
ssdY0C7m9fgVvGvLro3eABrKpAq4Ea7yfuUNtTBqYMrsrhEu+tCg4eMtqa5ZTJd5wnZy8Y/70Db4
lGoA0ueUVICs/gHOND7g3dv5BHNxJwEe3opIBTgXU6/yL47KCcXq9nlP8/Fd9UpojnjQMM5E+YKH
SbcokFYC5LtYh/s04+aoZCNAlPHAs+lQ3ifRlsK19waeOEiQ6NUvFIUq5O0JHBmWMxcR8AM7MnvP
gHlmdvlBDhpNA39jOc+2pC1Anwb/4GUHxABpC3ihXcOP1+JXp8TYeVT5cZBBXS44ZC/b8/iJ3XxW
0yyZGwPG8In6M9nGruWFA05efIBjhZREQe9mn5AzpfEF9gebCbXIzlywpIlEe6Zc9K0dNA9nOP7l
IHJuB8HRIIKe94iI2PV0Zj5z4BiK3KJwUtjvLMOvtpL+U0H9N5Y+KFU4q4a9scQZ0oFamK7xe6EM
rw6xCzG9n9K+w/lzyP043lfsiEwOIChw0rH+Iga/7PqBya5J1Dd7JojlB0+I78MdQXOwTfc3QBFm
HtS89DQ0FzcKXiY2/IhmpR82NhgEMjPIDivWSc7FCGNDxdsAS5FRChTMpQQPnhx/eY9HLjMDyWM/
BmsGQw+hGCUT2lYaHVhUlPIuvNw9s+k2n3DvwsI+x16KQ/nNTkn2JuWbPhXZBy5IGxBLXs/hQ/Nw
Xy7ckczNsEzF5cYcBg3gfCnHCCxowPTXdE0pPZfeQ84/mi1zNOVFVSiJ6wH7Ar+hzBtcmLZQgin6
VSab1sr8ajmv+weEcFzqOWYoNDJoTmPAwhbibjgpWInC4DfkwYLEBIczAV4uvah6usIc9O9BRSfB
cqHx5mzjuHBAGJzYA9C2mb5PLLed0XQuZe/m0IR6/P8QT5nD86pflp98MnGAZGhtrSPsCJqvcJFt
+bR0Laf+0HrhZjjjRLYV2Ib+eV8dwk3qmht+hHmILVGHpfyEQpzblzLAZrpQj0xAULQXLMwCF6AF
F0VRm1hOAkGgmHJRWCXxGrKskATR8mHJhG0tsyC4uJiLY3oUkrPi5jxi3RjAW0QZVuM9ckeUkDTi
/OMKBimQrsXPFU/NJ/ynenO5kzL/CUOhcXgABB8bqLHbMQMk2lK0IfxVII75oeErE2XV4+f/Tt4D
3zzQhn8xjwKCFwo0UMa79p4H0lHeXAJ907FoDtyojCCBHCdm5yGMYmTxmwZVHmq3r+/EmupoNbHS
ZYZDcC7fNfRiVxDerszqseEBUMG8t8eRhKnyrqyJ+eODTTrBTw37XGP64ZxT22hdS3TuuEKQfH4d
33GWU4avou27tLN//uN//p///db9r+gD25xzH+XXf1zvdFHJta7+65+a9c9/FP/9y/77f/1T1wxR
kkTZUBVZlEXFUg2+/va6Sa4Rv1v6H7oWS13R39KtuI68hshhuuL7K2k6RNCQOzxEYpNIV68wp255
5yJUuw621FdloheBos4wlybXBD/+G4Wt6gFj46P1bm4frzImJnAdISHKI5MpwJzRlxI5Bud6N7E+
BXGevhp5cLbGHWot4CTecDo+zs3c05o52xR9MlkAjSO8/3zRqvLLRZvfLlpNpSq+c9HdGynlyjLB
bKWyWypKo1qfrTey30vx0D5ISukJv3gunAvRFUzhgjuoZDnuCtyXXH0JPEaBpyeYmTtaZkcRjNc6
d7EAonXHqIm6Qd4YH/QZ5TRWB4a0LE5+vhZN+uVahgf8xwNsk7gQJKFKtwRc3VAktA6+7gL2V49p
HDq3m4NVcwjfCZYz22xFQTXWo3H9Hj7Fbw9hQplO8d6cIDfoxbIrAshduegwdoTgVarTCPIg90Ee
Fy9sW6p9pfhZkdHGNgxSzSHKk5OaZVsMrbMieNfWZ5QV/HyRsvjzRWrD1/+4yMsjy1MzqVmlrmib
oLLz6kUJ5A/j8Dhc2HKW4gSGfz9DgMYuyacCaGfW8vOnUIdl8cO78vUo/vgUfa0kSXfnVmev8pP5
NXs474w36+3upssC3sCcGgM3jymOy3a8Igrcawapy3lKfwECCfI/MOvlmQp4ZGD75YPIdzNmq/Ny
zQ7Znu4UHS4ZSNedsNPRMkXbny9B0/52CYpo6oZlqbJsfFst4TnODCPtWPmO8vyADU3l3I8yZdpD
CMD5JZtlg7kYSc53HcsXB9Q/WTcB84wXuGx4aSSDyNyAQazN4cE5D1dbUPHTLo0VFz0YwruSUlWa
I0t4LTd6oLBVikuYlUyWerKEXrJnKu3aBQH/+dKMvz6df12a+W2N6G0cRdFdJO7g+cZkkXJx4ILf
ITeAcL9Yy/ypbMfoHGf6WvEYNYQvpaNt9XUSj5VtFDvmC9HRe2VRnFTUxsqcQSJMChY1C4pBESkm
J3ZAKbgu02UXqL5gOoSITcj3AZcKJ9X+XLp66uoCqQBjtR2RNAUSV0EL7R8zLAkZi2MWiFiEOoYW
oltQ8MCEiUABrIEJg8LnCfyBIuDnG6P/9eX548YMO8gfy7a7hbosXnpennbShcsK4j3mUC/sCIC2
VC3lhPslQq0542k2GbJETVudoxjnywQ7PSDJw4NRRuQ8XMhtYB9kvvJBski5reaNd5npyztzYeBj
Rvn9wHcy2PcZT379A9WlNAIdxPKLQ8oJcEbRCGbsw4E132iKuA965VK/4VQHd+Hnq1f+steLoibp
kqZqoqHIwxvxx9XnWdTe5Uim6d4aJ9VkUstGNxN1mq3ZXYVKOsM7vSB3J3FiPAiPWjqWgS7c+uXR
+ipFd+RrxDNl7p0kmdKV7kueECA9twF1JIEp/v/XBzZV01AsUxX1b48ruWd5pzz6ZNvfZ3r7KpxE
60lqGfEzx7rctXGOfZ+Zvt/63ZlpA76ACiM4WBn3eXlfmESsfVbaXiPJclCvUmO2QBdoskqgWS19
6vgbGjiPXbuO8aqn9a+8ny9AGkqGb9ukyMe2ZEUxZFkV1X+/48b1pqVmywWQfry5LrPePW8vnSdi
rnBY6c8gD7clTW7Uv1Pkmr88b2n4279/d8WQeOCiZGia9O1sz5vydqlkJdvi7zw5wb0cbxB2jgZw
qkSEHtu/XO3fKijRMi1d0XnHJEP/drlx3kfXqjXTrQqXFtOI65g4A5UwntiPAfWsmUoAeolvDdnI
7IWTe3QQ8DCB7HrDpXzREfwiOpYxJ3whLAJLPGi1PyS9g14sSu2JHVhGzIvbAC54wggNMnQ/GgT4
PexADGobUCbIDzTkdP04mB4UbO7liRFPyEoTwcPVhfHYaKckCwrIC/mmtDBgt2EqoYUgeqCqnOtO
muVTw8unxdLSlvH2AVrJjI8ZBu3Qqsn9a+Ep6quI8QU2DALBLDX1zQgLGnwcwa9RlWLNcZ/CE2Qw
mXG4DM4sbix5XbNpt0w5oQIC7xe5nXQtXfZahsx+fTm3m+t1imYtoVpfxddp3NlIoAczTdNyriQq
tKuo8AHJzkqQXOcFDGBj3JYuUikl8szcbzI2qEMSzZR2zBiMAv5ijHpQOSZO2UKKp7Ts4gnEgObo
jBMLznMaXvVjvqeozW+ly9gtz5Zyj/3osxVNkkNU/bYkrb/swKJlKSKvgymLkvJtTfbXc95GopJu
a1x3YkwfvTvSM6hXt5HYDrkXPGE8FUp8NOG+PMPz4BeUylNqT9LtAmbDS7vXKbkhueM2o+GVBMVz
hsnCtVjeYjcVMR6zc2b/BUavw9BMey7j6eX6DMylox2q5lD3mOS2tQ/P52yM47VBvlVwJ4aapHIX
5rq6wOBq1ReBJjEJgAWWH5gaQei4HyS/engcHviMkUBpRuubNU7fhNYpUMGL8ASDSJneisWjOGoI
aN7P4jZBSSjOdNwglaCJqMu2BBzVxtLsQC0ocuBgi82MzBSth71Hjxc6dBh97FfnoDwv4awTAhxH
QQ/eiksCLF0IcZltqH6N1Sw2HPTeJxW6cw+utS4QyVlers60xxJDshhvJ9WJ4Q2BDNFc5xMx8sQ0
KO+r3Jg1JeE9ftsPKjKwUe3sPcQXSE5EM7Cy8yzoM0emG5BWqIqMcqVdFtJl1SLjAQ6BsNoB3c27
2M+i/fmyuIWO8nALw2mipYmthOg04ayKZwhGO9P2LN4XMXZDaSUb72Lt5+dl366s3o1KNy8myuMZ
LD88ZIWXlCQ3cHN+2Z++yp7v+6Fl6Zpoyppm6rLOfvnH+VdVt06RQindNjtlJqAYRISgr79IZMle
1cbCQjt1fm4L7+HGgnkKgzR77d5g3RRkNeBNOuen7Gill62sF+mK5KAfQsWoAyIPvEOeigM5woE+
edCiUQG5Bttw+gK2JVppA3kXj0rY58zLt+kBik14rOA+LEEsw7fkaLxSOYClrop1b86hL2LUq7V+
f8gGmPycuRKy2GM6LtxfNm6ZC//pxnzrfKWwU5tW1tNt78KW8TCmXA/BjngbMWtY3n9pYb4a6Z++
3bc9oNYrTTMSmW+3qLft/roUP6xmILTgmcLt7DM+wW1NmVkHV2VaoLbtMOPGG5yC2xUOOGhsIXD3
g2JKQitabWnU6hcaHkaam6HaCkpcYu17AfGfsXsxjtFZ2NLxt7v2lw6Cvexf6+lbBxFJXRYnVyvd
phhLJMDnrmZ6seXJFiC480C9uNOQs9bjUwOyodhwFsmqK470Fb3iXJGRbyteJJfCSxUIiXKuqp8U
M1lf5ZlNgZ2AszFJaHw8lYhWvKSrEoIhRRleCS1UM8muUOf7CkjE9GqOilOJ0uYVsR7lpHYjYTxA
Mgg/B/5CD0S+EXeM2XXcoW8T1hPIul7YKnLddQX1xq+WItgrc5QMWNduBey7xVMxp32s9yB7HeS6
xTCEg+giH/Kl8Xob7IBwudHdChcYVHTjxGOAiYkKA6SvOZGHorz34O245zl/bXuZM4bONLK9hjkg
0KHAYXeB2HiDxPrz0/lbe/fnw1G+9UAPVS1l68wiq17OFNYvwqJYNs/CrJpKzt3V/cLCpBtO4Thd
xkvGtquWEehKcB4Tfu22z+fZnEZuzsNd3iC/bLBEgC8DOOgymQH1B8dFrc0w6aNEycoqpPzgYeb+
+SP9uJMoGf92dn7Vaz+8N8q3cjjuH+c0v7N/xTjXsqE42Kpt5KdrMTJw61CPmRtNr7t2egniHXLv
J+1NX5e+5NG5JV4/ZRL3VM/aeUScX+gTH/YKmTEiqwkB8FGnDAEcHGXTKw8cIoDq1rtoaxyzDRzx
UhhLQcLoxk/HWLO9cecwM9rc3eoDBibTbGMpruFgVi/JtGF0EFw8Rrr6k/hBVGUq4d3gEgMirc0l
NneD3RvRzJWDrSwezuiBoNUOsmfIsudXHUPGJ+W13J83iCclXBMeBMT6qoabBy5CfvkCv5m+AxwB
+DNckCqf/rIffvUV/3mjgQXABSzdkr/VsY9Lcpazukm3EhM5JBuEcGCysb2MotcYmfNr+yGyEIin
vWzyy6hDMnQeDYRrxRglEJUdiDLw/+nroR7ER+oEF5JAeaw+LGm8ibQJtSmC80URZOOBUzT0vc9X
2bU+b+oMTTeG2yJ0yuskhz3B+IOBzzTdAXXfAun959fkrz2Cxf/+36V+6wkTS+3uosmlMkchb44J
xDIWRxq0zW5zZ24Kowpey6FPnF++sTns8j/d5G+nsSwVpXAPeUGj1yYKHqFTMXetkdYynHI6c17X
c4qmMl4QpFbgLfieoV5GfANEjwUbIgxGayWps25fLFojMOFGMi3BbE8e5epUYWmzGwrudWDQ1s8M
aOK3HvmtczadWz0rlVF0G6j+98gRsNJdCZDyeCy1cyMRmwFOB6iHegtu/xDGWngq0D4ph+zHkECu
c6hHWWvfcMnHtj8fy++IpQcGBSkfyNYeriJuqscU2Q7svNIlYzM9r6ET4nMPtXJgE5TTxylWl61h
961dnvr3LH5Fi349M8InPd7p7F6ZAReUqPXPfoZkC6Hdh7rIcV7C9K3DFWSwmM13oQXtwZPMSfLS
dmPz2KIQ3dfGgEIgcroM6KvdiDbmH62Gfb+n18hGCqiqeFoqCGBsVSe/fFkYylh54PW3TKPZuV01
xAsx/epDn0GpWu8YJJ2v9agVJneYy+Cg3eSKUbHki1CETBvxIyxpMXVQL5q0TIUHRymDooSLDYkA
cBLInkhxmLAxF2x1l4HWgCJAr7JmMHpCc93EnoH1jO522YIhRy/hhvvLofC16f+05r4VOkonyEJU
g//wOuGh+IYR3FRfiOsbD+O6jIKc8MaF+WQ46j5nP8PcM9ph10pqOJ3AMJ+W9sU6nRaTX16Gv1QS
jB5ETRdpjAxZGwq0PypTpTNFTajbr8Y5jRbpZW1ozBMhrXJYCd6jsJtpw7toSJ4aH2PEG/HbLx9B
H6qVb/fm3z6D8u+fQToLrVZ24KE6jdLDj8ApsXlmBLIWns1T3UyUneWB0vb6mEoM1UsMwfJNfIoT
JDdjtnsFCywk5DRVpBdCX4wmuuQluD881hrmOPQCl7c7VPzLjKT1DsoSo+bdQGx8KxibGCOGJ1nv
1TfvPgSpulRR6i2IWbytQ9yren7qbjZbgxDiAuxQFWoLkZCYkJR3D+ZTBC0cnUfO5MiLpODcJKNz
Dzkeb5hFpns6kbb9YBkjbv/boxjHXbSHoYO6A5UitrwNLC5cHBaYbBNlGkSGh0Mw0kX0eBrOxZiY
XDz6cV5DBr/8KRb0lZsCD4YTVB8qnCfYEwbpGfGMjh2bGd6Ay6l7ZTjOpFPcMYdF7ssyorMHmudH
ZoKaElzDWYqZIe+XsTpbM6bCeeEJt8FjhkoNURM5I0xPiSCBEUNIL5nq3bSOPHxzmIwp1/F5d1kQ
JSRrhMs33VRqfEakjHF1akZ9mpICkztSandvA4Fe+7Us+fvY5V+L99tpWXWZGEoqEwmmgMoWQ23k
Cr2j93a3C9EXv0Wn3i7fERmZCN/7CUsoxvOQwrh11I8Kj8sDScBIDqgvwlWz7BdGOKnxz5YnSHvN
T8oHHrI+oI6jGNH1B5NoaDTY/MHyFKYIbImgPVoAzZBKOCc22PesB8cibH32OI2MSYOUe7dCET0m
Snxwmy3R948Vj3E3WkOML9Unxbvti6AGIRo0Ogh/OJbxR2WDNPb5DJ+AjjyPZ2HIbMfFot5gs0M2
MxLNEZvGIlmIzMPn0EoQRHU2zLttXY7hf/QHtfili/0arfz0nn47sWNDeZSVwoktuhYCE0ytS59q
2lzEHCwVmamj63v1UgZ4Q1R+Nm3eq/11ZSz7DRIaUszvZJ+LdFY6y3x3Phm2/CysS7vxALY3lY/s
9XYk2AVOThpQp1sYKcJLD3hHxC3arO6XLVn6bdv5Vgacz41w1eIy3ZZvGu4lR2UwdrIHdIjtP77M
kVaVJ0nxsG3BXyPM9hHefeaocxm3/7wFyr8t5G+nQ9/WonLp+SjqixUhuP/M4nl6dxuyMK1FD3uY
nmheUdsdz4QFCw5qiaZ8I2KjuBy0p8vh54/zN/D43zbkb21y2KjWTZV4r7Rl/wn/dDbAU+LWnDSw
ZN+wksJwCkqS91v5Czr8t6PgjzHJt+OoLVre6eGYbAGOhIUYrcVsWsP6hkYYQa4bFZxJoTWJMEYF
V8K4FtUbNgvF8o55EJY3sUsAs5btTTIJEVHiQUz+DZGc3fwhzmIiXb1L7ZTnWVF5/SdTF2ZQNREu
iNrvz5czGBuGVPACxuITekxyZ8W5Nov2wPYJW7U1YgBtJD6iU9mCYeKrxdrKtgLeG9Cp2YO+9OlE
IWAsXxeoqPyMgxvpOQoqAyu4G9XmU8g+tWkV26IBfKGZghcBa8a+eky7HEbXBGJDDyKq01ER3EeB
gkSGcWDmmf2W5JtU8mihf37gyrC+/uPNVlQF8oHOgW98O4GT2srE5MFtT16NEUIfzH1RMl3Qn2Nq
VjqFMrui+KJqxduQy7zN79jxwBx/z3lxMGxE6AvviPOK/Q15IEJ5KV9E8YSfQCQlnyRbdU9IA/ud
6v380aXho/3nRzeY01iqZInKtxXTn9VzdpUpHtqNcbrBN07WkPTxkkA+uhYPcK1+/obmcKj89A2/
3as4uQt1NLRo9Vvh54uQjXzfT+WnGt0/lGW6c9JQhh758XZZRKwnPJpRBk36423SzkmqZ5jAkYSa
y4C1hgospzwd6ZDKZgie64N6FFfiVsGlUoK/iWsDPrfluPfvO9l5HMptvofxCyl2qq/UrwzGdmd8
5MvEMdd9jn2jGcD/gQuUjsv3sx8jc7tsyz1jRBVbjU2IlxAe+FjWaE+/4VJfg+ufbs238zg+a49e
VpnNd8ukxblXn3dMI2c3A679GIVcOL9k8Cdv9mMlz4V6jD6pespQfdMYECKP8B+vmb0VGAdGG1cP
aVa5iHD4JuF8lq/7OTD2GBOLoU+ncwUZr5zkBcCe95QbDVQKVaZ8r2h3bOyqjx3mYrhUvfbPBUNX
1ZfWkEBw57nvbksTH91HY192uF9iUuRfN3FQvlSn7PTzcpH+WmAr/1qf3w7Ns3K53dKevbR+RrIH
jefejWTOPn/Fy4EpVbWkSrudJtJvs3jpbx22JP7xrb8dcHezeQi1xUotFSSEziN0k8INlSntNoiJ
gFwlcsRuUkujCinAjbA3soPGJSWxiZcW8SQIrsbxY/IgdMmkXhyXz+QnZoShMBzS6OGCC6i76j26
WXF3wiQ4q+5FmigSKSojUmJF02fGdVV3dWjn1ijpPEwhNMvGxyDth+g/cwO7lX4WzudZdsRmdGs9
gtk416rLC88PqLABecQsObgQSQHoIo6ko7i2yPeGjbghhLAXcCNSFBzURsycIAIVxHyvKLShIEvz
PBA/gbIvcKKaeZuOM3zRcCzGQI9FI/uXzL5ugZ5C2e3CEw1mLPt47t1ap5fti+W1NXpaWz/P0AZB
0/xlZUjD1vQfr4sqMSG1JI3e69tOUlzUIk4zXhcccDkIVDLn7GEDNiokjrOr9qTL815xtWhVc96K
TnwhK8dWmw3jzWTd4peBQxSKotRj113RGXMeXknhWgtEe6I9Q0j/UVp+RBR6biOqxmzNCHrZ7Uly
a8EFmmfztiLjfohs73ex7t/YlGJ8IyX79nXUEdVREQWK6o6Zgj5EHMR3/Ng+EQ9gfpIlr5XOVBXq
OIQlCN9jWf1UhakQbiVldymWYbnGDwVJpcIuBANBxm5/W0VPTbvU5VNUb43I66ynTPU1cL/GM4r9
AApbTnVZXeFnPKZK4ZW6bd5soZgxj4AGGoezkixAtAaKQ6YgUYRlMoX1xBL6+fHI+l9gIgnSgmoq
JjN05QtG+qM1lstLcVcfV7oLCdrr+hauQnP7MPc9TPn8Q27293aiaJtKWEXivCbeKfVCKEd4EPaL
qtnL5rZHFLyV+lUGwghtTXsWKxxgno3r0WLru+DiooMsZb4su6W0UAYaMYAQDJC9hIqLGgKbtGdz
wWF7FqZM9VS0vZo6Ua7ONXy5MjbSGf68S+FrXc4hjtzlqWT6/XUrEmKMBQyDbGmlCFOZUxhLtGzG
yDtL5wUKDk5zeLroYkgV6yY6jlXwusFsWB/qTlUg3BRLo5yXzAJkOtleXleCzT8PcdWC4MR9gO7S
Up5olXBOfQivWrkDFit4ZevGpRln/KDjgd2uAK0MrIMg02Orqs5yhK+c1NmrIW30eAoCZWm+mQUt
ni5y7AnGS4uNV7mPOr9C2oS/V+rm+St4VWiBB18dnfjCs60zHiIYD8fjeKdZjLM4cc1ucTYXD/FY
S9OoerbSg26cWIYdwY8hfbj0JA2kNA4h/c26fuLGw8CCVWv2h5ogKqKqNVsv1+bdbS1fKj4IzSiW
mbTKuJxeXLCmK9qziEM6E+aCFuTJJsUBEcNCer18qZIxQ7VYb2DgnDPfTPEBwGXmAc32wYivfswF
aSfgulussmL5wAXlzrsanaR+j+WgtOjyLdxF9GaYPWrqtM2ORTNkcYsCpFOn3CfLswGZOFplut/N
S8vWHjtJcYBHEgjZgG21fbnjnOhKsY8+BbRAh3wsbVQc7U3EtA8a/4ECB3us7HYylobnyW0I7NyK
zAgLbXspD0ZN++XF5RBHmBqTKCdb8PLexEiRv0hRBjHOAI8Ev0YzCNE3ETLvSb/gp7EQCud2mRPO
YJ03P7+J6l8m97yIqiVZJjxZw/o2fShSSw71WEi2MnEcEwn7WN4aiHDkLK3bTzhR8vRB3hB560fh
7bLhTTDebp/6tDuYvnEJ+ufWyXEbir6gU58ItHPOecLZL6y7J/2tIBNtdHXlXz721/b9H9v7Hx97
2P7/2D/aTE7q3AiTbX3za/Vd1SeSMganxwAwnN+L1dmEEvF5r0+mPI0fh7Ddh/L03GBr/46emfzb
HA/QESmmnMM9Crns7ET4aZv4BZJ/NsTcV+/101lZP/4vZ2e2nDgSbdEvUoTm4VUjYp4MmBfCGJAQ
IARCIPT1d6X7xm035ShH3HbZXYONBpSZJ8/ZZ20KGs/QAjF4t+mQsVp4zeUNGrNwlQQW8u3Pw5Dd
EQCh9xUZIQxEflNlKrqIJf68WFujfmrrjia/XGzmnBSpUFnLDnkncfqrprdi31C2rItPXFYa4d4I
TT1UyraBxRQi6qyXrjMKkbFEdxcK+y1kEZOhB8qR0VMeYxsDSQinVVdN6c3i3sXUd8yGDAxmKNHl
2FJKbH8Ckn21GTlXAEJeUnsUSA54bIWXGnpVuBe4kADkFK9ayq0zIAxq2USCRUBOZ08LfuYf7pgp
+gdjfrYDaUUSJs5p9EU0qUSA0CinozxEr+Imh+4eBOqhBaiG5iHai0h0IUaD6HMt2iUdAbcOICdI
exkCG6RpFjlyc9zcuvjwqPIQtiR2jSeUE48Yhd3p0TMzxECzWsynp8lh8VireCMlnRJ/WdTnWkiP
6kEZUwYl8/5PXU86DyrRXAUbSsXQ4rPGvnpWSh3E96lJdzEI3VDTfIvUd/V2LQfIKlf090HD5pXJ
YN0i1F7m0zdP8eU3Fbvz83r57yPwEs6oVpXkD+ksIl1JD2SaknDLs1t3nNeObfPYvlqfqsg1ns+u
AcL70tu/Gaaf43MCjEATxjIPVhAIuNi5A2kd7NkhWaFE57qWjU7wfPaxrVGSgBDi45mF4xaKRwTG
tBScgEVxkV+2hsgkpLX5TroM6hfeaMePon+FffJujSQD82CSUPgV+RWUp6x3hmqwU7E8pRwzTG38
L0uKNJ8y1be2JCjdCTeuww1cfQq4DtAWCggIaGjvQ8MjvJnxD7hC2Iox2b7VNDmmS5PGAnp6gFlT
jM5+S9j/mCEx/r3LL3ssS0qku1Wwn1CcdtFlZ0SDOdwrZbyiv3VA/fvvk+9P0k0m33+P97J/OVj3
5H7RSU3liyYJymt42a1G5odae1qHW3ILkjZvzQbECBIjCT8bLp1w/o5BPEGtJ38aO2uWDG7Hjo4e
XgYcFxCl8/7vJ38/U1M8X3+bgl62O06pGrkm7gzlutyOniNtU6M6RtyxI3F7wSjriCuYn9P+fofo
hDhcJbDakBuWtwUUhHE+RxpezMiwO7TDYoZ1giLgEg952GHSsEtRgpADgZbOti2qW+pUaTPcKRaz
r7TRYglv2vwDk1mQKrgYKRGheQLoGIMBKtjCtCq7t0gu0ony92tXf7x2U2FttAzbMr8SPN/WmiaV
mly+HcnYVa68e84SIzxuC/9O8uXjPr23qoUywiLyGZ84L5Aj7ZrMgtqy4l8ezx9zqt/O4yVzKB8u
p7OknbLJud3QRre+7eglec7pkDv9ouX5OWf67VAvGpi8UGu70DlUMrMc/KKyIYSXk3evvLp7nx4p
8NOBxMrpApvHwZC46V1dF9vL/ytZ+u95fEUv3279IzN02no4DzJjl48GZ1oCrMFt3owO9GaD4aYh
vRjfZnpY9Iz4l/f9x2X328FfQiP7mSir8sge5WjHChKY9r4PlgpY0CpWxsgRWdyEZcgDuEyfDnnt
zeQ5nuDmtQOliquShUvZ30/JEBPQH8Pw2ym9RALX9GacDhKndAPbP91n8NcN7BKhFuYTIEU0LfNl
4MTHLly7RYb/3KxeMCIlGhfpf5jVU2Wq0W44aTr2u/4Owe0qXGK1pTlRK1f9zHf1iOWc6c6mGg+1
+stOAPMxv+ogaSch8DQHe7qlcYSVvL9f3M9bdtOgaQMVuynrL7NvgvI4cVLx0EEm3dHbv7xPzA8S
Gz4KULCbde/vB1R/zMx+O+DL9Ftcn9It04psQsxbO9Ge5DBNIVSUsPUyA73BZNRVAVzUMzqIHguY
hnSgV8IdvvVwItjaRzm4XcYkW5ykhYT3rCAN/OWu/FTcVuRvJ/ky8z6S6ppWV2YfYFBW5WKCa1RR
ERewwFOUn/ClDh83zXuQbmLyGz77WHsaR9Ctd8zkaKJW2/8wGm/AqXwoSJSA6OE7Pn45z59zxd/O
U9zsb0P1+pDrJLV595qJuTu+W5fgjJ8ZMorMv5JiZY9KXuER/B4eaz/Pi/8+Ny/zYiGVZiIfeBuv
Cv0w0iJFxbPvopbL37QKbUbPok3s4ROJVMgpLI8Ihxi/iSVrnV2nxeB2jpWmWxutKxLbolMd5+Ss
7HR0AB5hDpSjX9JqQ6Fho6Th+aPCsRBS7O4B6731SFygFOAEMHImVH2vRghH9InSQnySJEDDwLe5
jUV7YIDI5ZHOTyPJQ8qSHP1UiqrHILn7bCPytgy96NzTFUFxxVFFj9V3++bLQ9xUm93hPaNuh7h/
ZyyhWZEHYLASXd9gsYT3NxqtMFhlC3Ygh2V+0o14mQhauCW8qOk+JKZu0t5pgzvQjm14mUUXarkn
fzVIzx0cbR2nj3dlg0u6RYeI97B6F3OwAhgguWws2OvaVFNrWjTo7Pxc3fCD+MwcF+F1eoZC3m/y
DwU/aC36++g0fhudL2uQsZKSp33igToq/lUPyodv4iVLOUcRXnoiXAwOO/ZcyWzfT4fPtuBWoTI6
UkjxGCgy/r9Qg9Fxw7971NNKDSu0VrnHUnK/BKnsn94gL7KroAYJ2K5DGf1peITA6gKRDW7CoLTK
ijAj1tMxdUF1cZ9p5NCdsFDD883d/5YVU5xfLvm1C/BiPe6JKnHJ+qixozojN+o+njARi4GMM2ao
NoCkTpD4ANC27avrwOhHMKQ3rXOL3vyd4BgHMiAJs8VSfemfWiuSsjhBRc8u9LNbBIeDQriyy8cN
HjAXn4kD68rrJgORRN6xCqSHR7YnWd8vsbNq23C1Bd+Z6hMib08VeTIkIdYZqT3PKyuEd9kc22l8
pQQDqsKm7azNEFoVfSwnr9M9ZYmT/2WuiFwrWyQgBrA1b5Mhhkh4G15Pnv6ltbqiisZvCJUFEQ1u
ep0s9W676zXcg5WFxY08/oPCNStTEl37eMIh8qAxlxlQntlsIhdixTJbuTJVMScmeYaNIHP3EL02
+Rf50YFX1yFVxgAj6jyuhmVJ1xyMFXu6CvE2xlXYTLDPQXYgLEbWB4pK7DCv8e3qqux/Orf2Hmza
ADoVl23PIWfeR/TlE9me2+pw3LWWIulBhAqK4+GfKdj34Bggfd9PGP4FW18RIhKwKEZYH+KzMM6B
FYDA4NrbP7s3paPrFCvobvUua+qw95v/mxzpS270Z/Dwf/PklwTh2wxdZM9jVqesJNrkeFk8scZc
tY5lcDE7pUgy92VQAxL9sD7RwqN2SXshjBdJTFQVSUc+xmctvF+jYu3ARFZoXe7p0Eaq5zzBEa/o
35NeknXV5/CIlBa4GG46epQBelp56CDfLAwKPpIFvYFXxKqSh/al+OpXp9ZMg83fJw/lx7SWaZtE
67KJ3vMlUDppqZo885RYeUd5TGUrTEZNchUL9AAOY+XptwP+uEGnHUszTEOXHeN1EXrYR0VRSUgp
g+N037mMT2Btc1fqJz1jeWunY5J8OCW8mfPjUtv8/Wqtn/atVDkQfMqqqdhf4fy3d7a+GEejNB80
pGE+qgVPu58dwwKnksqzkuAGOC/vpDCyccvmb+zIHF3U9g1ZFDZPZMlzqV37GfbydpxQ9etJZUvW
p4YxO96mddpXIAK381a9qxiMecC7LTOGmuANJxN0G/0TgHY7LskGkBczYLNh0mlHN/A15fjw7Dty
BDj3BloSInzVPiYhUcheI58tyLaPMqalErfrZwtcgDO9SS7Ypl/uz0+RvGLScCg7lmYbX8qIb/fn
+ag1fbW67yfaNTiDwkNG5LgFIf25z8p8hgUoCHJ+vqK5tS/PaA9+4ARSkVNyLxGyy8yrwgJ/1zPC
R4pvIzps5Dy00T5RMzVYhV1Ni/InJdO7jNLaq6qWufrM6jHiNKo9zimAbQ8Qn9tkC1rdFYaN8yZJ
cz0UkBjsiDUKg1AQmHXG1jRdtai36afWIQ3BQZKkuWMpWQUHk/YJ14Yfq/VZCnQ1vkCu6P/9Zv2k
R1cUh6dJ516Jj/8Gck2qNdq+yijNJJGS+AlcNLV9hyIHfrulra1nbNCchaEYPjo0z86eE5aBZPD/
OgtaLGVLYfi+Nh3WTlIVleLsJ1KrCm6f5Y5m1pLCfPXm9NmbQOSCDZoLmwXa/OZ/P7j6U0SpOP8e
/GVjoJNpk+0Hg7nw6R9ouqBWdhQNF3dyQme8ISp8wIlx0+Ghk072SFDa5vNLcngFFph1MA4R1quA
Nv9+Xj/Oat/P62UvcKqLRm4u3BQINODUB81cgfrSLOW59FvW40vb8bpasLc2+c82ka287MaeNOhe
C/vrDTAcoly5zWrLUhZqwIcpAty75QdFmg2KC6MrBai4NKjaZAbx9WWXRG3GTWcUEb3mo9w8f0lQ
/Fj5VxnSIn2m6LIlIqlvI/pysPLn/sGILuFLEyCMrGDVqmmGjaik9x4dbXiDWvXbPPJTJkilUqKb
hmGouvoyNK6qslK1mqM2oTw7YLE3MxTEkfaomNBb4p2CVfs6dDr55hhSeDQCJ5J2ZMd6VZScg2Jz
2xhz5Cg5GVS2BQqg1yywpxJUPpw1mQEd/DqU4INx5lGi95SIEAXzW/rmJohFST+y574uwWuS/ry4
m3qApbaDHNzn63HxaAHN/xR+lZAGf3nyfgSKqJpmOLJuyIbztZX+dr/Tm5xZeVoxg3KoKU1d7NGL
7gl8Mvx0mJyUPW+Bzo4T4zoqb5h6DGkVduaoMm0ShkJ1n2OU1Nc/KQo6PZLLlylWd1Rl4eyThJ5h
SVXDlL3FToLDk0rz8D44hIb/ywiyfgoMvl/Iy1t4ON8s86DeuBCEdkjBMc2g0eroE+o2+pgMX5P4
98WKvl/gYzt5l3SyoVgPgrJNFYB17F1q0cyF+RSr1pV2L9eGvT+y6U337F7jQPZzZZa1GXNCJI8O
/TrONiZuXe2SCDg+9E1MeA+omr0idpDVwqOZZwv7I1lKcK/qqLrjPrWW31XIh+2VgaLWPUQ2Psr0
8J1aVF4c4D+u+W5PaPhpP3v8FB60AzsGsDkw6c7p1p2H7jZzCYRiQN8Y5UcyxRpQ+7ST9elv2Dpj
FiwF0DRZjx3FF/I8CMw0OZKW6Oxsxw1oZWRzyGEw32YrNJRGRk/Buobo5kOUuqK6nUxL/7Q9RDAS
2Xa59EUjbKZ0Yn2Z3xHXAqUrRlYTqR1AN7KPddNS78D8wpvhQZwJ0D2maoKQ1vBxrqN1HjCBqzdu
Fv3aNfbVQvXHXEYkyDKi6rr2KgaRM6e43Aqe3hwdIqbelAl13jXsbhbNxKBnIZApT/npBKF5jQ5Z
8RIKSK4RKFSkVpgH8IR4TG17DI+BPiUCB+UMf3k0f34y/z3Jlwk3zY65epd5MqsASXxGY4Vf+Whj
RfcG9LRfjvZTyKh+uyUvS5x0LM+NLAZ08wldgbZ73wkw67rtPoo35xcG04/r6feDvaxbZZY9EufO
pZnLIqYCsIbTrbvJsii9I8hcykwjCgNyCHlIWJTuh8x6YdVpChdIh7MxA43QPc4f7mP0y20Qw/2P
JwOCg6nColDN13ntpJx0JX1yG9Sjf6ex7umt685xhxHqunF8SsMwO8PMA4BXD26/yR2/dlx/HF2k
sE3V0QB4vOxStMdKVx6nkiCns+/rO+IbXHw/bhMKjTeyS4e+HD09a3EZ13iD0yOOoFZn9z+m9IpL
mbCIB46c0lICRx4rFJ82zC6j2ukxEJG6s2/HLJOqTN9e5z1nKLyW20lY+FXwjMju/P1e/rxGfLsa
sXp+WyOSx8WwbiVXQw4GWTHjSsbrHtApAevneXsY0cmxB+tLAZcUgq+Na4teazV+hMkQH/M3+tJo
QgnqiJQAZRV9AwqCOqXu4y3VAQZ8GlDJRJEApxW83W8QA1U88X97M17Gn/68KNbJvOwnJ8Mtd/UU
INoSFQQGlXVHmSIc8uujr7ThPODrm+JdzOqMEDNshGEfnLzfBNs/RmCaiLxYdcF96C8JsHN91LLi
XDMhfKBxxpupuznPccsJ7I8DsiEyDZtznxbrwyVMJ3bq0soiujBRtoI3IxpTu/m+pfSEn1X07Bx+
CZKJwn+4Yd/O7zVbVT+ulr63OL+sS67IuMYJJcuyZQKek5FlternfIXUhRkWnscNzngbsDrmCtTq
LR+9pgp6fdUXYqq+3gSWqFMQTTR3rxxfb/FVcZFRiaLGOB9C84Lw1Tfon7x7x0/kCEWH26/75Tgb
ShqRV7LM38sZA3h3R6izyTdKeGVHt6Hx4NFPmEr7vNrx5iGZQpToSAxpf0+Gtis0T+00xGiVojZG
dPSSEMiqo4SekaIv3dYGJr6seWqbnA+7X2mAW1fJVn5GGSDBVoWb3oQ7kKxXLWouoTF7Ak0r/ec9
cs4Rjka10rrcO/gg5c/YptdVo5zRSY8xW+BMRtJAIsWths7730fjj1VLTSEdgGbEpsQslptvo1Hf
X5NSuYk1rw6tm0iBnK5Mta0yOq5gAHrqsDi3z/hQYW+cQSr0DMsjGNB2j/kZBQd2VI/Ibn6bI36A
yegW54QwU5eJo7/KCN9O61jdV/LK4LQIpWh4bBXxsQoSNBg4nBOJYERPmmD/YLIdNs7IRB6JSSIP
gUzjQIsc4QNapRqg821gY1vt06VbHAegmpK6Bw1uj0EnYtvsvEwXGfMPSmTCYpDJRx+lZ4W2TXhu
+gyfk0nfgqsl3ce2Sts0/lqll5PaJQv5Xp/ilA2c/e4UrDzCEAqMlG+tiatuFFsfI6tANBmgfqkO
ETLdG54yb3t0NhUGdohus+hpBTT40eN/J8LldCsfOJCcTJSOM6c3isssjtPy8HkBVUn60uzv962E
1PvbtZ6dq4GRDZ5FFxxIst+qGB0agENaJQTdx6i4ztOBDaoeksdjdEla6T1cWaQe11cu4KgQjnr2
hrUL46/LfubcN+o95nzFN9+DlA7M6/JkB/RNMYh0HZed1kVYbLK7r3okyB9vJwQYBw9GE03M1HsB
GSRYqYYlOqeSdoxgb3oFeeQaP0NSlnnc2OGKCA/XLJSiB7/aUqy4Qf5QufeBxTdOD3S9Hvzk2Trj
h+Wdl4iBLm+8tU0rAdSkkFE26/YjG96MiJpR9YxO+uSI1VizUCv0LPS7sRlaFyyJzrY4LMxycMU+
lrzLyXWWqM+jbIQoLwXcwyqZtGvT06QZNNKqnq3WVRlhPQA51dDaYHEa26fpI9WIZusZpG1QhmqI
mTmWHnlYOa3riJVGnlMMADSPGOlDIc1MVR/vxqjq5KeBni3yqifTKiTst4HAW0qYQYrDyOLWqbcc
FopmnW5wIAIkfqJiqse2+sYGjlbYE0lpnqABkNDLAH2tOZ/Iea/h0bFpwBnjKIcHcLEkV0othswG
Uw28WBL6BjRKqiAukF/C6euCLblEct+lW/CRx0Xdlu80A/qwPxFB0WBHsVa5vukFkkK3vs3AF4/S
dt6ToE60adItlpBNm9o9UA7BvYkt/O4qs7e8bbVqAO50RXMOQHlE3QqAGc9iH2IgcKb5uk3JS9HY
FvhKBUSVTnjerrUTk8vllwXRHehijKiK5PLTwsq1I5fD09M7E00JMBdsW/FOWXuoOW3uFD3EtKI3
zQISJr1H16xTYePiX0GvMEetMVm7C+slJF8IhUBlcqkJDwJQ1dwzNnReJPt3Re1kB/9UThBJZozI
UGnaiUKNk9laAITBbb6TjSeMdsoliDrK2GXVUbs169VHJqyCq6EAWazZgRTMDy0nC7ifOrYqeYEa
v48SjQ4j7pDeAvtaGhEl35My5kFTsd0Q5XcDJ9y2As/amh9bmMBJyMB6NrDqJw59zFbFiLU4q1ul
/ImdgV3Q4BinRxwAjKgyBjwcTyOy6QzIKN+1rN+2Fn/ms1gCZEeXaeFxbO1VRnEolOIgO2o6UWtI
2ijYnAG2iRfbf5QhC6OnxitY1vgdnQK2OwhrTRU77Hse/n1N+qHCb2iWpimwejTLseSXCFG1Dquy
fhr6uLSKbnPJe3qp+o9D2Vb3VF+Itu9HvXVJ8FfWTuElu7ZMWl7/fg4/wAIRwBmkABxTJ69lvmSO
dCWvr8nJXJGaRgC56mrSyFwND3htXTzjHj6KN0k0GRd0oerLlTqRbttboe0cBPrNuaUivJDONS1F
jdusdJweAXlh3fSEm0rjYMpU8yyhKsLjalb9ssRoFPmSKgZaBXG48FWzfV4B3RhV2aQ4GOOr6eH4
mNdRflin57fs9G6iwzxgUVG9r267O67JsEd9zHpMx5ekyFDnFegps2vuf9sL/RABG4ZsOpaum8gv
bO1lm2Ye1efBlhp7fA2PcRGfxnrguKfgNFK3cM6YuQE4hQcC8dH5QlMRTi0ttnFP3W9aTnjA/gk1
9ppGtoAU4eNDwR6BDlSXHQpRm5vR5hfUrSJYvZt+EiN3nx/gMPRM347zOUKwISGcX0yuhQ+Z5dE7
OLgcuPKbcfeusdXKh7mfhumcJFgs7fSu1U47zsycs0Uku5D10YFRzTUxrEC/2qUU+MZm4ab7ycQS
hGrcNAXyBuFqSSmCgFhu4SwASiLAd6BHoDoGqvzo0Ewl/E4QisNlYvpGherAQU5bZyesjEj0YP+S
bv9B30E6TdEM1UF+TbL1ZUwcrCQximupjHMptOVIs6N8NYB65uzHGpO20wJlse8QvNrwpO3ghKE4
HGg9ssrtHoJAeaeROsdqNSybeabGBxXuWJjnY11+09WBJP0yfv6cSkgHq2wGDN2C9aa/DJ+CgF/Z
0ys4fsqxqY0eEoVCx7s0SOwD6fLW2LO/j9cfj8eMoTFgdRKQL3mKY1buV7Zhy+NzkdHPH5+TvVsK
7vhYSuMnkAwp/vsBFfGU/3cfyBV+O+LLKNgr+7pOG67QsGLplncKlb0LY3r1sHBrpGErWhF1wTqS
xlR9MudB0qtiY3rp69kvVZCfLt7ibssyU7eifdUDvgXLq3R/vQIGlsfqfm7oGzOJnzKdXatYdgSa
LaFn95eLF2/f68VbtmoppqpzD772+N+OeNQKNVePe7Df93lBVlejGHdSni1psJqBU0pavNnwTFTg
dbdiU8tUyai1PxaP1fsvZ/JngopqHSUo1glT5o1/SdQ6J/uqHR42yQ45uhqber/WyO+vsuhWry1h
rgRj6PbEGnby9wPrf+YBLIVrtw2V0pP2B7Uj3Z9rRdKu97HCDJYEDuoThFZSSGL3HtJv9QlMjWQV
UEVXkd3L9hxJREt3Svb9M4k6tbVXwjPaGyp4uk/V1yqBzOMheaHC2qBBWvmKSlMNICopKrLgip0W
ng294z0+FcEpb+V5N1fn6e2XgftD8cgSNWIDlKcOyfMrM/7trVWlIq8uZ6can1ZQr2T2pkBf9kMz
RQlvS+FKQgXhPdLp32/nj4cFVSpkBwo7PvllwlDkg5GayR1QKjv6FABPvo8UFQH9MH0uDwg0eCOt
+y+D+AdNGHOp41Asg1uqaM7L7veaSoZhotqdEmfETsfEIvK5LEdnoN7E1tgkxRefzdgaY9SW009Z
Q3KvGQs3pmcXg5kMsaQjnMBvI3VNDIx9AGj/fKlh3IbMKPP4aua/vUN/Dj7LtBUVkTGMM8v4KvN/
e4d050ZvyN4pp9rCmpSYHJW9pG2+0/medNX3R0hLQ88eOwBb/v4efSkr/zvq/3tgken5dmBbqqQk
va7K6Tmgo8I/tDXswKn0tUiKtlata5C5Ryz36AvzM/8UXCIJiQ5cYf/SpSEtfkZqhE3csG6fsOjT
OzCvJqvecyT3ny29s/L+frY/IG04W0CjjiGzEJmvOlE1tSSbfy2nKXaWhF2UZoUnyXOEZ8fx5KUb
mmJWPVR5RYjhsINCsmpJ7yauDhL+KXCkKJ1/PD/yd9rsLh/2GzlmJQbzNb/P9fg5FMFI+alPze6h
K0/06WmLzZN3itG0FIHdEhKhKQkcvIax+JxiKohFb4EP8NXHPJh8LJr8C6Lk868lTxEJ/PEuacLH
ALK5ZdkvI6mork66N+pyKo9ui2e07xddaZLH1D+pk608Vqjo0X66ABOQc2BM5FVte3mZifyZ3NbC
U6T1V+GBCAkUFk6QGZJByAse7eBgGKnRJUva4wf64NY5dCDLLh4zqh/kZ5uRMmr6+XyFuTCMPf84
fsa33jleIRDqPT/sXf7+6DEbUtXSMUgTJU5j3sTamgZ8iqFTa6DxUBwmlzniT3ao6jjvlv1map89
q6/cfXWqTrRR2S27h2k+tlsgtTrHkd1ZzfO3/A0Cnz6ve0Xv+pYGh0naNobGMBnk29WgbsNSHR/x
DrM94QGGj0xXjejPJWm8VkMl0Ltq67G+vd3err3LRPVpHbm9JZOypfyyw0KQ8MObQ5rWUVVICQaE
j/8OITIij6Mp3cup3ssohR+9dEgTLXWlGW7v7hs4H4+CIc6CmosEx0dGgonPFZGX5V86ZnAOniML
y7wVWn69pwyotpNNoSBwxQ589ZZ29Sj1emp0pwR/Dh4ewgsf0LpLV2qoB5f2jTgYlwOYv8zmOOHA
4jHVDh3B7PHhAvuG7NrvrJ8HzB7JHwDt39XIVu9+c/TPJAEad/wkC8gLk0WCZvklkDwWLbCBT7Je
7Ipvgg/FHx0nPI008hgFdNzA0VpX2a0ePDzMDKiP1g12fh12Rhc2RpSHERybGDbAZRfVC8CrlWcs
zngf4ZCIDyv3o/AQZd5P7hk7UP8xLI4+0DUaKaFAM7juKDhx6EV59GF/rhRBvUD+gUAzO7YvwApg
9Y+qT/tTmEaicEKya3tPPHqE8xiM1jdVIaMcIDYTzWH3AAQZeFhyFglMe8llxXuuC/S01BTWXy4v
7A9QcgvyDkYo2zsuvzIwX5fKNsALAkIaoDAW4yfmz/V+fSMmnfOnE1VacNV0jWd0tMGO8ngFE/LC
9rrUSXiw6gksvitRUB1L0/xN7Ry3yaCcl/ManP78wo9lv8yTiv3DM8lejiCdaN0xTO0ldq6v+uPR
qPdqenAXi+XFXQ4U8pgokwPFXWOG7V7cwdnD2xZw0CGiEicF5OZ9plA6n7bb4XD4OZwf3TkZmOCG
pKPyh3eXByqCrg50Q/LIvrgRv6J4jhEtfxCftIm448/hxeen725E/2yf3FdrO3x//0jd3cqb2cFm
s9uHkJZGm43mbuidb22wkopGO+HrivNixGPnbkabVbDZFV6/39+NRrPFyZ11Jjt82tzO4swl7cR3
pe7GcEejzQjkmIsnr7uW3PXZnc2wvJwtlovFYoabo/tgBQNc/r8fK2/HUSt388vS9LX9eZmjLZ1O
ITbQKjLAL93K95X0KCn63siqKVtgCAyou8b6uSP5T84U9zBhn8kpJP5mw8GFnZUBlvMJ3KT+zLvH
rsEVQFpgYItrsXCfMviEDehjphrcfSYUT2/LWJSecD0U7lTiileR+G6QlaH4P1f89Ph198WfxYeB
I6LyWQVmZEfitXuYxXmriCeCLKK77NH325XcAfYN7mA6WPN1MM396SD1BtxMIxwsJUzUY66mBDPt
mRGaABcNnc/aF+heb8krrdd+uPR7vXA6CMWzFvZ6PXW2HOCc7Q5OPHBT2hZ7gzXH8htqwOvUo/PT
vXw9Qzw4HcLogPpgr3a3aVi7VNvcNMRzNxyf+Z4pSC537075xQTl04K03rsD0+MrZKxQfC3CtcLB
WHsn+QTyl4d7g1f1qCpwXWuu6n8fecflpNYkq9Gg4O7Z8BVHGIYBu4shLbAt8RiTueUx3ke4YbvD
8Xhs+p/baJ67w300HPZzt9tlCotMt/bmGGYdAnLrgBuE+PHjMYLC8gyOjxirblqLC7cJ3vmJ+fCz
2+02HvaR8+H88/PAuBMHItsDzizh4mkv4CTEqYjfS8F1fp0DC4720ZZz8fbecM5YJAVC8NkFtT8W
Z0dKI4YhwocYkXd3C/FhzIszw3J2kDy6jxCNmKd4bwXuimkgYzCnujjPu3BZWnr4AafUFZ+NB4X+
66MMb7yyFaDP4FhNxDTdjP55QQSj7vy6Q9DCT2D/+V526wALeIVK+bvwsONL+14gYfDKS4RI323T
7uDdvDf6g0NxXHF8nEO8g0/Uze/xvMIGNGUgZ+7H25eJgfvxzj1+7/f5obYS9PvvWrv//qF5/Q8O
1gQr94OpRIx+OFUu7n7+bjdJXfFLjPBHJ8EL7tmRgPFQZdA8yRd/uTvCPcOpDBfd3WhXtZATiE93
Y/Y3u82DUUqmBafAJHy0NlVHJ4fNSE3w9GOkdmazkxhaYAP4+PKFg98KwTl3F+dA1KVP7qZTdpzY
Do7Rik9mJ9LI7t7fyThjPt2J5It5YDfBqZSZr2qNRrvJ7uGONuIyyH9+zVGEsMxLIljApoRYTgQO
mWd7pDxCM2Aq22yw2ESmfca00dURpfK+/Caf/kcR+zqPmdhbUDvUTUt3XsIZPS9yKztpt2lPTD9c
4cntLDv/TDiLzkxzFx1mY/6S+7J5MC/z+5PbqwIm6cVsIe4X38D84PXEjORf/YW/EJN2b9G7iHVn
KeYQ7uOCfz+7y4WY0UGb+kw+jNP1OveXS74HjW6wXDOfDJbLBUpaNx4wFUzxbfGYCFjPBoPGjcdx
fPKm2/F4Oo7PHsN2/DU0onjoRpb3yZjdbrdRzNQSRzzSURTV7ni8lchOkrt3x1HE8Ir4mXjrbre0
dnjboRmPhydvy89Dgwg+Hc/0h1sxXmPHGw+j7XB88D4hTo/Fq9TuUCyiwnV9GiecENsmf7tlGTx4
4zEHjqIhH/ziJbccfSuWTqa1M3MP/xv/s3SePf5+/PVv0yRgr8m/nTxOtxsF3X73XYzOiEmk33W7
7t3rz7tiBL6/fw1FRIEM48ATy2WfEdJvB1777e1tMhHP0W7HEkoulOW3tTH8yqXOslnxGLrW8OvJ
w+YS2RqjYyIevDfMb9y3PkPvrf2Wuq321/9St93uXxnDb+2gzagM3tri1fNod/DbjL6ReJ43DC5+
gqnG3Y1W3mY0S6PRyJvsJqPdiGXP8ncc9eF+fSvaHrikAQJrtzXaHLG1HM04s474i9mMwcHvWdtH
rO6zBRByD3dNsbCDCMXrRKyi4g/eKPNGs7+v5ZSj/wzpLUtF6mmiMKVo8hI+PZ5Vmqbn/W16DReg
UGMagaJjbEbU2+J7t+4q3aSjdKHKBs3UChUfB/C+GhDOtXSPvDGPs/hcOi7PsVjKy0CMJPeKJSj1
MP7i68n/+ueFWKTFd8jR5WsIidEkFv8ZkHtkEyJS0CNIj/xOaqm9Gf9yCS5B5xZKndktBC4aMAIr
cXvQIXoXMlL91cesHkD2Zl5Cw00MZHOvxSzWWyxFKIFbNfsTxSePF8Oi4oPI+OuruALWyPWamACl
XrCsfXyvQxE7kNvivMG6+lyK+Ats84JyJntLseqrHlGmFlJZCcQo37dElMCfeLWLJ0JPaXzr3DrX
ToG/FMYYSa/oFC36tVjcLr7FcoWaeqL7d4/g8XO7BSvCWjieKgyF4fFraIghKEZL1K29Li08Yj38
nHffbTeQw363KwJWkE0CO8YaxZYj3qMwugalD1nZ5VU/P1kiaV5uoZzxtqa/tadiGgDJ5+H1xFfc
kbaniLG+HToBm3/GObluf+h4WzrpWPepanjwMTx9cPFlPq90BolD4EMSWpEcnmNgg2hGfWFPWbAE
Fl8rIEy2QHujicns1NGNJRGohmfwKaMaZ6sjRRIOY1LUBCfMgp9+w5KKhKuNyAgXelrmWcsRfhFS
sGvhR2jzH4rXFkvmPwsrvgD/Q9p57TaOdVH6iQQwh1tmisrJ4YawHBQoUgxiEJ9+Pvq/mCq5UQZm
UOiuanfZkkiec/ZeewXv/JoQmhOQvrHOCWnmUOO0QbsXE5F9Jg52+CW+VMQ26h9VjGGDpc2YXhLm
eiT4eOT9exWJ3+r4x5NERxKjyCYAtmw8nCStoNfHvtaqTQGVDc/4bFYBIVxs6T6tx9W44oyeiGvl
FCpLpAYJ46OlloyfZdQXOOM8869beGyp8coX6e108DSEi+A21n0m2CYPHKUpldxQQR7XcdgPae/z
PoIFEPUsVdz9WRv+aFbcnCOclnJiMMd6B8upFUd7wQBJYFfZY1PuQb+mYMhHkCQQJ604XWvQ2/hi
FyHUIKxe4kBVLUG2LzvJtO6iMyJ2mIT54b+Uub5U5vfnuo2qC4pqW5oPYjDVw46EoofuEFL2ifN/
uB16qIYyv67B0PfjHjYX1zlH7CgQXsmffZbX8VZe5E7euNrqLs0LHNvwx1wcFQebtl/VMaI+3IK/
bxE9It4yzKFEaIjaAMW//xGRqSVlXzYAS9CfO0QOxhhtXTGTiS+TI2g0NeDR+Aj9OCUGwDFvVsqS
V2cKOFPpl99sj+tlkW7lJyZ2l/VxtFG2WbzELfmtYIv5xC2d7xiMY3AUK9wKZWzdBgdM11sS5Gz2
gSy4vxwpK5sxlBK8p7HPcqpJzFy1sURMmYPTe+HdJ+2k+CCefn55Ldzc2Wlwh80Nxu3AKsNBcLEp
Rb4+vvDPDaEYAq3A/3GHmo/6CogLFAb243BYlTYz7iDldxzWqIYJpXdurEUmiWMtkJ5Ip3rCFncs
wd6f08Cnc3KWb6/lfap5Lefj+hwwsf4WYn7/fkmjc7/sCwa5VnKjCGzJrh3+yezjeCjt6PiGIG8q
OVdzR97N43ajDgtG7ODa9lDZBhO9w+cIk8pf/YOEnzgA91eDd6WQWgYyqvx9f6ukL49GXFUcZKOA
9CvUW5PSqcetfXOysAxPwS28hZdFMSvA4yzo7rcwHhP74aFw9lu/9sUARYPLE+2J1tBWYXTh1dvC
bz8z6q/MG1ooCJNUMp8UOLRM76THWZe3YTc00UOGkmeyr/WugNSWZ5hfw/bHsNs7B/IuX9Wb3q34
R3KQOcNkxWvc0jxKkOHusK053CtfIqL3OG6Dil/X4Net6se0jWd/0BoNckFV14WHmUF2b3Mlb6Qe
VyC7qeRxhX5PyGcngV5ltErvY02X/ebABLrbpQz4xWw5at51DQdcPN1bPVD67hPHvH/voD+qEN4V
rHUNby6JIsR4uHmGWmb9uT3fV0q9umnMn9p3A9rACafJ/a/Tmv+6BMha2KwNU2dPeNisq14wu340
6lZlTBAABjv11fAUeSYorV3n4lSWpoaw//cH/DH1GD4gOjOS7ERjsGv8++kc1WdDr256tzrUq5hK
4vh+zFyx2sb96v/vhR4+XFkfuza78uHidl6Sc3/ZlTeoPbLdxL/UjtKP4SWfSR9QYCaog2/Mw/Dy
UhR1q0t9t6pArMnjyer7ROu3RhZ/dmWUxESydQVT3CMBPOQB3wFtGezrBKPmGjacss8jdhwlUdFX
a/U08ovTbxdD/O0tDo/CH5u+qHXHrroI/7sa3ZlBOhLnV6bC9kGA4SdOW/0TgJXgyn/fhf96nv+4
ND9STGup1ZSz1K14QbgdJDdY9+65Gk0T5S2mCvr3q0nD8vjrbPv7ThgPT1epN8r9orXEntz2d4xO
5e7rnkmEXFgmk47283xBicpM/4So6pJRtPW9M8Jy6G686u3GqBcXbsy5O4Vn8eCfW8Nq8Ra4Ym5d
tv8PC/3PC/PweOZlrRct8rKVhJ0lUi5h5KrGyCrwTAe4SYXf3E+Gn/fjyjBIE9RhGGw8bixn8aTd
JPHareT4TcXidzTMP/MMS6cy+2wuMH/ENTaMUv/JwzjqIwmHgMQ4YqI+XsaMGmbCNcxxlnj/9x37
ry3IGFYNu6momI/PR5af20JPL92qGU3L0VunbjNtnMg7jbeIIZlq/rZWf5yOssaZSK4lmw+1kfSw
7ScJRLGjeeQ6VOdpc8qsRsFBg+FWW+J7idPe/ULIO+cZ/KGcAHQFXtEBE4Tz8xWy0FDbjLZn3SAR
s8B8EAsDfYQd/80St6cigRymhydd/wXb/0mjHsI40efqqkxSmf7on3q8p02VHJt2tTOmOn2WefcI
WNOuM9JbyDa/IrJ5IpJUzYMaFuTySNQRk0tgvdS/7K+Y3a8bGDRLaXJY9IACgfR8Dr6gtAeJVzPn
BC9rlsYzR69kH5c9FChGwMY7ntGUOGAWUB8wWaGEwFQX2Rczk1+mnf+1bv/6gA/b00FPr8ZRq9pV
XE9INlA1PxkXVw4hqxcsP3uSpwno2vMEArejxQ7xw6MrqWTN9OQVkJyLp38/lT8lTH9f8EdCQWsq
idHcuODis8worLZ7DDYgp1sIEnoa/T4o2wXtBi6HQHMniGebfPbEJG1PN+s22OqW/pnGB4g7D43V
L+/up5Pc99tjxYgyR7f47bf7x27eGa2ZDlkzK3Gew7VDjoksenrVCLJotyb2QDNGdop9ejP8fHPV
MQhU3HpnvN7fynmxZVyXBrpiC1vUne9t7mGG015XZwUSbtRSqhMeFx1cinaB2v1KrgcydgisFN0J
kafhbX842Bk5Cger/ZRPhKs7yZJchZPhovKJQMXXnVMvk9ebOk/vuJBYxzmFfzohjcYhyawdTNvp
xXCtRBOCDm9/bJCZykhdL0up80lrMkFI3PjMxFlQHOHl7JkeFPbhpyCI1K/jZq8s5H2+vwEhMkJ6
Tv1FQwSsrUxIh0kdpr9ouUlT9SFqd7BA0uk2DZEWFG7G/m5R6MvkmBiW3Li55GXuHf+2do256MCO
xkTcGs0P6xL7FxFhhA3/vYboaTezkdPNRyGRJM6HyJYBcLbCQAMhvz9anDBaRzj2OQqllflSj0+5
U7G4lvCBlqPosKb3D0UbLjC+oXTjIwd6+IW8BMeIvkbYjQR8w/kSnfDSvJd+1wYK8xDA75Zq+ODp
wHTNK+WZRbyRk9tXg7p5Yfok9I4hkh9RMalz9e7nxFouCM/V7AvsfDKqbP4IV5zwr9Ev8y/1P/ZS
Vu3/fQwfVm0pyPklPbFqi/sw6+wyu4SgcXGLXQ3vGDtFph2Cyyw5W4t7zS4Odvlyhaw9jjcxplTR
NVyQBGYwIlnEL7csuOmehHUZ6MwGlQwj2cNcZ2/iw4aK9ZkFBWxc4rkaq12fx2zdXLUe3Va7OxAO
uP9tkQ0nwcOJ+eene2RQqaOMrO172a7wRMXzdFaRXz2kWbA6Tk6BPgvJ84m6ubaKV6QUde8LvcVu
3JPUOCOvpmOaU3zCIM7BQQqCIJzTOA6uU0DDeeOdN3gh780nZZeyPjHV9FnDDMwnDOCvWPmYT8Lu
MDP883PHDoI6+WBlIEir5rn3ms2RSQULwhM6ntUjRJ7ztrYlIiVqHJAgYhTLhpldbzfJqn6NT/Y1
S13cwBvNTz9bjLrufj2V+N4t7I0+HVQkfVQGYFm5NboEiH5V2OJ46KhOu9d3LKNPPIbIlwGzc/NM
s5odtCl1rKXIZYLbKn4iJIfKbj9DFg5j3uaUKWfFS+fKU7gDQwyIRQZqBFkea3Pv5qOb6HzTb56e
ns4zQgLnpzkpIlaOT+ziZp1n3VuzqlkeUCIA3D63BBTwBbA0kL6P2/I6z7bG8hnEeGAK8FgYng6w
NkmZ6Cw1FwuNaki7Pa9Yz507WqACw8PZZS0wJCtMlhQSQwagpJuRAlf5BJZlMw30yKsADg72YVhc
R4gv+SeSNvzWvRZGs0eQIpstwx80+lEj/HIIij/V6mzrkNWxdcF3Ek7iQx8hF4kiGpe0XQn2ZcEI
d+AJkp7sNEeXLr6kPF8eMqBWZsOTroQRclyjN1hhJcKqsXuvA7OVHaIdHAE62QVjAHy6vUx2DABY
VzAc8YQSGnmFGeVoGu/6E75M0BnlG1TAbbcumEaqh0lTuM0613yt3NaXnZAT9gIHObHLdVFum/w7
oKs4R6fxGTd5945L76w6uMcsaoJL1FQTYy6YU9OY4bJ8YisLDpvkA38l4fle+y9HVoyaOeIbFI6M
Gi/lj/lO3qUe40Ru22lD9MzbwPmWBAeOJQUOnhxGVAseRlAGAs0hii6x8AoW9rdX9vfh5m0liEbe
licMOc++3vPuBqpNZR+0KSy+ZpslfkXm2Cmq8vH13GLbhF3OHLFOZouIZA74tIWatM0Zkk8QrLQw
j/CTs85bo/nqzj5jQU6t1q6egFF7J35OgVpl699bjvxfO46omjqcAhFO4HeV9MexninnHDIyIeJH
OBwmZB37tIK39imx5eiviMsu6bQER6QcvZNcYA0MWetOCduzEpclKVmqI3Qfd22sT5g5uCbZIP9+
i+LPt6ij5UM5DTNtiFp4mJJ0Wonq7KLVq4MQ0kep9ayS1mfIPGfNuyQ7hsDp+fmX1/zZQ/KapOoN
5Tp+FN8sjD8ui3nR73GrylBZT8X8olR+bULrRzfffiQkRp6OJVUsPM92V8c1GfTooYC18jsk7agx
TORDYdUqv9Tk4s/DTyf7HISGlaqAYzy0mi1URRJvsxuGkI7UmaFAw1RrxIePPKCNUUHoZvYs0Wfe
SO+VMzBlEyfV9uLej/6v1PGfASXkKkgmxB9ZJOtUeGQLipe+KEzxfFsdSpmToju89zIHsd5MepLY
SqkOzd5YyDn6P7Ph67lblIV9beJAlOvfHpKfvSaDNEVG564KaG6+q+s/b1hpxIcqGW4YAyTlLQ9h
Q6E6YpnbN9S5vyybx88+WBdBG5cNzRwUPtDy/sY2iksGflfhTRinUWLYAuYU5ObFq3vnVbU9mp4q
VFu2viDIQ6i9fz+cj2v2fy9uCDoqI1QL6mNffTPPqtn3pCvc9KBOOU9CLZ0pxLodV8Yd2txM6N0G
USITkRqnRzvntGyftFGYNm5Xjpv2vcQszgwJCzAqQtj92pH0/WEUXW6+8tuk/zGO7H/v1gRbBGQE
rVIe4MWyZfFCs1VmzW2sdlHZ+od83SNZPEXD1eqi5DYuMydtxjnqWZwyFaclRlH5BRWCIPV3cfXj
jTzsI2ou3LvDgTdSFiyKdEgeSw/P0oGGCfrcgVCQS0zvFHFV4z4Q442hPh2OG+HsZzQL9wbLwo2K
R4eINon/dZKiq7rIk2mRvyUKVJB1ihdbAmuXCO0iVEaTBI0Tik0T4v64JHA1jWSZkIZpLCxBRPr7
uiz8+2nXyG8EW0rVe33zLvnzSJxwU0nJuLVej0O+4J1LF2e5Ao9ABItn/0JxWHjiNSoop3D7q29+
g4vLsqoDOQ35O3Ed9nf3OuHMo4U17UlaTJvrAiM0DQ/afKkYYXOcykIowZ+GudL7ZTuN253WfGoE
hV9JdkJWO74SnsOgUQ0akhtOXKVDdDmGNym6N+M49ZLEQwrbo7Ec7ui8E6Y12mADG0xLqwU/118O
UBgFj+eLt3s9LnirifgZN8HRyW6RODo42nWqnbb8LJqkWAnPhn+9OFLh8yyL0pQXK9Hei0+GjTvZ
6P5sQnxqphpq7OtSv/p8R5JgYznp6cvTZSGu0nwcGy98UdGnxmXZyoGibY7m6t/r73EbHh4kgGRB
AMZm9ZmPJk3S/XBP4stZmVWjSXHbE5JQqolFvgpBwhV0V8rkRnNOqUd8U6DB3YYBRm/8G00dfcPP
Jxq7cHj8cC8xjfrmsf+x6WWyMJKN9irNRlE7Pl6twy45h+0XqRrPxljckFMZyU8adFiEIeS/3SbX
FarMi1P758XR7kJCPrHBD/V3xm8BihP7uKHWJDXuuDmsbhMSANovXIie5ffeOwT54oyrFE4/Y3w/
GYlGzaJAvzCJl8a05ax5NuHTjnHrwkj5gL2tXca0FbewnZ69k5u6Mo8zw37BPS8ICYKMF4fFlFwT
1tZcCk/+YSpPc8LfzHG5u27U+8DBxcq/fNMxomDKDXxK+AUeRp7sA86E5xVKWU/0D5OK2B2rvLvN
1/ENBq7kEBbgVx4/IqEnZIJfMpdvmJ0fd8LzCUEo3pwuoSL5G/kv+UwdI7/7yCtrTEzrh7lMVbez
pWcMCJW71x6dOlQm8R4T7ui2pCsCD8LFlRZxRO+evQ0RF5Tu6F7t80z+4ktj5OMWpL3wKZ6PfIxH
lnf4Yvhgkw9iNZPTDMa6dYhdZda9QAB7ajk9IWeWMPTeyTN+7ucm/Xcd5uOTk67jFcxqyAZG1Fp2
HR1/2xcfSh2eHZX4KlIbVU6S4VD7+yi73zJNuFW4czJ6JtBDjnKMn6Rw4AMU3kDZOa+QnELt6Ne/
rKOHAcGPV344GTTpfJPOJco+MvbCvREOlELV/oKE/8txLQ2f4Y+++scrPWz9QomgwzB5JdXaQ78k
9YD0x1AKUYlub+5sGPaVHqR/D18ZZ2DPX4NfPutDffLjHQyH0x9LNSdP5t4fuMo3r3azRQ7xFCzc
aidMQ6Dg/fvVHqP8hlejLsHyxwTCFaVHaz3jck2vfRffZ4QIeNIYNhECV90b+E3TKkgjjiTvNrnv
Yt9Yfqs7mGVT5E9H69G82AnAPkxoJ4JLMwM9E5WqY3oSkQu4vUDLfoJz4uJhDc27ei0Gkun4BIlG
5MJiiOzhC8RMc1FMjPVxdyISK2Mwa35RrAM4Eb/h3VO7Wlxc4dcEUv3HhjhQqWS4IJhwqagaH66y
ei8l+V5L+LhYho/J7N2F/xyWTmoBT0ITgnAJM5iIy+g8T1x5kkSQLOYoWXYSZCVx0B5BTYchYuPJ
5mHKyFcUCEzEUAwsEAp/f5AcJyEadvf2eg/BPSexbOezfIVBf/oCbC9MhnUL67xxbs7HlxbgwzvJ
ZhiUcfF/s9x9nAN+3+mhsNJhv0iMWIbn7o/nqsvkVsjT5j47hjjFyc/J6rypd93ktgD99IGDrcPi
tDCODpsa5B/ww6v774dNGhbPw+KC0sGEQ5AG+z71YbwRq0krd3l1n0nTa2nhqw/ektsD0Ty1vEEC
sMchdshezXGGgCnkU9e48HFdPRQX/34vykOvyOXQMPZXZQX7F7xq1YfNrInPOOSqajODjw5nIA7P
XsWNk/eUbP6d5/n8fP4Y7WF6b0dTA07V/cPIrXeM81aDXbUloYkJ7kHN/P8AB3X0cdmai9HmN+WE
8j1k+vuiaTICUBX1IK5gUAD/vm8VAb2G2RfNjCg50I4FPmDbalxHRYSNSgQKEJ5m93GUw6Wqx8L4
9nwJeQjhJeE6BDtuXk6IbPsqoQlq40OAq8JSDTr4wHCTRjM45o6JTfn4Ousdjpq3ciJ6qVtZ+fw6
RnOH4ha2DJD8uPWbzaCUKpbVZzpW3HySh+JEjg7bZIpMBlOw1D3OQTFs+NpRYreLdNKMM+jzOgyk
SyTMcfK77LI37G1wVms9zinqkJc7t/h9I8JRZUz1rVzDHFD9lDneqSodc3ZZFxDTA4yfV+n0BEnv
EonYJ+3xunFxA55qC+ODTcXux/oUlDZSHAnSzQzdSIQ9iqM/nZZNlH4qL0foPS9dVEyvS4xu8JU5
rpPP29MtwnkobQfrt8Nk0zjJTBnWMDT+qbj6PI0bAEu/mB7XpkvQxXrkSi/loGACFkX9uzJn3WB3
Y66ap1tAjGHA5QCQtTjCJ4Zfze6vwFgwCF6qqXyD/pVHGdAxfET//CTMqQZ1UmRxQLoFZUQ24KqE
LjlX8Ix/pyRYnqhYYtgn/RTaydqQXC26W9dBvJYI1lock0jEhow/xpT7P0W8473hVQ4njZonh++T
ep1/WT3FHl4tY32s7govf2VuitBrNEFsqDtS8BWviBV0qrGGJsvb1YTY4/duGairZUtg+uvOSntJ
UbLK3jFrXCfWOrdkX5lTUIW06L48rsPMPbttlFDv4EEF9/wEE5EoOeQzGKio9tFP9s3I6uH+2Xp4
JiAFwhTst6COGJIFByqfNry4IwjuaNqhyeFps62h1b+ABTgi4U6dC6Tk4rXCfO/q1vh61/Z1RwQe
tjdr6X20zGcy8NsmH6g9sHSOVr81nUVPU6943bjBRcUSNTZjI/gyJ3jRrZRIiKrg4hMpxgVRwy/M
d2Y1f8u9uOdpERyrMdm1o8CYwmydtEHu44DvSHOJnQqhQQlPHvu6cdy50rLaSb4wbsejwAxU0wLf
vg2lSjchM4nZnLE9gy44h5UKH1Xyr97ppVqYO7YRIN2Rr2ASQYKHfZz0oqW8wkiM7YShiv6b+eE3
T/hfm8nDsZdqwiW+CFUzuz1nk/arf05mzDocUp5d3Ee9A7uAGsiWukDHuL/4RSSuW7ufi+E1un4d
SDmU7f55+BiYYizjF8PRNig5nX2+OQXHBU7b4W092ssBc1kuKcpcHG4WWGhA+M0s9nlME3Dr6AMd
gH52A9ydVp6JMTgi6HiivMSbgmIS4ddChf87LyNKc/89DsvAJR3vXUEp3fu4wPujFc2eE3saLMtq
Wq6PXjNY7l63id/PpPWd6fLJH4ZzyGCkReJf39UpiRc8sOKyemnGdyLpdbqH8iv/0uG61hsl0vDH
IlDHBbFeyB8JzWS7pFXSJaw5i6DaY9tznp6exJCek4FAhlrkEhj7ZK6+mJsB1R8b2xr2rL1VWCD4
xTkyEKfqpKHKNIGJwzxdQ/0zaf3YLzDxgvl6a2EvWMrMhGM5CuSQxXecbF/iNdG5DBzq4LckIVl7
YKEMBx+zelkCEpJUDfObv8+TRDevZS2fm5nyqi17r7bvPqnrl1C3PtI1tMDJzcGJ9oCh4LLmHNlq
2wRr8Ck5AC8Kms/by+kJru7IY9YdZH61l8P48+53SKnmsW7Lc0i0GzAIq3s36dtf8Z3d1djDxmMC
22JfhdOZBnJUvBbLellv4fd0e3NFWp9zCjrPeI0/5XWyO6zSWUKONRIfCi7CjdiwEJU5etQjJbu9
6+svZQ99dXL/1rfEtsmeTwEnhxeItlY2jW3Z4mn2sJd3B46e4BtbjdlpEM9OWUggUmh+yLSYT9VT
EbTLBj0H+QFjeX4J5WfJP+zhk8+OG2M8eMlkjtlTwiIyAzR77RaHmeZfOCoaz3y/78iqQ8MmjOvd
KYCtjjCCWVo6Rq/O4O81+VQJSwuyQNtcUDamU31mwOAmffApR1ZxmaOBpAOVl/IK82WOHR7S6cGH
+H06uP34OunG2kRdwr9dJ6HyLnjFZDTt3GNweaOt5QSVEDqhd7eFj8Mn0aR2EjLPSlEwg9VtGGsT
Rj0xRIdDQXjO3yrHmJgzjdSowzT20mkc6NNLlLv6jNFKoKxHr8WkfWZ8Mbl6qceweh6T/aYhQ2ES
p6OEMizI51REiwqFqZdOlGfh2fTxH2PisL3VHmcjy7kM2kX5RM7qWp1q1pGqybAXCUKv2sreOJy8
o/OurGmPX0fbejA8dN1BLjbnwth3SoPRq/AsPfeFLfE9EVkb9rbaEC3v1YsYU+MTgeHXl3qdzFsm
Z0c8m5ngRObLHXXBmUeYx5h7TUoJpiBeS5dWD7AHRxFh8XBgf6utvwvXh20VqqJBhUZda8r6w7Z6
llslN8+3esaZlnMTcJ4eOUXtlJBc+rD4Kt7M9w5n+vNYBSSQljWS3Cy3bjjXm/5RmFXsQql3FC04
BOcnKZ0fDm5eWko3azvPzHaKFuhY+aMH6KNODKvm+Ww6sjlhcNSzAtIps6LDyZPw34FBA1v87MnA
ML8FK/1smgbg3KT7H4T/eEP8vXWchEuTabe8niWcBBO8f86p32CTLP4ybBwu1+Pl/PN1BiDij1al
uJ+6rMVzf4aLwg1FQuJhBZZ3/r9bAPFnp83HwcyUThCvKQYlf7/M6XDImlrN6lneedc+KK4++S2K
6DW4vMSujDc2+n2qaPWXpvuR7zhswYoGjIIZiAQo90iCbk+lrBb6qWbcYCcG6UweGvmCI5joJMyo
KCVutih4//64j14VvCqTAIJ+TOzioZepDw0gMQp9p6ptPUOV84r9hCb4OFD3olObUE+9K392ulAY
8ijSL2bxDAfQzJAWtZWfuqCJQJZjOEZPgmxdvu5YGmgUqdlMmtzxa9YcdXzBawzMTUNX5R/QVCIy
mOIbiODTiLCx3oDS3ZHcL/XXbNdOhjxx++ZX8xnkGLx2T7983v+ANobJhwxURewKE6gHAshdLrqm
PF7rmWwRKURo1jidjeYSEOHmTkfBUDXIGetSnb1k+4unbNX9cX7aClQ1NeKDpeZ0YxO/iTjwc9xG
5KmA9KWd4G4V9lswihlpPtF5O/pQVrlze795yrS1lD1SG+/tPOZKTah6KNAjlOMiQTdYn1PryV8o
MLwqOlMcn5z6CQaPHv77Tv/P4eHvBTRwKTnnQXVAn7/Dnf5YQNn1IGqZBqX4jEZsULVEUeveQcti
u6Hc5h4jfZYRjw5aMuKD/TkKqtfNxpsOMqrhj3xtqlrT3pkPfPqTNZ/OWx+aE63yIAwm+CJM/M/E
HkS53bgEBr0gK/6WQb1P8Ojw00k8p1pGgIR5o0Xcm3UZK56A/vfuDFoiLWKXmw8NdBspswJc7ZeL
IP5EG/6+CA+7SFJXetEn1W2GVVKkz4feNglukz3DBXfOv5tF4ibL+1QM9EAOoNpaB/iJr9pLuk1o
avsV9WNYeUJourcnLJJWWZTBIRi+9n4IkexMTnzG0RJtM3Vqv1P9LKJHnDRv6oUbLT2P/MxFhyFu
u+kZNcF9c1iT/vRCweRiyDk5UPFRuDjo53A/IshCtlrAkNSS/BrHlJF39rXp0afZGVgAE2rwJ40L
BQ0kIMycgqxfcPb55W/r5ucuz3XTiD0UGWqzdh4mlnUninF9L25AYwNn427X1FIdx+jZfq5dBSDw
bH9l/vd/EQTDGzfnEnDOjmzODSEDTrYAHnHpZOzBv+eIeh5Jn0P41Xs/w0QXzdop7FDXVI5GQ4Uw
nHkeYLlBf1dMmBkgWVPHw+/bK+g2frr24JiwhFbpfPz7IflGeR4Xig6fYTAZMxiXPzwjV7MXspNW
1zMFvXDK2wFxNfwcwwRopQfHeJXfCZ4q3uKvCobfLZLC21hZn8gTthjh92S2IbXFjIyWJCXNGat2
uhDlI4vEV9FPNjdbbt10fu9RjMAh8QfKTB1cgVoW2kz7BV7j5vw4Nw2M8DhPREmBKSw84GtCEic3
QdTKGbXs7V18J2Z8c6dsbe3SEVyyxeGRDNouLB4cfAKQfsIcsnHftLr1lWL8DCJU2GJw9OIQ/pdu
zcFpcTjdUg0TVRRg3uDq6NnwHncEG+c5soEFVx7KXR/3rNTfGP5A/DpgE5D458FewUOGCbwop4BC
1ylRnyFHSWA4HeaLRLV0QQ00Au++fCLmwCF62xZe8kAGP1l3OaxM5tCuOm0dAccP1eWaTo5MYQju
su/7Fg8LZkjBzUbMgxzU7nf1RnLkYxDvDcSLhVcu03mGzQVNgZ+sKVjtbl5RFg6PLWtnCn9qwrVq
kEDV1teBnuvkMYrHw6d2S8cM+hdjBY3rqbVGE8orGJEj57gkUNU9bouro/w2fuA+/cctxBEUgJT5
t2w84tLJlaLhYnIL4w5bdUedVwB5PI4kY4VnOt9kLK6Fsfp+kSzpbu8S8BDQIx/SHmmKb4cAQ/ET
blMLY1eM8U+2j6ikcHWgacZp2MYb2Mnn53VMUx8AbIlRMoawtD4s8xtOsFijcMJj34wiFhzqPh/Z
5zmDeE4/GgpscJ5vkN/qSb7TGfS8Z7vLTHTPK022sbmEw7YumII5LTu+SiLlBgMqI8CaeUVFitHx
eRW/x9baDAYlHLAvgPjLDMfvD3y5EKUiW/vEWliw4zfjNY2u8G/JpXHSPUMv+UPe/HvlP9LZhmpI
//NCP9SyV7PTTLXhQhtTgpTtD4wfsM1H6TkFmWIaecLmk0YVaPrt+MH00iTFDJuKTbnAqpxJBuLg
+XXS2CbDUsGF6zRJfDkgGgU7o+vkNnKZHpr8oBNx1I65zHYJsczeYQF4/Jm9YoovTU5ORTjQNWB6
/T7I7wB4ZeuOFHD5788qavJ/PFZkE9HsCwOIzBz471K3aAy108VzNVNFtARWNiHkOnmT56Mong7O
UDAspsCjIJWKBes1/oCn01tNeJuoc/n9SuKVyRi3nSHFW/GQDbAW8wEk4O75XdyUc2ja5ECu7ngz
GFjN2uqAbaDrxllludefs/DulgtItsxytcVxDVss+UxgRc2vS6bN61vI3pt0EFfvX9WbSKynZXoq
NqJ2LxE5Sc1W70bgfVBPb4vso3qLwKyfhAjuM0xt/xiSKFcPg2W07xLi9+u4niIW/6p0R2gd4gkO
PVRqK0HUN9am+hy798OMOR7dmT0Y3DHLzib5RJ9j86168jNkZevr6jRLgBG7eY+nl4MPyf6scGxD
vaC2pXhx+gXBLQAEPTMUASuJm6OhVMw+wM9XPXKqD9D1fTVN3dHRPxygv5drOI9BBc44V4BEGD25
FThsP4fmYYEgae4gghytlTFssZmw5ZqanhzJEXqPPjpt1Zk5S7fp9hYd5w1o8cju9wdMewFWnApa
OKds5VOyd+RxFXbzpIOYi/vYoQh/JfJcm5NmEZorcQ/ZQCaxQJ+xc2+NELBsgjOUpy2uU/KlZ1js
DvOtDu460fbBDdx6moz7TevLe9M9Ma47bbLdJ35tFgcAIObr1Qcjf+2C/glefIpH0yr38COICjae
FcmcIIwJlf9oKcOKQSnvLpjOD2P/26L1j+8mQjPOFeXFeEk/5cHt20ErbbSWjgMRG/DZwdQS56Yn
9cx5uymYP4se7uTr1j+N8zVDx9WZTWfVr7RQC5VN8QyCri+Pb4in5mXtXa7OlRoih/9LunSIZf6U
yAUfyMW9zC9sma/fB9hxjXBY4SQn1MRYmKvBYEb3e9a67kqItvHdpRNSYLUfrcNnH/CdvKyxKcGm
W4BLac11xKWO6qAFuNSRy5cQ6hEWDIOUDvRfW1z2IyB1NguuKiTVtckMpuFumXgw+Mc1fpAndxgX
SN1YTeEa2ddphzWNaJfdxMhsyNBHLwXc+Exei3HF3OrkF9xgZA8caVgC3cbgogOxBCx0e7KTiapa
GvJyNniOWWYPaBS6yk58YWHO4g0/uEdLfXBHs3SabM9Y82H9c8DMaAWMuxo6oAZAtpp2Ae8Ld7Hl
mYAnjm77ROITI11X4bkiTzSd3BfqSvmonoV5ShVH/YaNAEkPta2tb0BHmJfgWw6oQYA6qYTWFYkz
GC1FXzYrJsfBS+CKk0Bnx548VZfd8kkeH2fa3CAog/kFtv5hMwjf80F9oczRwY9Oob7svi5voEow
a5j8VF5LMnATZPuRK0bXgUD+f0g71x5Vsa5d/yITOcNXzqDi+VRfTKkliqACKuqv39esdyfvWq5O
VbJ3P0l356nVpcBkzjHGfTpwCOb9tukhwg/h/gTUa8BZda8MtJEwgVB4mTajnHbIWrQ91BA2J2bI
46jmVeeV3G/+nUezWHX5F0dePkDJggxYSx7cDafeKJBk3AuzOJKROzLMi5nMyDGfntdyQhFZzIur
PSaPGa1D3oPvPCznzRopBkLeJYQPR5QV8sGe7ijEYAXj7Fp6U2mGHsPNeid2mmd3tdB2BDFHJM8G
uzpCyQPQwc3t3XdkvG4etGCHCC9ITmhgsATTCtLKhtTUrMtd60MZHrt42WGdX9vgTVpS+5eQvQLk
wQHW9M0FXPn+pogfgGzEjk+WDPg+Xs7UHKEND69+7SmIponeClb9ZWXXAPOo37vGE8/JS22flyBU
/at3sa1duuwG6pVcHSDDSGW2TAF/9ssJpys+amUEqZrQORwST1H9+XSoBZw8GcwxbprdIrYxClLd
B5zs6UlD2pGMyyjc5nZIKnVH+jow3HuOGD6DWhG7Q5Zw5fK62sqyFeVDbM2BOzEsotQT7AxhiTSW
vHY3J8cn90D4HK2PRsg5MTHkbrhbSrwx0vNvEyjLBRNaAKfyPRPdXrbn16kYE6dtm8E2H0lL/3XE
dnDI9aMG+C4dbwKRnRQjOFGMelcDMMEDVmg0b5P9F/m5rcFqdOif+e/PnjZujeuKCfTLr9wVSHPU
OB/Fxy1g5Le17BmiBHoEKllqUHMEdw78peU/wdKw6UNjsw/kHtNTp/B3OLNw/RfnNscK1aFCnO17
j82Wmjhq21sx91SDLVdNz8L1cI/iB80llGOKDh1ZXebtiAJfSJtLFwYihx4o0MYMYHr4UNW1KPWx
psSkPJimqK6xDHgkp+AeNDznEG6CowbcJypmvbcF6mSOCckJN6qGmtlwmWNi7A8hPcBC0gNjzKYs
Ivf2eXeHtCWYapbLctBMCPDAuvMibj+3vgkZp5AZPeDJUawjrnR0/wIvlsbhFogPDMvo7O5md/c5
e3FFRYLj04HADRzohwL8fNqruQpG2MMosYozQVjtSgZSSJY5qpVI410iwsy+JgWTqdwxxiyOPLwk
sBDn4dF9JPfkuGSaztrQ+tSDvKxeE8ms4AekT5eFkPYfhre72EzuleSOJYpGGCs6LVa7EkiNi1sS
+LpHIdgjTwP6+8s7DvKwmVyHmXdinoLNDa3YqgflrfaG9faRCE/alPtEypqDKVgrPJCJtb0GQzno
CEiQlhLPuB1x8nqgQDBZaLTCwKyzI3+Op9oHn/SsyHJblCXi/ci7mO11te6pX3+kJOzc++ekng13
oJ3c3xbr+jiGp+pk8dFvAJN3BR5HrRCSa6AtneO44meoZaCPxZnDXNQDDLNXH3oP/9oNdZPkM7jW
/AWfFBjLOysEu1duaLpoIgwVyQbAgffSTUkMu+Cpdd3KcBwjIFH8HvRgofAuIB7jBSKKeapN2PE8
Aik8UyjjsiG2lUgpu82dbSCLrUEtTMtIhKGXUzv3L1aXnQ3gKTOJYs3fOuBp8OvwKrz0WtH26RSJ
mPbHxTYPpancIVfaE/sKETTd723k6zK9D2XWzdMW7lG671V2PH19ZiyAFJcIdlzRJQpDt3g8ZUjv
bLlQJ+RnBz85ctyagyJoBMUQGTaeehAJ4qK/Z/zFOWgIVJ5UdMrCngXxgq4tj8we+84gddXwEhcM
gMyRISRw1ED70Z5mKnVeX9mH4kxPgf69lbEnHly5I5zp1LDm2xd9NqOvI+59m0NvA3w4JirdRXDB
ltveMGRzr0HBjSBBhzFbSkBf4zxwJe2euquewjWI3bOClFi4O/KAQoSyrgzM/eyiaYFBUtPwlCw8
rGICaVFBiIdx8ewtVk72lfeyGG5A5wKUh9kVdEPqfGxI163MharaclkrKDl4nserbU30RBjIsbWB
rJ2GzLZurGytf1/c7EN/yBQi1jEEZuxMEwLKqH+w9rqt6CZIdewnH+rw7tJLRG0wvxuLCXnjPPuy
EDX1TsF5/eLooHjzWfIuNqm49aWuDGGCkkZzQCWf7BbM13aXmItGScDoTDD16KWBLxfZwZ5VAek8
UysERInPe2c4FZdNhkyg9GdP285CYS9NyfIhTgUYms5ZGKvS618QWLY5W9gGMIr9ZQ6l/It4mPii
mBjr46yBJ/rb5OaYybdMkZ5V0sSQd6yF7D17r1ADT8xhlRQ+qGLLrshypbwWZtD7z3R7nlxmt4Ux
PAzOSx0/zMltcA3aRFpCpNGhnHJo/cIfUP/lYf79Nd9Gg9klV1NLflVJGyYv8j8c60h3O9s46tbH
sPi8TNqeABEMGr1EG6FUR1t4EjhgHx9dyCEnJdZeocg54t/ja+8+PbjN+NWrAlSSK6Yr2i88L5zd
/52oQJ9inmngJYL04+3W5qeskXMzrRISPBy6ys4TFmk7EadkrtK8A2tGs9WQuDHsEtE1NThw1x0t
4sjyyHCyhaGx+0SkR7XUuyFLHD6/blMgX0+YQmHBxDneDq6u5PcPCCkRwHPcdrWOEqYfDJhFYBRn
4OA4aoI6UDhWptc2pX4hpKcH5s3HqbnFvhYvr7kWY8/Jg42y8NZ9+m1Mu4imFLZfwb1Ds1Fhg6p/
qlxF7p58aJbM1hgIheev1oji/tg7YAKYDqlCbl/pBy6cvjqAOo2XWu7f5ycwmJu7iihn50LoCyYa
nvG1mVfhIHWU+Os4XTFuw3aSbKcCDTTJ1owBrnjn4HHYgy5m0Awy8IQeSClwmGg46jAHdc5jbH23
DzKIJyn/e3nP6BTzfDGapBrjRp4hMOsJwUw9zowBRUCir/cfuQdZGSINIjkquSEFsByTUe5REgbt
cHv1TaclCDrTNhM+PWzFVdyeXPERW2EfJuSYp2F7reJMh76LUwcZ/BLvY0rrm+XLbEaZm6l2S+q0
jC4MgE7J/3UP3XqtkdaEW8TJE66f9cQI6qiOKIbd6zQftkM4U1kHMUR0CYivt6+/ZVNCqv2vFam1
ha8ELAzzHZjK0rsu3wwDiyO62NprmDbu9qha/Vsg+kS036nTSu5rHVKYNlp121GLjEHNewo2Ew9F
dI5w4QnL8oXdI13ZiCfNCFp34dOS3JQEOHIGRyi4jw6hN87XrXd2NiyoLr0/bR4U3Bw71Eg0cyys
9ejCK4pnY3iIiug4KJZ1nxMZGwY5pHLmziIHx6W3c59qWE8xaIhQleNx3qNScg0i0xIKOGQCnMqC
RcgD0QbGNiOcxM6n8ogn4yt49ZXhg1iwIO/WXjqS49qr13t8191fpl2mAPbehvpQ1BUThotFwJIp
Nts/0C8TC1GrbsySWgBG0kQMZ67bJhC5QFgA46t3cOqFuH85Y5jHuP35iKq+EUJp+pDgejAJwxpz
D523HDYJcwyX+2ir9oiReKPah+HR9Aqm26totaQz9o+9ZTbioTmS22DD0CewLua+zgWl6R7rOOEy
Q8/WYq7dHhc0TlAFjzS+RTSGTsEYQjAv0qmUFAF/lKatCjeHSW5bngnbrAs56WAfB0+hH4buL6pv
pEZxq6P0mUj1djDuiGXz6bg/L3E+JB52KjniaETGXIxPcRNBoE0ZV/GnGWznPbkjMd5Y379eNJel
p6/zL5h/6ujFY4PSwhFMrzCCBQTVtDM89m/hvtuIhMTGuS85KDevhTo8Qs/0Iet5xie/2bZCfcjr
E2cdkzIt9bNfVHvfPPR/nqnO9BL/PqgB/yhpinvVXDQRbAM507IV/8hwhBqTwTcQJ8EKgYqZA9jk
ngRvzGhnTxpTqDsY+7fW7NrN16Se8qaUX2yAVzbVak3qwN2hSNi24tdnQ2/vQq4cy925aRszUT0i
Jsbia/7sWHRy2sBkqSpO2zcCQjLHGsXfFScSiZkIgOYFuAjOHj4kv5AF/gsRIFSI9BlLcEtwofl7
NasWSn+9PFToAc6zcvbYe/WQE6lkcgJHDt4b+7koCVo9+QZbvhxDfSyho39xorIZ/hYFK/3zdpmG
ZZISBfyEqzhSkL+/T1U9zXNlnvHkY7W3WzIxULh8tM7hvWkN0xvE7tsePzs9xXP07palOVKuWVAU
+6/n6xrnL80QTK1VVZGuuI8K7bdcT7BKvsFfa0V8QwutJeYjeNLob4xp635Xrop5LBN9qo2zbjpr
dR+DfJFLgth2nJ13zAySSwS9JDp2Dp0X7/GDiBHi9dDsHTu36QOm4KqLD8QEIGo1aA/qKehUpIRX
fnCj/kRe1lHZUDBe9cuEEYKQc+O2CnULlWJ8iFvzQ3jAqM50mSMmD2CvI/xoxdciEOA+FdOpK8eW
n3qnzhOWpAaHluEkjRXt7ItNwMDgzmLCaeLySiq6RxSlJ1xfUcgGanRAJ8VZ4eZorVDCA+ocURuY
g3OO9Miib6S7wr5VGLJargXVFrwYri0EVlrr/fBGI3DwSY5BFwyFHfsOXCCLDqbOSSt6OZjExMzn
wGgD6BmdB7kcgEHy5DVsR9la7xYRTcvWXDy7eXLmD906R5wdjgS04mLyrVHh0OZKHnTPwrjQiMrw
BgVXitNBBRMMzIheiOYRWVzn1snIa8GMumMmxS80Iukf1MPkL6QGOuE7GEh/l7N/HARGqpXm9fgo
EyvELPcLe0gR+Ib/apdg4lhft9zX8ufDRxGygb/X3t8f+UayqUzduL2OzzJZTdXh4bP4BNgoX97t
5Vwm5egM2qYPYEkOeTtWcN2u3srijpwH5+jGbb11iarXKW6wkVxSsPzSZkj/VB5vN+RN9CDVJAKc
a77dPgL9WRBmPDl41frUecXSzorPE9Onk/fl0c935b8/V6e/QfsNOq289Q3PvVzp2rMRJ7IeGN+S
PmxPMUHNcYeWKcCfuPXYjIJ+T574zwfyx0e/PZBrcXoW0ouPFkBXGjLeGuUdFWpKwl7dMSY/X6n6
D+lE3GELmRwmlzRy3z//Y8llj/pWZNYB3aMNJwKBSzkjOt1D69gwep0TbSNSnG0pafeP0X70Og+U
p/fasSQSEn3QQwjOzPTGUMccgfQOHwDoyIlAlyxK14cKp/gwr66u8htnSNyHPxYuj0YQhvA4M1Cq
W/9TtP7xxVvGY6W2VrWEE+7VFbpLUSYJi19mDVTLP9+m9zfzn097O0TKwizu8pNPk8a0BzHgj0dl
GwuiEAZIaCDN3z7xrQ385xPFsfbH9Z3Lhsd25xMrv1N7ZD14wUAbVvT+v1zaLzdSees3z4+s1lvP
GzfSo0YRMkm2ZyoN2l/KEODvXz7vbZN7v7D3d+t6K6zVy6wwSQQ9fID94JTZw/HHRRAhpKfQGH7+
xPeK5J9PfHulXlfl2boZV6l3JfmHFF8TlFJm4A7LB2RhFcJqBSm4dQFfmAeTb+Pn6Nx++xrSbzf6
bTN7SWedQEJudIV8TliIcxoD96BIERWx5f581d/P7YcX5Bti/2MByfr9mSoHrvrEjt0V/JDjrAlW
PNsT03+sxRnpXt0aSoxwqt0ja1jhSlTAA/yUdpTwJdEQvxWH78XYP4/irdRZpfIhrXQevnhra6Hk
gJrQ7hko51XYl5IoCMWW7qqwPn++If/92aqCDaduIB5V3t7h48Oq8uJZSr2MMeO5cPeT/eA0qVGW
HSC0t3rXnBB1ez86MWitfm/z3s6y/7l00iIk6Ltk+b27ae6vebq/Ho/i0rHr/nSL5JwchccPDe/+
E1iWySiEjeDnq5b/cx/RCP/ECwfHF118rT+WQfNsrFRrMqn38Ft9i8ZD6DxsIaMkiiMpSWI4AV9A
mvRWfeFaaEJs+fkrvLsK/N8r/9+v8HbjlX15OB50vgKRWdB64GJuyYhXJydW/sUxkxbUwmLdbv/2
wJX/fOP+uPa3PfR6VQ5qU3HLpX4pBc+0J21o5HfwK8S4eZINXrKjPpx6+Px4RdnKXw1WW0hxMveH
tnXwgBzA7pQxuBqfQnUiRwYUBjR7MROOpJWcFHSzK1cBGRhg+1vZ9x5zHHlNAHq7w1CBhHNMy/Gb
68vUtcx8OMwZrB8X9yB3zhwa5OkN8MTrtdGk1+6rctrRA1i5EqYAjBvVvX3sEiHIyEpmkVj0+OmX
PMjmvMD42mPEgnwC3hk2YnSyEGFgeqXgFda2xWDbTK69egxg27+BB39DT7gsTc4dfjSCqMQXZBhl
dVeWU/9mx2qIQ+OPzYd+RpQV9DPQMYnb++a6/rHqHoWi1neNKsZgwnL7rCZGiBiT6Q/s0TpkXh1c
u6pTxOcRyWaNNzsF0tczKlzAQMzb3aq7CjLc/4Pn7jTJJzdvCAJn1yLVQXawzEaBjHKtq3tNrAfa
poILI43Z4lAwYi9ZfeNlIAC1fVqMJW4ebRIj860grT4QjUlAbAWGempA96cDDGbM1tRROSfmsINm
ylU+hW4x6x3nykqI/ZwmCmmD+vvgAoB736QY1gHtdspwLINO8t4A0OCHDyQJOQsxLmNV70NkOZrg
X2gBkF2Dv0GN65axNgfKvrIFQ3QBmUBYhfYqcx9DeXDq6GOGPX4g7MJHEI6U8AwpoiYL4eq9EEjO
SleN2hcbq9mNFNJBTaFV9GA0gijAPIpwtTPmDHNC/MPgUYz3n8ruFinxI64xha8cybv2ulLAfy4N
S4iu91CO4JxAAb94E8hJM6PXmj6G5gROYzAog0coL1s3/4o/GYQKtkqVbkCQRwSHemVzb3NMJ9vR
Cauo1G4v975wvdD7luCZecqwXAxoz6ChVh190EBQhtoJ8+buZWspIRdppo7NsYblRmyNEKfPTjA5
06m8JVvdLZAgCpJPV4KNTZ1Q+2Kl83rwzPjq5yHzK8ZaliB4T5k69p/99vgqiH7QLiEOqQhyK0xi
DFQ9+oTBFazPK7peHQrK/elA8Vx1X8PMNWenpRI+Oun0AYkiPPXTGEVQQ6hpkOd2IYgLWkxAIPnb
FsIVb0NXq/kiw1tb0EN7Ta8IXhAUNG/e4qtBGH7ASD3QFS+vTtYpBsjo808Inxc0QxV3cY/+4BoK
Oa0BoQGEF5SXF3p8mkXgrEduBpjdw7DhdGClW4npu0jn2jvWGk+aHhbHsF7Q9UbnxY2VoQQNnAox
fSNoR3iYYQA5uHCZE8k1/DQmZDztMW5/oVm+wcg54BmHI6+j3F3MsqOaikB3L94TxT8a0OTAiByo
ycYTtorVMIufWIl6FYe1d3JA/Bg0f7VaNmxHfF9A03T48aOS1t+788uhQ3qnIGnoCdYauKERibiZ
xkMpX3UmH4QNGHZrwji2Ra7lc42WNTYTJnkVIjkxZr2DdGPn5O+ew1Zo9Ge7ZtJi9m96MLj34Ncn
PEf5hyC2tiYhKCfKZyRnZ+CHjbizB0cL7p+ozThZJOcrd7/wodjJdOwn9gHZby+UuA0voHCa/hG1
bIQaGcq48HrR+tfN8UlEswOo1Tsk2Ej07tghAFd2DcC9z8fk4mOfxOZTs0vVYTqO+bAZHFGcULsP
yBjqqHJ9UBJEo/SHjDER4sKLIdeU+3cFqn3Gu8/Yh5xcoRMbHkaNwzj23HMjt51gqAWo/YSoLrAw
aVCynwlqvR4wulacetc2nRn+rAILlmIoiyn7XOfD4JfCQgnhi9hskD5+dcikOW+mMklA8wvqXSsW
9ghICOGgsCEINnLarzvSQE1UIuajGtohAiLGokffRO0OgwJXhwobVgGXQOv30HleN0x6kP0Fy53B
7ot1P/6Ivgx/lg0EpbHHzkzQzWrYeMZGyP4b6AQwEux0rAwghjjs2p3S+cBqDvVmtVjhzyFWEzSw
QLNDzTFiQSVR15cv4seYXO5hfhAogeD6zAAUTp/HbKlPKLF72z1j0xHKhEd/r/IRZR921TYHPMbq
hQAhASKrPHMaddBjKSID9IPoREgtfXNKM7pYBZeosIf3RPGYMX3lmBEwMx0PoXt0BIeS0hjxT2WD
scrdUyxQ2BLZNH5kwMFDDos5GUvc51AwSCEEA4rPFG/PV7lAjvitlpffCpl/jtM3hKB1vtylqryW
WJi+XGgSR+QfXDeBf8Dxevjy8tHFmRJ8409Z+L90Ev8KU94O87cSUteaorpVfPopQiq7uEecn2xK
ToD1UzcPc3TMy19qRtIj/qOCsNrElyP61VTc1f6uW5mSrla6dSoTpLRwye/+vnv3zR41QLG7b4rP
itJqxUt+QBEMhSAyJvuWzTI9480KP2hFHTsqMfR8ifLCmrRcJhpOPbuAqZc7a4yliFhDoKqLF6nk
i6M7K9D99rFRCLAZwc+JwqSAcUzv7e27kK6fJH/AFXGkrrD/SFGb1nPycNdUdbCuZhQODqcEfps2
nEWqCbKmu60wi1oQkvGkgDtcBwtj8JznHxgkk4UKDwJG2rzlAyGCx2qwFmDdODeA0fV5nvaP/QPS
mXRtgoaoBiwP9ekq2/rpyqiFnetsbLiPwS00BtqWNxamMMyFsUlroWwr3xhrBCyR50jtJ+yECckJ
bx5zikRZPpbXlPZWs/uFfYIXZbnaBB7VvnGU8R2vZdY9HK16tzBfOMwMTZ8Adje32aBMr+zsUh/S
A3mojHuL0QnOzIXra/XX56CfDdreiBJ4s8Gr2NkPSm4HpxA8cwFe1QEpvIKwIYQ2GE9QISHoJi7L
AXUnpieuQ6Tp3TZ7nuw8vz7YkN216inhhcihJfWM2UV5WzB3eYwOcE/VQSoqGeoMBzWGxQGDng/L
YCR8CACc1aQ9+CIMr2RTONtiqkXTDQEYS+0+tmCImQmI7B0DndLhGDXkQ+Go9RoKYuDRX8rRhGzr
wBgqgNzoie1R7WIc4Z4+ZUhFszYD42AtNAo4CfFrhScB5Tiim72JfKFNlV5utI+RBGzJKuTsf8XQ
FjnKmY7NLpQQDCIG6k7Dinacjc/Ijo6C0wqztQofw3wOQx+h9T22ehkU5JGGtYYStKMUAwJIYzuo
kkTmAQuBIFNuQhs8+9CO8S2iqgbpo+CCpzvGDqZHy++95npjA46XVHCTe3xmc1vkCeZgfrqEZAar
SPE0p3vqtL7ISJl8TwK2egdjiZRjNP/MTXrUC0P6MYzM1wjC8GuIQABWpzp+xE/Iw1LwijGu5XkI
+Bcr8kh5wd3kwwN5IiWVd9lpPTi0p5UD5v9FHdTF9L8mrXFTVu792q2RAVPCeqBiDwJwsBAOU2hD
cl/zCAGBkArKjg7vFauLy0iEEInJ48reiFJ+SUEd3BHanJLj3blN4CJNISEjYDhHrSClbum8erJv
DT+PnG2YOwcqbHYohwJUJxTXPU4UWGo3W+oPMe4HXRfy/NR195CJzFELHCQl2xLlWwpQWcIivEEQ
w3yKXWWLd/YqOfPmasuLUzEeJlg3IHsOMwJolEi7cecYJ0pAoYPu0n/xa+D/hnrlPC72z632v1A9
XRfTBYVpLr6yyrs+jPBz+WqVBYNrD7JLPjlNXl3p7uTL45mVMciSO3pXX0fkQSwm97DF7VAEbVxz
kCNQIGx//kLSfzSCfCFaQKKB2kLO+/c2bpzqvXmsszIR4zbJ7Q/yJHUgvv4/fIzcRkQmsu05Md5m
a5LSLqRDxRj7AwCMJacCccb03b/Auu9DNXEQYwj7v5/zdioddGUvvTI+5+4zSZi9Fmh+2NnFhmNG
BgbOKZDair1gRbPyeXHSMaTIEH/jyFimYyv6Tfz4ff/eGm0YWJppCm8oA1+ov++v9Lykz/ZFhxVK
QHGZnDFNp7klk809zaxe2SWaYgyjdJAFv80z38eq/3Mv/vjot6LkqT7UZ6UrF8AZOgmfWIHRpXPA
MYJBBbKHjHm8mGgxzXOmUHJRIcBv8M7zU/Pb05fF4/3pLrxVKO27dXuaB+OCLJL6dT9YDY0bxjQI
Agu2kz2ZzxjMo8fZPSDXTWFQLXI8EtmEX9CgEI4NOabZpNdPBwBWMNqL3QH/CfynJAraG8UlzvpI
X1sd+IE2m9vyZevxGnIJ3R5UN0r+k18kBmca7H17eZ/Ni2ExNZDkVp1r3CzrpWqb/aQh2jOhVR4+
iHXkhuzSxjliHKa7ik5mlN96hogO2EYfe0cqPHN8tjjenr7sw6zqU1mwWUGTqBBGt22ILUyacqjn
ylLbItPEsSiqKcYMm9P814gvcQ9/usdvU7z0obfL1Z6VdiAI4zRYQy8bqBTcoECym8dCGD3Ha8/7
+c02/6P0hT1hqLzUGOBBN/x7gWsP5penO9a/9w0OYo5ObQ9TQjyQBjBk3OqYH5fFPmqF0lbtPSSc
QtFWtYdW3xpXXeadRv+QVBFkv3iP+d0jrHtwj7b0y9Ax6K2YAgmhNTwYeur66zFHOROl8b6f3X0k
oqdjb79WDLtpHIkTGfY4xR9+2HLc3rsEv3hQsmFhN/0nyk9DtKFjHg7ZNberAwujnP98N/71RBD7
D7u4hYU33szvtBL1lF2sWpJw9uzDfU8wt/p8CoYL9LrbDJ96+muAhbZ3ciECft4nUB3I9uux+e+s
vuKaS7Lohiiw4PUzuThOJVRKepeySR23x+akjfVPdvNRwThMaGEIVMS2fmoVwaI4gDTZRDfoaguO
r4HaOXmrebExO5ZqZzHTRAWt7s+X+x/HGTuaODV0xSDA7XvA+8cYsd1qC3z6dEkelEW5X84yAOh9
zyBDlBwUQvA+1uoRbtnLVW5+24qVUwcZyV7qaS9Pw8f92ikBBltEdsAAJBQyNH4TMRtix//7taBL
waRQo0kBivyGkv/4ivV5f7i9Htez2HqGpMTY4TfbVxmnCAURQdBwnOE2HFlmZgB9A5Js+WUukb5Q
mBaQISW4QA8JmdijI2/N5aVT0VCgLS6m1RrdFUicEuyRZw6Qyzxd9cDbdv2SOzDPyRZCdhEmAe71
wt0PawY8m8hYYRQpWOAI0DvVr8ir+u9myxWDjRucquJvb0fO9ZbdTbm4QNP3mNgkzSfUztpu8J7c
ph0JQmBcT099/ZMUZvhiS3R00MQ/UrRPx0l78YrlPi6bySMwhKiofQ7zHn0zcwq6/gE2XpJgAdW/
vDjav9vI31/67bCSrfvNWl3PhDxN7kyUm5ngOUBQRX+cLdfwDWODlnaaj5XOwVsJIiPztMNXif5/
3pq9EmKo5M1+9OTmwwzuXr+swQn+WPVxwVCgtI8tB2epAeMwY1sIfwjYKeipGD38/EZ8b3f/LDcN
YSxgDn+pb9vhoyz3rYden5EBS4sHslP7FT2i5qOkf1taTI1PbgVsQKsDZnHwkeKZLBTWPlvXVx1I
nXvnxpFokvUtrc+9A9p4i3AiDDLQuF7Xr9HKlaNmwFwLBSdSswWTWa/1eZ3hYXQZPbsZ2kK4skdW
XM+KGA3ePx7JClIEaZ+YKIbP9dEvxy8sEGQPwcacWR7TpjZxnhreJYYoA7QJYydE/IDNA2VAu1ux
jpOf75Mi6sqf7tNbQZg254O0OvNaalgY765+5dcxYhRZDAQOoY5AkIuCjo9tAp5H6M0vruk+B3r3
PGl3kQjpuKaosJnRe6NgygnbQWnpPgjEgIHU+vWY+94mfvq+b4XlDeOd0wU2WiIjJDAoWCS7Dsj1
we/RIAwX4vEKRPbaO/VML/uN4mv+W6VDPoN59h0zjAHL29vRep1u0rlVnpM8yiYiSVuNn94E5hvc
dzxCkFn3qGwgdaPCH0/QJXr5GGJqCJQBGMPfx/oSVzBaMh1ZTdH/drfC8LiOpJ4Je70rxExGRFTg
SHdk7zpJQ2OxaDo5g0mtIJmEOSGeuZjZziSA6a0AxoR1IvMTdB/8IuYfv+LBomB5u+VYqloAwiop
IZL1to/J7XOZXgojTwz83omk6h3D48xY1AGvAScernuoFVtxOclCqfH0X1bod0vy08e/3fOnfH+V
5F7w8bjR0HTO1DohZPG2d5p2b5W7+6ZzaNwDeOnCWr+i26e1WM3KLxWtLjnXba/AB5g5svC2wasO
7jwa5x0mH03lYgB+XlzD67hAXKv39Uq4iN9Nwrt8KXfN7e1LWlvUpg9xfYj+8885T+nENBbhmXv/
wqy16V7Szc/vpPQfB8dfN/ytSj+c94WiPLjh+E7iSLw1Z8jNVZeqii9O3BplBULf2vn//Ni3wlU3
7qme13zs1W92t+B1tduZt2ox98G8WaNMI1jCU37l1fzrYQCnk8xuQxL+BuSavG3VknqTDlZ1zxMF
PvbgfrMrqEkzE0GAiUpBsXnYTwI2gJEshm3CPGPL0BmRDxnQwzbiWgaeZZINMMK9uoePEznDDR4o
aXzE84diYUJ91nrZV8M+4/nu7LfW/KDaL4Eu5qaftmwTaTAihSV/7tGxRloJjTsDRJnnk9ytgcVw
RkiOuLM5aJUo7HqV0xhBs2Cc3Guj6CiWIle+ca1lMTaQaCGwgPGmope7d5ueQqKSc76FN8RpLocn
CWUFqYJPH7usz6b7ZJYjyOK5vVqUSyWNitJD/SZdbASCwO8qQfP+npYm2PcIrkBbhUVv1nv0H0k6
UWX7NLI4w6bGgxBF47eH8x2M+9fLBzTNhgcPRJKJB26/LUXr2D4+q1eaJcUOJHdi9GXgIkxseQjk
We/MlQApuL67L/z/N+0YE6EBfFwfNbrEoWv0tQ32GtmE6s7Zr8tFs8kIV0eQICz0n26J19IVLf9q
DH64QXZO08LdIGiKSvt/pBDAhFjjdhsLyA5fpVf/Fj820FhBPoQR/5Q16kjju8+3sj8P5AtMsURI
sbvuvoSv65UdldylX0tu85/B+9uteXtd2qaFp3ya4fjPddYjeYpqorVUBnIiwPKejuXhjtky5h/6
8Mysb/PoXgbNwSkxT1ZnWkgoATx0TKofCzqhmllP28FvfHme3qYG9OV6SAv2DcLufWVODmIJnc5c
KqT7nex6iuFG9BiV7qpf+yaTK8buBsNnqGi964CB/rHToHdgn/xcxXiEwaWxeCL4NjgEueHcEKN7
OvXPAeApY6B+2cW1x0oMzxAgMXPw8LH6HkxYDrNRrB+MDxV3LExfwVwPYFHknCPFX7m62yzuT/ux
Bh21PzFOY7CP7WUPmHuFKRjmc4FQn8c5VI2lrtj69uIt1fCz9peHxjZmV6SykMiWB9bDfXbCqBfQ
UsdRLQtqVgYSIdWvQS0ViB4Gdr/TYz8fZh+FD6bet6ZEhfGjg4+4LhDyGdH75x7OwIwl3AcqwHJN
aTU+9fQRo8cN79SJjLr4Hmk4n+APfeVvr83+bq8Ym/eIz4DcBIkQb0twRQJ1xnvez0W5k7mTjC8z
h4cLvTV4zplfuodJq5fNsC8eEAoKI1vShQtyAA67SCd1tLvRZt/s8Wt2dnVGIAESxumqf1AdlFYM
4D3KLKzibusTyLZYqkKW+POurv+2TN8Gi0putpvz65gl6Q4RMiNyFhITkw8E7gOVgf/MsjWm3DP5
8zhKOxnlFDgrjqWIIa4ooVGUTL6Ffu4J8yCDaL1yc8e4p6f17rGUHCLh9zclXwpiziM2xy/4HSMO
SRB9RsZU/KfpakQDdqBrCH++NPjF75UJbaRKsDd2gKaFmfp7ZfLQWnsCw/ZYvqiGs8LUS2WWzWg5
xtpntLC6RpSf8Vwmz6Gv99oxIYb4ZcFnF4YqTDQos/0DdjTMpgjY26DVKmcVYfVa1B7JPWW84pW2
0LzCh8FTr0jYylUNOqJIPAgeSOvYuzCMQAZVj6jHdFihVZ9wGlR3HfnrFihuGrZwZeTogke1lTBU
K5+21T+MWgtoO+fKQaNA7TyVEAQUn8SKCmc13b9HN6zMbX60QnKoxhx3V7gRjJ6VM68BqwXwMg/2
eOgLN1cAPo8MtiCLnrtVoM/Uab58uXwkOsKgnKJPIPhAW+jxCeNqjpTKzdAQ4JnwqQ8vUCku4xyD
d+FOW3UgM4yBWFDWm7guMCbxhTZt5T7WK5fZ7bi9UTf64rBlhsAzP0Qo8TB0Pgz3OIyU3fPwzlB1
eURoSO3bQpVBd2h41jR7RUS3YCvu5+tq3c5cWCWH4ADFRknqxoY3rbCe5EmzaONSSQMPU+jqPUbZ
7DSjJmvjSlkP2q65yXBjAUUBs7vw67DH4OWfAOh2q1EdaSAsKxRzZN1A4NSh/3Qqj0lNolQ2Ddk5
grkNW3O6slVIhBJyadJmbaTY4HtD9EcIA9Fvs2a5OGzVsfnDqmLOPgJ+hTHDuQ9agsaiiYz4Av3x
ODnebXND0lo2wqDMHxRkjqIS2TM8y/1XB0eSntk1elaPP1d5rf9D2nktuW4k6/qJGAFHELiFo7ft
ecNowwVHGBIgQPDpz1etE1tsLEZj75nQaKSQZjq7DKqyMn/zVNOSQjoAfHpjvV9BYauJm76f3plM
/kAl77GHKM0b+svbOLZVCp+TcggEyQbZQd7PCfSwANFvK6NwGc0zxJIiV1hNRHt1dX3jlfigA8ES
PkCXz3SWjmNcRGmYyt9fuW5TfYYXLoTRVUoKT9TdzLGxCB3JeruuazQcFbAM8VJB23Lk06rb6h/N
izkm5RswNStgEvoill2ErvnVso5O9vczopVq/PiYW3n+yThqQV5dg4U0vJJI9JacyHyRSFm4/h//
OXyXXylTZgYYFATnBRmPnoJ3mm1NT/xFAf4Hy+3qGZNHKpfj60Z5GGyNJXw8bqqC9uNxfoGvR/kS
4BXLQKZvJXNU8MaNdwYgJAirok45QGNCiNIPOP3kZ8G71+HdKBZdiuN0IZ4hVsxEvaebFEzE+wsN
391UGykfOi2vrpL9380DKC6ougrzcFOmW9VCnStar5f2pAr1MlDZ6WOMSdNxni7Lhx32dggzMbg5
igULf9UEboVJN8BJsDQv144G1d8lRpwhqS/y69A2U5RvVdab+h2/RhmVlwOIYOQjx8hw2bRJ0w9R
81xhfhjOE/yCOClWdT2U/4Srvs+LYSL0FR6AHSi2+kUhI6f6+fj7LSD/rX3/8zf7frTf/GbJMcoN
ucp2895U6JGVyN2NKRqSUK+vTvOejKS+qPWoLwUKdpV3OLrHp+qFmoGJhh2UyshBlire8/v7W3So
qMKhd4RSp2rRvg3oS8juNRPKSwbiVtl+gMz4EuEqqPjCwDQMJtS/QZs1Nqi2ehandol+EH3cuemY
M/wOIkBEJDTZUp4H2NXOCkQsDpOM5on6FCC9QNtJKMoET8EQPFKOyDPQ4oETfvA3VIIynBUee48Z
zyEgYQi0PA1WV5C3b6JQJEJE+grMA3Ae6CeiTPT7/H6Xyn9+lz8W/jsPvpneXT3ok0Mku28oOmJZ
VAW5CV+NdTy6jLkU5slTOhqsm8/DH5Jbx6dz2YzPX+YKZmUn9WsgrvT2b6MIijXfA5V9qZV1R/U1
PvRhCc5P3Ktrpecaf66zs4KdWe0CjJiAKIEApHJhZzQX15fP3gNdGPKwvfG1AxxpbtBpR5P0jGOt
AEsiY74UyFftoxqak8PijFYl1144w40E2Y/aCl5QiELoD6XqdLHgqD6Pm7HADyPtP++/x69YZAk2
BCBtxus7FGUB2xTD31ehVaYT0HDRTKWnavT5ArRWFpdHPblpzFSdl2St7OxnMmn/sY/X2HX/e6T2
erdD9Vsnjimfm95RTdR57zRGoUImKbrYiW/n+kQ+IMIz9PF/QGk4t69/yr2Q6HAzFA/weNEtmori
76ElzE7bqhQOIXDF8cL9/XfsmI2+yHlvtqR8qrPoGuXqPHtGgAHuHQ8WVDMoyri/B5Jb2fNfk9Gq
TQRSb7erUiKd//ib67ga9RYGpc/TszSi1PZ7sK5RiWz3ZlS+X0uyX2ZMPO2AZ/kDgAwv2d0SArLc
9bAX7/abz+ivcbXKqEGgwciu2U+GYfc5E/9c/gDPOCjefzekVoK+k1I19BPC8Go6VZaUexmKjAsU
Q+lh/B6qjb77a0it/MEsB0aViCFpEGXCLQUInrY5wjFkZyhSPQX7YlQj8vbye9y7q4Y9gKgKa0KF
8+eqnaPjSTtHsTo3SY9BeOJdKmMP3jxGTxSCfo91jxqlYWoFK0bXxNOndfoNpPqQy3Gg4rboJqP4
SjgLWsLnMbEpBdVLYKwdn1r7jfXPtPK4AieD7oIhtcZnFHVqJkakzg+JDUaGfoZhIQtYuQYuKbtp
saQl1RFTu7s7b2K2voRU313KSiOmSjFQcTT0EnhSJWPuXCX38LCVwc9TwovtDEFhtDxekeUMEe+M
HSVye7jWxVODpwAMiJ5Vw5Y7jE50BtFzqdwYuYSLq1U2Tc/In5jhogLaBDCPvO7KQ0uf8xw0X8Ed
YwpyNKxA9Xpfvy/jnS2DRTElNR0AjgKn9OeWSQbXpDGDAS/MZYC9zPxKWxmRpNhuRgASfo/VBhaJ
9fsRrDWXRdrEaZUayrzhaXBw8i8J3N87uH5wZHKBwMTv8cQObB0sP8K1D5brzjyWPV2Z6094ofqo
Pr1ADkgvFFE7RtYVqXW2nAv/qukhkYzcRrFHuI5+YaYBypZW4++D6lqw1tEiN/pF6R8JVSP1drZL
MPUubwDps/+eHzti3fvGmUGcnRWASnSbWgtmhH7fiHwVUUAUvgXlkM6GHc6OK6HR18U5u3fb/4jW
Wq88zQqlH/aV+emV2rKoVCypt1POdQfxTBjnVdYqeNcf8mk+ArgI743S+6M8iRFzp9YDnhKe0u+z
3e7x/f8t++8MtFZW86s4Oqb8Tuh8oTox0Ybecvl4sVZH+DcUOt9pdHWEFMP8e9v+G7K1wkodVml0
JKSeMOuet/QZ+MFSXss/2VhI93XEEz/vt3jiBLy564M6MrJsxyJDqnCFZcPBy+x9DXxJtC85yr/V
yn4P2m60/DOvfQWEkDyQEM1Sfgatw+Z0PssnBaFktKHBQT8DA4fR6GAvgzBwRBGohtiwBDWiUpxA
wYAqaojo7gVMr2/TunCC+UEgPXHQQkwrH/7+C8p3VwEDT+EUzlu3Xc8bYN+eynnBwQg8Bwrkvofs
9IoqsFMNBYnDx2DC7oh5J8PrSzcxWysfq4oqqw0xaSs4AZIb5RRoySKGGdIVy7g/Pkj4hgz4FLDn
zwVozic5CKojHxs4dFjNWHJRW+H5aZ8nZ5dmkYvVAh7Lh1UPI8ZHf1q/A7Dvh/Te3d3k9HahflfB
66hAKL03qtcg3qU/itOB0mODZRSqntbpD6hl+h8olIOOw8qANojMy5TvtoKz3FuDUDiPy001RORP
iFQOVsCADZsmrrFU7WorIag1KoBk9GbJB8KHNJveTvPeF4xMpw6sHFT972tw73hVsMEEiWsgZN4+
8fSTMricT5JYgkosgZeOYLANu8J8Z0ftj+42jlie248uL1W/GlyV+evH/EN1Hh83m+ELVZ+j9wCd
oGNQbcTp99d2G611iqlnRfGrBBdzuPuTePoRu76Lmjil5xiioqDo0aVYxApkg677qnOkrU0dleqg
khuOF+HsUCAxmIw+HoerCxj195QRl/a6a7ztAtFf420daWpdKv0i15R5Aty3ChxafyALa2xDwMlh
iYb4LiU3+5GSqfMSLA5oQmAfgHAVMBFB5/p9T3VOQetbM84613bFFKB+i/enT0cNxO8isT8pTpPq
UekzvBOkrfjl98jKvRPlduHFdr/ZZlmmZ1qesvAQS6EhffQw1wEL61sbUnVHWKOcKCceIKN9/bcL
3y4XDmIt1YIDiyAvd+vD6vysTQQDikkXtRnptZgljyVkrrrrzr73TsBu+n8+Yq31Jj+r/kC5xES+
vAoZswZ54h4StQ0uIfg+7NbRV3LgxeL6ZOx/wDyBjIHWvNAmBmZ0i/JLc/ERVC728UlFw3kK6fk5
4qgrrFPk4emEw55dWS/o2AGxomLNeYWverABl+A01OY5IJnUy/5q99bp4oLyzmlogIrJxrjcLXHO
65VwYeShgHKsq8nA7jewHq4QR6A7THx4GtvDOqSRUk8GgGWD4RGpPMH2PT2/p8MTBTr0rqmQj6tJ
iUnf8UH/qEc4WPy+d+R7ecHtLLav6OQcJ3LELGpDRC3x19EBOD1uStoHIDX5bv8XggsioWwfi6qk
92UklZAjU1sFn/By0kLt0ijz6wz1SwqSHn7eKPjki2KV4qpXvXUMUnx6vwVsb5We1iRSn3N4+oob
ghvDdrwAiwhtKDZYoWPTCrVw+NUR9d7U3g6zNbVVJdfXTGOY0apZiArxZVYjzEcX3kagaXz0igek
eDuIEPeuttugYu5vzoLDFcdOLSIo6mJCQMNmv1nnUVc+qYg1+m1KW1dbGEpRop+YUjy+Tm+Srdhi
XscrE6Gf1ELYs7QxtsaggB7SfzmvrXvuXBqV0j98h8ZLXZ7l3nIzdPNFuZmMvjqaRPeKPFh74+4n
xHRRnGot4jGTC13z639ShSvPI+29WYhlxLaFmgSV3GrY+Ya+u4g3QVuLeEyvRZ5dS5GWqssLRxIX
+RgGedfg7i7iTZzWIiYJyEJZDA49ZbtcCZaaMAQVBeaONeuK1FqzfrWTyyIgEiZgvHcOdEx78933
/vg90t1P/WZIrURE1bMyPIqpayArDkbhvhhXw7BjOF3r08o8LkqtDK6H73ljLPRfXDCpM6EN8vtg
uuK0UgpMFk9yfDyL9YHaTiLHOcmh3MVi7goj/v3NmTE4FfXOzwhzdk38VDF5gM2yc7sQ+fdq27ff
0veZchPH74eqlEEZ4Q1aLYu1ilZXf7KzqmG6DZe/z1xnrNaRHxchTkVkiGgKxbgER0ydUCHDF3Pe
e/wvY7XOCL+3k+NT/3v+eliwJBPedOAYEkwd+II7gokv5a+DVxhOgYylP6u39kR9McKornxlXtBt
Auq/Hoz6mGPnf+oZ4J7Pk61gBNARU+zn32K2NogWJpdCi4J/3vHBV4V/D6q1jrRSPnefOHh4gtJv
OvW6I+7dU+PfsQ7Ev7/ZMOezIR1KnbGK1+phKaSJNOgUQqOnI5LYDr+McNDaLnWzM80kZ4RHeL7m
grYyRmJC7sp0upgCd69OrS8h1wxFAwJVazaTWAtro+rJc6BfFW9mR3lWy3F/tFsJ+SB/B5YLHsNG
yG3l8/Czwv6iY7TandHSb5FEP5NaxHfP82ZeU/WQ9HqN/I/Y13nSXyINyOkCTXqyE6qhkOE6It6b
X12mly8b6Ckb7WtUK07mIEtrtOWo/gTgACOUaKghbP3loCPWvRvgNlTr8qz7apX7fiXPi4kYFqZJ
DOn8n2yY2yhiim+mUInN0KhiBkT5/s9gKjQOETsFIhqhLfX75N19393Gal2eZe9c65xn35PnyQ8I
fQ8BRAAxoZ88itisg+FhIZ7aUCe/wWe/x7/70rqN37pTzZMqX9IrYxXXEI7Uj2K0Qg+L0QroUtcR
J87L9sd4qyDZOk+ra1MkBwk9PhWdgcsM3DWIsIt9QpCKilAnXbYrXGvDHHphUPauCDqivLCkUomd
iDhvBDgucJoazEnxKdsVt/uZc712xIfZMcP3DrrbEbd2U5YGWt4X0otbQAIelwcXMKY32LV2BLp3
e9wGam2lZhdG50xjrOBVQClhF7AOlgpavREILyGW2XvsivldTfttOVvb55rKYXwQOpb6+jq74PgH
BR5gl/7UgGMEq+2jzWNiSFAPDQeI/ADPLogRNfhOjKEGE/EyDFeArcCddd5sd88l8E6GcHVQDL21
9lV91YqgMiTRg4NoPEc7mckXiSnk347Jv3eL6kLxGh68Arq9nTUGZVbGh4FEmoWPja28Cum539f3
7t1yG6OVHQRqFkin8jtGObtgFL8R6XbARh7g4NZ7ChaynX2JYhBu0puu8HezrtvwrautMRpzkFff
4eNRDmWywF0mfs1JWbvKf3dr9zex2slBFdWZ0veJRbVtRBvOEeDwfCpTXT0uqdd061TeOygGskHv
HblyWWsj0pr4khTX/lHiEuMgrOAui0TP+LzOv9a/r+O9O+wmUhthRkGm758NIklQo4WibTGrR10z
2BWklfOczLgfos0gJlC0IdKR5KTDriB3u4u3Q2kd5nV80jSFYjuHOZ5qboweG+bXSPiMRYL1n3xj
t9Fa3/PJqFg4k4n7p7WijHE7ePl9be5eh7cxWod1KB2a8BoWYhtcHcQmWCLcKMahTXn5RBOhq4tz
r6OuU9NRDR2bD7BxrQO00JBm3am5NPeRyDExj4KJK0C4nZHE59k6qX8Eap1Q5+bS7IKGQBfvn0OD
1ILyUeepe+e6+xGndUqpUaJKx5RVqhwxpNDNpxiKzk7Drry+a0Ct8yiNtcD3D+KLZeMJSVAotM55
2VWB71qh9ss2T6tBEanf2+6CCBcSlpT4NLRFO3Ojjqn7zhVv8s6eWpG6i6lDNZgR+a4/P2wwluiM
dOd0uF0jpfXdomAjhK7ZCw1FgZ6tjHNU4LrW597pQBQuRQWHFekvO+FDkibqNTpwOqB8W43FUYeB
Aa8vnHu7r4w7B/iPaK19pym7pkiNWCLTw9XRhZ4Naj8dBSPFAXnfldTdyS1+RGttviKNtLAfMDbB
5dhhsYrYJpIhQhm/69jrmke99VKuD2oa9X1iiY0u3uY5ktFXl/zcdy5v//cDEBgRFmNSH0QRYOif
b59jlYVl0A9FIpMs8ETwRHUF8iYKHLCq8DaxOgLe3Ys3AVtZ6yWWsWypAti3a7FyAqWCuNc6fkLW
Zp5PcQ2HNYHwSvdXcPcAuYncOnpzszrJZRR9r+E4JF8erA90KLpGKH7MXwfvTZjWwRuZahhlV1+C
6SyUMoNp1wYRP+C3AK2dD7/X0COFGRQNrnyqoC/VedPfPZpuBtHa70agXP0yJcYF1pOIc8RsyqB+
0TWYju3Q7h9VfV85JjWLgkYP0qnIA+CA3nXrKneeSre7XG2lR4M4qw5NzXDiZ1B6yREwmxVuRA9H
f4RSx2US0usIV8E0WOR/DEDdh5Gg10l4WP13+7+ttqIVu16IHYCEUx7eU5dR/wOVazSp8eejf4Xi
3eow1+CXQSjwurZmx85pYyXSXXRRG4mtqaLXiNnsAjf6/+ik/HfnfOOIbi615tA3iqQihjgpQdPC
4ZJeKWfy4u6YyvvfM0YuugaqVfl+wNxEqnYsaCwiwZrmFNmtQtvwpFHg/r5i97/nf8O0Ls/BLjR3
ca93/cb4oF6ANszo9wj3Uw6ElxBWQxZCaXsTKY1uGEdVJwQdlZqSkLijwRkE66JDNLxNgTAQMKPx
xatnAJBLAaf987yXkrLJU79XzUtMRMJxfpyHiJ5HMy2bXhTsbO2E/l/fOedelAvCeZTOrzgLHt0d
DH5U25GKwH5bXcRQI5GFRuxwCGltHR+/XcmfUnweU89fo4swKTzsh8TlRcMcf84tNZ84sXH6wTRz
B7tPtYLE6kG3zhE9OcMYfaaTXoSuebR2OBZgblKPA+yng5HE9wgRG08jHYimja1nDYZX79i62FW1
T1YxOaogiFDSFQJQPycn4bl4OeRGNYe6aL8eXecZvdHpFLmvaIbSOZgMcF4eEBVPgQ6J+RlKG5Ny
NqdximKq9Vrb0x7W2BiTOs+qxakMTceaTpFEsNeqNf16nj47UwA7/OTp9PnkTDFjs16nz6+v0+nF
e23sFJ/evjUf8I8zaz5/nfNnPkbo2IONaW9wEgbL8G1W5FyHg22NgPfMheNvwcDOLcu2XBhl5F0v
OJ+7tC1Ww5cx1k2rIYIyNhRna7UDhbCxTXfguuPPTx8NPyxWwNZ8lhN5eHaQgcTe/PiZI1luugic
kf2CeUG5E60/dyGyOXdRjPmbxQkWortY2KMH4NPfGocpj0Ckk9EXTmExT31PzF7Hp/J3WeJ7jYSP
n4bsA5J8P9eoLM00q3YmG9jT55fP7NnfmJ/1+44yquYi+DlLNlgPIB1mozPOTRKjFCksJxuwklxj
6EqfnC9km4Cp7taIl73mjyrEP2HdAaPXUez5x5G/8hocKcK2lDMML26nt4hIjfLHBFgFi0DnH5F4
oaBpDQXNInw0hw1U8wwjLOh/F/fMfL2VzzLcT0wH6CpeIGk2lMKkFSiSExa/EkgeRHtgrhuhdQCF
Ek3SIc6JHfasfzlL8slr6qAvyyho9SHg/WXJ4Wu7RpPKM88MbXjFiPzP8Y+6zNEiOTn6WtTVB8KN
5mkAaZi+cfqQLy9f+vN1Fm/Ozz28eCExrquMzZ7wec9kKPC4dm2ur9FxjO3gV/ZcfmJ4cbA0tvPJ
UtbacIDLGdatDk+nN2kcY1aJoilt7y8zc0tEaCnETtMPIWaPLuibDDMum6HPisoTpl+xNZjqz6Yx
Om9UFNJfzJdsiwVmtFSo6j3hmTjuz4XHsjEKoes34/Li7l6DzQU67PMJNMgwx8U6mJzmSmGn22xZ
KEIo7rKVL6PTVn4KTpYhzGig1D3JWJHhyMa7uHk8oZaF8XbH7fE3KEfMvi7DNJdBa5hGO989YzNV
+vl5nkO4xQEZXvGjjAjMHMaxq9RCW136RJYAt/Bw2HRV8bS/j7Sf4VufS5ioRXA5Zue5AtMBivGj
HIJDoCaO1NZa+aNDV1j2qdku5G2JDK7/CKl6DidRe+zPYeZNzMjCpqbwIDEqitNfRKFTad6usA3F
PnBKvaFYAbb3I32VtmUXVasvXh8/Ut3W5LVuK7mWzwplrTMNUgrNoXudgXBd9WCG+y46EsGymCPF
O9pNDo+IYcA0x610tluak/DtsDDXCaAumhtQ8gpHlJ31UfhgkNJBXuBP8Sg9OfKJPY0Kx9dug/Wr
EPzATaTr1ILk+vdIIN9Qr1LQdJNQWfx5bNVmXVVaEJ15rubIP+WPplc/Ia5X5o4puyhknfca8ZGd
fIN7r1MiZ08OnALGcmbViVt9DlJM760+UOYDVo7uWbL1K9Yb/BU1G0RuOZkW6Nv3LP6DQ4BiOsdR
SgPkal2g+31kH+obNqDHD3MVnJ1D30HBDtvuJLZP+3pkbJGq8Kf5Mj47wYOMBFXKqb5G887fJvte
7h4qL03HiNxAoDko+bh8ieca4kboRqMLaHgaJp+cmNFnUo9jzBr8cRYPTX1yVLyiv9CyzaE/1o1Z
mo/S2PbRpwPjd4Ru6xzXff4N4PCDbQLjQq9sJglfvITUQceKGW1TlzIMUqA8EHDgOGfDAVyDyXnh
z47qycIemSWeAeCx6HkyTerwtIzdHTZMp6/8Lf1KSHRDa4cZY4hauflaORdPHfe80pMm0aO0xWAm
kBbJQsHKU7WxERWavopgBiHsIaHZ/BmMw2fkSZV1DZEe+WwMU3Uwds/h4qox9adqEXElQOnlf13p
6AsgM/BWPF9whNTm2jyYBTNYeRV4hddgdZpJPbcnnHGy90oRF1WDyqkq5HRhlg/zZ9G28MkAdf5R
WVqYOCcWohD+JDegIWeAHPcqlj6xLSne8fCMWlGeC/LSNcQ3QYPXLY8OcJuQAlfqebhWs7FUz+Fd
Kaw6qtkQnbDXhVbcG52mO894wwlkpW40FCVq+/AR8QLh4vwImcLx2Z8kT8ne35ehVyHyAO4y9NBn
CM/L4x6GIds23Fa4NPCBWbkXT/JlAa9+euWj3BYGgthpNo7XhM0VIJuFjjQotpqjI5vMOQ4jT36J
J2euW35ffsQwhUxwCZC0MD/qbY1h1Rj1xpHEAs6uY/3dxP3yvAXUuTyu1ZEG6/44OXEFszMtGF0H
DzdsWPomxdSVORDKTEWGXpLFdF2RUUeF7kXIWa7jtXS0pNo9Y80iop3QTiltHw2X/XndLMrAOuWW
9sTGKNlEID+OznFgH7ErwboUkDm9NaL5Dv8PFd7jGTFYW+f8NqwqBgzPJWYPEOPo2Q0znY36JLzl
9LC8fhRPMZwxj8uMVdObIb9exDEqMwTz48wMbKPP3gsGD2hAMD1L/J5fEvY9G2Ltb/mBl1H0cH1B
8fE4579KbcSwa34XsKYPFwN1NX5I/6V+gtHWn/ELR58mlg7DcBIjKP6hSsgNyjRVyIIM9G1tllB+
MXApYtKmHwPsQxHYdSVUDyZINh4nsZutr9Z5ft4222Sk7/NV9VUslPezPJJQQXhMMJk9YnFiXUNH
T92j4fReZXGOGPu84tOf5yiKKMMj5CBcem22hnMGbRL2rW361rj5V7HhxLs+Km6mO83VMvjmVzvW
dVzMFUaGwCEGKMHIv7AGLr9ljUIRdtIflxehtngaMq/1Wfiw58vB0WUig9OEtaNZZgbOicojFCQD
xUlzw5fkiycLFD5nh3FxNmKHG4CGoylfrt93THXk125FzRIDF1zzcHLHAgJ8v+IdTG8g21FpHwAP
75niAYvlHB44Iq8kOuLP1AmnsatONVQ154mbTaRnzqpgNdBcThHsLZf5SoNZaKFYvCjHzIIX4i5T
ITNnHRpa8P0FTuwxRrFYYGoonVQ2eiSY5ZGskJ/vZiFm8CuZFF4ZF6/ytnjlHZpzJj2EzLdiBcqk
bMD5qoVlRfSxHrNXbXn2jBnfNa49DwpKzcsaceZZnlhSah81J5XQi6oKsrR85K8wa389r5rx4LkB
zdrfl3a+PhWkScXSmF7mp0m5FVK0+TpYm2/9vq0yLWvlpbxYkekWgXV50tj7k/47buzrXe4AcEhs
fgDeW8/yc/MIhINPhYLbBYWU7Rkpk8wOX/3XmHwI+CVy0EzTpxnYHKFo02hC631/3ereYHKY9tDb
uMAaS/Exb2bnB0RVFiaie0htsDm+ZFEbjda7DbnqymDDewBWY/tY2vL+iMDOU2NMyo00O74Vq/7z
icl+Dlfa8rBIHs/j+vGUokxPkrNbKt55aYcPfRIAiKkkEMGieTUxJyDDxEtHQQXK1FEKuHgSQuDc
02gDOdE6ckNMqzRMiNTJccXZDPYZHNX0NBxFc1Q/R89ISdsA06m25HNEYxQnt2rvM7YPL/moxHWs
4S2gukcPf273Mky81D5tEKFe11MkHSqvh4hyRRLejBqO/WkzlT6uHPscxB4+3MMzUi8nO+MlAcR7
Ep+B4uCmQgkLVdBh+MBSWrMIWzRSYx4bU2U22O+mx6WC7Ys2FSpLfINPMl8al9QapNtxuSBDQraf
LGqkeeFb8UjraKY4eL/zLzGrWTfY5Kpv+GKMdZpki1E97X2dP0RiQSEAqf5N8pARQH/JHnjWbMvt
+UEXGsYSWQXKuZLNuz9+u777bxniFM71KfPkvTS97g+T6754qJ4OoxzLWZTVjVHxUA6b0WmOsB2p
Zs0P7/mjwx5Ha/5JgyHyPn4o9yVn6dEK9iGNoQQ15uCphz3NwCpwT0YfDXt7jsZ98pYvBvuEC0lD
l8YK+o6xc6773atWIbIqBJIu1qXvXHG+4qb4LA+ukdgKOYjqmDBRSw+Fsf5TnjrM5wnUE2JQpl3v
YBNbvdy74BPzwo6rl/UXskANYvzPxWO+SbzqCYflUTON9gjtiUL+bnFALWJ5qd0TtxAAHI7z9WV+
CEcqCev74Hs1CoypNlhF1WN9ZOpWAif2DVuB83iiwNASUkL7EJ87CiaZl+GnWc5zWFajFCHVrTQq
4Thc3ylpTnsTdD5dDcMfYvdrPBR4bqT75CF/AizPGYduLakg9CzfPmzPGM6bs3ybLKv97qXcntCJ
Okzi1wyQu7lnBaOpptn9dwMd2t6XIrvnD5O8EKlyFLkfslXqXp4q3dZeCmomH6VvBxe7wkR+m3wm
nwh3s4vRhMVMArkoVL4u1iD6usSO8VLto0niBVvpRXtB51YXbQCmhsMiRL/5wf+EQFau1ad8svvA
0fyhN07npyf5Kc/tcnjYnuYJm3LPMj5V2/NXubls9Z1FpUmCKiVZ0iNFyHX8eWXM+VPi9YXMLO4F
mXN8CfaHfegJK47d9Posjph0nZFMxEOCGx7ZIHv6oxzmFztbhg9n/uAz42MBWwsk/5FFqZ6NGJ4t
vyLf3NKsR5XgmLvFkpllSBzcL2J7jHaArnyvohSRW9EVvmZT0Zg9O5L3wky5OQ+QEFp8j4fxR3Ya
yobL3sX/e4/2k3f0VM4KyYvAdUdC6VFBIFxFaAqpKdyzg73pXFB9/Tqz1ME+NshXeey5h5k8Riab
d4eB2v7uhKRTDanPvYo7C7M+eUw+Ow+gu6+xF1PR4JPd3aai6vGYDv0lYuR8y1Ph1gd90z15tXDB
wTjw4iDsjle5qLX00cNGxohdp4zonLt8hME8RFXv42q4yiJ8TtFiUra7ubk0Jq/+WmA8yqU/hbQ4
vspWjAyuUHY+PCG6Vu3VscnaZMtmGi4lMjicfN7OH8lLs2nWu/mpS5u37W0gaiSACTBIktFJwae5
VeTV6sExO5p5Sc8NVxxqQyX2sQrWtYJwhvTLauAW8Gt1Kls7nMNCB15PR2XL+KsVIn4H2hTilWgg
pN16Isp6c+HxyO9wXep/SKpIjUiMsUNT3POm2KZe6BqUQHkLPQo/erLIeFvvEQ2bZpvoc/CSR945
s49bUmJpr2T2eX15bN7pdFTg7CJNiEn6TDD5BGJGdr5zKPiUI3NBGSYeXh4hjb5kM5+4rxEuA7yD
WUlthOnMAk4oaYbho0GKO7yXjPEehDEPujwbq0M1Ia0kR+0t/KccFHiIiM9gWLmYvaJXN9S9nseZ
5JpreX0AISDjrJnMwsf+Fmbwm7zmCv7ooQW9OU7TSeJwbT7VL2TNK22T7y/7aM1ueFMftLW6VFeH
fTU3ptEm2MSVFcWj9DkaJQ+9N/Nttylegnlvpiy0df0HST5/g0HFstn0nUvpmF/pq/9evSprULoD
xO1mwTCh7vlUl4DRCtSHL3PEdw7zM51HlLJftOkTJvYPMQvuOzVXLiKbxma3+X3R7y05orV4bylI
pbL5flYFrop2HWRKVMzz7O2s4n0kjWve/TC24oVWrn4P9lf3h/1Fq99QhQKIhA35z2BF4mtZ6scE
49VacK3szoDzRicMLrGG+j0W3w4/rVW66UOzQQC2r6q6+RcKOzDVssqDYm5qX2XvNCvEq/iUc9x9
JAHynMZq0NtZmSY5ZrpMmq1sLANFsYqmv9KjeTrLe8l8ECqeLFdroGGeHg9Gkp0meGZq6lK5vh97
Fw5YjrP4NFX0YhjXh7Hkm+NLevzK0knJ/arEkOGrWYF+r5GPDQSFlCq3zBQpvRwKzhHvwAjp3yOq
nEfaVWHOCwTQYg+bbDaHQXWhOPSHdTk3/Gzuy+ehosKkRlb9jG+jj7hukKQPVb+ZVAPUaDVkuzTD
0k1EjCrkFQ98J6G6ykpjpFCBqPWPoqpWh10z9aOcskH5nCn14+FwtaXiNNOS97Le7yq3IlHRFDLq
I5jxKy8xdZ73VPd8DLwTFVszAOB5GtjyhfcSno5BoFrxcaRc4/HhSnFAxW8xTBx4Le7giL00r2G9
ZyC837NPZDZQ+3nHv8gnxIHjHEZjZZeavzyEjVsnujMY8D/rUSO/yrNQrkZN0YwvRn+M4dE0qEe9
Y+FEPdOuep8DrfKidBZXuuPL0cdOepNqYU9RESRQT+4hxf/7tEMJdgOiYSM3lVfpFAvj/kLR0LHX
Q7usZawW/CUyMR2twb9VIITesKkjOG5KA0j44sO76Q1m4SVKatlv5vkr5LllIyBDe55OOPpe6POC
y/fQSseG/Pdt//c90orb6iCpSaIXgyBoUEkoMFE5/sHKZlE9lqtkkoyaJ9+laoY57goxuTkroXCh
ZtMubVP1r2/v52/RhjAdjic1jBtGXzq7de/zOrvqrhyCEhZsCGGhUtCH8w48mlb+lFLFN0522ZdG
0ai6WgfIo8/f5uzcGyVFUhRLSCC6sNp/41xav2XrvvPTc1kpJr9lsFLx9hyVfyhHzMu5gC7/Lwgo
f2EAWuFaV/whV0y9pxFutzfWFyCfiBtMVXo+697WX8nvCBoswpff90PbuMTAW/F2H37vl5t96BeS
UtViJc5QqQfLXjXEsoPUa3s8uIdP4127WEjq+BEkKhDcC0hUU9MLsUuPPGFxlU+1R+nBnBtLZYBW
eLo4ejwPlyR+OxS7ha23PDbWlRMCuw54XEO+AtIOkH+R6uhIHUaXhUaasORtLqMxjBDGKlgYn9kb
gHTuW1ysV7rhRVybv49blv4CkDBwFOf6AyFGg3mWuIxuBp4iVeHvsupCzxS5b+p4X8/zytrQ1aTa
626Bwzsn7wEjgi/sarFstSlnzCic8DQq0LgukKoECzwREPrKYm7QrIcCizAFLsBHZ0++TWuut1BW
svWW2O6sgRu/Wb2/NNbn0H1wKYd7D3+e3kSDbsZ80+F8oQoI2vKKkSGMb/48wvBOnE+ex3a/o5Vs
ir374/b7Hr4uCaQnNkLf59PN8LVM0c+HXXGZO0erR25s2NNl4n70rKVkT78m+JpiZDlb/EmFa9dU
mzyjtYCFFv++sPar2QuO5BcLETL+EI0NSpse7CIqQaXLIx05dMqJKGsL3vP/I+28liNHsi37RTCD
Fq+hBUJQs/IFxlQQAa2Br5/lrGvdJILGmDvTVZZZVdmZDjjcj9xnb96MXhjE2UJGVqZis1wzjLMs
Z6LDEaL0+2rNnp+e7tL533z+V9Qhvv/W71Nq03fVZNg3bE2zhCre50+tGWqRX+KiP4imNaw/jJ1X
VOvV5XDUFuMr//lQzXjc+8cVhJSzn0h++L9//XHT5XH+y4VD5IEBejBnyfyFJydnWZAxkbmId2I+
DFMwe9qBnr7MyGoGPmg0+3sLGfOF4QbIL8MGDQIDbq33/s2HD+ZIVtQZ0hgf6OxjFIcngzocCk/a
PlsnPJy19N3ob02K5SUoNQ9b2ieXBxzZ95tpXAVpNGlJP2TEMjRH6DF93szkMkZFYTXxAWHmbGaj
GnjAyY/IaDkL5FRrqhLUxO/C43DfU7maobBzSRYOfQKms+VXmwaTcTCUJUrb1EqZsHsK/gl+G7+C
38UT0pDOFmWdkPh3Q4HMiGcNbOJ/fXmh/PEp4QZLsxU1EyjvocGKx1n5lPxM1A2VgfbH5cZY53Vz
Dwg0aFHiUYAv8NlMzs1QKW3t+1ZEg6Rjbs27ozkplNv3+UN4Z0DWn+28Br/gueo/tbmrnrp+a700
P6BzKzAM9A2sY7uzT94pQWjaJY8eaQTHpMbpTt3nTzYczad418I6pKJTKd1rWwhp/NNAxaI+hmCs
bli9a4oeExEKJlCIrYU05PQQ+U5o+eFFRg30kBzTEw2I7rIsDsq+eFL2/Yuybw7i3yjaB/EjCBrf
ZqwZ+ddqMaCNlD2Jin/6YrsJVMWufyZGHVzVFaRku35tv5CdpiLj3/ln81TuUWY9+G787Nzx8pTr
0XHWChhz7WO2j1wFMvZ9xJQsdOT9yazIxqEd3VEFfcDoH6U9dO7Jvoan2+1PqIrtowjL+/1p1q9P
8+cNEd3pD7fKtHwjS4IxPPjH3oXIhiIkJJjFE92Z8EdwUnB2hjqjr7ePGsiaUF51G4Vsm7p7emoO
rTI37gcwK75r3IGYcPUNdc+4n6eXZfRkX5RZeBJ/UcPz4bSGVerGC7wjoz/bNpP8BUCzrFgmycwk
aKiTwCr8rA8PNiVcApXeHV3Ezu7ITe55CarrvmuewjMKNisKeRRTnbN2voXhePeW3z3GZB+jS27a
tdmFB3FNuqWWzSCtCx4D13GNM+z4klvtgkdv1xxo/Un3vj7Lf+byDBLa8kUDoBK6Enm2vTE3w9a2
t2IjqVHBUXwDyWZeR56mrupwTMoWbExI/nz+4HGm6tqgNsHBeXBOLRNiXSU6UbtsZ7+F+9HVY4Q+
zDsbHfjsuXkWxDr0B099uCrSe3E/osuKnlx6KmCnIhl2gYiFjxc3vdf3FCrju+SXtAv2Ji3a+xI1
G+rs8Y6qZXYiW98yYza40s6mbAGBsuVSO9rnB+t8q59viM8++R6fXnOSXlheUKGa1waEddKpOHrP
Ygg2fXCg9weLcA7v6d6jE1qvwn2G8EZ00n6qdPyw3Kh2nIDa3EuHZtuvRXkbUfmTvfL22luKrGoz
77bc8vIJC7YznmIQN+vyCdqsaC4f/x/Slc+fa5Ku9JY8qmnOezgP0qn8jWwzdig8Zvfdenwp9/Ip
4XRjiHYqtZKNSkfnEB/yW8ykzhXMAwgnAHTT1hGWxX5OMgFgS2EaKJ6P00MW5k55bZ4v95dNnc/U
pwg9tW7FKPe+OAbnbicfta22tU7OqX4UbADKntvIr2q/lJOzSRgxdZ0N3OFvDjNK/r1A+arLn+WD
DHPTPkVgwTvn+yJ/zFzp0O+8B+XOOOSJaJJZS13jZ0id4Xq6y5ED2YEkOtFQSvkAyYkacLyB9imF
jio8h/REnB1gh9fG3mUPNGZGbt3BvhdFKOkGgOSaH0vsELK7MLcajJpPM7oOah9Z6nT/MNzF3HPU
WQ7+odzjLh68nVQt08d+m9xJR+UeSRwURE7lcwcvTRxsrWhv3jw4X+TXn59n8sUaxVTSfOB5ULk4
25cNonin4KRvTdff+o/RUXQsKNqXKKd871KuodzshI7WsSDwplb67oM/uBRoiBJ7SHKfI5u6WEGk
MPx9+ttZ5dgMurbSfb1PN75LYdG1I8YHjQspkbq/nKIn5UZF7cvP8vFhJuAuI25tra14GGCHGwEn
b7f5PxfUJ6PT5WAddGcmiZ9OAb1EizFNeM1JyY8MzJK43Qo/FPkLd4vMmqIKXC+akVM+CccKO0dJ
Lz7zeQqKR3e5tBvUXfOsy9siRpkve1OdI8NuzqbZ4c1cFZ2yg01oAOjF5Usm8+IYnykXbK19cQjI
Lu6MjQVNjreLkDJ5fteaT45wCiYgFIKHy1N4UO7rXQQAZgeH9rP3ED+HLkIuu/K5cctjrq07oWZo
noK/nuvcE7Mx6vF+dL1NvvE2FJKD+QX9GhfpTW9m2pv43j/bPDwXc1wHz0K5iRjljiPlMhpAQ3xH
GyXvZ/pe3RcyA2DxTv95ayrhy/P9cScnhtEcGqO0nYhTBpICcVto4g+XJwbIBZw5OBZufJR2MDrg
em9c9XdA4NS3fFjaEpn1hwNumAaMkgZLq0T5+dlZ1ercQDBh71PnT6x9zf0HIHHUOHLFroHfGwuY
ETDB8rX1EWTaN+asdQdUotR+cyG+hNEacV3ajC/6OXpJzrTlk7O1K1zUx87Z2dlJuwYdE9rhJAHl
fYL2FkJUDXJcnI6V89weS9q/6Q50QDGTwb9S4AfJ3WxFSJGoywhgxX14Sn/kIxYzOwk5gu9vvX6d
T8PoqaqKIWMBTejGPm+KlY/V2EhsCmKFnFQs+xFQINF09FDT8P9xwQdIYJMO8lZ+JTCgPPxon8xm
5nBy9NVbsYI5iBAx2WsNIO5uR0fkIGMZ0ZX4/lGvqRsxUNDvGkx4KoYhT+G2TdPHEvqhkouIhODb
zFcFytXlfg2IDiK9Ea4F4pVVeXDO1vb7ta/RnpO1J8c2bBo9ahrW9o9gyy73Kf3pZhedPSD6wvsl
u2JXoXbnrFoXBA8oRGneoAgykpsEJyY3hYjBthgfIuBwm8Kj1Vw9aghzJafiIdf2DJpjur5/6K9i
bDbMkZkbRIhJlyffNiyKSBlSvi1qq4S3Gfxqxv5yMI5OBi613PuHERUeSloY0JK+dUb/+lZEx+jt
FyHdx6eYRPq2EZSenWM7pWo9nm2S52HeI6sGhE8EFiO4S0Y0j/x1f3lL3iJvRuaSn8EnJs5cOl3u
S8oEVGSOFbjA+HGQD9mb8zC+SqfA9d8QYHn1eCtaUOOrf1TvwGwGbkmuc2iRksLI7bp1d/DvOo6r
BA7bOUrxgXzwnriSb/REvnvZGyMlr3IfAjO/nAtiX+3Z97YGyCosN0QAb3W6f8FcoreRkZF4h+E1
eI6fg2GmgzHby1uPzlus7rCvaon4W/ncmnvjThKabelG+qHV/MnZb90F6wDJObiGYJ892iviv732
T7Yn8irxBH+/PwBfZYmGpVAAcCDCt61pcKMlZtsXuSYJF+TCHoFESHIEveUVQD4TUv3i4BxJtfSz
RwJWINsg/y3MWfR7FAQUmAE80YGhbRd/q4/EZgTSwC/6NZ2Ufs38iL3KtJlMK1lkiWV348a/P9/E
YptCMdwSBxgKnonF9vO6q61AoUiOpzoF53aLvvEdHSMCwo3YdBTLAR+pe//kHbELNzyG9oVxZH3k
fWwDEtyrxp5TNXZeeK3kNjvzID0gdGTj3B13WGsnMdRZkFc8W1R8Fmj2PUnHfF/vepy2VUQzYfyr
3+aG9OopuMFf+F7vmGyMrcBISQPGkhFam1R4AskjpTZMj5jcPxr+kloWgIF7xMSdVXUUUWO2cyjJ
gMiUAG1qgNuCvyM6fWgEJJorxJRw8qMLdExm825NLN98vkm22psyoGzLQqNlF7s2TUd0aY4OHP/F
qegFpPRyQNvz3eszr0C9xDWRgt5Jd/ExshcgYFY1iL5i6Zy9I6GAB2zh+6vx1dES3FJMJQl9iKva
6jiWXmDSRnMjNzwaK5r3lP/KcVH/LF/yF99F5WNfP9Ewjv3t+I/5dIsb8poJF1Yy1dHtd/A6mdmk
Hik5almoce25PpMC8dzceTA97xKqWkxmMSw0/Lq4EKTG991De69aN67WNWUjy4vRZIPiMso80z5e
CmCikfrIc4cA1DjsosJPSeW8+iUB53ozyc3QanZ+38yMv7hTFCZF9Z6wg6G8iSdt2qyO1MEnaAVU
ekZw/XJZVwfJAnkLD7ArwtFoY+IQIx1lR7BNDx4h/fdf/5oWRbz9fx9ialgasx9zIkHx9S/H8h/N
eexyRr1MIAJbExEUKjies7hVxPl60z8sO3HIyaXJ01KWHMQDk2OGAOeDAiwW4hIEQ38r8PgAVKI8
bCyM3/Gtzu1X+R0tW535LscCFjGlcU+zXjabzLBdJAZFHEsJPDjbyIaRXVE6xWLR1N46EAEzVwQx
A6JlCLPoexLzC4cBtcgbH0E4/s9GDJpVToBwUY5pyJMb4DVK5V3iHLqjgjY4FR1dn6n6QuExxpVC
N3kBKszOlzeWvW6gfV52klqqXtqWYcWyMnpeqKXrDxEwhWoZtnOFyZd+69SL75cUR/rqRVGNEEgU
W4Zj/nOM7cdx6CmxOrpBsJCf4fLFJlfpSkLsEEYP9Uap8HrY0rYMx7QNXTdsKPRkse8f8pxLUISq
10YX15YfbWorFXVtpIETbW9Gv/q4njuoWI7Dzm+Pl5JI0EtvNK6uI3XxBIwQEq3Tp1XUyTkvbcb0
ay3AgPWIF6Tn4fK6qDLK89Dag4Ewxye7FqOmOfS3JyEcM4AoN5dq3s4bo59pcj7Pc2/1/VcQpcNP
X2HyUJNt6dVUCySdh7pQ5NQbqEGGXdhulKBfdtmBas7/ejmMHM0mTaNbazuTSmZctnapEgi4DIRF
JFX6S6bPHYKWfAmO9/u11OtBZ8I7MXtsyrYCKui9zv3hm+dxYVR9yBELy1nvzGK3rLeJ7q/VEGxv
J0i8fevsac2iTQ6hOcwTK99kZf3bit0hW0q1urWldjd6/aK07uNhX2714ji2xUIonFYL77Izcnvb
MdQDfJJurxh264tzEqQnA6Gv5pdkrsmRNpJ5741zSzqoEMnELwilX4AKGdEPJw13JjKAxWNV36v+
XWMMaz1C4Q1TX93X3oF/GNDSTiI3Aq3ogLxnznBcDlGy7rUcdEWLejiDAfzKpflpsrE8VNTOE+jY
OmthVz9tUEXydiSlB4szD+kzyt7ey3+Z6l3CbwxSBpnsJycwGCkyloPmrSz/aMk/o2RrGK/V8FL2
ZPOXN13/K1v3SdgtWrji80e9LlYNXWDdWubjjJAMrjWP98wZ0y605QjFHyilCBC6eL9jB9IJW4Lv
dkaGATLTn1cBTL5D4kpWvYqPvnGPJkSoI39dMeSFyvm6QjKVMXs0LJ0VuIKA1DuNtxkTF5Uz05gK
AD3oFP6LkZ6rEJjPosZf0q1hhnBkVg0ePIY3qr3XP0QXJtyK+xTJbTtf9BdoJPs3KV3zpzayvG/w
bI38oHvF1kqXjSn96kiaSn/OW/DQvIGFEidXomI+sW5QXX9unJ9pnbzavcLEyCwfGZB7GMc1D14g
sH7Z6uqvijEZ5rgCQO1opBN4juoPv0vXvRUtMgvc5ELujmN3FwIIS8zDMMtb3keXFnV0ThkJGe1Z
0Nzogn6BguFKUDGQdUu2EUqftHa6MbbULGlHd1B2DWGNv5ap5QyLBDlCez7Uc2+vaLvIvuVfhDX/
ZGfEVfyw7sTaM1Vp2oPejO4PRIkYmFGfNGOjjAu8TOQdL/2q/CNw88q8vtVrV65jK7E0XVKZ2FKM
cX+2/KrXB6nei7g+mDvqs4Euj33HUeEQ6VSPsnXeoEVyo5X3pXeDF1AH+8jC74CVD6aniuvKTLD4
blTvaiRQ2qXczXwmoBmXoDrU31ju2r2J/f2w3sS59OalsGoD/+1U605+5O4H6QqJggSxb6Inrz8O
1TbemeZBte5u2Nkvvy1ajyraNGLqePJtraSJzVROKeSCsmFUIN5iflqmtaOX8CKt2PYgvE/z7SV7
oi+/KByED2qGt/K51JL503/r59xmLrp1UkrECm884NeH/sMDToIbrZeqMGgSqqrymp3x1jU1R28R
ZRvVY2gV3ONS02cDWuHf78z1NLb4Kh8WnmSkpmeVjpyzM5fLQ1+va3URdOuUrmRXr7BUzLfCkhXS
ttD4f9zL1k6zlrfR5uL1ru7eh6eY5J1BqIylb19Gt45+4FM0xnaZ9hn/MKi9MMBjMVVf3w9Dv6aF
ohlMR23xUHr0AICV52EyRQbfzG0ZG0CaM0VneG1xY6PEHbx6RIcAHKkhTdX1SU1jVDKnkHwe0a5c
fG3NaCVxr4SStsNQrBBxZmKJBDlf2LcoZL5IevlIH9aeXB2jGfQicCKuKsSd+lKugIkxSZg6W8bw
sBOjsccJ4Jziy064qBY5j4ChLTBx/Ta/JUN5FZCJI+NANKHrmGjLmWSCdWiagVbF6FvE88BYZsHG
sO5we2Y1z7xb2/7VydApIREb0Qc1pnRIRCHQPCu8OnePw2k27pDvCQa9+q2oVpwSpq2thnZl6CbU
+hsG99LXG5/+i2egmAT9iaUppAFTCJKftWU1mHz6MWf+SHmpiFh0Ek/bTOeSQBOUwbyGISM+D1zZ
yz6q5HkV3YrOr7edijAFQbp8DmX/aeavKomu5VVBvQ9nfM8gerynYLn73yt/Mo1PnZ4UBPYdBR72
z85oMIaL5DgWvSV2vHsYBXBqyeRpYKyz8gcB1b8hx/xSHyTzjFLt97v93g74dNHE+qJVoMF1YJL2
fl5fg882boYAdUwGivsFVfkw3qTaMxFt3q/MZH2BeTXel9HJNOb456bEVq+jCsO+zLvn96DqWake
B8Z2CASzYKkGb+O41YMn7kYTLoat14FVqyKUv/ZpPSya8dlTblu1a4/3/iYOSQROh78nqYQkd1rV
jNL7TvImBOy+vIuRbvzXcCT1+sJkcBHNsRuj9vD9Pn69ukjU0TeGi33aISqjS6N3gTO43XiyKcQa
tT3nsvAf52N1vlSLhOFIxqy6YC6Pi5s2/TqoEW/vEFGR2EC54UwMpuQVVWrGJhyl9pzcQtvncB7R
HVDKeaPN8aldvjDoaNx47asywWTZyfE1CB57vsXg4kc4C/iwPFhF4KaGuQ7fCxPKzT83lrzqMk+W
nIRvo5lQJ6ntQZxY9jEKFgjK8rVZm1GicF049yXDmdQNCL751ml7UD0312+9+pWLmjzHJHJOsota
Rxeeo7IpVNT3jrP2jGOlL5LwyfKOlcKgz1924OadvQolJwvrn69s5LS9GavG4Ob+Ao/AlU3r/SW9
DzWoRrZtdqul+PV6+B6ON5TT7yiED6Frm46RIVcK3xi+NmtHroBNEonNgze6anCjAHGdpPN6KmIC
wExsILFTh5fXQFAbX3u/SXSNtWBVwKRAgsf8wB9qXUa3/v5EffV+/12QUtDn/YSbSJeHgQWxeRWo
bp1wZ4nx8tMVl+bmwbkuMb6/IA6WiodB+WdiqPwg7eW2Zz9ZLKdEMIiCA7PzsHXlgF/hwFTmWCs/
GWcVuDp9l46PpJym1s9S7TUboT17UPRi1nRuXp9iWkzZ28185br4Sz4ohhF107KZo5qW44qwC+so
HXo3DxavTXkGDYVKARNKZzS3m27Wq+syThamfyZav23PxCGe+KVPy0/8UgRtv6oEcu+aPbOvKEYD
WIkYLK7LWdz+wbyUQzwXG+cdm9h1jCOlsu+PxXVLdrIDk2A9qSxqPzo7UOvgPsYVMXpfLTiSxriq
uxWlH9xMVG/NcY6LcYaFbm7+9dYmT4Q/HJWTZuczZrats3Gr7feu7XG1Q0zvQUNm2BS1Jsc2kKvO
1BN2iMihrGByoqYl/ebHuNxKjCfm+m9FgVCICSwe3tBLBJpfqQuRkfEjZ4zH5VgRYihDMxulat6Z
0QwjwtGXnUMJ7Rw7PRuk7eCcilpUdXi7SzzndiRiZh9UQfmeB/ToISboWL+RzgzbNDTnTn4PzPn7
7/GF3YdU/7/vO3E1eR1VcdfxOcgf2Xj2m3cg+L4Zcd9aaOJgYBZuh9rpepEdckUzf4f1qaGfuPVG
XzntT680cSFmGIS+F/S9a0DDsjV+FXcWQTUnBilT+g53RNrf7+E1sEic6Q+bOPEdXtc4dt7xbmxi
MS6D+lEMpHpvnG1209IJz+Av4brV6/LYwoxB4BDf1eAevn+Qq/D6/TmIO0luVO2K6jBoMy8pjJbr
bXGeFgSZg79jgpHEt0lu9IGvs+7Pi02zmkbpksCUeGn18oDtktcXmvj2DhqhIJo7xizx14Oz5nBX
o6grklRmP/+/Xve9hf7BhQZh67RJyIfGxcjxFhviE5SVwsXcvCdfuDM+8X+2djoFMCaj6qQ5bxsO
y58VnEbeoowhC1qaSDu1Ny7lezZ2ZYWIOtFgVAV15cSZ2XrplRmiLuLNuJWZ7c270DjDNtVZ8izX
hKHBWlNRKY0VXzf1HmrnoYxe8vRZmEzAJh3KOpDa6LvO+JMCKrGWIQTeyb3JZGB0ots0QqTGTy1h
wOb77/LlXn14evHrH75LXoRpRBLau5xBUbAnYH+/fcKs4NVuuZSvYhtwWf/ZLXtis/UkjIOiZ70q
WQYYZSrCsBsDh4ENEO61ZnEzWLyeLBKH/8OSE7PpGEHraANLgs6aG/KZ7yRlxjaJtyJYh5Nd+5sF
96X10FqPTnqU9L3J9Kyhre1yQ/RMuIGpwL97lTlrzPDG+fl6R0BpcGQdEmBn8niqWo+1E6u9m6B6
OjyQQ/SzQUHPgX6XtgtiqJtuxXvXDWaxJRSWVJVrQo1y8tUvUeao6QXjg7OEjcJ6tZr1AAfARTtA
POtzFOIfBjxLZbIRvChr9uD7Y3cNaxBPAMvr+9waDMKTW5N7cSdXpjgHpIPdQvfx3cGyRakafqIW
BBja1pHLdcEcKeWvwtuIALi5T6GY7G6Uit9T06srDJKZeSiIInmmz5dA73tb8hUeBsvopeMSm0GP
qdHMhVTDcKKmtGEXpryNvLVsFssqOSppeaTPYtEmceyEW/5UmKIyxkNeGLURZD9IdnNo9P04POqW
CTMyb4LBq6BoLf6E9NKhMrmcku41C5NVCdbX0B/7Rt1p9vwfIo1y/DHkyTzW/+H3Oc1PsQ+3Mrj3
xOW7F5+cvWqMxryWscp4QiwVHUB+VKydsFqtKLZRAMSm+ckWxjhCPKP720s8nfjn2nrk8pS0yOSe
EN6bW/JrPsQi5SXh/P64XCOsOC7ib0sn2gOOMzkulzRKfXitIT/1F5JzypudYtD/mvfm0rbd0Dwb
quidcHnMmNq+cZS7O+HO8z/UZ+ndZN4+dFbmQEM7ecHPwUElGnI2jcVuFegPgfP8/ROLB5ru7McH
ntywWh57qe2b3r2M29ZclvnOLjYM70NtUEY30jdNpALfLGZMzm8bpo2WeixGoXqkKklCbHvaOg+O
fCe1PnEqKayzJXDE0XgQ1ZmiuJd0uq+vuKAg2YbG0oL6NlrXmZtaD0n+Gpq7BsZXKGUlWNU84vi5
AY20fIggArl1EL80SPTeaFgrhomK3+T72naieGNZQj1ZrOhHEJ5zCit4Dy0OE21eR/gIyGLV7i/p
oOmcb7ZE3sEGV5sIBBboBV0joF6fjYBdIEOXdWxiC4sZUrg1Lc7HTL9LDbeM34xs0xhzHqJEZItQ
f1AWtXqnVQKAQjmrsmYOs3+1dKth8pV/xkz/56nEp//gnyWztsLW/9dSl9bP0dlU0bMdusXwUHkr
GtffH9svA/KP601Svqi2ikDT2QVMIfEAF0oONtwkKptkRejz/t+46K/yjY+Lil//8JLGxRrDzqh7
N9NeucWWMycsJPwgrf/+9b7eTdRRKPGLEd/JN64uiDn3Q4bXqd84ZnUrGk4V1EIR0HkRfXy/nCHS
l+sz9d/1Jl/P6NQ47JlCd9N+ZcCSmNq/i/5u9NeEPtT2OebyZQ98uYESzwxnRCaO88QlbdqfuVeR
bZ75A+ZOnyxgOGQKuXrA9voSpGsnfoxgGOzWA2VdZ007PpafKvjftE3aruAX9QZCq1keL+tsWFtB
Nk8AVoYyxC7yLmECmV/EHSkw1FbK/abWb6DKv/TwFgabkiwwI92ZvLvjpzH1WE4SHp697snHH1u4
3ACuURR9CXRR2zdpssNDyXP2cLlBBvkIY8n3H+FL2+KAI7TRxnIchDo/n64+zTUtLzJqRcPRCVPC
Cboqqeg2spn/Rruasjn60ltQ/RqduXcj9flyJz4+wMTLZn1mjnnIAxBt+elSebWL31W2LrplkRxh
texoeg5LWBi7DojMQ60/siEPELDd2AixzvQ0OnwLoF5QQ/C/zxsR+JmUeXncuT7xbORW6E4Skiir
zNtIwxYgSoQw8s1W81d3wCH+5oKrskkn7/OqkgT5kGxdOlGXF8HdpRL0PfAIw6TGvypQ5ZB3uryy
ZBcLut7fv/V78Hb11v9df9pI1YuhTwc57Fwjy4VhtzzCKVJ8yLc4AlH6qLfw0eXbuDF/jiBaDW5O
sMDX4GJkUZyEpTYyZkw+2T01oAy6yK7dtPHWS0QCa6iHoPhtwmct33jyrwqQDgEpmEeHgqnmTGxx
EGV9n+gWo22X3f9Yq3gP/RgeHRSRp82De2lcZ6rg2gQc9P2+fWEqPy0+sclOeTFKw/f5bOmaWBAX
ULX/U9zD5VU30Yjq9eH8tN4kAkiDSlW8wmlFz7nJfg/JUqq22LPR2JEIlNm+hkb3n5sVqCvXY1vs
rE4SxODLtdfP/FKrKiOPXA0e/myvxs+RukFOWJbvv99P8bE+HUMWEi1Gm1UooE3Di0temaHsxBdX
cDP58toZ7wfrZwWr2ffrfPVCQpEFjI1GODU97pGeScGo65Hry8QxHQxz8ryR3spw194y8Vcxrngl
YOE2PWLy12kuXxkAFMZujNzCMuaZtrO8baczcmgstXjt3Cq0fPliJAEoKNDcBEb02Y6kYREUsd2B
5xuWNqR6kgkylaCMSlL0v8aE8WagMkmMAUdR/hc27UNA0ipGnVYlGMNEehH9Xj2GK2vdeM+y+lBe
4HUJhnkU7UKKlUV6y1+9q818OiowFsGFBOsB/yAYbD6vzuAt44+Zwgiht8RgQXUrD4tL2M2c/tg7
kAnK0mp0TlRmRfk5gVfbqfbETTlYNTlae+ra8P4x6o1ENh0spOpugFgcXYb8jyPP82bfMpPLCCmK
M/wRmvpTZHs6jL3+LlBmdXQCwNjau1hi3gIAHEGgvxYsY1rxarfPBLu21cABsa6iB5IJbqle+Ytx
fPGZZsHDYalC/TVXNQG5NJwtRa/u5I3r2j4ALYc5H4IEZZkBOGVn61BfZuNurMG+ougRrwcLhFS8
tztjPl7eMhDQ7ICoQQdQTMR7o3ullO/ru6CvVjIYdbqsirqOSoGjTASTsBW/KMUZwyyHzSz05ZWO
tsjwAtarqIMVKX0bAJ9sYZQG2HPRTAaxwERaIPAASVbYmh8RtCfw5qBtyFhFe6qgVabXZA7wdqXw
dAebJBHlPNFZpfIuaGqBL9nV/nI5qYXgBIWCl2Rs1jJ/6EjnlxyEKT+DguQ3Gf5WzgV0JQbNopXJ
rIVuM8Qftdq6+U2X3Chg5Xdead6a5l8zAzJ2UlRRO3BgIBicja49fW8wvoqPmLEQxolRIEHW9vm4
jRdn0Jwo7dyLBQDiqbTqOZ24/wSaOXw1nXg/ahaDeV/Zu5u9rq98zccnmITliSUZJB48AftKeRit
nJ8CZfTeY71derqyxNwqg0kauvKQ010p7oVWq9dyRUBCYGozUmi81MpT+i6iQEBAQsBX6OwDEFvW
HponQhJFuZFnffnGZCHwctFevCp/JWpRgmaVWoEaGHWXcvi/lVeijxzyKFpnNz6yCHKnNsX4sOAk
CqtqJ+8igwWJ/bihJBNCGAKiTTiW3o/yzcDrq1QStRXMKANx4NemSldlDn6IkLz9n4SaZIeoG8kK
Pq1k7AFwcYFud22v3ARf9+OqEzdRwX0itRmrVtGL12urgZnfUkT6dbP6NZp0Lx+SR1kB/UzSMS4p
/9BuIX2/sd/i0kz3++NjTPY71cKur0Kd2M2eA/F1VEjvl1G+5AOT82CeWD4NNo31+P3CX5UxPr7/
FAbTZzK+w8Z5YIqp6hnhKBDyYHIwsOvcERWEfzOfaDxJKaMGLeIk5J5aD5Kw2WWkmDrlX2o8t7bk
qyP4YUumhe4YGD+hlta6eA3gU2F5pjrFfsjKIk0ejPD1ZgP7K0zSp81QP5s2KsyDqXkcBgNOO755
apjUmJcjvJsgZqKndjzlSI281coGU/v9l/iqsM/iEGwZomipv0+/fAgimjCWct+WueN8cPWO889Q
BXVKSimhI+q5IN2/X/Kawfj98P9nyekg7yDoXaBSIoguX+3aOlY2uiWCrMh8xY87l5UkrUftiENX
pAPz0hQKca9OcRjS7ocfb0qln5XeKYa6NY06QodtaSsuirwr7BRt89qZkQ4E8RNFYX5vn7UzdXgb
4rMoozgz0T6v43pRMSDXWb/N4aVqCZRKYcpbJ16b3S617dWIv+S79yZFl4WGlLWDzX/KbKhm3H5Y
KIMj+lA+qMeU6q0TOnc1BRIqbm37phkra5iLiQfHIehs15JyikFBxBqKKt3KaWXmUNBaYAKhn/vm
Rgw4dGG1NtszFo7pAWYQsgjwxM0xtS+Pt2WB24GJT4cB5PNZa0ylK4wLZ01xwLeDq5+F/bawn730
hJ2Ru+ebRuYapys+94clJ0amTfLYu4zcdXhE6mopw3eQzE/yn+LJQ2DyH/h5C21+GVYKmnTtjycP
Fr107oQ3qlxf37L/PsYUhzHGUuOrwuSgR0bPwLFRkqn6eYCydiO+FrFMo8yYKbjtY0QR6crMoqhm
EbYgJD+lsMu81qwslJ3cMNw6/gLOBfOPrC9axjearceYGMlksEAcQN3U0O6XNxIFUxiQz+vDvEl+
ziMwontV5IpJ67qgy2EGHVay8WqW9Sa1grkIrdW7Hl454fUk5AlLEK1y+2OACsjfjMPPfvg5ahsD
nRKC2OayRqPGMdaSEc4rY97aEFCNrle49uUXsaHe7UvMtCfDulICuFlxsMuBhNX8JW7dIpTPhZov
iXt9/5nOrVLqC0JM2PtNCT6rKIC3/EepuE30yg2g304QnzTdnMZHHq0FXq71/sjhTQ7qqytBBkWy
ywytIoOtnVbedEeK7UjuEre1TzR1Vo7vLHn9sjpLkC6HXYwl9un7mTdO5FWEJ9YV+pEmRS5LmU42
mo0T11KTMS0+zEUdvzmO+dFsblQ4r6/fZJlJ4JyMY27pcZ64jbdMzaVEmOxJfwbN4ONBk6nGM1IJ
fI0MmOUugATSAin52Db/aOOrBbZtqB6UW4Tm15dx8lCTWLr2JN2pzRSaid/MMQXw+w1uFq1xfg0K
0/ICuZBWQfZv3kbL773PdSLB0hSqTKaK0EuFQP+zBewr6zJCvpK4zGUmsr22GqSGyLgi7cmTpKUc
0Z1jkKBYjWZ5CJJgTpwyDwbU1miefv8swth+upfiUahyqnCJ0lKfOkI40b1eQQ9dTFUq1P0qEkTU
0RK3rrl66+8Xu450CWuYaKIqoVgEuu+RwAdPLzVSU5Gjx25kbpLst2nRtw2cH1m+TpVlQWpNtP83
GBOENm7kEdeDPKAnLdQKoH6lvEoV5vOem31Q+4oj6le9qFREzf/h7DyWG8eybv1EiIAHOIWldyIp
M2FISgneg4R5+vuhepKpVKTiv4Ouqi5DAMdsu/ZaWyWvGTV6SEIqaNImGC4h7A0V+X+njD+FdNNh
+rLMfzz9iwPKukaDdPx/T2+GCbtVj8dieJpqM+3NZVZ3aA5BI9k3wMq45hZal3+v/d/oDhaAmhrh
FcMKGOHJBv229gAqrolm5vF6TBhhrhALkxHtSAerhzh1dTc+zOJI1aZHPjetH2okqu45MQmveq9X
RrFt9M8Z2lb9tf8VNlCVS4ZXD80PBulvih0CQfQnmbSeRH+Vv2gZ45kejAJ9u2yIXP2m+HmYL2Lp
upCphIeh516N0WG5YrifMnFZifr8FkyaTJEfIvM7DpAcRJUj5CYaodfZvmx+8GTfXJg/XvDLOTIb
SSmhVoXChfqrKRxNaOnvR7NaXvWlTmDx7137zlT88bgvByfW6iiXDR5X9gi/qQjs5puKLq9G16O6
zRsIcnpEgm4dqkDhKR8pOMkv9zE+R/lPcy5/JYx/bA3EmX8eID3p9Dt+JFqL/S5KH1O6ZCVqKvD6
8un//uxvF1kW8UycA8a6vrTETL2715mmRowkkpi52QioApnmztdnuTWE/z9b+tvTvphjo5vpxaBq
0drQjleEcCYQWjLvCz8ujgVSAf/+tu+WkSl+EC8z8Iz8789l1Pqh0YVxmE74PJ0wINXyrp96eVkP
P2Q5f8PHia8lSZGATnKZIEf581GzuM4LUUkygq7UJfxzTYoaatY6+W1q6L3eEto0wls4ZJtxVI9d
MO9u5rqAXTmNOluQ70+Z9CG0R7qThzRttro6r4rKkrMEvkvOF4y5P9z/b847r8zVB3AFrwcc3X++
sgAkmE4P/qgu6EClhzEK3VbL3bt2rszCo0CrK2QK1UoS8c/pjYG62Z0EzPz89y79DX+d1o6yFygH
MNNM6vz5Imbc6RhKXqRsp97b3Rpq0ZZmaCnB+4+HonjcgszkBDtdsr1NnSW0Fm96705sC+pU8A5+
LE5NZ+NPN/LnS305O71Yh7fZQOAwFIytZPCz8SZ3WGWzdFvn8xFZDbMBTzmSS1TcTeH471VR/j68
ZGzsz8yYyQx5/Efr9psTMdo7TWJTS9dhETwLErO509xFIVpDeZyZkJClEPxcW2h3YiNfGZiItIVQ
iaAdkIGrVTCxMCkvFCKMYtBn3yRXrjdmwaK+pYMbmpEjhgEcAXfGoR6bDtpkis71vX0si8KH8mCn
ZQDJECyc5bojS1H5Q4Tyt+H58/u+HL9SLCuB/iIyVK3L2I6lZ29x+oApuIsohTY/BCXfraYi4YzR
06F/IX4xc1PwbWYj4RAxyQzaGgy6iVqmetsm0enfO/d3pA/h/TQ6CC3hNLT51XjfxbG9lRn3SlgG
2TaN8fKyr7Lg//fn0EgQSfKYMFO+1nJ6JWllZYgm/im3bg/wgZjakQ/691O+W7jfnvI1ao2yRJXz
Ns7AwSyDpLaDdldl55wj/2PvbnKwX68c5D6cd7DwwDS+OIdOL4tQbK8p3bQ5Ta4Coob0SQ3OtXJo
rxfh/x5eGCorR7Isw+bNyM+fZocLDrtup6Tr+/AY1K9XuGTAfXSgyyL1VfkJ8jH92tePg8/B5D4r
PPFrD7Tqy7K4iSofl2a+RAyeNhch3P97s76J+onnpKmiiWSAgiv685uo7qpBc+3Tyb+aGnAcmC8I
fIniekiQZrXiTjs30AWiLPBDfvPdSdGIbSlywe4GXdOfzx6DejbDHKbrVoJLQDMgB0HywfQ5knHw
f3ftU+DKNeMbmbX5SsCUDWoc3iWJD63nwPJkXZizyY5xd83q5v17Vb/7MPgh1GnwCua6//zXb5Z4
bNrMbIYmXWe3N/qtrX7iRGrxe/7TifwblYMnhP2OP6iT9/n6VUpYR9fwzpNyeCShGprJrcPVLuF9
GRBk6agbGgLaWBEgJVBvt4n9R1CHFb1tLGYTB14p33/Y1u8OLmOGTP1LExz8P9rz377eCJS6b29B
utYytE3Vx4mB6cec8TtnAI+cOpHaqSL6YH+eHTkxoyBXZmjHaatQCywFyURAD/gqPi2M3/+9odNJ
/HoXjYmimSKdPA1Y//m0ocqjJjYMcA8mETW4drS23H8/4tsPmljiJgi3zGb++QgDjrbk2srJOtKe
yvvymly4g8lUYB+XwU82+tst4sJjNHW4Ob7alq6OVCQzpGSdof/V6p/BJKtraD980t/YH06nyTQJ
NACaQgvhi30elPss7uoRVkSYuTLCISkRdxPOIhrPGJnrgIRwWXhRePfF+FVtDmK9hDLq3wv7zWXU
GHgFgcBINfWNL3snJsmgF3HB3tUwHFHVYHW7wQdRYpTaD7mRPu3Sl4NCBZeGqMTXEjl8+eKwNrWk
iJJkHYxIhseA7u86vLej6EmJPBdDxEyHoEAPFCHu6NRrYD8oHA7Zu4mQGPnTbdjfvLuBMMFtDV+R
HPt1Dn9pzNtyrZNed8R8NQJiLcdtPP37oeYF0DbH8mwx1QvquHCCSN13cuBP8WesM5KD+kVOa2OA
3UpETwxRlhx3wiiTfTM6L8NIiAzq0gsZmcycRf5YtOiPmrmfJT0Cb1Fs+gpDyu1VdINJUbQbF0qY
OUGAXnX4U5VB/Xa/flvC6Z//Zj6K5qbIYcV+taPiFLNtbKSeLIg+tlS/lc51ItAvVLDfr0HV0IRK
HT2+uhELAPfbBHKRr6bdx/MRffFYK1Fcr+ZD/yo2imvedf/Km+swg4aRMjdkGJ/Em301kZgEjaO0
xWXU0ZlFF3xaFaDuoKw3akDwDFMkcJa1MAsWU2hcXsWnNGjtwUgcHR1coY9+MKN/t96ACNHkB8kt
A3SEw+LPhQibWL9qsRCv78KrGiKwrPU+0CRcSRkWc8XVTNI9zN6/r8s3duj3p341DWNFBtwj8Lju
5CVwoaKfuflsRQSnEW5Hxg8f+d1mU/ISESma0FBfQ4AmVsJb3XJfGgke7uo1VHZSuQ3LxIUB7Ifw
95sqG06JJosIqIxQ4OuQWyCqdX9NQJXVUWkb73L5S8yWcSI4kmglgoxs+82HL2QutdFBBmtc2Yzk
znKnk+9uL6MvgzZqpuu7aeFF7XMIX350a38Ps7Dp2MwpHJuhPKh+MSCilJp3YkGQb9STQjNcKjOQ
JEK+KLUUNqMz/pQD0FSirxAvCca8D4ZXncqahuYxQw6RHK3zEN3wolpVQ71UTTDTtTuDk6woCyAw
afBA69InPv73ufkuFCFXZPKBXpI6gWT/PK6ydJdDxNritZh+xBC7U0O3Be1yr8SdkjGTA6N0JJcR
N4ULVx+q9kD1QlUeyS2LO8PxfjT84LW/O8q/v9EXy49PkPSxBySszlAboGlT+OENSRUkbMf+IGXX
HzKf/wogX60/wTRZgDjVdb7WdMaqKOs6Bd3Xz1pXF6/bIcyXfXnbmAjXS5lLILPRS/Roa3mh5hGt
PiSKpuRSEhNHiVRPVh5FKOZDwfmMhHE5QBosVWDgZuZKNZNdnRmmxQHeVsDCQqD1abNQivKS6b0l
JIoHLZcT/1idn47cX181xXKU6KEv/a99+JtBVtWqn82SW7yeKmKChFFWcjRTIfQsXpThci+Xs/qh
rR4ao7FkQaYlrjrX/urH4znS/H+fsu+2lK4MgQvvAybhS8qQd4SsbaOjkV2/R+MhvG2Jkq7RUUov
Sf3w72d9990z+KYRu50s8Ne0vId/v7vWQ7IuzbepdiIE3uQkrigL/ftB36SxFNbJYqeyFn/+8lHy
TTG6a5Mla3EpIosT5mcEXDG68LSq1wg1vn8/jphyqij8tqUUGcDO810MlGIOsYZ/3tXODMxbnsq3
o8BgZOjMUG61GtMuKlv3pcAt5rPFWUOFYbYIF+bLOFsapxGKsOcBLj9be2fK/GzaUEzqh0i3Cjc/
o9hKiuGKb8nlJTuTxfkpOA2kpjeJfGhQIPtEUEIrLNkXVNfwMrguMyebFxukvT/S3S7/hQhLlixa
7Rcit33o5GjMN5p3a4/FZ2M4cWQFwDiFdfsM9Q+wSzAaaFO/tfb9AhWeCaqUc8fEjcWYHIA3v0Vt
ebDS02zXP134YSSvnda6PheH/i2y7273MMzPYWoFvM1wQfd3ky2Nu4eSwTVdFdlWgHIfbNFO89Au
6VEYCyzpRQI5yWCrNs9s2BHEM4kNtagGRoXIJeOiFVyMk6aW2DtNYhUHaCIND5I1+FVyv0Mw3SqA
avqogMXnC5ogrWLlDISysgUIWMcpLjFqfQhh/wJ7MZg2sle4mrh1R8Wu6/kVtUqoQtG5RLOqtobY
Kt57kVrwPOmo2zFcumYWI5un2a6gfSZtsRZjjDaaG3q3EU/igdI81A9diwBc53J/hpkbRPMG1rPw
sy0WUIK0wwf9bUlEhFewEx44XiirmBpQ0j1QEOGN/5drVDPXt84NRctcq++zAQ5QP53ZzTqzM5oC
FhGYWW5l1/TTZyn2QhGgbvJLVEqKkPtUR8iz3SXRvH+odyIV3DfUOJe3A6pdCAen+o6XQ8mNe1ZC
b3qOZXtmWGGJrrVVECaDES6dG9XUhO8KUncm2TUNF0A/FOxDJgRt4QJWHNWyt1idp7VfzjyhnLCg
jKnPQK+p8I3ZJRrLkzL7g/T4YgjPaP7UD2nl6nv9pGyy9fhZU1K3b7KjDNY+dDSvuERs6yEvLe0J
DcX7E7GoZt2OxJSVf0svevig2kxZ3Fs7NDdDAg2BD+0ZJeAJ09x9kAufs8C+IYssOrH6VhQpFK1W
9SKehTcxWLSxV9ZLM/CCVYrCHr+UAncjCMCma4sysRsTyTYHYEiDCJUJ44BH/gSncRph+F2NiUlt
nycnenHp1UmxjP0yWOaan8V74uVko9Cc6w9qYScwP9tlemq6TWWujxweTd0VBZqp6kPR20ZjC5AN
IBkz8xTowco5i1MlTpvYIkwtFRUvS7k6yEgMxEiaw+LjwkwESmNb2tKTgWaN12X6azXs0ktpTJSQ
98y9Dy51Hhm0BoSkjrmfjRY0aYkb6DafANCmha8n9um3j5LL6HQIjSitdckOPjLBkkKPbKpAvVUE
IGQZh/4V//IwjyurerwGlvnIAEvgvyvrlNnGEXVLEyS3tOLIB3bfX5AvBdLciEeGFZybjWyvaYmv
pSc1DETW1oyEaPZcNg/N4N+7TzGZ2HH3SbodTLex+vu+QU2dvHWZoPZScWft6CVgSFew+taiLiy9
sQacqRLQC53qHrGNcpe8lA/V5npzAgRA7RY6XduADRo9ksjXXCYM/L31Njq91y0HX3eVxW3OLPYl
cDRHeUcLZF+BfDuICVG4jSQqXEGQuk4Twzwrc1GB63zkavgnH6rbnM1JBzIUHbP0ZB1amG19W2lY
gLk8A5Gdb3rhNGOUblc/oBfM5pE1UsMv32KnD9c9/LT7ZEacazO6Dqx95iL+jLnLy6ekXqMB9FKg
DdkDlXtu9Gc58BLDVpPaKe6cNVdHM2+Dyuz7sKyOCgy3TsgRk2xlCyAHs1m9NAdw+eo5YiQp8bFG
FPCraDnOO199TY1l/aaKK05sfXWi0ms1v4YVGGWEwIpfITCJ5YVgYKUcs/eGHuWk0pWfkLW06g/D
6d5MaPZ2keLGgyN7QYYOSep0nRcfxAic/XzWn54RPn3J/dsu2S3H7mg0l5rIayk1SH+9pf18az7m
fmAuad3q8BFaIOgtBEuZbSRAfS6eZSb/dE/0YOI5ydbMP3MyVzenz90WNR7BNcW9Zr9rn7EFTmAH
MEhHVaFS7bay/avjwxO7NvxcLiwGB5ibOTZetWZk03S5F/PgxRitLrXF2skhUc1cCTYTPM1gV4X1
qD6haXUX51eV/s3SRCwqXcDYGB2r8NW4unq9qPWVkXI+XK1fjhyymeRlEYpPXr+B+up+dxg3Hu/H
qwcDB1Z+qaRW/2pc7i+k+VYVWstBpNVp8e2grWSOSfCYLTpPdiCMqUEgCjaLcao8CairifR34SS7
aidb2cJ02rcQOYkOl4rdcxVXffdxHH4+zy3uR3EIrPd8+q+kC7olqwrxWVvEWiCYPDwicX9ifmGX
yGCLAiexREAmdnuK9wzFOwxZQusgRNZLuIddQfblTcbHP/f+a7IQzrl1rj+40qHbb0q/2ZUqiroo
3l/vW4YwG5zHh+YQGZiFI+wHItbUyp6LhZ7aCDzGq2YHEbSAhir4Qi9DngZWrHwa3ywewGsWQDAM
D40wacM4BnBODj7MSqGVMcwwT967xK4/brtiEa8Q8HiK59L5zgxP4HS1039qiEumkEzeVmpmCYsM
0YN5H2MfLUKSTRksZ8+d6YUoq8D3FE4ev1NeSyIKtHUd2nFW7hMZsOgIhdw8JLW865E+XmvrMIgh
Xj38wtruswXKNOBFWvSoz5zV83WHnITFuU6t875zNNOut4V3dXvvBg2RfaOQhDB2crMCDxE3rJqz
y16LVXhSvBHKcfwaodw0whmvWCLxKVnf3Vr3tCXlJmYJvRty16Awz3Bde/IUn5SO8NCnNtUXp99+
1k9p6Ly1ki2gjYWIkbyBEqbbxdlDZ87rkdbC9Kqf+qqz6BO+k7AqnAZn+lJI6sslso25oy4J75wB
z8sl3sjb8KP1hEXhEGL+yu0rq5nayF3XF4z7Q4k2tWIhaeJ8yqh4yha24DP1iV0+8025RayPf994
EJzwSK61iTdBhFB0ac/4V6qR84bG2EmP7WrePIbLWLSH1bX1ulWnWR0nyA4+6dMWzxmVEM+8wr/g
Dv5t0qfW3hmDdoVDO9jKUe6960OoWxSW9tVayz8Fw95fHd0h5NKd+tL8Im8STah5Aab73UORTBn5
8Fgtbkyuqmy3rNpkfU59EJzxQ/eQjWw4lMNcxZFaCtrDAaTnjmmxOVS3fOkzdM/RM8JamezgGRbx
q/yg+UwugdrkmDen6w6OvVeNy+0Ui2AXXX6h4uQDeq4tOYTq1kq3/XL6PfExGY/1R0tQi0XDOgyr
AQFk+V26ULG1Wxev7KN55MnH2eIKk93juC+5c/7b6KEP5hGFOrS3rY4YDIVtPkj39LduHtvGZXDO
8QvU62iNTzdUTrjpZBWwN6AzgwB3s+CzZi+9W+zJyrmXIFZA29pj5DeEKm9Q6RT71h4hwWS/QncZ
HgqoTG2RWV8k47ore988Fq7uM4wbeFhV5wKzAgvZLYiiHhH81pZA5qxLvm7f+/0st28wm5yaxrmh
s3IxyGOyytYo7iE23jrSAgZa3KWO7anc62FEE9K7jB5imcQ2EItoyyn5nc+cfm+mvrBrd6C7e298
qFpLbSY1k0u+QGwd/AOq32Pt7NSlvBEWs1/x4uqrPuft1HqirV6kx+5T4ODeiGgNkiW1cNGpt95M
P6jtvJqXSHYR0PWrpLcSVLgJmTCmROsq99I1sY7vRmgFD+rqCtVgYHco0ZdsavAeeAq/Fz9JnuJk
MNq9wMJupYvQvovWbng13s0X2e2fegdBGraAT+cuOoPduXBo43LXdPrtasP2Fiu6Rdu7c7m9MfO8
i166ow65rTdzKP3uZUdY1B5ZDfvOKOMmPhPm7YqP0Yrmo2fA7gwVmmAFS6yagX67jnAkwGbZ71by
Ztc7L8EL4qrO+FCvA5enBW+y4TRWCq3RTnQNC5B+dGSqoRc8/Uz2WFvhx6VcRwj3Rdv2He1WfIYX
oFXtkFV0PAZBYyuEJxTx5F2Dtr25YSUCrnjcQWRnFTNvfL/QcPAidhcyg7ViGQLsbPmaSAkVbe+C
qgN/Giz00Hb6Cp7oB4TcMdk31ONXceKq6iLk63dB7SPk8JjOJUz0f0fEOEXOOeGwxge8JH9Xw7A7
d79PrWXkXaLIzuaSZ5zQ4TgK6Hee4+3/TP8lXTRWzkqiT2/Tk9vNFvix4F1YXMoFEmzw9AhON686
jzoz0rD4JXQqXdPq9sNDeMQu2rM5zq3am63VLXLEpBIVp5WcaKUiwuiIrdvbV8ewDf9skDTbXDdH
2hNyvqmjcz2KczTN0IKxyQklXPayfcjwAldfa7gI5LIVEN8NXZP4odvSDbhuq12gsChlNjdhGAxh
/JoCJaxJZGPj5mEPrTMuObf5a9fY897lRp3LCFvB4UsIjTUm5dz12/zw3Po31UZ2Tgk8Ff/DkLYV
Zbbu5cvECe57s5ibj8ObXDrt6xSf7PKe7NKOmJsYINvCn4un5El9kzU/PcSQ0uh2Fnui4Oje9VFY
MjhxDDLP9JrG5z/R7WI/vkbog03GJCNKuXoq9TTcj4kgugBq/XR3EbfzW0tbIsVbEeyVLFn3Vh+Z
QsWtWMZzyDiCo897BDoegt2020QxXnUxXy6EB9oycjLUohVAw6yG227xzSKvcHd561z2yy3273i1
hvlULfkl3p1cWCq7droa49MbiYvkNTBlE+yi1AX6Wh13DLs1XngqW/d2qaDgV2x5078Dv0uOqe6W
ups7CiKLhS83yHB44dUSS3uEZhtiOlT8HOF59nxbEU3ZaJ1yYGOXr6KcZdVsymlW+cbVTgjTIQ/5
7C8DAYlqj7rX8mvhAhaoK0ko4ZgxF7mUyGiPyDemnia4BqHvC+Yn7a3CowlS7EAEEeQ49EM4o8jt
POMniYFXmm5p6fwauiMBVUGdUHbGclXmTqFNVB4Gcz3hItkx3IWvEO92QgzwGN6XN04f9Hev1QyE
jyf72XOoLEGYNaot4Kbw+IZj+EPjFgt0BglOil/ap7zWPiGaugC99HJrFiB+UW4zeBP85KkLHQUd
yOKX4MMENGqWSVTzq9mHL+oK4B1AKCxqSE/HsIL+Uq3iYVlQRDikS/mRSDkrF0q3K5fBuO5mHtGy
wVCtyHCalX8sjSVCtH5rq4+x9SpxQJ6QlhVPdfMrZX7tKNSe+S468nCpmGhvEGP9aPayx9ha4jwT
uHZvlWnFic9qEnRz78tNfuCXy2PyCz692KneCsmND+qqtPW54dMQkLY+v2w3BHMnjm/qjUsEWera
knz5vVhM7lOc3xqbiRnMJ/Fn31kMqEk7pFIGujrwkzkXQ7HMLRAq3COzFuS9hhU99s/qVpRISftd
eCYXPxePNUnAW/Mok5JtLjhTTNU5P9yBAdqK6Uib9EWAHnuazpE6+7Ya3oqHfNlCg6M46bHY937e
00azddx5ecBZCif89g+lzf8KwH9VNhG3pqwJPv4vaGDEDM94BXt4rNeSo/uybR6wpaIdIAFJL3Nw
A6QMw131ct/l5vz2Up92wqPpd8fqfC/niE87zHXr+9LrF8GRz7gw8Xg/0S6kZPZqiNzO+6LyFWrf
VjCX3ifnWXsDKpw6ITuxpYO8HZFI487ebwj14LSX5YkcL/XE481d4Wp97UlaRBfQisJ7vRfwVfGD
ebjug3lzQGTHS3fRnKGHdKd/FGT4m8pK3wsb/n5cNlNw1bJeJJolzKgc5AiFkhYtKZk2y3JtGvbb
BIXgSMDvwbzoYMs3mJdtWBqI1IRDPqdo79YX/eEdXGbLFBrx25QLLaACIAC2lOwh3DYoBmCvjM2U
6DEcp++adbRAydBTBpfwMvhlHJAocgVKiGTKDJjXy2qBONGpcIZ5tWv2ZAxW5JG+ZBwqjOY79bp5
9EiMcehWwi8DQxqQTeB+h3m/ERzw4Lddr1v6PNmb82RHrvg04seJeq3hMXNQzAqP1b5+Jbt675xX
iI6szLu/8l+TWevzV9E731a1H89n/rCo1lckw0k4jOeLfiDn/6FnqX1bPf/tjMl/Vs+hERiQc8tu
x/CEqSaxI8Dw7sUicdvH8bH5kDWHqlFIBnp1Gr/YlFdb/BVvKT/vaGvP28sdTxlNsri1382TxxpW
sHpxfzdOAxOD7/h4bLQtHnQ38vTH+Dy8IRf1WM3/fVek/+BxX+4KzIUop0ERgS7Ff73I3xo7DHQ3
cn9T2mNGWorMOgGt/oG/r7ZF4fai0zW4fr312shpRFd4KswVlWfjKSI8O8VP8qv+qZIsYqrThal4
BAlttZs9waucn+RLM9rNscucGQR8++7YmS6FKdS5HDwNQawebpgnznMGKe2gscq9TFEq89JT6imw
rXe7BOZOfEhhz/BOnRvgSWg/oSN4daizJQziBdZ91b6Zz3EL7sGGNIK/GWs+lPmM7OWDS+v2DpXf
ydiohJXL9ENa6NFukOfxOfRjqo69LewjMr9gT+Vxah1AngWOmUMtrvLzOd+SnywI5pa3X6yQP3rV
9r+83JVe5Se2/TF3iULEleTmr2QoB87cVNRA7HaujFMUuCSRa0KXYsSN6t+Wc1t5ffSQxF7U2nni
3Bonqf3Zpe/cIlgbMPlAzU05dVzOVCsy/P66lqudUm8Rvio6X4seYnHZPOArkcy+WdJPokrqdHT/
OhIKnO10oUG+fqWwU+9jLxXV2B5HL3HTE5u1KR8NN9xdJ9v42pw50rFgC2zYY/soltZ1LsIHaxsg
Ie3u5ufL6GFsHWrRW+n5bvhq6dK2WQVQZsAjMedGZ6Tm4Q9dwe9f2wQoCRXCDKWiL53ejI6kEEZV
e2xqShz66lYVtt5R5j9v6MEo87Cwustt3FUbk1mUh7x0iXfM8L25zQ16HOmndKVIbNrqr/aSXm31
KXyJkwUjoA9kEME7JWPlFxOHzf2zXt6uTiFZer5In364kN+15RgyFEUUYhh5AAfwp2ExUklsMune
HnEaCzQTKW8ivT0JQivO8Fkt81+zXXZsPsKn+yk7qm6ylNbdRr7ETnMEwtIvpqqLf6E87RQ2Vfrq
I30c9upCJS5O3eAj9k7UedMHegDSI+NqUyE7wgnYszNsYq+aGyy77cyt4GNB6YJqJzFV5kWK063G
PRnO3W08bshz+0HYUG/Ek1BZBL2M5E7h8KJ9ISCCdllAEuuB+wRKnD8gkKYzvmbLVBHB0LCUH/Lb
DyunfOnVTg1NVm6SnJzEIHH8f66cXjMrZxSs3OhBvO+Yr5VFW4Ux3hDl9LslHahM6Usi4+JC6reg
bsaVtHC+bkQt1EF+xlPdfg6ZGL0s8qX7wngi/Zli73xB5cSm17Cr32nZJA25fXGBPSW6tOvZqn8z
VuNbK9APAD1CZ+8JFjRvmmIm/ieoOwr44rnhRTSs9vTmHrQ1NKlvE0ecF7iqYKHGK++DX6mbb2/j
lnKK27v0t08xEbSyoazjDR65iFNX9s0Tn8Jj9Gs5pZgd5dnGohCLu70t5Nm82GFkiN6ZRtUSRyMW
fr6/qKQ5O4XyBtVRa1hV2iIkK6GCE9gUvjSKQ//eCkX5xoL8vhNfWssM+oWJEtG3peY4GKvyumsG
WsSkwMr6qqxCMtA3ZTzG8TMNiPS2kPgWqMmt2TE5SZur7LbHxIO8RNoMtDL6SyP+Cm/vtyutYIYL
foAEfR1p+evcTOfqNxeY3Du5T/q6PYrDgnJJLK57dS4hIBavxnw+e6UzlKXHQXnNp/zy9hPDBr32
75ZLEqdQVZUB/XyBfep11shj1rbHfHEtbINEsr7ZTIrVEYsWHGlRUg6hZefSqHYLX5lHR/XSPqTP
JSeK3uJSKZc5t4wLL59D53oqbMj4kq3oU8Y5VyKNO4uJjNh+06k/JY+3R8W6OxTV73NtW20qu1w0
x3FVpG66o7U7rpot3lX97DE8FBdTu9omqCCSfiWO8Bi91A9T//WZPJV02g422aH50CAMYqj7oziP
C4kU79S9qKWXaQ5Cx/LzLLCS8/DRzhW/fyRmXoVIXqEtwEypNQ40Q/0h8T4Mw9bgBneVl2Ldef2h
hBvrwDu65o7IdUHhydKfDRqQdr7SUPTWPsvAg8jzQ+ZaH6B9jUGphz5D9FRD7okbr1R20ZKW6pt4
wu7k22HVbyIkwNckrMle2Bd7vBHER+GRq13tKWrT0bjTwEk793pUrJQPXHWPgrqFHOkU7SjA91eo
U1WroX/BWtLfMS2jJ74EN4/Z62hOLOrD9YjAxRg7ZFS3+lFmRvn531fsv7jsq5NGvwWyNxO8FeIj
fx5aJvDKpu0LtGpCJ2DYqOxWleG0p+qA/TEKZzyWsjsrF6NEmbvgXeweSScqdv1GM50rWmf1JlE+
GDMlHeshWOBtkYn491v+Nwf4r7f8Al8cZpGkyj0++U7zXHqfMB2ULEv72tmx6RXhMlKtO7n2dmYn
m8gWNt3i9oi7hWaCsMvAbEVvmXkwTvm5fkp2I7X8mIo1ZoAE+d/vylD1FwzO/wyBCcEls21MQX+d
7UjSGTrut6w9mvW6GF5MNOPDHUQrlCCn2srNGbYDXln0onPqeQK0V7t8QSEjCjcv9dUCXjYD5dHN
S9GZRnh2s6vlwbs4yrYno3F3s8VXr3odF5sk98Wz5EGluug+SwS4qDn28Pr45Z4fHLhW/Vxd3rvp
a4eHEhexTTzm3TnOhrptlmgebHptGwYLhYD3MUP3FHX5+23Xxs71A3YUZerT4KesTvXvsKFzdWhY
gMlAmvVlIO3WXKiuCyoWC3O0zQACS1vWqQ/TBmYcwtLPEj0R2C8QC/d6J9vcOlAsijFvFwllmj2j
7kyGUVPY1x6rwyfdMie0pTfHyxdVaedn+SCbBEzyK3OTHoIb/E58EiaNc2AqC2IxWCyyy0Ctzi4/
9PMt8sqOZk++VLf5lhxyVbxxL/PEJ8PsNF+6W8Hd2SyGT8Qms9rmByiKMcw3/TReRmH0lAyrAzK3
yoeleXUou7Tdpr3vaP8Srqmk/5f41OUQ0N5QRiv/H0lntqSoloXhJyJCUUBvmQdRcNYbI7UyGQWU
SXz6/jh909FxKitLYQ9r/dPS3j1BF+tvpg31zxzcCpNefeiXJEyLZo/mUm9lzeTKepv0QMsI3O1t
0s+8fNlhjIiaBgAAd0KJ5F9z+Sg58ciqVfMrhJ75YRKv70+qNbKgycxkXGd8mT1iAOgD9RWynJmW
GPkp8WYmGevgoR5BQloEamN2/wqGB60hAt8mL4LqjOXzbdSMEDx9gQ5Hne456xF7MGjhe5oHXxfi
wUg8OPsDilkz3y2CxpP1xWpmk/9GjUCKCr+mPuSMhuFcRCCze4YzUt/H/09l0tJlTxmP6HzIGYet
Q3VSqVy/FNFq144fVmKMNVIU8wakeE7W5fYN4BFtRYgIAPuXhhQmhZ4WR91TfMG61uKyvJnwuCKY
35mRrOfi3Ho8n/4O6EOFKN7lU3Wg55e30ak7D38Lt97W/uLCdVFxtAbd/RkuvSJ4dyoV2/B3c4vN
cj3dFne+5nU40CnWfuWlP8VPd0zXk7Pkx6fmnhxul4yil2V2aDafvQlaku5Z/Nyl1bk7L9zWEra1
tTTNOMidD9PdLoxJsKEKrdYxEofnor9WxE2505Bs4dtuci7W1ZqjgOGJIzImIWZSZ3v8DOGXjuKv
/kNxdYff3A37OS060JiyT61o8/brHQOj96AlIzkMDX/ijqjv3D/5NXXrTYFiUc2c4Zx7QzBA2t6/
dwnYmVqxUFNKav6dSK3s5fV9BIOumUJUj+wa4vfPB4hU+qgknn25vhnnIKpCrEH9cTtVP2xPhs4A
NJ6folrrX7g5/vNfVwH4cb0VP8X6s07Ovcct1Xd4LxjTCqeAZuKTWfNT7jdXinkU789ddC6u30MK
DpGvsmPyVx6jdezzKERzuhaOw0Y8P4Pqlzc5u0AK8ivY4oyRiqhoSQv8p6zeDx7/jEsz1seD9FFw
djivo7hVwONXyVFY1XfgRlhy5cIkC7faNKvuMbl+gmTXOqnb3kFXclTL29zChKDnq8k2P0ydHtVe
GrwGNSIYDeHgHzK61x9KxXPBT6RhY8p/iz9aprV4XPyixWMTfO7DRQym96kXOYrLdBJX8SaXwvuE
yy1YzfuO2BboTGTK4e/Ljw7yJbGV/Wx85dMAYYI/u2c28fe7bCOv+Uzx4b16GtXGfztLp/Nfmyek
4ig8VKdTU7rEh/YOueTLfiJoRcikpeoah1Te8ALLUStFrorWntj47Z0QKIQHX85ZcK3789TbrSbs
gPgAZtJ955jvFWFWE7hOGrzKkdTZOdrWbHmdP7kdr6LLKYyD/OhPTeqQhXa8GROtCMQDsalaa2fq
c1Ty6J33dZarCqpuojE9GzgbcrD3oHOMO9/uUJuZv4lsYSNfkRXtioPkwLurrx/YTFvkRNb8fL8I
J7KubL7AoLHJXSi7M/UPCcA2AjK/LgKFy57c1JnKYA51rnFkrKegoNm2MpEDVqrf/5x9rih1FBP9
JHys8vBR7xPNr3RqLtzbLF+rAf/PtQFCtvSfRuGwtbxGp5E0Ww4Oa6nejkXAzKNzO3XmB4KaPo6Z
Mb/qqWah+LPAmGwjZqN59tEUujGVHk4QDuzPOKTmaczuUVj7t6D2WzyP5nyfk3MDgxYYLQKMGUoU
u5whpQDLNqZh9SPDUhKmIJnpDqRsfiyRTAK6R0bufdyZv2jV5ljvhRASXTkG7Sq1AU8xEEyOkieU
auIBQ8wNGQrILp3DAHQz6J0b/QNUR1C0781CBgNUFf/jcY+i6fSQsBy/Di2BArCm8sSf6nzfiIe3
HbkIZ38jrzs9IxVEzfQRSHpJtLn7E+34R4QVx0VlNZahjSDUEl0EvYukAOaDYbDgkO46kHFj/zsb
BRL70sid725wWb9auofERhvCA7zpd6DtJWiCoiBRV6er24UX3qzYLrH23CZrkidb1I93E+p0Pd4K
IIayptikfcT8POIrlc9U3/TFehHiNz90CJ5200y/darRriBX7WhkSkWgMtlGBaL0qnxnFUR6o8eW
TFYn/BFRKIhhDuJV2MGa9tDzvQsPm2qyj8KnMlpP5IY3y1KHTv0ClpjcbyZMjY6HqV1Xcy29IKg4
vHc3RzlE1++61O48ZIoGd85UtTU3eRGQJllrC7blvT/f7Nk2hngWEbH16txKSkNaRWEBSXIvoF5Q
EJ9yncvz6ct7clf5fXzPFpJ6z/6/rZc0/p645uLcJ+uEB0oZsTgisrG/FBCB4CcXNHKIUE+3TfCB
aG1WKKDDCS/diC+Vs5mZGSKAKEQjKaAD2MJtqpETiWZ1x7v2fKnbpTocZ5tjk1rH8k5MIkoGRHgw
6Dv/uiDUdZP8Ys/6qBuWk0uymp0YOgKHUQHEi4DPnfKdM++mP8ZFUqwDpo2u5xduT4wwPODJkU1E
PwEjzB1WqI8UOELnW3YPYaOYugnpEG0FuzVuHMxfj6K96kykpYLBGXVKfPHfzJ3oI6EqGMx9viH2
5t5NDLAMTXfEcGouQVciY6abrfE2W1vcxg43Qez4t7ea/BUrEJk7beguG1vFO2fb/esJkJR3lI+v
LTrGbJ3YSTgpQXyIWLkTFTi4z8zoSTnnhf/HeuPgQRCDhirojEcNfYLk6EeaWjuDj5aqWv7TbLX1
xbqwuf5uHMZ6ZQuwgg7qRoJFnelVitETD2Zq3zaHr4V2yyu3lBk3VG2tKj6w+u2poA7yqdQRYn3D
Wk+3/OLeTAxQUieLNnzyVqtPrcsLEkY9+Bw/HV34Eb03gvu/3Kke85DKySi9dKax4K4NB5a6SU3R
yfrw4z1d5BK/DIEtLY6HTmfSmwL1uUq1mJc0QXRsT8Gd8PsFn6dp3goLQrlbCVRlf6Ql62yyQjt+
Wy3VWpw40EactRYKldsWqVYJAvamVsIsjDBCshGdaagQXndakAbG+oUCSxrFMHTiFgT3RFGfumrL
5+JQ270bbSsnsZsNB+vNelMtjveSwu/410NkqUhER/0my6rQ304xVXVz7r7Joj5Pzwo58AQZqx1c
PgKqgOLzmu5rV9hX1Wb/RrZCT9L/KOjTmFMuAiFx4vCtOgbtZSSC2wDRkZvZT6/2Ji5SmiUqmjll
pD9Z93/Uj8OX315olE3SEQANXVhu0LUT47erwp9U1l8Q6BxaDcpB8qLRFgl8Hk7MZFfqxmsVLILI
+K6JdS7+5LfdmvOlmk5sUScdnJRIKJxPZgiXmdaeYdS1jhy7xhpOFbTaROdkLw5P0+BXPneABtVv
y+12qE90wMFYuaynO7oAUiHD1BhWmuLTPKLf+Ys0DYJ9lCnwIRbqQ7FkE4FlZMHXFdflhah/9R1S
p/I5yVQOXkZrH/tj6gg0G3QNqo+KZxXpcyvdyxp7dtSXHMf3vKH7DFsPFIW/yicOIGwRfzYxa0dh
BJEq2A06HuHM72A85p6mJ7P9DzNxMcNdBPu96X9adIX7XK+XGjsQNdx2AEhC7ea1IYdqbPXGtf+V
TL/TO2U1dYqSg7ZcqKiLYp+U77nRnI+Vtfhykv+TNrTGd186f2aaXAX0E/E/ECkWUufMBaP+URRb
QVfcap8NeeHk7pp9AhpWBAMy5T3lUDTR8JWU7suSVs91feXIKn+pJo5cJeMUpSlys/XyEAVvd3IC
Icr+3bwvcnhEeJ2ZS/oBQUqUaZhGWu/DcByyYYx/DXm64y7UC2duzA8bCZE72ltGmuCoVT9GFebX
doNkBR7PggOjYWQmhI8PdTTqwi4cHtHCgLti+QOXLczX46NZ0hpAC4QmdSKtq1UNiHaGQkfH8oAm
pfLhhgz+fCWa6ACRKzhPNh6yOpt0qY247uH9J6PgZ88or42gzxycAeoo/hQRbhFMyrQ7S3EMfTC/
IcMQq4Umx2pK5zxDlp2t51Z9bK/+tb3moCkmtopYNGQH8bqIUioQDkROqoiPDp2b/gju7cSv7fyl
+z72XMYb6TTi450Re6R6r77aI9rPtJlbcR2S7qHObXqUA9IPHe8Agf1H97U6cLP7caIel/rE5NsC
LOpfG0MpzodtD/Fm6EvrfSczneeqaq+VsQC78luVNTM97JbIFyC+CUWdnbqaHhcnJAfmvyFQQuEP
IbImO9bAPkHLM9bToXZ7TE7TAGSu+13iQQNUqFI92hA+ObY7zEpVn78AoqVVg++BNlbWP54jbhRN
1QYRElp7H5cHqNn0pfHl/zgy8u1kJXvGOs6MgzaYZKzX/BFteKyN15n63ktnVGmUpoAl/+e1m1W+
elFKDeFysxmrIwrTmmOvMW/WB7hu191rUB5pnYTxhrLsphe2MLObO+IJC3hAzx6vXbSTtwX7Baal
sg6aZH1SDWpqOXJxC6O7k0V//Gjf05JaTbPEMxc59Myu3ImqCr0cYESAsXPyp5E5MJEd/8PbelF5
GcttYSMAtYygXnHU5GvlCIcLC8Rs4Pu4vspKp/T9+fvvgVn5faGgNKHoqLzXCvkS9yY18m93RPmk
C6seylPkLUxMFv4eM6MmEbZ0mmC2UKsDWzCcaxwM2V/rRYNarWZc/NTW7k9jsIBSa2ED9OOx2WET
WOEN+MWywTpDU71NB7UR2G1Ih5cB5LAlYb4a62O8pDvB6+3C7U+qPT+nmLq43ReqC9FRGIb1RH7f
OrGqrV87iNaCupO3RkflxcaPRrIlumZjMD+nyaalKT1o6+w8QX5jv0TDNbSp9TG60MjXjR9XJizm
d8f1N+qPaZb3wGYUN6N24nvMbb4TZ0NxoF05peNJ9zmo9mA+6t8Oyt/MR8WXOkLIj+ajRpqBNBuF
25ra6BDtJEe4IKdfUTgpWroe5U/tXvbiay9ovT1u8cNgEgmAyWTcP5TIEG4RSuiTxQ1U75CzpYeS
23iUOt04jjai7vI3Fj6OuFcAGMWVs577S/1Hu+2m65uD7Ep1l0FuaJREP3lOluW4+TreIX3DO8x2
M0OB3Sta/Yayrd+UeLIQdJVaiSTb+gaY/M4MtUV+uxdDFC1AIctVa0z151VQWQ5v2P0YWcvCn7tH
wIHa6Bw4MRxB+gIZEtpqgyIu4LbX33Y5bpvusRkl6vf/qhuAFYLD6r/BmvyhNIgv5ubbqP511MHO
/1Fp6wCpjDhEWDJxF8TTqNPNqM/cK7UtnftjfYXCMF++KVOuoAMdNiN9wuAF2lUfiPJ2vR2WMz3l
M302+CzWpsmCkn+TcNlRZYgW7mAnC3EccWFpXGiIa3JkN601vWdYu2hYdQeJq/4161EWlFCh5h7X
7MA1b8COKKfI6zPVpAZKmWWvZTuwr9N3xgn/OY73e4lGvbW9T2mSHLSeG+ZzPfHrUpu/OCSYjEGa
uPVdJS4K1+B1aKhwJDbxCDyaCVFi2vKSOjiyrPcmCW8Of56pjQ2utU2uiklvJmhvms837cOdvyBh
PfrSvPjNSnEqPz6MqiVsA9TrFoW/dax/OLaofEcQMj9M1tGGl2nf6fN6/4kCyeKGSIwbSwCrlIoP
DkWS+YRi2nT8FIbRzVJVvAbtmGYKG6JmaN6uaSh8rBEgNpV/sQPgrMy1+vDCX0NSpOrzFmYBTyJX
RwCj24/tsUurgj5ZGzp1tcPfRjuudiZYCgtmZmINOGJXOGbY21oe7pcHyaEfcZQ0umJy/078nBvd
pG45Dix6NAh4Sj4+8Z3aYKW+aDG9izWBN/HrJAYdojP2bCDawttJgwHQVrtxKmrJv1mv36AcUlUk
vXLFMIdRycHdi6Lu8Sur/AdvUnI/05Hqh15f8PBQiBl4EDazAPMmxT/CqyUL42thFUrDjzFxBP8V
tKfhLl14BBTmYbEfrQ5zzCe9XWKVROsE4xRvaWhBDCChC1s0M7P4XaA6kbg5dxHlhNlsYxdjxTRo
jcl21JliOLqnBkdkaXKn+vglNi04CZZeRGrCDlyW0JqOuuwv8TDBTmgRFS82QaKMLoi2ba/j+51c
8fZGD4ADrdpW2oVOxWHZI5g+AC4uGeHLjy9BG+hkE3q25Jp7y6fxcRll+lFJuazvOJTW03/4W9TG
eNDyrzrGtfjpGg+n2TsJRcu+rB3+BLmAUSv2Q1pfAN65EPlHmQtCKyPekXxt+l2EIWI9HnS7p8cJ
wgMbzyiJORdB8Ue1kvxOLkqYb7+Aqc9a45IvrKmBRZGDZX2KN1Vi8IGrqfGheeV8gYg5f53UBF5V
H1OAJGqAE/Wx1/n5r7fYUm1hksEGPFADdWa/hnPY5vvXVvz9nu43Byx2NE2+jcQG/ol39ISUjOyG
15EA4Jf6iPXpuh5Fc3/I6EaDE8qg3dTGeYte2G06WudFEGOSw0D25WBVxfMhMuUtBN2KVRkgDjCZ
RspXWclgbDOdekexM1S3RhRmVgL8NFoTJjvOAu9Jn9GuciwkfYEfigeEE+XwVtFmaSAcXLyAHfyY
j8LDb9eLv9c23TTUGxnjYFU++8TmMe8jdMTnHsZyGSpchbex34BXoBHEM9FZgJVhOjqVuEVFriAA
KwMXfLxDNjuWrlhRvZT2hrOXVWGxeYz5qb1jYK/teY3Ms9Vj82ngWlwa8mp4DJe3MQVMoFAZzH4v
UJAIITMBracXmVSGu/eRepHjkpoFgx3CQi4vs7Al92OBm788mkWBzolrZCxPeuw1PNDOQAYx+qkl
fZqS0I4HTfqtxhcy8V9zVAWslnmPIBoaBznFBFUixOxEV7DdjSJGSpdHhL9PcvnHD/G23Y/tofr4
3B94oOpgaXVbbG5s0gNS38FDAwN6t1AFlxOAD0YFTtZF70A0l7x0hq6NZ2rzQAZVqkdsTAZbqEKN
NFrmkaNiMwFMvs/dikoeyTH8e8uzW0jq2JGndglnbZTETh8USwtMlt56uQ2STr242e5NyQudpSei
HnCpcbAH+NvOAq8Z26S2DD/WbdOAKr92/f0ZTLcA8SAa1A76dEUzskrXkDQK2ra3ehp/UbqWNA6O
G8cNDP5jPO4CEdEiTPYKRf9sjcZOMSIOfA9eIbeBrDmYT4v7C0tWspuvYNYbTXKtzlsy7kiVV7fg
7XFdK5qspluWWrd+VGjjxvYJrO4Mwug1moDwE2z4nh9GnJv2PzWSuYPdSyddi4OGBXYYxo2PJ28U
VA8ezF5mfDldR4vAVOPBc+7P+L+UrGx+iJHDXTp/Iz05SQGqSbOyiJKyqYcoUA+NSzdFcY5ly3rq
zbGwAEJLY/C6Nd6yERKNLYXr63t670fh1SgQWqyxFOGWjMxXTmSxhvkII/fIptNVpJKOTBxZHz00
dF2HuKbTaTvEyX0pet8rOcAmcFG0G2sUDo5fqpT6FDUezMelD/NfZT/p/vCzRNujEFSjMW5p1Ujr
DFZV7Ml3bi/EXz8JJxlFjGxJOulHh1nEosFkUmrSTuCdOrlF5BmK3J08amqXtDoxKmCqeNSN3Of6
q9JfF6QU/DoGnP3Qh+FSofMHj8qdgZsSaqfUOp9naTb4ePXiB5wKLHVhM2tqwTs6s5gxrRI4cFce
gPHWBEz6TilhMzzDVXbJXwtttc8t5N1aDVHKN6aOD2IDnqP5FUkU+MVxuYLUJSyKD5nt+pOyDxMz
D4cQCDrIw/EgxPEFzT025B/jkL0NoFSV5Q41zS4N0W5E2nxpik+fd05DDEVarRpJr+bqZCsexyN9
1Bke44COadQ7KXq+r8B2biocu6D267rDwH6JBu1z6gQtopG5mUQpjAaD8Yznan3S45kLtwwpMWC7
7a8n2dECawWxCRzoKpImPXLnOI22n9W7Ves59WECc3JqqICyn8X1iUJneWCimPYe8ywIVFu+9dfx
+X50tXGnTEZO89VyJjoA1rLaeuv11LFZwai50plBN4svap9ozVhLAnRhbq7P31r7Qp6NWGtD3UEO
/S+LUFhBTNB7jq21w97CQIuYFTLSAPlI9Z6yAz8xtbNc0jtvUh3SlEsB+26hJWFOHIJOUfeu3LS0
+8yaLFeZpE8ot04QZU+6Wb6PgSOIWwiQCOVyZyP8tOabp7+hGFstLERdqJy1xAZSBbgcLVJH2YKY
ONz+5fxMlqtMhw26DQ8TwkR7hRL1BSIloLFzBZTQWzer0mPKMvEvPiMHWZrTuzxmE9xGJBCC/YTk
ZzNbc7Wy563xGFuuX4cPJhvWAVkZCokjObUhR4t1nLsSpbOkhugOK4T/tQVu/nVYuwKKW+Txossn
+djKqdQe7QN3evI7fvClHSHJn4eTv9LOKVhfx1f4tb94HNjtcAgdJ0qyzoORQMNqp88PT380J9cs
l0U4/BSObMju3Eh3vLjtwLODabeJEQGHmgxusXvFo5p/SXCUOqwjA/mpKTM2AqLxb/7GCGnk+HTE
e+vO3VZ7nWRrTCqRHQoXDGOr/n5sjx0VHQ96hNlNRVQLc3q6w/ZpgENW/luFrS3p0Tb990JBr2Vg
46MabOZF0Wg95wFuUGka1RlLXsbb1EHFUGj2BFKq7ZGYB8RhFFbhkkaMSg//B0+0eEjqPaKNS3hG
n6BlgrWWu9jh/hjFYR/T4F76/ynKlD2ikBl2MgObgTfnyqfcOnP3DWtAf0lU8w0/hxTM6RCbqr29
tIXd27m/0eIO/6KMPAvKFTjNfXsXTIaqHieHW0BrFVG+8+KQZ8KLwhV4X2/mJwerdLrjPOVLaInF
8T7XCnDQzlWst8GgzWE9NcUQBgyKhzoFl9jm7aFQs9nfN0jyzTBoX/MmmdXqdojDlzF3BVW5Lx8i
hyE7sTgv/KkDk78twkoHoGWNIX8Db2uddidQNzb6vzefszemT9rKnro0iK0Y6XihfUziND9q67bH
7AqojyOE3xh0D7hW82Zi9m9W96mdrJ9eRhiJ+6YDQoTJraRjuYuszedEXSmrR8Sp0N5o//bJG2wR
UR4rDwO3ATbMkdlTocXP8ShhBREwcu99mken8+J/R1iFDh77/A0wTarLSwmZIxJ/zZgwnbmrJmL7
bWdOrmDj5R9jGbkkMnV6/ldA0wQjtZYyoVnN/3E0+c2u82qT2xxGtreUR2zN3el+dp45zI11ca9q
qETILPqrVZm5NB75KPyTwbAf7GPyIiJHbRdkC0lgbX58rVxaAOII8gMNLsHcMxvXZWk269up48WN
fBiGuf8byDzuKB3pD0IJXwTI4SL2sPpT9alTEGrz+LnEiiOWxg2+uLtU53/zp9eHRAPJ22UgEZ/D
2zbl2oM2FryJxONbHGQayTCluu5DdAXgqm8t+ZGNOBx5C0z+AAopHLQcEsDxfnxNEVZKghAQLOUy
JBgUxzyAFMwJ30ulZ6TFqN+grbR6YKEsbeUBezGL2QfP9fxYh5ldLkd1z7U/cH/Ys4narmUBiAC1
5RWrJaFC6he/9HG8b/H+lleE3RcCwfKSzBnoTSMrGTLiElfTlHZBkffRkMe82LXgTSViVIPNmmBV
46FcmyfmIP0pwXbC1biFaOBCmb6tSEW2tuj8CcrL71acesLLWgI4UZQUSIhNdPDi65CaxTN8z20B
3ygZd3RlLuN8amsGUJm4w688QKEjmdrJvd0fKLeWp/pQ6OTo3kl6WdL602qQTYJIZRLVqnCaIK/H
wZC4H8VvbuGNGZHgFZjCcPcNl/hDAtQ+mXvfhfupsbC9ckMGx8FytGHxEVdX2W1ik60CyfY8Fqiu
uGWaTZ3+TisdYTfSy6WhpOZAycwW/TjzCAEA2SXoWK/1dYHpGLi3ffMJbBEqG6i7tnI0xJQ5VPxw
RNyr4404Hj1s5IbKM4GExaYlIhpZACZaBMOQUQOQ0mB3QbYK90sXQgwjv+AHTp8ZXUQBTfTnIQAJ
5/vJmnSHb5qCmhpYW9J/BfQ3kf1as+EDg0OHCsrsznwdZh5dJNR45r4OC+dzyjzpPFtN/Ogq/Cbw
6dP9Dd+MWezG8JQT9SiSkfuTu79VM/cLGrGCayN8qr5WAeea2x8JNgKYGf9BqPrSTc3+0txRWu4/
9uNpJfRnGQxdP1elmx5zHtyZ5DQrnRiZD2o4hCDMbkxM0joqBBtvNB1tyPnMxB0u3bvAh+MUgcZ8
B/0VpKXlKedMbvptrdEuz9J+ru8fDt+WWn7HmVXjH0Jx6Lb+bcWNADJ5bPYllMpHk278dwLbVuMr
zfUsrFFzXXtKTz2/SDYCsg+OAV52akZWuivMzGuC9iqtpquvnfiULTWqDzR41APyBpWcvzhKhYqy
XA+oTl4wOSrLDuMrYhykRVrFQ+GwG0GfK8K22UohE0cv9lMUQSUN8/iOLcwuU+6BnpfFFrPyDaJI
TsLBJ1kx8b548lAKQIhLyOnD/KsHwpYjXU8OXEPOGw3X7aJw9vGxRj++OkWG4pd+duWJjxUVv0Rt
JnreMDxGnXqIctm6csCM9KO4Bz4C5x42avxH3M1iP2n0oMCZ6/A3eSPuYkUIALKUNYQ0uR+kpU3t
sbh5qs/D8iTPzH2sDxtE3Oj5hIpQrRmgXP6PXo7n24/u7wXwQYupUUAPw5HD/pUpBVnKYJKbCsIb
xFJ2S2QCYpCExJtxiZEhgCMRiHkrPaguwWggtOljV6QRmOJPHty7U4SCJjFeV9ax9Qp74iEAn0S9
RfhZ/iVbLJSDzRLLPIHT6yoeRGMfueCl6wqvRfq2WtFMSo0tf8+ur5ZZDQaxWZmXhZVZ+5/TAAAn
MH5gPOQqOP5mlz5YO5wxfn2lsvpNDtL2e6JOZTVn1FocXN97sbvWlFA84/aKJDbgmT6tzGXVPz9a
Z5cPYVt4IOlmrA771eS8IngHp+QQ6TN/vs8gwKz+pUdOepy6rwemlQ2HJdCncs+7NTU/C4SRIKr1
1CS8lN4bkuBj5eK5IFOUAuzMqLa5AjnOR/oHX1gHpS4j+yNqIz3Mt9L+RS9hLU7dtcBTBk1+bkQX
JTwi4VCymFcoDZx9136qtgUBKeghKqNrAkxtsd59Vsr6GbnAMO+RL3r0qZdYqFLEyCbBg2FoGSKe
KSqMkY8czwg5WKT0XLHN2cXiJCGINXKaa1xWAYC9wdZH9nmb7wo9Mm69Lc53dAmDCNhifGY2ZxqT
IqgKtyPw8+HC3JPct5vcby9IoBiQ0iSiWEBrJnicbByNMXjwTSdn7LZY9YlLulyWB7OJjpFpFLM1
Ouzx7XfuznozgwaUaFCPRHiRa8RV7s3OHH29hsilWrFpytXCbg75+nYj4U6dgef/dcMo6JjvJkju
ifkAF8biDJX8O6tHEQm9MFuPyw0sImYH64tOlxHQbECalyZfB0wQYyE6Luj+fb7pSA5BPDc7c0Lj
gkc3NILtAJcZ05Xcxa7kNazEVBeO8Zp8Aw6nG88xYckBZx9BH6jAqn+RW3JXcRLO3adX/sQao1BK
VkrF2X7b4V4tnUR7/d4UK0UdQ/x0bd9Qnw560R/lUXv/h1PoSxEMDEbIG3UzPPVCRzX54cd6bQBE
RDcrmVTDw7o89Mg5YvRhMqYhZ7Yix633x40FCp3QWHIez/kORrrBMHHOXzuYAQwAObHXRuZ97MpO
H28Kncguk+Dm3AKEt0iguT5nwFpayqJ12/si5KjONzHpclq5UicONV70tYYkZPLOtmiJ/hAghJwF
JeLT5DLtfxERy43+m6X6THbpYBqsvPJxWp+UTlPy1ZeUH+Cc3KxRsZNY5oLbfgHyUeflm20FLMel
VGvv6ahPmu7jHZdBsiX/bmamijVKYrldy9F/yCP6SKUet6T3vzPzMyP1mdcqd0QXKkwhkhLiwqil
UZ50eNgYcIcE9WknCUAIX0CkXxZqGrNFZopiYsds3Lqm+ZMTJ8ueehvnWt1xZ2YUAe8yToxmThjE
YsbeGiSiC/ICYVjC2ulaHuzHiFkGb5jVeXedLnt/LlDo3ejnZcBY5cW3mBKZN78LVIkleaWCPQhC
8FFoFQEThaw1l9jMPzHpPvxTQOGMZV9SCb+L7VA3Gl5NffKtQS6TfCdnRTCrn6tTkhjJjLCIEjkv
2O0wwfQHlPxpnLincwNRjD61PsT0KuPUwmwG11V/HZnZ64MEmjdELVObvRdxdR1TsWetqFVROOHg
+daiNwHy/jbAeNLlOyfw7OU+sdTExIWUXMHt5+vH32LfLDJrQWf7mY6ynDmqiWOOlkl6bz83FKQE
7TIeaI6u5hYjo1Hcp3hdCnNNnJ37J1JPJHfJkw5OYLReHTBsSa6X27QsNnIhmVl+syP28Qs/znQ+
CtHJdyHl5tOjSIwwjlWFkdHQTtHNUY71MRccAA1PupAP4xuPOmiFW4KL4C8SI1NUyKVaiFo230y+
hZ4icY6zePONI4vNP395T3IZmZti9wWRiMLlTUBF2T0jvPsEiXcZmY3+6wZTMLyfB5nRBpIQFHyD
GzgRdNKTeBYq3w+9EC99+d0yT88Vepmksu+HE6iDuynDG31oJVNKPNd83ZrRKFJJsPQHSKCiWp8u
0GXGfIXcljEFshM6If4Xd2hk36OdlYs+4UG+v3YuVuH3u9jHURIC3Y7/uVDezLY9pR92fv+TMISt
WehZLJqLtAymT9l4J234KXOzm0/WDbkXr/mjoke5zTAALEKxRCHbIP+rDslz0GfLqftVOrcx5v+e
AgrFtxc8mZtei1YEtDTnH1VyrRxmRrWEsO/qQwTQWPeZP9bdjYCPslO0MbD4xo8vWznCJEqjcCyi
1HgJGLZyclRenSsw1itrZruueE8xIzz3wvByF2SZCjKoImGODGGsg8/4DpCzzICwpSx8cRrUkznG
NJIyGqa9YCXJmY24QJXdKfaypxKdZujyZHiQRVNoi9KXmoM0Ka1uti/CRiwdMWG0JLyY9BbdYvjR
pDcU03Mnf3ZfLG8STCHKIHFwpJhMvnCaLa2nVFkZSR3PQtjESvnLfCpz/kI7JaChJEtOQW/JPFu9
jb7o2W6nZQ6h8BrOM9FSiJSfvoA4oyHIle5/hJ3XcqPoGkWfiCpyuJUIQgglW7LdN5TdtgkCJIGI
T38WfXOm1S676oSZaY+F4OcP37f32ttC9Y1JKs8AP9MyPbNI3HiRrOiK5bjZMfDWfY0AMb/aY3xd
pjfWGWN7rm7OheohmhFYiGMkUmdTAhwBRcU+RMgcgxdChDoYP/aXeivoHfq4TozANbM6jL8t2AI3
yCFXiSS+xQksD7YcJGG1M1qrAVn1ZS+qN7RrzHZWSQ1ail+FW/0bUPnakm4uxWKLlK8xWqTEGqiI
tooxXZ77Y6HCFYKgEykHfZIryzqTKZIy5hVW2xKxooZeK1fJxsufu7R3Kz17hTiNcf+zMvU1jP5W
b91E+JAxEVGUXCCiDz6DnV0/0a9V7b717fOb4n92idvNbLGYpW+7gTF1QUEYJJltvJt7fd3xltEQ
ztg12jfJje1gOs0LREbZCGlolVqPwLyigRMgv+dsB9rWeO8wwM2MraLNzcG+Bm3rjCC25YPV+vXT
FYN0G1KROYEuEQIJxcEOaTwNitnyU3+roWmhVGjdM+3KvPOR9utQMyIKGm4eL+PWNYtZQPtS4+Fw
gIqXylaT3EkXQeVnHljwPt9pgF1a5/omm67Ve8kHloPTbFec7W6GS4zyemHZHS3tD3lnSdC8rAf0
Dx/CKg+FLY+AJD4cztru5WC8GDYS6TpAFL/vuSmPeCeczyh95GZY9pnfbytQTaGRO+b+/IYs2zHX
2bwuYaRg1VfJfoCuZsuIODEHBag7LvBmg3pBMu+wONPWc2Kb5ny1awlBYScbXkyHxgc9TVqZlF4P
zVPmMUnSNnkQxufpLniIM9vLLPPFz3LbHFmPEM4ox/PLhfJPDoTRN15wQE3t/hg8ERraDCiNXy+S
AxfR30776YoiqDK4RLhV52DYabjvBif6VI/Fa8KqdxBWk5h9eEJqCI2MgozpaawTs8/XZczwd5pN
amObZg/34uEwGggom5kz74kWIJjXSXZz8Xh2+aHjzlCGROBEqdRkRqRIgE8Z9uhMnLAiXG5JGchB
DHOy5aeDRK+BWj7bbdd8ox+LsihQn8olzSF10R8UtuKcRe3UXgs40enz0n+fMH6z28fyTFmAfy/p
8YLg2nrOgZz0HmUY06FQ+qhj+Vme8PVvFB8NCa0+NF1H7wbsiC1HoActejZYZqZDZ0VQ7dh65B4p
von6RluOgOdE1wK8gufg9lGwQ6H+Bq1oTjGXNle6mMSx4vzRCmQwn/KcowGzZv9ouZwKrrsrs4pz
NtaP1KqoCeGqOmG74owpHjSUxTY/m/3WOKyN02mUs8KhOVDy5XgYxPTDRBRd2AV/9aqreUaoocQj
IxMZkT2C2WYUg3vmibPeBc0iwS2BYrUl6NoZ2Lhc55HHzLUQeZqdI7Swbjj0TT1wl35DMATyguH3
SAX38ksEv2SuIKdk1KCdJT6sxQG6Bizuy+whCxJG2UO6aVBBHbEjY7NYYTxhy8lKjH+i3Vz3AJTW
7VZbTHUJNCiTXcNY8M2WrGtUTvh4zq/KSqYsBg8yhSouO+Fpr3vsa/bZvJo6A267CZFsU+GelUva
mW60Vi6znYgYj+3RbNzR+GjnHGEGuz8cILOa85cCAYI+2mDi1v00sOyawbaRCJK35efzCyq+4n15
Cc+0KCigb9QQYbAjhPkrchJ7oHH/OXfWO3n2iRxZmu/5k71GA5XeffcuOQ7tWo74yxNV6X4bP2To
F1/45eVSDsyg8vpw/ADGidgonVkfGci2DA4oS6Lzp/d/ss+bEzeOWVzcm4cbhlS3mxevLFIySCXq
RDY2Pu9A1bZ5qhdB2riarUKJTCl0WtBay9XUBcCcdWx/nzkSzbt5FCI5Nw2bEiHNawwoOx0pdbI4
s90/Gsslr+Gr8nnlHwXlsvTy0Ho0oD0GCfaVl7z1WcfReMefekh7QJuB3+Yj9OUbIqHRdrvjxmXh
TjHqAhGMvNEvdizIeFHocNB5mYV05LvqIX0QFxfEwLyweyrez9XKmAXlHNVfQquf1U+GFrMrHpHh
frKxbt6lsN6cN9lyKlB7+l5dD3v9AG/h6ZMlQ90jMNpLMeZbc2+9GMwM9ITp0b+16BWQ5P4uPoUH
/UKz9jIhX8WSlvJRSH8bFHJn2Ydusr6Az1nk9S8LHEPVvSRMe/wku/4q9ofzM4+x3bEpvGoTOp62
DXNIwzkeKb0cRutMAPmwzAR/PMRHBn01afNafc5yXAKSniaXeQ5VIgZ9M7lqU5wfHZJpsIksW5zS
EGrgOsBRs2Z92YIoX4mPXQDK0lV+N2/KxqIRRa8JAumiPID/4+h59dgpQhN40+bz6XfZF1r7GqJV
5YjC8pe0bcGJFxBr9HWrr2VruqRqNzchHTFnvRS3eVQc2Cs71BCgRClODJh7k9BSjOb6G18UsUUU
zWUOmIfWWpkcx4vZgwZDkiormg9oslshwHSPbhuPMZPTDm1I5bIk8bearX2g6ca95ln5dkQurq8v
VGDkrVU8zW+vHPf4wYa14hRq9eZquSeUA+zjex/lpnWi8268ijTcrcypj8PEoZRDY8NI79CeYD/v
p8yD2sme6ZpP9z3TOqiTxuoS1sV8wO0zL3l4rhI7OivBwDEER9ew4ByPpeL0CT+PbTENT18Akfkb
9I8GjLkL+m3pWOZce+0/1dvT2URexs+jAmfIZfOOlSPfqkyxsS9PWgMwcY74ZsCl8NmcSCoowYnr
cXVzsmM1myekW7sBowr33GzXDkE2s2szOwOle+N/pl7MxR0xRz6gNN3GUBaRQTcofJs31ZOxUhCG
8MFAO79JG4bKtHJkHhhe7J+vcHifK34d88cf+br5p07xIPjiTqX8wClnWE78qvohocH3IMlBtauY
oFNsyVTmN1dxpaSUKJWDiXuekxw+ouEzV6moJLwj4Th4V7p2DzIE/Py6SoytBJzmUdVDtkkiWGGU
vbLLdpaLbMMzCO85+y6kREIA6RO3paq8lQ4a+2XFhspAPDJ40DKxl+fXCt0ApZuGrjQS5GNCbVub
LOTDLbiCHn+KsHcyu2qF6Etb7I6/CgR4wAFPTyazvYvO6MLZnIPqvIBAPI2zqmGXTrnB1/x8iZDd
J/wCkv224wi2ur5N/ioWehZwHiFC/JxzENkTGpCN8y2aqSXaP2Mjh7xZwBz9OKhcGeI826tfhcA1
jQgEnywpkEKehoLuLHUZSiqiEvb05gJcYfM47YvUadfRISrKthcG5M2msSZxOKRvu2DayJPl6Ukz
QJzMeG0ETqWSAcnIEI+ZofkZnZj8Kr80yqc4rIrLLUSB2Rq8VgPvSx9VL6MsHavBMJzs8jrm7pmD
QxjnlU1VD70Jhk82XJmT/xLlgy6/lgOz1YY1gjYZ6oO5WQWoNYTk4woJ8xZ/fI9wkL6AsimWrOrE
ZamSTpbK31CMq2LcTuVgVHuh2AjZa1csTUwPTe/qkn25zE/i24/Z1HfhVX+YEf/9yDvCRSNrtaGd
+Ei5DIrYomQUaNbTbQhTjrbffz15Ahjd0TRMXdcVviE1CEL7/v56RlmIaX0tK85nbiwli6QYccL2
iAVo0ZgiB5gWO9plsLC799myUrOljKyrcbgdU6p0dqk9rR0m7KbpRUI/VzRjW+nDg6ps2tYf2WX/
cMV3UXjT3SE3x5QMMok1kEx3V5zowpCerfN1fxnZOV6JwRh5A65XPNNsgxK6HJcy8zUrWcspk6by
W7ukcy3BFK/hM7pGNsm+p2v5nOEhAMEwHUPH5Pf3F/kFNopQR0I6CUJURHJ+/r6r3CXzehZv1702
nJB9qxwkl8KJpdfqfuAiTcPv/vn995Puhmc5JmUsCPV136u5259lR8ydNG4XRtzRKP8orj8kEUpf
DRhzSvolV82CanL31eoxTUdjUC/7LnrK4/VQIOzoIcuz+bVKFJ6IiFJUyBFdqwt04A61X/uLheP7
Gyx/cYfJ8tN1S5ctRTGs6bX9D2ApG1LykoYchum1g+OxH84fzHgx/NGuej9Xbtq8ntTdyQBO0mM3
oJstNcFtlHO71GsIWhZVr8gviDBMft0u+Fwz3QTca34KLft+1R767qekWOWLqYTXWoSCJ+uM3nu+
jpQ2ZnUmR31/EVw29+NZ9vPEIM6IqrLG8XQILHNhUeCvbhzjCLBQyDe5hWrd2cKt+WjYoMRp/DuJ
njJJwiUm0YZ2Ws5LxqmZK1Igj6VLTt1cuEC7x1iXFJcfRpv01W1XNFE0FZUcOUu/o3ApiVIoo9qd
97n+1rYYy6eQDWA/41FmJ6ERQiNryAWpZbXQnc97XYQcQLG7HFvvmv5wNbL87+C3JpqgQpyhJWrm
3USpVvnZsmqr3GddoE2sacO3UoS8mGtqnJcIkiQpWlQU1IVuk5LxYiq0u6rXRghPdEyYt1wNpTVG
R7q0TVxtCmqG3w/UL95PS1W4SjK4LEO7T3jN+1ueJeLpvDfprFzIo9OXGkY9Vo5rjrAbYNb3n/fV
evXXB97dk1iTrDbpc9yTUEt5IdURferwm87CTKeHZeBk7pO5Jnjff+6X39MQGRYa+CVCx/9+Hy/6
hd+uqeU+4u031d21ULxUWUsAJutSdwT56fvPu48FnJYBksZUkawx0dKJ6f77A0+CdqvbRKeTQTeh
Id3DSO1erP20F92pGi4XsU0C0GW0fAvIsgF4e9J5h9IF1PnpWbtePf1crn64qq9e8SmpT9UpbUNc
vLuq/hr3Q6y15T6tXk0hcVTpQoI4BKLolWUnki9rGI0uidI/3P7p994tA4TX/f9z75aBRozTIiua
ct/iziymOjpQMga8RS3GGn5YA77YNJiiKmmyohH2rorqBJ/7z+SbSnRDBMk873uIs3S+MOJj1Li4
hrlLM2S77UfavvSqn+ZvLRZE1UuEoK/X+ej0HyY5HiqkESmIFGEv589SGvzwEKax9vfN+PvypiXs
P5cn5amSlmp82U9tnbLrCaekEVlzEjBbt+JVz5Jq0V2GXyflSISG2kC95MwYlcWnUg3hD1fzBQKM
3E2SK6dJStbl+y0WC1ijk85Z7p/ZVblnL/6Fh7JAhZQ95o+am78rK7pKA2rqHScf3DRH7eFGcIGy
rZeGTS0haILxhfKyvjeIGKg/NTowL9p79FEE0aukzBbd7D1HsDZSSLnZb5MnA3HMAiUQ5zNcnOl8
on2iLJ3jj529SN7lj1wU/Y6nUq3cCHjDgJd0oDn0F4webuWHPRpV4N9sAskow2V0C86etCg4mmKJ
Ds87nDrogRSMzGgyJrUsQhTAQ9aOcBLcoPJjFcQeuoM1VgBQDZM1RV1BOgXCh5vTo49pOYQY6G8Y
pqez64b6HYqHwZ6/plvNE8IbSKHG1h9uGlm8syVmh7D6EAMdyd5UAYVC7Z02EwVa986f40O9KL32
QPHvV3loFpX7/UP8+hmyUTYMWWOGk+5mVXbhl1sj8V4HZAaFeBuplQckpqzMpegMk3L5KL9SWSR8
qw4nobaB472b41GBx0AZ1528g8XS9159UItLdLEOhmZfnakbQP9TIS9I5y/tzIu3oKcW8J1Ut1qe
iUrqX+tts6n960vj11tqeh+30CABCA2Vr20tRIv5D3PJv1O5Sfq5BjzSEKFRi3dzSZEpdd4r5Xla
VUfatUxlU3O3iHy2cT8uHF8s4nycLE2LI7t5U7qbTIqmAEUY8XE1HZZL1h1jGJNEVZ6OHbyJtkvm
CS2QToXOogtzuSfPAD7ebRC8SvxVUthrfwHTjzl6dCTgKOPNYSb8IYH1z4b9bkqRDBijIrdj2mvc
3ZNEsqqkyVltLAQaJw2KHfU+J3eRbpW2HuFi3D0QTuKgRQMjMSCOHTCudmvRMV9zm1YqIPZeoyam
vJ5psGGhbhfqVqVLEM26DTUDOzfnTcP2eVZjDMSjgSy6wvpANmgGNlKwq4OwVW+zgpgLJ32QAxQk
gMl1m0ohgv3ZAPTGXMTPORyN1KYvxNuMySEYcE1yZAtODzTYkJe+f/9i8PW/mG1BgGssyAwYGd73
37Ntm57OjaoO5R5axCe1a+96pIE76YoNkAcXG++kjyb5EVMBAJpBDzBUoJo3CXuix4AbNF2PhjcN
6KxfdjsyAdA0bCfNPc2pJw0qFe41lhfklkj0p+Rx4sOQ3w43xPqYIRLTzw+muoH1Q2QR1FfqNxc0
SXv85BQr0VLaIMBI88HmgZOEv3Lk/XVhvauUvhbU9LqAyouB/VVygWtBd/GVF6TzT0huB6+m7YTd
w46gAQkuwanLZKvPB2J1xLlID2G0+a+rehDsbYjPz2QQ8yGmt5GJQ0884R3z8GO9MBDuOIkvLrEM
ksFRrdrVuOr9i/uIlDAvbPpYcPwDeCh+TweaphSvePnRLSoGEnAmSEwovIkkn0Ni5lvJcxFZER25
Rb04wzHwRW588k7iC3gjKFerHNBw8/r83GETQutA/2ihenhiPdTHLyYqRBSuYYtr40l6sRYkCyzY
GK7lGozMvPJhfOINoIj9+/IMVOY5R5mN88L0snd12Y0hxbgQEUbUOzeQKFxW6kt4J4ZgFGbjw5T+
wNbnqW7oWtV4qfF+4xliVhYW1DppZrTPmWST5eRHH3yLIMJUhHZlqe+KGaael8xL37B0+0AUGMs7
kthUTM7ymxjQOqNDe7HrN3Z7gAP4z5y8tZNbedSuoNwjoN4gNLBlumig6Rj91wV3BABSkNNaSBz4
gagg0PigBCd6ai75nFfwnEGZk1CoPZzcTsbx2Yft/sSP4xqN7OaJrIo9FrF+6qrt6IoBkqgD7H98
fEMsCw5sytYutqo5NbONMl3W6YHqLJ/g1ACypiZfSgt1Wusa1PuSTXwBnw8q1TNDbcse3cdSgs8C
FdgkTTTLctFQbgRZpDHlsDv4BF+x6ljwsLGv6mXit88WHlAFwDQMNtpu2fbEZhuDBvpjEFzyHCkZ
8+W8CVmww3ZRvecIPZohbM3iQJKowNyF7VEIEpZyhnjtILbfwnBb645Bzgn4l8kiLTqZjwGLnwR9
gQjOvW4E/x2PnIKOk3uLx2vGruM6f+O5vjRzGSCXsFLDcpU8dqyNkj36pS2ixUPoiQqOgIte8RKZ
/mMV5N1UtoGnAxV1rD9RuGKpQinErgNfP2ZMko4a25jXmEQLHf1H9qgFVywiuGQ5ds6KHdqOyVjK
hCM70YTscZCIrykuOio+BzhxjuDomBgRQM6rOeUsfjUwY2rYbFjU7fRHNfZA1SYKCWMAkCR4QjVi
aUK9bfSTc4DWs9/WumUjhbCQPLJJJB9j4sTo+FKV3axQ8k2dPlhM/ze4Q+j/tBlhn3aEASALiXLl
Sgh7P0xcO5lGaTf7rWMFTbgdH+rMM0UgXPVDFWO9V06LPLnRxFuoiEbE8gOjBTYJ7Nv5RPKDF5F5
aOiIx11TiGXrl7bk8CE1wQM3v/HqTEMsR0E3OGywGDm0dV5ow5M6Rt8DJfrmRgt2OYDYOfMCjkw8
ydUWZGhuM8lu37mVq4FeqTAjSwwJNNkmeILZNyZsUWL6Yqp1NCUbjSrMujlvDH9usvpMnBl8nmhB
V8nihcnlFfMOjsL+UM3FFWZcfHkXEt/iKeDQpBBvvkkk3056yEkIj6j5xN7U3IzzA7yelanHm9y0
9yZxd1iF5izt7A71Z9KKaThgxabneexWxSNBMrRrE2S3k7eT5uwuJblVfRRUQGQtNcsSNTvttd9P
oEAW41y3k4cPFCv0KLDRmxP8jleNr5I4wuP1iV2HQ4oXqm/TgZRBIhvwWxOTDJRVR/aGpQTCivYD
hqK385vh80joM1t+qRP19C6UT8M5CbIR4NLNmbAam2Sf1xCicKN4pITumi4Lo/dxgLpCmb5yAFI7
HV2WF5hPM3HLOXZSY8+EUH6edu0jDVvcGjaBWnhDYjcPexrb+LVZ03g/mxl5gqlhP8uUqhA4GJtp
g3QbF/UanVDzmr2bgETscpu/AFwi7ZR9Sfk4vZDGQnkqeAXMjTEliLrRM1K07lE6nt5VV/kkgenq
61BajwpKrxIiRU8jvh4Iis4WsWpLuEh4X9KAA6a2p7VyYTotfW1dm5wjatOHsJu4ySZ/6yS0N9b5
ZUhoVlzW04lUjT0TfEI1K5tX1fBH6DlQddckOfIQ2O3Y9HmFdxZ4SZvAMQiV0eTQmsdbUoJSt7Gy
3dYCodgBfiWLPjwi9o3N7A16orNccaGqh2h0s2otyRpwlvC0ql9oOL1MbnHWNof0C4c6MYDWMxLq
24dINiAZICH7L1rJ07ScHwbklbihfsl0oq8bVgNPxDn0IiDh9HX3RBdcChl5rgyGWF2oaJPRRE+T
P6iFdI8YeU4FxIk/BdYr5/oUu7RULJu3k5w7fNAj9l6KecOCHZxTesaWFW3q7U0MVL4JWYkRveWp
G8SXGoIudWUJVeMMeyryEPuarKKr7KvPeBI1D3WcNPAO6X7kIjdlBzQ60J8WyS8LnUnk5Eh+kc2Y
8+93fl+dEkzZ4FyrTe2DfwpbN23oU00v9iXgubTZnzmPUYaUbwYy9fBCm/b7z5P/La2YfwocxFgo
GqeTuy14o1QRr9e13F8Y1sVRT8NUjJbVrXX6itnD2kUZOnxUuf355BkZxZ7LUUPRrnc90zXAvAr/
E7XgmBzcMWoW31+e9G8tksvTJcMUFVHVKU39vQ1W43MtpreMWqTpjeqx7GW3uvR2I3wWCZp4A3Cl
l3S8YqlKDPoPJQ992mTfn09My9IMCqo6fzHVbf9T8jCH5mpKmVLszyDpypM5N8YsOCVKyGOJytO2
QEuXMEjji4A912Kb0JOFauZtmNwmoAGFfIu99aRu1aB2qkgpeYL8M//SMGlSiM5F0z4jgzNFbTVc
nTFJ1oV+KKSHS380scMVYrMoU8jcJBwOpGNKsl9rzqgjVIXyZeF8qFCI0imoy2HOzix9kcxhhdB5
ksjqJ213NddV/qYDnjxJN3jnonfme5yRW2c0EVKtsgOTSJGqoGpBnfn7xyd/9fgsHh1He4tO35+S
139uYH2VyjIv5WKP7lXMsI+WwbX5pSpPWc0KDSYAdTJiZcq3RirvdTRG7AXPnDQuhByicE6Xou4l
9ZsO35xcu++v7s8Z+P7x/vfq7qqr11Gg8m5xdVDdjVHB9XBIQHrXeKnZyihr4/yU4gGntKXzCOvx
7YfP/7fsb0qWpBtkAphA7JW7bouYRbei6a687LAK0RggcMriY3da5xYWlKlq1T1NLz/Ksqp764mZ
onpAnuZV/GHW+fJCKPqKBlE2lqre1VcTamlRL+fFXo4gJROCnZOPyl0/az/c8p8+6O51HiStza63
MzDaZl+nSylDB1a8DXn5wxdS/21nmjJtLOIBJE2fuip/v7lde5WujRHn+54E8nEuF46IigSvTbS/
xQdGH7Y3HQ+pEFLkttRFSWQy2DBaRgILHpIRzWufsMmM4qEGiQn8pEe3Oa8rHsx1oeihZASN8GZI
1wfl7CZyY1/7Y0sOHWA7YJeOitHl+9FifnHvZJYG2aRUIpuKfDdaq2qMzJOkZPvp8MiWSZHYIczk
cXGD9/xweo3f0GPqv85HWAY4ua3fZP9CdouJorLPeL8+5AuSPhdCfCnZcoXdHjPosEbdhdNjWP/h
n+X9KmMP0a+kXcESDs6jcdmlEjBAmI17ddsPQGuo6pYxOCuq09baQJW4Ko/Gp9h6WL3ZqSDFFsjx
kiAku8ihPRkaJE6r6dM6zuucrn8zqCnJpFuy7HDTAXHtHmWOTMIP04/0b/3elE3NlCXZkAxFt5S/
R0ExDnQ0+wsw6/NLfXq48T3EW2Xnxt5IHJ4y6RtnMpmaq6tGyE4nsy69bbBXmKO6n57fv2uJQlQF
MYdciqGYdy97FjMLiP1Q7HPEtBePieYK6pveUXx1zten7wfLn3b93dSm0sgVScigNSjfTy039Rbj
RZAJ5aXstat+R4fy2YLmC/FuYGh0cMZqws7WvczJzGR4x5OaNAbjX/yyoCdARfroDmMwoqZlYiLQ
5mT7MP/RuPLDSK4GCvyIRGydgIG9CC/UPwPUeuRgKdI4VmbSodyhlixOaNgcaIyERDxxqvv+a6pf
vBO0xnRdIwXEZOKaFvD/rC+d2GWpnJbpfqDUUq5kT9+lx2wlgJhVd8qmWXLw8qbMaXPXUR37k2fn
FaEJKFbgHFS94c3CmZ09YZRcnvC6Pl8fR7SN1bp5ROjIvjfCp/b9RctfzE2qzAhQFAJMJNm6CxE6
yc2puLRiuid3slZ2QhGRbMq24bwX2mU+rTTMMvV1piPCr0jIvYCDAVAlvsc1Vf1aAxe4Sy3Ob1Hm
nfUfulDS11dHydGyWLV1Tf77lqq3S2t15pDuNYwcuMlP0LW8OD+25q4n6jkNTa7QYMf3/V1Rpt/7
z4hlBaLhzCsr/tlK/OdRnng9ojLp8aEC6mwfy1X+oWoEAwzr9ikVCEc7LUyqNqsMCuoL+Op+nyaO
PmMT9pLWofWBGktF8cmJfg8SD4LCT5PJFztlVVE1a4qdmUrWdzfGpPdVR3qU7E0ZYzYrpFaG5253
ozh3uVIs5igNVfX0wxD/QhuAKmSKm9LIm9L+mTfEvCw4D8S8ydoewyPzhlwQudVszNPRmIA11TpK
s9njsmjb+bkg6G4aPUTWf/98pgXz/vEorDu6pCi6YtxvxNPhmtzOCd9eRp7EiGBoXPRlZL1WJnit
62oQf/jAL7+4QWtP55bzeX/e/f8MiIuoipHeK6BSmCSrMdu2ZhlYV8OTkNCX6utZbOc9qBMVkYdE
OkL3EOVEVhH1lmVIc+vxhwaO9M8AUEV0UYbE09CIXLw/KpWWfBubSxnvr5wGuk9CY9g75JpXqaW9
urGNaH+6Bf/c9OkT2fobosUKJt3fAkW7pn1cFOhw5KVU7obsKJhPerY+gavhjKAPAPTPZI4vlfpQ
dKAOUYtEnNFUGCpYVCm5dMnj9+Pg3/nh7pru9oriSR0vvcY1qSXWbgX1J1kMzbqSXvelsqzb9S2i
1mXuvv/Yfyb6u0+92zjG0VCi9OLe34TlRUCS4LDfOP3U7//qUzjqceJkIyzRhf977ivTIpLbG99N
aW4AWzjOXT2krtZV+uFk+e+5lu/zn0/6cyz/z+CWuYFVZ6TA2Md1DVD6jEj2vFck6I/ZerxAstlV
AyVxsMfqD3sDadoo/vUqq6KGH1Bh5eH/0NH9/S1TJb9pZZJHO94tVhyrWcsayneMnkWOQwXsL4h6
OD3FWjhj6YOjq+HIufy00Eybr+8u4+5m95rRV1WSRrjnJr3V8pK/ss84t04DwjK5vVnAGCmUtfGn
gcb5pwEl//Dx91K3fFSzpuq4C9WFok+Z0jQrcskVknbeTkXh63OVPmbkU2ha7Q/D2mQfVF5YCZvt
ZTjc6E2Zflwezg2iMumXMUhLNnI/DPpp+/LXLdJI/JVFWTN1hQKNcbdTMLtaP13SvDukR6Dg4Czb
FTHmO4UKrE96Ff3yFpRv52DIsG84ecSthSjBAMccL/VVTJHu4oAMnNHvngvoEtolnoRHa3dOZ4qn
b4COw4zCMeae/CqUA3VNAZbPgM7Jtoi6rbqmBAEX+93wv/9m/7Y3777Z3WJaVFl0rupTd1DDhlYO
LnA9JCVsXj7oS0Km9qonsn9Tw/alm7W/p+afhK1KoPWRhi0cHSxG9ps4ZYD6nSf77eIUCscyiDBL
kNMpO6N3Wim2AuoDCqgPkmyNORf+w/T3/dzRIPriHPGx07pw3NCZixt5ky2GhfCousLR2EcPlnfe
FE8nyMWP2lbff38DOIH88Gyn8fmfGeCmZI1ldEl3MDZTH1DNFumR2Kqw/Y1dAi7gL+OhXWm/lU10
ILJsG+hEy+GYIL/QBat/dohu2AzLFt8CEVIrOlmn1+IobbAvquGUpi7hsFHcNFR9i8bpCTCbSVzR
vHfAHIE+2Crr2AcUsYQaiZZkQB2SrrBUrvOwcm6BslbW2ZO2lh8FT31QPIUGsPUSP0ie+R57w3bc
wXWAlR2mrrhhO0QLAc/YUgzSlbJToVrmAYt1mAfKknL40thZhCKYWHHM/RDQV4TzK/0wpox/3ui7
MXV3GIh7oczjIusOgxdUv7VNfMxXLr2E8LKiCzvjrjTeZaEEJqcBtpcgpo11egAeB1Jvo9vYB9ba
rzgkRYTEmBh04iPlZUQ6hBEsStBa5cJcFSvRxRK8Br8PYGMKad9hlZ7K6Ryg4pnySIld3wurcfIH
fEp+5fYvI4qj70fPH3n8vxMDWxH2BuxI/ghr/jN4cvlasl2I6X456TE99r8jD9D8KnoktXMxLtR3
vow3rCpwDViDl8sYZBkCAfIqcs/4YWP870w63XdFFZmn2KBaf07h/7mY4aRn1y4228O4SddkDy6K
UHCI/Qa2ou21MFnrKy2UMLhJjriGTocNeHN7+f6OKNOi9c8d+c9F3C1qahqpjRQZ7aF/Fh6KT2iF
UIQ3l9+XlbEpjjQLiVQwfhPs6201JFL9LqG9uTE3WEu30traCb+EXb0qQ23eLtVncYVArPhhK6/+
u4O8u1N3S15Rx81ZufDO3/6INOoQpX948YW9saZrzFFV9+zn3uVlXXEehHpb4MtrV9ie1gWMyNa1
xb0OJ1gLr7TNDJdwY0/d6cvsYdynIWAUxFGip4biL/NAPoy5iw6oGhCKWWsoyDgnlQc1lB6gfJKF
VnuXVe6edueQ/IPFad3b2kLfQi1Z4hH3VFYGA3t2YO0SoE4tv+IWpFvdrdakoBMlq9KnvcB7KTZ0
+tY9PJN2Bb1Ptsl5WNG297Lj5SgQSJGtdbfzBx/IIp5Nk8suaJbJWDVjUETl5hbEy0ug+rGfr60l
LTIXY9+KecO1liKtvDO0t+s6eSngeN7wctJzcPpdDLs2dibOoLkd+Fxx221Z8lYEFoDuojy+g4Ls
n3yVGpS5iTfRnkhtmnPqNiK1QN82Yf4wvhUflTQ/ebfAWEs7Yt0WhYtc5JEeJLB7+UXZdSuaimsh
HBbGktCxeCVvxOeaKaCBGGR4J78AhEoGjccKRMp7G2Y7bYtYB2lR/CAG5PatgMIMy0VPYHQGljzF
qJh7OKWYJFTCpvIVVNajtWiWzOrDDmQkeXXy/vZ8g21o+NVhtU79iIACUNcOS1OYrgxvKqs1JMaw
OITXSXuxxjO/nUiK5WZ80hAscg6YEyG0ZWl7y0IhqLltpIOhXSCzLFpeHaxfhDJYW2NjevIun1yk
iEjetBfh8fwG5pDoS0Iv2qdqIW4xeWy0HXfSv7rY3vh3EfEs1RCD6Ob2nK/AqQA5xwZFhMna8vs5
RT9/4LbIMKoLoskNsIiZWy2s+ba2cc4C25lpDnJECK7rgZveBfo68bIDLktty84jLEM6kQsMBP1W
+eEE80c0fTdVWBwoZUkVETtb4t3e4xYr11wYm+YwwP6rRhdEFdJeyu0lMe3TpiHbQJ9Fg9j7TCPu
uIgYuzlIxrnqRoEcMNRZIzCpepOMATEMlGqLX7CkL7+sHwExxPn8U/lh9vhTsvvnsjUNabbIYZDm
4N8bhmHIT2ddq5sDRTdSe27bikCu8bl4rQgg4/aePGsusdoCAvnEokv3HY2WsiGxjj658j/CzmxJ
VW3r1k9EBEglt9RgXafeEFmKIiJSWDz9+Ub+J2LPZWakF2vHXnPlTBEGY/Teeis89KNPrui7Hfpx
RUa3i2YBlPEHfbO6Gp3s1p6bhQtFRgH+61XIy82pyEHXRZbCgZyitt87xddhNft7w/+tfrLM/334
YwfVpEZxreWiWQgiD4PSuJkarzIrCzqaYyGDxBRqVUUa5bmBon87A2ouBbsPL4fDAM1V8KRF/Z4p
/LgdJioUJBPMHLoPFV3ZSYu8LriirjDrv6+qTzgolF0uRXhwwmT79Ri3C6i2W9fV+5CuGP+7mvPS
4tMmM4w/PuNI/xzuchwjY1LQdmkoZKyHXl2rFY4b7dgsIDdFbYRx7+ZkQSGo3+4rDCw39wgaUkuI
xhFVprzaL9iq2Jf5TxOF4BdGHIMLbpN4/0xM/4Cz6b3XEezkUaPZyTh3pq0D5IuaXSPaGp3QXAmw
VXECiQoyhWFzdPQhnmsrfBxsosmc2luIef0JW29PGzNxxFChHhCrMk4H0vq2ggvmmGuNAcOFuIuz
zXjeJZWQgfvysADgk99yX/XyUae2OwjCoZzZwz3mC1Uohd/HPMTOCrPkzTN00viltmT8izhL04RG
Qnt4+Vr9YtEA1jUFV5aFGrnJqlMSYeyVXRiOLsN6dRskN6/JwiOxTJg5U2yHGvHuLwRmkMgR5wF8
q75VCvYVjJnt53ZhekTTWBBTsIuRZ/nLfpnAbSHPqPNy+jInsp+P7wO1cVv8zX30WAZWX/AT9suc
+B6cx8PLqP0UbrR/v1rGDwiYZfPvl31YyJJ6TwqkUfXiOkoxNXtP+1K/8FT8r/zjuILhFam4NxuL
jKjEba8b4/+VT01f76GGSXA9HONtuhsIY8WNubBkT1reAx08wz4tzQkMHgWhwskhmw0EdztGR1iM
Majgu3ZWuLRWq3wlb6gSAbOssH23wjMEkieHwE908eE7PjQLqbG7nbdGVVOKkZrtMXnFPncXVGvI
LLDxGtKKSsKp/r6z6g/o5ftThexVKP0YuP53D++kTVaWJncWi52Q8RomzPmifetiTam5nxi2O/L6
U/ca/1WjF+2S3yuRKdKFh5QSvFDB5sHIPCx78hMm9s95kbgwk3h6pIfd7g+wdV8pJwtdR71oofOW
DpXfdnMNzysNZt0Y1mBcBXtfGio806Exb+DiCCO8mImqBnVyfHvHkNiZK76Cl3Udyh/CKiX3d76O
fQL06QDHzH7mYva7LorYbAbdbND16JwgEp+ZCN4wYYKUiafg3zf8WzPzuCf/+70edsCm3oIz3XnM
MCIkvNmIP2gQb5ORe7A3ONHPm81xtN0Ya53oCjzUkN2Q37yu3uURNj1yhCWbL7sGDyOZWmJTQpL7
dem3kzqQVxDU2Jaw0YA99vd1m78ulH+ex0M707kgZirvJeU1EVzlssa0ZHSKkMAP2rdicRylMDqD
4xj6xrWf9eCAQs/UnQbPneHV1nt6b7shkaanTMi2sc+fRNKNO++H5TZSpje8QbCADCu/cTsunKvY
YNvP/Ny5TwyKeWLCZg1Gsica2X2QDKu3+1owfRnVf14ZxODhNi68/EsXpOHk5iJm3tZPvv8vpQX9
JKAJUjRDY375sN/e8eoyMjOtF9uvLaqNxOsSaO6TDXXuNYQqYI4E5zS+O/m6npyIyzKe7IHazz2Q
CwBzt3SjI6M6e3gA5+PusDtk+2ZBUMPo5HaI4LTsURnTMZGQWLsoOJL+Oya/IwlOYe1VO0ZR5Hjb
DelALcc60iBPmZkkp2DiFKXBIUi9Zpxzmv29VPQfYwmGn5SDFnQHDnrtcdSrllbSOetSxdGkj66+
THNFKgZ7msbhKjY2/5Pxu/0JuOZe37JPy6F7IblFwc/jc49VO20UEUg0M30JaisGAfGtp4Mv7icl
36WCTTAiQFsd4+zeebLvfI+N/vt+amAHFsM9lVmo/sjTuCv76z2Rkgp7DlG3KWGGi1DKh3fODsZ4
mCNBui1jBWNuk4jiXk50IQZgYUaUVvJhrLegVnKkBmZgmazm6+ISUj5Ub5ii4d6BSSEGC6JmuJDO
CDff+fve/xSwcO//ufwf916qte15z72vfSgDeFzRTZHmhF7g+oIJRXhw3AvhThhbnhGAKStM9S1K
LA5Q9+C/kBvm5+F5lroGLZEeaPPExfqCyI7W/jRZVBRW/YsoXLH7JNUJ+umk4L02vcqnhqBMQJVM
CLIXyGNp2ZmVrhCEHZGDwRRbyV0fGyHqXILLRkTyQD7D/tg3oyd77C+NCTdBCJc50wTP66FcuCTX
LjLJTrW4xLwXjPyhPcsQtBEioFNx9+NdL98IbjOqOa8EH2gBpZuINB+cdLHjHZ4WH38/F12c3j+W
1T+X9HC6yxomjGqrMxWD/Y9kO7XfaiHy8+o1x6gH5br1b5AGYB/nHpm6/jKZ5K/QYLEcTvqHt11f
c0scccjUuR0d3Gw7c2VyeymAMZLRdiyorplvRYsyQjE3IEQqgMNXPLuxAg76+S0sBHJwOLCTeNgE
22onnZsGr0as/RzFlp3SpmugfccrCYgGM+aEwxeqfLD14HoH6Wx1xKwZ8q9XBzB4zTE0RQDdU/AF
373qpYMCc7e/b7X6E8cWT/9/F/nw9K2auej1ykVenIsn2XMTDYG1Okd1RE0ozN4Zo0GiIuHq8+6s
iOhs+vn6Rl7vJUI6fAn3SCxRpJAb7l7Qs8jTv6/v15OEYa3o92X4tIaY+f2DTia12R5O6rmi5OLV
c86kMPc60ONL9z0fUIvGKuIS+MIAJn9/svHd8P14fv989EPxkR7R9B+E1yYgHvFTGJO9d5fXOfli
FfDKKHXxDR9h6VAZQqmEUovATJFwsfPoIV9lstytt5TszLglDrwZKP3bYueNkxHNLhEIWNSEV+KP
uoSa7UTqGBuL5uHsxkrAhBqO+t7NJxhr5zHzNVvaBPgOEpCBSDIZH2bCkRv/SyCDKcaVpMEofQsT
tTLDHA4ocLQj7nZ2HecruM4L5l6UxTdbpBYlpk1sUO3i5RUc0V6Jp44AKoaK0GscgjlgjyE1IdN4
fHApREKyGXA1r0dopPp313rHprw7uKKhMvvwd22ZrCGsXz2GH7GOH5ROLrIUHqPN2zWaY8A8QZI1
xQub5EQ7WfsdoizOEZUXBYvhsvTtBgUI1KZeiQEUynR0gGp4ByOpiXC9E3t0dYu4FVS329Igd0BD
PZOBt5IyGSGEmN2Q9ayaQe6hN0FWCrW+/wGoOa1QVV0I0ZMXCIuJCcDlHu0NYxeSnCz3RK/80iFT
GftmgdRmxAhk3kYjj3Lrba4uefMMSPo6HoW6C2R7ojVaQ2JBvAIOscDji5g2BMvOcaXZbNKLfk52
AwGnfmITcBXnrnSw19kAt0yXFFkfv3yEFu8Ce8XPFlgB9h9S4i4F3TqGxL63V4eext9wz5+Zv+/J
vdxVHBOri1iOwB+GqSdD0kLxY1/fcPr2Pvun+BATKvnJVMdZ7HyCCmKLgAfMFY9b24zbwHw9oU6i
iXdyH81AdGZrQSy0Ebv3rQ95b9ZCHnzdA+Clm07vMsNxbLjf8MFeMUdZRAxSVLxYDiTfqUxuxphi
GSUZbeBivyC50PYqlwwaIogBDMjinhX+q9ASvLOdBSLceJghTMDTFkda0DZraDkrANkJ18JHJiQ7
nriydDPErSxMSIAy3OLl+MUwE4glxhMeqJpyB/66B6iMDAJ0ATdkZM/2/qsFqGhc/DjdMkpDACIe
rDaYDNnLvduo5KZT3eE/iPrxa1b244MTlgx/5DkOWFiIxduRGYFsvx+XNPGjxC79dRetQI0LRHAn
DtdECxWSjdcyImOKWvQU1lSCIAyedtRBZkzRHZQ3DJPRc+I47Ap9g/q+jLGlcoiULF4Y0EZ6cPzq
2gQvrrOAzBxizTO/cvW4ie6bzP8giN0j+OCF8L92UE8gfBwGGRFtDSFjVXib8gq4Jm/nfn2OmPF3
PNR1Wlhvheyb63olD2PUpMjvEG0iiLq6aCVF5inkuXcCWE7RBq0Z7+YlRID3hjqGu3HkPRQ6r+7L
LcJ20BUg7zIZVMvTPB33PnI/c/nxE0pBlLZBgnf/m/jd4hd3qYmNGHqICGO7UR3hcoNQbIj8jB9v
RmA5tjjrDu+SjTbreLVLbFoDbLoCy10+2Z5/Pbj+2Z0fKnxdvTJ239YVMDDua27CZrK0Zpcv/H3P
gF+Uy/61VxFvJFbilJ3DxXDUJ5eQtooc8VMPqz7M1uHuuwd7tWMIf/JqD17r/lX2t+ghv/TxyUWK
6046hH1KcUs9R0hFiBJnYvj15LzIOfCufvhsIveT4SHK0n++2sOcyVTy9LirOPOowpZqx57fXbpC
DzTyNZufYxpx9rC/b+d3R/bzsDNVPlqH2/LtLPLPOXtGO2Pt9X216DBePYCk16Qf3gmaKCZYn0/y
YLwW2Q9liURvhU10/361T9PbnA2HLIZ2kb3XGzlswmcX1vnZSoub8b8Le7gZx4OeXKwiE1VU29pE
YyQxwdJQbwmMEZsAQdR6XI5LH7M5Oh8on1t7WfeX8f0JHmuKeu2PW/QIWe+zXaOWBbdIxaTiwmk6
ypb6yzUidg3CBp1lnA9Mn3LVf2OUjFyy7R39ecd503v38LPxM/JT+qAxXTdg9FD4Tv5RzA9DxmUf
HBmUD+UqmbqyPbRLtyKZD51bb++h96Yyu9CUnhAdUmaQ/IfVxTP4G5bUk6/3wFY5VPeTpFW5WHXZ
kIMPySSEzEglj8tRXqplAQP/izDxl/sL39q/v7R9ajLUwJww9pItkJn8/Q2DwHC7kO72dnFbc9wq
kTlXo4uzgZ8vj5HvumJrmR1XKSAjnnlQ0btR6dZhbdqUPYS+c5bdbMyNOR04KWAfiKb8GBhzzCvt
V7nHSF+oADuumAgWbtd+vTKIQvW1j7tYjXKQwfq9OF1PCnU0vwiIQ2xMORd9IUTH4iquufnsTE2v
sZ+8Rb8tVqj9gMwG0If5uESUIrlke4NNKdlQgBnM2nonRnX0czGkH6a1HU99w46MXn7rIY7EfgR3
Yg6KE2Lz1r3rdpdzhaE/7cm4OzXXDahhEf59lb+g4dDXVFCZb4sgTX+oqaVDZpYdg1eqQlKQimCJ
Dru54u4ook6T7Wv9TgQiQBvyWRV8LNDoCRAAfZaTLUFsRLaQaeHXvSu8TrZTkJI1kS4VXeNo9Z4f
nDO+YcsOAwPO/UlSkaYN4/zGmP4aI8XDiVbYM2Czi1GL48Q4JaLUB6H4+0sq8m8QED5YcD4RxTDi
egBrt7pRHU7mTjT31ugwvzNJqj22EF6jZllHOGfE2B/YAz8J6sgEHEerT6wgVrmi06Q6IxkRL5rL
K4KM5Ivww5sa59N76pm+9UJ1+EIMgniShGXXEcAp9slASbvo9tJ5ObzibNvvjio+lJ6ZaNzgOJU7
mPiTsotjrZfMWmxn7k7Tcbv+bnxebj+uy92HjBAby+4cffDZWdy/KOPIegjS0PEW+157tTtv9ed1
Ic9BdZ4AUcovcwNcixTNxDlMCA+sh502MS+NVuTmmeSgg9tGA+Y4+IgT4LdOnYSWBZ/LOW2hd+V4
JZx6gNNNT+2J2XkxoNuJUobZYrTJq4bVjoUxgu6KYuIOWyCNWEZ4RhyCZIAollqpFWPPdJw4xCri
PiGNtmET7AYnTyOdzSkDLHeGyXw72A7UKbpalzyLiBRW4jJvVMZXPlNCpHtitI+Zf4/8JjzRhYr1
GGNy7uWD3YTgpukuuPPryYftEag4wQMBLkEdKN7RM+Oyj8wYwLtFI02tQ+Ulh20AJ9grgPkqRt9H
9mB6DChpJppqeiiG31h8M5DdD0zcL9hAtKHkvhNf5eU+HqRPuvNf8G8eCbNZbJLg5miPrPpOsj80
eocjZx9ZYfkNTAoPA+xnGMxKNjFgeKWRPlug+mdxRJhex/tX6kM2kQsgYeGSqB7gNsifXACM05Co
X2Vt9XEomP/9wnVksT4ez8d/L/YBSsiM1OgeDmwryky3sZcdm0RJ3jzE4tGeVMx2bfZx26D3ywfq
24vp0jE7A7XPMgoJXeWhozf59r0mq++A3RIU/X46vvaFfbiXh6rPDu7q9sdtVdMqUgRJ/JNDvMHx
wVbm1grngwCvAYfQcB8lXAsNjnDkgDgc1gGmXMRQKV6fQQeAhmN52Brs3Sw4v2EgM7/CvLyH0wZT
ikuIoz5A0VTjNzHcpZlieody1MWjlSrYkz4sivx9fFjknE29xQoS2hEbmzdcDMimEy1L0SdXh1Ns
tndwqaLNUZ1qTKg3yZFiYZ88kk7CXcAOGZyHyK+da4zgfzI1XFokvu+oCg8D0updZqP0Nl1SxA/O
y7ZnorkX49Zb8NXvzIRYvuyfuWKcWJxDX+xHH7T4vTOTVLqWL+g9Vaja/F8GNFI/W/39zH+hbf13
fT4AdXf1ejvpXdZnvjz3t0OLIqAaKuEIqDoqpsBxtLXcQgK8dmML5yspgGtBS1oBdA4P4eQQTZrW
ltkmtv7Tw1h8+M/12EV4gfYXz1FRz/1T0raJfNo1enKmQ7h8iT4NH3Tz5T4vJg0BTqJa25Ef2QzL
+GqvTAi1dUzu7RDTZq2v9av5IUxgUk8Edv5MjaL+Viig2Ea0ybCuqz8ewd1Mb5O07p4X6qje2eZ7
MSyH7K2BMjS94/KKF5aG4Cl3MqzB9vBbRSDB3YMF4ohZIl1dTIwl7KjdaB/8/Ux/4UHwTP+5tAfY
a39N1J3ZEcfAQMa3SyxU7tQiIzxRXtfxYZnAyaKJJQE6wcSloN46BGWPOS+myGX4DKH81sz/eIz/
XM9Do3evjvtblnKrmq9b3JkYG8ifEefAej8njMKadQbZKu0r74f5LtTxfcHIdiAy6RjuDwDdg21A
aR7cY/ACQgTFWA32UqC5hNg6eBCNLz2GYPxU4iczJa44jfU472/neqzEyUgKjnG66cLQAlCJpOhZ
f/MtyPrr6z2cuvvioDTb7fdKIB5ksHtNIPQlG8h9EaHbMIWB5votxnOWI0znMElhfLBzNDeLXoE4
eMMgDu0CXOr+vyNMHe4wYSA3k0JDFQWyf/A6TIKeFgy/NQz/LBTjocCqTldVPYsrV0bEPvsA7bjw
tIDwaOKDnCLR6JuDSwRG/GSJ/p+twY+bRpWN+hrc9ofHaXpMzNyqtxXM+nOfcdka85ZGBj89kSkO
98Ud6X1kR9ZLPmz7eNfM9iMjSl3GSfEV2mUxqWefBlhcFl/DzDm9Eb9KcuwWlgdbKqckp8GLOm3j
oqB+Ow61dwL6hrDsvFfBaymiy3vtsU+H4oyVQxyQMB1/xYglkKDskWznSTM8ptjdR1taKcslWNjr
+EqMtwkQ3H2grZrwA3vOiVKCKJycdeK/HrwaOyB4T/jxR9KTSsL4hebLaw3DF/GbgrD0u/r7Zze8
lFK7U3XjvGCAwssxLD4bJAh6KIyQtpPisxo0g2yCbmWUxXrvNDv5GZ4pGk5+nDq+6e/H9LYxU2uI
ImTVukqPDPD+GUWDDmZdDMSfQGvFBqalpqpwwwGmn8JVde99kxpZ86ixwVURFoPdgiIGsv1V2IMK
XJbFyXIdUmK5XX7FYDc9RkeqTMFbAMahPGBuyK5HDYp1FN4+MccjP3Gkqjz3xXUkMWHcIaMhLxli
ns9RrocguvG1t+Nvnfr7QA4OkTHAoMkha9zFbBYTElyxebGSwIi34TbEj40h4Bnubg7l/ohb0wk+
arnEHCbE/crD/QjjJOFzdohIJQ+Z9bnGF5G2MGI1JyGZVBrKjAuhSkK43Q4uaBNwIYqaEM+m8cpg
R7r2cgJxRAUAcg8fkZCTqCZrEtSbZUkEKzsVKXu4KEm2CmGjFuyrhRFh4Tc89u4CEuCfnLrgAKGE
JUYFBNOFbVfq32isrjFqvoiA55G1uFGg4gfGiHHHiATzMX6rMba8s6dCzMVgpocJ7FoS0T8AuV2A
XEbLIK/yd4ArLQjQPowu4nglboACLx2sPHMSntxaEMSjaQqpbEf8LRMOJASnYDfCZhv8kOMqxo+S
pOaNRPmUgvfKIfY4BIPe6RcyNuKr1x2dQbTIkwSbPAcJ1bbp3qYpcl/xZNAbUD3xNt7jmwtUonrt
IB8xD7bGSJ7ZxXEspyqUqJwM7KjIxHVNpvQSrnKvrYexFYaaXfBfDDbpRrgBAZ5xTgG1zSARqIbF
JXjE1xBLGc8cdgEQLXHTcbnaeaeexU0zpxbHLYkkIAxw/TA2OrBiz/Y6B4XHK4kjWTgkkX1NW4By
3yO0ytUJqCdwpy/5/DuLtfbTeOdbYQpFm2dE1XPzSblwtQiwuZ/4Ki3OqdeJ9EHl12HCvm56cLGD
irKOjegaGL2DoA1TUd6YCBw9B0ugQOsdvTwqONeKmLEGnklZJL80fYQaVDAmQoE9aDk/wzUWmAcR
cUgPoLnsQEyQsdzDYIdkTaquEzc2ZYpgYikHRrPpikaI6IYDrXGCFyHyzI2gFOah6Yt2jmWE9r2H
Dt81mPsYUNiA9lkMAq1CeII4RxFLYDQ5DICPWEtpnHjC9rCOgHV6+SgfXRCQXOxJvbcV1t6OPuWM
PkV8TdF4sXawALJwgTOmDDXgHt+ZhjZhMixW2rA7JL4IPrQwBYTe8mTk93+8lB/nyj+b5EPJmN3b
Zl+3OkfaSzoWO0gLf998SeJqKpQI5os0ui3JHB3n8WmWTczwMEtCYwRyHHbZZfjZ3nHWjvQ3q2e+
HUelyGhSVvnkNMo2qchNZv0PAHr0SQbyd3Nfod3bn0gdGLOrvo9cLR/m9EPFJB+cebA9iJgjHFEj
oDFI5HvCjkq36EvedoDGyW6HacjMB7o1bjGw7q+xubiNt/12eeBPO7zIKux8BJ69S9Tp7UZlb+cr
UTLY96vw7p2GMMNdFoDdYZWpNucC7x0Njn0KP3l5xqKBQh1Ae7z39gxaGfQxlRNBL2f2llvIM0AG
RNZOwE7iGsM9upmU6YmoUM7sMxURIAkRZt+0czZJtliATNJDe4eBMb2h4iFbyGkCjplA4pnvA5gr
NOe1o/XoCXyJQWji6yyq+/LC23PnNyL2Y6HheMaLnSJXsKKu902pC7cjY6piEGkML4xROtOcWxJC
oY6eyndEBfzXKnlodOW7np0vXe28oEbHVVJBmFQsJC8LmUW2yGRYzX4xqPqH8DqoB2LIxcbh3MLM
v4XPHKfgCP28GqxGu9goGBBxOo+kRIzcm/x0u5ULOZBshenkVeTLpjOsr/okWR986eSqtX3XR92u
Z76AHQPuhXfazaHlb+O6lxMrSmoqrO/9lHKml2LCivfo2Jhh8YJqkhnOkOiKl3ZjzG9Ez1+dksjo
4DJkWM0XjnQY99deN9r1Db+dwgqEVf9+BhB2wFpU0DTMw0K23RWAS1/udcnJBvFLBmihe8U49VDv
hTKZR/teMwKdgPJ+pKRkR57f+sxjsEpQqQ+On80oG1Vv+4hQ3o0ca8PL0CK01jHHZARdZnDmjyth
fEcwo/HWDWG3yT0zaskhxfBxo36kMb22jVMaa7BY3Z8ZhPz0hdA1mkxdUzFfVyGdPRTyx+rWpofi
Wi6u9OHGMn3XnP2M9PJDTwkuvAP3ksJRTOF1yEw4tzW9Z/uX8kvH++8lPEKeaZazt+24BOK3IQow
rHaxf6km7E6jcob17Xakm5yvf3eM+i8UNj6WwhKDd9zuH4HD7bnNq1qpygXWiz3lDSqxsKcDErZr
io/wbqMdcgg3ZsrhMiYX8hHJYwEa4FWv7XC896E7OEm4gMUohjhvreG0n7e3D4MJxAk/WvOjoL1Y
luHlSVn8HYbw8Cr/c+lwBv+LEeSdupPerzUb9RyBWZjOWO1wMSftWL7akuXvJqcZ+ccpIMzmRtLy
m6IF8L5jBFQ2wkLPxFHF114QJsE7dSE0vlsB9mrQM88Mp1PvTtnPuQ1eA3zFprl95w1hSGVwf2Ig
G6jhJMXCp8bwQgEjQkZzeVPBg2k4oNdDsEJJRvxgPuu4kOlHbSDB0wDLxEJTcbNpJzY2vLsddhdl
/Pdj7fyQ0+sAjoaqYtzGroKTw3/vzeWU7rGMuJeLLqQSzetsB3Ud65W3y6LDPCGxtS9NLi+MAPQN
U4vtFqsgGxeZahu01BBkK6ZgWMYTyuFPm31xVbgB6XhKYORgPjyxc65o1/xyKRcXr3kdaR444XC3
ua92qDYIPxomI1606wCDm9Xs6DFJGkB5NQGcn9ydb7+Ih6UDd9DETgJvNNhdD9iXecvLo7wzT4uU
/qZhtfj7PjUS1N1unIcYyobq8E7h/qb0jmECS7AUdj2Xu4MVdH+/wFiT8keKUJF9ZcsS3qExPEb8
BWyKC94ft5l2Xo3AhDu0Z6+Oans3ofCkgL/2ILuDlG5ZcaxDF/8fdMLvO5BVeMW8V/qwG7WAmrFA
tkgJD4/TiiIal2xpAhmmpi7JJlfKkuMIhHzC3zenx2G3d9ic4vP0DgX8U15h4RZQZs8ANi/BnRI6
H9xgYbRBMgJYBxDvuHVgkcgMQFZvWAc0COmosz4saVKWNW1MPYEHYYzOQTXHTtLSKPYvcDUoOJgC
3lfYT/pFpCxbrHJgj3Zudhp93Vx8LwdU3AwC7zjohxIzdmJdmdsVy65zitUgH2fOO8PDo514ZcmU
sPQRlvQUUsRnKtbEkJL6zK/u/hZUNHspINQq2IADoBajhPo5T4TW6+KVs3SSVWyJfy8M9Ze5E8Rn
nawLwic6nUdObG50yry+1MXCmu2GL61bLbo0n/sBF/CJMe1k/wIP1lGGh5W+OfQOb6fVtl+MSbRB
yRwZsPyS6TOQ6Tc69L/X9Eh0NZOyVFq5Khb3fv1tk3wZqD57Stj1ElC+M2x5J5uolVPT4i2KQedC
tCh2rRPiUsYIOcC/AvAw6rE8+tqThEYqqIlscHoeSOtnApbfjjE2HCAMIfDrQEv978ajNlhibc9p
sThFpBgwSC8+t/iyro25FZ9FBiaEKX3992P7PhsfX+d/P/Sh9O8mp1pSVT6U0danRT65Xb4SfCOZ
mBY1r/lnd376qq9utja73oFHhUsPEsy3v69CFZ/ycBWIwmU8PS1ynHT9oYjQ922rZEl5XHQXV9Kj
4fQ1gxsJuRis44Q3xO6BXM+9m4y7Ud6H6QCfJ9RmGPea+AG0yxMNgshr3YfGk6HxL1Xmvxf2CPaZ
l+vtjK/hcSEx5+hE6USCifn3l//pqkLxhIMUETGo3kD2xDX8A1Fti/NebtWMrIqgwT55fH2TsX2n
Hzku9oRh6h9PPu+Xcuk/n/eALJtKc5XTs/g8vFO/tkgfjTkmcqXppZUjbbrvumTrSSg/82v8Ra6j
mQL3lzVN+TYF/O8XLarKbPdKmi/kyQ3EdDsEPY2+A3iXEpOyZkp9aypUUFqcQ0308j6h3l0yDBxU
4DNjzUUys39Rl2f+t1lv5xUu00N2Slz4UBJLH8adqToADgDA1iUUxSHj+whv6+8b2Pk5xdBl0sgN
4UIj68r39/zngSmJWshNKu0Xh372Kk9VRIrGAgYdFCyobCLxMt4usOggPRYvI9wXamq/gXQUdc+V
ak/Vnyyh7s9H+t8renikyiVRLrcdV1Quu19ZjI5Dc87vuzBF0SQ52ZVhKRaHF/h81gdIU78ZQu3V
ghPzJ7z2D9E1BD7va/T34HkzgsXHMk1VkM0zqKdqKC+K4MY9DfKoZfJcO+qgw9vo3yxYkQpp8YSe
HwdmoNXQ/w04DvtPBsTjE2vX6me+Mmb+DBv9BvBneMmGnVSDf+qfDLuZy2/6U6cJ/bcnBMsDpMPA
SxEa9cNKyw7lSbqcdzSHtH3nd4kafGHCpd8NU4AbdPNuhQ00DqX927ThGD66JCqi/xR0ZB0y044O
/TCShlskWP6WqauTF/i073vnDDLC1k8HGvEEA/Age39jxszL6pWj/QYffMv9e7mZoq/+7+aoy5ZI
GyGWETud74f/z3I7G7tTnV7y3WLft2aWPU/Gd/vl231mDz8bajH+lL3Cg3mzfcVxyz/BLYlgTiGn
uWMpSChMRNl6eVX7JSNJXiLBiDUxQxCNyM1vUV8Lre/VgxMJ66gPbcUaJLi8i9F/8Hpcan7tyR/g
OE7NRNYtwsRZSJMFqtUnu60h9vmHr8rQnwQ/ER7GiOPhuVlJKpmYpuFvAssEwz6MyXV3u0hfi/lp
aXyQtFzJgOyY60fbQyRV0T0CvofvDPYyxoe3xOMg6Tdz9Y4JuZ2E+dzw5dq+rXW4A4G1qHA8xik0
vNGKD2TNuRKqQN/NiJshfBHeepRXB5wqHOkzHSqfF1IBMBwfnwbJ656tH6vjEWkI2THQx/UNjPvv
J/3LUAzOQwexvNz5tvN6OIwl6axsCchJF9lwv5Zm1roLt5aBTvrRubqnudQjAXpa928eZPT9hwy7
861UZ/rQjGve2TZqZftq2q3MU1VxCwnqgR4fXmG1HifpBoQCG3UiWlWoo/GN3nNzRm2xBLIWuFEL
mRRm9vXJZqn+bKcoB1FJKVgkCgODh0eadjGXthIjXbSu6kffvjXpqPsq2QWv4h6IlGIDzgAzXdht
Y8V+h3EEQxdIo38Oyg94R8BtUJNi9aN8stxww/5lvXUw29UM/HZ1qtf/7hP7Tno+XY56ulDAh14w
vuYNgVhJfEqOMUi5Qi/AueQpMOh0UhqQMuLBC+PE2U4hGre+MlPW5TADCSdxYK6CMKGLt1EWy/Hx
iCKMoaYIrb19Clc2BFE9vK8Ofq062pnWeZhjjlVi2SuyMDjsQivQInMjwrk0hTggBdTe8rbRHd9/
fGi+0NFG6hfzlamy0u6kvyR+jjBAi4D9hzIWoBdMTD/omuDkk2VBSuuUUEiyMz5K7NCYiaixMfqm
GYbHFeanmIUGJUxEBXn3x3kgrEFuMGxifVgyaLn5RljRvMBsGyJWI9ugx3DhndW0Y5x3/8rmRNAz
ltAXdOzojhQATjKe6UxYY4XfzAnkujDmaz6kyWHZKcEvxX/sMnZe36Z/vzm/OHPp2ArhTUoAILlD
3xvLP3tknVpXs9x104UB5+5mQ9rEV7J61S27+LJm+WuTDMnOto8guISMJECFdvfiXT9Q+7wDe3CO
HRzSHCANmf79gzQVwsrvhGbi/nJ/4+jbWdi6nZxjJzx+7eaKp0Gdn6eVD/x2cSlJ4IBmqS3hT2Yu
VcyFOV+IcSHLpmHIgfjdPoEgyq6G78lnVfcQjLOxaKRErTrgzp+ST+UzQ42FUUnhUCgMrA952t3o
H5e3ctU8O1KMX+oFXPQMQnOB7XgBHta9ekrIJmyadKGV5BjVfUKdPfnqmdgbL0vKlg2EV0BrIqIR
9vCSMvFDUg1jPB1ep4Q9nFaEr2B6d4KBj+J2B5EVrpJniBAWaaoU7g1tGYvCIG/BGJFkok/q5W1+
HxSwkpbdt9sbE9803jZ21vEg/fco9nVzmSkLpYkOn8nwmWTT/G0bMixYMRRtOKH+QLy2B/2U7trt
okblyqx+jCEEs7/KZtYzrDzomcMLQHLtfp1iKRJ7TsvMVn+rlksJNlISZCECc4ahJDZMt3GwvkSI
wD0YULxtG47VrWP5sKaYRYrZ+hUuQrEGWmYWed4AjoVZY18Z+Q1EEQZ0wMxxz8BcDISZk/t/vw6/
8Gzwa7Y0Ydcr3gvrYdNV75l+JH1Bmu/7cAFoenky5CN8+D5OB8jv2MKIEwuEPxgz0Hen6892LmPG
FA3ECLjhGN9sWO0fz+bxv6D2JFMScEhMp4aJjfaw8OSqPjcKut/5SWjDcbXuJF7NafXe+cqPruW3
KZYGXGCDJctettXBcXmO66k1yfvnm3uFmTnM1sWcmKdyTNZZM28Dct19RjJD+cme8ktTyrUiD0Xh
Cw0Rb83/Hg7qydLSprlI88xeapMXOGi2PxrtffhKATXFCKjJQfA6Pi7zfuANnfDjCFRqP3M56Ji/
VLNciEnMNdMOqKqiQPxnc2sP+T7ttpU0lydLE/2avzFBl5sF8V8e56jhF0Mha0smaNwgL0/CdPL1
0eCp17po2+inJTsMT5Mdm/ph8QV7k81sMIB/YL+0L71e2PQ+PlSUPV/ZbBL2MptwBQRhCDb9c79a
5rwUWGc30MqNwYnsRZfkWO4FuWCuiUZkuDnCIyZym7ICJZqG89DFHRSVPUJUtkMOiB/02gxb1U2Y
zSK9IgoPzgI0cQ5ae359m05TmNACHM8G084Ya1F/ZR3+H2ln2qSq0n35T2SEIgi8TSYHcC61fGPU
JKAiKo58+v6lT3cfi/KR6H/fiHvjnHuGTHLYuYe11rb1wdWaflVbsB2GiXX8DKnrNWzzTdYOgWOj
5qD2r80W7IxN79o0h3h4DiyE3lUmpbmQP62fxRi1l+TtZ/V57Cj9n8zVgjOunWdR/LMq70tIYFUq
yx+onvTD74+Prvb2obq0X5u9I0But9/3frfdXlLKm15EO7Hfqs23LiV8pC72gDWJRhE02YlK+92P
ZH3cP04+kFqY38Txah3nSNDTFIyfqTXrggJyjUt/aX5nHb0ukunAjtpvW6fdML3uCuzlEeYcP6QY
jOSIt9xgKVbed0nm/0m5hqa/CjULFJGrplpMaBh6qFWPyboyhj1cc+cuCTBneG3SOMdy3q1bS7Hf
gFx+v7ZHyt80yu9RC6mtMEkXt0xfVcaTsx3kfmPSG5uADO2xR4LXhy9wE92sP1I6o+VFLFdw0V9P
4JlBJI+j6bATUKVGKvf3Fdpc80iPc65QD2wZOqR06TiJ6CvqR7D3jz6t9FDl/KLnG6T2jZCgJOej
QZF5Ma2CKr35qQt3GhhAmaVWpREpRDy/JlZI/pwWx6iyvzIxSbpCkgfYkPFxyqEeAkw6vMP3wc0D
bALS3DVrVIL1yRZIOHny6aLD+7nSRDSQWJYtyKybmEBGAhCxItx9vYLPjBAHhi6/eFe1Bvquv1dw
b6AAk245OHYAmtQObJgylh0EtP/o0WbOonYFs1Pv9AKbGt+kEwRpN8AXbmE15+FB9FpQSOUxIwD9
EcInc7MSI2U6aju+pon3wwR/t3v4aN/GbVmapzcwqfGrGDQnr79EfRJk/vqSwmFUrmY1VNd8ySSY
XSXEarIXczvodJY71McanWVzMJi5kfWpf46pIJ+gvXp9zwJ11H7rVt33Kui3y/dodGNur6dWL5ta
IQA81Y7A2OQik+z9z9KhLtvKRQtHNGidPG1anw6j3nB4ZAW7byvR3sz3vWbo8npjZ0Zhr1liMNQn
riI+UxXIrnStERb5ve83NY2SLXH5eAJ3er4XvTEwDID4SZuKt0gC3sDQw8+znQSSrtNtK4KcW+h+
d+byhblZYXdiD26dJTzx97JU3BPyhvTo/s2ucH2iTN+c64tQnkpTzOWzYrTnjZ9ea/+T81qD4gl6
bihSD8r5ePyDRKrnXB3no+7AmNo47eag4TRB4egfb4r79jFqDvbOAHZtmzbKr/f2CcD491SLPhnO
RprWKovxhE5tH6ykvDktNjOx6jcSTJ7V3fIukckWWy8ScAvtpWkPysoMd5XVosWpwXRR8WzqyIUX
zljVPG2OJ4N51GUWaXZxoOiP995Y/ejt3HHijWNnzNM8vArgfvxCKww8TxWOv2+9c2Uvvbbl4Tny
L7w+MdWCafet3fxOP6mIbb2Bbnfi5WDlLQfNNszsUbN5otC1+ChZzSdJMTaevjJozTfImstj++AT
HYzLsX4xtAU3hXPp5q3exm39AIy2HOF0NQvjARxrULKJz3xC5EKQ2KFALDsPFTZxd95tF9X6gk1U
57MZMFARbG1WDTDT2hkLCltiHQs/t6B48diD21su015z8Prr727ynz18mIa0Iw9fv7kd8kYlaSzG
sk0dgaQXzK+jMe9pJuAkNQ6C28ABa/YEjbcsCsFgDz2/tnx3cGsiIaOQ5rc6bDZXTj5vNktWSZVH
6MX0iticy6oe1fQLmxP5iZhVLYQWLDTYxLmnN8e8+MLFDRx/smP4dFOHTJ14P3a7JB+c9tU7fb8d
kd7aWt+nskuoSdv+amYF26+l5oZmFfXFeBZc7WAOaGMe4JJ0GvBsg3V3jrJNr2XgWWJ0rx1e4REs
aQj03aqt4aN84BS8Yd5i3jjxfWlC5nu9s080krES/3bWKNxOZX8z8tXZ4IAFcIHoywleUIzX7fEQ
/dSpvHLd7bCb2KPYrdCtWFY3Spt3yEP8d5FIi1GKVOlWL+ORh9O1WhjH80plkSrNWQCADXFy0RLT
dzLE9tuo7IVpPL3Kssv4/x6u8MJUr/G6dl4od4MkYcfgGFo9jjGEgJjAJjo686yBIg6EL3QzKsO1
18IdokZEBDnruS2gcWwSKlDK10W643sFwGk+ofQCKiNyAAu2rSbgZ1RrjzxL9FIOyr7h+YWsqwDS
YBKCiii8Q+dVpCwa2XUxbsyDqxvM487nZYIyhxu5LZ7wcWqlQS5+eLd9MK0pJuoNaOv3zm7abZC7
3dBqHoJDu22XeBTPD/zDxAoGa3+JtrsVrQ45Typk3M91s9dIrXEohLETvJE5rICxCnkxbH5CNGxB
HOS4OfyGH9//QIDqC80Lg5wiIGednA2PuwdztS91IF4f/SdJKRKwFIDppENeqnqvgzwcu3yxrycr
E9t6cIlOxxXpbezGIbouWXc/VCaINDnJAMTJ3f8AmB5Qjw4WrQaNe31DtIFi2+22tYjsNyAXgkLM
TdSC97j1XnMOuMQa3qdtNZf298maIHg8KfNGnkCHfn9B4VHK68opWsintQMKz5qfW0omFhPV6YXC
83xajuiDNYK9G4g4mrf50ABK0Ei8XhLs3GO43/f39zQK97dRPTfydCM9jUubltKkvHJ3PYT566z6
RpuGTUL5OBD56M1d78axlHranAOrJVqOsER7R6jdlVRcCRlX7HgnuleH2HTzYQ5o+tGi3nAQvOzL
Ttk9ujM7X029YAvq5+PhUl0zdfq0a19zd48OFoIsgoayP3eVGZT/qFNJs1cKbfqbZvm9bIU7HFdX
eqLLsY81Uhwqegs3C1mNuBsErhTxGwLhr5pwJK+W75D/hjD1+gZg5/9Y3t9TKNzW9T7a5bUbU0jw
/6UCUfUDTRWKfCZoc1zpjxVNFxoe7XvPNoqtC2/TN4Wr+cxS1KcRCcgUsaVYRPSjr7vVCUJCqCiE
XRhjZ34IV91xXVcacyjptjmPSVrQvRklCws4DixtqIzWtO+JlluXIPlDt113RpFYDpbGcNB0+hQo
IGHxEDYANNUd2qw0tvKwiJPsap7alTaUFvGGmSjzeWpy6/8cDXQNG5TcFbJhhSxYvK8f08vZlOZh
20KNCutAJrdNm0u71r5+vBuzBEj96x1plA1auNHV8KIsjhmDTrjSMu9Fyt7SZ0d/TxGo6sx6/EzM
AwJIEmaoSO3GUrArt3u9zPpkhjJeQq8K6Of0CAEFgrKdtgwxvbmat/dRG+pfJ1nr440yASorZBrE
TXQG9uuveIIw4Vg9LF3BIKQHPV0cD1jW+ghoXYqK67V5Q71AbJppD8BpyXDyohR3SucN1NEgoFVo
cafWRrip7ffrxRiMVW/YsIa0cqGU9dEQbZ7hUonxv/6DgfDEv+EKe3SjJUm6ajAcgcCEDvMcdF3M
gjF+E33LxVgIwPwWwCX7QyGN014LpDDaJQ/t/aNefXRhjY30djJ3B2YxmUl3KQDmPEFUgaPhjoNg
RlUv95E+/+whisWvdgJ37LrBzJ5LL6E1DB1POI715rxPp10UPuhq7pCEzJ0Pbt8btGGgrlbXWnbf
7DKX80nVnQU0QEroxKAQhgtGd5Oop+M+ihZjJFes2gjlE+ohV4hDERzdnj6afQ63ZAg1aOWbTsVy
GvYXrQZWU7Ky9BDoT6UejUadsdVzZ72W+PG+vvrDY9MksYjz2mqhAYVb9tF9Fzw9ITF668trfbZ+
ts2N8Bx/IaD0UG8V3hd6YVPvZxzzXDrv/ZbitDyg/KI1hlDfmqLMJroeW/pZQVus3/f3Ltvq/7TG
84U3J6VofeGq58QTR9EnuL5AIp2zGTRCB2gNPIJWxz8SfzntHq3p1h7qzlwTTNl0Nqh9k7+FSmat
WxTyWhv0o0x7E1A3hGzRrMDiQV0U0SNZrRrRqLSlvYeubvPnGcF1cSnoa0h7nqMjulJlFmUIiW0d
zILWyp3P6q1B1F5urc6FLPmk4Ui9uCpqbWi1OPw0XNZFx5A9wwcp7TAQsbIHloh99P5U5O58f1Ry
R81nrx1AC5DOKNXS4bMQQmZXNQR2tjBJA0jLNpvPYzGfwEob/B8zN6dV0R5zR4CE48htanlIei1E
Q/iwd87C/ZRvk/zd7IhMpOHmoNtneT5AGdGd9kNSRL2rfaXi9hmK+YzKAzLG2EfeM5SCpN7eCprj
ok/yFd94upN/se+M6PfC6t9E2/+SMhTy79SdHzS9OSE+9yFGfecGwgs61ZJkxI+3E954w70aeu8Q
77cCUzraWst2dyumPz/8Mf+NdIA9are91h4ZCUnN/+m/t/lNG2sEb8YaLN/IR8PZ23qxSxoQXQtZ
KN9Y5jtUQ0HKZvIdlt28J9kEWmRBIahJ6CPt8gp7kFZWje11XzdJ/q7omNye0SWTfieIWliHCUI6
LcoYFmC8r7CDtBItjhpSrd6gk0oIt3HU1PHkhmUp6SeKSI+zIruGeX/ww7P0lOpaqJnjCBWUrHuA
DvhzlV1zv5z4PcpF1q8TonUBHZklRvTZQ/WwIP8Rt3kY+rg5mbUzletxp0o52Ryi3kdCbEQebF9m
9Z64Wr+GKgTaq5SyeAUk6tiAz6QOULZB6nJ+GqDb0afjbuoZ/nlpwLRCbRMFQH1cdgH/PpK/xi+4
M+ZquzJ2FcWkZyjeJjGOF7cBiSBvQt+ONfis7STrgzZDgbnEqXmCX/y9wYUH87DYxucbOO6xZDru
6UtPsoXcbSsWLVp1greqdbcTQ2QzSlKbTKxoKZv2oKNAzy7ZhWdO3a9VKLyajdoiCY+7holkVsMD
QFm3LwwI81NZiDbM6MbMcJeTkqX/mwT6/f2F9y7bLrJDLWHrL5aCQKYsLE6nIORgrJeM9MTINsi0
IuCKEm6dlum/r5Jy2EensFIzxyh0tgirz50+7qoUpjkgpAK/tmQ9NRkgFLwQsOP02sZB5k2vF07V
ea8djVw/VMa1kyDNjLo0ucD5ZThftD9rYzRo2tgU9d2oeEjhn5vbDNsajdAq/aLoejvY52UDT1Uc
ddcnKXdrNUcVetkNcv7dBsvKd8YRBQ9CvYw0YjOvCHUY/XznJa/TfZqvPqNwQnfn/LpLtT1Fh9lp
Ml93PqXVhqhsjVvIq+JyXA3LB+BGFiy0m6C/Kb5Xh6XnRB6EV9MobF+60NX9ZbGryFR5gxyr5uLm
h8PgTA1R/6pQ4L7aPbQ39haP39Gfy1zwz3VlneoCnEgGYjb4GQ7Hn+NW3uF2RRZzH+qWeH/vopEN
5OLStKbrVp8+lrhC09wiOaRi6B2P9BB0bkoDfTwhA//57TxvEh1Qmq00nLSpBpP007SpQR0sS1IT
mlUxIuPRnFxLiB33As+rRSjcFiVXD1mjxpFSg9UeajeChHjYGk3c6d+4hwbF2xT1SMo4w8XWPSSI
3pABR7z9y/dB+2zQQVUFLoFjweNGMjn4HlTcQZOftcklUWc5v38PVm/s9evLV38Shvy6C/LXHx6T
XXbNbtqWQxQudzM8HJnfJYxH1/WnMhyPT964NaTlE95B1UUuqmudevoHAphLw/ouDVL+HiWallJx
oVJhQJzSC4nncLvPGjltb8jYz2ZUDTKxc2XUngJHppzGzaTrjKDjo9/tKqJNwSxxLYrhgyjImtm0
U7I46l8b+Hs+heePBs1xuDlXdFmNIjO4F8HmKzjgcaODQREIB6/aqrxt8ZuZjmX2m21HNEZErKR+
SIBX+sszFFNRuk5/SwfMq0H3H+TYNMrNhdOW7w7bxk456+POXLV642Swwr0eUubx+tfhFI4t+PnG
57IzofgSdJLOZOvdyuoXT5LwvydRODm1w/mw0RMmUceIIni3Qc6yZ0yISyL359DJh1xWx+nm89E5
gMtGtavEjtelgft96X7PoJAIio+Zuj1Wc3283VgTYsge/ndOtVXbIf5AT9RLv4+ahEVXNUfiUkY3
mraNTmKg5uJ74QxKbtLfV4UonjeFk1ut0sirsClaWNFVfVPXxpODjTZ+3K0u5/M8sfD/1y2CWlIc
kPX7fUKsFglCcFn2lZ7AgLU+uvrHCBkY5ENICZU8r09uOOdEPnM0fOeB/UMbilQlqTQieamOZDdh
06FksXKlQjbS4ZME0Gs0+vk6CufjA0WC9jtl3Yovk9c7em+AzOMZI7yDoPp6wZ54WL8mVkTZKCb6
rRqQE/J4vVz0ZJTIpc/w5vM71GZP1g0EhCJGl6kUMv5+Pf6Tor2p1JQGfQ0UyhFEFr9Nn2FE6Xmf
aBqBRTzRRaU3r9nucDv1JJZgtiChibzC0PiOCdZ4dUjZtZ2b61OGsEbRPHIIjAallWfziQ18nNU9
+/lgkFeNeBulEbPKR7PZnhwjMcVVjD/d2W0Z8LbqSI/L/No89+dVC3GSSQbf06c4t7OPX1JvmsZO
9T2rCT1e8O6K4TmEKN/MNtb+yyCmnyI2S8cqrwYywRoiMENuewjmZLpZ9p0Ph+cytAchbamI35s8
sQT8fuYT1d5al/FKoMpSZkueuDK/tqJWMPzXExCfw42P7pz4gPm6S1uNeY9oeji8VMSus2vS1Rjd
VxzumkX2lFpVxf42V86gU1ZhKd2AgtG/bdfaLVdUbbx3ZkE6DAJSDh2ojguLXo4zUgBSWCXnPR9C
4M2El1gtl1Cdx1MZdObjHvmcvu580V3SV4XUKBfoDUr3Oe9CWp1tKWs1m1Re1EwMEJtt40HavvN1
xidw2qPoZH9rNsggyB2zoDnaj5ZSsra0fvmktQdLTn3+3ginrtYL5upaj1eb5HSR50xWxytSsdsN
ADcMh8PQ+1HBzlAKN0YUjZw2lSIqzZPXF/CZAfg1heILoukXo5YwhRmMygA6rPQNKapVuj8xwkTT
93z5br1ZEnr5euQnOYXfH194OYyVtr2F2VUbp07QuTlu5XO8wev5Wbg4Y2uK2YYArjFoVoffZKuk
ghAADa1sFk+vOnEPmQ2zCu66kEOI0uN1FyY7jRe0MwuqdK22lOVeoF6H4Apnn9vJZbb6vrMDfUnP
vMkHDEROTFWgjYPfU5pr+Rvvsy4PMyrcw/gIP7lyTrWxPQmC6PuAWoU9S5YdarWCsuyXPvczWvN1
HZJHVrMsBf+ksPV7+MLV2+mn9eWmMLzGgpBT6xHnuy1vIwTpyi6sqmZZ6VdR//oQv764EAve9gtQ
fPUtlmcW0MsBeMjQq7b6ZEwti2jBXur2YFJaRfvrdf/+UDmrByNfjS+ri1nd4CvcoR8uNHfrM2lz
9ofya7vdtjlpWxJo/PrgP3Pafn1uIVhrqGljsctZ4U7nnrlGBw+V45rMSraGWhf/0SI1eJKP3Mha
dkp8JE2uZsFj+zV8wegsqnkeNhRWuy7AFWaTqz07te35fE7Yj/gpRIHpT97tA+Gg3N+2rM5EAqlv
bZJoJBhHoxXGE6cAoWjylw58RQHq+vUS3bVYXs2xYJWS9JRXLreEvZnNWZVWPyS6FCNr9F3uyd+d
wleDFQzRZW9Ws1P1viBHe2Z4OjagwuWXmIMWD0xfvKNg35JoyuaoMyixwKXfWnCBKmpFTXL5rTub
4++6JKz7Px7RFZXJsoV9bu7/GRezYO628VrPdHm7qecgCQjW0B0OqYqARbO6e7dJoNsk+/16O5+e
eMVEyLxmUt3Ta4WrtlNOtc3qylU7tSd01AXH5GJbSTFUJlOpyvJuCKB5Fq+sNSi5bfc3tLi79Ros
E92gty9dtH5fc+js2VVRKqrE3+F6E6IElD8NT86gxWnvs8OZ63vv73uIMhLqS56diZyE/XoVnoVK
yuNMCvf+Fm+32zCL5L2fuUGVljgMj3c7bNge1QRWYIRS66gN2tMefQ9Kn/pnT93j+IWLH4fbsF67
MX5d2MSK8zk5tXarhReKh+84K7z8Nt8OLaPkiD818I8jF65ztGFj4jCWR5x6YkqjPzwykD2649CX
BgQi/HdRtvNPFDXpbPiw84V7XT3AKtCUhdz5IOhtEUPMLBdUgIdnYQEYGVlbb1m6yvI8vTpvheus
rHTez/VKu48a9D7dK0mnFg93n9QSzxmDXsjgnsT/1yLrxL+/D/o+P9aM24LPNZudOQXtT/BSqSWG
sSXEu/9R/7BGlI/KRpWH9r9+LqMWvBVFSzRjuwjxVu7VtwpFZAw2sFvhUErFiBGh4aRoJZfpqdH+
v5vLuAU35bjYHPSdymG+25LPcSyTQcNW/8u3gN0QPpvI4C0H3yXm5GnAWoeWgc6bgeR7ozDuwtxt
rmTkVXmU+WJJWgsuFrqDikVD5z1E4bxmnaf3zBTkH1l51pwp0C7OeTdxYenbRzqzeE0SUzA5UUv3
XpuZpyb+cYYFb+pQ226i801Tx/ItmyO+REbXGX553vsJmR0BVx5MwaVZHrU9oezIC/dvbQqmNlbU
cKfljNyZbWFTcPbR4uoTQljdLoZlYJcl4f7LFf83YsGkKotTGK+w+dKk3axgHpGJ49H20AvwnJvd
fRtVbLvEgfovR+/foAU7ulPWqw2wYZWcCVjcmoyW4PATsgE38IHsA0MiMbFBqXFRnp9V5QH7e+H+
jV6wpcmhvjBuNT7ZpCRPwEvERtW63qk1Q/EZfX0Orx1oZljX/g0QVK9x52qFVo607giV16nEK2/e
yGajrV0Wu6jPYpfHE1AwuXrIhVEzeQKOTC13carRS2mNV6OWNERgKGoH+dRZdhPxBwoiMlkr/Hdg
r69vwT1ue7VMBTOM1N8WFpWcySRYDNAQWXTnh/GZrol7QdO6oIfCkv9J15D5Zw9OQYIotmrHSBP6
/sFxSAJ8p53v5rLpONP64L0h4jH0OY/YL31vt31nCguenAFcSjKazdGbOUneYQMt4cOtvOMFfMTr
77mzll58T5HjqRjRdaMmhnzMWNkgIFzgvKm2b0GugQdUOqA8R38GpECnIBlIl+C7T/cQHlVux3Rn
7qqYEQkRDebb/nmLVK+80T47eBmDb2iv3dEI6sdgV7J9T3h4sivxv9EL26dHWiVcLHK2j7csQNoF
7gJ0VjEUPnlAh/RThPLgCDNWcrvvBvzFdxeluA5AUJTbUZH3i2ySJy9YL7d35MFc0DrDVss991vu
dEoUdBi23+OxLDRYlPW+JRVKg4MqmaoDknbdqa/0qC8RSZZi0Z+61A8LVC+8uyuTlrC1NQs0mYHQ
UsGeUhSn8ujhZxC4WY4ld4boseQBLNuZe1rn4VwYp22kxje5Mzx/rovELukqkGLeUHP66ClCKFk4
S0TAmmUZo9JvLrxseiPc6hAk1XHVg8+HqyGpXREoUd3xQJyQnpDxKuyygdEtC5vvC/rqXBQetyg7
3vRsx+CzoHfq9qDRkIL8j/9uwlAXPoUWsNukqqJB3IPygEv7/T978P7dizt99GH193GoH2t5jdWX
pJAeAcSwYnkmKy+QAZaI9yZikGXGR37bq28vvHgXOnWs9RO2gIzUsUehQLT6piU8mZaEbEjQSJak
NGqUf+urUQsvXRrVq5sFTV6JVYEnkkengLN1ZUx+BHbXrUlyHGZgZHfK2pM/96EelrnwjmWrRlLT
1izzTlZEZLxKvfGeGdrbwk/99+5HG/et1Jt+lpt5vNUFs7eO1WrFON9U+EizWa83Hg9FPhQC/4nH
hQNVBmtRS9b4/qA/nKc8P8bXas7O8qzAhDXa5N+Urf25yoDJVakDCY0mr2MiZc8HUdc9iA9n8/FO
mapq56hSiTPqvxY4fDDBHgJn32UPgVzpF4fgXh5+mOB2r2zyjYE5Dgje52TJMMRnEv/0CWsKX4YY
WLrm8g7+KG1T//zV/XcO7s7Yw+jXy57+MCtVju66GDp6hw89T4DK5J6DkSxTi36afX04AH8UFLZa
rXE98bmTQGLqZb0SCQfptnevaP2PlmXv3XNv9uETC3btiK5EfLkw4gHAxEw60XtyX5T8oYJ8Ofiz
B+GsxzhoZQ9JyVlXC757pmSgkWApEaeQi7p449pUppnvtY63dmyve/ag1JKVnfeCJVPP++hYTeXr
hSmDk8VpSpAGb3lThDEAX4PT2VgX9GhLvvYJYfqXQ6MWjFlYz9W4sqnfL9ps3c1dAsb5ie4oNSD4
YCuuuBaUf33/5qPp7q8R6oC/shOnBN9iEB7RIS5z8UrnVLByeWYomZlhbVJnhonLW+PdiFS/tDep
bTl4WyCCW4KQmrKjRcGsufymvfdrz/ZpEezxyBds3uWiZXEIyg9bG9iB6mwoiyN+a5nDIcIq8vST
muToH4MYntSlMxgYzlWzmiXTKHnjtEL6ZLvXsTNomuDXUHbBn9qN4LFj89M3bgJJFEks6n4cxFtz
oI+/m8oUVBROTsk0nkZQ/66jVvDrUmMTrxM0lKVBJhsMcEnM6YM9nrdCpyW0wJmmMk1JjnAH0B6s
Qll4ezcxLyzuXfvtweZV0IxUrxlPQseeLTxeAXCXiKBYADsO0DoRGUCjeNyLRoSYP+SND7wC9a2N
MK1LSX508KoG3BCZxTx335r/s1ziwwIVncBjPVtoNQ4tHhAv5PA8/UFw2JfFqXabA1rxJWiiZFdK
XiGtYCQRfM024ZZokpsyg0fToy6+culOp4rWDz8aNuqir9pfdy+sDXgMsEZrGcr6INBngC7/M+cI
3UgIJWS2IXjzbj7s0qaWLLAnLMPkYgW0U4KuTHt2qpWkcy1hASC4TQ8BijClbvhzT/hh6ILZWOUh
nYrWcmgaSrVnEPOrFrkeqkd0fbR++rtmn+CY3o+ia7hvdKYerMrj4ac78jCJgtVIbklayeX32/YO
OocrwWn1TgtI8jCBbgm2wpF5wGontit0hRa04Hl9Jp5HI/9mUASJ7HNtcbrs5DLYM5MKHo2Ekcmj
ZrSySW17gCNxl7ofCu0CcVJDe1JyKJ8nvx4mUDAVSnarXRL9qo5vhEN4yBCgW0RDnADpF5GqaA/I
vZYYqOfx38OohQRopF2VKNEYFTrIDK884Crg/tHMe/j1RZGuZnWpEdJVZ7AsG/pprrluItndUDT+
KQy9iHf6omqeZbYvvYGXkKUEF9LyJ15Si75rXuKfJLbjCmCzZLcLfgOlI8jSdRoBmqqhNP5Im9bo
o2gC1lj52ba9U1Lrpn8e9idxQZfz9bGS5/bB+t4HMlC90BDRUnH2Ct+4T5NKUon12K8iqaw6ja1z
2n1saJ6sNM+HySGMSsYrpHnu45nISjbAeiLadfcRHuxIfrps9+YljP36dcq3bbNOmndrSdvIh//v
H/YwUDHSqG0ayX6dMVD12tPD7t4wxdbsMNIRyV+kH8Ow5MuKF1R+GrS+BovYQI1WuYPyHj4tMsK6
vmhosa8BF6XDx+EnvmnWWf9RNpN6ihj/baLEg0ZdsVO0DI3D2t3lphUDNT+oMz0BGbiDK1mxlcrO
Nc84JHH/sjl5a5Tp5D40DLRPBpVTyUl7cgD0KkLbaJHWaOxQrNCqsWlkWSOL/csKcOBt2kg+r433
REUMoz6IM0+rn/3XO1O4Vvd1gl0F/IWG2KZ+L3k8rNOtsqsaqVqP/PVFscy9IpLKW5KVXN4nF4ge
8Q2uTrVGIbiIs7mYym2zCneRfzjMalsc2p5Z3SI79vn6W54cZ3pPVGkrbRKZVYsB221bP24OkNv9
Gtu++shWywO63FtTc7SkZKi7gS9cVR0KA9wF6og1tViC2tfWa22tNVb+ptpdZV6l0d7o4qCd5Jk5
HTrr6lqcVyXLWOQ83TeLpo7yiCBNXisKD2dplB5uVW0lP7ByCEwTuOhN+1JX53YjS9xwQaNaDXXV
pCYqR4Tu1mv3SKOZ+NTV4AEepqdMtaMVQLfX635HB/5ZDFTagLMBZFOKC7+66urucGFem0MzrbfT
nRfm6O/nbyvaBF8V63h8C/UgKtsE5b7KfwY2dMCAVUBCjbty7sPp3ceNQzVfXVf+foEC7u7imseI
tMRltIgvVngJ3dox/Klq587Wrd0uH6taxdcU3V4nCozwW2u7PzS106GJrJQ4LlbBufKRGtPbpdK5
bGnoBX3DWHUauwCA+UYcEAtcm9/qdXqCcLr+2dSrXiMbVzZNJfK2KbLhVbqyb68IGbYXaNDWUG+m
cU7laidXVAx0HONEp1i0tRYHNFb5zdnxrWbm7c0O9LhqDNJV1D5uevWbIlbZDBtsbtdCP9HRKe6l
R92vpY1+fl63tAuNRcI04EHssQIWTUWSC1LY/voQKGBO6Vp4XoiTYlihmfevaXW6DRf9UKPF7jVr
nlMEJgySO1nPzIeGOtgdB2nYvhpjtVJ5X+/myMMewrB3PaPpYpofG27q6Qrva02boENs1VbQSq/w
KXPVroQVq65DwU/pKXZeKpXmtWE61QipdRX1utjAUV615XEMz+4hPgLEBFx4Dl31VLFUGgltFHqS
axuxyxUrMvv6moJpuhseI+LwNDjFJ7Hd/2j5xU57SpyLy2WmnkeLytvBSE7Wyog68k9UtleHqIm/
JJ0mplsx0Fc87HpRdaaGSn9Vja2k6oZftRq4jvijotVckseY9CTeWOf9KFsw6CA9OfvjOIF2kZ5q
nd0t70RotUCKv2YiDtHhPqRfaTzMwo2oL7qX9cLK8zY/c/YhNNgzPQaTdCS9glQzrWN+c87bCnG7
ummGuKDyfyzCeTUSm1i31o3cYnujNJvYyTF/V7Krv7nt6uJ8WLOzx0DfJmJhLkp8xufm4+G2FNzm
i7mKs0Vjt/LZpPWii350o3nTE2vNdBSvlZxvtnaY7lUESw7kgSrtXc2Rbw9boZ5KWgUVkU93WwaR
G7VrHCp0QwvJGHADUVZTVytf14aXRHOOFy/Sg01iikMldi4rWntsRHJsqp83YRp+lFOJarT0WzuK
r8M0voh9mXUt5KTuM5Lw/BoqBDwgRQxFRUvPSjXF+9Kp7uVXS9N7WoLk7mKCr4JXcKrTrqsSHLs5
XOHS9VD++n5S9xeabZWHEmWZ3zGdQaOrRRxGkd+4WdVdl+4m8bqfJXtnl4jLqZ1H8G/0RNQqZa5S
7YkLYGgmGghKQ6mZulnIxV0ztUZjxVvox5spLedO3UPc46PPt+X61j5WLePknfdoulfsI02QN4Pz
dfb6/TCeffrDBIpH4aQ0Vqc0D/3a2WusT1ZK4yKUnrcDVvkWlTDFipGT3GY+l1o0/8XRLobzDc3Y
5GbtGvoIqGe0fTIP9mFtGetJxu3dgNNfp8P1SZtXtwgt1+YY9O1tZ6X1lVCzZEo7xQwlce0mzo1+
GIZWeAzF7lhyVZ+tCD2KFFXK30EckYfl4V2rbOPKfh9fQp+3JKmi/a8cbXZlo3ggtskqbL3XO/DX
QUNoj+7DdUlmUup3HN3DeNWrst/m0ZleR1rncBxUldH5+Fn6Xv/9KkOVnosJa0rHwZW//jDK+XhS
6pW1VungJmBwTvjR8bnZMLz6NViXOoNF1UU22tBgtZoNNhvmjVnMkqyyuq7UDpGfhxdbRf5+k1Sd
c7py61mwulJMCLd2pt6a+41pVW+H0Tmy03yeJZDwzYttVNGiV2kBV9kh10gLQ3QSVl+1Gy/nRXPT
LeUovsHYb5vz/YY2tzx6m/1xdrxUnXSVBFi1U1231MXaNdEQPob1dk3T7DXNa86J6psxBJFtzU/w
RDLUljIFVdco6oe4B+ElcwnuLfVEA+QjcEWtglrY2Tqaua3RcDGNt+1zTLcubWOtTxd7ZejN7HIW
adbT6JB3qNc5kLmr88ifq3QsQMo0Sk0HqRM72eEOqgkXrIYYDgpfu92qeVV3ASwccdlv7ZNJt7ww
9MMr/dcPm1mqR828QUvnS93V9AU9QjXaO2VePt1kV1rbfUdoIG+qUERuaD1nN0v6obvr97mWDCvr
ZKCtlaZy0axMBYWirWnosPLr+sFPaqG1+l+Ufdly3DjT7BMxAgAXkLdce+9Wt9RabhiSLJMEN3AF
yaf/k7r6Rj5hx5mJ8Xg0lpoLUKjKysosHGykbYJBTItghylMYDX2NhetC5M5r5R1ADjSRRDSsm3Z
Y7SssVxKO9yWhZfZ7Ix0h0vL9Ha/bt0W6h9GtRlNGRbcDnW99kYLaunT8Dq046acG+6iyP/QcR4P
NnG7yQmWfIqqDJ3750YDgQty762jeYMJXeW4OLQEnuQ6KB1z6dtzFtQjxSyyDPjQBrZiV3ve0ap1
183JIMDL2lDqtdvB/MNI4ZPcJFen3KvERPEIF8/yHGdXJ4V8eWZFJdaEQfrtqWK2zwUcsOu3eOiP
iS1PwoZwQbnces53in+ZKg9m4+60pxE6zsIoz8MwbBIDrp4cUtUTDky8cbPJPWMZTpaeuZPGfCPZ
6Mu109tjKaFHXSu3NYYwJc2dJJBRw/JSlbVdKuUTR4vWGENV58dNi8yjrCOntoJJpZ6t8YtmFoGt
tS6JIRyOS4Iy2FzANzFNw3mC/oNDtt2QxS5yv3tZYLBORTZ8OqT9YVHYDDkPi4E5N3tw18Wei+Ng
7ATYaCLF+W7pHsU7XkoCE4gSbXxFIlJAn6SyX6AM/8A1GtVx5Snm7ERxy+sOk7HCBRHgMc7RhRz7
E3aCIe7WmjB0fQBOmDumj/NYYF9oUYu9pZe/RLfsy7S8ZVkcKlU/jzXscqsXhfTPKOaIoNpeuuWc
8MlzZnMby+J5Me7liHeDTDVnb3bSe0sHb10VzbrwUcTOCey2Z0gudLvSfK7z+wIv4fGTd/Q9Fv2u
XMqQ1m8DFuZi68E0joHRs6OGBFhUBfxg7OyrnvTNmMGfWMB8Wq1PpW3hv0CjFtu3lZBebb60SkaG
03g4od3t0MWnOf41FvDxmA2MDtj9CSydExOfvDoaHEr+9XAYqsyzR2NT0/yU63ADRNowzZPfinwj
BjgA0NSvEiewjAeVnybRBgTpXjV7Ds53nEgvTE2XNTj3JuZhpiKqrXqL+ipDCO0wSp1xsctrGL5O
5Vkzt1kpsKAyu/CmRsCmC+mEK0Yr7Gz7M+vr/UTqjej4HsVEpLEsmk8l1nvX5z4W+MY0OpB5NJhy
6KNn0vq2DN1vtN933FaR7MhmatGJNvtNMdPjMnc3bpb7ikN4xZp7d2zgbgI5VewmOd3bcgnXU9sh
H2yGpBiSbqftvVZjZyeGc3FlugOHW5S8xk0OTfF5orCWyVDOpe1zTGEglEATRpg+Wewoz6ozpGnd
odG3YoZ5LoO9SaF9DgUDTJTdOlnu6vkdxk77ETT2GFYMDRwlaj2ig/WQERQIbXwZsQ/7erzIZS/s
X4KOQTI5jTsLWAhU8DDBrh30I9Ws25BMvgOPk57wXwPtErfvxlAhEvUC0vRGsS/F4raz46nu1Wiq
vTbB58d6Xfc7aTZy6nYJvJXYCL013p2hrB5lNvzf9bOZUb8WbWggotkQodSxlQt1kYba9FUH7Mv5
5YwwaJwz9drD3gaWBQnE9yuFkrl86SeO7cbtmy3GkCXTx1BVl+k3bLw2a+gx8xKSox4ip1tya5fI
BKhZ6SBRZrmXU8eXvXUAQLfNsNvn0naXDvWc+dZYOAvnLiqk8WyO1wWVcdvNe8tZXHteQpOJiBt6
iE931Ti5ZKRuhjtNUa04dYLX+KUXF94TX5ejPwPkgItL7tZreenYXr2um7LcjR3wmKyJjCI/SyPZ
IpqSPt22qRUVpL4Q5riW1XgY0sv9rCURR/LZ5zCOKej2ZteNm0yj3y4wy861z2RoPvQCc3FcvpYo
U8ycvDAWCNYggZxhS2cMe0LLE8s0n9fck0UgcHrKTHcbA+LxqDhzZ/CkwulrTXBjIbBMnCCljh1W
CDgFWiAopkWQjm/MKNcDITGpj6q4Kxw8K+ipIw631QetYdpsQACeGA9OIuFQUdXHjNDt+in2hvXs
axDp3spT3+gGX0nUwxok/hH0G48p7OtE7/c1qjw8DqwRf0lh1Nm8Uwl/TyxdnR1t7JqyiG99KnaL
A7x26W7UVFhp2asz2IubFf2ekHgT48HFFcUbWHxWzBcpobFtIjJp6dx5ulwOYKlFTUtit0DSWi7U
dktb7eyG3jRk1RIwkTEmHsqToBu0gHUU4oVwp0CsYMuXGlc7R6+S8zZB4kPsq569OHH3S2vqB9W0
gbPArLT7Uk5zqOias3000vThFVXVcDgo5l841C4ovok/55ilg42vaZ8VxnE3hOKt1Zo7OcMt7isg
7nCrTY3LiG/Ej2lxiHMzfmqRE41KPOX9GNi1Y3hMi+ETy9QG5cVHvsArZTS9YYTkEeA+qV45IBac
wxgjmrDvaEG2dtHcYVoyd+kToC3cBB4fWzwnh1+qSB4Hfd4OcdUDkS4Q8KzNELeaW2V1FLNl31bS
n3HTPGn9vltSFEbeohBrjcqBn41hPdYMNjDl42IZeyPJIoGc121Lsh0AfqNvbtsex0OaSOelmdiq
IaduvBRfEklsOQCn5Ghk1hrsYUwDp+V+zO/acsrTFRLIw8KyN8Ykj1TqNz7YkZEzx0vrQ1UPLp4U
EjesaOWozeAQJMTmHNhJd6ji5uYA4xqr+vL3OuUnJ8cmzmov8l0WmVDVtn+UiiVRLZlr4ewTzO93
SmyzeqPPMC7EfFE1wGdtPiKWJ2a2q7Nc4ahFiWFSr9R/96XjIXHzWgtz1NIKhIExgWrc/P0Cvyuz
/yCS6wVyCJabABAMhNn/1ji9JaTWJrmzRwFQ52LLnDKsAFgJEWb2ocWbSsV7Dav5vj03OJAoQWYG
h7j8MOBEjOGLZyrAivOuAmg4j8hzgaQVLdqKMUESMLsxUrUZoGBePNNaeqhhis5ffxf3iK6AuLDB
wVFPvFGO+2xutnlyMqcomz9XGLLRLB97p8negReabbzVCmfXzYWvZ68N/AeN+Eq6hyF+ZP3eRhKd
kn4/YLVzAfPwkb2SOrmNwEb//tR+Tkd9v1YLcpnwjob9BRD8/z61JJ0aLZ65vTcB780bLGTfbr9s
FC1IFAmgMi3MsueZ5uGUvgEdWXoWkeYzxro10ZXR14xxPgI0MLHVFXCaT5X4tC3WVEDV3iKepUg2
hn4q6pOWPnALqqma8Q8Y/I/mDV79/97Ej6K9MVSDMTfL3tf9FWgWYASrnLwuw758y3FgqPzl74/t
zw9kMP2BICLWG7o3P/0jWTaNiYJf3B6QEbKY73J1Sc9E7z3D+nLGQBf/QO3gpIA38d/1DXjAIOv6
BuyOSZj/vqmxW8pY1IW97yUstdrkWbW1l/W9i25a1oEiYkAhy3gSOLoo7OOoHJHgvwHqgyujBcN0
iMK2DAaJNRIZOw47ZflEx3aYYBjHpwOlULNt033ZF16mq6Ce3qUJ9Z4MkQ3lcp/B5JK/zanlK5Qg
xnAt8yCuIXEYb3sOilCFz0g+ENxDDWVFat4XxP2Jiotq4/UIPsrU9OryUk+BSE7xkHktuZTdHVPg
2wr+3nSBt/zZQsmVmoADYPg1wdzE6QInPQylj5eB+gaXBgdvbYrhBA4TU8kuMq23pZFcmxZ526+m
7TeNyjbrHVejFczTexs7uwW2xL3QN0OVhAuqjBqgtzG9Ll3uOcXo6nldugB5qv6KpTNJGbROc+Ri
iqQmjq1B9mlSorJ/SHCojD2SYROGkBMc+2YfgtSuUTwT2V/qQh5Ts/dIuVHxCyhegdnMQUrQysyK
62Jdv7EABApUNbGd7Ja686v6dTH0ndaUiccawB02No0yBx+UZzwghK13BUg+7ssIJ/xOluN1fWFl
XQawyXSF/FTxvebQvoAScRzrUaY/NCXfaHW1zWfcbRY/FhZ8j5enGM6zuiWDCj3YYW5deFwyObh2
fZXFNc48Lbtq425NY5vmff2dgpdUPLqlCRC+Wv8cr7hvFDhthHLLgQKyU26HCj0bb9K+qOqBOW8J
NQI9yzbJ7Ox41qDNDDOUrA+pRrxyuqn0un7Ftvs36ezXW5vEhhbyaYoLf9SJD3JN4fajHWqTwjgN
fprpDAH8Tb0BeS3yN7R/GYd61FA9q3rai3zcImGjrD2im+qm2gxFPvNBiK+Fdp6iw8au3nor3ZhV
clhQbZYtzJSc6dEuSKhiiBuX1ra3oTKBAhcl5N5pup3F4HWHRG/NSDVW+AOsbBNyB0ocITPfxswJ
2xYihxq+3cg2LeehMPrXZB6QIwDS0lOfls5FaBwFNkdNL7Srhn86bCJi/uYMHp0tPBhTEpV1cmqn
5VjI1B0MCIUhO6xhm2fiRJ9pv13T/KlRUW9l6Oi1EC8FVsMMQFgBYxV6fEkwVECs2OjnvMVqGwI7
bb/SsfIVWvxJu5tIfmpGWBGKPhwALGiW2JLc8cuyiDQ0HojxMTWI/Brz/h4k/+zUQl2GImQxE7UY
R0f/vxErG7O8cFhl7bl8WLaOgXewncVeaSHA/FSiZ/n290/8yau20ZtFOx2sA4RPCjminzFyyDGe
MRDzsOQjtud7iwxXFumGW78V3QxAklqA+q29hcOcle1rsWzVogVd3/0S84isLoriATraRu4jPUOn
rfbQfJtb8Gzsw8RuqXw0HpKwXq7sYYbdeQxfQwsa7tOd4yQY6APKR69Ztn1+ItY7DAXdHrAO5fcx
/xdjBbf054EAUwRw0Lj1PeP9A2UVI1Mz0B9rv3RQm55gRG8GOnKOohG+Uauw0c0ADfJiUB4BWkQG
PIEGbcT6bUywerKHcoRU+Pw7meegZG+iGi9qORfj9M76IQDUfYV7DgpbCkVzpp5lrkMmt49/ryjH
goKSTDCKRk3eoH4HBFj3zU2szcDc9iSS9qx9j9V879EQleUe7a3UMcKp6sJlHC9rt2kqkHbn2XYo
7/PaakH4kxnCfRrGXfrAkJ7p028HgINQWUSy33NthjmycXuG8DgAwt6mgT6Giw1eUPObLyz1kriD
5LAUZw1qxX3xUvXM5XruprParvfPm/Fg4vetXl3XNM8y4WjdztcM/yoMr0J7cCWlOPW5Ue9DDz09
S3mxbIJBS7bVXHkiAWa+fFUodzma1E0vQxLwGW3WofUlGpAY9z7jOAlo/w1c7DsCPYPGCJVVB/lm
BJA823rEuqc2ppGQhb++pfUnZtZurJqQGPUVQ/XuaBQBWVCDLTi54DAp4XCABlQ8bI3yndUSSDny
//qIzijhMcLx6FY4AqzS9JpKuwx46gukc6c4okYeDJZ9aHIt8yRawHaD0NM/NAiAQ65dOoSSYm3I
dvxQzRmU++ybQssXb81DYuUnhXEeqRVVwGhz4z03RNDaI4AMHdXOEHZDdxbXBsJjrY6Dt0G3rBq6
DBjrskmQI08z8+r+2HXqdSjiXS+GJzPWb2tZpLeGH1u7LhfPldlHmC0+rBCD4FCvRR1sZ05ISOnX
BMbT5bzPbdilswb5emm/OQkcWkuATsObQdVnXCpfOnmYIOHW6zQqexO6b51OwwIYvlbOZ9DHLhPA
DoVVJ4B3ZmI8qI4EYt7kZte6GY4aSWSo49hLRLU3AIis3XerOiZ9g2WRBrS4/z1e/dGWQYBEtcpQ
TXGOIPmD3wpNtQlemLG5V/3Hyl9ASgXcWiL3QQleF/9IWr9JzP+bQVK2WnTBAxfuRAaBpvB/43FZ
2HQm2LXHrMK41DwBjPe7ZVdrAa3KTQ4GQ3EYJAqd5cVQ/Xk0urNlAOEqQWiBetY8n6Y2tOMEUWAJ
Gx523M+0A9I6rlLXtM4NO/S286zl5CiYsSEMeH8yacGgf5VAku0ttQl0o2gwO62HwiPiU5TY5EQ7
AnSuf9bGISA2EIdYRQ1evA6VFLZvZmgyLtn274/+j8Ln+2Gg9WbiuOAEw5b/fRi6QF1CRCuPJpxD
TNRfuvRb+IZSkgKftaOJNH4Y9+SNOE8TCxoNjtOx7WktFIe5E3Vg/tQSfUwGaNpKgqL4za39etXE
hEX0WPHXErQRWP7yUI6vVB5kY4AhghxL+aP9m5Hg7zdEfw6x4PDD67UguaHrjEBW6cfr7WRVmVyW
MCMv4clMkfdLoAI13yAgRoX6rfpPiBq7CqegKKMWbSN7upQgRaCGIM1XIuEOkY2+ovpWakcnP4/a
gxZXaLvROQI4DTSO2M8Lil0G5Di38we9GFzDfFkshuDTedpibroYwsBralSWB2NGtJXLHWB7IvPH
pqG7xvniieMjTXanwUANnYelHDezln724++ysz/bj5ok3oTifUm6ow4zYbtq94qIkC5mOPZJMGfg
w8Ao1HGcwGBsA5/bV2eeIwZf2AqdVMmRtSXnij6Y9cnSIrsQcHOsXE37muSprW+jOhQp6tzkgzlP
Yyn9hjuenIg3qSSqxzDhDzN5bcW4kWo+Nk58nIzTUnVBPHyV7TUxojgzgeWdc9Ic5iLfWorhjX8A
+o+WRQA3bn29TB7KtD5TYfu9uI/6qWstdDPvVg/nPj2PhF29m4PwlgRVcvK7QveEgP7w90Wh/xQH
WBcFLOM5SFq2AX7FTzZm4kxiIpWUR1Lld27DF5IPKTJ8GtQyQw3QHbsUvhi66etY/MR8yJddn1UH
IbzCgtBvv1tutUJKXGDUjKHuMazDYgZMHtLOCik/JlhHlWkH1RKm7MOwfTFBXM9CLu3BzQDJORab
59ycm/WgvNYnEeRvPXJ1IK4oYKR51A7aAXM2dKt26RZtAgwBxUEccL+DQ4Lp4iG7+sX2Zm8OWJDt
WcBDGNnDad3w1AmVMD10p/oKU4eA3NtH7SXZZJt4B3gR+oD7OyaK4EOLaR8Ng7pVqG9gu3FetYYA
lkfppTxR6NdN2zyAaLHveDRCVQezE2hg2RhsfX6GK9MmC/RNBeMvJ/yYHp3SS/bdybjzELqCp/Uy
WDC/99tv8aLTai8x+eIyw14FBitQwDyufwSmyjvmwWEHnqrUR+SE1tHbcfB80AVdMCEO5ak+zYAm
MfoRR9k1uxaPNIwBn7sz7LcnHwzRFx1fQHXWj+5wH+71O/+EUF4DxBcu6vpTrylPooqsgcEay2Ol
Sn80f3cFlmQJ8/XUuow8exFD9iiy1Nfy4kMbO9dQ0mNOGlZd/BChQw96XeIZkvh1CXtTnsH1G0cj
ADtLx9KtxfPQOEGWwJjaWTyQmkIDbcNB29Rt/kgZ+htDMcDUgWAyGn1mooqDzNpN12QfYzo8aPWz
PsmrnhteEQuP0SxyyvxB8ezICmQhxoBTool6tM6YbTzDJw7FHPP7ke4WmZ5ihk6e5U4GqqrmnrES
wWyCp/AAeYAp2axNCZ7DAyrNnsvKOFKB6lLeRzMOT2JOAlBd0KUhx7YoXiZ0ByvgeRo6a7UTGs05
TyLdUYdpWLwKNmF2X+1M2UQWelRFQlF5bxg8mWy0HpsJvlNTjGCp+/AiOjD6QWHoUFGPaxMo8sVT
grrh7xv5j2T/ex/rHBNbOK3g8vyDpEQgQqAalgIQZiCRNYEjrsC7c/og+m2N8h3pEFpBQYOAVWb1
pcZhoxJwK2tzx3u0hNvFnXMjwO73crz3DmyKfL6W+hOUYUfmzhLzRMUnc/Q76GH/iEL2evL8SDwo
RdIBJSrLhnDtj5PJLGTBVTnWMIMFzZmD2GSs63ZJAySXHp+AgZebQTs06Inw5Fert0GDrusirspS
fgnlVn5vkGArNF6M9o3a2YaJE8nh7OObbArraQtQ2a8ICKNJOKTc1yiMi8AE1smW2fex/pyG7NqX
Cu/VduPqQ+fKq3TY0MdvNL6B7kM0eNt3CI/NhsiHqpt8Kz/hoHAy6hoX2RYgk6gQPdmDI3CyGl0w
qPkQs2av8RHc0stk7TskoWZleLF4d8pnCC95ffYiK3i+2we7YlGK4kUkdSBy5zjm07bLplOG8Te3
eW6qxYcy4z/IReZaAv588KgRkWNC04FTspaQ/8P7KRatL4uqx4Pv0PJfnhRpQP7BBF0qd1RA/3Ss
dprDsROHW08Nb9Bs9OhMN1+SS1I7m2wctsp5mY2wJDdLPCpy07M7y7dlnp6MRIfNSpFYO3BOkQiN
no4fkYt7IQCAndFVRInmO2D0LOa4IRqcE6aDkK1XVZHDwfoE5dPRpMuJvEAM87TM2cFK0kCO2HZx
Fiypg17iEHS6OPekPalyQZNRpb+Io+Q/luhPGha2F5QoTWhywkAXbu4/gAOSpprRdbw8NlmL1krr
2sj8k4ijl/aPjfwz58cnrUQ4JCXEhrfHT/alWesDq5O6OFbLSRttD5ncWdkgY6UeOJmfOiev3Wju
jVkHdUkc9dIEncTA+AMsdZURsrpHE3kuV0j1Ba2MX/ms+S0DUwaFMZz7+mPDC9T5OICLcZcwfv37
9f+/8mbw36EdjBYL2F3WD87iwAth5z3L0To3QFBUp2LW0bdLAoIMxrAGkD/OYPII9NfpGJLks8bX
GY9YQdyxO3Q9sAr817jRZe+2BJlpg5MRjGGcdp19jPEN8RGBK0N5Aj5cO2GNfDmF2k51/o97+QOg
oswkMBQEaoS+g6l/x63/2R61NbcVSvj8iCMC4Mls3Ohsufr4RcXR6rZ6kQcQYPjXUjN/IvmUAaBC
4YdpE3TUbPLjEdY5tyH4y+JDp2CTSOKrmgMefwoB0nkeLnlylB2s9ZIiMknuSYO5CekCsfBzzG/5
FAdLkuxANagJvDcboJxBmgx70Ojdmu+XOEaQWzzw/baxBeq7iTYYzmTHPNZyncOhEQUiQrMAWjbw
ljq/vTFY+JyHqAplCAFqN/W/bP+KTsERkqCRdJ/AGHLfITrhUvfjY4i6B+rW8CKBNbrPAhCf4O29
Tu6eu+ix8x4fVyMeC45VbuE/nptv/8AM3wo7K5hbfbnRKvAo/Mx9RH64io5etQBKJo/QFDlPe5DD
PX6y/dgHMx4scNu/fMk9GA2wQECWeGIY1+ZPmecENj7mk3ufzw5MEPJIC1BAInXrg8jyIU9v+/im
CD4+037Zm+DcTbg1tEAwN6dv8p0BJXDqOs/9GWwUaAKqt48JRU0gIRsNUp+3GtDmIN0t22WLs1K+
Vq/rXZbIBcEPXu8gBAsPKeUHEjj8vWr1hNsrVCS1YBUooZvm7dvACFcJ2YT9VwbdksYDmx+/JsGE
n1BA2qAIEedwgTWu9PupTdD/Bn1un/rQMNuU34J9j1c0+aeP7guKSWives1TPnnZbtrXX8hOd9lu
1fWb9hOuacE3l971Wkd4FvhK7RUYGC4j2HViaLaM7O36g8v1ucCI6Zp7V/gmJfhomCOtrt2JmwRf
XxfIu8DfFro2ZZTiPhe8PviCXPGa8AdwA8JvPLAP/Y/HMvjI8DYf8VfnYR72Y/1yge9G2oQ0FyEB
TwufDsmURwiiCaywx0eJ//+IK8FHfrsbBI8hxC8wPgq5qi0+LdxD9yCE/Mib5n6c15T/A4yQfeNS
H9UojNI+kj24g/qhGp7T3ETdhiFpgYwnRXrRIPjUqOEFVmlW+35ZITK2WueWNbg9lc7eC8wdtBZo
deZb1+zaWYaVdTNUvpOz8guA+U6tY2ACbBb0AdAKYzbU4ylQRKZgAnSeijshb8430qu5VAm/QB+B
r6MmKIK7cgrkJPBQ0FmKGwVaGxADpnulCYMSesjlxSwM8Ing3bTmwcZlyd4x29DyrQHsRbeQvstP
8GI8iWE4RoFeGRz0EB3VOt5bRoIJLeYEzEczpl6RRPaE4tVb6oMhLDizLTn2F3veYfRoHj8HqYcM
kyoj0QKDVBtFQLwFWLNERox6InXcxOBuk0hX0UdW+iXflzIaGE5lHdMqKRZbf2gZ9Ejabe+EHAUT
/xw1eeRcd5f5MCefTg/3qdEM4xZM0Ja/IDCU9NRXjd/2IGMIKH8DYDanfJfAaxpEFL/ohZuTKjC0
sDxgMAV1Sx+geP0Yq8iuX9a8gEor6oo+rDL2MAKiKPAxYk9jX6rfseq8IdWjxIGcv60/GmaMYZX4
3JvzTgkM7RCUjUqDzQjdC277Ki9udZUnAKydMFtwztRm1ElyHeUJ/VQX2oLHNHVY1AIudeMkoIsE
ZxbjtlHTRwrgum75GUwNhg0JM/RnKm57RQVWJdZELF8octlmNCOLWOHKk9HdYj2sTbg16tyVdh1W
hPpjdqclapmOPJigxxU6CAMLeqa62MoOEQ7Tc6D8NWHLE59VxI3NbQVCwaCDOAHehLIDmqK4Roep
BAe3UZ+JeR5NxDsugGdmtzkr/oEo/dQPBXaA8U34PDm2BYDM/Dmh6LR22peyjQ9pi6I8UZ6mCIi8
AAbvQ0z8zDE9tKrh9gMSA5jcLQ8n59XmY1hkj7rMPEYQv8GVGx9lDnZ0vYBEhapxeGOV9o+0ijo/
FBy+L3aV56Pg0yPTNX4cqqDh5XlqZvEB08JlV24tdAGdLN2QYXiMMU7TxlqYlmFcDB9LpW2bCuhB
CclzSO4gH9u0LcX6AJua36n9VNQpkPsspBbuq+nB3J65pxTMMct6N00WenRaEy0kR5P10zJbXzOR
GBs+M+OjSYpzVWgR6d2m7vca7YPaiD87YK5Szw8aT4PBxKHd48Drp3BElTb1he9Iup9BZXKRrqCF
gSCmjm352Q2ndcIOszyA1045ClQurmkJ/J+YXoJGcdHLgIkWeTdou6EpeIRek9cgVAHGCcD9csnc
RArxE8CjgzOutpNLjukpM7kYee91pNuwFmeTbHRPESAjrDiApleiWKmV8tdyIMGsl4whh5ElbvsL
7DyheeAGtB/oZ1poxkjPaLcCoaMP4EuJWiCJEgYuJ07IWnhcx4qWj0jrehRpvbr37ElMbyihiiL3
LSS+KxYZJycFrmGLfplMzvHUb0Fa3GrmuBNLt1urCMwFZf1m7pwevYlih3aAq0s7LGyUiEJcSM4C
m58Bt2Oeij3zal2yPkXgahMroPAxU0iw7AU4LkZrGl/ruEftMaqwsO38oJdtKLIvGZMIz3weUcms
NESCdryO4wLyG1ZxUK2Grjy8/6rmNPfqalDHpf1w1bLlEeF6N5I80KJJn8NSNzfW6ISIQ3oHpt+s
H3RHgoGubnpebKhq/dh+iptzUrXBsvZLUGj+f6fqq3Ug6j78aqLS+LEldDRGRtNM7EO5HGlK0OLt
LonAMQXCpW6pzcpdEr1zYv09B23cKGDTSdDYo4L7TrNsyPwmNXzZDOn0NGivs7VsuvxNsPpzSdOH
AuxojF0+oDB2TQq7IuAxGFO9QSpuDY1+a1dR0ta3v98VZnH+KGrh6MIwLcVsKKqb344a/5O1j+AB
JrqG22py8RobGJ1bLlqcegVtXU6/ZKbdwOwFEf4A95cT6nFi0sSvQWVc6Vaarh+V+GL629Q8gMyh
a9aLo+c+PBE8q2muWLFRnhdXondPM9CxpHviduvngIctsGsZmPQpSIQxGIw0RbsAPFXC03NeDS/L
PGOIsnzM0vnQluhKjg9NjsNLjKcKLXndQNQA7Xl5GsXkqv44QCx3eusAHjkC+ZR2SdgFVBG/QSYf
Z29ZdyRD4/LYcNlWMLGDGd5bOmXnEgmAwPTJ8B5PkcUPY49pSTW7HR546eBcHTfZ/5F2Xstto023
viJUIYdTJGZSiQo8QVm2jJwzrv5/4PkOxvKUtau2R6PABBB8Q/fqtVYn3yflJEzztohVQKxXhMA5
iX6csNtyTmIunVDS9jUmMs0+SipHCjl5s3C6qLOtYfQEQ3msEGpkI8xsGbQGFeuYwJ1gIrxMYv/r
421lvJQs4JYpdPS0dKP4Y4BLgarQNbNTrd8U6yOxuI6wuXNUsE3NPLe8Jif4UUunD6TtsOpRcixN
4hlhhHo0I8U11PlbrBEGs1HGk/EQV/u4pHlyoLnZtBdmqNkCMKmobALek8A2+vcx9kuJ9jtuYlgI
2lfYHP909Rca968hVqoVDPwu149C1m4S6z4ZoL1X3yTtWMM7kgHQ4uLcw4oJlnAXn7Nog4aOcC8y
32d5eiKQuJtFWFrt7LY9aAYkY0sJEHjc1cRD6UqAjEFbCPDSxdyuBOou+mlEtI9On2ugGkM99/MH
saZYatB6UMcpsS+Pr8os+qTe6fucsaGOhRfIoisGGoYVC6T+8qkkohPGADbV4Fhh/AVb8D8SZq6L
SaESd9L10nzCk4QqHZbakLWjEaLULH4qEtHoSZPudVsWBWclfgbyF7LBX8S2zx+GCV4CgQ/sEBH+
7yCWUsTTMkWlfgwgZfaF5STS6JTmUVTijdZ+T/IzVy0JVqCg4n/SHeOLxuv/gb7in0B3EA1fVr6J
n943yvvChIXO+57Og1z7xY/YsrZKEG2yOTxJ8y7BkE9TD4MSu5KYb/SscFfEhn5ZrjwzwOV9SmBZ
ZM+VdBECCkvx4zjWRxUGtyQU56FTWXUPMgoISftiwTT+BAHR+qLCkxnQREjWup7+azBrYphI/aKo
xyCGQrwU3tjFtimVd73100wPS0qwaRXb+EHPmo25drTvybSr+YxuaUs9y54iOGF7qUk3MlywUnzN
kqfGkvdC4pit/pREw4MQVsR5xq6ldrcYj4tINZ493UIdUOa7Pup83ex2HcwNtBIwKBQ8Ch7H5BhR
LKq7vZVQFvwxVT8k/P0A+HKR1fxktAfsK4ikz/NrDAgxpcBfREusnjJc8LJlzd8sQXaBYJNFKRs1
LGTCfOnbIPS+ZEaeWTzHBvVZV1HYo8zCW1hRxhDKWRp/EYH+soD4fZhymbnE1tpIHaBc+f0yJ+Mk
BVI+qUdFG1wdknSmvieEEGWS+RDmpCk4FOFthBLGHmwHqNKaNoHZJ7rTIPhhn3wD8bFLKLSmAZdt
rRDeVTFp4FI8xoHkjlzQ1NjE1KqjIfWmJdlRWO+MF1POPK37nhkcy7wa8YfZlVuRWOzvi6L0B0bK
5k3xASMeRJ2iZq73/2sc9UEyYzURWcfFnNxqCA5G60lNuzEjJ61+TkXkWWWNYDancqZWrRsr5hba
n62X0YUui38/mz+hbciwmCRrogKIB5T2aVQLaWCovRIYxzgMKBxgfhDIT2GOJBgjnWHyDXAc470U
4OND716E6h5uyTZpin2MTYKblxTkld6V4gsVWwVFF9pQZXZjqjymeKiS4pgyescEUsZo2SqkKYre
sRQRQIcJSANSiTRfq+B2Rn6QT7Kf6G4Q3M8oDpaMt19K0scotZZtWuZPdfgY+7uRsvGivgQLrAMq
l4te2ZhW9+I+jJg+QunGIwyivv7CaebXDP9taFJ5gRSoUQWgAINXyO+fHESrPpcMS6FUJe46rdrI
aKf06mx1tdvWyfeR/cxq/Fp7hGKVT/dl9dxHP6vybQoAkGLTXnHIKbK8KZndOVZ8YZ3cNDINmivU
3SZCDRnDbc+Wx7Qt3oI5Jo0ZO2elnIr0M5sHBA1gIyUsEySYaavszHJ29dB4q0FfOz3dNgigAni1
lvBijf2TlUX3JZ/RQJFaFx/D6K0fZltlf+mLsz4do0whSbL2dJbyNCQ/BmhxJW8snRINyTnF6sLS
T5KV79ug32AbYFjpNeqP1JLi4mFa+yZX4pHE2+/NE3i0Mn0PoS2PVUbMnyWeWBVOTcSSBA9Mq2Th
ZA5Rv0/7ej+jKItIb9LJaL5YQ+Q/Qls+KCj5kLxlGcuez9X6IDcVK0dVfWxUSlFwO1NgS2HQQQNQ
kyi9r1CmZ7kGGJACipTTy6QXbgGfoT6XpLexKwOHNfVM0dewU+3U1+oXNaU/TAuk9RwRZpmKqKr6
nzx04Jclj1TlGKqvU3CKWsETIZyEElQCmIG9RuapXBRgiVCXt6oUgPKPvoLutVrevlgEGLefxzVT
Hw8lujtKhvQpMoBaWiZTuyhHjIYoDzhh+P9QvfwTBiHkYLFBIAFqzzv/tO5lsW4QXlWQm2pXgeQj
paIzy4iSYUoJNDk13AG2dbUoD0oGm2HuzmjG/SlB/EdrOSbEISbu1Ztqa0jZhgT3cY3UFlNwo3p0
o1L8wsLgP0YRUNMapa0Rk0aB4/fpLolz3lZ5iwXeWDjljN/TmHuVouxzCGaZpb7JsFELImdFI3IR
3BlkQG32gwosCbU4KwAQcK5yk+QUFJobLoPLjrdvhfKrsbTGTb9/gFSE1fVc+QxFgsrfzzRR5S6b
hFA5qvJ9isAsVS9CidYOFpyQD0TF4ybXaJ8gfwQNLtvEdzUkHzlrHqKhPIj5BJA4PSep6k7JV9vd
n3ORc2N7kXCBQJ3+2fIJ+v/EXaZ8JA3uS9hdH0W9j9oJZiMBXbERZ0IKEpeluxnV9e8D+4+QTWE4
i1gnQNbTVi+K36+LWFqhKI2dfEwLb7CgY7mEvsJ4tcb7vx/oz4j+05E+YQTBrBtVMnEkHUxA/cBA
SgHVxJZIj71aupujWwrj7f/zoJ9mVJsNUi1Lo3wcxf3IqBPzvTicSFjrWrPbyAP7HOKvArRfq8Hn
wUb8AhKiqhgc/zLp+Vf8oigYGZZBIx+D07jslOibREnErH7GewNkvtqAUENggSlvFqUdwepOrziv
jNUXycSfYZQOz5FZCS4DW+8z8TAoi0mKu0I+hrXD+O7yk5hdhfCLo/za0z+/W1PiSBYUfEDRT4uA
1pWBmoyZfJQ6ZwS9rEDFA4FmTMpVMa5DgKdvPl/nbKtWga0lybkmwc+rzmcFgH9sBlir4b0lR6Tg
GD9GByvJvQ66YKe+zebG0nIy/syNCgIs7aPH7kF+Qy7jovb9Ylf8j8BTJyChZT0rMFZjn2myaahG
kylo4rEGjqmRwg/UPROb2jGHjcITqAVeGJF1rnDEwqvvi9G6TrZPV5LDW5ArVWz6yKN+n4xqFpgU
6HXx2LX7II5uedjBd/LTgLPRa1vsLoUIA8hwZmHZ1qBPSaA5i1p/NWv+YA7gRiNblI01AG62oU+L
Jdg2+1PPZZh0+mXW6jZq3XY0QIGRJWvfofrHUg1xvNmgiZJjerVGgZdpb6xOERdqXatGqr9/vzra
Oo4+Xx3YxFwbCUox7NNPV8fK5yBeDPGYBSqTSttZZu+PIhxSGGLtzwqCpiDIG2lJL0YdOlENvR/6
gtrnJJrNh9F5KqJMTEw2BZihAg8plT5ya1VYzXd6Uj/KaYEXxHVZUjuxWhPaUHwZRvkaTTl+L1e1
oflHpd+CEOuuruif1Fa4dGHE+iy5dPSE+jZ5I5QtQw6BitqHuhSoyYmbSpzvikAKbXk2UAlWPibl
HmEGMGn+xV7yq/jwx0XS12o/RqYiAMnvF6ntiermQRKPBFTXLm0p+KnbSj9FI6S9TvXyQD3k0F0X
+IBRdBlyNGO9dDAWfF+mCiR62MPGuLJuvKnh+D2eMDBXUF/ILdW98IfSaLg79k986D7zzwP2S1rs
qy31js/mFVuPExoKJ9KoeyjTXVIW74Ymex1lhyUv3DJcrnE+eJ0Uk8Bn94UWfzOkl78PlH82rc8X
AT3QWpvRyJE/g2qxtPxvGlfSsQE/CotD1e6zbjP0NuBjbTxOhS9DjqQyEhfbkGqnsRsyp1yZMSdF
xp7HzfVDbzp8FfRihZH/Kr2GlJTSW0rVodjE7fcAlUW/qcxrNftFuKlhZ2nTQWp2uXDUBxdzVzWC
Q2igB/Hb4EmE/Beji6IV8fxQWc8SQEGrbImqa30gRTsnxhaPJtvqT0OwLQrcDLw28ChpTK/ZU/Uj
3xpbC0nfVb2LEqd+ta46APGL/KNU3e59eYl6D15nBwVW2JeLk0OwCPZVT64DOewh6Tyh9Qxzk9Ej
jDpLeRjlJ8O6hMvF7JDspHuq0rN0r+YeckI1OiFQCSkIFk9I7KYKns+3qELst43Ub02zGZrNWLxn
OqszGPYhnDC4R1FmJ9BAWgR3PgUJrdmo0TZeNpLsSXTGNuBMM8/uWMMiCI7lNpAOA7pttGMVculN
Om9q4WNQtkBEWQZ07kJ9HIcn2fBkRpv0XuJTpG00kGRZOgjBIQ6xTtnO00bjc5Twz5W3eeIxzyyU
UNTETvVJaR7lwQsMrOdau9P3SbGjvmpRsVHcXrCX3i8CJy+cpoUQ5gYdyYVrfYt+itRi89Bbin2t
QdR3KCja1+IUeNhNQkl4Ud6ikBIwe4DT6nttRJjgiMlFxiJhcXXrqTAxh/Qk6VBLToi7TPvCZy+p
rmIb2jFu/IjXll9w5ekhXHVnqQOedZXhBCyHHZyq7nrRnt70wGvIva4ypa3RCZWrHPt67LfFakph
aBQBjzAxY91bTFd8kq6Zdl5llw6bI0R6/I+A683Rp+YmQxt/HjzRJ5RsDha1il0wIsRx9PIYT04D
hWr0h4vlgzT3aCo1e13DmLiFTUGvlw+p7jD4NH0/tU6ROpG5XxP2jgrPplxpuHak7iRQOmi18XNb
+kbkG/FTOHjgDX2wbRJHLDBWSHnyU7c8VPAAIn3Pl5mGbj+/jvNrq9duWt+C6TXq7vh8+ILGVSr4
sjktRAqlPWYh7kk7iWmKeSTiZ0zUbF0GoOYuE+2GIy8vCJIsEpD5kFTUXV1tdEcZZox6DLNjUTyK
iKAEz9IPc88W4VjJY9DAx/Lk4KJk9vRc4YY/apClzkGJlOcJVVib+b1FHp/tI3EnQF3Omx0hXAVr
x4LthMvRiMvlkzk+jsqPueHN7qLlApA2cewI4xOPr0w/QM2QWE8mN36jx3u0Y3tIUjcZtzr6VwgM
KVtHfIjbgxm+9aaPlkIyn4PeV00/0c5N7xY9KprZ7rXTYhwbZf4APsfEpt8EzSGEKwrTFArAtB+G
bSNsW2OxW+0kTsdSujaG5yalr4H8W+0l7s4N7A1h+cJf8U8EmMiBNNnAqZVaPtHv79uPnC8l/NBO
POLhb+Px7bex5GEyhkpfFuCMjGylqgBuJdyo1qy/ET3ow62W7lsWrQHys2rAbV0aaDHXPIwcoucK
iKLUQncMjAP5QipFNkmeQ6LSNRvQloAFrMnmo7pXBsR6SbYBiGNf2oht7BjhzezvYY1vCV431Pu2
TZruugqfBC5zosN06OqXsg8VWyWoSbSKwbZg5VWfgm6jNIovxewPxLXiglnoCAKS7hVpgg5hvqiU
syLOtxhMbLu0t4IttB8+pkTZTGV0jCT6BgYyeATgnJZgjZ2bnjALX4AT/xG2GpIuisB72B2C53yK
jIygn8DbJukoU9GBOW5z0RIUqJZf9T9H42h054GyvoL7arFZKCrkh3aZvC74+PvO+x+Jz3oiDAAA
Aeym1U+BoyENY11mC9yjqN2FGPmIfcobD50g0BA0x7YWYWNQ3bc5axUipfikJrMnWrinJh+hIO8T
4YtT+g+IwsBOHgtIVcbG+Y+uqW1bIWWZMvFY6pDwpxFpGOrCUr3viAEiNp/FoOaV2nqfubEp74bx
NkQnmEsmWKPVfAxS+0wrex6Dhl54UHP0zRAj/37hfnFxf49YDKgkyPAQ0MDY/Ryx9NTwrCiXuXD1
cw0cEUy3Kbh2NXQoqOJTODFzI6+SWOHi+ypIV0jYi00MBYUSCBHPH7dlxR9Ev1RSb6GOON5BKt2R
W8cm2ihMgtoiQE7Fupkn+4qCxuo1VWuzg4D/sgRwTIjh+UAE/QpTCMei3vFaqGMZZstVmTwmOLCE
xc82P+mNeerd2drqMOrTwc1QRaRDBL/41BuAiPA7x/tmYIbkuhtSXE1r5WFK2fS4vBnucRpyiNzI
nKy9EXYTIr9KgXZECuyLLJRQCBZ6XerPS/L896v8H+i0YcDAxV57VW0rn9UBYyppc1Ck0nGu50vU
wwGD7KGmoR+zeF4RfFiSxcq+jfaShJ56OwfeMNPpNDUe8AL3DZf6gNOY5d4cu3NSaA+Z3voZZuRr
2tvU0pM0y34zxU9lWx6sZvgxdhTk6/pOrM37ukAoH+deot1y8VBO+C4Od6llOfqarFRRisUZUXIS
P1RiAdXpVNbXAuVTCaGQBBs2HTRBCupxF5yD0HTjjwUIuezAyYNoW5svulMIgP2ZNO1z7NT65T4x
iK3G7IDgziN3d9Q0OgWjaJc9ZHnDCfDrElYmoGB4jZzvtKb5qfVEJ5Cr/SLSXqM4IUUvq1OLVhLo
9UdeB3edzO4YUmpz2oXWOXxqffjGG5a/yEL/CdN/nxTACpKpYUGyeuX/Upz9C0bBgDmbprDEQbNK
Pf0aslvUXBqDBa6YMS+erzrOYDrZps7gjFf3CMlRqYbT73ITwjFRVsOn9LIMk61UImZpByky9qNC
JT82DgMkdpW0Ok5huClO0oinlZiSd5MTdSi8zeGONnGbFheyspG5yiJxFo3iR4L28SlslR9KvFza
pMIGzyvS/r43NLvp7ocUZ2hxAHMtrknMJEM9kqgzhc6doJhPU1z7y1LcNZly6EE5MlCv0CCHTtKd
IBwk6b2fmGpptDcSy0v6tHAqTV8oTpzGKvTDaPHE9N6a5KOl2KOlbOvo3i1TbFSyXY4EZCwRciNv
GbqXxUj8vp7tpN9jkg6KMqJHUyMqP+KtWvHW+H6FGTFK5tG4dWONNmtPEjLt3hR3Ffz/db22KtWv
OwEzqDUgn9k/BkzLA1V3lNk8qBOa/OUmVzjYFSOydcQ0axVUxctiuaCjOSVJdlc3u7bZzSpdFYnf
0j2EK77zu4irnBTcNYXx08yULR4vq8sUluUCS9QsYJsFJKxSfCRmiE18x0MEXZBpG7vNqEtAwsSt
0wnJX9YxqqdIigZsPxIA3KaIniootxpF5twUnBGSSIb0DI+/EFr2JUt2ZRcSVGF1dluSebckiq+C
g1Z5/NbzAYppzZrVwElymf72bOFr+hYCWv4Cp6IYDyPTSam0Un5P8TWDVl0TaS4PDSLjFyBfqnfZ
fZZ+BPnrIB9W9si6dUwKVqNB6cn1eBC6CzaCdqFruOOmbzleClhiK8OtHKzz6qveLxuZjw7DOKsO
zgpjPBYxZxfIs/ms5QFZ20ec4lJfRI+d3F8WfT7JL0Ue+BOLEsXfaqdhGGEouJLhY/r3BZX65x+Y
DFNUodYnrXURvIV/j/fwymuA4gbghlP4XP6ULo0/vOmeeBYOis3wdEb0lKh8bNYMZ/GLXXOsjuFZ
vTdPuMW7pCA+VCZ5Q15r4zdvI5hs3Pw8uAaPl6H9R87KkCcF8fTN5K9NYUpb3CdP6OpxmCiY64A1
/fqF8gAkjD/5Wgr48uKVH1Fv85m0qY1sDYcDjCQ1bHj4Lq9fxMA9L4SFTwBNgIwPebLdUpzo7Ogd
PSL5e47m6lnFHxHx1GSzzoyqjXIRV2hMYHCNJ/vhsORJ2NyBZlI0qERbMNZXYUDgD6+Ia1bM47mF
DrsSX5ENs3Dq0ETC0FnvjQCbIEercHjXQ/DE7HtW2TDPeayBPk383/F5k7zk9C4+UqRsQSZQD9yw
csT7D77CoCJZxD3MVpgtKcxz1/pI2ZwTwFUbI0B+DtgRQAuwcXFI6SIh21VmFw/Be/pKBNuiVY1s
4YN9ARta/BWSHD8Ee/xBYMxL0iWA0IQjpJwuBFZ1PSwH51A0iOSBM9cV0+wZzjkzwsaDT6FYSJma
HlmCwsXf8t38lezwvYClhkTu19k6+XfOq6E6XNnBCyZK+ov23F/G9+o0PC/P6juHhIuG2lGk0Gvs
m+/IdrcYBJiMmrf+QM50Fo64pD6ID8YXRe0/aYDUXhToyaQzmCTQE/73Qa711InbJhSPc9k4QVph
lFr5pQXTpCsec5DueN2VGC5ZN21E61wS2rIPaIQ+q7dttqbx8XQKoXPq2rk8pUN61uYGT1M1vlRw
bptF/RHMOLaeyyhz0QJgir/szPymqW9SgYfngjPQIqGyWfByquGVdDsSln2rkrRAwejK698ntv4n
1spbpj0Rb9iUEfh/wvRHyDhpnyfiMRJ/KsrkzqTc7cOMjcMgwn0EjpfEEle63dLIOwGBAi5lblKI
XjGIp6D5GAt5DzrHRESoyyY35Te9mdBq6VT0GXhwp6Y49Meh8MxqdEMy5VnfkgSG8g+xYq2qIUwM
ya7J8l0Sw2Es0e2qCC4zHNrXyoJUJnt1NdI2O/ScB6HChxtdsjlnaxBria8/xRr/4nE/F6hLdOs0
N4S80p6qzXbGsysdP9hHwNr+fuH+oxjChYO0Ao9doQD0OQHWtQhkeBKWY7AMjyqOyXkZu5UefRPz
6iAUtzXgQK/xvROp6XYitE12bF32JZL10ProewQWQBbUbrELpiQX49sZQ6Rdrrki7uMp89T0VoTo
LFRmCt7ldd+1pKVopWX6UKT5qSy/Wub/JBytE+Bfb+oTKU3EUGCQ5UikJ43okTd4A0NUFLdpgsWa
EEAJ9Q3xJWSIp+iBbUCgtVwCk1/GvObB5ESZvkEHKzwJL5UuswJZH+Ng7NcItCzmY5yUNEBgmbgb
+s6tZ+H4M5XVs9aZl2zqXT3GWUvyC0Pb/f3jkv6suPDODF1Cn7eqDJVPeuFcQnuRGspybDRqFsM1
Gme8L8HBE9jYRDm1sE3GaxsttzT2VIylq/3wZf133SQ/xbmcBPVzGOOSrFufarDWUC9yJa8n0YE6
zl5fWffmlLzJGvxOeMeCp2ETlQc/S3PS7ao13wztLWPzQEr8RSKqrlDBp3NRcTX7NYAt6NyfJr46
FoPSBfl0RFMbwaMPMnsZ1NOQBIfOmNwwRK6MUqgyP4wZfySyHTa8CJLtbNkDSp1kvNF9gXIVUlys
W3FWirBQCra9pV0xuApVcNla9GpiISW9R5viNcPHi0kUqC+Zh1V5IXuilD9Cnykhmxqlq5SQ7UqR
XLXB4iw9j+/YA1mq4P59KLC8/ceiB/dCQfGhWbBAjU/lt6Sm6WKugPBEBf4HEcD7YEFVhpU01TqR
a85G11k5XDnltSDnc3JBvPXhawyJfRuKbG1W/6Mnsh+x/XYDmLzVrGN/he2h+FHH5nWQnmVIGGaS
4hveeMlEQBfZFP8f4Cup0XNU7SS2kQE1i6y8thhBa2K5UcKW9RJ32XlwlehJHEjhX0XIqNqS7dhZ
gxwXWMaxF0wqzncP61fQXcQe3JFrpjQLfewE5VgXmUPVe1xmotrhaiQiIHz8PGSMurRrIdnJ2P0N
rhWbjqasrek+qNuG5ktVPMly6jXkqeUI2bonbcxhTxkRDvtq9KAV91P1uvaAomUO8mAimu+N0XiQ
Ty4hamHf99330/qdMMDmh3/h68Yt3HDjJ8oxRI2nC93+Zs8/8YCTf+Kmk8+d6x+uf1v7H558HsGX
65fn9UYcnb6ZxEF4aen2iRbOdHb99c+PWRNjm799mc5Du9v6CtxzydRj9IMXKs/cwst3u/VVa/t0
4x8nerpZaydynsd/v4598zm9G3+uD+cnXtt29oOfisxbOfm8A4w9wi0vMnsSTdthbTu31RcEP47T
Qufj0wWUeD0C96+HwmGDA/BGqfXYEq/O8yWOTCPYVd/JPZeTYK8ng7mN/R45dL/03znYu8+JXC5+
5Pi+ZPs7js09vo+29t1/3/HbE99Qv/pPF7+1eeLt4t8Qv9b25Z2Wzzz8ItiX9SBs5876e+Tc3m/c
wtnyl4zxya8ft1/PfF8fXqOLlPi4uIW/bvJ62jxH9t65p7VvCp/hid9V53+vb/k3rP+wOqFx4ynf
Pimu/86d6QEVMPEdL6c7yHs59PsTJ3V5V9wLvUXR8673IhR2UAej2b34qwyW98GD/N2FW9a3xhtc
f69RAfu7nf/05P+6ffeEzpMu5ig6d7un9T/EnVwNm7vX77v19tLxEYfueNra4H6HfHjH36FXOjsk
ouvzeAitJklhuXvVqvJY7nzyuXuV2pYfqyiVm+jnvF8lqqhrd5vSeeL2xP0lfv3nWQ88cX32w/9e
b1XX7p7Qta7HRXm6e9gNtv+wClMnG+nssIVLzmOe1mNyBM6dP3gRXoA//vkFXauNnJab7I3t2Pzz
+V/uy29CgqPq+CEm7xG1rGSevFlu3Q8D6FCcw82MdLACzQzB4JYJS7kPRbsXxMmpovt80dxxSLb1
ArpRBTtMPNufkSICx5W7PrnDNfJBR1VpAYF280iJtNxUcmDrAALh8jbN2R6dmB9J38fc2oqT6KfV
smoO/IY8TEhPc+IN2UdmhPfLyKiAlCzWN9m4A5luy+BarAXzaTDPifYNkwGqU2rnhlG+D5v4WMTi
qevkaz6JFwr/ziBtArShgyocxBooQntJzDcrCv0sIjfDPMW1up+L1gMxI0+l+G7mB3HtqkKvEGP8
PtIuTZ6xix5ka2PRXipThdcBpmyrFqCu3NGFKmVLv25UL5ofGhWrWYgXbqKo29Do3mINc6eq6w6B
qV6mSsH4gwLDpDhh1KWOEUQvhobpy+Moi1sLsLuAnrymS4AHZI/RttTcxYSMMCOok5MjZqE22xGu
TZhbScZVnGksgBceWkCyrGCnxhDBAvqDJAOZ2ISUXoZC11LD1sVtXNcZ8AedbCT5ktYXMy/II7YA
TvSaUH0hrxAU4+8WjNoDloGHJvYVw/zJBswWQK6V4DRVUmWUaIaVswPUfb4d6K5nhstx1mU3hk1L
IzNXy5uLYeFYNnXnSGpoQEJ2EsW+Zb738evqyljMEWyV5THMxvvAlL0xRxGrDn7FdgRxtVJvS3tE
JoJsBDVAm9KtsXE0PnIsE97atL2rVs4EtthaKZLSURCd4Z/jBdmM9GiR6OBS7halO3dopNviezE/
73o+mFKat4pFSwYDV8eGTgZj5qVxeB3wkmsFR8eQcdbvI3jEY4lzLk7CKOHSJtzP7KUGwugoEe4q
KdjolbGtS8yc14L+iCNwHQOr+kn0HoSVn071Y7iMbNbjpTSVH7JAhb0rj+lhQos9k/hXVJFlegO2
fCqAb0e0OXZWcyUZgYVuOGbwnGqFG1JgTuaPDFNcfTotIxHBj1CxvBJMYigqL7/NMs4nA5A+I3Tp
zlMkvBdKdaJnEJrtwEvFqPEbDHnIkUc4uFK+CULkvwHcPeLsYbRLStaKGOxaKXN1fIdo5LFG6k10
BnT8ji+8X1wEo0aVHefPArjTrEl0m1lnVH7Wy/e5FmwxU3ahTPcSAwZAW84H2epfNVq3qAxzIns9
xq8LfgCSvxdhBGocIZcYULPiFW3Bo2P2pXrBG+Sq9jWWr8Fd0sX8xFDXuoid6aAQPzXLadj3FqG+
SZsi47GMTXdcXisZbACoQiF0EZTOD+LiWwnsqAUvioblUhRAk8bIQocFICk0PFG3HbbhiwmvHkUh
N636zqH6Lpns+3d9/o3eQXQb8zBjehv6+UlLH3GJhG6K12YvnSq84nulxkYX3HiJrkuHkQxANm68
zlRY21jjGlVJfowV8RAE6aYF5JDM2cX01TXLHt0ZvQw0pn5cPYSj7qcGNO/F8CR8cMjrxZSCfnlq
vJ5SXNJWbhcZG50iuKVkpKr144Q8NqD1odjS5rNJhs2SjAweQQSjUrCHWfZ6IvvxNL+qRocSiYKx
HLiGXF+UlLaM9VmrP/J6fDAC0Jsurh8aRb/lmJMxbwfsKwRry1y/NzFG05fIVdYlrjTOy/BdRCEv
6td5ejErDCyxiVPktfYR+klwV85gT4BJ+AqNU4TPICheGxxqsrg8xeLOFB0h6i9BdKcrrU8NaQwi
YHUoYcgwYmfE6Uh2J/o7QTtQwvhUNnDK05+qVNm9NNmTTAfepD7SZQLi/k3Sy80gndq1GYaOq5hq
L5bhVVhNK1xI8oQFWDoNnuPV5DG4V4pH7HOeRzFGwNz4cJx24/QSUtHXBctRptifxeYY5C0iumGb
sQcW0m0eAdbZfjBYrUP5qNE4pIowIbHGky7DiWRBpnSaWMUplgVbVV+z5XX1D1AQFqv5vm7PIUVm
IW0hydpSu6/Ka8QWW9fPSg/SLFJnGFAdTYmrGWjFjJ45eTdDozAEGnLMi6dX1aaprvB+lrq7mHWN
ouGFHetittYeXbeT7cOUOdrJ2wwd/5wMNFGOsZlVtlocupH03ONXJlSmEzGtKAZeephDYOWYDhhH
pYfrFkl+OzMOBRRe80Aa+61Eox0IDJgw9GS1O5sg+TLeuJJSXya5cgcrv4hYVY3VSsMRz6IqUYzF
53lUz1HUOxovU5Zg5eVL+IJvzCzObmZQbsEIroP6EsaeDM4nJO0uqnDJA6nMNMA5xJOYrlZGi/Nh
fZYE/EKoOqHF97sOXgtZoRmW9CQ59SELlWY9ieP4f4Sd127kSLZFv4gAvXlNQybTO5nSC6GSVPSe
DJqvv4s1uMDcmcFcdLcaMplJG4w4Z++1gYpVq1LXPdX5SlJQcOh6FPmjpmbGL01EGoF2NMz+l3ao
CERpmIMoWe3nsba149g1Bv1ZNcVa8PMKIKyMrLbOXzNtSxQbPbQ7+hR0GsDFUWqZzsaO6q0UK49F
nD7kmHbRE+X04Ewbm1gFhDx6NUf8D8mE+3DyLSdax7iN51z1cLabUbMhEW4j5fVNTr7N5LsJ6SAB
nB2DTS8PX9XEE3JWNyHFjS510CpQt3I20HYomKpIpkBiJhLPMMAULVQ9JXGlSPGGhsmKSQmaXBT6
DHPNgDoquGpZYVbwAajHktKwAQO6Ad221vqGS4EVW0Wxl7ShoPgcYkFYDCZvMZHLMq01yB8mpUWN
eYgK7qIvoYRq73r2UuEgD/FgB7Qp2ij0iuqPHcSbPtU2nSnWFTVfGK9EoG5ry2+quyWVCHg0UOa/
5zwnHO1r0Cn/ktliTDebGyXndl0ozriXlvmMdGi7CJJUvjWNfZVddS0/1HXqJ63Y53g1NDj4BFIq
1jZEWFbfuVCRvoe+MMhVyxxo7Pqjr8kaakOQ3jXxD5qyG9IeVx5UDUUetn0EZk6t3KjDoa2SzZc2
e9bNWkCHKk02DZ3pGkIGTEPoYCreKSu8qnboyckz1SaufOQhdaHirkQKyvgbR6dGCs9giveymj1q
2j9hDum8SrZRQgcBy2UuAn/Uhhfw5lwqtkuU6B1IyGDC+i4+Jyy7I1USBYh/Zn7bSrzDZhUt2ww7
C8nxQaF6b9aupahrQQsjrAWvgzEP58FwBPwSZTU2ys1Ct5orysakvyWgV83ykyrMepmDdTHhLsEp
hpErtR9h+hyDjyxI150a7JMgeJkhNIw9RQbrlGfWZhiPf9frDGoV2SGA1MY5vVugIapW/2PIElx+
R0PP50/c52mGZDbYtUuCCPMnpSFDYxanuaFoOVQgNkx3EkQkIJHU4pw9Z5GfL+UE/TKnr3a1ceg1
1BXCxrTd2fKjzO6V1mI0k1x7iPa9GZ8aBe9xaHlhYsHzFmsSChEF0Ius1c2QKxentvAjNrymWCVm
+g3DYDukaBq6/Nqi0chVjm8nv8egbwMaOcvFPsv6qgBYz0yq1uf18ljPm4IOITlhhuya3M+z1nih
Mp0Kyop5m+5k7eFMrV+2HzrlJuRe2iOu6dWyRYbMlQNvI/3IcoWeCvZp5kVJ0t8KaOYETa75g0Ep
N2lskZakHTsAtA2YPmG9yTETXlpYcyKxKEFkqv9J6aHC7ze2okoehvjQxU0L3pqqu+XtRpsvnaNc
+pkp5/xlG9zPGJvzbl0wzcK2t3doqGgMmNiw/YyNq1J1XRXZoepR06KeFK16aLlqJPIpI46BLJ3G
kVmZAQNtLD0ViEzocIPLE544cqQIiqpGeNTQGa0KBKkV7JHiryOaqOPAgAMqufsoGrTKdbWLHZNk
FqoFZNgIedMTlTbP1Zr8H5L1di1jemvI26GnEdQU+MW4Cgm6UOhgLkvFkJQup5NPy8wxYJKQZuUh
l6INOaSbsZKO2vJ41Eh8nhaw+WvCvaA3ybFA6mioJlDJyLP079H2MXtDRJ4O0B3XpoT+sCndeDlO
rOcS2bmGprQBPrgZMfSHEDeQlZE2BQycsDx1Brszx/s+ODqYi6lRFR8oNF6okN2bGipLb1BZZODX
s+EkGHbkjIZeDquTa7FtjY9lDTRCEGAPqdR9VtSTiCCqPuvyGCIkoV97piuSja8kdzn96yzOeX/S
O4kyqYoQK7GOOaGK0BqSx9jhTiuo5KqqFzvMxuUmpwYUVQeQA1F+bvMPsjGHGSmqF7QS6FRQGVFx
I0VrM84sJBJWUoOL9Zbwr10OPlpVAYOiE9Y7lEDFUUmN/ahpnhn36yY/yr28jgqdOXmJ6jAC/PHq
OEQOsjJomvbMmKNMwZfEerlvFB7JdCJqGWIywsB+2Hc58900cAM6FDj0tp0A9BU5Gymq3TL+yVr7
3E0/PcaydsCPnvAOBJVG0Penws1yy+tmrv8U9O+SiRHXPsgSrsuEpS+jMtC7gQdK3mGdHgo/rIvV
j1EMLGNeu+KqFyp9onzdhuEm7uYbyJR1a9P3Lo9juQ0I0DLKTSsbZzk8s4bx4QHIe5K1NyLL96D3
340EDlCRnyPR3pga7GwuXWv+UIgMTMPOLZOj0R+xP3g9ACQZOGJl4bOMik0XAKYxbAJ9Kk4FMPsq
XY7fysT6p3xE9d2Ykr+clr7qfwVlB/emXqfDe46EzEm+arV3Y3FQhmmXU5EVyHtR+Aza6wIdzE8z
DQ4qFWGZu47zVlVInRi6QucVfNNSJWjL8IacOqGWLDtMFeiVBz+5yX1EH82iqDKh5o6lYq3creox
Aryi/ZYNlH5bauuFuuljdN2cm0eI5IULYbB3GVOYigWP0Vo0u7ttxzRmKdxbt9gAu6wsNyDlLYY1
SWZYZxUQDNE2G2MM9cCIq3eZMBZ6F2uMx1CrxxFu52sx+BoaAyFr24ThbUKKUpnti97Cu1J0N7mj
ouSW/rG+qQt8al/OA0GA+YIDj/7vh6UmL9zEh5gTHlOHyCF5ITa25GTTldBOemWvyLTTA9W1JstF
QenJg9ju5gY8LwsXLSK2ZgCd6Wis29ju84wmuOKB6QyeAMtj6xU3Q+spOc89pd8W4ehnEew9nqPg
G+AAg+aZEQVh7d0qkh/ErDoJSgSOsWvbcNstLYxiB7Dd1pfniL6eZKKZ6dQnxDRYNYkJ2keHXaQ1
clrW8tdM1iC97+hQJFxHHalcujvTx2wdIgh5BFk07mLkBcOUZmtLUDnS4kfozGe9raSVqbAzCbZP
Sb0Ns+lnZeGNjbPplOlPPzq7pqdIp3b3uAMd2QET6ohsGbODI8qLHOu7EXlpz/LSSJr9HNMuIs7b
cRBJaZu0bWjK4G9GqkRtIWUmVMzqbjpkWrOTYZ+bVrJ2mLGbmoQav3k24zk11VOmo0VU231ZByQw
9Ml5AiOSG++V9TlRw+tzcKD9qjTJrW1scqvBuvQoNsrXXpClmTLTe0055f0+nhgFldeMZiZxHZba
7Hp0BFKEdF0Q7NNhPo5dW+vuk/hykEUktbxu5uK1EH5Vp8/M0W5OpIIwQtIB+AMh3ZwiGWIlFqZv
1ijWIZ1T2X7OzimYdoHqmxYrguKbzvNplFXcsaSnCFuGMghfQn0M5nvRXoqR1CUbEZHW+vJAia8s
zJvewMxJFiE23sRQvvVF5lK7CKyabL1N+CcY2SZLerMEs1Mz2k6yQjeU+0JyB+wMptMdRVBtBZ+s
UTK1VeIHed6ZC59Lp1AoSf4YjReY/FUfEBu9DMMftP7etY4F8cTD3DKRZ0Vg2Kqd8oglY1Vp444O
9rQWsC9WXTdwta40a5Ea5Ota/KgY/CND3EhCR+ehDA/SfCAGiWfa8Mx0oud/b5L9BxOn/X9aZP/S
HhyMdNaAmQ5M27mDb7gKzfojHs11nr6U0iY1PsAd/ffPVP/dxognFoGRBTYVoZHyL225yREUsRuN
JbUwNxXtpaVeSPrOpwT8u+4IhXDI7UZOI6hzzccBVUgM1oNS01CUe7JQVyORCpq9rVDDsKqyJfwQ
YtwMS0dSg+h1sf+/bVb+jUONj9fEpAaiA3mU/K9Gwj5VoZPHfX+Um99Jt1RTLuXoq/OLku+WBZ+C
IsnKcTui6P3vh+s/uOZt6CsWH7qAZuFX0eH9J9VkBBwkCdOgI7xkyc8AtZaxIjB25fyp4NZIS+JQ
ZhKEateQLyUDt0QnWS2pZ/1/xlC8Vv/eTYYh4MhQoWWUzX/b7/+0LdNU6nOVdPORrvKlTCGB2/Y+
r6+WSSULX9hYSLegEYewz56NpL9Il3L4TNTukWcDFYnU7QuAR86wVmJUehI2qXDLVV8YXw3aSK5G
7DupX47RVZOT06muDn3yB6BERvyx2vcExtZrKuR21JP0gxjDXrxpf72BCY3KclMbYAQ4TB3ExbAd
zpK9K8XFMLAdSJ9DLX2UFIVU57UYNezixsqZWPIOSbfpmqdqP0hSBUTiyVW2luzFfVjcMwRdEuXh
uZR2wYLYlIZ8J6kRjZNxK5plzETO0uTjQR1YoybxsDWJCxIQRkn2HkLnodpXzZBO1bqe/EqBAicO
jbNPkfqEKFqQH1Evhz6U/wL8bbY3hK0H3Cm7TNH2PcNpUMc7Mx6vlTx8hwmQQP1OTrtWLobIaa1I
AkzKfjHlhsG0t+ePJc6taCgO2A+mjvsYl49SjAdDsPgleyEz8QyMdEuupn5oNXldqeFjHms/ScKT
afTb/DPr2ILRPjT9u9p9ym2zluO3GPAFUWGPBsW00P6ge/yEf3bIWhU5NXJB2j3RyOpyeDHNYjc7
qWemP4b9yWWivFisRI4GD40JCapgS3QUNOtmoMWhcG4k6oHqc6aXbYKzTqhAdRSldPkFaPq6kvFX
q6c0/467o9oQpYao6NRSF1tEgPq75nzlnMRKyjcL/8oe4EnXaD/sd5PED5ZFGkYlYX1HWLMLFfu/
mYLcEsfUZFY5vHXzNbXaa5y0cNWoAVQPCbxCyRND16h+teQZJDstPMBcHoIDOJApe84turiOsGj9
q2f4ppzBgOFFPPiT8V0BYT2wWouU+K0QXGLSXpY0L4uLl5gENgsEZ7UEnDCKcWnpueK1WGGSZsK0
BQ9jxg+YOx7CnJ0IknfRp4dG57GPtspCVn+yotKV025Bv+ZNvJOKIlmXSnxAcrIucopPJXaXN2np
wNAEspZbbb52kAwTeWeYzVYfd5nj9+jBad4MZbdDanSW5KvuUJoKCj/vviSwPFNzHklwqqvfUCfX
ovS1/tGMxkbiNjBGoC0meKoU4VAU7JXY2RZM+QpIChSl83pk2Z5pp75r3ruZ9pIUXuOBwj8ZjCpC
XwtTU0bxwqzwX1IGN2xQt2bth80xo3hv6parzp+ITeVTPdE35X6OBHRIaos2j2/xNRXfdUz0SMBK
Pj9rLZ1MG8knTLSFGC7MO9SNrYVXrqGMEXD5Vq9kAFAev4VR+mCVv2G1vRoRXuQBynkJtgziP3XC
Ui95SUSDryx3RYAOkxKxRouvpqX3R9D3sdDpD6hiBAQbC/pP0DMkF+U2pHQ0IJpSS39gzS9N2JgO
AgJLa/bsIyDogd5ZL7CBIgvtz50xPFuDxgwF/KjEEhjtI/sea7fIjgGwKK85LCS7AjOt/lBixr+9
Ugg5zugkKc6+j5pV7sD8emvqlwir/Tz4Q/pYrl85RF7dfdo0TIyyBrT6mEW0Jbh9KWcNVr5Kyhe7
CPxI0U9qmb+jWWY8pqAKW18xb0Jt/+RKfFSdmtxMrmcWoHncbvPqaeQ/DSvJOL+yiQWTQFOT/zTO
Fz1mZ/pjq6eGfoFhpZuU3PMx2Bt26uXNvCaTfV8RbhQCNp6YTMMJ8WiAodbBgzitiZHHMce33wEY
RR2mVZvbjziJd5WOt2cYd6mElGumpybVh9KJcfGGgEbwc4QJlYOe3UVulhMeYxA2tw7aJeHiA5ul
tcoTFUkuyAKyHGG9/Iq10rMZzuxpm7KOh2tysEvjUASfio21RtvRAVBt2g3PyiTGSIAc9PRh4MYa
SIrAnoZXXYpexlzyaV3t44AkD5lyc+ENQNywk8F8ZzlOJ2WmylPo8y4tFyqZZ+bnClDnGAicKaj1
ofJBHmKxhbVwBpkae6WZnZSWiIXEH60vaCarBHe6DHNJpD7xSzIkL0LKmCnexaQdxua9GWKvDRGg
ZG9ZHft6YLgxpQ6RP40hOcAPPI1Ltas7IEDjLmNIrbaTNm2b6Y7PA4Bs6kUBz7gBOiLFUku9t+3y
fIaKFfpy9eIIbmzuovdiOhf0CRXKynGJHMIixjeJXZG/qGSmgthZt4ly0I3wPjezK6L6d2hvL8Ps
BVVLjRVTLtYgSgQjGcvrSnPeUJquQai+KgA2JVp9heJJWrw2KTx2qn40hKsljym9EsP5YZRvDczM
St2tqm7cNDWrLdYHTcIGTRcRoNCWeP7WPFdCaJgyp6aIwyPLBHTIwYKIe+SUbez61FFJOf3qnT9j
82YaWOjic2NGCJ3qF5afV8hSnia47Sd72/CuhvGiVp1nQ+vJpEsUol9X6Pmitx7KcwIOWhE0CGq0
vvxxNuhe0Q0HqhUn+rHHNr0GNNKb4NlHNOHGfNOm+X7Gdl5XR6HulSLxTLHVi8A1KXJoXbdVKcEW
OSmpDbhxAQuQ6Kll6ZDFKNQZ4HC988HmCAMrOCtMebIx29sVBYXUC1MuwmB4teJkZ0XRxqb4kjm4
fAiImjrOfo1PAWVAe+5040T9MyBlEtwTKby/K3J2Lnp1H6ruMtS7tnsfFTpWIXGw9y6j15XNx5kF
z0hLq4+eKrUKFSpwEATMTkwv7qZLzlq8OOuKvywEE7FV+zPP+lAb1yU97wAb+SUbftGdk4tXnkTJ
+FZ2dBrh3IV95aqLT5/iTk0pcWW8yck5aqJ1EHYIlLEOQPEaZIDtDmj9yh313ZR8mdlv1QkxCeFP
nm5DdEp4vPfU/KXWC7Sr3eOspTalxYUv1HnfhimrabD/NUIAbUw3E+wy6gtWDAueThpRjpvGOYBB
u8aiOZZFtq+c6QmNN8xcHVSG2b4hVJ860OeI1RMDKyorZhMEN3V5y4DO1F3GloJp+aiQTzLUCwoS
WvVHyuhV9A8rO8Q0ludWvafPSfD4MdypdhAvyGvad+hDCESO5G0UJW4qmduG3ngpfeUx4XADoyf6
vbQ+5pHmN4QbykawH0mgMen7a+bFgpwHV4Q9mjjmBGIgEJjx5kqrLGd8ovMm4ugI4xflck9NGA1/
CwRVo2+aMgXnajEJKcjQaaJH6THVh83WVH/k6iOVxoMsNWeJQ9tHfohpQVYhFxVXO/wK5XfVwkvE
zk6/1Fj/oba/Y786DYICVUoKtel6NklPFhoKUQNix3RUB7qE8wd9Zq4zMZ9s9VvqkLxbJk+Ydzka
3Xoozrk+UU8kyEPzycwl4vJT0F7RH8hNoc9jL0dQJHkRKPghYXKuly8lpbhK1t+UYtdn8p/IkY/G
UBPeDEUMED3X7RTHJwaIbdGdHI7dMKOreJ3nszwwEWAuWjBs5sYpMX/o5CntuwzQz86zXR3El264
pvaFxt/S9GESmpunGT0A7R5S2qxLOPyGwqhwH9mIn1nCCFKJOhPbufU2Ua2OwkOivmbhFWE0/mM0
l9Awi5dR98uPIom2+qTvsxLEhENeKFXz3Tz1bpjSZh3cBPlXxmQN1vJBjMbDtinb1Whnl14fyy/N
ecGEmIVbqRoOaSjvAIrWxhtZeZkaHkcsCQJNvRrStKI2WmkfJS3Djv7QAITRrqxNQ8kw4yEaApi3
gfjN8bpUyesbN2P5PlvWOmYmHnfvGiHDAWkCUfQntb6T8L2Oi9OxBAOSZq9NSfeMstNcA16oWL4t
FpCCJc63CPHkJJTL2RkKQ9e8JcICsoplHSTn2DtESwF/5JmIMW3pRr5MLJSsg9oANLSVde+AOWAO
ISjm6jZYhJk+liFeivxPFzg8zopnLxOelf7RIptecNzsY9wH8fimKn/SPGF1dcyYpjXitx1+ji2d
1fGSxsxicy/jkT3Su9IF5B9WEgRJV5XbxHgOmlNWfo9cX2Umji2F7zA+WFKC7plJa0hTl+xUGldL
zG+be3FWrFJgNENKtVDqfUdzlythyi5IhHnmU2mjV7eTYqL9jJYGgLoFUnPWssIVM6dR2Q7SL7JY
6O6i5X0relL9tmpGmBnzocbryQqbBme/1KmpnAAWwIjFrM0UaFdsbXjLoI3MynRwAKFZ35logbgo
nnDgIYt7LFO2p9ioOzskF5iP92WcA9rZ25K+yXtiYhvt2zIRTcXMM8zhpEho+G609DdUNVfVqkhJ
ox6SX0yDYPOMe0A1D6wDBJ6au/nHUNtdbtCKMAQC3XZcVRNXQpW4dsq8fZErGUwP9ZJ48gyTcMU8
NkPCPNLCbwDYtsx8WocKOyKUhE7IhGS8R2AozfO3le5sozj8tSVW/Z308J3RajwBxjWNqRWSvqtq
0DWRwtMgZ55dvTTScVr2V3sRTvM9Lo4meAM5xjBMuv2LiPujmci+WZbXWkl5+qPeW7Yxr6trvERO
VRUM62lDgtRBAs7bj8TOg80YMMhmAvKtHqFQm5STpie7Md4Uw7swu43TVrtlh+KufXWM5NIbcMJE
vyES2gKtnceBS7tjWxfVPhx+Meia2dqRQ2DUFoPtO36dU1P+tCPG6RF3WKC8tTnFUAk3arftuTRr
nv18/MbuAWigznKoCBjll4RUnKZxS6EwYMsrHo8aN7S9rduH5dTrZRgqx6+itFaJRDqAniOjpFJl
RFfZJgNT1o7KBGfEyl9MQ41ZfjYfFXOcjDs5qZh2OPOumEP49x9SR50WK7oR7UucHSGVln6CL2sw
GGqlL2bqJWDYRPxUFXILwOo3gXmMOgowCYLoGaCj6B5myc/NgKBjsi3CcauIznPaDqP6GoHfpgrt
X01zdOgj2GqCEAX8bn6dcV6HfbH/zivLUwYq3otoH+ygzTJOo+Kmi/kuKdOvxMANrOgPJ+luTve7
D+yP1sxfpNS2VqHRoEVhXeNMycqhKtzV+dm2iTLIrUtZZp5Zqm+6FRwQwBuOQndJXAdnOmP5Xs02
VFqL2QafpWRU2qFyN1C2pSlykynZJRKZnuTfMq+3FMIi4l8xJRIlmREIoviSgz3OF5oRnJiAOs+A
R2BI8RJnLjbMHUP01mC0DS0VwS1T+NbaTynzuSmVoWa0ftNbd82CLjMweIXMPuO9U3XbiSAR02hZ
78V71Qk825Cow6vn0NG9IcAD2Jsv+mjuA6vZjT3pE7Abcsb+dOix+W9jK6G8TfYqCZ7t/G1yDTUU
adJKuE6DJhTmiByJmx0fm9jakXDyKk/jCSLQqO0lIhXkVQqGJ6W6QFdxYy25K3qSwXs0t4TAXhz5
hOaC2AZn3KSEhkYO04bM2M8mfpBpJQf5jl520X7wdeigvrxOZY8uI8OBjGtTk3B3DX4zacShR+/b
vE9w5bdnNZqpV2GRZIWzrttNRjLDaObuXTbLvTIyJwiGrZjlY27P3qwaa8miatOVGPFVDui0zDcc
kdIVxdrdHDWbppZjXVq5+JN2hKXxsNIfoYIuwEAsgZ5i0V5TS5y8Xv6GIyJomWAJ2SUZMBcoIepE
LcoZPfrStHbIHycNKKfPCc5OxSRqvisKkT/51ohuSmcSW/GUGu4U8dtpA5d2BS7kbgVDB+dmuTe6
exHY11TufEt9L2kgCkbj2LkktuUqxVeAampIbA83tB9/DeN1UJbk1CxH7fvaTLGnde/gbYvc2ZEa
K9nIt8zRH8GBKeFes53NlEPZD/ZmPXO70QXJKeSwxlD9Qj7oUrhtTTJ24ndFOqmi3E5FuCsQBEQR
w0eEyC9TXbPMXGXSD3IsP3U8+MR3a+m571O/wiKeZg435iNYim8S9jUKdiqjl4gSz25mz2TgGvwU
ieBSyZiK/jAVNmI8QY93uMays3a+J4t+vp3S+P8aim99ZEmhIM53CNHpQhTY9lZF69KSgziHAFV5
eY0KXlvyzpXTlI541MCnWun7wHxdQE936MMZuvLUExKHk89pGHZFR9VZ7TcGwxo6SIvEvqxBnr4M
EypeYh1xhGayDwNAleG2uMC7jESaaiFAvan62qAAsWpOsz4BHvq255uJp74LtXMxCUaHeZMWBsVk
yo0UWt+nxb0vVHzEmCeBDBVkGFvzck8rN4HXWLZoJDp36PygkgjDWxuRQro2s3a2Q8os2HYsf/Nb
Sp2ORoniW9CabNWd0EX06GCcGMqFzZ0pk+kpUAQV9RpzqpvQrBt4ZLUO973mlrV2MvMGn89trDtw
Bs8Kak4ZJNe5Mi6WXr0u0spwl+NZzqqlkm7DEUiVDTEcl5xpdqSe5shcEwHpVZbwDMxcC1Y8iYl+
z/aZKNeNbtCRIc9mGWV+GfHTUuxVQ2tiWb+ZcnouYulUi0X2JIu3WEPRaPUvjhR5RZPchPnlWEvf
rePenEJEBizaYWmg9Gvsm0lrGn1jDD5cnXk2kOk8tqVXMp2BAh0iWCm4Hpld0rNvtsP0YhXiEhnj
VqplT5JsjKba1sBxo+BN+e3mu/avg6bGrsK3v/k/ZpfTQAulu5HsLs8edhS8J9BWMIj8w4KC7wRL
Cf8t3pDn3U3cxXvyXOLqluw0vuN3GFFcv17zp7ycVyQb/u+HW34RLsaQv34TXhZtVs/7Ep3GzwhL
Q2jrrxY7yfLVv6/uORaWlc/Xn8VewhcXP4l/d3kJ5pHaW37LP3x2sHniI2Gjgs3P38A1nhWr1WKf
iVc+vptls57PZRvvWFjmw7L9y0/x2vDz52KdWbZt8bD83S5+vSS28S9+Fh9TDJ+3bBoftbwJLyR5
r3KzC96ES3zjIHE4sMzcOQCRy34tL14+6s5X9o5Nv/N1OVbLF959yYd7LsFy7AAb9o8fLYdmefeQ
PGUUxcue3cfl5agreKtyHZGRV3rLXvDNvAu3CPtJk1ssQotJKF4OMTvD7vKevOuFIwA0AB7QZvTl
U3lrLtQO75xq/g0PmJ50gpRP2NCcFSYt5K59dCp8iPSHwq298iSdg2pVvf38cFzEanWnH4k9x1+t
pLXnr/jp4v758aX1nW8l9pPd/bn/sNcE5C0n8OeHE/fz45Lrd+f8cng2HE533HFYOevu/cmR8tla
l02vX8aDtF2y9ZbdzdcrXuv7rgUF5oRFzDjgn+KEKX8PEk4i9vDH/+JK4TK63+3N8tfLazleXBy8
8d9r6P5zXzbwzqYtJ4Rrdcv2LWeHT8HvtPKTzf3HW17MrXC5P73larl7q9XR45qMNsQhRpwPNnN5
kcd/vCPX/N934OdcUatg2Zj7clb5M955u3zLz+4YrNbLOeSjuQn+9zX8mB+wRX6w3D4+W8eBuf9w
IS0nbtmhvxc3FwhWrPvfgznccim5xUgMo+4R4wAHFLOTcXGMgOPG5JJ0dNKKo1WzCtqO1cUUt7YA
hCDXm6JrwdFinKIO2wMx06G+QjiHMHPo8l5jNg5NpOjuOYogme6J0O8YdI4Nq7uBIvSMks/KC7+O
QQQo1npDRluCWsDPfH2G+IYhVqGgjYKuyOU9D89Eee3wew6DBfMl32gIXgUECYWBcCL5IzPRw8gz
z531Uvow0aGWiJj6NqeAybp5/IlqmjIAFzoT5U68BNlpp4p2hzxaG5WtMujz5UbhpwIhpXQxoedU
aDpqVvIJFdUCmkbObL+9ZT3K4uKhVfe/lLiIMNWmgbiy5CogkERpHg8IFj9mM0eJin5wSWJzgvOc
/bGG2A2bEeHmOhk/G4CJDeuJl6GiwEb/rMvhUbYttolHr2duOmTgOgZ5d2cW7DXdz6B/ZUstcKYx
P0r0jhqoTMKNkvYwhMZroZEZ0lOpLSs3QAoz50+UbhszUpGcU8SNFr7FAx9xGuI/pVqcNqNrS+Nv
a0aKGGiPYJ5O/OVpDvLDjEjcJh6cPG9MCBJ9ty+tbM7xEhxgYiuUg425N+cPaC2wbjKOk6vAShvU
ft2xcsfQ4pYzeBB7B09zAC0rUfcXiFZU54w/vUjvKssxmypC3f7IKVUVelxLr2lq78zifZUQxVrS
fqfTfZEyyUpDR4nSUBARRnRv0aCi2PHn+dW0Dxr40ogJU7QKu2Obf0moTfJOx6G7RPqBE1E6P61t
N6e6gHarc8yrOu/UVPEMoFGGhivI8KsMvjozvXrcDRP9WuF4ujGdLKo4NavuZHLcSSkRzb+NecI1
m/mhoKcdx6sedI/uygvFi5sj0upjYCq4X8kuNm0f5f9hyHvfxKBPbKGVPHsh655Gud1MzjPamALA
o2gfFTXJhkVsmVztXIWoZW/UVt323S3F1p1Mt8I56mJPK3xv98nWonkr2+dRgvO7zkVyp4B/DBGE
UnmBH2LuaiME+1LAXowx1pIMVi5Ko0x8j0380YIKtaWdoPhfLPW56jw3w0EVOwzOKRNHNW6vMrrQ
UHGO6oxbL9ZYy1QKbSgCH2bI+/MLHCy0NMbdGcctjS8vrFP4hZQLlurXUvmaTfrLE46GTuVuL0Ig
BRAgWWBC/MWZyLKMOqlFob8vfutlgS9roieNqrizt+USQaVbSgO/hkOsv7HBaWXfkibyg672cqqo
ibrV+LbXus9YIFTGBKZHB8u5ZviRDIYwJQyuEc4WxHMHplW4c8iy7Q1OLj0oAGwGE3Y1xK7QsnBH
fq9WN618DfBNKV11yuaCmBKQGPw1E2mIM8k2qFkzNR0MY3EojdEdzfkU5HT1VOvMEumR1NiWJ+0Z
pm5SW4j7Fkg+Cw172o2jchWV9jqHizwBcxir1kkFeFl7idaeTNN50fneiGGZEdUxiupYum2TPhJd
PbIUP1WgeDP0VMZEEGj6rtNeUQf8bnXrys50kbLfdvQLBiq0a7j0aPCmfJ0amL1U/EQyknXMRvPH
ZO8XVX6H5E9idDQrc02E2jVtMGz3lvZSyt8O+CQVhaapn+rZNxnvyBgvqflRUW3QiifblqtXEJSC
LqjXfnfmAW7kNL2pU7HWHIbGH5ulvYXpj04wYsGfsHkYwVeXaCucVMb/UHZmu21jURb9IgKch1dJ
FCVqsGRZiu0XwkpszvPMr+/FNNCo2EGMRqGSqkoqosjLe8/ZZw9YBRfmrkxqgOeXUkB8OXXr/jf4
fzehipICSlpW4P0gCJTq2zrGRFX3zB412SXzhBW0MMinDtitRriDiCRUSK/jFCwqS9mWQuyUgHNV
Br+WazfNQwF4qME0a6EbTxclyO1zAuRbsHfXWez0BhFMzGPoy0arXgAB4ve2z8hsFpCDROEFyQPD
eiJlzefQgtCIlxKtcjsQUNd4Gz3BTLvCfJfWbchQg2GFi2Ckmn7G732JBhh33KgnouRXJCnLrj3X
pgtZw4RcUgXnyk8fZzDWC9AYWO9EtXDI4GX4G4kABJhGtzKRO/jjRtTU46Aq6+7Vu4vTWhjg4FFy
mT+zaYEgdwIl5lOQLb1gnkoALNvykLoVVVDrph7GDOvhrT1BVG9eE+Dn1biBPL3yHj/qe3338e0z
Hz0bMPoaHaKD0i8+sA7CHG5h2pFjPdFuAHeFEEFP0gntyVI+aGweSyxWITsvGII8zE5WwfvHR+Kc
Fdt7rN/Iqmrv4cP8IbSrtvFkLk1bfeSfVuqjmuJ5Cc9nnTiZo7xU7y7bnB2uhZO4gXB5v3yAXjlE
TN0/+kXmuFdg1U2Dq/Tiio3TSuYvb0crvaigvaLI57zNldXAqmvVigMW+WS/0jDi7SbpFujMP7WV
pHVw4GTEoZNL1uTCD5VlwBYVDYottrSCJMb6MaGKXGgy2j4FiGp8hByANLmLrGFPafs1wpIkbqBG
gXHn7T7qzn6CSpTXKobHqp8Fbh5g+ybCpBiTYQUZVDylB8m/kBi/b9TxUKMaFctgVcjTPVB7W5H7
o6WoHB/RQWX7TAbmpjH6BSs6J8wFispEixi7EWehwMQq8YE02Y75Gz0VgweMk3Js/DQiaZMcDpTR
vuDWtxjnqUjE7MvTQR9H/GGnhUEZB9hN5nt5IxiPqe/wIvWSG4fM5JCt1H607qE76TNG5WH5O3aE
lSRbTdUeVdxphWQjJu1Goj2MpmdNMBd1HayTBIvLQF+HDPCysD80eXJGbZlJqS1Vk20YlHJ5jD8n
CldIYKEK7VjCyYsDXjOYhoewRn6qI0nVFQQ0ukUTcqKGg48qz/ZXGLCHwjUzLkL5rhoPBe6cSfgh
VNavti5P3dg89fSjIhpjwvw2WtosQm/CkROCt96pT6VvgF6sUnWqF2ya2JTC90mS9wq2c1lbu1RF
4qv7QNmoLWYXu4oxU+JFdtsmCM4ZomhrBDC2lXRkulMWKnDdAWFbBjitaQIhME7Q8U0qTCfLg3Xp
IWyWHxr5I/Cx7650iC/1I5OqwtNfRBIuO9yeGB8s1fyZ+FoGTKgWt2nN/L1A1AspIiAUaniHkzZY
Hmyr/KH3RUpMIojEet34vwwAuGnieyoCKiZcDTrISbVu3qqp2jIcbQ27Fkld0i7C2B0F3M81L3FF
BQ7+jyzD/EhJ48eSbxvH6aGOzkaAjBJUxgiSZ9QEmg+ZCqgmsjaxPNk1OKyppbuqGF4KSVwnosXK
ZgDcIGDJJ+CJUzQynJxsCyfwMdsE/TlJZyELsG+Wb9KCQWnL7gDMO8YarCPue6T/CpF5D96H356S
dFzFEOdAMa5RyT7AUEMOwdDTjin5CJYc7Ppc2XktcMuQPOeA/5BVSV5bjFAZmlK/lfhY52JHpzKu
59UQk0CkAOakebDNphCBzNmnGkGdPweOi/Xj4P0a1R5KjwItxvb1NWaxGS9AAmbbfbCvd75TR8h+
IuahdkQVY9IUoUwxhaNsYJivPWvDuRSTjUZotlA+U5TJyrMBfaS8Ge121KtVFNOOpE/MOA2vOg2m
bHsFaXAsqZtGpBfN8bAt5W5bN8jsZn05CZUlrGY5vkvRbhwnn2MPsyi7Y5ONlVlAcM1Q381iGkfr
xWWaVGjeMZof7kLg1sO7OAkwDPXnFjO9KTqNBMfmHe8FeNqEAVatvspU5kKG6zqkKrYqozcYyGM9
iLUrbxxcvIM54GtkvYeQoIrDVCjLkGE6hd59CKd9KZ7N+je5DEpowtmD96bapw4MH8uaXx1uHyMi
A4fKbiL8iycrmzXEqmmpIhEi/iI2n6D0KMExjlz4MYuIpySNyJA69WiVqjvgrgolokwZ+arqQ+Tl
LtmONlCXo7aMJLUswBi9C/eCpcIO5lE03hXlGZTURa9cJ/FVlHnC0z2ulzJ/fox3FiTTUGEjCnDu
7XvbRLxXBPnRzIcjMppB8G6lYP2YNO2AGcIODsISJdQm4CMZqXUIEastonLRDJy4reDIx6coa9nM
2PVHsSf4TH0YYxwYE2mBgJ0t2Lvy3BNwYY1ziILs3iT0JOhgKkbSdI2MVIVshROtCdvBejQn+bUE
KzQTfxeL8jcs469ZJaYhkx5OjISu8o+fLadHOo0KnsO+dqPkVQ5cRuAgjB55Ot43FlHSbMT1hznW
b5tLssg0bK5NEpP+pFYXip5bbTTmuFnI71XdbtTGW3lwbPy+OSnZWUMcJgdHZOILqYeN4sX1EyOL
WvnGnu+LSdfMhjdEIuewqmLg94mFTyqwOOJNAcvYfJOzj7xHqjBnsmDGUHxj8fmVTv7psz5956jq
tGjS+Kw+cvMkJLThzP2+J0F7gCOJ3LlTHXK8biydIzXdxgdXprkR+u/yo77efBy78PHWyJjW4dV/
uhCwfhNBG/hxWj3Sj6mM5KvzCJcyYFxRrPrG+d/HDpQ/e7RCMP2GWD8T5/98+n9ewGzj9h8yO5Eo
YWoiW93nNusA314XOKI/SyQwWNdEJkXZqdMDW+w3n/uFRK//+bmf7Cexp7cGX+aL18ylu6UwTjD3
8MhtwXwULKKXdfLo+W+yiXkYwS3nFEqajnHx94/gi6qBK8FCXVcx99dUFt+fd0CPjGT0TPwGCFFj
EI7B9lYgptD/yLPXmpF2mp7JDbO6b+78Vw/3359raJJmKcQBqp9c+sZSNqWp5M7HavrQJCK6AUB3
/A/qosebJLJ1OobYzLBC/ghM3+7LV4YSi3YcyesE21I/SkCYpkcSUkNwIzva6OA6qd+YP/42x/u8
QjB+/L/r/CS9yKdYyHIzoHHQCUqxrjwt3pEJYxACutHFM5R40uUbLsR99IRXxDcLZX7tv3y8jJWh
ZZLdJFufwheEJGXiJvjGXswZLHv1WvDrPcqZp/gxxXZdbzDqKM++qUMoVI5SXuy89Lu39G8vCVQA
UbTYIEU8Ff9cIqSjt1HJEHCvQUj0PGUrJ3Pbf+ZQ0huMLsrdPMCUsfJIWypY7Rux0FeBkk74BCtE
sTRNsngSf35+PPoB/puGvIfZEYT2YDKUvuGCT+aHueihG6bfLE5u79fbTl4Y8iTRMojlFT+9FTgQ
RE2EZdIexrK/KfuFcNOJ2HhP3dynFocUHL3QQscNKSJL4d7tI7BTH/rUQtl0BiMW/8js9O67sp3X
0MoRdC4IKoILIqyDbbgBpOv0M5KMNUb/VO7mVnsVX+iBmaKH75G3Ch3ACFbWCruDEHXmcuCPEy/m
L28bbi3HsJXNsGGkTd83G7tsEwdPdLZolTj2DaEtGfx/PIFtDTzdtbAlXjHyq2X4/UtIxYJjPLXy
w/ACuJc9Z0tRfoNSJAxOpsNnPxZUsFgsYW9wkz4kz2aq7siFUxyUASgKwq6t3caL7C+SPQnLvRv/
YH8wBKc21iYG1sbTt9uF+sWUWldlgBFDN6w5WN389B6QE5YpqY7Ni5olG0MY3kODgWSGviEaNZDW
bF1gJaWa1TEu0SCW0CcM2gCObeyOpckOu+kZJ4p1JSOniUY4yum5NNSHtncqmYCDaDZVlF1EPIhZ
OW3C7moRVVu2Nc75zapQ6p8wio6DWF/HHKeD3jtLWn2HaMyEWRM3LX0HUbz/fvu/yuT41pqoKCRF
SqKoWp+OiVjJZQl5iLTPWifQ4ABNACKpidaaF61tXlOaes/rqBfbSxEL9xGDNf2Fooy8G3wC3r3s
dTJOoRUy+C1szBF+VsxcicZ4bIr82FeE9pDb9++L1r6+O6pskDFn8upYOG9+cpYlxjUX0jxR9tD6
8WyEZ1lL20D8EaLfU2zV7rS9WZ1S+cFKHtr01BgPibhCmG5Fy+AhpnuV1pRgRL6Bdm/hr2gILOTB
4SkQXOBio4A3vAI/FU7IAudoL3ppGYeXrhavBH9bIbjIDpGrCTdsOT3DjfRL26cr3XAFfQmhMIhv
UFG+LWWM+Wv9uVPPX5t8a4lCkpy/T7tU4o1gJXmKoc3aSB7M5AQ2ZkfZuXwdrLPv/xjLN35sh40H
i2B8ap0qeUiNY6ysFXEleOe6fBQVqgCbYRXWsGF9la+VcRDBgXR49GsNTJ/4qPItdS3hZSg2M4Ve
fSvLN2wwWn+bRr+a5AnLcanGKp95CBg6xiDsOJKtlT+8Bh3/Rap34+BOMlYHb+DYZIIAZoJ2YbzQ
QNjaVQ0CDdtvV+bWwLQN/FxYxAQX/sqVH2Gzmp2f9+oaghwwMq7L8CcnusAecHwVQ0uHabKjN1+A
A86YLkNcbfWrvJd7SHrrxvHbi16sJr6xeRLhKVB5sgQuPK5jxvn5gDmvnq8kR3FzmFHg9rB8FumP
mZLTfAQbYUQw8yaXdl5sdXWTvXb0jPI692H6but8Owo7XUUnvg0rJ7+b4j1NzsJpyInX2CmcXrPD
xEN2aM2z1tlGRzLEIcejC0QAHhefVMg7GbrUcfR2lkq8Aw30UmWASRxa9YPOg/9C9TGpAFOOkT1q
BRMvzRki5zvHXgIx/raYSISfXyERt+5P251SNAEyoUjZQ3h4xEQmLZY9xCDYaucRF936yrLgZNAw
DNuMyY3/oHYPgIk5shpJ/Fkmu5Z7o24gCuEDhHTmOM720lBSCSCY/dbkFt/UTc3bP6kPab8J58T4
s5zvg8K1ePVomXPlkvL9f5XCrwn+m/mUC7/kDEhtC122BVLKF8pVurbZQb8r+jHOnwFCs+ci+alr
ZCguvex5HH9pLAfMfQcTfBLLAdpPeLabhhVGUBmLr7407+nFw2wnfMABQ8n3BoQaFu0uNtwsIO0O
m3QCVvFR2OIuz//VjC4PlLxIDSogBEho9d3oKr6/aGX0FARuYFa7b3xXhPvfHdBy4UekwqXN1xB4
abIlZosKIX2bf298kvm1llZJGqVWsSRJk9kA/yxU8sgTvcS3CGcNlj26jYCRJ252djhciaAwBf6B
1X+DfYTWStaOhXwPpEccJZXuFGqrOHZCeVcecnlXGC5u6d0O1+FDN2EUQAL6YvJWOVDlNsNeFVCk
9G7NtIoe9KeOlxpobEXnpniE/6ykTcbCGR2qCFobBlSHadwXhdtobKMPunqM0oOMTg5Xw5ZVzAfi
313Y2K6Dt0+rzjz3wiNEwAH6UMWEIWPbIM4ucsYTD77ZUFV0GCrNE1/HIJUasCbcyg0qhlUC/3BB
Twl+rQovULcYysHVRTIZDx+MFat+o9JgRw+8Yv2u3OjjAj/lzfCGKYMUo/91GgdVA0P1UaED26kS
bpML3r4Sl6UaKB3hJWNOrErDl985BBQxO6R+EFJID2geu/cl8E0NZkQBdhCaFesd5Ltw1XonboZm
RUsB3EJHySnQSDv0p/m6FRebHEiEM1LaJYc238gqWzjiyeAXK3NCkerq5trkJMIzIiKYBXj2zkBA
4n1ojh56ne+S0s2vVTflPtIPldwt+uPfDdR/WlNYkATHgj7vo63/yDnKDIh75cHvR00qbjCSm90D
6s38Y75Ij+j2c0xiyTkyyOA7WAbuL+/s/YN8ZVXVwkbHS85prJcmPg98EYPf4D224U9p/pfuVyBf
zWJBCqu3yyQ7kpZh5GBTVZev+DyyBuHjTqpTbZgYE/BdbJha8ZLL3Ym5+MKzWmBlnkzPjAwvD5y1
L6LSMCU9RHNYlA1eUharGDVWFbiWv1H7m8Qf2J3ju4rBjWFPyGZxqYIJL3/zXn61uqe5FWkxKfh0
VdTMT1VUPdb9EA0T/cPRhDr7ox0dTCQQQivTSsKYxUM7erZ42gXJLt169F0UAILtcyxNb8YHbqXD
u8IJ0+wkaBfIu5jqMHYtfUKYXSizCk6Dkl0MThGe0GyW31y/9Hu3/1Ra0CIbpAcTxacwOftzX+lb
pTI9JZD35hVy9Lp/lOh7upXH+IzRI6aZmJGsi+aQKKiXfvr1CWgW/RQs+XQtXhNh5Y+Ecx3D3EYe
2uChe28TuwCUzJaheWqdSXpknto9CMzAYQ80l6E7GhIiFR7Gml0nzh8FHrDnu13htuoRjVyVnONg
459Nbd652F3UAZOeao6hkvBPQXuaw/g++8O5JYsbmgDLUCsdC86Ccumtm7klEVT3NyG4fKcdBiZ1
7DX+zMSUr2hUTWij7F7kHkp2mxOJiQvuOtBe8XlNzCcl3bIZWbbfPUkQCtDcS1dNPfB7J/CrASUb
ISxwp/ljVn63MUIIhQ75T2H/Q4zXWOr6p5FC7cbt2VUlMs2ZaCsIGwP6qI+F2T2g67pz7uDVhuvh
bCaX5Y+av4FwW+SPonlOGKwjvTBv89nGOUSwGWfK1D+FTMXVY6Gf/BR90GHeLebdSBUfu/bBhygP
MbezK9hz8IxjBPCHJmKExnQSHdPg8mseL6b2iqEuh+C6b2GgnADpcYUj0itA1pbeyxjQGiiXXFIf
E+KczYBse3GR3gnVCvyLIWwIIelBZw91/ES10mIUnFFBrOfhKXvWNwefPpcj/1qgn2pfzPNrtQvp
zjIVAzz0ZpmE6LyEWlXF5Q7p77HIRwAbk7FmtgtHhvTpcsKP3hu1nVgNFTJXfYWl6JqZ1V5Ar20i
ks4ggGbigBgqQGyruIURv8QtTk9KgY2P8KZZWJkHME6Ns6JJz22bb6PO2kVZvrIC9ZZEBROS7EUX
gp1mFD9zUuD6SXXTLr0o2IItmkE+W4J6THHsbcJ6X3TSk9kJtL/vcYzmC65CZsEbZnINAzrrSoY1
pDdhjggIkZxbrySZrEQhVO1M6mgLoa8c3WWmRhqqsyFBwETIy0hkStrg/DY7E8AABtlTZBi48WqS
eqzJriWUNa90uV2LeYrl8XCTxD93FscV7ZAQBa6vDC4IKuoKIHf6XX+0jg2vZzeX2GR3SCDkrwPs
oTmyCwZIoHaYz5zLoLvKYs8RtSwTysbGZ5ETd6qtS8aSOq7RRU1vobyXrblMqbRKvo4ok79WveRP
GhLECFAy5g3xRR5BmR8LjRkc91UlB6fCNq6Hctsm5bqHhO1Fa8+nGDBPnq8jpsX+aEzXmlReVNIi
zWCAu8HXh5xsVA854/k0xVy78k9FzfAUggYHleiI3Yc4yQ+dWOloEQ9Q9n5o7N2ctOZ5kHaSoReM
smom4JrZLkvMHTSCp9WubZgxX/BL/ffaNubD4fPSnnddwyDFQ/7Sgk8SrBnsUKR9s+65AFxCViGy
JKgm1jGRMTmAprxDoiiz6AWXVG2I4Pli9smFY/ujtJnBUvX1Az6hZGssSFahfafg4lBFp5E0O3pe
BOwgmhGgjy+vm13yg00toYiBzZZtMJfChxSYEzPFSAG2WdX7PH4t96XvGC5kdExIUPdqli3Nd+xR
yewIMuFlSRnou0O+7vEmxr1xFyWYHC45r7iy8fHft8n6ilOStEKjQsNPqWJIn+JKi8qbhNnohygw
4SEceSkIgXEGaELEbmfUR/lOq+yqXXI/VPwKmZcS03jLYmwWFwCZBa3ohV8OLEdOmc2jfsN5ALUo
LHTuxaZbjR9yd81nt+P9WON3ukeKiKQn6Zaq3UMx/X1LcRVUjHW7VqoFzAdxzcR8j6bcr6BuzT1L
9aEUBPSiI/hh8QgbJ69IfLMVVu1y/OnTTIQrbVz4cx7HUhK34Yvhat5RSFz802ZPNnMD/bCb672l
dsubc2azNfitrUkPMorrgxZ+gwDL2tfJkKqosmgg7JRV0NdPSLmhKGnlF720lxqcNZfaBWIHS1AW
HQVllrSSKBH5SbAWIgUcP03pMmtd1G3J2pAWsT7fSG3YKQLCj6X41ivunBuZbCfCQyHmHTmxOnJ1
F8Pe+6gmnGcQIKwoD6rQBuCUAmdAQF4feqx+8guR1tOl2VKQwoLA7oDnVFhOs+VRUFwpTJ3d5Jcs
beB5QD0oOgeN7PCEO+W4iI8MzzHnCTE2XYxvlrLvSI0K3mTsMCkYxaX5AXkVX2ufXN9llK0xYezg
XjKL2WFGRssLuZ9uqTdOPeQEdtx76xBlXsGlPGcG32pTNTuKBxFPS2Ub0k2WP9QndaVjNpyRc7IR
mcE/UBbQv9AoZfch20LsomYQk+WoLBGlqC0vFc9eyRwfN+J0Ff/yET+u2n3SrAUSjLGKZh+XTumv
DNsb2LVIAY6sCX2Nl4gGqypYTNfxJ9ZxOFv6zzPjlPnAQrtBhivQz9cH6erJ1+691rbM6LUbGApU
MYzgAE8gSKCYX6UvZr2xMLA4mXwcZpa+o9wwxpqatartceMe6nVM9wNPMhVXw1vauqxtko+P0KqM
FR/H+kde2a1gkKBilx7SF7oyybT7C/+r5DJe7nFe/OhgriQPkrdXrmj5mm5VrgHVSEEcEPsUTr0t
97q0qDGT3LP5sN3LdvVaN1jvLODrJchZ3qTfb8AwXgdoXIOt12hfFvWGbaZvFgBzlbasd9avf283
v722Pu/KTA6ZSBgqoxHj0zshKXqNPXot7YlAZi+ZfrKAZFe9afliuJDb4BGhs82IvwQ5WBquwarz
MLhbttscm+VNuxO/2QB/z2f/dUVzO/efdi2U4tGILYJNZSc94qnL+5OEq0CkAEfxIyxDJ962++7R
+sCrG/9yVinKHQyPTzly2W8ysLS/gJGqaIIYY9IFM0mcC7b/XI1iBHKpoNbfx/1KQiiMaQujG7Ru
2XuGG425Tbhfwp5KDepAtebEwo2BRUyDmdreB/odEpWhIwEWmttQIOViGSuPSgj6tFQ5liScb2Gm
brQjpCfkf6HoIjWl4fPPtJmEdhREqB9ZYEgCtHOjPPe4TsckcB8gd0vDgTAHwDWNJv5eaN+Vo3/7
8szzMWswDdHUPwcv90I9qHVuSPtecojMbqN3fjfidA35+irNrUM1Xkv94AnXj4TUDAmhrMTAuVz2
+muMF7RffXdF6l8wcfK3eB4khJqQDT51cFU7FqaJ18OeWeyyB/0ppdloIGjPZvFhNO6cf0vArace
csrMPppNLDdxhXi0uZUa1vz+W6DKTgs9pKldTDxXI9tYXvHI8H7g0kdOBg/3G//DCG9hDeQHuSUT
rkF2NWF0pMl4TyCUNFJ9yQk0N72P1OT/UERnHJ0ei+9Zb+bXr5Z20JpbSrSGxbRVYtqBs6luD/55
ym2l4PcMbLWvdJxZu8nSczo48DPm9Gp9unaI2CkQtdytEfTOIbgx1Cv4YaRytMGtUVXiEyDDm9eh
vSHxgkX30YAjGVe9PYs5Dtw4P96UWp9xJbWnqMFcD1ukHjyycpo+xs03gSuHW1C9ZM5J4B+MKoiy
UWbnrbFCUGE2T1HmBLA08zdR3hQ+6uCgoDmHepimiyGYvWrPUueQDQ66DF31VFZoVF8HjFaYtXu4
4zPZJKgWDkAd2DGDFpU9OyILu2SK8oa+GqV1pdImtvpy/uXaUq7e/D/EvNMa6J1nizKGMsf/957H
2hF1STMRBlJjfdphsrwdEtwzBkw2F9oam3R2f9sAhF2VB9Owwe31JwX3oH29zWxq9lRYwjXCt0W3
2e92cftNafw1F1HXMWwXKesUbX7PPi1qjECavlcwjqxQ266w6MIjTX/vtmzCMNDkD8iPELLB0Jbh
liZ8E7qgSw5ZxymmHkuGnVAt2ZOHt/pX5vb3OKdRd3BQ+/d9k8SvBRTXyQyfoZT1F/fEzmgquSLG
fq+RMlzcBt4Mmec5USaLI/4bKAcokgr/2OGqHU7XJnzrK2YDPUqRzB21dhWm1RoElwIs4NWrEhaS
8Dp1h6K6znGN8NsyCngdBImDd36XsdK02nxVqUxNeTfk5lXKX6eMZAT+pCLjUWE24GMkIQItlPji
NJKxysx3wURhHo9Lk9kVzrTkgi/n1wEZxcBAUnXnN9XTT8HENj7zrt8JmZZxk8EgWPVvuOkBbJ6I
uzf08KGyKHWZVo+7aLqyznuysQPr1IvTFj3xUWN3xNnbTARMXAFocxN/p7NYYdNCY5hjW0djaORE
QaiHcI405zeVKXOGo2Bg0RuGTp2MSzacOTlZbEgu4DVNa94JlerBB23RAJwg8PEmVlHyzVP9DX/+
ed6y+nR6UHwo2VW/cMSKUZaz1uz2nF1itI2Z035ALmx03gAHeZJbAaNky3hrIZmytkJxxJYicGG1
gmKTW/QtCPJ1i//zgj6VJCUqC2wnuSAoA6JrRpv+A6IAvrpl5PQvGf4QNrldaBpqMh++OWD+MnzU
9d8WoQwgGJGbn15Foff7zEvVbi8jCAsp/to3NqCRQQ7qIjwVy1sH6bPNPzg9cjIIVcWJrCtrnTEj
mesaNu+psiMEzNaGjynGi7JCr86x4+KRlYC5dF7mcLIwh0Y+3FHnAoWwQ/IjYIhGEJRff/i9irtI
ujLCyjaZEandrC1nOg91q5Z7u7T2Pez/MME87DaNr0J1ZRoFjYUQmw+FokGX3uF7zWtpzgTv+ZQO
qw+G2CbbbOn9rMtNwdhfCM7muB+rHR5BKHci2k1PTTbBcJg5KNJw7jha/r2J/K4ZPi83ik1NgpPI
JvzbFfU/BZXeaakotGq7H+T3Rjikqr7Cf8fyVoF/TTiCZTb/BEmcML0JWrnP4VaGx/lFmo+xtjk0
tOhy6cwns5duw2ZRhLf5fK8VvAjS+UaLrBadnIxvLlz8Wg1BmCDbEXajAcfrd2nynyu3Sii2FYmr
e8Ts6RsMDQIFEtewoHhgkI/d8xozyOA0MiCBVI6/wNJDnq7iMr3Mk2fSqZ6b3pUuIw0ltgSb2TL/
Ig8LiYmAXeH0Picemo50waxdXoQbOGSsNLzZPKLrGTxFD9UWr+cm3psf8RGOLmL1AhgAuQYBKLUt
uv25w0AT/6VnSPAKc5x9uDERMK5pSe8TLgXmEqVEupSrY+M9gWDniQ0ozbQTWDtUHMLeocjq0FXt
2tswypaxHN/0LSTdB9NbNzr/Vh5qZaG9hsEqtpx0n1D3os1PFumL8VFL+OQuLLdyGBYjPcwWFwoH
8g/uOoloS8kVrtDEm3wlvkA6st4Qm3MAu/iSIAprtvOE/ao/4T4Fs77YWPUODgkmPeMLUrZ2jR+W
LrjNW/7k+/B3actwE5LjJS78hktnZc34yJLiI4z3/kmhKLnVOOSkq3YN5mMyU3NbBuBrqDe0lkG3
wvj+XsWwvZejuRh07Go2aCByaw1aXLxSJr1iAVhvPoj1QrPCgbOQXobODiwm6TtvXFnakvmqKCKW
sWk4A/e75uNvdYGJFZMswdVRAIQ+FSpxDpBmZXXD5IolEeE1x1Rxl3O2yrtpN3DVIjNEaEskJagr
gDC2j+BmfMRPkAuIpgrwHKXLtqWLDIxzRnoTDQ5pI/JDETr/fj3+QoXVuVb0clwoBmjmJ6JXoeIg
l6FM2CvNknAoJkQ3HCR5Z5sNMQeCSYWwTo7S9fvb9DWWly0bPFGTNRPmpap8gsziThp9smaaPVVa
sTddBVEHp221SUG82mW3HSnC796p28mM0A7Wq3WMLq0j7ahR6+fyoKwsivBF+Qq8wc3FTH3EPMXW
2FS2Mg3+hVae6cTv6Wi5NNd+gn4Xstk8//73XZS/Dr7//Cqf2s26iyILb1b8qUU3sxxCd6L2LJjn
ihwYhbKBxGtcTdGaq8GxX8dYPQUFI7V4EVAzcaz04biMwMrxcPn3lanzWvu0b1MgyBwzsiLhOP5p
9temkxJHk1eDyzJsYIS+mNBtvxR4yM6VQ3oEh0LwhI7hNXrIsyVZ2xWcivwARESvoNjyhSmV+cSO
oagYba6z42AcZXOhxSfzjqwDKWh24KjMYpsYECW2aWr//R3kr9MVfS5ycDvijRIV7dP7pIyZN2mT
XO8z1ga4P7us6fKTtm6d2lFwhtpJCHCeQIpC1D7PBUS/RfShsg6aV+9ItcHkign+4zfX9dd7i1iU
PEsORfiSf4IM3TAq3liL9V65jI8iHw6SGLshdPHF9IQH1NWg0vf28kVxgUu7c+UgoNj9+yL+utkQ
/PJ/F/HpAU+erKmWzEVEW2qF9GisI04zIHeA52bbnWZ8D6dGi5vBll+TS7RQXOiT1QJ40AEptnsU
UPvCDpjxB+XcL4U//n2NX09gQ8f92Zgn+RJY1af7VEFGHEuUYfupdZth2KQU1dTtAg22UkgYHb9H
wvu/P/IvBKL5M/H45ejXDPFzsyjge6rmxgSfpwzgOWBgbfY4DU33TLp2XrJqqF566FEVPs6ELhFO
LdcXuoM4xsJpIAVPSzGgFr55Wl+3W4MGFmaMoUHp5edPdWqNOh2ROtmhExQkylTHJKpoGYKxL8k2
pGHJ0ISv2TKQj1EK/PumqF8exPzpECosSWbFsmr+XLABwTBDlXYQqG/SpSeA4Tl9HN/0G5xIwK8s
XMVv00/91fg5HtN39UUARbmXr8YPjwjbO8aGnAjiz/Y5ewvefv9q/9xeqnfzh/ejfDHv7ATJe4iW
FgHUXXnznqc380eYLf79Jb5Sk/kSIEhkEfA1Zo7ln1+iHCZq8T6t993PqF4NOL2/KHfGIoj7/Pf3
6QiqfbZeh4/iDabR2bzPdhEv9T16t34ZT/++lt9H1B+7K3ZmqqaILLB58PN5Z8q8JsJFuSj3B1TO
i/rGaGapLar16GBcvHy4wwScvUBsyuR17qQOJk5LAMmlZBM8uiT0ZQnNeIXiaiEuhG8u7uvD5to4
YvnBNNUv6MSgR15W9ERSygxevf4aGQcPsoGOIwGdrIJsXP3utNF+twFfboih0IvBGue8+VRO9C30
MH3yuSE35oCr2kbVwjjVSbaENoiu6pR2uyTUBapSQiMqrK29tddO+lF/VI9ncylw63o32YtO60rb
chcclG2+sTZoAvcI2vmxW5f2+Bhso23FrE13prXqWnCytsM23FlkiC3Eg7FBuOeWR7xtd9MWYuCl
ekjP7UHZYC5ItGl30nbSRtrl5/HKrzFWOmt7axefg4foUl7Ts7KDFLJSkBj6bnyur+01ewC/2ZBT
wF/VqeHv7tQ9VJeeX6mvxG1sq01HdRfjS7vI+GOCS3q1jvJJeZRPxqNxNI7myXps7sajfyh2Gv9u
8V+YFQMNIbxZePt5gQhLby1vrSNJjv4rf50Ffpt3Kg/toYK3tsCd8wUD6gZwHcDFJkJuo+wUPpWy
H5LH+0jhhsaab9ksJFpvdaGQC2AuwMo0+BHDghZ1xNaQvYYVJ87/QK3Hfox/JZL8/+HsvJYTZ7Yo
/ERUKSGhW0VyBtvcUDgJUEASSAKe/nzbc/MP47KrzjDjsTGg1N3qXnsFvoKwGmhTgb55C3GrF/m6
5M2s5PksFU4TwcrQQ4BXIe4JQUqehI/35684gcZOsnfqJzngeLVfRLN0hUHtKtqcV9en7fQyiEPD
05YWhLsozBExtPptekPiE+UxgQEY2P18HE/rdcnj/lns/evnBYiW7vS5fbt/8g3IL88Yb8bbcZes
lWfl7biGLDyBtjZpzc6QdM0A3m//1PPboe2yXnA+DG9Idam372oDe0oNbRBP6tFlBEsOZX3T3dII
owXGpovTpDM4T64r4+k42847c2tqTzvz/Qhp0LAYNF0V1n1fGRwmWZ8PWB03UDCxfpjFi9tTNJFX
56vLqlgUk3hC6Tme5KtsdXs6bk6LdFEsOt1ruB1Q5vKqSTVNX+KX4j1+Obycl+eluk7f9TUGiu/6
Z7kjKpCDZMLzHr1DDwI6xHFAo8ZD1R3Y581cGIsOjwZAaqIy7KXE83ziKn0+OEdGaRyeMXGfWbP9
uLOo+2W3g+TeKQd4inbtUbJubW7PyfzIweYri17YGnIHnFxWENuSTTKLFnLMVV+fdEb7oTI2xhVw
ysAc6YvLc7w+7NS3+3O0hhcwtYYsXrW5+lK82i8QA6vXGw+MZ/ZY83zsN8rrcaO9Kq/5x+0pXyUb
87Uh+GhRj5KZ1avcs49T6KTp69gq0N3Vnj1Ue8fhdmTMojH+f8vtbAuMM0Ouv4h3GGJf3zorc3V4
uk/t5RZd7Wv6ar+33rlaLlxZ/rIP21RqcNyBuCPBC2FP+J6/IsfHaoiGSpg1SQcLuTjb+XYeTVrT
g2fcf7llfSOnkfsE4krbaDP+tR/lNGocNZaRMBZ7+Kf490AN7Dd89fv3AJ5AOUTA0I2727Ds1cNk
epzG8/0UA+jL8Do8j/MpgpRpOlc1YAaWF8Nb/9aPxodxNI/HIArjYn1eJ8tkWszLaTPWh6e5vP8w
bk0urKrwKB+X06LfjMCyuuRshe2Q9ZaDCht5rUvLKT9vb0TMw99gDsBw/Wm+mc/WJ8XZ+L31CUhg
y/cSTfzZeTOetWflOVmbE3OSrMmymsPKG6STeIGKbVSPsr7ZvYRaV+nGQR7eulloeySv+Rf3EGz9
99/YAer3t+D/nNoH2BHzz+PFMji1+96+lwwxHsmHChPLZ/25WFecmBypWDJFjjCv1jesl+f7Zclk
WQnLYLuzu+mg6uMQMSSuYmgt68YpgGTMUAuTYWd2mMProTj9rLnwgPzEO4UHH0lkqHbPo3a3CasQ
H3gvDj9wRnPJ0QiV4OzBpvCJde8VvVOvCto+TLzQ4nELIA55ZReN2lAdE8XmW5SYrTVEZ9dyn8i2
8GOmAjpvPfHA+ZY3l10ZJOMepqMh/DWeb4f3vjGJh/c+PvHzw3Q/Py1rzKimTa8TFAHWPyEDXE/l
xvnzdOdfEdJDM36YP56jVG0IvC+G8ZjQriDqRt1LT75uQzXoYIiILizr5T1pdXUvpk2b7tkFK3Xv
7tWn4HGYxlNt7yN6GZ+m5bhFhc3f+4PLL6LFL/D7cRrSVmGTQSE2FfVrIvwfzC8l0PV2vtIoSkyj
85l6NQL7UEeODXv+AOsryn3FIk2Qep55KEdH+N1FLeW4Xlau9sbCsEH5Wj2tUXA4nv1yFtv/aLk4
jUBDMjcTPdfjrLE+opzKYz0f4gw7v3r7adlLx4p7XNYeUvdwG8KfcuO5GljPN19nsNjKqb16lGtc
HLF65P+BjmjY25/GN5+ANu/q2ZOGcSXr3fzG384wFPWsSYcR5sas6+by1b0y9tgOki4JDOXdiqs+
G+BLPiZIPEWI5M6eYCs/5q0OeCDPFWOMA9ls7R2XMrElcNF5BlRzYmdQOevR8/Ps7L+/Q4PnGeqe
PCq3cQl8dS7ezU16jU82BQ/0vGwZxuGQuYMzwRjvjI0hbpUuQKDbvOD1Oym7b4w/PFR365TO0xRP
vg/xybs7apdpiP6KQf8k8doD6Of9s8ssxYrd/fPxDYNrnzAK73WzDZmIP584KHtyYkuwFnv3gBQU
9uzsP4+8yvFGAthiSOel7OTzaPQsPys+u7UZeYMR794UzjOHKfEpjb95HtzcypcTcpobbjRAB+8g
isGX7+glnvg+drAARGTTL9yC5n7qT57X3Jxd7BVfQXDlWTERbLmXgdkjNtuJ3TcoQA5iDsZh1d21
3d3LjjCCgLFGOkS3FcrzGI/zCjvsfJ2VxAnzLu9lMvN2mz6dA/kFtgxu00M+FcLLdXbEyDlKAMTj
Azh/LS6EBnNkcQEeAkNHJlksPfxmUs/r2YnxJp9dQmBQh0HbNYZJN31RPJ0tn3rIk+in6Fzf1TWf
0Y1fZM+qXvwCnycglXPaYYJFLCHvFCyhZI+b4d3NnHC+nNY+ixy3NVOCq18NyUhay7bFMAhWtJe5
nzdnofu7nYKlAgsDtgmc7Nv9G4sh+zN+H2Py4MtoSnjOEoR4We6uaz4wjNzV56y7/rlLsgJn0fg4
YKD/Ng2s462O+rgyLqs6vZPyBCWeFpw6a2tBHhpp20c3cfHBZbAD+3ekKV095r48ygn6HR5Q6D3s
DJ0iJKnCO9M11S8z0BbmnAS78RP3HD/9aiwyGlKD9EivH1s+DiJTIl84z6ZT95HtecAO3AoqD19w
VgSHEb9F81cFKDOChoUilQsv41ZK8h995OJyVX3bS1zpdBUdX3px434u+p+Ju6ZXuijX3Cg4fD32
fdwiqcg6t+5+RnwQR1b9UiX6l3bDyGbbJARCKCEw+1Gvqe0bu2lHnRPL4IJuXzjQ9PiOFQZ3Bvka
zTcyCjBecQpJxXIhBtHBP6Y0N07Fx8l9g3dHg33BzpZvcgcKNP/vrv5L5LJk8Y6jKMjcGy/ZkSvk
vv/cEr7EmQ8NAaohlgymAs1Af2wIVy1pR7ebcRqaq9yDieLWgZxZpg6+4iNE8tFUeZAsHd2Bo0rb
uDEMn/lnO3ePpHRP9/YuTDXv7hXuEYNcsNTZwUep7ZkeccfLlm/7Fv/qbt1NR7L2k2t+9pDk+g2T
B8N5quGOONHyFljkYHlMvDBS+eprxpAABvrP1sX+i3+0zjBiWiUWXVQ6RpWrhG1+y7zdpwD16/X9
t8wK8YIrbBoCxRqA9g/YS5wWh1IhCrBNacdPekzEtT7BhcOUmajR13jkrMrLIdQB+DQpK3CZI8X9
0yieZZNDv+6W3XJQdiEp5gjhDOoiGaSpkbGM3azLRIk5D55AvhEw28HVKkiZRco8snQZoAL4Er19
6hjDTvfW2w/KMT8OrmHS/3MWsEIAWQ8prWGCdnS9n9vGv/I2Ofo27iS6wRDBaPH30RtmrFdGc8Q2
xLUmoGee/pYPN2eahcqll+ZBtFSPfAaaSU0pReGuxwSRIaPyjZm8QW6n8ts7jYSVvWu7DAJ0cPgh
/agX9VQmenHvFsgU7zQ8jqMpOrieHDeelZ4RdFjVFvSVDoPtaocK0REs5QZwgjrF/TNY/XzQqszp
HjqErjBLsaRWY0Bu/vugFdIfmoPeOg3T+wiiVnOE23yLl3keVu0Pa0+xBTCgPlDq7ASG/Vv5Vv2n
soKQWqE+hDUQ3jTwbP7evJ6lqWVkjCg4clXK5ppOrsu7Tp1Hgo+nEas8G+Hjr5M0UNHvjvs/G35Y
V5DmmRknTFWHdalwp+4A1yX1VNUL/Pos4pNWtZX2TphbEvvNevoqOk9Ti0eatsFerGlYrhPB3iup
du+BVZoOefYwBKHLaNahd7lmfT2FuWZ1PBK/X2zq9zHrYkgtOOS4UaebQYUrZ/ivHBUmgZSJqvNL
VY5QJkD8ilD0a0xeLyUD/nGWVaQooiBQCItqv5el2pABSVJgGzemyOyfL413OoE03s+eqqthfmW1
gCxIve3DjkJh8a74JiFsR6MJ7STFpBzqa7KzyFVOctWP7+NbpTrI6a/MuaIYwm/rwz5v9OsIStgF
13oz2WTlx/5yIR/So53EeuaZBtweLM2wLa7akxupzHqhd6MIHj8TbiXUIgjROlYM2bo2lF61HZkQ
3/n0aQTRFl7EPtPDewV6UG1IJwowvXNFe5IXPWxsB6gVnMuhHupKNVTi86I09sH5dnf16P2kmc8t
yjE3HV/me/vt1OCOie9TqUJzXmYl4e45q7lOx5M3kBBtl5NE67htsMo4vqI3otB+RVJyKqB9YAVx
uXalVmFo05am/LKm0r7tX/9pZw/9K0479ZmUKgYV/I7hE2Cusk8sch0qcvaMINlbYV7CczuQy7zt
FfvXMsEHbNmcP9vtuXpYKWTjqLC7U4PANBKaW+n5lxriP/QxuqCqUclWlLYKrPtQ3LT3ahafFWLq
8eppn0dFM4KdeI9m0hp+HmxkAH0ca1Rd17BnEiGF/tDn6oILw/rshJ1nX98ffQUm6pmsNgVN5c9b
+vqonzb1cNo77PwtU1FbJxa0fvNlf1JhaxNFQbUA2tuqZfRSy+ecM7m+Ovndu1gv24bMkqdOttw+
H6uJXmxiE1E9nHgs88oS217spGEcEfBRnvwC69xW/cvC9l+3LrkWlso9iJkWTjAPu03U7SXTCuU0
7Kj9g/V8bvlUIV386bgkmgJv1KK01po2p1HGsqZ+iW/xL9fo2xFZ7n5AWYqmwUD/e0RuJXpHObev
zPGUWUJy7bb8QInF9vUWc75mhUsZTKRrsfr5iv3rgsOha3IrQAxC8eyRx6PEulEcKw7dglW0x3CH
o4Y5cgPjTKvRuf3R5P1taf5yuN9UUf7a6sPRxghubmXEVg1E3Oesr2orSDAn/eNwHiXnTfqr39I3
4MBfG3xgRShH5RTVB/zYissOD8hzM8PtSdW583lly8/jcKv+cma17zr4f8/sQwfPq3ZRdFoqFnC0
IK0o3VZ7rtsY9WZj/focF2vFmqo1yiHauA7N6zq0FGwZb3fsjLdum6QUTUMvQT+5WjDBuK0luH/H
yeyQIJLbIPHDQevn1vDtLkMC7iA9syhDPeyyHTE0bO8Nu3xxmZVE11ErRzw2hSb984Y0KU4/DhTM
+iyNii0OTPpDA2jaVjsq7fpE9DjJKwh8qZFjqu0jN7dRssAepfV/CSITz7iOmCr5kLkb3URs2+cO
Tnew4tpTdInK3ug4z98uFOevb4RN/rKr3yxidU2FDKrqBnQP5WF2XptYiZ3JTht2jgSSomyMsk/p
oa1sk6NVabVxSa/T4I7xJ2z0pCSvtSBxdQVbO+LapkX/oI2PmuaeymO3PLmXmBjpX87nd0O8plF7
tnDGYV75MIBZRnNvXWNWEJa9gjxJBy7VETvw86lQ/3UP4GKhjBF4DSceKsZ/j1Lkd1+3WXHOhoQQ
Xt+Lfv5y7xm7L3gcQphXTmXSrrGmK+an+WWZT5X1Nmw962BtpHUF5VKQNz1QSExReNU2ASJqAyIK
85xV/3kO35dP0Ye38WGgoTIak0bpYv3hZt52TYoKQsfbZu8W/czD0w34GJbn4AgkgK6EfwIDpGBB
b1Old3dlPi+wVzP8A4bE0yuLICXQQHkK3DJ6l/VpKU9xb7oBA2hBOTZZFwo6X47rsY6Gyi2m7TVK
X/cOqiKl5ba7H0QsmzDk96qeNkSN8IKV5dGBnuhcQ8UxupoTe/z/RK7TSn7GVKbP14E2KEk7kN+V
IyDpwcE7zvYzXEb9wwJvXy93QfddHqN4ojwpA/n+MpLfH/0Fc/L/62qaUmFH0oKbwUOrObUgpirX
IhsyqwPjEEyhBT4JbueSEeW1JxULrhYQaO2pLL/2U3xGSBQAeLh9RixNbYosanACgLh4gxQ4UF55
fe6E8bwNxoo18LrsCYStBrBC1SCeSzOQJ067O18Toi6+FrqwDXoCKdJGnrOeAK1/9kEQ082ExBnu
STyoOrGclZqANZIlvT0ynMKjQDe6ls4taM2g1JNj5kFLnMNK5Wojz/dvoF1ykeV5YmL9CkCo8ggP
Ci5AA7lPVcG9BfjB8Hztovt0AI9oO3fgdcqEjkCKCY8r25fviZmiTW0B2CI3fWl6t951fBwcByow
kjLcDzQgJKoFLldtRpSfS4jEWNzEkcqylvz5Gn474QI2MOAPa0DyysM4GttXLP+vdHwtGxO9Z4Qm
5V7WcScwotNI5QQSANs7k7/VPGG+g4CN+17y2t7cx9uDR3osnuPWC1zIstXtYNjROFesZS+/rPHb
3w33bZMJqIHLmkXN7u9xo4oNU09OnQwgkPQwXCSkqwp28/Ga9WxaXTU/f+F/ggEyjkyCSeEKlP2G
Kzy9WNbmKZVdinXOk0BZ0o0uXADMubwokPrO3getcLdfX38+yea3dyuIMeSOm9QZ/4Eo4nRvKrXK
7hd+CYB59kEeQGeXJDfWXrYUiDDHTmW/NMMO2P3Zv3iQwhwSDz2cE9xDV/Wq8X2ZdnHYAdYMBLxW
HYD3BQkPpD3NTsCc1+6eVCiyFXjEfr7AfNtrwPp82IEBGOiGoKGF/ZT65xniOF8wz5TPIYiEN8nX
M89mwWWC2zjAiUYfPvakX998TNnYxbMzf3synLcWzTpnwCo5mYbz8XEdyOApgyhfOe9FKNjqwVFW
y6IvNQASDmaGX77kyIMMfi6pc1KHyoDSX9oB5aj18eU8P3TrHuHsosHF0WJ36W0/yVZvvn5I3iNI
2Ae688mZ2EA3CH2lOAClj4v8B/MX4FcgvsJ5XQq2L+AuZ4NaAMosqQkEgmu2xqcQrlu4Dzoe6SDT
Dr9luk6fJdPUuYfShwECyS2S98gd4s+JojpAWYMniZrgo+QmQVGWTYMn8kG2qxFytJ0iav+Cj6SS
ULtXsHZMPHiV7I7lky5VOMvhEC+xcErtge3Kh8CwZzwQ5pFAq9JWy6/7AQQRRhUZQ1RQ2GgJueJr
/NjPBZVlUkhRYevsTOfpSWozaPj5KHkRIvWxwpDU8ObpXdCur3Jfx9lJ1SFzBatcjJOx9ISdGchb
iQyfq0DX0GEBoTtj2LhVt8O00m15lAUUbk1y98IS7/3uSyXjNMWviuflJhNPCJpHZo5xi8eS3vm0
pls/cdvU+3tb1/ZOg4LKVIvBjI/2hdcRT/bcuiSYQAY4kNP3zhdmbnuskFgpDaRbCh0ggBkQT25f
97IjZ6VNGSQMQ8oeyKOdPFy9vBAGxAFwJNxOuXM2HCBQhfMypBwz3O0U5/NdamA1ZQL0ltTEdOQn
IJIj1vPUwSPPnn7tuJ+7qbeTWpdOEUc+MeWW2jhytuQ0wAj0Yk9GjqPDy16kD1CjGVDD4ZaNBpGB
ncIIlWDiFfrj8Uv/fX0J3rn/MrjsfeU1XhwCQk1mMR+T+MQvMNJD4GWEIs6LXKv5NHN28oNUmLZ8
OmfWk1t9GsjQJXOGiIfm7eQlT7KnLyW70HlaYMz9Nbzp7rmX8xSbmMgziBz5HPmkiAOFjvs1iaCp
9SHqc6IY8UDN7+8d1xgjfOCkRxjftaZ/0Ozfbjeq9h1+99+RUFYQ/ykBK/XZKlsXKxvCpWRoaU1Y
NPYQS9JoMtDSipqo1EMV+rHtvKZd2zH7UPYmFqM4Q7vUJ/fefYBgggolEHXvOrtQucN+dHYk4u1N
D6/97FO6B9VtqjdyK5YbrkbWWSjlsye5QtPwaXofwzhzbJ/hLKV7SkDcdFW6KEs/G/ancdzdsOOM
F5XTcbcfrUErwDfeO/fvE5LWxxg80iYqpz0F8Z8KxPu5/zrRRVDSZOC//4JI/TtD5xaHhxt/Ieer
X4zy/5w4SyvPUXE1T8OLFUIbzOo1qxjWnT/fqr5ZzrOZjg5BV0i6mv4wQb+qLRwuDVZwhFSVhLea
RCH2c4JamD1dApwU8Uf7eZNyxf9eyaE7BrDgxqiDXNgP6FKV6NfTtWGL16sG1rNuW97Z2pRHdBmv
P2/p30nE31t6mK5WRwtfYp014xkrik7hGTrzgNbbzxuRJe7fh8OcF4G3Bi6nmIr5MKE6n0/tpr0F
h0HMeypXskBPiNsZiRSX8ISfN/bNvOjvrT10p2wbNRVSWE5ea3bprFqJjd+NPjrllhvPOvHpI2qU
T0WnBSf9i2o6BDYd6o2WWO72hPAPI/0m6hdIQa/6qIzz0ATVvmtMwpMZwRh+fvnImlWbSYYVwVHL
z1Mcy2CxxfNIM4JrTGgVvwP6uF2IiN7c7+He9Owj/MzaDM5tVJ5NNCS8rDY3ekV+/ao++oig2ymk
tHimZDhVp97+Xv3C59b/XXL/fVoecAjslYyrInhcjRfVXW2xq6zZmD+YOYNBNmspaEKphBWnI1nE
aMvP93WRrM/WtECLoppHDWcYToq5ARK/HFnE5ODphc2c8zK435XARLV/bG0HFAJqqJkHY7WtCNdS
UQy1OdnN/Zd5+jfw3t9HJIDYf7p/su3YTd6ml4iNFc7SW2PWMaeW7aXlrK3BWh8SbWZav7Svb4DN
tlDkWN21KRtDkft7s9nRjk9bndpackFRmY0O2mgLQ//oo/vdt83uDVmPgnD5nI6yLPOg7rerX/bh
X50Jq0hT6r6Ql0EPHj2WcRM4EGRupcPsjBsOuRknfJO5jvs7NIqc0r8BryXOUMhBc7ifJpXS4xJ3
GpdZt5eZKx2d5037OJmYuJ2BHXCLLRtIxDW+MJb6mUAFrSuIItmI1vlL//x31GbfOx08HwxA2X9W
yFV11EwNv6lhZCC1bW3Ku0XeUCjYmOCk541cTs1kemKvigMhFoCorWisCmR2EzGroXw22c3jlSY9
rUXDAsu10O5yRFHb9trtDfl76hbNEGcn9Qptfr7aAzC3I6XdpH+z0GM1MxysjOzzQk3wwvIi7ufN
CEsJwgrhGc8SNfHKe9LbU2lJ6MWQaAQ+v1tujfUt+O3PJ0X7pndq0NAt1pzo9GFe/t2oFCuOy9ap
zsQ4Xbdete0ir+lON84CjlwZhtlliwEKGkbxfGCosOLPAwuZA3WrVDFw6WkT5fV5Td4K/bWK0Q/b
M8Ve/ryT33W4v3byYWRNq6q53JoKbAPiduvu4oyB/Qg5dIyUR21ZbhcdWEC/moTIPejh9qFBSG1T
TFBMVuQPI1eu3OrSVI+ZKKb1CsK3p5O1d/MUlkSWH/Xq6Bno8hj1fj7cb9opYjQMxTQiPvD9fbjt
l5GK+p+cnyGHidEEbhIIHWmoP2/lX9S+zVaQ/Xbg2eGa/3ADLnJ0LuYRvIjULdNyT3kIbg/WSOnR
NDe3X2ZM/04s2BpwK5iBCEG+2Ij/GTIP19y4HuwTp1KbUR0jPGQbr9DD/XpY326IcRL0BFAT9cvf
7fl2b2HM30oJeb30MSHBOqSyezIUNr/0nO83BMEDDAG87bHGY3ay3NSaQzZEJM8RUfGgh+NE8uu4
9e2F6mgKaSBWRze+GKf/OXXnsnPdZy07ldqikmKbsqGyzubuykg/Y7tabn5uGMZ3QwJ1K24wmoY+
5XF2G1VVW6/vRjrcG62R0mBcEZf987WFmP/lhn1YluA6aH1E+GMcIfomu/YR/tIh1JpQzf2izbgG
2Hq1l1dcsVsfZGBQ+SJKzeFitJLClX2/bZD3G5CVLoZrtZ/1nBil9DK97TcRoqsjOeHFEdl3TnkA
UUOdv1TYhf4y2f2un7V1pG8Sa8JE/uF+WinHS0YOWDq0TUJ8QS7O/Vod0Sh/Pp/fXT/qgMjZOmJF
oTxs5lDZ2w75e6mMsIoyyslsbH1wRkoFRwpcZlc/b878d2aNbs2U9o9YmeOS/flPe6mbJr9GJz3F
1K7l6GX3hD0Q1NPa1bHIA0kw0KylxTivBpXupHEcVMbChoG9H1uERHLfykdmhfvPRE3GGskI114E
BKz2VOwWOtiB4ATnqE+V7bdW0wN5FoPdPR/cNCbxowSN52lZQUjSgxsX++xpZr9Kwws07gUzvyLF
7CU4wsXCiDp27MI7bT0t7lZ9cwTOSTjJZYIJ1c8n5Bv6QFuDmmOwBiB3CqHv3ydEzUu1iGKVOcsB
+bOjvyGIO77fVtUsLdESbd/qz9bmuDPeqCa+mW/7D7IqXoxf1jvftQLI1tTiCEihPvuwE7kedS73
KEuHHbgfVP6Ubl35e4C2ZHOYFKfez8eMZdS/rRvLHRoAHZlxHhuUv4/6osWt9mXfzoZrWcODw4Ey
frEMYSr3hHwMn59FPzAeC24QXMi6goudwj0Q3Bb8UCA3igOsq8FbeqA2FBGc9UzKC4KaoqLxjFns
LHZ7VtiyHIcIyCsIWwEu2YKzkJQKq4uTngMwsI6XNM1Wl6/OcSa8rATcB5cHwJD9yGYJb8yFrkeM
qYdpJ7irFpqzpCdaECkm3Hz7WUoSUA15nyz4sRDiceZxctYYqDobgZ1VfnomIQ1wCVPWL+rkFYYx
5+Dmqm+QLn0hJiLbZm+ErF2JuNUz+oJFnbtH6IoKRwXHFXxKUJErd38HhHMb3qA4Cn+NVZknJa47
KfBYOnmHrjwrnDWCxoct4TXXw3xqgODmE+HApn5nrYyIRgsy7zRDKEe5C9S3+ypcc8GQsVoE5m3G
wpCTT+qEQqK8B1eOPOmZIbm8gch/Cp/Qzwm6tzXiP46k8HPvOtFGcNtcbSQZpncgEAONEky3sA3u
JyCSPW0RjZqHVKUCJFjUn+SBIx51FCYzHh5EGAoKOZnaCiKpCoLxyTv6p8nRF9CqRJcSLfIRiSGc
F7nSF69+luYDch4Kqx5SLfv/h92n7KQcKJUhOVPMLdYibxB8CDNkGhpGJgDS2HtORCyCugb8vYNk
qRMKrb9ZE3qu+PWw7N2oNv75GB0ZBZ5B/oG34bFFM4NnTNtUXAhUgFOsH6g1CiQlzwlGfvdOc1Gj
CGRccFrhxDNjF/hZYOQsSGdyDXSPJGMun+x4PL/5hzkjg2gE7hBa0cl4axhPWFJW7GJFgyxhu0o3
kM/PpnLAplvMq7HKZ8pVFtRec78+Q1otjp/Oe/UFb0pjkzZ59UQlY7q0ipDgTtlXtkACH58KgA6q
r/EJ0icjuNFn1xrIPpMuFgieT42BdmNwfDS0gAAFJAxSozXddvf4JoD+vnGETCoPbZUHdlD0qxDv
U/7R+AKKASGlADZ68XSgtBpqIND9V1k2EDQ99YWfK7sunF1hccvF1L1URPs8TiNM3r4knO1BTilB
Cr7XYcWZgbP2pFkgbR3YpdoA/M0/UAXFJoaenbvFRPRN0ppY5dC35LQoG24zjAPvUl7BQhL0/nXd
Av7FhprBQe9JZ5ThRh5yBRhe3mQI+FPDlHbAtUCTsZ1JjZPQnhn4bkP/l5MIpxQFRz0Mju94dFPt
5IzxaXIlkuEFxYY0PBkCCJWlM9WBDCsVwKdsXb4j+J1X2bznPKDh91gAdG2w2CN7Iy3wHQL5Fzzq
t9CcSoXm5mbwXuGZu/eFNhZ5noHlPueZm+qTQO+dMZEFlLvyTYF/jPFErTjQ+Lr3b10ZAXFhoCEQ
YT49jxU/RUtBQPlASNPSxKQpyGliaT+SBidlIWn+Qq2XMVBOo1RWWKSR8KI4bzUdro3YmyqIb825
YfutOU5elFvSsMMIHyP4C+rXP0O9fDISYJow3BT6aT2Qmg08HoBZKh0UVLg9hOmKyvzq3pXKlhSv
6GKzM335HOJtIc3k60EJa0W+BMOdPZCOlnmGNKLIacZ2IMOmSFQKal5S5k84KGsgh5dQ+ZJ2X3c7
PVEGHCeiA7i84vbqn8KjIMs46/sCFVN6keJtx4mmKrqIm3ccXxGMq2uFFGUp/0tF/8KwZqAK+KMF
UNFdSEXG8Kap1I9ITEFuEq86PfAGvxjJyUWJ8PUQ8r1Uz0VAJKcfs0Wp+knXbebtIbVAuttlAslh
BtmJgYZsqUkxy6j1yagmDIfDgOKo/3UH8VKq64hc5P6b0uO4aYGcu5eJdDyIMAxet7GcpZP7gaUP
RSi8k3id6IosuisySBd7W8aXuzNa56hyRHkkF78YSxVf5AEbue1IWVDU9BTFOH3p6O5wUWHZDBgF
qcB+0CI+4FOYUpsaS6lD6hoClXMfEEUBLZMSReRKxUvnbvAEpSMeUv12hsDvvLirUfqAYM8rRH5z
d2sfuJNaXeEJvI/lK6deVDfn4Z/fon1GoIfLK7UzqmPSPd8XY6mXXftyCWmauwPU/sLTR9tA6vW5
Pxy6Y167a4Y3Lx+j23GzMcTWKQYt3h6+N+IPhJkiBrj6MZSPaLqddJzap7jg/2GFNKgM4RLBEkAQ
4hbD2rdnt0AJynXNs/LOw/KwxOsDW79lZyKHIDQEIQwILUEo5w0VO/lIIRrId0IyGIuuhjqdtDux
KPgiDvRVSPe3YfSCzMhjjeNf+0JnoDQrl1EqGQCEaJveOs5KCljvKHv2zmrYDnfUjhRnRSGwLwMi
NwsZHZgoVd0Fzdeh0regAsI56zZcJSldlaH8zITJr0PeKJyYLdftEPA+Kdtg8cCTbGlRdb9e70jF
DeIJVJakG7n1WPuqPmFlzGsjF0bLzVm9SMf4qsQfqVXhmMZuMiwb4ew84fV8ntQmqcrz4puz4+Bp
ca6ctbPXEvLGRL7DS4ZybeGREcOlLX3RbtGQfHlXgw9bFpLOQN0xpRbGfroe9TSqdwhfT0GJgMF4
RZTZ1UiBMgYps7igDq8b6+O6gWIcxm/3zeH5Gl7D5h0JVhZEjWOt46NTvMCj2w86QdJNuvouw2HS
NwNrTV47QjFkWdQmIQFpGgE1Tr2Tcimx63MRYamhMIVuXMg/4suEcTgOOCNeNs5pcX98J+xwP0+X
dwYXGCGe8EK04OVl6PPHcX1nvOtLbyE83U2pJ+KtxetuDDkiRDqjSzCoFR7c+L3eIbCkVd4gHjEw
IQ9jgNpddkQknXutUDs42Iz1jmcHk+pPdKDVsN3PlK7V502wbUXUesNSjP/6FvHoDgFzU3n2v4/z
UAlOPQRln4RXhdLub4Hx9qfNq8gQaMdnL4E2Q9R0WNNx0t7XCfCb5Z8d5uSshVR188xn85n/6SrG
G3JmpGZ/aqBSrKUJi1zuPtL4Ks1e/DmEcSXHR87IDOWF1CxBiEPM0ajIdXw8Vak4S31aNFVVX+6T
UmqUz6uc/tFZ/QJVo31ghfM3fAd6QRqliloNJt1j1FJxvoGpdsoMifx+eZiP6t69x41mdH8ikwRh
6Ig7ynmV9ov+tZfjWVHM5XHIvA6RxktlXe0SAE58vuEsr/Ml1JB1scNFrq98RnMFIc1aUGz8ejQ4
zW6+PKKgPo9ZHZtrOzCuzgVTDXtQ9O2Biv/SwhpYXb6xBuXkMqknR2TUfe6CI3Q/o3KQd3NMvJ//
iB6dcGjSg56472JM1xpvKYmbbmt+IOrh5LXm19d0lX6kH9en02o7TRmfVHLx6qdoc1pdX4+LbJJN
2oO0r+BP0a0nBHL3211sNwadXk2YwHFx/jjMxLTj/KG+HhuiGRyFiaXpnjb8n87aT2XmVKtqdZpZ
T/YriZYok5JJsthj4tH21fDQS4et0X58WBYY0ZHrMGmNtgt5BhcFdNf2Lus2z/YMX3ScSafHeTaW
MbkZpkTVz/eD27DVJ21qXCybYTw9TJODi+552XlLTIe/vA1d37NIoePpaZlO06kyLKaomebKsByX
Y2WYcwcdXMZG6t56nUFnwARzln75SxTUkFHaUzRjscEzxw0V9IU9FdJWZ0yGpXJ0TZwqokk+Sicn
vranhA+ig3aM0X1i4bZijItXc25jjzc3cXSIuImOYbXPT1A/MGGBUDFPVubWjSZYpTVPEP4aFwQr
W9lTPFUJndxkOD5C/SvxbkgXyWaLzwja/6yf8yCnEF8/aGo657EYWtgBmANKJVB5ZsdZuaq5BIty
BUEBu7an25MN1WteIKDDEgHfDHvKRrvJaDvfr06/FOv+TWmBE2opCjnTxEbpHVOwwf+AR2arzpRI
22fDkdIn8v2ZIBvWTRP16bh30lVrvl/kk2hQLrepd1tLJ9nDUSlZBZXv5/ltfO/lC/1JfT2tDiNt
ijDGHlmzw3L7hpxm+6xDRzLc6tJlzfm+HyDV45+yPHOtyhWUtidtrI2V8fXFXlbYiqgYF34km3ih
995/hke+kzD+dZgPaEx2/x9h59WlqLa14V/kGGJAuCWDgAnjDaOSgEowoMiv/55V57vobdfoOnW6
u3aVCqw415xv6Mv3+sxjXshaBKAXH+bBLUpNCfIVFnfehu9viSlNpEl31p3JaGw899e3KqpXtMqH
+nF9O32e54dpoMxSX3UenuwdkdZB7CZAS4J2EYvBaSr5QwdcGGo2V6v1RrMk6sxANpJimT382o8n
8UINVKZO6au00yE8Dk1sAS6rTvCErrbIIgUsUHj3epPhrAjZ59jlDk4xVz3FUhzc2oCHpL8wKBTp
h4Xzz0Hwkjoa5IdKuUu0zgOqYjxLo86kclsjqfYiYSGBDHhrfSFdgLaBz4M7RzR47ijsZPiZePfx
KEw4KaKOiLzDlXWiH5Dq5AGT6OgXRNwpEiPLwukEWYR6TaiMywW1rSs2j1Iw8NugXpSLenxctZvC
VzB+O+H1iG0ToVsaDr2He/LyRcWAqdcyw+XfQ2Pwd16fugHlwSHoQBlZ1JehkT1ORXPKKfqI9MoB
DSWhqBTnJvIhUeXe/ZjdQpyq4+3IpDBmwFknuoV8nNFtYr+8mGcBPv1OrvT1ctrxxM5JvgUAEyzN
k401rvHvmx7JP3UZ9seIuMnQTVD9+u+8fVQjKZYlqhFCiWbAgCVf66LJisDHITpz1AL+Gj1Xecjo
nj0p8Pn9ibrof3QmHZRjmloXCiutP/RL9qQ76hRHAICqlbNvXKIyFF+diTI7RFlIqXBVeymDYzRJ
ozMTonw7MDEeqyIirTy9TIf+M7iwUAjZpdxp/YZPKrbnOcIAYeNXNOSo1kENo0u+eXA2fitXQrLm
+AZha3JcoZoDubw/GS1QtlmdOZjY8FmDq8cXkgNOL7wiepWAQ7sj9yFbD3fgVDPZgVyJPt8DGUOJ
3MW6wtQjvGPXAmAXJaM1sDUmSzwnHTatkGHBcPl7Aj3H9fg67rDod+e1pwolLV98yYES3DdxMJqI
50RcZ4ZrzVz9yObZPJ9n4xqPED9DPus2bRC9JbZwxCYrDq9nW/YG3mGa8iWIvxViWmhgBdegPx7x
jj7vG+acy/q+aJMnDkA6GYRAKCjscFsRagzFN5l+E2De7YlViiwZ4jeSIbI4zfjuHEGZHs2Rc7XB
m3oYtnF4ERRpoQdQOQMgV40+TdCFYKMEoCVgzwIuDZGWASteLBCJ4mTMGEVHRYxaxGg7K+RpecHI
tN1q3JvG0WBavePoMMI43Lit5amaaMeveKtMcYAV2lXZcgDIT9LVefZVAe6d3tf32/dekX+RUl7k
nPJ36F6REeCMj3jWEoURAo5qgcrrcN3hdDepl8dd/ZXPHsvL4owwyjk8hynCF+HdL6Z4a2unKexp
uBgEXgmSPgXBWDIeOqfFnY0VMTIq6GPk1eu5hB7Q3U/mOMRc/FOUz0fEJ0RlNV/d4L4Y0kdnj9Ur
LMCAbgK0BecFFIXWRfm/o2g3Bi+EhZZvxLd1eOPN17CcX0NGsps7zI/1FcVixZUNLbFlF9ng4LFE
GHtyBXo+NPLd9ess0mRrhAGX32EWD3vUT5Ns164RPZtglEizDLRkly/jbR6oIW0XXJwa15Ur4VAH
c9uj23o50NTERVW05xbjngsnfKyGnXkuhpFDCmbCRbr4iMeu0MzPWWozDFfC78PLqgpPYE1dESx1
vI6ngEKcoh2M6g+enGwpxztRFqvvGfGIzuwYpSICS+f3VfxRcTg/c+YeebirhvFHzZE/bHteQoTG
C+e8D0wf0RnXakGq1n42vZ808Yt40hIXs+JNcl9sad1NtcpxkZkVq9Gs9dJQnYkfnv0TgFd2QLd2
H+7ZapAYw9AUgtSsnABkYWa2ZDKYpDLUdaEgdg/qieLITv4xAlmKULt/DxVHcYQ4Wb7IJjUrgjK/
EGE1doLQLSI/AzRzTh73DkwV0x70OcSGyUcte4gx5YsjewgWeMtsIcSu5gSGp2Wy6LA6KPj+iPit
s32sOwfYZGZneloOtx0/H6v8Gcz7046fBp2o45cUr5RArBuK/nkdP9bfQR9OIVrDXqZirASboAll
fJT8ATfdf7vNL/Pr9Dq9zR9Rzb+cvd7q6DI/Ty9zGRD49B6ePx9RL9bO0zo6T8/TCmY/xir8JQW3
+Y1XjlZN2IQx4VM6fkNyBKWLOTXarpGRxpuIaLKa3YMS7bbCuy4eirbQPQI4sKsAXUnuD5zuWKiw
jabDaX+b/xJF/njywksTY1K0vDiDveyhw+vxKZU3KqsXyjWShYyuS4EjUi2mH8cS4klyyLEruywz
A06yVCI4+j/5KoK9ky/+x74Bs8ftnsiRKua/98vh3yVuNvk/bvAlwqlPg+ugimNu0Hp48Q40AkEf
1U/UeIJIQi4xnSp2MsdO3L5TgTmGigdVBgimfaV8dOBlIunX0WsrR3XqMCfhxZ4/tBECp6JUasUK
qyhslrobpsw0Hqfe9RdABaX4H6K0P5/hBbnzzLPbIT3yDD3uMQnZ5tnq2YLfEsD0Cs48xmhTszcD
rTPYo9li1cVx1SM2eM6uniqMfXqhNJWEsmQ42maLjFNTPuHgwbC5z+7hlQFZiwPS8sRB4zmTiBiO
BAKVf0V+8hh2Nqdp5Z9oNbK7OHdQHliKwyyofrQYVeRgiukd1B8STNAh6flq0ls+Qskvw3Sqsqdm
LL03FvLcqcMcRbbOJA7Y/FHEYKVllCjTYRj7xbuMBuQF+UD2Gnl6WcPpDrtk6scP6tvz2D+Nh/AR
0JEsxorfrbTYSnwh/dX3ar8vUiedmeQN0XRTdxx1OXUNZ5mbISQhTrHyZDSLF72PGrTzJuekX+uD
jwfJ1E0WVaviTfnIEXBr3rr+3Rakr5pcmTcYs84Eg7E8lh0yQuhO3OxscnUQFjGBqE8WnBwRRkLZ
LUUyfrAG5EY4SI3N7rg1r7pBbnk4mUVKDHy/sRBpkH+P8N4P4GGomD1KzZS8QQK86nvV97TXLS7d
gs5C9A31rAbX+SN7WPNJ5SYVqe4dAhF276rdJK1AhkUxum4Fi0pkw57G/2hxkn6OJDjeQ/JlNw/L
u+8BT8qT+OJC0HD/xmtDWpG03IPoYkH5pDBAHYnFHG6Dw+BAKK6ZsDGuS+IsakRCy1RC8pG4eUwz
KaESpoEcXrukCTsupmpkB4MqyBaxCN+GBYVhOSzHpSMv71bXi+3MGZi1TbXArpeS5vY4aeNYxA4r
UhrSmOLeopyVs5QxMqkmj+WTjRloqX5Z1Es2adIebKHJLOKlHka+tszcvZHgQ7zblTX0qBenVb3p
LAeLoy+TKtvlm3zTWRVPXV2iv5XyT2/x+EAyct7x8NGxVfcUfH+xgRwRtLwsu7jp3IMcSsHstlOO
ehscyGg2wZkZdg+uE2kJ2/TiKSx26e60PCyVuTw/wi/kH4nzb7buhr8pK8s/HW1UQFgCgMXarLys
eo0kdYr42IijzQmxc405OD2/jTZgcdPt0KeSM+suH6R9akKq0TonmwQypnqv3vuJVq3jLZKrxy9h
nfDOTGSg21dkWa7G9rIySSxTFUC9uzdWCP94yGYpjwfr7vpCRQRULp2Kv3tlqOgI6AUVEvTyK+8w
7jnxL2P/78f8LzpfLJx/5DB656Jon8kIiQTqoJS2qck0NiiwX6E2AwEm+yPDCK+ZGcYsA47bG/K/
l2yJUqSxNLg9BlFlBBaiadH8+KUYUWCtxjMMd7TV2TGCwHJ7d/YK2y80f93a/jY0l97iqTl7zikn
/ep8/rL/vqJ0/7qvl/03G3We6uNcD6Ixdcqbr2qJQy24P060uapPp9tTaJqFWU8Xi4fmjH8TpOmJ
j/9Xs7yMs2p4qYu8f+fyQRCk+sRy08X8rk0/TF1fwk862fvx6pf17rdrvuyGj0srSUVGV3DNLASd
MTkYc2AHto9lBiUAnUedffa1f1/2m1X7r0cVY/GPsXZU0+egc+ayF2scdPXNRDLIvAKcCVLkjV3N
/pj65lZwiZcYHe4za3bSf+3ul2jmr+5+wTxmB+SryyHdvdpsKhdGtWrx9PZN8yst7BkEygtH/22M
veCL/ndRwJyQ/nHFAAb58uTnSmmKshBjDOQNuVM9endd256ahWZWmuktvdl+/MtVv7XFXtq7P+xJ
5GeYcXgWvgyt61PuyN1hPohulmApP0nesQPMj/r0+Tmftxp89Hd1PNkJ6cL7BxqDaRQc/FyzOCCW
XmTNyUpxVDb9kludz48zQtB03XXX0gxhPj92pto8X7pTLDulWa8KTpppnqe6nuD4cpjtO8aMWa0W
1upc2efxEMU+N7Xjt89fhtUPPYowJ5R9nlNBoPO1R7utWneSZBAJWNO4q++uIcASY7KLhNpjo33J
Poss+ZOdFvrhTXcgzBJ7sOiU40fyyyB/jTRFVwMlU3HGgIYk97+JL38M8kevVxbXUu1HhjUZ6FaU
mSAIA0zvXJsj5nIxg84uh790dU905V9d/cdVXwaY1PQP8iXlqh1nPAKmdTd2rtCFG/I1XR9dM3QW
s1kf6zrllw3kp3W9P1Rk6A0AiNHWelk/j0ovGdSXXj9C6bJwgfNrljFxBThhMAi/5O3Rrjv0Ar50
Nw2MhR07H1PbpBc8BYdgYwhypTIu1qfjsPBU+l7wL2P9N63Zn9bZPvQzdG4gYyDJ93KbclGpw+7x
0Y9WQy1AhRcb3R6+3eRoJy6z/2qgIEFBppG1s+U5+5Ex+2WY/rDo9mFSD9gCVUG0etn/TkP5eD/c
k37EIKV7dhPXKpfue+Na1nykZ1g2+c1szb4XvjmLei1qgg0RHRCa9rcZ88NoGcDzEqQ8XD3/p7r/
xxiNhw1uQ+dLL+oFYs4MEIhFboAk2+4UbZJwYrXsfrluF44vJFS71hZbzyeevVc/DKnA/LY+Dn5o
G/KxEr4CQLcVoPz/XR8HaVKM8nvVi7J9pWrxCDRRGh0iVatcNqezHrEj2r6SmK133vSoH6P0GBvd
AbqX+Fj1tWl+M6Ya0AsOE3gOth1HegAhgsj7Cffkl8n2StISU5y7peWolpL3Hr6ClHu9u9S9nHtE
Mhsj6GiTCUY8DzwGrXkcfdXb9XlzfIynDyrC29oPPUcAvUaU9kGTgl8kwfbLovOaQxB3hHgiUi0C
tyvoj/9tv6aplH4a97pRnuq5tklkbbeTIqGRu6vc4P2qa3M3tj7WWYYMv8FqWOv+llQVq6FAFywS
a6Z+fl6wTvnlznov8SWgWrD4+JcjMkWqne//e2dt0qbd+jKUoqf90G8W+rjvUTSf38Z2pmtU4EMT
EI2jz2bGv6eb9NOFh9/2JLQNwlYvwcZQyfI8ObQSMY6xYxCVtghwdLG9z1a/XOuleP79kH9e62UH
SuRT+swfjRTV3ibYTTL0fL+EMrrmQ1Z2nNmvQeNLOuOvC4ob+mMCq+cSyaCWC3aclYDuWljN6WJn
t30bWI+31J1f2vO7o/6zw9CRUMIQAhKktr/5PW19rpWES2Iy1dc3xG8DPQDGddXn2LlERw9kmMbi
bpowu1kuQhWcwsVznNqZ/TIBlVfWhXh+TmSqyqavsOe/Rja9uM7UR9l2ozH30kU48+ziEgke8AIE
Gm0KpRuoCCKBqY33/dprAdaS8W4h5HO8cYQERaLVjfBXBsx91lw3l/WEn6E2iMKU8TyMc/tgXZRZ
gwID4WF+BiqmshJrqgJkMF0cFr2HmzXCO5S8fYdfEGwcYVmy5WJ0ZYwks9GoBFxwR1CsRsu+VBRK
HriJGpQCSMwA/Om7A1IfB047/drq4OE60k7g8/D6Q+URFGLaGrDDO057C6XUKuRWQ5MK5tw9ZyQ/
b8ZX9+7wycg0nO1r/HWqAPvxoyFgUWJoUL9k98ftKbj3HT732fnsDXV5iz0cxBPZlQ/j090q9bl7
KZ2qq0ml1wet2ZnLlEvAOrYCQCFdx/Mc30lgFRzVXDnxJBzeIT7J2+7BbiozQ6tTa8GrANYD8/il
lkYU5cuzfosNZQoicetm2jx5MDhqKhy3K82suImmxuJWO2FyNHkrhjbUv7FS0+aZ5qqVGdGaz5Ko
dN2cbSgYjYNiXgwXxPnivZJ5FsIZOAPO8cos+Lizzge6kXsRn3/lNfEhBNSZACMWuNwU51fzftUz
8jQZzyytG8eNjvS5eVq0mcVfGnVW7rHUm/f/1YF4VmpGu+H7BQh2gwRzs2YcfA0R1RCDof5ykZRJ
TLU1rl+dis9JsI72hWCP2y/xRyz1iHnRB1ytYGSmx5zxuU0GEokUCDsVEGIVIEqqIWZLcxsVl9Hy
nnX+ghh4K51EeJ404/qsXUE8gs44wvQHsNV9F23E3Z7tchkp3+Il2oNBCNIdYwrze6iWyDQYNe1Q
DjQriu7r1HDzZbHAKHA0tGk9XEPNKJ66kUVRKKEPFXC83xfIA9H4tE2P7eyIWiWy8aJtcc3DSrIz
fuDucXcegPweeq/QW9U4oNn28DF3GwAIOxtTNQD/eHlDOtxQbuZwuWzPwO5uoBX1+mwy0sR/tkEK
Hgjsu5kIvUltSIEfrXKhP/VArBi9CtXF4lHv+o/P0igXPe3NNDO3ANUl1CsOh4DSxvP+v2tguDNt
v5INj6JfP7v+aOV4IAeJ4TpuaupLJdawYD1ejTcpsUjXbUd2GnZmW8/sHA2W6PB6RzRhKWobhxke
dZfc4aMkMHxqYgGTszowYRhLNX57muL0q/Fbx0b/aLHIFwvZCc2tsihAOW7fFosSuChMEO1+NPZw
uHtXncfnRKtYV+EupVeInYMOPNGEGupZFD3eeFq70eutLTC2zGgqfdZXZdomQM235gowMDw1BhhU
grDM0EfeILGJUz1W2aO06KbazYb83SR6H1zSOyE07NoBALIHbpSzcpEZix452BQqPIaF2rOg/Rp2
/hHZOA1A4PKy4yOGRupBXbBqVClio8/oxAHoqI/IU4IsOZLJtYmsRu5hILCWp6/u++Oqg5sclla2
eDpIpNj7jkuipliC4gbKuTzZ6RMIJrlbwyk7gBr5AbUj8jgpPkPgwJHJ0vbdNTDPdoh+UQo0fwom
3+GARu8N5uMjA9ro1+YIdxlQjLJHpl4yDzdDaZf97v550fPuEju+3mV8da5g67Uaw+bLBOrwjQ9C
pd8QBjOkPqETHEf8Nbu+38ltHL4eWowW6HuJ5IxNiw0PZKDAOp107uJz5DIbIBCTnd5fWJ4KTZ8B
K72OP1XxuhOahFrZGneklp24Mnnpnkc62aN+mIi7UD9HQDX1tvC5tuoOtw9tMbtKOrHHaTlyMYYx
aIX73UlEK4PxAw+BUxA3lShaDpAJ9Rh6kJ7bU1mrZa93gOIXzbAe+zzftAap3W2sS+peOQYlEDvS
6iNNhp8kwVKwB6XRDLjNEbaf5kWgU4d9444Yl95Mbh9DxB8NSdLKatGJ3VO6HGXGtVwPDov84Axy
5/SAhJYbqye2NbeOfezvcDIZTeL2DYFdJDye+Ri63HnonWQ/Ls1WWsA8uGdaPrCPklmjpPkLPWv0
V+KQJAUm7WzzQuZr+ArXiM9NqbQ3uY3Gw0VjVajV9vUapfAcmBDaCDo2ra6y71u3m0mgd+CQe9Z3
lYJSfMKf+zTT+uMIFL9djWtL89O5CrgE0PUTX1Q/fevs7nr6MNbpm6Jq25hSVGGb6dCCd5aa56sj
7QvNO4UJ6SH4QA5rBDlZwMkCMywL44HHmIPGk8XX+iWs/CGEJdZSpaHQvhfH1v9GediQXA+HYdsS
cgltQYmNjLR8NC3xaMb2U2ThnZjS7/Tf1/3+3JdQ7z/XfTlNjOpO/1qm3TYa2JC4IkgS+J/BTTTb
DXyd85tkDeHHCFrESCevkqAbhPbPro/PDObgqaOuuvjFPOf/vi3UOHnev+6LpsB5fqAi8fISZvc6
I/na7V/aaNVxOEqwT3zbipiTo3c8GiWaaGh3ta7gIiCe0SORO7lND7XW3PRqO1glEuAIucBAXuPn
GXRadMr6sNMAwIQt9gH+5OxNMCGLOuHXg+luIYcUhhe9/UqRiDe3JdvP0fVLTJqxldW2HtLxSzUD
06x6ZhZTDPFvCCYHOEJNtyPvzbvbixOT+hPxme0+9U7BovCY1M5y+XZ2Q08ZP9z7DNkwTcJFgbWO
HbLQRw9tkGuj6JdDyt95bjGN/mi9lzNDp2zLpjxd28jYdPe3u1ZFjWG9D0zMRr5AnBj+w2ACtHsz
BLvCsbAIZvWvY/rvRNV/7+KVoC2lz1EiX89iTG/GF3/3/k5sE5Fpn5v+MYIsIbP1VvqsdmrtlwxM
TyTB/jF+Bi/zqUb1cdi7ce0NtjOSFfDwmVYTl80xQbFJbmy9i17M9izLn5//Hry/XvtlTj2P7XOk
NFUb9TVQShe/qyveJUq3k/dy5orsU37XwvO0mMMgcBY0wG/nt79yPi8N/5J+auPs2JVVHp5kb6DY
gbLfDZZR62i2Brr9wYqoL5fOw1ksDprHWAghQ+i/JcGkwY9dIJMFG6HYMByK3/9xcJVGVVtLbSma
obXoA0HHIji2im+PmV/tN346tQ5JKbF/fJu2v6pSdEjFPweXU0vJAQ+uPeawnmC3xpSeQSWU9tHu
z7vT+mC2qLiGia8G8sfQS8G+ZBaxTlB8JQsYveNT8HB+A1b0RZ7odTz+eXMvMzKPb9L9oBzaqITx
3WyKu9aDZnhc5vP79AgjaQCkgrQNBqmSHRNO7FljwHp3FL3m0LXyTg8NJF4Oj1DeqdG/B+zfSS7G
yx83910y/6OnOo/6mR4OxzYCUA2UsUtZHmSKFJ2sdCKObDgmxSvOw3rXzfxuAs0IwlKDhOb24dz5
Pco+TvHtPSR0+/59cz8ld5DIwAEYk2QZyZGXygZ1RJy6Or1npC5gHlo7iqQGR5oANzSzdEc2KAPC
nl93oJ9G75+XFQvMH20iXyQpVRQum4Ij6UHnlIyvxsNAaU1EAnPj30/5vR79NT4QF2PnFyY4vZcp
qwhJ+aIt2khYCOFPffJXTV8bb3bsfIKxOeEM12j2YPqFjdwuNr4Kx6aAB4btOA0fkbLZLpcLKsa/
7CTfyuj/uq+XSYxvye2Y3pnERw21z8dZD/KTWFCvb+TTR44lKHap9YXwZN9ebwcfpj2dJzuSfppm
bt+yrYdq6dlcsNhAHv93m9E2P00qFhfm/ACA7/Clj65N2w6IR4kW8RDJcenqxaRkjCcG39GtCnp2
l8W/ECDRDL0r2LJwC41xWjKzSIUDSvmaXZ1VdzfUevaY0lipTe6k6M82TX3ndBZBvTQikr7xRQsm
7slwv5JgLpJHEwsFIkISPiWBElyg8MsOK5jB70OHLAjGrI1WjaeoIn1MVf1rXuqWNcEdeXM2gcrF
b6tac9KvT9VAnYew/aYdEHqAVW1UxupubZ77YGIVC/FJ05E59XFPntqkrL6qmDBMj+yOPufw6JKJ
mSdeNJr3OE/QFZk2YT7OJyQJ+S0o1Dl6rNZxR85qPh+h6vDJGxvuzZrEK46uJI9bsjZHD3akBotU
n8ZwL40R9H7swqjj4MGmc24ihUtAFE9CEn4dhE2FFGTbwSPVXPefZCNlw7WjlNRK9D4ZCXHbHUSs
m0a6hqTM11fxfqPiK5xq1pentranvU+KsILV2HoQaspJwbYI6cyy/SZzL+ZhddJIqoZlTFUy9tPj
JoOYDTVLP28gIuLECyZUCCFDs5qR6L7DZsX/iP9c15Zydh8f8Inw/ATbW1ysxlt3FftJHlwQFEW2
InWW8N4g+99RNbjpy8XB48wnKM6FPVPCAYklJ7+FHYyazAseQR3n0fhNP2xEqJIolhr1IJWG+biZ
HiFaa7eDtur3jdIcfo6PtdWdF+q84sSOZAIyULX5ifupdoqdf0+Ab6jSX5NTpbbTU/uiIPgSaFzk
27G9StIzGjCENxiCMv52lfXeCkcxLbeLzOrMxdy0+4GtmVD3Yko8Z9+n/qV30TMwTTIgHgiAvfAA
utXBIGyn3Hhp/vtO+z8db3p/3OnL8tbUz+SOBMwzyr6LFsQDrb/jJNkYu2j4ThLqRqFCn5PMnFaO
RmEM2O02XLRBMXtwCNOc2Yyd8JcF5Mcw+c+7elncRgclk/Mn7fe0V8EusI7jCakHMpBujwquD4At
RFOa/cVBKkn7DZ4w+ClG7SOhRSGVKtNIeVm+6uFVuXVOj2d0iL3rRbttqs2QnBNCcF4a5UC9+wYC
NbdFBj9/XC8Bky0gvB2/Dos+LGbcHHyyzEmQvp/2ghuGePg5gr25/04lhekQcfYLOe8JUm7bPhbJ
j1/a7xVKJ1Lzwz8f4KXukgxiVWrz5hklECjgCkbXGarOn6wO0DX/PYKgmfyUG/jzai9HwrK8tcfL
VX4ST6YuyU8tHxmwwB/GjR2ZDHpYrvLClm3Cl+vFIjmErsEDeVxqJm1fv5NScwcH5/yEzISOIgvt
iHXM5FAttDvKVO/fQfwo5/Gq448P9knPusyJmeomRs4KqCeQImNjT/Zr/53flN8ZF7PFYzxLl6vh
p+Q2kzIfg6xA+B0bSJjtNZDNzUBYX45vW5FiEuIsoyjWx1dvdaI8x22fc57hapKvulpCf+K6FwwH
FFwggiBAP6JgK2RYCrerpwN+VM8nl47x3roToCVkCQZecA53k8ccGW2Eg8a3xUR5Gw6g53cbI/Yg
vkOY7BnAUFhezXiEMkSP3A7K6aLxgvPKIkImTs6e+vt5ftYonQz0+Czej90tLI8NR4jW2u2Qb+np
O+R5Kl/aCI1ieWChMwFl1dxcYi/XhFfoiCRXxwoySNAaflIaQ26zqumP/VNXbBl8sGTTIO0zRPiQ
bIqeCE2Z+xUiR0+IUODshiSPmVG3H5Jn0XtPHdERLpe8Fei65PY5J8NzdoomVBFABjxndS96U1jd
0jwyA2ir2wdBLOl3Uyj2Zgi9OMeRlsO0xR/+UFoPrSHJbShYyXfGY5AwzWQ1uPDb2BxNha9h0mXZ
HnYtfth07KHxKJxPIPCzUcfN1zNyddPmHp3fFTN//9wP6DeRZhf92tdW7AY803BBh1fGp3Fdz8jG
pt4iHi9Im+6d/lRYVI+Del9qY8PQFwqyzEKmeX7RvBknojQQ0h7UjsfkmD6H7mh7Ygs2ibTJ/WN/
mcKR+r7btMOFzmi+VMh0UBS7PKdKN6Jlci27ztXndEUXScam+Q5SVgbWpvT53aCr3tr0hMFcwkRI
VPK9/sBT+/s+As3eHVTnt4RC5jwgRNCFN0Q3hB2rbKN78oElHaLvrfUuJBt6/PDBH6HLIaHW0x9j
6If0gqCFMbzezgp6MMcwj0OGYOMDu1Y8yU/RfeaTuH2zon6HhTWWC3ftQmyJKkSOhPsINaObD/Ry
sCfEOguPa2FNpYKWPkMAEnYKCAqtEKy6pUZGkh2JrpMWP8nSmuXbgAn/dk/N8qwPVQ2uTBGhOZQa
p7t2QHocl7B5Et6sXnAFf694RNejiRwk+8EsDgr3BgSbdMl19W0YTpSoptp5r07qNxqyh+Q8pG6F
E30WXuCK8GunHIPZdSUA2uqEN3FXLQKuJ+/CTotGEREUCwJLQOvkrAYd1FsQ/2BVR3Vn6Aghlqu5
uqDA7qrTmnVqUWxYifKnWfV85haZz/RiVIjUlJqcm3KqPxnHiFwgKjrL9g/0Y3J7yN5d6SoYnKeI
cxVQuzCm+X4lMe0v1uEiWriHQP5JjImD4p6e1ghLuRvMWWTMxpV/Q7SK/3OrRDPo5tNypTaQjXMR
dqgGSCKJHC8xvV4eh+OM9WPbG1nlQb8gB3XxC+YNIukI/9P/hfdEQqayawj016lcmoOeU6GrhCSV
THh0Bux9oA7k3BkCrNEQ/Oe8FFeHS6H3K0010D7oY6+M4sDJbrcYQnmflL0t4NgXYQ+N8wDUujcZ
3iyVR3fw9Y5eDSyCfbEr7JGRvD/tszMg/F3joeVSCDbvsGujx6T5ep7NenJwhNNsZwmaeXMJrz6Q
9lOIMIOBayL8GbJ0dj4hf6f3F9dxYvWcy0hnI6CMhTEkW8gIZW2y5JpgP8ke7DfvYV6sPoCKkVah
lj85bdrJHSMRWoyrr7k9WpSxct7DqBBIYLxOFAt5TL2P2yuK7ViofKnTmcLHDAIEAYIupepJaXWN
UzjoUSpLx56EFgRKVfD70LqKg2aimHFCRiB7Z/156CXEw47D0UeqtfxiHR8GmfutMn+M0SrNoGua
gviD7lCM9BAq7Ra+38b+gLhPZ3GGt3tyB8HDYzRkTLeP5L0R1R+kDCBeNQBie7hXoeRwdotQGGai
rtzZyuHxvboZ0vRAlaMyUvgO+dto0t9c3+4u9gyQ6ntoCSzPNuM8QhFxcTKI29UrzjeQACEvonaD
BJqR2oNYl3ORT+jOpcWtw+Rspw2SKbMjtEemGh7w7u2EplUPuZ8HQoRISsmeOhlOlKUSkOvBKQcN
MtqvAySQSq2ord+o6oFEm92hZV8bg/00k62bX0E3vVp3scESyOssgqUpNPYvbLHIaY3vfrkiVGDj
UQDVoOST6g0YNYh4xBkfrLTJntoIe5dS6a1knBC/SsxRqpUodOwum+aDSZZ03QdSVBeNPSvNODez
JqXokJ2y8VUd5+zpATOsmRTUhW5GjlHcewtQkOTzp3q173jv8Itau3+M/PaTwlfxoeh9ZGXf79vU
z55m4Xf36J55/SkJmFinStT5zN9pwlGlZajyhD1xSJc+upTh3P5CZSRiNsNWpmVkGz1ZMDWyRTo7
mSGUSFNZHMJerUt4A0zblSDEEQOML8tiIM6lN/RGkKwia0wXTbq0i65ulVBYJXhCx+DyJoPBcGSc
fFCITD00tu0W/TcIycm2MFkIqNddCBVUMvBnlv3kLQkr96rlOxSaKK8JgIap3LC83R0CHgdGjT6h
FF7ujuO+NdwQAInnUL7ZDZl5QkkkNo5f1VreljYaX3atDyMEu5R5MhlQnTA71nFPoNdZ4FbioCOU
6I+hQS2/v8aRRess7rA5GemrnA7qWLIpbRk4TvP/g+L4nHCkP76xyqY9XFpHcFDAeHyiSgFqgFT5
Ml0+3jPm58Aqc0q8moKFMiIMyAZNTmxKiBJb3Qx0TEbvK3r3I56UlH8n6dtwJ7R+Rm/N3bh+5rGt
2vLkuingN0KQ0lWvBw+aHlqSUqOynExQVTh9lTXKGc5AMjPO32EfUrtCXEWlNhg+nO6aOq3cdyCs
IT/60KRtWRqEDqx/l4/yIjBe+PGI13XhmCLK9o5BKKfbJyQcYq0PGXSsFKRYAFeIH0pWRntlO8nJ
HHWTOQSQs1Yl9spWReYTcFFgbG4GsUiNGUM7uV0cdpiuV7ndVXd1g+jgs4XQW/8b8Kwlyi7bN/9H
2nktqY5ta/qJiJAFcSsv4b25IYAEIYMEQoDE059vrr7Yq/LkruzojqqoSi83NeYwv0lddQ4uwssw
K2q7N2tZ2p91V/xie/tAGKGvH9PhohUqbmVYRQxHLJ0LoT3Dr2Vcgi0G9urDrdARBALQR+Fi/yhp
Qe4i+wH1DDNo7i7T4GO7rw6Nr3jB8khy83oyAoC40gj27xoJDuhnF7t9fJdEVcm+u9cRTmbrp32+
eIV/Jr67V9GQCGq/QpNAm8m4cFgYcc+AmXRguBGHArWv95JRe5OvlIAhvJOgd/WAA5rjj3L+nHUc
3vq3sz6Qxrmf9dqkOlD5cLwRAUpDG+2zrsTtFG8CSBv6lw1pj1tPrv2U7gqfXOeSYgrqTDYgZPut
EE88sCDEKPblBtoE44RuqD7NDtnvF1PtzvwzIsmGMiT2gZvT/Sr8z0gd0fQqOiKnztdPIB/Yu7LT
9BPS2zPbvjR8w2M6kCbEiR+fr2fChX7sjIrGuZ7zI1/nl7rzFDG1O0NgU503E3WE4GLq89wyBPjO
BM57aX5G8viClkrQ6WdQwzL7jwMFNfPqUtm5EIvoZFZ7QhAlfld/Rva7j8lffG3q3HpcXDDZjdea
qRphgRK4UzokG03j7669J2eB70hGVWsNomnrCM8Ze0yG354yqUc7nHXo0ZjakAj52ZBbBM+wYLJm
U1CsJY+8R2Tz9uX0NJeNdwlEHaYTCYt9YcZTyXouhQYZk5ngOdSWr7neR2PVbE7d1YNN4zl5zWoF
RUThE4TGTHmIBuzu1jHysp5mknOacQAGKCyd9/pu61tsPhbMFrQxSLB75EvJUCXJwZHGbCd264VE
FUIl6NiVM+NtfrQRqButcNmigErzlfoPJAqIkL6z85stA10apAs9Mj8H+n1YfdOWABRFvY9YIhqP
aH1VZmP07xovB9KKrh67dxLo1NYhZoIZQ4INZ02mGwregd6r68IupyNXptazCa/bJwCMStCvAT3d
HVm21ENuAISwHm9/xxUYiOe7j6eNhs4d6bfUKZ6j6BImpZemOBII8hC4pF1wu9mfqncjPTDMfJZu
q9285FpZnrLFlFZdqasWtPbUI+fl/OTKfLfJBdQDbXz2IQxSaoGp44UtCpyJXgcuXoKBD0yqQkTu
QUGFWwQ2MJTpSJG9IGQ9HiY+S9lc5zkOFS/BDmjIsny5t2O33x1fFu0hbZRqLXQYdoMIZYfPE45A
TtoxB2TNQ9aHN1+eRF6MQbPZrAkj9fm9bs92frKCvx6kC+DGWIhxVgC0sN5TLBWAE7JcwPFgc40l
JjPrci4/gnZj3voqMo+E/cklaLm8ORdPDkRO1HIjuxNodAGnifdedQPCc+8OSHIHT7rwsz7R85HB
NiOv50P+hFAVKYPyZcZYwlBCB+gfNMPMRqDoS52W/q2nBUyvUBra3jQcqiz56itf98Ruxt3FZakc
6wt5C7fMlEMiZ75vr8sl0akOS97XGOwYQ21tlp/rBj3TSIHNSVTskNAE8rndBZMGJd2599/sSHRS
6ToDINq3Z9c+8vd7QtXU6BvzN3ltAhTU7S7i4IIpPRU9KQ5t37Dc74WGGBLZtBcwBuobVDhoAFK3
raoeCEIQY2k/Zb1PnpgTN9hyoJiWEqYfpJzTfPWRML97MowGWCqwBrM4SDpA68zn5gpwaC5PG9l8
hUjvR6gACJU9oQHDpdWWwWDRqyft/nOjDnP/cXyuP1hYYZjNeP+9SVYNuJivfGc1+EvtfCV3hSlB
2fvzsdXC8PntwZx9dQSgMpGdLPdv/JcVq4s+eAk7fCyDyuvaDYCBlnmFvFZaXXwPAGBVuHaYj8Tm
vy3Juibea2dd2HNRo6zscpXRJUCdcJgwSWPsH5nRqTy0+U6vW4S7fmeq0gI98LrrrLAB4E2tZe5Q
lCU2AGZb6NQWiFMUYTxA+8fX4xGIvfjEXrWKGQghuUCu3RIHiDSTzBegaMdwhfPw6rogdLwOfJOA
8Vp1cB5MvJMx3m1qcmiOtmgNq4PArtJYBzOxMRIHiGgDhbhjvgqbs5DQ+9tZp12fnOtLoo11M7lP
/AQXC+J1x6wFtw2uRdl8cr8pXE5U2RCrJBDw4Ecp7LhtRHpk6swaaQEZ4/Hho3Crw+5LLewOYEfw
ENytj82h2/hL1h6n1umgTWftgIB1RIJIHJUQ3kRw0HDZ47u7XkTIqGyu93JdRxN0K5hWJFaF2Abw
TaHC0cUaENX1FdGVbwCDvZQeH4MRBcZ5UZy4tgD23hWX4COAo8BFXy7qmnxIuAJiErH7UEfgAuBm
iPPwswvi6+NuJkgMd92sZVGNPAmWhwdajzeX0MwPkb0SNIm8/KD41xAfRAjNspMPCrCZwD1VppYc
F3FA/j3dU5twnd3sWwEnkIj+Rxjks0LRvoOmLjOSxnucCL21ZBI7T4/UI5SWWD1FgUB5WlI6JLzm
pcfPApDhVPigag8EOnTGZXIUEfqRJX3aRGsuQj+Is6CzifRIYXULn8jPfsCFc/p8vbo7dY+LESfF
m8UOUSF6OcyL4MHCa95+tL2fUA0uLB0R1Fr8hcusOHFj0hPdDuvqsWRLHietRMQO7TRsBlHvOTXQ
gOQAXVc+XJD+iA3n1WMxmoXXcj7T9vjVy1xp0F7uHrCyb24cPhbgZVs7u+DGLh74jE1oPw1qH40P
Ngux2sNTFL4MU12lYcU1Hf5sSiJ6x1t2NPZYniPQ3MuMt4B3D3WWE4uSpVmu6pUmkNKsDk5VC1p7
cK7ZoRnrD9OUVLYiMz+nQbNGSXP07CdTePPxZrcz9cWdyLV9jvTYv9YuQiLoM+q1+Z69tlfG0asM
9OXDalbSzs4WMYoIJFOHaJQNHjxP4R7XZuA2zazumB8DC4TORw47OmchsC5nKQVAbnaDGA8vVDcG
WNetsK5MTn9UOJCn2DxX2aATqC1T1GkrfqghQrwt/jaAzVWBsp5YeaZUeuA60xkYVaWnoftMUTzi
u5etkNlFXGRyQw9DUxwoyTcbQvKDRQpSeZaFl5DJfnslxA+kXg32fHpLzc9C6bpt5pUTDVrXbkjJ
Ys+kHgUKEvq0zRf0NxDsRcByG9MyuJifyLrPuoCaRznTzZMCEqtGr5MoM+A0rqnF0S7bG2nARFmV
UdAaA0W9bbVDi27pbph7d8PE0qvm6X9pftwi1FnFDKQl2NLJ6+JLfrS+WcpB6pXbfHIJJQSNjGGL
KQHyI1ZKDeWhKb9oH3SUWA+73vPrKWT1VGevocW6G6Ghuk+mmOMabuKArh0WczB39FsQbgQYVRzO
FJB2N0WAFe0qhF9djV6ErU/zw4hyh0Sm8u86EkM8MQtZGVIfCRZgTDNbnl36tcurP5FpQCNv6Vfm
5tJ7Q7J0CFJus+Z9s7hk1soI0UDrA7A8eBI1E4bqt1k8IS7yQr49SnjwIa0lhH2EP+7MK6lz+eiC
dku1fDlCuQi7yJGQEo+2OIru+jt7Kgwjb8s2c1UUVllvMyRlq54gBYHEQYmMw+Sj+3ZeWNoYoYpJ
FDKtBXA67U5bQ5C008tG7t8nr/GnL+3L8dVR+xpSu1fv00OTjzQ4ZwyMQbCLbg1VLyrmA+B5kckk
Ql1dT6SqOrcCaSDVB6FPvklUaydeewx7vlwR+dmayCJ5Ja+n9ljZdFGTt0m2o0HdIxXeBckh7iuB
TJ+w1x5Hi9KvwypUAoaFtwPv626jT3UnW95ttAekceRJKP5UHD/BtZLu224s9JecZiyNjX7kRQuu
y6IwD4R7JketaTx9PTedRXv0dNsXMo4dcrnkLcyW1237c+B5lD1iNLL/njInB/LZ+HQH+2mUTGlh
ILHxWLdOj67ZUM+uo3l3QG42jD0tyM7kLa3Fw81X9fRuSy4rJ8DbY6LndmspZKp2fWlTi22/QJb4
kK2UDZ8nVnzSp0aQUmMUgvWGKJKSeHGIaPEhtRQgxEgekSjcfGVjzOvw1uNCpABhZICbH/AKNxpt
yfHhXb3ulD1LOyVuMxCfRguykNeKED2D/cFj9p/bu4VnRWTiXN1BnaJGSalj0bWpvMQ8afYU7Ha/
nqVhNCkPt17qxZPOId6i3P9efHrsmegIDFJezIEMuJI6iRCeuTGid6wkTuZFe1YayHS6FXbEMAOL
3lfdevYa6y4N/s6akvJiRft22PY+aNnrbud4RVU+o6NSmvqM5hiCw3s8ZacSjUl0Ue7Dx76aa2HL
LGd18F5qjM9cac/he13kdIRSPkpgI7ptISsVRTEjLKYKIu1dXGfRBM0tSrJsJgoN9j0YKbuXw6wc
3Tcbtkg2SlzuOtkT93m3uZ+KATe3xZCHrApdHlH6IPBBIQU96JBQrMGGqSG5UMCIx0SFIz4ZCrNH
IRBer6jH0kk8aWu8GshG8J5DCoEE1MVcBGEQnd2JycyYO5NvcAOeRnjKRuxQa2TmvrQlEBu349/p
cKprIfqV+hU945uJsqQQO497eIs/CBUqw1BErWWkv3SmGkIHX+ZVlXviiZY9qEF8J+6VgRbSs7Sf
i2r0PgGct9vM9ljHALt48SaIgSy0ZY0TAbCeOW9xNUbGEqEamgOZ9cLhvBlenefyFTRbbt2Ypd0r
QIl0kD+Rw3iefn32xhpvOSHh+Rki3npI4Ab1pRHFAcI/lB9gaT9hRTejS8QiQFS+EkTsr7kvcnVc
rIc0iGkAXfv64LKqmGLBsyy4Pb2WoLuQkSz0oe68wqfdCe9UCNrojYZVG5vsrlfMyVRFF8HUcSib
JMP2CHCINsJW5khfTpPNEusJJ/KM4AonEePZ4d0lQY2I829iGami9xwJEe/o64ZmPGSj+W34nNPk
a4U3EB/sCTHq8gqzIFcu0Ca2JWpUenqMXdbGWqEfhUo7QRZV9o6rM2dgjHZW/7xPbZMn7rFxLuvG
zIdsONeufx0XY+aoe9gtnz1910uP/xSbAg1LDUfeMVSWJii3co1KVnY1EzKArl1y1hfn6iqIERso
KxekH4mPr6x9nxn+DTXMbFiMq+F1fN9k065321fATTGtsZF6rpY0IUeKzVnnXetGj68wb0NKme39
WDDoodLK3WL93BRvYowoQOzPVJoR3W+I38X9K8vqQ7Ul2dG4svItQoNrZgwIUlHijOk5AZIxaey/
3G4/WTzC27p0nz2yE0/zmrDVk4PMg2FCQrJ4XkiXUHVmPPGGvhIWI1zDmjlS1Z+2+UILHZpZIZps
yHi9r1bXsHLDJgGj57Zbv5adK2+q0OhbvmmaoUcORvxl5vsiaDHpptEG2MShJ4c4+h4Kg1meb0Jv
iD53d5v7SNqxwXQtkqc+jbiRsDduBDaVKZerT18+G9BlRuL48tu2OhRmxRD23G4ImynMvavdRemI
nM2jM9+in/gOaHijHQdH2TZWuOAiVfcg6A9TF7GbvbLGyHiao/LMdAJp72e/QWL6xsekPf5n8A7+
tD/Z3f3PknVUBNE8mlMFl074OOQet9fN9lRNzKjobXt6KK0V/uFGfCz1HCEfvE9BTrFPBfBoJsas
YNLBKJOhLDruKoJ5csh98LIht+aCTpTVmajcHPfWi/vN1x0FeZY5BVpFEEy9qiekEGlJZmZ/qPg8
oSD64ufboyqsJ3nvSenHIMNWaYc90Li+TbPpdcw7x/J6HLNltq+w7XyZehumVza8TEGEwKyqphdf
vLU7XxLNcnmS9uk51KILk9G++ITNiHbFZSnNnsedz+WMXxZDwSWabW481q3OEs1TW+rv/ige18uG
FI13f0IvIbb4S0I4Nkq3BU4TBIFJ0U/2IIlaF+t1TukdDePI69JsYYyHGEhj7ZgnESCO0rrCZlka
kNnlS1rQ0sNB7+qDgHdBh4Bij9+/01mMPNolD8SwMjfBjqUMXudyyY81gB0U06nx6bna4q4y7sPD
Y5QMS/G2oy7JF/rA06LIu338xzo732W7s1BGbWKSw4+0qRlQWcp82XqujZGBHSn76TzH2AVBmoI+
if0mqtJh5i9IrHkeTTzuTpTCxK3xBctlKdN4vzgVN3mfVg6ziev8CpbjSY6r85KR2nqyA8uMOEWr
XjyZ+/w1bfpEHMm+4MFFVlSb6gLR0DCjqmnZJTqA+obmsr5JFjCfskEjBj0rphMXqripdjWBzyhQ
D3tFY/utrSRS2Rovk7GBov2ClArv45DbR9gvxvWyNVGE7vtn+Z4/xi1ESnHECl+k3w9xtvSapkKr
VMFXO3XFuTAnb3ul1+Zz+3PKaeTBrkixqKDI2b5Ot8X9oE31cVecnhi14S46RUGM9BAtky6s7MsU
zpAj7n6ACONRsdPNbcg943hSv3uON6oj9fNhhHoj7xOv3abdk2is+rmFgnBwn93C3eoJVJ9V9hpq
5CxsbkHywmYb1Meixj8h6Un+pbfrGSv68AyqMMPxQWqwTBsC7R/BemZFvMJC+KoTUL+QE48UxVFW
N17raCzZt5DePsNldPY592wrHWp0/x+rm7XXYAq4d4SzHnBGoSyG2UQ7KL48aBgY4K1yqgdtv6Jm
R8l0ZdBTGBE+tdjhYbb5Up/PRFHU2Vyc2/bmSVhVUDGkptGLwHd8IA6bL+9dWanuswPGt0CMuBzN
v17M5sBDzgaSLwiB5PrciTu3B2UuBKs62NEgskgwo4V05Fe1QxLq1mfJiJiKRkwG07HSbxDe9O/0
xBDMzJddFqBCnxhFUeixY/l8xwPA6VrxwrDpCkLRBRYBPdZ/HrMkICoox3IZf+0YE5MT0XG3weYL
qCx7thsnFIQ1onWLevFsgaX3gGWx9GxlRKSb5nuagnQXyTxaO0fFrIZX2XrM5YvFcgBiz4vP62Qc
24x3uxA61TMrU14WXxhZvFpOMm3jt53zEIu5sGy1Npf9qpPZfa9jPTYtKw6pJabee9yxhA2Ww4Kf
euAXd35/s3GAPH3t9/LdCksIoYJpMrsNLpPc202Ze2gjaLSBOmYWwsGdCQwc2jqL/Xve9IcIwwta
TjgTLhAI5WE2yjZtNWYjnOTPNAFg2aPICYZpZ30ZC4Gbak9uxyRYS7K3NpD5iFfLG4AG6CVW14eX
mdkIuI+X18Pk3Xse4hl7L8vzxeCvBc/XK+lQQ+IC44j0HlYPNlxLd3afzc67IS/3A2lmGHA9/7I9
s3RZGNDjzTOr4pza/muKyg7/P0czffwZK9P76lzo/MLs5kG2jJg6M9zeMWhMNHMiGIoVcFNIkjTO
4aLeFpLPpR3Oih/WwyG7e9gEIV96H3gFF00vds9U+ljjPXv8xQqW8MUMtX4pWdySYsRZZiAs7PO7
x6xn0WmZX68EZN/b1wS2orshXWKCzZcvp08+feD6AXm1ixiqO3u+xueW/Wj6/uRemQhQMX3+Ao+t
B4xIE69r32keWDXVmdV9h4/eo7DvO+uGtgWsuE0ySCJ/YhBv1JfDCktQk6QyCB49efx17doMXvVW
0LHT5tDtY6qdpQfOjLF+BeMot5jELzr72VloBGXeBDmTLOR+xaA0LtApuD0ADWGFe5LtlBB6yRkh
Cn11+v+Oq1SUn6C5f8MqvzFT7lIdx9cL0Fx5hA0d25ENruwSrJHveJjo1Vy9IvJ3duCutW0PELvs
z0fyfD4nWA6mFB46reEuET9G9DMH3H0MXIU5e7ofoImE/dKE1B8vOmue2OnTpsNdmfPclVGdSUY1
ZXDZaweCCg0HH2mJnoZGIkhXZBcvLhzpP+x9ASi/WHD6nQL5sN0YgH7qINzm0m0IgZ1XB9qUK2qE
j7d6w/PHqqYZAyjmwZuIX1bmaqV6+OIyHKFhkU+HG2FzkizBGcsWtPSZscJvhhttec40DfsebYq5
h0iY48xmPoudyAtgB8FmMfy2zoLmDLCmZUeCv4sbTc40GveZhw9UYgc90GbyqPpvmNGerg4bePPW
l3/BFsXxdm4fNJED54gGmQ0HeDbTVrNWEM14s9+CDvhGw6A/megMk/79Wf9I5vjrUXe/idkk9b1T
JRp4XQFTFLJsW4qcGkBaiigRIhnAsXCbeizuqaddfKFmNfUcwYq0ZtKBdNhs+xijvUeMmiWCU9bt
S70ZVz7p/ULfa//E7Pj7TL/R9xQ1u9QtgRdPJU83gRfD4wgGjHxpJwmjr84hiCbTqfE1ZeFAdQDH
dhwMlNLcjv6g36eU5Ixr9ySoWwZEqets0vnNpCKD87vP0wCGr25ZfuQSjC5e/gyWqfBl+fcbrgoA
/neA/t+XIb7/F4lIraKPGjXc8KXmbQf55hPTJ7lAoJo1g7nrTR1vo54RizZV8EoArRrCQDry/d6v
MjLqT3ymv0/lGwIfdXzpJl/BuvfWg/WWvqWxzI5uYpvmNDPJPft12N+87RA1Vk5C6oEOHSGb9hvm
HirzL/fkG+g+xXsmbSc82ny9vLVcCAEEVDG+ZdxkD+grTHcBTxXRE8iaQUA/ybxLDrndipDTkRED
Yfid2Aw0KENNow6FjdQ7Ho+pR0j8bk7BDE80tRhQJfEIVgGzBTRQHyfx80y5UGgTEiPlyrAzw8Ur
hmXuBrI5j0MaV+ax4wgCgmwNh4va8wWXF4ZOZw6sxp+geVB7IZa89rA099cjhSedbTtR3cUdaoz8
sRaZE/qzlv01Ac3Iq3x6mwhTAEW2dx3eoMh9Dd5/9s+vL7ATXlTYwlRTnQu3HwlkD1ocNr4rGwYS
eR/h7Mz7egjuFMsT/ASqsCio/X+u0m8Mu6wbP5ui4Yn0eiP3PT3ETmCM0aaZTT3GIB1LBELLB390
HZESTL98Zfq1/JUB/9O7AglCFZJ6guz3LTgpDd4rsZ7Xc9ZBH1M5ZPw1yuBqiLjEb0qosogf319M
zZANBYNvPJDkb9SLqxIVV+l9gflhHa4+AhgYtjHIJW14/hIDfj3UN5JEmpVqcWs4lGrKqDA+8ZOl
qcK0IXfO//4g5Z9erb+v6htDQpWeTVcqY6iS/gsHvbiXOl32WcBlb7DP/i9BWm7/xDNGkAnmnVCK
gqf/z/D2Se9lGwW8et72diTrHnISjhGCBpgJc1asf4TN7fj9MLfPAgou8j5YVoD3ju0q+MzxeHbA
oUEM6GIPCCnN3zLmXsvHx7JFSH/RbgKbAJe3DFJUtLeCxyeD7IG4gSmqTtB3NU938SSAYHVW+qkd
2QJoqGA6iPEKPAYGFuB3hMsDa3d88XPzlNj6Kg6pFXjoOT1hTCYG6eTOzGHSxaOtgFP5Xl9WGt5z
xmiPsgdEkJaXDz9hy6NDt46O9CKHqtOaaO6RSgBAH6iCaWrju/S0aRzzWG8LBlPepffo1+c7lxGK
WveCYL8O/Lfh/9XDfI8+i9eQBgnowcdXE6Rui6z18YsXu/LzOv/PE/q+jz6LW/uRRs1cGJfesfDo
wvYAbOVwS3rVCv1lcXUQndAiwZP0N3kJ+afk8u8V8m0DvLQqaafHHL9wajDR+qgw8a6srmb47uF2
+PE2CNj8+1tg/JdlaXQklqSBr/W3jPZjpE1+l8pm/pY8EGESxQd2PCwGVQDIoAGo3UVzpqctKAEA
g1GITKlSH27RNjvwbjB7QzYU7X2Q8oCLsOSlLy36LxZ0gCwTSDwJ8Cdc01mmIgNmtWtH0dzOg9nX
oH314Bq8np4Kmj4JwOCqRySlgQU/z+r6vse8dF/NlAJo1LsWiCyVdsOb0QI4KrPUR5/2lv2N8njB
xDpNe1fw7KCvaFM+R8zK7o2X6jbT+A8g2HScKzSHQCuHOfbN6KYzZwaHsLjrqJJZjM2ZhIP+Qriq
bKEaFXZfbk5TV6HvbgB38bXUeWtmC5ogDVz2XGjyjIkpLJsQ8JaCnSr6VKkFouvO8DR1GG5q+rD9
HkSg5elJp17rNa5hR/cKJnnrRsOjpOpnXLWVYJAYvNi+Id4PQCRK+G1eJx//4t6t5zBm1lT5SNY4
xhyEDZg5BNXAYYBBA33A1DBj7iFSvShMRkDHIvw3j1EPOY/8i3lEMS2/oIDsDTSJ1oC5r4KUUdsA
4XxjvN0N3s4BcTd/lFPCY05UQXEtfS0orINkgW7M4bwIQ1Bgdda6M3o6W8KNn0vkCeQOtrFoQw8B
MWbHEKhkAs1a8dTaLc4dLuMA4AmPGHrTblbAROcxw45ydv05LtRPc3215GmMeR2D+f7D2RJ9vFG9
Hn1626czirbZKIcw81krQLKFkl9tR8tB5FS9gmLpZe/4vWvYFVwdbXJ3lJD5jNNgdA0cDIw0Z4U4
DOVY5LWmUb9lMcQbJJQ5qAX0FHd8OcYOOTxIrJdZr7IR5F3+cDba2TfmvjpFUBvxY0cdauMKrJV5
o9bUTEn8id5ICmtMjWPGnzgep94JsyYzntzGUQ+HO8a5XrF2OwDX8cOxG9CQx6KfCkkYmjeLYgBW
CNLzIbMR+uJJJG7tZ/aWxshgjZqddSHNqu10D1cpKKb1vNy8ZjFFH3+GLlrInyKzQ3CNuUxnCyiA
keVzIvfz+RPkn90McYYeXEYtp0Msf2PleO3HtMjjL5rWCiOI9vHa/3gNXWl4rP7toLwtTcMREMAP
aB6mz/AQmIF9/HrFGmNNGymCwJaYd10/prF8DxQWf9hxn/tknPrSQHgj474Q3rEgf3jRpPBAtPax
9MbGNl3I5mMKQJQZ2xUyvvGlTy9M1aJJdAJcxr/tMSvdji067k58MtBPfrsg2uhf0cOwmn4Tm/H8
sr8wFKYj4HAR8bwFl2uC+hW/0OUiQdSN2Cpo13v0cO8VXfTbctW1GOdZErMfrbe/ih5ZxNABExX3
NZTm8VhT8a1JL3bOJIYbiwJbQHs12tDzBJ3glQPJvs6ZlCA+5yZha0zLgj6vmJGgq4cLNHBj4cf8
h6/Tj0bSioK2R8ce5bTXQKVJWw6v2DVEFqBBJqXgMBJPptHkRO5l29Fs9r5LEK2foK4DDaNDsbsI
B5OnTyfpssixpUl6+NiEt0G+uLo4AHSXscpI6zo2/Oi4wx7gRge6s2+dscB7eAbnu6m3Cj7pQ0Zy
H14ZJHeO1ZSxkEG3myY2flEIt6eMtEBUvxkOvOean01ol6Gtn4UVUBKaVhW772dZWa8FjVnqg2U9
qMEM+p0lQJ5yq/SvsV17ZPP4yH1oRFf448b7Lghk78HaYtbiIuVGy63TF242F8FLriZKP+d13nMa
Ovcnsoyu16INeoMnU4bY2by8BAsueqQa0rr9zsMt225XHpSg2jXrwiwsnz2vbtkaPi5eCUMO/KUa
RhgpI1h2M7VbcN+5VdcpPwhusR5yYFY0pvDmrkbo+ENJVaPwXs46eK+cDG0EFhtzxic1BTKY08b7
sFmdo9XjfUzTNcSSmBnd5hG7SoFVrPk6ZbTvUIvzr7bgI92dDzxZd3fC9oUm4vAdRmjhzeNDDV4T
AuKsOaQweN4WXbQa7qb9AE6EWQHtkJtdN6GGHSRqf+BdSid+rl4fTwY6A8HJMBGsu0v2+zpvsePc
/NdtWp/Uiy8oDP6TjnDIY8ANs3IA4Tu6hVsCTpgvh5YIl/Z6C+bB+5f01fipIta6Cr6OiEcgLvqt
It6VXSNSn516vqVJCouLl6wHzc66bt+klfJcOFol9qDokdC6Cpn0bRZhFU7zmLEhCaVt9HaVSYf+
iMwoiC4QKLG3TYQhIJ90rE/4CcEVHHnyzCM2Nyf3GUVZYwn2VdscP72XCQCptFL3PfukDgKCHSpD
mBiyO0lR59O/OCOn+0vDT1ZEbfO/ap+/rvtbAZ510vyaP8naVfO6TIDoj+7LCs2C27oJ6/HLTYe6
+xppezgP0zZ7B+DydAs44HRxQc+4sCvcy/EkKpinfWJIRVhNUfZn58QqPoJDvKNZC1yKGSgamUc5
ZB4vrYENMrGCUUH/2tYdoW/J+EqfVKV7P17XzZioqeLCLipvBo/j3dcHV/TCOoohICS0HlF8+Vmq
SzkkP4N1AcdxrJGYINQGMJiG4yamjj59Btkf0pHhqHMatiipyrP24Nk4EMs+Iz5tbynGz3Fi1ZBr
W+GT5t2/J6DyT0T1vxfWt3o6LT73x0vmBgt6bONozul476e4aBumEAAD3GzT4M5+OWznt/X8raZ9
3bTOTi+Nep4OlQkYZF/FXb42+w8h30uF5qX+cw8bAMZ32nsOovCkhsA8/ZUj+dYRszR6o5rf72Ip
HztHDJP7ist+6tSs1r1KEcmNDsswoVAW4LV7oCAbwbT7jedqZhVOjg6nbhd+h15m5b7c+y9SwOqP
5e1fC/dbJf18trP6qu7quWSBgqGSzlBs+bgkTJZhdx32AUausHKmuUkaJMo5XNiQRnwcsHGkJTuB
Xzhu/yZt8ZOy099P+1vRfS3qKr/n3Hawl2SagrEoeKFJUPY1TwvJF1wYgo4ywlUpEKh2Jrd4MIEA
YEulu0/78Zf192PR99d9+lb/xE+tzvKCwKabB4ydI3OFIoT3+4r7UeHrr0v/Xv9rBo/kqnLpOnNP
CQXmtnU6XuxxY1dTBi3/flnKTzda1zqyrEooPsl/as2/mqk3/VHe85gGkeCqtUYC6xY57U3V6wDi
EJaNvMkARAlCifNr2/KnVsffB//2lI233mjV7krQnIEDIgWv/I4D+o55X+kM376gdvxyvT8eUuda
0T80pP8lfH1/p9Lu0ynEcs9dKiGUFyQLPIBb9kCKgl5CiBFQ6jD8QhqAjlLMlv+blcKPBbz+10l8
CypVvWvlL5mTgKuAyWbiEsCxMmsHN657w2SEsYoKEfk3QSxZLNLvuxRCbuzMBgI36ncByGz3jqPb
NavnDOuRMNYJmuBa4T5ANeCq+zBwGdTupojB/r80Tf4+9Lf351YWr6ucc+ilYmUuWEEUwuk/02aC
6WrrA+BCLpNBp/k/vEt9/u8PXvvp/f3r+Nq3ttpFzemDanE9FzAqW+OZGwCAowni2B9z3R4+LUh4
9mu1remD0yKzVm0635WvzWqLqgG5idfgzuB60Q3ApYF/jkZd+zeHnx+bjXpHa0vYgLBE/wwc/nod
o6R8djrq7k3cQ2oPh7Nd8OI1RBgUzzd6Wf9+U9QfspY2irBdTZfR+Oto3zbV6CG/5cuLh9LJTYGp
hphJPfmkH353WqNrT8GDUGGhiBQFVuCGrgxFMdgdH6WqSQNbFxPY8Z2XZvbw0Wv699OTf+he/+P0
vr0nz3akRLf8Us8b0JcHkQBO65BixAQg9tuxftjo/3Gsb/vgBwOIpqOwPsgO0fbe2aV/jAaYoZrD
yIUH+mvK+EMX7x8H/Bb8mrzu3FOZA5Zo1CDAd4Q0jkQ7wQDMem0tIvf6oLv4yy0Vf/VbBPjHUb+9
hkpuSI9rN6rnUJdolbw9SdAEGdqYmyvzO2TGnX3s3lfdX96/P/3Bfznwd88P9ZEY7bvGs6Rss54D
ps5CuWfQcu8OIFsjqGEQ2ScWF7yNBQIiU95Lhndg5A7CxPCX2/BDNPj7Nuji+3+9Z3L8knUjZeHT
B7IOBq/7rk+vG97/LxvODxH3Hwf61qt9y+1Lcb9z2UJRgeu0VwpghN/SVPmHbfwfh/lWdiV51C6S
O9t4aUvW6OO/oCQylLeS39Kg3w4kXqO/blz9ece3rJuKOgcxEzpLgEP/CHn81nH+L5fUVQ18xjua
1P0Wm/JboejXuvWev5C8EQ04jSIGqZn/i+npj+/Ef470Lcx0MwYurTtHqt1kLp5S5UNc6WszUnQK
f9RsEWb4pbD4L7HtPwf9Fm/S/yHtzHYb15U1/EQGNNiSfatZtuU5iZMbI6PkeZLHpz8ftbBXK1xa
5sHeHTTQQAMpkSwWa/jrL2uTabMVQg8sj4Z0NpKpEs575h/V5bIKJx/1+CNMsjXzWdY4XIUwlJ08
OilZYCAvvXkgqPcUV0slS7Iw9vpyu2UtnrAWAJMtOniGoYLz82G1IGuuusnVCvmfpUH89lsh67v1
0tTWLG1N9T1ehl1QVHasosWsephLO6hrksHIrisza1jYzRyy9A9ID2gPncHyS+EqzJL/Jtr4JU4y
G9miWautxCY+0zIaQQ31fccLMeDOeXxaVeZJx9OwjQZjj3R5DkzrWDtcWkZD7B6v3lPdex3bzJh7
LKRS18tSpAu22sx2y3nDvhBknKdMNQaTiKfv1hKYJwglFdKqNKIsTbpZ+vyyvrdMSyh7Ah+IPxAE
IZhCxQ2uVyl6WY50qfTWSZ+tdqwKogdapaNlAkYO14lJBnA3gJ6Zt21ST+L1goLu7tJavx1NGDjr
Ld7JrpPogf9DtAWfOwNBVUHhCceSoXqUzEEn/q/bIt3LnT1Lt7cLRy0sd7xMmIbdrnmNWLH7il2R
w9dafjkdtRNioMeAgW4LGbwr8POYNi1SnrW4B7JXUTqDlnQta/fDuXESZ0CmBDKxdpB3zBEtIfSc
0UehOPHKJ6ksTbqVl/S4Wbf24sThLoGrgVLOlTzZDSSmYhcr19XQCQK4nPVmkZYqPbP3ZWuVZU39
MtHCVUzDUq/l0m5PgMQQEmVBW6+0AiVp0lOr55vjyrS1CxC208+VWhNDhRz6iBPmXPePHu0y4PBW
DJg+dfTXxyu1xN3/xwnaBiGPgaHRbGlPl/kFusvTjRH0odE2wSXB7cHwQ1HyXExqYxEs8ngQsh2g
sIP3AN+xBhsk/QbRtbOkZ02DfpjMZdDyra6d3IL3m7MHaEVlIaDiCXWSzV9Q4B2IyejhoLw1EY7l
+Xm87dAxSRa54c1JZj1eV1WMb+l2yzQNo45prUtWqLa6mro1y9nTn0XXaDPInLlJ6ZNoDAGdHXZN
9zhm1rxCbOVJlqRKNql1n6+sWwOpz+cucXVMLhy2AZV2/vOO66B76kx3NohGGcv6+81t3JeGfbXv
5gSOLitZ9lavt+9WcoyB5MOiM7QCZdrmn/dBSGyaFoNYmWtR3MzSfViYZiMz9mL45JTJMQ7tj5Nw
9DknLH1ZOW5EepTJ5qoooSI59luqZF20w7p2MA9INZ3plPBYdwJmv4oRcT1m7kVfw8c6Y6hWKd2F
a0s/3bIceR41E8E7vHcC4n8kdsWUPyiFI8WroBQpjrq0sTxhDft0OyPSY7BufxLHS9cNX3ynPWby
nKOIhgq82e/b/ntH67/F6cfl+nZb3kxeB+ZXeC1E3np9YL6OEzPxj5W+aoH7Du89pzrMEtUO//N+
/JYvWbr5aneo389ih4Fi9xvdPqDNZhi8fTgBcxz09qtove7dk/aPcqfFr360dMkJus6s5tZqCNE8
im83v083O03CIS3Bof+Kd5c5Ecj5L8WWVxj330uWDNG1aeZ1fYbcTgAyGcg4jPdh6KduG4MOKvax
DjdUOixZIGOTt1bpVYgzyS9CkfrGWBjTiyl1QvCeTHNvyqnT7+jE8Yg993s3z399mccvPi0ebXdO
78TNoRRC6nnnKr7OqLRcJD+ZddxiqqYmHUJrsV7ZWutg8tIxKv0tjhk0OQrD7gvDwsc/UUdlj01h
Iv5x6iWB0u7P9cWBie57E0oxZoUbft9qJ4HlxnFMGPZdd7oU63y/6z6BBPfFMztUqby4Uo++QDqQ
g2bkrcVW3PAAun0zWg8BGbHu0YBLDukGF71Th0tJFTJVwORQvNLSxV0smZbGMmvaucFeA47eO/04
A3scv7yy02Chh8qhlg3F2f7jjVhv6/m2ibznzlsDJWsCR4KIAeuSf8ShIPzfOMbW6dH3MffaLkg5
CBZ8Uv3Y1WG087xkNky8yN2DFR9GnefHF6MiAfZrOwpIa2k7cBzP2Tzn807uc9KB2QCoVcLM9rCr
t8FJMNkBOIhoUfkZDj2FcJUaFhFaSXhubMGHX1DD50vDee4caRaLBDP0mVVzD8kI0EjiXgaftHb7
3avfM5jYNlQC5lX3rwizS99x3Z9v89VVnBH80/W2eOMSyjCTOKyzAaduq03/QEd168WtfnAFipJb
Ser8cjk1D6eTYNzzpk1Blt9MgMUfnTgYzGgn7tY/m32r/xckW2URlQcvvTnnWX22uty5gJdhK3ou
JgoEfdEFFA+Or3Tist/ua7ftu+Po60tx8Eblq/PnEsqY7P1MO+b5loNvOEVvCiYoYObGJrgL+xti
Aua0jbW9SKHtKrmy3bPrzVZjidzOdDplWjdDwjF5wuC9+jOHt4d2jMciiwv06JQlQ2doi4thHo5c
MHAnenCOW0E6hOsMHFcnSx4LU14oybjpC32Z1hqFMOGQWqAx3Le3a7wmDTXBuMZMh3C6dOjqbj1o
rxjpNiZO9CLF+VY0w/yyKoULW1Lt1TK9rIw9qu11dGiKHQ+Y5vTmXj+5X8kHiTcnhnFg8GKk/guY
j9feU1v1DYbihSkegtI3GJl1u+1vOWfdgVDjjVEl1t7tBzGuazfsvULdAJzMcHhnVBe70tn4o92F
d1uWvDeO2urC6kHdOLM3WPWJDSYBHvMxmMdMUe31XKVqq4RKLvOZTKB51FFtdtvrB2Bu1m4cDsKX
nuv+/HSeVRnViokav89YcpoXmzklWyGwQ3L/LZ8jdBR/j44BfK393j5+751DV8xMAI3xrMobmYqb
XFiY0h7XTMvQ7OvOJHnH/rLaZcI7HgAV6MP6yFAeEZ84r277CXJxP6LJW0z1+Hp831TORIG/Kn3F
fnFp5XqTk4Z2v4bt5I6Fo6XrOyhWmwx9x3sssAJv9HvTJQN22Z1bS8vkgk/RqTebMSZOPGf+ub9/
xVFXtX1UNIz+FicZr/vKqh2vJg/jvS/68joJcyHeAHrHcfgJTQYjd8AlMFnmZxEOFbeoogr8W7Zk
yxonbbG91MX9XXQxG9bNbzit8Q0C9ORN55RHE4gTv7lSXQsMKhbt9f5jtmcURom8N8oZd6oHU25a
2tcWJ7Ouoe9LWtMcSCIZfdCPg5gOsh+QzFBfDvyXV14RQsThyWkQMqhOvzJO/GNYCvNfUrdDermt
VkeOA97bgAkEbkKTbkgv56jp+E/MKFF6CeISP3i9CkNfkgjikDYtYUS9i/ssCHodhhy8JfQzvoAH
PwXd1/nkFWX/Hx/qAh9WknsxrIV+qbPZsAxHkOHEU8Qyly0Y1Z5nG2fQ9Y2A3jtvEUaqCEFXmBYZ
7bBd389z7cwdY8gMmOPeeQDIPbF70ICkg43fBJ0PQ99aoe+q96qweOUlz2fnrDbjcBkbxuVutt8+
Jrv+ZFRz8UENxhM9ERN5CvdEqdXCSS1JzVJ7NT/uxC1LGp9XL4F0NKNUSy3u2olHn11SyRAb4Xi3
aXT8YTKTwlVQmRhTsmjagTHAdZtli8eSQTR3P+mfB3GfMFyLQ7/LuCNcM3pTXNh4yDQp7pTK95fB
R637qbXSxWO9dp6nUGQxVkuEhTEREB0w0x6BYaSCdajeDVOybfX1Om3dTiyax8uDZKtruNhUwq6u
v5y89laRqzpnhXtQl5KjGSMHT9qGZXYYx4PlyEUqT/j75Lha7kBYctjWaZSO3MdPlsrXLyBQJQ3b
ZrW9ebpwnTp50CHOSOYjw+1fxXKXbtenPYJO/V7v3VXmthTGqy72pCT5oi/SY54S4pDUa/SxIAl0
drGziQYHn8Ol3T1qtzzVw6W6UkWFriR231gtD4bG4XauoEEB10/7ye0tMDt4R+R02OhtXD+5PQxJ
2488Uo6KHRev8gOjXRf7UvoAc6YdjNOBO30LUa+7cBVotCpiHXJsTrc13D03mXPMO6kK6auT03+e
KBm71TrN8nR/EXkdwSrRp+scBXMYwI0BGaum31bMCfvlI9Ql63U8243FYSG2WgyX6kwXGbNBYHqn
Ey/AO+p/7MaT5utoe/YhXRPciZ/rrfNCbq+Xb/2nu99uL4N223/tkeiM3OjHGz4zpOfkeKsQ8ht+
IeOZphF0KDytikP6Zz1YNxug2xoGpRi7KTuwm1ltvz41Vyal+45IgX2PZt2XT3ENIrAkqpbrik6A
3+KknZqnaaqtW4hj5OTNJctM5iuIw2vKfFzG3y0nPW5+x540XVXzRVUy/9dKJQu/2B1Wq2Z9a4Ip
IdmYkF4ehd9w6VA9wGNVO+ViKZL6/5InOa1mvrkt1un6L/XH4BDmM9dT5PIPkLIO1l2GAvm4LJHV
U73hukK0ZNdPB2s3a9bZZVFISJKUuZxncmkv4atY6lD1dipWKrukp42prTRg2aQzguTWm7BIhoju
/IH/CtkJ/SYZsH2hTqo6oupMZU/0uJ3NbzWLhR6C/HOaBFRoBrDEeneCrp47Hg6VKSPF1sqeaK15
WG9nDSROCTTj0Tz8BipQd0KXwG4FIvGknGRZ9UqXFUl2Qpvm1Vwfb4jMII1ySVWRLF7DWHuGmPXz
xcfnxiNTVUaUUiXrvV+l6eJoIhVKXVyiNfNbOVQI3d0uMSV//kellR3P3DqfzNpaaFESkIFnjhl5
2Dtq61P4IO17hNFmNVWYP3HpH1zSIvorvVHLU24vli2Eknw8B88UZEh89idrlxmmLdfyCC9f62Dd
KXkp701V8enXwUoW6bz/j0XqTG/+W9wH5TbAJvhCc9XOXoUb8kuaZI/Wt1pts1tvRLJTjCaxnWBK
ltX5/nw50AIFbSTHqjQNFUHML6GSJVrc5rVZ/tehem+ZG0xgcApvX7OIIBXFhVjL++l8ZQtfca6K
ayr7mZc1cK7rjnPF2IvEDKxSAyZpMwL4petGEN9BbaIQWbm/dcMy6jqIjUZLOk3tXjvtF7sF17Tr
JcEHD1vfGaV16G58t+2OZ6MhvZBKL08lVTrVQ/2Q8shk4pqyyk0wWYej0eemw2NKNhOj1KGVUmXw
K7x4k4aYv5cqnWrtsqvry+NSXNVkx5mGwpvlOds4ILPFE7N0rCfF9lY+Mn/LpAfgtzd5Xi30hakj
E1/yAj56HvV3QUwLgEPWg9UK9pwDHbGZIwb3KoQ/XrAlAxzz+Sm96jnCoYd0RKEyHjEbhTfVdbYB
DuXPsypQqlTg0nLFF5UM021/2d8WLc51JxRYzGcF7rB3gxDCMYg9ofuLxsrbWmkNS0Kl5K25a65P
hjjXKVX4WUgESmQmXGcx70Owk0FBBCMkeMEdp6yqUVTF4CW1sjTpyak1rpZ5O3GDxC7bzpTRlvjO
4pGFaP1FJypdT3RXpHmir2eVghW+wj+egtLihSkr7fjudDpnaT7/KwMgclp7ikDQHuAoUg5yRrtI
xMULpxcdqETa8ZD+ZYWaPb7MYFx/f8KyvtPrd51Dx5ESgJpJDCPSaISCd98bbi9ijA+XueEpxKq0
W7JctdtmnVlLVs511otlt/xvPCgsSJQRGiqNVmXQUdpqyWjtl/X8ut2xTvIOVGJo5KUsMfoMHbg0
8WUUd6kw9o9OVjJXq7N+M1pz9IrMCl2qpB0gAcKEiHGATjyBJcIZMH47vARdfI3oC5JoJ4L84J0x
7R3l4hWHLFfiz5v7dmUe/9pt8qZQhODkjByS9fhxBeeiwrMqclcP1i8X1y/nLfVdi/WDNMgHc2cC
wz88rE6LEYsUZ3YR+S1i0cbTmGIBvjp9m0O6GqPOffAFQldxHNWe5Z/Tl8vt+vw/lhxHr083N0k+
4Gqk70WrsvBklZkIxdshF9Y3p9rcOmzYADGqTajcxU8IxnRPAJvMhLorg+kBGLhuGiitmsKSy/X1
xubevDQLZe+cfPJOgH4DsD0vBeMbvWGK067KJJataJFXLtmxZrqo2eYWI+692RGx9TejAdncAxV0
WnhE+5pCYhVu7ZdEyWzZlJ6MVOM6PwvXUtRWSXAF8a4DYRCJrpUzgO7Jh6QicnGjv/67pAIYWd7l
umXQ7fDbbObNrblqtSyDKHDqTecjqtsxCUUBa4E7Fzyi3caDjwCyKFb+L5blj2TJsjQu69o8N1sG
PjXTXZP+BE4xZ/ZF9BLaNmZlTpAWUhZzx+7w+BEBn4EW0n/XHLcoSLYmX9v/yvP9sxmy59u07/ks
M2oGxvziB7jcIocMSYlvot4enpni8ag2Z39vgZxXTTOav20thfqgzfPxQWYT/kNrQtK8y9a7gCd+
oL1xVLnrf1G6P3IlB2m5ulxN0nys0wg7STOccur9S0gGQB8NuoJXv/fKiCQBRa3xgindfaFU/zSq
f+RLvlK+TLXG+c4+C2ZTkWT8iJE9T7hvmPIdbG4Uwn6GamNW/Xj+ESwOpHS/LWBSq42FYC+hUAJu
WpTX3a4LcgvPW6HhVYlU7vYfaZJX1Gqu5+nmwvF2pv1lRGZHpMs5V4u6l7hRqseh2hf5I0+yJffr
4mLlYnXM5E2AZMYTiIAHA4c0B+NuBe61cwsfq3AVTOTXGiX/Z71K9+erhv3owAbaPzPNxuzA3BmF
hIzYadiSqN/Dn3Hp/CyGl6Jx8H/eZ8mGrVLz0jRoAph03ibEjTGJyYH7LmDUSnMpjNIjzZWM1kav
bVfZkpvznNB8xoDknjmnScBhLCII31tXJO3aDTCXlK+jceFtP95wlVLJ7a65adSz+VosNvA+PvCu
t+7AcVwC1p8fItbH0ipakcg5/1FhuZ11bW93+xmskQJbCNdxmwjuzTw7eyhYGToD0pRJRgA3XOOL
VFMWMaHabd/gJYGEGPr0aJy7+EWU0meqomNViffXl0k2rHW/HeraXNgwYBuCcwDTyQhfT8hTGmph
kB4ce4EQLdmN9HrSbfvONogKJ7hGQW3QjKm6kZ8Yuz8r94cELT+Pd9+o9r3+vtANyVy1Llm+rc8x
IMTt2CvWSVjDG0FQk7d5GtttSMjHwpLosUJ0laJbpt6ihR8YcV3OKFr5bLXX5hqWcmpO7c8W002D
D5jV/nqdyfGloRP23g2vVnfGzI0TcfyX4huqvL/yN0j2rFHfnCyiWvENIic0op4bgmnGkP1/LFnV
21CWJlmya2NxbixvukHWwHtLPmpMEr06EzwhxHabnzwSUOqP14QZNS8aeoqbVunZl8VLRqy2uMxo
Vio2/I3odeU58afA5eB9ZT5FLcXeVr0VZXGSIds3tf2ysWW1WXwhXgfbNroyhg13x6G2BpZPCcqo
qiKbJZGyd3W9mvNNXUcksO23jwxsLqNBHAT6722SfONo5f43OL5fMoWKlS5u63DXbvUDMr0CKu5M
Rpk3IuPFxkbjNFA+wVWGorxGySrZWWrNNPOKPIDYCUS5gRNT5GA6UpHJJO/ESKXHR1mFo/u1Rsmb
Os8P63r9hOZ0EvMzyeIOqFiRfup9BMC8SEABLgohantNv6AMZ34T6S+mEwyVKZgqc1VevGSuUuvS
2C8M7ivObCNY92ZhnzECAk9X9wa+n7+390HEjImh2kAr1FmuWZv3Vmo0VkK3OiTnIQj9iIMwfsHZ
AvdCAOE93vPKQLG8VMk03beHTWbsWOrJTTywbHNRnSSx+UnGmolPFF1QZoVM1fZKBkprLq3lXqzR
w2VPo6vHHaIIwUzF0McsCorzg8uwqy8VDlepYZJtOlhGut5fWe2zaKxKnjWihiSg9wbCv5EVf1OC
XroiBxONW6+wri/7Pz9KA6k6YsliaVbN1rK7WD7Fdto5BcDJCT99F4Um7zUkPaHYcKGv8qtfOmTZ
1dIu89vsZAuT3En62GTChdGI1B4JZIAXY4+CpUpmSyVTMljGMjWbae1u0GPeXzGwzoJNZa9Fhgtl
oXMe4AAw9tCbsfOjgRajbbRUpO44c8QcmHG79+qQc21Ex0SPRLyBWmz43Pfu0QMhIcKcYeptX36G
bd7R7ndYg4uNFPEAnG3Pb29oaDXgOWCm3pv+DSdY7WuVKO+O4qEtGr1KNnmzWR/25xXb2oqmb3Dd
iZ6lcOB3D88U79Q5Q4UXIftuizmAS1sX5pF5KLw6pO3wW3l1RKslT6vqtlShqsv2WPbaancbjgUb
RT25zPchuk02Xn+StkfMYF/hNDGM1H0vWpXUWZXKqn5ZZ6WYc7/drvazo7glXj+BD8FJfafQWXH4
YyKwL5VZUtzLhmQKr7fZzVhlxf5u4Xro4x4zzFZA73pP4Na5JP+j8W1IhtA+3uv3y01IxDFsUedA
geg99J3Xd+GNKxVWpUGS+WukzdXVXrCnIsYFXdmfOJ9h2PZBc45/VIsTB/TI6Ehm7rg7HrRsweJu
4TSxxVMWgFmIw0MkLjNc9pgeMq2RwtYp1miJS1u6lDObRLdxL/Y0+ZjcC4RPy/VDrEKBzhgqKycK
M2BJlu521pb5si4k2gRVwZuAhAD4F008wsFXrE/hmFlCi0vruzet+sIUl5IjPDqZ+5F2GDozGLzQ
HzVup14eZv5YIbQyz1a6jMVwlZLQlMLJITUw5l7iFQVmXXNGIyKnbq83di8v0OQ60dOY1Xpfqpek
wDg/UCRLvDQl4ZnO6I6dzaMtYtbplFE7k5E1YErLYszfl8/QN9v0KD4dkh/RWRE9az0lREThshTc
/6VvWG8brXSeiQ2gdSgggBXmns4hHi6yfIbzXiBwSEyp1FmlXJJR2ue7bNkQ0dTOm3bAyMZ09QMn
6BIyU3J+ViiXSppkkOrz9aIFKaRBnJ6cxzQgZ+MJ4bEPRUJkMKxqg1FSiBS349HpSjbJmpu1ew1G
g8LhBRYr/Pz4E1A9+TYARiptUr0rlmSW9s3rZXU9s0QeNYEwFwXW+FvY3J3zhANGD9bjFVb1yZSf
UZkLwszt+XJWuLv9M8kmIvHvLqA/j+WlgcrqKrbTFv9fUtRVY2EfjkX8kMUcIuCIazTauqPvAZMk
fT+6vCizlop3U+YnMTe3vFETEXjHe2uGSf8+iSdFfrgWPuUUO9yxp1AalUmwpUjx2tSN+9IUIgVO
PwnQVHoTRlcytnHoXPFPaFwuYlW//eRGX8y/7J6cOpT+Cte6Er5VsowyDY1hN7Qc5mWx+C2fQqHl
uz4JfYSSN1VmqVXJFVvyik7n3aLZEF7Rsxf01/5fz9sgfO3SnE82Z8XgwMfaW8F+rP/SXskALU72
8bjRkOiJtpfJ2rcjEKx68NYKJjyvkxC+Dy5rLexdgd5gIt5ACyhdUYX9tSXDdJjNtbulsc3c2bdL
70PQEozg9RauxDHGP+MqrVxV4k55upJxujSyq7HKxdOeeDQKTCZ/NbjlbvtHmeFR+Eu2ZJiu50b9
WpuTcXlmAqLbjy3GclP1sLyB09Oc8U8r/om+6iPFVVLZw6bkLzWtk2aZwk0TkbCYroirTVjBxgpH
m/d0iOP7WKdUSYemZKSsprZu7M7oFHg1r5/HoC0FJprzBIT4Dl+UqMErHVJxWA9emqbkOZ33rTV5
HaTmAXk70xMT3kKQ5yNU2EaT6MIQxAtGh/JDK1Zm1FTiJZu1OG/2DWtTbLToH8uE+7Agt9PohS8w
exCJL/yoFg+/FpCaKzZcoVtNyYVar+e0NW1FQssTjvgp5ObOBlyhT6fbNoBzLYPxJoFxQmUfK6s8
FujPFsUXS8Mx/f0eZSdtvc5WOReX+QKM/yPEcfbei6gKCzYRZequepf/yJMO+ZDPmrXNEXnPTeJV
UTtkvMsTGMwwvHLGut/exi6zR4YzP1J2Av+LYjebpl43mQFV2JPS62vsGjfrdDuxz9OgT4A+OmgO
hVnWygi+/oYRJ1/qlGG10/a30OIISkKt3ZHiR3oxJgn8XwGmkXt0Jov1Tv/GkPnOCl0Sduif1+iP
OOlEz0uL2RZ3dtjzgM/QngdJT/tK1WoZjjYvOcKhrKETV2PYlrP/aMGW7W6VflwFe5h4l/58hnTQ
+aGhH07bM4pFEm0Ey+pLnZRRbw4xYOrZg+zp8bL/5R38I0+6vnm2us8PJsvmKcBSfugR7+8Eq9X0
RiRDhL/qPjHkd5z5An06/Hos/1/s9B/50hWuGdmhdr2iWheXEgAOTzz6BsmMnY7AGChHof7L0/dH
njApJa3SNXox63P297lwbGYh2AbWeYcCngQt+S3F+qov7h95kp9xrl8vmaYjjwizvxsXdJFLh7p/
uPNRKL8X3XIHviMGPtPhrczFKNcreRhNa7bc7XJhOCh40LmP5QCPZxHe9Z54B1XPbrVF/rNcsR2l
7W1uGrXG5lJYCiDbE/HUg6COsRWiGFqU5p5VCGblGiUXQ79bzWM9x1Lc3OIdQH2xFqL98J2EKhQB
j8+0aGp8YCrkniD7lJtMakCeGPuL+3iYWCvng4mMbWzG8PpCrftJzGNxB74eFr2IvUOvra8cxkuB
E9uE3hKCQpcJpmKetzJwURjOAgxcOgOKeFnd3vB5YthvAtkYRYg4p5McdRNHHimCs6KR5NF+SDYr
3Rkre7VHx2kCTepuDG5nBPiR+uH3FqJo0kbCiFyLMBSsQdMdMpj7R3EqlcX4kuUsLF1p2afGUrdr
J1SPLkXhiQiOiisKSA6duLsL05rLaBXGv6oEiyv0aPmSCVvW1nPL2IqXg+l3Scs5vr/hDgy+V53r
8JPGx0aR2mXqO1PQ/0fzKcMAtHkNjqFWsfVe/9CfZP1RKMx2r8dly6Ao/mn6KgX7l7TZ35dcbiyy
D4flqWmiYM/JPKIro73yPu7dABw9IVM2AusSaR/rIBJetmqzVcot2TM9nTWv2l0YGKCYAb6uSKyM
oGAhe556KtX+l8D0z1IlewZxaX60VywVlaKlSDB5+iPHeUGZ3Euk5goUXsYjXZJMWXO2PDV2R+SJ
rjTRF/G2YSpFjP6eaZ3Ckx5/RY+tmcp6ymX/ND1ZRA+o0C30yEIuSPPOulAE5zTrqquEledXNwzL
rjMqDJa43w/E6jizrwvhyBJ4JsE9imEIDmlPJ41N38Vzq6vMjFXG2CWJ0pZq53k6y8X1XDrPYuYj
y6Q3bPT9OZi7Df8TGlFf5LPVDmzlWf4RLBMir1bQlt724ukFNkzBn37gESW/rvv6vnCeFMdY/SiV
pEn+q71b6vvaGmkmwWcwERPB+uCxT1C60Lkt8klkIWl5ARVee78MLjq4g96te4Caau8PvU3ykz3R
hfhYuarvT+mrpKchv9w2R61wP3C3AiqjW5BJZF5992nuMf5blUJTCpT8Wet+vW00sQ0N50gbBCeN
8zEY+PQeAnlTZpbF9//jvpbWJ9n+w6F1vO1PiKOOiHcVBATdzFgbQHYIhCPaquok1be1JFDyX7fa
fx4b6NUS3cPPgd9QbOcYxKri9Aqq4kerk5xXqH6X5illdVt/718aTvPp4HmLOfytJEQDkAXw4jBb
ViAraDgfXN3FM615Bn7G5yZz6ciuBz1B7Tl8VgbglY9uaR+kd2DfmpOdFIp1CxNsc/9tIsgEcTaa
E+bmvLIlF6+3IxfNQNCGCtyo1DLJisHysT1dd0gnWARmEY82H44gMuTlG0Yzd/2ismLV2Xbg/xp4
BiiBZGNiatlFX+aWLkoYDPp4E1Y6IDxzgWL/NDzFtRW35B8HX5ImGZP5De92uWjqgFh3cf+tzwGf
GYrE4R6wXKlHv/tjiZU4ZTGn4j/rkwzF0iDwzfY2Elne1ukcfYiX34DcTxgy63w7DX9Fs4VgUHFI
Zm3eaORRM3WK2/po2ZLxOC808746ssmiJAed3h71nlOMHN0GJN4dgR0Gk0C1qGMrDZdQmUeyJUvS
0puHe2ogG/eV0diM9k6jfgA7EbjKz4G/jaFPnFLRZveVTpXquCWjkt1ym8YtNh9eJPFkJG+GT/ko
rHtAHLOI7qGxmuxLtdmScdF2WwgMGyy41kHouXgfqFqRvcOPDP09fJGgk9Vt25WWo6RpkuUwVod6
DgwQTROZ/8Ug6a8j6p2YUfhAj10K6mvvaTj3Ol+qS2yoliyZDYZYLvWaOGN4TxKokD8mNTogDWBA
6BYX2U37ouTc9L8e365qyAuzPupGq9XQdU1S7H1rBpOEbhbKlVghIDGYW7jVn1psJkU39c1h3uQQ
/Mnpv+qotkrCJc2+3RY3/XK5i1WDkw4wXcHAgkOD1jyyPNF9oXq3quiBzLJESZ/PaWafZ3OW25ky
JXzvnEZ0QvqxyJY6LyZiRSBOVDYcky9V8m1Vl/FKC5Y0e5fVj1e9VtcnSScbJG/LKHOPDiPn+Ikx
Jd8r59ruomh3kHHQ7S69ccsjM+91bqPH516E+v80Kn/OXdL1U65fNHPBl4jGwMDL3P1wN6a6BUTd
dvH/sGhkgbTONgAINBa6R3yuCtkqc0Kl7ZC0fpGd87otzh8GR+iKJpPRyHgVGSF4UQXQFSQmg5UV
D0p1YrEkVXL7zzaMBatNAx0Q3HYJkU0/4KrVnZduFzLUaKgaXVpgWB9sttz8OmvcbAaFajpMjqAp
ciYs0gPaJwMxohZyjaiRY8r13mBw9Lr037rj1iCih0vwKYK7dX++lMCoanvz9/HLzbFHBkIu8hv3
AKaIgs2yD4xc9MQWGc/XNq0Ye2VNU3Hccgvs7q6tFvMzx42vmPCEEvgID9H5zP0rCfwQmGObJ0wF
s1ZderkR9rpktKa2RNcPAW/JAerIv/oxRuR3nZfG8Oo2EpjBQAvwlh1Th7Y5haZXJ9P/6JwuWbpV
fjLgpTWEEzOlfi+SrSlTLk9PPOK8agJKrwW6/zSeB6RHxjSlfKkavv7FUfxz5pLtu8F3bbY0tkGw
IxHw0bSYw+wNdwWABcWCq/3g0oIlS2eclpdtM+eSMSfDo//3A3cldSxaYwc+Q3nHc++/0mlbt5sN
kjJN3ZTLQpd0v6tvW6iXmKYQBB9AI0Z07VHpLPCMlMA8CFDcx4a0wITKd7ssVXKIm9klr+2X3G0u
0lvf8NN9MNGZBQxqlOGUNLSFcwY5dRe9Xq3dW/jt4dfX9OLuuje3A8mF6DRrY2x7TytqZrUBldij
snRUqX3lb5RcaENfNjUz5RthNRo3nM2c5/bs1VbkWTaEwX/RQcNMl042Tiuh1eD1XUBs1Z5dlYdV
/hDJ27At617bH/iQjshATzcx5GsbL6DqcXWckQbsn2j8fc0IteikbEmv8mXLwqU7ODumhrFritdm
Ov3oC7ZziFRfyPH4FCsL4rfHqlEZuZQFSheuXqvP76sVq32esthZiFZe477dwZNdME9WKCcGiNbo
3vJz0aEBgGyT6u2ppBcpf4R0EWezVutoaGLL6T3g1l8nk2MCHp50S/gJe03v0H66Jry2MIyq+4XF
W/rodkhuxqYxa6bXppDuQW3CIF0K1Itpf+5PYM/JRbqHuOlpv3PaNEE+K/ZfpW2Se1Gbn/NNnurC
IDTDzdoVA6X7K4/6A5v/bUFTTRgDI53IoFIQ6vjswrHzkwabJ1qYFV9TWSovH4Tkdtwvq9XyPBPa
QP+y8Psm8TeZNhGog8JzcbC9x+uvrHuUJMrVqNV5u7cyIbFTR/eSBOzsus2Dg48Har/dPodgkgW2
XGH8CwbVB6cu15my29Va5zex1FoEu9iuC+Vh3Y/nS2cy6ZuB9kwJxmf7mXMzOEP95b+bc1ebPIH6
uUU/X4rPUV2B4p6W6j/6NZ2dtqb4HEY8TJP1aO/ceuL+jwBmiPkfO4enlzwZ1lc57qUytCufgmTz
9KtZS5lHySl0knp7+mG8i3YU0hYvPnq3hgmUuF3JVlWZDiyLlazdbrNrNo+FWE+khcC+Q7QWmmG3
/d5GnDIxVJXTbloNS2vYhItGEfqUNnmrn045+8wmnwNSNAF4I1GAyR0QN01ByW6oazBVF7wsUzKw
qX1mrKCNzDSj3uoVBc3RZwOOly39kHMYjAUTQ5YQry/cuQoYUskwUxYvmdba8nZdb/Kr8HHwcvCp
xJiHbIOSnwC08W8n74wYGC5aVgoLR0Efqpu38c/MVzeZVaWJyl8jmdrz0TZBSvI1guzFS25QOYvI
cjFeeGYPOhA3WvbH7jpoj5kJoDA1lYW/snDJ1C5utW2zdT9y+lNmlE/mPmKbIObhC+MQFsAnRIX/
pLtgN+Da+X+U/1TLl8xrbd3a3RvmgdDae7sDsLtnzseWvAJeNuG9eGaXXzrhfTN4mn2MF0s+R7UL
BShetnulXaiLElfpDmwMc7Y4nzgCnvspL10A3i1gViPFumTaOb9SBZ8GG7LC3ysoJYG2L4KNYE+h
8EEUGC80B6pJ37fDO421uYs5HA/NC8XSm9M8uiQ2U4/IYPj8pXgohP/36LslH7ZmXI0WQ8DFQ0lJ
0fRIlMc+yR+aeyGAGKptYlWtr7xRkkM6X1+bm3OaC6dEZMm3yTfhN4BE6m0cC/2tiieg0hUrC5SM
cL7YrTb1AytsOAYFCgbMHZ9I7WEfgLb2KDI63bSLRX6iOO5FnfRFscMK61iXrHFOR36+Ny+FZiRQ
QpJDdSDhxfUj1J4BnH4sr9L6l9crWcajedne0zu3gakRPshPChF0Cp7idvTTUk4/UZjhumQH5+vZ
wgIFKOJrwttZKJr1GHXrLNvE9lz/W9zrtcJ3Misqn0r85keKK9u8NEsPTSgesHlWsnYaTs77Ts0H
lMXn9zGoA4k/ecuYqCtSjh8RR/ZItmTy9PlpPadTBZMnmGI9RlYJVudw7RYsD10tECDtr/WH4mgL
gP0juZKhSy96DUDimaM9B1Bkw6GKSenDLZHy8HzsvjbeRTyEoBG+SdNTebLbUIyMBcXZmKEwvl9H
8wbhqDmA9TqAfU4AJIxOxOCUWaQPQzEhR2T8OsPrJbz2HytmgQB58PVyZ+5CtzNz18JEiiY5suxk
QibLIZ5CrRe3fFCVychp+RDQdnkye7BniZQ7lQ3d9lUnWEmRUrokMkVK/Zi1tOYd7dn6WpgxIHy6
6zac+pAxJ1SkBW3F0i2KtgABXhnQ6ncHtr+BxprXlIbXCFv8pXhIK3328jdJlrHVupwP9UthGWGu
72skiAT3EDgpSNxxkGENIUwcDh8fi8peyK22581BW55h+wSpFKBR1D0GzivBIW4bZLWqTGBlW3p5
lZI53GXZbb29iLsDCB9gWDDZh9gLSktbiFwhRWfcqAvochkc6O5jBObwSKedKhNciYwof4ZkJS91
WOruc1ZNO6oo+ZCLmARZQKfddeFeRVJ+YncC4nS0cQ9JO6ynP2n/K0tmJKhJUAw7SuB6VcBc/iTJ
lpr7W5qaCx4qMa2B6WEMp/hYR0EAR07DH/BKDYAX89MMxmDnO18qyKRSASWT+n+knVdz40iyhX8R
IwCScK8ASNCLToZ6YbRaFEEC9J6//n6Jjl1B1RjWjdnVTozpCBXKZaU5eY6bVsvTy1o+QPplrdft
E4Dy5tDBhy2HlATSwQ2WRHhztPkZjQdnKQa1ujlW9/DNMvI+7D5dumBCKoaPYQP2SwqPjNRoFF/9
UVJHEFEHnyjkOHGpnlfRFLY9IEg/fTdjdascvPVOnhK0GOEDpbudpgGqf360Z/JeRHveoNrT1bcL
48P8wMpduE/NY2Vqbv747dWINAl0XP4MxYTf5wDp2xadykQLpfrjK1+YFc+Pqxz+eFdeO5fy1hyX
39tv26b0un+AuvK2NdprZ1atQ9ExaFXbe6CSErYQpoaa97swMZn/BuW0bw8VZ7lOsrkfMuGd7tMH
/BANdCNm+3YS3Ht96EklebqEgBdg0Ff4eZ5U/PTiP16N4ljOsTzB2EOnqNYmrgBGzjZiNFgk1p9U
CfmBXXe8B+4v/DqzIamKV7BCPQI5sysJQxp24ucXPVFZoauY+xLlIC53t325dF7Ll5A2l/Rs5AVs
RiCipDpLXGz4c6Mpp2+KLTomN0Y71gVWKDjGod/H+Hd6o5buihfvd2405czttsb1sNqvxFMkRCIn
9dTF5HebVRQoSzViZa5ahDv+XIWvnPa+T7emzcPJmfrLA8l9g3LmUu++mu5tvgFpMxQCB9h9RJd2
kfgekGfSM9M7jH9JF+dCm7EoxE25ucEV67rYlKpVK2W5Q5w3I5ju4Xumwnn/FKQDyORxZK78SOrB
m2AX7dfA1QUGOXF9JFyOz61Ls1VbTUlYXZoEDSWNb4l+i2ZxFBuc3ndVELxcgwoiZzA8Ak+EG/AJ
Qzgf4N2CHazd22k4XjQ+jOB4hjWiUvaftpMn7xBckjBpWY3jdHBI/HQE4Vh3FcCpLE6opPXLIRTD
CS9ny5sFV66SBUP8gHTf/fMzJM5sPJf9580EJjr393wVTFDKJElJU6Af0Ob+Spf/rxh+E38TBkJw
EgJrs6zgc7rCsYUbZTpMgwOgLl2ap/hlyO2Z4nAbF4AZyxN7Bqj/HQ0+r96UxMrwN7EN3XutazQi
NG/rcD/F7un3uGo9K6nsUssuZXsBDQBgga7dQie6vppRML4LWyKOCULRUBYtnhqt51+d4wtQxtGX
hHh6Bk7NvckqfrnkxmaLvMrKYBmkhPkF9Ku+g3f0LPAYwDGuj6CPsOCfGg1d5TLLHT64sllFPzf0
bQ79p31dmuMqQR40EB/j3Wx8mUM/Q6yVgNUVHWcHVGFt2ga0AFih1B+d/Mrk38FWXdcul00LBFIl
Oyy5T1mky0t1585ZBci6JEwYD2UFwJ/hKwMWfnl5/DAVJq/zAyrmKknW7jJexQwo8swi4YXWZfMJ
vU3GPfqvFOvoHpF+u5EO417spucmq1irq5uuKytraoxfRMyKQ0gJCS2tcGy94hvDHz6t45jxIho0
kY5qgRf1uK8cPs0aFB693HcoVumwNSq367pkkL0Jn7ZbqKTB7Ph3tH0IVoVBexXC5+LhJpHafDx2
ccCaG1u5/dXLYgqbFGNz7EFHlWsf60wqOQ4zPqKhvFhrfyIaWxsMHNEZ5HQNeku1ZYzCLN33l6jl
HHcNE4p1cA06S1Gq5uFsziPJF3YgOCTBEWpFETXLrpZxzPlxkx63DCjMEeIhPtG7k0meRhPOHclU
7LckCh4vebFHnJuoEgMfDpft7X7i2G1qbdRtEZ7EKbE7+F80bgnQUYBBWtxwYfiRG1Xxu9a74/m4
O8hhf0Nqg7cYQdmaeEN22AGfgkgecjhTTtg00AX94vb8Zd9yQytOWLXEq7tZcsa6XS4X1Ul0eNjb
V1YYtrJ1QGvSSxzpbpVuwoozRoXutkymTFjS0jhj1OLH8A7DCEdjFGa1NpnQmEUqCEJnXVk6Yyd/
NGXFrC2OvKluytkqwWQtzB2Q03fPzRICHBSp70i7RnbsA5jvsOlgi3tn0uK12rINFlIAUdrtlzVW
PqhquqZjWhUo1T01iQlWP55vDg73XPS8nqD9GgxdkbERtrFnnFFRunp5fNKzX/poUMXAWsl2Tw8m
qyBid2/tuEM2BFmIu59UMxeQSMj3N2+vw2E8gj2fWjHu01ep+QVcZDRagAl1575W7isjMHn0WYq9
PTpJ7Boxa8FWwFpHv4jRbaKd0F6GJSJyknUORER0qg5BzAXP+1ZARdkjY+ILCvu5R98BlKutRZjO
1vhuo3apQ7IMsg67N4CyiVAmHACCAc+s7UwoKrP/2EfFXscIEtmpWMn2ywsBBg+0MIyB75z0WtIG
r0sieQUuc35ANaNZOmy3CRBpBqQLDMlDHoZ6PQyT1/YIGGmbVo82lV+SeTDDjq8gg2ij3pGsndJ/
clvixl2p0RFq1gHeAk1Ad+WV1sQmOdpO1e8gY8ARJBIXqsSvZXewDhbhyJyNlkCvr8+jUdpNg5i/
tAIHRQ3nPyYmE8+5OvBzTEvlDSv5Iil1ymhk87PW2UbD0ljAovD7x1iKyV+7U9e1xByQD0RqWND1
g0yRVbKA/q1Oa91aKDM6rdbep38DLihuY+Jo0gBFsLUf36E8AuY0dY9rWLXHgFGp5MZ1t0QTIfdu
FMN47y9nVC45zI/NQFGE8WNUxf7vq653K2dmgLbFZZ1elWRQ592B0beFd0Pkw+3hodVZ4aKXloEt
E7opx/MAgf/c4sSJjall32XZs4xX/RCByKRhJwpAnj5nFDvatGvhIiO8iY1lTHxoxfaX59f94lAy
5OGhCiCd5zjRXkZJAo0CEczgX3gUdAR9j6jY2btzWprbIyMe4EF/c6MniJqFSqjpE1yLYkOtQukR
HIbmXFcL3tgfAyuWlM7jQ2Vh3QyBCJyQ4Nmk/ttL8rUCMNAWNTo3qgsW1fS3IyGt8tftVyl9QFpd
M9KgQ2CFEYgohQAFJhNPh0moWZuinMyPT1QM5iaxSrSVsjairPBe32+p3GV8KatuQiZC+oZZHxEn
PiZhaz8gDdVGvU7zFOoOherd3kv7zWXq8hmnIJS016rLiyIADil4wAypG6+gBM20aQsvezaydZ5y
05PNLfY8Y8fRJ98nNfnoVIcwhdpX8KnXJ9GNptzwuVdJLpbHaKBUKuEhgA4AwGNU+9VLAf02tMC7
orDlx/QU567iHq5QlDFgQrcjZx4S+g8T6JuY8VXQPE2qIY9PH3wOXFoCQKNF+sv7/JLA5d5/bN+K
0CE/Pka58M48Xh9uiz1rDT37deSRQZIU19DfNl5p0F6MOwhrAA15HYARoRf+xdNZ2KJHOr/bqgGo
HObXHchTDjk1HvOVtsS+cNIBOIMKiLxqWwcMLjTq+SGVq+/d4ttt78ikqWZUg7HZwDXwKbn6GBxc
ICpIH+HgpO1vMDNRQNV9y4+s3uiz617vV/aejkCXlp4nqwMWZcvz6S3qd8EmS21LjqC7IbSaIedq
d6JO0pF4fpaQCfXS7tXfHuG4mQlBQo84oHXsJuGx6n8dNij6gGLeL/2Xz69Wbd0j9C2HQkgGUGWO
/Asdw/Pw1P4aLYVjCmgn/eKf13VQxVc9+aX656E9DfSgkoIoKnfKMBU/HzMzKS+OB5AWEq4SwWFE
xs1oEU071LhFBynAdYAZT2PiizLoP4ZV3KR9Kb4ut5Ycrbd3z/8Q4oGoYwYID7FMmpitCMfyYzD1
wbZPu3lcYjDmKDQHHr7SgkZbSDJ/I/I5Y+8iagVs1o1S8VfaDT8f3+WimumPL1DsZilZLjaWwypf
0JS7/pb2IVjr98330sIvnf0PafolT3z2qZhEB1K/ZAZ3aGQadftp7cMU3fo1SoAxfZx4b62m5jX7
h2fkP2bdNRRDu96e4+XmygLxwHbfSZVJIIkjBcaUDdFjbGXB//muuYZiZxendLdfQfwrTONCBJH1
KUJuDrbn178V3/qx/ootvaeelc4p18OPusOwT99pZDujMUJuyg7SsClSqMbkLG2xbXfcR8ln0gN6
uWxdkYaA9cPBwuo7+R6/b/Tq/rx7ADqm0628ptA0ijgqsc1vDAcPS2MwDTRnsDDG+zZwrqGYVru6
SDbHkyx69921kfLZS3iCv0Bz9/mFQc1rUG6QJ9JlCYrvX8WmTuy6TtV1lcu+Oa1u69J5I0kiZOOH
i+4QQzoAyweQm+xntAvl9gUZwNFbaEyNJYb7r8OWG125/XdrcXZ256246+KqgXK6Nu4NGFarQffc
ecKNqY/XMVHLcIh0RQ0MUotOWeF7gSnZbvR61JHM1qSGY4/KQYosHrxdy8Ai0fbYShQGFuXclypW
Yn1elQAK86WiqSqc/wSPJcA0006HQi4ePkqiWknPDF/5aH2Uy3/Y3+/3tcnuZB1OldCGMx4s1G4g
45dqKN/0jVFE9awH2ntLZkIaW4Mw7oq81QW2Lb0fVuh45BZCsQ+7rVc9G1wNQbrQ+AUqmrTxeLPz
AZlUAeXRfyIqgfQzA5CVNss0au/rmt2Q1X60LorN2B82dy+2Uzm17/T34utS5hSnXmoWvOW6nEix
75ObtWIOKuVSnHjIEJFMMwL6S2l3G18/hkPepp7IGmCKWXotGaKtuyCKYXB3u+3GOzHRhAALFMma
pPW09UTuaojvhX4Ap3GD9IMAtiu8XPDaZbSUeEITt+LPpiRj6AoBOO76E2m7Xge3RrojCfoLRvXq
kw9gE4qW2D/i4uDuxNHL463KiMUfbZXiux033tRZLbOtqkbn3zzy00G7C2r1nQLxmygN1scZPMMJ
XtMX268CL/cjMk7v9Bh1YfCnpej36zl43fqxLRTPp2YPLpVlpw1oTOeOFBvi731WuSe293V8XBry
tZAuvUkgT0w9hFQFVTUSF8ica5vZijrWqznTkuXjcmmpo2kZt/gsZysMuVHTlh2sGuNo/QFmpY+B
owwDyrUxrQ1KSz3LlJiQB/vjKSb4Ur5b56O3ZsbgzGlqWaMUPRz2f9c6VgazFJjMYPOvwpfcOivm
9LRG/7PkYtjK3TdKPx8scqUnIiLII4+YqeYUZkIej2apGFLLOm6t3YLxSElzrkQqhxSgGT5ZjfFR
cP2EBfLOxVJ8axHGwY2f+MOz/wrBGBkc9wOkIi4odwTFbJ6Zx7ekqDBZLVchYQarRbeJpdiXasWe
Vu7X2Mg6iQ/+B020W5LkZqM59GqQJ/rPQnlKTXD9PKBYNHj5dxYu9wWKpYkv8crcQuCYpSvAWNeX
9fm71Ir69NQRaZCnx3hcyHlrna1MXPSv3cmNrdiIbbq6XzGw4gJi48CNQDJ7bUhjYRPBCVR97DG8
INhYrrzzSca4VfbLHSR+Ui3QvPih//4WVX0inu7na3O6NCAIoa2tAhCZxAbPSw2GbtyM1iDUHc7C
hBWydp7jVBzDMFWp38V2vU9v1xNX8EWaqXe+8StpYHpI6NUAzSGJ0yFDvPUNsgryzEMKA2L2RQvc
K/J589+hvKrJ7bYykyqXhG72OVIFwBEIM1D1kWhZL55iFcW3rmlUPRK2qGKqmhSLfXJd25X0No47
hJomJAK3LyM4vaCjsu+j6xyTSHw3ass+nScQTI+bpDgghX/qnEkppkOKaFekT0xXyvS1K1WtAB01
ykmcCm02T/etigFZXUFsONvlDQ/dpffwCf2IGqFJkOluk1DY0eYuqEIhf35sG4pwjVW3bLiGDSUx
bPTqzTzHibtPS1fqMd1K5/3dE1X5Y/8DdPE0jEh4kV99Xp1qsf+c1BsNbYhQ5Gzlx1du58XZuLTC
xTd8H2oZcdDE30vadaR1ZoBlJKXJA7UIS+E8HDXKFHgHOsLLwspN7hNUvonU3JwSjNMNvEw7HPvn
tk84SC2BiEjzUhQGRPmhlIBofT6Za9OdXoVIAgfXk16nFWi+aUlkPYd2OJcWV9Gygil/8IVgyedO
z5GUQRFUk5j/DOVZ3tkH67iy/sy4W25JzCGOXUZoMoRS/vWENLLF2rP4I9g+I30CW7PvKoB4tTao
HJkeK1EXZ6jOo+A0niL87NKg1oMrSW98xcI8mrVyy25z+oldGbL7Pm8fmyjn0dYNCSUUlBCocME9
GihauhRQESQpf8NUA3w/LDanqje/4WWLOMw7nS/0nkybEXwSRODwuq3CBrTQjbYVai63XN5HM1Zs
rru3rvbxxIzhMlxRT7kF62ZYp88l8oVB0J8R1YiW7K+wJUldzejiVjwaXXE7LvfzceptOexAR9u4
5naLDFPG5eGTZOp3Vk3BAW19Ym6o5TWD686XYtdOx+M8NUqsehsXEHxy1qhATy/V4T1vnAhU/q9D
KqZsbmzLB/cq50tqZlhQMPH+ZNch0wjNqYCcdD05haWC3EUuK0lcb3qCmuYs1nPll29gzgQRb0f4
2sSQ93aTdC6Ip0lN8KNw2+uJVgvzufkvUCyasy6lm5vBF4C2o2OezjmgMBGohecQVgDNphalD/OD
KXZrg87UZTllUyuUaSScYTweCQj1qLQHzwTnoWbIwiSJS6mXH8DupqHM73ZwS5Xpgk1tH+vt+xv0
jSRypfvl432xCLpvh1qXeuwrnHpJc7KiD3Rbiwk0r1/cawRtR7orXegq5L5HWQLPc9epW7avpIok
IBe5xsga0mklkmJ7KdA0Kn3AnGQtNYsv5vHv6/y9EnLjcpGkc6kY993RvWLHDJq+ls1bcA7PC796
A9f8J2nV39Y6i+brZJlA4uLqPkA3dcV+L6rnU+Ie2QpoEqaDN3S+aDjxe51KqxOdCasEUKp7sf/h
fH/PWj4qN+uFVTadw9Ji/7tUBakN0SwodZpT59e6BoZUc96K6LZ4Lb7HU0z2eVo6rq9V9pc6GImg
OqiqPhxfRGkiBwXnSPA/bqtipXfTeGV4uz8DelA91ZvjaV+UI1+jCcmBEW0UF3JAOsdTu7CKgU6P
5ra6ujuysG0STwQEJGijyJ94AuLQ2Wbd4VVss72+lozTmsOLl2nUkODDUEFhtqeJmWqX9Il/6l5f
ND0e3xjVsTwku+rqehbbsfGXxBz1kOKDaEdWNn6FQsTha+HQSlfy/Pkajt3u6Ze58J8ANpltKMh9
OlLX/pVizNALiBM3OMY1yYUuoR7mCa8JiDaDNAEoqyG9fJjXOhGtlob/GYTwtv6GSKlXc+u12iFE
ddSvEGZe6uTk5kGvZmwAYS/68yBu0KiG13NClPr++808Be/3zjtZmY9GGPTW65AUpH9OGh2nK8jZ
r0Ecfeq6TAoBTblTbypWdl4xLC9OuWXY1lA6OT/gz15zICixRh3b7wDpIg3eaG8aIfXUJWRLsFNp
boIM8sDAqU1Nx3P5dDscqnL16mh3gNhrZg4D2oFBAyyZzpQX+0f/veqqC7xPzvfEmzLeS/t92yTs
O279zdyvwG0gaLdapzSYtKpGCGC7Php4VKIeT1h3BU3FoJZWaezub5xPKQBMI6Jh2HDpfO+dxi0d
p8A/uMHfs1UMaRpvD6Vrwn0n/hec4SaY9mc0JHTI6ZNxERdcSIYH5e7jWRbmXPJnS7Goxuae3A1T
LPiK9hwzlKQweVfqX7hGt/AXPj/1lU/NqEXpjvyoillNp+fler9guu/j8aYLGTzQe0r7X8BR9dK/
Yr0enVzFlkKZYx5uJazbgQ6pM47R5h4c49o7Y0thuZ80X2kRwpgE5Hq2/vVXOiS+0p1ncT0efYVi
Y+cnMzGrd3lJ5OXCYq2eaU7vTP1nBoPPefWqeyzlgD4YUXV/p8tVsnQkvtmHCfWJeAzSH1hpZDR/
H8n1I9r4TPuTnhxdY9izsnrOKZgmyxKwPG5uiGWHOob4YuxHcDLWJuQNWtKLp5lqESlm3i9Qm3qO
yc6+uHd5S2BIr3QADjzZmzrMXFGlZ+2D2WycvM/wgyflDs0tKVhB8ngHOr/gBDX7i9d2e+SuiPEa
uuKl7pXLqh65xTCOzuVsrjnpvCBvSQ87RjoNipY2z9XmHdzS1V88W6BpapkAdy0l2UiBtXFpr6NL
+/LxhTDrxa/O/U999UNj0jPbkPu20rS6OlEkwsSS+P2AuXSMkDrVKpKtZNo1ToatcVDVbqfd8Xqa
nlEQJebcLgjDIOx7t87+O6Z1w79K0PBRB9M0NgAyQ4UtOpBk/cP+aUv8AHyZYLwVhGk0CM4cpWWP
//gkyIhgYA+nwQD1t2VwcHzN2fqHHOB/TXNZsZBeeZNeTHGs/1zcTffur+FB8k/Qv0O2GIiCxcCY
4wPCM4irpDEchSnqnK3Mno7cLp2R3Ts7KYmCkJ4hOiuunyaO7+97jxtVfXoVTSmqJ1THlsGWIlW4
pEavjfQKq7D5r1CM6NZO4ou9YPf29Pa2rdGbCC+JkGQSzKgQlgGZEsWHOgqBf0jGfa++YjbNpXNe
bDyMyVtbYIdg37g9PFAr+N8oe/cjf+8fe7+mbbRnG59I3/yvIYAKJl2V7OP+lLL/XkMIJnCOj+0F
qTipDMlF0TdnaV7HbE1yO3715vfy9CjOPwabhyKoTkrEOPh5lIE+nS3b+/g91vk6WWY2N+J9Z4Cv
ljliP7mNV5J/NMtcQhwAEvqPByuEk+aOUnbgc4Mtdivb2K2zIB0SO4izAZ0wy8jtrwRSWhoKlyah
66+E/g+yFoPVK0DObltbdfmH3PZ/D1dFXtDcl9y9hbm/rHB+nuyZ6O7SdIKRga0aaSFD40/qYldV
ROlc2djpXkI6WlUAE1zDw6876cZrAF3w/asmmsb47Y/XOnvjH/gA2V7kZmhvKKqVVnKUul2RkCTp
1uzAFYiRb8GhpBlN86BkgUxutM16Wp7PXdZzg64C6ZfmbAYqVzoe2EVtvkvzoGRtYbnRrClW2Zpy
aEsEycJISVPMeoSrcViSKA8oUI22XaAhbqCbpxi7R6uqGCXvdtnuz+dsK/chQRmZtuG+PYR1jagI
Ki48K7eOEAwKDp3HS6yzh1lGLjfpe2Jb1nbJpEPKlVxVZAWehv7y6K/Jl6ftaN4kqh1B/4rXYAFL
Cau0w/kvOqtYRFWc97iyunLuOw6lpLK3LiyBiAxYwvnRTjtvb4shGfwht9gNecb7p0mnc6LD5rmB
SupTK2jVJq90A/bPbXhYSK+39tKUeDj6lO7mH4+Xitr9423K4Ke5byzHldNtP5fYptu+pT6IWmvh
E0x239bwdr+tbJ5TaNvhaXrbd0RU9sDLsqiZtFA0wR2KuO3vqHYal8kX1BbNTmfT7IC0JzviCFAO
No/TjMYiv3YLW9DN9cgZvHaiobT0SxPAb18wM796v4TjgzvQq1VuQJZaI9kbJxxQTgYWVDvDa9aZ
3Oo4fvDnZmAmgtnDytcB13XmLvNVc+uRXne3k51wdrYEmSgyN9kJvp6Mh87G69yFqmJZNxvncj3Y
uAtyPKpfm16djAHAjigCHF5bDqUBZTQf6cb9h7fFsR1ou52qofL+7PBS7ubcu5Nwl5sJ6Qk6AFf6
zYNoSDtqC7ZUuA5+z6h0CF4teYpra8CLq4+Tr6MnyxzDv6xEBV4MICRmmer+z9dlszen9uJUveNe
Yw0BD68CpzcDUhvZ4wzxcvGnQNwHpuaBLURSoaL734EVj9W9G85q51p3/AeQpVzG5HmYRNw4ID6E
X03JWR70pA6FcV+lallGpUKp3JA/zx0vtHyqc3rvZNh6dzUAPNzs7xsAdznTO9ChWmBAYWCfG1A5
ZKe0VLV3FgNWYOwTyHT9A4c0frIAkzcc/imMhmj5ksboSaA7D+/nGqq6ugCh8B2yTKdilI1q2VH3
eXU5X1bLyvoOPoHUDTlKgY6MRbl48qvxLIst5UPdJhfmx3KjKptMY2FiGOcDp4sKMV4p3viQtl7C
pFeJB8goaEXW5Vf+daBzQypZG9u8m0d3urrjwQhimfowyPyIrDTmUTR0hIn15bERL3ZgcmMqccfh
trGX9wuL26bbyZTQmTT4LpzwcNC+pgXH6fZSedl3oJOO1mp3B+3AJGlGmCM92cwUsBfNSWQGE8j6
QEHpzlChy/89TfVZX3jHU8k9yxkCfv8OxnkB4a80jANAD0ajdvh4WbPf92Ar1ec7rsbecW3+ObPC
NbwO6f3g2JKZyH7EWlB+pyg6+oImkP/zZjVe6MVBd/zxt2Re9qNvkcxZzm7srXUyhx2EueMzlsFg
kQp4omleDjTnuVPDo0HugJyNISgfbWau0Izk1l6xW9P7zZlbC/Zc3io4eagrAfKlzgPGJiIRAR8N
URAw8wkCOkS4ukxzYZ8JOKz/GBD1sSwfkBu9wx+IHeMT6nDlUe4hCooYuVfb1Fu6JS/EveZHVJ4m
YVR356ftHU9AHPUEdwaHZkgphUFFueYICgDIIylnzW4XP065ySp2yz4m+0q6w27RKyncqrNSbzij
wQBOafwiMI66FEJx4OWUoWIzqk7ZU1NwZro5V+brzGyxuIw598+ovWG4alSDGhfg45pJFmJK3dyQ
ystkXfapZYqlBDPFm9C8tjdRHK6COIQNowneVSwm93ohmLkBSaNSR6s1X3zHcx+hbPIqLp/jo5f+
eY+lpkdBYTYcDwm2s5sV1VqYbf7HF4T0sr1o+YYKrWnuC5S9nju39RzFZN6ot3r4QW342mDss99H
OhG1ikG88z24MJZ4YJodKHa+ckMrb9Wl4lWtpSWTh4KjThaFlmhkwmczHFAp1GXY6k8dlLdIF6ea
33jluZrvF+n5KmtO0QioIIg9zHhEnrAGUExPlS7n6C/TmZul8lw5rrSo3LLhsBw4mVwouOcCN/SC
mWT5w11IIbcmKC55n4Vy8vPFfn5swYuLSN+foabIjJXjHm9/9plP4MFEnac5eyUemvRIyw04W9pb
rTlbapLscCpb57sjG1yHWeSD0PuK9MvZX0RwqeEBrbu8VW5vEOpAmRkJx4NFV5Nl1dVysZ4eGPnU
2tWE70ZcLwiQZwCnSUmuAhtPn/U/AxOgfwGDykUboUkiybum0/zTLXUCNqB7SQpzxR4wnKoJ15tQ
Mfx8SjcX5+wl1vSGOBhNKU/AyoQAI0vT0r169qf1tP0KBgULL+bnc7CMloHLJB4fiEIkZ/47lCfd
OpUNxylx8S0/806BTWB1zh8sD28qbwy4gmDLjyBXxT9ua/3jImc1/wnKq26szuUlKhL3DExaR8P2
CdRss3/2edFrAEgl0BYanjjS8WAWvuf5oRXr71jOfnecL7D+ITagSTF3uDSwAnNoN+f1xsAKdV3x
hW5yfkjF1t+qZ3tXTpfMVmTJ3uu85UggwVND+RbiOo37WGhd88Mphj2trlxntWCGotELqyMchtIR
F5HKxGfEd4DWF4dR2wJX6LjkB1bMOiHv+WJumKcAF7sQq4iTOEP7ZkIlBnbbAU3hmqekMDmeH1Ox
6dvK1HPNM4eZFvg//Wf0/0lTLHNFD/n1fz66ilVP1vFqe9lkqwvuxSGxCIuKINgASnJwxY7ouYcK
u8Vy0/yr+6JcOt7sJUtb8S1+/mh5Z4LirLLEBaVA4oNZtAhIoPR51mB7cKJLuKcE89wYwUxEgeqN
dCisx4PGKIDmrAbmjBdHa1+Kgt/8typ2rnK5xqfNGTvnNXZoi0t2hdTrbBid9wHo2SQAnj8DG2Yv
wt+7sPTcAQZHLPP5OYgXvcs+eGzudLfPVsxdeqrurPjICUEu+x03J1NNBln659HV1ZR19kVt3jjG
pbJ32TN7aF82cFhi4utDuoWx6kwy1Gd2dMutGDTbLaXH9Z6jwZ0TYGFjiUvrz2hAIIcLQrtOvvlC
U+DJ1/IGFnk4+Z1WDFtateexmWDGnTVHkh5t8mhnn4xedZxRyVCBG3zGke6Rz6qq6iOfH1excHum
PN+CjSHvgNQZNCt+06/I+V89D4cLOl5b5/fnRuPwQQvCi8biaM+TYuU2zsI+bCpMGjSDYEVq0RDt
o2gCx4jUw4ze4/PrFGUf8pNVLNz5fqekcBOrioET4V7qCkJbhx8nF5+/wX4xZMdX8LIN+1JdId+z
5niDrSMlzhfe2yRmKIn2WnRM0iX1vI2+vgZpd1pr66qVhQFd/nMV+2jF3i0pHbGP4EvIfEHzT55e
9Few/5+fus2Qy/vgJGSLl09PrNdHZ51ki0NyT9jWVhHEJuLEkMsfXICQ7LSpNs2xdxQDB67WLq2N
zKLgUMMe6c8qp/qMTjygIUJW3K8sUfCOHh8E3RuQkfnl5nqJEdqsVhgW5vI3uWps+rAJk/ufrNC5
AQUz4VvfjF5nkdMTWnXeJWAZA76JokX70HBrVhhHbmCRKREPt4GfyTINPgcvjz+2MNbKHQNH8fDu
t/L+7DjysfB+UWvkjkQdgYNoDa7uCCj273bcVG7mjvtYFT0sTh1iSxnlUNvs4coKBBI2QM3BK4QO
5eenmD4rmXr7zY1jjhMNml8kFNA6dC90Ipnt8cfB358RIbxD4Dz+04k22f/qtcqk8VDJgehaaJja
hNifVM91L57ufCrmcZ2srdg0YrEYnBOePOxEG4k2OiYltQHbuTfR0iPqvD9HsYvTJLknlykrcn2S
dP87Yh+niEzZrArRWPR6ERAKIoRLyFVP/vxIhPX4yOleXkcxlBdD2jnkA6DskIpOHNLt3/SCbWMR
2P4zKM3VhxPu65phdedPMXiHS7pL0rKYICkkQToFPhvyCZ7e1gBJb2lo0IyoeRFc+fOcIbifPVhk
q+xvGNLOQWPSmISwsDfRR9LQb2xRMI9cguXQh1uBxE/Z2EvlvrAOB+sGSo6A+r3LrlK+qQ/xMAjW
AqQlyTw3wk/NLOXX/m3av4dVtvPonuZJemRYUifVgASV2TBJha6esXoi9Svtlc9HpCJgH33+f9Cg
y779Pb5jmDQfO6adFdlzq3yzbu4tqbo3yTzjNy96tG1wk6JZ6ZdLu62w90mjZePQdpovWmziPxjQ
7+EVA7NaWVYaVxgeop160+vN+kKSP0IqQXeCC0vxnvk9lGIvjFVKe9KUoVCgCyABqNXfsVsLnIsh
DBT9uxHIoxJRL+cLYBY6+ebWfzlONBtefKy/P0M5Z6ujUbbPNp+xq0nP3bvkgptgC7NOP+TaQ814
hReXqmDVs+m2NjNPJrfBi7iclK15WVqyhBX5KZPORBa9BqmXxKsjLeBHFvKvI5UbUXkUU7O6355c
U460KGfCUCfFDLIuaZt8wOtkgjgCEMqB1dSKwOiGVl5JqLzsRXJ0pJUTqCTBeRouSY1JN+PtCZcR
XppGaEAzpaWpK8T/erlZKyd5cbgsd5vrn3UmHqLkzXvUEBmzChnnYd/o/y7V7K0/e33lta5RW2u9
1mjYEPrJZZQGFwdAhtlcBkQZmiNQBELJf5py8k/rbWVvnu0bfVndkP0nYzEzmv1Fpw9XYvB5lfYh
zZCFpzy3Gsopt4+H+W65Z0jyT0kt849pPatlfZ0WkxxoxpMz9ejMqWb0lEyPcLPSoA9NGmKlzRWp
xlm/3Hz1JyL6+Fld+Z/aJ0p3t5RHsXKGv8Ayq5z0i/DXSdYL+DBcVR0fVH1t9NVu/G/zVNPc26ox
vR08GVEI4YRYdOiCoUH/uPNM9+iXnoZQM0c1yb23j5vrLuFcI2PFw2jQjC6pTGlbeCXX5tLWFxAT
auZZ+Bp/nx81wT0tH46H2OAiWz5+TggwCmRbPRqmjv+7Bpar8bmgi0qXvC7EDOVuSpbczhlLd7M+
QWzKMXq5oREg7m6zHs1+07VVq1mCSQ916ILCOl1+SMVkScsA11PW91x3/HkPp04mO44WXQp1sM7d
gH4hDoFoH161yAhlSc2L5gbp7JcKIUnttHo0L5wsNrmLHErSSOa+OX4ak2hplid8yQrdAHBmMXia
/uot6pnBr0P/mQ6GBRqn+zo5rWVgTl7+x5OgGK9Naiy9JOG79uTYKm87kHH12WUJ0zE2TMi0/cUo
eRKsiV5SoNiKVeDqxjFyqxkdcu44WHd365g3g72Rh+wDlzeCCwbgFGWDhk7fvTjlUv4eTbEml3iz
ia29vJuQ5uMWkOXc0YUvzXW1xovZ1G35Pxy9/w6oUr1jMtfouMr0MF7dnb/tf6xqTah/hkOqo50M
DjyY11EzarXgngH53dAX0Yofp++PkD/Pr/HmAM+EwUe87MMXgRFx3JrD+5DjjkXzdPzQhYVCCvD/
2dOMKyo33pUKRXy+MJ7kl8kliloj8iuEr53IoeEDmsuw0tS5+cXv0/eoik+0W8bpcldhVNKX7yVq
hZTCI5YY44nZBrWkG7DYbH8PqJiVVbLd3C6m7K0kLPFFhvT9Z1BLQMHLgJzY43taXKLIravi/7jz
1aay2sqABE/sIQzovwH7galo6HjetWMpNuGUzBfX+Zab8sK7S5ZQAFlVYUUFMaKN0DRGwFJcmfXK
3MXTHRMr0XzxJFTPEIR1XieS7CNO0bpOxUfFqZBfK7u2YysXopTam2opYbwLdCA7wfimTwLagA7u
gHSLPLajAe4Mz4Dm0BR2+XrAB/8ztByq3N04Vxa76rXM0CjVvK2b4tHYLx+E+rNqn2j0d8cZHMJX
L4GJCY3pgJZXco9f8B6a/Stq4I9PVCFMJ/81yp1Jzb2Z3kt3iVyAR+Ncoa0XNKP+Hfcq+EWn5qd2
r4tvzfcCKLemtDvaXmUphxg7dHnm2jQjswcJnFDVXxpxbfCpi1lMOax/u67fYyoX53TZH7dXGfPF
gBfkoxktX0U1APi8ZnuLktYWNKUu+luVatVREXdHZ7cyT8ZejFBYFyxMc7huCzYAhARM/J+HlmYH
C67OjwGV82S4zvV4hyudXG6dnkPqpPMumFSQIGhNanPyBRfnx2jKebkcvKWdJIwGlSEUAjTpS3sW
SfKesNIHt6w69HiGlYLN+zGmcmCWznppbaYsKQXHN1InH6fuMnSXcAE0t0+bAOmLIfh9OGIpSKTd
jXC3raPW4SmDqv4LE2wZouIGzAzwdebi5a6vjfrO/HI93sZvXXqauSoR8JegRxiit1IFz/aPsRQT
7LjmdmdVGCt8IxrgBR1Gbsfs0ZveGw3MNQjFbfh4rYvswY8hFUNcLR339iE+Zcf3g3KA3Tw2ZoI2
phKURl+fL9qcUZFL9mNIJaw8befLqyOzpNTfREOJ4+TgjdeoNQ8GOktQBFn5MZriAC6XsXea3rI1
RX+d1BTJ3eb8mTwCQWVP4krqb8B4BnMT3Ai6bCDmdDZCs6+qT3i/HquesThjASlsUfkjCToEP+YE
r/hjgfhjutdct68qYmjrbRe79Z1pX5DKAN0AlANpnn50Cm0/CnrwSdg13TQLLdP3VVG9wMXcmMf3
FdPchtI8BblJnZ2NYCmSOHrwb/A4bC3kZfRG2bA8KkY+razim1PeiCXE56SgCm2GVSPdKMLrdB5p
60WFxjA3oHI/U2d394x0+yecQ2KyKSiV36jR1qbUwyB1/XfG53uGyu28XO0yoXP2uMBRLYgv0vWR
j/93QTRKN5r8NuXR/LGeysWcunOEvXeMxt7VlzHAENETCxpxgoXV1l+LL8X33JSLydl0YChl997w
C7IOAG6FDcMLMM4F8og67z17iR9ML7NLOUuexMkxPZXXAi7heL6TiBALC3iuETUrDbScm7PyJIm8
3iq49QUEY9ThwxRlWek2vDu1aXAKFh/ahJc8Z4++S/FNT3PD3VUtvutlVyM/QoIVBcXhvjGtR5NJ
8IvkRFtvHwrf2O+jrGaw7+b5XKm4HGVCGbAf0lRDgULEPcQctmBlFoSPDpFQ7C3lhlXciUrJ2V2m
c4alMkLQxp19ohngN+8NNF4tbtC/s0n/PWUqF0J5db6cjBX+y5v0ApLF/D/SrmzHcVzJfpEA7csr
tVrel3QuL0JmVqZkSdZubV8/h+6ZTpfKZWLuRQMNNLq7wqTIYMSJEycwph4zkyj3X7T2FlP9/x7B
5PYSXdGwm1OmtlJQKTK+5hxOEB8TMzgJOukpteCLMstMqE4HmA/JLN3e974/K504pyZWm1OAwjIl
l1yHMYPj8ZmYlF2274gxY5L27tWZflvqxDtJkVSEIT24NBA97Dgbzh51HtOY4aaQ4+NI5V5++pu1
iXdKA92QLkWJa+I4Hwfki3PQUqj83S9KSGAYY12PiXOqagxRkXNsJu3bOdk5mlsx4pMK8GcunmuG
571XRrtd2xSBbo0qGXKBuoBrQyGloiBLqk1oIXi7r3BZ5BbNz3B0shBZRfrlsX7CX6Kyf4/PFJLm
gRclFx4rnutPxyVeG3QWoCFrU0GrE8EgY8X3Ku6/rXiSxQR6017SjJ5WzHbDaHUT1f5n1M9MrwDl
jP220dPxwMlOQegxK0+DWOL0ZC/KtVsenaOQD6Qa/rQ+uH18fpi7SX3+jRcYtUjTBqBFAG4swfmH
rA2Egw5qDPCkdJ7GlNS4h7P/tqWTcEjJh1hrOGqTljBGjFan/C48cJsTyu3vFSAOdaXNSlZzLutm
XvO5m8VyDaQZu+bqB6Dt/SVuUOFG+/HeAkOZlf7eNwbJZlVHP6qqTNlBfVYL0mggyETpFewZ+NfD
P0tEUoaxJmgE/U8+5Y3ByaeURj0S2gIZEgw21vIAqHwGliwUdVbvkFpguLn7F+PG3OQrhgHC6DSH
ucKavwgOMqQrQm4/9/RZ9qzHq7vXO67wGvYS2IWmiPwk+FASvWiNCA8yxHItSKFdRzcvXiHaxVrZ
PSDsN1OTK99kRpBxGj2fJ6T14nXKIgZmmiPUgcGm/1I3n7iRz/r+mQ+t1lwBDUNyBBwXzQzuL2bm
S8394RFuVj4JRcZTXEhScL2iCLrwVYFBQnkvJS3iAw9dPVSWn5WX3X8zb6xOTlOgq5kuBTTuQvsS
klGodiEfQ18vrRf/12ucHCYDMud8J8LaUcVQiLe1g8zTnQ2bDRn9V9TAvO24f3yg7nuhmwVOwpAu
jYU4OcFkQhnMzhrzj2gDTwh4E7Nk/H82loY/rDf7Lzfn5yhPwpG8k7oipS/YxUenukNDPVAUPhfA
a6BQgS4pZuR+N+S6WeskJJHErkNmSrf3+DJChYUm2bTXEgo7qxVtRWE8K8wrNAlL4vYsl7yBJaKs
81IsBvMorSk7H3D9yUb5A7jq5+XTbW33WbFdE2UXyKcqr1vv8UdmneKpxqemYuxvM9CtNuc4VVdI
EPozq3dEmiwPdffl/tnkqUpm0ihtEJyvB+oF9TS8aDMQe65HiRUEsbzhVAyzO3WYsavBFlJSykfH
bTkhgoYzvBAWd+oe6/HWH06VMAchLMGqgbHaV6DsTEc/QYFzdgD54OtreKU5UbPzfDQzuexn5m6u
f7OrEz90KcTmMtJE7Eo8hFCjxpt9jDmPqMRCRIjSLfdYtLDREF6P4Gz9lydo4pnUs3RW+AjxWGkv
e1yd5eELX7UByZQSAh4bY/kkYeqTVLmWI+p0gTjiplBZqoh+XhTvMJSns7BcTLjoY2bjnkj/5AeP
zPXA3YRGdR6Ol7KB5fDYfkLx/42OFoWAM8Y/vgbrFZeAM/ZkItdmLPkvYdK/zvB6g28Md8pZTKA+
ipMMzJESvlVLA6Xf9gByolTJcoVMexPPVJ1K6RJVsNc4yB6cDzKjUA7lsUD9iuF+7kfXP4f3+u9v
Fpc1fAeRA5oKUo0D6n3AEadj5WmB5ztmJSusxV1fnht7idgYXSzTzcTxweHBIM1rqwSG8mqMD3ev
lH7rFabATCz0bctfqK2XtzWVG5p9foFZ6IJBedV61+3/sO5ws5+TUEhVxKEcKPA3R9cfQqGP3U6x
T0CnqdG9gc5WlsYL6wX5A5fpudCQabKiLi1rCaR4RgobDxdSTY91Ge6jTjfrmzibVhOFNEpxXuYI
4KlMKyXWg/zzDw2XLW7CcK5Xr3BzXlJFOo06GrjxPCIWgUWK3IYu2mygJgYm/SsA3D10LRXr12NP
d7/acbPSSQwUjOho6a+w3pnA5VgKyWZQEwP/o3TR3gIt0gaoCUhGvOXbBrTOQZVkdhEwP+4kLhIa
McqEAmcYJWbcGFR8wXR6hWA31OIeL5j5aSd+Z5ShRlXSraaG6FxTDHIh/2zw1otczE5mGGTEfFOo
JgnU/w1HGgfKNfCsuqVan/YzKma0UU5h+AOW7/kDlzklY2nQi7J8AewFiBwyE2hARGce3Ph/ubZJ
hiYreRsC9oJftay3GcY+015AilmibM72OndvCQAnmZcVMOWnJSot4osBY/JopgB+6Rp8DOAVGIS0
owJr6DfDWLg9hsQwqdTUm/3xJt/YnaxSk1Suzk9Y5TVDgXIiaoHzLzrUEcHP4rVbvJsAhsWRPN7d
KwzyyO7Ey5aFXityd10vLQNeM07ac7iDjoXsgjzguIUHqT9IRqIZOICEGMZaWL9YT/X9mORm/fLv
2FSf82lXcRSuaT7z75xAOJusQbHNvBFqzs+LEg83BGpQjt2zUL+7sfyN6YkjPqVx3CQ0lqfdJ7iw
zqyYa1B+/wSHnYpZbMtnqL4j82afbQpkPNr9SQwol/pFRj/vNXVaRpu3f2afua/5zKZp0uNvff/W
3ix04ocbKEmiC4QW7hoHS6XyYYddAPRPAMEJuT5jY6/w5aPVTTyuEdV8UNHa1nEZzywZo38VZ01l
dFHtVcFz2rjaG4Z+qgjHLI9bQDMNPF9mBk4/36NfMXHGqdqpqkBhbGv+Bt7GLrKAlh0w8QllJWQz
IOVpHWEWEu8COT97PW1wv3BoMmqpH0EggVrWdaLXtYH5iTaOMvyxcjeiv7E2AcyCmhO1psY5ooHu
G8XJl8v5KQKcoZB4VttzzhubZb/BRAcKTqKqeO7QoJB+GGYSo4N9XGHcNiQhof8FJB+d67jlW70A
bslS5r7/Nt781ImjA/UY8yWuVYUlxQhKU7IctBt3L8/QrUG7F83vZo8P/v1Kxo3NiZPjq0ThRArC
JERtLf0pIWEKBZvWkjFm4QxhuZN5fqGdMv33QiZgvYGMjbidnfMxvLw68XIqKpz/FBguJrI+TMIy
MXJu9/nc2A0qzIi/MBKVcQvv5yU3i5+4Nx2S0pwANU4sHkEf0D06aQ0cWIySRhJkMeE9xn1TJz4t
lKNe5GJsNqDpOYa7nz3aE0QEzFAeTaAW+wzzVb1fLOLF/fjuZp0T7xZpQR2D50xzFB7D1QbbwSJB
qdYJxRRZvATmtk6c21nRO8HIYO5i8i6VpAUEhHzPzYDsVejRYJdvGI+FOnFk2Shq50qDRUgTUJkp
TIWmdWM8zSZoHmhZZISx94G9nx2dNqNnJ348d9d0Ha/iGh+Rs2fCokSpAQHCpscUC5ThVnvwflHG
9dC3uL08s1A9lr+YNqfzoXHRJRoYYQQ45vYcQAfbuTIBavD+jtkzkGN47CzuI7Y3q544qFRKmlCh
JKXjcT6YVOAGxQ6a7WKOj2VD44lhj+ETprUj5WzUqkorEEfOs8DFRdQ5A2MIpRxkuj72GNqTDJOM
k6RN3BBfcv/SAZbrDsxFwMMEAUdGe6kZp+g+6etmPyf+R4BGlFYgqj7MaR8z1WwmYKTOULx+tl/r
WYSefag9Pl6hQFfw4NHXJk4ozmW+lit8xNouZhIevbWLOSz26bBYnRi7yXI800bxM1/KiVohrOpM
kNrSQ0nIxdnYGhJZ8F9ZVdxrLvdoaRPHkyrcSVAoznQVpEjhCK69FKj/tdQwQpp3lOS+ad/l8fGu
3qeR3HzKiQcqayXSixim0WnQL3AbwZP5knY7RMm0Z/ob3fBQWt7/+vXYLmuHpw3iQ6DKkCeA50NS
hiIKimLcioIloPBt9R1jlffx9p9V6vT23AAloHMUcQ3sCewcxOPyTIevQRbgJR+Mdd2HgG8sTVyN
KHByhwY4enJAy3nLoCont/YXZ0or6CXuO0iQet8xWIpHlrQ761bqk5BoqDDAMR+upj9Eex1hIhHw
PFC2MZ4SgQEelPoZCBsjGJEZYbFO7+3N3vJ6rGsaPbxLhAYvSAteqIQf1D1ClDUEiDpg0rI2EiS+
tGfmCdKJT99eYRkL6ADsCxdDuRlHix7ZB7dJn3gnkJvToILQAlAhmv2Cuc6ZeMZRR4fcASq8DHP0
cj4yN/FLRZsIfCtg/ahRaWQEaejsfy4aOtvFfgKRx3psj/V66pOg6ByMYidcoTfgQhf3QPkzn7Tz
nid7qIiwtpNpb+Kc4lDkGyHETZUIhMjp24lcY4fYD7QESIlBt4uxQMbrqU9dkqgqucZdXxdMMicH
h8qOnqCRsXARTyMk2Qobhk2BBVYYFI67OcWn6pQNA80n0ChERyOsSzKDI36bjyh8qu7yBXPFtvsE
0TV6d1+yE+b9HpNvCMPji6NlCvEEepZbFL0hS0CogDcEzKla6VfXIC1uwSLDpA6VqCqdZ/EqoXEM
1GHMmzwui8WZcGCK0pa2xkmocr9qb39BGun9VcewdNprjik9z/kLiKL2qnVNspLAYFphcPeVv6rM
WLvBuEHGxF32uvJ/DB8KY0M+TkdRBxdoj9Uzt55lbOIx01oAI42+QFRTgQZmO8zf2KAt4Lv2Alac
dC3BPbitxsRJZvKpjiJKmwRf/UqMQKe5Yi8gg/KL5YcYjsGYOMa+UYysVmFqcKlWMTR/UJAL8cJh
/tT+m+UW6LV/tLCJ10v5PtGlHgf4ijaC6nYC53iuwjdgEB+FxBWUV/Z4fFjZKOspNyYOsNfbOO5b
WJ4vMYF7mVoH8PkotQe9K6yHnHVYJs4v0kKxEBMEZjTbpp7oC2UOYIhYH+MSsJ5TY+L35BbTvQtM
/oPfM8g63wK+3e3ghBBVm2A7ABfv0L/MRPRYp2bi/ZLg3GU1ZfTRLhJKo/mioxRpS9kecCUTSqOH
8O/HRucnfm8ohLNx6a9xGCaG7NE1grZ5SqMxrhgKraxi2sYTOmZY40QYWZk+pYQFQ4pxDy2tBoou
HmoIjSTuNUgYzXcadG6ZpOm/wKWKpKmyqAj6FMIbLzLE2GL6tCwttPF+fYL7jr2FKYtJIKTH/s+d
/bE1caInQ2jC4YKdhbhY5lAuCZK/J4/pre9XcvUfQxMH2vX/B1tA3QkQMB0gQTCxw1VWmw0gbqiT
EI6q37PSXOZuTnxp2ufJeWyxQnD7wayjwtyI8IC/WpDPYoJQdL8e7efEnY6D0ZXQqx4OsYGUgU7r
oDJWbuCJe7QSAFpnedT7qNfPvv7hUVs+5LQzlnfVIAYlCAyAGYBFStWhXaXe9zxgah8zP+fEnVZq
ddbo2Hf4HZR0l047mwneDg1kz0Tw0SgC57MHqM5yd/cdwc9qJ55V1ONRVAK6WmwtFQk70T5IFGoA
CMGVQ/wFRVWGO9dYWzzxsVoTROlAS1WV1YcoIgOdkT5zcDULOlmJTqii4y5nSQ/dRDLDnCO67wN1
u5jJTHIX2k8NeX7V/IVNEvR/DY69oZNJ383tL8Oy9r65Wjx3zqLFJWdDv6wTOXHVOa/IY3nFsZBp
AANxZhCY+BTwK/EeWduCDcTeLQr/XPUpfMdlHGZd5PBf6FilN+Dt4MBRYx4AGHFsOsP9kOLfI6FN
PJjSlue6+6fYQ3V8UWP5CHxU8FDdp6XvVbtDjQngPlPJ5f4b+GN44tF6nUdISEn7OBE4DZjeDUUT
54BrAIr5RietjdTqn8HNHsazMfIPxmedond1N4apTuMZXMAzuujRgIeqJWgciMLRkgueEfMVZn3X
iW8DDVuu2px60hfKxaYKfZ8glPY4tjwaGv/LBU4cGx+MkZ6XsIaF4MVoF0seMqio3yEzsX3jyJwX
8pey4c8Hnfi06FxJUUhdqYUbTrsGUKI5HHC1ad2KquPoRHMXtQXs2UdstZ3XIXm8aJm1xRP/ZuhD
04i0ejenTZwI/e3DOIvMS4KHC4g7aez4qBI0wq2Az3yBYDEDxXQPzTF6sVgnXLmf4/5syMTxyahe
dgaPX5O+vPTOSwf+Dr4F5gVRRRMqUOwhjzQ+EHPKHWk+CPJfqkH9vGnNqINSM4QUQwdcQnOfWx6P
oF6PnAsINgwH/Zfk/+d3TlxcoQ5tFgT0qCxzH22MEOHHA7iw30OUCC7zX6AWPf5Of4Hq/rU4BQab
NuPDJIFFlGCAJMHB7ZBO2DRjZjx5f0lcfkxN/Fsvh3Jr0LIWMs/lcoaaVkhoH7FJYRtWlfQv0ZKu
C6JkGNDym9y6QuFkLa9T+sAiWqIyUYTeOIBSJ4uZKP2llvVjbXLjJDQhFQ21RkuE/4zQBpkQ5CGE
1ojOGFt5nZX5Z3D2Y256u8AYF0cloczX1oLY2PFKu/gYIVk4WtBdWSMNJa9qjnSC2PicQMa+KT2B
SS2677x/fsj0YhmxPqYN1k01fUGGmO2udR7znd5j5oycv+QwP+Ym9yM5K9woCFg3gJIPdAJQaIxC
jRi7RcMU5uCtv0SH/xqc0sKkOIu6Dl181z5TWldyIKb1uUEdFoVY4H+Wd2Q5K9bJnVLDBu2cGkYD
m1RAfY28aedmHm2kRZDDOb8eOwDWlk7V4xKplbmhhTXaMYygCls6QyOJ7WP8BbL8//Dt/dnRSRYz
KH3ctfSmLK/6ioCLZ8DMMcGK0qKYqML9iPfH2uSl75S4TGUF1tAHhRoWVcaF2gcdl+Y+00GaJ+eb
rVPLuBRTeTijT8UiLbCllLcCru+/p5RHjyA9pYwI4y9O/GeVE++jhG2W1joM4hPK5hoikiBiIJhB
wz2LpH2neCbKvAaxLMnQRVGaEjCk4pJEpd7RG58jWhst1VTBtfPbBvWPLzQKY9Y7iliZj0po5eLN
pCOjmN/1z1j5918x8e5dE7WXsu1xalERxVeVvJGoHX5BS0SFSgED0YhIAdp4isFCSmz/YjyczH2Y
7PkgqdmoK9gHZG6X0S1NDRvwgdpH5OiWsrsK3PMfe/0jednHNnbCmGUmXzDZKQJPnd7vjwHdC00S
DAN6GZo6Cd/rOsyNJsZeGJ4VHlEGe+HW8UYjyerlBf34XGPqCh4FuOfUKhyxJ0oB/vnpbWFC66cy
T43JE9lT582uNDN07Z6IsqiJ4qXruiTJm0BSzsKAvf4D7RV7usPqr5Zou69PkEjdAnF6SoLG7E0a
0CEjjHaCiRHvvZtbhWY+JU5iFS7mptWj9Z32VNQnNwcifvRPe5AeRN5UbW+euWgQxgulIfbL7ccu
7qoC9miDJi7n3Klp1g3YIAVDlhrav18eNcThOVEcyVFPJj8SQ9yh43S20ezPhbR9fg0k8/VZiT1X
xyCLwEvJ5vmV29qiE+BwcyWpsGklqrWYR5usT06smr/kADW/MYas/nAmpZeQWGHkStdKwKOVTNwZ
1GlHjNBGl2xucxk5DaTzk8E+k/pbI9zaIE1LkDl2y4YzDw1UlNYqhyDLqEwpWiemvOkBMmBm8ttI
5NwEcpxG0BrGobVPX2hM5zDVmeCb9yT0wyV8JGWt0hm0GP30lW55IqTz4AN/bAh49Kkiw0Ix0ZuL
7tx997z3Estveju1yzW9efvs6wIl7F+nj4SMvPP4k96RY/z9zE/uf5l3Rail9PZpe4VwlRdd3MHU
iPQCOSs6fyFyvr7kA8bWGW/PeepcrIJI/mkTkPfLLzrLigVfXXvIHn2aiT84CaWKXgTAq7mtbxXv
gvZIOsIrXXX7yGYmzTSu+sOajruuodqr6NMn5hR1cnAZkeEVpwUXkSa0RdkJUM2qnWEV7UOUwwc/
Fky9IwWOpeC0uRW6jebUVvE+zLrYKRTQjZJwUcg4sOfnx98HwzDv/EAE3bIoKbqh6VNlvkuf97p0
xpPUCr8MIEWpdS4+y7OtLsvIHAK7rBx+gIsC8tR8BqUTD07nZwbuodkaJODdvF6ooF6G7ngx89HW
/USbJ0csscxcIScn3SqLlcjZcUskS5iXu0ok9UB6aGxdzGiji27YW+Ms3tekfo/QJerhhRqO7Vr7
qJedakaF5YQJ5oa2Nm5D6OHwY7PCkqivxfNZcE6939KpxGnrNKovxnYz7xRTMeaFYIfxXD9oNlxD
8d2B5GyYoi9upT3npTPdLRxl3pNY9SW0voAWkJdEzhwlIbkOkmbcLIxtKVpc7VTHDJfIvnzzpvEi
28Iqhoh8ZhvlcSHuZYFUA1HOrnp6usjoGTxbLWcXA9E/pZRw21izEtGqUl/D/fIFfzSlb04m4ssY
maNmwX8JKeHlY6iDOTua3MnkMnt8a9/akqSJjVBEdHjdKcWngvOU2O1lS5U8/L0Q5g1HRu1Y1ozB
NXdYpCJG3amGircKkwOMya0NBSmvIaRCJ7wLztoISPWqzBGtIIiXLYwje61bgqgs9XzR40mSEQh+
bwP7+PhwivcezNufMbmqZyng47zl+itd3ekhVtY/90TafdJuM9tXrixSr3D3IQbIesyxLXdDB8Hg
MUSAN0RVn4ZQRq8351Qb6bT1+j0+tA5ucLVo1u1z4yWyhQAmOjlB7vCbwLNj3x8wtczD66LLrnom
xbIws4LKozzeFvWeT8GgPygeGqqAceyTZ1LqMaGxSBRsC40i31pLddWBAnL9rEbocICQkktJJol9
4HbAS679wZu6A+vlNYV4Vb0ukfX9yp+3mEHsPdmr+kSAMDVATQCqJQS5C174/f8/gRHl2589eROV
a9vgGT8bglNoJA7nHzVYGij/rGyJZt9MOh49pVPfe2twcoqrLCgSvpD7wxGC2xSxBB+c4uWaDYoj
iKura9v/lqkEcicx/H2lk3NbJfFpyFOsNCEpWAzrN0gQpbmvWna334PgxO9+sXSP76SHv9ucIA15
qwllpWOxc3ELVekXEDVokg9Nl/YbVGRWesG0NwEUzm0xyCrdXNTVQQShXDUqBOIinq5n0MlghPF3
EnysT4AOpGhgsAg/pVNp5yYeDXRnosINRPDaVLs+ECT5C/fZNu0VYDcWenOn1P27zckBGuqigTgH
bB6X8x7zS1YIRBF0g8cFtkI+Cz4HKw8gbsDcXfle2nS72skJuhRnYbhUsIzcWz9+5P6JSECNWm/X
k82wQRcaBK2/wNPlKHsOFXd9R8Uy5h4u994b5t+Jg5wKxEiGS77nkakessBroirzUwZMddYzvQuL
HtyN03tmfWk2KODHguHhrvoFf9zcGzOTTCnpEqmqg7xH/Ytbh95BQ4HhfIjJ9rEnZa1m4kiFHP1Q
l4quZlseIxOpoam5+uf+v7My8XttI/ZJDDlcdKyEK3SiBt5pFpoa44Jc5Qoe7dnksJbnog7VM8yI
LjxduTy5oSv5q4FcvHnOADJYGzc5ntoJ4vIa/T7ikrsQDW8NvxfXryJrTX8CNLiAN+dg4tRkKQ/5
oLxuXW3GTrDRrcKz8z0iy83jj3Tfn92Ymvizus9bPtWxpItC9Mg0Budj9AbkJcmvHi0zNSKt1UL4
Vr1hATW3CHmjwfgJrE2l//6GatePlRhWCn5BWQEGP5u1U1CyZMa6XPS8/f2gCFNqixgFMSYwYlOV
iOigcWcOh1gBNePMSw6pPcwhecHY3Dv1EnxIWVGhRKUBA7mGNDdrS/tEbKUu6UFS5/1ixh81R3s+
eeGupVOwCgeB9Vr1ayI8Z1bo8SkR/fC9x3RIxSt3um7C+6ZoiVdJdEiOlZN7yr78jme5nc+FNdq+
jqLfOrk9+EZqytvStjhH+1VDY7WxLnZviXa1VpwgMrOAFAeES9uLLSOvzp8UrzhZ5wzjdi92YSmb
wmpfhM9j1tjw9IFvOOVb7HxuSrPfF/uTnbjCTt0Em3TdRmSc6X4rEg5pkCvb3bJ70pwSNxx6O05g
UZ7xvJlj4gEKeIKZg7RYWj3mib7jSs6fGqIfToAnvNq5OMgWlO0ZDQLnWYuz15POGc3QVD+QLej7
5CCiGvle7QarthQ7m4++FJmiY/jNUf7MVsUq1D0kEcgk7BG5RGQpfnEUQzt+l1+GRbPqWtJZ+YK3
JPv0K7iYhtuJVrYr/PO6mysc4V7LxIzty6xaab4EqCl0xldQVdx+2R3iuegh90z9eiM76Wr8FmzJ
FufdnDvoO+MAbRLGYaFe94/zKRsCeEiyhullE698lttMinSuO6h+8F3uRLPZCBEBbY9sbDdTSeNG
RPVGu1tUfrPsPFaDrnT3It78gInDhmLISa6rEwJV7jP0SmAUL+Os1Yn+3i/UlAiVVW1GzCnmP9VD
6UZm9IrCtAFSd4SQu/dkS/CrlWKYSrsWS7sHjteTaqU76VvosAStrl3aj3Zr4vYbVT0bMf2xuS04
OMvDyZQqq1BsjZxHEzjCV2Se5pVsGk63HHQ7dqK1fkjnF0BgASg75aJ/6hM7KwlPcour0NMlrvEK
zofnfenoOVC0s05y5+kM9QS/XeacmVjzAN0fLuO700f9j5UooqLIqog569fOzxsfUeZ5BpgW330w
gRsYL8KiWyZbw8lXPTR5SFGTfCMv4vlTZsrQ8HcwAInxC+5++JtfMHlucj5JxLzAL8CUArskL8rs
eLE1R/IiyzDRPOq3KIeHZv+E4YTBzEDBDqfR7F1uo6/E5eMfc+29eLQdkwfplFSt3ilBd+Cg16ba
4McZRCD1st3zdjYL3iJMGsvcc0a2IEb7dK6NU9ulLWEIXL5KN/jqW2AqLvxUcUFWGJLnWiTlJtqd
D9KxeI/e69DmQS08P4W+UuDcaqvIKsE03IxwHOVMS8lTaAkbYwHVSzdx4uX5I3YLoMXwI/5JRMly
IOoKEETt9evHi7/TPIH34uZLTN7Ci8GrdVvhS+jbYMt/Z4uuwhihY0zeW/spwbOViiTcjVaP9BZB
2xuCHRuKksI3cE3S4ApeLMms3NAU/MHhncviPFPMb5YYxZ3eq99+5pQ3KUJnpOVifKN5Z0uL0r+s
IgfI7kwkiVVtC58RSd6Pi3+2ZQrWVVXe9l2NbQGAuujckbiGq3tnJ2XECHcBoJv9n5Yq5CqvLnqJ
hXUQJ7hsRTuzBps/nivzazSrFe7iRgcd4x1fYV+RhWa+Pp2cDjWDs5VY+4Dxc+hR/+MqqKpo6Iqg
IWCZ+LheHBOZr/BrRD9wjfnn6+WQ/0eh5o2NaUgbiqLct9jayrn4oJsE6DErLc1vTIaXuX9obixN
vIwg1TGXSViN4DQBrvRuwGSBzHwN4IHjiwXhiRp9QI8vFP0zH+3gxJnkWigb5YXuoFuuZLvEAC7d
eWxCpDv0yMbkzgZnw2hTejiXxrx0gxnA1zBHoap7ylArCs18iYj2PUAObeY6iRAlFTbm+9YNEUMi
Dij+Mcmxdx36z1Zf79PNkyKVWaIUDZatkPbAoaYCdUm78BPG0oW7eYoKqBQTKXlDmvoBZagvhZKG
/UFYR5vL6rLM5s/wAi0xUCZ7vM33fcCNLfpbbtbU5lqptwNsFTMBXf2xlZL80JiFy2IA3N+8n0XR
9/rGUHri1LLgYSghLQD60G7NEl5UmzEWxNq8Sbw3cvpllBNEMJBM2oVojFNsmTQpCVGlYwmgC9RV
/HFIUYLVeBnRpXaFmW4W1bUDJ3SxQoOMwe5nFzfZBhYeDMK5udM/RX7ArAHdrThhANG/NifuSwlT
BcPeZGoz9Opd7oPYMJqXQ+FX7paxmXeDqBtbUzemGllxFmFLga5MAwnr0P68YLydaH2zcOj7F15T
VV6VJfQMTOHxOJCGNEWQcmhOBFXO+ERQKRLN8WA4tStAz5AkPjKhPeRkB4OcZ43JzfSPgQSrYVeY
3CvrB907sJgQI/OioPDgk01uRpNrEdSa0v4gfaKIhP6wwUEJyGGNNPnnD5oeoltDk5txKnRVFDsY
qqwMl1CbC9bF1Y/qYEsQbeLteD0s62W9Oq2GbWslduh/jBhxv1NeRLNbdXYyj9bGB0cSlbQzfonk
9rLLzWQRraXnAPH2m84BZZQxFtDSSAmyLT7loVrHDm+XrgzZRMnKTQMEhtoMtifvZJ8BZ2sR4Cup
Igko4i10GcRNZynH/j23Itt4LffBmSBX3VY2jx6dMx3ibRSEz6n/LazMbJbJa7ng52GG2EVYDgHJ
VvJn+DqQ2Bu/AyI/I6AJzWaLXDR5jb+SffiqzvmPx+f3bjqDm6JL+H6yClnk352OPNblGEtxf+hs
xUG5Pyfhu/LJ24aTeGFN4lclR1p+hturPkbUWCBU8FSY4TpCUhqQ3gxnrS07pSMjQRRfDF8GA6y0
inlGAjpHnLO0zclBcoMiRwfE+PGvv+ubb3/95KYPvTpkho5fr5ACtZgY0mQSCvCgUTw2dDc+uzU0
ueZNpfBlKMNQ5ehvqis58lERrZNXbQBbIOlzOTvEmZD8YtW+Z7t8lswGVNZFJ7ewLyTZx/PIZkWN
95ePxA2TKyTog19RoBvnyqV9HfPhpQPKM1oROAqGWcMeamSMgFCW79bmJFW8DqqSFXHa1Y352jJ3
KugOWMWsd5Q9757nyjr3hH20FF5zoDnqjnPELe+rWxROgdHwkalcSPl9wQi67xKIQiOYEZAFks5k
GuYSDFE2FgoxiDTngGpWjtGa6lvuaQWRV1Vq1j6/HfzKUmbijndbpzxKFL4qzdPSINGmv5jwgeM+
wj8sdJMrSCs4/Ju0ETqidKSyuu8Rx1gjopsmTvjdAvaqyclvPrLajDDmAMXujbHXl8FT9iKvvmWn
Msen1A8dDFCe6XZn8qackn4mOIC7PlUXm2wJqwSOYJyXvuLU71Vk13g539W3gPbMSns1IcMWkNki
mqFoL7/Fs+Cp+Rw/NcFS1vEitxvUMQMzWgLJjYhV2oY1oKQ7WLLzK15In9GCH6wSAzMGiw9JB1cE
8dJfWWZWMVGf9CXALIkEOIKh94H2OJy7E5G/9c6Sag+IXXE4e8WmEUizv3R2xpnFWvNkcwQjrTRl
n7dRTJ2ddvhn4dO4QDJRXIbPyQfc01Y/k8hPIqJt4KeSZ2EjzWofoJ/ZIC3F363zComg2TvN4jDO
31LM5TYIMAJXOtMZ1a5r2OlHBMcsLPJVtTi9J98NaAsXBDOqW77rwPYMh8N7pbpJitqJslEsaX1B
3l+7DlJqyDYKRLd4MI1O+K8u9uk4rnFCBld0e0uwRLTkCOgHyk01M3O45GI2WqFPWQnZvPV3J5IA
u4IjxznK7dGpyUg4O5idgDx2R9WtrPZVAQuofX5TbRCRFPj6zDGIbp8+BrfHTytN0dRd4bO1Siyr
dmVTecE83UU5x2mKXMgWWwOpwHAyLN0OnjBp+zUAkgkehWrxbvjOu+JWds8nUwRzAsqX+DbAiES/
M/WVuhpcwAUQIjgsI5f7pduVFTz1n6NBuD1OdYfc3tccfCpHd5Hi7xLE9Il/9jWvmp1W2EZlLy/l
nagRfbC4bMEtuDn2sbmYyhonHYNrx1/njwi3pLdSnFNMtzVW6qzwQltAnHdCM3gTmPKs+FAwdVnE
VDAsFwomxl52A583o1kOZG2B1Rie6EoEo5EvmB0pmoDY5gKGS9F6gDWYxn50VF81L2/cs2i+yLtu
Gzzhf1liLWt+J6KJPDOVWeOksy4w4RBcBUdKmuH3LuQldQ+yn20QwKw+gAlvQXNB5IS/QBcjMZ7S
eYml9K+B6VeYTqlZTUyimQHnURMeWHYPEGaRHrS1JAB4qUmJynZrtY4E8nxtd7Zg1dBaiMzOpnh2
AD/xkZsdHoZNihOULf6HsDNrblRbovR/6ecmgkkMD/3CDBKaZVl+UVgeEEJICMQgfn1/1O3u4+vj
LkfcqLhRdewNm71zWLlWJgZD9V+kAHLYq+xnRKWL8rm8WmVq3SdGlJMMvgqz+kGDanUhzcRpt+MG
Dl+LU/G6X7QUKF75aM3bvrCHD3q1PXWh+Q8++X18tSWc0H28VrzOk1anUAT0Tj7WjXN32oXoF7Wd
ny2DAP/5uGY9v7a16dF/AeuKTVzF+JAuO6+2DWYw1YzhFn1zVVt83PjK2xXoRM6zHFs/4jgOXLJ2
e/zgNCFmGcyruTzNdAsOW7MVoPGR3c4qiG2+jPBymi724YUZbAl/e7OxXU+jQVwXpYve4ADbgG2z
ewi8XrcbgPukt89HV3q+GjZbk4LH86EGRdxw76+ktKk7WvZUEu5hDvY6nDA2AJLpZ3l07lfrXNuU
VeTGyflzoS2UZ/Xz+io980/iwzUedvOcPJmBuqwPBoerGlfGrtkV94EnqFMV6Dz9LZnSj2CcH/Sd
efUyXKnxLDp3X7bSvdU/KS7DaWJjyg+02Ot1cjDXxvTENa3xQKewm5uwjlTMtBHpfxJDHXxhpTw/
ouqzc5giyfQ/u3MutJV/gLdUnCc5Et6OuCaJfaQAZSlTtH10Vui8fFzwDWX7kNtXpHW3yRt507h+
ETeaTbb2Lvt84zAPaj9dgO5RsfCaefuksMP3Q8I5Gfrlq1jMZCpCJL365Tila1BLxJJz52F0mZxl
Cfv0iDrvPC/nt6jdpIvr5uIQbUT502lynGj+OAF8Agyet1PZXhjRUAchrVqMxicvwwZH52A67wOz
siXRKg7nlL/V3XvQ06XPukh2smmZhCqHGfzjmPAtPm+BQ/rlKO4jfZNNxLcu0m3BvR4jMfPrbuC4
Ps7z+0rr7IasV7Hks9+8X0v7XrvZI3jcvJQLzHzZk9UpzoNGM6JX7MoC9P6m+EVhHVOYWjY/VWju
RbGOiiW+Fu+PztHOwfkePmruPXYyGZd7y/DF0jqtk+AanQor4USV8b0KFXGuibHWBzlwVxbcycLx
+7N+182OYf70KC0tPj/jLJn3sjOmo9CcqC9V5KjTHqtejU8MNNu1XuOKDo/LBj4NuVrnZNY7VSV3
8353qqfF2R7BkqO45I6se44DgrUG9l5+6LtjVGOXEtWjWKmCBFefGjFxGZKIVZ9KjWC9eR7NyKYD
PZAC/TBci84RXyCiXibZ02gl+9jws8chcCkBzjCKLK75+bRxZP+xaCNhNXjnR9w7JXQ9/v25DDWS
SYPJIMsSaqlk5bl1ehY/RneLT5mp1qnx5GYt3x1lsM7VVKy8hQpQeXIZ7djPhXEbyaV1c29BfhBL
+xac/ccYB8//0ll9tzSqyDqMQnu0HoX14bjBdtd2ixYtUkJzXsTHF4pOE4Iw/xEl/SzJnfqzf75c
BwMGIhw2kxR6Ye7iWQLcjZJQsjUmpttsVcFSd9o8Vy0D8AnjhK52d/durVNO9r4ecCXLFRzb/EMn
4cJo3ieq3xXWXXIeuX95FgJzgNAz50zPO8eILuGfn/MuHqT6aPgy+9dmZKtLcZreLWHcOMd5TwY6
JwSIHvZgOhsvm16n9VLP7FGg4IbgT5APC+tr0C5USPHLfl56+uok8/WO4R35aLSPS3yAAiq/p+mK
7jUNLEQo0G6XWNhOjKjf+7mdui3hFwmHKy5RzLkPPGxO+POYU660lNxWJjy8m8T9souMVQFSTi9K
r6SC1bvNuvWvNhfS39cWMIh73TTjB19z1Wypco67ky2jE3COb1LhpOPzwMUU7G7R+2LL6L4SYqR3
DaWIdnn95EJxSV+SeTLITp53+3FJmZMjv1GHotQlFJirOhDTW9T419TOglGQxgVvNqQrgy6BWrSr
Dj9O8bS0pemoHHd4cL5YbumQ794ar3EEOKJXX19mL03AJFHynI6qjDYW/NO0s0kJd+ftvrCEJSXY
YqWP72ER4uZad/0nOCRtzGlCpeL1PBl/GCreg7tz2p0c/WSfVxd6t6ZLplS9YFGW53nj4Hvju2Mq
drGWycBPTgtsdLtRaLgwJfBEC5pyfB4DcxhHy9wMYysI8dyaJZ+ypf6mkKenL804iRP/+FR+amQS
tb3FuK3uBNS7/DQ9UYvV7Etm3zqOh/GRuekL5YTloc/sYnXeEd1vL566eS83J7ukRC6/3oaUIa53
wivRXkEhuQsyRtjMrpyN9/P8Ep7D8tlc3SeyfV3cFt3q/r7nGuNKXc3pFh+Evpzj4az046Otukow
eN2XjsZqWJGpTBqB9Xh8NGzirp/AhuUHuMDdm+7kh4pkAJWCQwn45FAJJk8iwvBSzP5xReb7jhUF
kZRgbTaEPfeJbj0lXk6NoHSMhRYdqacZzCjQJvcA+sGV+o1gGxMjTBdZVCDGMb3jWxee53qQRczC
VMaGZgt3KPHXzK3j6mYdaKlau8dJss0L9/JstpHB0dqpy+JkyfF1rE1Pk/6NuCrII8kxpsbevviX
6LGttvnB3AkTLb6QFQxmjgRus59zyyvuzvBcRUCcQlpDfBykEdWPeTHv6QKnzEcWH7KzqOMO6cHe
KbbGJB3MHbs1xPeURUw3m3Sf2vMxOAYGuymQCJNfpnazrv0uuJAluFnUB1fCvr1zGctrdaXOEj/Z
gP1cOK9dSGRzCVt7hCdExDCWz+7VJUOB9uxo04oMlABAI20V3X7i0EA+GuQYctQTaZuWGF2nwnMX
ap/GU7W4LklRblws0X4y36E3EFiMxv3hkE0rSCZJrDoYBaChzCPAdfgOF+5ecIF3PKsQSErkQup0
SD1hZ4z5ZOFxduPvh3Iy+gNfeBJ3qpOF+iINYTqw97NsMnLN6f2QbjA643xq+GWYBcoYT0REmtmN
LT5n63mOcWp7dqX1lYAcyboupANlAzJibEyPYkl0c/e8usY5Ed4t6ib38ITqd0WIOJa2hPxPknPx
iDFBwAT3jpQA2cDm4+woJBkZ9mS0yBpsmmnnsTQ2qeP2tIw4GVTpBYzEfdwd0m74wi4nUMKeQvNt
3Cs5hkr1dElYEI6s0ZwhAq5s51GrWg8MmbFIWUlYnni8+6RyBRCDh8uFdTX65+kbiPskZZXXLRO/
CW7AgYZ/d54WwjBDS1tkU40TRxnL20eVbboyM6+Ojg4uoHB3uvFQ4O0CTny6GdJ6TB+lW6onhnPa
auHI7aJ0faHFQAccv588dqlfe/nkloJvlXYGJ6Txc68Ky6hAFTLyq8l5KTvnKPd6V4oUv3o7EZ2E
Jbk6L9paPcnEunAfnHYrd+Qxv1WcH58wKMba7KmAGYOMJjSmxclZDdSA/FmblYT6Zz/aFbTQexAQ
lGgeE3ti2pet6pTuaaqyGqLWcqmNz1E3lVEzJJMaFgw6plgUIZNkb82UKr6h2Cl95+fn1FZJmNci
mgKJzSemPjpXciNsac3khAFIuoUa501dtfOGwGg/T+gedrYqJ6Xp2IygdWxOi+0DJXgHEljak84i
2xhiAZmDeZzewquTztW30WJ/tEaVpb7rEF1ic9oH1WZPIZxfQxNp0twhxkUu57/gd+fJhhZrXI8E
zfuNbjUqmgxnv+6WwmbkK4iL0PbwztUu0fGw8vvlaCOyQhEgh/eoA4sjl/LVgfQ3ycJ60tmqwyHj
QJI+gg0/jWYdVtoAJ5aj7g1607Kyb3HyQqRRxcN9mfesz5Tc9fluSdNm3BySD8F09mG9wQM9GxhB
LSo8Lg16AdHaT25vwMpu5WlY0xvJQ/rUcn6ZP8FNcBUfLHDeTMvoD4XHmRafondHAlgFwvtnwY/T
hn6hx0qsTdJQ5CR93rbTrRLrvu7jtn3TxIPnSzKLmJzAlgKaWw2oizZfP99QOOvW4TgrtwOvqXDV
tTZRpo+d7vZTJQabJZCopqOxsm2Xqp1Pz0Rz/8kVE+ugzVN2pXckuK7OiX1DYeIJgbQTQUNeWpJr
KQDXDxiRnluSL0W3sF7n6z5KQt3fLEpPsdxkDVbkjYapGvkYWMva3cAWaofQwC38i3sMmqcjx6jh
3Oy9hO+bb4y7o0+vGBbd0uaYP69Z6yDljTWi3wA7mG6k4OzRtG6jQK8ft95A5JLXio/Rsy9j86V0
h9ke+EusbLfujla1wZRIQYb5SkhLh3qWPlUZbJdcreps51zW1ehoGwRchPdWSkfjSCE0f4LUNDu7
FTGxJ1vXkOPdvvW4XFcbS3AB9Vi3W9gva0O2pZf6TZxVz9dJtxDn14GeOEoYHcUvmyXc0NZ50+Yl
Z2ljOMZkuH2yN1rc0DaO5jIlWAqv434A1qA0po7uaOOH09mtZH3MumU7l6ETwzZ5Syf3cfZRbOsT
zu4GrIA+yFfn6Mu8R4GVG/kN9F8zjHYjN5ko/v/1JDWY2fN2PnzGzN9DcTP907I5c6HZem5FTxWj
cKl2c3/27nlxdoul7EmRzH86cjOu+wWF1PP5tQUIeeqejmyA8fzwugh61fQGA0WyS7t52rOdHLrC
3gcw7WKDk2Z47H76kkZ9WE2biWafvTQmGTiuLjNpfJ7VMeS8OxfZCIlN+ScGfmUbnem54ok/+oWG
SOv91tofSWygCYaCmDmnWb4g6CCPhVYzy2KZGJO+8pgQobTl9+LhmJs0NBcSup9nDYus2H2suMlc
cUcfx0Cy03CIk48IFFNbmyNx0s9xJ9kZYxdvXKDBLSvjJigD3c59YBBC8cQSFHhGxUFa3iM9zkOF
jMd5G6KJoRCU+ZylSrH6xRm+5FtDDHyP98/X+SjKuGk5d7OOT6sUkwkXUJuhOIqSueDXXLKX86LY
3PlaEPswYR1bx4cNpHEeswnY3Nez0xGdrEU7e7qQWXWOsPoPLl67o5niDQZHOnCGIW3mi/2u2mhz
fdoFxQp0TrdOBxHkc5ngFTNXGQ+1q/28IHyznm/Uofy9T1aTWXkASkNunuBnx1fGnHt9WMwAjFf1
pjhazbiydcpNAXUugIl9OAzl5r2cE/y7zK4BPtQ5Ai+bPCDar6tdUeLz39KN6pyt18f4wpgWmMk4
CPMVzvU6mwhPN5D9qTFP4mHcBgYSxNqYnCr7vC3Z2FDeKdM74pl4bVonjzyKaGWfOK2DejKKNFxg
YR8pwVHXkZHLnqkpgWtYxmzwbUJYbTt+/ztoObiIa0bQMfczmecc+GPD7qp06mlxqo+ZGUMKdXL+
f+3dozS+xkogOfmSdOzlNDOn5RbMF6wQqCYYUVYk67tb5tLEsotvOPKLl7WYweqZU7CUCEFAWmca
3uDQBcb7Y94t0snQlKQcWMzYkOhIpYAxytZwcUCMl1HyLgNz6k6/2m8UKxC981P9PLjJzNml7HUx
7qcVH92XqRgyDYYa2lpe3cnhgY52CcZIndWcP1+Iq8nwW4V5wnWw+tiAHjTHVzv55Pg0uBIz5qUp
yZ2RSd3hn9aO6mCuTMTPGyBAdS6HN6eH06pal0BbCXE9kZ0rcsStviuuWHYxer/Ex1jjIRjaJj3s
3ldnjft6eqlW91ix5zfnaqLy6+0THwdpGjnhkBWq4z2G9BYWTw+UG/5jdjkRNnGtgyrugvKgnfx0
cwcgm+yDG0ZSp13sYBpzlLK3rbkW3keEcyNyYFvfpY7b2RPQPeoTgrOpiaEsgomcowItNNq/lZhf
bZptq6hdaJvSS+5E7CD02PNio8/zQ7rVJ8b0EuerKrMx6AvDUhYqSUCvOeZL/dzDFm69B4rPxGsd
c1F78ioLGVnsnv3scPHRBI7CkSPN5IUw1teAJaZzGpe+GQJLCr4+eSyluURpZqqW9kUgB3sEV092
Rp+N23pk1X/8CRSugdu3dwWvoOBALFfEp8gM7z513vceGvHdB6OdSCtjA5CJgHqbrLLV5aV8yZ77
p86tvco7s5EXr95dTxSbse4BZLvBpV1epaixGx2lYMs7XB01eC1dqtIaJp2Aq3Dlt5I7l5IL1fFx
JZ98c2oIISI6/vPEzmewgy61k5Lu+wU/lcXZzdLxoiZWAAwyyjHMKYoQFvbbg9nap5Fz8Qcgohyy
AKcPBKiZD6+Yap4MO876z3XPJvuVski49Hti/5pkCjJsicU1p0lUrPpDvrkH0HYoBjmcFEeIhhsh
OtedgKvni5M1DLfv4bUTiYPQ2A90f72958DlHlrAqfh2PzvqTIhRbFrQmVLntZpcqH8q7VBbzA4G
cgyJ7Ef2hlNab/fTFQdnWnsEksF5c4wVPPLBHCLtGtLm4Y3qNr7nZtVbKNho10fz20Ei/lyajcsC
18xmooux1Kb1Nl09tkfNBmFMRr7ehMK7uUYV6BV+PR7Jqx74WXtROBltIPIykpfILjW2PQfI1+fq
lIxeXRqXQKZqysefH2MGMvarZ9JH6zQxg1HtkmADiskxyyEQFEg86UypWrfZ3R5Fxqz8hJY+CMup
RATpQVuaIYfQUoHTjrb4ZvqSKwaXGJyPvbf1nAtfukXO8cmJjM2ojOqLdcyssg1IhC2NrN8XuQyl
nzkEJ0Otq1jcNyWY9HbDp5B4YmIWogozQoQ5NtG+H6OLr8xFMi7JMQ/FvHNa++inzoVfuzEOzUs9
v76PcMLvAg6mEqc9eMmRnFtZK+2mLhdt4utZ0FyP1v4B/XlnnCG93292cnfVs3c7umUFbW/K/EOr
FNxGDJM9xV1nJPnyiSREd8TrrK79qxCp+1i9zo7nSLhOmyxITb+7jm9CpCQxNA0BWDeLZNXdmzPz
Ot3j1Cr0pXYJVJIP+Zj8TIgIJlc974N6J1KdnpV1Et40GhvwW5IwrdxKesouMznzbvpmr/sNMB9o
2+Dh9rsR5UTOmmBplErjFAyDWkCU+cZaeOoLsBaTgDq3WjK2ciVfJ+TcyqFaPOKrj2UWpgMkSAhY
v50gSi19Iv9psshfgMezKNROzmhbT4v3464JHzGB+RjVtwt6KndkO2KI5AGtc2NLy9pL1u0bfzL+
LgalWgDnUwgUw9FLXmPGDYeqgn8f63A37p/npwJ4KvkAW385PZ8BT6CnfLZEU2fr5kl2PpG9fLAN
R1fjzo2e7j7yY/p4qgQXoG+71Lu/GIdicXoxT9YNDGA+WpsTYwljxfROIIyL5LleN4tTJFBFFsYV
Oh7OXPFSr46gJyR7hBaEJ73dZWHWew+AmSpU36QWUr13Rwpf29WzSvPq6gO29LYr3HKsuzvRSldY
NzKzewBrACpKh2XIZ4MTgojsGbYJ32S1h0EuqaRGy5d0ELgQpJGBkNdnYbeoHMJmEvtIm5mMpHU0
hhbiF6ZsjqvE56ePNAA38+5jbmnY+wPSMDiGdlwQQ2QIFEPTpwgHieH6eQ7BSxwc1Wfu3X3xkMwo
RDj3NxIj2ZJru/zEj1IQ4WSj6ygjLBCp4hxm72l8m3GJhk5NskX4XYU75O+gVNZrStggOATbeLvB
iXDb4ks8cEoY62MB9mKc8adFkDGLBgTJVeZHqx7o0B4Avi1EOHXD6jbVLFGcjrSoX555anJVePSb
YcwKYAPJSG6919RQT44ZFvFthtcrXzpfnMA9H5s7mrPslyLWQOP+9yj/x3KYbDhaOCA1KGO0DPoO
z2ebFjCt9aTszhtOgrzExDW7vcthSVno4mMur6JlzuvAIHo6w88rqdEQwWm5ddm0W9qYUs0cbEc2
o+jit+0k29YBMOJgTbB/cKeOcXq4A0rLkQlmlcOfvwAMXTXgUesEJQdv8kLIe+M2kvtenbs0fhhe
tR3t6tFLS8MCY12BdTwu4bXxzNFcIANJIvkSnh6+Ws8/hdbO1ODRcHZtg+p/G0i1c0/sClHGyXuQ
bwm2OXJOmiMpz12/aExXBWJDeQz/gTxCthNq9Rm24a1upucXJYPyYTWtK5Z+JdiqFouVXVDZGK3Q
EozaoFGtLglLlfrOojI9tbLvbVxpcXqx9JNz+mgLlxoHrJATNx2SXxuVLeUg78yDUmCXp3Vi3duo
2wcFjNvaK9NxvreJiQcs8xynHmGdudN3t22zaxfnSWaJSx1r/5Jb/Zu66CVLEj3cDJX//LGU5aCk
pcN1c26Qf0VaAYWkNqy+cbORbwBc0SviTvcJO7u54pbBX372DlrqnOkIWxAd4GwI4E7xKVbCG5gt
2jN/tIbK0gyP6zRNeP5IZvLhxgXmbcXDJRbWF/s4HsJAvCVaspPdjvngl4/RvDIdOc4/R7OGet+z
vjKDfMtb7e2itfnClT5UsNK9g1+lFO42CyKz1pJxt/NR2L+3EYAhxyIEyyVntbqrd47xNMeFOa+C
y3O/ov4suaqxbrePLV1rxEnuyePPdAV4PdrdAooQVutLTovSrZtJNferObm307o1vGQlBo+Qi4ae
vZ9dIfIIOzBdPDOXNxDCYzzCk484qlTrY3MuzMv4RpccdTbEzFRVuQhVkGwFT3DumTM8kwoj11Pp
+UPIuqnGUihPoT/se4tPnB7U6dm/YZEp/h3A3H9huP3EWP/K7/pGBCwv4ml/GpXtuvcghcwGrLfC
cQjTDJPYLwR7mQZypNq134+Tl/uWNJfpbp17CtRAHi41NAkhhNG7EMIbrY1+Y/HLPxCJvz7fN6of
o5Y7zTg3LTyPh32gdnj1s5h4jZNIXLH9+2782FFA0WWDOZ2iJrLuf9Mik1K8dMd91w5NazbaSxXQ
EBhGUQcY1i2pkA0MgLlGLbka/yaHk37iZ9MZXFZNTTcN/Q8T7+11mV6S6n/9D+l/to9ib9w1vsSD
IgAkLxoJ70oLItYv7/iTykMxTHPQ98Md/PMcX9ZRi+YoN/ukBXMAf9Oe1NdkLFlv28v0+n6d55h+
MLH5w3r6Zd0fv+SXdb/t7UVOT/fUYF3wP/sC9mZPSOltmAqO+Otiw7H9Th1WRVERpWE7Fen7YkdJ
MAXakdED7A5fEzs0Nt3t5G1Ako/u3v37u43+3d1VVmm6YdL3RzF1uo7997lR1P1dOFfy8O32fhPq
wXXar0UqQB7MGpVS4H2bACHo8cg/4oqRvMAfoc1O2AA6kziOk5Uwfx3QD3N+j0k4JkMuurev7mVS
TFqyz8yrV/dlYf/Kpf1xp748+jc2t9yfG804wWQfl6Gi2uiCrbcs3MoeeebmFD1+adUpDTKDf32Z
L+t9+zIJg4zVumI98CmKUnQkcpZkgbIDBWn2a4eDwTz8bbVvooe0Ka/HPufDQLcA/ksiaj4X6363
OAmXRU4rKgKw32izivrTWf96Hr5Z1futrRRB4SVbWELHdxkuBcz95PMExW/A5Z7TwPTSoPO0F1hG
k6ZysofzOJGxTR8uoVUTU8QdmOxeActfurkayVicRXMV6qMyRugj2gX1M6IHV3GE57NitS8Afb3s
5lEaQGaYAKfGzdZ051mkEZDO24qSHoySCq4JhXdrP68sGYo8fEl6vI8C85C4gOsSgonmT3oPTniF
3UDZatuNz464ucxSJPoQ4lUHQNdwymDgFynjNLfOu8xtAtPdew2tHeow35mdDetmkk0SaA/QhN5u
Lx9D/VIC9XiQmAsEto1N2e0DFTYBNjLeJQUXxrEzLFOb9NQd9lYzRYQc6XO6bhxgnxPuU+egQFKH
fXxepIxvuuGNqddeNqCpdkXphzqVD9SqAxz0PAHB69vNGVAMgmqFiRnbCjIyhatsbZZ/KicGWRuT
WwlzT/D3tT0IQQq1bCU7x6X6LLkX9xKJxDkKYI3oJNRBukURKAMDwuLvPs4+AE1MBcWDEzlExei7
RUorkRCrIBz7Ob88+OhgUrwZMwNsP3WHqsgDLCJ3CnTV5vriEyrK1msBtN+SfJESkPcby8KXPgQi
ZSHMZw8AFiECdsYSXOyH3y44S+JU2VUHie50pNEuTKWZOH5AFTv6yvuVqHq/PPrES3UwQFBmoMMX
ZbVYDoY2fUNDCQTAtELj2bWlPn8cxLEWFIvuY/gN8lRdJs6FSULerzbnNxvwzalfL7c8Ky7cSgI5
DuzZoXpBHocp5O3S1W8Kqz/W/t9WQFVGiiIpI/OPWumLy2sfe1FIM9z6QGxtVpTLfeiY1pnW1eiQ
fnEGP/R1HpzBP6t9Ew0ktD5uH22PxNEZWisIrkJRjk5WseG8vZ4hBV9sKSRg/lUw87MX+mfhb4rH
zNTUEQHTfzxsDgsG7MRCFQCn4e/+Thpe4W8b+k3nSERmykyjb9cYstwF4ckZvtjbm8c49TYtwPYF
ptsva/5oyhVV0+hgPZJE6ZuPbfb9/po2VbvOoBhJngHHFx4n9V+Gtwv+Izy5v4m8fhI6qV9W/OYa
00vZ3i4GEVkN/b16OlJYHIubGzZQgz7YhrJ3d29h9a55m9+WHn71vzb4y9LfvGT6UPZXoWbpJ2FW
rKUJaKkKHmr68m/b+uNdVAzR1GXRQFP5zUNmV6lIjezW0hGY8XGQWXVv1lguvQQ9xQ1++YY/+sUv
i33zi+JVvHYnMR+UK60rPMMxR4WIsDKEE+pWv6z2Rwfzr00cGbqkiCOJXrDfNlF/pPfLUUsHL6wO
jQWh2frArNQl55I774IU2TpJK4jSzSvjM9HW319X/vEr0mUBtao80s3Rt9cdCWepl5TjcCEHCcNt
cycIiAxqPpDwqMKgxAXXgTPlkgv6LbzTXx7gx/3+8gDDnfpi+MqbptzbIhsMnxYlwenZRNQG2QEu
KV0FOwqTOVUPet7iZaD2Ln+XuEvDO/7rI3x5hG/WsGulc17k7AEUPKraITYpmE8rPPPn0f9tLvfP
0aU2GhkqCY5GLP7fL3w7FnLdGmaDkfjTqgbyWOYX2+3eqma/bu//593+We2bGVTkqzYyyn2zNvzj
rick2u5Suj07hh/Ivw2glX/eyH8WG6zVl29pHE+6IKQsNtwdqCCYoReTErHunQnF9pPd9jZRqAmY
oHmKPSKx+jV1/Pk4/d9HIL/670e4l+fioRU8AjHsE5qJ0Id9BCnfNjwS81+u74/W9/99SlX8Zn2V
4tQYRcJiUOJgsQiMIAQ8ev/7DfnjNf59PP95pW82gmEr3b05sgoMashhZ+ejsFpqs79JCX97m29m
Vrle62Hcw3AwEQKM+4BOQEHj/9p16kcv+WXXvpkc9WI0VTesQy3X1pFw8Epg6JS/VYaC7tAGO7+l
Oz8iF4hI/8+lU8VvVkZQ6/50zNjDzqlfYa9TDTcsrElp/+YW/34HVPGbMRmNznpKv8kG4WfrUnuD
/VOMwalApJspeLmb/5au/oSPfX23bwZFrLUs71qhWdPa3fqTzh1MkpQeOmBELAfIvXd/63fywxRf
IsgvG/rNrmgMPnpcVD7i0E1zTxdy72NbTXxIMe6AC0FZC986+5WUyFPmFBaRxPwWxcrDGv+6GLqp
yIZhqqauf7vretEY+X24GI3Tvo5RQiDY6pzcTaM2rhFfWbgw16ByQSqjwjSnSoG08+5kVjI708P8
l3v6Y5hiyEzOMzTDILr+b9PzuPV1nvwHPdI98SNx/daJbvMziczZ/u0D/JwwfFnt2y26Mq5d31dg
VShGMLUxtXGO9Ea02mA0//ubqT/G0l/W+n57+msnqQIbLc0ySlU3yimXkDze/3gpJ6Cx1O9PDhR8
pmk6EAtCJWqdNVTdwSIqT4TaNgxwtr+egB455aA6p+bT+7vPZvf3R/3Rhn150m+3rxgxGud0Ylda
6MozDb7fQCv71cv8eMm/LPPtyiXmI0/SlGWuCPoQaBGx0BTDekMn4t83RfxrOvpjmPZlwW/XTa1v
DFx/sGCFjhCWMgL/EokWpSs0Mn/fwp+v9pe1hj3+4sXl6+N+bO/YE9HuJ2j6AmwY3xxK4Zy0Yue/
Hhk08qAwL/j7A2RJVEsX/+nvD/Gzwf7nIf7AmV8eArRPzeU7Rw64MqIzzpthTSWX7v2/xJ/Snwj3
X1bky0rfnLh5KvTRLWFrS++EAKR4J1v06CflPSL5RU/9B7BcT5J83QjTBu7lyTaX2Qe6mGG4nhpC
GqOQqtn5x36O5Tu5wnSPHAai68DlL6C/D80ZoB8MuNbQEwoSb+JZYF3qK1oyKLSqJXrp+w7y+3CG
bjBONKqwyVx21LE8NsMj8M2RQtYUJhWz/Kgb2+cX2alCyc3XRDeS+0mvdOtKJ3Iiq2aHkXMez5QD
JzevXQ3ciP2kcA0S7cw7o08IJIQYg4ijfW0cVMxWSYmcFgi2Prs9IZm0Pun/tutfTtHRHX6xGBkL
qqFLhAeQBTa0ijtSDNJclOWwmp3y41dv/WOE8OWTfIt4ZKMpb3eRT3JD3Xpz75RRh2Z1Jgx45j0X
VHx15+/nTfnFxI2+Ge9re2qNh8KSg8BzaK92dAxHiJc1PdE0uIGDemDQI2TcO8hIdk8YuziHn3Rw
ZIs+rwB9J/uB+uK3BOkXi/Y9QVNz43EeHXkweuGRmc0H7O2CDPfv7y/9GETQrEQUDZXx4ca3W9CD
lWjp3hjCFtk+2hn8nrF56C3uHT0eYTUVvgn89tvb/Rzcfln326eu93Ka3Dp9iCOUPxL6Od0VvSD5
5fv+WDbDL/+/9/v2fbV2n9dUr5q16nNRJFISvBg5L3Yb9NMj/9JkaCWlL4SPvf2rlRl+/b+NzD/L
Dw7lizm7iWbRNyqvOUQo/5u0M1tuldnW7BMRgUA0uqVXh/rON4Qk20ICNYAQoKevkd5VdVw6jqWK
qlg79vK/bCtpMmfOnM340o0WiAMu6Kug4dGe3mJW/47u/7rdlx1b1XVMWsF4JIa9VnDZXKjSJYBJ
oy8NYHj2D6CySVebVCRRGlGa6KBP4lyD73yiBNRAjoHAi7ic8NEhZhByPtD9/WbSCQftX0/lZbdO
9SyqM4mXUrikEqx5h8XV4nLeJS6Vvx6/AMYBkpGNVqf9Mrsb6SGbMV4M0oZI0VPJXVuI4RSea9mL
AKPpfL47Ghp/HUR/D/kysU2ppTXS7QyaX/aXuAnjhmC/oNcaVmOja9UsO1ZBggFDTh0wlP5um6Qa
qWu3s+hMhB5TNjLpI3A3J0pwfJTtBV78+9t0naBX+wt7oKw3bjI+Iihs+edUSA7ayJt9C7XR67sJ
/OfR/vftvKyf+/VwSnT9whMcyl/z7j34oqsK1W0QMjnCsZX1/alP3zgBf0bHfg/6smoOx3OiRi3x
2lCHb1nz5IB80Vi3iitiZ8grSs7nJHt3q3+awt+jvqwdI0rvcpbx5tBm6d09zVonlHPt93T8cK5x
qQL5f4r+/x7yZSEgDJPGZs6NJlZf7tEMFFKw1LHN/akm8XTu/nvdKX+tu9/DvbivppnXxiVluHI6
yiNLqLdaEORvR3tjX1x0gDiCvxnyry3995AvDqxWXc3rpRKvsmT2J+FHCwXXeXsz9a1xuNmWY7S/
Jp/vHuyfdKTfw774sgjlFWV2Z9glynweQku0m4y0wZy+QGgT8xZq1R3bD2/WrFdnltq2Znbw7iL+
9GV/XcSrL3vPcjVH+Ucgr59wVH6aXeHqgEF5G+hQ/vJjfo/1YukM7QZGXdywgyBIt5sM57BtujQc
CWFo2bHBdwSTk/35Lveh/uVA/B74xd4piLMU1UPYu6GHmg4a65TdWtXF9TxLuK3qRCktF9pkGJx6
3xdWr9mfBd+TeLh8u4L/NPeKTJEDjoys/MyKX7utFqWaVBEUmaeI96azeHSBL1O6496q3J0oFNTe
bWR/PvVfA77c/C1Jm3t2BwPXNNZtoE/athF8kYUmB5O65GFKezt5O63+Cn9ovwZ9McnFQzkXSsxd
EgAIH+PbqHMDQYRMYk1z27lt697NdigXiz/eDv3nav419IthjvXEbOln7veKu0gXCCchqngnl/5d
FPtTyk1Vd9MHQfRvK/Knt0gQTyVRQthHfS0MUm+XqjwkHcCiRhB7VP/792m1oiFj8GYgsUxePZPf
A728UD1pnTTlGQt8mwzQ6Uyv2XFOcaw1qSb/HurvTe7XPb28xuh2OebtBjJpvj4uAQbFzkl0ddER
PTaGkadv2uOfxorL9hEeZUdypPHn27zsu/t9eaGnTltNLg/ud40cD12d+CFU55LvKQL5jaTUn5Gr
38/2ZX89S+frpSNoohKylwlNiemKEmGR+HfUtyTIP9Mtv0d72VoRTynyW/QDftUg/4SaZyiAGMfp
NtY9dZn33sW3f46K/5o7L7trfL0aSRMzIpQT6GcdiBzGuglvyIolfvLVavsP2VJEM2ILZ/e0fLa2
7c87DjBx0/TsaHTk5MOz0/H5CiGpMxW9VurOvo+qRctD4kj0tH3QZ6lWdlXY7SGncDlUoGJQfGvL
Wq9lLut3FO4/bY3eMjoKsg2y9pq0ymWDVZeY4p7KbzKVLRgeZ681L3yKeT4Uts6B+V1/Gn1igeC5
NPueD3JpcM+texN0Pq733qPXYlJPaAt6mhTV5j6WqT2tDT89EkyEk9e9Obnh0i/XsJ4vtg6wU/Of
j6HhNNN/L7m/54ShwI9umaZmtF+ckad0kc/GQxb1hefwJpjoX88wofSamk2qdJ+bdzF6xRAL6L9N
il9Dvjgip07cVqqEcqv2ZX/NrWUDFzJ2UsXxSvfwrfg3RTCqtLVqAJgxAm1dEa7ZXuAZFoZnPhwg
fqlqFy0f3PvROqyO7WHSWNDyqm12doCO7YnLTi+0AehuARjmajXfo2WBqhxMAmWj0Nr1+ZzfEBbd
nnvABGBjELwq7iOIEFRSg/hiframLZVCKFLs97BepXuVts5sqx6dsuXF6aS+dM+Lc6/ZZr1k4Zdf
8YjeLmMaw/saxfQa0OJmtT6eIe3R/a+jb8aQW6yDaLlEk52OAIgPtNV7OUzS8RQFjIkEkZR48dG/
38fnL5pfP2g9KVgWvj5q+SfqnUY70R/K/dg0A1Mp0lVGxYZmG1JTNIRURL3Q7jsDoVnR1KdOjjTL
gII6TU677OEyE/PgZFgpWoaeOsnWnS2NqasSbn/QYcPK6K0urZZmJV2VKW3Tl5Nv02lrmY1D+mCd
hjDELSfQBwXOsD7PlEgfH9YVzpv50wRUIy8IQ/q4eqbw6fR4VOV2na3P9bSAYf1JuRIF0SNRkQ7c
qXa1hfYkjEdRsOmJ2kWCbitVonMiopGVvompvgrvtXX7qp7Os7JaX2Sf1XlBXnxxOY51YFHAjbyc
jiVqOkAUQCI422YQyZYZ1BfX7J9H7YAeJKoUT97RuWvOeSSl3dYiw6GXOw7sJfrDYP6Q4R+pGzAO
5c0/vgve/RWv0v5ror86u/pVzuTDnbVFETwLix4GmxZ0ootv1vCf/uavcV4c3eZ0SZtjppL/oAOe
qpCSalTsu7U7kr5cHLqb1vCZcBR+M+ybday9OAbZXUmjouH2EHr5gopII0HTSz26gCaXXjtI9sk7
n+fvB6ppqt6i8rolv2xgedm6PPWiQn4FRA8MS+6V+CSeHnWIH61Jg1NycsmlO2i3Ht7c7t/HCRQ4
/tfgL3tZlmbmtfVk8JvT2AKbHhOkM2H1iMMw0STa98DGtGw0IPyUfokWrJrTUCJU9G5e/X1o/XUp
L0a7vMvnJta4lMwlhkf/eOx18HYF2EPI+JHmI8N4sanw+r9IEvxpvf/rMbxYb0mt5OR8o17u8H3r
AkiSrS79ogQOKdR1w9vXdUTvx79n2p/3aygkN1VZNdSO8jKmrl3TXMmor3pAUzr0aQmnXFYQRQF9
UT0xo7fp5Ee0a/D/4dvl9ZdD+Gv011J/wzyebuqJ0WkRGe+m2F8Uh0Qf67vD2p9ZXCTkCMvJLerm
XlPzUVN1DijcUahXQeqV7aFKgEyksqnj9S6zlthVIOpsIsSTqFxREC1uZVjNw+g+fKc8o/212H5f
zMtiu5ntJIoOXIwMDlSxNZRWFP++LwH4DWl5iIHA6sRjBDPihqRT3T/0KAumZW/Q2dbwXUUwGZYV
HXgwMcjBU3ZCKzVl8gKrUtqHLQsjPOwQFiOrVLE7iAJ6w1ovT8NO8O8J9Cfg/ve9vKxdggBqJ4/S
/5TNtQZHcig3mPqUeELvoWG6BCLw1liJ08qrn/N70JdVWrSka3FPrqKWCoboJPq+ka/qAlLbyZlV
TZ90fAHrmSdhQlAZ/iqbBCSNay+btHW7Io0GoOwxA8V4g9y37PDIgoTUAGXNlBCNsq/rMKdP4dCV
PuDKAf0Sdbl0Y7c/Ixr5H9ZKWeuzJ63XcxgArclhfhizVQKFqSyBeL0MDt9wkOsW/5UFZV8OZsVI
gRa+VWjjsluNC2+o5DdvuBS8QfnEXkrbJXgov/BUPw452/YJ1BquwM7EU9WnIfIC9AkwZUTT+Q9/
6Qnt6To8Tqorjgb4rHaXnNHZQScyXp7QO6ZpUvSnXtmPXaNbb+qx0c1oiJ9lOEOcuBpfnoAoG+Zf
N7zfGDSzzs/RYEVz36D4zlnxnQ1uRUajG70iiZPcHHwGOdB3CtR4G6eioleWRVJbJiSwBfzpjE+l
P8lv+/dB/BljVBruUfSY14Zb/Dg475RG/qwyNmhTUnQO6+IL5sqvMMzjdi4OR4kJmO8TMMdU71Pv
G5DDc1xj2JoIYhRqZ052fmM6/wy4UQ+itUURLnGClxNm+xklUtMh+0ETsn0NwdIBNFWAHwjGxZtV
9lfo5/dYLxYjNlW1VE/kMPpH2KAJ3RsRIjiptVEsGvlFb0A3+3+p+Pk95svKpoLKqOujyO7YnAFd
0DXQlPCCrcvK/yn6x9wgHvMujfLnyf33uC+L+35S1VvU4l4/7tBJBX7JEmmiH/pJ7P/7wf6Uvr5a
kt+Dvex/F6k4K1Fbf8xp4GePh6sNn4JqJtpV4GiCQIfY6qti0wdcxn9AQbZpV89XMY8CDfL+mX4N
I+zgJyGx4eylaSdUNhLkiIMrXAdYAX60poWeDHj8QaolJe0nahNN+g70IdT2QfQu9PGXdfx1T+2X
FZHLUt6hQ0tMzN3JAVWGVjgVM8J7k+Zvd9a/onS/R3txkR9S08o7R2q0BFIIqI+gCkKxAY+k0lCB
IRu0g7vYSkvaMhoOQApdHVAFyVC9eZl/Bu5+X8qL21zVkpEmosiCZvYtGpM8fZUqEtHi8e9p82ei
6vdIL+G0umru2kUklMUkUSiNwlF0KMc40OmiAwZpYX2FH3PwDNrL6efma5Hm/PdlvFsqbXGO+GX7
omspnZqGpcLDFKQsmxjXj+DjyX871rtZ9WLuLtJTrs7CHMRzMJWcyPO+kHlsqH2i6KRvzP8/7+3F
5JlZ3mlOwuTRBgrUiVygWE2grjzTfZdH/TN126H2XwgNay1c8P/zQV6iWr/LmgYbEub706vcDOrE
iTM/UKwYmvyDTiksEBxl0B7URgjGzlu3Rryt/2aLfl3Ey9s0lfKiJzcuIu4KWjaxOydytOlK9trA
nbDyb9aLIf8UKv9ryJeXmkdUacQRGlolaWMDpq+MDmrbhzu+ol99S1tUtZTWBIaGj/XTu/AuNJL9
8M47hFiA1O3OrrItdMtsUJYR+qRgQhsgnMcp4bvn/vp9QD/Ci5AFiD7Sriowo1pqPwpXhz3csepn
KOVdMwkkyBvPUD7PSF2DXr9uVbg5p+5jXd/95/65bvfgckWFB+egzOzy7BSplafeaX4EWx4iNLm4
j1PUVyM/7ewzeo1iB3EKxWqtFX42sxuObnJwevh8jGk4yvcDIQ0OuWv5+zw9wH3eVnK3VfrRta+h
nHP1TzjWsi1RN/y0kIfNQHEPQMDreEpzlULL71PukJMw9u3vhmvqCDL4mTpUgNI9/ZtrPIcX8jP7
dssvl/Bdxh0iVB2/jeYzkhmmo3HuiF1pn86Tx7SYEgXrVwJ9m0xoy6wWWa8gRrMhatgUVgJ4bo6D
QanWWcDQt/LQ2NXd05hYXvpZhkguFgk1FyYlJ4Pq49BvlihwjopFUXXPvWhprLLaouOi+NJWYGSU
r9ssA0aFz/jsV3GQm1ZkumUzr8DeAGaAHl25Z2WtJoDy8eUHRcfGsZJdejJBxj9GMIJxo4tn7y45
WTZIL1wOXyoIaB2DSHPyW7fCJ4xnO5USEMkp6+4h88qnnwDRioP65pxVEEGupnXl2u5AWHguq2qU
5XymJS9TGAENBbQZeFyC9xcX+EFr3VROq7SvT+rHoo9zEnRm0uhIffV3aTpt06mW5y2AdOQUrttk
ehV1b/rXdYIq0sI03Rqy10d8sS8ny2yjL2iytvYJ73d37CeIKITnQBuo1ONlveegHggcJG+Uphwh
NoDOJef/xOfVBRTVKNCQz25nd+xJ9gOCHDD2z7p7/dD6zBYFkrI8fHxexiyKOnaRYTozQy/0+HDK
QMyVHlF5WNLBSjFGv/2d02WkwmClunNafcjDhLMGjr+IdkJHFnzmm5dH87bp3mTnSKXdwX6W/dM+
IWMEmSr5gsYDrIRCsoNzrl0eu7biKAF3jav1pDUrztgXYao6ndM0lhYSU/ib+QzZm2+xKmQkPY92
tiy/ow8pyAIgTxFHRglQO6QygT/pEt9yI4QQ+1KX48AJ+Y64i3iHXfTReunFxKhMdhvuDpy7UD5Z
cuTiObv5Gm0OR8dy1KPca/vmpASMUWIPdD4BjwA8xIMKv2goIxFSIk6RU4AYXsa6/33xBY0e6L8N
OKILFqV7XRp7Q+qdwzYImwOhYeiFI7WfYajRsWnx+QqVcun8tDE8wPmc/w4Bt3jvguqHPQ5MPush
RYimBKeBDvB4Ucp4kMHUMxGR07wuO/v4k35TO4aIPoJtzwJrQ9Grg6dzLLwjyJjY1bBTltEndj3I
x4/BMZRmgviMacydEscRHe2wQIfrAVb4Gfofj3XzXS4xKa2B4JVTn4MvIo1PQ909LEt4ozliMYnl
iAYIFc2NbAm52T76+hwPc3SZoTICs5HO4I/rR0ksjGiA4BZpkzbtlDVMufsMlmH7K0FACAr3XCUV
XWw1L+ld/QgSaTYEZA3R7+gqptMA0x90kK82RvK3tm4jCcMa24nLkHuMTtFE8S1Q88S+hre1PLmt
mRCOZkmjtk8+gAott4RcrrBHdoK4ewxvc2Fr15qnBScPztmnOlXPIAYQTh/EtHlFwK3HNLcdnU7E
Krt07+wkSZgBBURxd4TAin/3jmEqPqaeiQSvMpN45lofbeMYGFsPG70HQu2ftxVaFVlPyKUIsHYC
2F+QOljIo13pgjjB+OFzQ3mzhrlDX+mw+MbH5t7EywS8Y0M+7oLSdKsC1Bbb13WZo1fX6kO1ddT5
cRV3K1rj1mQ7xNOgGhYMiLZmLiVChsVJeVzaSEEqY4BELNoxFyf2EHYYTclLrdssOCRtUbjVhuYs
ope6Yz96sLQ8kyAqJCg0m9GgsC7jywwztWpv1N1pJrQ1oiG5KaGtJBxW+FH0wz4BHz7D2pJWQnbt
jjyuSqpUDfXxXZDdT5V3utvif7hhWjdKQLN5KhYDWisU/jpQeR2EEFSLZnpSJgbNz6yIYpKFGDtw
t6CCjiEq5j1lSvN0aafiqeaVdSXmqSAYctsU09scsytg5We38NXVeVLDhlaAaGcYKeRr0Iuftr+L
7WNwISjaWG1poM4QkilxID6F1FmGmkgSql4KtnVCwm5lEL+4+ilz2lzSkHMam5PnPveUsB5nMAm4
7+AQ6jn6NGVwDU5UJIvjluIa/Qx6GxpjLbLkKNiQxoPPSe8gSReyP5fvxObIkSwEIvUZGq7ZpYyX
YmruUuWLK8SvS1DsH710dxzGI/w6Z08OFGUP+9Tx2P3AArDztr9QE/Auq05I/qisbRQn2GM39fy0
Lg5A8ZuwRbf89KY4bMSg15Rv6tYDJAVi1ySphDpN+gk3Qic7WVg4NUi8HIWszhE9HbYBsd7iQcQ+
7XcsiowleweiHWJAlz1uGmE7ycD1hKVAlxU0J8mjMGL9Votrr5jm83SOF4Wg2B6v47rFfAn4uuCR
4ygceoSQ6v5zBXl+QKlVOsdVKfGQaJ+4eNqu3nWmbeZaoAL1r1cAcrutvkaRkuB17nJEnAl/cq4f
wUXjqy8ae5Bpzr60HZuL4ZXLp3PtGf38s03ldhIetg9Osd3TvO7WKJm1kGGAR4NuRR84Vg1M0m7W
FJiHeXDonr5h8eXQBwYqaCBxFTSRoNaiuIUVU4rYk4jL2ZnPxE7Re8Cs2drwAKwRJa2h6IYHJjtr
zzVYolGXS6fj7wtmirbToFN3PCNzI1RW9y3dzVVHe/gVNLlO98DahPX8dHFHzcndgzIUPNbSLIVr
TXguHlSC+WK3SraYuEv4bwRjtYD5GtLtP0yWfOqHNhKzt+0Ww2hTfmUfxTTbLtuhjD+qAopATXH5
9PAcyCkja7Dk2xenXB5ZOCaCUuRIswO1+HUXxizPueIIgTvRa/VvXryuIU8gweaR+YxnR3SvMjuh
bH+nsXw6+OIGDR+xd9rpm8Pk2uNUgouoDdrMMVG3V3dFOxT+N/buQmnxyRvH4bhDrZlThjVnFjql
sXEkNI11giIPhCsPv/oc4qA8ulHK1KlpzRRLux7cvMq/QSTDfQXQIuRb5ljn/hdhQ4utFWi8f9oQ
ObXLqc5GMi+G5hfsXDR8xvt0k2Lc9k92YyOkbFINyhDn8GnB9Ls4ytJY60A4stqlMWEgTHybdSKa
X9voMdCEvKy2zVLecu6YJQHKY47GXmvCjSknAoCtO1CLsedEZKf3ezDBxbHQ/Cg5bPPZfbXvN940
86cX8OPjo5sRdNFtbi8RPl37O+qx891GYFXyLSom8AInhFbxCxCVeSK6FnUr2Pftm6fuDpPyS9bt
0yjqIuRBjlpayUPe36EPiZhJzgkhmwoZyMOUFzc5u/c556I9UWfEz+lC5e56PPgfLwRcsGAZi1XL
g8Pd+zrjrwp1A5yAuyifgk9S+fQjUqTA7i9v1UF7+RhD8p7lmza1Aew/kY97MY8/80FFLugyNpjT
ItQW+cuDI/Sakj5JdXv/ANMLmQLY4rNbDjN/SL3vhV1hV+BiHg44qIgKeRfrK1mkI4HcOAbj3D3O
n/Y0Rc6MAsWTXUwgnOSUbUNmOKAR0JrLi3Lx7GYhbYzsg7XHQapx20dbHnK+mtcDli6tbhDae7wd
kHdkx0+yF4Grpo2CmF0XzSMp8rV+s1UdH2S3pUtCPYbdPJe9fHydmrRmne108/jMR9faUm88M2OX
9UQC8Ik6QbVtOerKCJ4DQmTomLG5M27/PxJFCg4fV4bsFHrEtxmobH9HXTcBe/S4hBbsgwWnW/l2
f2ZX1k0n2R4CeSukqbLeh8ZjZFtZ4mrPeKGgu/uHAHt5gLmyRGDELQPJS5bmB0fMhvKIUPlu0IcT
WVi9tzZxS3fFwkFCj0xlQmJWJBcwVRv96wwInQ8+GzY7MXOPtdYzTMtgFrMwTmN2wiUCiHDmzwGu
KEFA4dPA+3QopGiTqtmxNx1RzKDgAFTrdScAanino3MoNEOAXfeFRB+kRQ9TNqiE3xvcV4Rjbg5i
NUKNTcLXhb1PDFNjk3FRgHHxGKzHyaJWEn2tfgvi9Si2d08CgR0e9nUqolccgVi1HTZoeJDeHfPw
5BXvH3gkBDxpjxG8ELYmfHaggvywYOM/0fjD4hAj1TFKdEcSJkb3mttLgsq/gJBGxccRLS0RxGoE
7PgEobyGOSJASOc9IG/mOoZA+D1HvPB81lkhxsDjUhaP0U70LyA26XBAIt4gjYQOT8IEFQudiS0W
Mc5LY+N7fTTsJ+IXW2wpWDxEaEo3m+448FIGwtUyWuwp9FDZxlR05dZLTr1YZbSKidvv79Su7mke
d+4jdlQu88TlH9ydwn0Ldwc0dwA3aJRNSt/gAak0WCBj46krjusnh6AFHVlH4lMdYcr5u8ZtgwiN
ceT3iAYMH5wjaRrFsOME8gwNtHm5NW6ABrjujkcqFr4dz4/TXGyqKHnUG5r3Ac7BJ+I1IClFy8yu
8pFdGNMs97//yEPJumPwRSskxxWEV4Ar8V3gidwaeGLGF03yeJLMHz7Gr9iZsFocwSgPg57DkoO9
zz5REOWmhAP9VFT3iPiXU2TWXPZpebtDZJ1HUUy0FX8jEoULzDTguhcgO61oWHOFhJuBBROHBAiL
d3yeEPRASA6NYk43WD1q2kVkncm2gglGRImn+DOfRPg0GYpeWvZh5jyu589rlpiSwB+9p62vAfN3
r9MU3xQo3L4Z7YViQzRhQmJykZ7mgA7alGFN5wDJCDQJ3dDmunKiEXRnTCERecwMm5QvHIvY0WHJ
/3RczdsMXy14pPNmeA6aoZDk4g+vrgDUqdLJJtYIO3n/NALQz959H+Wzcnj+og8Px4rJeLaTReSg
CRqI1SK6ZSWG00IydmzTTEsxaanVlSCTC4kYvuuxOInySVgtkVrphOlK5HQKapY63IC0xMljr66Q
TON0yUkGXTaWJi2TWwwup3wELvAjmaZIDjKXWzYUS2a1AK+fmMV4CkQy2/YOCRsxBxm9cqrBBdlC
5ifmED/6yM7Iyp8eh+JCxYQpneu86RLP8zWC2ABHvWx4nQiD/3DFCI8hlTbg6FV6046e0aX01+8Q
FF0QtrGU+eUHi0q1CH2AxxGw941J90ZsNX342nCNQLmCnoPTlEJ4hOhu7Vv2Qqc6k8YVfuyGmkzq
U2eohw/evHhiItckFGCQlabvjeZ2TzwjUZFCHzInS8bOaUYUGC3RiMs/n2g1IgLeFdU6os2fWdc7
eqDCh50u7FVOhYBQfM6ASzBPfCLuH6XECaDZC3cRdbiR48CYsH6XSGJ0hmI09rd98nmjol68v8zO
pmKpx548zjkYicwsMRvRM3vbJSw1yIxEin1tLB61yAWIRUX6nbraDhmB/9xJvoUyRqypCGmcYg6Z
rB3TofETTkHJONzzF+J6ztFDZ4Vs+g3kls7L475JvcorcsECRaysuMkpyR1Up+BFQ/iQrcekBUhK
zAnhebKsmHw6QwiFTjIVDqeicb4ymHJiBcCxxQiLJSvxL+C6UG4GGkyymKXPYxPsdjR5Me8UFFKc
YU6zoOKQfN11flwEqGu4CRUn8pzguMxD1YOc3+QGrPasMyQoLJr7UDagKIx85dFZ8KyJpQPYcgVP
mQdyQA2N9xZB+TxRXRMBVBWTmUi7DU6UH+CnsZdiy7xzCdoYxVQHaUxHG0diK2MImGpMhQMTSbYW
UMl4FIODrfTF9FB5CzI3CkR/XAzq5YFLu/GTubXNmYDgzA0+Mef3lSMDV4NygMfeYwryvK5DaYrI
x8l57sxKyIvaJjmAVeeHuaza2wOWfsvV2/UwBVHMW54bXG3+dQEhdloYNucz1iTrSxQUslf8yEWp
NMDw5ignimG2lztBIr7zh23UEWsKK9yXiDsI00n5DfIFfC5sO7o78NSJ+FT2cdcaS3OgiTxJ+Ad+
hJ2NeV2dMeWEPEyYAFDZ7NNCTKKYdQvkmfetTQpMakatSzRP0IqAdM9SOXhiksIrHgq6PdBbkppE
CrjJDIIdjpu1pSuK1Ud36AIsM7N6cR0cuWrBaBYPuOUWXdjQjiDNia1HGO9nr42OqGBFKHzC1Vkg
mMSkLLvbkkle/8+pLv4WMMJQ4sAeOXX/jOBeNMgDTvOE+Z5cBgbdrcMMXKygGScrnrC3oKm5+5yg
z2JXiD4JmFk7+OHfMwX721U9QZgelhr2BxkdMEN+ZIDovgy1cUOuLuRI4d2miPoQ7e1g2YeIS0HK
r/pn5+zkYICom7T5yVa3LTpvIf8Ok1UzvcKWA0Qf9duBjvSU9MGD+n7wY5DGyq4wOi0UgNU9KCUi
IYRUqdm5LLc8pMqW5roQaN/EhB+714Hki5qy745PlSr1FyK4qlrI0iD+R3NDhqYIax9LPW4zjR9u
uY5ml+1tydy+DrD+LhORkNEzsu9FXx9rrj5jb5nyTybfBpHgyaM7NuE+lHcgTTHDhEEMctVtL3NK
L+RKicm5jXinhIV7LV9eI9KI7QeMJDzCL2J40nQfKkI3Uz0Ei5a9x1NGh02fkxeBfcDkQB+EGpa+
CWZ4hnY5W5fozoimvGn8cHsD+p2GcdEDWvSvO6lbzk4Bhm97TNHcQU9HVunJVNElEL0ImnvvNZ7k
V6P8g2nYPf6Y9bODxgL09s+HvdEdoQRGUAYD5aZ9tM9srIXmI/rwcBsQmqwo5KkLd3nFBpvcGxog
TH0Dvia6QcnA+BAeATiYIfpvEyoNnZ/KDSv1vxVP51sXa9F7sjAMlzC+e/282+cZVsQTDiOaGT4m
syf56vLG8gKWQByg5RGSDKIwG2MweRrJXMU+fd4dbQ/c285G9SKl4t7sN12USihQ2QP4927AHSvv
bs0l1lrda9CpS8aXtKs8vSd6lRx4yXxZMWVO1N1WgfH5LXbZFu+DPYHdv3aLuYpuhNpDmuhqbbpX
tHQmBE/xTXqXmYTyjFhsyaYa5KZDzfFnh5f2WdLVf2SWP8cVISi9L8o6M/DGLYKlhLg+JSfvIaS2
uPsHJ+t/EmRbimrAux1P6MMZZGgLQY/8qWVIZEu8n0AWvkfMtHtQ54T0Wk9nwfnA40HHtyYt0JEP
PxlJXXUsVBHlvsxzrdYsN041eDvfhp3w0/nFMm/42sJ03KyB2A5XseBQRqMMrPJ1dPlyb4jy1PaX
QL+P3YwqisQ+E0nyJgYlX6a//BaCEDxxfNkgsvQRGlUeCtyb/xy9kMEetkir9dpn74BMBvF2genH
EEQ21t4gVz+4DooBdc/eaRgqM5VJ03RrPxtXXcQ3yF9QB0qUe68QXDxYq+RmXcJkrJp20b246JwN
9L7pZZ8xLc09nTNJ7wk78zqjjupKu0tOeRKFIVPCql+HSbK4FbbOFMduzAHn2w/o4OHTVieop+zP
XWOI5AsEf3cD6eVCVaw/kHqZ9xgKAj+iNhztAY3yhplsHhBjUYUms8zJUAKqAVBPmzPcfoR7xxf+
gWqhPhh87+o1QQlwcyK446chUshFx4o5JqBwBgzdRajOiYdx7UsDKs6t80UUqqH1d6fCYwryHLJW
Q9I0WF33QgBPtTPvDqv1Pt22fMzgYHEgrKt81OPAtArCOjeUZ6hzYwN7qlYR9ErvtEwUrhUVE+hB
0aLx0QcYcs/8G5kCvAKQ/NTUj8nU2M3u5PdyV2zHm2+8OHt5CNc9tAGwl0+K6HvNCAwRqApwpdQD
At6hw0L4Ep1BPb6TbSK47TyRJGYiK4O7Td0l3kn+LaQSsBRDuvYozq9dZXDzCWThVXeppfCF6Ivm
p7zb1E3YGg3a1zlb8Trj8DiWekgj2/cwZbs72DZEFuzlxVLtekH+ekA/rXAnOWJ9nD7SRYp6JKK8
Qnvu6TX25z1MBOjOtBZjkctqjzv4zwg3p/7ZYT5+zMYoBC4I6VWUbzI5xsRuepxrXBIY3NtMcvdo
m9zCuI/40KyhOJ+Dh4lDxaoL6HJCLydzIBFRNVBiooB7CNipBukzRoeZvwRC+eB8Sz0TZfElwUA7
wOCQfybMoO0EjWIVT8uu5IOgYM9HXgP9KfDMdjrlRbL3K6ghnYKcoqi42ytH2rLhTVU2kGYUFh62
olhgQ9bad04wvGf02mzBwHr9dmMfl1RUEv0YIGVAa1Jwp5S+rwTw/otVujgkNuIDR7w9nqTMsOKI
c4X9I4Drd6z7GbBP1qdW9oLDgQ0GS6vqP8DUbCVbyWYQcbW1e7chhtce1g28SFhyxY1QabBWGZ+C
FDIBHP/A5F9w4t3oVHn0NtKwcUwPtgqHLfPDxF0nttfTKPs4ueCF4BMeZ+mEejvI9p3gQOIsg1Gv
exdfd6W+5JFBQeumXy+EcAj8WvaJ2LsFJTJzG5S0V3qYe6TRPqsujquDNktf5pVjyIOshVcfzeKK
U0zPdKNFPGBY9mgWNnvNvMUhHpIDol9sLkBT5Y9+qOwRvyIOhRq3K8qLrp6Jt6iDWtkx1cLO+Ojp
fbl/hCViZ58Fp68Fu2BPobZZxly0g4tQzXGKsR7E/dTFOwrTKV6xS5Eas/kDez7Ll9mcThc69HSU
hIAcgdiqKKbsbQwfCvGT08xE3+UTDHSBW2oGGscgtddel0crXdao89h5JdTyMhilWXffYHjH2hRR
yZVOOZqv/hRoKijudHroEbJt4ogta4TMblsZWMS80yNAgx9CjpMTdDJpBY8VWwJiaLhdN8IYn8+F
sWRjcG4IkbJK8bInF8DJq+vo7GRH10CGrFiflndcD9QYOGkUnE4U9iq0g9prmtHzEBtqdcK2s+KU
OYz7GeHDLcm1D7nPWYaoA8HkAShnaMWNR3/mOkE77IvjgOkY9mkZh7XLJMSWXLu0Pqe99uqmI96l
T1vd50wanIZy31wd19fP8/i2lXIPOwcU4h6chxky00MDv8a0hPgTQbAFrQacJHoJ/l/DPCaFMtTn
SDExPzX74XIw9W+7I85yNGo6llBAxFEaCK0xRo4wQMJdr5eCKj19EkPA/0K1hrN7+CTse8daKTiO
qYXiMAOIY3W6UJAwyBH6ght9W6YhigY4G5qARvv54uxtKR0c3tFOZO05bUR8PcD/+CeGc44dzsd7
wcxpeB/nDakn8VSIhAk0m+pyGOJUjafHy2l70oS2onPXXF/CO0L2c5SrPvQR77lwgJ+uanuDegJ6
6V0hWgriGmTJ0aPlaB3tVY53RCBAWlsAqHUr2x+6T7zk66aNrD2Stf4dcfszZBUVM0wsT9jzlntD
8g+f4wDWyWBymZyJ2cc30Tpf2qYoPwrQxoyXl+CyoqSe/sf7kFc9r6BesNFXe4rtL5Si9MoTnxn9
MGo2BX4NBicNj/Om7cqmz1O4XkcaZ2Pi/sytn2YvzQxVTeh+PiL0T7wn7V+pd0XNPHY6ZPAH6an3
JIJGuprSvbtDi8tpNr1ODn1ETkm5IBXHTCC/r5FhVIWGMNIqhFgXrcghY0aonbzg8L5D7BBQV+Jr
YXVD2EtDliFGgE1DBpDmBthdnaHQ2eU5KOjZymsZ0o5MLeiTEvNoRpDDZWSDSbJIUaBmGRVC2ldC
7WFyXv8P0s6sR3Vk29Z/5ei8o2sbbMPR0X1wb2MwmJ4XBEmPMY0BA7/+fpFbusVypdJbtVUPVaq1
MsPRzZjNmGPoZA6h3G+jgJ1GKqkviEIIhRW6yYQ0xoWeOXjkARHBUGXl45gs4PrZVwYpKfkbPaO0
KNxsQVJ+74gEg4JFCQ8toXom+n5xkS1lwREDo3myTr3GcOspoLLWFbpSgVKcjG28WQo1wzciRDQl
8V5S2YCMfdu5USEg8YwYMxHuaDM4cDRQoNk794HehAO+mpKsE9xKFwv1oZoR6042/5YA56RlNL0i
yCMukw673MVVyDBhrmEg25ForyxU8mmESK5A95ARsWsQkTx407/id0jX9IwOQe/skJ/l6Z+4FHbI
nybY6B0yuyLviF4dxJlH8gu4FUd8ybu/IQHeORKpIl9998/0r3dY+OMKuUyYc8hZyxVLYlPJ0JMu
dC/k4ZBqWOqeVLckBJ06e+tBRriBCPYZ3XiReLiEetDJ3Xu8o6LRBI0E9iCNBGCQbwYwRb1hAkP+
lgxjQyjPuyJBmziUxs4+VOi4Sip1wcYYPIw+xq/rVS2q8o+QkjUNCiQ57pR11JE2VNEfp6u4g+WI
X22JijReb4JoA1ZTMGvD85PiviOvvSAcJcOR9p40Sejd6/A8F8qgSZ20O2LW9CPiQ5BayjikD1db
1J1jZ9O5gRE+A9jfttXgPXy0H9OtVw0wFSeqOJHQ7OreafWXHXRY4XogqbdQ2xtQGzOrYaeezNWH
DjqsN/MQWWeM8FcF8DYABASSJJfrOJN5yjTkoik0k+YUYIB6DxUonN2HXe1ufEwBuRyy41YyrH09
g7P38A5Ks9KuAR3eC24zuU1ogDgcMTvdUbejceZgSyGvE4kzFz9NHLW6MMLTA+p0aTsn46oYDygr
SWcngwMAnPDqwnXUxoY62QODr3m1Ud1BZ0w2D8QWGjLo6E2+QdGZhz7xcS95+rub+SY5jY/8nORe
hUpD7xApZDk7T4J+l0sMsf612ZEs+j4DdBcPVhvJjJtQjHrhBSht8FpdjqKMiNOUMAbIASKc7TSW
HGl87D/n0A1ccOCDZc29DJuq+N4samgmXhnGl6QHWOqhajT8OpFi1aFU5gCv6TR8oGHUmWhuSUwR
INpZjzF30cYhQQgO64prchntRrUWCS2sN0j3SABdWqA9mpXO2a1egGQa1xbXWmRM/NuqOuB3dIHX
mhVvuIvyxTHSFjk6SbhpKGWJ4gSahUgFBXD8i0IFuYiTYuznyEZ39lD4UR/MzZRrS112yDlu9F7Q
r6doUuqdhPJDE6G/6Y2GkIPfeCHths6xQwBJwMTblMRMHVNJeWXAnNYnZiowE4sqQRUFNcBw3g0t
kNW2OYdMzxequclIJRFBv61TWyTeCWfk1MPtQi1pTyRao7uL395sdJ7wHVjLhwUKCDjdxjn1mBZq
B25Goj3FRIuUiwQNNpFowlt56kzU4DzUW5pVR6iy0UaHlSeVHEwkjfBh37GQR0AHbaB5GypcOA3I
TKCLkF2thDv3srIlMlz47Ny4mpc3iSscDmf8JPqnIhQokYhtXviBvArkRe796jo98rMJ4jd6sEcf
kGQQanA59zv1eGKRnpywWs5ttffalLol7jQO04MnO1mlBNAmV0gIX9/MKvJ28XOo6tYM+MTVOpBi
prYmU+bl5UNvL+Q+P0mDt9GLVhGyJUnMYcADAZGKlibhtTkbvXABRA2OHiN++aMFx+Fc3CiOEsfu
FW46r3EDmfArK4b3sg0uUSXQIbF6u29z8iIErpNVPRtqUCXXsR+gj2HKwy0Z80ANnmv8DCclhqst
7j2OOajGc25oVKXQyqKmQTQt9CNalU6VUJvaBd4B1JA3N3FPzd0CgS9AGqA4kB0BhbyZXxiQlN34
2ckpSDxsZW8qL3xO2qk6hMrqztX7+OZ45b2jU7WRmXRkMHncsQ2tIKLpVqADqQ23ZPKqrdfoEG3G
OLgnQmHitzCF7ZF65ykgVKlxKf1npJItmJxGNML6jwEKHG1yRMT1p0WKBREC5AdS+qbev6PukNK7
e4NinSTya9EQPKl7xLteqBU3+V810sYi6tQWWcRrzdLiN3MkcBOpvLpaQ3iNNXIyeIHVUF5jL7Uo
/8IxvxNkyqtHSxLk6SThwaC0dr3rCo+LHKuZ+yJvRYniuoLxoG7exqpFnhuZzmucBsRVOMB4ujNi
SUY6+XvqKuiW6KC4Mot0KX1rOSnD3FO8i5PEle4plLu8AI0WP4Dv2rCO1D6EsOINXHbNPZPK3Npg
jf2TnzswZSa9DniQztN+OWgS58RTA/LVWB+UYCgIISjmbXj/SBgSvgPl4VUkbwTEnRFFoHO+Uzy6
ewSpLTYfX/9CHYXdJdo6U0zKvIudgYh8Wryo5mVEM7y1VEHzJeG7p4eqL/LLhw3BrMB95Tboc/p6
vRotBtXeO6qE1AiIYYUcGj8KXgvxab5m07u2as23fehL1h0gZLMRIKc7fpCSPDCzrZeBNLh7xyZo
moBYFan5zfgxQMCNVF5HRDF3ai/cDLzz3LqJCkhc89bD8cGCIKg1vIZIbCN1v5sDaexL08OiOsmJ
yFx4Px54NZGOGSKB7uhB9dSUaHMiOaP1JB/mDP8mIVsPlG6AdKV9wOF5Bmh12g80BKoYSR1ZMMx5
R86RmSOMIbDUjC8sQG6soOqFQGSD2/WF/+I3ggrZ4eDYEaUIPbiEeUj28ODkC56o+OJoI9bYAhIS
7OZveliFaW5B2rHlRXSPCP3Se2Ifmd+GItQGg636xK7bAGwJhenoOmhMMoLuZ7QPN/Pj8InkaXhs
gvDv0340qqAes9gHiT2vjetXcjl74qcarVpHwuyDPzi77e1QhV350d7bJ+p6gRViaKn0qK2Xc6c3
PSe3qljPllq3kJjskfehRLG+LOveFfjyjZQToOkHRYQlaaO7ueVkCE7iHBRUp7dU52mw5lgEljh1
4pXNhzklOqRkay2prZMLOvQuAOC8upP5AwVieSe5OZdOavMAxjWyY4J8CUlwySMv2srIJ6Bda+YL
Ck6++FLKrqDjIJiAGYOqRrQxO3qM+LMxeBJt7r2bC9fD5DR+8v5Tu4zq8XZDu+reNkmk3+yTT4Yn
PvgaYt8O5JHYRzIp1CFJUii8tKS9Hq28f8OrEZAZHlrKdiLzW4N2ok41S+3oS8RQ/UNPqGLLOPqk
IqD0bZ0txd20Ad9ZciuLcmOpud17T7zy9e6QTlaPWXHvzuHZB6HSrIAn3XbR6hXZp7pTH9F4l1l4
0yRUeV2tK3AdzabShQOUW1p0QL01EAWV66oyyTxu8ck4NjejHLL07oX0TT4CoN6oYqL29r6ZYIhS
QOQ3A3tcuUB8YZ4icRAhwO/Lg1v7Nt/Gp/DuUEOtuSDGcSDOQX0E0M6+erBvYW7RmMxFhx1lhIii
VxNdHXzn6uK4OrqU0Ofi7+ynyujN8+VdmvtV2nqCN5u+kVgmif9ycudlqeZ5Kt63Jg4PTbWPQWq/
h7vMOvkzaqgiAV8LmbNPFL/ry1uzMlW7wo29xhdf35JtFiJN3F8ELRDfTr2qKyzV2TyOUCcc3bhx
Gb49JuoG9++mw7Oc+XVHbu09fqd9fhmEftfhZnJHBaOZIHROqtknayLqdls7bVEkgmZM5u8dTSmk
FAf8onlrb3g645yKwh0YfKyxcEuFxAAZkYf7zpxj3ZNxg8/NvNLaUVCjsxmfBDSG5MgAyXRwl44E
8pUAkYIa7PXtU193MQzr/G7uOpkvyjm4NeF5ZzQ5hdQF3lfqAafOFVDfPEdALwJi4O59LI5xejeF
Iu17uUa4T8HarXlevohqOw1X9AIKRZ7noOJT8cCwBrM2hXNngMQ9qpTz3bdqLGwLayI3KtHS0Tgi
K03PjzEgLrBfvkJu1c/CKqaCF5HK3AgftoHYJnj4kPwnR1Rx2BoqMnaNQwuJ8b6l+xQOEcX27ySs
eCFr0LZogze4pwWgaeJgBM+JG9t6/4paJh1NdJxAUlCLczKYslOlFidTRZ5R4yONnLJKR6DxHmdp
3301K1WjR7KV5PeZJgK6rgi1AI+bg03E005WVVkg6hmi60K+VuUhqbSIx9hhdagHlS7Ce5Ticrqr
BJ5aQAG2Ri9nxodocBP6YOSHKSq+OaecAZODhSx90mrL7kQ8pb7efy/TMR0EMGhfwxfPUa2tdvZY
xxH+Tm1jqP0MEOT0iH1GOngxM5V2Yr4Mk4qQ5vAq7YCJJHZ7dLZDkatKuiI9p1iecJDVjgKvNMlX
osI5C99TFjg1afcanDp6AIU1XyqgJucLhea4SpwWPwB3cbktebLBGapikrU+h9u4oeNzBsDCxd5R
ouRUQ04ADEXHhdotVJ/oysc0yR28MZcoi31GFy+i6Ecp6Ngj5d3OkCTcRfwpArwJCVocsqR1jB4D
wbRz8kklnYf84n2ba9Zo4R1l4xsXRhFPMW4x5zYQqULhdVn1L/AqYGswFkSvd//l1zjcjXA5xxkn
6703aEGgwwKebOsUge2gecmteY1hrW4kXQ6dUEyr2zIuyIGyWMXnPcAlhyWdlhuXh9JEq72HHLyM
O8S5xgG522l/yBva6GhtCakbp+JjxQMxk2xR9at98vFUoLAdWHZi1QhX89I8knqFamXfqsOLTnGi
hxMZq8gsC/coC17xg3NMYAaKaXxNzBpunAeYI1IRna23YQurw0TRQNGsmX4dm+8Jh0LjWJ+cS73P
/5afLvnuOYCfN73WeCG3FQK1u0gItd2cI3jJBoXKBtUofvAN2mMbcHEP0VXrZAs+sB7X8Q8zk8AI
w66rZoPu47pxVi28IXQbu6gm81+pgBQBlIjSqWrqdbIEPbSDHXTmw8oybQ0u/SvJ9D00GWI5uI2H
N/1sRkqqq3Xn8lKRwLeMtyt9eVrMkKndGtLiZO1jFedDxQMlhgRhAULGb4AuID61zyEI/FdQaTaW
2agqJHh7e1zECjfv2j31rkIyg3eFACT3GAJaZDaBdgy5c1kkXG02TLGl5p3JUDnOyng7RC/0b52f
hfba/UvWLm+NZtMb0M2nBUrsSM2i4RJjldJvi47938YqMAlA+idnD7jQ+i9zqtgN4Jz/gnAKbBfk
JfhqBIZIyZYOLH7xbwMXqATybH/eJwnd/VVQiKT3QPBUbOAlAmhImCWMfLwBVPTf//V//u//fj3/
Z7M6df71+/8rvR87p116Q5O2bLoFToF3vXLYq09GBemInIGwqS/M+++DKD/Q66qSio6fpqKppaiF
luXGVj+cZk/6o+nPMl7oRQMnFMAC0RlzM+bUaC0AAz7ONICYf6KK8sfohV5lKcmuclZl9PG2akW0
Fz3Q19xGIFDiM3K9bGcFFEH7SlbcvfiPtgYfaz5KWpsIUSa/ZCl+oCD442MKXcyVuvTa6XU+pkXK
hR4KFdNJ8k9IqtF50k/XduZsXBqYqBSMBglxcN7M6DH6/TN+YPX54ysKN6p6rp7hCuMrCPed3PWp
3cFzvPx9EGjEf7i5ag1NZmhnVV1CX5BD/zX///rIL6Xx1vNEvffBrJPHxRjRnvqwfH+qM2fEEnhW
coBfrX0U0TOxHO/sJi23huhzI0/iNNohqdPWsjmWjahJes2bVkzXIXU89sYbh9vZzXFX9mY/7p8G
0XLdjGI0OagyADhz7sZY9/tby1kKo9wAdRyHvBMCSkrBomKvUHg8matYchGtGEfDZdXvk8Ywopul
L8/g2vgQeztYihQ0lfymv1qseNKtyFeNmOgNEzyjwknilSxgTmPfy4XM2J0i8PW2zv7BW5xMf2PE
JJ95QGnvsShcuOKmdclSWvdACsBnb1B7imPjPokE2uxL9oY0q94A5sZpsyMbQzyx4fhqIcVK5fs9
hhERBPTTetkLgUdvtcb+ympNF5nZVx2ygoY3brAwQLefFnZySoKA5IFhd5tTSzKaZIruxrBitDxv
Zobdiz0+W8sDbhzgFDDGMW2FQMRv3hSgEGjrFz0wmjnGS7Q3tgQte5+IkHz/0eiO48WL/6LiTXCB
e0umNQ1PxvBpVUPJrpst8jek86cyd74/Etjq6c740lzqJka/SVYBiOHWImpuWNOtvRSI8bAdi97C
kK5iGChZLACUeyvil3RpXrCarXUdf4F5Ub6xRHTTqRtE5DW7KxYVBA7ny3VGtCOuWrrBio8oT2RE
kTJBGGlxOtzIDEdhGMejFbRazRatRu7dmLru9GAsT0bstrrTKX6R0Z22TsaSWdAFzKRaEbhqex/W
QDhqQXMxsyNnKPD/e1drNWURy5p16hoUNe2N5zB3URUhSKTrwhs3F67fbMn8Wc1kscFn87PTPhUJ
t80ns9Ie59sc0wFijDf8pU2w6pNQNJpRxOlPzAgcpkm1MIhXtEQarWbraVhD4ToJ+DtNEjlEeHZQ
9VatrTUGIkgRxKRUrFknbtnb8fk3JP86h9/UzMgfb4yW8zB88viMJhSqkD3okCGkNBy3+3a3Tbw+
sNednmuuciumkWRFj5VlhIuNYUxEjT/kcLsgcEjN2gtSAQCMrZXlxo4BvrzZdaym/zRYyq3pgSNg
V5eSPXFsfwLjtWaEftzi54P44Z0NGtQA0QMfz4zImnJ0veWQekKzasVngyjQpi3t+0QLrPuqE9P0
1fIAdPr51GcDTTcO8ZoR/HVzgzJ/CDzR2vceBsVpuhuM1qUrMFpTMIDBBGeZuk5fFhrIdpjYg9wg
b/LGiZ30giGOL4ouYDHIdrApCff6bIzma1KEIl9kJcZcPFTtjoAVdt4ssjt481IfQPOuv9pIQmyD
+OS6vTVnkDCfRL7RZqHxQUdBl1jGadNKYu97clwzFiMiLhbr0ZyABLZpCYrjjshSshptAmlCRGEI
KlYo8CqAnsyxUEHYuwAy7KVmEzGmZtvzxl0A6dyatgoaUGCuX/zcmrPhArHkl/lzmhDB194M/0vA
KcEsUDOc5AZPjUDRCyzQxsTgVY0kHAxNE3UGanhYhEkTiC191f5hCJbianiTs+l+sWGttzHy2jGN
+/EX7GXNjP3NAHiJXtVe5vXojIwTY03yy1hTXzvS/WXPDb9/8YkYerQskpGWMYFkmYz5cJibEM6D
MxVlg/Vg6ayFS72u28HXJM7M1QTzrBkBsEi73cPy2KSv4k4fOQBjPmNCF2P0sDmOX4MrJtucpy5P
w/oEiIkjweBh0F4LJkzxrvQme2NlU+uwWgCRrfakwgnpTB4GJ2AEi2F4XmmTLYZ6QHS6eBh94Bce
gBIVwPpkXaVTyZ82Tf4iCfvRZfBuh+5oHre3xhAC3/YUCBTmotkwlhVjLNLIl6DPnRBQZQgompHT
HxKbNO/Y7alHmwgm+dL0rh7p3YNhr1PWb2YY7RVWlXKL0e4GXdLhFOgMQAm+SyA6bk7m64BZtfni
cBKxV+CjrwawM45nG2QFh/jIqwq5PKRb63YP+JngP+hj36y2bQJFpl/GyllwtrTL56zAu2Is3CM/
OaB60+7G4aQ/N+zlHHiKAeyaZN2AGVs2dfXAji6tUJxms4kwCpmynj93xM/SprAM2VuWqytww4Lu
y503+1tjjJJ3auaeF2ytebheMejDE8/hKqiYE/a016lYI6dPGYVPGU231uhp0FcbpibbY5hgvQLD
wVwNjNCJVz3Xnofk4sa+SLoaIRBCTlq3avY7MHBBIMJBFO2FD9MlOV91e3djDW7OAOCcmt2R6NYY
NwmyzMnEDCfwKMzr9juiBz83ewKXfcAn4aaNvCHwE0JXAE+mx3WDpKq7VI0ueH2jOfkCfGTQv5Lw
izSS1x3J5mfn/f5q6uRj82sUsWvp8GaEHi2/Thsa6AVoME6H1b26tfYSYRKTyn4Q2D1gtarRP2JD
dxxo6ixtytOio37HkaTonBju6GpHZx/8ivs0RmvGvNoAkc5MnTw/+GCw/4I6iyNEbau3dXmSDOD1
BzMmIUzhW/K/eA/mvdXAJm+RmNx9Cx/KW/W4HInbQwYabARwoU5vSBM/Vh8co4GZGINes+cQDlq9
mY0SFvkfTkabrFUdTKLoCaga04a94k15xZ5mOHEA2M7orTugkkNxy+g5mfiRbIzIephr+h+WPRqO
NrYy6dA0xdM81/dkWbA763YX6CGWYe51zbATdLnuujWml4YTD4pBWCt+MY8bfWw0WwnLFobrr8AX
vSI71ybzBJek2RIJNo1DjWDTy/A6T96r2A17qUl9rG6dFzZm6cnfSAyRkjfBIAW0e6FjBZhv1F98
2augOwzEb9hGNN0Nnh41WQtQNN9DhhF73u6OybXFfdfhlNpCQHNB7pYdDMGP4zOubdMlO3w01nPx
wXwkRnNCxXjMfQSbHYTdqmF54k0+GAsVLlFQFryUOp2XOJyJOVz2n950ykvXmAgNev60KZktAJ/s
HGk6alSIM10tToFLoVaJlxSYzTPpk9/9eP0H6tM/vHjh5X948Tu1trnf8+q9P56Oe/gzmt1qWv5w
4U0Xk/4FG2ZOE2sCOplYefo0mmDpaU/knWVV8BQOZlsAd9YGWGcwkK9m0uJggec7mlieHDzgzMIg
rVCKXaGH2P39638MPj9jkELwedjK28PxXbsj1APE6vsR6NvxlBdO4LNiVzJ6v48o/xRdfY5YCDiv
tfcLSXtGHKeWH6fGKKIDfeWOaCYwKU50h7+PV/0hiP9jfwox5eu90fOrxnjTfcRl30eCVuJC46zR
wVub5zxgO4OVtXBoMAtdMom++bW1jEF1T8usV/I9IngsZDL++JxCcLm71B5P6c7nAGsKmuvfJ6uU
/fZCgmYmPaXkVeO3X4VP2YQ0yvJFqmTk9WI7dbsNQ1yIsLexJsHvQ1fL9rWQolHPWlI5KAzdBD81
dmLM2QorWvNbY1yhemdneqmBKZ9srCbHe+tOMAw9HTjK3idOLfmanzIJn6dMfO3Hrbynh23l/eBW
bui57cN0ghvaWkX1dktqRTFohHh1sdpxu2ueB3deyWVwI1pIXdEG+fun/Ity+5ctrxZoHM+ZnO9e
M1aGxgGCu8Sc1trNq7WM+hE8+0iGjzlnRMw94elvnWgbYTSIGJwGLjRYO/+xkI8QBYMI/X7Y+pmF
ATzbND1NWMS73X2aKK5bHV59XC2cQyLankaBM/XCmYmnZ/PQaEavSp444T16CNkvzxUv/ZFgqBty
FjdusHHsF3Fve11iZMSN/m3+hTyH8pB2bAfzH/tlubOyX10wvrP96VTJEn71y4wigGbGgo5IGARw
HHLLQ0B5TMGyux7i0v6+q9USs18tGM5Emt0be2E4x8MHW2b1hck882Iu4gq+/MQibKzihI7PZtjr
vsxe716SppJLLnu1YElheq+ohw35o6OBNaMzHB91Y5wXOLrU+LwWMK/Se1W24AVrum1U1Womps0l
byUWx/ZhBPg2fczp3oBK6UvmaVZtjA2oIXOs2RwyzPpw+Pv6/8QD/mlHq2JxPi54qr2SXeXKBRdN
lXeIGBJrLRtOJNIjcWI4HIQvtsMb4m+Lt7Xs3ZfLDkDB1CabTL7qO1ZCtHILBpeDOVIDGnrBNJTM
VZzi3y5QwbSiWZ29d2Kj6+6CoCsiXoEhwgC1axxDiHxN4ExVox2keOG/Dy3/fWgIkeuqKtVgZa6p
emHoWZo/znpWO8Hor5KDoMPc/sotc4Ad+X2kvz8ffw5UMNhScqu+XwkDwVJNNHoZUBc84h3/Psr3
tfxzKf8Ypl6wxVf1mt4rKcMQxPgXmBOOXgrq3jz3BXfPJpCRwjK+wk336olYR7aftDGJIvBtmti7
iOQJjTrXVRn5rvz3e/XndxVtZK16lusHvksIqsJMc+hSWEcGzX7COENIXLLaP5zeP8cT+/5xffT0
unldJMY7wrYmTi+ZZ94axYAbsOz4ijPy25oXTOVFu9Ye+wtjCY4PkDQvozecdTdeysC6cwy2zoxI
0l2NdGB/opMBQGU3Iafy+97L4kb+/TsQf5c0TVcaWmHvj4+NtrnW5BOyDLBBwJQORf+bFxXqpdab
dCNQ38G/oZX79/qOWOq/hi1s7UvX0EPfKuLIwWG0JeE1EjXKUj/j5yP01ziFLX3m56p80ZgeFFkQ
atzbGeTNN+8MKEXU57dB6cb+fGf/GrGwsUmm7OqPByOCcXB38wTGQSg0IYlZXuJ3/xrJ3j7aDTZC
2iejSQOQNS0sA4XMa8M/gZdUrSd13nPZPpcthPjzj7O9rVTujyQRC24rwzt9AQhtg0mkSbdLr9TG
KSsT/hDS/LnDhUexsd1s5UdVOgH70LqpXyM90nmT6MfnBP8iBw/gyZvlbajQOlvmiChlsy08hNnp
LrRW2YQjuX/6JR69DPrF1HvrAKMFHO8cKBTyKYnT2YaKAT2ENxJgM7vkdonNLt4ubpaMzl9Vq9Wl
wktx2Dxfz2NS5TBACepq5pXss2iiOPX3wBrLnv+fLtXnaIXnYj/TaxVty2h3swHpp0B4+wcCZ2qU
gpQlo0mm7pAtuZulbpe4R79MVC6YkeRcbWT3A0NfbJ1MpeBTolZnUiW01yVrWjZUwXRctVtd2ohZ
kr30ZUcCnU0mRTRwNYYJqaWS4UoW9dsZ+Lg4uXS9b56N16nfgo/QWt0M0Q9XroHw99isqnzsnVww
G3qOK3OYcT+rImcI5vZNgh+eOCOsg/MRGI+Sef30ANWkhqpqKDxU5VphGesH/bXbp9xPWBqXDcqP
cGsNLnjLb3TFBhQ9PCklKywPypya7xLu38/KXyMXbPJdke764fI+9ZWuEsD41dEgXIKlln5SRof2
7tBpJ95ucm0LqFOpTuNPtuFz4oWVTqrJZq9fnuKW3O065F6UQE2NjCgkOMTibrdkoYWt+W26Bcub
PJJjff9gocmMBxsPTmaorDbuzGmYE8V7Ne8kHsoM4A9hEMdJ1mpKHf+0UVcL93HbqFVuiS4mac/c
U0z5lwT3KZSiEMVuGqpjLVatkon+dFN0SdZkRtVqtW937vOm6Pn5uc+4KbQ8U/3dwsn0xAKkVLX+
w5EKb8tbPW2P+zsj0RzmiDY2IQTPtQRYWzKSuAXFzdOlupC9r9ZkRS08JMr9JZQQbid0AWpr4owq
hH/bWPQpl27Zz8v311DCU/tYvkauXt+bOkNBFwubDvB+GmeADVPmKZlU2UiFV0nd7uo3WWGkq6Vw
/jHVTfCfdO6VrV7ZQIUHaXab3ZDPyISXd6Suai0oqPP80mpdNqWfHoWPfSq6sRvpftArb6ZEL2jw
Hqd+/2vnU8gBk1g6VsmZ0AqW83CuPs+6xlgPZ9FarFT7btFyX3adfvRhPqdUMJMN5SXd1Ixh5OiB
SIGMSBOSdRT/VFI6gsKB0m1UD09jGsbP0/AKgrU0AivZQK1gKy9q9b3bbe6nPrFJSmr4AQQe36V0
/5Sfnr/PyRaM5OmpvPJ9jcnmFFUyW9uaB9oNiOW/qJnVYJEjcUorI21PUTWg0vSyiIWaZc77jxHg
52cUDMsub1SyDdrfHNjvEgUVYlFePzjLkitYdl4LduWxOSGBeGNhBXL1Bul4xgxrAJ0vtA+VBfil
0yqYFqmiN94b9crO+bIFsyp9F8A4RMG19MSIE/GLwdQKtuV5r+2SvbgcFFM1Mm99wcQKG9AAnbb4
90UsvSEF8/LQZof3W2IsxX07Sf81lwDJIG5wpIB0oe1RXcv0n2JDh2kINwPkVXsMdxla8Nu3/WXK
urhEH4b7NKscHvKOvaRN62FM+zcjh5fxavwTx1dXFPT9ZKVR02uFw5nupU16u7CLV6eV28Cu8FvO
VKsBiQD5+H1tf57Ux2CFA6onm2uSb5kUmh9rAfAiw/UKZ81hyTi1H03Mx0CFs3lQLtudfv6+ctmw
XrFlBTZiKGN37RedgQJMjy8I+ZvIkzyghdUbhk7P0wOlgTAbia4AemQsqISpIwBcC46UR710BR0f
WIXEFr4VuH2SOI85jXNODkDvCgcepGGoU6ATQqJy1kUbwHs4iYKWAK1KsnMKFHg5YEIHXriqkAip
tqGw7smjXfDwnrCzwM1ISEXHyCgbCBmNKUoXHl36SGyAOBZUsaJRDisGsHDj3iCyPXuVQQpWo5dB
4qBbta+K+4JFFbSw/1hLIPYhsMroTt3uzC2ME2Ea5HBCwedj3YYCQZ+cbHp2zgHNOOKxKRVE+9Ei
fexD4eIeHtVnXb3yVsMfydF6GoofH8DLDGi69Eo2vWyswsVN64/qu55wuM5Wyi7Au+BiIvTvDpbS
GFyc1L9dz78mVnSFG1m1cda2HLAzOyNYjaF3iICwMcUHzB6pBh4FaqGSKsyPHvjHbVULXsLp+qhv
c+H7DEWU8Q4VtISQRfl+QrfxY7qbaF5pNq9kYVXx5x+mSNopx5p0ZGEhYVfmSHsY/qjiVoJr0C3Z
QnEtf1vVgmeg79XK63hjVWHKSr75fndeA8KF+5wKNrQBNWTU7TS+mWUDl9gLteApVN6H8yY/MUVI
Wqi3oDlnCPYmrLtRMsWykQr29qbekor8ughn4DnWATWheQFtaanzI077b0tZMLXZWSLRLZ5MTG2w
Cy7WRPRFl4YyYmF+G6ZgaCX1sm2kwsV6oMvy5J/WvV0F7AOY72mdiWlKT2PZAhZMyuOuKpfXkQfr
QQcGuRPBpSaY58q0HMtueMGcnGcInB1nzIxuniDlRCqw2AaLJzwWEDAiCR88h8AE/9HxaMiSIum6
aFT4865ljbTx2KvnU1+CsNQnWUOl8wRIrjRc+3nj/hqoeD62ZzV73jiHKEZ9yWMQPbQhwagIGcA6
jRVjWTKxn43IX+MVDkojv6vXpJIK3xSV6Hk+hy8F3/QFDNulPbfsmglD+Pdz+ddwhVOSpPl+u5NZ
R5g3MCCifQaE9m5JS17ZUD/OrEo3SV1SpYZeE3/+YR53qfyWk/dBOIyyM0a9xeo8oSN5MqnS/PeP
jvDHWAUDeTtIl9NutxPT2naUAFED7/nNX3XobwDFlm3aj6v4MZw4RB9T09TL+5LvGU5o/MGoHspG
B34ZPN687PUuG6pw8OuP4z27SHtx3d4ICu+CLyJQzdtF/+mcCgdf0g/H+uPJnESO7u5uph1xw64I
wv6jsIX0/LdjzfH4hoR9LJ+U7w6VPG+k/abmonDclkGaZpbeFShNOtnKDuJPr+fncGKJP4aTt7Pz
s/KqpxyOsRLMuvVANKnJQDbPsPO3aw7I8n9wqz+HLJz99KVXa7OUGV5sAQynyKcB3RTVTWhe3X8y
mFyvCdV1rSEphcNfq99er4Oq05JJSdFsEdwCPhGOFiR2VslY4hQU7Uf9Y6zCyU8AXzSuR9ZSMD7V
SSjT3Gj3KTfNqV1KxhIdbHNdMuZPL9vnmMUroHPdpIqW8mTffCFf4dbhkNqXmeLqTwbrc5zCDXhX
09Ptefoe59zf97dAJqGRleCY2IWiU18xbiZ8218QyzqP4dVs7v0KzcqbpsCDnt1ba98t9SN+uv6f
31R4Hg7HU348ZewtpP2WSlaPdh3wLMgYlKfayta58Dbo8imtZQ/mT0rInRFPrWpG/UvgXn/f0B8g
n1Xlc1IFFyJP80ypbpiU4m47gnxiFw2fDuobL0jDhLpa9nWDD+iFOQCU7ZWhWX4Mtz/GL8Lhtqks
pVL+PdEGOBZR0cqdwb/h1JacqG8I14fl0S6qKt8VBgLzjP4ZZoBAt/skSfJvVPnF1fvlan4f74/B
Uj15ZJrEqmrd6peOWkYiKjxdQdABMxd5rrr5+z5+l8l+G7FgeLTq+3a+iOkNn+NDG2wO5ockItw4
CumfbsloZfMrmJ7tWz3nygnTg+eOKLyCwpSo7+aOCk0IL2J5XafkQlQLhifL5VelkjE/mGZjLSDX
JAeZXx5llVzyIpIszx+akr+/d25a5S3s5I7gmBRUPyVr+KP5xiWTgFLV1EaxvirNdvqJtyklewZF
IK1wBzTuNL9mwZlO18yrKdiJNbtk1B+vwceohXPSSB/KbT9jVNF8swsERfEbf3NGF6KAg/6HoxXO
CbCbS6W2V0RosvHoaUSJB+QHuZWZXZp3+HHnPmZWOCHX7JAcjsAgRSbdb9AwRH3cv61fFu3g/+m8
Cs+T/DzusqfGKl7sFtQyKCGI/rFAWJJLidf57TL87WZ/zKvw7Fzum9vxvuPkW5AAA6Q4I7eJ6BBN
LCCASWhHesvQejR9WNAX9OCNKU+j/+i1fXxC4TVKXzf5tH+qaX8f3nGihFBUPagHqR89aVM1dssn
zltpHuLHNHf9Y9jC21RX5NvrUamJB/ccNsbRftkfqXSSmn7S2TH1DV1OcDLRLQQAmgsKJV7ZJRXX
4ZfFL7rHcpboj1uDjb5alV4F6eInHjke8lctgtnXLB2vZKW/IQQfD8f9me3zszAK8I+FG080YB9E
vcuAPxqRgP9H2pn2Nqp12/oXWQLTGL7Sg/vETvcFxU4CGDCN6cyvvw91r84u5WwdX71He6tUlcbA
Yq3ZjDnnGDGsxjG9AQ+O6b+a838Wej4Zjb+vWmbdgg65Kz0YIAkY9GlUVLZ2E/0vc2//kff463K/
bFBTq6PYhrzXKYjCKnSGsINeAF49JuLu3teDp/tX1/HX5X4ZIQbub2UksnujjW4AjsAEz1NNo1gP
LvTAtv6p9f21jJUKKNJ3vDw4TZxhNVp0lxhnKIXfoQd7cLF/w87+Oht/Zj/+ulZbSAVpFJb1pWGS
fJrMHMx2lT7aGY/2/y/jM5TXTq4rHqlzJiVH1OBRdnIXNFZNHUePSr//Hg3+9ap+GRolbNVO6v/4
Cw0xycMTnNHwZz4s8jzwvfNfliXphGulFDyWvG+sw3znQzD+WllUVr+mmslEh/5gbzzYhL/j3Lyr
S94WVyQxRKB7quvCI+OEzCk/uNKDw/zfAt3LwBBX/Od0RR7C4BAUYqZRDYS6guoxgx0PLvjo0aZj
8ddWvPSX6i4nXBCKgHA3kXkHJfyYD0OXR9f5ZTaEJpVrdZgcvIma89S8VFkKSgZTOffBIz2IJX4P
U0TyXaU5nEs1TtciADpdbLG+vsRPl0dw6r+nuv/s+d+Rbd9L9yG9seenUZzL7vIuHlAkpGkxMbfD
qmNyfwJI9NeJM7WF5LoM7oxOLmVUiiZ98QuT/FVDIefBEjzwRL8DYT0eGlmPua1JKHxGw4yt0AVE
4SHkxu4E+hV8lwgkwfH7vw2vpF9WR82YHGubyepYCqwM0Cr/OS66O0PgYwMRs/ngYR/Ygz9jg39t
4fJ2XyS3CBcxACJM5rRwdXSqRhp2j4lTvTIm/zAB+JdZRFLvv178LyMUJt2sTXVWuKJjlfrr/ZPm
xxVM/Lheaqz0AzZkxCP06hKEuFPjB0I0tF8ht+Gmm8GB1pmU/PX5U9h+Pn89WJEHJ0CeDuNfK6K2
XXtJRV4BKiurU2I8ycgjlIzzRtsHV3rgYn73Y17buJr3PWeN2QYigSD9ZHL+nK9EOGiD+0PH+e+I
xz/L/hsLT+NYinORZRchrxnQYYRiHl92Z2imo9UIpekpmH8Onyd+p4d+4N/XVaOJQQK6mwu/jFhd
LBQpbe5/ijUZ0x2K8w158wppjP+oUqnN/7nU5Cj+eoXjDX6pPiWquwOy5shCx47qI+nk37c1/Nal
eXu9ecP1ISL/73b6n+v+SsQ6KdTv95gXqkA5/+cwma/JY4zwX5t7/n6+X0mYmir1RVLHKSvp7T+V
IShsJlGw/w/06NEz/bJIoaonsaj3U7I+Nz/oWIIHpSSGfIjHT87yvycc/yzerwjorqa5rE+eZzjH
fohI7Pe4F/eTiuZERPAfHb1/LvbLAiX9XC7vNZtR219WjaVPFJUGo7BZDhf9RI3y4HrTm/8fHu5P
+PfXjgQOSMKsnfKMZ2o17kRshS7CWvgSIfdG+6xFeOd/ecnpPP59yes4aNGMFyevLz6EljVPedD8
61IsAT4uZI7yowaIB0f8N7DTRdXU9twR6o1O4sGfA0UH1PXPD7tMp73wPy3nL1tCu16b6PX0bHiE
Hl5t45C4CiLEjK4lEDfXYBKwLjo3T189WNYH5+F3y7MyUgBuZZ4R8AoYYiKYOv7kD5ukHi3lL1My
XLvZrLtwGqYWqCkZ3qlI8BGDPTx3/+6F/uso/Olq+Wuf9DlN3LXGA03MNz2EWjQvQZkJ9TBdVTBO
uA8W8NGT/TIoY7kolDjj3UnQRBzQCYTgvoejAx6l/yw+/+fRfpkU/T6Ii7Di1OXAjPQJQiYxUbL+
x0nOP1f6ZU+gLRySXpweCtJzkBKaSFHYBZB69Ej/nuP814V+wzKa2iTtPeVC41bcJp+qe4pgmUpW
KziEpw7EhwHig+3xG5eR1KIexYoLpvTPMYqPNs4XompPIoVS9v3i8GB7qLr66Bl/pVW6nDd6JdJH
NXd1evQkcLefgXIQR+E88dv17uU8fF3eyu2AYFC/yb4GeLWvUCQigfoeO6JBfW4ToTtOUxv95xRX
7BFESXY7aIGhaXLuLwun9LU98L0TUqgPEaSGltfIfGk7OsWT5pIM028pEfy/Kf6FsRE1oCUSsfY7
FH7XtwkOu3Sm/jasrg5UnHRr9/vmTI/mJzKJhuRPLO+0AFxtNbe0oEdkvTyo7MDsZtavoZ/vQ2th
C6jidaZiazjU0Rpeb4WpvM6h0J6Z3fPlLb6a2VeJ0DnZpavta6tEhrUPKFLZitf492Ax0RwwHIwk
nv+S3OmDn+ZqaDhbHpoVCvJusc6eRa//0E9FEAbcsPhWIaWZejmDrgvIIL6Fbf7G2CfTryocfWcq
jAXJ+Xn0DwjI0jH3f8erIZ5cSgXqSOg1MLqq7qMNj/qSozCAUuUTIXzoou0DcicHPL/T7lEGsapj
yrp/j8GkhQlXX2dCyM147VJboXxUL1XETV4lBke+wlWy1kubvWXpkOO03+NSg/d2XT4PJ7ouC5SN
UBM4dacmNAVY1tas4kRHO02c40dX36h7eNpKeK5h9n7VP+c7xE5tVJSyq7Gg+U8w5scLdxroITL3
mq8IpnbolgPyyhggW3rtGHuVlik5neIp43JeuAxDR0TEziIxChxLZ4QvedBsGz+fuz1K7CiUUfiB
7HhYamjBwMoNzTB9q6kfoeSmH0uq7K1bEOJm/FggROteM0mpRxnQXN9myJVDWh0jFmJld6cl5O+f
x7NAbSe3hdBWGldBIbO2urdWWDfgwLXf14Ze7u+1I9QOv5xoZjr6V+YDcvue+IXsZHTMug1s4c85
u3wrQoSIqNnFrymrIN6F5sun8JMPlvqDetSX8KK+yPBg1YF4kG7rW+EmV0vXXZ3W2NHsr3YpmxLy
eUEL2+jcVc5qbxVoMqF5dDeq1LvG9oicBAC4X+rGgG0Q2FlakB0EqPEhQkRHrLdmrdFAJN0ZxadO
F4KKXFPrhtfvptqHo183Ac/WwsQu23HrZuH6TvVOXSoLvx19rXiZJSv14lVpoKeOiFpJa/IYMjOd
N8bVfQkNFvVYcm3BaeEfU8wU8m2AgcJqBlehcW8BUW1+M6FoziAR+b7AXdhBOQ+NqtPsr9QtyCr3
sKGZ0TsPbGob5R1mc+NyeJlDLN9j8nrI0mp+QPfhVl5lcEov6J9DlgN9y/cvxA2C6RqoVpCcQ5xP
WyKTEzf7604zsvRDpQ5CoecGAmQkYdCbbC0kfREXKZgBQ9MouK6AdNgEs20yzSuvF88ll1VMtkl1
gENs38CR5tQEpVAOnpsC6c8fzYN6mdawrfA0bAtkiVA7KY+QH9jI1VQmEhx0hyMPh/RrjnInBPLe
OHECJs/Xj2afvjefs/iPlA6CmIh/7V6zZQlJW+6MiJ5OFHSAHqZCRwHcs8uJ5TR/6X8Ed3xWN8oM
AuzSam0BTRAY7DkH5e56MRZO+0Kw8sHvTcTcu3wju+L27upgJFMRI1yLz9r6ii5MDTFqgdJpvJ7f
LWFTvw1vwo/8QyzHMNchqUzOzBjZMTYl8dOfkDPZmeOuYJVvRkcjAKrKUNo75apbjYcIyuxJewHT
I9iyrayqp/bpfqwwb7KfDAY0BqHohD1E9Wa5zaxqzcEj1VXRs6joqUNK6yek01xDAxvIi84GLI7x
kb4IMPWh+RRk7+X2atWUnjpLYNK1cWaMDQtm+TU1JxQoKosbf/bMUsy2Iqr3kz4CqlvAZjfCw9wt
4DJtHAY8EcEzKkvGPM/pHknXxTHCMbmRLxKyqu/X1/suPDSv4qugmuUcotPbwgxfGCNvcjNEnokG
ttrSwucWrunRuylO3bp1ba1v83fxZueQy/MnKpP0qFsxWg7bLNxesaU/Cv4TIXZI86DGPIM0cGR1
uJU33DMnb3yLNlefwzp7xlR1mptDRdQSV5cLDyt0gS0+9UJlyY8m+vP1ui1CO8EDRVanGzc2prLs
Iru/e5reG3jG2JS2xAoxUNLFjAQjQsLtfVEa/K/CeIpeLtgN5dAouCEzZ090ZOhDB8iL+zm1bVTg
YTJ/DyHDk7YzRz/c3fLcvakIDr5c0Nti0nCjQgW9hFMdaxevsHeLnQbVP34PGiC0gdhw+GdnWcPx
/zzRrper+4+615meeCl9Bg30c7hHP+U8bitb22eru5ufpC8Ek1FG8OeQtbKKSKXCRhwo5/Htchjf
GGaTiQBkOzvIJkO6gJItKvYOunluUpjjcjhVR/lbWI+r+pBuFmSUsLEQbYLiWXiK7JAXy5a7eBsk
U8EmvrUB64eSh3JON+lT4t1thhHovfzJVhckUDGLyUv9pu3BzKU32R10LHoDDb69sO5GtI3dW5D2
VvXDK5gsRu7kjr6qWKYfjQP/czncf2SEZrT1IBpzxeBXFWaKz/MnCB8CDcwncVIOuLCMoL1XtogQ
wen+0p5axPU096YaEUjbsIVI/x0p7Q3yyl+KhGsZdvJG3ohfk6aUgKWZCBGjjWSEpLG9gQiJnzzJ
7ritV/r2HujeYhX7+lY/F2iRFYa0jXBuWwX+pXO8Y5Y7mLs1Ax0QKGIqNnxYoCJHi7madE3Rfzqp
pxvOGd24D/RgdyniVlQffVRarPjYOHc24J3ILvYXqwre4htkJYNx3c981GkvkBBm9A6qnuZd7K+B
57q/XHbIN5CBx7tyNXcT1l60bkh1p8v2CDsiARmiNYZbXo1q3XniMn7Ojyj+ZaU1nOYzT7/6VwgG
CfGF9bAqNrAc1KQVP3rrti/RZ70iGIroe5saC8iovOg1elXm5rSMUmkgiOFfmYBAOcuSnl8K9BCm
n0y3+GkwsSK4HZP9jRArO+hbPPh2hop5ulF/xthmPC4FdiYChLAFFahNthPWKB27MraVvetf4K6b
gPT2c0AkuviMvM6/fUYbbd3vR4Sjo83snCGxGKP+bncraTr4NWJ2NpubHdKdW+4GyzsJexrqR8zW
3SoHkWbIPUoNfuxy+ERf/yps2Y3YsdMIuRrc16KnzYzLdnGaU5YXzA5FKdlsDuqPhIGp2IsFOuPM
axEKxLv8afCLoGBpw5W0mc8M2W/f8wtMzRkDj5d32U48dTDic+7JqjFHHyYxL6Mjtu5AW6300mbP
GiECcciqZ3ddVzoyMrXR/jA7FFthZtUUkGtvKPdECUOy6gX3JrjR3Qjlpfox39/oJA3N4YIKRExH
QfgTeQJSr5EjoAKUW/ecuB55N4c4BBfAgDGCw/Eeh+oUbDWGnEuySQm5KYJXcCkN9l7YkTMai+80
rDVnda+u8eIoc7O3ig3vLsi9ATUv1WViKZA3DUB7wyYovqGYhJgkP+pPc2AZja7FZbmMAr6wiYLZ
0xx1oxkUuK8dZKTETyYJiE0y00GCRtwrrVDfIn4k3YHwwlgQqtOQ8XR5l7zYmfvZScXX7PPBOOD6
5MhU0CUgIY2MGjrWCLnCw4K5H8Fv0RXmaM4NXd8SmF6rdVbt5+JBb41RN5aqspQzq714ee0gODTO
nGj0WtnpE/9enfSQANnSyB/e95MG0cXSJK8VzUh3isruPcmfFChEuMEVtKxfQuUVS/SnhBWIFQlW
+73bXVAWuq/TZUF3U+rhHv2cRKnz8434xoK55aF6ST/H8yJ1cDS3O+G8RbC3+IorQhsdbkZCsp2c
o32NB+L6qJQjODFHN3bmhttss/iUPkV8LHovUpDr/qyIDKkyW8YE2qdbY9864z43kpAuLgEf8aZs
hOeSRYYMYTXbI5uwE9fpVuoR0NauloT+2CZkeixepS/IQEpngUC8Mu8/LdnezcFytiSuwG2ZkyCm
PTqROjWt6OmKBIy/LGpLJgBgydBO9hbQKI8krJwg5D/vW2p7JhGVXzpog5Lr9ZCrV+jnRuvFJied
Y3+4cm+Ehwi/A0vppBNrNX66vDo4oJmnvRfHhAoyB0+AdQBe5ZV8FlFaUy39SevNZF/scewrztNy
2kT4cEiAJgLOnHSPLNSKXlJ+PSBYmqPVGFIZkF9aVDQZddvXrSF/jmxGZGAQ0KxMOQ0ayZSg7eeE
MYn9oZF34YyRmA8JCkwC9qy2BhKTnyw308FqZEKn3NMre6wCv0TCm1nfKUEwBeFDRZIyd04hESCb
FEp8TrTgz85hbGLlh2otpEFb7GTxUFyx+sXLPLO0j+S+XSD6rbkqrNVXYwavOQmFbsyhnh+9uF/G
aPcQW+fL+b4PxNpOLuZ9rzEsosDdfSf0mLTGcHGRMRJSt0yTa5NUOkyYiOrltrhVN2hgMiQnMJ84
X8tP7RJtSQ/t7SVKYVYJU2+EBcejOwy3bSeDUMecRvwdUVOKrCAuTwjGbYMguGJqNBGNRiwuk1cs
6rBFFmlxqEKTLVzdEAq2+BPll9nuQsl6YU0++PJ9R/MwfIu9Ow5jDiV/5gqe+E2q+YLm96TyPmmF
4vA32O4EluKQ4XDhTwrTmsoWl26HCwMG3ZKJHPWtgxDfufv5xD7kw4oTRNb8g0iqdsI16RoB2frG
8eyfdDbQU/GZrfqfW2XmG1qvaNe7EhJ3BzVorBrC8+sxNPs9rpHSdIoNgn4+DE6Exqa+jg5zR8qo
+H/Tff7Zv9T0UbB9Vguzey1cmFziHc4NZneQW/qLaHZSzQEed/5mAHK9jbIN6mQdp/KfvA4pO0xr
DIEJ0cdPa6runPMS7QtqlxJLeTfTzb1iI09iyczKOoXZeMhJ/z/l6dunQgzNGwVHutEF2xrJZ4/n
hK+fXmOUDOidzp1Jhb60ks3UFMxU51vPeCjVj02B2A0Sa2QLyeYGP/psh3Yfmka1n8Og1kC4LhId
VV7vNcx9OBkSmfPNYoWMJPmc9nZ5QgYQl9E54hvmtr26/ex1apC9sbM6XrSIvOLcq3nK2hIChlIL
yhKiUaBagGDClbu8HuOPK6FbfIieED+Gwl4/dgZSEsQGpY8yQ++MtC//1MA7QHXPoxPvrsgdktYg
YPyBejToSoyQKowkioMUF1Hb5MCujmADjN3pa3mZfPvMqNELUOlzu92NRrTupSk+izuc5HJu0IQ+
mEBJlOLF40RH3Kxengd3EnCa5i31N9FB5Un2BlToJg2v74UFmV3QZ1PfnpdhplIoBZhZKbyxgzce
EY1D6KZ2hEnk01KkbCzS6ik1A7KhEFRb+anmM0+VGx3VVYnSPLYS8Y7oU9uz5Y3wXeIDUQeFHDxo
CCQaWDsGW/xB/t3QnQs865F9IqilWUinyxomej9hQYClFoh7KHYC/sYSINbKg2nbgU3DdOpga9su
qFF3Qoxmsby5UTClbOBqsdVMTKSIJSyv2xkRIeRSM1pAUnvh3NdyQe4nEhxRzf0+Ld4mHDENdsmK
VzVnUiezQKYGwRAxwyFzT8s7yVi9YtEP0IA4zTJxL3SesxrEPYgiunSzbKaW++ocn7D4kxz43JTR
s1jg+hfeyHJVKHdmfrFRzXTPQg5MHs1NPO1wvsJ75tYsSuwwxjyzb7ByXeHCFTexIy0VBzCIxwOZ
BAFs+MSZcftcQKfRm9VSwojdzGo9MZNkk8qUOyPxgzyEDNttlvK79g7CdgPdlO0SxuCluGo/xbfB
ad4hFtyNjrrGzjsVefAkOjxfI325ududX/D20FFmjLpfE2ghiEI+i1oEnVYi0c15vj2T6wWoR7EO
kZuSaJNPjibcLxBbl+jeewJbeIlw+WFcLbz2eNnOcMrR8x2kpTVOovUh2E3M+FyuWSnxiWKXzBsz
UoQM6Wez8Mj5kDcdHMlB4h1Tp7rliqFd/7bBgdPeXfu3H+1jPE/RoOKAX3HenBkcyTrRoVFHbv+D
eZ8Q1+xdC6rPCGVAUlnAGvQFP8Gu6RgArHQznxQSnIT0+zNC1lHxa/joa8Q046/uQBUeQrJJzYZg
rkPBQ/YhMA0Yq8UwTttVQegVZ9wHJHULbMHoi5FdJkf+OSz8CsD/7UL+YueGBZzNf/pz/tm+NJ0J
edVoERMGKL5w9Pz6TdkSgTPpnRgEuhw1u1kpkNZPwmy9nSxnZIPaZkaTEQbByrELx4ZJR3bWq65g
fqfp2ysM6iaWBsGHGyTpLX3ohGCrH5Vax0/PVm3t5+oQERoXdu3OQKYHh+tNAXL3ykcCMHIVlA5w
edacxZm6SjNnhOe/CS4MhadUg4jb+Y0Wv5v50ed0c4qjkIlNkLnkts4TgPq69hnbgttiArnFE2jJ
5+m25pyPWNgsQCtm5H0ASATT/BG6Ky4exckc/Yk4+jD/ROGpda8sc06iSRJE/HXbE3V6qiXCCDwz
Q/Dh7FlZDn78LiEscwa9bFayWX10Ox1qAUv3WnuqvkeEZ3N6DBz5WEAqpUNaX7KrFCN/bSzNzd6L
jxlXKbgKgzOrwa+ebu4NgOgYft058160as+IVc6f+SumvjcuNPciuiLQRVlPL+AzDEZINWAxNC4/
8c/sU3kK/RBXDl8//u05O8dk8wQPe/mYB4ULhn51Ult/BidDoryJLfENGOcKomirxwuakSj4nmIX
NBNvJ3gL9k9vqxOcfndVd7j5yuqOARPs1B6WtJOvUk/0qA9sQK6e5jbXZdYbjAXkxqzXqPN6ggsG
mxHpGvkmJBZeJ17ozklU0UfmTZJi2rOnKVHh7OEnL5iFFoVoqOz5BJzGCZ896ew89bYEEk7eTG4y
eUoHoNJm/eN3tFODu9ujhwR849IsFLDIZ54r/RQCAlB1AhCIDyZEFmWlZxVR4t5EfY6jDaM0lKbq
T7LhlYDVTi+mPmh3I//UgsL4qA8EPdPgSPvdrgndZq9Amu3HANJAbA4tjU90jeJ8jD/Kg+FVNJrD
4q1cDWfdw18hoAdobAlu/nL1W8267grVuG2Eqy29NVZC7gRvDWj5+r4kuHMSfhIANbfyJ+ETG7bf
5avJwuVeur+SBMc7kIppaY9XV6NboPTx1ewXZtvMy2qk/FMFi+WcitfFH7f6AeGIN8oA0hnbBnhf
o4O6yT0KGYBvSFUBW+HHgZXAYdHuVPyGCGqOwqQPHEIlaeE0K7Ly0AAZ60AlMr+cbACi5M3UZUcI
RPIayHaxvyFp7omY2zS4H0U2l3PdTpmJ8lSfRng1JiR2svYjSb2yyY9ovW/nvvZF0Sv/Fj2ZUY/8
5Y5xia1hf12Wp/S7OKZ7yXLgLkBz6MamYBty08jX4kO75fSjpTcsG3Ixr/YRxljsUqCP2yZk7A+v
P3VeBqldbvGbRmcPJlow4lJ3lD/EHvUK6BUJ5xkY9oLotEKBiBge01H69U7n9lN7boKDTkHDeBoJ
iyJvgkyISY4E9yw+R9y8Ir1odRyfjbTqDtVmilcDcHc8Ln0jmxmumvTZEb4rZgPYfW8LqEq8Yol8
uLC5rNR9hkJEYyeb4a1gP+9JCih8kE+6VBqo/6AIe8i+hM9qM4PrfFMfTiAg8mAJx4GoILHTbzIf
Cnd7ylBxYtf4gYh3THvgJTTU2gAQaX+iJzAf7gnR0kkYSTeBNSL9D9QQW2cmTGlI+um/+tVZg+cW
488sQdxPCIu0UiHzLdbF3W+P0JmsxJX6kozGReVV4XsP8xc23EmyZmfsrCsti2PnVVb9M5gamhMU
Lm747cVbvhnwemChukPE8skGR60JW55gTj/aH4qvVx8KljcFmLwzart+kaYw5wA8SthC5VKDNXQa
KpkEDWuaPgm11i2B3b50cjbypEMXLaPMmqFnuU8QhX+K1pPZmC3Tn4r8EHg2DUL/aULdp5AWnqVz
ywtO7O41dk77OXk/cQ1EAdFeoPq5QB5lcjXs/w3JjSltThUZiu4kgDCh1e5DbM0VflyCUQ+kdz/b
3vZzygbuSKyMv/RACW+cSm47aI+UGxZe+Ux+jmZq5JI5ebSjrDvSmT6z7wPdFdNdUe+JvMUSqOvm
9C8gvZyb4gnKnQPRDakN25VtOxGX1Bo3l2zCj2jTcO5hBbNO4uvwqu2urxcsIws3Oyeb/AWZA2vc
CR9tEK4n60dRxOoCdRW59HWWb9L2ho7tFIbej7MTwlJG58PVxyrtWOS9DmWqV3w0u+6r3mVbpNsQ
qmuc8DitXbVHVoxgsWHODZTimUuSJh9yYl8qj5/Tzj5MYDZ5Pvrwd5TrGqKaqaOw29GasFapoS0X
5vdpYmp6AyUALqAgEywwByAfPued0+pF9nmBgSuQvprZxTr8+hNooegGiQpDN5DXfvF1xguM8nWt
fkzjQMkTML0cXHa410Cegha/d8ttTCsJWBxVVDM8juf4a/6SREbfMbeODoR/w9CmruzTYkZRIABq
oFiFiPVURW9t4mwC4TnAMd09Ojjx4EwX76jcVFZ07NH04g6+pl6D6UbTY+NRjrIXOH12ujW8gfZA
wR4Z4WpLMoQthHT3HSfe/lAUIP5g2TchEQZqvYgLx/5HZTrl+eJ3VhHgtGEdokpkELCJFjAhE5SL
uXEfaT9G94A9R8UA1IF+JxAFxHontH1bUYdC/lHaURggArv6Awg0zbNwtADpPGUSCocEnBM517Tl
Ozx65y+W2vebhjukaSKYwtqRY6qb8lGkPK7bIPccCb4orTUufVLeGL96X7DrIDJmEAoHYl6Yx3Gy
nbafBtl1gsipohZv18lLidfDZ8M5/FRxPSomFRjTzUg+UvK7jUZ8K3CnDWnA9A3yRS/37hPYYmuo
I4qe+EpMc8GyZ6GRNTb4b7wTqMAgWKhAMH+BOzTNrKV6Ktdfsd/aBPG+Jm4r1ZK/ZR1I+MRWubFF
J8vev3DitI/Mj8GUnNy+HYH63eI79bpte8S0PI0riVjWvR1v/IBotetmpw6mMJhxZekNh/p+LMC2
6EJg6FmxsL/Zzb2nVvXR66biXZ+br/o5GoMbcAYR9rrc5u6FcyS8XJ1O8aVTZg0zMm+aUK1Icupn
iRiFKBr9DQD9H8XuEbhZG+KCloeZfTnVy1GckN5ZjfR6cozhD269GxEqLSNY7AlkRXTY0Dfg7qFs
gfFKnRO+X0UzI/uA7l8w8ihQYucimrRPSAuj6nxlYXQEkIRvCcM51Tp1hffFXiLm36arKqH/gbGy
+zZyJezswijQWqdRikDgYnFjqWwNhaUgdsx5fuWAaO1a2Om29p7sBXx76DeVmx7T1CogKjkKl+lp
ZKbzEQdHE/idwzu49WsMMbNg1KfsVLeOfjP4fAVIZ8Kq08EMrXCFotWR6Fg6sb3UXfl6f89R74wI
/eXdbJNte1QN9eMImXUDqSmrsWOJGBH3KZ/6mo8au6/uQJDI8Hkb09rokAWlS3ERXATrckdULDXr
50HxF6coZb5Vcno0yGm5SXW7ydFw5iTO4+dkYTYAQZyZbKtmpN9Du2wHXyUeKE6XEBSciOu6zkQS
5Li2Mzk1ogujLSyNcH8fw32BBSwodXcfV229UD+L61lcbBfNYZ5+38NVXeI5cgrS97VkCfnugvRZ
xZJY4yGut41kdZDTkrrm9EvYI1/WPfVT/gzzQGk8oXHknPqpoarTIVeUF6lzRXRFy+W4UsRdIrkF
GoKjUS++GsSWNSvD3M3dqjtptNKTXA2fYNB0d1w7d1BscFb+HpabfLGska3fE05Sr7tQBDDvn9TZ
rdum3cy/CcqmKJFAjmEI9UV/ls40bpAPR/FgUIy+I3YRrcubN8tMOrZuF18g2+frtMFsxtiVCJOI
Nsqd1Lo63ktBGiQ35z91QXBy87nnVHKvX+poOk1i0/90KY1IDsi36MEpqSGRHZd2gwSe6Gqsmi2d
Q8qfB+FFzE0eS2wDSfPGxs4681btIvCE2JYFX4TrDW4q+OFwyrSy1Os5i0EjTG419ZpgvVvpyVOS
mCnfjO2F8s2dKgiDsTqxKxIay6tMtW83Q473U6alLSlxcc2coHfu3lEHjpYJ+F9Dndsp5kjIJXbe
rTLJ0nOzBXLp3Xo3iJvyvdXNBS1mkXEtp3oMRf6WjPfENlRjb9576YeOOPceiCxmnyaOSlArGCq1
jNIeOicPXxL0uUs7Rcvn9jwSKqW8pV2UuhXBq13F3nj6pihwS3ccAKkxxuW1tEo0d2CQKx1yguRD
Ol3TqSAzK6YABrgXYvqj3Htq/16ldPcE89Yi7pJEkz9r2ENE86L4yklMp1aqhlLBGGg0cZWrZmbO
4yCBwrkwe8W69zbZ0/WZeimNd9FgDq/cSiN7ZKvF3Ln16wzleOTbwdRY1X7Txcbw3O0uki23llo6
WfPc40QasyDKlJaD6orRarEIWhrTvkm/RCj2CdnJEsFM+JFsN8VIUAQiI5a5dHHNMdrnjoNbPqlx
MMe66zYoc0unbmTyzZ6ZaFA6xP/4GK6UbcsrVQWL/+kZuczN9qMULJVkLnshKu6Rllc3Wuk01Jzy
c1f6xb4k15QBSEe+BGQpWPJgkgwlmQs6QpUEaxCVZnfda4V5Sd8j5kjaZ+F7uFAzC66hc20pEFt8
eDN/GkhiUjNZbC6VpcU+DXXj3NTxcBFW6J4tlYsTXYKpS6sx47decgpanOEZrIDyaQAxrrWt8RT6
hw6tNauW767yqYs/2hsKdv2TDNfhc3Ffa0mgajuxfS3I6QU62+bbG5VMklo4B6V1oi8zaReRA3fj
UtHIbvJgTJ+k9Kmqyfn7q5UKdn8jJIs2kbJPc6+iOlvvMEsLco8ieWvrzWygeoxJv+RHab5L23Mv
X41QyA3qwdfFdxYvb2Rz+UoCOxhqczHnfrCBd3oKqsJI5x+cqzH0h5slRE4C9p6vVNrwlEMpWTnf
BZ0Xt2GoGWFFMQqPM1B5v36IsVtGO1WkrEB/YX/iH23kcExV1YkX323mp2hKCY5C5tG5Ugwgc2n2
Krjp7XDX3xayORTURLqApxV0UwqNa+tdsicppq9vVy+26biPKkdWrEYzGt25tdyN08qv3W2JYx1x
jcVqqF4vN1NqNnPSx8sSz6SEptZYiuxmyroW7bZ9v1027cVdABEWTqa4HHBFtDO6L9n4eMHQpI0k
VMx5b/T4zKunP1Uzb0aTSuW21EuqVxUFsyelcqkHlGUQpwdJDXSkby6SIfQHqXLFipY3e1Hakz+k
RNibtWjKF6seqWk7I8mXaOYgS7jwDPM9M8qbedNfwstGvWzC5DyU9nxwIwSV2908+r7QP4YdQWCy
sBYRdniTIhLGhJbozOkCE530m++rjRWiPdR5N+A/ZOmvnhp58bMub2fEML137/c0YAmRp9JMka3D
IWggnr8tR3mrwNYjX9ym8BrWA11seZNrNiVvfhMwly/K/f7/sHSeXapqSRj+RaxlIH4lJzFi6C8s
IxJEBVHx18/DubPmzsy5fbptwt61q95QNbrvX7ftXSbn+h2JKDdKRdUik5EgRJpg+FsoMGdkhNpu
LEKlsbg7RymfOkKNJ1yS6A1Jw6XoU1jEtvbqp987kE6f3YFHApXTW4eSoVryb6WMxKHX9UghGLJa
mEOXO/i9dOSOAdJRgH0JPfGfRKK11DbKIZ+y2FN91M6/Pa9uZDnqSZsXfJ3+NsqmtAc5lMUgc5qX
SfKWpr4m+ePOfJLSoJV5sB7t571vX6vO+Bx5RtbmgkvORhbUrTuajRe8jizWQFTGurYozgKFZQkJ
8HOTmXySPWEBuDJYnvsiTdiTQO1AUGvjy+9AB4XkinwHfu/uv0UnEZz715fu/o2leLeb1C8fftbx
/Ztkx0ImCxXGTqFYT6AJsKPJUHS63HoNrbyc/O7mAESO3roA4ZCxGfL9PHpVfV45+DoNoEvlvojn
yt1v0VS8rd/YVXjDDyjZ9r7PH35zD698A7umSS4DxHKs9V9OjJyTNHUfo/nM2QksAdbp4w1Uy3P5
j6lSax3o/hsSZjmD6b5KGUBtY72YJIOKgoGNsEUMqqeaP4r6YMuWMsUHhScLAw1ymMFZ/gLBGnh5
B+2jesmuOaeMkVs8c4cb4oJJt3nUAzDoeIhUgU1A4g9DxVZuWTwzPujnF3/CBkh4mbroujCoOqT7
kovsFUUhP83S5ZKprw+Dkf05f85Dsn44RtJ/CL1/rYXyVRogG9oDyqLwSve3PfkVGu1qihtOYPre
1Yq+cyr3FdVGym2+6Q4pQr/c7Tf7no5a2r6xMWnMNet+VM3cHrp18DaKXbHKwvM3EGfgRT6oBh5C
ddod01BePdGc5vpogxRdV5wMOSVrfZ6BMUeC9/HAJK/61b17X2RvHoDqNJs200FYZ0a1IJyS6F6N
J5K6yxtibEhGunkHtftzMu9rfaNsJvk/n6oewgx7bGk+WJr40R6GUOja13qhg62ihKXM95Sm9Nfd
poISjcbWsJu03yih9ct98ixsvn3kZcPgi9RzRgwTZ4NTXQcLUQ6rsfsdWskJ2u0zK3NjsEtW2Xk8
tDCr5j0lJe94+G/Ru/0hiLn2S8QlwH03XUEC9JgC6fx9SF9fYbpI3bErHUjITlLVz0XeUN+7g1kN
rfikkxhVqX9niQiUqmfizKKx5Wk6U7cNnbqdh90ypgM+W6kZsmIMw1eCthysGW0OP3E710xRygwq
cJeS8C85sSl4KhmFXDqvlumc0Cl6uBHITPXMfZ0+iM5Sh+XsSAd0hS7VVz+qiOQfMhKohUF+E20B
RdkXi/738Ntwt6gajMRv508/m99ixX3GN/pxcTlIf15631dXRmRjjmZP8+cPlmkselRP+8eG9Jl+
TC8/9WFZraGf0uWnpMTkPoVF5kMSsngb7vLp1LBRx5/xWufRMY0VRg03pjYXmS2MKANGj7HeSk8P
8EOk8B6Fac5P/YJmIp8/qGw5aJCypUZClZjYL1eicAOy+kfgpWc2rMsZxXZ5HHKYx4TpeUhmbWwz
HjmNmWCqsIaL/s0ysZcaUWYCZIjt5C+jpr+kq8wYzdI/Gd0YlbBi1Zi1rWIiIqR6Yf/6RULPNS/x
ux0KHM3VAfdA/zCLv8IXrCdF2iwNP/ZjryA43v0sJsszMzCoAnmXWu8pddUorpbJ7nXgQ3byDOib
Qw2qmM8BNSwM+ZQD8whML8liED+zcj/blPr+u3kFA28cCVEy+0Ja9cSWuJTpR5XYHZvwo8urMRzM
JCPUj6jYQJ1EsG4YJzfzynUR/hZXu3VI3sDrgJVgq0dewWQDLBQFUa9AQp5Hd4onhwzo6YGFTjKr
i1BLmAcBDFMA7byjRAc1zZDNG9rmagL6WEogBQr6Mu5w0u56kWN/2wM+uaU79vYZNkwpVU9f3r9s
3DJD3ANt2GPaGA/1Z/ycICB7TMeNIUHWMJ7evrFEvq5iHVtT6JB0SHMOm2RVBmxSVgOmltdByI3h
poJG664+j9NL42sP0DXnGysoHhJMWdOuFlElvF2NtgbqdLRtzGbHn5aKwZnGucrsrppWq3CjqORo
gqdcFGZJ8Vjs1lOcF7U/K8/Q+ndo1DCqfMt3rkTDPxiKiHRyqS7VqcB80xyucf/Z3sdGt31SitY6
5w6zdn48VNnspi9r1PG4uymka9Suiq3sjmwCYHjzyKh2wGN6dLfTob4rjCJmfr1VW7Tl6ZuJQo5b
LeKcFPVoFvbaARpZuaoNAOMpxnVag4F+jTJSt8mWis5XYmj5LQptuhYuitnNq5HyRRDL59fkgdrC
Sk+3MLFV78gReg9bM8UIyzBJBLBqNFrEpMFLhRnYPoBKL0O+ApZT5et8N73IjKdNFq+66PqcKyTE
lXkGnRvvZr8hirC+UX4zo1E+lAD5PXQsMhWm//TcGXar1XBZOjcMgJwPfsP0mG6WeZKzv1ydhM/i
mQq0uVCZJrOEGUOm2A9X+3Cnd7Pwhk74MmrnEaX4LG5h/0zRj6JjAum36O9qIRL2brPvhWCC0Cdn
c6Xz12EzMIGHFr3Td+y12CO0i7z9EDYVQ3LyBRUZAK1stcalZozBjc5kHxu0yh5aTxsXAYfx/k4D
ZcFqQ5Lt5dga2Wgm6dbQeDH632CwaaHpoLoBL6CyK2cU4JY2r1G+H+EJm14XNYYP0R0ceBxM6D5d
f/rvQsVzG+nY8UHJxOVgqEsD5GNGOfYGrz5phyLp9QtblAYhjd/nmg1aDaototxUPZR6f4DCLnFy
8TqkEptwiEbdJbSlPB13dCLhEhlBNmPbhULMesWG0Wxv28FuuBh4CQBYmG+oBJDAgGDTDcZQYsW5
Rs2MMTG2qOPlddiUhjZD+81wYbeYJcdyPbxwAhh1UB/UVTFB22uL4cgdNUbM2YDGAkG5kZJ6Udjp
ta/qDkYjoOfh4hVwXvQmlmU+H/D6KfdxZNH7APfJANhuojkw3+dXPINS3pC69TMlhrRmYFpirInm
IHxOU3su9fi1pM9rRw6qPxRmYN1VOKYt7SC4LZMIUwDD0fmuFYnyvF9r2S638rlmjk9IjPhM9DsK
sg9qZX2A0A6vjlNMW2aC36bfeORmx9ZrWJ/R/YQlKazxrlz1x+Q7GWHrqR1q2mXFphr7RdjPeBpt
8QWZA1fEGiAhgFBJxSqDa3Py+BPsCaWF99Dx41x9BQ18P2x8DdDpkHFjzPv7OirHsTodmKjvEGil
5vejDz84BHpxlD0gnd0Is3KOO2kOYQuy44jBmxczdG4kSL+JdCax2+O0Gft3777SnKElgnvEySaf
Cx8DiZQ1NBpmTs7HdMYJFUeZAL7qpS8ZmX2NBzyD9moBEbpjX5h3Zh48nE/wYr5GZhOOptgqYKBv
pAvAEtxLbT3DsVH/yYXRrXCVEYJefmenCY4i+pXRSoVMqm8mzU8s4KncN648fqN5nw4C5o8vrzgb
+IcsBz3UgLqDAoaFIfhYv+yb+T0XQ10OckaBkk+ilPg5bSgHrKbvJP+L0Y6bOzhvO5+nNvl8lC0S
aCFQQP3993A084etaZcsFPMx2TdotQrnuK8JGt/JIEDIC/mqIutr12M7yMx8/hrZzyXM9exGxjTF
RnXbCG45GR3GVp8Pvw2enKlajy0b4UxJHbFKw2xWVdb3InJMklRn2ysuqRz2u8XlU4UCfLzGElig
WcZ1RJpK9uKMd8VhjAaPyED+RmMZdfGCtz+XZ96TDE4XDrgg6DkTIvHjipu7Cd5icfa5pYNa0xGg
9uu/AQtLwxaBpKMwqnn+V03G51H4CfNI4e1RnMVjFlmvV0CL4NJYZPuOgNrM8eKl73Gi0ftQgtCT
jNtKdoml/sB8WYmL6iOEGXC+xmM/9F/rl9UHcuo0Wwl7+UGzKc8qxgJPOAleyrlwJsuxH2h/IsFZ
ogiNxYi/FxusbOKiOLBwRRRKG86z6s3MLgnSCXm/P+6fmsZRuihO8vYq01ZXXqYh60p/OSPzta/X
ml8vJBolZ+aH3F0fhU8bVS7X8sA+JkBcTgZuxpGE+xLH3fKNjh4amD69oCj4sL7GXWUUpv0mIT8P
NjJuzrPMFlBBJI3Ph4pgelOmA9YALLBiIJ9+GYOXMVw/G9ozfNfvteAPmK+IZ2XodQg2O11E34Kx
Ajg2geYey/ZY1ktcdrM6KipupZm932apGJ+V8jO6xBFDZt09p9fgDca0yjXa4V+7+ApfvpAI2WsR
XvOnIw4fZehxzOblJpqTSJZIpp4GPJ0HSDgmDOSCqDTpUnG1tJupjVctsYi8kHaIYqhqh47jZiU3
8+G+5jYys/phhzSyhy5wwqpuoiepQwrakkKDw0JbQwg1sBFWfzbLOKac9GbzxWujv/ow8foZ6jjM
ThLCkEzPGvODPo6WzpxUTL1ml/6MJ8PMK6vl0q9mhRglMwa8zw4MIwYdEVvj/ph+RuZ1UUXDi3q8
8UQtma+u5C0QbZieyIueFBwnfj5fqGOjJSelAEWVvxjYVcSX23F4bZnGbopY5JJpUcR1Y9+6ZdLZ
4ng9QnwhMAVu4EqFK7/8K302F5KDRRPp4uN0bRcqdGGyJFf5komLedwm06zbjErsPGb5M6itvqzX
LDE01GaPqHzMHk+Dv9Z+bsGIFnT2Y6Mq/QyxPP4x/vDWs2xR1POK6oEWHojMapBUn7NdKdzRc4Wf
FTdqMk2+SwHpAwbo+3Q0Nr5yQGk7wlVFdcsfcCyJuG99Ca9DafNLfuvbg9xieEl7/WCIXiGdZdcY
Ln/1g+fVcIhVYTcEkzNkHJpoGG7zX1Bvxosy6N7LsWx+q1kj2F3jV2Ru3WwsUn4NfVn4ExTjXrvj
gaO9zdsLDgFA27jeHO0WqPd5RSkuWopo87fPbSNaQ9woyI6qoG2s8c0qsXk+ZoPvsr1P70AjQ6cr
7VqweF1jhMWNx7rQBEuB3s4mv5/FiqpLLHqwQProCpMBX2eUqIZZuvepIIHnhNJ99uUmuuiuTROa
bmHG2qakkYzTeXpSo4+muWj3paAQp7RQZZ4p6ui/9Gp+jldS0cmtsVgmDOv5KzhtPJZQDGoFvAKQ
Mci5aijmHwoSqtzaTVyOC2t/9wB/U+/IdgPJGUfgl7SfSD1kQ15uNn+9A/zmUH1ijoLsDPtfORfH
xuBYhALzwUgvF2P/GYLroKFr7fGicoEe425abuoNKYQrlkaz5XrVMDkBl97PQHxXcyYz2qCd0p2E
pl4KOpKXZiYu6BcBQ7QLT/srSvuBjMDjTE454ZIQJynGspJNKB6r9dABpJnky/PDkqdjpmNz3uHn
PQiESWZ6gWiTiZvkp7N6/0OITJbxLfwhWf6e/fWzgGCaWbJNXxYvoj8X1E3nIeUHxF8+UAcu67/0
+JwWQu8UppGJWmJJw/mJbQTfS+X8RJ1j+gOJU+EUIPdwedcofkj9ZTId1a1Iaft24d3hZrYeG3AO
Y5Pr0uRBoXCFoT7uUuM1qXy80CSa0MaJ/aUU6lv+9sfIWMc6x9zvO+f4y8H7ZHNH9MX810vPAgmG
C3/p9yUXZXynubHMgwYsBFzLAjFBbSyAWfQf1wVq9N0lhn91y4h93YbwsFY5oUAiAZeXb+YQohXn
Y3pvFqgRXYfRa6V7HAVmf5T27RcaK72b9xcGhTzMNfSBDTl9Ye5q1svIJu+YjwaceKND5Y+t+0ki
sAmTt6+wBgGsKP1/0ef4AjWhtpCQa3ROxUO2B5ygb1Lg0nphFi3M8nyzqV/0T/jba1CtF57GsrAT
vKTNpopvdoOAirTM1NB/JpjAMRsOwmZamBry/K8t+71474pXbpib1CqkHtN0Od7hN5MtGo2v0OdM
2lTHavFEzEbmli4LytS5evgsmxlHA3H/GX6xXnCsGJ+3USJYN9Uhcw2rSDIS+ul0YDZ3TyGtuSAD
YLWtfwy7muAuFFMa4ukS5JchTqpjivWaecf4wc4C9m+/muC+Fbyr/3Bq4wnQR0L1PafThvZ6G47r
/O97plQUaFiw6LNX6IDdyHseG/BUXqMuL9RF49JHkVyu903S6B/xfu/7LJlRP2ICGme7QSoUihN1
IrhkOLNyUlYLlqicGGWcU7sXVn3W+vkKfCK1dXEqVZMjNOOmrtHPB8fJL6nHI1iPtpqvukxwc5PN
yNz95gBpGFr6OTkP4FQEtgdp9gnKP5IGXv7IffhcunZRt4LDZvyjELDG6/uq2ucRrOhkiPI3/tJi
uvJf89Yroxs9weQViRWrO7dI3Clvhzvlo19FXUKQMK18ZS1ner1/rOsLrVMNSg8gQ1/kqlrwg3nq
gdNOyWWmVO7k7hQyDNnjD1dTPFI825WLFgNwiIqL3vxAzDZ2SmkHPTE45BZRwCpZRDiDSWjzP/ZT
QgJbmOKm/PtOim2yGdKBB2/rk3Ihs5NFR8KWkqou+cS/hAIXr0LjXYOqNjIakTiPm3lnYmOYbsPB
7H5MsAkgFqzNfK3RhgBf9FZCiLOtL9AQ/hDYiqCsGOT5JLGeMOGbdjSVxIybT6i33ScfqTgY12rQ
RBKBJYPMCI9QAQEhQtXMkYY3o3IejvJFCdweWMtPaLK4T/27JtA+xn9fuU/lA57lv2b6+6t9ioPZ
dfEMOVlADYArZAJqQ83SLkcC2Ifi9+H0yUg/FdS6Iv/NVj288HDaA5ILv3Q1/0lIa+464UgGMKo2
X2iYpTTvbI3hVw8fFOWpFyaJdUzq+eGO0ssIRTLiVjq9/Ju2xDqVI659ggyq747wwenATsiN5+Hj
3pd4Qe1ywWvmaTJtMzUUeti/8I+IKG/+pd7kYM9VM5ODe1+YoIvZlU5Kj4R8kk/qmCCu4BGFLlz+
YmLjSro0IaU4QFu5bzztcvM+W/T71t1kEqv5AebXdyMuNV1e57+Y1QsdEYzPADlkhBW0BxBNsn2O
6bmdnpOVvHpYP4adSoPp1+qjeAnmAmO9aQ5CGFxJxOt5ZueOvBgNLYk0fDpwQUrRz1d6XBmvjzFa
FLlBKfPdDRP3zoiJ2X1Dg4XHUbVomXE/DE/3AEv+x3UJH+lUIiobCuCFqreHbgMdcSMzoM6I3otf
DF5gDVycaxxGkzfn6H1V7n8+x16Hx53gwbF0WwoztpkA7bvBzOkw/8p/MviKsKTkZud+2SDbDKc5
B9z8FbcbZLSrNkiMC7qSxT0xeUVsImJI8jO74MOS4hTq7m5hP6fUfjEFOEot4x1zWeM4panzmmtM
WDtTCNuPp4hmG3QbCpAHZzWLC1AjHm1esHbmsHCqedXNW7BAusRc/TeSAIFiRb8N9c/0CWSmMYYU
cHqZ6KpNsmFQ/2tIDiLtlC5ZboRTaPcUJfxZOUvxt54NVhmeZwDyo6FkRh1hQWVoBmAScs05wZoR
WVcwPsUYOkMjzsyx12zGHhzamqmAkTBJQyQpTjmlTZDOD4QasBG8l5Hvv5YwR6I27WVRhfOmeqTy
txPWs+gOiZOyPpy39oMo+8QR2btjhV09kYNrwGDjSHFSumBpdPrgBBrP3jsWAr+7nxKNIYzncuhQ
NeGb/+3HVun/d2+lP2ZIeBcki1Ryyhi8gWDIKi9jxUsPHGcckCwPUiD+BxyBpRcXG8EDGSEW5+fC
/nFYrlQ0wj+9z8x9kpOAr9NwIIsw5hUROzSSZoAZSyUCj0/AuFozATJ9eh+7hqafDOfCJJm+wS7t
cSzabUi4U4+SM55T6FLeMGxsyVzcgIMygJhyaKS5BYQE/mi958Aer6lrQUm3gOdWtvuEm5HnYPVK
iBUfHG3c4igQN9+oXNT76me8VeNxKWF75iN7RO05C4fzz/ZG3PHJU0kU1KMIIqLhaai2d27m4Xxp
WPrzhwQtleL9hEUy/Nq9lVyZXS1U6bSEUVnzIExfkDGVnvU1WYniAA2ZmSkGpfFb4s0w6dJHUqTi
KRx6KnZPJNrzwu5P4BQaxRT4dn4VrQo7Y8s+DEaBDP4n9Kekrc2p5SN669AQBieu3Wyy3lnIbwE0
ZE0wzd5rAqQwwZBierBNVx1Zsi2uqsPzDc7+mUHaEZ2pgITJHSC2M6WYlFJ/o4oDcv53Cjv0b5EX
2ONrh+Mh3INEIEJOrApoRj4AEd2QxS1KN6WXg2fJ25/fD1YaBc1UpYpUp5mHBML4npspJ8rqtio8
fumbg9TKLz2uSUXPZT5BKRbkvs4P4C8lF6y3OTXJpACOJlznE2ytIzCkJYcnx2pHLJAPZFuBYIqL
hubx2qwAZaRvDXvg/vDVctKBU5zzxwIoIlcM5ayyub7mU+yLbJYQVSplKLh+0aJKsJFGPqlKQTSt
h5vFYLaQG5C9Gkg/FbSVbPaSc9/2XTFrcjJ4b6ueA9CRqpbw3fr3KOMtmOJQ+ZBE4ygYek+697ja
DOEUUDe2yVHvZ00izSNNzJ3KARDJlgTcHTKp48Dp8flqe3WuMfAXmZOIuG12B9k0qfxzSzBPKH+V
PqzmyLXIclQ0DOgWrfc829L14AewjSULT6R4JBgXJF2KvwGbifoBdrRg2Xz0zpHMkpgwtjj3QMqR
qbgYpwtdMelk1pKcky8/egmZWSOecMkTa5IYySEAV5OK1/xpSBiK1BwCjPwcQJcynRZjU0JoxwyR
zCrrma+t74rzzdxU09XGvEnhJ7Nw5regKFuRxPsOUa05PU2ARcyIr4sUBKrMjCemF5R7byd97kBF
1NYZ0JUnM26icfOkznisX7BemOpnQ9UEvRJT51X6g6tZgHnSWvcbABsMPyYYyTVKCTtbeTpa9i36
Ovthob+dyUsAd5umx9QARsXsYGF3s3FKQy0C4ulx6XTBzSYZrKLBlskaO3ULxNCDcPDU+mNPUJF6
kkAGqepx/cJ4vXS4XuwJ8D4/SyYLfHLkkm6+SEH/NU6JfnRdWf7Yr7Wl7YcAJEPr5aT2NVRMwRwS
3ur1jcOh3tSo7qiYlQnRkJr1NiWOUJqW64c1pjLhRG9I5wdusoDZIA1VtynwozJjPUmr9EL0oQVI
b0zmNig5zPcEQsTVVuQIxieEWOJ9t4SHqbYczGXrO003rEnyIJQQSy4k6FczTgKseL1rhX0nRx09
8gKBuUgEqxklRC4bFZkrdNxGJSMem6+GDk6QD4RgbgwBo5nHnP6DA7Bge8BSX8N+uiSnv04HX3r1
QCUKHuB63uAdcqexBzM57A2/tFTwmNo6JHZ+gSCraAwBOCIP7QTjZkInBN3I5HUnx37z4k7s7HfH
hjCATD5H67p/gGVgUe3X+443BPj1vdDUfE1pw0s+Pr1sV/sSFeE0pdzq2TY50Eza3NCI6Gq9OVRR
GlOc4qSieyB23ddx2/YdQobE0XIiI3ZcSpRni2wqb4xmmZUG6GB2qn5WMhU1Ylprpw52TowO2CEg
AFWdKBTz0mxhkuHTNfZX/xX/4mJ727UhJCFaU/t7GdmDkEEA0XUPiiZPf3McK1CLo82I5mKAr7x6
Cb0SlgOIKljZtcoTBCR5Wfue/NN2NZnFi0Zy+nNLDGsBBAp7DHU9vdl9PS44hU2ZRPBqqQeh7+gc
MvZ0EH27ZZ6Y1as41ip2/db0KR3nPHJTcX70k7gTNE6jKTIuRMya/sYxQfyn3i/sTwCZiCSKE+xN
5E6iT/CORUTppPpNWAPXk6ZRe3M8z4HUnnzpg+l7QM9FuDkqAtz9BwiISecyUYlULTsmQeMBV5FI
fiEgaBJPww46tIWcWy1Hlyk4g1AlynF7M16+L02eobjM1+2W7WKSvw421R8F4qUNq3WvhgFfXyme
4LFGbM0H3OypjJeLDArKWbDQzYIqjf0Sdhn9IoV8H5Ne9ukOxi8uqiNtg7GW9ceNRMyHhFiyuj5m
s3oY9w1rz2R30buHvpJGNSGlJx/P/QebGeMpEPXNfK9FBe75NaGrewS/o/FqeyGIOAVRQjYiTYTJ
17LilAr76fYNKVSyOzSt5s/q+T2IbZuTHEyisiiGop4YUEE3SlyDPbc5ZondCWZ9flFH+QKwdMQs
F/6On+Etlvvagk9fVW5D1BW3Q16EJwcJ+Fo/JaQAelEwKpYYZRKsln3f9X7AnEy/KDJf67l/hNla
cyFScDQXU2p6MYdZoFdQALf3IoMS5oWXheJqTIvq7YDcY8mjR1lzbs3Bm+OdmtPClIoZ0ldOEmU3
767nY7CTLjRyoRjo1f8ZexYUfYdScxx/PPpW6LJXTIQFYooHDLMMU/OafMA1SF8p4JXZA2NxC+4Z
gh+FP8B/zmGVTOLhkGkEY9xC/w9f2LpUJ5k06EMhkG1tiinToQ/YRprBgqn6bwIsy48B7czoV2cN
43oBfFpAhtOIl5IkVvtJ5GSbrzU1rE1i6xdm7r72vazm5T/g/PEekCCTj5CPIwGBaH6u8sXQp8uU
+d68XCWuN5rVHCF9Zw+MHx2DUPs2NgQc9zoBJko7/epUk+4wQk3wW5cRvx5JNS+MJa9fsTdg2pXM
e194AWJACAJW0Y7kE+Rw7Ykl2LQo6vvtwXb+iZvs+KPYfJrdiZegX/8GdxOgjw6neVzFn4Nwt3lA
n00NSnfVJRpcfAjW09wHgSCYNysOVAJ1Bdxcw/CgTHuhG5wNnYL92BoC4DDKu2WGiAVVXjeTLDRl
D3R344VmpGF+kcMyAEcc+rBNHODV/rrgcAy47hXn6rZlafXBXz4iu/BgUcD6ycSaUAJu/xk79pg2
f8M/AQq4VKHBANTns/oH0sCuMtabKNZYV9J2knYkQshV9Z4i55WSvsOFey0S/UnishD1J+cSOaz5
g94c+zBdyuT/+KfCj6BBacyn14JLKQ4lOKiShwyVXlbwYH6PUtIMRN8MnT6YExZsWq44tEGhQWUG
i87prvIG4EgpKHsCBtqO0Y3gLiHlNyjZqh87ppmXJ31mWk7YtYr3eY2zjYaBVAaFvs4NvkyvO/1E
7jq/LEn9go4W0BNwL3aPz1G1I+3OLZ9xAVGfGs7nrb6mktKDC/QjHCzh2wOvGgBAwTuDx/aou+Jr
TgmX8+ZkbInZw4tACt8u4wcIV+7nOjtPm18XLZRlEyIY1ndsw/iqX1x3vVYxbxe6W8aIWPnPE+9Z
Cl2JRIBI618Acq3LkzImJYlhE49QxSBF5QBlf+N+RjvSuegN9Sgqoyjq082PzmW7l4zi8urPTyfS
3unTzXrFBp9FpmnECKOJGDc72XBu9QpFk//3l9HHtPwLbbisOb1YOBgp6I08wLxhNKvW25fRQ+fB
LIGjTgM9/tANE/T97pE1OvK0XI8plDJDimRzo4f+VafVV6dzoyMygFrfVXukYTvk/dTaHKJkerPj
+Yst7s5ZfjPOfXIImxd+feaE21YXRmG24pIi1S3RChSgVmCY8P7gOySXot7YlIYO2jsIR3bKI+h/
nt6bbi8VMKjvByiNZD2yBD+KeDFG1M5K6xuDMZmfVWrE5Ke5vmcY1s3jvp4siXgQjkzZBpPg+JFJ
JJ5mRZ+uCIuDfmzNUNWjZYlgFGAX5GtOSggCZkh45XknffciMoCCGrbvlrhX+eUty761f86MEmGX
ID4QQ2kdw5SE+z1qYIen8+8KGpOnue9XnR+pqHsi/zJ/8BI4bnz+2Fs0B5amb4M5LhsDgOjq8oTn
837+HiSRblLOVv73TCM/Xlv8s6K7t4t5gX1rP503Tu6k7zob4iULSz3cWbk7MNFauRTVmDXZETSj
CQLOJQssnW3CgQIHvbQ4NDbO4pyb3myzi8bGng4Q/X560fHwxLcFy3gXOXBOb/d4DMN4+aEPDj2M
+tXssnKZicFS6/g80CLd3z/Itmvd2Bs7ElsCyuxcIGacwSEpjkVJrRnHULeijm9Rg9hdcjXs19I5
reVJMjHnqelbm00YWfHlQm/V3JN0TlH0FJFvzGkeRt+Q3BBCIAHaR+kPmDsGdBCXC/2CUEaPeQGG
hWiC7WtFbkwP+BcNAuDwUdmUtKIjvzdOdJ9lfpPeeck/HzwJtS6uZuBa/j1kEQyNvV9RXEXs4tR+
BjwHbACO67MmZ+Gu1pexuxYn2+1dn049+66vT/POXUbhkWXg3ziCWzos4VDE2fuxtr1B+d8AwL/D
gSYCGPgx/pqAyWhvA4nmdy97MsH3qW+Jaaf5SZtJs/npZWfrMcAZ8IUN4oRFlg4z6M4UEyTYk4h6
iv4n2RM+Lfya2WLkI+rlc0UnD2nrBdgmofS4TmRLQBlC8BRYKX18AHtguWCqBSqc0QfSTJdsjV4O
xILqV37KUVgap5u+ndqrfPqjE4nikpfwCyVMqHSFAg5tja2iy37tjZEELcrVm/4wyjIPH6ZkXp0C
mYJIyy+IQoNc4+N+YLBA9KE4nAAqzpAx9kNU0Z9AD06ugSbuBULbTwwKaUzQ9bjrdzLum9Y9aHaG
TMAQTMC2FAlPtuw34m1K1nEHUaTUrKBUODtsBLS8O5DnNUAwlR0Fw81Dt8V2/7EeyN2QoB4R4pGF
+q5LDUr/Uv7rwI/QiZiVfBnoIC9AZpHhjnWT2Ls8STz4E3+J+oQqLKj1GGabuqjrxyyhgCPme1Vi
PIEGM1vVAkE3uybacyms4XnuuEtwWxaSOV+yUXslaYmcgNzR76Uzs76EGs8pvvD1JUNoWWhY4qwM
KZE5N0DMr0uTE/rx++PgYY/O9gq9vT5D9jXvXchv9+zMrJDtb4QMJ2tsyUpCtGtoffrwVIFhbWYz
GtlOZLNGJIAqFqdn/Aaei1wwEGQpLG7kfrPvrg8Ty4ipLzSG4ecli31I3KsMtBdPHuSu1AdTtgmW
Abo1fcnM8WLw0f3AhcgAEYS7ivozON6PjZAynO/tn/bMuRsrz9n048Itw78g/zSUZWusL370ssgt
vDDs858GUeaOQwhg2ObR1zpCGlU33FN6Yc3onF1Plyv0kTdza/QYsQbTTWEsriZJ0otW1bu8P9WN
OVGkP0iXLWugP5xqQwyY480bWV797tDpS87TpIf2NXPpR/2xpf3ta85kVCcAhVfaW1MdIJgcQeXc
PfKszHvzKx5o/+vFjjUFliHTiUSJCuPIw4Zuf5MybazYdcWor8yImy/dcZ6C7kTcNAvL2Ef7vc+Z
fjkR2Ne8bucvCEhbWn25HNm+717AuOzAjZHPsBNZjpRrQPo5wPE/ytd1H7rfBS1dgf9H2rk1KY4l
2fqvtPXzYIPu0tjpeZCEhMT9TvCCERAgbgKEkIBffz6PspnKpPIkx7qszcraqjJjh6S9fbsvX2t5
gzyl3mu1HGTYVQ/Iul4S5sWyATyug5kYuxZCGU7LDw9zDtQZ9J1v7mlCrtw7t/LWfGJO8GgBVrSD
heJRdDe9xYAbOGlPwoI9/cW4RWlyx9RnoO0Ntgb+2Lx4VITuhPFe7EESXn8yWXbxJiP6uMuJ7cZk
8FV/RK+7nPRWCeVGr+7FctlKmF1S1VnCbWg/+3Lrktm6H4vFCGBO6xJ0UnxXePvhenWtl1jFeP60
I2z3YWC5U6wbFry41YqOckTyJHchJ2s1PkTjRg90A8wTthjRUm6wB35K1ZiYSluhhes4Yis2Efsi
3k5H7Qux/+az21TfW/vYcAE3MuEAiZo7xsYJjyhckeWVfn9LSMtov0kxer0iYBygRGp5MILFIiZU
RKtV6fq1yUctFj7k0W3U2cAjMgFGoEXxym9UceF/BpigLEXEr3AlnJu4AkH1BDCsYYDbt6QwS2LY
DGEOz1PjCoc4df6OaJCAmiNSzpT/zb1jQ7aYxeP2UiYgFBFNGGQpV0DOKQxQ+BvLYl2ZmRuUoi5t
TCEJYETbO2uexSCMLdiGeB8fMLbWA0yOWzRxASAplithQdmckAUn9TuUhls9nVr+luwcc3Ofhg+W
rklXWxqdZ0ftK5x3BPA6DtN7mtRE4F2fHKeHYjFWm4faJtA+NkDNILg76Ki3iVBGzRZlVptSk/RJ
GpVUojgIMk0C+87LGud0ilJFkFxMJed92IrkhLVrcwdrnVPxcMdWx3xQVK/obgGdB0b3MqFf19AY
fMaf9iqNKrqicAu59RCTSPPGN/0q3ScefrkDRMqAYt2SkA+IxyHDHYYLvk6AoJjGcRJBdkRzh4Rf
IHh6k7yGDFqrVjMnh5DiApe5vtHFN7opGw6cEmtHsokYDKyFJM+/t5MNg9mk42gSec6glI/wwOUi
rAUDnu0ZiLQF/R+uDKbUhBhQKuCJCieWmcQdnQzl8smdjR1pUaOi58DXAQ842vQzdR/sWmGsRtlT
BoWPF2Qjj55THa7PIGUwO3qfvoWcAKUcPxLd4sa7Ql2gcdSGSl6D3koDf1EJt/zXEIiro/WgdWn0
l3b8ThOSbr6MMODh3HDVo3rGKUNBlAXfHZdBKhW68MBbTEpqVgbMNbCw754+xYIKZvzK+qYv3EEw
72HlHu/Aw2k5ohm8Y8HVSLHDpEg3aGB+wiSlq1h80fTe7cenvIHPGXD5E8MJOCa98pOG+FmXRyAf
UoINgUlQx9TyqlzsRlTyi1GgfZHJ6YSh3NNqBl3ncLmJMtDrJpSqlgMU94RaQsPK1QaW9HU8tHWr
O3arYKeX4aH/XH/PzLM8BP1QQ+piI1UC4htdymtsUg4Rm0TpPLtslFsjuePB4D4w86rUC+Z9EG7m
nvJxZp+1Spph1ca8fbCaSsXdK3gC5gU0cDLiMZTCsolB/IZi1vhIQ7EBFWvoDEtQOCYtzpZHt7ie
swcc/zCjO0CJfKmdsRMQV1vHHe8/Lxi1q3hRQaeB3lRpqAAyRnAh68OWVhAnyMKl4+cfSWj3N9sg
DauTC2YXzF7g+A2q2Fm0Np30SzoWZ5JB9nqTnrg3oBl77NADACXTB6S/EHyIRCNuClL5KkzH+2IH
KeQ0KEQLl8xsCywNBhd/bzO4ft5LPKLDC8YHpzo9fGhY+b5hboMb9hAp/SGkqWtjs07PgY2kouV8
mUwMnrvnGbsEdk2VZtumSySfkZmCjNXltzy09AlUrkYit3H9OuCW4vbYt8AHCMX0rlsQVuG3ENUJ
bDhewlampmaHq8HBna9KGmmBTY5PS5zJKxAHZEIFe3pM3N4udw1pGFyjon8FMqaVNpo37q2HixMe
DUK1XrSOgQM0UMFYPAsusIIM6PYZeTOwaR3uO6gX3SLaMFtgg2dt9JgceKSC1ERqbT6na2I3FWxW
KP3GwoUwwbUoFvm/nlAgBgXXnIENuRCC5g2qteAxpavoLjgefECxFNuSieMpEfKLdOgVRXTTKKvJ
F4hdi1smZkJN/DSbGXBftMeSDSpAix4jaTal5SU4QjM++eZn3nIijmWfKA2tRK/vp7fhBlCAaLoJ
TQfmvpeunVY+ptEMCI+em5bsZVmZwRkRcj3fmiROHeg5KTS6xejcP9S2fiP3D90HNySwM303jQEd
OIf5W8gK99mdyv/kXTpF+zKEj1Ftxrz0uPyE9OBE5xY8baplyG2FMH0OoYlTPyd93uc/QrmiN/xV
TtJWrlOAXpmstUXyNxSj+0tYtYMK7qq0/ptcJn1DSCozfVbFZt9sOR/kJe4Z1NqJDcroXbsyqy6B
awHibk54L310YDA4qzo0XtkhESxC6AF7dDn9O1b0Y/ICB71QHkP89w8UDkgL2cQgO9yRqIfI8haV
FkPTACS01gFbBQ+dcAYZHXA6Q4wHQV1uwUedwI/cSV2ma2lwy10hUG052EIlgECyuEUOAfgZHhr2
Sus/cJYREHo32wzAX6k3KdS0eOR8oAJG2GOFoNtWtF4UNQ3kTfUhTJKjAuXWT1yH9VsjG+n1vKej
90nGMIzQRMCQ8RFNKSgRuUg2MiDi8xyefJuNYPk7i1wJXyLgLJlwp0GOU3FFI+vC36DzDQJ+nmNp
NZJ1kJB8T2fM/Dw4AWTvO+fezgoq6zykJVZ7js0GXUM4U3Kp57TkjQhfwpjBFN0dqiIm9Hj38S0q
Zg45HxInDWc97MrxF3fvgJjA8D4uFQ3uF25CzD3I1Gj49xjcgjcwKSFFrdIhMjegW7G7Qy7BS8Np
Vmd6u6xnIzLiHAosl36L/WR9qJCPBLw4x8WTMn+Te0imcCwaK4SPBpT1LV2yq9wZOuGtCvd008V8
uUZYbXIAQXTPpBrYREOs8EZQ6SJ9QJsI9oGXY8LwwW8BAgyg2rMD/h44lTqApmxSyZ2ac3eLFgaR
zh/9MWi7w9yLYS0CqV8+dJhF3A1U0y2oYs8eglnhqkzwBCA/bZfhJbQjocE56+YXN7P/NSmbzOgB
UgOuA0W9RGewuOpg3lTZ7QBujHigWMF/kNkNwN5azW48+MIK+/8UwcBtyPOcmk6PziFHt773G/Ci
qbHmnLrz1423NO8nszwUWH4/OIfcq3nfio/RbvwMzYiZV/RLNAhTYJNUElBYQMeAYvn02WKHcw6a
ZjJUygGgYsDhOovSC9qT8UvPfO+vGNFLvgpJAqHQzeUTQZg50ldipwGmnbrXZrLAkoLocljcAuR/
OGthiT179qThggaIWG61SoR2YHqjB6RdLqkxIM8XWRS1Ul9DJPdsm9GRG2ICt2tZRvcZqQG2ykV4
A1sUfQ5VNaXJdpljUgxtrqD0tHk5WTuN5aIa4G3Eq5DmtDmofCGVclyV4XQ4C3l7sMYucmseks+7
zFtwSj753aGwgDXkJgTNbLxA7ULfKY0vq2NXiZ2ZPdgPEY/6bAmldZ6VdSGkoDqB4kNht+lgCBqf
ujQLjuwJchugRsgrwaHOv5pPNSHtE7iclkrsoLjr6ciUbzt+h7N7D4s7O1u0fie6beXkSKl/d9FJ
wVPZMf6iu5c/xABowABc0gb76XXALR+CIQEangAvKhDKsg1EQoPIsVJWf3S/sliFS7yhdWfW77OS
oqfS0pl2dOC6xs1aBHEA5d1qI8anb3iJKrwCtCqQGpr3dYEv1ZKCfsXF6I+LAAAPskZyDkzu9/gA
D7uWECj2AROiIrqc6HHIJ1NKMsjD1D9M+MzWF8xMaOg+uCPl6snaoKR77hUyr6SnNvZLmyEunSSD
QI0zOARS/vC5T6uCHEFybLtxiC+DhUkCBxaaTp6h4z3rD3ih7sQMbiv4GFRL5/gCMi6Wnbibhnvo
XEnLgE92ikY7XqgB5Yj6E6IA7QefXnOwBwoI50OL64D3RkZf9gTpEEZB+yxEX/IDMgg81sCq7E9I
CkVtdOzwrTnv0i0RWEPpnhpZIMq9D3yJIrCjBskMx+pG0n2ghjh9wmpBzdbU+uea9N/FNr+OLyGh
2gbJfgI9/6FxUkDi2bBAGJtPmK/RaZyRA6YjfudQLmJhjSMZq1XddRGcahu6ACQk3SWafFjtDAUh
7EMQJuSvz8hmUcGxL3CoR9SYIjNIAaqsO739aiOp7cj48SIOLRegk1+ErsGDQA1vAhUsStMNkXRL
A1WfiZZrdBwy0Y1L6d7hLVFPXRsYfPLGaInW75AxGB47ufeENY1KoTGv0zGRpROqNiRmoyoZc84g
J/fE24NUOpVflb60LT1H6qTjpnkku4FZhf4ySGf4dvCs88ZlhRSpOtRtt0J8uUr5IBRK/uDi2bM7
0MLPDZU2W1qzyQiPQZHW2heUZZUYEnJmTeeIMphWhgjoBE0F0S/7B6KMA720MbdDi7FDCEEs38QT
GL9IM0KKzRxuVMRXFXjg6mfEPxlApjbwcCL0AmGCZR6jWtlE0ijcO65j6xmVvkCARg+beRwCTb9k
HMBJGvaF19+MxNMhwtILnbzVTvwtnphCZMSpq32mE8Xc3X2TC+LTqMEdigjrMUYy0ba1CWVC7gOm
2oOgefHZ9ip5ZIqM2cb0GEEsBdnY8R6glkOT65HWacRQExjy1yYKAFr6SUdmA1a+QLuIuceuzTiM
wxpkkvDGUWCcR6Av7RvMIPQB+6jC2regYBxPxK+NjS47K7K7c3wwsE3D2tjBVCI81krIhkgdueCc
GrYVkUbbb3hHZhXRshwjtJkeI6qPZulna2tmqvzGt5bx+fx0+rin4ZqgfMrxlXFANn63mJkQibfY
0W9GJw/zfe/+mXbs6FtHgS0kDj6YkmDYglnL0ME2BvnNRP2AHVPbDPO1kPUQ7/bu99plG5pDzBM+
i0b6KZeuHAlCdDLjLAOmKm1s/Ob8NP5xg6Hc4P/RklWXJ36W0j9/wn3wFvScpPKjBMbJnr6J5D/P
rgO0IeChqkNDsTAYSYQXt2ntcvcLol7vj6FqMJ8UIjxZntPsIXHjEpAxFgxjAq8EHqCEAohFl0oy
P3eXW3DH6vKwMLkEtvEcQQ5Mtt6ORiUNchBesoQFdUKfEwk1FsTm0Us0ujUSg+bQ6pbijoAvPnkD
ugH4OqRYxlJzka08SEyAMiEbdonoC3jJ/m1CqOfMkpR2kEEAuTLjBFdVoD6QdxphCddxrU1zaIJP
KK8CZnNvx/QNSg4CCdJpWhApFdOp86jj8oQ4BYOXJ4mAOoHArPLOzNEtdjrnqGgWXTEmBUig/iLY
M7spC/T2hobbogqwUfAEkhZmwXNJ6oBjhv/dkKWn++3ly+AbrpjxGUSNahFo/U44EzvLA571M6qU
zgmAa96R0RJbHw7kZ4WQg5+Sj9lmTcFVs0p3CZIomRdVuI1Nr8oXRSwb5rMEwbXIoZ8MT/2moXJL
z2tXoPE/ulwUMwT37SeENFf8GGQf9SD9ZYxgq+N7gwepHvNPVjYDnU6i9nFjYoBO64evRRZ1XDFv
CPRqzpSqxwLvb/ZBDqcHjUh7wWDJWv6RwyqT4QVM/AoKjHaF9GN80Pmttg/TRx/omN2TkLQ+wjsX
78EbkcNSmrU3dAUhgOE6MBLCLM2hFVFd4Lc2I5lhh+USmIXcXOGDsGL9CqNs7zCbD6EDnfCl1b7X
IX6GD3qRTBEdXKaQGoTyRwPQqmIaT37NxoTGcJf94uZnMq2PqgtGx7cGJOVYQ3OXahmoUe+XjMg6
TA26KusPXfOvGypjeE1kpgurl8No3Xrzjy7YIL4RTnNLkiCH5XGvY3hXhqp8p4aPIhbmNWnPik+4
ODN7YF2yefKwbKZ9J954PQMUnKLff47p14CX81ARFAtvfFyAN7KXUi4t0EKtS9Gza6WIcUFl6XtS
dEoqKNX+aYDxOzffg0ac0K1Sbz2uxsL1JK+J7Ybm0S1CH8N/hEzT264ZIYojPDCce+oWC1Lqxj28
8Nduns0upKMMD5aN+YiBO2FrLphCRuIu6hEkjXC6UGyd/XVbX575oFZPPujGH4Gf9wrYLtS8D6wq
mOMXcbOca7uJAvxDL2pOHwxxGV1ZHJRwKWcYVldoh2ZPlTE4SDb4a2ACMNoRTnlf+gABH20N8b4p
m9RGZnBpYoCDTrjXnoOmYgMHf2rv92gqNpkX1CPN7JO9156wqrjuwtXoESlUGxlgBSwHcfre5PAe
x4eaM37S6xl+J0lYyzvTypJONgySxMWMlmOwEQUEHR7+KmdigbsTMhkoq968AwCitubADh/O6EpJ
KRD/A4oBygIdpjwVGdQqoFPwDwhf1KbXWOAOld6RUcMYjHlmADL32QUR9NcqA2ynwNxfoRM3xmZc
jktvbeO8JIrhR7T3K8NKcN6TH/HqmB1BjUXxdh+TzBPaRHcHEIzyBGzoNiw71+6hfhnQK8Xs94Cx
13DThcHekiTsVL+TmzTuH9dG2fgOT3ShQwW9sLuQ59wMUIQ3tgnQLH9a6V4+kxYEg5wHINyZDe4I
ePbk1GxUJ5RIpfVUB9ThyO0mk0MQTXgbrDxxhmkdp0/o+kdsaARpkMw0dbsUTnxbWF+BAtUJOxJi
PSZBMeMu0ZYRruId4KYeoq2DH30I293rB7dJxxpps8tSHRo9RZQUSMFKIqVgC3ROyMSZMUjzlQNK
NsieFCoOdHj6+R9wVDjJclfx0cgQ4MaGQgMQeXv5afcfnwl8Scg/WKBoH+BZ3g4ye8GxwiBmd/V0
9hPq/iai4Ga6aDIbkBHFOc28+QZFUeaunYHe2xPXvHiybaLJShb7IfSi2/DSdTgSd2Tpt9VjgJAd
iwqxlYllIiRjqpYHcpawR461Q+oZoyKCQZmtAU0AxiSgzL9og+TLnPHUdIv4favw/UCIuOVgSk6t
8BsGJyfn4JYYLzMNDEzDHjEkogd9tKatVZqF4KGRvpb/2rMbOxA7pwk7M2acBxeA+6ET+sNDOx1v
wU3WlN8Q4EjEGeoQVcMLd427suu2++Cs0xbkK3GbQ69q2eR34iHBiRxn0Fpof1odBpUyVsrkAzSZ
a1u0UTVSGfVkrh+jOcFy0KMDFGVMe9r4C3rAOtS3knEnHGsiMBUGY1uXFpYcjsvgK6OjM7o1jfjC
N3cA00cDwAS6RSOOJTsElgu6SXIEJAyQ9fjESkewaUk1DFRpILnsuRGiFJqiMD/Z7DMax9TkQomv
hivcjf1JOsHPRXRyJY4SDGOG8lXGG8baoPepIXmjZ0MlQb2ZBxI3C/h53O00y/Se4bibvnRywDWC
Es7Zw0/jRRlAhOWO4p6iZ+QsM6BP3CmuDZGMSm9GgdmHeQn92htJJd4vTJfCY4keDenNfXwiTj8/
ntIb5Wx56kglum98VWV6IQEAvxOZqrEC1Y1RwwnHwYCvQYV26hQcIWa0QOewayZ5zPcEm11dTuy3
poWZESj8KBMFNgabJwETKohcKaQOErz8FWkAsm/hGLJ5aDZwk+nx+IQgTsZY2fEUNBHSA+Ys5I0A
qQLQ2ThvbSAC0H5+EOiPWHFhI7AS4ElAjUvrSyyKyiZmdl+4LHTh6dFTpCW6DVY7jvAO/ETxuiDn
2Gs5cOyHG7ebEd+ps1Z/NK8gSfuUOxhksaJ0oY4LqB1NSjtuS7MxAPIC3gnWFOJIF9cn9GkkMoxn
TKIxvsjS5xo3L6pvGfhUuCizK/E9XMnOQmunxNnaQROEbhgoGxP/C1rcwegA85OOpnxIIbecJk40
kvKWWRL0H7mAHn43CdD4o84g3BsIjFHxYs7vIkZ9cGBXTEzpJCDQsi3R4gd6YKyhdrjiQc/o9APV
suxGhllXgu+eJF2uqSTuXw4GcK2lWIKoUEMFHiqnAr6uhN9Cc6dFQGgaMaiZX3CKwuPqUFsDFJAb
7Hiyte31gPH51L2jm3FkvWP9GZQeex4gE7oRolN4zpRGgpYTK+nkSAIILsEpNdwHU7S52/KMxB8L
IjYKeRkmmi3mvXBPQUqc49u/FgXinXzFfWKCsu3Q9ovlzyahnzjMrSNjhIJCFU3cDr/KED4vNeIm
MjtgcdJQXO/YkpggVQ7+AcnovltGChZ/M2oMJr27KFrhHHsdyPNdczVfsUGGMErC0ZqRnVQVIfmj
nfMjqUPcSkBzSadtO3rS1KPiVYOSm/EWyW5DcQ8zgys0MKa3BXaPjDvQaKivMGjxpZX5ge6SDLHg
crkBWal0Tr8VutLKQTVCcc5PLGlJrZw6FFt22d4nNBUMvYElok3lYAOD17iaeWjaUuf+bSBCjLtM
c8M+CVafA1tbOugnHz9GbqUrPylHJ3ds22sjYP635B2UnMF+dcGWLv6jZDP3RCsuLyiazDBhigvi
sDoX0ZIXnobjwoc3whff9bn7zq7RVyMA+zGcl9EG9KIgvDCw3JtU+smAsTTTrSvO9fmGBIFoD/nE
fSyGdxiRYAEUwC4zPXTGrsB2REUHxGaQySEfDtZnHySZN8zGJdatkR4SILRutV0Nmbc03fdpXOH5
w514/L6ShBdHD52OuPDbHwgZ2vvOiI+P4okNi+cBuT6d0fAydqY2bofBmD8eF4BR2Rg9DGx8KC6k
o9DFB9faJ9J/AC+HtsA3+54MlcARMbUHIhUHjKzFo1/EG2Z2QskNz/QcaeDfwg5zx3wSLK6DffNj
BxPr1vzAmH6a15CIdTe8kK6kcfTLwaVWMeJafvQVFzAZ5GDHzM8Q9IuxIEjOvnH4CqoV5ItwWdSZ
fHYFmBYPeZhAonLLA2VJ+DCROQrGxOBA/yDIEqlaWu8yTQVBgNHSwgL3iLEVpvjEle6U0qt2WlNz
o3cC64OSttgthBcmnNI7Xbt5/8a9Oubu+Bx1cTak9D4OrbUF2xe9MNdqlcoOiTC9YdugH4y7eFs0
/VdONLkORzqJQLW9T51BTlJaoIoJqvBazQ5jVd0vgXAupCAfCFVq5PZAN3Ka5583ykOaaBJv/dWd
mntV9RzeZ3s8QGTA6EA8hYjOFbnlULRbXeBz5h4xEyJzxxT+h/6F2aycmPoNGsr184azAn0Sr7oe
j+ijcO+TYsdb6o1LbUXHb7ofSlfwUbfg0BCKmGiDzzWXxGMAZYBapO7hOwa6P+/DjOXqXKXQuoTJ
KGioDFTEbKFZ9pn5xl+DRQp+CynjEBH8wBJ0bvc7vx0oKLUu5hIeucscl96c4laa4PKyAFIKrhli
suyGPd/mCuK6odK6gaOC/nk2yQqX9yngb5sMBz7Qh+esgxgc+JcrhnmfhBIhvUSw64ePLKaWYIHH
gQSFXbHtBdRMxNaq9LkyVGbZeY/1g1zwuzRWSQWM2J7CwqhV6isARH5pd1UAu2d8Dn7ylRFE0B8m
l5oIU9hkXwakSwSVze9h1YZf7V0bSkfufD4hWTXOyZAHuEGO7U17F4F1iCyBdZwYNN+Ks3YVlIVy
hDqp8HuM5eZ9ILimQeGb8Y0eKSOSLjCBuFB5D7T/YPCSgti1bHlqVMM93blKkztQmnU44QxsaItY
OqFXS4bOQMbaIKf5yBenrjZK5e/TU5ORS7sdwZjrh4HOGYlvUls46wp7WvgmuV8yyqypkx7tmG/m
+Ne69PeYV+5zA/QP/bYYs0E3A1GV4aznptARFjJqCijL5X19j/es8ykJzJAfKkNFqgZiNd1eBEOS
NjJQNWSOEYMZpVss6ZzqM2qOwrJamwnG0sPiBOWt/Mr7ccY0U4ZupJ87ZoxVZZ4fRjQJ98u8Rm+b
kGfCNuZXXEhVcghvnoRCODntQzg6RRAAnbo9g+CA0IOR3P7+k5oMrxGLmwSFbEOdGTcELCZjHm8L
pskv5jNekwNP6Nm5Wu7mkxshW1aw0Gb65lhf67hVju9LfoPN5Eyxhb6W1mkzW14YRXhhyM9xXBrY
RrjzL4OmAr4DtOHnbbgsOLMx5Ylk33wybdVALYh5QDcJST4V6h54zPwkkooIVd9AizQlgOjb3Cys
wTW+NoyyJ+2SmadP8tm5T1TfL+EVqagwgUmPMN3pitLCmg8QZ1KuHdgtKrk0GSgs1BqsAdLPsT0z
Rym9ZPAC/N8y3pLVTWjE3LCi8hJ02tsgt2sXWq9VHxUy7iAOlNBpdohuFEy0jhEabpE74jEbPJZG
Sx0C16/mXeBpq14di+kqVmvBPaafaXaqJImweqeHtbqkbyURep1umyfDrTStD6vLoQmVqclgYclr
kz5sM6xDr02cq06YX6+x1Ci7F4SgI5tramLgT1QyEDIyIbuBbmuWa1W9lPp+26U7ycdHpFmr+laP
mQtcpymgY0GCBfTBYpWoGNmTC1CBYC7ggVLLnOuUnHbzsrQHGSUQdYy0RBCEkkrvw9ydPKgCl0Zb
XKBL7L1KpAdKyB9FAALlHn3zeWyhWIuPALMDqBSIkEGRvxtK0JP3HbOuLfAjuAa7sTHTQiMWmaqK
Fw/qPtS7aYwVhD55QNaDu/RNzZp/zid8MfjsCKik+bYJ5D0lCNnp2LNj+ZTQguP9p1PHQ6bJrN0B
nn6oL3bhlXnM0iTXW8/VFTZRcK2ZiYx/NpbCSctaZNslSQyIICo+stz6yAABCG6d+5eAGEgXSALW
Qp6hdcl1qPTEOuZeuyWEaQnMlc6+PW8dcZMLZFSaBm8xD46N/ef2U0eELTqqQ10NSEO/y/wdCd9e
IE4wci4HmZpIOKdYBmIi1cdEfnHBcyw81iU/RG21xYCjnBgfxwaS20aOOTipxoy+wIW2425MkwVc
B8O/CM5CcJsgLCYw0SsGk6nAo8jA++Df64xEw343UAHmDtOcNHB49mXU0TmqkjFRqjW1yIq23A3C
2hsTt/lW81oWMPiRexCuYe+CIwFVe9bC/QZWgCZoKuaymKZzFyhg6MQyEWNW3Qk2P7QKoBLWyRcC
eVAi8XSLTVZnjK5SFG5qA9H6jsSEBhgIGBGKAv3mwf08ua0Dg5ngGktncCuFjQQr4iduKsxblWTr
CFRKH45XrcGug89Z+mxq6GikPDKjoWgmwwTjuIHVqfZ2UCvENOn0qREO8A6SBoSYvhTwW6a7Oopc
abl2i9oyq+d1UVmLDxQYOcpkAayBqAY2OiYsH6GFRQ9EP+wbkgh+abFZl2vqhInUdlBOzvhFHpcq
A4v14Aoq4C6v/Da6N/xi7gI+l5A7ZBA0wwFg3bGHeMKV9AkB0hliXFufqHq59D36BQJQIEFGq8zh
RJzLv1XiHfkaW2okbCLiZ1+AVwoyDH2yEQLUkEYkZcIZA6DKCokS8neWYQKTVAGX+rPi4tFyRWYM
hV5oaMjlFIwKKO6RkLWQPzfhnAFMJ3WDin4LrGyGOT1DmEvO6gZlpwivQxr6trgsyWBaxC3uaWHT
UJXDePy84KMCmxyjIzCR0kW/EaUt9mzWu3QPfUza5ksDu7k2EiSeedPekyXu+JZ7aGL0rx9UuWgn
YAs6EazuR90klzb7uy+sjvjcYB05bU6kIaBIamATo2dHYoow8qqThCNQ8XOGcGOHgN3ZgMQwODU3
3UO7jG4SbG9ck2s+Hyka7HWBrqoxjRW2cBHk3Gf8xihwIVcjE2HUJb2RiOHuOIyQpo/gNqIJPXyd
W+nsBL6nwQVHEHT2Vv/8x3/+9/9Z3v9r83Xqng6PzSn9R3o7dk/bNL/+659K9Z//OP/xr6PVv/5p
GpapqbZqW7qhKbauqhr/fbnob9ON/On/qDyztLI5l+nwgeYFpLK2pBHlOvX6m3WMN+voP69jmM5h
bh+LdKh0UpIKBw+Z49e2BbuEJsUBKiimbeGbNeV3/92zye/0w7MlenKxzsozHSbkq5hJ0J2kU0kR
PccTd8+HeLPeL96lbuqOrSi6oThV52W9w66qXg5P8zTMmeN38YZSh5G5cQjfLKT89cF+Wsj8+cFO
Re5YSZWFLBLPChQCXPBbWrygy+e+WUp9s5T181L7a3k1NVkKFUNURCSC0lxUA9BjsOw3i8kmePlg
Pz2X/fNiVeN/nstskYdDt5IpfFBmkH8tpCd6e/d0v9iVPy3o/LxgfrhtLxeVp/se0n4NxQY78Ybd
M5oZrJvh0f+9T6dUZQ/9sCd1fXO/3e6sqFEHgWhe3WVaFxOk8t2z/fJlGqZpa5rjGLYmm+iHleap
kxd2xSBwhlec3WrMOmQMopiCAEEK6Q7Czrs1f3kCflhTdtMPa2aZqidpwZqCxcusxZPXnXduzd6b
jSI/5y8b5Yd15OT/sE6y3acbR9a51h5rBm4Hw6+SvCfpL/6N+KibP6z0Erdy1S7zw5XvhQmoe2z1
hUfHHYwP85tH+uWZ/mGhl+Bx1LU0MU0eKSdz0gLI98Bx6vQJ4vfu7b3bGS/h43wrDun5/H2mrY76
cFvzEO/3qPqxtEL8VUkM/TcPJ9/jL9/LrCqKo1marlgv+0K7K4qa3LTTUA8VxtGKaarQ+AyPpi+F
7tuo9ct9+MN6L/vDzm+n3TVjPYY8hbA2UQoAfkuP582DvVvoZXuURVJoas5ColgSTg0VPK0besq/
X+iPi/j1FdqG4ZiObauKor18tEuplFlp6elQAGlpAs9bQLIPFRCO+bGQUUE/3GprBtSDshN69pmE
SlFdKyiGNy4JMnD65JDsQG2yEUIJhNRVmh4VKIhYkzZ19ETckaM74uexE5W0sIWRhydBpEUZZAch
BW8g1jmDEgmE4uPFUju5FN6Zr66rNerBDnOlFKBCGggQg3Lq0i2Z4H5SkmpXRDUZGn1Aijror4z6
xcSDXdcv/BuAgBEwNjaoSqpaaX/ecLovawoaA3pZiX+sbeJPpHRD8kJgZiF9nEkWrWkVLk5963Yh
hG9B31KG3nhp9/Iku8jraV2cXJXQQuiO4WDsLOBE6Iw4yemRXLHqPNM0blJ8wh83u/OPXScbPDEO
AjLoKgpVDNAfvwLzTbK6/AW8qVenLtk71M15Axb5UZgtp5XYitPsi9MxTg5DNSO9v+Drd1JhB1ag
0oeGcNk3K2Szdyi7BTDUg2aGND5/v0mUX8QQg8NVtRzdMpSq87IbFdV0itPlkg5BJEnnaC1JvUZt
Aq73N5d6CVdn29psLPOaDqdQM+uP0TaGCAu9ebt8/N2lXnb+9Xw4nDYPngpqm8e1xaVSuHjYSyP/
zVP94jj/9AJfsp1isze323mWDp1OS3H7gjzIzbx6s8wvwuFPy7zkOYX23KR7g2UE+0p9VN0OOxWP
LBG9gmu/We7dU71kOfpje1Z3V15gA1/oehn2Yd6ecXz5W8v8JbUpnpaW6RpPxZQKv5OA1tBrRifx
d9eRU/DD5a+o9/nmuMnT4ewSMx4N8TSDeid/7xspVfXnVeanc+VyOPM0Ah+DoTO8WcoVQCk68EAb
v3958gleovsPO0KpvlxYx/T8tEqV4wTXLKrQNc3rE5mh8PtVflXt/bSM/vND2UZmzQ8WyzyDtPsp
GQaMcuDndxnG73ecUn2JDra+yTXD4uXNMPhiJCB0NKIDd9Sb1/b2gV5iQ+pkmlnVeSBlMMVpNnRq
0t6TTtqbNydH8q8fyDAUQ9dtx7BezpCVn66Fs+cMXWrPgM2tR3f32qvU5vTyD+4iuVPnqfg3nN/t
9l/Hiv9d2JZX/cNuP6vXZzUz2e3IbwZnbDYeqEyJ7JcDYBesgjfP+esv9+dyL4erKDNjb1Z5zqkM
lIfBxbC1EcbD7/CAX19Vf67zcrz0XDd3ypUPl2FNN5W7yoTRqtIpf5M5Kb+o8djzf670crTUvTNX
DumNS1F4cwubZOPqDr/g26EsgwVEE8SI3rzFd0/3cs5SzUwu+x1rPrwHWZXp9QW1JmXw330v+Um/
2Zf2y0nLUt22be0sgaPq0dhsMaEgEB9AmJUiYE1Gbx7t3QZ5PXH3feWYyW0MKljjkvzCdAcU0PHf
rPPuFb5cxcYhf1pJwQY5Nx+x43ZwNEas8KwN3r1B2Wm/e4Mvl7F6tJJ8q/GtlAHtp2nuP8n5Kl/n
9SMYDd481Lu9+BJFtupGmW/kUsF0BWddWoDwVW7Msdp6dkc8DaRJ92bNNx/MeQkg1+SqZ0eDACIN
ZpmNiKDk/wNIlO/xm9fovASOe6op6cPkNd48olTi3xNYwolnEfvvCxwG4QNZsRULFvvmAd/sFOcl
lCjKZquYD45A5gMsBrONS71XNsUQ9c1Kbz6f8xJK9ENWXk8XQEy9hcyTiiYfbOm8ilObXRcrMukT
vFnzzfZ8zekPz635rFS+D/jdf0bX2clbPunBQECB6vZmMf3NR3yJJmf1uXecKw94rZ3a2CRtYKRu
vTL4oKtCN/Xd0Xv35V5iydZMd0qhEUvgM8yOMfIbbzJKepV3j/XuHb7EklTbmta14NgVvsaddmXo
rjCTF8dB2ei9eYXvnuklnMxvB+1we3LcqJfhF1H1ggIz0Q1CwNvP9W6tl3CinHeZVSS8Pwuq3Mk9
xsJrqbRsoD1n+Oa5fh9GzFfgMtVTxcxM9qGI8QIpwWRuBGyEd4fs95kWIA579IeE56nodmWv8AIL
TEieuJCf1imjdug+oVhyvCuUJWrqygWQRVwif/+Y6u9fqfma9hebp37MpIhhkB6TEdWvfe3SSwKc
PpgpOFmkMSYbWPCkM/rMeIG8i2W/36nmax1wOzr6PZfrXNoxWzJnxqt+94WR5EEv+f3D/j+y5/9J
jUiUf37V5/K5V5Qqd6yN85a0fxjb7F0w0HzbGvnla7VVzbY0xzQBIn5e6VRR8u3ldiKtfNSKLgxN
9+sD6knqrt880ruFXo76/OKc5uk+TYfjqveMOtfwa0LrON7Fv19H/eVx+OGBXo75zip3WVHwQHSb
AwfunVZHuFbvttFgcDI+dCjwF8hD1frb+06+yl9u2h+W/supV55ZZhzT4R2qQ2g0Dj7Mw2uHBonX
eLbeQo+/3iV/rqe9JhDH00mrVHhU5s8j97t4k48zhoj/VglsGyykWVWdTfnzFtGy7HlM5wcSiJhP
52aNrYem4d+7T39YRk7gD+Flp9/SimqzjHC9non/eeBowwPH2DdAjfDu6pGU4K8f68+nek0Zbqe5
nls7Ugas7SwYbzi/e+TMu/YDoVbv97vy1wDgDw/3cqCL+ek6l+1PKnSIOudg5y9luBazZt8EKu3X
m/DP53rJFPa70/VauSXSW4WZjnAPhh5oL1PcAjBTMFdIRBcGdlba35KDPCQHhIk6Eki2XDIqQYZw
6W1RZzr1N2/hl0H0h7fwEmyS2yWpXP8vaefV2zq2ZetfRIA5vDIrZ8nWi2DLFpMoUSTFoF9/P+4L
NKpchXIDjT59sHGqtgJFrjXXnGN8o+az/X9fAYkgeCwhgqK0/H2gN7zYf/3APxYco8lebd9zPw14
t3IUvyvw2pzUR/6POQPg9/aEbPnXReC3++rH+qNWw0pXR7etPuswRSBjDE9YnjlHgH8G2f3brvzb
Nf2x6NTdSdTlO1+zX4njB+sOio6xAjNlR+qa93/7AfUfK47cy3qVRgm9N6yVlT0aBtxkRvkle/6v
W9O/r+T/cyfrP9ade8PE8qnxZgVePSJvBuWZibT912rt3x4Z5jo60gBT1jXxx51S16rxbFJ+soYJ
n2B3k5uPS2SQ/5i4d8Gw/PKMSsML/rw1ZV01eSvd1C3tx2+mKHFRnLp7vt0b9szfrgd2H6aqKSTM
1W83yB+hyH+82c/f7CX2WWlJw5vh8HEWD6b329EIZgbmaN2e2oT2ifYGIQ5P/S+3y79eWB0Vi26o
sqb8rBifzyZX+yJBI24LEI63fE80Ci0SD9jhwf63Rfa3txselb/sIF0pmmWi5DnLC/rb/TH3XiET
KOISkRfiK/rl2/3bkyczztH4CUWZp+zvb6cU5qmXEt5uuG165AmIQtGwkPxNS/XXe+bfnoa/vtuP
/aqsO7kpq2vO8UVl2IK7HBPjIL36tc4fnqt/3DB/+V7DZf7LZbwZcZ/XT95p6IIAluO9gCDBlvlf
9ED+bbX867f6uVtd5fgl5FzDhwcHZWT4KBq5M1+kVhrM7n5dnf/1yfvLd/u5A/X308m6890ms3TJ
TFSybboE3lynv7m5uP99h6j/9u1o80mmJeqmaKo/9gLp9oyVNoqv3JDltN0zXm3wtryYpiJ2RFe2
jNYGu7K+BLcxxpbipj5Zr58oa8GvQRqiH/RA2FaNlB50FrEXxI0BIRoXnMSzQ40fzv/vTywNK8/P
317XFVVGDqAYrIh//+1L4dVpXSRDAwhuUx0e5Pk+70Z/8F5hw33tVe59SygiUANgnL8u+f/2BP/l
7f8U93+59a5JV8h3S7puacKNX1PFJWqSEmEIdhoCX9RBY//f35gv9c+vrIsmZyyTR1mnJ/v3r3wz
slP+6qSMH0kdk+2LEDWdXqcSo3T/NLYgq+Cz1xjLnGjzqGRKu10TXN8LsmU69/qlYxgHzm+6Otap
eb/TPitt3qnhC99KOslwY0AuRt6LeUhn0M8SuLsuIs1WPiuCfbGhh6mvhM85ErjQWuOqgWaS+D1M
SsowvH1W5aSLZKYuOwS8qidN0LiPFOSpp/d8l7qPMSJ8CmUJC6BICDQMn/zuZF4OwvggAbqwHAlN
ARvZrAA3PcFGTIoBjIu3HHdJ0NH82L0g1pU4CXMwFSceBwvJWgVqmgm/bc4LMOUKfH8Zqe9dxnk7
cLhqMj4GtRmSU7SY2ru4TgN8bASMY+QFfPGgtCM7nk4EoTDSN3GOCBSMzZWQGTQ6mUvAJO4p4lK2
qELp674NpOGHf7kDw+aNzgqRIVhNqvFXj5/q5fFa4eDEE89AJELrXdgCdcDBa3xBJPhG9IxRJPON
pYJKGX3mn1wYbEGYlxHmisxmsNfid51fdwNSEFb+GS/wBCYSlAlthLM2IOaqPaBONxBowDH6Y/Vk
jrPh/3HAAoYAeDJYyEHvv71WJF6MGj4y4agkwYJmERfl5Q6e5bm4DJg+fSBdEHmFpYytCIKlGSjo
m+OgDFCrh/0qOcBHW9Pn4stkaOSJaWIgq88kTA4RVcdAQ4PgjdIYV4l7HccTBEdzCRHGCmk90WId
aujBAQ+WYlCMQ1Ao8I3AFx6RPDaIk7U3BBxQcxu2vjYaTCwYtCeDHcxw/4ikq8GpUvpY2fx2ADdY
XySBtgjmN+2IhBs8GfmngXsjwSSGK+TXfeZfHva/PXg/9hm5vD8ltX9htZoRwJYiPm3Xa9hYi3h+
uww+tq//ftQ16V/f0dIVTVcVQ7J+tomtqL+e0rbNtk+PpzVZA83RPSxqYN5HuXcPTrATZ+Wi2faz
apYCTkZKM67ANsGUgiIEOuvj9pUgYrEN/O4PJ12WUXCTXUP1lOpNejolyJeRXjjVpb3cMXqTSjbr
lHUCKgD5Tx5IG1l0CMPCq/tBF20FhkIavb5avKfY1ZVNRXgQ3kvw+wjGkcJDkRu4ZdwoaPFZM85o
bPB6gZrf9sHpmO+NDdpl5t4oXjjWVKN8/VznnVcdWwwGT7fYRJltpY4E0+fbXFbBY0YS0VgFG0fK
u8eSYudbGN3uHTdwCQ2ph4u1jGZDqoRCclOFM8lwYsCbX+ry5scbjjIHHZk6VDhAlBhm8IWPc9K7
HaASMU8II5MnorUkoGgIwTP5DXazziEIUHIiYxpveO/dk0PmUpgngQ5cMHiC6NgPBIcT6PnGS0YE
FTnXGKhkGbaDzicbyztajJygpB2KdPh30RREFCC8Aes3eB+t2Rgf3efAS46JU2OiAW5k3ezZN6FD
SKBDcKcimN8JQ4J7dzFWRMrQSn+rGRIUdjNB9OzUuLjxuMKD8e9/kmdmCZY0QL4HUn3tXcTZrSfa
diA64SG+XD+UwACkl4K+E0cl9CGCeYFfIgl/oqJ+A2vhwHDENs8U4uHGB5Fs8ZeHpaWFKyNOn8sB
JRvvs1G2bQbKKp6tiqSG8RPJPWl+VMk4GgMD7iqwkJbAaAFEymBuvWCUtotvixShP2auqyPPVs9F
+wV5zskDHQwYASDPN4PJHA6d0bSzzxmMD2wAFitmuFtq0CH89xbQ+UYnbxLIyEDS7ckMHl/BJbD/
sNYNOQqF855gNx8C3cDWOtcV042pQCAlqR3AGCREqxaW+eEM7+PvHGM6NQnQua4SHmDyIxOCxkEV
DaPcr3qwtX0YXJZB+DT4ShrXeLsBCwJJgasAgFpw+mjB5hKtmGFUAMbmtiMiNTM2NyoAikISRnH1
jDOwYQPsbnBTN3fWNn4a4IEYhIesDUwEvHw8BuGLf1ZY4FY8rU6z10IUHW0rTJODBOb9YoaY03mu
DGg5xkC0jbHXYe7zitFjrY77sbAppzxQ3mlXYPBd6Uds/PeldTm9ac5j02Gl/l8IF/+lQtXFv6xR
P1ZF9X66Xxu5Y40i2bGAUMPlmdMp8cFmBpWPa6H2IAJIv5bGf5rKf6v9DE20jEGLZsiypfysVoW0
jKUqObVb2DWV/M6YZDpY7SV8Sk6MO5S4OOeIyUaIXevtZLgyVQHckmU3QuEh7zRtlF3n15NfYExs
mUMIbsKyAPEXvd3QcyGvdpJ72czwlphH/qDK07BdFGOq/3MLF3mRpe7BVMGP8c8dKG05oAf88GAn
zSEr1AiseQQWjvoT6mNjf1Sprwn4p1am37BTLSmRoQ/fHY0QkMnpA1BEYKmuKjoGu19Y3J2vJpvg
GkH7B6L/c+D//VZB/7Pm/3EVf1TQ1yZ5WXIutNsHaH0AEuOWuNepLB2fqxgbJ2iPzK3VhVr4t4fH
6vxoHehpguWgWvwet0QYPLZIIi3nxB2G4bhytDh88Ogo/q0Nm258pTrpqL3mhNfX35bmpKjU01/K
Ykn9x+mWU5IocnDRVEWTFPPH2eX6elR9/zLbrXh8pbsnTC8N3lxKiMfs5Uu5IxyqoIR9cluL+pBg
zU8NkwY+FlAnJPSEonWOzJCNT6o7gjqyzHGnB9d6VS6kUAeFuWiDQIckw45BYjRQvVfqs7WIgHBE
6kclVECoGY6+MVb6GasdcB83xzBPCRSIX5gLN2pD0Ml1Jqmu9BhcmYo39zg6Wp45PS1KqtMeHzUp
pfegn8bVkJNxyylqm1lXYxWH+WDApFk8Ti7jjnJHotMcl9T941KAJNR9nJ6R339SF97fgTnAxwyk
GQxOX2gxQgfFrjjiEDV9Yc/GZE6egHpiewzGGczQ6i39Vjii40JizVBgVLj/Xcso2j9qmeH3kWRN
lFTRtLAJ/f3Y0iZCnTaS1nJSEy/J5MrkLw8Sr58jOs4DYdPLK4OTJsAWyxEkt4mCnB6aF2MCZh6B
RuQAc2XUV99RZb9KOmyEhGLXCxT+PL3xz6lGOepIS0tYcLoxpUCovce6n93clg79y9UkxwTq/PT1
dyPxuzAiauRQqa4unL9NyoRnGqiCHQP8i8ZdEYg8qHjyPi3ou3aNaERwI6xFkn3b3PtAF9ZPGlCJ
W0JnvB4sODYZ4CAQkoQMRi6Pg8VlJMTEj4kBPZgthRYbaeSUeADdjl3YtKc1LGr6W1fZScU9KMSa
40vqMQ89tDdnyVMWs4ZMtHh6TddRuPA/DdJCu/DxDS/RNL2GW08spmbmKfnWbNeGMUY4/nJ8c08F
Eo1rsMZgFkbqu6jOeakE/KcKtt3h1mV27baJDfhw+pQ5G4horFkUl2CFvBOgFWo3wn0/am/ABl4x
6ElsHe/R6Lv8zOHeAgNbEn9df0sD/PX5iQf7S1WH2PGJGVGxkxQOo5UKi8JjVsu+yMPE1SVMpmlH
V9irbPk8AssbH4auSeoTQ6y1gDjtNA77Q3Ugr15hXx4w/16PIflY8ZUPmbZDP4DX1yfFNw7TxsXT
XLLkziKdWqOYQ2UcQMlZ5qyuOw2UORXjoRIcg/dZsfSK6/IN53RU23fJS5vQ+NJGxhPouAxMnHWW
cyYMnDtH4Rs+VKThWWjG3DaIFq4OYvbrzOQEhUOPWfz8IdnVsuPXnG12VHXW0nx+teCSg2ig9inA
jxJYdp48heKOu3y2Me7TmKBCPXg9prIxViyv/yQ0Y6D4T+qd9c0uIsO+uuSDNtTnJUuMvDdO46PT
2wbEXrjKgY9U1D0Csh/wsyPSIKBTCTCCgS+41tIKq8uki8bmWq9+WWFl+R99Np5gXVIMCyeQqErK
j8aDZYoojU9lu6XYUTZ1BJvpJbnqfSldAaaAcor8Ngt5PJ+ls4DpV2uLe27Xo/tcZLO7fTfauog9
/EP7ZJzrjjW/TdIbwwZrrmJedxPv1p8p0TMvfstFR4BafXPzeyArfr6SodxM6odX7U7GVF/q1v40
Uh7j4MZFAlplDIeGE9izelpvs/A1AchZ2urdf1EfkW4Kx1h0WygaXrGPgZU92PWDfo1Dd6w+QmH2
0RzZiwVc4/X65u2IAQUOb3VOsar47ZbtIdZsD34sWj+NqYVrHfPY5TnX4Wzeloj3SYCSBQdTegl8
Ed4Hm/aLMPglJLAOwJJcOs7b/fCcPD8vzhteTA71mQ/EGTOxRTtCyrzowim4wH9/BDUQj2F+hIPB
lgJBmJ7WbKu65d2ffgWNkmQ2xoB+9KSjmg5Zl24q+fQBZOz3gMcGIhlnOcHrk0AiTGRbH4oQKBxf
P4eOT7vDMaBj9nRIM3LEgrY/DLTzAw0c8KNU9HcHjsBjstprNx8Law+j6y0mFNO23vtQG7JqOFWc
PjnW/fcmYf2jtTXcYapJW4vGlmHKP2qR5mT0EYaAZgvNklvrecnkVSTOQNaYH8AbqtLPLgKUpHj2
zMKYEBQ5D14L675tzEBU/YJfY1ECJRtOtXhYrizQjsZZKYkcGlkZRIVPdam27N4RKNoETtV7OfkW
7oeSqp7TBf6SfFL0Hhk7t/Sg2qpkO5g6pKn5eEuI46Oaz9dqEmSRl748tuY+8sqHY56CgCBuAdKh
GhpCaA7nh/kTqPiLFG1lSNSMJ7vX4AZvNe9BlxB4o0Pmd9mNMtK94GHymX7twP+jm0s/1MCKa1iD
WoIW6d93XMNsHkVNktlW2wywMj4nY1QVdt18uvlVEP6PRixvZtKTtDRZERX9py4ji3IhqiTkEuCq
4cUsbm7lcJVc011SAcU0z0htHJRt/33L/LNF8ud9sSZKMmuS9VPVJpdqej0x70doxrDfvbKxE/8Q
wKLmZErubKCv//sdqSb/7cJaiizKfE0Z1/OPC5tq7alQEtRSJUnY1b6ZyrghJPg9xOWdNZBL/vMS
zYWNIrnZxx1mzKUe+BhOBhwBMO5rkezFlapN2G4sumUbZfMcN+/qOrkMoDwCgUbxjjQdELufD7Y9
77Xg785Lepkf1ptMv+JKVZEDA0q/iiWDqrE2ubmmaitTDVOGMslWufcYOipy5lXfOJFOwJvjRbS6
LWBbQ+Ewl+YXi+h7d3JHdF8txKPfyuF+5Fw5KbfKye5gzn4ZPg2SfGxMovlMAwdGGM64YbhYTFnj
1csLWdHJ7Q5UExP+tIq/h8QPeoXjYXpQoY1mTR9Xgxucau1tb8LYlddDPARo9g8ttFAwWEgntAXm
Y4+XhXaehB1z2X3MCwnPUbu6TbO55MfOzbfIbIBLsgVS4xxfrr/d+lsaWj6shPFjTqNnKy/l5Z1L
k9MUf7mYwFwIAoNCG1ALz3uH56dny9Ig+6Q768sAxXGn1ZkSqro/rdRxPr+65tKaUz87C9S7cFtG
d/4S+5FPL2f0jdFscJ9tRaxiiC88JayYTX7ifoh9wcsCHGlrY9pZvN5t9CdCsb9EUPPe8rBYXP3M
M/hFsR7NCfmZqbPrSNhk63rbzuJFGQIem7Bc22yW+3rZBq8RQbskk3ST+pDN8iDm1tb4cV7TbtQs
DUIDh39+D2CfjJrDaXBdLpf5LFkrfry8btEL+mBVFOqv3oFpml7IAadG+aDyo9/SfObf2XceRLMh
j1B9t+Y0yibKsYPq155lUtb1KbysacT/DTDZs/DdrU0+FVne8K9BNEF26uwHYTAguenG0MKHbEJE
w5EJwgMJ+beWOepjKkAh72zpkO+Kg/guEcjLkKId5zTh6FQKYd+MrokvS74u2DX5Kea2fs4bLbgj
4Oe4iRkCogoze+LlO+fO26GlQ41C6P1juIuX3MWkcrzcG8jnxmedf9nSp/IpPl0DVG/AR8vZWjOv
JK8KSt4hO14XHeGLJ8Gu2tmzc2KQ9ISXMMhqfRFIEDZ76EwA18BTvmzNWFuyizmQqUn0so3EFuGB
JHar2zGDBfCOYCGqUWeGujS76/4zH6fvnDuBg6e+ilRTdp4766BN5WIivfzkOiqAtXEuZF/qJjLw
LDqrlR0pY440jz215tOkBc+qMjf8ZqT5UUgz6MHSLa+YbhnnEyciK7jnrgqJ4yN6OCwvMDgkbjq2
f7jKw79MDCdY14HYcc+540trdq/Wp3Rcqt4JfpTqvSKPkldcPZPDVfAba5zw2tN+VWFtLe0qG0vk
MkduA6KqGpe8NpVI7zRQvKA7HZVtcqkBvcjc/Tg7VnC2gQkX05Zk+zLk0wA0wQwsX5ppPTImCWCG
whOUkD+ccP2vHrv8eKNBQLG0va/1cecSkwX4q/ELxg4yWkW499yaOQ9izLuAlQOBM/g4a0J1ZGoz
/MyQVHufcsXp4V317hOYyVnzDA+bp7I2R6flY1YF2epGd0fzKQ8xlSYisVSEmXD2sK+bRHeaT9rB
WUBd2FvrhlZAZccHMgxXZ/VLAo52csrPbhIdrxvl8xlI02aqgy8pp8JCeZMvZLuun6v7+LbhvudO
PY1IN/GsnTwqQ23NC77cjj6YaXcHc1ROxGW77CVbhIHL8WBSh7BSIOEnu5pi9Toh+J56WN7okJ+M
WeXCBN4mzJQgE1Y+sKSFRtLqkhgWqldzMQBVyvWQ0HLy04NycpJsIrT7O3B33THfH6rN+ZLnhk/x
h/56PlQgk/j9aicCQV84DacFADprrNPB079O2mVK+GNa/4kP0AjA1BljDm9tLgookzBZ9uW4XOkH
AENMyIo91eMGjmR8UBW76gKewu4W8vdZG8oyqFCytw6t+7AIWziRd3oZQ+JL9n4NyUxgUBwYHkGo
O4uwUTh9X+nhNsmJK0gIyRkIFHSRT4BGadextloTEcTJWl++Pl8HJgLUZKXH5+bcOuSZDxdT5XjZ
hKoQssG1O559mWV8xbmNH3gWjRlusurVnzWXZG555YTuyG4I4sscHsw1nz79vH7GfuqXJOxOknG6
ENY0747RkWP7bcNZ1Nch2YR0Krz7jPDr8DRNZuYoDzi7bqQw9iMulnDkgJBNDeB40zgm6YZK/AIN
51XMm710uT7OuuBrzL+IhQCDQe59EjQhKBE6ugxL2VNuPpRKfaG/QVwlZgD433OSgIwVxtpYWAn5
JD7YbWpbELMISuMMS6aJR9u/fzMXALo2/NHi7qEoHYYG5ELMqnMzDkhvcKkDpHCI7WZhRjUIuRLj
sl1fwF/hXkq2VqCtkml8oPWJjHFOnwIcquhCIwUW178Rk0kZizDl7tMeGutv6lliY77QAawsW/g4
hfUkIy1gwg/PNlFPHvR/jZk2GS4aUIUh7Cqf6gRivYKT30yeOzZWR2OtS8Itu2NgytPTk7jPO65o
zrM5WKfdkLRAUgUX1bJvMJ/eXnNuJwBE9NhwUaojtj9XM4bQ8KWcesacO7AIb5OmHz3INlkzK+HM
U05OW/AfEwH3d+Jp4bCsatOrm26seRfZ0fT5cB/cxnw/HgDS5TiE0oBdKnMac/7J5xigALDvz9bx
ebZ2xo4fuHrv39v3oH9/3vyO6wMtvaHbybR6mLDmgcEiJNwZs9niV/Vej7kSK32YxSRT60PiW1Sa
o3/xZrQijfn18AJHz05GrfZ+5+kljQbZNrMw0reO93He2QMs/Bsr+eE5sz7FOyVRs8jBb+GY11kk
nyswJwjBOBArRIsoLZ/KF/S1SCj0vgCOtynfzQ/Frbf5mi3Kl53IcmpuHGLV4OnSryDnBTrwlSXZ
8tt5+qburIk07TvXiIJsfQK5u40hcjOYkFdYc4YJobF5YeSHltbCEZ2ofIW5HNHfVkbSMmMO9A4b
jwQfUr0+4x1dRQANI2XB+/EaNPX6sbqi6bO9vaeMNV9enBk+wdMvhhhJ+Dz21KT1gY2+C2vqFQ1o
G6b6Y/HwKDAs2rl0owUSFxmDuhQgp5FEWweePxi2b+XT+EyppuhzkXFd2TSA9Y8Tq4XpgLnPqBIA
qn4VX/xPMeXQVt2n7xbVHjc/7cRyqoG9D4k4QUxCHN6e2hAGqeU9h7LBiWY958bHDAUVt3LtaSuB
jgg3+5lfmR33TKdABiNw80rqBMIoi4cTLeMwjugqdPvm4bQv32TGTm/wQ31jMR8eQkJfjgRG0/LV
+bnGJkAs7mR5VDBSWcT7fFoPUAO6foGIDmjOPwz/lGYtGoy4XsYwsWfZjBPtIdrJS5PpZ213hac3
I6XwEsBbUZhp7oOHe5GP2524i9/E2WsbTdKv+Es4w4LL1hAZnfvMRIhO6xNJwJiH96gc5J35YZl2
jXTSdKVpHtaj3nvMrUmzbBbiLJmoe0bT7xrgX9JEv5sl54fq5t2zkU7qw8vJ+P4SdY/XksX+Ck+F
82AkctbeKG6KbfGVr0mMe348bwFFDig8GFdezcEg2WcMYED6sbtzmCc54YwMKVk/QTjyo/YfDYwJ
fayP4+0LfIDoPfCJhyoSDO7jaq/wnPP3vWTcTOIFh5nqmAqLa7Ku0o7d0bPeDJUIH1cqFgqMZQpy
1q54+Wh3Ue5qGUFL0njfr8pz2y2422/9UhbHwsTMQ1XcludM9XNg0O9l6fKUlLIjfveIUQj+oOo8
KmH5Xi6qY6bZ9aKynDgO7s91D7SXuoktjIeCtI9xskrGjBRWFTN6dk/u4F15SHYifeDebRHIfJhb
c1qdRTjmEfBGT4j86jHqVmwghlfQX7Nc4YMBNb//aQvA+GgUHj3eKxbOxtMpTX1rztlkZsJ0VLfi
5gZ/c3SbaJQW0vr2Kd8cdVmHJg135uHONQ0f59c8hYrp3PkMfL+QXXCVrarZa/Igxm5wkjDdJP9o
uKX7kelvALgRxRm9G2RjsQH2Z8JvWFeVeWMM4/icYerVY82E4DtLpgYHR9VNdtY6XlwXIlIVVtPZ
MHq35sWkZPi/LhEV5btH8EI8FHlrSgLDYbCdkFY3tY5DKVGBqKZHH4qft6CcpeN+RGznXga2dEHE
Q/znG1voB6Rd3X8shXExr/dG7LxIgYcpDiYQ5CMgw+Ptw1o1F0mz5c6v6kDCOnzmoepIKYxtgXEO
/A36nA+3Pf/5Vi+g3LRt6KJQSOApskiP0Zl6LhIv+2bx1pcENjFaosk5q9kHYdhzWaec8iXooy53
vbGoFceyxtDgNpBU3lC7jwRyHu+fdJ5cdCUcERhjXqdtwTy1I8KabhaQ3D3RByKlNZlFs+yD0+qa
w0j78dxX+8e+2VqZI3dOUwynKYuep+Q/0zm7Rv89nIkYEF3dvmZS4VZvxlHqnSKmKHceQIb3He48
wJAUYgyll+qmmtbz25oEuTRgV2Mzq0AJbOCrsdwldjVAdml1Fsfnplmlk3xD5A2AwJW0Lz5eMFxh
/wETHfZAelpcR44RD348+w6q9FDO+yo8LSokZdZn+dV8EQ/0Tjpt5EZ/krL4QC+EZbwTy/ON/Fu3
hLXKnzlOjLQ53WFODS9KE2YpaF+Y25GPC9GYahix5+Z65niWMx9Cm3HRqDviPX+TAiy2HJZiy3CJ
NGSopFL6fqXv/TxbXX2DQF8OKzf2a3JWLuVwnW3O7fx3iZaUDM0hpAE1gWDrRBjoHIt6OUShxC8i
Y9oRfAPQbOM82dK+2StrGgrMthA7oiBBm5CNXtIwWWDlMp9uEoecCuQ9aMchpLpyCEg1T27BUKJ1
+36Q4KBfepDqfnWBvUpfr7cX1D72vFUCYGdVkIfEfzr7vmH+7FtTNyP+kA8zbUaPwq927dj4yowV
0G9fOpvHjruZANjtiT1brZwaNmKYLOjgd6gVGNVrdsJ56r06UmSPX4rdwYt9uBzfyrfXuTFCDfc+
7FY+T0xqoaOKnnIKT/RDOA13vmWMsizsuIj8ayPp7d66CX13Gt6iR/6KnI8IxqtdxjwR2j4GZoZd
PF0rJZdtKgK/pKUMam55m8ZnS/IMUOGfzSg7NM2oST1azlyiYfxNTnDpMJ/pmMnhRadDtkyBM8MF
J4yJZAHGecQKsVwx3hKCipfnRASLWXKSp8s5jBqC32pdgbVOXQvA/Wcb0rNinaZ9kaBMIib1OWOF
6UQvuk01a/IyfE0eydY6BQnCElkTTxfeyDetl4Lhd71b0csxZxk6vKtb3PZ1ERB5lMbOqQqUdHzP
/DyZW52tk3pW0j4OKTF7iMVEQJdh2h0zayYyRsgnKUHFJL9DR8jDhqqeq/D0n4Qf0NFjpSHfhaX9
IhWBwCCIWe3L7puwLrwCERraH8IQ2PW4sO1wEI5b18jDWA0qxBC9y3iSceaDBDSGI43DFxIUlCl1
7Lf8u9mskcOaO/nmc4DW7geDTKxycjW4YQ5ivBSVpVItaXvfio1iMMyfVkDcAflP+Es523M+qu47
Qw7NZM7Zr23t62PMapN09NZNxDXcSYZTCf7pMcpod9MaKL16OHr6lOHZN6vZfdyJtpaMBMJj8A6y
zVFInVkBlH7491mU+8znK/MV6N5U6+j7+SYMxd9rlkF6RmOUjStr8eRY2xXn231eaxPhGpicJJtj
RoYlSQ2pl1DtPyaqsr7n76axONXbF+7LW1iWE1mcWFQQ6Fzn12dlP+QNVyB+7qR8UjUTg92NcM1L
GdPkWUvIcPqwAuVTbJCIkBhYpTsTqjEfUXc1RGxMiwQOC9P06bepx/opc7TNfP61yvzkjMX2pL1G
0dXX2SSvu5qVx3jTjfCurZ+cgKKgYWyVHaT08KQCUNdVP78bI90a31Bc1oGZHvvXUn4tBWl7txYi
lHp1LeTB6bG60/qVV/0zuBluW4YVPPNq/DCDFH0lAtW7n7NEZWEqjxvT6fqjQCf6sSX9kCSZ7nKz
5jqbA3xJlnISkIYNoz55GQ0lIRnxelzpK9Gd/Hzg2NOATlsJ3NjwxNZhn9cQerYjcKkipDA6EJt2
m07I0D0Y+yyaW1nYX/2E1Qf9Hksvji3SLsVQrdwr8TUEs8lPJ2EsAr2AZgvqA6DcmteKS7P3K9ou
1JekGYujdK69wut1fNO4o1wRKw8wW7xhmxPRc5ZvcCQqOYYEQu6ioJBJ7K79jA0Y4W85EzghRsGD
oyyjiKtv9Y4eEzTpZ+wUZAS0rtZ7xcu5vpAm2uw5V91XwCqgGYvHsh7k1ljq3FvtXy3nRQQAya+3
4eOfrjQMPAO0vebdKSg1X8vGJb5ekMCFk5ujRxVq8pikyZc5MGsryX4wHiH+1vJi5K4Prmh4Orno
Plo/tbwH06CvBEUJi3/iRMgjXn4M21f3XpajUOLovvac6jUvMcqExUNBJ+JHsgsU+Fb5hTgycXMg
IZPGreTym+etwwSwubrawxeuHvUNykozdaWXrTALJZCLA0dvN1l45wXpJBC5Bf6NqtyRZjS/ChbQ
4Mpl7z3O+aRi95CgVY91prjoixdaPao4pNuWrSdQumF++yy6J4a7qSOItPs8BQQGWWx3V0l8VbWl
jFamn3UsDfagsOQ8hecVRQ397TmaF/Z6bg9ulWoE6OdC4C4RtU1Gs2okkf/FFlvOLISJ1OeAlC6E
LzaXvptQeEQN09OhKng8w7s5et6RNLJ2Ch9DNwWT5PmxfR3pgj0bO0cj/SV91/SSh/RW2M8UFytS
2ZATA+HJvOJb2zGjE2Kn6v1ecaSHoyJNRopCpAsoisJ5rV4XcktQdgkXAoUN1edpk8/dJfm6kvJG
gyf+4AiYhhDd3k6Z83gv1i8Ce8QEAatOJkl0qRF6fkk152dXFG2BvCqUBldXnrMrau/aSJgycvEU
sM7mRiALRZh27807ZYF8McJsRids/kQvDrCaljHAfBj91x3H73iqXp4fxjmftIfhzE1uxYS0nv3d
j3f3C97K2/K5u76nX7N8bkxTBELX73wSrdOtyTjdvdHjpqqh5UE+EMch3bkgUKfxm6yPxhsxByYk
PoZr9Iao8WqboQb/uZ3jLZ3ngsf8OgTZUBRs2iMbrLqXEgQB9AIodAragqF+zpeRZLNSPA6Qivcp
iXZFsKqWqY1YRDxATpFt1XTiKWXpaYImnu3ff34q59NMIOOac5ZXfXR0gIVxhESK5EvNZ+ryHFJI
6BfVtA65h3mYKXs59WBEYeLDmb5A10Ib4JJ/EKtwfiABXSIanzz2Fv0rJlG8680risFDEqLZx2aa
UHg5WC8bYn4n6eoajg1yCEnQHcUE85oxOMLbKEGWfi7OzdlExU4KH+GnEBSIiuEEGo+srfEeowRk
DoKXAOAgz8mOC/pacKLtouF03LduSokHD6Cb8GeRPtelpwRu3aj3otKXgR4KVNEukfA0+gtasJqd
ovith6LMREaPPopGF81nzakNCohtGoXCwMLWPjjpaoKdGXSXnLayuw1H7kQ46FQtQ/Hl30nhYz2u
vBSZde5ZzM/ubKBjvkZ6puVpvKaixWTHZwJhdIebvNdXnXAs6qBilMCA87YU40Nf0a0ojk33Vokf
Xby/JkslPkekNwEGx1VirgxwkVlwIj8XX0H3/0g7r+W2sW1dv8u+RxVyuCXBnCmKFHWDEhWQc8bT
nw++ObbaZdWu3cut8pLlBogw5xj/+MNS6KbmQyRTY3jX8fPKd4az9nKmYv3Svwef7al6EWDy1df8
FTwnr+3onUZd2SgPEF3CBHpCgPSp2HGf5x7pHyVd/8wo16m0Lv2Vpy/pzNXglDXLSJ/W6kj/qP2Z
QLBqNxbPuGK3TxV24nO+DEDm4ZRPANdDxJZcn0ZUMR/hU7SFOz/QgpLWgoqF7sGdmWMO39xinG3M
uNYJ+fTaREUpAXcH1g5YOglkv8p4T5jzigOxGa7tATLksDRsCNmWQsE4NUnAokHkhtELwxSAB+ou
U1RlaE14bvfV2b8Xn8EYjmJs1R024tPuKqxyMIIPUidsdBGL8JbxpJnTiDmUM9PjRf3GQwUL91nH
x5l8l4H4h2kNfiSfuDwOwcfIW0glJjzXnLuDXRH+TR8dLDQeFlZjc+K/xxaRC19wK9iILjrwHsDf
LHs2PqxsEh9Yv1gAocfy7JGwgAXmwznET4Y0F7mNzQRlBuQohrcEIlIPTDU0OZ/5I0HIDD55LF5I
8VgYx3RmnkgF2HF9bPWUv4VMyOsZjQofRY0XZcjGOY/FHc1VRam6qIJZhS45XgniJgpmHRxUiPeo
UKisWCvmA3l1jM0I8iGk/uG8krqw6TcKOQLwOsFx+KF0KQQban8R1j6W3eV0CI8dXvUae6CtKlPz
ZXiOace0KTGPXL94GzxSW39AyPQ27gXu8CpZjKCDdoQTU4sTMh+Gz+5O40yXUiRTLmwEwEsKtLFs
oLgTd8WudC1vtHr5Kr0UCCFYSPH7oJGa928y2afksMDUvEPDdxAmECjhT6pyBkDawgfHpf2FRZjc
spAIUACaKSOR8EW7Y6a6Yfy36piITjx9VCPVY3TOS9/hh2rZX96p++QOWuk87ydMmpmV0hABJRMQ
T+BRPGvguFPnc5PRKzCOghXAKB/cAgGPNoZohg0id3Q8u+S9P+dP/Yr9aNO9M52k3QzHmdhBfYNN
rVIJfMDJ7EboCgEFvCIGpNCg5YmGLgrsi6WYhIQn1CnNTXqYC3ppQZqyKZTUcTDAKjDyZUrMH0RI
+kjfRp9l3li2zLPK9BozimIew6unSqG3Ji1xZ+1LXjZ2vLdmqb3QqbcQ/p/TdbAansxX7xIjajii
dmExpsdgvMpzRSgrk97uYp60Q4+iaMv1Dm9A18UL6210bBgROB+AXs4xfjX2aMxO3iHciBASbVQo
+mT85U+lS0hqGfXWO29DfVPu0pN/c571KxgJfQ/jZjijI8Fo0y3DN158XlBWD5RLBNBwSiXoE+GA
/YRdNmNWCx61dVBbGXY/Y764ytfgBh7Q22sBN+SmzCFSwFGgL/cZaVUTFiYMed0HX6ytPLXm+Y4W
mDInOeTX+ksjVRbaJpq45/ITvLN9Lp8bMnJUexwgEGnnM6yfpcKsgynin+p8JKXK92YTHNkDCRkx
X+WzyBJDXQ89jf0MkHUWb+KNiJDP37NlVCutmoAjA2IUIg05dYfM60kJPaUO4Z57L+6nTDA1DC6i
6c1p7u7G64AsETIjoTjIFpBLaBO2HHlYcVi/s2thBtSQi7u2tVVnxn0nlIe0B8ec66ldkVpOS2tA
Ohze3WuBxJeLD1mNPp8kEsCsaNpoU42LBK7DAgX6SEAHYCa6gIGybaKnU3x4ma8ogw3cb+ZTuZzX
5bzhPYypsVcKY7lyrZiHaq7ltlRN+TiNNI+JcDLnmQZFYG4B32GqykMLDB9vBH2mi2womyRYiN02
Srepzs27NgnIHkEEqt2ptizNhgb1npmupWaWNXcJQh/AaDtxHtA7tWxHqcDTOWDpR1IIhWA998Bu
L3JrV9DFeDxZdryVvgZBl6GK1pDWiRididI6qRc8R+JbE7INTpinV5TWn8IYWDK8sxuFXxY6Bioo
imrm5OnSCGYFhx/ItgMIgjtrIXwgADadBmC6yoRMRDbH4gQrvGBpY1x61/fk7TAhYS5O6wqEldvV
u7wLgR+aZc44V5x4zAiQrEgvlK5KOB/TiIx5783DfGEFGzOb1WDA7F50xQBPpD2BLNWnXj/l5BGa
17Y6muquzZ/aau8RF2tsfeDi1Lr7wxmKrkoGpIEkys4q21XnA4gp7ZN/cZJlKM8c3E3luU9eHsIf
FJfAX0S52zGRNKzc4owMFfO1gRrOjA+XXwhBxDHXO1VbQ6g3HHDfI8iJOY+EZdIsl2wfNUmiwUIh
e6VbNOm8YUvGnzOd+/7d4LELZpoxS5ELUY+YW3i3HHLAZJXBF9AMaUXaIpZnKu57ey5bpI8VZPAZ
31DSsd/HfBIStViUYayiATBmGvW1Okk0JB+EQqGLKNNlzQoO5AOlAKmSdtSCd6c+ev1CUm+NsKRI
YCMV7JKOgUr17h58j1wT2zyTTA7F6cYtQIkATenEH7Sg1C2d3iLM1uBoXCY+rR5M2TndzNaaJQV+
+wg4FgQaGMWzlFhVaDSOrag3VX72y6cW6Vc5ZQdRglEy0KOgSqcVW1c5dfaON9eRWPNS1QcqxFHa
sBcQzenob2wz5oKNwevZZz2KEMbCirPhzPlkELP1m7oRYa/W+aJzUYzsLeEsFrcq3AfZPMu2EQ9x
kL0l2VsPKhg/GtqBwf9Qwr0O3YlL+AkWyoUbo93BFwkhYEn6ZJfsGKhDtAinbGvpIXjNPkU2nHxS
J+Nex+RmP7wVZ+PKzt4j0fsEtjlUJ6RqhGmSLHg1TozhouvoERksizXXCoyb6zpX3pC6fPUW805e
z4nOOrN2ltGwMq1dnu1UmMzNxjwekzdl3b11+zF+EHnvbvTrgZ5jiyByEyooIi8QBRtEhNUz7xhc
jAMxubZ2d615x3hdmblHf8W4DXVgiUKOrZ+IzWFX7NR9uZZPwDrHbusvaV/36gIt2iZZ0Pdt9IWE
mR8RKJQb8dEkqK7dtIjg+k3xbK2waL9W0/wmkIgDi2sqTphAbYkYn9AD26OskfSjbmbco/EUOPRo
2u4t6skSNs8cR8JZ+JTmC7Bd7RI+QHmFjfThP/xbd9ShFd9KiPEjIXZSxpPhqXihpKNdFbkEygoq
3Y46STmqZ/dRwIun7MN9nog4dIVMSXesUDEV6ZwoJk5sKpOAGq/qbT3+ISq652CiTz6PFTmA4dEh
YHx8qhbpYe1MapuaZ5kvykW6c0/wDPCsO6WHbCfcrWN5E/cmWr16k1NFi4uSKxK98sw0z7Idr5wD
2WEzhCbPRNIy1BJRCdYr96N6GzOgqYNsQu5gH59Ip5VIi+wY399P7cOb3Ut72xHtzEouEPCW2dgT
v+pQDrt3hNJ8THKv1qNNJlA/vCV3b0xeXgP7AEUQ/h+AOoFOC+ODTZ06RLwFr8Gr+8Q9+sHQRPkv
ZR9LBAwKsAsQRR2N3J8UYM8YpNjPq/iikJWlfKQUixCBKT56+KbuWm12JVt/sWiGrWluTR9G3EqI
nrPkVSIck9mUfJf1DyXe+9G0ck9idu+6t1J4Qy4Ws4FJHYMR8wdbFEX5Lw18PGuLdIJRJySb36RC
pqMNmScbaPNXQLdLa+bM/V31EPbuKf5kev2qwnigRdOJ/BOhy8kwIACW2Anl0KYnrOFhIz94Anmc
NducEdnwYp76L8bG627kpC0ZteLscjT20l48VOtqDXK2zeBoORfoSPpdPmaomFc4M+9Q6OQTabAZ
0EK03ZLT5eA7ACK5rbZ8lxs6oAWDXo4FAnQTnb2D5ovUr5Qh26R/7ndwGfauO6HkBdgYCZoWoRwl
noDdLQxnHSNVzMdNaETxDnsFuLLaRJzOQcamiKQW5ooN2obBCMtI2rhwXJQ9MD456+6ncC6xbctP
CIeSQ7rDSgE6Eyj/p7N1PjrmX6O4gvyCjUxJ+vCZ5Ifr+lTv8z3ivA9wpHdaNuZc9IbrZiUR5d7D
QTpDQaJ7fsLiY5tiILBIriaDMOBjFJGgoHxm6q8P9GIBQsCFAlBS2DPRm6mAeEzZAHkBwgbDNt+F
Ew4MOVkFng0m0xJ6zzYItxdlRbtjX6nrPbtPgoNtS8QDrAziIDqbXFe4wtgcZBM5QLsz4kbBTN6Q
iG0Xs9lzuyRqGQKqjYyCtd5mP6lhJxdMB+lrYP7ek2DGMuTTzAOyHawnf1/PSErNN345LZfSUVg2
BC+T8yod08dwzzduCBZpJ+7UvA3diAXI5FWj5EGNJ4wQV9bM+nO9jr9AmabRLtqJG3pz9RYQIu6c
WzbDc7lk8TNn1qpfFjvvlb8q0DtABbBl+HMCI2o2oBzyXLmKlslMAoIgPr1+CHdWM4BIvkafjPgD
22CuSa1ARtkPhmajBvJPxSwvlmmIIgldGAqo34yjkEeaqd5m8aX8qvfSUmQ3hk7xTjf4P/8MA9P+
Y/5j6LKoaYYsQZMnw2p8w3/zRelzqWq0CtuaEib6l4VcESx69B8QHhWqE8Af+NVo7YExUfpUV52i
G0sHYgHxnmD4oM5LsBJy9oq5xLKNGQWGHvE828UPsBNutJRNWnBIFthirrh2Dl4NgxxgGzusdJ5R
V0k29W8vTgteSJLa+um/P6KkKX+RPMiSaMjIn2WT9fXbMmWFneEUQR5f+ubNyY+J+hyqp4zVXPt0
1Q3enxOfVqxALjZwxhb+JYZHHnjwUSDJCJ+letHm1wgYwWfNkeiOUQB4xUSj+s4RBVdMtTOG/Gk/
q8Fn0yuKq8ZD7bXy3XsrPXfJWa72gnAuulPY7E1hR/ceNguvQIdHYa+lW1M8x+1HZp1TaAhZecrq
jaevVoV0bLw3X3uporOXvQbVotIhDNPzt9HKs9Zd/CKZ61S7dPJZLt78AdUexaS60dRPz32LqGIa
5bOPPxL/Oe5fmwCEhYZNbM4qke71OkEQYICkHBj7FeVCbBn5UFEuIGlF6rM00gSTZh5qtzDi95vB
mlsMfKJ1mDwNtI0oiJdM4eu3bqVHK/57MKzjcg4bAuRTvot0tLSqQ25TtoMndBvlRT2FYOFKcuir
c/qVvg3Dkf/PqSKDU+tzBQEXN9sTtGt3z5fwrYzW6PATqCPWgvBj5S7goXMRv3qgBHOauAv1JBx8
ay91T12xFIdDhL5KhZ7t4wVgHsIanQbTsfQuEHgKKggtQWGKLEAjcXdyNCOrVT814yx9CS4UqwvN
fRbFk+XM5e4cM2oE/GuEiWZ9lbe62tfJUsledcvu2gXYUYqHQXtzirNULYJiOXDBw/RDoVfOrhEz
P0w6oFNoKTf0VCXzQdy03bk375IABJKClBDW7tGiL9t+BgZZiqdBgTgEXc7fh2xClsV25R9gQtfa
+MPQ3mTWdtl2qrOYbrruqZBsDcIv9Yppt9oc7NOJFjkROBRe8CwhyVIQayfkLuVsINvYXUiS3Zp7
UOqc22PNSue4Cegqc+8A54Ar0cg3XV7SyNNa07aHKCYILdXt2LgEzZPCmm2daU4lmLC63QY3N93X
wjZAYOXQB5hXncFst1Aw1+FA2IBjfQG3EuLqgFNkhkm4/lWs0mH8Fp+I+QFHKDD2QR9G5/7FY9KB
8ZuLgW5Z7aAAVcbEyy7Su6O+ZJCTrPYJeo6z0HfK+Ja5Z+gNkvxZdq89HkfOWqrWI6bEjAPeh0Cg
b/Da5Ce3fEQWGNsJsARuTrONYPQIPtMGuhdUVwcNBJXnA2ELCVJj7zR86uFUo8mot8VrmvFNpqkX
PwBxtyuwRm8SOTaDw37dqAfHZV70PEizOLRDaysIG4QLPfM5H1/5bJ2jePPydRk/NH0XeusUyhIe
TLRC7rJo5jlQZX3UBlt4lPLcgP0BXJOuenJxYUQkyGKJFYynPnnMb9LFE0ZPlLaeRV9mLjGsHjkI
sONz20GAG6+ih2pd49cAputnzQKbLNXmxOlUcHCbZUs3ok5CwGwdtfy2gccA5Y50Tp7zbsu0L21n
afpWqEtLWcYg3g1qCzMmfhyuB23qXLkg0kVtcMD7KQNMrAiWgRTcoeXTDmq6jfQR6gpnqvApmfRV
wfvAT+kt2b/QJ575Gr92yqPJXpoYdCteOsQkmWuKW37G6MqRjqNoi6ZkBofRnvRoB6hmfD8Q3zFm
Rs6bvXWjjBTuetbMY+cqtuAMMfPIcyM/19WB90cZiM8N7JEwMKtALEZ9YfkVweR+VuJll1xhCFTF
o+2PkjPrenClrVCeEVf3QLjwS5Xk6sNhKXEwhbTReBgXTwemlsYVbSHkkxj+F394gEzBlVWPDgJw
UmYhbLCI1KgAsKeAVJHi+XQbuX+olsWRtV90DwnwMW1uIZKCS/barqAtz7rbcLag2wlAKOC+KWMy
2/E3WfGk9y86OhZtQOq9FpOtXK8sOJg5bXIDPrBQpGfd+uoYv7XvQXByZMhmL8ky3cbu2dt355a9
SFzXxkox9nW5xt3GxQhdYC9z35A4JMOytnbe3r9X1yGmfo+OEj4ZG3RGc3hnSTGP0L4Qgdra0gnP
HDSXVs8dw6MDzpRdGisXq8APJKuGtPbkU8omCi/PQDrAD3RPSmu321iAAPE+wJm44v5zcigey4cQ
rLGO0Qr2Weh47yG8ihWk+NJ/FhA1ZDtO2fWe62xnMW3nlAQoqhMVwC9ZMhTPOBuGhawq7VqkZGw3
JjN44KtiozkvAseBly+dVBQszU0+CsXemHoNO+yxCZZh/JYEwKjyzavnlbNJk2eFxDP9xO8t96B+
tEA/+WugvUKBHJ0dkEpAy8tOg2531ZcpzmELwVxCGQVvQ3iV9ZnHcEeA3Uva8RTOP2qJvt1p5tzj
WWYKSpEuQ6X+oLxnJo77HXAtZWkOYd1sdpm+9tul2C1859rXjGfCeNdoOLyLLwIVPIGuEPTeuuHT
DI+Dcy/bWdLsY/3Iq6yYYJKQo7Z0iFKqsyFuE4l611t7cNngupkzJV8E0cugIAheevDRmyCHRRnY
rXqMzAvaGbna+dK8Ak4WpTn6rNT/yJk06bsovJTJuUI44jc7BF2Ougdkm7rYNWxD5YM1rK+XTXXU
aqiUxsxR9pm2GOgUotPQbcv6bgKUtysPlCpGgIH6i+4LyNkrN/Uv3hNfLSK0aV/NfQSiY0xKY4tX
S8hrJq6V14wJK5QhiAxZ+wpRooM2DEeiFxZWSCVuy4Sw07vl9aJWZjUhfAz+Ub2hY6O7+fSGCe3Q
yKBRpnppV/6S77TKbKCAeXHnA8UNdU636ojHS+zUosueWnyyfO1Qnx3kPRjycEDx+yWz0CPvZnSa
YugVeVgYpjMIcdGpOcW05fOhH5dZJVnSnoavcLngrcCKcbxZrF4hlcjwN71VES9Fdy/tLIUh7SQy
bTghMIw65IHW+B0Fst81RFEyGn7w/ArdUo3nUQhLdMokDTmXNI4Sgw1EfXlHIadGs2qrIc5nopNn
x7bA20DGMCkuV+678uZAIeVcYvSuxMMxoCLd9ACbmC6SugDe88bYqS9+t5eu0G4yCfwfPH0V6gus
GsbCNLBTWHXlHoRdfy3emdFRv3fw6/VVQ/BFjhLdLt6DetE5h4aBfMbvwm2bLDrJFvuDvOuAsgOk
XjMBOXNnCwHVLfwwGPC8etPwVt+kFA8KWk7tWWL0uPHOrAjKWr6wrDDSz8kK0ljQeEpULM+WGate
N6Xe0Ykpr26Sh9PKHOEAIyqjnsHejSSbmaT1ayZSfRQ4BTG+PRR36dxRpJOP7q6MYO7Vs0Zb9RKi
NyiJeTIN+oMxLK3hMISo324Dw4+GJUyasEC4wgcEPiPZq+2i5LNX5zoFk4tY0t9qbx+Xl1zbCtFS
pA51N2a38eRd6x4F8YCG3EEcr854FELx1ot7HsMYe9Wr+nKvMEJ050azTd2NiOteNAu6ZQvUzrMz
qZ+Ee/qQkIPLa3w9nXl87r/KtXBXpX2arSRnmzqL1H/QQugcJHk11W3jHrJia8ljUAK2FzxemrwT
h01fUYGqJzc8S9Y0QXQr0qod4ESJ0HUZo8hw9itmkN6poqrjr8s7t9z15c4oyT+H5tM8cAUMnUfm
vXguHlvws43s04EAq9MmVfFNiG55/8RpYyQyEGdNHJG2coRxZon2OiuAGsuF5a7yu7dsgdmQXY5y
z2n6ob9X3nRWX+hawMYD/ykCukt2bflkAZ53F839yvWFhxpeuJTuVrG2hXG0NNvI3vjvK+Q2ZtDu
TpKyGIprB6lLWln1tn/iOWH0rW8YDRT6NEb+Rr35Em1UAz9UXZ6Vj+BapnP9SZJ2DeB7Hm4z5wm9
X2NMYdNNAqx4eJDnMNQBW7fb7X273+73s/1+vV9P98v1dDld8s/JPi03wVTBfHIzfqEwmhV2DHZH
OYL/GNOzyWZD/8v/GH3Y9WTzsVmelqevL/MBD2/yLE+mZMWzTdJBiweyGOwF8TnTBf9Ws1symU3X
0/UTh3pqJ1i3fZQ6LlXnzNoJxqELrgY7StfuTHcLGmL5X8laGIsvGFBm+hKol6h/U/ub+ImyNhZv
mfOi8jQMPmtqIswiEa8ZnEpaeClYI9bcOgmssHyLkwO3J8hXFR6xuFGUVAEj2NH0NwF5H9njKHgM
iO9ujP9MjyBnYQF6sYETDaW9wwpO2RJU+NyO9tI3iCR2rncyr0ppe/k9dk9O89bCEQ9ieEAymFF5
0iq0Uyed/TSMIRIwo9F6OACBAx4F5ARJQWuYR4OfsQwXioYtE/C1sverc8RzkPCdNlhmaPdEyRZ8
c6IU4lRmdUkbnksLNQcFpcq6IcjYL9VXv30V/UuaEPbZgUXm9L34ldRYtRj1iENoHwmCL7VLJqla
TyP+cp/j/MTP1+FJCt/9ikk64IbQc1rBsQrRNDyjhvMHbit2j5r5EpsnC/v77lIWDwMZW3JvmSLi
4D6JUHi07w2oVPheFwsDcTR1S7AJuoscUL4u62hfQqQjZFY60VCK5pML4CAHpyY+VMML470YlLul
1vkYJzk50kcgG5Tu6GoTRpi3oL6n/l0F8mudu4evRAhLcxm0p7R4qmhLNBcG/CfuHVazaaQvtz+H
3LF/Iy/Kfxznxqh54CVJB1nC/u27/ULqCCSxFdGFUTp8l1FUASsKTAKqDRdCnjTICM8I/fYQGrfd
KXo0D/8Te4BR1Csf4ebB3aP5fyj7OJ1AzNBRHOKlejNhGkNQ/wkNk/+Cwv9xwt9Q+ECvI1+Ky+iS
vUQv3sX7qL86IAvAq0k0r36puPB2hNthTYiXnelLzLg+/n3RjL9g6gr/WKKimQbZKfKfiFxlGKHe
amp4kSCX6HPrHXMe5iBzhO32KxfDmVjeIl4a4XZXXu2Xlfa+E54wZT0E1qHhJXrbNOqn008gVxzM
z05987vLqs/eTGVyTuju0BWsBH+pSGtZY4M8dtM1O+p1Nm4HpQ5ZdarSkP6iWWFfY078F/HiInjc
W5AAokmYz8QlDKyDri3rYgYzhXISxv+/r4L8F+cORbckmehFXTf49edVqIMi7dpexcNhoSIbi1Yt
tokuVtb1fFjEs2JVLlTyfEfZqYSTFApKzG9/OIfxbn8DYf84h29GdYmrNXFacQ7+viymOVXGucAz
9Nm5RLdmigpvBecWCfbbEyN4Sh282Bi/RjuA6OYnj5i/QJiciylJuimpqip9eyoKNxISTZWDS0DC
lD+5wPS7QJ9e/fsj/+2F/f0o315Ywh4IF7A4yvCurvMdfKvY7o7/Pob000G+vWRxLKeN1nKQBjHI
pN0zpVj3qD1m0infmi/rKRPxA2Bb/MMz9QvL/n4/TcW0LMlQJQyMxrf/N6zblAKjyXs9uDDgQMMN
MUY4Yzg9uQcjXw47MQQJs2D3748rj+Dyv4767c5ZSdmnTcVRvZW8ZgTGLNg4xKzLqNISfNmzpY99
a/0Srjym0dZiZAwWhBj8mHP104l8u7m5PxiRKXEiKU3DmKLL0IrJaT+ld5h2GySMiMqwLBhPQVwG
u+4Y+ZMPtpYfQ/X+MnRQfr8R356A0K0l2TKV4IL3zhgMz0DzIM2eu2fr8u+LL/31SCo5CopuWqr8
fY7SppZuOEQhY2qMgcwlXvPeMNmf61Rr/8dDfVstNCPO46ThUGgAl8PEmY/ORkgOVvrs/3ikca34
/TlWxS4qK47krfI9ddlMWeAiHM3KHxKvpL8tgOb/v3q/hke/HShoU98ZxquHviTbvjbHIx4VjGHx
Ggw/Qgymf/hg/516mbIhymOwgajhKvbtBZUzw40zvfAvY+KuzEAeJdUm3hnEETbw63lN7XAOK+In
q/6/PCYc2DIJTCGdQJa1b1fUDzs2/kz3Lur6ASg7urCrc3PvwdP44SP+94H840j6+Oe/XVJB6Sw/
alTvgqSeEbez0lfpCnmy7f1088Z15c91588jfbuYpajJZMFo3q8dVLGHjXx35inqWyzrNj/NK3/t
P/862rdVzjSqIewGxSNXDlXstsBWCd+/hXNwj9q6+GFN/e8O8udH+7aSCZHQJ0nC7ZLXj+hJf0/n
1g97/1/2ij8P8W2JEoySNCmVq9cvhCWu6Ttz7a+LDaYVGGCTkLmKV/Ly5y3qp5v2bVI5NJE19MOv
m+aeG7b6HJObu3vEZAlGzL+fxb9dRVOyFCpzCXc06duxGsKCCqWXKXNX+GyspYW3tH563P/yRisG
a7mqypgEmuq3x12rkqzSZRnf5WRfw/gnV707BdbdQs1415SFoix8+EXwuhkd1XaYIbI5xlQ5zQ83
VP5eVlM74XtHFKHI7q9RA/z54tWNaMWyWsonEZ+RaPjyGAbqPrUHW3EBdJiW2HHXSELobHV4dTWy
sAGpfQITbhB3ubFI0IpKfo/EmTlk6V8S85r2OM76mypz9mquTDRYz/++R/9Zmb6f9rf3yuoUJU/1
TD4VzaZtEEaoXzqNb6UuZAeWcftWgUOVPzF7fpVCv7/O42FlVn7RMPAI1L9PzCXVSrkoOs1nfY7c
3h4KZSoy0chmqfvee+csRDlp7koIZT984O9vwK8jU4Nq+BPSOX7fc4rWDQJHiXEuiRmE1GfmtWJN
QlA2a7UHX0VGXwl+R+apKH+82uPC8f1jK5olWSqPqmyo3/YBOZTbtjFy6WS2b7r/4sn73DDm8kgV
Z54ZOis4jy30HfaIVB2mrfbDwmZ+fyfHT0+QjGKohmhx/b+dQJhEhe9qgnhCJ1a0+9jZGu5r1Swc
3s3uo2d60wCh6Oe0eVOTYwlrqj8b1WeKUqpA17ypkp2uPvHTXXly86PZvcotoJ65kgQ7jh4hf3bV
u0kMyy+8qvp2QNKLtje+hCjbWrq9Dlo7LiSKdNIxrOq3mraOg20XPwneMkrPEhBluUv0TaVvAuJ7
tQ9R3SopmRL6PK0wIbcHZ6uBUnsL1VmVCVD3rWiXXvglVYeqPPgIC3omVNqqRkBcm7u+Znj8ktaf
UnJOyucARKVgXtYapwI1rX9ts6cfHrC/LQRkTXJ/oYQYovZt88iHsHQEQxFPMbNlF/Z7VZ0yCu76
5OO4JXS40axz/yzkhMdoW098rfw1xFw1ef/hRP72pLP+6hBWFFUV1W+vthyqgSxaHffae4vx04hJ
rwBVa95xFCtORfXsWBesm+vh8e8D/3UpJI5ONQ0WZdGwxofwtxpE5A64qt+KpyrQtqaKNWGSLb2G
vv9VDB8KfIwSnM2Hj5On5SxqYT8UAEono7k6coWzQGzrYKQDQKMzmg0InwMskrzHeY+XorCEpRYk
9r9PWvq+k4xvBi+mrJmaoelkSH076SzpWsUqhlMhd4yRRs7YWo5QOHhA8gmU7L3Z7YvR4cXZlf6b
r2J6aL0GlFnpugWqkX/sYv5yRoY4Rr5YKmF7YFx/npFTWGrqtr54MuNN48K5D7YVhsHWyhUXcrNC
2t2oc2ZreX3qwnWinkoi3FLgo1XefPxwdeS/LBysGIYlW7KkQRr7djKDGJpBkLniSRcXrXuy/HNk
fijeo7GeUx/qOaOJO6lhk1ZcJMpnVZy6Zp2Xz1mzz46eCn0LYP4UpIeGRAHlhItF2mCPCBicvGg1
fvNoSfx8kxQXYzi28iLUTmGLUCZVJjw7CIUtrEH99xJovwWRbqu7L32KiLQD+AsllG+r+WgHGN+I
RHsTUfHwBuuASj9wjpZue+2r6b2XJJhEWDj5T4H5rmZfHcP1kVdVF8/gV1q3VXDmok31yn0uX5HU
DxFkTbeYSN4uGsdw1yrHIkq9ayQ1t8Z7YT4hiXdwO8cah6DHAfend4vdsxlB8+A46Ht8ypEnjPzG
ZI1FBsq8HuQ/Ch89Pk2fDeyHtPvABHmi6SAUkYEwC8ECszCkxwV2iVjkWdkzE7JO+BCRgJUJOqQO
dv26qQ9de2/4K65QT3XGuH3rT/592//2BKomkR4i5rYadt9/PoF1I8iG65bDSUbyCSKVnGv5OkQz
F7W6/0O1+J8KnxfQZE9SdCoDwyTo6M+DxaJh5pkcD6e0X3qY52vOW+4vhVtFDeAFT3q19q1lrkLP
zH9oeMdN79uubJJHAL0YNHQERv88smn5lWdK3nAK2g0VQWSdROlWVJDF7K5fKNb531f1P4jN+ElN
XRUhNbPQsE/8eTwx6EO5ZJk5sRLij4WctZJ//WJyBycSNSuCa0x/3JEK6V4qshmtaa8i+8ecZ9pe
SGDCai+YEtKgD//7W26CZHAfNIVyVh4fid/W7kE1mkzJS4iE7Rv2Onimdtq6Vb56feE3139fCOsv
z5fFJmmBQrO2AMb+ebC618N6kKr2ZOSYtSFcxPsIzTYGo+itqUUf1q1/Hc27XwGAUXuhrYYMgifX
pDBH1lIaYcU+us4GLwE8pXyiCxPFmFQ3FWrNGfI3HAV2mg7tE4YDo/Rz2o7WoxP5Xr/jRIT5k/Cs
I7x6Q/BvvvD+jKNDKiNUrdf4o4ems8NYQMAaJ54G5URDYzVxXwCyC32k47h3ZpL8JOaJ8PaTT9Sb
xkdJmJI0HZ7zp+xZYtK0Q+vp32osyy7hQUEJwQ+E5iR/EidI2S//vqSS/B0A4OGyVFFRAbU1wKfv
m2/puYLrOjGOycyz4aQUeNHYtnEwXxkvsZvSjkRH46W5hGuUf5OHshRoAq13vACu8Tk+t2dl41zN
KxdZeakuzSF9Rr/+Jr/xDYyS/h9nZ9bTOJe17V9kyfO2TxM7A4GAgVDAifVAVXmeZ//67zInXxEQ
0dtSS93qfho79vbea93rHp6m/16L+/kRtDpS9v42uK+84YmZVPcaedbv8oA7IbR3XgT+TzhLTs8R
VoGwPyMCdVZy6MiqE1MxAkhgGuFA9Zjw4QgxqVnhngBvPOrXOOon/irzGTOuAlQp0RpPdYpxjFPw
iMgoF3CVnPkzDjEt5gAzgqH/sgyGPZwLShoFAQ7uQLojRvxlMCReJG1k8agYX0oruuqFAwMVaoYO
whtLZCym1j+/iO+Wtk60qi7YVyzi6T8vbW2Q/YqZYe8RHJFgvAdJvd4xVP7lQ9H/+VIfhdzn/UtV
2MBk9i8KGKGfbdOTZCm537NN69WTjvFcC+3Uh1lpq+/WEB/08sH2sQ0YcBGCxaZp94pmulOxTRL4
L0mGcWFobwoTR2/WLTyUMgY1LuGwqo0baBn2IfctkoAQSpwtfg3lsyBVwE6eoqmHc0DkMDxluSmQ
EFmUbnZxtKqrSVT3DCIv7hkfOZ7nPxYhi8DjHZd3jqXPDzYUVZkOwzB5ic33LR/7uL81lWdzPKoQ
6bpwuqrnaT/Kb+QHrAMde5BZvWmR5OZwQ4aBzNtk3iOSwU69S5yf38TXl65yYwrlGsE2FNxn3VVb
BVJspPboyZBgDAT3TCTL4aRWxSZXnpH4X7jcsojOngWd7AegyLlpnLeTViA16TQogycZMzGQxrai
Gasm6B0TX2EvvEAjMAFLtL45dVC06uZadPhY6PeKEDckh24jjZQjsi3j/jmoFSwLtkmt3k8EOmhx
h6kHATa9fNPQuIVasAuS3vWj336t/yk0rHGhMbXyfWMTN+0kUvowSQg3mXTbMB1VBKb3HIGYKuRO
Hz7jfItcEgJQ4CtYUeJnF9i8B/b6DmsDRcPwp7sJsRkMGpzC5Pc5gSlvPOdQ4voGhcKSqBPsrMbf
WDoZswwLB8bMtsqEx9dQcuF2JcfbvCTLtK7uFA2CRiY7QWYf6llclYTSZr56qGRxP8zZ9ucXoX3d
dMGVNZodxVANWTfPTk3f9zVLKZLBa/tqbfdoZ/BUMGQ2XFaARYbGMMl3eSZvVLnaauNvHdGOulBe
m8XMB1m4fEW7IY3468hbKWBEGkXQMH8JOd43eu3aEv5bEVrDHIkJ0paC/a7EGuvnn/GByJ2tJ0Gg
rLbgIpZgqP752+qkSEo1qxg9MRwwSFFyT2Fr9pciNLoVuLRRwqNAN41t0BwsXNr+yzh3L9zE105D
Faqh84lzCzQ+591jPtiRiDnApuZaC2VkZew31quvUna71BA7qu89WpAQcag5jtAqYI1qh1mS3Mr0
3bTfX7ihpRw7fyr/3tDZyxVlo5ldzw1VGa5n0N2aE81LWez9/HbIMzZ2puYSxqaXpqVf5G8I3wBq
dIOZxVKBn+8nOSM1tdTD3hMccch50C7YaMlcUnmwunk0B0/PjgMWP5g+VvNrRdCe+t6oMl6aGD1w
jwP2+CY1ZFicJgZtydw4MqQzAVMyLM31FEY7qJ1m7SkzqKWdqjczjltFrD7nqcuGs9fDwW30iyDc
Rzd99kwRHpkmsC3Dd6bwn1falFtzH2kStHE8PxFP5Fm1mVngEbZ3cSs5VfNuIPIQOW0NhlIJHOb8
ro5QcgPeaDZukumtKbx5apwG1c/kTrnvtlLw0tq7heOabpUoOBpVcZDjl056bPN7v0U7MYo1OX9U
SI5RYhOFKt7O7q3kb00VIizG7IY7jQiYh1MaX+Mi0/AttumLXWMNETBTFU64UMsKf6XqsN5oYCu/
pTE6RSP2ePbsZuHvWAwYBJSOKoHrB+D75kscImtC8l3FrGOm+Oy4GclXPdShfnyXYKdVXe7oWAIp
sFZgV1FzwhiVK1zXNZQwo0jxF7bYynWiu+Z3KTKuMOmLe4IJOJWjDv/Vzt+z6SbJSct/YX5S+Iem
Mh6Sx1ICdctHV5sFtiEvA77KlrQZtZcGRlwFiw2oU/CXgep3KtLFUuyrCItVPN3z8q9m9kA3byN3
CrpNm42JhJDgNN1VyrNUPGWYE3XdcxZJrpqcSjyF+iG5sfPwAnL5QUv5smKWQD/dUjlZz8+6rtGT
WZPN3gvqd2lqH/rMv9Lk6C6CsteHfIvYsGn2XSWV935XQravkXvgPK7Em44TpmvTLaq3VXRtmaea
SlJHJ4pSUTPjbQHZF7B4VaHqZ0OpqdqT4l4f4XgVVI8GwIGXCzBiKMZS5wRG7WqZhRUFedsj2gV8
wUQYvuYafvsyNjZhvW1BH31tIYQh+DaUDX4+obWNxteFG1XF+MLJdHX9QJTiMbX6bWBjGtRtinx2
i2NpxxtVn67sAmEKnm68oCR/LAwdZ1F9PcH1hxy6CTBCyedqndjQ6CPMUf6W8ruVR2sxbaqG1+o+
jDIyVDTyChzneL+8ZLUQh4HPIUpfFRwYf94pv/Cx2K8sug5aEIUSSBFn05guVfV4KA2QzgKjPLS3
5qbE8GcKPU1NbmtTX1s5trI1FGxiazjwDMyLiLDloF6+gUZCOF1mx64D6KhOc+5Xq0KaPI16n+/K
lrdG8ZSjjrEM6whJsI/YFZ0IM6B2eCkp73yrPPRg2Gr3++df9gHanq8+YTE6lhH5kXl2tl/5eTTW
oYLIKijuWhvDJQEpyWrIkRP4iK8Qm080rrPh9IDNabIZzF+0n0NYYaieflQtLcopU0uvyxmZbW9P
bmKSUkAwiG/8SRfTPnLEtesZJx0/A9DzZQdNrd9dpYigWvyT0PaZiyHj+DhPGLqWlHLhX5WMjAgm
OEm2rN+MxZksGcq0TgG5RJispjtRGDiWoC0iRfESi+ojU+nrYxFM+D5wXuvssTSKUTDtyDtviBY/
Qhlzw2kVFuEmjYNtDGCbDW8mBNtROaRQ7syQhh1186CtYr13ONLnADJq3bkR7CYJ5/7uKMnmruoP
eU/EIpy+RH6Q7U2qXk9zdk201daS/WNlyetKbGy2YD60XdAiFJyrq6G/bbYDfbkI0XNo3crEMsrq
rss+JDEJLy69wPwLusYqMvBMqfAfWlR+G2Uwt4Y/X/s40nZ9d1Vt8G5P8MMc3W7YBsrB6H7b9nEK
GDGeRqCA1rqVJA/PHuj6kzw5QuzV6i2dyFwrnBndBftvJb8LClUhbptwn0HX760bmSNA8QmKWRw5
QBsAeMriUBi9U7SKvgoExi7hBZBlqdl+ekVnNV0WZ6pSSSEZrtFbG96i4JeiC5f4pu2xkL2C2Slg
kABpnw/z2WxEMtWiJSLv1S6fseXX+lNrwaiscPa5VB8u3ez5DwKINmi1qB4ouj9fLaqsMUviofNS
ki/DDGthSoBolyzqoicElWsrAH8oT5RLdjhDYsX8KcDOiQ0mjy+BltrXm7Hp8jWZRFNTpvf7fDNB
GxV9oKStl5ibnOwoH/uw1BH11WjdW8ZRSNho+RqqDNC6zHits/ufN6ZvHj3+CMyZeO7Mms7neRbi
arv1u9YL0INOADcqGcc8/Uj5tZw0//eLieX85RDWILmdVeaGMiuJbMcE4UqvwiKPaHJkAynJfRCc
dNCln6/2Ud2evWjynEnw5ViHeqgsz/5fKNIUeR6oUetJJOROmBcZnmEQ/MRGXzUA58wDa/EfgG0W
wm/DM1OXcSPPZ0wa53UV4WZJy9JhuTk0gEjd4svT7Nte2QZgTGkzX7cqmRHyyZafRDbu9UvksI92
6csPQPYuG7KiyaRifv4B5hynam7YjccmMCSIXdvaDUVDkRlhL2i4ZkrMFDYqEpT51B8hibNaMIS3
nuGV31jFvDU7bIXQNM3BfCqqbt8SfBXH4k9bPPnpdBR6+3vw/4ukN7PF8qGF0JQKd9aPgbyJsRWQ
vBbZtAHDXlEPNs9NyRN23buKHt1X9H1avjKaWwVWeKEh/qaHswV0J4JAbRi29tmrG0CY89SqG69t
9oz1TXoQv3nJQmyWL/Xe3zWtXEfn89Nh4Qn97Fp2YzBCG7TGSxFlzcQqmFjdoU3tyWOhSQsa7M2N
YxAj5sSCWeGx2DAl7QLHxgsmK9+wGuCg/HMrZ8fhaAx1A7SO2IDzyp4IP5o2qf5G3ViVxr4vSA9D
Zcu7ULqXnz8W8XWGwaVh7pLIai3zubNv08/MAFaD0nh2Kz+FOMg1kzMG/y3ggmxad23QLNkD5oza
iVZpJQ2EMgmc0KhUcHTS3+JyWRI0Gxg6Ve+V/GhkuDkLTD/CeJvM73HW3qrNvDOGX72RwpnAibuS
YkYYEdVn53aThv3TY4rSyCYooceKc0Y43PfFzqwp+Ei3DBJY3iNajM5VAWatNt+KEh1+/yswg53C
pAdnYaA7HzQY8h/240GA4WQwb3qsXJQaxyzAh7EvCDDYx9hqmYF8KxBnDvoxLdDJqj0FNDjzkjpX
41EpcX53WDdjyTdgo+rbFrbuAPzThU34+yX4z8M/Qwhy4QeFiYLYa8Upko4KBYbKXG5GXv822hvD
epEYcovhVKDarcTNgw/B/+cF8M2pCP1JsTmDBdiNdXYQtXaa6VpRNZ6CqHwgYRBXG+z1Li60bwhD
C8/KotJXVLK9z+UDpaZ1eaX1Dbvyq0G2YfNYdvj2gRDWceIENQYonLQ2w/2ff+B3wK8NqsqOwpjQ
sD8ghX+Og1pYYZhOovaS9rqhM5Lrk8yuWPd7OYAsYFPujiQh92RDeFRrrcTWl6LpRwwbPcjdEVyW
Vdtd2Om+HsCazBdPS2oaPH9jeS//3JXaarLV60rt+fYxsmVM9DzFONgzGh+d7iS+cLmPv/f5TFmu
R4OlmzIo8zlxymgUv68iufaWgr+1MAny843fE23Ip2RWgdMwJCzb3TS+jsFvtW7dwLytM4x3BN7I
8UnGYU+B36Rk1SnB4KpK3BRf3RSLlYRwADoU1862qXpauv0mZ9xeYavsQApApTWu4A65jXGfArNe
h2TjLN+5qTGQ11AlAXMPTY0hw/AQY7RWxvihGXDhGXKqm6b4Y2Riw1FoL1L6lJwU9grzIrb0dSPk
AYFfGjIDa8a5Z/WuqffpkOR17Q0TjjMsArvY0y52GcLyQNpgPXexJP162i2XJF+X0ldw4J2d843d
iElYee1ZzX3Vztcx9UVRNy5FwUPuRxeWwLcrDqohRBVGDSyvzyvODnppNKKs9rLkYR4PXXUK2O5J
EyBfXbtwon1Tg/HT4MMAPzJM/EJYS7soLye9rBcGgM9LDzElNC3jpi/rY6x0u4ERdiCOQnh6jOkF
xppGiQYodqrS2ia8ZMsgmIOXTAmAaJpNQrJvlRJfAPo7NmxK5QGvg19GXF5lPU6+XfP8f943luqc
+guvI9DU8yFzQXVsjmlYQ8ykJExwE8TlQjmF/TOwKSAN3R3GBYPbLn7nmxYzywn3pxKRb91g3IQ7
4ghIcQFU/pjxn3/HCnWtCt1hKQ7Vz28xNbtWFpmoPAsTW0KbCtAm1borBAZrrklQNAUMtJnp0EsH
GTdwe4PqlbKuxuyxQU2b+AKV3xEZ3s+P67sbYzODmbksL6hjZwdJmPnAaVNSeWlrY0FqYYkDVQ9v
JUCYBXnXgZvAgK4BaOxp3yDQLWe+rPxK44DW8H+tGQeVHAezcpDx1MNi+ec7/Oa01dSl1GPARm9g
nJPp1TrLM6XuK09uYAcJ88EW03NCckk1er4+36Wzv+s6gTUbwbJ3iYLzVp6WV8Uw3Oih8T/dzfLt
swXAq/wozP45AGwl6lQ7CXiR2bYsMCnLZegLLxIgYpx5Gu6c+mYBT42/gyZgOcBFaBvsJy98qd/w
1+i86TNsNj3DMKyzbSETRlilsVR6xLWKmiE6gCXy9WQKNqwipfuLlhrHmiXk9o+uEmiV+kT87Cbb
cuYpxntEYip3aTT9zc64zMMspIa2DSx/djp2ftjas+8TAZJtB1wSuuEFI4uuIgv6YgX07bUAHkHc
ILeKDwbbPy+i1yUlhfFbeow3UzIzeAkxYrbmcSyCCy/9my2YvvT/X+rsWUe6FqhU1qVH8xlS8fCN
1jh+hs+CHivUL7zab7h3vFrmxfoyYbQ59j/vFYNSYIFY8GqH8ndst8fCnzax5m+rscVhR7/tzGYn
t8p9KN+oBMrN8XxVIFBfkMEG4y3qKeA2VLDlKe2phIg4yt2uhgofkOGHmHA0iRtVylNEtXDhW122
sbNtjluHUgliwyTrXKGbx4OcphwLS9EWTSBE1d92eFX4cBu5WkMlyzKxLdP3Gotus71QE38gBD9d
/awfs/VhKCSFq7cD7jrBKbWDjQrCmqkoOlWgYrh/ZnIr5xirsSaLUtlfxjFQO3z3EJggGigDVJ09
6/P7MxLfGFLVLj29fq8pymWcjO34Fb4enJgeUjOWIXAWkzFad72BIzq+GQVxLJq1S7H7aefMKQcf
l+vEieYKoe5tDEVmhCqbA56XqGuZ8zVG6ZiTm+J/JSoo18CUUateLQiCESInyZVXeTIJ9XCXoUZa
yUyvmJljkazhlKu2oZfO72nULj1zxmTDpKnD6FOLw6vMP+XHcHzFbSXATDcZQ5oY+So0bFeLMYfS
DstT1J1CwxsR6mOOUZ3/xCB5LQPthg2u7/ARiqq+qkjemWMnYjofKbEz4ggQiYLkoz+xejDLbQNA
2VaEBrypPIRlEN7Sz2PiAAGoHkjx5vDRI/I26/JJlG8hhf+CrYwmtAVcZ+H0FOxhCwmgkm2nNcsr
zvEMS2bRAVSRLSrnMImeUjU7JVbnynDQ+9YdKV4D2wsxssnD4Mm035J+HZYHMTM+0W8HoKOfP4uv
zZqmmiCmIHamIX+pqvxITuOi6EovtU/LwDLG261dNZDbfr7OV0ACFgpUFBvQDmaC9YWXYBWAIyPf
nc3sRaHLxyEjb8liGBktwO+5qaPfLf4cUX6hvvmyQ3JhmJwgL4Ld3xZnVbhIGShH0tx4GDNi3JUZ
jzYW1dbJmL28v1Cy2Oef19m1zg6Z2Kxle+jlxitmwvFg+gj7TZLfO1KFAXv6NN0B+Fx4sMuW+2ln
Wa4J0w58kocLw+vzJ61EqtqaSxdMlGlhY0bOQrI8CAFgXMuMVEnd+dK05es5cHbR5UH8c8Klpt4F
oJ6NZyX7hoS4yPWJlcHwMX4fd+H0HuFIwRaHHS4m9hiz78uYcclJaXApPKqlO+pHDNubautjvqH7
19odSTE0RD8/my+L+/Nd2menVaSohVL5HfoQizSVfZZipqw+t2V+YXGry7b5wzs4V1xJ8JY7bQEZ
K+m678ZtN5Au0DjsqvkyZ5KwxcoIRs0lx6S4thn/Z1G51urNgABlSF55VUYDUQBihJwrRHBImG/R
pYTiwhP5UpmcPRH183tTNCXyZYn3lusuddo6fl7gIDa5i4ywr1Xgx6Us+PlwmWX+/fOlwGySXjfL
hpKdoXKtXccZBgdsY5CmI+aGavdiScY2VhFhQ8/LcGVRnqMYI0dM08LsMPnlVgaD/nlJfLcbmPA9
qF9AcNgTPt9Vr2o150IOLuqTzVZay2JdoD9tyTyB5nyxbzW+e+T/XvHs+9SyOrGLJmu8Xq3/tAHu
3b6K9E9yu/mx4NQounYzQqQywctDkhcl/4Vp/KHo5L0fQ6MhOgZfy7LwGmZ4ptxiu2gQTRbtCrYX
neOFlk0spnLbeXyVhPWQTBupfkvM3lHBmSJpt5yyk/o7Ct78fkAQhZMEnQHHTGcM/0mz5Y1N5SZK
dN+IBwWSQlw0TAH/Y1FGavuQEvlbY7iPK9cc/A5ZkkpebX9+Kx+80PMPSHy4gMDxB0w6ey2JHMZF
Vqm1l5JsixrpqdwHV1gw1hVzTyYqjgaC1a6GRVaxhs4YWS5uvZhcyfAqUifNnJzZG+EuD8KzPay9
1vKV5XqMmcNqRc/fUXdiS3SCeWvczZabb5OHQd+bAkKiG8UXvrIPBshPP+fsnedRngxVys+ZXO2d
zM0duRA3MalC2JbJIBBr6CtUVfvqr7br7uW/EIBIOH8b/lhr8RtIu/mjPjbvBDqOkH3o2LrFE3le
bHiX4Fj13X8YFpMYyIX4zPw9Et+lbJrSJUrj5/fy3QYK5KLbaMXZwz7Ihv9s834gR1U6dDXY+t5f
Ete4BwIBIvgeP1/o2/Lg3yud9fqllIo+r8faE9ntyOS+NgmyULKtRNhM7abqoSyuVQhJ8nB94crf
7d3/XvlsS1TNQAir4zdG2HuLD1Bhqjb2AWhz1a8FGaUwlgf8pPjcLtUL3+1GwHRImYQCT/78+cL0
CfJxnlkn4y19KfOpMLpNgDu5ZJxf+KXfXsyk2FNMU4FXfbYhz2GuTPrMD/WnZRKW8jRj5Fv+hm7s
ImHwu12PYfBC/f84As6fqlqi/ozCxgu7bRJ5uXYCF4z0N3EJvhLLbZ9/a+hHgdPAB6lhz35WOEjh
MKUJ9U8hH9rwLWpIxDQIgjRe9QhsvrrujV0VF6eSCXg1iA2EqggooiJx0ZjfZ/ESJJB+qHhjm0y1
5LRwfgZmScUkrqr0vYDwmGDmBBVnPRqJkwbxEZqHa8GzZC6lWZviT5GQe0TUYPiQkduGa72/RMRD
SQZWTLtjiKQAfOtd8tVfM/Zko4XOkvFnjmcGo/EMfrFeZ2QskqCD09ho3+NnnGh4rXd4GIwvknWH
ImnVMM1oF3hwHBx77tGXYMqdJNf14q7dLGlp/ANBBTSu1Rc2gm9P83+f8lkVXTVhniidDdif7Kf6
VDC8ihLNVSNEJZByYaZuQpl5d6AcF24gk10ztohOAfQPklup0w9pldyUxeZ/+HqRMFNgwE/Vvwim
2lE2EOSz0+pLwPEeP3ArJD0N6kFMfihG5f2B2Br4uUt3DxHx58t/u8r/ufrZ2vPD2e7qHNJqrt8n
UIRIW08gZfJN/S+XYm0D9aDnVVCHnp2QGQS1IBcg+0v6WOFK1kazjionhHLhNzEv+fpFcR1sawDx
INGd10iBBELejmntaY3qWmmP0HkTGO2vOPwvN/AbZkP223mtdFizDW+MUrbD/BiRYWdP5jsj2zBk
qsLxnFdIZJCCjNVDX4UuHaY5e4mCZa64/fhngA6WP5i13QKDj6Q5DL8WXQhILenoXse55z9VGplq
OgZC2O1OxsHkg15oWgaFdLWp534jmcMJ/tWOv9/Ux06VQf8tJrbW5MZkKGo9AMPCyZAifSXrODqH
+zDAyW4Q+8KW3UGpjwvPMpu032Y8HbKAZa2QBw0UaTES8MmpxFq27Z/N8sAfxUcYU8awuRekY6tw
gGOoVL1FAh1U2jA41WBdi+4zaBWMGQMUmPpqGMWmJwBWLrHUjuCwEzhnEcdJo2Yb0iEWcD4Yj4Ok
rWuoLO0Efg1DJMNtt7LfQvlxpFwoRA2FCDy+Oc2dfrVMw7X+oV0YKdHtHD/BN0rh+YYRRIf4Om+r
v8sQRMZ8WYmbY2Oluwgs0pj/swVRF0q36pTpxsKJV4q2oVKv2QZXlvxbMh8WaHgOcMtr661SHmdU
Z/i4Dr+sjuAMjJujvr7KYM1BLGOo8oHqtRJxxQRIMC5vR7rBftzM5nNWLKnSPIxBei9q5v0UKa1J
vId2729ktt2WHLW4p/ZGmT3rgEigKADDlXrHRCETJVpPry860gWuy+BZ4xObG1LYgHoiNFx9IJiy
vvgBA56eiMlsm6jRVjV8Ny+uuyq/5vo3La62sEuUqod8dWtY96J127q4sv0A70F7JZNp4bfI8Qax
zsVe6VAywyCyJIzXuQ0uaajRzr4z6pxMYss10vufNxFtOQvPTrBP39tZtVhFuPTrdcEYTXkJCQFI
TTwV/atx0+wqXIt59T09QojFaEuahCkT0EfY1vhgNG8LfILJoJbTSTaYJm4rJqDM4egaZhgLQI7w
pAMC6pmbxtNfo7qvYn/hQP78E747HoAUbQV8lf3EOJ9stWVgj2qmVt6km3u1r3Zma3gScaR8lBpV
uGmRLWHmbk9iPTjQbYH3eAg7WIF3bHWog5iZJxmZxZp9Cff9pr4z0KJZUPuR1cvnU6QkyAYlG2Rs
8eNyXyKIKQGkTSlbVwOGUjRDY87tzuOmA3xchsHBELpG8v7zE/qAmb685H9u46wgihU5r+doqjyp
Y1Bp+9mvrho2SINQ78dydVgIpUFnIXaydiPCbVwU9pX9UrEzpdJMXHaxKgPSevhYkXS1ltfiX58F
+wZ39KbrHKFJ94atXi1liFHXfyy2sQWF6ZvIHXD1GJnStf4Gz2/FP2al7E5+4uRAshC4JAEGQEde
4EhLTQG5hlEbkTIjElfIO41gej72d8xnFOI8All1UQ9o3dFH7KE1EQlxKrbSAdEneHznsEc7SKXG
5OjAqInp9kG0UfiOlEy7mfKBSL53SbbeDMvtoZ1ZvILqMt74TbVL+UwvaWpQgr/ooCqzgQuq1JUn
2HdQpIBTu7ZKkqs+b0WlrivOGX3qt5BrM/Fn6J7zgGWhp7sAjFUZ8n0wvQfGcKle+QYh5AuBN6Gy
IhE4nfU5PKW+bf2MZRCdwhDbCSuH7ISIFNA/l2lbY/VxxpK6JeN9YQ4pQb/H7IBBa7nSeVLxYlPP
Y4+gua5m2MY/L1Plm46P+9N0LMmWvuQjX+afjm+opjxpK+6Puh1ipUydp7EbjkPjSE+KOTk1tsHQ
j5cUTPymodXW6MrG+B0s7+dbuXAn51QGu+ySStO4E9M86PgZDLdTcLq8c3088fMPk3kgpAkLQzTY
q58RIbP0u7n1B94Ifh/6SpDykC9S7ZI8qUVlsrLfgtRhAq6jXoQajkcwlGuHFEgCiokntIiGCHYc
xuQv54TKpZtqXs8Zw02C21cdKBMxAeRD5w7q+pSopnmDiczyD4AF0Ntni4O41rgiXRN2kjUfwaC/
OGgwipSVQ0toRQlDf0knqnoGozi7O8Afc7POqGoHtycy+U0HYf2lSpg5H2YQEDIciPaMNgFhuv0N
/7lW3LZwMJnocpIvWVWcoesWKj6zFzydFTe8JajxRd7HT/F9swcmqbFi5w84otj4pUsis5KvKzoS
tCmE5uAnSRgl0UbIm3uXpDxmdzG3TBLjYlTtttAZ2hVVW0Yj2zsw8oJuF2iI5R307VCTq8fM3vbC
KaVFdV2y4ZguYAajgDKEYHetR1s/crTyQ4ENOx7torUS6qYrd9huQ9/TAdE8zOLxqwE6DmOXsNKZ
TCxyMUksHHg4lw6S70BvvHSYH2OgxwdyLqRO26yYE4WVItpt35ExtomhGIZsiOi+qYJWlr7i0yxQ
SEQOyydCvxy5/E/o/a2OyBrsjLZjv9F5dCWaHaeW1oaEctiZ+3Wk3nQ4pthQceHMrofc4f+uhQ4X
KpfoF3f+CDZmS66aFXpNvWL3x7VmnTOuIYqQBjQHVlyjiw1MihlC451x2GjtYVA3TMICXtBTqtwk
eIQUh6h1fbGzgcUPlbHH/x6TG+Z6Od82P6C6qoncM/CWJhreNUlDRsrz5CfXubqt6K5CdyR8HtCU
tnY9nti6wlPO8JbEB0Qwpbv855egWWMTjq2J7mjEYGEz/dK1K+tNYnY2OdrsaqMzMIvDR6lzwt5J
Hmp1Pz0G/sZU1jYhp2Bm2JeNl7aVb+YlULhtyMCgIKZ2Pi/hc5fCWi1gSUzr0dprE5X5Kr6upSvH
Uq5K3Z0DR7JX9V22q3haTiWWr6eUiUxfmf1eVQ5ZckyCfUCm37CzSuIo3IGkJfp2wLp0p9p7DOtL
qvl8CwkuiB3wBPXRfwyuWxcQkvRzogT4F54ZOoG0yibQ9+24JbidrDZ6ZZb6L336HZg34vHnLfVj
hZ7vdczfsPxSlx7yfK9rp1GEpl9VXmkTnKMvwsxK9DDA6w3iy4U1KWEOS0ZMgYHPxDH08/W/aZcN
ro1MgWtjOrZs+f8eLqGfGrWRVsv0YcSqItT2Q3Gryg+69fLzlb7qvxZwXzd1RV5wS/QQny8lZ5M+
KElWev279sCEKpm2E4GMjB7DbbEU8U72WNyKxMXGBLIh/1VDyP2wycarNtsnwwFNn9846RJnoRFl
Sl+Sr1ngFOB1fi/5eyv8JcRWkrZtctddVKV+14L/e/tnLUGYdHI75jlkhSfj2X7OSCLpb0S9Jnwm
faJ5xQfNXxPMXMfOJfNc7RtAjZ4f82BLLNudcjY1I53TkGdpKD2HdmiCKEQCBz5q9poShAc4GQ5W
LGnBmbVqXsbmWNsOn0labRNpJ8i2+4sQXrf2AYqjYi262+62XUKdtwW5sMhQtW2h7WL5Qgfy3QiO
213wP93mnr9ocWZNndKOjhGJ1UYnXVyDrxBBUdMofCVO7blG7cTgXptyvHTeWxQQdpWuUWWQc1es
I7xY0PYuHgX+iICjGV2dQKgEE6tLRK3vFieIMy4zaJQ4RsTZ2839rLZyW+XtEksp35TyXeAfp5EA
D3dKjzrZ2iaRbXTD0MyPVvKgKuwk8EPWzbBmPzFzgAlo7psKgRiNk9W6hGCEJSUHKZHbDkPZ6F5Z
68k1PW+krsm/Fs7P35fyzSIhTpFhDdoKoQC/ff6+6jIF9pj5vmrtt4wGWngas6UO6bY/+Zs8vI6r
4Rp4eSKNwpduZu1ZuTiE/nAAOtvOQJjZTCjfNGw9z1aqHtqRLuweNlK9xMWV/n5uXZ6O2RFUDx2w
1/8aFmZUO2W6tstdTRI3jrD1CfodGr0peyIZJSDXmdQgYmwg8//x0X2j6Zm2o+1FvYMgIRh3RKG2
xS7BtTvCwuNaHW6NltxRwkdu9fQO2mbvb7v015xctyZnn6MqN0X5J5Ru05AAdmxk3g35unwJ442Q
78sSJvIxkp4i3nR1wiMlTm7HcsfHpQUHX73J2ic/upH/y6zDED7jRGabW7vYQQ3VaZjanWw5NW69
gNLjGqikuW/v2pkslnWvYDLk6prbpg6TzDl1ciTQDFGb24jwIXVHbpHt8qnK8XFoXtEZ5ZWL/N7U
KMgWl6ckdGt7raeQktjkoMfgaLInKNXXXf+XabwW3V1C8EN3a9Vb1O5BxtSUxUhu76a1yLVzpMkd
rP3cbKJ252ebytyX6cGiDnxTC5ckebOh8Dj009bXdzHLVYUNuVf9bWY81RBAMBRoNoiiSD8ydTfn
KO2u/BbG1C1IUdasy+ABWRL8nijejATL4SNk7GD/+i1I2dqMN3Pu5tojwSgtTEwidnAX4pEZ5J4/
FdXOT6/hz2J8GJsbs9kn74WT4DBpOZxEPb0fIe30YH/APP3yqhV3wP8Ypo3BfuiO+Q31rvmWniAv
OUpFlWpyQbhr832dX0/WAycaIe31tK3VA7kTRnxUkqfaeCjEFQntP398H1nD/6x7yCwwdjjf2OvY
8GDTfP74Zglsx0jy8Va/Kl7FJn7J94TbxNvxzrBX6lPxqj9Nw37cKfcI8Tsn22Lgvy3+MJggXf0e
KVr2Z2IyyuwZYTTJssVa0vbQkkApyxSJr9eTmEBEo0+s3wberZjX7V/2SFDQZ3tvTdfVW+GSyvli
72kTKP3TP8P/I+w8mxPH2m79i6hCWfqqHIkGhy8q47ZBERBJ0q8/13a/VWfGz1T3MHbbWCjseId1
rzXPX2oPe8jrsGNWMj63d1tqCGQeAhVaAEKw4TTsVfsSkp6JUEcONFhk0TcxvClB2OWfm+hnBvb/
mggIggDHQCMmNth/mBqFXjWjYTb9PA8GlG39kS/dU16Rm1c8yJxUv0aDW8W29tTtfX35zF9r3KxP
1UXKrl+pa/WJ2QPHHhOk2JMYRFxveBnf6k+4WnniCSrVjX3qgzwjkmoGj5Ua8Jc94I3wz4/yU0Tg
fx7lh9V0QDq3nlyqfr7HJ5Ce5MuKCk9oN26EUcxXXZ71pHwGtDcn+qIEI1AX64sWFLfF8DezRBED
638GngTOSEa9m/qeH7dyPFn9rbfKfs44628BlDqEbsVggNtLf5uu7n4bFSFbp7RrffMLBRlrNsVX
Q0wLZ3ZtvUkHHCZH+kLN/JVYfePfnrStjLcU6EjG/60a6qfH9t10ImOiaYLIDzzlv0fB/rA/n1BH
fcwtrMDDK5Iwb7q3D4fNZTaCJiAuCYUM3PWPzj3Lrta4t0XjW6/TYP9VR0eG898s8J9b1u87Ao5G
8Sr8NupPHsMD9vG+m4yP+X5LziSWA3mlRUwDpNOis4dHEmo5RGIk1Lw9RLExdWjlanqLTYQxJ7aJ
YmRBasRmUhn2n8fZT2KB71sjSCpI8GgvQ/0RmgLOLQ/jZH+fG/JWva1OKNsXMCc518kyf7yeKWNG
1ldELGqZmgD80Eyqs+4cqPWqlzcN4E910kIVSPkOIvTNutOSyWOjt1le+BpiiHJiHqObjnSZSzGS
fAJK0D0rx3dsh6OyyYeP4fHZ3dyebW2M82OYw6sWn+6vt7BAdLTK8uviLjAff1lNpe981s9RrVvw
gouAIZT8P8yI0jQe7VnKb/OOPEJDcMWhGpcUDG6+GbS/VA8yPe1De+7d60s/vz1dXSRm181seNdf
0fecF+8KwsCwYo7usHy8P74me1dBPmqSVQOqjUPYvBVjMCJ5ep0ZLCefFzj3OwjnwhsLxzg7vEPT
9SJtKcOv3/MP9ePxoq7b9/sSycyd9DpdPZb9K7PseXxFVPVVxlA5uiZmyq55Zhh99HPU5XaPebdq
38vtsNCfxhXRoNd+h6QuZu19d9pVnyz33U5+PT23z/qT+YQABl/D4iFeL4f3yds447WU18P89Nwv
ua3t5aXcGm+Phbp+LMjjrcWrTvZpnkfW5rE4eYft8HGz7BvH3V5QxL5+WY0L6bFxSkwe9BgV5+D+
Wl3t9q1+Q0avxbYQJC1+3sY6Aecyq6FYEGVxAYDZP4/nH5FWUyJCY1mQs+EAwh/1sxrigAuskXpC
9taKLdjYNYMYGpSD987R4N5pCZS01V/G0g8H9+c1f44kxbj0hnR8FOnxsZloBM2Dto6Lwhv7v+1v
P6Kj/3OlH5NVlk93czrIcMgQy5Zxzi5Ecm6nCI4N7G2I/a7XMrRqWLPPl6CsqPesvLYjwKBAAQaH
kzepNXu8f+GnE4hEcpDKhDO7c4k48hbv+DCG+8cAQs5w5PMNG/ZArOm+qYdYuRD+KTZ19SBqM2FT
+oJIbFqVgCyvGBGK200bz9Bey2Pnk7N187Pk7LW3P3fuz/1dPL8s6v+pvyHl9D+LlVTcz8qkNund
ybvxsNzpaXtE5Y3Vu30zZOhoHosJEU7NPxgvOZ67AosjCuwkWzvyfeOMUsWJApvTNTYmi/FIzIx4
2m3eqGuJ2n4dAdtmS1SyhLFBWxU5kcmJKNmF0kEyMNTf9Wnr3uT5BUYb2HUpo94XyBByof61g05b
baC6umZN9RfuIQC9/96Cfz84pRTfJa/Qpv8IbDzkg3omdlKkD+O4nJaQjhXTeDinrUauuFrnRXQw
Qp0w8tUi2KG/j1ob1TyGTpC2gSwxV4622W+nEKpVMwlJyMm8v6kwlPoT+IuNBxSUL2gHl88TCq6t
jQx0ufF19LebN4Vop8pj+Zbs3vrdefqpsENOwvN0q0sfKrnUfKKGhr66G0FpwcBUYT09P4y7Xctf
Bz3EOLog9luc6rgjKlpjd95AOZ2gwDp1ajLckfecGqyST5J2geFvXCmE4vcHjaK38Dqx4g7rZgps
ZxR4frUNzbpeHOvYKAeotE6B1MX3CbSf1jSdmHu/yHFpTA0AdGreV0ab0ZoOlaKhqIjulI01AtgY
CWHuiwB0zajkHn0vkRXUNXxxhlM3wn5MrF4nLXCAe3kYw2H/hcbwqJxiSX2kpiKl2nVbF3rcleF1
+grBCbKye/90GlZDB+NNaZvnqaMcCYjvqwflDDlWUH/fDKYyV/txa5EwvxSGf1Zzb7xrtDQqg3tC
hFKooVd3uqtxSUwdLlFiFepY/8W4/I9FEsJOSwTKQKDBBfxvA+l6OQ/Xu34u0pqdDhjaMWCdQMSS
IPfpsPzr+vizcvr36P3H9cT9/MMsN+/XSpYMrneGdUhTUfOd3Y5ft87pc1RpRSBp6lV9cLHig+HK
6qdoz0kV6MayJsrQl9u/V0D8DIr+vqfvKCHpawoUftxTkzcmRXMNS2kDsCttjMTQKfrXAuKC2m2F
1qgu0flNDAPzn1exn/b0z0t/M+j+oznysTsah0dboCOwLRGyq6ZDosCU9GD+PqYV7EO9YwB06MbS
ZpE6Kp8yanUQ+DIyrz3U12oT38nUmaOV1sNcsaAA3NORq/zitSjWnyjAIR0TWjDr9emNfFanMwHV
U3SfLK3HUiPHcKsGp1S0v+y+3+m5fxhV349GZYlqUYhOtd13DOwfj/aQKEyQGlpVm1bBlXptrXmx
eiAehU+9l6jVuQtBaMIU8Ol5l2FDjra+WW7XJ2NOIIl4q9s3kvcYET+9TGLdKpN6OHuq3syO+/eS
GXuzgtNUdXNoDZDNPMZgfB7X+9qcBgaxSVNM7318lU+hjJzFn3vuJ171fx7vx8S5a0191E5lkeZ1
3OtvglYVKO8jGMAAXWBazaAeM29ff77qf5gXsky0jdJuVVEJAfx79oDKgtxKqop0aGdnKdPI7CPx
etUQM/zbPiNO9bP7FFYEIAMw3Kk/URPTvVpdbs2VSUEooN9ML58trFal9+gASZRxh6F7+gs0X/4P
m4Yg3v+/ptj6/jFkxnuv9zp4hXQ8PxnIKe/7uaWtDuTbjAu5euRzZgcDysMhkMaksbBnnks9RqK8
khaHc6paYVO8t8eRYguTxBGEW+Rdjav71yr7/+x9BbUfSYLphVzSj943RhPwRmsc0sPD8m9Ddofj
Yii3TetctE+dvKi+fxthf2NT+vMI+K/1mkkFSyXE2ggx/AhrdNLjeDg310NqXGOxvzIEztUWk3YE
VSbvN+3fAinafwwEEyP6d4EYgZQfLn9umEVuNY82vX5IHz1fV8Tdoc9+70mJ7NCpARUF39tnVdn3
xWUF1dtlpW8nZNFJChO0fi13Y2NPDv7puaFAiT/D5GxG9dTpkbKt7OsnpPrkCA+fVCkZAGGvtrwD
FoKuARnk09tV/Q7O/TWU8SOALSawaZAdosBcojbse2n+x2BDBlrrjOrSQpFgjx9gGNSv49STHx63
3kEAqPgHyR53+FBUD5TBQ3Wrz3F1/qXuhh3sLfsPOJ/6N32n9NSi25e1ueOOh6tdiuf4c6f/Ziv8
MRsBJxDIAJMJoPonFqLEfDCM5tSybbIP2FDFWRC9Au7baDvpab8H7OjKnT0sz6zlIHP3QNUxOsQP
+df53e8BwsKOsG0/kMHt5xc0m0lxvO23w9LcqFQ+gnfbyF/EFoYvXKQbUXBx+LDCaIQzXmNcc6aT
A/Ts8X74qCbrjhzEZvy41hDi8SHpg48RhUfllutPuZUvau24yZLilN3Tjfucbm7Yl7ub7J9Rbf4k
oXp6NuCl2RAgUkYiMW5FPBgmdthTPk7vmKxKZ5fvot5BceC/96Bw18nLNq750b7zE8UQZ3gSBp8/
9kSeoV++ePLFo6yq/Tq834FXrMsv5N8DkihQ79fuBfcTRVsOhAt61mOXGfbjdfrKtTHdniAiap9B
XZdT0I+2vJa2xruyGZ5y025ezQaOTjvfHYH3IpC8IzO0BO5QfxKWKR8R4EtonR47Erx75KQ/AR1P
+AMcYbs/D4b/cgAgqrUgvJnCSExs89+rZN1UrVywC6ZWCMF4Wj7VT+Wifbqn5SKHR18Kj9lkphPS
DpugCY6be/L0aTkAP4MBTTyZCRjdom5GfDhQE0RcssmiWD925uz4l5Tcf+xWqPpSzoMbDunFzxRs
MVXPOYGmJt2fHVXOzhVlcYFsQibd/2WC/Meq+K8r/WiSqX7c90PHlWrcuTaTzjyqVcWnk0OYdvKX
rf/bif8xGSm0VMiOYqqyCf/Yha3TqCNV1jfp5F76U0jIH7XOGH3ACO3e2g4oKlxqhEYrJbjmQZ0H
6jTEc6iM/bLLs2mhIyjxcNte9vt8cyMLX5CqkbRMhdhGml48+DRLcpSW2UTjVJ9fUAi4FUpwKyr/
hqhOsZ88TcYqHqSBK27Gps4aZAxuRgVJOX7CgCNbbcbhzczftF531StiBpV/3RNvUz8JRpxYr67Y
hdplCOrL220ay7hYFrmOI97QUR+iG8Y3tFxuRQIXDTA+4F1KJnrSA+XJDWfSbc7VKZD3BvkwcL95
/6xTU6vPp6SoKwiKixxjNfzzwJc0QxgAP1teUD4JVQkLH1iMg3+s2ddSOo1Db9YpvC627EzsKrxG
B4cbt6UP6Lltsh8O3EIujF/+w+v93r+Tgbj7NKp7cqdvpVNmYF6cm3N1IQrzelecZeogNs2TOYOD
QB+50twBR2MrtngHek/77GB/cGDvCnn7ETUJl972j+/kAWyy4LweAX6ii7ifY/kTm9WIFwDe7+uC
kXM79+KpwXTZ+2pAHtybvpFX425+QQiG+icsFJxf+aifKHXn0BsH964eK/7oTj0dCV9YgB1xWnEC
eSkeCfP/o7IvCRkNG9/IvaayQ/DdRsHNPbiXgCpK5+Gdt2COfGttrJG69gaQR7buTfzjM8S/7sGr
XDN5R7TCzm24fB097IKpjTww53w4d/fu9q5lg0+3aSyu2fvnrWi4NvrduLqIkEbiC2BSzi9sIWqc
B3p8ijDNeEOOx5fev7oPxwqFGDFwf/sXamQuzPmtPXGL9Y02pU6HdkaMg6ac0I0GTwR4Dj1e1Cq4
m9YZuLuvr+2RA8nLBkf7zE+AnjgQFAn9OXVGblbcZkc3iQvCweaZnEBcdvwQj1KsxMjo0mygZXq6
S7KPzpMYAarDhkgnoNC7sDzLwemY8d2bePdnChs807UcshkO/5JEJanrmCmJIkeKVRvUF+urxSt3
jdn+s3EaZ7R3O80HS+uIsXq23z6fnnb8x1ZtozFlf348P2seWvCOauv2h+Z9LKgB5GMHd8KF7mFP
a1Rx6eduxemufIy1nR5VXHUrBp1opYHHfniEeVIAwt/jl3KjJzMYvvWWYZn0TUaReLSevx8ZCXLc
RtMv6XuKSPxV8h9bxZfcg6PTfKNbrQZxPsYciiY0r7iS7EEP6yFfwxwwY973HrPvgf5CRNvOY4s7
QWjK1+ztdpssf4Vb1zTAFNKJGXR7s8NC5UwAFekWuGe/x1Qzk7lruD7csyPZTexL9s7yq4RiTa65
QxCF26kXKDfEQhh06ilpxdCe0AAHook2yTxaQnKrMIO/IWT+9o1zT+lh3Qep6Wiwmq/yIA/EBBIP
1EPMzvR9eWwHb+rtE3Emrpm9EbPnjSKks1ZjWi/I77/fI5M4cVSFhKg91Tv56ubkU8fmXYJ+rbj3
+XXeeIorbgGeX84Ou11K4AJDKkSaIjzChe4r7u8jjnFht+7usGC8+XnAIwWnpy46vyt+F+1DkBo+
+U+vk5liYsGxbNBnD0/xNV7i7iiFXXWXUKXrQI4bzApyfMwIaM5s2A9tMTMedukQ2mT4m8v6Scwl
FiXxgDvRbzso+IPGHmLNxj4LRggAXZM17sELBTt7CBIxU0B884JJiwVALAJgGt3w1/eUA5DoHRYP
T6ZtRfUq89Sp3VsmmuS0xghE35uSN16F52M+Y2u9tX7ta4k4RvSz4gL74p3aP63FUae1ttOea7/w
pGfp+RzcNufgHNS+lEgJoFn4L9bI6BSxFF4CJayQpFV2tX8J2EjjKkac3tjB1y/+2q75oVnWDCU0
hUJy+EzrYUNVMCcfPsWNcqv8PmyU5Pe7tStuFRQTt1N4pV9xE5czRSjlnC8QkEcHeN8xOG9KKmFC
spk8Y7mWELsew2MwMhs50pHCJlaSKpYSY2rX82pZr+F8OG6O2X65P8T7A8fyYlE5AiTxzp98BZCg
hOeYaEVcLc/ZmPTJQXaaJbfNbVzntBYtlxOt59ear++GTU6vugOyONh7x6C/2gf//tzvzNeDP/Fy
l2WKhYlqBlYO1aVo1em8zju7Z1fLCGBHMBDxOrvjTPz17N58oTP9cNGyC6zg7l04ErYC/+rdPfhr
3RtHXfh+jJAJ8ZFDdZWt4h3dvQOGeN6/Peb4PtnRbb3qRXbBnHDU1D9HE+LuK9VXPMlDXMXpZ5KH
vjoHtN7Z966OnN5XmnNIxLn4l43KPy40p1tJnszJpQw5Fnhwcnv0zk83tKJ/v+7v+AyRERe/ZL/4
dX3vPdmfIOEro1wNtag39bVAC24vD//mSwGgOO/ycvOryAiaSP+Y+vctusyUKQXieU3eaN8NPjD4
PDEcgTz24KNPtB780/acAr+0Bz/wnA8KGRaSgyIsTzFyzQat+FM2TTCZoxrD+QCaBPQLRvQhnkRt
tp8DTZk/wpqfThmm9WfLd4Iln5Vf+ViFjQuegMaBm9HWHJmmQWHBRc7I6xx8Hxrh+z23DIFbbw9h
GR7CkePFT5MA1Ip/iy6R5CneDXFrhSOM+BCiNIGvtBWn7beqfwgvUe8daa9JoPq/24ruwWjxru/j
dkpPWUHxa/RoOLpGdqFLp4dlV8H14h+6Cd0AcX+2uKfaK70ypqrL0ZzcBm/NC5IeDuxm++/GGdy7
xx6m2nmID+gOvJSt5txn4KSc0tOfBxsZi9XNXia/agcnkvPunW4mziRub4pbIkbaQDdaQf4h87sV
3NJzdI44lfN7EJxWPZgB2T3+EnfLQPG71dSFOMwb3OJp8Kcv8PDQ4RjdHuBq5sKwMNiWC+bCgzPP
xHDWYvPDCs4REsyiqSTGZMFKKGwwXmwQekAqN3yEk2gSHeLK7zLseToPxdnwtgbS5FufVDEFZ/9I
i5h+6/Wzo6uGjQ8Rv9/4pXdeX52rU3t8zm04Rk1BgXOV9tuifLDAix2wS4WBAj6a183+ZWGLFev9
/PB2Cr7COKSN1o1b09E8sHj5dYwUIV/TsHszn8GfB0QcPQnDc372p0yEC9NlSE1GiBVPYmaka33P
WfIR1EpSKmltz6+ANr2SwdS/m/6DIfR4Er9J77L7iMTwUzxre1uwhaJGR19MfYM503soQSDLLVYC
OHFn9MeLERj8/fh0fKLKh7bgxJ8UH4vlQWN4iI/+/qLWjuWFGekaGQIpbj1DvMIWTQI/aBIOdojB
sI7j3mvtV/PbCqUg2j05FAXQCmKHE6OMoCP7HGm+hHZ0O1oYPQd2PbYrZ//cL37Rbq3z68YJD/aG
uAGfbNnQ/uKCfJOo//RA4HAkKwq/HX7ID0CJNMgQ63V4IMhkYjWK3RpNA1sPMK+wWb6tUfux3L7s
yLq6mAGJsNkM/+A8wWXgQD/kLCi/YPccMQL75arAuWAPsK9hkPP0qu95QeGMgeqq9kfw+v7uzV7f
ic74zJpQNBraU27pDbTGho63v5AYsCfrBmu5wrp6YSMXc6xyN0ZM0sLZ7B0M7D83w89aNhE7owX+
fyuI2No//LC+Rx4G7pQ6fTlF2BZdJCHNFBxn1JCs/IN78IUhy3PxhYGN/SOsXvYt+7P/Nn457Gqn
g5+a9us761Z6e4KkMT6mryd7sxH9LMyQiSt6mo01+LV8u9hZQjWwh3QK5o5wB1q6v/rbk/2HgwmN
KRQJligO+IkZgLn3bFLeVqe9KLIWuTAd+6SJ678BBb7rqP41kLiIqkrQMEwhfpAU4er+owlhgKy6
y7RT0xZo3GDcw307rA4n5BooviGpTPSqaMKjZGyuoO/y6uioA/qJojSiwXDr3zqDLBDZBkWKb2O8
hzjjkU667f3OknedhI+ctG+3BQM8vcTN+CIRt4JcB8vhdKLEuXU19QSYXaRZcFHGlzMxxT+PEohN
f7bmj2f8MVk6yxyv9XBUU9V40RUiUtq2B105nAnJD9Qaw/Oj3oa5BAjzom2U8zAboM0S6lDGFJlt
k5R9tyhgke8qyAZmJwkoi6XED9kM7tPCv0GaM7l17qkfifSDTn2SaxxuQGcHC5wQijpH1OCKN0l6
vxjUWuMA9GlvIOd6hy4aSfMzJVT7N3PIPfXIJjGBjm5wCsqFzW7vdsbDOQF3OeXEtx9emx+SkbB0
cQ4vrG11NNYQvXmEUa5YXVrYFiEtr3ldSBOjiIah3DslfO9UFfArjmGOIJIHhlvXIYUSkEq5tRXN
za9Jo4V7PVAlr9EivQsmbETk2OFTlqLDYTnWzxMzfZClUy63VWEdgqFZ3scbauZ/IQhRAHD/7DIR
FScJqpMHRQP3G3n6j2Epn076427Vbdr55maIcxw4NVbjw6KLzLgITwvqzH51kXDuTyn3jJt/TU9R
G8lxHd39EhjflYhLHXVpMYNncaXH97Sgpo2TyHxkP7v6na+51e4cKk8dsQw9vkb4Ob6IJBwWAKlZ
v9pgCB8Ju/DJttiIJ9ElhC8vqFN92RPUnukMfdmezPW4mYkLAKkOju8QC6gERE9pnunLQyTu/pQS
FT+lXWryhrjyJGy+KJGP9OwRl9y0+R2pMGMNH1hlndbwyXAa3ROOH562VyQaPpsIJumO8Yy+ZCIa
4DwzMCBSoAFXmqWLxGWn8ZQmQFI6KGmOlveu+L4yN1FGB36feoBrcSIvaF1S42afgz687sq58GCs
nRYCtF1RUya8CeFhhGMCYAutGl8JidEFsmpTkBkqbiucgPjbLVESnC9fvNEERUBln/qL4ZdU2T1B
BTou18J7+vaQAIszdOMx2cd5pJY2OAqNpMysyci2hueAi61zAMN7DsHBCoQBdU2uIdRtXhENHxdf
dwWGmL9zc+cAHZrwDtLTwCEDPA9II+7D/rmkmG2O+yR8NCVRQi0USaJkyJpwjIywSoqkj6SUrNz1
6Ta74Eamlsw39C+eQHLM7nf7PBvTBmgb7jcqOPFxVs3gSaAoQ3m574NqZs07V0SuxEs4sbpnevA7
Ka+E1IIhLman9PBUzOq0ZghPwkloZtTPl2mZ6tnhaAMFycpUXj5iMxMvcZwyF195prC/ZEOsL9vU
mE/WeXYb7MtgG/MhbhlAk3nFiC65zWK0W2Lu1/R76N/ta3pY3NPjDPQGrh5QG9eg/eTI8IDBu3Tm
cx5VgYFrdsNDIZLrn1+usRQouCDCTrpE+BbRHRcOC8EZMLiEc3AIe6+Jjun9SwPZYuvzItrjrUaT
rIhUfmnSKu1jSsKrtCDP8nX4ksB5G54eVRlx/888utKTuqtxL2cXOGlQPxdBF8rRPthHI5pI9omD
zeieTAhvYS9jgcvYxKgnRE1E6SCnu/gMgdB6H4Pva1D1FrVhGwIBDHOfanIsmlMCj9YvbXYN7SLT
xUWzKjOjLqTgIjQjuAwOvnCUH0ETtu7eO/gA0xlzUnjwx6CKpFhcrIpIsDGOe7IW+9jyRAtaHkPV
8ESTTT9E83RhkwqLVPLypPbUsPYwHa/BFYdAmMBWoMRaoBwoQdrTD1EN+DKi1aL2y8jGAB20CyM5
p41OIZAfN8dSoXrTK78jBah8hfs3vHH/Ht5pOXEHN1xEJcbBwPHAM5rJLtAlDP0aW7nHgRK+jnBd
tKDz9PXjo0ovLx29hguDkQbSIRDG6xTzuPKnYRtMQ2EdIwTLu70HDxvvFz5kZBzD2eh54dDhLxMH
DG9RGR5fFQ8vWjwbxWYBsJhQ/IzpHY1fl1T9aOgqg3F0oy1FPJG+DU40veZdG1v+tQ9gf6Dnd11S
BFe+Kl5HFqGWmXtat0SpZE/zRYyLuERyC8B0hQhZi5VIRFvE+lHE+/jg5wvxMeI0wfmNqEcIU0cT
A4xqCFIcWBpyEX+gyYqowgfTgkl2TCvk++xjKsUj/bKPRBS1wx8QDppYS0SEg9JWJw9VG1gLQQeL
GWNG10QMSpOhaRn2PcmjJmuy6mzTNy3xl++wEMPLu3zPJTHmJ87nPWkysXyJ+JESEoJqlmKxFWvb
yCn6sJxfsktG6IjkbkbWWmOpVZLJTv4cyDbHYwT16oTQQ1Qkw0x/FwsVC1HPr92ij5QU4qjwMpPS
PavYY0Ze06LZ2BFYEhuadkJYWCTcGgbWhOGru9LMcBYoGtskH6nDclqmDEmaHAthOj9554+RNtlH
h5rJWxTfQ7ViuN6YdKy1KSO5ivP1d0sebdJ9GcEK+Sb+Fx+r0hMm4pGfpWAMhnnhyHPPV+2F9nZj
leCQVEB15TXF2zcbxfp0XF7jacQv3MQJHXHyyL8mn9B/AdNjTo/c7im095c5VDqJiV+cKrP2WZud
Er6etZW2khd52ueOvlAXxuz6XGyuz+0Fg9Q2X6vNZKWW7gn7lHoc9wqNvnOHudAxF8Wn/lpf+FRJ
TdpivzEAJ/O7sZIgJyXdshoQj3/lUGumL8Q/K/21yK67YgOeUl9wSv43F/ddoTv5otncd/fn+443
nvM+7p8BOOcLMVCe89fJajKbrLihalMwprLJSn/wUSQ4dtUGQAJq3hk73Wu5Zpcq5zWjjsPeLptq
eYRaHxZKKEuJyrGdia3ylU1tl0fsk5+cGQXE+fgsQoNLquVZPNb5oqMQfqUv9EX3fOUlfrJmFGW8
cuuQ+dA6U+hyNgUlZ06RaStRnEbbFVn3LJqhyHiJx6QAy4RNYAGB1D7bZ/JCE3UTCPUmecpEztM9
S6seGauORVXM8i4US62JK81FaUhxZT4sDjFWRWbNrJlYhe/J3Y4+uXjlSDOxNnBW2FZndaLMpgtl
RhJjtOtneWGm2kzlcspMdPKwqBPoJ1NxH+JwM9WfkLWZLvhWJwI2Po3UJz0tqXhOzPQaX+M8fMBP
E+/TPftSwVsoMxCnH4gLnbycHaNNOPoa32Mj27N59Xwi96mvjS4E7XqcP7Fi3I72JaV+FEmd3rvP
TqtupbxXhKhENKFtA5iIzLk51yHKIEhObGhuZeqces1yu785RibPtUzJpnwHLskgH+YC1V5RoZTo
T9Ls9jpdSLNhYT7dKEkn+U8saSFeyqp9vqIpPnVOz+rvPqL7io3+en0+sbqD+2WIm6/5Yv+2fytN
wr/STnpuEf2xYdpdnuaPrFsP2XF5XD4yI2niJhaxb6LamcQCdMzKOUNqKQZWk5kLncQJA7g5MqLL
eTkX57hl1/WRwDCWU2IRfydW/BRZK21vC5vuMOdgcyFGm0oPiT5hgo72CWoJKGKSYT4s+hXg/zRP
xQgwZuKQx6JIp8z4TKNR9qmRlVsBuoQnUwVOOq+33Ze2FM2m8B3hFXkuDXybzsHtZcpSWWrL4YXW
hlPzyVqa8/3T/ql85416K4sTqHzwsDUyixdtvwQmflQ4gcGHVX5XllZmZIdtkcpzMST24m4ohN+T
MmuTlt6nY9JIjoI6aUMN5Fxi8IRi8FaZGuVhwWZiZfcY2oe93SXd835ZzsHFMnbUyFyMu3NWLKnl
OczF8WZ6j3vAadhEVSoFTXpMraUSn9lJYelATfHyS8TGEMjzjmzOQ4hXXLH/DmEZNz6WBFG1O7s0
lVxySGXC/0VcRbB5gt0BonASVAuxByuYSYSx+UyOwC10GdlhKSLBAwsC+V9+OmUUvCTa+4Q9uw7V
sI2P8+O6jtu4jq9ZHUu4jgFxxaSOp0k1H/B3HpgIQzKJ+BmNNPsR7iHgyMnJfJEn9dfr0rsGePwE
zClZLDlrmTyiSdwxT64z3M/jYvJ1XBikksEuz44oLyxG3T7NulmzqBbnp9OsnVWLZgHh2QzOW5jM
UQ8+zcpVuao4wHwRPzVPJYB3+7CSQEuvgImKhJtXz25pTdobtgP7Fu3hQYlBkOxpIAEkaWMzRFLd
YzLEZqKHetJneqInWu/oyT0j9N3GEKDz7Pesz9Sk5Sc9Oc/PEN5Dv24f59eeQ9oYDdueXHNrq8k1
QyzgRNCcqDp6MhktSItPAhhXaH3Cr0Edy4mclDER9s0pq1i9TbsNCkSnwvpzP38kQBqGpFLDIZkm
RBXqN46ay4kwHIVNRQx1DbFols/KjbGo6TGVjkDa2qeIOhRh4PI7PE7gLXskNVH/ITnEh+WNKkcg
rJFw+coIF8PLKRW7hXXQZi1fjAHCG8OzCPqCA+LnTrVJD6zz1X49JLAnAk9cdjxTj/20vm6u2X7i
XjfNHDr95emzfniTxWnTbdRnlAGy47xeMnCW9+w8P85Pb+Lf/RXcrnOc3z/rZcPfGFrz8/q4lo7O
/fNCwIGA6bJeXjfyToeTcK5ji5K5sBbmTIqssEzVZZ1Su3d9UZfKHBwj7tEtPqRNorxqHFRmACVm
FvefqatzMkkuMcw1HGRmgA9ezIzPmrpb1STa5eUtJsaUSIptcIJLPJ0dcLPa1JpP5pftbdvMrJdy
YbwYL9WqfXpsL3Lw2BovB8DAT+3TeRo+zo5BZrZYAX/YItVKLcV+ddkCXUApaX7eWnNrDrPVvNnm
S2MO3f/dblMFWAuuGlJywtMXjvcQP+IpN/N/txMRSkvUmfX0/yg7r+W2sWYLPxGqkAHekgjMQcEK
NyxLlhGIQGSAT3++pm/+safGdYozsixLFLAB7O5evdZq/t9iU7l39/EuV+fxs6bMbTZ7jvcoVx7V
mlz+2fH8IGQuhMNsy/z7G6Qu5W0gpcHh40UxGRu3SB6LZxyusCovnpVj5GIxAMnIh0HFRb95s5UD
ri9AsB02vu03Sxh03F+8ecz2zSHYDzaKP3vfbM77DkExvCsOaWf7Gwbsbi0kvfY6gtbigmugHouP
Al/klMHtdoYF2FO1v1IrF7C+OqwhGqgp31SX5YoeNCRliFByvmK8OtgOx0/uCSd4atphTSm8UZay
IsUn6mUPyaG2uh3NvSxLumu4vTOuuQGvI1qe1xE4R7/CAWU9rmabcu0seW0sMmvypOG5g85NsWDx
1RklRH8oPIoJsInMS3A3xnQOpENiYLP7hTooD2TmyyGUdwWE45Uerdd2K+hNhXViwkFHD1eQoCZM
1ukh35ERSQyQDMlcKd9n3yF6r1Y3qhHZ8TXpCJ8uwB4KDdIEJQhEhGrfon+au3dUSBCnPvBK8Cjj
UQ/boHidQpR9u3JZLeOwCBGQs2McmDTOC+6mTRBZFzuBsGx/AMvRQXVoxcvKC7pVbOWOLr8l3J/A
EOfTZd9viyNuyEsXDCsCEJEyKjuMFJdXqlbHl3ILuGTHKGBelBJcV1Y3xOrJvtNm5GLbgBzuz3Y1
C0roexYnWAAK5T4SadA1+c0q16/0gQqxrZaYkIUuB4h2eVus4mP00LOM9SqHvuBy0tkKglC4Ycsl
nBEvlhPdLAcIzVpVS671ug9dtj6JPaqEKbZO1PiUtS1dLXmxl/CRdtAS/6dggGFUbcrlbFkulcBZ
xbuYu8VZDZvkQPRMCV7yNogcD+oG0D5QYTdZoDPdkon3YSF4nXLIWSuuc7V/T5aMCOMeYG0P8XH2
eoPYMa6qdbfLDskpOl3eu+fyNO2mHQ4Nu/ZgbIf9+KRtM/yUQI9cWBATO1GLmvvsz1ZxKL/R9rOd
/YFadKcuYWDG6xmUIFmgO1bICoa349lHlhMypHd+oageDtcHvHWXLnJaAgvmCBT1bSinQxTR5V7Q
l9wNnGuC9c+qIzSz/wNL0qW7L5YsGPnCvTcnvztey9kLDAX++C7gYgsmVMnr4bwWmFBAwiyZp6th
3QZt4Dy5PsTiJeFCQn/DT9dBtwaeDBEvBWfeKV25J3t9E8oX7ybYkwsWC7pKg0QwImnf6rTh5XOL
piM+8RxlFjabPpD4xFGE19c2wJYsxChGDQduJQjP8ICX6rr6CfWPewwreR7VC2X+bYPl0To7aJvr
oQvj18tSbm6wX9J4sFKoxzUXrtwz8JoH/BrcqRiAi+SuQAmbITRBOeVpsNfF08Vm98Iqict/uWFm
gsfxHKslkytmea5fvfz4kYbN/bxL4untgMclIC0qfW5Uvv5RfnT8SfTZqumi4aGVb5fA3HCjnQH+
mk2zcX25OOc9XVqWQJ9L53XiX9Vw/IxX7uJEFUbkTkiw4vV9yi2m8nNTlf+wDC7m+qbG+mwjlxBz
1mVPWpGRpsCNBS+CyUKSUaybR9B6dzOGmDOG1zUGXvtLOh9D63sVTCt5mdt02fyQ1ES69txTe+mg
CqhDOmqF+LfHt4UgXeonJHgBc6Q9L13vIYhWIHGegHMOpZ0JWEfBBJwzGFD5BP4CBYTlIN8s6ADj
M9bQN/gTuAWEzwYpi8JzILX+1XfeBRCIVhXIyvWjZTNCf7PEvErZ90scUsCbnZdknYfnJ9md4HVC
gemX8jaVJ91zjoiVzOl6y1bjeCShAfwEQCwMRbndhHaBiJfvxhUMUBMog8Zu7V9//qJSzELhLAi/
oMLxCo9Lz3yseVdjrUPoEA5G7xMUtwmLYYX6KyAnff6Jd8RvZ3EDIOPmh7bX+A2EqI5GH9lQSPrC
w9dtsJxg59K5mOnJ5i4n69Q9l4vveDIwaC5bfR3MltA92QYLHrnup1DS19O65YaoP0XcH9/vu4bM
LSXTq5jXw0YSh/LAwa/ylcMMUpuzJJwqB4GUYTXKG1gH7fO8c3Djn0CSSYFumOiuZ8v6035WQ/jY
bH1K0L7VwcR7xat0y+Nuhg1yCR5F7sYd3Hs/pVFiPOKZECpbnEcJUJXfQ1WFW+lLb4RpWHcCK6Nc
7vyAXbJndKx3e4vDalnhu3EOkyUAnThaQAmF0QiGB2EvEFycx+EJziN7nRQTNXGuk135B+nNCgN/
qopu6RAO5IWLn+zkzcZaWSs9mrscPJ1DDvVM9oYygpinMqyWNooswmWf7PP98K3cj2wBPcHGXY9g
9BrQmBXcm0CctR6iBJDnWOB4yTuA4QOXVjB81eQ7YY8cJyZphnv8qgTyoE85y68EaJPLJVKdGUty
JW5rB9u/vEjfh9lY1c90dd2ykKymb8Lo7YPzs/wW4PzV+R33xDncuGX5Un40nB+SEtlSJe9Xl+7H
hcWQmG5yfTm6FFn6gmYSF9/1u4W9w8w9pIkNH7L1tFf2uQBur3SSsGfgkmLAzq5UbjjC6h7g5NTw
sP3JGDv2V5pa7onlybgnsJamfMDlaqeGHqfM6ckt2/HrzzsMYTx8pnlBHsAGkNWqA1IyvyDBwEeO
dy1oXiGj4JaARSSdrwm20WyVhqSMfvFa8/XZsg1u3MnZ9r6Zb2UpiR3MYlwaLKMSNCy63Oh8xlIo
hJQaqmg4se+aOBXurBXRkQpzIjMgcLNGEvV06tA2pCgLxvD2LnmAy6SS+YSSnB1x2kRUykT4dP0o
z9+vsC/ZU0ZVbVLeYtLJiyrkkDFPGWcU9tT80Fv4FfNZcqA02p0fsOJuNqTE7t45cmNuokf5F0kg
+gGzUQpnvot81BDzkmpTkbTMVg3+AbucnEVILxP7f+l3RNCKpeUq8xPFLjmoZHEShGGIXPiF6Uk+
TdfQYMJ0b6zTfbXttrCGeqIDNBG55+QZSL/S8OqZYU0uJZ1OeWWsdbwb35qldB8HFuhCV2su9xKD
bh8unxl+SBkDSOacwryEM3/zrgyrXi4eFa97yeASmaEDI1tYk9FDwfMuVGS537qNsIl4H179FzVp
zeJGnxJyOIENT+tygHIu5Ft2mY/Ie6SgDK9h7EPVZpNDUg4rIgkuh59cAi4gdpsKSyQvh2YJD7Oy
jcP+7W9SVV2UZf8gLIjUREz2cS1DemKI2uN/OsOXRh8mp1TzrQanCRhOpVLlPGnNZ9G+r8FEDLzS
b86iRc0MoulEsI6vzHDZOTBAcGa6WNuE5NjYVCC2BQDXxXnoXOutqf+mkftXncD/0Dh+t2HojcwY
ygEaB4yJldDVNTYoCXNYUkJ1BrKej3SpiRc8o/dEn8LDudNwrQOtaDIe1dfunZFkWa/o+D0wMzY9
xsf0CfmGcijoPj/aWMpTBji0Dhk2c+pEPjXibWSH1XcSe2j+gAShArsPbT3Ju8W+jmIHcEE+Pz8b
5OQOO2/JcyuVIsaE99LEXcgNyR4ULSEX84LhI3Qj+PBs7DPeKfIUL/sSd1YIvexdGiGggSStfqOV
gxyioKHVwKVN1hLfhVeLeJ9wQcW2wQqJOmVcpZ9SvdVv12AIb1R6yab9gUk9C9Gupu/Ql5P58P1e
V+yvZK7shWTe8owI9Z/6Ylh8Y2tBMNFBbMMV5c6yl7VufBEjiEJi8MtvECVo7husrdC1dR/f7fYo
/XXDm2hyQcCYRxtzYWx1v39S/XFbQati2EYgxHmh+qtrvPsQPZyMjIyg5VcaR8TOC8WbHSOvY13o
NsB7hvNM8zWlpacs7FW+eIDY/0HgEJ431/zmRZuO3rJwwQ2PoVTfmebBUaosVgGTu1lYHILQraGJ
wOe+Pd08KAUsLGZkMIovvkHMtReXOx/cRvTHX1vqXmtbvwlzXnQaQNJwzhyPyyKUASju3i91yEGO
USQgHb5Xv/4nXA0+dHN+UCjvOREc24ygmfMfwsP5wzH8It5AXi64C6Zdw+dCbRbutLwyLw0ONFwO
8JchmgnNTEQk8koDIVSnQlm+3/XCI8bW3E9O8mPylkIOR/Y4f3qXxYa9zleGu2Ak8+TJ5EGB9OQ1
kKZb2NocAzSDXx+vQQ8F/rKxF+ou96edLB/87iCHCe685FTARZB2nA/mxL6KisbDutBe5L4ldH8u
u6ymBSdA+GHQxryc3gS05R8O3T/pyWKMLK3EvYLswT2ePYAA+SLouQ9vLHyKlY1G1SUZK+4K/cLe
HkOcnD5nfj/X9slCOyULMuQTXByEpT5dbI+5IJB89QPOQvOXNx8yopCEpTesrattdEz31jRnisn5
oJwQFqZ7JlZ2AK1rQT2tdUMH0+BFp1p6GzQ4b2tl5/LN1arbCvWyouPr8B2/OrHk6PT24hfpT1oh
zkd0h+FT0JXtyNnVR9wctyU/o9DFhUiJ2KMMbWmY+7RO1zMKA8LUSTjT3QHuMdyANzRjaxJjawFw
7fVh9yi1Zxt2Ep1b4gMM3UBIyBmxWXL0ltZygRXi3PreLqhUDEBTeUVvAkYXPoXS8CjFCvPGQtg0
D8OT7nUr4YR2qxslzGyNTBAFp/wB55im85r6hkN21joU7a0ULzd+mr/ez5+zYQrMuv2uetcHvH1/
gpYD1go5Wxq7wsOlm0KNIazc2n+hm0lJ4FNqw1SFbozL9IuAEvpy/DI3oOmkHFcEleQIEt+nja7B
90sCieltGL22779WIA8A8t9zqvAO2KIOE+y7ijD1c8i4pCl++yy03Ow99Ud68UI4vi2wYvaYIgZJ
kppeqIZsrcOiDiQzY6s9DOxlLuRc0Q6lz7MV30UDKbx+SZsgpb5MAf7l1T3++rP0RqgBQtalnxRQ
x/jjgmseAU9JOXcOhAyRLF7GNeNAL3A6SvQqa7z7A1pUDqwxDR6ERYdf52p0T9LhF1KtkIqvhP8s
nFEUUCDwlKJ2E+0aVnxn32FLafkXnGDncsHl0IpwRs5ItpKB021IpypZQwoddS+nw9g0ooukoZwL
3y7LZ3MFWoja6lJaIXK6ETkK5+j1p5LPriG537RMHgU9Yf4R/1B6z1zoidxKSj2Gr4VYiVO+WAQ8
qTskM5Hs1VlJhZXdv0aGpHJA8mVJiN2/WC9Z/yYOFKt/w0EbyySo3xiVpn1jRpE1SdCX3Nokl5cQ
NLArz+bRspp/9Oy0KSFCOCgKDIRLqD0YDzx/dLPcw/kgsoeW+wOiPATje6IF2VY6MCxXiMvffQGN
lcXy/TdX0jX/RY4++9+j/40reW76OOttjl6Uad03iSaghVsRMDF5hbPoqBGLLQwzXr9EbNdVvq9B
WqZq0W77rREonypcjmRp+sPDwDz7QOkRb8nXzJ9CP7O/XRhEhzyfCFAtYOPmiy+FaMHmvW6AawV9
zGlA5svs82pAfQD+2dRvhGgn4MOM7EAkUU6AQYcD+cHwBPzNiVtEVGRBDCOC2h5RrfYEZElYhrnH
DUzWkoXWG9AZGErEk0QzJWSaD1aSDDagNCrJ6KXkk5pYbvSO0IkvKVqjG6oy9d0lzRiDqygMDbKi
X1FaI6dQv+nI1eQY4E/M68d7YASIYmzuGuYccDURZ+m8NKQ/wgUx7oKd66GhrXQ/3S6UjquoeDr5
EtwQY3mTD0WAh5a2zOQPYYoI4GxsLJCyan0NHJh38l5DWPE2iNgoORDULvEl0r+sZfzZP0J3WhtL
IfAJTp6TLVjL6Yv5RTi2awRbedVQcIPssz2az9D/3oVQgo70/QJsXu0QEa1Fyo3V9PFMI7+l8z/z
sUh/k92kACqSjig0AMhlMP7azVUoPtBn6g8oVNzit6W0mO0jP35saVI+58/K/vJ8eY4f4SjAQnCP
zCuTrz6MKqol+stwHoZ7YxqCAzya26bZwUREDg8NSFRU7rAq38eWhYEoUYLUN1BsnJdr8EHnlpRT
5GBCbMxDxhSIFtKXzOTj4/yNe4TFuJNzWDshFWntnHeKD2c5gdAhUIskRw3s12ZLyxb+CxrLVbnj
m0bYkPIal/3GxsNUXnKmaCRfRPjlbD6srfIxvNuLmmSpPWS0Iyq07zFet/PwZdsv3jIU78/tyVqg
f52z6ZoQGqEQvSrPQGmvKJ/uWJYDeS/aVqBZKvFL9kW0CGyqksUTSNj4sJj1b7vzpvTO1HICt6pg
USLO6L+Iw7/KxHvMYZ+MNxJzjG/pErkKooTvoqGp5886QiDENfZ8ImIU6HBQtOwQRRC+ZPeNnwW+
UdhWE+pdZLL2hwIMd2bPPz9gRo7cRDrVCLJehwMqked0Dg+OjAHnICL45S3lT8PXvg80vmNiecEg
i592IF+e/RTCfcYB/WKYyQ+gLoIq98bEeIn3DgjJUlk7a7ek1StaJNBMru++WUn72KIJ/tNZF/tM
sqaCr0pSEB35rCcDyGgnR0flxJC8o2RW0NOBLUV7JZmEiJOkF68+SbCeiAcZeERFhJpQHgvWWu8E
U2gK2sHE+U8TYB4AguA0bKT1gKkeKFXF54Kr0FU7RQAI8TqRzqnAAFTr/HAGEiB4bnIQCNnypNI6
7wX1iA7pDsJoR7llrFqFVpiEqOqD2QQ03VeSbsTrKxIKqa9R23BQLSKg23MfyqVnLl9wz0wEGHCZ
T8ANUJO3iNRHJR6aAnFyUQVApQ0NqCiF/wQ4KHi8wGiR4Il0bKKlgVuqFAbgzGuTvmoL+GfMf6A/
p50sOU/MKQkiIidJ+L0nRTqN8fwwLYnvHBc9a7CJdXaiISwHKrjo5RCf4pPcictYxFu+/oHAjLtG
OA6ClsZcfDeQNLDwAblFvaQSlwUoBHL7mMDo8H2Ghz3c8Ri5v2VZJb8UtEVwNWUlOcHHPTGg8ykQ
MYD8XxUEf4uKvwlNdOvWdUOmZlucbkjLanqr1r2WEqHs7SjaF309Ut6J5BOiFeqSy12dKUWOaFJF
+5yjm64WCCfv/9/4Pso7Cr3DDTWOVB+fIuG+LGCXUjmuzl744CDHfnl5uc4hRcwRpezJomuURWBg
nrQE3ED+nqKq0ufPosBNgF6LL0TtG7l1vn/fszp898+fP/47UXD+XXvDbB5Xcw2kI7PfEoWyuBax
WYBtFK9Xcj9h21++0xJfOY8pnTFJDqxXUTtrwUQYFcsASRnO7+KEUMDZH7nrTJgLxqd8P05aq/wn
UOQ6xmglVJbXV/1dEOl4dX0t/dlypC3D3OZQ4BLgR583ocULWV/jffpXwWMBwif49fS7hb1Py4lK
d60EtyPt1ocUtMN5k7yzW1SI8+UlrgA2IoFfTdDuJ9cwMD4LDj09yltL9oakiu8EOniVzKd+bYDA
aRCR3QloI4+NeBGcTyjet3cM5FUSAklEUFlg2TDCd0+JgRBAlxH9jTvHeQ9hbnYvRuDGLESJn1JQ
15S4ouLWUQTftcAfxA5CaHbAd6+8czpjUBSpg0Xp/Es8LDiD4kO7o6b5pTPsF9gE7rDz4JbSV1K+
Vov8WWhcyV1sLJWyIDOkH1Kke+UCmoFX7giEEEb34irgLHACoIQlZNle9xZ/UMIi4H0T5wHmL8zR
hVHx9mvRWhrv06Gd4xowQwH8IFVzuJo/QML3YDdiG0DOgMQMUiqkSw3F3Fr0wFcowhL50p+md7t3
qenOEPHoVXPUxcYVOnQQ+Q3HLWdK2N5q219Fe4OMvXyOsERwHu6l+pPxwCGLhYGsgY9T6AEB7qn2
8X6kJyTFrv5o+dOhY5QSTEUU6EfTG46YjMpP6fDu5LQwVTi6lPz4Hh+hrmO9oHDIpKfKYvX0cUDO
73+YC5I9Ulh5kc7641OyTH9ES/ObKDcMcl1RRkiSZ+DuXEA4l8+g/W7QQvCi74WwQcTWEZ2vntxB
8iZeb3xO+8z1mgElD1Rpk0I84aPj1xtgCcjyMCQVbhV+VtjFSLIhLpt+CjeGrUVEHUJywG3m/utn
H9ClYZAihSix/8SoQAARka/fNncNRgmT79dxyJH1ktzA1P+Aqb+ij4c4Gxb3QwpT32EJh2BCaqm/
SiMx+XHdX5Hcqk/S5JQaTCpEdnW/Pt0rYFIIqQLbB1yLkO02KqUa6Usbmi8iTCVneJa6bPqYPgRU
zsCapftFpxVAHItjwZAJi18Z/xR/iQ+Ku9ioDzZ1ZhrS8CdALjHsvUckIp+yEi20AhMMpSyRfCkK
WCnKRbiaSZb0joNxhIQY+TjHa/jVEdY8Z6DtjEVylJRH6ixpJ1ar82uD6LfifwPdsh5gzosFw51g
b/BNV4iZVA607TsSHvr0nI6w4eTjBExPISFQKhOWAFFtfzyalzlWOS9SVWzcBc1B5cn5QW8N4YuX
fEjtzPTMlfnAkCM2qp470rNW0nUkxUJeiMqU/ER6oBJC3ZcK7t2vvzNm/MDUi7Usv+jhS3LAe7mL
ULVghWJKb8HkCf73xg32WQRWfiM9hVB5Sln5aam/kGOIYJilKqg2bzsNYF9OBgta6niJ3HV4PWXU
1pKCCpbB9xP2BRChI/JxL5/OPl07eNYo1kgNSUXeBGtuXlI65RYgwX/HHu3forFpWDMDxztq1d/F
YW2rJnGrptn2rF/XtmYdsn5a5Co+6VwOrI40dG2NiRGNO3gmMoyUptQZ18C/GQU6EuP+2Ytguo/Y
+qsWg7jM34ePNPn5cq7rLNuWbRIMzOw44xY2XcCt7C/HWNxS9kdMWOv2pBhf0QWfgeKnMfu6Yiim
WST042xenLswgspzHca5DRZrVS7eYPZDYpA0ZPUrDk+wBYyvongvx+tCK9/1aMLFHgOOmv6cy7iI
4VhfHuMWDBxPMpxjsyrbtbG1JmdZtOr01OrYw5zBtzIcFYZw1oA3MwCxEx9T6owKgU9FuyYjDgy5
N+Tv53jy3erUau+223+71E/KZWlrX7MKAhJ+6JcWf6j6WJ4hUTElWnPj4HqxvVS3maOQ/P8v9ozR
iXgrMwfYVplU+M9+T+6ee7OZjcz8qk9x8WzE37nKGJDmCZFptkqKXdWe8E7m6ir2s2n9xeBZ+7Pf
xPhwR7fwEMVBFLPuf/7+qcBUtIuTy9bQYfyUzqJDjjUzcIU0Jl8pLK/HpGoWvZfDqXOyN2yqSs0C
07426+qm/cXz609nSibcWDJ6mdmIDJv+7WCMIrGbWrHSbXzeNcVa0Z65XMrwF1PvP23MZiovnK3w
d2NswW8IFobCeW01OhAzHKpsfaXFwVRkY8cq48Rbn7/++3nW//X34SOqOZZrzf6YfHgZ3HR2mdrL
VikOXfuh0EAcHHc+w0HsNn5pKHyu6YFmXXU5EgudZeOuUpIA5dFkFuAsf4zqHV+q+BhtzTTgqE1E
V8rKNpY6g4P/NmT2XzAyTPqxamSoFyMonN/NL7WsbupZ1CXbxCk35UBd154GGzWaVgeRQ3zLUUzn
jx1fEjFvBg5Zbq6Ntq86KExVsVEZbuf0fHOX4TKNdXaMu2CnvtcNu2VWzy9qeTRaHWta+h0WVFKc
PDvN8qKM7PUa7dz2wgh4qo7bZdkV6kK+nqQ6WiNaYg4sknFAm4qUGPOYqHj978v1Z1cTxzm8KmfM
t+Kp+OOJ6Ps0j+pStbYVu15vHO3rZzylwaTWIaNGGQvYzDNG156dBl+4WRA7ETaM9Y9UV785EfEz
pfd+wRSxj70RVGuKaRmTGGrIqivM3uJSW8RNcUj68kVxkAdtkxTWdL3J88ibXeplbE2HoigWSUIz
DMTZyaAxl7dAZYpqP7/0q4wqjKncfTVPm68xAWLP9jecPiwwFeYsxxsA7RuIP5aMDsSrqUSxykxZ
tuV94xRclZFmD64ZCjV5hYqbh342gzTBMSbGtr2OzxrDDidGEBn1blZHf+kb/9niZoFtVth1LRX5
vyFb0v+0uCfMpo3RcsytqqReO8OnIysDUwYctYnvJnDYLFo6cltNpLHxa1wRm62HbtbMz4ioFBlc
3WCdeTOOTjEEilr5joHPqVb6Ub416u+uYnv/fVPgN/t7LCQK6sy3ZYCFyzwu47d6MHHSZNYlnYUW
p1vmmfGUOBOlp8qFjq7PMI3MhnZiGvbNs4XxIrxn5y3rFk0dXPAgKtdw7SMXwCRb3JrX3KFJpIFH
3Ic5Xec3avu8c/02YZBRtnQLkpMemqG61piOgz3GPFGNx+RaB+fxbcDx81LC5NWuQTp2oclUv2bU
13GMAJGSzE2+R3h8tUDqkObQxif9qTu6KPBiejHclUaoQSzQVLAoPfWmalpfRsGt7B+2+qO8vUw3
pp4VbYD5xFthd/MKcZedQNTGoUFxaY4q5ddk9d9yTZ+XjETuG+2rK2m3xnR1UprO2rSqHB7fl7Ph
d9uJvDf+hn/CZYq9PtF/2rfKi2d4o3a3t7pxvIlRjb1zfrLqZusMyYeR04I0s7CKoV9HsPvb8i99
AOMPz0yxTNBkMgzekjzuv4WAyapV83a1ze04GevW2Bp2qOSYusBsNNOVZf1UsZtvp5k3MKJgwgK/
6bY3RnzyOMVVFpRFibN3EuTuzKtmI1dl9i2NmlXdMWx28q4OYhRGFvZ4P9gxVR2DSTPXhOzeLisd
LZbxmpXw6S9pUPYjQ9y//ffd6vwRRzk9h8nHroWTsG6ovxk4OlM5aDe9M7fE0rl2fVLzFH+KbB93
DsfLUOZGn9fWi5oh0MCBdnSvYTvpjzCHjTKnTa1vTUwGJ0/J+iABDOTity6OW5QjHVbhDF3D5684
pSrmIKI9ROV1HnTvxuj2c3N0i6/SQMnVQVy1lHmPfcDNYjwaSbTMUU+zL2v89oRyctpfM0ZxYvOb
q+dj1cWefgY3zMAazrCZiJMKY1Svjc0E15eEidZcU0+LV7f+6dp7afJ6vqgLJ2fcbQ7o6d6CKmaW
jsqMDtcvEgqdHgexBNouN/NsRg5t/CVfwYb0X7YFsTHBWcR1TMf6ja4Tx/kQT7prYmcPADA5+4br
PpiuN0zI9pWPXmegDMYMXbYvBhoeYFsI6xQ/qmar8dz6jsukJhVCO3MmK1W/YhhcLS4JUwGsRdJD
yKXULKLVeCteGLC+641v53qcZzMonPi6Jw5OJiBGJiNiUCWWquo5boaHpa6gcoRWoDBfGxXGBQdl
BAXF5brIEIGcMWc4l3MDGw/NCcUHJXLRWrjnZac0z4XukPQxyDzf1Eb+kt2cyiu0HxqmHeMQr6ph
XDXOawPMMIyJ11FRZsxD1GmftdiYQlSyZ4u4O46YyF9QtrgxoF0W+87matecY73qzj+dCW8uhLXp
8O6CoA4a+vxLtZjSOcCb58w4B+ja+lU7GCp6WroVSbUubOdgFJ2nttNbFI/wCKrupVfe02hcqQYt
YaKfbp8inaG54mRgAKaP+XNcNljlIbLi7j1fYAufvZvZv2gNC+HCfWiY7NitMjtfJNqX2j81GcZA
+vNkL4somEZ7nrWfJaOpSyWfj3Z7unKUtRiZaNE+ivEjLtdXjt0sXXZGFB/q7lzslA6TBDRiSFaw
XnDxkmlrdJ7ubdmZMx4UgA81e7661VeP40h0ocQu6VZ3+4TRGO7nVH9VWsc45ucoOeXVhVJg4dDJ
eOtNeD0y+AJYfdvMFtmPGq9De66O3pUB8dCBvtdPA/KU48Qn6jdGYA83/4YQxHnNfmArCaUUt+ri
WMEsvT4xXInzeysfrHKufAJpBs13+5tdLWy6D4cbncB1Y8/Z1LiFIxe67GVJG7TIF3Uv9Kyn9GnQ
UJZdVq7yoiImLclrr9zYB6ytq3Q5Id2asZ90T4wqbpWvi36et2wwo7tVkCQTpowqCbVpnJN1R8gc
xhTNJM/8xWZGTvPZghZ1p9H8sGkbNBlEgjMGULV1ZHJEeBmZEDPDbyMZtjcGN3ARnYwJws1xKrD1
bXJm0ONcE5vMocOHuij8M3Ohr9OF8YHldiiGMNFXFxMD7wG2QjlbDxrkMCNem7Tr3B6rTY1up8Z9
XZle2qEMbtiMGO7XzpJFakVbjeEzxTnyyfqeYndEMquio0B0cjbqjR1h/XDB5CAip7eMpW2Xvm5C
KWG/VGLPZZwiKUHqILitYIA7x2t0I3a0zltNLV85UXhjc6vdNGhRRk0R6PsQv6k3mr+tH1swLct6
rSQfrgkGj+bJttaWiQHMlf6sOUIN8vP8Z5Yg3e3NZZTi5s2Tad5wfKzpCpI0Xsz0Wbmg1O79G5b+
rd4zWfx1UNtFbEIuaZz5mZ3bGPpdnjXPDWHion+Bk3sA4/N+1JaRbj/e2KcdhtuYZrqfnR8v5/5t
sOL74Kc8Qb3LZRu194lWb8F3pq6+rxCYnHvJ81fxhGLEXFbWzW9tbAztR9fI/AjutM0211eM38qZ
UcYjeubum/DtAiyzjcUlH3cj974S5UyQxriiBsdybDqqDpMl9QmHyeiqBmflpKJXMsYzSBFtOJCn
8dlsQu6veXNrvLyz90a+UrA1Sk0Fm/chVEfmV7W4mIxexVzTSem9KzdCWigMPP9Mcb65Tq2nnLXN
hWHyCh5PjKp+KSx4IkzivZzxfxvgR2VPECOXE12bPkPdMxTPQwzYdlVPbkpDuYtXJb2WsWlee4Yh
lnr82aREz5FYOeAtTDY1KI/OdGqb97S8PF1uvTcAtLc55gZ4cKrl+MOBQKBEQdrqT0ZHV4VA0CZh
D5UnJ68cZuB76V5Rt7Pba3o1VgNbbzx0/pC/xhCozVI/KlP0emtJm2kxR2dlbnXTq2l2JCzIydV+
EeUX3NbxMMBsv2jebRSD1y/GVQTZyDh5irEKOTATDLdGYXpWoWzUrPJGapDSrAIVl9ga5fJUQ16A
czGPznDkCqRP6UNfzsKLVh7qeEBYT6+U9PaGbuPikmI649Kd4f5ZGHvSxSDth32GB1We1icdhbZb
wGpJnG1iLQxqQubu2lCf6z7yC02l+gm1vluUTUWWgNW2STMvxz6QCNNaRF8cqtRK8dpc88r27Zbd
FtWgwhV67Cor5IZbXKLnhEihU3MqOL6YY0Rpjqbks+9XnXO6MTqmpT2ITfNViecuT4+TIOa2k73e
d2Ed1YueyJxaFZPWIn/GhJKMPDfGIKUfYEdmupcXr10yMgLW3Lmcd+kY8wixf9xmm4RJYTN90xkf
RvTTdPHwUPuQYV9eaRvzxnWWFvl+Xs9vbTAoDIQlSHbMgGMe4FR+q52tCxVHzVYyQuzmbJ3IJcVP
vVzPNxEJU1fax5Ga/oZtuWM9updi0Tm3dUE7qgIWm0Q6oDy3g29Os3C6AslHxiK2yO6HU+O+JwYX
W023csBu9prdVD9LEIDeqNZ2kVkusumyvF7IA/thkfXtk4sQJZ89DioGMs77SGZY2+NTZRqnUg3M
uN6oBVBGjlS8kDl7r+OYYt/FWAXd2kRmt7zhHGHTeyu3TY4j07AbZgyP7it0gQpTyOplWcOpK0lI
o3R3K9CLH9Jx8BQFOJ3BqjA+Y3dTJTbN49eufYzGksmtP25Rc2zcZplU5bLO3YUyM33X6UiF8Odk
zqyGb4ObXufWOSY/CUZrf3HwIXftca4MkGM62vZJtW2sZBFPg/fXeWvaH8ZgcL914DgNKBAU5g5O
/E9tHBvWdFHiQRcz/2u/TiusjnILEdV7D4+lGBdFSzWffE1g/u01iJpdPDsq16BFxHWxvL9PkhLI
7R8YMAdkmYwpd+6AmfZbgls6NXPq+0jfXi/JSs3XQIHnbpeOd3QSrnmbf/IkDH/BzLQ/fu0McE5G
vzA3RNf+mICqt2amNe2kbbUbcCjUiexd60Onw/mKXs6A6wgO+2n0EjGn+7+Lpz9qQ93VVdWA4Mac
SpnI89vcAbeNzTge+mo7qxlz8VDpT/X0UtQ7UhsdR1ZE48672R3s6HE2e2OIfUNri4DAg6QYzxWE
Lfr+plf8PPehhXFT9dWivhwerGSXputm2N+01+T8VqkfyezJxZ4Be8X2L/Xt73eRnAK4Cs0Dx5hZ
zDL5J8KSGLfzxWra69aBncX45/HqDd2iqDEZx1Lu/BcM+99+m864FAaampZBIfTP33Z2xzqpGIy7
vf0faWe62ziWZesnIsDxkPyr0ZYlh+UIOzL8h3BU25znmU/f33EBXTYtiLf7FlDIqkBmHvEMe1x7
LYxc7Txo/bOFjokevNrhKRuX5Ivmubv8OCowtEZQm0USfVaJMZ3Kik3PL46KzewXNcybQUnvcsdN
V1oDmA2Vh95q70SmSpmIXenSJjbYB4v6VnI2/F0JUVDdwqBhUWJxkCkxSXUGlFqyIb8L+Mcj39sk
A5H9wq3+Vvn6+OkUkMhGVNdBsePrTll5a2bgKqFqapV2PYTDofMhFQ7K+JZwo7b8BwPvjQJZYNP5
GcEoxv6axszWS8/3iU4Yiv54XVB07XFpEc1zg3loldxEiB+jfa67euEmfTNI8588q5RUWuaEmu/l
6Itp69a0/hEO0AsDTEte/un18qfhUoKD56ILd3nPGJ94G5gMciUJjQPtRQy9vUbbTFvivfzoTHy2
TPKXGYZpoZerIyg7F2hB8d6Jyl7kEDQpm0iNdjXUHAIHmWr/VDgvO/LJVPKNbj9DjqaGZHUpnBUJ
Y/mUOqXKB+F5OYS/iuC9Ulwqbr+uW5JL78JAQtywNNeiyzI77dGJ9Y7gLD9WZL/ZaUjsfYcoqvVn
IKEyM23hGZrzWsS/N+Q/682OKi11aD47Kz9mfnjoycb0Ur21zGBcoVs6DtZd5QCaKqP92BS/hBE9
B834UCXlrTEMd3ZZvLQRWWehbSuAW13V/vJ6h1x23Ka5uVJ0FwksKgOesm1efCP6hb7kplDC20FM
p8APb0JtOvcQlrv+QzJqNG+8t5CHNYXi1kfJagr/Xt9efV6S/fheoavoZmHoaKJ9fU1t3FqiMmKg
XpW9mmCcmKz+4LXttvTDn7pW3SkBtaG4EzdWN9zXAmCDad9k8r7ed77yr0KpD5qjPYfEV6FanHz1
7yjAXGRM1KY5HGF++rrwk2Vpe35nGepCAVK4sgQ5+8kZLK1+mk7U/OmFRtGr4pW3MXbLv0/+TM1t
mjwMRI4rzago2Rf/FBpjRLa+DmL3rifVNU3Q5r2/pkHykwDvDu+8JpnaToE4mn38pxrrJW84d8Ry
k03oc3XBTvO7Z8X6tuvjIBFlfpwsscL509/ZJGpzmCAwFORwvX0bevo2QtZzY/pqS46J/a3HTVDf
GzWCkxHkfrfaGPwK4nA1dkwYJ/8qS01GwmOTPlhRfcjF9KvUGOCw61+o/vBZUPtEyu765l80ZZ8/
ZeYV2yahgm8SURoMf+Zb+UMba1+Ilza8DzuPllNz07VAOJODQvepd5wd3CVZp66shzEutoqjLOyu
Lp/kt/tgoT5LtEGg81Fe/BTulWVuqKWeEeRSCI2gn6Tr2cJWk7nJTVNNjzSz76sC9Ct2rNGfvBCp
ECvcKpEgRwPSKmDqjO9zKS0p7J92zwiDG/xsAv3/8kOlGq5pyvlE0rqvb81106k1BvZO2hXVyW4U
V7/xW9jCdfBEwWiudCfaBgpkJJa+T9R2zd/naEBlq7e2LCFT6qffZeZup+YlcfuVC9mqumAAjUt3
lWIsP09gDQhGZj9SZFpT5Sn0ZkVD1U7Z5Nq+igFx5x0qxET3FqAUcsKm2uY9JeH0bPYMvMXZrYJ7
sqPpVOf61hboBFlvqQU5B67YdpHNLWpO5zYkgVazh7TQVhUdsiaEESYEP+Asut1LMc7nL5lf1TjO
qS4k+TEhOQynM7JVxFLueFA56uvP4pKXAuBhSAtq28hCft00pc+rvPUiNg1NB/gHRtw70yx5v50o
KcXhj+vLzZvh0p58Xm5+kUbCyMQL8mMZv1MhdMxNzvR78grFZrdW+v311T6C9fkD+7zcLFjECY2B
ZbFcnG2rfu8hWiqUt8mglOufdWZlAgVyeVvfXl9Xns+1ZaXr+vSu06QNpqaPIdurt2h6OsNeiLfQ
fLq+ykfyNVtGo8Vj664gZ1T12deFba7mRotxTmtaZn4rJW2INIKdk/wdINVoaIA0NjOJHljsdmvr
7RrjBpQkNG1E9rpmwUxcuEtffs/ss6OgVFOPOvaxcA8JIt3OOfbeyVFZMYrur3/8hSeCaioS4RqO
SbM/UAyfttioQ69XWp5IxNgbIDu4XMEa9TWSH/1SynHBsOgmiBE5lg0uQMxSwqIuqjjtGMq2o9e+
HtaKCNcdwpRuVVHp3gv93aIYFtnjD8eGAVI/h7C+YmFqs4IjDh4J6xQP1k8jBZop/hRKtODaLuw7
WYVt4EBUKVs5CyuCSlXMEJHxYyG2untMIV9wTVkZSO2XsvVX13dek9dqdu2+LDdrL+px36VDFiJa
G1CU7WljvLlS1HobKm8ZwFTtNDIbbyJGNJxUa0ky98JhfF59np83ldCauGV1hamiYl9Kxc30b64S
wu7GfjdZgEmG52hYMiXfv9qgUYuBVC2LtPpjVz5dOL0cytgTVnrMbGaJUekk4qLf/aN8Yj42/aXW
N50Dd2fjr1sFCFX0cH3XvxvOr8vP3lY36o3ddiYyj9FvqzkI3BnsbtC9w6jNqJdzvr7c9ytFzGcZ
AB5QlES1e2anBWC1blJ1rjwRCDSymXumfhzTXbVw6ktJ/aWP02nEo3ihm9JDfLWXWhSOXZCj9Wj7
j5pBANzt03hLkTE1xWrI9xiQ//3nORTZXAMMGDCfmYNVtNH1Gi8CLuKdWEwM+yL/HSKS2j8ryeP1
tb5h7HSgfZ8Xk6bs083JShKV1I/To6nuCwAYMWM+k9j72nPZn5Rij93iCEVzMPBOzSGb9vbS7b10
nDKSx1q6KEiI2U/okA51dDdMj41ywsun44FUlHa5qPem/X+4Op/Xmh2mMJJAjWP2Vga1rDeO+zJ5
rBhV107t0j294OHZXAGUiBCGBvwHcOfT5vq2YStVxuZm8Aa4z27G40T6ih4FsqT9OZe5LLCN60f6
3fmg1IwwqUrHH6HwOYQpRdVj0l07PU7BI9uJgMlUP1KRtJa83AVb+3Wl2UVVUV43YsFKepGsByru
kHe2BzdBsyc9EBbS0BY8SppLUkBl8Z1c+FDTEGBIKLWRropZhJFWTenZFUavsfdYnXLa1+F9lhzA
pV7f0W8VX0ASX1aa2Te1TL0SnAgfqp+TGBUP88wtrfwVj4IFe+8pq97SdOGufjc8JiYOnJ7xUY/7
KAZ/vj14CwB/WFW+798BMHYn0F9ZsQoParm//pX69xrN1/Vmb6PrgpjMxZCGDvZseq9e4mx0SPuY
XG2V+0wbTi0ytzRR72XW0lMpAsezDUbj6BtVu1IL7zDUYLycdW5mdzae/vovvLAhFCZNcn3AeaYz
B7R01WArohHB0W9fTf2MQF7anwHHdszmpoexe7++3IXny636tN5sQ/TMEQrgkeA4SnkZZprcl6p/
15FBy/bCYLpAomSjhWP4SFe/RjCsiiy5bZkktZY9W3UIE1fNbDWQ3i3UTzqMiMmzzP298hcEC6Cc
AUYawxl8+PXvlf/i+cKUq1xiSVkDmkfsUVD3Sh3qwbEs1l5+3zobGaz15XlKD4u2cWmx2ZNqyiGq
x3bkK/3HJnzlLDEYXVqvVHH7f7EUshD3P182S77TwSi1UG4pQPao3lfiA7WenGtz4fAumKQvC80s
YjMYTp1bbCHiUUH0WIkTWTo48cWg5OL2mYbEz6l0wOY1j1pQK2rSKZA+c2DQpRMvOE3D+sWJr9Rk
wQBeeHhMW4AwdSxoFcy5JRKZGVmx4yl3dgP1x9knL6WuvCa2JJg2gv64+H0XCmLgNSTUGb4pA/M7
i/G0cADqOujKnYc0pDZtbPNvN8BbucWfue17SKnP8d4NY08Nd6XqKwGJAJMf9cumLBYS5gsxEuBp
UHQE1hqp7DwCNNNgbAJPCY/R9BAz5TXet8OL1SkbXI4DX4QLk0510x2SolonxXtibehHXH+bF3wt
v4GKPYrXFphQbXaz+oDezBS4pFHho611W1h5i0Ot3/eJv8HPtrA7KcrGCN/t/JUMesHyfrvX3DIX
cyRXNxjHmNmkhgQDPLBPXqN1T/wCHhFhKflUnFkLVui7/eOqMdVquyonrwL2/xqRelXq1WOD1Q3L
59wjfAgOjQ+fIEAN0CNoY+ODDErUY/DSGq8L2ywtwRcbyMSLSaCmaVw/G+v/dfGsTeqcQRjIrqf1
BGLTkcRmd/4+wuMzxvQ7ypGi1nfQP3vF/s5WFuzHt2fN8pTeDQ3dOce17VkyPxp5U5eepdyBDCV2
i51ylVh7xit8/ynzF5PlC8tRn2HexKZ8btofQ1afIow4qsFtx40n37U5ehuS5TgrwbmDExUoL/n/
cm3Q38Zz3bkbGcKhRK266xqWjWJ6qtXu1on+uX4CHxwtX09Aqu5h1zTKRrY+T+5UO+sSs5q8u876
21fMuxrV1urLTQM/gdU6K7xiLeJdXTYbgylIBhDYKAXVev4yTIyA3pYtg4iuWA/Ke4AoWA40BzKl
CWjzuK1dCE4LQL0F82rMIPuPEvPo2Mjz6u9N9DsdtPVDN91SyPgVOk80CgYmikMWgoDEAGOlMxQ/
6Gu/h98rpCTZj2tP2Ywhc8aIeVGpTy2odcp/wulUWlCYPAQMjmrj2ftL+nZ9q74N4+nYI9fCQIIS
BzHuaF8vq18adk4+7935PQrjGTSd+Wts3OOEwOQ8d9re9HaiI/4+RJDwZ7AtWUuG4bttpN4uvYKQ
VT5+y8yPDwDQfcsoPdmk3inme5zA+Rc7MgrcMTBmWC8YqSqIjjFBZYPgFK13P9V31lIW+T1ao+yB
hVZ5tagqfrs4RZSPoR8U7p1tB+vY9hkegU0LrRpDf5WZCH0hJbjzpvznwjF8txkfcbPDNBIAA1Od
RRdtGKl2BGTmTp8mJlv828oDBIsgSU64pveHYXyhTCDRcZ7Hf4EUSsibksCFtvikv3eeecuujZ8i
y9UYIJgZsLZrrK613Y/iAS8itHzQbtCz6zER7EtmvyjtexJoKy/90xuAajGkeqPQ1EfVBc1yrUOW
1Dlp2m9TDYCxPl7fq+9+hMCWc6Is/HFpZjcWdPQIALZOjxL5zkDNsB89ZAya0+j5m+tLfXjEr4ZE
rgVCiEjW0ACAfH0diZtGTcS4ylG8TICnk40xvsXnLgN0CL4sg9e30tcMPwKw2gv68a2PtizYkKBf
8t3fL4hNFsfIGiAUjWsy8564TqUScZ0cS+1EOVhG1RMoLVp79661S61blG1biFLecmvfLfbHLjwM
2TpxQCrxQG1jXo0O63Ssu6lMJG2nT9uTCCpMH/sG/33y/qX8UaK761v/LVzkAlrCcflUsIBMj37d
ecfzmKfQmkRWIGhm/vt74ag6AcCwgX6KJUMor838qD8vKH/QJz9WGb2uaWEP9y6Y98x/pQrBRxIc
2tOpKItTWp2n6Lmb9N31D710nT+t+4F6+LRumk2qFjptIotnvvpSQGEf3stHvljy/F6CkHvqADaj
EOkQg8/3dFQnQZk1OTY6BTpjncUvDIc6IcXkFx10NpjJ9WJlThqLb/sK1k+SjGiOOQ/FqtxpQ1q8
LBq+sloH04f1JpZqchevy6dVZg9V9To9VIx/3096UtiFpto/Vu0D/aAWu3X9zLSl5WY76TKYlCsK
r7GB0NWcxl9m+dz0+8Z40q1gqwHTD/tDHSGcZe4zg4mp6QULQbmOMowq6aczCAsac8lIfKu+fBzw
f/Z6doeHugEX7FSoURKCEI+VwbujQJCJegVZMY0qNwa9vVRS+Ujq50csE4sPGKVG//zr0wn0Iiti
BumPonxWjb2EUEg0hc68nNq8CG3HTIDWonaZQ10PYb3wtw5RjpNlKzaGPyloT6v1uZ3aXVPVcOlI
lIJqLG3PpScuVGE7Bq0GMHYzvzaWA3OvHacGYIlSjPRnYw83I1ClmDIMD86v71Fu3i02V76DLjmZ
z0vP7mdYxnlFN40tmuA5bY/BwOQQBCa1c5+M8NRmdB/UtURIUMWwY/UUAJQLtOwQtOdBvBT5uwXV
xPRUKr9Q/Wl8YzvFAETVG1fbKrWUxKvQsi9vy5gmqQXYFxI5CAYGCPMRfvBvkspa2E15qN8P/T+b
OTv0NktyNfMxJqwBO3PkO2ute+cwyTQ6gNjXX9ylBwdc2KCuRJGfxO7rFcv8KRVFk0HVUMmRt11D
C4pVCUQkbsjRm1tvCWT6Hc0oz+w/a87pn/3ad/PBhR7C7tYt2oOAk4T6Y/SnNY8+KX9M9TkvmeVr
u51PCk9aC/Q8XDUGDDYkdx1EyD0qaTp0OeNTp1HcTH/Z4+vIZOlyz/LS0xeQVVPvsIGwzFMehoWS
Ku4kqQZ69+lhquud6A9Ayxl4McBT0zdW9afrh/KRyX67A4apEyuyrP4R2H/yXV5KG0RV2KGImo4t
bmlXDsZ7lr+23Wsei12iwJSpr0obMgx1X4sTwtyI8FarPP+d0PnqDPQWeYUyorD9+1E9GROwNvFc
mO8thAV5ucb3NxrC1t7Rie4TINo5HHoDijsp9PWMdfqrHoNmEoGCyCQwGqrfKSD3mClvK7c2mpre
VKiIMEfdJ9Yfu38SsXEACLumLQgPIXRfDHhVBN3GAJmQ3hYykhQsPJZMOwxs5JuSvzoTbGpFsuD6
L17qT9s3s0cM6pilMXFmBFVuCwjq7CXpgYCWJ5Ro9PwB8V4/sYsBrWA4nS4/d9v6CBE+nVg0Vqob
T7wjs2n28W/DNwBQ7LkwOkG7Wf8IGbTXEG4tmQHR4YB8dJt/UUrN4uXQ+qI1RiScOXmuD7wRX590
G8dE8UOeHLvG3BWwATvkGoU7rox0WvV1sekMsbJ7pgmDe5mbKxTH+H8ttMz2Y2xHbxqsBaJofwSZ
sk1K60kCYqXZpKSUROoxzVVwGuT0PjyZ4iVwnwKd9JJku0JOxP6HQgDXKthV3s9A6Td13N2ULTTh
hslAFLbYeZmEsyN7d6gwq7XygxmLzfROHBgC9wR5ELZnEwxzlUEFxl/d7LkIIGYJH5UKSTomT5MM
TXccSwd2oypReWUXleHglEw6HNR66063zMLV3U5UP5XgrEy3sEgXkKyNTMHEcLILsdfpE2gdAyxu
tE5q7yYp8rUbAdZTx3VQpKeSr2tblLLMA1iUQB1hw4RiDu3LOuAj8G7xqW+ZsPBe9MgGrpas2qBZ
SaabZHj0jLc+e6xHuMii+ymdtln6XoIoCxKABux0nYsb86cdwpOml4/DCAVx++LyzwqmTIVAH7qA
EdRS13kIkZ5iP/iDc5DpR14ezBgyiOEUWpCZptpr3A4rW5028gy1RN0QBZbjm45RXRf9SbZS/QYF
Xy/cBVW/DYTyUJPcgmrDv1jVuMlCfRNDH5sCXysCHYGyZFU1Kv6y2laouGYLaebFlIc82OGZ2LKD
NqujTapfThS3YMhzGL7UX6BV+Tkgn0fyUzEruQc2ugkCawE/Zshix9ym4nfIsSRnDq7u67NgYm5q
o05Bl1cgfNRH67LoGdyHx15/zyFpQpjCgBDNHJ+nqLgR6X2YTbumPozgdpJWrELSF90CNxL97SNz
Y2eom6WPATk6Db/aMW/U0N0E05P8k9F0D2XLCKYBLb6gT6eDdl6iX7yUAHz+oFmg0PdQA2ixBz2M
Ua0U88Tucf0XSQE+PNy3jaO8TL33g2lodl7apIVdk7cIdgavqv0wGkwgtIchS96SUJyrIP6ZWgi9
Zy1jm+8DOX3HpqpNfzsmO037Vdno/zF6BSq2zH3wn8mqdKk/ZdFvVD5E4d2U4O/9Lt2Pw1sOnc2Y
QMzaIrRbLyC/LtTkbIoumqnSQ5PIitkVKKFjooVQxEfmE1cgj3x4SeO/TTExoPWskqgV6Khjg2Lv
lpQC5Fm1BOn4aI3MN9Mh5WfexRSm+AD2fvIT3O2ktRIrln1jH5mipqVjrR2aJtgBko66YZPVgivJ
JiWPTnWW0Hl6JyJ91Il5uimR/lxT3zmBOITXsa5vtMJnUrik30sLgL9BbfNfuBjB5ID/PkXaXX3j
VxBsgmSsoaJVsqdW+VOg+UnaHWjPhlfvW6O5ue4QL0Wxn79z5oRUs5nUWuM7c+3ML9aHM4kbuBGC
gOX8W/7Lrm3qrM6p1CbEFJ4ZH9X8GVYX7Mh7QjBUoLZZZA3aUGO+C3XI/zsYiccYJqrE+H8oJV0K
FanX050ATEdvevZQzKZ0xjGJP6I2Iqa8U9eJFm5U+wk7AJ4tAeNnW+VSLe1SBcsFNCJYVwPNN/v6
UFVsDzeKIrn3UrmvReUA54QHzYU97aMukBRMcoCnRAcF1jeIk9YQhGVL7FiXTvzzz5hXWofQURUD
c9SVZ6tjNmk7ls4KL8skl+YvJRHfe5AkEbDpgFyUtEvfem62UhSV27BcpL8nGr4a2KBsRVFbCpjU
IJpIsxfu3CigU0JXScveedbEK/JvdmHa0eznhSt/8SAMIOTCkf3ReeCluLlVdZH8SVWynUS+Uazb
Aj8eBPHRe0B9XQnWtgN5ug13PeMLvn5jQID9TBnB7V47a+dacBsUrzjDJqWLGFRrWYFVFcRxYmAF
xCDw56/dsUXK9Pe/xXsMlLRFtXqQ7HepCO4gZdrJWC13T9X45OiwhASGTHZ7YiXhxIyIINwUMJub
oKPWKIes2MsooCF2kQQYafecuafWOFNermzzhx6Gv0bkBbHgJgYkMeqVKbStFqfM8TarWNtGsH27
yVZBkrN5KeG1p1e6aYrmh0Ng0kUaozLlLgLcn3nPo+r+tDHtLko9a1cJF8pHxsUXCPMgbp6JE+q5
Mx8fNEMxlhpPwX2yiaJG65xpZJJJcxfZZ90LH2pNrIuY8U/EoQL1DMIDaaifDoP4zq3lly800uQu
GRbSHDhyePMCFZEFvb7ts/sKYzzqh4j+lA6fxORmC2/5o9w7t2SuoEOCcwCSO/dQcZ7UcSKwZISF
cGlEEN/oWz4GX1jBKlRWT432HvevTEvST0qSdq+lWFQbtm8DVt/aPZrJC3mFSAjFk7PoCXhVGRbU
9cGFPEpRnhzljbjFDdHdgXnRn97cBOpacmt5XilBHzVak1K7TJKiEj1aZ+sP8Z8xRBNxqTj8kep/
+14bABetZMrS8+xan6JMKAYUd3EKUoCr6UIZRNbUMxWud8rdZA1btSPWZTY933oOxBnMTARU+CL9
dTLCf+B+Tc+jvVGcvW0+5W+Jrx2rHgJX8WLqJ5VR/nXIAUo/iU9keoTt0OGvAaclqnpnTU8J/1IG
QNYEzSYMjiF497je65myc/sn/hfmm1n90fNoJCIIEBMKVuqzz/Q5fluXA1f6SWO6grxaqaMNHJy7
KrX/jNU+Nh0mCH8b00NkwxcKgZ1fnCsxrUb1YctsGSmxq28outewgZH3WMC8w8YjlSnga3i9bp3M
S0kxXWsJeTQsU53XFPTOqXVN7+KjaKB/yb2HzBQ/GHD0dLia6L5WMJOMmvvYxjbd1/akC/9+FXru
polIBDTCy/Blync+CszIVANriVEPioNxnRioDfP6qU7W6rNASDRI3VdP52NyNNUUY5W06X3JDCW3
OGBuzjFvA/XFCmCujZ+lKa5TBqPt23Rsd4H5oA/wGwCUB9X3wwQef30fviPppOP4tA+z4oBwCzsa
TMLZUabCyp9weiqYknK5/aWMosjXoe5cD4n5i0sC+mWN0+iph8jpy5o4LcGvwy66UkIkHtz/9ViN
/HmgxVWQDhI+OTNhU1DFYRrUBE7NK5XvLkAtSn2lxBxTO5E35Pp2XLgVuFCN6h9T67TjZDHhUzxa
jNWUiQhOS5JC5gpxFM0HLoos0s+eiBCvL/cx8TB78F/W07+u5+cTfGlQ2B0p7Fuhv5kiHAGZa2kh
JEIJymkQEdTyx4JRwfaE3TH6biVsey2vl0JoM8TtrUuJq20InsN7+cdMiBIOTx08q9gtJq3EulT+
K6yhSa7vpyqCJT71VjAZ6qjgmZvHOF9DB9tuTHeVJ7seoYbpH145IRJWAzNj1fl6og1IoQoTQBxd
xeW2KLI/QdnCPYk2SnfT9tqtnUE7bE2317foIxGdb5HG+xSSyhdg1yx0Jn7TNI0hoGObP09wFnuI
MApoubQCRpD6qSl9uHkQt3atf02uehxM/a4z+l0gwg30m+swtbfQH9Ui2Ia+2HiiATzdbY26X6cp
rG4lE4FVuqmgZ5mglJQorfEF9j4z+FNQ4BsFXj3+k1MN6HwE7WKYlFKyh67bdoxCy4eQYKPlMShm
sGWOfLTUeF9PC67w+4wS01PIBdEcBt5rmc4srPW6uMgqg4dAhdPtIOUtDm0yvoZk7kVU3dDMi1DQ
5oiomgxhd9AUpDJSABbvVfS3CpfAFJfsxpffM4tv7T6rhsyvINz1XwMbcqt4S+wm3VEBKaOo/jRj
eVSc5qgl0w7EOl5Y5pKEmeEU3htNujMhPXEC2Giko7t+aS61IHVQcCY9ZIu5NWu2W5OhqGnfpVQ3
irOPMe/3gTil1Bw8+Og1OSYAFYBPBHl93Qs1CGboCVZ0B+QVggdfn3NkhYrSuoS8CTqaylM67GVD
jIL0/98ys6+z+xxy64JlSNqJgfgmgttF43RxE+WUoe3IcRJAqV+/Bhy5nlqJGx9Ji2XpnAEPBi0i
TpHbVlpvCkoMNIeipbt1yQh/XndmFPvAjjw8FlGfcupMFOKiTfabSDREc77U1snScICsc8wtzOf1
ZqdGydSLA5/thBK4Ns5M/sEdLWMs7uz1g1taaXZw1MTb1vL4MmIldhMY8dgynnNSF/Hgco++fROt
R2w/vDPAjL6enR4HmtkFUwxREarAEHHYenpbBua5p2rKrB04dJuWrSz45XV0l7b9zfVPvXiIJuYa
WArtImMWV2ix45ii4wf4DkPL2aPsnxmEh3pwbykPHUQRmu3tr695+cbaEpAooTSw4n796tBzIi+a
8vjooJSIhLhb3PqEbBbN4urMaeYFapuggT3M1PWlL57sp5Vnd1aJ4zQMlITAwTjrDUXcA/E19eIh
WwhcF79xdlvL3h1TJcmoc5KYfiBkHGXYWXZxy10CvCUj8szyl4t1F9CukKF++sbZnfLGqLHh3/t4
l5bry0CstYobpUdozYPSQiu3JIi9a92VuSTpXK5yyPP7dqupVdqqZCphcOjr+apuEfRioH6Q6nuj
3GrTUZaiBWGgnFlFq2ztEYUv5mXfKTJwvhCTatwozCGSwl/Xbd3JK6IIZwfYoX+0a2jtqrWqoWlN
kVEur6TkkMnBBm5giXBPLZoKwFne+UbedCYcq0Pb3DfTPVFK+LdTVg5sd9ev4IWKk07dC3IBQAf8
Z3Y8g0a7YzLYHJ1ElrlGD3k0SmxyUtlD5GAhdNUv+TpDct5DI2TAxj5bzvOMqZ1cD5a/MHmLW9SJ
6Y760XNS0net8t8wjr+3Q3WfwUKRetl2rOULBLNysENvF9LY6YNqO0WEtAdKF79S6CMrP7+vR/Ej
cd8GOMlMEW6v79GlZ0pYQGUQQl+XzOLrQap+A2ZJJtgAtmVviojYzkB9ffTari918bl8XktayE+5
RNvmOtyORGxc1hzKgYgSYFDK2QfZeGPKzWvzm57WdFCIGyeJF67DxYjxP+uTZnxdX8/D3rcULq0G
ET6wCb+4z+A2TElfbesBHu6Pko7nZPey90c5fdDRSjRRSC9RljGqPbX5BQN9cfsZiqLXIAfhPqAQ
n7YkE4FeeioWhBk4EGh0BpOPOXpnCbx5CVuq0/L+n5Vm7sfPBrsJKjY/7p+wkg3NSnN6Gv33MWZm
04YQ3XVuNGC+w19qo57yNIwflrNr/yRwEmZtTayvwXAbHmSfeOFqSBs9t2OG6TCgIBGw3xg2ot7s
iwp2wGOHhaDv3MPaV6XaOqUYaw8vqvlG01ciqFxRMry2Acew8AsulAZ1Q4KgoZCn4DRPdL3Yt706
jAiQqxM14gjVILykjiwsj/inFj20YKMW1pTW+dtXC11Qm6eWBxPA1wsZe3CItgEWA0Qtpfgatnao
nY4gipKXJt4IeN3LtF9F42GiQ3F98Yv5CtOX/7P4LDQYMyUL7RKBDiyjn2z5CUnzx/oVe8UGf0EZ
k+KoRWg7qmJVCIYKUUKhkd2r7EQALynDhM65hAZz4Xddstqff9fMpeWj3aTFhNWGIH36kQ0PEpMS
Hsr8KUIuOaT4+kG1RYzm9m9G0R64zUApZc2vMsSNhyA795RKHte4LdM1RRr+rEHyxbTCm84c30rU
E67/6I+53O8nCWuE1HawGfz+epJOWYsCKnuCO9nv5W35jdhHUAVbmX0q4NzMmuF9SputMB5G7ecY
wGDmVgkkQKjAF+Yd7f/BBLAAp4MzxLuPSh8012AYAMHIbntiKVuJ7wYA4BwQW7ChkbMA/yZMVUDc
v63ozDdxvBCzXpgQYIqDgQ4yRmbZ6aZ8/S7FaTulKTiMGA4b4yyAFcAwTCnTo7jvZNati5l2xBN1
kBDMOWbD7c8+PYHr+3vZdRDFYhps01DnYFZPtUVQKE50dP1XXz9xXy2UXJNH2dawKOL47Y78NdZf
XWoOC2tfirEQ0TE00NeOZs4VGuzB6Ky+4pW6DsqpA4grA0JaFTQ4RLHbtn2mr0Y0kRNoXV/5Usbw
eeFZQKEGftTVsRsdO+Wg0hkX3qZ0nnDP9Arj1twkxQLY76I3kqGABbsjLmkWDOjV2E31aMLGmt8D
/PK8d0oDPB7u4PUvu3yen1aahQIRYiB6bSPIM5Q0k04+4mBAB/L8sXENwgC4A4DYg+UTkbVMu3IJ
YcI8oBw9ZwSd2pH0Rp+87hD7rgNlYiSjVybUOpKflovUOs92tndCSO9tZreW5sMu7+5/Vp0d56hn
aR1aRiRRZ7l2UuN7aomBLgtB13f3kgWlO0SPkdEJJv5mm5tnbdPEjLUcoyNgM306wGUaZkeoCwT2
/PpalxDZOvE1pFKgZhyu69e9bNoobjsLBl9wXk3/Ds6kgnsagwwwClAquEmJC5Nxdwb4kjmCxOx2
MiUAiBITIGslyMAlMfFLcLsvv2q216bWp6ggaNHRy55BHOvZu66f8vy1xpTyFxnlynnPe9P7oXQn
5Xaq1ZVTLDLDXQoqGO4CVMRQNqC/2Ukoqlq71TRGcphC1igBVcJdJNJXVZCV6ZSmo+eh7fYLZ3Lp
pn1adm61Q2H6zJb10TE1xBG+g8h8gvwABZJ1pfwa6FRlyavse4cG8lxUJ0nLMxT4ZLOKullKp+P6
D7qYLqKIwhANYGzg6jP3aCu91J7jBzn+r6R7Fmh04MsK41ePUEwXwpYVMg9oR/CV6OeUQCvxYnqO
OxqTFJAJTuWIkW2jixP/NYL6YFYkCSI8WGWyuf5TL1YTqNKAZ8LeMzcx83iB79R+G+PJQ4m+QT6Y
fNrIN06br6i4uTTlCMcIRhd5py6hj6gOkawiH8N1mfsZUUeKmuVKdCwRnWOan4YlbFDxQRawMYla
cIA6we3WQ/6qhf/VItcR1v/74Z8vP2H2bIK0VSNY1eNj5TylfbKi1yMNMh8OMohGh8T+Xd/vi1f1
00fPquY+YDtzVPhoijc0aURSIvcDq6rdrCDcWzjcSw718w7PcqDRz9R0kqGlrKNOlvw8mXyCCJKV
byAMU7dQmL7oaphoZL4S7me6dbPrNMG1nhohRh+kdhaBTQfz0FDePEXFu8R5EC4tx9CX2uZQTCMK
RzwKvYoud/2Tg2vrNDMrWNqPMXpReh/uIvM50h4ETfTciJ8cmyZaQ7OB6kzpnsaITrMkh2zTDe0e
BkJoQqxFcbL7t8TLdhZ9V/5c9roCRH3Us1G8ydoS18IH6/GBg4DxrqA7yqQE0SCRt4/iQkXarE7F
1uQe6523s3r3STp1rXYO/Y+wvYtegmavHMWPjKFd+O7dlWjPt3LkjNQLgBg6QfFawTvrVM7KBpya
Tn34GXo5JDqNP1rz36Sd13bcVraunwhjIIfbiqwiKZGSSFm6waAtEjlnPP35ZnlsNwlVV+3t45u2
7HYtYGGFGf6A/i95qWIYKy/Bo6V8NL3uZ+NR4ywPkdo9KfkXJVJukRL+bGoNbjflz3+xfKnnYqlJ
b4VL8ONED3ZV6bNHXJrh9wekmEYg16zZkiDx2P9/Yy0P0bRpJqsiHKThRUneR74Z9gNQLXv6P0th
UN4zURFB/tYzVXupvJ2HhaWk1sxRlG1DzAnyQKo0CYixJruyQ05E52Xq9H6sxR051sk8TeFIrGJ0
+2lrhN7W8ZUV/Q4Q4gofFb8x5Y/eowWfpfsyG79Zgf2sTZhOPXKrdbW11WJn02mwQNV6E/TGthz6
b5K2Rml59NjZAfoDiVl+1sxh58yfkaAYg8e6GtdZo37PBc8MuFrBH5sFGzvoVPI7UoEQ6wYkVvFq
wBU2V9N1oNExtZxv+C7S7WRlZ18cGGV9oKEnI/DQn7S2FKN/MB6a9tPop9veDLZh+LnsixXp2lbQ
VMqr4iJsO0YHhzq1HKkKYMs8QBuGxLEoILuO7n7GtadqEdoD0BX8VXLXOeqqD189mO+X19XZhjJ3
MnxPqWXDv/i4iMNUtXKtJkrJwJcZU3UoXZwz8FfkmOxiZ0+UbImiZR8eogorGN+5xXpyo2kTFFzE
+BzKvA8VkVWb3ZsVTjn06gc6r5LF2uW0ss3HyfBW0XhfDshmqz/VIcQNNd9C60a5Yhd606ZH5Y/j
cO7+hPhRh/YuQshmLNSDHjz3bnTw6VyM1VsKYaBMni9PwPmb990ELPKeBlahq3osQfp6boNlG7Xz
AuePtemjpkwqwj4TrEf+kw4fdcqr2vPmuRwTcpUIf0H0hWD98RPYISWPtuaacBu6QgOiBGhYpFa4
H7+DyuyctfCugrTYwi3yjG/lDMIONyp6DgL3DV9c81g4/cqcbBxd1ubXunHWUzhshnz6lJhPbXjP
7d1Tm9ci1K9wEaeaSc+SD6CfQH3chXTE4RSthQuIrVfIt7syy2eDYcTgLBt6MSIdi7NSh8GvzSaH
CuVfkCskXsIg+pu41iIsbp8ATlcGlfjht9Pl3aCLQxNJ7KjMKiLP1nnCPyYc9+mwLt7iz0G895Q/
wIHAkdK4h+Uj77BNuDz+2Sob3UbDO5VP0JH7+GE7X23nsmf8gWsTg6XusQQOFTvO3tf3jvcN2MDO
a3E/Np619i6AOUbpHaEcYhJayVTY1OCH6nRXvsUJavr7tNAV5NEIN5eM5CzOuyqRAx6YDXcJ4Z5A
FhwQbxSFHQ8MV7RTzWhv2cfUC547wCKBWd6Q4OWcDS4d7iLBn7xR1o2PvEjs7TIfjvb8TFlmxGML
lSaamilFuAzoZx+vLSM9dG2GcvJ6iKsnynPE0K2hbg0PiQ/A2CaIKZYAhIqoSFi7BP8VRoGkJbHy
Sugh8LsQQ749wUWEk49h9Kv8rXU3WoJrFoaI3A6rnOpP4ZVraMgZtXsH3KOlv5mKtU2Cn0M83iox
3ieQPcfoBD2djeDKBz/bZKCQ/c/MLq6zyJ8xkxk7Fpxyj2vZ2jSPLoFTNH9KsAnkKBwr/1CqaD4/
2s6IMevW4Daop+Rby1YWks3lFXj+cMPzGzaB5F/eIqZvafz41STmUyCm/hYQGI8KmZ4hcAyvnfHa
FJnPgGpl7v3CFObKA8gWW641ol9qLZTXCUkXIbAZkY3iPniqe3g4cvdHiIGJ/hbufGdrqXvqaC1O
SkSSlwc+VwZ5P+7ivPHNMJuroOZMzZ8JFMCcW86jGX7SytfpmlqkZA6X3nFxzBSBWpspUDLZ5nn6
JYUvpfd7z7ySwJz9mAgscUMgV0IhdPExs8BvnUHBdZNqCzcmXSNOUvH2EHgidBVKWHAYc+RkBhVc
M55M3rfLs3o2o5Gkgr+Id3Fy/niiVQWa+6pVxHeB/xWr0nLAtRu585WmP9G7MtXkGNnZtzj+dXnc
c4niu2GXqyh1rAjoC6sIpEgYbSGMAG2nWlFcU248xxwQn6T/ecElZgIGfQ9zoOdsjI/kNFBEcNKZ
tWOTKbeK/kRpacaxIt16FLJmB5hsrsEj79bJ8EnxPGzK+g05y7Yyni7PwNkWHpBvBKbI6Phrkb5W
vqIV85DHdxhpSiWeNlyWTAj3pDdq3+4EhwShAUFLdrNf2yty9lDFFgHwsHVwvBpcwCcv6tZqeu/Y
1ywHztHAxGkADALgYcDai3XhhIGNbUBJyY0scxqKx1jxMavWjli0bbQu+AznCVBcuRkT+0Gh0+v6
h0JLNqhjWTkdBEIUb0/5kN6rkhRbNx4g/4HHbNe1567C2P3amubWpG/rmzCIx/Cg4tza1PvKu6bC
erbt8e5dlouNHVj4hsU2Y4PNlrk2wVa6/jPeit/hByRE/Ht8TlE9r74V2gDE8Frp/+zZhSI01TId
gUBrUVVFHWqqmio81S81/x6yDIhrBcg0wMH/Rfv1XGiGMh3KQ4j2eYiFfNzTNJa61hzYXDDBOVCo
ErKbR2wiy2c+z0QL1DWv5H3nz5F3Yy5Wc1gVRY+dLxdl9dgrI1c9nhjW3rGnDelYA1Wnqslzr1yH
Zzt1yL64CLwLyW4p+DRaWRuGGq/aFG+QS5u+eAB4Bgsta55tM4MBUazUnWK7q3ne9fY2VX7EVD1I
XmryPRFyxo/TKfcutuuD82pM7sZDp8CuVfyL6ZkeqTjnKi580+vkb9P5Aes0MS26Ctg/u0Tevchi
/lpvGBto/bxItm2sacNb+FipEnYNeg6M5Pny6XP+WATcAoxMyrhLJYiShTr1IITvAGgfaidZUa6D
2kCvnJxESK1N+iUkGe4qYVbN1a8Z+iaYH/c+GE/4+CvPI1fdb1fuf57nVAN7V+OaSuybxpnnyWud
qjqJWhfuMi/7HJ3SznAndOuocaHzFHglPIoIignrGVemy09y9kOg10ytxKVTulRMGmwtspyOBxHa
pfFmsVoAw1KuflSS4Y+r3Z2zEabl8Alo0sEkW8JYLHUM6VExnkF2WpbWoWoZcXhR8PE1NhZidjl/
PMTz1koOKYKL/NQhIeid0qfrmevZ6E7QhRinIfGyJLUFOtDBWpeTato6xpsTPokEDej1lZP8iEWM
WPup4c1KbF+2ykoUHlL9q+sGKFOYx6bPvtrTgxBcAkoMoOyFjOjR6K/jF9/8jpf6anK+hJG9yV00
PWz4iTHMp9a+iUKqBvFr7J0qlqI11PbVPuajmynGzNg2K+aVUPYEEv1tzYmWJ7ZbNAjMxZ7LBteL
1TEiCInDYPXVj+Jt7712GgzwZridhi+Y+qyTnLtNUlyUePQK8sr3CiauRftn1tsbr/+lgae1f0a1
uS8ahU6+t+G8h21QrKYRR84o2YzGFwutlWQrnJKS9Iml1U/xzdhSZaKxphQPIbe9hgWtV6j3naJ+
mYtf0UwWZD82GjY4ib7qzRd0FSC3Wpseh1fbzg91WO5S6FxG+auNUUuj9ts9aepNUmC3qztHA+e6
gdO+HoF/NPWV6TvdWpemb1FoUpx4wpWatdKpR8xTkFEvaGJ/ZgHhPoVAd/RdMUBc0WpJ6i8OuBR0
nVTQSWBy005ftZj+Oj/YiWtjxjTHq/jSt5FqbF0L0Fq9TWpKIpm2avhRevOTguaBs/aDT870o5Gc
tr1rgvBWjbtVYg+7iH4kWZjZTutypQHIgHtcdePGCnSYmJ8wa1y3GKyNaL4NpLrW9bKPhES/zQew
OwDlMFTRTP147RbOYDmj7GTmI/Z32kAfWoJM8x7YajDZOynGXD6szl+778ZcRBa2kSujQYNL4mgS
U4U2HCJQUfbCuU0VRkIZqdtdHvVsfQsA8j9vushb2Af+6AcpHXeJSJlWpSw28TTceOOXrPnpmo+u
mX72wVNMwqLy8IVDviojqm7aZps6AybUQJFoVGAJifxidOsF9xXNQ8OGBvlY9p/ValvwIpBT+RGd
8NypX7kEZ8Xcor8T2tYqgzgvxYIJpQFAYCtd/eUa/pU3PZumYGsBzFu3wfMtIim100cKhpwQZNsN
fgtZtZqi2xTMHTDDy5N6tlVJPv3PWIvTyA/6oUbTC2BK/Qisbp3tqXsQQnFAVP1RUVbYoa0NbJkv
j3vuFW0UCiCfScFyefH6LRq/0WhHkoaAEZvGY9Bua/tbd60LgYDEmQ0i9nBcdDBIUMX8uEFafcYR
EiXIOytWV7B9HlvIXtOPYYT9F76po1ChHcQY9HrbhB4iF28N7Ur6IyUe51TWt1zCUpwXxnNAo1ua
uVnQHMT6FrsmgGJHJaHAHc43Qag8d5DFEmQ94SKiGZMezMolykejqLaoT3bpTe0mt5MOVCDdT4pF
8SvXDimsaqCVf1WUrQakKXTHWjVTs24wibcacpxyPwwutsqYScK67TJ149Cw6WFwi+a0RCkeujIB
JsPqgDKDtuNKfSgU1K4yvBeAlJfGrxSMflxA+HgKXLzBpgqlq8dU/xHCuRam2+ybN858a8Pl4Q9O
t9bjT+2IcG6IuBB6pWCjVPvbiMK/hjyHgPdmHECn6mnqyi2yhfgbUW927gWOUyg7q0fhZ0A3vx23
WvTg2U+BeZRmcDusJ8Ak0Zvt5K8VPFQKDtL/k/wzRAHLxRxV8XvUcfyDY1H+x6topQQvzvyH99AG
29a7D1DTqPLVCPlf4AdA5tiLPkR0wWVE2xECWQbltuumdTu6WzR8TuJCJ1A59nRp8hpQkU/AqNaq
kL5gTSFz8Zqj6V+iVtSm/LeEExaGnTElyOjb8ENYqpmP4AgtXrFVak99SwQtIbivuhltHAqQgfM8
BogeFVvKGNCepS/E/x/I7KqdHr3o2dCe9eDOC2/mCmENjqmwe0nVv8y0WwPLLsw3HKF1D+59+lTy
oIro4/AfW/q9neBp19xzCWxhCeX08z3alnISIkoHnsvJDeqfzk6CI7P5BM9SJJhmAgPYYVVB60XE
xfQnnK5hpD6aUBsoh84ARzjDDPWnrCGKeBzfES8iYSjogQwNKdQ0QwPX+88B6EjpNnE8zmW1xpwG
lZ2HGdHY3n4wcGs3bGWb290fds2gynAnmEPbfNJIb1St25VGjJ8kKFHWmxHd2xiIE645CAMkk3eb
+m/N8NaIgzSW8hbvZ9I96vXv8LdXen2UCRvybJWhj+coAIHuXKNanyYHQibg3o62uM913BgPJTB3
8G7oYK0NMEsnsGmRIJsJPMx+LtxfYT3yKq+z+ZqiBUT3opqeWrZpcuRct7XqtUz7XdZ9KqizV/YV
aNXZs+/dgbSoKc6TYk5oTXD2dS9kfX8nP2SFVwuKZxsHiODpbD7kQoBffjz6+GCJ2WWMJIIlecFK
v09FhdmqV4b/Qzf2ARUwY0/LkbCFcJL+DlVy/iELeNaPGBSJfsvlk/9s8ACLD8VxDmQQdIvbLS/D
GHazHt1Z9g0+8wXdSgcthJ9+WaB/RNP24F1L2M+WPN+PubjlMqUI87xizErbU1zsMnMNRnhV69T/
63tjuiskigwPLZKAVnBjgYu8htz7L++NxycAdXzUl0Kbjk7Jc4gMufLI9L11gDL1pD9HgbUPuS+g
H54sgSLtylV7LrWkQWOhYALHBj+Zj4tAN/2xwR+Zth1igv49V4lmHdnpmHoo/ZVw4vyKA8qHfD5l
elVfFPCgmsC+tvpImOXIlKxnurRmxulbH6X34+T2vm/fAutrmyOcSazK8qOP7g/D+kaaOVmDqMm4
rocrlaJT83MZJtO4QAPCsOkdLkUguiD0vHiGOedzrApahtaKXjE4V0VQ1QfxyAMgpYRvoHIJnrkl
Q7r+E3bRIX3OLG+eCB+kelYXdIyUGwzSIVTetp6+NdtmhfXwJkftLJzCm8sb5tz3A2eKhxTcAoxh
Fpu4jr2AnjusW7RhV0M97CzF3YgSLxeUm6UbyiOXBzzFl7/NFRhl3KOAVv7m2IcrVRkiq5Tcjfaf
zcQZ6t8DnidAAk73VPZgl/PNEL9mzoOboqKdH4zUWwUdyVHZg++XUvH3Rv2jxYxtyl+qhM4dkjIR
wcsEWVjEKWzdW40aYqoKGSQ4nS6bPg3qsO4zB7AEZAniLGwakR5biW+dXKOiBAgwoi4QPMSAYG+F
5Qa4Ni11zNEAE1GozstxF1jNIZgoddIEEzWDy1MDdu9MNAn9U6z2EN9B8f3jblJRmDfdHoUL0W/I
Q2+DGUaGSPBoWDdElaLyoAXPPg9sNOTuc7TOYmqSym2IyEpNMJYqxyx5lWDSRiMjwjbJNr/qOeqJ
SMYRvN2iqH+IkYThthXY0gyGxc6/wKVdNXGy9UNn5brP2QTNKql2TvKNhStxDbwTSjcA6unM09gA
aK8qbwQqclV7ytNQ75SkB5780Gj6nWkjQhGgYFvsRL5H4kZFw4GUvUF7aGMSjcWkzkRGOeJSDgFB
MUm7lGIk0a9b3vvU5Mq70MXbWo8hVExrEzFeNLF05j5HABtAtjLMT2PyIj/Gn9DGEeaeGv1pEnkW
yd4kjRKivaSp7DQCD+rSQAv4qCIsLMEcjRNKkbX20gfZBtU+PvuYZiJMmPAYfp3zBVgV0YtR3qnh
uAuTbDOkkPQAeoi8jFQ+QmK4IXTXFr4ElO0QnLCpGqT8m5Turq5Udw1pD2RakFD8aGogHXJky+EB
/ZNDQDQXpe7lY90mQi2IWznQ8nrtJygmFU5gTE9EMkMiQZf+cPqIMoCUPWyQppxs7E6RMoj9t3qM
NyI7iNjyqh8PzrA1U2sdZzcGgRmVXdFURWyiwVFZlHXgZff407tfylw59aVlv0dG9QXBtZh3Sojm
q4TST1OsRMwlgmx0ebGfi1PwbjXJuKlIoqX4cakXWe+ZM5UkMT3zm+dhlFuj1X7SGbo80LlqJLR+
lGhBOIKCO8G73pVhU9pycdcpgp0hiSlIQwJ8o7doYsLbIqSXhcP6Acf6N+PYR4jQ+QmMS9pTl5/l
TDnFAGQMBh3ja0QwFqcttdJu9OS0BYwHYq2mlgPQW1ZmeCzhp/4vGidyAS+OW4ak/IkYi9jYLRLU
OndwnRHArK1JMTzJ8IhgMwdIZ2xZ/u1IISN4VYIr98qZz0u5HYNewjiD22XxeZNoBr1cMawXAzHr
Hnr/6+DcF73oNV1rRZ0bS3p6lo00ItWGxSsmneFWVs2NYpFMsjl0HzZgAGFNu5fd93//hO8HWwQ8
qd4lpoNC7Ymyi8Z0ibTrD8o8kOTjFpDcNX/QczUU0VD55+0Wa8ZtPH/ILeDeIolH+QSqOmraIn5S
IGHLocXuZ6FeZQufa6fQf0LCRz4iUi6LNx3MDLqwwb5h5Ygzn2X9HAG+24Z/RLR/VwB8gSidxxrA
iHzrDq+O/1ZMX7y8uSuxlY7Mp6vik+fanh+eaTEZnWmBQkt5JmmnhIb6jUDLARNUZ+4nj/Ap7t2N
i38BcDJ0ZuWKlmycFOz6AfZf5sc0gK24MAaWSAfaAFraBzyL6EFzmXnYpVsI94HAg6JqWTnOPHl1
k0XqZv5EfQ2ZrLZbufOTXEiic+tM+r/AjzM/DhYOcESF6v3xVLUL1e7KzmV+VASG6vUhUV59EdPH
i4P2/zW5unOpDzEcxBqod0TlyxwQRrvmhyo8JSpaFAUKrniIr/TdUPcXCVDowk2qbkMigpzQbS6u
y4Kd/w6WZpmmUAD5n4/vrCdVZdSTc0I4t+rGup0C++BgbU/No3EziHCPFsxp23siig4IjfRYuZsC
gkoWaf/QEaNfPiLOxNTwdE0PFRswTQCVPz7Q6DtNY408EFAx4hw0duDToLcOLBRK0eWx5BxdHu/v
x1oUy4eiLCoF3ow0i+kA88piEPJvpDE/vNJijoPWaIJMs2Nks8VjhlcSWiV6GYWyETLr5Zc6R777
MNwiDq7HJDF8V8h3dHBB7gCL4p6UlImLmvhNwHmsLo9elmpdi0zOUbM+jL64uwLNSWLPB+oKGgW4
ATkJB25Fj8uN569DYG48Ed/DBxZhuDAyJVGQLW0iknR5Hs5ebGhI0c6jvuwsaXLtaHl+HQPNtLwn
9JBQJGiLN4HJxlcy67OriBSeY174GMbiqLd0vymVlIEA6hZ+jvh5e0v5FpH7yy90zuyCziTYIJvg
ACLwYh1BaEKUwwNSYXFlGGZziEo093ip7JNkKK3vrae+ukE/EU1/g7xFK/qtV+670tuJQwCW32lw
NzftOsvr276JhA42I90hn0fiePkQnSnOVM1aAEUZh+AIkWxwywPxL52lm5gLLIz+6r1rJLLzV/W7
t1ssW9Tm26QRZCXsVFbuVKxR7KfXgcyXMMJZNJRITVKvy7N6dpm8G3axXjG4UeyyZFggd9JOQEEZ
iB21NUCV/+Zo86ClImsmxY7F98s72oGoYpxgR+yLFEwfIzJaEwXrq+Hy+XPg3XCLCdVqZx7jHMRW
GWJ9V7s7XBgohT9iiUleb2akTDPfGPW9xv1lZV8uz+vvrphYD7An/nnbxcRiYeE7qQacDalr+LDj
dEfK1b051a2/QwLKbNb1q4aEoj5cmeaTe9jyWKeDBShb5DAgZ328QvKiCFsrAOHnQDlRGo/WBdTC
9luYBXs5kgZYb6h/jEepuHYAxL1wOzTtyonorJc1Rdh4hbvlTkWpf2hvvVHdkXKQL6uViSTgW1TQ
jETdhOTLITzI8bRDOXAiYW451x0FPVXqa5ghb4FfZ10Ky8+j12CuR8I8GtVNUuzjLlsVOuYh/b24
VqfBz7AZV6FzlAqwn7UrYwo2VTcAxA7kczUZ93HwluOAZpKpEjHR0OAKmWekAZG6jfNtP/7pBy9e
/QqLXCJc13g1micp0MhTJvAdBENNlu3MP2z/M3Af1GOP4K25HRIg34ZTAu6W9hMWCOGxoRzpTAWV
oxlVPfteNHG18akOi72oAF5eLed24ftPtriJczPp/RjNoTtkdtmIcK0gJAlw/iplT5ef+m11oOGD
wi723fhkfFwdXlAbbjezLkuNM1O5NzzwAmGEZdCDbn7yf0gRTPZkvfcy1FMacRF36p/DLahNqmMw
5DD/AZShHisTYtrD5Yk4u2uhZpkguR0PLeDFtulyh/anH5/g1KI2wRFM1d8ERE49tu+fIN4E1Xbo
nuvIvRI5nP0I74aWf/8u14+7OsDyAuwATl9UFfP+mciXkgLqrpdf8lyMR1oEqEjMy+AlfRxoUOde
a2dMeznnKSZoaMOKahNZQPR8vbp/7oO/H02e5t1rhWNhJ2bLaEn3glHLCsClsL884/Po34qEiAhc
lyXd3UeDPczUXn7bsyERsha8r4iVoz778QHKLvfyamLFVeUzvXwrRUC2Wlf2blAhRa3q70a2j5pD
cci06rT7WHtXo4ez5/H7p1hMQxHXata1AuyupMLOuoL+TFnQb34ipEYBpxlQA3wiJ7veWTr7wd/N
wKL3MHmQrmuNsYFN2HO64dSbM0+UdaVGdxVZcGXGf5OCqtOksTEjAnnTI3eTPVq0AThT5EBvup9O
cRTMHAmNU1Y3UsECZa6Y8Tagei4QryvfX+715YmDsAkLAD01yhHLEoualQ4a2vFd3RxxcOqKGhnr
08InRpMCsVQDUpV7iE2QPqpYuokvxJWnkFvvt6ew8C2migcvaCmXZiGM62SzH4kqhtiuRK8e2Ajt
pFEhTWgLbrbeyLl3fQuenQFbaneE4jZmYx93wJyMZRTXf49NwTmYyvWkhLDgfdHoBb3J3hcBVyk2
iPwQeqXVNatw/VwxD5cE5J+AMhJ+LT6DqtIx6lNsukF9Y6cXIn2OjReWER56bZ/wundLyIyg7if9
tQBiUQL2p0gkqTf6PXRfpa47B/oamdAr15979uNgoIfLnw4b8fTs784oYwbq2iF+fgcG81bkxNH/
Ual0CzZ5rM07G+ybZUYPVo5715EkDoVJK34RKXOLpJweOQvLh+wjlye1eZlhH037LoxPbiI0YjD3
2ZveeKtGdNpdXJQfuFDS+pWGHmL/fADgzoRGYqaUQ30gtpBzmfLvTpYo9XYIhUr93ZkoaVHu1vI9
pjBf/T99B2jJPG3iAQ7F1G6zwX5k2F0zo5oMTseBBiV/j+pUAYCDlEPv37IemHWTrCsft266V7Iz
kQfnI0hvA/I5AVcl3ag2uEnhm6Wk5SK4e827/dyV50JnoPqCKRCr8+PCzMZMRTME4qQO4aMT3jVJ
h5Qi6Wdd2X/Xhlpc7KEXWolfM5QAusFodGvgGWHwQBSJdC5nsZ+95OVWzgJciQVtkYZiDi2KeZcf
5Vwh3bWwQCJiYT8sX7rVJ2UMxyiS0zioH1y/2lg0+8PiE1JVYC+uqq/Jqy2PnvcDLl7dKFxHmZGN
ugs8dSVMbnqkwluxUES7/GpnJ/ndqy2u2jZpEcDPGSkEPO37GeIBf9iAxOkIZdfGOkm6/v5aOErh
4wN44JTRvtu0XuEVWp0DXUBcMaVaWrePZfY48r1UdOEdUXwEyZbFxdqieUKnLzTHO0f1JeuztAmx
vXvuxXWJoYdvhXAwYKIgBGXgOJXE5q4eoVxHx4TmUgIyEsIZ5AlgYhmR+rNYrotpRyIYs39j34OO
7X/ebHFe915djs0w82bqXu2SbRvqNwBIDXQ9g41ef7380fRzpx+SvXRaSNcQHF18Nc9SrKbzgCYQ
Vwvq50R+GwEqj+ZB4P+SEwmZGM8AbKHwt9EeR/J0nbROomBK5x4ZznjvxNGpHyflrSuPKAfBb9/6
3SMuoidaymEd6VMkzScxxOMOEeB2TEcIzZZeL7eViSlCMTwaMQBsr72bJndNXIHrjHgAiwaAXswb
YSzQeOSsI9aSaqMLOBBayeXHPRvsvZ/RZcDlFEacemNEyXFknRH91Pc0v2trn7zmXF+Fc8CaRaB9
RW6hTPh2ZXy5Sy9M1xJE6nCmN0PB+NJw1tkNNMwQhyJnxYinrJ9UrhZ0YS+PevZcQ1wSZK5oYy0l
mBXLnoHvD6QV9TYN5hUaZ5XSwiY4CnSYXJcr5PKIZwNNhJ1pYajkMb/hgWM8+QbDq9koVBSC3Nm2
xU3fO4cT9X1td84x5qgb7/vxWw4XzkjXtZWjdPg5xwDoyrOcC7LeP8vilK1Cf0b2jdcnupcQItQp
H+SF+W0K+xsBgZYG13v3ZxmXd6gsPQ698zOcdTpQnFSXn+VcvA8lXvooGDTZywZmEE8qjrl+eIeP
DDAKVR1WpoL9MAn3cMTi/fJoZ747uTxDoTsAw22prmAqfpzPDucweF8yyr9NqslpCNkg2V9tKp4o
1YvFLbUDTWREqXC5i6Bh0H0VB1ZOx9Rc+xjpSHuMDd1X9TFO8BEa+nUTq/c5yD5Os4QMh6o/Mpeq
n7xJ642CtNgxuSgwUZUu25fSHTZoo7vlmwkpgmIgXzCj+CGqEDkmaiXOUaAdALniO9ns7bzazhWq
Ue6+TfBfeHSm28CKt6VaSmbVZ0jtTJtB20+6fcg6THW7P8pvNJlEYdXU4H94N2Vff560mzr7BoTd
0uYtlpTPvv7LyQ6um+M7iU5F/4XDy8QMk3iEyl0CbGKYJwCZrz3QqkIY7qi5DgHMDLpUhXgsB59K
HJQyIDLks8Mf8fCSvxSj9j0o1W3WHX3zVcwQY6K+Hg0+Kega+8uL4VyYbwJVsAjn4Omry7p/75up
E6lcJol2yKfuCNVRVEX1Ob+fUe30nK9qwgfCy2a2mMPgpcEAEMtlDIfm9QT9QCJgmf1k+tPUXyrv
x+UHPFfhkYY0cpsOmD/7t9ZwPjbK6JfEKPEXCXXL0UZe4Q2cObU4Ixo3cFLEyNd/y65L1p3zAULy
hxYngZAKf35xtdOICmI152RusZgqM2XbTubWne/FO5lQ1HaG1WxNd4NRbJO8EV5j7BV7LcZ5UEVs
Kv1cdHhDga9v9jo6SCnLixJRmunCw7BJYiVsh29JuNMZ3Sbo5rWfxvj9PoZpvI7Kt2pAZTb376XZ
4FCLINK2shcAty4l6gLEtga42GXoya0Pf2Qh7Gei5cgH/Dzdagqws1QEoSieq86TaE2BfJP1jvbG
yQM1f4x81N3CB3+ELtmvHRA7rUAnaJZMOUAuLT1kwUuf2ai37gGfInicbFTlGETZGqw9XEv9gaoU
6RW5QJcSftC/Lw4Yge3TyNwr/KwYxYSf7D476Pyi3whk9DELrLtet47seQFWla236bN4PY+vdmF2
KHN9mZJ+ZxAEVIW35RGG1mVS8w3pnIEaHVph9sTp7P51Al77ByKuCWcT7Lrk7xTjqWFqp2L85Jce
Ti7lzrYqjA3DnXg3WEA5FUwOqprLvvgu/WMBSs5PWhDcpXaxt92fXhKvFODbnQkgDDgcJK1NaHhf
ouBpVlEtt+xtEJZXNuQ5WpgpmGK08lUdSYFFf0wr9KbDrZZrubS/ukVybP17PdsiEIOaDQxgPDao
rQvAzeu+9wO2vPuqArgf3gz5S6SPG+G9CpLQ2YBBs+iGM2G+OaJ+M0P6msA49gDb4oNHDC7pk9fQ
yM3Y4zTEPACAUdmv04la/Y++MmBHSKXxlNXjFZjMOLs9aM6DWCQgkLc9qQsP9Q0LUtRJTIzALu//
M3ejCZqIIgg9dw6qRRkiSrTGnKcWHC5NkeRFEr9+jVwcKo12cSUmkMD5t5sKYzdBc8tps5j6QHd7
NXaaU9Qa5o9V/CcKqFR4rgfIJ6Wb5VAaoEwXdXwyh6UWpkmQ+fepJr2PE9qGRRkcaXlwExv0EoTF
kFJ7JWwGaNRtrO5TpDQbbsBsbvAj6k/GjRYNPhGLwpG1xdIRCZMIsTr2G53A0lQ3QfkjDEJYyNm6
xgZIWhdUI1z9QcUpfpM1wW1IhSYJjI1j8EFZLJQ1YvuTUt4JeiHo7T0MeCmsy01Md8HPf07cAwQK
jZqfBLxA8BGh2+g0l858kB6RX79NzZ8NDtZG8IJ3CZdZ3P4iavbV6Cv2LAnstJJtL94HEcSJyHm8
vGbONUeRVPpndpeLplAV3R3mJLrztUetKG8wLlPw9ihZtJr++NVNh1VrZDshd14Z+Uzi82HkxRJK
ujD3MzUnd++wB6txzK0hh9j0k5qVhDZsTMpZd0r9hDKFVWWHeqLJxNn+v3A5OpNVfHiWxd0VTrMy
YQZ0Klzg7ropc2fXDPfId9mBs7PKNyH8cHtenoJzm+j93BtssndpfjBMrqeipn5nDpFIDyEUMEac
+tbhXzEwAATh0CcWxeQUi9CyDBKd8JLvzA0KW4prSHC4iGjRhGJAbmMCzcuvd44Y8GHMRd5QB1Nd
JUZKDUzHFkLd5UQdAnEGtyGxaIdyGGuMm8QZcFjneqQ6K+gAVyLU6JMwhQRBHaFWxh8vP5yM/dup
AoYOTzgY+CBdP859ljWhYoccYJSqSiXbUPxUcuzUrwEF/8sk/GegRcLcWl0+OT2nMgXhYTBoDj7n
yk+B00MNPjhjhaBvGd44dXQzjKz6elrp1fgyl9jL0UEXWDFqtnNggO05XuVInEQG/vs8/CYKoDbG
mDsueWYrJdjmj1iNv3Rlcz+AuabJnMe3VXLI+vTT1Lg7HxAK3vMrbli+Ic1jMmArV++C0LgDfz5l
7Wcp6dIyFpqE2QM+IBY0uie071caS7t/G4fsUKnKbhgqoNrN0e3rm9q27yEjUW35F9/YEAMXamgI
zCxOGK32SwdMJNUfHSP1B4pjrfGoIdh9eZhz9y7J4T/DLA6P0ityrZrZxvQ/pKBEcMe80A6nxUtH
9fJgpwz3tw8Gjcom4CFNXOIbKydmp9RyaHDVKPqvNjWf2dChNx5DS1+NTfZgAKGbLQ+dZB9ls3nr
xP2uo73bu85nPF4FR6DX082ccv/VR9+Y1gqhXWqtygFlP2w2i0/9+NdE2GuXq055HRNtrUflOrM6
QnJjlbXg9hoQBGm6GQxz10SU8WmuVJ2H34C+KdV8Vyf+tvIoUHJRRlTbaP4VUb/SYTO3WrAtm11q
+sfBzneDO6+uJmvnmFd8daIhG5I8PbLFRxkShU6wSr22UidZyBAjdMCdXPZDu6f7HKZwkOor9YIT
pvm3j2NyzOqADC2INB9PlaEKBtNtuUd6BmFWhCwisnHOPKxR29qUdCvAn2rdk/RRgGYGOGPAIpBC
XhubX8nTMsR0x3HadsYNeDq9CWGC3J/wkbp+q1v1QYodqLat+tza9eU1hb+zixnxTJWjACjDUiQE
De3arxTmjYWCgylaWUmkCl9DCY5XD+GTTc3v8/Wf0RY7dJg4c0cZTaRIMh+Z8ZNRrZOFoncOh7ka
bqw6PKTTnyAniDgpQ+wdBYamlz+biLKAi1lJ8yets7VaKkdhRQi6HIzz9dqjPM2lp12sqdmwgrqV
bkPdUZhdKekOI+7+O+KnRKI8H2vq+sV9NkyyYHRagttA0+njksLTRPNyYCR3p8rB8OJ1t6GfrVK0
QCDr6lCDWM1q8XPKrE1QY4q+z2A00+29fO6cXRegiU1HOq3o9n98DAWGRjWUFN6K7k/fQiFRAJ/2
rTEervZTz+/dd2MtrswamvnYzrwyVXulP1ZUdeNnQhUqvLQtZNteBY6cDcX+M+Tpkd6FYmU2B5Xv
MGRuviF8T7Udcq4SPrLqL8/jOd6LiQTP/0zksrdTeDmtijSORF1QsnhcP9GM1fR2pQavwjwSx1ra
WLRJUamBpC3bn6iXqs3lJ7n2youFhR2sSfzDK8NmI/hUmVauLZJFCcEuD3Wua2BiZ+B6uK4Cz1lm
Gf1M+bgqzPBOAdWG6IP2oCNR/zl7hNUd+Cvb2jZIqcANc75cHvncssVRDfaexS1AL/bjsoXWXnRq
2oZ3STUTV02bAjwrHtno2/w/zs5rN25lS8NPRIA53LLJzgrdsiTLN4Qs28w58+nno/aZPRLdUGOO
4QsZkFFkscIKf8hwvvl6sEu4e/DlqqLOshM61/Pn0Uav8QMKK0QCnJn/oE0HzwFwNhPD9PQMOpF6
XOefZMpGfft0Vdvr0jf98ADaogSQ1ckIJZ5KPWjMIFbdrP4J/ojEyUm1zZWXvZQzzcY6c5dbn6Xq
P78sW6bRooQIGnQyFCb4s7zerTmtSSeungnapQ/5cbTF+QPmdRIJ8sKjgpf6iCWllX1XExlaL9pQ
REKjgouxuov7b3kXOkqW3kSJ+ihoFr3NF6ES9gj8bARKQTJZ/Mz8HobGCaX1jF4HuQNntUv+KJhI
6CgK0FqiLO1RHpxAY0KalkARyIG2acppNTtnz37QFdsWK/EQsYDThAqPIUiIzlg7dYqdkxBhHA07
MqwM5LNyp806CuHKjdGymdOtSH06/kN1ZduE1zKOi8fnx6larEI/KgavD8EDzGRslO+lclObisMF
xa1AkSoXvl3VN7jyeZYbvK+mXhhyxpyCM50Sv3fhPMxlQvoT1wjni9RNm2vvwFlgDsq4KwF9+rzw
gPfFolCNFoLULqCONjtnEuTQKwnichr/GmaxvvGyNj1B76wTdoqNeu7lfWoiylNMdixsxFkII3NC
3Dn/f9vqn2FR0J+bfjMXezGsZk5FGJuVdZK8fZ3trUpYq7pbCzdJDjM0d0ZlN+hX/JuWZJ33QSE0
gGcTDXoc+mLQTFWK0JBz6xRHD6G6Liv1QYHQEFTfShN+kIRDl0WmhySLWiGCg6ACjIQGRQlZ+tbW
+rqWsYKNrgBb5nX6Idz666EWW55raMrHvrFOhFtGbnubVDiTWlYoCP7Or4G4llfUP6MZkmQg4aTN
+JXPq6rr26rzwtY66Zwfo+sljUNHeIv8FKyFcdXlIFq8VTfTx3QNdEADpuXqmTrP8/KVoa5h6Iic
Jh3ARf4gD/6AvXBqnYbu2QM4ztQOtMCaClRpg5kMEA2WuyJu+hSBNlNYySleV6q34frMEJTIr+mW
LM1J36cF0tS7xSKQe3FxmNT8MQnGzFMq+2AMAIjPPmLDaagOKvXTiYtMrSW8SYSVUGy1BrsmHHUL
3bD78KA32X1b9ej2/PRi2QmKPyLS9LI80seJ5hRyFaeBupp/+HoXLYEf/zy2huYkAhg4Wi3dpaYi
LdQY1OxJsPZspFzZ5+jztALSRcNKQnlC0v11MZ2ldGtJJ0QLqll9SbgR9Y1K6dMa8b7yVyW6RwMN
y5jj/usHXFIm//OAEHvY6BByl8qplkB1uSyr2dRpk2d/YkA+wz2MIzjrNwLhfeqKgRvFyWrbd+vs
d989ff0Ay7rUfx7AMvC5BbspLZGTqWdp7TiQZUHsiQcYkJD9QamFk7+pqmnzhiqnKSPUEClOgXJi
Vz1h7Fn2sZPkZyjpey2mr3PI+dBfP9gyiPrrwRYhmx4MSaalPFjUPWThDNtDwNAQNvhto2Dzis58
miBBILpaHz9CTR/iKyf/xcVjYmSCTTExKwyvz0fBGEeiXHaxiTRJvo6b1NVUzx4SKsBMiNIVtmZu
FIqTciI7WtQ4fV/AkQLMVMQcELeGou8yG0UYd2SX9uX0WBMbeduv52lx487TBAQCCj3taDwCrMXG
zNpeoLacokyuH9DrGGOXa8KbbjN/F1wrVGO49ffB9GE0fvw8JeCfZK/UGE0W07uqxGJTPnXUusL+
1e/fMus1LBDoH+bjCb/sFhvNZwmTeet7NQAVUZ6ib5L+FtMLMUZvruxb/Y8ZTaFSiertVgZjRU3J
tL4XKRac838ZegRz5FWf1oeqdDL6iViCd9PglMkDKAMr7w+J/moy8TVFr/icaxyIAWj/I4i4wR67
zi6N59KqN8ifCdFg65VpNxkbH3kOLTtko3zXdLi5bca+3w1ahwytuR1qz2kFCWQ3FKZ45aevhWCs
glxY9V18H/a7LNXdXNgoamZP2fMw5/2hfm92KEQUSKwlTjToKwgtGx3xND8EUCciaUDCGmnUvGB+
NHe4PNtdyS/fJGK4pj3Fe3sOvmWhcJrNYJLkrRUOY8Khmh/xDNMUaFWGtcXfBA+wK7vtwoXz6bsu
CjByUhWFOPFdi+yuxJ4ld1U5sHvxFtzZf7FeYceQAWqzUeRiJL3tlHEYM+PkZ3tJ+xONT2pwIHCj
qLIyy4evB1uCEf7ZHYCxKcLhqA1J4/N6rYx6FDvB1E+RHCP7lOGFCxNR2HlFgErYwYxDp4Jkk2Pu
g/JcGOoroar2KOE1RXYUpXrVibeKFTtds5u4BEw4pZr1zawg10eqXSg1GonZD0++S6oXISjcNo/X
Sim8VsNj16W2ZX2fsp9DXr5aYnWjhvqeBNhOinxjFmD7hPuuoMs8cEF+ywrKhEJot4SZYbD+eh4u
hFD0x/+dhvdt/aGsUTFimCa+cTIUlqPviM2Noq8z9ikSv61lYObw3yyoDyMuPnMfTNNYFKjJmtUx
q0/yQIazS+o3U/1vzr8PA8mfv7DSClOv9cL8hY9RfiNMZ19763KOwHP636xdSaOQrFoawOYlP7Zu
Y7nSmsQ4UbvQ9Yc6Pxaw7CpxNQmDnV9bvJc+Gk0pwG0IuCHXsVi74tiYUjfx0ap6h7eH3ccu/LEe
s0nSU5R3GsRhvl4myy7w+3bBthXZOGOGHC6BbrHhk+50fDWdrVKLK8bT859RtZHMW6E5a/pDSBje
3F0Z9tKb0noj5hYNGBxLtRnf85VRqQLrJATpKtB/x1LzbUrD0PaK5g551xqSeWDC10sUZxRy3F3S
LYDlpL631NhtvfKcitVdmpiB7UXWlUmZb/lFLE4uYEE25VMY6rJjmitl6suNiYRR7vriAeHBhA+R
XlnG10ZZxBp4OUcMDZOeEJV4tG9ngbbr2c2lmSaigeQNCUSh4P55txSiH2YaspgkeMTbPZzMTl+1
uepUHQ6RCM4qcgaKQpfvQnN2yommbhuDOoz+BOMpr6VVhtEMfNLflPGuzMDFxQdfT4J5DnSFYPjz
s6WekYpDUhonungrUTs1RW/33lNkPdPxLCXkWWv0mQDNPH29/C7NCX5Soga6E/E6bbHP9KQwKskc
jFOs1ntN/x0qz3Kc274+x/9UC4399e9w6XN/GHNJFdLRcmuElDG7stmJ6NI2LpSJFe1v9Kc12Lwp
WVxVPosjmsOCh1PXfV9WrlJgmhRdMe1c6uO973qL4h3tMQhCf2X9gIk0jc4Cx1qQ3fbDsOrwVPLn
hyjexuExLjpH0QNbhG2DGj4CsXW4N9OfdXdoLX3dmsIxGON10BHR6eJRKhUovX9aDbAjHfvaa+1I
q25Tozh03tvXn+5SkmB8fPTFmsk6L01NFdkJT3xpCda40RK/RLLvidJgZyLsjBxcmW5HmNBZPlOd
WtdUr7GrLmXHPAb+F3SX9ZmW/nnp6rIwpXrGUe0PwkaOSSnxmqKtF8jBTqnBB1XVayA0W8NsV1b3
JzCjB5qi2wGlfbGi+9qevTFwcox/ivIZZTc539XIVnjl0UABHjwHSBjtmh/kkqj8n+/+f0+9OHN8
zVNHdFv1k5DeGZ3mqAOC8aK2FQbB4V6iDfw9RcLD30pts0n+UNpDMkdxEUZ384q2vXgzcznZklUq
v0jDTYLQUnENoHH5ExvafC5w8XJofZ5by5cVedJj4zShE1g9GRzAKOgdWk/Ye6iAaeXBzEXklqV1
DK88zUvI/1DwevHKPXCpMkSW/O+DLM/Otuvy0iyIkbPaTZVv4AH5wpUIAMyy6Ow6gC/tmdrue7S7
qdDk1wypLn8woCoabQzeemm0KDUGYu890WzXGk6v+whASg6yg8jSC6sKhlk5Jd8VmCMlbEh7fh4f
KvBkBhPIR/E2kpiyCYlidViJlJOiSbEF+iE1Un6ZdRTRW76yPecob3l3gg7894EX29MSvDpVTFZY
7PfQBbDcmfbsyqE+i/rkZDJ3eOxG0b6l7XVl6EsZDfcIi1xTAYYudYdqxZBSpVbxkQsyUPDU7cMT
CA23LFOADeW9UEmrmAJCkwZgG0bbzEfiC9TduxiXNTQQe/Slu2T39WMthez/2XOAEegNUdv9S+4u
Rnpo7AQOrKyV4DjKTtoqu0nC2VwGn7Avqa2iZLiSOCeIAVpxwvjCQz4ZVnlerLqhvUmBCM/eypkc
uRI2x025DQbkXYfwW9M8DHCEGuU1wgRCUkQn96VsRUneMfX0tyDUvT3Qhkqj9kBmtocxeCcW28Ff
4TtLitkUr1+/rmQt2tbz+85yV8SSqoq5yZLK4KVV2QDA4YwpNUApe3wW9mUb7SSZrTv6b1Bin6IR
ZYoEtKqcPqfd+KgpI6Anq7eF6U9nWBup5e39aScLyq689Y361o+7nW7URyFMdnqHCKYpcucIboHT
Ql7pO8lKVlk9CHgyJod4DN0oaA/4rIC6OKj9eO4hMhgc0WMy69NQzi3FTYvoRqOn6E8VDjywX2IY
u1Ui3NDKs8XG+iU1AeI0UNs7hMFrnMa5DJv2eQo66A7raXiKklkSXUESJ0uVu7Uu14+1P1Ha1BHU
jH5IE9XqcV9BzbQEeVs03p9e3mgAowy0BqvGTYJsM1nySmsx8DCkTaP3TltZj2BCQNpkK6XxHC3W
TmrX3nZ1+n1Us1Vd6gcp+tXVwY2qBI7crQKA3omPkrbwKEi6k+fVfcd+n/eaRg279eVt5CtuwfEZ
eq9YWKLjeuz9bq0rqxbuWJlXp/HBqD38b6y1HAp2Ykl3eVB8N/TWIbR80KfiRg82uXkWa0f2WFvM
yvvDzCAvTDYSKT3OjzHmAKqLeF1SDxO4fNnrgM9dXc2dXj0OPqpjOWLt3k6EZ2fxsnLBP+tpVw6Q
QNaN3Bw7oVjlxmZK0mOancwGiRHN2HsiJZ9UWxXg0IpCZmsgMx/4dkyMIcYEUIRJ5jOs0Pu+gEGS
j6iq7Pr6tgEMTtnSmOuGjbdW7KEF7Q+/xFTqtW+1JyHvb3ETe2hVKp3Yy6c51OAMr/gpvlWzeAMO
yw0UDZiJsiV7Mm0T4rmdRthehtqV2sWl+4baHrkmUAvUf5cnmCD4wdQ1GslYbcBItGmuth24ZeZo
SI5i9yxFD2NwprFbi+mmkYMrceE7onpxerN7EU5GDAoq7xJyIsUwrz1A3ycK9dmxye+m8kaozF0c
/7GIoUIvtE2EHRoO0HJkX7xmAZru497rgj1cBae1r/nLL6kt78cJXRE6ERRlVXXZX0yFumgqPdJh
NLNJKienam2V+7kZQowy6ZkjxLsCSeZxc7UHciFmp8dNiEw3CyzBkkJf9R19yJL8JMxcaB+jvwVx
o0VXqs4XR6EoTI8F7JViLgondYmkWB4FZAa0T1nTOOmYxo/4Grf4QtLDl0UthHAVYNwy6RlauTag
i+sn7gtamnN1fdw03CztJs5WdJ6+vggu3MYfh1vmO1ZJR0v2GQ7aYCPsGWvQ9ma7uVq0f2+YLBft
XF7ELAavQ/QxF+FikUyZpjDSGKabrpGQVhgdLyT5kCkQC2uIAUbupBzNe8s75N1N3d2ErYqB0EtY
no3CUftH39dt3d/1wi/U+1yzsVw/qfdCASKvwxWl3hmTiKm3tGtgB+G2a3Adl94mF9dltg6HdZNs
gmKlf5dVju56cqQ8XSsYJ4bFlTNijp/+ellwJpitKwbA1kU63wWGmldiTm1iLxiz53Sk7/WdIN1c
xZv+I2r111ioV8J8ey8fLBZmFJip1dMoIUtUTiUm9QOC3UqNkrRQ0C4a16rZ31tt2tnTm+kV3+Zc
rBA60wYwtqlyYauEZDt1uM3jtkHQQX9IC8W1DC5wJ2k2WbOJzI0ZbdvWfw6HaKd9tzzU5az9WOlr
ReKI9QHk989zR3ZWdYiUp6LZymHqVH3kzu57s9wBrt+hMGzRtz01/XCM9HqlGKsBfXHNCJ8bHmHM
U0ewPNfrhNepuoukaFvE7d4cXIVKh+C/+YZBl6dd+/6jZj3pyInJ2qrF6Ij0lWY3Ai7Im8Q3ft5t
BxGepPpQwg2hTDH21lolqqB6f5bQnGH7HaFubrPS2+b9jTq91krtDKYtjU8W2NgU1+G0jSgm1Ssf
jcimJAqis0Ssinuh7L1i/K7UnRsqt2WJ+rl2l6GWXuIM8gT8EUdiVWrsIkZqdvydqAaWrQbOoQAB
NYxHo+BRMU4CReu8R4aDiDZLh9uWTdCF2n2maQQ9dEGE6WawKrja2l1nJQfTgpCYZHYZxmfBHJ1a
aGj9Sfh2SHsyLI+qBF4NiGyX7+lOVlqrOczE9ktspWNWhltDyYmlu/XsYpJZmzoDqTfJzmT2rnWT
ZOrb5Hc70xfsTMTexcIzOIejnu164OE4tH5LUvW+zpR9PP0KRBE2G54f6U1cNSvJOn99KF2CO+AG
QCWMEBXvvWVGZxXKmPZK854Ah+1ZyLhKlVNh/p6TgxrJLgnAtPYTbwCFZZagaCTWp6F4rYVijRuP
cuXov1QB43ZBJVkD4Kmoyxs/rCwf6HAKjkjMdjX2hwM0vLp8la1zKlfnGKbQrJheme711t6Fzp6J
OC1mEUwGwf8iza49jOuLTtZPRvNshNlsyQ2w38joXelrf2aRGhC5x2ufYD6Ol6fKh2GXF3rR9nmn
W5NOVXkTdRs12VnVCzDPTOhnemGpHdEXCNW7CXLX11//0g0Ifh6dbwPVKn2pEWYMQqxayaifsOOV
k4OKs2yLc1wePub59zZEIee6F8mlbOjjmIt8GLlC3rUb9JNFk9GfaBB1Mtr8mqPMgrcl9MFHhcIV
BX6l6rejGTuRibx81cPfk64gUC+loqYC8gBskSyL6nu14UNTSCKhUYyB1a8Zd2HW3As5+nv9no5u
mu3lsEGuubCTfkP5P38MK0yWuh040fckiEIILklky+WvcQUj8xhbB0lsKFvivBgOK8wHUr/l9V4R
R3OSzoCbj8CcFm9NKyBA+2WJ6XqK/C1nR9rtFPmgoFVm+daVfPtSNPXxHWdJgw/vmPhSJ3dCpZ+S
8i7I943h0BrqruKmLg3DvqE3RANjtvL8PAxfdDSCeRUPwuBy3riN+VOXx/Wc+7UhZybnpRGR3fur
dFKcGViITNFYmrug+5FyRn+9tC+FBaCXaFbMFQYsTz4/TiVqsalPnnYSmsRtxN8UBIzqrFLQluLZ
KvHp6+Eu7STQETMrc2bPLXESaZLV+Zi22gmoa4RWSXMj6Pu+3CZevYoBUuXPX4/3HtYsDw0MZIHB
K0w5kPjP75emPEzq56TCBK/xg+a9Qv9syoZ73jXKpwbjlu4aGuTiZcFemQ1suTD0ZTY0Dklc5n2m
nxClgkgU6snGT540vbVJwrgi0MWcE2r/zk80lvYWEDU8NnG+v5tyrwCT+XoWLoXUdOk0ScbLFWn9
ReynCIOf6UmlnTwL/2G/WWlgHBSfo4Ui3/nrsd4BZ8sZ52bAQc+A4oRN6+cZNztdjhBY005yrzoK
PaMUCktAeDuo3UtiRG7Zv+V660ZK9B1DEHECmmFVztB/V5yJ2rsGPg1uxyov3pTvbX4ImTk5WekC
TDeWPx6cKniNTDylwWPVqyuqurK3H2PT9nwgSD8HorPiVqpni/he+ymlzjg+NCMT/WNstnGzSynh
9TE0jDLEk2xbgpCocsmRjc4Jd8RoP3Uuz5rSDb7cD+S7OSKp+qrwixX/WNcRpRS/uxuv8aMvLlWk
oSUE8VChN98P4Q8HkJVXUYxlDN0s9UxsZ8GFk6izAt0jsRuwII3kg9fef/25LgYSH0ddnEdCQaPC
azKEO4bbNdptcr8tTJzqZsr6jHb4kxA1zmWLr8d9B2/8tUwMi+tUg6pCg+vzMqG+WGP3I6gnNog6
ncLWyVD+qMboUOvyWlJR+i8pcIK/w7nb8bsfcRvTBXHa8FBJN4DwitJ04+4hMK1tEBEDeltdqh8C
ivn68FNHslkGB2uxxBvwe1WxHhDA+fodLn4xOuB4H+GoSulyMXdpnuWpmRbayUzvETUa49uBohwL
0Ktd1bixVExB/r+G8e91jRnpieoL9VIaOp8nzjKKRjX5NidIGErj9km/Tft+oxWVO3mnTnntW3fo
zoBN3DDvjrEGGFEBNIVT45XXvxSizF7M9F9N+ODLuyOPAPQFka+eClXe8g0joUX6D2XYKHDi6VGP
sMxVbn1kMjShPZRa5+RmfyPk1Av9wP36Yd4twxbriW8w401N0nlACZ+nJe5gpYqJoZxmg3fTokeK
zHu4bVQaxFPolBgOiXgD+grqjuiPC0CRvcl7VEagOrjraee5fqhY0UpUBMhrcyDLHZju1RJlwBxd
YnTh024zgj+L2BFXb6oLN+On51981kQWpChPLOWkyNgAvSqdhBzXwUCWTb5NiA24Hb+esWsDzoHK
h+OmaQaprCtNOYGVBjUeGDdRywX8ymGTqpyQOF9+PeClKiWvOOsImyIo/GXo07ehMqqTpLDZz5KG
4gFaRSmZeGpatixJNns1LfclZ3GrkZpGm6Dpr4hBXWoR4p4DUxF/CWkWHfz81iiDyEmRNoAnrFug
opYykzG+9eVj6FfrSRVpPSEA+r1OTgOtVAs8XhVtvp6HC9vm0yMsQi4x7Ie+NHiEqN0V/Q8CWiu4
dqrPJ89fu+HDa84f/8PHFTvF6BuPao8W4bGwA4FkjGc5/Cn1NAGdzvsu5Ovk92D9/vrVLkSTH19t
aeCTa9Cchrxg2JBqePqYRXcdhpqMp7a30jVWx6Xz99NwiztELia1qWTKrKKITxgCo7tUPrBBJ67N
qXv021ORi9dW0IVg6tOgi0MfX0pfyOmqnnzhNtJfB+GgRr4zD0kSLEkvnrcr5efW32hlaOOrnkvm
mlfHu2A9iq9fz/fFPayh5Ey32wIWtVhKYZyYU9mBMuO0KLG8e+L9m/qeNNy4b+UrgyEPfGFVQdzC
m0WHq/aXeo5JAwW5OxqlY6V9r0bJkTIBAS0sEYVoVVT9TgVMAVxSR0WG3KWMMAZFDLHqfzTolRj9
0QS62nnZOgKhIEm3YU/rux6f5NQpA8nFZMcem6ex61059BE2R07eutWyFhHoY6mCe69tP0CWukzO
efWkBTTQhVs5on+pAYFRcbbzQ5R3vs/pMlGTn67IKIf2OUyEW10d8RcGFzP7L/lb1cNSDhWfmfQu
jiP+MneqCYKfFDX6U4lgZ/iFoj9qmSPHXAyU1/G8WgXNcUC5L6HepXfa1kdhpNgrdBH6DLAoM299
E4NzPEk25p5Pg/pSCM3Prmk2Ylw7aPM5Q4qqE4yQYfhZvBjiqhTabSaXpV0K3alv0lX2sxO/IQ2M
sm9NSv2o1W9qg87DiCgXvmLRXsXMMaGfFEkvWYXW589QfuyjieBU2+XiuEN07M5q1VNsBBtBj076
8NYzsUGgYkg8uH5t3oojHoOPjR+jxuZvQu8lJnKmyRx0jyP0pG7Kz2qeXWEMXVqr8FSlOemlkrCM
Fgqar9R6W2oIwlrxj+AFu9Tlr/UE0XAqHr/eGZdOIiwXCE7k2WH0Pez9cACmErpjk0cKxtxX/lzv
VqUSuLcLoFzzzl8PdiGnn/0d/h1scSSYZdC3kQ+pT66PVXJjpAdJtS1hd2WU+ThbHuofh1E+H+pg
yo2+DHinpNpN2lGZRUmhG2kzE4N6eQJC3UKeIVlnEe69uuGUwyPlHDKJl9xAtgo+TZS99HLh6AL7
MD12frbLlfUY/vHK2q2T5jWDuyEkpzgd3NTSNkbzONTHjFNM6UI7zCNHovrUW1BwuR0HxMMVD/gb
oJCxokkfDUczildRsK1aJwe2bCLSCgnSbgzPpg4ZmntaARuqAIjJ5iupAilGn3784+VOjPXBYIZX
7tpLqTjMuNlIgHwUpcRF6kso4jeA5vVTL76AMl4LmNbHYs5sUTqXj7X3MxKATWW/qgHwMRX16Kaa
Tr7OyUVVTYmdTL8SBl3aBwiwz3Jbc4KsLRZLXPelFGvUmUITvahdEm4qFEHF8IdSHt4Lp1dFzy4s
G5BbSK1TuKZsO5/qH7ZCNkhdRQZIhqf7diOdCmPtDf/F5v44xiKYHGQllkKBMfTxvRrdUK7qCe7O
QuU5RnWrCNdYj5fuIlgBc98OhYO/AE4tSCL8LSlcwYYCMh4G56t1nGtDLG5XU2wz1Eb+eSlw/rX6
BqT56z19KZj4+BbzYvnwbeK2bCaxY4jQOhBJUAut/Y3KxoZ48PVIlw7EDyMta0Ce548i6C1tDhUk
cE68kBfcE+3W0dnqrgx26UD8ONh8kn14LQh8ZVl0fJyh3WQt9k5H7RFlxq/fSDLmA295IM4hJYwN
NKqsJXk+FvuoAO6nzVQUTZ0cXcOnpqeAHAjHFkPcAEyGkaOtM55gPjom8QiRMMBikjv07OksVdYL
G1BtfbdJrEdtwJuqWvX9bLHbb70gdsYcSbwXz7iPvHod4hOR6G57K2YJQc7wPDbebwE5P9l4HCrF
TsZp0xg1B+VwpxQZP1PGERFmVVD9pkpu5M+p+hudbbugWVLjZiWIE5oud0ntbWu1dNLwPIgvETqu
aSbacwSgg6+NZrhsRSWxWyd9v/dT8aTjj+d5IAcx0t1kGv4ZE+iSKYhcoY1XZvE6pTcdFQHISnJL
SFPRGfume8p+DF9m6MVQVuvZUHYmGIUwQXXhh24mKybULrzOTsPATWi6icgBGTlsGAIWJXQlzNBj
CG3zr0bVI1O70r4Nka390geXWza8jepdm22wOgqxtvWPZX0jtUef+CVZGzCdTApKthhvOskVfptE
hpVdTreydDsHNKOl7kDv0Jd8wZlo3zTFTgDNn1rpJkg0F5cWN0plOyBoVNPSmaofhviUWD8zCXpF
7ljeLgCYJ8fKjuBG5npLxZumeJmsBoMP5Ox9R/Ulx4eZHGMJHMeIi2blRi/esrza+XVlyw3tSqbz
URqcUQTYGr8FOH/jt0gopTfPXy/fi1uf/jiyq7TlxSVDBIWlxmjEmlJ4ukmScxncs/WD6vGq28al
Ywz1EI2uA5AUvHM/b0YpHZR+khkIVVJGsYz7XrlGy7h0unwcY7Hhjbpj5JSiryi0cHdg0oUGvPO7
lI62icJTYMdlsvLUU8aCl1jEmn6YkRHzair98cGcDjIRxtczfKm2iRHe/7354qq1VD+Mc4unksxd
EbgN1eXIfzNaCipuWLvA2EKrcK+efu+E++W5BDuFBo88u/29F0I+HH+9kMYVwE711JmyTXP4dgxa
GjxEUIS/CFflrULARI9cKuANlHsBF3LDL3aFYu2EcOsZdwWkQSVTDhkoQ1V6Vpmm3HsLtM6WlHDd
Zcm2pb4Y/CrpqCspMu5w7rmcLB/Uitjv62dt2Mw0McP7dWVO5zn7691UeimWrBBDv6uQf3i3oRcw
TuAIPVUK6LLJ7fK7If3mB4EdutYP3brpKmry2HDIVzBml+6UmVPzvwPP++nDwJ3epmngMTAbmYUE
uQnq6tVLRZvrhH+9H/6j9LVBBP/Fa4rUJBjlUkPQB3hijOTWhCSF8lOD24m4ldn/mJ22ZsREbe7C
JnQa0k5TptJLEmll4DyFt174Pur1qRgtu1bWfvWjS9r7PpmAR56kcSfWlj2ngoh9OEOurrIUmVGx
eE0nFeLnjTgV2zgKbqweNckc+RmvXKlRzWm0U9k8E2meByw1DhwRVGc4epyMiKjl5244dR6U1l7a
xTpYjGtZzsVyC+xm+E2Apma7789fAGryKNXRQGqZoU0jv/jgKQnxUvNJ8TnDTFCWxjr1dffrJXfp
bOGCBy+EO61iLUW0ewNEaZIlfJF04+c4oT1K1ZlMThu+kcx9PdYlkj1Ym38HMxbviJZhmPUjek5z
muS356gGJdS9Tel4qggHfISOwsTfFexLQs7Bj1dk9Fs1Hk+qeo3PsNSGo9RPumzN9EGAHnN2+XnC
LS9SrXHwlZMgN6uSPI/2ZSjrDj3TXP8ZWk9TgbKCUt12bDihUtcRXRAqBWZ/okEidOP2uQH4FEMX
kkZxbYrqrszgPvbcd8MdisA7gCmAVEqaXaN2RYvjwumLlQ3ZtyErIFL1ZXFK1UaNGwGAQmw4tLG8
V5EiSlCvpvG9v6wiHq9txuLKtbq0QXiftNmr14IFQtK3DHTLyTPlIe7QD50onsxB4Uth9aDI1mXu
o+HjaqCe63zlt7C7+3ORc/l42z6k2ltrV3K9i18QbKEl4nWlzlabn7+gHDSk0l4vIw8GTAuhhDh7
8htQhjEOuOgfhfEfT5HsJJhcM9dA25v3Y5Y8TICNhf4mR3ExtrZa+RREDwhRNkqw1UKsXJDQyNND
YMQbSXGjHP0cmFjIzFBlWn+9IeS/j114bggbvJOWiLEXSZAsjYPh+SVfMf0lFOo5jreV90swyxUY
J+SLo1B1w+q1MKyDllTbEbUHyTq0sWGj/5D3uHql97GuODVAbV/vdvRS0nbYS80Z7KFBJ+Xr5734
+TUZmV9qlBSalhpTol60jRHW5DXd65iDhoElJxpPyGaEXeb0o7ea1GkvJo/zfNXi7xB8eZQXjgTb
WwyukeUvnCdMH8k+mRWQB5bB5wVQZL5ZoXstn4pqC3I2oLkhEK6nZuc2+I6YZX6fZPCrq9+AIJ0B
IFnX76zYOo7T9O3K1PwdcfIsmDnisjS3yZZhCdSKVBOINU5VpbqzD2mrooQFwl8ppkM8WUe655Jx
2+souE+A1+jM0Dz0Dao8dGf6snF9UIRXHmreAZ/vWx5Kt1RKIjO8annGsTmG0DJAElnKk5i4SYlP
NHI9rPCmgeIu3AA4t2VoHenwJF7TG34Psv8aHQgIFSIu+79amJoftJOsNfKphUGhpPI6BKKeJg+e
Htx23rRBwHFbDQ90a9Y+pDzNQuHB6OxYU2Hk7GfqFiXVtEcdGQ4KBTTHkt963bTDCYFq4XuvrRpN
vlOb1q0xnmnTbUj9bKCzmCf7IuiOajXZWRHsOpr7FSZb1gpmwybVzjjDr2rtdxeAOLAIIrXfJnDZ
Vryvol2ALO5AuNj1MiIrq4pEqsfnoxf+1HJoR6XCfJk2aoCt/kcScxdGgjwAi9tHkIiiCXWK6dTB
bgQgWKPlXNMi7as9vxUrxYpc2EYBR/wfzs5rqXEmWttXpCrlcKpkAyaYYMAnKqKyZOVw9fsR3x/A
Q+GqPR4YwkBLrQ6r13pDJa3QcV/Xlh3nsFEYqkJ5rQLEIH11YpX8dadA+lQC+wBoBIDZz0mihEF0
kIyDvFWr3TgkrmLFjj6uFjBlvwc5j7/DYRYhpaxODL5/QwtJQk6HfQqSAES5o+UZKfgM5DAWToAQ
5JECqOD00ydCLnakDABxIBKH16BzzORF6vddocPln/lashqNm7i70oQTV/TrhoGoFsR2CzYFGcKf
XTELB6DBiSJRI21Bibd4SPXOCL25in0DvRC5tAflsiqV1ZlUFM7UqOcLNa0zK7cHmULVG8uqyQ2r
J02r3c46K2vJEea9prlJddsWt6AGxmrdRjzIVjqR9lmyVUezCU1jjGjY9tnyjxeYpteM+jD1XDwa
lCY1B8xhqzUaf4w0jaukx/5+gF/h2D8tgmgHTQbNlEDjZ3cpdVeIal9K4BBXCPgPszcPT62CV9hl
pZ1zkzPykeFhddDPGjg5sa+xsBgNhNXDpdj6anstRRy2LoOIgbdLkvt0Aq51ZcJRLoBUeIPw0WRe
N+OQeQCitFtsHg6BN+jv8nAnm4sdOepe8aNaX1aypw+xPUkwiOoCgcrYUUIFsP9dnfo5ev/cg73Q
pa343QL7qIuw988Nze0vpf5ZJjWebQAudbhxjp8qJad+xUmnAe5cdidG2S+RPCnTb922PMhvZykr
V3tjbhKJdC3ecA+lJuBksq26NYyuXtqHsHiUU2yV37ZCGXllXP7gzxMPHTUqw2oOsiIVF1Tc4mQg
lo2Nog+DpNCRkCgooBZvOqlJaBJifd6gh1MEIVKLu78HzVfO/3jQaPxZ/N2wXVaPZn0SpoNVJrBz
q7HA3zqws/g2FETYuPJOHBcN40kKMJdegHnXJSKnIYkrBClQbSqumjJz+0N4hvVAkl5IEJz/vrpf
KhbLwRNsNyQNTaJk8fPZ9NOYz7oB7TM270wJ1poYPyYjxRyqjMukUpBmmR+kCdpiH/ijDJMYQnaj
QpQQTVeqDEeuorOQnOHfF6YuR5/jbkPdmWeIySDRw9GFzdQKWy2HoZuj6ef1nTPKGwqzESm52q0o
5K2T0ta30lt209/k++S6vcBDclCuJBGPDBcRTkF3MVZZ1Z/pWXxPIO7gE+Wogz8UtrqeWuJD72H9
91X/siThrsopYGHHKRxaf/ZmEIxNBt2TI1TjYVeFJJVrxetIvoT2FcBMa5SXvxv8CumPuulHi0cr
uFYduqQnQ7JtxPOE2MmsPwLhVlIv4EtJA1U2BEMfkij0lFMH5d9i9R9NHz0hFQlR9VDRNLFUw4Y5
zOS/5/mMzL8zps+HkIRbmJ+ngnw1apcB+u+PxriPDcIJ/kdONjYQYuzqFL/QEdQARrBwr2PAohSP
LXa9uftfYOiQkYCgx/qNaZoiH+39U006ySxjdYurQmK9B4J43ZdvEaFyvDUgZ+Ym4lvUxU88pX9L
BxSiQVlqKhonRJ5HzcZjVWl5KysLLripdvUmLC4sjbTKFSfnAQBmfBvjQORUp7xXfwk5fjS8ZGu/
Lb1F1MZWxZF5i/Maqx90xKja5QuJeYt10N93eaqt5Wz3va0mr5KEpWaLh1uvY6SwA/WMDZm5gN9O
6T7+crqgtL/khXTyFtRbfzYmjGMtJAPoLiJikGQ1GRKCS2W8LMcTC/hvc5o8lGrgXLakWI9aquNB
S+KeLhSTNc8MMHNa3jKriRc5XWan1HGPXdyWjAKUOSCeC2ZskTz9eWdyU1e9IY/Kdgwe0iz2qW2d
yTGGBeXWau1pStcpCgDLuClEnmZM3EMcoIwoID0k83aoxctOjd04H3wjTM6VU2Sg3/oDS1seJBig
fysJY59YBmIP6rZJH+N+r3MqWbYF4tbFSV6v3cg68QS+ZuXxIkdmB9c2VHVBXB51SRWIkIjndkkF
RrYcb+cuXM8VZbZ2uGnM4Dwyx88qyy7EqrBzoDFpBNEDax5M+Jpyu2g46EO4CQ8YpxXoUgjWrdUk
L8LU+vUg+inHjL9nwm9x9eJ5vuhWLmUQ7WgqlJaeKZleK//BjWNHTMjIk5NpJe1KJqguJc1LqyZG
9iV+iCB/tBpJVaIUnA3OZ/gCHdn0yjD8qcudvn9JwV8EwblkXnCCdEjeVa6pNVx97Kcp4OU6PlcG
wx8FY7T/vpXfgjcSCayVgLBUykfHG0wCbilQuRXQ82g1G8gNJ+i+9hegVa10x46Wn5rbv4wwmlwW
aFJY8EePZtww9Vqg5QULibGqzVcOximDbJquSEoV86o5VdpVflmeVWonyiIIQirn2DtA07NELANT
2obALyfSY5DxCxQGM7sbwqfeaq8W+YMopiAix5jIhdi3dV5UXGgUHi1o+oZ4bqI/E/HAJn9UNadp
8bOuhU8Q7UK3Z/0He4KWRFdIdoAWQD5bz41K2DQ4o1Zc1lV1KuZe+uhoyrDP8dRIBYmIUR8t/IM5
DF0AUnqbG6lfCM2Z1qTnVZhugR+PIMIsrb4I9eHcoKDQMuiGU0a8yxD/dgFAJbQFC2VxPkMFFLWN
n8tYFx7iohCmfJNitkPyNfbQUwhOoU2OtoF/WjkanXWVi1I90grW4kVi56mXQ5iIPDE7kV8+GpP/
NHQ0JvXAMntToyEMNcGYEp2ExUb5POyHydVE/+9Jd7ST/tPYMl6/7aSBLneGDnNp04q7kGyR6YbR
eTFntjQ+4OD3d2OnuvAoNsmMOiXZQmMCrPfDOQqSqnk2l058knKy/KZ/hgQcDLZtBTLW15Ht222J
Jl5lHbpYG8tYobphvTVkpvbFq4kh6Mt0PX5OeKTQnfd/3+BXyfmvdo9W49AU5mjG92lTx7a6Ez8p
/RqQguAzcyJc/ibPzT7QneljYfwm9vCs3lNcDL3mKfBlfIbsBEv10q534nXxOG/T9+F6/mg/pAdr
N901d/qr9Zw/tk/iJ5Ir7EoYTH0AfrLeT93Jb3OKEjPLsUHW4585NSaiKsTSgRuxzuvIm4v7JEVk
JDsRyP021r83czSpEi2HNifSTGauqmyG91I6SrUyGfrhMOESO9oAOf5+SP9Yyi/rBdsLavnU/Cg+
HY151RIP2MHzkPo3/fNa27SJD7a32pd79Q7I/Evy3t6V+/lVuuXhPAxv/efhJX2WX2Ps4x8Pe/5p
Xtn2Q5RUP5KHzCHnIbz/fY3H+Z9lXtL5INuA0y5uN0fX2MehkKUSU0XEqwnrN7t7kZfRNC+DKHwZ
33S2gzfhLXqPgtV4h2HjO1nl+mm61Z67T478t9NLf2O8Ur6uX+Vn/V5+nq+qJ2E/bycyaLYUeMWL
8Rk/O9Jl/Nwz6N6m+3YLiOYDMShpF7+bT5QEx5d2W9+a9/Ld4cW4H7aU65E7qx6l57/v96vWeTRx
FJH6q6EA2IMufzQQ6vqgz2Pf5JtAuzg0Z0umcqJWpIvmRS9se7ZCy8jslJNcn+quFmoIVwWeSmqz
6lb6cG92S9pX9Tl5lEltY91Eqj8i2UpBd8ChlB+OzXvjYIfqQ8z22Ea7gV0KEwyzhSkJXVMOPH0x
mi/2rQGOqnbiYrQXaevlWqxA8kXjJs8JrJLS7cfbubkxZxKT0Wg4sVhcKGjxW6ybeYp0xkMhnw/q
e2e+a2rn4mnpixVmnHG2DnCCH2o87lpp3acQqvC9w3mVs9OJXeQ/97PjLpXYD78cWAhol7n3bQ1U
dWyzx7jNN2AyHNHBD/a8tPcXteuWXme/07n8szWd3YVma7ZyV7vkzGyAUPbgDHx0eX39en9PQc6p
nNRb3nKvcRqncH1y+75kv8Z26iASfVme4+DHK7kGgmeT88fQxs7sq8LWVtQTnPFWddEFduUn0Z/c
2VMcdMPPD7YT2Mla3oD08GS3vwqdJeNio9rGq3DeO0TYT8SYxzqPX/OKnAmaMog96uoxyqNrY2Vu
pyrflMODvpuFVxa3cQgdsd0vD3cOcVSR7uToCgpPFqBsrT/X8x7jzaCJnBJfOLRbseVEzhEbmeus
u1azS2k8P0g+4X5yKo//lbH75xkuVXJFwYGMIPXnMwziqay1ImUZRtOHouSM7g48X7lhTeiVdYCh
K/5JoPiHXZrMHq6+DVJdqrhvBv1MxcO1d2GYrzqpYyhfG2TbmulhuV+8TYNhS6F2UAcn3bSgAznK
Ibsp3lHfppKDLB21IBPPyW5S/SDKXLFFpfEgXFVgoHPTvNcxKP17FaA+9u++rXAQhUOFMM+Sw/x5
v9OQzloFW2CD5Py6Kz/HfrRTKVvJ9dUkjYslZLKe8sATgmGdCOih9PugN92ux4lECpd42D4Y4loI
lTNY2tdKClO3Cm8j8VNpLAQdEUqZxAfgdJ5odK4+D24/3Ihy5nZmfBaAcjf0+LJQs3VOvatFi7xt
zV2tPMjY6eL0qGDVpAsfOdIr4bgWD36t7o0En+5JxaB6PzOxmOvxLK/kfhXFPBwegWU0a2jzNsZ/
wnhT4WEQAxou46We5gTtiBRaj57ofHCC+mO2hnc1CM8U4JTFeR7sStnP5b1Wnndd5EfVO3WKNZaH
VC/X2bz+730xYAWkX6pBucbMc41on/AoUXmXkgYG8Ac1YSX+QOljlef9bR6J58aw7sVmnaNHYAR3
XbpcvbaewsFtuwUV2W+tJEfwJ8Wa2/SwJM972ISiAs8gci2EnudDhnoeDtDMirjAyekM+fLgLWXf
7hsqAta0MuaDO2cr4kjDQIffupGA8dT7rv0c5sItUBBL821m9JxxLNfsIvjRTHjIIoWauyzPxTC4
URQ7JU1MJjTmzdT23nponNqa7NlcHHzKcV53be4G9cmheJwV/m+lILNqQuzjxCYeHWtwIJ+rwCRK
4AxmoyF4Y7y1gOhzKdgcEuOtSSNHiAa3tjJbHadzndNb99SWZ0j4npecDiyE5NifJhVQ6gxToKpB
nTLxapOCJkZUVnWlyoovF59BTAJcaq6o1aU4lc/ULoTCseSr/jmqLlU0CrFPVgzf7JBSj1C8VtGJ
77XQZ8hNXePd6ywFIcVlHL7WeraPs/2gs4ZGE2KAn4VxcNLWm5QNVHx52fqMCrGZCt2bzJm0fTZu
MTprWiKtLPM4asfqh0o1h/D5UgxmWMofbb5CXgjTRlvMEQla5dZM2vV8uJmaZ01+CBtgsFA2lEth
eGA0THXkHNKrQD+cJVFiR3J6Y0oDWC9xbZprXebhPYXoasxiAksjsdWKWq35kIm1Q5L3upXlB4U+
SJXZixZF/KDkACx7mvCRzA/j3FzFh610CP3SiDF8SS5TljWBMnfQKOuvGUpG3gz2ZVouzkvF8GAQ
Kgx4AuYz5SDttghvJYDLyVivD0XhaocJvUhEPYQhXcsVZUSjck4sbMs6fbyO4ygE4AR5PJa35Rj2
bS9uUxauKMGRgUDaAC/dzD5m9tgxGMIN2p9pD5l/IYkl1YklFfDlb00vuC+O5wts8+h0HCWiNmSa
lm2WIGB2wwvZmTzFV3zdUR0casmLu3iF25ovepKrO6Pb+6xPrd/64v7wZjoRTo52tcaveCXfNuto
Jfjzne5phBHyan6an0ZfX+kr5S286l28PW0KKH7vEo/5o7+8R8fTxWNgJa7rj9Cn4x2NMAPWmmv4
Bx88oW++FG7j6E7EJamO7Eiu4sqe6uk7yU0vyPcv+5g/eO1m3/CDOGqt4hesh+a36bz35a28GpzO
Obgoe5QXprNNVrtqvUVVtLPdtPcN19oETuAogx04aFlxBYljuMmKjcQFdMn1ZatkZbjmreVaN6HL
1PK6x9AtVgR4+Nfbh1XsFytArM/RPvVjXshQra3nYW3xCwR+fFijeuEGXugavFjYHdMzeZNv5xvQ
sLqH2mbsITxgVzagcztwcQlyjCvzLOd9sBGfwcc/mnyVaNWL+Z7g5CvhNvLzVXCTf4Re4vO6jvzQ
C72MjzM+itzls/JyAaA76Ma7pZPwFp6TAHHbV+q/bnwZPOfOvXTBjLchBfP+FbUJT7BnN78qeS+5
Kj2P5o7u0OmOsvnvIcBktBN3tD/k+9z5QJHHVtYgi4gAVWf/NDCalgFT3QI9vwD4aXceYvlOzIUA
WPcFJ+U+BK4O24O1fka8cHZ47deCp7tIYTrpQ+KmXkHTZO5flnbrm+WhN1fLBSnuElEmfsR90gMP
goctiMvdEnHGTrHGS564cr76+Hh7fngoXaaQKxM5Ij7qBjbOQQ5aIE5DLY5401neJ7ez02w6PgNR
uMIiyt70DouWU9jLJ3jInleu6hZsNuKOo5K76nz0SHfJrvO7N/m688ctMaxfudKq8adrzTMKgtp5
dfCkVe0NfuO2HsSyVXo2PU3+0tDo6HetNzqDP/Jx703+5CN6S5TpcCjglW4ad17BuOArzy8PL5H9
gIarDbHfB0XFb4Ndy3/lJ12JoqK6qc9z96HfI2jjTHfS5UjIrPDSdsK54gwb4C40S8bekbhLa9sS
c4v+4C6fT65xfrgStqNn0trs6HZ8pnL749fHJl3wjPmkX9uyDdSW18GJ7OX1wL719SlTxU+W6e0t
YxhTR7vnxIC2uFN6Je8DT3s2zopVto2WaeVb/2cmHNzK6334/p687VlV5ruDC9L4a4YwM5k97P8O
L0I9Xhkz0zy5/i6B4z8L8ILyM8FxoIl8tAqaUQQzLdWxxJHc/LN9Cl8a3peP1evycV/a41P32T+F
u/4t3Im3lOejffl6eAr2Cqfs4mCbn9GT8Cg/9NfqR7ftb0IUUd/EB3UHd7d7Kd77G4siJJfP2YDi
OwlCoudneDKhinCvDaa8eJSfi1dyUO+SYSfYSGPzeZs9Fo96YluPh1fYxn7zxFi7H1mRwfjZ82f9
Yj6l7/OL8Jk/D9fDnfkqvk6vHEqHa0zQd2g/DHfSLniaX8T74JHUr/yqgu4Gs86jY7vGd8WpP6J9
8VF/8N3p9u997as0/k+3ksABL2+gMH1cfWiw09QBT2ab8jN+Ed66l+hZ/VQ/SXdBEr6bkMpgT7OX
e45exk/ziRARblJoZy/5c3c3fyx3A9BEeJ9upVNyBNZvmy4acqiYiADgkAn6uenqZVIdrJZnLqLS
3jyMcfMYdy+j0fiEl9klOj1U900/hPzUqPuUzhylyQOf6MWF6beH0V/yAySSDwGi6qQJovmDFDOK
DvCkOT6TNamXPLNAPmWQVmrbuvU4os94EwWAYtVivUR2vRo5iviZWA9tS1g9OXOVowMxXY2A3gmp
TTNYWZG8wq/UTTWE3vIXjqhXqs5kED4CQi2t5bd0CAErh7MmedO5bONMBkWCD1NQ7M3M18cLK3m/
sw8i7lccmSKBg2rbbqz5ctJqu8nNS53TU9OuJHEFBsIJ4wyB55oQvDyveu4us6gsTF48K489gH9B
k70FnoPaAgCWk+HQL1lnWDsmmUWDUy2lx59PJhPqqjGioQAMKroih6pD+CIV2zL8MEqWLpElUhad
Fha5HDkpjA/EbliqNFcyhLV5CyH573H82zn7xwUtmetv8Zlshk1Y1UqxWUZBFL1k42E1D+NaMLp1
WAv2PRo+zsjIAN8GlyngAIzO81B5YSJ4xSH2kLHUu8lr69GVY+MR33Cc/hC9Rt4TmNiceahm2taN
usgwE3Na/LgQb0oSHPlonXVljEJQ74fk+lorAobVrssZ7Ko4fg5ifKkwR/6+42M0znK8gaOF0wcp
XqBL5lFmQRdaAPhNX2yKNF4VdXumlnAF0XIoGeyF9CDJ1PpQeCin4GaWhItEQQAUwQCicC0r3PEt
KeNVI6cnrutrIT5aUTSd+phK0n6hvx5HyjlEq2huio0gWI6mh+uOIcL5PSdwyZIFmz1Nq0Tbz2Qs
Es5AS61COPDVTrNFpCIhmPTVTiy2J5Mxv3YZgN7FYA5Qxz/OzYNQ1VpVp8Uml0W7F8mOag8ICDrD
gQMHa3oLF12XsuslDciIBWos8l2sOa4N6C5diJy3jvtZ+fL3o/wlZ0LxS+ENEgkP9ehJqvKUC0kg
5BvWIJz3OFSQEZn7E/nEU63IP2eIddBSvHFoJQce3KwERsj4IJ7iVvxSD+A+8OnSlpQXfKufrUCe
F7FsDvJNJS04Em5nWSV78TznNN3p+0N4Srznl/sCRiVicAh2Dxfdo5mfo44ZFrL1f3vPJJvGEVoT
Tq15p9o5Gtdxpo2aItAOO8gyiPtLMKzWcGIh+6X/6Dgw5yR9kaL4Qgt8W8e0pOkrvSvzzVh7dCEZ
BfHzcAFZtoiAhqYnKim/3ROAGAUrDgk/8ePquZkMWpGoS3aSjIzWXFLTS8LOr4OPv0f4L9sFOUGR
nWIx5LLko7FXKZOOkxqjQjQP+A6gkExlPNpRPMRTGdHSE0WpL62kozWIrtPlBYMDCuQYujUKoSnN
w7CMwksNKhjiZ6hGDh6l+ztQpXIFgHNK7pX5g2TgkMSrSuRgrUSsm2iCdZm8MjPhThQfx9APEbDR
Wpu0s1cOoELExBtmybdKkl265f/dUfIvYS6kcZWrhl+FUcxRTyl6XapdpH1VWMWU5BmkNmbu12pl
Hj4L7BdN+alLEHnVe0zVKH8oBTYRhauTncEoolHjm1Z91jsQBCLiauDVDE2An2yeGDvHqNllA+JS
SfICUluKcEve4ttQNQ3roIYzNglStW6sqykxgHqsheCh7W8U415KOFvWl43pj4nh5DgaVP1VFuz+
7rB/vNSPr+IoRizbVJyMlA5rIzIEM6kiDiY9ab3upkIzjay8rygRrh1Q4jMb8woKAC9hNsJa3Wmj
Vx2oZMx3efOANq3UE3QfTLsCYygG60xjl0ASbrxvrwf9LgVhLYuSE5YYQ9zGxushOyOmvhSmfRY/
N2SPJSot7VqhvjUwn1JsMJtQdhsLkjxty8LhzEJEVktkcLu3UAW7fBujqDDMRNWJUy5tIfr2dwf9
tqB8f0rLEvDtKWVNoqhWJTP1DheCvmoqgRLNndmejxFpd2sFWf3vBn9bU743eLQe913RmpNCg1Fz
Wabe4tRCcjk8gUQ4ZlN9jT5yuqjkWwtz/NhRKanlKrRiuPSNcFOmj7Lhip+zeIc8mzVuIk2xpWo1
h9up+9SDs1JvnZeTaIhjb4n/rgESN07S2BxA1fjZt2jlqmaedNSiKlKCqMSVeMhS+IZ8nFIThK15
qZIAT1PhgpnQzdaFAUw6o0S+ODS3xuQoDdbR1aN2SubitwVXl4FOgKuRKJIfPXVzFEFxB1TJouCS
iuoExSeZZ4egRlUfuvwUtGaZZMfr7ffmjp65kgmJXKk1S0GzLXTyO/FlXJ7agH8bySTy2UN44BD/
jjZgfUpztU64JyF8CaLPpWTTKaKnDueq8T6RgDUOmv/3WP7PEvyfOwMGjFwsqE5Yvj8fsWkmTZka
7JCUzh+6D/Wz4QCv72dEMj6yysv31mPDW/dR7vV7gXMx2IKP6aOiBvuhvYbkpVsbC+x8390ucBLt
vnysn+Rdf2c9is/B8z24BcTwEQkzcoQIKPUvv4OMVrGkIoxHdIiwBxuXr1o5dna2sO+3hG33w72x
W07gqHiSSNrNL9UzKd+H4FV/NR9JHxj39dPwOt2Gj8Y9qYTweXyZ7tDejOzDR0627FV9DF7zO/2R
Ag9H/Nd+291Nr+TyGckm7PznZEk+8K2/O/Q3mIAONJYQYPFv5GD/sz9VdRrFok3yDT043nVb4VHd
AXZU97jLPoIvm+iDZ2oO+i55rp+Tp2EfPTV7qG+j+oJgG30Vf5CKkW7HrbHX74Q9pzLxuX7V76Md
i/D7uG/uYGbtsXbLPrKPFnueff+BsxLKmkNhd3fdzfItPmnt+kN+VF+pBR9QsP1IP/ttssfIgLTR
3zd9jIv8b52AQcjGThmYetTPm5anKStyOcg2B+s6BYGrpu6Bohj1FqhwZgun7zI4pYmnLqeGf0bu
/2/066K+LfyY/OWRkpnZBtzhIQIrb8e3tYbyqitqdpWhzGXDF6SWkZLLjFdi4YRUkAZPDc8tDyEU
TkS5NwZ3TeeIeC4otuGY68O0CmEg7c2rYTta1+p2xNrUkXCRofbROPIpA3V5iXf+uoujs5FYmEOJ
eEG2ie4BJ1KgIJqwc8mpKGnqNs6WUb4VObrDG6/dtPQ74sudtWre9ccIF3HL/ftRfklS/XM9ANI4
4aLvwwc/H6WS51KcyEa2SRqoQLApPZFsvewXDe5RQP0ckyy1stL87mqOVtNDRfGQEg1g0OiFOp4x
uBaCpojnrGbdF0IHuXqtdTOKa1dI2RxCB8sAuTwVD/86Fr5d9dH6HMdB2pUDWb6kc6BP8uiF0gYD
WVU+TDR9B4Oo8EEaKbchaXzlMpncMXaqAB2aVb8VDidWgS8Owz+9iPS5ocoGuoxfhmvfxqYcgaIZ
8AHcyOWuKPaI6ZxlUu9q2r6vPuYI2E+DdhD5gGJLkTisXodpOnENxxJN/03Kb9dw9CSHg9W0WkN5
GA0229Kh8WpwUeTdPBkuWca6vpR0xLxlnMBqW0nJaAk4zcbMGlzehfhiTjys4KZkfVn3cJ8gi0Xp
foEz4H4Hs38hr9UYgxgvy8/WHbXknKKQiUeXiQKptc/IJJYSta3hQ4fTnBIQFCjXGaGvpVsrn50o
RTqS0W5d6YdtNRVeOGh2Z6Bbp3600yU6gu4CVkCZa3EXTj6FZUkRSq8ID1ft3G6SAmBTqdkLBq8T
PxQNVGL1WjT+bDqw2PCGOjsAVvx7ghwzZv/p1qOhhkhJ3WkA/Tc1J1hAEBAuxga9/mAkBbqbyN1W
ygMa6CdPzssvPh5TBkEY5VmVbMo/4PPObJJ54nlKQOKBoC9HTOsMlsfJuO+3aAfRBHSlibCA7S9r
1rfRa4x6WWcyMQEpYU7MpAcRBz7Rjcvo++duoJ0vOnKSykpz1AaVbqlR2DLwesfjHFB5as8x0In6
UqdwC1VjxfzImtcmewlybDAzUszR5cms0a97F7k8MPYkc0wk4H9eCFj3MkxlMdtwESNhTB+Te4aC
f35oqeHJN5am4hp+6vZ/7WIMyinjg0tXvyoD37o4V/VDUw0Ctx950wqm7PQ5X+TyCljGggjIMPhw
m7u7+kM5gdvUfh1GVPmBzOI9QfLg5/3WcTnIWaWwVz/17JbYJ18DZbgMJ7ZPaRMCY8o8Uu1OPt6N
SK0mHsoEq4rK3fMMKE50nw82f19k21xfSV5tP9fLJ8P13d1Si/v83H1G3ufhkhXYLQUXFZD5+cTQ
+YJa/jN24AahPCcS/R/nE2dUaaQi4Bbq+caaLnRRv1TCi5FTqHWpohZuxAJrFUQg63kq2o0U32Zk
C8Rpj1bERYm2rczdDvrzLHTQ96lSJHsZlYH0YMcjNlfTAMdoK6azDTbxjCLE5pDP1wsOqp6hrsBO
6QFMhwIHvw5xhuAsaa706cNSBxv09oR+f52EXtphiqhRhbMcs7mwbkyqZYVXa25NfTU53HgdzKUC
itBYYnk26LY0vg8tCoQ3ovYJcsydDKxZQnRrwQxge0mcDDg7Ohs6TGjw1PtYwFmCBBcV/kxGvodf
M1cdi+zORGBCGTsbZd8lHR0Ah6qKaxMdrm42PQO0kJSh3NsczieAE6KMDpLkqyLesp3TSdRhozfU
ZO/FkDhKP+WIIX/pwf/1+I6WF7HoM3We5GyzQ4PY3hsLthMA6PJvbu+eijPL3lf261Kx3/dnht/7
uX3N/wWa4G2Fs9TVHw+ryX4f7M6ufaIifozDKYiB4mbyRrAiAiCA62qV+fc8Q16v9XN7o20MH0Ao
f8EouAsUgYOHHbmmiwK9Ha7eEN8DodBfjPbtB6AC/Mn4Pkgy+360b66uns9uR/uttTem7Vzd3Pqh
fXvb8iHhmp/Y3iZ2VvHqFmzpjXzW+I+6vXLOTfv5BZE+hxFlP3zNDq4ap1Jq6C8mZX2COZuiemTf
yfb5lb3Msufn3os+xTPVfSwT++axoTj+uFTDC16iD2HU23iqm/Gz/xXCUx8xQWdaU9M+gzpqhy4S
gauOQrW82pWsLqn9tEd2FYTK0sEdE9Ny398vdtuLpZsJm78gFzo9Rjfudrvt+2fm7BV337ruxTt5
JTuCLAyP5GJpiGQchfHMWSrhf0/s36Cvi0MN4jEGbprWsU5xnzTRKCEDttHzq+SAOp1DdbZIncN1
dzWp9wr4ZFvbSOtZXdWGO8JIwohsrWZsGkBhb6CyD5JTXAqFn4Xnw8V4YuH57XwOEQueJTVBHd3L
nytnakEd0gZcPdmAx/cMSrMOuw678Lt5b7Xqid74fWP61tzRNNGGeaxVkFGbxckypvJ1yc6QFF4g
gCJaCQrWnqdACL8gsXDsQa1XQxdm8UP5eYeWUTeGOPYgsQgZW+sTfCtOm+ejDlMZdcgAPJN42ZB1
1YtLvWXKFqsmP1HGUX6NDHAlWYqvChvVsnV+2xq7fgrxRanYoMyV1a4mYS3p695YB+rlJK/z6Wwx
KVnr8Wq4GzPKm6hv+Idgm73iGx00q7EkJrXjJ/Q09fxWVW+zyQso8Uvg5O/w1k0OTmXsrdBTy3NZ
X/09hH+NDrFW+X8XfxR0y0quSW3OxesArRpQFcNTGL+Z5m0RXCkT2hecJSf8BP3/VbvwiOABw1A4
Fi8R6iiQGrX+GpvY4lYkVYxiKXcwZkBbAvgf9H2Qb/8XzZpQ/DVyrKjHaEfPSurhxZZ1mW3QXvXl
6Sy3nlpBBad5u2Cz6+kBboyS3vTV+u+GzWUkHu8h3xs+6udkQLAunLjfBn+ZZHyW8udo0jE2Tp3I
erbqbXPYcR4QFJ1iGWiITqfIUayL8oXvCca+bMJbXJLssnzpERYcLjtpv2DWVQOCcbmLKXOP+QFJ
b5yb+xWZD9JTuDeLKzk/17TSQabuMH0c9Ni10n1b6Bep3vtpza2P52ryISkgFwB8Nfuhc9X7+tMS
IYiCcL8aslvczmxDAfN6eJJGNE0G14yQqA/PC+2+WnCWrXhRdkgP6tdjuE0jRMb1NZivURfPNEA3
h6GhjB96uWFuRHV9yHArCqLzkHsUMazsKOa0gnb2d48fiyt8nXu+9/jRuSdoSjPI1YIep2djb8y2
Qr6lb6T/4exMl+M2mnR9RYjAvvztvZvdFCmr+Yn8g6AtEvu+4+rnKXpmTEI4jTMORdi0HMECClVZ
WZnvYlxS9bkGGRs9eeObtFQIn8tXP487yc+bPJC0WE3is6o+AjinDqEBSJY25hIlb66xjz3KP4tZ
xP9PgcfJs0iXEhbziFCf/YYdL+aK1Dl7mdIPrnvC2t0DU9ZznebGbqurYICMYfxSg+iQpNIlCHdy
++46G58b9O3pnzt7qAqLh6O+RmXx67PxN5XZKpw9arxt7QR0BxDsfB9K6EhfTO/FNBa6HLPTTgkI
sRFCMKfB1wHjEqmUxh1jwXtLy8ciQox57enL33f2nLO5Bulg3oRO22Taa3ocoR2LV0M4sL+wnrjx
y8WFJVV4ZxtQrL+gXfShhvRb9PhnyCkfN9KKvrIdjtZI3lfKPsbBFGhc/uqkmwIMJOYhgA9jEOTb
ZFE3aS5woUdI28IS+heTersZeHJul+JtRfWDpCp8CmAeSw//buOApkYWwoKhN/UKNRKnzIuY5dyC
300voOK75AUHjUXYidiBv83mPwN97KtP+8aEI65VeU5kSD6AA947+Dm5eiT2/6uxKKsLS70PUZlp
T7bKA7WNGOtvURmiUJlvRRdWu5If3N5zswHh82CT0y3tAzkeVUIedRCF2hR1kXUzWOs2Cw9+5mzF
NVLh0JCad2jWeNGsuwam2vDcU5LusuBIcqRAsaU0NEj5gijv3Kx/frjJBu273uiUjEwD03loFVg5
bXPaANTE+ox1vRB/ZpvheCpiNmbQDydJ/xoPEltrktJiLoAqcs1mshNazYLTYYNEURC3b69hcx2H
FzSkuPi33E4Xv8j8UwDkQLfboSE/xXPIsiflRhnHZzfMj25bbEe92jXyCXkQQfAwXXP1N2jw1QaO
40E3Ym3AYOTcv702Ziu8YJm4BgDgpJIymX6ZmlFtIkp4VpM/3PQvycUf5wQQMOYu4uAYSOmbXkId
nP5wwgc/fLo9/NxxgJikcFyj6s1PX79GlzSZ1AVSdO7rvUempRZofq7b8UIgwUGHa9Dt8eaQZWKY
/xlwytFo9JLlVrgR/daj4531AT5u9SJKs1AL9YP9XD2P7ypugdFVRddBppco4wxpgEJYeJTZV2dm
BS6DhTCN3WGRVS7Fn+hs1ac6uCfZtfMrLz8UF7ICmjW333xmmwE/pAoqOM5g6iaXvsooS19NVIDw
+VPP7oaQ6PQvSfnIYNYSm3IqgS2SrC+jTXZZZjmhD4Y5OgP3NkwEhuF9NkjnAc3t9mma05wy6bQg
13QNgmyf6MZecO9ISLNCwHesbUpfKxTZq/WWj1QajGffv/+odxWPTtVvRMnY5CqEiDOmj4J9BY+O
d3EQp2w6Uhf0eSUfpQx+JRVmKpGarx0DrdgZ4V+5JB1h2I/4Ctsenp79JvK1k8wFVfQAauU9Kszt
H7c/wFQ/5rc50b6u9bzUCtupjehc0DryB3/rBIDd6UPnnbMyjF99064d/UXS70p2Qhy7KG3dVfTr
JOsPW6tWekO97FtGh8pYa+DMwl+9jYz5t9reR089HIdhXakPUvDX7eeeSaC+fMrJSZXl8PPyaORT
6s/cLzQwKeVBgT8Jo+n2SFPJlv+eIQoSaKnSH9AnqblXmqrPvT062/oO2K6Nzpj5H8SBo2CT0f2K
Nv0fir61nzIEkVaiTJpedPV+kEXFRKY+5m9i7aRio0ZFIfvTtLkFrZR2ZVM8+ynZ6yHnir2//cxz
1wmm559nnqT1YTnKKgo90dksnjz33LWUw1SEnfIt0k00NfqOe3r03CAa2foL0XPulv5l8En4tFKU
pmTQKwRvZ91CNuaibEfXlBNNbJow3bvFSWyMNtwuvLfIGSbJ0uehP/Q5PiVLUmnLXWEz9IBFRrev
y73g9EPv75sT/xQURvacOr5p+VuroSjIXyyqj8zEUApLBDPHFmjFaZ0nUXKzbvQ2OqfYhfQX1JF7
dyOji2dtlPoFcfyFlxZha/rSyJIRuYBHQjGc9BycTjHSHtIyyYPFHixWdQORTn4BJR0o2smkH4j8
gVRGGyl68gkl/2Z8IHzU7WhnWdMeT+WBI6rq+qM6omEeoF54X9s4m2cpef9b3iVVd96SNYc197GB
usr0KEjBWVNfQxdoG0kNc5J9Nw0OafmzNILHAbU7r/rWFkjD7SMnQD0JMPhI2/qSticllbc9Ddo2
l7aaio5D2h9QskJYSSgHVXTfLyCePM/4FXfpfqCT7KXZVnN/+Jn2vTC0o+TLW1vTjrp6sQfl1AL3
96p3Gqji24IKjMMMccJiVzTmWs5sAOwCrIcTTYjm1p+wUaBu6CuNEoWcfVek7KhoL61MVwS4k9pf
xzbaV9qjGpFt6m8e6NN6RNMR7Qr3HCfqwTGhYHErrsEO6LBCUoxq8vBPziuw6Q+NRuSWHpzYueC+
tApS44Qa6JZrkMCKSeZT7ZTnztd20ThcCu7dtQzVBZWPGqZ5LG1bWhcdaqVhgSt0Iu2QsVrVVQX4
MVjb3IjL+i1N3lH2PmInuIUADA+3VF4Na5OW11h94QKUHRvqykYuKMOKenXNq20fM+nCCLa39+iH
aBo4Wq1fW6GH8gUTDPtD8PIzGZYl/kBGivqEqp2K+jHq3mIdbhytIl+IBau0YNpLXmtAUmlJq/s4
eixBRhqptteMHw0ftUQRh7bWpsQsqQ7fJPg7dL+b1PoZR/332gZyQc0BSnMuJwAw5HWUAJRqdWlV
VOZ2CLZmfczs/q3AIM0Z8p0/wpOxwr2SQkA4mWDguqDHayjdVsqwcqOFO9GHiPtvWxlBdVXXEbxD
/ffrkiaga4NhVRRJ7EtfPNrq3qK3JnKJtDhRF5K5Ew2/IpvlpJxA/1B2bAzcG6B1S224kJzNxTH9
08NMLmhd04VdIKqAbndtgtOAuEJQXeLqhcI021peUhKbSwY/jzdJ+mFySI3F/ePcgBxqToD/uemy
kJA/XLRDmbvrfPSlIUybFqaNk1N9rKpc92UueIQr9g+DwWcRpBe7ufj52+Dvy+6CvY/jfWfRCaHu
buFjz74unfH/eYLJGW2mqdPbmCKc0d0Smh5YsgA6JZA4tQRWf+FU5hY/c0xQR2BZIVEMLW4yvXKH
dK4yggmoYNPuo+/hQ3/OvnsHd5/d6xiznb0DMKhDffSfq3sUh+qje0rGVfYdETLz3T65JxqAT+UP
pKAeaGUm9/FD+QNJ3HP1mh/TI2ZA79krTMAt3ov37r48QuNqz+25e82+a2zds/hT3Svuikb4nXI2
n7Rzcx/wk3cXgHBdd/dxCvtYqTb9sT9aB+OgX4dLCLl2Xz8kh/E4HpMDYpR7dFCO0d14DO76YzOu
yl8g0by79tgeSU3v6x/yq/iv/qjw+5v7DG759+hk7P177wEh64L+M/IzxVEp1tXRea+O1qk7D2fn
lPyqjv7Bp/uBLg1FiIOyrY5AZPjL4qH5IZ3Mu3Kf7fqLfvDvjL19NLbayTq1T9K+OHrP3Tn9Pnz8
ouGsPA3n5Ff0i1KXf2CUU/q9OFZHaT8+tU/dGW1mS/zVQ/odx7A9ALB77YTuivQY3/PLfgDHcE5o
lInhkQPL78t7cEGjucI+7F786X4Mx/Agn1X+xAd7Fx8MMOnNyrwzD+ZBv6NkjvvGqd6rB2SM+OGi
34k/8am9qocMouiBvuqju1T7E4toGsA4F2zsbLAr/w3cEhZBp5QKADe6eLV95di1YiS/EY2yWQcG
NOj6Qr7ewt6yQmedSt2GbMyKvUdqTAt5yVx+AFaUhpuGhI4+vcsq6Md7nkodkm0c4/sGHTrdElLV
fp+5PwHE4oGbGdt2eM3Vb261jqPt7SeYK3FZgNQoLFPnBfEz2eLW0AR5XFFPIx+x3BcqvXl7IppW
9kPRI610n0jfuOwS5lxug/BZ4uhNhUeCiAZqr4uJ6VzEgXWhImOv0FmcJopR4+K27AcfE8L9XrQX
2ndGrbrl6DYXbfDd0dBSRe4b0tzXk8x3Db0N8EYTHBryI9Fc/ajCJs377UmeHYhOpi0UnYQa9teB
zMTTzQTezZkjQ6wzLhulfLSAU45L16q5A9EWi9qB7oSC+eRz6k5aI6pScxMcL1n6ZNl7eN6Fd0pC
si1qBktdAlyFZrYTflQwZZArwjBpcgSb0A17RdzOLV3ftaV6zC3YxEm3dR1eFXn7bWhpK0yawtbc
JTWEFT1Yh/GlD+NdVzx2DUuvNo9JD5XASE7igjDW9pqe4iZCmSw1EaLgWkYPwI1PY473Deo9wgOH
5RHV2YNcvYEiowz7WA/421GSqKLoP7pGl0+SN6ZXgI0pVyq4VKG61ln1t9hBvccejgYc5r6RLwMF
j9a5K+vHQZRtjUdXNy4JMguVg4ZvCkwczvU9NcCfuvc0NMPaLJ8jA1JldjGidoMD0+qj3kv9kQJo
T0puZ/aqpUUdvwxwmuu4fiiSq4G2twUzIlUTYELW2lTeFGFO1K8c8IuqrBwtJ93GgbzWtT0HOr/e
Rb1H4cmtMdtH3rD16Y5o9jqmqCG34THOXvvW2orDOEG9RnYJtlG8DQZ9H5GTiZTL8cx1GdPD0jCh
YMHlirYb3XDjSd16RCMtRj6q3hXgO0s6xh43M73KDgY30tBuz7EPaSckqmv1H/FAQxKZ1hSRplaO
v+WquhWid34Q7VRMJjrMBU61imYSIjk+srQW3/r2PpqruQKppQxJvIIJ+bEWP92d+9R1fS2NPppg
NIuELp6h99Ca4T357yyIrHukRSW+ykDzVjaPTrXQFpujxNiwMaH9IilAEjzZYUNdmCFy/KxaPfrm
0HiL6u8m3m+u6W1kWCi4HG88CmyEkwoysl0hYsNuiKQfLTKfbVqchdJQU9Ofp6l8e4LmwNu2LNhq
XOl167fN6FGpdDKJh8PoM0nLnYD6sq6hwgo4mJp+g9kqUPmFn+0lOMD0DhVfNJ+EolpGM9oEu4Zi
V9Bs8azxciQgxpWZ/eqLH75RbKjX4M75KOS1LCE20F+E6pGzqfAmKpZCizpzUKMXLUAFNiKTlIq+
hs08DXOM3WyKFFyxHAJYknk7BRgHn75sQJaTECvpUVJfAsNej8ZwzAP9R/qfD7kzNIN4QovDCoJz
nKB9Qx1FVBYKyVoXGfom8qnlznn7A8xEeqwnDYtpBDxr6JNIryh1HJceVXLWIlG+AHTN1UA3XlRj
AXkxO5KDPCCHpYWo9mQZyoNUl5VN2K2SPecXfTBK4JnysHgHmGvP2iI7QJwJeSaIaF8/g+fpfjkY
FMCT/oWZ5x4galQkBOKKDZ7F0TdGtwCPnbsJfBl0MpEcGSZZAK9HGm+a6/CsyvsUDaByY/0I9W2W
bPJf3RvCJvCItHrbqpsGU/HuWGI1nP45wpAMryVmDGS2PgiFHW1zDHdX4aufbaRaVIJrfE+yPUzO
Vs9WlbbNhxOmPs1w1vNTlh+A7sj/kaiBL7luzZzQyEnAtKJMi1z/tJFSa1ETRil1zwA1xCo4WRHF
FDzjOdVQNuMWqekPtxflXNgESwXdFoQOSvofOnKfwmYnJeEgxTQVZLfeuSXbHiDqEAlV43Rjw+OL
mkehi1e42srVtW9VchWSdlU0bhaeZG5Lw2JHx5x1ayFx+XUtBUE3dIElR2eJiwJ32ti7d4g6gsNX
0b3hpPNeLOOlgkNP0qm1xp04Wd0KgEv/LzaQgA4jwCzjlzQtgQ5ekA8G1qJneisQtqk708JF6Oxf
FT9thQ9NGIOoSL3160srepdlap/QCGDqCQx1cwc/qsObFAlL/eeoggzaWtV+EcY/++E5opCrNNDm
/K1HGauSXrgl2aCQAJQytNxM/SLqZE2AFhf/5igQ+UpmpGs1EEQ5f40i7CIS4aMoNLlzfYBX4P0T
QLSP7uKnFSj6yn4u5dF5FHJ9qn3ncSkudORUceft0CkZ3/IUmJ4v+qbPQeJtQvMtBL/mpceyts6h
mh9xU1mTgMXkQiJhGpEgEsmQ0Ask5dgnTbKp6tcgUg8i2RGxPckvEVe72JBWYj3fXstzbSneCbQk
mhZkBNNEQLWjwIviOILAoG1saweRd2Mob+RK60g+hMjVmE6O1/Cb5qeb0gN+a6mrKHir2h9j9Idv
POvpS5m+qcp5pEmjWRWFzn7jauYqBt5ZJ+GqbV8MWpsV6OYlUJUmdtpvXwQ1fBsnAzgYU4fQpmnD
TMqi6OyF9bOLOBOAT7kavskdvTFsc6jKVnG58ij52ChgFpgbQKUZQ/KJcFwHKupsCvJmo3f6TyzF
G7MOf2R4CPYeyo1jpKx131ll1kpSwoso7QtYlILuKAv/9meYq5IJ+zqOJkcloFrioPy0tNpkzC2r
NEJxha51CELu1cdGXMVdaoPrNnwKBekvoltNPtDnbySFWmwtLIbZnQbzUTbBRwAGmNI5Os/pKtvS
QtzP2EXpqke59SrKHd+gMK/T/F3C8DU8kY7WDUj914VJmIurn4efpEpRanmSH6jhuRU1ZxSlfY5o
oZhLg6Xp9ZUojGrhuBkEBtH4QSFDMq99gradlzz2y2KS4nieri5stJAux7uUxsfko0iqPmZWIhyq
mnxr96+5v9cQ5Suu3NZytqJmPIpP0o7d1tf0FRoZvbdw6Z47Zz8/wiRBCkO5tWu3D89aeZLVE8HE
zK/4IUTRlXArdQvHyexwwtAINhOJ91Qvqi0ruXUtzljySshZJH9h9e7EJ/BWWSEYyLe/uHj63yYY
eXiGEgpJzuRMqaxcN+vais55/RPoiaQdqujFpmjobDnjb481mwGS+P09mJCi+brFYsdvfFPi3Vzl
VJGneMYPA5Bev7OMO0wyR5SlkiVe7Fx+K9CHioZmG2CfSdZZ1UqfFBkvGAb0wa4ATeiKIs5r6wup
5vzW/TTSJNXUR9RQECUVmfQWvDuiDiQmqH317BW9ulLwFkj3htACaWv9/5UhiAn8/Wv+87KTGkob
eb4dSrxsDG2oflWLNUU4ckOwrgnjtt0VkbzbH1UXE/jbmKZOnc3A8BKm39ePCsdX6iOZDNt1jJ1P
Fd0aRrpkAmIre+W+5wzt2J4x6HlE6tbIXHndsev2vrAwiR6NtCRBxMzlAmFvHHHyal7oS2jeRUjf
FoO4ICTBk2GgGd3sPWmf1n9FOF205cEGWsK2GF1tnVlvCsE4w1cBLI2Whfu2X/i+swvp03tOFpJb
FmXa0iw719UpcCkKtBeyCBimiectzOkcpsHWRPENYBLqYFOQbuqq7jDaOr394cVEWrQ96tbPTrsQ
+xBtqSq6U2gfN0djkW88t4J0knsbRCBl7Q+u/KdTUAuchM4QCRZFvwRhL8Ta5GJdJ2hyROsuTMAE
bheLx3MxD09jbNJR4KATONk5gSErdesVXGUgXlAWIrqKdF1wHPyTaEkty6/PpS0iheQiw40UPMHX
VWsnjWMnqh2eLR9S5jpC3tc8Bvk5ANrj/YwpZ8GJX1Jb+rAyne4VIKfIR1nC3tyYrCElStMmqpld
i0pOGCMOCwTczC20qF8cFRivmiDFApgiO2bNm6chP4EIQtJ1uzFGiYHfTHfS21J/o3dInQU5yaB9
NdLhGPGVCm+P7rVrwflXDzrVwWJ8ykN/pY+/fBhGHNaqlxzKRDuEA7q7vcQaHo63w8HcefL5DSef
Ms2KbpCH9KNwQf+DcjjhllSJEs8yBEaElt+nEwcz5Mxo8k3Pk7ospV5KyT3xzaCziKyv2pOFvNF1
oQsvipE5pVqR2C9i/OdwjLbByIg3abaJIerXBZSrWqSVkh6exUFGRVmSrlTv8I0QKui0G1IkbbN3
Qzkqb2l1jfVHbXjOrBck1QGp3J7zue0jBDNw9QRLL0/FdfRRDwvmh7Vcn3gSx7tPE9Foob+aUfUG
PX17vDnUO+/+vwNOoUfoR2Wh6/HudL5yl2wY4FPnPRIs8uKEp01GF9v5E2fdHjvExeFnd9Hn4cXe
/hSj8rqw2jFleMGzycxmI54hdt9To7gDAVYj4sk0ZLl9ygtjo1UfVhJYW1COkJS9F6IG7Pcn8Iuu
3W7AzBPdUrYTTAEa/oN79UbuK8mrUoLbH7dJYIm6lP3oZ89p9+imT32N7rW6FPRnD1J0MsCHcr8n
45ysqCowJE+y+Ix+jSAp8iH0A7rhmaaw+EkJ5bU5PEtZtVNifUd2MSjOhwFMmWChqAlOEJAPqtgy
0osgSwduEEQG+hBgqFmjeAKLQ7QzfqXqSwMA3RmsHcYwXWVdikBbg5EJSiS8UDOhmy3QzsBUVH7n
QIMlK/tVsKhZMocBwc0MtCGpAzCy6cp1oyo1M9/izuVcTZo0ZLuimpyPyvGMpitIOvT64wCxGxSD
hczoFSt04YIwBv8G2sWzYKgslPdkKt9fV1Xn6XHSVEw/uC60/9lLebWlSw9IVqXHIVPvQHS7OxWL
22nuLPo88uRUyAK38B2DO18yXnJp4/JdeidbYTdJ3k8xJ5ZWvfM9ldLtwj6eO+yZd45Bi5bibz1b
TfZiM3e47Sk24C56DeAIwbPx7TlHBEIJnh+ivwujinU8jdpgM8Rxj4SnOr3hxI1bgx9m+4o23WiN
NPs2MRq8MNTjpNiBpSJ4a3gNFTUgU/jlokUgpeEpN5YsA2YTLZMODCVpkWxNO6qNLEu2OQ7hOaUV
VlHNl7CZUfQ3vzu5BniO5IU6+GDXm0wJt+J5bs/FB7z+t7lQKOex3TnFpjXxKgkiV8VrQ6RbrOmN
OtTIRySHGNMttTDwV7mOmCUk5VsgDeu6+1ki7STCneUex248BHa/jm1oC9wxOG4pPtrijtHm25Rm
Zcsu51Z0RDhFCotdFdD0bMs7Okocyl0EKxqVKGHTZBI2es6tscQggBgXunup6zZcQeO432rVNW31
VUpRLbMKQdvdOGZ0n1OfATp9GaUXIfzSq2+a/W4FJtU0fTMOe4CBCxfIueSCwsj/ztYkuTCldMxS
W2GjKKeaAgUML96lkWz8sPZBsbA95o5VdEuITiY9MBrTXwNC6KVuHyB+eebWgv9LBUQx2EqRgEzB
xoBleXstzGGJSSQ06sgatk103b6OF/Xu2GZS8DGeUdkXYg97gW6MF1xJJXzE8NkIZMT/Zlz6IHRD
gW4Qjr+O2+t5ZXWFOM2tqxJeW3ln9G9U8mN0VOnokYVTxxX2NAvjzkafT+NOAq4Xhn6cuESf9K9W
/66VxwwdbKxfENwpD0T75a7B3PoBcCic/myIX+rkTbvYqqwGaeWz6BWkgGF7ZKhcqsg2WNassTbC
g4XoZyavQEVSIDwxUlqyv6GFzhxYQgx6qbw0+9np0IqyCHq2v0F7rSoIA18Ow3M+DGtxsRQ5LAbj
qXgS6nyi+QylQpK+355/VeyWaewh2aArCnBF1Jq+fvdUxm6r9s3grIOebUJphxBT8xLrmLvhDEU0
iTpUVdF81y9NhU1tVe+s6F30xNUSHyivwXZnwxY5hf1WBv0v68ese2+keuHAmFNzoHGLXAKPyqEx
xdeMQdA3asPNu4xBHJ9Su9y7Sg6BRttwJ3bByDp38nDSzWPTFhu4zwJ+H2NuhVNsdLTjjcvCwjEw
3KjKffiYYBugYebi1ysnePLL6+15Fdt0Oq1EDDoRkFANVtnXaXX8Vi0GixoMdWRkqsfqEcKkrLLg
ljBXsxUnh3YMXUDOMCrwX4cqssLD2YcuGBUn+hyoDRkuqiUQCkP9SmR0mAfYbORNHKLRG6e5cBW8
/bpzLRlHVsFaCVlksLziuP+UjWdOJodFBQ9Bp5LjqeABLH/ngD4hWn4IxrScOkZ/NxTXNImFYJhw
IrIJLkmNv8i+DWwR50wZOxIwMWnzDtCA4gpsuSPCB2srjg+d+maQLIguE7+/rHcxKB/4953p/t+R
ql/eZrIpdCVqXd+kq/o3gI1siDOV+0zkHhdxqjMHjMMa0SEhAhz7LRFqEj+x+5CGeIlaDk33Hqss
D87IluyLy7rVLLzb3I5nQGIfkpK2A9z566eyc9MzDZdWJSLzXZAj9hrtCvcPRMhPTY5BozIgKL9N
ZGDqOuGnw2d+06IQMr4m1c92PFgjhjaIQiZa95caju+1Jey1omOX/JsGL0qxVBJ0He/S3/B7OeyD
0NM7KpmkFlDVSccRVsjhpGF32fUnNUcxpF0ZOeURgjlUURJlm7uDslDQAO7GrEw2NI8CYVXWQPmZ
0w6XrtRqrOUN1SmgA561K8prbbwFHBUsVMg3vRd88zGPoAIBtgn2pnNiMwbDc1d196JnpejhQbF4
jfTdC94rdMFC+pIyHiVQk0IaiwAF4foqfbchiZJ9ylHpXsDxm56aT/CUoR9WJleBXiHts4C/mfUT
VJscowaRALJ7IBohdQL+Fa5TcqV+Wg24GFpXY2w3WZJs5BzHjX4PjN6DdmdbKRob8bGicTpidxeV
L+XwJpyK671Z3fkdASS0dgqorgRwjKHCykhfo7pYjwrOVPoLufEO61pIYJFhnnr5Go2Puf4eAXZI
wvrBSeOdgWVh0mHMWK8UDN+0KtpwnXOUK0oUxCK0MirnKDA1Ig8denVvlIrws/YlGwJRBpkJsarE
3IgGlFValzpSMC19Dd7i7qmIy50fWHvFB7yjND/bWqcXB8aIc0n82yrxiYRswQFqZ/rKqcOrzJ2Z
UuBKoQ8pEGrQkFc5bqeZV9ylAoYUpgdj8O7D2L2X8B8ypV9j8KvSwA9gMWDlVzOJt9JAa9vQHm5H
0LkMgOYvFFShxyeaFF+3ZSqFCcT3kporKF1EHuHPSVs+rY4zXbfHe2DEjtVYOFXnIF5fRp0k0/VY
DVaN8axIpmlUYIctYQbJFGfQcWHBesmG5SAFKYvuB58LbrqSPRGgqu6CqhlSPjHSix3ue9TqoZxA
lnxRS67HlxwLUR2XWXWL8uKHkW2UXlxBhwsZaekAmjlvhS4BuSvNW5hZIsp+On/ShurXEDJ7Oeu3
IVFd+cXe9V6Xm6PiO/wWCP4ZaQqyxj48HY0sY8bGi/ahFk29gvycwlGibAz5BBeWChHRCrDo7TUy
e1RwxuILYOEhMy2UaGUJxDsA+uEOW4H8RUMzz/fAPjkqSEnjJf7wHBOUJgDwaRk0LvdjMeufZrVu
bbOudN51LLCrUrtNaCl/qQMKb63xFMKWSpP6IRopGwkROprDEm5bMOXLuAT/4u2R0ts63X1Z/KEY
46rxhwPa0BR2yCi97mnwX4Ixefegh5owQsf2iPgEhj3SOu9APNavrmn/3++OX15I3A0+vVCcjbEd
1CFMzXibYwMEC8ZyNiLj4OxY7GjMFRbguINOMhxurEhxfx1uwAGjcgAun9Pqb5dmSADZafDeWS86
eDfV3kGZzPKthHz0/32t0O6kksWHo9UwGRqwoxXpRvuRgHJsgkkS5wygJFjfgX7lnLw93vy7fhpw
koZyDAERDTmr8X4SwL7yiv9Co114W8IFpQYNcYcwjzaLpeC5Kjzlw3/edRI6/cHVzXTgXRGToGhH
42FVxsCRpLvMXNvafWKdGZ+4IxQEuFNK+sZDgCd4FGzYRbThR0lgGiHYnkjOcafinjlZZAj8dIZv
EFOFS69vYYHDMERWu8NREGCawJ87ylqLaA4QOAVp2MXQB5l22Sx3EfgXGsUCduqg8SvAa0Ct9w1U
vrJCtHQs98J5AxUKlcONPqdeXfyqw4gEjJ3x5iv5LiPDRhJvVaH1xP/lW+f9XZA/fICaOMwkTz9k
w93g/Cm8szy0F7oXGmxc80f9Z+oCu/mYGT1c6zgC314nc0AnPtY/szOJ1GPgdpbmMzsCtBURS6I6
ftBFKxUguTjTuf/tvDA5YT5mM1UkS0FkHsrY21UFVj9qtFVlICnyi3Cn5iaAw/XFDVAUFOIhZIGD
Uu7hnrTtpewe4YZirLRYMxWL+cYnnh4CTic1kdOx2D2M03qdYNIkBykBX1/scdfggJOPbQp3NTyV
Rb+2w6Um4vx2U4WcLukozmKTg3tIhkEPnOpDssNHoJMrOpZvqPqRLAiaKUuBmg2FuWX+89xZq3wa
enLXS506yZuUoe0RWP6JHcdFzUGtGyTM7cUi7lm/TfOnkSb3sDDMWkvrQBxCQ9nU2vXvi1FULsnR
zJSEaJqJvcq2sGCUT+K0G5ctBMkPAnsK8u/vgAWOCLrpIilprt8BHVFIU0EgB4syCVd61LTt0HKq
YgLxrPgyatnyNjDtI+x9gTlDHGXtcEUfqMMCWz40OtkpqVUhFytKQZr/Kjby7ZmeSy0+P9NkOZlB
HqqtTE86bJxNCGy/fqTlwVrKUmmLIYm6xH2dq+d8mYXJKlKKPk+DlB4xcN1qyPatJHhyVN2z7B48
lShvjyqii2jm5k18oqGbeSe9x5ftDtFzgQwQjSx//BYNiJ/Hp6TfS7BkyKA/2AR1fV0ucyzN0mQ9
pl5jB33NM/83OlBgjFn7XFhq29gxTYvylbMjAsVAl9jiDvxxmf+UsOj05r26ZK0wHfDa4e4ixQeQ
hwQbWRUUDm4vgzlwFlwvXUMGSAeMqk52Qublel93rIPoHRh5WSPPGq31ZsvZQOIw5MW6W4Kwz26+
T0NOtoOHg1PXtgwZVO+4blNJSNO9ihJNBvlrIaB8PP9vEeXTYJN1HksBpoca85litEj8IkcH0Uej
mEyFBU+9kynWuJDyWUUDKnlXvBKTo7ca+KqdX0gTpRJxqEdRZViY+7mbBTB+G61J6Ip0o75GIZOi
6VA4rC4BlTXAtsLEaPS9FXCQXWJVJFMiOEkUAkKYXw2yYbefYDawf3qAyfJWdC3wBoUHEO6U6pVC
GxWFfNwbzePtgWYvuyDF6HFw0QVjNPkMOOHlqjM4NO/VR66ZPgc6KDAIk2J+abC6z0K64Pags1uJ
BhvFNqTZfyuxy1Vv155Km5m6Spd91E365okTWlavGTJMSxjO+b0kegxQEwQuerKXkHLrcVnnJQXG
Lb0AwoM5hTs78u+ipesKqY7brziHyUCZjwICwvPQQ6c3RM9oS98o5fAsAdEHfiik591NbD263WPn
P6HqoFaPqvwLDlG4xLKZzew0yiesE6b3NzSVE49xYJRsZL/FSNvAQq4Fh0Rxy3wTGQpdTMpI2Ngx
C6PunQthRY+mB7y1UjvR0BMYFS9DV8T+I3MxDILvRgMRNIZB24ktJ6pnA5ZjdfBrEUU0x1zmyUVf
kcUHhXnysXqvjKCBgiIaVXxjzUczt3cUOEaMNFIYdgJ8IYpQUfLq6NId7iQUOkyqdobxPBho/Kfi
SiVkSkzQJbe/6ty2/PxokwBZlMjORhAjRQuSo5kDIElQ5CJJZ9vcHmp2zX4ea7Ix88JWJa2DhiCH
xyw9VAhXOlu9P+HiRwlKgwIaLh05IqpMQzLlaIgc9HQRTJ1EHbIcNTcUFyQACbzT7GMfXgvpjye/
gERArwS4/wX+jrircGfjCtubOlq4yIQsLeHZ/QPD1oFdQ32FUPw1BKetHCa1zZalymv3IvcTYERc
wNRLAe5AkV+ROOMsrClPIvR1e/Jnv/OnwSffWQtDg6SIagGD0zMSam1UCzJOfm/xQ892AT6/6eRD
9zlTnHZEQ8Hgompb+chORCfhmSg1aw1fvQQhRgn4h6LtwavVLvb0BvW/vaZe6QCKXlau4gZQPorK
aes66x5aAIH09qTMRW1RwgAJT9cCytnXLzKOrZS6iv9xz6nPkfcINgYhe0Fws/9ERvf2aLNr0aEN
SiMUMuRHufRTutVoyUgIE1tNuQjoMvea7jpUS0fR7Jf+NMxkyZsRghHSwEtR/Sm8b6Pyyqoe3B/L
VZmZ9joQm39eSDzJpxeCVp3Zccia8oOtoLvjraZ6b6DeOIRapm+Aaqxcb0/i7On+edBJAcSR4yoO
RcAiTR5H4Oe4+Yj2hMV18UnIPzQvQCKbRS/l/8fAoIk00ieqL5N5TYJcMSKbgTOgmO1J7q+YNnHo
oEVG49EVyPFwJdzLF154ftkguQF2WbGhkn+d5QjJG793QI01Mlp5K+87DJ512aDrD5RNvwAbo33w
d+GtzbYhpoZ990wL7fZjgFhmnGko1QWZHGU0YTY6KfrlY1imKjaeZyfvVkn/rUEP5MOPqYr6rdq/
mka+IZoh36u0yqsQI8jGbMvRmimPqDEIOTAhwarRJhmB+NAY+lsJyQjSY1efrfKQGiHaXH/E6mZI
t4FFAfhRaHughf4hRcHhnB9J6DhDmwSND1S8t7WGCIsy7gu6iVb3jTuLJ62N5hCa677ZdOGz8Rwe
HW3tNWcXVjYKRNiCUrhSt55xqeMXXblGqfufwLXWfitjio2ZBfVhShuSZ4E3eIMYEFBlE9IDhE21
ulJJk4iaAzJohFKBYVIqqrwlGb9yEmE151LbydTZ1EtpX4UipWY9SGVD7xCnmvEiJACgDkRgMbAm
INkgTRUTI0p1WffLvpcRRui4ghZ+/l+cnddy3Ma6tq8IVcjhdCI5HJIaWqQsnqAomUTOGVe/n561
/+0hiBr8Sz5w2R6XGmh0+MIbdgXrKfZeYbcDE0Im4RlW/nrs3+u+2Ul+sfGUO6CicfS3Jbtb4yks
/EOlHVC31KFJVEB6ZP82NKI1xXNwPT+G8JvqPdrKna3Te5E73F8coqljrGVrLZQ2sgn/8i/D3TiJ
/N12b4pwI7S9YlbYMHSrUNI8VKtEk6/G5UDwMVOQnDb+O7aHoMMao3YZroKZ33rGjTrSgtxW/Y6+
jniPlHO/7/6Ozb36TwEaJg0g5wWiekvWw6kRQHkX3F6gLCtTcDawygEkWGItVzBrJza3iVUBmrFE
C550ytuNOKlZZKiqBryvjvIZdf8uh5K5LsyTatwTC/NnUJN2LG/TZNEudURfiRoMyYDrbwoDVM6m
N9Fpy/6Win2L1Fua/7BbdCFwgAORFqAdcMOXjqOHFL0L902Cftgj3zGSxq1sZ0WR6jH57mFO80v6
Kd9Ff7u/FRCuBHrBCoGksYLLT2m22PuWsUvJBQg/hNRdEz6XgXfW2CDhLpp+I2ow7WButAi3+OFZ
aHnI7XeUXO/c4WPAUpf7Ahe2DIAu3CJRgShjfZPob0EZ7PQq2WhUNkVDMcWjOh/IKVFYZve5dN00
sJcCbnT9VJijNCKtdsZYgi+lEfH5cIrzEOCIAIYn2TfFfipdZ6+j1IfyxVoPfvURJgA/czRgWRPZ
Jixuk7heJ7g3LzzG3EWOggyAAyJsxBMnl0I/aH0NujkUzBkv58vgXxn8sO/V2IVpu8/N793OqY6x
bh3PoI+RDcRN/8YSU6RmZ3bv1x9o9qwkB0WOHpAOZJfP0+IpmV9qPWclOT9lByTy0vdCWUzqxex+
OZIvhpnMfi9rrpe4UEwE1oXbeJ8QQesw5QGC3p3PsQBJD7DmttQ8G8nb9ZecDWjhiIPy0Jl3usuf
39KPGgJuUBQi6VWfY8shYYGp391oA6o1awkhMTZf1rPtI3Wdq/+9qrgjkC1AoDAvpcL6efjRCmss
nIcznRaJdcGISE5FuAJSS01j4V1FfeTLVPOKMESh81DP/TyYoww4CIqiglCxVoUcKtEqX5ezmNKJ
IKpT0TkHjgA0ZDtbK0ghhovG9+fW2rXnmKz0QRklO5N4jtGs7yANW6j7iFKmNaQHxR+3+giS3EQ9
Z3AAKZRgEJ9TK3wsUpTl5HZLS4eqeqLJ3IL9pgdXKw9Lm1GkEl8eUcCvAQEJ9oqYyouwUKmltOsK
NiNhYRVgbB2+x25+l7b1wUL1WB6B98jFzi0OlGIiJJaKbLFWMfu5Lp5hsjQzP+jTpOMZ/qPzT/UN
HJ/Isiin9vEHd46BbCY1AQ4M7l86turoLB2O8xMhivBIHdPVn2zPJsnKJgoEiwRbNFHOJedPOJJ9
ChMoMQZk+JI6bD0kLtCMKJSTghvpwroVm+DrxwAD69Bkp7s1iR4L1SKfbwA0I4bjhlxK6cHp3qGk
UA8zqg9Rg8vXjToCzXq+PvRcHgKo+Wx7B29o2vdAi0DK69E8c4bYm+gdIbifoUQevFwfaPawJaei
XcVZ+wXhPhCIZnXDQHxrHTXm+ET5YhFFe7Yl+jKTF8NMZtI0pDaPB4ZRvK3nmTsH4lPbAaT/T63G
sk5dYH8P+xBh9x4rPucgLnDd/kA+A/uZYEScqxFOR+i4erny5KD1UKuPJPxx+Z4CVBzcW9N6r5Ts
xrUbQYwgdg6pUKTNxpGeULEbOgXW0K6TYVzFKC2AnEb/Fn5oGx2IaITWTZBptHKsg4a1cOiXq7GB
7mrBnxr1VStZmw68vjiV6lbGo9T9jzcQ8rfcmTnh/PAr5gbJiG20oDmEvrFHUn6HNmkd+aLfd/3D
zaFLHWBvtNcBl1IXmexSOe9ytSjBZzvOWVS4VoQGFObH5DkYHyFadCOUGjKUfrMaoWvjVgQ9KOlf
fw51dqPi0ehwmfEo59Tn4sTC+D1WPBmOBJn52NfbR0gTB+CZqJuxpdCeOXDYS350IyjGBgA565TS
VI88Z6v5OuJpkJ68buPb+l22A1h/WkTLzG0moYABClcIrcqTM7XQdNfkIoU65N43wqve2rBvgXAu
k2fmtpOhocGicmZgDD45tTo7jqrQyPgo8kaL163xnjXKHUf9Pjmp2Obmj2GxTdU9EsRxjrxw5911
7UPnKNvrX2XOYIDP8e+DTO53zUH4I5Z5EDMCxNC9mSP0HcdfY7Zx57RYeyQsbAHis0MwtOZj1HQb
CcUPE/W6qpLJ+fJtp+T7CDk49kqp9mvPehFhkUBUoSPdHUgpxD0Q9R0sv36l6clOMCjpTim+sAYL
Vm6boFGd7I28ugmELGDzQZKrRkLCSQezuBX8NQdhIlKECrBAj5eI7Usr2/d3mYsTXNfxmcb1EDfH
6/MzF/NiLIPyJLxUTEYm36nqK7MOAlD9kKhxftkSjOCylKHD51X3EWy9RcXG2RLI5ZCTL6JHZeME
MBpEEKTYOS98oGBHAmY0z0DUAvO9M6CTvF5/0dmeNu+IRqRgVHyRZC973e4BX9B48N4gR4rKP+ms
HbwMTHYBVrsJHtBSFkVTIZ0Gqpnnk437QvpOj33hYcQxP70GEISCK0DoC3xtcmbFcmL2oVufmamj
9pElH4H82ko/RQEfZDkWwAC5HQRIJcAhXLh/hMkn5hYsE0Hk+cLiDCW3U/SAfTHa2MgQO2SvIsAQ
DX6EwfN7SlF0i6ldwCkhwlk8i0SI+WUGhHacsL/8qlAvl+TSLvKYR0ylORcDgMlc7mwlLNW4sq7P
9+xg4NxMYnywiVPOpDQGcoim5DnHMJAtR6IbDArI7P8P9PrsIevA2ac1LWMdNMnarDZQAj9JzxEL
kACOCAodTvm+iE+Y3boXA022rooNke05SXj0EKrnMoYTCczzpZHe1OZbvHTLzsXCJOf/91qTXev1
g90WUHiPFmhq1gvBMMpDZbcH7JH5J9QwzgjoIdmCa/ABS7Fu4MFe/47nBGm6auBBCo0vMtYvEuGQ
3G3DC5hct9dvRrBynFcGpMBqlHF1ddVXtUa8v1sPkASj7iCskdpeWml2eqOmJ6M/mO07deUuQbOS
FjodsnTACOPeBsumjIemWPQRmgudL594kmp54JAaO4HLRXZgBpRnALzDj2atp8au9iG+EIgJaQ59
ROJ+Yb5mYyMTKTxkeMmt9XPyfRGTSL7ne0nN6MGwbXeiaBij0xWV+gZ/Oy6wvHhpHHdVpoexfh11
tKP6ha03Rx0Vkkg60btt4F49WThqqpcwsvGJJuhw8vQppjBHvpSZ+j+F1uBt32yEBlcrDSs8kncZ
GY7f2uuq0AVwpalgvnXpbULc2mIq5mwU78VCCUO4VZs1dc1Q23m/BT4W9TOzBW9T/Ijt74DDEYmC
B0ClV3+ne4OJ0FsSUPWzKSy2a5pkxGtU6UA3xtZdGRxM2ANaj6dllG10rOokOByjb+2swhUpnu98
iwflJlbkSHSUgNFEurcQrMxprTJXpFgOJR/+Epvw4nNpVmMbcchcCVwmoNlbyXJ/CmvT0HzM8xvg
fAI810TSVomIPrDLpMKLri7fL+/C27F6F7yBZZnPWSgUBzWRLXULMvLJKlaCLlFLGw5eENm7BPWa
IG52odUfpHBY+1AZurbbJMFA2pDvWrxOGvVWcb45+TZ3vrdQFepfmf2eIPegWGuLnKXF88KCs2sT
ilvQRX2WpEP9wyyWdOvmzmPWvoVmmuj4T5u3TRvDXjKc4AhtkDoGZ6TpPHvqN6p21w+nuUsGsBww
KHrE4NEnqR2uOlHVWlZwLLKHFt8NjAcRIDyjkjhkro81d/ZfjjVZKG3T27GnMRb9EFHl/48EAL1Y
ka6J+VxUdZyfxn/fbhKxhJlnecHA0qQFS8SC9xsrUcir/dFlbZKecF6oQjJlMtLgg8QvZS04ohzH
vVah5gwzkWycswkM8B9M5MVg4rUvdpxa4GxfdUYgJEIo4YAU5btRbNXzE/V0EQheH292Gi/Gm2yk
VpNcRy/Fy1UHmeZPjMrrvYDKLWF7lgYSK+jixaCr1XVvsmPreI1hJkjFZ9a9AkV+CQI7W76/+GBT
qHFcuFkilSxG+lJdG1Md+qaHfwnu8hA2O9A9ndlvAlRu6DoR4wsEdAdjbJEhPrsB/53baW+xVYMh
ZGeyAcdXIhTNuCc5o43Lhb8YfM1mMZcvPbnW4khJytwVCwc2Oogl0DeAHn2Kpn71F91cukuw7w3p
/fr60Ra+qy2qEBff1cTkVE3ESezI3qrX3mtNyEBuMUIDVbYynW5j5gpkrGInKy0XF/oM7c/U/CDf
WEcu7XVMN5oXowT4rXIP57uzgpWPQjxdMDh3qXcIkzdx/xQJEZX7K29fYIStVQMBZGVlRp2gRxhx
vrn+YrO4nssJnRyfne/+74sVSBgU9Kzo7garnMJuu6ewU95bCyMuzeTkDI2LMWKKWC518AYHGOwu
2QdR63IxZA7icPlqkxMNQ00/jVQ2vYgB061fOquq3woFXumxO5bc74uX0Sz6nm4/Fo4AlmAUTQ4a
Jc4GfmBT/ie/ApoOsUP4OWIbxL009Cgi+/vcOYpaw8KnnL2dCBdQpKB8T5v/8xqNow6eqQZEq+u3
IAuZXHrOVFTZjp0uiZlGkQ6BH+AWsIhFCarcNxrkTeNVuGQNabW7/kSzJwM9RK4vmN/q1Nu5b1wl
KRQvElVXpd5SvraFaMVJM3eL2r+zXB9yTButBNFQmrKXJSVpusynDsjXttQPDkVqjbwaKN4W9B30
YIH3IHzVXfSZ6pdcOdFJgHRK13lZvl9kgdOMiWeAei/qfuT6n7+FHNUJ6E/aa1xwfAtSD+Sh4Y1u
tYKynPSCqxXFKgCm12d8Fq14Oe7kfBzyqtHcjqosZCsJJdyh+BBk+yGW1pXqc3LdC+CipR/U4Flq
rVVuI5kI0Av0KQLrCPQO/JzT8NeW3fHm9iNwPlknvrAQ2Zg8mzrY/ZAb3TlFlzP8b1BSDg5quDcR
qw7fwTg1XFXXJ2S2z4nDC5A9VCwM3ZhsiiL1qsxsGXTsI8rkFn11HIVoX41oiejy1sXPlGJBR0g1
oIXg98rduJQ/z+2Dy2eYHETN2Nh1pjWggMh1umENUi03iXie7fSVPfhHbyzqvwgowUmfHEF5WOiZ
K1PiYRdQE6eXvaKzQiODyFHQoUjY+NpJ/63FSURAZxfGnzuGUL3DSox2Dn2ByY0y1A6aaHJJQb5+
A8bmJeO2Je6Q5GItXFaU9ES1iySYGF2TDDT48DUzX3An2oKPEFgdHXO8RX3O+YVw8ViThWBE5CqW
K6rwHhrZDqoEuAv1QoKQ9osogFn/6PI/PBQ8wMUKyjnd+XIecCqrwL2huE3T8SyDxxANlMLk6smE
yo618HZo86NAkSS0ceOxvpHcYiVYKiXJXN2jpjy24pFE28S3Pxa+kths0wdiL4IFA/luYRP/+YBq
DDP14q6lNhceekncxI1/j67VIGOdiNGtnQuLO87Gqlsaeu5shKjMWY0xKLLCk6GtcuxS3fbPZyMN
7Yy8Kau+JRl0gp0uPcrYUQLF8uSFwGNuXV4OO9mFkUcBQuoZFixYXX8f+p8It8XDqo33pvGiLDq4
zAU6l+OJ3y9CRmd0o9ZHxogF91Q2Cu7te3rIAmVmg/PD1Zo9kDbWWmRzChLutXeb2m/OgEy/t3Xt
7wsf/GufjCo8G1IVHmCoHU+2pREoud+K1pAeCt3WJHbeqISv2167zSnHUHdZU3yXFQAoXbGtGzwD
0Li//hBfP4F4Bsem2oJRAdijz1PS+EWYgXc6106ZDrjHsn2Ug18AyEYwwuEST30mumVA9NqFUrYB
/HIyYOm4QZMYhIB58ETrx8HYNOeiO3Dzs80T63WUbq+/4vyQBCLQe6m6mVPjDQmHU+oeHREglnPQ
nWkjCFQThAvqBKWeHDRNWm4szJSKeNOLYScBhyL3ksTyPg87oMzyy9WRTPZ3RvEqZy+C0u4V1gvM
DwenIGHQbY76TgJoYpdYJXiH3B2PEsUsWtcETZh7bRtcRAf8Xb91v/ArkxauiZm+LQ/MJaHQDiFc
mwozlFLcOYVdB8LgU8boO/GDszUHUSIdGVx5sJVGp4kKcaTkNxYAVdV51NQYfGmxEkpcIy5IQdYh
8vKugt5tzHg1JB2RzOlPvui/TzpNtBtN9wwp4kmT7hlgaNC+ush78jUpSOow/JAhWazGzJTcP03P
NKuWQllOpbwMzjpR5k+6Z2FzCod3mbpMgJEhDdFGclZAmHT/geUs8Ic0lkn0qTf8R1FXlFFYBVxn
2VMPpNeyMvzNnoW/7MIMfb1MeFibvgsinSYyZZPsuKq03rP7PDjG7isslCZ1SFw3wLmyZk/U0dcf
NGOM8XlRI2mmzC1GRo4akAxxpTM51crMqoOkbgIu0uEhhv2CAigb3U9ggDeHGHsyE8a1HgX3KpQV
hIA7ok6B2CX7FDG42J3Q/d/SwbgtfGhR7+34oHfwzbO1/TPEFRz8n6DXN3r3Uy+sx87B2QcQp1vD
3qam7p0RxwQtaNNwd6uFttFD+UZ47bggB8v3oX+3hAeBYe7rJwEJ0Vt111jdDWsmSiUkJQXBkUJA
gldbFG9EU2Cp3PY1AP08S5Nj0ABdkiGsEQjZKhpWxII8G6RsyunwCP9oMfz7SSb3bAUDzAw7BgPk
zwGIDhf/IHSa6FfJmtCL612aDSq7ZklDYPbwBeAnpENBpoAu/HzB5IGaod/GeY9gppj17B2LJfxY
lQ22L6xBu1rIL+ZmloTbRoqK1oEyBVwYSV9HRcuA9BbWibpPaG6LXkGAtzVFWn3hdvkaU6ACdDGc
2IgXMUVQ5Io5aAwnmuQAE4QoZ7YNqts4XEKfnbXcP0eIjOVAw6QjQg9iqlYR6a6XNnIYHFsNbqmT
nAbcry1EXPyo2tvRjdsEN2YNPjpon3Do6tMHM/Yfyi7ZgMgHvv/eJyiK9Pey2a+FPKnNoTn81BNw
VFTLDSmHYBJigPjamPUmzZB/SaJNIj3rAI6t2D9FGHELNCQMOsWsHqrReRDWgp63WDiZOb6ExjBd
VnrHqApMMibflkatRx8ZdsR3P682eQ8ms/1NHLTuwxtd5l9ubTVbexupWfigM70nrOdQxgOcJjxd
zoXHiy8aqXqX10lUioIRPG47fSgT+c7Pm4NZvAwhfcIPLYyg/eOspJyc8a1tn4VwH+B4gvPhxvwD
vRaeCJ9SAw1M1BSnJSwkCNTKprtxrPxhpwBcD3CxGzQkn7Za9gJcjdsGKKoUus+Fvuhw87VIQAUL
s1TU3bAy/UL6A8zV+aOvF0cmA75ITVOLil1DBYeAjRIBtpRNu3R/fc1IgJ7TYz9rueI9OrlF5HLI
lczFM7FTbDTAokc5b/chQFvuLw21E6TSxg+5e0mspfrrjAMdQ2ON5IDAB2s6DctT2wmoD4QF/hiY
qNryLlKzVVZqOxr8DTybxHiQffWlUpKdbWxyLM6l7LYr+9vKkra5p2/VSrspcoL3NH7Imu637CUr
zYV6I2uHoMK7lGrjQzHs2s7d+bLyrXCB76o/atk6qv6D6VG0PoXZE5ZLSAy2m0JLnoTDJ80ZsL1A
Ubxon9fVOs/tx7Luv4+5/8/ChTFzhkLxFOUZZoJKzeRQG9oiz43Cxl3B9w4j17QWKquABISw6zYI
lEPmvRkOSK2mElqztaIhi4MaBhI0VRKtFdfZmclDF3y//lxnTt/kAITyi66oUNxlc04gJU6tkJo1
Ti7IWx2aLZmVUzn7XSj2j9GmdoVSn1nTZvGg4dcEH8pfXZjjGJGveiZPbW4HI7nxu3pfGtVB8/Nb
tD0eldLdCCytUt5QgWVBK0jgIbF4m7rSLTB/ufB/BIm0g4jt1y0o9aUb61wGnr4WwG48EVATQE5g
Mt2mUrhWnY750ZeUW6Msbo3uxUQwXcrVVVC8GurwmDnRndQ7a7my911YbTVdpR8Qrr3nMkdMtbHu
vEK7STT/1lc0dF6tVWc7u9bWN4p6W8gkGeO9Mmr70MSiSlHu0gylaTU+xOndSHu/8g6grYLMuHd7
ZY1fG5abKYwxTHFAwg7RLoGGBdqY2Rki5BLdD7NLVo1hIfTe7O5wAl4nbn2UUnmnRSXSofFbPwxQ
xDpgsJK0MV36JBr5DtZmpBL+cCyjZgvFf+ncmDusLqdyEveGiR6ZHlBwGMr00bNHX9+XlbX2vlFK
5/lhJtWLOtAihJl8PniMIMIFfVPD/eVzCNCH1pDIpZ8d2QaKuuJQ0I5IP9nhlpqip66qfzgjEhs3
Y6hld8Owub4r5kKsy/GnvNtMDUo7R4IRE6En6opWk92U+mtq3bXWnW2ihg5Dwdv9yaAcDqajYnCI
yubnl67cbiwiJDCOsb0XovuWse/ak8SlSOkAgQZRrXa9JS0lEal+meqLUSdTjalK1oS5lR6plxC2
QsUFRk174frLiT/lyijW5JjpXU2q2s5Mj42OsP++cpBWFXpsngTgfG9kS3M5c9mBj8NLkL8T3E1N
Er3BdVGqUdOj4z0Z+rNhvNbKW5E9j3DjhnpN79RyfOgvwcJumV24VH1U5MuRrDn78F5EOnZc5lbl
KelxyLaOfs+7tenb9amcCY+FIxLoSnBPGJ5Mjja9b9HfKotUBFMF+kghlkgrNXts3f8av4sgJ3qL
Kp0FgjZ9MlCcKokbtwxE/dKNtpBhSaug6QtAP8IPFhDS6282txTp956xwqKwPolQklCS5VxjQFHJ
QTOk1ffCJgyg7J+MI2IhAPUGmh2fN5rnm6OPPSbjVNuxOQT5M1nTcto+s+TZV/83yuRtIkDWYZll
qRBAGZBJ8pb9uGaCCgSnRfsD/g6FJjGhF6stQnRRq9MwFXGkBKUdmFmyV2qMQqK/uyW6zMwWNsV1
qglxJBiVk1kbqKOFjcv7gAntndfhNS2Araf48UEjbe4W2wkzq+HTeJP58wPDTGoMx46UOkBWUa+H
ETt0L9fXwkzLhBXOhlIsVKYw+5oMkzswkKw6SY9d/lAot8VJeqtf8OKoTvEvVI5086URLcWFc0Kd
OSg+DSt+v/h0gzXmDo6sbC6c26q3ILjH7kSyn9zoLvlbdhGUXWvEBy2CICswQ0X+2PgPVXqLUUh5
G++jYGuhJiyvYiCOycLDzTT4P8/JZF1VfRe5ZRmnQheX0gbVSr//aJtqJeGBo5vVTm33witjkN/0
dAnWOrfOOD9ponJ080Emg49y2Uq137HO1Fup+UtGfASFQe/UVScneA/HBbjb7ALQBZCBIfG+MSfj
pVkbqP2gcxr8hoevuCtsdaFHho/xL52MYtzCZEopRC4pf82c43SleEOOPNKjaT6WILXTs+64KuTT
kBITFttGFT1p2Nvhwiqfm9PLsSarTTbKCuQ4Y43xukm3dbDpIgoNK+HmEG+VYaE8JqZsctt/erXJ
lDqt7ziZwlGRsXWrcpU092NyKIEJXd+8S+OIKb7cRJ7XtggrsHf7LXeTiUeicruIulgaZRKX2WPv
mGXHKPJAUXxPHyGi0Bcv4S6XhhHf8OJlEtnT2lCsB+4LzjsqeuROnroQPczAtrG7oVdkUQyi8nAO
fS+GCVytGKW0SY+Se+9RGdaV29a4z6Gfez91pGU+HOVg9t/K+GFsXrN+IaaYH56yJR1RXIapKX5+
SwS3ZSXJOdUV7iw9/ehdZeNLzSoKzU3avrhJs5GqAfv2EUPAQ6RDIIlQmF9kpp8v+S9rlGuTQ4ZC
KtHa5wfxTbXIJTvi7pRfRC0/BPOmJyD//adeyiDlJ6t+yDZtlN8gC2TmKKUF7jbIf5ners9f+58R
QAcjlFnciIIM3oZyUWQcgUCGY74NKVDA31jVv/PmpJs/VSdd4RK9pd5FULDSu6c2HdboPeXotcf+
d8L7OE9XcRLt3P4fBT/uIDq1arnVfkfRbWzfgAOsK2QVhr1QxdDHx0r7XtvPGMNv4/pQ0hixB++b
XCtbI713ELQvkPhDIrsr3rEnXeWowPa4vQCX4G28IVtXirkZDZPjXF5Hrbbyv4n/KmftWylZ6yr8
QNDCNK2/s3Fv9vXPsqk2dvnEWL2JPqCVH9LOWCXRgPbFcxE/AaM1qlu7s1bQNcAbqMmTYpyqykDI
E7w2sjBJyoyYh6jPNllxP1TbPuxXMXIj0L2dU21D0mn2VZ5uquEEV6swsTLP4Q8kBeZ2CMi4t2Vg
o8+R3DQocvWgnRp53SgfeUjPQ2433hDuVHSZYqqsslPtrDG4UWp3HWrjTkV4WNMOQOFk/4eXAhlB
4gTRSjUMz61pIePeGwe/9bZgne4KfFIMa9iUEvIX6bsx/EMBum2D3YBD28oYc2klinVjrsIQz9Zl
oeJ9CLcvadGLB3DeKze6FO+6dDxVUvdLabsPob3j+x8dA0PEy0SqT1UzUds7NQ63FaGU2uu3//T1
Bi5Dbuo7gm4dyaDoHbtv3f07Md1Nj9bHHxygQO5h31CZ41N/3gRmr7utXLMJRntAc+ZeB0UHji8p
Fi7ZmUCVXII6jIK8HFftJJWo8kFpC8vj0BkzVrZ8BB0DHiaCZIHv/F3xB0ktJgIGO5sI/ysOIHMG
re1kAmNIoeTv0A7BeC92nGZPbLQN6cPQ4QXn8Xn2ojgxO28MiOHsvS/RCaGdi9oBB8EffKV/x5lW
I7ymUe2m4G2iBHtP/8DGAsuzyIefoTES/YAfIG2Fz4CQ4ef3aeygrBvNTkRTCyVe1LmTaoUsgfIL
B0JgdEilmasQrW5++E1ErqzdpWrTjAPk52eY3A9An3UrGKzkWBQwi7T6t57Ry3vLyn/U+sUw36za
W/faMcqYcdSskpPRmGLia85roc2jgzM+t96Ux7b6reCGadwiCh51qybcl1q9qn6G8U2VnULrW9Ht
qRnrf/X0bTptE7s/OoxjI+fVcf1VIfVrTaOOuUgqn1s2WCzSD0GeHhmrySvq7G6L/Zgck1LbthRZ
RwX1pPQVcxKpVJ/17keuYAqAVhCqRiDZUWDCCgYDzh/6Enlx9joWT0EnhEMA/6LPn9zo+zCRZDU5
6vdhu9I/XMjkA8Hh3k9Xyd9NsFKdW9mlVrkCvHN9VYsLdnoBXw4tpukiEOmtUXURXGVoVdimEvLg
T0r/YxkVtzTS5KqPxlDx9IAJr619DwTP0yi37n234p5Yq/G+7R4GTJbLdciV3mHCVI/1pui61ZCN
G9dJFmRhZjOOyzefBJSK0w06Ko7JUdPWNVJdKIxIv9xu3WDnQuGjxxlqW/3V6G/Zr/9+ypF2JNPB
5A5o7mTKs8GldNWS13EFiSmPT751EsJWoO+ujzR34AMPAieBaCGgicmB75mVPAS2kyA/D1TgRwIe
NaVAUa7Nyt8tWoPMjgYQyTId5vVLyqjQsgKPxYSKq4VIKc+3Dje6MONwQZ8udf9nhsOYnCOf3qFA
QE2m0UyUsLeSKsafNdj79o2AunHF6GgvpLBTF20RZ7I3xoMfJ9s65vLTTNFMlSJV0PY4thYB0kvs
3vZ5gRTbySHYML3XZYS/OIIme9Oi7s5glgMzb6qQM2LiJHVxFuP+iTpYdQ+e1TNRqlXtrQwLtlwL
G0Zoi22aII6dr1qBvAlerq8hdaaI++kpJvNcYACvRylPQTk6Gm9ybY2RnbDJZZLrKEQB7T7x1lVB
9TPdQLEXhoXByU2gZu6r8LlAxA3Q6RIn6axb8HVyWFCic6yAGvh8cFVeVIxGryXHodceVOicdDHL
hOaSAQTDlr7ZRrUeq2IT8ZgCnhSaaMgRBHdbJZWB5db3ZvggyvpR+FC7xT7xYJLGVXHjj9GbpFB9
Sv7ycu8+kktEByFE379YSy352SWso0TGKeAI3cbP72CpbmYmspyIymGnvMoVfglbuGJYsQptwesf
cnb9Xgw2mbAmV9pmzDnp2ZoRPiy1wfsG932ZbuKBHvt+cYfOVNcwMkALktY+5cppjZxuw9BoFa+n
y8FOHDwQkBK6ctffaw7XYNHBR/CZCFAG5vt5Fk05SuNUS+IjmWEVYP2IcfFKfvM9LLtWEYxn7SbN
bgJlN3r3LZqq+hr1G93d6JxPzc3Cw8zccp8eZjLLkk71IBx5GBc8GA3ITf6tOBVoOXHHkFOv5GYV
fMufdH/lSRubQNJbmI75B7AJaXTcX+gZfJ6NILZ63et9jkVNBY2frFnftAry8iH3w4Wx5jp0oJGE
3IyGAswXKQS9rBOl9hgMeZUs3To+J/5KegupmSbr4Tui1QvTK4Lf6a6/HHDyrWtEsBpv9OJjZNzp
ib0blXc6IkWPkJr6DBpK0L2l3t2Z8StJ2+gtiVPPzu7FC08+LxaQNUp+jC+Y9niWrYQlHRGTElOS
jU7X33Zux16+7CQTkPpQ63ElZy0hajyuUEBAXNON14hIlhlSQgtfc344Yl4OCe65qfC0XiRGnJUu
TifNWuiyNtoJ2DSwACL7N1U+lqm3uf6CMxxLLCVE2vu/Q07esDadyGkSB8MmCca58h1zwQAobovl
SS2vLXlvFuptNLBN2qWke+ltJ/sEgbzGLhIJRGQX7CrJ2PGuRL+QdS2t3OWQJtCzWnhdcVVOVy88
GR2fVI2IbFpUT9LISzLfYIatvReCK8m6nZCld4hZRPEIEp2DuR0MKioqJJdA2Ne+e3Ta/Ju5GBzO
PoxFQou1pYavxyTpsG1htFEKs79hi3MPA4ubZ3GYuR3DQUR5gzIjo0zCB5SO0zhoqvzYpgZC+oKO
46Nr/x8i6sL8zt2nImdWhQMAV6r4/SKZ8RQ/G4I+z4+VZKPnVO8FcMb3nrPsrQ9R//Vx7Ezfxirf
8F9E/o45H8XX1Gw2RG86ENkorheu3bnkztYJibkGMVFhsj8/1NDEvTmqWX70Yuhguk+hX1kTP9HM
NYEamd0hMPyNpg+bmGhEkHWhitPTWZgbcTJN1h43ggkRxwBiBATx82M0oQf4sS5yAaboJPyrJESx
olVRNiu7eUz0dgfYzsvCbYC/5LjU+jgjmKbD09/Dv5SKhv0l6Rm5E6XcVbNj0dt/DWX04nGutJrD
BWjuNIqGSfaj8r8bmWSvQDUj9sI5IOTrcknbJ1wkdfaBWPjOGgQSxVlJiIcaYHjAFMgUI/SCW85/
Q4UHXn9gBvsQy2jH8TY2cs9G9OGr95kQk9GsHfJcawslLs119yafO+L/uj7XMzsLCwdRXteFZt0U
zSXJbqVxDWdHYMhu+UqKwM5K0c+4PswZxjCdU+iu6DWKHO+L8Ersmq3nall2bMgPiva3jo2R7mr7
llPNH3dZoO9NVDji/EclYWpj7BUlW9Py3HguMjHkDjrCOkJSpD/FdDRdtD3gOzTPhUMZkp/s3r9d
eOSZkJBSCxJ6mIMg0+WI0+Jih3J/t3lWxdmRyHDbNx0wu1ZFmNln0XuPhZdvkijaSRSTE/xSO+k1
aQ2KX7gx0Jotla2POWg2wnPXtyEmdex2cJvuWgH4CxfmqdCsG/DJC1HHObX7OtH/PvXkXKm7Ts1a
jaemKP8YFyoGEG9RCL873zeFs9EhItTRY9Q+UmtexS1uUa16EMZ+XvXgU1bCG1hQSATcOKJQVnvS
3vOUTUXs4KdP16d45ryFZ0dtAV42Ibc5uVKtPhl63SozUQ5FnQpxhqHZ2qjNqksAjpkb9NNIkxNF
7tICPkSRidssVD8olSN2Ad837l9jeBH9wkE6c7gzHCE+uZ4wlplcJKWXhCb2jqx2+TAwvZTk9D2Q
x6E5gN67PolzSa/NluKmxsAG25xJSd6xe7OS+jQ76q26bnHFtrcjetQDNYZW9XcqlAw5HnZ2+BDx
2uyV2GrXrfLa4xEOQELIaCdRhxc6uoJBiIjtUn9+LuvBJo4yPgprFJKm9Uunr+0x6FmTmpR8c+mM
SEggJdH4IDpTwpxF7JPBQmmdboycvTpdAoB3WzoYM7PNK+15dA6SfW9Dmr8+eXMf6vLJJoGFbld9
amghc0fZX71X+xN3PkLlg3VQf10fau6kvRxqsiY0WaEp1UTZUSDYOdusk6AktR/XR5nbUuwnDWMe
uN1fUirViHsZD+Ts6DvPIJU4z01q3FAT9Gxh3c0VJRmBT0opWDWoN30+H8HhmnnS2cAuqmMPG0Ef
D5VNhEIrEW0Fs/qb1ApfbaIV0VRLiSb+4FUF8lFV2GPApj6Pb8qV0gY6Ewqdm14+VpKEoWhnLXZT
5tAtiLn9O9Ikk6tkNc9NV6Lp5T8hylPmCnwkPAkexxe5VO4H5J/tIMdvFLguefJ//5pU8bifQZvg
ijtZN31btk5aAUzkICmil74RliDCERop1z8ZiS0K6wJGrCYO0YsLT898hfBXBhyhAKPLVwY+WDDA
vefFEGtulZJa/L+RplEHkFWp7TJGQugTAh+tYPJSylaLi/Rct5leh3QpdNJ+oek+HSmRdL+yLT5d
Wv8Paee1HLmxreknQgS8uQVQlp5sstm8QVBqEt57PP18Se05ItEVrDN7riSFpAYqkblymd9ofms/
ODY6DjcqPglK/Ve00AEYUL1LfksxVGTYUZ3qDvqNIvmpPe2zoHCjWfe09jrv4QH8rqAecGoxdwhN
mv/K5WhCg+lLt6MEpEYhQ5GZ9sZnUpGTR+3zr1htwKYZsZefOWqpTiGAZtyryIcXgDIjagUhtvN9
d1Wg4DpjdTh3VODnmglsN77+Hysp1GvFEAq5itVl7Whp3FYagFyjnLZJH22MufadRHPpyu36rrt0
esmLaduneb9V7cJfEDh5spwbvY43adeC90u2Rap4c2P5rbUxpmWThg8yIPjCaGBu3kmSErmpxHQO
7nceI4SaPyL27c9IwfL7ujndMwRxmXrRTN+len/BNA82Bl3SxZ+djWzM2Eyl22jcdqqOqG7rt7py
kVT9ZcoHz3NV2NrkoB3Lot5YveQqL3rHnC+yXW24XsydsvzuaomefOsqk71RsBIJ2/EwkxBV3U+m
T14XLa5qtzsnfBnJ8eSWyysqb2H0iXwqhTWM4647Gv1z3ZCZggRHHjDD1a1ywq2U3S3YGmg7U/Nz
9Wd8i3ljRaFHauT3ABJQXRzzykvjYJuxkGXaomx5DdQU+nHKnxO0wX4plU1j31oFu05c3UMn7VKu
e4z5QspzYb5EZdHKqOcCkKgQY196Z9+g7aibCh7r6SGV+22F3x164nb4MoeOC15Wx8eU5c4Q0jYC
JGDvaA24eMkFJlWpNm9qdfhJhrCvHW1jmem5AZe4K1abC8kDjLexPwBYsMal1miM13ELxghiyCaP
ndcyjtyhpr6MnpXUAjaz6ZJwL0RoU8gOZ0vOE/khcjyyILWAjOWa/hr6qq4wHWcGSmWLGHDsMHmG
Q0zlTaxNJ3biWTHME9UFT+TWFA0siu7VcdL6LC0Vg8laZR/4SJmT+6Z+N9l3iAAruevAMym5S+Ic
wfL4iN8ejLN6Y9Mm/j7ofwwf/lj6Ty+ySo3NKDMnKQIrYERUOHWDs0mOdScepl28d2SmvG/pIIup
fpx1+2LqjmzIuL+r0maTZSlNH3wHu5cmCrb99GZUr2k03Hz/jieuC4ZKVGA4NXEHrmeDSZUoUTCA
DqROQCwCpSY43ap8rRrngKyn9sHnJ62+iqpWOoAGsL1K9EqlpMsv4/SYzLPbKCpQp5fzucWJsPrl
t62WX5ZsOYgXdl5u5d5UqtvcVtxmnr1BzIlARwWmJFxyONQDIiTfL+yJ9Be0C0LnQoaYds86/VUq
o6gtvj0plMjDLbU9CJm6YodIpGRat98/7lQhQHdNtYQIj07Nt/qx+pzEs2qBf5nlK8bJCaTVsbhv
OvrTsinkr1H8uCB8W+pGkw9at7VDGJZWuG06mZs6YUom/y+kDE7uL8Lfh+QLulyrr27YVSMVHWAj
WJb+EF0HsScv0XWnBdjrLr467jLH2QULNvKQ7QgJGrIH5EW61G51fkMsaWdy2xMyhpB66JUIZRws
gNYap7PalbIEU+4ShS7R8AKsnxjKJULhIr8eoIrXnePLLAeU11K2hStZbaJCm9rnXuXkJqELJoRp
4CN+uEh8Sgs7I+wKewbxETNHSKt3rXO2kFXEfsE2pq86lw6h+Ke6Q1DeeewcnRZIv40nrA+Ko5Af
yIenMztJZL3rqEWZ8z8vJS6UTy+lxJ1JYswA36jUDYeVkSQIsTi/D4FVWYtQpq0qCb/rjlkEkcsT
GgNUWyXb7vtXOVV/O3SIaFWCBWdCsHoVO4MoPqlLflk5V5luuk4MRDA5TGUCvu8OiGqEarDNdcZH
01XTFe8kvL2CIN5Jsx/TIwzcsQNjEWibzjlTEJ7KHR1h047oCoUh5hRfV6pK8xGdYLlkMv9mW16S
MvPu6G2DP4gZhS3G0RhSzc2Q+5rKHe2J83oz4livP5aNGzfSAzBZ6bB/fYUOdbOwm7tSoEgY5/ph
ZZKDVVhWw04M3sH1OaW2sS0EqRO0/sPCJ8ORzxE3Tu3jf9/CkVf1oj6jVukYbUmiKrAscfsYfNzv
1B0mydX3u+LPh8FGYqSJczL2G8gufP3JuTRGdtF3+X/cekoOAdcWyFVxHIKzx0ETIerrEn993moT
Zq2e9erYch4ax0/NxJvk4hAxtw0oyfMp85SixPot98LsyZzuOomWBy3puv7Z6JqP/KZnSnjB0eWz
RpnrP/WtBJxqcjsuxbavEEmF756bPf3BvwFuumUe7aY4pS9KMKgRcFOYTnXLRYexKTFiiAyvi6dr
0t1jpQ+UKZKbxM6xba4Te3qoU2VbRsmrPaIjrbP789AfhMaXXrqtzLnpVbdUDjCsfeoC1bkPdzHI
T6363WELgJLfZqkyT1ZGV+omV2i5XUFJ9jItudchKfSRxe9HP8oaXINzz/WpzRmHEEsrMrscW0Ra
YSGW4eCZ/c7CQwkUZgdFBkruhhCGcS0yMhzf9zhU/Soz3CgD756KXj5HxSp4013YPgTRr1DdCFI4
Mi6hRgCi2VKr8JQxxGmvVJnhPggG2PpDulExQbTqye3qbGsH3SbWNZQ39XtB1KzRYe+Ew5bthyhk
zJrlqpLsZ/GTSHlzq/Tw1tnoOEIUFDET4uywrNEG/37T/nkPik1kIvkAVRAcxOqcRkkSDxMuU5eV
9iTHVyRALAT3S0T1+/2T/syzvjxpLR4U8MFDGNH5pZO0XhJvxuVHON2N/WYKc3bjEQj///sDBbEO
ax7wV9wcX8/jIiWO0cj8NEN5siUk1/WncqxcxxkZK10V1c5Kzljw/HlDwXn79MRVrjPAmLCCsmIx
e6pILfHpe7IRRVP9+592Atnw9UmrLK7tWlNrlppYkwVugUpAwzntHcvXtB2BVEQcK3jPzXMK8R9X
xzroGMh0UDDBmiU1/7qoMiDTjNgCrkm+s9ySPQ74YiMaEOa4uEZf+/mgu7Wd/tTl7KbNVRcg1l6x
Hhgk9vVdF5kkeC8YO+2mPt6mU40NxpuqIT5EDAotdRs1AB2NwwyynhEkgK2q1S5ppVPGGzPK/Z07
OL8COdpbi/5Q1gBXGKj0cbXRUmMT41OD3ceuZzUAxQbK65Kcufs/DOL/WAHwipQm2LhQuX5dAWua
jKWY8vxyyge31wu/65Pr0Bro9/e/omYn6/1z0sXowNg+Ukbo+2i7Npg9yXzSzRTLheWeTCWhbYDc
ImTqGjI1rgELgkca9X32QxvehaV3J5f4Rjl+FMiuikYuC8hdUsiGJ/oCRdu6s1PdCt9rOVZ3VFD0
uybKhrt0uTLaX3YRuQYAE80oXWCBboiC03+zCf9diXU3tp7SEcOTKL+MftdhfiEnT2VsiViKX6KR
1RvogcI19MxTT8URTrOFeCT58h9CQ606yWanSdllCCmliV9rSumuDbcaZqtN1m7bMHDbvPAlHHeZ
v7QoNwx70pwg3kb97CfdvAk4F+FSnYk3JxJ4DuWnN1tdyPSMl35IWY+FthgWaWoPxOs+RarHbHgw
F+0/jcSZUa+Ua1y7m4z7ya7P5e8fHi9/7FFadmKRhKalCFSfUuU2zs1qdAwwZ/WTU7wA0/GM5zG4
FsDQ5WcSXqTy5JlWty2IxRQYMbsPc7VdlZe+WM9qeIwPLfB+JAh6V1GVC75qVWcXUopd86FeihsF
rQt1xlyLtPb7L3xicMw62h/FqSHDe1yFUWPg1gVhDfR5LMBvJsSD8BJtpkOdQwjKnhN6dOoA4bPJ
RsPPTNVTqm4jl6+B9lDI6o0KllJj6zfV5VjCQA2RRhG057JE1MbJlNzLi+XXUj2mwVkFuFO7E+sA
6Jo4JoqW+teVb2ynbuLBBgFGQia0vgRoh5aJNtcbqkhgk1PQnblZTyWen5+5uujMQBmtWLN4JmLW
ko+iSNReB71I7KXGPvN1TiUMnx+2+jjIzM15ZJqZGJ+RUnPoueSYKYor5/t9cOo2hXpIs0LTwSlo
qyomNoKyD1Sdn6UI5zrhBY3k00DP9fvnnFy+T89ZBfRQspp07jksTXvEDJ0PluZo1sEzQ2f+rN2s
2ADro/npV62nE9qYjCq3YPYxJ5ZxTN520t8cQXD2nXPB4MfjQsCd+uwA5gRzx4JDjDagDr7mT4gN
84qs750ZNKQUbVMkddglOakmsqO5FzX2Jpd2qG3gT4jSrZo0wGz6g+jCBP17Bwbo+1U/uY9oPzmq
bDl/imslXdjU3Qg+PqP3yK6lxV+nFPSEpTNx+YSCJD/cUHQTrQ0mQurqAxd6LRWR1hANcVyfIuPS
UYdNAydPDnUAHvFRKidfTYyNPOReZiJGbmKDnriBlXp0EshXEF3xijS6HerxIs1lvByvojm4sbLu
LurDW8uauWv7Q2EE57rkp5aJbpDDLBLlgT+cw4KmiFkqTSzTPTqOnDgrSw92chFQHETBXZ0mop5H
xZDXFJZSJlPJIb3VAE2fzztPXixIsyG/AfUL3tzqYikGTe97kzOpVXeMeqJM9ijahXeSPqV7et6+
SuAlIohpxGzWvrhExM1H7heAACjKV7AY8F8t+hDY2mFYA+V1o3Qv2Idy3jiCwh7LSdzzfAXj1FrS
S8bWBZE75qqr0NWUUb0s+sI+MJ8brb5GllsH9qwxQynst1Bz7suqOZgYLQYJwJ058utuyzg9EQMc
4DIgVWY4oy0N2/RCKHgbZnVhBQTBwGnp6LwLoTQSBDe0qVZza9dE/BDyNllweMGuacFWGRnySMEu
3ZUWDuMVNiS2vR3j4egsEW7eKbBw2boflxDhUC9XFOh1L7OB+/mDA7WUmcCAC0aSO8L+pojuwLHo
EKU14bIeXdfboc0Qr3fFp9cyUwzrDgjVCWOePL+S9WtrehGznVI/ZJH8gn1ugjySFNUo7Ph5Xfhx
hO88P0OHQYGSRmf9ZGjxQMF+VMMMyYNLaTiKHo4K6SBZriikEsnwWMxMsW/ohjWoskaVue8gBrYU
wUkQbauw9QRyU4nvBFZqDkJf7bKnXm1QU7wcpHtN97tK3k6ScZlx5kxa0qJp19rytaNkqIZRj1fH
OI53PZO2LH0zcvlSF2sgH+tK2ZBaRz+KpfA0+kjMcmaW1CrqB1l9pJRVyictGzZO5tCjyw7khKM2
bJscwtz7vk7Ufa91+7QMLwZFvimS8L5z2p81QhaZgrd05s1S/+P72HeiKc5cw8FfS8ANRQj8miVo
WRuogyqzEymaYqjsDvqsPX0UpXjvHPCfc+PGie2n0ltV/rSM8koAzUxUood3LbNvZishpWm9UFfP
5BKnzogjfCrAg9Le/Gg6fcocFclsTKfgkmAZzQyq//gObmj4MCU4swin7vfPj1odR4splFz24jjW
T//M4PQZ0UFXbPI2yX2bIojLuFpeJg1SPLih2jy0GWOSczXdyXJa6NuhBaXBAVtrT8ZjbReNiAwA
LgBat8vyLKnwT4Dro14Wz/pObQNE6c7Nns4+eJXjBOVYB4PNRkCF9z/GcgRPVBahItOhWGC/LPFf
ZxZeNCLXKcjnX7u6D5t06opc/NpIeRJ+SbRlsS0Uyz7XtkumDxoKHUK3QWjg/+/R6+ynBVuoKwOP
TuVDGFzn6osIrO14VTjVgZRrCeLDXNXeWRnpk8FfzHvpz8IBpCn+9chl+rz0VsLGDps3I4ifl9H4
qfIj1ak8CEtxLHIO0vi0LFiLF0+ieTslratxoxLx2vJ9GUpfVEvdx113VQG3KJt3MsdbgfPtwFpK
KPnl91JWHTooo8JlKmbDMDnF+TFFGMfXMJ8gkTCj5lKKDYTn08NY0hhU0+OUMF0B/lAl6Z1nEJUd
+TrX3ib2PcX+kqVbMfiPips0fxNGgeES7M98mlOJ6ecFWrWUlLgxlVLvP84AoHQZAEQeBr4le2N/
hcyG0xRuKKe+mKqc9SU/YQthiajzP59nlVgMuTEOQzh+xB1wmiK74TzMAVlC8SpQ57SAQrwF6W8F
iFYwiRNXnCUpcHPrx++X4lQN9/ldRIz8FANVrZ6DNJ0gNipCY48QKGoP5s8YaonebH+OK3oy6Cro
CqF1IhKrVQHXypEkyWGXXeJo2uVXqvXEveogoDz1Z7pX+PuePPz/Pmt1Dkw7G5fAIu8uwteRPE2R
N2/CiDhHY9YfufUED2CI7gf7cclbnBCkjWP/5r8cm9xt68u6eeyqxZchqcUkElmAH2O6k1Sc3MVO
Vb2iVlyy7R0OgXuqw1R9nxbDE4BtcJZ0fMFcoqfr5nQ+xkhFWuhOkzAdBvgglEYU42rK3gVtqe4S
t3YT/ZEvP5Sza4/1riH6KyWD4tnFQ0pd2BZtvhOHRUURyUIDH8irab/2dO31K5tHiIoxeavGbgtE
O6oV0VCfbco7ZFeMaq9OT8t4EJlpRvLT4TUy2ndiStJ12l8EYIFOZW6gaDnvc0dBXZY/RZZNDgJO
TovfRPKYKjh74xsFuRWTSYyUaD1iuSRyHW2+U5xLQfAsqMSBDC3hSyP/FtY7RhyiDa3ubcA9JE38
n1WbH3i9sDTI22LUfhH+dPzCOde4O9lgoTuBPRfgfDR+VhvclpOh7CoOm02TIoo39hB4CyhDWYY7
bI6PAuMxNcipMHeeJbiAkbGZrGpbaTmqMtaRlDZaHi0+SBxAMrP5+B1SJxkkTcm4UJBwdJ25ej4P
jDxVqkNElWXyd8CRa8omDM0RpkjMQemF3BvfGLAU0AUqBwzfz6RCJ/OTTw9bnUq7b+dgqJLsEgMC
tzVqv889Spb4XH16AmtK7Pv0oNWRtDr8SHoH1l4nXXEKcZ6DWSBCn4YEMB4d3IvSRIuY1Fw02r8P
dud+5Srs142UJ0bOr5Qc8XABaWN+ddZx/GSI+/QbV/E9J9kv+pEvR9uo6e6wg+NY5/Duz5nqfPj1
/JHdfHrSanMPQUJbMmQ15aCMwHI+lEXg9gjv6MOTIFzljb2VJ3qxobbVHclv4lbUDGL/NH2yBRYT
L82FnKJyzpVLvZShZcgUZx6ReW0526/QJnKDBnN+Z0u/Uyl0x+ZJwbbdTHMxuyzI4IAj3Cq1KQZN
dlffkkcnDRrNBqzzGIzPsA2BItYG3gzynQGchFO2JXkQwO2I4Mbf0iwUYYnsVxR8RcywMj5iYpEh
jiMbQAn4l7H+WDKohJAlhi+ZGPhg1WvoLo5qnV5/9GbpOFZN4tKPP2aEdXNBbnl56accc4ceVIuE
qyL081refr+vzh3VdWbbpVMgO9FH4wLMyDzvGIaLH/WhZvz9s062JRwbdWr0GbG1X4/6mmG25wWb
AySK8HPByh2wkQifeWe5MZMISlmTXixnKaMOjfFMQYPHRy/BV6mi0gjbN1LAKn1CgU7U/2J2I4C/
Yf86FfJGBDLhDuMwRFRbSmBcLKYz2PqTXarPv2EVBbJyGGSrgN8663BLQ+z52H5Nz+9R3w3jF0tn
YygtQzGSeyZv5Wud3SM4va0AnVIwUCqG1Z0VXAMv8fsRVC2ii3bdISOmX5Ov6UBQvl9182QdITDd
AuBBsbiqIypjkGgF8cZWAtepuZ8i3V20/KK1b6ksVOk5DaSDhLOZGYaMCIEqN7iDMsQjs42U+NrW
f6VmtB+5YZriMJrmrpLcCbnd2XAOUva8dK+GeqB3EW012iZ4KqjK3mDYKdmhV5pv2fxolPq+L3Rw
67ZnGH+byS9RPTBNFsB8XbmTGy62fdXDIiz+Xm7FXcp3RYBB2QMx3rYKiv7O4nYOkIKmckMDIK9G
14JL7vvFOoHJIciTVQrakwWoSizmp6RyKiKZAI4+BzoVefskpiwLOpKVfZQoJcRNKyqFYfKjFAt7
8Anih5x5h5Ox/tM7iBLg0zt0YWuEg00jlG3mauriwWxoDdUrIbQR+5v5jWZTH3UCz30cSLqpWMAF
ixljb1eHM28jmhyrQM1NriD2zxwZo87VzdNQhCbxVPA22m/jRiRSVFrwAuSk2uedhx39OcWvUx/h
yyPXt5BpF6WEP4BIfgn0EJpVQyz+U04GRGnxT46fR46f9+9WUZw5MafiFM83UO8GAgyufvUBMmcw
JEvOSbymFB06RP/IcNV3gVARSTUa7eIMk0cbxW1kNX5cOp4+jT7tSQJol3aA4pHGSUxh2mXwL+ma
ijsj4Hv2SfMDsFVN7e4cQZEgmH5u/5y4xHl93MUFo5MfsVq+ZlKkuF64xBMQwWa+sUfuyFtau2Va
biZ645p6JRYvBc8iJT5oGUw/+9AB5vx4tqI/AcLjlldQuhFkTVX5cC34tJvTcYwA7nLRV2V/1CFt
t0TsRCl2pXIXU0A4U7KVC9ob9FRBdhvazikg9rLPjPlXwIFzDMyJIRuQhmjt4/+CQHFyh396w9V6
1VletVCG00s+dSTfR/GvoZS2pAfgz2KU/Mb+yf/+UJ044V/WZJX8jFInL9nEF6oCRh0UIGP+UjWP
57U1zj1odb1nwMbk1OJB8KPIGWEcUC5EdzTvv/9B/+hT/xEmPi3i6pahoT3BouOW0ZTfUgV6GC2L
1vqRFNHNYNQHLVNcw7bcpXsAjODWkD7w/TY1T8t/mGQ3s3UdmUjkOM+L/oS9BRqwz1GWINWb7Z02
/2mrL7Vab7QQeCLT76JIPAPzRzgVYAb4wzeBFXkGbG9LehM6Pp0EtKaRNxSmc83tQsLRa1cqRJw8
fStJ0+H4M1+OvDEpd4ruhU11TV4fWjFIYnpGpv6cV9N9Mwcuhlega+GzCyZPdhynY8bRr2B8cNmD
4nFoQkGl3RbROwPWvBd8t4xTbdJWoqk/qtY2szrmBYSw/F3Ec1EB88fQ2Z9gVsv6WxYAxolqw5VL
hfN4FQJGTUgM0BBB9OVey4gxw+i2DL8E6IYs1Ohu+8SnSV7yu0dl2liTqxVA9bzZjo925yMNtinj
5ym8Fa07SkHSydh8M9uNFV4lGlGBeZl9VzeYOiJY2mDsiJpC2Vzl8ZNo68hy8p5N9wUEFofCUdTk
lSXcjB7JYyMxec3v2vhVBWvNnx+rr5FVeFbnuDbChgxG+0F/GVH1zAgylXQfoqdp9lAXYlw6ymQ7
1IMfL8vOKh8ko97XIoHSH0MaB3PY+aaNrmr7qAWPEGAs/mFR9S0NbmQfTfXvubjA6cBtrMlTRmxH
57czm/lkQNDwGBUkEJykVvFfGkE6GS15KnjJujgGTnwQvQwmsGik88WlCquQ1th+/9gT/Sw6+ThN
apSZoq3/9dqfrEnu8pKnEoYAPJT5LTQ/C4K94NunG37798/7QLr+cWQR8VQBn8gOMfrrA7sGx47F
MVNR7InGDLkFyX8gYI3BO9Wl6G6kTDyYA37/5FNJND/13yevavYCsJjZjDwZWGFe3OI1DtZ+V6Ut
Vlv9XRhcLjqTOhoX+mRc5cvz0JgIS0UI3Vq+SLh6I8ET8kUkqVYsH8DkY3RjYiHyMUzVkExq6nqn
3H7/2ifvVV3DmROzJzgZq3tioEMztAo6M22+KeRry0BER7oprGuKt++fdKIqA7P+75NW90Pe1zY2
3dyZFpYXQHooxqZjwLSJORmz2e8fdjrd+vS01SVh11KUNSlP65kywNcN5RewHFFybwWHchZiNhPt
oyWcBP6Ta+rM48U2+2Mbfnr86uaYoX7NTsP1K7UbEBa9hh8RTUlo2Oqy7TEh7+jxJzt6edDNv3/2
Bzjlz2djesp1zHE3VkdAL5UKnydurRKNwXz+kTEJdjoVo9EI7h3DXTioagNtGgRkPOMAB+/EapFP
xZubyUFtY5s36VwvYJjLnpnYvC1nBJ9zr3TAt43p5VRrhynZ2OmzTspFcbEN5t/JDKXScVsIvNrO
1kZPTX4oQegi4nsuGTwZVaA//N9fuDpqc9w6mV3xcTEDJXFX0mpjY/I4Htr0gslIG1twmjg+MRiX
yReK9QqZbJNBF5+PovEIPfS/sVYnKfz0Vqsq2nLSVmljjlJcbOLuSZ6Ag6NvFl8l6ca5nfSL83Su
k6cX2C8JMUwnZa38YGRqC1WMhQhK+TIpCkL63+j3YTYb6kdxR4LPaNR846D+nO3zWt4zxU1An1Pf
yEq4/37nnTzhn95mdcIdbYljCcfl/7AQYkIWdze5DOfrLOD59Ak3UAJmakplsKY0TlmsSDJebKJ1
GfaLV1gvWdoxpaV2RDCeNko7Uf+Tllg0L6K8gQ58JuabJ4/5p3dYffJ8SEBlmLwDTGl6cuKmaV8M
he0olVumBXU2bJXhnfiTRujApXtRaqI9oifB/TCA4lAtlFHii+I2R8kqoRlEbkdrOeN7dR1jhcXy
yIci+uDTHcVOX9fuCD+5qd6M41LYWyOLPERqmvlRh7HQ4jHAaGpIJp+uoYyfl/A/ARUTROmedqcj
o7qXPsEeKMgWJ7yGYFaSAZA9O+VraaBXric32rDPimz3/d74QDr9EZVMfB0p4ixgRasza7eLpjSG
moL2h1OBfBfCHaBTZuAZQDDoPi/9Ft9YoQRQTtqewQ1/rZiAPgmnygkeGL8UosRUAe6906vMVyHM
OcBHZLV4rsp52zNbqe1wCyPQ/f7lT25s+Ex4O0Pbc9YRtTYGOQuG6SOpaLW7ORTTVobVpIsU698/
6/S+RjoAVCl0nj+sH2VJshtd0rg6wtcGF9OFvD5HhJmygMHTTNI/llczJBCSBQl5v7P98tM5FA83
UdsQjr6rXZ3USxmb4ZJe2hVIGvuW40ThSNovxs2i3p/m3YASwPkhywkHbWKorWsoy6D1QVv1a/qW
zk4XABISOnDdBZr5G9Xq3ylXUbrexPLybMFCGWgb5WFyK6qOFoygKAJoXinRfCz7eTt+wAefKGws
abhMUa5P4O4zFzPNN6ZoURx49qD+Nzvk03uvlqytU9NuG7FkjKgL6RHxrYhty4EUPQiat2c2yYn+
J+tkCR4tV84fSHR7HDo5dQYqUwIKu6TNoC7oV0Wf+3Sak+p9JrpkSXskfTzz6JN3zqdHr9ILIlur
zszehP0tmBVqNwaf8fJIn0NUh11SHETPG1o7yB1+fG8Lr/OXNmPvnGWinVuH1X4pqjGVlrHlzpV3
2nOQPdBWzPTHCPGBSrnS8Jiund4rzqRYH/arfwQzcCzEA0vwl1ZroNa5My4zy0/cL+XQT1/tJDrM
y/QYgN2RzcBrbAmq1064Ey3pldJbB/ANLkWBMv3W8CR0qJ4FizVSGr9yloeuIHVyUuysHyY33EsW
uhQoKoTRMbKOIpnRFgdhef6HeEOTiawnzot9iX20hXoFf5BIekBk+qNpeI706AzafUQCYDM8FOA6
eg2d5IUzAPT0jRFFQPuZv8BA9/+5ckTPdTJfGjxnNesDMP6BtYteS+sgECeN8mqYF+Etl0eEToOz
G1uaiIWGv3gTPRZZ8FaqwUaA5Co13IxpvY1yxHPzv6rM8uJQu4kg3pB9VGelVk/1gxi9GDgiEjAA
236NGY7WBZ0kOO1i8jLU/ggdFkuovH/RFrjB4YRxh6/j7C1NT1X8LJeVp+YDLtE9utD9mUBwClZF
HgbUl96gg8TDqqCSgtBZihrLioBeer9jP5rKhVYcWvsR85+lfjwrJvwBEVvvRgUcs8iHIVys4/WY
zqNk5BDKAUHqYXhZLPOl3He3XS1vVGMLwmNrNvh2jravSuMl8i5burp5h5sqzSIBbBAbyMxf6f1w
txhsVCbcgZN8NFwWHSEPNF/sBoji0h868HGVbl+EqGMGenOJcuJBIIRExqVawb6PtDOCDCfbrWhM
yeCnUTn7w585WmQhn2jnlxYmOLbcXoPfcmKZ0hklk5BZAtl9G7wbodt0ryJdwChbiHCXyArDg8Sf
cvyh1JaXcxnYTEJjkqTvo+KpoPj5DVflZhzgqbjoaG4vzQYHcrYY0wTEhc9KyZ+i3qLpjaQB5u5i
y692u122S2lKPAlnnd65zvAHjJ4N5jfl70rKXLV4N/nkzl+yfGMB3FwylqZ7tPnA5OLK9BirCTTa
S0n7kUe+k+2W2dfMu8n8pSCVaFS3ZZFv8+6uhEGnomru/xfr9Ontja9ntdCH1s4U2P0mCraIxhBw
0IKQ/LPrdCpl+7xMq2PY13NvJhoPwp0Pwx6wPbQ5pWVHW+M84xz2F+/96QhiLC+jYoW0hZD3l/Eo
+fq7AkR0atBg1V1deUp7VPDIAV1XebnEGnoBfcL76mro/dlCVX3vWDv0PW2hn+NWmh+PG7V2s1+L
g7an52Ses8f83LEQofF1LlBS3fgQOJtc2XQTVHpMhtwR7UTDLy+mv9HgIxe6rI/L4EoP4ACS9mBk
W1jSGO+p95bfHpvYNTQXZfORIejozxIY+b0DlJshxWZRfTPdZ8ykww1v3HTHFJmsbuP8TWoBxXPS
vPh9qWBKu9pv/Nkqa19Kt13sFohUzZRdm2U6ps1OZ4w17cZir6ZXWbnFKaik94sIAf6pzoF2dFxv
K3PXwRHQYOp5cBnG7KDEvl27IB4WwNrVpgw3Qewr4DN6LwJdrV+hj1Vpe729mSXqyK1jAVRkSOrr
uo+QUoQgVuiGR4xTaC3XpWfT6IMfrbp0GxvZT0Ifr2fnmYTPgg/6prRIN3kZSHeAGbTi+m1hIHTk
apK7SC7jLD5NjSDNPej4XoHg6Te8EVd66LbHqHSNh6z32qfuIJU3snZno92XHfppk16gY87QzuLj
dThje1q2TZX9GFza9atl3JDCol0sPrS9mQs/yH2t8ZcGl2RYZdtYYXa2UaBgxq7z3IMIxQK29qcK
L1hXuVXvlL/bp/Z6elB+tgK1D9kVyZBDom/mXUxjo/FLPukx2rW9aJhr48bQ8ZtCZdPeqtpeYhTx
E6uoxvGcFFzXVg38PNmm/UWd3ji635TbDmVEyTN6H/tUsoZe9TSkr3DEQgwJrxkoKLnHAgIgmV9H
tFOQ9v6Br8N2oCHUoEXm2rdl7datG8yb/L1EMtol32smj92Kft0477Vww3jdwLaFpmzELto4JXNI
4AbbpbooKjRA7+Ngp8THMcbU5DCBchkPunXM7Eva/9il/8qG7GFeCqYKvwK7PdiRDkm+28kNm7Ux
vGlRmNA4yGLh4dTAodIXaL0/gtE6KP2vdL7J64spsnz0pV2sN8Da5vsqqbdxXG0TZi9SKt3OFVsI
j1J19LJne0Rze/GneHFHfqKSXOLOhSGKV6WQLJ3nQp28Iiu9INVodjl8Nc0b05GJgbQvUNmw9L+k
6LLRLlXpZ2O9GhBQwveqRwwsCd1eEvr7kisnDy2RVwFVql7Is4mlebUNFqCe/d9BruwGuCCtumDh
bXpGBukx1DYpwhZJcmkDMmLg70/6u46Q6tA8jMOVjJ1YGMXbeNQ3cZNtxmlBZC4LENhTzZvKdlNH
ecqok73aBl9ZhIEnjdK2ZSH7Qoir5O7C+UsSnNOzTTEfAmM/mnzCXnt2lgnpAS8a/rKUnkuWcRQO
YubIhQrH9bGm5aGjZbQj5/rdd52PilFiF9u04Io+toVf3TY3ef7U1o9R3e+cfGSTkLnaqDe0ByW4
G4y9Hk1iLZKR03ub1mrhVmBy+RJKhcL7olzYy27sSy9KHgjGN1nlZbm2CR06Hkt9U7f7dph24LAZ
scKwiqvkVsYRBAUCqqHBs9EirYPsR5t0dMOuzbK9SLiuR8kCGIHieLz7P5yd127k5rat3+XcE2AO
t0wVVUollUo3RJUCc858+vPR61x499qwgWM0jLYtt0rkH+YccwSzuLTptOqH7F45pUH3gNevO8+V
J7WZ0x4zqKFYFx5STW9sA1ZTUui23nnZ4qich52nt1vNcON2m6IDP7OnExIsAAQR2PDS2ZaoSBDz
nJpywPjirmc0tiwDDbZnm0s7TPyd5SxkhHHM8Z6Q97TueeZfVJCDbj0MrG/DWrA0fY7rbru0iqvq
xXbSUqfTW3tS432Ze1mz5TdBpj0uIVUS7vSzGm/7+dw18GSjxE+ml7JDXSAOHZ8PNmyeQEcy8I0O
3JLg6aVpvCIvXoxCJIcORKkStnrxmkuPcqZDYynOcY1ipCG/JjyPRApym8+nPik2s9IjXkmdAH47
xPRW4FUxWYyK0bbYr51waGqKMzX2aRFoFl3LuOlai7fXJ0HfzMNDr11ug9E5xoChTngM08pN22xT
S3gaLCrmsua9UEZfIqGvmOdDOPRbATgpY+4aWoZNMqurcE7VwULZyoQNxpSe4y1iHJPZaVBDR/rI
7M1wBvZErCxMWvN9kpEuHj5PZfQpqRyXi4xSm2MlNM/CzPwRVTXHDXm3h5LkKdITnLZ9Xv8QEvrY
xhlmt4Nfd8+LuECcGvd5dCBvYlPE3VYKJScm9KGJtKcG+yKkDZsZg8Bs9bkPTZqy8FCmsztYErB8
50GRxpHkYowGew4mYKtuw1l2azZ7du0K0bHmiElycdCqAXcP2SfZJanOograi8gqnWAlmX40P1fZ
FztVKS5iMXPp9G5h6LtuWbj4WqwTmV1jp5gNr10qemhybC3QnXmjhTXqQ3kTY8decYTLjU9lbite
tBUjV/wQnzCyCGVbQncXk7OWX+VXESoixoxoypwK7/5zILp8Ea4iuFcnH3roMAqO95nP4KsMX+TI
A6xm2mjSlTlhTOFBsKRdXpfQV0w3wAJlcrXnxpMyNxw8lmaf+oO4yTTfEnftfBitXWI5TboNMq4F
e3goRZcEXAQkuGRTGPWpU6dE29hi56SSPbzRAfR2nzms8IEl2oA3egarfbY70yluBhOihUBvLyHS
cfZoXzV8FhkXd161YOzomIIfab5BlpDpEJKCm2G7CwYb/mNzWjAPdGEdr5311SRYhNJDpcKw3ybu
SY6gya/Iq0TQtlC8uPVgD/kmFnxrcEWLrt7GgwiIrwErJ3oezy/VE2U3O2HvmV2sg35bIrt/iJCm
EauJM/13cUo/6mNxB/kycluvsJWM2Ex4xkCc3k/adq2zfACCUvSa3MegIS/wrAI285oByo8t9Xjp
ILzzl+FtHmro4bNN1JITrpuOi53zjHdfY3DgSDleBmxcnD69MPOHyoGl1uTIEQlpgTC/Pr88sBeA
5I/RtAe0/rqTfBrhTkcdcU+vxq8u2/KHQWr1mNhPEg5MiVuODtdtQxIh+PzHeJYDm1OllXH9sYV0
V4YuYyghdpiyQ5UJeK2WDbN0GtyVISy76QAdgVTqdanwBWLqZAhUNiOoCgv6kzEX6Mnym7R+2ron
LDTzs0m5ikLdcPuv8KEwWRk4r/mG5Umqv6SvGYUlRZy+nT/kxxKD1Zm4lg0rLFedqdh0+J+Zm1X1
2DqUcUHl18umf8M6+o4yhUWu4NOmO8LFfNcdCtwWSIYhmujEHUcqAIkbLY5e2jXGQme1IyKVeQDl
q4sUB3vSMsMoaG3PTMXR9uNjXeBc4tbUYz9p4bCmjGINedZFN+0RHFK+weBHwfAJVS/sbaq5ArAP
rsSPvg3mQyEzD/F6xTX2fOHbeF9ei/Pa05fcpXYn22vtS8Zg7FDXhXTIo1sCG4aEl7vkqSTQWPAV
jbx6tWCy+TdrWaPZ9ezgG2SiuL8XPx3pVQIFH5I5Kjp0wKx1gX27Gh5oo1OWrsYSMdF2uxxP+lun
cNpAjXXwhsKYJNb8Fkg7wqUEtAwSgjN1Hr/Wf/xlxdJ+CLNP/Fw/e+SbNMpaUgeZy+US32Y2CdZK
XzkWTd+6Yeds+ooiyMbEs7+LnxF1aovvBV+qnInFhqNZvnJ6wvSQTU4s452Da2Ec80Xg84KakbWY
wDfhSHNKVn6OcthhDyeig69HOeAwZatk3xIsiTpMJSfAmWOXNyCAP7PBYVK2fiF4nebn/MGGCzTO
MSjgGWBg9murr+E3prTJdMeayoI+KlOv+FGJuscmtVBqPJLD1kZpdDXJji8UOuKnuDEi0nnlB+Ub
FwqeIUzV4cpVIp6W1/Rm4NUKFtitW1oxt1hGMkiHa41qJ3wXtpNsp5PLf6t/aSJKaS3Dhe/oU1mt
o9ejGxJ63tu17My42FDeYqIw73TTbuH26Q4dgA7hHztiLGhrWzwPN7jL+KMHsFY+2YrSg0D1Q6sr
bVDSLoWXV5x12yzc9Rf6RC1xExMDHV+8i5dmJJV4W2MktbgSOtmv5Js3RAhUJLnKFdSxwlam8pan
mJTJ3q0tSle/ireytsPBxbryA/vle3qA20Qhrr43r+JPmq4JVh1Fj2Tr7yVSEUQ76IcgJ79M3zg8
1aKTfMw/duKKP1lvF9/ijduyhZFXOwypo+/2VjMn7PHOtdP3+Kad20s0Myvb5oRB0HlLvgGPo7cT
BfGDO/5iGb+eoZyexEEYrskalsH2P8ZTUtkVDvcDbF7yh5xs8lMRKbwTcQvEvM7sY6BwzN1MtouP
8jcbbN4LEmXa/76FkWcDUImfy9XSnF60o5+ZMrFyEk7z0OvMTdD4JhAOUwz2RIY1pRebLi0uu7n0
oiN9KpEgWehsjcRO78Zr8Msf3HyjZabE5/Mw/A7e0su8cvKcYuAUtYMN/OiDdc++tAFolgLcVQAB
Gp4EbT0zNigrKj68btn51dUQ7ebOc2a9NfwI38O5foGXAkGAFFZ6OSLaX7NHNlEkOBC9ZYx8U6f8
xMggEAhw50SwGVRdJABEdOEOP/DAZUJHAJ+Oi6dyWnxoeNEcDOQpvfB5aVi67+Cdb/Q+wxkbnNFr
juGp2ndkF4Jh2aRFjAmUK7dT1+sBGfkAnVKEKcwx6Jkil5YrsqRLD5pDvx6CYNDyQPXncGJZujOl
bmgyN7F5Kb1MUuzGUhzwE9YYbpwZt8hqEuYBgIjPyi72G+zCbRJUUJo9rgcLoqvCa2+MFuoCFyqH
+nOkdojcZPEbjYuEashlJi2Cxiz+vBBxZtNRTPJ6O5Cy9iL1jv4ZUf1iINN7jPayMxnixTV4z7fx
5PG1vLqisjtKPSQ4yvoaW6KmdnL9jUiADZQMnOMbpAR0Fhrj08lVaTEqh5fXe82PeI5fdfqzCJDQ
MW/zT38r33n9SHtQ9vDVNddiaEdfWAS1pof5CEu2euVl158AB1OHBbUDE6TW3DDaxpQXQAt/Nft8
NnNXWRzd6yVH9BbCzKDG+c4hDVvoHfOg3MxtlK84Qkv9FzrwT8bn4au8dR/tXryXKfeiE+FBV7kz
v5cdwfQCRg7thtSnwPK7t+xzeQN+5iYZjCPnQnkpvtobLHmt27JUVZPNyDJxWny/oKXwuD+CT3aN
gL8aVzEn0Ep1Wa8yybNYZF9eZE8P1+5dfSw/UpRkbkftt5228898kq/drwJ/wHKKyY2T9SKrv82D
9dT+mqf8lSox/+bkpvxL8lcx8xWARMaNOVjMNS7WzDGsS2bVG2c/VZ2mBLuyTeA5r7lMWKX3ztT6
lJJZ56fWthM9Vf5qra1hetrg9YEbcQMLcLA3quBnC/YIxwGKp+LPzUYpt3lE9c9d4NcJoXheEDxY
6XYRt+VysbLdED/P7YXPRBlDlUbjWaE2siA+e+Xq5g338TyRGlY+JQXiXbLkt3O/Wc1ujUOX77uC
qPMt9Stn/qI7pZt/F5XXamst3OoUvxsh3ZBCrIW+zM9tnQLpaEh7yGpp/DLNjwEXaZW95juN/EBu
lI6wl92Ma7Kxi7gT2odaPSKygInKYb2WtFseMp+fx7R8csNKbJvWneiHyi3HX0QjmW4YnnUGPZXX
47qce4PbWW9R8zzNh1706hI5vC+muynadMurYe26c7b4I1x1E9zF0S0vCfap6mc9aco2Z6JF3ghF
nLij/mopH0Z7WDYiYuoRiB6eJZWAKzF7q5wBRLF3ZmlfzMyu1tpnWQ8IHzozjixj4IAN4Y2RhCBn
9oI6/rauXmrJl8ILXvPFl3Q/JPqC6F5lEwabwjwU0s7MfQppbT+Bob0YGe3gc5PuMFQ0NJeDa+yo
1/w8Wq9j9tkGO2aRlibErG1HAwHwUvaOLB1pUHrwvdHHsKJf3G41eHSmiWPOTdMrXha9vgnCY4Tr
n+lKuHuBDCrb2vTx1Vz+SrDkXtZrnOShAPkCxSoV9FMvPFjLY4TzsblVc5/bf6gBB3ZZ+i9mMn8y
Zf4DkMO8wBARHYrypy1YWmPHwLyseh4nhLv7svG5S+eH6oxCjhjciIM8cYx4g0SlbI+5BIyxqUmt
pB2r18hn+M4m8yXuXEjP8mZmp4IuTxSIexw8e24XxU1lWl3MpQ+mekqjn8rC5M8BEhDeqHgoWJb3
XjsqJZCqaouX/kkEyv0aRFvdNbe524rBTra+2vYcKqBspCe5Wvcv44+/Eoz/a06A1wNKGIUkor8e
09+FA4kAEpcyJxA/45XT4WVEKQPRA/nCEJTs5Yt7PXtacdY3sBmFd9ZTOdCE2NolSOziPn9TuvaN
q4IgmG4EvQ1xeO3MXAchJ7pLVS5ekn8ZeP9HUPW3D44yHAMjSbE0/pLJ3f1j7CQLgtzjTl0+NuIF
yDLCmsbASXXy2KI9OeAtw8WFZiTh4Ie70lRYKpYqJqgfUsK/rR/18DGD0wOgSmWBaXI2shdBx9Iz
s5lRo6Dnk4ftZ5cfUuFWBp85ayLWf4v6R6ifrOqoF3uh2/UAzdVTWpwyrtn8sIyXkTNW5hL2g2w7
1GdDPqnGV1k+GgidA6IdyAnGju0nxTJxqr9l+ScHWWi8Sd9KFjUzTZpA4bBtC5Jvd2W0DWrXHPZL
7gEz8C8VkxnaEdedKvC0/qXIT5iGAwUa0bMyEvV7mGdXS97V4JxFvlTtM/0hVAj+uCjNVwJKKnEK
VMemo/Y+aPqTASPS7PYlQRHDI1uC7gOYfnocgsKR1X8ZnEowPv/P/zKYIgvJ4s3hZvYX1+dvCw7o
R7AEcaqe219KCK5n8b35Tq4tURl0y/Q7D3LuNufiml3N94hegc7pnUys8rl70vfdB51HdG52xkEC
bJLtZpdnbvIBlBm8yz9dYYs/1Wv32p31fXsasNddZTDUe1201n3MYxLT9ikqZrhupj19E7Q63rrv
6Cp8xTdOAL6deMuuwzdF+hDZxWNxme7VmWrol7iTt+x7+qDeUvfhuwiYZk8TF8aTmOzE7jiAn74L
l14HKXfTyh+5wE7UXBS4pumYmo12lt6RBpe5Q8ooTLWHXU3enY3pTUX9pQHz2ThbPpifw1fztbpC
hSjuEQHYIa0PFghgDrh0XLKH8qA+xO/Y8+ymM+6XFoMgOr3ATq7SV7DpHqtHiP2H+Ge4T2g5QHIB
eb/al/55uJRvyYf5S5PLw7UY7zwGD11poxr6LI4lTfljiNrLbr6gVYkv5WX6SsKN/svTXnNNYZCS
d3ydbxTftB/K6kPo4kExfXFlrbV6zRzI0WtOTjtcS2UbwSYgypf0lb4Dz0NUw/37tULM8GH85F9U
N5QrHBS0tNkCc2pFSoyf9Cs5xFeAEk6RccC43B7Pyltw506aQoesGumHifD3KK+n6Cxz+XnKe/c8
vKFO52ofH9tv/kydmLyreB7P+ffwEq1jZTvgjKfyDQ+UzxHBDTwWQusaT8GRAaXyDU9jANEf9Yhs
dk++5xcVao/e5arfu7fkJ75PgF6f5G/eoquKl+UPApvxhU4uvqFSrSpbuLBWsy8ABFINa7qIA/0F
M4W/nmeXcdQ4xZd25a2yzZJnhlom3/CzB7R4TJ6Xa31JftDzsxjBQpiqaXSzzAm5kHJnALDZVjgt
OPFVps1+p1Hm6Sm39fnwEFZrZ+g4Djc7f5f4x+v0kG2jT+vMQlq+ksAOY6fjJ6op8h0q7/Il+ZJ/
zHftQ38QuO81b/nqL8OPftHv2c+4T08j0EFMwxZegAJo+dUTo9ZN8Zm9Mer1k6OwY7L6VjwoO5jt
t+ZxucRvQm6nz+ULS4QGKj2YN0gtYujIb/Vz+DJ7gheQg772YLw+JCjm2ktUZ5ZX9a3cq3v41l3m
0RG/u7smMsOyx7eQkSpkgI+IVXhiBJx9z++sXWaP0UdBhrm9vOqfxpfEcgZNALcDnujt9pcuVWW3
slbPE5+95iZwqistD8dBds2exrflr+1B57hGr3HwwdhEj0EFTKvyqlz7w/S4NryRo1A2P5WX9CJ9
RF/Fd8Mq+mWEWKM3itd9qn2bJzq++t4c8xe+I0933Va/4FzJh/jTf46sFMgF6yIxhrVRTRuH3zMf
7nbyTfkg4PSpfZBVd7g3uPbf+YjWPXk1AOJGV1nxuf4ruVR37UII+ZZZRcONxj4CaYvsR04+nima
LOMjfRlP/LQpLRK43ZWLT/3m2lE+64/pZVRd/btWbPGaPSoH4cX8hlzrKn64r7bKXvoVuan4evm7
4vOzQPjZfNli5uIE2DgHmHis0ChXPC3GBAQNB/SkW2gJVuxUpC2kfADWe2meo5fpd6LD/hR+oDwz
FwemHRNMyW1ip0wmHT8SYcFn4Y3fZ/f0p7lLp/4Ld17QKj12+c7yRzjYKauPt/M9jrb2qZ6BlxH9
xwYfwQ7OXenOmsOtXdxM/E1t0jOkTVJfgAqCXcJYe9WCohXL7QQUHvICaeL8vQA1c9WOUY+9tIxd
3G5xg+t0FyqvGnyreY1gmoyeqboBPd8CynmcCEhiI7+H7+1NZKm81ZiUcRy/ju/SF+AJm5RF2n/W
XAhv8Ke/GWVwZnIINIPTqU66rJcAi8FiLHs07hN2Mnfm8wl6bzIHKLQ6fHDtpnVUDWQdq5FtXK4Y
bsqYRHIChriLu5i2WYJC09vbZFXmE2C+M12Ca6iTaLj+YuUAy+sKtAEKeLTd6/qwSgo7R6Sa4cMl
4IY2GHp/DfF9B8PjFc2McBzeMibxBYYLoEEx9dD6rnve/5kqKrjPrxIOEJTp1zCy5xd86NEFAVjA
46AZAYiIYrucbbjdq2MMt+oqK7SZS3Og0p5ot4pp4HuYM6C2h/fmJbmJ4H2YOtAfUvVgvckT/O7P
iVd9ApA2PzUdMlix/CKc68fmhEnGprn9B5O3AKiYuqdre51wWDcv8ZWSk0UogAlTFDAlwJeGIcAV
vIVpTvhVPIcfJjdJ5wi/jfJJc6QCiAiuNDxwq+oMn0IRF2u2yXzVDA4ram8sTiaSf2jhLZuhJzV7
ztSMTwq+Xgz79MkqPM3yGnSBpBInPtqUAFjfQk3oc3dhX1qcIEku75UOKMJI31VuZUTohS3dhpfl
Vt34I61PldMRPNmyKzBrpuafpADQGy6Udwyq8Pj+qZIDJgbKzVD9NsCizOa6AlriAfCQgABOZuZx
1TZf61F0m2/GI1bazP0AqmJHvXHKWNQgt+ZK1QNdgV+cD6iNhDsgisVQJ/g1aEZvFTgXtekXQSpi
4qCYod9MWwciSkLT+hu/YM51aXEst0cg71t8yS/GUX+Ifvp7sivfrdDaJg+LbgOhLjZg9NTaUQMD
bIVdMBnCZoiq62e9st75SBusxWK7/pgfyyPGSSa2P3av7YCEB1yaGWrbwUf/Ol8qAJv1f+oBZO3u
bXmQP4Qby1b7nMGXqaOu2etyYdDtaw/DRb8aa+sPyGKW6y/xQ3iLHtsf82g9gw6oPnMswJOa8o5u
m+XJvkk9gF18LYK3/J3VVm35RqvqHm0DiO5/AE0w5sQG+wGSrta5wnpz35n0WPyHn+ZZPhRvwjF6
UC/DJtnXW6SF2+xZeuCFKrcaUJ2DCA7NW/WMI4d1/mcSG2X1/1ZVozyRNJjqsvZX1f23qnpQqmHR
h7h6hptFH1dqPvwpOXOpx/It753BlWnPJ0u7GdJLOHnwog04Q5BOS09dPBNAUFuHHQpjhc7JyB9S
d3Pv4gtL5xcpHJNuce0Gh5CmdXgPKknZR6VB2VL5OokVlsuVjVeMwfwwIQEaThd7lA7CDThqUw9l
agkXGyAc4Sr3uTdcintxsd6yW3MqRV+OXfFc1T6pWrhVNOnG0p8S4X2Jth1E+XLbaCczeUzLXQcH
x/IZxkmFx6g2/8ZMDnJKCBaRk3JDoApn/bZqHKnzZxBjjp7R40+NJkaIdgL3VnDgaLCBBKcE45Oc
UPwX7iWuvf/L68CRSVSxtpThiP7RnHZyJScxEc7P2GYCKDPfaijfZFcE7DxpB+wblcCZLB/5mnBM
fsCZjBoAlEHxDrlWIG7H1qf4A5eXFIfztFLX8r8F865cU9uABJjxNoEgA8GZiGWLiMZNne2g7pWm
u6JONIsRRj2ImX0lwqhrNw++QmFceNRiweiJmcfflWrLmLVoNwKNsYa22tOCxzokYtpZSWk4LAje
tBBS4Ff525jg89t5heIxWgDnkt91wI98Xyr7pd3VrT90nhJD9+aI9NXSkVOWodvUOPP6ieVjZLHA
QBccfcDjH5stZ5mdsXHRfsWQA0O8vVyJMJ5yP/E1035oDvhZBcNFIwkgY5uPTejkGNdE1W8Sfkzv
cr/Rm63IEF3zualorjmwjZ+mYpLtQeiSWm9Gv67SDAME7EVtwxwXQEmZnrENJuXZm6RdHB5EYY92
AFF5DRWPkYbh6slRXU4rdSYEM3OoXpSY/GCb5hueQV3yUdCPbwXA+8JJIKO8mTLOuRjYY5bDt3iW
Rx8LaVPepqaPpVlae8wDOQkn9g1Io8IYeMMMfhggUjkMuXoazZ9StNuLueBXhLkWUjEqIEf+C3E0
ZMdENazD5eKW9MwW/qavUrtcsURb/s2s6E+9z1/IGJjYGjdHCgoCbRb3386SwhgxLYuE8nkx30ym
KTEEllajA68gjF91c9sbZMJBeNK8lWyGi8e/gFJ/WsL+5xOYZEoQ2qRAr/6DK1tkvPPBEMtns2Y+
3G+M+aR3x5YNos+fY/wsqI+L+WpMN6EgCqYnQR7nqgchfeqK2zx/j+H1n89Xfd2vfwOb/vOBYHTj
zaJgq/RnMkwyj6KG30L5jA5alRWv0iovV87qvixKp6f/SQzXKilj5pclSY+DzqS6F92ZJrQeoo3M
/Nqy7jKAqcERME+fpFgaxPcQOct8RIJwhdmeLp8UODPZQi99qKN3sek9q2Z9QwtKu4rNGPozKNuU
MkylfGN1S9qhVKnLpfSlD3GJZJ6U9d1eIR1oZQo17LLefG5rSJMEXBJiZsvA+Rln+sr0w2dyE8vy
J+tTtoCEQ31Xlstjl4GcgET98zP8U0n1H8COZ6ehUkGUasn/c1mZ5bBMHVG0j93kL0DyxUEOfanG
qnlPpus8boOB3QyTZTiXAWOJzdxhb+kO3E4fGnP8NYNxV2sbUziU4XFZiUFbIfaGfzP//FM3/18f
9A8Jj1URXabMYfkoqC+1dQxkX65eTGELiSyTXUa69A/RvZu3vPRRYd7oMHiGX6qML+AQ5imxHjrm
uLOjdCsJgNtKooz856eprB/ibyvy/31ItBVwymUyAf54mpaAb6U+qOUjaNkqm9TO+uSsXpIK6q7s
OTW8Rt7I5oYsiAkYfbcw+2YpWRAM5g1YvEFtk2ybYYf0J1+2weQlmyLcarIP+pvOR3Kd6KAb9V8+
91/w3j997j8ebqwbgSJUcvkI7CrL/nQZtuMT7hrhtYMBaM+R///zoMw1RlCUV7/zP67iceilUtPn
8nEQ6WfDQP1WOhXIKSqPDfQRizlSyFWhGerbAxegGfQ70TJto4UNztsTeuidGIoTDjqoJsVj7VaD
7g5wgutp2haK/rD03RH6Ty5DmQqSADf0+awq75MevIwJVznS+n/+mSTrj/rir7dvgq3qBDqt2P36
3/92RFcp1j7i0pQrNsH8XjEgCDM2h1MSjC+tzFSJoWRH3ybo36rwPjCDTGdqrirYhHntyt1tQa0i
A54sP8sZS/XC+Gk18Ee6RTnaVtWHSNdk4GLOsDHSXwUsQRgkATqIYCNCedWCwVOhd0gYpoSlvM+t
kyIUh46yutc+MwilI8xhTSmc1JDpW+nJMuLQq/lxHkGewnwjg+Kam2k8TABglCwtofCF+YvuwkoO
k+JX0d7SvVZGFsx8FYoHjYm2MPODNxMDrMBsYVvYY/dTzsxQjiFAl3gama7FyXcWPwZ02GJoIiWo
IZuxGRXTX6yTSguX67Dds5Xinjpy/GTNqfsz1AtUIoyoUgO+9dHsPipTZBR3V0SMQWTLmeDxSSKj
y+Yw0+/XEbd/dhnwl0+EgwDxrZ9ekXUu0vMATkQdLQSBHbU02oZv6D9K/jw1F4lpH+ahFCtry1wy
+W+dCU8c49rOH7r6EyFl6uAKJSNedf2HSMmjxi/k69HYrvPHxF94ucj63DG9FSt2bavgfCZoVWo+
W3jLBvNrJG4btNvm6k9Kl5u4hfoRRi9qfbbq4ygeg4Cvpj9KwTbr6WACAuQ6sIDyaFWv4vQqyBzH
6luFyV/Wv2lgcH3yEqgRnoCvuMKXVU9AxDGzXtPMt0IKahDPprp33XsD60+vAbc4Ia0VgxtvzK6t
7DCSjLec/3kXMO/5n2fgX7cy3Y6Mdhs/l/9ScKfD0GHymJfPSfpmTeKLWKhOqxkQJZh307SG5iEz
AHxTQM2YrC1NdrmEHgqmB8Yu0LON1Ncu3G5doc2V430HxiYL84NACRaI80MDPrP+D7r5oQ7zvqZI
ZaCBOATekcEbT0G/ZukwasA1cDi1XjyU/NTplAIjHarlixEj+gGELLK66SnnIijWivGbZTcz+xIg
BFodKDnqgiiBIPRWKe8xDFdEfLsA99yPmVUg5TQK4Unl4J6kQ1aVm3RlgjFU6prQ7WgGsvkqlx9F
9SbA9x0fEAVk6r0ktSPsNoZVUr7C1be0rTwqvpJwjI2nVMN7tDQxOCUDSHwbwswzR7aU4kjym5p0
wEoGlFqmJGW/i8zAE9fIuPitQ1cQlN9qxbxdotg/ZGx/dejeSeB+KFCSdLQBhjW8tCU+bCmoSYlc
FB6mpO+S+pqH/E8pcEoOcTD9ikvVlalx2pUkL34ssIbQJ4yPkTI5hnLWaVnS0bJVgUG2uO3JjZB6
C2VfxqmL2ZQGggaPn6Dyq7zAZqD3CNSRy4wpS7ScuxaHZfOeI/YN2msOrS5YJ5f9qeKU7GuikxO4
NtS05pg+LCQMzmn0IATyfq3vgphZhQDneoo4Z/Q0gEYOqbDuIDlvBOiTdQmNl7pMxfatEHJYqN1T
ylyxIRNSS2nngmCPE8pGygqXWqDHoxT7xSYb0NYqx4Am1kh2pHF6WvNkRteUc8GK533DYEkrP1oz
d68hQpoORZoM22fKPYUmQYMi1kSPUltu5+JlrpedkRY+Nu32EhHm2J2KEpoGp6CEho3DYoKuTQAk
sVBQ8bptT+uiV/UTdQk0PytrPVG9pyZNBUKftkFZdK6RnywSdlmdsGtKgwNM2RQ5t8KMyKmhjw/Q
SFSiDG69/FJaMvQoJ3MvGpBncBAdKHSq8BWPq3y2fuUKBx863nimM9XhrotuA+EuMWASGHRaXS7Y
IzYYeXyJGVz1O1QV9BxWeS21swnnvIXO+1wag5OgM05GIsNApQKIcKcB+r4kmQTLsbsA9axoV+q/
lgWB0xKICb8KyylavYINwcnHuw6hBaZGLNfbJCX4hvh4TAsgTndQH6m917K6XEkUeGpWvyog6wCk
V8AqjHZWLOzh1q/s+1LJEIrJm1pgoCM0vs4kgYiZBLRObTBr/MrU0hPG5ZInCizGWyhCoKYTDZgH
rhIN6bIW+usziaSj3E7kpJxX2U0LKgvZoCmfiuBbiTcim6QLRNY0Dzt+Ges13x4u6PScMQHpVB6M
3kDkT2bav+SAKEMdmIwpimtJWDPXb3I97GZcbvO8c9VwcS1fzKsT8vuzutRbSTM2CcllOOVAXYWY
L0SVv6pJ8vmSsFZk/q0e1v4acBos4D/qOZof5ZBq+M5GKZB0APJpy3PKQaBE027d6uufkYQV1HeI
mGyavPRjC8N4XIb53k6u1YiINFdT4XHGrA9BdnhaN5MskwYSKav7n68HRI7/6/WAKN4i40Ak6+B/
FknDJHftYBYwPJLtKD1HDCx0Bo3NScaFwUAds+uUnWReg28TUrCw7aB1aS4zd50suO7S56cqezSt
Y5Y/KmHo8Fjx1Yv1CyEJhrotpy0rskkdBgUDyaeGQzSpkT+AhwHlD9qmDvf5CGjsAAsMyBIBpC9o
W+fsJSFPrvDFeh1H9Ciz4HAz6o2QRpO6hPoDMYGXvgqwvuatmB8MYZdIB8vAp2qvTGjvN7GfzJu2
ZMiMk7NdPo39vmHhKYfCuHTaazF4ibBtpjOuCMgZriK7x6iOJXOm6pq2D4V+EvW9FIMj7eJiG5sY
0RxUGZYmUNu/2TNwqv33ezBF/tIUkbQtXV4ZAX8rVotKKcm+TKvnLL8u8k8G0a6ZXo3qwSgfGvGg
B8fReh26fa/7OCUM8t00ngYStwiKy3dP/fjcSXcrfUTXKAS26FUdT2zblNdABVzZVEfsBlGh2CrT
kOS3CfxYdxEnhdVR4y1lBtj309JsjP6pnPYKtFv5llXg/lwsTyl2ogY5uy6PgVpxVPYBS7TeG9U2
TA+J9YzdQdC6deqr475Td9P4C3LewmAy7AwYBj6pjB7D75DAlYjPbdZAXfqoqjLgJlyWJOj5Lkp/
ULH2Jyt3Yu+SP7h6Xlte+X8pO7PltpWkWz8RIogZuCUxc9Ys3SAky8ZIEAQxP/35Suruf1vbYcUx
g7JIQmABVZWVlbnWyhcoPr1nATGuPQDEoBIoFUBW+TpHWuEDIpAJNuMJt6scpP/BZqMUP/dk+S/1
SD4YiOP8JhFkohgMfvawIn9E8fhqAPXhYCJEnQaL1ORKS7kghxyTDs2SBRlhwDP30uE6TPC4hOpy
Z4Jv9ZE1Kto90/4qCBtwWdYGxxs+RMb2IzNFTVF26lMa9IZfGA4Uj6uIDQOGouIxX0WVnAXil8Qh
mWkBzlcz3wKIHN+JIRqDe7JcclCE0vpHkz0WsmPzyop3BrDrMkjObpF4IzQWMJXJWjACFD8pQinf
NCAFZQdYwoSG9Vv2OhKGg9AJpZK8JPJ0nTiRChhYpIbVzTBC5hALBjmOYgrlJmrsoM/chophAYMI
ordhObodTKcgNX3LcmctrBp/QJhbchCbEHASwF1nf7aDmFBsSnolSj7wPgWSrrCKSJZLIh93MpwF
+IsFetorYmX9ne5BL+LmMsaoz4p7QFYOZ6OCP6GvmhrmFmo1rkb9KMiyhG504GWBWh+GFNsIVnfd
ZpgXT57D5BoiJnq1AqnyNSsYs61NVgQKcekr/KQ+M4Y43YAeJq2i4uj1h1O3y4iQIImbera8lsZI
032VvtSdEUyddJ93P9jYUUdK6MBel1obEDJic4WT+0QCEOOvYq0sPJWlBSqdKsuqeFmenEpQkYCx
rs4/wGOKkBQpoaMKyhr8AkvQAwMQ1kJ8C5YSRCJIzvGlu51/QgrPUJI3/KRdLd5yWCjDing3P23V
6YnIDhtWPGh+LfNXcsioGJnHzlUVucKsW5mjC+Cwmoh1LUkxw35oC6LKS+BaVeuQpsJNBc5PUkar
XSl3K90ZrAjIdQtc0k0lIvyOROyf1XqCh0qBDEQhIkUiMLZUYbB2BIRXZ9OPgUUDzGZ/M9/a5HGk
CJQsLDmAsjMwynRt8lOFKu71unMtkG5wFqj4ZEFvb+Ta44TydlbXcrmGk0eCiRrc6WktjwGqksM5
HMxIwnxLS5qblkTV/YrMIXWtsewDGO+g3ZtPYDwG/CW2FyvTGSEkS5CQqP1C/oucI/mqCi2fkSDz
kpwn2THyXCVFcXFGrFX+SmJVZOJFedtVt4EgBVGMJNr8KkUDRECyNS+0jgHEWfCBR8slOwuSQ4fX
vDLhGF7gFS3Pb7PqAldcLM8xsF0yCKvLY7UZYQpY9/ExeyPQYD9PAjSNR9TdSbpnwTBF8f+OqqRx
L1PofEsvLWyi39FFD5VdDnDxjNjJauEZT4j3NTCM2MUiFNFhvHZNcz+Q27xI6JHt43kT5yUAdN+a
bxRj2xXHkuxH158wLLvsukH4T+/cZ3A4Kxa5uXA6w9V0/GhiOgZogEBBpFsgZIEO5WCHqDx9Udol
KdRU+rno35vFw98dDfVLMEZsQ1GBRoaLuKYtfwZr/rG+EbYbM3lszkcDwTODLNu8js8eMU2Q++xd
hJ5Ciy8EX3clB7hC0FleygeLHnjEXBtnr+m8NF6R0bzC3FC9cgz7+sYYDq26VrQAFkibuzj1hO6G
b5wk/Q8+Em0nNEYkkTzV18D2NE3UbbTOtN03qIyH6vhSWc3zWk921P6KIecDaLfCXHHQ0Zlx3dhU
GV6eORBfgZ0YhVMF/Q6s7p5yfhfIyiuIl6TLK31ZsTm2EVbDs1ni9AEvz+kfclP9Srs67dlVgGGr
bqN62B/KzzEqs8fmh6iZ5/+9h7Q/JRT+eZnWF1dwhDJtlARcjjDPgN8QeCHbjvw+CKLV5WHGZ16s
5mf28UbttiBwqhXkMtj6cEDIhVeb5p01/GqyhWR+3ZdXBw418LYF6HgLuaLVdXAARFwJAq0lKhVS
tK52GJoVUEACPDKxHr+A/Jdup3YzVH4lRb3DtnqI3bREmoDIzmpE8EHsJUlMCfiSdcyjeWsfJGJv
S74cZCDqBvA8SC+o8ZbQDSecSZwNOPECq5u9Db9kMqcAjAxXEQPOUV4VEG++mvhNFxnY9c4HTmbz
Es4YYHcmSAai3QGUiFPB8rlAjQYeEWBFsBqVaMzpl7knvciaqQNBVdDrcPvZkczl4tZ86cjQE/rY
EewCzrjYgjOc2Evht9xRP410ICAn5X56iR+ukNGt1aKIFgMyEEsLtB3SIlCIoEBB6SUrfl7LPwDY
oOMAM6X8QdtiViGCmKUnXRzutbEI2OuZiU+ieoSxgq/Trs6MHLLKpM86PFxUZ8SKP2xxxKA9Q0HX
SfAG5hsgG5BSoGqMCgbp0t4ZdwMLOHgOGF8kg8tl1kYsyUBHFHAev8ZfzQMomI6XUK0Aa5aeSExs
ijsVjDS3B01aCmISLdpXDyCWQHScQ+3Jjh9j6z7J70kOgqJiwaoorKiDJQPGsUIg0AYMwkR/W6Bx
urGeF88XsDpwFauQkAEwqBHpAwhbeBVw7lHnYDkBnQCNkdUsHDdaNJLbApe86l64pCFHmiEg5AHK
pyioJAPWh6wrax4lmVbTT+BuFpG5W/nxtFWP6q8LBV2hFD+QB7j8GGjfr/oVJM0FG8nCDigIShiZ
XsVnySMdpEAkuK5IbhgrrRC8QovoeOpQ+bK03UFlFwdD3wcKnZ2oWkgoikzOEhRHNfnjeCfkJnOE
wVxmQvK8SL2udq7vo48IEaUwwNnBsRHERYkaoi3nJZUNWlQwr4mAVe2GHSRoeNBkkGN6nQjnCj7k
9exZZ6+aHX2DbzU+Tu/Gfn7IDtOP/AHWY8ewhqeLinPC3XZBcJwVSNiRPbg4SYhPkvoHMaQoqNaE
9U+cCN6LCY1bKFSCskMEH61h4vzLYYbg5uIbAAGBisJhJ6RUDJFe3hkd7tByfMV85RDxweMcasth
C4mAWWOwA4AH4toDBo/9i0Pz4ybAf2JRZissP2ABQZTw3Xyr+Y12siwSo//IrvxnKfqfObe+bLWM
uinGmSDhMWtvlPrnBQ+9Dsf5JkmitPqVy2HXr9L1dU82N+2dk74vim9Elb+m+T6bYCoKyWPK9LLh
+323JxNWqcZTej5Ov04Iki8tklPYUsCPs98ahP0D1fYaeGd4f4QThZrCqQkvxC3O9VM+buPGl4uH
uI4mLYDsMw5BARiPvdbr3xcF5Q8KSRSF/7+Gfkkyp53W2+dFDDDMWs2AJGc1Cfr6CQ4AuLtc3p/N
/CifG9j32NcZgmJpv2bMS8R14mqvoxWqXJycPJpJqFiJZcQfMBXtefFSTkYw2ImX4jxrDaUs6uRJ
YRckzf032S35D4lpoYupUCwQ2Vlb/7Kw9allp7nNwgYuBCO0tAlpIg7EUnrsABqSlBwxest0KX9D
wND/gONH3E5b6Ab1JhRSUb/3s6LPGSUwCoYaweB5mV5C8hYLCueOFABwT2NoKesJX9wWNFUhuNEj
deUb5aFtb03zpVbeMhn1zDuUYeqTC28Xp9uQIqRULyeUof12ixySpflQ7rICaXa/ySJkcyVz3Vjr
sSSXFBjT5nwOZstNsygp9gr783xdScE3A+UjUPR1VsmqiXMn7rBqCifqHw5eo6lzWstSdUQpxlWX
xW52plUSmEHK7pdNlKut0AZSXHROqqX8hkvhFy/y+no/rytw+JeX4qiu7wC23J1vAHE6eEi7hoXl
l7RvN+ddfjB89DBWRCqWLP/LZPkGFNNVveaATmJzyGaf2Hj2UjowKX01MNf2m/azArKLeONaDqDK
OdcVi6kHUd7V3CLI1kUAziqOTjdWBLmWTQBQVJCrJUQG/Sk9nF8X2+sDtJ6bOjQiIZWBSNcKtR2y
Gs2bfQP73yQwtMFJBVFZL42lC7B+pTjmAwJOS3V1v9gAbwgtj6Ctl66Hu2mT33QbRBgdPWJFaVzz
KPvodDt5YHmj3+5Kl73vst22LPalW0YLB14mjMBlt+99BIRXFLkN5HvAgvN9EykBjm9U3GZ74DFW
YAQXj58ebuhSX6E55BJn4HckrlzQwE9Q9Za7+3wJSmZZuqpbuu1Rv2fP9kpJcNYU5AiUIIBl4U8B
lnxYBoljhxCA7gFQLbtgWKLcS6QUBE6yJ6Pp5Lhe3ykOf8BW/jWONDg0FHlHTFf5MmUmte+zbMrP
RzZJxpX08116pc6EK5cbimsXhnfBKUY/9+wZsncyqW4O+2116SJcDsiUNWUbri5bYoK68mJVX1aI
7UgdAj6IEruoM8jqMkFdQPD43aJlaVr9fSaof5zz/7iAL2ln8CJyotvYdh00Krau8IjKnNAgAIXM
Mg/nsd7NJ8+2vTj3ZYpvtc4ld4ccoN5SjsCqZpqYru3oqmqUsH4CzD850x1cfPQAkPb6e3s/bujf
bvgXEcS5aQ0jvtLeFAWNbAn/AStcV54GMnfhLJg41J+DWw4KN8L3I5uEq0FbF7f6trqhIgSRC5J5
JTkdfTWZ3xjvPy1AiihxoBJwt2RNfP5PsxLHJ0krr9WxgbuKXgFlAAhKIuA0BTByRdD277fjj98H
9EZRFwry7B8asv/4vmqO+0kaq+p4hvJS/iwg+1BYPFXu62R2m1TAHpy/f6MuRvTXDlAMtl428V9w
XF+WJ+rY6gq7y+qIWBryViOlzAThAzNfZFtTQZSjBnPan1AahxJUa5lTDidX6Z77HmEDk42H0awy
ZFLA+6sEy4vrRgVbXuH/NmyIyNfKGtha7c5eTDfo2q7yia0DPCX5upa5vrIl+Y82gVDdlycVxRFg
GvCarm8JhvH0cx48OGcVruUJgmVBQhAqocR4mM6PdbWKF9LNxE5X7/dKHaQ8/35//hQ5+Oft+eKu
Je2ltko5r46q+r4wn2LCuuO4H2uCy0n496/68Lu+dAU5clUgYVRV9P/vo+1Uzpdzd6mr4zXSfzTS
62jeEP2UcKwIHJsIGBKuuKn1Z5xlmnH5DrD0J9fU1tGEpdwL/7SvkFhbtebT6dKejnKqI3NoQncz
KZFLwjZ7JH8/Djs7fb4ozfEKvXxS3mfdm08s//NKr7/xXf6EcCTWAR4Ip0nUff0CQrrmE2LiV9oi
ySlEctaU6jgUPkLEyF/WvoyW1hhc2AHWkk6I+Zt5/4HO+doVum0K5Xn0zPHffu8K4zrNBsJeJ2ro
vk/6XSmIFDbKASU4xhKQUleleMiUB6gwpwv9qTztxrb0zyQLG7AXlOi0r9+AKVQxE7+2ydDxJC0N
1DIg8t/bVJZxOiLZezoyNMphcd+RDGceUGfo1RYMUfRsBJrM2vfmj4aQdu2NCXwd5anOW69fkCBn
1KqJ5qqLelMNqGfVCuJqBZmq2qGEsWO1+UGSSW2+nu1FRAL87+Nb+UOWyQYtujA0JP118wPC+Q/r
hhIbCv2aUeIJLyLrOF7dgg3m1UVK9ErlWKiat5ettIvvso291X39F3yTC5taoLxEE2w/xd/4e5P+
2M8CvUpFNoXw4Fe/0Ur1Wo9bhaLO6jtDvNdqv4blXqS7NHmfFFSlBmurdsiHwbUqZx9rwH7I/JFY
Al9bpvk3cbCP7d/XThbTjxZRRAzK9++drI6yNtnjCDzw5DYJW+5bSMuEh4BoyXaQkaWtVwnqOAUS
TOx7Aqn29YtIiRDnQ9tUAqGRs8VHdUYwkxKUOZVVU7Eh3+jnANQQeW6VClfUdMCtugZD6dWLbUrY
SkMXJ7QuLjHvvvW6ZI0OwwSKXHcM3eVaDT28EELgyDZQeg/WUXYSfBv51+7ypiE39DYdi19TZP4o
aw99EUJeEjSFJzweSXUWqNlqHuR8sDKp7qQo6Kjk579ZPj8Y5b/fPQr+gelny8P4Ip/5+91Ly1lW
RMW/I1AMOA+tYxBmkRPTEwqcwxz2yU62j7pJ/s26s/vd0N7oc+FnizsFylTfnINz+mDE8cHSC+7r
T3ZQQYOW30B66O8j7w+eJuBAVTWFq6kpyOH93tT8lF5BBPTFcdxngepAa7qA5l6COKAPOzCp7yW0
ygOoenJx6tvJJ1P11N/UuxxS0vUg/O/F2/UxZ3P7fn4DhdD8NNXlCbnC7yLQH0DVr3dVwf1ZUDKG
YpDGF59yMepl2pZNeTwb64u6LsEeZJAjJpJMCL2P6lM2JsvcfBzORNyab1HJ/3Zp5YUhoyMgnDAd
sfbf75Rt1+kkj1qBbMnmOvZroPfAaasaoik7KCGgKkEnmBbExY3QVu7K4e0qbQeVCj4NLjvIgita
q/D00dopjW8cbvmPd8fQaJlCVVmLkri/N28uVNRG26k4alc2nsY67duXFNGIBfG/jtx2Up5uqnfZ
zLelDn0qvVBvHkbpBTMjnameYoAwAgOWTeibDQBgpF0LCKjqhJAZh2f96kSi0gS602TUnQNAJ06R
oAYpp7v8yRuk4CQFiRRQHIzg+AuuGeBoBEwU96d8AibTbuHfU0mK5CKVoVnS6/huVFKUFWVvThvA
MUDaR115mew00Crd63J/TKhFLyN4qsSHOHsxfkhJuupIlYhFryePaBWv3dTcZ+YI0iRZp5Drs/6W
GucdyS7ISCDfJ8YykystrIM2g2DRYM2r+PD1Aqx7sq8y5Ken41ShSUKEqbPYfCiT5mt2siknBGuU
JqRQ7yihjJUkO0VhgxWiVjlPVwcloabZ9rHinlMlmNDNVkq0cyySUhuBWwIiMaWng2ENu79P2z/4
SLJmmZSjgfegWOpXD71pT6pEtXfiTkKHY0Fg8hQmBuIOBFHAX8IqwKtYKvbFKXLKagtfJS3yd0uF
SPz2TVv+7RDQFqDFOO+UESGW9/vIG8bOtOVYyY+XHOPf+QKZONvgSWFLogS6QMqnX1vxN7Isf1gz
ZV2jog0lLAC1G1+NrHkqNSsrxvyY5LdZgkrNeW+gr5WRhk73SktyxWyWl/wlFjvd07zVpvVV6RFg
elYgO1Dy6pspqP47wiajMMIMJPRj4b5+cdbmazxdy/SaH3FZU1SYcUAO0KVtNUz0waNa0GKbpKOo
YbACdEXJx0s8HUZ2uHJ7MHPDrQrdqRGp1DUlyDtwyPa9CT1cUWrCofVdeuoeLmniF3dCL9VsR79C
Uzmt4UU0DLNvqTVfZOgJz2LnNJkt4AKDYn64Uf9wk7J8PqWVFqcgvkPw0ngfYnHSDOpBn0PdvmvN
XzXNs683OR1eX2w/G3cVG1M5Rb1Tfui0+psut/5wh01dgxiioMKj6l9HvWxOV6p5m9IBxYPe9sHh
FPVaqAJULmzU6od93lrYP0Sp1vWR+HxLwvoAGROV9A5MAJEc2SFBmXQ3U30gJQYaZLZ9FfG0B/Du
kB8jlAf3NsA50kDR5Slx5w1TPyBpHGlEzFLHuFXumkC6IYXdr6R7CjtNpq+A8HTr4490/2M8ks5p
Sd01VM3wy9cT2ak4ihEWrsDTA8AUiowwAoZ0zT6+hIU+OuUNot7fDMY/5DG5SxQYB+8sbpn2ZTmI
m6q0UP/W6azcgRJ1Ue8ILLuy3uBOofsNlSg5hZfzpu6GCnccQUxof6TCJFcxbgbqJZeGZ+fu323F
H0LpFNAiPEBsFL8I4/W7rUgGvbwOi0o9IJs3e3N4isaAfso86OxtUK7RFYblHQFbW266Z9O/lxwQ
OyY0cjusqY3snd7Mzd/bZP7bftEmjWlrawT54WL+3qZiviTWaOXqodokN+oaJeGH3pFDSowIAU/b
9pHoKB0yrcxbdCEculkZlj+gV7E1DeMDJOANpm5/Wl1+kgRHhTx97H6kv5S98YRE6zaP0s6R7iSn
fOlfqt0PdTsQkMQqUeUjzF08rsUSVZIIdVhneITjIDkTgcgf+RaO39+v9Q82imuFCQIEAW9msfji
Q1Eza8rO+Uk9iNufPyN7R1GFAfjwj9kTkGEjIKHLjGm8WkhSkPwG5PhAMoNw77xwLdXVDadABOvq
ks2czkgArICwCLnbrUhTfbdX+/eM/729X+JyVymxM0U/qyK7vR7c7j6BKPqmScu4dWbq+SJ5sSJb
501rApvIzA9rNkYP6vIBjrb5/veb9wcX6/fGfDHwadakPUQV9YCuMPF1M8CaeD/OYby+Xfz/L6om
zEpVFjUCDYPCHL8PSqyySWEcBmW7MVYQj9xD8p4vM0/6LsTwEc753a22qGxqwWkQVDvV+BLioBJh
MxXjaT5QLsKofzSTRyld0wxsqBEvixflpluQ/V4pYE8RXBJYH4p5gHiAxNhL/gBz/LpB7iV50yZn
PEjQWcA7Ua8DNLO9VI7AjdW7IbI3OZHdcIGQB/wE2PjPPWXQgVXkq7p3e6QLibQ+AXBo4yhH7YUK
AOAFEW5BB7UEjPgzm7bqCxhZSBDzDmoLsFw2G0EHmMdR7lOPwJSxhIAL078O0Iq/OouwfDSvy5+n
bXVLBgRVSBImiYV8NiChbYev3m9JhXeooOdAv49QHOR+OW/QQ0iRa0TmAEEC9wI4rAnLO9SShx34
+XKxHMMReQC3kVYIt+2IybSbnNw8YEahHwqAEuyD7Fh+DcIJLMNzEpUOQi5q551XbBWs58xPXiDE
VxKSfU6HFJA7r5vFcscyijSKkFVdIQ+HOI2C7itlsb3rewuvdQmj5BlnnCSzIa1BwdRpcAVvSeaZ
JHEiBCDbXUcplQa4+PYyPVqXbfV6lqIa4lARNKhLINPiUkKaIg6xFQD0Gu7mV6YwIWy43EjUNk6/
qy7fWB1g1IzWL2NMI+xqaKZp41d8NbFlYpVte8oYY7KzQI85D6YbaX+m9jSIczNsnxqTngxV2WnQ
iaIGFvzo0JS84hViu04Vl1eKE80/LLJ6FY1EKMvN5o311r+0APNQci6iyy8zXcIL7NVbnZFLdJ6A
HFtYpswG0R0IfOodoLUOCi1FWPy4dtP7BYr64cUSys4UJQCofl4i2dd+VGCZKV4DMFZw8YkKndEh
L70zUlh3AGAs9GYpR+M3h+Rm0L1FVD/J7yRcXs+VTy6V+i9on6ZO4xExGUMwoYiMwhQYVXB6K8R3
qtsU1Bq0I59s8vgmr6myKXSOdotV8zS46SoHFwRly4GqrqK6eTsl/pyCuHFHm5IpiE4vWxfqrzb5
ars8RXeIkpxRu8JSyKsC7TnAf3s2NGzYyBKZ0ootEHoM0xbSGNGSxxIQMjU+XhVHgumwZLt/oNQA
CA/bB3r5GK91tODIdIyCo+DUNzECCBRhZfi0lW/IyyKcK/+0QfjBQ5gQF2ef/jL9GWBIsZw2eh5Z
pg+QEgwmFhJhpTYiQto+gGatgipe3bFPl2+oGR1XG/XGfEHOFpGQxImHNUfbR/BgghawReodMdCc
6dGRV0G6HewS+lmrM67Ubm5uYyd/a/CTX1pKEDQrNLJv2+sGFXpLYAZpFZUFO7IGrxByuLKX/p6p
Mi0cgRtJw+KJggSye+1WKKgWh0cbTZgU8LInkxId2Sss77nIdd6tbDKarxS5Q5Rr1Feg62HqOlcG
0M/0srRZLNGKO4KsrZGwDXvg1CQikcAVoXGwWoSa5m9Woo/58mU+6TprA365Sa7E+hJg6stroRJZ
mA5pHCmw/FsZcSAL2TTK1LDDLhHSPqHaPqNZ2C5T4OAKsXyE/TNb8wEwTeovExmJHEgxFcn+vkr+
wcUQkXtNiGJaJJC0L20zx1hJlc4aD1mPBOqTOYLoKXz5Dp8aJ0J3YU2qVG1bAfVxCN+Rt2zIjcPR
RAsGohk8BNBmqBncHa744HCNkQeOKWJA9TSRnYXLPeYPf28zRI9/GyjDJO7KQkv5Utv84pfO1Njt
RmUeD4ogKg32dXdWhOjJ2RDpeoBqfezBJ8oLr82BpwfAxQDb9+9T6VIGCq3Oi7asz0xaYOgCuF4Y
qxPQ/g+JpDk/2qZnVJ5eU0pJdi+ikoqvqoGRI4hNyYR1366pREI8lYJPcNvBhKM0BQOEarww0XB1
7Isfjz7MtA7iGGkvNDBiZFSWqF8TL1cf+vj2eg0SMmF5aCQOAfYYc3QNkdetkWZClgLSEBXVXsYX
DJ8MVyhHlSDIGr8agnFAiCtoklBOQpDRDVjZ7FDo/mJN7aJi8CiNdSIiSRs1SDAbLUbrfa3nPrxb
KXeA1+IdWGc4ApE8PTWgcMCAXeVwLN+sHv4+EupOg241q4tMmS3gAnAJqCzuNvm6H46X67rtiYgG
1uT8vVe/0vNx6NmG40UZorqprH2gNf6xg82vEimFuRkP1dU9w3HPjkkNHgtfBtHiR2ocyDvYtcMh
RyD+fvhx2uSvluxUJ4HXQyLvfGs+d281wvAgzopr+s0WjYSacK2+TGMUeMgv2aZsmf8KKWpqnI9z
2sqHixvf5yF4uqjaKNEUSfvP3/IQvciIogJhsms2zabnkR6aTbYTj9NOvErf7f14N2xrT0A+UHfZ
JlEbEDd2EQVGXvwg4uBLACaU1hDPy7bY9oEVFtvsOK+pbbIHhXw4b0/b5DiuYfmGfQDqkv+t8MSx
4xpJ/NsikvE/1uZbzSnAKpISQcN2qYAiMT3oTB9PDWALqZPeH34ZtLnZlHes8RS29ud155dtOIDm
sIjhCzhp9T7cW1EbNmEblu9ZkATi2YZZoHviN6LlYf4sXoPC44g21HmH/P8mC6xIeRCvPt8Tx4tj
cVt5z/TEJ+Is+XPGOcW5kkDjHOLoz9dZgEDox2vTE9/7+Z3g03n3sw2UoPDE04qaUDwzziA+oQUP
4uzi+zjrx+/iGz/bII41ouQGr+XzlIr78clnm8TfW5H4KY7rNwmtsKLTjm/dfL4jXouWwdJOgvPy
V3xT9/W+QYMpRua8gH9QxfcmAormvvfysNpQ9+KyUz0Z7UePzdj66nO5N4oLTSiSg85PpzWU+x0O
Sx+e7gE/0eWdX3PRFoMsRk3hJrnhPxqc3LSbYiee8RFU5a5gdFkR3s1rf6BUEx2dBECiyT627JPT
gzjutAMZ3VAS4ZhxfH4n7bNdclPzub2X9sVO/Pb5KrkRx4tvE++LT8SrjFEt7XM8iCM/xJgWZ6h5
b5qWSoRwPkO93nAKPrB5LKIn5NE+5oSYFygoR2KOtLzHBOd162m+8SJ+b9m/t554nF38GA/gaGAf
FoECzEiPDO/kJXvDzTepC84c9ajLLQQmJBK3FYgefGAlaP2Tl0f5SzUG6i0iXatpne3LbUmZgK12
Xdvv9MTWDLs1Yi1h6kNKeqTqADewAaslurIN6zA9iKINBzFyEXWOYMuH6P9s6223FiOhCi8BSuAe
nCXmbhF1PrVXGR+mZz+qgRrkzM7cWo7r5HjeyuvLVg7kdREhscBhCV0k5hw6xvRp51OvLBImIDnG
oRFqjul2nnjAHQiboH4TE/9EanNcp3tpd2FqX7YzZ45DPFFX9TsPWUMepouadziuZcYKcz1mmovx
L+bGmREi+rTetA7FUtwrOm5dUG6va6Ilnr1n/XE/b0fqGy5aIy6hBEfxq43oNdK5m8qzwjZogz6Y
uZDOF8aD2hX0fb25uBP9KY7LdtVGawDU/7ezz+5wnG5Ex4I/oetFx4tnv2HMR/k+PqR7cT0JYzzd
X7bp7cxVcuu4f7yMD6g8SDtxVVSS4utbTKBoiPhphedtxp1DhRXMz8LVb6lPQX8aDCC+EYeboTh6
E1eEeBhXm/rzs8Goar0m7LiNmvvZLK6CJFrG1Uj7+UnxxfAtmN9idifB5wBeMB+N6PM4pLmehTUZ
XoVFEZZI2K7FPZMXuF65T45iyopO58k781oNSm/6eaVbRIeLzq+9/sBume9ljLFtwp4ye3ueYnx9
WrfxLsNpZZRoboX1FpOZweVIj5WnBkUkfnY+y4cjuiMLcB98rAOTWosKpJf3YlWqGNhiFIhRmhyT
44lbtkDwgkEwRTULEabgYy6LWarR4TVN+DRn4vLFt1+24vzi28V6Md4Jc53QjprvVwPRLqJNdH16
SGhPdmwDzRkOOEFOFpkBKaJPm29wB1ux8vEQ1kQ0FfMhBqVYNnumfOPlzMnr2gztA/g8MWeTfbf+
fFwD5EICBR7L51fLgbgRmpseem/x0e3DUXQ/eel1HpVug05ftS2ZsZwyuAZiZAtbc2IF1vm7C2vn
aXveqqxU/caIEHFLGM6/GyHIqbTKYBSLU4vxRZ2UCyMoDZOHDz1lcd39RixSYrmqOTHaX95V9AuR
iyjdkwfbijU53fNkeIupLkYB/cGKLyat6Uq7DLBnHGYf67/tJn75KAa7+FTczs6bfVLP2D/Jv240
5/psvpz98hAfhe3nvvL1YuUTA0TGOxB+gZggmd8E5gqtoCDzbdegFf26X4uf4qzw3zbnDYpwBGy8
zO+D+CCslOjTxb3oVTGwxVggqCNGP4OFVVL0n1hlhAdgRWI9FbPAQkv40+h/THFuFiE/T9y24tFg
Soq7L24hAsdOS38J+y/mmfgbxddD3TFDnX7qAupDcH+xOdx2FO6yvRgCYtra7+U229fbYQ3pzBfD
WlywGFb9RjhJws6Km3xCd/vjKoUpFJczr/v/3Uthkj9ti1hq6ft7cRITD0PMx/5WeGOf8zbfn7dQ
fPHCIJZYh9MWF4wJnkVYK6aRcLXEAKJAn39eUdEGuxkSAHDjo1h/kQe/aZ4vr6ydXKPF2gb2EzOI
jiYUGLrM3ovFznC5tNQXd0dcIhMgRFDvY1VU/AZbJEyZuUnWJFYxA8KnAjknTIRothhtYgqIWSpW
E7GWiFkpLMO4zvzMP2/zvXjNu8xX8RktDhgU7uCJ7reP+S7fydHVGw7oODr8BYrdAIZvtLvyjaol
HxZXDF5x5Xghnjo4coSMIVqh4kusEC47t0FYa3H7zx9j/OoLn4uqLSxlss+StrqyoC0882OxikMY
q/i57Gl8ePQb6WhG0Cf9aygj8omEoUv0Jmx9xen97rZ5aX2yu3nU+AhTA/7Vo3xH/APZ/CJE5IfJ
IXPazhPThKl0rznzjenqrphGYgKJVRHNBeJ3nw+At7zb4GyL6XjBAAhbKpov1tX//o/hXme6I7o4
5RYKMye8W0QQuEaW33GZRR+rN/WEP/pbd8uduAbxUzSReoO7Syj5Kk3uDipXpXmqO93OrhxxG/2r
hziNPx1017gTNkA84/fMR7zqw1wAZ1IDRGPoX4i/9LX4DUTJnbCUDCM3D8GX46CIvhfXIFYCoigf
bq+YuegS0evDTX8Q5k74GmIRuGDy8lthBFKclPnj2sXwFw77pzfyeZwYK2csP/ZKzAhhV4QTw28M
BIoJ7HNhz/aiqZ8LcouNEdaqXduYwMu9sK9iHrZB/N4yA4UDY4XSznSZjQzO2i3Cy0aPqHEqR8lB
DACVG9O8sZXBB6CGvUMPYAizDpdI/XB1yKPyDU1gMDANxhcuEbeJPc7I1wjf6eJkIcVOIlgo3HQ2
yq6C66gEzTa7LX8mt4sXXOvg7FDfzm1ZIBZr6VBtF+tFkEfi1SKoeVVvKdaU7ReBGImtXyOyXuSv
sfZgUsUaqptXMLIvDkW1XTEsF5wy5Y/zSDpQwoGVBq+VkyjBidF8dvqj6kIfoSnQs6I0Yn1iVRo4
ot5O62JfbaVDcsu7SM66VPbBiaXSFG03wNefvWHPSXB8KZrsU8E4aHw+5//Tx1O8O+z7YxooThp8
TqCzR1ETjifBUynPetY7kyd2x9Flo/rirhdhxzXMkeoDZuId1Rfvix4R/2eh9CKmlPidlScamFxz
NP0Qrub/PcTsFU7q55Fi8glHdLG3t/+dkpS94AjpXkzQBktwZYoOno6r+jlZhdOqOcqt5tj3F1Yj
YRH+79lx5MXRP46lWtuNcHBRSOCIzyfzhk//916F9cJ2ESoQ81tMqc+HGCxiAbTudBdp3P9MNGHp
xINoz2PiiyPE6BEWQyy6n1bj8wjxZWJoi3MUHz8zBuH0LI4j9/kIcQVv1HSFISTaidhIqIgZLMyi
FZJ225ouNYawQB+T4z+eq1g9xLN66wNWK3b+25g3EGjkj0Ax8qQaC57/Wvx64kOQPTjfTCQeYtLx
R4C6/rOi/3dV76neu2y5S7iLIoTwX1/z+gK85sOFFH6nGohPxJwWZuPkQ/R3/x9h59XUONa261+k
KuVwasuWcwBMOlEBDcrJyvr1+1rme2tPM1PdxQxNN2BLSys88bqTW7NJsvn+83svF5/Fihc7PT+3
GD/Fb+ZsFuJ1hX8pNqXuJGwZYeeIfQA3hmERAyMGTWwzMKW3Yv2KFWwsMq985wzecH/b72ExXZPh
E7+deQELmTVN5z4J3XRNMoZdiM2WFxJ7NNbnVjx0FKz5DuqHnrKJ1gHnEoLtbDrigBS3Vu2FX1TT
QSP2hetC8kCJzLpNfxLPQNgIwjj6ftK3rxhTH1+rWfEMb75Utlbd7J4GEgxIi0YSpLFYwsVaTCDs
KfFDAEB2wala12vRtyKWqvEoinj4S7jSl/AUwsf2pWQ7E7aW5jmv0dpgFCZOz+8Vx2rcjM+TZ8P7
Z5Ks6514tZozo14bGyokCbR+r8pip31vBmxcNOisUopfZwhvssWI3YpOGmjx3VKYucJIFh/xvpmr
H8naP2qb9GBsxEuKF/5+g5a3ClcGx269bncFS0NaJCc6R8WBOi65m6XBxlzzQ9/Xoy8tNlX+r8F7
zZVNeDBY22J9i2crTAexdtkPOM+mA9ALYNqLJ3HK9yex2sVax8hYisVye9acDuJD/O3bzhVjJPam
8NDuxHsVjCl64Jye5jNgWNp42F7EJBKb0vdwioEUX2PM0H7Cbxbr8FDtKg4U4tIVj4caU07iDYq3
c7HrFXwnY9/73v/EFVuL27pENYEVKkxkQmys1v//mdUpDIjvz99XezuhWY1Ma46gO/TsF+LUEeeO
eHPGk0f05az7rX+AkS8OAmHMFMvurDO0ZEMUikxodfi/cSN6S4IVET3midhuhAEjNhy6mBm79hlr
/3al4jqyfbNij+Pw4VqFWduwjCJvuBObc8IEE9s6g/9t8V85e8WU/599IbY2sQgMrA3Tvc06D4lY
3uvb/hBX9B1SEDfUL2+HKf8m9mjhL4jnEx/EpDGX+lIcN+FKfAwIlEK6D9bqg4y8wf8Nn3iy9vr/
Rkt8+T18/9u/ePhgsLYFdyS+dbO03GFW4aEKY0Z8FjtUtHgQRrmwbcWfwn0SdjiwcKZPRKMrAQRz
LV3EHZSLuBCKdDcz9v8PGqv7FB/Do+EB1RHmDeHO+afYz4UJgT0/oM1HetebDt+G8PeM/D4gxIiI
k0jH3Aw34xaeA6MlgjSwBG6zWXxlbIqlTIaEfVlYm9/ni/i2eGhiA0jWMRO7wnn73hpZDs8tA9xS
fTiP0CpgHotnKAYZTNFRmMTVWnxuMZKsDdIADH7B1+0OCN9Cvf8+tIc7h8kxvvjr/Eh1nNjdfV5U
fIisjTCLrDlvTp6U3xQGS0j1r7IQX4tQmbAtKMS6+97ETExUYbKKeRqu2DfRxKCt3CEF4FadV7fQ
B9gJJM/afNu4wgS/siTFTBFrUMwNybu+ihdh0mOk0ATosmexmsWLmtzGbdthmRibg9hAxKQX4yQG
dbj7PvIzXAHJo2UceshSD/gJnBJhN4gB0njH/1kR32sYCPji28IY2fK+d1f2APbaapce/CNpQdQA
T+mBL4TVI2xzDctMmH/C9BPb6NVDbxcPW9y4uFIxt7PaDe+uAhA0x5jngiWc8G9XRTgrYhlAhiVb
KTZK4IdsV3T5cYNiKOJDsatvR0S7U91403jiJav191ZOteAGOxN/VhiB//uc7wFh+a74Z+HqylzX
t3FqvgvDT5io4odpYmRvETEtEcgUEQ5ieat267ykIlsqdprqVC2rk77jkTU4Ttiy/Fa9ErGQ5Al+
AceE8DmlJTX6tzhr6Ro4FcJ2Fd8Rf4p4WbWyHow1en6335KW0kmbm0f7aK7Y2XyZvPi8aWeZugr8
OcVRMZCgxgUuYz1k7/Zd7t/pw06KPmLDjYVi1qucnklGOw95+tFVb1G7tTHSOzeqkHHcGImroggU
rLLrU3+0MIenDwoCu5xsLtn8l4LGUGFQo4ZBzfhMnBDCQKb/8LnkDoUJL631ZrakD02aOev2nSgt
hTDSOvwMlt9D1a4oMnLEeDXij08kTY4Y3uMKpgzjyZf9qqxmj5z9HpfaUW0yAj3ECQh5XrmHrBPe
6PekUd/V9yvfafgltnni0Lw9GNlW8G+cx1Ke+08NNDcUDzIasSgUeRXAThfhw+N9jD8gTPhkOV1g
w+GkjMxBNJC/xHOPqaarfsFlPYL6cQ3EWlhGYq2m4tdc8/0sr5LjF83V+9JL8tky9fJLy+SA3vVO
hyuWC/flofNouOJLEe5OL2gmMUuyd+INd9SL8cDf7YX2gm7qSgRfqLJxi/ebGSFMCGttz6t3kua3
WWMxC6yT9CD+ZqwtN7xYbuzFe2S249fbHLTWlphBn9CN+Ep8xB4jegvp8RxWFr0IvKfDNwj3kBnh
bevbb9Yr/87hOtst/6/ad6ru9uhoSGseChVt/KuYt+nnWUz2dC+t6ycwFbcfl9bSi3gbAvPHdiWd
+HVx7G552xfxYuINUq96QiuBIbjd1IICgL3y4vxiin9q4iL4ABeTzbYGN1vxN2p6ERnQb4uguo0L
WKRjL4JT78QnXUCDYixFvEpaMqG+X8MijC69iKVlcLsowfxKPd6fAeOd37myFZfDNFxZL1xfvRVX
Yy6sF7HUxM/wWLgG8YiEA0l7UzzD/mTocBiltfEiMW1jHiYz0d6RsJUpRGXmygQamQc8+21CSZcr
NhPSIWtE6uffE0Fam3BHGMR0TxYc+UExzlwY4s9kRcQ/89Kf1un208lcfJvRpIXkSXJZSYx3M7v0
2wiLuF2Vn683j/UoAdnA8f32nxEKg0NwRhtySXjrFoxSF0fqEZ+lI2n1g3LUTvG5OyNgC5yq+xTO
sPY4PeLZHsXWJrxa4dfekje3nVFc2PeoWGvxTGLChNbNqOJyqao7SoSIxd4nBk543d/zVHxm8A54
4mISrCXms+FSwhYsRRO4dYo32c2Txpt2xS488hJgm3G9Z/fA1ZnOvKq9MA+hZy+QhyCSSXEYUV9i
zx4Fxw8ixCIyH9JRZMlEAFJEtskf8v8tk7auk5WIa38nfB2SauJr0dR0vO5aHG7CqrTdtxDltmgq
yWcRWha7sbkQS1g8v+AY8fG/A0IhZoR/sBa7f7+9zaHbQmi3bOvSaWTui5sWWbDbOuArH7grRC5e
jIZ4MR+kk3+nsQLzubnQmHbaw58T97b+H/Vi1CLSn4dgCrISP5tZRrWe9I4+vROV7tlbhDSWIu2l
MX+oUnsp5bSeEkOjBRJGzF6rF9KwvNKXB/ujyoFlVW7mADOmZbzzBvszQv3sqaSmcDrEPQU7EjY7
ef2MSsHhsZ+ozKBf4sOBnpV69AqLvo4BpZ8ZxQ1EWKP3hGYK2TVlwTrSY5qBszVi4HIF4btcq8FT
Nljw5uA7bUuVcGYA/XyNxnZ7pYapAQFD8UG5rtSDD+WrxvIRgOQVMt42pXtoqnQrxxQKobYJVXJd
OOA55jVCcvEaqGGpkmFBzdid0BbjvEAbDLc1WIj+Ywovxo0Doa5b9ORakGGhtJwOjGf4AHFDFYpr
Itx73yE5hupuPIdZTn0k8lQydYqojFArCXYso8uQg2wlhUvKfDPC4N05wJAj6yJv86xwg+gcj86y
BL3fprwVzfsIxZt0vO/H62Ew1mm2L01Pou8zPcfDLz/6iJxHtVsp2rFsTlq1NLKVgniNJPiFhrTo
SI46xza+QPOwAb35S106m9ZFsUpUa+AFD0+yf+zrc5buhjeNzHqziZxjkb/o2qdD93defhT+cdfH
l6n8BaldkxBbokDrJNcbm25OhMP9TWffd8PRjtBlPieCk0Bqz8sLV48X1G1nzr4M9rq/p35GMd2A
cs3eAx0EfcmgbI0ux3g9dRfYT1nsNvJcDxY2cE0YhoAO6wVlnW3o+lfhJFQf2itQ4N7gtEYgwO3K
ufNKtafQ7FvEkwvqUKdqBylgldoTWGauht3RLeF+qsEGnFPQr6J+ZVEYWuwq/b7ljG/iHBlqTCHp
MUYpmR49pGrYWX5NuuHa9bJEzQJmVcFD9GwY4ia80edmgrUAEnp8SAXh/S4bzo20tYd1bdzb8nOd
PPZUEjlCdKcmeRV8aRBK7XBDrWxCPc+ywzBoKeOBrbpGDda3FzSxaOWmkp8V+2yFL6W1oT6/ocKP
GC71B0Ky/rFzzk2x4h7AdArUf07jlZhSk+GZxiGo7sLp8TrtEpq0+nUSb5Fkn6D8BAtE9pxo2feL
qIKfupLss2ycQMtP1gOFXy02vObZ0WMf7ToM92FpjG6Gm0oUpz313aJJ9pRlacqb0j3ayhIe79AI
GU1RVKXgGa+a9tAOm1T2rhCJ7f007FLEncCQdR23uuq1Q6Is5RybMwZoq6fastecY6kCYkUdkupm
IcH3Do78oJyNA9Vr+ufwBBNMetQOuYt+Wnqfbus9bZGo7mn7+kVeyxgaeNSwGtEzvti/rvz0BV5W
9yW96cfoeSLUTzcKdi/0RYp0mZzIaQGePNEzRzt3VhwnoJh+kqxGHehiP+7TasF0AQ5KEbSAnc4U
0EHXnsZWVo/fn69kWrEJqWs8URVqGe1MX1PsBeWW8rDxl/JKjT7BH/NID4qpL4yvjDaovj9GcIpp
1ypKKrM0ne5m6zUU4lhzq0DGHG2QhdXjdvkUvkrIEerNNu6RF++ua3nSPV2/DMB05esGufUISkSl
XVp0L/tglwQFKq1LmJo53ST1Y10AZ29AnMNa3A+iU3JaVc5jEbyVyr4Mzyq48IY+hDqzWBL1Qi9r
t7bgPMvUeq/gg0sbUF0TOnPs7NlqylZatBrVGZ3Q+s76JHwDEfloym4AeAO8N3CGD+Nx8PoH5c16
0x5H3G3rYu7UHTbpWl3Rj7HV3qY39F1pXADKJeUL1Jb6bg7JTKOlaTNnFECaIwe4Yv4c/I/kZD4z
hgy8T1Ul0iPYO5g193GJ27GWQcvJy3wFG4BYVrHD1SVvXG9zTElzgXLyqWIjmC5sXP5dN3KMHNFB
qqcl2C8emQKPNFPyNaW5VYP2HjqJICkpUaewXZ75L+PJORCfpTycqjXIbzzZGGlttkpNCA5K8+Cs
bNV1RO7LXNWn+tRQVf0QfETU3X8GCv246d4+NBd9i1ArkFvM+JPuFfa0iYdyboDhS8xP1V5P7yXD
fIZeNx61vbm7Eg0K76V9Q5juhdJR5OmyF3JOj85nc0FPMHqW6Pl9YwyTX/5H9UBfU3s0K+9KvWRA
xSzNY/Rrt6I+8EruVQ09v682SX2P7JYfsccgiDDHIqRleERZtZ5zTCORMdJnQiwndmU4i1QajwJx
iAoR5fdcqtHMUqq9ETWj3p5y72GmyDPjXXr3BW35itAhLwvVBrOQRmuhvNmDkaV/YZjVusA7O/gq
OfLN+lftoPoxSR7l++gQ55PxkI0QhYiI5UDblIHICSphSZUujW6l4RqCFs2RaNmr0nMbXxcjqzfU
7rLkqVDPsnSPFJsjK25JT7uvXV2VCiKtftXtM424iF/MKZgM0vM1QeaO4nt0mhmDbjGwxJAFM/NF
CBUJpZEQW5LS8vheQr6k6qlpN/T3HOWdaIZQZH2kVL0CJtUeKuslYKQrKNErSLaNslQ6kPVutHRo
jSkBXmOvuIBB+3zvF5glK214iCm6Ifpmgkx1I/2oSeuBrVZfN+Cm+K9HnHqOXAliIg0/3z9QIKrZ
BHW9qtma1cKst3ZyNqxdPblhx5njdTXMyb9hL25UjR91kbR4K7RQijY/erOom/xH4aamVq3aR9lw
Uj5opPUviV3NfJZLMIAeWCr+vNewFAApL6nfLFTkt5fpV9Kt9ZYzYd8gjwYbiVUJKajBqJpNX4Je
GGLaAXUBnLQSFCQq5UXRqqsQ/ywX8F5UMnVUSvluX27aesvIVNqKxnZ+pfcRCXTpQ4N/qz6Zlz/b
u4rzH4WglixDgDB0XacPX//9hpO69qXJVvqTZK7VnM+rlhaD8nGsuCrKzVRjlZfTq1HEc+e6t/Vw
35iW5ziZqw97RXJVw6XgXcsE15FVgDBsFiz8dtE2LrtTboCJXZf9qQ/u62AVKjN59BqKSvRWn2UA
7g2+HrF75OTjSomy/mbGJ7UrZqN2X+tPAXVZsdfpRw75NlgH/YNOHUFxl3UvurTiwDPGneU8lCOd
heuUpHb/YNfHpvRMWOQ58imLhny1stFBNCerql6T+Fet1SABKX+q/T3qMXQZtKh8CgtxbTD9rZVv
rSINfunBSDfQlipMW7rPA6gNMwqQLaKg/tyulkF3mSjA0aGF7I3srdEOFBYH5SqJlhl7BXZ8MA/y
fVSsa33VRhhny9E5V828B/A40Kq8ofR5Srbw7EEIxtOm9V20WgUQEh4Qhdo8+3gpkyhPQH27Gh16
+jrA5s4obN9UVzRWhFvbV4vAX8rWBjKg0a8hzkGVHKjgGhYoGVDf3q5HUWsPohdVWzfUt7WzKmgl
TNdFjRHjKQwJnFO4Q1RukttBRSlaGmDWJa+gOILwn71ME9cwwG8smKLRR6u5FMSPKkfzAl511SHl
ONdoPY+WYbew2r8BiP7dJSlk9iwdUTYbKtnNZfvHmlSV0cx1RaIcK6I7i+ZkHq8LygBnw09Wqohs
QoaDSrOCb59UGACeSdgzIkqFYgpZdMNTDC8sVtboVsEq9pEGWjSkebuFrywtZUHrSvMUvmNHO9jk
lgtypZp4igD8vRxtEY0CbjepXBuBx1rQNzUMXwrzETODVw/8B39vmIWfxCqshjbfJeucJ+XEno7B
W24sSGn8Eip8JH5wqAaapv/WTPdfFd2/jdKPZrqoKK7XSM2HUxO4A9DbQZxvYCPB0uLFgr8tEiy3
pazP4E3Rr6NrnFfQ3OZS5QFiR6MHNTVac/uVGaywchN1CYS/6BfYdGpDo5ILL7nuRUMPms5d6cov
eAH4d2BYAmuOpnQ9ehO8BsRTcrEbwOO3WAuUxvhuXm7kYmd26yimp9VzfJzPZYuEDsqmdKYR+p5m
+eMoJMDVYgb4Fy1mWlmedTe+m6BdwDQf4Pygt+tiRdMmQFBk8GJ12+MMENog6d1uYa6jEeEDXCSw
ry45U0CjSSoiAQsHgSl1KbN8R8/6NGkLmDxTXUB0931Xij1cbPrD4CkTLvNLDxi48lnCvcWEs5ao
9zkyUNdFL/+lEN/+z933H1P7x+4bdJrut3I0nLIMiP6ctr0GRjzuD5x5qnT0VQP0QaLHAUkZdyjd
+pPWv5gMJGIeaL5x1jJ0/px/RJshYqpHy6nygHjji9BdqBqiEatKXGBIyJIjC8cuLotWrUaZaUiJ
7IE2QqtNcQvLBf2FyKL7z8nLdZOfUXvyXdmfR9WCzgq2mSlctWC0u2U4rGy0GYI1hztntAF4A+/O
X11xaiBJv9InyEYZis1oo/Vnvz1V0vYae7RfZpVX6n9rtviPjnM2CFvVabcw4Yf9ZFV1lUQfRir3
p3SomFK4p/awf81GN7XerCxHwgC55phbkU6EVQJMuhcZUCcSGknqOcllH4bQFImA9pi+WrPqMUfL
VdcrgFQBWFsEgXAJqiRlV3VmYDmAXQMSqnE4+aWcDmBt1xYANqUaZdR7beBwFAYvTpgCy5LGwTr9
aONffbJto18daUYTY69U3jUCQVb3pdD2Fh1hMfQkifRlR8s3FgW6l/02V15y4t/wUHQ6Tif8ynu7
3pgyaYid3z5M03ulH3iCIWsaPWLDc7qlCV7ZnkFeBsMYoEZiEJcgc3GIsiUwY5v6B+KnPbiA9Th+
XOMPemqc7kHW9238YKtvnEwpP0Bst9C2CbXq5iLN4FqvMeoAEV/xoklJpcfourBNT9bXcnZ2+r3E
WkW72Jyz7dELXfGdlRNu6OyxCDip2ASHXr6jr6/3PaDFxeRakdd2S5UIkbbVokOHkrjqQ53onaUU
nvuCIpLguS/Drd2GGVSneQhi0gafh96za6oCpcy2i0sA0JQaizdhpaImKM2sHm2u2fQpTk60SyDV
0aCHzU54jYlAWyKEXNvNIjcj/k2LorTVWTSkzJstF52qGGCfWkMbo5cBkaL2jQKR1sW4lXJ092Z6
9KAqF6Vbq/jyxYbPcC2BzXBupmTQECYBpt4sWmQ5GPFP3DaIaOgADMqWTchoiIj9BW6gaP9GBNFu
RFceFpyGIu7P1rcE4m+eZWl/qhxaCppNbA+uip/eamdn0I66RVSiA7Ur9fRixW91rq2dQV06unMZ
rtHZ7tiXh4tOvqKairWCUH3WvVY3+ni5xNlwECV2AvTIsDGuTnoZjBDUUU1NLW29TmdgiqdbTT3p
eJkFEcxeaMJmr0aHwnPUTPMSSYssVBa+w4oZ4A5rqr6uM0SHs2IfEF8MhmzZIy+G2BBg+QHXrG5P
iUo9AD7+2Nn76Hp9DNRTa/p021tLhNHm0dIqskUk9FkmmkH0dHMLvYJY9AURH0hmytltl0DsstdC
/QIA6ebDiFFD/wAXFNj5c6pv+uA0Nva8yVCsSjoOJGpGojd//GxMf1PCzzZCGZeYOCaUr0Y/5DR3
5r60GDHkESbwFJq89NBxI9z4btrU0sPUF/OQII6EoVADzDP42sdsqsLFFcJjXD0Co1zSTtdzrMEO
yDUOnO41Fq3aMSEkWlMJGEnKWQ0uVa/vjOger47SMHRdauZSVR6GFjEMdqY/+wP/AeWir1O2LPAr
Mny6n4g9K8tiXyqm7mQ1mwrPxA6JjFXjocaPpaONuizzFA5A/GksfNXyfXjdTIQ2W/zEIOwQ3yZX
gdijZNWs5XZ1Rb5romy4CQ61/qWye/bFiBDduB0182k0NTSk6UnpKy8Y6pmRtuvK1JaBdb6a4V+O
CeU/zlq4gYZq0W5pGqr8g2swDkEdDFbVnBT7bYS3W9kn9PnWVveYqF9X+vpLhAvI6+qXjAbmHF/u
z2P7b6qNA0IMcVdDkTmlbp21/zBj4z5IiiugnpMue4207+DFEE6hc7cZCIj8BaOn/HtD4N0Q3UQ0
A4we2Jrf/bpIL307rYPbu+HHKsWrUypzp/0aNJwzuK3Mb9uM5lNt/+U+RZft7y60YyH/KLCVAGM1
6wf/RenLIYX4cCUm/tnJBG0vf++a/a+7++d7iCzOP8Yyz6Uy1zv7KqZp2W3UqvKISF2x7tX63ARr
W3mvY8UdzehvO+2/23V/v7sf4wqyxbZqWDaY2TmWKJn3lqo6+7VFjktYCwY2Z8iORNSx0ZMlG49m
kH6niyTGjDCkF9hQ8xGDTrfOf55fIjTxj3EHEGeDVqGTGMgBJDb9B7Ckt1EtrsAJn+rre1jvhQ6s
1r5V2QUJxD+/k/YjSfavt/qBI0nS0OiNqhDwKHXZo32bEcEAQvFojSPqQMriWlrbNKOXig29yqEM
lJvQIsLXXK5XIa3Rz+R1APM2pN1wLJyLo/pLiWbYEVHWPADWnKZuyfaj5WQuBWD8isVDXspq5L94
lz/RKkKm2AKZJQj1jq5Bff19KoV+XzdpbmXHoHjsWoOE3CVUcENo748YReJb6V0EpSG56NVfJtNP
n028N7lGlgr4Ms7tW2/4P6axpnVpGDZZdpyQtbIvzXhQaBsCaVIUh1ZeSc2T6L0cH4Yc6Tvkhzmk
q5U0vNpUvsoL3ZnV8gGYyRQdzPwv46KLvvPfptPt2pBtBpwBR9L80ZfeJUkmK0OcHeP2vrFfqx46
+0S6cXiEX6xGxGTBEaAVWyeujwsH/HDMlqWxSYZ7BGB9oSjnafIxp6aZ4qsOQfd9Va168patRwCm
pOUXl85e0vQ9OIiK3lnyUqY/xzzk10tgQC47lt3KJEOGqULQQdrKzl+oXsq/lgyd2aACYFXpHA1Q
Qn5/9p0UlRAqUUpI5NecqQtZAMotrAVwAamOGBW2L0hFCbPRp1g1kB99ciXYM250pU6myeZ2U/2F
yPof1wTEwDahAcAbRov+92uyjDDyYVEmx6uzyZMLUm4Sljnma4Tp+ed1fHuGvz9jsI0a0uyWEOjm
/9/fS1Mi3wpHOTlWC9I35EV2pIsPyXbcwwQBNGDDMuwPcoACChbzTK5mxaY4oxW219zUJV1DKXvl
TtJOec2314V5PwFyWqSzHYQbV55d97S7vA4iF9DRkTC+y0/ha/8EXYpAyrb8pAyJMgrM9yaZNZ8I
AlOT9ERIPr5Q0rL+871qP44l1pqOc6gI3RFD+Io/jiVIgTphpAr1Lsg7gfEwDmgAooZea8c2P8Ow
wX3tyPhoBJ3RnMZ2nsZfIy1Rw0M3fBQ4ys34YaSeJeOGU9SS2s/a8KYgaxqU0EAfp2FtY3na5l2A
HJHyPkjUwyKMqT395UZ+hMPEjViA6Hhy8MpN4yeSHcBB2QGDio+q/JLZz9e2cmFSzpoB78t6c+x0
bo3oFAzyrOMIGCCSyGjZIf/ljRmhHIMiyjZA0gsXsXaLK60dBToHsUbwhOJB4kQ1+lbbyT4OQqtz
Wet/UV/RfhhCtxvAVVdZeSLg/BP8KmV1XQZXLTqGJvmDGC6K58RLZdxlxrZX9gNQu+upHb2sI2g6
G998KsyDTd56qM0W1QH/HaKFJtjr65I8CVtRPV388JetPhURxtt4GChIUbVdV7F7Svs8eCgjhLNR
HlDSvxjMP/Edt5vBpOORQD61tZ+xh6ax4iKq2uhYaQXZlI9Wfu6SS1AiMEvPqXTQOgBJwIPKFyOD
80QmDks6yx5DMvh4/zpNrNJeKU+NCEQ3qpdW6Fs/2y2yay8ZW5Ff0aIevvx5Dpn/fgZcrmZaOpRl
GN+W8WOXcWRJ1xpNak54hbs+7V+nvto3k3JI9bus0lAnqt+Mlnborlp1kIlaaB399csCPgTFZFaT
/LpagpoVtxyVp5LsYI7usUX3lvqqy68Fh7g9lZfY/Ox75Ec551PSAzHSPvkldxCtIek77IMIrSom
rxW/JQPlAvMYFQQpFwuqWpBt0lFpjFWqMuo7cMdzx+9emgYqCjZsUMvraiz2Yw8sC4EuH3BJRfF6
+2r6X6kCHwx9r7ElghfQMuB8DQQdG9BXjUT9sDKu6XcEDyL15izxvwjRwZg/a5pMHfU+JLvV0rxf
WiQQv1psDzyCfYOktkxqm5oQvT1Lrb8qiAD5SAonRbZtK5RlzJgUGu4reYVhHHctmVWbKtpSYs1Z
eKVYOY6C8tX12SDzGQG5I1KEHn0Xx0ufdys8Ca6cppR4S1A7520NJorTte4AxhJPrY1nKgiavWlS
YpX0u0YyTl3no4xASabTPVrKRjLv0xKVFvhNEjpSVvmRFQ89nUkDvmtFsj5+jEEFjjF1nddzS0xw
UjZK5gGVRANDqjZhpANSQww+T99MpzqWyMkal4jOPxXNMv+hLHHxJjKSb+L2NZ920eSxEg2herBC
WnemjERah7Pvf2bkMGehUu1Goq68qdC6vh6M1py1ljEL+TPXHATSqcHM94Y8rbSRpnN1n4HJLu1w
Lo+U20olytrV0rQk6m45dFuvQGp6CsbPCdHPrGwAh00WRad1/BFkNfqSPW54PyzD4ijn8OJGbSdK
K+wK5RhyMj5t+rrbBaVn168Sz7OcDIRCFszyXQbzxpFrRMImvBf69mRSMRqN/ByEZf8aORdVI/4a
y/tQ0Q4VIaMqrBeaVB3ryVyUHF11QeluZyiLjly6LVFbBeBMdghIqIfe5NlbAXVO0QiUOysXAXHx
sEnmgQL/UvL71TVJ13jH9yyPJByXyXTOhkNJFZgyzI2rNbt21yOlQ03Xe72j7Apt8mKKl+YghhdS
SEntUgZ00pF8qwwBzkMVR4XQpnWvafFWk34LsGiiJoMhhWD9QELP7pe9cSFGNcW/QgorwuRxDF9V
WzgOAwyi2NDdYdoX4wELOLL2KeS8DraxeW29XvUXoeFvEkrLs/w1ZwZ31xy9DIJjGWp0FtNsPJcJ
LZA51DCoRXp5N1lgzK7De0/Ln3FxyPn640dZfV5tJGPDt7w0UWtBKIjEa6s6VDLNM7namMF0FyIP
2BteCYReu/RTct/IyA2NxUrTu6VI85cOW0PoqVpK0Qd8hojiEPpeJ/vBgo0l28FBRLQQAWfBcTq3
pMPzQD1HWYAEzBZabhG/D0k9C2oCqMVWs5jm9JpkuUu2mHICIHdyBosjGpe+Sf4CEd2AoGWGJF5N
MNOg8J2RKeVqNxGPimFoJoCwiDMbLWn01pOpLh1yZIYwjVuNYnBnn1/vxLrVN0raUMEkw+RTEGdF
HoldoaAM29jrymOkKLOUW0jAjU0peoBQzpFFMfGMhBcVS0Qt6ZM0I5Kp8aMGVrWp0G0mCFMRzLqO
d6FC8RV7hMVPjR1l3Mp4YJvUBhLSqPeFAfWsVzZ5qoaatyuVGrwvHqxJOR4e5ay2O7cOdChaBzVt
D37oL0fpi1VdAXeI+uSYVfm2ja1zYtx1UD0DsEW4vTleXpFMa0kVIjyEW4BJdfIe0JacXuTMeKKY
R2M+yRnCqEFM5i5A05IKCpIujTa+ZXL7iKVMTDfNP/ThKxzR1A4/awrmJFNndZ9rAnOUG7SSQr5S
ccMWkGJcb9IA/cV8F3YPIkRWJo+F5MY8Cqu3npJEX8rKu039QkyBoxZbszKDzMbcmfI3XQ6+QvS1
u+gUx/pnxjOXJ23vEylJgRvmkbmzqPCyeLGyfU3IyxNH6QAidqJ8otVfzIAwXuhGREVrlRG9o1Ip
Gh+vPVUsaU8umBI1ShtZSYMC/QpJspiHakSPLfLBPlkY2u/w8pnoF0fQFBFSJPacOtKa6UoI1pxr
Gjm5YZ9xclU+TWNmuMVTlqdufd/7D1gpS7/aNJwcAUsiv17XYQfyET/beYgpkOtCMknkrOdFC9yZ
SHjz2ioNQnEcMZYD9Ydazy686FK/qdEFlyokkiisMpxw1bfKLwnVYn+y3LmaRo8yR7fhLKpu68TB
l1GSFxi78yhPawdZ+GvQoFCoUlDAYisSddVJ0suERKwxaXMCI4bxIgJRMeFyFrTzOSIk2YOa6VNP
rJ4K13K4d1hoxkQIlREXl+tkCVIeKBfm44OZN3vnwQIq1loZFc4F1aqynXyGpvSS1y35ugRVCIWo
v3/RKh9J15lNx5fpbEzKAaYwfgM1vZq64EUhKo3nRQZQOWmKejIBaRTEMQml6DVadZwBxTX7ItSf
sHaHNPr8s0F28z5+88SEPWbpaNXJKmUntzKNf0QCsNSRefGd+hSWKn4nKcBaOVt1vNAify6KMK4a
eSw/dsWOUqrlg130a5toSKm8aWk981OLRPz1vR3GedNcOv/K9b/9+SIN4Q7++yIJCMA3wze1fkTd
yswsm7b361OmjkvbpkjNNudlLyQ5KcXQB/RUUJHPo19K7t+bcvo1EeeiemYrdsrEDrfY6vdX2suI
4Wsmtlgkp55sJnf5tbogEOjW9UazpYV47kocb+3JSsFn0/zhP6sY2VSdhUiOfFkllGTqQckSVRxh
CH+ItTk5khsO+wbHR6SE29ee/kl6yZ998tEJXBLbP3GoGV3n+UgtiRlqwHX0UQkZKErR6/eij/7i
69yCuj+HjLoaHE/xmcDZ7x62lMb1Ncl4rkpbbeXMy6jeLIvIq6k26yifbmjurAPK+mgaYGVow86U
2ZCbK+UC4ZnE15IboZqrHx7D+C+8xH+Hvph0ukHYwyL6BIPwh/vfwzQvMk6J09V5a3LjkqT9c+aP
ewM5gVanAkIx7zUK1Yzqccrs+zGnCPzPU+o/571ucgWGxpVQcv/7+MSVkl0pS2LeN+gwNxZrXvt/
lJ1Xc6ta1kV/EVXk8AooS1ayHPRCOZKTABF+fQ/8vVzLp+z6um/oe+5pKwB7r73WnGMy76lCVFIb
D8eB7DPSfJCyi2tU1bEL4yN3vEGNplunhAhGP8Nnw4YX5Nm8iZt9l/h/DA6+zkK311ATwUoaokKa
pHFzVlLLOq6ykPcYkinjJUtGyouGFJXxbveqwLIt7sAc5buBjg1lKU+qP0qnfDZ6cdmplOfdA7Ws
c1HTw6BtpIu/krXna703UFiPfdpy3IBS2BjKKKfgCaaFWmW+G7iZpUzKEEg5MpWsq7lZ4mo/VjOp
nyzZetImgVEbWszoqnURGCmDxoamRb3KumfB2FVDAv+U3nTLzZaE9SxAtNrnxkEdwkMLQqmv1b+O
xGML/Pv3xUkYmvl4tuTWul3Lwqq6+GpdV7vCAgEqo59MmCR7PKIXALoSYqyMzaaONSaBeDzQ4pRI
nruCvFqF/nB9D8W07iiKr27d+veBFj0qlXS6qt1fPc6fCxo9L53rypUl/+hW/FYPplwq6uWy45TW
lOKx0NhABO+urMZiKpvWMqbYQluHYj9tEKn3OTKRZiJHpisNLShyoB/F2ozatUoZocdc45Q6alz2
umJ5HYa7NhEfGs2zPf/FB1GbGmeBa23FHTd7Tpwz3v7wktCpabmDKEnvxUDZ5YEwbwSo5sDamDVG
QveuNBstMSaVilm40c+hPoYGN4ffn8Z/LAjj90E3AA4pf+o3IzIr0YK6VNP/G24IHmNcBcIfJZTK
XF6hGaayG1nxRGA4RvX192DhH7eOJeqEY+kyywGduu/LQVsNddOLarkTqqVZH6RhpQdLs3hJ0UvU
DByxll0C0BzZqcwPVbSq9WWfTXNyPoyDTiIiBBP8AsWLhsmP0AQiJllAoxXSkIuI2n/SVp9yCbB0
Jev3f3x34ypwc9d/e+s3veRKlvVraEnlLh+2iv6S4T24LLV6lYgvVbu8iLN4mHogrru9zMub+6E8
Nfmijv7qaf/orhEAK+rECciUiZL+Nbv5TyWhmoWuX6+8j049KB4itBcFs6/KAcQ7jJV93W0bDfF3
TIyjzRVM+Ba7ZQ0CSl82/R931Nf6ffutjMFFIOV1y/gRrnhV/bKuor7chbQu1HfrQsAALUXQQ5A4
DAEgwgXpmK1h2SA6kVwK67FVdsg35es9DNqm3xNBvtCfusw1ZnW0sBDsRHML7mLicjjxNKeJVyTB
aiyi79Edv8PDBskj+Bm9ansZKPEpOPdXetTzOLrXIpcUHhcxE/TvWqB4muqnVJn7CIwlqMVuFLlo
kgNc99EczA7SegxEGRIsW1LsVPtj9/tSZfz4dlTZlBQS4ejE38ye8m7I48Sryt2AhDZaa+J08F2t
XdEEk+FVv6l0xgBuiy4avIY1RXZ0w5XuE+6qYJ0EOzKNDYHxyzTr16i3jJCMyOKUgLSOce2cCpzc
Glo+56rbhXeX5Ks0YBS3oiXZ5KicDnJT2S3PFNOa6Pz786D/7IxyI8KWZQisiGzutxPo2PRpxidp
ucOjwX9fNw+xfVx+es6DgR/2gWLHRiI9oRIb4y3sM3v/hBGM3bkd+cOqc24n2lRaS+QGj6nCpa06
3SKmqT5B3ubIjjIlO2piHDWmFwYtY4vGod3PdOyOSAqc1kb+6GZO6PbE7cIbczz7hEHKVey9s5zt
HgsbY8M8Gn/x4WmFKsMZfbr78S/T6cKdblyYBm5I1FLmtFgUTwCXJ9cD0kUHPr79njmr99R+Wr2z
rN/VU8519oqmHT+HMKnpldcRAKMOC8T602R6hlpFAjN+ron4Ia3AuT1SlmpzMJ2L4Q3bj7/SH6wt
VE1WWld5RSQ8SU/Z1Dh493SU7HsJ5DIe3Vk4qWYd8Bl/nx0BPoC0Ae6A4mIDswTLfnCXruvJ1Xm7
wi6BQzBTXWmGbXBZPKDdBVuFiNe9rHB0xDDkRgrYaOLhp9DC9R4wyTTnNJk0m2zbzoZ1trssZC6D
BiNHsMUJ0ZPTyra4FJycXW0qTsbLg1vRYR4IEXL8dxCO31VodOM/hZPU4eRsf8QOte8sn5Uz5ACm
nbkc1h3f/kCvtwpXeOZA0qrOFo8kX39w304I1VlI036S3hX8vRx/Kn83YR9KW+/sbYKRVrwnraSl
9XsScbPyI/hR9dZ4LFjYEHoJnG3tdN+fgjdLtEvfwaE5mjTtmd3CcWvuk7m5wl9C/LL/3IwEN1gL
MBlW4sKbEi5iP8rQSdl0QWPkDGihhOP82dKQbKwxLkEv0PCNAktafQSUEuJgQfRQtwj1ntIdXjp0
/xVEan7DR/leEuzLaYZu/lsYIKZ0aNdxrk3f0TtxgLvQ9yewe10vAbE4I60qXpik+iy185BPinn1
zBYo3eX8SjcxltW6dT+jSbFkWr1K5j1wBo+bDbn6PVJn/ll9uj4wOiCIKr/PltaztcP8jXVWP4SP
/d5YByfhniHDHt91ecwmxFtv0q1KEhmug2N4NHbKQr3jN09lwGCCm4GwVe940Lb1k7rJ58GCPLNp
vrriw7YNd7S0W/eAajf9HIP5igRrV3PkOYo4HpcTc6V7AhLyuThL0OYRpjP+2azklbA4kmm8R+41
fz86H3SM7MxJnIftefX5kDig9HmcNfcd/TUDRX7k+LjiNOWRJpRwBVOBu5K+qGs6KA+44zZP0sJa
x/Z+fGFU6ja45xnkvclx8iza7w+f+3k/d06fn07tHFt7P39/cgna5m3ze3r7mDmfDF14hE/4f/hk
CEOd+Z4eFdk4zR/rvzGu7z/Wf1QHlDqaJHHw/17umB0+SL+Kyh2lNOOIpR/Kjm+IEx/vXWPQAFGz
o4S8SoaXbZiHC06KjikDoR3oxsajozd0Nd6J69Kj7JTw9Jbxg4Q9R9MWJtobJeS2HbAN+LDxknyi
krLTSMX52uozKV3qIWK98JQrGHsmV87oY7WZxB+9iXG3lV21h36G5k21ake5MIoQ4lWHYTKXh0mC
KWZsf0ncliIvLEMY6XOPziPXpXIMfCt9hzmyBeBiVFsETjm7kwBew+CNCZdTj2gyobSvw2Xgg523
yJJtOewh1R67QpZ23f2+I30pOW6/bVmSOPCikGFSd7vbhmUrDLlX7C7Sp4aFVKEgL4jgwy/bmA/a
CC9SeFsgMDYiFbxeEJKCseX3d/GPI4dFZWair1Ml5GDy90ueVZz+QkUjBCzfD6pHr80Hs7XkGbfS
zyZJnZp8w99f8oeSg43YRAhGOU2CGYF5319SqErTKvOBz13v4+gOIUZ1mSF0//1VbhVn9DZG6j2i
BXmcTv+QoF7TIrtasp7vDP+QF+8ZcWRydaK+y5KlUjpJSDemYzz7R6Hx83WR8hEVy4UVGeubt5at
PszClqTRfBd7xyKYScMU0YzWvwUiedyZbSiriwO35fdP+7O6uXnVmy/V73sx1wQx3wUXNwon2sVN
GM2kB2zwbKKWtrXUlYLH9gqXKF3I7eaK34vqRSSrmDQPpnUbDlLXCJXBrjazyfDVnNxUrwnnZQLF
f3+7Pw4F47vlfCszcaeLe0s1qOrSIgi2zHdDtR8qOgBXn7iI1wsWlhaVf90vfn+9n8/azQve3Ob1
oAle01T5zgTa0TVLrxbsjNJG084Bk0AGPU14N04+ho3pn8cloUK89/ub+OtDj4fN/5yE0os4eBKJ
4jtF+xyuKdJ6tIKxHeIgjsgI/Ov+/3F2vfnIN8uLFql+J+X5+B1P5NRlaF4Qhxq7tPZo+uMsYiZQ
DHapb/68vLfaViSeoxaENAeRNEoOfzcH96HXkYXIcb5jTluhkR+u+bxi1lV3BsFX40xBGdSlxjp7
4VdV5gvX7g/d0pe+8NvyKjMjsDSZ/HaF4MYfZ3fjIrXoAdNdfLErzU4avFdOmroN6gFGFR2By9wC
DnNyn2yhwDXAFfbPA1UJ+ToASx4inJIKelGbNBH02Bb/77W2TyndIWyzAzOlG42BzBjJJ0JacLZ2
zRj/S9YS/aTeQJ9lY9pR7n+/jeR/XFjCZGgTWePKjYb3+30USdecMV+W7MrhHCFUMAlZYZrP3Tu9
4EamhU10OP0eT39gpmJd8OhUs5oQdJAB5Cu9mhfMDJuwmkm+7P7+3n40HdjIdBq4Y3vZHH1E398a
LkpVKJsk2XUSIxZS4SkWhrK3dc4Iwufvr/Wvm+zbi910OPQmVglLF+IdlhmZZUOGocuASN1wY0fi
AljkgJyFf/CbjpbmZfL76//Yxm4+6/hd/OdxLnyvbIvCT3aWqdgBugPan+Pd3It/zDl+Nu3HVxql
d5KooRX7+iL+80qBHFV1g1SMPsRAi1KeNdbVfjWkgFyAaiOSHKkxKL/ALOjrFwnTTuDBX0Uag4nB
lVTjWOrVwlfnfgyOHuXL79+D9FO2JyMOpIbAC8kJW7ZurnpRaloVpma4y+nl9OSAusPTRcCndpbP
qQQ+4440MJgI5UuOIMYc7YCkt5Iy9jTGjuropVIXFQydaxKiaigUFYlZB01xeDAlcTeOnKr6ULYn
JZlWbGHry3vbxPQMPgNMGsYKlxOfH3FssvbA+Klrr3ObcI6kiechQuyXrKuXElCMwktx9MrofFWA
T1OS8p6letILk2yhTBFY5uf0VG767NBAqhJw2y8NecGSQPbRnXVZGdUdJ4Jni3g/Go6FrVg71ejt
7A6B3pusv5KZI5euoLt5NcnqgwEqUHeVakeAUfaanvp32kpPND+QTJBk5r0wJcxTx1jmocvQsV9E
6l7g/VnCXSFv/IpndJ+Gk/oFbKlAjlbVrnIoOhnilRRd8A5VDLsHgD2qXHnJ0Sqp3gkXEozHrJu0
2qIWHmpzPchTFZ9chf7JjRCs7OBnfY2k5MeGozauKw6K0AfwzAnzlnOFtBKZiSqU0hQrfywQXy3s
m1X5271y89CmKnUXXZpw99TYAeG5dnEPL6BDcu2PvrGBnBlzFmPkJTz2jjw+5ulPNQCKi0OI9x4A
Uxb98Zb+tY7gsKcfKOk4E7iVvz/IjMKTqKmkcCcdmwfrES4KrnHcNemT+JbuCChHRJFI09+fmi9Z
5M0Xwd6EPh5PhIbY96YiSfUMF07oh7t+T7CEDI31oaf+P1rFsj0FT5edSlzcCyrXFu/lMnCGOSZM
SYS7RH3k4vGmnEzuqzOOy6hyYCls+ZrYSA2SA2JG+xPoe1gMmUTFbn2yVKxwbv9YnBNUjKfLKfEe
Gv2v6eKPwwSuffq845ZPi/XHN1k1XqsPghzsMuVQ6HMLhPJlfhV3ocUsfKoTVeh9YOW9MEL2VoU6
Ex6AZvigRboDwxUzOKTWQs0WevIkeHMxmGov8asY7YES/P7l/7zksBTwa8gIjfnPj/DXmgBcIRBN
ghc/kYT1D0ZNV5NYZKz1qIkol8dmtAU/uP+j8JXkH1vkzUvfFOpZxcE3DDVhi/lIzFcluH66SP1E
1KaKsKzqdWfOhvcGLGOG0sJO1pQpKYlhBm4/WyH3j7ZPaJtLFq1CcwZIRY/G2jxfJRcuA7NpZIlD
4/rYbFfiUlCYbbmi4SpTWDlfVKNEH13RsjnJsOzHK4OFTJ6W+ADLmR6Bo+2Zz70MD+ET8+1csUvi
4eFOya4sjSFuaGGNc4+fL5tpvYNDIkIaMeoSXPI7QyxgJJMgjFjW5IfZIiohbaYFUxPcYlW5DV1R
MkRB4LnXz5B1+MHfwfafeHfAFlVaYoF9wPEaT9+WJw5Jq9rhry4cKlpAoh27F0DQmBGydlIWtor7
86+LM25U355JRdMRpNDdIEcd1fvNM1ll8rUQrzHsI2sjBS8Xhf7acBKMcyEghsyBSmg7qkNTyiaI
RVCqBAVdyEz6f69Iii6RS8yTpDOjUKWbDTXQ6zDWLgFoMCJykO2Yw0bHo4d2VdkAgorFC+2RwlGK
jwbzlP7HCfbHOeXm1W+W6Li6kMWmwhm7gA+7AEvj+MA54cI5gZFp+MfUXx3L1e9fui4ZJKyLBmpM
yVDGcvc/1Y3Sq1o21Lm55ayQjPf8pNY3AiAXAZFT5aE+SCi6Vwa9RagSxtIflpgc4m7h44oJlpbM
6Eb4DEkGq9NidtG1lUdFHvblMtJ6XOzFIrMs94rUlycKSZCf7fuI5rJxvsgr/uDkYSA6s4RDIj7h
Vv19qfn5uAOIGD8epboqSsbNl1mXXYcSNDa2YfPCl4mo93pxAvGc9H+cd6SvHePmi6RGxHKLBHRc
h8fV+T9fZFYkQpSUkrqNaFnuQBOMKr/PdJhY9SQlwRU2q+LEvVvXjopJZ05sYwDISR+d960ywrgs
iD2IVwICE6fdUUQlTDjKdVoESDc5QE2se6mfXpfph/xBHnaIzhPpdeewpJTA2OB8Nm7YL4MviIJo
Tsqzustee+j5u5yl6jL1cBI9QU6k0Q05td946Z4RaQd5HSmZNYKVxNgRNuYjoRK5Dc+F5W6bvGRI
Tu16W7/iHs/QNwLJ3aMQtdZaaecr79y/xAixVgniHsKYH+XSbg/9p2LRESfD0GZFBAGFVpchfrgr
XqwPY89TDOvnmCPs3IKlo34G6kNLOKDjj6B0k3x0Z9A+4+HvueucDp08pA04SeXs9/vjZ3GvYP6U
UKKP2Ye6/DWx/M9VE5XC78t6GJkyrqi7BPsSeijZAXUdHXqCxCEiRO5Ykgzox9+gjAn+3iodTR2t
5b+/GWN81m5vIQw4GrUQ7hQ8SN9voaLSi6LNQc8lCxA1i8uUSnnGk3iv2ZodzzuySRsnPAhrETQo
eM2HYJ3dMxW0tuGhmekO1vZFtAvW7cyYticY4s/4ofdwTgBJrAjfBFIkH/Mn4UBewEKfU/r3wAPf
YOctm533poDH1+eXpbAEQgp3XSFRhOnjRF75R2WXMKH7/fP+Y6VDW0B3kLh7E8TmzV5sBdVVMi6a
vC0Ja2heenFTQ07mkGVie4v/KDp+Fke8EDuLDM8Tb5N+e2wfkTGZcRG3abLUnVzemsIHkbuom7Pc
8dM/arGfH83QqHFwgtD8QPxycyWjKJT5ZCmGN3iNBD+RJjS4rSrZImE10vDHKjeuYt/vG0QaCu4N
dk/Nwqr9/b5RxKyg3aOJW2wWGaWcx4y338j1X0mhP12AyvcXurlibatEdR3wQm03QQ/SJzb35AVm
His902VWOQ7gL4I5VeDINXcqHMl8XWRzJZtL5rRX3VRDyj1Cdnxw9yAcXuIrquCkADuDBMbGawBd
iU2HtYKlhl0ILVPLQhC5hrTqxlJ1VlPBjoTu+e8349d05bcv8Wb9TkMxiFgixK1AgDmHeXHe66x0
5p1Rz8WHPNykhaN+jj3bzlUo2yAwJTOfCO8js0TpPlWPVbvIrxMO4lI5k7u5yCFAmg7k0uejq1+V
R8JOpC79J+NZ+ageSSC8N1woXlenERHrLnD51fpjepl12lGem81df92xqoLE+P2jfnmuf3xU+BAq
ok22R/Nmzy+GvL2qTS1uxQd/ZW6Y/qAAmflrbQXLDnkSuoyC8niefAInaZjZvkFaR/EPDDmfKGty
JCvamVs+t76I7y1nWNRgYE2XVOIYlVZNTLjDyDV4tU75CSs9Z3UVIiIE4Y2yq3bITsI3hN1g/Cg8
MRICxS9AAGHDoDUPTokxu7FDtOkkY/7Tvthc7jhy//4lKP98aP7zJajfHxpvEPKLJZSk+9Adk9aY
88JhTqeEBNIrVfDgKOtuRXFukg7sI8/bec2iwp2qbpR23cTTEeRQUNHMo3w1JnVv8dcA/AgoafDX
ETayQ0ijAcdSNkL1xxX82glur6A5Kkh57jk/fT2o/9m2rkJkKRn6wO3V4Li+jtNZ7E1KZnPgfAD0
YU1qCRcg3YkeqcK2XDaAnujFhGBwymqLY8dv7vMAmQN6DxMY39VtzVMj526fnGVSF2yJeKkmW2Rm
5gweEeIqWbCWjUwM3i8HIGbc/QgU//2iaP9aNy2VuY2i8PE07aZek9uqq7JBHLZaYBeL6Llp3YBZ
NutDA4Rw4n94JkMCN8QP3k5BR+ZnylAVOA302viu7BE4OeJzDTvxVTrAkkiZrX8KGoJoOlR2hVJj
egEhCXgC08a4tYOoXQPhSlpbeoZwlMQTogR6gLCrFHBjMTda+naOxIM7M+4Zmc7K198/8r9uw/9+
4pu1G66J55naMGw9qKbEfeCeJSLmr93vH9/raCFGtapzx5jqzc3eDm1g9hW736UBAOk7ir+JAzwf
DLW7evv7J5KkcXe7uTu/vdrNAerqS15XRo24ZbgRMDl1kjXgcR9TEQWMnX9eLfjAdqeQwmF3ADTf
kUFzgeOXZqnj/W0YLy/qYEJjhqVGSKZYuDpmoxxe7yNysjHvkE6g80FG8rCQ48eZgr7lpibU/Er6
SO0YGFx6Wkjd3ryHTw1SDHit+hy8sgE11OeM9GHbPOGz0o/+vc6qBxqvdfrM4beEqwFQiTeP6jsf
6WW3hJ2FHcd6xpEcHrEJ4RRMzlC2D8IyfsK27L9F5wQ4pN3g+EU5NheeR8ZPMLd8xgBLMdm8U7nK
5Qwe3JCPXL3ec2A6qiSFUNm3fyxt+ng1b75/UwZYybWW0XF/mZ//szr4dclzX6coD8l6I6LQX/lk
oZjuaM6H80u2xx5/kfGYSwvNc6XXK1AvbCDoZKAetfPBvmZsRtMunVB7jyTYFLxif2D78mPmMk+R
PLfSFbaPEFYi+EN97HmFgivKY5OiO8mCw5oequtQAo/DyrK8ylOGm7W00qN767qQCCfsYeLQdED2
ms6LiAbHpA23Nc2U+o8j7j96PmxxSB9FdKySqH8Bw/7zdRRXPTA6se+3vm5b9KO3xi79pJVgF26x
09bXIyeWj5hYmCUizGgmnHLPNrfj1vfOLgXYI+Sb+eOx53X/cZEUXddHzqZK4XZTkHpZZSZ+NfTo
1Up1ik80XeJxwih/Au5GGI5kd3P8SQQASZ8s0HNBtPHr9PturWU2KtfN5bX8kC2w4s+N5o6KI/B1
rXMQsnmIko5we4BkA2qkXQZGiRwxi5a9TaAP7ey4nrOxEY01gbA6dOiQHGvWfaq0ofBImG8t6WDF
hx9NM0KeyEqainMWx6JYK4IdzfpDd10QZBE7/cGciYdoERI3hwHObg4aIdc+3SLa5a/CVCfs0yM2
7tFQbMJA0XUTtWAttHAWeGNoSZ0jMJlUf5Ry/zhHccHxw0PxoJkNNfr71q4buaLG7bXfFm8yvtGX
/EVPZzW9UKB+3sQHHILwRXTEswpyAMwqrrULvAMeDOw0lDYtOjSypkPg4jOsiwWspRg55RQLOjYV
3Lkhc1ywg6gHzSmn9pRor3bBsM1vHM/aQj0yq5mnuBgYWFpqchFgMJMi3q8gjvdb1GOjyVRaXj8L
f0oYkTBrJDq2oGxdo9lK8QoGQ65tW1IRuhnFLsMHYzH8WfHqP8+bBodMjmC6jgAGC8/378m/1JGR
SjwY1lyZ4v/aUt1SKLCuci9F1zuNBAvaT/QzN9lnsWLoE8iOcJ0OsG4sFpR1AZZXWCGTr+JZG89V
EbZ3Ji8tO8NnbwH3c3DP1rYGSFmxVd++MNT5BKNbOdoON9pC/xRTymib6ATKFkAP5OMgj8wdjYpj
Zdy3DxZhAGzWtp4y4LPVFzKhjiJr9Z24gT8hHHgq6vu4WaedC2XzUSFzgA2moZ9/AYHuXLkIJPdd
ZwqBEv7WSxYKIkEJFZjvykwLu2gr1PQ3DvAtr5QBAshHLvZE9ucD/FIkX9WG+ZWYkB/EO+SHW4Fr
hs5odIzdAT4vAF+eI3PKkEkkyPqj9hxI/exC3CA0b/gpKUZLz9FITWM83E4GDj865o8F9GhAgyX9
KPqJ1cwo3HBfzZRVxRaIVO0DcWL8gc0bjX8QO/q9fLQO7XOB3FVzVBJMaC+d/E04A1x4aDe0ih7z
WfSK8BcqPoHBJv1+tknyI6F0t/bwGjRQWqeE/9bEuK/rrfl+pRecT/kCEoAeI6KPC+HQzFFPjLYU
5YXSt3vV9CW5EhZazyPDD5ohkjprYJZ2s0zb8FGDVziHQN2LyjY+BkZiJHbxjvf+W4I3Dfa2MGmN
ObA+8eifqSSh/ocxNF2A9e7o0ONKZw5wNvmNXXzGlBAThV0dC4LlsmVxyBfhrnsJ7tTLCPnzLVtG
PCrTEmIPdSXiJkZinxMxhD+ymlwwRvPWkZAv9a2xwWSiPtEuf2FFR+Bpo99c6qSugBnZ5s/hEw17
EwyBZkunDhHEvpzSARNpkQEc6V/rQ7YXXzmPsd/rd9qOVB55qiNw7RxBQ8aCv2zuSwe1WCIXD87R
B0xv9fVC+ca4TH1m0C/Ua204y9FJBjxfr1sy0dgiU7cnJlFdCAdop8FlBlS/x46DQxtVees0b8Le
eypQQnxEM9wnUwX1JClG/qxvZoW4qJoZhtZEX1UguN9ySqeT/j5eYW6I3E4O1jLfppltPZdb7cXD
bELVux4+qX/b+2onB0hQbFA1O3/W7ZtpshKfzHm9yQ7xPcJh9Svcbi3tEd0Nm2yfo1g1YTM7PJpa
C81xZDp6lFyQbT8EomvI7wDrPQ4v034tAP8k0aH7jLp5NsyYg3rK6/WMK7qsZlm5rqJp2077dtrx
HARLDzGQ5rBXBCecgABLTl1rZ2+WT7KIWz8zorn20xFF09vpa3bqiAvJbfPsf14bpyYagTgAj4Dp
ERryCKDcC+BszbvumGrTy1M5TwDfi3f+nbeX91lrY6iJztG8eOmP4isoU/Yk1cBhbGdgi+5oWyzo
oPV3w5PZb4f2qIXnoYHdH7/U0ayIJ7Q8m931oD/VL9c9IXLUB9xeXKb4LWAH5TCxyl7KKfvi2X+w
Ats8dU/pQV6Kh2TP11Yt8wf4JMhfSpkOo6uhJCfOai0eiBaD7pzqm4CFv9klWI45oFzlFdY/nrOn
biJtVGS8cMz05cVfcsZr+ak+amaSc9o/Ns9/Fe8jN1UcPTcWXo2bI5hYt4ZyTaN+KyjwUvNn9Gtm
Bgaki51SeA4YyAfzKFv/fmb4cs3dlqxMfihXGf1gwLrpvohd18dWFnfbdnBkHgvV33TXTSYd47iY
qdmd1h2bdOahvlfJHmH5xJSuH4x8SwM943utGKbjx4sYGabtsygcFPnUMfYqNxeYk8G0y+YipISM
s7xkD/mHwRQv1x4S5UlJcXcJm4S0FdAL5fJqrWuVMzRrf7awEBI9DdAORNCloHyWbYgf5PVKMzUV
Zy1XVj0mykwwXdr3xAUmRy1z03iSehuJ2Jt+mkfriNPNhTVN13csmpYISfExpekfEhPSx390BpAy
/qwrGapS9jDepq19O/JQ/LIcsqLsxgmn/5AsrkeP9fkk5zs22valOgRvhTonIgcbNp6ajmWHdM65
VB6HZoclX30mdsWDsz4f9krg4LrRRgE63hlqoFkROjie9zk0ZFRsM/WN43ScMgDHvmc41pliUUDv
BaNkXpNpVa2kCJKIXe0ASU+auRK5lAGotC6zQUe13Wku7VdgEZgpFOpPggQfvSv7wBjuxXJOiCny
Sf4aod53r5rjDySe7ARxGn2Uq5jQp3Afv4bROHpgYSBggQbkQZ9cPvrD73eo9LNeN1HVaRxsVV0b
wZHfi6UojaVArrlD6Y5RgVNwYBvW6kk5E+4GUnIoNOV1SIhXCblhcyUd8C+0MXO5H9cWEyW203FY
p4zys+/vAQJpgqJXoUY8Cqvm80IjbhmbjoKUesXqzyB9VmIsRaDwCqw6fyTsfRUljnwnzjjiufI+
ALZwoJyi8DUIrnBD5HchaY+ul7jmRp3ps+Q+FiaQNOjwosJM7IL+/8UW+3HsDYkf0wX/8zqumf2n
ZW+06bCWZBeiaedS3KRLSsV51kwBgBOHGQwTet4Chh6SiM3pdZ6sYJ7nVFWUJ/jo7RzYtstR3Jsb
Z39tHiucDiHxMSd0PGeJhuu2efIkfputbJSzgK9mZZ1ihjGHtvkKk5XuBFCkW2mmH7FjcDPKR+bg
5VP/XttrXXLriw3w3NZrCCsjNFjeedijXBns7isok0N3geSwZvSdncMjHCzuttYRnuci1nWs6Zvu
mcWd1K2G/F4bHcVrS5XyUT4mjfsp7djwjfcVszMpXHf67jobaCCU9pwAmr12b/21NN+irXVGi1x/
nakCygZmjTfXv41Mq81UudlGVwY3nega8bQau5AYMn15pqVrP4GYsKyGSaVNr9ZWovQgBCxeVddX
iVsgeA4I8PCbM0iZhqoUcisa3LqdRTIaTRNCo2/fR+opb1t3VIzmYCrFy9hUJOqMlbY0T0VvUeHC
QsGiLZtbWcbor3ywHpdcpDHCCYRpOkk6iuvmIbua9NY+rgnJJkykIhOYUPDZEGSXvBBCgQOWEV91
Qi7Z5Nu8Wwkoa6ScBrQjRKMDxhSmSTWFi5STJyQ4F0j7Yw/DNmX6WO1zkB0K+NLwXgSnYAfAyGBl
B1/NpiaOpsbp0uU1mZTGfqifhcSpRPYWOIqSmxZrq5ta5jZtSEjKMzIYIudSoe8hMabtVMA8SA4K
fx6jtiCvLek/MH4D3aOk9a35NVDdchgmYrEgMPT3hebrdPp9K+Qim8hi0PMxBLx9yMtB0+SoLJtt
3U076YHjqv9IMgyXsv2UUdM2xR1OWM1bxLgo9PXgrTLt3OQviXKyunVfb8xiL1tbM2I1f+yr5VXZ
Gv0mIkJ6eLqS1mvN22BtwnGCiZA9tc0u49eFPYSFi7H1lOlFWtREUBh/9HaVcYH88bkszeTMqSK7
uj1tpq2Ikbq7NluvJxZj2dJRLeYlK3+7tDwoqZ9p8HjxnmW1tGVWDUkjMgpE+WuoPvbhqiMxaYDF
NUNBhWi6BSGOOMeYXrp5wBA7P5TR1hA+i/jNDLc9+9qVJJsZvJHfr86fn8L8vgSbgtpLRdU122LR
vAhPGZBvO/Hs5J25flTNRNBQg2vWbgfUkA7TqwRr319Kh2Y6fDZHmoUheD12OKblVPjPzSv2djj5
SmwPJ/pMBrVsT1H4+7v+98Lxn+/+prySMmAAftk223YfLYqFP+9PKnksY/MiIFCM7ptLPRu/C4MT
LKMPNlL5z/t67PreXn8TUbgmKmOmjnUzdfLii9+qfU44EwUXj/6jojjR03hnK456zh/TT/NAuFG+
AoZhECvFo4t8Cqk4c0AMwJvhOlV57HjesVySR1C7wYOEnMB7pfiOC5sDjjUDRYI4HAHj1Lu7IFKl
IcuA469goH8o2EzR1PgDNSWP6q3SuulCf9Ayr97y4KAKEnJCuAcMWL4JkemzoI3Wlvs6W2KlDWRx
kvDrv1/Rfz1MJq4a2ruM8DTtphrxk+SSjlyFbZVO0Nb4vIiRzSpU1wRW/P5S/yo6/vtSN3c8E2Gr
iSNeSp6RhOZIyHEVckbD6e8v86/66r8vc3OL9nnVWULKy6gM/YxDs45Ov7+A8scH0W+G8nLftxTc
oPyl4wUzl+7QIhHfMIziAdeoxZe68J7j7Sbm7jrRSWeTJh1cuJZmgyN/ALzKn2QS1oFLIYyhf4Op
Ykxnt+N6VWWLLsam5jM5JDuF1guSRoBjTK2qP/aHf15540sg8j/OzrO3WTXdwr8IiV6+YsB23BLb
qV9QEic0g6mm/PpzEWl03jg5seZopL2nvHvAwNPue61rGRjGvop6/1SzIaR3sIqkepNXX/qw9q5p
pyy/ZxLT/n5gvxTO+cr/udRFHbXTKzEXlB4TLRSqblMkM7F5UyISLmGfgfTtb4jNDIdZe2QimUcl
Jd1t/y6gRAK8Fc4taT6ik7GeoMq3kzfYxO3dlVv8WcI0JdzkEkV05hX1ciBGbRakSjvUG1pJ9Kyl
etrfoXinh8+uVdhIy5xqk00pgmMIseHyRu9vtYqgeAXXO7Ek4Dgf/76lcThcTHMSB1lFgyBtQO29
aH6lVh1oTU6TtekqcCF31JAVS58mI+wTOM01tPtP+b9CH1jntA6p44v4/X1BSmXfOCpWzrjpNrK1
LuNlUL+V+jYNVw0wLoqJLZCrVRiRdjfVMVEjbMaSniBL99T0qYekx6yar2EZT0w/53CGKLi6PVWv
JQ90jOYUgcpF+qN0fDLTZZaOx0ZWr5iMwDxn8/R8JpLEFzv7bCzi4kHtHlX9veofA5Ndfviq67PT
4NXE/J2WLTkbza2ZrEgnsjt1Z8abGBMiZ+N6R2WDjAeh2Vcy0XvRQrhW7/6tL8mjQhoNf4CtFb3z
748qUpVKj/WmHnUyMeHCAIXyyaigO9NOsc62hWf6vcHjbXgyFd8bkm9nHPytudV6/tzA9u1K1TTO
9tbiTLQXEX8dyoX5sKhjr7qX3vLWcbfiLQbw8lPddTdU95zzblxgx0vaw1beCdOIcANU1xNlan36
b0Ph9fMQy1NIp26FuaQ0nfKFMLuQwHRImL77TtFhJ84q6sfCDERey0JNtY1sDuPQb6ue/BabxnQA
QdNBIlfNrIN4czygMq6JK1nTXzkJE+i60Bj5A2iPZzWFc9UJ0Q/e9dRDRmHm30PgS970fQxYFhgd
ddzqabIuXSwZXWsCnDRqvsk8tsv+sawQG+ATCQ/n9oVAGzPC5U4CVtHQG64+/eheDdYqC2gwpkdQ
39EtFNQ6veJs9vet/VxluDO4zwB+9BGNf7EGnMWh6sywqjctGxwYpmkIOR0pyrVZ+tfr8K3JrNBo
wC5n6UAJyqLWsDpHuPl1/PLlJDI//at2V/nHbMPv+ec6F1O0LzZJDeG12ijVSs0+A4KZzitgWWxF
E5oR2tE5Kyu9/cj++5l3hNONRmKscPrYa/s+mCS9qM66oVebAVlJj8YHDdf8fPTOT2O7BhwbgVLN
nqCwMYAYERQwkoaujCs/lTdAvlXTA6fUWlf2RQi1L58I94WsB5+UBc3UvDxmiNpRrONeLzfNjeBx
SgzJS50oDhl4XnSD0cbJnHZVAJ9AMuJil/cap3CMiTn35yApJtUqcWMPBQ9/XlqkKzxPEC2OHh3r
aTk7AdzIUd0yCdgS/8m/jTfhjtMYfzqDcVHPGPMeSspkTidk2tlUJUFegJFwDRfixpTEZ8gX1oRj
As313oHguUCS8JS95tMEDAUVLK9fHF+Irb9DqLhFYQ10gKr4tJq1j/7WXCvz5JGGiXMo7d34v4ek
456nlPAnn8GktSnX2J+y/Tz2WiEjzOvl2Wl2oQvB0PHd0+bo5hPxTnfDOYmIJMHH08ihjj8LV9Jc
2VtOP+2v7B9/LIgXL+RiMrBqta+S1sAPLbJBJSuq9GSOAHk+MSPD6YfkyrblZwUbpff4baoige0/
KUNDU0qZdVIL5jzycl4NY2t+SDWr1i6jbp8I96a1/3tW+eWbk0QUrCJGIq79pS38Z08Wxk1ctc0J
PHJ8T7h6S3oByF9bRvJHnHV3bXr95Yl+u9w4+fxzOTM+9lYScbkG7yv2j236kq5YPUqXBbneWACQ
ttZ9uE0OxVL3CHXmA6FWsBk+oEQuOINSyhjyK4/915symVg53RFeIY47tX9uKhfwU7H25htS4YES
kf48QnanjTZtGu/vx00kwc9BLomMbfY+JPjwmr9fzFChKbQ+FxMWJ2p+n8j1ii2WLciTEu7mxVGx
4XfKhmNpbhm5TWWHT9GHsY136D3257M9POmr5gGt44hc9cw57Vlt2c0tr5yrD+L9WbRPHzqaORHJ
qgM7Rg/mLV1NuuTZJp2SdeYpjOPuEc3IjX8j4xAD4MA3NqtMMFVTiG6nDiabm9ROels4NFhpySLT
J46OvrXySI+9XAR36f3pxtwpD3iaLVLsHQCxT8o6h1MgTfxl+Okv6dEWN+0D/nHEmrSf7eEx25/W
WNH4P0xoEtFSZ7o5T066q6Q3lrBTiluxmsWgzhPAG64wTPtdtA/mwsvwGj0bDx0scKKMW7vcdp9a
5SWRM5rTWnI9p2mzlk83XewS8Cq9ayh97BpHUjOh891+incUgctl9sEWBHNO+9RN042+Vle0xpFF
PqtvAqni92FsW2/njfJEkbiU7YpC/600N+9V+D2vGEPnJGMKnrCQboWZvwoWm3BznsDYWVSr406/
1dYpsKtziw4B03Q7EzBH+BNl3j1XpA3SdV/5XtJOgnYivmup0z3QuR11LjZ9aJPa4TZG1rbqx9a6
QwIgWdyAcATKHpB94gTuFSoWHMntRxgd0Pb9/Wn+WPfHueefD3Ncr/8ZBXru6y1Og3zTyNM0UZ2S
JDGpcRLpynW+zFDftlhUHtCxjyJz1n9Qsd8vFPfDWQGkmG9y5SD4G1+9C0JaMf6n39+0woaU14Yq
KlpCzqN//8RfL800hz6TM5dBAeL7pYsuSX3f6vmNx3Dan3nwiA7E4lPOX4+cDnKmpMS6z5hkQtw2
FWCav2/ga3Rf/vaRXQFZQMVA/XUk+uchm72ZJxxMuQEXSovDWIcfBMsYUJgIiEpxUld41Ceiq6Fv
9PnvgTo7HOPBTJFXPxFsbaEBk2rBVZFc4hGN6I7/KiZkiLNaM66QvVEXnix1G7uw/WjR4GpYnVWv
8LBkOSK2uJOTuWj5wIIlI43IKdeyo7iA8ZcnD7HztX3ND00l7/vf33xxdjn5bacTTJRvpCe4q0Tk
IZyAqRLfUOXqPjhq/f2Mf1nRvl3uYtFuLCnKzCOXC4I72OIYRhsw6AXqDSxxk/pacfjLU/fjleoo
U0fBIjiciyUtlNu2SlOV1UPwYhTnvAso0+/GkzI7vpl7JGzGMI91OkdeUl/5rb+sXOAYDYTwrFx4
Z8dn8c/n1AZdruQx12a98B9iWkUgpHBSHEmqu3Kp8S39/Jn/uRQNxe+XEo2GtL5Azje6iB50IsYP
9EqA1OunK340Eot+uRQ/RqPqi/XNujT2lRmRg4IS5JuYwi44MaQhqD40FJCO1EzMMTWZv3dkNctO
jipFprFKC1EsJ/QYiteamZS6DWgNNG06xjR7aCbNp4E2AyHhANjZJdcsKSeYE8EQip8pKwShJZlL
Sb/Ppj6Zkd0YxBydXOz+1gA7ACk6bt92HUsj6JG12sJmZdoYrzVW2LHpDyzKPh8U2SYVQKLL+Awv
ofZtkgjKwxkp3e7EXg7x1ZG06wFY7rhONnfN3bCsFxIqHZZoeSImtqLO2g9BIEpxjIDOfU9l/dsc
p+yEwK/YGffRU+izi4ezJ67UB4H2NuqiFArUBDVsRjupRjU16dE74pTF7I3qF5vHY75I5xXeKW06
uHCGRS/7TG61V2Gaet19tMnc7Oar7akvsjWO8DPS+2fQXQVFQxwuSEpZQIGTKeQ3MFnb6YEVCu/l
Eq7J8TijJ47mdF542Ls2wd5/Tu+lGQ6izotNBM3kxzqD7pz7may7SJzHoN5wxM/VhpPityscqfRo
tYEcxkYHvQtxk6AS+uBIJtKWCVwEsHUay4LlIJUuTh7yNQzF79Y90ngag6yLBnJmwbZYN+C9otAi
f2kjPnco6sVRIc3TCObKnXzoWYFVbJxLtGr1o4X2kb0lDM38JkoWkbZGMck+tOQfggY4Oa61l+xN
QEdWTKt2lqM2xtUj2tJWujktzX1+9iD/opTDeVC8k/0MNsou3/x9/04cxNrf4b4jhyG6128VJKls
a5fipnnWl9Eq2kfLciY+ZaWHd/wMNWaPFC3fntf1lOSV9sncWa/cP9ke/J7i7OLOiU8Od2YVuygC
HSMv2BmAJd8pzybk8lsJuZatPwrP4qP5Vt2aItWtUQKVq3b1KB1KjHTAHqgVYRT61A4R6EKIixxp
kUAQEPBY3ZZ38SIHSCO+xQuEFge2MCga0WEkb9KtzpgREb1jaUHK03FPxRT8g+qTPo+AxT5tuhU8
aNUW+exUG7sQesjWFp5hiHBjyRKRXkq2+JqcgYwqZjX+c5gR/cEpNWdIpioVI9K6sFO94eymt93d
o8gbEGGZxFyOMhdpY9jCIeZxx47w3NEJGrUWBCKgarG1w9iAkSfZu7YJHvqtiIipR3Dkbyn7wm66
Kz39pUOBhYzssb0L3up3H7nFQMYuWr54wlpEsWpscBk0ie22HgN32bQtJKylKj8AI728oAh11rFx
jfhVWuz8e7Z2hKnj9srvu6nvCkuU10RR4FYAiIH+DYwcmU3cH9KfbKxhWntlj32gCuzg8fgBa+G0
62f69u+FUPpSy1/O2VRYFIWSFlJt8aKgO6SN2sZnHakRdEaLVp9+SHL464RbV88Zm12qjXaLiogJ
KiSjRAtipw12p/Nm0LrlKUrdssomSorACBQiKAh51I1ZFLcwlRlJ7Or5NpIJWYoy51SUXiIla0k7
TgKiGbRua9GzfmXF6NAoN9a2it4lvvNQRSLaSHTgiUw4HcQym5ohY4eJzOqpZlCBP4ITPT2dJBo2
Kapvg3Y9wpyQ9Ain1J8FUC6qvknOn1K8JoT5TOfyJGIrDtcG5yPCR9i4u0J0m3YyfbWMN2l1s5h5
G8m6ZLoB5oBwF5cn0hk9Hb2zRfkug/uIhVYdoPaB8FAY0IOKqhqrXwmhX8+DMfRlrh3dSDo0JJC0
5qEq9z1hAYJxgsOA7io8VMfYO5rZvRB+RDqG16ifyEW0DgpCxa0GtvlEHjUCNUIDTNJS+FEqlJyf
zsGH4OgsILpI+EsHZEWQ7ZiZaQhPHpFfDbaursJ2QO4Ole3ytMvgbgqYsDVpl6J3/PvDUeUfC/BY
/6Q7iMBa1nXjYscWpb4CUB9TA4m3DwhkctlGO9PoDopGApKAX0nBVBXn7eCyHhECgLUlB2jN7soz
ObM2doeonh6yYaNoOyCvYG7uEci62j1GyeAJW3WKiZxFk1JbtOHEJEK92iRvf/+QX/ZmGGc12p3y
mJaLPu/7pkUzhygIT0O4MaC/tNm0J00qq4KJVq06UI3lxBBuY5S2Ry8ncxnRcUaOV3/NUvuzqIxN
AuA+WxlDBI95qYuoLT5uLVeCTe50qhtsm2QOsdIYlmaCNtvL3xLOi/vCYsWejU51zzyvmfdIm++7
K3LFn2IwTj4QtkZDCVGJP6gJQ6SlRq6IkIKkZUIlP+O8ObeU+7p2T8Fc97eN5PhofjsnjdG7Buy9
8KnpVzZ50ljm+D41EW8/qtIoMFNn1i/KIOcuiLI0Pgpf/S7Txf5haSuk2md90W6YivEfCeIVpPgv
3zWRxWBzFPzUpgae/fvnkBgCgVNJKKx9DfZVfRPmTPvgZpNiXbSrut9Se446IoU7zIRsd/SDb5Dv
5XuS8lGyhJT4hLtQtL0qA37g79XTrq0PMbbPYnhSxBs0m0TQkCueTvoc1m5vzk16UmS/4t93iuOL
ITZQKea9wFx0JOOoDq8M3V8qiBo9vLFNpENR+xFaLMeNGudC7K/POklgLMmrE8uxxY74Jmq9Xd0+
XxliP88F4wWhnyD6wbpyGfPZFGVSSDUXzM15fpIgIld3Zbs2hoWaLYP8OUCghiYYyeWzCL62XKpM
7pAY/r6Nn8UL7sKihkk7kfElXhz6zDbAVkoK6NqQHZJGGeIQws382lH258Q4XkYBt0CPFO3ExWWI
Kesi9Lf+OgAulU4GMuNeEukhlQjdnLf5qhq9N/gnpCs/79fXij4SAyQ5tmRRjzf2z0GPdAzpJKW1
tS4wmKLeY8sPg0ePlmH+IAb4lMV35Zqy+ZfZk1bXPxe9qIv6JzXUUqGx1j5JHlBP2mmQPowfVUUG
qkXG26MqTUr07vLCal6KaFMM279f68/zLXfA0x4fNw2byxT3JpLEjux5ax2bM428JkyIqickM3Ze
xbVg1a8v9WJKkoDljYV3S0akejE7KLVxNIOMi+nG04lyOwbHspmlrF6nwmNuFE8r7C/SEbqam9Z3
wum2Vp5ILgqHa5Pj+GC/3wn26LEVhLFJoUp28bZ7oWst30/YJx+Aip3D6Rkwqz96YYIQAeCmPk2V
jzTyjGuN5p/WcmZi8A8Ys6mPMZYuCgqgEQfpFOn6WkhkjsME9qW6dwyULUp1R6uCJcxCpH0U4Tt9
kycM7Fx8E3SZFT5i2x5HyVw/K4fID3cWrroaOV6jfURdOE+L0y4kQDQ3z0udP3YeICo3Aee9E+66
MEStqQ888PGcWE3NWHczGZeEWt/m4rW8gq+uxuUDZunTYWCqTFn6xb4gLQWBhPFIX/Nhs7e5yW8x
QD0ab9pj9EKzbCOuALDvzU+4f/pYwna7XeRyyo9t2mDDjXDXuQCyXG1S2uSGV/N4m22RhNkp9TTO
QUBAHONZGHtd+eSESs6mGE26p1NOr6hIvio8F7+En8EL49eoRJ5cvDCpjFTEQb26DvfGyWbenZ03
xV25KzF+rvp7Shk3sdfcWY8WfYEOm789sD1GuG6Opi4K8SG61jWqIQrRnIMN6o2P5qhqcKx19jYg
O8Zp/9Y+Y7h5BjON28l4ad8p3+UP5UP2INyx8a1f2yU1g1dSKpRPPCav6YHH8VDeSPfHO6ICEQem
hB08as8CZMCD8owBXwIp+6gdtAPdnO5ZuuXg1uOqpHR+4KDkG56W2/yZhnoWZPYYqIUdcCzcKof0
Td5eawn/lKePynhg1vBrFI0RcDH2W4AEg3jMlTX9lppOVOn6JhzyCcIfy8Flfz7PzcYjacPIvEp3
MPejLh8l6Zw3iXAl8YsI0WRSUsgxXeM8MWpXSD2T3BZ8a6oNMUmoXbQ0x3yWCtuT7HEaEXUv14no
nA84EuNpU9iZ7IYnkgG9Ib6Jln4xU63VUZpi4tZEN802UbnqdBMxDorClywgbs6f1tiiNa9j+BBJ
qzl6flNoEHZSChYKBRu3Ume6T8jdeLcQqxpl1uAwu1Z0/ToSXHyHqJg0vkFRHNPfLlbGttCiJm8T
ZR1ieqeYAbmacigBmZELgpxoMgjWVNXE1qGeZhIzZS4xkiChDIYJT1YQnFKZ4IZh60X49ImQ3mDG
i2grT9JcamxFstDOFA88zfSkkvLIsm3nnYVPeHbqdnr3eEYVH99DtAjEW73Yk7crw6An9cKk6kRR
RcZ681nSVhOnGtl5A8m8NkfNxsfCNSCdi6d474jS5qmpHDNj4Ddu32+zesMjk6JF1S0t+tLXVB3y
OJd/e3AaCjA6AniH2JP+OKIox54/7RfamqwwigqTHhGx0Xy0uOmmPvKlKiLeOyPRNr2Lz+akUhpg
fS/o1sf4xDZknKdgCBGFQ+oaqIxcwQFpP3ZW7NBhTVrEX+lMMupFtyYqh7MYVaW5jvL34rQom0Xa
tU7Z3va4jYDMRB9nAUJrWnpjIaEI95IfY35DM0H/z8RRe3pW8mcpfRFynGc9PvBRqCjeNFR8Ijz9
WTbNolVpn6c6/edo3LKGo1dqPxRbwiUTK7VDqqUmNYGW4myJV1Bo6da4jbrOT3MR4MtrD43Zf8d9
M3R35MPmaBlbnDqIy2zJf/8vtyTj8wBBL5MGY4oE3nzfiQlJqhRFn5rrXnuSZCrHPTxSvjCzuinl
m7yM7b+v91MAfXHBi6lJFn0xPgmxuVaTXXJc+NWLRU+UiVhFhRy1zIu6NhXYGZZ7KX1Hl4aC3dbQ
b3ZHUOVEmmT0dKjf/n1bX2fW79/t9+dwMeArOQuSJOY5GGkFw5E6GcunOpBtTjcYIit92qic4OH2
eqJ9wgCZtmXM/eIppslWVmQglqQOq7UjpW+V9pLjqf/7Dn/uZS4e3MXSyNm1UdKKOwxKzzCmYfuo
ZPuHnIk1W1sxVaZcwBF3GEj+TjBjn2mc1Aqdv4RCEzXppq4mMo3Z6rgtBpAbpLGCmjCFmzrYn4kp
DkRi36DBK9FnrdMYx8YAfMmX79vHMp4G17Ds8o+D1vhzOMTIuKdGFfrFQMz6SCmLPDHXVkrNi+I7
4X0yOLuGajB+OfpOmYKGF+N1pDghe6qyuU970JcdJTy6AZac8bsSJy8O3TigkmcrQ/dHc6UFTwci
xtirmJSvvAT5x/QmG1RgwGJi6yO14eKcH1liFhvjcJHkBymN5nWu3Erpcc5ZchLlr3VCfHyBk56H
PYj36hmJp4L9kIEFR38iazmTMMbSM0VU/kT1fvaXGnLhDjzfKTLXHdL6DLtaXJLAJUrzpqdTXpCa
wBLMzuPvH/OzfYx3TiLgBH2OrIvUEb6P/bDIC10gWHHd6dNTcAPzrTP3cbJqpeVQe3K31YlaRTto
prO/r/yTfvx1ZTbnGCRpMl42+sRzlzR6KBprKd0YKaJPhtvmiP1b7/ddBPpBuO3w1DU0SUKK7l3B
guvjJqPKGIahG1B55qQ1SXvgRCoSMoUc3WJniU+EjEz+vtf/4yn9517Zmn5/Su1ZyImrbo11K04J
TEvKW/+4PtLaSttHAdx04Pn12jjeGsruypV/FJW+PSU2dN+vLImlUnflYKxTKs5GvxxYrGi29OTR
YK0XZ3qwzrvnVLr/+7pfuL/vcyEsRraOpsnwBAJ78YuPltapJz80wDihfxE8pN0wFu9ONXqN1xPc
ggZ4NnSu4xFnFD695qnPFNtAoGwKh4LkKcS8pSE6esV5E4AGZeOo01jntkK+7IBXJARnyk9/37U0
fq0/7toks9TkzIt/4eKu4zgNAE3L+tpSP0irstZBfTiy3VfRe58kKjhujeeH9p9OhOXr3xdXfs4L
EGTIakWFQXardOloAB6lC6FfcgI7uUX4KZQdgKWPc6QRf2vtsqpiiwbZWcimhANOpWSfkd4oMVMQ
e59lL343zSnchtHdUYa2Vyaz2H+Immypgg48+xgrS9ahDqFMb1fpqqG0X7XJTQjr/O8f8iUWvXiK
FNpkWVFGxSaloe/fXFxFll9ZobaWntSH9CF/qpdYGkceVm5bdE23wYLuSnKnLZtt94bbJnjpV5DS
aX/dn/f6Q/FS0fpFho4xgabwunvj32FJ1nfyngP/WYJ4ZTfPmLUf+qW8yB4s6vGv4UCj027VScbG
f0+fD74DoNLhg15Y+QGAkN6VjBBqd3oQdrTR5bUJjiG/y2l65R2x9fSK7XqLW5y+XKjazVt3jaWl
/hyNBEHDxsTgoIx42Yv11wiPtaIYgrq2SIlPXVElFNCtS0eQIZrNQmtmJWBYHPExR4s17OiUAzNX
2Cu03mhhhITxdvQA+6LPF5HEBBOjnKq1Fx7o/JelC3UkxWAl2SIMocSlCdTwR7D6t64BBgb7FNDG
JVzpijMrDI/Ghtc6kNcaT9iBmqNCYDKEHkRbA+QJPkpUBZwAAMZKM0v3TqKXo6Tt3Gx7sqZs7UzV
5fgQCq4ggtZxB2PSHCe0hzIiO2Jb2hd3xhtnuOqjBiMCGLelZkZHmFBUbMAFGUK0ANNJ+tX5wAoK
eIMJ6pXX0H3QPKxMr+YegJLQYXqTukl8dBJ+oQBBd9KUUxJPsJHTLmlyR4zc5B0hMo5yjlrdnsYR
3Ig+ng/lPNEXQr4ayBaHWQyOUJ5YHBhiQnyxf4IfccvmygnhF3MCdeb/fdEoqr8PASUrJZXNlLoG
BYdrBg3G5/HAoUB59x+6t2RB6sLWUCZEkZsvHaF3/U20NlfWbXaf0YcHrnZ7XHZPyau/Ktbqpwjt
g0YMhQpSEF/R8CGnKR66EqO3HT4P8wx6xEeMNxG3Pkdm1v1oUqA+oL7Cc0hs86Dv/F07P35KD+w3
EEKr8+Ghui2eix0dc7bFQKNsk0xKR36iji9xJA0npeAScgRGhEJUINv6Pnvrtglc4adiHyyrfRva
5Qv95/LlvDYezqvyXoIx0nD62vEKeUcMvBoH5Fa6/XuCkb6KUZczzGgv0/Dvjzzoi2JVX/lZdop8
GbUiseI7aads/PvogUeN41cCUHzCQ1+5wg47wkv0IL2LZIiPf0HXVtr+i7GLXqWnbJ6sUTUeOTrY
1av+yd/6h1W9b15P25J5CICSOUpR0a5EC/VefT3m9ghV2pqvGqTTlfCoflQvwqP1xjPWMEXxpEep
A6W/6D5fRPP4s3nmcKa51XN/UDm6146yrbz2vbsbpjUt1xEHlD8irQju5cOR5rCXr7tXYoZelc/g
ObiVl8hKyBt5Ll/PD71T7dPalfHt9wB22HJ/6u9IJEB9PVFy8jeDS7lJfUKVctoHh2puzsQ99Job
xU2fxWW3Ph38BT3LRXZfoti+Q5s+054phKzDe4o28T0EkxWz0L2+blCQG0vpuZhZM2MvLg7y9uT+
/RJ/Wp0YItiHOeePTi+Ojd+HiB8KLb2Ls7xmmw54VvykEBJqLuvZWXMF9GmwbQwKTfYAUlWH2w+s
edrBjxzG4odpukh7RFCyoUeGSB87/FXFEBU7uuEGrYtFwTygvSX6jmmxeKeHFw1eUM8GcW4BhqY5
/gzXG0gmS4NIE5ljQDJlZqApW5KBh5j+OJL9CLvruinuBky9BVGF7BZZXfk/ICjkJbnWtPnlDMkO
4KsBaPFsfhwOxD4Oy0CTqLql07EfHjmi5crJtELnmDlgyIAfiPEajAet9yxz4L1B09aRtCC1OHmd
P0uuCbTZr/EqLobb2AIwTBhsIzDjYkGvqLAIbcurgpjZu10xL8JJ+5r6u4YnT5wG/m4LSty8LFbw
JiTwsfKeOrH4madLgOk5SJ6zG2dzWAfFDUyuQdzCCcYQj6KYat8MDqR29uIni7kcJIkLc7hUN6Y0
P/YT4/wxGC+dxuZhVqVrbXdESAIlY4wjZKGW6jsUTpo+RQWuTiF7n5A5MRMqbCnBE03E5+OC74Fb
IrlLcWm/x+KUAA2ETAN2pdTRYS2gt5pRNZHQqoQ3OOlSTBqEQHGj8QHZTr3R5KlO1cWSNmKzoEqm
9NOIRNHjPNnAUMlWiuglJcjgqUbtO90Hw/IULoKWTarDiA27CV2TJgWtRESjXeVs+F0wqKjz4B+D
GFlpBwnFKzZoEmg//h5n/8fLIzRaFemCiupFsWQwmiAsukJeG5uBIJh0glYwRdqWetS/yYNVZJei
rIF4r3bJR4G9ycpMpFqbeg1ljMETIyq48HXmsj711QlA57/v8LfZnN22qLNMAkjgIPl9JjiRRSn0
VsU8ZMzrfp2/DyW9rCloPsa9EizoNWXMoSJSzjvDvEsTTIfTutpr2QuOyAZ3biQ+dUDRw8dC8Sgd
j1vKjwpFMGA3CvAcmLM3NChs6OcGcmZl2TRztCjxwOQpT9WGEvPCyFxfeParhaYv8/Nch2d3LCa6
v1Byr1fctrxR0jcUXCpAxWYaSzPO1JI+I8u50eanYWko6+CaOPu3/eK3J3MxRzZC6WPPKOU1Ah1U
Msma2jEEv1x2+8StZTcnS/RLAxfW61B0xJ1PNtX48QsFsYU2jCIL3YmD/VB57SG1MOCMLxA3jmkT
Zu6kI5vp5Bh0bUgaBghH9idpS06mXXnHyi87X34Jeg+KBLjoLg83qSW0Raud5DXKqXPhDFAYSy8+
elrpIDRVCKpCb/VF1WtiJ8tdBnV6hjE6aYmkR0wHKYgohLMNA1hOJ5zyC5nCr0s/Wwb8SVjK6Vpj
+2dxaTS+UKThEEOL+3ILJytD0EjxUUZ2clf6K5kNGOQCyfP9begF6PJbsm0WJYWG/gHk12A9UK8r
rpKtfz44BgTnZ3xXtBKoF30fHFZfBGEYmxIHaRs2jWpOwn1DfF4JdMfpnhB+mYNLEzFrPQUKnbaC
yqeQkRVOSCbknftHGCArSUBvMQpYqeiTW1z209PZQ8WI3O7vwSz/fGzj/VLxoTROSegyB6CiXZlo
Z0NaW4UDaIjNKi4CioG0PLJnyjKkA4a5TeuDMwHLd0uOTW+XdFKTGTS703miMxN1BFNwXuFky+i1
w2vZDPK4/f6+oH2/yYtzWGZIZSnV40MluFSZIHk+I6dmuQWQh3CRYcLuldQ9MIUNQVHz+lWsXezv
KRFSaCKV6ZWHNo7jy/shRZ2oJFwg4G0vKsdmlsfkVzE6rMSrK8SDrGt824t2pYK6O6Dn7W7y5hOw
YPaYLpvaDfxpdpMB3WPnatxkMLOvfXi/7M9QRxIiA7qb880PpeRpUI+1lOjSuvSUwH1ho8xpYyCp
m+6l4gEGqlYFCR/Z3AC049bLeHlcZodKc0BTpiNo+IuS+UYizCdb2iXbs9ORQJI2dDhDqABH7X5p
3Kjsw9SJWU8NY9Jt/QMG7mKZaA8NgR0fBVwY9HILyuLtgrOe2LvH5fk5P7sKCz0e+AltquRR6tZq
/98Pf34yP55OD5wTYjy+jztxOEWJqWoUfQTPEtBoag/h8b4tHuT4pjHdnt9Vrct+c66XYvF8Spe6
yVuLZsE1lMZPeRpcEsANIjMRAi1MDd/vRBUyXznqpbjWKdpnrM2MopDdaMx0OIAvRYCpDEyg/X1k
rmKkkiGAhiJ68wsEXf+Px4IihJIvOYV0TbSLtTpVg7au40Bad8b0XM38jP0bstQpdR3qFOoRZ0FM
yBs8n5c42knVg2Q+NVg1/x/TjAw9SzJHYArIhYuV0YpPfdNbJ3EdUhgq62DSDZqdAx/VUq8q7oVG
B+5ZLnTzUyARcGA6tIqz09OgyAMycms36t/TjKxEGR+rNpVE/z44rxP5PkjuCCsrBnnTXHuTv2zu
2d9AwtItTWdpudyKGVWeJlrXDusBrRL10EchtYtV9UKofekq9+QxoVd4P6J11zR2lUjXHaQ1V6O5
fm7nv9/GxWwjcnjuc5XbSNYhSN25iOmjob87AX6bzOG/1RNSYhCdgzXcCN6Vue6XBeLbQ7iYe49J
2el6wNX9F2GTH3rFC8jDaV7kYF6sNFcP8Jjb2tFG5rsqZrVHrUO4JUnb6Cb+eUp6kTrL2EnfBI9X
buzXxzKCk0fqngaC4/s4qxWCslqzGdYcZObti8IWisqb77XJNDQpf5SfnGOQTwNS49YYcco+2JAF
2ciTwuOZQYnP+fyf/76tX5qdvK1/bmt8nv/q3EqzV62kHNah4PXZOqvceh7WoI0f+2aeYItwj60D
hdqXHQuqjYfuPzRczRGvMZ9+6R5+v5OL72YYcqNOEx6QfKN+EqrEJ8yhTJkJJbzoRdd+IoIClwmX
uDzeRcRP99OyXyJrGAscH/6MFsAoiNLW7Wl2bue1SbLGsieUjBY1OablSkpuMWfIFJdmfz/E316t
CSKEcjQxhbzdi2cYnnK9q0/9uqpQ9oscTROi7X0c3c3D31f6qeIlLgxePxtdmAUoBC4mpjIQm8pv
Y9Czo5uJfNWGopE+ycCqVLT7u/DJbNeZVtina0uWMf6Ki10EAAeaivxATaP4/v1XanHRq37OCep4
K2wQ1oOSGsW71KPgVk2kRQAIAZn9LLiT3eOe8mgOmgW7NJlS6L6J8VLKhQyOUSTr9QZG3+nQgTqv
l9QC8Rvhgpc7rzCn1VMTOBzoz80nycT/Q9h57TaOZWv4iQgwh1srR1u25XRD2FUWc9rMfPrz7Zpz
0ZYLZWAwPejpLoniDmv96w82EDZuGDcmMaoeXiC3TBos7wCuHY936HRJfgCdR12SM5GX8mGkZdSF
U0rdelOvh3hFy6EjdoUMw4C+nTuM6JW1jpcC8pv0YP1wg31Xm8sX9J9f6er8iYpQd/H0Go/NEuzC
7OcKKe/4HiKKrssncgKfknWyzQ6RieX2Qkec8ggM0USbzl9ArenGhQ1CXy/6PQ0+lSrMG6BpEOXf
7jnLNnik/HtFWX8pVrElk26RmkONeO2mqxiVmWVtOR7J8h3PYCgQTtL22BvHqjvY0S+8OBuMNv1t
G2xHTIrNOxcGGULLFGRmpQf3znjbMnKBWBLNknpdNFsn3Xr9WvRrBiJRvHFLLJ33DZ6sw9IA3BQ4
YZ8QDJYxdmRrwI0gX7sDJL7mwNFiO1Lgo6LS/ikx5s+0+HoFS8EoBCDbQg99dQRrg1M2OvkOR1FD
a12bLDvFfqvDdYnxaDk3qtu0wV57jUzZd54wzq5NLv4t+QPkyhb416e/QovAURRVgfhprvWX6SCC
VhK5dMOE5II/09f91To1kWQu1SZRkkn1FESXeESclp308BgX26g+6GJLFmJevKv6+d+rwJCb9+qn
gV0DOGjixUPJc3WujGWe95YuhqO6tV5Mqcqcx9a+n1YgocaOkFucC6VlBPjmDabuVbzooAhSadM/
ARcbDFafMeSuzJVaPiOFHeKd163tAhODhSZtg1AHLge2p0k6MCintvn3A/ypDK8fAKY4h6JqMfy6
foAgHERemMl4rC74/yu37lt70s94+qctFiz92/hZNjur3DLyA8YzzFUNw3hV7OVZhBkpcrxyMd2D
mTcXBf8UOu0O/2GxqxgUv7SwjbgFBR0aDuI4DXC2T+5exTeJ4OgAB2PubZmItwxuOWyaHy7pv1DW
QK80NBQgHLJtupr3qK0bVOVgtcdgRJU3a9GqP0Esxfgorw/1Ifkjzkw/1Hrrtzfdu/roIe4bV+Rw
qM9jg3Xkv39sjvzr5WLbqGpgqcGho4vzrqoGLSu0otJ9/4jpYoFWnjY2XGl74NK0XY/5MzY6I2mW
1rmP73x/3Xy4dy3Xg72xulVQLGqEw9lOax90AxT11kn3PWgDgQr4lvtPbv+aNg9mxJyqfa7EUYuJ
cw1utQrTTppksLHgmJmvg7WI7OWtMJHPQO7MiuCsecmtDttpLPStSK3zCP1VwTarZCwToUrTlG3L
OMDbJNWuTdeFcarVW2188HTccfdMR8PxIa4eC2l0cXC6VR8eakciSAXp7Fg5G8giZ5k7q5y5htQS
D1sSHVYdbkDZOnN3UDVvHPHYpedAOTZc//zr01vcIrGcmUS4TQDoZKTNDe1GfYvYGxh+REuV7/Wq
2RthLWSGiFj0GBe3OxLge2NnW0cPgurwhPSzxLbZAsXMbqCCK80DeTwq82nUpIJglazHZv635T5m
yorMNkg5qyxYpIBd4biv2g0AwMKut/bw0Ac7od1G485IN25wjPWcouhj0sFNoFK7zlYAhEcXJ/kd
jnMQnZDllp0dzN2z4W7A+6wOjzly4Yh1OKibQDmgIXLsXamvAh5Ru+2KhVrehvmKOa4f7w11owfA
l3ut+0D4FTs7C95eSdzPMxtHr9cZPs3hu4IdtP+gNy8xpiMEDYfYUeNVti/NmwuI3JmY9NiZxcau
9U8mth3GXFXmbrkdxaoJNllzMNttXN4p08b7FOOWfTqUlPUkly/6dmfqcwWjAGvntGiP55m5j8sd
CQl6NKLyLWaj9cvIPglnU8bbpi/nMTYCLlMGxeiAOz+q8pQrOHVaH3l+1MUCZj6C2pVjnXr8Zgnw
K9Z9fJsmT7U/H4tNBrAQNksFbv2ICM94R2prEfuSHgsf2sChSe9cSPD2XFRLk7wrbzMNc5HPk2pe
pitteszcQ9Wvquwxc25DXP0dfG2xuqO+tKdn6MhddtTAKaJ9md02xn1knxwHZbpUinwo3M9R8VL2
B/JQi2oeajzUAhYQrm8gQH13TuO3UGxi7zap93C6AvVcM9Zrx/sOI+D+psTYyZ8XE/FvoL0bv9yi
MA4Xzg/KuD/qry9ntrQi1DissQSTgZtXx5oXY05kNoPPavNnLapKUyXKtZxNHUuR169fMn0l7EPZ
bf26fXTUeOmMI/DiszrLUVDTujC+uxjYpgmP0nNS52Z23/nmOuq3iSZYz+7cJfzN3Va2PfNUVK9+
8C7UEuoYITD5wTOZY/v+D0Xg/xhX109GlcFAi2ezmEJ+vcuJSa6THPeII9I/JK7rMnpqEGzfJcM8
H46pvlz3BHuFz9gTFKjEJngYmvuGcMyJQ0ADc9XX7io0y0MeTssJV7Sge9Oobi1GFjAst7lrbO1P
VXFnOYbXXnYKrUvl1DOtY17pMDavAG05qtKjZt9TT3T6k42s1Op3JG9QGNwornGntM9JEOyHtF4L
PHTBz4T7jpn1zegR+95lZzc0Hls3XTW46EZD+5631SZMPlp2nFuS2wVkyR+M7HAZvgowB+eFPOq1
YesfvYNj3imVvBxs1cqDVZNagcx/JODJWHLVlkxVsmrROHACME7KyxZFObqND6vQdibuSCa6YnM/
Zg6Ce2dp57cq+Uy8Y1xElZqQAhxs0fcbq0rhcFmU443pH0RzFiY8hhpOc6RFq3SwdlElnpVBnQUE
CGc28ppiaRAP7hT7Ah28UntyQtGW1Uy3e5rbZNbY9s1kcJDn05xJnqdAqd10pB/EykHXQE9xae6Q
m3vFuw/BQuQAvP20wxsbYEfHDaInGhOMknBB9lRSPkfiwZ0+DJyri/c+MrbGcMictySFdF8ci5Ec
ZO2k66ciXN+phIgEPZ6w4SwpL4K0E7uLtz5LuNKce5UFEMJESauXMD8bNZHuRFCgkGyS17o+tzlh
bM0hw7BS8AwRmRPuSUT3eviQGx8mDUgyRstEjbcwFeb4TgY0Y8qnBkoUq9pselFI+wqNiSYMEJoU
hSGsZ2P07CoUSK2dv6qEk5r8Sq7W/NJ07UNhKiLUpzDMj5m4N5mgdLoy841uzd8F39vnzrudL0qD
IKzMcG+LcnpgfOYE4ymy0LkOJlfwaMNafKkcZWFpHtz7mWUtxu6g0uDZCZ3+q+Wd5S7lEzgM8DG6
yZPs1Oh4Z8SfYx68YRMXNi3eV4eChLPclhOIkGCP90TbVtoh09+UIvvou3pnFBz11iFqvblFq6VM
4WozCKx3O4t6pC95c8/jqJP5kYJ3+xZ3vR4bN02V7/PUI25Qf8T+J0Fck47qr87tV7mCvGqwl6GW
bwsyXDWNLCjeS1bckzWJbYXSXnKTHSBmufLisR7KsX0VOApzQOF/2mdv0WSf9Gpr1c5rAZsYkw8U
CMGx8oY5rnemk80hH4/qPMJE1Nk63cGLjzhv4cdA+EsmnlULz+qqe2x3AS+SvYRHCx2xSYDZDC71
GEHiDTgiOuAkjxq+e/DS8JQ7Cdr3sX8u8MDGhLyc7KVbvFsA3WWFTXHlgMRPC9Tx3JTuOiPxpDIR
b6f3Q+6uUsr/0D3XVrtQDBdbY9Ywf8CQprNmJHuXHNvS2w1ilwsiR6tmFRI0rODhmVqUy1TSdoLU
Q0+X7CXYB7/cplrlZIQwK7ixzHOhWjMLDHOUsvaRrAgohZ17cvUL/lwgYr781cPTNHmkB0zI+BNu
jEtcsjUgmTOX8sWJf9Ipzz4AqIn5gR7Nptw+xiZ140YcRm/JaTHAkG9hNWtKcqfiumGP1UYLt237
5PTlMiP90Q7STdGHuyF+Coz4rqYWskHGfVByK5LsGplz0ZTZ2lD2fmdsY+papmEYefbMUES4qHmL
/UCCCW5EjTdHc+RyDQ3QCn1jlWODll9UA8nJEKvHkmRrMb0R6uQTgqEDXMXopj27eDJyCBj5SC0V
tRv5rU3O1fLeotqMXcbE7iLq6dLKcZ3W7yh1PzSoRsmUzVPA8g5HMbMsX+RLSjJlySb8c9xpBC0l
nFsNTljpyh4JTBBn+AUR2KiV7Lo6PHguL8GjW/YOPkrBhAtE9fx5pqrzocdMDFeLgJVtJc1t5KVr
Bz8XeZA61T51Zhq4zL+7ju+UbMoFdM/SZJrZybcWbwqiUVFUaLPaGOlkh9lIf0+OCeUDtx+WOEdW
NTQM1S+USp5+ZxHGNNnxQ2zYL3U6zpuueu+g5Zn1wWKO0praItLNtcttQ8H800z6O1QH3RZrUWjZ
1AEyC/trDSCaXhOBrUCZp+h1Ohksux0ylQ4aeuT06rfqwiMCGVu6tPjRdP4bWCc/nOZM5yD24M1f
NWher3gR6kX3GCtgou2NJY1hFP9Afq/l9Stt+O0Vv6sED4nG4O2bqxjfiHLR2OPs329NM7+3igQG
6vgOeDgBkGH59Wdokl5rM7dzjzBPMwKPsjuTc1z/NaKw820W96VxYBXCLe7xA2Ji6sT6D/XYn3HN
VTlmMGN3ALhcDZHv1ZTb6EI9ED2aCMu4Jx1KHTZou+kNfrN6kHkJTJ3jYdXlaJzst5baxNCqWYoq
LfTrFY0lY7dT6pUbs32nRXNo4Rw/WNVmOKu9S5U8TcDR3CzhSEXD1LJUydnDmboftibbAG/0mf0y
lUdOmBuDqwxglGg2rTro0BUSxVhEPHl+wLhkY3obVz0OylFXcMGxlE/aaoWBSStVfccGcDw42Opr
5J6a9Jfo+h9+KWC/b6+LX4jpBDkBqgnIfPVTOdQ0uV/27pE2erK1hTZVNxFsosE6+wFiS3WXaZiH
wLAl7ymjbFCh22Y4hPd0Q5RMeUGca97Qb+sHgmNsQmHE8Fskt3W09Yt3bzp46TZSPtHmzbie2y6a
FeFF5DjehKiXeolgkJbSVUeNFqvE/okEuJR8BMxYqDBiDqFA1OtUm2bteKAAIMpNzCpmKbZLBne6
kAaDGX+iirtO4W1NW5kHarqfoAz3aLciYa+1Ol473tIPGW8Xyi5ByKeVzJvTe7PzSX55UlLsvOJ3
CxgjRI2d+mvfGPYpZp2lme5TN71tM/ujbTjMcTVzlZHA64MRHy2cjVliSouFOxZeGA2WN7m9KGGO
FvSUivFL1OZiJL6vxY/L4F5j99Ki8cvkfPEM2Qhhqu2bcCGkmQ8Gw6lEiRYTuDVFfGAHp6xyuOHK
5xz4zRaUKRPnXxufau19xAM7VX7V6mls9wre3gRxHSIa4gpFgerOIqZLg1pCfMFwVPtFi5Ci7m/X
iv0TCP5d2I/CAUdl5jk6VhVYIX3d871Xm15UWc4xrl7ydlX47qaiBk88c+EpL05KtS9Nd0IxvQQI
7Bmbxn4yS/DetAO+oLLzjR/I8d9hbnz20ech/bQN0s6ux9y6KqpOcQfIp7L10OGSc+oUfbN0McVi
C5eJKjNZJuYUY7kP63aFS7bGHjWHg+72mz6gRoTIGcWEYfkvkYI6kvDvDq0D2TqWUp8SiugRiyVF
LY9VVG+V8OQE9j7VlNfKOCcCE6ugP8neJCtInjMPPTTygnVcqu2BMlOW74QkJVQYtT4tAuqZiNWh
ue+BM/1wl8oX8OVAdDVEVXg8aLp0p7mesxuD3pjZZHlHL10iEACVg2AMh8Jutnq4p7j89yXw08dd
XYUJE4YoIAXhmBE+L1utJRKCyFlk4mSr8+onyp/x7faTj+cxqDL4b8e6JrzEdlXGXk7CgaFdhprU
dhg4NsETVCyhOcz9fMfRE/Zb/IDbFLLbipOaRrI0D37zyJGucZDF+brDVMB9KDG7K9jBirgjjIry
KOMuT5qtcNK5hewp7Zwbu5PhxAUsz3//cH+J6ONRcMUnx+nPwO/PVvvPfDYZvFgd6GyOg1jglJ4O
oHbRxqZt1MWTF1QrDbTeJ4fUoWznfDGJ3PPf++KuLe96uFEFrXEKpzi2P/zsGBUo7Kt1pywdd1oZ
PBW4ZO/fpf6KoRWhjQ+js7PL31ZBvDbnuIrPCir26FzQA/amtXTNrUFmub0ihiukcGKcAknHPZKF
rR178qT8i2iHeUWlnHib0Scr2XkqEEVWQT2Tfw18AjonLNqccOZbG3pi0vJISU/nGiKEhEw0NGzp
2aC60/JLnl3QYM8Th6i+jvz2rlkp9qNb4bCjkPhurBzzJbaMZcd7GCeSGoY31lTbHHoaxYj7gppC
jZ15E20rGMKifaMIXCX01zY0Fx9oOBLSBf/fb+3PsOFqe+mqPG5clx3GQfj1/AtCfTI9Ft4RQwM7
VR8cO9kw4gS/GFp02GTM95z8y1qsy2mTmi9uhJTqNrEexhi1EVbMfPNEwDgP78ZkOWZwxOfm+OA2
p6QdbkpmULGS092cUsyjrenMU/77Cf6yYWHgmLj2OpBmmQt9fQB1SC21T1wOcDybYiIoIFAuzegj
I9Mme5mij39/HJbr3w8kBF2GhTOIalMrXw+XjSqxp0lxjugmFYRW4/g2JO99ye1YrlT2VsgKIYGG
uJhiNeANKtjT1mjdZJX3h5yj+R8qw4javSvxy+iNdamaK2o7I2nXhNRVWTT3/fBeePlSMWA3YoUe
DXNQg2g4GDXzWc51NXTnCsBWHmocx8fSC2buAOWBt2EZcEPefNf5HTrl1lw2kbmi/8OWzV6Osvoj
NZhkFURUgOW/yU0brFcWr5YXv0NUcCm+p2vTvtewHeyV2eTjwPlRd/bNxXcZbWfdE69wAgB21Hqv
9CdmfIPHl6Ic9nwCdWSMe/A+1h+9lizlTu9qbCGReXvRL/ibQPQPOWK0+nNq3nTAxHh87e23mGcS
jOcShpVE6Q3B5afX9v2tob80XEpFmWylXp3rtl63w6TWiGRpt/XL1G4p+fB5A5dLkTJOCClBoX/4
ULn2rjbXlw+92lylnpSaHv7vQxWyxQGANOsEbkDFmctgLftMLU5rmMRHWS6WA2T8jNNcoUr6yV/6
u48JPnP//QnkVfSf87kUeWcLfcQ5yMFlOcKbwIc1DrSbjc2qUXzUlR9Bq+90AzRmwonSTz1QSBAt
FdEcQFlD/LkrVhjiGd3cLLB2N52l1zCCgoedtpcwyTdTQfaqj4VJR43CViQQpzb2Ok4y8gzGQHuq
AUxxP/woQ/IP++EGNyX0KCSHB8lRQuoCX90+fxeNsrVEsMzFpydITEEpnFCbpfe9y1gqnx5bE0Av
1W+oHnbN09gfp0P7gPJHoblZGf1ppNyvHW0xBY8eui4nitaqdeBxdXpIFaDacPxVKqp5Rf2dUlr9
8PLly/328jmVHMnLs5xrMn+MaUwYuBg19Yxhsu1Ehq/8HfX6PDhQ8+LqwTc+A1SZgb7MaQyyCrUl
rckPX+MvBQYN5R/vKlY+Wsuvb70WuppEpmsfddJPLexyYBh7Zzxf7JoFyLSrKS4dermuudiIe0Mw
9Ey7/yml7Lv4gsWHboYKgfqAYu6K0KDHDVhY4NvHwF+4AN9u/XtkKB2EW8tu1h1H2cjwvZpOBdW3
6t4VPdHhC196F0/QUjJ8Q8IHU6Y6omviQJPufMrJCT9t1Hd6/xPX5HtzifuTyVuDaUDaMOP6rz+b
oRdOlOvAcJF26rm6zEnZ9qns7uAIZse+ey+Z2lYdjuVMui0rWGaxCtp+mTjuhurctOFj36zUOn5S
/NeherXNbc4IXp6kPpdBOdWzKCjXgm7N4dADRdaKeCt71A4H3LC0z5b1GtPOxjHJBT+Rs/5yiVFN
Y1fAQFwziff4+nhh3iZGJExDHocDXZZa1DetyxBj3ZmrNgSaTZ9oXpc/LMZvLTve9rBVdbSKjkvj
frUKkjzV3NZJ7WMa3IMxle6n2rwpINai3GhYvAS2dcOJXFufECTmgM0lds9xlc8jWQfhxtqffvhG
8tz/ukv5RgZ+Lao0/v9WPrTRYFRWDrTPeRcpCw47YmOZUg32G60A+vBl1y8aXCWwtJVOVT98/Pf3
wMdLiTtbEwcP62p3Fl4glMAH8GUEwGRFzbZhtYCDRmlY11smR6b19u+P9P76Dv7zkVfvQPQx5MWh
tY+MXeq+Wo841AaXiJGznLs1zIvKAROZERtbhaqBMZ2BICvRSKUWziN3J8dHGWHRPd3kLsZzLNG+
cvFBH5f0qg0OHSaTFwVAu3f6pWo3+wQYVleD+aRXOzbWn5dZN9jj5JjmRgtFJxfXLGbdQMCtO868
yJ0l1Z1h37uWsqhAkqsoX8ddvCOubUgfOfCPEYdXMDAULQ/l+MmIQuuffNgPAsuAoZJbcPTAwLx5
7yCE7FR/mVWHpsZiXcGfbNSn21RahUNhtY1qSdMrK3CnwzraEssqbnImK/AFs3LhdsWSiX1oeC86
91uHoVYpyEYAa2NImczs6eRq2y5hig7WHYEyBzoTbhyisYOG4jtXG0ynGSj+uHa/V75f185V5RsN
VWY3Q2EfG4fW6jPFGa+bgVoxWJ7IcMJU498r5zthUO5emXTLf9BD2FeLNdHL3CZQwD6qxZNmoUgT
W7vaKbSqYJPuMG8CEK9oVjYu9lwWhIfLhAJ4pDI2O9yhgPMlZy6c9/7Zp/pRsDp2q4fQw2b3F4Ug
b2Cyio9kao9hjwm4GO45+1QTisQPu/47/1w+CQwycEPdQ2lyVZjV3Cn5YPAkzDXD+qAK7+6284he
Ly9yE/B3W3deJAsPEb6Zo/0/O8knnm+yPBsWWZRu1PxE2frvH/jvXwv/KASKaIaM60unY/FZJVKT
Y5qVD0kHDAVtQETwwOqzaee0YPxq4ljQ1WcULEW7mjBw9wBmMCLy4aNUUK8pn+UlVXfQSIDe/v0V
uR/+cmAaZN9JKxMNPdbVIrDHTFOsBnvEMomelC56lnX+5Aw4s58HzPjk9GZglFf1F0MOf4yj49Ie
9NMNeLTb4CIvUJIaLtQo8Vr7xnMTdiddigA0fV/Cebu0KtmBoza3LWvn68nS03AAaw7yltTVy9BU
ax0VKXtesYlAM/nIUgbTqpvceEoAtnB144aWlV2qeNs8nagyLBPwY9ZlJfkXTKiyU9c+SVCMWlwN
S14yIert0K3r6TSF9yYzGob15Swi0E+JDllC4CXFk8PF3bXirrHUM5OIm8JAqYDDhJJ/CmOi2S/x
zG+W6qZ0IaVQRQvGJXaDDlOI7ViJ7SwY4DpUnv+A3CepUe+qBVbABWJ0OXsjU0v+NTHSBettBET5
QxbJJ0p0Bg8cIn79QM0xcxMCubAV8T1CjtLb3s7xdLA3vaFtsiDfBdBS5SLta38XjQNx1NI7ui59
BMKM5P+9JGzn2yUGfoWLtevYqN2kP+rXYiIaGqzGNFHShh7kGTDF1SZxjVlqTAsXdNmwcuBusYpE
tNRK51cZvJdMvzxnmLe1dzcBQhsCfamPQy4pHY126fJ3A51t4OI+UvZLXufkhkun2Sa5Pc87cRd0
NWsrfR0TMCOINmY5zQQeH2NNFDg3UshUJCQ/EETsXRZpeuEvepcgAED+BlzTHYGQANHz/LWG2WIM
zb2J0EOd3NuY6bENd9tjWt5lxIczf8azdBmF/d4x40WvIgFbaYaCieApt0JausOgnqI6XLoEyBtw
ut1mmLkp5EwlWke8i0h2tboGscxY8BD0+k49YOHRzbP6Dbrk0qePVs4NUxp55/qIUHrumcwgeCsK
Lr2J4mPodgog2NCj8GmTB/nQen5pTcrI6klFON5Bc+5Ggv0osgfkWakBhlVmw8FBTJN1tJrFm5N3
d0oTHCYdJC4kr6oiXMzxTpZWQc3xN1pMPCjZmQX2JF2frac+lk8p+1bNA+cPQFYOhglHcDjYymdu
+/MghNrJnMQ82/iC61O+aJv8HrZ4OGjL0EV4TCCFw4oe1pHCch2xnRzPLV5Vtqj2Fh75kwEP9lhx
7k7NthDMSvXTUJhLr55WQ0HkV7WA7ceMudxwAyOIRSRf6AdA67EO4ddg6JzopG26fAA8fBkYYHv6
hxdyQzs2X5nBg02iyJSrizAbZ25sbDQvZXPPk5zyY9I2CS0mh4IvPlt/unNHbStU7FrCYY517cYu
wHZAstK0X9aYQk51ONM4imW/63z0TMUrdH75QPEMqQUBlRIOL7HfPwBc31jNkxNCaPHFPuUUkv9b
/mwa0IfjM2vA9zN44169FdYqMKp53rZnmao7kdPGIzYGOdsohEUxbY2aP7lYlUa7Uw1SDyFhdK31
nuZM7qSZkTnuo9xZGfrJw42kITaKmkfGkyGXtMb+JHAYxw5xjN5dfCHyFKdtWN7YhblokASmQsNJ
4WrpxZtRdqj7ZxnHTHay9bNCAWxJbw8nXjWm/ahaa9Ub9rJv9HMOwEHnh4HKEtnbmrFPaloHtnDd
lHOHjWaXEPMlQyjDeRybSqY4rp7v6kbdTfCP5JM6ZbCV9AN3zGeJjM3RkJabWOb9/36tBzHTXTpY
bD5qfmwHjlSlIHhL7N9MdMmVfQUzkK2YFjzlzpuUtRSxtZL7TI5QtJ7xiH5o5XM0TxlWA/R0MQM8
3P618Cxw35Hld/3JhG9M2StQpbtw2GXhQ0GMUCw3cDMRJlMtTBghQlH3Y3eyoPMVHacP7IvY3FYa
PAr28IBNdFstUy29w/vrMGgeEzO0ybzVLp6WJswXATEsDflD0nY7jW+lt3ejhuPHm1XNuxUMOwhJ
TZnPQxM9GmBdyEmYNA8Tfg2E7JYdNrwg/AG0Nk6zF5uvR2F20wzxh4XRSYZZETVLiJZ9mrJFDaEj
yu69vFxNZCmA9kSqdowidR4O5iY0A2wh8MdEaRLppFwXp5S6O6Z4jhl31RZFfHep3d9p/BvfhmGa
5vKed8c32A83BS5EU7toTGXZQsMJjHeJ+9Ipz7X6nA/Q4JrzRFE+NtgsFRlKE1KhyG0CQbcYjgL0
UUmlAOdoNeckLgC0m066HpRiHgIruwywhXvXV49ZaT974hN81S9hcrBhq6K7HwKsqnJvZiTBGj6L
CRPe5Vp1xUIdUKySL9oAO2MnqncymeRXg5ACghohPvdeGy7hPM5lJ1J52W4EfI9GBult/pBG8Q6Y
0wPMF7m3MEd8Vi1tr9bvJpSlqG6hM7Mp/D84kqy0LfoR2aOW+bgwQotfh/NzqU7Esln6Lf5vD1X7
FtTWtmPorurtjr3fGic/1xZAvgHnhEuXmyWfAdMEO2HowdQG3Fj41akv8OqgctErScObtL3LoMOs
kBUX9xrc4azy79q8ZwyHMrnTF3J+lydPXT7OB6YaenBGab3t4bv0Iwir4xPhqZFzEmGSy1kVvBvq
JeD+lICGvDfllm2VFyW9zxwHF66zVqtwrcjTQoLuqIySEBl4trXIOHlFWJ4ird9MqJmCjtCraJvY
n9hOswBPcfSUMHpy6xZV/snhCS1WKbgAfp/4VTjdIkv5zgRBBRNUtDpbx8yxu7aZCynvN+4NnVuh
0+gqNt6koxYDHiigJmHlAPsQNuPOH2EEF8ClyZYt49A7mAUcRN9aAEPM2ipZpcmnlndzj7Uofxn5
6VAGb3qVcCcDElxDXqzi7BNYa/zfBXN5edJ5SbHIa856XFB0JyOGBm1Tqd+L8Qwlsh7y7cj8tQLD
pN3jYItHKm98t2L++Yjp8JAqO54PyvsqjfLfaiQe5d+GKDy2xr4kzMOs+2UfI5oiT93rQCGVlQXA
AJUJygcWxMq8rrYwT5du6C3VMZnnsr9NzHdYlccu3fVRs1HSYsak6SbUbpMSyjTLVoGekgT5yeOA
g/22wlPqJrSHnQn3K6vXVu9APdcXQQPgQ5nL6HGhEh1VWUzqOBW9gDX3qQ3uhzzquEC7UPmhh/jW
QVAuWtL0Dbax+d24X7WmijnFlB9l51hNb5RDuBZDMJRHKUxC+6fUuO/EHvmJOuGymkMOH5boXwvU
pGiC2rDQjDKZ7DPAbWYqFW4LgVlvmQ7Ky8KAsTql6ZIrs6PckkthhB75Q6msXzdP8otgq6gRKKu6
3/yDitKMHRHUOfLLbGPZCbocBm3agKeLeyvc6DD2Ba7XfJ2QUyerD22SzAIOqAQ37A6F9snK3vt4
48OHEM2J6pGC/A59+ir+GK1qPuJBrXGJdPxrrWmizM2c+yFGpOac0wHPu+EZTtUcfM3AAseBlD3R
xpSTuoqipc5syab4c3CA6sWhCwi6w2t89G+Gglge+MLyIi8ghoO8jHm8z7WeS1KdjWJ4w4IUbUeJ
fadzkl279cMs5RtqJX85HG4JHTKJ472WnAmjLURJJstR/mKJeaLotuoLBB0Dme+Pn/adEcfH0YMz
VtTAgGFifF0xWRXpvqj5OA21BzVRyCxYlt8U6qBznR/dZvkbN0T001r923Pauipt+3lITA6+frCY
CIEqiT44cqZIKMLFwtKo/dui5iSD/WP8SFb86+6wseFFTocQwHCvoO5CcX3kdCI/whlL4Y2k4G1o
DTCh7w4lOU/RXRmEm0ocKAO4zSvzB9hD++szu9iJAggjQLjWjPV1J5rWTvKjrNCb2ltqgElm9GkW
w2LiVpY9pGSntSTdwaCcOdEBs4NZqTTLxDYPHMk5YmvnJ22E9r2v5YBSHalkA+dQr0HyqmwNbwRC
OoQcmNhsc9kdQ21mJ0SF2o89Tq3IvfzPf58R3yYP+CFgbgEUreKAwiFxhU2BN/r5pCjdofPsky3s
VR/0a4/4o4A6MsUPX3Ph92jgFUm3mwI84bDb07K1XdUrPX+scUMS6SZA6VDgPfbkWQ8D5oOR9zaC
TSZKuXTxllUa4ofH8KHN9aVp4MxF1ajXFLYTWqx43TQ4zBI5Sz0d/6RtvX7b8vnQBXrS2pW3fT0/
/xMqMzVFf6jy4GQQj9doYuYjQvCMpW+KVeb1x3//pNr/jodrmB+lKqAaSkAA4iusdKoCddIHyz66
7kOi1DNr9A1EU5juZGq1mFpjJ2vdzJ9XEJgmJ/wVAv7bmM1TcckerRnGmUGKZgA+YbL2qCHxaqGG
0cP7AmVKqVnrGCRZ6y5d6JEziE2kKUG4aPZ/nJ1JT+Talrb/S40/S7a320FNom+IgAAiSJhYJATu
+96/vp5NDb6bJEqk0tXRPUdKMgJ7N2u9621ccKABJ9FAvOukxZml9aROyb1LYnMY9XOsOu7stHqX
m10gGsyqdjcokLHx/xWrjCvSc3yJgAjvIMrnsdgHKbMx2n84XjPHLbcj5Cyms5psK+iwZY8saxMP
JnymYlEXQSAWMSYJ59Q9YibYRR5kAGyEQ4xaiOzZ1xUAfHqiQ0yckxRkJBZ51NM4T0DeJuvWdJN3
s3zsbbFuK7jvCuPUIs0OVj4tK0xW0+42S+216cf4bwPH2YdadCwzsWli94bvnbYffcN5glDNx7nT
oF2RYBb8ioPAWzAulkpTr2MeWIahsG0GRIniXR+eSHvlyxAiqnhI74ZbmiPHQNEDIAh4l+OoLX/Y
1celPl0ZZYHfDhkmqS0hlHQZnFYeCIcR5wtTUgvzVwnf4xcwr2FxJjCrK6qAzMQA3ZfjF805aPSo
2SsTOKB16qfpRgHbSO/HqFx67dowzomBa4/pb2PsskXyVAb9uU6yJXfeZ1/TQCh6y3Vv5QjlsaqM
gyHCRT2JQ4k0rX9UAwixuzS4m8Jdlt/01Srz167/2uuHnGT0BEzg1to16tEPTgNGlqjwMYnV+5cW
cV8kaLFJqUsEJQzaHrlGdRGvovbUu/YjSpvGAv1/pY/n2UktQptYTFpffovYufdpp+Q1RjP2yYBl
BbnYTSa5ciPH7mH3gg30EmDHMDEaiZ5B5RL8hMwX+UORdVW6Y/mSsCWSDrEGrZzShPO+O4WMbAa0
OAnDFJPpUeMbs5BZtod2unae4vK3jxCg8l7i6EmZ9uFwI8RDV730BmQ0EwefrJjtDX4gJTq0bl6Z
KgziQYT30/SgjPg2+PZGAdvOADTDsbgDjNJ5c2mwq2ktDUwwo4JBcbjyk/GxNQYS7d+omqXGSGnT
d+RmECxatA4lPNxPJuVJMp9rTNZUS0GGw8QCuNbFA2+kbcv0aq2/qwMGtG0/S2QHWAP3p1s1CjdZ
5P6y0+gS06bwPSJIj56EecsnH/EykzRKhgXinya4qPU9Vlrcog521PxySFoqw8NWDg/O+JKQ8Vci
qqT6BEYP+nAV0IHJ6ktrUMkIMkTTpcN9T+xk+IkA5P6rbT4bLjnOAn0/fRqDr1q1d0O96JxbLSdk
Bli8drg4iN3x17Jc0cPmZILCyyOstLpdTAFHtNRMh4Dbd8UiScRcDu4SpHRKG606+DoNSQWM4H4n
br22JfxiA3oT50mHK5tfOZ2uyEJh43bpToS7IGXkNV6VfuPBtnA5gdpMW/T1tCDJc14yAdIpYOvE
mscRZsfNsQRQ9QdzZRUFPkTOzHbf3MQD8sEoJVv3ZLqQl7iyWjGriMSJ8QvpZZzkrBFnYl467a4l
9zam33RNTlZ3q3S7VLlUxS/01mOCeSHs9WfV/wCMa/CrgpVVVmfJ78ucXdcdOwJjJkSmuJ5Ge6RH
YWEyfScWGJ1pqV209UQZhE+mrt8s8fwFfR4wkehwE2TaF4AdRHinmhgHpE68z1134Ud0ERnSbajk
Wf1kN8E2KYajNZ3lC+FYmTigPSlWNIrNYItVqOdLfe6p3VbzkTywvSRqPpIInUB+1pHmNPpRk3qf
8FiRVFBynI2Ig6L8UW/uB/M+w7RjMrL71BgB1tqFZdFFkPeTwv3qcBGAk5WCvRtPSYd7iPIR2qeS
9Wk63dvg6/NCx6MBx7702aBYn3AEsGDYuA9eLzCxSjmu/KWdSVAbXpI/nGqIWZLYJr9lhIiTRT1m
+8jZqupBG0uiGSGul3AqeYgpEDa6MMpmWl0A6hqQAyPWBoIqGyHhMOPvrPuDo7+Y1jWm00ZXqabe
zANe64CbPXiUBvxHZZeMiC8d/DpsBh7lvjawF+KmGlICoJLbamhvGtIVRZ9iQ6oxbobKOCe6a2Hg
jgYOKuHZzejo+wRyVY7zga3PkBlmcb3UkKy2Zb/vfXfRxMpjN+mr3MYtGu134S67jlwrjC2bErY9
F77bRc8aQ4VcRQhpXyNyMfqEyU/YYwCHvwKijTfsFjzyKuTjdfR627uPchdAMllriOFJTo7Eqmr0
RQ9rEHu/MjHXpXm1rCvTrZWlvpUYF5v1y4RvmI/rXd+T261eBmZNqJTu/R6Rw1lF54qEXhs6xHmY
KGMNF7MulRK8CXs+A0Gu6X8kDZkl7VM43AnpidzdB9Oj5b9w14+EDXfWs2ndTd5HxvpSK9KRyOjB
ZgqD2OSA6FKNH1XqQ1W/Cywo/QGa01mGE7bBdQdrvAVxjLk1quhqoy4cBVusvasJuEmD4KT2cLwC
neqyXI1Wfoh7Y9FB/Sobm4APKOs1HKgUK4HUnWcSN9WVWeK+l8pT3urcrOC1KBZ7bgszZKWdHX1d
JxfHO1IC7ywbzSc6T5sj2Z2Ktc3Ba2mPgXer2PFWVZ4cTBCCuQrfWGV8ETSbPlm3yXpw1jp1gE9q
Wc0DasZlrj0mtUuHc987/lNVObNp7G7G5m50FMS5HnSjcqkYDyGULa/H30eCsJzfcird6NoupVHW
+mpjDOqCigt1h7od8AfQpofG/bC0syKO2aCRIT/uM0yCfWDiwvgwpvNkMiuIL72DXXPe85cxfumz
GUEyhMQP+Pb65dmfdUPHBBPvBJjBAwHyXsnc3H8nu9gPX2wwimmToH0FgoqKHU0h4L45cygM+vLD
r88d1MGIfGnX3DgaA0/0VIaGu7e/1xNt1eEgaozZQ9Ce+LN9pBEAzabEEYdwKUNGhne3CUae46OK
jsD09hXQ01ANM5w+KSxasEAllW+dCa8hx1Gzwl1l3OW+8wFvpDEOCVnttuBMNItZSZ9iFPd4WVdg
2tHwlDlXjdxoh5+dmoeqHxac8dEq5jfxsK5JuFHj7hG+KM5ULedvtM39ZOelzr2HK1I38zP3ppQm
TlGDP2v6kdbERPBFddmqIJwRCenREVsaSYvGnoqnfDsWJMRTJJSYMoRArTrnsAiUQ9PqLwYj1LRo
HgNmyLH+EiaXjENBZ8RCigIbodG7px5VJlCf7J6ursEyd0kSaNpFQ8ZxrWiLtW8x+5tQuHcXkXtk
cDV3eeaiPkbyqHTQnpHtRWhH2XrP+HLNLVMh4zCZk4r1WHKD6AomYKQSGEJZBh1miuEsJayvvKu3
VX5MxdHxNlEzA3mA4RGaV2N8SsqbQN/YzX1IlVJBeQ+AazS4lI7l4YrPcGoc5qqJQMPdNtHVL+O5
CK+1h9cfpJ7aX0VBuxpKBzDQ2ZGPjANZgZXITJ/KZ18HyxmL16gJVwo+WKXl3TGP3FgBLxz1BfGI
aPY3ZbVtq62YtgNZkGa8UylJfYUrQlJsAgbbOlxyxb1xrTsDH4qpxsNqZ5FGoV86E5cicpfUmoxn
UMaK/KFsGFc2xBUHCGLqablc5WI8YL8Il2ebVGKp9QVkDcRquh+dLYESoL6pBKSx0F90WPx3CJXk
NNIOUM81l07kR81xly7RcsIxTsLsdgVtBXXPskX9XZvJagCdji6qTsY8HrqB02A6CmpsKIvJJI+C
lIjSd8/qe72I9XcvnLaGUp0dDqABVkjTdfuke62w5IAQAEl2A/sW90dO0869zezORiFQLy1tgiQb
45+iLmY+bITPHHEnQNGZrxSyLOGnLPyuw93h2lQ0hMnIRgajr4g4N9o1K2HkwXsdHly9sez0cpl1
ONkj7SWo0TF6fAKV+MkBQdfRBU+tsstRUWDsQE85QDQd9rkmdqGjHOo2OqqTYHr47hlQHMgP7IRD
l/owDC9B+7vC3no0qI9aFzAU157+HE5PsEsszhanvVG1QKZVtKADaYl2gS/obTECp5oPcFgavUcX
Jpv6FPjxPPRWYeIuSzIdh2eusGiAEsXAwDKuIbJB/GgCKAGYORgfQk1vqwS+iDuRBYQSJIiCddD6
hIUjRn9yAkxdD55xcCJcLYMALOO9S0HMBSHo9i9swZa9D2rRnVr7LSV2FswTRl2D1XX+VFGlK1cv
g4XgXSeLMKz4ljvQLQM6xHqe4R5ioK2YPPpWCuMOQ0EYscHasy1cTLN1ocGOtAvcGWz6Idwm2j7A
ccFUzoMW7ZgLokkWjzx45mfVylecZeoxCiOcZECCSFyhypnHryI0rCPMeAUtYxFS3uckQ8QNjieD
zvysoWR7yP1FzG1vzYPkPXUEZBcuweiaVTQE0z5NznF+ULSXTs4cLAvXOe8mcoetnzvb0SGIFsMe
8+J1w9qpFk37m/kgtqALlxLeBSHqfzMPnbmUGOnGNh8mwdTcxofWISeqgiyhJwRk1eztK+DTUqcw
Vqe9UBx2PFMNR8Omr1vmlQZPwFx6ZTPvBdbyytVH1d+kCBB3gvmmX7FtIPEkz84F9OrgPnQuya+z
ggAWpKREQjwVFhyhOYkDcHWGaGnfEaE54UcRrALz92DCi+nQSfzy76ttc5OT+vKrJmIgjz9048Vh
URrj1tQvMfsVZycYzCenegvACMD2PbCcDv8LUOntlGBYTmgF92+NFz/B6Tbz4rx6IBkg8/1lHIj5
UHtgjiSEGccKp5vhYIaXGllE0BtPTfpUkUzdpBvD1N9FlK81oo5rHRMBOCgh6II/sDLqF1fDQ6Cu
zxLvgTOCpxa/g46f6ETd2tP928lAROlvg7bZo7gwiSxIIM4n5BlADyeAJVxo9t0QPHgYUnv2x2jx
f1xHWYyeks/0vXZeB89jdokVUCG6pwYTszy7qnQKHvGOI0YZ4atg06ZGB62ICaWRYnDH0QjjWFDq
5Pg59PVHnV8i0v4SfKGcQoYTpLOCIF2l5fFgZ8HzASEbzGPlXxv7rsS8AiLkwOIp81+TeFDcqwC4
ah49BUZJfxknWsHkXil7Aj2oxDHM814976EGk8U+NQZOuuQ5HkC8puOI1qSC0PQTXvo3IQ3dnBT+
uLomScXGFyqzlZa56eYtmuUU/T+SrQ6bW6P5ZNEU9fShZC8Z3hbVeAm1i2sLJkAvwWicmIv6PRY9
GOsdJZr0A+b43ahHxeHdEJYhXDz8/gTyw1KDUDOhhGZdGva+J0aDymRcd8bGjHZ+Td2zD8KdNb79
8MFS9vwH1Mno4j8/+Aucb8dJlea1mx+d7MgUWYLnsOybdCvRt2DZe1tlhHiv/jDb+hbF//+f+5dN
fG+i/yOXrziyUHsNw5EzmKhLt51iadrmK2zEMWllvuYmJJNsBt1nKL/u0ZAyw+6Tn+x1/zYplM+B
TBwBjCidxL+8gKKMAbj1Mj+iutzB5dTJ9+qjHAcKOIG72H/BwsKlwkG5Pij2rKh/son9dogEFm3h
pMvwAIODP5eAk7deG1g1ZQiyeP1UoduF7lwgOqSSs5HG9KSGU6hXPwqPvlt8fCJIJluCf76Mrxjd
lWIcBMIT/dSE0UIU/R6egWkDcWLVUh8UOvAQvgPldjq6Pwx4v50oYdCpI602UMr95ZalJmDUfvb5
iys0QhloF4BCVsRbAHJeAMQMiB5pFc8L7dfkNXC9/i9DJcyLkaKquFehpP7z4aeBP9J8oL2BWa/Y
xZpibiWlRS7WVfDduz5Ym3g9ZscWi00pAcPsyGPunrjRojnbIwVd9/Hvrfnd4BtSr4MOBwEEyqA/
v5Kvmn7vWgwVaxgrcUoKZ/9RYfLL+yhsddOQ0JP5u39/5rfbgLQEJllMP/BM/zL7jiIz6DvD/N9p
4oRFQsp9hZ9ElEmlhdPjW26Wz4zdbWwlphhfrB8Ohr9p4ywEwzANRHe29OP98mtPQ4h2QmeQEoNj
Bak6M9+ayT0WpoYTDFLzHoQdSD6FNJkwGajHkyTcWWG1bsVBineluwKZUK1KIHx24ZLHOKzgWEk3
uv3em2fQVgmLe4BLkw/gV0WbKQxvA3hfwcmI+59+oU9TgK9HrOW4wsX2HmW68+WZFn3ZoAFVJCsV
K4ySAUlDyATCNrFzG/K723CvYuRT5CqOoh4loLuunPMIDC6SldOEi1ZPl3LgE1T9YwMUlAMrFpBb
RjGsQ/Oltj2GFhZxZMla2sipBfFCmJD4DEQrxMExbT31JAR7mENPrcjXvtourbw+R9la8iOlj1It
932Gtmud9sYuLeGsdtMlwQeyHBfKVOOPli2r9CwXoyTtqSmiZDWY/8oq+IMGNMBLDVdADcMTWC9h
TCsYXdrQLwyoI5Wjb2AO1YDVljzIJmfRYOkJMVJOUyD7BE4MoaFiQCbdcneOSGkF1A1Q/EC8Sh9m
K8sIN0DYkvCkk0KeQ6i0SpwjgifEA9sghUhmzVBCyiFUTXapFTNIgiRXTDboSAHMfw1Rkpahs9CS
8M731D0SIgSNsdiS9jhrsAKHQaqV1p0GW1I+csRGnkHxVgM+QxsQgFkDlCh1zPc6/J3Rvej1tPP0
+kbhJKhaa554DQRgijTQGvlJY+nAU3oZMEdTyGRx/RtJ2GWRDoW3wPzDrU7yjRssWasLHuWlglwG
C5DPCSKKK5w0ddDBCsNFLCk97kjeVrVBj1ro/oYOZ+OC1yjGAaPaecD7RoG8Lmwab7CtzH3AXi5O
1TXFS2KNCw06X0zSNYyRTrxipr0q3NMwvo+AbJhEMJAEBOdrKS+BtoaXpSRUH+YzPDt7yJd+uFTT
EfpPu/BcCrYBhXd8/TyKGkSZOqGEPCF3Es9+riyZ3C37ZiQHLKeEFMZdHfgLQ78S17B24NxJzt+Q
41aBI4QskQeDGXJ1bszqwXOJJ+SYtWj1O8vYk5kyT1MeFmeBwKFgvLUr0EDTZr7k3E3kz+bC2zqx
/5wPKcwoDq2UIhsjq7HZFZm5i2z9ua9/pWPazUpozlidvfLrRbhYIuYCfHjRLAypxXMp5ySRs9Q9
/pXhBVHCYfUbxqcO9cchHGhsgE2gSE2qtpekNKnfz2t9G2KkobXNGnKmVK7rmN5o6Q6JcIN/i2TL
xfSpOilabqwu8BE8xQDuQREcWm+h62eItuS4VJCFJcmqZNhs8AgVGAtDqjFzymatyvuPwUFpG9QS
URHrf6BkzwmjEWGOsmNYoiMscLLxu2Fhasna1Wi1zfaT4RgsVav4gWOjfVc22MQYu+R8UDWYXwqW
LGm6yqxGzBdYYdC+7WpF8slucE64Ok/qAVFCkadrSaLMmav++6b6yguQLhiSa4GnNLwX3Fj+vB1h
IqgWs0QuKsjg2gGmDYUC5xlXE0Sbf3/WtxWKTeqeLj3wbf0ryaLtOn8CreaTLGmgm5W7ND527p5G
H5NYH6PvctEh5df2inmTKesfPv77z8ePGCdzBKZwIf78Zd0kMaKuGdJj3WhYoPpkGcrhf19rKz2K
n9R2mGdtvsFsY0HFVCevEiHjdr21koJ7hcPJeJGCGMb28udMWOoxl6YOZm+aV0Y6Xr/oxidqH2bv
NWevdpCKPqnFImKBDjBbOsrGSfTFIA7RqM8HS8HOp9t7lXQSSZe6GtymYNspTWydVtvCVV8hCIJV
IE5lsqxoENEDe12okqIOI4s+PoTmC7NOm9RfknGJC0GCRauAazoGLw2GsFISk2XFEYXeHikPEpHA
wTECUNwLuFegPcNc2WEq0KBxMfnroL/CGGZGHq5QCUgllOAUsnO4lgwq8wqa/qXElL4sGc2va3ir
5aXKk0UOCbJW8jO3iFuItTs0t2Vu7RKwEGx18Ko3NYYHzPHSIAMejVd6525VUDuDuZ6WEIImHFCK
G1ML9v9+9Z/ZA19rBwpSYZgW68+wv9SlFei32ld9St3ZnM1yYG6Onn26yvs+lObjQIfRjYYSAH2Z
hIEEiDUekZ/qFl6fJNwJnhQ3oySEIqTV4+hG2tLKYsrVsts0Xit+uTc6sUmnikbY1EGVm10o/ONb
AiCRO2IRDjkWOuNc85R9OcZYvjEqTZLmrp/MjcJJyw0jK5JSe+1HeoUNpeO8qHzAJbHUIUs6cbIS
irmVVN/OFluO+h+1qt8wsHDutiD8IVGmg3O+9PahZep+AtXkaOgnxryZCYaIwcurpHrfFDXeGoh3
/v2C/naEcvlMqHdYQnEEUjf/uTVR4zpjX+JAIzniBmptHga3aMBVKMUfUpEgH68FA53LIUMvioIx
1we8QJHWd4wJ8S7893cCDORDv6waTiqyQWVOqFRf/vmlEFWPuRVhXyppShnCKZ6GpMYNzFVlg9cG
yV2Kf45MsGlWkhUxkVoLXeJesY2lYJlZrK0qCzaTSRmJDa3f7ajYxjjHbQvQRNuZ0nRaOck1KO8y
WDBDx3UF1F9qS5OMGqQn/LGBS9L1ssfGjrh6p1nFEN4mN/mTJRL3UM79vcc3KSU1mQnu2P7W6Sly
GyxdO8hKj2SZXQPk3o32bRS2B8t85hTStpZTHxP4P5K4wtX86VC1dESNHhceBMVgLW3H8KlWmiNd
zXzkqpUUiczRTjiLvBUTSDgAWCemT92PljtLswCsBffMAN/qfivMdTq+BiNumKraPgk7xXRZnyPH
3LKZHmHcPUspYhgygMOkIIfhoiBozpAeg10ZuBD0giWYH6qyAQNknOpg3OikO6uINlS9CODk85Hl
tKmMR8znn5jULqO0Wxlj+qtV41cTj+Ci3kp++xiRJE3aJsCEHvUYbPU7vLZUhjIwcAawKbnGYs/b
wt6E8ZesJTuKCnMS9ppRHAXZRZawvfQLiO5Hx1mXuHeG09nl/U0R2hSIUTUuQhVltv4S0fyR7LOF
ECHLW2PQb+oAlkny2zCxd4NAAjCVTNZCo1+x+SucyroYLp744tw441Z6zrhUK4nRr+Nz1cI9SDHS
HcqdlD9RAyNCTTprHQj90ekiuGvFlptryLa5EPMxyE9FE8xbbAgt+MqIexwACnmJDcQxp+68h3gS
eu2maGBd/KqwT9V5Bh1WvpRLdDJtWJ2TRga9YY7nD90a8AY7FcIv2iDc+qQZ+OMqZmFQpqQt5qTh
7VBMN5LNb1MYhjEPsD8TUaHNm/beM0z4/3w7E/WqdlGBI9x0jURy5yrMXZ1mZ46ppHVlMf9o1T5G
+6dlPJl0sdPNbZydpJhJqcpXeVxq4zIKU3wpnDW8CQxzPYWAXhzVIQt62lleXZ7PzAT+ygwMZu2Y
e076NgnInRd3EnhoYzgKzDlw32MluVT3JsI0y9jEK8uqMO26FtT/Rqcsmpwo3oJhVr1D2bmKwKLR
GD3HDPWTXaK7720w/M7SZONjTtc77mM65reUxwPCitbXmSUN3a1UkE2xzn2CoiZCrSQ1Pxwusrbt
5y1OYhhMOnhNStbxv4+z76ofTjMKL6JcqI2/Qra1E6t1BkfxyIyfoxX+PXqES4XPYTcPimunvejG
1QiXaSnH2zT/P5nK/Z17yCGPF5ANIEIKvep8OU9tH+G0njYYecQ7hPPQ2CQpy8eOPF+C0Y1mvm6R
i0o8giq0LD1CbJmeVFcTLgCIYUb6YdSiXwdP/uHhSPDgz6MebYBKFcblpln6V5RIJZ4Nf+QolXRs
NnvZHyykzulHXp0hEdioq8YB8RPPpIt3PKoKbLNyhx8q5L+rcWmJITnhxEVxvXxBT027EyPvLzm6
4ooXBlrZrjv/bymuOT/gYt9cuVxtYMeoM/DNJVn5z9vN6nBdzY0pOcqLQ2IJkBPqQlvKw0FSOoud
D1HK54RStJNUSJuoFjQSklH+KK4NI/b+3y/hExX7+hI0TZOaZrArgKs/v1Ggd3XWKFZyzKgApsjZ
SAG7PLojKeflwkS/pYOF5Eh1ZefmYc0e08qquHECEURm/KyjRfWnuxQ9fOCf5c90KpCfhumRvpDg
z1ieQ1geKbIoWvRCO1TQMAXqJZMsEM47G8XFMOWXto/vpfhQIgKDGm1lm5qkE8PlF1/TZt1J1cgF
DqTOmn46f59KHiJs0xy1VkgJqx0i7hERQhSV8EI3PEp4IsNNSSG7qHPihalCV0Yp2Yzx5t8Pkr30
zXJGQ0FeEIgwbgtfBA2qzjVvaMRJaMxNg8C8KcVwljgO4vUVdovwfZTTYLPdr0IlwcQwbzWtJJ44
32U3dhBsnLrf1CP3jkIeMXyitoNerWy1sH4enBr17L1VXrj0ZIWAxQAW9aOOKW3lMaCHOOZT68bl
LLccxqighOoHzlLbylJObWrPgabCMjhKkA2FwSfWJIG8NFbeY6jOOnZy+LT10aXoVmAXdbOO9Fe5
LKvQl4RA6ELFp0VWozWkxDDngG36xkGLHTYqhemaFeHWYd5pI7Dqred+UOc1Vv1hth/BSmBfY8KJ
2JcWSCqMDZkPy5+e1CfDV1ZQjQ+S6dnUNcEh6xDb6JTwcwHCF8U6vReGt6yrT9kE8PYAnchKdgiD
pHKCs6MfbwFhpJKE2zayt4W41yKI9v0pnd769s3xnUXR7fzsQ7P9/ZTWjIO3nfgUf2j6WVNf9WDn
TFDdYQbb0SsSaZkuKS+cELY5JqShbW2Y9MSUa/jmyOqiiLKlpPVFWnpHwo7VutQq/UIykZVyp+O3
LUEu+ejk4Yo75CIV9qrt1y27I4/2qCfRsWJSL81OGRIojIlH3nPr0brijtTiKzRrRU+fy/TSVW9S
HwY1BZ2U17Y1WQCIV2qsAAouQLSldWcfRkioJUg7lHlQyX581CLMXzSU2FXzpmQJsfcQLhTfuGlK
fdYEGD/TK3UoX6XwnKJBCU4KRKKkaxkjvfctXzGJbrpC3Ejky5+sZcS4s5JC3aLfhOBuCFsldxhj
7XWFwjDKXlt4RaKzNg3YZO6Gv3wclVtn2PX+eEj06Tesnw0iZv+QOz3mmdZ6ZPbsVmTXyQ0f4U3j
lQOKbwwD4X0SZxUspEKtg3HcQN3KmPOlCcUGSJmGrF3VEThHOzT7lBwvsgxR0L1bNJSURwocgs5K
sV0qPWLfQXHJuTGUna3vXH3Hv/vtTgHXFSphP9SUY9vNK0BIf/iw6JAd7eySy+tLINjbIA+YFUx5
Ko3pdAZL6Dmv1mWz9wYKuY4YiJTiG+RnKZwP7jR6DFNVlrnd3P37rNG+uzm5QzTGnzoaqq+irSBO
bL9Pu/io9g5GA0CVyriJIdtmYTTHIccpkk0aIsdXb/q4v6TteJOZA/5XzQqG7L+/zGduyp83iKHT
swrEfuBp6leZi28MSWWUqY+n+rJNjzZci2qCohFBMaecm/BLDGz8L2DqsO+No9B/I87hvAp4jdrB
pvFYmUNFxMrRgjrcw7mkFHL8G4WN0eHO1R5F3i6hsf6Aw30zr+Gb02OStGuo+A9/ufu8pjN0NyO5
KsEmUJBY2KKibkECaP6DOyd9zJ1s7vNfkQb6jOZ1bJjoKielFat0evDLFOHFDUiOMXF6NqT7QDjD
10+9czkfqgGJNi4NsEdMBddxir6ooGf78M3bUQ1+KDW/KfT4ZRi9qkTkGsL8bKzfXu/DzK//+7+0
/6d55AU0vQv3iaY3AoN2x6NIT0p919TkpRAWB+HOVQlcD58MwgstqH6qiFZKfum7VezdaZG6qLEE
yQkY/j8sER4lckaHYZL4mhAe4EgLomIqaDYmstlUZBQZ7OnfquEvpHNGVXIFNDeJcBEB7B1n574i
b5pDe1lFGB1Gz4n5nELG7fW7EMV/xfVQ/6rRIQTRJkLpkFKvmSYGocZPO03/61LH1BC3fgdvBZf/
fVkiURAZ5qQ3/nFE1mMG+UyNmMQQtGoWmKh76MD1ahO5UMIztKgdK17Z/vDwZN3wdX8x3lUtDasp
nGfkV/yPF+vRiQ6xWvhHrDxmY6WtcwIncz9bpa73ZnGi5fga0rB73rXq7G2sKIt8tFccl/PwnJgH
aOCZGTFIoYhrfjkJ/VtLWdf+yIuQxevXL0omnmrJrMS/oV4aVUfPQ1U5pDa8qCybgVm8pEqOqwJg
bTRhKbXpNHs3JdAAw2cPTaHtKIxGsx/2wjdlNqtN4HHHAWkjhf7yyHocmxyvTjwghkuJcUJlOgco
cexxcFzkFtaI10nL3IPJGkdUyCa2l24AMZ2m20wumv1Tr/PNsyHr3cJGFzE4I/EvbVhfGcHkeqN3
8IqLUM4Vzm6ZgRs+dONhk7aP/baVyggfgKtqb3z1ral+eirfnBAyFZA+kPKSCfnnU/uPhZQUdaon
beQdIoQyIkafZlfDhqg9H7uvHJ6h0b3QgYA0xJ25mWJiOIDTMjoVYTy2IF5lxm0G09Zsgcvin1rV
vy81ywAoBtu3mOBjXfvnOneRLZj4glgHDRJDXeo7NX1zQ07df++nb2hUfA4B93hdMon5q+3MO6KF
usCzDnl2SXRMuLYR9SBP7NJHCTaVtJzxml64A8c3zXFTKD0sw+bGpyvJpgPIgxv/sDz+7kHlVyJC
xUb5zf6RrcV/vJm4MmOI3/zqInj1qEKpMLVyTX7HAlNYJL8/PAF5aP25US3ICdia0abYDqESf36c
SmXjGUNjklqxRgUJOdGblxQ9cf1K+GNjXgsV6RoHS+PcS/8oSRqhwByAfnDB2ElQ/N/f6Jvfn3h0
3SIMRC6Ar/dD0oa57RYqZxXdYpispfjcdhaQZxR/p9XNDygzr/rvJ4AzEtwULn00sl+nUp3Q6s5g
E6KV81dyrsRaQL5Zuflc/lcFEO/Ew6mgdcwhW8hYHZltEzDaFNPRlSyf6GzA5g1iEzIJ6i+b3TRy
HSDKDARaK/PF8HE963cFwc8yCAerOyx52pOLpjHAgUuaKNpYz9T1TV3fD8VBL8KND2ps1B8gNus0
OeiYuKtkUkpma0N8l3nImaUbvLT0rNjEVJ1hMJjaRangL240HKZyx0bzSHvgqhuR4x+AcDWkuc/H
ghQhNHf5Sx5Qz1JnBTLiJF8nWkSLNy4kWUYf8V7xo61kEaCS7FBk9HaIdRPhU3W71dPwNiTexB4A
UalwpVA9dl+13jvVpr0aCfzOVom4HSJt7jXJbZpn69Bpd0amLyVUPXk2FHamaOd+rDakP8wsgh6t
sXigoNk2Obk7stmc9HpHhtJG2AsfdkZWx8xx/JVf46KMWIpHqGjdynVkpFrA4OfjnBaOHMBnjK+D
RKzkGLwrr6rND9IjkJIucUtFKT8cymN5rvn8sI/flLSIsFrlBFGy9OKbdIBAyk9gX7rK6m4v+MjA
1s/4BsEtvW0nRJ/EHG1kNyIdziKaQZvc74KLOYQEKstWLD2lzk2Rmp3+qvFE5WiwI9ZEVbmjMf2S
Lx0Sxg9r+pstBD+HO4ZCHI7oX/Ee/dA4hJlZB4m9oMiTDTYW1cRuTYxYoTz9e8ca35whfJ5tCHhv
lgW2+OcZ0k+Z0vWdYh4Kfls/TqR72YJTDKO/j6IRDRrQHmds5E3toJHN+zIw0MCODf8mNKuBJ85V
kh4M/2I25EHG1c7J3VVvoPm1YSmTaCV7ykKdW1Z3stHsDyEpROYz9gDnFIeaFl/nrnpvsV/DFtnS
7quGaZCLjEl1luQjblQjXestkysgV1j7fjvRJGY/gT7ypPxykroObRjzKqhnf9mciDyOC38quEvC
J4Vxs4Z337QU1sIuCOHtt4TwjO9W+EHCCkutx32V6NDgQy3WRvyrzd9jt/3hKP2mqXGIAQbPUyUT
jSnany/G/B/Szqu3cS7Lor+IAHN4lahoBcuW4wvhcsnMOfPXz6J7BuOiDQuDQaOB7q+rixJF3nvu
OXuvrbSJ6AmtuVeyM65gQ68WhB7IScWJjEAG5YECNsLjQaBPbOSgjWKmfByd+7seBvVoJErrWcGd
gzxt9/0pp7vmpe1KZKUL33NPXZbVvaGdjdZfBJEdE0zIAx2bWym4QjOwvq/S/36VSUfNlMvI6OTO
JBbuTu+IbG0PmXQrF290ADTvIamiZZrAFqoqJiWAeTnwL9Ua5oNDchrfKcNUX7TKPEl2Dm546IC+
e67Ht6LHuIkbG8kqm9+7FN910TkkiUzN9pKAaAyjSoKyLOE9ikoOIMiHdppO0J/R2gj8Zh6fIBKV
ZZiYa4E6wVD2jaGuLRd05kBUjhXcIFBwQjI7g/5RpcoLDfTylvUu17h3312rALLEUdMX78dFV+pt
ca1LcwV2k8Vu7Eg+3ry5XO16f0+d++kAALllY8qYG6geIkKRBAnZVpjNzoUnIAZbCyl9FyWf5fRb
fBCCeOWG9IMFMreuLDaa/u2555dRRra1QsnCme7fhyz09ZyPXpn7XpC2ikh+kqDMg/ivAm0g5Jdi
fmwTNi32L4PzVtIujFuFuLyDKfu23j0SrNuw9XSbJmsXAhSxavylsEMPit22PhhjduRsOLQXY6g4
KxxYhJ2WBU3X16XDbDIq6XBhSiDsM9QqyIbHhCFG67WLLbaBi9vhaaFj+R53HWXUU6w+WKJL1mjG
xDLe5W65rDPAQQXykfLKkfGHMtuUEb/qlBY/QV70Mlbr2kqMPZhXKW2PpAQeEqtaoIkDYQVzPJ3L
jmfLmruPhGeZFRIrhGuSZzH4kC7hPpKHreTOUujFmZldDeL5vlPw+Wh6MHdRYJB80yznTZqWOfWv
AZLMD585/Rjl2k3eVX4jvfEXDXJHqb9pla1ZGVuVZhfWMBoxncFEZuU2B7KOqZIrnd8NjZS20mnk
lqK31pK/IcI3YjU9GF+JWNllvS2zs2yQA/pOzMfKNSTSDlmG/OHKUix9alH/XYuRMJgWUicQWMgZ
JkojrXJr3/IFvhdmJHKFGfIW73LO9L52xUMVWBiKVmpCaVMtx1wI3VkU4UGm4kiVY4DzJOBRo/5s
43oZEfmtcVhkhZ1r0bMo/dULYBWIdRVlbSY1IoMCU4NCq1EDsECVkpC7muP1q0gODo13PX+P2Osq
U9zqeIpZeWEZL4U/JH6DBOzsuLgtklezZCKCuk12E7ry/oJnghCemn8fxErC/0fF3QaXIWltGDUw
ExwNm1KU00lCEdWT40rEWgHhVFGPFZmldbLIHTLMfY3xtgOLEZ8gitqMmULrETUOTS7VNmY02Eqp
YkjDwyx0tDI9m8U77j+MwZ17VGCxbDtluVSlQ9cXtu6ER9rf4+jnGGTvLZJJgmqWharNC6Y1Q04M
G4bUEbo7jAQX/7mXnnNhX1OlJjeR2K41EkNldNiDeso08FvPainNVMQdWh3aAbbClkRLIrXhjZOk
AbavwpRugFR4DOnC59zjqLYTBUvBLJF0bzYYRKQWBzrvM3iTW0096bN12mA+gOdS6+WrMRCTG/Un
oVuFo8fY7I8Dvbyy4ZFUGTS3j1aZHeW6Oedm4mNyHE/9UVSg3OgWrhjvhYgFuABAue/FChSXMeto
9TMrIygMR1iyotPJ70uLHOtsv3bbdE3V8YboaEa6AX/Ax74FTHB0yXvJAvfdvE2DJVMev7lN8uhK
Oab/sCDLGlKrsY9JIaKM//uXE6STi0XI0dLYh6G2hUnAnImYoLi9+GF5A6BQ9Nm45IdQ94+SP7LV
xO7CQWIkfsGMcMn4RjRaiYxayIAykNqYGt6+tyw+EdaLJrLM0SfGp5zGfwpNtX1gW5VwYxVOi4Hy
JBNEz7iISVa0pWGXM0Th/2PeMuYek1EK5NJitLGqdUZbPqZs9oXQdqtn55jTCYx1JA/NPAP66cO1
KAEoUy017QpRqYEXejh3ydvv9eun7nG6Wugap24cS7rBAPrfGxYUnt7G+KT3VlEfBL70CE126v2o
wwSjnCoX1SX1HDFM7W8LX/4jN/txHB1y6hHyUeHXzRr0SKhHJQcWDhue03IgIsgAmbnVXpi3c6jE
uz66y4cMAXa2Rcs0oo+rmPUTOQunkRqqQsSJf0Rk98x0BNCvznOtPtLjtP3olVKyCdxlSmKD4wNM
FgiafQlzULe8FErLjeROYU1r/HT+MbRng9WgJIvXH9q5j2RGsa6pV7Xv5g5T/nrnJgWmgZCzEyvf
2OcILEIJVnS4691T6K1r4Z7XIus8fLuHVEL6W3h2Qb+tde8ColUTVMbafY5lL0Mab0gQcHHCm+W7
5p179b7SsnmOSQi/bycvMv721l9Lxns0MHxqZ71+Ea2H3D8MgwfNqcP/tgGVYANiWcvma6VLTNXe
OpOuWnCTejVnMfA+3Oei2Pn1h49VvCCoB5aUT+lAhvCCjOpZmQVLBvX274+X+r2ZNd4kNloaLaJm
iZP3EQGzqw8ym5E+cPqiuxc+a15ki3oJwUddDfrF4eKckmcu9bjn3ejNIse6zZJMGT7XvedaWMkp
hp1hV7t3uajPFcpcTuiztn9Q42MD9Z4NeSPLfypgEz7ljD7cq+5Dyw5sJbs6TshoIOYh2YkafFS4
xdSDinM/0A9tnI8Wm+rv3/lTr/H9lfrf7zweGb+sQaqZOWLqRMY+YgMuYgE6G5w18o9TTO4iejXX
1VclPXOrAKrg30W9vEiGR9FH19S85rK2sHjEleKcUCE4lXYXerXt+dZWpt9SGEt4qH2B0x0d0Hsj
nmsaK4GbLZJgtNhtq6EAeFXy0rgkMRwk9yPB6qxD89B6dzNIr7DOFPlRIzIj7B7HKtKtUTVpQB9N
CKHuPqs11muS62/QTI/M6aXcwSMtcHWJxnzc9UIJyk2+ka2HSiFZFeQZE3XJa+cYmofoBXkvBJVz
Ie9ynWSzvltU+V0uCGAzdldu9U/LvY4dh+P3OJiYHvJQQFuBEVHDSfh7cfa7f6s8Q4wh2SF9YyFG
SYZ3IHoshGSO8tA23BWFbh454Jl4a4Ibrb83grOfLFRpZeFM7JQHQqLk4GAiWh52cbKrjFejsdPu
bLXvdCb96rHrUYTQJqQXOsQ7QRDwKpMWKMwrpk28jAY4DHe44YjCmP8etUqTHCK2xwgQVvy3oBXv
/5E4GkfPPmyY0loDQmxloldjZpbHnukhUgX+fJIfKBrzFBQuCyoSgA7TC2tjm76n1BjEZywJvLty
R3k2vz27hqZK3FLLoDb+99mVgKamKti8fcLeKd5H+tYM4OsHqBLnv1/px5/uy5UmbW48TLnhxVxp
aJCM8+Kbx5hiFVDe79f5QUnLEvTlQuMS9eV1jHqgv15j8tORRFlWiDzZQwh4VE+5MpfpWTZFiinj
2so33qnf7uRk5fMts2qSiMtWSoIvv6GZ+lopH5Z310pny3vL4Sx2PHHgxOaZBTJHfNLiFV0T3dhq
3ikcKU/9Tnfveu1va0s9a7y3CLSdFpBLe8NkJpC3gnpSvRsp/Jt4m6x6ExS6oPeN+FwYGxNORhat
qC3aapNdneN8b/iMN9UE6zsOuYBW/ntTnSIvO0PU9X0rnjv3lnfd1W3X+kgDFm6Vg6g4j8wrb/sP
zsZRCz3OH5lDIiWcLKxGL3e1Gqs68qaHWCnui3aV9tsWnFcro8RiK9TghaGDnCEj8WkDXwULKz99
768fYTxUfnmYFKVypDrnI/ho9WhQRPxMwAbKmti5GOM+DXEdcfXAhloj68yqRRSroOvuRgFGHt8J
4ZvpYch1Vo73MmDL7joXgNk2zNdp/VTAngo6YMTOsYOpVV7jYio/1Sy81kj8OJWr3Ml/Pz7gFL2W
G5HXG6i49+QkIKDk/s43npOG6RbNLkLYYT2QQcnZqIIWrGL7U2S68LTzzNekSrZRrdueVR/rsjkg
rlABJwvUKFAD5oaqIWHCbapxJMbkq4ivI3+ivBhedNJdcQ2H2HKfRjHEQ6e2RwPx/O9v+08FBzpG
ibgfS1PHR/Tfb6hLGJFBd+v7vGh3GrP9nomEpS3k5m5EcgbHJiqOhfUqQP6ClqU7Nb0imOclxE1K
UWh/NS0x3lbhXRz2Ap1unzMm62AEb8BZ5u9t/uyCuKDlrqQpORA7hVBUtgq0NiWEKyM8U+UZvJjJ
K5aDudskO9dAyygW29w6/f5tPy1Sk0WG/oosctqRKODlydrmqrVfG3qk0EC2Vi59f1/cSgPBire+
O9i1JeHMBJT3OFBvgWBdDEykG+CwVHrrIbs2T1J+aFTqMjF6SChJNzP0SetB0WKjFZkU7E3aJ8YQ
oI58CYGIaO9pe+4kzzaHYN4oY9DcLAnOLW+CLt+nMegqBBkVrl8sSwJZz64lInZZjodKM33OrLcx
cdRcoNmK+MMlUyjr3NXXEA6f0+fp7ZQ1ixVNwuerfZb8X95uyetzbzAbeS/0t45+74ZPtEQTmXM8
kx8mOw21W7HTQUvi4zOMh0IpV0r5rJl/A07GjbaPwSmGsPi6FrA6YxWoov2JBpKa4UCy4J0TQilu
negl4nDkeo8FOBm/kDcKvlYLc08X41lNgZc6zdIxHUKBHq88Md8LcktTZP6Fzgc47udP+OUr+pXA
8DFWxX3dvprGvYjkHQdsTbZviWFCwXUqY9GsIIBzgs/usXzOg/CPBuTx9w9ifV+KeEGxxut4b2jS
f1bRXz5IRj5KUUXDwL1EyYIEegakdOF18TJw1y6KfW6eALXJaSEmdp7tmN7aUhERsq473cYbz32a
sbMwO4zsEQ98YFiuC9+HstXATu9wOIH16XiEwsxYKxVdKGOYJw5XSlLPDkfWn2HNgy7ZM3NdG8uw
favcu8y97eWnjJkfLix6zyB7bdZvFVWmlbjrsMmXMYWySxtFhrpU5sGiG20uR0srFy4dd1+6pNTv
ElAbA++c3t+/sXs3aGP0ihSIeqOl9w66O88r7NrEGg5JUsLqA8SLIxvAkIIxc1fWM1pJXXhJauT7
+Bad1CUGPYsXcRbMXXr2Yj+H8juXvZfRmWqpFIsEv9TIS3eOKm+VOmBgJ68d+EcVotBWvWIeHVfS
f18W0gspEpFZmSr08kkBl6h10ZUGP+AwHFIZ6lv3Fir3lbT1On4CYjx+f2B+upxOW9HizM10XJts
/o4eDBV85n7PYGeecqRpgz9FcJSJOvGyMbXkmg7jB3UhQhWA8GOOAIrwaVJ7HUvxMIjNsKdK9/Eg
65683fvZBfm97hNKstcaMkCiVzKwq/wSaTGSkf/7l2amCJDepKdrEOb7725G9EUlKW0x7M0kIBwI
TPGd1u0cf0fO7CoMn3+/xfIP5Q1fGXWXJhtsKkgQ/r3ekHZ+1Aj1ALz4FugnPZ4cxtFIpJ5THBTm
MX+0buoHYISRu0oTIDd2vuh2aF5hDWZ/m/RFUD6SXRDg3SZseNbk+8B4EPJ1Yb2JTMGZX1Lpwr6D
UfCA3knLQI4fvBjDy7zv3pR46cLY0qnP91H6kn6Y8TqlNQBXO7/BO5/1Nyie+wFvUWE7fzvjaHqb
NNokL/LFbPeNR9f01hsec+Wmzpap9mQ0S1rDUJbb4lYq7eI+STfxq1kcWBUU5+x0L2F6jpVbSX3R
Yhtpbr1pY2L2Fskh6en/El4964L7IL00/I0noqJCfR3rt7J1qN9CzfbSC6CCPnhMV6EzE1769l4o
7np9Vypz+r1ZahuyHT54d/hsywXveFyMKYO5PONI7wv7vJmXYAmjG1E4BgSIOyx+W75b0z+re/+O
/Q43AiOlSr5XNXaRhfynE18H8ZiXdkWKXXsyg1NKkgMtTLAC1DOg9Z5T2t8lE2ObzKuiPqGl0FGQ
0jXPFl4JVOzUm/smIokTveyDW55VPoZBiNCDSn7EAsuWmczao2nNmnuTP+wfuuRgUVX0t90c66MK
JLF87/OzAawiXesvbBV5jHj8FbW93iyjVa7uvWTXmbuU6Y+/zvWFOTx5+Y2Hk1D4awXIIG48Wv7h
IiU8Bd7fe9DMvA00duk4ggU4ndEFRY/x11r//oj/sIowo6dago6Cz2NaoahR54vZUH6+004LCmNr
hET8but4LgL//P1i45I0WSG5GN0JEzcrYoTJ25vnhhC7Km8vkm6HPilAJEAMTOHTa2vxD5vpWG6N
Or+x9FWnhZeQy4mb+MPeYrRRaTtCR+aI0meKe8oldV4UZH0LV26lNi7wk6+HaFdh+afmA7k0+Xpi
n1eBCith30Y+497kDtfpDR5apwZU9pYZ7tGEmt0TcU4mm56Ajq/uM1laWhrghAqWpcE4Rrr3ehoo
TmxLNEgZtPG2Dqua8RBMzQFISQgznYmFK8IkHXG/nJhJIWFrt3kHOC5n2SNTZ6YBtiSkG0VlPRJx
TPCX6hrbYrcRjVOnvGfFazZGDqjvQwI02wEPxZjD8hSK5Ss/++fdntwYa+yg0FSHNKBZk61Kbt0g
j1Wv2yuVZkdW/rdo0BEYonvRoQYPOXqoUYEvl4T45XX9xBBtSfj0IWCkQ9nJmb8UMd5TdAbA3l2J
drJPSUB9UQ/SbMgOfuysKETsSsEUn1wSkeMX+oMUN0AlCWgaVdIIx/+8Ge9dBzVOUEVy/4h9di5W
Ey/aHk32IG7J+pqr+ru2zWF6VL600JsPIFaL39+DzyHC9Iagw5BQoRrjhjo5dkaBaMZ1orf7RGXd
aJeubyEqem6YLvoRWoY5iQbzXCxts4ns3ngbU7Az5bWVLwl+nDfdvdHBjfoGaD3v/ffPpo1b2vSz
magfR9UQg6Hpltflhe/2HoDqjoM7HkU7BssthwD3a/mtnivKLZQzZsF3ad4iH1HXgvFewlaswDPg
oDdJCakra+37EDoZ2ffVwG7prTttX3bVZuTytMSHeJx4GK1lGf1E+jK2TlBW8Oz7H4GM4V9RISYz
ogN2PPCFJSG7E5sWCTN+wHxdFd6t68E4D6hg0UIw/PPa+7hdygSWVrq81PJrJDOCWH66LZoEuooS
CK36eNu+lOegeGIcL3W7H2i51xK66fE1DZF2GCcXKmbceLejFoVxg+1U2WPnOXMDJgWFmcEUKSLu
M7bqm5odfpSzZ0RhVRopWcIxFB9aytQoVMGgfPRSCW20WUoMvmTvPonklQhkpYXpJwAaaJN468r9
vk6arUrj20gi2wss/I/kDPds9gxPVapsrSAY0iTJlR/67La01Rk9sCEmJ+TOsrEYeEUIjJlFwTmT
NAqbuYG2IlYuzPh0eIeCVK5K/h5QJfYQv1jHWOekTMctzz7iGDBpkSzrML+LfQERWblKmL3UPLRe
1M707tnIB8IuSvRsNx0CYkt8lmn+tkfe7m0qNLZLm7GK9XkZJjbLF9xOevYowxOvn/fu1s3OBpam
Fp+4aROvOyMZJWkxERnK3CHhbqj6hyYXT0WnMdT5GGIwWQYi+6g6JUh4cn+HiZuOhMPhuA6YHoks
nfpaax+04q1OknnvlLR36M4P8HLMlvQSfx3ozwMMo4aoY4lXkbNmunOAw9Y97nIdd7r7R2AmQwm6
GYNpR5lDiqMPQMNtLfgA3s8yh0M1ZoGRnkVEK7hBOmnR+OBNSDUB6OzSriyDQyW9888NC2RAyFC1
Ng45QwV91MuJT6Vz4tophyUpzJ+p8ecKUayq4swMyOhi6ywq7hVzrSFak7xhoj8atYMYH5sitofm
XSB6I89FuK0yPadmzwRfyJ/77j0JGZpEEFAwXr0yble9Q2dhxCzJPaNCfXTkY1apMyve4UDMvA89
XyqoHYJHQbOFculSa3qYFUUaqFC95aVRIK3y+oUHyrhy7snAw0VG0afZuravFW3ZdJiOkvPv69N0
Z8eIi6hOUViYVLZ4ffIe5l0Y1w3j5kPOO4OBX4mfA5Jp32XWiqx4wBoy//2C+rhtf1kQjRG/oWoa
Jm3m51h0JxNhveAswprgn7oSxMyiDldit/VE29873jbJtsRBpsFCxba4ipBbpFtZWdTtk0A+TT13
azYmwmoW0TGtWBjman8oRpvfa5TtaLJX6CrWYkOauk0WxI35VAZr4919qnkPVlqzqCWSTJZeDsD0
0IgHbxvnq2hX/kH1+Bd1DfiBHITTCblHeRPr+zje/P7ttWvfflLU1E4/aERX+id8lcFuqAGt4fxf
GFTv1bp8jXZ1uEmicyHMM1IKsyXdCEFb9e2cUVk3Y1XIBMZg95FIgsxCZPeG6G3YQ7KSEltm52uX
Qb+CAARcJSgfODzzQry5twkRQGurPSublEMCOSk3POV1ufeVtUhAx+3v3/Lz3PjlNwb1ZNA2HJmE
Jou7pk9+40IdwtGQHu/ge9QDpnabSniM3aYuogiRh0OtybPMOyGZ+P3S8qeb7LdrT+5wGdcEwzdc
G+bUSPEz8cq5QHWJXRCzBU5TKUr2lXjxMAfzqTqkV+Yuw1UbdPoNkX5OtDWM/lmQxb1Hzg+eVEki
hwGLZmSC7MA2KQrNvaq+RF5EU+2mi5Y5vKHhXPcvhjRX1ZlKtkS0rvt95b8NNOCIsQkWLkNEfGvS
rDOgZSzjYDlIWxHmf3gXRIDEVclW2QRyaEaAxFeG5K4dRyQtobFlNMbw4l6Q13yGxIwdKrAYaLz1
+uTXwlEimDguUYdgTnRpC6rj92ugG0bRaaAyk5sFinRB3iFg5NlHFd+yMJNfBMa+men6DenpRNUC
ShwhWXzeIj11JvsT0b6RjYDbSOnWM2BckuEDzQDbLtaJmD4S/0XvxFkWZrNCeQD3wW+KrmRsRkOG
DcYsUqG/IMngbFIxx3BXBuHXMhGsKDoAtG0oWiqoF30AQVhX7CK7xO7WCXaQrGjfwgk+FY+ufjdi
2TOeXEyCoX43Sr1D6wFQiAPzOMqjOe52K1xL8RgwWOaL4qInJ6l8RKzsYOiF7m/cxqhoiDRJ2jnh
PPyxyN/HPBRsqQqCwI4eT1HcyuUGvg1yLSI2CnmBl4j8zPloUZHyAiTj0gdGI8BZHBUhK1AfGl+k
u2G8glDapFvBxuO+GoYLiv8VVwsU6ru+w8AMZas2/6qasxjjpTNasQVNUKDvhQzwKjTJ+uztUgg3
phpug0VEFoYoPxAg3h0B2zkdJU/NCVzcO86d0u349g4dx/GfZY10imNtLsckUcsflfrS5sE6Y6qg
qg8S971TpbUMRbIqtVuc2r+/b9Oh2X9edXIwTZryhkjL999CDioqPG8aiDuPlDKLeJDxmRAvTksl
ie+KbZb6cyk9IN67cuXJrOzblcfz45cSsqGz5ZslV+bVdJXT4Cyx5dMuMRUA/PPuAr/lyhXH7/Jt
aWEMYrBz0cb+XHq+XNGTC1WKWmYyANB02KGM7qkhjYqMsz2t93yMGwXAJ60lb1sSvnHl8j9+YQOy
BQZPjhLmZFX1OiWPAzOjRCFm2tzwCgJVZzltn6E/N+mivaY/nrYo/3OLv1xxspYqvQhAjqbwrj95
DT72RQ0rfDwfAJlATTPPHimLgQly8oMVRuF55RuPf/+3G/7l+pOHizN+1TteyVqe3lA5E6VLxBPz
WJIiOnOemDbSQURFaXblRHn1i0+erUpz5S4RRg0zSpnunhA1pTiV2Q2yubRdyKo9BjwJ8qsrP6rm
Bpyp4JdXgClTYcG3mz8eob48beTcqJUw3nyKGQWbQ7aSRkEpZfm2LtBtLfv4yv2eNJT++4rYAlVN
pE07Hd+mbhrEgZXEu6a02anxxkl0Kdujp1/p7cg/vklUgv9zpcmjXDtSSZDK+ChXytx1n8JKX+vh
Yx9tuv4DeRLjO2Z2+z4FasJa2t7q0gsoWXI02njfF1sFIIEJkKorLzWoRfnhyoM36T39951AcS+i
3OZ1n/z+eGVrvPhpvHPfQGf1b/mrhLYSnS8M2IG4BLzm7PPZNk/XSX1lSZ2U5N+uPfndh7hw1djk
V0DzWBir7i8d3Sa7fbH8PamCv3/RaXvi28UmQgutj8TCrLhYGa+KURypnjQQqGYzi/t2SXr5OAbt
WU+DHiwtoeEFPXSRGHjjjollzSOoucQA6hEnGesmzwKUl8dWnqmECzmgaIWKYJTq6Ih2oHUPGi3v
3vlLlLyUw0rBb4fSstUWRUNpJJ5SrX0zUBNGGc4LSznGxMVwaYPTIhyGGRpWSkcYvBojRIGiKtz2
1RkO7Pz3m/I5efm27CDdhyQFafob7dzJ9TCzyjCmmQIRkEqV2UBZPdQuIJd+lWkrUVrqwl0v3wjS
PKKOIQ1JcVdkKIP4zDAewKVWZEylRFUgwYFRrFJU8TMGI8Z3FzgzSQXiL762ALTS0j1ZHo36xpaq
cE44kgpSMn435IW2bhkzkBNUtnOQCGEMz2upZDcgz6Dj0xu6IJfv1UttpvdRLdDViLHNPOaInnRU
nRlNvgIaeEWpb/5tGxiLMjhoKdlqQF8Lb1trx9/v3JTZ/5/HyaK2B+BC02c64SYIrqrKRIh2Cgft
ekW5yJgn0R+qYsUNNLMdIGpKkiLHi3MLbAnrKaVYjN0SLO2Vz/Lj5vG/n0WfdAXbQdYchWJtV70r
hV3CQy/Hgr9sF/rf6COQ9lnJQOea6/ent1fFf45DAlY8K9y/q7YlRsSy63q0y/2nDvINpM2+Rx2/
0ip9RM9etRlPRg6ft1ylD6yPzU9sgpM3WIhA5BmZEe0ic8X0ivvt5YDXVsS1tNGVpWlquvl2sUnr
2Y29WlBzvh38TLm9k6PNiA9F/jZPjrhGZ5oVrBv9FfqOSPTl4J5z5npYMoAebUf2aEkbr/dWAYSe
K7/2uGNM39mvt2G8TV92y7QzszBErLkDgsBcyikuHYK4YpXWq+6ROvHTWd1fKcmu3fvxYfhyUaH1
VbFJuB0OwXJAjPG88UT75YraHVTs71/xysWm7nWzafCsWHxDDqlsDQYrCwmI4xlG0c5XH6sfyw/g
BQideKoAx00e5ERQdXKju2iHehWqFGR1Doc8x3xBNYE98do0V56un74gjQMEMgg3EP6NL/SXu9kw
JAeWKkU74i1GcBsliJCtONr5/iIvrvx0P72nXy82KS2HVAmrQhejHVgrzqdtty30E6VVNqy6Zn/1
x1N/+nImEnUmRYD4vgECafzUQS4V0Q7D/F5S3Hu5NogmeNDajMZUY5Oi2xYEIFmvQyCvVCncC6Z4
KIkJGnleIsgnS3N3DT0etSjXufsG0ZDNs/TIHqaxIDcHFlKH2KaQyUweZai/US04qwLOGfumq3q2
rz5w/kuNk66fJOU+161V4d0TbVQAQPA2SncWCvKLgkOSX1Pjqj8txl+//uS3VQV65YY+fv0YaTnG
dt2chfLLEC3d7EYt8bPbldUSYfvhkK+c2KKEP8rkk966dP6ofQvYnx7nDhRfmrGtyddxsKdz6pKV
HRL+7BjjhrGqCMYXFsjiImYcyMV3/akddp8hDuK7EkJ7PQsqKZvEqf7+cv54YjANflx0FBbjyknF
6JNFW5lVFiFURW4M5L5bGN2Fj9iLS6PaleKlFO+0fisJ69AByDmXiiub7yfVcLoEAlmQ0MWiePrm
OFT0VBh0N412g7FyVJr96w7qVvKao1eS43f86aJPewWKYGmeeByxhKQbPXvow0Obv5WwbUghS8dh
NXOpkg1rkbUrgyxyc8YMLcKOFM0beZtzArTq7FYvXmhyjIWcQKgU8WRg5fDXOtlSl6sZk+ut0bmr
guRu2bvyVX9cnMihGSWYJL9LU+1M5mKQDpCX7lRjHrunAnCdgDwpmVvED5BMOhCFJVwhbdO8/GGP
MdEe0uzgZ8b9+O8CBZqZYAiLJbGkwGvZYrEmCMQfBnmoA2wd1g43KYxunehP2IR7LRCWonvXOnt/
OPRwKKBn8z+LM11YNhiQRhzDwHufDZuS1pq/rvqNEm90n0iN9C28RIicCiLUSs3uKBA7TCfexleW
o3tFHhtE/lrO+jUeJJvmWwQSISMKiCdk5E94bHkOuWvxPYvMiGofcOCU/Zn82sB4FThiudnKj4nv
ds9y++I6pJxjIRMN0NPioo/uzNZc69WpIee45tgfI7cMMK+WW9dIHkmy3JT9s6J5SMC3PTljkHY6
NT7XOCFqaScQ9MewMl62cUsWxAaHStroi57YPCO9ozFlUgxYIWu8xqgsfB+ZumPA+kB0lgydFOZf
viq7eROfNHpm+kAgebP0CKt120UTzEUL2/FeFm8d+qu5rbNBWY1LRO4ptKI1aWXoVXBdUnWLDR0h
4Q1dSdGfLDWAeLDVwvcCpaiqMfvsV7GAR5UG4AO5ko66jlPiYC5NEi9CUXQIfyEzIXfpDLKKahxu
shHIHJhIsX9fQaZT7M/aCiS5KgGoMfEyTVYQjdeXXzuKdqFI5spCwEviLn00TX754Sd2Lh8RE8uk
YsMcA+on7EWaT15LuDOZ3gpyoVWbr7Tkiir+p5IPAg4qMUoBxAbaWHh92ZVxalZpWLgsbICs0Q4J
3X1cLhXPBmMw/i4XZBAwkFVnW3M2DjaKfjOUy+ZNHUDyY8m9cpumrN/xNv3zeaY7iSoVYTnwedTX
hBkCBLxiXl/ii0YmLuQXjMXeInzGyDpks99/oZ/GGmRGiPIobRVV5RN59OVWuFmTDlbNqsPL8hlS
z2h0LLhRmhnAYPxdJ67JDkU//P+78Odv9OXCmoVwObFCds8HpdgY5h8x3lLlQ0/i3Q8aLF72MEIK
rh2hfiiq+cLsJYzr2Fe+lZxBmvSMv6OdvC9km8ZupK9oflFZ0ASRokXB0ygtrnzZ8TmfbGNMJVnZ
kVEhbzIn5zZD7S0L/F64k44ozejvpgOgV30VPLnn4UMd5/i7tHri/Iom5cq1fyhTEBuBgGMEqRMa
Mlnh20yyCj+wwh3IW79cUovwpclz/jy22JW+pNPpUp1eay1//sXTL/31wpNTXAC4VTdDLqyEr07w
VAjHVMJrDkh6o+Ck61F0MICBUd/u1fMwnJJ0Wcenvr3F610ZzwoWXmJzbWGA8c5s4cpv8kNjUKYu
J18E6xY6sMmniyNHSxtHDncQ/jnTMxNjtkMBerUq//EVk0XUMmh5uJaq/LvaFJmgqaKohDvZwaZu
S/LMeZQYUSZbPZprhs0JugM6fq3zKf30pH+97mTx9dxGl0qB6yLGLRQg5iO1G1UFMykJJhn4GxMm
4bXH7af7KhPaQqIfVcx/WMdf3utgMHsTOsbnfXWRtMrimq3b7GFEQcBHcdGOmUdjNPkt1b0qdouS
7czj4ygaAV5XFNc/dW+gg4H004gwRBcw+Zk1ow+qPi+RxCEiIv0cahMwBXZJbEeE9Tw42m0g3BR/
FFDHYDRWSo/kdtVew/38NFNCz4jWEFoZT91UItAVZd44SYHfWedUgKf1LHobh8LlqfVsVd0VjAK1
h+y1N690ET6bJdPX8OuVp5tLXZZWV+fhzsGmrsl2wJBvXNrlI8IfCrF9GMxzLP7KSm0XpsqgFNYm
MlPv4unHiENM7bzWEXZKrGMBpkNnH2SrXv7TjNgU2m8PlcBHH1ausxL/i7QzW24badP0FSEC+3LK
VaJIWbRN2eYJQnZJ2PcdVz9Pqif+omCMMN0dURXhKstOIDOR+S3vUoPNRcDoYpYPdfi0cJDN7mcb
b0CQ7AhHTdVHciKo3rHS6GhWBO2D+eBb/6SoNqhgriHdU4EV9gBhnT8YRXO/MLg4Jf+aRQIYWCC6
AORNyiKpDJSySBI+YkIGGWNdGXxFy3hoctu19wQv8SBbRz8p9xr6zYKhINGvNAndtOL6+cPM5Png
0FFi5HRFNvevvKwfKLoWAR+2fY9lpOb+0pOvQXUqgf/EA87WC0clf+3M24viMXq3QBEJmz4eYW0k
eYqLFfJR4U4ukdeXMcXIlUclTthIJAituYuVCDmUYh/22UFvyOdbHasi5Iso0uboHra+gUM4pB7U
WMvqez/+cI2fANawackOJi7ESfDgJKK8XJDso3Uiv2A9ukZTsgi7jVE/y/prVR3k8LlL0ISoryEg
E8e7cq9u8uKgd4fG7DcY33QJTkGts/W6Ox/l77K5RuWPClGTrjORdz9gsr7Cp0z0ogssBbtTBEk8
wQE3e9FrYY3e7KR82OM42erlHjyC7lxCxPTN+uC0412OgA11b0cBGoFMR3EIgmaHaeoeNfAxU7YU
6Aw6hxaWRZB10WwT2CtK1/VeDrEljw+DXW9Qsh9zKpsko1SFqhxFrbr57uVAcX1/F8LrknpUTNAo
8DNrFZQBIPuE5JZSI8YYeoLBmYTIYGAjZIQ5dovgXfUQhxqcKxKpVEIC++i0V5s812aNHKwhNakC
FRefuO678kvNxIcl7nggLUOupELLYQnkp9xU7yMMs5Sz7dUkz4+s/T7I7p1R3isFCsty/sNPm/s4
AIBofekl2iqf7+53ycbpp2Zz9oBIQ9ETXt3Hzdb7jSp3DTWzRG5Pmk3ENOLhgK15UpAq6g+2jMvS
ixTGu0TaJyVtXATKYgdnJuBxtkrWBI9MBDhlDhdAomr0Bf9vHLaLdadsvPRXh12NYecrpVq6c2ey
aaI76nwElhbyv5PbprFa3ynijvp88ILvE7VM4tmhOI2IhXnlwlU7P5hgEhG+c8dN5onrNIsDQ4uP
xEZU/GpIvtYZuyU69W77/PmizKUoVCZEsY+CkFCB+rgoYWBqyTCSyVVvrnro2wPaJuRqrb/mvapX
9Y/sPcgtovP4m9sLO2Lm9Pkw9uTs9W09scqYsf9vBRUqEcS31aIy4cy5ejvONDVoVL47LKxIC/NH
GRQycqIU40jKKUoGDAg8/fNZnblUYDqoug6wDB+NKdvBHNMwTJw+OlIMZK8U5ckKFhZudu5QFCPi
0IB3TMVqBN8giFQ7PnbYTReYJh1wzEEO9PMXmdmKMBP/HWUSYxDgtviacj+AIgHDAbtHAnK25Fc8
E1oyCsqzGrYj5HCTUTwE3vNUtCaU9GwBkRzKLR0hGfYNllCfv5BizaVsNLwoWlCLoyAnJvYmjm0i
gDGE0OSnmKK2Kf6zhrKNsI6jT0GZbmfgeuriIIjKxDrFFT5sv7etimrmt7Z8iduNa72qcJeoz1D6
MVcRl2aFvkjLkdYBqTkFerbHkyUJAcANLWIsZ03rt10M+B2SNfdaA4FUcrnRuUAkxJTaYyr/4Mc8
2Cl0hu4G48Apg8cKuPoVJ2J7aD1no9C2lqzwkTa3a7x0DWVPjLF0/1cCz1ITeFD31Pb0+nNhcryO
pRP56lGxpD06owFgv77PN5h3YawnZ9s+fDabYuUObzg/D7p3TMp+VZfB3saLyw5+NUO9CbEl7N0v
KWWKJNWfLOnB05+lvFrLdMi7dAP50sVtNDpoJUgmVrWCxkEdV7YglKkw5tYuPj14gDzVuXUvjIzb
6qtbbl1rP1YvZo/1rX3V6gzdBnAi0TYFM8xB9VQFzuPotKssBj9fqYQl+HeM21p17vA+gaZ+jd0S
bXh4nIO1z7g0HCDQXfuk1A3gtfqBb32VyVe3a+GPnkeoLkPZPWo9QoJwwlw4xo3+NtJNdeXhrkFN
sE+M/e7OiUlcXh2zhXbzY8S/G33QGtCAX41IAyHTHx0i937gdq+dHFDNFmsJm8mhkkgvLQRaRMdJ
j69lomzQqvVN52vgFofKXartzpwuKi6lMn0HAlcauB93MN4ZkpmMlO/z9Avk2MfMGMj1ebMiWaV4
d/rVo0eAoYUIvXREDNzkj92YfcOkZuGmmk1FsYK2ScV4HFTxPz4KXWnHKBzK+DathMCid9rhumlk
uxYZhP/yL8VTdVOi/DJ2S+ryM8c6DT9ImkC0ZQ2ts4+DV7WNvtuQcE+6F70DCel4u1Q/sQQplecx
fE7UpTjg/YWmMQzbSUEsnaMdUPjHMX2N0qpniooevBwMwpL4IMQS2rHZGfI/mMWaTr1yk1+Eg2Z6
MhyY1tiX4dht4taD2RHOZlneLsTxsxNx81CT8xNHgopGvhQdOX5yB/QGt470GiRfne6CtNsycHnm
wEbBEwYy0Ry1lqmysGsWnlUGenTEQqg0ursuxZDLUSBDqu4fBS8CWQPrBuLVPXjcfz24Xld7LW34
QwEmfjJayIC9mQ67FXKzKiK5zGEjr5usXA9QaHvg8hDg7qvMX0ARzcwVj47wB1KcBAVTVR/8lPvS
LKjYkWSgvYafNSbhXNB1gHoKvKrz5/fN3HDvMaMDZ8FWpreNn2R5HOTUakCw0Rpci1xCRh8hgVQV
bzHK0eWl8HGuPqfdjilW7+aGE/xHe0yN6FiyFwbB5EGdu6hfWktbqd1WG/R9hp5+WTyKM7heA9Wr
4u6MA1xHzIeHwnfKZVwVvmjWhPnRTqO9OVTbWiyQG+w+n6GZQIa+vcW3RICNSImYwZunxdy+rfoG
qW0XgIa8k2VQQ78HeeETmUPxQR0RCT56+oRkk0kJk85Iw7Ejz4/VlY2vw9DHCBg/1nL6ZbS6nRLl
27HtUSqFc+thsj2udNBRBVmY1jW7YMSfZp3pxjfIn6AAL6mPO1DQf0klf/P5hMw1VzRhAk1v1tQA
N04/59xq1EwmegTNwKeM/DgSl+3GVq9u8obZJZdaQ5aHSKHVPOGP5xbfsVB2zR5lrF8a7lcuTEfx
pSm+tfr82eY+/NtHmxy5bZ22kuMP6KILYKewPV8BnieGwLXx85HmCmu4YXO3mLinKdrUmiIrh9ZU
feqNKbFSUMOH5jofaDTidGacczzEyu/ALoPwF55OlvS6MPzch3s7/CQvaofKi92siUTk6xNjDMMX
U4YxH/5JcUPLq2cFN4TAuZDp99lemAh30kNHCcQokl1EEKtpw7Zlfj5/rrkWF9NCDqqi/oBCwSQ5
xAewsHKVuudon3zngv8YlQrhJmaD75MN2qHGmfRaHLlS5j0YhF2Z94IIVCNbdwUykMVQr3RuyqbX
l3AFM6E1oC5aghC8EY2ZdgUDBG+ULhS1UPmEniiao2RaAFaagGoDOqD1CVtsyi8IIQ0w7h3MnD6f
nZlF45Q1OE7IJCyQwR/PkqJPiiB0XTDYzUtZnvqY2HuPi+vqeB7q/0HZUidnxi1DkUn1phAg3+k4
0rALF2m63lyc2kEh4prkbxhqoqWGM8G9DLWJOtTnLzlzYH4Yd/INRl1a+q5rwiWgpU97g1R2gFaw
OI4IIyehzodxJjstdZGwHBIDTHdK8A2E/P8j85sDRwBCEVZhDs4rf3VrVLftSM9RSMAZjUynwAWy
AZwWJC8UPMb6KhFZqJhEfD6Fc3GrDqSb9BwNNUH7+rhRBtWIdUQReLc3RDVwqQxhGKEc/GI3EERX
8dVcihzfWcJ/TefNkJO8U1K60apKphOu1wDXK4oOSnGtKdKPNOkTBF+F2BiqqaZnoiVNfpUBmns/
+y9Ek8L1E85SmdrbOPLf8e4aglLqTtB1akRDu1Fa83NqICFchAUzFdKYP01ddHFnzPHWwJpTnKJu
rhLUTA7H0JC0cKjrBCu5Q6dcxUbsY2G9d9bVbK+PLzGJVo84T5wNa0FnEzbNuKVtbOVHi84PHg9h
+VuRjnmBAFdvbDRoIpW/zZtrH0nryIDXiSWYXW0l9Tu3i1qjOm2cxkh5iP1/ROAo54mwcvx8W8zt
eFIZ9iO5jPoXlrqMMZk0LJgUJnDncOtGl8VS1PwQ4F9VtPJliqAfN54N3dfr5SQ5KtWZISB2/W+H
mDIj2sAw0JcHJk/3E8llt9m3Swa5C2/x7tJwE7NZVdCOtc1bMEQGB67Z69lCnD4TaVBB+89ETYMg
uVIU/NVgNfBF4PdNtX5oKIS8kXN9vuhzdwZaiuBY2M/YFkwyuppesZJUDFT55R6EEy0yxK1Lgz6i
9OQmZyLjhQHFAT09CW5HnMR3dVCGulK3jJg/V2rDjW1i9FrcuVpHtBHfRbb7M6yajRxpJ8v9nSjo
SMOaHDUC+ggQLYY3kBblpD7njb8TeP8w3zWtsveoWDkHwXwwxubRLqVHmJIKvQpjcB4SDgMFm6bC
C9atXq1LHYA3J45inGIKBcCixXUJM274pTr4zmdnBS4n4CZ6utIICrK68KOtf/LzZB9lwUHHIqvr
obGN2d6D0NdnCNXp4KfQPUDmD/1q+HSKh/awlto7s3uoXJ3oAwJxaa0sjwKzgj1t2JKfXkb6lzYo
MHo+jwWKkEJKWrsgVr8uiXQDwhu3LQ6yfQ1x/bOuhX4dnOqYdCMMur1NAyB03zyc1BcrHHPBOPvw
3+0xuW2LUrPktmd7KBjR0ES5cxQhpy1vYl87iPZpzyIBRotRb3NfQ85t23ijYnuqsEyv+X0Rhwgu
fXpXu/BMZW0hIpz9UIC9CHc9tu/UKAuJwCH3bHYTRmFCu518W4QDcoz50fbznTs7GQi5CNVPTUZ3
dBISZFKXWklNBwdr9idBM+6z6qugjZjeAPBDxyseSz9hVNtZG6U0975xbaJhi4fWmGR7sVswDSs8
TSTaEZDBBLHmz59x9mq/fUZxdt2cTbIWmyjqiC6TcsAUK/PfFKTyrDvOKbBeefMbBLoDmf/zYedW
4XbUye2eKllZe6oaH1lubXzl3DXkvYlYO0Xa//ZIlHoUC8in6A1NgQ9UBmvMAugOIS8EyZCuJCkI
nk6Lt+FcBibqagDIqLH93YfyZdVoA3d4H8mi3GoX3nakeooPmJBwioLnXDnTDP8p1lWpLjReP3/V
OYSNQWsKOyXdQJXfnnx8Vm1Wqd0SpskqrqDppS1PyITj6tv/8L9VgbWzcW6mWrCE6phre9yOO9nn
UTo6Fgib99BXgiBGi+ib/Z2zjxLR5684s28A2APQ0zWZ8HeKVvKTNE5UUkZBlAiDbRUcyJe8DgL/
0sc7h5ghU1HIARUxm+8qlDcfhqK0pZO8X9ruru8eAOf1zr57x7C/UsKEnq2ce+pSrnmh8JPV3ITA
9QnHd5+/svgAJ9fff54DsMcU7lFSQrCx82VRrYcmO8LR8Nql3GzmimUMXD5RQtdoPUwSQduMlMqK
GCN0oGawVdeOjXjAWs56gCSrAsogyNQCszpjhajM5y84t3sUhNWgluG7BmTq4wmkV2VFU5joKCqe
2/oUIvkljCIpU7B9kmjJvecdZ/bXhFLTImPBXoAG9cfxEjPM06KFAhh02rGtEfwj+e/hOvVW8Zi5
jy3YsF5StVWNKKMGLkCgY8vWouBZrzKgGNrPQMM9Zcw2cemh32ngAxNtgz46Oc2bKp1LHZGjDKcp
vrhANVA+KL7opX3UidFzRLs6Beqn7G3kAeOOInxsUXQ16VXVFFj9rxpSEWPMmw/OwlE4lz2i3frv
m0/ykEIv6kaNefMiQ9AGpR3MAeVh38oHZxR9gDB6o8T6+erOsScMOpWEpijjCq2sj9NtdaOmtjZH
ffszqlaSDRZhnQyHUlmj0YYzpKziMLdCTgc3a0v/4Xz/fHxxk0xXm2MfgWNQFNzCk9XWpayLrZJT
efS2XnUpTWGwYhIhfT7M7NzejjN5zdDBEBT/SO7R+IDaRtfh757eAw1AgCn1vtnJT89YwD/NHYaq
QWakOg4Y3qlYXBZLddy1vFroHvIS1MMJLCU62Wylz19uJuYHL/vvQJN3M9CRo/vLu+kBUuT7bjjQ
wauIr9GTI5pxlYWLbC5hZkCgwLqDKSDwyY97xpOyItIwgzlqq3F4kodrZqSbEHGUnEJ8bvTrGG3w
/pEO7A9fIpyin1tEz5mJkyjquxrfK8F5ZAvdgmrVNb9yHCsbmsG9yL0861Dkv+rmq1zxrUKTUFvE
4F8lLHnHKNun/ltMMThZeqm5SMsgLADkSiedwHOSOWlmPlBEpJM+EGlhnaJtHJRX8uzQ2XsGlKWN
TFeyWdKWmF08ISUo2p8K8ksf59KNGnoaZs2w8ikabHC3F8A4UeXvQHlzwpZqsfAtTH3EBI6fN0XI
UEUCTv4LbNoFVmVaPYywdtPiy1Cv43xj5Act2NlNvZLHCLEm6DWVDH88wZKOon3rbfhO95r+lKj7
2v6norKVo5yE0RESmKIuUpHZeFq3LeJkC7pN8IIsdPvVJL+30TCDiUtlLzDwxYu+62wXUYNr2u9h
9d1OIBMg4OFBy8v8c5I+JwhHq/7BlF5B11ndKy6q5FKDwHaiin4eUFRK63qftoi3RMquoaZ3RDkL
a0epPhrtlc4I3HbpRcydX8n3Elan7Vh8yRpEgGysgOURRPm5wFbGaTRhxMMsXIGGrHXVWjX8LEpn
8l6DNNTIh9hbCsjmTgaQkcJXlBv1ryRHzWNZLkq2Wm1f6DsUIMuF1Sy04XzJzGjufKUuKG4V4Tk9
BQslliN5ss1aU/aE1Zk0Jyidi/CdWdzV7TCTjyf1rcry+iI+WiGY+cg9icuZJQQGGUJEkZQz+9qo
3jK72jnlK5UxO833nx+Dc5HY7TNMTiXf1sPSG3mGsTlAmKXAu5hEzC4cLQEH/zEwre9tuZugk1xF
zZScIciLaqFDzjDdRbCB5GLhbebOBTp8/xlqErTLo6IW1sBQwwgpTTlBk4WBvqqs3/1412L6uEiE
EIHc9CrWNBv5MESx8ZAQW+nm5fQiwiIGBNuxJMYcgx6rxhbNQvx9x/E+ta6lfi0rcz8k9p2QZXL4
SCssjHPlS4k3J+xSN70aynNZOVunSBaCo9nFvXk4sTI3DxfIWZFE+KGKHj38AGbDbxfu6zk0BPI+
/07A5B6taIr+F1GYXNvsOA0ljIdKGS2q+y44a124cYwvug2XTt5ElQMEfVw3bXxAbamhNY3KsMYB
uIhaEyv917ogyK6I8J/m4SQAp3mqxY0HHsJj1j10HlN0oz//dOZfnWrhe5KhUCD6OL1qKbc6Ftp8
O3g1tpcwke7z4ntVoiQgNJu7szVsYj1Z1aCXIvdQoMk/FAcAvcSE/bqTAu6QcSVLS6p9c41ujq1/
H2yy7n5YOLWeC3Jvsqkw3sOgEyYvEqSIW9TbAWvE5GeO92Hx6H4jZtXyrRxi7b2WoC+Pm+TeMb/p
X2HvL9yhs8fqzWNNtsropJ0JFvkd1IqyRQAyhuN7OW6d3fa0RjnA6fSb+uRclXEyjYYURFIrnQBF
MsZigf3/sfb/jjE5NysntmCIctJQwHUQoimzYtNZ4DvSZ6Xud1UoAy48+WEJjGxbwZwIdXDNdvxg
SLmoFwp7niKykTv877cGWXtRhxJ0ir9Sa9t0FV93IP1RceRM5/3JDYDof7735850WuNCVAzIlz6t
yiRJKMd5zihkXTTlC/tJ0t/16QR3/fOh5laTGhS1GFh29EvE798cYqHnSDId/3eUq1Gd6Jhg+P2/
G2LyIQd2bPdlyBDMGRuTISR/oeKvzdZehMsI/ERoHfzi43sUcp9jzxaSqOKOGsrlV4xp19TLkINe
eXALfLs81t8KZ0vJgF0Uj8YG6dcmfZbc5qgVxnOvPrdFscuT7FCA+R8AonYDjOEABE9/bnP7Qism
Mcjtq4sPBlLQ3hQ4Dvq9ip9PVgKasOW7fgx3Tg/CE3l8/7tZaysG83Xvd+LAkTUwWtSosSGx36/t
xtkEOSjXk92cWtB9ncRQrrWhPmX15Pn6z9p4bcOt4/l3Y7U9dSitFTBjMrIZ0RBs+wHjD8w+4TKI
x4wBzY3mi8weQWaR9peSylsZdJIztk+ymWw9VP/pV9SNj9FIeuf23mPrI0qDoVyq2E+GcU3TK5lo
jwGnaGBkKdrmnXOnVUBrizMt46G4NHK+a/Gp7ZVqq+m7IUJSwlKfRaUiI08HbbS2DQkSVLESTyJ3
2CEyGYn5R8ZiuUmC+zYcv4t7ShQ8Rp47lPdBgFaK9NOUH/jsVo2hof/YbMCs3WW9aB1DYQi2NdJF
oHU0G1o7apNm99sN63W4K15N+ssOoNio+IcnK5U/XfbbjdM7/Dy/ODDhE4qpiGA6ho8HW76rIa/4
nnmQfJsZxQgXrRyhTqWf2J7QG7e6MKSy1Ds1eBsoTYo5zGOuUsSS8+Stx6ZVgQlTtspd1eZoXnUr
3TNAIMvb1rD3rmshBXo25T3l/I0FBT6S4cUYhwEdaf2fVN+bQOKpn/QC7FwcYDl5nvYAj79NX2zE
G0VHJk6SvamunSrbIqHTlR7a9vGGYlc5mpjExqsKTqC4eStkLXs1vaMU7jBnvtDC4uhH9AJ9MIBx
W7N7rZKLSWyrOtfSpdJ7GSy4X3Vyh2hDSdY0UuBapQZdLGQJOhmJ1uRRhnjDbRb56p60g41Il063
4ruyqe7Vdtx19Y8c8WkinibQn5Nm3BgKi9CdXU1eg66uWJKg/uMr0k5FJsBJUC+l709zggcV7Zyc
slhOMafJACsOzRpwfYaIpa4+qZ5NOhTsxXAaaVYPnBs74/h3CQC6s5BGRbh/6JBXTN5E1JdFL4TF
9LRVALKYdzbZnVBYyl+N8Vy1r6RRdgoS0Ei2ivczlZWDmB/Z/wFIJkYgGL0+n/+RQCNUtB+iOtHj
jFbSN6afpwkpAtBpHv6Kvdzimf4sIc+wdpFh6XkcuDQA1Nne1jXxnIXS9dyNbiBnQd2af7FJ+Xim
NXprpaZDTkZay9nMZTN650WswdxlczvKJG7QBqPJg4xSDeusF2tKklhHBmtzKVyefRsw1SJs0PGY
mcSMnRq6QAGp0IChJQ3jFOTqRHr288tm9m1UC5YDpQvLnDZvgiCKbMmkwuXjoQRyYmhPDmcciiuL
+lezQ0FLNxnONqkXflweHZfzXMt5obpZ28EJlBhXG2RCykGfv9PsHW3YGAOhIaY60wakXCapU7QN
7I1KqBOhMcnW/XyI2ZorNF/EnQwgVbRLPr5ML0kUWWQYPASyXYBSK+Kx6Hb1Fy9i9ihIVnSFQLyN
LwYGEllyRkNjcUZn4z5q7BQOdUPQVSc73tW0QFeSMD4aAl6Ph55ogJYHUcdDPJhapW3k+8QksoWH
q/uB2EL0YRv8nVFfl8a9hH77cgNgtpZg2GxczFWAMUxjXkvLhyo3gNDS6DTTPTMTDqjcVHvQzfwH
6y4eBHnkMj2IR+ip5S4skPgMpykXXWFAMwD/kCSYfD6pYUVh24HWhMhijpcof2u0kwMHJmzOaHP6
+WutiTKdSR9RB7GEvhOSeuJBUAnjZllyrJqDW8FoA9UBiPYdo/dxxwCylly/ZMfkzu8Q2UW0rpPs
dxVwKFrfrZ77EZu6qrqgTkRok5OMgOJU8ie3llYNWgqJ0q80y92YrbNBrmkvJKoMLCscDKTj30Xo
7GLfvfOGfzrHWyMAIAUktc9DI+00N10IuOf67gaIIYhYGIeAr5xs/7p03C4obGaXrNp/QdlA0Iry
zXebqwGIBiAv+CjVsG/MJ+DsEC9IsjM8tVlskLn89jI+d3bFVRPXMw0BDA7NjxOsqqkjFaNJkk3c
FMB2wDn+oBNDCqNzFMp4rCh5oTwtUGhsvIA4FMouZwPfMMY/n2/A2afREQPA0UgDmzbZf72F/m+l
wUhIyzOCI4LHC//W/rP83uJv+munAxuk6gNS7C85J1Ny9KCPQddDzeSNlfaNuyLJT1DCKD63/rNK
HPb5y81W2hGAkxFjA2jK+fdxrtsm9XvK3hDD3avWEhBcoOKsKu9VM86ee6qcZq+FqEs1C0e7OldT
ux14kn/Jpdzoujoi+hDj/plrK1PfG9HvTj25rKoePtTomhVsMumAtjxwC1V96FpC0kOi/NSDYF23
vw0jX6vdT9dt1uNwUTiJlG/uqKODDq9q2ODls3DJzl1Itw8trvqbpJE7KlEQm+JrSd86VSFuAj72
z+dLMrvfblZkchWEZe5olSMmpsEw/F4kLRwQqn0P6yczg4Xjde4uv30j8TQ3byTXo+vBuouOfS10
Sj3/gIoRZ7q9tOCz643RDcemhjnRFAw3xmovZXkuNtoBqqI3IEEHxN9+bnGxMjeZNi4cbbMQD+tm
xEmYYrC9MBAHM46YCQ2dJHqtSRyLce+qHsfEeqCtC8De6aztclgx+y0LP0FaclAu7Ml3NTZ+2pOX
3lycdXKiRNeRMlWnwjmn3sJKzsYQkKYIm22ou8zxx6XsKjVy6zGD3AE+KK8eHGgbQPg0s9oJUqg7
jt9aWBwA9bw2uevJTxXtF6stAHMVUCqDpIqL9qCThny+pWeDLAvRLB7O5JqZNildS8JrOo0gd0jf
0vIuqp+jEitOhxSaSlb8BWG2Xt9XkIqiStukzjFGQq7vl3QCZj+tm8eYXHZl2EhK4CEHwsVSewDs
3h0ZoGjBH+OEXXjp2S1wM9pkCxi5inp6l/BpsdHwZn4vC0BEDwhSqJx5HOZQwxabFbMx2+1kT07W
xqn9Ii6ZbGI23PfYDVzp0IEpIRiMmYXCThPmHvvQIx8vl1gE8x/ezYtPTkmv8QcZRYPo2FI7kfe9
9cro/5lramCQBxEYXX5zscP/ukBvBp4cnVXpwWeOwugoYemBnV1DFvTF0aLN6DwOxrGRX2mGVzQu
l+AFcxuL5qEhdLJpW0/71aMS14Zk/Bc9RSihFQeMa4mVaJf3xWVhX80d2Y6CcQzVWFEjnbxllAdR
B+gmPErmJUhK9Hi0exmGeeitfY6W8TraeLNnOk0CwElUGlzo1pkWrty8f7CGACfdYeGsnXt/EFFw
HmyoFqzAx6NHqrQ4Ll0eiYTdc4/iBhcFVelJp8FJX/rzGXg/PKfrfDvc5KRTrUgfDbQLj2Fi7EeH
3kNwN3hvqf+Ao5UDcplgts3vSFD6bMXpH2dHKpoppmO+TNT6iMHUKnYR/dH2WXcGGSdY8fa17dvN
CGwrkVE1Uq+BdlajH67loRdwfdX7XFzCitKvdXI0u8JPOukek+gitViam1dC55CYuUmRfdEvIYU6
wWFT0Vkx8naTIgzaYuLulPe5seU6AsCwaXKKn+0aa1tVf8O6YsxkRFo2Q7mxux89+BF8X9567LEy
6oCU1FxUNsv4yavzPeCjXro6yNBgkROHOLNYF46wqJC25iLvcxaxw8Ky6VA0R9JnMuGpT6EmDfvw
WAjyMTKY0Supl+21xxUttrFYFqEA0jbzMYsMi10uI6owLWgUOepC71xTCtSqnRwsO1oNirLN7mRq
wCUQYdvPNr57SkCJ6+0164ddoob7MZG2GNttldT/VWvOLnPkTd39TAf1vh5/hGpzp1fVA+Vb6stf
+SfG7C52WKk4vqvVYhcqIwVIc+OqA3Wz4iwhJ1mkazAUQok0T2LEDVjMQR3PIwblig1JZtBWkYfX
K0L11N5EC9a+6wEBSoG/7tvLIFEYpa6YSQYi9FkLCQkvwihbmQoSQfD7QLk6nklS328pFFJMtDAb
BOzs1OQ+CfQX3smGf65W38v4sfgidQ1V1/GLDwAu8q70vaX0mROWIrcwLgJNz7fnCdAK9kchMrt6
+iuQFYrg6HJ3B0qEQ6492FxEbTaswnoX2JSjUxOlryW01+xpdbOMk9PKd7XEMyT1PSoBvtwml4L8
F6RXYy4karP3DmgAHEENy5HJ2D6eQomvD5EDOPOYvNV/Wu04xHfsUoRTtbXvIGixCTiUXz8/i2b7
L5AlIatTvUFnbJIe5mXOqniE62J/StLFci7DxVK+Kio26Ppp7F8bax9iQbZ3OBIsOd4U34pMQSfp
NaeGuvA0IoL562S8eZrJQey4Y+z5BqRwPEvHn+2XAILravxKB1H9ower6GcfIle5MOo7lPizUSfH
g1TaplBdjo6x+gZhf1vj8+v/GMM9aqypVuENhLNBp5wN3Ajd9Nnr8iebj9bIpK2HpkmUHDodT674
e2OugYB7SrN2zDcZEUfopn58j6DRyutPMShBDTGMHL91948XJL8LYOqFEgr7Y1ejlE3HtHB+l5Z5
zzFG89Q9oc2IeY0flRe03TGB6td1shfcN1GCF99e6w572B89pT+KGXx6oIySTns0Yqhg6gVxBcDZ
alfch7juZYq6F09A/RMM86XEooyDuAryLRH5VogDQ27/H25s6g9CVpvusyZyq5skrfbM3Aw0aNs6
2mSbgjoX+OJy7fXrBE/gdA8J38YqT1pY19lb/d9hp3ilKFEiWQsZFgqOVaj3sCglPCpInXovOHXG
QmADY35u9/INaQopou1Midlqo6mjasOMtuHx6J35lbac3Bq7QENHBxwq3FvksrBAkcCRWVyGfblJ
8CtWfGSkzkDUKnAiIR5Jl6K5dojwFPi381mmwGPSiB6Oec78Ye9GDqbh+DaPr3wu+8j7ESK6nFsl
MGfza2hqqLHIT+IZ8AHal+EF6/TavoODqD0OA0Y8xE+Sbu/euYaYLicvoq8j2yc3e6FRpXpskEpw
J8R+lPBJLuEmG1eRayb1E/VjlS1E90UNw3VVaWctStiCFrZpb9hcbyitIleu+UIlfiNldHCQuaRH
hwUAdZxNRN2LvwrE/bpW9pmOkZ4AywHxip9DinMddqItGUdh+yct1lcxRrFCHyiVn/yYLq58lfFt
kzt7k47WRngD5gNl7xoRwH2OYpxBQKLsVG2TYdaOtgZsE2peaSjqv1ln7g3jK8Up7NuqeEuPfkj3
WDyHxjbsVr25QaGmHLcKL2N8zQDSgWLcjcZw39aQHTCwASUIy51K/AMt5UdDcr8pcUan62rSTKLX
2aaYoviPcWisFPdnGSEzp9P2DOR7vLZGLHUk+WuQCDV/dd/W0Hw66vIccekXI7R2WeqDbjUhfEGB
M5/CBJ9DpH8Cdx0NpHw+hlG9uRtcY0eZYtMF2n2orGgzrAwgeY0C7PAapD1BGqR39SpiQcSSqMMx
J2lGqxz1g0Btd6id7y0+OnL/dQenuKplcO2vkd+j69RtfC/DCO+IucKqBEfK+ecGh7Tqobd468QC
dUsnobtrEIIoeTk3Va9CWw9d77MSsWmTi+1E96Ap11YyUvS8wERYmegpc6n7VkfA/5raCr3TS5L+
HLs7b3xI3ceu86C1nmyy2eytKU5F1KzCAXJLriIZhYgoVbRMOuSG8WT21savMcGt9yOBsRIiQagh
/C1EGu0Nn7lF1zI0X0XSqiJ/kyA2OAa/9OxrE75m1dWoK5oQj4X6HMjGJmsPUfkr9xGTPJTQhdkt
bXclBiHrK8zvQFctegaGWdAs2gPHuNddc5VuNZm5Pg3+FVdYuZG3RdGiQH5NiWVgKmqWsetDZV26
8aaTu3XVP8emdMJUgoY3on1QD+P+KqSaxC8dOrKiSuogq2j2m8DbV1oEJQMTFPVK4xDYNdpXfiZt
0O6hL+qll9DjDO1NNPJBuzKTSKwPvxLvsfQQ1qG5+qLH8m7ASkbyWvEBE0wN8Smj89piTzTaD76K
GFMO/bDFZ6Wj06B3DzFClJ3LfgTxwWvxqSsh5Tv7KaGNGl88bWOp+zQm9KyuwwCCrH50aNH7pfsw
Ys7uOvl3sTlz76VBrSS1TgQUOh+GTCxYO+Q1WoYnyDYPj6oBS5lASlbSTYwGOQ2rCm5E0+ElKx+6
hBVFJMpGktt/gHkZ9/ss22DpUYLwMFAquVY2aG6661GOdx+6rKIrYUbloR03KPyDINF3PixNsnVR
r+hi9U7okWX2q0iC0u6h1Ua+ulfyJ5JOrz+DTuE+xfzFHrBYvcjAI8bsgYD8pDfpnrx5zdVoJO2B
HP1O4wsOBPR8wFLTf/EtlZrU1964lBq9ESbY8UBhxCZBfHOP/Ltd3VvceRF1oiF7lYoDx1UcPNPq
ybghFGUTYuOuutG9XjubOPV2XE69bqxMMM7xGNyJnl1+cNLgGGzi+P+Qdl67jSNRGn4iAszhlsqy
5Sy77RvCScw58+n3K2MxY6sFCzuLGUxqTxdZrHDCHwB2sIuKtF+jlxRYVKCXqY7He/AYY+LO9GFs
gFOSssEvygEVoSboZ07DpcC2aNBtWk8GPkGnqR7mVa3uhJwc/bmZOc6E1r7GsdcM5QZYfGSTpVS3
dl7dhMTu51FMJ6qqJkx5YVTHRQ3D/GdkMBh+m5eBHYlisQ8vn6kRWSfYNPHxOC9oWP4eYp4IChgR
91QaM2jqHRc2TduzMy0m1uMyBjXi1dGrMJzghm3z4epsC/jUcCAhiecpHdOfEL/+LfTpNEmCq4tw
reIvaP1V/SGKbxGGEfiLcwnElyLlURxrKpAocPDUIXd9OV98GywqS2/yOy26BIR3aQGaSahGOma/
nKZsDfw96sut6H+W8B7GEkWynTiVybvoq3DnsCEjgYsvTJjDfeUK6ZzygajS5j7hFed+GW/YBdGo
rDn6KrxOJR9ij8IpJHdLkyCERc3RgJQUePzgTDj3xQ77+/VEBg+sWJVlEX59f72xy4sgxFa2ybtl
DngU5SXSldIzrzKuRb4m9JGoiSBw27NGlxYtjhejkay9YkWFhE4RVzMGxnshnWzcpjAxIs6EMfTX
WdZxAJoLwxjQtBldwvVumYm4BLgKQUSsCrjVXgOkU1KLJoTsqxcLTG/o7TJ9wpnN2XbDYmybBbG6
WzWXQfNWhM5MhG+UKwMZtzllocveIvG3QVDMxfY2/HwmjchcFOOZRs/XxvlrrijoWbZqEXvZRxsr
dey6Mk0julSw0zWTGpt18TKAsYEWj5O5DmJtltMEhSvKc5hbwJfY0U49OLuJAxCpXBE0kE18ir64
A9+8KYcze/FEbm0q3x7yqJ6tKhFCUoZJJZAuHYI4SCnXHKChBR3xnF7nqez6x2BH5ezAV2O5VZiR
agDbG7y2EoAtgEtti3ZXpK3ieB9NtyaNefBtxKP/IbtnfPIoaE6ox3yVvb+t3rrK6qIWmxNBfBPJ
JAy49G3zZTmrEN1iQdHsuHiscyoOp8SF6Y4bxhfURYN1+XPbFE2h20M6RpeedJOilmDe9oYBY22P
BhNVGGJccyNbr5Aa1+L6clTERZFUkQ1jxTZcFPKmhV+DFIEI7sRlKtCZdNRHxGdS8VsgP9AdMsAd
v5/Up+4GxRYgeg5P4qqjD2aY0ygHE6sDxkLg7wfzJScuConc3FqaVVhb/5fxkKKz2C9YRh6VX4oh
Mk3Qfl/jZfYnlY+xFfAQ238RMuNnP8yprhL6sf8OeHQ35Oak+aOlR5fkwoLSUoBHQdK5uUBXYvBx
m1wgv8vUJu3Oaw9aeCETcv3+zqfPCe4KFBKQFJGPRY6tQSorK5ajy3jaiRRGtJW88YGDIqE2G077
3ird3OsuPatjhTbLJkrWKoUPEa6bGsSq6p4/KzIIUEXQcZDC//0RT/WDAGn9+4hH1YMw9IWgChuH
XgxkOpK3FNuWdkBGkyCG2wt5nM58DsEaMaFfCYrUnzmpTlWQvz/EcS0BJKuM2KbC3VNvWY9TACNx
BYYdIDBAjor8iJrMmRdX2ZjHZziUYtjLqtChP/aETAqn6qKYMe1pF2MfjPA9EhZ5u8KwK1Q+SRho
gWXE37L8emZocSb8PTSINdjaMnzto72HtriStwkdioBegWVrSChPC8nWcHrC00hhMxZzIUg9DhhZ
kHEOXT9vUmuGaO3G48fO12G/iid/PRLAQKorQvbgGPCeamXRpW2LqXy1SKv6IoBRR2OQNE/xH0l8
uZO5qJmaGlAZExOgJp+BugZfdrZFeOri4pv88yxHR+pg6LnXy00kWvNYiJMoIiznI992fhGcCiAF
txI3G0jzEDd+nt6QGjJFqhjKKYJlLiBY5TQDUyciN5XgBOUrcY7XNkIrJJTJy0QKPCQHURvM+FjD
NM3V6Ry//OQE/PtUx0R+X+IbtUXNZeaQhgXbColIeYdmk3TO2/jU+3NfEqzDaQVQezTVXRL6nREj
ZSujjJwRXWUb1GQk/aHs0/nZW/rUuv8+2tEdkKmSb4dBAm8tWCAmSRNQVL1xeDuzv0701s3v4xwd
/Z5aDZWZMQ7NEQ/5FW+mXhv7yXTHbtk0c+8c6O/cex2tIh1ZxrQRWvbluKC5CCKZC0Ypzh0byolj
AzdwIZYPAwYe8s/F6gyZ7ydNyDD5TY6a6GhdeljKpimYwlmNq6U079K3qH/4L9NpEtogXouG7XHi
k0qGQlsKWlsU7RF4dQvKiSFKplXsrKQS5UkZvfAUKc5zZmJi3o4PJexByPDgOSIdcvQd80jyMz0S
uFcQ+BrbMeqX2TVHkZQpC0qkTn5mis8NePQhg3KQ+7oAvPm/9UY0UkRmJ7BAQmkq6QDxB4+/T++p
zf7PSwpdkp9f1bTGtlYjtiDwxAiAXb0jQBEgwrQ8gzk5PRJ+MxpGL1BQj9aPWcaDGvZUjrli9WEn
MjQZ7gUpZdfd/v5Sp5CDSNn9O9bRVk/rMPckizUzOK523eYHxBYFMpg9L7SqRABG/TT6f77h0YIZ
PZMadAIgGQ5SLpIqc/eVUKICSFj9+yueaEcg488Hw0kUOtoxG83R88aiXEo7QhdI4yK4nbr/O63u
xxBHcQKtaw99JIbgvOSDcQsGKpyow+8vcjJKxZAAxBuj0Rg9WoFV1RhKojKMtK6UA3UUq1krNcRZ
jGNJt7EmhwNVGfg/ZmtVvwG5AkAp13OQLK5sbspu2zh/KiqmVNF+f7RTK/b7k4kT8VtWlzpRoUwj
DUvMU0Hbt8YNcCyso88OpHyZwByfNd+HEuHit6G82PehMHLW2MoWbQPdBwkVYG+W55uBBr2GQSkN
wLC5yFVsFl4pwtoVfXIMX2PKDJyIRjW4Vv9YlMCSfdTI/IUdmlsI/JntLENqBGExzYQkjkp5MdXy
K7JkDDTQrdl7yjaUq5UoruR3Zl/NffWWXRlnFgSzCfLY5NI79eOEYkJLIT2cqfVdX362VGZr/q1s
i5nf0EkqilU75Ri21zepnGGG1j2N8m2iFIsub78+aI8Xnh5tm7i/sYe37hl56ltvqwX6RZHqS1uv
54FxXUgPEKupzSb1cuz1VSU/2kAGRaPVgD8ihhUFhTKWHvxoutdT5Hy0eq0M42agk1PXNHhSiYJs
sfaL10Fvto3yrmXDVSr7eJI6KEtQCVc/PRQ6o/hTkmC/+YeJ17N0axuns3jybzp6ptR/2FcU/Wv7
AwslVEuCrUXzp89m8Nhq/I+pZY5d+gVgonWrUVxqc+s5aPd+2M+dtL0Rpxw6V3fCNimYPp0q39Kq
m7ApjId8Lmr5yBHQIkhXjIFk7zwC3VH3N9BJWsLueLqJJaw8p52ymkzabwXNQXnDq7rZ9CaeibAs
46ghilqoF2QrSjbNuM6WQ9LejfAegWxkYCcdokTfPoheIiqZAHaCXUI7r+rsm4kyuZ8pbm8Ml5X+
7DDVSUcte+Tzm1GIsZ8GY6xYJ3Hj1gVNcAYXTKvKoYGotwf/Xi/aG9AbLyGYrt934CkxNuFW8s/h
cFRFMjvFqKdGYAYqBysKaVHDPgQraLzIMULUJDBh8ZDraH/fsiub8IxizindaZOyK0UDsBsKYr0/
96Udy0rtRECQA8xT6WFgWh/S52y8fYoueb8XPJPGWEJooraa5bQDSE6cm6ywZhOxCfhdV84NJvJc
xelUkPntwY6ZJ2Pv6V1r8mBW5qrGhfmYGGAWFhqJ0ruqLsx8/vuX+Kok/XVCIU5EykiGhh7Mz5kI
lHrQx4oBFXBqJj3lQO/mQorF9Ow5aB06nqskeqVvfKEB0vXaDYHpzAugwaJ5xsHp94DKjM4tKYQU
cjyz4X1yKwMLCoCT4YigFe2lTx82K6c5tNbQnEBQJSh4ygu9kzYKhp9js8odatUS5tzyLstQnOLk
ucoHZDXVYkcJd5ngn+IFwFrMT3EYCgleG1fOvtsnyB+ivuiqtKXqDMCFROWDMvDvE3Xq0gAU9uUP
DN7yuBRodLoGZwvFfVJZ4UKQpbdh/KZCEqN+8ftQJ8Mc5LiAFEETp+dx9E2GNO1GNcYLESsUxXiV
SdGmA8XtCQ8rFatf549pbeEu/D6sCNSOVwJ4D+RBkQETaevPlTA5ZRCrLVhu8g2kYlCY9LvVf4o+
vo9yFC4WA4KqVVNAOGm2Ia4jBDkZ+kBn796T34tXgZiIqYz+RUL6dvMOtRVEeU0ThyiRm4fWMFxY
xbs8T6E5ORI6SpgvcaYQdP+cNy0Pc7vEVeIy8+9AwnrVnTAAA5QRICYk5PJyyqzgxOac6bDETDp4
Pr9yNg8++Rwmro9IxZvYrR2daUbed9JoSNFl51CVHLapegBsb1rnZR5PJTTWvyMds0sluN2WPPnY
gOSPGe1n0KwiIYY9Teccra6z+OOTA4IDRdMY8wT7WJpGjpsxHGQqnmqyIIpJuOEBWudS7Qq+KXip
FKXW33fDySsK5Yl/xhTT/W0ByZSB1aJmzLq0XJodMSx+oVlmgi6po6/3HFEJh1SrQm9I7JXJBfr7
M5x77aPEIx2tQKGkHgHKuSKDo4Ik1OQxARBMbCAGBkz+30c8RegQ/rM2bEPYHCR0P9+68Cvf8Wny
CJ2doh9cuzgglYxW48wPD9m0y4NK8FgkA8NxHFppwYoJQB6sM/d9Xbkx1h6iqXjmsTSGPT6baMRa
4IGp8sMN/flYvtl2kwHWTbAoCpp5ImxPxw1iEQga0IEZyBPwsZqVXgSbfBuefYJTh+P3Bzg6tkKU
glHv4AFEtDARvU5lLL59SR/o93c99dFF+wQlZspNqJv+fNUGkUYp7EGUkjLQKdXqHflmGzyazt70
X8CS/D7cySr59/GOpjZWO4kSGuNZIowmmwBHRoEe8JeVXhFMYkR1c3bUk9P57SWPptML8fTxEiig
VXgn4E7GLqW5ffYSODmXgiKg0SWhbnCUfoU9yv2jmMu4p1cXSNsWfxsCf2+ML2iKh52A8PwHQzNc
c2h+QYrHhfb4PhjbVNGbBvKmLO8ELYIkj8sAAS2kRyj7lM6uAL+db1A9hxpCbwKIzO/f9OTsYgYF
EQxnQPgaP5dQYUk9AoK8dicjNR4vIAAJrOlZ4fzTa+fbQGL+v52RmdQUWdCS40MfdPXsIJS54GBU
IdzIFwzD/XJBH///9XLHwdEUOLTeO16OPFK8HJa7QKXO1prEHP114vz7asf0ktxXx0TFgfpSKE4Y
BeIu9SclWCEFjnXq4mxn8cw3O16qetaH6HKxauiYAXG0w0d6E8zf75N3MrTEwRPVAdoS5L1HtQ9F
bu2EWjCGOy2sy+1g+UsNic6gXGCdJQP5n6yb0LKXZ9tTJ+fz28BHW7GTR6MqJjI+usNur65spC5L
gXP2zDs01n5/TfNULPQlH2BjwyV83n8uTNXIu8xOoHOb5aNex/OWzDcoO1eXUNZ9kJAdlUe0WNpt
ErXgxp8L/RBT3RPmHmWxwJo2qpRlXZcwKTDGCz8Cr5wDPhKcxqWVaxfih2sjXnBLNs6BT1bIJVey
dI2naIOgh3BFEyqTqWqtYqf6ClOasL5A+DuzinlbspLsD3FNwaMo0vBGQNs8xBGFo0BuI2RZPY7D
59BiOuKgcNQe8CbxGn856fGqK4HP0bXSjPqxXNZGshDCMjWmfb/P4sksGcUAQ3QyCQe+tv+37W05
vjZNOdRjiiyBT2sZHG86LHwAkVFBBBQcVJJGi+USIOKTCK4B93MoLylaKeZTQisLTv1SYNVohp95
OLFS/9qgFsG9wEiYwNR/fuK0V02qhy1XSDuLAdiiARW6FxKG9Qg1XQE1Dv7IzxmFGxLDCyABZQ3Z
c+nZKOVs6nNn/sn4RHCVVCTEoMgdBYtp47RZOJID4K+VsYgE61f326VqDl+OMf/beGYOA25YpSoe
S23/+4ScPEDQriFogCr0Vz+lzuQ8solKIERQR0sFGY62sxOeg3SdPPS52gwZ4RLwasckKUQKk2aS
oFoW1msZIcVV35IMU41yC+VWNDXs9PZswHDqJod+9yUAQ0J8TEdoEeMYQxxjL2Pgr4XVuP64Jsdp
2ZAS+l6Cang2ejh1ZH0b87g0EoWmSaWMMe1sNWEOC7q3W9TpUlWxNz+z1059PYybbFPkq2T94te/
bbVA6VpEMWBztrJgVIHvb/KDh1HJ74tEFdHc8a6BxfklvgGMxTgKDSKp6wtfJskvKHECIF7Wi3u0
PrxpM/3xgMNau6SeDw+4wdnKPA4XvlBSWzTTAkR/qS9MwPCi5LsypDPX+snJpmNO9iHUVY8bVlpu
1oU8wlyGR0ulHEoO9UvKfzgxcBD+PgsnJ5s5ltE5FbL2R5OAqFkct0WEoXW8qbtnP19WybpXmjOT
fXIYg94mO0UXar8/v6mZWYZXG+xI3BAMZx9HV4KzcdbH5GTOxm0ujh/4K2iE/hwH6aramnq+6ZgC
s/LuQwgO4WXbz/VoM0oYbM2iBLr5faTdttOVJy19b6XhpTVB7Nyi7P775Kri4P1rif3zOMrxl2yk
WmmKkAqP5zuIPod7rfRmdDaQ0+QOvbQxPwTUJ5iyfUcqnZpzg3uwLl9M59Bybo6Guh5GcGqFij5i
iuxtRZddB6+5i/szK+FLaumvh8X6lXKJaRigdn7OXT3ZVY7ECeXPTpr7KbY3EkrYWY07QLusnWFm
oMsnp3RtqmxF2WOWX2AZiVqbjuCrNdcDb6ZIj6ocCGPLK1WSXb0aZkGXbZ0hdCNDc7VBWVZh7xrd
R9egQddADfOLDebLnZPNy1qGOjmxPurb1hqWHkSDilpRaPvXEiZINZbHWWctnak/c1+Qy4so6K+X
t2Q8zxCMUCGj/Xx5CcigqhU1Ma6KWR1HOYePAXU6COU5YIeFV3YXvUdrtZ+lkb1VPdAyQbxUsZJu
ldVojPNSG+cZoLMCjhZKP4AQ4QPIn2Q0g9FcqGGzJpxK8tiNpE+9LK+FwJUD/lj1tFWtQHitX9RJ
mw296BKB3jeyTUQDJY6jt4SLHKOoZWbjvhahLImKDWp90iIenI0OgSrtnOukulXhBwUZ/APzBVXW
dWItGxOKAfBncCFurWbzUcfGKL0Pu2ou7mPVL26TYRQnLenLXOgri4NWt2YFoH7ogqWlu4KSg/gO
P2MRxdBE1zztmkW/jaZuGSiQUF7QgqoMbduhmaVJGGv35U4qd41qznI3zuNH0eW0wCob1m2lawvg
TxbpyoDlrABqy76HWq3lTph0qfZh6vSNVBXzDvizaC75VoDg0DATcaEPakry/HkteCzDrkW6khYm
1BDpQkqi9ZA/S9FrnlVLGhqzxrjrqnSGL9tFAmxck4NNMTbawqZ0FccSRilEafpGG2oXqqgMZ4eS
Sd4ZLmwcpHHWyCjMLYRRjDZ76aL0sSxwhb22oEGGNIuURJq1ymEIgllg1lcCsOTJ7S4ZU6QPs8dM
EDls1B3b/EHS5i1O8oIuXtfqvFLvLD3bKPa6Gi/0et+DpYZ8kTbqtuyGWTF+puJKHwH1UtZv+YSF
tBc06xFRSiRF2hJL8O6uRGMA4BKwZxvyyqQ/XOkbD4gICPQFD6Wl2nIk5BNSYdo086wEmPtuqFmt
ErGrvPDTWal++sMmiEAgVjRUd1KQrDkLjfoj5bcEOi+kIsEnihhe6LKP1usQHwwi3HzQ1rkUYRf/
mu5iQHytw86VpGWFJVScF5d59/qF2064UWHFKckGVbwcypzDGk6ep+BuAhqRCodG6DeqDIcSCUoq
piF9RHqqCrxwD+/EMc7WQbYLqhLqzXinRc6lkJ8EG+C22i20VN1In8wA+vQuaba+l+8TmAOVjKOC
unemV6HeKTQhegfU760tFCG3KG6FpBjlLEdcFe6LZ13EsK+F7xGbl+KtwNmzYnwCVBjuXLo9S3Va
tlDjAObjRc7vqd0mREK+27eE/ffJtUFLh/zYHOX5pKorlOwZfZTBe7GzUs4ykc+YNVxbEO109UDf
05pZ2JAUUzW7UAvvEBuXAB5IcaZN0+zpe1An/1Pk4Twir8hpyNKBE66QQuw0IKT2pHnSQ4fCF078
J1+ETOY9gnI0YrnTNFekG4aCIzVqhKQkfmdCQNQxlWqg+Fyb+tvI0pPwuU8Rrqz6K8qqVtzPoZlB
MPD62zK1nlQoN3Xr42zAwtb1pSolz00q7KksuYD6R3OYVpZS+Es93/mcM0MdIoNdXkXWbTkmc5Hz
wZ2MiphWyp4d02pQ+Njf4s1bp7qUKqE+ZYJ22oTtdrDRNPPN2SgFGPrcjeolR0If7SXpvieUr5R8
FfATdMbNynITWF7CzG5YNc4w5ztzwtB9bqAm8g1ZeJ21EgqjHjrGI8cdfKRmGz9Vzbws72sHv279
eTBwEML7DQFiCslhvEO+ZdFKxVzJhyXB0ZwuzYuJH0Vbleva3OmNdiueXaAJfBirkii3NqA41DUV
gzF90SN5jRzJEqIOOwcDGcCNlpTeBD1LX0+QoKMvAv8ZsztRs4/7YjFIaCIZrYtc72MMkkDrIROh
VCpWrwlfDxE45pzizmAmm1Sn/zW+QFyZhz22DuVCGsItthI1jFVv3HZetCYNKdAGDjtjHZufU0R7
QJgQyo+J0yzBq1+DQlHsF+we/NaYtybxRbRWG2ilrFazuKXJqxfROsXrLgvtOQKpQb6ZKBT0sTYP
+C+eXs10Eh1R7oI2g/oRK26fgSOZaAmiiiCmXaA3u8G+riYPfUIDENs+jKyF6mXoZqhgTx9MVgfF
QKPd93Y6TwYDuhzohHsMmK1igqDjhhVRQrsP6Yv6W1SCMURClBGeGv6DcrzFfs715eCGdlNOyBEF
0VKS9PmQ099H4a/Jq/WUb2DN9JU3E/suVvStqbEkQuvCI6LJjJqCz7Ay0fftcYdNtQ8t/ZgkZ01l
88kugYhnsx7sRuBkOylz1k7uz50g2NmjtfaS7nrgmivZCWPVXzcR8j5x8AZZPUoIX5pXWXKhqWoF
RgU3iTYvIMMq3msR73Nkt/yscc1n+T2vb+tmk6ibgOwCwCa6UNjM4dtV4Baib8XmBr43L8eHPCca
DM25nMgzI0lvwjSae8n4ogTVvNJ0t9LQ3im867G17mUpX6cTChTlVV82MxtGqqXuJuNZLp+nBoPI
Np+1uSC0QlmL9171nKUgVyAW6yQEWWksy9AiEhzQ3hvWDv5STmG74mhNkuduulLy58zjcGlszEJY
hLrijjXFz3hnNo/437rF8FayK2RvlVrXkvD1SIjEx4+Msy+zRAlqWo40zRwjmhvxuIxvEjN3lTS8
8Bw642Y2B04H/LdY1SpIAwrwMoBTVc/gdBbcCgG8+3hVCGvGSXFzB9vZ0e2Ddl4QTaiWs7C9cqVo
/s5oIMtECL7Yi8LvF7lcbLO85zSOtwkjhdHT5N2+1XlXuUMLZwS2qQTGJumvQnVaVjhUalO/qWGU
DZGBd5o3c4JkniIsrNsea82bjcV9AEDIbiAdoyvRpB36vP3NoFYIBLNrZi28hAnrzAJpvNBtJ2Up
sXN82DT4eoMQWwCNRrlCS5bmGF5oVur61oVUPnjqyupuxsG5zIMY/vQSJS+XEvZScT7jIbjJR22p
8NOKmc083efsXNschXmpLmVvmJdMcWQYeH6BKi+NlY3scWTdBMARFHmeYRmu5QbRvYfYinQ3hXiJ
AeqoMpx92z9Gkvyx8jxz7RhsYfDYRdJqrMKlbOabbsrXVh3NbCVZA6RxKxyBpAoKWnnbB6VbBPK6
UdqljFm2ZU3LLMq48ToOs6eu2ur1VVgH6yBCWY94sAMzhAjNQxK/OXgGq722cNLdWN1JxluGPFm5
zAt5V2vY7TSLyHtxlHv44b1+VWeIgStchqGK/P5zbzwpwbUq3w9hRnhT+K5RosoEHwtynUg7TQsh
mXSR5sS5CmvORsm1W8E6nE9+uCps+bqzvcWQoYJOUZG+Txf7MwtM7Kjy2XSoRn8CB0K5cZUbq55Z
17F70OsGuFiwj3FBiTwg6z2E3OsBBWfmbtOkXMzZUmofkMr0MmWOx+62knTkMZBRfSVYQ3GAnI/A
HhVyBasq9lcEIqpu9na8UpAKb9po3piXOn9LkSXtP+zuTzOuEkgrpfogKddes9La0C3xQ2/abC3L
b53yx2jXVgul3p7nWXOjDKuelS2RdFSKPs/7JXdR77vKfb1FKuk26Gfh03Cj3OdvKHi/RofhDl6p
/iDfq/fyvbSHt32LZtl9xrUVusrohp47vFav2oEj7mHam0/Nbfc6Hfqb8Zr1bR2UR+uxunMeu9th
396wc7rX5s5/7+/z5/6hf8ClL/4YXhFF4fBBIsBl43evykJNZ8Or/9zfe2/hn+lTf7OfcmaAaG7f
3huf7U3/MD4o+/CPti+fYXXbb+29sm8+w2fO7H3xmX1Wn9JzAKXjs7nrH8Ln5rV9MB7re+8pesk+
WZmohJRv/KX6o9wHn/2b6rvlYXjIX+pPDpQIa7en6k/9pt8NIHc/yjfjOYJm+DZBMcVH/MP5cApX
e1ae+1vlPfhga+71vbpvb+VDtNDXPOzwWQNYeos+JyQZ3vsDIlhNCA/Zld7Hw3gAPii9D+/en+61
e+2ZywMTxYtqe/tp+LSfuIKsh/CpeB/vmufij//YcOrkZL4u/++7Srsfjj+c9DfzzXpuX7MPnw/5
Iu/RmX/qrqU3lecpPmw+Y5i5GRMSZ7yH9KGm7nDDN76OD+Wh4hPxaBFncEXAK57OeZ8gziNS80oG
Y4h/0Q/9gcEgvycfFv8DwR6n83v8Cttb+uMdFA4KFeEml39IHtbVSl3Pms8Cz/PA7d+YLW7o9Kk8
EBVb79GNt2pf+Un+rF8lCgLP3oECW/IRPYeERY+j+EWI/Nzwb8WL9eg7bvg+7T0mxXyykE/ba+/N
XLoIVuKPZln9qf4YBUCgek65kHAPl3TDvpLwBMoKMFiWcV9re1FDRHhe7YhxXvr2UTe9WZRGNyLF
L3GzsXBDKDmk5ebC9rAqTxdx7swSrBRqT575bN6szoGl2gsdY1tv4wBIdgnOtdGbgSJzcz/n7mzR
2idnTg9T+mSTjNBXneTbPn32hnouKl1dcxBOkcBRQVjOqEeLqFrAFD29fO97Yy26yxk6+gBjKB0D
SF2UhFLED1IM3pOJzEEgoAgrAvY0b9cid0V010ffzEm2aCokHFhBUWIoXblKWS8kIkoh6A+ViMgx
GPUVqr4L4RPmIwhAbE5LmmAvpO0D7n4i/bV3EumZgFpSaxTJN94LothkVosh2oqWBi+oGQ+y5i2C
CAJVsosNwaCrBJFJODTSYSI+rlIkFbAdE9IKYXZj+Bog31lC7U0pVibQkSHe0khX7W2SfJiAJPIy
msE8pT/aCqmHvkCVHy8DxB/aYJinHHV195Ih5JH6s4kviQ1amN7Z9QsKMrll42ixs0v5Lm6rd8wu
VSyIXc0MHxIk9ZnpyU/nhJfkh7Kn34uGDdj4NIH+l7xUgzz3ZNw3FCGQ6KNvIM59OiR0pBREz/JB
XaZhuTDyQ09SppFJo2CnZesMdTKBBRX+e0JiqU52vufNq3GfaOwpHWEDckc7rVcx2Th9bsG+RkI5
4BKz8xTyufmIRpMaAXS9p/oTuIXOFUb4JSv9DPMNSfsUQB6ReA3jCjgVhg0dBhCVgRg6tDC+GLet
a8Jfqv1VwlQL708ZcOSZEubJwpgtCyo2lUHVOiqMZbpaWWZFPBhP+9HfOOxEiuX9sE7mf7zmNQ7X
0Yhj71WgbKmc1Nqnr14OU0tEvJB6Y5ZoZ/CqJyvJtiXUF5F3BVPws1BndX0p+0VAldLaUwuh8eEh
nXHWCkc5/d7/jiPaXN+6EGPMumtHQHMpG4liFRW3HgcgeFXWfHoElckK/X2qTxVgqUACw1V0QGt4
1P0cspb9HFu+HpImM6kJXeYuJTjHasp/0rXrpN2UpMqjtlZ97SGfHjIw1k0DKL7lBujuNTteasnn
MLckMgsv3IAiN2ycIu1ZnnpL1bfQDHpVx6sISRUzdq5iRFoU6ylvn/IiB/gcz1LbXvZ5Q1DkLIbq
ZTAUwKcBmbk6C4v731/3RF/6x9seNS1bGlzFKHWRoJLQ5RdGq76L0QQ83N8HOtFOQVFClUHp6WA6
jxFz1WhZyG7CvEQdM/E2FC44FdCwQLa/L87wKb5AYUd1ZAtFEPRxNFNDDvio297T5CgUjeVZT851
LHWzIM0vcmPE+L7CUFbJOToRcW+T6zBQEaJMQPVqi2jiaw/s92rq5rL/0QJWobCC8yLVM6VEyiJf
pplMAe92iNInr283jY2MjYNTi2cvRx15KOx7m1JZ+vUcT94rlUqvq2rd3gNx2Wn2jVUk69a78f3x
2puURU2ZF6TTLq7OgVJOflehGwniB3L4cf+39CUzj/GoEKoIhN2cq+igcHqdhc+e/K4meFZsMGj1
HgPhAp2Ez5ggVkPqovGKPxLFn7FFuSo86PF/WUTfBjtqYOW+2TeYfNN0zRZN1M9RekHJ0UYeQ2Dh
pXPiASdOOTBvmH1pCkLZqGj/PAoMaSjHuIfMb5sXPZQM6YYTB82s33fGKW0FC+7f18cCCqMfvZWv
jLFk9oKb3r764a2QITGJd1EwFcIKYdFtUiTDrDRbhIq1xH25C2yOwa1sj66BmIhIz3n/wSEIV8EF
lS2ifcOlKHaLlj+cVzDGJoX/4SxW7+TX//boRzCDOGhzP/PBpJpjiTDJC3U9RDdK5VYJXn15RaiQ
ZS4kip4WARrrMyldiYuCSAlNpbP7/pQO5Y+ZPPpgDsyBLKD1/gWRBasYoTUmsLkKM5Wjt9WYTywZ
1dqLwKpxrjDyc0EyQvlOCvk1RdvlrOT7qQY3LVAN1BswDBxWjpuhCIYQDQrMbNddKPZBoEUHexdm
yTqs8ZLKX0S001aPdpBhK266UqFgp3FDPELj7YWGiBeY9zUAXyp7AlcjjKQ0CfECtCwIPn5fjKfw
WCD90eSA12gC2z46OodcCke/Q+VWpDovMmJunYiU6/dB3amobl160bng5gSUAisRk9Y32GY8To7u
IMgwdTGE8MCFYJQAf4mGHJQLZOorsA3eHYKAFK0gUanErMgGSkTXXajtCL+sfN7Jb5q2IkyYWVm/
E3tDuB8aMPeTZphBCJGK6gvlIvU7aK1WdI6Ife75j4IzJZQ8ZrT8ukOb4tpTEBzL8fuCjYlVln+R
nHMI/JqR4/vt+4wdnRh26tXJVBZfpztM7NbUL0r9ypujtupdiQCeo4q+kUaxTwoOEqWw31fJqdvl
+/hH217tW0fxxBvTf2F8UM+0a2I221kOwSnFnR+L42hL20PkaypF/stGAdaG3p+yqRGqx26VprRw
0qOPRqaUROni7OCnXxN0DzYshvUXkUKKpER3Ol5zaLeRaIgFpG/Dmbn8gif99TEBkhOvwHEBH/jz
lvHhOhEL8IaJfye6vYmnXYhrFPS+AoOo9NZyu65t2mj5KuQMbfTnRp5uHgcs4X7/rCfPTzhXMH0B
bDmI5vx8lFBLpUlJ8+gyN6OZKPE795GFkBMaIbBlt2WjXqBoI5hRKZ0Bq5hZEX0CNCcj41kTQnme
sfn9kdRTd/D3R1J/PpJdxcE4hHyD2rkq/GQuEZUHWX1nArTtlwnAhXqebRxHWirtfadYbkw6SMur
oIT/qWsN0rAF980bmA9s/w5ILYp1KlV7pKR/f1RNPMpfH1JgrNGoxb3q2KnL81E1wLcTuSyQq6Wx
xagJro9AXDel9WaW0RalulUe5KsI71Ig5obuzQW1UHfenTrdxKO5sDtAr8YGcWodFTGHBFdokNE4
q5YmaWX2no9AP8hfY/puFXlnkvQ3v7/H/5B2XstxI03aviJEwJvTtnRNsSmRkniC0IxIeNfwuPp9
kvP/O02og9j9dg4mRiNRBRSqsrIyX3OJaAK60kDsCXqLSIZ8nPIitTLb7yLSHrTRxGdS16092HuT
tn8ZMLGUUqS9RJ9OsMi9sINNbbvwFBI1/5zNf59i9uFPkdnAH4rfpVrEztORiVJfSGZPdP+qF7rA
yI2iDu8i5MnWyLIjN/aFh7j8SW0Pb3qoiH9QmGKwBE6q+JGQ7Ir0xtQPJesvNinx0uIf9r5xF/j2
jZkf8ABcGPvyBPz32POTuIzH2PWD8H05OeyxsegPLkLATgIIgzXVYhYSqVfA4gZ13Pnjq94Zbwa2
aMuB4VIg1GEsQCeDnarPRfNaylEVDX1WBP6J2Cske5TeKNDYkJQX3vrSYYr/myqFBZUzZna0dFOu
a20DXMzWj4V9o5cPMd2aSacjePA3nXFVUVBVg71trvNgFSrbEFEC9csY3JnFwjXy4lufPcosMGdA
TovJ4FG42rQoenOJ6lUdO4X9orDcpSh3/tYyK2d1jqK2OyOsGSrpkEfC5MkDCoSl6RK87GJ6dzbQ
XATBpr9URB0DNcGvAvCA9QhWoQ6uzGeRPooeNToAqrr0UWWm5nvZ4CZFNQX+qD5Hv3t+A9rH5Ygz
qdnm7sr1v9u+j4TktGkm2obUOqpgW6n1BtfvleeNm9HfBABcsuEFTpMxHIaoWEg7L22v82eaRbkk
VSB9T2SdcnF99wpYvo9IreiP9xZBNNBsjDUX7rRC249OKpYgaLp4X0zualH6jDwt7b4r5jvGGC8f
b/yQ/19tXe3pP9hLhiaWbeg3OsZc9smm9V5lA8WdCFVUmgaFvksBlogzMBw6GvliwdCeFEokr6eE
HjIoSJxYkV+SMmbcXztDvS4Xs8eLGc/Zc82XQ1NVXl7qiAnWVNaDX4CQb9QWXDrwL3SnHCrGVnI0
2GcpwrO4oHKdfUpbOtkJXrNvn0+SfinEc+mGlKEj5KrNa0V21pWlGlPvs4X12+AE4T3pY7KLaKlI
fyKiS2OlwX3golc93IhX82OXxLdj5m0RoZZDUcTKWpXib/BkT9P1Itv0UhmUS/a/zzhbq2Fr5rFv
UDzTMTHKFdq7aJZuAJI59AMQsOaS8z+wxZN71x+r92xUmbmzoGSj4xvYBbsWx7937+etFewBGTr3
ExIWN4AVyE3w89hQVDKN/eff5b3O+sfoBnoIwIgp5FmzO05eaKrbWFxE0ejww5TeqAZKBDHy8jBo
DVgSfCwaGr8dDgAKXjOa+djA5HcdbiEG+nJw8llFpynbisp1EuS3orEBNGECGYVq/TYe3uhZCC+M
Khz8TQOYls2NEa8kEbC1TsCC9WGV0YWquvgbHBzyujGhxvLbMugOI0sxOM0+A+jW8wyo914nYHKB
g7XNvazauo2+fT4pl04k42xOZoejZqiWVXesA7klZ2A3DRHEj/rXRUGKi0kgTo+aQ9VWKgESPs8+
/uCMnpVGOdPfP+E/OaQYQD/jKyLwAmB+oo3jZL+4GoTIWHfK8fMXtS6uPXg0kDcInNp7lf5seKPx
kswy3OjdUeQAUAPLWf3KNW0wAsMhwfEpxeIoKmJsMUGWTPmeilMc1Vswsk1Dz1y1D1pvrZKBIu27
NWqH7YXARCka1OS0XfeE0JAI4KU2BA7r0DjTXU8RQTJbPQSWQCZFkUq3DtzLRCBx1IlAqLL35ho9
xYdUre9OlbmxlelGmdrrHlsZD7aRSycvoSk1Rt5mLK7BbSxMzaUMyTibGpm6s6lRnMAWagbRU9sb
WDNUBRi2DDGWGCP4cN3gRtxnIcavxirted/BXaeju5UqUw3SCiAw5XHR+YuNnwDLV+np1aaCKlc5
JMxFiHhA6NxK1qVbrG1KCELVdGHDpttmGK4zxMYpOApc3GEXWD+xZJRbsczXgCOPtj+lj20ANEwD
iwIjvvFxWujeIMUPKuKOA/UYa4duLr9QaWyTtLvA7Rezt8tB03YdBCjJJd25SLc3upHW6px+pVdj
Q46gW+mtVGdP2PTal5P9g2NzXS0JplxMK85Gne2bLi5ytQ04TlzlIfV3IOgWBc4u2YY6JmalKmRs
ePGOpB1nKwBRDKezcEu+w63BRmZJR2AkNpNNXfrb3lC3NYBPDYnmIZrgoO315gUE4qPvF1TOKBFh
FKPnK99L1+gJ7Pzc2oQx7jPOqwP4NQlvxJTP4eTlMo8p042eagupl3GhrSdUT+jzbG/jD1XeUm3c
oQgmknxwkGVcQZbLNp45XgMRWzXxLkqwE6Dmrbsh0AJ3wywWZEji1EdkHmycEt0jhtCq88Qd0LWq
XYbjTfADb7C9b0c0ok85HfMIUxSkEjpW15IS8yVSCRI1wNdwrGaJzeU8emjcCY5HHI6aB5JMe1Hj
5zoMNhWq1wUaTaYTbyoz2IzP1elJ9mOIF5KPIWsPTljUTjvMtxC4SSpgpsh7g6UMDb2jWM52jZ4/
jxmXQsb5w85OcpRUrIn2tqjfvqCCjMEpsl945mjREQ32qV/4vpcnBxKHg62yuLjOxkuaIod+qPJ9
s3vf3BUTyLdD6D4a/Y+o/1IkADBBNd6zcOF8gW1B0oheK+mMsqXXlo5H02xWrfJX4OOIxFn7+Wxc
rClSaKPaJpda05ilU77WR6Om8HiY0UOGHwuMTFxRT/ZMYMJgHc1XYGL1aV9S6VoY+9KV4Hzs2dRk
dtmPQc7YBU0SrKFwf1shNCUFYx9wkvZUETITiLeuGKlgM9Iv3Gq1SxHKosxu0BVENGUeF81BQelA
rrXCfbE5SS1klLyu+xKy74f2Oapvwmwvnmiy3zIMUUzXfTaSv/2uWXiWi9U9GxsNYgCtSjQmZpEs
SjonMppIcATFYO+9v80mu0Y01RIPi2smpji4BgmYVe9K745CbyA7OnsrzYOINxMNGvAYJKCYkiia
sbOrrTZ+S6t84buZl7bQ+ZPOTt3QrcZGAwx+R5MzczyWJr5xUbeDyYAvUL0/KadveZsIPDqtsusG
l6WOjgTeNWJcT0OiQt4uw4QSrV1RISeciQVvoVZrFOt50bi5Hb57f6vlvbwYUB3INC7eAO2xg/7h
UWzFZSu1dNTWj2rxEtIBCinENUGMJdAKc5pojLcd5LUuQvnlr4VlK1tino0jA0bUVpGQoMb58UMN
epqfmn6I7k7uk6gJ5cpTitEDQY97LN4Ean00qauSDy4MfGm/nA88WyG6Hjrh0DGwmTNQzvl2IHxR
/JMdE7wxOshiJok45iivC4Nf/OiaCOtQAQRLMGuGjWbYQbfrKP8pwJxA53VrTK8hCmLCHgEkIoNk
BSbQEOQiNlYHCBsG1cj6leDBzq2oRy880qVKEdVZ3dY5O1FHm+UXymC4IT7S7xXJlMpnrTkA1NZA
qBIWvd0ewa6JxQpqIglMHPdNzBA0gixytgvPcqmqAzSH7ApgEv27WX0sHoY+6mICCXg9G4oK9KMe
Ly7KxSuxe/j8xS8OhminHLbc0+3ZOuhCTU0g3nOksPEcvGkYy4XZJbw6OCPZUjX/UpTk+Prv8Wb7
vYWg0PUynj7AF92zvhe1Ly7d5kC9IMruQFun6fJxT7lZcbIqs2dp6wfhjfivdrCXe3zkLOyii4vm
bKTZvbFL1VNlgaO6M9U99L4xlopBmez/g090NspsPTSoOQZRQ1ZHBQX/rCThXAXXeToIzs9xx/Xn
w128omKzgJA7c8cczrZCZk965MH5EN1YSEekGNUJ56F3JyZgISeag/hrhek+oXe3uEAuNmHR8oBH
Df1f/4NNXSgZXICSLBy1DXgW6xjWgPhfckBMsbNJYEMJ+tN4ioubIO0ewIDid7kwBxJ353EZRQxw
asglYnAx+7JB0ZWwt+JI5P2FJqqbN9yP5bxhfxCK8H8YkntzhPXTvy2MfSGLdzUaIyRSOH/SNfy4
fnNwgW6ZwXdD8IIucKrkK+0RbB4VEN//CR4fBtDnQ76rwcxe98OQErDPbj403/zadgF26TBIT9Or
e3rkioRcawjt84obxOolRlg1CGwqxuUqTrGy7V7b4ahA1Al3A5cikHWrlvAUDl9i7bGJlE3lvfX1
b5xKbKBpOMJHmEj7EY62GkzGZzQjUzQl7Hv/exKXsGkwPMPMBDYVBfPwKQs6wSsP+saPjnWRrJXy
QZ+UTdS9VojawkjxLQdylX834gEXBoBQnkIQAhwdNFAwHNtU0S8dfD6WKPU1oFh0+AcFMyn/6wnq
RFzeLUzhnwuGGeRqi+KChQiALKizGWzL0Oi1EFE+B1wM8kh4dJc4M9ZAjxfCgSy9P74VgDfAlAYr
U59F7HiaSvpT3rtGXjG9APobB3hN8MaW9LAv1QoJAv8ONQvWqo+abdpi6hROD573Elk/pvzJAYre
7nOsBiflMCrtKkB6wIg3Y/PoTd/t092QPrnBD23sV32rbqp8D1fXzB9TaEnOj8qVYmvspFfIiKMC
nCDUZWXbvvyi1ntvOmr+17HyoD6C983xroZaZhwBZK+saVq50z3PBGHgb4VNUVtvFVI/djDsTP8h
DX+f9IOW6Uvh8EKK9mESZuEwyUpv8hlWtmOX4RG3zaFn5GsOFVvZwAbQ/Q0ElM+X06Uqy4dRZ4eY
puq2E5R8Zcdb2UQ9eOfUUUnLxnZd/xa/WSBon495CaKLQBxYKltUHf5oR05tV45tP0o7sgX9xi66
mlAtM56L5ut4um1PIQRPeJJfQxC1VkDp6zD4cLLuDSQ1SuUuKnX8cx9P/s+muEeMKerXg/6D8l6Q
clfVV22wD4Jt64CExQ4UWpxek2Lu9fwIiECxbxT3qwZHAu1qlUaskv0nW/Ts9WZTqlDBm/zwH21B
tJxJd8HJoq+8aEhzCSfLRArcg4u6qLt+DAZIQ9ej51OsEvfTgA/l+C+TInrRNwWlRE/x1pH1kvmw
aE/HmMqERDobGYT6pQ6sPfm32JeNcDpdsxUCcgESP0QiQ/xDpCuSgmcrKA52EFN9OucZJtT5ShJm
yrBD81YRiEkQVEjWHj8a6QfYIRnZXRP87pwtDZ/Pl87FmHT2wrPzw1FOHbAXVo4JOxZhq3JPE19M
jPsFMMilGgMNbLxGAKfZ5KyzkIReuV/oOVMLdRAe6TTBxsM4zyrWjAgZGD9MxPaw6wqoC/3vX5IM
GeiGjfcO3mgfv+opVisviPVQuvUEr3+am3TTsnphoEt2OtRV/x1ptlI9M7Wi1DJCEeeU+xCd3yvO
3p2mEPyAWIaAHNPK3Yjxj1sepji7M/lPEKmjhSaZz/moLr39peITD4VesIN2kQdb4uPrF4HlRLBh
wzsjUbdDg4emzRGtIQo9oPQfrQtxrkS2QkxrHRA4SXnAgAmy0MnuoaB3mPj2O3UTQ8DqUmp2ZAL0
+WhDn3Bx/fxLXUphXdfC6tkAX+b84UdUDKmnVqrFsyI47+v5V0H8JgY9KxMJUZQKyCe5yWWAd+Mq
u3XZGaPbLGRVlz/j2VPMPmNQUyjvCj6jYPNhXWrpJnAefDZkOvzWOnQusGOEBz08RdQKu3wC3/io
qD9Scvouf/x8Ti5c9JgSoKcwiUVGbRaTKHSMUeXxMNgikdhTaCjw0oXmnr5ow8K96FI4OB9rFg58
vc1azD3COwoLoLUGWMTBEceVRQOiS0W387eaS3chSadESWGHdwMdQ32v4DqdmCUSNVS0jQPIkncs
6w0Ze42kcOqblK3N98vt57N7yaaehJ0GhRTgqQHOdkfQ1n7bnHqmtzyG7RG0zXViKSujezupxmMW
fq0dUO6/+vpvbag2qrH3YwNSBJSsm6bbn0SBF34ajtOFyDjRk2tcex2P05WJn7M/6PdNZK10CKqJ
t9GbZxc1kfgB49iVzzGQDg++6m4MiJ/+qb5KqfgjBUoeHOMkENmvOVUuqff3IW5oLr7cL6Zy8E7G
t1GrbgMM4yqMKGmwPNrFjWE0twKAa+DX03EKMZ7NM/egISCgpu2Dn5g7y/rpDN5xANZglNNNa1eP
TrGzpqeYrl6XZDeeH27Szl3leNN9Ps8Xj1YuZmxtE9VTKBgfo1Acqah912p4J+JE+NYjV0wNEOGf
Vs+v4tS6pu/NSdhoV8PE5Qy/binFGuA7O++6j22EANCq2dWYBmZ4dqzNSPsiXOCOo1MZrt1KATAy
rJCCK2EaFldUeqa4uss6bDu8dTH9br0SanWxselFWpHxPSAmKxzqU95tmoEIQ7+aQ6h39S+fv7r2
D2J7nvqfH36zE8joM8DwHYdfhiID12IkKR3OfHFboyqmkyDS4iC9TmBz+/aTBD3whhvsLMUZnPt0
D2uqbPF9yLpH9EPegczBr4helxykcr0Vl2wt2Yg+cNE7W/pBTvImfqo59IODRdvSYZKB5UOigI8y
0gq6sZ0jBIWpPkq/sogpHKnDtmsQs2c3gibr4wm52HQXYJUBclMqjgkE8vrk3tjKa2IeJU0Sz6Qy
H7dm9Crv46A/Iu0cowi+1b15XZrBWjIlPXhSaAVRmeRiRfZkDfshitaIJif+Mdt1pxcUTevyOUMV
h8KpVWPMxtcB3shZCr4ML2tyP+YIPYTN+96ZprXY8fIzMjsqLgVow2Qtkj2E4Rj5kknPSflfTcr6
KioQ0AgmFagcDNdNZm61021Cfd9jNQ40QPcsmi+NiS+C+sup05vUqfeiqFPR4ca4Mm5uCIJcC8Xv
uYnYbaha5Cgj0RFAjiIFG6xT6UvzLb3wFSry/vhbt2/xIOdLUv5DpqeEXd+cbokkXVis7ErbpuMD
UOcVYIO1gopMkjvwro6tPm1tPsRYERl/dnazUvq/HQXZE37fsPFmqd7EgJ3elTOUB6qvuaWvJjpE
YhxYp8HW744kr/c5B1bAmS9qVmNfrg32CtKFinlIqmll1RglqWtdZIb6Q1u/9D2CUP0tkIahyO5A
QvWPOen9V5ZsAFPVwvvnWzp+T8qH3OeZTmicchrLvFNrycWzmHxApky8v+snhUo+CfEYAa5y1Vub
3Lm2YISBMMByzk7eulB9b2oW5bjnGxPCQEFuAyDKSrELs0cpMIvHuXzwHE3+il4tq7mnEUOgnpAG
LHI2DtsZ0fVVga+M/RAY1bZVr0PzKqy/xjXQh21GfTRWoH4qz9h8SVfLLI8qrCUkqJL+JlRffGx8
8ry8zZDriKp3ubdVELkH6MiCgYmGbW1/VWil0o2KU21bVNM2BjcmwQmcTNGON56CoauLiwB4ddBB
RX8UR0HZN2FJRg9symbjwOPYsfuEvuygLoPLpYd6hDXcluB4LP6AJBB98ya/9Mt9lr7zshNmRTaZ
7HTkItgpEboMftE8KNGt3TyQFKhlu0pMHGM8wv/aRMEw8p2NDUKLvyMPbgxRiAcq/Fq72DlxYant
I02linFko7AdFQjgE6BlkP02rwgvmXoZCTp9KGiQveJsxORcYfEbGd+12FM5BYWW5HslO3IjPbAz
Q8hWXCLkM1ApYM8jrMOdMEBmiQAVgld+V12tn9LTPgtpsKN+1rgbfM+oVkrzrfOKTYwGWTY0dzGq
UHmtPOjVuC/N8pqAo8aIXDQ39Fe/2ONP1hZyrgGCvb1GHosIkMM656383rlBC1/HNQ4I81WPq+bQ
WitsV3lUJQvRuAn2KJCAfkFfpPDQ5RC1N9GOyuEioQPueaSVrX4zBcjgIOaPbhOCaNIObIF4+O0B
qP833Xk40UrIRjQAQ+wk+hfaPmLkSqEzYHvGyI5VbbShJVSGBREC0TQd93ntVeAi4IcUX1ZGwlqk
c6b8TNgYTlJgNXQQWI7h4aGSvZQJzlHQ6dGwfIpDl3YwXZbqwJdRIv0Oej1Ms5/AVEYIZZTQ0Bvq
bBqVEEMiYSjIxCMUpsJGQWB94kovDjKaXUG8tXdWZd/iH9CYL1CJe7/f9MVWwWGoSq8Voez07T6l
PmV3Kv20jY70zj9+kZ0V8POobaCkqCtQOyFp6YhvVQzBtyihjBZ09j2QPzWIIC7sUuZy6Ey8v1mF
feBNzpGBud6VEurCfAXg35TZ7aT1Wxae6odXiMgBpqG8iSsteLXK2lC4ESU0iPqw93cl4QDvJo0r
Fr/BtnbIruggTtygyKCwC5NWCNubRFkn0guP3o0L6S5qNRixd95YXXMHj56L3N8S5IEz6jEnWfAs
1vXS7w5+YQi21WOuPCi/aaRqBS52zZ59WEJCCb8B73H719HfafFbzEYdRvjQ7rSqK/XQ5PqBnWf3
oAuyLZZVBcgOK0QYEIFKe1MU9YPWw0d0UJmy1ym9AdqFnQ0cYjg0JisosUF3B2uEE6vx1UzXGtGw
lAXM5AZpITMVSSZJF/UE30kYViRPa5Jmg7VKYxXaUxe/RsjN0CBUBIjV4FFZ7mgibMJHMt+9x9p4
aUdv12hfirxcK9oxN7R3STUbfUePuMtfBz2ExQ0iRhKmOkcYhpVfp2gYV0d5QhQX1nnvXMX5dtBS
DIjyR8QLxMuWm6Srv1UlnV0Ky2BqW9aOWAnU2QGvLWX6RSa6ZqrTDs8szhKaliqAw8QokPXml2hi
SeMYLDI9t5WkBFAPJmrcAXkkP6dxkUcWjJBXJ9Omsoxr9DWk1RFG5U53r9Pk9V3ymNom4aOFmE45
Pk7cHdUGT892tY8kmfqS0cMNo7spBugWbeXoAdgpEcqiQpFOj3p3raoHPUApp3yCN0pqlrxgUhBV
z1VdXBP2DG/Y0eiR+qpkHEC/SJlqWHq+SKX28UbDdKkhfsjjCGdRIiSJeulFe6BpcKs92JcxM8nt
skBbC5ONnbRNE3jx9X5Cyi5unqrgSdJcrcikBJWX9V1gXwGvIQRwJxT34uDZpg2KaXTCJTn14k3A
uRFkzmpwXgcHIIMCpLfeC7ytDzAYtt9BoEB13xULBLh2yvZhUzzJsorM0xe6KF523R8qN94kBQCU
Tt85drZHvoJzjq3msKsGUvIQ10zyzN79G0hZXEFkJ4X9TS5rTS+4XyNAzkH/K6x3CFlN4w3IFlL6
IfFWfb9KolXmE2VWtdOuXZg9dBd5GywK0H5dxdmvTlW2mdeSsq+1/u/UsPetU++kWFSTKSeG9SBA
QwUQqCwOMU5P7IOaHcT7ZUQnMVBZTCMyH8bBNbk08efqY/rTLchsrqb4y0mJBJyWZJxrU77u9BsP
nUe7IYRxrrfpL96JVnKAqdiYPjWtTyXQWCGm0pPFssqlU5G8ysHd4lnKWcZ5LBo1AGlE9e42qF7U
kJOTs8Y9WLTA4vpay9BKQtmYP5CG6SojerXRvQQrDaihNea79PQ155jgOCaYm5i61MOv+LfxPSrt
p7w1r2Oi+bulucNWfREzSo1bJzGT0Hny4i+6zq2vedacfiOoXq7WSvdcFjDTTGcDkOTOqIcVGSSQ
UMKq7Mu2e6UfwW4XX/JYeaA0Nw75VlIFSkI2nPJ8DK5QUl95pyNSDfTagXjwqaiSIoVqnpKvDpUi
rUgPLuIrIFSM1NxNwxOwD+p+SRo8FSeXpfGqRfoVxyrnuIQPp0HahckZB3fVPnGOAbLlt3q0hi1C
f3VDsCLCd6ibfbtPkO5ClkYglgDqsFInYPClCGVyk+mtYSVMHB5digZhiePgU6P338Ho6pO+99V0
Ow7Zg6Oz7uJVx2UL2QEkD5vbMPqK3MXmlDzw4GBqcicia42uiwrZ4+CtRAULcmdqpd/s6S4ATdrn
305PjbJyufJoUbJFpfjeOikojQF8sHZ6tQdQJTC8sSt2BsY37W3QXk3cX8P7JIC0uSNmWs2ux3ow
uIvidZK+Wb26ci00BssjtWCluJOcmA0tRuwgcCPkLl2aNDm6kQ2JX0HX3+m/EJRYgF0aHiReCvhE
wC8GaOS2fyjQ6qlhMLO8iC5YtLH+BUNEePsp2abrF1sk4VngNIoBwsW5sVcoApCejd2RKC83Qw7K
hIw/53W7GHgetRqBeZD8nU4TstkBUMUQ/c19Yqyb4pkFGTXZo9xCDFNBMhDlQfeB/KcnG+NRZZ/S
z9gRPZRWXbfTCRA1pfHuyR6De1D80EslIc5d6zpGctbKfp24/Q9xsS0UQGmgBD0HeU3JONoD2nSI
AgbXTfSL7lSr/mitejOq5YqrCHtHQUWczlO2deN0zWlbuq/eF+t0zWW0HbJ7uYJzrCM/GeKb4Jzq
HYlkOuwlpvj5M8uRe7qXDc9FHa5HRoTTkCS/sp+l+6uivYNKJIh/2tnkywIA54yBiugiFlXccJpD
nN30FnC6DGc9tqGJZZ+DghJqlw4rAPFUZAzR590jr4CUy31l/nVyTlKvkTMwzhAO2Pr5i0C7pO/B
GlfTJ4nvZVCsr+4zRLBEyyJG2kLEm5A51sXAHCCIyU3G2UtHnqutbhFrWGOTmx9O400aLnXfL3XA
AQDg2wyS0MbT52ORxy9T19Bc8Pgt2XD1TFrPaiO8kBKTilA5X4NMW6iuSOPgz9rKv2POGwt1AWO4
A9YsxFLSsbi/sToxcy9oIaNsIqol//T+KZfa/jVFj8+f4FKBVuc7ObBlLPwd5sWdoHC8sqW4Iwcs
tIDySM+fg4uzWy+XJDgu9hfPR5vVpoFqBmoVMRrlYNY1UyzoZt2hmBZuCXCCzBer2M/f8WJJ/HxY
qRyftclzmOWKZTDLwrSoO7Y0GlA22snWRrv1Kyp2KeuV6h0Bqg28DVhpKrgaRJlm2ITu2+ePszTl
s5p4xSL2a/ws72jMcfE0rAN8e7kWlWsi7udjXZ5xwGWQLlywNXMaM/Rv3S9EjkFyM8As5iRMCWZ7
6IlcWJGi07Y06KVCvK5TBUf5HruJuVVgbrS9p9kZfTmV6ydaaQeyOw6DMV/CkekLQ7kzTF+ita1S
tLC0JQVmrw6c4hx1J+ZyGk4iogaWZeyfknskjENg2eC3LfQlyGJ7cjKv+e13PzIz38W0/kH6GZrU
UlHqRHfZ/ymlioXvcfGB2WqGiiqH+wfOaIwnZEMzOMhjtzFPD12HydTKt/b+a4MFac5piHXtFTtf
erGkBE16VWd3xrg3FuE3F0IPQc4Q0JrmYlfxcVNQDfHyHKgTXrAHqkmwgDiy6Eqn7VKQky7EPMgZ
YAcoE+MLBd7040guKnmj1wBYl1u6sK7HVy14ppKHVAs7jtxUpptSE4fxwnRLQPlzaAMrEhvcCpJG
H4eOq9EwihjeuX76y9DrXZImmym81RpEkw3KgNqalEGlvqY+lJOzmqp2FQfXuXqlAzxaeJZLsR6i
JBV2mwa9acjSOItCVV1XEPAcQIhI90tFbWAVGgR1ctEI/fVJf3ArikTFjT1ww60empCakNwhP3+Q
CzhYFp6KAbxl6RjJzeYk7AnBWe5xXwwf42hLWo2wOjchbNFpCi6HIDlC/vgGcP4MAwUCIMezc9Wu
QhdBGDvCDVlUjJOeLYogYvSMOH0zUJbyX7vygUSWyzDHDuWeZRdVWWKfPcPsnXMziprBZu6pN5JP
UAHBiZkOIeYYFIEPVEHk+rAYCS9OtesRCzXgc1RzPn7yzmuGaHAgvqVofVpX0vLwKMH+4LZIbSXq
9YVPeym6IOMHiwWsgoHsx8fxYljbkTHCRwhoP52UW3pMdLtFQr38/vkiugiJkA1FaxdWIf98HKpo
cFHqXPCuZC2TiqL0HlUxgUNIAo7mIgBiuGRUvIffn498aU5NHeC6CuOIfu5sGw1qqZoZ9idyfEJ/
yQBKk+VL2zG+oS4jNa7PB7w0qecDzs5ro0B8vsxAwpJjk527yiuDadZm0YVqaaB5A1uzwtzuGGhy
D6RGnNMixBNIUP4/vdHc5JASQjgMAwhiIHX0qNj+1JqYvkXO/MIbWbPIn0NLy0eTgcDmMAqQDdIA
4DmL+N1LOdXZN7LkCDqLrUPkh3Uesij+QcnAySDl6GFx/49IN7K259GE+I1VsCNH+XtWcjYaGmAl
dFZGozlJN4EI2mbva18wunW74fKIVufn3+ziG56NOVuFqhnluXViTFVK44p1/Q/mNBrDVbqwPC4O
ZarEK4e3A7rxcTLHNvSTKGMogiXLA4QDtQ9wpZzS/9kKORtrdiNwkyjxAzSB7sp2T2OMmz1NVS6g
iwNdDljv0Hy+GLIVs7WoKeBQvByEN1kpPTzaKbL0tQMZMXYPUu4tKRayCzgMPv90F4FBFv6ajhz9
SEPNvt3kRzkXuZzVScVBCI8kQdI9s/XyRvSvUvvKolvdtiynCBEs8mS/e/78IS5txfNnmAWXzPOm
yXYK9vzpSMYnuE72Ys/DOEsw0otDYesIm0S3gCTONqMf9EkDjhgg2bvBMD0LITwB3V8ktl86Cyyb
sxUiCQjoP0gDp3DIxwogDu42LuhE+DwUwJ3kqFew4Bh0eRlJtjLf+xZoJoOExiWnnZ175pj2+skk
gacJXKOlzNagKuSpJC60fxIpCSEbkB39sv4hRY5kUVXHvfTWuEVDGgap70Go/7g/FSPrEcyLOOVp
g7XlsDVOm7ikrWito/q0bitqBuqNTSEz1d+A5txSDsp7hUqcdlToISiNDRoHxPP4SIPQTGl+A3WW
DiHGgNQ8LKpItekCYUNdeZr25eSujWLc6lyOpCCV0kyefmEf4KAMTUmnr2JMq6p9QIf6BGs5RCC9
RHI9eSvsaY+ZAEnAQxqjO43TA8CpnYKlQ9D8sKiyRKlxq4XRbRHlNL9wwsnRAvgLq6RVRnHWhgwc
t38Z5d8xRCwa3lYGfgkqZX/UKUpBlNd0IBCgg6YSm0b9p0pZ8YS2Zuc56+HKB+sqbZnOe837fKNp
1upEXcUQeTkcYBKnXFBSvqTIA1xRZ92Dx9dxNv34aXiTUlcyB/Ad6jv0pnhcxaax2D6TM3TGoXC0
3YDYp7GgL3VxSZyNK1vy7EQKLNxtlPGfjUBwG0RSKkfmDtWTBAWN/WLd6BJh5sObzmJaWMb/701N
FMrHJ19/8YAEE1Jp5lCx6vVXh9HpG0JL9vrkylyqMlzSt/uAV50lu7qvNaFfaoCy9COVDU4PwLFU
pummcn9mHeO5VNQvIoE8oFWuwsd4wyjWiF5h/n0eXC8hAj30NShrCIcJStvH+XeHU+mlafmO0k2D
lwwvXRB4m2IFZ9/6QtuGirAIk0YHrfC3QHBoiy48wp9XXTmwKVxyywIGbs5O7awt4XCaFrds9cYL
Hqn6ijwQ5BCRNqtVuW8HwOmsfETi/IkCiWk++fTLR65AC48iQ32MkR8fZbYLss60W8W3KS0AeChe
AnqHADK55monEudDrO4D9xoHUjGHQz3Wmo787UufRKb8s4eYbQmjdBUVNZR3xgrPwSG7OgHpaN9s
cGrIGkP/3Z20g0gRidPSBBVZFGkWpkJi8WdPMdsmnpe7p8k0QI7jX9BHkmtTccCyqzgdKYPrAEV6
eguLCfEFWQnkXjgkdBGZJ+2YrUjNbvrInBDz7Zp+1dr32M7tFPsLlJgsuc9GJPNB3dCRaINvpbKx
mvsweUzbXQpyLqofPPPKy69M9QE9kcHHcGHaD+ByhjcnvDLyaBcGIUCMxfrwn2GMh9ZQ5+NodcHb
zxaOpWWdak6QJXIduREbORPrkIHVSqe/a84Wf53kz11z2333r3Jum854TMtflX/fQr0+DuHXhY93
aQmdP85sCZ3CVKNEBsEgmDhV1zGik8ZW6e7FFwNGu7LtrS0VI6O/LsOrdsm090LtVmbDgq5M7cCl
fvsxqITkaKNpIJqEVJFm1vge7oG6DCwXuRemL6ivAMhaeOc/7zYMqlMt59+Ycs/5BnFc2yTk6ESF
DdkMbvT3mf0giG0fcgMA02PbvC0MeXGaz4acfXX4v7A4PJGmUml63+iQ4UXfBmCNC4OFPjTtF+KV
yCULxiTLNyj/LjzDn3ceeW0L3WIKVHBAZ2ndEMWAACueQem/n5ynwFCvSxedksMA2MK4dsNnK6Bb
7Txl6Q7NrpN2bLUHv/iSDLvK3H/+MBd3gU5hzrApHMEl/vjd7cYBDGuhkgowg6PVno6BIGCZBLx2
yGgre+GjX3x5JMnEpZY67bvCy1n2MFbR5JYT8lBcjUygcBCkRNgHTCp95P89sZiZhmYitRuIvvM9
bgdm4ZYF3QH6mZQfgwT4xzrx0YjelkvEnXda4jz8ng8228FhHPe64tMfwGM+KLRtODVbhb5rqoLH
xgEYhfaTwdcO1270bGPrKGbBYg8quwxrh3xodzSQDU4wOShGL8OYVr9SVGf3+Te/YLP8cVpmHz02
PWzTHKYFRy9sNL3y0HrIInzhPhO7KwOrkqDEQOcmC8BeXXUTgFWE8oGaqBsn2KXdduF55JL2x8zR
phDihslSnF3i7Lpvmwqn3DtDX0/N3sbNqshWOOhO1KbjK9X7xfVxSrcgXz8fWXb7nwPbMFigWgET
mg1sOKFfofrOifnU3rsP0bdhoSmwNIDc8M5We5kaRsmr0X/zxLkit/axDp716fPXkJX12WvMzl83
nU5pGsgoWO/AzA2u9N9FcDss1fKW3maW9umW2ZAJM13FY3A0v5xupp+fv8jFaMR15v9/D3mA8+lK
+iKt5EW4VuFyUuGYd1sm11ypYPKUC/nS0qzN9mtaBFpg5wwGpa/Q94jkkr6H2jXCmv+3t5ptN9do
28xF+VG0gEvE50S1FOsWBEggXIB/AYH5+YCXcmLnbBpnh7mTO5gWqgzYKQeg/riyLKIJFiZv3m04
gb1q85ghkhTjy3WTfomHv22c8BYdg5ZGmlUg+kb1IltjJBt9C9ww6z0JdRdSTlq41Vw8mcDR2BjN
kJLMj0JEQiJHb6P39YChxtTeUGcggcahGQrI51/owuWdEMyJazp0Kz36Cx9X+pRVoDBO9ModA0Oz
tVXvzf+i7rx6I0fTLP1XGn3PGnozmB5gSQbDyoW8bghJKdF7z1+/D7OquqUobWp7rnbRQKOyVKkv
GCQ/877nPAcbZNpQmDjLtANByu20Ayfw62G//C4RXhAWYjKyufz8w/uVSY0mBeaCaUftjjKaQC8q
oOUK8c2vB/qJIDmdkpaNJLMqhkr1Z5nyw0hCKutJ0dRs7fyzGR39gJIG9y4OD+WtHpHCDcTj6Kij
BwyT7VKZXNDUoyFdthyQlsxynfh20Tyrcm1rdbdjc8y6pXmo9KNXtuiiCHj2M+G8ttaBIK4XzDL9
f7icUoXIncyVPsNYH+OIk978SqIHZm21SD0MkEeRzre27wcvKaQ35HLJZJxh3luIrBxUaSqhLXYn
fXSl5i3pr5eUXkpPY00GJrJaf7GyTZUjoe8nqXjJG/vjeOtXxrZZZLs+5DntIsssW6HZyplzOe0B
U3NMHx1drhmegFFrSSDOOalWYw4T1claoEx5ZtORqaHQt3K5+fVN+aIszS0hoWpBo8L80E4eur7v
ArCmzN/KeN2n8OKjJdxE89n+ope+i/yLCoNIg2Ywy76ZbL8d+2RO6pU8Y/0VKPRbu8V7leu3onGp
wcqVW9wq6+VcTFdY57umZPHNhX/13H+48NPZyhTMhjRdXm0skglCZANvb7qDRt6ra9P/uSELUeUh
xUbPiRYHtKTaPZvZec6u59ef5asljtcP1j+9WjbeJ5v/2KySuYwD5mZjTd2EIhZVCs5YaLyL/Onb
GjJEGd7pv7yJHwY8mT8bwYJvoXPTU8U4m8frxTjd9K8RCGmzxNYjkMptoZ2T7hZCveFv/Tk5y4Lj
ZBFgmDG7i97yj5yXku6dLo3K2yZSjNUwHjMHB5ZwEZE40KKiI+euGU0X9w7xzJ3XqapLNQQ8Nb0/
IYV6HIuwR3VXIx91MN2YMmy7aioPL5IZbvpowfQTQshGORs3cn3eNF6GQLpzpMlro+NDKtvmJuiJ
VFoL4dYfAlLOHsRsYaLMWzKrFeAB2SDZarPuiG+2hGvK0Oh97wCf4inKN1AFG0H0yofUIueYN23l
8/D3RMem+6C/LoY73Ty3pNirFOzec3hObVtMbjrdfBLRiloxOQalYQ+I0k00sUX7OBFzKBYEuKu7
vLkTx5k0eFIt58qz7NzpiDitmwoOTPgsj50dTQT/wn4bZH1rif2KBLwor9HYBtsEcHW6rgrEvPVO
zJxE2CX4H43mKtMAR5BfWidYZjC5gRFW8UQGcIx7agU6br3ofKbeXClI3jHcNRAR46OBa7+drlOJ
quSDgHGri4H13acaaVB5TCD4wxhopCiea2Rg1mqBieYy0pE1y/YUPXb+XqsfRmub9tex+sMPHn3h
UksObf0Yhi81si5q4lm4mvo7cxBwxS9R1/bUGkRq3lTGInhFntxc+g1kL2ljjjdysh641XLM8/ED
ybaTSu+BerGIaaueQzhCKO06iuM1m0BbDkBjiuou5oi0vJkF56ihVa6qzFPEQyxelWO85TwBeANl
MzYxSn8VEMihv1qSTqZozqlGr6vUwkYwVytCDhdHKadyN6gMJwrMPciTnz2yyWzu2CSRBmMkwJtx
MFDFHwwsd1VzmYQ36XLwUZ+XRJBkOlQsNVXt6vEW+6DymMnnCdO2QAFYAqLrofdQtbPOd4UYsg/2
kcWRqZ8Vyk1EgbpxIsj5+OTldf5DkJnuaxK3ckwJhuwGe8FaNNA0PyTpEPLPpA+DIprM+CrQHd2v
CegxnE7s9nOE/cswqQbg0VTmdV10l73+RBVegCCIKdWJZ5Kg1cdFe0YADMuozpJpoTPUrvSU0HQC
CYpnVkkVawX5osxKds8Zz7L6NVxrahfOaCrrAA8V9mC48xeVRKilL65npHygh+A17Oql2yO0XtNS
4GQ5N0o4KASmlmiOs8Z3MtaSwa+uGjPe4ExyphhVdMW6/lYty032DhbQHYJivRDkB3XCTXbNaG2N
DpJbvkSk5lxKFwNSHl4on8Y4wxYxcPigKsVlCtIgku56H+aANMOPMX8amCVMYn6Xn/tt7HK0s3PM
IXn0UDcROfdOINjQucvYGQt3PE70dEgjwdIbgMB1m/mHPv0Y+zPuYgO5JHSbHUoxWXRVbTU2z/2w
nZZZI5hsVb6k/05xeSkZ9fuQ2natX0HwcfpybVkrnLOhv0/Ct74Rb6IqvU8LPHwNNDO4yx1WyZ9F
lvZiSaDTMlcHOaSppHFr5Tq0pnWsD9TEWrfWrFeS4vXS37XCpoI/RTRblkyXSlUgomCKw/RccvNR
iDcpimgAqMmVEfKgmQRHaxAz5Ft5CFxBKJF9xtuh9uI6ZHPy1DG51iB/LbzGAn7UpUrBZC3ilipo
6JX7ETOZ0a35sRptJ2pQeAD1LV4yCz8G/gHkbIHXp0ce2Yw6vz9t+ooo9m3UHszpQn1KNaeyvKre
mSWB7+IO3yhNfXZKebIfJc/U0dM74j3UypCc+HKDIjAfyAW2dgXduOkefTp7BBQ/g5TsFOzDsRCt
f70W/6z//GVt5BknLcSkh3y65Q/lUotylcV4IVMqCr410qSlq2URm7sKhaduK+HzUqOxmFXlAmfB
HSRvsD6Loyft5tYmVW/SNN4LNzwvNdFNjb01Qsrz4X3X4Tebhy/3MeQrgQ8GbU4n+vP+nfOi2dYZ
cro2XHHQ94MdhRG54tZ+8818dRYChfLPgU52ikoQT4bUMdDvqp2fyQqQEww3T2hxVt/UL77eHJJR
y4lE4fB/uj/TAqvNcCpFB0FwZZn8I6caVgFbAgN6CbuVne7bt+W3aWjL1ucvt//DsCdbow53ajaF
Jqx4it71tr1uFM+Y0YNwNDn2UGj2RFn8+pH7stBufhjzpOQkp3qmDR3qQBP/TbEPYqdnQsrsgL1N
t9YTKDPur4eUv7vMZYf44SyW+lXZihM302rWRbZfcg2F/KlhkZb69zTfYqOg9lH8FMRohyxonKHZ
WoqXJ648qluF9ObwHR/2rz/WlxthBBULGRZtgXjyRTTUX/KyRSNDHJ29AG8zKu4RR5Fbo56dpfr+
6/G+fHc+jHfyLSQ+PB4Vi9LySHPWYPGj3EP15dt3R1K+u7STepw2heIQK9zj8rUbXYhBIVbpkGMt
mgjfM/1VJcMdwMFFugSH0pXPMseBYd1kRG43r/nNgndIl8Bs5vLn3NjiYeN2NM+DupFxPpFe5Mnz
ZtaOPU5q7U1gShqTx1peVViLIPrLjt+ec9p24jDfFNa9JOcAEXpPJBy9JUYHiVxsnBUwtEp2L6Ig
u02Q7CyCCHoSk7FURkG6GuTbPlyDSNOEwTPiK2KcVqY2brVRdLLgYPZ3bE0cEwtQJ+0spXA1uV3N
IdVi6ynA8oSdc0FKjpjMylheW3qC8Q3exbCbSFRYlu9JMdfs1sV0m0OJKEklKIJVOBIiL9AQ4r/H
NFDG5moKkweJvalGsE/JHpxwXGiJWNEU9XLuhfUEGX0J6PC5GBLO8dhVJSRk6xiEzxUb9Kop7SVI
dIjVJ7MebtTmjI19UvoPwJn6IH7FKb81hPCsipQHuVDcsrsKoBmYaIcjxdi0FCxkXIFtK9ojqdhV
4HJcw2TWtuY3E+8X+i3O6JqF0EgHHozw5vPLqjdl2SuVymvBNsqChDZNa1A3yxdZ7uiNWci6SA3j
5BUV2vcqYvmrnhzroWrK2JJg8568JnAcJKwWvJZLsRK/gLH440TwyYlmE1O3WDUtegayL+wjEd+Q
aYLVBw7xe/RJ2V7KkWCLOIxYmUjt/Gb6/HJd+vDpTt6sEmqrHqp8OqFZ8V5RCaR6gNKBSFNMaL+e
ML6qorIe0ToCsKUoPxetD9Om3xDiKyxdEg2en4W0akqehek7FNpXNXUTcRdIQjbNSCo+329TjQWU
R4ziTyuqgNxkyrWmdfPra/ly8vswysn3phZlq2o9ozD5LdaVcme2O6SPVvBdqWX5vH9ZU+EX8ega
9BRPG8lmO5O7qaFZo9QyK++6uF7WG6q2vz++snHLTj7RDvAG/gdcZGQxZMEuMoSlzHVylWbRyEPV
so2A/MP8TjWVHYtY7/x/PyT780AnjRBLCBGkS2wc8JYtjdNoBw3VT26ZTn5937563j9e0clsEGr6
pGBVREhKdUw8M39KjHiz8K99O9aXNemPgy0P0YcH3lAbC84UV0VwEqUphRQcDMDIZDFhc3bU06e8
ACpVfffIfPWifRz3ZLNZBm0mZTO3LekyewEiKyQ2LSAXcbyiMc+x1q/VpUBGgYRiK6dZ/h/3xq+/
aumrN5HIqGUrYomaYpzsBnM5q31t2SAIveSarYKk1MIl9zL0zxnXTY2gD4FLGeTBZO+z8uR32R0E
yIoz2KJt+vWn+eqFxUjH0QRnBc62k2lBCetGIESW1IAWrNUTN6GjXihdflsg/ELatmjJ/jXSyUsz
F1FRN8Xy0uR3ExY9s9WuyFaTiztC3jZMFh2+/ZHM+SJ4nk1hj39/MhK37+BOxDvUpxyYf33tX65B
gC9N+gYmkRfKyZ0ImrmaJxlzAnMILaVRKmmmQ2xKQkR+83nWaQ8gIxS1/xnoPPvUIFKfzA2BIh5s
KjsRXhX556dUqR998+G+2k1b8KKxspkQ7E/pxJUvKdmCGjwoDw1sw1CiKMGhYTFayWNm6+l61I5K
9Yj+jCkvV8+W46AlAV9K8/PGb+xaqFxB5eNdScPvT81/vI7/GbwVl7/Ps81//xd/foX2VEdB2J78
8b//V9e09XPK6fhvRPC9PXd/K97/dt0+t1HTRq/Nfy2/7J9/+b8//5Hf9cdY7nP7/OkPq7yN2umq
e6un41vTpe3PT8GnWv7L/9sf/u3t52+5mcq3f/z9tejydvltQVTkf//jR9sf//g7YREf7sny+//4
4flzxt+7fn55/st//vbctP/4u6ArvwGVQ02EmEAEo7o8OsPbP3+0kM5RuSg/+1L8KKeUEP7j75Lx
G6FIRB0iFRFJyFJ425qi+/NHkop1jegEE9Y+P/rzwj/djn/dnr/lXXaJhLht+MXLy/Sv1dFULETq
IP1ECKMKGQzLQB+n2LrVxzSY2G/HW1/zgIulXnJWudk22mZbzMLaW3RtfLOG8MZ8OaoB0pRrQHV0
MuokN/MYFpbsatZZX22n7oePKf5WhkQyeUkFNqSjLmcW51F3rOWD1udOWJ7J+XlVnBuPiWmTK7pP
z4pVdN7JlNbt4o7wyVvpslk1d/nj7BWpHb2LR7pWlM0O4i7Y5C5N5+20w3U42LWnhEch9dTsmgOK
JAJMa7ctkUWHaJNvk7t62zixZ24lzLL2sX/R7pUDU60pr+P0kASCY3YvwcJNVhyNsjopmObWIO4z
spEXap6/Vlx/m+6jzgk9hLDT0+jqTrRq9xeaV9whHUzuppVgy2/TeXkjZfwotjxdd4pzqMSbzFhV
t3O71eozQ3IR3lFBXAg59TXTTxFvYRFM3SG9SWO7OgvuNdulMegizeJ/qnMGvXqVbzUv2dFktEfP
sFVn+bUUrLaA2z2jPiM7jebJBXTpUHbGl/noK3bIXHbb3S2AOwqYx3Sb2dVdeZOt/G2+6R5z+Fbr
aJ96vut7nez52/iFmni7ARUibXKv3w7A7xyCEuiB2OABLxPMFQj2Nlm7SzLPShy6ky/jsUVPH9i9
U22B2pWm0ynXvnAs9bMk2vSyY6ROa9n+2nzjgPlAtwcOl3IzPOfX6nuy4ba4MeWAdXkwPL7QeyAo
Gdlu3C3BKVfVWbaqnOJMMGztFe4cRdvOGa5awC92epluYYH0r4TvrMIneVO91GvBNW78Y3afrpcG
TLaudNvAUxS600px9Z3uED3mcgcRYzjdc7K/sB5yrz4InroeM0d9VwnCcqAievG1tPFd1Z3OqjOw
i0+5pxyiVea0F+MGnqG7fPDMST3qeDYIrYvlDpiUdVRbZxexKu/lC4nGh924wY1xNjxjUFlbK21y
gkO27byGHaSDGTa4nLx5hSLJsuVXRXrUFaqQh6m0af6oN7AwgapF0sE4GivrrIEgRNv6kD2pj8GV
/EM49mD7Vj1Iswl+mS1Mbu674K099RKZVXAGK9INHHOjekhcVu1GvtBvLB6frXCub/t9wJdE94GN
h53f9xCQYMa4XWGr1xQuKC1ScoS32+eb6FY5WkdtcosH0rnAcKmPsmDrg0NGL16La5bPfqORJXFW
CMS0rtrsIWLkETLuSy6vBMe4LRc5vRMUj7Ww0iUX9WMVusCyGpugt8ncWPGWpMSUV59w+ZDnanDJ
x/SDo2gRrrqR/Eu13qgq5MOVYiwQ90ywpdjp3gRtBZbHuKe449BFzBtPWejIbh9vJbwrs8f2xgPj
YsWXWX6mVc+hfDFnO3BtgunoiqMLXuLvWPzjYzTYgUQ357o3HxrkoeohbzFkWECUnuTyMRole1x6
PNJZm2xz9UpvbhIwNKHlwD05U/eENR79B/UQpc5orVQmn2qDUahM14ZuN5dRu8l1b5o9yGkqSdmB
I+lOZi6MRavfxMOqMAHNAPlaxR23oaZp8BgLmxQ+UrzPo32zag/CJo9XVkhV+Fz0hm28AkWF6xt2
FDVx18w3CvL45rLtzqzmQh1XiWEriTdL4PK8WnNKdNLS4MzKsSYW0nCawm2Eh59r5b+1Rbgo3/Lr
tn57a8+ey887gP9HNwSsWP/x57r7lw2B09XPr8/F5z0Bf+PPPYH522IPo5wNH0Jhjadc9+eewPoN
1LkOZff3LYHImeDPPYH828/VGt2+TJzpsvD/c08g/YZKWpFFzA+Ex0i46//8bP+DPQERZhyXFwE6
539o3qdSmbIaal0Bgecm4Wgbc3ndpm1pF3n/EBXDpWSUHqlNrhpAqMHDkAL8HbIlqIDTtdYL4TcH
D1QIn3cLPz8Ppx9FRZ/EnuG0yWBaVRwFsy6TB6Zc6YUKydKElFgUr1Zm3camukqE9iBhqtLnGDFN
tKd9zrLgu1kNB1Mcr1Xad30A27+IQW+PjlGMtJwUHuxyZVTNuvIpGon9ockFr03PLXIWRSUnDyFk
Y7xvZpEieLQuakv3BiGO3H4SSOAAbYQsvbiW1UuzAIClNVNmd4mH+eCyH8alsghXigJE4YlR/0QN
66kXjKNYJV5RZRtxHLZCJ+xKxTqYaAYK6D/1bUB6mkCx0uqmVRy/B93gmOJrApNsKK8i/xBHoZuI
gjOO7wEtXDF78sejFbEStwkSnZTO+XupPrMf5IugQXIu9YrTVKiCzMdeVFajdRmCYW9YZnFaBoli
6yKMUwHCo7WHfrnySZbpa8XLGhSvInZN7b5hGaY2zInCK0WDmuu2C1O3Q2BRC4GXB3eVf5/mNzPI
3HHo7UqPHSBFWXVeCIXNh7WneLC16d6Pdn4Fo1qbHVFI9o0SrXr/eZbZRVEAT3WZjVlmKh6OZteH
GT/S2EygVOqkD0lF8JDpPnPgxA5llJ1aBzAbBTtJqi+aaNoQilHq07ZIWPPUuEXM/EMwfwyxgF8v
o/EraIc6D4m6uKpjYy1Vd/J8ZY3Ll5ZZ4Sqwxt7t62ClCfE2ZGVWoom5HiQuZe8ZzmTEM6BMTjv7
EEuQiUuFE/qNM2k3mrrWq8ZwOSE3wL7KY6mm97XJjsESMOpNs/JckOwmVnpkU/C/LFU4ZE3yGAlY
Cy0tZo/a59y/KDlYg0HGx1wq+JPui4oQoGZmGo4bHqZkgK82yGOx6bppdpU4YUY1a55ldB9wEOcy
G1j+fWJG05tBPOffgePzcnkg1a67KLXZzS2uhZBf1Tcv2rJe5cS5dI+tpttqcWPwXoVd5XaJch6z
IwR5l6QvcUOFYaDrKmVbv4Hlbj53E59jeFGm11A7DuyxDJNuEbthsZ280S/doUFbJrbEeY/7XqM6
nsJepyvewf3C6mtLLGlQ+EohdSzzuW1gnzaXo9a6ZcvOnftFyV9q7rIMo2P2qvrqtkvo3pc54rU7
ZZSp71puxJc/5vNFYhRod7oW3HyoHwpLOmvqDR4s5O7RdoieE5WeQnetZGxRhJcBULttNC9BfZRz
aYek3DTDC0NmE6PexEsGMf8o0Q8PssRTJvMmm3gpbnxQs5KB2OU1b24mC6TflTH4fNvLQ3CpKjsj
K9fz8lf194invKpuZvHeaKx9J4c/Bvkg+GtVLTyJB9CXniJBuYw7+UnMD0MpOlI7n3WTvLKaiLOC
SRC2uiHKoUVRhH1JbSRH0ClZ6nz+NABglpOKo/hOa5jXPWScWEe00wsvcT6yny7sXBHRCpoHn5RS
NXaV6VYMlL0e0LJXiQWCr9UXzUr0URqW13rX3NRy/9TSDWp5c+ZY8dpsfLTK/iyMq5U8dXY2n5vE
bk2m4qb1XTJrdk+869D66zSh5D9L/bkpVCVG2vZFmycg1vNKs0K3L17aXrkuFKm1zTi81REzhNN7
kPRbPUzc0R/Wy+SUmc9aH+JK+2EhQQytlUC8kJjcByosaRlUVemmJELXM3OJVrCd+pGZ01bGTw2b
wrOsZu+zHQsWOVebu1rzXKgvGd8XzFV3QinkM61EylmunFtNve2JqaPd1DqqGXml3oHRHfZIofii
y+hJZm8klahCjWS+aST1IBvk8vTSxVRb+zKK9jii2GfVz4IabEV8UGNa9ARwlU5EQvHciIdZvxzg
uqT6Ocsrbvb8rmuA8XbGTq6DvVjVz4a6gL3ZhLYCVvSBnBGjfDEHaysmIbWtXHYya9pMKKQbczyO
Kk3fKHoxUaCOkXiV1tZhnto3fYrOSUZeFwlJXs0h51HKKlfNRdzKLYvbWqh/NIZ4QHY9UbBTt8EA
VFAdcwPedLqpwRdrosZQm368yNXSDUP0PwQFnrds6Q3DB2rZbH11cHWedC0oj8j2bk2e8zJjE5/w
G0d0kalZ7uVMR8rzwxw6mmjWLiKZqhF3ZX2jAqQqhWSVZjf+0IE0pWQW0SXrNPB303rsXlO1YTGN
nNI/FhCXm0ldN222qVJxLai0wNpjZIwHLc6xMldOibPUVEhUwBRUvYidgI+zaSJIll5hyO+JviXW
/S2li2jkopeomjPJAv283LpWq2erV92+TNhr74PsNu3od1bk90Kn8Qt0NwjOxmTwsGA4YdY7ZCGv
YBjyLZTeoHtjqlOCwAkmkNBcgyfXjqHyXLLzLkvkdFGHAmcp7acrab6lzQRdS3GYON15BJFsLEC/
w1yDOiO/PCXjNbmvB207qo1XFZJdod5lG+QOvXCoonbV6zHnCCal8egzJ1FHyItqm4fK2lT4V3B7
W2FahUTB8UpFNSsWBY+Rty9QHixLcFJZQuhzlIvCLjTDbcV5jegFQCOYWt6ZCZIiuBXC5lq4zpHT
j486bbSy63ZyAmc5vA6brSk/15xxR0G+RX5HjtOFVNBp7OuV1D5mYIG1Gbo5XVaLCkUgvLRFuram
26bMPEm8iMZsHWMaEs2trk7nOS4dSJEKimVNiZ2GvCTzuJxLNPlMLwf0avcZCdkSX1S0hD5AnZSl
p9RqiZXGpbvEDdQSgmU+c7Zus7skfkJSSECh6aYImiskpFAatf5eAUfbVPJq4iydmuo5fZ+WoIAy
osfdXwCXXZmLSZ/YDv6eIyiAPjXtphjr24IZKh10p2dfWBJCyhZvmzDvqAIgELE+EIPQiVnq1Eby
MI4bQSaz/FgIl9mIjzfAtqeVt0J1WfS3kekF/naMAaQ+yoV4rwZpzjc0OkIsbiPjx1yIZGcADrZA
X0SXky7+mPj6G51XM0BIPgvvKBxlLE9hGTmJLhzbuGCVsej6zarXDZELbwM+wIS3nozzdiMmF1YN
fV/2ZhbVUqnP62D2xoE7Ytz30Wh38C+ZoJSBPLDI8lhet3gg113X2uLQb/zU2JS9AJQXGIgcbqKU
CAUWWPb2ns7Wpu4hVOGDsSP5UtBKNJnJOcVgdoQ8QMsLKKdOleSeoUSuYJzlw6KZls+sQXCXb7+Z
b6vpwhTQugFEb8P9KKQXtSnaU2i4UShDcY3YmCH/KFnUybcz9BerEdY9u4DWkCgLjBeWMnp5m5OY
Udok/GCQqXYq0FE9ilYajNRxuqPJZiYVHLncrWbLqcCsN+qTyLSUpI/VtEEYLBBrmHUvTXXtB55o
ofkUqZvN8zbjL4oljXZK4HNI10dCVkTIQs6mtCIHwkzlzRgpnt+JZ2qGFlMKAMLDLEeKhSLfyF90
5TVRck8bSjfuWq+LuOZmHcl3ukwhKGt2Rhm5MYDsTPtBbMx+jGn4ZzTRAhI6uPR03PZwQItRcGrL
2lj8LUtAcuinWIGrMBBtOCoeEfYaImXqe2p3loXiTgbdJZcQ9xf1XYBcQW38jbVog6fI1Wvzdmqm
FbjsYyVkP3zhSWuFd7OUrhOtvfRz+KVZo8jsdqvrVuv9b85un3Un5JFzklSww2uAsji46Uvr4kMD
LxGDMupbeakuBxtlI6xg067rdbf5cLr+4wT7sYr9uV/3+zAqDXELyx4nV/NkGLnRE8GQEip2rExq
eWZARv6zlfGpk/HvDLKcUj9cS5+1/qBPDKKUpW2pzxYcs0r7LnHmc5vtr5dyUhmXWqBLRZ4qrmYP
7+Z7dRU9wYXFcWijLeZUspo2htvtwjfju5ifLw7ZH7/Dk67bKAmBXrL3d0fCLaYbi5nh1zfpRFP3
x6UBiUBHshhgKVJ8+gI7s7WaOQoUt1mhQXIIBCcWymFWXGfecK9cfjPcV8+e+mG4kyZurhViLnMC
c2tX8pbqOzXutnFMFwG3i4rXBd+7C9eJy3SAy+m74b98Jj8Mv3y8D49L1OmCOhoML2yMi2ElucjZ
VNt0k22/kxxKD7oTuObqm4v+ZlT1xMwhDqLSAOpWXDALq2gTEwJZEljQudKqJhR2D1mgahxSbZ1v
Bv6qRvPh21ZPXsEiU+duaBmYw4E7u5Id0wExVsY6X017bfvNaMtb8KFr9XNe0YjEo7NG5wx33Ocv
14jEuZ/TWHFDQpm4uTGFYSdxOq/Ypqv2rdt33zy88ldf7McRT97+IRhTv894PZpVfBOuw632QCLM
3dJZUV6CW3XbO6ZdXSqrjr6Zsk6PmBrcwCv231z5Z03A7y/Rx89xMj/Ird6bVsOVk2/XbEbX3y0M
a7tYa6uot+ULk/7dIzPs/fzjm5G/usMfRz6ZIHyi63uhY2Rh360UDxyDK5133uSijWZO+vVo313m
cjs+vD0hiENmewYbhz0oE3IcGtuPXzS9/05ksXzsXz1Kyyf5MBJm6C5VSm5svG231n1F0nbh+gfi
UTysWYkDWtFcad9c3mnb9S8P8MlcqLdNOjbLikVrT7oot4obcCa0Udf5oT0zPVikRJFM8s1j/OUc
/PEmnkyKAEaGojcZt3WXOQmqCQ0o9/c5mOy8b6eFryZhTZZZlzntkg1/MguqWqK2nZAxHznDSlz6
g2fGPrtCRrrCL7C31lgm3HidXQ+b8Ls7ezpJqIt4DegnSFC63CRQfb6zeREocT3Uiosly5FcZR9e
W3TFqq3iiBv/+N0UcaJWMtWT8X4KrT88SX7SUdeRGK/3prtsxTnFhu1wqW7I6/zuPp5ORz/HklCn
SyRfEwVxMgHKrTaIVtUv91HyimPuhW55n9+/jo5v1+ft2nLr+Ltn9rMQ84/rUwiARYFooGU4GdPM
0qhNxIk35aDvIMOfNV58jO3Ebb7Zzv3l7ViuToVabIDjgEZ/SnMS9HDsEGnz9ns+KNcb6k6W1774
GzJMbV11lFthO2rfLGHLo/9xIlgGtVD7k12K1dq0Tl7JeFbrqfEH1WWioy5VUkfj1F5zhBUh3G30
PP79Mv+txtdZ9FoXTfHenja9Pmli/v9rj7F4/J/bY7SKnqP67XN7jL/xr/YYczuAPxi3JoS/ZS3+
sz1m/gbo1JIlBceXqYCT/NQeo/2lgO2RJBFhC/f3T8mM/JsI34XuGSQoFFwwPf+N9phs8NE+PSn8
bg1eDiBNXgodruXniaVUVaEWtIyudCBbxP9gyVI6uXPigGK4NuwnyTTsahzRao/SniIeZ9GOig7C
suvKgLXe0iwalwJgTTGlfy5CjnBoKeBKHTrKMibdNgM7qq6+sji5Uj17URQ9JCR3UL0Fc0jg4KDt
annGMEU2RIMqURduDSk+tkVMQUpwyyDezaW5rjPZ9cf9bFIa7Di3p/LVXD2rVbSNQGKNoebWlrAO
yO8IYzLMtK2shYGTheVtUWetPaciLfJ6fkeMRARN+l4XdF38aex3jQoZqyvjXUrjRBSulZZP1kWe
XsuuGBU4xqhXluW6lwcvR9EjB+TIgNdKkv0gyeBpa2/imiRlLRoRtXrTJnvqoPdkcsAou+qtxiti
ssq7m34GRj/55IMCHRIjbJ1LVep5xPUnyZ1X5pQWQwU9g6GVNLWusjw8VNiiFFI2UYc00iuT5fmQ
Q8UsJfl91so7bN8I6DO+d8ukNWJyq0BeXuaS5IXDfAyMbl8oioBjMyfZSz1vFTjPamsSqIzucTbs
iFqIkd6oVo69U3amWT7QcZvcboq2umx4yhg9GDJG5kY2EMw/RnF77+vRGo8JwUFSaCvKOzE5jalh
WAj0dTE9+LpKRlm9aQV5R7TSTm9Sdgc0FIdpFZmCI9Y4GmvSoNrKXGUiDrmQwLEiA8GF7mM0hXU4
+0dCAb1gHr2OlLx87PcCUPWA0h/czlUQDxcWjEg/o0ORgBcgS7StpiOiXjcm8USZZ/ySmVsqirc0
EGJuZTmigu39yya5NUMRn0ex18tlT5QTxZW8d2ZluQH33RZ8cjMC6qbCpWGQ3ZFWr2UoXsqCFXvq
UBNEiMOooSj6v9k7r93IsS1Nv0pjrocNenNLHz4U8rohZFL0ngwG+fTzsU43ukqnphJzP8DBQVZV
ZkpibO611r9+k7QI1Lp7MYle5u4q20IxHvWG7IvcLI5pF4fqJCHpSHZzPN9FcRNoN3lPgMtDLRGZ
Y92IrKtFNRAFxVMTfsqmmDld6fytJGsw56KxnSqqyxQDe2OOxoSw8MlH7O1iuLvSbXiXrPGlLvQr
eP38bMXNpy5D6Rk3TRPtEM6amBBJyirve8kMwJZKIP6velCs7FdUJad8QbxRt/KXGRvb/JZsxrl/
IzieZ3zrX5IUcD2Lwcb6YvwWrstzZZYveqGfjYSPKjat5ygDMYxvSQHq2SqcBrgu+Bvcm8LyIAql
96er9fyvAvYb2ELDEZEpSddXO7UfZS2eJAWtcie5qfwapaTXpJg+FC///EX+pokmNgYTLfQZFr/4
MZXU0rVTQcclN0H4UtdXR52e/vkryD+7ufXSZfVPUdBxKOEm/+uluxSx2etXRXKJF7jLdOFwu2VH
rdX22WKGtWZ5RZvf94m16eZOhZhkXbobSUbDCppW+buBqtLGvFK2jZtip4UWzoL1pTXkmgqEDgCE
fSuz8K9n//8r/P+SV9v0f6jwXQq7N/mPJ97XtPqPzWoW9tX/peCvf8F/F3z1P1eqK8QXWK0YGf+5
4Kv/iZ2/pOv0gXgiYgX4PwXf/E9Dxe1fhCmj/Nd/+u+Cb/4njb9kwOHnT4qol/5fCj4l/a8Fn8YB
bzi+BF6ExBlAvv3r2Zvbvqima2m5dI4YUgzsZo5r4tmtc4uXmz9EmFXcApi0ZAPvE0xypnYXFUdJ
B+Te5v1iT8Rtisazrt0TwUKoZtFsReHbaCWiAi27l15k02uhYnTXmytIH4Z6mvQzUSxYLEy2NH+O
1lOjnnLS+6Y4FJPUuw0wvNg+Aq7fbk85XbIaJb6mbjrSF/Us0K6/WOLOWFzOo+YUaIUqFT6n/JyZ
xyLD4WObChfSbxeLNNl7KcMsCZA5J8Bvzojis2ypejFdzdP7U1WyCnLwBBgHUo33I1sTNHv5Yb6G
U72vf6W/6jmwSjs7WVDLNHfYtQfrmL4lfjHALcXvohFdadl3J2wsNslpjQPFn2GyP4UeRi2ou926
y1Y5pAGc5sEdBZbQTvqoCiFy4lT4pWNOquL/UhpP/QS/n19JO/oIu9EO9dK76hw7ndmQRhuHgz7a
k4mQ1TzdMLt4VtkgNYgCkwlLqPrXSAaQ8TElMNvYPmjElqtxgIykn48tlKGshm8n4n/Ukrz+qk7y
s4GbQgRJI3IiDVpi9d0YGNEVZN7WtrgIIWRHiEEKy2GdQjNCfjHzj6Tbye1bK+SIHmu7bd8s9nTo
h6uSpuN2dWTxKVMPXX7IhYAsatSmkuAN5lGz7nFzZg23r5fW0WFeJC1nDfUvHG43p4rr8eNcOKN6
afO3SngWrVMBwbIaznUEwYnGBefIK0xWVokVHGc07qZPABn+SuN8rwHCY4YABYFinlqBfA2intR6
8ji3Wn1sX3RbcrqL+oI//CYVgsy7ziyticFUT019MePXIjs38S/T9EkeziXWdMIuQpVsokS8pV8i
e3oOnKXdC9GTAau22TbqcwxfKauJstMPTfWhjW5qkIG7J65Pmu5y62HJjzGGSqZHxRU2eB5ATlzO
UxkoqeDJuCrAmtU+rWgrg7fP8kPVHmTtpVMvYxbGEUZRLjL5Lj1PwxlG47zDCUXuCdD7oH2rXsrv
nD1kTCo3ySfkbvOzYHLjildfN+8m4XVe9rgaFZobedAc/TS2c6/m1cFyAAY1QbTv1itpSQ5hzPg6
KfciFHTr3FdP5vCYdBsL9tZ0T7IPU8BlwBWOtpDAUEzG3fR6rK2HRMN7Niw8Y96a6UmVT5F1lumG
83RzTbZjqCgXVduV01tpvGr1o5yd9NunhqvD29QGg3aWoPYK0ZdRXfrsNGYP1+tDLb4P17tpgSQv
7TTlnBB+l23I3pxF8OXy2ERhPT4uLQRa8O2WNjH66q6bVvFKnvMtKJyJXtIv7aj/aK/v1XQv5gdD
PcfDMYYkM1dPi3URjKf4+jWpLwWGPOzm9bdb8xg5PSvq5ZDUJ1m/yyR/Vk8xEbrdToScEHfPqfR4
zW9OP/oRR73BlVxuIMhqUGqFQAxv1lMlUHyHiYWc5PQ39LSLGM5xvtfb9Dwu5UWSdrXwALHXIeyu
EYI20TGECDQY8dohxxvDyj8nLpuhgT3PWm7VOaWrz4sErSJzjW70IApCFiDs6nb5Uwn7m06KivM3
dcACcpERckDQ/Im6gG9njZRYJriEuYW5Ni2nBkEytGTZTuDeQ3XyEKitWdqu+KiTKEo8hj/1/uIK
kY0/DQPEyXTle+E4HSgLFfPCtshesba24SN37J4DY3ajqzPGHimCantXSYGUhcRdJ9wY7f2YPo3Z
Lk3CcgrlBKcbW1Pe4ZnwgkGDIle3Kvb9U7JZfFUmKHYvev1dJSOrt8cAF0Z+gxJ2IXeInj0JWqiO
e3MJletuiL3ZMW+LfSXksJ29FcNPEA8Iznp7sKuUsDR6KMuPznods2NVhXhUVJFzTf0SaI/7fHB1
gnybC7S5G0IKrmFSM478LU4nOLjoJsNu5gjBlI9wsHfTh8WD1Aa/uCapnjx7MMiv5VygrcYgaSYq
M0f2sCn1p9naWExCL63o19LRKu9v7ZMUHyQpKF/7zhNp7x9jlz56zet14NZkV88wUG2DFIWlBnBj
L/ozLj7fE35LM649WD/fKbetjrNtv5sJmB1t8QGluJd+UmpWwkVyl/D6MLRMvsrAW4xEoR8q/Rji
j3sHHSAsNoy7uEKo0/vAfqkLLSxNKvKqYOCEWsTNRBWb7srshFW8i6EdW+ueJwD0+fvdy4/W+I/2
hO4YoEJaExx/8nVHXSnk4Ya/yuTogeRDlIDXoRzLje6Xp1yyp/C3uO7fvgl/+pLrQPAnrLMdlqlU
FL4kzpi6vbhlKG/TEIelq2gTY/+lBXztBNs8mykdbWT4z6/iHyksfwLr/u1H/tGRVaoeKyWcaHfe
ovBY3DpG3IKHy3uW2FBhIPmZb9p5+LQ+2yOGQq7w2e4EzbG+sDV+WoUcOKl9JU59p1G172pozuCm
J/QSB/1+htfc2uoKwz8ZXvlYhqu0o3WtQESr47XKuul5ILXOxf7GXbxq1+FYgzaeUFTndlCh23bu
goUzjtmdk+3ydQ/kjZ7mZ5vqzdoID+NWOLUn9Zk9nLcCqFmALukkh/hz2f/8oJQVi/qnB/VjvREh
+SrI8jDdsfOLh8W1dtlpfmIdujUudI2YPlSuItroSBDYI74h/RibMICRbru6Jb1EJ6rupnSzN5xo
Muefv7s/sl/+6bv7OZxivpu1Hd+dcD95IFmPECGGnfYR/8pJ3+Bu+BXtc9VL4WBgArbvT9CkK2hV
jvw21q4cxn65Kz+030HBkq7+wPj+64DBgyfmCOdS88cBawEZi7nhqpelbV2fb/326mLcoFZANdgI
uSQ65KKNOxD2T2w0+P6bnW66w7zr4JK1MMH8luzlIzoedh7xUZvslRzuQPRN7iwX57P7RvNUb1UE
jf71AVjGkrDe2mXRViKaWndF06/73Sh5/DmZdExYODAeyw3VVMQvRYFK65J5DkA4qJ4VGmkgIzQS
7Pj+ehjxDcanPsDUaTA3mG9s8ePAz45cEZ/46OuAXR2Jqx40lZIvihQNaKXXYeXZGV2Jdq+DlZ3V
y+wAjNjQYvrvsrfF7+We0nuU940jPsfMPoI7OlRclrAYplUu8q2uslfB080rQpRDOYGD4Q0J021T
s58ldke7+lQI8v9UJGRnhHTUunaD3IXgVVysah/zGTptqXio1MFOTGjNGz1/GoZnMkwy3Uuu21kn
sjTs22OfDE4+daRY+1AylnKfK1hd0f9lq9wu8dkbJn5kvQycGshPjFMtXhXNubvPq49yu2yUxrTN
J9KrbvomWi3uI5uGXUw37ALbOzzgIVPBVbTGO0yGROs4UyCNaNuSBDPbKRnwt52Iji92MxVzID/N
cfEgq9KTYJOKeSjTnhJDk/vG6bbvZKe/WJBF5ck1DWdiJtkofuKgWpbf29QhvUeYdk10qK4twdDO
mN9reqgOj73kKQxS85EweiJkJOVo9jKErr0lH7PJuRkBBqRLhgsLQciVL4vQzjfc+y9EmkGfg11k
p0/qd7G/YbkSu/mxPXJoC+LBrmzpke21geG29NvmYywFhrTvGMc0p1fCOsKYrtsZ0rOYONkrhvgp
KQhEve8KF+nD9QF1ojIGoxRK6mNPYrhFrdHgnrqq5BcRauyw3F+9WLFLn9PiMCHVqW8JJHw61zsU
W2vatAhx79xPG7V7rMoH2qVyCYyeREy0WEFt7BprI1dBM/u66lPfo2AVAZaayzRGlGIW+M11J3fn
HLYgAgBeDglNenKQhG0tb6cMG8PQGgJDgf7nV8rz5Ay9J62ZzG40nJUMg/8tLpH0mFlwMzBO8A1G
FN8QvhTlCP8bbzC5eBi1oIAGKjjyc+VAX/QwkNWvbkGmI6o5+bWGlzzxGumXOEcykHjTTGf8DpMN
Ul2CdwBZvz0oIvleDzoWfDCPb7b2Gv0aIaFMBHDaxaPhRocU3zms0j5Uza4XL2H0Md/NjkHZQ5Op
l8g5RQEaKdmouJpsrpJkWxCkC7c7fGVOUdu8zbHhar/iU+FkNWoDrxC2IssrKl0+7ruvyu0R1mau
wMngikg2ReUYCZzIL7O4N8bbVu38fNkYq8aSACnriKNKQQQFIsdnlhPeLXHF0lugYoqQ/bwKd8B8
uxgbdDNcWYK4YwbP4elPtqwGNT6YH6Jhw19TwbDJOZY8OUWRsGtIqP2VumPI2Hfi2ekdbpiumGP1
uTFnbwwRzsquRRP5oXtXyxYsG5Y7fRtUws3cc/eZQdycrfjd7PcWSxTlDCseoM8RdzEJS87wKj+b
u5ReC/XDe9KHy2vWuSb6ToY6umbkxXXPrJedGPkUdhuNg3b/hcmElHCUJ5I/9O6/NJufGUIcTnt6
MfwlLHW/cLk2ylVQqIR8trnmx6EWiiVSEb/MQpMe29aWs+gMm3b1own4VLPzgpeWI9nm640fd9v4
0ath2bdPqorT2/2Bw7r0MMoDZmC+MVegRAwuXszlK/0DC+QEAbKTlm7Vb0b6Tqd3ok0OLOMp6Piu
HvzDp55mHcTfaT9Je4HOeLWNt+XqTux+vNxLaG6GyY1nP5MC/twI/NLfjnnvtYW/ICm+BuXotZIN
+bnLNwpsQnqi2RuyUFbcPGWw3A0SR8XuandoPQkV0GUVtbJ0Vr4llDlNUF1HiJhuIXnABJUDOpXH
XmyEEp+p5nFt4U6cP+Y0SOEkH5fqeJ1vTnKskTTFu6EI0xFxEawL1mCeGntL/dWJgSXsc8tG4IE3
kX1DSLMck/bJKIMcg8UaEaOT58Ggk6PL82H3GKxZ7dgxuc3XojhjFfCaQPK+uv3NncmeWzZDcuk1
xAU+RSTdCaUj3sioPyzKYzPY8+tV34LLW5x/82R2Fjamjm7ZZXJRDvJZO1RPRcctHqz5ogqTPACT
gyRE3gjw619EtAjUn3ajYmJKoO370PgtwDSBWwG7DLd7y19KiXv5TC1C0JkBmFMZcXFcbLimk0yh
saez8Gai8sCC1BVdMRz1Te4i15LisLn1DhRQUdvmo98J6Ib02tbulqMmOmL/esMYt9vU6ZHbcaVX
83tWgc5xOUI4Lq8HAKFldkths3S7q34ndh4eu+kDlAgrXJ7Kzo2hppXsGQMJv9zs+Glgs+Jj0SoO
YR4FAvp1ke98285HQwm6Kmxj8urv1OuBTVZj+oPdRttriWG1i7xjfkUgKG7IL6vbF00Mbhlab79e
jTFdNh08Yn53wyW9YUE5vna7CpBGZyMWKpJnOOXsl7LNT5q6yEtYn0DKBRuMAVgPOc5TMpq1DaMp
tGCldyNYbrKXfK3zjxmaFLV6V8U7CY32fEJnwkx6dY0Xo8SM1L/BIpBdWfNRPamPUG2d9tfN8s1X
I4QpuKl2Y8R0qod551bcCLgDIWFxoYdXiHofrNMq38+3+rtgUo4KP0U7vTgJLZC3bNNHA+q3l2Pg
h5k04yH/P8LpKTObT1R+5bUor6F4b3V+KgGNkhVLH2OzrqiwBi22eXXBLTbiyw2nDqk0e1jZG819
fxcf43BhebjvH9HqGAZSZ6cHhxGQrHPn7GGdGA4XG1oJ2VH2gC/aM4Z5jGkGqgt//VD0sP0kYbk1
ANd8uNVlEaTDo6r7Ru9KYSc5mier3qBsO+Zh2R3BldwMo0wbMj+vPwEYn0QLxprXgHa88LI46ujg
Wg5iqX72L01oOdfnePL09m3uX9OO0f0+I1rkrfu+Pekf5ksmctvaqeJU70hXkqOBfNTtjtW3Om7U
4dWoQm6QBETRdKpvHqUj+iaNw4vgfY5ucrld8jhEUj6NXoeeO/280nGOx5VPxGNoPG44muxwDqVX
mfN/4YX2ZVd3B292UYHzmz1qH0gnm0cyHEY3Ovbn7lcSFJtIcmJ/NOzew/nqYfwAzKS1c5T7rHa+
F8Pr0h2ragBFXN7M2z7KMGv1dMEZZF8Bx8VQpd8I9AN92PaErDgJvbQeVLjxNC66HLj8Gq4MvZsq
dL/eAOa7oCf0buKbYLg3iYw0B85/nQSG6WQ5b6iNqd1r7jTfiD1abCDC3J34uaaP7A0b4YUflGJ+
kQ/KuXibEZBSlh/ZRgu6PTe8yOc0e1cjW/rGksEpLut9I+8K7kEJBr0z3QOuPmF8i7yetww7Won0
l/Ngoc4IuYUpA5hHjzKV2Zbv+R2k1Hi5P35AiekE+3YyqLESrna4fS5ueo+SUoej3q/QiyPB58Kt
QPT1cTvLbiUdENpnzRFve+E7wdE1svs4aKFPwv/SL9g3V5CB75dHNhV1Re4Fjvn2cNHiO4XPh5+x
31QS8+nkcizygdAFH91/3LnGfOJS6Iot7SRyIKs64lMtqP40PYtfOInX4EoMW3985tOeDc11W2WO
DP3tVT8V2P26LQ2VjSE+hyUCd7uPk28LL96aYcHltkwsf0T26ElkgDFO8CFzI2OKj5G2tHgtUgzp
0DHAlu7UuclyQszaAENJ1Ln6pQ/KIHm6cvSor6HmXu8GFEdk5E52KSI92pXYR9Ow1cchPgD1rZ+G
cmGHMateYjooW7A2VC6j5EfYeQl2vVaB7Qxi8Do+FXtufOqlLbww/nAHRldvQAQyu8KTbqfnFtke
dyPtQeexkZf5zKpQeFQYHktcGqDM0sVtxjjgNf7UP7mlUMbxMImnE2OPOz5ezu3oWPT+qUM109nd
7/JTcRhUZBK+tsZYYrB9TqnrWHtPwq6efMwJqnhjDhBY2CcxiiDgxT7r0Ewe0TlBdJA22Vvz1sv0
LQFKbJ7IcXFY4Dipqz1C+riKpwHt6im79CwkIrt2qze0ifVz603kGqKLupTv6t3tJDbP93l8NtCA
CBTWYN5bznhsHeZHYnO2yjbuDwKet5BpJuHUKHdSdJ9bDL6ONr1zkJL3kYH7E+oCncb4slzEyebv
so7FMz/WS3rucOrYTBBcFc/clY1dUBY/xmd0hsJWLZx+rznXQ8S/3HWXG3kPNolsSM8o7z4nw1SJ
UnhJUJHr9+mBCu+xUbH1j16BGNw/F7HTGwF2EfxvUpCQcCPVrzinxI+dt3xbs82/ZI7CTdnF062h
DFbENPmG7MN5GL/Am6Cn9bQlsk1+FB457Yq2dReLCF3VaWXXpCKAswYUxpcUE0kbYGovSmjMbBi7
OYaJTrTCEjBhwNUTWpXO3pv3eLMkMKl17DGiEF1fZ1frhO1ycAvZV/lDjZcRGmzrj1dX/57vEoa5
/GxQ+LJ/rc//r4oL0Mu/Q68sciFwI9BgOf7Ah8ybJkRjCgrDJBphcPEcM+PSNrvqgrTSNejq+PhK
D9U0G7I1C4ArrHOqBxFdUco20sbRqLo6mNquMMwtshsgcVO1E9EXwpHXxUPFSqtYNK5xxGF/U752
s62xZ5CI1bAtL3sinkMJZq7B9ylzdYm67OkuD56HOz9grsE574Gdads29CnxQ4STPdegHZ1Y4LGH
yN9WoFC3kapuK4/XmFhpmw9w8WRftuXF5TO45gxGrgWZhf0y/QCKN7u/Osjer29CFdDJg8ABXUyb
39I65b9ButDMyCosEWyqyLz+K5RbxihoswEMDmSGEGFneCC4t4MctuAp6qGYmCqn5lUc3mt3AZ7j
W10teL0aeIbQ3N+FyFp/85n/5fv5AS2PvWKW1whoFxsgNXGk2CVkBzv19A4gLNvQ9BmJixZYsHu0
72GhngrtlEff+vCajL56C1LtuCR+0rgyEq/OlzElNziryRceSW7iVzXN6xktxiqAV9xZPGUyGmbb
AEv7oLnEcoCE3DKIflmSHwPzKeGYH2Igdb3cFPvZU+l1tlXkkzYs9fSZBB8EmXCAmiJuk7PqMFXC
4WbnNXkCwRW/WsCUI5AdVIDb5nbfOqUzjxsjfR6XMxK1Lt0Y6o5xKOfLDa6JzK1lJj/1/TbXQ7ZA
ev6Wsfuc3KgQwckuixS0D2Bb4ydO6PToXovNjXg2OXbUkiQ0P8TYxRRJpQXM7+toS0v0yqkyVF+Q
7m7ppsD63gXriscdIOEtIN8lz+8zMsitEzJ9vo3d9AvMAXVyKNspyE3jgouBLbYogTObIaa506Z7
BTDg5o6avyhelB1YT47CbrndpRXBgedK3SWWC9TDvjjK7nJUk61LtWoiezlDjZuBDH2svKBYtZ5W
OMy6LcWH+5IFDfo+yRZcSbBNp2WTTec1/MbU70foHAxRyFAiMYOmomtwQlcXlj/vMOalk8X4ysFP
9tU+CjSCMNzG12j0EXC0bMxkuwLrvB6E8/is/maZKMl/QyoxRCTWaOOwtVXEHwhzFyt6FXXr3TaH
GcgBh5xcEdzEFEcSfzVgjt1Hq/mm9MBT726+Bl4CXLiELY23g+gSy/Xrl453fXFX1eHa6conAfno
N7PK1fQlyZm5wd6Zthjx5C8hcvBMRFYAkn7DbMwjUVSrQoO1b37EgnmRPzj0fgwTZULB6Xe3syI4
ghYM95Oxm4IeCgseAVTzZitnwRW848n8NDBfiGg28EmbrC3jJo6cTAfnfDyQgQDmsNcwXCAzu3H4
BbPsmm6AdzRGS8Vig0OuC7EqXOItyNDEYIzOugWSq31TDcDC8oZ8lSOAWTv5C2Yq2B5IvjW4gKSG
4iuai9a30eC7suPcFwYKVkdQ7RL45Ia+qv6w0mCc3X9eW/zh/v5jbfGXj+7HUqUwRyWp17LEiO4S
zAVPZ68LEEMdAnbfKEn6rVzJQQYTZ+KJa/qEXQPBC8cRjmd+uO24TcjYOor32ccAyN75/UtPGBAo
Ws3Fb+M5Iu9v37PgoyuuVj2IJoVZ5S6P8geIbh3GBS8GzmhwHZ/XCaBgBntpMwYMPp7f7JD+lVn/
7z+vYlEdTChVxo8SAXcyEsaJDCnpxP5CnG1yvNcbQXuJ3oCk0ifojtN7LnrGwBanANXmXqBEJyBJ
GpMrMvwtCveUlfSJ+1wAd8aTD0TrgU015fVket0fiFeHkx2E1fySMlXjs7khC/JSB9BT/ZJ/zmBc
2zXdPGxGbyVKs124bhjeYcYebzvLm9FB8GT37BN8rvMgO3Fk60fVFQ7lPgqlrXbXlTvtzXhUEl9/
gBdyTjfJx3lln04OK/EDgm9zv8oM4CoTfRGw6bCrixUAzUSfFXIHcTd+JGHybB3Kh5iGQXGYdpzu
OD+Um95VjhCDSJA3Ad3R3m8QB/vzM+bmB2wjfGEj75DuB6BoIXtSV6PFY5voZ175WZ4zrE5NW8SS
yx64eQtv3JET4/DQNtERp1Hj3Dj6bgo5FKe1IRY2rEO2WUAaMR7ssLUZSNtwfv6tkOZHnPJ/3ZSG
JBmSqsKE+7lgFsarihwjtkD7UaWyAwNNQYo/RaR62MsrWBnGLwxsmna5Eo0ZCq8sq6iGA4DfBj83
04YS0CGC77Dswx2RVzzovqDNzbdHWfCaZF20CJ8AosVZf4cu1pyNT24PfOYw42MkxqP0NGEwA5tB
1Fzga2fACi922O2DWKCz4UqE5/t+i532ofuOVMJOoDYH2DuVg8u1V/BqCHshWA5Z4xs1DIQwfr1l
uKM54sgWV+WmWpvi+YEmOn/NPmZAJLCaxAOSA/x9t96BABmkhOEddCvuXiTREQwaRO3Ourtuowd5
MzeHZYVBmtrr2+0Q36v9My9r/sGuoYrxpDnGlm9NB7F3LGwH//lO4sP4916ZzweRlWziIAIP96/l
LIkGSMAFS5psn7HovW38+qipICfverEdpQP8kGLYqpBJGBpQSlbHbrxrh6NgeJGDoW/Jy+WVVBbc
S5L4S6JFacG+3BKafRSkBf5vjO88fKZjGCo6S0dWBlmoNA7NCBT0PsVN9pL0O0MNcLDpY+xrXJz9
SgdNm052jLqps4DWrGq9MacTK2C9XBFOglVXNzfOAD/94oOFYOJlIi9O7MqMHvfUYbAzvCwxaEL0
aCNWcCdo8NAl4XgkHt55C/clkQD0rZesCmJewR2oBTPOA4lyxLkAb2MbpL33p/RVfdF9hjVWGtaD
se/D6q3BruXwO4qEvPapPy9NadXaYfSGjsX4MbssVo3CiZAxl5ZnL14yHBu3uAA5jLaUVafarbdM
vplecfZyGf7YOmlPYvhbrezfNhp//kZWLsfn+yWt4tUQ9n8bM1lzhcnBkAOBLaLX+Jlvgdms0DjR
O9FbDdcFtJSTq3lVvpc+4yc4Q4u7DCF+mMxIutOcGGJ45t6KEryBSOJsySp4dmpSQth9vTInpCDZ
22gjbmL6dF/wwDrNztW0dRfRv5oMv7/iN4BNk3gh2PX+amL/CFsMvQhd5tVWz8PHfMh8CKE6Ng/8
7ZBYuNp5QXugh3cWxiAM3CM8L3qH9DO76LsikFDFS0yxtgp3p3eao3maXZmpPPGULzaGnQI+YDdb
0hhoNJUXVhQdBLTWI+JHYxLEx4E1NC0TUMUff3Letffc88h7nOFdcX5vVyCv/cE/HY0fr2oxtU0j
GxyN3ovFcHrHxVL/Nq4MNJCxWNjSYl96P33Q768e6UN+ETDnhMJ3z7LvY11A/ubu+LsRkMFPx1ZQ
lgzlp97uOgpi3A2ckGq/SrdpRoM4MILa5dXe/E7aq62N7b//9P/z1X50T9rQlKlS8dWIOqThB4tK
PK7+aEuSG+PTdLlhXecXz3iJrqUV6zfVvgaDVwdM02wW7KsDekODtbWO/S9AH9eEeFPdFZR/jVqw
K52rM/vKUwl7a5+hP2eLD7lT29SUKDD4139+fH87Qf/58f1407s2JlxQyNYfqLxY9+PTdGG/2DxM
x5LAmjONivwq30MP4pxrj1h50hO2QZJ7v3u0xg+J5h8jjQRnhTpgiURq/pgpsjTKJmXmYBWKMyMM
h8EnQRuxrZdI9ZuV+OfqLLoT66BiQTrZg5s9rPvHwsU7HTsW6R5VSoUdHO+F23wMC673LswI61P0
QLJKwmFMu3gVvyVcFGK8cmAxzBjWuCyfhsg1+AREhCZO9CnR8TIKf6qfi2cR2gbk/L36mNEj2GLi
SY0DFqs4+I/01p3YeJH1m0ONy/bfnDN51ZCiJiR/4WfwQ2sMkmjGArFjBQXLXdGqkkPUrU07jn9K
7oAikG1ns0GQoMZYrGexsYxTh9ytEOPWlUVikccSuVWKDyRqvs2UH8FFmHA2nMcHdad/apgggi+R
R+MCimXvylPxDTV+/uJ5Gm+NFsTFWS2eQCHVX8kL6865CGRzZ5Efnq6EAXW85O0TDMLbENRkL2We
HHSDZ+LHvYRa/J6DE+FS46OZK7hUzb38aZ7nE0aNguJrrd9ew9SRtiq9zVGISZRBVch9bFygw/zK
HV6dbyOjEwvBFkYA4shlITh4IuY9VFrcv0j54e2iucZXFyIkgwRdDLy0m9sZrvALRfEnIsPSCiCS
E94zkdpY34LoAWK4zlbe7wALA5Xrm3UaNSx5FC9F7moP900eSDSxi7+8q4Mnl353HAHHRJfKjr+j
F7M4Mx+xyfdz2DoP2ebqQmOFVglA7euB7OTlChZMMJV/UaJBBjAQkj8iJ/4YHRcPgg4XEflxoVTB
t4u283wQx6d2PEqkgavvVf4Z9fc4NWnJtn5gZY1h2wp9Yl8qqmHKDEJIpqMDqd4CinOOwuI3c6Jq
/u0RtHBXVyCRoWT+8T7GUZuNhsoRhKYBTdiKPUhIk+WouYsMYrgCcIP+6fVF06GXwsipbfRv7CLx
DjW/RHbLwwL0jDhhl8ovDas/LN8geov0TJ55DZerk8lHfRSPo3G0oBDewjGl4jlt9TW4LIv5j6Vh
F63kxp7Q8bzZpjXsIeU4UCSc/VbDQbYfic9ly7x2AXA8oMGoM6w7LxNbw6q/b/mAGhQUNg17JG1p
B910i/lW1oDNwyhkR4RLk92s/YAXS+66aSu82DU2MEDXGmcw4r3iQHp9y33+eQujR4D5jQo/+dWe
Qa9ZBWOtKc0hsVOAphDHhsQWezQD2KliCAZBeJPTeoOLsl3CmL04sq1cgVVx0+D0+oBgJc52kQkF
2HwSklfQN5XrdYR1vK5SrNnDsBBECdSgBWbgDRaJ3VyPRAUG4sCKT3FUzYO02WT1hQsUh0BvFB+x
14QoPPyqCuQDaNHvlnonU6gQIFTnqH3JYM9BB0ZekZHoaaugwsDL8VeM+wlaj8JBnTFIYJh2ulk8
KPszPChgF3ZwmOBsb2htqjDPPQWc3/AjIPb1tmHdI0o7/NktZqAI/M8robQr/4ey89ptHNvW9RMR
YA63YlaW5XxD2C6bSQxiJp/+fKybs051owsH2FjYqdu2RM45xh83EtwY8N9yoD9xbMKYnaV+j/g8
I1fhHxy+UsGbxAurL17eAtZ9M/TeHSlCBfOJhqRyRHGTdzaI/QRb4Bjjlj/T+JWmHp4loqYaw4Yx
IeqL6soeh4Q/G2HOHc3D0YiPSX0dx215zX3tACl0L5/iIWgISZ+2s7Ipf9o9HlNJ9Kv7Ib8fas6k
4ToY3nqHr9cz7gNWjcFw+ajvaCdiFGxIw3r1VEHGJp5abTVWpLtbaaeoOOiL07HvoyiD8+sYEFDo
rXA6D0ec70zNUTpX7fY6ehDVs1IHcXe3wCcjul9pXBXN0XRSRQ5UWiR5876LCt2j00IUIVuveZG8
tAxbfjcyUrfLd1yFEmrFdJs6qJe6bxAubySLdQPhj1IezFkiPR1ggfoxERR/freWM3HZcxlklKFS
MrYm9aedN9/PcYyIii5iPDtuN/kr4uWvSqToUv/KEkeHqshI83LS28Xk7qw3lPp+oHHihyQ2Oqae
BKZNWzimdCF70UgdjCuFuJFRRFQOb1MOe5Y74KQ3P9lnzI2FCxoDGQynozLnw4Oq9GOFZrlDkflr
IGBNcmrQBuzZ7wrQOaYMwmHloGM6kuzb7VlAIcbii7IuPa2iQr6wwW3pKjHUK7DbyN50p+YAaT7G
JNGpukdKgQmNBBxuZ4cNOTUwtXl4y3OkSgznb4UD/YeGdUFNTRNA9KxMl3oKYtJsK18TzmITZFQy
t+xAiGh6H8UoixKNv7ChXj//tLrPpftIHcHCULEODV45bekYqp+Gm4vfRCFFVLRb8UIpAp8zK5hT
p+f/Hu1+T75/zqoyyWWihdcQsPgP5Es2m5uKWRwcWyEKFWRywy90Q9jNd3a4F47CwfOTgHWS4bhg
PfWyluAlllmYXQqSRmpuHWvlqFL84nIAJhRd748GrWXRZkI438IiOLfhad0FOWuQNf5oIMJwftOb
0v/GxP77L1L+bUQE+F5jtMkvMMU/wgsmzazUNGP6Hrwep4q2U+cNFIlw7R7rx9y9czCggBl2y0ta
saby7RHoLDsUyYKIjTBX59y7oUT6ZZ3/todQ+P4vI5vC2IpTWdeoIv9jMVrISb4lGfNr9I6sn9mV
z1frtikbOw3thrxHbqqg8qcqI14I5gglyneKlSkia9+kn5AGYx5dawNApbSvGURG/9DE5z55zVCT
H1Yx2mb+jhj8JAmxr/A2SF+pCmo0vSEiuzUvurDWe4ZFWu+zDk32iH1+fLOUD6EM+96RyYO8KvoW
YKkpQ2vcowBLZhe4b3KhiBFASG7hmZ/yi4bLCip1S6P3Azx5suWQQffzVqK5bg70CI7TDuHdIG3J
kIh6uxjIF3cG6A7TF78s+iFyr+WVFYJ4P+xuzVXVztrws0IkMDcBaaJBysILSe/CjCJjB2ozdl35
2r0kP4kMvaWlJ1kDHGPIiIJxeTWjoO49ciZQk8TNowlyebuCVyl3HJ/ElobjuLvfwywnKjcsBAzS
QSzvygb/3F6svabfdKiX2aGyAYkY2ZAPo+JxRZXTM6IsffRV+TtBgm6dC4muYm5yO5q8KiFR/Inw
y2r57lFN8uN91gDmL0n3JMWDILrZ0llgtUXkfrcxdJJtaXCzoKpJgoaDPsfaSOKCYxQOb0vPfY76
lpxTuwJ2drBiID3c90H6o/tCb7cMdezQVxAm2dO5Fd7kweNfA1hE+zImENT5jYlI0K04MbiRkKrw
aQkba0D9iDRxW/r6sXYWD6VYQ7EtJnIKM/wWIchp3HHyyM22scfUg/bm6sqKB0OdbYGjEPmEl3ee
kdsYwLQvKmlclD/7zuMrdavt/Dy6ZAOBXudb/rMLJmpRiBpGKHge9rqPF/Gn3qOAfq5czCsesu6R
+8ZOrzLJC3EIOfmpKKh6V90g5qTX4Rk6AU4nROcxAnMcIo9RQ/OHj9Q3z6sNd/GtAzz1nglgZVPU
HcJwVpwrGxf/42Tsjcdkb5zkn8otn5KDsBu+7s/JPqfOu3UH0HhitZnzsUCu/gcbKQj+3ukBAaRw
6PccD4yCa8obufgObsnv4az7cJChFSbh/Xly1t4Zy9O3yE+Q/+64UkkfuEin9EG71uGK/9OwRuos
4fmnKmgDjIywmPxO2ldyeO6oWYGE5CZeld8IWWguuXQ/0gdqt2b3tdiTuw6s99qZ8TIgx3BWRoLf
Vr8kvKuqzz3fUmzCLWPff9BHR/frCPXS4VuW3YHrnr4jypM/Y8Q+xxnmb/mSxmGj8JLkja/N9Kx4
t/TaR2zLOBX08tDVDwJA5d+Ovn8lIxU2VcvQFFKI/kQL6Zu2lp5KJDCEuqDtZyN+mB/dSQqWAHEr
CHUHyWLzXe8BOtlZ/rKqKP/KaSlcCPpaSqFK/8D4rc6k8bZe53WNKkvMDZ4z23W+j+S3WEPsbd8R
FfLircpN715sI6Rfxrm6YVwP4+goo0kmew5lp4s/Q+bSR2W6iuWgCJg2GVHJ60gvIq40dMeUxeBS
Nn3jSit3/AE5VFpfXbzTqXGpCRHB+0MWPKNQySKIRV5unm7YTABO4bGpJ0qYoOy8dwi1B5gsNrdn
AMOs2WArxZK9DLwH+zYNGtHr6lMqUavyQaCO1gUkoBvRp878lXSH28T10tsC0cYL4kg3qzeoz2/R
tgwxzPr37ChB7XR2MxAJ7WXcSI6JS8NT2ObFOxIP3EDJoYoPqyzezbeFryUv6Kwa0A3b4DJgRcu1
4/Dr5ijsrsttr9Lg4g9IivLXOMU2Y6WrAFOiXFbmWbvW1maOdgYceONBnkgOSbZ+zlXG54Drd5N9
iceJE8Ri3b5EPp+iSdAigtbsAvWle2CvNSBBUhJv3EJjIdeVKY1PzignV0m3vbgZa9qP7Fmao+HP
sXXOVnfKQ/FmR8yZN2Ti88itT7ZwjoxIdwA9cNrw3gv2fDKQJjoSEbo+1MBti05mne7RG3VkSmKH
F9RH3fpq7Bl01dEhkpHKu8p0aMnRW9ENBC050ttjhkWkZXlkxLMk3ADYIUKj3qWoDquTFh1V62MC
YIJ7a2p8Lth7ztTA5/MRpSiINABawVd8o5xYDzEo8Ofkn8s3YfFzeyVeINsO9AoJD6lxGWpPT95Q
2g1AJWSaC6dxkRhhnxtqunDOeyBQGHRUpMBuZ5OwFLlCHywYLigQGFmK4NH3kh4QW65QULBqtZE3
EHxex17C9OZo7V7tXnPxqlo+q0TcIATBU/O4YtDEH6e6O+Lyh/mr1uPyavl8BMwqvVsiUJdcarVw
SVPqdNumI4+6J+unOkfAcu0DKDZAjwJjBFQyNywCeJcK8hzJe1jilyMkPkY0ig6t8ZMxxKBX6vaq
A0sds7ATzlaw69189zus8AZC6fUALcq/eDGlfwXa/vfoWFGQ/yEYLKkwK2nk6MCgcFx9sbbxCU3E
Bpk50+d98bPcuz+oz5g0EzPMUviEzEt9g6mIqPIveHFX+EgQr6LJRoJN0nSKlBqHg9ba+hsJ2Ejc
9goDDg4Fd33cV3hXfbspuJU3BZYk2wCEclYG0GVTB1xQvuGJGMp0fFgwCqajHFasCjlhd0Gcw9OI
wq+3eMPBLB4YwaDJnO53Imv3s5AEwMpTO73lkes+gxz0NugG+Il26J2WujbAD3YOfBlKf1j9UyHX
Tc9rwRcL0Ykg0Znjt4bP2k8XtKs8Ro5x/pu387dA5c/lRFF1UbWUdVz+U7kVaVKv5wYlBMBX7U9+
XMEj/ZuTGuOM6ddn6jaAfm8HTp9d7ALnZrb6WGsHtTvd86Mo75r2aoz0YnDuSRAk1b7NfD76jzss
i7hR38rPVf54c9k0UaiJ3W5tkCoP7Mc3/Otsfct3hTn/m2oqErRUer5/4HGir5Q+MuTIpJyrgWE9
L3iCTO+WASGfeI96EqO0v4h55H/xuUJc/N/P4o9nkOi0VpRbnkFAwa35ZJGpieuOdbo/RA6H7L75
6D3liEXAHh8b/2/Bu+pvuc4/vgxiamSLuEtqiv7YFLvFqAQKzn9/GZ1DbnpsMKmDnHlrpDu+O6aQ
wonEt9J0JwysKD8dVv46AYGzgUJz7K3Fobcu9QxW0HnQ1k7PFGkc1OS1Eqn4tvOWBIuwNP2l3arG
qtwq6YhQyPLX8RN6zKhN5vYcE7irvAJvNIIRAjVIx6oQGfp1ugdk63EGiDwSxUSHgEMAHc4gwR4N
Vxx40IGLy0PqsuYw4iG2uMueiXYcQJxzcgTkYG2dPTr6IgD/aq+qPkUGjIko7xG8iW7ShTGuDgr0
htgBUIXkQOIFx4bOmaYSIeCXRmgBXot6xEOsCQgiH4rmyKqWg3ytKKDX6oj7wGdhjQvcry7NMGK5
SRCYArKMyKVlBvgAx2wcH9YxlVYzfPwvdWXjPmtKZJ8kxTt0lVEygswaoA+QPhk/LMEtXqEdJLc9
AbXZM/y9HvZu/5G81uAMGS5Y3mnsntyAoLXwF6Vvlkh7fcLnByEcS1Z8f9YCyl7ofmN16lbkhxII
rIG3BacduW6YvslWheTkJKT2JZ8CLpxusEvy/I6jhsH1UChbeuMNX06ucvLNj5Y8kgNj0uYdwEAU
22voTILCW9jHyLObw4C4KHYbJbVHhOUhunzuZ/7bzHrjYpi0grPz0BenuX8cqycyGgYKVRDy404f
SVwlhCTeZuDfuT1SZpj4FDZnt20RHagLVBp7SU+k0ZAd3/VeJrgLIBTPbO2yAU7tiyF+1fMeGkX/
FPDFLHw/rrLY5v2yaDthPkjjHuninH1NtF7MJCFX26XcZsWBY52b2LQn1V98tOz1brJXrXd1EjLc
nejtA7k9LtVemy7SbSeNH7geIFyJdHtG7KZtBYknwp1ncjHsGfRSP6z1dWidksw1Z4dLvi3DZHBF
0e3ujj65OhIaWr5g01nI7x57oqZs78KJkVFWXO3hy9JYpfHugsyagZG/WNWxig5DQ62IK7B1USE5
HBqcCypkCaUA/nB3jU+De5Qt8b6tIycZeHkHKhlvH5Ir1J4yBpg55vWm9zuccBRz3tgVsXh0oWqF
Kr5m1Duxr7XcJK5A8BIzl3rz7sS2xH532yLeXjWWTPggF/Vei72Gq/GUZF9jd5wAkzqfUTBrnWpw
OAFy0zapvpTdBlieewa5Oy8o/4UbxJaV8L/hon9z6LONiJKI4ARi+Lc06H/u9n6ZUrro4DbbGelP
E44H65QceD8uNyTRr0zomRd/j4B+H+sqvryjMnlRLuaX6t1PlBX2u7+tSsq/gkTo0CjUtZAj/YnJ
Qac0Pe58PEw/xqvJ6bZl/jxBTkCvPcNS4gNMSONT2QABX7AajTZoBAr7tHWyzlvdMbim4PAwnhAH
8Sm8NU+ckCPFWvIqb/3bPf17dfrH1fA/v/Afd5NSd+NdyIgPAxKy02A8sI/AIWq+4gK6//+nA/+m
gVUi2gzd0CClfkuF/udLi1u9t/RbZznobwhm633pxWB+eU4fRabS8ts83qHY/f9+VP51DPzfn/qH
zkQsR1UbVX5q/NztBxp0Vxgx9rFW/qDz3K6O1r/8xPXf+OcHq8qEsRJ9QizgnwyvVIjZoKbME1yZ
75yhD2vSvujOT+k7KMUFQwM0ZwxmvUlPf9uYJfUfI4diEGxNUC2qCX6+9QdYWUy9JWWNvo4cdCWW
LX5DfG7aQ2OGaX6NRD9CHMUZzXkxsQR5EHH46sHbuaWE/hJj7eSi+gWtgd0df9dD/RllflNte1Az
TAbCr3t2bjDd5q8y6XL9QejOPYEkpCLRyab6jGg9AdPL9jcyB92wqXGRkDGJ2IkQ41WCvkaZ0D60
vgKJhGHUrmavPKqBgF/e5tq0X2aed4++16856GuXImRSQJBt8U8fkVGNwy5tOPhAJ5mdteea3vfH
MWie7ifrBzKRJtToHnS1bfTPZbRjSNY3tyMDKAXt8G+Zo0EwyIHyqD4gVU21PZ2mXfslFp4+erXs
TcKmt5Gc50R9YVzFpZf5wrRlk4xAQsi6WElgB3QAfUgfuf123DW5z5ZD7KrsjqqPH++/nylZ/IcY
5vfXSvAwmKn0z6DJex7ri9xJ0CjvDGboXHvKfx206/0aVbDR/XWq1IL0gfXYRsNkwuxn6DO3QKG0
2Paji+2yxuVXbEkAQXiXsoe3iCCc+cF6VDAGM5ajsmgcUB4pOhHjT0MLyoylIV52S3idnh0UmmBN
X4o/VAS3cQtp/7rgSOKpwDs3s9s5YPZ32qKJrqE3N8Gtcs4JbdJQw+rKUeEeh/FFLgP+m3hyWIWV
H2NzrWyYyvUWHr1VWVM8Sccb9TMI3enUfmVxBA/Gu7JoG1PbQ2HmyzkRD0JxbNp96xQQYzdHM6/T
EsgxGoL3Kf/JYNis4atcoKOIRnCaZ+MdG6/Eh4c1AYCF2Au/PfMvWxi/BV8/YcsjzwvlmYV6802l
gRp/cPpUY7KrzuD8FvEY2hfNTpsUZegcWtF5mPHs0WaJJdrrGMqaEDxjNrjCgxwOfDN8o9uk8BNf
AblkcM3qDjuOtpWVg4F3mvDCyNXBoKYr5XlqbSvFXia/AaYLhwHoCjM0zU6dH917G9M+knGoX7JX
Rs5QrKXyh7pDY9gCcXrF5/yplDYTJor8/374UFT/eaKtD58m6+RKWzqR1X9IifoiS6v7yJmShEVL
ChvN5kh+R9kBvMxHZ+w+ZWAXlPB4BPhy1RBzI1VKJ/W2I18xMN905+6Mr7OHyy/7IWQxjzGP3d0b
IcykMKJ/WI271GE7YxGCL6jKawT/GHWEAng1dVmDZ+HYAFe/YruDF7EeaxA9q9rfRlwGT3SUdngj
Txp0WLnDlkiZChIELNlhorjjzdcZbhY0pB9zctBTmx3/pgbKy71gf5S9cfLFYk8Xkjq+1IZT4GPn
FBpZtqFGEhpRt/c4kCgxLVlN3uTiWqJDw3smPnOEUoC96Rn1NxJ96x4qc08kLoAzZvC0z+4kY299
sSQX+TDVhlXljodohPs9t+qxkr0GGBrJAUbRaac/GxZM+WYYfjUMl3JIXuJAAblu4wFMff2RijjG
Yk3dYQOV9bNKXiRKJzTHyHemLSRHYvC6Uof8pF3YTKRwml0994TxZPByT77c2SZPMIctISc8ZDMd
1RyyDfOq3fQJ5dvUwjrL/Jw5IT8ieenRuvIkGnuL/6t47rv7ptwpxgVDP+684G6GPQ0yJRnYXCaP
EFmc0ijRR19U6M9B+Grkx/y1LtZmb63ZF+k7YJmyHKafxR38ZfYzZloJGzomut5NbqEOChuhDQOt
pVaW9tvZSdmZHJkOP9S8PQEvwURwZTjwtCHBUdq91D/ds/cSYCs9jvwpubc6lpjXKfwm0yXxiN9e
+FIR6wqHtdT7KFQPPQfNtMkMr7s/j2hyE6VYFxh4ngTf1ceI4hAupQ9J0NRu/txuNfGSI3KQV+f9
5NYWYMtDTzwBAIbsx18EF2jA0Ccim2wZOJiyvmAasdayI97ZO7NNq205JMUeAJXVO4TsL3nLvaBN
PE7OruEC2pqWG5PPwzIQfScD/4ItR0Q8EddKYRrZeojF+sHYZLcnWd9ZkSfqj0bkme155mCdzwoU
jNK/ieMvYQgVc59dlA53H4wajmbacVHAyQ4iZuyuAtKK0ISeJnCp4oOiGRepFzdaxWprz+6kU/zt
GAg9ZJKmN+Wvur0oe/07nSgmdg39QAAMgFhxbc50eNol6FrPO/U4vQ5fCwVCos0fO1hb6ddIDLa0
Xp9+9j6ldmsG/WNsbdKGLjz4TGQqpeTMtM2mylM14bxGXF3fw4guU8q//moa0P8xpnOU6eRBw+eS
z2uafxDNVS705SJmEZ2hQf87M6aIbIWId2M9YZXenVnqBfKvbtceZMEguSQKlNN6rG7gl8G1md2h
x5KwDhcFUcazhCpgoQB6X9YBF69IZ7GZuxGaDljDXUF2FJqRu1t3Vz25KqucVsyxZxMSEORkJ5HB
iIzNHaoAYThSP5OL1gUKpPVSDW/rgg5SGBJ+hFcefje3CRckDQrtzHh354S3ZjO4utd9W/PqrYPY
jLP3DnYNsIOWijXt1VGdtWZ9QHq5BDMTzKpi91oDm+fGfG02BCeAQpMithFhpaxfHfli/Le9RGjH
qqvg5aWwlQS2Z9ljEYRqQUgHbC3zTzI4piRwQoFpK47bZTtybbn1kPgjLe0tRFJnBTUxig/8DXOI
kT+ed7KjmPTIBXcWNf6QDjkiVJ3cBQaY0e5Osi5XPQWpmIlm00uVgLDUmZN1/svVJv1D8/zH47CO
Xf+zkxSqmHRRBcYzQUHbJbEEzoRsRCXDCVHQ5rbDZI/iWMhxnW24kv77ZpV/35z/z67w++dbGCRM
UbfkP5toTL0t1Wjg56sH/uSJ4qR6v3JWVOBgBMZ3J10j2NnMBuOkeieC/wKM8lSC+zgSn3C+rXo6
b9mPfrcniAipHvdQumNI3t4/xG1EjohrnTSYqYTCUw8u32nO0YVnj0mx9PIAlV9Q+eW1e0Gu4MF3
2wSIbLWArE6w7sxB1rnYQ9iERJAwa9jIZHY4jh0EB0eMDw+T/ZBux2N6MT7pVd7Q3OiZXi841ZVs
FLq27mtMgXapgyKMcX0vruLWfv+5gucTNhZfecj3X8sOMNxXPXJWkGuCizHWID7xkEUVABNAZS8m
LQtOHDIjrv8bwR2fUm6jU4KUjJAIkX4romNeNFdDs6PYlWddcKIP2GbfzNCyyxcszD689FY9rf9a
Yws4zJAqOsnmOyM5cdyMXnWmJGs1QtnYyy+3g0xs5Xw8IAqo/Td9bx3yEK85dS/cJU7plxg0vvmN
38RA+NWVcE0GBWfxKf+8u/mR3CenvFghCikYAbbMypsDtBcxaTSjPT8sb//9LEnWv4K9WKEkdk9D
omHojzGtUOv5JqWD5dCIXkp7st9ETrXCN9OwRKSCkdsSn4fyNDQOKTOZSCFHF8QsaBYt7j6apQyc
QRbum779XHpaKOTnpre1zkfvItwvBrfZ6NJ6w2D+qFFQKTuzS/LksXom2UQg4RTvlWOQTIxa7pnR
Az7l/g4pjraLJ5sROQQmvCwOdgj+P957pAW3eAeOOb2O1CL83ACM0DqIzQtAFfleoCj8fP5TReYp
kHUI2GieFsQEQrPld2KzkByrW8V02cVak04jfp2P4qOgzdlepW2ItPL7ERbzJqINmL0UuxaEZfvM
/oZRtX2Y3wHzFpfU29Ynotxpsf1Z94ORPOTH269mr11ljZiwzbAvgoyTl/CFIy2lg3RW0WV34egL
SJ5jV9V34rbn7OrvbrsfavIWCU3gldWeVTNAdPnZfpq2fhBCPuLpZD6oD6DO5+W0pvFKIOC/GL/e
1mCl6aJ+qdSObpBNi4SQPxHyiTrRRgbyyMSN4kkrHCbUIPNZtsEZiSzB0YIldVuc7gEaAzK0C9Qt
yGwdhCcrP/6jGzv5p/vFMh750B4u/Q9gYw4mY8TkKUfyrjtbOqgw+rxNujXDwnAzqjc/mshH/cI3
jbTGqgEzgwlyVIbvuhPqnbee5qVg9NUG6hf+3Km+sUmA9DP1oFBE4e4g/cZmSaVh/7KqV+bn9UKD
0WFmKL2KqHTEcrwhzO8oj+GO+4O5quKTMzp+JH2oB11CtIhtS8OZIQxLFHwRau29tc1Xc9J5Sa9M
c+5sbmqUN+u7CxvEOk7mxRvOuxWbRaZxRPe2lY8lnOn4Vfb+0LosX6KIDPKlQp/Ft4IeGEvmnnkE
Hl7ho8e7+JnAOHsY40gIbt2UlQ+9yXSFaqjmDco/trTZWLU7Ec8qu3TioWZshIAGmJKEe/SN/NPw
TqjoyAP/QrKDmQnZOQmbEHaodJzZkT5GPbCOAyYTadtZOWsEciNoGWI7zadxl7mwugRX4zN2J6+n
JUw6xBLkFTuGtsHZ6sRbLEkX1msCfkBFYB5TeAru0zN7DKdSS0gJIKKHPxc1nfLYqTqkXOuT8ES2
W4k+VbHlhzWTbn0XbFIxu3aHSPh3eBbyZJ8FAePyGartTMQFXPuGKda+XXQUKU6AqVn02hbNdYvp
BTAv6KvQqDAWPhvzlb+Y6+qbMP8a4Q0nNk4TuK+KvBlUQcT/25B05zWoKich0r4/mSEdJAf+gl/4
zL/nrl8zpDoyipOgrT7Ipmabux+tXzKYB6oMna7BzENThl9JudIwqzynWMg4v7hR89v1ngc3Tir0
42u8HT1hnmk9E5ZtC7AR5qoLX47MSGvnpxn7S8ouUhKtUXstCmcEqIQXku7nktJx51n9Ma5raMOq
gIj8EtGDCk2GRSVUkEg1+AfmzwR2ZvX3Uen7gFQ9fWf4qf1ibfZEAgsbAwaAVEa3zvE94MTYdvSf
tO5KrY1pIJhbwjcHLvUVNBRvO9ZG7MLpZ4sdm46gz7w4RBM2kA8wUyyb+GUGBVKPNbR41gQyknyt
wcNCxm+9J92SsWUjkkUcywGPqYERfVXXI+xeMUgmPwAKLnXepIFoMfyonKpcDoPw1HIaYnBnVHN1
NGDOgnRN2UWvHGbYeSW80NJRJhwOyJ8ya1euHWxFZSh3m+qTeDqoKiClQdrpQDoO3Te//9VUMEFo
jWii+voHPUj+In03BwOFw52RlHBLy1kBb1vhgx9+BBUhRk2gz259pYbvJf2K1B0rExwZthYUaKzC
dkW3g/xUUoGEipLUAhzfNEmVTdjgjt7KNuOPJ6Ayu6/B4Vp0ybVN9lYp2144w+T1K++yqY0QB14x
B/nLbXgEyKQ1CmXzNpUfZOkh5d4nIcfit9yDwbzgb2Z2QO2+00v4RFc07fe2CPrhIWETMuwcFVDL
33CW6JxnhTWcHDUm2wQnga+9zu/cwMRoNkTYAQ1z3ijuFJ8JAuSlJ+a8HffD0/BAawAg7g0Rck9M
r/wmrBnlrTPzNXkEG/aQORgR9np1GpX9b8GykG9l9B3oMgq/UnZTwFpL5lG7R21mJzeHxKS4DbrS
JcWlq9yo2sjn9BvlF7PQPhm8OPd1dSPfqHymrsmFsUTsyvdl9kctDpLMF331fQWPQ+7YXRaK1DRv
+Li5dQ8Jpyz9Bcf1KM+PzWO3L88dUXi889JuCKptE8KuxspjGpRe+72wnazSxGGPrrLkukfn7ce0
UTvLyxQYSCnKY0bxE+DKtfvA4ekbLjacD6E58MsEJNpv0TzPBFOax4SyrPEyy+FqHFNojhfh74RN
wasJ9MwmYfGYYho+SM8Fvnf2U3INwaAJiwIgB7w84zGW+IwvSJEc/D2L5hLGN4qYor0m8RXMGBJf
lGr3vpgGhfFSsx9VZHpqnCtHycPdgoIw/aHHFnNJe1rkA2gmktue2FEPDgyRTvSBdFPlu86fptgn
oHf54pM1QD8gJEnSuXuE1E7DKrJDt6WBJOXo0wZyCtwRHq13uR8UeG7BXp1fC+0VCIx3reDN1Ql9
KJMVwnw35rkg6IGOwiKchzDnT+LiI23TzR/QYPHPgIVnDwRxwMFnvwqwkaD+nOX3NNpHCiT4yDVx
5xvhSR0exPtR05DI0aTOEOJ0wpaE2YUUqFTfQSWPCkEP7cPAKIY87wslVc7Q86kNwQqJEUenH8i2
fCYM/ZHEGk4DLYxPE6BX7Q0TacsQYtemJqC9TjYJxtib33zp/UdcfqvY4sb9iK6Ov2SQNlXlW2D0
6Nnu37LxGiUHpoLpbdXQoKdJwF7IuQaptwvxlZwQi+kdGh7rPDwHO4vysmBomBlicNAQ+3Iuak9i
3ElJwrOHdicQNb74MkqgVVOQuiYBCHc3Fp7nbEeNTAKNih70gzwBbWQSRelcfWanJUAAwfuS0obu
3HbyV0elgN++9Y6x1X/lxBE3kdNJ684Ecc8R89bR9syG7oA/99IO8z4do/PrlLNm1TeyGpWecVt6
4oOpjvQDcJX3FyzsUvvR442cXmhIjQbi/19IZLP8hXIJdD40G3AlW/fjnBKoxqWPjIgAaUxatpD7
S/ytCYDvP0O+xRjN7wEKrrmSiZ7cllnxum1pEQLcWd4wa6AxbwkpRXcfVkclT+4ufI+sntVrRmYX
IUBM57An3zUxvy4O6wHhDDwWBrqkxDoaks6Hgk6tg3TxKIMRmCEiMozm8Cb6fP7MjrPp3qbnnmrk
M50mdozDZYPUHD2gkVEwQlJkaKY73Thxp2m0ohBROz7fll8i40JLts/u5uG1adPdVF+rrzRmocKe
Z5TvhhmUqduyR6YuwZQSXj4HRTib3LT/bc1FywzZh0ZxTvbRDQXmcycD7B7XIFs2CA0lf7cvMDDV
uIRsqXKkySVYIA/zAaUc0T/KaBNF3JXlqkzI4b4UN0+c1QGAJbt0zZtNLF4qecKd+XYNUJooPpaP
CbJNE+ELlDmZboFQbYXIsXiTc1s48rszJ7zjmfMnO5NCHcjftGe0Gl+4itBpEsmHS9iEeqD1yDWB
J2ZUFuFi7cYo0LLLIoLDDY9q+Shg8unI+uM3cli6szVOMSx8Y41kWoDMQzLZYnQpBkkHL91n2z6N
9AR0LPncp8OF/qXSJFPPs+xF9AckfUK7I6MAPBnKBsdSFSjadggTm+ddIw0MgASlc7NsIhgiAEQm
r6PxAByFAPo57l218QeT1EWCeenRCOLXAhYGe7+yl/iwFg/sNwLzL2liAdifvY5UdBJHbf20OnUG
t+nwWTrTzbGm/aL5VExhjeViQBPEtJkwdjyjVxyZlPjhaTiyFMEf82rJJQLwid8NBw5v0Rv7RVVt
U4z4ZRQw1eCh1V7VCxElqCZfyvLBMNyx2+XwSDqHYm2b4FC3Y43x03yoUO0b4nsmHEuy47VdRWQG
3qoM8Nu/8yTgEe7DtIYzZCJMtHfeHpKVjjPZLTE6FX5oVrhC5FaKY9zOzPDJcOLebfhWRm9cr2Hf
HHxT2FKcVEdXSX4rs5dII4TE+w3D1dKrgiqfXNBcw3ywQwc+SmdCdyCuKlsUtmRUP7f9zhjf4uJC
eMDCTMSk870qLxjSm2bTBvXqAQeF3yd7a3WdI2xf/ZL5e0pyq8iRs4ku6iV+YXSRj/1WvzAK8psD
ANIpArnU0xt2mbSrOnrNndPF+K6HvSkedXqhWmE76LucpD2dw7qTS8dsX+f7BUumdUVpo+th0x5j
IoFJbZYYMA+Gnya+Lp6V7kFvDqpwEJrzHbNu6lG901evNXIvNF1gfyQkGGfSFwl2otwL9dI7ci6P
hoCY81iOTj02XfK9aw99I2W4QPHjGhqN7sW7k7EMpshjonuFxPhyia2wA7qcT13rKfXxhorNsguW
88qPvoaffrWepMuRdNkyOlbKT1S9wSXTqjWXbyPMx9iTZe8wTqhXjrUReSvuUsxXsDDkvHhL/Cqy
/1LEnl0Y1O4pLyijsvldWi838RLnWDmy1yLz+3hbjIcsekwAhdccXWZ5BBeR9mDOL+rj2vS9Iwat
sROTxq29xV+3fm1BF/PvvapG2LUPmfRY5J7cuwWE6ujO06OJPQ0fyYHYZUBVYNSKL3nO9mm2t0YB
8e0mB8NFA9ftV5qDtIqbZ5RnOBYsb+RX6p3PIfFYdirbb8AVZjg8uGhcBZ9vAksMQ/sInuwjcCGm
jRTi8kgMC6sLw9TQvWX6XieFI5aeati3oEPjXiFt3JA2lzq1L53jF+Mqoiq4Ze9oS5BlAq6R4IF2
x43ZaLctsDneGZpblWOCwoDvi+atYsfjRYkYkF5Z7Ba086QfEQgXs0nusWr8H/bOpLdx6NrWfyXI
nBc87DnIRH1jSbblrjwh3BX7vuevvx/rvoe4ZEFC7pu+SZCgAlNszz57r/Ut/YlNGdK2RH8307sx
2kCal/JOQeAvo7IDR8VQurnRF6SxhdkTnkebgzu7sTtV76j9bf+1l5cksFSUcyBZceeY5tJ9o8c6
VRhFB89F+5wABy24t/dOjlBnXozf+HWV3bHjd5EoMEEZ1YZYtwJp0rA2t9vmPrlHXHIb7CjGD7jX
cXU8ctWh7VI6khBC9zZapPP6nUJ0eBTQuK1XMsjG8Xf06s/abJ4ikgRLD5YRFZYeYhluFln74MF9
8j9wkdTulW60sH6IDLDgMeI1NU0TmqnIJ8MRXxma2tGwe4AOqzZSsRYRYLOZWyIb3frGS1dPaSEw
d2vTmU1rAbUGPglqcXOaGCQ5kLqz0a2nju18/emVB0bRMopAhh65PTOyI85K1dqVtGnilH7HLMNJ
Rkbg737MrJIgtZgldZLz5rovfXoLAhTxOOIG9UWZO9KTO08QXxNGMaGVYhzIYpHmsqD6e9E3AMbY
Lo+qETfGBgY2yfyyXOQbi4HoAGotwN0Mc9VPDycLqzv/vZ6NhrLkHmJ+oS0EjXVEKvVOX/qfUY0s
Zu4vHXYX7TgtpvBODuGSo5m03+fiMac9Afbwgz6KvJfDm2hA1m0fiL7L9AVoH9ykSr3xxmkmbUDM
o6g+4dDQm1fm+V313GGSA2uQTBEmScMMJY3k4TheYPJrlHlo7PnBMsFpEC+OBi/KrJgjZIP2iguf
zVA7S8xZgnCUrGUMuRRiRBtnS5vXHlcr8nHM8iOVcYSv8ijl7Hvh/TJzOvY4vOdUie/lOl5A8Fvo
nO1s0GYoRi83pNVzns7vT9P4tH2frfRGJckdT1M1y42twT4Ms9Uw1556GjU30bHYxjf6Pjgmz9DJ
nJt8h/CQ8NxZ8nvoJ+w/Js0jnQBU3IozU690y1Xj7LMOWxRttKzzuI+Dwm+/zq5CN8hHNVqTz9C6
qp9syW8RIT+mr6iUkC8zb2UNDJ8txBtT/4ldHoYT8R79SvQ5cl/ibXK4JVzK+2hHMAoDG1yrjPNG
H/mKnS8bJNQwePAsNnO/0lcVIJr2i3BxCoOjTdxHiQodqs6a3qMbEFY6cRk4MGW8R2lAlCd+UYt6
khmld0vmgrUGJ2sWL7LAtRe0S5U139x0+tLuPrRiL6qjKGeeDiScZZgkGo4zrMzmiRFf+BSMO6UI
mxT90YrWcj+pa2CS9EodtgD6VLOWEvEL3Sz4PZozmcwiAvrDiHVRhyKbnSnKltKSdeZP/54pKBac
KRMYJ10o3ZonXDvIyQI12IF226yjIMB31TDWDWaQpOiM4xva8dZYExAL6hc9bOQ1Bmy6lrqIH0RD
Cj75ij5usNDQluLk5395o8kosBYhleEAYTIhpYfKHJOKi5xVfdGijyz6lZUVfY3XAfA062i6NckB
5/+2blacGmADvv0ePEYM3XNdXcX+LZjKBCESQoEAVCkF87xWZwNyhYix0iiCjAI6PtXwGPr3gfRc
+0Tk7Pl609+BjkO/PfVAT88LxCcYx9fY4nGJtiOtK3JWFh5TBlRMketJxlTInCMBx58J1rtZylv6
Vs1XsiHgZJ3cWXvtOfhyP7Rthj56itKpYFSg+1PnXcDLR9w2LR7ZECKxmQxHCiNqyDBDPsOMik8c
BtE9NA488c04FVBpNCBSmcveKOX15F84RPCjEgTBvix4Q+vLHyBCSbkDFI0ta5XijZgWr/0DzXO2
FqqE9s4A8BtMcu4TT3ZPny68K3D10BRpxxNxcWAwJ2CALaaqtCiT30FJCYnGLxpJjwWVt7vxMHEo
26A+KMpj3d9EHmpnmi7TLJn1EnWdwYVyp5a2SgDNAHeYAEOJC7I1mCyFty6FYH4Dr1shkdoQj/iK
SL9hr1pn65HeMzKvlz2BEAxUxiZmvMiW1lRa0We//AUzz02HdYHGUkVqrKnKiXtC8zsyvRVyCWCX
oO+O2fsA+YKc1GIYTphDZd69nD3hpGcX5jODoc1PSezok+EDwyz7W2vWMNX89Kq9z35D2/chhJR0
od26S6RqXcZGaWolLqMAhXdpLXGBRsKXtkjX+pJ2XYVYadmT49FA3cZvyVk/GvmMdshU8MUYDfrG
Vst2BsRmx53Fo2l70qfARyhGtsJg50W2LMMz9t5L11IXFRBBzb0iT/xZODDG1qknrDH6WMjGSeFg
xJ1R+tEw2jQdc0/PubA3vbxhEOSNoU63Vj8Fy0tG0g4A8tjjS/mha/O+JbYlwVl4G0qswNRq0w6V
/xbk5Ze5l4GESJPgODqr0ptq9ZE89TdkV/hr68Ut1235YtdvElUhm0LEftN8Vx3T5dg6bJ7oqO9G
OCUqJ1zC1HBT9dPY18+M8EcUEOp10Al+clvijNmZNxF18vSTcCc2R8mNVl7BR/9cbMbrw1jWhoJo
G+L0+shq0OtmpY9aa9BWJPwxRaE8H/fbE++TCcCsu4k+AgwiOFwW5seIw+sY0cM9WxU4bt7ax/i+
oxiHLAhpd1ouM23djw8ENTdbzRTBNnK1CR41Wp3U4wvGTreEK8zpDGFA2Td3QGZUutF4F1/bI1Yx
ptpD/M5r+R/Ln0/O9WTZbyFB6iLmXOuNv+dDcWNRlURz9RnZCbliEDLxtXHyCe4tfNTGlWv9U/A9
Hl/9twD6ZAouF23jD4gtOD6JWgVjti1Iqz1Xh21hDNF5qcyQxSY3lz8W2o+C4uS4J0JzLwwru5DQ
7MF9QE3Vi4cIZvKIDl7RXorW5mJMO5LX+rsyJ68DTyQsyNfm2dqoK0VasXpK95jAiwUdJbHUjTuK
1A5E8kv3RneXzM8cqz8LH/420rc///z6/58J/0+sb99u5OytevvHV1L5Vb9/i7/+9c+HugjLf2A3
+Mf0zf9Iy7Op8OOf+Horq3/9UzLFf8kWQHrjZyq8qfwXmntLWKjLdFAhCiVlkhaV969/KuK/bEPR
FGAt/zf6/R//JxWefxImeFRbg5DHR9TW/5NUeGV0bXwTFGmaygRR2KqMipd93OkWzsnzVlJ91MHS
iGwcHlxqzKaupk4zrrklWkZaYsXDwOSRIjEhk4Jhd9Gi2sOqJDWPqvpQl87axx3p0Hx0GPqXw1fe
PKmMf75daCz2vZsm/0jq+Db1k2qEeo7L56XfevKlkGqhWiIlmgXQUDSBkr0Zh7DB3kacw2z/ujPj
2gFP13P8k2mUc0CE7x/tMFXmw8qY1bOGDe4o6Zles2MoJ26M/7kduilzM2Sk06f6Lg14dROXrcl0
F3mM/Lt68R6KdbmEVst4dbR9rtvDsAn2zge3gUHpNeDr+Yv871+gj7u0b/scqzHkPLcBXMUxjXEI
QZUrTVrExOWD5qyqymADBE6kACz8ZVKkxHJ6bUU4e9l5ujX4Dpzxn4v07Sd0ZRoWri6bc73Y6CXG
BDYH6ZChJusYtlflk5tWz0MhTSTNvg+NXd9nxMe05dPl52388J8+bkJVDBuMBHf6dMcnF/hkbYPE
JAlwYW7Jc410nyRg90U3MWy7a9rCa8c7IYrKkiJpvcLxqsWwgGm0apkVvfrLbsPWZEmRTYtt0uyu
3/MTjeufh05otmUKWaZotU62tn3huKoX6eZcyz/7+L3Vfxfa8fK15AP481p+O8TJuUm+Esapa5hz
myoslZdxgvFDJpVjpCSXX1oQM1+KFpcPapx0FP7nxHR0u/SoTBkmyd/P8iAiORxq2vVFU6+iknIm
h4mi9tVrpDHET+nAlMVrPmBPxM8cetiSo0OJ86/Il4oP5BixRKn7gFdoLKcPTvvQddqTNGDdZckg
3KQeEBakTOHKKoKEX8YfWl+sJSqYVtMem+pjEM5iUDKoZjYG0oU1Qo5EAcg7Xsv9c2U8t223ES1b
1ciytkXj4qIU6n3bF7fyQAuYDtthkKRX2ex2iZS9SZ5316IQ07RhHrLpatqQXA/32JL35OvE1laa
dbh8Fc9+k4QhC5xpimb+IJD6bTWkaa4gzbSGfZuPXmj081hrLTj5aHDaAbylpxE14R0yf6Qylaum
jQ9B7q6DAghr5z6YfnUXBvY8V+5DpQK6GF+51+MS++MJozmjqprKjVZO3YJBZbjCNPhW5wp5fBUF
LrPLUilXBmZKjY5RHd7aLoI8J91nRUnc2W9B38hVP2LIqbF41Qri7pHld8Ux5SxE1W9K6C2dUmBi
6baRXz82I3QvJ10CJR1AhcvX+dzrr5gye0fZArP5R4n+7avn2VoolQJrnBMeRfspqp1h8YOKeY0W
5vKhTmvePy/G92OdvI5Ro8WlXnOs5kNGaEECKGIs+pnmrpkDsl7R2Xy/csjxT55+TTXBFwaYuGap
p+9i0Pohe2OeIrVGsNYiRiRcgWFiDPvYYFhFKwEl/+5a0aCflNl/ThXvqGViRcJM+sNdKbqu8kid
n7tdwcjjkAOGVNjPuAwH6t5fmP5HgXmlgewdZo8iuNdtwoM1A6neq8MwXcfb4xcC8D1ZHWV/0xIT
M8ggweSW+AVwlhhXkEX4PRhBpJRDa60cjAAlXbraRNKMttKQH9VB3io9yehDyY6xZMeb+PRdWzkF
7KLsrCwjbjP6PTAf9/mSeClJ5jV7NYgZ41KzNeIsn3VD/V7J4hr55EwJqMg0PCG7qtQcp29OYzjS
ULf4yvTQXqQDKSYZM/4MapFvHjyLpkKubGt/q4t15vpbzX2XS+3J5Zt1+RE5bQCPt4ofQjSDYbDi
mqfrkN8j3QgKgUMSUK6i3mUJiaxhfcf6zIg6wPssMwcvBQmcFvnV1c6qH4yCTLWyehaKu206xOFV
dy8a5bZxMS5oxywFTNzb5G/bXEw3uydF+1cZJ5BTKnx+vavh/1bYaqV9fOV0/ly3kyf+r9M5ecnK
2vC6tuN0lJ15dIC+uDTWVxBaGTWrc/F7LFrpSroECV2+kOLMuqeMlZOh6SqL7ukzn7ssq2oN/tig
HxSqxjJjU+8TJUZ+z5FZYJCR3m7WW0lvru1qf77lipAtFSyUDbL6tGZyCiQcla8xaTAeAvm1NzaX
T+1MqfLX3z+5ppIcuWYQ8vdB8DTxQzEcjPDKeifOfDEUwa7MYjckzJ8eCzf12Bbp+CgGfTZgPFG1
L5c2Z4OgAi45nF0EJEE5qeVnNX4X9tflUzyzDvAq0kU0VUu1oKD/XbSofqalwhjsuVfCoGMmGYPl
ye3fvg8768q7f+5yfj/WeCm+rTlCC109LqCzhqlYFuN0WXPoeVxlB5w/jgbAXNXNn9uaNmuVxrUa
ZA0ELvnPjqq/lDoCYBjGGgirKP2S6xxPIXYfwv063GnNNqs/Ot+88lJe+SGnu5vUDkVWSVzcil5n
7XzKHrEM+fLyHTy3hwKfYwh6CeTM2KeZXIYuiV6veXIqjRw08T7kdMEh/Ta5N4VY0tfGwhjRqT7V
RgnzYV8yNb3yG849xd9+g3myj8ty00yiOLXndQwaRTPmfvRpqcxgwo/SlKaBt2itjd9h84r3sdMu
Lh/+7LdcMQ2eYR5hqrHxKf/2ZCVpJJww5PCdQ0aJMON8J7r2WUvrh8a9jSCJayZpLnX9GqjdOhPR
ayaLFzsBl6O0dTurTbSluK81up/SkD8oRb62LR/qlY2cyCBPS+8fQRUcRVw9ZEHwpNUd2Cpt76kN
MSqo2S+f0Lm3Uh0LFBBVFpaZk7fSKlPXHBrOx2nvc5rKackM0kGvHtNHvcZhOlMrKd8PdvJa4i9T
VLtmvEKRmnYwul4L7y6Rrrz8inzupFgh2Gdbms4W6eQmhblWKH4puEm+/BhI2a5vwq+hYSQgpfqj
Hah37TBUiwJ8DnseVJuDbB1klfnx4HrbRAVIWeQVu9SaplAAmlDAErSGACWbcTQNlKj2a5qEj5rt
7aMW1jnjmEBB0qeFJdTEGkGVGwHzw0Xc5smnG63DQmxLOSUJ3jWOJAu6rbV2LAeBD2EZDVSAnlT1
pPoqRXe0KjoxZgucKlzIBONERjtLdf+pS5gb5anYtAS2y8F76qxLxA+Gc6dU1spIMOx1AiJ77Qw6
As1x1ELmtB+SdwQWsokYgGsxxp+wUVepya/GOt6QsehKDHYkpgQqAr7QuEma1270RTnY9Q2ENYFp
zJQyWWbQ4wPUScqQL3yHi2AOm0hpsfyWEw+N8lAU2H3qqYxLKevkqakwZlcHyD0utG8XJFNIxmFZ
7Hxwsm1+CPT3tnbWbqlufYxQPWM9a3gLALR1uTpRGCLZMNlbGUGMNaIN7rLRoVP2EyfUbpW8BQxA
AiDjFaMp1YUUF6A3NPNW68Oj5PofMblok0oGaERrzgRrHtgkcEXNU5vCp8iKZ8eAGZnah662nqsB
gR5/kpmamaB9qp/6GFFBJYGVcNv+RbdBarmh8ilY/VOLOUMxqO+Z7mD4rPW9JpN70xt4tYTMiBCA
8rZw0DTXwnhpRExOevmaRSgVS9OZt3lzkNvgIU+jhVFGwK9kFNAVENy8aJkwRx0gQ9NBwJ6OfpMa
rB2Y2SwKDjE5IaZXriO4827S3Gtd/1KZ3d2gentNw9XQoVStrF0bFTdObe9lES8TH2Mk6msNJUtp
+LvGUG86qchmeWJvA7VcpDZ8J1HfFWnx5Bnil2ijWx+MZql2uMBMBUpB38Vo0+vNEHoM7iPsbJV7
pTo5V6x/f2VPpgZGUDWy5paExLm0EqoSV0p6ZY0Up8bAP4U4Ggf8zhDgWMFO+ia1EqWt3xc2Ey+G
//puQLNiNEfbxR3Tune5jSSQIXalP+eQLDo5JdB1wA2FB9lARBdD0+Mqix6paECK3AAYKhW7DC7k
UAviGl4ifUSr5s8msOZGT0yolNi0bDV5zmLStoPGnMpNu3RKQp3yqrrrazWfuKb1YQh5qgSEFBvP
qsgPPvp1SaD/bMeeEkF9bUWGYtQNN00n8CEQJCi7AjCGvLa94VmVYxCBUNnglGUN4nbs6oGK+idz
t4U94gQ+ZGKk2xSlfzZu+6SjaYYLS8c27SoveUyCqFPkEytJZpIpLfs6mkvCHSZ8djYNGpDGFzBU
EJZmSO2QC0lhs82RV8o92c2dt9dRWei+ezNkYimV2qq2k0WRGrRyETipHdkqYb6iNzxryfbQviTn
w8I75eIBFKPIxEMCxduSVNFaU9g8mNd2DmeaKGPNQJ/HUA3DPF3lnCQrKT5Vak+MwHrlIqIgRq39
dDM+b8OytZ+H5tflhfVcRTZC3FWIIcxCxiHI90LBo9lbyqbnzBPzwzefgXl79GMuH0OMb8XpVkw3
2VdatIYYd5wcBCA7s4qMss+XA14ZSQcGzKixIhSCwCw1FDDPo1lP9mwHJ0F1+4eQePI+yyex8bsS
GzN59zNsh17wv9jP6CbZKhoZqiMx/u+z79lTSHbcUKWJBnvkaym9k/J65fSN8X09PX0wBsxRxw3F
jwZvY+WVaEqZ4sVEf0frNYns+9JFeJLi91ZKaH95/qHk4jaK+YeEGVCeE9LOtlvNQRqKlRohxg7e
JETYsSJ2SZUtbPfDIuPX0ZDU41oQsj+LBUQhzC+Jbc+TBsOn2ta4XfHZFvrcz7O7sif/x0qXQnZu
6hYtOVrN3I8edTv7PWCk8OtDzf+18Q8xOhzL3jgGWR0J2PVSnflaMtcQBfKG06qdyMWdlGWbAnhS
FUe3XUtfJsZXF2srgh1KHRe1TxrElSfp3OM6zslUQTNJpsr/+4Ypaly1dlPbjITGhGFMXOl0eEak
Ao2ItKq1+qghvQmuHPbce2maRFjK7Ob5z5Oj1tApjMztbWBRCN1sCByp9DjID4NaTntDu+8GYw2b
+Xj5ZNVzzw1bNj4F5AqbP2igSR34QWmw2DTaaCO6q6k3ImbQ2soJyNgqnwOcG3GaTPOQp0CLULnk
g1ROKr89FOsmachGKjpp0tX+wkiBE4r8dyl7LB6Agdx6W2MKkJBF6/W9SJBhJPXCKlpurfdas/Ft
8RyWvjq9fFbn7iBhyRZZ7BS+P7QVktrnatl1Dr6SYKe1qOp4KSIUQ/+Lw2jyOE4R5k/koBeodqbK
LdfOu9eQOLftXqjXtAvnNgqMj63xTOSfoKW2zlQ/N0oHU8GjJMU4xVCCoumSQH7oDYT9fK81AdLg
9JVMXODzUAOhS/p+yNuMCrm5dtbnHtTvP+ikPCmcItMcmZ6Xi1Mg3BTb0WqNBfPK1uXMeau0mRSE
x+wxafr//RYWlUVKUklkplyMgGt0ompBbC9JW921Q505I5UpIDt5BUCxJY///m0j6yZdxMiZFokE
k7Uc04Jqnvek+ZV0yWOiOxsdmJhSofa7/PycKfQ4rm5yaAOfn3lyJfU0FmqUkF2vNCpbhpuyfr58
gPMn9u8DnJxYaFhmFcQcQMPir8LnbyHogQi9cqv+fBFPFp/vJ2KdNCLirOv62HNpuczkKavcqDlm
rjWl8zLi2Mfc0Oo+XVdbf5o9ERO3QnPkf1ZTbGcBXvTLJ33lqp4210or9oe8M615jA6y1u8p5/7f
7tsf6du358XpuswyVJnPS3CfJC96dG0tOGXQjNX5Xxf05OE3glxq41Cy4LwQ+sTGO1g0B+SAKbyS
Zh47k7qYF4/xmLhxVR1w9sX791Npjdf329lVhR13WurZYJ1WdGZg+IPoY9OzwucYRov6gzSgOWK6
pXJ/+cad+Wr/ddInK6AmqkztvISnCIA5KN7SNiaF9PvyQU7zK35c2vH0v50eR7DiVObmKQZ7lz6e
CTWZd3a9VHpi52D3SUJbaV5DSpSC3PYojwGEloRfjCDsNiXMDxe4MwCJ60gfudYW+jMju/QqnfRr
qliNRZtw9es+2Gh2dG8OCUIIgJ2239zZ/e84NH9ZXfXg1Om+8FLSCIJV5Plrp3tDzkHIMbUZxW5d
0c3o5UWHI9iCaeFEyYpgCsj8JqkTYHNK6F9oeXu+rLbfL4zoQGLfekBHW0caZEh17mnpZ6+NQZMg
taUGCauKnNhKMShaVrbzCnXlVAT8VM0mDqKlzl7dj8yNAzAyKu6T+qmVDka57PCMXrmHCvfo50VC
ccXyQJF2OoLoJUvvlIjvjbOr1vY2vIOxMZL2F2R6Xae3/vlzPw6nKSy/CvHE9ule2c/UqA7GFrpI
GfNn5DBYyXHQxay05BWhTf5Q5xMKVLDx7BxFxTwXvYCuxVt/CG9j+lB64xx8iVQ9g201nQwvru5k
xOBOlb7EQ3CntNrB8O9DiAwhwARRRCvXCQ5WC2y6e85t0hCt8Fbrwo9gMEGp1DhNvOCo1+5tYUYE
T+gTm/ARnyA/2FHA0s2ZmXdXqqpzUxMVEQnrMVo3evwny4mntT0tS1b+EQ+MDnUEn494JxscVghs
+fJdPvsdh8uGN1IV8JPHh+Dbi9p3Waq1HjNLx8/ucuurBdd9+Qj/A4X+cWetURjHBHBc//8+hqr1
1lC2KnOgdFKWlLV9bD4MirhRM4sxMlCkpFx6vv4quRBooq0PDCWr7Rsd9pEFQCAYxL7sjF3Ua49s
9reuqi8CxVonlXoQsGBcGxyBQzwrSpOhHw6+4R+Btu6EGh7yypzqIZAKkICttI7o2PfQD0xadboK
MnEA7dA0D8pQ3UjRQ+kPx9av9io4aaNhfFzqH0OTvDb2bR9qd6YKr7yKCNawY4zeGVRQlt+GZlXh
a7Cpsge71TamgWcsCavPEGlwB/vDtwHdNDEJlkbI4VXgTQmpRE5R0rQTq9opl1LU3zVVt/eL6MWr
DEIr+oWjGf0kzkBJmLp4d/RikecYGkg3DWrtGPYfMq6mWu92hVGuFNI3e51qf6SV5psydcBcZzAS
lIqkhmaW+xoPPdQmkkSyDwkLE4/+UpeLm6FHEYuWoG1IYYmDO0FQu7LpOPvWHgMc0QqDQ3LD+G6w
JZJI9CNs632W5se4rMYRM66T4DYaQVKSu0yqYhfC44NJ33vF1PQgqen8kzVskEcd5Kq/c4LxPSbU
U0JS2zj2QEeQ2Ikk5FOnOd4qzHuQKiSLgVBy5pWL1TUmTBapuH8TYDCUqvg2KtOjDQnItn6pMOah
af8usP7UJBgGsX70LMIDZdgJcn9bpuKxCnrYF0M374ZHS6mpjLQFg6U7y3TfEQluE8tahom3AElX
T/KMX+MNwSFSc2nZCqZ4aW1uSimQZ5WwjlUbB5s0BaGdVfK7HiRzWqM8eO9y7L4Iv8vIIkxuvGDd
Ou4uDj8j5auv23mtdAih1z4ZMmZkzJMBeLB/K/VfuY8OL53nYAcMZ0xW/QyBQbHy8OZvs0bapHmw
ioE8GBFy+zLJj0MNvlf3UP8Ey6AkokjhDilqNjYVQXMFs7a09p2PXcZwblsdZmT2kI1cLBFuzD94
VtA+AiZJ/1lgms8z8IeN9yplSx7sbaw+ZwHLLoGNTviWF3fI6ZYoNSaSj9pC3zoZ6WUKLPEUt0Tw
FlNT+zEg2STXX0yv+mW73T6qMF8bNA09UPegbADcklJWryXgARCwcu2jDYtNFGZbWu3PDbQDmpuP
kteiWO9vsuIpU4gHUoyZjVcg9/lhZQLNd3jUQ22duO4Ds4K5oVcfIZ8MKQxuBZfTo86NiJAIiM/1
ZTYxnYHpI9KXJWamgb53NTJZ1U2JPUKkyEDS7qAmD3KE3KtWskevxTuL/ScLtprqLDK6hbUDUdIC
kKM/DOS0s38olUlve8u+M46dPhwLt7/v8dZUCQ7kLsd95JoYwR1tHRqYMFVM0FzHPHxpS/Ha6/ZO
73Hv6/TDkuF2cDCVqzY5Q3R4AvsWXeG6IoYgH4I5Ooy5ogfbtnfuZMW9YevL/cMmX2GG5gm8qavq
F066e9VhwOfhjhfEUUZB+JJL8DxcsQmAmISBthy/7rE0sBmgOah6ya3uF3dxTp5CRVPSLtNDZWmP
nfTRluEWkOroZ8o3eS+eowJrehHsA8m9E7W6tEYUaqDftppzUEGmeLANY2Efw+K9j3vs+u2DEUlf
ja/eBpo2F+FrShc6who9+AZpqLXOrM/cVW7wlJJA4qrpXveGW7qZi8IAtgjhppHwtNvppxHZy8Ir
V7b52EU10tUGKUslmWuJwGmmYXHeflgR8pOQuRWFQabCxzVnroqrtx3WwzhZySkc+xyspVuvjMpZ
GcRy9LW8G3Tv01GwwfgI6ErizlP0im0C886cdCmZnl2/pUFZ4O9QkbU0kGGc3J9pdrEgTX3u9jS+
gapmDIpsq0IyGBOL+6C42KIIY6y7grb1yAHD4DaCRYvsKIuEHOeXIHe2ijUK+7Q7yQ1e/PIjMYu7
Csxb3Yi1Xr43MezVRFqPMJ0Y1hGlzkwKIDmm7q8mYuUJEgMmmjyTGkpHqKkuIR59FNBBh2cbMBvo
4AAln4IBOf2MyUBLI481LgPttTb/5ajhjejCx3HgVWAhLKs3BhAbz3kkIACnbj7rZaLDGoudec8L
D0ZE9SeZcUwCPh+QIlRSUzTTgWqlPtck5NZZT6QMBBWykvmgz/w23/nJY5i9lCS9eVCYhx6EwFDO
o5zXYte42izugb3IGY/SsElU65iG3Rdv6hCrK99WF06s3gdmIl2rZ89IwlVF4wFG2Ti2rk+2XJJi
1XaljF67JJ3mrnGIianXdeaEINKVoVvlQ3rQ8p7w7F1hy9vLZdC5Quv70U/2Xe1gmnHvcPTAepfq
YwnE+PIBzvXm/zq/kz0Xb0GrpDFHaBqsjrm5dWVMsBJEkHD0sgODrAUc7dad6wZPsEF0JMV95r4a
hHjGNaqGWDkWrfGkSeRzXv5xf6rWv2pATRDPYVqjNm7UMpxUtUkpLGFCjVmgdZpUGcn11auUwC3n
E0Rsw07z1aVdx8ym6xu6bHS6VfQJaVQR/hwReljhmCyxp0o0OeBpWhGDaNur5nnlrFO3w6gKm87+
lN297w73lk5qrt5vAiAXyBZBUQfLjGo+Nw1iYt+y5rX13mrrd1nF25HUERLy5SbhU0hysNIBHhEE
cxfW1iWPueOJ1Uz3FSXKldr7Dxf0wkWxTzo61IxapzFR4YOQfgR18KDLbTR3qGFBPqXSKmqIKC3U
8sFvMQdTEGVm9+g0nC2B2amAQxMhJXSyHep6CPsyW+aNjPpbBM1WLyFiG4APAguxNQ6L4dUjg7iW
x5iiQ0WaUWTxR7ObIdcnPgiWmB3O8MsI9xVkh9h1d74HJHw4BuF4PXQsffmu6dj6mDXzQHgL0GMK
u3yzcxhC9rgnVH+r0tqVwLs2pod1O3zwlHXZbsa5pFe5i0zFPk9/pSqeWkqOoa1XGlu4XLmVjU8F
XqlEZm1DyAJfna6Zs3bMhzIlbsGcNcjtcnmhmBm4ZJ9U2gGeXpmBqAmXtN3x/wP5aVuCXMjZGiRt
oZTdXgX0EZTq0oEZNMBv8SLi4guYXj2FiJDnVx7x0+3y30+4fTKBstMwSyStkpj1flnioKjiyjt0
dmfI0E0WBIqxWztVQ1VJ3Mk6U3R2hrk1HTmSrPzHFg/9dAxcvNajOtcp+na4U+FT3ciD0QwcLowo
5iVpVbC6KaJeXL5u579bSE8VFYcIPq6TtyCxcsVua1qJ+W/vgS2Ns2mXLREo5BlMqnmwj3+1N86h
n1UE610+9Nlv8rcjn9yyXEiNnqJFn1M7EbnVztNrGsjxm/vXG06LkS+aqdvjFhtN8N9b31gUssW/
sL0Wr1FBIKVdbCTYKwacrsvnck4l+9ehTnbZVl30fCZsa64fxihQuGE7MYtB9o2+er8mmBPycj6B
83s1eOfsk/LtLNW/z1KP5MYseq4jEdEEeI2xDLAGAYEt+kN8Y/4moO3qvbt2zJPVvNFdz/ZMTlcU
JW0Y4K35sxb2V945Zbxql27g+DO+9UeSVi1iQ+YGutS3R6A9c/O5WYMOMifpXpv7m9EkncSz9AGI
Q/EEYwaS9tULfLZ0+XaBT5Z2k45f5gSI5siQRv/craoJOUoblPaza2Oa868jM1nCojAyMXE7OePY
MLLY4WbStNAPqMsWUFzYEB/7mgY1lJOlwkYb3jeqawdP/fzyc3z2jaEVpRJgSVjVqcLAlJKuqtm3
zgdARwNjFE1a2M2vTsRXbu3Zl/9bOXjy0Mp5r4mIAoEJxtHSH3qR/6cHoGsqC8g+ONAN3OcnJY+t
S31YS9Rjui4hycmmuvd1+Vr9OAWOgKHIpHGHq+jHWLmr1L7QUZwtgrwi6fVGqz8vH0CM396/Hn/E
S3Qh0Z6io5TtP2ahb49/GalZpPaOS/IpdGu5nVl4GpoO7sGgLSsdnrvm31TSR0S//vKhx6tzcuSx
EaypArmJAKz+92OY6mlvtLrvLaCdzv+bvfNYjh1b1vMT4QjeKBQaFKoKZciitxME3Yb3Hk+vD+w+
p0mwgqWrO9WkTXBvJhawTK7M3zScdJNMPebzzu9hPsvKv8WZtQe7QStiqwHFq1yItoBpHBKMHDyY
NP1JdwhmnRjWkU/2bVizSWHEWiNbLeFMD1VD+RBZr/+9AX1y+b58sigUzD6viaA6OlZ47U16gYLn
Sl3XTvE0SeX/Hm/6Dr+8vznwBu1OAHoR4SwEo6n34KuYdWtt8B7gqCytpDx1zk3r8reA0479ZXyG
0UR6F0f+2uDA9vyLFnSchZ1PNIEesqfRVVY9pkKethJd9IvdYR2jDvT7oKc98MczALUS8UIEl/CZ
2H95BrFsQD16DBqW6UIzMWpJH/xWO7GBHFt9OOjRuEYcbEKrzLb9IrMo6pmEqVvtLJ2cPXI0TbNq
X3nBStRv/LKALFhzW+i8E6/5J+UTaaavsWfrr5G7po8U1p86WG9hUWD70+O1XSBTXLpnqnzeNJct
PnBlDshPAgrsywiumFiWqogloCd2MQ6a+EY5y196ZRM7CsboSi7uuWXbinoDYWQTWclaKzcC7gwg
WyBsAsQ5XCOu04SOIQGRyY3bBjiq6vaOhdpRx7XclhMtXUiycDvgoVN1yD826QtklkU2vptCvYiM
XQKvuIvxVIloXo16BGXNEJexFL5LUhBs+sSKbFGkmBqj+gAPmn4dheb44fdJ8rMJyiuEXQ3Rk29I
03X+CttS9jrV99aG3t75kegUVr3OsZ0UDfoBFB3T+r5F0VOO23UpJqj+ptu4uZC0jouehtqo4NTc
0YzwVS2FE9/32AzWuJIDFkQ1Bszc91XUmqaW+73E4UTJfERIp1OjrYUTz+/v4KcswvQOZGmik9LM
gsz0PY4HUjgy295jN4oC/FVoASHpfqt/YPN9KGizTyxJDVUlcAqoEqGgPixJkf/rl5nvz/G51L6s
2MJX/aAqOSqlGsxVvHAxSHb//D7Yo+8UHQpRm5izyjxzsvwsCCU5YKxgIEcYyGGcL9364/coijUd
SfPdB1Gb/8SZbQuNNnRNrJNYwMql6SKfQ+m/b0r/eUTtPCrTMwO96aK5ZgmceYaA424fXlc0VQr0
aRQVPG7Yg9G/qcZsI+hwVgfvzTdrVBmvjeijA5ooDigoNTp69+46DhAoF0T5JkDHIEmDp7TECVoP
GsF2lXivg8wth+TaQIC77tJ1r4nLVlapqQW7WMoXI55cLXJ6dU0jrD7kCQKSkIqtSncaIVz7GaLC
COGnBT0Gyz0MbbIm17HFioKjHNb4kcEt5g8VAurklZHauRViiCwfAlM6j0sF/DNIW6RjxXLbSGO2
gnWBjphnFo4yYIJQ1Xs1Rkkw0stuUcQUtr38veoDCAvhsgXFsrQU/IBLj4LouDaDgY2KX5plHrZ1
qCXloe/fGkJ9K0n1VdLQlx4t+NANfUXLyO/j0AcRfZXXuuMX+QsPhK7u2OLG4xqvkWkIy2RMt11m
XFh1fMiK9rIXBoitiC5FClLHg74Rxd6JwvYMptGm9T6Akq8SX/7QDBQpBQTmLGGnxLwlI1kG42sO
YAJw41KF6JA1EYUiFNoS6UFKtacQNwMvRiZcohqihhnSlWq5UuAMaHp8FmKalgU6Cs1IGeXZxkvE
D5V+e9UAd3HpVdYveRC8Zp2+7mHwC6G+9P340SpfJ7rAGNCPkp9CQ3LUWHtWc5yx5ZyqVbKoQmWh
qRg6A0xs+gLn6euEr12xayd1A9rBxJdvgFrSbemtIWqPz4urreqoPTcE4O1gmToZZaXiLbG0q4RH
qdMAlR5/1yOBrFB+1yT9ss/ymyhV1r4qLbReA0Im4LXddwEmEJZDSrUwamy3w3LVx8Vr4mL/XN+o
wMn05FGYZB/b98FFSywUHBdBMRnjXwmCjq5i8tUbl1KBleYki9ELF2Tde9nHyrpEY3vIcfYCIK6P
1SapPSfyKYhpIk5ekXLtghmiBH5TgcMSC+TjjOEtbUdaT01/a4Fq51qOXRxKzHphIGgp2pXr/ZER
Yu5D4V4VxjdKLE8mxfAS/oVOy3JECV0TXmVr2BkFOv8DLu8NSmu6sO8yeSOb4Ro425oiAi4nmDQi
wWnZURBuXJQXhjK7URThbOj0C80q7H6yItLy5WCZi4IjpUiCpZu5i1wetrkur3N0gesKT8BU3iU+
FvBRuskrYRFLxULMxmVSnxcdOISoP4yUQpMEDUQ1RKERVNbwp4FdkPsIXaGwqJneJvH1vUrbqlJu
c6W8NdrssZqcNRP9DtjaY2UlN0LRbP0CrD6GdpmWbGISmSimDJyP2DBTpQaEnERUpiu0q7v0Maoe
JdzrdHxC0HTYxgXOtZ2KSTzpLAY3UiXYBq5lBWwISP/rEUX8HNMGuf6Tq+8BxuFyjOKlV+1Eqpwo
lCz0FjFrPl7DnWysafA0PRj9btEEGb2v0DFN/S00+VT0lxMYVWN1bWA+28b4A3riYrT6V1ULvaXA
G6p1f+Gm8HxwvHUFadWgFR76H4YS7yKkV/0iXqvIGkqYMcBeEnNE2IXsqu3LVZuY51ZOgbcODxoo
hby4aiir1p4CvtUyHCs1YbyPvmhntJZDHbFePHpaAQ47MuZF2K7bdkCdubryIwvLWPE87i+MDC5t
XGirEe0tX8eXtjIBsLEPgSW+7gF+LcCcnTXiCLenPpFPHLvXWJT3JYMqv6VpszOpK3WNVHvA3S7E
34Pib2edyLmn3zA/9b5GmGVTYSiZQjyO3rrVDUe6VdRH+HF6ap64oB1Nur/GmV0I/VaIG8tt6VTQ
QOhkE1NM1GJdFfcP9EEVztSqpEc5BDvaytvfz/afRTzSlK/BZ+nSIMSRFrSStx7D8SrMm11rfqCG
eFCxpC043SX0yvLhvh3eOiFB6gCvhVQyzkIJ8oWRrXoNfJahnHglPzmoKhnipFwCgP3z39+TOEEB
T2D1fNzcwhej/YOki5MJ7SbAmw9pD4wgaJOPPh319GDF/UIwwN1APzF2sh8tDajKnn4FRhqJ/XsL
ix7NFjqU1VFw6HDuUFyg46Z52SgREBp6qhCKJM89MUGPvtqvWdNs/qSDlEujSAeKjWBn+Hj88Mx7
787gth8e2ns4Eg/hVbfJTuB2f5btP1PPf9K12YSS/DjNlYHA2Ag45TsqjN5KwHGZ8xtByYtTRe2T
8WZzKKkt3WvTcHL10TZ1h+l9NJwHbbxtKhAm6YfGZUwU0MfR2Xrdq1DP/puvek4O17njdGIfe2uz
AVibZX/CgMtPlDwag3lejJKTo9NHwQzV0eRP0j7WMsdq0nHsy/scJ+Uwgg7aRbe/Ly75SDHrU8fB
AAs+icPMivGtNYSmGBrceRb0TyQwMdvGgTOWYftm56vkzEuokaMefJZhFEPNWljGJ+5DR3cXeEoT
dZ9WhzkXpwmLyjWskKU0hM1t6qVL7kY7D3HvPrsPu7eYDMUdAN7I3Ylmo3Js//waefr5lxsQ6e8w
9Oq0Q6fsoV3yqqb+ZaY8ebUbLXWxPbgexDSxwGkXb1scAEJPuBSAl4WY+oriRxDjBaVKABqie10J
LxuxfFfBwFZ4xrRFfKWZaJ0myn0naocedxa/O++437s1YDgX87y62dchcAAXn6pMvmoN7YRkxk8x
nmmhfXm3sxWudXrj5w13PAB+CcV53AExwFauJvVWeSFvvAvp1H79ozBPSFNWNOTkqPJa1lSs+vJS
o0qNeq3nsKhWwwqFqYd8A6V9q2/QDT5VaTv2AaeKvCjTTkL7Z3Zl7/Oo5j5PpaeH/zzCow6jqxTn
iuTUVjltEPOT9mug2UypjLbKM4mZEmEsM1Z2pZ/F8VsHw1qUP2r9IIj+iT1y2gJ/RpxYdSzNiV33
/TU20F1Iqqa5OXnXGiJKIcKjKb0bGa6OmnIeltaJ5XAsXzFBI6CZa4raD22SQEs4R3teZlZepq5h
u4ADf99ujr3Fr0f5bExZKNNkF6l8KGL8JrTSUqjOKzNw6uDBbIKHVsrtXvqvgkxm6cM06i/TUakb
WSkMRmXgaoZslxkWJ7Kwn/JgsxCzWShoQRH3FWmYUdVbxaOjn6T7oFPfaFo/UvZD81hDCmO8gvAD
FipbkvmnpraLIPpLyE27u7aTXoBr2DXXh9QdbrMinVJbu0+Si6EIXiArWcsRdbE+RK5QxKqm1te/
f5vpIWfz7VtCM6sh96jFWlHJt8kwrihZTUBJM/n19yDykVn9LcpsBmhdBKre41W5fn7XFcJ7qeO+
jTFBXkovrZ7sRqCoPYYCSaYEYP89lON9ZGzz+lCCdRm9cKMU3OGD7l4fAViUNS5C4aUrDetBRodI
yy67MV0riblQyh1orF0gvf0+BunIBvdtDLMZlXmtWHrT5y5AmS7HbYZJ1ugAgrTuc+fUDncy2mxy
1VDRLRC0U47WLr19cW4u2UfRDaZFd2J5HtkAvg1stsm1amjU3rTlDGNvV/79cLIRcyTd+BZhdhw1
1VB6ac1guh0rZROu6023Fnbxrjqx6o8dfN8izTLMIerltPCJ5N6RXePNswaRsxLuhBXFkJV8Fq1P
dYmPnEVEtFiJusJamfc2szqZmp9EVJR7EX6yxZVFSvHVoVjz+wyUp1Xyc63+J9QchqKFQZz1IXua
uBMeu0P2nK6DZwU/o1f8yCIHZ2uSturG3Zf28CCaa/k1vRJO9u2O7xj/PMUsdxQhTZVyzXRBathW
hes0f3exy/59rMeyQ30SEDU1UYbbNoeL+G0e1iO3qtWIJ0vq6lyqEMCnIKvDF0g0/DzUcD1p2+lg
pH6PrU7Tcfaev8WWv58dpSf7qVHwHUUg1a6RnXMl83RMU5WLMX8sE9LmXtxYBcZHWPvokrQfqMgU
BWZJLZYnxZ+csoSoX6g4sTUGngVKehd4oE5KKN1ivmrEO0poKKYjOZRcKfmVERo0ljSskcEXLw0X
TwEj87EOzbR7N+6QZm+aZJe59Qqpu7NChyPVSqjFoJqjCsWlCHHPzM2Fi9lHJI3276/jyPf+9jZm
e3eD+KUHe53Gt38uqBcoBwbt5e8hji3bbzFme6sGVjZWpmv1oFe7Pou32gDdMPyjR8M68a1HDan2
PsBbrXKffBk5hSi7EtV4I5JJnHiUU8Odfv4lcfBVyxWUjI+vOgOu0cLNZBadGwtAlWdhecC5a8Ka
nG6HH38HNEtkBC3Jaef9oRA8mxjnnC/QE9zE6VFCtaUN8NCz3FgG1TbclJh7n4K2SUfH+0/YeTvI
qmSlV6awwb3r9Lfyh55OztBOa4sGAre4ri/8Z2upvP/+no9kBDTb/jPaz/Pvy2s2U0Mzymw6TUdv
qQr4BA/W0h8AixecQsNQOuDRThH5jpx0BAXOg/QAlrJzcaosDEF4WLIHrNvdpAYWa9Lq92EdjaAb
IrVyYNXm/GI99AbKRmiDrI0CbV+sTNTgxHKk0HRse/oSY7Y9hWj7DiCLuZToGsZKurEsIowFhXKV
qPjoWJh0e9TpxJcMpJBv9B9tSUdqHPtzC8kNKpPcK9aFQfs6vKla4VrAKEHL7zz/2Yisc+S7sGez
7BjjC338EwP9j9trSXgPMLaE0UbF/KNygwvPFC/zIUfwNFygr2Sbub5Wle4spjuD6W3zwdO9u/Ej
iDh4gsGFGVoXRiLsxwyDztLbjCmmbYgjjWm18fQXqcTFWQ7AKffnSWLixZkHyUWHwtNyDJIY61yf
v36hdBbGje5aQytITZXbIkQs3gTMqry3XgwlLOYl4DWX5VsVVYjB8PcdZimGnKPHiScIpuhm8Crm
Z0MBYUMsD1r9IJbqIipfQs1Y0IS5VnFC4k5kt2W7AhFz0FzpTxVj7a6MixaJT+TacDXW4QOFSr2o
lPCxFcwrBM22ruVvYyuSwetq4cp1tYc+yiByqato8PRlYuIGzN4fVMieJfXLkI2UMpXoWSrP5A4X
3lY+9JWfrWJLf2yCEPsWftlTP/Z/RCXXV77c6rhUuj4dQHML4uFeqbwLLaj3qSVcd5qMLTwfNzDf
DJSEcwNDQhRka/NGbjvaSgQtm0ujlC6NBJdVJO0iCDdG2G2svt8WGvpJgglnFBm2SX9jMItk5aME
JibiRoVjGvrFi5vg1xGFZ72ubOVYvurNS2QKnrUhtytTdlSjvTWhmwwU1hvJ3GiTn/cARrlNHXpd
G1fTD1CYlllZrYQoPivym7Byn+MIQlL76pn9UvSQMnWtRSJKuArfexVCTBptHc2AdZxPHbbhokJ+
LKrOrOjC8vEr4SMMTbUygtZp+mDVyeM+puw+YrZMF3pZqiafnyYuSuse/nB9J14NGCQVSrHXszsl
wazNjzfqWLcLw0P2waclm+3zAf/u3MLQeFhro4e1UrAVIB76o3twu4eEFZaP157o7kfx3FdHXFcv
G0N1zPBigPKio7HW1U99jBhAj2Zv1ufYvgALSisMN9EvqdAI00ZzX3tnVr0tI0aRZuelgjO6Dhkw
FPXzWqV5pr0o2UMouY4YlVd9EeCeg8+64e6roVhUQCUA++zlrLjoxKjCg02UFoqO4WbqPwYy1ni5
3m8ApSwrWC81DJk2vUUPZZVr2C8B59cE7bJs4McFCO+55kT61y4F/BTVEn+6BLUUKX8DjUHHyKfV
rYG1hLxn+AdDeKU9Qz+7oEulPeSCuEi7XUgjNxer58GCIGiIB/BstkxrGPJP3yVrVXLPDO++8gRM
Vy9rTd2W3lsNv1KrKlynA5InDWax+DD1p8S6WJT4Arjeova7XaZucoyZww7rpXIRiEg8Jyl/iDTJ
7x78jJ53y9qRq2oNmnNZdI7s3yJEWfTXYoARbkfbgjwDH6IzsaLN5tcL2dJeI89wRLHdhU2FU2a+
BQ2BchwahA3azcJO8LU1Nm1sVbwjHfdiHQNkJQTM7+eLztqoif4cKTlyhIei6W2JFr8WKesRbvrv
B8uxWjY06H9OllkaZpYgK33Kw2v3PHoJNoUTOBjd8vDLENdq3/k93KlzbPr5l+MZhwq5N0fOGNRf
NPMh6twTSfbRtMNAuRvUN8DwOagxDTO1kQLVW0NkqwDuV8mzG53I5Y4OgoN+0qKEJPDZB/k6iDGU
qzADsjkJt8XSbS+1J77KsSsZv/efELP7ZtsKQtrlhIi39TbfSsvm3F/rt97Kx3RxhaRUs0ZBckkd
GyJPsvZuGszamodT5YJTI501OgAGiHKp8hiGiL5Wk+4UrDt/nxFHsw4LGDkoffLTeX23GJXGDwLm
XzeETj3Wm7wz7DDHW1B//oz0/42AMAJiGfyP//2/3vr/6X1kP42AyiAN3l/eP72AbrPXFy/D9OfT
KWj7joPP9Lf/9gDSxX+hUGBQVf23zU/38WkOpMv/EsEKy3j8aAb4WpMZ+bcDkCT9CwSzQmKKiDeO
cnzhvw2AJPFfaE2YEjKA1IA/yRn/fsjLvy7G1ez/fzPVwTFn8l9DUgwlIH7d/CYj9WnbAOS0bHHn
6ZjqFI67TDfNul2JS4j9a/dE0j2bmvN48ysMjGpwFxXxTFyES8tch9Kdn1kbyf348jn+HunXkclH
I8nUyCUDOW9uEN+3Rd0qJS9AztcmY0n26bY/E1/i9+HcfyqgmVjYkWMsRgH4uVvm15KtXuAavPJX
1Qai/6ktmo//tUrx16i/PMts6wHzm6gtPGoI17cNPqBW8B65p9iK8+vhZxS0gRCrYD7J4hzfW8hh
kAPt5bR9Vt70nYxpcbw2t5h8vuH8dg9ea32qHvkpCfml/vIj5mxkkewr4PeI2WBTt2pWMi5Jyjq7
t97GM2NdOYnNoAc7LMB2LKotNiakmScOQFbKz/cr0WDi9MA2S4dW8P1b91Sg+jLGRzuHlKuBSlMm
2EtkyruojM/9oboyLesFyJO5KE2p2smjcggU+Y9X19FZJDXI9gSNQ9lwdOoMFJpe6lfxqDdL35Qf
gWrfl/6AcEtwEw4IuMgTftkwJkZ3+wzXzLObSMBZOO1JWQbImjUOMbIVF3zu6i72aJhLFb/MmxTy
qEqGyzqx7rKkRew6I48WuBZadLuFyjxXJm83SwKXrj2plX5oM3PbmDWpbv0aoDUOJSPG0RMfIjsR
wT65Fs4V7Ui2rdbmXYW4DBg+c2+hOJHG6aFQcLCXE6Xmjqjuqcdxk4yF3A5b9doVo3MEuR+o9Tvt
iB5vXZkX3Ij/qGL4R9Tifa5bT3UkXPlu+U4hC8mjdPInFrM3Qy/WGDGsm8ba9qryxxTdN4EaD16R
D35YOYaOdXPi2aIu3PgD2IrC7C7QAeHhslYgxw/PeyNYAxPbSxFTQwrPo6x+7NLkqfE0x/eLA2Lp
jpaAvDAFp2pQKNCF9Eq26tUoYLIdo3CHwQx5XmxWCykSzjRzKkpI3SMs9r3VDI6ai9T7tTjBMzLz
l5WqNgD6AF361XTzQnGhrgbHHBBSlhWDG3reHwR0GtwofE61YSshiImZrLcLW+VQSHQsss7pE6G2
u7DamQa2mW0PHTstP8Iy2bpG/y4bbDAIWCJ9fsDfq1z4VvwQIVWV5vG15IV7L5WvOpeUPRJLBC5l
suLaiJ+VGF/r1swvQx1wFkildZJ1UIGTB9VP1qGZbNVavYaaA794H+uJLTWjDUgaA9faV5ZiVxqr
phhWGbeEruZKUkQ9rjUwUMrJ50iNUaKP17mP/kZeXSfQHFZxXO2wZCMHF+H3Gd6HYjSPUTvmC6yw
wBeig7UwCqj7ihC9JDppfBVXr33Q3EpwE0JBeg/E5h5g+kpO661fh/CzKyw1sih5H2Ka60gTastA
V66lsH6otNhE1BYMvdWKt54SoZyjwLSn2HESCTXr/Uw7EkeajGKPQjH6B16C7kWRovbqTk67u4mC
423pNNml021O0WKmQ32+r9NJ53THr0G1fmCnxaIwInJvy5bP4Rg/YtJZP6lX3gFGjq28AjFehdfl
ql4k4HUM2gw7ce1vxH14fgquM0sqPweNECS3DjxHRG2e8WF23LaG1Fu229117lvtBSfuAEe32Akh
B7cN5iAyT9+3WN61AsM7de16qTvltrwst1m6graMJZ58EW3NN2un3KfeonROtW3m96nP0X2NPaui
iWOSmu5A7Golmra2DnbYae0Qyp1Mg4b9qQx9DrmZ4gG50UWyg7/IcN/H6qU54tgl4tLtelhR6TAd
6QygY7717enOEGDMCc2/WXJVXanambg59QRzftdfT2CQ6OHwA1dnnpbF4AYpiSKCG57pO91O/YX5
lG/GXXufLZN1swei/nu6dOwdA0P5T8QfiZlk9VWAEogNgXJia2ZO7doFbSrFzi7Sc+EU7GX6ZrPE
AUMQg7mkoWrxQzCM8zCXVY94nd0ux2VFToYBN0bGrZM6p3gjx9/nP9Hm2C7DG5pUcCPXFh107Vbp
OruD3WgnZ5ZTO93DyXhHkk9cjJDK/qTX/0hIXCsZSsPLptEFB4o97m7yOe/uEsewky1l1fZK3+A+
deLiN29MTPPmW9zZSqGQR1U7IC4rxRaxBY4v9C0SKc5Etvd3xvakf+9Uy5h9RyKaXGLYFRjxLM2W
auTW3Ybttlohqd0utI27RVfKthzrT415t3Kq/3Rk4nwLOMs4aX7LefNXQIlz0kHLcEfGtiirdX+Q
H04ll5+Vhx8DRPuDKxd36R97fDN0SofYMQNkd29I9TbT/PHX2ip/6K/8F4VjvlqUh3QVnbwtzYlI
f31P1qWmIL54xA1INOj3d6xE+UqoHRFSSXPdZwvhTXtzd+WN+mTZ1nle2BGUE88JST2Npd6wNY2r
ZE0n6BRy7NjXRheetyAj2s4e9H1nBEyGOn/bIGdxZUI+O1Ptwk4cnKVGtsJseZqoeWxf0r9GnH1u
AaLyWAfY0Xa+7V9SCyaed5YDPSTe/8UKOrZyv8ablWeaxNX7ISQe0lD0aIVH6PKIOsiXBXWpP+Ja
uh/vhG2zsU5tiEeO8MmkEg47mCP1R95SWGUKTk6dDh3XyZIFt4OKwybfRFvIZdfBI8JKwvuJXf9I
AoPTKpcflJQB6H1Kjn4puxlJ2tadqyAneAZAwA5WmCvoT+q2WjOhcAUn5dSetFO71AxkNs1qtFcM
yJBoN3JBn9VHq1AQyCQM1/buPcRzoPGtiLOX9olD1ZtivW1eGM/cxzneg5Pc32NjliirIKdjGfzH
7AtnflfHpuy6thI/l/CsxHIRCte/v9ijMSYOJWM1aWLORhiUVpRaDTG85tVKtzodRuEEfubYfEHo
4D8hpp9/+XRmZIymEgqEEC/K6k8HzP/3MZwKMI3xSwDN7GHP6IwBhbq1V1VOI7/8HuHIWjMmBSWd
fFJHN2H2JdTWCFwcOwQ7H6y1YMl47ljLUGhWQ3TKBOHoYOBuGxSYKcTNE2TFlPHDEghVV965YHnP
vtjc/D6aOQ5smtYmct3IdJmSTKBZiqwLYs8dly8SbmXbt8eN+zcOLD+dEh/ZiL/Fmh30MvzGJpxi
9Wt1Jy2nlNR8Nzh31TU3xrv/l1P3W7zZhFa9xrMIN6X/HPNLTpyPAFldwSkdb5k8/P4mj8yLb8Fm
U3vo0yDtp8FV0CjF/hrzlZhyS6Lf/x7nWFr4LdBsiusS9Zy0JBBqrkg6xQtvI22CcyOCYLfyN6VT
PJza549MxG8hp7F/WVVujzh/FxASkWKqEBWMwY/fR3UswjQHadUoxoQtn0UQzDLrG1/A6MS9tMp2
GSSe83uIYx/oa4jZoRyKRhsPEiGaxlxqjW6bXJYaEA6QcX+PdHwwZO6aZKqkYLOpUGd5W/ZJjMMG
JhKUGyAO/dXC+Ktuf/lXJvetUDxDPH4u28nr6N8hZpPAGvUyqMSQXSiTt7pnoa1mrrI03vR4Xghl
8WeUtdcmdfc+mti4Ya3Vvn0qLQ6n2rov4XxmVX4ea+Fm6ORtniWbOqhPvO957+qvZwQwxlFNnQF6
/vdvWqOPIZldxva17P54GyBNNuLc9FGd5BzDlHiSXd9/3kvxF622xcVUyj6ZCh8prUwyhBJFdZQB
QL1/f4pcbXMpE3OB5WIsRLa46rwkPdHX4ubUnX8OQ/5rxOqk8MwpLYKe/h4riY1KhYQjoE5ZnRsF
2kV1X1xZvvXCxnsIWvU2lCcXXt+paP4u9TjZhxGSm62pr/QGdQ1j9B/VHgRGrifeIoF7LUQ6igUV
zprwtXqjideFiMCo6ql3rhFcDIq7iY3hSvT0E2LSx5JYXtw/g5lNsVIbkqwqCoi+Z9abjP6SeaZd
dctJjOh0+eJYqcbEwYkrg4iOw4/kQ00LI7Q8Xp3sjGv3j7RESmKlXYcP0pVkAzNAdY3Wv+1eJ6+/
L9ZjdyVTV2VKhDqNnB96iaMooUlmlrjFPJpOe4bvSbBPl/5aui6WmlNs5WV7Dmg8Wp+cmtMCmN3S
vkaeixJmmJPpaJhiryvEdh4IFM+Hre7nB1kInKCTrsYEndTWrG5Q40CjI9H2VRSujER6k0XxzQ+z
S5Twtr48JssTL+XY/vLlpcwl9mh4NUZfTC9lLa2FReO0G8XpzurTScF06P94CRqKdJSNqEr+SHLY
eJTaawRb+8yoK9u70pfQxNBgR0/2RP55dIVSIZO5DE4N+x8qS3hbUysnWi8Ud9R8wVOn+mh3o3rp
Wr0ENsh8Csx8Y+rpJkqycxexBD9EJ89Itjz/WV2IjWMN3X0qmH8EP3Vq5GzP3NS77o3ualAQIBgg
CZRjfU/18aXM2g+c+nrbQo78xCc60j8iS0f0yoQKpsGv+b7ZlAL+bonRCrb3goA7L896lFfJDna+
+VRzm+ZiDZzURgP1pMQHTaT5V4OnqnMR4Yvxjx/2XDQBEkVvqYTlVSyt3DxzH4qoklZBj3R/6mJ2
aBul5jmup7jLJkvydTuY3UujNG9qW1bnnTSgZIu0wxm9DNSgTAEpAiunxtSK/X4MpHShRVKySDJd
BfWChd6oKO0TlpvPRmbkG7EFY+Z6fruKg2DY5ZmVIj453klFnkD8KN1lnpnqMo6MZOEiOHZj6vQu
+WOYebn9pmmrbjF4obXC57OxfVNHpiNo3/pG5miEhebQCoGHHiJ8UGtVuhplFBkjs3NqCwJeKyJQ
XpZisUw6/Cv9RqxXZqHG2zgrscz1tecSHj3MMUO9QKP7LonafoHYernguFwHYYYPpqttYzpsgMJK
UV+KrSgtU5pnm7pULxTPf9Jlz1vWI93mOqrzi1LoSuBLNIxsTOn53HWRImU8oiBS1/f5gA6I0PQv
VYHGjJuJNjS6CmDaKIvbQspVba2bsXGvuPEaJdFsaWUhUqDDU2y2w8LPeKAqyF7CtrkoE/csGFVl
0eMOeIlTYQseTFQmKQAs2Gokj+EIWQ3l5RpR2UgSB9S9PSTTI2xG8YCuMcxAagMpPwr70KQuKyEw
KYCXrn9rJVGEMkiPUYA+NXk8VHNpavHVI1hbbouTYJWJH20bfCDJjOJ0ZYiLwajRWzb3qjp62yTq
zzJVfc/K8M3T++se5REHs913LcAosY/RNwpMxPzrovGBotL0RCofHUY/vVN9fdXWAWUDYJQcbLai
FNtKof+g6vkDzUkUJJQDiMwbSy5AuggiEqt9fmO04mME3VoP04MmKOoigWu2yAtwapmJs0tSwCTS
uEYtLLW7rLz2sUj0g6dMsGMXy7H2NbbAtgVqxYyl35fl5hUa86g35v2iljDs690Qqw9V2Xdydy/7
xqVpBi90ATFqqcPboI7xxelowDGNDprcTF6wrI+8D6k5lPJNaKkPSdK/9GZ/KatVg5ygd96LzQsp
qLsoO5xWG3prlEFDW5Wg3briLcThrVGyCNpQHRf9YNz7mY5tK3ejAc0Fr9Yf8qylJZuBvI3yGs57
HdnmgP6EqKgoL/aWtOpVQOQeBg+g/pT0Mk3fucMOVzEzctko43MZEtEXIlaCxjDjEZEZS0lcHNYs
lICT7sJvMSLQWF7hcJ1mKUYisHHF3j10tXXdq5hHJka9acFFsp+7CyXVLqpBfYpi7A/isOX3KrcW
joTAZNtDJkQbNVYjVlT5nuHw6Q94vIwseXUULhTV3fFLDpKLdL3vvkTMvkXxf9g7j+XIsWzL/sqz
miMNWph19wDCNUmnZnACYzAY0Frj63uBmdXJcLLCq17P2nqWmZGMS4dfXHH2PmvTF5hF4iEJJE/P
8zXlzMTOJRDGSXQs9BGyd7Ktx37d1NIFQQU/BTW5iHTyg7OMtok0E15kHO62bGQPZoy7k+y5amW0
JsJLOtzWU4lFOycpgAZlO7Yaayf7gWULmfoqlANSuqAekjBHqEzqASZILdmGNV+mVNouxLyyPCXK
QdhMh3GyHqVRvskU/7YPIOlE/tVQql6cdneJJHeOmpExKPb1LhmrNSHlL3XY/ai18Vo0qm+x2mBU
HdrbMii2SjTtZyEaVphoaJDvfBjAA6vxXOsPJAykttkmazEgGSmrR7edYg8kwS3WRjK348vaKg9V
KG/0OTzIfYKizWnuohBMuN7SRk/1Q6L7j0JOjUoxH7PBCO2pjordnINalgRQwUqlOYj/RPSUPcqt
zPKvLHAxWU4URyCXBlMCU7+fUugtLcGJffcotCrCWSHrqyoyV5HcuzlhFnEo/TQqEyt1W73A4cct
TeMQhB0h3prplO78QM2Rj3WF7CcQdnFZvWhBQ6NDK177kXiVGdZasZqdn9EtGFSpY/Qz1ktd6Wyp
SHp8C/Tx992AeaGu70eRzQUeWhxcJEDh6cQqvrMZ2XMlP/qGcahLfZ1ps4wP2twkTYWPdWy+hcOE
ZTz1UkzxaTv9EAzpSmFfUI10tok5OVa17k2zSCS12KXckPKtP8UrqcadG7R4DGboK10UzbtZMo59
FnAaa4hsUOPpqIKhL5rouRN1cnqK8aauIeZrkYkx2NoGWsVLFxoPg9nuEp/cTLnoQLWJ6fVQ1KTt
Qb1z/S5147hwDA3rR2xZhPGo0kvA7N5XVpjLlDO00iaSoLfhCg8X9RT0F8R11HjhB+l2GvzabQzL
t6de3eUj9xOABBmkCcLK9Ni4rRRq0poPUZh2q0e5yX0QmsW8MesxWmdyvZnMyJHV/C0yhx9lHewE
KX9I02QHLmbbBd0hUZsVmbNXZjPzYAzA2sVQ4UEIuqbYGBPeg6kWaUcgopMkimeyZJS9SZqMR5Ih
60kEHEyox/E2CqfyohoBkuWi0LpWjttE0pt7rOdHrPzTY2HiCxdV6iiWypsvh33g/f7I9qmEjNZE
743G28s3jBbx64ltDvMyEDN8ZKj8a/hdWNa03X/MWqazm2GIGgQjQrXYfDcAfKjWGCkZ0TPlRIfH
bpez5NEIfu7w+elWfTLGSUVoWsy18TLGkinKnXrtb6ODsE69YX/Oh/ZZHzwZ66SOEKVSMlJfwJPl
ooNeJl7hsK07xcFHS4/c6GzD6uei6MmIJ6Ui0tBHFsj3LyraGPvQ5XbCTTBw4t25G8nXnw4vhgx9
TqRGcVJPpusXSw3HbD4d6azwrjYDmIq1tpZXsq0+TgRnVFz37d9PxdP+xz8nCelX8H9FLovKaVlk
IGSlznV8d1DOEvoZuAJvta6xOzAEs0QritRcDoWEn/1MHPjiA/31xrc83Q9Dn1RJIkPORA7mFjqz
YZfH1PXdajdjZ15Qy/Iq3ue7aaOdk2DPjXpSziiaOQqSkQ9MD8Vu3iqmndK7m0Aj6Vyyh7bNLVkO
w+acbvTlO49MoBsmlOdPonrbSwUHZj7sElmZ7AgDhA/7b8B1l4f2yzX6/aH+Pc7J2qKYCbZsgHbU
T4oHxF63WgO2whXr+nZ7HbnWttr8fgp9NqueDHkyhVSJk1cJK9kxL8z7lhhcm6YPKDQrHFpHPHtP
0GeQE4iMMd3GzbYRh1F7vgh3hIwfz65In67DJ7/NyayKp6arQoXfBn7Zod2mq+SiwboAi3GGkeUM
ruSJUOXYlIiUOwtm/1TKWUYnrxpXNARnfFW/Lu20wvAlt4LlTNQanSEDF2dWmz4UX4Yg+jaP5vXv
H/6XX/ff4516Q/K8muYMXJoT53ch/UCz+fD7AZbX4dN8+jDASXVBLoWoqRQGCFJimKqnsToOZ/Pq
TsegiIDqRH+VqcK6OC3NTq2UaHE2os8kz5l+lId91t7+/mN8vdh82HNPPkccCYU+cHp0/NzY0GDF
7i7Q3lyR32UbUfGTdCNvsjKnqfB2B3Gw6WfhZTaj/VALEXdrnVulOB+5X5/bQr9ckD484ZM31uiK
yu9DNIhFnSL6J/423kUe1XK794jQqC+HbbGKzrqfv34iH8Y9eW0VeZZ7YWKq0gl1Fe3To7bq1rEb
UnTTbYJENllsn/cofFYDfn1DTjOBoq7Khi7m40Izx+ps5z8WtVF3O7d/aPnYiafjsl6pbnUIvjVE
St0mVw098WcsC+8b2+8m9sk+kE4ydRuNib0wwnQy0ZVVtTMOwaW/ro/aFnErdqb3PMhcwgOpXbbM
gB20XGFNdta1/CMl/RcC4RV8xzPnw8/VyfdnRGUEcxmdFacNRW0uBNT9eUYED27J56i3FhNhS49f
dNkfetXJSD0OQ/tVpTGrfYgU2/gpPUCn61/oId3SO+ucI158vQ78/SudHIUSKUokZZmlo/ndMC6U
3qCScW4nWabc5+8EdjNmDgxZ5sl3MuVNSDwwgyynSeJYi0sSlz1DcovL0Ak8EKy3Yoepr8b+ptsB
l41DeS1uzhXkv1pUcXkoi1hEm/bpmWhm/yDzMcS2g22lagc7N8/Mvi9Pex+HONmlUsLQxhbkHntm
ShvzRscbBKGet2CAfcoHPB/3+rnFgln1ccyTp6sabRVPHS/88nQn+l0BpPguNccn/ylwCKu8jS/O
HQ6+PELjL14MaAoW31PTVZbEcgDBwmeV6V1ukbzr8tagqF+uz471SaxYPuCHsU7maGopvlrrjCXu
aFxkwkTriQx3LK7bM7vJsiafTtQFQwbKmzminYLByqEMgbpiyYy34XHxm3LN3NGCyouXnz1TfD1Z
Poy27CAfLnJmKrI7mu8G0Bpm+2wvhlPBeW1xlV2SCLkqL856Jr46yEhoIxZkY+LjT21OWpfELSFW
vmO9R7ConrJJVwTRsTeUdvswP9RO6BX75Mx95P1S+unJfhj35MWIZwru4jLutMsug2xBl68IHdgn
HnkRlySzBvBnppXyEHo0eJDWvUuOqSec94Z+tQiAG2ENgISpfbo9g6Gd4ligSNl44H0ke3rIV/2G
gt5iyB+fE1hw9jnh+MtXFDcbdgEsOAhhJ6eUtC2rNFL49It1urkZ1jFrwrzu3GIruv4+cS337Fvz
9Qf9e8yT84feQL6K5MWgDja8QBonspZkdN8FHm+uJ7dYhd65U/pXtyFA/Rj+Cdj8HHIyCnUWU6FZ
DgF/hmoNhFz/N29DKpuWTG49ZZDTlbwsS8sE2LVYmQc2+H6r7KMLlY1bWCvessie2yY/u3JYgzT4
TGj/MsfZ0z62vCt71sICgx7rXd/jdo3288bwigLTJ838PMs/Twv/v431H++9cv+6jfX2Jcrb/zp0
r9HLL+2ri6fg7/ZVnB4SbgIZBKlKSMA//uufDazSHyJdxkSUWhY3Nq5sfzewqn8slQnUTvz9oBF1
Fsd/drAqf2B01ZHnLJpe2dGMf5x0rP6ug5Wr/6eNRME3SzVxsTson64+yRiDcomb1NUID4Ty+KDq
6DbqLnmOTWkbZjR619lq0NIrLccUU0IENzUvrfF9FhrKGLaQYzkm21ZvnayWS9uqxHsJGnCQSqu5
MskMybaK9FOusAOH84ZbqzssOQaoD7AHNmLdbvRK2M0AplT5SVYS0keoFpqCq5Rk+QGM7RON8DRh
1crWk54sqYXipRJX61DFdRS9VvObArdA5YKEfmY3PYooZqpcspwKA0vbN65FUvg45Y5kcMQpAreK
A1QrdZV2wAlL2U0N8AIAbEx4DYOkrab60hg45JrHgp6uoG5sJC07IaIEudDO+4d5fqiydN3n/U2b
8XjAB/XqS1IFaJ/wk1Qu2pqLkGbz0G0FyEjFRSoBQb/wvdPkpgJm3d6lw7OpPyaGeqtlwa3K1jpF
8McxOwT1ZdKBA4xBfhRLePoEyx3LoIVkpaNQJI8V3IYAyn+NrkzSr2OkORW0GzCTaxQD+PzxmmRC
py6MC35LuyBUcaQND+zEIUlGu9ZeLPU1o/kqnnVHghspRxH8SMVWhmpbSzXZ3KU364VDQ+RFQ6x5
29XACyNCiyH/B8kKzJ1bTJmXKt1FVh59tdsXCUwv/SIWyChsYbSAsBj9dSs9FPl3baBzEeUsUY+9
ktgajPMyeEB6tA3jtTErVHYi60TflRS2+WzcT/K+QhgLMnkrTAG06NzuId0p5rWQi4tJxSNsfANK
5aGizD8xAxTUeCNzojEn3LOBWE8+JfAKQe7IHbhj13vxm28FH9U3M4iUQPZRy+tmoqRQ24P+Lana
V18BRhoGx1JQj+aUfSPj1iPkFPF8uBJ6eH7tdooSsnlrJ4gjdxbpDmytlV8L9x0e+47Y6lCPnCh+
Ahfk9PprEdF0Cao+9Wd7IIAyVSRHKbZWUx/0aJcY2tbgccy9uUnTaK2Tb5Nlr51VXYVaZudxemHM
DxnKUhKCvtfegopOuIatkci9oEZeNmVSQUMUbIXEG23fCuE2IKE+Ajldq9W+IUXC14oD1LTrqrqv
Z8sejNhttPkC+fvYyjTuGtjhUJFSZPowq1y47utKyTcFcJGRdOAAi/lYXzCjkAsV8N2iS06F3cV7
8pqnDkZ98TRPVwWa0QSmLou7u6w6aohgevzGbLIN7q9T/z0K3hZpXEgvGuVHnFZu0gzuHL4IfP6o
ejUJbqo3OCM92bqJp8mpouc68Y++mDmZOm6n6k1MIy8KtGMakjcYFJ7Y3TTNPo+jXai+6NH3qkdI
TWs3qrSbxBDWhnwrsUZkPVqSPu0Jo3X1KHSy9FgG9aaTNln1PAWNrbRg1MMeEXYHMXxVQzie+SZW
qUk+TlfzAQRPp1qoXXdEfcxTCmt1cjph9KQp39EveV/ljzJ9xoVMF3fIMyhfSzFzO1U4zuwexZ0R
PKXphUnMgtGzRmRHK2Ziqj/DbNxkKG7zxM+Hbo1/KtTm3QSip1Vh53n0uIFmQ2lQFUJPv5ewiwJm
gtnfa6NyrSibYLqPjO0I50dlqaobkkkMspdTT8lgtEcvgvFNyy0kQoWHfINFaK6+hWO21kdxNdFx
ZCa0egOSGqXRs4zLrBoJcYUYU2VYUnNbQApP+luCCI9hWm5RtolxyRDqbnNcFLPm1RPa9Hjso9EN
WFEz5iX+CydeYgimibWP735pN54rgtUbh5D4ixxYUWA+NT0EpPAF3c6O+QISmCVJRBaCTH+4WtgG
bZ/pxUD7u6atCxWDqPGjMEdPkbKbLs/JAfHbuzg13IWZOMqSY7VkNQgqS2y3JCBjOVEcXbkrOFWW
BDxo2zkQHaOb3TJ5ahqEVeueDMlD24We7P/wCXvsJ/BRrbgZcowCEySegPBDc3D8Udml+UDjeOIK
1c7SOnsECwJCWFl6C6NLqyT7lRZ+9TGkrseV3laCknWu3YSwn0K8t5303NXyhjbpTe1rTj6QLx5p
TiDITiXeGrTHxEa5rYcXoSDk3iIQ6lHOiKwf+ZMgO46kNcV5vFdm4EXKTVaJdt2/JtCYsLg4EX0g
RqO5WEErnj72hCpwkqInKoUvOCQ5nD1SjTXMKORYglRq52QdV0R24SWyKON0xFxq94K4q6x0yfBt
wZYVWGTpAt+kLNwtgLfW+mZKb036MMv+Ua9mr7OMPWw7BNsEWhWMSCmhcY39xg/ro1ikV2JHr1VN
T4phupU+PdeN5MayYWNx9AgI8WCi25lc4DYSbWEx90wEPstoTUXtlYZ+o/fREXqOi1B+HcnqNsA9
TM3UriUaBLB4JdiMIhTUAu8R8+sqbiO3rU036UMiKZqXXBaPzYhmbFnrskl2w8TqRbHDIim69nN3
Gok5FxTXSh8U4rBF9bkiRqgYApeKwc7UnuoaEHY3r4mN9MoZKtt3WvgddUo8oUWPyqnHzQJhMeNl
HhFS0k/ruJmddLxLhcwjqvgVycUR+QZFpgB0MVdpardqr9TswSBopI65UzJfkI3JmRidQTLWva5u
KpacXP0WmBOkLOsYTOKFGQXODOdMyW/C7FETGyhfjVPy4Hz9QiIYOdHVy8kQLsuiQzDW7MaiFT4V
gSsuMUp7M8dzZmkOezuy/1OZYjl8bsQw4SXXHS26neenUUkBJqxKcYl1ZiHY6vK8FulkN2l/DCtH
JbIMt5MT+tZb2z2PsNZ0+F6p/FSKOBSoWk/yQ9BfBQE5zS2LYfuta57rCSa8lHp1x6xXcUiYT3Od
u00AYNK6VoRmE9VcZ2X/0Oe44VmmI3O+snzRGWtrLQ7w+WDUB6p/BBR3HaTdDhgLb2pBjtAlgUiO
qJA9bTaOr7Zu2w6eFla2mJnbWt621mOos9k1gUN3IotjSjw2wqZqbSe13QfWTzR/exR+6lGD7HiT
icNO8EkmqjUojdMGEpBbRRKbt17fClZ/UXfGvaoGrwHwLMyvJdEr0koJsquoMO2clbDkUyqFdhEE
8OoGFT9H7vVJsm9aDnENKbGt9bTExvgk66gTdNvZcAIes1JZRzq+fsrTdGis9jIpo6M6yC5kSLe0
cLb1YbhWp/iCeyaUMHD8Dfe5wJe8aQjgZsTaKtXKjZHJIGTV73EW7cNoWpUlp+m2W0HEWfcBSTe9
fg1N5Sauk5URMketxlXhmmQs3DyNiIypfBKJyZIfQw6/2Th6Y7lPe3Edys13a66vFb1x9YaTaJrd
ZRwc4i530TJ3IekyaTAcLXaeQli8PfV2GsuLckJWmJiffEvD+GM0haMfHGr+i5lWK9U/SLHqtsqD
jOAbjfOqS647K3UzdiOpEnfNYs4fescPU09m71EJagdF+xAFipuFk2WnZv1tamQAKni3DGMvyOtU
19aj2Ly21Q/I0g5OPHcixgBgiBtJphNmmWsK0qZJ8ZzV9a41CDsSWxAX5evvi3Sf+0+5+QFwUyAD
4VHFrvJr2UwipQzvUZu6S3ev6uRuulWOS8FB26fkHu39u3afYZeklCyuMMg+9tD7wOOtz2kNXxTw
uINKS0gdqCTyfU9UwXROqKdhx+A3yV5gtgMB6G3VFl+ju/ISS9D6bErC5wLlLyPqS6n0Q8kwsmJR
kqr3ESdQOtKm3+SbkQardm251t3vn/QXRQ9Gk0VTXQK3P5etRKanWUlS6gITdBVkpNDVbuZ37wIs
spV0TsP/rBP8Ot5JyUqKyUC1OsZbyjqzm7ot+MvW6X/SEU+FRab6ov9ZZfmXnTaf66EMCcyAki85
g5+oueAWMiNYLuqZNG3oAXW4JDgaLlCCOUBWhmfqoF/UBT4Od0o0KDrc1kbDcCJmQr+b7E75KYbC
mVE+93YsxRGN5gOMSHQ9nKIaoA5ORAH2DLPLjwtvhOy6Hdkj1LGJOHb+G9OEWFVs91TIAIQtH/rD
pBTnTvcTGEBuv4pu/sQm5BL51pjv11QZl3Dr34/41Zf2ccCTwvkUkU1C8gDVFSlxBHzJQ5Q6Pqd7
U79qOv8/VwVwswCves/ToKyzTNsPn08uolkcgQ+504492Kb1+o0rh0o6ibkK8fq6v/90X357SxaK
oqv0MXwKbO5Jx0oVmOgsK9WD7FXr+jF/HJ38RUcRKM9OlmW9/LU0z8f7MNyJvALMaCopleMT3JJ0
htdrsc1o63gT786xIL6a/h+HOlkwO60pyzEiJDIqVCcFyu3HN4V8/3/3/E4XyWoY/YzIXKaHPTnM
R5uL0c5YgBNeuNPOzY7ld/78+Ogcl1VWynfI3sfZIRaC0fEaLqNRGb6T7OK5XMrt2qpcVffv5XZY
qU++neKdWZ+D7Hz1RHWN91xjT2SNXl6VD3OzEFQzLAA0u7J054/UACiqAVs680S/miI0vPFuA0f5
zBbPysmIVEFfFubeHQ/Qrfbikdg8Vz3PtvjqE5FZz77zTsAWT6Zj5NNlYybchlNK6080hrjGvnhL
HGjudneAC/scnV3C3q2Zv36JurVEpKNP41j5tGDqpKtJfl2QC/rgX+CdzV76g+rlt6Fb7qMDZ/dx
F4Uud/tD6kWrzk4FW3DPiWRfnCd++S1Od4eujuGNBlX2vv/F3zBt//kqRkdzpW6i29Q5x8r7Yq1h
SBNyBlVqEp/kk8NULahdZXWch1NgC7A/9/6WWJId6uNV4J7dKT57Yn4d7WSDH6RY1MKe0fzn5ehm
7DlafEsccpwXnciZNunu39BZl7/105drYptF+YcwftrS3wA2m0FKZm7rvgfTL1if/bIe5F54/Zfu
9h/JNlflW37b1m9v7cVL+T+WH30tSmzwQdj+r1//FVXhr795oXn+8i+E90btdN291dPNW9Ol/Oif
p5rl//x3//Av/OfdVL79z3+8Fl3eLn9bEBX5L9LK0rt7TpDZR23bvKNFL9/6qPn08/+UZuQ/OAXo
CMxQDXQa/9Al/ynNyH8sRxKRP1pO7/zj39KM8YcqYaxbJNn3ZYy3/p/SjPEHpWAUa0BiusUMtf4T
aUY6zRLnhKItNDIESpU1Bhno1xUzaGCOYEafXVlvV4OpQRC2Ls2IepkRPy9duE1fbeYpWVtdvleU
CPmgqoCHy1uzb9d1La8VP9uYab+XpezQznj5qQiPCDUpQeljNlEjko659WzCDMFHfWxz0ZZCOlzl
0BvIrwWUd2yqxiuBxMcxJ01Ksb7Q7ELR9BDJvwd6f8l2/a3sZU42iQLvbgQ/VQmrfJ4uSd2TnD4d
b9EoXaJxpRGBSeKMJaS3kylezBp8o4DOo+nGFJVNrlIbsSx7LKkC+9K6MSXbL4ObfO63uUp9hnSO
IxGjGuqOthdg1lfK6xzGr2HArTUFLxSObm0NbhtIWxEWu6BkV5oxOUVg7Mz4ez/cZYUGM5y7/qxa
RC+UUefN7TQ7dY2RJ5AvzdS66TuI7SJxFJifu6jaW2g6gWE9zkWzo1+Qcoey8Vlh2c9wCvcCGSe5
YwqUZgLNswSyaGsR2CER55QAyMLaWJFBWxN3rab3RoM0Rr9cxTW1uMZcJwAsP8z3459rxcd+/K8n
jSUCBGEF+ewaaFJl7uMWOHJL1xkssoX547uv/pZw5gNdtEAuapsgSNeKz6bVnW6Iy4SVZI4WCJpw
Qk5tlOXYFWWM0OFK+nZMD1N0WQT/6c3rdAxe2o/HiLxqfb22LPba2xDDYLUWnHyTc8KVPD7V6lxq
CEaTkzX5fUCcoYBWAP18ssIR9EuVxA8o3sXpbUOTJbUIZ1D0ta9Eh0yhozYIN6VuemMxUeYkWJnE
5yivN1WdOknSAhlNVjUNpdH0XS9/GrGwKbrCAxVqt9m0Ifpy1qHvN0ipZPyVRrukXIOP093KrzyA
K07hjzdtGj0kxU3dPQnmN7Ei5UK8p5/Xoca6H8gibibDE437IvqRadr9EHSxrRuU5AocXpJUu7KK
sVKtCGHOXhJqrC2xA6Xs23S/bpGoKN0lBEF2+wiefeJ3t3VW3OZmdx8XVM+rzpGKihkMX5SutiGu
nsOGoCIRnSAluMjiosEyYfn1mu6x9yadG0GvD1rd7rrc8IaEGk9o3YlyeNS76FDHaW/7jYkSEpmB
16vdfTv2P8QpuUlzyiWGL/IeNeoh1R8KepYj+T29lAOjnt0Vsb9qRsEzQPYI+Xg7U+0cZPrD+ui5
KmOv0LkLVyEtW5B95ODFDOa3tO9Igx+z2hkbCZWKbjO9P8TwvWU6WovavMrDb6l0i8blqMlwlCz5
jlMmPUkAs2I+fStfV/zETJYyT3rXqISJD7RKSqiFhLHnkBsNcqrpUnYw9G4DWXHnBjpCkQZHKWIx
I+c6nIZDP7auqWiX08B5yUicnN7obJS9Toc3sDRWYqHUhSt/pB1gCFhPim3a1U7dheDLqm2YgHVK
yn3bWU4f0VqsKfRUD+rW0El6NsBXRpW8maiFFRMrYl/UKyvPVwaF9pIuSlsPNdcU8+dKrsALXJH+
LsdZ4hgTPVJ5qCIyz752GajoeoF4VxnZWsh9NxjQPIpFYjfMdWYMpZtQ12ZPdZYSuIrSO6jcIBQC
VgJho7DGYVmk0dxwprx8UatYsk3WIpHp5g8JOkbKP2e0urNg+kDXEgVsbHfVo7B0IesV5Wix1HHL
35fGpRJegga2RXpBVUtAraAA3JOJzf8g9tKTr8kOhhd+i5VoXLbUPBtaMuNpcOtyiWHMCFlYVT4O
R4Xc1VjztAGGQ/SQ9ods6u4HoKrRJLstbaB+maBz5gRCIDmI1m2iKPbSWBRbKXOeBJNSPArRMUD7
nMLBUTXyGsI07BEqZcud5NGbJcVrNcUxECg4JthhYrqF+ND24ltH/3anZntLCdaS1aFiSZtJbm8H
NVmnZWOLnbEW4uQIss62ajglDG5kGRtXeIsRDpEzIEZVsacx+XPH+H/6GGhwXP/Xp8BV/Za/hv+1
7qKX/OXj6W/5sb8Of5r0BzlcOGlooYMFSkHt/xz+NPUPrFMUEamV0pL0/kd/geW1PwwDHhlcXH6E
Q4nBZvHX4U9eHDvcBgkOoEAny/J/5MuB03Ky7YBYg0HObsplgN/FOr1c6qFhNQMz3R9l5S0pytyt
i6LYxXQGX4xTX72lkw8NWjcmNabdtAr3eioS2+JL8n5oIn+HLaBwwq7t3UrNxdVozcVaaK3uZ95F
5ratRm2t1E3gKmhkF70ihK+E27PGZN1wEVj94I3TZCyCaFK4Y9OHL/08ZcdgVsV9C3p/NUq+dVTN
oPRUFu196qtsK3NFy3+UFsnWALKyD2SxPmA2MPHFpOm+zmr9tRK6ZmVps7IKlVZaJ2MqrbtgaXUO
h4JzrJGsMp2Q0TS0hGMViMo2H8fkTsFGs4sswfiu+onyzWoF5dBgk74c8poAnKSlmTc0v+fdrHoN
NylCbMhs4G8Lr+kPFZ4V0yc4PRunTTbH6qaJLIt8t67dtl2a7fBCa6TsNbLuBWUrdKiacnqZ95p+
kQfhdGnmVrZuBJPeuyJWHWJs8KBY6K/wCOdNpQ/SqgryYD9rsfpYFJp2V1mkOa2iyBjpMA8Bgfdh
ba6NQGgBPkldezDFMVJtgoiknWZF5g86eTEh1vH0YAlNtTV9JfVGazB2od4UWwGW064VBXXTtqro
hkGFYpLHnfZKdi5JTN0o6buBsKPRSbOkuuLegNoWtYK4DQ1tdDNyTnZVXFcrOnfzA8AG/dBnYps7
RUgbd5CF2W1rDfFBJk8Zn2Bl3rZqXbKVldK1XrXt2u+74k7uJhoUNGv2QpP8yUW3HMtNVvaRbBeV
FuxZY4lwkysuAEaajStZn9sn8CBUeKNUXOlWqq/7rFtEJwWxHr9FvxoaI135ve5j6O0H83ui1OMx
LkdkpSIs3G4OMLTUWc8871TlIel6/aCKlfxTpV/QtDu9IQls9OeV0hDfJExaaK4GX803Qhsawo5w
FF3t7Z6Qnzulk8gNHLsWXFnOzQDLwJBZD3koSPcmcVGX1iBn935SIxcXs38x+YOwk5vwhtxgdVN3
kmFeK4YQ0pqRKZ3KTtCPbBOAXKqLpEFbWsS5uV5HEF2uzFmartteTndkUlQ/QM5DM590bjSbOMm5
P+TgIKDQN3l+9Os8f4iScXxrlXi6N4uioeiYaMWlXPvF/VxLGfupXOLtGuaaM71v6iVac1VPztQ2
yb0mzgUWhW7wtbVvacmVrlRSu8p5BbEj4I1P3LpRo21Kn7mDt3Bw+fZFx4/xsrhdSqaWrJbgN6bK
f5g137hoRy2k7AmPPov4P4a8eTb6UXoKGwEghs5OTraNvoPh9ZOE52sS6OtXwbQit+bJ7DD3gNYa
kKOjhkivIgHqCKaiEredP3JDsDLlimqPCu6j1Lf8xdwyARlIZaKuO7UvXJ1ZqluTeCl0LZ19+Txe
KWLAvbXOj7MCUzlVrviS16mRl29l1ysuGKIZc3qQbHOoIrYZ6JqXZzzmcKiutAZLSAtrnvN7pdla
t4iXvVwepcTvXSEYZH4d6yYpOCSPkqFdmPFMw6Bcl4LsZq2W05KUlY23dM86UVXcq2N4JVbFG/Vb
zZG15LqOklugAI+Eo0W7pmtCO23xEaD0B8jx6uwJAgd1ObW8zBqHNyFSCiyU+W42k80cSC/UArQL
zPC1B4K4X9X4wRBv5+xQpeS+WSn5T0FpYKnIw2Yl+BxKWiuKHXmu2k3ii1dtaWBN7yMJtbnWNQ7L
3F9XElk2qMYVSILQUI/wcB+lyO+2qoTdo1bF6Uoop4RaoT/qjh43h0mIXyLmKG6Wpn0K884g9aHo
Lqtm5C0Ma+NCBEUBh+UyD4lTS2k2dOIJtu+o+5CZAoOuw0l7MBbkRcl1w5HKNHGztNLcVOf6r+Vd
4g1dK3pqVZGkJmIK1MfmrShC4xmZvj2qfl+uRzXJKEpo83aOCs7KKNm62mI37OXgZ68vsJBsLPTL
OZpv0k66S8viNQjF65wqNxRuDIuKPl/FdQPJt+OlqabhVUyE+75ItNty7gcWbT3aSIS5q+thJDAi
a3pMc5bST/s6MsVrQ+ijjVrl16xL8y6IunpfRgGpfF08rgfTSC+ZOkwiVdVctamDHz5+3v9N3Zks
t41s6/pVbpw5KtAmgMGdsBUpihIl2ZY9QZi2hTaBRJsAnv5+0K7Gdu1ddeqOzplUVNiyCICJzLX+
9Tf7uc0NuSIcL+Z9yyCerpJaqceiMhcZT00E2b5ULiDLSOjrg+Q7z/d1yMmzF9bgC2yHmBa1/Tg8
yhmqWMqGN+zY8XS381IyrDFB8eeDLKfyNWkxi+rqYIixPZnkZWiF3hKd9UZZjccrwVORsY1rfD9W
LdHdn2XVJI85n/CxkSK4VElaGTuvtgP9WI7u9InWRc9HbRYiPppz2FT7xp7SeFuTFvA8EPbwHtCu
C8CIYEnA24jmZmP6HL/rGnD/0Bd17q0CdoUP3RT2/rbuZQABJjWGem3mUUMoDoUXEPXgusk2z2Io
CYlpxGfl+ck+ykLn1BmDwKmk0oa3Av32qlXYFa5cXLIk7M65+jjUdbKLrMErNxROIEv5HEpSZJsQ
ny6K/5fGIeV9VePwlO1b1uMdL6X51fQG+RCEpvXJGEL3tYmrdN+HefQOuCh80k5sQ8iibV94wfVt
Ious3FpF0n8K7HF679bAbwyfYAZ6ZmFxJaU69SL1aTXK8tjooADciswUKmgZcv7ponisaYu+OlHr
fpincrpVFS4auF33oEi4dGCkWkfFcTa60qc66tNbEWp1P1k0zp2eQoILDeOYegWJJXXpDxsKM7Gp
fCt/mcKsOwyYZoBtdf03uxnFtixh+9gx7kj1MEY8O2o8aqJ2k/hluxUuSRe5A87nBPP4VU9KnIK+
TE+uVU8Pcx8aJW3/wkUQEuxrHKrnPOj0Ccg9gOlrpkfXmIla7CV9q4ktWYYVy7YMSJDkm7Gug+uL
YpUVhn0xSx/JYNrNtzKJw401jVG1NnwgNkjymHVwvq49P2gvQnfwu+SSQzINOeRrY2aaPnukQSz0
3ZEglYsl6/kSG+N0nMhPvAHic54hb8hPceGwc0bRdFt3eb/xsaVZ26XpbklN7zae50JlLKHuYVAU
kQHoGNNqrGZ9q4wR4w7tkShMMagFucKlNh8tCDhICsMe1nAdQ//MveLGiU3xLMckvVOmmK94d+d3
o7aRQ0ZSqaMcGlGuCLoyLrHl6E0umhjMq+huunYa7ysva7a25RafB0I8PpJ671C6jd3KtSarh6JZ
u7uIAuVsyT5+DFt3PHczymYrk/Nhmlp6SOaOzimvEgsgwa7mV6uojIcmAD2SYYOzVj2W9yCgzjpg
brBPmgrQ1dDi6a15+kcN4l36pYEi/tr9OBR4A/r/mBj875smMID5z33kAxONrvo/j+mXH9PJTP7V
bzME7xeM3BlpEjfGRA4rut/bSOH/gi84rpUOA3l/kXH9MUMIfuFHPTcg5NDE7XGJLvtjhhDAYiHU
wQdgEovy47dpyq/o71/JOxAf/tBGkjiyKLnotDAcxYXf/5mCVKZDPBRZK3GF80koHVfSF5upMo5l
gJ1nXR+snIyrSj3lrCoiU6kSJsingiimpY2Kd6VdHwhNuuEFP7QYxq1iN/sm+uhU949ymm7tCMWo
gMFMBJKtiIYN/B0e98epEhvLHLceDDjhD+vYJUWrVnuXU6DQu75Vp8SkeouTDZT2Ka8eEM/QEbr7
SkvOkwlo3j8UXnmjsgh6aXMM5xK6f7uLi+JoezBeRfUg7PwktLGNrPE2mgC3oSxrD8pxR0BREpz9
nsO9hLts06rq6CFP9X0334kuOI29POkkezbi4gHb00OZR9uyjfA6bXeWXhKGN3WQnWE4nLJkvo0C
6tJ+3IcX0XvnFoGCne1MrMjymcqwfGiANDFj2lfFazirGz1UTzjhfzZsf+dM/ab0i5MEu8nt7siX
fyoleUr0e6Gh791HnYxnZOnbUjMHwdYoqwaGD2r/3er9N7MB50d5qgdBQwQ2KrQwCG0G8e5PmAI2
XZR+VoovYXrw+Cpt9Duzl6zz3tmNEJYYt+AfR6XIj4QxVLmKiad6tKGbDlx7gTbHtHBy4seLsLwJ
EnVj1F/t4BJB9h+nliaNfxDMK5vqTBlQs+sJ58D2X4jVf2RC/QiNLLcROFy/wLAB7SvDNtb8d0yC
WScGyHkJcFx7BJQHHkZbxRmL8k9jLE4a6/85Bxz+64e3/NI/RrN//tCf6At9SL0WRAXFUKcee/dl
9OdVnSFqCuTfstn+/D0F5IW7EHiWvcD92b236zFbSzoKr9KsaZpgd0f6ENo5bRqFrDeaTPWz11q9
CNu4/vVt/uSO8HafeONZWACx/YB1/XSfmL6aaJ6ksQkiRFnylBTmMa+2nUlyDyHmvHy3s1Jod9xb
COz7PHKOHiHaQ9O/g98NKTy7bzjRK6N+lva1qvtTkl5SozlJTAH/+lp/Eqv+eq3eguAxlnF8c3mO
3y0EUQ1WqDDWIE+oOo0IhIhf2meZfZm94DkZZ6Z1zRObEtkTwa3fhi/WFHypu9uuYRYx5n/z6P79
5YDeM3hzoNf8rDRPgbRapJ6YCBmMAF2/BRFJr8kIxDI1kKRTiNX9Lir8+yjuN0UhX1tlbLtYnrw+
o6ep/3Vw/8f3BN+XHyk/b08oXMaAC6GAv/6ZUOCUI2NKN0I20/Hd1e+VV58LKZC8xN6Hzn7niuxV
Vv1zBfjlinwzzxEGw8K7xAn8HEREzipinVVORgDZh1ndVVn+3nWyVyctTgpTSMQJDfz2OXhuA/eS
SHOL0ywpxyH7sFt800txErnHziquSeY9W7F/CXCjDpR3rZwttc6pTr1LaIW7ML4Ghjg3/adyMN6b
rXt2SrXuhvkCeDVwiVPhrKqkvnpOuxkd687urJ2XlOdeiFPjF9fSSF5lpg6hVX8sFCocEv+wx2xI
v3OeLNv66i2ng23oTd02L95cnabIucxO7qzKOX0Kudc8Fec8Em/3UjXIfSq/XPXavbh+/K4Xl5Gp
ZpwtONSEnVDf3jald04Kca4g3uR9ce7d/HW5dEJnytVyZ60V345Lp87278i16MXBlPbXVocbNVoX
bxIHq+ScS/h6qvo6j+NKVP4ZNce+mOR1qCrUdnXJf4roo55t0hdgO6e4TMLD9w4d1xbUdJCWYHg0
VTb8emKKmvpDEDDhNnE0TREGUs4+iyy8dElyNabuJUr8GT61XmUZkyS3qYJN2rIq1CCxwZUbsNYd
FX65mrRBwF/m3ll5/LWCRaCt/DXFn7C0/T1NUbDSQfCsZxRIuXvp8YW2VX2fTynWkhyYeafTjT3f
dEP3SYX5UzTHJx8QhJ5vHfRTuq7nFOdF0IDtZMSfTFUDMZBrxfhqPeqB+dgM42DO1GbqUMZ09hbZ
M7GMVAizJz6aEUIdH6i3H8PgX9dKt7YdqnrfdVW74GJEs5rmSfofY9c7GhLczssHZ9X3Nt8PsFAM
uyeJ39kRgFFZy6so/PM4BGeUjSen9u/b4lUqlhFmLYvPIkYgRnUx/AQ5WngvM/6maFk4adOtjao/
+Kxgm1cjd1B9AGCS355IZxXXIe5PFtqJSa2gMKNxMQQiGH9FVgOuFIyuLI8vWcvxFPqansofV7Pv
XFQu394Krb+MeInyG1eAy5fQb19UiGJJOeHzoHuqk+kRHI1vsMJGdoy9Tzpn/uQbN8s7FfnlKet8
XHjdnIdv88sjI33tw2hbZL617ooJ0Qz3YjjJtR8fw6h9GZSL2ULCXbstKtFxWYgmoz5l4BQ8YuO5
CnxiFp3wKIb8c+fUH6s0hnjaGt/m8SmG6LH1AR2AQ8PniUpOx8WVgMtXGTLl7oP+0fKNh+Udq8vi
NUj9M7X0odDyqj2X20BN1QEPj9r/GlW8cPUkApZncTDMAfCrPC3XSKgd7/aAjMoqP7kljsLWRICp
c+G4eB6S8IxLMXvN4nrJxdf8XoMnwTxyT5zZgYLNabKHMOleqPtYyURK6HD8WAUNNK/lp7sqfefG
0RbIn8tii0twAnXEneEHj17pKcpMXB/fLq2JiqszOPez1d1GMahPOKHiCXr/NBdEQ7KnRJI/xQd4
4+M2RR7kGWvjS12TitQUp6XmxW/38PbAh8JI10ajD76sjrTTByOmb+4RrBr6Uo3zZ0dmHBvlhjZ+
JyLj2eu9/eD5B1P458Aor0YoN1M9vTNnvr6lpI6AWMeI78yR/kNNNFEkjzmQ59tWb2b5ayjGu74R
Bk/T6rZYWE6MXx9jHxGgydMIsqm+8XnJrfohswHSwr5bl51j89qi/dGU0iqeB/Dp4Hn5YirHP43Z
OV9OGmWTGO8gnw799KKq5jjOkjq42VktF7QsYNMDxrQsDpNKbfPFhrOy+MJ6Ub+kiJ9V0qFD9NJX
y2ufmI3eVYxwE3N+v5yqDqdNtkS1Gu6li43tiF/6ShuFWvuSMygN7WOWhTfop+7bMAUwD61Lnaab
NrPuh8glCoGnYGS1s8JS9VR28pq60fPsx68zZ5pqjqAZt2Zfv0SKn1lOxgzJr2MxYfey/TRgQ5zb
9bpvnkO7eIbD9FJk3DSS8S17LMiGzF+9gfegmPnVjTgnGkPdz8v/1Wb4DG79RZV3mXUO0VhTjLM3
DYn8UtfnvnMvy7Mb2WCXOw0G41n23mX5otPIZjH03V3WYzH6ovrxtvPMW3CGnTUsT3XZNgJxduzu
JcZOfuXkyO27Mjxbk3N5u0KEUNcw5hFNC03ETOU1miHCR5yMdnVyDfViGNre2gNvk30K8CIaMoJw
TV0z7u+cr7WcjpGI0WmWnAJT6G6ZnjwNbf++atuOto9Xc5r7TY+YsQnr28IqVomRoiDjPAaHfzHj
5Fo61iWWWDzinYGvU/DcpPVDWHQFCIvx3GcbOQOYLH/hxNXrmDmfzHeZijZww57wNX2WGulx/9kf
09vl6F7KrZh5JTg5gRdFcFgO+kzaF1bMefn5uvPOXhBf1NADRKnHUVi3dGbUFeKJI/2b1URkeLVE
6bqX/FI3mA0s/5xYIk4LjwVahCNRZmcJp6uJWajKdOv13J6XXnVall7u4kCeZNREVW09IgNbSWGw
sdfECfQUgjMX4jA7bHemUePV7hb9KsVzeSu0W27MLt77Ci9rxDk0OStL2Z9c5I9s3EQRaOPJa+kC
hljvg5gZg5tcPSPc2pqjw8BU3LOtF13wqg2quC7VOf4x3/LZv7WRivT89NvWj6JukriZz+KjVXK8
L2W9HFhQWA1tU4kmEOoNEkd9KryGlMc5OaQ8hDFxL6Fa5ir+Gm/v9QIINH5yHZz+Bbj2ksWXooJ2
lLtUIb7gCSRL+RgkXJwj3fOc45V85/jgEBZV59t5ZCj2aSN4HtPwOTXNV7xS9kVZgqJx2tSQ64zR
vsCXq6z4hTIV+2GLRbOcuoniazH4RiIpDjqLP0EEa0d00cbzOOWvGGicuzgqVpiOI+ezuLmBtZ5P
y202+RcM8b+1rU4Rk1HnkgrgME1obvwEUVhtSVD2JoAjBbUoyjj0GtFdBrt5NXWUb7FjOigF5wbu
SN3j0JYjBpVp+lqE0bdxtHalDt7HFGfAjvugyF5VQzHglOxJU7h4UAA9eqyjNhhvItO+FDkVAtb7
KNxALWq9rxqH/Lg+vhY6vRaFux/HcM8795m46hLqDK9y5CFCbdVljoklLmVRUIaE/raNJm8d4pM4
uN49vKOH1OdgUzEGwpGPBnNZsmROsg0ahB4UcFIEiv+dl11sbDWmbNzWSgMZDwh6B/wwnJqfdRPv
MQ6CO934OZBv/9VvXGPjl2W39qzU3qdp9uqprt0g9WyoD+J90RifZRuxxgGYczoKJ0CY2JXei231
+9ingi2YTMwy5UEQFCWblyTNrp35Di+gsz1iDxKZcHyKygE+sItNXDGSlmC4btSqHYqTi9cUbDIV
RU6KOblVzc4hcZcCJ2yINWC5h1Pl06V2PNow3jfCOooWLFvE0a0No2JF2ju66AXAxU7nVkBVFdXs
7mdlJisLeKRjVysHnldqARtlzdHSPItqWXLpICEk4ZZQ45PiQG6A7+g366zLbl3pXKrJY/ywHIcR
0QJTz5gWI3kwcA8TjQEylLRnd2PZMP6ayMQFqG5hnqIODoby0agKXmyG5iukbk/eYtMRMjRzLdlu
rKh4HmIffGZQGCRF0bEQpYbQNbTbqhj487FWu7Fu45Xdufm6qRGNWkYw7q1mF5sZhHUojhuGah/N
0ZoOGhUtQmN6GoCtu0KH1wnt6WrQ0ecQy03GPD3mEq18AOi+8XsqW6dA58vfzJQM1sIIq3J3W7Tc
6tsfg4fCi2v2kz1vIWreZxbvVdHyzqVD8Y5K8zkX1gVxOrrN0mMpIl1Pm8dmcJmxhSk0N/auYMyP
flU3Gya07UZhqzJCuFnFAiSvQ/aQIovO4+WMJWBqKpl8xDQMdsQDOkWWDnaxBeFABN+8KgbOT/oV
zIIR0mJxXdq3muJxJRQncj3n5mYIqPMcGtquqanHo3s1NC9v3RsY1IWFfOYPNnpkB4nG6CMNyl1r
sjkVcnjFFOdtK5tmrDn68CXPy9PyERjknMMuu9aZd8gbKpEuPrmwIFrq/mEIjpHVvrQel7GcBsuK
qZ30A7YDvpddl9LWsBGxFtUxWBrNVt8vzcUCV0wyvmk0u/nM2pyXbaAvk9exzV8Hg7tYTkAdG9Xa
iVDJaoifXocViVFmV3/M3ztuvS3GQWxgqyIFI9O9rr+KJNg7ySWt5JcUSaHOEI7gTNE2at+B0A5q
Bjg2tsmEOnWw36Vz9MXsgufSjtd6LI9xOLurFhCuNNkS9ade2Q+WwCao5a6j7Kbq6hsz9UkogcTj
57f5hL/JPHPotGNCK9PK/Wxi8NAO0OwGstSblJMWb9wY//fVlPOM+pQ2p12qO8PnPBfQIyGT1vqD
TBaHEbOGsa03vVm8AxNmc5w+pEpuCMdRO4yNOEH4piP5JMv41JfD594SN561a2PS4WPmdPnwNLjW
B3CF5zGJjo5z0my/a5m3XGJGZHxvfoXigXicsABbU6i6E+dzla17pb6UDJLXfk6RlRvPwcBRYgOW
riJezV5XDySNXIuBdyDHwsFv/GOsiP/TtF89B96kEjxROCfzJn3NRMrUmEAYv+6fEA3evK1BE49G
jIyal0nk13iKdvVALELRUmPYKrpEg3Vowm/pFL//G2Tt57EBVAdbUIiQ4r2Em/7M5HYkk4lynJOt
0hk2K6beCN94XgCAOhkOEep+w0PIjFt/2tzotLHXc4o/UTbS4xiQLv/ucv50PeLNoWph3kGyI53v
R6QP7yYIFRbuTL4/3GeVtZHrrkuO6dDskJBubzJiPA2yNcKgPuaZOlaSyhPgQfLKWeAM8zEQ1yaF
KSxwd8hZsAH7G94kAo8pg6bMpdTP3GTvteajbo19O7PRy9b/kOv8cenU7D4+BV5230ms3tFBTPWp
7Oud2exFdm8JjX8RRnltvO+KbM1Jgy3JvDZSXrdPQWFsOJssdsSlKtaZXCXYT0Sd+cVIpzNpPE9m
mJEx4G26DDauER9Y4zp8buOG3Q0T1sq8hXe16b20wqTGOyYGkIWSoDD9mndwhw6TDbqiGRQnBu07
2x6IWu4RaxDGtFzPVG+dIr32cc22mm60Flgt0Cd4yTHvjdukXYpckANyZGD8uf5tJl9yl5XLUcqB
B89iGNujPwYPMy0etOcDct4D8rdnzSwB44+dToHKnJRhK8gJJLhzwW6I9cl1sLynuph2aVRiIJT1
nB6R3sUqvGu7/L7hFTVlaGJ3U6KYw+CFdx+2heM9xd5eTgJ5ost7hTKEtCv3W2iqm9pVB9VMd7Af
46w+O2Oxtux5RQ97U4F2wSZxT5MVn/LM2JiRc9cb9t9E0v1pAgFB1ILjuUzUFp6o/eNyrJQP1pJi
USZsYJyhwKmFEeHBTz7GXvYhU5Rpy7b8N2+B96O+AjSXj/WpJfhoshyZh/34sTbuQx2cAQOTBkqM
ionyisleerYhUq7fAGc4oQHcplVAB72euIRuxGMayI6mpgcZXLDJqWYVScrKIQrOBs3xFMH9Ws4U
T3cvS0PeZ8OHmt9iLWjwG0ShARKWt0Daw50lrpOTX6G5wHz2Ls0Y4gTRvGDfgTXWsMmT9gXN5CUf
qL2kL0/gZ4da0apjSRIlKUeTU7/A0rwsSM0YLMcYQFRMIswbPOMs3czSg/bLoQYT6mWgExYNCJHX
biF73C+QljGL89LhLfdoMIWbKaoXoBZR/Itbfm1Bx8BYODqkh6X2MLyUFOh+NHKwmhi/1C9T7R/8
ytvzfj1XZfUC/P6yrG2JwZgstnWeXu20foE/eRn4nUXlsv78Z81wzp2PwlYvLdivrbn8BSlY/vnb
nhE39T7ClWblL4O00S7Xjopf31puTuHV6JsZWVW8WbGU0z5OVLbBhCyj0Iwj6mJC1NctbeC68dzL
BAu2N8xnjj4mcEV4H1pkhSjHPMQmpRt0MnODkViIZQ8VjjnRKE7C+GCI7jSE8SUqq6Pd8RWmWfO+
mOiRh6LdAHhfGyZ500DpFhvfFkTE4U4X6DKu1Is/0OsKALsKTLUsZLl2U8TJHjcaBnhoVFfigz4k
FCT/2uX/Ec/guULAIf+SZPDfoyLsv1Xnz6jbf/5Vy9X8Tlj4n6FpJAr0u41g0Uz+qoVcbuD//tfD
t6b/nsT+9uO/0Q+CXwTjpoDNhUHhQjL4nX4QWL84dkAYnw0p3V10Wb/TDwzzFxNxIbaToc8QmEBn
jttf+QcEof5CQqpF7jYDNexDcYD9BwQEJ/hRPkWZwCgTd0uyQ7gGxrU/ndxd78UmAZ7DNidQlx7U
dPpquktc7dhPdoYBOc2KYWTyNhrLWn9tQ2nlX3QzJgD0rWvh1OdObZEjz/DK0VwGLIIoK6Pjfja5
moGY1lZicWTWqRjsbOVNUKy3QeNp8TXBDiwFDXGg5w0MqWKoujY5tB+MqArndVwmutkAycNV5gir
cuPWT40CU2OLAUucrqIGjjsIUIaUpLdpb821FjjqfdWtmQbvIchV9Z200iJvN5VV9d4jqsksfK9d
mXu8LrCo88+yZBb1Kr1KBi/BBFWDY1KhqMSfiZ6mvTJmaaB4qUxVtUnz1Wb5RTtqLHD9ynCPcN4H
Nr0q7mxWAipXZcy5viSpL2nZQyNZmJ0+MWLynaXNHMw2icliGgNVVWLtxmnj+Xcz1M/+7Ga5jp4i
W+UD3p1Dh7ldTlwW5nBtRnjiuDH11MUvnmG607u4QOL2AU2QJau7SYMDvGLT0ZUPJnfTP3XW2I3w
7Ws3fIc3nG7j+wIfI4HyvEgFxsTYedpOs8YdZ5zuTZOcaIBcYYX6FLjwoz8J2mp4yV4ejtnLREJv
vwtVWprvPFE43sd0TCpQYjyuG2oRyogQ/Ei57X6arQGxee27JYCbbvtXy8+d6tHVaUUbP022f983
QUKklWF6cd3uCmmPeFIG9MsIH/PZq5AcUdt6j3maOukuL2tzhIFnON9KEaigBaaMdfQhhb5BE9J3
zRCfurBNkgY8Dk3+3ks7lYGa9FWa13vAfg8Useki42OZxFOznV3qqlOWj6m9mcM26O8GRu7MzKRi
RghBErL1piiZUyujHgm9yUtDrYKuRI+aOnbVIR/EGuG9mUT+CPcTiyQ8PhH923ezKwt17JogJZ+1
MyTxUZQo6A7DUGPlIIZ4Osawo1NK0MTJTvjXIkUw+iGxbjy37sPPrRza9ENgq1G/y2KtxEbkYxI8
6Lxpo3zjVDFYJtZhugNOm43IHk5YG8X6zoqL0YQglKRWMd+GsWNAOVP0tneFSObpJHBRhKCTWV5y
U9uqCc6hkQ3UfIqYYdTsZp64O88Qnrkpx67I16NZaszKiiJKXuPBbaBOFo0u7kfm6MPeSfO0gokN
s3SfDVNsnWandknq6s3MP3Z9W+Ms6vguAaiR8MUNr0XR3BrQ7ke8/tTc7svI7PoTCYZEMRreRHIZ
kUJw+jc8VyoPoxqQR6+GwqV70bBO8Rx0kS/KE7QtoJiVJAi8vCO5EDJ2ZIeJvYEHzbQMM6mx+eY6
tS3vptKX5V4GSZhv0mEO+Sj4E4KgtKAZpHUatYIKvIKjMkKxiccIvxLm1V+aEq4sUEnnXURMOiTC
Lpj744Oq+gkOKjc66s/KAZGyV8LrquLk8aJjJzhEnr/Pzbqtd7PuyuJTktZJ9UWnQ+qdGqc2wJnr
oO0fzAis7QCqTC4381/bTfKVHTH6ez9qS3/2NVqXI2OnIQ8A9Uw183S6LsOCD6x5YrcJqHH2sy3Y
CJjQOmTnCBfPo1Xu2GUI5QsmwMegaqzoq9BR6X2btONmyV2H0rSLTiIeixKMIRlhiz+4guklNVE6
N35DylFftYBphkUdfUhM1DO7Og9b79EPl4FxC90ej8spMUNknE3O+YBsex7QlwsxNBwMtp9EAlQ2
Tme5mgeAnF1KyHV1p1pfwebM+sAkBU8KsjxSzYZqWP4MSjtYZJ2QxJj0VkvvGpWCoQtFPtvNihwo
vBd3nCUG5HePEkgyu5tbZ/kgJn5npSLpvPPAiQMEmpYMzs0S5IxgExem5Fl2kwgxtTXqvj7C3U/x
zQ1cXzVP6GWHtr0rB86RZlvUYdy2NzDjS3Xnp2VfPchZAp1uLcX0ClZWN5XyEx61iXETGYOfPNWY
ndA4BlNQwbopsq5jQpK1feYsivdQIqCKlT15pDGWztTV6wbhWLLpXMKtzEtuBahC4WS5vrPRKBUK
F/AG5Pie/ZzbY3gNJPORDTJBxBwq8NQR3j2JuiMZ4jcTni3yWzEqKkioCEYPG8wvXKI4aD7SMkfF
UgvFw3UCQmp5GuWghbfuJZsh4CsJFug9x1YhJElx8Ux0DIhTFs6YDRgXh10sgH4KbZL+Opkp9so6
bMt5n/WdHb8Deqj8Dd9ZTnfdonLzbnlusf8BtLLBjcqIlcIRv6xVTDPgqrztP80k9WKHmuLfoThU
Wg1iolUpHlHGj/aN4bvZdOiz1HE+K+iy87pmIKtPTjH2+rmR+LeiVpjQakZUSRhpEoo6qPepV+pp
UX4aMIo3aWLmNKOIK4bnIu9MiNn8G95c26ySEQjfkDidbtAi5+3enPw58PcEpsLq3RpZ5Q9ynwOo
gpabY39n6TyaisPUZRhjo+yKi+TLskpQI8SUGI23ndgDXExlHHvC5LRgnp99RYQf+icolbMJKV2I
LO5wKh7mrNpy3Q304e+qzn/DHvzJWQCSKp7y9J/gQrhbwHH6uZJLNDVVFZrbJPcfrGp4dCQtm20n
5j6MunltZX56zGDyULYcAgOOWCSgUubA0YiMgFgKDFBV5fobbcXDrcqnm7RQD2Pj93+DF/3I1Xu7
UuEtHgieL9zwT1ZpoSC62DVqE7Ngs721AnJPsZ4uPkL19FhfmG1f/vrZLI33H+RAgWzAxjjJ9z3L
ZP4PM/HHxhz4pKQwZHyCPio8WI3GdlrDqSfUpJfhXqq5O6eR4l376899swD57oPJxoAiuLAgIZKD
RDjLk/iOAWdPTttDXMU0bca6NO3bg2WaG39qv01ifHaafu3N09ov5cbQxIiKZLhWAdHH8+QXf7M+
fnoGcF+wW4IyiF+CAByBuPzDpciiTUr6ECzbnaS5MA/DztOIsM6u6gQdZxajLhgrHz+Bv34GP33Z
yyOw6VKIlwyDAETmp2Vp996g+rg1Nt4SAN6XU/NQB9b8YI5QgRAtFP/su/718zCyCnDogYL6033O
owqNwOuMDdx9+1FM88Rx1FLnhMkEJ66Flab6ybz5/7nL3z91yQr4/otmAt3UIhEN3IwWO+Fitnbo
89ydOUJ0s+K83P715/0INS2hKwv3FKwVIiPCM2f5++8WlrISty2LuN2WFRSsIRmzx6m36pMK62D/
9lH/qO//7zX1/9v0BXD8v3vqf+rs7whcbL81zefuh/5++Ue/9feoygmkIy2RfXdxR6RR/8OiCA70
26bMjkOrz57zq0rdEr8EsIeZ5fki+NW96Dd5gfhF+BCKTSdwljeWPJJ/0N2DJbAM/th/+B1LGM7S
2ZvLFaJZ+HGZmIOpyt7Jxo1APu3GOM2SaqhTeWfk/teE1GwLX5EWcLtuGBkEJArbwZPjRBzPYnjq
dLvPIDPB1fDQBME1zTs4kpnzIU7IMor1seesnVJbnkRd3OjR2QZj8akq1B0ly552cx8E5bshd3da
IaJsyFf3Ebv1Iqb5KDz8McLbekSaEwQEmImLDP1jMwXneJH4aIoMpGtWxQzZwJjf8mEZ3g+cpjaM
wEqpDcOohLBn6Js6PXfYVzjy1hsPI4btQ/SxK2/DBeO0mgbYDfvzhHBHRD6jpqvoW0L9vk1VtB80
GGrX34UWeRHudNOJ+P+xdybLdSNblv2XmiMMfTNFd1v2pEhqAiMpCn3f4+trQRHvJXnFp1tpOUqz
ilGYRUh+ATgc7ufsvfbtKIyOQnM1E8FnG6hsCIE3Ws6nI3oCHOv2JBsOcsTOBtYP2IJQOpD3RgXF
Mb1bAO23MU4DtlK2lIqXc269F2F2o69QYak0HT2eDgPYkEIQN4PYI2ajXRX0tlXEB4hbu0SroeCH
/QEm8I9Kmd8rrQASGdY3Vtfs8jFZbKWh5louD8J6IKBQuSxlwzYqoFCyXiVSZrGkAkBqvJ0Xq1FZ
eA0t7UelmWcWvl9ct9MpBqvFZA3iXfgt0HIMpjKWhmFy45fBpXps+LUJslDaVo9mZBuRo/vRXvcH
xzNt04dr/HyOBfkr7e73n6DKpgX2izftZJaHET0SeeInTD4x3DTqNBJ1xmemtHIxurKLMIE5jJLG
jd7bf5pf/395/D+ShmD/P9uvLl6aDvdc3b9/Xh75Q/9aHsW/aAcC8dBxg4i4kqhx/mt5lDBmsS0j
0JZGiYJJ4L+WR/Uvap4G2wWZpUvCovXv6qek/oVLij9DIM7fVdP/3vJ4sjpyLCNw59cHVDNkGHOf
V0czm+I4E1ah5l4lEG7ZhhtlM/yTrneOVHVi9cLedTLayRZBQ/GpIPCGre6JP6UjcX5u4MebyZEc
1NaP55M015//8bVgQIsWsYIFh+0CSM/PlzeuFQlpEHJXMzNbDx/zUvbKsDq3x13frj8Nc3JddZcr
VqAwTPU074238WWhMerQZXGDbRp5wo2xJ4zgLvrOcvlhvl3/PcYnmJpyZuiTFx8xXx614foAHTqc
31QPX/RucdAK7wromudCyRTm6x8vde07fth1GcMQ8qu51DUaWrpvHUJ7doJP+Q9aW7JJdvO3yIFe
fKheE8Ja3No1Nmt0IvrsvYFhmiS+bEMMeeKcnV2ft9m/ZhebQUWGfchc/u2Io+bjYlktt2LNPkfa
VbEChx5JRWQpcrIAaX9oNv32HDX2y2F12hVsgXQiqk5OVlj3+W7ODFtkfHTHxa/mN+xpsACMMx+a
r94foI2Kya5J4Sj1q/v64eZLC8tIsA6V7Mw9toj++3p9o5/fU9Zew9rE7TKemWFfvUIfxzyd2xPH
7D7mnU3bN6V67OdDes5N9uUQdInoA/HYcEp9nlOFpUP9qErwQfqbnB5C86FMns+8J+fGWOf1h1vX
CvkSRCJjKFftt/Iyc+nGe9bFsC8O0l4h/1J6Fvw/j8n6/durYhnU5rgqnLLqyatZtwT8JDVDDrEA
yz8kiiU483BOTtd/z/mPY5y8jnW5tFVnMAY+cpfdmkvRUHAmEIqBrR5IKTsLuV0fxula93HEk8Os
Ilg6XidGXBNSOVP2F92WtEm3rmz5oO3+fAtPN+/r+v1hsPVr/PGpmdOMTGZhsFmvr4w5wrPwqoSS
UzUromFhh0ihABjQn0ddb9pvl8jLLBm0A/FGn8xHZTHVgUZT4aLzJLIkZOqD0UEK2OXy3uh8Rbn8
84BfXuaHAU8mZ1MNldiPZI4ku263Rmgqm3bXbc5FZ/4+DAZE1ViFUxbil1/lsw/vQEUsTqNkDEOs
9K6FZP93omR/Zpn6/VVjGBBkJghaSj6n8z4VJvI5m7FwlxG65g8p9MHLnZv4vz8jg+0UdhFCc9kP
nbrGhRjOFFJHntGo77TZ8gsk110q2hqnCSXSfGq99O76jYIEMp0IbetkGkPRvYbxi6o74R7tldW+
yfmZKfvL2/t59nz+ZScP01rklII0v0y7mnNX3wAIoX7MNmd+ir6tVfHb6dv6ETznNf39O/R53HWn
8OHpam2ShVW53pE8sAsdhWKEkkvX8Upr5+7+7xuedSzwwyxvMk97nWkfxspLqoyBOnONtvaGEeEl
3Bb+9Cg4ND4vIZ6sMb+RB2L7TCVNWl/432/uvwf+9d8/DGwGUpEJrciCoPS7X1r+IvQFFFVh/rzG
Samj+Dxb2177/uc39MwF/4pw/jBunkRWWxWMO47fJ023JVoYqvBjJHFwolj558G+AIl/ur2//vuH
0QyrNE1cVIUbA8Kq5idx+A7WxKasB5alxoP0s01QD6q6Y0B6Ay65OfMDvnqFJewm6+q37qVOPl39
GOu63sGjXMNDkh/kC7j1xfBaHaab4AqiUEliiWqc+V5+/XBNScMhibAT5cfnWSXqpdajumBWKelV
Fx3SJnB0Qfan7l2bQqRAuafVK2lBOjetfv9Uc8M/jLz+9w83fILzUtQKI69BxuSpb4TKiy+o33Ay
aRyim4R7SiZ/vslfxDivg5p4w6nSipToPw+6BPkUBrK+Drr4Bk12tLlec5dc5R5Yr/JdOuTO23o2
SmlZbRsO78RZQXVHhn19jib/9Q3492+xTj60YW+EYrzwWyomVjX2flJW7p+v98sVm66MuB51Lbbo
ny8XQF/FMQkLkYAkRV3wYGA7aOurgv5kNICfOjOdvrokmORss1dGJhX4z+O1cbmI6bJalsyDQgcu
DJUz0+arFZdQXBgo/CNj7/88AqQPrStCk61xeCOKg02T9ZLO176UujP37str+TDSem8/zM92ihOg
3Ubh1pjPAvILk3NL+gl5Y91JskfFg69oMhULGq2fh2jEipg93DuuVF5leu1MOfTntHLpg98bqXWR
TPTXSyx4/aFPS8QA3ZVZEjUOOkFLd6E02rGGisE8imG+L6dLqXkPjddBa2m03SioR6I2vaf4thsz
DDkKWkjlzBq9Zhj/9nH4eAnrXfxwlwAZ8YzxVFIEk/z55+z1m+Aa69waEK5SIeWzFDr99WjalkuA
5J+n95eT4cP9W5fUD4N300xVEgeXW8MxSCLdRgWL++F+ytsz29OvFmdZBfqqUB1CU3cy7YR+oY9D
UolbVIg9jwKi6IQMuT9fzgll45/58GGUkyknzknUhwqjyBt5b9nplmwwUE42IB2cPX7zyu6i2/b+
7Asb3UeV0DwwQ/4fci7OXe7Je1wpiiq0HT9kPeKEh+Jedag6OMVrhbfFKbzcj6OzKfNfPU0Fhi7V
ubW19Ita8eFptviplXFNYCyGxxa3Wk/mpWFWe6V8/fN9lixrfbM+72nYjuu0O+hVrM3Zkwsc6Mx1
cs4Ju5W6TQx3oBVCt1nhiSuXYwEYKQYk1g00svlS9Lnfqwif4weLem7UevhxlUpH7X9ttVfycgWH
xE7r1gZZatOJs3OzchSyiHs0BYittlpNiC8FfCuI7gTkjrO0b9L+UJDnp2WW0y5PtUg66kwcoJG+
JOLipMj1LOmVbCpbwts1paYP80wUSOVJZG4LiuphvBhgltexgnftDm2gTQcFSIPFj+5uZb7eQ0im
j/yWVVctgzcRTqjQHbXnAOL1mjrbixYp2+BaEf0v2s9UODYTy8yak4O2is1sa5tW4Edgg4N0PiyD
Dmcc4gWxirEJvLPwE03Ckjw64fQCN41U6vdQEO8W4UZWnjUdejcUMwBw1r6ujG2gyDahEHaN7W0W
Jr8WFYgKraNVGPpAEOTzD4Wa4WA2tt49aV22S6KdkZK4vUz+rAeQh2S/WnQPb/wW+JqDzPHQmtrG
TLPv0O64eTNtkRp427yJQ3rOdJRqBp3Ge7W9R9SOxzXw+qEkKCLxBwPUGpbgjJi/VdmlaMiwrHSD
4tKdLIOk83BTiYJXGC3KMtKIZdNZXd0cU4kehoUVb2v4kwtChbzrbXRH6Lgnt8bkjdwCkZ1hR2CQ
w2Q5lCK8JFXAFEm3YCxdzAluUpR205OWrQBCKUAN/0i1aQvRFDKv5OJ0tseod3VY6iHBoGR5j5lO
wc90MvWn3iyurgYOJ0/iksr9Mt81Ft647q3l2EwJ3BvkxrGMkDTplXsJjVyVUVMpuz7X6XsBpRp+
KLjUwdX4YRhs4ajaAuTySVqz18EDEMCaEUTYzXcEVDqtLrq52ns49l8axGTwJ70ios7akPv7EIFa
xb5/zKbGbTO04MurOfBtyt+EKvPFgs26WuFrm8tDmESOJQ9el8m+AO3EwiFZoGvvUpp0OKbDXPYS
DLhD9dS0WE578kaN4LbPZ7fERCaSvjn1/kiAfIdpBf2YO4qBow7bsI/8QtlmaXTAbuaWqW6HmHzx
dCLo1X2lkH10cLYYWhvFuJoScjDk6E7B4wOWS5wmtI2I6XuAuzEf1I6wK1JK+ruFCJNIG67FmUtL
riOJYlYX7CAF2kgXwEkudkO3cELF4EvGZZY8Cfma8oe9GGFhRcB8hN2foA+XRiJmjH5XaARPgspN
hNqzovQYa68TKG19QhanvA3d4MXEu08tYfdrfu51pCK/TEUyxFPaTECwecBNnn7XTeKf2ZXnXKkh
kwykmmA3YjdECoQC3MMMue2NClDPLaGwdok3PVZqNw9/ghe0s0yzhelRFWjB4iO3uotpSCCONK6e
wEaISXdRj7VRkgyPba5sub9XqvYsC4lXm/q10d+KBqHd6V1n3EFUc9oQUiM6ri4liYkDd5Xem1J3
1Gdz04zHiuVQgKGvtUSTBzCuA9WRSBHNrZ8RaEpJyLaC3KAvu4GHcKlIbP+bV8Hc1/V0hLboVpym
F+OHznpMN9wRlJiyApyOyHIFouSF6VWDXctyghOXQGmW76IPHTTPHk3QzQLbzmpJn6lf0zDAApl7
EtbpoSGoXR43caMS7YxRF+RZFH+fxqc67DZjfal2DyGeWGje6qpZrkiCTnK/ELRbs73LhgT9JGTM
KN2yCEwRjFfxZxIMXsvDwN3qQwC2g7Ahc10EyTF5s/hYDzX3Fo9X1blpFvhVSDYsVksybUZ2y6sM
WEQWJ6iowKfKgaR2kQzBVgfEkoTJMRBTRxLjrVgbm74i1DwFsRDTap5rnMV3LNFuRvtYEg5l0zwZ
KeJeQ/OC8Q5u77EiFrt8DipIaOImrwdHlDsbOCSxNmQOl9ehhJg+lV0JDHPSseeoJiy2qivA2euK
fKNKhKZ2ys7UjoiNWX3I1sjzTR/QbcWOFagappo3rX9np0T/PTqopNskIWlDQEFKIkzRKJNFATCE
M1dqil5rRC6KeLrnu8mI9hMS6XI23TncJfVoV0a9U5XcB2mj4uJaoeC9nlNVgm2/LFC6Z+lSwB2d
oMy2khaARPhUICKrTDjdOZJEK/FIgYIUBX0G5buY2qYKVdPQUJ829gQb1Ry+BT2suvAttvL96ilD
lmCnzJ6BFrIMtniKmVUUHwGd4Ba95YwBUCX2mvTKSJTrJBXfcxZxpX1H0iiSGqKyHOI6sqxHvGtX
qZB54QLzy9pSQNlpaJ+FRvZzwmLK0bB7OfZqKdlWLGgxiShptqPkxtJa20P9sw9Kd6izCzpnW0MS
Lk0476GSegHZ3DG04XDxUlPZIB3HOEWPJ9eBd4UbC4+7rIlU256D1vK6IEFiHfp1CQ9dva2n2s0s
QogSQKqJ5Grlj1H2O+sq1mbHipersH9F5GfDzcIEv5G6yYM55AhmtpUDWF+asJdi047p/me5yTmk
2YZCzuTPDm261WbVEYgONIXbOOa54luCJLIJcrwYRQqb5d0I9ecYvBUKkHx8bYPsELcN2SHCYbFu
kdk7S1K4fZRvxGaANHentvjJWfaCeKtXhAerrkJEeRZ/G/RHUVHRVKyi1ATCpORKwCTU6UcAAMCS
VN9c4quonJw611CvP4xowZWm2ZXkn0RQANfEngILJPGVwBeNrS4T5c7upge01b9WM2ElGQQYQhNa
aPyGFQOzD91ae6Zxgs1L3YZT4uQW72CMLnvqQVCMF7k2+yvw1prMrbhqukXd1+XiYhysYx4mh7EO
tmYb+MMcuQtnfrmeKBq+G0G8kRHAKQ2XJ+77cvGD5a6XLDc2m0008jIWy7sVvpRqdaNLuVeKQFTU
FV9n2FlyU8/tdp4elnSGAPajhk6xAFzsmnzb8+QFElGUQ6EJIL/Y65QvkHyS8IhgnASXwV6K2tam
wekmyQ6n3m1JQ0cBbRfEKtc9E3hQtnX4qrPrGqY3a2CeCM8afzXODfJw3GjMrrUhhjHxPR/fR9hs
GGlqEsMyUlrg6gltfJA1bTu12lOvXDfFU90MexwZjmyysyFlWWntJavB9ezqgi21FWOqpstg5i9d
r95xr/iCNFdzR6S6lPjASGEePg/IR7vshl2kq2Uw3Vhbmvo6y97mqLcXpXud2OmWrbFXJpWforK3
bvxAwbU2Ka4Zj7fGjFs5C/SdGoqbGb5BmA/bdFEc8iV4P4Jdsgo79G/9/GCa+O3w/U4EnXNhMR9Y
sSEjzDS2TVbb1iiw1+/5ItEJipaXAeVSUw6vaZzsWz7O5dgTw1Dx9X3vhMlBv8sbpBKHGqa+FTwX
NR4k8acC5RhDj6NnL32w6bsAZ72Gvbq8p9zozVSG5rhzOq3zEzE/5B1XJU9HrZI3Uy69tHrw0Msi
f/lTinbdYlUijzxTJ5t3S1Y0Vtae1KEfenE0mgusxXiEDjUlXBneZ8fEszB7Fll0yEBFiPO4g8yx
E7XiEmDaFmn1mx5nt4l4qS3qpu1agoUpTxoxd/qqNw+TMl3htnKbKcbOzN0ZB1LU2ebUP9T0kmrb
Jk6Se1FH0SSAsRBLUBWHMuo2vanZZTPty1L0cqNnwSk3caRseh2Z0jyH13BSL8wxfVKpgOSg89Xp
jgAHLlm+ifniMrlum0h/iepla4j0w+VG38pZ6ilK9a2vF+BqhG3xtSqk0UeuC0ZCXpBJbmbzRZqM
bUI4fE7JoFDrx6Kp94isD5y/+fYB/TJJLALJT2nddKseOVFm/IyF+ViAI2MxxQXBbqnkkGfU2X01
Wo+hdCus4V49jBcIQqaS+HI6vVR8tgKVvIpc8Br9Zh4lXiOkxxw6kzUDKZTux+KliB6RzHmynHlj
U/EE9wqqplgnVD629eBKm45CeWtJoZfMJTx95FvZFdEBfldjXTffwMLFJDH1l0ZQ3YvBuFUtfqFS
ufLQbhaA3KJ2a/WAh8Su2jThfCA+/pup1kfyZG7x16NiE4XZCbCHxRlb1qptDtzBWzNii5JOt9XY
PZI9wR5f9PMy3MpEjogCJ9OlktmkFK96qtGNj6nLxTeyTmAVAU5AArnYQEEjVrHk9NivMIseZHxa
IMVTQA01555bKn2OWQPwGKPFlvLnnh8hsInPhpTJ12yzXNlpmfwcWcVFxLpjBfPLBB44J90q4iAm
yg/mCELBGOx+GJ1MSq97XfGmVNg0Fb6oYiQXA6oZ4PxB+ZnHQKlGtodputHUFhRVwVb7Vcyp97MV
TrCY9O9dxkcrfqrzK1OdvLr7yRr3KmoyxLvBwR3j9gqRbuR6GYtxp+EARPC4zwPTV3RhNwYl36Bg
31EzwKrwmpbyzchBx6iwPWWbNntSBxDAPRtYkhUTNH14m80httuVrmuZV5HR2IkqUHAQd7I43Fvs
CYL8CaJfKiou/M1jogzezLmDGLUgfZymu9GgYri6RGLb4r1ekIeIjyXmpcQK7QKKbxZuRb6h4kEb
D+X8kieQ1e+T/kJRF1ewKHgXqCiYH0ODrK+8XdaomdTXytLlu4H9gGJu23jzws3SLgUt8wccOwF2
kOCbVGjHBdtCLGtQE34A0xPZLBvKDefXMniI+xs9A9YGb88Jej4vHd6thVN6m2zq9kVmcxscDfAH
HOUduXuosgdV3CwItokyi6i0UIDq74lKcM2M/J8BCIJsXk6icAGsatso+sHio4HD2ltLMKmS23NT
huwAC6cOroUkpC6jjF5KYbXGCx2p70YPPwCW/bI8dsaxM4Bk8slbamIo9Ee9JOOlcVOts/Me0bbC
VonpmhWbtj/2yTWBF7bM3xkyRrYaXBbiFBfKnKxPRjOT55FCWACCY92rEQAI+F7EJdg54kqJsk3d
aAeiKIHAtKbfmtFFD/ODp2Xu8T82NC5JFXQWbnPDdMbQwa7XjZSnMNY8PfO1IPJJvHTC4U4Ttk00
uLp4lAk5rBXm9+QKCqfD6Ek2r9pQtMeZx6yu6ZLd5AscviTaZ23mxCX6lSWubWxaslqR6HkfzYei
JF8G2Xp0VdS3bd2QQNNtwuwiF7/Fi2C3FkFtTLGSrL8yuiZFheOsZ6jPi1xvoPSjzF3YBV/L4yMH
TbtkHc2DlDc/tS35gcQSVx3hi6v0XLZLzbnuIQye5z6jRJNc9BqhKv1uUW5CQhn0Wxq6W0FSAfFo
m24h/NC8zzSVNz73GoXgqWXosMOR0jSVHml5x6Tm49KuJ5jooTGk1VJG4HGOF1CzGwXMr4k+ShJ5
aHRyqHGtSVi19l2acMOOwlHkSXdiv7XMCw2ITWM+zPFPPXhsph8aJ0m5jz1Tqtx+CI5JYDlzFFHi
CS6G5ppSF1E1dqsITs9UmfnsYSP2sX6QSPAkYnmShYM1MgdSjLmadJHDvtVLuORgDDqKY+kM30Mh
/zrVDyqtx1CFEsF+JGgMWLYc2JVrs9YpH4SOOEBv4OvZD5f1IntCRQYRPHYzFdjX8ZZn15DlriYK
X82SQnNcdh3tnqRAHMa3sZR5G0EsaBDh4t7BtLgpNKg06IZDuXQaWbmaRpp/MsSH2vRzi9c2eTGL
eK+0443RK7cGuYNUXoJIPwxwIQK2lrEBw1B7NAAhhdyG9QTUSc/VagngqFe2Okm0iafRuR2TNyTO
g7pvIPF1Fh6YRSVkr/PacNq2Qos56gXZuN3pwoG+i91Md/WCQDkfd3G2EcaCStM99S7PMFqfSClK
PIEtx1Qo49LDOMk8b7ZyzHserY4SMn5SKo1kaI7FimDHAVO5mvogSt+01twG+aNI+0TnoYamjB0J
wIoG8wV1eEgJsol1yj6lZ47dDpWU19I+K9SXxqS30FG7aMLtYOZUrF7y4F01Antib2HhG831/DIS
ng3hpSiADXIU1nIOLrfh/Fy3JerymoPV5AdIycMUg2ldXQI3ciUwCvIQbLLhqpEoz1ourfZoJdTk
h6xstlG264XULSeq8EV1tyQ1R4KjyvLeZtcjkZBSBt0efEsxxPu6H+wMPkub3HbxakBpOJnXLIpv
yRqxxoFZS+7l+Hae3jFa1WG5S80rcXlUYmvXaDLtSPEogKLozJj1BNgys3IEijOYCN1moj4UsiZL
w/RUMdpOA3D/dKZGzJeq8DQ8rjqtRgNF9hhdK4nu1CVGZ968+r43vldWuSvFd8G6JG4Ns+LPPKCo
OZU7AtpB+z3GzYya+6BFsdezk6+ycouFiMJDRYTYHuoM719918wKAdP1VckxYship1P6i6pT9lUq
rIvShTwvh2FYjpbpoRR0k+E2xQkkR3zTm9AjppaSC/mjRHHl6rOQDRB5WP756MbLuE17yDn1sk8G
+ZlEUZeEcThiLGLmTAQy6Z9KcoibaNeKyz4VZBgf7QbHH8VmxDB5uA/YfFlYp2ERPHZ5sxvTjPJj
tgc0dxWkFsXqwZWwu8ZL6g3zshEl3W2tmRrRrhnIg4vTxU1FqQUF3u/DlgA1gbDNIryadTwHRSPg
c08vsvTYUHcX+D5rCB9jHRUOZnKhI2qT5q5Amb1qnxv1Xba+lThX8wpoJWfSoE0RZgb2sMr06/wO
HeA2qFq/KB4WgCR8zyJJR9LBTmUa7LK46ag3RoQUWQQvmev+gD3fAFgWUJcxL2vNys3qrYozF/XT
RaoE/gpekaE9JSlApvh9VAK3ae415YfEJszqWBFc2C/DRMNDvcPV6I2Ucisq47WpXBS86IXAzje7
6ohQDTtsEs3POGXlI2uLw33M1UFiTMS3qrqzinc0207KOaI2JG8hIDUmFHVgu97l92kZeIP6Pgi3
cnfkTOrkULhwGQMlewj6F4zzMplJ7PIAREScyBbOiglvpW5RlOYjYUJaC4QGjh8r6irw4cnlUINK
MbNlS3bUYo85mkrReMOHhEOdi2Pf1+ggyV0JY+67IvwM0iPvsIxQN1rBxYQkaqMjdduxOsqWtmvU
l1H0oESQ0BRDH4S/CB5gti6Dku3etU5HqLDocpvAx/KLsnmuowthAK3NHQKNl5ATV0ygmokVLabe
swZidrvkMhNY80cF58qh155SvWdvRTF8RllB7I8aHjNxN1HbIGss0QZvbPFQDL5WUKhH8NAX13V1
jb+C4xIHZIzwOMCxmAGCNx+KeEPU0aYsrgVAenW7OIP6I1MiL+ScY5UxIjB8D20Onkr21PzJiBbH
YM2Jsueo9A32WALxSJOnq7cRbRyAyA7AvaZeTa02ZyEFv4wR7qua4COCXaf0Plvml8AgthWKnxVV
bpBmW3NkhyWrub+UpQ9HxLW02W6om0ZUupRU/jHm7a6Z1shluA5T5mVa5DUmtSEzcxo+WmH2c4qm
B7AixHWA5KH+YkJMgDLktgE77+W6XGtm7eOSJdcq+zczeMUVbAu8R9RybsqW/7HK/SFT7mVEkh11
UFlmnlCSwn68lYrbWngWDNHusxtBedZRQ7f01ApKv2rSey2lBgmHiDa2vlLjYBpIZKYUsOClb5Ni
QzCZr48Gn//aAT5CfZfkzYTrq0GgUt6pYDvpdJ5WRgRQDw8aoF+WiM+iW41iq0VQVmd8nyPaCFHw
2JWT3dDwqwqDW0clvu3nGzB1jtFLN6MAWz9z6vBFXZO1hi66DgfTCQqcoZzjxpHENlIn9CC5m7r2
WyVmFIkBMQsXCMM4pv9UqP3kAC4SouYNJnrxTeva1yERb5YUCzQfcxzILslouoz/no5KHQwvf27p
/t6wRrT6QaV9oqTAlTlmUMpy5MwKuD5rJ8+Hrr368yC/FGenXeOPo5yIHYiV7FLYToWr96Y7DIqj
Ydpir4sKg0KjSd+FZEtKZBnnuSKVDmeGl39rWq8sH0LH8Ywo/NuJCKFojTGIi3Dtyo9ed12vHfnD
KpcKDvP2nJJa/rIdL6+GaQ2cmfor1+JDO14YklEqu5wytK89Sb7KEd2ett0hcyNX3q3J8bQkae04
kFx8CoE3mVNuR+aby86HyvufL/73B8y1I1bHT6KaimGePGC9N+opr2mUDXCF0284nFmaz8mlvpB2
M4rG/FAVXVs9258FJYKF4GfoqvUOL1xx4ebRlieNtUNxuous8pPNny9rfWSfZxQDGqqIdnNlIZ0O
OGtlQ84uGket5xuorr2tJ0EW3VaG66mfuYdfKZrwo4PMlzA5AUz8fHV5DsxIha+CM6fapBQBK05j
f76eL5W4mIPxkJqqRFLxyXMqVWkYqZahYtybm8Wtb/Lv06F+DxADIXIjtdMVrgNPO6Oc+Q/DmjCv
SDMBr3FyaVIyq/IUoKTSv+s340/hii+b5mc+uXRO/1Twr5fzUd6ee3xfuEOoK+IA/Ne46yv74SUB
xRY2TYwCaYycwQ23APQ3cLynvfykeBTgrq1ddGbKnB3z5BYzdVutrhhzsezmmG6VQ+mYLq0Ozjs7
Dq9O7J7TAH/19iF9gieAC0b9zeoIpmaGObM+VWqfc3VrEZyrB89n5s5X69vHUU7kT72qJvD0eYjR
DgCMk3pQ7TysTLa6BVJ85mX4tVqevnqqQmwUHFMDeOh6zR8enaZ1y4izE4mVcqzpQ5oYVg3jAg2e
P4ABbTttD5r3rakvYSd7Yajvsyq7mJKfcBOIqqBhzB79zB34SmqNxZB1DhsEK/3JoyX3s09xI2On
kt4NurtKVbsDn1Qdtz2+DEeS2n0Mfz+Lz3E8vlrtQUWgQdRIMGdB+nw38nEIxljl2zKNtG8eJRUm
WkH+gnrO2/TFR5RXRuOQRSK6KrEcfR7JUHPBDDSSJfWLZtdvpkPqvC3OfDzvvTiJXvpbT/dxqJNH
XFtZOcZEX+DxGHbt+7BLvdCLsepQnQYy7lROCFv1zBK4SsdO5xX7cdC0RJEpIEA+X19L31/nGLYO
GuwLP91Me7aim/bMbuAr4SUfZ3j6bAgsvtCfh+kgpdWwcEq622zIO7swZCQMlSeQLFGlFE7liz9P
zq/WgI8DrjPow/syC3D7o34N3s5/EvbXDA9jdm4FWOf36b3TiaQiiE5UsPWd7HA0K6tqjaRY17xY
dxx0qbes3365k+3EE9xzRJivBJfrDgdMC2JiNpAnzyoTKokYaZKEBx/l6nfaDR5Qo8f5ytxx6Pou
+vRovPlApxKVoGu41nbcEn/95xv7xav36UecfEPyPp4npeKiu/kQUN4LmmuZerIy3v55nK/E7wyk
AL9RRCL/TsXvNJT0Tm3Z0dXe7KS3qE0CDKXtC1PVNd1wBzw0s8MNkW7O4EVbMg394SJlzzOde0e+
2PasFhZJx7gPjcc6ec4F0uWiJCYbAUhkx+n7QgUi0fZFvCCeqM+tql/MKkZjo8VwSHi1k6esqmM2
wKdad3W0SA/ZHRp/bbN41Dg24/bch+Xra/uv0U4eJ/GwsYiDjjmFCCgk2q0qaSdd18QVK9D4zjzT
9W87eWM+XdvJF6Nf43HlhmsjEWOGWmGvvhHNsGleHMOj5bUbsp7jXx7g9pXdeeShXTj7In31MeV9
1SwdzNHKJDn5GcvYdlU9TsxhF/Vmt1O2dLkLikk+RD+2z8Wt5gwPnM+H2jZ2f74HX31RWGcVPPvr
I1ZOv13jKKpVFYrMpk12jf581/v9keIw5IX6zKr71Sfl01gnTxcjQJyXpMQhPPMbmT1m7g3b8m3Z
S/v4njKBbFPqPH9/v3jMn4Y9ub+siyEJ8wzbUrbEshLvLUfZJJcSBuTIO4u2+GI4PITcS6wJ65p/
8sZU5J9kbPhKl6X+Rt/3m2FrHsNd843gzs3Z5/fFlwVPG4U6crY17Tdnm1KUJrwAJA6113v5pebr
VKtrlO6tSx1rPHa3LMKPFE/OzJsvFl5OC0jNV2smcNv1S/7hi6bIjZFwoK5clLNeDonUIsrA0/x2
A0feLr41dBBUzPPzvzy2/y16x/86bJHIpPvPXI7tS9zFn5Ac6///D5LDkP7Cb2Wws2TTh4Fxddf9
g+QwtL9ESF0ggPHYg+BT2Q/+QyySxb9E4CpUduAJgd9YVfr/IhaZ/CmgA+AmOXeQR2r+T5Ac62dB
++VqRbKk678dw+sYRupYJKI375HDRteqV27mteZti37pio9nz40nHwkGBADCVVFmgClinG50yiZt
0rmdJW/wF9/cs6P3yws6puuHmDbi6FJQitCG2MPDOUeyfPJyr2MrFFL48jLrf0fnSA1ytsbiFJHs
YoRjYMJxmqxVnXnapA46QmLiMD462ab2JPRZNroyMJPo+J0PE+T676/UR5DGutP/8O1af4ghqdQI
RIs58dtpx2pMQ6gKOreV/E2M33rx+Oe//9f27bcBqF5Bb+FIhWXs8wu+pC3p7h35kOKm+7+knVlv
49bStX8RAc7DrUiKkjy33e7hhoi7Y87zzF//PewDvJEpwTwnH4IkFwJc3FPt2lWr1rrt7hfuE/UR
9vbD9Fi6xa24z93hRjjoXxBxtvUvWym0ZVdfDnDxoiIsgNxNKwdT6epsZkjJueX33oFLaj+jaHDQ
PAS1fgnO1nSu76b/zCc8rLB0k5C4aCebxSiN46ST3cY1fs370ekf0j2slHbnIP0X/HnubIXQ6wbS
P0YhhhNZSPJYFx2VNMTGfppJsjt+jx+nu/Yb5SEXFtDte2J1TawtrfslW6GQGoS0GJ6u2N34PRxo
svHfP98zW+OxVlffLJOTQxqM8vqhd2iRoZ2t2yeP/0Xu6IoPMHi96eJCU8htu9odKkQ54RTIy3IB
XnKAhRM2+T+Whu7ZpiTyM/c0R7zZZJO4No9ndo1V3+mkDF2l04vjDk/J/fLIUm5C3E4DEHZHE7kT
7X3bOnw+rdeOusGzA9Z504LjYXUS9bAN+nBpS1B4TQkayjy++7mFq4f93MTyCWe3uQhoQQ1GTNCK
Dk0G2vYIgXjgVuz4GW1Ax/LyU37n2wMNieVpOvwbv2qcf8Ay72cfMNZiJrY1H7Ck5+W/4g5g8K59
bkGvfA0fyhuKZseFMGY6SLAM/109TP9NKL7smrXPO/+K1TOd9gLY5pZpWAgnpMN/CCfkzdGuYqc/
h/HczOoFN7SxaBYWJHUoMX0TK4kXctqe+onyniU8fr6067T8hbFVYrAyNEjwlzHVjulFh8YLSLOK
R1BZHp154m4r/r0yOIuOadK6orZQda1WEv7nzJzlXHXD+s4M3yF+p+zNv9bfGwNb/tBqsf7cSyTc
FBlqzZULmOpB7vq4Ul369ByDvqZdcSfY8312a3gKmdzgQfitbFJnXTmM51bXjrRWongYuwKhD5ij
rD0HxBHspcgxuvGheQicTZqoK67ug8WVUwWILxvCWKpu6wwu8AY3pH202mV/C27jLMGO/lbeWT8A
0Gwt5dWxQldCsChDh7kOAaYU2ypwaRQm6PGIVYfUw/HfrCL8ULwiDLKaa0cu9ImuVCbCKdpzSkgl
HQQ7vQnu8pvRXk48PWugcDYc6uXO0WXe2RIMd6ak6+v0X6FR5Z3qXEHJ7Des+w5AaUR+nI2RXR4E
nbQYsl+EaoTG69mrakMf4ZD+z7ohp/BXcQrZK6NtPSFNQPhkvgmbu+WKUd7wJOP4DzzN68dnMhYQ
wy9GJeWd0M6rOwNFchMw/Fbm7cokfrC0xG9nHtufU0lLGyxFwN61htaQHNWcYqtH/jIM1Em4UWNQ
SLpBQb26/OZJFODVx0zjTm6F9utPWNh3yVHfz2iWHDfjwFVqGHeJPUILXlwaObZ1dq0smz6YNTQY
W8d/Cr6gZe7SK2i3N/DQ0/qyh6zHbu3S8++Lb//7hlGWAu1iVzOpAn6cUToBxpDuccXtTtNJPsHQ
7yjfgN3/BrbQklNMn4a38E7d4HK6so6QwC1sCswue3V1GU0+OgXZSE+q0INzAGZMm3RgWt7ng7t0
JQvV3D9WVrcQByGxoOpQXbV8tABUimyYf2EBwkqetCJoKX01jjQRFDPoB9Ud+vxZrXt4jKQNDMOV
w0Vx5x8Tq0GktJ3mdD2qrq/fjE1FlwlStTqwq5fPh7Imhlg2oQq7HG97Cs4LWfTHncD2zIIpq5kt
T1mumD1Qq/ige3TZOY2deYqxn4YbFRYDoT/8714f49zgy+6H/WTtQnpfnFCcwHgiB45WFjYMIf9m
fDwpF/ZXsurr8iEi7GVYVMBvqaODa6XJ/Lb+nT/0N7WxUzwgWfcBkMwXyxOdJYX+ufVrGx4KFIIG
6IJwKauNosiIkGnLfSr0lqNBGkGD5OSZbb2xW5SrhkxSLUvhgATdylAzaAZYRyYynTvxkYuuRdkI
UJOax8FrqYf0HyQN3e2IMmXpoat6ODeFSR5oBI4ExQmlZgbjLwQqsr5yIMEcJs7KIYY9b9zBIZB0
DjoKyl1aCWlhi7UGtYAsjIYTDcJ4AqulPBbwQNEHUFMxAGRVa3fJgNamI5XZQNfdEAAeU0MfBc4Z
shN0kMtAvknNkv4yS4DbWKkF+/O5X6ebgU9oEGibJG0kBWL7tY9LcgRhlaBEf+HkeyjrHvCot/Uu
cbbzvsv0fogPMWVJIFH4R9MpwH88RG3UMBv5ANR+/IYizA4tLXdAmklGtTet9hsDu/ANizWa8SDs
Jytzwdyaa1qZa9asuQPEtEb5Ur5krn8cvwjaTfmXhHVujWiPrOJGAHWxyf7YXRg2l5wYr4qPo1TH
Ke0sJddcA0x8oz4vfNrN188Hd3EnLjaghcR9Y4ad/NFGKGbgaUTGNlpIAlvZ7LZK8DVWqhvUaD26
dgCSp0DTPrd6JQO0gFFE6NYJ07j+l6GfRRhQpGuzMDO0P8yNDqQTB/Ul5X2v78UDkMzPzV1MJD73
3NqywGfWWq3x+2RKNTdsu0Pql2hDD87QbtVAlmj9w678Y4ZwF8cAqdQabNMgT6sWaaWRvFT2GjVT
CWmo3VIuLL1m8+2wZW2Jrs4GFSSqBvofa0v1rj/GJCrLAyhyp/Sqw+fzd+2G59r9v4GtNqKF+EqQ
+JxsqT5qSMAoZr7hPLYsrA5001CKFhosmACmIy3yrLzeqNOvFFlIoK+WZ7XnTCGZDTa15lauflog
Dt0pP6ouipJQBwneMoE01riUjrzN3NIyQ6utwV1IjZVdwU5c7/ep7MY8V2P9z3430cQ9KAfLHfbx
l+yH+TbdbF30V1IDhHxnBldbPgxEKFwMDC4v6PBHchMjAgwXvbN0o5DE3sryXFnAD/ZWF6Kk5Pqc
m9gTo+E7nUVfW6g/N47xlo1VjDYnbVUqHTZaWmS69MGy3j/f5xeOnrIDcTJYLkoAoFRWzjDNVchV
jEJ3w278DbdGPuXfoZ48CWMvbYxljVZbduO5LWWVbSy6OhG6ttTZjYNb0S3kwCr4RqqxegkoXdK8
eldsOCj54trkXtZ47y9kpdQ41uGRXiI+IIzVYrNBWe+U/qJDzcn3cHq4zVfL/RW8RC+A4P8aXfVW
PaAtdmPcxl/bu+mwhZxbIxOX8YPlUsl68nZAOmW1YeJKiPx0FP7jvuqjatPO7zs6eD36Hnc1FNm0
zN9sZUMvbwKoHCHT1SkFsMTrkricdAVcvbHmajLNCkYKKF0TXtO63Hh5Xe6kj3ZWzrkj31mi+YYd
oQ2OhV+Mx6yyxF2CkrY7qsP8+vnOveLcFoN8tUpFELzBausKZK7EZEo0t0zt8TuCXsV95kLfeEeX
kHmrPpgP+nfrNB2r52VvbT00lYswYqHIZFKpdKhg4NYvTZVgzOg7xntDX+FtR+IePpLT+JI6rOmJ
LmsbKanxmDuFHe7LA/wQR7qEHvX9SKYy+q2REIJLYxc/0Y2zcbVcbvqPn7byGkWvK6NS8WkoiXul
9NrpqhMpFPQm7SDUf3++DlvGVsuAGInUcTEQ1wiWdYIrcbZbs4JuJaAlOEOW7pGa3Bb346Vf/DBC
deVKRCHIdAFCDzfU6DZAvBwVog13dfXcoEuLmBlhN67jY7DR4t31JqF70O87mx4doUKmsfv2+eRt
GVkO1VlEY8xNh5ISRlQEl1Hz8VLDt/0yP35u5srdyHydDWblegBi9+OAmjVpc99TnORkIDJtw0/i
tV4NccVRdz+3eHWBzgyutiDi5pVa5SxQkr+2tDDLFED+/yys9l3fm5E8dVjQi/eo7z1l3LrgNxbn
T33wbHGgRzAjtWbSrOpFm+hqA/RSP38+ii0bq3S4GaXpCEfHclStb3FbfYva7gnxyn/jnP9Zjj+P
k7Oh1LIhZb6GmbDz1PFlCA6cnt2G27nqEc+MLBHhmREjrKdgXPpt5yC4a6fozqxnd66tG6jYvigC
fInKLG8U9pdV/hhlftjYf2KOM5t9xdkta15VvGW/9qLwVFjNfWf4px69qSBovC4AQgTWccPu1dvu
bKzLup7ZVWqlzAIdu6Qg9hnEDWIwubVgQaf2/+mI/oQVZ6bm2kTofmaj02xrW0pzbHJ45cxw48Re
3YlESuiEE6dAQvtxRD1pAJSrGdEIAaBWtbYJCGWkW/jzDX8lG8iK/WNnfapGX++yEp4IIjIoaMhM
3yJu3T01P5cWDcsubqE4kVzzMN7Fp61HyRWvtKAhJABEOjjp9XO1MkUhVoclX5OqXlSnCAFvFvKu
3IcfbKzioBhhZFUssAERnz1Tyx8Fu6VQ8q09RLfFbftXa+dPUC1F5Wnzgbw1vtUJNPsRgeQE2129
E23Z7rw4gSvA7WkOt6X3pSOkg+to3MiAbpldfj/boVAcFbq0mC360Ta4WsCjb+zOLROr8yblcqXO
IMJdhEoeqS0/KbW0MYorBwDwEQKRPBlUlVTqx1EMWl2o2cxTYdRJojY6fMsS7BAbedRrViRKySbl
JpHYcWUFWXIYEtJZd7OgPIq5tJeV8MYsgw2Hv4bh8tiwQFcsIAuE0VTosT+OpghyVGUXri7tQT4N
do60hXRYwIw02XvCV303u5mTbz77/9QBVw75g93VXhDKUm5EGbtLjqa41+3gpAAqD52aYn1FlVd9
hqnNDrylmwfJvls0bm3TjW+t29gOf8Jpepva4nZ24CJ3tEgaUgWg/5MFNtfPoKzPaigXTN2lVUrZ
g+VxoBZUSMlDwbsJ6rvYrStjKx8An2LQ5D30GgXVbUQ/52gLB7H8hQ/TrNI5AzsyqASaw6msfFze
qBnroipi0814Vj/Hui9krj4j9vnqhzWp98FIy8LTIyG+HcPAfIbWyWRFMqlubZU3oXlfaAJ9/BvO
/eJaJLcKkyQIe3LVIGpXu06bUtQTlOXlAVv08CrAbncET7i37qOj/8sEFH3rfxtutpr+Lg7VYtaS
oTM0TCoT6yyGauWt2Xc4ICGf3AF6oNAiC1lU7sbwLmYdO4vIJjXcpQ12/eQ0lbKMEHkmZ3fnezkN
9jKMWDad1caTUO8kOJtlApGNSb02OAo8PHMZGl1Sq6VuxBBnZfLAkgL/plHzu6SHK03akr24agbo
NYl3EJhUMz7uKEWZEuo7HXM4PUc0KolwKG4ETZewRDqU4JijCgfEmnTIyga1QRrxK+qmjSufuJ4Q
ggodw4aMkxTIgpeHI3Jj9i4xrotNkpCsFghhWvw+jktd9OChvCDreSuf+n43vI8OhIXfl3cQTEBv
ikgSBlbk2yT0OhVEWP603QlyrVKkyTo6CEv2R6L+//ErQr8DXZHPC7xnJvmUnPTj0gwRoom2VRG8
cD7LgM9MrTzwNAqBlNaY6qS7kMJCgH7p5+fgIuj+Y4GUC2qXiqWvFcModsJa2otAow3yHv23OP1m
jF4HBdUooiwAI10KK8DnNi/jxpXR5WyeBRnTRKqy6jBa/zKe4erO/lLfSSJ290tfS+0GLbwZdopY
+5FuPm8zu3x9Vv8Z82oBG6WbetqzVcLW8lbZLyBNENpHCFvQNVBe5UO4lbxf/uIHF78a8GodxbKO
cddYNO+612QmXYqMkU0OSaVfsba3UcMXkSsGqWJLsgipP6W/1emMmqBN9FRW3V6Y/f3QqPKjXJjR
PtCAasZdUSBTK7X7z9f12rzSR0znNGVNUVsfDB120TbONfZSK9xXdQYPatK0G05gy8hqKqVigIFm
0FVXKR5m/8UM3z4fxFXHdj6Kxbmebc6uoPDe0uP2p/bQ0z5nQxMG6PSudhdg4nSIAbq+bW3KKy6b
2O6fuVtlj5qp8jONbL07hmKwG/z8oTTCpyKgcWFjfEs+bb0Xzy2tnKiQ15KeVVhSI8jQYXRXi/k2
CV5DeGOl6YcPG5UfeEndb0TLl4mrZU9qwNhhEiCUXWMrzGhMqb8zseX36i9jnz8sjBOQOveuZidO
8rzlPDcNruY0Dmq9TWIMLvGrltwqznwDq5pQ7xdA9FA629JhF3mT1RhXk0svOXdvtuxOYuLs29T9
SPNT1P7stPeajoyNpbx6FhZAmCxx2i7QKoJe5H5LTwiodtTR6HDqvxn3sE8uUPOlEEjq1vj9uc2r
JukFNBGmo0y8xrYOkgXFK5hst4jE50a0IDjWivfPbSzrcrFDKQOAglSXt/1qEoeAkCag0rUoQtiQ
te15DO9GiBMFYyuKWW6az0ytcpsxYt9RmfkLaLbObE4fncm8qsAM3lDJ3W+d8muxAw9SVaNlSrTo
gFo5l0GuQviK2R+VHCXHSoJGEJJDdHSWJmmnjgMLwsyik/K9YmiphxNXH4s5Mb5pcxC1zufzfOWS
YLsugEwRVPRFIKNmvlgbfrikxZUUzune00Xhx6DpD70Mszp0VBslvGsnEotLIZndQxlrlSINR6CE
sGYtGIPeWZhYWihK6YwQyF2HPyGM3DghV7wqbxgJdgsL3hLtT3fBmS+f/DHT9KWwM0Dd1flz7bQ6
SuhRv8WQQo31YidRG6cfCRkynnCcSX4/M5VCVmJozcxkmnUIxrxCDQFVHMHzZaWdDroWg7/pimje
xUNV9bftHCe3RtOKe0uL1KfGHHWvLXwOLYfiqE/+dIJSQXdMIND3mt5XcEgWppcYKnzMqTXE95Xa
D186QdJOddWYtw3N4UfB18zbcjL8QxdZdJ/BC3gbZ7PijL1PG0o19G+WKk4nYc4UzxJb/82HgfPG
ajP/qFVBBNrMUB6Gua1PbRn8rQgdgbaB6GNkQBZlJlrjtKX1EolIK4wzLGpDl+YPWmNZB3TiOT+t
HtvRkIaHMm0brzRG+BGlQZl/Z1k6wXLBqx6q3FB/gn4S9ZthbgY4FLP6cYjKEo7ufACSFMG8d2ck
ioEOdKd15T7UYRiMIYZ/EYwqfe3atPwSSNP0NbVCwEWFKMOPGBo3cz5BfW2OkUoCyw+UyQukPrqX
+7x6EANUbUw5ht1wVHSYMVPrh1IH5t+z78PqUgw6vQdGnzX2JHfqnSRV5pMVj5DoSmKcjPdGIeSv
GeSvEFaXyfSiy2EIV3U7flXUUtecShIbr7YmX4SWvKtbx5jr7tYIguUtkvuqJ4Zp/tPyR0glIz3O
XoKFWg9mbRMC25AO62ymMQh9jTc/GxonTmvtiKKM/5bXo3nDvIyepJCATEaz0W2lVPVXwcya3G6y
QX+mMDPIXthM1rGZGumrPoQWuhN04otun8G1pk1j9Zb2ke+0XSlUN3LawJjBSItdLrdtihRJnKKM
pPn6l9wXR3ioxjh4aZQg62BiT8KTlOrK11Ca56dIFkWnbcZKggA382+DpEKpy0zT0i7SPFH2cWfp
qEkE5kRSQ4Q3uamMdFc19ZBBIqgFpzlgdObMOnRx25JXMSKUVgqY3bKhcJVS7qFGBh0uF3A1AmMU
HEvsURxPQsMN41y26Tq1boSipcpfGv0Xoes7VysN6WiW4gQ1rSrchtEYeHFVRm/VHNW3QR2We9Nv
44NqwLEYD12Jjo6mOIUB62HHM/dUG23kKnUo/sTkIvv0gwv9oSCIsKdZ9FGxCCLINHvVm6vBPCbL
h8hKURw7Ma33sizwBpRjnpxV0R7kMNaQ5BjqA25WsK1OqPaSMpWOMPnGsdfC4rlry9oRhs6EYD0w
T3HcopCbcQXwuh6eJbwXJH2TXqKcJMyzJ/u5f0xoqT3V4Zg7ZgJvbuFDb+iLZWnnyQAota19ZVeb
o2bt0y5P4NSdgqdQ81NojONwqKHlnXRQcUolvE8ibKd514CSiCGglGkeeVLQVqH1Zk6h/a3Teb4L
ihDyIwCXP4DVA/E1wu9INqDZYTL4YTANHxnC3nCoVOsPeWjshNYthgai84gltCBgLQ6QhhavrdLK
iKA08BlEJmJDPpXsCcgetJyWvI/bvnvqoeOVIPabpqNiQSiJInh+CusxPkxB6KOOcDNVQvhTNKEm
bTt511ZCdih6X9rzc4+S1TRCDlyF05Nc+cKNKE6QxAZZZE+40sc+teKTURQ6TJEmokQd3G7RCMMe
kh9FvZvCubnR6o7zToPvMZh8QP3wdirPWZ2G720Ag2lfwPWgxsX8JasB3RcV5IfmOFv3cP0ibSnD
HJdMgtXbRjIXh94QQk8vW/gEjbn7XvdKfG8as3mT1RbqR5Cc21KgjZ4+RPBNNsX0aPq5Cf1crrw2
ftl9VaYBHAt9X29TWbedHZVhAplIHj+Fhg+le5F33zUBml+egKjVNiynNYTIHk/W9FNVQLJHsTi4
sBuMNzPqdq6UpAjPaaVOm4DaivagqfIuD6fU2qtagRpWY4Xil4au0PnLbKRwFY0jOuJNnRjHeOrN
H7rYTzAwANh4SyUzZPBF/TThWr7XVh58yyZ4x9s27NEwm/sWpl3g1DuYlvzyZMUi2gbmkGuvNA1J
C5u50j7oUocsqRzFv0ELmw8ZmziwhyQZ3jpDmjwYBFA1gbQAiaaAUB5NA0tE4wQJqZirFcTxT+oJ
1qmffe2QBZHq6ij+9AghdAYktU0j7hQxGQ6pLs+nrtRbyCeHwOrsTpRGe9QHyCUydXKlQrce2hbB
p3EWB5KBRfOYDnUrPaBeh2yDMoUCGk5G0X8ThMZ6tjpNhqBH+Ur7PHddWSLYF3alDZVf9dhblvB1
4MSipCAqTzPXvdc08NWbbRMdgsCo3HEs/XfuRvM+TgJI2NNY++Iroe8lHRdKkI/BV5z07KhGw/No
lvu9UIHCmfs+5krpu4Ok9Lk3tFRlO6me7BDBi73oG6Ubgi2G7BeaXeDf3dHMpeIRoJL/JY9VKIOz
+VeV85yFKEtDZQp6UqTBh5+hkbboGoTyPq9n63G05vpoBobi9lHY3pml8AVuTt+OrQ54WS2D2g4T
K6W4qOX+awZTIpoleq/f+jTc01U+qyI51FHvqLxYoXGsEksiIoig7Pb7arTVqspQqzALlkrIxUGi
mB0BHtd8VY52Rl+HT2an09PpcwvsSlXoIfIUUv1NUHMkmkoDPdtc0fqv0qTgqGjGTUzUxuS+tUNB
a18IvMu7QS1THb/bV44/gP6BF9pSPTwd+hlSl++kMIaB2xyGRyGM+9s4pRVRFAXRy5N5/JXDYfyl
GPMW+YYpLV5UYYKBfygSERqWCdJuZ1L8cdrPelc863NXNLt6GJp3jnb9NdNa4Ttpkv6n7+vVwvoe
1ftZ6nCnaWI4Bi21O6PKwv4gZoM/OeboS4e5zYlFIlh8MwU1+CqWngLy//S+gHHTqhqO9upG831y
1XELq2kbmEHoZFqfq7tAyWNrV4mwZd6PeTUe8nBRB5KhP98PftUcEklR30OuOhjYmrA4BmYWPyV5
SL42acefCZeabeTd5E312LtxjUiuGJS60xr9G1xl5Yk6GHnyUOZmjmNqknEk1gdJyyun84PoTVEn
fR+USXHMZ7jVI+YVBvqEGFcNi+Q7gWSc2d1sQMkWDUE07pJBS5+FIIj34pCniKmkyBmImRC/atRB
7MA0ox9lbs12mU1QuE0NesXSEExQ/FvVDhrXad9pZYe8YKAdDLlKeC0mwnNb5NZ+6JZLJjn6E6S9
wnuu6QdJJkQRDPkHPX0vk+WlgTrgagmaJbsTZP3Ob4ZZ2iOsB3O+Klb+nlBdZS8qfv3N8kVgYINU
3mcD64sA2JDed1DtP2hKpzqhXkvPMl7O4y5CQgEdHKQVZh2l1CSd7EZtRpe3ier1kWyVvGTr1i3L
Id1HadsTygExdEMzJfiRjeY49KpxE+HGNeT8cp0Gil7pXABF7ZGOjuwrKpSVZUtaoulOLVlM4qBY
XqgpzbMWJ+3Pdow0e67KAl1gczAPxNXSAw/59gHO9PFx0tsOUbKs1D0i4PgWV9OfDEYU7BppCv7O
rN56j6qWKzoNw2bjaX/lAbxkmpcGCx0glrhm/Cz8OJ+tmdKEf0cHmy1BPQonlye57d0WA418memC
hwMWNcog6OTRifDxSZaTNylqHhCu7JW33evSyuOnO3wSYZMHzMPamaDOm71xCmykjb4ax+Tb5y/s
y2yJTluCtRSY+Jd4/uMXCGWIuECfUoeWo5+BTDgE5bfifW7kD/z6YxIDK+B9DZqaqYauS2ZxAGBW
EDNKlO/yO4w31UmD3UP4RbEWvd7Rbm4np9r3NiJQ8xftrrpFYM01kBewg7fPP+XKI/j8S9aw4GzM
kiLQ+BJeWLtg+stqvxblFiRyy8hqUmupb2exx0iUvXf9bdJISJ1uLNwlwBdZ9rM5VZbE0dlz3p/b
hqsMI7In/dLfeWt9i1zrvtkP34NH673/Kd9AMrL/fPqubpd/FvJPQf7MaKwEZt2HKJblYmtb+kuQ
bjWtXqbWPg5r+YIzC9qsFHh6hoUWhh2/+O8os9Gteo+ymNu+DvwHntHm21Ye5hIvvprOZU3P7ObG
mA5TsWyMvQ+v/o7buPEgjT/Vr81Lf1eP1EC2yoVXykzLYP/0DCIPf9HmloVzXdUigHjpoXd6UK2Z
M1MvHP5GQ3eHlALngWC/ogRjQWC7zdxymQz+aH+VXFSrOC+DmeX0IaiAcL7YlT05r9ipb5YMbfxF
dVpX36PjCSGB+/lWun5I/hn7qgBkKHKbErbQsuE/S9nLAgCLxg1nftUGeXzoYTQIm9ZtIUpUEcGJ
jE8Xf1jyYwx9dr2Fjri6Yc9sLL+fbZxqlNqkQCTApfTrisNTGISAsW/Geguad32Lnlla3RaST5ZZ
QqzO7X/J79EheaJp/BbJxIUGezr4tuxt9VUvf/HCb59ZXO2PQA07WW+W+UsIc9DWRH0wLx6N7K2B
y/7z/XDdoZ0ZW22IKZP7Oev+DE/ZU4NBufdn+KA7nWNwCAO7cBIn/5vwZMPuZemTQ/CP3fWVkBqq
oCYadv+IjoPGOqA6upNOvQtVoxs+bSF9r+SYPxpcXQ+zXmooYWIwva3+yo+yC10KPBgZyQdv6Y/f
OmlXT/nZAFc3hVBL4tT4uDYEIu1ieE+I3rJfRfFSIlTh11sp9I0Dsb4jLBjGhlhf1tHaNTcLdYqx
J7kz3lgMkgwM9y4orGjbmy3juNit1hJKwaa2NA5/PIlCIStlFNPyo0IvypXrJJ76UNI+yr6xt5p9
rh4N4iYq1yLUgevASSG/nGkJxsaaI8+8Zr2dJD9ERKyzcbOfc9kSl0P7x9pqCSGMyGByx1p+m9FM
VHiqY/5aen9ze+tSunbF61xG0HyoonHBjpYotSoOMjq1caPId4IQT/shaDbv20vXbFASVHWTmrFJ
5WN1z5MlmwezGQxXeTae9a80/u4XOpgp32t3w6+lz3I4lFvopis+5qPV5avOnDWLVgiq2Bu0JlBP
uzW+GwHInAr+uR41qoX2MfpR7NHZdTaczNXhUgSl1gOK7oKuDHhYndX5ZLjmT/hSfclDwLE/5nvB
nX5HyFzXd+Hhv6HUvBJ6M2J5KfmI1Lb538cRpwGKxZHBiMOjeNJPDNDlVQEmKkJe/T5x5z9CA6Nr
vRsejG3fSdI4KBPDxfX5DFxOAAHW2bZarbfp+5JZ5BMvaAuNFgTiO23XTK+fG7m6d6Hc0RABgIB7
XU3rVbHlG8CDGqgaq13g+YP0/C9M0Oa3UGWo6kWnTphIxmTyeHDrMPme6dGRDMFfn5u4GhYyW/9n
YxVSlH2ihlOLjQG34lAcRBaso8icOQvLrEUknI8I59gZItCmXUqHbVzXNSd+/gmrWEOYGtJkEZ8g
xT8r83uu3+mdtEuDbxtDvbpicBpQ/JQM9YLUIBO0sgpnnVfMT/9JcoxvoT0fdEd9MNCo4ZoIT1ug
i2t1UF73sJEsDBYE36sTUan+LMd4dGbX9MDopb+RwIzuF6DeghCMPOlGfC04HbM9Uj9DW3aHABbS
ssfhVgv2InzKpt3/NQIHe+gyWziZh/Dm3/D0Mf9n36mt2s4UQTRjoN204+7hy4tsFLiLLyD8CRaa
7+Lz8N3y9EM8e8Jx01tdu0nPTa8ilLSUxKRPmKKxVGy1pd6ptnY/BjurHFHOfWgQD1Qi1NDTl9o4
oP+z4Syun4B/1khb3XeZ1ggD24UYYt+8mt7k6tlJ/RtVDa+3pRMhxJ/E1/4UOf791tV01VOd2V6F
ESjNWT2lCB5FWfikRbpbjv7vMNAPG1t/y87KI4Y1PUxianDRHuFWlhzm1HynJHBnIloyA5xGpNsp
nreSTltml9/PrkAI5WoUtJa1RV2tp0s3qR7ieCsIXA7ROmA530ErF8Z9pLV9xeAW5jXVrp7Kl94B
Ln0P0z19AXiwV3kf5XZ9F/y7q+ZsAVe+S2kQ9EhJp7ud+qKPPtVyXtCI8H2+ftei6vMRrt5GWpvM
mT8zj6DVECDV0lMbx8duNE70id2UQ3Vbq/nG/XZt7YAdkUhbugp4O39cu7IMR4MWTgPcNxc5gq+l
+jKH9cbIrvn+cyurw1emWe0PamS4+a86hKxffJ2TY4LS4+cTuDWY1Tkry3GYrREzZoVyW/+q5QGl
lmzDyrVlQmkFFDjERUDBV1bmhEretEyZSGUb9LWcNF9KVYOTNzCRuK2lqZ13pRwHj9IQylvKTvLy
59fn4Nz86pBLSt02oDMM2EFlL7qfXKr5XmN3X4ybyvad/BAOzrSfoCJEO6PacZW4lhO9fT7T1y7Z
hQObZLNsWBcxYJEmsTnXBbF2otkxko19OG1M87XFRJ/HIE2/8B2uM9m1TnGir2sWE3DlvmX727Nh
Vm4vKlvR0eX2JFyw6PtY8O2gcVYr2gLjUISoREgT0GSq2vqpf0Ay3Ybb4NTcJjS7L/HrVk73ypVE
IM1Lb9lIxNNrZBj1VzG1dEaoU4Q+pUfUofOdbrfHCh5La4bfLjrq32VHFMgU/u89Jx/fLasx53ID
3bFPFC+N90EM+4D1pbTMjTW8NrFnT4V1IiSD2bkw0ad3ZenJl28KCp1teESP9/PdeP0RBgUIPWnU
AuBr+ejFRj2RU7MRsePNe2lfPra/s5Pgir87Z3L6n/pev5luNrMu8sVJZArPrC6/n917RpO3VqnM
BoTR0OTy7kGUdJ+B309RePnfXzsfja3Wa5Z9OLQ0jOXyuOuDABhzagMO25jJy1P30czKu0C8Jldz
y0yGx4V3e6FV3xVe5DX73i2/jF71nHtbOmBbNpffz+YxMvskQ34TAfhJdcbpt9b7jlJuHfItK8te
PbNigcQW9AgrqJbuEcdUZzuo7cxF1A3iVmv8Wu3Hu+h5a3BXj8DZJlmFDnXX90o2YVa3UieKninq
7kAv7KJkY+m2xreKHvpwnH1l4qyF43OR/J3CbRdPGwdty8bqoaPVU1xbJbuj9X8q7ZOEevOkvn2+
Ba9OmEozBX4fUsB1h2kxST7ypNgY9MLrlNrrBOCLrQCMSTz+76bgdsIQwSP5vdXaFEZdJ7HP2lgS
SIPhqTds32xA0v3P3axwphpIaRk88ZVLQxmQuLFHXQ//FFP63ScnWMoR1Frab8rXBbae2srxvyjH
XHFRMH0iTESSAtK49QhbudVmyygtZJJ6p3yUDoGb2Evp+b8iR96yttqCoF5iAKKVRS5sdOrf3V17
AHHrjX/B/+xsuqpldT4GQv+PuvNablzL0vQToQPeRHTMBQB6ipQorxtEysF7j6efD1nVXRJTk6zu
u7mrc+pkbsLtvda/fkMeAts9pkzoAJCsfv+gI8XLW6tntXrhrQyQ4Yf8MDtAk5wMVdSZbjoGTeoa
Qtcl+PsHCIyaZzY3RaFMv//HyV13E7We5C2aMj+q3akVlY3ilVeG3LmRlF2L8Exhx1wLwp05Gttx
8B5EZuK2qZ6qafLsXpFcr4C4JOYY6AnCU+8RRF5IbpNuB0lcma38UpXWP5j//6Oslqvwrcrr/LP5
z/mPveXFWIV+0Pyf//z2T/+/JbpYbCL/70CXVfvr/SPJ2+Lja6rL/Gf+GeqiS/8xxz6gCeA7xdl4
9hf5Z6gL/xdeEnw41KCAJ9iw/neoi6T/B3DzzLFHnjn7KPGn/ivURfsPU5HxFES6DiKEIcX/KNRl
Ll++vOlYPVIdqsg/+Y18x7/Lny9HV5lAApIUH750TNCZgu+YQj7VNrzOFtFL+vjl3lz/46/9mmVy
TiGZV6McNpXfYSPYTcwb9JfVoE+GiSSbtSuTNTKC8EIzIxC0XYFkEcAxLapdjBPEtNB3xepiUXxG
YPnH6vNeiWkwNqHnUUZdLJZa23iYqf+OBp59/+NNfVettOu/X6f0m3dzdltnLw2+YtIiRcOaT7sv
Fyo0VtV7ulW7mRpDrfNtw2dcneqPYRXi4BmuUCkvhVZeJSGGLFgcQnFbETy7LuTBVSiQqqPWl5vA
lx2jGD6CoLg1SPeymxY+smFFT4RTwHTq75JE3mBouS4rbJ5yqbsNO2WfauEiUT4QNDiNUttyvktS
qDnq3ldSuxzJotaXZfHYl5+WeeTctU3ORBNiakBYV0qKJqz/IT/V9QOCVmhmdzS8DQ5+srRP1MQO
O7wSrMzR68hOqTkm607tc8ef0kWV0atKR7ld9wFkwXKnpL0N4wpCeOcMJbEn3UfpHX3tQA4FPBMM
0oXPKHjC8sH1BXy341+YlLhGnTtxbq5FCJUBgeJpubf6F+SzCxRGNqF4ThXdVQIJ4fJHEgUuSjhX
D+9h4dm1dy+G5aIkpy/2xaPqvyGxspvpbipXkFTtItIIo1+pQ0F7jW7BvG3UbVE9FvAG+yaYSW1O
lL900c0Y3QtENvgYMFjjrtD7RUhI3ORTmAzwm+NdUahrWfDXln/bE3jYtOGyKnW7klRX8ptnWRE2
XX6V+qT6ejdksfjdoU3hwIcQVEl6Gzd6aK78rtoHfmEjbhBnamP6GarvWnPIkxdSAR0Bjm7RMnKp
XV96hwZ9VMtt7adLqR+cpghsAR4ERbWjpYZteR9eri4jq7OZ8NkGnOqYSHSzfx9yA7bEsyCtrHSv
pVstvFSHnNVv//y4/vXGn33aKhbFcdnzcc1+pykdi9zAlUp+lUtho/Ev1YO/vOQb+Nva94/PDM9l
YmDVOePqrDkLg0S2Bo3dy2jtflGfgLIe2xW4a+IyE5+BCmbii3xZONgg2xrOLzGOXtr73z/3H3+G
TAXGB89HiP3E9689nEIMUedN1P81e4lMS22ZL7JN/VvEbzn9crwu94qj7+LNXJDN8InvXqoczpW2
v58AY1AkaCAOFvlh338FXoCjkRLh6KKZcCbesNSH7Cp4doTEaaplZ4CRPjXhMoAfIRFXSXq6OzYG
UeTvVmRcwrJ+z6/OH87X3zOXdF/2wMSoBwP1A9qbyltFUb1oQImH1n81ph0c0oUYx3ZZ3Qcl1juj
urXkO6nB93/MTnSjkd1nEGSHbqNOyu65VpJ74nBD5+9Pbm45v/9EBjlzZ8/0TUexd1bntWmlIDJT
oCtVN0MVOIM1XljhnD/BU2EJDCZFiD2yTLjG2V3A3bvFobrl0Olc8kRX6ZVq61geas6c2HzJDACe
6x/XhPgQASIFB60OiRTfF8zFoNbFLEdZpharKuTMsIhN8T6j5L7xCKMYUltnU6kLf6mFbyKueiry
GkSbCGv3UvpaBr1TDOKiYTueFHOhth9myxkhi5WrZdWDpH9OwRvOgpsouAdydaeh30hTfDTl4hGX
81PumwtESi1HQtRGnB3KdvZc6JXRnaLENXrd0eOW/VjbSMZLEgyPZGvg7ynWu3aU1ngmu10MPUgZ
140Gj6ZLnVKZbC9qVqRoPUST/h6G8vMYLzWAn67bCl4f2eqUn7xaPeqJYdd9wkXpiAKlZYkKq5wL
5foDijIldGhrSeV21RxmLXCWQko2DEKjY1vO6q2sd3wzEVRj6MZNageC7KRieZRjadfFvzyGm2Os
unqVEFIx2r4RuLkyuVJpLHN5p5GoPk5PqWci2j/q+iEMo6OlJa7UHTgedm384JfvY7Qri/dIWbce
lQ97f5881ClxXT6REEXvBpG6FMbRVuW9Xn3EqG4UcesDNhfBQRbe0+S1VN4NMbSF+lefrEQ9c9Lh
LhA3rdbbg18tOi7Ci67R09h63tpqkDoFHHMfNQzqNicBALQabee36pKddZEKlouykMObQ0wkdEP9
mFjehLriiF69RK+wyLHszH3RFnKTI9J30xiR9FSsZJTYDc3RYC0lHO6D5i1XqpOPVgq5CGEWw3js
oNhXabRKfVNyFUHhq7aOSWD2mykSql2jFS4vdLXQ2/Ym8ftbVChrdCAvZGRsYB7ZcXwKcv9ukHs7
me/DdWFei7n0q/d3BhSvUfWXPhae8FucMi2exbY5qEH3hhfcWguVVcdfkZXJpmF66k0PBjdYldgA
x2rRjzUaEGmbJ5L7943lz9MQMxOY0gzeAfNpzL9/hOicOrmzkBjLwnXitZDUn6zokmD9hx32+ypn
IIPn5XHUy5w7qYj6JvAdub/HPK3UyAoaj4X0K9DUQ6QJp0bol2nsbSFwb/FDcmmm7bSPnTT1bvSk
WIIfrEcvuSrzp7/fhz83o/kX0sNIHEhstGf3wceE0BASo3Hzwrf9cD8Nz39fAHn1H/sdS2CRoRAJ
D3dSOdvverHpCBWLGjcYlma/D/twOYX9gjqoGOTNmFW2lhlkurzW2bUhoEoqHApuuyh+JcIbQrdF
pd7GBtZzwgm2sCtlqRNA5wNtsONRxCT2beh8Z/At6mnDKYsKG477PtadGH1YNHyYvbIx64cuFRcy
H5uZ4RtgwMUtsmuZ40QJxbVh3sTRSysK7MX9ArDJHoJjD0vXm1TX0HD5CmSnm26L4BhLE9LkIdhr
CPLQk9kyEo8kvNOMlzHLlnXw0FSSm0j3I6JTMwh2BlitJBV2KSB4T8F6lN6Op49yKN1xehgzH1XG
Q98/jHweEQUB5rCOhgSkzOuFgqIRwg3eU4W2tED1xnDks80ObMq2jPgkZ49GzWYL7bBUp4TPeFwR
CXAI0cLJXb0ZUe9eeJ5zVXB+JNP6YraCyo65ydnjbCtsPgOBx1kvOgL/SMGinrHbZblR19qzsrmw
3Hz8/mW5c89FGNz+VGflfDyLDrLetbeZj+ea3CF1lzkXe9Af19NAlkgzm1vQs1KRgNcWzfvUugj5
GoR3zJc36Ta9lw6atlM+UU5f7EbPOSS/S5CZt8ai80zovMrpGhrONoj5QjbZRrHLVzA0ZOTuvK63
9t6p2Zk+28Orf0UVaJFcZWybVfuY7tr97CViubNJfHHjLRBhLi/lCfy+xeePQJZmYclcKxGl/H2v
FAb+vdImDcnU5nau3tFYUblfjuP7aTOi9ycRFyrfnFn3faEyy9JObQNwBpP6wIrs8uK476fNSMGv
SsaETrL4X9+XEItY9P1KatzZaV8mNjK8ydbiUllkV5fQ/5+uRgM5ms3PTJqOs8IyS9UwLloKy5gp
ItZxUnPhU5z35vPn8nWB+Qd8qd+Jhc2R2FEcR+NtrZ7iDJmnVtl99/D3b/Cns/JLEf7bqP7LOsmY
W12YcSHaCI+Sbbclr2e8GMjx58ZCChFjdWt2cVVU4+zRJDgBJb1RUxe788Yi2dMjNQqJl/ky2OqX
2uE/v/Nvq5lnfKg6I4g1VFltzg+mRn5UENVjUjVHSojrVLu61AvPP//705pDliSc/CUm29jaf39a
QzaOBBlPNV+Rv0azDDyuLplwrP/+sH6oOfACIGgHZ0VIf0QjfF8nLYnfKhnxkkPOUbasNkbrNNft
g+SGC/9+ID6tBM+w001x6mK7Of0bwes/vZhzHuwcbQ1y+scLI9cR9FHKHmS8b3CQVuH9PPEQ7sfl
nAcpPAer8eIu+tPn9nXRswFE42lRLvtF60J1dPziJmjeL9zZn74DsoENKNromBnqfL+zCGtjq5K7
1lUpLNKwtHXkyF2X7dTa2+i19TiU2S6dXsb0Te6uDP2qwdqqNZ8MI/nldSqlvxYvRRSqY/w6TKET
pNVKNWGreKKtj9Kjh/jx7z+ZhvKPt+57d3u2R1RiZE1CwX7XGZtAs1wp5ZkI2TIb1WVgleAQKRZ0
gbYRNNyxcnkpBZmr+dYCUPrda9N94wXbKhkoqD4ztUHELEdrqaclGsu1qpFRi9IXP0+3q++z9DMa
bvSqupUDdd9O4yZq7yQ6SyMgsTJ7V5LeZermZIOO9+S4oNJHUK04zNGXftLYME5wVf6owshNMgkQ
0HKzNlx5ube3pJMOFz6wemccuo9AVXZl8lnaVfNUIoWVJLxAsHnozUd/NJysBM6Kab8C/yolAccs
PvE9sunsQq+/GTXCttrCDSX+S9StKJJtSTtpWLeNBK2pmb7qEN/ogKEDFiWD8SlXzR4u8FWaVW6U
SVdJj5JKE5YaJhVWi1FBjXN4LFZPBAeugghXjMm8Gk3zulaa1SiGzoAsNlDCQ4TziqCoq3wqJseL
vNegr9GoF26vVJv8ZCpp6fQpiEBqbZMyu8dZxi0qHTEHf44GGHuOB6U3rix/WGVNwHafLlQt4zaV
TiFUa3TM29ySWD9ZYBO0qLjjs4jWTk0czE08I+P8NukOeB3aRBK5ZnZMrBtRG5wAOXXriQtBJgWJ
V1XEDMKvYnjdiVPquyDCjCTFKcrHQaM5oMBcieGT1ozLMp6z6SRHD8zHoRD2VhvfTp7AP4/H7M1Q
bOVpKDtHw3LUmtCkyJZTjv1StQS3a0KuBBApm07dULsixdWg2yKB8kZ4J+fdB0LpqwrDgT6RrsMm
vu4afUm7uJGEZodVgNvm+nrqG2cYRe5hJ+7JCVgpUnPblq+EmayaSF9DZb9O4OuZZrIyaFH9hDcu
eS3UyBb02zTEKJmiKvPuu2qWRgN4d6arYIPTlDjsttWuqn75+EWN+kNvpSe8eJbxFB3rVFpluBTl
Uejq3W0weriixLXtC4RuB+a2ri18KXizRHUfxuNmwKYly470GFteS9S4Ah5tWJtM6qfZ302+sWwM
3dYUwdUjRi2eCQTBSwWYnUa84H6zxLpjQUlzkjwMgqz6JkpkO6F3HtJu0/a1A9F008CrK+unLPrI
G9qk5CilOM9pCXSA20xIFloHBJAPjoixpq6AKIiz3cx9G5368gQ85s4UzlxJNlpb36ZKvBpKwHGK
ClpWu9ARpovGFZiBrTDFUIxmWWezD0hhjyXwbq3ZwfhWkJkwTfdy8ivQ6fr1ym70BxET+CYCxy+W
OCU5DUtZ6mNXPfXiKVAt6B+iZOMbcx3E+TPuFyBQot0LwqvSfJR8BYjvDv34S5WCQ6cQeB+r12xH
m6b06fhecjVwfElwqyZ9USfdLspwnbUpbCOFdIKXzizcBm81BU7gFLEPj8cxETfB1HwW1gtuMq4V
MOFBsZ9AIg012C/tdWZo9JnlZzH1DG8+jXpyRUmwU7osJQfrSUNj34Q5bVa41/tTJu1ztlnTkxYp
FuJKId2UsbkRpROm2W6v+gsYbAszU9eliAlgHV01inDM0vqY+o0jj69FLp7SIcQXCcODBsAHpXZm
BXeDGB4xSJjcwdRXUqjZlgZoNkjPYiFujDFlMlXyJt/IlbVsJ3nZJsGVaD3lgbUKdX0jgnNZyQiu
nG2n/M3v4nXfmHaZTJu8ixZgY+uGgRN+I2mxn5pfhrjJi8emCq77oiUd9IRg3vbwRwWhsGIP86RX
JtxL3XqSpd4uW7bt8dRrghMMGgOvqwYcq6kPNZ9F0lwHPuGpyn1Xardx/jpaJ7V50Pzc9YxXikne
lnDdEqQujK2dKUfJCJ1IDJaGVblVkLtdN7gT45Nsyp4stAtggEvJxJ4pvJqSqynmlzerHjf1zNJX
MBGZC2UYfESR7cvIfzLOhnddL9Z+gvC24/vzvetW7Yl2uZ7Su8DTt3l4bwjAmulrG4+2YIEjlHgX
ScMiaa/jmnes2HbyMSnb59rPr7LizQ9ld6rY9wfsgCDvDWK7ENthm+Y3JciAECYH/A62XZHtFbNw
xLp0g0xwqtZwsLzZVopps3xYm2tCTI/1INtdRIqkSjfVMlSdZMfvGfVWEXkCSrlr5eikYN4h+NG2
KdMFPkK5AwSxlsLoTU7F3tH68aHW0Ke8D0rnCGUZUnMk861Y4it1nwrSIZkwtlIFSOCYBFfdQ1Hg
72kw82z9RVma9gwzpOwqIj5cZB7ZovWpipEd5R4fcvshJMqm1N9SbYOv6raIrqz2XtU+Uywz8QNz
cUSR1ZM27pP6V16QWyYOi7TIFoIXLFQdBaSCswMfpanLtgx5DcetO9CadRJWDlEXtjpgdhLi8q75
V3372IfJwhdvNRXDJrV+ofu8k2WEaRKBHPG4FjuB7d/Ypoa050/fTHymegJ9pqjtaYbOrRYlkPWs
tW+4qVCqGXY2YLZFQ43C/dSa8G3wd4OWvNWKADV9fqs1jPUyvt0wAjMetuPY2w2zS0/07LayHnqt
X6tx705x6OhitOjNm1SNV1YJOh31q8lD4VzlVBkbJFsOMuR9NRIQLnXLnN1AkRCFCCsrv27ZQkor
WsohViHRsUof9TZbBOG7gHVGFHykjDvDVlhWgX7Uq/Cm16tFFISLUVb3eMssaj+xfc1yKnh5Fcl7
ns6BHN6rAM360K5jubED7kLGk9bLaWk0MW98vQkA3NUi5785YX5nN4Vq9yJOcc1nIzzIcszrrhxm
x3GQWy16F/mFZKutpcxbWsW4m1rh4DV0YuyxjRTcWXG/Vxvh1feEk1Rg2OW3jhEmuzDv+YDIEc2E
17R6a1vkd36/idiodfkgB9jWZFvTwjgtSI++VWPv4h0zo5Wd2PBBjgXrY+pHg6u60oCQDQpAE+Cz
qJ8FPx6dsWoOGWphzT/ITNKt+kk3+lUvjEysR1smW0RRPYxh/NJwutjc+eKwLPBLKXLugGBusrq1
m3DCyexFxeNm9Pdxx5siNttSulR2z5yRs16P3oeEzplGIcFPOmtlp2JudGu1BSObezCEQAGGugz+
lsgB8dM7/b3M/6n1+bLcubYHX5/ElwYadLlEW1+YC3+4pPP4s3v9dkXaWfcqtWNm5nUNDLc1twou
Ju3S2v4bMqU/2/Lv68x39gvWkImqXkFCIQVx0y+05eyXMh2m7dwpJw4We5dggJ/woK+37gykaTBO
0rN+aF1LBmGuX1TzNq8n2/RiZ5QeAvkpjTs7Y4wfwKf4+1P7cfIIhwxoTSWC2fgNC3651gj8Bo/O
pnaHt2nZXM/pfrXrHTXsWf4dKe6PON7X9c6wfq9MZD2qwfH8w8wA6NaQDVbZtrcv8ZV/fP+/rnSG
QegQrcSEmtVN9sVGW3frxqZ6WEW/44UvQbY/vZqwtEyYSxC1YFx9f2W8MSVqUuQ2doAdCpyhnnzQ
yxrGHzppGcyQcbQOj0FTz+5e5As6dqdF405M7Kv8Y2zFdZaGlxx6f/gAyC1WJQAG0jFIdfl+NVVk
GJ2Q80IyAg3teE2H4bTPA84dGHPtsoukK8iSf25WMn6xxqyZ5MrO0WdBzcc59wR4d1IOdYUJIEPg
uKRc7iNH0D+UkIqgz9e6WG9r82bQXr1c+OiMyoYE7+KNR3U7OFok34qMfLNS54yB35GpLc5mmDOP
oaNNlLjmi5Jjj3MQWxwNb01OKznZlGFB1rjl4tt+qqhLpVxx+vA2xoZcmCJ78o4l00L1poEOJMYk
OSfbpO5gNPVOW+ru5LH3B3dx8qiHFgd9skrZzdNBukkG8aGJxys/Tq9FMrsbuA2VrK3rBmGM1Yin
oaPXs2DhxGNxR6O/SkXDYIjunawKKgjNiihcz7WkwU/Se+s6UdCYaePW0GtMbl/qTqMQA90ah5fU
t7Z4qzq99kKwo1MG2q4S8GYzPXvwiHhksiiUgtvE1C5JdGhSios2dDPa0TLTYsLFOIVVOKGj7tRa
eNT5C4RC3Zmq53TCp2c8BYK00XPfHqw7L1BWpsk9qPDzpjWi56mT5LqOaB9RHtmi0L4bCnWwB5kM
UH/TdtM24SdEMsUYbnBh9lGPbzlPeNTq50mPd35gfBjJsJpqPceJDb8owXcay1vJNM2F/sZoySFi
SHXQNNmGGu8Grd0lxS417rhyeZwbVe6ExiDcfDExq0vD9yQa3Swzl7ER4wLV2JWic4p77baZ+n1v
YGWvCou02k/tZzpdE+ziRmAOIVWG1ypupyoPeiDsvOFZGWg7U+Mq8g06gHRXiR++pq2iHsVq2eII
mnX26Am0q2Zi4we6kTAdVrqB9JjIzZunUZLsfFiH9Bi5vPFr5nVlXD5pufBmDOVWbl5GyV+YYroc
RGkD2dxk2GaOKi3+tDFLbalTx/c6UafDbqyTleYxnNPhRmQaDtbBqvRORHIziMcXEf8ZaL5YblnR
o4l3plfUrqBcBXmCBkDDKrI6torOW3arWM+t8vtCSo83xZO3OM3aun4/sxbCHF/kFgtI3eDFVQ5C
acKA0e0gkPZVC4McF2C5SzZiM6ywbQWMlw+iNV2XrfSg4BJoSDdpmH54RMkHSsI0cgSzUOwpPJpJ
5Sg5aROatBmKwU3TzrcTU31sy1OeH6WgOkY1Z9Ds6YnTaiK1duLlWP29x4wcGzyzxYxRdgODbmiX
yXT0rGAhjoc2nm6rJHOETr2T/Udsp+k48eNsklWrdygLA0LLDPqYkfAmMd/56mNgHONghEjh20EK
EyYWXGGoUEF5iuOF150Qui0lrB5WLh01zrzK3TgoC6lNlhGYj5gSDiWny8q8wZGA2v+jqJ408VYs
811hNlCrGbLHxRKOPNP9cheoNDkS5svIvCJ1IXXRMjIaXonUMfSToLdLJkNrL9v7UCHkEegLK0Yx
g1jYvVnDQxzr1OgvTbGg2R+rYu9jcJkPJsRRRkn6wKw2dyFbKPTaklrRqbe7IniZzBtVeh/0Y8rT
xQ3OTXp1X4PqJP4vReDLr/xFarKVNqEdGdXCy17rcWKCPZvnVk5EeZonkEREFzmEHWqvnaRuGs9c
td1AU/ZasEm2/l0V3RTZo5KNtl63KK4+O7XbKMXtCNEGw2s8uCPbEksnMY11FD32+Qk0yU7jFljy
RRnfO3J5OusxrF/8hhDU+DOExwN4Oo2LpD6RXsZ8/XoyCjtWdhleppGSXAkjiIfPL05tpceGJQkY
kdOV+JIjSFA7RG1TtqXbBAz6oQ9FmXHQ2SMz3V8WpYKLLkbe5FuLbJiFFNkaXofCAD5XWgcMqG84
I3lt3sbqU2rmVjtY5zLvrXIPmf56HDXyhOa/LL6XtcCNINjHebUUuY6ZZKqk79PEhQAHqM0je7Br
lNly9ke08sohm3pbpdZK8DA9Kdg9fLjVeeuWfsQZ4rnDsO9T4VoelW1U3SLiOQC8HzFUXorKreUD
aDLSt54DQ7VN/I6JX3vtGczr4mPowSsgqCd8q7tqq3B7xiS1vRFyrwYH2ACWtTBYyvrGJjgEgONX
25RwgO+tbMeBtC2MmF2EB65iH1BSqQXtFdsZmdbtu6+op96fXS5rdFmTAAGLvjRLjrFMgjBH7a0c
yStFK1dGi8UXlFOVTJlW/WWa95GxwbjVjuFaoatwdOMlKjGdLOO91UzbMVSXdVNx/DDX9Z+Fol6Y
Iy607ZWXAfKILSBOT5utmndKcSOkV3pn2GhdVrFereZDTJakjTB3ovvIfFDzXQ+jJrJOsrnOAJHi
qnuLjX6RlDhld3fUvTYH5sIPkMNMT36PQSgvosaeFnKsGxHbYY5KJdjx+FyzOPqdcZXAzpXTlWhw
Ho+vMpMSP6OtUjTayRpRMVu+mbCRDFexYa59EGe/fY5yZRlM2M1aOfR5E8gbvX+xU1qgV4usiO7B
8uGddjtreFcnc43b6Wq+PWreOVEKs65IXBWHy9SLd1M9rjlMsdCQCezJAMuXQbhRs/BZCLdt+Zgz
fhjUnZFel9V2aPEiz9djPyxzQMCgH+FmBYtBPQXaQazv0Iw4KsbvRvBo8EOsxMdmvsKmdY1b+ExG
nqbXfoDrkr5VqWfr00P+G9Z49KB9tfS8MpzqlgxuPbvzhedc+qghp3DIcvPsFpCsAKgDnmgtCN1l
AMvws6vZzbGBtE6jiaAv/hChhkwKJ3Z6TcFj+8COlpIvVBCpqaJky/17U+ItmPxFlOpOjyG1oBz8
6WWGk40JkzD1wZxO5bA1lX0el+Du41XjgV9j8h1a6gGF5MpPcIIbBzeWoGyoqj1apiOa9Sr2PNss
9wUkV2jk2Jt+hG2/MY2bkQWwy9/gPmsju8e6+hM00JbxjgYOoZuPXQA7t86LFX5TNv7NjtTAoLbW
0vCS42lJ0x2n/sof8YWsq0fFZytOp0VoMgFIbqXwASsIuxuGyVEwyo4Kj0lXuJarYi3E1tobKUOM
bGMoj6oGLCcwJ/FeGkAK2a/2Xov3gKnYXX/DSRJ2B7V49kIGF3nq9AlmtsK1QYLUUBF4XxGoM1wV
GUWQ+NLJt6H/pIUdNPt0kbapHRJt2YT8El6lMZKpxN7ivLQ960r2y0Xe9iSqtK7ex+tpxKm2h9Pe
XgkQlKyophiuNh6zxOn3J10vcwIYdGPnjydeHRWIuGG6V8W/ajZsi+cawNIvxkeLjTKUwl2N+7ev
FFdNFFKulMuGt1XuPiKYh2EMB7vz3WTEINSEgJE/BGa2mqwYjLW6rmJ5qVjExqXZboye81iiGnwL
PXGPvPKXaPXLQDmlYE8laDvqEnfA0kSL0kVhfl5onn/qWjRRIjWF0Ceshc/6JKOKdA2nl+b3/D47
puRqWDc6TIFL1lznUu2ZnUM6379WOhssG4WZtXLOYLlepIfMDbf+A/GXC/xiSfSZZcb1hp0HjPay
98QPra1sMEXXDJXAXvG8tW0zEbJvBjtvbm3Tbbful/WmWV1SM8/36js1wfq2zNmQ2PMSD4NRrXH1
jM8iujEYiHGSKdTjhL/ZF57cD2iVjHMrrEuZLhdC4PcOdygHpUF+MzO6+kX0nLnlVfaY/FIc9oIl
RdNF5sVP/CrZQOgDyRtVKcqs7yv6UidWuLlBDfinfUhwjTEmvITuKDuzhxV4sOiWH93acnRbwhsQ
ftUp2IquvLaeEb48MW49JIvsXrysJP/h5qMRm715uCGqbpy9yJ00hr5gUX10qNfnGJqPaGkthm23
mG1rQzd351ye/HjJuegHOYLF3ceUGMfeWUR5BrVJKca1qsldCfpbXdpE00YUYesqz0l8Z2m5HSoJ
LfAxHfdpTzEJGx0Jv6Is//46/Hj5xMgYMyFL/4OuopE/JkdD2romg54EL/eEYjNRQbtjhjFJcuHt
++HlI7vxX8udfcxaGyk+9u1wmZLaqaxH3b8gLfsBJvq2wBn020IdREbFAtH40EyNS/3la6H795t2
YZHfkM4X5DBMLT+vg6x1M4nzr8icrg0XanIx8PqHTfbrxahnqG84DL4g6jwcjPtNgl605NmMDadh
SBwgTxggbWjmvWA8/v3yftj2gEMlvglDU5BlnC2ryr0qaJgeIHzJl/ipH0Ztoo2U96UxOpZMcFDB
bKIK3v++7E939euyZx9EnEvE2ZRcbVYcQ4uDbxd1F5IRf17CnM2xOVEU8ez1w55+FMaeJUKwHCYo
60mi+kmm0//mSv61zNlLiNsahA/sVl0x2bZB6BY0n704OX9f5adPF83sf13MOTUXsbOaq/O3BNVr
103vSrqpAdekAA6y+fH3teQLd+630fqXVz5v+pqajjs30+dq7GPt/qo8SdhaubP5BqUlupFVCcjh
aJ9MuNyZGFtLzsS491W+NDb48dfAf0beiz0oWO33E4UMn1KEv0NO+io9hJjvDPbGcBbCVe82SNoy
YqH/fv0/fhIUOyQU/44TO3uimlxVhSqhVxAMMMXmlmgU+Bg5nRLvqYJWUXdT+f7va/7O8DqrC2C5
/fei5w/YsJJQsEKOJu7hL3+tuPW9vwjvkdivhgUhPWt5F2yTq/8FoI9Wb7ZcJT3x/3J3HkuSY8l6
fhUa9xiDFgtuAkCozEitN7DKEtBa4+n5ofrOrUhkMKN7uCLHxmxEW5UHjvTj/gs6aPPgH011mE9j
aBh8azrkrpnPvKec0tY2ogQz1zELyrxiX57xUP/Nu/r0tQaq8grXg4YUysewcqJVugYODcT9q6Zi
rwJHKs5z1yc/6a64/3IV8dfhZgqHVZ+itdHpjq4IbgGtNO+w7iJz8vR0M/rJmck/1U9BXlCWSRSw
cSX4x5/WZmpqePlIgnZo3XBbbgQ65rA356ZAz+PlzMb+3Z9cDsVxvEWvQ/fg/UQyQ+HROp+xcqn2
1kk6DV35ulNwD0yyK/5vYEiTW8TBNgZC57WdrZb1ulWFTUDJtRiuEgtzMlJK2HVUA/XbEDEKuRid
Me53OW2CgPel0o404ck3DRBmdXLdSuEuHQ3cwwQ8OCLbhBzFIyO86JLmVcX/qLAUOzSqJ5S4NgKa
dr0xOG2o2XUy1yFoNxlx5cZKaIeDuvl6Q8yf/WlY0AiYpTRhjmuLXZ9VitUPudg6BcAPCI9piPmb
eMWz+Os4pzqDrPs/geYs5mgHNJHvt3VIoPmwS13eiMKd4aqr4snap9cBetJnspYTpMTZyo8CBvRU
ERbC4tMis9KVXCLiTLPAYgbblD3eUiuwG5IdbNN1dphev/7KU6nYccjlRxol9mY58PWxu/PDiyR7
//rvP3l8HQdY7BpPkaE0xtLvtP/XW/JDtRPHvIE+l3M9BFvfJr9dRY/nup+/n56fl8mfsVzsnqgV
cTcZKUREl8L94EiwjWO6rcOtv7F86jJujShj7XBRoRJsI/N+ma49t7/17G308xx749woz5f40VLK
+i5VZZ9RnhoTc5jkPk/Lx68H+tTdNPtp4oHMqw4q7TJEO/m+AmUG8t92tjmgDLA934D9fal+Gtc/
cYw5Wz36lAbqhmAaPFjAas7OBjzctCuAfs50Satkr1112JJD5XwOD7Osk74GwrQPUV8G53iZZzNn
6KJ5/BucoZPnwtEPW+SrRS4Jsje/L0cGAFzY9I7E56/sSnaKjXDJ9DrFIXkczyR5J2aW3oWCUR/q
k0D+F1u2mkhVDYEWLIoJNArIfKIf/3hikdah9iChkaR8Mkz1WqmDvD8TTIbMNfrvExXbAqxOOQtB
gM0Lte9qXJ65fE4M5oegi2NB1yy/Dy3ALIEIEQ6THy21RfFSCc+Jis7js1hOiBfC/cQdmgqPttgZ
llB1VlexTc1DsQvsgJK1I9wlF8o+c7sB1SJt9/VwzufNVwEXyT9yh9hpzq193bvyiscKpJ4cnHOd
nh8pXwVZbEYltYZeyAHQiEJ62fWeGygeWiO7ePyZUtAzy9iupjcRg7Gx5e1ID/nrjzx1dx0Pq77Y
pVoa++ZAAwCGlbyX7VkP3bwBAm8LG/Ni3J4jCJ44fD6EW+y9thYa6r0+9rpclX+hP/4Oreb3+2I5
rtCS8PGeiyWUkz4ePhSh+7TD/oqye4PkiL7Vu+tYvKjka83Vx/uCZq9WBc4YKs7XA3pqmx8HXqya
glL3KOhzYA+ep7zjmXomwqlKkEpqieQOUD/kjBZrRp2GWM86tlz4BNHBDexsjTiyPV5L+znDBK53
XgxjHq/P4/nfMZeYNQ/CQRR6xCzRJ0vvyn28jxyOF1dEv7Rz0xt4Qk6+PfeOOrk8j751CWTrFaVt
Ot+ipPqiQ2YMbwUEhM1reY1668F3zsk/n569P585b9ejO8ugUt5VI9uxUJ8iFY0XQK+/18c/Uvb6
f02zS+cs/j9rdjl5Gmbh92/Hil3zn/ij2AV7UxaRc6GvaElzVeqPYhe8QXanCfOM9+NM0cryqgn+
1/+UtH+h02Xg/M05y5/h2vkj2DX/ZfL8jje4R81/Jtj1+QAmOkVmGY7IfDUvDiQd29BRHfuSzeTf
zQjGEONMezaoj9eWY22PRubmrw1zrNh1Isk1SNvBi81PQz5uvuWOFljbQx/CVYOE57ZHaGMP2w8z
H9JNUCoSzsWYxtq0EGf1+7+R+cwf83EXf4w+L/+j6KHUejDKJqIjnjLTaXkrX8x0Wv+86cWJgbXE
GeCHPpg2e5V9jKUqkjeliQWefkdb0vkt7c/FgnAPnGz97utx/XxX04hX6Svp86NbXiZXpl5ZfTh5
zKKPlBS9U6N/zM3br4N8Phw+BlmMnlj5dZThu+vk5feQjjulmNXXEU4RAGlfQafmbOc9qSuLeytS
RUEeTWao85M9nYBdSY2sK+Jti3JzFQGVCAqbtue6iGkCCyXr5VGanktah4m/i/s7D2pIgcSLYAAB
itwuj1w1+CmLN1lVYYKKtzKi6IWAaknX7mup+a6o/murli/WLCGU7VvpQkZRqyxS0ESYwLaNi/DI
TS2nl0ZlPdItRk4hvFctGHn89ySMVgkaa1GQH4rhPci+RcqPpgE2Zow30kDpRZVuvLDHTDLdqRgI
SP5FpE3XeWWug6jYTsDp+uKbLh204jamJB4JD6SQTlK/abtw+mYGK0l+n/TcCVTJ0aprhDFWmfkk
6G+TlF1B3923crULJWXdmPmL0hpQPfhbgIiExgtmcjsoSJr606iux/Yyzu/8GoiN36ykQXN88I5W
Gh0mP3HaZBNPUPToeufRj7b8qaKRE5sURmLL9nC6jtI3Dei+X90bzT4GaAgmyzaEcltm70NkuV1c
O/jdrAqpsiv9SWzR56pSJwXkg3y0XQ4vhXyDZSXIMwP65UMA+AZfH+pQsVPOwhH4w0Sm9JwE0lMr
qt/FrHAQcLIN33u2hNht9TKZJe8u6rJ0Rc+8liLRxtIGhAjoiQJJgeJerS279g9R9JAUummnNeUt
LeC5HoMkGJyR/n0KZNAHIOD1owvhfjVKiVP7waps9jW4BjShVoIg3fJSAWEkXUUz3owOaoyDMGDF
uJL3Zjgb2CD/C1vQA7Lha5WtRs9jTA+5HzftiCOynkC4uqjafTveZCGQmq53EtLZ+lcE62wSMJWP
yVtiC2iu7+ZStPUSZRNa73H/EFZUUBI8WsXdSEgDwFEjC7bf1W4BgDOmSzMhxzTVYB5HvDmGG4h6
OBf31YVokNZ5rwBkVxXMi8Cc5e4Cp4skJvVRCF/D6cZT7seoOGB/7lQwWuNZm7mko5iWOG3DqozU
jWC+xtoPRETWUgKvR9bo8uNKNoVuMwrXAp2uyHyvsIOXEuTUxR8zaw+tvzvqbXbRdmujKx1DH1Gw
g1xV3nbKTg7v81HYS/1N6eckoNreiC9TU3808Ksu9JR8X8TxgVETasiXL1kOG6VMV6Z5b0TTNol3
GRORqZmLBmCjGHQK3puifkjSGJxERCUtWNXV90S+S+ZSmvaQW7/iWlmHCoBA/S1J7urGAL5zB3Bp
5oqWSCjWcbyuk/y2Um4auD5e/1aMUNMka6uBiRKNDDKgPhPR1ipsk1bseUymrJfeiaLIlvN7xdik
6fcabKulkmTD5mHO8+lWzq+0+jlJN7LyMLQDx9RzpfMfPU7nfbCV1QKW6y8jzNZtys9rpk1atVtF
8G9LD6uw7BBLM6q5epCleGsqSoqey7AahR8j0kZCVaDLCE45/VnX1w07EjEnvX5Dj2qM8ZagmtgO
0XoEnKyySYsM5IpAIVqJwQ4OYGVaexxFexI9R5N3U3KNbj184sSVmpLmS+xGhXQpet6mSuSfviLt
S9W/C1U4pto8sGyituKc9d2aaqLQyasYKGAgvJTjoeoA8A7Yhw8bXwE39NR1TxRA7AYPS30obB2k
oKVS/uz9tZ59k7pvfvM4ZTeeh/dBeCdDcfX8X/i+QBsy4Yc+62LhWlm/0oOLcLgL8NmdmudxHN0Z
06dCz83ghEaSd5j9npXyqbXCjZzBCBVvJmh0xQPAx1XFb7R6CQDbDrVLt+5gMxm8Mad+pw/yBi25
yT94qNx4IG1K/5fOWTaUgc1FC9jWxC6AZpSwg7SyyoTnaYLCVQM5DOy6J/ufJEceGuTiJyePATx0
Fabxip32uC1MzzVu2H0bcWvc1dNGjN9mskZYdXZXyrBOgWLOrt+dgboCgCTT3/t1v4q0Q0gl2vee
zE5aobsLtVxZ9b13FZajG5scBcBUg0LeYkkOVSqyU2FyJQa6QiOQNSBQ70iqaqvLwcrDkkNGpyyV
7uHAgnqEkzUcWgCOk/lAScHG0d0esgho1k912Abx7TA+t9ZTSOih/y7744WHd7blAauCOzspIKt5
l4+qtsrGe5HbTy93fXoTKCq8E2Hd5YZjVtdaae2HzLPN3NoKRerEquhKRe6oLLA+wXkdrlrMnu24
1AJOiay6U7x3CyBXYVaOLEsc499jdB+8cnLF4RkSV9ODcxWrW6t5tsofHZJDWm1s9VJidptNJYKp
J5KdjRyzsulyw6SRKwhVstJ6L9holexIdXI70mHrDJhNKe81RNn6UcI3/SnxroIRcyOozmNeYHKA
V3kVlHsxAKqJ2TikYNBuabuP5XAvo5c5Kta6zAOnmsdPs1ac32smFFCAGGwja1x5prTR+/RXMLb0
XpoHrUjdqEw3SQTCt00eYvStlewZU4XvJWoKMiIluZDtNSDaonHI4va6l8Gq1r2xYUW5eigzkt5V
EUIMVXO3i9jI1Ws5XOpZfBm1456Tm6/xdr7AtVZZ1UWn3kcGm0l9F612M2n5psveK0uEJfE4aoMr
xaUbAoVE3/SQWU+CGWzhDwLY7IdVYEiPUWi6qdlvxKF8pK92CE3/Vxhx4/oZcMisvy5pO4mN5Ij4
jAAJHvm1QKz69IcfJC6Y211X+ZwpQGVa7m4vEw4DkFVVL14HpZqvngmDwoHUrUVLttGCrZhxmDBn
tyq47E4gO5EfBmWE5x7cxor62nYzL6DswJFOW1EsXklZ9pVs2FaANohlrXzSK5l1mhgKTL8ACLUq
5MgPejbjfNHH1sOkiBmqdOpeTf2raXpRWyZYN4VbtLNYl0X9qPTmNWjHXdykB2bostOQwRuNOKBx
XN8jy/+zk5prrxxvhT7HcrwnL81Xk6Sia2jcNRMi3tqF3Dd7vxFgxkPC7K23Rqvus6S51abQMfwB
boW6bcToWoaGDGLbawrII8E6jJS7Ro6erVZVVvJU7L7Orz9n8KapKlQQZZ74wBUW2fWY1FZoKVHl
kPXZYwNZPzuDGJA/YzA+hljUfzoWVlmUcUWBK7nRrueHT3BDC+7ecyx7fJnc+LtxmE1bRUxbx83X
33fieUn/FSISulSzvcayF5vxyo4CtPKB2UEIwmZ7cHBwvwj3aPpeTHt40lu0Uq/PieWcKNN8jLvo
oQhqN0mxRlzeFTthNbuaDluA1WuKe7d/w+3z83vvY7zFRGKSRHHAJF6H80W3K1EBlW+6PbXadbzW
rzDfPusBo5xaPBplN5VmMy/M5YM2Dhoracxu/sbejS+CTfaYv3cvxa7dmLsESGN2oYir/Iq+1Zp8
0kVZuV5TSLCbK9Pp16QtNw1FMrjX/So/V1f4/LJnQP78uKV9SxUXsdbp/Dgy52KnYpURvM9+joCz
3XNQtJMDYYgo4tLJkNhGH1/2ZeUZOjDyyhE9LqbXuno9s4o/lw74GGqb4Imo+FtLzTpzGE0hUwkg
bGf/sOI+WHercBdsS0qb50p+JwCjH6ItYRNqHUxCp4zzvIoUYyreQm/4qBw6ZDdQb4Pvif8wlKJ3
g+S0P/PiP71j/3zrEijTRlknifNgwiNC4RkCBOXcgSTGnjbaxniTbJ7t+24Trs/BSE/AFOYPp2YC
m5CZXMLF/LxUIO2J8yYy99NutmNo1/HNLE533t9CPj2pf6LN//yo9gTZn+SwJBqaQHgY/ZL8jeiG
LrfTc/BLu+Wexu8xuBJuKTg8RKvZh+IcUuXkwj364EXxzQebnYgJP8H0J0doH9Hudc4s3VP7kJaD
gaSXrJufsKuW2CiS0cvsjf0sRDisZqyTuep35xusJxcu4lY6uBsKSeJvDNbRiJqjmMueqM2xkIex
zVtlrV1qz76LHNQq3pkvZKdM5sa4SeyvP/MEvIvGikiBFm1sXmBLiG6IfmivZsge0x3/Bbtpds+E
s7ftv1F6uNHW7SbfeOuGvoB6WT0FF3qy5rVyG72dbRCcGnB6uZo2N3pAdi0OozTMBSut56T5rXGa
XX+onqOn7Mq3kQk9N7knljCeY4w1CbRqfQK/llaJMpQX1PTKOof3ULmHDcb8GhteHM3mv0j8/6hV
8P+nCcjsFHS+oZD9j7ufRfuehN8/tBb4s/9uLZj/mn0nSHZANVIwnTFi/9VaMOR/IdyHRrtlUGZH
hoB/9O/WgvWvecGoUKrYo6iI8xf+u7dg/EuFMI7/K101bjZL/kdmIIveuKrKErsdozoEWNkmy2zM
syJhFCM5R7GtETfoF8GKqVMYjL2Htu+qk5viWy5O4WvaSnrnVqM3XFlGlK0TIw954fdat5FTIY3X
laRPwsrMwwlys5z5Z/LiOSk96gv8/qGyhN830r/AB5aQkAaDD701Y6oNwWXtaZT1vjchr/jMfJXw
Aa/S9v1oQk/0QeZd+UXAJTZEMMJAt0oCJsGFmv9Kh00HTM8cL7TmTEK+TE3/+jZ06TTUHHXWyOKA
KNs81MOCUBqiRbsZ8VK9w7pC3CO6Uv6GKioL6/OnoYbK8uLf2nLSO18Ka7HEMWhYz8FmfQMQd2dv
70UG/Ndn0UpC1hftSP7Lx+tUR2Za65KwcA292lpjemco0UbX5DOwi89fg0iDrirsJHBm8m+16KM7
JlamPOyNqXQ1aXKMlMxgaO0YA94MiassGO1C7uw20s9cMHN/bzGKH+MusoVRUAzBL0Ti4qCzLtb1
wcdA5KJbfTc2FEF7O7g1oMZDtfh6YX4eVpWuik7WSXtxplp8HFYIqmodKkrpRh2idWyZ6UWMm+q5
UpTs59ehlvc3UwhOxzJ5Tij0yEgaPsYqa7S15VCucMUaXWHVozqwqi5VG70WtD6iq8mtb5JttPfP
k0kWt+Ycmjk1VIQ90BKn2fQxtDWkMpaWVA/VjfHCa2Hb7NH72M5N/HP4ukXSNYfSRY4/TaGNq8Ea
+Riq9LFkT3raSLmYQTYc4QueU+H4fHx9DLFYLHns5WHSdI3blUbsAjyDppmEVC67pyzwnlDgU1zE
Xn+cmb85Xfx4iNGnw/lOpctpAC9dzJ8ML3nwwqTFpzq4US6Lax5dTvl9Bgqi80dP5dziXIrF/h5L
BYqHJAKEIsVcjGVtRIKZyG3LtNGPwCh6azrhIXbzDbbga33XFquB3nW1ilbhdZRfqpF97rm0TP3m
3wDEjNffbL4BTWvxGyJBiQJhylvMGb1b8wAFdZ8it+haa+wOzF39arnGm2GnlzGYkNgRnYonaLvN
Dp779fif2Koffshi1nHFQjRR5IdYcev4/bUZ8Z4ozuHbzkWZF8HRARiUaTbJ8+fCkbxRh0qnWIeE
ejKFq68/58SRNw8sOQPJM8O6rC8UGRsoUJDIQEsLPqkjjxt4tlhqxQ94zqxARPb38bq/MM5o2Hw+
aueDgCXFccdNMudmx19YjWOVj33TuqjzTxR1m1c9IKM/A5I+NY7QMufsilQIb8VFFFG3hDLrW0rS
umP1+rpHGKLMG/c/GEWNfNAg7+NwXR7gpjJogRFTc7Ya23vz70S33JePnlMyguA6QEjxFqPnvD1n
cnj6A/878LKMMPVi4An+0Lot+O+uS2Fxb3NNO0d7mFf14tAxSFrJe+ECfoaRtt6YJ+UYdGy/wVEu
lXdvR4tyNws1J8PqXI3gxOFNNMvA4pMjnJLix1nzxcyrhiGG3FhMrlE3MIzPVkBOrb/jGIt9DH+m
KJBanr8of1J5NiuXSAVQLUW45AnZohkL02/P1QJO3BkUPQDQm7yf0VNarPq2rFu1sfLOteqSxuZN
aWqrsk9taO/roVdXgngmk5JPjSUFLSTg5/v+03UvD5ORC/PKjC6ntbU60E3CQ2o300eNyLbswh3X
SWgja3yBUsC2uQKHvJkVOr6d2SKLEvXvE/z4h8xDc3SkWSPPDyGdf8hvLfVojZjqbi5In1Ohm99f
nxYrPiUibgRUZBHX+xgpiA0wMwXs0OwyrBH5WRU3NIEc76a60C8xf5tJs+Y2RDvwXbhpt//YOJur
6jj8YmXlVTfESo3qdYwWciV1TuWZq2gSzyWrJxKBD3EWZ5sfs3isFMnHeU/6qD6Zq8AR7HiHCGVI
ISL4eW71Lgkgf83h0cjOi+1oDn2MVvUoJ2RwCQPKxUiQVs/KclG73QfbCWXF84XSkwv4KOZiy4RI
/gSFNw8nKo6ORZW/tsFCBA72hStjXA1v57PHU6fq8RTOh8fRd6q+FHfklq2re+NmooEuWAj8Dbdf
b4lTX2ZqMFcl7J+xl19kclY2NW0tGq2rxb3rBd9qxTt3u58Lsdh0bV9EVYWsBcl+thvoCsk/O20j
3anwHNprK1+nZE/u15914u2rGsfftUjzZSEYDAFxp3mnzzfhbfhmudpmLmgjGBGvzrkZnAu4tGnQ
lY7GsTEPJCkMiq804HcT31juxIeKUxzg1defuCwr/94IR5+4PGKUuLOSVmBco130o/gRb8er+UDT
L8sX81qxh6t9tJVXaP9t6ucId9RzY3zqHjmOvzhjwlATR8Gbv3iQQEqhPCkcJlO/NouDMUmbpFPP
fPGpHXEccHHYiH49BI3OnErNvjcg8fnfSrSyvh7Wc0Hm1Xy07UaUnsJsJMisqUaLFk8oO6yevw6y
bEB8mrv5VxxFadpRmUqdsfPesurQPUhby5U2Q3NZs1jy+3Or8+QWBFlJwXo29fi9eI/CpWoSxo3K
Uqn0WSBUWA1J8Z+M21GIxbghv6GAmrDIcvU7hOaK8BBoN2dG7eTcHMVYjFrSSa2g1N787BS+C+Gq
epiZcr4r2IaNMOqvDsnhzbllfurpie3in8FbHMRmoiGALRBV3qD2ikTcTnbBudDjxMc7/FlRsRCo
zJT39UP/o7qL1+e6jqdyieMfsDijA23AwbBg9gxvctVS2fSddTDxic1MsHLmjy6wdmNsnZnQc2tm
cWwnJo8jfSJqaImzujZSX7uv5/NchMUZjWRdmQY4F7pBhCRPaatIe/5fRfgNWTha9zUqcoLi8Q0o
ZDu+1tiW8PR1hJNLkledNVe6KZ0t8rxckzD+MtHgltDIy6Lr2PhR6GfW/bkYi4NWbJMSMQtieOKh
Qy4Kzd9VnL58/SEn8ypaW9RVKbHwFl6sMixpNKlR/I5ruv+LWUMZh3YaVigrxL9d6+Zc637+G5cP
uuOIixUWaJVW6AMPOjOoVkGHqpp8HXe7TAC/m51Za+diLdbaYAKBjMOwcwv5sh0Puepf5ZhzhqKy
0oyzoJBTD7ujL1tSyzw/SgUQnZihxfvkBjFAXnXGVTM6OS3ga3QoeOvQEiklFFf/k0vyzzQui1R6
KA2+pzGNCfzr8tlvd4Jw1lrvRNrPGxwBgrloMrvPfby+BNEIBbT7Otc7eJt+4+9Vp3Ixilk11L0S
+9xbfMlpm6/LD/EWO2AKawWMFPHGvURJPN9MG2VPbrP6G936eSUsVuWHWIsswwrqUQkbYs0iY6Aw
JKewLfAY0nquFiOFOMsdOekm42fEtnLLS8eFIBldSVQ/I9e7+k9W04dfNJ+jR6cY8BZpQgWic1Hq
VbHPoOQIjdgVXIDNygGz4Xnk63ssSR6/PhNOLGPerrKsqSh6yTwQPgauYYHqPjaKblRHV2pnrlMV
UkvrfSv+scb4PMUfYi0+MmfI06INGobd3KR3aLdBcrUNV74HTRS+gP7DZ+Xrzztxrn4IOf/zo3HV
8nAW9CekV8YrybrFPxNQYncmyqmXwYcwi/wBpEJcyg1hunW2K24UhwfrAXrkDtvax/HiXKn8RDUV
uRcqDvyLRgeacx8/C9VFbDT8fphH8tbbgBQO6dV3e8tF2hBMwrxLw7Vf21+P5uecFuAHYAyaJ8gy
0N9ZXCBGU5ZymlQ9Paouxy2jz4r3GgPVC0gCpWt2vnY1jFGfYYkQBdeFClTE00IAznKN4apkCcGZ
X/Rp+fKDaIBTE8VeDrjW4pRC1NIc5aTH4aIHpRsg0k0Zb2jW+jnfwc9TvIi0GPIBLS1ZSNFCTGrx
QimUbZAMa6GZVl098L+L1xquSalUP8Omu9Pz/ls/6I4oZuuvp+DTJccm1U2VDN/i0qJb8nHmu8bU
AyXvKKFPeNb0ATY8Qnzw1elCb8sDbklnBvhzzkAxltGVAPxYOgX8xQ5KUxWVqCGYl9oMV4sRjOie
WWv27IVYHcLr8kwpcckApnf3MeJiM3H4iIE8/Y4IlcFBO/OxRhPX6aiZeqvxvtrwED33BMDrnJH7
cCkQlpqpirKNZM5tio8ji6RxJo1N0rsC6iRQqCykM8jDKvF9bIUpRTucnmxSmJhFKa3srfBpN96y
3FfvBaUfELOu8/WU0ZvDiXdA87kTtaK5LcQgPrR1mVzovirIPC6GethLuoDysGmE0lqJNCy5wQy0
r3JdIZ00dl0Iwbo3jFcIu+m2MQTjxRDU8TELeqD9fRWx1sOkpjPmCc3ToFjF3oqlzo28oL+uyzDc
UhG2dnQJ63FlxQM6mm2hyNuyRiW2lvCFAetTPngpTmKVp5h3Se/rolOPrfIKpKMHCRiNYY8kDvre
NmeN+QPDyHLjxdE0uFmS1tCmrFBzR0rMwUrxkhCYUJbiz5KO/aVlBJ2677TeCtZ9mojQauoAxdY4
loAf5mpmHkBB61dJhgC7Zorh4MqiH35TkbPdD3psyofBM6tfEExlFzXxYt8rZbhOdUNCJV4I0NmO
VTV2s9BCN9qUal84CJUsXQV9oWA5mhpYsfchWmCdP1nfhAYmQe5nQ7xKhxgSU1+30jsVcoRKB1Wd
YrzS8vaQBpaG/uxIG8rrUmMTKUO69js5Wmd82gWDaKBfi7tzTTY5pdnKVPsIcXmyg0S3rUbI7oZ+
lL8LUYZocwtTkxoDRCSrUN/1BgnzPFFt0WgeGl1ww6y4iQRtSFwAuf3lqLTFe2ykjejqQhCAIix9
+S6zsmCDMrVp67OSaydX9dYEKbYtwPhcGHKj3JaogeI+3Uz6lejnRY23kdQ9jflYo0WU6RmtvL45
GFkVPEYWLtTBhOi9PWmhqGNbFqlIf/MDPAfPKhThrTbVYH9IyEhPU1al26A3RigOdbSBwwecP8Yj
Qlvlgc/zvEEX8RBWwQSbKTaDyR7FXnbKfjQPwiSOjwI+Pel6LoH4d0OUeJ2jSaOS7gWUs5COjtHM
rgQU2jxV6S+FOIPIlxuyo3S6uU7SPnyM6im+TyR1ugrNlD6wl4odrgl5Oo8sV21p5i2iT30/Ow0F
2OOpoeB6HZ5iZq17r7rXYi1njfnWkxq6yfEgFMUq7CqM4wI1CwqnjprqW1DGMDaExsf2r+oh6Eye
ghu2NknIX8qSZ1xksmluGtzTLxKvghtqTtI2ryWylaQXc6Qpc/9nFQwDrhJaIb4FY2FshlbLt0JX
pjugRyOC3wFFmSrTRbfIqugASRmCLS4eb6VR46Snj/jM61Of1M6oa9lubMJyK+bjsKmzIoV5MgYN
urvQjsaxIFntev1NrkNvFUDWOPgwhWYVZgVjS3RTdjjxGj/FVAhlO5lMCBGV5KOnXUm8YHPPeOq4
Ry9rZD4vGtYPKuN1hheR3Cq0ZLQi3xYacpFq78EWE7V6XYxZcMBjILkXTSl9a0B1XHoi7nYYfIfC
NhlDGN5RRUsXVPlL6Jn6PpHy8GbIw8GuAz/ZgU9KfVcvNJPTKDEfgiwG6NVK0qrFHeMqEsQcmk5U
tLcMRjetWqHxQrfTRh/Hqk7AekTL9e67z/UbuEVZojGpkkc+NGlA4ig2cXiDeHO7LXLTR9taDR6F
tPI3VVvwYI9KPOG8ASexweroygxDZl2NQV0Eru9nwovc9zqe6uw7RPrioCo3/qSmj12mGbC9xKrF
U7AMq8vOh4y1DlpdcyD/gH3XxVxEfUb1vmlmFt1N0vS9USXUkwzrPojoyCrmCImu6H96XDrYLFh4
ag7Q1bJc2RVql6GAZOa3shDj0TkKMQrt8bjWOWHsHOpc1XfPSadIKz2N8itL8nBmMxpSvIkR4rz4
LuXiQ6l3L6o5FG8cdIhvQzgsZetpLLuD2dX1Jig1SColnF2JHAozjbyw6wr89ShBINIzTD4CLPnG
HJM3XW40nLzSn/gM3uLDQuAMclyc+/FFJaUY+KZetlFgx6w0nSwavnq1EnJYiNgGBatG4CDNzQj4
kik0eJCh/AxdDGeOrjnUYig+pKIZ7Ehai01veZGdiNlFhdUhf7wWN0I5sq3BEK6ELIFXGlfoNU/h
E/1uFVJbMxlcKJZ03U0wnIVSQ168mDNQKWjrG8vTsToNmukm6PrqTY2kZG1hz/mrLvEuDFKJHmjP
ic2M/Yy73H9GLEE7SFH7cyrxoIz7DM8Dle6Zh4TeKq96PBgnmKZJhzr8UHV4ZYRY4KnZMF5KAqxY
JQhfk1TyHMkLY7tTS7w2BwvCeCEHeyMpIUYH3VuqJyQQVrqPh7mSXUs3YDkUpzGt8lsliMMEBwhm
b9tmgtOm4X2iWQXcysy8qrHE3AtqsA/HScStJJuQdiyNAOafIKp3yYiHWNSl3Y2IueSqrTvJqbXk
u+Gb8qqv5GYLh0GyE8AdMCJlRrIcboyueykLw7w2fTHZsl70W79vpS1SdZEdizWJa6Si+yUGiS2W
yYiDTS8FO/wOMjv3YD2qleA5XMGRLY6UVCwza26T0vIu9SKG6OrH+U3k4+CWp1l5q6idgYkINZ4m
GQr0adqfddrGd7nYNHZtWrYSPJfYy2mWa1X3ihq8pJoSfNNaUbyItbZciyjOj2HdwtSshFchC7Bs
jooJUfe+xJ2wlh7kMaVqKbW5egtvDTPMtjYuPcVDfVvVvV9FNKIHEOZyhCBmCOcTt0xcYHC0IXVv
w9iRJaTPLWUakrXOAUyDvNB7xxKLwvbTloQGipibxXLmRLph7dum93aagMtuPaITsBI9YGa2P+re
PdK6mY3NFJ6E+pTZkzDi/1Q0sKJGz9gV0/9m77yW41bac30rLh9vrEIOVbYPBpjEmSGHSZR4gpIo
CbGRGvnq/YD/v21xRIte+3hXrdIqxUbq7q+/N7VVYHl4m3tkivoyc0sEob29Neao3fUh+tBBtZOD
15F6aBhluVc7lm7iLqa9qcX1Qc10m8xAR6xpyQD1zu2jXRCHsFzPVF7P8Tw/S6fFOdqRxE86sbdy
EotQCyWrllxUCvdRl3xZcEQ1nd+1Hdwba/IqV3MHH9Y1m+46SqKYaF9s7OsO4bgu6HuTDw7lA7JC
RV5sr5gWnejapEVZtLsmj7EYqNqEM47X7N3Ycs4Yd+trmPx8zp6uLDI0NzChUK6SGJow8nXCHsjB
2WB/3a6kdBcPx8ZCYJoliMcNDym0JJaCaADcLu0kwSm/82zCdN0oNTaK1mZUv2ybm250veNIpKW2
VGzULHpuG4+J7kRXurOEooa9QUBgm1KW1xHxaZ0z2XdcHvlpczaq60ib8NinhfboUPr+7DRyZCTb
RX3I+oRpbSX1t4438JWtIOaP0w1D4NvAv5+k9hiR6biXczEgMBaDfd9EfVOQO7gYI6ixtH3VGFG4
lN24Tcx0OpRl1r0kObeqt+Svzq7WfpPUXUGduxj21yqPyRy0U2yn4qGKwxlhhaOL58arw3snK7vP
KN0zJ0i5AkJVDEt5JPNA2zVFiEeGtCNeZ+b06tkTAhlROsxBgvzo3mqy+sEtNe02ZdPGqtPM45ux
qTsyw5ShuCcNbq7WYuFR7v7PoKXcQatg4pkMt25c7FR3WIvaBe4fFfHBsfI3XABW4UK1c23C16nx
L46xY5x5Bns2STXEW0Q6Tg39B5Ss3+kZdC4XIRslKWUpmsi35zm1ras6Dgm/1G+HjKxTUhFWxcNM
awbxnm96X41boqJZXddyrx9Yx/+mp+Ryjn1zARftrgruexGN87BWlftMv8/Rrv/tXsCbAS5OrGMm
jLBA6k48SVptapX0yjr92iYZbDADcw3Vrj9g073XAHoz5MXZvEoHJpjLQ5VDQGANGaH41fd+TmVA
v/tjhsR7bZc3A150nMqaFb3FphrC+RgUbDvf4hvPb9cQtka/eP5f2AgtjZyLPsCbES8gC7cxZFw6
jNgGzou+XgydOWfcYbcbMMmDv/8KbdoN8F1pPfD/tx9plY+llZBrs8Zeli5AYsSYwYdxQN2/1nTy
qdmOPvhq3p0Yv455cYMxZdaUVIw5U4CvxR1mB1u7XtXbheuCIHD2iatf/HzLjbI3vsTbP9+y/k4L
i37Sf9/zxdy3ysogxoLx1a25XTo8+qNuroxvOQHdAtM13PoW7ORUbr7+A3EQARjANn5WHqLiw3zI
d1YigFe6mbx0kLzLlmbWW/WcRVxN4UTfUa9vh/YjYGqZh5df1K9DXDxwxxxVI/bUYR1NCq4WZ2yz
Mcl++OCxvn8jrokGXAUcen3sv7S6Ky9tsDxebuTYwrMXV9qOcHPC5M4qkY0dWXob49rasvYjLzDO
05O158QYn7oPlvZ3pqzDaYISGnYOnNvX7++XC8nrSESx56ggOc3e/rFg98m+uMaSNVBXSWBGH3zQ
+vL83j7fNwNeQsBQtgmBHBkw3qcPwxVGIvixpveLeA3X4g28Tn96TriMl5qn8GXYaGuxUeiXnYyV
uXU/2nh+X0C4HF6AjXrQpFt78X3PxPSN+pRrrzShZb8RJ+KvVvqmWOPb/VG39L3RoOdbYDeLBuiS
xJpGjVbkxqCB6WKRkNGZW4BIP7wPX6zHZPOR4OGdHQD0GFkFIDKKbL60tytWnltZnElPWzs3+QOG
mjDksCbaL8KV4jn+QN/0+8xhYcTeWocwTsvyEnq35tTwWiM38Ewiq9s8yrldO/h//XnqvNNxJpAF
n2kM8uhzIYF8e09JqU4mlZ7B1MEwZu98Ez8w6dH3BrNFW5c3BaF1P/S7D0b9veGMyNxYqhO8AZ3f
leZkz9u4upHNBJ1sMSelottZW3vDgXn357HeeY4uxFxV1yHhLx4Kb28wjkczKUmMQk0Q30uL7NB4
+DTl4oNP//eVHYgALrVNcCvhAJdfPg4tcR1WCXck8W5rHpLhRCtuNca3dvHBHf2+2jEUamcWGFyH
fxPemHmaUqcKc2224jhn82NoFR+x0X+jEhseUAsfoIt+nOzsiwqSBLpY8dLWXGftHQYtMnlORklW
2lM4PxBhGQzaHUrH/4dniMnG0pDBHPI33D2PPM6lxOuts+5rNWMBNHg4/7s4tdGadb/8+bt47ymS
VQz4i6kGtfjFd+FlOozGQjfXFfxhJyLV3lb2fx7i90+P3rENqd/xUJ3+Jo3ounjsATPMtVtNK9WI
/EiNg7l5/vMo79yIo1JCYV3h8dIuV0ElJZZLFoziaWVQwnxbKPd/HuJ3qJElT8PZkfMQiNilJjHM
eknsjGeue+8lH0DqcakhWv2o2toHI713MwB8joXIEsPES80KuIzMCyckFzTCvlKPvjo4oX2wab7z
WlBXEue1bFPM2QvgtGuF0Gb4nesGg/2u/pprI+5M0z9W1v8v8v5Xi5f2P4u8/VK2X//l7sI3dvk7
/xR3u/pfFkdflS+WV4DtCr81/JDtv/8rrvF/qctLx/2YuLVfXWO1v/TFwxXBCgilQcvov6Td1l+m
hwQbm3+IXaC07t9Rdutvv3RwdAcdB6JiMH5HpSa+OJQoYu5UGoDZRpGlBzYDmi60AzL0o9HIAJPS
aV3l7gAM48bHxKD/Ihv7IVZkdOyn4RSOkbnXnfqsKwoe20n3NNXIEkgudoNM3I6WSw4hcGIxDeqh
UN2biFXns/P9lwd+/kf599aM9oIlwX0gjkdMRH/B0Xk8l6ubTaq0jOtWX1eDurbCKPNVqU1B3eXh
bhz0c6En5lUUaduYENtTW7Gb1NqYrgeZf05VCOwQg0F8S+z8BZnalqP72qh5gQSk9HU9/5npdIzy
0F7ZTYa7SiytwDG9g+cln5U0wTqrcNbzFPWAi/MxLWW2M2zroEZEPwqwEIKtV6ktipukayy/7lXf
dVBvpV3u+p2tkO/ZdtnW7YtV4fXfkqz5WVvtS0ySK+FXHFak9bmzO2UdDxhvlWNW3U3xBBCNwaUR
KTeFhSfc5JbfSEaSnxW3f7Q+ewDPX5VZQZaCzJloD7QUEOlXujms644UTNfEac7+ZmQ2caVJrgWn
mr1qQyCuvWq1OToOpNwmtfGpjDNGTtVN2s3pJrLNwxR6DXmSIAcxNnYe9muho2xH6eFrZw6ImjE7
85JkW5Iyvqvr+WG0iygwCxKg3b7fZbNY29LjqBJRpnsyzwKbmj4KBXGq5ZRs+hQ/SKOLn1oXny1q
jcXn1P7aLC6JxPEG1Zi9mErv7Nx915qEnXvNyRlcbV0P7VMs8ZL0puzOOOqt2NJrLeAiWodOKWcf
NfaN4YXncLQo+DCK9EcPyxw8QfNgmL19WdFpdJWkXumdB5gQVzfW3LXIQjCn68BrSRDEWiB7lA7K
0JlGrN4f7UFRA2N4mgel4/mCFGK5b67EZKRB1ZXEbQqsaIcW7DzH+2BVmTjaelo9bcDztJXUuAWT
Lo6Sw3kOQ7DvHsQ3nMsvWRvOK6ty85OdmkSFFudY62ipKxJ3vIoGu4kxsSa6bp+IUEc9Co847lVx
ZVk4nXoFNqNhciVTcz5qXq2BD4r+JpkaMttFvSryKjlLwG+pYDeZxFW7LXuj/mK36sbR7TSwCjxe
jbgH8RPNJs4EHpozUq7ULn8MunjMlLL+1P604vjB9IwzUS5Eres5YF+EeKEt+dowd1k7RQ7s5CYh
J1VNFFdzXPfYAZY9Nr2dUElYzoNp8CBUliOe0e3oof3NB7k2GutnooXxoVa1Lfrzo8tbJijpikBX
8yQrQ143TeTsC5KDRX0TDhjEThO5sHhRaKZ3qjX7U0IbNzTaZ1u/VoTiA6YEWWE82E1+IvbeMab9
0B+aOU78zrK7VZyap0qfKWpHSOHj5G2cDpZVYX6tTPVRVsV3HMvI3axuZdrvklb7rOvVGZjiETdH
dVXlAAR5uM+LAqBTlfbOyBnY4Wk38fA41MNu6PDndb1+8DvCfifbOQ401oDCRtO7VXNeUmKzcmHB
a2btCcnX7ZgQd8F2sHX0ZN+W07HVlNBPSDxWPUEm9Kg/LV5qBOVK/Cm7ydeKAogII6YSh8riUyOU
22F8rhsYBKVlbLxMXpWOhqdv6IMFG1ADdNwP1dTxNa28K+N8i+ZjZ0bMQtwftX0ZN1t1It5ZjWcO
nOJzZDBxY919icRzXA24b1axn+pfEuy/1YiOGumpZGu3xW72nLMt4L3oTbgOu3o35tpB1OlOZuZz
P1Q3AvwPjBbeXpNuFdyg53BYTF3TdufY8mFUSFnv/HF0tiXsDd9m/VnZcE+KbtxUrBgbasBvKCGO
sY6l4Tg5RBhDqWZ78gcgeB8LnG9qMzwjAX8pRXpwGgRDstQ1P7PxbiwskBrCKk92bJ3RBVwbMDbw
rMXNMDHkl1ollLTuREhu9ByuU1YhDHCNA5nO9a6RrRvY6XY2q+hBl8WdIlxvPZdK7r/ujBonmn1u
jnJVujZKgippt+NsEnHdjld5UoqgVyCA9naLYyfwDX+sdv0oU2geVDlgQjsz4tDfOyWbiDNJ75h5
hcT5M2ZPBcWpiLXXoLAAfnXOuqoqsY/iCZJDksfPxBl+bhWtuQeTGMlyZyFplPl7loIGaQ2nw2QM
7a1aDMQBOibwdDYAidKF3dgyivZmp12JNM9uMz3fo34c966ai43D3eSiim+KWZzhLTAdqyTacaR6
5JU9VK52ZjIZxyyc97M1GWc6RDtRV9otmocm6FjZAX574wo8SFkroWE8OXZ0rJs5uTIMSYp4ax5R
ILdf89BVV0t18hB7hRMQY5wFfeMlgcyq4casWiK+3TJ7jpoUoBg+0qnrKyNIzMLzgf97rC2r6caq
yA7lG+5Ped7nO8Cz+aB1ruNjkpyuNNj3d1GGyzYIU/ytNQEPzVLt76pcna+EKtt15NgimLNSuSI3
4rpzRXNXaE3BTFUeZk/u5yGcP03hjCg7V93r0cQUWkZ1tZX5WbGa9pwMhrlqTMveaXZan2yR3LRA
02dsOX0nFNqdA/ckGIcZTkv6fXZL9TaZa/1OxYnVa9L1qMRhYOaVvBH1NPt1F8/roY7jq8bFbDdK
4rWhJkPgNFpz6yyVF17B8doRt+Swm4diznDsc93yRswCg2tD3faN2XxSK0yyJwcv8xoLbNNt980Q
Nyzfqb1KHYEfsLzNhySI3ebQ1I9FNRCQVjO9ZWGwASTSXbfjsOSMw4/Ts3A1i2ytO/2DMkAbaKpr
PlR3reQc2UO4GnOJpTWo3ExkkMw3rTtgMd0f21jBVbTtmIJmtS46Nw5cLbxvpmIXz94uFWmzErnC
/ntt1/JoRyqKpAxU1+Afc4Q/mYkIXPekuQuveabsmMovyM03g+1iMR0TgtVNW+6pW1WGt7fwX+ad
Oas2ss7WmO4h5WCxWnZ+ofdYMw95w/7rfCM57rhA0JGufXMrqkmv+l4UmAk7fZgHWV1eaTif4vDb
bgoVh460BzYt9Fyu4u57aw5QRSEqwR7BXCtWyN+GblL7do2DOHUOqv/Ut1v91Jr5p64HqAzTey0r
cKqFRRsBP/sQtiLfw8oUyN9Zg9iuO6251rBXbeDzIctXv1W18ZMYJLzUHbIZbTMnokV5qOOe0tFF
5jH2D3AZdiZkrrEZ4TrE8PeSeOum0i8U7Orh14lVttC8VIXs+ta7a83kXlSpvkrHBKtAoMBogJkf
u3vFLDDVVdXvYS+/ZwZEgTklz8ws0tOkOV8ru1IIiWlh10D9O9TyGYNhgqFuxuKHCLtb+Dm23zjO
ozDKo5tmkPQaF4XxtOmsij3GTl+cGqphrzkPs06tW+LmO7ZYYFflp9wMceRW06dRsW41OeyaqX6a
ZCVWcWhdaROH5rtaw1ZiSmxvm7Th16If70e13dfNJ71KwWO5mMwbHzju3MhyumHWtkm0TTPzZMnu
nA5sgVmUQqSendwHoNe6aOdlWJh7YwZFcuz1VV89qTJJ1kTHRTAC0tsqvenV+tPseNsu53KLGr5M
kugA1Tida0rLzxrsWWeiOaAqsa7k7ZZTIqUX8p9tlqq3lYwGv4jFpyoFlWl6PNSHdrqjgXmbTlxk
j4tFY20spYEno81XhimvqPASCA0upikhV0KarXFVeahhnexnGErTh6B+XJKnfBhpQ7O4z4qvpZJg
y16/EhWrPQsgHODNuHxOpjtV+8SJX6Y6h8AQYTWtuQ/GNM7nBIrUVigcTpo+nWGKZCcqR7a2TlM2
ozyqTp3fDj2NC61x7UCGoXFoe7boUDTuU2v0eIuHKShAaezmQSzO1qXvFV59hIfX3WplfoqhrE1h
ZX7OaZDuJ8Oag052xudMwUtdFE9JPlenoejbc2UZT+URhDx8yrFVP8FcN+Bt8FPIEdpa52DiiHgf
93Hht0WLObgg8WoCkLkWyBsaqw5vw4WF6gmsie1M8W69OZR+lxXTVq3MYgMVvsYFevZuI7fgB8ph
zv6JtR306Ydth/0WltoxcvTupAzmNXyPAHS0vm/6H3nnyr2nDYI0r/Pg4C6shnPx4N2NTfYdL5Hs
GkEfSL5bP+hO2W6rzH2Karu8avSRH0T6o4AhuxuGJL2LdIrzOSzNnSW69O711/rYCFzctsfc6FaJ
aaYbNC1q4IXmzkuN6trkYO6zwR+NfN71E4brpdXuInJLTm7p3jizvO1N70WKRl/VYvhSFSpb5GzD
fwsbjkSz+gUuLkbhUdpd65S8zTSUgRt74dqadA6oSXGsbNn7zqjl+3omBMGQG6E0n8uhtk8DXDJf
H5SnOsPSJ+0rDhuGtwOHUmz12BQteoDeqYJKSQnGXaojzV4s7EVmHrKFdRta4zWWlvhpdsm2COWd
wme0ggTE+tQ6BpEDR9seki3xxvDpIr8QZr+XsWbiZR4/pNW6hFeyaSNx7eTteJ7CHsZmV2KWgkIh
eP2rRVHB7ul+6nUcsY/dlVIQkIOecK/qxamKvW7zWq0l+EjveelOqL8w7xKcpHN7A4O430RZccKb
ZzVlRXGedMXvtWy8Ze0sfHBFuZlyU9NXEIZJEYHh+2Akn7IIQ7giFaew0CgeRRP6YenK7/AanZUi
p9FvzFjCRMHWnq+nEOotD8MNFEkrw4jHbJPZMAu7XhfbnjSufT9g72FEmnHdmOqNquk33tKCaceS
E9TU3Ai+vpPW5Rid10amb6UJjahKqmLXEeTKwdZw1rhYRUuUxOclTwjaKTmufep6W7eOsaefxLei
ar6XtXWIFabicl4Vjit92XvzdctTHKskPMokuvGQrTxoQjBKuukMc76auqjfhNOZ1va51/v+EJrh
uJkB5eK22b6++mHCDL23iGN16+Z7MScVjgGZtx0zTQRJG1NKwr0lmGOmrJ7sTdfqiIUq7v0f79Gg
GBCjk5G+QiJGm5M7pEtqHirhqCMOJnJ75DCNc379Zbr9eDvMyq3mjaYPmz/Zul7WB1qfiVUaVoQJ
5tawraaQjxKS40L0slIn3dhG8XPqx9wvZluSFKOMq1CM1/qce0dYby8yMYdAVR4a68GiAvej2uNY
kkO2NqI6/sc3JzF82LdU55Zhhj58uDmgOMzXVeeOcGRnEitzFIOUCvSe6jG+H5qEjZV0kzWkwk+K
UVEi1PlnU+hUg7kVQNuDwJ0l7SGdzM43tNo59fV0hY9Vve2Mtt1bcx+eneVoMIrihXYkGRBZBWWD
0lkN5Y23hK9YtAOW97V3SNVZzTlH6tozPlVl7FwNWr7rKdL9KNSvCjL1Pk95s5OtpT0gARh8DSOb
crCUbSisHkqealw7r1PTKSHdx8QBiCY1969Lgoj19NCENTkHMORs8bMOPff4OslB54+NITC8pzFm
NaU816b3VDW0zZSqu48r5n9jxYQGjsLagM70p3EewZQNJ15SOipWB81GDFn8eL1+K9TkrUKPW4jP
5ciZJ0FlsdLM7h6OnHLslrkDyUv3Sa8vaaB5pj+GMddpYRVXahydlVE5VCG8etngfZ9484PSD8pV
U1rrUjfUU2qom0Rp0+No30d14PaGsW86l8jaZjZoAy3ZDKr3LUfykY1ksuhW492whJN0lHbmoYQY
FOEB6Kiyv6oX0btjyt3g5py2q1sjjLuDGk4kDpnqsYrWHDxcv8oz91o1y2rbapPj6zK6I/872Vqz
fY87ldiNy8LrzoFQcm0vw+rl9dnznT3JSTdu87leTmdkJM92ctbrgcOnF7jh5Ab5OCbbXkzXYFA/
Y9MtN+ryGZidMHaqUqhcnnT2tSt2UFjLU64QfU0RfWvM87oo9I3LRruGU1ZsrXxur8Mxe9BLTazK
ZOoCWVXpOiEiQeskTJeojbbzEqFkNfrs93l2jNPWO3OA5iRS7pwuod2wrNukVB5cN+a4ZrVRMIaR
6Sde1/hqGlr+HDnhnS6x+wjn8GDosg1SEe6RkLDhD7V4qcy9a1wbcZgeYV9qq6lKJe0YVnijtoj0
TGmS1fk3V4zVTTnl2ymPRtKih+lQV7Ca84r4oaLEhfh1laDAIpWgNw/WBEufHdA75vPPvDHUY2ZF
n+u8JQA7StJD1fdu4Exlict2m/hxDtu7GIbSH9os5LRsfEU0I2+ikW5Mo0dHY1J3Lf3KWz3izKmM
59d1PW+dNdEX85ZNpgoKN8Eo2xha//WFvs4Yhbo6HbI7tQm97dSn+dZQ00dDpT8ZNcUBqK04a+xD
QbVMMqvzjpGHcsYTFKT0Xc09+eE3Vib5DvrutpCZ8OtU31lewT4YQnXXYqWgBZY5W2yVSGDulXQv
CmJXoSrhNI22f23lNkSwOJHHobPWeMHGxEVoCNHmRHVRaaRR8DobRdezj9vjFCCR2dEj7H0jLYAE
NPHNncZsreUdkRXZUD3pzlWoQgg3W5neD98M08BkD2LrQ2h81VpkBGOqyf1gm1+coZJXLRspIPO0
C+l3sbDzgSewQ2mXOc22j5DWzL12QvNlroiDQKRK/2VZj/TZsVYtZ/9/PFGlG8AF2gEDwqWkUNIO
2fPkejgexeCvoyWvXm/EzfN4y+S8wdZWfonbkX6qh9ElO1MUDHmpXaVNQuMF0OBQKzTeElON72u+
fz6/sroah6jYKzxJYoia8rpVcsKZQnYKxVD2Yzq7B+HkmkPKi237oNwETFn6T6sQ46ku3OFUekO+
mUXf+b1tdrss6gyfFtk2b5zsRmGtuFOq5pTRauwbtDVNtJzwOd77aaPqOz4j3k8in8JMjg/eHqqs
sY/IMavLoI9dklIcFhMaMjeJ7jhXE8IYgyyl1+JlNO0vHNS7Az1/I1Ar1O/lMDW3LAn7MNK7czw8
RJWhfqJlhjCxYwZZOXHsuUynl2z4MTelHiR1pZ4LW1spEVYNWZXOK3jAankXTxgTaVYX7nIVRcOQ
BYnSj2cI3JycbRrMUszz1euGr5X1NtWS+JR8M7yuuJ6lS6njYFStmLW4KlS6M15HeE5oKhgO04q/
8gwqAzzN/ZC17rkaVT+0qmYLdWj2bW3KN1ri5cFcD8W1ILNdq7WjZRXfc0BhJB0ZLaQYhUAruZZl
3zCcKtnCyEerhCqwkQYvvbF9u5/JwWniTw2JNJlyKhOtum2V6kE4pH015PHsVQRCoPkagwyWEH7V
GiW9dprLSRkfCjNpdq3sbl4Lzyn15AEAhUpgps6zlWfZFtclPeXg9TMv4sg7ekvxqJhps1ci+quu
Un1K3RnQJQrbPWTQnTJO9Uuas607un6kxx8+lpW4ZoETd0rJ4c1QnGAysvAzzXc6+vkiw2rsa0UO
twgcz4L2/mGexxf0h8o+UT2Ow1rp3bCqUm9ECAziWrMO7LvNqp6hIEvLpIHp2vM+MVvnNiXhD3s4
+7o3nnqvaW8RU32PBuAZZFS0FJYSQ/Mi49GqGYwGwPm1h4qkbk+iSb+Fq+xxPtacbSeqwMng2Ouq
0eOVUtwJD/UYmXob0Y03Ws85Oqyjp9elGQIwPRMjEseIxt+qsmTEm1zXuiNPig7hX5CX1PRjcmPW
5nge8fDf1koxrUXqrHQjN0/gCT198RQ3gEkr/bpKr16vrLIi85M3yPtoiM4RTc1Dklqc/LK1SfyV
/1oqZZ67zU0vOrUbc/lWzGewt+MoZ++Qw+nUqng6ZB5gyOxUGMf1uEjYhjgPGbhXiyymgK29Lc1p
PLdJRaFtgbyIura2QlcTNtJqS1v5JOb2e2bPzuq13hpKe+2gVrouhIHfYMLRVRYHTnrGJlf4LnsZ
bgVU8tUQHrqsERvLpLtvDeoMCgg3EfcTfPvyuNq5wyfyuRCtwU9Ylx3S1iH3rJ10SpomFkTGbY6s
6PhavDsA3ZvRXadw6beWNUHoDMWhkbHBqVD+NMpZ33Wmc5eYTb2vi2QKzATv7zFJfAwYQ5SMKpzz
zt1oNAX91pCPUqGdwfIBDLrMNUUjigmUMqTdYEfb1xoeEA85YFl183Gy227fpNj2WEq+tnvN+mRw
Xg5G0Ta7znqmm2M9lgs20WT01fTeqfc9h6FtriFOcyn2Ojca957IupOp1iYRdUwCmfX3nPaNvVYP
t2ZJHlDuVV8Gi2N8jxBnqB19l6RJuWavj3ddShgZp6fXEhclEmjudG1Ufe0TsMd0WarhEr3oofD5
bAy7/tAq7C1ZCd6q9hqU4C20cx0260L4+IV1OUeebWa966y12dqNozaeG2ADy05uYxL5gtdaNDI8
cqIdJxCDSQGwbMj9UsS8XiOZjv1GVxDOjeBXdCONK3s+TFUr7gZgqVd0/m8RQx5KwX//tvydF3Kj
GxQm7X/825uf/Y8BAW/+kvyP138k+lEGX9uvb36yJlOqnW67H81090N2+T8G+Oef/N/+5r/8eP1X
Hqbqx7//60vZFe3yr0VJWfxq3W9Bo/gDI6T79vXyT/+TC+KYf2G9YZOYi+BCXciA/80FMf/yLA1C
HWQMljRN57f+afSvG3/pzuLkb8ITghKyDP9/jf69v0giMcnnACC3LdP4O2yQ34hCDgxWvElcoDBI
YpdEoWEch7r3kmxTVC61FQC2Wq3d7umXh/EOW+Mt5QTK4MUoC8v1l6/XRQFKyleabUblitKCs0GL
7G/+iHIJQ+YtU3gZxnMM4l65Jdzl3w4Tdo0qx7TONvrkh1tvk5OHhnroYcaMVd7Ea6gsH2sY3hmU
seCkaRbN8N8sVuiWkx6VSHIOYuccF9oOken6z4/vNwa0QxbsL0Msl/DL49M7jaUIC8uNgYK5onme
kqnKDruq8OoQ6r1p3/55wI/u6eJB6kNSFHa4DBhDX0DiNXc3fx7hldv7htV9cU/LJ/PLPUE1iB2J
hAnb2FV2R7jEY3iFPCI6FBvlOjqG9wMwXI8Vd7GzrvL1sDOvC+tvM4MvLuKCCjWh2DOLgXeHuwmR
Z7FvHYpilRGNQtwnPHIFH631R14Ur6qP325dZ94ztRdS48XThfbT1VHNqAAB+krmQdOvFLzoiJ1R
9kgxh6DbQ1PaDd+TTf33Z+JCO3VxGHcgoF7yu/swNFWkpdyxKo5V0j+qlbpyynLtVR/FLyy38dtt
km1DVAmuG+YlaVMYTiFD2WWb2Nlp3aH0vqblBzP+nXXFgdv6X0NcrCs8wzjWi5Z1Bdap3RpAFz/T
TBxd7wMm7bsz8JeBLrjCHlrnZjJ4ZaKznxuikbta281u4jcKNZ5i1Dsj+siP8d1J+MuYF7N+pPgP
veXmMnpYxXDOLT348yT8aISLD9FKpSq0jLuaJCqK5DlP/i6Ne5lfv9zCxSQPw2aCj8Qt9OOTMlzX
9kcGQe/PJVuHfqyhitGMixmcYIZgRibf87ixr7rrbl5P10gy/MT3Tg4msUG1aq8tsiRJRvtAm/Hu
9/3L0Ms388sKZhXtMBszQzd1G64xVQqKpn+eUs1Y/fk1/S5gWB4jogxqQFLVUd28HUngLKGYDcHp
ntIHWab45fzQ66UvPBJa5hc9/24YCoHOKEQXRnlMVCwh6nW2dot5+8G1/CZruLiWi1fqCjFOOb2/
jVYH5hV7+ZpMW7iQi/zl5iP93PuP+L9v/OLtOguuZCoMZsrG99wmsGAqVO5H/mwfDXPxJntn9JRK
8nxJSfRd1fUbYQYZge9/fnbvTTdNJaQInzRd0y5r+AmKaKVNA9NtkGfCyde2KT5YEN9bp/6TtPfa
cVuJ1q2fiABzuBUlKrQ6u9vhhnDbbeac+fT/oP9z9pIoQYT3MbCujOWpKlaYNcP4Tk3Mvg5labqh
5Zjwqx2azGstae+KKfniyhRquHafRQtb/NrcnVqcfaK6RQ2pr/lElvHRENhXy+dAXBjV9G/MbxK4
8zKbgAp9mgDO139XaHJVdXwfsaViwy+DfeyrPcmCak2u/4vlU+J6+1Ndu1hOLc7O3ri2PA9lCc5e
hGw1984Hz1Hy8I4XwKBXl8TJyGY728tq2gE87MRmsc90KuQ8b8HJufqBTkzMlsSYmbBxoUQ5LsUO
XmSsvOp7zfq+PWFLVmbLwPMbqqRcFl4YkoOh6mAovo8EV29bucRIGjhMNJcD86WPi/rv85UguxKQ
DWTCURkrd7ioO9rrqVPNnrT8NaiD7ZiC3aA8mTKP58wN/rVfzcCLkSafjXpz0lWzVdFGcqHHBQVx
XhT4tleC/kmKrn2uRZ0U1e2hXk7oZAvnEBo+BMe5o8ZJkWtUWGLL52jP+pWifsmjYGFxXK4/rKA2
S4caMws9/nw+0zIPTKEvEtJcZE/QcFmRMhj+N0PB28XjlKe45nz7ZpEeJHGVONTrr1v9k4wMONzt
7fm6PPnocjIRFJMV3g4XWopVNoq+6fup41HNBL4kpsSwhlZjrtGNubda/YepGp+3bV77Rjo9mapC
J4+IOPP57LlUtIU5Dd5OLjV4hsS8h+eAMOFtK5dnkcrlzwOQ1sUrAndFNqSKKkYp+uzad6UT3xqq
sLVQes3Lpe60a8vhxNSFtF05BG6gxUyiRg1WRgWI5S203V2ZM/qSNJUuRU3RL1RZKIFudGvwS6es
44/ByDeyZlIdFxNe+Z/wy5WIwxWfCZqzOf2hV1q9aNNtSmgYsM8KJ3rXvqFkHUMjTd4o01yrFWS9
1dR1jixh8vW23WnDnF9VKuxO+nTAVSLWPVdjGLtpzwLOdOTGf0HjaWWQL9N699jn766+MMgrc3lm
bOa30PJSlYXXpuSXRuEe1WHfiWXfdQZfWhLtuG5qYkQyMA6m2VJv6j7WzKaf5B0/9AE9yL3c/vvK
YDT/mZidrmIU5NkYYiKE9KZEzTPMoLuatoTbX+ivmNHlJ/rPzjTUE7+9aOoyVosxdXTR91ZeUv3I
RKrQ88Cibi+kSnCScRfeReiNVtd8W7B+6T9PC+Q/67PrGN+s8SNtSB1XJp2YgUYpEBIefmbBgxiT
kkfBKm0pSAjt3vu8bfvK7j4zPTvsu7yLua1YmxoV4a25MsVmYW6vHFXa37f+JEUCq2Aa/MnUVr3W
l3Rqsfp1IvFTG4/00Yy9Q5JvfXssV/fZFFX4P5bkc0tNGnjZqGIpi917Q8idrhs+PS14gvd2n+rN
wlvvyu2C0BKyXEjnWoBxZ1PXyKD1iKrz1fwWjr7YOR5ANNfK7isLYmHmUfyhUih9e5DXPtiErkAJ
FokxZb7pShKbZEGxmnbtLz/3jqOW726buPbFNJFvAuZQNGg/PJ9HcwhkX3cxoSbSribBFkxVuABZ
c2PB1b1EzeKxIf6BBqCMO4qzcW6Kx/sY5gr9htWGajkK1Ec7d7yDZQO9qpziSVyV90vCC9eN6qRM
yP9r1oWiKbWLKakVNpb7Q7NW5qFH2Dpc6+voGH3RkrUMsWLR5nQWzg+YKawHr1g0gM7OB5oEmpe7
GfxcEDOUB6pvhGyjLYBbQAdr6zPfLj1gr31FMgusT0xOnIPzqTUopraUrIToIlPnl4XuXq9c2RbE
4UtdRQte8BVjwCF48yEgSfhjPjzV8w2xyYqM3mVKQ0Q/JKtdfPfVcQMvNlxYn1fuHWO6vy2qQFii
cxdLoi1Sbw2FgkFaDChDWdHduGrEf9aMwTnFGZmUBMlVGHMWQNrThmAAVANiDVslzOyYPK0SLLFM
rnklYJ2l6flPKk+d7wFQJrJBQWZGTG812OU+AUAk2JTNH9R9tUbUdyPslxgi16ZwSjspQIgUhJxn
Z1dryd4w9jk6tLK4boxuNai+HQF/vH2SXDEDr4EUl84CvMQpINckFJ1RYqbNQJbfEe6AR/fvIUty
nzRC42zzveiiPl/pg1DWQObwUOH7gbB8K4Ol18ol4IYG61MTMz9kGLSuQtakJDwPLZoOFmQzt8l9
jjxCQj2pypGxFOe6dkyd2Zwm9+TipEkklOm2KZ183WxEW9xMC8Pcg/Cz6fbaqHf/jAzhxWdym5m0
UE8isLMTQ/YHVjmaNI4AnU+m48YUuruEpot/XRQab2UIG+hJ09M+NxMHcSxoFqrgANZ3/oDqIw1d
uVtvb5u5PJLOzcy8gUymMags+GRSbWfac04zYd0cdXUpDX+Jx2Fhq/Tvy6BkZB3q0/l3Cishlz2v
Lx31ntI4BwarQ+7mx7CmjtlZ8rkvVyLWeDJbtAtwfV043d7IMlU8jZefY/1KdoUN/JLbMv8pI0yb
2kvwn4sdDERmekPzduExy8l+PjjPiNIxhyQDEhvs67CNRDybesGTujwCJytkvHlJaDJ9s7OVF+SW
nLSaPN2O5nP6FNx1n3R4PlGbZ8tO80SnU7AYR76Uq54ZnS0QCgQDv/Q1KrE2kb4yST5rK96DdnyH
AsoKHZKv1Apaf+gGWrsvpXN7dS4OeXZo9W6Xt26GdaC56+qB8q4SpCqh8/jDN9ZQCm2R0n9vp77c
Nnz1g55M9ewkK/WqUoZIz9CqfR8Luusz2q2WcnCXZxdzK7EpYJPDWaJY4XzZ9HrjSXgg2bT5lFf5
IG+iQ4Ce40/RWokO3OzdssbLtQ86XdOk3FGvpHBpNqXTx7RciR0/HGQb8npEgfeK2t6P4bdIZ+i9
ZIN72qZEwJ8ocV1K/Vw45hRgKBxrbE04LvJ8yFlTKkGYDY0jqMnPoarupKhekma48vEonCB4gegq
GJG555PGqh7QlFQ6TSntKPjZVDyLo0xdWJxXzdDwJxJgogpl7pFQ/N11YyiXTtJaOx3PRFADR9WW
0JLTIjjzif96/P9jRpvqm04uOHPIWCF5WDuaBTxK8JTHWKyKdVRlNJCI3rrwgq//vPg5yhQYPdS3
4K/OvHA1bmVlTPLeKfzOrrL4zugK6qMpIr1t5+LuYWQaUUCqBfHA4bqej6yL9CJxs653UIkQOm3V
C8km7/upNHEBz3ltDk8tTb/kZA6lIk1pLI1qpy/iTeOGB1h8kLDDld4ONh1Nt8d15fY5H9hsXxd6
3dGNhLniT/wbfchX90u1nvS80w09w3f/DIOb5tFgLxFfh1g1f8NYAS14Qa6WjqDJu3L8nanuqjWG
ze1RydNJP1+IAGMlRK8IQl4w5xCebah31CfvjoaYd3pvH1SOrPRV32rOBNcz1/3BAKdgpy/dY/6D
96F9+ydc23Gnv2B2F1lN1RS5ppWOVoY0RDUrrePdsSTZfBnmmubzZKCzE7KCpZ6aKQMN9y2PXhqP
HNnx7PBQLDzRri8UzmJAmzzrL1IVbiDGPt+1dMRt74gbgiRrqu/3vS1sSV840j8HEv6O7H/sWbOz
REkqwQwKRpYezYN1R/PpGpDHerRB6zvhZvm2ubrFWZgycQSZUr7ZTrCSVjVSi6NY6/p7odAdwfPW
sZu/aOFS0cd0Ks2XJw8bIiVAY3knzk6TXOxQHjBNTOXZwUeYwKSIVTTbx0irwALRBqy6jqY0639f
k6dmZ0eLGJi5Sglw6Yzyux496FFoD/nCgTy5j7eGNpvFXk088DrYqJt0WxRv3liuLAsVA+q+RZvG
ooV9dnUHnA5q5s+GYajHzXSDkgjU/Biy+aNFya7u71vtR5zQhGYizoKM+v/bXM4unrL34OtLmI0B
8xj5uB6sXxp5yX+2Am+PHCS5LuLx85cVEouypGdC5bR5tFUNcAWNSbPsUu3JlaWPGRMUoyJyl86D
PTns/jIcvNrx/Te5fApHyaloZ2+b/8Xj49TQfFOHMK4lM0R0y/RQRhWAKhDv8Zak3K6cvbzfoC8S
6xGJd86+TQFUUmkgDjlRV91RfZitCl11PPIBC5/nEsNMs4kqkrCjPF65LEwCvWW6U0m0E++7dxX2
s5O/RnfFW3tHrFiwaeW3xbX+USKp1q9S6DRLp/L1oVIXxZk1wQbnW1rwokaT8bhKno+6tHUPFVEM
pbTDP83gaAfrQNX/TltKr1xxjRn3f2Znu1zUxnrsURx0Si/bm2m3L1pjyTOZ/o3ZSYJbJ1GwbLEs
LyTP9V6QTY+meu7w/IhKw24MVoYz7tSnANc/eOp/Zut8Gy8KCV87UTAMYZWMOZ7/36fQiQdGfsrK
Aj2uHbBiFFv1Pwe9jbZKJgcACDJUVj10UWQzHp7b0ULXJllyAS8LIKZldfILZvdDq7qBTikiAYjt
sHE+AJNsy42wlXdLUeyr3/HE0Gz5QEDJXR9lEcpGULkaJEdPmgV/9prjYMEpgOk5deddREN75J1C
NWQ69a46FP4Qr0QtowLLaEGk+0iN6d4HohjpqskgtI2uKK9lsyZ4mRZ7A1qn8+9HKi4hcGt9eljO
716UVcqmiRXuXjHfoov+ktFHR453wczV1XtiZjazfS+XQSPy4krd7NHN60dVSg89rICx8xyohy+3
R3X5ISemKS87XBd6SOapq6gMAVa7YecQmM62OlSklRJZyT9fekwZsEtCikRP+ZVs2ZOd0Sqlhxq0
QYAl/ppxnHXGJJHx8/ZQLo80jGjUk4LUJAv3dz2dGIGgR31bLtUObb5Q8ER4YsEfuvIX1uU1M5Td
EKIijk0PxixC1WU8Y6UYzk9Vo5+iDKAeDXpobPwWc397RFc+DghLg4c3mGjzIpci9q4g+03UOJZP
sK3w+u9tWf37C3VKkxJKUEGOIiw5ewkEeCNtobbQLhK5gfZmpVQlGIFdaMNLbn3+64iow6EelzIf
EgF8r/OFQMy0rEytaJ0mH+2ObIoQf9y2cCUIe25imtSTZRAbcaR6qGBxBiqOsUtfqZAKttQCOoQu
c0df2EBXztxze9N6ObHnNkIV5F5QYC986rbtrnHad3mV29SULPmsl4fDua3Z4TD4ol42tGs7/lE9
VCnMlQ18yWAn7cwnF86jaQOB6FRbeqPi8mnJ/OXK//+vbktR2D4Xy9HMQqB8ZkmjWA/WafB30OsQ
2HMXvuDlqj8zM/f1ys5qKdnETFhbb7o5HEUadG8vkmsjIUBHMg8uEmI0s/PIslpBy8q6dYpWfgvj
9ig33e8RPsFtM9dGQmDeAsRokWOeBwJFL460vsKMPDSbIG92rSB9+XcTBFYnIjCZc6pvzldfDW+z
BlnWOiLdwnZkxohMpOLCOXRluia/YgLxGyLRwGlZnizxeqpMhitGsEx48lA5j5QSlanF9MmV6Toz
M3uRlUGLVlU0Ofn39bF4SB3ficI1wpsbOKDr8i22taUHzJUNdWZythBiL+jMsstrR+4+NJhegAPX
yAGsPfHTpTf09re6djRNnXyKSlMdqiNzF6Jo45huarzfph0f8qLfhrUprjWKYePBtesc4fih2/X5
+AEGHmykau3crH+9/SsuH9pTQo9UrEnp6BRGOP+Ylp+oqQTZnjgBHfqIJOZkGUTxa5z/FBFaMI1/
1wQh9okn/repSJEgwp9bTMfeCg2TUCGwGEe1m632AaTBDh88G9XJYrXknF5ZrgrlMER2afLD65iN
sB1rAV47nhrveUqmquNIorlM26U31HRZnT80qFmdss28Fxnf3BMoutELErXgMbNWn6VHd5s7ZWXL
e/Uxfejvg9elPPCVcXE/U+E8lcpeFrE27jAYMQrUDnz7lVuOK9qlN6XarW4vEBQArgzMmuJ1HCg4
H/Nga+VqGoBgMG4u3M+NErS2qAyfgtX/ocUZ+NyALoZVW9s0Kt96WQHgaqkrsbM+OrTjg17cp0Pv
UmHdQAgsxS8Anr11bQDypd91OyjjW1QZEXTh5E4TgSFJRQgUsQWyMxjiZ9qXcKTyY95Aigh1D0Bl
7LRAoVTFPSAr/EfogW5Ygvy9z7qj0QbxpghJR0K0Hfv+SzAggzzk3yKp/ia5gPbcoA/tMveBEXUk
0RpzZ4FsWHWj9F6M4XsZm987tbRN3z248vgoszvWemZ+zwJVtL0MgkWj4B15fsDR6ul3qas/+nIL
5lMWybgCsHw0odqsDAOWmW6BfgB+vB3qjkqptjtST4j0jRy2GwA5wBDJdhdyCDUhkaG7+vkbWQNi
d5JIWV/jH8ZAeVIzKG0yooBkeO0YT4rGeiC7EFP7VSc3f3LFrByLQMWatE0Mi9PMVyPs4UlueK1L
HT2Ckvm7kJtHedKUCuAt4fw9pHBxytoYVqXiglwEdeGrga0nYMpDkFyisY5DYZOAG0Ez9sH15dWo
awdXhWatw8eaHq91lfwJRvNDFNvfNfflKipKegNhzeWA0ZrA+62gh+xXRvwQpRlQk0h81al+Luvy
UEP9SEJxW0rGQR/QQ1NbUo9++YKf7aS0LSnxsJ0oT5qWAyZ59U1oktafMa3vO+Wza41fVm49A932
7KaDXC4SQS607w0EREEeKeyPnkzfgCEdRw7qhR9y5T4IbmtHOYCrIRp2jSliw9pLefiOYOsWYs5H
XSN+K316cnxs/SM5lC1isGsZrV4qqVZZC+On8NJ1QCmTC2dpiH22uPgLZ9pOhqeOlgwu+YPSKxuR
uaQ3ay2HMGP8GLS54AhB/xa7GRA+71DCI8xzRgjWWVYe3CYDQfiD3Kkdl6/Qjreg3T+JWxyaTKPO
bsJERGPg6IKxlzvNFipwT7JpF652rzXmxuP26PviSION7YbsnAFElRt/lLn1Sy96sDja8yj9GvTB
8c2k4sY5NprwvTXNL5no27JX73OIHNz6yMO6bOfIluRy5akPUancWb6+icK3MUrW8WACXiQgRZBI
s+KfoTVuGkXZtmSV6qRJwSR9KVr+rvscrHqP721n6bAufem73mSfvScOdjWqz0lf74Rc/yp6rGmZ
W67OeNZCu67i+5ybD0IId8TGl42XqrAsJ0uqagVAEfpk5O/VLIr45K1jJtk90AzfLnqdCVaFg+nW
tKYHDxxYB3m07FAZ783e+EZrPKEBaKUxau4sKAJrsNvVXZSbR4JyYKhChDyoSoHympgvUZYNdlTL
X7pAQikHRipws4AJ0dD59vyfah1tXFl9lX1gtb3lPsZyD4zM15/UVq3gxInVlvLkp8KstkpO+FCF
SSHEFWJUZvwcUw0L5Hm8g+z80sUKhaHWA5SM9wa97kMuSe4KtMkRhu4dqF3Ynn1UrksVeDl1Ouhk
B5q48idaZmLpK2QTXgxEZLd1KL9kcv1Tikmm+wZq3DBb3zrBg3PY8dg2BWElwV6wlUD+Fpbxkaxq
a0tdcyxqDta09wjeSOofYYDSJuf5HlAIHeMgzFD/jek9Fr7FrfrSBOlXisTWZRZ8kyTQi4BJHlu9
+KwV6yh5crMSfOO7KkM0N2ozWelGP2yIcMHCx+HZliMq5kpRJ04nye/4jq9dJkUkrFX40yLAIqO5
V5PqWQQpSCHGTyEBsx7GsrjCN1M3qVDQqD8Yb4mZfytFSB4SNfptrT6EsfFtaJVoF4lKjgyofAw6
N1j5FmqpSh984gzbZcb/3VruQ6iNX0yp+2JY4dGT83twUfDK+VhGNnyVw/Gzou57C6yssTUj/Soo
XWEbRX4McEhhFet/aH/xOH7dT9CQhwGmEZ8UN7hq3oIGHlUTfCKt/cuXyunEY3hpg7wxTemjJ23y
2nvqkRNaZVUor5N+3Atj/KGnEfLYmg5CL1pTy3vUlQGRYy6noDWcqipgUIPGFI3wRUT6mK2I6qLX
hHdZ0X8YroceNm+clVQHr2aPjqipkLXIGy1cw9B71kElEg7EaY5Da9N1frhWIiQLdEhVsPyz8A1K
FNUR8dhyLlviugDcuLKCTFgNevatTUL9HZ7XXRIrpgMZGyVXwKLUqrzXcfpriA3BgZifriS9+YI8
RrXzC++5UIL7BP+A05IDNkdOUBQMjhRgO14wOhJyGLmpPA+Kfl8pAVnUUVp7KFXv9CF+hvyMAIYB
pqss1UMWANq3xAL+vnnXD1RrwSu0uRffBUZutcO7lbf3elD8FgY6GzjU8jb1VwFk87Atv+WD6FRW
+g1GmA3c4nEYwzWcm3SVVO5r4VVI4SVTq1tnC7n23FblVjeClybS3Y1R1+vW5WfEXqUzaVoH/pii
sSQr3iwN/JxuUWYqGT4IaUPvAajqvwNLftR9eVKdhwGUtnCnohXFdRtfFF6lSr2ToxDBTNeiGTaK
3/vRcFACPOil+xTo9UEq7uUYZ6EJdqMqvQ5BdwyKT01DviOyBwiim8zTgxWO4UutKXYMpq9kDypK
bhNQ3wLYR+1D1MOVOnROwvEjZt3rWIZPpZxvM0O29chCeMnfdg261DDBFbu3WGMNXwkwnBIYlC9C
iEWa+FmxxIMpqmhQ55OkAEGFIZNM25W8jRooWwt0cqChlF4jMKd+GQJxPyBnW8IjLNi4WlJvgtH7
qvvorSsK9Vo6Wuaedm8ZnU06wumzft/5SE0iK96bivUidN2TKye+DezStdMh2IGm3QchYsBGWB8F
bo9V4KGiV0d7kXMWttzwRValRy3IwCv335oGb6LKUXwuszxaDzLtdlrfbsde2hZRdOTGxolUjlI9
FIdWSI/0/qx1C0isr95PQHbkzfUNB/s6E76WQ70ZRpouWhqk63HFaUS/AjhRskFVZTqBgm6zXh19
tbrvY/E5rN6D5l2VP9zku+VVB7Wx1lKiH5Eg3zacM6KAwqyrPoxc1COsIt38yFz5B695wOmxsNYE
Yd1XuGZKmR99a/hu9OpdIbaPrWHtkB1+ADClo3eBrvQhrYudH/r7IcpIt+XvYsEeFh3PE3cQJZlR
CUiZ2R8tzR9WKuXQasQbT0/Kj6EoP6IULZECvKCWct2WRrxBlvyTjfqAAPadhNxFFRa/6WCEId1Y
fzQLkFnYHtQo2/lZ6+Rmd1By925oh7u6EmxXJg1XpJ9hUBockBxNhT6g3dKCYyVEalJEl+UTQP0h
gLdHNlWwUcq577rqXhnFnVb0b15ePwtu+t5yFWxas3ocipRlmmd3VmJ+0nhNOgpClw9ltDZSYUVN
0Nfbb52/dVKzNxx1QCQYqNckbjsPGlNrobYezSKOGns8EWgRHPah19K9LjagzQvxe1sMSM03ffTQ
ItZqF1IwtGvBR/d+nbXEGclSW82d1wnKDrcTWhjnySrTW/1BiMzxYCHBjHoNsgESWOeHjAvDBhgW
/jD7oeGkC3JxF+dN9ylz4BU2gLX6sWz8+iiLkHX1YPqkUghnRFKF9e3BXz7zeFaIOtAoTedZOQ/r
SKHkari4Db4/r3LxGIZLQmNTPPJ8ds8tzCI6vV+a8pD3gzPhw78msvnma8njWE5r2qwWakevD4dy
LmLYgPnmOW+QsaHp4nUwnBgAziAKjpeq4YKVy4jRNKT/rMjnwYysrf0iq6BlpSIYW+DAKCDYOWI+
rShC4f/3xDcJE0KI1JXAiLjoUEEjsh/awByJY8QrCcIfAt/g8JbiYFfKNM/tzCLLxlioqVzXZDVo
v1HteG2GD3q+QkmUs/SAvOdWHNahsZBLufxkWGXlkXcgGHvRmZIGEa6yJowOwMeN6TdrKVr4XFdi
JmcWZp+rDMwhrWOFpJCl3E3aRELtbTxRWgpeXi6L85FMsaKTECl6MJIPHV90EgvKYFitc6SY5Pqb
S/IZour29s69EsM7G9U0ryfWgtTvPTzJ2hmKHgGCoN+jgtCt0jZ9lNIisNuAkle1CBdqq5bMTpN9
YjZqrayCwig6cuyuclrBlPF1FBrbCDk/3J/6uNTHt/T1ZqvSNQdLRG4ATY3gLcp/NubjgB92ey6v
XgEkXFHQs8iDgnc9H1VFT5/rFUnrDIgmhPFR9SxIhfCki69unO6SLnltleYgK4BvU0JJ6iP4Xpo9
tDWsyLtOHnhcakRRd93wGEVvXfcb58RJy090KZ1ErJG51ynh5u1OiMUta65ZfSVJOm6YRUfRv5/q
rETLIMBMjoZShNlH4gshvSeqteNxKKHINwXrb8/Y1V17YmH2VcYqSennIAMa+s2hIaSjpsbCAl8y
MfsmfZxR2yEwCFWLwbTmSFjnm9ujuFIkfj5Rs8upU0JhKFuGMdXdo0VTrdx3tNfUN3prkLXHgfk+
3hevuWHDrVgY39WFfTKFs5B4B084VdErIC7jrpPKXAV/NVy+3x7igpV5Ji1yiSRqOftVsgYBSQKp
3suVpWzMDqbY/5upWcwdkcVe0RLePfr4qJWvSv40Ci+3TVxbE0jHTzuUbDWb9Xyfxii/9Hkn8L3y
nLtQQbAGxabdbSPXpoyrFkyEqlMFPI/pV4neuEZj1I6pfFcqhJndH223UKF06RXRtHtiQz4fSGmY
A0JqDKSRlW2EmFkUyo6lveVhv7TGp3/qlgM2uyjqsNWqxjJI7seTmf7YZtE2rNCviI8a2jVNFuwV
X34e1YPh0dXeL6VALxFcuC+nTuY04Sd3RlEAiXcNnEw5MV+Dqt2FKu8Isd2PkbRNA56tCOyMg/6W
WDT96tkmGx/ziKh/o27dYnTQllnjn/4rTWD2q2ZHmK/XZl6l/KoOzc1IHzZZT2SXZ+Tt1XS5ZDUJ
RQV6JzTqUS54erXgqnIgcn+N6QCBptnpVbS/bWI6KeZfmAo+OvV4xkxpxfP5zXIVEkyt105CsNYP
pEOsqM4QBl9palg3Sf1YoIAWhktto1dOz2lo/9mdzaAVk8hMOhwr9b4s1xLRSn/Ne2Yq8Db3ynPd
rakmSYxd/BCuonV3J/5z8yCFdrC/6EUjHzZ1WJwPvCsttat9nSM0yaH7ptFhEFqUQMRuIWF6bahY
omjxL5XkoodD07shRCOA3OUzCYL4NyHdtbVJ/2gPULXBAY/PgxPuwoOfAbVfKb9vf+DL02Ia53/W
ZxMtW14TyIgLOLLXrr0kpfYNAYSOcAnCkLdNXSm5O7c1u3YB1jd6SrKf068jsyivPMG/08O3TiVL
pz907vsop2vKZFcNJEoT0Q0x/HL7N/x9ps0W9Nl4Z9eyoBdRMQCY/nstE2Kwg2il5w4o47XywKQ/
41QxBytkXNwNCQH0XVZL3UHX5hwPinYFypqJQc/WllYkgz7qieREpLXCtiL7UdpS2q/1Xl4QL7+8
cKgXhd6g/u3OvwhACHoYpXEhIJJjihvX/VXr3yM/dG5P6rXxmCIrl/1KucvcxTVTv+iFKTSYh8em
eIkU4zVLCqcm/H3b0JUDj4T7f4bmH881CO+SA3U049PIjH2tiwto2GvzRUvfJFJNMz7P4vNtLw9a
IZh1LTs5wmQ6Immul668bKlC++qMnZiZ/v7k2tKsLLcaETlDr/kYmh+9hyiv8Rug6Pr2hMlTO8p8
uVPaZ1B8zxEOGujcUC6hz5dFrewgnpFy61XdRlWA95LrR1UuMp8sKMzbVJW/Uh3T23j86zBQn4cS
cUQ45yP6boDxCK+Hw2Octe0KfRPDztFbJrUb2bd/7dVZoW6ETiw2x8VTyepoTfIo9nD0vPkqShVZ
PG0zRuGjIFgLE3N1JZ2Ymq0ktdLjOEfRyTHU+JdCcs3l1bF03l01QhMlDz/qXy/eSoIQVAoidJJT
/0rewUDZ1X3wFn5VV4MjbDNH/liqu79u0CLWOG34i473sq2VwRfY7S1JdOFPNf65/YGmA/piNXGS
/N9/f/IHT5atPg5lZ6i97JRdXP8SifKieSoX6IzUJmm7KiNxnC4Fj64e2bye/8fqzDO3ximnBJne
qdfqsGmPIpH4J7g0r96BAoNV9SV40h+ro7mLXvnvu7/59+cUdT4nP2Ca9pNh94QXkVONWSzk063h
mApHKksWVsvSt5udPCSI89CT087p9OpBLaOHshHeb3++a4cb1YL07Yu0D1wABEZraDkBvM4RB28v
Zvm6DLWnYViIul3pOMeTkcDCWbSSXb6kEOkRKrOi6JuMzKP4PvzwfwFI/u5/tX5IMQ2c6TN8k3Fp
mVwd3InV2Uca01Cm4IZVUhHCzGnoKst3If95ewavujC0mIDQmmoiIZucL4UsQpPci9kB6jbfqzbn
BqpALELJpmH0Lf4UFibz2pGI2y1NzRB4C/OK5kBA0dVIcj5Z7zqF9iCM6OEJT8L/Zonj4INEoHrw
Es3tj6KSoO7VOabbbXLzNzJkd7X/+/bsTYfq/Pg4MTIPGPhpGA5BknTOYEagso0/eVetC9n/iLz0
PnOll1hGKvu2zavL4r+BWbPIQT26ksjVh02qESaFXeM+T99u27i2dU/HNTsWNaOkaqk3ZWcMrI3l
UhhimcIiGma+FHRx4o8COVBFBSbjvBsu8BuUm3zEpaOiDZ1a6FUnV43eDjrk5KSUcrJhTNQdGpMF
Ek4FgeEuljcicpBOMXr5VMlS8qRQ0h9eLlrfBTUeliDD8vyCmP3G+RfuEPZquiS2HKTVkHUoxwL5
1qiIcup4hP4OZpq0idUEcUK3lrbI3od2l2fGqzvoaUMZVZ6vJd3vv5mSHJJj8QR0V9p8l7ZyvYva
ut2LvJTgGlJB7nRWIFJNCwGzN0oqY/zChZ0cWg95jKZXR8BoIbAyfwv/HRybQyI9Q3vGvN66V7ws
BfOlOB4oizqM7rI0sFGTuwuD+6H/7aGlJIW//m1pzW3O/JQ+swrS+9icWroKXV41xvNtC3+f8Ke7
EhNcBZAephA1Wi+zg5PX59RCLRG02QiP6gMNUc/u83S4xev+A7WMA1hzh6KAVYznQrBvI6/8Tbz9
11TU/GdMG/nkku103hWoPupO3VPSJeys7CEes4XT4CJeNLcybbITKzxABf5gRd6Wx+KOINBWOqZr
VOBfWgQ636WDGaziQ0z53oLpK1vjbJrnN4fse0NYjzJOxDES3isUv4Aj75Ocype6XHjGXNzB83HO
1g2KxaFVFJPo8jf/CcKAEzrlbtxNvLtujUpb+Gztl0Bw82Pwr01gQbAKVdID8wxpGIu16vWm7phC
s2nM7GAU7sPtxXrRBDm3MTtqyfYWuZBmOvevt2u25r5zyBPZdGPtFixNXuXFtjgZzczrVAoXleUA
S+W620jric5Q3qH8ZPs7YMJba+Gil5fszbahgqonBw+eRcrLUyurtaupoHpQvBp7W0LI1/AHB6Gy
lzaQgpUYt3uTcgCfdpzKCL+VEnKPTX1sJB+5hmpl0ms+DPW+AXJL2Z/dWUsKG4ufYrZhQZkGQwJt
iU9BtedjYrcr49nfiTtlIS944XTNP/ps0/qp5yXFZIlNuy8fM3ui1hnPpFDsCUUlvyx8+mkR3fr0
s61aJD3iYi322l/telwjX/8YvSnb7It0vyzhc32rniy02VaNg3wwcc3lv/0LAHvTNSXMwkb/Qu2d
LZh2Cqp/TxA7XziQrlxnOsX3JP0h1NDWOwsNCEkalH7QEHfkEATzRWeZsK23Sxvp6qlg0o4iARK9
5FdQBiJRnBZLjjJ+dkm2SrSll9PVk/XEwmwCLc0dhBBJOCcxKCBFCVNsKVp+S4uX/4+0L+uRG2eC
/EUCJOp+1VlVfXe7D/tF8DW674OSfv0Ge7FjFUtbhOcbwJgBBnAWqWQymRkZQUCAcN03RLa4TYNa
Y5xMFe6PNqJgDzIxYCPhfeglnZ146Mtg5N425rfrRj8Hxi4c8s8KDY50pGpoqVDkJHgBV8fuCDF1
xckeskfVWw+mn/6GhmgcTn77mOFiBheWH72DxqZ1VBdZFAgDu3D8T+Fx85O4vLojPTHIMihBp3jR
N1o40Sn358NwSoyb2SeeWLpIsPUGF/qNqE5aG0Tngd5C4zRWXopxuMsiyUc74o1aWute33WB4xrc
BbAWzbRaQMtjSqwC78QbMQaBhQtYzGdg22wiF/N7TY2B/MSS0Ab0ljdg7H3blV+m0+pmB3KIA9Fz
Utl5RODQ/3sa+fomtD4BFcDMR7D+jMLpGL2VfvsaoR8tw3Hd7IaR0Nle7V/fSuFCuQieroC0RgXM
aqESKLd9aD+rz9qDGQK8HKqP0lHE08Mun2snhgvh+mzHRtvjnK6FSm6glgDivR563q20RMH1xV3U
p/ivyMWfrtKXtFZxFNp/9J8VhLwyL3kwOxeSn7ipwM7gaxg7AfkR0xIrH4qwFI3OXhBL8T+BC0ty
0XRAQCHdY7Sh5Pt0q7KU9j7zonAMUXxB2oJ5obB6Jo7xbgxOLCSW2s+s/3gWT98P0WkZfDj4xMVt
fQ/VT+m9Dctw/ApuJH/6ZgXaAd/hoQpFa9+/xv71aJMLRAC+joaJYASqqe7IrjElBCRWSEkhcCiT
iz72AFHpCj2xoC+JUwz3DamcuXm97kqC02lyIafTGjqp7HYxxwh8lMVSYtbNS+MogYzx2gtOpWhJ
XPSpIkWNod2Nu8yk4E2UO+Qak2mCHrikAlOC2M1kKLfPLqWVlypTWa4BPIKBzqad+Gq5+n3/vEDh
/fou7uaLYOiFCAK4IUH1yW3jNGBycpVmBfQ3yxu6iC3SAWc4DKi7q36mBmIO3b2tBKkoED8ARYF9
njt/tdT1eLq2eKYnC0axgXnuIcpqiTRg9vxjY4Yvr0woTJR9ZyOq6d2PIadsaAdjUmVoj8N/eUFu
bXHnqjaonFLI/yLnYJBNQNJeezf2h4MaUg9Mt4mDe+L9+pfbO8tbm9whG7FrldnBI+HxNEhAWhFM
ZOk8CGgDLUprDOO0il0fikkRJXYXRAsshG5tc06z6nWf6JVsIoROWG/lJS/RwQ5rcOuKHjQCb7G5
g1fOVJ0LaFgHcg5xuGKB4snvxsq865u5awUkIugvY+AMVd3zMwckKhBg4ELAhF7yloJ2xevBGAp9
+/H4vxni7j9IJDc0o7EZYCosjEi4ADo1plSwnN0cQt2shztjBTHirqsklkMUX9irDHD2u/ZDRm2K
MelDXT78X9ZlylzWXbejng8owAdmmh9MGTMzme5hGkvwDmNfm09V/qwL5cXz79T1cZmWaoSLU8nu
pFJ7w9zHx/+2Eu5cWbGlRm2GL5Shgjj0xFExVdyL9BB3o9O/HwhUmucL0bsEkRfKqmj8/0qk+xmE
BwmQFLqI5WXvMtluGHd8lCJNp1qDHRWvIh+4vTtZG8NCL1+gIfFM415QmhGtix20Tc1wiiMdAGw4
HuYs3FGBVHg0+Xn3EA2C6tZuJrldGfslG0tgbEMJscN3YjWn+DumNHxIffmRV4fka+/JQe7Obvyo
gtiguhsHR1TB203itj+AixmdTrtKoZqMIGihkPSoOLEP6uY79Rk4JHDGZXjZoeRyJ6p+7Z0BsPMA
sorKPsgVOLvSSNa4h5AZQHLl78bQDn2lv10/A/smoNomm2jcoYJ/vrdahOcqlRQzmCcwXlWPhTX+
fX8AyQZ+PsAWBLPxnJ9UqoQGOeYRQAttnSBocpMfUT0MRa26vUsS5IHgugJ/OeORPV/IZIJSK14K
ZNSou/VhGqIE6ovN7O3X1gzni/06TlWV5VZgLQ9m2bo01wWBb/fK3ZrgvnpqkHy0lc+VxIf6VKOT
mh4VMKl2oSU4WhcoO1zvmAIhoO5ieuYXdG8m6DYTWe0sdDlAAuqpQeUBzcLeaoPspLcQQAzqr7Mf
o5Qs0lzeiR8wjRkbCKiBOYSHzJNOJrG1ThayGAxumsihGr9rHivQHP21i58Z4j7ZHKtyVkJLPTDq
HzooyaHq6l+3wK5y7q6ywOiIlxwq/HB17hBBPMrWe2uwgiiqH9Wpf1AGXCOdNPcOhgoxTNzEWFcq
CMAXzDb4eGdmuYjf9Ysd5wYchWHpp+OdegPiw3A8HrSD+ffJDIjkkMPDUwDQ4wGvIxg655HgY6FP
fiRGPji4nAcHwEZRL2rngMES5Jxs1EXRL+H2UsVDEnCrFJbavHAyLT3kSSlw+30baMUg7ADDyrPx
jNlqWaAJsVCujE/NWB80tX657hJ7dwaSTFR2AZ5nMy5cXpan6LzKII0IAP1XbAdIcIyneEzgAAp0
xT/t6CaGEzmZIztiduS96rkF7LOi2uiMY7+4XYQSsZJpOr7XgCszO0YhuBtc+1l+wZytV/jyjX0U
VRxYgOUPwdYk542ZnmTAFEgg/dR/ZuNTvFYYARf0PHaCPJaFZBBfDgJZPG6PpGkuQS7HYrg9XwZM
QpFbRmdTQhA2Q9TSMEFkkLV0KysKBR+U5bUX6wPMABLxaLqCV/78gulp2+lgE9ACOpUfhiFh1hcN
l2xxrSg5SlGJgWwMHFfNfS/qsO/l+BZIhUGbD48yL7ickhqTem1bqxi4z11pKD1M7AaV1C8HJYXC
mbKANiah36wMPPetZb211fTexfN3kBD8s05EEHf2To+GPFYG1zGUk/kL3VDlUksgzhQsnYzxAWke
MOzUt1Ej2HG2odyGg3gJIH6wezOmNW7DK2VMVy1KUIhpFkctUUDTgAtG6hxBLKmpRUipvXv3zB73
YJsKpavNIjUQTheXYaDBXntktZEmFPKz7zjTmS0uOjTWCh6QBrZaSTmZY+KXUez0+ivSLycH45DW
ooKh4NNmwmXunKGtaY17v4EwBDRTTWfjys8eFxcdfdb0Lx5xdPpv83tzI92BQkqRoHGEnFYIaNjf
ZsasiWwDUyr8sM+qkTbrIAYQkEY/9bR+y6s4cc2oAnqkm4+zitJUgzllwDYPMs0Otd4IMtKdSIXx
wj+/gHv3KeBhGZsxjYIxkakjyzVG9urqUR8a0SNWZIkLw51hl+UUY60pwGmJ6vaT5IEn070emnYO
5Nl6uMgrlXKtdyusLA2wyaRGa1v0iN09i5stYwvdPMEis6fxNMh60EWDQ6PRj6Tc6ywZ9F4nM3q+
vp69XQOQUGEcxGgO8lFejw1VonIWoSwKeaphyr5aGbhRoHAvSLUvDYGnDiRyCOoGpjc/K6abVfW6
NahKA0ojGezNYLJ97Nb8d1VCneb6gi4/EPI0QLeBPQb/6sW1JdMolvqkBvuIlL4jpB0jSxOkNDvJ
4JmNT1zCZi2xZKRZollSUM/gfSuKMJOI9tC21u8+msGMCko0Z9SL127GQRtzaXWyenoeM131ry/2
Mq8//yFc4aYsW/SCrQL1Dlo9LrN5InJ0PwDXBnafSPABLxPvc1vcSUZphTRp2eGBjBpEBVbWYf1h
gTMkWYlr9Y/18uP62i6PAeyBTVmG1DiwCbzDJEARr4gXqLHoEVRiE2eu1kMfvSa0cUGsd93YTsH+
3Bp3rkkLxuY8aVjtVXpAHgzmIScN5xM0K120seNAaJHt1/mVe26RO+azjXGb0cJ+MkICxUt98Bya
KK5o7MH+Wz1eX+Cup2x2k3uY0RwiHmMPa8DMeEOehyUUkyH6tYy/rxvaO+fbz8ZlEoAmFxNkjXD+
FsUDVxu43Q4TPVw3cnmvsr1jb2k0WAzwUHEhslkKVZmxGnl9tev3aU2cMXs1ltSp4PdQjPCzXOCO
u3FlY5Jzf1IaRq2bgwnoZRmaBJC5Wveur+piVAbSJugW4TFmYEwGaH8uU5llbR6zEk6YHev76K4D
B49bP7MK2IK3y+hUTvJ9eFsip3+oXNuLvgt+wM6R29rnG6i5FNNyHmF/aW4wzKpGzdFS32ywQMaz
CIy44ydntrhPuGC6iYLIH70+xMi+OnUzKBbQIbi+pTtuf2aF+2otpFOlKGaHLH9p1dgbtcbLZuIW
khRet7SDazj7ePwzMMfhR4sRmwe61KPVOuPdfNDvB0cNgVh1h7B8hATL8yzMMXfiiAKeZ7xYFIsp
nHIHDshvzFfZcEy7/FYOlhe3t0r91mqaYy2hBD60Sr9fV+pQwwJdnWiicge7i2VvzHOZvF2Zdpop
MA+O2BMQwnTyIgPSu470LB+th+werCrgCq/AFa47483QBtMdeWf5rlgxcqd6ff5juAOUqugY2trI
Yioava9jmD5hiPIY1078ZThZQ7hiSIJhJxt0YyvX+taf/r6zdvYT+JR/kMq1piv2o1BQsdQxVTff
LL1oTm339PzZdT6xt6WKDi0j0Sui1csh3zIVN3UuLMbvHp+NGf74dC1lROUmCKuZzGD9bYYqTfWM
TmhzKBz7SXfLoDS+zdSVn68fJ9ECuWxebdIizdrWDKY8PUb1CorR9laH4OF1M3v3PtDCoOwn6FCC
LZo7PWpRGctal3EYdbgRk1iqPyw0eI/KrLduP8TkGapsWQr6CmJ3TqZnI8hZ1+Y4mSO9G+PaOPVS
tIreMrs/C6xIKH1gzocpwp1fcEoyNpk1wYuQ8n8onn7Dilk/Z7cxHMa8bwl2e/fmQaUFU0VQQIXq
AxeN0fPue4yzInhBtPIfxWvd6WC/DrUH5tsK/fYVaQnxZGe5MdC//UpiRzhvf/lMZ6Kyf34C52tZ
IxG9zvETsiNxiQsRTRRYk0MnhIPuvIrPLXG+1atDNeZoxAfQtAcLYfStL5qDNRrOXEt+ooBKyZS/
VwMpnHnNDomd/n0udrZSlmpsng+T3Pd13uBU0WR4olV0T4l+yOL6J51tUYl37xxtd5VzJLmOjLYd
2K5GmmsorVO3IL1SBVCNHej4+ZZy6eVgS1C5Ycgdq3GzL9JHE2TedANVimD8mE7NjfbIFJ9YCbb0
5BtJdaQvMSbb/8Nh3i6WP8yDPFkjxa9gGDQDgJEEGkweiOnQ0EmRRgVj/R/yi61F7vZLCzJ2YwGL
c1o5lTk4xHqYpQ7JoehD7hQm2RajIvnJNnIx+wN2mEaVMJ6FMvPk5dK9DBZVPzpiShrs1/ZxAFuB
U7ki7LTQLLdCfaxm0seg0ixujdOkegXkDSd3defvw7f8UWe3uCCT+v8Eoz8r5W7xYZKMhrGDBc0H
oIT++GqzxYIgM3q03d5TT1HnVX7ypHxvX1LPuu9EBPH7h+b//QCMJJ4f0DQ2YmuqIzMwpfVhmOPb
WU5RtxC9YkRmuKBrq7QqJ0htBSDA9armsba/mcnP62eCxRLulQk5J9abgA45RK2584+pK6vP0ZgM
ciMohxJtAlFFjDnANQvc0R/jrh+HIbaCugasU02qsKkKF9pvAVjEfEJLj/T99+ur2t25zaq4gz53
A67yHE4JggeA60bZqRb5N0T0BCw6O70dHDrodGP6Fa1G5LnnnjCDCaIt68QKJONgnNYjGBF9WwsB
L5qRHfiMNlBtnPhF1ODZ/Wwbu9wVAWptoi3FGkNAg7yAVTzUJdm/vociE5xndOWStWqGpUEU+UEG
u3Dbi6S+dj/TZhWca6gVqlBJi/5ilRa3GD0D00h2O0+CEjP7Wy4ccGOFc4YipU0ixbCi9PNhzqSb
dGpucrvwi0p7/y97ZllAMoP06ILLwuxldVgzNQ7j3mpvpUEaE0deQAB93cwOVADa2uBvB2EDjGA8
5tztiNoU+qKi28xqQ8QHQgC8rNlj7mrHrnCm++Rkudlt5pJ7K38SjUFe7CeY/22o0wNEquE/+SqE
0Uuk1BYdl7cCwbQ1/khIATSpfAL1/dv1hWoXTvhpC5cZq3wAEcMttKmjpLfAaR52mVm5s5HdzApo
oOUOZNlF/tKs6xgU7Vwf69EAY7GWOVGiVt7QajdDxyC1bfmrW/vRAalw76rg5pez7MY02+9pYaqO
oWAIOu26xpOqynySq5J6Fh3K25JCYw8iNUBCoPvoKNOohIM19R4Fyber2AoUCwiATwOESKxxfiqN
5McIaBL4c4ePDKoTwdTNj0VWAGM2P1Sa9SCjKuwIdod3bG5zuKsXNEi9aoIVO1yMmw7c8znYw//a
AvS20P7HfL8KpUzuBlK6BASvUysFBE+cernp6NfrBi4iANMaNRRN1RTLsC908da4q0elK6QAHEHe
mrTBPP4G573IjS43ClbgP7ICnMZF95IYUhNVFU1DpVkGN84VNP6tWAQW2vFVMCaBxJWA7g3vRS4t
IXFF69yQizCWuvm7ZVTQVWjyRJjoXTyE8Aba2OG7C7mlF23Zgn3eKjBh1RPIiEaeTiGDJsfOkoAq
fzz1VuNTKBFc/1qCFX4+nDYPE7WypLZLYRkqC25JWwcAXoGJHYdAt0lBTQEXKjA13K2jZZha10D3
FWpQzEhAeQ+EoZ5619dxmbRiC7dWWIjbLGTJwTGQdWjQTIHU+/Fwy+YyQDeUu8R8XbzyV+nljSdC
WV2WAJlZiJUBYoXhfMTtc7Py0i+xjTGUkIGENDdxlffyiYa5X4aaRz4AxYO8RSBK0fe2lIn6GlCy
wOQUP2tAQXE9qOtUhHmrhLZEf6gxPZGmF9x9+2Y0SLyAuhUCh1ysGPvZSoqoiEO7zO0jRBVaUMeb
lUeIf/3r7Xkhk7dltOUYDeVrES04aCFaVqEkIyVQx1gx7WLmiyAwXfbw8K22Vsj5txrAwFo3QHuE
9f+d2mEi6nIBGlZnwWwBmP//+nGqQB0UEmEMDI8PxaeS2hDTqi47gCVdAJTSQxvmLgSSbvtbFTPE
4mLoRV4O6kBIsSm6YSo6/sWlrq2SG71e0ySsJO04gPs/UvFozK2fSmW/TTNe5ybGvK9/ust8+dMo
GrxQDGB0gpyTdJa+atDCyMLG1Neb1qxRetW6rPxn7pUybJNadksIUoHZa1IdZN222zWAFSVp0z82
rZ74k31vGapjj5OIR/LSf7EfJliQLRwWEMJz4TvTirIZpzgLa+h9ObkGsaqOZL/lxHq9vgmX/ntm
6KKLYuid1VhJFlrA0ixJ6TaiyZg9C7jpcEmYGKkDfvXcd8vFhFJINCVhM+iVY2Xti0wHQUdUYINf
RdMMKbikYSO17DsLWrZtq/+Hjdosg5+bGzQD0q9dk4V2kh8iqfToJKKD2TnmOOeAHYKBTiZMF/B8
q4ZywAxPYhZhcURtjXwvPHbQ4y820OSvYjDgZe58bo6LKt2io7Enw9wopV8hNPRVneTYM7PmZpXA
6Xvd0XbuG1jDEwFMjjhvF2x1SgtMsbTkZdh8MGkr9NHc9GlyKISpwLEBMJVLD9aNeNbssoKK0jRT
6sPgPLjybL79MKs9iJogEhxq4XTLJh47n3pQWEIBSjjmzbbs7HkHI8Cm4sqBlCNuA+6JsEZ0zeIW
WXDvs6IeWDAqdB8wAnYLkhR3FtV+LkvvnD0u646som3mMYa9zlnRyqsC+3k6dTeDD2mXu+VGJHq4
56JnC+ROc1PWTdnJMLiEc6AHfdj9UJ4MRwvKwPaI4Gm5c6y3xj5rb5vMyCyM2pxUCTo56wMIZg90
XA8Cr9wJtGcmuCNnxlqmRxAMDonumN7gNdhC0AMA5zahFqv/A3F6F5AZKrpgRXa5s2cs0qKDwC4N
Bw8T3l4WTMN9DE6nFsrI3bN8AAmB6uh1ACke0UEUmebu2jGRUvDzwnT1sbha5yheFUiQN73DSJ3t
jt547ELVfhO5DvOMK0eDsI+9+ZhSk1NknDDLUpiRzToH5mkQMi2IfIatfmOGLpOZmT3MNOYhsSCr
NojI1fcCypnPcAm7ohZRa3UwQU+2A3lnJ/M0RqzjZyfRpu2E6DNTXDyJqzbWpAYnYNDIIYlAfg+I
KzVsb06Lv79Dz0xxoaRTIUBWD1iVbFIntw5rN4o8j3nWNRfgggdZ2lzW2GGzEyBpy+cqqF09dhgr
peVI/4iHcnbSyu2aVK42jitaGaY4hUE0AfXZcHKC/PVxVWvX6r5mQsqz3aMF4k28q9hQBJ/Gwu86
vcR8Ykj7Z906rUl3sOXieD1m7S7KQp6Mf7A6/smhj3ovL+OMcuusJs6gqQ+TokFwD1QKVWi2eD+2
AtfY9cKNRS5Y5YVkRBJ63KFqYpyvnwqPruO9gaplsy6v11e3l5WDzvbP8rjwZA+VDQVGGBsg6HbU
QJIymRB+fMdkSe2YoeovBz06TPFJVMbey1AIQU+ZvQUALuUnMwYaEehA4OstjSsvznrbxpiFB5kx
G+lrdV/6htGukHhNmNWBYNVsCy+OBkbUCNQUbJjmDjqSiaaac6xaCw2ohfk1HlzkRT3p7vQae6L3
3W4s3ljjznqcyOBQGmAN9YEZlaF0Xe4LMAv+Y60qBDaj6Jcsj+qhSWb6EM2VqKe8n0Vs7HOBAJju
GZILFUuTumNDMFU2OeQLpseDTnPKB1HRYafEgrTsX3sA2nKXgr6MqlbV6Wetg6DX+glgzEwHPJfo
ztGD2TiWKJ3fCwYwhdoKRkOAi+AduetrLRrTMlxB49QmJ2l6hUTsdb/ZtwHSfZBVK1C+5tKXOVfT
plZgA7LeTgLJ0PzFVJ+u29i7UaGn/a8N7vSvua6lI/TrQlV6kMtnGcDF6wZ23QFiP0D9Y+hPu8B1
54NagyqY8TK8NF8St3aNrxhXu+2Qoycn0cTabs4MGW10nwnqejaPomlAWK5PeVGitkH96lfpJwFR
nQaN9+q5DuIg7l3B+vbuPbQmIJcCKWJV5UfXdGNaFvAlpGH69skNEaYspvQf+tP82ZWTZYHF3U+2
McjlWm0+AhifoXxDyN0CtUh9EDGU8BZA3QGqYvS1oZ4EnlV+7i9qNXnK6ECDdQa6Wre6j7aKBA1N
3rl5G1yeBTGgckrNmgYtFK2q7KtqUW8STY5d3De8FS7y1rNCI7MsoLmNCqwH4qMxjE8Y/xiAAQEr
oJagwgYCT9fwr3vFzg4Cw4VGAMQOGUctFx7G1qJ1Y2EH+zioe0gyKpPAC3b278wC5wXAUcapEedq
0Mbz5Ohq+q2RDerMc/rj+lL46wRbCEO4tjQMgpKLKNS3SxOTYaWg4EkQ6SCsW0GnvcULu3molvZ2
KZEx6IVgeReMip9mQb4FpTrCXJHbwQYk+0gW0N5aVutdGvV3TVIjZ1Cn730ehVqkHtpaf59LEOPb
xtv1Je+5jSoj6rIaOj4gj+rO4ynThhmfz3yhfntP7/rWsb7Gd+mRfAAV7zatQ4ErFcT7XafZWOVi
cUGG2CgTcPeBlzww4DFTIppZFpngdjU2MWI2LhPUKVTDnaGzPaPMfH3z2JHaJjufH26zCs4xB1nr
Wog9U+hSHNv6flW9Oin91LDd+Od1Sxc5HW+KnZHNc7DPzRqIEnwm61vxZbxfXqcf0a/k3bwbPSls
TtpN+tL+EOLFLwjGeLNc6ILmW7Xk7HAnx9RwBk/OXDR4Q2B9W8c2ne5GezFQu5/vaBAFq8tGb/NA
RA+0+yUhyqOjwo36K1+MslewBWRtPQeFltwO2nhc20UQondNmAByA5pjY1aKC56VOY59vVAa5GUK
Qffoqe8GUXrAv3fYXgK/wMi8ZUO9GKI3qTq2XQdNjnktfmnrEMhRjs65DX53+9QtQOS3eikqV+4t
DGOs6PvpGAUz+MRKS2iVy7GMz7O0h8iq/5FS4TFgTsAfg88pMxUTYPjDJW8pOkbmXDMbcZugEpNm
TtGP3405fW0LSv7Dodta40KHOVboMY6QfF7GOuxb1CuixQctjFOukmc0AsfYO+IK44cCtzimRD6T
sM25o1U1t2UEjRs27rJOjxpGsZO1cWsAVcu/l/uEh2iqAWFWvLoNjXtOGCQy8qptaGBnOfkFLrjk
bsr04agPQGTklpZ7PZg5/kMoZkSwKrTEdICeOddvZk2zphVqJRDm6rvAADYOrARxMofXQ9jeLb61
w73VhmJVtEVVkCfo0u8uyR+Ind9oUJkWXafM3Xh3BMSOycOB3RbIhPNQmYMxolQaRGVJ7R5oKfmp
Zbm5ovppl77StThieOUokem4DPWLOkF5/fpCd4Pm5zQk3jI2XIfzUEpmvRtlxKvej0IjLNDd9Oej
FMwBcdMDJtjdyAOk38Skhgw1cxQCrGdRVra329vfwG1CmUoqKWINftt9lE3sRPbgdJ2grr1zOEx0
O0B7g9isXCQuhlYVUZSOatCBJuujLHICwumlcmuzstwJnBMeIB0i3s2diHZmlP3/zYkkaZdH5mCT
YJqhYi/lTag1wDZf/4Y724fOBzS6AMYilxO6edSWygSG30BpilMSxVihGhJtEESXvewLdjA5iy6p
Aa427vBJAwjv9AWfSXeoz6SCWndVXFlDu2z0ksN8l3r6HOqP11e3u4WsyY8nPZs84K0CASYVWUSD
YXxXh18VJMH/NwPcWbfXWQOArJ0DbYxuIWMdtJUWXDex+4WQqdt4jIJCgS9RRlphVLWeoHlD4l8q
hmPWRjsYmC/638xw3qZ0c7osSTwH2TS4VfNeNh+LJooYOxco6GCQ3ZiWYYKAhrtAE1LXY1FC4qOH
Ip9D42F2y0Tp7gAWSP1lmHKB2+1+f3C2GCrTPLugAB+iBV6HyyCol++z+QUFc8Hx2XlIfTL3sAF3
UGPyd0pK2tHWSgUZW23f55GOqmNqOlbV/aS2euhHM0z03u1XSzTgeFEUQZKFCwolGJQ+dayPuc0m
Ouirtaw2yRckrFGIYmCQvup+H+gYaiE3xe/1P5ykrTkuP16USooWrdYCK34aOuLWsUjKbW8rIUkH
iAfo2snFRLY6JbVk9AaIq6zkVW5B/qkpJRTN24NsxGGu2s5g6w/qWj//veNDpFDXEJYQBvl34UxX
K+oIfGQ2zdBqNQBRVS+3qOAY77kitFOAhTTwtYA+Ov9eszyZ6iqhajGsQOZA4aDEYP31lVyU5ZhP
gCaIlcSRgsPauY0i6TQ5q1JEo5C+dV/TU/EjJQ6bT0n8qnZFTAV7p3lrjgsZTaqiSFtjp0pKb1F+
djrc8k0cv47xD8HK9oLg1hTn7ZrcFiQeEDioW79R0Oo6hRf7EM87Ua/22i+MUk00KbL3FMVTAmAj
g0HSEEHOt3O2e60DpQ3e7qcRd1bcMaJdz7id8fxTfTOUwtKTPP3X9bXqrLbNpXVAk4CEDAXiz1nt
c7O6PWQmmSsVAZ92x6mxh9fYzEALDyLcJ8jHd05ua7mfILI49qyOAT4C2sH9oNxgDDEKpagyvbTG
ZKPeEepkjQ7B0QwQAICTK7V0QHyQ/yqraF09yZy/DsZMPaOMVE8ezNaL4D8gBiFN96WsS4CUMcHo
NoVNHDnJbOqoWQWQ00raL3PTdK+1Usr3ZQwmlGLQyxtgh+LnpiwLxVXSAYoicqodx5kaXiHprdOY
RXmUrXh4htSQ4dqF2R+WpmpuDVlP7tHCsP/pdQMCrde3dCe0ALkIQjfwPVk4FtwtrZu0ayLMv0Ne
pC+CuiFfKqPyRrX5qhT6UwPANWQwi9tSlz6uG95xW0YloJtQVEPlmqcyBHdVn9mjOgd2DWVJo3LK
KexMoQ7jzkPgzAwXnFtSjWVWV3OQvhmnykuf8hCf0FPexDThezU8i9HjgcoSooF4fpx7pyV3AJ2B
uTsga+rPUNhSug5jfx+LpTg1mrbmDP4OqwvSUXAD7d14sIxiPKrXBsg0uRiwtIq5xgadEQMmj95T
HWAr25384nn5ghHw1lFEFndiNtBd+HAA9OmgyeIsNiPEBkHJi9QLiFvGyJvPjuSirxmB7w0MHh4a
fb+ve8xOTD0zyX3K3oyrKVvJHOCkepla/AY64jD20/0yGCIBiF3v3CyP+5RVokJQbZIg0trm0AMu
HUOeMWb4cn1FhJ2ui3i2McOdvlrWWplEOASMwW69HR6hu3VjHgY0aT0mzQJe5TvtUf5Jvfk+OWTP
2aF8WH/HXn+g7+RdFNV3fw5IKjEB8zmOzDswI9A0UTOdgd6OD7rlKH1Y38c380sO5F7pKAc0kcdv
yg/jC4qBB5B31W47OgoJaerT0u2c7lstueWD6Idd9DxxewNW/ueHcfu0KnbUNfWy4PaebgEffZCT
A4MTDr7slSDEaQLJEyE8diPjxiaflRCwveUaNqM4DkdQuh6g5RAUJ1E/V2DGYFfeJlnty0VqdQIz
/5fSdTjQABPfQk0rkRnuwu7KSNIhds/MZI8ghoHiT/koRiztfymCfB+FVIRAvvAyNSRelSJCnwZy
rV6huaWfPVgYXLVGNyUeoy/+e/Dnp3tsjHLZ1rz2dDbsVQvsSLvv7XT0py69VdYiddWKfLl+aPfO
LGSowd3FejXIgs4/WBfrtOzXFL5ggBRAX9QjWlO+IumFp1dJ7ph0COp4SgUXNYs4fKjYXtRcRKoV
G9PkUH6EOvVvonRPKkGkVf1S6rzWGgT1wIs5uM8dtZDzY34IySWf+ceDbJQkr5cg1QziW914U/dg
SUI7LBsOsfqQjeBL6tNDpD+Z9GE10+MCJSDthz7LaAACBjX/nhIR+npvC1Ak+QS545rjlRaWepJr
dca7bom0n1bVfJnmyI8G+xRl9FkvFyEilezsOdPc/KQ0wzuI23NlKOgA+PryWcRLwIyQ124a5sfV
1w7j4Eii9HbXHDQrFLAxoPnI3akrxjxqoPWXQKavigaI7fhjlkRIjt1cQVN1ZO/gkL6cMlzkxhjT
eV6Cxii9tFOOcXpnpcZdU9ceyaL7rHkgWc6Ez2/s2H6vZWz139cerM1P4CHuEZmNsu4QJOiS/l6G
4aa20+D6KRUtk8e4Z+aarWUJDzaelGD1ZOqbkK88zi7w2a5Zg8jdU0QOs5cUYc5B05kMIkqhnL9Q
UqHB29tQCU1TRxqe0/Vv5wbZudxa4C5CqV7BegId9iCL0W/rZBBGSaIe1d5VsbXBXXyxrsaY48Qx
G5QVequddOyVqXNson+XMMkChM5XXV9v1x4tEMFH24utG9M8h0/VymOeEQqN9JWENpjg2mI5aTF4
BjrkYlUDiGojn5Qhc+hwX+LhMJF3fQKDqPZYxFEIDY+jkhmmk45/O1vyufEQWyWGDZzixTw6Mu86
TQxrDiQ7d4r5zcpEWOa99FbbWOAusSYr0qWtcfqLtHeL8agnitPar0T7fn2Td510Y4eLMkmFq7Ih
oPjVB8tFI9SVZ5EH7QZqHAD2pPysL55fkcnYqyW6MljKpB+I9EJt27WTJxNlAssSHHSRLRbDN/mT
KsVZpabYNs3K3D61j/WgO3YLsuT4LSlFtcX9j/RnZeq5tSW1KY1wbQdqnd2VSfGKir43LeCXRbLg
X/9Qu0UWNN7+3UbOI9YRo36LCWP0NIFJe3LLQ+EBbtXhOeKsiwO6E4Zvh3627Iiy390MYGucc5Ox
sDsDDJdLoL8s7gDwGnTi/N5tHvQftRu/xrc9eIpB7PJY5Q49iLiD9530z9LZd9h8VTuz19ha8FWz
0picZZXe+y46Xt9fkef8H9KubEdyW1l+kQDtlF61V3X1vs3MizDd06193/X1N1gHx13N0i3aPgZs
wDYwWaSSyWRmZAQTrc2xDw09ho0V8SUrH4t+svXmo2lKq6sqzpW3GVRPviUTuMtFwotSR1BtqmGw
kDgnVtRMd7E+QTUcAB8tSi1hwYBE3TYcP9rcS0wEmgbmtM/HpyOw1yTSlKmeiOdjC4SBwiNF29zJ
Lwvs4HSypPkA7fHZi/PCrtASn8XS16TKDcvRLwZOx5F6HpsJqyfWmAR8UGJJRKEFW9m8zCB4A+rN
SmTeTcuzwsSVWuvbugVc1EsRTxQ1AMmglSocMDrPCBNO2qnv1Hku4YLLHZgVCimydOX5spvzbDBR
hIzoNZESwbgnt7k62N38kWmrddkIx8eOPc6T8xoSPAZamroSGV9/vo0HHsybtwwmInR1GdY5Rtg9
vVhe0ki6n9SXoXm9vIzN56uKWiil4KAEDUxMKMahMdcJUS/e6XsdEu9B6ul3qAwndrHrb8hsJ1A1
+nPZ6mZsODHKxAYxh6zGVCPrEUuMbImdRboqyGqUgJpraGtZIYCcAO65l61uf7KvpTJp3ozqNRHp
xamTH1Oc2mTkDSFsZnNf6zKY0oaYyiRfs0X15jK76vPSCps3zQzk8GGdVqto/ym4+5ijndhjAgNe
HHFvRlhRNve3vTTv0CrgpTbbl/KJESYupCBHNqIZHtKgvhEFpVO9KB7ehvcY/klzdJTqB0whRA6v
o7QVY1EHAjieCgydUW1U4ZyHQ4tnG0o5doKcV1x/tGh5h+Lj2urBZd+QtlwS460E8iSAwp2Vd0G1
K0jxhNfTf8q7paP9MG+7390DeUud6CM7tC8Eur+I9o/CXfgvPPPUOHPUk/S/xuMot7TxvVx5KPYt
3z+1wBzzLO5CLZYRTMwWo5LVqypy7qitfqNB8TCA/0CIEviK7wmMWitms6aoEk223FqyKwUYR3eR
M/29CtjmBwOBMZAcUO0816tI0yRTczVdvFDTDxVpr2ThN0YjLTEsrC6enBKMDkQTbL0qLIBnrHJ9
SDuwhiW3fbKvlE8ZEk+GZvqhVu84vrS12ac/jfmcQyZWSy7iwUG5YQs3co0aoNHRriCRlaFPkLzx
OvJbkBqw3nztBvN9zRa0QVOCbGv0dL8e7dJbreyDuPojwp1XvGcoQoq8BxxvnUwYx7B237QLjHZd
amHy3IpSHgpepiGTzX0wjodnFYbZQSzHBG2iDqKclYg+5NHwNeym9hrdg6UGBFVWeGvu08B4jW6b
oMfsR+l3/yJdObHO5nnQPxfnRclmqO+B82mCiEjuL2rDSZW3bvpTK8zRUeROKmUV+xhpP81OsMfk
h7TwIgDPCBPGu1qeBZS5Fk9SDyRUgyZerTXhsdxuucTpUpj8DllqoU5KinmMQrOVQnyt85rndpsv
NQJQNAAaCNZn8NTUQJ1r0rAUIfwtxXfQMXUm+UoZd7N4o6D3F8+3tYoJEBBxrmLu9G1lT+uHmN0k
1WhnTWabE89P6ZE+c1OKXgUFhIL5JOYTzmLWCUQc0G0o76IC5DtGY+tD7xY8dv2te4rgegIuFTIr
4B78HmYrUpuxdPSVOrMEMyj1X4l8CPGYS2+y2sAxfL8czTZyGrDIYJORJSpA6DIHsEjqOIHCOBAI
1dPSzPYMCWNBq0F/fz2aqqtXPBjVcZac2ctTi+zcL2rC4RK2FPOATivm/ahQ/MP6NlyTYH7qfjUQ
5wXYw251C5hrEXMqlBrxbqrdteYk+VuXzLefwnzWMRpSKRz7xRtK83bVdGtcNdD4oO87RYeM3JAm
cqU420najyiO7iX1VxVrtk5+DzlGIccfib4gJzMfZ6783VbijlxFp90B8PxgbPm7I7RKHEPmEd+l
/9F9ttBGjFzwGCVOCykw2Spii+x4Gdm2TXg38C9QcDkbFVoVI+n6sVsA6jXfV0dxkl+ZXwaDM74A
aOyYaJb4l72PuvOZL5xYZKLWnJrdmEiNirm+Jn2Z1VQCuCXKnQx3nZ1Wk7jToXRpXza6lcuYoDD9
a51MFAN8povJinWqPnQR6hoAI8ALfg8gHmkaaCTziAJ4q6RR9eQxie5E15gRLrnaIL0t9a1mgzBT
fZvrKL9dOwi+GqOocla5Eaq/LZJxoEwt11IAeZTXy/LiqHMUYBow4hjZuHW+GWFSIWHIitIocIBm
dfUzDJY1VXpjiM7lD7YZozDKBVwGyq+gMv++f1qlSkA24UJYhjS1q7B6KrQSCkbgw8Hkd1sbN02x
8pgktlITrO3LKpP+ZGOI/mQY04wXo4duFkSpnYQ/Ol9wwe7oxBACsOUA0QkK0Y/kd+zy3GZz2Spg
AjoVz0O77vuyId9krKZxfEZfRZPm6UL2Q+xGe1iRZa7ggIsq9/JGbwfEE5PM96ySEEipHp5K11zv
wv1wDwGGNUArcoX6ROmiWmBcIfr0Ns10eSve9FmAM+WjZuUZ9n6NlGQlIsxLIsZeMhGZNU8bfeMm
N/GCobBJVTcMNq72YV+0NX1TJyKaTlXnqQWmiwXR7rrHy5u5dTZOLTF7KbVTow4F6lSZeK1Kq6Wa
e6NUOVcYzwhzNPoI5VeMkqK+kx6aJBiKnwWv3ra5Y8CZAnCKWasz5cAepJ+V2Oeq1xSaeGeKDRRn
KwEP2VUokG7Fr5e3bcsHMDL6lzlm2zArlEV4YC2egZJV9QyFAc6WbeWX5qkFZs86iCuaRYjKg+rT
6QT5SBQz+BVAiqmtOiM09Iy3MrJ7qDU5vBrS5gc7WR4TVTANlyoSBhA9LVatSL+ptdFqeXQxG1nk
txUySR0IhMKpUmFk7jCZJz2lEPiunzEUgidcbkeY6ZyGgQex4PgJ+5gqWzBGigPFNN1TBJ3imD90
u/HDO/G22AHqhaIzYHS8kLH1NDYlEwNmKPvSZyTzNQ2qZ96E+uwV0LMEdBfiP8+YNRFTl/IlNU/S
deqGxKp49dstP5UxWgy6W4y3SSx13qjHXTG28eoV8mzHpAPNacTzVJqIsOkRnlsY2sFDSD1j6idK
HOlihxtAuZ3cfqeg5hJdj/vqoHq9n15Lu8tHb6sWSMlx/rLHOCeK6ksS08Kt9F7cqCgWJ79U9JAw
2KXskz/TbrxeLPIz5FG5biZkp3YZf8VYahp14YCSPhQJKN3pemW6qjW6VMaTJ5+tbTnql7UzUv6h
JWgbNCHqN2SMPzN5yB+USi+vzD6GYkdvZLvBlNfGmiWiqVY2qoLTmuBrmDNRekrWcHazplKjq2LQ
zeuqH0ATnUxQVAEG8VCssxYMpJYliyxiuAC13WauSEICDR9iNKUtSM14ky6N/BICufI71CZoMuIh
aFjqHBqWaC6rW05FfGMuquxg+BAzJqMBsOTQVHbXqvpDmpP5Y9Wneq+3hmyHlYrctVtoWK5CK+qE
+QPEDIN5MIQ2PQhgTvdXXUBuBhDN6oxDMWIwq+izu4S0UKWTy+SxjYUFMQGw7SV515W6fed41rkn
Y0xXBdgAtwUBzJ6GxZMU2Oz0dEzUbEViIdrZg+ZJVrY3dpKPvf8AWt3m2DuvK323x9wiA5Haoiph
j3SNpZYgIRYkawEcWwcGVJQ+hRxfon02Bd5Cz53ru2EmHEHkogKDOAxXn0Aur+gwF7/K3oqgbA+m
yBKqO+9owblgMuEFpGOA/R4tvptmTm8/g3gqFRUNcgntaptL/t71WgpmJjX1ZKl0c0WwgeR+mNXw
oIHi1+XsOX2sndmnlMVADIGhlqV8IGkoJkNRr9B4aneF231ItUtuMLLqQ3qn3vNIks9vUiz3xBwN
0CculRaruCYQdPJSYXS6/H3WroqCO3h7noR/t8I4rjiL62xAeBPVislVwU40aDfqdF3MFlhondkF
BLT2IFehr079UcpcDZON++37D2A8eexCfa0W/ID+R+8ZvgrU3jQFMWLyBJVjUbCn29jlnp/N83qy
uYwbr0OaDLIa/ue8Ujj8gNcxRb2iIQSyX3TDucUY3k4z7ouFTgqUQVdvfjdiW5iuWjgv6Dseml9j
EB3SNZBldAKCNQtUr0LBm1cN3jy6J2tmbqE8KSelWQn813yNjQfUFm01e+6hvHb5oNA/58I5YduI
0HuVBLQlVk9KEe+XZxPY2km4F9fUNsObTPg5g878ssmN0g68CK9IOkloUFHI74dF6CcAEKRG95KI
DLY86WptSahqfuTJnB+aeZAdTShaB/pmmU20PrpNl6kORLPT7EkURb+MwfAm5X3HCZjnaRQopTBO
DuCmrp/T6prdkESFhtJ7PiEwy+QqMosHzuI3PiyoWDGVIyOHwnQOU+YzBQOhb5l1pBfmLeqOBxMS
yJmz1JZqxZgEAGu2LlrgcQ/t8Pdl28cxV+ZjIz9EfgoejqMm2feNH8dlwhQVbM9e6Le1NUHMUYms
MeiuY492jUw/A79ZUN3m1/IN+skpF/q0scWnP8Fk2takWjotHwfdA93/ktT7qORRPJ9vMISY/8ob
UVL9vsim1uKokkf0ogo/1aDrVsc7Yw3d4d9MFX+zRO+gk6BfS7k0lpm8enkh3C1ESZwOYLGwXSNU
rBWOb27nwxgIVMCkBR55lgaqS3roxnZ40pDHDEPsiTWGlv5RPoZ3BDOBbQ9aKhfDcngm8i7z88uN
Slt/WWYut0ZTQcSDC86rCtNuUHVZ15/GwMM5cRfI3G5h1qZLN4gUEC55gHAhCzVbv9Wv29cRCsKS
Xf3J491c/87t/3WFzL0mgBZGTUa8NWKIHupItEMBd5sg25cP4OZGIu9UNXw/DKIzF1mTKoOoLPiE
Hfjgo0+lfY/y+8smtrwfM3maoqNbDd0Gepee+KQRxVUjhSbeZFr4MxX7Z8Mqo/tucS6b2YjhGjqk
X3YYn4CKZTspUgnf35UFRDSVCbLhVgx6Rs0Hq9WIoU474yYgdIO+B7DvVhkXWScM7Bu1BEhXhkog
Dlwcp26sYUqjku/1/pOzyG1zoIPEVLNGzsj1S7FUKdmmhEHc+AmPm31xE4Oqu+2t0JPfV7uDPt38
nD/z3HF7d0EJCUgKhu3x1/evCIqjrsJKASO2RHsJ42uKDhUiy3RR0ZCaa9HJvLixeFLNG/kd9hej
N6hsg2ARfDXf7S6yPC9yZaDkmoFiK2qsHHWEqhPtCqltMWuOMJPYStcphdLIW2vekJxYQgcekqzu
96TlzW+dp2H4PZTyDqoqqAixlyWUh5tqKWfNS6XlU8qjGtotzQ0ZxqBWwtGKBKRiYEe5/Nk3rigq
pYBhT1GDh7NdSNlMAFxt8XSBCCKgHGUQ6lLwP5lg244DqBaRAqFek5PJViCAVMwxZxUb3/JblsWW
wDo5Gg1StsjVneymf8qgt6VqtiSiqjg5opO6GLIxSxQCeOndZkr5ld4dWbFPQ5BqQP9PbNZjHNdt
8loESWeVdwV0HRXfUGxM62PACzz+Cw7SDY/tb6On+33hzLU8gd+pasqj/dAHW5wb/ixFzDZYVh+s
V2KGUcv8TXApbePq4vWrg4TZrl5nwYpEzl6cB/zvP4U5T30hxKE2gPpJzNrPdaoeS336lY8qJ+hv
zON8t8NE49AsZUEesGSqMhvbJAFPu+bGvxGJ/QoDDx/cNxnNor5H4u8WmUjcmRkUKKajd6E580e7
GoPsIPhL/HfKqudx+LsxeumdeFQhVPk0StSYaWmyPb43nwsVTfDmN/kPhrjyyVk/RUf/G6IQm8Hg
xJmZSLxgTA/MFsh94ry2I6O0l0HgZAUb0R7LQ6GT4JIxzzVt5kZcWrAO0/ftf571WRz0sRU6jYNs
7zMbLKBKZF41YeuYUrAjJZCBNBc7f2eodW3oSY8YlI9e97ykd4bm5tNBbwUnvCoyyfnnMQ/TPeiR
oIMIGAGzk5g/zuVGwUeshec5eyXRP0Y2QTtGBaoYIk7K+dD8gvcgMYZR97o68mZBDfKsvqlzXv+X
+hrr+LgUwB13bECx5BxKm61G2074WDOGtqFfl88/wwjtE+Pn5f3acvpTQ0wYk7ROVvUUj9EFTa48
15xs1G2lfxam30rHHQ7bilSn1phIVa+VJrblAmuapWpW9CCAdCRyZ8mNKg8qS7eY6wMj5WQnvBi5
dcJOLTOxa4mgG72EMh7dXQmRS5KDsnHgGdlcHrg4CFBF2jnfvgobSh4PKHPkt1IMIQv9Jo/lf+Ph
J0aYlQxRPDajiRMV93uteJoSLhqNfvMz5zuxwERdNS7xfG5hAWCRP7U3B6j1WfGD7Pydwe/ND2OK
Kh1Uok1CpkyTjXk+6PRATaPqzIp4DQ66X5d9fDNJgWCeLqu07HKG+IoGCDKJLdxOuQ39+IcAJr8P
TEDpNqDDg5P9aby09sLQ/hedOhCtg/MJTWQJvGBsNBqypc0ggQnggmP4WdCBWd6kSno5lAM01GDq
5/CGO/a19flOjTJVxWKJ5SJccaTpCxdTVx+U1ANi3mDOyrhc9lsuf2qM+XzQakvJFIk4V7Xs5gv4
ZyTppk957d3N2+vLzhllPjgCSTIX+ITxTt7nfzJ3vdIeyDWAajaKXH50y2Or3V4YbkrKaHVOl7/O
U56uoqZ7EbnKi+s4q5wVIheXPXMrzCtQg/qvEeYsN0MnKbWKVdVmYanhZ9seDOOm6ltOhri5fZhM
BcEMlES1M0pSJZ8jUYsAAFglS4fcVTDeJq7wsNyJj/kLgsjj8qbcXV7bZrqI1x2ll0GV84zDrTfr
LCfrMeEw7vEgsKUgezYgYxQH63PChRls7eWpOSZ9I0MUJkYpI5fpdinUpiHpFRc30vLj8rK2zIA5
AnyZmPLHG5ZJMEDDNGh5i1RNT9d935ifEZljq9ba+7EvOO6x5YOntpiT3E1qHSqrvGIa5nkUMwfS
CqiKcRa02UQ7tcIc4ciUY1FJMCYnFKtmYT5ltrI090pBuyqVFTNUHbT4hLjeF6vy2vbCPx+5p3zl
QPpjYAuCwayAjDhBpG8RdKRsOVSZq+uxfbn8yTZqft8tMEmOXnUgHOvRflj2mnzUM4UKhj9+NpOF
0q3mzrYArQ919HgCbFvZFdVqpagJLIx95GvTVFVRijSujerUSbrprp2n62Tqf4D89I8k8kDbW7V3
ETynR+F15NxsSQctX2MZSE/r/lTaIXcoDdqDgNGCaI+CsVRYI9gTQqu1hbs5dRXBwvucd/Kpw7D5
w+mPYNx20Rq8R0V00kbP2Hf+CMG5OPhXDHZY6cliGcfV6hj/k7ZD6UVXoRyuufoLBbb2lvGoo7NT
2Cn4//8GpGkzozgxzTa0CLq+qZ7Ao3IIOMmWbA832qtgEzdEvx2PqlvJ7R4Fh3cpbSVLp2aZroNG
hlQjET5vPII0vgZirB+8f3hYoM8OJDQo2tE4QlP7iCU7eQbPi15klbgQZH/1TjrkUCicX/sg9Mh9
8yTj4W3uUp9bz2FPCmuV+ZaCvDakgXCil4Cgpimu8t5e57ex+2XGnGjA7uHRkgbPQL0Vh5KtXYc9
Wm5k1IlXd/cC2AWIwbttWf9nLTC3ujYISg7eFuLJYBgUysHPgXJZpc5RZJ8kbhT/7sjTv/lqJ6ti
cvZYNeslnTSCVvLwqTzWuxpiZgK9cn0BbBe/s7u/0zRnLyh2pfSyPPEVMk5xPqSEgAM/suuoQeV2
teKQt6FnYY21w1y6ddv3upHDO6b74sXYDw80k4Y4lYQpNIKYBgkDt3hS3NiVAwAYr1fg9lOHs8W8
xTJhbcwMEDmgvuKJsW1oIAMH1u8Zc8UrsetP0bRmd/TNnb44vI7qWSbFLp85HKSOFxl0KsRD+w1E
OJiM2Ef+CJk69OaCxONN5HBOCEvhIkd5pMgFFrqud1UEQkDxjbOV1C9ObwhmQWx5I5zkWphjWOhc
w5ce0138B5tpF9fqT+06fTF+hFfiK6/Mf4aCZa0yaYDQJMDvom7kFZ/kXXbbx2QfOuWVcKM/oW6r
+Bj3s9U3PbXT2TL/xwOqMqWPRV8kqCuoxBvfzUN8MEAMmDrhzuyg7IOZUjriAppH+x+/BtlF0499
ckQnISZJJiAYTfvyCYj+vWmj0PIuIwXgQ33P6AdZa0wYUtIsq0C5RjwzEPdNMNmA70Ayb0DVe1/Y
ZVBV1keyN286T/TyILlN7d6Tr/QHxcoP5I6HPD5L/Nifw8Snbm4FTMTiix/nVvHyhpp8+So8a3sV
yP7MIXfkEZJenEjB824mWoHljoDFA1tudqUdZ62ri++Z8Dq0mX/5HG1emhp0ynRUVjE4xaQDsjBG
BMoLuGg640rL70FP4lZEcIzhseQyYx3bReeH9ssac3zUqc7I2sCauI9eqt+tI+/lT+020q3mJnND
h2qlpY6xg36maZU34e1yoHyLg2yte4xTodzBpw08S8T+84W/fhRzrAwjVkfw8xKk9tmNUHjZ1fRR
XbcQVZ6hJmI1naO/1h/cIS76x17aC+ZUpXKyZAOB2Wx8rkbQQwdTtK8ha0N2+myXka+XriC5BBOd
rdsZVkYpINwQ3MrlQSfPeoaNMj6X+W1FpXPORmtAOMjAA24NsVM1ril+9pKnvw4kMPMA5LOTaLVk
t5KgXa6W4ioS3An/fXBb01O0wBB+FeNOAgvb/KhMh0mF+JPUWHr6XktuA4IoQa7trrwNs8OYfWjZ
lVIhYV5sQb+rssPS+plsaR/C+BpmQdn8aoZndX0zeRIl2xfo17digkMUpURqajhQBBapuDjUXY6f
yRnbl3mHgjnz8WLkbaPh0yS5lT4VwCMHkOhwh33zIlil19ixo7nqnYrGnPDROAWKYzlGOxZLdKiH
8oIBzQoueQoTDEB3HYWhidRFa+7j6NCn0NprdWfQjB0yCkee3i/HBN4mM1kKOBVjQZuw/GZantJi
9tCEf2sGgXOF/z8p2dfHZHISMHMu9VLgYyaUJRSambvFrb31MGBYLLHjG8WWn+b96ucvy8F4mwIe
cl/mHEG284zSajiF6YqkyBHt1clcAzzghiXHYEaVfMnWcNasaQfoOv7WbIxEPOgPQGdxZ2o5X5jt
RCthO3UJVL2OvZpaQDjUZafsmmBQbpPpteMX6Gl0ueBTx+GCkzsdoJy1kmkk1ix53xzRInjqvpr3
oQWMhBN5EqeWxzPIRFkS5WE1R7jWNTHzIzQILFTbHi877var6S+HOpYwTxalFO1KqgGOm+7ASY+q
weA1Oxln97KZ4+e4tHlMFErMTuqLAWvp4LfDTbKXblZb9tCTCkzOgBBv25hQVCZpVmghvlMJ2WVL
6+pXPRYsznp454AJMMqiG2EDkjkkeOsPY6+AVVm8m+/Na9UrvCnAU+h/NMhEmNAga47XNf1QmqcF
lU+HdNBhSCyIcwQqhLV8jkXePjKxRjFzdObpPo54/4SfmJoPNJdcrzYMWv01kLs2xyLnTB8nZU+c
UWziXCQronZ+0P3ZEYDmIKBd2ze+adeLHe20PR3USUKUeGTODXY2G8TkNMfQe2Lc1OtumFp4aLoz
9qUXIqOa7RC0M8fHLWepZ0AW1hqT1oUZ+KmOSeRiowTrDK7mdT5y9doFTebycwwwl5RaEmZhK0hN
m3eFCNyprWEq9oGHDNsMAToUBWTMzND5tu9vlVxIB3mlYQZYWhQOjd3gQVKPK32x+XG/zLDctUKa
m12bwEzbX6upjJa3ZkNRwoqlfZ2PrmqE15fd6Wyw+rjHJxaZRH3ptaHtS9RJgEqPXkDPSuxQ1hbk
h1lkR3mGMlG7ojfYNPWhIFlkQPCbpNC7NCvZMft8wD903Y7qTNhlKboAaTJnL2M6I/Xs69iJpEpx
myrXby//8CP5xlmwPPnhTAQDULULAT5GKQAU7Q75IWEuovDlXRrb454im1o/96sr/jjG9vV+YpkJ
a0VithlRENbCX0gTQ7/JLdGXFzs+4F9XhwqkZHYiOcOPCErdya7VQLpe4O77pzyW7Ldjwh3oo8OM
1DN+SAXehKpXnHBJni/v82bSdrJYxvF1ZRWTUMZiq0Jyq/hPqyz7Sp44cXQzjH5ZYYvWSjVFcyZP
8HsVIqA58AmAyV1eCM/Tz7CUYll2gmDQ2zW9GzBSP0Kix5ECyHW/AemZ2ZqPKnJpCfvMiffTFQ8y
xlsjE81gu+k6lOk8o4Juff1r6Dln+axdxviDQe/jk+gcqXOSdLRSLe4plYsUqDvKSFX73HoVdfEL
h8+gaz2xNELTcM0EfC/tcfXEl9oDWEZ4CJ9U9Gwle6+Bua17Vf5c/oI8o0x6VMTyEkInCsULdKFl
UBdqCMTJeyS+AFPAAVPxPhYTXdqlCvNZwtFqTTzWMi3/WTRtcHk9nDvFYOJI25JRqFF7QzsjChRo
QFBxhnTPqwjwlsJEiaFrJ3UGg6pXaGhyD/O1kKac3douA5+cXyZKQJexXtsFvq360BFz8lvjT7LT
rRKD5rEb2iBMvrx1nHuSnaIRoFPcSdCl8RKzdKIMyqnzYh46dILrInRAjWbFbfp52eZ2kfZrkSZz
VaqSkCkqvZxz0UsTVNXlty4zr/GoPYBH2xz2pik4uZFYRvgrS+rPXn6qs9YS296G3lMQdRh8LyVO
WOMcCsJElbUeIOPdwFHNUPu5rtIhhUhOWw7OZLavwMDcX94EjjOxY6WdWa7xSK+cctEcaHbatele
tsBbEP0FJ6FFKVdI084xMmrhF1jJHBA0PBQaQacq388aT8KJ40iEiSltHyd6249w3BHwJzyKvIws
N6NkPBKzxiUu7/Ve5KyQs4cm88mKzoxXiFEj5WrSwWurTrcwjvdxeRvpD78QoU3mLtB6rY3jCs6q
zK+JQZzSPEAJlHMMt1+sJ0eC+VhErk2o4tFU6Lp9GvzsunWrp8qBnDsXRMP5UibzpVJlNNJ1QBsx
a1EUi7XSTYvMH2V9F2mtXYoTSMBm7e3yLvI+FXMNgLvPTKMU6xvlO0kdrZQnO8W5A1jMTlONQyJE
aANkYeRLKnmQazpxkoH3vVntfm7trsmf10LknONNuwTgLhHkfufj4UKox2bSdzRg97vSy3wFqnp8
YaDtNodJFcnBBWyCpv77aU7EOlNn+iKnGlTSoXSMn7UH9rTrzjHwbKwe0/uSWwPf9P0To8wBi8Yh
KlK85DwJ/WzxShf2URVcdozt58eJDeZ8GWM3ysKMPiEenLldH6hyVGOjcrpfHygt3OjPbmTzb/PN
8HhilzlxYzUkijbS2xxTskWWWXq+X2e8FCfdSktOlYhnjDlz0KHLe0lFpAoVsXOHqPqNOXS/KYef
Wr76sphPLmdbeZ+OOXDTMi7FNGN5tC227kQ3c7OP5Q5jM5bklvustAyXV6/dzptP9pRuw8mVkxgS
yEQkhBYiffb9rk0VJ41/tR1opUGe07q1/rNeeWxtZ/Rex2z9xCoNeCdWMaZY1lGLzZV9yYuutGAN
pus1CO/KQPREp7otP3oIXiK2+bw2+nZv6sQ2k6+hG9eo+gTb43v3Gf+hQ30UrGAre+1Tg+emFpTg
Ofyu28WjL6Ns0tZBeF5tJsS69kd5oAQ6fWA+D44AvHHt85ob29naiTUm8piJ3IkLrUQn0C0V3dzT
Mb+YO5W9pFbnaCCzXa8x0eLxhzTPIK3Ml2Uv+EaNwL2U0N31OsMGzH489h7KKzFy1ffFUV5kLoRg
86Y6WS4TjwpQyEQDLYdkWvYgaXlmAz2pcY4n53SaTPAZzCbrJVDAQt2ltgb5cW7/pJjKvBwD6BE/
y1xOVkJ/xMm5qJU2X0E1h5WMOYr5i5U3vZUSpPRCyVkPb9OYaCNLaD42Eg3iyr0hfZKRc8vy9osJ
LHVs6GGuwONJokVOLIadrTZS7iuVknqXd20rVBPIqVHhXOi9K2e7tuQVNgwTs8qfUrnr085K9dtG
uJdzHmXG1gc6NcXsWtw1pWiMieE1a+8neeSAQ9ae8dLRtZKzqq00hUDxCkNTGFOQWRjBjM5OX6yp
4ZWHEP0DdTd5y6H1td3lzZNpRsD63KkdJmPoDAliQlJseLQuRCcIE1ffSeC9Kq8Kvw06ZwWWH+QC
wRQskbXeljavri9v76pB516hn3Q2ax13eak0EZY62eVudjqr8XG0lKsiaHx11+9bd9Bs+RYR2q5u
l7cuUG6VnbBLXqPSIpx7f7PyTjQIt4NSDYRu7KD+tMbJWEil4Yn+4Ib7Eiio5Gq6lgLcjI5gA013
Lzrdo/4OjmKQLmSeAKkgXuFiM8c6/RXMDZnHTSqmNX5F59a7uAZGJnYKbMbkSfa0AzDaobikLtA5
YYF7UzGGR8PIkrRDnBOC6ka7moPEXlDvT4GDihwuDoreRKzzgTz4vzmyyVzGdTKpcUKxMuWBul5j
V3Z7VeyOhbv/7Q7GHOL34Fp1bV4vPWwtgNCuu2ivOs1BAhj572CuOPuIKdLv1siqpLFKwXSVu9iA
7DrNNXnord4FCvyZh2jfrsv/tY/AMX231nRj0RW0RyPuk4Aywy6UI+pZSu38bQ1ij9jHttyVDr6i
JygXABdq5z73c9Kb9v//nERkbmJZHvVppFiS/3T/JSt1xoAcIZEK2LMb3ie9fMkQkbmUC2lUtTpE
9ir6iw1kjp16xq7xE1+3ugOl08luueTUvDUyt81oVkpVUqRy9ELe0ZUDugpI/qehAlSFjjzxauec
FJ2IzJ0jYi4SRNGo/S57yQOA2A+DaofA4/Ca8Fth+OswEpG5skn6XzwviGLl8UlK0dvUGpA0fVy+
crZutlM7TIiRk6kcKgrNoA/wHF8M82JuyuVl46TB4AX6figWQtQ4I/COyTZvZRuTcBCB1kBZNlrV
ARbdHA//HITiXA4Pjl8eP+lJHgeqx3LqeyQ/ECnZDy/LdepBpSSQb3ULVDZeUf6N6QfO12MBL7Me
tjKYE4k36JgqQS3RImJqr9L8aMoJJ2ngpPnkGP1OFqgLo1QVpYB36m3vaNqD6KIjDt3oqd31Ah7/
NTBbvOjCcZtjIf7E5hKVUjmDWAcxTvOUq8THXejKV7yrdxst+xVLWcjL0rZ1HdPzJsSWOVgZvtmx
vwouGKhUPU1+uEPh3dVuzF/gsUWdQ3+YrqQdpetN3eU1corXy+dlu8Vw8ouYkKP2odmO9JbE6I4/
7/CS8zM/v+rwfswxuGAJnByI575MxEkMGRSZNHfXpAM4BkvpfuShDrkexASbEpVVRCBq4xHzgA7m
r9zCXh9mqNdMT3gTc2HH2w8eAg1gNPINUWWiwYR2SdyHiNt9/wPRTRSeOF+JY0Bj8osZkgX1Ct47
oFOihyzwwB2LpLXa/cQb356uuK98+uedX7Z/LUhjMoy6mkidFC1GZsKhchVpmXcQmIVURaw3QCoM
iHqNJl0BjlxbsQ7tU3D+8CLdtqf89RvYGicUj+W4W+CZeYP7L/rQQYIWtf9YWvk/VYUvM0x6AxVj
JY3EY14xOtrh/0j7suY4dW7tX0QVg5huGXtwd3uOnRvKdhIQIAFCjL/+e9inzo436W3O+35XuUgl
aglpaWmtZ5h3lo8jAN+nhUBdE29rba83zN3fA64SGbclGskafMv+ZeF22MclgwPD46k7MR9Q6ssQ
jM/aqT4UFzCDdxs76dqTDAq1/7tV/2gxk97W0wJbtQ1VHzVqRBv7ngQuTvvigx5sDHc9Cf893Cq8
mE6WyUWNCtW4JF6UBfqDGy/Eh20qwtZ+WUUWhYymgJgxYnjrRNU8BKaTRGzSvY0pbZzFdX95aIno
Z7hOoN6mT16OKl8BVknRhwvnPoFF6Ed20LeqN9ef0tiG8MvTIIj816Pu0w0FOXUz71LsGnfXhZbj
AysWjB6N26iAO1f2bsfIqLw6TnxyhPoA7shNUN61LABPm79/wiq3GuHQN2sZJt6B5FHeNij7ZehJ
w1bEt2MtFKfig0ZbKerVAsynQVehVe9TxanbVEdDb/C6BS4PE+exHiHNf2fQItr4uNcSgU9zXMMA
U5WVKW+A20KD1Gsnr/glb4xg3tVHYONmYPLErnnpomrfx9lmVrmxwGsYYAJfkKFfMIh9yveWMe6n
sQUub6SvML562ZjpxjY2V3GvcZnUxdIiW9SBFnjVvGNPQMZ7SyhQj/btVo71L9fy37HAXAW+mtul
1iygzjY0P6bwL+7IbX/oQwh6+/wAeSD/6zluTXH5+09nRlgjnSjDFJn46RDquVtM+q0BVtGtlqSD
NgBCTit+iuGJuXdfT+BfsrPfS7aKaY4xEc1RcOobRGvxWEcslh67WUKoiGm0WS27/gD9Pd4qc3IT
NRs6sMzxifqAPAOjA8rIS/umBeKyMH2cG/NuvKPA1yeVBxvpO/29PG0d+Y1Abq7iDHxwUpksRAMO
ihhEOm3uUb5VjLp21j7dg+YqrtRaVzYoGGIQtb+3Ew2Og8quV0fdB061Cr7+jlt3vrXK32Z1qiAs
iO84vrgeAQUOPJ5HHuQRhE8D8Zbhz6UYivZUlH/fenVci2mfprqWWyiIVnUtfHOhqSn3xWEBRAFG
ffzv0Gu/UwtrFVFyYWqyNHA/6N/TZ1hb/ZjOi+0ZebT284G/TUG+65/gebOBnt44hNYqrDggVKVO
iWFNGCZNsx5Nbf/j6+937RL6vILLT/gUSOYeLAXJBQJJX54qo4sRqj1pDoeMmQfW1q//f8Otwko/
jpKOSzVR64GXoQBgnJr+gbMBamDT/uux/qW89/eRt1YhRihFXk9LnYvEU+O398Mpv+QSGhksC5rc
GyGHbkJyVTtld3ZgncbOd3ct3oX/5Rv89w9ZxR6uqGrd1MhMp0OKOiM9/fUG322dhqvl788fcxVe
7GQs2LCcxfzGvaT3kDvxUUyM7Hu+Q6//PNxUf4E7t5oh/1Jr+z2/VcThM3TX3RyxdbGHkCglLgcR
VYbtGW6ciDXcfVbMqmRLo1S9K95GuNTwh+xBesUN/DKNECXpaAvH/y+d778nZ68ejJVBRYPsG7io
CzksRPk8sBSAf+tQPKOOAVFO0OC2XhdbYXWN0oORFq3T5aGf3xTnfl/+0EOoyx2s273zKMIzHB5D
OB7zUPXoA3v/+uBs3c1rzN7cwPG1IjilPVTPM789AelG9m3Q7Fmk4Fl82LqdtxIoexWGrG4cc1Hi
hNgP1qHYlWgaOfuPgnp46/gs4HG1McetjbQKRNMAu3V1GZC4YVl9VHQL6bZx1dur4FM63B7HBAkU
y0avbTuPJUhAJ7aRCP5Lx+T39lzFlkrXa80ol2T3YB2aw7xbFNKUkxLLmG/mL1urtgowVdIWzeQm
EJ+rjQLNkl5Y3MtHIjJvYwtuJDH2KqTohAqo/OL7iBfoKwoIHS3IHnaCxbgNPdoM4ubCI8d8u4qx
cSOumQWdppVVZ0q8BQv20rfZpbaTU+/Mo98W7feSlBvX1LU1/fwuW+UW6USdlEL7PGoy4Q3dqWkf
v17LrQFWWcRMkjTRJgSwuX6UxlPXb723rn2rzzNYfsDnHGKGaUMNpyM4xzjx8pkyvJuh80nRUevQ
eU19GLL9pBsneNlr60Le51FXJ3ikeq5q+TJq+mJQfTc20Iahu0ZCGko553LrybXsuK/GWx3oIa91
VS7NQle/yaafCoFCcnHUCguI5skX/DWFm9PXX+5qWPw8x9XhzqpO5fqwsCa8vvIEFIuW9AEMIfcO
JG8wlv4PJO/r2wWPL6hYoqbkrNZ1MEebK8tbdhxu1f7I9E03k2slWHQd/x5htZKuIW2zWQrl7vQw
VWlAesdTxL1bdDdu+QFfriizH0yubXAOtia2WsycNxlTXSymQ5NwsN9a6Ad+/b22RliFRwEaQV4p
yE7KsRF+rrnhII0tp53rUItFAVQl0PvQ1sWGVK2BV4UuR0R/gblYPGsfyV1yWMir6cm5Abo57l7s
O37U7rL76Wa5PLM4OW+9Mq/db2g1/P0rVodeGHmu2g4+Ysm5V8D+uftQtqxfrhLzPw+y2osgDnRJ
tUDykicLbo88aJ8qrw6A7rihO+0ojhBkNz0LjlwaeHXedsJ5/dD/nuVqq0593gBsjR+wMG5a9I8E
VEC2h7kK7fw80dXedMpUDKrOtMjOjSp2EnW6t6hbgmAwKqV7WylWYx/GodEfyKw5h3yAzY7DcgWV
4NNc9/OPwh2c3lPKnHV7olSceVRUIgKwWfq9bOeD4RrpsPsv9vsn0M/qkmaOWaUzKRyYDRhHdbZf
qK3dfj3E9d1uLtLRqmU5UPz+5+WCVrqWmwZQTgtDGwJ8x/YMWvhtF3fQgjVOQ5D6LCrjPNQhkG8P
XhWBwHneciu7esVZuula0JFbYtc/f0VStF3bZ5UT9UXruyLd2Z3j41nwIzG6j69nfJUigR3391ir
hEDtmro1WrbMeFHjH3dzbB7+b42F6xfMp7FWq1u6SV2ZYHvg6k7uhvMiYC2gOAHdB6CJkOwHm6WU
5df/cY1+GnEVN/pkVMtuWckxGgOACyIJ/jsDsEDE9n4LqH01SH0abBU/0MSbGkMB8LDsQXUlKEhB
k3kT27I1yipIDFVn2AnDFpUB3xPoIYPTT0EODUmFF1oRlPHzVvV0axVX8cJUq1ZmrHSiAh5r6bF9
WhzlFmK9flPHW2Woq2pJn3fk6l4bSksquYlzvhTU+71xHGK0u/atP+4sEPrTHTssdnpLL788pJEA
NizbQWB7D9/5KPHpZVNW4OpN++nDriJPV2bCKjUFFRVgH6GBnfnGu/76sZBX+5/yblv65uo769Ma
rPvU5kDE7JQ4KW0o9g7xjPcCBWs71gO7ABhmq1J8FYZjWxaM7uG8aUK88p8RRzoZCo4UX5jE1dl5
qx1YBS2mgeKtCqbdhLBXHjhsnQbAGb8OQNdv3d9Dr3E4ZgELhGZBUaZv8gbCq9GCU8kj8W2I6d3y
wbsAqeedDoq6/p6l/hai6mo96dPc16CcyWmEUTXYb0h7A7nXsMuWelJ52Jrq9ZP79yKvATkZ6+B6
PJXIr+37iZWeZr4qW52Uq2XIz7NZxdjB7eaJmYh4yUm5sN14LHztzoJeXg8xsfTJiJePCViV7/jK
XsEZ0/bF+9ef9Pr15RILXw45mb0KFwOsIJ0pr51I45DnGsuA5k82fSDU9L4e6F+Oye+RVqGCVqk5
Nwm2bXfgyNF4ROP0poPTJguycKtKdn20RWofTDF9gUH/85CYhTonuZlio8BhWQ/nnQ2FpBkPziLY
FuW+PtqnlHc1t8HMDDotUJXq1xAi/T44BuqAIpQlao/qrt2sii0744+78tOAqxgA98ZsShbqFhQ6
/SSGyMFlwVGUqIpN+22m2FXu3acsdN3LgSznYJUDxvsfPGwRw+gXwD8n6A9qBF9jVBv5Ca4/G3tm
Y5rrLo5Q//cp0UdG1N7LhxxKZtbjjBqPvGOFn4RfD3j11P9e1j+6OYXLaAqmM9TVX0jyrEwXqb18
PcTVUvznpVwdeiAKedYt9asmtGLVVzz7mAAN/k3du9+bGyMk79x3b9yHrbrm9YxOIxA9JqqF077a
M/XAtNkCqBmEcw8mUpAGzbwqHmSgPyz8Se1pJOhwwAzu6wlfZyP8HnfN1aJpN/TNguLI9t0v50Bg
atDFWTDEbguVOuP+1gw7mGj18XSEPcoeZlYxv6tPO+XH1z/kamYAPxvo9JvEQorwz5CQi9TWSIV7
2pgapH0/9HHzal6i5R/H8tMQq3yvtYqBGOq44LW1qN/LS/sEyszS6Vy2rEF9dqEX+ZRu9pGuPw1g
g6oiLXCIu+ZoFwVs1tRFO7gore/lCIvqqda8sZpCpIO91+jD49h1HaQigQxkdJ/z6dvXy3t97r9/
wTp9NzkhtUxQbtbntyklga4WvlpBRM0s9r26VUW/2oqAb59uWFCeN4x1bBhddxxUE7l1C3C+5bcx
8LInvuuCxajLOWuvX0/v+ngGGFy6DpF7XC3/3D5UbVTqlESP6hfaABw/B+wuC+xQARiR4vzI/04a
BUZW2mIpdcXmaeizNstdnJwEQR1ySI9zkOceuxs9xecCsJUJMpodQFAMl9rWZr56XOBnQYgOWwuy
dnafesETFONQ7QOwKy9m3xw3QuHV3OPTCKvTQmq4gzrTUsmnpk+eC+eNPablVlXsapvO/jTMKsUB
Kq52UxvlYPliVh5rvXFPwVWZDwQpVTA/ow7mQ89tfvh6w1y9Sz4Nu8oJHMWGX/yCQHATGQrtvsxQ
jyJk//UoW19pvSu1TB0mGIRFiGwRZIk9Z9yqXS7/xR9B7RMdcHVhcdMZbEPioP1PpUsJjcWVdJOi
dXW9Pg2zih8jTwg8n3C+qlF6WT0Het4B+FaHXy/YH+eYOBDEgAuTQWDHBE/71XYoSQrrhgpePuAB
InEqDmlI42Lf7vE4jYfjf5yqYTxYDFv4A2YqoFSuxptkMzVQ/xFYPpirIhVFlq9fOLSNEg8Kxpud
uD+S0WVA2O1Y8MaF9/YfluD9kPZCMjr9pZNQUrzQFm8r4hW3BEa8mz6y6+/213AmblRTI7DiXoOK
5h72nsASTfDfpJ1vymeZUpQo9c3G33qr/zWQBcuGxUfrzwCcQ+akYxnsIMaIj2X4HT6uf+lnuuhD
2yyYYNwFKObGdlnfasugi2uXqhLLgY/p6utJBp0oriZdhAJ+QKY07GFxUrCz2vLb1tnanH/lIJ/P
2l/DuS78YQCoh1H06qyZmtDdzjbhajxBfgtVW1Ldpzmzw24YjTOxejfuYaQb1LIafsyjmX+vkxz2
sqKebjsmYUUqZBoO6qztOIFIP4ODd2zi7vLyZujfas0u4ixdlJiZYPdDbuWhoJxEmjDFTwlxp/jr
03Zt+UykJJqOOxpeFKvqaJYkGSjsGXgWrREaBYSIu9qvSB/Y/LYhW/2j9YWyrB4c6fCVHFSE9XWG
S7p2GFwbVrBFqhdRk1ftIdcSSINkhEVibrd8Ya/OTrd1C/cjatBr28fGVsq5c0tYwBAodlbAs7VZ
KG3Fq9LSU9zn/3gtUVGHvZWBhMcETO+fCYiROQnNrAFS8oI/tA2uk7l1L10HUwq40x4sXmy0xdaB
H8sJc0aoNqt4Q8PcavXx9MnNVTgzyWhQ3BH0+ToCAfzDUqc9rdvHgrT7CqeRj/0GuO1KRFm0MdFh
REkCoj/L33/qGk8pc61CMDWStEi9gbd3slDgMaj+h/nHMj94rC2aNZjmHx4ptWkqSZpqMjLL5Lng
7qWxcLa5fBGmfv/1t7s2pc9DrS43YfC6a7NUjXoo1tbvlfVB1A2S0ZXw+I/ZrFatYmnrwmkUMEvT
fS/z5EdFtxBP12dhYBi0nhESVxuCsQIYiEmB0VOeQQCXdbcuJTstpxsb4FoYBG8dxu7EMOB2tm5k
wgSkdguL9RFlBXwjSMyL72Lc19CUx0VjygfeaV7ZFUdRmD7s0IKJg0pvvmlusadgIWocmkdpZIvO
lxKgkFrGimWHrFTjnhhnqaYb3/cPqsJfe8lEbxVuqVBMWJ8VWxtIyjSJvYTCJMxLvOJQQknu3bW9
ZrgzgJJCRXgGk0/G8gkiFBw6qHlcSU/f0rO7+pE+/RL9n6fHccekcFKuYh8AfZq+lsh47XQjub2W
RSECwYMWCc1iEbfaCr3NVIUhsYlykRw7q/fznHuVM79oI486XuxZ0URqZ/jEmLzRBMCw/tCH/yIi
fv4Rq6lC3QeUokyoMBSG1qYt/AbUweEng6JIo4X/xQn+NOHVzWzPBUtqgrGslMVlWYbVaJ6BGvC/
HubKlfKPdV0FCvRxLZ6UroxIaf2cTZg7dDa0dJhzVmj3yA13Q+jzWoz/vISrqMEyrk3OiGklQjmL
xA1NUUXKbJwstXwwTL7vTRibaFnw9TSRzlzbpyYshl08pxGA1w5V9cylGDW3jdqZGRCenkc1YmOV
wsahyNwsmtIh/cmp5FVoDUYfTmnBKk8rhvZb01My+7Zg5QFt4XrHcCh30iqNw9J3jmhrAv5pFt3O
5RoMLQ0XdpDtYPi1MSACQyYikKY1htjYOdwlNOHTzGa3pl6Xj0KWMJFI4HRoemqtqvuOT8ku7WRZ
h4TWJnyIiEU5VKPr4WcChTWYgMD6NPfdUY7wRIfM8Y6QqobrKoVMQ4QMAbJTmpX40PiCe4BjN0fR
UhXQ+157c2oO9KY90J3dt9D3H/HTVGvmkEN0Eq9P2yxOM57ctEUGkYEMN0zjz1yUMJbIIeU89NTN
/UKzmxBi2nofQRK2j/NRzx+UgnWIP3rttSUFEqAagf5L1Q9dko/BsX077XZZnu0GN0+8iVmGb+To
O4xd42Xod4S9Q9t9O45AJqbac29V5zpvX2C//mKVVuvXee8rbIy5wh/rRH1YZJ5dvHI8tc2fBKG3
fCjDotdiyKj7rQJ7up6Jp6otwRoh9z3N4yyDiVxR9i+ppEEzDWedVz+1dD5Lod1MSnE7d8o3zooH
lPFjK53fBib3Zq403lCPxXmotEs6kJusth5YoZ6tvjqlZnPpZ575rtvgbdXqsdkwKAiOjb4fe1rg
llg0baCjVND2W8GKfSnJL21xJW2qBDo3xbEk7KxL+xcpJr/S1D2WB25FdIxFkn7n43SZXWVvKc2t
RdPLTDsQzysF0s25epgtyNcIBv9gW8HmRXxXMhCeM8u60dW0CrtcP4JmsuckA2QRUpsesFSzpxG4
E1LxwFRuX0YltYOCMt0XLtrFiZqQMFE6Z58D8uMRbpWelFodcI3A8SMZIJbSmIMnrOomGeangc2v
k2NNPsuzKSjxTXJL5p7FBKRDJ3kWrp0GLgfkXTjWK6u1ZqcPU7IvSPqk94PYyYL/yBPcSrRUaAir
zzp0ZJaDWQgf624UhifURuJfS8WDWESDvQ/rlY6nUeWmb7gG3kalfU+1qfcM1gLnx/lDXdTs0KRO
56lzkXlSKJ1HxPhrskioJViigQF0peLEkBplGNuBi06JhZVmCwUdrQOQpyFHJ4OpCQdhy0U4JIXW
eZOsX7UuOfIJti60hsTmVJLHodZyCNbXUZblt80gAtMWh8ol8LV3vrtcmiEMW5WgSWt7n81dvtea
sfR1vTzVolNCwvrvliOfe9OBdQ171jvr0VSswyiSe3dubu1a2c8KMFR5tWdVc6EjlhZg7NpzGpf7
XK+sUFOLYzsOrTfNveovCMubsraNfZW5jddVMmqSNqhZdZgJ26e6eTbksBtK+sMcRY8SUY1jqAR9
BZ+w2f2JJfqViZF7Ce9PyIl8S+mehwH04GE2fln9cJjYeJ/yOsIBgT9x/wGc3n1VKCedT7t5MB8q
R3+hkgI711lnBLrFlab4pvVG5s86dIGqLH+jkF8ypPM0jSB5tFVSe3pHCw+SmN+Iyy2/qG2gDNXh
AGGWUzcpP2fWPuSSHaqMw4XOKu4yVWt9naki0BIAAPrptWj4qxyNn7rMOtAK3fLgth316kSHgV3H
qljtWkTPJnkQLHtS7QKGlp3eBpNT1Z5bOt0h6eokthv0DC2H3c+l0QbEaXdILd6tccCGciXFh61Z
4BozLJIHcPdVJWW+qtUPKeJGm1rvdc8fiIlkTB2yPq5IHrWlFqezddf17HlCp07V+vt5Km9Vvb9D
Jee+gaXmVNAY6itwhZOwptfdZ2OsvxUZ+JGEBaOb7cDqy70hU09z5j7UXXqc9AkINEJe2rwP1HaO
aTr6HeG7ibHT3PF4yrJArfUo6abY6A24IWePo1tfmJ2GnQboWIbqQjPC7ZLvahUy7xNaNAU9GIp2
TC30LTOQ0csiiSmhB6VqznPn3LtufcaHT0Od9+jppNmt1amvZdncqBrijT3t0kp7SwZaw1MX8vYd
s2+FTnNsI1r7WgbublUAlJGab41T3goDyLK0TnYQE3gYMWVD1SKui705z6+oTgToj/lqD5wVkkuh
6EfHzO87FZeTi0Bg5KKPCqaH5gxOl2Xe18K5yfUmHMV8gw7QMRt5wJX6nGig1dnuN2qPQOYmu8Qg
wG23yY8mG/ZT2e8VWDehkhk0xPVNSwlGBgVTaePatY54EAasGl/mXORLhDlLG+YzFOIkHjwOKgjg
Et2rdADAAYO7TJlzM2fFA1O6+7nqLoq0f/KpDiBJFRn5eGtLDS7KPB6rOaB2+i7NJKwMp/akAu4R
k23iJwpeO8oowCZRjEsqlI/egTvBpKd7OyUvOvS9vQav4QFeREnOvzdu9dQ09L6cenAIUwUKX0o3
B0lagJyhJ9Qn6YiOn9rfJoN8LjTFjdreii23gcPjVN7PpPRz3flpCmOHOh+sEzJoyucgemXKsyr6
b9VonTTdOrkOZKtscdRLnFVGuoultz/xdDoLiuidTw8lZwfDoRdkyYHB2+M8G98Ne4rtqd4llvSB
B2j9jru5lyChjyBdGQmNN1D4bR+lXeHTNwqU+os6sFqj9NJW+Zk61d7NW+eOt4V40DNZBCR1vmWu
c9BRKvOGKst8gUXyTVYqnuu6B70ZbxpTfZlEfco7cZhLV/eTMleOY2L2fkYGI9SQVXlz38JeklWF
L0WKLcXmaCwgda3UMmSOc5xw3KaG7SmsLPLW3OW9CRVYZ7QQYJUU174JinQpTsyt3u3K+qYi6/HA
L36lBr8MihWLoXx1Ese6p2yECyJxH8AZKv2Z9VBzcLV3kLE0fwacB4h+Dup1pZU+VftvY6VqR92Y
6HkZA30Xbn6wDDtlFjQ7UeGyBxfC8X7ZkcIfFPuc1ul80GXFHiWgQfddWyh0P+iObPBs7RqQL0fy
CGI5tbwpRU1A0VPzKKxudvZJoaqvVp45sduBg4fWXYuGYgN/BhDvC95r/ggjhYfeYbrrS11FUpn0
JGyZVjylgCEcAEeqDj3JcHnLtCXxTHv10piKepka3fVwdzTxaFK5cwqlfrcRN0LmFs+d6LSYt8ml
SLQzKq0o1Q3njLNHtzMI0uk5lEr63tnjBxtIVGT2zaC0XqXoiCCdwDql/JuaDy+sVn+VVh7pDT8k
PdxKNfpWdRwxkciTVSp9pOJh3yQusB8SF36+vAxFdTHm4eyUiCoDPYB+g7RCzSD+rPBX0rHvSi46
L22EGYhMKHFm67hTXNw9PDeOdWchzPIKBtTZydba40i6vdqk55KK0G14Fqo9DUiWRJaefqewTueV
Cs+gYdibxIgb13ySujP6rp7emI18qon9A9kbcGojyWPVpnpYWbIKNE0+mdVUeGKuW88xs4PKiwqa
rqo8ZLDDqyocAonXRpqOd9oAF8Z5judpgIaI01Af6cfR7qFpZSoxnMgNJHQInFZRxX0jzvpM71EU
pmFSjOj1wYo8zhMifTqWAhcalIENYX6ngzhVDa0C4japZ9klMC2ihVdPlt4J1TrlhXyC9cwTnxUf
sfFHBXD7vdnzQyrMm740LjBKe3HsoQvzljYBdCqgOMzsRzvJNc9ReOK7rVJ6et7qXu4WElHXMmIU
ivcKenU+dhn3LDru7S6bHyw4l7xLp1cDNXMCq88geV5KyLUUsAlUyhgX6cNoyx5KKTNIeWz4meb1
U26PdzpFSE2r+kIsjQb92I9ernUkkCliaZfSdzUZHrVeU33TTH0jqfZU7y9KV1uerU1w7xnaHyh1
Bwleb15C6jAnKERpxlmdu2OvpDd5Yj/Rxjlkg6y8CtDnntIn0aY71S7fu468iEl9ztCprnJQrecB
wP+xay+mGOfQcZEtIF9ESuTgv4dOMnxMu/7R4o4DhwA71BkRHu0r8ERthDxN2qcGmQuyYUGjwdH6
vdomKuxrMkjVNPDkU5QozfFqA+/6qA8jknU96kp7DEo+ARXaFrmHk7wfZisu8KrqQPbRFLmrO/tX
rUOutBu1+wZ5DanUmyoXO54DwSCAcLbsR2PKnvIqe9W5G2kTbGMQDZanYXduXR1XRXOsWrjF5bjY
J8d5RNE69Qc1i0Y5hFmqH4oGuQttHgyR196oTB94IfFgzie8kurbSiXUx8PON9v51W5c3yDNo5KJ
CZd9eSFqemiyKSKshsKZ+5po2RniMq9yUO/Hlg77RkN7eqDZE7z5rF1OWmhAFcJ40x3+S7iz7dV9
+qyNlQWVrd71yn7obkUp0xskTUOgOUhbWjZ+ayR7UqYyKKfqY3ZBDJGGcgLb7I31w1Gv6ogboJtZ
dv4yWlB6Ncz8CY+ocE77EJnDPjVEzHLI6BCXhVZRP6Xo0wVzWd3SLImJa/4Qw/DDYdZdVcyn2bbv
zYbcWROP6ez80pnSexT/ZT+5j7K17kfWnzLVhSkXRZaf6tNRSRK/qApcAtSI8OIXwZxNT52t30j8
ba9pe7xX47JoziNMjv2MpeDAa6rq2854Kxr7sTS5uhsnhANuo6nflslTJofvU1vcK1kXVsyIE6E9
2zifpoYk2ihBUUH99IlxcQvxgLAYZ6Q1MMOerKgc3O8F3JT9DlGc5MWzFPmNw+VJluWTVep7Mqbh
iB9VZ2rhEWX4qWkwMZzpWaMwGaL14zSob7h3fiR1j9Rgmk/KwA9OTqVnaWZQVe6ThqgEOZJyx20Q
LDQIWxVzfSyICaxJjmzUsnYtLiCjse/cHim7rKPWbtCGGsZj2dNz2VJk9lWcGTxi2DKekWUHprl+
mYKlosyHrrFv9Nneq2X2ndW9HTSjE9VO4Ty7tTDu68IAP1uiL6FJ6GkPunxoSHfnMqMI9CZJPVvm
sdCIbzWNwEl0fjqQcauNBCISNkRGWkP4g8VlMIOnVXuTkf7oxuKHkxQfs6b81Lj1oCbFN1QropaV
T0rrnHqZBjyfHSiypI9gH4CfXpteQfCBDVwHtZRIZnt6w9vpm1MRPdTg/okXfcDt4aYYnDGwLWF7
BTdOOBu3UghIjrbqru/cKZxV/J6qKzxTMRNvcPguKcyQErTwTP2bxMs/qGT7wYr2MqsA0yBRyT0z
bW5nd2igDeNc1Eog0tW56hNJHmupn5XBPdkmjUtmzB68Qh8TmZyTBK5IlXJWmuqbNhV3WOuLVsLX
p2fvSEpOZqoGnc19plelV/L5PkMZBF2ScODGQzWOP2xdxBk1PIBjb8ay0YMhRQnCLowjQcJO8vJo
Z02HS8Le1zX9Rirto9KLR4MisqtoomauOCiWfAXjNfUco7vUeMt5tZV8VJYVCr3p/LrWgQ9vh6OK
wnWmS0AplTrqVWQ5jht1rvaso9fhCdo/swRr1hjyiZRS+mpiP+LddwRj+JnyPO7xAHfS+k7QYdex
cfKBRLtIs/IbuFa6uRlkhjt5E6nvFIn4yHom/WyaEHSwQnghx5lC9jNUsCsLDcRJuTF681wz/UTo
HFLZl37WpICxD87RKv8fR1ey3agORL9I5wASIG0ZDB7iOEN3kt5wknQHMQnEJMHXv+u360XaiW2h
qrpTFZjommyjKAaDl+GBPxKUWcP7D1sVL0NHUquGH2DWaOagclHb+qte5Xnb9Um1QJUMQOVuWfeI
IZEETXV4Vfc/itvyFE7dp2uLj9lF4rhXqD7SWO4Ytz0BujYM5N8mBxs7CILMWuaeV9lAG7kFwGcY
CJKgM38nBSOkITY8dUOI9sJfbs5W4ORQ9zSa8Ooz3cCZGd6KRXwtgv4aqfO6FN4jtn98Erk/TZ3+
1ZbkOvVQyzgNjoTF1b/+cUf3DxiYzxrNZUTX5mRwF87OgMOG6AanzPnqvpFRfQNPuPZs2ZJeLqeg
6R4cAguo2X4PcjgWTMXBomLq64uakfKIKrjPVboNBLP9hOktiI1gh3VrH7Qi6Tz4Z7Toeen9w1xX
sFvQSQwNzRnt2UsziAcqiogsWJqzXnxenoeWRa6DOCMS3oGzZxOsJ77wU7mCk4G7dgqnFBdMhEVN
2SSR/tDpWMjlsI3v1N66+cKnKd1Dk3HVRLNzg8Diqfbnn3mT4kid3WJboEQo1SrHw+yu5tAQnRfr
4MVcelXiLhr8VXFRXnlyDLlyXv8Qhuu0M/R1IQyVT3jPwcqLlLRDGbvu2BzEABK7KNoCapgw3dX0
WAMeDdV9ccE6ZeiO007RJ9ujA9JATBDTbWvzB6xMtOgtZqTM6wFuk1bkFkAjyvAFI/QvHTQgw8oD
B7CP8455B9BiLYKr2ftc0flg3eZ3XzaPypM34q+ZJ00SKFipKgTx7E/Eu7Pq9nmYgFo5AzCQGwsw
iFssj+i9ePGDeN6G53GUcY/ZirMJ254lEMU1AtiYBjAFlpt4dgFrYD3ge28mmGb7bCbtNfD/Lj6Q
/oCWsSbypRd7vrLqsPv1Re3sSnd2RLsS7V6XLdsaq25t8L7dHNjlTdvyPUCn5mMEE+GfWfhfjcL+
AxzcTHqftpJY7+dG8+BepR1k2tYhZmKdiKo6uuMbH/o/YtG3xecfdv07jCrm3KRDqb5EUPwGPP8T
GJvjgj+0AADtSuMlRAipxKO+s0ej7HG9Ky43HKb7VNqQnBbw3azB6wo83Vq14eDML26AP3myr4Ph
OTbCPPX++ODvisba6/DsyNxW9UERbPm1L73+qdH1zd7NQQgYRde/GNy83lBgMH+tWw2ai0dzMSYj
npmhdi93DHqxANT9IB+nEeLED+U1yerUqd9CwOKa04zPnStzHXubQU2QwNCeVHx+8msTj8x9WCUc
CO6WQJ2yogsG7Ke7bHfXM62H81Qcl0bH215Fzrz/7dHrRL3TJAiFuvjoh9vQyTgdEzHwWKxbDPce
RpnxNO310QbLhzusKYHSN0BPy/4Mc3OTLFWAPeFaisr9qYJmxcH8R/GuQTpt255OrRfx5oGD3gtC
Ganxz1o5ccU/3M2Fmg/vceTxrCeIgBBpgggAb1myKqBnXU+YjcJ0C8FGdhT3CPL3DCZ1zQBh2VT4
z3b74aWMl7bP3IrdKYOoqpDYbtDULysg1/K6VGHC+ja2QNN7wn5wQyTeiG+6MPURM/dhst+jTx+B
4MWOeQjW87rOwP0YkM3mKHty9Fobrcb9JMU7oP100STZ8dFUvQXVMsXBDNZkdFGS9qixMO3sgN+7
i0IntbYAhGqWFdMc26A/dWGbjEP1tCxVMkMe1NuvO+0qHaTjmT5Z6cOg17yoZ3zZN7977u09bnUs
gRiQNxhDH5cGiSSlNyQYkR5HgTwfRh8a9RUs9nXaxngs/jiBc7Eo1eivok4KoMtbRPES6zYl3gqs
ukuVoFmI3UJ4/ghA1OVN+Pkm8G2BnKnhL4U64KQ3NykXCC5F4ozhsSbqQfXTx+CYtCHqqGoHFNbf
WiDzDQArmyAvZV7um1uJmDsTwPaNHcIb1lAyw07B+LftSFY4T+Pg5NgcKSt9pSUaW+BoquRI5mHn
NlyPjcejAqUF+psc4GRvn7u6fNu9+mDJHOv+idsZjKbBhOCgCC7QmmPlPKPOG9Z1YQkUw7nqY7H3
Iipd/2XCPIGLmLcPU/1GOnS/85BCQ481Et87fRI9iQbTRpOjX+mcT4M5GImrvPmGIyUJd1jy5fRZ
hH4yQxs02uDqBTPOZE0uAZaiDw72fJZdLrf93Hss9+WUuft1CU4z4k1EmNmO3PbyH6y70eo+1gP+
njIbG4QRuRYj3N99bhNn2Q6gaJESWrqXaXeWuGmad1EasEprO50FIC00uhJyvKB08G1xmW9shUtt
1jzZhu4FEw2LZFm90l4e2xDsEViiCuBT+EduLUUN3x9Ji31EvUj7WZTx5NVdLFr2Fbr7K7i3YzGU
mIvCHA/9iU5zork6+uMYMxj1t71NlqrAKtUy9oTGwt3iL9ZRRUgoRSNTxcQTgGhfvcZECAGMbT/9
akp9UD7se1V7cIE5oOZM9ykbIK83fGu/Sh1foryRS9F+SlRDDzAOWpmldzLbFAmdgXAjFV4qVJI9
IyFQKmAYoalT2gOfrqpo5XCzYkouV/tdzHvcES9qGXynADkr7KGVXnHx6JgaFIqIte7TaOaUNxgg
VfCzKHl25/oYAg3aR3nj9zNEFCKravcXL/oTHcqUj/KAVbixs7CT5DqDTvcT4P5zXz677Y1T+8BQ
KHnHDrKgRzkCBCl2iFZwlgODcZPrdIF4LnJa1JLaPovKno3T5A0ordIqP0Jc1o3oGSqT9Ws2bU6R
Wcu9sQByjILZibihz7xd895tXjVmYenRI/MQrsxwtQpg3e7w1HDMDrQA8roV8n2n8sIcrIWgLHWK
OubzX+Hq2G7em+qDa7E3h7Jgid8ux8EtU0Iy12JxX2BevYCkoa9in27PoaLPcjFdbHn4Z9uqo4bZ
vAWSXe/y3HgNlDH9Vfd90rWY1IgfcWf+ZThulRG8Ja5/IM3Qm8ORDvgqNtOatPCleGzHM97FtPkO
PVRhwx48r7pS5Kxt67EzQ8LJC4YKr83HDh8fyhJbqpToUz3LKBwfhh43GXZgYGW4ZE971WdkBjaJ
fAm34mj8EQ2iikSGHzg6CXR2SeMNSDZuj4CN03ZliZXBAVMmJrwl78l5lt6xH1+4K49SQdtLM7Cb
6d7VSFGRJ8zRx2mbk20hB7JisjNz3BS421vnl2nNceHbvw10HTjUQ6CrzHH2U1Hr42yeevR7w+TG
nv6egCCOgLq72jwD+sYgbnI3UMdhAewPg4Vo+1RW5BRYnPAayA/iiR+3UV5ZB1UFpm8jNrwslofN
M497sXR4diEMomWPa5LVY8QRviKQ69lu7/uMLEplMp9WvxQQ0zZs0HiOWNoxiJgMSGxh8ztADx5T
WT74bjulbSs/MF1hmwYdRH/QTnG1wdB10eRi1mn/aWd1/rmhbHJkgP0u/HKIvdp86cFJR1Fmbe09
F9P6a0QcG2g1QN2TsJlDxHmuxV292YBEBs/irg4ep/WnIw4qLItm1QJ7GGgFuUFT+d6zbfTy2FO3
yhReN2+XCew4NQtg23bC2kXTMzcNVvQ3QYXNY3W092fK8Im0fVS2DuwbHwF0ImKcz6J6VOOHxe84
tSCRhWJxz78JxjCyrxGzFvoY9LKdfw966bz1cqe6a/1tPbAIFKQ4ZBsFdOtjf6311x4+AE1JlHSu
2vePCgBnZ0RCZtDkfVShVqy9h9ARFtNgOZWUv0EQEyn+ZCqVBRpiFMCiE3RUuFQHuGgEcZLR2wAF
LbkCS6LhzFhsF9fLbyWgKkMD0UyHFsQurmcaW7k4UPYSnji+B147LKYDH/Sc1g5nSCEfwUSRHmKF
afpxyn14KQSiV3nnwkNTBSCY21EfZoIu1vbq5ODTYrP4J9dCPJShL5I6DPdjsUv70JNugdasIJGU
GrSiWodTW1dtQlwX0qIJPK/sKpYU6CMj/FlzQm3Lb/3a7bdgHJ1Lu1jJohJwewzKesnNykzm8Y5f
ICOgka6g7euaP2U1/NOV84cuyo8XrA2O2Q6LU1UGXgxb8BNz1XSyk4NJyMeFDCZly9cdux0ru8NZ
BmPAEyRbGoAymh0+eeYyYtdVWm/dTwVI4GnC5ZYNqvnulydgTtFmsPx0xbnbNititcxxx81H2MiM
jvoNO5gvWOmZ8bm6AHPCHHBXJdoiH8OySNrReYP7oIh8RdPV884BrHfBMB4hiEopBZhUN9RNVne4
1jWAPz/wfvbKI/nYIpS6EN/COejtX2i8eKvqaFtJypc1W1vxSNwdu9Q76iTArR6Adsbj1nRRR4NT
hQ8cG9SDFyj1j2bUGUzMEDrAEVXs8VAEyc7Gg99/LWTGpQ/zQ6FubAEUjhvY6xmqn4ywMjUaBw/w
kk30bI7C4Uk7lQfC+ycdzg9yR4vI1kxjnSmEUqAhABbX0HaQASs73PAstilH6x5X4SN0Gxi56NEv
cePiR++4m6gcAD+vVf8NZgtwNcDvieZB8OgviJtw9cm3Z97oqN//IbPphzrLRck+9SqEFrp41ias
t+zXHCjmhfpI9WzRtzAk20iBpAMu0wYDCQ7aRXdDZvCgaRwFqMuirYZOBQ/6ZGtEPuB6ZOQTSVEZ
FoMlU7Adu3rLsUbvDLFAajr/oHH3+lSefDRoRFS5WNSjXuyBAdRejLwMk/e4jsjEAAzoSODOk4Og
U/0O2LqArqd4xgk73pMzW0F1NK7spV/slbjBn2UtcLf9dSSwznJ6k1h4pVyRj2j9uf8GYOGAy+40
cngdFsj5CejtfhiTQCqU0eK471/hftbech5Ax+tJoCOaXr2VnZlu30WLYU8/ylUkei+TigXHQJo/
bq/PdT0+1W7zsbTLr9DxshKbcKOF+++o+8kwdWnPL2SufmPQOKH2pwGDvgFZapofPApBWg+6qu9i
T9WYzwUuTucQmvUfyLGHIvweAxPNJQar/Qmb3nvgLNtZyjJXJfSY/+vp7mnWwLjgRmHgGpBdHu0U
CeKlW2Iv9r+VXBQeWI1PJdxZ0hpzqbrpja4wvWHdedYbAOYOebc9QOkR56phqV8rFIcmV82YVj4m
xwFcEGcHTZAJUJ2EnbKW7wdjhucW2grjQRXAmzd/X/JG73+9iiPkD9svJaCW9S3YnDzogM1N3cVB
B+fiUI+cRHyQlxkdq6WAO2l0XxoOCiWe+QBWsYsbCRnK8O7guXWGz2V9EiFM5jU2wocu6uanUamL
4l6V6TaqE9YLPFj0mjWAAGyzdo2XV8N1AoAnYSQcIFMkaDTrp3n641EfMJSXeHb/5BskSDaIVT8C
aSVnAUS0+qZ7vGCpBlFb4t8VD6uXcJASdekd67U6qoo8IaXuzHzApAoLlrewxhrYNVlgWxSAbVx6
24kAUke2rHXdpAO5hlkJShJzFTu5leVw9kPQgMxNaOgepv6TK5u13idzFDYUyGu7TT+4zU8lPAjd
PiR6hHwFwdOdOtV9dSpF/Qv9ZwzR0xL1IXscMHbyO6S6lbe+uuDBerwniQG5jx1sy1zM1fqHFlOo
XhAY6tK4sV5KC5BVA2Zbhi3HC847BSbRlids8siDPYgGtf3m6otvCL+YKsCDOdnOtXOTasqAEkVj
0WTBNGIMHJJt7G8NxSdnMEoWV69/BDYfTfOxnijKbZcYu8Yd/dfevw1vzlCBY6qwBBHolPu1y3fL
Z0BSNFmHHm0neEw7xIP/TmsDpZATeX79Mw4oAOwVwsDEC+Vhmv0kqHCjzAIRofvTKNfvvqHHkZps
9OHK1fSFAoWmAQWNhQo6VFBZacAa21FAoNJ344F6x7Htjk4oDgUy4KES9ZNpJkFia5H3Ch0rpVCw
QMvDt3MxyziU9ZEUIlmnOoUIBUIvUE8WCFlFf0z3gEnv2mgXNdniIEN10skIPXou7ylSIXahFPZ3
OZtkYSbep39YKhdVBXRpRBxLC7bXRXnke9Q6DrCSnzB8LxCe2w1zbPYyWscq8kIWr+hcBJrcQYnc
oT6I5fDvPjrfZQcZf/Hiih4QBBr41sZU4JqW+tqM4mShNptXKGknHg3DkoUUXRYAxU37HA9NBYhB
xJ0skqAEwDm5LxxcyibZGBc9O5V7n9Tczf1AXxogyUjj8yBStB+0nB4COFqLRUOX3lwJqRMXmG0G
Ox34gf4XlCjncAnQ5yzJhn/DLBB1exCDegCURNMiQEUY3uvanjsQPJv7zqR3CoWbEB0mtaXYyv65
BeA4t+o8g9VtcfFvHO2IQiRrUJ+wljl1ti7fhcAyLReTDdQZ8TTioWs3FVn4hqSLQqqXTDjYUwGY
Kpx7SGSQ/1++Q7QCsAcsU3NmgA89BrHdPibtvBz01BzkjhKCtn+f+qTskeE/Fa9+572s3o5M43rI
5YLihj6iWCDIgQMy0DK2rDmAHL52IQLMwG8DQ0hAx2cdkHGGbxE3SgRDXtJWfyQBdr4hwQiax7F0
cm1XtBjiw1VflClgfuIRfg4IWm6O0XENs9ws3gac6G393bTPrmMuNfCDxtjDYHI2oO0n3Xg0IUtM
U3/MASSTGtKIAf+DeNAI9nFRgyhr/pZ4WVnqnLsA6YI9DdDi+hCtr+0LtxckxKbNHRqb1+TO1QKj
OlTz9krsk+5pXIggIR47hAFPS+zOrADnV6PFsMe7I3e8X5o5N+LUrw5bH7pWIckLlLud6T+sQqNH
bfij77P14C2EphtXmQMI17NhsrIloSWNKkEOs0IeRul7OLJ+QkJmbr4kUMigEimA5JMXeJFdyefo
O8ewaf6i4N722unRK+vqAKX5qS6WL+6q61p3123G1FqOaohYp4CGlIhLB/pL8CkD+kpV69wC/QjV
zclbMKqVc+5yCDdrs38FHdYmlR28LwgdaHFsHH3G3ssbynmuhUk9IBpeaA5gUo+FaGMmZgA1yOTc
fWigfPQDuimvio0vcpY3p5bpEuqHskaezzRFM2qNFG9sY88umO2h7B5rrQ7eMOaOwNc3qIzVFSiz
ARR9A62ZdwvmKxauv5BBnMOOpyR4V0FxksKJwrWL3e0m+wcdzKd+wnzRAlnCsA2tyRlWo2RyunxE
1VcQwE3gmed6AyTd3bULGZmCv65F+RuAx2Hkmu8DkXorGpNtdXHwEcNWusHRanluDRxCEieTn5aS
vCi2ROsKZwV8iSBw4lVVSSnehV2eeTh99MDBBsgaLb6DCgKmpVzjaoS6kVdxM+0J+JG4Hf8YTDbV
nfiZSEoM8ixIga5yPQvSxoCbIzFiyecu0qDSv0W5QoRoosrtYhm2+UJN3CNWvSUs1mgLBg0YN7D2
BME7kmMWm/dVnRiGXlUBXAITFivlJlhTEheqvm2hPjahyW1A3EiXDBvYqgEpIhjZwiGttBcTTaDa
2HPIf5KSIWYffRULsautHi/QViamvrqLvCL/1USql79wAR7bjkVF8LR21cnrtgycPjSE80XR4VBA
5aTkDcKQrK8xDNAmDsZKRP5cv6qOI1FifAwLoL7ddx+SfCZVMmnzA3AC8dvtW6HFo7dcZl0H6WCr
WwOyLhA93MIQxKB81id/gcBVOHWA6ZdcxIq5Uth4HB4F906SVHkjILF2LITF+h9tFAgHMCY7TaAY
gzZLZhyUzTakWEV97P327OAgSuCJK/cvgahisD6/7QJnmOaxEyITqGBfnZpvclsfO/D8s7Pk3Vq/
LGy6jnRNkJ/yIqbqsxvqx6KdntSGQc5xoJQ1O5ZrlWteoYurIdmaw/BhxmUQ1CBrKvQ2Ret1ed+U
f0rcBOg3f2A+vKweSGyXjkC9pd0jp190PsMIAJ2h58TSzlC0AkkmbvFgmXzy5+FZ+ne2kYdZgYWy
xzkE7+FVeCflo0ebbMXuHVoMJ3hgsOLDi4ewRbfiFwDhsVPVYOmr/3tVgMAHXJ1mHH+1Ur0rTJXU
+CiQ42tQmd9Foz6N071yskddWT8JW+XYgpV2TgYzAq0rMLwg05wt4pvM4Y7EFI+Yt0L+9qmLAfQB
GFI2waBTwJMgVvrcr3cWDBJIM8Ztsb0VrigeVFl/h2S41f2OGUwpgOn8CdgWjg8FtzG3r2aejlu4
X73Gdh/BgmehbHcTcWOyhXtzvC/e1d3KbyytOlQr/yhDADKGl14CYS0agak8riPO5R0HciyvAVEV
+tSIPnSinklsd4Q4OybKDWK7O/NbMJX+dcYdl7Fuqw4DYcVLJRzkRE6Oc9n2/bEk3Tn0igN8m/9a
Ol9a7iwJUDsvCjx9YvicSQ3l1ihFjrtqiltAaADX+ovYB7Du2DUbU4J7vy9wwKUaTshPOOG8YtgJ
GNKSLOI8tFo56okOMMzU/QGcxQ7BfdUcQ7xQNGFkicOp+Fo8ewFwgYelhxsr4P8Up4c9XHs0fpSD
lwJm7e13sJuzLd4wf02FZyJvXlLBhsOIDc4FE3ApFBDXag21W73CDl0OC1rFovq7dXBHgIw97e7S
4VhQpAVUFD3nXeFEQGjHhm/Il9NNUm64h+lOH2q3zIU3/l698iUkC9wlDQbMIHhfLYQMrX6kXfiy
LUMfrcX2VGkUVUHqnwVcbBxWO0b7CkOg73Ic+QKyeYJYuYNx5SNtaHlyYXSCtG267Ht5YGoJwRxQ
qICrAbPceFaNhLLV3apk8+U74XcJRPWBhKoLPGSPFIYWjAP6hL4SrVBf/ghgp5dmDcnvyhKatOUE
hctEh/uXb7KwWJwM4vX7G5nNLez5kkKvp+NltOPFKJTlSHW0XlKYax28tOvov5NT1Q9hzRY8k4Cx
5wYixVrAlwThZAV8BXFH53DHTy97oQ+gs8enQDHgYcA/kbQ0L3jjVpeyOpRdU6xoc9qTbZi3x73P
wAe2qyqPTYkxGxY1+huCI8wintEwAhTFAJsQHPStcNy/ykcfSepweZp0wb/R7bpZ33DnS6CHO0/S
97O6h7gZZ3h68JEaHDmhBLcRlKj8xGDU7WhHb47aSNYQ49/NNndFpqzsdna0hajSTOFJWZfA4EB2
qDRgLm2SoNHttfc79rQ2jf+iHRPm5eC6V6JoWIKkbccuNveRz4FoPOfQ06DL3cTLjsjIIkW3skeb
V5NY1LPAUi8MwYeloAR7wEVxaDasanf2sU+w06E4LHC4HKaQ45Z3KH/eDYOvDH9cUhXunE5z4cP6
M+7pNukh3UhFUJNhfhtBvkYUknWQ0NWpMJreVj6Mp84vi3Tu7sJLn+tbvTjlkdqmz/sZCiOqMdjM
fAtzPpc4aBbtYrw4TQEM0EDPUBmzvtgJ7zNBZ1jmge7LR7pa/hKizQJvCOrN4AZm5l02Yn60YaBe
vC60Y7wWZP8nFdseCh/ESqgrCYXSWN9q7k+XgQQmLUS3lZmGevfAzB5e0ZJ6xwELim500WXmFdi+
1hm+JAEusqiE6Sav3eDOOQK8hqXjH93ordqa/QlScZAyciyfEeRNshE8yeu6rogC9vkM/L/xxF2D
SCD4Dcf6oxos1DFQDbouaGdYHueakNSddvYUQAr9Igf3b70BzKvUuD93/axTLFkHNA0H0XGCEyMj
hKC7DJVG17+p2FuaT8icsF17K874dpCH1UJgYsL1e9MTfHgank6QRVdV9l4ixPQJUyc+flHY1MWh
yLpu3B8DR+1JqVC1YbhzPjxE7eZdx2CsGUx/mr1xQkMEtcjouRYse9cEeIIH+95MPWCbwiHygxHZ
f1Guuhi37JK51L8NPNxg7RmBnqKP6V+NXFAjOkQEqTIEeW73Km3GFZHBYt9yoHlFVlSkOOkwAMVo
O7BceEDiVgRTFYVLMxy0GcJnihsMkWoK3ivRCOe5Dbw2neuFAeL3yjfjGZLDidQ/V2TnYBJqB5My
gbDlzi4soCBDHcp3szf1A1QiSGwlDYVYvHBOJQS+GQjoPWdqqo/cuBDALAvSajR0Mmkteo0xB067
iIW2eHQKvR2K0A6PEAfPNsYEopEU1czs984W9KWAA7ovlIoeX7EpxtRxyG8D87qjfIpzaS/IDXES
H16LxKOgzhQkSg9Yg0cvu16nz8ZXYRV3M2QIXg21hxOCYJxGGaSEeTZBYJATzXTC5gyH1dP3PAzP
HRP8GVwRe+gN4w8UCv9oNqGRUVcJDaH8avZIrFX5qSfH+/SXEeoc0Pt5iyjxBNt61o9NB9NV6cD/
mAJAeGyw6kJ6w29qCFdMljtW8gUM+wFBgz3JVc1wZzT8ickWxmKxiWxoiZt5Lf+rW48kAMNR1e7U
RDgONNmQ5BF1Q2ce4XgHbDvz/uz5sxNNSpcnXhTdBzWNh7LuM5TacsiNF/TpZDfXS7BSzj7vpVv/
8hc5B5Dnwian7YaLUuIXwMyGkm02c5+C6mRYzJyZCSQ+6cSaTQGGi3IFBiW12TO7c3Ny58n75Wkj
DiPx/SScLEsbTeDbnQP3GhRgR7ZeXF2B6RtocDU2bty0HdaE+6L/bAxsimJvNhgK1AgVTek9QiSM
5nB0IUOurDppmFpvywgHSIL/6z9T+Cie3FFNP4aFyzOsrtJGAWbT3y0z8+tYMBdujk23Uc1n5xfM
jliDCN3ji4Ld8DzWm4mxuA+sBBLbHIhHuZ/aFbALjuuceypAq0XC5nH0XZqXHWMPHbxakMUotAF8
ZRjedxfem8Lt9r/1QD/hHPPq2LfTPeeMEPG6TJV3RCzIDIExqL641as4wKcEWlQX9GEpDH1wNwmy
CgJQf84g6ypB7A5m/z04/0ekiBW3xuLHkgZVTHdRX1mxIIm/N7X9hgS9vpUGVsPZItDijFyy/jiC
6j+0jeOf1e6TKirKGuK2AdahoPbGtFsVkkwVzIBo7AEllGOxvmPhEUS7ngNupN/r/a61NYeNVsZN
d9mzP8gQKPskJJOrE1ph1FT3H5UL319b17Tv4bxPUOoz+LsiGwLKjqRdfVgxnSD4WhiHzWDvd3Xt
0BTALWsNtuTtuk2DUTQwoA4AA0NHe/m4tABol2r+8ucWpxhSeuxgsmBjo8WBcgyZNm40yKKBTQ2W
MTg7anKoNgAvqH4Ow3pvDZTRv8NDFS/RpG7rVr+K8T/Szqw3cubIon9oCDAzub7Wvpd2qfVCaOnm
vu/89XPoF7dlwcJ4XowPMLqrq4qVGRH33hN9cghdwwOU0gZIJl5vHVPVaVszCMXKMtPoaOeMw83J
UhwEsbFv9GG4jaYcy2iE4IFlS3ko/1mYvkmrZTZWxdic0mKqsLk3WENCHAFbv/aYZnsYaFAGsCMn
XZNj2RPGm68p8TomnLQZSvCSAVj7SIsUnEzPQVB1KKAr36sPuklDNQx5+eY4Ir318y5/HHXi2+ym
IaphDfnS1wNjpSrlXxPsiIeYDPZead1nCgXgMaj1+K0epMrOIzjZq3SjnaKimFOv7mh+ytshrsyb
oKa8qoQeoF6HmyCN7lTT5cc2zZwl9VKzjCq9Po4JvVg7NMXBzPmHaxWbsJs7GbkXtlncuKo4+nl+
1qMun0cM97YxYM6XN2HE0COyg5PQ4SoXPU0+0lqnqt/VRNdfV/HFJLi4GPlKiSjE18bT93kY7FNq
gcVoscsQVCxPl/lpJOOlNts/ea6erMbcJ/Nj2ZsPTtnuQ7dF7rDyVTAYF6s3X1yCPUsR5p9JVB4Z
dR/snArMNzdWOu7tyYSWVxmzJadoFt1kPjTUNzQrNQjR7moPQATqUhsZ43Aj1X1FH2V4IQIeKeNg
NPBke/K2DpL4AOkBPTFM58tZf4tHtiBNPUueK3PPHYYxTGeIGg7tFuPIyRT1PIHp7kYbwaAschjX
VnKMaab3U/+PRqUoeS6Hdq8apMTQTHepHU8LD0jWqkmzXV/g7is0xhemU2zbMrsA01yPenyw0XPb
RtynQ7BJ2/Sxz71bchTXjA3sig6kd9z7MneOBYeY0bnPToDZDbIFe6ikfQTnunWG6CGvfaxAkpPN
tlkY31tqp7CjjYW2493+mQBXJ629NwJesIu1RajKPWX1foyTrZn2fxjH7KO2vR0HJpDjwLFs2bcy
zj8cG1nXK1C4SRkvNfMfye9LBJ8iERGJ3HB6MkL3nn19zZoZ7GlMLAZ3kkvKTtei7a92V7GLrCcn
angJMqfB7KOwfzcYmJaxJTYmvlYv8e8i17sBMM4MMTXmODIlnu+QNjKLjm5Wd97okDFG0lm/1KNR
HZ0k2kwB9y1kiwXjQGeV2w77TX33OMnUPw69OMRJQgSF0A6B92XdAu1onGNEd200AOoFQNjEf8mm
+B2Z9EDQ75pOaodIewlxAuOVtKDmEPZZWG71W5JSnoN/d9oQJRt2+VRAJLzHvtRXpcS4L4b0Lqmq
O8ZI2aKYfOLAnf0eRv1HXlp7PUj8jRW5PC6RSwfWXJzeNxajbZ1t4T6kET69gjnd5DlHFQYvSYtI
V0/DZ6T5Z3ad7/UxxgFSMmFkrMK6mvvJTF4FLLVFyTVQptrO8yiK/PoB78WjV+h7oGxLQhEnU8cD
pCTFga4RuhYN30+JMSHl2wvEcuQ2M6zpmLgCB2+tFXuNwoJUdbcOPWycYcsTgelyozf1TpXlDR5q
bWsQd1tUrcOFNEXDqqXoXSem/un7Lq2Vjl879B/9vrgCDfFXZRdu+1C+2qJ4MOOEWgL9ovM/DRwX
4Bb0PSCWuyqkV0+CcMmKcESPFnRc5xGzF/YIamTw78qkO0n6XT/WeQu6zg6uQH8wnOwyutPSKuir
PfcgBuu2IUuXciMsPDk8553+XJTervXxNtXRDbvdf+XJsInUtE4c3MpTdRToMSpnxVvAyod8QPoK
7qy83ffKfOhqlyUiTLua2jyMHYb3suquoxHAi9SWAzoT/MEPTvrzqFfPuUbEOKzRFLE+79laZGzG
vL+ZTPuKIw89prPQ9FheN3s6LLR+D73aS3HJ559tTWOCDcKLjqnzLnEbFFAJgvB3Wb00bneurNch
2ksCWIbvrtPK4mInoTJ4VFJ/rEI/lt1tzqeM/8uznmPnvreo1vDMUoCf2pzuHneanmm3uDQXVbLH
ZrBqvT+ypLP1SOOP69biy8GnVEZvaLOrCduz7x0ZGHMXiLVId1YTbnPfXgZZu0yre18v1l3ac/vT
iVjpjtWWqx4vRpYg+LrzRRki+NJlNG8xV3/A6rkU0c+CkYARDI7ByGC3Q8JstfGmTFiXJbG3uc7t
2KPQ268yd7ZOJdeO4byasXm00M+C7k/inUQcQ6AlNnnTdkxyzae0FAdbPmjdn0zHBe2S61LrLMV8
wzQ9g9SRYzCd11k75ntT9RuSr7jMPgowK2TVAyijpnzISK6YFSYYKCaKMfPg4oWmw86RlesA5Rvn
nhTMVYirKP3BrzGWee9FSEsvFAlgis8+z082Tki3R86qJibtL4FWHDuZL+k6Hn3EhljzFixYy1ZW
C7kCgW5WIEKZ/WnRxJ10MQokxFwsRr1Zuix1QOktLexd2M0ZapmQWiKIPm5I7RUPS8lATkZvNubi
UGuvIEHxbRDu/50nybEqns2mJZCrr4xUnCN1zbBOBMFGuqfGfBEdji31MhK0wKg7u8iYdNEaxQ7u
hDmXjJXRcTXOvX1IEnAMMG240boWN6Sol7phYRE0DlHRb6f+Gie3pfD35aAtJucpH81VxMNc+CTP
53EMefwwaO8N6ragUw+2Qq30gSgM0XXy51Gkx1/47El3za/wjQXBZ8BL6zj1D7VyrmENmYrPo5CE
w7o7jRCSJTFEJqC8/Wkt/GvP7MniDi3wVot00xomckGOq4yVGBTnfTxuw7K+yQysbMG0C4Pg2ji3
bftSyDdGKSfSBsQy+g1HMdiCZ1W9TsE50D6t4bkQ01pZ9dIgO5zMfp7au+njkqBQvjRt8vw11vFB
ULgw9x2jiE6gXzl4ZT1vWLntsWxv41Atx+JXkF661jy3SKKjjzrjnR3dXKXDpUselGMvuTAZ+Tw5
uoc9X6yd/M6l6pt6dfFbrKJRIK8RHLkOCEbjsX+j9ZhBxktnOlamswzTZ189dtM1FncOo9zKJi0s
X+MI96gefLjDL4++Mkl2+Ji3vYyXuZ1sLHrLtL8bZL8zi/tETxeF91wG+G9NzL0We5IrhrYIdqi7
5OgqyoMI+VRS5V3T1KK4esZwt1QpT2iP1pktBzFgeyJBMGQLo3p07GsbfjJeWtY8C9XwmQ7HRpCm
oxhGL9OTazd6685wlx6HixfDMhF3s9XGTxSoeGc5aYh8Mr4xnXYpugo72I1hmgyhnAVs2A9dMyjl
jUVdUemV2ZqCZ9EAxhKMLjMYL3WyyrBelwLJwPvI1EdaAsnKLolqn9rirujuBkgEFb8ypblcyfvc
pSrLd6aOqQ7gCLPHMb0d7Q9HfkyztsR9N1YnUVvIgdopnS8qGgC7/D2JBjNEsnUnCs9wQuOLgDfI
zeCLi1DGomdIMHGsZIHY5aOzMx22azGqCbHFV/kTWWus0It0fLCKc4YeEHHmMqMpQ+d2SOuXqgXe
UY7E1188eGID343m4+HQXzSTuJ5kyzvFSo1gkDM3nw/7siI6MN6KERQeDKMsvtdMlC4i/RUkFiVv
gubSldpeb6jpSbWN7ktifuBcWOMZWOojSJb+V0dErdIfpNgTy1tHeQ9JJVwNkoCFzIKFwLFt9HVx
GN3UWFFl40LSp1Pl1ncNwvUur6L3ogG80GU7JKhVbce3fWU8aJZ8myonJNmbf5q694Y7EzeM17/r
Oksth3hdJYJbON6bmbVLzF+VB6KZ73RKHovkCT7oga4akwkPCeGGLqQRsn6r6JBkL2H2y8M2q0um
tPYd8gn2wnNOrgepYCW6x1TvIBvYwHcubXXpyTClIauCirOaHofxZRhIZ5l47eREgCQ59VF9qo2I
bC90nSFudp7mbEock3BCD+AaWH8T8xQw4GLkwphvrDjwp3JYaHhEC4SRMHZ3Lfd06Zfg+9LnMdFu
ZOBe0OD+5B5CcOmdRmXxdEwSslGPrc48T5a3CRhyZbp/E2b5ja28Sxc4L3FhEBUpjV2ih3th6yvS
GRtVOe8DuUU3d67ICzzO7Uda+fdoK4xxu2011BctzY+Zn60MPTzrib9sB2dtT/2jVJj/s1avl7ZI
mfSEXEmMb8JV7003ACa5WOqWgtNc+5S6/PbZZ9SnRwErm0/EuPiCE6FX3XPAUGDRyB7vp8aYE+Qc
FKqAbSRasBVZcoP9d20aPS0RtUvRqUPT8qTVw66tcjwAtvoo/CDY4pBZGrZ700t6j9K0MVWOENKk
eowD+kcSsk5NdHKsg8e0sZ58V9xDmPpkPkrJ2m9jPdqEmtwERnRQ6ciwy+m7FXDK09h2+2isz2mE
+yrSbqMmvwkmdYnG/MGIpn2Z0UCqDlq1P4RMRdjjlITUbD4DDp7UbdjHe5EHt2VH7i4MrkDCSE/Q
dKWdeWfk9m3l17e54X+AMnub/Oi+5MdvkHH2/fgS5+kfbMgYNW1xycLy6jb4IUl3hm3srXUt+wMy
+KPvhhAYALK3aY7vdiGiZefWyZrG7GZSEvWlJAhqQiKZ+ilaMtCqYfYFK9pZUjpqz0e8YwUNzqGU
XL4UH2mSPuJ7QMXJmnrRC6CDuWc8lM3wSa6boaVR4kCX4jWd3bcgEnZ2FUJgIubs25T2VWHx6wkt
Cw8djaNqce/HQRfiwayvQgsuvWpZzR7Og2AMUQuRtO9DqD1AdcFSnfjIh47wwAS68q3KqR1XWkvK
CKH0JUx8JJsAzeoViVeeC2jA17Yh5xtiJdgx1QyOnhKYy4qIkR12wfVUEqrjxIjFNYjafBsxosMd
H17thosL5sa9Xw9vUxoSR8gPrYp/+3Z+y9+ElZK+r5+yF72vr4HTHDEhd2QjFH9Rfo6ihJRkpj3o
NJEb4gPyxNYOjiBneK91dZJSVgslAcax4cvBRdr9tkwmxU4TOyfHF3LdxeY+SgfuZDt9Rmwa+JQw
UepR3K+FbYhlXjntxuyx45QOJVIoe1Zl5LcC1ldV1R8d9pHaqe+0RPrnQNa8S1saS5ErgC9dc8Rq
/isc0sugYBZkCgOcCCEoCgY9bEvYN9PwMhg4uAKjfTRDQBANI62lU3IPsyWQuYCPg0bExbjKjAlH
bWI8JY32yM/iV0ggN/JMk7wn0m9ZETw07QHCQB9pZ7OPw1PuQxogEdcmK6EJeQWIh5fA8f2dVzv2
KtD6V0u3tXXf9fjGKlF9BGap1ztfE+ZwzQowfud6zCguaR4J0eTGNuhVc2Bylb1La2pBR1TxoVKp
ey6rPHzgtNBWQUE0vAlmCu9U43upwbwUbYkTy6iLja8T0dA43y6tCikMGx8DViDHB6OJ/Iw3qH9m
RtnOw87Q/KOSZngkahDh6hDBXPt7TLU3RK85IJrJMcsbzTB7EgdA7PEAFsm8+ljU48Y1677Yxw6u
MIyMRcsVjFq/ysu8nABSTVFLUolEdp+X2MArTr3PRB8CvE8DFFrgeRPtR5YdjbjJzliL0zvUIBSD
qs53IRr+kslyscMeCd4HH9yz3QTTzZhbxWtZZ2rDOJjYLH4Zwh8+gVTPr9/Tsflw02g4awFeQNVA
vPRmMZdDYqfHGSmStqCn9n6X03DunRBiUczsS3Ofg9De1R2jssjYybR/1Ltp15p0fB5Cwqoo0mbd
cODvaw9vOwPEauGHIEPM0D4w48aawy9ZTtegsk8sBMUIWHPy8+Og4DLOLIfbxFP6MGrRRlQ4n/j9
1qLf24G2VVKepZ3ES1WY5AEsp7+Eevhmx9j9vWl6RqLcml165833eKbYHGO7eJyQ4k54Uw5BhzDb
eTWJn2hInh3uyoOHHjwuROo6BEONBwl3noaoeco6l1JYZistwUzUyVNrUsx4bfCKj5swsHGwtRgk
UbgukvBUOS9OSUPWOp+9GEnejBbNuQxWRM9WGibiFcc/2eG84Ag1h0dvMD9Khr5BNt2zcOBJmQx2
dCwBGHWdNn0uoA4gUx0zbbhydmIqt+Um9Eu4NZOl7Vxh+yR3Cf8o8mm7CejKojJYf4a//D5qu7va
8l7yGN+GN5yV5t0kSR8vnKrBARngtZ4q94076d5X8S9MCEaebqJMbtNm2OGF7oGmVhs2oIPO0fSz
GfYMjfjzZTbcODhKDFMyTi3SvTUk4lprLcvQOGWJQhD7C9pE4B3u0frIHAwNMfExPLnUVhW4WjdO
PqshXgIfA+RfXYyCSJ9Vw1nWxvWYBb9aoX5DMWLmER69icClVa+i8MGu4EO04XYInlLssXaXcLjo
275zXqwhu9amC75ZBxVttBrR4eZNAzYla29FqvzIHsKtNngIdHLcIAWttGrazWMCVWh3idEth4LE
bCm5NkoMCGmq0WR/SgxxZlmG54brXHbq0TIwd86Tm0aPz2EZA8zQ8EtzFz6WQfFY9rS+dVLcNBaa
JmaMqxl2MyIhgWnkRKdJTzcSby9naHTqi+oiGIguskSuEGwdjFHea6x1Fyn4EMFngQBPT+0MFLPV
GfLRUVTuxs/yXTEiDBjmdIp15+hO1Jahy/KKdJOn1mMT5q8K99aCacJNyxcYETsS4/Qyed2iUOia
7niMoRBqRXdAl94KaK9pbqGaKkIi077WrdmTp5390d7acK0Uc+1SJ9HAL6E0j7oFardCM3eRIAlu
p/G0KhTLOspqb7H5Afs22YgwFv6mMaI74Sf3WReMiz6vFb6K+lqnBIBdg4GDolWS3jor662KW+aI
hY9G1Y3aAmkZI4K8qWxrLzO81a21ivv2RKL4Uol+DdVy0QFPM83u2BTRg+/Z66F21N4up/lW2ZZd
zD45AZt2ktzdFYnpSv0uR+1i4LzWcBxj+qZ/8UfcnnVtP0Zm+ZbZ7ltXTbe56G/1PIC0k6bvQ2b9
opQ2lgXW2UVKZHVtw3zgZ1hhyY/qcYFw1S/xkzC8CafT5JYXjfEcRMLxbNdJRy1dSczsPYMzomlL
XBhnc4TLw+6FaRno+drwnKfWj7dG2++btD5YSYw6reePGY1u5s+pYz9m9FPcF6LeVaYFGKMseEt2
cSu05L7xAvBiSb5KAnX0Wu8KdJCmQu9NiNhoD5ZNtLyH70R6BQFUG+Or6zd3wm53mh/2b2R9LQYT
OZ600v1lTKWCZBTikiJ5hioiXz13hMIXsdWxL351ZfwQexmuIlM8BPaoLdOptRem7O8atMEbI9bs
bdR75CDglboD/BaZaefMSRk6eVa2he8gngdZQ5sGKhEsxtCctbZ0wofGRD0aloWvGdfaS8vD4JRc
mmQqb+TkmwXjxlRoh74MFW2FrWfvQTdLbiZI1+FJzycecC8yGLV3fb3TICCnkMTceWRL7kxCHhWY
wnyWT/gvyhzUcBnEJPCueYI/VMFp+5UmiUvk0W+slc7CdlBtYA0/p0nrdgli/a/IiwJYwr6dvusq
Io7Dka5HSOSR91IFmf6nNku3OMTsGcCT3Ew6KoCH99K0k0fdH8hsaESAErePiE5R8E1ZNv+04c52
TQSWeBz01jsjzZfpLobUsa+rkpieFYgFNHBqaJtw7TQAL4KplO0yqgXAS+TbibAmqzQe8WTUyNnb
IEzukB6dLRAV5+gXUl/TqACgnN3TDE6T7QAL4tknkPUqwR5v3IbxdkUI4DxM7PeNOtABdpgCpVAy
2uNAMd/TaTDmQlxf5k332w+apaM8WlahXPdkSpS/ytaL32Y0EnPwi3RnREVzpKSBQpls46l/6ail
YABbw4PHpIDWOv6Im/ixbtyLbRNNKmUIIiBXgEg6/1xE6UM0eB+R3xhrX/aQCcfCp1Mt/1CHPuLh
dc560CDc5lm/JKBLfdykDG79UF+lftquazXOGQycGwS/kVb9zHpLdC7ykk97ZfAg7winJOQuwCIA
e4dSnWT5xSohd/QaW8NAWlCwhTm9U6CKJRaMAWNL9V6k5bUqueTDgR+GL8mn0Kt/QgjW94RwbiW5
833ZyCemu+CwdVShnPGOAbK1SRvMZQBe8ZgX9ZY9OvzMBjckKF/Ga9edpRTHPY8K5FanCcjI/Hg3
yUjczKxCkqJuDbJIc5bmmD1hX1YQHNlFkxQRyf8wfAp72Bu16o5G0AdkY8qQ1G3mw4OB/lpwu48h
1MSwSF/DIXjvM+TudnLTnTPMhACDLGoRk9is9RyMRhU8q4Spc9d0JCkU9sFFTXZ5DTQ+2xGBVo8V
PxNcXLnZLlt8iRTGs3vQHZOXIEqGcZ0Y0XgIapIuhbDznRXmOH3tpLpDfh35vCfnZrS0s0GLvhuL
6RmYeraLRdfdUNq5H7V0kZxlaTMD6WUJMwUEGOrOMH74TEisDX4fvAYhhQkkUzKqQz2707JYT9J1
KfoqPYbE71+TfiShYhslNZBIZHxgtMMD1fQO/FCH2alMWegYj4IGMGJVASugQNM0B6BTBJoBr2K4
gYduza4MarktVS6KJK5xUBvgvo2CJIVIQ4t6yHoHSBqh/A0fZTbjp+qeD232gdocChx6DKhkBiat
UdWhTRu+V/xWi7aNQi5B7FNOT6cdq6C4+BUoeNdLsmNX+9OyR9I1UqvcoK6jKgaAu32reDFkxJyn
1vZ8SUxW6rxaENUqSZHCPc+wWsxMLoQTDYpFkcYPJgACQkLzBczhtOx8g6olx3FbdwZHsW19QnoB
My+Gx7jhb2xM+17UkQUTPgcq5Qz11S5jHWow5gEu7JegT6ulb1Sfrm3ys5rw0CSWVhAEml6olGK6
Dov8eW38GbSEWNkwXRhUPUeK9LIpjZs6l3TU7KUa2SGwiUXhv/derPAMMxr2RFxxXTv+SgT2Q6iZ
nP1l/Qc1VoFANvLfbsbPBRK5fwYOH22nggBqF+nDMs1ye81P1uTvNcJT4PgvcMJA8Ovytze6Dp0Y
CB0xQmOkD4L7BcVppVKL1FNkQDQHTZavmZtM1Nl4TfUBtEPWDYD/RVW/9oVTga3DAjobYCvWZesT
V3XDqTHE6UiKcWitjVcyew1MovfW7LSOLD0gMIyDGkRML2/yvhsPsY47xK9tNCO/YEAIkQXAtBs7
5xjR4xVjZ3uMzEIHVmVjvDPsZpd3RXIW4M+eTCEGRrWa9eAPXvTLZAEE07A2wr7QJLvJYSVdlRfO
sz+qbNcF+HZEhJZsjJl2UXrK7JWfwO+u8qeTM/F9FF5dnevYJXxm1e6dMcAmCoOExJLvuVSyVfnQ
W7l9oOssDzm53ruqcpRc9oblYQXRIIiBIJy5S4N9VyVJc2AJ2XR224pYsJ4xWh/zCqUwGdt0xse2
LInQXGVtwkDhH8sh55B/ypQathI55NXz8oHZedmrbSesivSC2zyFEk/zsqjxQTJyxL3vaRHDbsY/
PRMoa6nNhkaA46gdaSNnkcxwi4vhazU3BHBuQ/L4BhaFDQRy5ph+uyligxxpgqlV2DA1PDHTQoy8
yW3AQXibCDQV9q5qgpcu1bTXWDB+7xK8TYzeqmgmhVn+ZxMwh9Qbr1wbo22vcqvyboXC8wj3v1jW
gaq3mLidpcG07rHpJ7nuW9pzb0jDpSzGdtuUpktOdgpfzNEDiSJcFlt3odURrvI4CGETeK+iGKff
XdPHIIKCsKd4hxXRe2a20/hZ3oVZKe8jox93lj0mf4zIrImiKZ68ZV+F1tENVHxoJxHusNnIkxaX
PTiizL3Nbbajr4LaICsMqouJNKy+PkNGp3gcZIxOP5KpgwuLF68exmXXOhEG+5HaHofWY2cL4xYU
n/k29B6XuJ77BbpdYefqMiRF/ZIYNbQUsH+Sm0qbbszGkbsmK8CjYLbyG4bMibjpQROupWyMeyE7
asjRRELg2SgKBCjfezaiLPPYmpLPv3XHuu0ci5ImBEmglTK4NFNarRygkGu9NroXpc+MZ7vTm9vQ
FPaZD9Bf+VpuxWuh++pQtb7uQcYsMWrGI4cNg7LMPPRBQm5bllzRdPVdz2uLEIAsDRs1JJZucUjR
2jZhLmi5qTpuPA5rZKS0rAhel5q5BFNX/E5T6qd1kWfZuPGtQeWLJBCYWaRq1GwAUes6Yk878Y3x
VYux5dkibhZTOvuj/cy4kPKr9oY5zEZHsC9T6xXn3p+gx5FL8DG7TeGmS9sMk+kgbkIblJQXhsmu
pk/A4zda1ZOrGbla/Q8DLJGwaqjaOHKTVWqpeTAYI7p9sJ4st1tqgCdoEyD3r/LB2BtzYtUmoEu8
cz6+PWirnqKaossLw7sI+JqQD04Ngklyhgw/7dj5srdzXklFLekYBv9rOvqX1aCDV+kD/zKAfpX4
lBOHGgizAPGuStXHf17n883uMUu4FgWQ4zL0+brmT1CdBlNPILOM4d868U2vYYn5z6/xzaYiy7QE
u0yFNHXr63I/p63U0EFA2RTprxB3tDMVy6p7bKNr4N2ENUSk7vpfvCL7JqXOsmxL17/suCoArRaR
Vws2dzoHYqE7gFCn5uc1v/PqqC9LHy3zr9f5ssaqRX6BADixSB2YHeUpfPl1sCy37jLPH8aNWP+8
tPO7L+zvl/yyzWrKPKlA4+gbwABUGVg3oUckP+yymjfcfn1fNuuoXZ4/C0jIlweQFEcWttBTNpqV
bGzivssWnxz5rtUgNpwfT2zH+GFL1zcbIC3bdYTtKuE6/7ZvEu84cHK9ndcYtD0j5+598jxKXrYO
eIn+w1P/za4ui9cwHBQAoYTzZXdWNUBYg34j8Nw0GnodA3oHcSOuP/uhVpvOkD+84HffmiNosdnF
yFY888u35tMTJVji2EFGuBhjJbvFTZJm//mpF98s5uIX/M9Xmf8Vf61fjAb2oSZqfja2/JgjNtss
2i31LoSBZbrXDukHlD0SJO3uhxeef09fn5e/X/jL59kwPmi5owXGGPNxNEYoZLki59viKkIjaCe8
wh5tEAHBY2WYcCy8n/4J+k8f8fyA/fXmZZOT0nRGQRQwerVZFbwQUdTH6BowxJuWKfBqaPXoxUdM
oe0y+jWbWGlhrIEhsNGsfQNav8IXsSqVYiO5Q4uUFEZL5Tl8dEW9Skzn2sKMDiqzX48M06rKaOeJ
QbAOHWa1XI4GfwLhCXBntbbAimFH9F40fboZypYFF2VyO0MgDMfYze5sjLMfNPyEFUy1ja3xLi/w
/tpGWGPDj/8URNDbmn9ikGL2UMF9WFke5a4PScQedqbAHwOmDdRnLR514bzltpoRGCEo/eINmOJz
nuPBz7Hxouvg307S9o8wqKRM5FozJVPJsitkZBpkY6oIm8LUJQzXYM2u+3fyf3stdrp1iusITcqh
s5rwI3qonI1ITqVb3UEQO+lM95fC9F9oMmlpZu5SmIwbDDBPrslY09CKEhguYDEvcZh/9ofKBFxR
OhDde0ioHC3Fr0kVn1gEme72LdELe/g1s4KDblQAcciAC4kT/j8/tN/+WEyOb92xTV19XcoKa2M0
NJOlFoPX4soqxjc9xrPtTOqHXYfiu6PNYc/svNvWtOXXO7boQRHpfgeCZU031S69W38ndmx1W1R/
TuGDe6gu+u6n9cdS/+43+derfrmb3MgvRkwMYgMc9oTtz2zWWL9QldQq54KS1wlND7f/EhOC1S7l
Aqb58qcj6ZsPGRoRR55NlSH/7SL2+2pgRxP5XFS3YwoXXwuiHUML94cvU3xXY/x9An1ZseuOk8aW
Kd6t3MLVYBDNzP++/a3dVUd/725BiLK7+6Qzx2HEs/A37U//gG/e6b+cvfOV+tfxQ35C82qyIRvI
HhsUZn7JSXdMNvEW69yKzzjoT/X9z5/wtw/XX2f+l6saOIrsaZW5loNHoYgREQOhBcdWnPz0Fr99
ov75Utb8///1FkVqYc1LcJ7pCBXYAhAuoYWBOe3evNZZ18Era5VXtv1/X4/LJ8tSKdbKSoei5F9f
tvUYfAqPlyVU1izYptPfUyM47//FcfDPV3G/vDkciUzQGh6gEgqRJe3NhKwX2vKnD/Hb0gNBVwmh
rPk8+Nd309B4G/X8oKr77IQ7ZA/P+Roe8qW9Nu0lc65V/Ks7J2fI+v/FGzSVMA3ixZT8Xz5Gv3Wd
wLQAQQ2IbnRZqByafGjjxPnhhb59Iv/5QvaXT9JL3RRQvAt2pXt0G+I7+spB43JC84cX+vYn99cL
fanysVLlTQSqdqNPD2GDKRXlLvrhNb6rhJ2/XkN++bqg5xkiobKZXLlj8QtCDP8Rw+srVYpKB3GD
Ifz/65uyvxSL7PgLErvOSQykLAjbusK44Db6YVPzN+XSv5zMX94Y9pBogAnabQQRHnQoiLo/vIL4
7iWg4bhCt4VJtf3liTMsbCa5wdHUbbBhwCHZAGycVtpjcAcCZMNWF5MFCT98eN++qCulYemQQA3x
5fcVp4UD/obLdsJxNWYA837oLcU3xa5t/PUKX076/yXtupYrx5HsFzGCDjSvdNfLq1RVLwypDL33
/Po90OyWeCEOsdXd0/00EcoLMJFIZJ48R20J2kVTMHhzNIBgFNxpQoTKeS+hHAblPzQ20a4zQNmQ
TajqEumnKmWnv/YQHQ0s1LAVQ8TVyiwSomdZEAA25o2m8tD60HZI8qeAKByJ4ZUDhkF6A1YUUZZ1
mTlgUdSbo0JTpERq7kJUlTELCaxPw8ndV86YbgCurpiSIuqyRn/G4l7R6qxQy1ICsxHAeBYatdAv
DRy1M4EFHu1ZHQC9V72/30FD18EYI4nga1aYM5YrNQkGZZK9KaleQ6H/ZeT+U0JZA7ftrLnj0g79
/xdrE0ol7QsJHFQaJiFUaA6P89d/YMFQTFUHF6yssHEdEOERM+gdWBh0YBFCaAFplcErqKzEdB01
ov8zwsb0tMmzEcz7MsAOJHazKrpVC9OrMTtkRaX89q9WpDNuh7YchhZSGJN70O+8akDbbRtY8+vl
apjYV0+t7wcTDJTNRSLHqIcsBueErm4YnhaSAZ1EREDGpw1hMrqoosQ0MZpLojJNT3PYdqBmDdXE
ERsZvYntRa2GW2Nhkv6khatFahn2EPMZPBQnvQCpZ4gRXmu0AQEAWNJGD+lb/23b5upGmjpKRPAM
gmh7bVIx1NqPUPXzJLAhC7N+BqgutlRUcv7BFzPxNjYN490Ys515XebQtsWekfp+iH4kwCUVUHjc
Xs3aN1saYTbQAPgxA2H0ANLHhwkAlAL4G43ImHUf3G1La/u2tMTE7zSITLAPANdWqr8aE//uAa/f
NrG6GElS6SUIkh2JCXDgLM/UqsH9PsrnsuttI77T/ckZ0qdtO/SnMqUfsCR+2GECnN+pdTEBN+QF
Y/szKfWziP4HpJvGrybkcxTohf87e4wnjDWopxKaXTaoWEh1icG6S6Yb7qzeT8Vx29Za8EZ2Zeg4
x5qOR8i1e6djDR7FDh2WSjpIUOLKpOKfuJxkKCJqn9DnYFMkPKIMBdQjg0d7hVCEIZgKaAE3THi5
8toda34YIkxSPjZZXRYdPC6UzC+5DJgEqfrvBfFPoWzsG3H8hTnt79vbJ9M4+tk3/qyOMPvn53mH
hwAg/GA46zCk4ch27qS3paecUw+cnQgVFhLPb8AANgdAkzHEs4NoOyd2rHqoDIi4DBIR9XNGaCYA
jgcEF6QBCgWE3x3GDz2jBIEeyE5v9FTibfaq3yws0o+xiMQzUOyAwssy4IWQO4+C4H5KMai7vbur
RkzatkF9BThO5iDEJYHmj4p5uyZvMB/qEeFx28BaTQUkmpJioIMCSCn78FYpmZgYIsvMfis/kofx
HJwSt91Hh+AQv1QYb7aRnbn9DnKUJLaUn9vmV9aH5pdkEgXPVSKyr6AhVOdJyBKsb4TCsi6e8ibi
VBZWwjAaDjJB+4sAucueb1BH532gtQNSJ+DM3QSlcsXgvbvfs+TrU4CHlgh8tqmgBIbL8tob4H4Y
pQhV9EBFc7aqaXIgouEpYAPwKcoQ4hkzxOELAdpq43gBC4kHTYHDiFlAcI/YuVk7cVuazlQVF2KY
IILEKC3YRyBVx7sz3i8F9qcqOCKiiiaMYrDFCQGl3l6GGAoqlYoH2MNLCZIXF9rtnryvXvJfBif8
0aVv2WMOSiSB70MYAE2uZOjYAql5zrLm3EBa2gTZ6UyAr9NzzrP088Wo42X4sUbmc3QJcABdC0U6
gJFexbLFtEtnluhYS8BtaoSTna/0ZGCOoPepyXBSYrL3cFwKfhsnkjcdQbJlG7+ATkHxdfIGJ94X
Hri8D4K3fXJWMsFrm/RoLeIPEeVawiSI6olHVcNYgCft27fWal04qTN3D6gQOv4Dr9a77j2LpTIR
aUbrYR6QJXrpIRq178TLPSG2McgOrrzoFcLfbvyLZ/RzlLheKpOzKWOIL9hge7PmrVLBhfywvZe8
v89manOpkhLcfF4ndpaSQyOXk2N8jkHXC2COwAzeIyUEttcLq9kDlTOAobmH6SHObcH1Q8bt89EI
ga+DT0CiEbUrTIxSr3gBjbXdF/NLrtxTr+hefM4R5xjGVXLtjEXia7VSwDAYQzvz3qRSj163A4Qw
2k2eCjp/fzafRSd29Tued6zFF8hxK3gVibT/wCQgdV5NECCpIUZvvkJjE1wYCRh0i50xQLzznCc9
pkvUp22PWfughGIpwMOEugl7a5plMGWtKc9eSkB6AwDStzTEMGObaJxPurq4D0NsxTqqo0bQc5WA
WNWEtt9LBLBhMjykcg0JpB9KCHzYyO0BcFZnMjsqJ2B7NSBmgK9Zg/DGmvdggr4B84LjW7VdXvwb
6CaVnJVK8ud7QiIK1M/BnaUhjWUiS9k2YDGsIZA82IOr2olbPIPL2CoOlWd+41UQV5YImApqXuCy
lIGCYE6KGMlzDc28yQujh6l5xQzoaW6Nv68iIvH4sKIwxwISPm0INrDJ64KvhSm4pARVS4exT+25
KUCCAJFg1HuOPmjneyi1bfvoyh1IbyOZILUDHoe9lFoNCDQhqBRPAnVkNBE7gSR5E8RAUuXOtqm1
3VyaogF2cRdJYwu1tRTTxLJOLmOPGf3vo8jdzRUHuVoQ4yBproUpptZkJC4TSJDtbmccQBfgqD3a
91bk8QLLyrVwZY+5dsYwb1WQQiLDh9wJetNuzHvnrn8iHRVRUNSja8x4oRLPPfqdooIJDUBPUbKy
tAZMaROY/Euj3G9/pDVjSPBFxEoJxSq2jlNNpY5hEpSOFNI+Qj/gptQgd6nE38OSeNum1nZuaYp+
yYU/NFnZZ3pmyl6v+CgkfusSheNxq4vBU1dDEwAjW58eRrKogkADi9EF1N8b8zVSBFAsBrc+GMC2
F7NqCg89+gYDWI8tsugYjM/6YgQYe/aAfrvz+1OeErcN/9GuqQArqXiJqZ8q8ZNWDlPZgotSncpf
EXoKbUY4r/XPz2RAE+BnmGHRFBmp6vWHUUJac6WvvWSAOB1oJfzpawnBsMLPMUnE66utuYGB9zjo
FRQdDSImLR5yzcSUCggp1M5wIkiQmhhF3f44a5EH5UJAvABjQ4+ESd3qwhgVsFAqHsCqL1MonKK4
vu+D4O8TOHlphkng0k4ikOkggyfXP4AQ32EaHmNcCWcxq/u1WAwTDkIMRyhTD08zIc1uoa8BHS7x
eXvDVm2Y+CBYjyh9eg4rGNr1awk4ULNTd+AEtUCxw8sG6XdlXnxoCOLDw9UUlNaYdZhGM+R5Y6Bz
5SFQu6EH4hWoh2MQ1QUJCIawnOBle1VrbrCwyKZJSZ2qatwFQBx3KfD2rfSIieC9KCU8DMra9pkI
1vhHIfgf629tp0Uoho9eh0HRvLkDy8f2StbSIORAHxYYVxvLUfVbUAh65Da7gf6EnV1AI+HVN4UX
OLxq+ApsCdFgYY35VDlmDQEggrXGRQv3tr7LbwGLszsPFNR3iqueBCffkbvtNdI/+sk/PoyqTFpU
jXkTFHU9ejI4WYKg/o1+7l3dVRg5B1FnO+mnOcGYjcRrh696ycIum9eCxzwp6mb0KgHkwgmE2eRC
vJvTqnG2F7j2Hlpuq8pcgIAkQnhZ1RTksuUB67RpPht6KAocBi/cG2+Cw8tW1l7mVzaZaAvG2jZV
NXzK/FxDhfYEyLwHZgiUm13VQxFi57vbq1y7TBa+o9Kzsrjl5XCelXnKobinFMZvX4cSuA5a8F0J
tWsMkWF+IgYRP+c2XilYXnkse/O34INH/QFbW/6Qj+KX9DBircoeasm3mtMfidt52aE5aHu0sf/J
qwH0KopEn30i3g3XKw5SFTy1PWgRCznBXMNdikHSgcycfV3/kgszzMYaUZoWJEAiMJaHWCp/JAEG
dtK824UdJXa6A02mU+pkl4A2E/RWadVZqanzYsNK3qMgS1RUBSAErJUJdZofC4DVKiO0iiALGg0Q
IBNFyAeOxM0CXu955WjCmIoRVJ1gootNTIRkMjCilkxeGUM3+hQEESg7ur9PS6+M0BUvHDaATAJG
LgOUzEBogCm5FoOrIJXcPhUSDdBMdEOrBzVteAq6cqyDziJIaWvopQL7ksgvxhyAekvHwK6m+QrG
Ukfjtzz5IpgRxMYrpwpj+gLEzU4tGSavMUPtl66C3k0UQGkDivkGL8MK01u1OD+Lo1g8bP/atY8s
aYDG0la5YrKPbihH5FUH0mEvGr/X2bMh/wRtRiL+fcDHmfmwwmw8ZNR9rQpNXM8HqK5foh3ZgcL2
yMOYrN1mV3YYl/URzidMLCqoico25LAgmXebXYLd4JELZBktw1Jc8STknBbDyn12ZZa5spUK9OaF
imd+nZJLkMRHEwKitXYbqT97ETSgfgwyToFzx6xgf/Urq8zVHdUgPZogafS/dfz8FmplECEDSSqU
aVywGlmtnd8LBzD7Yf6swU3Ou3LWDu3is7JZ12xUIvpeWLeUABGuKaPoDqYEssKeKJyYuLrFIPnF
KwKd2k9vo2pKO9JLkCUcMSyZDZDJ6SPltkj7G+TKF22QDgJKfuqsqZzjTGMte5qlhWHmJm9KtId9
DYoY0O566KXqBQwFnEfZasRY2mCuFRWKIJ0C3QovPBi76QvmusEViAk6K3j+AXybE2Dc2+re9Kf8
mXejrZ7/xfKYq6YgUg/xJ3zCadLQbSLfy1ChZJdeOZqcT7jqLShDIcjoug5U7HX0naZUFPo0VcEp
HFgi0LBxYw/i2z+IZwsjTKQh8qwPrYz1RGl5GgVyqtvcbol/LlKNs57VrVuYYoKNrqDvndQwhawL
HMqJm08/m3qviTXn8bnqggtDTHgpyBRFMjSAvDEGxy02T0O5a3vbVlI5tIUw+CIC/oVri8mMQ6UA
V4RJkBm3SB2b3O0G8yzmz1CwoIPMX7etrS1IltGQ1TCMCAwnE7lmBTwCsQ6++jLt7TjPnFDjXDhr
KRQW9MeExDwxxsoQawwr0gQcpKzRPkXuLc1W/AZuQlfcz9AA4oDBVi+fpUlmD81kxog/VJIAzQoe
VGT7dP4ifTMzq92rVu9WXnQL7D5kNLd3c+3FeLVWJkQFYkwCCKgAfns0dqoLgTCrcooDpDzxXuS1
etaym+Uq2VilQSvABN7DU7MuBJFtB6HpsVe0QwqdCRAF9/GlaAXl2GH6n3MO1lqeVwtlghVU2XwQ
s7zvcA82Riv3sh04vGpL2NHJFrCuXXjxcS1oyYC9ARoL/BOABNdBy5wUiEWakeqFonQeKlDL6heA
wV84n3DteluaYY44Wh8SZkxjxMYJNXSrdDrDNo6aHXtg7O/s+WFSLExNgzvNjtHBAwc9z4l4C2XO
pEQacM8IWCgtrkvOAfqWwrtJBRbt6BaH6I2z6NUwAJS1KYpAoADhfL23cp+nuTGP6JLbo6N+GcI9
AdEIUF7QU7dFj9iVflGmY8HZ7FWzBpFNHZOaGqawr82CKShWVeA1PAz8Q2cvLNAwlL9x1kaPAZs2
QEXnjxHmHtICRdXVDh80rEGCaIsuff6Du6jzxGBHTyb/E6760MIk46pCPwJ8qmXoSUKaWhw6kAiC
A9/IDx0EcXMolJjDrawHnFuQZ5XxXI0OBNaNOXpzn0JzrIFEQolh74Z4hYZ0pYUkoSrVMlgBe95z
bs1l0crAeI2myWhrMB8SNHDNGMV4znV4wdhpC+rcUT7NoErlrHHtplcw5KAD4wGQEjvY2yRaFNYG
Hqdg9EuCws5ATFZCikG3OV5DIzXrNXAMtDOAVNI/FU59kuoagRQMGq/toalo834PxRCv1d8H2rin
XlndQh2TQkDkY4aePQt1WqZar0COrNR+khnjbPnUgntZAkUwUsAefLCYeO/aCmRhUJ8V37oaPAk0
fYOAuZL1lpFCDL3/JkFteu53PURGwu6Y5DJIMqH3BoXNMfShSPyoz+gg5zd1/rVtn9FJTKBKUdtS
+DBkAwQ4ef3I1ZsCZQtRAycvOh4sJgD0RELdE3VEfx4yZ5oYYvQKctwYqj/HAygOxVZ+zCB9JU3y
S2zGGPUt5sMMlUHwqymIsN104HxamnCwn1YFUMCkzRc09Zh7U1TbtswJdtosMlvP69dKmexU9M95
Vx9GYBYF84c6HdJB2XMsr3kviN8UUTQxAYv9uI53GGNS9XJKKChEBFGfC3JWXXZyj9Z5CUgaclfO
rbzCFL71z56I4NTCXIFmqqLExvjaSEOgJJEuBCkaj5JiyWA/NkyPs8a1mI5yKjguMObxeQRVS9U2
VwaEWxCpae9kEKUrQPNcdHsM24Fg2MqhV5XztnblvEKUU1WRNRPyGb4oJkQLob+DeVBv9kTXPBmg
VHkkR2JTmET29xcXrOko1MCJKLrt+kPifpahcUShV7VxEKf2oBWcBa3VFK5M0AUvKmRkyDDF7MME
mKQhhDcfCNJVs+ptCDtY0xfJitz2DcRb9gBppaRuADXv7yW33gEbyqsuUL9kTszVb2FODPh8ggK8
/5KXjOBnbMHBEnWg5YHIBIQN45YbM1bOCd4iqHRiWhywEPZVEhd+ScBbhCHbvXFvflXd1Jnf6hfx
oFnxjfIF8ltu+iw8bXvuiuMujbLvlDmYMz0YgQyr51/6fFtmnCSL9/cZn4mSqI9TXGmeiKnGGHHX
lHjVC86+vT9PFj6jj/moxDn2Tb7PXgkkJI6pQ0eyZwxpW/0XxYZ0gxOElsLLsdYcRFMBsMFUCkb1
ZOb+z4ypULI8QEiFxpQHJSD/3ge/HXjjjPyhCEEG3Zj1Hlx/kVMO/Zs0ZGeMif3owma2524ajl1O
BIe0ibAzIAV3C5JMXs1jdfs1DAehU4gJIRYWrFdBDQL+efIgwTruBvQNE6kSOdFv1YiOOj3EURVk
J0yAB2OskXdlP3kFpFr76dAhi9/2UplmcexZBLaeTniigm6YjIkx1LKgBGEYEpMyagyHDGHvtZHw
SI/l4DtzJO7zIn8tfWjB2Zpd/TJdCNgBQwa5HcHzoZSZAqYhP/oT9MnkPIP0dA3ZpmZ6lK3QNSDa
wsml1jYFYxVgWcKPxqAo4xwlIWUzSBPxoIgEqcwkuavwkZztfVk3QudEJcBQgAS8DpcZqE4McNAS
L8aAdeyfOu33toGVOVSkgcqHBfoLFoerLgPwoCk+wNMuyIyd1Ctf/DPZoYWxj3hkGSurAXMTnBQX
KUrL7CRoqFVTCNVpDXx6jUPE5EdZV1+317NuApc01gRJWRZ7LgnNHIaol6HzWwmggQfxWT8GHG9d
q6dSCqo/Vqg3LzYtwEpULQGS0Lg0X8RLhsF7/6DhUj6Jh+ACGIJdoApU7qD8OPD8Tvt8Uq5s0/fS
wnYzNelQpsBOjnAJiBpCrke0tPE3SF44Hr5mCVBJPGPxgEZ1gnG+HpJbRDDC2UMT5wDWel3GqxIq
dqUYcND0K6cfsCf0Aomhqzj+7CUiqkNfaCLxGiG5i4L2Oej6myyG5Ak01SuodMX3kEwveZ+R/lkm
6FyZZZKRZIq1LiQyQV2rusne61rQ13iiOAjeV1urF17ZYjZzaAlI5HKFIEkGkPicO9WzfjPdpb8n
D/yzwPvstg/CysPryh57rtO2xPMIkSMymz2mk3or6cFj1LQlx9DK+xyGKOoL8DX0TZjIHREhkLMw
nb0aVYG00ixIcrkGqErkGDXQsHPEQt4baccx+564fPp4CIyoByKb+tTQhaJHNcWdpHkQEDJK8O5Z
vXabt3dB4NT5sZkvqs/LB1aycYwSfZikB2Zx9Pq57IARFTUUYEUbEko24OfQyLHIUdsHtyrnUKwe
v4U1ZmOLyEiBCUOQqcRLgv5MBuZcMb+HiJG17Sqrp29hiIlmEYRbfKUlBGPZgS1lg1NAm0/+Pow/
UPUF/S2ndL7mMCDVI0Cl4tqU2TQYg74hJj3peJCp9vt8lrqvuQQpkm7U3wo/CKEGEv4qU71zR2ik
cDb1k9vg82CMCrQOdKhaBKHg9TcEpXPkz7KveV0t7cNQh5predckGDaBKokl9cbv3td/S13tzIXI
yWTZy4naxuwWZUgEbxxuwWvbQzSmXaGBtSUztZsw6A+RlHPQKzwTzLEvlX72Jb3R0coxalss/GdD
mgZO4GQ901DRIwVIBq9SLAhZ6/U65kirCk0NDK+HkpSpgf0VAgRWLhmcM/5p6I01xBwBta0yv8Y9
5+mPKOAC4eQfcNeC+N2OnejZP6vW6AagWwM2238Z3vS7gtNzYbeT/QHM0SBaprfQgTa8rO6Qf7lG
XnEu2U8XA2uCuc9zrQXVvVYYENaIWktCUWEyyfc5UY5+Xe3zSX0BAT5Yv5VHLfVdQYduZCsDXKLL
HNd5j9TLiMr8Ena61wTjWioPOSQ48TafHclSXiTJznamKzyTHS3Th/fNW3Tb8xIN9q5iDTNnUgM5
ahuEpYHZ3S+BMoAj+WGKeKvjfErCXPZ+ljagh8ywzw4dIQaV7y52fEe3KcNmef/3lSl2Vcxph7Lp
CIg6DJLxZYZIswlWl0p93Y7dn4CArBXmwKuQVC/GIjQ8yKq6A+omQKWAatfJdpUDNGxvN3gEPQYO
r00nrwcBcJ6gcYzUjM0OIaM7JCTTMAP9vTxITuUOexDzpQAihjZkpsuf4Td/lzuBG+30nSkeFA2V
q96dXfBIeLwu2n85RR+/htmGwZeFvh4RkuJzefCPEDpwDadyqnO4///Yo4Hn81ExdVrKAZsEm7AS
BYw2ajTqaDCDeFqH/hOezRcVgsYQDghuI1N92f7O6977YZDx3gyT33mowaDYDfcVBvvMMv+xbULm
2WAcVsx1QxVCoiPaQidpVmzdvxVTYI2sZtfuyS5+kHuIZts6GCN/ti6ZLNTo9GQvewHKkXwX+9R3
fvdtUJ9LEsBjFIF/fc9UftSLTaKC+7MsLgIUiGF6vh8E6HemcfG1U4vAaZReshsJ4oXTjIyivJtK
v+AkSJ+q/cwPYSNjQ7IIb32IE+fn/jwf0KCxTbs/zrZvyZZ86k68bumnOilrkQmJMnQfuwqoTK/F
HGzlYqoLj6OdVnjg/3HouCW1XNqRo56mR8HhnqfVkPyx9Wy0BOMGmM9nMByAdCECHz8gsJiG+tYp
kFqwtEdhB90RMGxaeF9veyF3rxkvVBRDqKMSxOCgZbfyJ8mRAL2lXJPQB7KbO7RTeFnGaiRbrJWJ
HbWSQo5TMKnF2dO/ZvsOxLfkHCOMehCgAnW7+QA090E867vmLr4nB+0leDT24KNNPB7j5nokW/wa
pq4kj+hEDil8bQDVRfeqONDadsIXysAz3kD0kpPhrEayhTkmlxuCJgyEBBkOSZ+l4FUNZFs2cU8F
EPMt3O1vy3Mq+lsW7ycVRG5jVfq6l1XTae6Sn7NPLsYkc9Js3pKYpC0fiVCDkFAHXywUdye9eZhE
XL995xohxLehJLu9LJlnkIlTQ5jEndnhk/WecYQayg2gI9kxPQT78QDt7L2yB5DFxkv4XL5OZ2Sq
h3GXPUELfM9v0rOPOSZwsPSapqlNXSwkOqTOytmZB8iWZEScrTpvIYIu3ifd+GsKdM6XfS+Ff7oQ
P9yIfVaZhqoYco8tUHfasb9TvPksPaFi78bfMpeCaMKb7AnFY5vsypvyIXMqwe53AjctWU9iQZGL
JwrR8bxjfCzxJ9IJIXxsTjHlS7PY+Q3CW1BcwnkCZFV0SrTXUd+Rv0vftv1g9f5cmGb8LhYqRStl
7IEJedmkjV0/bzn7/Klc+5/P+7E8xtWAH/DFiMom0F4rUGeP0Oo++xZgQzvtYXs59E99/qR/TL1f
UYvTiiA0FlqB5ZQSZnTixwxiSaDkmlUIbXffS/9m9jkWPyHcmNWxBeIpFroqnxCMRs/ftV97J/yW
IoPU7tSf0Ne6Lx+0ffls/txe539JMz4WKl+HpR6szsbc4q4N9e5O9E0P/70BQHFKGjy2BuUUNh10
s01vIsNlSsL90Na81wm1sbXZzK1XA72uFSU2m86mg9vdLn4JaC2bu8KbXshhe8W8L8tceGNYtVBM
w4KFuLTb/GugnQNyVit4bHenQOVE/1uKN/bD0pth4UtCpiUqEWCx7gVH83Wn1HoLipnO9sLWb/KP
L8lcZsDyTJKq4/BDhR2SjlCaT7pTr96IvNcPL8y8XwmLBaVJl2ekRM4wHeO77LX60hZWsG92gjvf
1DWodazop3Qpd8OJV0nmrZGJMulcQJuYihKVzZOmic6coyMqJICr8zC7n5i32K/GBJu5iocc9BN4
VMUG5RJw5HkAidLXMYFOff/m5+dIfgigopcCfRPKrRNBl4WQOzP/nksiBBCynR7BmcVTLUVgSA8t
PeeREHCCLsuAoJaSOVAsnCdPGcQeB3tSOenEf8lI/3iVwubiA5KiWsW3jg+CFdqCZEOArMCdBmFN
e3hSodeNlXHpKuiR/xQS0HmBqAoar58mZ+pEmMUmRqhv3O5LDISEExxLN3rKehsqZLbABWutbiUo
nQng8+AVZKNvY5AQDFP43HKhWSroI3reMNBqAriwwETaoSlIHEIOALDeGE+HyM0aY19pvFmO1Xxs
YYYJpkMehRBvQTANQGo29BCzm7+U5gnFUXs2f22HnNVYurDFxNKoi+QinmBrOmJiECIxwUHYtTud
E7LXnwULO0wEhRRgEw//yTFpWtPY88l0VUff5UCbpztelFm/FBf2mFDaN1JWQDueXkgTRc/aydHA
aOng1FZ65K1uPX1cWGOytq7IDCnK4Hr/oWZp7MD18fBLLgU0Am/iF8Glb140XnaRE16GU/TS7cPv
0F/1tr8md5uZ6NoIUEgtQnho79UHYAq80IOg5n7ETZy6PvSr7W2D6w/9xcqZGAtx234Kauxz49Z4
LMyn/q3d05H24BlT0s7kZI75LbmVT4GnHyZOwrV6l3wYZ4OnPAW+Zo4oHgaVfEyCzsZ4yQAxWcgs
cta5XqdcmGKCqFaIudnN7/6U3IDIGHxiyrt6RVHgyzaH1o68ar+9ubyvqTDxxodmshpmMBofwI/n
lB59S0M60Uv3oWseuIdmPWT/iaAsXEOsUhMKZbDXosZc3YR26oSeCnyXYUlfxD0vQ+c5j8IEnxzP
jSCiKbqwn71oXz41wM8lu8brT4INFN3RtKVjvBdPwL8oB555ehY+X1Afq2VCEunrONMVHFpIy4BI
F1LBg2/P5e9W+EX0yqo7w/qX35MJSqCogtBfDIvGhZITx07oqE8jamEU8B7d8qpgvOPBRCWjklJI
bSIYlEVpVaCej02ri16V8vlfrouJOkRQCugV4zs2AJdCIXg/nkpMk3aO5ObH6cTrLK9nNIvDyASd
QcuiTERShygn2tAdB0bXCi66jTEza9y9S5vwSBp5Z5HlZJBaHZrAkNL2eqj4zof8qURs1W3jNqku
+g7YmR2vlMZJA1g4q6r6Ujm16AmA9MQZEWe68mGEZquaoJsVl872R6TevnEaWEYGIiTohtJHlQ8C
ULS/wbTU2lTzfNsMJ0lTmdxGSFNS5RE+nYwWNaX1HPyccwmu5/0f7sHyLoAi22ibBDYgh3FWbXob
R5ce47/A2O+Nw7hvvOYc76VLem8eCheC1U/bi+QFNnbyIhemrJZSbGbwBeWkx8GFi96O+/lhtJO7
GmXv4jw5aOw4/s3/o5nE+5RMmAEbUz2q9LUKKb7iJtlH9+VJeNBt9LF+t3Z4DHf5hXs+6AW45T9M
sBmE3kA8RbAJhBtBfy3nn/74UmmxOxv3HcS1at0uJGirCjwGQJ5HMcHHLLPRnFMkAZC2tScJYmbJ
t+3Pybv82UbOMAtoFUKnGw4FCtPIbnbhY9E6g6d6mQdt530GdqjW4sVvTgBg2zbpHMhdWMAsZpCd
0D/UBNTRtWL5YHGCNitnkTSZ2PiALE+1GGuCBDpFw4t0CPJkSGA1J/va1xaYq5FsCJyqM+f2JUxu
M5l5ZsY9/KUTD1X4S0bJAdNDs5o6HbTVxsk/bq+P3glby2MCjxEpFZkaRNMRRW6qhglpvp285z0F
eHcToe66qKxA1FALKloJ6z3hdjwLlRveCrZ6Kx3N2c6c5FGH8jMn4vHWxmQybRRDorrAXqo7WsRp
95RDJ/G49BGc/JAwgQVjrFOLhrLudcfeAY+OV9hT7FB5BWhi7BqJq5z2/mbf+mpMVJlTFfOPNO3u
0I8Q3eJIHgF1QoeLEgj3NtWNwyDLZUCmkTnTiXcC6YK2zDOxBTzYgI7TxqlQGlalm042Yl5aO02Z
ZG+7J88Sk9KkZWuO8ixACJi0vzszCCzd8BtrjKpzoZLHbWOcC4Jtsui5kJqqgGVB0HpKoeoLAa6/
1S95L759XMJsRyVO+6QfAQL0/OwuQE8SYhXbi1ivYS4sMBGklIr/LQNLtxP4UJsLMDGX6llwEzt8
rQ7EVgH2yS/cVxkncrEwuE4CfikUULJTd8mD6WX34xM09m5Up3OaQ3xCaeuueITYNLerzTPMhJY2
NlK5kRHCoklFBbqzmiByxvhYdI+i8S0GRSZnh+kObrg/OyMgZEqZQ+EbiZSXH0pv3MsHvARt2YI2
NR9izPNKJrpAiCgv0+g9imF0aze5yhlP7BuhQcNe9Fq7K51hLz9sr5FXutGYCGMGOknaAGtsXH+H
Ac/5gOkclGuyA7Bj9ozmfUonAS+oHZ1bO74fTgHytzF2/u2rRmOCzRyIJcaP8Uv8y3iOrPKWKtYW
ETCCN6+JIzgzL63h+RMTc0b4klxHyJzo0nNn3vd7yKODM4AOsM3vdTmwKDu5zbPMy49ZJSUyalCh
rbBUSqAsWbFX3vUt0nTBHtD2dLKfyus7j7KtufptfeFd0lz7TDVHyKRAilu4Gi10dDfyzt9RJkHj
zoREsCzh5Zo95S6I/ZzxK+oePBAvJ2XVmcglZ7MiNLTOEr2OTmhTtJdy07oAe+Ft4Nm8e5tnjkl9
zFrrJZPW6MIg/BWowj4HZnj7GHFcSWdCE+mjEVSa6Oo0mI4Roxs5aGxFxNjsdMzb3I2kgZPOrQUL
AyhoGUBeTQc38HWaFdZ+3k00W41jQFuNVERELLJjVPBUsnmG2FMpFrnfTkCVdplvEdDAJhjvLhJu
u2RtB5cLYg6j2iaJMM00H7az1Ooze3ruz+KlGK3yjbKjhMa7JmbkNY/8ShFnkWxCIIhAnxkVgMqk
uhfMez94nZMv2x6yluAs1sfmAxhnFwrThIkeoNxIPkAZWW1uNfPHtpk1X1+aYY4WBKsLsS6xjYMO
sB96i2rG0ZTi7RVzmgLMpVRGhSSYFLemdgzbFJPhv//dKpjj1NMZYwHVJg96yiCSMa2qj6xtE9Sf
2Lt9uVF0mYt3ijRn+YQhFANUcNFeQjNm8DB1tufFntUMfmmHudXB0heRLgKMGO9lt6dpWnNPqX8G
xZ4cCdxztDMiOpBWEfEuUnemwytN8DyPCRU1SFtKiPai5JSfjChwa0ggRJjHRlzhvGl5e8rECqXT
0rmK4OMVxLTbvLNk+YmA6i6YHkrfE6LKLmreUOKnYT6aaC83mAkcfV1HpKDVnv6rQbsSJz2zGmSl
5k1kF2earVWoiTjqAzgoXv6JDyEAKzrEkYz33GrhQxMp/T5o4ENJDbku+bYD71Y7fYFyudWSF7Ud
LBJxLprVxh7kPv/YZPyp0UuSi/RrxocSVYpxT/vY5ju/ER+NxrXG+I4kIOUWK3hvgpjs9IfqYjxh
RMwpbygsm0cYyzXHOJCpd0Fc1DBHie4UZGSA6WIWk/bLMdJvb3+91QfUcisZz+kUNa/A1mp4eEA9
GDt06nfjvjwlCRqzdIk1mvTNbfnMzXRpiPwce/58Q7Zv19QDnfFB4tl/RZbv9IZVXOo97RaiPAPs
/S7kxOzVhG+xVBYD0UaTMifIJTAbMrgmUBApakylk4LhFByYuSUONnFlr3AC2QX1cSfbRWiZgmU+
cfZ8PRh9LJ25n4RCKvpCwTu/dabf1YSnt6Xa9TeMcnxTD5UjaKfmiVaJpH95btjenq91XZhIyGMo
f5WGQjh9XWi3tNkPdeX9v1wmc4EBLNXnRkOHRx7b8/g+/ZRiWkV+wrQKJOgp+rt+5t01qz2a5Vdm
77QuN4ScXv7GRTuOj9Uus7sf4DRFDMwe0x2PAPi/3G0fH5OJRQPYApU8h73GjR60XXCikyR0ndVF
vvO9EXjN5q6+pEewqqLYz1vv+nXzYZ4JTuh9N/9D2nUtR25rwS9iFXN4ZZykmVHW6oW1Wq2Yc+bX
38asrzWGuIRDlf3gUpXPgAAOTujTrQSkDaYn5bYR87cx6u0pEjfZNFm60HtjFW9FNXljbC7r+lJe
ipMnNVBFLBvQ/u+CDSEaC0IjNuGsFX7+yzmK622l/FQp5YkmksSYR9lRdCJHQzsY+dJFkA383TZj
feQOrrgnutU3V6CW4TTYa6pzVGSm1G9m/ujXmQn/bDYY4ps2aXrfRYXJSSzZxMXu1dVq6bbfmAwh
F4WwHj0l33sX3UZr+ph2Khivcrfd++7kKrcNOA5mBRT0qRPfsrzlcoT757miW4GpH5SAs+AXyPJD
wOXOpGIUU2LA0lgume4Ein4ArLOM10f0epvwv5UPqjc8hdt8m2xASwzgnW1gbC+xywCBKasGcNnF
tV2mXFSvAvikBrAvY1wC8+w37T7YiecfCBBbcxrM6TTAVw0H45hYw4/WmeyWgNb2xbPoDR/go8YQ
de2mr75T25hvkTfhTjlXjrRdP42MS063EkuFg0ozKZXMAoohsYA56ls+2od1YY2IMPv8XM+36ybJ
yte+DOXW9DjiharG/Zabxwm8RlL3sG5gEQZ+fcYpz5VLxThHASz4N/0BgznbdtcdiPRaYLO66BeN
oLXVUN4KLclKlXO8uNKpe3qVtvt975bADMybyEPpyZ6GS4c4fMu26Wbag6KN7PToECJJlzWsw3qi
6FaiqsRyDcwLHsaTuqt24z7DAD5GC9GwydyciYNjXGW6hRjUENPLAiSS1Rhv6wzFxD6yWxYukhHU
0K3DjGuaErRwcNDphyG/tmMALirAWQfGwWSthg6e+sL3RR92pAka8iWmMcfvjc+CXzKOP81mKAsB
yCEDxC51Fp4GsNYUoeitXwBW5EB3CfWp6v2WNJYqp9hoJ98rMVRkRo+AlFZmu+9cw5u2KPpuqxMY
mL6xwbIs96tQsRLChhDzpkgb84OPVAMImvAefUpUmjTk6P1e3LZOt83sobEgu+U7ePnWvwEr2aG7
iUabC2XfwQmQZEewu5t2U70AuYueOrwsY07sC3HCJU2GqhMmiDS837TaGxQQmxlEm7/qHdpbiLal
cZsCW6awIu3F83Nlifz9KitOeYkPAgHZDbqxjVkUzvQ9tLpHn4T3ocV3u9iB8+be1z/n4t24skrt
J4DJKT/qeM40ASjr/A1cWibvZ4xNY62NehraRNMHgeBL9epH2/7kx6f1VTC3iXoZsgi6NyEH/xhv
gw05EuQRlix+07AOxOLDevXBqHdBFbi+msFOiIF6QugbOSKYNluzfh7fDd4k2ZF2O2HYw+wDSwSv
eGaOrc1YLWvTqMh2jus/+suE4XcmqQO6T6GN6hiQyoGVvqbexHA9i2AWIm/26yKAC/Kvx7NLtAnx
HakXuZIr7iansSovIRpKtoQ56PzILgIybVL9Fj8E8y6khUisB06ILbQnLDJUOHyT0U4MrPEGFGes
6sbio3S1Tuqx8LN+kBQCMAm32Xc5NdWfynMjmxyUnEcHKKThIB7yVzZmYNmvXRkm6dPV/W/zRIZM
HhZL5nEJ1D22k5vZwyzU35CKWhzevN5OytvIs4wKIwmliFo1dxgslB6zZ23bWfkWIx92mJvgU7Wk
vXFsCb0yZ7Xw8cbOePLfhj3rqy9nL1eLp9xQk5dC0+p4PFu7POgoLSTPxj2fouJSnjKPP2tH+b5/
qh3Di4+cB2Z7J3lmXCqysV8CvqufQPkoHlMTRWrgbb3QZoNsrwBqut/xIKrKvX8Vnl8Zo/xVJZRa
2JGSA/FX0r4FrAhdPI/lrdb9rshTzmpSJlAbdghikz57zXhlI6b/lIrxrw/kF14jv1KHKcnxgIxo
bvXhrZbfrW/MurMTL67/6l4YrVAVQ4KjEU/BaU7SJ5nn7vRRZQSJjE91yT2uzEwaMDvgC0ZVkwe9
t1CbwfhzfSHL6cvnpl88wJWJPsvlYpKIieguru+5eheFt4YEtvTsrIFYHKAVsxnPLXLYdcvkNK0c
7Ut2cWVYFeuh9UGNBH2twslC35alJ8iNW6N/NP7rdlGOxfc5ea58ElAY32vpcRI/jOL7+nKWg9Cr
D0l5iyKMVb0mE3qkLEtIbXiMH2Xgvr68v8Yj9zrZqROqFgZnLVXaxI+sARbGK3EZ6b36okUb++JY
4Rdk80nMnSo9lx3It3nGa8TaOMpNKGEjIHFB9TWQdFAhCOAvn8stB3Z9E4PuHmh3GQZZt4B2GEA4
DPEIg6izWE08gvXwZX3zvgjNUQ7j8verT8dPINNLS0TUdQHq48yZWxNEdtVgGlC8QOkzsDI3fpze
qj0XmykG1nkGjoKxd5fTdfUDIDsRZwrxWFVuWOAqMsfivRGONVczrt1y1v55Ti/p3JWlpCg0gyNP
SuNAesIJNsLGt8tNglm5v0PPw4iCQd371xBi8ttR7wSsTAQ+pvMA/XVIfQQ9II+xieQcrHgUkQpW
9AICXBEBXUWp2ezaF/9WJniU2/YNs/LlPtrOiAiLM2QneSa6khUpXRh9rj5rlBd+15BlApMLWtzx
nqA6G5fzqm9/AxZPlrK2VMrZxL6c6UlNuk5ucpd9F515ozn1hG4euMGc5MT8tow7eKGgulpeWXdy
PJFyhWKmW/0GRKTnZBd5+QcGql4UC20u1m4ynlh6rHvsND9KK+xmeJB3oVXfZ5sI1XnoagD7v4vN
Fq1SZh9xPZESL9zIV8uU0CINB4N0lnrNlGPUC+vck6PGLANt3zQ1FH6mu6hmrHX58kN+UYGMrviF
CDGdk6BXByy1jmVTFE7z8LNGz84fQoYnvXQjv56bT0vUZZSlKUJMi/WReF4+DhZps3ceUnindOLQ
rLfTMdoZyCtAceNAM7pCrwklxO8XWimXJatFnoq1n0PdWLlvfM3w8WKhl9ibqhgcZy7dxVrq6YkM
TI3KqmeQ5GzNIBUIqNARCZTmAhMEI8pP3NE7zSHRdF8woWrLZ+nzW1N3NKxjRZoV7OpF4OOCZCdd
HlbnbLn+JnzaoXIEFTOrkVjD8xCWohBlUYw7GsBOILj2Aq9zCUEV3pX7Iwf2fgAnWMWHZdfwaZ9s
8tWdGY209Bv5ss7iWKI1aKVuciPDF/WRlW6a07RhYdl/k5p92qRCgiiR22wqcXD0m7EwtVNyVx4M
tGaJOmxmRVYEwBSmo4/9E3cLeUZU43MmoP83Lv/zR1AVj3zQUiUgMLdfER+IQm4M6wcZA49cVh+L
cZi+oEzFOW3ECZscb9stkYpJtoQXnHWYWGbo4gZEwkOuJPm+WHl6oGwHwz9KnORMXf9N7Ga3L4aH
TE036083ww/QIFJ1FqK0I0doira6/NB1gFMpe95/g+YqwwUyfC0t65t2kCs3QnjAWg1NfdDNXlas
XIntPn9cXxTLEuVr6jD9g7A0B3goad47/3GMHviBEbsyrp9GuZle06pBEpFOjxocwCghQu5YV3w5
3PjzpGuUiwnLtuvSCOExB8rxrWSPe+WoH6LIFHbEpfgOaxp++fH/NEj5lDmTqh5iDWiqqZGrKh+K
xltBVjvrO7RIcgQo7/8fXo1yI12sKRzvw4z+2EPG+i7Z11tS49Ltxg1jxItQYj+FP1mruwy7rzxD
GuU5miBoUoHc5uJjPjdOvpWdAp3DBtFxu/MxqC7ei++5yzlEB67axuaOwKlLq9tIZ/9YAq9v2KyA
i/HJdaqWmnb5mLUiflOWqmaTom88Qw8y/bH+yVlWKAdTpU1SG+SxKrW3NJ+cvpxMTmPquzAOrE7F
OYHv67+m/4nUvQRxdJzdHhwOEsbWQE5cmtrD+rqWAWifR0knv+jqFcwiPs9SQtIhqq3HCd0m6+Ap
I0ABJOB3Qh0qr5Lty72VD8mjGnPPUYdGMddbVbKF9paogdBiHFnABEa8o1M+iBdwcSQf/twHT+e2
+ODBCYuRRM5RHNI1guK072qv0i7cg4QBuErxVmCEXIwXhRadzoI2b3QyO5X+8XD9koNmJiisg0W5
qFbE2Y1JB676GG3NjUCRYtxEkAJD/k7mk9UGhCFtzMimGc5Xp/yU7ms1pxN6m5kXAKUPy9TsgnzL
OFvktK64C51yU3kTjRw8BnZxqE7DuBkz9L/PzfBt8qG6xj2M6X2P+Fnscq9RvjOMs64S5avaUpo1
mbR3wwNvIbF9j5weqqOdHc5mf5N6TL5VxpmllabVROC5KodB6ZQcw0P40G+L1wiBLO/W++JF2Mm2
ftJBj1Bbw37QTIH1ucnnXPncBuWjiiEMg46MFE4Y1ASLJIAVspPsQhszVLfpkXSWQPa6QVnZXv/W
jDDIoLwWOp6lIAdo4w1xkVuKDxh7Xdtdyj+pJaa3Mp7VAv1NM0uDAAChw4fU2F+9llZEkcrlqGMX
qFfu0gcOdNVo8VjSq39IDs2hP06bf9m+/tMoDZkdK6hUoFyou+rtCMSMcRzc/JjvIJ9irX/P37zv
n5aonZQFQSkEspMVoKk7xSWs9eje3BuBqdv6fbGdDmMCHBQrr112C592qY2c56n345DwhUHLdQ5u
KggDry9tObj8tEA9N6C4FgOBVPHk+aarDhjhNNP5W5Y8rJthfkGy0qtnTQZWXgsIHKZxxJt8S5iP
k02Ovm69AQnwrtiGGTDOrIuwOHkOAd7/n0uJePsrs3lpFF1BJjpI0RDiHlD16ThTuwxH8xvuYGxZ
c3y/yeY+TVIPiFLIPhRqsVLeK7fdsbxvnxEGdla4iXfVG0ur7Tdl2E9z1MshJCO6VAm56xByFg6E
DQlO1Y3Of08wlrmR1BsC+l1ZyQmBTvaUHGVL/UkcGj9A9lcimsophG8U/Ncj62EmHuSrM/1cJ+Vh
Rj7ruDyEh/k1z594A5gmoELjMA7qsu/80w4NdDWmjM/bGJEO7xHaX1JzEQEHAGl0updPg53fVW57
M2xYYfPyzMrnUaUxroFctKE8gOiSTJ62Z+05tJU7JTN/jIjcEQraUm5BNdH6G9151popNyN0Rqmp
YorUDwxpKWCfke5kr/FJJdtKwp7Wakqb40xBtv8N49TVDaUhr2Nfld0oYtlJNnVWL3ZuH1SWEQVg
foeos8DnN+BIYTzNy0He5yZT3ghi43Kjkdk+Qf4phwA1Kh8+axCIdTNplKo+GFw2E6UTo8NWJo8t
8GRp8S2f3hoNVNnHVE3cYfyuhK6UiNA6ZgxeXdoUKzeGlnSBZqUci2QIijC01Of0B4pb7wTYIp9n
Lzt0Bx5EdLlXueORcEUAybtVWCOcjFsrU96plfWwizRUSWTe2PjGRyve6dwPXXrkjRD0o+c4mhgP
Gsv/ypSD0jlBHPyU5OIgFIO8wLN212B2uzrX3rBhBZmXIZm1j0y5JR7CLVNfo2pCbi2BtJGB7fS+
3AC1bc2HFCUO2Q5uG1RPFeSMOch/Fat9Ut3YAcX/O7eVMBD23043DXBt+TksMMeE/lUWQFu5NgXf
t8DhyvCUJJFfWTqNcM2rAuIrJJvoG8wtJpoVBd44PgwSEMTV2Vdqyy9+VuXLfzRLOaty6CBHyKH0
jkmLowTuKslrtsXpX9dl//QSNOhVKWOtA+c3GtTH/pCD6gHXZkvGdBL7b7BzMiIxGv5a1WIcqmQi
Hdj/wzAjWQjt7tuI9glBvYJmBbQDw4YZ2jJcIY15FXwBBYYUu0je1QSTZ8MjEWJqd8VD75WPIKjc
s8YMWJ6RRrlWUZdWI6lx8B4JBbMdKDI3ihNtlV2+487/VC/3V1P+cx8pJ9Rg1j/jA0TR1fA6Je+B
mDDyg0WZlatHTKF8ztRqkY/cmlC4D6BdKRHdSo3F34gVIHYBEk0IBdjtpaDf2bIb7jHl/dxAWoAR
vbA2k/JGUhroHXi5ULYIXjCFZeUtgG2RyFguIyuhJ+OFsE6jmCAXeRTdovhVkFzGHSdZx4proQfj
O62vQujgksy5Qh9K2xOeOjITkN/VVghysXV7rAVRLiXk/CqMSWliHNGhlW8VVgn/N+ioP48gzY/D
hVw9YiJZc1V+tLhhtPL0htf2OiCYeWcJ8cdY/+hbjO7mLGINxpFQqVAHJBeK3xONrC65j8AvGI25
lQUp49VlvPM0K04kFLUkKPiC+Qz9xPBRToAaBtOAxL/A7tBuxkhjnMLfVEo/vymVaDWKCNoBAuch
tVkCVpZ3shOjuBJ40QFwzo/cKS1QpzBB+oxwWaX8iV9WbYfhDmKYdA3Fj/RdtiLHP5NZgeKgnwSQ
b9r8npUisLaS8jJqIyZFRGRkKv1FbCfbbysriFmyBYxnnZafNpLEh2oBrMSoWZFhIJAlOwS/2TFu
HSvjoXuRcVTymaJgA9Ntv1WhVUzQbgHQIEQDkLcbm4ypXuIke/2+/6bV/efR0ah6Tsr3PXQaESMS
AgbeGYEMVr1qhkZDDIa/6GftjM5wSk7fJ7e8y2+ZDyDjBNF9yrYcuaYkOEIiKJO7AvihW4f8K4PT
KcJjz3tAnVssfkHGAaJ7ltFQ+ElNoDBjehrEzVDlpjSxyBcYcQxNe5OjJyqCUAcRsazvqra654fo
XHKKC61w1jvBOKtfepa+NI19i1GuVB/epUY7CgmG9BV5w/eaNRRVZPpx45vaVLtl3DMG6C9UzCuv
FN3NLCtlJuz3+JxIm4kEIWGLBw8mpn+7x8zrvMpr94WngtFdwTmOTrHTuepl9BpyyDZKQrctRjlT
ixUGsAIsjfJQOlcGEUeaGOR8R5vhZ2hHYALGffpOaMpYlVjG+0m3P6HmW1c1h21oh9GFEME7Sv2M
bOM3sNjPK0uFNk2jSUnSI+yXTONU/pDvGkcrzPgB6ss3gLJDtM4EfUqIEOFIqCHYvBeMy0P3Nbl+
UOW4x0Mqpo0pDqcm7c1cY8A3lyczP6tAtAqhnpdDr5K5btkbnPpB2aZbPGtWsYPuBlgvpkeCsjQs
Mq+BPMRtERORqZge0yK9F9wzC6gk9Fk543QDNIz0PJOhvHWJbP8/uCFjCLlyMYTH2GRWNk03Pws1
6RSMioDfxwsia6PvI7sza1vc8beYmEDPEdO90I1zRis+eukp8YC98AWz2sobMMo8qC7Z+FliBDfk
XV37BlQIlahcm+RECEtNdsnUkz6zqYCNsoqfelDEFayuM+N1oFudYiFLSiuSkxYkFtc9dVpjcuNt
mbnsJJ4RaetUEBUimI+yFF+8xui2CEGSajR9UkEG8Uj7CmZWxtPLWhvlmdqk7pWRIHSkvgI/cGfm
5TmWS1PQv6k9M1JjrY6KmACSlLu0w5dUb3XcIqKwUe/1e4LDTuz4lZVHMJ4+nfJRoya2mkrmjoTx
Q2zv0vikgRlZj2/XwxdWNkF3NlsdxQJ1RmUPFAi7C9gD+8V5UAyzmKEKwwHQTcxgBM9RTCp46SE+
E/od1e7c5OHvDaYzHhK6cZkE41gVAnjEAEy2In62J4317RhHgp55HcGSH3GE4Ef2yofqFohVqFCq
ZvJOAi+M2jOyFNaKKN8xiimo6Qn9FZ/eq9MtVAUZzokVRRvk3bpqcck+0IOpAXXA1p7d8Bs8pMKb
yWOKgv2RkFYi/PkpYeBLNyMwcu9ZZ57VYjMoDyIX8zTLpN/VOKOtfu8gTmglFsqdOwkjKgBM/mS1
gpjnn3IivlJiuJ58VCJkg8FJqFq3G2HHH0hLb/2uMRJbg/IgXCLqbU54T0h5TNr8ajtl0G1ZN8Oq
WhuU65j4Gq4ixJIap0khDCuAdGr2BuhL/p1hitVVCTw97zrW0zREASo4wKahspl4407bQa2BEc2s
n03YofKsoJ6GUCPMDv0LWmkQew/t3E5PAeiIU0JxByo2HJLnv9HSWr3msEzc2tWtECK9rjSwW7l+
pOwig/PNMla+Vdpcmrwy6ubM9W7vd7HZq9wuaJSXtqkqO4gl4EDa8Adjd8k6fxtB4NeQX3v1a+IZ
tSxIH5A72tsgcTFnbG+xFe3pP/YRYYvyOFId1L9wnETyXXsRneQ2Fy3/rNqkliw9Epo2wscMjmvW
xVzmj/l/9ArblC8SjdSPKvVyMXtb/0AFwVNvoNH6kTlAKLq8k59CKzzLiDNiTN1WyJRIsKEiggOy
6nnaQNwrdaTZnD+g6wUKxPaoPJYek1OOdToon+UPisJ1HH7nhLy/3eooL3q6TVTjWw9jPexBm9Ww
Bx+G8lhByP0xYB6A9xBN3sFWjPTUqfWWH8XvI98znrn15h8MUn4LwxB/9C54wFU6L3SrO1Lc6J/z
cwvVD31bbqJt70yH/rW90Tf8szRYLKz5b0a2/sjZ8CMopxZoXakrMT6zUUF5bsCsiPjD6O1AgTQN
F5rDeI+BOXPI5SfGfVvN1TDTSuoGV/fNF8ZMHSd4bdRRiOhz6RY3YI89oSAwotEJoMk2OzFfwtU8
AVYpb5dpRl/wBOOi3hDu5Pp+bM0WY5s5imicJZ74F8I8md3HqtUWVvG2vujV4BPWKY9XVQPPcaSm
FWqtlcWaMwOHEY/PcdpZ65bWMSAwRbkzLZ11fiKmiOhXdcwJ1KsygQD1RDvChASJrrktK3VYrmpg
RprXFEMBxoy6REKmxJksIhQlAyp4Im3S/SPvSHbOIAHMmi9fHua8skfdociQUh7JEbEXP/i7rIKu
UghK7Oqn/o2/nyFbM96oz/Gd6kKNy2F848XS1pVx6u7osVSCVRlPJ1ks2Gg3kHGDf4p3LKe9eFf+
NCTRsUAac4MoDsiRwgnoPYBPue9Fx0jslyO2KyPU1UjDYpxGCZ+y4w6F0IE0bqsWL2AtRf4HUpEG
XZ0JIvTJY6EzA+TFi3Flm7oYQxtOc0CSQNnL9vFDes42aMvjAVZPzUu2jRGjlo8Sa8Wsz0rdESMu
Ui5G19HNNEhTIQDvZwwAp6FhqhJqzlEkmH3pW7kwnHWlOw4NHjst2qvV5IxD0DpJLZrrR4r1i6jA
oMtAfdiXJBnmDoFRI03YFDKje8CyQf5+5XinLoJ2ABmE8KvG7KWNIeXmzCq8Lvufqx2lnu9Rxn5q
GVZCeDt94AdBFo85S/5Hc0AJCKJjo4t59RsWUeliLndllvI/M3TWo5BMNvTaj0B+7+Ttf9sgyt9A
N3IoZhUfr2oPQi7ZOYBQ8fyybmQ5MrhaBeVYemEaZJ0ABtGew7DKaMtW6PiWekMEjlBldKDygDaa
botAsYAbxuMfEmajerlj/vkrvrzQfcNxIZl5I8278T3Z8appuIIbWtEO/NffYhd9mIfQAGqmHE3o
A+l7Ba+KYTOpURjugX61QeqYTB0pcPivMwQIq10BOIJxDDxSWVVdfdMnJkjovP+2DfRzXadSGpe/
vJK6417Sb/5tdYRS4IW9uZKs9GMgyPjxmCBJ8C3tXt0HaBWs/wrGkwpN4r/e135MAyPPcRiI9nz5
INgEPyocQaTpxGb8ylr1cpp7te2UDxoBHI19Ut4mjS/5Z+gmUAsU3cCCCqzLghYulyaurFHeqPCh
QZsTnYLW7S/6XSHisAoNTUxHuwUK2CykybL7A5URJrANTaXb4LxfAnumEBxI/wj5d3NKNfA/TA5j
11hmKP8H79emPgf/V7vRcbbnh8jRt4QYu3H5F/GAzE6/YzFjL8+aiZ9ro7wfBDriWSBwr8HSTN8j
oNhoV7r+drjhERPtYjezUEaAVim+8ANa4ClII0UzdIZ9YSeunJnTXgLD/J51qJYv8OcPo9xmKY3+
XMzYZcxk37ZC/+QL/pOuajd9nmzWvzz9Asi6pogQetQESZRVnKy/XpdZl6tYVmfVFbrGGyZIofzj
KehfJgwcIVETRYNGjUZRPvZFBBPxQb2d4ZxTm0g1+i5Ggng7duJHVly9vKhPi9RpGsNKbTttUN28
VTy+l/eR0T+vf7cv8R+9KurwyGNQZEDFY1WY3sqB1SAkdrLb37Bhe/RxuJgSRF0zsEXCF5cmxa08
8fqkQrfjZogg5K5xm24WzbZNGT6c/Ojrqg5tiXJmfiVFxiDgw5XBkza/RP133oidKX3McpawF33j
aVPk71dxVZ0qaiLVwuzqw8kQN4ZwY0Q/GHvE+nDUOZiGYmhFiXy4U3CXIBG4bR71b+U+fZotITWH
h/5Rz8zODFiHgzwya9+ROhwpRsMyP8HhCJ6ME/8Etan7+o2DVfmlvktHU/zHfSH6c1IuQ6zrTkkU
7By3aZ4mZ7qZ34C0V47JQX+ZH0Mw8LEG/BY3UJQEHRNSmipfwExXGzhMQl6Ozai6w4x3HVVGCeME
Emv+/ct7flnYlRlqYWPMl2ratCpynVa0kxzl1sLTHoVdcpbRrg5MtiTvl9kv2iYVUIpzbKS8hqW1
tvQCrcqLUOYZ2P0yM5MDuBO8UTYDl9VZWbx9n0ulmY6yOYxbfcIe9tMzxso9MUlcRb1Xdc5UDeaH
XXSSV9aoBNZIGzDXiFgkt0HLzcIEWA8159YhZEehw2oHLJ4WpOKKgckyAOeosKxuxE6qeFlxcxCA
x7GZVz/i8OMf3neVVwXRkPAS6jL4V2k0EErh0yDNuHaTiqp0dpwx5fHIBWbgFaCNsgSL7805wery
n8zqBr1AYhvr0yRDg6PW6cqgUUm91krC5Zxu81N8GgvUgUcLSlmI+Ek+ogO/Y6+vmGGUfr3BjVWj
zqGLrli0m8437mQOGUVlvK+boY/KZW2irBmCysu6RLfv+5bja2hHgb5a33ZhaKody2GSisW1w6Qt
UJ46nzHWVvq5ekme0NZGfTGz0r0BgDFns6q44uJnu1oP5Z6nup/5CGVq11B1EJrdimH3XRqljzwC
yLFoHLmQ7WSIt3xfOoEC3oimNwu/2Uqycct1CtRvekwfSFYkJ1YGURHgKaw0kjci/1zlqiU2cmUG
FWet78LSr9axmQZCAChCSdSvRqSaGNVUSW4aQRQyfA/8N3Fk7PSSDUMwREHhNR2bTXm+pswFrTN6
wfXLdw65qjbtmp7xLC+dpisb9DBH0QuqYMix5E6gcKsS3kzb1F7/VPTDT46TIYqqIvAKAnz6beIz
IakqsRXcCoX5sWrNUoPGYRw7FTcyduVL6Ya2RT1QSpq1RpZ0PB6oWrTDHhx1Vn9Psk7ZLra9sOVF
u0Z/6m9I+7CWSe1WUNTROPEwPexI0WOINr2ykcFRBUARkTLQfS+pNrLqsedQGabptwpDYGEilZGE
mbbsReAh4TBXm7EOnUjq39Y3c/G8GLLOq1Ba4QU6f8hBftXkxSS4YKW2kvJWM17WDXzJ4S9baAA6
A5+g6gpdMwg6IetlcOS5QtsCpRH7rZknAuRAorMg+VYV52+BLNwFYXOXjRE2M1RAKJdng8f4IeQK
027QuPoh5FNcxVRyrE6ZFPcELUZGssPTjEoKyoCDlf30D5Mbb+LbOHEAI6n7rfS+bn3x7l8ZJ3+/
Mg7MkpHN1SC4iXzblI/iuBdQTfvHNsBFrYD6Et8aV5M6sbwoR21VpJI7Cj76K5nodk1i5ZPysW5n
aUuvDdFOJk5mSRiaAHMjMfQQwqDYGWLm9HO44Vv1JjWCjz5RX4epy60wrRtTULrXKUsZR3fhk4q8
JKq8CI8qfqGjD/zUT2sdSBa5/Fl1J/AcCQmjLL9wO2BChUimoBu8opKX9WrXkjAsYn/AQvu2EnaT
LEaWHDQ6i+eI/G+ok/kXM1T8hgaWMnW+AleD/jJBTQIFvG1BOJg7YPVmoCyWP9vnmqhroFUGSK9K
X3U7EcP1Se3yDXdSev5fXLe/LIo68SEX+6oWqLyrhIS7caehjdJutNeuxBCL1b5pFu/mDsaBOJPr
HMYJXfCgKLfoOBSqZKgiDa3TUlVJkplXXfRHdA8j/CBxzCzxrKSAOJG2aumlOyQZLLtLB0aQEIZr
Mi8joKPi/radpjyWOgGhlrrLMRyH4YA9QSwQDGFx6jBPu1lf6qJFRdRJcG4gsKDOTpbNoDQOEFSI
4W0KLNAQsIZyv2Cp4cHJDfvTBHVi0FaMe1mUSPSdntv3C+38Y2j/kG79FzJ1gTFzL9LBT1vakcsq
JC4d12vj1DFq9FwaQmK8EB+iubYxoGqpTFEG4hrpG3hthZynq4uuTgYft37DgwnOPwxy8d7x0qZo
S6+rxO0QzIEdlfNZbfSW4bOXIpy/fFwq8OwaGG5krO+XgvS4aZ9BjzDu+a0GMbBwpwdmC3oUj5UP
f6mxXXZVRdKEWA5NeRr03xc5rk6koH5jirv2IpoQ3CgeFEz/+QTnxZaBYqiOTjxSHGqRQHaEctdl
4MQSzAlt8fqkxrYC8A5kAnExaitwa9levxhfOle0USp27KM4LtpIRcK6E9zIsGdlw5X2dGxeIwdq
AgFupfgSfNNxckdQFZgAWWQAeCVmd89uZSwe46svQL3N4Vzm4yglgtvxnJmMvKXCLc41i92cYYae
tYzipseL6ItuqYSDmeoi0A6EU6AXiuzfvFoA1/5/U+mpSzk28rDVcHKTJ4xWTI+Vx1n8NjyK7jya
3PbfHdgre9Rj7Ge+Uvmjproo34+mMmu3UGM6VzJvz03vBBVkb43xBrQxbiuJDsLOkHFXF13t1Q+g
XG0t8WPGj1iwL7z2DfAHLeNpXvRCVwYoR5vKCPobLhRItgNWvgSTdCgYbVgdkC9lP+pm0H2nPC9z
SYgRjIpAs0F78JGPHUJTV2NYvX4swMH3T3mDaIuUf03DcWq6Cq+UBIZq3Ll42ij54E5x9bh+61kX
gPI0WjMivW+wRxEXW1lYbdQUhLCYu1g3s+i2RaTxkgrlYN2gD3+K6dU+0JEEE1z4BKnid0C3YjtA
q/BcoicO1oZbubSzxGLu3tISr01T9yD1u1KO+gpCrBhegTqKYELhPPOa2EH7HVRFgMgh2rC1nJWM
k29HP5LXhskPu3okjcKYgj4d4Uyf9NDKCof0mgxr3mHgpK/NJkKUo1j+W2kNvMkcq/nSniVn6No8
dYbKrBb6SEVsBWBOsp1tYz4Q3EHt+BJgwWnptQGGIFnxx4VifG3V1ImCCFDAh5GMwrHL/QC3e2IC
OW9LdnJbePkJWjged5dY0TY517vyEXgkZReDNdM4o87LOHVL/uH6C9AvWlZqs0gcUCtxli4Hdg1Y
kMTx1pAAnOHf8PlhUmWHcdRJl/LLB9AlWdQlXsE/1AfIOb3Tp3Dg3ax7q+p+J2boEvjbeTxOPiJr
rbGjGHy2jcxwt4txJ4z+aZha7lyjg1XGBr48OPXLbbRRNoBnnjOwqfWm4oBiGRBC7Sk/ygdwZTGe
t8VbdmWcerD5tueKScVhb9JnNWpNofmhd6wXZTGTvloi/V5DT3iIQxmeuAeYBdhrtAnS/WiJrrxJ
b1hCO0tJ0bUxKjkZOAF07yWWNE/P4fg0FKmXcfGBxRHCMkP5p6AbhEJVsCZB7Z0E/HfgGc07aEIq
jInapS2SJNKN0HVV/dL77sdMa/DMQ5Zylmx5CFxNifaB/nP9/C95vWsrlNsR9CorGxkVslD0vzVD
ZpX8LS8YLj9X1mgw5keWQoxrY9RdC3ihaIooxzQ0iFnzMXYklVWg/zJlQfyoJAu6ZKAIjXYRFcY0
XdYJKGrgZE+I/KXQ4b8be8KvR2SXe8TkvFscRJfjTy2Az+sfc+lsXNumIhyxhgRwXWF906zvuuG5
bqBrElRmPXxbN7R4Nq4WSf5+9VYNQaxkVQ+OMtDhfwTp/0j70l63cWXbXyRAokhJ/KrBsr3nOTtf
hHQ60TzP+vVvaZ93OzatZ97TD33QjYMAKZMqFotVtdYq9npGiM1n1btuZ/OVcboiwT0SdE+VsYUT
4nEM3wjs7kDx1A/twm3v1x2NHYhsQhbnkdWoO0Re81wdh7vRlh27i/lj8bsKvqMzXsyhib1lL6iV
E4/ts5cVyA1s5mCPhwFwjlVP5n+hLr0GDvGG0FFxNBkCJjIiIbCoejckegSPqnOvOlS70Kv2Rg3M
ceniASvZ8c3s9dSaEF8iNeBUrQINKP7mOWlry01A8eSkg2k5S0YPYwRJXD3AQFo032gTFAmK+BAD
4mB3gSrjdf/qAl5bu3CaksWw0ENW1N1Eit8x63ytyqBenjVgsV7Yg8VJarcNxk17Fv9WLfS5rzvg
egle2Lc4p+iPoewr5vJTYyVTomA3osA4xmbykS9o7GnU0zP9thmb77FqvV83uXlroUmmEQwi44OL
uJ2JMSudE6ClihREcQp77ZW8wdBH/Z4Q4naaNdnhzB6WCY+kRQ3cpWpetGKRxMrNnwFT+lqeIih3
Cw4/tFFB+wRHLzlUryDD2VdeADIVADYA65ZJmm8FlFNjQjKSTkCFEQuni/Thrsc8dBurPutGiXdv
XQAGAUG2DnZjXfuiIjmNWywrWKshuY8DkoEaJ7jHAG4kySM3U+lTK8IRYlGq1gaDldGJ7/Vl14Fd
OXDXiqzZ367IVpBMyF4PW2nkqU3hoIycq5kew6bSljtg22Jyp3ZoEkSurifOVB5Y99xhnuC6r15g
zNaoeGpWuHGKJNdZPFbmrnca5Mt29Df9sQILUxB0K/74iiDlhJicwyytA4d2ESVuptypbepp9mJ/
vcGfxlXKZHnLH0JMJNrVXQb+BOm7TrZBqweefPqhossEjhBzp1W5M5LhflCflVGx62DHm2OYPbfq
E1Xy1+sbtHUjIx9gFjc1plGxUq7UrOxUC/tjlZ2bMkDCETmzWL2tzd//wpKuYsrOQEWefA0OnKyv
oS00DyoNX355MNi91gV23TwEtQy4sHlBGLqpIzpp6LKLb/O0SGgaBjDUuBZ0mfOjtRKTNt4CpFHx
FIKHfnd9ZVsx+NSgcJxoMGgFixAPpxBF4rDMgG8CTFCJF9uImGXXXXmr8Fb2HLygtIJv47pF62tt
ra4jxOceA7pQvemsBRCN7wn3TTyDMRCfH+Nj7gD+820wbtjv6IasUqaSY3VBPCKaFsIhtVqa0z5F
rW3Sck+r2/oQFH0DkGgB5QG7WirtNbIm9i0YojFxMDE6OV1EMCxg8Rtrpk4d/861gN9E6lx60ERu
0bAEnVHKvbpb1gEPT7fa5HvexMmxKefEHbOZ7IZRtZxq0ZVPZdZbO9Sn3sEOyRR+Nz4oNpZje3Gl
EqoLsYoWhRKHCwclZo3aSpwXlZ2BIMfO28CP+/hJyYdPdDYlm7rxvKe6SRgAv5hxssTm0TSFKmRB
8Dn/KDd9CaHur3vrVkUDdjhMIY0CZbfgNvhCdUpYAFlKFkduPUPkZw/RMQ2k2kYN1EAMFvq9urAC
bIuMTW9MqdHmbbu0fe21kt6UFQ97m6Mq8nMqefIcE0P5OU56/dYpFfSP2FAARBlMFfq/qhLO35Ox
6tw4nwObDykNbOAtAbqBLvwHxga6b5LlXcZRE3kQanMEg2L8oiM2pUq55AuGxSJw4fDYDvetE3oF
Rs8rrz6kfuX17uKNAJSCDpruZU+cjffVuX3hxqlROQBPCuwbd9RXfpJ3dhN6mJK7jTCz1rqj279m
4EdTXFnJ4tJ/zg0LF0hKEn2xQpXskuqVhg8T5jlj3Q/U/kYxR49nmaOloSSVuLw+zm2uf34S1Iuk
TnQ10ciuI/FTNP8chtpbQFpYMEltfCNnMTUL/romukiMxNNhJKzCOwytjXVTu9e19jh/TqCC15zS
Bc/1hxQPcpnynVsUwro+swT0Sph4hLYiUJWzl3vJA3DBjwOkOQO7OPYf0pC+RpbzdP7cphB5jDYp
J/SXMfgLi2s479/COwOg1WxfPsiFB9ejfmmOayanqKDgCjn/fDxWsiTA3AMyjPF16ZvHEGRstq63
d5Gi7CtoIUli3Ia/4Cv+Y1Ak8QO1mkES2ui72gC1WPJtMT6n+l1ZZGXbjcfBupF/DAlvUkICSxsW
lG2L2+q1PAaHfjejVryAByt2o7frMWfrzGsWI4bGKB5GCK3n+6jrQxiWazO1gGI3KgDH6LN71Oz8
zcIDXN31hxHKcN/zXbyTPfu/7qKLT8hQyYEKEDV0EbrP+r5cCInVXTvldjy/4jO7A5RcR4xR9WH+
MgTZE5SodjOADSpoIGfttlJ3Q5UerQJsjXG8a8MKmITMjxJik8Xag+3coxO9bQPlfgws25oL8EJT
bneQpU1Z5nSV5QcjroBQuwlyICjV0pFs6OY5OFmV4JgKDepJQesaOdyEcjsi+GSnzuDEjyoOe+Gz
v68b3PTLP/bEYd+y7E1lzpFhBPXflfndzEtHNfFoh+76dUMbBQM45oklwTETQrMAfVmgwI/xvnpY
CS1WJonhTgZIv0xizg0J4cssxsoaUnQLlCy7TUPdC6pprwWTW0wgJIsGj8XLy/XFfT1PrzijWFvs
QPObUILw1Xp672DMbp/fR8AkTX8pTvE791MnLW0O3H/uzu0K1cwcWZV7M2ozjDSaKAtTQxyIGaxY
pXqCeeq4+L0ExCEscigAKddXujE+se7uHzPCLa+Ap6K2/pNlgKsGOmoEAxt0l4PRQHYprH/V5ab+
MSXc60Ot8nqxEDMTBha5APqBfJEsR2ZCuMYHTLXxHPWlXZlHPs+U2M6hgyIxspGfaJZB+Fo2IngI
Cp4/hIwPYVmuqC7rWOxAeblDtUFaY95ci2Gg3rk+AKEUcB6L+agERmXiKOt1Zff551wfr3/7TQ/7
Y0CMFSPlSd22OFht00GuV23fuxot4HlKZJ9lMyqdWBJ2LM1zEig6YgXtx+AmXsL80aL3TYZh+Hg+
XF/Vxradpc3CFcZGcI9VEbJHa50ig94CiyT7tlErP08W14h1kizWrTFoMQM0wBwzD6zd+8jCQwPz
0/yp6e+G8b7jk500n1NUopyb2Q1pQek22vOQOxan/jCDConkD6oagwgiAs47eiUaajr5j+t7sfGF
sRcIVBY6/CZm3M9/KNF5w3vI2u+UHK2QXnuvTc2ZW9mGbHzeMzNChIb8MiuiVseWq591kDhLnTp1
pTtlrEvu08274MSRBEuE54rSUMxDBg2YXc2POmYAX/wVhaE3jrPdjTLS9+2z/s8hFC8CiwQ1yh+4
CFItdHNL/U2idnJGpfs1xtCP7ZPeoa31LTR12RT0BcAMTz+EmT+mV0c/8TJjGvSUK4C7qH52SO/H
9/8rremGr3WJYcV0x11ZBWgzjz6xKYTolMw0yGbsb6EVzsJLjw73QWVgpuy+ziRtz+3U9sSYEKwx
dkXQUVg/Zng3Zd9KUKEk2W1wzNoP1ppOG3u6fk+z7+H48/qx2OjIY2sBVDdQpUDF6euNdrK1EQ/M
bmKwrD8EmKpFneuOHNO9ptr/mXKdvMIDR0uLamnkZU4ra3ZsHRjNRP6wsvqgjiicy7ZPexIlKoqV
ZjI4OQWvrTEcEbdKu1BkFf+tFyc5tSYcmiaZx7znKFUHb8vLqj8bgqnI+RlkIEn8GlqU6sBvuNGZ
xTUrPtlf8BUltQkI3G7UntLlR1a+6xjnzdBNbDOZCu1WjDtdnXBMSJBCchnlk12QGLapdiuTT5jL
kMibtwpVUfLlBkalxPbUwJq47MoYHsPzO6JMP5tJlQTrLafAq+sfE8JxwMSXUs89X3Zcm6Ai+2iY
fh/Wfs5k3rcVWQB4+mNJuCLbJZvGaMArL7kdAAmCXMfKB9rvQCJuT5DqWftOsofs1mcCuh8oB3Q1
UbETXCIPlrGuB4IsPq0cqhC7Vu/zjEtSs42aOa7mEzOCN8z9OAKvh6souzWO/GaxFQdKYvEjW4dz
XdmjVbYoIVzGytwUAQDxu1JpHYaZKWokKK52//2td7YowTMCYtaGUSNxVq3WmarEqbPAntKHsmd7
axztxpS5u2xhgoeMwYRorGEENerGgzmYz30e+klUudcD8f/DE/94hZBJjYvS14wgx0Xk46U9PDDo
v1Uf0zH5oTlgqPwG8Z8P8iyxuhWeTp1EyKwBLjLzVMFna73YgG716EP77Vf2ESIduy93hZ8+jHvT
zR9kvbGNbOL0Q4oqe5VedFBtxr2z0qoWu2Gv+4rf/JuXA8xAmtjiQMJdoDdqk4N2Immxvqp06rXT
EMuA/dtfjpk6xWlCpiL2ztV2HANj3cM0s/Wfyrdqh+uau8ZrN9vZ/XhQb7I3/jrL+qCblxmqp//Y
Fc6CYuSjlrSII8yOf9Df9XMGvW/TM59KMJQfUVK5kz1bN8/CiUXhLFSVqdRDh2cSuK0ZO0zpSzK/
Sjxy0zFObAjnoB9U3s4LdrN3OijW2tUrQ8G92JVOBUqI+lvyo7q39tGRfxZPMgLHzdNwYls4DWGS
cDPLC22XjOZg58Ny24G7GeDh8lVNg5tEg/azZLmbV52JSRsDjkOYiNYE/qcL0ixbR2CDI4p3OOXx
XrXQu1/HfPixBE4FdDpuXR1lk2lbBQ+0GU2gqQyTq8BJn+cmVsALBVLjGBF4+MqFIFMFwg2Im8kF
dDc9xwKOCvkCygXiPJEyZwpVdICYGShmhiD8keL1C0UOiUz5ViJNqAXQPch5VpoN4QsywLGnaC7U
XUDZrz5Wb8zQVJ2OV27H6mM0RMQuaBVCeTAGUiVDDydtFRsZTO9f/7CbrgT0uakaKv4nQqqtdtDU
qQNUpYjeRqjvKRTiqKbuZ2AgbcbDdWPboeDEmnBoRivoCytZkc1g8ZrBm4LRGZSnHUQCQONcAhkF
WRazbZPjxQCvxTpFigreL3FfWl99jYB9EVZjxmK0qZ0foCu56/f/Lv4wFY0iSoE6uphs0A1UZoDZ
QB9wCh/UJvQ7PX3MjWp3fTu3ziQOpIoHGWiEgKM+PxcsB4lx3uXqruM/luBA+9rXStNmyiTJ0S5I
8HBdEJwHrAlYPHT+hROI+YlKJyuIAtfvPYGWbgCIoW7nmW355apGFHqQ2ngKKeYc8CKDKNHceRCS
camkF7flrqBgYIxqqo52tXBudKvP6xh7i1EezJnVw5NZavddDt6WOm5uWxpKtngz9jAD3CMrmxaY
coWVW+Mw9TQAID5XjFsjyoCoDKuDNbUv2ZjeaDTJbTSin6oIBaIsMonN8Hq6/pm3HjJoPgIuh1YZ
4Mbrnpw8zcyUDnoSYTonzLJHfVAym47W23UbG515fGFOTSDkgJTDWTk30hEyoi9G0Z7ZzdBWTHZW
8WNQ7fkRKw6/68MuY370oJr4zvMORXS8OMzXLnEzcOKpLuQ/SHefFf9i5WgvqehqaSvlg/C1MaBO
iqTEq6cai8eZhnckiiQmtgK+oRNmgRoD0FmxZj915bCO6+I9EPRe1b3Eau3E0SA5QOsPFero5NSK
8MZJLFIOKZ45u2oqH9SJdXbUKl6egNPeKv8qrP5m1tl+JEYrMbyZ9BlraAcNMTJM0XmgeGCCSgLJ
F/0+YdBfAcM0OJDfUofa2Y/FM27kWJHNM3NqU4jyHceVEqolqDMSMOj2LLoPs+6o9COxTSu4Lav4
iJflg2GOL1nJDxGq1951d5b+BMFzjNCyCm0CRRiYStldWw2t12Rqj8HzJLmlZqaBwpcjb4l7RP+Q
tzbLk2qXcjrIAsgaIIRPr/OvvN4iGoZWhQDSjmEbBERZqR2XHf09+skuwhvN1vzgZ/M072OZrNlG
uDgzKPiayqY2yBcLKUz0rAehO+VSbhSZCSFYcDOqAww0r6+x0TOcZBf8rfmLA/d20Pm14w/J19y4
6M6WtP75SQTkNB/Ucv6yVx3GIyq4FShgSz/BNt7HDUSewJF5kItKbaxzrXys6a4OPL94wVZWkDEe
j1BoNpq7hse7noIrU7K4jaEhChwfhkvwH8bEZxkmHVSrbhe6m2YUcBXds4zaWQYIDHZHSP/ZZbrs
5vB7rUsYkLfOyBedDuhXUCFDbfN8V4HXomlUr4Xy9/59eJnAFjA5Q/01xSydaNnYynVcEJ1RlHEv
t7JIWIshEPRGV6G3efFAnwv+XGobq+IsHvGGy1Mvq23ZU1BmV3Adc7FKyFTBbomuDonulepZ8v1k
FoTreWznrKlj9Bbj9+pQP6eY1QGUHoxrIMVdWcIUaQ1ra+aDnARYkaXHxFXeZhq+XHTgD8axd7JD
cOwhDBFDbkxz2N3kmEfiyumBNot1p5YFnxlnFUXVtcvO98WBeNUuA6EX8+i3VaI9looSSVdKzn10
GXurIrxaI43yME9u86jthxsg6AeH/Fx+o2HlZkdj39yxxJ4eJV92Mzf4c3d+NRVPwo4StHHeM1Qm
RweNycVN9/2v8Dv4UTyym1/rh/xBkT5XNkLd2addve3EpkbKVC0NlBV0BUoM7ez0ycNAX4M+lsQd
2eKEGD70kzL0mJ/cVRBC6uMjOEJti75d30LZaoTTN6q8K4r17RVkyW0ZPsRAQWEc3B647NaTJTpE
OIZxoeOGAKflrj9Gr9rtKvYQAaMbH4obvbGJSz9CV8adv3H0zz6WkOjMsdVZ0LbVd0swuIFa20r0
7foGyr6SkMcUJhnnCQ3yXdM3wWMI2KtXUspe2t7U/pUpgBk1gkbDBZWjMlNzbAw8rargoWhfJuVx
lvHS69sb9seG4N1lT5KszkOQnTTsh1WqkQ22ZBDF3Vj0NxhdHTUC7UlyN/P22LL0Y5iaPWAbGC91
yRD+Yqyidqr9nLIuttO2OYRmeVfPlVdYn13wY8zfl6lzwoA5PIpweBKnVyewGs6YJVvQ0ufP7YBh
xmGRnaXVt4QcD37wZ1nCWaqLql/yNR6P8UtRp7ZOuEO7u5ygSlZN7n/tEigdsLWggck7S5wQYGNS
60EOjIHZ9XuzsjzESGexJBCnjS+FhASD6Ca42VRDBGcEablYc1JBeKjhTjTkdpDOzvWFbOwaJPmw
LUitKAc54Xmoi1tWDU0bAJXRzsoh4DifVjy7SWnEfmiF4PUHaMO7bpNuGD3LQ4Qjy+ZlGPQct/XK
nhB4KLy5o4OaV7o48fN0G4N4Flq8d/ybBWGc7HZ86r5BPlX7mTyugioreCd8nY79Z37bZHbyHIKl
PSRuDZVBdOV0R/05uqanNTbdJR53ZaXQja9y9uuFcDCmRK/0IUfAMZ6HObGXVgav2LrhT02IY7J1
03ZxlWKDIIK0K58rtDw6DAEPPxIUXDNHam8j/T2zJ3hBmWWhHgAP8UW4rd+sOjngHd6nu0QyvEDW
Tyuc0jNLQi5RankR0QpzucGddVx2gR851UN5D+GPeA+5L3xavMnwb+ZXaClVkELufGiL+kkILnj+
+S86kQZmGRhA16DPAlH7ufvzLlER2vFEzQyUA6ro0I6DRzNNEi4uS80a0JLogYNHbsWTiLKLMWV1
FQdF7JOn2bGO0HcJIC6g+dxvAG+RkoRc3FiCOeHKb+rZHEKjin3DvK/VB5KAZC38df0UXzqpYES4
7LOuMTCX1sS++tS5zavhtBCOLhO7PPSvqwxhLiXLunjGCxaFuKFPYZ3mSRn7HeRnVfCPpLiKAOQD
+TAGCTNff5UscfXGM29dDSL4omjNLQ0jJ4J7WOXY1MEY+6MzeqsibPoLWOod2uSgzi0/rlvb/Ghr
G0K1TJStxUJbg1ebGmvYT6ZBYbSI7tJlumunRcJscRG+vtb0jxl9jQUnyW3Z0LTRmiH2LRB8ZxjT
VfVGcqlcZJyrCeR5qgFQoaqL4/DpVHOSoOTvm8xwslr5ASi0M0+NN3SAiF3ftcvWAoxR8F5SggET
66KjGjQkwA0NY//zjcL03nSG0V3BwOVu3FfuEEsq4JvnGfP2KMQzC3OCpuD7Sw2G31rHJjbAhWhQ
KKiyJ+50wBckXloeYlnrT78oXq6rPDEouL7WQIGQJHXsR+FCGQB2LHSMaRm8iaBwB1hVbucg3Tha
1ThhAivW3Jx3tTMYreHE1QBEzlrNMAOT7mjdMDchRf2IzGN6DGaMC5im7pV586oaAeacikjxjNGA
AGPRJi8tMTWflplhK2QKbW6Bvkwv1e9N2YX2UtW9nZkGcQowPHmZAoKukvWYLm9r4lgkp3g96fP0
ZgSW8XL9028dmNM9ES7iNNH5mGsdPoKeHmhLPoFh/V1SU9InJFtR4MSOqOXeZVkcxqxfPay0dQ6k
ov2u7AALIoAMJ8mu25OXfLzBxbFT9+Bchu7Bb1kH7SJlWr8/oE9gcYXSxwVNeFknLdLM9dQuvlG9
lEPsNGgFUXarkVByfLcixFqlBtbKBIRGzAnrpcOgX4ETNVgGyHpB4DqqEhMXacC6nBMTQhqg1Zpe
9r0a+wXQ7RAv96v6aBaJPadvSwkO+cSUhYlNZzmxqJ+HPWOw2NAPc46PCO2iR6RV96M/3JhO0Pnd
e+bN+3C2ZW/TzeCEax8kshRwBF3sexaxFuVBOEFDyOe6wzD1WjurAKLlAgkY2yow6ZMrp3jb+oKn
Ztc/P4nxyESasaW4t7Swdqmys3joXT97mxEQ/Wq8TzDHsgJJz01wLS5IQizc/q1p2ZjjBTN3b7zF
PNz3VfxJwv4OfHY7xRjuc1Xbz2X7PUoSyV22ddGc/gghKoKQt1+0gsS+MhlQzqzfqjg8rjcnMrnr
691yH5C6mui+YeRTE6+0opshZjRxnAmtdNUosRnDi2SWVVA2Y806cY4bDQXEi0J0RoZ4jCs8vlYA
4ErWP3ugT9rlv5rbFRaM8gZYZm4wO9SgjePo75DOTOxgdq+v9hLIg/N5+jOEBJIvI7fyGD8DA2YA
ImLG/icI9QokQBg0MW4nZ3YxSQ0F9OQmedI9yDAkdiMbltry4tMfIbgYHC9PWIAfAUEeF9ABR7Uk
of2SNEdYp+BAaV3NdMhWE8yuK6e5Tfe1bzwiIwJQKQYAwGkAGsZm66tIKYhZIRcibQ+uoUfMMk/X
KdxjRR4PVafhR8yomhEPxVXQmzEfYDT7f1W5XrPWK/ZEAAuds9BIathLDgH4plddVIrXJcTD91Lt
5K1762RtmpBBF1GY6YEOW6of3LXv02v+hIB/KG+H48r/PO/XmrXiSlmCts/rP+foK3ydRECMAvRl
Xeo4r+luLZKvEtpNdUw+ltV131rQ8/HRlprddFkoIwCgjH+QsZ1HRSBX9L6rEe+VPYhu233xCspn
J/WVwSW9E36WbuHL3g0ym8JdynvDCKGUF/tlbB6MnAOwT2XnZHM7DQomcq6xy3dyqVdjbrRm7K8C
jIZT+1N7w1dqKaAxc8AJD2OHy1M257rpPCdW15WffERiWeHQFbAap8dphopvrzlLCZEZMHpAtEAS
4reDwYm5dRNOzCVUCdVsgrnmmwH1jPv22fz2n8uafde+60+L0x8wJEVcdR+9zbIMZfMuQ22c4OkA
vThxGk0bqA58TB35UfW6GB7VXobojsjQI5vO8seKyN2/gJxPmwIFxT2CGSFwWtDp/frdsZnzmCcm
hDPQ8aTNag4Tq690sVeisb+H5CrknQavHhyQEMibYpsOagJ7ogOxBeZ34a4Ya6sPrCJPfMq6Nxrl
Xt1XL11YSupX22nPiR3hwrDaMhwtc90/tfdAPqjdxnF+LK3uWQ2XPejKHTXNb4PBdLUu6u2kzFNb
4wN9vr7J284CgDvKEhjGFFWDMIgUx3jfRb6hG7eJdm9pqT+GmWtMkhL09r7+MSQkAj1oBItqxJlQ
0XSn8U9T+Qh0qbDoGqIubiQLVCQaOOQg1i24zECb3gIYLsFLrr/lyaQ79arOOGCovPzQu0y1A764
ddJ4bYznSBR6xEplVdDNpaKEAGA3zt+laEBDrF63ogTze/Qh6MofRhPmqJvJ2GW+pk3E1a60lRh0
0vEBxfk53pRJQpMeSNuCHPgSP80Gzjr+79TatADyfNT2CdhSlir/lk2RHYyVWwzLjpEBNK8pkM05
EDsgMuo01cnT31St/cUyHU6i26psPoZmRuOF38FFXzSeQplWBSPvNM57ZBrPbDI9leROZ4aSALoV
WywDkEmovKD0Iz52YqVWEvD1JH4V9Z7az86oUcm78bIXDV/XVEir6Stp/cUcHuvVcNVfiHwV+GHj
Rg/uJmu/yl5imh2KSg5atG35SbKdMro6mOAwLiJ5SV6u8vwXCBGgmdu2hqpN5M88cdK5drgmedV8
JUXnDnJuQkgIIZNVGmNsJEjQVEyzD3tq9y5gojfyVrdkNeIUwzQVTZH2euTHRm7Yg1neB8n48d8G
q7PliKd7VNo+nC0S+cCtDHaoqo1jdtbRWtBB1PrGkHwggAEvwsm5wTXcnFzk2kh7CokaOAk1u1vW
GYUfzjXENjEj4gzTYqJ+rPfhbzWkbe8tbZfldlYExfeEaJ07KJAizIMmO9SkifazVRRI5bTXoegj
B6OCkTeBhhlzLF3mlGsXdMo1dacXJQq39e9yrF+sufnIc9Al0eERh1bFladbdm+VDy1vVFvP010+
qje9CWhSHmFeX430VxbOhYcJyf3ccvxmzGVHSuGQBTQU06CA5yqPShsU2a9k6BM3YQOzeVp19jgq
90EZ71Fk8ya0Vtto1NwQ3Jd5xm7z9anKKxXwZaNHis+Qky6Fyd2+zN/mJTvwFu3FnmNiuZ/qyIMY
nUcChFlePXPMXBWTWbgs4p9Kbd43YfhgDNkHZ2P7oBU5XdU4Ro+Z/LOcluYQ9NbfgYK/Ki5ZAfLJ
Ny2cPLUbPL34ObXhDW2h6EubBupdVtrcMswj7PqSfyNz5pbhUu/MSsvvtK5E33hIb0nQOU0nUzTf
dniM8qKrCvoq8eYMhngAcRrOFqZa7SZf/JA17nV/v0xbV/f7Y0K4M9VMQZubdImvJsUOGBU7rj7h
BXaHtHUqFIm7X15bsKbraC9hKnwdED939jIPOmWslcivLGgSsBejqd05lSEEN7ftjxWxa8DTflb0
eUn8sJoexx66PW0lmYXb2jZMp2E+E3yeiO3CQkaqLaEeKrg+OKl2pTlaHuP5IdCIX0GZA0VsaUPp
Mo0Caw8m2BmH/jZqO+vengSKskYfIw8Ry1NUOaD6O4Px8ah4sdOWX4SB6wN8YO64l5Vzt7bz1LDo
Io2ah9aMkEgXHLAx6gvbKo3iX7jGqRUhKc6yCIRgE+Y5Jr343sCaRdFb7yGDct3hv+Z6xAuLgD5K
X7kIdfOiHZJV/azTJfLr35bP3amyS7x63zXdpt/1n8Othll27rHv5O/mN3RfzLsud1N/fuhdxc+8
FTR4/Qdt9CbxYU2TAbEEChgunvKSwXvCRk98BiqABcW63HAaPoNzNODKTp0TzZuh7uUG1YDwFxfR
EbORjd/iBbwDQGb8QaxykKTSm/598puEb94WYRwzpcdvasL7fux/kLF/VZrUtMmkvi1t8ff1TdgK
DMRCLXGl9kQ1UUiqlyCraB7hyNa09sxQKx3ed2AAMmQZ0eYpOjEkXLe42Q1NUQJct9P32AQG+6++
02zQl0uSP5kdoYSfgB6xqFI18csKcgD6jYpZ3WgEHD+RRCKZofX0noQFC8xIkD2AobqsfhUZ+LNZ
HoA7QuneraKSzSCsf5t4eFBDxxAOIG/04ukKesk+WYY89XnwEDUfWf7zv/cDDPui/YDGMqo3wrap
U6zN1YS/vy2hbw6wbtK+BzIy/q+i4eUq/lgR9ozFvRrNkYkHuGFBoXVMWofq0yEwGqezqK+WWuzq
6COgqqpaiHippES15e26hWvd4hiWumjVz7lZ91GICYus1uxIuR0A3AMeU+KCW2f41Irg6ipw61Sr
49SvKw6OS1L/DtNAwzzclNhmRhUHxc4f/+LznSxM+Hx6Y3Qmy0MwEbdp6RSj+gPE2vdjCwjSdUOb
fogReJRPQDJxwae90FIbO5qlaDHmmOAjw+JMMXm9bmTbT06sCM+nLKSjrvfYQQKiklQL7lNNeZ36
PLfDZvlp0SLZDTV1jRYDkCz4dd361sHGGftniUKKgUEPkHoQDJD05a80v+9o7JBJs4NSRj1wfS+R
YZxHEBxCqGTW+GhqGX6vON7sbflyfS1bDo+U72sGAcMW4p0b0VjlAYlxnYQYJqJgYB900AzO4EX/
F46ByowOTVG8vgGTOF+MCe5I2iYTHCN6SqxXK9ckBraWcmKAC7sVVnNAY7Af+SYFCqGfbDw93H76
eX3Dtr6JSUBfg8oLoi0XDlKd5wZRBrQEMCS8R43Jk7aTttzr1ML6C07uDR3vwgokguj2auPoWE16
E2jhIzW6F3OAcND15Wxu2sly1j8/MRa1i54mYCX2K6rhiVa6gFF5Td1IKp4yM+uaT8xURWMYHcWu
lQP6fAP/jXz5U80XyZW7Hnvx+jjdOiFV1eg0RJmiYbSrGxy1T+/yErKrPLNr3mOSuN5Bb+B4fQNl
/iBEInP5n5WNTD9MWeBgCPL9ugnZ5gknh+llvJC1C4WgtMvmX8ZQHguwmf3/WIE07/knqosk62oV
xydbHo249MAGaodxs79u5VLzDIf/zye6YOBl5aw2rBtTH6gIFEgG9tfQxog6KUqUaYRhsrl/Vku+
p6ry0JnJUSfpo9mAGS9OtY+lVW5mqt0PTJH8rq0r+fRnkfPVc5MnJFGxx0pZQv8KM0haa7fTzmjQ
QO0KyeTXljWLgEJSA4pwFV09t6ZkeAQNgYEEYB2MWQrtpbIIoNcWmGwmXbmZMtkw3ZYPnVgUX94K
Mqux4Kjv61ZxbFTrNSvK96JoDtc/71bsQoaIxxKqInj2CtExIuk4UJOmfhe/lfFRSSpPaX+VvJIU
N7dOHRgXUOhnKLFfkKwoXT4nlsKQzvAabH9139tDRKUPwPVxI8aTUzOCVywda9MMFPwo7zCw3eo2
ZCfcUakhVxuTe6id65h9ZD+7tg29xkx+DYOsiru9UCSieHwR8GYInsLbvFl4aiKtR9bosqFMP/8P
aV+2I7nNNPtEAiRR662kKlXvy2w9fSOMZzwUtVD7+vQnNIDdahb/4nF/F4YBN+AsislkMjMiMjMK
VxE3pd4BHj62BjfbGdRy1gqUfVIfV6drfW2ytAOy2DdCN0uOl/3jTwdN+KIYMQA8GGRV8bQW841p
9qtF65oszl1rfdAz20I1lDD63Lfj8qlwcnpTU42EZVMuYdVr7iOkwddDmSRrDawKMa7bwW7xLBxQ
qE8qjIXxSRfM1aDqJkk8+d0PFeJ6CkGzBvuaxaVeHXyyBFlmB9x+Ka1EcWYkWwxL6Hfg1eZAa3Tb
nN3dqPnA6Nv6nMWOM3IIg3hXc4NS6+UPL1/Om5Ht7zsjKdRfF9abqCYm/V96+ttE8B15H82GE3/A
Et5PQFTZPgQUhRBQaVMLBZQpi4cCUrDr4p0SE/2UobagIJ/V/31dLrQj0O4G7x/fTrjxF211Ksxv
L1Ckb0Dra1GTTqrXovE++a55uLyybcsF331nS3AJ7uhNYzR5FvdeeaelWhN0HnRWysl5aAc00pw8
/+SnluJ7Ss4mqDVAx1qQyvA9Uc6hHbpqSeYCytpz9pK27XM5WE44U664AaV2ABVDXwyAazB733tI
relDg/p7EfsMYGQtfdLg7XmDmXuXv6LE3SEBgXnRCANkk/F9b4f3ib90dAXOXm/YabR84JUcjO+4
bEXi7++sbL9i5+9zQft51Af4RVGDTFAYc9A33u9B97/3jv982ZjkOsccKwe9RAfAlrMgbc8NY3OD
Uj0jXrRAJq4oukO1/gAl5LZivSJebCFfdEOkDOhzg8YOGojg8q2HxyfzEUJ9zjFpb+n9sNP17y4z
v5QGe5rm/NSPYxvWg6YsdcucxLAI1JSgbOaeNZ2JjSe/4bZ1DC2jFtDFqD52X7T7PvBfAYm6tf/e
1OlVU5+kewkRbtz2EFk6g8mPhpuUfoNmCy26Meym1cPQaxK5en293ScfOAcG9FEQiU3fB8Phvec4
q+bnSY8Ca5MUUT//XXgGZLiq42WXkX5IwExwCKAocSbWNM6+P46MFDHeD2HKHzXwXLRKVbqXNbpd
03MBhsB6fPNM9sD029UqRoR9ZpUvdmnUYVIUoL3YPX1AsWu+IwP4h+Bt2eE8ZFpUo1kSbI155P6L
c9dC6eCG9H154yG/iofBsa5RLdau9dZXovy2bEp07P2PFe4osDz10UFiF6N3116PHiTR0VUJbd7q
4Wwn423hYbRU1zHnvp209WpemfVcp9Q7zeNqKNxA5nSWjro3gGpg74iJCuZLdihmJBn0oqvruifP
JtcPEGA5tI6tCB+yTj0aVeBo4msimRWnksxm0VZ2OZUxq0sa9JirHbY2vaYYbTFBWKxru5Dr5fNi
dbfIEafANk0n+u/+uP8J297s4mXVW5gKnKdlTLL2ftWgAZKSu06bPl02o1yqEP0Zm9ZlcVAU59av
hl/riRVWw3SYWBIRwMs5xuK16RVhTtRrRLFGWZjGreNjNBKSesDX36/Rm8qJ9RAtixHHo6KpD1X/
oHt/dXS+rlWYctktB3V66DcQgpK8KAWSeu2SVQkOnufV17ZWPyadal6IzENRjEehG4ag9yR+Sgh0
5NzFcRlBtHG9Mirx71IH5tBW9JxkwWpvSbhMt3HybuMiecw4CbMZTACqn+ZGJUaz5U/i+Sd453jQ
59rG7Qn7kwxu2VsZ2m1AJE0HPJAn4H/aOSR2wqI8b6dAt5fycTTQEL/sljLPIBsmCMgHB0mkcKXa
w0RWk9pAjtnZHWSkQl5/rez5AL0/jAdTRBbp10SLGqdU3wR5t7/vjpoP0VgARPE1qZaElH4aMZVk
KKfg8pKkDrizIgZTzOlomgwHLcmsMmStSR58jXovl61It8y0wUqB4hbQVIIPAoBjZZqJtTANPRkA
QYfxiRNkJnVc0yZAyUGxLPnHezMouGJuuisk7LCsAa/HBfgzPMGb+dflVamMCDukTaVlVgZWNenl
LS8Bo7XINctU2uAqM8IWYeoeqZcVZsblW20sV3lXB0jpFO4md4S3Lyb4NqGNO3rbYhoM+ota+EU0
LIPiAEmXQnB48FIxPISj9z5dgMZT9guMGBNQg2V3AFgrTJSUUKkZHw15oDsgsXsGjGcN2xRxsftj
BqzDQD9nzK3CqW6+fMADdoaE6xAaR+nSVghFibFEiWVFSPGPjTVGl81I8zO0Xf5dkHB+LEAP1qrB
lTQe66sOumLOAaDDQ3nrt0cPdBHrNHSh8aX5XhzYUTVkbtuUs3i7My6cJcccFmtY0WzljvXsDnrY
tEZsZN6rZgMOnGFmBq/dYGW+ohkgjbY7u9su7wKgRmcHtyPsAkrxw6Xm54K40J5c1mhCOQ8uuigM
yqLUPpfb/r4zWA0j63JUeOOC1Ie0T6+XAhTUwqiGYMnWEMiDkDbmk2JvJfhBJPdvGaRwJhzN0VcX
8M54zbsIG3OwMvsV5eX7tWk5xo54N+AKHGqnimZGFcZlB2VnWySbplltUr4gewUUmt5UdDQPvPHm
J4JJn4qILIsve1NbDXX3ceulaWabwoXLnkVLUR2WZjlc/pQyR92bEE5jg7kFZbqdkmRxQzwEQ637
XJTPmZUilLW3LpApnf7rsk35slBWwjQ2QMnEW7rIJgbOOVIC3s0/mnw4FERTtI7km/RmQoj/Pi21
AnkdaqF41oy+FbVV7Od/XV6H7LBBA1QnmOwG6TsRw9S4fa5xquFt0VufIGIBkdOC343UemT9cqgX
VT9MQtwAzAAQLjD2MUjuDDDE+qrmyDy23oYV2aV3Gl3jnlZQ2irNRw4sUWDz5phnr41u3lLSv+jc
+7tk6bHs1ufLa5ee+91PEfwmYd2QNHUKjJi5/jJqzHKA3tC1nns/02yqA5CsMPLDdBXNnW3bxLCK
ka8mSIEYNXlWsJtde5mNFh8gA48dr5qsDfoBOqxkOfXlpKJZy7/3zpzgRcCroClh5miFROVX40hK
wNjpYaNVtfxggFTJjioIlfRsbOOXUfVy0QgXbi2S1ZbFGkQ2pyjj1Z5faa3SBZGejZ2J7Sfso8qQ
Dnqi4cgbDWgcGIoMlYDcT8MPOAjwrlBd3hSexYe3UTUOyiMIk7jas8eReGbYpdBx4RQThZjNfwKf
7EVj1di/LxuWL+/NsOCZhuVqg5+xMvanx7T4vc2goapinWyXwPTH2rZpL2dkY3fqhtWiwGuS0cKA
jKmEonHhX/33hYDc7yOJwWPmjKpYuisqGwaq/ZMzXLWW/20szWtQYT8QKvdmhO/l966JihnM5Amg
lQY0X+0ZV+jXy4uR3TOY94bWJRKyc/LctGh1Yk8zHu0Us4oz4kCFuy2LrUqRgkOtaZgaa0BwdoAC
xo2BGVHHy/YlvDDPg0KpYYNAhHqd2DtxStNnFoYPxha36ykwuQ/s2eK01fcSC1+C1Vm7b9RgPobt
LBPYHMVIjwUt8PAikLZ2wdEp6Ec+PW5fMLk3xX7xAjHQBqgzHbjMFXMJfExbdKcf3qBCB8kOBETJ
AQ/aROvOaFNG4mnoNaCE3rfVi6f3UAWvf9WtpthhRxKbd2ZEjJCPwW8TW1HczVHcNeerXgdzOLlq
mm+Xd1KxHF9IilqiZQNJAGVeDSPqMaR+gMrXR2LkfjHCoUiABQWxwwL822c0ZFUFLdaCjcFKdJVQ
gyyL2JsSIj7KZkO7NNv5S/unMcHuJAFZBlyhRcjTJbj89aS7hIgFBAFO4hmGEBJ/Xd9SnENn6O41
x4uBoUCPw/vFk1IliC+Nkjtbwtsg9XlOqOmDA+l4N5NmgdCdKBIC6cfbmRAeAjVYL0tTu2lspHbc
0f4vEzClaPCbp241Xw2zV2GBzxU00b9DS9k0iYnE76zHNoJZBOgCziy4RqAkRBjFCZVelDEitwMJ
rMTmHYo8anpIPF/eOqnj7ywL9zb1E67RzkKqzr7Z3AgyIHpG9p9VGoX1bb9ilx2MzuB1gwYHmRI9
3NgI1tQfs+FodBh1MagwGPLPieY8aOvuJoginObU6y1vrGxQz0JiHXQ36pagveJQ/+YnvX6CXqAd
gs39t+pjSh0HWEmMvEBoPOsr+gthblZuVYjRjLr2p1V5YT9g3/Jb3frIOw7Pg3+MiWqBA9Dqi9ai
Yu2YDaS/vfbrnKlqUdKDvbMhfMjZbjDvxkaZyGwqUGISMJsnlO/071yrosuOKMv998sRgqNtJvPY
kq3sldC46356wwPzCohMleFseEFNVNMxpbWcvUUhRlZQbAAoaauB5cfiyjjWj+S2u0PtNc6ysHvR
X6xj+1R9Wk48/Egl0fcNH+wj30NhTDgPBjHXmm95LM3HGx3COdXovmCYkAJ1JctPXCgcomWJh90G
83p/7nqS9Ulh4CCATHVVY/huHnaQbN/0JHmoemXIrHlgVUEBzvchWydW5ceqAhDPziFlt6QY5Vo+
QIzj1dBJDMrfYTLpfemX8eJUZWCO5RfGIb9kWh+g4aE9izOPcV4QiBbHCA396iaE4gy29Rg4QF0y
zDD356uOffZB+7zstJID7+ko1WIG+zbeRsQFgmmgmRjXAxRijbKAt6x/axhhC+Yjq6PJbBjKkN2v
yyYlR3JvUgQGOmZOuLWxhOel+132oKw5JH8dsuq25G53vGxMctnCGCSJtvlEaMBt69/FbSczWt1I
tu7f9De46IG9ZIpjL/2CDnJIKP37AFgKHjrxDTzN8PguRlw+0yttNfQk9GBd8Q8EHS6vR2oNZw69
W5w9oD/er6c2XMwbKfDxJnrXQ/t+G7u0ZlOQrfTKI2V82dp2ioXCAmQF0GtAX1EH+F/4euW6JNBN
xku/yhwHgNjKNh9qo0se3SH1f3zAlodG/4bWN03xpGuen641RXOR9PxxoP2DAbpItomrXbYj49h5
OmIWWrK+qWPn3n/CgXZga1gtxG1ohImU/Gobgz5lkRvmfoxRqf8fk8GkLv+nY0VwpZ9NHsLT0dGg
LsliKHEFLZoUc1IHlv3gdipMtXx1/jZqFiINLmAE71dXN1qhUQOrayMvDSEFH9UehGcC0Bhj41Al
mHCrQstILj7gct5MCgltWXpOXrZQbR0ALe6LL+WUQDUTSo75lzalgVOoWCpSt8TjwEKlAQAgsVKa
tm5bNls1yM30AM4UWl1x4IWrOGvS2LEzs+3qLnY09ZSvRs3zGG1iyDOUzcuoMS287I5yI5jmhulY
aGiK/cxubevGtrFfaBVjVvf3uv962YCkxIDdeTOw/YDdKlzO/UHbUPbgXYSaAbQH+csAecgYh1CD
rgEbnANVMRFlO2RilD0Y0RhM4olBsSRsBlbWhpBv291U+vypWE4GW/57oQBnGG6OiiBcXZS5rWuN
uJqJpeXFtyb7mmh39aDAKctOLgwgvG9v2zPcvFmjUu6YHb5eZ596C1VVWvPYKtrnBoAmRWiS+QIo
PohNW1Z39grVrKHr0xLr8XrMlvUg0d2+XnYG2b7sLQhHNdWHTnNBAYhrBroVAwQzJI771WhMFTdK
FhT2loSLyvD9Ho9CrIXo/HElcxGmoKok9YQRNc5hw11EGh0+cJjejJ7R1zovhX7aBKPNOgRNyoKm
USkdyugkEMH5Z5Mw+Ov9eeqXrLHWHPyl7gAVuvSeRB3mRsR5vGnR2cYdqGDNsWhuWaQiB8h8cSuL
wef/lOu2zd2f5ASpsNtidYvNIx2YRJKAMDP6UWV8gFOJRb6ZEkLfMjJUw/wK8HziHDR/eTCM/L/X
KN6ZEC4qDKVOIHRXg2qYFm6Adt4S6E7+jUxAC+hmjjDVO4qALvf+t1UJ3t8nmrXYFWJtaY0noOxC
00Sa/wE457uFCZ4/bAKxRbfksZG4AZ9+su5uVOaB0qWgR7jRGnSMYBKMZEbqpiXV8fUwfdf7WqW3
ifv9A7ECzoYb1sUlK+ZJvKW5hhc6tDT19pe7aNO3hJrD7dKwIrpsSerYW9MAkB64tgjDyhgpTau0
IHo42xEzQAbFrI4JAOrSMo6XTUmfeBYooVDLMjc6j+B2dd6Onr6CdgVkihmst+zaiarbuQhQUAnU
Q4hkId1GDWd7UkIWVVxaYo8cEsi0iDu3/wKA1G8T0iCXlyQ1gUaRBwoX1CNECbmtijIg6cM+2b9c
6zVrP5CY44X47/9fODXjUAOm6abQN3HYE7IY6DWav5I8U+yMdBnYEMD0UT88E7jpvdaZdI5lpNvV
5LvVlzTpFI4mu5TA30IxAW7tnQ0m8Wmm+a0Btb1lhNw42tE9BJNSN9Imdqj9bj2YAzXDehwUdmUk
JIxn+9ew2AWwMa/EoxmebZu2oH/qob4+X1H/oB3Sb96DF5hBo0VjzI6qwqx8xR66ci4Q9GejOYGz
WfI123SyNOM6aX56KebfDSxKC5Qw+ymoy+fL3ig7y+AUQd8PUHYHM0ffX1IdWio0s8Agt6bxhU5G
CX3jO9+4Y7r+IUvo3qDwrGMasvDwbu0UcNQ8g14jeDFjTsN+/tXQH1rBPnBtbMSHfwxtnru7d8mQ
ttCjQlXIr30t8Bwa8or+7prx8fKnk8X0Te8CoAk8uc+IqtBhSIyZopLdrTqGsNWEBplRf+ezpppM
u90O4rseHHw8EfHgRqYp5DDWhBiMN1uOmnlxmgh69jbHw3TleHQPB0RePBTpSVvmzx9YIcYVbuwz
zHQXoyFFpb5uFugYOAt0E0oMrB6fB40pTtsWws9X96+VP1IOu/3q6wTMM8hAx7OO0bKsCvQOQnQW
DZryyU1UHX0ZHGILJf8s6g8AfWcOY9TdxHSRlunXUxHMt1ZYXtNrBjgE6yIz0AP1pHHpK39v03zv
kpNVQpx4hM0+Mo7TM+eB9gx6YswP9V3HA3pU5Z6bj1/6puJhM7W5s3pUufAkh6JMjjEOTZV+u+we
UiNg8OGkwSvPEVBaX/lTuhUS+jwwnauMfbpsQHrCdga24LXbKur1PZiPW3CybzTH/9TlmD+dDD8v
W5Hujo9XLwrXQOKfBV0s0OYDw+5gVlQSzo511RsrtDvY90V3TmQqX0EdPA5Lc6Bm8uTrOQlm04gx
nFpxEmQfFEqdLmp4BFQcsbpLi3IllYUfUlV5ZNM07BzF+1jyRX19Qw9g2owBIKyQh+Zm1QAFNmGp
3TFdrTD37nDIFe9iyYHeGxEbRaQ3Zn/c1KkNaMRRcjdCnMcY2HFxrlz1xIUt+AmuDms+lOlQEYcK
l5Ah4oncoRQwwkmc9shsMwKu5QX/6eCz5srr7c9Gv0Se3/7UcSuEY6qCP0huUAw5BlYfjARw+0T7
VcYxZ2yi6MHhFXGddO0U2bZTBvoIJVRnsVZFFUXiJO/sCfldno2ulXEw29NyhVzdxuvg9AMy0Whn
6NvcGRvtHCjWvD96tkUrx26R3nU1qPOZ3ZdBviwRxrreem2tIhdJ17RpRmG+DpBW4gVnasgJmAYN
sXyi1ZfOL5qj4/VckXlLrtFN9g+9EySTqHQJzp/ZmUkrDqKsYQBfW+noL+jz1N2U1RA2+VoGvlFg
HsIyOIGDgSGKUyFdIxhc29d0z2nP3KzXvC4TCCgbVTyQLu7rQbHAc1cEqBKsSwMsSAsVc+EoZN0K
brOXFZi59CtzIbGAwWb8L8zoCC9HzPOlwA4OFUhFqMqfcZeKSncMIDhR0G28MG3/ShZF4FcZEAK/
mxpTVbd4huH1dxiJHaburGhVSk0AfwlkGsLtGckm5amvkQ5c7WUswsb7sgIkcPkrSXcDYkagnUOt
EC894QjRyeuLqkPPdRzTg8PG6crofTckIGwfgMlSaduch13syqacv/V4UWcQ3Nvwt/Tdm4sYEppX
FQYvBUDLX1kYTpkzqPLpbqK4OM8vk82gDwY/mr2gZAnuhtEv3mxNUxGXZKG4mMdb6vLfc0YsxZeU
GUJcAPELYdZGsfX9l2SQZx28qQX2a+rvkCg/ut18zStTwQKQuQTwuHgIoU8B6VThA1qrV9uFi05u
7fE05prRBEmamYrFyNxi023dyu0oS4pRKOlHAH4hDRnDx199J4k8zXhddO92yf67FBXUZ9F1dNAe
B1pRLDWUq+mUNQMKxkzY9zq1c7BuvP+OxQLqDwBSlJ4AVz2rgkNBvWgoAfLL06aAERbWOT+4XYJ+
0vfLB0riBiBKbuVUiNBaOFfv3QCj0FrPnQFimJmD2Z11xa/mjP6eWp0r7liJJTQPgCzbaEQYkiN4
glMPHjQI0EjNO5QcCi/C+J9g8ipFHN3+N+9TF3RcUK/bKAS2A3nd9wsacmSlY11ANrrLHsy5y6Kq
JTda23kBLWyMvmafnIxeMd6p1HwlTohkBbEPoH+8xUUcqVZ75my3hMemoY9RB6125rtXM2bcBROx
FPsmNwYFegD+0dkXA1NquLRwrR6vn5pdFzl0DMkdNOmvTVelmyg5wVsO9o8lsW6j256zZpulYrFP
Tmbe0d75iGvsTAhOWHsVYEMU/YShuvfqH1pfgHSqaPtI1AvhGDsj5nvHcFg/T9TAOjRoj5rNbaqZ
oZ06h8l7zSaMOh4/2SDXZvzH5QMmuUFQj9wUQnExnkvX8RLe6pjbRrnrUdeHiGIouQMgWZ86gUVW
hftLd2tnbvv77nm3pHPtgoGRY9hVFnT8R8NUz2Cp5+0sCBdHAsXFYSkTHq+jF2r8Kqlp2JaPKFZe
/nCqlWy/Y7eSuupwb7Q+j/2muLUreppR7lLcG3Kn2C1GuG6z1bc2EX20nmmHoblDZJldUHvGo+n2
QQ94AnX4A/GHv8eKqVAYqg8pPjoIBiLgKuMx8k/w75yHxgAR0WKnIikOl7+lypQQe+28t3uzdXk8
u22KKN986VZISXPa33tNpyr1SiP9vx/1TNSOLHbiku042/MjAZZ+HH7mU6LYusvucVYprHJ90PMZ
52rpWNjMX/Jc+58+GpIxwQELt2kcHRbaUjuVW7W46PJnoxtCnqhUjlSfTLi1MqOsvaWELww9O6Zj
feIzu+unTnFryD4aGgsormJS0TmtQFu6uZxWLMm28rDy84Atf1/2NKkFEKMcVA3QmhMT9HzRbC9n
JEfhkf6k4/x58Mvfl03IbngTegGo5yPXO2MtaPVkJ4nr8ZhXxD5Yfla85PUQaAxj3rhD4j6z+XEp
mynWF99XtGxlG7UzLt6GJd8kr1Zaxan7c3WvdfvnWCtuDOknhLY9xFltYJhE7anFmQdiaOhrDh0G
9bEh6tEcvvwJpavYmRBiq87ZkCWDgd52rseF/lQD0e2xWmFFtRAhuHLbZGzkWIjr8s8lMe6rXBXY
VAsRYqhhptVkeiuqe84Sr9NvnvLjWljR5c8lwaJDOmv3vYT4qTe80VCpQj3saYzK+qapDtYcda/a
81AHzW1776KVNr2YJ/vqsmXF+kSg6IymI8glaRWb88PS/xwwonb2FUIjksGV71ZHhPSL5FYBvWbs
0xQiV+XdFfmZpVFZfOOPU1zkYX43HPXiCJJLWYblGE/dFRtDuo3oiVT4Y1m6tPvSRAi6wMLWa4+m
BeYeNDeO9tVtCWbYDqGr3RdT9b85qNg+cyq9spfNezCq6VDbejgWKj6gZDLd+4+7HZJdGoNhAS0z
OFxHOxXF0X/In6v1Dy9EO0xH3wuL+/ag/d3/to7lkYeqAYOyix/THXTM84auFoBi762nQOyZyea4
5ZRVwTqvPzQNuq/cO+a6pWL1yPfuzZiwVJMmk95qJg6jNp4GDXDLsQt4kwd2moZGMR8+cjbezG1n
Z/dlib1aepfAnOtqR97fG0WCpPrpshF5DHszIkTKXismCE/DyADR+LS9aYmiQCI/4W8GhCBp51mb
NB0uTK0yy/uZQSKMGCs7ogSwPF9ey3kjHPWXrauKBAAEUV/YH6J1iw+lsTLu7YpB8nd5LVYPYy2n
ElPFasymzg8666boslWZV+ytCtuUJHZdGAWseoT9mozmIcnZbdEs3y2Lx43rKqLZ/xGr3z6ocCWs
6+r1SQOXT16L9KDbx+YepKEISm95oLsnLTk4xzpGK7RUVD+ljwkkPpumkQ1iswi010cTwDvm4u0F
3F08zZzcJ9yGwAZris8zUJR3PaV/YZp7dZMXlRfP0+gcL39sCbYH4QYahagaYYvxFd4firbwSrty
1gaxfML44TSsvmC4fWBf84MWOQqHkvmuhYWirYF6FSRs3xsb04znDsmqmFHrVC6YgFtZA+DPxQfq
e9DHtIGnQHFcP0v5Kn3CYnMDRfiGBc5sh06mh4kGgCNTNPNkZ2RnSczv7IF3nj9BKDPP/EfXrVcQ
O9HY4Fb3SA3zk2XmTw6ZVcCfP2mxWLXamxW2Le0sh4MUWcR2MBzazx49zlaInonxkj+7J+gXNF/a
G3bbfm36kzfGq38YgGePbMVZlUW7/c8Qbl+S9KQwMruIeb8Wx6ZwtCvHp6nCikSPDqqIb9sp3koQ
i7MxvwFEb/16c1HjrzK0Ajee4/Q6/UB43ZvaVry7JGaz1ZwVcrUxm/LD5FbH1Zvuk6L6QGPi3ZKE
KNfzkqKQrm91+yrorCfX5+BH3nSNClQse/3sFyRcSMnCtGz0YWhZnTQojfw3RAZq6OFmKF/wJ3QN
/JC2GBWzGKtK2VLlHsJdZUC1wQfxBoeDzYHR39S+p8jIpNF7vzwhemeGO+QTwUFwnrof1WE9YkDC
KXtoT+1hKo5mBOoGDVTsDVkcc7F9BOQlzJUTS9PuQMHgdyo4iVU8T2N/dK3qrplbRWyR3YQbRgAz
aA0fnQPh8xECkW9aoFfamtDdZ/rSBH4Ld9Hb+cXC3N1gzk3FnSQLZ3uTwuekjT5SYnC4ZVEfk0yP
zMyKJhfc2Q5DfjCHsChVZXCZk2wSTB5yDWhEix2FPM3mqvJSSCfTMQ2thRWY9uQmiqtHZUWIVFpV
EJTy8TBq9O5Llw2R66nGEklQTZC43jjA6Nmj2yi2yKrRtwePYL94W+loa+fWjQ2OdJjrZhUm01wF
xWDOISCUQPYv2e9cwygcPs/PCeYohxB96yPKjY+8kPa/SggAHTfpigSximf0vXubHGyOYYyzhRiA
+VajndLT5ZxCejp2n0FwW4u2ranVpIlt/VNRtaFf3PgQ4/+AERdtIbBp0bgRr4SEpA2UeyAdneeG
ERZL8XVc8h+tU7SHy4akjrMztP19dyGsYH5UngFDaKqc/NnEVHJXUYPfdkC8zNEi/Hctwl3QoLur
z9WCGpGnobHQLnBSA6jJwr1xGldxwcnug70xwR3GLMlAZxmrGOOrMAl1+AQYVRZOIHkGfW/eJo4W
l3n96qQq5If8Q1qowDku3hUi86hoij4rZqsCrbSL8sq6oZn97fJeST0PXVAUK+0/7eP3e8WrIccE
twTQjowOUZHzPszoOh/4rFRvkMbmN1NioaWyRuAyLb2KPb+7BtMPGnX1iYzpDWvSI2273/99ZdA2
2EBpWNoZRdFJ62VOwKKOzWFdAuqsvwGv+epPheI1JHPFvR0h/tu1Z5clH3GdFiwCIih02iey5pg0
q7jbZFu1NyRUyBjTvGEYUjysLNJEGR/rcPYqcsgw0Sb+wLdDKw3a796mtSq8OpaVDDYQYnU8Q1Iz
GDX72prdBxTJVN0h6ccD7B8iS9vsR7EQ20JiNekYXh1W70XG8rWar8FqgTCW4tvJjjAQz//aEY6w
3Rik8ra0ahisIhgryDIUzXDH8+zXsIxxvzZl4AFgGPDF+kB5Y29aiO1Va1WjAbZ7TGcWJdoakkk1
LEIWJ/YmBBdMUkKy0sTqDD7fuKuBqbAqqWRpkQ1YbtfaIDMmaLjvA4W1OvoymhB2x1Nb+7KNyUEj
L10eCRKVYwsmXNS2thV1aPeddNb6ARiNkBe1KUYmd+Rb5jL3GwOu8AnDR3Gxmk0RFnnKMLKvy28B
frOuLruwBB4LUCOmsYAvv02ZEdskAP+gqG8j4zRI3wZQezqZM/3btei1uXo/HLeOJ3+8gvLOvVdm
aAixq1XTbgfXV1xV0noBSLcWIImoC5094ee+Gqu5HspY5+Q4WEMW8Azizz2oyzpG72Q4AUHemwez
nQH+rO9Iy47QQ/hAigFu+DbJwPEwDlmIHtxcyl6fLbhhXhshXZPrvmtekeCoCglSZ3wzJMJo9amj
C7JRpOCQzOUYZ7NmquFuKhOCL/JkBihz3Ez0LwAVeCpesTQq7ZYgZL5Go7VsHPFGr/x7Nt8ZxnRd
a3ZcFS+XfVS+DvBwCa54qI4IocHMV3uccq+IoYoRzAamTZiqBpH00vBA+wa2Dhg7ERDrc79t0gqC
fHTNH9vZOFhecuNl468PrATkfAfuBR6zKKtQukWyQg4Al2A+P/U2O+XOpHBg6bvVA9Z9m18K5paI
tk0mRkfDh43xOEZmmIarEWaYZho5UXnVXU0P1hol96qH6/9hFuHVxQZhm4SD42iph06428QLJKcg
FZeG7Scobq40+KndNZ8hfFMf1Cxc2b5t+HDYBKzlTLndJ6DH5Nws0Gp9LseTrT+08wcueZDg8Hx0
gEF3xFek5uuptfYO7kSHR9g2EHWDOlEJm8t8HLVLaMzg1X8O5tMXjMVJFg03vHbrF595//Oy58ni
PLh8bwaEyy8dS6ftt2CQ3KWP2st4BbDWt+Hox/ote8HQlsNle6r1CO6QEaN2yYKvRlb7atLMq7xM
f/9PJkxhYmGZ2+OKZBn1J32JLXDZufWRsLA1zXCekHVBqvf9bT4u5sL7jqJPUWkHaOAFfK0ODeak
fGAlOzNC2qUVZarrbVPGJjg3UQUU+4nk5fSBDHy/GCGMdkQfUnfzgHJ1wz7tg1xPQhvNMfCzFJe5
dPd3CxKcrbDtrEsb7P6seVHv3C8m+cArHbDXP1EUwVREHeIRuZQYJYfHs/fXkj1aIH8sKIhc3hcJ
UxTvyTcrYg1+bIw+HaAbhGL4ixfz75Ce8KpbkAIxcykyj33soLiq1xGLblTib7LLdW9auLxnWjWJ
m8P1mPnUOXNI+a1XVoGWLIpFbnsh1gj+yHb4FjjYgHAKPj7m7jQjMY7TdiTBahcPxEF7eCiO2Vrf
4NV+uyya4p0hbVDtW3HkvdEewtP1MtVlbOXVz8FwbzANzAzmtr9pJ4Luvs5+rwmeOpaH6QjZt8vb
Sv4MMxXW/C7pFTMXOyuBNID30ClxnMDu+DePmctnZtfm97Szh6i2/DpatCwPdcj/YvyfnXgPPpCa
xwxDZVGebb3ATd0ucvKpeoI8669Vs+eIJOYEFYgF4l3u6wgMyHezWKF57fnFcIDIy53eUC2C0ux3
eyi/NvpyzXPj0Um0CPymW9dYbtcE2W9VmdcDa+9qCBcwCxWbmrYPqe90QOVNN4OmfR9Lillb+oSJ
gSMDFmIBR4hWlRuUtL6mPH0Abztaq74LKoxzhLhgB+07+1i1FbocK4B2bT6cWMu0YF3YK6QfbnVj
/mwagJPk/ORU2RXT/x9p17UcuY4sv4gRdKB5BV13y4689MLQaDT0ngTN19/k3LurFprbuGf28YRO
TDXAQqFQlZVppFQj+QFVpJZOYJPsltRPx2yHwt6zqRWXCsH4dExAok3sIDZSv1nlikg37qao3tmY
aDVntK1qNfXlsjwY8/DQR9a+WTQ/08kB1Eg7MO4AKtUEpZ3cFgvzkW0eJKiHQ81+vz6sR6O7jrPG
dBcZr5MmqgBy6XvgEu1nvbNB/lgbjykbrglG++J6/ATyH92OXrtJkxxz623xasYN3gtE/ugN7dAt
QNxqS37A15/8klSfqbIYjq3NIY0AqUvmoXHjpTSezU4Pdx1ApRn60V0cW06lpwwE95YNmQL9flmK
qzIM92M17XHTAbRuhcFkqWhuNtZuIORq0vCUsrof6K2atyiVmvCkqPdYMs8OBAgMysIMbRPS/pBa
Cb6SKo5i9e0jqo0+G9SYRlIGeHAhM2pXeCPqVXrHJmminWkuFNCv3q2WAa6R9x8x4qRrdQog5nlf
OEgDWshgS+QihOw2nWdUiYdMSt16srsAdYwIKAWlvckLdXFGKx3W7o28Irxsn6R14hZRhCUiArlx
kjUxJGqrzz5Peoq334UhZ4dJGTo61sxPY+O5JLkHtZ6LoohfcyXbt1r3RKxGcSNE7tumZA4ew9RS
4iv466XRT4GtS3e4dSIQTeohtOoa25afSArktZtjcPEGg0FE9UkdLyotQ119GqMSIhEmg+JdVi1w
6nEGrTpr9k1lXpSKMdDWZC6et24qR75ktZKrjhiGAFb2AWJhjLKuu8pROnaysY0hZNQ3NFOG0W3C
tnEqa37rsoK4KhseugJ6DagEgohMhhFi2+9WPGnOWgl/q+Tiw16Gh2QetZx2WVTTYkSam42JRkFN
FNR1YjuylCvgJbUJrZPlwiZzeSUXDIpe0Pqgk2Xtx1Tfk8nejxkroS8SNQouYhQD4jqzbkKIOlGz
6d+1eZIhRDzMflP2NZ1A++AuVj5eWWqVUSQnYPPvk/m6LczCrWX73s7UyDPq0NyDIS5DooJ5pH4c
iTd2aX2txzrY+JfipTLDzBkgWfmAlBDRHRqPI1Sb9xGTajy4++qAQsyPPtf8yFLuxnK+Vopw/FFl
ZruPtAXTBC2GtiJwLjkADxw0MwpAavBLzSv9cmznJ7JE90OXibBvG7k+ZpGQ6K8XFVRmuJSyZgzS
AiED6+S0UC3DzG70NCqixGLNgrir4djKn5vrqCoPz2sxQ1Qh9ADNC+H1zCodozNdZdo30M45fxNt
9Z/X+ap1OBK8CSeNOEMDcpRNkH4r5kTxw0FOvdIuhusBE8v+oNW220ZF6lVDHLnNosy0boArnBKw
N53/Jdub+/VDuIwt6glgyzrqVlp0EZsPdgm2YMHcw9bOgusPHIZ4pwGmwSUaUx6rZGkwdhPvB/PF
qserJHurW4D80n+u3ruSMq1AEEBz8Qzm0ovcjuWiLXABDap0wFgowCez9dj0oVdrvX9+51a34x0G
9TPMl0O571S9TwmXYcyMpQzaIR33oWl/hi1CXqxKKWV2/QyWyDuzae9NKxZ1wbd2FGRyeHGunOno
Gn/PooymAcqmBYg6L/Xqxs716cZOS8y9ho1JmZI0bmentYAYYyt3w/AKqheoeaNHxhcYBm0Jy7lH
ZpKysbjSq3bcT2DbdS3MgluS5Gm21D5KUla79dK2LvIlkZrxxvPiW/rGrdtKEafzaM2NkxY6DWBF
toR0vmt+zX1WHXQBlgmlKWKcjKPNdl6GKAYUQR3PV1CfeYxi62fJdGAji+JujIHl6oYLENj0TqGp
DFWW/v28Y23Vkr/9BC5LHWu1xmcAXm3yQ0xX0S4wr9lB30OiEzexsxLVhM+JO/7sJVoGooiw4Vzf
rHObHCZqVRoRUvSapJjHA0R/jH+tT4LYnm76TDSeKTK3fvPjuBsZcymbWCxeOHSSSrrIA1UHXEMX
YfcXxddva+NCkaFWICoHUgYDFer13Ke3VSXiut14VsEEtBnXIVD0JrnbSgqXRFMTmOhMi7Lip7Xs
5qz1ZfumlGTaDYJpgI0jcWyOcMWQqE9ZTAyYa8o5h+BMmlKjGAQVhI1L4psR7k1qQvRlLku4RFRe
NIXqZmpDFVLvBH6/ehZ/9MAxjW1D8MbTlNu6pk5S05zjDshBGeAFajylPgjcguqBPLWHOhDNkW1h
3gjiJ+7g9R4+5W+z8JqTNMSTzsP0wUHHs8If0bgZ9yzxMyfcLY7sguXat1O3qPZ95ibQQHBFCrgb
3xA/w4Y0GkGt6UTZWe6liSGmr9+wD+YaolBhKyibbFQVvpngrvlamgx5NPoCJAnNa4x8VSqVz3HQ
99U8it74a3jiPuM3W9xnbEuIGlsryFeKmeKovZG4Xdz5abhcLHrihWiw7GXM5YyV6pt99F5Y4Ihk
evtD4E5b27rCNYF1MnSUp9fIcxRZegmkMJkJIP98yB8K2ym8GB/VoNPoFg9gWwryR9Egw0YwQyaA
qRnkO0hE+Jpxb4BzNZwxm5O2u1KxaYQ7CnBSJ01eWDW75xe48U2/GeOuCUtBH7qeAQ6KhkW+NvJS
S/EogfqWHpagYmVMpMe2aVD5M0MK5ciT8eK8GbO67YFrbiUWPZjV0oLCAQDgKwuEG34D1izBVO7W
dqoGapfIHfGC5yfd0TLR9DHvscKOeMB0uTO7ADodnUDaxYMg/Gy4CyYUUOrHeDZY53n8z0T6ydBC
sHjMlnSRJbNfJSIJ2C0TeMkQa5VQB3MU55FWoyZ4KwOtPIZSEGoEemzyy3mn2NqyYxPcQc8G1qfj
AKewDEzSdE30MkL+A/dCTFWCEiYuQOe8xY3LAen216K44z7II+k0gkVNIEGVtNoZux+5SItj04gC
3XRiQtjkRCpb7Yc2G1GNCMiChrla+Qrwn7FwIFZkhjtSptQXXUqAbMtatKGVnxkBNaloDnzbiAmB
aADN5JNWs9qxyMT0MsBZck0c6IugEM8AKhdO6G8ZAt0h0GzAI4ABmru2w26ZrMLogIix5BcTPE2j
1t51ZidAeG6FhWMz3KZBkgXPVGVNGJfSi019Bzkdp22Ib4rgq1tYARBoISJgKhGYSD4gACaSVa0Z
l0Ex1TVdp308KQvZfkQSuZ+mnHwkpKp9DSzX94xNiY+PQHwmD8sTMyLRAPB6lriLDrkDviAYP9Bj
47tE1mwNeq+Y6BItPmuWXWLLAYDP4GQjtJ1AZNqHghi1BQj9ZnL9Fkd3mo5xmbatYTK3zBeiJ29Z
G+5kQ3P1NHOB0vnFtEp2usUMGqN7CxnZLSWm5so4LFFAFRZNNj3saAe4gKaqnSxF7SrHoVn39iK9
h3l4Mc6doIKw6WHIi0ABQQDN5vFWujWQDGpo6BrESKr1pP9cK5b2aB2stBegGbdi9IqH+5et9e9H
OxyWqBMSE0vSY3DstdrysxpERCQiG+u2HtlgbZyDkw5lbjB+PbEpAu9tZPw+H5Y39wwNZZmsilAA
Hny30ZlxmEATAC0sSBwmyQDd5BwzSEl9XaTD6z+3hXFrCKbgMADCzq1HJ5ECdDeG+2Oj0e/s3koP
ZpeojDa1vOQ0laBjct7iluPBGVRk7ZYNbDRnsZHlqM3RggiSLHpeqiJz9KXuHUxhawJL6/XFH3IL
xFsg3DGhGsFXPRamom1aAWTaKuPPWGErS7Z2Xyxy5bbGZNMe/EIo96JaP0j1z/Or3LrMUcsCjB2o
JJBAcU/xPrMMhl9UBVEdR7dhRJpd2yiFAzRVhgp9AjGlQaiMtrG1wFSYK6caYqzC09f0GpQwW0zh
BWqe7GI0ggC9sQ4MmqbnF7dpRwdBIzAckP/jP2ENwZSqNoFRNuzCV5Z+xZc9VKqgarURo0ForaJR
jMojGOO5OzBNO5TudWQnRcwqtxiLxDWU/HIgzXW3jE+AlTfO3EqCOL3x4WAVXw56ESha82gyVVs6
ZVwyWLVCJaGWLs23LZsnvxnC/scwheatIVUiDNvWWmEROCO8PU5Zf8EwPMZxiO6mFr4nGZgZR0Z7
GdPLzeJE6GX2qSJI0LdqgpD1QT4LABCWy29v2616lEUH0HKoEroM8eh0mZV5rU7eF8gBuUVX78Dr
5KPI/FhOnffPfejYPJd6LKaCirgB83FmqBQ29jFrbiZzFFEQbV286zQjcFWgfgP9G5flSmVpLTqB
pWh+ixLHcLogdDMHw4Cy5HdDMO5x3wsVd7cSnmOzfHlnTrq61fMBLwYMU6b5Ze1XgekohFb7sfUy
IcOsaJ2EOy9zXY7ZaMJg706uatDS1X4mgWY6gGQ6LV0yVD8KERnEVjvk2zK578iAmpOLElblw3TZ
4L3sS15xCeE004k9Ubll65gAGiADqQulRINPIo0mQbgmMJbOxB0k8wIX/rM6tYlX1eFLl6lvjWEH
5x11c1+R8CMbB3Qf4yXcdVwqhEXgeUau6I5ek6AYER1AQnY5uCGV3fE+EX7KjQTAxIk0EMaRMp7o
USvoMtcYBcN8kqkcCGsPeLBfWKR8MCVD8ATcCnfHptafcpTPaCy18iSCqdCMda+f2pbaTY2MQwID
isRuoiq5O7+fm4vTZFR3cPtbAOt8t9hWSc+sEUjppVEbzx76K11CVWCx84NadiKNxO2v92WOn82A
Wjz4ewdUJiUEM6o+DYtTdFS7XHbhZf07LT0rDtpAhKXbSD0A+sesPMjxZKC1OZ8B3r4vgLjEYM0E
6c7W0n53srbLIv0lB28TDUFpvHTRc662ghfd5nk8trweoaMPmuukH/KFtWjZtXvJookHCZmg2w8K
gpwoEdhCW2Gdq8CPhjzrRElKscqirzEWFYyHPqGTW/4aStdqnNKddpjkeO8L16LS5OolSrGp6GRu
VJ3xpEC5HmPzoFPkX8lFZnVT02Kt+XJb7yEt5E20wbt8vk6vQ1p6487859zoUEuC2p+C56elntDz
K6MNtVLwpAUY0XrKlsErNC2jE7jnpjj1VbkXXNMb7w0U1PHKx3CpjikF7rSMXRVKWoPzCSiDdglc
T/dkmeyfC4LhpYFaKzpnmIEA99J3p1GUJSrLcMDj3ETPqqtvQ+XJmnXByd8CtKJIDqZ3MLACSc3X
6bo+WgDOU9crMV+uh2yveokH1RLgj9Uf8W5CXcgTuehJrgqKPFwVMoQB4J8ngvFAYhmMZFEJtqL3
HugcfbytTJFu0qmS6B8rwCSpCCiAHHOfCXWUJIwgcxaU+Xi3lNOhyYqbOlzhN7L5kjppnuwVACtL
0OcnUnatxppPcsnJI3jQAj0n26icWo4ekQqn+/MB9zTTW38ciBYUTCKhS8H3nNuwn4Y6zbvAUA4j
XpPJ9G4luSM1QGYB+xavHd8q8+vCErwTTi6X1TCqyAr4wsDry0dBOYFeULk+yLP4Sm0kGnamnxjv
aoj5g/4f+zBnjAt8cjZHPRJY9C7GC6upIbz5jPxLFHLWdObbm5Kzwn1oSx5GVS5gZfoYPd3JAS+n
/W70Fc/8FKuPnIplfTdncT3CKpGLJflT0gjKwlEd9TF1JUe9yZ91Chx4iH5y4uaO1VGBzwjWyYdW
rTSHpI/XWkqg+Tp4d/fzbedOnvJe+CPghAJ7J0kBt8715xzdWoyo0TSr2NbU3M1IAmrgqWQlc/Cw
FPikyBL3ME9LM7azEpaM8kImDV1WIJq6B9BKkFmdZh7cmtbQfrQmvRhqYICwhaNTPY0eQJzgOMcp
x4SFE1LFdlpH2uuihOfkwuCscqE8asywtRnWV5LfdpViPOxO4Bonty5ngUsZJ7MkeAvDgqL/nrRb
yMsbY+FbteK3Se5J6kMZtU47Rn4TTb6Vp6h53J//CaI1ctkVCgNjazUtcrpGc7Sh8upwEjik8ORx
4aRde4R5Ea5fT54p4K9e6hqlM1wnh6mgAI+Aw4zZSDFyEQfC5o31FTV5nHxh2bUid9hfSf3NyD4F
Frnpns/voMg5eZh8nSqlnUdYnvW4jhzVvvIcu4mTXaJX7vRXkpCb7T9YBPP1Khlroyn4/TgoYUK6
FCwHAOYvLyb0QEHxTytHcpTZUUAgSAtg8gFSPL/Q7eP+ZZU7hKDJzmJ5gNXCuBgxCluFb6R/W0RE
vdvf7MsMd+qUdi4kzBAD0sMepfFTAyBeSf4uy1jJw/9vC7mTh7pVLpUtPlrv2rkzubGjIuF1AILQ
6AcIXSZsZNw6fRC5JXCnr+e38jR9Ww8+0GOgqYJiyUlTamINGFws7KVxNTuVGph+egN+KDBV70Po
iYv5/DZ9RkN90cJjGBoRfPabp3GcTBgcwYJ1AAINmoHORQLfT8UoeP2A8PDsW1FXdCu6HBn9k04d
xe2KaCxnYwKOYnipPtg0Y6LrTrSwP6+4IxsGIP/gGsfCRmeeqeJHBN8xhoRyXLjkoFLrJ5hqROQf
p+g0fMDjlXG3rNGnhQblQ5CftrOTaBpA+cMPdWmvW107oMdc+31afqokvoiJ+tQp2q5hqI7bEgCm
xviqNVlOZzC+US1nh8huvToTlQU3nez4N3JhAmp50qxH2P38sk1wiKjuKDTKKJgkL4t9azv/j3ek
6ItzQUI1G5Cgh7BZvhiB7A1vKeqD4E2dANgLqfZpu9PfnKXjZXIBA49LkG/0MBlfzk6ROGTXfK48
c8neDsB6nP3z6T7u2/Oxo67rmMUwiHqPs5AfoykC7WzFwOMlcbdysqq8aGoKdd/Z6Uya7qPdwNwc
9HkfGFXqvQUS0+7/4+utHsGn5Md2uZu6kOYFoD3YNWonDDRX65wocjC+xvD5NDC9ueOF8JIWnmDu
IaCqMjOrEVZHBOJhAtHUtFuZyBZHBymTittMcpOf5yOwYIf58cnchAQCpLTLoA7Rrr2w1I9mNASJ
z/ZZQPqBmVYZuB3uK+ZtZOctuPkClj9G6qUuUh3cXsPXv899Lbsq7MUq1SZI5LdpTGhmPOmhqAi2
7RJfRriPU6yFDtXCRg2YpfZlT4+cxJNCZ6zp4MIlAO/MPHP/N1/n30b5txoL0yiM1pUV0v1QFTRf
3i1heW/d/lNnhzoOKhmoL/KVmjQD5cZUFjhkpmMFa/0kA4SbdhPFtYiBE2d2h19TR1NvQFLlnV/h
VjK1Yjz/ZZyLIQViP0niErWUfr7Wi/SpUtrLrGzdxqxFAXLbT75scX7YdBPrCwZbOqGyg/n3yskw
QbPLccIwRwfZAGdGqcoRXpLbB+DLMOegVhfXZjdihyd/yn3ZyWw3d2NcCGrkglPRMcgOD33Bzp7O
4v8Jz19WOY9tGzUfCYFVE8ryvgEhbCf+AOLSlX+tHpvOIEweMBXonv+i/yEl+Lddvktl1aUM4g7Y
DTHs5rwsbq0gE6kc04sw5tdR6Ai7qjuXdO3mOG0pSM+3r3tgToGhRSsSnevvr4KlKK1+VDN85hr+
THQHwdvLnDQG2tNC99WRn0VeLLTJXfd1rWiJVWHN+eAofuH974URy39edXiZ5569F14Ymwf3aKGr
vx9lfEwfFXuWK4Skml0UEzYXECM9k28wD+VYVS9yqM0QeGSPO6upVtkaROn+71YsvK5ab0UsMnFG
NK7+LLIQHh6RVe7UqpUiLxn6gdD3uDfp7OXw4cIZapou+xm6l46+E4Xd7Zv4aKXcgQW7yFwRBZHC
yN31LUu6IPXtu54yr8DAbeH3DiZ9RsE9KTTLndiR5S2pJ5hlNmXu4oLq5u2zR4VnDVCOsROXsk+7
LWuQ+Fopf/8b2bDY8wh5ouQJLRUUHwfDWVuuKAli8sJArtolHsYvA0z5/tWr6Mg2111uDV2O5jVA
oTsJZp9XkLYJdnQz4h9ZUL+fkFYz8ewscUKqoadz9JyRu9oSfrZNDwUplwHVMuh68sAcS0tLtHhh
JdYcUCzu5uvcheTXA8qAk6e914EotG8ua9VjJZgsASsJt3GqFbVzE6JFJncZjt1VaP6U7YfzYXzz
zjqywW0dZokJ0ybYsEyIzCmX/Sg75y1s+96RiXVfj+IXxI4iuYNaY1Dn2DdtcNhN7qJ8VNLuE9IG
4Nl3QVqDqVQauWohcA3R+riI3U1lZBCC9bHoKWwPcy5yC5EBLjrjhQuoWFKXQZcfzBg8yoYQKLHG
g5PM7WgDuYCcpXE+RgwbqGBIynJaFHB81ZFo3juNE+LpV+U+WD4GbKNKJYgfi7u1277/5YpcdE6g
HAp6BGyj2XqzE0K3vaLFoX3uqZnuQJ2VeH0gDM+r751bNxeedUknsYLBNEzqaC/RTonBa5Q8di5u
ocJJD/8Y0rzGyKNt5sJyb8RLt6wd6bjIXYlIFP//boBEYblOd54/FIKjzWMLgLdJCqPAFTBMA9TT
n0K7QJ4q6ACLjHDxQxrDoYUoHYoTJKISGtqMTE6ii47YKXDg+8bx4hmWHBVgqGjLYB7favO3lEBk
+XKJb3L91WgeI/JTbR8ARnbPb+F2Avr1vfi5X8ybMl3psYcAXoOCqkbSUOF2Qwv/3vgl27QuPeIg
+Z134XV/JZJI2bzFMe4HGpW1mQ8qrO9hrW2hagCVDXBp/livVHKRPUbRTv5lIO8lThtoQMXpwfk1
bwUbgPwsIkN6D0o9XLCpa5nEJpQ5A0tFZ3hZaGL9TRfo2AQXbAizmTmhUxPUduzIMXESFgmcf9Nh
jm1wW9dHumJVA2wofZDrjxaCV9mNdKqf1W6np/gvMHyb0n4obIHTiDaQCym5Hvdasxh4ojU/hshw
ZyUTWFj3hw9ax2vjokiXNmU5lFjb0P6q0rcBj9AGo/zD9PFfuQL//MozQ8JcNOxgvMhTlJtKawUX
99a1g6wDDCEmBLlPBpcMsNqYBjioQYMLeIX1Y1wgQVaUnjxcSfI9RKQcsGw/nF/V+uX53Tu2yX0f
G8hnPN31LpCbFrwcb3N/BexspiV0SX+dN7X1oY5NcR9qYmUxaimWt1LnA/9noi3Aut/9LOIVO78m
EAd8DxRFKddp1zZVwABnmqPfPUuppU3gQF8o6wVTE5tn62tZwHJ/tzaEILshJqyFV9ld7U+7GpNG
aPbLyK5Ej7atC+bY1nqBH2V2vcZCOa6xhVplJjHt1MoChQkGgmw2lSJxWpExLo2cDDLn+mqskG4x
PL7r2H2oRIKh5/NOAfD49xXN4Pat8gxGykkH/ymUfTDa1KuZB0VzQaBY/6n/7Oon8xM5s5sllFe3
MH9W4WWMwsV5B9/wOwNKvuAQBnEDgFNclE2XIdfGHkjCdGr2ma269Wzv4pwcBowtrYrI581tbB3M
maoC9LsOQnrubsJYNVLUVkW4qIEKMnOnAjEGeFtpWwk+0oYnfLO0/pIjt9PKerS09frI2oyq5mVh
/rRFNrY372s13OaN0VIlTAF6TolkpzfxRM8+0gkwLGkC95SodyXaOy7shX2VYhoF1urc9Cfk1mzE
50KF1LD881/pdPwdPB7Hn4kLe1I/G+mAukegjOkD5AxeZYU5RZ/vY9ukGvtcisGFQBlNc/WjtW0P
83Z3kRbToZAdI4FOW29fTR1qFYVa7EKmUJZWTtONAucV7AiPMrAnq2Zqjh0pleYqxdtXe1j0aT/2
IuqGjWN4vB82Fy/tSDYB88MpyaWZxjGGGMXd9y2H1WSAXUGSpkFAkjsaYPXJFODO8Xk/CjTdDZpc
5H7odj6YoH4PnTe7a89HVHfZqlZiSPfLLHdOEpY1g2FgiknC5/PC37oHiL0j3yOx05zCje6FFkUL
5U4NeI5jYLFgcXSkG5saTg3BkR+h+zH75Pd8n7ilw17PO/TWhfdtldzZgQK7yciCuGP16a+wNL28
7XxjuFxMw42N5XoykYEZ0Xs+o86QqYIovlXd+GaeO08miLIyEH/jWuri26oBW5muYRqaoW4ZUQXQ
5tiI8XBPaARMgFZCqSN+0JgMJjeQdkAdITR+tYOIjWG9C7m75fhH8c9LFMNQlojwo5gfh8AA0ewQ
urUngYzONZ9aVDUrUeNs6xwdORuv5rhAZk0pGpiUOuA77CEY8t8FyMKiBAwl+bWVXpbyiwousiUb
g6R6G00M1Q0ijN7Wq+zbyrmUJJcbWWPQ0QnUQPGtp+zAdpkzf8xuhM546M3PIp9f3evcVnNpSR2G
RbQwGCzYgAWxCyVWvVrNHfzh3YgvjUikgLEVGo93ev0SR9cfkFDjOq6Hna5ew/nAwns5ue6BtDx/
sE71OXFTHNvhohbR8zEjq9KGHiita6I67E6Laz5Hnu0Q01GHdTgIWpy5U7Q0UhzJQvUavbULEVp/
Y8GmvIKQAf3GKA3/0Iekow2QFBoSpWzc5+gul7H0ihmfQ27FTHDvbLXTvhnjdhd97awdUOoN0txH
3FxQaUNHyUBjCycIRFvZzvBnCT0tEerzTw2e8yTwAyBz0hCUwarN7TcriRyXMQRvlBsj0FR38XVM
QzSPfU/bnf1mBtktcVIvuUmg+Ap6ld357721y8fmudsCxJxmURG41dj6i/5oJyGwUtednAv8aiNQ
mMgQdRSNlJWmgFvmAiH3WR+WOpD17Eor9f1cT6In18Y99M0GtxYU11op7mBjyTGPDE7LrJfcIXw4
v2MbOeI3K9xt16oKgfSIXAd2iu5Y3DSPSH0XUK/at4NVPMStKtq79TLhXeR477i7Lg6NNCY5XEQP
+r2yW+Hjho+BwP35hW26ooFxBDCjgL7vRExrao0So3tdH2Ra5U2y4pbkfQTCMhzH63yO7xJd9bpO
C1L7mhkFDj9mE0EDz5rrHmWvTJnoAApZM1OR7KA8XYjUlDZP6fEP5MI8iRcWTWWPHwhtM7rotqNh
oN7ql8skXm6bRn4t885vahC4J89t/7oYv632JwSybiJZF/EsCX8NdweArGa2MDxRB3gYLP7saW4F
VMXPJrA9jHEcgOmJZ1dMZbXp5UdfiQtVIAEY5rCDWXm5sezfeni1KoGddwWRDe60SqHRh2Wr1IEy
I2FZlBpDcEaI2pkqpMfcCkDH35Q7tFLeg0NEhSk9KO4Yw0yfWxqBVFDbSfbrBd5ntLPAwP0i3srN
oERW7VKwjYIBkMvihq6OrVbFVtpNB0Lckg7yr/Mbub26f1vg63VsnIapKmEhi9LPwcz2aKi4i55f
j0Bwnje1uZiVdBPaFhCn4WHgNiiNJH2CqSUvH2qjuMGgneAJvpVnmcaXDf59VrdjYYwjbMSX9o3q
YMDMifFtXqF3+4PdtZ/5o+h+3HrOfDPJvdTyECjsNITJOgr6sqEy4O0Vu2nAmN2h+mQVr71yq1d3
RSft4qWiRlm55zd28xseLZqLOnUxmVEPotag6XM6lCg+RB/S+KjXjSALEXxBftytzupoMECrFAxg
M7aid2aLJCi2Q/zRWtafcJRFSu24zNqs10HrhkH+Kj/m7nSRefNb4rFd5y/OpQFJewy4Jj7qlef3
cfPihP4KuJAwjX2iuhf3jWVF1tAHRQEucTSoNCnyI0nyAV1zpLj2z5vbGmNDqXod9MTkLNrp3EWt
6lNRz5D6CxZlCnLlLjVfqvlgLLEL9kEaabdJ3dHCEN3WQrvcdW3kZhgaqop1huyQdBHVoP+s1neT
2V+mTbID2zw4g2bPEg1pbOUJxwvmwplijrlUGeiuLAbzygRzQ9KAIs2wa6ZbE29QEk/UENXut5zW
tDCxJ6vgLQH7zHeP6qw6jIpG7zFTMGmXcSPZN8moibhat87gsZX170d+O/esDSN0WYKpf8kBPYuz
w5LhIw6/zzvN1sV3bIfzGUzYkyLRsibo9c8UBO7z0jg1Ea1GZIXzEHvIyFxrWI3cVk4yFY4k6yC8
E00NiDaN84ewKklaJjnM1J9kjigrFdfsK+g15oJXhMAJeKWrOrLDeYlgycKzpVhuCxFjn2ApJncL
GD2p04atZ6rqlIiOpDEOPSioHUudQcQ8E9M/7wib2d2RJ5hc1Afba2mUVgKxox+DR17wEI5X4FTq
FE6PiSRwv1MoMySZEDS7fnw+2z82zKWVoTHj9QRK/iDBSQa/1jyAPRtVI3Y/ZyXVRCVv0afjbgQC
KbYesrlNkNav5hRRqOwK4r7IAhch5ixuoyVeLaTIh5fMW6TP8x9LcJ7M1XuOogP6QyFrIpynWtG9
ePrUJIBQaxH2dNsHCahhVABGThjH5yI2jDaBFZKZP6oq30EpPqJFU7wOmiJwv+09w+sB1+UGCaK8
aNBimLBnKhR2U1LvM000nrW9nC8TnIMrI4TKbAMm2rFxmfJehTc2mv6GrXjnv47IEOfQSoSml2LB
obOxeQExSmBYCepm82U7xh//nSnOmVs9xaNQganOngEXkgKZATURLnRgv85b2kqFMV+mgz8OmnLg
C+NXNUPGcbHNPqibGUUwZBKkcAgQUf27YrzbmNKCjiJR3rL+eiC/rQlcw9rj+d+wESm+/QRutVmW
5MkClqmAxZgeUPBGIzItTEAqCPHTOkfxORL45cZJ+2Zy/fvRSatSo2/DqcUbV6qcwryeZ80xAHQ4
v7AtKxCqVHQbjFPGidpvYXXqqMg9NGPKEKXk0U9sEBOpuYAwbMsMuCs06HuA5+CEHWjpbFSlwWMX
NAz8f3I55jQZ8l+srd7Pr2fjNFvHhrj7Pu3UpWzBOBqAeDZXKRhSlvtmbEXIr20zlmkTUGaAv5//
OEZZQqYH69HiQI9+QdvkL76LBr78fxlYT/rR1x/DyEjSGgYQlTDLB4ZlzXZSI3bPb9cpFZaKcigB
Y5MCnVCwOnNnywBUZ0ZCDy/DAy9Q3C7IroyamoHiGc8o6f3Nso7McecoVJSokMC4F8TTRdovwTwr
jiYpArbJjTD4bVHc17HszJqBL8ZzZCrTPZhHFrc0wwIUztBpi+aECOxtevfRqriPFWUFCP2HVa1R
YzRmGDsrJQczucH5jyUyw2XMssVMKdSxLMh93dlRcWUtuYfOm6D0sOnbR6vhjtBg16llLzAjaT1I
oD4j7R8zW3FOx2fLaZwATgELGtgqEjQVmxzqYC5JZdey7s5v2n/wcLIyaa4U+DzIWxlBH9aX+Dj1
R1/R6rr0E53q98mv2QfM/K9AtcCEoAm7SqXoxODy5zjNVKWBZkhQeYM3ewZS2dgfb4u95oE592/i
6pEx9XuYSPoK49mSjddAFj/Ec3mYSbYfF13gEpued2SGixK4IsJanbCm3n6EoNQ0v0Gc6m++05EN
LjQkQ22r/QIby4eMRtdO2UlOG1FMXQ97gNSulf9y67ggoY+GDKZh2EOtyVnU/yHtupbjRnboF7GK
Obwyz2hmlJNfWLIlM+fMr7+n5d3VqEWz73rLj6oyBk0AjUY4ZwHq4OgE83eGWqyjo2JDH6dGnS3k
5gN/1ouIhml6zC7U28JH4eCm2AMhy9PuGELJ96AeNrBBjF0geyYlV8rBpkQ0jNwIGwx2hzfCAfhi
+9yarqHjTj4Uxz87yn/E0d1wuQyWMay52huBl6yCxg+ElabYspoSq4HpQyu6A95Xix7LI76YPL1E
1Z5XGbnDWkP2/NjoOWtM/qJDuuDYOrs5BA/ao3BB4Ch1L3lefMMha2/jobP4C8WudwLy0MhkdYbW
irCffgPlakqQKek84TegSH/iX1qy8HcT3BY3tctfIEba26bCOlPy9/M8Q+kNeQjx6ea8wShQ6o56
8x9FUI6W9vMkAciw8YLpupFzCwQZ1rYS5OLbMHeJ8jFdKLRKKSEhm2/bPDP58Zrr75vsVUhZ09tr
D4Ezz6KH0kNUx4CEiPOq0AXDClSchbi6FhNZ81iCjIY1ys36PtRlrAQVWOhkqFbUCZ6Oz3z9Z3H3
w3mpWLFkitTjSQ9UwtLUbqtdBeiQxs90a3AwIsekh2EoJFPDut0SVgDTwwHG6RsfRKYQhs62NXz9
RACVwyCDqqFQasgy5UFCmejl3Om9F0qSOyaxpetXc/FilIHT6boFsm2G+X0N8RCIp6lhkGVZ7K59
9iFAkBZ6lQ2ttzRPWr03iticDXdbKZYMyg7Uam7qcORBicjtF21xxk4CVASrWrqSLH1WhTKGUas7
oG4JLaJP6Jeqnbi6PWCmCZW/tvg/BpxX3vafBKq0OegZyNt16MXv+YcQuB4AjoHM1u6wqPqiXgw6
kGoXxtW/giCFuhJGI4DHrYCJnKYMAbeNwoU8Zqhk1Z7cbie/kV1Yw8p+qmimW/vZln3W+MeaWaKU
qWE+HQ0ZUJN/tpJAThoDkO69pyQ3inyZcIAviSV7EjTL6EHSK6aMt9bK4J4IYEqQmmGThSA7Uh9T
mISynIZh8MS0ey74pjdnjnvEwqMTlOGPRJ1v5zgGkj3G8wGXv8/i5g9aip9+At3F7FJZnDqh7jHl
i8a9DMBspCK9AjCO0QYN7vB/gI6QYP/5MhCBXI+DFrC+83WLdFCLRQqKafB0Kdyl0y4D0awg9tij
Y0zkfY1kaMNI4E6QYEFfOcliUBnUcl0N3hRGvhID8iEWGdnjitefi6B72nzSLgFgdwZvLt60/kLU
7oPgejuwrB2XBBoTjXB/GNhF+WyWbacJXZDBSNoGHOYNAIQ4cB1VA/I35gDC13saJ3Ymi5zoWbIR
LNLCVeqIE3MFd7iDBxA8g+o7+FNtRdxj0gazbph47r+zhghXD/JMMvn7meSG6zNenJvBizuMXdUi
76WyetHy8cP2abLkkNM+kyNoYZiCi3PwKqlCN3Kqjoo+7fK2ZkSwVds704e+cjQjBFNxP3haqPgN
OLgA9LWtCUsCdeFwIeD2oxxuVFaCn1XFbmnm+20RrMOi4lMCHG1N42F6y1Q54PxFLaBq7+qedVgr
OfUnu6MvmVCuxbmo8VWUSx0oRJldWqCXCDFP5SR+5emnjtWAX1cNqLagcdGBb0upFqVGEDYJTi/A
4HspyRfiKDtDKf+JGSgyeIgA2E2Alj6bW7AUSySkEFPoqlmPiRVyrJbCyrWFZvOHCMqi1TZt+YaE
006/XEDBU6R3C2/Y81hbQotEZ4wYhieuRgmA2Clg84IF0LMZep5UdVMsCOAZprzqoXVEjgdCoHEl
E8Id3lh8sVluBG3qd0HWPc4tvmSMx4U4YK5I6CUfMH2YEky62sQ2HaAuQZaA7o83826qCCYfnjhR
xcagWJ8kkAOaizIc44ln7eWv2gA+DRB2EfRAFvX549RjXaScAasDubVd8Nd5MVsGK+AQQ6JvO2S7
YHMzeA0UCpShKeB2LFqRhO+hKs1Raq9UQmwNeo7HXBBdTkQ5NwQ87aC62877blsbkulHf4U1T2mo
IFkxRQAAtm6+oH3mcJJVn7Sn2hnsZif5nBP4aFrMr/zT0rqi9LMvAfyV21h0t7d/0NdUUkEHA1Db
Io9lSmI5n8970oC/paXC4IVTbMXN9zw4GOmTMl3pwWODdquE5RDtUuNaa2o5U9W9QX5k/ARSbvt0
JvgJ72VGJASCodC1xiri4znkDDST94PNO60VucGrbBsebvBHieEoqwqfSyO/5uyy6XuQv2dK05PS
0uJiuqa9JtsBpvENTzesJNrqd8OOGTp+sWpKRSpf0PRmFLQOQrUpcRp1MdtgsidgVW8f5YoYBDRD
Bp6mphFYhM+6NUMnD5mAsBOGT6L8GKf3CYvUb1UEeJzwYgM54Rf8di2V8wzm1GNOGpgOYmw8ZVMj
WKmuMyyThEjKKlSwxWEDURRIk5k6MgN54WykLULoiPOSWtGwQcMmu52ePjQGZt63j+5L/CSjQQqZ
sQSquKLQvSl9aPRGUJDrRKiud7jyGt4sAShuAPJcYQItfJ3eoMRRF4Q2J00b80jxpxAFb8Bm5BYw
zmzdnlR7sQrgcjmpXZUWa2nhy8X0LhcHBZYBAVyz1KlyY2/kwljgVINjZ4DpT8U+FHfZTolZpjp6
xIzFX5H8h18+I54WIti/wJFFO3cYVUYxL8i5wjrLnWyIFyvNGsnm4k4F/NZ8UHKxQVOY4K4UZXOb
TREASpODlibNQWxGyU56ZbADEHCaczXwtjC0/E6ocw6TDTV2EOImPRTjtGCjM21aOyoHFrv6mskD
6wYkVKhTQBPqtpgFnuNiXek9HfDTOYiuO+UY6cyVLfJo/3JSH2Loq0HRsiUxONzgpRLcJK03NG7F
3+YJ5wzJzwhYkO2wT1iTKWvhEExC/yj3pTyMXKjWU35AOHRGZ7GzH6i1W7VkYm4dd448WH9QzSJG
iBc9D856BQSKVJiahJaLo3dNMUw9ArpVGp1tb1418zMJlHvVsdhweQ2tlKy4yhJscuQCBh3BCrAL
8z63jVY81UrxrxfcQJqMUIWmsAD6uS/EBFXaLHUtg4Ip2XW7ObSKy8CWTkMDICtsKfAYBjal121N
vxafIJPwlajgotS+gm9MdZkmU4GAPAIZklTqwOYj3PyFnPwHRDCUOCpfSMZKzZK8G8CsMfg59o54
rsJivWi16Nbws4gFQw4s7c8MLenbAPMP5DIQydw4j4FZygcl4IQW2ixP7miFJz63sysEEzvcE7jm
bDHz/H3Ji916p68FMncBrj0snKm6CtIKSm6FTHVsk1hw0xIpQn8nh4Mza40pZq2dVLO3reaKluC7
w54VpiCAEU0vIWEHBMw606S6E1abxaQzE2V0eTG15Sy1tkV9ed5BMw2baxhf0fDc+kLoh6Q3NkBb
ubjabXPgCHx5hOunt0MZC3QE/JpV1hJXtVPIdhUwt/EtqdR+lHVxCRcDqyiqLQmAhyLoOM1lD86C
x+wSSymOYI13RDSw35zMEs3Z7ioLS4vdA7JflzWzuX4EZz+ISgULJW6KXG5VGBXhvkidCY0rjyA5
KdbwxhVsLE5iLucx/v3Qkeyiy42Nuq9MmFWpDqJa49AFgMaPD8Wz4vehhRVsR8S1d6whW43N+qra
N2+zbzCChbwmntDjKRg5R9pPfYF4arJJQq3aDcd7XuIdBWMy22ZF35XvCp5JoI6UD+GlQtmpbh41
Zgum5yq4AkU3I1lb10MHww/ohKUvXqmpIzaqowHpezf7mjC6UsUoU67qgfchWsEGLwKACyd59kro
lAnXQ9pDjz564oLan9Pxpm1YeAIr4QXLDh9iqHpRXLeGXAUQE2A4LxZlGy97R5Vfs+Ygp6zlinVh
yG8N6IOHL5X7paNiTAOGxt22u0FMQ06dmQafWSqf2vO/Xqh8twTjQxr5hmcnyClC2NSSwLtceCjj
U5D828cOLYB8wjMBUq2VpZqNiztpqlsoo9fFg62rjAR2PUic6UGlElzOgVMyFFS3spOd9oOMWAS2
cux+Lk4HEC/mg5xOmGm1KMtrRiMOxQW23VS6VYRgz5zMJH+a5ZekPpWdZhuAYT7UNpKbYXra9t7V
8HSmK2WOZZRGYh7gSMUFRIDRa9DacfCi6JyJmRJdN2ddY1xDq558JpG6X7swDhPU0RS3TBH4UfYB
sRQjJH3JkKgTpXGs6yzK8nCUFXfeSy64urFBbXXAzcb6hOgDKJih0pc+GS2PirK8EA1qF/GqC4yB
ye7uhsQFso3Vu1FrDj+LEyZSAaZqJP8+F6QlU9G36QD8n5DhWkA92yogwvUOHCjYBXAbTwzYYMuM
iKJTEaVr6nRpM0T71hFcvCanW/lhzszKBUOWhbRX/lGccmCxAN+PyUfKsBydii8GN0wtqpmq2wt+
Ix/l6XXbF5hmQ8UXnZtGQw/xGX9lB0DmtocL2S53BUbS1Jttaau50Ycf6FSUQfdbjflqVt1aek4E
bFP0qH4atZkyCf++rH/RRkIFmKjORkHhcXCZciOliqlOp0yK7EjKzdT4XsH/5uQ2AV/vf9OQii1c
pNeSNiKODrVgJgUwDJoXKbjvUWPcFvSlg0srSMUUcAqix69Ni9tjHzKck12OkRNO+8YH12KUmXDP
3aSD80vYl2HByBtWrQZsrliBkcBcDdLzz7dSkqSjrLVIsYjVRM+9B6YIxJr8tQHmI6ua8+X1TlQ9
l0Y5fI192qBTYDadi4zhBQ9PQCd3+/pJsBanvgxv8+/bh7vmdecCKY/n1blpezwn3Lkb3U7owXiE
dQbGF1wXgvqiAPZB9DSoD1gm7SAVGYRMw/g6y8qui1jjumv+hqXLv0W8O8lZ8gBM/GXKS0NxJT0A
XGV2mJPKkuvOQvhk3QcMdd7t9UzWwHeZvijvJlEd8hfCuBU6msV9058UPGs4JmbGb4zwQzvKLCaR
UztRgFk0du+QmyCzUVu80zzRzm+ZRriWK5+fJWUTixEomrSQvBK3gP5guFi6ditf8ThPsdLb4ch+
SLGOlPz97EgDMJlPKo8jVcLAEzVjz8vVadvSv5Rof/nWxyFS8V+OlQHToDjE8EEzTH2fuXf6Tran
PRbK3fwOoDIe6yhFugZIy6SugU4qBHCY4CjHPfCMPdkZj5Xo5G/VRS+Zi7dgqCjD7RPcyN+ja6MD
biPD9dZu9PNvSV0OmZ4UhSSTy0G44vqTpvqhfhiDYyv+210NWlXqPsD8lxgJEzywyypLqx/5bjQb
hQU6sJqMYThNBt81tk6+0L+AQByjOgYsRf+2uNzT6AHi7FWaHNRVbOmeR/5eHBr3XwN8v2tHwhe4
WoFWQldyDD7lJCmB8ejCt8IoTDmP7G37XI1gZxIoUxmWQFXFBE+fFBs7nQGSCfG1Bm+4yNqdXXXv
M0GUSURDJ8YDKRo08YtqPPTSoZxft3VZfWShzfPPcVHGoM/pgM0mHNfgAqz42N+H19kjKYaE1vLG
XRkSw8yZAqkrRus0XGIt7Dw4RleCjVWAXeWrt9EJ7zwv/9642woyPhY9khS3nNp0sBK3lXkzjcla
/2xW3WwGKWOrZtWBP05SofIPrW0yeQLWhhs2JzE55BwQp4GPKC/oNNcMJG+WLOqaScs4zAuSIQ+L
YeZ65At4T4nXbfYcRSFD1hdEO8qj6M6VMDdTXpNXlXK7uOWp2xW40zhLOpJSd+HPYKxN9vr/QTJH
tKBrdme2qVB3TQPsAMyqQXBnj45gp07kaifBE100rC9YSwHrV/fZ96NunQUwpt0yE094Gp1uF+8N
p3e5a94Gueq/Rsqlz5SKIcgcDaHIyXXTAdKyTS0+lm/UJthtWz85oa0TpCJIPOjDPCoQs/CBg/zR
7HsWlADTPKgIokqTXrQlzq1FG2s4yE6lm8ll7mlWuStxgKKdYnwiqk0WPj/LCahIkohFYwQDBI88
CiTjhTGcNBnj08BZDNXO3z7J9xr5xlHSQ1l5GQChUIQ02Rud6SAdlIvyWH5b/PA6QpZHKE97m/P0
CxmvjhG5JZNsiHEd0AM6gdAmM/Z4VVf0jMvhkPrjMbtEj9JSvB7gLMFFcs0q1JMj3FKaijN5JncV
sBtVl5cXaVf1vDdNLSaCG5CS1mpkDbNRmlE571r+3+65Ux6iUrltGMiNrkzE+XkwTM4GiMlYpss6
UCq+dKEQyvEM7wAUqJlVTpPt20JgXHiMC4huuWYiN2I9BpTGadtbi9ZbjZranJh4Iscq6a0/Sj9C
mEpFlWaQhjRK8dIXLrXLOgZQYeJimGqH3utzvuM8QLEw3GI9Vz8TSUWYkhfQ8QX6JPIHbC/czPd9
aXUXxPe5vXQ/HPmL4sikvGSENZUKORjvzAShh22M1mCXNwrWngbwixVoW/U7QFC6LDWZ3k/FmhhP
HqkxcJcHZf5tnuqjXuuTXUjpBbASbKl5rORhV+XBQ9YjBNrqcp9/R/v9sq3Kg9i2l92kvi2C9qgY
QWNKzVOjzqG9HaFYmRUNtSIlA5/wJJWTvcAbPelCf1Z3Ezi6JKu8Le6j+215DO+hgVe0JZwxGgRx
TXnXlQL4emqrmw1nWwojAtFgK1ODnfuygo8KOfK39MfcOEL1oo/Xal46aCBhkiV1t0US69kIenS3
pkdffwoTeFHcA7hcl70arGOxkYCqKDb7VnSNmr/eFskwaI2KRAanlHiQIdOvxWObvyTyn7RszlIp
jXzMs2e7hDRACEoZicB8ipq9rl9WKuvZTiLy1rlR0afluHLOq3evLHaAupSdxY+tycoDM0QJ7v8g
dWZJpIKP3oWFMZY4NjCrWyLAUQEvTahvNU93h7eRSXvMMnkq7sRBGxfTewF3AXLyUpl6DTg2cGRu
WwNLDBVspkQuI36CZ7XCMelPdeun7e22iPVbCVt0mJgBvO17LDmzhzhd1NwYJd7tYs5uqtBJitAu
QaNuJBpDm98k1h+yKOPmq7SOhGAkcSm6Cn3sEPn4RMdytxy5HbMHtO69H9IoS6+yyhhVETZRZFb6
QAarlIvlUX+Wr1rM9+VX2nW7A/uF31+wwCLWnfhDMm3/k5YJOXanXT5cLK7AU7Nk4QCuF1UIYP9f
342y+KJppDzAx3Mbwyx+YIS6PEXWVNmYmcytitAxBrFJtpn90c+sbZth6UdZP1C0h0zDeD1gVN/a
KDG5vPuvpkJZPkYnozwaoR7JJiIrv+Y00HXLZn8onKy3mS3fdU/75zjfq4JnboBRkSLvSdUvi00O
UYSsk4Kg1StHpBOEfHE6ssnTWEKpQgEma2OlbeEPZX2q9QbnuA/H1+1v9Ztk4EMz8XPANwb8M8hA
E3mVCXbsRJfyc4poDOv38Vj/w+j/IZDE6rOjLAp0k4MBn049ZnfzCSTJDn87OJyHRXCfvQjOVJCK
KgamELpGgrwaChKyV6hoxxjnUfa1CyYpxurKb3LrD/2ouNJOSyqXIg70PeeE1xUuuN092QZSBgam
ujdWSZoRot+Hus4OFCufudyUaNAn8uvAYwZuTsyCm22JNYnK8Ov3BZczQdpcD6WYoHctCfljJi8m
16j/dsHo12vu4/So2NFK4SwkAa60AHzuajjD6C9GjQmwyTozKn40baA2fPZu9QLiR3VZYLh59PUr
ABLhcaBYi2xmuOQGp378bw5HDxEHfWZgPB+iSSEVFYHb+D5wU2IbdnOUrjQGxMlvHl7/nCg9Pixn
dcfzpFwFQjGMEV4SbPjk1lxyMHdjfjgzhxvRj7z/qCUVVrS2wwyxiNhFwgpEuupokqeXYAEd/pKz
pedtgeSDfc0pP7SkooqaKvwyLURLLHhLALWQgPTEbv+sdq7fiXB+3asSFU0A9dwA+ARysgPB9wej
GZC680Pk8z7r3cS6wyUqkiwBANlEUpTLDtFVzDsI/05wt5wAsvIy26Wb31bfMKMiMI7y/TLbOksq
Pykzwygxrq+6ya64y1B7R88CrL8eQNovl4vqIt9Ffo7xQTPjneqo7ViUICQ32ZJP5y69FPbFjIDW
Vq9j8FBzh0i950GnNIJAd9tsWNFaouKNKlZapUdk5sHVAY0v+ZOv71r4Y3Eq3dCO7lVnWyJLOSry
AMVyqrHPpbhqPVkVfwlwIzAPH4xGMQ3QRmwLY4Q5GpQC/RpgKKmw1hLl+PQy7bCPz91p0cO2GNYp
0iMVkZBI/aS+Z+4SmOT7+7+TCM4DHXZhZm//NSOTqQDTcqncLjJUky7zEzAGhIuZQwpovOSH4ma4
Se3oOroPI4a9MFIyGoMDgCVSyUVwySh8KUEa0Bmttcwya0SF9d2oKGO0iz7wpHmeHMIXdR/74310
Gx+lk3EcnAxZu82Dm1R53f6MjBhKd0Q7LlKUghQXSAwt3NRrnHbHjqGsM6TCS6hNWB9tSFhLng3t
OakPisiaT2G9JWUqhmCFUG9lHUJap32Qnck3rMaR9rhjrZBdcSe3y0bEkqko0qoJsOVIgVgBL7vm
LqkV7jVkEoIlOFjkkk1WnZGRitHLFrw+/z0oXBsvVSFbMl8xrgGGCLohOnDp1PYceX2orW00V2M9
MaITK2zQndCo7LHuv7yn5ukLgZQbU1sLQdtAGoZhQkgb4ktm5CDPpo2PpVCRI2rBcKDrUIzfz05k
xXsdLRkyeMNfsD7Tb3pe/6QldEs0FjJQU3AkXuAFflH+VD3DVA7lUbcBRnGr7FNgE0Hy7LOaQAxf
pluiSS4bAAtBeEx2gdd7g0/aobLPgvViGQmVonSpxIkBOUtlyR/6kS8wDpkywhLLlxUqYChpkgH5
BPXCwSUkKTm8uQB3+ALXYs8tsQ6OChx5E4DlkCR4OLi95Kee5PV4CbMebYwgqFARo08qfpIDUXHl
pb3S8sLmx/RumIDrvx3TWR+IqHv2ZhOHecoFMn64DPtJfjJS5lOKIYHud0aCHtZj8Z4tqvviCg7l
YNyw8YX95PS7zKneWLm+QA5nw4PpBicnpaqEJepf5dzFbgG3MjxiSQnb2qSOTFb5+BRE7xmQ1WUm
/BAj2KtU/JBmo4hA90quFjV3Qr/1OGeBmRjX3QPh72aZCiNjpBucctVpnUwGvhopNNv6Ju47d9R8
CcAOpcIqwrK+Jvn7mb0UnKqXRYyvSZA3SuNezO+2DfIL+zr1wqf7nF2KNKMalsUVblFMU36Euam+
xfvuonIWi7dFPzAbHKhDWgGFxSz7kq+zZTtUMNHiZOlUsmIzWr3DO5oLmslDeQhMLA5fMp9wLGlU
NAH6/xy2GuJjY/MWueFqC7DHeEFhKOySeduwpFFBpY0VdDxDfLx5n54qtzwGGLqZbdGsrNFnVbFZ
TkhFlkQfNX1u8ZCJtB89Gl5in7tRoXl8e93quVcBEINhOQz16L4ltvLikZ/fI02E5VKSYkleiSJ9
arNzOsY9QHct43E0xJwETlKmIfcARjU8AI/6DKUYFwHdt0wbpUymFHKS3egoruJPj+FR8PIdMiCQ
9s0Xvb+wSpSMDIhuXMJMxK4kB0km4Bc7QraqHzRPgrSaoR+rmPClYykuuB/wOES2pbj90cAKg1OG
JvdEygqcU/ik3hY+TQ/aQ/cmJWwyW5ayVIpSGYJQ4TWFOc8juo0OJru95IXwTbKHtVjVIZpFghNa
pdZJrZn0GWOfgJyGnuIh/duzEjyW3VCRRQLAWTAG2IxVjNRMAyA/5ccl+b5tnSwhVEBRmoCXIg5n
FwdP0fTaB3uULuxtGawCvUYFEjHSk1YiI26dPdlkx7cRwSTVg0kK6/n7RndYPsfQit42C/K+HUqs
d7upoYPsizMzqTdHjAAzFGO84nWqfyM089AoAoI/sQZwmqs/s+fM5hzFmSz1aXkYTsu31GUZBis7
0kkYPbvCS54vk5BHRGmeFOg1m8YP0oSIsOn7KH3roW5mkvkzkQfolTmazCuWpTdJoM5+wKCg/zfr
+AHokx3Gl/ak+Jkd2OJdCsIb29irF9ite84fGcfN+qxU6jKXWJ5uSZ7E+ZOb3uS+5mPNAW+71pZ0
PMRTt7BYpcrfzPv888CjQWn6sQAGuwZdsycZLD/1KYeuSglqNLLcx1ngkjwQ8lXtYXnI7fiSNXhH
lNpIZ+ittILLlz4mthzpsykoez16YRwr49bV6UCjYNE6Icm2fqx2ZFTDwIEmp5AQgTPHXX9TEiCk
HQK2ir4SiPZqqU8YgnKXH9zlsJuPwQ6QLu3TAsiDzpIv+seUYTfrZvMhkXKXRciMXFIaIDoEwE4L
IyDdtOa4/Ng+xvfm2NcP9SGGcoouiNqhI/c8KRGR1oHkB89SZ44eMVLNCUOzx0Oi8Bc0ejGAJ2qY
Simc6SF3MVufYz/hZvsX/eZZ/fGLKH+JWnAOlWR7Rr1u8GExbLHvHMxMg6IY6ZS1LW09nfoQRr7C
WUwQ1EHTOx6x0KiuUfTLl8CaEskO9W9S1ZoxoFpzoXC3Za7uUYrCh1Aq18+jrIvBkkGmpUpTTjNL
KUA4HXlKrlpK15tGO5phqZv1whpQYKlLOU0gZJKs1UgEyIgdKb/0bo0qwp+VXz4UpO7nKTSiFIQw
eEws9xxBZeJYaBHMM6Ru5zgSuwkTfESTCXYLiKVdvCOzASxdftOo/EcZg2xenZmILPWtNneQ1DrR
XX7T3ZZe7A378iBgO5o3+Yv4lnVXrkfPD5HUDS31KD8aZBKnGeJ9DairwOBZ/VeGKRhUfNG5cckM
4vjqt/6n4Ma+4ie2cZoFM8QQgrBHZnzx63KKvJnl48TONqIOjTkpGFwRxMCicwGrLe+TK9mRgVhm
55ZsS3vZlUDZZf56PyUMh2cdLRVdpqTUik6BwyejYHLiSziwuLp/kzh+fD0qpuic+NdCgXIr7kkd
JkAc5Y6aF5hYwWOGsPW05kMcFU3KWpikmRhLpH5H1c7K69Gc48ju/7B5/iGJih593EhcTOriyUHe
o0KBDZPKIS9CLGvi0mVxJfym0fwhjwojdcNhBY+MCESH6sBb02E+CoIV38uvumAWD7Od281bOLis
q5fp8lRwEdM6FHviG++TyDf5fvCNI6qHgie7wjHXzcwb98zjXX8R/q0u6mSfAw1arXU1zahczFrg
Tu0gmqrG9fsgVQFtKWg2kGctESx95tDK424MkocyYIaFbf8AJPDnH6EJtdR1LTnzHf+zPWFnyZZ3
xpFQmYSW7BvsgUeSYfw+Fkg8FYjEQU+B6IvLonXSE2HESlztJtwRuqDa5a6Y+ThLHvn7WTxfDIUb
mgRWPO7l/XIg7lk8asfeJk3F8dFgBNrtPA5wYJ/FwWlKoTeExY2Un1mAvopx6Ia77YxiO5YDI/2z
DOyuCklCtrZFT98X7nAhee2OvSzBUoWKNNgY6LQ2QlLfdbWdAt9e5AY7n962lSFevWUPVJTJO20e
gcGwoIKAVYwGrN+y4hcjmA5jAzirhcOn9W5bJCNkSzwVaWKl04A5hAOMJeAKAtOswkCSdErDY93L
po5pFl1/nru9Kvkz901uWC1HltdRAadUjCXRMowzJ7wbpsYxL3JWcW3144F3TgX9oKx9YYTnaqHM
sItN3AyjZYk53kgX3Im7UYHcJlnTN1502GVthlC6WTtXXS/2con0ItuHzbeszKxQC2zG1yMR4ovF
fKhG92vzuFra7n2UzKt2pA0XHnQAJ5L6ssG8bsXVb3UmjYpXSgEgYJlUYME7ZwuH4jIpTKBa85Up
XIdX3Sl1yR1PaitoATk1BiIygJ4HVsB6Aa86ytkPoQKZ0ORiC2BDModV4n2v90BanzHK9sg/h7vR
jvzhOrWne2n2kqPIWpZgfVlySmdRtC6aqE4kCJ8yi7uVXAJX0srmcDFY2BjCSq0ymZHDKsqt5o1n
KpNfdSZVmHgwX5FRfMxqOG2bxnYriq5SYlywy8rLLJvdbdtarxOfSaRiHj8qSj1GuC0ae3Y4U/EB
qjXxZn3s34xHzqltAc2h4Vq9EB9Fwcpk07j7j7+AiodZ3adVQOpmZPxlPsbXGEXgd8oN6UsRI48c
gkQlHrP72Q8cVr7MMjIqMuYgXeXBWAlrD66q0QO1n5nod5x629WPYGl1tpVl+RYVB+dC7ca5hlX1
XGbzFea8B6VjTZ+tp3cf35RuDc9d2RXGr4xjdsQHabCS3gQMghWj2xCY2kPAWShBsuq7DOXo9nA2
JjLfk0sm5JE/iolZd6w5MJYIKjY1xiwaPalZDwPQmaMfHCt7Yrg93fRFV/0vfJhkGe4MFfwl+bQ8
lOLIGrgmfrUR01Wi6ZmnA4OwTsf3BfPqFPUgjshfgQ5pcjFvb5scSyMqpAx9v2CpMVDc2uh3SZO4
RQRAQLlkpRgshahAwtV9JiXEjYfe/NVRyK/TewNL15PTugTyJnFCl3O3tWMZBBU84lH8awt5MWJb
ze51IKJvS1h/pZ15ExUholgWFDWAzY3AnRFflEN7jI+jK79XmHkzduVHMFVbDKmMO5+G1w0HOJA4
IbOoHYJ3Q+aA0/vYIrSf+WXCgMZYzw8/dKRbvJogcUtJMAJGSzPfq6Tfc6sz9csG/flozxrGJ2Fu
w/jpJq/M6Q0HMDBsaqayY+ThxaCql3rG7STlOsDccR4sRyFRGS+VdVsBvraGfeivhA5gTQccgYoP
KQ8HnptMLooZvrbeiCQQ3n+JoGylLZa/JgE6G3wVV6j4HENP87Acda0zMpRVf5NUsADgH5jmqYds
IskNlxGIkVx/QngCqKAb5McJhCTblsiSQ4XcLo4DPY2BhqxI4FdO55u8aB8ELb1nwryvfp8zjah8
DxXBkNfJQk3r8BbZGOoB2OAQai/JAiwGsJCeWYXI9amYM5nkN52F4UpS6jnRyWPZ4menw5aZZA2G
NwRAfQaIioOWC7AwMUQomkLqDw9A1Bb9P2omnf0IKkQn+HwN8I8VN4h+Rolgik3GCJOrl8CZBPKR
z9QcNAWobuQBrc0nMXoL5seAhfbB+npUJB5GZMtJCXsMZjATi9wVp1dP26a4mh2faUF5lyElRT9l
WBoYtacl8fhlL4apOTVXaXO7LYmlDJWnJX3S1jl5euRLZU8pmlMZs4zKkEEvJAljUKnJe2eqtkEe
s1MusAwl3fC3vR3dCI7+2NyzRtrW23wfJ0gvJWGvZeEAuYf3xQ91L1vjfbjvzHgnPmEAzExdbseq
ca5+MpmXZKCzSWC1ow5yaIEipyzAzVWqa1E2u2IfT/6S+bHCYBhYtXBFU0ReBxuiRFNR1NM0aAD+
wnABJgIncLKVoJjUU2fbLtafSx9i6I82Vp1uzBEcqXpSLn81FDEE6de1GdiB6/VY8K1uRFMG1/0r
azth1WDOZFMRHxn9wrW/OsIKxniUAyGZ1O7zXXqVmIkTfWO9RtfHqM8kUrE/jOKk0n9thgfetBPv
sYDellbwjqWDEHmb7dPbvMNID0v06udUZQmtaNDS8fS0ohaUURcR5+jybzEGJ2T+tl5utj/memYH
HndR1wUZwqgLJxw4WULvC2XF62KHabND7uDG9riX1uaupwcCYt0y66Vf+r//I+3KltzGdegXqUqi
9ldttmy3e013khdVZ9O+7/r6e+jMpDVsxZw7qUweplJlCCQAgiBwDpjcDUmXQAeuKiIo3ajqq1hs
GEWcK0Qhl7bqC2rWo2DPX+lsF3/siV1HVhgT+DVwUqB0CmFT0dpZc1SAoV8pnGj5Ln1kpTCxXy+q
pCUVQe7/ccbUYXzQMNA52dlZAQVjYUucWt+2UirYLlTs2zsCpEwQBkkeBOJlDWiI+vOiGlY78AAf
f6PVmxjqj6uNGkJ97hfUBtA6MKI0AjSl0g+cGigFqt3iSKhdXny+JG3rxPjnQr6JZGxDNssMcG70
hLPxtDZbSEj0j7Kz7OlyEn96on2spq1/NoFSo1nIivjEHu9yIvYjGJvpQ9MsajopXruVP2E2jw6o
Z175HUD8GNiQ3MjNPqiH5Jh6vMdo9mLAimYMSa0jIez0Bb5Rqv5c6J/S0lam4kccqoBNQOfU0n6p
a4750rTh2qIzaUUI2tWxL2G9YjRbYX0DxAFXRBvtPOlOZB7zlof6xrNf5lDUwBQWDQIWeEETdtYf
BeAti8+c4EZj8xWtLifZynqnMjN6Y4FWKsjcGl9Ds2l4o2DspXDTR17ph+cr7G1ElbISpXBaRrsg
vbQWENe8GFcf2U6saqf6HO04S0iYk6lOiDKMQYBC7G34AIodNPEA086eHjo3sEa/uylueEcSNftr
C8qcFs2sNkpSUducG8ssC1/oMjsAM6RoxNZ19diTnnGDS4l+tXdxvehNXJjE05YnRQKpucAFKuGJ
YCKNWRpdW6bYsOTUncbP5ktp67qlf1gyS9svoFgD59nEBRelT7zX1pAJLUsuttFMLwmUBorypnYA
Q6bwlLxI+q4Gyi4hE0nmJG/wln8ZMJa8MbOyO7R4f9FO6g4wA9/JCaCHPAN5l12zMplAUoqCTlvl
f0bv/AFAOsfOMm8Myzz8bPbgZddct2MiSZaIapy3cHJlV54Vuzygqe2W+MUzIE4tJITfrtvlb3KX
X+cTm/7OSqJGc305nyZHuNyRh6PqmjsASTo85H/OYcBeVsAN0wilhOVU8Orb7tJdj6Jbt+OdORxP
kJlQIsqhOIahjBQJ1AKWpIT5syol3dP1peNEDzbXzHKlVJYZLi1k6Hwrw/EhFwcvrqTHWZ6867Le
tSIzhsiiJfTKsvRijZVrXf0j2Cf0l6wA8JZSWeOnAUjZJeaYow+zXxcWCBzJw3XxPFWZ0DIl4oQp
FcTmsEqtWr5RwaAjax/llkdAw14uf6ppKIYIWnpFYRu9u2z4y/q7j8lTfla9xc884y7Ya/5wCJ/K
p+hY3rZfRI5+22fPm1jGYEhS1LXQYnWj+lYZnvrkYZQ+XF9CngjmrFlaMWlUA35mTo8J+IHk1J+H
H9dl/MZK3vSgjrE6ZaLeXLIivjhzcD9hHCXz6AUovqGY+Ko7e8k+eMlvY6/m3WS3LeRNMmMh7axK
fw/CdCVC8/RYeKGrhhboI5/zJ+QMh6S0xf1/TFPeBNMPW6lsDEo0h/RU6DD1QJ4jW9oP+9CnaUrz
mZ9K8/RkDqGwFPoUZottJD9SKbTb+UaJAPJbFvb1vdxOYd/0Yk6eSslaQ6XDNgM6DdOvY9vhEQ5n
QZvbA/CdUM68Lo9nn8y5U1Vd3JdUsWwp7LT7XDXevPy/lWfGvdnGVLkuVdKDn9kDFnPnmIUgOIus
1ztSGooTFmHpXVdq+yD4tYgmU19Bj0XSgRRF9tBg4pl5fpbi8vm6CM66sU2pSyoHopYhh5SB6d9H
ey3/1JYfr8vgqcHEDqU3MnQVYW9E8Kk31fdy4Fy/L8n1+yzubaGYwJGOFUqjdPe1z6KNjjbcSRU/
uNN8xdKsxT2FbvWinYAu7czHAPOXu5F7N6cx9tonMBEk6tt2qQJcoWhbf3iU9uVussAKeQacwBfe
KwHhuJfJhI1wDKsgpvNYrUupJ+rd4AweECYxWJp4gdN+mI7mg44rurAjVrObdvJBcnMH7Tl+LVq8
CVDeBjNRZSLFNAzjTLw8/zqGLp4wON79rvmc9TwmnJSl0eQFZSQqTkDkx7jAodhHD+mn/5/wlpXE
BBIyL0MWaJAEMiJp+Zr2L9ed4TcZ8t+2qrJNp+Mwd8OErjEv+GzslhOYUdEHMRzIR8y17Iodr53k
XYH4nwrhZe6fJ0ygZUEyFMjI0dh607uLV3xLMe0s7RUZjeeNOwKDvL3DC9MudUxfeLqu7vX4orK9
pk0nBllLO8UW0KTmC7ox+9cFzVvXpfzmGvC2qEyIieRaTfQOizoe6Etd4U1gcZPxxK8c+cgQ3C1k
wg0AxqK8poeb/EgnvdIDPA61hTJGrGl2ocPLX39ThXtTjwkuUm1UehFdSici2Hst4lZeveuO+ItC
3AKQFN0ObgX4eXMDCg4fFOHXF3j75vP2AUy8KcBKXS3UK8RZPgkJMMmrwkW94wF5oV0q6LIP0n0Z
8lpF3j1fs8bLRJZUmqosmum+ooojnbLbbk9H5snxX8zsXo+pQA79p6Nog0S07mJDtoRkLNghBfys
OeVJRucXBaJJ9vNe9ZMTON+ury7V4vdnh8qSaM1tHg8ivcQuFR6W8xRku5UXL6fJvC24kFIcj7yE
2lXGWfaj0sUpbCn4MMSW8lzcljbl5ghvMjxsL6+1l9yXfxj0Lvu8EqqWfR0nHYQOXrCLj/0OrFoP
xZ7yPXTfzTte0Lt+IKmXcLESt3RjS4YQ4mQUjQz1NIWcsMYLAZd/X0sw+zbMFWwZJaUxvfIhdilR
mHwAKFdzELjT69TBrpjIpdKzkhfnwOLWe6QXTSTdpPNrVGvWmAl7IeMkhO+e2BiXu9SxVpIqEFsF
cYfghtb2e3T3hlZxG3mdBRxFG4eIR7zoiN5ibuMUL4ZfHsdWghVdIUubQHATxABiTsmNUE3W2O6U
2Rem27FxifFJVY+k4F1WfvPA8Cu8XdZkJTou8kyqqL00TvZEe8VwPl76ExswyFCajtY3gCWTuILP
u3ry3JGJOkJaC+ZIcVakeb7X1FNYVI94XGg4IeYdoze7rUxeo3R5vFS0vGr2YDolrnzbnIC/n1LK
uWWf27Wj3vcn2sGdWelusJcf3XP2IL8293w+0N/UJX+tN/sUYEhVhuv2xXvo8xxNYSkw22QnMZBx
Ezdwe859lGfW7HsA0ke8B8zQn1ID6X7nGQcgh7jNPqOwzWAmEr0M70gRp5GNd3Sz7wKiWqBXfoFc
XQUZ6YSm5VxztLBxDQGPOlHl9HF/F8WxPzTjsTUA0KKAPC4P7vpY97pQjux0ATx3vGCSxVDFZzxr
hFZVixhaFQ3/+jnEXSQmjapapRDUhPqB17sD6qmKK+/xvueCGeSVdvh3Nn1i42GDcM4/9nVB1qaw
K2l2n0RfchOhRjjk/W1pAHe3zXbXdeQ5AmFyKT0as7IADwQdy/Cl0DFvyT2C+E61jHu826DJKnBE
tC98QXOZ5Mg3uS9+BXqlI/g9Hx2Xk1ddPnYVeIp8NMgsQHP5sQPGvFs4gEPC/XU5kk/LPcD2W6va
ywfkXRizjb9cX4rtsGdIJoiqNIK+BiYm1E0yplEO25S+Gof6AG41aK+fB3tyo/NgDYAFvgS9T/2R
h5ewfYC+yWYHVSLQqY+9jJpsf+iczqfVdPWs0FYjzG5k9vCJo+tmnF3JY65Bgyn0c5uh3B3cGDs5
t7PeSjywZqRAZsh9M7NqYleUdIqHgrF5cq8Ek3+mlZk2/1V8rpvxrHaNOy/K535qnstS+MZRkv7W
uyxhJYvxX4H0bbCghQUYOxSigdImjN5PYCS8DPJCKk8z5hpEornpMvSVIKkbMKsBqwU6UnQr/AW/
HwLRROTi5W2nCSsdWf8FQd+cD5BKp4EWBwTFHuX6rH2AAO5kTkTcDt8raXQNVg4qTNkkigoiovkI
AOQTisP5edxNLwWqLDF4tJpXqbHiu2Tf36UOcMNdc8/ZU57h0uC5+gIlbvRIovnYiGvJBHDiCEGq
vDHtzlV//Dv4It7GsjlJpnVZoUHkkA1WrD0Vs+RPhWYpWeJd146nHBOB5koT0HiN7GeqPi3LQ6V8
GjUOG+Hm4fK2g+zsSZGJvVb0tDg1fclzc981sZXF3/r2k4ab9HV1OAvHDpwocaIHSoJqakROaloD
Bi2xulK2RrAVX5f0G8NUZZUosoZma8YsRlOOo1ahFwIcGWgydAMfYGH7+BDvaid5uIzi+Q2M5ic+
C8/5tzV9E8+YSCIWUZ2naOMqzflQN8HZNLNjYeZ4M9E+XFd18zIHutG/NWVsRI60QS3ovbyN7pfy
0Kqv13+fowqbjM6yIARppOJVF3BkS+/L4akBhHRTPVyXs23rv/S47OjKkTVT65cshZxClux0PEnx
iyaZHAvkLBabbsopAVRvjuwmBa5/p/dW2fFMjyeCOWR6XVTEaKkxgTjlYI556ANOUPhNbvC2UszB
YqKdro2ESkaujqqPJ50oHoBiVRSuilixY/Jan3kq0a1bbU1VmrFktNiaEj8t4HU45NZ4eLtPrXAl
wmz7Ig8JVi0OXvrwpSNPfcm5a/BEMCGh6M1WzQWcVXGm2AZgvko5tiJQXV634+3b25tDXh4nVqoE
BSkrlT7T5oAxLs/9fRah2bjGuz247LuH7gOS6m9/KJMJAoGQ9sEkId6Ez6DU+0HTdMVPnhVncMkJ
93JH4MzmbPfrvGnJdpa0KSlnTNUAUue5eFpO5pGipTR74TUnYCfT9rHTd9xOBRo23ydwho7uAdE0
VRZFzOj7sURXFzLyZbpBc9JhFjpXzBtPrrpTriouYPh2nKWl/npNJmOZ2Es9CegtYLbDc3bXWonT
vNQOQMufG6TEvE65bSt9U5Gx0lkt9FwbNOxktifTIS5kW2oy57pS1Bze6WSaoqnJMjpy2S5/XQ9j
otDBDKNarK7trFK8FbQPEvky6rMVSaJVSjzE3M1z5E3mu9dhpY26agplLwR/XSbf1V3mxM1oATbd
v64dTxJzl6kwTxGMBCnNlOZ2oD6OnekWemmBhJBjHHQzrqwj+zw8RdKoBwNCiqEcI/kO/Wt2I+Ja
XuWWnuW8wEI40piTRSmUgDoGBSJD49NAGZXt3muJJV8w5ng5zPY5s9ox5pyZ43wsox7a1T/CB8r5
Idi6i4G/W4xc4TLBbcej+3JtNZljRgx1Ma9pMzXtHxNvEi+l6vn94794zdj06pVujFdLurp0RkN3
7kbbVU80YKpn9Z7C5yF2eX+sG+PWWqXizkBbDYtTsGvwpkBZ2AqrvONDpm+H5pVuTPIJTkW5xcsi
vXjOwHyIUC6h797AI/Q0FKlGdAjxoMY3M4SVSOb8MbIxTyNaPhS0wZ2MyhH173/i1Dr7LhybCpnb
CZlbnwGHN54sA4gs6Nexg1Kyr4vaPsF/aaOzb8KkTrM5p2hgrUtbBtA+cFTuauCSAF8NiEOlq3I6
NLYiFhGJKhNg5eA/xjrkSpBjiATWCq4q4WNmBE6lflq0yOVotuVia0GMaQRCm7alglUMiuewfe2j
1JXSj7G5U6TZmovDnD1l0Q3JOKnXtn6qqRlEN5GGMJ5d9NiwYcplz+wiVxvGu2jBpEQ45Qs4Fqf/
9NxNRFNB5UElps6iuRWjQvRGkGlNYAAWH3XuCNNetJUexOmcM+DSb8qGrbU0JkzWqaBXmgppNB0n
tuz0zwpa84JPtEQIDjGUQgY7R7sLsGU9SuTcgVFM8XKvqK3ypbHTRxN4/M5/aZNdfxaz5p2RzksZ
4rPK+msyP08Db5k3NxXUmbpGRAx8sRN8Yx32hkq9pMlmO1JyaxZSqwuO2qTvOWa7Fa0JprCIrGM/
JZYexFDCIJ+XTvLyQQBzcPkNk4uf0bnt1NJc21Otpk7SZHeVnuA9YMDEW1nneIeXOttscs5+b0aH
9ccw+z0LczvUaS+iQ0XtVIuingtu43bp3qhvmtyZnQ6M2bzTeCvCAuZVxai6KKsqez2WMbGlEnUE
IhP5kVUdLq+cjJ4ngGYfq2vLqGaZESaT6BVh5ErywTQj5/o2bmXvxAQiBywGCC3vooAyg007WhDl
MtMOwtoOwCCr1W6bSQc1+Vbrxn8QKIumiLdRHA8KO5SYJmYwtYaA5wNhsQGSZC0Aeia9hPTz2NZP
U8FZQupSbCRYy2OSChKIpSYZHRoSNV8jh2ARLV0vOEpt2t9aCnNYlE2ea10FrWiFt32oAXQUg0MJ
y2qXaGEDZyAnn96yjLVA5tAQcmzmMEKgKAyPc598biadU4XkiWDyh7Q26lEJQh1sebkTLX7Vzbzs
eSuGrLRgITMyvVYSpcCrYeJT+HT5mO6mgwhQP/Dbox+h4mwT/eIrtsBCZkiyXi5KmlBxnS9deBEU
r9nxoAg4JsfSIsTlmJhzjoWrgG9FsvpVb9FFKmS8B2KeHLq6q+gA38oLTYcck3Q2CR/zXkW+wEkT
eEKolayEiGmW9tMEIQQESUNxbwLLwUx5zewcW2Op29OyrSY50xBJ/cpfnOpWwUM3Pavx0P2pvR33
vNC9WYxemx4TF2pRHOdoinQgrlfAq0QD01PlD34ElhMgVgDAvz/h0uPLGHX6N0fH5oVgLZ+JGEtN
9DjI6IO5Uz+blgK5qA8hJ0rt2UNT8wu/CZBn/kzMEIGFHk8ZtlIhoVN87fNTnGdPeaTvQ9X4KmJG
054aXpcxTygTRfo2N+S2hs9RLhLATu5l4KPm3n+aSlitJ0uM0EBOnesy7PQ+uL+c/5j1jU9taaFn
AebDhSfejF2SakqmokhgVGUqGn0k62kY5TouJJPTt1a7i3A5pkgr5R1mimMuvvymJ64EMslAKdRE
HTSsZATcfisC73rWZ+dYNTnOyJPDhJViIUpBwkz3Aq3bBcpDUafObNxfzzt4QpiwYvZzNXcdHD7X
iDPEgFeTJfKpEzSdkxpuRpbVqtEPWcUvo5XTzBhSBONSEC1piCNbzSb7ujbUWd8dLCshTDDJMCqW
aSqEBGF+nIh5HMPosZh6t9d1t1p4EEm8xWNiRwY0Z1OQYAnxBHDD6FsehrupVjin82Wc7ppWTLyI
NHPu0xZadV5GrBlp9UPtarvI13aSR9zxeTrpXuakHwZcnnBrPCsfFY9Y9Um3R29Ef/GgO7Q/C/03
zvX13rrmyKv1ZoJKEXWlIM8I3nmUFjuctZGvh9W8m3vwr0xVLHt/JI9tQFXFRJmaWcGCB49DtewF
4zzFkSXrJkcxjrWyTaeglEx1LcDO1t3UWEDsPWj58OG6MjwZTBzJ06UYkuTiEdltnEdfSl12r4vg
+MOlirlyOlrsHUwQanl10/dWgVuiNYr5fdKGTryIxC6N/5QLvVnEJUFfSQzEqSo7EUrpuPCq8zej
au1p8K+rtdnbLUsm7nrAq9NVFlBuFo1JXSQc2sWp8SUrBtcPRr2t+fQvKoZ0G9573y9ZbG48SgEQ
p/DnAumZuuF9JFrRM71RiFb2QRQ5IWxzklFWZdzkMZolEbazKi/LMuxHHeNofuPT46w7AsB9Tw+1
zhV2pVOgmza0uw880KvN9hj0rsuybOpAkmF7yWWwiMXGZKKGfrN4/Tk+BB6d8UBqDjoPXujYykdW
wlhXDrNAbEPDQCFW7I6iGpyEOPohJc15yW1Jz3bZ/KprrcBZ3S2fW0tlkoW6G0tSG7OIMbz+qQ/z
NrTVHCQDHDFbB4NKDFMx0T1iiGyHxaQnZTSkiIskOZAYwKh44UwHDmjeVslgLYQ5FuqxzIqA9Cgc
Bgcx79GPO3qJ8TkXlJtEOU6JzlHqsiWsJ+Bl3UDHiKYrOltpagNYrEiD4uRphwopZI/TBai2XBqP
zeVbCaK7uAoiIgHhRVcgzA8KoOqU3o7yA3gaOOfqpgWio00FbpGErIaxBQJTSKcSwZFi9f5k5/s3
t9Btt1rJYeJ8FMhSXikIIIk/OBR8pnuRz52bPYCm0uU1K24ZOFCEqEKoJr3ryyzAExm0FZQSmiSz
eh0oMKgscSyByBsxcSWF7cCcugHdbVKp/1VEJm5zUjEWZrrmEVgpuDoB4MdrrMYuztGxOjQ705k5
+eSWjaw/gdm9sBqyFL1ZwMNQ0PkKrHKg25gCR8jmsORaCrN3/biIgx5B0eZj5ndfB0d0F5+2+cYA
Dpu/Uy7OCI9j9H4MylEoXXrlSdiBsTYEnDkvZm4d5+uvoduy8ouKmIM+NKHkJfGrLn7QO2Df3i7R
PZm/cg7YrUNvLYnxwL4vGr3S/7pUlQ8FAHAUX7k1oRnYrXgzqZuvqWtxdLNXiqFbYSIBXvfRMBHd
xftl3+0DbzksmBrpdqHH6yPYvPSv5bH3BE3OZ22+2C85xA/xsbZzm7ZFtqcW1BkA93V4g65cmXRz
VzoaodkBogA6Ukx/E/k6xkNqi4KLdWCqJfv4thUtjXNGcKUyh0SXalFuLhepozvcpff9LnJQYX4c
nWTf3tKSKLc3nGc8zK0gHDNgC6W4uP6cZx4hcQB0DKhPKQwC55a82Ym+2ku2STOpqqgjCjVVdNO+
6l/b83wWb5a95qiVnQC1LQddoLKvfcSj/5tXmY7GrIUzUahYcrnXWxhStxwj4JgN7Y1KZKsj90LM
G/XjhHaWM7oX87Ad5kjyshK5Zx7aIXH/zO1ZxHBzHiOdSBChfM5OxmW0pto3jTW5Ktp5eOFsM6FY
rx4TZTp0o4ytBkMRk9yR4sJSI7wKFoCdVDu7mnVb77+meu4kw8jTlLeYTMTRh8mYohlWk/jkx3im
j6Axbsv1aXI7u7vhd1VwYrfGhJxwIEVfU/dPOtBoxTiW5e999LmUThMml67vI085JtSkcSwoZQ1Z
pfQ5Ke+06fn679PFYRPB9b4xQWVsm1QWaVABGOUL6m8n3TRDKyl5OOxbGdpaDhNItF7Ngx50al7R
zLacSK961oeWoTSppTSxIwftKU2X29Rslt11DeluXNGQvfTJS4WZ0wXmQbLCMwZih+XjrOq7kvBY
FHhnH/sYEsx4H88miIpiq30O98BxeTHBHonSd/1Ue/Ejb2yQYx3sswhQr0gS5ti9tDA+ARHeHeLq
y/Xl44lgEpUwN9qEZFSnUokcIowUv7bh7BEv8rO00OANN0o1Q/AdMNogut2pfQj34mLl9zka2fVD
2jjtKdk39wSzLJ31p1kE+1iyKEaoLD3SMbJbMBOo2Znp0TAyuOhvdfJbbZ/f8hhGOK6nM2FkKgZj
FFFg95pxts2otMR6sLORdzfarLCsXE9nQkjdxq2KYRnc9SrhBYzsxezUhmgR5TyMvYUnr72iHuau
dfKQg4TF05AJLk2BS00iG6JXNmDdCKJHo/O7SOF0FfEslAktU9As49Di6BEMoMgKZm+P5ZBZf+QG
7FvILCb1MjaIX7r2Wsong0cIy1kqFjNsbuamMWM4gCipbhvvCyLs4owHXUQX/EosZLmgF1PXs2rB
UklR5mvVbI3x2Zwf0+C2NztwQfIqYJzYazDBI8tjpR9zyCP9gxiFlo+alCXwBt44BmDQf1+l41VW
DGgtgxRFeBlNULuCtO/67nNOL7Yh26xKYxEIdifx0el+gfyrzh03Bd02AgVeIWkqsjPGU7t0KGTA
S6HGG5ODVEyovMro4ohKjsfQ33lvBsCXViXZVFWDkaPOajwpQ42kok2tRvyKJrzAOMnda8ydUNre
mzdRTAgwUBvM5BiizB6DG+PS70MAGV7fHZ4MJgCkUyBUpISMSo9fFHN60seUNzn/m9vXL0XYvu4Y
WH9lXVUw5Z1pgkOdFkkEuwNwbd3b2asEyJdkl3NuRNsG8SaUuZMY05QbixxIXiOf+vmgGi/ZKHIi
22Wy6Yo1sN3dnaKhRhA19DabPJFX2miDjuR7ytGuOPNHDJJ8w5XBHl/yL/xnp99cHN5UZEJEm4uB
VvaQLh7wBnDb7Gdv9CtUmf7jrf1NEhMmFCkJpQKlENxlR5cWfyrMxgC0x0RX0ez0d2NqFzavHrId
Ad+E0h1exaZgVPXZRAXGkzADEIooTZDCyuNzglLydS/YLE6i7+pvr2bRwNQsBnN5jByGjojS4qR5
Jj7FJiX7+oVHcLQdEd+EMSEkqvDCNcnwOfEQ7+sd3TbaFPCny8eEj9xI1LBTISZG8l6HjwrBE31x
nGcetDFvn5gYYjZKWbYtjENoClB4FaOVjJEjLORjGUq9d32rto/hvxdPY5u8y2XWpERAnO+M+W7O
qud5EZxQGSy1L85zKWhOkfEatbbTQJwpRAIyPcI+42i5nAuRvFwcbfDb+8gbrNTv/ekDn35ys3dP
W8liXM2Yg1KXQmybfCt5M3BcQGdLK8mUvgCEAk6MofDrS/qONOFSvlmJZBxtauqSKAZE0nbB5mn6
1nwrvGWvn1snvBNwR/ebEN2Y3MF+7rpSy1p5eF3Fc7D8PBiCXeUFwHil4xVg4HJ415TN42ClI+N0
SYk0fkpgpEk1oIcqz4ADVN0vcfZ6fTE3nXslh/E6iTRFPY2QYwLn0gOA5wu6ow99hMn6Ud0bOdru
yFL7nUE4jrF9yq4kM24YdGOh1wEk4yy6m3+QZ/VEJju9p4xHohehLAg0jB2v04mzrmzdMU3SekTL
LhA9xUMofa7L1zri8bVt5lxvmrFD4VKYVn0sUvscNIcM5XlJK7/rlALduvM+DgReAw1PKfJPu8zH
qlDzCALrpvLUmLzIfe6WjfDpuq1sJl8rvZiwgqF6fTYUAfWBPPw2mdlsDcL8+GcymHAixrEqK1mF
UFLEt43YukQNOSa/XbtZ6cHEj0g2YkNTsFzKrhtAqpEBPJBiPomDdYFDsrn5iLiVha8kMoED4xuz
PJQ0NcifUhF8feZsVct3g9zl6VlUfnRd4UjB/vpSXu4Q77K9lVQmhiD7BhGWCA/rgBggK27nY3bD
6faVmz6NnuhNB1BYo7j/X2YIV0eCxsQUjBrpoi4ilV3QTySJz4hjjqqkTteVu1rlzTZxIhjbVaLG
ehMMHXYz8Y2D/NLty1N0TA68lnGOj7G1xVA1izjJWwTKdl/qjZXlj0nKixw8IcwlQAp1qTRU2Em1
HHsZlNj6Ies4XsyJTmwhsTKbcI6yAfW30TjNoOew8rDSnDHKvwp6f6fXyYfrdshTigkboaBNU3S5
gi66aQv98FiawWnqAx5jJSc+sZVFQ1zKVm9hCSImthPg8o0xDzeAY2xs8TAHPgo6wC7GhsKNlwJO
tfX/RfsS3egrrssWDEdDauWShqifZCaRHd9TKhPJTW953spbNSZKzGbVT1KCDNWooxtxwBRswnv1
p+HtnTYypvRM0LCBLpIRMaZFa/YxfEcn6KCo8TLVvYoCQBcijm1vX4xkwxRF00CLCDsnF1RyQ/IJ
XRvq7YImy2Uv3lEgT0CigB2CBzq5adgrYcxZ1Si1GGFIB3UC6WBk5zI4TPP9dd/ZHMXTVjLoN6xS
Tk0uhcgUBclrcWz0gEccpuZAOsUp1M7Rl8odu9GR9G8qUt6wVRxROzdddVMIIp550L9B0luhwGA1
HkOCihyM+KUXwYCnTXavj64iNacij6151KxYT+ykQseT2O7istgtoWZL5sS5um5GHwUN39gj0KqZ
jCloUztHBXJNrx6U1hrE/BxnbWGHY+81S+mKTWRfX8Ht034lkTmNSCcUiTkRmmdS6EH1CJyMn7MR
AXhmqtrijU9un7sriTSIrPZMr0ANBswUKlE5SI+Dk59b2nLiqe7wRbfzkwHGgX36KPnXVb2Mm73z
s1+C4QT/FNzi8UuQWwl+dlu/Ku58aNC7RHG6ws/6w7Cf8DRLaVL8dm86EaiQa8yiI+PhPhFvhpTV
dzDHmJhoTS+PIxLFIEWwn3eZjEbW68puOt9KBpPzIstNhtDExIImKPdoN8X8YBG7Wv3/8pZeLpsr
OczplSaY7+sX6NIufW3HGtavbjH9alScAuD2hWgliQknRi7VSxjiYBZ3wqOxU72mdvMPGoa00ztt
P/vaF/3uT1eRCS9EKLImi+EcY3QPVN2jjNmIufhP77IrzZj0N20wQC1kWMN0KL/hneA2iILPLchH
rTDX3Ot2sXlCr2QxASau0AQpGDPSmwTQbeFHhZzTaQBrW7kL6scxOuJBmBNiZJ4tMiEmjiujSoMF
z3sXNMcMeLLFx+5jDYzBfXIqfNOjzWfaSXMqVz6kpxkdurEr2Pi/h9Yxd8mRVkli59/gCFPZ12IC
E4x6PAQtaFjGeuho5OlR8i0Faw7vsuphED9juIPz4MALQmyLsCZUlVRUiH6dlzxJp/lDfJj27fd0
V7n5Q4QxLc1fzhTB3DgW32Vr8IQDhp1B1vt03RA4QehSzFlF4SYNDakXsCkzCQ/yGJ5ySeEEXM7Z
Yl7SkZUMUVqkHDCb9IYFfsbBko7hDWCaneTY3Qw7fsaxXW17s+7LB60EkrAmspFPNC+sTuqj9HEZ
QI6QeLltnGokvZNTchkRuUKZwFRqwJMQWphQAzgA0UUP3GNdW4I9gGxC/pDdqJ94mdVmwrhSkwlL
YQaEQD1FGtdJ5y40nUbcwVgFo9hdtxGeHCYwFUo7aqB2gY3E0a6fE0cS82MnjXgf5wEf8syRiUti
mgZymGLngHcTOIYWZnY4LzyD3FLIIIqiyBiv0DX2MqwZi1GnYMyF800eZUZR9/E9bR2Ud4NLZzGb
m+yG11i8mfCspLJ3YxCGTsQQM8MbvkZ302nxa0Bmljt6dC0gcZphmHsQLnMHmTbT/bVgJtEYlKBP
VDOFYLC+tmB9NZ4oAwvtYZ73Cq8rc2sL19KYlKMBfqtQA2AerKTLR9nTAMoZfFNv0OiE2J3Z5Mgr
VlKbYGP3WiCTewxJPowkhcB2St0yOJH4QSvQH97XuN7yoAW2Ds61MMbLA+CohCFGCMB3nA9WOwEr
cwiK8DRqZWSbutpWlqq17UtfEOL2gtrzJua2TtH1BzBOn8yBOS4KrCiYgQUVSVbd3pQBT02Oh7A3
ayEqiUlkeMi41K5ShU4EejboFvNQJglv9xiPJ8EyhvFQGF7Vg7fXosGT2NkTJSuJnOo435S7wQLI
4avpKujV7OzoYbBHR7VVBFeHh0u+mV6ul5dJUsx4HKcWZgNg2/Y5u6MMa4Olu6Gv7iaXsiTzSwub
L75rmUzykRpEbqMQBkyHNdTjhEODPkQRsGpcD+TbxqsbuqkCHVW8DGOuzsW4VNIyIFhrKojWZX4+
hvJqJb9R6E0O4ySJRpJS1XLDS/XKKk3ZDs2vmr4P0EtWumF1K2f+MnBqAJvPToAZ+qUc4xhlIRXq
sMQGxhmCHWXRzb4A384nzvzC637hymJOxMhI/kfadfbGrTPdXyRAvXxV3er1uttfBMdO1HvXr38P
nfvGMq27vMgDBEGABTIiOTMcTjln5qtcx3NnGM7GHN9yyXwj14Jg4RV0FCZ0kYh8/CR3aNMzEtFB
JP94+SjXveznaimz6RVQyYEWUHcl5U0CoFA0DYyn4+qw3nJDKVNQoilP4hCnOFjyTj1zJ+mQ34a2
fgDlcvwrN2UAK8Ufd0ipMN4K607uc3WURQSNUJUD6g9uIR6l+cafH1WZgTmxSo62WJ5MpQHk0K+z
VISLKwtT3ckOXj67ZJ+6nAOgdyBCEMTuBo/K8ReQEjbdfjoHLCSl1Vmj5TdQN7Pfd3LMD/gGWTGB
KT26ylP06nudF/1sAUwxOj2QSgCWk5qFq58qkoZASwYrjvyXyOTPdsvUlQ3I4i4YRvIZZ3FH+nj8
d34bgAXAbJ4MgGcNm1ky67f/wMLFOGiZursbMWh5RYFkMjii2N0H7hphWMiczDMe503kNcAwJ/wK
YGTdabvMRUrmr3KUuqQLuobuTnQDUNY0tyMfpwFSr5E+HNCBegJdtFPw8uay0a4BghiGBFx0SRCQ
4aWhs2bodIieKbLRvW0cCKqDagGSHnmvWrCMK723jKMPHFX5R+DW96htMF0XOUsqWlp+Ao3fKimz
BvJjfMK0I4OO4yY4zGCaBQsx9pVVayD7dkkYpd/IcqONxIeweaj2RlhfGan8zEnSfqia+zqbDIbf
WHtqflkdpcmzL0aJzvskqSi4IcB+/GsSN5D+g/bY/WAhvKy1aRvA5lA0AXlaBaiq2IDFjVqKJQj+
fPjI9qntgCWUY7Ik2kw/OQf267R7w9LOwXWH3d3I+5jhwlbugC/CqWt2yPRemvVCd9XqpmlOQskx
roCVKBACdB51SEGWeRp+ZOaCUQlzlLJL3TcxQG3nebmZQt5T49ZlmMaKJ/giizq5pphDbdYga7CQ
JDC1DWcmr5JL+kdEB5Bh2wa1WJBG7gW80ch8evJMAJyE58vfsXbrffkO6kRTI0+zlsOJNk5yBc4R
r9xyT3irYRaysidwT5u9p+3U/X+Yols9TwU7LRo6Yj76WQrWiL7Tqxph06/0zt91oxXmpm4P7pia
vC0c0aLOm6zX01rewjBUAJ8CMM3A6PO3BXfVHKqIJNJDCVLMuxxpOPE66NAEmF6hN8k1tj0ztlj1
QqpO6FUUEFjR4/gtjCZIYkSiEhL/wabxfFvczjtCKANERPvyma6qsSbyig4+PjIS/dVIOxFmEqJx
1J3zuyBWQLybm4lc29x4d1nQqg4vBFERE+ibykhrcYByjY5lPGWUnxx6Yy8LWfdxCylUcMQHQZVV
CZYTb1PkEAi/SHhKrAGNjeMLG8xg7UlkGJ/y6E5/v5FEYx7xPKmfCH5VCPb68Yd6p71E22arwK9q
z/INY42MI6O7//XIF8DqRFybXByFLtzljb/TZ+FQAVfKjGXR1pRxhE+aTWGOX4EHutEjNHlWwbWR
gheK09Rt0LBQi1hfRfmoApVEvZUHPA5lIbRKP7BFyX/0GwPjAwnrmFfvzsW2U3aZd7UMdnYoU7Pr
HOOJMxsLFIjic2WPjmjXxxFeEKyaLqvYsTYX/uW8qWuFV0AJ1BfkTkO6Nn8nVOP+Nn/0n+tTfyc7
w0/hUX8mbDYfk5MW91wfu1spMfNz07vJidnIuL4RCqAcdR5OSiZWt7hj2xGwR1IPB9W7oCBo72Tk
dW4j9BRou7k2szvlofWGve6kB41hz2tvBGyFbki8Rv7+MMWF6NIo5rhoemJqNVKF5F2JskVrGo7i
/cxBUavbskkIwOYj2tCBneKw3tLrLuXzC6jDmPKyA5JKhXBNLUEpIT9G4hBYWiFJNsPkyP/0LVZb
rJXa5kmKM3QRt1DukDvhHf2UzO1JSbPQhPn3pj5xbhRPmyHgziiOY3RBnfYS5+/lsN+Fcvzj8ues
mhq5BFVNQS8l7QAmJW0GsYf2AwPJ7ZLMIUD/aWXzoehdlrSWgTLQB/FHFGXVo6Qkw8B35MYfHMlO
dgQ9eHKEAzngCW3xwQu5hA2P2Fv3mFzrm9AZUBRuj6zTXo8nF99CGX3GoSvS0KBwaWSKFmkkV0GV
QzrSXBXRh4xeT2ObX0lO4g4b1jtwVdcWwild042mT7sQGtDGuRPnozl2gxOii+vyhq9kob7sN6Vo
idxPSTCjHBQpgDYSUZYZE6sI38VENjv5LRa9OHu7LHL9zlwsjajbwpCTFK3QGTFkUnscAY2OwiJh
JnX8EwgeMA5wWR5rJ4lLW4jDI1P35R7i5AnAs8GtCpbnWWPUEFlCqGhjiPIybksIyYFsW5ehNaa7
avpfd46KNsTK8POCSEkBYD9vC8TBb6OV3f1ORTAfVCTr8s0LfR4UPVXkt/WYZTKMkTwD2utgJ241
D+p+yzK1dS1EElsHpjzQFekj0gQ/6hu8N6IJQz19cxWN4ISLw20zKLpp6MpNJWa5mce5e1k31uMp
/VMydW5+r7Tx0CO2Adpdvi2fpUcyC4CWrz2HS1045udhw6r3r6VkYXSfQqljDCpZ1ksel7rsZTe/
B/YISA/7FbOe4/iURPNGJZGmCS2QMl3hFCIExkglZosID5d2jG0SNgR3hDKm38U30y0CfpcFjbuW
zlqulQY/ikexK6sAj4vBml1AsgPYpjkTOvnBVZ8U4P7moJRH4GQxDpZcFN91988e0yRTbdnogkyC
VunUOdEH51iG5MpvpGHWo4bo5yVh1E2BPL6hGmMIjzZNVjtgjqNCI5Vcm3wfblkx4fpt/Lky6mZo
xqoW8xB5nG4+9dmMwaPebIPXLrljbCFLEHU3SFMKtJym0d3oIYu3wQ3JjIXu9Kze6rczusFfAwtd
EMz839rI3xeVoe4HI4n8WtChMtmv8USwrAh7gPbY/QTlqXzKN/NOBB+Pgyaw99oKbFagyTLPjxhl
cWEMqljy0ofKonSgSHsg2puTuM+q95r/GY2cnQLwpVBrhsquxnwLW6Vc0aQhB9dwCK2HZra4qfZ0
tWJgo7PcHZ3zlEPQKJUSrKJ3gWd4AEGCDTaZm87lPHlv2NWG37Nsg7EsOsfZ1+0gDBx8u56glTEH
6UrGqjat31N/LEKiMpt9IWX+0MMiiiCUXb+fCnuW8sSuVflVzsAF1MVDY3GDFpq1NAgemmBZE3rr
qarP0/voil0ojc4p46xw2Fmtk92+BWVrrjqZ5ruZArynnnPCOraqqfJ4sdhENdeaegWOzCJ0+aJx
674z9Tp+bdL0kOfC/WVLZh0B5Z56PDTqghSQQ/++k6/9hhFhsf5/8vti7UMrKlHZ4l1Uyr/89tnn
3y5//3pabLG5lCeaenDO6DWuMdIQG1r1KbbHvfzBBUOgpeIj6527Hs59ahTlgqa+5YZUIreWfDcP
hwAjGvXt5UX9y1PnUwYV9HRap/lCj0XFkdnbBXJHyPXtCmeY8NqQ7Oqes/htc8h/aQSSHPVuknJN
7Nz6L5EC6wgp55PkWp3GKYp8/FSAjzF3aj/bXF4wy/lIdNgD6DUhUj5OcbTHk3pObgaMcw/PyosK
1sT2nLi+c1nmh3e5cDPThUWOK7gi7aD6/gupQQz3NW8OXux2g5XdBy81mMOje5mEQiCTaw4AmTSj
U4GCz/zsGza/4YHogsvHvvxZ//IE+nP2MuWxeD+agcoLiyGB/LhNEYORCdTylUTyAZgQLstjxCd0
TTGd/RgNrdj5SHjOJrvIUKLeRYSDg+kIWaIoX4O04KwC8Q558662e1+11Q51l2LeCGLl1H3DuNEY
LweZcj1lZ5RaGODSLEPkwJLU04b5pg2DYx4PmVlU8T4oDd6MxYKhWax1Ui7Jn4A/XKRQrDK8Kcqf
onJtcklrq9PfcGYswyGZ8kXhHEvzNEBXUM/acY8x3ieyqXjhBqgO4LhhoTatdah9kUf5JZmbQwX4
gUj3nj8Iuvfa/QyWdZR9bWPLcrSMGFOm/A4f6CEnTtDMfEQYaySCYdVlC6jLYMbsUNBVN5ctgWl5
lBPqFSOK5P9PqBL6hxhNBoETeGAhcYDfxHwAMYITGsK044qkmBti6hj2azzO6VwQFJqt9xdcU8tz
U2if0seJ4ZOwNepqqwk3YsoCzGHcigqVnIvzeQJgGXReUzEJFT/oWmqlgnv5hFhCKAcSdmk1hBxu
Iq0TPa1AsBS/SsACvSyFFVIolOPgBq6bOx2KVyCNfejv4mc0Y+IuAHzXWY5M3zenDXPMZlUXDBH9
/PiD9ijKaUTlBNBjH4lUNCRuVD87jSp3HRoGymxF95iKybEedGfQuSMnx9pfLXkhnXIkicppYOOC
r+R3yQaDJ8/lpnvrAKycO2fyqGFcOutPf1QzBV6VdeEbYVjUh1KspVht+zQ/oX570DbVfVaZ8jb9
VT4Yu6w0ZbTYGu8cYy5lVYUWgqmzxax33kU+TK5owezWn0BoYcoday5sPbmyEEOdJp8LpawC5Rvd
GyFKxNq+us9t7TE/BWd9G3myHV+hImfJgjXdtkeCOrllKDGxhW/RzeILqBNVxCaTkZwnyRUQaG4V
dzjq14hY7OZuBrQkK/NA9u2SOOpmaJNpnAYB9o+M0rWq1o4kpoz7nHV01H0QjxPw9nnsqZLcc2Jm
8sZGYZUzRNY6qDsA/fMZ15EMinLykaNxclv6MW50G4gge+4mfRTv8sfBnezUMWS7ftG2JYoL5c+K
FRCTxVzYTxrZoQ0bf9RTLDZ4xWv8rnxvzgXwgWVTNcObeNOjwmhmqOomLivhuu7+PjWHBnxAV3gj
xTVsM9yGd6MtO8L+dwja9Oh4Smx2LnI9rbIQSd0eRpWJGiZtSO5BcofE9Lf8ttgWbjyarLB/PYZZ
yKIuEX4Aj70+YWd7V3sj7YTlBgOvYAYiEROrVMOURvmbDrydILXHZspn38OT5tia0ZYn1zx2ktXT
z7AQlfI6YS5WQkmSHWKEMVg/zjoUaoTDDFtkXRirwfViFyn3UvRqKXEadpG4l/SQXaFHDJO2u+RY
fhBEAB413lSYxUXHWmmx2r8/3oOXzINyNzJgrDFbiJVWjrgbgWiv7YP9dNUdi52yz+4xqHXkftSq
h3/ukcXysmvRlHlz9OJddKrcKcOwT/LWHocN4YPiXFxEL9FJuWY4YdYuUS4rUoIirWfsknTbOeF1
d5VciRaJK7WbdN879VW2rdBB3oKtmRVQsERTjmxU9STsDYhOt79T3IpHurJYQfoafJFB+pL+ucnp
aRkDQH0+T9pzB7Q/zKjFYiTu2T/0eBbwGAYkHWDDBu8txs4yrrdviLVNhDIksasQSWDfy91gl1i+
G21JpcLYsl4+jGuBhpnokxRwSRVWWXClOQFnJU5Zc5fMnaQcU6zExlBJOLHW9s/cWyiZePsfCZTL
DOjr+Kq8Gl84ZtMVy93TOBMVXwt5RToXGqfeZk5ybjfye+3o6BsHmfJd4BaPl8+OoZk06oTYdWop
59jLcBtsOo9QeGg7NurEelPIQjMpF6UXg6Cm5Bleoz9GuM0PyU3m+M+JNXs9EJyBXwS3TxgT+M2A
eL5x9CsW9D0RccFN0R1tgRorTaKjSmqIjZlLGIoBckHug1k8fL+8qeuP18VqKVfDRYmRB8TVtK7g
opDmBTvtSj7ppmKl525TMAIUxlWjUe7FGOSglEuiNf6VUj+m5VWf/bi8JEYIRPezhRxGU2aO6Mk4
3VZ1uM80DIkYvQ2qOA/9XW7nlwyHzTBzuptF4oUkjQ2I9JX0GAjcSRgC7/KqWGZOQ9kWoijyXYid
Q35N/2hUEnrUWt4UT9nBv7jinnCYswB/WPpBI9p20TTx/MeBOb4n/ozOmaUeZORWU4d7Lr2KYeTr
KexPffyGbSsJc2/EWKbohdcaAO3k93FXoQvr2h+syON+EiQT9MkgDCI4fsam2qs3YYc6k+ylR5Yh
MtSVfl0XQP+OAR6FMAwAy7V0XxQnf2oYlxJLYSmHk0+10nDkkoDSbscSPGdlaaKrAeP6eMWj3bxl
qCvrGU3j4bYdBhjEBrdgjEset4XXHLNjb/quAmJNMseJ+OaK27LGBViuVaeczVTGspGrONwsNQUR
XIDle2oXlm6Pu3yTHKOtchW+6mZ9Jf/o9tym0k32o4GEeN99KybkVKBzGd8It+MQL/iIpAeVeTRT
tdqX1W7mY0+XByuvR4thtiJDHPl9UcgSI2TJ5wjJ69oW3GRDGFqBw3BuDj2CN54xnPtRlry0OCoW
mI1GalSSaG0QNoLdkxATTzfZg+70rrwL9iTM0u18E16NO9WOdpwVPmLvTa42Z6QrAejl5EeWQ17v
ejM+t5x6zORGbeCBjKkN9Vg8TA8E/iCzys14Frd6afLXyjG4lpxpL062cq383Q33KZ163Yhcm/gd
aYDnuUNYxNY0KJbbv42iUwy7PH0MxdtZEe0xO9Xa0+XT/34vYLgCqSo0M6sGiNGJLi4Ov4nKRkxC
2BkwTbaCqu+6et5cFvE9KvoqgjKpRho6vgZct8sFk6OGzW1SKUAE7ebIrAexMJsCQQvfcRu/Vhk7
u9JV8VU2dZnro1yL4JBFE+eTsRnRd5dstD3GolUzcZD8OIwI5oUj2rWBXssf5A1rtoGxvXSyI8zT
BOE8HKei3Ezpa5Qxjm+lvPhlgXRKA5QdVTOR12oGlEc7AXBHsktP42PpGOeyMWHUePuzXmASa1mU
y5iSTJbSBFqT/CKc5oI95mZ8LTvcacQ7Sdjnh+JGteLb4hzsyw9QFZLeySNrBvrVM1A37gtUOypL
NNOzf8NKTbC+jnIxUzEo9RDh69Ked1S+9KZ8ZLix7y7667aTT1iYDbLcsRaR8lQvSrYUho4QNaYa
vXeAtRUi1b5sQSu5FogTMOXAK0ALxnzZV3FCL6L5ecaKWrsHgzxaKI4q+r7JZGTgslIQK3fvV2nU
4vxCmouQVAlGd3J02RSd6RVEmSABNYDghEQraUM2bA43kvM/LpT2hErRt0aAhUqn+jBu501v5pv0
FdlAxFIs41wJWMlCVU1UAe8vSLTxNNoU8FGGU+zqqLgXJ4DZ6oEQeKVShHsFaKCmzw/alhvhpTiA
LJhT0ygbCfD5u7pLMDZU1OhoKVN09fUNJpT7OXT/akM+P5GyNDlVW66VsCGil13liEVCNziENx1S
iOGOFf2svJi/bgilZ3rc6/lE9Gx0q4cZTcqVlRz9DeGhlJzMZQ9GreRHv0qkdC0eBrS+Vyh8ZUjO
OgBikO/Gsf856dpsg0iHt7i4zLaqUoN4pizVDaAveUbhZPV+ArO5KsrQA42mhK2U+vfc20etkrza
yRRYumNVKtc391MOXRMtpiGrJRl9zM0vUIBZ2S7YRVa0NTywTgPxhe2mV53UQiBVG+1l5OgaHwI5
+VWvtlV/luc3RTCbhHULfc8G4BQXkigtzcpJCsUUffuKOT/lgM74IG680SzOqn8128otLWPLYsL7
/vL5KpRS1jorc3FskIJoETJJomQGyY2UsAqILCmUgg5porY9+moBJ3esp7c0OPGyxzByEgF9jYm/
roTyepyqD1mCyUsyX3RGRseWE6c/Vda44bcjRqOl1+oEoO/76S/6FL9Kph52cyCMVZJAclL/zLRD
2LKqZ6zto+LLcUxEP82gg1JwreYHgbsV9IfL28cSQcWXSqzNE1/jhGqgNfvV/Zhj1CFlCFl3VAsV
pyLJHo35cztgIfzO3xE+23kXbv5u3urLkdAhY92XrVG2sCXMQ1uDKlko61oyE/WGmOQFnaPvPk3U
/UkZcPJ4h92R+dfwpOLpldyjaET6w+CZZgcf8djtY8fA8BnqkpfPjbWlNOWiIMx8EZM3/gfqzIbw
WJIOH3bClOEIaeLFcSyrpCbuqZ5rJyyRSCjRDZZLtd0lwlGop4ERsK2qpCIrJOMlSfLHVbAID/Uy
zJOixOZq8bjnospGxvZR0UKGmNV1LeIXym/wcd42QQcMRT0IPYl77UFTUSu8FVSnrGWxbq/6+IUw
ylXU4FOXZgVDuHwEguUoeUqLeS923NYA4Ob/qBp0y3YStF1uEO2cdu1W2pPYc7ZiqAYr4iTu+4IZ
0I3aCnjKUCEAPCkWcdT76g1wKAyQhBWkxS8WTXdqC1w9c1UA9Qu35Xa+1V98q7bTOyR1NpphJ0fw
EQpnPA6vJYvwcFSPBvg4SEckcz6EtVrqntZDKaymGU6MIM33B8JIE9rBESWtE8H8iF+YY9SrlvDp
Nml4iqmc61RRcJDA1rI/IkqPtBzVezSd2ZM9etMj8/3CcG0fr9eF9YVc0oPJAaskCS3JBYH1JrN+
47/l9xrDBleQmL6eLmWEYRl1Vefj+mkcgqMCjibMihgeKp9W8eOyx2QdH2WCALgtwoIUXYr6PRmQ
Ws5YDZ4sCdR13XNpr8wRJAC7cC/7+WMrcCxMj/WkzEInqAtb1YG8UBc4H/XYORioRqYABLElbh0l
MwliVg/kB0IWr96AqNZjJftWHdlCPHWT83kjGE0C8U0Y2W00mEP6fFvEtXP5sNYf7Z9y6C5sjBRX
o6pATn4YD+Vt4vVgMO/ccFODFpq/YUgjwfwFR0Y3V/dBnNXogSTxSbsdjmSgbwD/03j8D1xCrBcT
5UbmSRPljoQoyqndVi+A/9v56N93sjNZJCDyGmRp9TcVdEYYlWJid7DEU4G/wQfyWAwQj9zTQdjo
WwI8ke5YTawM10V3WQuDpoF8j7gRVI3ju34+dayePaaOUM6j8g1OQM4D99xZ9upthzaaxEKHy+gU
uAlYvoph3XRT9eCXc97XAIjl4s4W+tKuE4bSr7QHfvGGMuVA6k4c5I4sqH8qt/1WMJFIP06ntDXL
TevEG1Ibm7YcqoDpVrnjbFY1kGHcdGu1Js9Vw2fQDeCJcHdak+1rzTecccKMVKrVTAqv9S2VFEOX
JV0HfA3McnHXTEI3CUkG7983Dm/NdgN+3BAFDB9TVw+BpdyzUdvX1f9TJO0+E79vJm4kYTPRmMSL
tiLUn5UdY4khvy9WBpD6ECgnuArGIPIKbnSkQboOjPxKmIxzorXXoxgd6qlwLzuy1ZhW/P/VCTQ2
/jCGHZeLqBb4HNDblet+HMyQn820rq0ufbosbN3EP4VRGZJSA8MB1yP681vfHpp7nps9jWO45ssb
KfCUt5SGsMXsKlSSPHManFeyJdSUrEh2fS0amDsAE65iwP/reaHRuY55njyDQegapncZoEnKkDWY
sarv4KrjVQLfidvtq5R5bKTcr7GYPIzP+tA8dHXwfPlQ1p0iMKiANg9APImnVlI3UpaWPGQMloap
MELZTUhVPhruPFb9fD0JvJBGBVVqpWVxTixY9HrEi6plzDaPsZp9ZFWHCsklq7r1HznmeNJ64LgQ
TLmOKkame2hhYLI3IqkPzEMb5AgOsgp7ZufrqnIsZFE+YzCSRlRi4AahFerQXAF1by99PLhBMb01
dvKB3wPq7/I5smRSDgS+o5mVDtn1pnrw+d4qJsHk/LfLQla6P3DhfK7sI8mwcFOhUCZqT3quGicV
7d8UsKkpefxTcs3bhAGWIZCY67dAayGQsoABFAKSTprZFBTcZGhnCiwvC4g8XmHHLw0jOc3YxA9b
WSyv8kcx0MmLLcseW/6N80szHFgGt2rUiyVRAVXvS2msRFjSBzx+BKo1Uv4OjmTYlLfLHZqVWdvI
Ekl+X6xLCCRVAl4AvFUxmE18n/QqQ/1WavpfNYNyI1MgJ2PZQOdJ0Wx4nU9omr3pG1zR6DCQscDO
jW8SEOl0pira7KzTaiiy2FXKsURKW6RFAM2sm2IyixHjQ3mZ3InlsFU15tN+9d5cSKO8iQ9o5Zbv
4E2E2+hBSN3pQYFDQcXVah84UAV3Jrg+0UHKXbN6s5kbTTmXOBOzUhJwliNe2xPQLh+Gl8AxLNBq
HEhKQ3wSnNSRf0SIBl9YYcr6baEIPIHyMxSefvikeif1IHIktwWopKzcrlB14NGJLjkEk4th/avb
vJBGXeaxyMVxTwDYwoN/nu3uptXN4h7tQUAETzf5OX+tr2Int6JHhuBVg1kIpmw0CtQIi4SNEqax
aEPmegFkcG0QSBGwwgCJnDU/y5JImSgmtQwQqSLO5GRg2debQZZYJsoSQZnonAW9IGCOCtmh7EFw
o33wEgAS/HdmqPZCh1XhXM89LLaRMkquSyo1wQycqxeFFfuzCegv29Aze/TvFCVw5SZ05cwHK016
3QU//OFdHrKdGICVV6l3mYqMgRzZMobXglZ2cqPxLp8za0coMwb+2T/t/0oBgtU5TUwwbbLwr9a7
Rha7QFmskE16MJHYPjbM+W1wfndpIPtSxGjHAZ5csy1Q32di/666xM+8OA26ia59QSxIIl7X+02t
Bcc0Ce+LVnxuB/TbXd7JFXAK+P9PYXRkEI+IuxsDwuKt79UA0i+O0U/ZzA6ax2N2IwbasGarQFRh
uaT1M/zM/lMRgpEN3BzrcPw66CAyBZT0M0NL1lPKi7VRbqjJtZ5XaxxgXpiT559bV/ca4DMSfKPG
aq5CC0WwwgKJWWRGz+VZ8NA/J6CEH9gcY3iNtVrKMXHNmKOLAomnrIyQcxoQR8opi92LJYRyFBWC
oMjvcJY+Oo2MvHcqieWMiGV9i+sWW0p5BlFu1LZW8PCUQLI3ZY9lsZuUt644DqiqXFZNkezJJVmU
laug9Yx6DsuRPckVEqs6AmQvwXTYO+ZyndkZgPQ7WzPOa3jk7qT36kd2azAxlcimXfoKyguAkFxD
XQJKVAqhWYqjWfuVNyTny4tdf2AtNpZ6B4AaMZaC6uPtEVzJO+DhPM6JRdCwZHDAlFcCmlwx/sHq
AmPJ/bgKFiFmFIiYFCIvAx6I8rrujMUmVLYZYDvRtGvVL/MLn1gqGP+QtWHdnYyt/UiTLWSrnSLN
XQtlUttDwT8Z0jlg5Q5FhjOlwb4mOc3rkADVNU57CN+HV+VJQEvldfMyXaV3+i9Q0SCZKHnCZAKk
FsnY6FrBRf5enodTwswtklO8oEwfKr9YMRrwezUVNc3t0gjD1Vkaomjd3QZad91XsStLw3M0qbOp
FzWjF4/l6D8mXxeiRy1StYnkC4QUrbOgb5kxdI1S9vF353brtMk2u8NDBnl3Vn/D+iv+U7s/PPVC
eI7Sq1waueTGQDbigA0QtkBD5iQn5s8CZvlDdSt0uleWsq0xgfy+j9aTKw5kKroATDuNnsLJNB3A
8DxMK95+5En29SbbSv/hSiOu4PvpfgqiXEXW1Akw2tG1nevRdOp7OPl0jGerbyVAaOWG5FUa+nkB
2TGyfCW5LS+JptyHAfBsFDbwApY9H9TRL2OB4eXEqTElPJvTS+VJmVnZEfD8KkvGSGZk+Z2VB/+B
LnO9MfJzu+m5HT2Whloe/nnoGG5+Ck/Rz3FPHBkQkU0ByIK2su1+sPL2661jC8FURKEnftMLOc6Z
YFKC3+0OhQKveQJWo9N7fwfE+kWx6FGepJB1SVThO4cEk46yvKu16kY1KhaR9vql+0ev6NmdIYmD
IKzhJ/UG3aVaaDXCQ5Dfc/qtMGwY9xBLFokxFpYKuM00jzqcnnQqXuc3yc2c0I1/pLGVgOKDkA9r
hTVsKsdgREj/Em5/rpKKXpK24+KEdKGT6746R/t5k+B1LOxadAtbsNdjF5isuIwplQpoalUyuExB
YKYffQ9zc2bj9Uhqdm5zqM0CME8Bot/Le7x+JX0ulIprIi2REgEQ5W6ovhnFfRPodqw//QXK/Vft
pLxRLEdiMfu4+boQlKFyNfBWIqRIABpyaF1e0Xp+cWF6lPup9SbSGwnuh5T38/fwjYTYtdMdAIx4
Bh3o/yjvG/wshnF+D1ZiiP9JxpBCaza2tBPQK08ACljy/iUU/XNkBuValDExhLyAa1FOw4O0Abi5
k7ZWsI8cpKN3iddimBRDL2jADnmrvUl30w/1ijUVtB4ufX4E9ZypolCPUpJBEjMHxR+LR023Yh4l
QzvpLnpdxAxk2SBOqJ+00+RgZt1Aawg4hgg9S/Eelpb2C7vMxJ34l6TD5/Ioz9MEBRdJKrzcsCPY
z8EmxtN6M4ZIRBI42tlqttF1uNE32N1bdtmXdX0YlP8pcj8RQzIxTzBwOkDsJSCYnh0rNtF13O2Z
MdFqLKhiPl4WkGQQaLx8zi8CtSJNn+m23YLP6qpLkFMGe8ARr1KyYtJQXmoQXv0AEwazAYjs57eQ
YSGf8nxzkk+5TJI8ssc9BVcScmVkdr+yFS+90X7+B6tdDcQWEinHBz6XugeJIAnEUOODtMQjrYzs
8sPqJbYQRLk+0DfFAkca41r5QZVe8rpxfWOjxU9C7LMir1WrXMiiXF9aibWvkgJVfkBFEYNF2RFX
yG0zmgZYypA/I0dZPkw2AOJf+gBgDxXoCfWras9qS1r3wp+fQvfOy7IvjC1pKyDZT1J0EfZEizNU
UmNEesy7kzicCxpEw4r1shG244SlN04P8GaCyS9eq4jywAd/YuWLVv3SYnGU99OMxkeOAYnWmE8L
UwsGJ8qEfZPIwBAsmfXO1Xh6IY3K11QVOKSAvorXUpSbbdyZWRhtxKbfaFLjiCoggOTRyebJinvN
DFnT/AzTpBHIjDhCS2yMoGRKk198NW+VdGIRl7D2k3J3QtdGIEfk4X58ILRiqH4UGks2YuOulfrQ
jLSQZ8SWDIenUA6nVjipFQkWbJKUBz1KdlxT/WwloFsU4rbkKvROhJ05JXXmMsIT1n5SjqdVS8UI
QhiGevyHOM/WrPjVBC2JDZRx5kuEpT2U/wlbvhxKUmaadgSbZNy8tY7oEiQcVoWQafOU+wEXSN3l
AbH50pJSK7mpT/5zN5h6aArJTtkVIKBgkpAw9pPuvgdPlDT5BfQz9F9r8apQWG3ULAFUvBUKIjqk
iFMVs8jq0RYIxOTLOsFQf7qtnguyStNIbjjqcrOCASDX3ouTqwszQxJrLZQrSZt+zALilcHXopcv
OspQl5fCuIFU8gGLJ1vejwEv1fCMRtlYettYmJg3o/EvkLPwoPj0iXTvjI5K8Zzl2DJCvALgdRNP
exfe1xOc4pbl7tfnHhbSKG9RqblagoONhCcgVjmht+Ws4uIczILRPLAe+C0kUd4h7EO+UklttLVH
yYowHRw5+jbfD0/RdbeV9/+hN5SlE5SDiFUxC9rxYyvbyIyfqzMwnR3fBdCp/yQfMMd5L7xf1pL1
ly7KhEAxEWVd+fAkCzURC36uBwkyecU0Tvou2/U/5OvsyTgSMnXFys/pffJ4Wei6an7KpFRTA8lm
ahR4TIjD/ZycpOF1TFjHR+znexTyKYN8w2JdXBkKyBxABsbq3GAjmMgbeP4tQb4h87CsPAVrSZRe
hmOOXOPHrJaKYfLhqquekvr58rb9i1f/XBOlkp3G58lMLixiahWIQAhKkgq0IuykGSF9dlneekPq
QjcofRzFpJZzEpm3tt0eWne+Lh7BkrnV3ORcHBVMDnrzFXIxZ9UgSHnHmYkIytpW6h7TG70EOzxO
8aF1c0zLi05q69e91bjK7oML5Mgqfazb4J89pisfzfB/pH1Zc508s/UvogoEAnELm83enofEdnJD
JXYCYhDz+Ou/hd/zPdmWOVvvk3ORSlWcctNSq9XqYa1p7G0CiU5RepZ9NJnCMlUCpEtsbiLB0gp+
OW4czxCdP9uKfVOdabm60elJNE0CYSrSOjTAdH11Z3joKgm6ADgCRQfgMB1ND6qlU2yWXMYAQEZH
nDVJ2OT7qsM4jv1mdIUqybP9vPizQZLzcKPyfx6o80VzXAlGAdwVrDDs/w218HZ95M8RkEsUUW/+
D4ESMuiYvkl39ArU9rck9VZu47UYJu6BTyQu1FA2quP+XsQ6cWHEqUxOK5hi2o+dZ3X8V2s0jylD
RmAklm/O8yE2nCsnLS6jKQXdSH+T8PQpiW3Fmq/n/IwvfUd1OvmQXuuSJVm7+dkYUc9KzWfHinxa
18IjBdlVerTXTedw3vuszuycUMn5aJhbz0Bhhtp4NLWeZZoHbUhv0cIbkCT9optCxef9v9z4fyxL
cjZtU1mOvoKl1cGy114a+Ln4okPvF+t9oCR6aiBQsgFZuUZP/8iUZ+j0NGuNsYM3AE7BgWFqNRny
oDUcj9uFz5s7lnnVcpn9WtjjqKMnM8H1JS6AraYnj5WNkZ/stuNBXD5p801d36X9Y+nep8WzG1/r
yM4JsOCN+2zEUEn5Mx+/mYXj1/w5a6Od0C60wUuWnx0Y7ud4n5Wt57r3pH2MjZuWP7DsNm9u8ulg
pw8oQrY9ng751eKCnfOKidRLJo+T0M18zdgZdzPxdcfT2pdkfDS0zHMEHsHRtZESn6QHTm6d7mV2
nzTgN//oDT+Zjnz24vnQJhck0v2iBG245gPCeijBW27ulvp1zK9qDHXXO3fMPVpcT44foc7Q+IUN
e+s0b7COUfMWdz87861CLoxZF9kM8mH358RCbSTeCMTxZJcsO225wqCgBsJN5LznbpfEVyYBGIUX
dX4U/RqzO1vDICFicNYfLBZSftuz30xv92k8ekBk91H9CM0R+TbUSNOvzGnBQQtuRb3zcVf4bXeM
60ON6Su++DFq5f11bj/oU9DEhzK7YPOu6C5jdtXGDzMGOyq/Jw0Axx4tMnhOyrxhfqmTp9L9apUX
nN1kb3m8wpn/JkuY2r3XaPMu5p6wv6WZ6YnpaCdWwOkFKROvK+/b+T7vDgYKxTRczAu9u8T/qiNv
Ek8dKnruHjw6VvKUiMt+vBX2d00j/tLdpEZYxounG6mn6RdxF7Ttt4Yjydj9HNFxjLCzCXkXaCxI
58JrbJwD80dW7uoF/ZBz7bf0YhzfxpJ7ufO1y75rEUZ2d91DHR8GoI5Ft0b/1QCDXskdLy69JjH2
WvKFgl2nTq+qeD+VPzXBEQP+HmGfif67zERw3oeobkJ5fLQbeRR1GqJb8TIB/3BFlkRrD/fd7yYy
8wia9qruhe2E9cmJljJS9qgnAMCD12YZve+KBenqKQHwQX7FkiHgnNxNjbsT1LkaIjBU8/4GiLU3
VtyKXeL2GLmZhZdH2WXTJ9/Ren4jBvsamM8Kl755VwNP3rFW7AkQ4n0Mj3sWczKn8Dut1fozQAfH
9j5pM0WKZdOHn0iRouKhsNMxZwDnckU3fo16o/DJPC+3I7p4gHMIxso7NvLu4m92nRFdBwatpZt0
fRuc3FdinJqMrGgh+XF+AsamPgFcd6VL0ff6F/u5vXWesr2qvXUzrjsRKsUlmkhiYqwji7R9cUTm
G7mqy0olQdqzoqx520WQMA/Ci8zf1VAqcgbb5+VECWnDejtqF2BAvVe0gtJAfFWGHInqg/0Y3/Hu
aGOytD9UQmGN26HOiVzpZVP1hTGDkWt92YzBsltZi9eHrwOQJjjLS9UhVa2kFFuUwgV+gw0fK9qe
/lz0avFHjSqba1RipICCOpGWd8u8Vjbsi8R3n5N9g5XMb9ZKmfgaBar01XYI82cd5RQcndIuT9eK
a3JE89QDxre94tquvLWX3fSjZ/JsflMctlWJT3HaiUjpPVPXs1WxAUquRd4V0jPHZKkNFBv+dQmz
K9yXu2Jf35W38V41uLvpXk5ES662HNKh6SdoS5yXZSbe1D66xrW7PKCjXhGNrhZxTkvJpRDAVf1n
Fn/Jx1vkcQ+iEceBxLGXp9O+csgDWJ3D80u76aNP1JM8StnTNu3XkXVm1UEkhu9iNr5bIro/L2b7
mX8iR/IrdpHFvbmG9wjR/PTO3ffXNRBD7W/Lof8FZBFgTc9X1tWUYZwlCdpL1TZuX5knHyB5HcKn
2YrGZc0zjEFzVzwsRx5Mz/adOHS/1464YD40e8xf7PizdlTm5VV7KzkfM14GuO73YzqHwz6HIe3H
gATpLSoeSeLZmFCoMiCy2wDhVV0b28eHWhZ1bYc575tzcle5jV4jtsQmp2DjWNE6KBKnzV9w/eCd
wf6IkY4KmEdmMpurjnnrx+2tUf86b0UqPaQDUrfggzPXYatMx3ukrgNuWEGcXA3TMx2P+VLtdP3H
eZEbaMIflZIOSO6Madd1UIp6ut9yXxz1xgOusAvS7TYsfPMmfwL19t2Kl+HWPr2w9iPq2GTPfgI4
9aDqB1nN9LOP+LPG0jlCaJc22uqOXGL4ObhH5+aFFj9ZqtB7e2znZDOl86KnbeFmFvRGSm5P91nQ
XU73GM46kkMUqHplt53sH62k07EIVneshbCZRvu2Cg39NarYIUvQbo1J7fNb+r8EIH+kSTczMcHk
5NQ4DvxpDDQvygIeeykYt4qrAeOdUzhqO/VY+LaOjDEDbReOzlbjPjmELTFra+oBYesm4n7WTK8E
hF5Bnzl7G/FeOa/jtpn8I0zuUrId0duajRKroZXV97TRI6+MmvSGmBjCdKwh/rvg6o9A6YbmpM2Z
Fa+xfrDO6DqX+S3mKkAUU+5agbbLXCFQpaDka1i/mFptIrpq7aryQPR0Y7Hxtm+61ivbTBHsb16S
4EU0HNeg6CWWDGZJMM2vLYhYkwZp6cF8bBa+HziIeM/v2nZLPNr6KbAKXJPJmUAtRzkosXG6AfpV
+NNOfOsep8NKxDDvRJDdZV+Gh/+iO2ZdrE9O5USsdNYdML+ClxrPyei6uyL+GAJI25/3K3VJtlPB
dmx7lhNp0mF3aJ+mxojVtMI5AOWOeNSC1XuaSCCA30z7oljU7d37s6jS7sUlScASgqbH6TUt/OKB
YrAaY7pT6ltf0BF8Nx4jTAdjlv1NIXi1+XPLKp/4SR9E3aKtbK0jmoDPeQXii4+kDIibzotaL6Ez
kuQMH9HFglFaZBXT2vXMtvMGY1AcuM2798+uyVmOvq9Ni8fYtQxpNM4vhAgoug+tg/Vt0r9bjSof
vN3MfSJQOuED1dqkXWCU6xw3aIQoBxBRdbsc5m9Aei2PIkjuWezRr+p4aXto4ES2FGiIfCwIXefg
hv1K3TEdLIz9tEfMAO1UW6fUUwowRLpkHN3H67O0fOrQqgWYdRNIf5h/Hr0qQF0WKb53oB5VH6DK
aqRYotPLKXEsWA1tq8CI+kCkKmqZDVYzhE8nKym5lq4bxTxq8Gijb+zHm+rYHLPL6i6759dl2H9d
IRVszDOS3fDU3jHdE7FPUPZWlY22Z6BPvkNyOiSt2omB2Awh8HTFrlm4YqBOP5vDcOEEk/8e/1+u
w9DaTtXuqFpmyf+wzgQW0ju+yJK+pa4bEL3+ev78b8YWJ9pJnibhEUgfBnTFgKQu2XMTLbpdO3V+
atp5OFda7tcDr/7K6bgGc5ltgghBOiRcj7PKdbC1mqlfEwruSL7cntdruxXD/SNDOhzDQiK37XE4
1k7V6pYdaVjdoDNemVLdPPLAfgHEPtAEdWpLAUyaFYYRMxx55zYKzcNwiZkRsISIi//CGLeCF7BW
oaOFYS7e/YSeKLKM6hQ3EomC7IZi0GHt5nZ853vyw3ppbhp0hqH2tVMs5tY1j3Ft03YdkyBnKW1Y
Mk5uWqaIstcEmOULAL9nYQy6O4FJfFVvy5ZJngqTds7khT0NBYLsLmPetDzkQDjo2bXrXluq18PW
ATORZLYxYAWYaFmv0Z7AnGDiaZ8xTAx2qfnFqYjCElUyJHWGPq3H3ICMQm92zPlJle28m3HRqRqS
O07GosAQV2oCWLbwDQMt8MYtDnVIzDdWfM+Xn3lV+uAr8HWT+zF5VVjHuvtyDHEqXvLUmcUzfV4T
JKPfXNF9G4Ith96YeMlaBwGkdSUNwFZcZgKWywGzBXBLTcklN208LYYBl2wjdrsE+nuCl0nSfxGm
a+7PK7e1exZsHl0/5D22hu4nb69pHMHyEGt48XXRqz6Wt0s5fD8vYvNVeSJDfnJ1c1kiQxnBQrzC
m4PcuHEv11sc4LLHJT/kFH3Qb2/nhSr0kodDDBfA3nMKk7HzrD4sc9MdrTxqFQOcW+7qVDMpErPt
JXVTCs06M/Z6p/TAoLtDMs2fWLo7r9BWlGkB78ugYFEgn+hO5qKIjJHm5r6sZq92wI8mbJRq9fe6
qMY7PyfxAyoyCrGbm0d1pjs68OWdT6WqktBZK1Lb3JuP1VW9BO4r3duWlwhwy2jXc3UrggHDZ56q
SLC1tBQYWg6zHcP8lBTQYkHYMsLeHfI28sfBwozLdHC4Yge39bOIZeoWEhC23EAJIOLGyJsauSm4
fj0/0CTMgv88u9yLLPKyyhubQD11vMY2klMBPxJzXB3geyDHkHwaz2xsZzO5+6Kdn8zWAUlvGeYY
8/GBZJp4cSJuaNWqKMG33tEfxEq+rNIdcF+S2sWD1nkpHtw9/w7ncjPdJzfzjn+zDtUv+8Y4nrfd
rT6eD1Ilh1ZV3RTZLHXxagBI/IKpFh4kO033X1eQeOKRQ29hTGwdc45177zwzYUGuNy6wY796W6P
dbstWgMa5yRxfFHqmldpY7sXNHMujaFcbrq6tzH8PHH/30s2QctgY5bIpWBo+OhbI1ekUVMbdD+5
Bd4pcXJHRP/QaE2202MwjWborCeJrUjJbN2WFK7cNG3Lstmn24P0eVE0Hbf3gwX2SLEvQqvyXADT
ToE1eGr4vq13GmWMInpiugWAPcmURcmiIhep9n4/uqWXXaa3xS9menMFdnbDH27i1yTIfxlqcKEN
L0ERJhLkDSlZyaA+LjFGrNuJ1Oh9MOvaS/pfS/tTrzM/SX+e38qNG5mCit3GSJgLHeU6AXU7e+iE
Fe1T52BkXyIYjXb4CxGAXHdM4HEa6Ff9qIpBnSozbKjS9I29L2sLvUJJMXgamergvKhNE3FPZEkP
L56nOikoMsrvNJy7NpyAal3vWqAGxntDxYi3uXgn0qRzMNsjm8QQa/uuDYob9EPephp4s+OwvMId
ZvyYrjlyaYWi03MjzKYuYihm4Na0DfnZ0hMm8kFE0LEmQbvW7Dl0rAH4O9w508v5Fd0INyAExu8Q
vJRwEj5u3qQtZuHmtbYfHMfTs4fR+PoXAhx0wFE0ihswko8CIq3Rxy5qtH25zLsxXrKdifKkwi7W
r5TvJPirf4SsWp4Eg11nmhj/qTRUdB+L9qE2LxPy22ivG2DxsCjfqxqMNwzDpmCcchHm4iqUT1Xe
W0yLm9Le1/nwy6z0r7UFJCdbL57/9eLZFC4KHsKxPz/vusWZSrvG4pnNF6cH0sikumS27tUPIqSl
awirIi3psD+/WWjuGuFVcHz9HkPIeCvnQZT67Zf0IvL/Zu7ng+R1kU82zakW5lgVTpeDGnzMXsfp
7fzqbfjYDwKkkIE2mgaWTth2NNCgzN7GaArLEiSDlpI8YSMv/EGU5AO5mFvaTdioFZJ4DsCoeCsO
5RHtn5eq9voNW/8gSnKBcc0WNgiIalrAF4FxOd2PPL5xTfctHbULI2ezP1Hy0GujCl50K3fzQbbk
LbJuIKIoc1yYtRW9ZC6xjvFkdIcoG9pvfVlgpKBEw+dQUuQ67H4KIyLs8C92FcCDFCGvjpyHdHPm
dZ3W2rgaLG0Dp192tYtMckT9af6LUN6mJ6KkV9LsjnwBNRqWOh88M/7JHctvkpcITWjnddr0JyeC
JCdZdNmYEms1nwLdEgD969mRkEghZeNigTp4miMlZumO7Otr3ud2u3qTorUATKTl7T6bh+6u1Gx7
V2XgZRmaKVZQcWyr9o9QmdK9RpZy4DUOYRE9x3po1KbXKofWNk/6H80cySbSLqXGUI+wiR6YJkCH
daKXCdRybaVqgFRJkkyiX6rKdAUkCRfpbc2srpc23jdRBbAGu2wVgfjmWT/RS7KLrhRFVxPca3nh
vJYW0uuZ8Urm4knvywPu7pBTZxdRQ3HEFIYis7hjukQYtIKSFUYl4ti3MeS1gHevt9EQhibf88a/
Oizp8j41S5nCfe4a28lWaUZ1HyWHggFLS7sjwDZyC9NHPUMhb9Mi8aB6RyqkeGd8vHcGaljgDuwR
1bHjML11GIZuuSozqxIiXauU2XPtRhCS6ZjT7VuvTq6aRhX3bFmjjUjRQprjnUnvoyppEXG7bWYs
nZUe9HJJPIfNl5oo94U1KbJh6xfL23QqS7p3zEmrhwLkQ3sDj/6g7adoZ8FHKR6BW+uG1xDBzIIF
teSshhZHcZ9B1n4St1ZVeFn9xTZ/nDe4zVU7kbH+/CTwoEafZLEOGSRbAp00l03WHYZW9+xp2f/f
RK0n7USUyStzyQZcVlVdoBml0PhhGZb2LiqS4oaa43B/Xt7mJp2oJm0SJXmZAB5S27Oh8ReMPrRU
4c9VEqQQYB4TfWbauni8DONaXDp9+fA3SjD0Zbjr+0e+4Vk8ZXVjOdper+76+nsufp7//Zs2hsSV
ayB+hwhJBQv/huwnVIjm4iLrhwsqEr8xR0WGbnOl/oiRb77KqoSwzBbBO38YjB8UTZ/n9dgUgIKT
6zJkV3XZkTnaqJWiXLT9XHbfqqjxmxiQXudlbJ4VdK3gFW8CXpVJN6vT8QhZBYrtFqHb5gg1uT8C
ASXF3+clbWpzIolIR8Vtk2g0Lex6n15p03go2+HhvIit69Q+ESF5fg64mM6coIzevdIyCxMrJNFe
DJo3gdqJOy8an//iKrXXxh8HgjEyITmAkrvZQkYXw+aA+mhJfORAU43T66jLd3b2V4EkbNpG1g6j
c4b8MO0GS4DMGKadN3qQ9HeZu+yrvlJs1aZRnEiRtkqg8TZJchzQyKiDLK49LXe9GJWE1DKD81u2
lfFZM+mIWdFgt+bLPppFSYbRjOY0Drusd67mONXehKkP1wXL+ys979mFwHhhoGtze0e4RUKD5c2D
PRf6jreWrtjODdeBblvwFgPIFI9yGU257KrUjqseE35cu4nS2Bvr8ZjFYqfQetVKumwhhxHTsglK
uzKcEyZe+rYZkjhsUmv5nRB0yuhWhhIUM+ODWWcYw2pL9zAmbXydOg5YNGpzuKexcFVOZiM6Q57D
cDGOQ1BOkQ24IhnSNUTDG4hn7XOVZvnOFQJcRhYfDqzs9K+WawqPR7qK4nZzrV2KpJG1Ojh51igm
jp7Fi4hDQLC398B2NXYzicw7AFkrgQrXky+vt4syCiabXDg7+dxgrijp2jT5T2eSHt8jra7vIrCi
DUFKrunkJ4Gyf3xDP6aviTdqIRb9lAIe4DWKDGjAIbhuQ5rFmK7Deu7Z0lY7W8RoSe7im3LiR5EY
AODULHRLLZqNKNwIG9O8TU2z9aiZFwrj23DEH75LOt2prU/wkXMcjq71VnbpHkk7RYpzw6iQcbfp
atoOEv2SV6wbwa2MpugBGaa9Ndxa7LfbAABBu1rQ3JL9+5CF6VRHBQX5b4yurRtxEoTZPJ5Lq9fj
kKMt8s0uY+txqqxeEeptJUcYTirygrpjUFS0P4oxhmHUuz6Kw4T3etBjP7Mo9yanu6etHhiJc1XE
1fd4IruxshS9DO8GKhnwB+Hrpp7oaHRAc58KoMWSEI0gEHsE5LPwqO7R55WYbgZfW5d5Q8i/zcfl
KyZAV9zU815r41rANyApiooVNR05dqd4F7TFmCThNETzzYwOjkuA4M1+EvdAnkiW5nBe3tYBOpW3
fs+pzoh2qCXSJOzor2b6bXUX2qLKj27qhBSsiagQaslkY1kTr7OIThzGPKUHDOhZe4vYsy+MBJAS
dC6C8zptHT7zRJ4UwBvgsbW5AyNyoq9te9tOKn+uEiAFvzpzaF0RCEB1F8MPF+Wicmyb2/KPCjh3
H7eFt6JYSrzjwtlB6XuwPUKuIlc11bg1+8f+rBSVXwlmqi9GUkNMlO/6p7X3L2deQcGrijnxy8Xy
3J0qHb9Vc/8gU3KNYq5YZjeQyZFmel1268BR8ih+YnKdf1kC+1DcssJTEexte5aTFZU8y4SwtaxK
EA4zvae+XRsAa4i4F4EaozbSgwX00Kpsr6d6ui5H598HzdDZhVdzbZt9epF3RZ5mcQSdrQJjTehd
TTDZObmLJ9zKS2nvLSUNskUhdSvu+yBWOtyRZaSzRuFMml1z1b2zGpK7/0+vqeol3T4Uf3SU7qMZ
YPlDZkPYWKBVan6q+LI7f663as0f9JEO9jDbKOxNPAlz7hVPFPDZNzrqBMme3gDzoJl9C3bbePk9
c5QcICr1pDO/TGLMEgPq2dojL75NYOI+r926Pp9unz82Ij91S1Da8zGDcoWjhWX3VrPnfrSCPqf+
MKteH1vTqgwRuKPbGNN2iNwcmLNobPKVfxvQjbM/PqHasnMflhsdwIpApyQHq/D+Aqjpg8x1iU/u
GpsNlC9FmYRJczsYSWj1ic+oilJqc6NsGyx8LiBcP2c+BKEDzlsC+IY3kV4YsyI9tPEAhhZ/fr/k
v6oYQCBtgtss7TW+Mw39suurh4oBxsMa3tI5BajW8gy+asWDcfNKOJErObC8i6x2oNixqLN3fHmZ
SbsHRbzCCjfv6hMp0h6ZNDMbbXWTC8BQuhacpwZqVI80U0G+qLZpVffEGKyKN33cQFDD+itjcu+a
ylbENts+/0QZyf9lDKCdg07jkHpjAEjfRx6+Q6/eK6cVNt6a6FYDkBvSrQSnSXZ+U1JUM8uTcCXt
yHfLs3VH76092Nl+qVobNhcOr3lk3dEACu7WjwtXtMBg6WaIcly05Y/EnyoV8LtCxPu6nuxNJ5zE
TdICe7MOH/k58EyAhxztyJ0ZBc64Ew/rQAB9O+8AVVKlLEVbFCMSO6tiLbsmSeRX+bD7v4mQzm5L
y3whbpaEA+0GD/P6B0DhGYojpNJDOqimW6PJu8TqIUcepAlA4lS44+s99+mq+GMC7879ZH9MpxZN
1GClbGC5lMigoIwNwLSrrI190zho88v5Zds+SCcCpcNadNXUueBGCbnNwMoygXbsWYtvCgKuWzS8
FuObbaGOTlXjjNs3/olg6QRrpAIW5ALB3cqPsjO8bA6bR5DXZdqB3GVHa68Dfecytg49htW+nFdb
tZHSoeZxnmU6wU1i9/FeK5cnINyrpm5VW7n+/GQr9baOx8SAguOCt2617EYDtTRg5yxebDsgUioq
3x6Wb+c1U0mVfIjBedVMJqRa5MLoXlJg8jAnRDH0qs2tQHf3fyHOBTUmGomRAfuUPBgbW8ylSEJX
6x55oqG7wTBCy62C0hou9Cm7qDlVVA62g98ToZLpTJjD4f0EoVk/ZSH6CLu3WBjRTqOVfgfsYT0s
xpoe0panviswvhChorWv7JHeLjyhz+eXYNOWTr5GsqWBIyPELax4FYkv04SejyhVmOtWgIB8EDK9
qPowIpcyRrHEtK17bGrJD7k93fWN7mWDqgNiUwwjeMjoSGYa72/KE4t1BWMYAxzxkKq4F6O8SJr7
wVDFIVvrhTQILlUk92wmt8+mekLz0a4hRePGnpks3pVR1ykMc0sXFH1QUmCWwVBj+Hj6Ctb19TAg
5taaAayYuZn8YESM4VSnWvjvDeBElDwHMYk5NecO8U7VR09RMx3KSQX/vqmNsc5II9tMLXlMup9y
K18iG1SUvD0aThFmThaW86LQZFsMZqWog6EizI58XLQ2GYoYwwgJxMSurxVVj1YRDpSx5S/qpOgs
tjD0hUk6/JEkmck0j7WpIXFkz8+luXwXtRKif8vQTmWsPz8x54o1c6utsc4AFlgW+8XkrUB2wKta
fsyllxysg3s0VNaw5YBPpa5rfCK1FwVPTPCHhHVpJwHS9ww00FMOn58sPnrTxaFfFnIvtFY/nrfD
dwRSOXg4FS37RbDNxDyBwlbIH+ijc5u8tWDxFi6QHrRfyE1Y++Yi26F7BHHFD4xl+8hy/kVX8Ied
ldxhUdC2bXTYULfvf5t7satI0Bh+dZj8KRAo8gWkQ3ZVNdq7mXxCORzFPbBvf2abr/PYpUk9IE4P
Z786cpBe8Iv4esB2l1+KFZxYSVe4rqe83qcipfUueks0g4Bb7mxUX5IuezMyI2BzE05zlR3O7+6W
NdtER+MHfACgLaUTM6POlFoZnthdfmXxVz0fFcHt1uE/FSAdlxhAM2PE4f0bNoNLrfXm6EeXP53X
YnW7n5bsRAvpdGhFaQ8oEyKCjgfzJrYFlmxypmBJFvqjcQ20AyzTzwro6j+amMUP56VvzbziFeeA
QhcVUwNtdx8P59yVU0Mc6Khf4CK9bQ7BEJiBfgne1fOSzE/bhRsBk3fogMYwOEp00jEoq9qpI4ck
IY315SpbumZXxe70aC99DZDnXr/DiFLrgwhCA9bz6Eb6zkQkdVEZwkRXcWwdQesOgmyzm45GY8Wv
dV6NV4WwqpC1U9F79dDM+zYTKH6VkWOHcZ4338zGEFctups8PR1cT6c9/Y2xkTkHrKdh/u6pmTV+
VBuY7IqNxs8LfQKhGuf7Me8dhT2tGn7Y6nUFMKC6ZmsI4kPJYNNxIoKzDve8U/+uHGBF2vw175yv
ogLkzUh/nl/xT4dxFedaGBrBaIDlysFLhn7zHAmiJIyXcryNs94OLSTbD43oQYSdO83+38szEfOu
ka+pf2pdYKmlmbmNDY7i646ya834JvrX0Y4U5/5ztAvFTgWtF87JhTKBJ0kjfQRLQqpDA6VuBFQG
kLXVRwF8ZBV4yNYynkqTTkiRul3Mc0iLK8TzKQaZswsQlwaCJgrFPvkb6LXSMaGsjND2U7Ax5Bag
+aOKhyQfK68QYL3HzOVlNy+qpMcnLqR3SQieHWZujIwMDRTuDVgiNZPmfkEA/bUqBM7aMme3ehSL
w5BO0YHGdRSgZgXi5zJRWMvnrCy+gcIs4bqttWgvOb7FzdG4V2nr3QxolEsOTLg920HSkd0mB73a
5b9UafutBUZ/tkswKIB+Zrk3oWeNbcW052GsIXnQ3ef8tsxzhaNbrU8+5Wh+IsibIj32adajBFei
PusND5N6fnGQ9s3z7iqqu6tG5zeRKCpPM8ov54/epmKObeP5gCHpTzOkbTS0LWUlD+HkL2n1bBup
j35SxTNzy4M7AC3AtPZaFpdba7K+JYAGbTkemCDryazIc1tb5SS3VDkVQj4e7mKphJOXWD5hIThz
ql2vfQV7rGKTtg61Y1iGYWCq7nNicUrmuOvQJQNgaY37lWCdh4z9Ny1xGw/FM0Ucui0N1o6VMzHB
J119eUlynro42ABb27m8zoBWBbBpFpmOB865WXHPqMRJ/rHN5wgZs4mHM9XvugSjCC3xnRwhYKJw
JFs3mkNgCS41cK3LV0yHx31V2FjGoiMALMjWnsLFvo1JUQVsMND+o7pkNs3DNN7rHeiRk9/KBaxO
dzRI7AW7MAs8+ol9ZxEVDNfmEmI6EduFThtT7iVyo8HNl7jDjpXRbmmYv/bV5LbuJZlqSGZLFNNR
KSWMAV5M9oMZWqQcrs08bLSFHbNSw9Q7HkReS90bK22tvzCOtRUN/XFri5bsA9OpifOK8LUXD1O5
kTnf0yy7Ykby1Y37v9KNMvR1Y5oUzmndzZObOonTuB3TEccsmV9sNuLN0Vc/RovcWJH1N56DnQhb
F/pEWNrOwBtBoiZMTUPstMmiAE8HHrsoZ1UzwZYnxO25SrNRd5OfHlFuuuVYDjhh4Erx2tw8dLZQ
eNtNu8DUoGvB/tDxJZUI6tqoOnDhwhGSXyPAyrQJwW//oAtF1LGpC3rH0DmIXiTEHdKyLShOZQlO
lGa+xchtGejPPH87bUpA944BuyOuKXuJZehsu6YYmyYaGiCHx6VWzVd+ekQhlkBbs404wsHko9x1
PCCZ5SYxdLDE2rQ0ja/T4KBo2e8LGzOqQtwhJng1SaOKKDY36USwdFstEQcSJ695iO601CtFGlJj
RJjdWUA7X57Or+NWZOEitHZ1dG/bePZ+3CmOH9TNDKdkdjTMGmc38mz03N4evcKNrs3c+u1W3Zfz
QjfjNFeHIdoYyIWrl+yjiDQ361Kb44W40m5NJIiDX/Q6eVgRyfgjWBZUXF9bPv5UonR/pbqweJL3
iIMN99D14AYQYENOVLfyllmeipGWM9c1DihbxsOpS+9i0VzOUay4HxUiZJafFLPAU5FkmE6J50d9
6V/aSJU/2BYBEwTvHRLh8k3FJtdMiQnTxytF7DIzB9FG+U1hA1vvBReH14EbQrJFzh0PY7JkSwU/
nqJ+szfBJ7Eb9Kz00A1wHBJigN+jvULnRTCW+lf0G+3Oy98KM1w0fiLfb2DMR3a3Ip4rN84NHhri
dnT45dx9b6Jnw50vy/H3eVGbtgeIhfduCkRqkrW3TEus2Sgxryf4RTcV1wPY0rw4Hl7/tRymA+4F
SQbD/AzzyYjm6lGBU2W40d0wG16E4f3Z0P/teNSKaHMiZvVfJ3diknR50qd5GlastL0lvY41/mCP
KmzvjQ36IEZatTLK+f8j7cuW5MaRZb+IZtyXVy7JzMoq1aa1XmhauRMESXD7+uvQ3HOUCfIkWj0z
3fMwMlNkgEAgEOHhnqlzUcTd6Ck+YHbf1tl45+aE+MpYfnU6QJRvr99OxAe9Ma5e/j+csu3asQWl
7BqacgWKDaoa1aTPDqmeF1HZA5LuZ3XK7qYm6cEmOjHtGR0PTXJt7mwUjCsbmgbtBz4+IUSPNOu1
1mZYWea2vm6rUQnwkrV+vu3mllDGUvFmA9wCe9/zNvsxmdNEY+ZcxPqb3QbrYQ2bMH+bMPXbQ9t3
OqyR7tevztfVBuGJDOqxE1v4HIWG/9pIhsXUdKk6rUgLrYjdzvxeUePDQlIJEPn35S88l0HQgVcY
bhfVQvvj+kM2IxQqMa1YxFxsToGGsYN6TpgHBLTB48/8UVaH3BIYYEUvDQpHAm9CglKVx29q36kC
Nwss1OSTUGuOJhjY06es9wEzKEPw0P6QfE1e4bvlrHBOUrpoZVrBWd7iN3GbDrwTQUP9kEFjKZjO
qRbcNsm9uWVRuEshc6T39piXMSpYJ3uNV9WJjPaXWss26k4IuFpW4TwsvZ0ZiWvx7wjmo5CC0yX3
laiLOErR/WZ9LaLmIYVEKF6GEh/3jqIB/DwvtiBXFuuqbldPa+llZTxX2oPe00jXmpNu2ofbS7l3
Gi7N8D+/iKVj4SyjRuwiTpcKegzDD1bL2FV2PXEM20VE0R2QG12bMAxgIRoE7HgqNBItiIB+opDB
n9zsr0Vu+TFwMPKFchgGK8QJFgdDSKmrV2U8LcpbXre/8NiQAT5+V4Q2uw8lRg+MVIC5i1Q/VbVO
PbET7HfoZyhBn2TOS98x5YGWGjkyhBzIbPWa0vk2uAC/5MVahbSo+yArE9DntH1xUFele9PJYuWB
u9jJB5qQFbNFnXmifVYfyIRbx6Kq1R8HqgyBlY/zUz2W5t1ESU/BhTcod8u04Jwpc/nSTNo9m+bk
jQByfrBM2r01+GuOuuLaUeqQ4q6E8u8bACp6OGteFxKv1SCYDmaVIIU31FcTIis27B0dG9sXfV8U
UjYxHrTby2Ia2L9Ypc+YYQIfrmJNYVEvR6uElBZ1ZfwRWy5cfP1Lk0JYwERwMtkOPzLfK9DfP8zg
JPtSAV3MFVxANI72SBvzswu6vbfq5yrpie7d3pfmhWAxdDN2UUEBVUm8CBd5PCXZ13HRT8pkvSrJ
9OQWXeFbnfdy+wjvni8Q0QGYztlqxXZ+qVQoT3lugUQyCWbwkmQWjhl4ef47M0KkQPmLLoqCMK/R
OR4G7VUz6sfUM49/bwYFKryqOSMTajnX0ULzWGIwRSninpLASN67nhlMuQydwreCeIYvrQhP3FZT
VKeGxm3sVH0Mse84cfpvSa89qDU95oZ3UNta4thepL00KYTBrEgZZoPqMlZX0NEvmouXtZmE/93q
CR/JU7PFMEhaxl79RUk+lPWXsv5w28R2yoofMxM9eN7xA4RIuO/z3MSzJsfty+nHmsSnvT/NPvmA
qAtYVujEKDdXxy7wwnXy+zvn1D43gex63M14Ln+FcNiNRIOaDz/sZuzeVYU/vkKm9c56txy0yPw0
vNlc1vcgTbT4xthsnAvnhUNe5JZnjPxanqCSdqazDr2LqUt9NO7fnBFF8MzEh50dSDhNNKoZlBQz
T3mvqGN8+zPsxtc/P0RUq4KgyNgMeVfGILrwzfpbnz1ouGMX82tqdpJd9Vt99obXIhsbShVDuxb4
5P9hWF4hyWVCC0M7ky5oD9rZi8r7EhoEn6cwDfB/lWFH/boNZUpSe6Hu4qOLEvPDpAzMm9syLqG8
Z5iPNK0PiSFzdy+9RJsLtKXIVviE5nUIcuZpaQuCpdXWIhoQe7RM8xftU037fxFTkRcZ4I5xNFAT
CsEOUqA0s2vuT/2rVj7a+VtLv97eJ7uR7sKEEOmmdam7xkSk8wDIXpb+nnTNL4tWH3Wi3Ot52/gA
B0v25u5NeGFTCHX5ADpuwqMr12Xq4+E4HTD7f5C95HZ3w4UZIdhRprZtmmH19PWtY2Y8r+9pI5tZ
4n/JZutfGBE2g5qSnlBCYMTM3lUVfTbW9sPtT7S73/6kSi4vVF3k4KuFXpoJKFEMuYsHXV8Cjbnh
aL6to2yQc9eZC0vCfpsLNhYs55YW+rhM5HMG2dPbzuzFJXADcOwSChgbxmHgMTOtm/sypv13UH+H
rK6CEjtBg9zEakpGqGXG+MperNw8pQvoU4oytiaWBxW0O0Z3Wf21BLJV10gV9O2QShzcW8NLB/lv
urBpMQV6ZyMctLrmxXOROE+USfza2xHgosQ/GD/atttnvUswdwAbGnlciB4sReUn2lOqyea1944Q
8MYYCwfRJkoiwklV9YmqZTWUceHYPlwLevOn5qrR7T2xF4NA4+B4eADymWhh22HKoNU9ykDK3+fq
8+AqqH73CQSAtLY4IkO2zpBx/pZkffN62/De/nANNPc55+Z2cNmoND2fiIsXQU9DTFIGHav9Xm+C
fqC+l8vePHufDUPSGhAv4O7dTIk2q9F5SB7L2MiXr2rNomnSJ3CCuHmYjbJK/3amA3nYpTVx86PJ
Cl1zLlZjMQC4k3NfEQr5n/o0peytIBCZVl2Q+q/Jy1Qi3by9tDJfxWMwI2O2M+CTgfMGXUOMyXA8
OpRjOv68bWgn00ORTjd1SANgbTcUGFaKJz9UuLBH7xc+ysRoUH5Voz42v9DPpDrQ99nRPhdvskn+
7dm4tiusr9MNZjmqCb7mnB3KcgbvbXlQwIRx279tPLk2IyxknbtrBfUUnHUMj4CJZ0jK4N9YAK4A
MhKOtynA4E28diSFhbobz2mZhK7Xvdw2sd0N3Ik/JriTF0FRrS2vhFg0bsmeBZNtBKrJPo9q9d6t
bUlCIzPFP9uFqaKbQbs05lWc6cXwvTbr9BFi7vqRepMdZm2qh7dd2ynmwjfEYVxoKLNvikrpopcu
Y9gH+oMNVNfwOLEwfzDDMaLv08/QrpDlNduoxQ2aqJuAZ9TWN40pzNcnmQkPDd32veSbDQLfwTqy
pY2XVAZZ293lFl5ziM2mCwzK9XKq1egsPZjr48RqX1ZTO+d2F+n533e74JNlgc0ZPDZAuAi7fHKW
Qvdy+ATehQ+dqn0qHP2XYrF3iatWABuovSQ+7fv1x6DwPtSWuujVqarioqgxBWBAj31sX6dG1qXf
3m1wDH3K3zEf5S7hBl3m1vWIA8e8ysVDeEUVFTOdT93SHFK1/0W0/FNlZjL0wa53uLdR47QNXMjC
V5sLvZupVldxaRd3tk2B5C4j05GNLO/FJkDvgChDxw05gnDWqjVvwB6MRbRy8Evk/TOl7Pn28ZKZ
EKLsMPd9j2y0wmRi0RyMBMXTvqDmX/eswWd54Yiw/XK1WL3Em7DLF8dvGAQcq/e3/fjd9r5+KMCE
jjXC5gaBv1gWUSazSMpmqGI1zelXTymbYOxqel/m/fiOqNl8j8zRDJdqKoKEWdpDOetJjFJL9R73
tvF5AotWEaQDkCpFMznvW48o4Yh02sfds4LYkmSPAIAkEkTO7w26+d3IWVBzg5AuNJSuA4BV5WWZ
jwjduZd6tV/oBLoVs7Wur2m+sJBXqu4Vsxue1xEXlGqCUFnDNHloIsu2UOI2xhNz8db30k6BEAQn
Ey2L5JQtaDnlII6Prbnx/KLLoYPcpGrAFgtCvXS1fIsuQ2STSnsCtq8O89ocw1rhfHDJ3AAEkiuW
F7Wo1B0dcPYS4Of1RrL7di4TNFo9vMEBSNI30S/rBrsDHCmPpzlKPe9zow5hMjphbtiygLSz0TGT
wJmjIbKwTQ7dyiG6gj4Axv9R9dfPKaQZb2/BnaBwZUE4SkpZId2c6zqu2gfLOioK9bHot21sB3px
V1y6IWwXY1Tt0XELoJLi7kTvaJCFTRuVWug+ci0QrjhPsqB0/CSVqsrsLqGHxq2JOAvsnRBrDSMb
IJwG24P2ArpcP1dlpAY7wCANBSY0d5BrovwsRjzapKbNPIDgpoDPK/d+XfoMVT30EBjU2InmK4Uv
kw7duUMg9cFhSJiDxNCksKZrxwYvVXEEjaFq/c7LwLOdBkV/bsDQGZhTemYekWyWXU8vjQoXJK54
3RvGpoLW5Yvx2Qw0fz3mH5pzCrUANy5erODfVGw0vItAbAu8DUaqxMuyQ+nBcRSkUk1vhaiHBYWH
hCP3JHf/3j7hkr0AwwOGstFzsNjcomKTVTFz7KMzrtBOmyUmtjNGnCEZ5Otou3AqEXEvMla3fbuA
qS1xzOnBG9vlkCdl55uI4D5DcAxrvXF9bWRelLpKE9gK817XNiOSX7Jz6k08cAH4BhOjBlHK6/ht
NM2suDm+Yz5rvzozObmjjerHWMaSky8x9Ps9epF4Q9xkqsZBRTIALHRsHfK77ui9JPfa8xAZ9m/l
0uUIGlGJWX6oxfsJ/QYugAdo7yYbLtamWnLX5qoC2mHOw2k+8pmKIUqfQJ6gO/9AyHDPUyjK40UD
ziegBIXzOKlJNiwjZ+FL5scuw0ypp3wDb+m/eMl4IPQERNrQPXRSrr+ca4zW0mKIMu5MO6C2eTSW
Js5WwEMgtXJ7FXezE1Dk8uILd0pE9jSNMWRe7uC0h+UKMEOXRaDT7IMiBI75gWYhlMl9ErbvvqCV
AkUXGaZ0d0n/2BfJkbxcK9fEzetYAfOsUpeBO73WjrQ3v7dXLqxo1ytadrWLiWNMT5bu+gCI7p0J
/WDJhtwJLqDB+9+VdPRrG21b6iAANxBc+uVFccmZDbI58J2sBIP5SEeATER/U2wLtGy2V2Pm2epQ
fzYb+jjVoFywk/SsDxBYv701dvyBMbzNUCkF1FKMH85KJ1dr6zRuQBg0tiXGCX/ctrDrDoAsuE5t
vGlFiC/BS2xdCPb5YoCrSlnCBOmiQ8ygTWTaSNvOA1DEmBZyoD2HCRgR16t0pLPMgaSxNhb00NTo
SQGHoelfR5VGuYoksq/A4AY1KMkq7lWpriwL1+k8zgXF0DI/YP3HdPXL/qn3oEWK8hxEZGw4jnl7
Fq1eoB5lBYO9EgUaVahwggYfZKIixCal+tgobVX/T9aCOTB/PI6/Uxb6On3KZHcB3+RCUAY6HQNn
vEMPrUshE0vSQi0LNalgUDtwYNT4CfORkRJ3MebOJU+UndhxZYzv4IuLp56tERzrmCZeneOU5gEu
9sSQEPvvpUNXRoRgPDslHVDMr2P3LX2BiGxYvA5H42EOtGCOzfNy/BetZIxFoqgJuCeYODY8HH1i
oqhUYsf8B4OuQwLtUAZcUo9+QQJ/un0I9xN3TsEN8COYMsSjsRbJgid+mccoxQw+QPfnxVoHX/PW
PDBW842CO9W3zexbt+h6gNLMJ5bUr22xPIH64h018xBcId/tQgFDrUwfZSdCAKFiIlNDxMPvE7ZT
Xq3LZPXIYSwT1L5VHi3QKZ4nJKKdJO3diXZgC0ERGWzaiEXiKoCwGdKiFQonGXUfnBlN80SX3LU8
OxDOBkxAEAugPdDAiodxWfU5zaq5AukFiWtziWYPo8lEP5vWfFKG+V94hFMIi/zfzQCFbnRmvmh4
Vxba9Elxix+r07/c3js7URXB+39NWEKDMkvRQXY0HMDKac9La0IoNQtXNR56hmIX+uMJBikaGQXz
zqaAVZAN4V0E/UXxU3UL/oMJF5Bud6dqUV+0xQxXlOA9KmNu3PMPKTzyZ466Rj1PCDBt32eL7lXA
UrCn2f5eomujmc+WeTYqjE4yzbdSU4IW225E8OEDrcih7DsjDsmg1Q7hqMh0GuIkQSUboEbZpbQN
03hooQuLFwoU/IC0vnbMy4umUWz0e4eD8ugc1uPo9wd6bwSgBwllQlE7VyCsGTqyWXQTt83ExV6n
1eKQFFtfloNXqSwNpsWYfTq3VUQMazlWk5Kfk76rgqXCU5chNT7mLFdCve7yKLey1NfXronLSV9O
jeXVf31Yrn+icJW44IufMxv9zrJhQWYC/EA/3T4rO3fxtQlhMw0eXizJCBPLneMc02N5hwrJGXMl
FGxLX7pg/OBK7sft9r22yA/Sxf3YFI2RmRos0qmO1KWMdLTIqFf6M0bTCshade2PRpFxgm2PJ0Zz
0KTg+mMYOBZjdovBOygOdkh45j47FRUdzpmaNqB6gvq7URWy1G4bVq/tCZ8OGQ4pTBv1VfB3Jn7j
zI/AZoOGdOl9jM0edBviu7c/Jf9S14EcFvH6A1EWRiJB+3+9roB1zXPRWBQDeOyxGafAme0H8JtL
zOwu5IUZfogvPl8/U0gbOBOJ9ZFmAYiFnsuyrYJZWV7LpPn70YRrp4xrayVG8dZaG5F1WMVpIQnE
oC2oTKUmEoMajaa2N46F7b2vO+U0pMsPrWnfA9x2st1E0vjcGQO5/inCFx3didkr4MooJRoHHaQX
OaqHH4AgfDEedHDaBeSgnIpYufeaQEYktPttObMAWP5RVBAvl8UsVoea+LaqR+OGHhfgQEvZJPnu
l8W1gjxZtbed6yYtC9aD7z4uKv2Vqe7ZsbQnZaaPViaDKclM8T+/2EQLKRW2FjDlWGiRa4tn+qbD
aDzWUEyoZzy4bp+NnZiDW+uPa8LNYuSEttZUkVgdVXCIETuySPea1eTD4Pa8D0bfdXP14Ghlfrht
eTcOXFgWHloFKG3aukdxxjPBW5J2R7MvQLyYBXbzYLmy3vn+PvnjJ1+Hi3VtmmzKsIlITNPBDbQZ
0hNNa83HDFKx8W3H+HbfhBsgzVwN7/Bt27fOxkKvE4uAXdkGKZ9Xf0MFXFYtlBgRWex0Voy2McEI
RFQehzE/r8Ug8WP3A/3xwxPD5jS1pcrrhKM6RmDoO6/6JzBaoZLe+sYgCyI897yxap4QPdN2nL0K
EmPxWjZzUCQ4WVDm0sGoSm1fnWzmL7mT4d3Y9VFhdGnY6alMvG9/UT2ODgCB8KZeWOhV3Togv0AP
s9F921DYuw463pLQvXfEUUWxIbyDf0DEeb0V1dUsaijFktjFw+1gMwdc33CU1ejXIe/6eXs3yqwJ
AYWAsiHVR50gJ0a/cn4eyzLs3TfbkHzAbe8DtbQLr/huujhg3ph1XavjOGtJf7Kp89Y7ToQu+jEp
6jvHUp+b1e0kebHMNyGE8IY9UXuHxAmb08CtTSVeCwKldTD6HZOmSyU3/N6JMIAgMVGkx08WUyW0
BCAwnEG50rCBFnRdH9AivLBHXzMOJuAP/+LLXVjju/ViRdvMq4pkWvCaAefYiD7q1OgRARmXIuVe
3F1INATBUcDZpMQMKQWdk41knpeBHD9l99kP9kLvyigJR7/yzc9Ueex//APVIB5CxEPPse/oleFd
s2m+DM5gKqSyKQDG8333OPt1YPrA3T9Vd7La2t5Fd2lKWE2jJpjfcvle8YqPlKgnxfbetehUTwb7
qjvjs6mOLb9/ZER9ew8JlET409cBsArYnOvvmOo22D4aFJpzN1Cb2AxIioI9CfK4rSMWttVJPhy7
UwbzPFAuoAEKtSDT1AV3GWtWMH+sPCdrR986sAcunDPfme9B1BFX0T9gRtjZRFcmhbi2Nn3CxnoB
KNl9rcbPJbWPTFXC3pNpnu5wrF07J8Q0NFHtwbTgHP01hvkRRNtBcsy+qmEdpgdZjXTPLdSgMf/L
YXHgZLr+fK7VgabSYBgDs+3T6lrfqym5ryflnrEyvH3i+V8lHAdgINFBgk4klKTEZDaDmNNsdSuq
TU3bYt5kerD68qtHKkmRdNelCztC3MyMgdraxADiagrnjlbqEKQ1FIapkfVROTiLJG7yzbbxC2wV
HspA0AcT+3B5lvaEtCqJbdoeMjO9r2lzur10ey7hEQtSBBXAjM0EhuK29TLVgL81M303KOgNdF11
MEmt+cT5e4U19FgurQnJCnhcrMqFelxsPmifl4jFgCCDiul5DRLfQf33X0wRXxsUXnt6snqQZaja
mOAS8B2veFTVgQV0gjrI7YXcPVyYYkERF+3w7ext0hVFjmHpOrYBEfFZaliHlbLxNJaYkUr0CrK8
U20GQJtTiIEWo68Q/QuqE6af50YR3f41Ozcuhk7xQVFiU7czuivUXlRjtesYHBs/x4SebE/5DlHY
9/ZQIHrXh783x2d4cL/D4EaypB+WgU3G2sbl6p61jt2Z+vx+cI17NtKHSpF5t3feUazUgfwD/dqm
masgYk4Lrp3YTY2HdrGf6WwDRFmWqSSw7C3jhSGxa6u0S90U/dzGlarSc94M1p3Zmt6DbQ9qYK9O
HYD9XjY9tHck0aUG8R/YwzhB9XXg9DSt1YALAYxp6SK1LXzPy0M1wUQdU/7F6efQAsBsMTm7yV/c
kna206ptrFn9gSgoQyrPs2X6Y5pLNuTuJ7uwJJx802Sgvk6wQ+apeMgTN7DN4Wzr839pRjjvXUHU
RJ3gUAal5YJ2R0PJH6F4LzGzkxT9ns6F4i6orzYdXeRlWeHlHfZF7oAxyewmaGS0i4/Bue9TM36f
jew9ws4ZDxTJjtxfRyAY/mNZbEW0Q591DuZGgEhNglSdcn8smkcFZcjbJ1pmR0i+DCcDqy1Y8SHr
ULh+Yln03usSJcrbYvj6l6YwfsNlZ0CUjzxhw5XXlxZLM4z1x2nyKQNx0/Q22pIK8cYbwQQ/chdP
goV4wEHkGom7+nFYz4rTn92hkdDybG5rGMHItok7DjEJva9rI1bfpkM247Ze9f6tw+CVPxv1X9e5
fhsB0b/lWQZvn14bKbW6UcYKOJmmSJKnIgXRsGe32IS9CbHfSiEAMNz+PFukF+I5pxYE3YOLTFzs
dauZ0yR5uZDYGVr0S7XsAPXvT7QxvmEtDqWHWdipPVtV8QqitjPOguSFvAnC3L6DUikGivDkEV+P
TJsc0syoTzKd+A6xTqY7gkD064KUmWieZOPvfMUra/zPL7ZKlRVj0o9lj+oNehZdb6DyO0hApDvb
kY9TYEm5ogiUG65tmCYKT9aE2oLlEC3G2FntryAuuKvpLBtw21wmfPEuTAlxF5AnapgjP1xIQNb0
aVF1QEDu679WOhDsCIG3rmgJYu+ij3UCDtQUrEZkkYS+LYaL20CFyUCFCfTCYjevmVSPKWWBFwWw
qe6vGgK9nP++OHjgiWZhZ/sAjUZe2MZD/A+o9/lSXWXjuCOBk4YUM6cABmLt+qupttLnnYucSss/
tKf2gEJluDqHqY+cu/FtUn3ZjP9244NegEPSVcB50Krnf36xFVvq9aaBAkMMus2vw/JttYCndLOI
reapBCXX7XO+3SmwBvQMXETaqItoPNJ7DFL16D0Cievr1rusezKW0zD/9WkGuReWD3zGUP7dYLum
omzW2iMMWN8asPh6CjsIgvh46j9Wi3mcKlvyiNoeNhjEMQM7PWeIEvFdIOrLGjSCWbzUPbBdr277
XLmfbq/dJh9A1xxtel4CwsT8hjKXgexGaSDXDXHh+s4gnz0Nqrvrj7FZfKMxARD/RY3jbZPb8ohg
UwhUdFR62wZFfgzhqjGcQ/djngZgTP9FTuDB/iePqZ39eOUlX+mL/aisdovqfdrFat+FZntclrc+
+WlPVaTKnqW7Hw3ElMCGAvG6SUx5Sdut+4bFSd7FGWsg8lR881oZdcw22OO7ATuMFifAMJs9r3Zl
l4Bfqo3VoT1Mq3OnlZMk1m/lSvh3urAh5B5VW6kgWEFK2uS+8WUItcP6CCarKL+rf5YRx5GAnccI
wNYR6vfqQQ27WMa9uesmJnJ0FaBtPJeEQEJ7pmdpbaE51uaf8F76rFArur0dN2VseAkCHsAOXZdr
ZAnBEfnwpOaLgpUkzTSHJNetEHy6SZy4ZhOaS1oPQDus+h0b+jW+bXv79ObGHcDdEZ8BJxb9W9dl
NO3RRTp+357MiMSo3D0YdykE29NQVtfazh0L1oQqUGkbXeMBOhYnYx409MOqUt9gVgz2x3cDHQJC
nRj8OuFQfLzt5+4a4+YDvT44TDeJWGeYtWHU5gBQFciy0ne9mQbNYgbpwo6E1uhCymDTW7kZ7uvv
hhweo1u+Yisx1MadtSG2uzygzjvIJvi1Q6N5+Z5OJYoZLFzRH0nJYW3JdwV4i3IAwCX/OiitZIft
hQQMT2CIHpcHegjCJrY6O6XUzShUZ1hMvOa5ofqdsmTfby/yXpC7NCN8Xac2ljo1Cxp3k5b7UNea
g7pro5a5pyGbDsiyf9w2uHc4PSTW4ITG2NwGu+pOulHpbkXBx6h4ue/0s+nbeanL6MH21g/FMORQ
/BmOzsF19O5Y73jEcIZ41GwAHu+7ycGYkuR239uiF0bE9qo1kmwEecMQe+QB9d+gdcfIS4Zjx4xD
3mNoXflye/X2Phev1YNMc2/qUCsXq7WbgcZ9a/hTAiGoCUyPeh4k6tPoyHoSO/c8UICA/HJ+/O2s
oJ6TpR5HwAoMF+efIe04jWlBZ59L6p6XvrFDFSJsd2VSGqCxRV1akszsHUjcUybyDA3fcjNH7EH3
E+PKuBj7CFG2AXEoo75T+3lgveWJb4B9iJVBRgJNsk236DY8AS8tCwdjnMrKrrMW+Ua84tYKM8xO
mIB3oYVgw+7yXvUNF9m3drr9hfcSnSvDwsbtIaZTDBBpg8CZdujds+XFdbQem/NyUNmdov2DNtDO
rrowuVGvX+bO6hICk40KlKzaPlSQLsEzLRqN9g7aDn/b2b5a2o2KfcVSQhZIp8RdisJVcVzVyOh+
Zk15kCzlTqyBX4g1GqI6Mn0eIy4yOL3tMGnLv2G++J3uc7JS8LeQwPySB3YfkSf73MQyXsCdwIO5
YDSAUBwHHaJYP8h1kxYN61isGvRoV+4zNB7Dqkk/33ZOZob7fuFbmRhe3iowA/qqgJflJvqFGLLm
8k6Au3JGWMEhmfG2cbGCSW2Mz1lupHcJGCRDZ/I+tVn6QR/aR8Vym+i2c8bO6+zKrpBF1ks7qXTG
uW8WxcH0tn52GATPtQ8TVG96+lLboMZPk89GQcNynFCWAWjX1O67zg5aDBjO0+NcWH6msccEiGUP
pDpJ0gRdvbxAgevERjuuivUO+ouHAbOJvWOf0v7dVDjnblJiF0xMPbPBqzuGfW4FldbLAtsGx8LP
wMUuEa73hCZ1P894F/bj+mMy+2Pa5XfNDDFBs/7grt69561fHZ09tmolOX47Fa5r20JoA44L7ZoG
H1WfUW43h8KnnfW+c61jZ9bhPHVhOjWvowsRMqdAC2miktLhfoy78F6Icbkxqyo6iSzGeCSL8mN7
yCMlwGBCFnAy6Pwgqy1ITospQNoVNEhdFXDvGDgr8N4CsgoEK0Rlhk5C5fR/uIaqKNzDzKsoeWGU
dWXoEz4s6X4orX5c+/e4Rv3Z/aItFJwNmT9rGJVmTy1uT4X8nNZvt8/OrqtQwfhdcUDqLKwt4E69
1kMoNZ4gLa05rU8JDYdO0hve9/OPGXE8NMvXJV25mY5AwUyP+Ccc2ijBtBUoV6EjkfktkQT03Xh+
YVMoJLoza93GHFlctsOxnm07yDpwjt1eP5kRoYSoAc4FEWcYWfXycaisT/ZkSIYBtrALfvovHDGu
g7dRl3lpUMbiiqG2N4dFGuaR90LDefHXyvc+dkFBpfP0ew/HK7PCnTF3ydL3K77ZMtxPZAVaqIH8
wRi2k+Hb02ubvVLAk8zR8BnQIDMuldtLuxvVMRX4uzaFaT0h6FnWqhiIabhN9PFuGOrnduQ9ivZO
p/Pxtqn9r/jHlBDjoL5F3b7t8RVBB6OhMKWNEgt7zvApR3ijcgoQwRkwHtdqTnSEFO1Z1d5U5z51
gFDNZQ+Z3XBt8NY2GFn4gLJwBxMMkettu7JYm9yIqM1BM7oIgMsPE3SQfKZCBtUATMidV7/S0jsl
I7KYxkPGdSkYyGkAr6AIDs00+Hy9Xa0R+hG2PTGoEuEt5bAPtTqenWUCD6qxxjYeOmM9/ErpEK+5
ffbIfKSEnYzK/dIgmdQwxV216amsp3eWrX5OylHatNm7Ti9/obCzW6NowUiHl3IDdfBUJ7M/JuQJ
wq33CiufRwMYQ6sMxyk/YDBZUvLaq5BcLY/wgdShbOfWnllsFyDto2D5rivnzqhoqDrJU2PMoebS
qLLJHctnyVW6F+0vHRcSpbZUyr5o4bhifG/Se2K+aFV0+yjtRqtLG8JOHyqw/Kk1/JuC5pTEFBKj
fCIfdzUKeXUIXQxFqvwr23LC+XWXCQOuPWwWpPVn9WfOXphl+ab7ldI2KCYWJEYeShzdPdIX+1y4
OinEw0qSakjdm3cj+zSu7yB3WNJzOxeHdvb8pb3XCEehv0/cjxYhQb/iG89PjfIi+SX8RN04cSJH
qDcnSmV0OPMV8V1MNwegkz+kA7QdNABYsejTUSrtuhcyLz6zCEDsc+atqoeLb3b0GIiPI1PSj7f9
2v+qDjQegY9FP1C4wAs1b4B0RsyE2IpP7NfF+QYSQUidICuqn7PsM9On+LbJfa/+mBSu88lrBqgQ
w2RKESyN3h+bVXKt7ZoAVSEaj6g4byg5ms5xpqVUEaDTKcpACp0msktAYkLMtghdoZNVw0SCvKrX
Piq2LCXZ3ft/nBA77ZM3GhOhWCfOuwFYIXlhcR3jNrMAPk38Olw+raYvP+gyu8L3savZXKmOM6c0
Sjip/TG3El9vlmCd6evtrcBjxuZQXbgoXGOpllBjzrGIrOzP05p/gWjB0+yhbm5TCD+iwFTLaDP3
Y+eFTf5hL57pyFedxcpgsziVzpnPZLqhUYWDz4nLy9BG8SqSjprLdotwIRmQh6Ul5jERsDPyZYns
j5yVeaGh7SvDb6YfA6xGklOwe7YvPOUf+tLT3inbyUTIavJ+BgJwiJeeRRARCDvWHJDpBZpXRaj3
/7j9VXdfIpwp9P8fPxEOa4HU2uDTp3EF+mkg+vM75K6BXty7PkS3B+xZyNndtinbScLtZPRA4KUt
X+ASdPimM/ilBaaVUY3M+Q1FeuRF2uG2SambwuVUIgR4Kv3tJtewa7FzDmlyp39h4RLa5+m49LKY
wM/ejQPzG6Fw8UmzpnfytYHJtA7pCrGf9X1550RqGi4HZDXk1Tn9d06KchB5sWQl4d+yj4wD7HZ+
EdYBuL+sDkXXMqxMTLlKNu5uCvVn//zuaF54WVO9pDWEViAMkcZKQT9UhaX4BPm0JJHaQXQgj0Yl
HUB7KGFBueb6iFgOK6lFEOvGz9UPdrcenIN2tH8pPm+MesFoHpw4DVTfOzmQJZTK1+87+se8sGvH
Tl3tUUNOVSdRvaByvjyBpzuQfMLd4GOhj435KBTuRfqX/8fedyw3kmTZ/kpb7aMmtBibbrPnHhKK
IADKTRhlaOmhv/6dyMrqAqPQRFfPdnaZySQuXF19z4nFiWkyk9DxUJmthey1SlOTo4phgiFuoKHL
MHpp61f29qJUNI1gOHmGNV0qAUwiBmJmwHzl/brvZQKk7ivX5KKhOpOw2L0q12RkBCChyqDepq3a
ZTQRUwv55SuSLj/1M1GLp94wjAiXCJQdnncm4K3orRmbKJkxswgt2c7sXLSvgdJdWd7yrRdA5Bji
DjITFHUw1y2M91kNDMfkL2OZIvcxQ/b8PKnlE1eKIYkKCYL0fD0oEmrJmyF7/f4SXrkNyycNKHUx
yVU8tMrflJhY8OPH7wVcNHZni1i4Eg0wJrVIhwCjuOGy1u0wwhnHRyMZaSDVJMvavRAY156WeEkf
n0mdl32mqeqh5QHXi61rs08tfpJE2B75mGQYf2wbKqRHPwOMn9pZWvvmI4H0/Zp/tET9yRyomP+a
warQ+z7rlzPx08iPLQYf58zi0JFa4basq92Uq9GaG/CfWp1Fu6rJMQ1QoqibAGATpUm/IwUXJACF
iBC6gJ6KCr60U4u2xb93G5F1qhUKQCFUZU4wuX7q1tNQ9EjVK+m9n4vCW5YV1wqbFzQhoK+A+4hO
M2Q0ljlSOauHXKrSDiDBup3X+rHkOVdOY/f7HbuUGTiXs3TbOa2F6ycknQMgy9I28sRLk8qgcSPS
wSgtNeLv0rx25EBZCaV/JUU7K6TlcWFxoGwH7y3/p1kXpgzjBAhKJNlDbS12r5LUAGp2zfmtlecC
hl4erqx2vvTfCZyv79n9kLMUnbE+BNZmZzan3ERniiuT3mSnmo5XYbDESyrrfIGLR4jJBDUsFMhr
wEwUxiR+L1al7GmUf+tNJSW5VdMApDRwtSlA/eyc+hQXa6OdouM1+/PDwHy3+MXb7Ds/atCeO3su
vVXt+G2JmHaDyu0D2HI8blV/sJPyEd5ea3a6mNQ934XFqyyrbhL5AYI7m6f+p+Am24Rmm3FT2OWW
XUsFXjxj9GJrgF3DqM2fIni4NkVYTegXtnXAOMyIghjG9FrbcHIrd5QrLujFIz4Tt7hSfSVGTIiw
uETWPgsmWmh+cIq4fjKSaxziF0O1uc3896UtrlPAY9AfGDTzCRYvQ0f7u+kVLU6Ewb9G1VEpKHfV
JfszKAasIWrUmHrDhMOsjb6+GS7vRo2bZrM7kpHmopntgnVu+2b8Cg0pcvaDbKtuYuY0yIlwDdzw
gh78In3e/rMX2xpNHyoCpBdaYhdlcSuF/msm/vUm86+LXPi9KSsw7jebfLkuFBI1PkAn5fFKL86l
q3K+kwv/jIsApVL/WIse3YRFbsWKfiyEwlYm/+57TXfJvYAPAxi3me31TwAAMxGXVOnzoUn6uq/B
ZlsGV0Y4Lt5GFZdx7kbDXO6fmvzCpAX0ONxoBe2uwRpzc6y3It0CmPRRR+d3Nzlc507v36/solgN
naFz2xT4RpYzmLmMwchuEBiC6cDNSlo5xo9Z6/KQ7xRgGbavV3Gk5tNfas5zkYuD6wI+jo1cm7MV
PM3fk5XiBlYCqYU3mkgw2zka3LmrEKVXl7rwsvNOCPl8to+/sZwhw3pEc1EGykhlpa/hPoW31zIz
l+7o2VKXLG5qIde4OVjq1Idm3DG0S79XwY6frhZELkqagUsBe4fml2UZelD8rAIZ82/pPM3GLHlk
xUeMG63mpH1u6TxJbnJ6Dff1ohnUzuQuFHZdNxhlMODxABV8sEVqdCTuaEi7HFl8zO3P3JxZi0KI
Fdntw392l87EL3R4Gclq1Ehh94OKLG4Fs++ZFTSoIYh3AVoMFEe2u7xiVNMrUtQrUKde3YNLSvV8
CxaeQBgNvSaXWefocQ9ygxIodjEog6+xIl+MElF3xPStAJh5wCN8Vd6iKPUT4+IOgJKJW3K0qQei
5e6MXK7apdMFLlOjq2wlFxvjzsQuh0R5P091voPYGcZJDr1ofEpvlAaDzQ3RHNEUXSOx4rzBePO1
53Mp6tJmInFUQ1EmWNYh0VVdatxM31mnMVqBH/X4EyVt0mFcXA/ushEl8+JKfe2CqgeZLdDhFdDB
zMjNXzdZkSoOdFZYbah9cKMXRtcwjC/5b18kLK6LrzMdI83zle10TwljWou7HDdXk6uDXAD7uilu
El1wQERsAlSTjKJ++utK/8tXWDghvpZmvDgUCFPM4gUUnyrVZE83gQJjYX6qMBMdqIjmNV/y4taC
Fh1UZMiHodH069aOBahLyxiqQogY2o6m+lkYgU/2/douCwGbFHASZnqdxSMJAYNa9PPS8jgjIdbG
6fffS7hkRzSkrX8XsXwQBjN0vQLQkgO0l9YarX5bUUUjrY1pVZQyMOgQ3FzTsxeXBfh3DItgRAtl
p697h+AeiHgpAthxRPtNeaMFH9+v6sJT0zChCihJNE/+marSF5JSGhoosYTbSP2OY3s5FkmA1qUg
9Gr80Z+uRjIXYosv0fLiQpRFlxbcvJGhRIE4qq+q25mIQUEfqkIGqwCb/TWNcsFMfhG5MFeC1kiF
2mIf49rNDN/Opn0pFZYiH7/fzotyZnZs3gCAIhpSv55XWlaqL8wJB045FAd0NRMeze8Jb38v5pJN
mDE5/ylnsZ62kRW96yCnsQF5YoCt1d+Lx4mWBOBA1TG47kVd6Lz4InGhIJNIa2s5xUWp9ehBTxSz
VgQv7Y+Bj+mBIjD93LfLBh2aovh+ZbEXEhyANsYYDg/VPM/1f93UUOmVOFSgQKJ71RnRg8YcdQ8v
uQEaNhlTmp0aWqJcThA6gVhjevpP5M/wwvgOoqwtdUvqBzhXhqUjinO6qH+ZCrkhZZ9+pGqEKgng
vwXlLZTYZhCjXSlqBgFPEMgaOGaB5MsFVdAjMibOGOePAtOs77/erAIWbjUGmP/57ZZqqYp5OZd6
7A5qVfOoPoKuiTUYroyuhCqXVMW5oMUxZH0gljOPj1PpJU1LOFThq6DZo3bwGbAVUARklXBFrV9b
3OKel1zWTLh22Pa4vi2NcK0M8qlSWHxFziV/FrsIQJo5aS0Jyy6v3FALbVQhKFLbj4BNp6yJYjLK
pY1ErKsExSkS1B3jtYnkTfOhhqVqRtNkB+lwK4++VcuKhVy0ya6CMlxUKWffbBk2jaxXg1l1aXxN
yklAx3JrdaHmjcnpr98kDCVi2hM2Dn7XfBhnWYKuTmWdC3DHJdByTLzvahOzfCO41kd16VDP5cwr
PpOjthGvjR3klAVBH2JzQi83wgZXo5qDdF6NcMni/43m4IsW/FzwIj9RFJPC9BSCQ1BOShFBpwh/
F9vRNiXoOeI70obE6Mk143NRW5/LXRxhivndUU8gN7vH5GBrZvDu0O1EDfQLO3POZ6bYunKjL12b
c5kLh6jnc8EvahhZVtt1B1IXYODH2No+utJmfkWQNBuOs9McmFR1M/CPk1Q7Nd71zRb9pFVxDbHz
kid0th5poX1SoeLZoEMJg7iO1sAFFfsr+u3SEJKOqiLmxIF7B2zexfVIwHapcBF8SMS0SkhyD4Nd
qEtjKqg6llbRIRvDkzjADBb9/uFd2MIvghf3o+cVqFSQqiGS9Enp32U9IBpEtkLUb34v6cLT+yJp
cSuApqznhVzN+jQjdfngGx4nK1eu3qX7jjQnhvtRRNJ4DAB+vRJ600y9hmvhcIEp0tlec1YFs0TV
N8GKMbwqH75f1gUP4YvAhUbRsihjKkpMTpoFtJHUhymV79ss3gfx5Cqj/9Jr11r3LlhDiERDJHJ2
wHv/sQdn174bQiCTAlLDqRoFaF+TkJFi8h02+nupC/Z9LyGcStwwy6zv13pJi32RPL+UM8nNmBWR
3mB3mSXXRLMrJ7kzqIROKlqjFsK7PmXBlSO9eG/OVrs40aYAzVA/zhssfQ5cS5pkW6nXaCkvPoMz
IYtTlJKyiwKugV3wEQKPCA4MEAv11UMiXqXtu2Twv+zi4rHnSq/7RokVxV7k1iKdeIJgDjNEzSd4
h91yNwd0PvJZ1ECt9eH7M7y2nYsHL3BjznQRK21K4GsIAqk0iQjXHLbLUuDVAOYcbuuy0bMOWtAQ
NTU083QXS5gdTZ4ArPAf3Yw/hIhfb6M6gYogiSEk40qqjh12rEXf7u33G3ZB++O0/pCyiD7Swc9S
QYKGjLgHIZ/xCa+SKswfsfCjv4hYPCtZNeJ4CMvO6RWE99yj4lZUykj+iUTmqV6VjnpFaf2Lh/zH
ohaPKozUfhpnNdmvqvvJVBC93ABilXZWaQA4IbH/DbSXa3di8cbQd4UppRzHlc/jPBiFu8s7O0HN
2hpWg9XthsRMKqt9uDYt+S9swh+LXby3bqy5BI2ZcGOP4V4yy2Mg2upGfgve9XVoxXf8NVN3KeEG
rkBAwKEkjrnmHxrgTE92U6gA6R4Sx5AiR+rMKE8TadBYU9joMKPttWTNpb6vLxIXz7oXykapZNxS
EGHo22An0sTFiAKAZxoNghOfdFTD8cIIrqJmThiZxun7h3LxfM8WvTDwU6YykDSM+ArKpx+9pcaj
IB3/VyKWHUSpwGe69MNbMYJVxQzQSrdgtoyulKAvGtg/VrJMpZRSPTQjBwU9DQ/tYAvtqgLgd8Df
l7yTdq+8Etjfr+uijtFRWpxnp8D5u3iOvqxlsRb0sKvogWzYIfYfvxdw0b6dCVi+PdYAlCXv4Hw1
CtE4GQ7YI7ghSBmmVxzKy6rlTNTitQlou/GRBcAz16THpK8PiliMNEElZKykw9gkG+TC7akfnMZI
3RrBAQL46YhYsyaNLPlXjMSlsxSRvZGRF8OA9jK7bgQsbfUWWkfJfEflWUUx9LEN6sANOd6bIm2r
T4PVAGboN8H/9Tb8d/BR7H/T3+wf/4O/vxXlCHiQsFn89R/b6K0uWPHZ/M/8a//8b19/6R835Ud+
bOqPj2b7Ui7/55dfxOf/lG++NC9f/mKhJNyMt+1HPR4+WJs2P4Tgm87/89/94d8+fnzKaSw//v7L
W9HmzfxpQVTkv/z8kff+91/mDoP/Ov/4nz/bvWT4NfJSv768F2z5Gx8vrPn7LyBY/hVHASJCUTIQ
6KCR8pe/9R+//0gF/SkahjSgkgF94pe/5UXdhJAo/QqkKdSfNAP5AWDhwIKyov35I14GyiFAeFT8
wUAj3u9f7csZ/XFmf8vbbF8AWpTNH/zVFEs6aOsxaQUkLTBtGeoy4dZnWToBkYej4UZUSHDovNQu
EmuMiX+U0WJuRva1jmTMpVwSCqaOOdsOJBZ9/lJn5qJB4raNJ4WjYhQmRFAL15BZDjjbDlE6QGHq
EBMZALFP+Q2nN1YsAhtnANBvn650qbFnOHsh1YneAH9kOojsjfG3jQ5O3KpdKS1IJsqtHK2UCuTg
YjcQTJ66AFmndb4dpH3fJS9jBLhNtJkPaWcPmm4xwz9kQU+jfBXk7wUGiA05SUhZdjRgg9kOmDDo
9uEgW7FamEaLl8XQr+fnpTdOlYX5tHXAKXSK0ZnH6+aEftxILM1w4rxOntl1GreYBKfqNKrX/AYz
hRi7QgoRx+8KbU1CgP5IVUVz4OymgB+pi5T2LTDNDMORRo5OYrPSuMwuUY/sZd4Ww10c+VYS8neB
tguMG4CcuyPnTX1KJn6y5PElUFHnj2WzrFFCkZDsr2OqgIEnSR/iLiNM3SdatI7Czi4lqaOqlt4w
UA9VjzVYlrJMB2YNWu8jxQuqxE0AxtuV4Z1S5ptIZ2YdRqeoMuzC58xq7Ijsayskqi0/KE0g51uy
PtHcKM0uUFdGUZMBSWzZZ05dumWGjxnz51gub4dcPoH9bA20N9htkXsPh+xzSjBUIYwvTSdXJOf6
rZhV4S1uEfigWO2JlfpZJ4JBOn2yJNBT+kVEgZuAZlGtBi+miKsB9RtmuMMFVbvU6wvRFJT3QZxs
vU1pylKbFRpiADQDiy0x+NLqp9tmnJ5K4TRMnQcXh0TqA0wiaSbQDuMqDa/N9J4PMQxIdzB69SWY
cfsAVJhormHc8j5cvACGc3gW2pD643Pso7coHEio3SpS8DKxz3IKVyqrIK86FJlGunEi0LFEijD1
J2uUk9CPwhpbZJMnSDfIj4MPALmQ0LAiCAv9wRODTTgyr6qfssRfj71Aikhym/oV6n2bNMpp0grC
8QhJh2S4FZRsw/miYDVM2JcKgME6Zpd8vQ2b/pbp1apV4SYZRXVgjfHMqbJZSL6l5/xN24CPWHwu
hshBLcdDpe4GFfgbg8e301QrTkpTqQcPYFpr2DaaGsFe7qbDFGiHsG82U4sOL0Uxm0T1lDyx9CB7
4SLpLmXEr8OjL6kvnagCmC02K0xOJ5L2Kk/ZfsD3lZTCY4X4FoImoBSFVeXrNhuLDbqddnKUm0nN
PsdmuhdH5Pn5yQU+5r73AztNkrUa1oeaX6XNIRPGrTpK6xhQYgSwUshTgApR1AQr6EQzSmy/A1p4
LBzAzHnvZ5ozsQD5yS4HGu9kKRlgIKuEan1tZQE4fhtNMdPW2AxT2pJSfwnrzB7A/1S29Y5XQKoJ
3SDqEe0qY5NWqWdEqtkYgCKfm3RlufgQwKsCdN9XWeF3k4JnJe7LVLMQE9/WCb8fEx1d1dI2AVLj
X/MGfqh3kNahSouaHDZj4aO24yhyrYTpEn4VudkKrG2ebDfbaxQPS3ccqFM8zysqwPphzXRjCQvT
1EbbVgFqU7LTeEKwkW99J6Qztf1b5E2UN2NLJtDwq3xaRfa1aGDhTv6QDsB0iVcxTY3q7SIYQPTd
dGEoBqYgFbiZr138Mynzf87NL3Nq9l87N/8vD9ooTV++ODf4jZ/OjSr+CgcEDA2g5pIB+cnDkv90
blQJfg9omAAKDiDj2fP5w7vRf0V6F/7pPFSCiJGHS/S7d6P/CnxBFHRR0QUNkP6XnBt80sLRgNw5
kQ0EBIC+augI/epoAEMvA+hMIJsYswYQStMi3SDor3pgl9VjPKxzjF4DVLEIVcJQ4syA4dD5ZpYd
eSvuoZnNcSiI2NhZtmrkgOT651DlpDD2quRA+SN5zaU0FHaZdFvrnsHfy7I9llSSLa6hCfKwmbLq
BkcBa3LfDzQSEZhS1QmZKafHsvZGK0M0ULuaZBohvpvvKGugP8OWPWawusNLDaAlMBIqq6i0Rlen
0WcGRhrU8UsYaSRP8C8uu423Me1QCc0JiE6gf01kuZzMFfGD+i16qc2RjpZht6vUARORhpHz6sA9
agLaY0drdHoC16AFqC+p3w38VtiR/iVxU3Nu75p7n4bbgcqPvjc+zQmadI3CrzWeABN0Kja1pe4x
GhFZQ7ErAqsWLLBxxoqDgcUCw600BSFfb0q3fL/W36eG9KIdGZuqu0l5s7qDnwkw7VcdE02RpZt6
SBLUmUHfy4k3HeUfwXSNzkw4FokNyNo+cSLJ7viNUKNOaI7Bk05bmDdwRGIASiaiZKaxragrbgb4
GtyGKJFXjxQOAQDlBI32b9Jnt+s+W3SR1W6XEvXYg7E9ksy6NHWztweLncqagsUvPwZ3+n11G9ty
TvvEVkaLN9MZG7izmhhMgySHuWBr7gMR7IuvUND/ccnWyFf8QFu4pLRJaOEYxlpIPpNxN7NoFyoA
s1JUORKQd1IEh3ftbUWNQ9bTFrzanm6PwqYQ4LF+TtjyqN7KodOItyIAieNg1QhumO4wVwEf0NLj
TR+YYOw5AX8LlBGRCWj8RMTQN0k2gK1X87spBOA/RTFF921pNNHxEXJ76VlA3tAKxZOMknlt9pmt
5GhByWzZcMLGTq26Iqm+mVQqMwoSxciJy8OoejHGQM2qcOuBSh+RLVm1U9ixO5rFHuXb5DG6MZzR
y27mZsjyVrjHyGbf0fo2/5A3nFfcyOsKeXozOoqGByyWW3ZqJqoP9pjayrOAWcRbtik2XXysZTs3
zGRTpiQ7BWg3wGs1pX2tmYJV3Az3+lG1mzvRp7yGRqp4p5vBppKousdMS6Z7PgofoWUAhQmPAlNr
H1WPdtdJ2gnZpivv8gis4uuBw2M6U4w/Q6vzUGoReM86DhZohqBBQfcCRGqfjiBe4CQzRpvvPByM
Zg37Or/Qj2TMWfL0NzkCoMx5FW3Mf2pDHVllDJMIz76n3JGp6CzLbost+FEdZcfdh+hJiTAfIs5b
fRPfSXt0TKrXyndLg/tjregvRwVPB1nOsuoUKHETDH0EXOINpl7w0iLaAKLoSSQ8QY31mn3/U5T6
Qx5oNAAsLQKjVVkEjIFeZWNnQF6/SsSVUpAZOnDO30bDWn8D9O3VSZhlSvO3bT4TOW/BWYyqdF02
tbPI2JvUwzxlLmNocEZiQr/t9O9IRMR9wVypc952tqaq8SPVdC4TFLSVElcyvCiuIBk4bYpdArU6
bYNiNSP+1vmT6qBgw8zogNa4wZbs3FZza8QLnvojhlBDzSrl/WQNzoxcKzqz/dpx7/FHbCWn9FDZ
+arZorK7nru/+1UHvg6L5c5gzqeYUOhDPHfERkTi9yJD1EFAGT8j0ETPUnDHpYd0fMz690x6CcHP
MmSwO4euewhTswBgVeDGscWK/WPaoUZmMiI8MNmMMgID2QNmISk+2uJ9qB8F/p4H35fe3U+xg7nS
pqZ+7QkThoqK9EY07FGkqAnJjoK5J6WlSWMHqsnqdyVYxzkN/QTDbdkM/kL6AiN7DIqqeBLi50DG
V8puWL9RZHyF/MABXk8nTAcihpvYaEFXzLG2QRsCnJGRgu5XDLYsogM7JXxOekxVKWgpWqnqOtZc
cwoQEDlGvMkAb1i/5ogGdK2kkSwD/agiRbnnjeOAEH8YKgSboErUUbQODTI1iMQEZnZDa6LglOi3
CLiSGG6GNQ20yLZoHsvsQJqoENAxJ62YU10gAuU+lZAC9bhAceK+ocPHTKj0XOkkdTDeDA332QYk
DA/xtDOeVAs8BgBawMggc3keo1gRzrJZ9flOaq2wfmz6lQRcIcGu1gmZ7I576UCpIzhj4kaIcmH1
YYfIwFYJ8oQ55eXnd3/YlMUh4NZyarGSIkFyozrQM/1IAGUHvBQzs1S0I5ty8uCH26ZZMQzB0Ymt
9PKhpW15P1rsYJTbhEfza55R4y0BalpLFYE0Ef4JzIt3tVl7wKc4iE8q0PczN0IUTap1uEWFZMe5
1bpGkS630w+domh4yD6LF0MyQ5GEbNVbw6aFhoPrAx5zVGY5tASR9kExB3vqCMgkLDDdAEkGb0Wx
maM/lac4ItMRogsynYRjeNuS2XkqiYYOgPaVH+5SYzUZbiltMEnAo99UTImA/v7Sax61N97S1lK7
Av+Tojv9urBG2m38Z7ggmCNxmzfBDktSj7Z4qLE9CvP8OzS9BI7YmxzgeE0R7iVNj41ooldxMqPR
xQPD6H+342Sao5EwtMTMjMND1W9EGDWJiKgsj6OZalTgLAkG+y3qCPIdBkWmKMyB8M3c1JOSTYSs
gZIVto8J2cO4BVtM2VoivwWfTE9j5paJWTwlmNNDIfmRIQaneU7hkkpQDofpCfh5oAg2kTILD+o2
vZun+TpAszKKPrMmfpHETcUBJ1ZEEgw9o0Dl5U0Ftyknc8FM1Sgbb1LOY2jjBm0nI8p7SzteMP3E
Hbs7cPw1j/xzhaSUQOYjgFqpT0J1E/BWK25HbY30dM0HpLNHy88toF6J5Voqb3TuQY0fBs1Bb3gW
PCF/J7d2p204gOIbJAptZGJGpAlNrfLwpHXaY/yef6rvo8is4TGkMEFijQsPNYrHG2nADyfVZ+Vb
ObcaeU+F456T5DUPZj/Sh7MYKSaQGF6qz+gwnDQelw/ZRqIIpvGG7qX4lO3K9ylEMR6teE9VAa/K
BGEU7hNIUQd4UfeKjcaqZF1mdMyQEASpzkbNTcyASdCy2BDN1nKaHH1LaEkiIDNPpWNU0e6t/Ryt
MjLZSHgF8xMkAJAJyrvcJp5VALiHhyijKr/t87Wc7/MC+Rb/JYlVkkB3TWRUTTl/rx+H7KnvXsCX
rtd2MFqdREagHrQ3cJMzUgGARrSqirBbGaZTc3vVxG3mKdslFiC31ad2mE88QnqKYeJxkGjI73gJ
KHIE0+rTqd1BwdN6bdzJ4gyqIGkk73ZpQwH9qAVOfKrusahmw/BmVNx52Y00wkmUC9A/B8+UCMi/
PCcwObQUcb+0dZdQfsXc2tbmocdmD87lMAD4x6o0tq2CMRf5Xs6OJTP96QYZUXaLgwfsCuiyaB3P
xkB9SSOrBtioYsXRAeBHqQDcLKqiN7XZ+cpWnTaB7OpWndgsuslYTTjuIEk7iYSjPY1AMrODZJXA
1Vf758YMItAwCTeI9IBaA/RVREdIyhW9aeqRh2NRcihKTTDVkuJtRchzBpiEBWJUHFh9TEP4I8gX
1jJ8alvuTSO/kWxDxjaaPeCVuXU0rab4JtdJ/pTGB9YeUvaoDpbGOfzzPLIfPaOfdnguAcKFty+p
VmPqDlo+PyJM3Opmlq4CqCei65tGMvVkzWAXUxt5Ws4gPDLBHpItbJ1horJ7RCYZNe7YFpTPuLYm
2Q0FAtwPgI9KdmrawDnJaprzO0G22vCGh50sSPc+qghotwVnqb6FCha/1kxDsgy4PXPVGLMp6MN/
0VNXvReAVo1gmEgboyCyFT6F74iDa48fCbYnAiAU6BrnJ5S+g3Xwvd+FpyrCXZs8dpseOTo+ITdc
l8DoiMKV/xSaaOhEodggaW8i2KuZrcdw8A9NcuIKdw7M3crBjR1J6JuFupeMU5zcaAxMHJsKxIP6
oQ4QF+1kbj9VW73YD7UrZgR3gnuH1WkfNJgG4y1IoTTyxhpblBKibW14MCNKCuwvfycKJ6Zi5llj
bj/eMGUN70FChW6yQxSSR9s3HoC8kx0H3xOQ/fOJbhwxCtZmKwCGr3UVmU0AqpgG3gLUYKfD8ozP
gLPgy/cOLLWmVrosn0EpMY+K9AA0kYryHzAqG4JEQlPgzZIQTO3hujFj5mXiUxAhOE8szLJnnTfG
TqkTGDWkGVlizcPumBFOXJHCfpqZU/XQCiZ6dVFmDBs0hTiqAbfCqnIrmzz0Uceto6V2rCL9QVQV
KLQG8AMOiivZXARLBzxye/DiFpEkUs4Y+rF7u/CmA1qrow2PQ4bjCxcAkVZ4r5o+hpNVM72XkTm4
0Z+mnIRm7Q5rjBCVFoI6nGePAXG0iu96W7S55+wEwCvQzpiyHXnoPNUp8wAevUYQSVOntnPgNnGm
5CV2GpDmJTkFsHYH3UvX/RvoyUFMO9zXL3i2ViSaRk14n8QHhHkHaRaHrwfHoKb9Ow/H0VVtcQ0l
6eYHTARqq/4R5U5Ls7gt8jS451ZtcYD94G1mZ978gx7Q4yY6JOwKxEYn3AiqrQoT5AxH5pWfCOGt
/FP0Rv0OqRYHJ7pHTymupESxky0tHyKaMNcAYvTGb1aTeNL8hxQliZTEEkKVvczv0QsKghpZuksa
OIdmhvAUqQeJFvHGgLXVSAgMdGC9WqIdpwTbjTKFntvIGI13QJ+UHGlISN1NMEnQbkASY6HFF7GZ
Cw7Hb0NVgYYARFpB0TJdjHYnrBKJKrdM/MwJX5u6Qdjb8DrdiswqGXrlZ1LjVWfsNCmxxWMl7RI4
oYN+G5erwbD70ZF7i49oiiqAYo3pCg48Lk/R2PxHCF5irTNzeLuVN0weClXIPwGMpos8wEqjQ0F1
dfDZ0fCh/0D+iJGQ9yLNGywAuKFak/sU5ATVLUZdBORjmJXja7ANkgbwh4OMNpMrPjFTWQ0uEPqA
MwroC5hs1e37tRSElHCwONzoDsWHXmz78jT1d8zfxs1OUtZIvmAmUN8EKSCq6mPTrNPpLRRfm9fi
I6GT0wig13kFjFYsIlUWHbT2xYDTHzQzSmxLAn4gcXuHAdIxv2lLlPfw9HknjB80RAjcaDawIcoK
KIlE4jZ6j4s+6UfDkTd8teV4p5BzT02eRc3rkG0ZkSBypz4jcxmJTCAc9ldDvKrHmwbGmx9zTDSZ
2nai8WA2VLXbfb0tV6hNELZpb2AigAKA1A3U5YCZef2k4fPpkO+D4ehjEbjbkrCq7+UZigHVw9KW
N4hMVHiJ3UHHfArrKNebDbq7Z1KfxuL3eNI40ecM3CaFybYGRgqdaW3Q4lE1cWVgHZ5RtttFHvuR
QcC4FQCq4FAjwI6tUiW6izz+Ctm3OySmbPS6makD9u8Gr7JDSELUPe8VG22noyWTKGvBhYoypQNQ
GwJL2CnoLzQHxU4BYZGuFNrzphha9WDmVrk1MnOCPkQ0pJCZCwDTpf+fvfPorRzZsvV/eXM26M30
HPJ4eZs5IaTMSnp76H/9+0J1u69EqcW6eNNXQAKFVELBcDu2WWttW/mDyPutQsZtXFM04TK4/V20
x2svSZp6lc5XqfR+xapf69VOF4DXg7+2TvnP4kmL3bHYVdPrFIDev1GlYz0ckC8vt2XkbyxesQYQ
5+hmRMf77IkydBvf+v4qASg0Bium+AejsBp30eT26pqeUt3gqeELgMV6O3RehGth3SjJZQDDX79P
LKp1Tr/WiKaTbN32DnHiK7Ud34gJ6nLbdVC5rJHPUG5S7ccIzkb35F/dIxapJvdVeE3mBfgQmmcZ
x8TGvpnHknY7NW1RuN371tp2ltv9sa19fr6tlBNNXBqh/3QXJnc5vztEk2dCr5Ym6asWJ6/AxJ1t
HImjwaMn4Yatc2wll3DTP8XOSsrXZAd4epUjaeyp9fq1mv91Vh6C+qkJ/4Tnl1Ciw2xOdHvvm7eJ
8ZfRvNZkx434Kaw3Do9cuDb7Lc5g9hddTIdNNHBerTNhLxmFNY9WxwqjCKi5jb8uaLet7aXUy6st
SU6n2aAn9+xEO7W/681dFbwoNWRX5xg1h5ZUX/oCcCeVd8mWEOgwbppHatjdsXI52HsJ63Xwf/XW
Tjdfldvyqd+kvODQ+VdVt6skUuor0tF5vZEeyTA77UbzKYYfSayHHZFD4GXSXqo2QGunwjXbnUXd
s4el7lC7dbbgtWPJs5ttrV4N5Z0V3ZSll+hu28D/+utc3I/2la/9LoGeYe16qJxmcpq4zDbqVatp
27pv/bBd+7LV3NbeifRt9cQDX9ReErxmMtnbST7UgXpMuMZ6aFOF9SbK0AN58Ni1bs0rofctitNY
S3vVn8ishy8o2YOKj1xjaxzScdUc8bCGJ2l9diXlwNu8jhpxopE5q2RcuZUEoGCIiI/19diy+822
5H5b6CRGv7UaUwGbMtwgkkb7OVQpeSz5X7LyBFnGKjlgjPmn5mYiH56SGUcSidTvn3r8ydOXraeH
s3ZK0Lm4X9fnk6p7uXIwpW1Nf58Wzv+wxrEK1/22gIxFfgd23oESDG+Pk7vpFfckXXOPxVo1+IWY
VJEQ6Y8sv83Z6Oz14Jk7siWe/RoDDvZa9JG4nvHDmVDkXtsqJKBTUjDt6oX6Av3LeI+ra3UngH6O
a7/yoq2lv7BaK7H+Kj+TkMXKH+lFupKJt+Dk5mu0ZjeFS5aIO+i42rZ3HtQV8aPtnbN1Sm7RRvsm
fVE8/6n0OiJx40EOXeVnSgpl2mjJLiivouAokWtmcgEOYHlJCkshpF8H12S11fvuMD5PXnMbetL1
OYDws4KJ7JA7J90jYOQNUtdr39Mi7C/71//SlzqxvsHp5inj93nFGdxO0oIe3Eyhk72hVdhJPXQn
UYco2B8i0F26CW4cb8RLwCfbTAdBdbdI1J+fsqVMrvFV5pgWnKqQ4bAR+p4VpCfNbCfUAnRkOnHG
Cem4JOQXUDaoPGPTXlhHjuGt3ZMwIa9Vbbv8mqOucPLzn/7qTfOIGLJ/JEN6DDbt+szjckVug4Ro
69mXKn9Zb5Vte2o38aXGs8erze/m1ixNxZyjmERS+t1UjBkbJ5yqqdRbppLjoh7Um3LfhUcqT8Ra
Hm7ifjpOG9I7brjRXf9K1AL8Tbihvx6PF7H8St6LI0s4+5awGK6B2uw7z8Aj8PlbUfZQr0hVMPlm
3TxwxrkL5mu/s0412wN/ajnR/mUC+t+7Y4gpv0tAl6nUpHb/loAWmeVupyHusFzDmGMm35LrgkdJ
WVgzZc2eHcgSeno7xLWoYeBpMkW3WhPbuLBMPexAezUSfH5fnlG/Onnvx5xBQnU5rDpZJNcFFKIN
1k5z1yOIciCUBdpFPNN43SNlOCwhAcOahhkiz3rICfNNvmeJmm3MIKp/rwFCEwKdoQKZoAj+fq3t
joZgQTSS7L+o/pAPrLW1tsk8jQjqCT+eUx/CaXnMMU+Tqz3Zex3UWJvzIGCz67VOdvQPUUdwH79I
F9VelEDy5ya7cu4ajClPx/5sURRYyVvrV3zSd5ILcgeCdEgTBFIO9zR9lGAMETE8UUtbuh0U8r8o
ZlAZAgAg0IVgGT/Ozy8S2lfZk+6e9Q2YKPiN5a/hR/eLRiGa5oGJb8eVdCUKDKHnP2pH363c+kgd
Y68dhxVZLRSNXjNrjTs0us6rnHqpcuvH+O4e3W51MjYn9b6CQnhLXqB/VrV1dTLhbUa1S+E9boTT
nR/zFwI1uaVInW2tXXJj7aqLjCiVl9649SkDPyiv/XbYTbvhlBwcT78zaDBymV1kN3mylggmbEBe
nu/y/BMLX8eX+FfGDa7smK37Pc42j4LgWalAXIhp9vKuOE0eheJ99irjLV/6EAHX6R6Xq8d/rhER
OeTlJtgIaYNxXboqkv9blNDJ7h74+bpjtDtpSwb4Utr6V7ycfSdiQsGIAy42qisywB57eGm54UO0
STaO298YP4CUlRfSRbgT3wHMIM+uZAAA5a8IJt02uNNHd4mu/QnIKUzguz1+OwPv7IUfpUnXROyx
vu0f5bXp6TfanpowAsHJKvrDY+Oeya31noQ9Z9fUH+HjAJ4hIJkQUo7hrT6lD4tn78urDhAIsSf9
i/YOEBGCc5OpOlmfFLwXySNbHK5H3RX+zXCxLKPyt1DK/I213o05My+Wr9DnvFV0N+SOPZpeS2oT
WYdTf7Cui11gr5273kO/dfzT7OtfIswISk9CvhV/tF4P4D3HlX8rdBK8HlSD5Yr8kEjYiVJnek0p
3yMT69/31+N1r7jlY0EVlKN5M1509/Gv5CeZNiJG+655JMy3vKwFuuFfkU8gH0fmaYMfbazOgghy
zeXJLpIb/To4DNoezNRwVK8dqjjX58tyU62TvwjiyLxvKc2s201wP5K0Urb5LRI0Gheo3/be5FY3
wxFkRuxqJwH0SviX6aVxMf44b/w782T+mPbWUeQwlaf62L4IQMZ5I8er9Fj2uF32Jrh2BojBWxqX
TDD3V6a6Dg7aa8eD16yCm+YJf326HDciCbU3yPYIb5CMzQWvotvtsNh4lZvmttxKJ9K7phe53UW+
pc/an+QRcg1gCBLEopbiEepct0c9ejtxxSbdKte+70mbv7ln0w/ZX0sHUpeuieW9FNrsOVCZ2lnR
XRh9tUDZ4lZvSPy2p8YzNwaVx5X5PJ7Iob825LuvBSDCOdT8hpCU+VVAeJxvCy971K6cXU9ii4Tf
RfEYPPoX6X3raSvnmoTB0dmHJ32rH4I/BvbLM3qscYElj64sF9jRJXBbahHpmwtLKnsRuPdlZZ2O
w/Q2Nugi84k/OiWjXFWhjZXGC9M5ZAFIHDzngFp+5BJ7L+mEavpXD9/7IWc3RaZfVNX0DNnVzzmE
v/RAGsryD6kupK3O62Fn/ybtMpabUds6452f/1UnD+p4kY8KvW8VNzrE6rqfPF++Z315M6MXfwA9
Vd5bQIcPxFwPzVELXQDt8IfrYt0XroqakhfuJ81LMsKllUYx8gfsSqQt7off6qP2PBKSRBfkdmgt
lfar9ECADEx7C23e2YR3dAh/TK/qHUUg7mFLwndayflR7qlmREeiaXE4vChak2UGZEWG2RtfoldU
4WnwErjSyfzZkEtekdYNm63+074Q601ZzOW3ayf5sbilBjjgfDwrG168VFllySokK3XMDtxWqh47
iKd4BnW0b0ZCB56wcdwAepG1lawgFBWVqwD0lHqJLH3pE7013DMJ6I/XGl5xXV+GWAQSeGgbvOZ3
40NfsNYwtQ66vXOmq+QixYTET8QlnenyextuD8EPqnjOurdIeVzK+pNkbAnvjB37tc8uJXWV3wNo
+wG0KZrWxaUw9MBBttEpfxr7NTc4AnsnU5zx1NpLS7JgOxhaCC/p7R68Fl0J/BNmpf1lBKv4T2R5
7a/qF/5/QVYRO5VLR2tNaAKGL5SJpqxsZYIZcsimUsTYYwmL57EGxcBzb67SwSWmlVHMolK3Sn8C
nwJTQF7X+KOusqvwJ2yAS9PZVsmJiFggZeTf5wvpMnum9kLlvHepQEB4L+iiStz3lIMZhP7+S1mT
oDJeKJqgvL1OXoNL/RAShYvaafhXk5DJ2irVG2GdKlF4T3Wv44so9O+FdyC52UndNOv0pt8FT8Mj
5Jz4UpZdmYf9SjRslnf2rUKtrRpORc9i57shdosdgK3r6jIgRgvckmSXvYmx8g/Ob+FQaFekMs7x
FaJkenmYbC9zNkPikdWw13q7sq8E6Da4WtKD0wRmcv7QQXeiERs6jSh4zWKEAq6L1aeS7lZUxyUC
mKP9Z3pGt+whwk0a9tnB3itbBcFBJrKp5RXe2JCKDqPIN7kx7onDh1kvxR3RO8gGvCwaHbtvIILv
XX7ts6UxLR1oMmKPSAR9Ejdr6tLJ1JijM/yyt/7B2fgHEY6VHlA9b9qSKKq2t1R0//RuS4Kj+CVy
Az0ZWCoXF6IhjE0+DabBpnbDrYVG0wI6W1n6QOHIvPOfOj8e4rgCM2asxnGlgez0D+et79bcEI4z
y6Z55I5eFz0kEVx83EQTyQBVweoLxdl5s+20wjsqA1bGugtujY1CC43uoD+L5q8SVOzv90EVFLhv
RtNmkXJmR/KY0RPZ7TbNXj6Yt8beIEShS9t5WgWsMe+O5DkvDld9M7wMPPSIkxD4bPGjRJy79EUC
fPzFFwlQMCdDZik+LnyUWGMSWKC7pjvnzvglVW58Temy/0PdGQRtt+mBbvzqNtMGGEGzx1/3hn29
MdFh7slTKBvtDifjtkFD4r66FViW4Ge5Ayn72CLLtHIOlBOAl06XKugOEIvSTXDKxicJFLwEvqgE
QCvydD5hPvhMsr0C6nhP+xL8hOnOuOPgHcgmyaIyduevl6SV3wL52Y7ALKNnNHg6JLvnAL4kzKde
K3mDIwDL4IF12ZN21NL3+cbIVsZTsY0869LYGafqUhwO2h0+Dgflj+P12/wq3GAYta3h2Vc9P+o8
54La3IHC3Z7oCIX7nX2Jqke/vhiu433x1O8qa+HqvDEKPs0A6iicYxik5rwZNVptEIVM/+8UQuVZ
v6M/DZgg7Xr45d+G+3I/7ZsNeO7tgADN6DVXw7HaEkG/1aqeTNy4BlmYaF2csoeeHP3RuFW4eYCO
8eSeEHz2wg3e7g1luqQkM4lrpq3yU7aJkNSgPTsVy/wvEsC3wV22QMdFWuzT8bQhcAo4KXqxBp2d
Ph5PU2/NKjArCtIHFK9Ofe6lJ3vbFtvcnXY1eUP8CNIkOOHtbWnvYprWAwOFsLbx9+etReIJiMXm
/LO+R0cfBTavuz8/GCCGhNfpb8fL9qWiHkBzl9bTfwYbAEcH+6JzUWEhr7nSniVChvBaPSinRrRT
BHJ47K1jSm70HujOhfZMJiEg1e9vq220Le9ql6LXBnlbL7kVtzm7DVyN4rl6I2I/E28p3rfylUAj
eskhVMHDrO2tTo5vAvK2hn+2BzAOUIgddMvKs/eZV+Ps5dfdtQ8VyGVvaYu2As0VA9pywx/6H/uC
+gZdpEUeeZ09Jrf4Bd6bKaHsJJJX007sp4hNyp11M3nTA65PcF1eUl4NDsEWac1uhTDLnbKO5I20
tUhv/7S2TbDxW/qxZduc/O2mPiA7RSRhIxOwxcn4JSLICjtQYqMnLnJ1N5GGQUV4Wrcn7aLMveZY
e72rPEaUvLW1QwOSlDq7eBfP6/i52oZcGiAFq/K2dZX1gKLIeWOsy5956wqkhQKg8dV6GDfwZuqt
9jICGllbexVstpDL1o9nl9w4aCPX9/SdfzsgQesg6Ovsq3v9WDTkFUfX3oAZpLgZ7gQQdHy1PXBh
8Vo/hejWPgyH9iHcaJf+HV5CiqO1sp+xSnboiXK5vUl/5pg6agiCQW+0bnPERXOj68zeUkKI1sqF
hVwXz8VldyG5OgBPgEbxunnTExRJvfFJ5NH/J0P5/4k4/0cxef3/dybOVfbykZQs/vnfNBwoxrYG
f9jWEOOEN+zwk79ZOAbv/r8oxar5X4ZsGbJDi2TYYPS9/DfpxvwvfDl6bqr0oaD3JvDq/4RS/PFt
hQiG0yVjkknvmnyLMSPEV5ZfRtHQAPEMX7qEagkwKC3LoTzgWFup22ogf8AQhBZYK/1XId/V1HRr
48mSLtruL6maVk6guu8W6/rvh+E9Ol/Qmt69+OKrQMwLv1UkhFiFWToy1kNrRN6TsnBTb+phfHbS
+nVCHA1GinJQghK4ZJw+qnHeXbS17ZmjD6ipucpD2lhM9BguI0NbeMS++ibcaMhJ6JmSJp2ZeVrS
mKnU8U06RrduMooiQJUTbWnu4vf8+618m7vQG1VloW76uTdH0/R6LUXcc9p5Af3BNRe1PQKj/XjK
iXOX3CvlY2nk04DzJh3oG0itmjCgdWcekObeSV6wr/bTxXIHpq82Fl6FCVXaUHTFkGe1BE3Jp3gc
+vQtg6G4qattjJ2917bnfXoQJaNoszg/LtSnBX0/5sx9nBw2aSQKopYw8ITgH4ZX8R9eOUShmoth
uzzNj5WZv1f0/YizS1X0bejXIyPGtAul6r6rsMYNQcn310T96qgIsQJIfbblwEX46HlkjhHTuX1M
3WwEDboGtt2oqx6bj+oQbeAkoCTi9QHMo4N4gB4PZKJbNSNZcPIqi0W2L0/SW19LfCHxTbNoM5MD
pz47WkKlSMGpAZy6N0/ONkXrXFoSS/x8amk6jOop6qf4xp9USapIjiJ602dvFSLhNjiesRW+ubwL
t9+v86wCJvbTsUzZQvuAAT+LYNuqlet+7GduuO89BXcFoI4JrE7hza/uwAZdS5uFIT9bG4ak8YFQ
+4ZeMt9ayaRpYlPauFEoKg97/9GvqFQK1lt624C1XHUkxpdYUbNuHP+a6LtRxVV6F+JOFdoBZ/Re
3kp9wMkImRQf5GhxQ2ndkzfWQSfPdDtcWtG63i4FOl+v87vhZ9ahLavWtypTDK9srE3iFShxX4pM
RLBGYIFg11tSHFM/RvX/PWXEax1Ltj4LPdt9U8m5xkLr22DnA1noV8pOxe82RbJQ6Bz6rnwFQiD6
IRLGb5b4/vzbqVbQ1Wnqs17Y+I/BPt9j0VBDfSuFWMitzp+ZYZqcyDYjom0w5kKfiVqrr62kn/2p
e0gvFq3jJwdAjMcJQ0VMhxQ+j14C2iSoWepTItOVytoEfdlY10PYVuF1ggAP7mY/ltKDZtZlecqT
omw2VZUoP4vOUZqLFu1s59galWFRxopamWTrCBLwbKM5sLaapra3+Zhk9QVNTocl7fhPdnb27bPj
Go5dlpsF5T2xd9qu2yV78KTAyL/fk08PCMOg4QKLDwaf/EnneGz1wERjf3CrEugWoF5NkhecixmD
7W3bUWin9w58anTp5tsQjdmABqshtuE5CWn1Q/CFXnLip7CQgJ1p1zUA4/oKoX4ESJwla/rpJeHw
vx9+tpJV0AfVGd01zI0ybs5vaYQa4EN4md4Wv5dBBR+TTH9P16T/MY6AjbTMvN7cRXpZVHVAXQqd
iUg/GAR3vh9uqkxet6H5n2+g5UDT0xVNh8cuz94l5O+zIC4i2hgpcnEdGDIcbKcP86VN/GJWNvlL
BaiMTH+/OV7GDA25DKsQEOJ6XKtvgJ3gph8gepNudoODvFcO0kEB1UWFQ/6XptMHSacPXvMX5/T9
8HOMC5IZXTQOAgNJTCecK4Cu1kr4AKL/V3GXP0CL//5qzEpSbxv5YczZ0k6ZbAaTGBPeuidwSsHP
blcehZpcBpvmH0AV5t4cz/C7NRZB0/snakD4Q/HHtzVGuoaaTOBRT3C85qBYtKqKrg065qRb6feU
L73J4ld/8MxnQ8/cLcOYwkLXGFoQx/R14iUXlGhX0jajqq8sOHdfWQQmSrVPhWIqhKc+TpT2q51v
lMnkSjtzq3oQr29rjywBqANR7lzYxy/ODlcRlisXBHWQuf1pAuSfO1VmXpjSFljkA5qL1HGLfeEG
MtTKdf3XEspnacyZ0dEqYyhQWBrcwdb35wYMd6Ev7dkXho3wkUjSpJeT+cl213o/9HJkQ/QLPJLY
kzvd53eOdyawPbVUhGGZLnmLnzwKjPi7Iec4i8xXVdkaTJbStCYP2P6aLtgrs1D3Wh3+dMjhDuW6
lX4aoXWKhketjy/ranO2lcsK3Ttp4Ry9xcqzU/vhc2Y3VGsiPRgyVkBAOwZ97Qf3qraR06OU3DbB
ZcFxIkd5hFhLqFA5u/Z8EWi3FuyaArUfOMor5Q81unyVAWAlf7R09L54xD983+xCK1XfT0HL98kH
/5Ac/qbi68elYOlz6DnbltntdeRUzrqccao/aAbR8dyBJm66yR4H9yUDM0F75WXg4ds1/W75Z4e8
GCyz6WuGPcNIcqlPC17Aanr6VSJKvFLWkFf+aqK1OIlLqLWvjLNQqlMFSBBtlfmlVuoYBdxMG2E2
lmskd9ZJ3d7WPfguc9hTUvB8q7lVop2m6aCVTjRMuNX1aMG0qF+YzQ9fMVsBPTSsM3didCHiusXl
dBrxqql+j4Iflf7m3ldnUFuiVWa2V6GBlcdOP06CN7t4N78yOe9XZBZhxKPqS07Mioj+2nm/Rftr
Q6OfNcARGCzXIZD3Zdv6lQ16P6gwGO+jqnNY9rHBApgX+b67ooQG/gYc5R825B8IMCzNcfZwhH2Q
mKrFcDW0FSe/MdVywZ+awTPfXv0PWyqCincz6vvKmfxWGd0EbzENJ5LhybOfGsAOgpXRFascWtUE
sqy8nvQnvfhRBvamHB8B+ac2H9Ylm86BGgLvSk/gmijlKhrSXYsaXikvGZjFayAs0LuvLXJVlkef
BZmuzBuIwsI1Il+A8AsyGIUQTXQXXtOPJaFP66PPaqiNWo8tWkxwYDjyBuDcbNsSPKu7dvf9SAt7
rc+Mu2UVvj5JDBRqMUsLOjtcGEH5yj6/O736zD6n1jmmSzpXZqCSGuHoEPYOF5bqyb3nX6dHKE2U
11CKyW/87OYs/YP1/NKEkPG2EK0Suep5B4IyjSqQi3Ds+7V/o6Z3xrPjvyjSQcYtMn8gabgqH8/l
j/NJs/Dxt74lwJsUxxeP0le2TNcscpfo6H1uD9lIYScbFpGE6NUoP9IoQ+Aozi5YFCQrt0vb++XR
fT/e7KJJie+MNM8ZXR22GAA6j5NLpRNeeXESwOfwsHR2vzpR70ecXRYjiJsiEyMGceamxTO5igXr
MRP6EreDGEwIiqKlqpNzmRnhJkW3K1cp2tMthmNVUmgbkua8RovXk5zITW2o1LX+HLbmY21m3cLt
FGv28UVGykx9q644Dld/dmcUq2rK0u6AkRTFeooar8+7n1qlUL2fYKzqir+3zPrm+4sq5jQbVFNI
I5iEoSrtmmaDZtWQ+mXTN65kvTYphLlW3zTteemyfn5qFI0chU1UTZ8OFNs+mjoVDZw0tPqO902E
KMYOoP4PwWIQHJZRXi2dli+8KoU4V7eRiLNYU6pRH2zrOEZVO6YT3EW8y/xHtUaR7WdImqx1pW1/
VaMKuvygfrGDHwYVZ/idQbfOQxhmgCIokQgo2yUaJqvUpcGTqJS0bvIbWZMTsCDuY7WwwupXYxs0
uFD4jyV+I5q8G3sqJB1xRcBn4PgOCM20L+2ltSsOBdy38DIhIJWnVYxuPLCYAxQklCap9kab89P0
Auz8sOjSLH3QzD5r4Zg4hT/2bpSuxJ43dxFutH8NQQM+TQGdilbYrij5LrU4+JzvxxC+X4vZ5ivd
hBS5zVrEe+m55JETZXX/udn+g7E+R1Ufx5rveWSUWX5mmg2o0fTHcCc9xfBzaubY3/dX/rGmR+7S
8Z5hO95M1YcZzkyVnjqj05mMirjRc3Lrg1dVUNG9kACkdIg0CQxWcpd6EMXGu2SzlHn8wmp8GH7m
OeZJTHfMnOHpTIAMxi5qzoj0vH5vmhYnOTMaqKUiXi1GOXvnR3U7rtnM38ktgI1hT7eHLRp2cKu3
Y/tsbszjcrnsi1THx70VR/zdncoqy8jKiQ8Q9TJxjmSE6fwVOgFQJ8oF8790kGYP3Dkd/XNRYzyC
ydzpcbS2oQPbU7vxB3X1/cp+dp0+zGueCSjTTAtzh/vxlp8+NjvRfjdGSOX7Yb5wjz6OM3tcNDIp
liROaeVNG+NZ9sqr0DVd1F5QEBHGWNtC+rbgCuY3kVscw4d2/f0nLG2hNbNCUV3XsS6Lk3pK75Pd
BAQFfBCJa2q6/8APWzB68/KYGelTGvQMJySu6nsdyOrGF8A/CcpV71qAfV4ccwWJdpteLNYDxYWY
Pebvr6U1s0XaiC5w6zD62WtO2UrbCzBTtlOAMAUnbSvdgP6BMLNkDT6X5z7aW6FB//6ehJrvK7X6
NuveK1HKQsPmSglX087xOhpbYwojr7sRGKIlI/HlQ//O1lszUzTGwVlvhP0tOc3+Flbetv2roMIs
1rukfwg8p3Chpf3ioDPLlPTnOnWMtwnbWzD33hnslv7GVW/3xUbAmRZdfHFZPm+u7ehke0X715l9
yAM1LFUf+xDv82v1ISZW17bhbrxbJiL9L7fmf8aaY22nUtXqcwwtQXB9i1u0WWAYAMRWvKr9B/2j
F8ebGQqVHmdNa7+Np+MwYNul9S94if4KqJm3dF7FNfhmJbWZTcjNnDigYiVrxMDD869pyhbMztfv
47/Xb+aAmEVnxNHACH5eISQSr6KYhj1hufneui1NZHbfk6btRzVh2brRcYP00mkV7/sRFndmdrWt
JChMI2AIfZvflz9EVNmRlcq5WP/Em1pauNltVqy+cHSNhUOnASAuskg7VBJFt+GWRGj3M/253Gv4
yzGBMAsAlY5LMTt8WadOeeFTYwyBhZZV7Q3Is5TqwmP45V69G2V26OyybXsDuA+SVTLNrmPAMD++
36uv5+EYJphf8Bna3Cgl564JIkaYzF8WnaEa0O/DX9+P8eX7BhX3v8cQP3/nEZXncyInPWuVG/So
jIzEqzX1hULRVSb7hquF1S1C8cmCv/Ll2gFlpn8i0EJrHpifE2QHms5hh84ALsabpkrc7+e1NML8
3BW1HUUxFXtD6p/GLv1ZR025YBQ+w0jEM/luGrMN0oNE1lPT7t+yb/GPyYHWOB0TNJ/gVAXlynjR
j4th2NLMZjvmmGXYyCODwldT0g0NJtCIQcenEQ0y8wRqUXvXPCwN+/WoKO0CS5I1avgfz0laglYq
owDNxzpx67hGrmKJ9/Llcdf/PYT4hHdHMRpRoxhatqz176IMRmhTrwscru8PxtIo4ufvRilt07cC
m4lEDiqiiJbKpzJe5CHwSz49SO+mMjt9RnHOlbFmEKmH5aXItA2+UCV/JSVLjaaWpjM7gpIznmPD
ZtFMi5ZmETQ06OuS2brfr9rS9s8OXWGH+MEa4J0oN5D51S+6vt1/P4RYk+/WbOYO+aaUsvsMUVEo
8puL0UkuSv18UUXN/9tI9ixp7oexWk8Na6akKuoc2c2g5d2xMVsdtmn8+P20Zmyuf0X2/z4L84Rc
kBdJdi45C+MBssat8xpnguJ04+9JYoRr5bxBJ93NSncpWvv6qX838uyFMlOzmVqJeero+EUgJoad
EPah9gXx9Q6ekff9VBfOosCSv79aQ9T4Ad0+KIGfDxKUbil50s9334/xpc2FkayAU3hTyJgd+D6K
7agR91dgI+rzjQIEFR9GaJlZ+bZqdmpHPm4xP/PV6bQRrJDxKECvz7Nx3DN0mxsi7PRUI5MTPyOW
w6pqu/EyvRofpiNUOdyo+hbhsQq6EDRp/RaZ15d/4MyLdZzflPffMttX/RyPegrcgMAh/k3/bCYv
eIHZfbxTd9J+KVD56u6/H262rUFX15VDqxw3S4pdWJ6PZ306LOzql1MCW6vTxEyjQcjs8se+VVt+
RPwlUKjdb404U9BoykvRiLz8Twnuf19KG9wrrxYMADqVfDyq9GFSEMAiNPGl/ibpIRP1I5oLWZLR
5kAOfzlGsJVG6dj2/uV0Lm/qatoVUlWg2Nhcfz/3mVzG52+ZbaefmJUEyLl3nTuI4mN7UsbjBABU
owbju0JDH91CDyEF0FXqCsLva3FXXTkB2gSo4kC7ac4bwG3G4/lK3i0akS93/91KzXa/aRTtPKXg
BSGjCuEOpBnWb5WhfXeZQOzpj0vn7cts7/vNEZ/07omWLH2Uu7+HFNRXDbk3oXcmHZbr9F9ea5oV
mDJ/BC7x41BmmAR1YqtcpcGmV9bvGrqTpVyUpbL5fpe/sI2QEBSKWPRHYKzZAR+noaw6iYFGqXDc
rtdfbSu+VBu7WfBvvtgvBtIR16E6oyCo9XFGk1Pm0ihzmlRn2MuF/xqp+dIOqdp8OhSXKC0JzDgu
vPapOJH0g95HU6/DKW9zVXGHyu9h7EdnPz/FYdIhPeNv8BQRC5UkVwJYKtNRx9KiqPgRT1Uc0aZE
QRq7zjqTlmlTkhV0O5G7GuK33NdtsaY82yLELOM2IXhwTiXaj9KDy4JabiQg5ONBG1DfL4pmuKuy
2DbuK92KIUonsdU/hVppOdddWBbWzkyUUnsYovgc5/sGj56+J0GQXJVOBKO/SRsjPE2B4T9Nfp0H
jzHiNsBkcivQ7xS96+Odr+tnspm+StM1OZwQDtT7SSKHbZ6nJ9tXzxFCt9bZohHE0IWjj96/b1jQ
tH1pyvI/aVG3SLCoWimvh2AwjHWa9jqKOGgE0ksstlS6wpw7FZWFLkAtuOjNrtk1WhuTo07pj3eu
I+jfZn+G0BrYJsIpU49iHn1gi9vBNtRDFJyjp1rxHWNV2dUZo2ADulkV0nnqj/xtxGOsWFI93KhR
UT0YXYJA61gNWo/Afj2EF2avo+bqBPF5p8pt/5pMTYJ3MiStc+XnWaZ7uj/kGkIWfd5vnKilX4Q/
0JJA0aToR5nk9DTIwwF1ZSsxjJM+2PVliSLqz7EIpiOaT/pjpFXhPqQh8D61plLeBJM0HcZIqTxN
UvOnCckoxFOyXB/of+p0dznNIPsdBXm0GCM/cMw9mNMyuw7qSB+23eTkxrU2WWr7M8r5LUijV1Z6
YVdBNsHQnAaU7uNuREozDzoFkQUzi+pfclqG9u/eaNPfU9vl8bAKzDbtLyw9idGiZlUV48owohh8
eZ3IRnZdczCV9Vkzalop9hmy8k6CJ7yaxnyyrjo60nU7W1UFfq0b4zp17dSfYKcn59G2dpyMEAUI
WcqQ6FKmOi2O5qCEiKuOTmk/08RRVm6t1Kn/StpYv9cHw34x2qZt6fcTK8nKUoerrh/Qu0rqooMh
UAVGvCU5m+a7nJ1DaLxvu7j5E095pd0oelUwTk1A8ABeNsmCjWSqWXPfS7mOdE9RBGp7p3e5ldmr
us1rPXbVIkmkx77V4gCpkCCBjOsoI+ejViYndSfFiMuL8ZxP06obLGTo/bI0ois1TCP6Q1l213i5
PJndqXYqCNCw6ZRtpznTj6adMoPwm8Z8m6bOfWfV/F/Szmw5biTJ2q8y1tc/erAvZtN9kQnkwk0k
Ra03MIlSYd93PP3/BVXdzUTmEFU1c9E2VSrRGYEID1+OnyNJmuW1ii1BopPPYb4LWjDnJaymRgWb
V1Ab0HM0ARw8UdKhxt1LjdF8tFu9B1NZWagE0tvOzUPUOVZ8O1LzO5qjZjefrUxvc6hmbVa0s/XY
kjdTO5nTByfp0uB9wgBk8EGR6IvDZB9L5U7phx7Wjd4x/AA239H/3tuVrc0byeks+V0QBBLMDgkS
cp+NTC0ZHctAKyRbo+tUJUYMKejDajtOZqrBYFRKDtO50+SMZJKWVfrM0zmp4ZQaaEt0FYeboOtN
NaiuKk2t1KxzuzxN0Se0o6pxmzErS32v+H4pB9v/p88GUoGVBJd9GCFlAQ8PZaxCimO0Q6p4vlUk
qf7w9ut0hpRQbIa6wL3wMGm8Gcv4iwgP2Ho2ErTuI/i/M8gSi6c/VBAU0czr4PWXJaZAxHyjKjuL
9wkRPsQqyyFyhT63EOLw3fxaupUh/I12a2H7WV1fWGOulYkKbKF1KN6xV6GEkel2EssVcEuG4ZNA
NO/h6azc7OjsmZC/slzoG7yVzVwGs0ujIuh4ZXREnzvW8VMvgOpfNBqlUEdjiAtC8+PqMJXYsuWW
vl7kYkstO5EqR0EtQmCFpo/6lcCdCV2GAPJaUWZV3fHnepy2jJ2Wy1zUBBh3VGZJY2/z+Ebo3ibS
vu1aaJhX2/+XzszrBS6CpzFTuGeUn8gOZPRdBDTJuENo7l5wds0r8fjFu2Aw5sh1MDVG7hYRb4lr
8FUzhzZs198IfrKAw6If1gdiL27gK0OLOLdrJb3WLGFIa0oTFbc4/G6p+HuYuJu4uAkbIqWVw3mG
qOSrUXDnrgOOIoteMmSkeZxZsU7EkrZz6eJ4vpRl/dwFMdoc0w6H5FbR/FRpwElshPHMFm1e1JWK
2ZNRzq0bmxK+2e81VNyGuNihiHUF5hE6Ye2666sjwonHvlRX+nPLoFZTGUKHD1NHtZF5XnVxjYmd
SENi23bzAEm3+LFIlJWw+cxT/DJBRgj1C+PQy3G4OlGVoO8M2/W/5v0G4JT8YQS1HX8skAMgL71X
buVPa1XV5c19MUreYZiUFMTI96mnsKooyMxitN1OMfeVXu07eALtttoyq76zizU4rdim147ixRzl
W83UVIPMd2GuyUYlE/LwbmVAOj2mGipKWV9s5Xr0V/KdszrNi3egtwnwDvwSv+/p0mqjCYyO0Aws
sn5V3zcvXID9lUhiZRchmFUIzRmEUVg0LVkDt8k0PwQwpxYDBNxrsITiDUNx7LMA7UACv3Ou2r2M
vbUk6KI9sTYHtCjqcy+SfK/cPDQzuMAUr6TuIfr1IPuBrmi4N2EHAQL3vVrhf7nolyy2kkaQQ2C1
vLmTao2GpKdifdWdYDJR9haybf9m0/hf57tefvPX54Sd5P/YSxncJEnx4kEpMv6lEZhw5e39hx42
w98m8HZXA/xd2YfgFkHmaQPjaH6nfERQ46pmWHRtXPQFUPzW77B4XVRnwikq/A5KCH1dFVfvYmRe
kkp7qmLUPpP+MNX4K6d9p0ckQ0VS3kQJpIvkk6kH7aZxSMoEasvafizLMnQlFHSaJkKGukDWyPiu
+/VTkuu3PCt7w7evKXSgdxl296Gm7ZRmeEoj4yvXEQU8VfsxT5G+0bv2yom0+zxt7tUQ7tyoOqQT
sqmJdm8y8LISRogy9GIH8NQvnoGeC6TIp+dZbY0hmQRVhig0MrwIN82wg6lw16ydLHEX37K02OsY
ZQxmT+OQAMLm7ljfAfZdR54A9CTHlF6PK1QPGCmCQffnKuDjwut+ss6Fp5hKPyLxYp0jzEyiRVzB
/TPco2zhytfG2uu+fErEk/dqV02x669ubanFZhw7WOtqOtJi7Jn6KVQ5cN3AjSf4PNeC0KXXFRbh
F7Eo+9DpPGtHJ8actdro4yeAAcvw+fUBiq/QRb59Xi5EEyhhwnwFYpQH8azwU6pV2WSY0WQYGpTv
vdQjcct0b7Om87kErig2wbQY3lMQaz53RJ1jJ0Pakiz8Oi64outnJIAhnlitPp6H0o5OpcdSmU00
MLk8G53jpAp5GJ5o8JhNJHyHlgtrgoC8u1Yf397Ds5YJS6MCLTOjrhmisLW4c1M1q/2YzRKcRdSK
nkQYrT0a++EoKGTXXpALflaAf8BRC0JspuLFzXh1FtvIagfNSANOfnFX39BOcFFOuA2fYUJ+wfob
3xgddLNd+UEl/lyzf9aaEqsFvG2oYiCfqcVFFTyo9S5QUAl1YY0E0Gtum9sQbt8ekYX2LtykwLv+
QiyPTcG4wyPGqPtyVKxqg9oZ2yrAq4031ZVgJx6vVGiv1MOAxNlf+J6vrS1C7EYfS9PosPav6jWq
XO6zsaetcDCOf8EYlD0O5A4A489Yc2lXSZlBMLz95bCtT/69wQBo/Ii00M9VR7aMHfl4FHqFqrBt
ExQsw51EG/M+pJi5Nd4h47f1PwoelGqvH5lRSTflxtxBNQFj8m712Jy7UD4dHHQQacMtRTxyemz1
cVbaeNSFKiTiociOJ1763oZfjNb9j8RdhZ1eupUGXSE8Gxq45/FIoKfSPKQRUcZXG2U16mD3PUhh
0W5bx7mfP4YQI4j42GKU/5wEsU9kSR4bqNL1fQvpPNEBtH7rZs4SDvH9mIKGilxTFaLWpWsLFUtr
mXfYxjdc/nf9fbwTmNJpV3sNkMMS6a71GPn8kXDg4FAAcDAbYp3FyDBm6ENWG6jAXXFormbX3Ha3
gvwQUfR9+206ipnv1Vt44cHAqs4LCOeKQYfv9MAoRetgN0RP4BgdaiDDsLtCSV/fol678gqeQVfF
tr62tbjxuTZUSS5sVb/ZBnMK0fWxR+Z318PraH5Wwm25uSFofQBc/2nl/p8HbKemFwlIEjUp6Tum
06NolKXvI8gEmVl7tzpiLB6G04ANSxA/cSMoU1BFO93QksoFXDIOIj2fxSSG4CbQHocd8lt/IB04
68e9bOl/rL0kJq+eqdEJUrmmLc6hqWGUTF0E7W/R9GEobC0hvpBUnazs5Xd5ZStt7NGBPABsKkSU
M6LCEfyVh/E3QSSVuN219WcJSV4WR2LM0BS3nnG7063U69ySggCDKGs++HsEIK79oxjuoaUqij6r
3vPCZRDTWSSMDhVJCN5ODapaSjFeTgnrMQc1533zed5+YyzblZ7ePpAXPBn5KVeO1YmYd3FKeq3N
Ugrr6BFD4drsE9KHv6DbQrSEJrliqbLGa87/u0xMVaWTq1Gfna3AeIZfOiy1ECaLRL9l8Dhw1/C+
56fkxSIMr7RuBRnq4qNFTlt16aQ4iJUhn8DYa+hGe4TFrn5RZBRrCdJZCL+wt0iQLKec6iyT8dVH
QSiPUtN1upM8i6kg5rO2WgIZ2FrasLrIxeeLJ3zmGLPI+CjEl4Vag+3aNyPUoflVd60d3z4t56/s
6SKXmREpdg6BA4sUs8QVkg8+oUTrCTGEcruWc17cUUeF6Ihkha7D4guqUI4xys2ZGVCoCxXoAJDZ
lNfCeXGXTvwkS2KYlyeH4qEo653etUzP9V5veqwgSZtqj3rwNCe7KYohqau2WmFeK1Gy7VP9UJYM
OiCsbUerPItn4dLil1gcnrEKxzFA+28rpvLRNHqotvTd/B/zHcSuh+p9oq9Cds5dNjbBGXA9iAxF
THq68GJMpM4MO4TiYDinoCxo1ydU27Sf5TqbmljAcpctGzcAs5mtnjHk2UOj2N2YCRc6eBGFgxb/
ecuUpHYnGIGMLfpbP0QMjOZ0+nnl1J65UxirNTC4dJI0k2nJRT6v5IWlm8Vs/Yot3ocMLbdeeOg/
/AHXvfySGnxAAB5kB/kKwdK1eOAhYhqr0kgtEl94j9DAhA9YBE/wYBOzKaMgjtuurO+CTXbVJhKl
kUUAvLCpW52sRWZiuc4h+jZ9FNps0ouGi/R1Ric3+vPhPas8sShiyFdPcJ6PZaK2oeWWz0yC9/3W
+STCJw25WuTatwmKldsg36z5O3EXX5+iF7OkNPgCWEn5qqdmgZNoZlBj1u8hfLena6eAdRn6dTjz
3vnKGkD8rECNPUdmrhbGHt7hs/JalseKxcwcejE7QWJFW+O7VfAxxYy9ulFAHKEnteKQzjL+pdGF
LzBnTZlhIzIheIy+Kbv+yUCO3d/OtH/3IFsgfo/cTN40pZd/iJEV/UstWN5MSg6iTA4C/3wuva1T
K28kGzEtMpyUCCTZBgUAQgilvekg12tHWDibky+7sCei2VcHaiwQ1nVAcICAFWTiqcuKA2TlQSrA
p6UzMu48wNXB4qUnhWJI6/7ZO8QvwEMAqQNdFvMsVQYBpVWUYSBO5946/gchp9lfw659FRaeisIb
ky+rcd7yhRO7/Nro4hqlhaT1PUk0g4rjDQzloJF2CB9LhVehK516VDtkr5bgbNu9vdyzMdsXyybu
H2Cjg89YRJjEs3rpxy/ftzzqv9XRZvKKR92LXehEnwWbaLDNbhC3zL6Yn6L3axd51b5waa++t5GA
EhrhlhTt2v5bieysPHxD77y3D8j0eCIOtT8n03WpobVjbbLwm9DW+AOEvMu3QWwEbX+Feowp4u3F
8w/7oWlVVoBC7k7bVUzO17BAbNHVvEYPPF85ZWf+a2FscbUTg3GQxsCY4TxUxKHTbaaN7qztoMVZ
C9WWcY1YGGGNptPwIg9c+kqtyOOgsLhRv9gXuMPEvxYCTYIMz3FXy6LLsoGwRyvIpKrlcE/OwgnZ
kdRKYW3tc72z97I36RvINMTlBUh0B+Y52CI1iBLZiu+45DpeGXYWr3tawvWpyxgupnfppHrZeGfr
wVZX0OCrOTP4yjZyDisXaJle/1quTR3dMSmwLdMLu/NB8hgRaqeT4SmFjVjTtOlQjTKa2fUROoqR
7/OjG5UZwL7cOf5zN9xNCv3GLvEUtIEC6V0MQLdFnTjXkROamNrvf779W57F68vfcnHgcqfsilGO
LTE/yoDucCsIvEVVTPnWrhPEiJ+2dOKcuX/vySKijJzc77KOPRHd1WbvPMofX1onOryP7ZWvMJwL
/bOC9GAJS2K/cg7OkqHFYpfJid/5fgXExXLlByFUqx2krfkj/EgjhTl3Z5UW+Yytd2lvEY1IVDi7
RMXey9wiOZ+zq/badfBgwB+WfE0QtFPfi/tWC0W3Q36b7eRoV31f7xKsfeelJGhZjFWhaXzn9CiT
OnjFHuVY1ClqErM/oP128cqJKQeaO0DBlkCIMW3SXktYuebrHwsTWKh1rVbRzjHDm1yoljn2wdbT
HVzVD1af7VXGH7sE3Ftwp46ATnu02ZiAUHJjV/RrgwKXHlVEUP79yy2eFqXRhihvCBId9Uc5AwxG
DGhaKwmJH3J21F8ZWYTcBavDkWMkIdr+yGl/mEzgCyiNJcfwQJhv/ZGpjnOrGoRFPFWiX4gmw+LV
7iE0H9vRN6EnRPMu9NFBafYjUYq1z8MHweC23o05305sApWA6Aq5GYbQT1/qKs9tNRExSqMjAjKg
bxLTLwie3vZUl6wAzEaGgqq6WN2plY7pp8SvxcpMy+v1ZBumsG5oqfd/MrN8K6wyUOocj+7Sn9go
Q3ZdFAiuRebK63DBFWn8ov9ejrPYtLTS+moasYOSELICOUy02p2IYgW8j3uysnvniYoo1yNoJGaA
waQtH/s6bDulEeFc44keaAb+DRnMgwhkyiv703rD+qXmeXoBhEUar4hj6KLJe/rBnCKRslGyWKE7
f+bpQ9NHNWFOLLb8Kw/OC8gTZXSoWO86Ku5/We9/rC/SBTvQ/T4rWK+I1vVthsMjvLlpbmpqpIx4
oYXz9sE5q5Yw+HGy3sXVk9JUbXWxw3C31ohd9Yfhi5B+SyCkXmVaW3YJlsaEH3gVHU+d1ITMnAAt
O1Z30JBemww6DSgE/7Vlgb+yQJYxsbb05NJQxn3fce8aL7wXcsbJNnmBMq7zF50Hv+zgK1OLRWWT
XSdIvLCDYoxKqWZgbFZylZXmg8XshNlEX1e+2Xk8cmpx4aT9yndSeqMiiY3vfwFeSWMfmKakgy0+
XniNv96htKl8edv0Cyrv7How/aLbL8Nqywq+VcZ5qA4sNkFtC8azHJ0s5UaIdia342H4CkvK1rr1
qdQyAo7QYw85zLfuKO+cB2kfo0f7pzUqXs4UXWCYx4HbEaSfnqmilGJHboCMj7vksUNJKqOTOBMh
oAl/fHv1F92fTUwsI0MGUGLZd56yoJXBG5tiAJO+ggIxYXSLChxJpdAtWCsUX3QHttCEp4sB0m4p
Slf4jIKFHc5IMKmiNoK2MMMsVA9G2ETabfuTRvRqLfw84dHIG/9jdJG8Vzr034rwCONn4zPNE8TL
xu/UhmDhNq7kGwbTQyY8/0LNQIPtTQd4AgwfGbtFwlqU+mgGoS4qJfNupDkr1XsYEoIr/g1cLb5+
oPoWrjbYxe1cHGhwjGh3wl/NF9UX/t5KRmlk4MB0rUx7kOzghnGPtfsqfsbSBiheZKToSOnyy0TZ
K7cHd2iSdWYtjo2ysz+KoT7RjjJIGFa38cLXU17bWnw9ZdZKWu/Ykvf2A5J4JUqM4S5uN9N9cmPt
pX2JqnOwWxU3uBDonNhdfL5qTtrA9LErACBV6sk/GUoRZHXTTnXLcTP+NBAXXBceEu/TW3u7yARj
oyqyrGiEXWUnXszuVvTYNUjAgmd069aSsQvf0kBKwaEQAN25uWw/92mQ2MUYmq768NJ+vo5QIhbt
hXZ9Uvc8FwfMa5mgo2hpUPFY+HkjqKB0LrElpJFDQmL7iDgXJ0e//gMV/gsnx6DAT/8cACz0q4tI
YCj0aCiVQDgbOGgDoSx4L8SVIf8TFap4P+7FyYk+ve1ULxycE7OL59My86mMUhaJfKU7FP1d3tvv
9HZY+3AXDsqJncVm6jmLBlEqQitzP7uJN8WmK70UJItdlyG8vN7vvuBcTmwuLiPdL+TEsxebvSuh
6lrY3hBrGxFK6juQ2WhaO0jOum9v6YW0mYPz6lMuL6PRz2YUYzf5KKOQIb5kAuOVvisf/kC198KV
MGUhli460qJMcvoCl5ZRVf7EwTGQ+BYg1uAqPwjRUALWv5CAwJICgkcBZ8bYwGJlUdnKLdNlBjzn
E8K04Ta1bkVRgETRS8dj+vVPwzCJL+itQdVDK1V0Uherq+BGky2gijgY57l7FCpY+pOA8nf3UGGt
VpAvxRiItmi0gVDCYjJtsUJrsOxQTXCk9lchM6r/DF3rsXJntJHGn+tp8KUY48TewoE2jR5WXYG9
xsvu/I8DnArZNvyub9K7aldIW/9x9Y26kAacmFyEbAn0eq2tIebaVJSQUn9T+fk2k6aN7zx187hJ
KVX3tIGGNQWgC74GQK3oDgPdAym1MJyFcsO0dm66GZ2HEr2kub8ygmjz9vW74Eh5GqhMG6InS7Z8
eh+Y0AytrsBKDKyeMddtU467OnzC0a1YupS9nZhaOJgiq2vJnjKTKj+MZpB6WltzU96JbHH1Ilx4
jU5sLQ5mott1ZFTYiibnWXOaQxfP19LUXNWt8qg6vWv68qMdKu/UJN/b6fg+srJhbcEXvPjJL7E4
rV2TTUZSvyw4OMjzRoHn3/IkfQdv3GN41W009S88HCb9ZyYoEcMTo/+nn3N2+qBWHR6L6LeRwPQX
KUMT8xDnj4L5d22jLzwaJ/bEd3gVLeatrztqk0AtGj4V0dceCN/b5/PSLXi9ILHHrwyUTQubMdQb
bjoMmzTKPaa3txLEfm+buXQNXptZPOxG3FJMzTBTqv1HZ+bZTZRP+RR5uhbs3jZ18R68trW4cnoF
maTd8Y2G4pkB+6r7MiKAMVj72Xjv6LUb6BB3xu/L5HnFsPgYi/Dz5GMtLqBKxVjqJQybt2g7ezD8
HaPjvBWQvXUIq3BPZ8ZMGncMIcCjscTrFVXfFk0bcdsRB8jz4GCkgzdM1e1QdV6YRxq6Mwpa6/X8
eWWZF64dPPIMSJNkiznBheNM8jbMpyYxCJ56Nw73teFZu2LvgBgw8n3H0ldVFy4FMa9tLpW2Gl2C
XAFOBUaJNYYCroR7M13F96w90tD7vxI0ndhb3PMh7vTCN7An4l/NRVqcco6/K47Vrtw6rhOuMQFe
uIf0KVVgkCi0Ibqw2NS0iLR2Akrv5sMdxBcMmSLm1a9cDeEQF2cGI+BKDAv4ztljlIwgGOUeI2Z1
n6DCuHEi9avfIWFq5+9l5wG5pB8rh+WCA7PoUgDtNuDIp2t66l+i0telXFINaiTGZ9UD2/0YBQjP
EDR59d6IN0xKG39WOZgwTfAZEX/SR2DMYmFUGQZlyPOIryfVRyWr3FEeh20t+dL27eVdWJ0IzBgf
AVpHGrg4JtAVWU6rB4arNs9joG4mbW0pl07+iYnFCwDqFLqNPMTEPrvT0LTzD/YGxBNYRGl1KuXC
KTwxtti4Zqr5hA7ryTrkJZ3fphrSkd5feQzWdk38+as3J7WkTMo1liQVkM9ARaH8ldDgZCGLN0Du
4m4wNBby0qXdap8cElcqgbMXexKgw+14/387CQvfr2md6qsZa+qVu1pDmiS03bctXDgJ1P5gp6Dp
Qg5yBna3wqo21FDW/+2TDAZg3d6DcuWq1dfBDuLwnnqLE3tLRCHUH3HWwuxJ6OqqV7onECtmjcdV
obtaJYs4PxQvk4FCFxV6qDMGKtXHMypZo/PF6qMGxrewbnq4vpIfzCK64d7cl/1xZUfPcw9sGqhj
4w4v1FSoYcltUmPTb+KjrmbHGpUu5WjMxgf88cbsmI2MNHUjjauB5KXNpbXEFD9TKCTLi5tm1Ekc
qUUuNvcG3fFdKgQs6pvWE25xtQNyaXNfW1vcOGzNJc0ksbl2cjAV8G4K1HKtJwOZQQ2cCGWd2Fvk
AKfnh7oYPpgTK4vpxcUdLPOqHKZE1lyb6l9vWBsklhnJ+jrI3+NgLSg591x8Q4dZRUHmwCVZeGK7
ZJhVD0eNoERQY0wjoy7JFkp8ZZseoB7Kt4fVEZvzeM/ioAKkE+0PKPsWdz7W7B6KNlWjPdi76ZcM
VC+jS40r71IZGNBax+wCnuzU3iLpqpyqmpUae+kxzHbxfUR7xfBGNMYFoQulCCw76j7O3YSR1/Qg
YJT5di02OhM/YHz3ZNmLtCtK7KqKFX4NAQkJrhPH1ewrvdpE6meEDaOr+lrb956/Kdz8qk/22vTk
QIA23f4Bfv7zc00WpqsvCD8AA8voAqav0XRyTXMzGA683LWefxEP99vI8ARUYF2uSXzU01N9anJx
leQkDoJKfASYqLb2nG362T+Uhry36lUA47mTELaYwKPjIxrty0Od2VbnaCxP5Jq8/Z6tfdLc+fCi
DzJvk/vck1xt2Gheua8ZlXPtvd2txIxng2Tic7/+JRYBiBo3alAwKchwrGi7Cwb7yh16ZoOmHfjJ
nbGVD+ajuAKoC6846HMXcmp74SWVHGq6qdLFrR68GTafYBo8KdsYd5kQE3Vjb/hk/bAgRFiPhS4U
w06NL760M3dYs14Wbu/1jxVKCNE2gr1PpBzbFImhtat1Jv223OuFy6SfinAyDOjAogW6sNzF73hz
t/E7obNk7alToa1R32Uu0g/7lb2+fLD/c9gW3kwqYQgPmGx6udbFHZx2h5mGX7gL9oL3QAL4QFn8
T6vuviwZSTJEnDjkZ32NePaDMqsx2+9KIAcij4R+TMzQ5kCD10HY5zkQX/WVvcUynbCw4lQc55b+
GyLzXlLcKN1PrpTBezh66ibbDZ+KT+qtDc4xXKOlvFCdIMETAQ5ETqQoy6J1P3b80DjQXwrkog2A
Euw+O2ogzv/0IDZ7e2Jr4amVcpDnzJbE9engk202yrUgUM2OAmaxVqq6UKy2QY8woWEIigJj6YxT
2PiIu03dHXzINw99JxnVplDMODgMST18qjQz9vJMum7V0LrrmLvtoIvYmmlkos1JqftAzSFficuV
FxbrE4etMiyCYJrGgJXMXN7CiUatFcWCF9OVZLs4gFSnPdfb5kGBku4Hk8/DI2RK47M5K06164K6
iCE1rDtIB2vDjjapNYTX0RRGe1hAjTtLFzJ6fmRdy2HpXBlaiy/CS3xI9WK6hU/X4ADFqXWUjKB5
UtJWYq4qUy2UX+3sPs98/YtVN8GndKjMx9Ivx2hjVHnvSaMZYrgd7cceqK9XDXP8rpjm7KMVOto2
1kr7YXIm631bTAWJ+5TUPweoKMEgaWVyl/pZddTGCrYXU1Gem07TrgY7YHQjpAOMtgDMfAclQ0ht
O5nFcB/5ofOYpbZfQEZqZfumnxooDVV7uo/NqX+SolbZmW0432i1bdxCFZ/su6hoAsDrKuyENrXd
DxD7OU9+UIF2NGeDuJIQ3uudNr6Z6tn6UGh99gV59tQDm97DcSpr6b5QBvvajJrirugmGeu6PN5L
ilV5bafZX+xSTn8Gcdw9+onk7PxUH/a0PkcvhvzTa7RaOuq9YdwhCx6875VpvvPtaLrrgyJ5HMLE
eYySuNsyUp59sGGeexqDWAKhbc9PEbWCo8FhfLaHXhB22iEHcGru+i4L0Wqq5C7fhK3fe/VYV+98
WY6vY2VIQ+ZSgvhzNwbWk1T6MBqlWnKXgFA72o1l3miOOt635RimrlbBnzwVZvqozLa1LYJmui/r
IvyhRZbtloPaHAaCOLeL1erWKcLmYEHJeicnSu3F1gR13NDqebaJ20S/MbVIugeSKL2valvJt0mj
Rrd6WlZXxL+Igqp2eMwaOdxXU5Qcm6DxD6pSxLdBXLfvnakFjWNEECpuAj1pjlOWKq7g4LizzcD3
Gj1TXCWa+89DprUoUAf+MYQ26uinVXZVVs74MFrs9xjes1AP6eoufM9nrut9kI3Z+yCEUigugrLf
SqopT57Z9laVgEep8s6DJNQsdoFU5s+DHOaITVaVjOZNPujhlVyMQfjOjoNh3k0+5ZtN7BR/GrnK
nWeaybAMiKI4wItIWY0MyN0yiqNVCn+JBRaq/l5fdzsIIdDZfAmL/3wja2Fz4WwDycmmpsKmCIv9
K+VgQpgWHtR15YuzvGNhaVErHPNxalEp+WUp/VF8FZwT9gaU3ra8XcM5nYVgcHrJRNgIXAI3PtMO
ZX5KL9VwZAYgUnZtonhWF2zs1AYiG22tMl0LQ84SOWGPuUKGdgTJ1xJTEcBslUR5D76+3M41877K
xvguGMWe4xQFwBgp6wCJnrXX6yyTEGaFxqWuOWSPS8ADF6tTDJ9lNpO6VeLPmZ+tVL3O4quFhUU4
yci41CU6FuLkg81ogglTqq8jgbomgnceYrxYov4lOOCgsVu8eB3IXJhcJwGUZ+6JHnyxLcnJzF3x
7s9vG1OnIKWo7fL6nSGm4tkKxrbubVeeg89KiZZ8PD2sBKbi1z19wIFLUe9SwUsBs1tmQZpS5LNZ
2WLiovlmHMZDt5t26EBerSOmzg87oZlgAoIvAG2XJQ9hPqmTXkFRBEtaGH3olPB7bTbaXW+O4808
m4PXm364ci7O63pAtAi7mWqlTM5NWyQ51KhnWR1K2zXSrWBJFbG+/q5zmyMD5/tVltRL28lsMl1v
iwbO2elgJLoqfJlP1gxfs03uAIXNJk+C6bGr4Zn+0araTWb33lo2ex4fCvJKB6gGX5LxmSW6rurT
MRbDpiCYNNBZ2sE/QiS8T+8EYDLfroJBzy/cy0A99T1C0vN6aa2laWNKgzg3YLdJ0GFBkTbJlcna
YJWaXHA+yS54vwYLE+53eV5Fe/h3u8u6qYJCeFan4qJT1/sTdBPnz8DJ+paB7TTYUzOZrE8ki85u
PBiQ3Ar4qRieXX3eLlmzADBADQIFKR0WVv2qaK/0cj73oflr5lvfDntYGI6WVxztQ/5z9ZBetEYK
QUwNKddZedTRJwSKDAl3DNOtIHQK3wnpWUSVBfJ9hdbi3Pej2wzWVOXZAVe7XFohF7Uh9RbDNPJd
rn3rm9VK4VmhmRMviJcppPDCAEw+3bwg14oSEhJbjKjdd3tBKGFvsvt0lTfm/PU8MbTUNzTpRmlJ
n+BL8vZaHbQnVS6mTVL0T2875Yt2xAND6Q142ZJShbKur/ZGYLtB+duYM/8P/GLs1w7dRStsmQw1
LGiyZSwQW7lSK7XD8JkWbtrhLi2BBWUrnLqXfD4f5V9GltdVDia6drlvuVZufpIySM0b53ma1F3T
AJ4PD29v3KWz9tra4m3WE1Nr4gFrRUUlqdeJihX3bRMXFgQtoYaPh5OQbtGiwqFGjWzmYW27SSHn
8OlArru3ym7eNM3kPwxBM+wdsw+2b1u9sDDa1ryN0Ltxa5f41Az5ADlJ8Q+J0kEbHG9k493bFi49
lEyug71jwALA1lJXCRrUVu4tHpD8eXwmsmGQO9mWKXg/uvKrEeHFbXxlTSz4lcPLwtIuIzJJsv3G
HZTkLjYbb47ku7Av3CZeO4ZnhNS8/fhz/KvOjJN5xh4yo2UQtHrkkD/MO32f3pte5wHruJ53M4Df
eAcK8Eu0b5iDy36kXnXfPqwXcS7cOH4LKOZUrhs1uYWjglzEMoe6ZnQ67HZhGHuOlOwU49PbX/Ks
BsdSmWKgvSa84pnD7QaqSIDFkPa0q82EjDpKBQxXHZBa3Mj2J1ktVg7nxWUJGhigfiA0l6NjHUU/
lB0k2w3j6SaR/A++StYUjLu313XpDkAzoxBvAOM4Q03Pk26UhV85bqpND2rn/BjnSF8JFy/ZYOiE
AE6I25xBDrSu10x/VGw39dVNhdShba6MKFw6+K8tiLf51cEP63hSWhhY3CxQ500mjY95be6U2twr
FTWKiUrxyppewEqLkEkF3S5Ilon0z85+Vila0RjEpMZ7cx9cK9cTA2/Ml5ffn8W8R3qVPOvXf2Bg
4NJSIaIVY5+kGPD2nC61yUx76ubZZhjDBgfebPMn9QMacYwWknC2nopqGVPuV6vEXcvYlKaVCiUF
ehsKLKBQMpwaRjm3INmEQaffUS/ZKUDQoeI4CCKtGdZRqIJg6lZWaqHLW7AwugwOhrrXtVjCaAdi
kfKbG1qxO8krl3sZ/v6yIiAxoF7pAC/21NbGOS6LQIS//r7b94fao1WzPtW3jKmwI8ZAqaNTSGdE
e+GfFb+x5GqQmYS/Et1sH3yHweipev17jvvfJzzgzT//h39+LiAwi4KwXfzjP2+j57poit/a/xF/
7d//2elf+ue78mf+vq1//mxvv5XL//LkL/Lzf7fvfmu/nfyDl7dROz10P+vp8WfTpe2LkeBnIf7L
P/qH//Xz5ac8TeXPf/ztuejyVvw0mN/zv/3+R8cf//ibxdX+79c//vc/u/uW8de89L/ef0v7bz+K
evmXfn5r2n/8TbKtvyMubCloCxNAUZXC0Q8/X/7Ikf/O2JjgRaVBSSAvpNPzom7Df/xN0f8uEnn+
gHFTZrwEHW9TdC9/pP0dQRQNBi2mznQBcfnXb3f/y138+i5sxu///F95l90XUd42/FySZ67Rf/wK
kGsIsei16PxQ2QCntTgjlj6Pkzabxi7u/adWT78XoRpumk+2ZN4Vmc1AklFrTGiqd0ycH3tfv8v6
IN5S3oe0by43SZxm2zxLPafK9I08ap6TpM6+GaxtGoJI76Sq2fRx2W7SMNjlppnTBg6nTTgkzJDX
mb+pZ+rRCEVdDaYleWA+JA8dr0hhbs5EdilJjR+GYjUbXt67UfKjbak5T5Ltf8nNHzMKhxC3N9oG
KqgnsQStUJ5zxdxEERj5AGmKIrmylYr/oOR/lMQ6BqHWbOZc+63s7mqcCyWMlz9Tq+DDOFjHyC+1
TeFb0SZJkl1nQMfWWt3G6obYTWPTy5q531bp6EBtxU+KS8Xti8LtU+fJJsDfxFomZIz4HYfuSjWT
b+LXGlvivUQxjrjSp7SvoHhTUQUKp6OW208oK32PlXneWHI5bOSg/NHN4VcZ1YDt3DW2qwSI+6AT
tdGCwYtDRsP0KPkeohQVzJm2aRwFtqB6CrZV9tU0a2i3rPB7VrasWovfqVX/lLH5tdxU28KYn/18
vClHoEOOa/duq9dPVRl8Mocs2tRpH23yLP4qRfpvL/+mcqJnqfhS9Um2KTT5c8VZyYL+MZjVq6ny
i32X6cdaaoYtRIt3U59TewzvjM7SdlJc69s2ro563bYeY7LTZvCTnRnKnzMnS/8/c1/WJSeuNfuL
OIsZ8QpJDuRQo4fyC8tlt8UgQIAGxK//Atyny67bt/t+b7dXLy2mTGeBkLZ2xI44+vFjH3S3OfJU
UgLtCkYKQasmylAzGiR8LL6bwrrQqWsy2y7uo/4bOjBKrFr/mSzyM2iLJ5e1Iqlr/WFsNEnH+mUg
45y2k9MlXqxfoxj/pAQVVROIB7ptseMMSXjYLz1SROPpXrhsvBHcu8TS4lQZEGGIdXA8fYLX2Hxq
CnbqVLOci6inacArO+kHlyfAltqbaXHDCsu/H5ezW41FElkO6lot+qh91PYESFsW/ZTHsChM7Im/
srXfNyDLJLryyb7vZQgTtEeIzEdnVSPZEvtFssD3LBmky+BkV5epTyO8YzQ+OQFqyWr+w65B1WE9
HTOsAV5UMCFbHzsvzHG6rO16AP5sRFSglH/fT96TDdOBkcc04fVSZ2xx7gOgScKUY4rngaqcMb6M
I4FoxUR1Mtg0QaXUQzANQdbiFU1D/QmVfZ9mAVPY2W4eav69tqr5rrSyuDu6dvkdmclu1/vLSUz1
y1ySIvEkDGuRu42spj05fvE4owKijdhe8QZdGJycLirwxFt+KvACucuYDSVzdzam/BMXKXVK+KwV
L3anH+DXVD6FjjbXiUPNJ9SUX/DcxzSGwwUKXiEOBjGMpCriKlfL0J475Z1gHejnRVGV1zGodnjq
fjJ2DKiump87jEQztz87C+uPhDRQJVDtd12BSWxNPYGN57QrKTzAtAhgfFb6u9aP6FEFKnEKX6de
0C2HSKjp2A8tOlnQ7GOYEiZl3b8IZdqdBKg5h0znCNnGtAnTcX0gQeVGT53NZdJFwZkDTt0P6ilU
Pd/ZSn+CiPSXyDtwWd9VHqNpbGHQFT3WptHSv3RQ0a3nLyZgL7GhdAeRcruC9plYzF5bLUzF54Wl
ZdglRBfP7tzv577YxfF+KZcxMR+8YQoS5qvXivZqF4B/nwFdcvaxhN6WwjKR2GVSkJkkwzBDyq7y
gzTm89Ej4yPWmG3qqcJKrNIL8Ln4KCE/sdPWQjJS2EECpcOHLgIcIVBrDYrgd1sJZE2d4VkQhm+D
T005KS/3CwjVKa5Th4gHUt1TOwAlBouEXe+16iTpHyqsuqRge9+wTAWQhHQrkbau/wPuhEDmW2sP
4ZFq37DlxCevxxH862RMqCOWxI+6j2HpFpewwmoUS/qXqQu+TCLodjyYh1RwyXaidwz81qoHHpQt
XNO6OOWxkkjq2n0qUXt4XxmYb9uGYZAoJTonZqi99Uffzgf7a4Ofg+JkK0FZPToRMQkv4wrDQtyn
A+Ssd5Khj9IE9mgfQbumuTbsAFEoXOdKlXqhc18GldhNrkR2i9P7MbYSrwYOPVRlsoTkR6QmsfMZ
6XIYWHZpSRQ/BOhFtn1nfPM0DN23UB+16w6JJfjRIl2Yk7IrsqYqUJ8ilpu/EJaMcT/dFtLgFsXN
XTDGJkV4IvdTqy+Ud8Wu5vRcctPtQ5C+mzbCX9TnTH/n7qPQljgFZWNfSFmfKIxFnvop/lzPWBtG
rSoPUkI6QFbu42I0dLrVAK0PIOaPDbX3NkwTYcreYjYUN2PrD6Ez0KRk1n7mnpdWtGZpKCwEA8F0
UkHLPsZzkZEgjTChJWQcnvwKC7bKjmiCbOR0NrL5AlJjdxzt8cdIeX8KMakH7Twn07K0+DFx5qoY
4qhkrg8NydTMOhA2h5exns7xmKrCfgq4tbeE0+Xan4+ThUFOSnJQASbKMKwuz2NY3aa+uTdtfbUr
SmAuWb6IiAzZ4vaHQDtODnuX08QtuGJOB2OF3zlosekWJIAba82LTGc41WU91CeTeJnhwfKsMr/u
Qa8eCL11I0uErduksjAXzSadHD9ThZM7znBnTz28Xnd+eW86cgeo+xa0ApFLUIEjOHtPzDcjRrng
IvAi72ZJTyaQl6Bwpp0ayy9NqZdUDXtVQ94s5uN+gdiY6cvyUkDziLluyiMFjDvt/W/zpJ0DS2qb
31TLH91w4JiOwXatanHq3Tbte8gqjijwnax9VYGvWUDHTCt6pqH61Pjlshud+PMyenPCH8dpwCQM
dw/mmmtXdH5C9QRxry6OP8B5tUkUpmIyT7tI00wodR5cY6VOTuxxSeoIpqCl14sTL/SYWrQs9xG0
43bKhcFrhHqWXU9bLN7bF1fMsJgQlr0ruQ3X17HojkYO8GIJoGpnqj0TffSjA8luKkUaw/30XqO6
LikQNu6qhta7EeQNrNND+xLU0VEWH4il53NrY3wV/VXXpT4BmDeJ8MB4IN/rGo+JSowqwW3m5pl2
fpyClX2ulP3DrgqSYmRKgg4msgUKD+7glnVDed8JL9qj5MWPulfIk/YvsEVNpjp4nLUekxpmmmnF
3O9L4BxhMOntihEhRzD+QariPMtx2ks295njgx8UtBXmwTBR0ukT0cDQEQn/R1f5oCE7UILE5KSr
9jUmCiO7V2lYgqmsEcO5j6pPmtEBEUeMQZ2TxxEOnfOIv3/aN6uPNbW8Lz5j30b7eYzVsXD1d4cg
XAfTRSMKCsvEdp4iE9yXJXzCW/+g3LCE2jGeQQnLTYy27VH7H2g3i9RrQSt12rFO69GFy5slE1nB
zpCNYGupeM/Fcm2o+0fcfFT9uQfiw6GymlgWej4qJLPYxxcWkU7rEsZLtO1p1rm1SqyJ3dpw+Niy
LllwNQxnySd5x2X1Elldn3iMPC1z/QrPxgtSxceY3Tg1d7BpqE7llyAcbxZRd7KNbor35FST5sNI
2Ikt0Ha2+jaZqIRie4EfT4sfUSEeR1sce47Qqp9gPzoNZZu3zL5GMlS32YFFLMVUnTtiCEBHVxen
VBKx93BxoeOXN0P41WFle8XD3MmQPahWj8+FF/MDjGGjJAj55/i+i8YipyRaO85s8BXWAUpeH/lU
htfZ83VShL19aMqXlamy83xlYRx3m9xS4xkCzQ8qcveWI8luxjNOqwkRFlTuTqwhz4DTPEQgBgVm
WHfEE6IqvGN1YqmrLvReMXOUcXuG9k61vmirgJf3qUf567pWcDXsWYlnvvkwG9IFhpigxCoLuT/E
7NR+dVZ9M97iZWDw2IKZPNLmMFLB1EizogiqtI3gH9RasNsqLNBrSbgrIA6etqKNM7w0YDm53cHv
xc0HlwpjfA/6l6dSfw3+0OEneI9EmAd1tB+1qBPFfSurwhzC97AVk80r7JTHBE6Cd+UEmerBr6Ce
rMqj748xgisZ4zZhdMUfDso1lPhLhE62IM9NPKz6QoFK7SE+I0r9g9wmhEPQPN3ZZvg6lx+3a9sZ
1213Qg1iTpxuX1nVKxyeX3Svz7ysXinFsi7kmMKj4pFNWB5un1HMwnPAtW0YTAkFgSgNB9QTwxn3
ZluQ70ApWT7o4BvvHlkXLQ/wXc6DBryzykkFAcVqsZg5OwKl3D5E87PQaV6DypdpZxQqFNUEOon2
zVkKnZbrkgCmvuJR4uuVbbwM1CCwxol1z2a/zeBXPB4seR3bBqICU8Pw8JYPq47Dg279SxvjIdju
iMdiffWtVt0tFiqmAuF94ArKwoKnACfMFXmSbFA9vkoAdpGIbG1qfcN6YUiEYa/belOS6LSsi6rY
/fHXfQ8N+ahLCYlHpzwaYdunyEefUXIU2eigviGKyycOWVU+GJ1PZrjwrmuwDoWToZxvJsgrOGaf
agmn6i7VkIm6aoQOnYgvARuvnsbSve5aLHeKIkxRVNDnY+SeRon3xDhFtGcDqvJB+sFkqj2DEsEG
a4w4bA5LSOmRFrvImQXeEgqdMrvIQUwLFpS7qd4oGEUu+bxgwOQ2OcUVbg41D0WAFXKRdVh9ARaF
u1ktk9EF4sXq12qCs/RYPqJSK+vj+JnS/tq703ddf3cEihP5mjpRrnsX6OhL36LLYPEGRD26lAIK
n0hHpZi3VcptdJ0JfMK00HabDqG1qxYI61liB8vxGFzC6AS+87T1b2Ij4dsMakxRk4xyhmJuLrTx
cSVQZlLeIUR79gq8FbS0nmGGlSLtcls6ZB583XnJSPGbwApDU5ObW0vIjn7s5NfCGUHhg59dUEAk
FcsDD3NV8RzIdeZeR4jawZ7rxkAegj3uGcrGkbSoq/BmIWNQzNftdbBdjCNyYq/RFJ7cATNoNcDF
pcPQJGeOH2XwZyAE8lpQLNe/a73XBNdC8eObpfxEj0N8aOCptSetj/IMUn4r5/4ki8gkkLL6ZNcS
MJPv38ziqLSMglPbnZipPzEELmvnXPulDQXnRFBxXzfHjnb7dUC06uVGm3o/9NWypwUWGS5WgWCf
1kmgkFlav6qg4mq1eMdsu3m1EeD8/DnFEmIZso5KSO9wZWXtGiRhhEXCAoQMQ2a4owKjlKjQnCOs
wmof2SE4SU3Ia6VWh6hj7OpUSQzZsmWvJoIDIZ2WIxmw5u56TDglWY4WxVjIzefW6aPt3lgehjrX
/zzAgzW1Gcbc7XH462/uqmdfel8Hgp+1PohhCp8dDZXThmZD78Ay3IHtuIqaRETR5y1lVrf4uu3+
mjVjtmgfiSu/2bdC3uZgfqwZ6mPaNvcbP+vqT/HQfPWW8YFVM9sBjFiOjMx018dLlAV6thPtWwxD
GKIVu1EhXMsnlS2WuUQzOnE4j8t+iq3n1qCvrQPkNnDPdEBIpr6FEZJB42xXidqvj3+bAuZQwC+d
BvvtUtAVMYOR6R7h6NF3p+hkPAqCfaGb3J+wMOrtGtUzcMbbNT4KuzGcwzzLQV5yHY7mstjDtTRI
/RIpMx/wpHcaMNQmXaCm3TjHz3YBsWk+fWg45qFfEsB/k1L1Vuzn94QqkHg/gj82qMJI4a7nf8GG
wjGCiGXhB3vLR68x9VHL9hw1S9IUWQDzmLAT3yp0OPDcbmWNt2tLGjJePK+/zOo48o708zoIrM/W
j9l3IvLe5HM33A91cBrQCSuJXsmtbE1nxtyGki/e/ID6t9pzH91/K0b9Ha5YU8T4iwJwkkDUhYRM
/I626VvQdxKgne3XnHCrW8TvyIwF1auI4P09y89hg2Sidv+NV7lBPO9vpQswEoLcwEFRR/L7rXRR
oGywCMKtHKGtAvt1RoLbmgYWtZVZIrwBKN5GEb7EN2ed8qWsk3apXkEmw4I/fvEQPhh7ZVN/LFFG
Ld32D38NbiTe5pJWR4LqXYkfDqjgdY0ZzIBJpg//xQbR+x3L+nkH4aEMgXWIRSHX/u4P8WqUdpSm
CvbaxYu3/vJ1/NPN/DBZWUjqV67GO/T501Dh9Y0aDGED4o7QVEjsIfTwMTpU+FkT0rrRPO7r/rYO
8Q1GYOkh97sOcsb5tgSYM/veSyI4oibefwMhUNwwJOH7Jo88mW5BStbK1mdZ4tXcev//Cgh67lv8
/x7b+Q0T+n/Dig5/9CvMMr3/qv8PYaK1kuP/DhMdgHd17Gv3/VeQaP3InyCR4/wHjCcAMfALAawM
Wai/QKLI/c9az4xZGaxLF68futafIBHx/rMSt6H/C41FCATZbyBREP9n099GahbKkyuy9L8AiTZJ
yF9eQzC/AGGBTAIhIHsFLN9BRH0I2QU7qPWVLC9YAA5nwz1+XrBOy6TFkepDWgop8fXg1tim8ki6
bZad5Oe3z2zH9F8Xvn2Eh+HenYS+dErxY2/PNOnnzgyJJ4iNdeO6ObWLfa47+JQ2dECpzrZrcfsc
WcF/T/+y+fNDoNvAITYohl2Fksx9yOJ1aYQwbGuCoFTIMKz77SClSgAnJC3C4DMDM6jPnYlEF6si
MgUoqnfbhYPwTJ93EDQ6uWV4fP89otMB/rE5fAmX1hyacY1H8XtTZcnxUq0QCKnifNvbGheJEZH8
PMs5Bimj/fGChcHPC+11j48EJ7ZrAuhrSyHnc8CNuS1ueKltdbWpC3s+oMpfCr++M01Voq6DhOcI
sMVOTE7/JZTzl6iv4TBJ1HhAUKBT2qj2bOma5Az5XiR7ztsRuNB2+S/d/W8mRXTm32dF9CHwnVaL
MRRzo5Z7O//LrIhy/XqCDIVzDRt33rdeIfJmbSYJlzNAg67Iuehkvp3Zdretql0MOIcUYEJAeL41
LrN5zhras58Hf9nczsc9h0HJXImspbN9Q4K+6ii72xqpHXbXuz3uLScnDRHqnAjZQHq1urSaRoc4
sC5gGSHdTA3Mx1t5IrMdfKlHLAwrx/48Gt0cJ4bJEGq53QeERvtay68G9SiHso7rlLak2EHAklwC
osgFCXJyedvdjnUdDw4oGfi07b2dfLvWClyjYBtAYWELleGoNfvAliZ3CTO5HRR46d72HalbN932
f57ariomz+SKi/9e6q2ff/vQtvXLNQJ43ElUfmpboX83Taq9wmBvh7fevxNdA/KRDBsYMy0EjGtN
5lOtgBmw2S3vzKL/CEFCfBDchx3PAm1/Nofh+a1BpUn0y24UcZJWZprT7RK9eDA6Lnmbhb5agrTr
xJdOUuCETBW5qP0iV2vjWv6YFlGzwsKEZxHEbh5Kw+oMllnmIfCRGSEVkvP/3HX9NV77bfQj8IyC
WzIoiXD6BUT+exCiZjsq5sBjV8fFewsAajogt3kGUyQLowYza1R/oZqbp4Yv1pFrylKPIofkYimn
NcJ05va3QHWVk0zr5tJP7XEp5Pefx5AjiqrReXKcB2qq8cn2Oqj1Ae5MC5C2GUL1UuWLaLA5D56D
9JiCOugYPA4jE1ePIotRIl6cWHvrfIBYs1MLVEtGPr1WrdeckKm/bnvooP98Z7Y6zPd3BlxCzAtw
DsNr/W5e8MzQm5kwdlVmPBaxVcIxPRk9qB8hj7q2TeTwixotjsz1ur9tUuV9ArCOMilU5WV1XyHZ
a/k88U0lb0MtX5tqoOls7O9zH2IYs6aztqLpji5efN+oIWWxsfLW4lY+hm3RIa2LzRlLhgBJKGxO
hY3Kru2qn5u/XOB1SqcupA/GeZlTi4jx1pt6vClXCyeZ3TpIlyo4y2lQe8gDyTsn6ABFE+CBHVXx
sYz/aIa5mJK59rtLyRvY9GybFWrjLg63p73dA/DiI+1P/3y7N1H6X2/3SvuKUTq4mUDjjr/riEUt
atcnOs5traHcGrpu/tZw2/pzd+77qEUe47/72zUgKODgu8t/XrkdBEllX81Od3y7ZNt69zVG9t7P
f3TCj/31X+FY9iDr5nlZyCxxmSAaktTNUGe+VDaW/TJAotbhG4zXqnwa2zSwkKXabWdqQ3AGtaTs
z4tmq0NRWlgdfx7bPr02/sDFn595OyNoUyGhHt6V29dE29esV1u1Bd+ZGCsqP+4XzObu1ILhQJd8
2w/Xg9suXkl3j+EdS1KxiA8u6/MigNz6YCw38XpAjBGrghNxlm4nHep+2ra2Y5IvH4lLsdSrzB2q
dbNB1IDUe+0fbV3fbXvWOglsW1NVL+m/9Iv3Uyv6BXxvVofsELXn9vsF5xwHtIBKapTrEfBzt2j3
nioNo1c2NccIHJX77ZizOHoPEZ4lRZkClkLUW1k4MfDeNhj4TZI1N2UhuFr3BJS9nJ8ner8vLxNi
mk5RftONyw9LT3+0Ulo57LLpedtiQRGj5n/y8Gr+fkb5Ci9pHYBBUyK/57RUd0nYtwBz3AjKRkQT
Px3HieSjCaM8lIhHjDXjItV/it0xzpt2ic9WyOPzNDlw/3ZrG7X22H1rxpn8urudQOwQn0fIy0FP
XbXmEnDN8yEEihmR+cJ6r8NPWjeh7wdFRF5Md/PSAwvWHi1zMMfnS2dPzYE7/pdxLuqDPw2fgPUW
56ZYinNbUHjeve3PIMP8PPN2rC5nJ42COAkYWZB0dloIYkDdOeZF+xB4qBhVc4GqfhvZ/9F3T1yB
q7MfBs13/9xJ3pnUYMzAysEHXwyMQBQkwKjh91ksImwCsmHE3tQ2qvdJZM7mrybsJpIudQxClgsN
7Nqd6hTj8piFXTtf3TnqroCGkJuMzm+NW0YwCpjjb3zw+blw4ELdecVH0RgA3Gwob0gU0htqzult
9FGY+M9/0Da5/DIa4g8CwxcWIR74jTEKLNYl9y8BpWAebCeQb96PyyxR8uDW160pK9ogHEbeOuyb
cL8dmxtJz6huyCzJu6chLMfdUMpiP4Lt8OSpUt75vDoCMGuf0Pv0xYDycyJDjYJciKegrDOOrqHf
R1eB8vIrQD7stvUPsLaLg2Mt1Ekk8asrU9+XypBbBZPG27Yli8o6oE4H0/h6Ymu6oWjSyMQREmbr
R8t6CdNKL1BX1kF5099gsGJZCLfM/dIxcsYjoQ86lv2+4KpJBtUCJAdOUQvZJ8pR7Ul6fXvpCxPC
9Xjd3BoVw6fFrVzzyzGwipGX9Lo6yP75aUQrY/X3p0FQ5hqDbo3KJ9QevHsahVvrRnts2i+QAL+L
2GNt2ubSNnH9swHJYsz6xe9STif6oASJLxGf83b948C26I/RYvdZaPmhnRbT5B19YpwUBbxdGRUf
Xe2TMxHVlE5DOGOGr3RW8uJs1xxSLy3y5IbQVKGqOjFw2ZzBKSEzaw91MIMVWFNzKFGov4vJ4Bwp
MpPAaLz41vMoOpaOeBWARL2fx7YTASpDVCzlZduzUK4GPknYAhJrpozWk8z6xnWvzOIqA8O2Titg
UZel7dJ5sQDttA0oJExX6ej4AMbbJe3bRj/OqNNELkd7O2n86qIHJR/BSsm6CNw0kKsQFrbCzcYO
QLpwUEevDCg9fTVpQG+lSwHSKACERmIsAdYfXZmxXv75Qf7Na4WFK6xZ3dWfPATh/PfXyoGUDAxw
p3FPyXCo1xEUEueA36Z1gN32BUR0DxhnngewOiFbUZ9joUFvgNXSkEdvm6Vbj/l2EP69Y+I3gH6s
uoS3no8K/W1rayYrjkDYWK60DLGk+3lClMEhRiLA+PxQhtw9QnRiTo3PimwhZL4bi1ZhRjWZbA06
/NrMUDS46N71ExBRz8zYp8oNX1EHXoik70d1AfqvLmWEZtuFTptwTZjHDmnPb81SeGAkgC1RYLjr
wZ9U4hTXGMV14eUDSn2xTi0glYoHrt22v3DmLEfIzgfHf34S0e/k7XXEhjqjixwyEq8EciHvnoQv
fHhnLHRAXOZWuQTwtl+CAmQmWdrgcBH6UEBdC9hMACJ8HE5Xy5QHGoTNzeeK3aypwNtCyyGDk6ht
J9vBsWQMrF7gZLVWQLc8JAMDFPYd7YZUdyKekErEmPuBwc2DX7BOrXJQEWHgB57RXhFN78TaRK0D
TYbhBCpKf5UAdK8t8LJz50YDIHq2c8JCP7uA+Z69qMoN7YHjybDLxBou9GuMILegYLFLC5H6Gi9s
RweGzuSF1bns6vgOrJcDmTrnwqsgvtsOxSVr8tqZP40uFiYAB3HZLJDiUMzDiLDuvl381+cjiRcK
HtLmYALR37e1/S/1ce9D8/VZwVEFmqHgUEPpbMMEfpmMytiHYEUc8r0V2CxB5Wuxd4yvn2W/0JM1
2DpF4Yt+hi7WtSfkuM0gGCrczDJUJOHYJ7IM/HwmZZC73hDkFmamfI5fIliov44cKnROYz1BB8Y6
bmvhrWnLcl34tP6+CgsKwukQP64lMWemptfSBmEJ8iEnb5nVCfjbbkuYIbW8j/x4/BjgsYAaKXbM
spZjqBA/ktKaMmOkyuOI/dp0jcDy8+3gdk0hqhNq3pdDFfoyn7dl6tpsu2/HGki/sORt/+00E82P
cuLyVM417IJnzGmh6MWexaDZTW0MKS0fRolSOKrfx6j1aNANoqoB21SUJgM7zT4JJiCcV8Tjw9j7
xZ5ACwsY6gLxErsOT5HdFTdLLJ9ZwIC3GgF4kBPnMWxgP9l3/1IUBIDn/5wFgUP68KDwof7rvo/E
5WiYiQT0xdq6K9Kokt4RzPGozAaPnNvAns6U8R4SqKGfgu5dIocpIbephm91LXTekwqpfVI9TyC8
5uC/zxj2wPxpJ/PY12A4AjTPK5A2czA4xnUU3RqIJMo9pEVeykjMN8FxCyFjK69dvFwJW1qMXevj
1HaVM5FKX0D9z0WCFSX7y6Vp+z+bbbf19L0Cr+5YTnq6mLCdLphU7wEUQNwHCFSbaMYeIZILL0cb
dpXG8pycgWQIarH7KmJ7zgA7D+5SYzwed4Lr+EQRlR7RZMsUQYK5Q84UIxgbWJiHTIa50A7N6eLk
1TyStG+UygERqyuoJQcXy6ucMmID9XeALIaxhI9mNUJnq38mZdmfLQRJl9Gzm8vP44sjD+Ac07Ro
a5BxqjU4W/uHU1nI+Y7tSTRibnfDMk6XGHgQglZ7OoT94KUC9Ii9Cr3uLMSElVDH56vTUfeiFIoJ
e1lDjWUsD+iPgOTjIu9oNO1ViTwYcdoOxpZoyrpocyc24XFBRFJh1jv7DRXQhYnEeG7WfQV05jQK
kAWDaHouB+uLVfT8uu2NizvuuAWKMS3KAvhxCQ8aPOWzHgn4FpM/8bSexicQ0cUVKZnxaZks5xCw
mqTWokHiIPrJbmzkN+jwRMMKwHg5LafYUwbwd7FzRmvIoRGEjuS5EMpZt2LdPlTQVbsaj32dR9e5
dU0knkX5EUs+FJctkF2yxnq5QKvTXBDWR+fOPi9lGQ4JKhNchAho+rqw/iWs3Jx+3oWVKJaN8B8a
xJXvUh5Im1sjJwG8lCYzfeP+8miQbc3ttRnXdPG2S+e7SEnv1EywI5qHzDbCPSxUmQTJq+6AklGd
9C6Lr9BogTVMpGJQNbDrLKI8W6hTUFDFOnezC6h7MPs+GhHIiQ6s9DpAAsOuIY0UzU+lXGCsvgTV
pUGonSw8Yjtuw+r130r7vd/1J7apn0AhDGjPKtGMKqDfgzBBVuKj8sDXnTq1DxdfPxXOUl3qaPwD
WB74YwPyP1FzqH3YTSLx5uRbE61bi+WvLIhPY0f0FVpJ87VkIHEViB9ACDJ5VyjnJGaXfFjKFS2d
0WkxLeZiDaKchnUX8E2+1k5VH9x12bytnSlWx/+St/DXNcH7hwvLXCiixYCYg/fip1HnisLFb9gP
s2MdPOZXt2BtBqOiA1SgXseikRfTlN2eKryo264Ddi4c/7wb70c7hTwJmKm2ZVKJWgHtanmrqWcd
28jBXfIX+wQhfRTyTYLcbQ2SHufA5wRRCA5xaYpTxIGwVhB1+qQFgJtRxDdwL1C6MSJlUS5D/QEq
Es5tse8mqKlU8VfRueZjORGUU6iVxlOBNgcdORQTtUjvluD6E9B9/jka/LsuEWO6Q4eAxq8NoPD3
LtGjKMC3iIYBPUXKve0o/9m4BcqvHL/n+04SlXNdgngCP6sDDrt9FGW8o+HZnn07ISyMU9LWxW72
FLn3ZUPucRLJ2umCNHJxqDxnuF8COt7XoDkhyYyn4gdQxrHlZ1J/3t5+2Ux95ilMp1B7/+e/8X2m
fY2ioEKChceaxkLPf5dPdqCSpgnhYl+gDPXgepIHaekPOgVIFKRCMoj/rk1NXVBbJP7mt2O6GVCP
FjA3pbplZ2+OnQx2MZhswau9Bk4JlDKEOlJVHAZU7rA6AG0qHN3EXuLqymewyQTIQUU180vUNXGi
3RlVtfAQuLnUDGA0QsKhAxv+AuGubjdHUmRNGPNdPAh5dFXofigpO/bNcIMpZVZbII/9y+35m/cl
BtKPVwX5G0hBvltj900jwRuNp/2scROUMO7F750mmwawoXTk/A9l57UcN66t4SdiFQnm285R3cqS
b1i2bDPnzKc/H6EZa6y997jOhVFEIK3uJglgrT8A6Cv7Y+wOOS4/ln9jDo3YNV76HNs2hrR62g6o
RCD1npXTBbV2qBZaAYUF3wmwdw4WKIpj3KaFnT6Yw1seFfb9QCy0D0bWIiU2c13cbNpQe6xjfzgq
TtDs4KjvvaBel2PirabMKYjxddo164fXCAaREzbJmwGgssco90cX5zeliKwvhZ0flObVJ0NpQ0v5
Q6hLOv58eq8gLcNbc9YJsN7VDv+xGI/qnE8V9PXGGVjlaPPfDwJiQFaNDyGPZNvUdwU0ut5dg+C1
fDe6b9v0xNreXYH+mxdn8TTtskHPj46VrD02EIfCm/xz5tz4vqMcdLUUx6lrUHRKjEMx57iKMUhA
umYP5sTOUjPzq2b3pMMqG111pdgh/z9dqtzhFrcaFhwee/5/v0vEf0ZiyNUjR4bIierYLEN/f1FM
BSSjyiQS0/kA9pIxtTd2PZpLU8SX3Pb7+8Irb4M4ZglkiHxfpXlwUHT1O19OS2zb8whgD8bJqB1l
3+fD1su74CbAceymqOsb1W9/9mRJTlnddruAXxD0L3D9CTLd2hpS5cYxp2rz759JzgS//6LYRyJN
QHgKFg3b4d8/UzhpYSWmot4A2YNQOOPGFS0ldG/qpzrPnUMeQwkn1nZq6s47tQSj3ws3GRwYW8Ee
EEUA/k4ZrlNVjteqDsVZIeULiizEn+f0UTituZ6sql2KTjuq7qnX4/YYBf5wCqsyaRfycFSL4dTP
xdSjRT6EsINcNkGgAM9Krvgn8PurtI8SMrBtCe2lPZtEp3bYK7THOqnhl4scXc/KyO/qeJMVVXwC
+VeuXSJdizzTu6NW2zg7N/38UeG6zOkcxbPTVa3pCtrWenATK9g8xmUFflHr/asg/f9ewFp709Th
T/4bEm71+WcQRHbIMsETFp9/hhYQQoHqFzQCvq5hFaeknTFU8i4FcP999yYQSwzsSrnpG6HckE/1
DkrrnIhf6UcgvueO7PF+YrLf2+b4bSJUc5LF8OuoJbgECbEEZSj06DD5RDSVNjr1cxFV40OW6VB0
0rE9h7CIF0CUt/y8oMrz8vYPN928yPr0aUEqoHFmS/yZ3Oz94zVipAHK0iM3c69POKj7Jupfrt2f
0EhFEus4Zt7Cjdz05+gHt2O2NVO9PEVlv9JG7gRlUvR9VLW7oAqGcwXWC9bBzWRZHYzTNt+TyFh7
XQ5/N7XarU6I+xj1wzO6u9YxKFNEyfOqWk5d525dPY1WoW2RK+3UmL09hdAtuBdlgqubr5D4mYu2
M9yNndsPCEIXZ1nk/licnaI8jxNeWpqOr5beN+NFH8dN2lXxnY/4pd073TWGTgBcltxaPu8ZLLdv
VlY2PWkig2wyQX2oDNHtrUABB2Hl4Rw7tdZZSaA69qI/+XRJnbPP3z2Pu7BUCwNQfOR+f+CLgD2o
ARVhQzJrRwweg97J7HcBKKExd5OlW2sD5AVkDrWheIOp1UGb1IHdOhs3ZsbLpqRcAYUlblnYXws9
1+fl7SJTO/WsTABOPCd1Nv3oLV2zBFvijWtfUcd9515h9xhHpQHyPWrRPhjbFJMDtT2Qll+Ci9d3
pjLoyxKtaTj90KzANOsJ9EVC1ysA6Ij6DsHb//9W5K1nAykFGsZ+4NPXIZq4KwokoDfo4vAH1C9Z
lbZfY6NEFFeM8SFRnZOPBOtF8xIN+K0DC8N1onur7tpTNYvIqNmuNPIYiEYZ7OxUJq4s61S77Kcn
EOJApNRFWVj5oznB84lT14fui155NoLyVMVOLgMibrmDrW7HcNQPtp7fugBhLPbJUbUAE23s9Ti5
jn2rsZPMg3uASfW2rKN1UScwi2BxvK8u+1H/4vW+tZHxrm4OepVDnG6NQTmHxaAfJtNS1oE2QqUr
FbFShDZu855IeVqZYM7sEVKT5Tl3MJpr4m1sGMSxG8fqnIdJ8Ydllz1/uf+4F2c7bBAOs+8QOgyo
eX1aeaNTE/aDp9v71qqTfFwlbYDHZ1AhtFaDZndYpwL9dpTTUMT+ss6nmwblmyfiEOaxhiEJFoJq
ZDfttnGscf3em5XZSg3mGKrbsRJ10fHMK+i2UxkcwCJkN7KmtB2oArd4krUhzuu70Sz8NS6nYi3b
ZIF0BHdiPt7YpQGl14HBV6XuNQVM979qdWZUt+VcMLpXB2588hLdOLlPqb/FRDmA4pD5a8gM2ZG8
h3arEVxDAKAOvjlq/x2uqXKXiuwBH62TReDhnEbx1p3M4SoLz4jHq5NOr7ZXNIePdisTeGH1DUbf
ihb9KV7wOc2JnpfqaDDULQe5GuDKn7YQja5MFVBi+MHxWKw9V5AYY5VZY5XIoRIUHIKPyU5mHnrr
AqHoRTBXZdvn4U4keLpLp8hOwoU0kM8Uxc+D5JnyGh26mMCnaiAkM2aP3ae+myYmdgnwk22ySCGb
Y7Qzj7GCsD4FBumusEhZS8xZpF/t+sd5ctx7z3xVbFLfx2VzFAsuT3RAs2IdkTi7Sdmdaqw4XRZz
HVlqWZU9BM/i85j8lJWy0Gsg5BSyqiSuAaS7v+pq0Lw3fXTGLfHsdOg73qZ/n/BxPjBMbdVUUbCS
vbJDXlNWR1F4CxNt7I3syDuLVIQfdYe8wyCiwhFiNxV99zyGzmveFe4Fd0QbbuFP2WqLtjrbYdET
bWFQmLrBtphaMiFztTIaZeHGWbwaO8M5pCDQr2LolQVrPHXbAQtjdoKYvg7NPFnlc7ccU9Tsfcws
OMicrsMufloINNn2Si8u79VP2d6p0bNFCPHY8tp27WWuepKFMx/ZvWbn0DPQQ+9Tx9pEREAzL+6P
qfDKc4Z04nkCE9StoGHBCQKkCYmEHlmgVV4PC3k4jJq1NXP7y3vbqNvVThOoQSQQo27FiG+HFoiH
acy1B7jBKwfoChxsaoUFg43P3J5kNVHKdOWVgb+TVY8X11ZranUlq6J99co+uRjgyclgs2MkQe2A
WDIAJU4tCWkEqa+dqsyNjfE+JtXq7Co7/jGuDW+U1CU6nCreqSrafmEFjvIE0jDZqWEdrGXV7ci8
dkzyO1nVUBIEWGIYZ1klxLfCcK3fuz0pjGQGVsiilEiIOs3DoxI8tBpLctxT+jsdcaLpKUx44RHU
b/dhqZlHvc/yYBW2pr3oO0dbER39FgVTvYNxW11ayLfvBf6isZbEl0/NdrpXh1LcDL+PHopnURLR
kefj/XgIlKY5jCKyz0LR7XOkHSKDRwoBdnhuskl2+mSaVhXhXChKDUla2Z0HCXcZpxjEq89y3F9N
85gxUm4DFvKgboYzs1//XvgQK86GWfVbm+dWhPqu5H7Ysx/ik+sEU44RU1KwSjQbmYtiulYthJc6
1lR2FRTqUE/8sD0mFXPV643y0gIwqcsGmo7nac26LceaQLQ7psuBGbkk8LM3bCg9efwQNob3I2ub
H6YBylBTAIRAPgjPXqRlx6hysCo38+k+d6yXFh0N3Uvqiyy6Brweixlk5ueMrWzjxwPDNxcfHbJN
9soOIwdo/XEG6hf+wXWVPP4q3BqFhdryYV4mgbkhiQ5zG9cCZ0uq8tBnwVdAF+CXxiC/Ue0qv0GP
c1Wrg3U0cr3QUX3hh5zbpjK3jnmoVRiIzIPntnYeJ2vjfKo8P4h79w/xLSm39Y+VBPEt4BFow7KI
mHdQnwM4bhGNpOiUciOCYm+aQ3pn+9X3dDCTY9gW7PsCGL5GD/HR0EJ1r3vqsUqMdldj17EgUxRe
zQolnzI68SLcFmWYbhLmwJ3aowkRxhOgHad8MRsTVqipT4DQX0EM6vcZy/0uM76luYn7uq9emUDD
1egk7Zbd7HPVJvahS2yYwErRpku/DDZuYewIt/skIh1vafklUYT0mzHEw0JmTlDlr0/O6LvHKevu
Az/QTi7pFjsyxNbw0vgoC6HEDskn3VhOgkTPv6+KP5Nq5q/TBg6iI3ZJJI8tz++bhCBP2zI1JzYJ
jUVgHvDMuoXq2LYlxLuYeG5YKj8Gp3zNey0ikhnxDXd2syHL3G17Vouidx/C2GBzh6YPCaUnP4lQ
M5q620pkaDpy/r3hVQVM43VN5Ay+fuW9pARoF/lUEtAJu4WuDQH7ftbMYTNYF0Sazo3e+efK1/hV
u+ItrKI/aPGac7jjt/vIJsKDpjiObEDmMRT5/YOzLs9Rb+I+wlJio2Vjexz6Eopbm5ybMgw3CCWI
Jfdvt2T9if0C5Ao2z3i1jH0Yr8qhQUS7KfT7eHyYBgeHPLVId42vX5sYwa5+dKFE9Mlw5qG0dqWL
CBaS3hu0+JJLmVXFDei8TQTQgIkcShNCDOFeZWfWgJooIVMIUPTu+MZ/KJ6HSUC4A53Ot/NWV/at
GqbKgg+bbPoYeYtA6bN7VFzEjE7PHBMGYmoDenc345ShSlIGKGDkBK+HSkeXKor22C92ZLHyh2rO
mLdpbxyakpny328uaTr9+3eMwigC1VLKmU3Mp4WkGKc66hQr2fgueROjdM8FsOKz1RKkQa6iWMoq
MQ6NvCww0/Okj8ZZ3MpmNWqQhZSHsvDMGnkeJevX721YtK0L4lBYcEXZbSZUe+kpZrvRky67lW0g
ElXMedngETH0zq2GA8dKMRCsj/Km2VttNl1jGN1LIlgqxP2Dmbck/UpUn9xE71ahj5GcSVB/oTYq
bJMeGKU8aofpEjtWtP1oF7onsvdxMHR/ojHRX0Y2o4ssT9P7gIj0pkkV99DMFNnADJJ1Zk7dU+a3
3/KmjvcVDJLgyuuXnXBYjeAlx3at6JH9NHYdctvsKXao6NhPk9NBX+5Efe6CIT/lo/nk4HgCaAWG
bKLYwwEVexIvzGlnxzAPhetopGe6/Bw7Uxxv+ZWwe3LB81jAuQZ0I1LtDy+VdxPF33940DaWZkPd
JAKBc+nvD5dRZIWiW2m4GUcjOPuGvemaMnnW27TaDYpib0YiBK9W+ainRfXVtdIJyETl7YvEmPCE
8a61rldfjVkjTsdt5yzS6aYYgAd5UeCu0fB074bSxiUqbftXYtAPY+XP5nQlv3SC6o0Tw1XuNPML
a34HIRzhP/hNwsyruMVRQzGJlF9xH0TG2UjD8kbWUADEFEprkpXb56x1XN73bRdoC4UV5zr2M3VZ
tGp+o5F433FX++sIorMWFv4DCTT9ca4ReI3PWs1KvFTQrkGJwBks5/Re67WWcLjHlzJ3KkPnHlW9
QiJpruKM29+Wabd0s1G/upAfPOIrX8026C4+LB7iZE5RLfTKDRdpoczCDo56GucCQ2YCnEGkLfR+
VE8JXNYWt7gF6m5i40Ciua31HsS/bXYI0mGLxH39s1W8lRUrzjedXMOicchTRDU8SrYp46nxyPAZ
XhtubWP4fDogPEOeHkSt+82oKw11GS/ZpYjgL307hLARZ6gyhSErIeCyJ5zz/D0SFCgHTe5w5J1u
byN3gKfAEmlt1oa45VnH1qZui8fELG2m6RGtPKN4C9RofAPxu+d2QPyg5Y9XMKPmg4KPiivrh2eV
d/WosQnU229pHcA8G9xwQBuiGoD+cIQS0F9Hg1+rf4hrYOH5eRpxNCRBCSzNEqsurgO/3+mZFUyY
M6oea0CvR/PDzBZDqCOdHNfejQEgVV/UYTxuLOIt3Cyk1FZJOiosaO/kkN4ag31ZOg91Sfr8oyjn
KjbH9QG8MVIqf3cGk6sfTUip72NlVYjQg9k3j5H1j9F9gfqdoyGH9alDLVzISD7A1saJx2P3qzDC
9p9V2SHbEsUXh6J96MjllAtEIfkFTPEVdeBoVxVhjHLSyCqhaK6OEN6dYiMJaBm1imwl7SZ5U3Ru
tJFthj/cFNhfLPxM6/AKqcbvPcJm8CYElBDuqbdA9zHCnsP5suhbCykoeZjOa6eiFjVCHXQPAyS2
sGZtNWfoG9gxy5S18ioWdmUe4qFqll2MZsXU52jmjQZhyJFYcb3JnFpbeP74lAs3O3Vq0tx5Ta6c
B6MBiT80d7KpwUNqPTYx80WhiW03Gu7J7/XdaHrYWYfNiKRYqbHLi+tdTaJir1eldumi2F8pKi8a
eDhfgyytd2WoPqEobhFjVosMFanCOgwW83PShMMSCjVw1zBO39LqwWlz42vTlOrK6xsU86DDrSM9
Jy/K8hQCg97zeDXQtSp2lo7e1EdZqAoMH8Rw8U7SZ8UvbS5kj501c9h6rndJcOjDAMW++TytmrxF
m0KU4u9EwS3QlaU+WHpxEzihcUJCChiDu2l0pl3sX4g8sG1AYgadVnSYihnH/n6I0GCG4gg76zSi
x4pBBsjuf4yRhwn6asFKH4AVDIZfrmWjOUR/Mr39z+Slo+koJpK7020L5/pP0w9zZShqX3XXCCNP
aw2l6Ys2dbWxsNBfQKveAf5DHneKs+wKVj29yqOeTRbmykig6O3O7B3vKItYGeNtrKDnZoUFOdfJ
Y2ksD3XfDxJU6QbS3jiDHWSjPBpwHOsmE2ccI9kS3wUlNRfodJ74hv17NUJXIvBM8aQSZFxZZjdc
tbr3t/++AMPH6NPrCRglryew/WT9WDN+DuUpJsmVKuy9zZBAVIEUVTzjpnWMgya/a+vOvvdCsHOp
lT+DXUV5ovJ4Xw1Z8Zw1lr91SOJvgi4otzB5w7Ux702h9TyHKEbuc9i1KAf+3eaCHdwH89ZUNkXz
UWYlz6GLbh1T9HufbP51jrxOP+9zZdOvdjaQxv5j6K92S++Nvazpej3uEqUvFtCWmwMr41lzJM3v
nLjL7txODKuRlwXTH1XZYdrDtSPaeWJLlN3xozU38aSizkhNjqrTBixQZuIz+utCU8DsFqd+updD
vCx+mFnm5CnjkrwmRee35bGZizbG6yCdc5ayoybOf3Rq/H32so4+y0RsLF8HhhrcG06Iqnptamhy
EOQ3EKA9gcd8isYCdsswpmKhQXvZy8Fq4ykb8OYRq7oGGeEwVG7hEnm3ZospbqFN4Djntghv8Fs7
aktw4qXJI0lVdvRtt2rjtLrIs9JgiDG2M3a2XbKDQMJuJcGfbdUiJzRAVUUmikTv31XZ2czwv8Qh
PTeP8M2IEdHf1ZyN4K0cJpucSVzA2NW3A2HtytZiyHbzC3jgGistd52l2TGxw6Hgrf3eVYP9f++S
jRWowXwrG8HtP3Tq9CWJWLLduGgJHc321p8slAiRRar/8Mjon/eF4OOIf7MRhkfNO0SaQ/wjY1mY
eghBTyBpzLZ4Y/JZjvavIpiUc+uGwSGdqQ/smzxUjf1L3UzTMk0S6y6dbIBWFrJOuYXkp9YMP/Qu
Dp+UgMg3ZqNTDbGh60msg3sT80vbLVBYyqDPnly9hb4yp9S83mP3Z2rPMNK/x4N98RodmQ2rG25l
4ftf+6korsUE+yrjbv3Dxu0/oNiAl132xyiG4K8Mb/fTxs3kL7BzsqcbvS4SZVU5U8a+F1xyMMOU
VR2hzSyDuhghWQubN9V3Qa4S11Lbc1dkhKQtMoszLFUEOlMdgMHKTnFrnpcZro7+L1irjihBQAQH
BVSlA1WkD15/kBBeP8qMpRtozOt5/BgP7rifhP/DBxC/HYrcPSWl+tpHbbJGVK27i5y6WOSjWHl2
7dxpGiGbDqEsFBJO8EmNXR2QPxIaj2qlXwrEBY1MQVJKKPgKJdlLEJX6RWTaozvUsGJsA7yJAfhZ
HZJTEjTwsIZCXAoiJfvOt76U3TCd7d6ezohSTWcPLuUyIee7EOSOFlntKc9B5/HjEmY/lF7lvxiz
ylXLu1Yn4cVUM77K5r4yyLuL0lnLk6D8Yh5VC3SgRiV7jtttavXKcxt5zoYsza4rTP++KaeFAmMp
QVf5NUlAppF8iv6A/cGRwPmUrzNYzNrz765pOKzOwhW/L2vJMg5676bRFuLQIp4KIJ6T9g2nS/P2
vdCQwPQNtvCRocco33magooQcgGO2yazNJ5JhMI30t17P2iEp7qvxPHjEhU7sz537YtsMiKUsZFZ
03dakV8ilD0PeiDqizkXdVnVlzQtkYisjUNu+s1706/2MPPm9mQwWQb/NVa2jXq3a7tQ24da4F0E
Iq6XVkVB0jBKfS2rHx0jFiSq0ikAoYV7EXFu7jGevFc7HQzLXHS6j+p/n0VQJeZDA4WBcjGM7VXB
+XMr22IVtEp0VTrPfx0DfVzHHpKaspqn7lJhNfXEpy5PmajBJrB/eHXFWC7JvgIgNIYQicdoJao6
eBVDMe4w/FR5PrjaUDI/W9/VMWjuFdE09wOeBIijDddAp+ZYyrBmo6KC3GWE8NMGndxiLTtlU9YJ
PLuGNtvLNjsZWAiAtl/I3vciDW6bPrXP8j8wRyXd6m5NknW+pGcZ5T3SpV6nAq2I02RlirDcyouF
QaSfx96EhsZIYiprixzH1TGVLxPJSkjEqnmvZlG/8WGfrvrat+6twaguiTYcqhzsC+qa4df/Nlae
qovq2+TMljx5N4eSUoHsYHunTm30HZTNo+GO4ZNvhv3GhKh+qOw4ukLsylHXZwSfsdN6401NV3ps
gXxIU+c6JcOEjq0x7WQ11HOEETIE0Czhr+reaX54WvRtsKb4Kbe6aY0ePhoic8EfMq1lBy/Cb5Ea
IYIR+uqqQtp4n2nJsAgUFC7gUJTdKp66hJVxG995XRjfsX9/zrzcO8oavMfu2sLy9n1t2cfpOnad
6VZtzfSezNNeaQz9GZQcoKhsspeyqsaghiwtKoHPBzfIgZRHRC4n7+p0inqI9LqMfg78kdokuvvE
avMlMWpciOdqE9f1sQjhkfZm5RXLOitu8Jutbgg/EoAGULQp7MxYyaqISwJaKWwF+UjJBxFyi7a1
B6PlrictDn3k93oABXzbzs5MH89trOT6ujIdY+Wk5rHxSvPKvk88zjULOYqrman6I8yE9z5RZbrs
K0h3vfc1o/7/OE9eU52v8m/nzf+7/B9+/X/yLyN/VlxUq/06mXdOmxXf0EpIVhOJqHOIOgliBZj5
EQE2vjTorYLA1d58HH/Z5DrOtRmV8OCFWrfxcBp7MuPqKkfUQ/7d1svqYSgVYzuW5ghhMgjvRRuh
fT5fI3e7gw1B4sUwJnOtF9XjFPZQB40OjGgVKRuUKrtbM3aJQUEufDGm5oltB6rQL54zuyWrpvJo
DZ31AtRXXSrBMNxGiuluMIudjvIyVut475cpjUD7uAy0aS5z/rhMXs1IWLVyj2mSqsscdb7/fS23
ghkj/yRHyZ/mZ4hr1QrBJcypyQ0nun5OXOseJWzzXj7JJNzA2KItq9qZeS+icEKOhA31Iidwvghd
NziVYaSjNJv1CwCRf1Vlr6zW9uDMedpun7m1vx8nnci3OarJcko72KJB2u2KMm/uZGFMS70n6eLC
QcDq6N7k/XSwRnKNfqEY9xUiIPcqSVMVE4a73vXC+ypMX6NOTF+7emwJbcXq1a0CAQQoDlayI+5D
AoBCeZq6MN3l1hBvSd66L63LdDifaSghu+qe0BdB2fN7gk4zF4pdqnM+4K8E3692NrIqL8+e2Uvm
8UBALcweNctGiTL8HYipBEpEYhi5ja+Kqvwsuiy/U1yUC4OpRzuAm+U+RpHQVfv4UZmLqIdq7ujZ
veVhAxuZ5dlxhXeRA9qM5VGNhOdZduZjGcDzcaqDrCpKVq16sY1zNFlqcWX+AgDgq6hLJmwsAl37
mmVDAQu1FvDtS3zYk8KsvkTNsMqs2HoziZTCLuj020BUOD0bbKsgr+aPIspwG2GEFQx3etrA4rO6
x2kKkalCCf0LJlZ/Hfmm8lM2/TqQowKzF19+Nb0fXGKjti64zwePg0Guw/bZuxZFf24yYCeYDhTP
kPT0bT5JbmNbPDetTSql9N09Mo3VhEI+aq1YPpYOGa+unLOh6FZmcQeiPRPlPk6iwrpRCx8kHxnT
FOxEU51TLfqrKKKcfZrWHD/aE50vXI74aKut6WSpRbfvUmcGK/w6P+xTZVvE6k9eKx7ALwpCbNq6
V9tqpZjNX22K1yq7zG4hZ89DZIfLLH9G4Xf/0SSPivhbnxbaBaCn+z4ys7ynMinRq8/s547U0MH1
xItjBtbBaJk8iiT3riFbx2WmKuF2AMCLcDIwnHUTQXGU3XJgImzkcMquWIjCMJRF6ij1OfTiHTBq
9/0yAOhZ9iWNQQAbocGuvWYSQ0VNzLXkt5qI0p77z7lxzbi9qlpU34IZrG+78caZWGTGimCNb8WO
eyn1LrvGWWsu2p4NRiTi7CqLGufIo2e6J3VSl1WhL43a1h78yKrvTGRwrblW2K3GCzjd2cEgrrKG
hjORqKpkTpw7Mzu3VombJFtZFTaEehUhmhUuDK+eT+StNNN4C319eCiE8tNSiup7HpPREF39SgrA
As07KSe3Tk3M34g7pn4Wvwo/A9fI0MrNfrRKaj44na1skjC29k5YNldXmYkgyKx+R2jeYTlvaLrY
CDfuD3YttgG4bQitc7UU+nbIwMKGeTWc5VEwjOwbfg3Gkbk2Dxq+ugeFuUYOgRKyMcrRPlYEZm+K
ucCtI1vnamEtZRBatsmjrGwd5OHC9/j1R7vsNI3gaYjVYd/Vnkk0cA5xf1wJsXzlRra9d5Bz/rjS
2PrGpgxM3C4772uaD96PEXcZAoLm28RXx9s/je6BNdvguAPnUOCFQTQW5lg3lNPTr5MaZMvhhppv
HlLM7yc5yMttcBZI8OwW3/VKFU9Rjri5X40vIWYoBxXgJ94qxvjiFqyAw6Q2T/9lmJiHpb8P64dA
J0YM1mZutwcrO6St/2xqTcWr16ifJh3uB3m5/q2MvHUO5A80LTKqXpzl3wcPLZwoHvxnXtrhqi10
ky27E21t1ZyOcNaS45ChUGZOYeMQr3Laa1QmmGeQQFSLeoVOtfVtEh5G704S3Q9CGVHiTbujoabt
SRQloeFKrx5UpDkWQRzU3wPsnlxR1j8tv35Wg1w893nSrro0DC5RZCgbKxt2kUk+IsNF4ItjvqnA
XkE7aPlujLwBYlQ+fsGeRjZ7gfupGaUSfzENU3NXum69Vqy+3mmemr1UiXqDUklFMsZKb/0hfCyE
mb64dcQ2UXT+RlbRjilgzCpIb6dd+QjFeCXP7nw5+2jhqi6z7MVN1WnpdlF+7GI9u6tDkgWGNkDt
jgoU141+O9m1eo+cWXrbKP2dCf7gOQS/sg+LVl9Fdvaowbki2g62Nc2IaxvkvgxiABrOMHmi7zJD
/JC1uupaY5F1SXfWSQnIto8ClGh8UQITESXwAbLdnptkO9F0khvKBj1eeyybQ9iG40sRfPd5UT/p
NeL0ZdKgajE3tz5GKSKfGiAi/fgSj2//c9Tk2X9dKxzfdPTtnzIREJmvan8nyO/e+rYTbNG6ZhJL
Wv6Dwk+gUAZms3mvQ6BNF36J3AGOGvZt6WX2bThWG1f02o07N3V6q136pl3KvmwC62VP00mxpwLr
xao+NlbXHLNez7dMoOO1CVqILjylT55mErcucxcDlRBil8ftzg5yXfSVPZsTsc+qd2B908cqGhDh
VvMcpQRf3Xd2Xewm1mtXa2qjlZn2yUuiqU9ABI2fUXEx2XIvMi9Sl30GGzETWrNXcvU/jsZfvf9z
HCLYLwiT1fdh2T631lTedWkkzkHuBcsB64zXLEKlDJdk46acivhWH50fMVCB11GMwAMSdTx6beQ/
jpq7l+Mtx7DWeu1YPDkG/kTAGWzf/1LYoMD9jC0nbALnvs37G0Jp68Ec46dxCpWDEYbVCn8V+zVX
m7coCatbqPiz9q47LXQROK9922doYjjJOfEQ0WEtfFvO45nx0jV/KnZQggiVKN+MQDFeyW3moXMz
JA0/h4cAf6vrNlJ4c9tceHpoHH2vRFqKmuxEQvuvo7ogcxzWZrKTbe+I6yScmm3a1Lg5zad8nCdP
FjiKCcLRRQIHzijG+vhR8M5p/ndVI6Z/nOZCnpFHCZ5tPd5a2KA5fa+e+Zc8OiY6iAhRxcdxrlaZ
YS1tUTk72esPY7YOpxEUy9xrImK1qSojW8uqMCJn5yiz55aVJY988xEw3VhndTRfef4/kLR4e6+V
fQu+Mj7KoaMJE9if8+7zyCQLUhSso4UvCnPj+XGxMnARuWcvoS0VXuc7WS3rPDi3Zv4ka2IekZhw
Z7rWVY+yzQ1qXM6MhLWMpJCber2pgCVc388o22ADJixZh5UmsAeL1UuoWneGF7ovae9aS5+b/2qn
mbPF/2OWKmnFuR6bguhgXjzacVr8H2Nnttw2snTrJ0IE5uGWM0WRGm3ZvkG4270xzzOe/nxIyqba
2/uPc1NRlZVVkmkKqMpcuRZn0mL+YXBnlL8aar0+LOcwNj8CXn1frnh85SFtKLeWFlEbU/PnpUSh
dQ8KDsIuCps+6309HIMoUdbWMqQcyNwBUQ92MmvU1riJrWA+yGxvKs6qTjWC4Ytz2bRfCrSfH/Qx
Hz+PYJdLs6G+ukJUkEPpalC5AcIsUx1mCj0vEDCgQLKgjbWKoGfmK9S5cRZ8iysHMT2nqk4yO4fl
IYA99oVcRQ0Ft3Y1RxHaQWHCTVMWBUGeQ/ukwPSzbFlAhga3Sr8N0jF9TuIQnMEidiK3TWnm+a3L
q/FZBmOWo6eTusNBLqAB+k1X/wgxqxqOobcx0sdnKwlfhhACfjBHTnj0vEDdRjlURpBQWeZloIzo
Pqdu/INN4TUEbZWOeM7ibfKBXvSlkYmaGp37xoBPfTFpfaWeGqCBQxXm6Bpal65r3UtttPlrUGbR
Jvcnby+TlTrH0LsTLZTZKcmsY2+74cpES/EEPQ+iDUrxMndWfBKT0uXvPbHdhr7ntsV1mRj/tATu
H/UANIuvdv2qR4P2tU7QyHK1ItlR56l9DbQenT27fA3HXIW4Z27XeRhpX7sAfpxqUqdLVfr+U1oo
b7Jc88Z0XSZ2wx2KVGdRBsO6bOP0lMy68aYm9nYo9fSVXL3xOCXzJ3mZO1OkH7SkIKa8eMkiWO6T
k8z+9yLxyigujhZ2PHiP3kFt3VIWcxtKTyBv0tPDIDnYmkYiAgCcVRV8S2/O//fa37a6QuiWn3vb
3uGtsi2zBkr+Hoynlfdqfe26o4ukHHKR2zkr9aPN2zDa+GK8Tn1YkBlTvM6rvt2IUZp5MOfifN2Q
atNhnxfuc1kqG7JqQTBtLYgqV00EER4ijYN6yUJ3vrhetedRORL2yt5NYm/MYjrYQfH3zX5dGnb8
zQ8OzzGjzWBWK7tyuECpIgNZ6hjhwq8FnSDJP35Y/WtnMgPfO8SJDrLpdT9Dh/t2CvRnxKR4krd8
XxJkvy/kIWYUMyipnnzjfB3JhDR1Wx3hD0HuZfG92R3IfFBRNX+A+YkPpuxxc7H5cNdVRHLlw4+Q
btP5/Qbd2Ih6oZ8bXldzp6Eq02j11XUsP6GHYuXS5PbzYJf9qiPRvBVsiKBEksZ7iH0H7tYFQWI4
VXA2zeDphiCh/KrcyqI2TLV0XXfOAwHo7LcF7bJc9rAHs9xSitdsb5v8+inoq1TPMY/VqTjGmmru
4tJrz1Xqf4mo2z1cR0XenQ09MuG2W2Yjh69PkbBrs8yITZoMDp5xNauIzgYqchxGPn6cFu9qWQKJ
rIuymfLtuqvYZAdxiUK3OqHlQqHgrx8sXZltzAnNlgGavhYiOtNwOgTz+K18xVeBHhIdobKSxpqm
/5QTXw+PdNrZMF2z38gsZXXuugWRDUUAM2KznQxiBRlDfLtgZ6mpuhpl/n3zCEz7zNVXHIcg+Qzx
FAh1qjlfosK/hziqvfhuWr60OQAHdOLhvEOCt1z35es8U9d5nRwdyAF8Ndh5llW8tFY+PEICupFJ
2cwfClSs7AH23mU3NwkDSIOTzzIpi3wF4iel/tKCujhIVsvLHYJ90JZ8nRq7P/6W0eob62oX31v0
/Zf/hz3an743N+n9st8C8WLPXOe6t4yuv4cO4U2XPURVFt9zCKufJAoz2M3TH0yz60akc/rmSVyh
ZnoSk4wkcsP19U8LZS/Z+dfCrIeP5Q97yTa/vG7bi6tlVdft/70X9ZrR/b9NslD2+vUP6mfjm1st
Z8olxvTLLJ4y+vUv+MN+/+vT+MNef/hH/a8PqEft5eTZ4Xd0TPdW65gPSguFte/l2c4OzGArB0il
t7ynJP9H5sRiFYq5tsPBoeST42if1IgnTdOrjGbyVC91PsUQMobd9YRaEfbbZm0YoqfarH2ie+eS
YDo6YGo79hs9hwcg4dsoM8L4cZ1oW+paOLbyMhP3tNV+roRTft6RNkJMdzHmS+OOQI3RFqIW31bP
qWbfRXrrPTlhREP5+0HJKp0ypJ+2MeVMX5ZathUXmaAEGO2dkHLq67JlrekVp9Irp7OYQpdoYZVH
K73V3SdZhMAQld2q9tfNNFKUs4MJ216LTVZ2zSIGlJTu7mabzWc/ACHuBvmDpKPMeXqVkaSqfo1k
DpXm65ykjpZRlev5w789rymuPn1ugd1nsJGl/fQtco1oU6H5etIoq+aOEaFi7X20J3FCleWcnIE9
x5cmU3OYieAvCLQmvkijJmFy7QVt0W7hZSrROGT2w8QyLOuI07dlfv/NLkNA4RSdhMnmj/suy70G
/bOePyn5Ra5uQdqfFFKaBQkLZKxnT72bG9DjPKMnewvb0s+uWOM4U/S1eEWtMtswl7LgahWHwKh9
fQ1e4MC/0N2Py1aR2JzAJajSxOamB913kqZJU+80UeLQwS7205hnCvEWmNv8HmFQZLJ4cINpjDhO
BbNXgLFXER0U63VOdrl2Ux927LAdDi23hUtdUhU/wMBVGXXsbLJ67pBUc6pV1zaOvU+c7AfsRMPh
Oj22gM6UUD33hQ4cbAyKhdc08LbX6bZK/PNcn0qInvXVdf/KM7emMTr8QcJ/U6AXuPOdPqXSBo5t
sUEd9d5TTB2lyUJNviTxYB3qGjE4XUVxMQgy9OFNqFceIGehkgICmJspLJ3woarH1y6fkEZavMbM
YUGvUqRvDgtjRgDlq91uUWlo1yrcCpcAYa6LZQTdtTHT3F0hrVuQqP/XhDi7mnJO7Ci900HiaSux
eXphQpt5lD3EctutsWxoQ1zz8+BQ35KE6ielUWH3WJqgUHw0fZ3pLz1S/P0Hm3TricLbZEzWMvJ+
LZOhUrigJptCQSqNA7RDTFpYZSAwCs6J6QUUmkAyc2vETUdc9GaSntNm1panbLe2W7cmZbjXhF86
Q+Jiq3Jc2wIsD19kchjfJ/kE0FILmu9pM62v+QsdxYKHZXhNdcjQUuaPQ1gEPw5/W+szq6FNgkxp
iFql184vJIt1tOi7+KAa4fyi65l2cnhHr2RWbEPanBKUYR7EBCjO3KqtDYmnz/owNLqHfqiON/9s
AH7cxWpB5QFbDqbXUlLBFantv1oE8LWVTcDnklVOcbF9L90AVSZ8HIwMbxNLT2bTgNIUeyZftpHp
PoizTSzGxef3df/eMCEftQ51VH83SaQYO81MPRdcQUtl0tgl2+s4sKrpYS4PkWZl4LIWFyoU3l0k
+WPlbrA1oAVea1AAExlTmr/DwXV3VRw29/FkwHW1NIFRIMLHpQzGjSEkVmdVK92uzLc5z51dorvD
joIE482HhmdlNsF0dqNBPbouvAypSzQo1gOT9G1qXQqCDwuDIKKWS218UZL6nt3kEAVKsx90M3n1
/L//PzD1f3LpjHHYwV33XbXhrwalZDVcfn4/IeozUiylccVIyVFOGpLPH+xkFbLNjLrDXV5459h2
y+9A65Cp1LXkk0aF+wYQis13pxr3+lSjMZQ2+Ylg37RvG9140DJf32Q+qdW+D2CArI3sO9loBNf0
VxUqyKeu1uBAyVtrJ5F52zdJi3S9f9accXhzHq+3dRgazoMNylFu6bKm5c9uFy1X+9uaolSGNxd5
02heaX3pX+I0m++tCPopIJM9NLB986IS8V8G18aoXpQoaJZsAvNVoK8nvaaUk7D4XR1QNZd45VPg
Gu0TgOCWFHlxkF80JtQNsVRoreVXMkfKupveTI8ytEC6yqJoStuX0igPYob59X2Rxp37vosTwMep
bp1CY3wLWzd4nqIifEYqdd5VyBNtxCZNhP4YNetGcrjZID68M7zRPcuq2AVGCgxge9vIB5B/0INQ
h1yBzaXR3VDb1CUvmputTdX/zL1HijBAFt7pg2xbZZA4EreDxg4CluBexgTe4W6PSaBNXR5BybA4
OWYGseXNySgjqFpggd1+cFLDoOCPY/EXzzDjVVxwuPA22fitMcruNJj9EG69KDnJEFkZ7jdm94mK
xEXauMofpfFzLX/MjGxLMGc4i2murfYuGIen0ooq62znBfKF4NxcI0Eit9EOkYUCQxbW+o4C0+mb
436C5jj9WuZpciBI+W7O40+d0/H0q6Gnc1Qio5n2DEVex7dO9Y/2Muw7xb2A5j+IR9s/tDUFk62u
lc66G3t+998asJcHK+m3Qx7su36Htpzxjz18BvIL5GaY8wc/r/Nvdh5ka6K698jV5ttR+0cdjfos
DQq7zbUXekG0sRB5hjQ/bU9DChIOhOjHB27tES9HI2kX130MN5i/nhxYNqHS56CaUjRIAcs+z5Vh
XQE138pkaRqUiqiR1kE3PB/FpgT2UmgZUT3pUt1373TehnOQ+a1za2Pt9x6/qV4Hz2RjfhSBYn4b
Pc6QFNKjK5XlAAYiuIZlQayiC+xYKbj2zgStFbQqAk/eOR1K4N+/hlMTkMJPm/g6G8usDK1SOV+H
v5wjUpNPwRAHEJ4G/xRqhL61irI5Ncbaa+eb4WmK83kF4ll7dRunePRU5yiTASp9r0HTrcqxtZ/F
lCXRj8rIk7OM3BZGCpac8lSNNg5PUpJjdqDuwi4t7p2+yZF7Xbow6sxqapyusxBpoLgUqbwYEl7Z
Yx0japsmOQib6rucz3XAfut+sdc9VA0p9Thpbgx8Dj4w9lzasCU0FPtltJap3NGsgePrfJ9Cy77m
b687tkFUPw5+1qztPvP+IuW/0rTO/uE1CODAnlOQsqpIbv7yzUnGUZNjuOJLWYr5qVQJUuZNe58v
OXSATEcCKP03kgdAtfypf1TLhDr23PUPduzbD41Jgjod8v7JtxuSnKCyVoKvMmy9P+s5SO7W741P
MpTZNtP169CHOXc1NkZ1jnqQEpWe1DslsmEr7AbtaSYciIhUlP9d+M2dZfjG2588stBCJGDuc/IP
xMfT4Y0PYOGNYyCNxMMtPQtgkqEO6bcJCaCP2mdZxCEpNK776GH4vsBCHHfV2jECxpIernn7WhYl
pJS8vfT5vINU2XgzKaiE4gnhmHgZKiNVwAggOKS9l5zyz0WGkXkvTat+WDSiTaOk9UO5FDlYDWUN
ng1yKPGyfhNKHUQV1P89VtKm38iaYSmdIEhqbMUmRMpiu+0Dn0kAbB0XRDZS0F+NeSkb9JXDKh8f
PHip7VUVdEDZiuGslNiuE0ppXNLx/rrIH9zhYTCc8H5M50MU1na0ncZGO6Jh/7WlbjzaGpoy7usE
/jFxvq6zncrcGh30/LIzKDV+mkumbUMVZbjN4ml8EHdpgk77PGYIRqRqBosWH4f8I1U1clgEXk2G
8o80emTbUXnNrjZxFj+xyUcgzshvvPtdP08ZG8u622d1WydLZK/8L6i5FEgbontTr+37sNPs+2Ca
CNTextLTC7tYRe5U7WQ4Bln17hOtx4xSII51/RGMx4tqVOSOTCqyLvbSpEqobLKc1MIkM2KUpgF0
g6yRZ+zrPBkuddf3l+tqw/laogKwRkgOBh0Unb/U3WODMgoAyVo9zy2fv5hnktDbpqzcqxdR/E9d
kiqkAWflWQ3Sk3j1cZlTAKFOq7p2y03Yp816tm3j0Q4z87FvPA0SCa7ei8lcTGKvvWw/NGl3Frs0
JXSja28c2z1ZYcgNom7eIciCYE1TJ6gZjny1YQR8utnQkW6esqURW9NQCicu0iRp0q/dxIcQ1w0q
VG2DUX2tohZecq1RUbsZ9ZMRjtbWi4vh85San6vCsH+UKUWtyPF9/Z+u5WB/VtAM+8EVlBhu++4a
GJSC33bNAqf/vLgWy671f+9atoOHtGSxtkA9POrQamycus+3VVlwNl1sxRS1BypcJpIxP23Q9jXn
CRVDY/EQN2miaoQ8QCkvle07j0YWBqexSJ7H2XB2cYJ2ZwrXyDmzCu3cVNU8wc9D15sGb22oebup
O/+nMYOa9izuUwzmkVjAuBdvsX1Y3S1MdLGnwYFGZg0g9rJvutCA9Jq+I6ujnWxCSu/YUce6Lxzo
msegv1Nd6tooFM2fqf32SWsgiStDmdB0dV51RlkexcYZJ39OtRPXw+bJWQYwE1KMA83PSubEKw08
baN3qbIVF5nIVOVZUz0eQcuP8gqkAihb2d1+OnKt014bk+H602WRb1J5WgTtdLj9dCpfVoNWx3eq
F76Ggz6fpalN8DKrCnBvNS78MsuEzofAf4WzKEVFSATKcBoD9bokbhT74M3hC/qn6rmxEZKkAB2a
egM5Mkh653AeL9LYnTdeooI8AcqZhMP+ZberYKtGiYPKILFICeflsdmfKDY3VhL5i/yuP/kZ724j
iNP7UQnte315DlHCa30Y+nnvbZwIWUtx+ZPfzVaTbtDnhQZ12U6afum51Nciq2ZfYC0aVhZBKsgk
7fAlHKLivq3Gb9c4xRKsmBePgIPCndh+eUD+Eb54gdceozCDzJ36wkczN7KVF2bzt6oFBkw5WHpJ
20Y5VL3SulAQEBlfgdBE79Ogisvx/pFBM0JjIj3XttMHVId2aHAV9zeT9OYi/k9fhcbhN7s7VN1a
8Y0nqEnAblOUQ16y5Hk5DLtSim+Ahh2mAvEh26urdQ2V4S61EuvRDgbr0YMYemdmXrXuiAAoK5dy
x3u/oi5scZEGIGEMa9iw19OAYhwDXnu95A4rOpLRwllkxBGVF71x7FK9MjYaNacXFWexiVsIUpKy
ycpdSyitb2v7GPnN6+8Rt6j6Nqt8y2MkCZ4BayBT0Mz6ZzRm/fWA4vCTp6G9QalcfoYyAbZgvwn2
qlpT8zNzQc9M68fE83Q5crT3tyZLg+4epJ+n7+LmwfUN9SSTnE/VXaRDKYnKzF2/NIHf8N8oXXua
341Zluog3RnySzM9QZi0c9LsszMYnCoJ/5+aGioa4Iu5/d716q9kfSnbW2ixkC4N9lE1wKjF56X1
TfLZ7QJ770aGtzeIIH9ytfTBqYP+L6/kmpo1yfhYIfB68l3qUh34Kv4KtjIfeKjlOHNrnQoSDmSb
UEQApTBQem+hJNR+zfupP3kDsW7ejJh6u3mfvLn5ygiPQZg0a3G5TUDjUc5qd5cqUXxyfbiCQBXG
p9tQbPYyIT1pMn8GDAGEmPBoZLSbQsa/OQ1z/eRndX4ilBI8+2n0jzqhWSGjebntU0mh5f38JJah
79VTFHtfZOrqFHPRi6cm3dzWREYeroc6IKi17CpNrDVHcubRRUaq7dkXXyt2t42okXEO0P29ZU6z
b8lkPtRLIz1rOdCRzzKvE+7ow6ExJ1/AvukE6mr7ITJD5wFuyfZIsRJUr/9aPsHkt3HyCenYxfe6
3DWMxxAVq7v33Rz0GKMYDIgRINZaRRQ7boqG+mF/Ye9TpvmdzE9xM+3DkITS6wjVfpRDVecG5rzJ
1R9mrGr3Gcmk80yMc94UbqFtLF5kW4HkeI3lX/J5ei8aW8pEXN99m0M/PSdcwfc895Y6D1g0kq7g
kNgUf8lImtRBpWEl3cnvQYfpIVJ0rnK+uUgv1sMMzdQZgRwNwdJqbr6YSmu9pJO7mmrXeLKXUR+m
zhoKIWBgy7BuFQvV1OGc92OzLsus2mUcIWLw66il8ubzjrVlMW4yBSCz3V8is3WexiByHiqer1dn
j0vYyU2SvxOZTCLniUtICm1h9dL70efEgYtupSYd6AJkmkSvaVpGos0kak453wLqKfKMtAsaP3yV
g811mfhkofrHZYuak5P73Hwt/Vj5usdFtwU279c6Ug9LVzcVUPq5dfhok2lxdzQex17u6RvxlsYP
QLdfx/CmE4/pCo4Ny2bSOJTKgJwgfwHd413kdMnZpdzk4ExA4JaRoSQJOAV6wdJMZDB4f41kf0Lq
PaGUwXhz7AmvfhjGMDBDZBI7gDL/5ScrcqiWedPx9Ksc3zopxcIxOCMATIkShUXmTgnN8R7R8vFe
10K+cb+GeZgrOaBXO14Bj+yvjt4yLT4o8GQdcOGfayzftLbphIhiqyKpspItIT6o/Kp4oDrce2h1
9dWG8unOpgL+QZqpidFJ0JMjiET+w8XWmxnMlh3vhQ/GxtNfQ6JCdzA6/3kt2NuNAv1PEl3iRi03
M7UZn5wwh2AJukLfqpVP1NSe+86aH8sy59wyRT5wrWwlBZL2kNkwNKfNE+RX9bEah2LfObH2Wpf6
D/GgEvFEci37EmZev0XNzzjZWdgQabAd81D7XnP4IxnWlRerX6izanKK+coBOf6BSktmPpBn2U5D
uD30eH/823GOIQ2rvBgyHPI4+7i1/lIWjitp3IXf6jaUXt90VCsgE/2b/ebrweSxR7T6LzFFxNjJ
hQtv1q/tdH0A8onAgNhzf7g0Y4eWclNqjy01wZum8JOtDClB0x4zys4pwqy+30zSq8cJJXJOxyGE
kVSjFzOfN+CVfZn56qO4BNnyCOB2t5ahTKgZrwRXMTayuTFl+wzNYGB+uXKM4vjRWuTr4UQYL5Wb
g7xbGh5sySYjGbtRq7bUVzItjsZU3uUjTP+hE3ybwgRaD9FgddzqoHoTkSqIQ6dFgbUS4tAs83sq
kxbo3hha431Xhl8askpnC3Tsq1+GwcaYh+xQxXP/Go2TvS8yJ9/IbI4s3llP/e8yWfF4vNeU6LsG
z9mDrtjxg7k0A5cyHv92CRndzwnpjfWUH+KJv20ZejOEo9ILR8W+n3mfyiYUzQPfl626OdyjNRje
gy6wzl38pcyn4OTCBnayl0Z6f7L9yWVMOyoL43nzfy8dO9iAcl3fivpe+0uY7zaU3lWnT6ZlTPz6
Xasv+9W7TWRq3SNArMGPuMze9orVCd5uF7mhcDQsSABUtziGfQGaDR2j9ajOGWc2K1YO3VxlJxi5
s5P05mUGDo2d6YDh9jS7gS0WSpDKgex1k+epfqHSbAnIZXXi3KONCNtomT9P2vSqkED8mjiasR2S
pW51YEgwftWlXkWhXR+cYFBLNlAneM/5bO1bWOZO9dLEWT6VRxlbgwppXacPu2jQo6MjQ3HSQttH
gWbxv3brJv9s2Ml01LSKXF9a+uThh8QBbqByFRGinqrJoJ62/NO4EPiI6eYnQ6uz0rVi9+WpzNxj
U1rdZwCL/UGJlgKjxuy/6mDeXQ4i3wdQoNtWrZWFSMp45nP/20ON8nvWFrwrwjF9JNe0UvMmfJwd
n0J7Vc/zNURO8yYI4vtr1rRdMqSS7owLjv8jXJEyEnvAFW1FzVKxbgxHWxs2EjdB4k8vhdrMJ+p1
0Y9SvS9xNCYPQDqs04TU9Qq2ivYzwYWI9G2QkYNlmED+taupAgEDn5pry52MXSpVWKpK6WSetYds
Cv2L2KSXZdpbYHpQP4eAip3l1WMtTWV67oPlj5/TbMjvbnYoeYd7xXf34oDKyXDsdYhnzFrxngIf
UGGM+hqBwmBYuc0AE+9SVNtGYYI4nfKVgvIHiBxNZzOXkX2vQeJMlsGfd7wwwo0I/JSFUa/UkAIm
a271T5MPYkOGt9m+d9t7GcqsDNWWapuusJP4P9RQVFRN5P7BUvR5E+YUdbpuNkC2lMfw7lLyWUTG
X2Pk1g9a3iVv/WEc5uLN1kxlq3JM5tX69+yAHxLmCcCp1COZ8+5GTdGSDLjTB3DlwxTAbgFpSAk1
EAqUjtdaVwaMNBigOw1iGMOFASOsa4tj5zAjNwhLhpXy/AtC83GMvZByXKrFA6uMPoHXQuhlsQVB
MKL/9HNWemIrfIUKCIfSx0QvfD5mfVhP4zzuXLhV4KIM4C2uwzmC+khh7P7oTfSKQ3Ou4Ttp9WPb
aTvfN/t2JbaM2qUWzkCvvvqIUbM0/djj+Jt9qB2UBmCoqapVDwX23lh4A8pmfkI/AukAP1ORCnbC
M+ChZBugCr9WgjQ6241C1lw1tOiuTSICjHnd7/JMTV/mvLBXKvmJvzwl2vpQTv7Hc4xzO3oxOAPT
5BXCT6hcis7JTbaHmCTiOdaLdN23Yb5BXh4e6DIprf1EZsfkoHw3pREIMnt597l8I+6obEcuwJ0u
g5vlhykyknlYUcMzcMsylYe4bZWH0Qm/RHmM8OkyEnuYJ/ZdzM0V4poCdmPPip8BMyQoIqBVr41g
aOam6pN15L4aMJ891nl/CVRLO4QVfNmJVXN5lu6HJizeco978800zZw8AZY5S2nDCcr/+aEJeba4
sTLsLTXq4m3oTk8NXBB38TIrLtytCPCpIZiEDpxz6zpHFBAvhEAnleRYqFK6Mb/CaEcyrd3xsFSe
zEDxn5AdBhKia99kJPasikwUPxx/jYihf3Wz+rFfq1Xe78Wvrxr/oae2mYe5+2JaEF7FYabtzMkv
v8RTtyvIsP8VKujX2ZE5XxTPq89UDytrud4nvbtK+DZ+bRaxNAOV3bsuzboTtSdfAgXp28wcje9F
rB4bSZ2mMwJE8An/aKOU7JRfBZ+12NQ2E7Ceh6SzusPclybUWBF6PaPxqTFNyB+FlQrB0viuBemx
uuYKvIlI2O/jfplXzIWjKkmIg8l64Mv2tpz97Ch550hLLy63klOuJbxY7M7X93VNeqlzIhgt3TG4
u6abtEB/salEPrZVZzsbGyK/vVHZyHZWA9A9bcg2UEXBC8WBjChjWwDY1I0vZmwcByWLf/QGQa42
yJLXWgmmfQAg85jFc7ApLS4XzqI2aBJg5iSOuOmdjKWXk099N8pYGgjp4y14noeKgvOpMN36Cpwy
S7XYKFocb/IxgNVxch9ULsJQCvctqIgxme+GpZGeNJ4B/bsdh/3qSuRWaQQtO2RWhV9toHbrSsrW
NjzIc2dhO4W4YBSWgl+2m5usEvuyB1ABF6hgtyuXI0zWoU2sikyxjKW5jkO7gf4paf8Wra8KXoh8
pS9MiVftL44jdzof4LuRj96+86uez25q3DVoF5REkB7cmFM4PPR1M6B3TA+JR27+RqdsxRZUKuqC
uTpNaB1Fw/7mKN5eWPydN0l+/M1OpOlcmb25D7z5sbDLb42Wt1yOA+OTU+bfijGJ0Czt/F1deYjS
xsG4h5JZB3M3WxsljIxX8ASgIGBF3A+9pu6CLkbllPzCN+nlFJJfezdbebMZDUSolgLpW1dqT14y
XgK7bt48n1x/76CtLUPIWKCUS2JIODOreQNEsTBKZ/1FhoYPKCpxP3ttVj4QwPsha2rD5hlWu/ZG
nCDxjVGG5XEnw0brXjIA96FeKpd21OPHeFIzYBLNFxlJkze5DxLQMA+B0nt3uWt6d+nSeOQUebH0
e4oUSOAT5tp5cbkATzTt1VzEg10jTdYym4eqdckD9UlG1wWX1G3619DLii1y2cPWRET7sQOSs8uo
dp788AGQ0VlRY29fg+yHz4tGn6PwAA9isRrtLrFWBD3LB0ONx2PTq19E51FMVe55x1QzvtlVWmwm
M4IOOasq4H3qcEk17b4hgf8ipt6fIJ923fDOa9MIOMk9dSOJvnXVqrmTBpk1e89dGpqUPL5z6/Jt
qNV+B0qouYqkwSyASNqUfcpLzbvrFt00aXhxddsAFTaeGz9tZQ0BYJnoR1k0LytlsmT5kPn/tZx0
Sb0hFsk1OY6ndRtDNiiNqwLkWlXh3Kwy/sOhb2AG1BsUaU4XMHV1ELNDdLPXwU9KPUFnoXjrw3jB
JfQn59ZvE31ArbSLdNqQNYhoyw1jbqKqv5fLh9wzZqNyeRLZ/WpqiauVWbKKrHx6rJyaor9cJ+Bt
Uzi8ghsyPFtlfmgnJ0I9we/f6pkT0TWViOS3erRSxXizObyEZml9yikDf5h05R8xqzOBQOASxnY2
x2mr5WG8UZcYfg7b14Fi0a9IKwCvCZdY/20CreSvMhK7CBpIT1bB5f9VRh8UDJblMgkNyjqY2kNn
FMMdpdHDXRsE7z2tGz8OvX4gQh9Hz249Ox56dUCLkMn8EtZTdUz9fnos+1dyWD2Ku8uJzo6Ah83V
zOt3cnmb2c1rU+aIFxB4rI9xFZCKLIxh1wHK4c1kxneUqR7BHwSnAf7pVQtd32PR+V9cCi2/gJSc
9hSl8IfXehFacnq7QqkwpDQxaT9XQDrIm0Zf3MKbTmMYtgCXWeXBU7DpXYC0UxS+GmgqbiZ97E/z
WJDzWnrq0txst2Fa5165uo1Z75q5vpr1T2WTtw+JUpa87qvs72aM17o5jd8IZsUIZriAbdSEgx1/
8mmnmBxbARzETdC/Ji3Iui6DR/U626DalNneSibFpA3RJUmt7OIDYuqJOMZ1tafIPa+fFLdtV7oB
xaw7kCKVxgFXCKefw8+cqv/EIFX/Brj22qjt8KkogN2MqEvtHd2o7/yFdquMf8yunaA55QW89uYF
J1MZb8bcDfvMyL1tq8XR1oPAbtPPTvBYF5sGSfoHu/ESUmb2pO0Spc3X3ZSFj06XY1T7+K0alYIw
Hguk0VJTuUPQ7mn5j8y3ecy7rK7zO28Nnk4JnyHvLfZD1n4PABlB2WvuG3f5WksKS5pfE7N8+0v/
Z5Yr5oB1mlkhqa05VetD71o/rm/7sin/5uckx0EDo0Zhx7+HVX7XVmYD5W9OVbOj1NbZWhrpJW5o
kdfO1A30M9Y6HeZ0Xonx5ti72aEOQVmK/YOLh2DAHuzkDzXWLSjp2eqDS6+hCVfbmb67zQQmGZRx
5hHbpnO3IvgM5flYHsYCQlUZGf3kFpvrhIH6Diep4tCA6DrywI/vJ3Xf1lVxzmbw1JkGoNmnSnhc
/T/Kzms5bmNbw0+EKuRwO4mcGQZJliXbNyhv2Rs5Zzz9+bBAEeOx7NrnpqtX6MZIJDHdK/y/KEGe
YgrS0/g0Rk+rJIbInL4CkkHpFvBdHPOT7s8iuTp2Vf8ROjVBp9gZPzmDNjz4fmSdJ9MtXn1eXgeA
7sPfDKc5y5o0rj4mZcXfGyDtqZ/8WXVTT6Lc7z8lhvtHTizlKiqL6OqLa7tnkSZIED/5NjBADSxF
x2ps4o+6/R/qcNWPet37R4387EFEm1PlTjGM5BwtgK/RMwd062OyzMchV65aaz4oo3/MjDr6OsSz
c7Gagb/6su/2XqBZF3LGkIKaYwimncJJFSzbFdpWq8m/Ju6rD6TExSv6/FK29cmyNPPsZxAcqppf
njXAB/fFAooJjAm0kgCBT95jY0dfJtOpj9mS1KR+toXy3HUWJNGopbLGh65tuUTJMC83pE3cdEHz
OpVJuNq0xesfXe+WVx45zTJc4inh1VOcF8dTXN7gBMCS4xSbkJXNYfEks7wwyOGLTH1Z8cTder46
ObTouPmtR9XgZlzXwmNy1izl94EO+j5IvmlDq1HcPyWvQeVG1zoEe7rN7PwrxZavcgsAZu8Xh1+1
nyMghk9hEPtngAha4HFh3tLSqf86BbzdQZqrnv1J6b/mVrDr+sH+uQeq77Xrp1/FyzAb7zF2QKET
0eJSfXBp5zmL2CcUDzla+XFyWroYJ2/1It1an+w2hKkawLKYqOPZbs34Ja+C6KjMhfUzhzJqPssx
/3OsPvOdZ/3XjaefK8j0fqkjcM+UMkvX1eqoGmfCN/ELx8y31bUepbyng2JZnaVAekT2zpzLr0me
xZ9pVgbnNYutU23xhZTNoIrSu/yfsqP536l660UDc/I5gViBgjoMDX+Rah4Uv82WaoLSWdYXx629
x3FM6I5Kdf1QTWb/mna98rBgnhMASMonOynUk0eByMfM8429Zen+Vyepv1GFVf0ZUva+ovOMKrmt
zoguRjAtsCoFZ2S7noZrPzrDVeEGRSJ4PotkUbsFTn1QxtVu81nl1ZYZyXgVU6NpQM+EAASIuDrJ
Ln4JPkIzwLjp91YIYhIDf03hiz2+Km6UP4uwqUNKE17CGXSJJnP1hzuDOMM9rh9GD6o8d9nNsapM
JRsVhec6ifuWBEMbGXu+TZ7T2LW+BEXcPEUBHTsTccgvqVFVj7bRA0++WD0gvY5lPHsPYo3a2t0F
vCeuYm0cF0JcV//QeFCVRWGRPCYOvzRlBcJ+o4fQkJxaC1AeSoNC5+i1dJPmSd4/BWX97AFwFew7
AwBd36MUpIo+dpoWEexgSFrg8kC3fFm9cqv8SHDQuUZ5Q/P2rACLqTRGfBZnWcslCLqX1jRP2y4G
Sazj0Ov2wYYYKuBVFOYPMBSVezKA7TO5VuqPlhDTPKTuMYYC7egDZPCTE4/thynoj6Tvwe2bLDJg
6eDqZ3FWuOpdDBUUvRL4wie/pIEavIw/WqcKz1u/hZyUF71p838v+u3w/K7Phq6+erH7aMKTdJVh
bkLSOD8QAzPWufS42W71s1pjgfNm3bxNbxZuytgt9SPVdtlONlcL0FsqOJDg2uT6LdkHrlX2Ph7j
bL+lIGa5l2/phx/L4i/ZijWZIbKagfieEmAvooC0r2s1u2Ehb7a6xqsfptFpd9pAsYpGLvfZTzTa
vWQqTsluDHKdyuI6vdpc9GgDfwPUC77o1Bf9DT8PLpGRhh0L0lgg2E4bgN62UnQ07M+nYuQPVwy1
Wo9wghTaueC0+9pFzs9SvVUnDV8PlrlKYnuXxLZ4StkXqKmrp3R/vnvWUWYfqbDwjtKTC+Hw49RE
46v03xrpUJ08I/QOYrSzLPsEKJbY1oE/rr2hA5cqrbq23/fPvh39JEZZkzhQ7OaemV8tw/2Nl+tP
XWIoFPY3bwNHO4LkzbOoc8W3VeLRmrqL/bY5iZteGEANiR204eHUpsmFoxMUF38NyNzLNwEaMYmc
L6Gc3uz9HAYOpjcBHdo9/DdmDasFYoxQVAVeZVNx2NvHFteZSLMBl+mzK9zKRFNk6kUZCSp1Wkpz
SX87rd2CtkLGPeFrUF9IK94BhARKaBPNBYtoQyBSNIqp0iR0wFunhUKcqWbzqRn0p4O0dRtwfX8w
zG+5YA+KpJbfti5tye8ExR8rNqH15i0t239Zf6dhj7X/T3YkrdBpLjAYau+eIqd1KG0wHIoVmHVJ
5D738NnnQZpdNv1QWVAaDno3nAw1GXeb87aBtuyyrCV+klFB8X3j3OvcnakS5cyczH+BbKbck82i
yXsR83akGHOZZd6kPtZ28iedbvDPiC6FK4Va4fCS+0E0JPBshcFL0JnqpxTe5x2XeNheqkT7VC+G
UK2e6kUSD9cEbD3NfYCwlgUykNLYlR257H5M3X2d9uMaBLEb/eckMJxLUYaQmFaZ3h/VyqgOrqpy
9aVWB6xErz6TpCDEW+jjqfcrCrMEm2ad8n8Tr8g2Am9zj2IjyjukG4G3sWlm2hcdjWrtPijpxwIX
suXFUhgLRuJ3aXZnezg4AU0EIRnH9b2SNuaRq6V1kVfIj+A8vXhq9y0FmQd56dy9g0Q3k2J69Avn
s0i4lo+QiC7sx06oJ7sbHFBZPU8fDCqWnsT7R5uCdAsZxdR767uykReiOCYLmChdARcQjp6LWqUn
z0letgL7RVUsqjWGvoihMiQvagagpB/FLe3xSfs0tc0fa35Py+fHTtOtV0nvmXyXHEAl5C6eU+dM
GsV7nZd6pGyiTg3kfNFsatvsvIXANQQdCVcZsnb6fVYV90EK8JPlZ6/CBHUUUQr3ZSbDWp6fBhXR
f60+3OjqCpgwxdQ4DwblC8hhHAQWrgoRwyI9rUH/d3HNETi0wz4E6ggYY8tPbTKV+JMMVmjCx1DA
7ZMuRO6is2nUMb06eREpNMzohd7jM40UPqe2MeZvhYZyjsACvMnXvno1DFqy5JfqXXTSzj/0gEHt
G0ULX2UwpiB6TQJCwoWjW6c7Q56G2Sk0yHvdGQbQTwhhkMV430mhe2nnjdBESrhKAlp2015IuM8X
kTKJA0gcy8UQk4A5F8O3dKHMlYHISr3ORAzU7luhUA5zpxcxM9Xq2fQ5Kw0Dlds/Wl9PRbyfEiI6
lA0F++UY8s3xoQIb0+nXDIayo6aD+URTdvpBc/L/2cP1oSkrrOFDGbiQzpvUp8AY15/6ph0uvq7u
yryl1yseU1LsNRij5oKbIINVW8a1bq2DSnfDqhI9YLE96+gsrzWlfFrFbZldWr/4nUGDy1+XaQvu
ArjxCQWfFuhe78/Z/AozKI8D2Yy9WMXQaO4Hl8LJ8wbZWgw2WeosvqzIrosImUt0Wd9EAtkaLPiu
XFtXAzQjtJmJTqy+ZwL7W+49eJeoYqwuih/qz7Xdas911hrTbq5AFwMDdw9BErrFoIO9Cr/EImu9
Fj5ko05RXE/wGLIO7LKFqarGvnZjOgoXRxnGIo2mBe7ml3Auar5GcBbDuuMql3uNA8zRqEbvDOdJ
8Ml2/c9uOaS/FqblHfVxLKigitJfpyI/aCRbiENG8RPvQnK0EAWcMrVMH6oiaPZFOypXyMDsrzMA
6At4Jsi4CnDFxpfOzD+ODoWpehTDLZBW89nNq2gnOhn8UG0/mEDTtkAKrHrN9r95A0lCcdCm9uBa
rkUDCmEkYZ62ipBGLc5LoP9/18mMwD+xJCloFVkcfdd6c7yrdL1bvO2qEyw8QzTzIOG6fAvQTdnv
Qz/GNEsTthajhPBE/G5bo32bR6r9PlaUtov7ppaF2GS/zfb3/QY1J5dg5A+a6b4FRiU6KmKiOlFw
kKnfOicf8qLzSClqddrCqD9at1kt1b1dZo0Jtxcxt7VBi5tMfTMajy75j11Zu0T3aU2tn6ZlAP+g
forKEqXIZkJcgTrM4iQ+Yt4cRVwHW4EmMzROIzFTgtoMegDptcyAFv+b7n/1C4PgClKG/SDbBa37
x+xY7omKluy5azg47GQqg0khYaFlUHfaXva86WUmurn2OX9nwaOo7teLSxvZwPeTviQhxzO2tTIb
5JEcp3ZpbKpXizsHqTCw69xpPlRGylWB0kAgTJhRuOIVO5nKQFYBjBXAg4vFuul/6CzbeEsBmZi3
Xf9RpwdGuFMjauE2Z1krKwpDyy5W/41DqKrsgbyZr5CP7sY46y+6lIB1SwlYCpdVeZap+Oh8yx+s
igqceoBcgRbcVIVnC88eOskdDbTFcWnKvjiDb1wqXbsdir+KYr3TbctkF3G500FitKQWMtCJlmeo
Pp3kkGb//Znb1opbF0ewC4ads6BgWIrxGGQgrletm79Q5bFAKSz1YtWsr4Zb3eLTNdZj04wuIKCL
26KSnWS2GLVwBEkHqr0+IQQ09B6B6cRuowWJNrlWsd68TdNgnIHCLpdcoxHSQ9rEoCmowIurygR8
f1goGmU7ucN1exynB9tI/wPKNBaj5qRsLcObZxMqNBWF9XFdI3bHzEF2XhDz5PMp0WzT1tPawMz8
/YOLFXREG2BQ/kUymNOCOWJSWEE9P5ZV3v7F2473llSJoZ+iHvgEYnV7rRsHONoh6dZZXCp6uRN5
nYp9tmOz5Hv0uz9swX+0VpyexCr61UXkeoCMYr9Ol93pV2ivoxufp2mMLp3nBIfA9avDuIQ8+tGj
iVCRGEet6RcjJ5Enlq7uATVcIiAigtY4nd2Uo/iiLyK6SUDOPFbaYF23wfItqtX75CvFMMHDnf4f
RUrcrassFReP9SEFbOv6Ta94DvgROl2yw5wAix2ZPb8DjlU/1HVPOa0ewpdI37t3iPgfPNwoNVIP
j6kJyLj4QB4VvxrLoJNbfA7GiuvnwrW4qGzFVa9Bkj+s73O3ssgXkXHab69t4Lia9Z0vuvXbQKYe
rZSHKVbi/d2Xw1xwmdOKvjpMajk+GTwAPIDK3nlkhS/gQo0cKuaRnA9Wi/NifhCZqgJ3V3RJfIwX
s+huzOI+qkH5kMbjb2LNG6pXStBEBZspX0CbZEZdJ2ykQPOA0DRDWrwHa5GHaE6RcGqi1WcnbjII
ohO9ZPneNfXwkCoalaB0hEDZoSnBVWazrgdX8lsLeOliuZkWbh5T5iurZIESmM2uUWnXjh2aHcyl
cWKBm1lnopuzyL+MtJ7f6cNlwbaqHI2MJrIU3Pi/GsRlWzuRGyEv0JfH7WGDVcaPNCH/JjU/jbqk
4ezhF6kPotFlgINr0anF/It4zFIz9O73jzrZQBgkiene7CkLphR0j0mL4bgCDo1j3/y5VacB0EL1
v9IlDUOKf+qTYT6pYRn94oPgsCs1ossEHnKKB8JDkyfxL0oQmJewa2xiAbHyc1989dKFiYDLwzKG
HI/8ZaAP4U+1SY2jSKuPQ17R2otiG2xZKDKJ/rfVm1l06+abj5L47vqYTReDx/Cg0MwvKqtuNf+4
PhaqZDXfrXMxpkrXP06QxSulAwFZ4HXa1VhCxDKTAbaf32DgmU+iH+ziu9/Nkr9N3xet/rLU+uu+
22NufOSJrWf9RqqKMtrl49zs/cMl6+qxCwJaFH/SHYqvFGX8nNd68BySo9u7mV7+Cm4OCXRbs57M
Mbc/02T9KPrcV+hXd0f3AGEPtUC/DdCa0DVMYbXDhX1BVil/9WP3Q+UCjAucQ/OiVnDMi95uOpji
y2G4Ws1PqWMkByWP1YsMLhTRlygbh2x3L4tp89zMCSAfb2s2n3WPTRZ3x4jGt4235duWwfbcG/cq
Cdx9SAfDPtBHB7aW2KXf08gPgd1YoJajk6GcbOcyuFUHv/CiFFlm9WKRWajBaXW/RiwymG0HTMcm
//OW4gMzC9VEKuGSbd321G2bm6fKR7nzWc2z7fVnEm8wS3f6JbV1/QJRZ2PsZdqqOmyTA7DG2eog
XvniJfZNlFmlKjoUnWwkw7pOvH1tPJhdYzzKMlE1AG5wFX5fIkqnsWqq7OA1hAx25y1FmlKZKTOp
xJRZYVXaZRNX71IKN7c1vuyx2u59t/1kq03cljuz8VD1dUDdNfWhm1ug22TxHbPfT5TTFLuBaCmp
uKGJrn6slAB991p0tZdBlFo0VsUO1FtQ9kWhE00+5Wb/283KbQ11Osab47r/zc4lXYpXSlMMSlzG
X9qA1FbjVB/4cy6e6Smm1KLma3K3yTl/pMQNI+W06W58ZAfYetYdxMWTEg2ZyjD7FMvyVvFhQOEB
adP9CUt89eC2TfpMVo9GoaUJUMRem+f2QNIxfTZqvu3H7CyCtmgmx+V4K360e2f0IhoKCMgldLSL
WaWsCrRN3d21hVo8jxGh6sEarf32wWW2fnr5LEv4wk2Np+3D3nx4P6eUMo5aa3+jnJqq6g559jAN
k/6kQ/LT5ONQlSf6aP0D2c/pmtUdNOsylYGC6OlabEqRxbIrY2O8bk53a0RcF4KJPa2OojSMoKx2
N8tvtHebrOsDrSMko/a/6EA3PhhLT08yU6Mhg7kUDVrAAK2GUsg4awCMbpTi2C66O8OmE5dt/zDV
ju1MV0HpuDnFEgx2Pb8N9CIHLel2ZEL9M01Larfzq6xYfaasp3Rjcweocjy0tpbsdTmn/fC0Rj9f
wNt8ouFmOefJMa7r/gLRuYk0w1lngve2+TjkUFzUpHCeJqp8+F2wWS3TYGg5GvYlMKd5na4+xDAT
aEa/e8tsXWIC793sFu8mjd+873eMsqqcTjYtl+LjJllFx9+yJUDTI0147c+e3dEYlmuUxEY1QMJB
78zQi5Ze+DJ33bzXUzpMQwM0Veiti/mpnwLLOhFpaQnUmjRXBLYBqh+Mc09ZF+Kl1i2pyqH/sm4i
lja3uktujAtKJBvLM8RQZr+aoO0AGLbsEi0sfVNanWN7BOBgGXrPSKiMo3K7gWSh3YnyZqo1nYbW
p3NGU4nOL2uKonhbnXATAxiwh2pblMb4wnFPu4qbGN/WL8u2h5rwpj22QXKVRet68b7bvm/BiIbd
4EShINn0bC71CxS4fJn8dSCZoF9qK3gzVJn73fvfl4iVCiiTbx1Zs85lO7HdasfEvNpOrz0Yy4u8
SFte7M3yjhdZZtuw6Rz5BhDLumYzWctGk1e61ABlu03/o21E9z+43DzuR9u4KSirQ5f8V4w3zj+e
/miL+5WqfJuJth5Sf+cNXcov0/f/mH/+j7p55FDTKZu7pbPLUxBX6HzuYJKHlgvkQuAk7PeBPhSU
myyeU0/YZCdTWS7mSAfef91OZDHLbHvEts/NvndPFJ873d2jtK50TlYNwsPyObeP8I+PFJf1A8qS
m6dvj1v//XePasjUgzGgNmYQ7QzFrB4hKbav9hJvmNWxP9vWAHgE0jYYkUZ7lMji3L6vUPsIy1/X
rd7qTBj+tNpXjXg5Rr/uHuhwku+4JFAD4mvRcf1VDjROPzKVoVgOJ9Uy6PI7IvIsR6TNTp1deNTT
oV4XTtseRRs14Uk8a62wbLjqlz+8ZT+ZrTuJfLN/TwGMDQvW3qgcagljslMyVLb2Nvt3nVaFAG+K
z8aD/u9L/tet7/zuxP/Xp7xbeyduW6lw+O2jSFUPdhycCHTT7qz2gGNlFt8WgFMXwLTlOyqAQdD2
YnrjZSo+CdhUj/PgfZ4TQK92/ZSS0l4Wy2BbkAk3DbBPm27dlVx0D1OV7h5kLyVwdAiM5AlN/l9C
UvkhjyB7WE6PMjTL+W6tBOYYVlOHo/8pum4xVDFnnoNl/Ydjs3WNjYiGXGKaW6OvvcR267n3ySKB
EbEYxUOVAG8DhsmTjUHcxCAzQVaWVX/dcm0jfjcMXT4/GEP2DXwUArrLoCVqc2oa+xdg/+HBUXIC
u2Io86GPTtJksGoNJUzXNWL3q6tfQXLUVUb4E/FW5Twq/bRAC4MeFVrOQwKqxQOASdlTR8DqKVAq
YpJptqPYjt9l0YmVrro3F9Gt5sHxkqM/2PpOfLxJgXZ120zWbKIsnOfyP02SuifRJypBqM6gyHuI
HSoUDS/tXizSZV05l1cV0PUXl0qyF9EHzdA/KaB13+nFqFouhGwR9FPbgtrpLW2BatUPDQ0nh9Vx
2dSxrIsahCAC/zVntKWLxLDlkUR0TVBuqfkCmLeIrpvvndu21MryV7gI24ewL6srVM3VVem+z0Y7
AC0KMqTPdpX5J7GK3+Zyo2s5BrvQCBujZtLP2ignXe/9VVTbwHoVg100GUji+XQScTMYlXkeUj14
2lSqE89PLpSOpEV3SaG5FwmAyUwGCVR5S7RKZpvhzi8w3RmAz8VRfO6WbNtsu3JACUkAhiVNBtJO
brhKeRI+5gHorOfS1gAwGiCG130AKSi7e+0qPSXikA8npfPMS1JRoKMXtF/tZCoDHB3Upb4P4kg1
0ptuW1fUEMvU9RjuRZcrZMV2m3nbi97q7xbZh/qD4lJG55qvgKsM/lKWYLvpmyg63dDrUzFM/9Um
w6qBUcNFDJvfj3Tvy/7dd30iYW++YJfnQl3XHbwmck8C6x5kZftU5sE3kQT9na6UVxs8PxAqwX3P
uD1yE1fDFSg+oQnhA93u62rxDzSqR1XFGi+yoKri6FzFLdgkiT3/lM7w2jlp+QCFXfLRp5/2NfJ1
4uF0KP0KXq2xb4KGjwWfzs9uDTTAkGu/Jok7nXoTlCpx42awK4qx/mo2bUed1UGzeui23/t1JNFc
RBOBS1EOofE9l3yTVqZeODiomVrtxenG8rcp95yz39jB2YJo5UkG432ma03U7iiYhsM1oOxiMWiD
3qbgUr1PnayFcKB01X0Llkm7C2qumjd2mYb0Q1wgdd+HuhW2O9FVwczpVNzVii8/Uc50qO/0TisB
HmCf1Uft0vlsDXVFnTvMhM9e5VGJEun8ri54V3lvRyeqfOwV4Ep0K+BVYqX+E20DopLhDvSKLpEY
vl3aX28Qsv4/m7okkNVDq4W/915G+ZY5DD/nbVpcK98LISdcpjLUNn/VN3LSd8WVnFm7h/OYqvR3
RzGIWPpANKX0K6z9InY6ePQJLl0jFBzFtL9VvytWZXnncgHFa6vRoL9r9mELLeNodcwXy2TpDu3Y
NHY9yWoZXDpPK6rzH2bB2xNH2ScGa/KkQVe6W6lIZiEzWYaV4WROG4J/wmtSOnSPgTae0w6EXbhK
VrPIK/eJuL8tlV3eGVLEH0iN77Qp/+JvO+D8pRbYPFo9XmQwrd6jvaSh1prCzCTjv2qx2Y365rC5
ig6CBDw3n1VeSCa1AWSvdTvq895We5ZumMfV6R/3vHvEJq4fCADDEZzBToUpZTjncmVerscyk2GQ
y/QmJ+/mZrlC13IT3swyS5d9ZAYqEZfrKf0diC1j3V+WiXHb6m6ViJtLPEOtoBQdTKNeS3BtKSRQ
9ZJqgqUgQWZOFBHVsk3Ne7DV7vnOJZns/q18wcj0QdmvG7XL8rmbzF0Tg4wWG6HFH7XWd2BoLKZb
X3nK8Ks7Lqlq+RjiIltsH2OaMhtYnGWxKKcYCNHIjCjuls1FeffhDCvTj3UF8kFt5aFxLKMYUHgT
Lo3XrLHbi+/F0fCHaGkTorbcsOiSNO10PEAh3urBq9ioy+oumtl750lpwj6jjArUm4tfVsZzRAnE
c1sClVPSGL0SuChURwK9xQBoGdizuv4sZC2R0LusPl1ohNCq8toaAgsO6ii+gI+8swghlzvD0Zsr
HA3NVVtmm3hvFp9IS0cYnYyIMlqVzN79eyaO+69J4EBwvbxmtjfMzZspk/eRbgXlbrN7RvkzuPXZ
A1jpwRNI2sGTzO7EKOU7N267+ZhGPvQKm4/M/IEc42Fb41Hgak4TqB9suq7oOPOwbls9cJS7ltNj
2w7qhUyfCkhDqzw0nvkgkuj7d+Omk9mPROK0ALtt5h/53Olk/+0TbGv/Xbd+LK2D08FQKTClDAWm
SYnmSiBXwryUG4EIor6IRgaJFcf5lU7ZeVVvAWA2cSGFeemLmnoBrb7ILcFJI1ohodneKXLD2O4i
2+Xi7q7RkgncpTmHypuLzM3NZbvY1G5oXF31JBoZ9CQFrww8NyfiInYXDA/jrD7nVUK37j8E3mWB
ROh5uyzIq8AHyT88tYqf/RHwNvn3mtVAsrwK61W3/f+I9d1X9Nv/6bt+U8EmWj/oHQRRgOmrVz2F
rne/Tis1qM4yHdr0KQTO5nF06pGeosVzdCpL2YOxT6lG5X/X+uUyBSrD3htTMaw7hTYAtONSgCUr
4SiOqjORyYXhfvYfue3Hn+ArVsBGTrvHcamxFl1ntMekqNNXkZLGip5TxX8RCert8jns6Z33JueZ
7mnnWWamYkwX6JnZ1XOeYTt+07tpT7OElhYwKKt756NnqKR2FgrirKO6dVCm9klbRN64n0zdST/o
sCF90Sx1l9Z291nTR/+nIFThVMApbVM4bpTxZ1mSDk7wpCWzwYUKI/U94K0OY30Qq+nPj25Hv38B
smO/0xrXeQJJwXmyY26kUUw7A4KoLdtubz3E0lEFBrKM3x+3pWLY1slMt5TiMUusTyLZy6ab252v
ljiQ+uju492WZqRdEhOSrkqOjE6uPM8RSDBWRWdWCDhqvqhkGDRI7w2KA07iC5Qp/UIyBWqY9FTb
gLwyngwjbl/dyAEuwgurj7DYhn4X7lsF3mxLrX5PglmDWuJjBnuY9eCGbnvKUhAO6SyYXmRIQVKC
CS0h5t3pjfagTN10HQrtAu669cUu6nOg+sUnsGb4Y+igYo/sL24aWq/drH0RH4UywKsyhRCm95r1
ZXS98qE1dUqnlh3gP6Wwt1X8R9VSX8dgTs75khCRAbyqBDwx7Unle/RRVIPkZ+5cqOF/WyGG0Jqf
Ssfp4Hx71+tRD6azTQDSUvuaPsYit55dmz+xGgCKPjWbwwoAIN39rd4+2r4+PAkIQLMgAaRV7j5O
9C6By7hgAogycwE5N1064zdkACOfnedCM+CZKtQHygEhLI8Karrpf0iuMpTLzE/rSofCBQpWO1OC
fTtSCFV9mxwLhFdyQK476xwoPf1K11QXHGQaL7LMxNw4oQuFozgVXCWTVFN2N0px2tZYVQ8x3r2c
m8HnxsiLh23fu2d1deydq8zYT21STCczHqbjlHgcQtKRLmjei+SD1kTooGhnA7KvjFoicvncE5nO
XWFc7uXVJNqbBTdTMclSS5vqIxgI4e5mv5v1DYDwbw800qMFVQBF4/58MzTL1/Po6H1GcTmWN/lH
Pt91/+5iwtKz7v/vfp5vUZOyPhP4gYOnw5Hzo48gGxYayLNG6v9kNE56SqPMeLSJdx3dyLL2Khdh
CvPclzKy3iCFw6VNp09zjWYmsLDaPnxMUzPDi449adOTGeTS9ADJNEkMWtniB2sBnI/c9mNFe8iz
SFrVR2e+kagbW4zvHkZh/jmaw3ygizu8bkicMhOdTjUPED7v5r7qfopLk3tj305Xt0gmevtMa9/5
j0FD5IrmpLbbyVRro2fX7K1HIJmD6AIrTUtvd14c6oW1aoqa7qIb3k6kbTAXcqx/FMXA7yAQmWlP
hWG09ESBQwHI4QhTa2PQRT84VzvPxme9b4MLHc/XnpPjq1pmwWtajfqDOahcAt51MlOsKIf0+ulO
netueNRSwJGkvXLttCzawd5nIx27qyztmDCdUUG49HCK5xg0p9DjjA4wdXf2LWrCyUk/6xQmgme7
TFeZxz5bv92ok4WKOVoGcUg52DuZbp03lXiIUXR6qZQQVhYalWfftxVDW7XhU50GX+z4d+JddIa5
gfdqzJp/UHxu3l43OeDYDuo+GdL26KRtZ9BX7zkvakmX11h6TyKJX9RH8SMgWt4BWDrvoR37+VKZ
KQ94zJSWZEEzVyrffJydUs1yj9rC85AulBpiGLTW31umD2NLGGrXuKy0q8xsWkt4y5rRcdOJIUoL
fkqJjKLInPGhLc2LaY42/FMNUOgPSuDZH4IZboSdW6Rf/NANrqKDUcGm0IwOVgJYB8dWtWMvoCqO
TYBC922NtqkBOjSbfBG4gI7FHxE9jvwlTkAvPNfuA8lmOLrnefoKl9s/Zn1uckTicyMnI2zX+7uV
YHYmh7QwAljugLWgBDl/UvSkONGmnFC58V0nhhosiJaCfHxksKK6eDK0gEqbMX0cBt+vdoYPCPQk
U22ZmqUB+voIqOFSatU0M1d0mW5DspRoEUGlTmvxEdGYAAvoPAqE3H4wd4MbprwTgnjPmdHYF2nA
j/t9MICuIk/+LsvM8Ir5AjYAh8RG/24uYdyJSsN6DDWjuSgqQ0JNO8AUStdcJv55F5mtSrGLpyhD
N6LrdZ3eLRenSHba/GU7/srZfntcEJ7UgiC9XyfDRZJjMpMfi8zC97zgZvhHnbgUbh++5QXvlmzi
Dx23x//QHDSut6/MyqW419MeFYcKlQAez738mEyzKpyjTCupvNt+oDde8sMUSy0ldD+USf7xWyGm
TMr1ll8DojmVsd9kO6S4hHPTefUWw+pztzBPTo0fO9fBzhrYPuBdCIzgkRrl0fj6LipJELWfFM38
TfdrmnUsNSbo6FIR5hge8QWGXqVbYpWDPPRX5RTpQNOOCSEcv+FrcHPPwbeoV1mpY5xk0eqv97F5
cofq97z29+3UQXdNh3u/MxYA/HVatZAn2GASpeAZnkVSSFY9TW6i9bBvMxVl3JfJ3vEG/zD6SnUC
pjHtyGEOvrKXpk5p55RZzo/vZI1w4W2GrRV0s24AZ9CzlI+945TgD0OfOo5ddQxVd/yQaZ5PHJ+W
wNzXQRuzp6+CHDw0vkUj3QInrAHqo9HC8lQX5Xcdb2Z6Wzv6QQRs2AjNb25blycqeofLuMCj9csg
M9HdiZuLorM3HTGs0xcctW2HTRc06VNfz18gQu6eQJuBTnJhHGmGMfpPlLWfp94cP9ug+526Pnb2
ILYX4N0ovw58114BZqQgIC6ofowXhhCRt0F8pndHE5pdoFXicV9VRfjxQeXr5aNMHXUOP9JxcKbz
nQTxYvUWVVQ3f/DNn7V18cAh3vA+tbYL9RtxtKYwdIqd4to5gWafHKuQqDVfNUBtrvft2A8OYZPR
TizXa7mZc0iCUP3tfr5c1Vebd6UBv17BNOUEIF/+2zHAbNQHQ0+rxzv9itOw+d2dHgTW4W6J6Lro
IW8N4OgcI9f3RlFNF3BHSk6RwTwBI5FXRKMXrcj2olztotyGLAKdZvVc7eLqyHpnMsfHpLYOopON
JjpToCBdthNZNrr5DGJRrdrcTyr0xQTv22am2mDJXtpLcXRbN2+zTeebWXdwNUUlNcx9HugvfEDy
VMy9rLnRiryaxEszYxb4GYdOjhfK0XC132zXix/0yq2fqD3Y6wqNwSS+qcGpgnNO2YFIteMoIDZU
Sr6TaavkJ0ULxqsLjU1CwcATtx4X9H6ORjLEhrawu43qQUQ/j3pjF9emd40SyuqX09J6cCJVRY1q
MTn7hNqbzKbElYxJ9UGG1PWi05gDD77p8oLq3HykjFjVX0Wtl1/70OuexgYAEXsO3GMEvwdlscP/
MfZlS27jwLJfxAiCO18pUfvS29htvyBszwwXkOC+fv1NFD1mj8bnnvOCAAoFSK2WSLAqK7O5Igra
XGmCemRDJmMEhtzDrwoeD25GO44jhB36/aBlNygoOvtIkcUmqjF5BhavJn/Bwa/GFr+3Sy2bkNlW
vmC0xw8I33QaUUMbqT3IDt26fpM3nbVtNB5dwEHPZhTY+sg92NML2QAE05ordXnhQPNcyFPTQfHI
yhFnpoaGtQRVCg5h35dMgXSB5VN5icppgQlvF0SfMlCK4cMYktHGaRkvvrSMdhnkhPso+Brnba/x
H5nlvOedYJ/A4F6eK91KNnFp6p96ffT2s1ulofC6rxZ4rC+yA+PfyP4wBxSN06AEuRvy9fwPGjUg
0noRaTnv3HZAmFm5ky0aNQ1UMWlziPTizQHqBdLzE0QnBcsDDoHAIw1JTRHsXHkgE/bTRiQR0Kb6
aVs5I6bCfimE24PZgAH8kkf1uVNcor3ih3OISnQd0zTN/M7mF11VLlsIbWCouzf6jU9EpeuaZcv/
eUwzJbSeXSM6WsYAFYJGE2Ar1qOwr9Jmu4wr100gcG06kAxW856GqrZB3A3bQ9Q15fcYRSAoJYiF
eUqpa6tiThpTswxrxcD0YazcafhhOdMM54AS1O3qByFbVOXU/IVrlh6yDrmkJVf/b3TA72wWpfNl
qulhkzdVQAiAR0enmLdzDRoQ37agPonMu8RpE3ooG+r6iqMP5TNQKKFx4pny5GmeOYcfXCdvsLY+
2GI2bcqg3SL0YVuV0vrkIAwVTnh829UgxnqKEPZ7hsRFFGQ+QNFm3aTP1OTDrAUVd6z9atOquNya
kJkK5RS7W+BLfQh72PxuJ1qFEvc4bB2h3clEDTii2hAUAeBbGyIP+g7KebLYU+GBso+cbV/2B8vx
3WDsKz0AeU1/KVW0r8m0C8ud7pmVbvFpRvRVhQTbeQDfbqw/OzRyZXbyJf8jj5zQMu3p0hbqwPSh
G0W8Bv6540HtefwERcL5wswKNpzy5ouvGnKnYT1oX0a3A+H2L/uHHZe90g4UPHbjAhJNez/ss/i7
4J8I0yFByG99W4s/Geh1Z03DvyZDad/qs76XDy9s3MBNhpw4/XHrW8scke8FeDYRbxyu9eRO204f
DRSMCNDdkHGdgcqPsbEpjjHg4Du0hrkD02T7hGhEe2wcFgfgSGc+MHAwOsNwkrnZXhK/aJ/w8N0+
NTnuSMCUF1uyUWPmyXwrY3dZVDIcNINxABl8BPT3fvVrJx0ixtEQBwkIU5/WifV1ftndXP7rddSE
JoFpqkGMgYLrAVF9yf+SUDR+TTU2HZxYjPvZjPs/ptZ6AwdP/iPv3N86pOBttj2wWupyk42982eU
IF0P1srozbGmZB/PEYiPq4HdXQ7Zt2Y09SDOwB1hJyqW7SE61dVxu0vy5juNVjsNqYl5iZoL6iK4
XmxLh4MoSfF68ckdtnWcaxtNrxGkX3m+fMjbnzzLRmH8v/i/yINsszHdDaOYjlYhiw3OGOmOAskU
XEZ1DiA6NkSXZrDOkqmIk+pkpM4nMq3BaVQjyw3zTKTCVKyaZqOC6/dm2Czh6tEF44GKw/2bspOG
1Vx/UaXcSM/+w+xJNJzrkHoPS1ebWl9nIApbTWPi8n2sITWrNJRzY7aVzu52If0Zc27fhqF7HC6k
Pxyav+RMtz4rndszS8wXykbUStS3FDhAPWYoktR8HTJzOCYWyoGWBEabZUjQajjUTOAHccAAs0QA
pYxFmI1eARgAfmMCjFBb2WcTdBWA8TFUw01wqeAID9pjNVzBPzQkGJDdpPveqdILEID6PbZBXNhU
oFml4eTO7E492UPCxkZo041KdvdVI8vGBwapnhp/k8QJyIiBfi2BQUBdslmcmwZwSJRKv+mSRW+a
HMUtZtULLrvxYhrq4igKKNMhwFVvkr5wQgjND5fRgfYiqSvGIoOEVgYsptJqJDs1AigEqJ/hPAuW
9JOZD11gJtZwHvvi0/8/YUyJ5UkVslVlG2/0omi2H3hWVh3ByYUgqJfn85ZIWohdhRoB5uE9Tqfv
UVFJFEQgTD3nMVLM/x5+sGmgJ440aW7JRo0YBrHzvQGk6OrgPKSZOj3XQ2ijxhdFJTgu0wQycf7d
1ze9E4PI328EaKSgRLU2bVKHfuyA7fKX3dYgbFWZShx6hIT1w0TdKO2qDnAOmnCzuN1LzR0Cvx6q
uwU66NBxAZXihqhAZJ+41T0tM7ZLeqktPuTouU0Vohp5wq1v0l9mmbWbqqvnsFY3sbqM9AtLatTt
rGPqdSMwyU0P+c2Zph3dgPuvNUYZ/xgmU+7ocdErLAYJhTzpUNSLHBuODPZGqLizZVjIJNBj4lR3
/iHWp62NaOkpiofxZP7q0ZAmyDYkLcBL65im1yXrDquNeq2ADpGu//VgXv0fXlEf4ml5K7RiXbau
ACPyP2/lwYeGv3uPZDO8zjnq9d0UPv5Q1eh9VwdQYnY4HkJHfcOY3m6gbomEMbQNXmNZ4NI7sjoo
Y31+JVttGSCq0gTqHRv9dZhBvdy4U7mjST2SWVD3Hji1NT17Faz5ytp0+ubhwBU0ID26g5tPBwzn
YuWGDkBn+X22Ou1gsiEGG8M/zcCNDlVnqGRbbdSLzd45GBb/sdqj0o3vVun5N0QPIC52UEILoOBJ
+JNmt/ypHXoNLCE6Q0bYMNGt3TLEPZZty6i1NJSE5MPBKXIwYCh3Wggp0elSy+QiyYVsSnEux09t
SL0/ZJpnBwo1r5Ho5FdM2vZwCe4N8A+piDTZyS0tBbiaaZwXirbZjjwbxztwxY5txlErCDhxpMfy
iZoWxL4nM2s++ZORLyayW+qBxEKs/sBxkwOJImgLoDQjP2WskU+Zk46nQeITRoUPCgzdsT7higq4
PKrNz9nkf0+nMi82Vg8Q6DpbTJAk61wvdHmFYyvEm8HrRNLBa+NbPEFKE7G41RarT39Ql4RCaun2
YaKRuBs1Fv9E9mE0451VCQAgfp061tMFZGQEOI2bzNlmFXDv5FMa7rgcTyaHzbuZJ1+6Kc7PUwW5
LKhq1GkwxsYURiQqR1MjyTu0SkWuVw1+ThdQVAL1nqoLNqjhb64CHkjXisDbnMRXqMF10V5NVDZH
gpulbbRfp70MerZNdi8N0E6Ahn1ytqZTjuc5Lvd2VPvQjetwkvItu9o6SImCVdEx5lsxlwc54Xlz
6szR2epIFxzcASBAGsoi1m9sAPUohGXlrh3mHiLEah011rFz7f72wZwiuAm497AxWZEd8V+Y7vjt
xltQc4IuQLevEyv4X9HQ4P2PzlfuFeMm7W3cOKAuFnygA6cucYVnLYiXuQ2lgd9Ok5HIw/seQT4e
iZ0p8607ffWscv4kKu4hlZaXR7vQ9BfbKEFBMYMPboqzYuM2iapn7aYOsCqQgbeWfhlRE3Zpk4Qh
7GGAe9/P8P/uKw+EWTGAKK1jRcEIToyd3+X9pfI8YGLVxOLjKiPNdE5bnDzfRKgJptVOK35ng1Yc
6OQqcBH8H5zpJXE52E5jXJ0e3sr6EtTTOmBdPaP+izU9hAdjR3tL9DEwwVh4TscifzPB5Rb6jdRD
A/jZt9mPkssoGU45RumAvnEKHMTXXp27pQdJ4hoHTYvEe1ppABRDoMlB/mgHid0PdqgRDwBJ+RLI
cSsrP895C9HaJgaNIIQ29gi41wc8I39ahsxr5bmZoZqezvkPqMwEkZKQsQDLUrFv/+wmPRiPSnOG
Zhr4IXdj43bnbhT9GaCNfumtttrXC458BJgWDAPqw+vM7E7uITWbKv07G8H+rmuQ0DJbm7/aqfME
TbPp62Cwakt2W9kR7lzsUMz9aedmpkHBxjjwutrXWtNdHZWF71otOTYGSPFINZ5sKR+fyYNMhkrb
49lHC2iSmsjvny3cRx73mKC/bDnQCZ1U+LBwowEMem7WBE7M+52etmDorLpUhrOPamsEq5qrrxpz
CRSqbp+A4qVz+Dk2OVY7Q93s+6z6OzcBU6JGqJ5MknKHUqk+QN0W+J/Xaer5s4yvhf9ozhQfatMp
5mfIjBWBr3tsR8bS7qvrh60ytX+m9qf9yId6y+qoG+Nraz/uP4o4BqwCGjtLgcIDKZ49CpQqpGO8
B+NABHZsVcTwWM+wOD3UO9AQukT7qoSMEi2RuQB0N/aOXgW+LhByXfCAxq6RFhvXjtgem7mrj4h2
3bM6tkCxraZ/dnkUIUIGnohEuX9YQ06Jgndxu472NESBGpQxcsC3f0FnJ0LJOuXchKwF49qKl119
qEcNAWsfXB78lg1Xn99tTds8rKNh1JdfITdc7vxcMAiejlZ2Xrpp3OWIZpU+nqVL3d30amrpNupe
98HqVCZHgFw5WEOfncti7vdSL26r6T/b01RDOy9dtecIFWygVdRGy8tBYDWdGYNMwT9754lrb6Ko
qTcT19pzhtK9MojTsjszz83kjqxIJkR84/flqUSR4qEYR7sMaIaaD+PFk6yp2iSl/SBOOW9wmJ83
y3idf1z/YSu3A/2XpYEApNRTDeydEC8QvGluGrAyNwM3fBbwWHSBbUTxfp1JlA8NxWDe69l2j7Si
Ls2fa2mS6V/KDlWUNLeu9mfNOSO+H66m5aW0JmcHPI9+XSfolbiNYqsYef7EAIpaERqdM+s9LwGa
mj0XYQjVjL96FfTwqmBxA/S4CmiextRLRpAJxGNyX5es23xwUy82Zj2isOv0+g7MthZb4ZX5hmYX
R5qmMe2zvJN1TWcP2QYQLNzgZlQJ+wwIclJrXoSZoeBpIOwWbx1eNxeyLeLNOkoqDm2efk9Nu9xz
UbGrNVjRbnK5e3RqT76akfkD3Ebyu1YPCtPvAHdr2uzU8xSEWQiQfTNTMMDBAarPOBcKxs5FKcFo
7wOTn+s/Znuy3zIgEl8GO9k2jWa/kak0mq0eg8uVRmLWEUo0syuN3HkcN6bXi2Ot1Q7uybUWalrj
h51ajoOTPEaVtmlx9D/RTVwImYV63IG5t4rlW58mDqovHeBx1D3dBrPmi22/04D8k3z4YVjSudA9
f6zjLJwZ1NXIAxFlCAT2xhjQZrifQsvW9QNkwMvPpicREdKgd4fEo31IUKd57MuC36zCRDBBH5xP
ja3/WUzj8Lf/VIjB+rvrnW8OmI6XtZBrKe+pFjkf1jJvnLeu6y9r8aXkARAhiFgq1HOC5HM48DwK
V9Sz5QD1gIfrHGXgBiREqya0/Hx6pgXtiLrztLa/sT6dgZ4rvoKoLP4OZRyQofpj8owHcgPXl9gE
gwcm6ug9bWrtDdSK5obNev0Kyg//HJXWX/mgVDTGtHmXU2FdPKDmX3UT2tkxAp8/fZXNaL0g74bq
OWu86lWLZkQPwIMV0gKG08NTKurQ5q3YFDrnoV3O3cVVzaCKqQp1kKQe2bgj2WZSpVc0kXo+VBms
aHTaYOmTF/Lexykfy+O6D/XWvfXYno4J8oZ4xyWIX5Ec7XH1SThCZVmCRy/q9lkvWqinj+WFxrZy
Ng0ZBWnXAJyshmT7zxqaQjUpTlk2QiwfVqs13dhDpa01DsS7Rzx8qF6JztQj28rSx6yuhLSf+/5g
J9/fLX2wWdkXdUo9tyDyHhBMtxA2Avo9GESFJyjLj65G4SdQGwFD9jJefcjG4gyP/MBb/W/MakS/
1nX+J+RL+Q6a8gmggzoI3y0dSM18EqcodSHOp55nqdEK7SvwkfklM70IcE1HnMAQ+tPD1bK97hSV
+KZDLycogBuFcGKZ4nRVO4f1acTITAR+afxrlh5ToF0NCYjY9PD9xy8dcq07A0nQJ/rlRlqL4OnI
CjCuYzIdTGsfiSwD8A8XCYMP7AYUzb0HCrvZ/FpKvhLf941o2+K4XAPwO95rosq2BXMgeqi1pyIx
cvuKM0OY1r27L7x577ue/0SNbtYg7mr5F30af5pMIN7umdUH5ABZMAQ2tL7d+5YGLm61knxHSMNA
k9kvjgVkDJfdJi4y0GgbHpJfoCbIvaQLqZiJSpaoosm37QonQX27mqhHbi4VQtFYx2V0qYbSU1zC
eicC90zUQIGOpyFiyCmevsGfRDaqrpl/TSzlJFRb41hWGtYOlKvjQW4qp5J3X0TyDgYLeR8GyBy0
EXjoTTf1raBQ02YJjnIp0+/khwgtJrS8Ns5aGx3XtdTLVX2O8ParedkI2sTb3J7tC+24vqqm5a8J
xO8gDor3sNqnWTaByWzgQ39NxD0Xey2HqiEzde2ci9IPI9HmKCupNTDtw0YTNFwbstEs2WjYaeW0
saLO35ANJVhavWxD4xo6ST/H68IKJdt1WzW7320NdqUuLHMGvnYBELlVOu274enJhs/Z9NYmfodY
f5Q8mzgA7pza966QypbQep/BRYIilgNn9b1g3A1Ks5dPMbPzJ/CxyCencc4mHt0vZLdxsQ2hhgRB
LlKz8xUteWTqKDiG4me4GEVrN2GtAzBG4IgOhTI38Q/yFHd774aCqQlkqsAUq1HphsB3uovGCtRb
w2SYv5GOyqqZ8mH4oL9CM82MeAz+amivoMK8AHJm9rZJIifQRQlEIvtybDamjWRzb9T6jWzUWGoW
b6d3HbGYyUGCCfkGagAQkYIhJFhty25qjypGoFBANZN8AVpMNi6yHogEgQ2NmrnyRblrTulEj9pW
Wu76Ak8AnlNmoBPurBuqmxCVivg3loI6WUuEdVvtMwf6UZjJDzLRJPlTr52j76ZatJrIrSjNnes6
kFVQoa9cBcHquI+WHtnwz9kXAhTANEnN6ktDvzQ+G0X/J25E8jh3eQFpPnNb6Kl4BdXWCfQBziVC
nuuCSG1/aBh7ItNqp542TjjHk9+cQ9kzdcAJRDNDlFcAIapt1jVuZPYHVzf/t72aSqCKFAy3W02T
5wVPOdsoXnKm9L22kOKKRo6waZ96+dMIvmeDg6VlElI+daC4fBKuW+zIr5x1JJTJr+jsxQ+0CPaW
a5OKxf3DhLGyY+CKB06MBxaMaiirkHMOIUZFo7GuI3oM0Pq+CI7arU+RAHgyMpq7EY2VuY31woac
KOuODi4pRw/CEyhnYtadmllxZtQm0q4VUoHbhwnN9L4ZejQdye6yyroXOWppO/x6J/PbIDRtX1k4
wbLBa16ABmxfdEvUQJ7bfE82aiLtj0lE4hn8ggJEaHv6KOiTiqMeZK9ufCQTfW5krwaeAIY7/8cX
/IKL74CCNuDqhQ8ZDDcP6y5qDk6dmJ9dpr9DZb14qg2XvUEVFVGZ3vwsa6ntUUwP6ZPpqRsgemET
sTei29eFzRsEDdkVkIFoP7eQSVmMC/E3uVKTxxwZ7xHqb8u8Ng/dqZbN2bDN+JILKELGqAd8L7hv
b+NIiGNRJMl7NSvQeOm+6MaQPLe9+IO8gATi+5RBUpmGZlXMoKrrhmsvRtyTtIwfXSYtAFtKsV/O
2eqwDejQNcZB9kpnbc8yvVveVjth8A6q0mVbHKpI3qQ/3MAeDepzpwKtxXqWrOtq1nd0EBQQdt0x
3ZfBeoJshZaUL4E96ZCBJFdA7QIZOfbxf2R4Ia4XYoJZXSZoJmhDpS/kMqv9d75k66FNx0vQnYN5
vWTW2W0R4jVHUIzbDVCACPS4t9403ZsNIZoAMqXdfioS70YT1FStEAeEmtLFeV3RqmXg3kQRhqMk
dbETNbSeR/4Nj09zY2x0QC7RGEmImgEUMJYCEmoWKSC6Sh8xqUYGOXEydyO0Esm6jCEHuXO7KTmS
rcrLn7PLGvImow5F3RBhOcTpVXTPd5L0WNf5HWx0s34iWy/To2vM8elDlG7pGoqGc0A2Z0uObpEg
6qp7rwYe4rbC1eoj2H7Mz37n38eiZ899z8Srm5aLuXL15jRYI5g0lFc2lR8X5aN79+vceOZtuSyK
tCIJIECQZ/4ePEobhrD6FxSudYHTWB7IDofyJU3jt2bWyy8Q1rJDB/Hmw6zc7KkLIJ+rP0dIMk44
3Y5mexPuvBuA2vzKwUAcDq7NIEXeDp8km37aXZBXoYhX3zaxbZ061fQ51B2WnhfbH4dqon+wPQx/
uTxs9X/YnlyQrW3wkns7Haw7NbrmWPe2xelM4LHq8DARmX+WXdXfVjOEkqrTWLtvZOoQDb071eFB
wkNkotzX0n5f+eAXzvjVr66VUIgENmhvpvydOOJLslGXGqPt+zagLjkOzF0cW/WrarS+289aGz/j
07dv1sw2Ce7ez6MyUS8Bt3qEoMd9NXlm8oz7FCQpf7kK3UJORniILCgbNVNi+Rs8yhQ7GtKrVNPg
hUVn5kgq9Fm0QXVrfegclNtazanpnXOfdsXeG7zoujZulceIlHd4RJwT688oZ8WebIXj4OGQHOtC
fKb0JaUqKa+ZNgCV6rWIgU5A5pMmRg1IDrfNUFcLU6druA03Jc6qaVXH0BRVWU9nAggZhClH/Bgw
zWd4rnshN1Vf28jYMpF7F19VKVhe713ipOwgAjy8dEVxkI6T3xFGlXfqTWOW3f9cjVE25MuMPvv7
uQGWeTWRG1AgP1ybAzetdqKGPMYWKWfQCYHIQU2sq5IoHrfQtZi2q43egMimYVe3fbRZt8rUWt0x
+IE39o8ht5FCJ2cAi5wzxEYOD5ssf4DVdahkG6djoyr3ZlXN5xmudusrgXL3wq8Opui9Q2k1b30M
ZCg1UeLPOGQTprQn/KilkKWrw2QcRycuMh2BIYZaAKsQzwPU5w5Qa8BTZ6qLZ7I5RqZUZ6p3n2Xt
SQjrR6FcUYIyXgUXB7vx0+cmntLnPnK7p7Y+QHS1i4A7hD13OVDhqdjkTY+YGRBrvTWBUj0ubmsx
CBWNCPPnHDef86T+5FSe81zaiftUzU9W1rUpoAz47gPP8scyHHjl7GtTyg351ly6z3UdmVte9mZI
Q5pA5eyIdKmXHU2QLQN8nRXbouvY3XRAD9x2TQspBgy1wmb3uETjDd28bVhmbm0JUR3WgNijVrUT
OY9MpDEdD0gWNcYZKj/E5vAC7K53TLy5gkSTyHIjqJKoOQPbNB7YWB+0rGzO4DcBwsdQDyw0pob8
Wm8cy2XJ76ZXW64/lzlKETJIgXQccX2OjNk1Uuhy2bKfvSjJRkx0Gy0HxQwKUjELXB665FNDmA9P
2+7RaAAxhEbWF5SGxq9lIj5Hs++efHXksmeB6gDUyc2jWV9t1+zGgLpMjYeKRRvPFE2IoiTMkBE5
SWS5VANWJ20HDTCB0sh/bI2l/gs0jnVkyWS8oQGAlkDG/3KjYWrFSKInU4anQgQOSgjfBzOL+0te
1P2Femuz2kCrJ3eJyFEQCUigNLK/gT/AwSRq7POgGuppTqeUfEtgAqWZ2KgaFFZoI8CDc5Wegc5T
GZeGxsvyNsYUdWmqxWcDfoeuDKk+MNLSvZSK7q8aUFxCNmZzFI5QVaCvSgOpZ+nddErxOzVy1N2v
iBdPJPMOoocA0Cn0BU0o3HwIye10y6o526RlYhxwwo9f8XDHr8Ai36iWuWHQ10TmBNxdfDqAdysF
7DRxzr4E/2k52m04OyaUcJXNyjXg0uWV7vu+gRLu3u/Zk+EaeBCOQaEAxvTpK024UCaF2lKybxsP
NHdCUfbECK6jZFZ1i8Tu3dcauOhgNrsID/OxBvZZBAxOazMlnQd6TFVKRUY8NiaBZKxHwqUszqUX
fWxaKwFP12p88MnVkrl3PeDbgXNBNdp8ymx3OsVVO4OjBsPVBu0OfCI0LkRxb2OUivzOb7WJujKP
hfetlG53bQvZXfVxwuMUjesUAXanBvWxHJF9Vg3uzPIK+llg6iGGh8s8EDp1jCYer5IE8jIgZa7c
dO396BTPTdLvPH+CxEOiNa89TgsQnEyHI9mAEocksoXUcD6VYQah06toNQgkmQl0s/0OIHxf2HoS
coHT9wi1xjof6xsQWAD/dX0WtKabHXTGEVacXtZwB4UpUDlXn5zZvD5EQGhYKQDQOOqHyUMspwId
CrLL+VDcUWszbJsq1rfD5OIf7I+pHeK+P2zqwkGdn2bJY5Zr9ostvWjLiyRDhKF2Xuw0Mp7n/o0G
5JAC2B0KQC/Cuq9wg/fB+qfgumlu5/hNqW6sELoezgh7y2yfVlNu16DmzaDDe8Sz2I74Q6mJBXhx
l3FTem/Sj8QpNfIUAALUPEFBvFG0IT9vS0J6AC549RvdpMjOZDwdEh+aTXo04CGm4tARQtRbTLg0
Ua/NjG+22VhHgA780PTB12r0mniGpCnui0VubIxo+Iq4bQkYihifmWMNz64tTZA/ZreW+eYBdYHD
RupOvvMaPQcaIRrYHizv/Ohr/JTXk75xLP/Nd/Negdi/e5arv8sKFAm9obE9xD2zF56IM/SE2VaC
D2erRFnusWqmuOnvEHZAJRyrGWAqsKWaWZ6FhvqBPmXHXOP5+zQDYuTGjrjqSZ49N5ErgtjAmRmE
JqhakdalqHTzQ9NCy+PC8aHblluf10nyZRHjXZAPbgXdhyika6rvzX/rGUfyWF1h6eJI19aJrpjr
ZfZxWnnXwrlZvdhCq5TtjchLb3ORixv1qMGTLkpJRB+Fupo1hxooVseWeySjxmsx5APOuUBntfQj
FOoHR7KUdY1SOJN1/F7KXKV3Z36mxhsBHDpSFxrN4JvXF3uiPPg6iSpkfq4inE+7MX1v9fKNykob
HLchdiegvToVfC+6np2pJJUaslfc9DceakJDsknlSxOoTTWPllO/kX1szMHfDtgkV5uQx7rTuknl
9dtK99sXu2Ao8hwgQAh9WO2PGAjrSyKLKcjVEFXI/klqoA9t7HRGWgMUO4BmjKqhngXkNojC0jxc
bYkus0uBKgwwZf5yJGM+OtmlsqZnnHHcPU2udupZOi6XWo1SZsTlug0q5/stSDjsi0hR8KqDIFGW
fg2+GzRUHU09/Pb/9jyN7R7s+DYPbYCTAFqaytPuiycMuV/XrksSxwxHhspmqhiJph5PMLI4AMk2
Xsn0oQFl0pU8Si8/LHZgqrbI2Nfb9VaLLxYSxtFUQpgZt19Ny3Ir0C0U/nS6cR6gUG0hMTD8vDFr
bhoOCmS9moZ8/GqPSX20R+g8cTZ0h7VSkIoMIff7c4IC5DRLE7QCvZ8rlspDMvq8+M82NOG5eQYo
QO9DhUmx7Zgr+zJdHUci5vEqxBiB0QeJh+Pi2msKPCuwrjlCB908x7NvnqmHZy2n3pWIrIKNqz6Q
zQGfRL2z8ZVdfHqZ4ENDYGNDhZiAlOshwh9usNRaPlRnlrKELrgAPwkvE34bKz9EPNA+QTUIXxOq
1qS6zTyx5iBrACHFqeklMozyYPYTMnqA8UMNNW6AN0xcc1ejsvZIaQfu5eyyzJIaKo1p5t9+HzIV
NLvt1cGmcscj6md0/Hry/CQ/96i93XWeLPKwBWilRIb+ypSQNKlJp56ZHaFfBqgjuXAz6je6ALST
fDIXImvBZCH4jNvmb9dVtS+2Qw02S6oXyVyrvWYtOy4VITTEpei4lI/QEAf046IZDbDqf5zVWtoJ
2NsAvLjBrELcTjbJJx3JtWp2ixuZqMmLygv11nY3NAQ4L3+i3lBmH3zJnhYmhK3A1OSq5A59ZMvn
rf4R9CGnNbLhpfaDPvz1Y6fh4qr+NU4Dhh7XRp7L599j6Cpep6lgb1MFeH6kufOBhi40qqBRMych
DRmvOcBGI6K5QIO82ZounoahhXo4RuQxVxJakfzO7Brx8zr5nmXlpsAd6svcl8MuyrLsiH/u/MZZ
9kYOIEDBM5hR+XdL3uweHLlrkoWSKdREwGhaGU5ba0ZllDmQSIJroWeN8SVtihilMBbAhOs45qAk
b7o/aVLTKtzbqfs4LmhdWmRyM+p2ABwneJrteXhCNWK5idMs+zEbXxguZX+6uKAFBa9AOGlrESDV
fvw6MwtIARxQQnpAS7OIXXxfKwSurRnKQhSQuqc6Lxyp4kyz9zSiJqLCrnVsKXg2DWN9AOc9aoU2
lPhhPU7nrW/hIeK/eSOyrW4DLrxr3mhM/GgPAm0U2/Rac+n4/Dr9kjJH5UEPzqccLPdDO4gNygcN
BMxqSK8oH9I3RzwCQoTimelFdhlUit2bs2qjNyI/dmpoGoW7Z5Gfgicd+fiksO1bnDd3Ghnsi50Y
3j4VYrqbkRVvS5OVX8bWu7papP0lvfowe9L9WtTJuEGQVNv5UKfGfuC7LEFvfBhRqodLaJKMBw/h
0aCabNQPktGdUXyk4zgx5Rw+UHBytgnLvK3dde0TUKTdU2XgGUGitC1nTdhoyBao1OmHphP7Uefa
pTR6RLO8zyVLP0NwMn1P26RH4qVOd7i7JO/JjDzwDAjNzc7b/FOMpCZw6Mm74oY/54Bzbcgty6Zu
yzwUT9Ns6o+HPtLOduZZWzYnz3guZxewILILAMCIQjgE1yZDlCXVQfmA2wKX1GWe/DmIoTM8LEHx
xocK1ywuvsgggZoNRnIDaZJm/WmZ7N5YRvTkFAA5e3orr9DNNP8oS8T2aWhL/eOQZldnXTmvw5ib
Yo+T47wtx7p9KfVxQM3CrB91U2te/AFFvdz6SnPgBmxexBBxkMZFlXNzcsShkrgIwVDav9nc7M5R
D9ArDeNO85+H3NnQKKnt/i2pQFUwozINia7+bTSTbNPhonP4mXW2mYMv26/MLfVYBSq9BGQSIWqW
pjMUnVAeicJNhBOA+dIgfOdNofR5G8RQdL1SUzpVdUUooN/EoGvckk3HG77+P8aurLtRXUv/lbPq
ubktgUDQq899MJ6n2M6cF1ZVKsUoBiHGX98fcp1yTvXt4YXF1kASYoO09zcM0+EW2jnlm9wyNrpd
j9Cdv4Wg5rzCQTeAbzOuq0fcrqHHKmipLccaN+63Dh0GooSIJ8zZeuBIVZn4YW7nxzBuzLlBk/FZ
RBHqknbwwR0Y+WG39s2LQ2Tr8qK5G9L4rWPVwzC9BLUKG5nOirTMYUk+FAvdduuAsvUGT6l8f20n
ZJFmHd1AV4PuRlsBdaxPr3EdmTuLOIBAj9kkzYEhU1NYTaaRv0/5fXZXgZIdVNlWz2E0zBYTxdsv
akhPAOTwVgOTs0yBzFjrMEQRvw1ew9qs1gYximVmNvFb6oTLpIuKJ0hdDFsI/2JfNbUX9vgQDkZ1
jMdhJe2EnqoA4MOKo7hIjIaejMyhJxu6AZsht1Psfv9q02fYKTcwsDrpmcRh2BsWBGSOtJwrGcLi
OFF0OwmufMW6CYkzaMDdW5C9W1LAFfcQbgx3JaxhV1aalmcRcuLnNG/nBDRAX98YLA9PqRSo8HI4
jlVmg/XK4OKVN0Wwm8nm3mQzNmqHMRG2YgFNOHBytCGZHqX7Ff5N4ANHYu4mTM0bYYXHJiNyJ4Mg
XKKCEj5VDXt1atP57lQjVtSu9dpL7+fQLJYSfm0ZlmvTUDugrzIt67lbqXqhJhG4bCLjURJBY0TU
FlxWpkPD2uBzPOp+PdQ0bbECAPlOD7xN0Z3XcXYPt3WRRI+e4X1kRptf+jGmu77Bxsj10vprX6tl
7/HyGZIgxTr0+sl2lbHXUb7p/tYCjxLXgg5W3KqHUAZn3oz11xH+AX4qx1WS2wrEm/HdgcblNutF
fdZimnFqvg+BgxyclGTF7M5F8jyGr0Ti5e5Wx1FJXkwzaeeQ9NyktYzuRt42wdwb1mMNBPI1GhSg
mUMuFD6aeHzg7SQPxTA+mSQNLqrP830BP27fMC16rN3xXWdD9MFOBT6mJjJZt4RJnFlqXqKAihsP
wP9kBBxo9199qiZvOH2GJ32xG8p7HZRlm20623pUBWWPQ2ZAY7414x/ds7Lj+kfSkB8VnCyeULCN
8Hwb3EPb2NlWqXFcSTjpnaMGd4umsfnWtQDkTZPAAFmPsKP4ivtR+FUbOmcriMDby02Ub0sDZrXM
rUFZcsFCH1UvT/rgtrG1y+G4XXhB4810G4hGMbKmVbWpO/fnOEi/S2inQSLh1qYHJ4GA3e/I97f2
vOwItMYplBcqIU+6oyvIt1GWgIVBP2Bjt8AtJxBcvfdqEBdsW0xCfURVc1RJHxtpm7MSgF7sPCJx
l1TpRCYbjTVgGtGdkCmqO4QHT61i7xYryI/Rz93CeIoaCnV2qEIjI1TX51FlAIMPYmfYYX3W7aaT
f2oC56xEoQXa1LrMUA907rUZTB+T1LwLpkMaGcOeIsHn2QVzZnoYZA6R2HNQTdTjdNv1kKFoHGW2
g+8z5l4HZ3aEv7RrV0UHJp3HUuyJ0+5YNS0Sxg4YaFBhoJsijy/IpPxsunVKAk9qDikRf7QqA2K8
v8bQFilygjThqrEFBJaD9EO/pe0GP6sSYJrqN7g+pPD+BDrMibc6bCEbeSKmNdORnlXB0GMFHsfn
WaWAjKuBBAK0lmN3BRo4X5U0zTc9Ckoz7tj1RR9GVGb8ogK2oiGZurZ1cp3wzDzrAaiqi4054gno
gGKY+WKwM1+Z2c8J2ZB8JCVM500WTWJwkwTcp9Nykge8xo4k4L5ar9DvHS9CMex3Ocneoy72QRQA
N4+olwjrCLyaspMZwbkIenCliUS5gvX4FMYow/l4nTP/+qXUTo9i+tJWrlhkOQTYYE4PDIX+4lLd
XSaQB+1zyy/7IACVK/9OGqw18c+mx8HJ6BEfd3pEBqFZBs6IPejUdh2bx+SRu9XJrSk8DvGgAAUT
BbSy4KcyKgdUX01IJP9qs9MyW0kvPJvuqFYdksrPTEEUsuHRNwv8Pp9FhB2gIG0dw7KGKKRVR99K
19hVkNL1I6W8rVERbCdIHd8FpoHv2LhJ2ixe4IHDUh9uKHA/cnqoYGHHfREFcqdBeZZToFtgnyWh
mJ2CqVuR0oejALlYP0aTDR+JBfGANHK6Byhnx0sPXy4/YIPojpTnUAcurGapjE5samPosDdgD2NM
AE4vTYqsRNuBvxG/XLMpsQ3FkNAGvfaqhIkMaDSjwfDfY/whl8AGUMZJONs7U4J0rEvQsXLVs70J
dTThBda2nCKObW8512P06MTFspCPX218dZGeMctqO5htvlEZeGLcwDa0ksWCmD3UoqawasDy0Wf6
QLIe66tCtb6VVsWRBha0vkcJAq7jDmtklPI59ULrEbaTn0MVQVbk1huB/r1ImuFr08p21nHLOtE4
YSeR9uFdD+WBW5M1tVeVfY9EV79WmescqGNFj5VYVsQ1H+MujR8LsaynAPap46VvH+s63zlG6p7s
UZmPo1FcI7N1zMfczj5Fv/qM1EofBrAgCqCnpGU8lUPJ75wO+ReShs9tGzVbl7ZI9E6dXZEUEHuJ
2RKs4m9m4zpzwCyNMzjd74SHw5vNjCkL1YUH3e5U6Xvaep/bRw+sv673OjzIUDybbloe5sYFYPO5
GRHzcQh5oCOQN7Fzmfp+jdR9U2Ri/fpIkALbj4O7antOfeViARQCh/ZC1lIq9TI2+bAroQaMrn54
YSqlkD2wa+DqEaLgkabty2jG/S7N09EPs3R4MQ1sWVwahiurNrDBg+sG+FVACO10POLzsSthQg0n
iqn/U6zM6CHD2w/OPfLVitPicDsQ4D0+hSBEvKowwkP07+3YUcV4WcCrUL+wkIBrwSYeLeTn/nqJ
3dpub7Gxh7Axz3ufQQ/kVXqT54Qpv3bQb1w0cSO3sKg37iO7eNBLrqjqCp84TnaEgLUEwDt0ZrrD
jIxvcJQlFwf3dUcCMPaDaQ0Hv/RFElgnNQJTqJCqPHSN/fNAQbk/JBI7WtBBhmUmSwP+fPqoBxW7
YgjJdYKeKi0sgYy6vT5S9WO3Ncdkv9OntwXSp+fup9Mq9TA0G8TPZdRtvA09GE4YnFlC91XEXXso
EhS6RMQSEJNIuK6m0OvrEGwX5Cx0rxO7Dcqt0ZvuTGiSH9hAsDjy8zGBlxiH+9VUItCHVmtcjhJZ
33zE7rND5XamewIFqycWJ9FCh0WrODCGBhhVjPR+x9pkHZptdl+4eXRkOTmCRpfde6gK3gep4rMY
r8uNbrPHSO3HMH1DMWBu15F76TzAF/MWhgVG5VnPjgjkkuOvWOkQVHwQVsMBeA2WvECzOIaLiVvt
Y+KtHVp4d8RzCMdjpa0WwDHC4HhqvB3AaH0MDZPN4wTq/JZh8UPMFQcgIXavZ1k+EgjfpHzeVTb8
FHS3Hph1yYuAxrGfiDHb1xDa2zWhyZZg1tcXGzKgfmbbyVfbsTacFexHINqlNKvi2zBZyeZVT0CB
tlqoLmvAiT6kFqGb1m5PN/XSGxqlSQp73RntDycs8iSd9QRu2W3tSucIMEgCmibSbaAst+dgnEA8
Y1nZ29EZzw3FkqgIvWxdjSP0ASY2S4AHWUozdqeJLIbn1athgCjrjepCC9ie4be/iyYyjB6RWyLw
r3IOv+Zfr8bMevVbL08cEPhQJPNvMF6DoihWCEsuNYT32jHa7SHsy8UN2qvPKkjMXMfq0IgatQb2
ovXhDwb6DFaLs7iLyb2DNP6po+3GbZJdx4ryqeFjvQ7CLFp1bsBeXI/7Ve/YX51QNXOsO8L9CAnZ
c8ilnEGCKFw6yNDN6yk7pTNS+uCKZBNVUbu5pa7UJCqgO3XbLZzGZkhpbG5Nepi+ZCfpDymw/UMp
e+J1lDGs5+DlwmcBB8XBBhHMnkVeWK1qOyVY/0yxl0p5BytXtoIPp7qG7jRcdxSGyNcKHkYz3cb1
lHigJjZ2Tvj5Em5KxAaPs296oP6B+gqqdswN0q7Pt4vq9txi+dYew/vrNXVbOyTQsujukBQRb1GJ
5AVAQ98bhnVEawf2va2afoV1QLbp26E4o/7jzWgVy+9EbWljV+/I1DWg3eX2nQW90q0BBR1wyUj7
yIV8C6eLYWO378RYvQR3xlJrl2jVktF1q7VCjvymevJJelsPwfM3B/IG6blZBFT1rLMgUnmNdReg
fJU/jJ69rrLhXuFvuHAVBYeix3qZGyN5haJS5hs5FwfbHfr7CAqjun0wAQ+JasHWUACjr1gCFDTH
ElQ6d7JG0lw/35vpTXB96usYwjRvcYRv2u0VcX0bFKlHdy11r9OubU7hLEubBPtSTmsCw2h9rRmn
Vd1owaGrNLcHh1XIJnnKj4wC901Ly42jtLfAnDxqQTk9PsizeG9EYG1O+KLb4WYHoNt+C29tvUwi
4EWzRzdYQQTRF7aqyckpi+yIpST84DgEWvB/wuLv11k3hL4Djt7+t/YqM4tjkUEdYerU47MyCOlM
n9oc4kye3V47JOuNhWAO9YFlT49xYO9bKzNzP62UCexcZa56u/IuklPsYjIyv/aWkJWbF3Ze4xmF
3gy6uZeBg7qI4NpS9mxRuDJaGF+1tEs3FSP04Rr2EMu9isv91q3HcMuuQX/wikVrwI4b7/9dNInK
QmGEHw3DBUqcQh3K4MAY6jYx6dPqszjMGtggefhETjP0YN2hw7wwfA5xmX1aWYDL6I7GSPJ54sYW
KCS4Mmuyu0E57r6sBAGqqHxnoqOXsGHkkhKojLoJ5ysdhpF0zhE4RlOfPlhAZy/hIJPNAdShF+JB
y7uNoLMbsVHuVQSNVBRKxVT61i36EAQMG/iID48hSmwUOpgEulZBUrY7I8A6T5/B23FaDJowkfSg
SOzrRncac9VSu8UONb9RswTsTJdtTPj+gB9XrDtYVm/gkwYoC/DAcNVBUed20G2/hkUJ8A2sp9UC
SnyjTxoUObRX2s1DTZ/pNglDKpIAZaCbtPOa9mDToau4sx5b9/7WTkoFPDkgOAYRIbQyx+HYwaby
qQdkgZIueHAhsXPpkS8cpmZhgvGJNRI0xqawBK175fZuuzBKQKPiwOg2cuIXw3NmD4Youx/M2l2y
zCLzqpf2fZd3xp0T8ZWOwPqy7/8+PuJw+NXjdWconQCrFO86Xk+axqfT9XV0G8/HNF6KtoDVzZSR
z72m7GcADL5jLFnpNsEIZDymXsbAMZg1JsBUEA+is5aYiHXX7eB0IFL9XAYW9lblOUMBKBl+pvP0
OvVTfM0KgM8M0dJpqO6/LllHQH5SFOahh6qgKwNQTbFxGMThQztpI+yo/h6rLio3eErLmaIO+m/j
gzbGAtsynLU1ZQdqGsaHkEEIaIr6DP+n2ZSsyTxw5HQ6oXICfsoScPxHAVFO3aYHe0r0c9L3aqHb
epceCsD0Tkrh9Va4j7hB+bkHygKLPeOpIRWwqj0+iDokA2S+M2cIwC1Fb5T1DmTdumg7CAYA7aDK
nwrzEmKIWPbvb3rzQj/+2hD4OA8icr+hi/Uab+q0RUX2bWBmKyBXkZnvE4ixdzVk2aczfQgAi762
9TnpV3EXHW6d/+PYfzXE9Yp+GTWpAEDGw9q9KUF2iUm9LmOKLBcEIPcdyeUyLcvo0jBgtYSXy5dI
wrakV+YHm9hAlYAjMhDIm7F26YpFtbn1OhciMmR4rVoXLtxQcoZyolU/xLJ6JGEaf0sUPMas3KtO
RdBW+ywx5Fx3BFg5FEQMrxaMHpa15RRgtyTqNtNllMBiEVkzWZNqa9iTfTMJxVteqjvFwzqEccgj
mLJwz8nz77VJ1HPtOck8Cor6JJmiq743yBb7ASjJRcY2FB4KikluQkc4IrukAxuS1TAAD2PVbcoQ
VlPlxFaLU4KDbVV4S4HLptv0IasfVI7nCPg+KMM16gxR6XAh40FCDSvGAjyHOM0CSd6/4lv/aDtA
hDlpfyAd0DKc4qlSmV0PN0wnXzGUtF4Ss7wMRR+cS2gk4wPtvurm2ygF6ccXk8mLMWbB2YmHY5RU
5F1CK+/OsYh3sv37IJDhE4SSqoPpYa+rd/8UuYE5ijP2hnRWN89IN+5URz4i8D/vWTAg5VJ7/Sox
iHp0DA983VS8/4sBwmGTUSpBDh15vv2QuWDfdkhl5G0A1YMp1B1WN5B9JrxngyQwxQv6YUGwggdb
mdj3ohX8AH35Sz1ydj/y3L53qvZkEXweS60URWDUtYYpbgTnGzetZ9CSi4Afw4HRJNqbMnAhiNuz
+W8dOtRD9ODWbgCV0DH0PYptaAEwWjlQSwappudptPS6PH9QqKPvQhN5vDTl4qFyBLtPqK/7dItI
TKh8e0m2120GiYaFKWSEEh/G36ZfrzY41v0IuwurEQ80adr7OFlg3Zju26heQlps2IhpQ48PW7rX
7ToEJAGPXNGDIQz+TTurpqxeX5vtHM/Jxoc9D9tTA7jzaw+fUoLXuHatM0Bi1Vq36XmDThPyKWOo
48wr4q0NVLe+jG6K+kkID7YN83LMAQarjAASfiUQ6mZQoCIQZedBAb3ZYJv43cohX9d275w0ys8H
AFlCBtDSGAd0GUZUPo5W+tUARup7Wdc7pD/bF6evxAKSWXKPeqOC1EByChxsOEdGAUatUvUKrbcM
GiyvNvGS9VCicqbDuI6WCbJ6T22tGICp4K8l0zCoY750Mc8APhzsg2ur0NfjQTM1J7+18WiATnYG
0v+7bpcl3EYTMydLShNs9vMeMJl6bDfwuvh5Zk9tkEdsN1AF/L967Wmcvgqx2SGrTIi0TPmsOocn
RpL0UM77lQUDSz6CTNst7r4pcDD3uqVJAPTJnTLcC1VYM6/M1Kngiu2wq3HmSeo03145D+pvigh3
jp2OiaVoAVRuBjK57ma1B3CqNB4hcumuMlMBpj0qJCoTd5cP6m5AjvykD3Yk2MlNqznlqkS+/q92
fMssLFe7aH1rQwq5gu5ry/xWmocyG141rS/LwuekcOyziZrinWdQqOhOtD6va0qQyFtzK9rRfs7M
V93MRM3Xmel0Cx1OswXPnDN2YfKuAnP/02yO33/rVZ3cp+b4ape0fsx4uwRau3rtywSWCWlrLo3M
K1+7XO0gjhBCppoB7y5D6E9M7UlNlc8tVK71dFCbkarF9Cpxm0/TgaPfQXghfBhpjVUxEgeFwaFZ
QtJVOljhqyu9Hctscl8LszzmcQVG8tTeNlYxr62g3xq8Yy/1N90q+CC2HhIAcx3GAQcFwKus44jP
NZRUoCmmM5pw1HQPSTlAkhe32seaxT2IYVzdcpl6hORkZY8DGA+UzarCLaETaZ4cKAXtgO155hWb
yBBJW+5cJp/rnMlzbtfyrJsCNFVT08jLYAbGD2BMDcgJvBuKnWdHYDHo02wM8NCm9eunNj3wU3w9
1a22SKXruwMvdnY9zgoGQoU3OuZ71MxJN8TviVW5foyK+zGEPNI+ECAEkFrYrzWFoH4jzfci4MPM
Q9Hv7AilABSqoxXIV8aDcnzYfEmAhe3kDLRciB0g4ERZpuyvAiKKQxzaLylBPidBIQ8AjWjVeFQ8
miS+QBGv/Oa5ULwPIm845UXl7FIHMpS6A5+WCMDbr7zPJNhmE38Ia9RzonAX9IAsNV854+49fhG5
ifGlXCZ1a7wo2lyvIILa8YNWDAc4QENANqgkOLHyyPHkXQGGD+K8DYuz1VCiqOiIMoOvzBTbIcqF
13hAFXVlTfF1FQh/MwDSezDzmsoFfysYx7uOiOwO3CmKFSTKCLcOQCWyuyRo6Exm7c8OlpbjXTZ1
/DZDd4QBR0cpKQToUHnQl3JjRecSmhObzKSPg2E4rxQY+jlUb5CQQtHmmQFlY8UNf226Uq6SrohX
sXD5azsgJwjrticJgeStVB6Z63ZW9S+lCsJLXeXZEeQDZybLAbw0w+jWxGLGGoS3we/cij4Y3DMP
LEhfdRQou78ngENNXfpQWt4et5/cGcqiDzlE92dF4sEVDC/JTWO6w/R07A+05d7OcQFxn6Kr3iQo
AzCkAq/hGv59HLON7gCL0+d6GNWx72K2jieeCgGZ54XiIzwTsu325hSiDBYoDzIT8GoFuT8Awnpq
BsSiXiBVVa112HfuOXK4XMKlrV0JzaTRmH4orvrYune7VtCuWMUF6IcONEeBPsNWIyh3OQEeiCA9
d+nAvYL8Py8O2JrTDbbSbN1UQX3EM7hcAL2ZPdgO/GAdawze6sQ4cA/Q5JkcVllZ1qdsQAoUFEAQ
I9tAnoTnlvuuTOv5aA3xt8DhWN/E46vh0p9r77BOrNN0F4YQfKkiokCH4L7cDmFSDfvSBv6u6HF/
+x6EeifDp3c6dSwXH70ukyg652pGzcY4K7Nnm8ADg9QDsODZdIBCd6X1LYHKrwCaBqrp7KGBOv/C
hMfCXhqh2Dfm6C2SSPAHLyvyWT+Jx/7oIaP84cmomJmGA2P0CACsvjSesjAwnsD9a7dFhg+RDuFc
Ay3DLrGWOkytBtrvcVMtkTfJfJNk3cLw3Pg1MdyvokqCU9J644kn+XfLZMlrolS14MixrfHWQIgq
EW9F8mzigww3+5H5erbXle4MKmHdoeF589Dzn+OVtNSqL1Oy1NMpye4qvHTu806aEE1B0cy5DEg4
XqK2ZZcWxjJGWzt7HVVhAZrMCJFoHRoNRvQuc/HCaqONntV3HHrmzMVj4a9rYL3uzQ0FifOh5ux6
8R5uDVJUSzOKIBXHxpdk7IY3Eue27zhFu4eCILlkf7UPU7v7q30aH7jB8NYD7e73avg5vsE3OYM3
0haLdTnvWwVfMuZCc9vqjKcEbxE/slm0y6f/Cdz5Lij7j6dGVsNTiRXX1FpAJOluCNzr/60f2iPN
8R22oR7z3LgkBQHNBAaA0OEpT6DBalrPJpXBPmliEJKmMC4DYL+gmQPnb4TSAx3gf5jUWMGk54xL
60l24xR4i5T/ahJKHs59QPk6dwdj1doR9K8SYdy1VWj5HV6AbyU3l3GfNB9QPn0sm148N0kM0YU0
zQ6iiMddkrFkWadm/Oj1VTyzUOj/SK1s1pSGsbDzCCUSg9tQr8bBVq2zB7gLpDRQTPzBzJy9F8qq
mutuMsUG4YDyA3AXM9NZeshvXUbZgU8KgOc3NvQLAtgJFG3TowQS8VUasKZqRNefSjvP1pZl98DY
1/TYFZ0584Lk7Ga5vBPcCjdQtKfrApnUOyhjR/OodMyXlMJKigz1j46iwMtF8T4kmBiYZnOPEhee
EEgiz2gDLaKhDt3I51nvj3g2wYRqClMODbyqgblF155tUxZn6P4RuznHadaeLZiwnvIgxNZriqb2
hMBOx6oUFmnOmhFXPoCpJx9qptYQj6lO16YR+G4DkK6N7oxc+PMBZMXnupfxHBtJEv7QnQ54Lw/f
dQfMWiUuIHaBCjZQEVVPEc27dW0kfNJ2gclRV4MNocavOXxtoRBCgy02FuzCsCPW7d4o4G7Qhxnw
iizdAGQB5R7VP1zzTYQwshNk/BmWqr2G12xV5KJSNw22Xajb9F03t+wg2GZkoPvEVN4iNXvjXjlY
ibCKgqcvzLljQTCx9PBFY1K+eS6cI2hUfMB+upjVLnbOEbMgcUHps9Ea1mWiuux1e9GUw9vQOM9e
zuwlrzsxHzIPm5/EeWvg3QC7siDFnr/1lh1cTHZY/koIv+NLZBF3uPdUyGbMIOalTwjs3nMPCt6m
ancUWl8glUynapJbHgTo5SozmllbBK+6ZnUrYX3CaOuelBA1B2G18XV4G/1bhUyHYhpsmcnnwZ8q
bGZdQXcyqX3NdtOEtrKFqvJUQUdS3KiNeQ/e45X/prvDomvgyT5R3/JpjDuN6aiA4bDTpz6yMtY4
iyLHO+hDpeANbKS8X2BvHRwSItGtTxvK6w0Es0+f2q6ninUXZOXTze8Xw4KWgeaQh76+dlYO3aFN
Fsak329BaAfOqtWHFu3Xh1HByV26EYgMlncV+NftlRsvijjJj7ehXQQrnzJPnI2+mJ4gLGRzeWaX
S91m1gxJVAEpefD7HXAfp1uAL1WAdRB2mtyqvJ+kQd3DMmOM57f+T5OgxGz7hVszcAMbC+vrOtiV
JBIn5jF7BmpJ+82h5cGC6sWT4aDwMkAma81kYz3aZXrSAxRonTMXD+5TkAsI17iBMa/bHyGtzYVp
pe6ylybKfAmBwbMzbglAalsd2hFzfeolP8pqSGdlnFiPPcnTgw4DfGUeaH9G2gdUWVhrzWmcR69j
GNQzKEI5R251UGCM6TEAZ+y1k6WzVCYRKx2mbYcqCVY+JIA96fXmwgslTIv6eqv1bWU5yFLIjgWb
eEzsSS/DZf7oTSZEOsbvblNo9fUDBW85DzPYVgTcd1IKTP/Upg+UV9ldmKTDMuq9YHbr0DOwtE23
2IFedHugcnvWyHxYttjxHB3b3oI4Qrf9FOkmfTYKOBWJYq6DWPTqGCNxetRhJxJjU6IepNuvI351
4s6YS/goQsr9V5s+04PxrEvnXg5h+VubPstq2Lka+EXmsAbIZw7EWVcaSUkCSBvPkJYDDJPnM8/x
4oMGX147wFg1Nyg/nidSpT3XPbhMurBZAkitB82TL3/8+z//89/f+/8IP4pTgdJ6kdf//E/E70U5
SKiRqN/Cfz5AtL4Qes6vMX+f8c9D/C6Luvih/tdRq4/i+FV81L8Pmn6bX1fGT//5282/qq9/Cxa5
itVwbj7kcPmom0zp3wJ/xzTy/9v5x4e+ysNQfvz55b1ocnhqXD7CuMi//OzafP/zi+dRlMs9fbOu
92r6GT8HTH/En192+IPb4l9O+vhaqz+/mPQf3GOW55kOZZw5BJfrPnQP+QdBTo14FqCRLr7Z1pc/
8kKq6M8vzPqH6biEc9fGFo1yj3/5oy4a3XW9HvqIyxngsOzLXzfgb//I2z/2j7wRpwLe8fWfXyhn
9pc/UCue/uPTn8hNiHY7pkXxqcAlmWs56H//eonzcBr/b6otXSYYE74l3A/L4d5eyPrYAH702Jhn
aP1W30fRwerHO7C4hMEltAjOSP6SVZdF6eRHsq5RNOsVSZbEaPmcVDXswUvDx1awXE4Q9FUtx29Y
EGVPyI2CGS/mTTBR8Y6dWaezvDjYWeq8CWEeWnzxZ3gnFcsQShOzpcOgBwzW1qzCIgQVwWeAirN9
0nnhho/DC24Q4J1wXAG7fvJ26qyFARH5dV7bIIu4ZnLUh1RCw4LSdFUDN73skZRKfDWKx3phKKPd
D96JeAOMBQ0jnFHPPJMRVHqvSiIAAQHbBVWhgUdut3CS9ZgBcmXQ4J7RKLoD0SpcGA2kI6D4Ok+K
V6gmP0L4oEF6xYln8B/FJAJWIucLuCIp6IC0yLVI8LlVkuwgyLSDnKJ3ZwI1MyrJoGvOx40b23I2
6QlQuy83YZeE+G0DfsDOakyn9XgXb0IFQU7aoSA7VC0WpCMKLSX07j2HrtyW4NXtNs4C2d+XupDO
Ardv1vmpCRVvrihWP2H81BmF42fYOvtgkGwENKsXMRwNFg7cFCDmAL3CbFm05VPdOIcUMo2hw9t1
HEtYYVZIc5ruHlwYvkGCddZn+PjYuVoP1Ivhpm73C2Q0DQDXYBjvZmDWEVE0sw41GDjVQRN0kBkM
wo2mWQD4ABA57BpjoJHwGkmQ5anknLUucOSsiP0RYgJlV9xb9b3Ju3hWpq2YU6reYPftOwqgRCsB
/o0jLV4EZ6thL3laRH6CYvOsr9gsE5eg6bZBDelYg7NH1sGUo8B7DtUycIgl0j80srv5lGQBkatb
WYCCwFKgQq178OFvd1bxpTIElByCtQcSDT6iYIZHC2Jl80z0y9SqVrkRz+3W2Ncs20BMdxOX46xK
q7c87LG+h552nG/qogBD6IAl5Z2skLC1y10UuHMDGln1QFYQtFsXPNtWRXt0JVxWm3xLDWtR2AyY
fYpVwgMh1UqcRzvftjF46i5wwuE4Z8YAekK94gqQ2GwPkZA5QNazvH4I2m9yqOYhUyuzCxeN8xKR
aldgx2sVsLuprIUFsi0ERvZwRptLRWdA5B06GV2A4j+4qrojY7ICK281eOmzDb6bjdUPmIDf3bxb
BnGy7+HQFyf4InfDMiiQYhVg+3XeKgzYHDvIHaTkFkkbbNus26SoKmcxBE2C/pFYYmsX3jFMJ8lw
uG/YoI7V/XqU/8XeeSxHkmXp+VVqSS686Vosx1VogQgERG7cACTStdb+EHwpvhg/r+oeVjdnxqa5
GzOaVVplIgCEh4t7zzm/Mncl1u/ZFG+gKx6xSvZ1Gc2ryPvVFQSKH1M+euWk+QWXQbfEzSwim8zn
rZXWB2sevDiG8zNs1y/lTCr6XrwOzHilGjJUW21lzhaFlKM3L3Og+aau+bzptupnJ1aiM65WRzOe
ntav57J2kYT4aUZXDu7nm/I7kL1PVokn91hHpaq9/j9vCePA8T9p442s89uj+EOywCs7IsonfH74
GiM+mQZ+IC5JTkgsliEkFAQgxM0milWS5m3yNb0p84VLFdu1NDmBZu1Ws8kwnnfYhq9Gh245ob+K
yq2/no4kWNCTGVtLqbw01a76vsqqrRUXpxT/MTqqcxd8tBL3njF465uV4SkTdUeFQN63yS5Jf2hV
zJWVDumiva1HqZvDnTn1JlIJh5+Jg4LyqzKnK7odxKdvRnZoTuONNeUMYXdYZNpWbe2jydgpnwNS
sWRJkYbnr6ll3JOodcHePZiOtloyobJwI5SHl3jU3UZANUbc6JD5PQHtJoVd3+U7nEq9KVc9A5Kp
mtOjT4PXCc1GTRrXWGp86xeXwsWVNB7vyfr9NMlY+rbLqdAHDxE+S5+1C7PFQcnlpKRZ1csu46UO
Szw97t7XW3k958qkuWN1ZZwzzZatjREaCz8pYLTTCEV3KbAYHjN9TZRLKlWXQjW2TYsdcZmfcFVC
z8SMKNgvQvQU7mcrOswld1GLCmDIr3OcPmmGfBGUaLM0aM0i+G3zJ15B9rignxc2ONidQ9hdYp3t
1EHwQiDgHJ4Q1s7eUDQO1rTrlw1wuiDD/4l0HoU+upsQ1cjCiT+o2r1hjwEvQ2vrVLNY8Cyv3kF5
JXs6nuFEfnlVuLzOk0LzKzjrv/uYqFB2a6FRPG6EXRniO87zGC6qX5TZiQ3Vn+WjtUyOoeWOkaS/
vyyhStErQgZL8SSnwibr4msTjHeYopeCJJYh3cpEHgDUHTH/cS0LnqOC3WzryAOz0QxPK9HapPX0
ZRJCKbXxWRtRIUnhi5LkJyutUtuImlsbOlPA04AnWJsmOLYauwiCR28RpSH3j4w8uiBljtMaO5Pz
pemxN5QTspzWoRXYDArrdGru1SWrSIf5lDCfsCeaUEHES1hn3eRkk5pUNwAXM9FMYX6FinBs2+lZ
LOeTnvfMftC++8SN22b6iW6U+VD1LhjTdTmbvfw6luo+NUm+Dm5Fqr4D+T6VUXrt8uqdJK/NCGYH
9e/WLnFsz61K1A6H41a65QnpclrMeiNOw4tYmrc1eHAsa7cIuWWkxmUgjFH8rZmAZdQTfzMsLqeI
ucAieCpphn30U+hYZHE/nOB05BWC/5+Zikk6agmF5VZNfXH2WpVkxZYaCP/sAHPqUfMnGfOxgUuS
iVskpCC28Qah5S4Uqv2YyIShjLtRx9GfEYCUsFCbgpND1wnLCjOkxU0hMmYUHt2llTOaldatEiWw
tYEuONZhLise6kgHLatp7ZrZxNVPOhk1C1EW7Gct2TS9uWslxY+3mhU5czj668ocCrNTqJ3d85Ew
o3Iy+cFJsdczIHcmLXDh9AbS9Tx1GHgp1eQ2CSwAigborfYUqjhCIrNqCg9tMvkaljPV3e9fj7C4
GHB/zwO0koBFCgSxyV7vAqn97gtQztzclELgrXeOeQws3D9pP7kKhiatj6ajtcV+1q3v9WAyszok
oeGa73N/EdU7EoRtPc2nVog3gEG3YhZyN7XSt+YzyrCQVpKnuV7wlLDaZy3jd1aQ3svu3uXdA1nD
k1pER2P40nTBllkMIqhlMXIbcWxRpPd2+L3e33mRXvOhuix99BpoV5I9NiPj5yGZ0aTGt9Rqb4mp
fUbNRh/Sc1DNe2WwDtWSkPya71GyHAcd3NLYEfm7qVKAVyxw5yS2m1jck8W4z3F1D60aYgq6sSB3
BO07T3IXdaOksMeLFl6P4SOYFBuxjm1x65Uhsi4pORbzCzQSFvIUD3U8Y2TcJilKeiLB+nC4Eyl3
sPTw2Ekz3oCq08R+ckkI8dBepXi41UmMfcBPgVjShCIQW6WKWkTSei9MtCOqpmOPUWJ9lBUnO7PL
Er+yb2XloszdhpSxcG6OQr2cykw7oplhqpNdk6I78jQyNZ32tTq5NhpNZ10gcPlz8NvZMbk/qgmB
CClq/Z54Sx6gRXFlq9oKemZDOmJhTtC7Lea4h2a2gzqN0UP2JujG1iB/VZ9Fe5TCW1A6uCvZtWKi
wDYBxltHUIdnxFD2ep5nwboV2YXQyUuhGN96M73MavE5x9WzLlOXCTkxa9LPqXhDknhltgrwWeUn
QWscxAoXWYixKNDDlyo2NjGQSpC0X62Vb+EhevmYPNVLuqOvI3Jp9kXcRoKiOKjFuMOi9FmIOQlU
+AJrqSKQaLgIsEU6z8jZGRXN74fpJFhUqRqltGF39eggKPYjRbgNUITUXPOlIHwxMA61xza8ynmI
SXH7pTbFp554ilzfZFV/18LoYZYPabbueuGruuD2BoCY1fSPVkcKG/kzSyhJk/dGQ1Xagj+sG2He
to/AnWTOH+Smvg8eTcdPTPp73eowzMTXVE3f5jB8rsb2jvMOAtR9s6o0u+JNKfProP2I1eEY1+Et
ItAnHJ8xMtvrFkNCK3hBvv6CT+InszOvkyQvJpbBZq52X1+Yxv5B91EVzBKjfdhOtyCbH4V1SUaT
XJbsKib5mxLNd4yeSSqZn0YahjY/JYN55mw9kjG/kqKC8250K8zpDsvrUsi/5hKD9I2xoOh9VZT0
x1inn33Fw5YA6DT5aRB5ZNLwed251uNcP4UlLo4maPv1sMYSwXb4PdBZCN3wXCfjExXvTUtppVS0
7vxYIfaP9cfSOXh0DOo07DnnhGs5wibN1PfMSq8hN1Ew6O+RtrwqY3ejYn6rsuaOedyhGBcbwM8p
CaEN6v7ctN3DmLpHvBrrqgsVa8xtLjzpY3cf0uxaKtKnOHd3K0CiOh0KKTpHxcYowd7i5VU26/NU
ZdclM99b2FEaxCB5fM2D4C5TRjRQGEz9q6MDTIfyx0zFGaEnIhwp03tPyKVNMZl3gi338IQ+LbW9
WplXh8JT3WjvtM73ohWIvGdwiWMKN4WaBY/ENN/Xy0ie4DPBTQy7arqYKzlzV002OLjpaT0ESOyP
Qc5gnnykarCVrP4+9PqZp/khm/2NpPKneCr2kQi8wmtWlrKrtnabDTczz69GE96UmRurkle73lvd
JNeu/apk/TR2xQ79/j3S9fdcaH4sUdA78hy+BHr2Ng4U+HEMQWJ6FdTxMbXSgSt7M8pNEGDIAYwc
9wKFoHnPkPjLPdCCERFmdxLw67Rk2V0PvM+FO4PQkxRjlMCHygiebKRV23EcTbSHybXJw5eky/dj
3N/hpVbkYFW5BSGM399Y5ymzDVl+tFzI9SIv+Og25oiYM7tOS3sejS8hUTBmFR4BKeRVKF2XOHyt
JhhKRX+WrFc44C/G2J0NKBypGN6alllSF97yUTth0W83xR+3TW0GYCrtWZ2EJ7MZbwKfYGr95Jyd
w6J11uMRDRIv6pAUOO19/dYwWq6CJjwgY9l6N0E9jm4VAe0iTnIZYd1z6uszK70+LV5rNnv8yFxZ
KjDOfFjtldbBNLvTbF3WDyY1LJPXtTRV5ov4lVbNg01izPywyvY4fb6MwSXt3krZjXjKAjwpI+G+
XoApCh/4Y1RGd5PgF6a5tsGG+cmUOMYBWqMkPBmZdZf71o8ijkthxM26NUXza8oTKSRgxxmldhG6
SyheFb0/LQkGm+JrzgM6itwNrKCNep4EsI8ueAqL5TFSGdRSezdN48i9uetw0F1vvvWOIo303Gjd
CwYjt/WJ6tXgap2konzH8oZqcE/mwqgHdwuPeCNDaTGMr+vRz3PiB2LDSEe6rK9Hi3nHavt1Usuz
hn12xXWqQpg+2mqd9lqYy6sli7YRZuc0sh6KJF7nrrub6rLtRMPLlemuKs0zKRTXRphfifHBvFPz
6pizIKXCj5ncIBtwyMBdSq1zZ31KF3l+ncXhlgShk6OIENTu1v1qMutpqaK3zsP48Qp241YRkFOZ
YhnT/hg7cbPuDsr0KUnBqeBXIL1uJXJ7EoxRW/rVMDPhEgvk4olXoe4e6zFFhvGuprSiTGZMo37g
hn1fP+N6Z/dkNijWvF+fVY1wjC6V90VLkkw0PtqZLTOJnLIU7oWpn/FuOpqtU2c10fI5UBOP+5Re
2ym/1l1+UhvF7RhKSfF6D0iv69mNjPGqWflbVfaPzmp+qOPI0Cj9/d8MbRabSji1m/oVo5OTlC3b
KH1bGOyw6ZGsqAdYwm5k4Web1KTeUN8VNNhGeDbT8hrj+Wtbc/XVUP5kkgzBwzJgllUXBqfbajK2
CkPFqPHwOnPWAnXqVGwrVXddUVFGOb8/AVimqyojzxRGHnotUX4pU25r6sH1plmIPszpeQHQHILg
n1VoOwAFBy14bZhCdP3Z6IQfxKoR7CviKznuehNtfkY6IESRAinMELF8GzNepzjEFPsx0O2UiE5T
MXZTWXqdXO5ibdzCdHbXpbMMkfYk1wp2t5UczOFXn+enqiAJfMHyVtCOXdscYvUyQ7KEzFPshY59
S6fFyWNrD/eZjAdYuZTAJZALPuI2MXbrVWEmEp7bNPLmQvWVijSQrNgSW+sPIK1WQtlrMjEadr0o
XwqmZ+uv4/FzAV1ddYzPUr9y2bRNFQubKRKvkOj3cfWmFEwgdHeYGtcMqo3K2Emv3iP1eRJp6yNn
Pc91/aSGEbLreCM1oQd8TN5y7iD29taz1YlclmzBEa3Y5kZzDCTLZ5dKoRJiNRCM465MA4cYBha6
Dqav7JmG9bz+JOtUWE9b3r9qOaURU9Aazgp5ON1Md0Y7NSsAeWK8GeWaoPLQTzPkU8q4hd1L4Xle
z8moWxtxLLc6wikdElNrFPu0FbxsGGE+B/sJ3zg5JY2OxVTYT5rwKyjqa1hm3xnkbA8ywkZQLRMP
tQHAe5KOZR7/yAx9OkUGBLBhn3TwrtJeBMbP60/ys5FAqD3GPaodi8Q2l0ziQau8Xq5OsdWJNvci
g/z0kFeVaDdJiB8GhrX2XEv0dylhZmqJFZf1LS1R7SltSyy2Vqy63CetSuotiqF7X4X3NvBXpbcT
tBAHqXhg76W9F5Slm4gFiTdaGjq1QlZjO17atP/Vx0HsFh5M+sQhAxZ3FpU2dy5xf+4z0Vmq8Wcp
9/xFlD/jIbHlMv4xw0WBirUtJU+IrFNWMiKCqmpaOvxavHVE1BfdmBROtcLxhWBu04VeWigCXBrh
e0IV+Jm1ya+QFiGcdiro7UG7RolQOGiAdLvl46qzAI0tF1+NpX8DSn2NRYKvtO7d1Ov8NFoBxYV2
h3IpOpWUC36TGHZoCOk2N03mqoroLQ1Dw8LqLqPFQaS94WDsERAwzRqNDhHvEsGvLaNw0KcdSmTH
GCcySJAF043QwkNyF81DouGJl2DjOOkSvoJ8U1qmb9pS3OMWQYUgw6YNFCYa0fSl4hZoa6s9N1SN
zRw0qo3nX+hUSZb7Y0IsqSXUjtIwgc+FeeBFwihyc4Du0sLf06dfCPi3jSVXYN4YsUcV0a4qV29J
CfvRu49R7R+pOW7UoKW/pA21pYc+lpWTB79vvJOTKvpiWxrMtGo0MDqyBqa0lkv6AIRWLrVTzndZ
tyK7rOuz1M4/O6MvHLWuNhhSU5rB27PxUvzJXanb2Rz4NfuXjNgYlsbyq5HmhzC1pl2/FxLE60ht
FVsxcZ4a+s7N885CFtw67SietCE9EcOJKUlQ6/b/x1L/M1iqqaq6xX+aCJwJiGYqwJ2A0P8Orvq/
/mf2/dvP79+yj9/OH8NH237/9j/++reP32D9fxQ/f/tvbtxWfff987eP5vvjt8f9X4Ttv+yed//9
z3Dsv/m+f0CzcMH+Iop4bBumruNpaCnm37DZ31+SeeR52TDYpkVg0b+Cs5L5F2BbC+WULDITslbc
9q/gLC/h8S1aomIpos5P6/8MOCur6t9hs38cugwdQZZAEmHU8k5/xmYJl19CU5cCzzIuk+JgrxGP
LvlY1iax2Fo8fVNd49pJNnQGjdvv9XP8gmlEpTrGtnQER9ni83ixYhoOx6jdpbTxT6ixBjlPbnyY
vvBgB1djGLrhEfbibecurihA4ZZ4kmOMpFDXdK+FcYKpI61cr9HulT01/SQ8K+pDj/ZietWh1qOR
bcsPI3hKPYmRd/AiDJHdJi+xdZMHCYZRbCP2Izf31xI/B9GBkfMcfWHWnqdu5BfzFreauv6BsfDi
sBqA0bB0j8UjRxCgOVhkMrVIWF8pntxBdKwGIaDDVtMDPheOlnlmizD6qUO8LDq0ZqGKAC22DXGL
KXwS7Zb00Ey70Dd+NoxuJLRkdnYLv3TJkyC+2JljtnbxBIPeLZ7KwZcHv/oR3Jhv+qNoyzeQrNoH
Oh1tdiJv1DbmWTynqdPeRdGeY7+8CO+D9mreqkd9IX5yLOx5R8fiEjSNqSBJ8fH7rG208VTdcrwv
HMstET66/S53ZYZALqgcLoB4XELcvhcwOZPLCKAp4Ihqa4+wt6FFj9Yz5nDqdvxsTuilqlP5Ksc+
TgXWey4SROgHXvcQrtM7sm7wbuFn9W3yPvBZKpu0YifbI7U46KeZBmmbOOP4M6/2JWBIwrDMYcMV
kJsqlzJwVpS44nxY7xkmaD/Lwz+/BF6q7+LeNd/f3emj+i9ABZFEXVoXrv9ozXrui8+/rk3tn5eg
//Ozf6w7mvYXRdYN0ULQoEjq78SPPyghvCLB44bvYRBNJBuQO/626sj6X2QTtoepw+bE2u1f15z1
BUUlplU3DEU3SRD4Z9YcXV3XlD/xQUQVYzmMr/lF6zIGx+Tv15xO1TAf7kLNVe5VsytnR7p2oWs2
UAVsRAqLZfeZLZFn1o6upjhDzzgZDN6P1XpDkqAeOuoTFHBbO2Zu5Gbs2ixEjSf7va+/4/jTDuB+
DrwIp/MhNLiFm/km1bSbo4guegcyF/kf8TZ572tn6bzIYfliqoDYkNWJUiDcthvakXirPjFbynzD
R1jvqrXDCvYUHnI8P5m3+xgORLqXn2WHJHvopmbqGqWtvuRPig9+6MovQE7WIUdL7swcTXUPXKry
i+gBiznWbT2ygmJ1mx76X90xTpxsJ3rJ2+IvroDK0QvcBBLgEczWma+x5Vp28MDHS/cKn0KOCf+4
7U6mNz5N0OqfGtKxBApn5h0OzgO9iTjcxq6jtE3qbS/bBE60H26jS8sCKkuw+g7C91P8OTqLL5So
agonP0NCfmonvGG9yPLb5GwEyUb87iHGFbAXbYZ0/uxxBttz5gc72cMf1p9jRzrI75yXROcLhUs8
lz+5qqMd0m86sfkh7+NDtVOddgNHvL0tr5wZ3o7aHdRxO5+K1Bnu9Sk8lftWtQlMT/zuYOqOuWFb
eS3RXjuwV73mYFEXYrS9HTfhXsL/pLMxLqUCdNbfI+7CH/nq3nA0fPYs3/JwOeDcZOg7c7I103mT
a5K9JABQTj/5ueZ0kaOUV/wPyciJwHd29QZ/ETanrXDLfhUf3SH7lXD3xEdjYyQOqbV78xh6uTNl
bv9uJrZ0a93JC4/xDzyh/dwJfNAjT3OGT3nXf7XMH1K/d4WN9TH6owv2gymu7FaH7KWymZ3ehdP0
Ub3gDvLRu7o/az/N4BSmx/QqbAjh2CLBUJ507oDZ0XeYVkde/SYluzD+wA66k/cVgwi6ul/QD4Of
+r1/jx+xByX8tc1IwLWBuD0k7UfFaRxuhL4hcMoRmILt6nBjSm4Y7IUXJuxmbRcXAKDQzneDszgG
BJgzm5CtOMZGducvouEuUm7nx/IUb5gReajnHPFtRI6/Cc1tt9hS7rY/k9v8JXxgpym+91853zI5
sxud22faoFvoyNs8AHjHsEJ95hF3pJda2Cs3EPL8uTkYT6mDCm6nbo2Nusvho16JJYMBw3APxwrM
+QHe5keNBRMdy3BUrS0WNehhMsYHsx8P+Bvwrbs89pgdBnh6bpKLyoBzAxHf1hyE759kaPb34sbM
Bya+XzngyepbSFasMzzBoXxnl07J2GLnJCC89TFFcPTXdtu4OKBf9G3sC5UtHCe/PCtkzr+jIZdL
lxAuOBnurLvKV/VlostRdyCacvGWeQW1E0z7sNpBn2wKzuWyUpdO+MBWupM48kmJ9gmccrTp22QP
89tvX0Eem6/6wHXeyj/ItlgLgYNsc/Ff1a3gsiND2lxGu/ZghFrHNrKLTe/MzpTzG3Glc7FTwQuO
AWd74FO5mRe6vAAWd0i4c53oWh5ab/S65+YIUoUp0eA1bzg+4So1CXad7EMu90/eGckn7o3CO3u2
Wu5BvIpd8r7cJfMlOsUvBAW1v4q3dgbMeY2tazVf5WSLG9hLR1qqepNFLzKxrzIe6nwy5R39oD0e
Mo+BS73p3mGkMwBWBJscJUzbjT8aoT/q+b9SEf+eevhvbjSmrMkwD80/it8/EQ/NJVE6XHq5xE8m
9SdV4gYyHQ+rstE2yN46j+EwC2MdXf60K/9b7/z3ZTUsR1WRCFllyg730hTNfyir8WSVEmTTqpvs
ZAeiiFdvIrezhZNpy3azMa6J8x+/oyr9A8vy/3rLf9hV26w3aDV6hPE+SRXX4iJ9lfHz5Fe5o6NC
O+m3aNfndu/Jv1xJ8GXlhI26Yqub6IpGoTtGG64zN9ETX4ElzF5I2NT8AVmoPK/XvXCUa+WgR/As
t3fU/bIrGRHZ9Y1ZeIe7LdbC6CWd2I0eij3uR48dcVwcaMeo2NJDMNskjg/Hyg/3qrc+TxDOXMXH
DcnLyw2H5ahO5kIMACsMNjwarpY48RM7T/8xfvemS6OcYCbqzg578UuUuKOjfbGlONOW9lq+zO8x
bEM3cGMHOlLmGOt2E7jwujNH24uXhZQxLsOFm843j2SGWDxYT9Xn8loLNOafgIseXIdD5FpO9itE
ADFgZufL66GwAf9M1F1yzbfT7zubZEf3+pE6FVYogOrAOtAzbIXKdhM+Lc/YULjdVdpGruHptuhH
v0CHyDVOSjfvXdM1782BBXC/3FAf+nLuVNvsHB+XM7Io1szqpfhcKmfOP7C8spjxuQRfOTRJKi7R
dsoW4hiG3ZYOPPdmBwGOBeCz2+cbcTc51sb4Mb9jeDZJmwFgwlM9QOln1TY2hVfvkkO0r7fZHmz1
OPxSXQAepiD24uGr4zYvSWZXC7beNjQzZ97CldFoT9bywbjnr4RTxyZewU75aWYn2cW5dBPfhSfF
EW3B5X7vNgF3eM3ewI83JzO0ZfEII8OdHGGjfkle4jWeBFnTh/y0md/GI3qXQ3SIvOSx/mTlZJv2
Lri4Z22xxca1wE7hlfZbcVOcundr11/pVfjuzSB6/U6F8rRum9sJ9pkbu4EHLcBJWeeqR+BgwULx
QzTQA3AnuFYewMGZ6pHEeCeBa+sEduMMtW1wQwvP8UV2sffg79UGh/69vu+3nR9edI+00K1Ct8Vr
LLnWLmgdPXnHq33C83AX3Bcvd4Wd+iby8bGvya/6Lt+JrnoQ3HkzMnl+N3aYqPryOdkVX5ry/zDw
+c8x4//L9USQiZmY/PtDnPPKZv/t9PH1/ROn6I+/64n++Nk/GiJZ+YtI28PQRKUxkgzpzxx5FecS
GiLJZHAEXPqvDZEq/0UB24SjD71e0X4f3vyNIy/+xSSN1MJQcCXcK4b2z7REkmzyLn/uieDIWyrw
oA4Z31I4vn/gyPdSogxE2uN2Y03egBTODscOzqZJEccEP2uuENpdRLFXGPYHDXRyFkxSTyCC9wm8
DtGC7aoVtkDICbmT/aUXoh+afBaG5KF1y9tgwFlAE7s3wuDc4RtmJHYzTwxpGhXak6S/kRl6zBj2
QpKSczqxYo4OcOE3Gbp4P42y07hYW4vJMuN26pVhHVzoi9cbs2ln1nQOxLLbDUL00cTtM8QvtJWB
VPqyRk0RyhiEC0v+0kFAsTWxY9qdiLKDY9Mj0K0PBe4QU1jorlKvbCuFxVmoerigk/VszJITzdKX
WFcovGVEdsZTFSXTPp+OcamUdhPcSDfsbJXQNsfS0G4S3kf5QUCxDcMc3ndcGIxtg9Qx3scqZyNa
8DNqemwatXs/TS1c+uA9Hs3SnsuxBnVfnuTGHitmHCN2jfbyFYbJYK/wRRxTRomoBaasc8RGkFyh
3uL586JkBsb0TXtJBdgKeE4WEotP2JhXRatCu1xMoLgRwTGEmXi4Jjj8QSSuSluAONmq8H6Sgj1C
UfofsOA/xLEJnQDjIqfs/TEli0oiQg3x1HPS1wfS4i+Z8EPqrBeNEOUIIwWYvq9N1XyS43oUo3E/
mcUtF8rINcfirlF2agsbvhjaUxNehrZHnyocURc7eZL9UiuSSeEmD5IRbiFR4tkkWs9aTY+x6F9a
AKnWwItHUyFfC4ioJZAOS0Q5kYfQH7maIoSLPGO/U9UXoSiexi576kY5srVZTSCffRh6jXoCVEZa
MSurKXK7Q+pDa5Y/qiG96wZMVU1a7K7d5NN4xVkR5mclHntxQUM2dXcI8aj8mBdWvSLaHcV8lOt2
MJp3sYCQjSFFj0cKiVl22+HLPsqqjZo2QeaprJvQcC+o+PJY+lEoKb14u2/KUnNAcmMXPpG0wB4q
cENCJTDQmTHsFMDFlVF6rTGNNSrccxV9E7Q0NdBF+ljyxLo4plmzNYb3NlQSKNbhhxApu6WUV/cZ
87MopEduUHEmEzVAPDxrYczYThz32jBsGiDIjNXNrmGdQZGlli6KSxtZIG61+iVMWMd2kHWBEXBe
VDSHUfW1tJiyhSMwA69qHc1Iq1I6tVbmKCMu4AFsRLTNewHljNMX4s8eYk9kBgc44FCe23FfiaZT
ydnnaLTvIlCqqc6fMY+/EssrzdCyx9FodjK1vk40rprm13BokeaZ04UW0yA11oCcKUT20nS+oYGl
DjofQiUoyVZSnjaMv2ljs9fZmr18CI5jsniyNj6pRnvSiFhD63KIRnFfqfmHNsBJeymx/XNI6T1O
s3pawvA0RCaoV726a7vo1KC59dRWE0COWtROMUSRLc+zapthLLglVM2ZUJlgVF4HTElskTc3VZmP
H2zzZX26q070AoEhrAoDqMkEeqCwvcjs3uQXW7Y6MX1KcsilxsbCHhHTxdyw+5Iq0tLIJNTGR4Wx
qi0sBVMSAbbu0NwS0iztBiTQJoy6zKLFHnrxJQ3NYSvw6aYuoOdfzm0vl96SZL1DhssehfPDpOwM
4uyXPMEWmSZQMhjCXq7LQGegoBGoOoOWYmssCP/15Jdag/SlUn3sK8hzXS5mgI00ZqnE0MuYeGDm
73IZZS9RmhuzNLk+54MOTox1oV8y5i3kDoPnoTDduaD1bItiM1Qi8vvUdLDDfS2q6seiUufLVou3
BLPnVFliTlEgONV7j7wXlct7ERgYrUmW3dyFKcP5oR0+SLWpuKkUbPxKuKvLuTCzyGaxOgwhVM9g
Sr47LYB5XFV2zB5gCwoPmBSLuAuQurMgOjCkALp0YkFqRT6BolT2JiwcG4ydstYcWJDFz1n9ESQh
xEFiM5BQJQe1H4SdWcl2O4AMC5xdYEuwizbBhpSmkgBKQFYe+7gQvwM1fRRYUhvL8HM24508t7Rg
I67K7Hil0/FZJIO1xZTbl3zRJV+Dz5m204MsTPgp08x0MUans8Q3q2qZikO+KKyGP+Ne1THlQpk9
a0HpzUFONQk1weaSPZvE0rgsC+9S/SSyAziVFY9Oa7wlOezmMu/sOkC6LSfoXg2lgjYDSgCHZt+S
+83mB3RvGbpjKZ8oFAtXx8TWbfUAqlEq2CTZnIsaUymTO6bFXK0eMd8IzKPZiR9CWH/10R5ZxTdW
E52i/G/mzmNJUibt0ldEG8LBYRsEoVJrscEyKyvRGnfE1c9DjY34F7OYzdhs2tq+6uovMwLcX3HO
c97XQt6rtYgmn0BwIbpPyx35VtzqTarp2bWLKxRxo7u+9m31YQVVDSuZZSirzLBjfVIY7XMblz92
EDMpaJg2SLsnnnfODqsN5KtYos6qro2eTUYycoFOuj23bf0iExtXX88nkg3za56qk0ZsETZy+IER
1oZeYzLgNZtQc2aGvAFu7zERNBH3+16Nb3YigsziwpaI+Hel4UVu63+lw/qSC4cE82Z89oQ+4KpH
+ioE6jOGbb7jl6EuxY3CA77rvCnd58MYEhV+Va4k5DnVyCQt9n9svHg+A9OsvEJ2G1auPYXd4CDu
DcCWmCV+HddkJtg3hNVaPWJX176TQz7vtORnBgL1OXrmlbVVLutzbeMrCwxks6Nzo407IswfEvz7
O8vlCUMf+xpUNkwPzHCBT8hkqm847o4zCtLBPOWD++oQUMjG7zIpaqWt/WT/JNPnSkh01al1DIyB
SDLxkr81W8JD25L1NnmMvPC/H4UpL/5sI1XyEVcXPikNZj7eObbDI1zziIFEDxeXVDHMzCFPKmHt
zZsosH7LgrkvDmvcEcbVROTHEIsz8TXnwFqZETbnxH7/V5QhWtEDrZe9qjAGrta01aHM5XVT9j+V
ox9nk8QvT6SHuJ7/DH75RJTG+9wVP3726uJBq1T+O+KbDPVGRLLa/m5c2fM7GVnPvXvjVKztDWrY
wGPmmvONs5ncznwf6X3u7ONYw6RLLPzrdnct7e6xUwU1pGXoqCR+a807RswxSvmpvmsUAnxVMxM3
+gzDC7IKkaDXS9DouESYlExPa8VcTu+V6wJl8/FbiPzOGpNfbj7A/kUekp3xHQegi5b2bisT8SMQ
XuQ9zw1nD8Y0To+uYfPWsfI3ZqA4XOT0CmgAUXTz+0VLiREtTWjSJbKHPlvFjnTtaE29nzGr3rRY
L2LkYm7S9a/fK46vPInq1P+0ncPEwH5uHvHSNLu2Qh0RSyySjXIfVy3ORsv43C9NLqQ2f5Nc7KB8
8xH8lB2o01BAQTHW7u+8GIyDvQkPqxczRxDJdTNtq721pgmn9t13RASHGA9ZcDrxh5EzPM36mIMs
NeVJDM2d7fxYkn1dPhgBrDmmC0igc1ufoAiOaPIrFIBruh8MR0atCzBF10QxJkOH1/Q0bUz9dWQP
UFYo2zHoos8KdkuOv7xHBSXRsuy7aXH3BsEeEVzE52RGPw/5ZTMrMbdNONmDuX1c7H7dzUr24WAt
P8ZcoO4o51tvZTCQ++sJc+NNQMm9r2U/7TOymbwtgsQb85eEhBzpz6G9Jm3otCnvrvVRYXLcFRMW
mVlxkVKhhCQunOY2CcK1Ek9eS8Qx/SQWpTExdnl76m09n4OAIvBaFoaNaP3BTBsNM2u905OoTr6i
soC78Qa/qNv1GI9TUOi7AogwJ3aF0XRpfjzJski51b531FbGiOWw1u26D2IScEypTlZxsTNG9BWh
lZTPxkU7ebc3GxOrI7en6pcxdNabOd4KoIoojLVtQ2P20+hoOtNwELaR7yi8Xoac7LbGhY4ExE2i
hlFwjXrfPk6r9TMoSFrrqopQLQ2+uOV68dRDwYu9YG6T/mriVkmnoxrcD9dZOZF63tkRP2u7GVsT
lbKpWu0XGzw5XdZ0qarHBS8sIQ8gvTZ7rFDifcUvW+ObzVKUxVlvI1uq6Vb6zzFDI8BjRdExPDV4
bxc8uIR4wYHu+F5s8rCMzajLZdlvvxaaRly8xWbnXXsWAtZm8QWoSuKzS8XvWwEzoqJ1wy5mpY0H
e44yh/U8QrERwxAXAoujDoM0HSpuLSVJvamssMlMfJycmoUlbqayfo1xJGOTuXJrY8dr00flP9My
7uViszHrzdDcOsaLk819WPR8lQKdIQ91WnqRiRfa2EzRwWaPRvuBqxXHtMA5vW4W6gUMJ2FF2KrV
ZrAGPUSHEqnNeJ1uFmx7M2PHuLKDzZ7dbUZtc8Sy7eDddjYTd4mbu95s3WMaHEXVpMessMYoE14E
a2QHEZotxeowsR17tYvr7KX23tulDvbrUpGjKJJIZE5y19M01Ua7XHX+USDkTCnhj1VNl7Jx3lBp
IqhoffNhzml+GSx7Ybfc59LS1+y6+uIF7hn+9qHn2SWP7ejXNCNgQfLbf/+x5kz5Sa5JTzGyxCIm
H9gdl5Q7WakDJJF3R1vJuRRmed3Wb12SowDICUbqjCkMp5GrrQqIrFCbUb+swMn9s+43N9rmjdqk
czj79UKXzQrIdsbylQjzb75adAY4Bg/gPIxwWLrNXSz3QaKABsTeIdEkapRxTqcVsBcaluUhUUlP
AgIGlmHiAsq7n7h7ICitfbGn7jbPluBaju7fVAUrSjbWS8ZLkeTPmckF3Tsxm+nWOjiG8bfrhue8
3wofSPahpTpyGDNeusmhncJSHRFBVSq0NczovVABJt21yRv5DWRAqCzB7a6wiWbQO9yXvLTeoSE/
jiZ+wSBLmVknD0NXAWLNfsQkH3GRX4+OezPnw4OKA/1QCcU0f1bAhBv8UfZLw9HLKOxUmPS0Dpxz
0WVHt7UNNnXGoR6N8WCDQU785aEf/WovZeVGvFHQLgOKRE0sc6rb+yT1Pvx2AWFQGbB1hHysiXrg
EclN/PweqC3KpF71LnOQErMw0c0G13imZ+hZoNrQ49jvc8r5nThwjPSaf/nF5FzqB3thUQV3/tfY
3N41LEjaWEkUlowql/ayI0iZCCr8VKOjDxoGo2MuNxKzdEYj2NnOhScvgdsMEqD5ELLllgcmfpj8
5BsGeNnhF3Ts4M9YVJ+2VLfjIv4sRvdhaQOcRK1+E+M8xu1LQc9MrNoXltBjbR+LYeWuQeUZ2hPV
R7udhoGHrX6Z/k7oEU40J3md3TWak58tn1cZUBDy5jno2mtnrX80LU5A8A7qoZmK1MwIbNMQE4a9
zrGB+UiHo5rBANXAwkCKRkU3eJYyRLaO0zo7Kwf6Y8QHQ925tf6kHaQYnQp5YIJmQiHDLwvVU56G
ntDkEakEpz4DJLPnqx+f5tJ8yiEe7zo1MUf05dWQ42eW3conq2g60RIzol8GEoGq7hTH8sUF8XOw
p+t+9X9YAQosceA0W8YwC1jGEMswsGrB/qZLM/tQwcdsMkaTXiOhArreV5yXhFOY4tqGRhZ5fP44
WpcfXRikE1V15CvdX4okeM5W821LpB9qz9kzcdLoObuvxOt/V1vewwzBHraKfVBwZg9AQMJUxYy8
4pxpuorVfpRkLbl0UtBX6aVLXy17wx0j/tGYyj9Nw1FGvxczyAT8w8gpm9rHnupvcq0HRaBnFNf6
2VPy0xpIcGoaRvjk9lL+meJc9E/F0LWPBBKe6x5L6jo686UIOH8WpCpHmaF8c7wfuQZtVMf9qxZp
BGSqJNvFO4qJ3eiQuehR5uqBXF4oXtomn7wbQlitz1k6f2p3qg7WCOpuwIJMbjAcviRX0b/R9/8z
iM7/h3wc22Zz+n8e/z9N2bj+7Tet5v8++v/3t/774N8y/yM2xg7De3qdbVr/PwSY7n8Q+gp3w+Z4
zI2xF/6vwb/8j49CCW2SxV+yhW3/Ty2UcP/DPtkLfN+1/4k27f+bwb8tLPO/Dv5N3JueafJjSMEO
gAXAfxVDOdmQdFZm27tVFyEDwnLnQ+7cuyv/jQvzdjW+x7G36etiC24j5olKpB7MEhAG2rzNxHOS
NOttF9uMLmvQKdbM6CWANy9Z243USi607d7lbO1EypTS9H/8fH5dYaDvRPa0aC8+zc2fdO3MzZvB
KGW035GFNuceJPiUN9vIl8ZmaHGeleA69gA46Wh99nB2j09A+Gy0rEqdXKHWG5WsB8tFCuWWQmJt
qI8GcY6hhtwdVjUBK9lszwcbJUBIf49v0rhvs9g9rRZSAL9DpAlG4YoL76hKmFSJVRw4tQ3ScfDG
kR7W7aHKcKDZFVOdQV+6AfdvvRWtrUTW2WniT9Kk313ZdjES5zWqw5pU37YX3E1JPB8Tb6738wqX
Ibb/th19TwqJnevtWXmVTeahxivBXch4DtFpmf/VQv+pimmE4/hhFNeWN1KrDBLR5kgQr+dlT5Pl
w0KgBdgLaDlM+eFrY3C9tAaeza61Tr6e3mfPaI99vJz9pCEUB572WOX8bBSYjD3KAyL31znvPqiU
twOWG7FbkstUjPtlYpo3ttnFTIEGNXZ8Oxd5H5lgZvChr+fZLbCW0UcnSrLW/sps7Vwta/aUdDau
2CK4MSUaDj/LzNAbWJtboCg8JshRClwtCvAxqt6n8t64xuaE/Gl1ZgZpxfDIi0VV6mMwd9e7gp4P
BOdVUjGRwePgR0v6LfpqQbsiHjuSGbkm4NXl9iGonCibrEPFsHdfJjV6uJbOUDjpS0xe1KmsiOy1
YLyNIxKUIbORyYiDmyRLlLx3Lhop5QxnDX744PfkR3Z180SE76dfkdcepFpGwi4uRtmwYYEfyTzD
HO4NjYyhtK5M28CY32QuYYliPnZMoXZDhX19rqeojBeKifTUiZhNAjuPQzFjzW5g+B2dqQZ6Mb21
SlowZNw0Gq1chi6gkksw2E+W05KW2Zq3Q+odrFy4UUNoEos6ockNj3dZWVT4VKZsb9fc4l2v37LF
QYfF8hE1DE4jF57U/LQK17kam+ClqMr5AXz0nwrhHiMKCPzMramYrD2OHvbuDqyOBEb/wcFQezVL
58FkrYcV02a4G42D+WrrKiYDb3rCMXEY2nq6StdxCkuS4iZ48CdIpUSHDczOvXfcOkOop6DAgMQt
5ypEZb4e/dN0nleiZNPKusqqAd0TA5rDqJr6xpbiZFXFAWGowGHkNlGcJse4bpeHqmZckwoLFoYN
NYVcik04N1DNV3NghbiGEAWg2cDf4iG2WT9iE+yO0Xbka3lXOO/0SYztg8yHv3M11hGmJQc28dpy
URbJfhSpH/UGX2VPELEhanRcy8jvnBDXDtALR59TLC5iBeDaWDC4axkReco+xtbRcfzkQKCl2FvO
T9vauMLiFMnT4G0ayczbdSVnyLiNJ2cTEV+RUMV2k4Fzd1DnWcbfjse2VYvxHPge08bmtnINNOTW
euvGmP/E2IAlSCs+s8g1iKdz93NnouRTkHv8LgmlPcWRy5FFbCCqd7SlvQAP0I/dzm8xLq8Z5DJh
qbcqb79T/soZgyuJOnepoTte+8A/em51t5rIPlNQVE3iMWkaLQcOAeV5oDlg/dilz2A52j+6A/Ca
unDCDivyjqXvyVT2a1ewJC2ni+ET35sDhImCBUutN7OyVTZjfS+n8K8W1o7b2TDxtVkjAi6pnB9J
XCvnXwe1ao1kTPQNT1jKvi6y2ZvtF0E+l5wZISocqYWkZma/Y3XzJavQ5JFhgD+LKXnmW/dZVoEC
aBYoVCWAkIBxSDnL+7630mMa/G0hNB9nC7EqKZRfgYkRsQz6i19RkRpwR3a9nt/Y5aTLWO27FijR
AvekljK7055xT0QZtVxbEgA0ItqY2NBKO8sOsixi0CYsgjHAH12ux7hsr1z+QcDDEMFPwXKGrZy1
7ho5/OPG3UQkBkncDlnJcoRVUhpXY01QAIuTrcXImRabmlWTFD34blyLdQYMxpDjnpklzUjfR+xj
cRZVlI3msCgSdlWUJixX4JMyReq84MPraEaWy5LoG1J2jMe4nj577CIMFlh5Z70zPoGzJKsqQKWE
GDrgz9hPDZBn4voYk0dlkwE7xYyI5xbSGtPtdx9aMMfisDdj7t+hBLtgTT/b+25zuZw0ab4xoejH
ooAHmW1bYEs8V/5QHiDD3OALm/ZiCcQhZ8C7Swzsl4J+dxksogsb57WJyQkBLox4y5pQzqx1SbPo
n5EzjQvj7o0tVHZgVVTFNJOck81/y9vcLCY2QR8iVTuEwsv0u0PQPTM8Vcg3BnomWYEjX3CL26J3
/Ntlk/TO2y82mEEoFlWfjdUteOrcL+DJh1rUKwAf8y/jRBZqeDhjAKJNgcwyRqno+ky3zCzZx1uM
SmZPrxi7bNKPZ5Y9dv/X7SRxzOyw48z9zfvxwcWDChqcDWFd77c/aNBK7C0hV/AVNK6Wi0go4JIK
04TIC/6n33kuTn1DJLvNCOC28ZMrs3SoR+An7ZOZRCkLlhR6EVhg43hsDdDii0Aea65Gd5BLGQrJ
86owq7dVfGNTkfkWLtiCbNqjgsZhG5M+cNZg2bTcc9UYRGFkiCOT+QPjydwNReQsBGtxE2O/dNCM
TzZfXoxbZZ5M62in1EQFuZK5/Jo4e/YO1QEyXVkal8pnooUH+mXQUuGHzS7pYKNwz5uSe88DWYZn
/Mge/351b0wD254luuvOtViJtvaNX/n3wQJaxQqunMH3j9MAhCyXTcwRJZxIQ1BRawpCaLsgsbsx
SX50c9ixXQCwzFgbwshBHkr75Fbmd+nHc9iv3MNl31AhyC+3XhGptFjouf9vs9mcL0QCEH89zyd/
aU+E73RnZ6p4m9H4Sedg2+1wZU1pv6+S2WJuCxKynuHxG6SnGTh3WbHGLU31vM78P2vOeym46f1q
1BwDIESSBGPsfM2/+Z53kSO2RdpAaSXuVgLIh2rElTugxGOaxzCqYYRuy7MnwWr0pfmstfGtYjHh
vzfgJFZ4EYB3A4bUw327Mv2BWcWH3/3mSvqPsjX8w7Im9r5G8Sx0Wj5Q4zGkdJYBMwGvUlqAq7om
dDk9Z01DKe5MP2m23pfS+lmIOg2X2X9DCFQfzVqR1jU9DVk7sK2Pd4SgvgnG+m+ZoZ+ARcEGs7a3
tCT6ytTL0Ys9cDfW+Mdipd3J6gLF9aPzYR1pdiuVgzYtc/1w8A0ucM/B3c2AOAlW69qTXQTlCxWS
jRrBi5v2KL1L00wRA8UXd6qb/eTxtxxPJ1FWsyoqM4IEuCpF/ImDjUvYHohi88xoMcnzKmYkOl2K
SMIYFYgFgFoMh0RYeEtxBSlUUbe5ZzNJBob1fKNLzl5BuEeK0eoIAhuxdux/DU3aMmw366vAYpjV
4IIhYTNgVwJ79lpkDRR0bKInb0XPLvG6ugEj8pWT9bFr3cehLdVVpfiEPO2bEdF9CZYnkrHM0n8w
bke3OreYga8E6iM9NYpkyumBiPN9Ukp5NbdoeXWFqsBZl1ORO39MCkUt63ffM/4GklCQqm85ipov
S3cQNwaUHWa5EIe1XAMG/padp445oV19Ao9onbsv5sb6YAmXGb1aCJYyWDyoMJ1WMxqVWi9dZpzq
yr+sVZLcd13HKEo0D1Zgfq6FnndAdzcJRMdNmN+2pfWky2bPTM0NCeOk85rc5bJSgpO5PZxBh847
wsqSEzdaJsXP1i6qniGK2PtLvWk1KpMmSdHRWLFxMq3lxmhHvNqO89ORZX/rWdRAsX1vjauEnJ+R
mZyN4z6bJkoim+0KjznQtcaMfG1IXLxoQq2AU1jxy5an1GjldWIOe5k4CQ0OP/uUsbrdAMdqKu77
xjw1QU+sZtOTPvmPh1muLz2PERMbj8bXhAhfIvYFzpBNXE6KphmvbRWQIRnagdQXvMVhgaqANNj4
s3dZPqAWADelv8ETe+j4e3qcmuG3AkBWODYVAQMqpWMeexFgB56cI2nw6T5xIxe1A3qS/Jd1sOPn
V44m0kt2aD9mH1+KrvXO9l3cL+zqUgY7hwwvJAK04cgM6qKo5C7Le5JX6W7O2COWcn5TyIAkOrOS
Y68XBBUiROEVbemb95mVyB3r4OQwVM1d5Ukc/8545UqTn4JP3QVxdFA2qvmqhiNPju1rw5OcTcgT
NPdM2LLYYl7Gc2Gv8Ucnku56VB4DAw4K1fWK8QGn+NjeObOZnmcolagmH30zfcsqNCZ07ocWrBo4
yPFigkl1aCZLVtCuPxthWeYXuN1ypw3/DxF7BjcJhLG15kloyx8j0Xrnu3g1xn48Lz0Peg9j0Bek
X0/mSyKpEDQ3qu6HdjcTsITiiO1AwYfT+pkI/dHt4DzKPmoajsnOSLg8++LP0Kf5oUEB7v612LMB
4r+D0l4YyMSYJx9dGIskZjHgpQKaue7yK9WLu6ZzWZNl5nuPagtlInzAVFJTKe/X8DlKgtLrotJL
343YDfu6MQ+eO1+mMrlnU6Vm0wMWE6R71bFo06ye+3YflEt+aidWPJukwMGcHzTys6geh+Bvzfix
H6azNyhOvIxOox2hudTN+pMPZXMufUfs3U31pYQLCVBtbImXQDs/RLn9VhzsLNRIKjCLX0HA1DF3
uJ5TVbHQsNBITUjDe/ChrXmoJ70eArb/pjHD4vQCVifBMx/3uvM8C7OD3zF2luWNsLM5auKcfdns
yL215nc+4LumTR4nYv8Cd7yxO3GptfGzCOvDMfxnRSQVigfcWRPznt2wxBeI3jgJxj+LWX3hwA97
XqUcM2zlt5+lK+5Bt8HGTPYd8VVNawBowWIAlWNRPj+QYTKcCn7ppLPdOCZkacYZ0sKlioRqn3gv
0QV46aaR0zjfRrZEDekN0sNOlQH6Nr0/U1bjvireyp5vWC/OraTNqBO7Oxj9VptyWTuYColkj38J
e/gzVPlnNyG1b7xnprAxHah9Lrz0TJ3YHvTUL+wGqZYMB+tYErOTvx02vl0BNDtSqrxLl/JUZhzB
mTdQCRtpebKnlNAP9lgzTS/LtcBHzicz5FlOVb7qlGTNedI/XgK2ZBUsNL3h02E5tSc76nquVAGG
0T30g2IJYcFezI3rTnneNfOwhpEjf2q9aKP77IV/n4z1TWDkGJQcbGf2KNGmM7Meal6a0rPdQyH+
lLXfHipHXeMSv9eN2dwsNWdCEtj9gU0sGpi7bkvEa59nwy7Q8OKiZBVyvbTA65qBQUsSRB5HAjF2
dZil6nmIzGqFjEZX5CRGNCVii4pnuoG+LUz6/DxNyM9sv9+tfve8lshpikLXB8Kw7ktPfnLt/i37
majoQQzh5CZ37WizCEstXBg9kYJuh7/jnKKEQhdCy20Y15RdBE0hdlGJg9VSD+c5wVFshoYXW2Fu
lq9K9DRZav0Cu7TTlWNdM4/CpgeKrpXBsXG1fSkDfVnMuL0UrlFGbZJfSbcbL+Mk4BSvVdTI8TMV
PUi1bAU66PD9Swed62zH32C37tVyZJGunvoK66gzAyuvXeCfY8Giq8jwemmMEQRd4pXMkBXboqEl
SH5nrv+sKi+yIJ9sUP4RGRJIR9oD0a/nlDt/nxbgd33NSMk2+8duju9jS8UROwI2NW7z63BbH/Nv
grTXC2O/ZnT2ZqHifWEtLMK7JrjGnsaHFBABpq+DUn3IBRhnZuBVXyVAyfo578b1EnDYyxo2b37l
jXjN0iLGIGOi/pprxMwz0edcpjJcpul3NOTnWuMIMvFY2hjimLfumesQJwVxDQlfS746TKaDKWF2
NKP/GMTdEb/TdL/NhqBoOu7e9uejVZkadDeXz2QOEsmsCNM5xThir7w0vG6t61s4zpYAnQXWCY1W
sA3Y3Tpl8lwaA2tAy0ku9WQ+kQ3D1JIKPfazeB9nTU6zuYkLcts6jYZ4yKa31GmRY7TlgRG4Dj/o
+pvQlw0LZJ4ra4C5MRYwN0zHC5MSwYWEUWyVHlTJTjIlziduF9WE8J95KJEpqiCd75KCZhsZjrsj
lbjekQzYRFaObdVypN67iJDDUgJXXG1Vn0aTJaDeBoQ22Kp+SjIAA+OWEhQNaOQOrenGh2AGSNbI
LHRjvK5t+gyz/MrucApltQGkOGmqfd5mxFbU95ajBw7OiT4z74/DVID+TtpXuCB/qtR7W63pMC+T
C0qcHn1pqhOrhBvZMby3s83IosVNUx2y3gdKTn1Xdo+KXC6rlgGIoRYV4ZB+eAzUdrZeHzMoZzu1
FTs+aE7078oRh3SyPiFAUBTU7C83SYxcwaAlZDuGVeq8F90DHe5NDer9GcAew2DKnUljKa3l7/yP
BJT47wpi/TJIskYM9r+rCZU69g99jyionU2cZT4Vp3lYg+FSW4jPPPtunavrpEEY5uoKV/Xg3sYM
RdsRvsOYy98CV67ZcaB5/hjTkxlvazIcYteKd7Sp2anCsbj6n2Kov1pkZFoDdTcN/dEpMoaCKj8Q
4cZ1bHWwVxJ5mWvvbzNufMpeu1SQ6XTIMohmK/WZuqVtR0rVpBcmnrixXHxoxjrCLViHy2p1Q7Ry
H+8EoZoHx2SyPU1syctmYmLLyaMt5EXUSe1GzE1SWBhGWT4Oc6mvEu0/Fo3E8KYoVSYRc9bM/GwC
hc3StE9WYl8s2GbWKK8d+KIIXS5OfQWjnQd28q+MxVneTZRWusx/Ora6T6Y0MH3U2M16pkdsV709
3y3jrxwBJVnG3wzQlCgjyZ0Rl3l3zbqS1Sg6uL1T58VRTvI1w/Wk6oS7z+dIq9fPnKgwZksT7KgW
JbKlXj3Th/mwIPIE3kNtzbI2bHImSiamih3NIqqn9rUDGgRIKn0dcuRKGXouGJPJy1D33/OviWm3
b8vkZGYvbeBU12izeDYs1LBL5TeHhQORhNbhoQ+89OCam/A+GK8Cpd56gNoXg2Ywstf8UHmT8bZk
81Uyj9CJkgaetIF3wRnEBJeRk81x9T5my3qS8+pGZIcyf4GDuBOJmt8r12PVlX2RlnWaRPl3HZD8
8HQMd5pMmzXrPqvG2jP6qq7bwcJI3J5aE6wXVNvxpry16D73RTfoh7iammgLQrspYf44DR9JXsQ+
XCGARD1jrF3LHu2kS+e1x6a+uN3NsMbntGr+sk6Oacx4rrDQ+Puqt8hymVhMj4HOzjK/jeWYsL+a
vEvdj0x6CCcD1hgzpi/FmaTZNay/pDmLu3bKGAF9zU08HaA1fLu5w9Gljb2VYxUcOtbaRVeQodDP
aLS84YQm+lDQYYkNGW9tOyRr+WV2Az/AbS4xrXho58yFUaospBExY84s5R08m2TH1utulB6fypQx
n6RwcJYUjlLSv4qmh5JYi71qGuLMcwYspB5toQTUKcXc3rYxZ+7sFa8AUZ8cXbtnN2fEiKqq32Vx
K9naPLRC38m2fu55HQk5a2gxm7q9OKSN3AmTOJ3WtijBRvulKE+91vF+qaBCua3k6+IOrlMHu2Yb
f2A8qiID7nQIixosHvukmpdppkrLLGCcpvjJtjeYJIeNMFPvAz+Hbl914BLggMMoPqIxfbYrUjqq
GdipbLuw+y2c9jF1u9u6qiDbUNCgu5ffU/uTb4M/Q3MsZ1AfzPpRatTJcX2LNH/ubAQR5WM7V3+1
N6C4adj/qPjDaoTFNojVp7OlFHiTtVuc9lkF2K2ylXxltthIuJmeBIl+/afrlgDWPmhAbPOEvvuv
spgq0Cgv9aPu3D+d11CsxweTXKjAW87SK05jGs+7uhd/HGgVjueCTXBWioMBv0WGJo9HelkaPtie
8ZJ7O5qWijLdfMV+MO77xr+1cIwGxp73/VaN67e1pPvWzG+bTdZZVdNvuc4QLTzwn/X94KGmaAlF
IGS5OPtGYkEEpV1mOzMUOgVMAwS2cHvjPt5+yZFkXseA6dH7AfgPdI+vEpicxiBlVdplhM3We27N
5ZKQEq1bgEK5zi+bEHRhVHmj+EGPZpWfWSCelwrcqfCxsQR9CX6VX3FagoPhpcEeqcVCZ581hynV
xFNMPREByXDSQUwZD8FSSD4lk3nZVd/79dVQ4CKRIwRmw2k9aNfAcuQwEFdhyOHi5R55l67o90PX
GUy/nkhl/vItfz10Do4sSVSHt4pbdzHRX4qM9pOx3K4gNvloCo8HPwaMU4gbylVMzLkDaBCRHwVR
6ppoZf3ighfvbimdB1T7U2hSi5+7QN1Pnv5YfTSDoObddEBZ2c5UQA4vxuCe9MpKpXQtWiqEk82E
cqrxSRBDy8qiPoGkukZwhNcodSw2fS5aqt6k9ewrHN2mAMqXA1NNEqkuizHUlApUW8wPTm1DioOZ
cs0TYtqQ8LgfrdEiVZeld5CPF2z1yJrjC8UUpmEDeMcALY6kk/lUaWkgYyixWMxE/+lFXSF8WDiM
eJ8WroYrikEglgoSQmk6YT7xhKOQNcCPxMQY5PaLmhs2B0W/o4BN9nC+OFM2o6KPQyixNfuFYubv
snTtppGNjV9EFX01XUwDJnCC7qGTJrkNFKf+bBuHxq+eMrPsoUPQ45OWC1Xc87GJu+b37NZN5Gxk
a9b28sRDcSJ8gyvPiG9iw04uMPcEVfZJLJUFuH+mNkpbCFQdBBTVvZaLfEqz8Xk1pNq7bvqdvXXV
yJbV8REGoxnfJyY9938j70x2I1eybPtDxQRp7Cdv4H0rl8slV0gTQgop2HdGGruvr8W4mYWofIUC
8g0KKLyJ3xuKRnInaXbsnL3XztJPSzAccqsY81sk3shw3k+sUwFWQka+TXVAFuF8GdqvtNS9VSfj
kYf8S9j+K/OClBnQ9K4aL1y78GEXY7WNgKEvg2jaREa5stPOvlpDuzUVyEnRJsQ39Chg47B+dxLK
QZWZxA11/deY/yrr9NtBl26wqU8WUEVCPCrqiyll1OjUM6MQySTlptxmXfOkY4himJMke2ZA99yp
PuyJ/Hezyb8dh9RWZeMXVQLKB6l8vB/ejW6WL4HoaF8ndGHj+pW2DKdcqNRSL+4p+D3S+lhCZrFW
MAx7V5oREnRM7GRwugukKuFeTzQ2dOmB7Qnz2cLENWP7CgzzU3nuIU2dbx9h7ToFX0pmgLcTPpNC
po6esrSVNbf7Rz63YsjWul1BGhzYJ1KEhv1g6bvJ1hm2TukmKWeeB83O1ktpUXaCW3Bynu3UUois
3WRNOssCcHi8owW1tqKBuUiNiabQGg5tybYcGZfX2FWtAiG8XrcpXasAdonp7fjQ30m3ZnCYGExn
fcaiFkP4vkmWdY5WwRRfPSP9Q5JXC5I3fsFP/yzp2KKppPLtQt049z10/Fh956V4rwNqy2LuufrW
rPVd1Cawe/ovnxjdrjSKzlqQ5rPimF4dg/8qoKkm8Afj1kiMLN65esiAzg82IYekBXcVmXpO8tXn
ZB/kbvwzdEm0HowipLNMPIZezEk/vFB3QVzp0BwOtg4pNMhp7SrZHMnW/hYR85tJVtAaAmtYt7F6
F3a4N0RinmJfrERsfPvCyNDggqixFX/Q6hj5ab0B5KZlKqv39NGZk7XrfmJcM6ViH7wDVi5OdV4w
Mg8+qGbwH3bBMSztD11Bw6+hE5fwbAo5UJmED0iyg3MM+9ROYVkL1o9RvdWOu5k6+kvdeFduPqsG
+1tBQvC14YJz+nlsE2N66quSqMEY3HxWa5vM9J6srmTPETUWtJHV2HTDT8J6QGPMnlxFvbSa6j7F
tjB1q0ExxFSF+2B3XXj0e/4SubAo4J34URAUuOhsHNy+Nbt9PSQPsk6PQkuxfrCvDXWj1pUzMZx3
OYz5c/ZWYrn0iaQPJk+aMbYAykkbM+000ex0zK9eOXRM8xBHR5+guj3QYB/O5YhYGFXtLQZ8IWMX
FE7Op9YpjkPO+GqwFS2CKQ13YGFEbM6BDdibpG+/pm7OZmLpt8zUmcBTY+1rfG+t3W0Sm5SDjHkS
9iAH3JshMQvF4e4jK5LkIvNXbbiW9Is7qNGrKB+/Ap0+UgbzqDTwpKk6/5mM2kOt1WddRmrdGVG2
ZjDz2BWxsQxdPMATM1c10t4xFHyeKL7wkGfvMsW15JXBhoz1a20SRl0BLM2l1u3LbubuEGvCCa63
doEKP5JYaktLPNW5SRKxhaO007piPVVWsAzw5zp63b3a8yg/hTnn6yFwPmNIjyMZ3OFYP3I8/VWX
c+pQbAUL+ty0qHJNsD5Er17Tig0mlmM+KBChSdCuBWItN9m2BWsa1+/e1aO+Uojs0KwOn7nJobF3
s3c0cOYumMqXdnjIjVFe01rFW2XpeJe94kO1o87BcvyYvJa4uQBMeYX9O65WVa2pQywSpPYNDWM8
zxzrDbKS3K5/Z6QCTqot6Nn501mwp+oCmapbMTIFHh+RbJ7vksoi67jV72r0vgfZWgfU4AL4hZtg
Vcg1NFm5oZhE59belkl0bsrpzcpt2gGB2x+6Xqt20BbgeXTP1txBjgvyppE1B3hPtjhbN2FaY0nk
u2MiY6GTTMsC2gwu/enMBxYbxe8c0mjw2u8guAOUGY4CYbWo9Qw9T5RcGp+zZ9vZv2xhnLWsRWUk
s9PkFpzRbEJy4gcryUhRpylETF62qo322vgd1zcbdyrA3o8asVn+W2nn9dT6jJdawvSIy/C/Coad
purBm3OwdZ3XKPW2WdnRves15PDEervmc+IXpymc6J533OwkRwSLVL4R/eEv/k25yZRMDv2g0EHF
gax60XGe5TaPl4ryL+nppWt6+KZo4dg9QyVHiz8bPbnlHjR1D6my73EtTVLZ3CxEqMMJUTFVXyRg
iti0QxrCw5Uc8/aQFm96CpDpf1YIDGHpP3Iy/8//ojRN479XCx++ZfM9/ikU/v0X/hIKa+JvuuGi
+fUt5Oa+5YL0+HuMJr8lbBJ+QBU6tPcQj0EP+UeOpk+OpjEDFU0B1uM3xfUfjBD/b4YjkEcaoA59
zlL+vyIVNgjk/IMQYlsuvGwDihWISEO4+m+S6x8wK9eRtWborOwj62E23cOdVl0SjqWBxK/rfNcz
TUvsGwvGNXPB8pAVxsbRn0w93LpUMX/orP8LwhUU2n/+eWxky4Lweh5RV0fQwu//8fOIUBJNlFAc
hs50k/opbBN+NH8ZyYjDZY9D9KfdmKua8nNsTriKV2WQ7gK9f5Rtcc/d4JxOn7EmOD863t7AE+OO
JlF/9qFI42ttOw8mfS46QxfEjJ9jyAPry3VdAkod/CuehC6V97Qbd0b33CiGPogKJoBoGHhJQuPR
rzamC5ni22To53LaLbtP04QlgsiqXeiGscjiaB02d2oSlk3g8Rg86aQYFjFzAYASZlGhQYOaBzzz
9lRSdPxnivwWW8XCLuGEEzzXq4l40Yoeucu2pLMIE22pqxUHYMwcFF6oW0q5VhheAsZZMcFjAUN3
CN9OMvcZJwRfgClHRUKvgs7eriIqAQTXyIKQEvKmfJwF1fAVDhiRC5r1CNYwZgLpRfxqRxfVXBy6
2dnIJJ92uh9fPFUuXGksmxr/gnG3IXBxqRYxUqPQpmulWwufRanG3NAupT4uIvzBqf8VTy32OWOp
CAau7xM2vPnzC4kebd9jb6QywxHCt8L4sGsdwh57EIizLyM2UQ0Ya5tP3Evv83zFw1WSwFTy3isP
7G3HJ17eec9B+shgOu4w6wOwE+G3NeyH8Z6xV5C3udLwAzoDbRCAEzan3aprFtXYwg6wOLzl+HF5
K6Sf0w7PUEHOAVxCYxPfonUTVNR19Q5AsfLAa3omgjZ9HXIp5h8BZcyCgJOlx3S/6hkoi3aZd2pV
qI6JKI3LrKRI2+A2XZkN2DwLfZeXXOe3O3G/TEG45kiwimmx5nSkI06hvfaVTaeS/In45HdPdMkx
XkuXXTLFqBqZxFdxvqsvlSJ4GYRwgT9oatnJxcqFuTvRLvb7i6k9iPIdmyczKR4UCPBTc+ewR8GO
kZY70ajXRvhtcNmddtkmt4ahZsJ1oVkJvYHLyaxXw0Dtj1DLcJ8lJvxMfq+XsAD5c/N1iFsa3ohu
TPWEEEXjiXRImOM0VSO0AugzwEpJTGj15Cw4nErNCV8bt4lr8KAM3HB2iKwCZ3JMboSXHsthO9XT
jr7bzgZGNpBZX+fawuOD1v2n+R0ayXfEVW4sPuaIMqzTyA0Jt5WeIfoNtwLwZqZtrBIWCc+sJEy0
IeTHpjpo0hwIET6ihEch+ZbcxHmz1XoaBLzLuPs2yq1dfw1cWJzVUG9Q/XLb8FGiq1nkgHA6vJuF
DqxE45OYAkZ/1UObzjgiQJlWhp7Nu7OirZ1qeqm04aeBV7JU+bmVA3lI1iqnUUPAwxafGTGnYmvH
TGt04lUwBVQcHeeeBIxEflenVYaYFwzHW19RgHF7VjS3OvGdTohPsnegF0vJ8co0gUrXd4PUzUrJ
TVZ+lZVPk4/cy4OHndriCSGAyLVuBperDADG4a4o+2+BUMJFUyPzbhln3FNcpajhfFFz+pzF74yM
EBkMBj1R7ksyB2m+rJSTXqPQIwkGQS9LCEollrZ5l4gXBZ9QQcpCjYTJcKmjULE49XcquczWUyDe
k/QjQlhRlfWGAfMnnURwNc7DpFiGWPCCylsWzXvWboboR1a2iwTO33zvzg8qz4Fu+ksdc67kR5p3
JwO3gwXgzjTIW+B4IGhRSu5hLbljkqfFxlPNwZBnMau/3AE1x3Cvh7vkIYpZS0X+PfIAuqQA88Na
vVo2cKPmdRz19WroWMGwrRKqFg3BOtPCdQkSAKPdMoGB3RAR4jIkUz25sSMmTtkutfpSq3Dj19T1
iF8WeTTLB1x94+FSaFA5yGz4KRutB3IhNplD+I9FI8HLmh/+nEcWou3mhDO4XBR8xTFpMIKTrc7P
ilRB7yTAN+5gLorJB5O7TyQBsi8/SYpGblJCUBfI1qnylz6BufMalHKNaWTt0EXsRZ/tCoYTGbkC
g80hiQ2oIHd6vnJ0yRbOQdEjryjV/bRclGDV21jusTnsdIJ8B4gWHB3fKhshMBQTlQfwWdL51g63
//3+/595ZX9VI7oHtMx0fVor7j/zylTU2tDIwJUX3waZ9fZy8iAvsSsGeAbn+/lf/35oSP2ZpW+Z
Jgjq/1RtpAMtKGbn3SJKThONE3CO3X0UX0N+xFz3/wDU+/8xjR572h9X5f9Kon9J5UdcfP9ZQP/+
G38V0Jb+N0EzWzBcxzX3F0D87zH0AuY4SDvPA7s0O0W4eH8vn+0ZsUdYq65jqjO5jbiP/lE+W38z
qS2Fy79oOnj4jH+lfJ7vxz+Z4zb/iqVzq5K4QC3+u7r+o1qtOxn4eTMWEI/JT9PEz7qUj4k54uMU
P//4UP6L0pjDs8nn9ue3E7ZOre7atjHHoTu6/k+3q2UYdZbZMVh+wumv9FDWohXe1Y1i/+pFDCIK
+uiUSWOokOhO7taztbuPaOhYuKPaDHPRKQtLXqX5ZWcg/TSXICAvaqJHskyix8zE0eGYat9XPBMV
ye5n+tYXEfNgFJWXb4qqEztVGPldTw5B12KC731kIKVA//MfLz7qRTjy/c6sdHGvGO6Gng6jsncn
suYN7xDkY7mN4P2tGjv4oLH8JiMneTRk+ws+1UAYkUy36M3CHUJmY2ki8EM7Wu56WtNLQ+nVGaU/
OFibbMREJcMGAsjRrjvjOZKmcwz8igPD2E+72sXH02lGuxuAh2EXrI2ntAn0J7fddhUMYWmhDNLn
YXGaZefQLSeykGn4w2npcXOV6ZUj06ORxuI4cHlWTeiSLQUXixkV249vj4COGcIeJo/AYGN+ibqh
PyDwzrTqamp7M8iaeeiYsQo7PgO5od/aeCAPdB+zID25k07/S2g3RxTWiWmYv5N28TIo5rdpQp5x
ZpX7XI4Z5ah4LoZUv+WSybF28w2hvTSlNG6KhnJbHo38paN/sfBIjzw5Aa7AxG7c3ZivVD86mw4P
562YmN2BVmm3mq4/GzKogcOjbQhPxuDqp0ZneoJDNcIHETIlz+NdB0bmsRIEe9mW6MkhNcASlKe2
crqbFgTHSoGVSHpQMk6tq3vTFG+Jb3bHVHnqiCCtWtS+s+u7vn9Ch1I99UlHlrOFSYCRrIKsgXdB
R5nt6j9KOuSnJtaL7ahsYBqVfaj1qdqNg2MuymTqnqs6ch4NK92K4tj7dX5pQiJG2mR0L1UKssNB
r7npEdEfQ8fUkVCiM04lk+7MQmQ0v6imPqi4GAl+/seXYuKTVnZXgAVPM9jrohhfqiTEes1k5Qff
Abe7We6CLP05lPHJhPX14IVy57VQwe0UWGMyGzMiD918+dNKPYYCWdqtHaP0LzZuv13WMe1epBSf
aJ1J77NttelQmRBweLaravwR1Np3UsfZLsnYxt0yo/yu8/LUpQWJ376Ml7K07FOXpedkCvwd3jvn
2KrnkPnKqUfVcLLgF25IUHqBy3fToPndOVYsQDu285GlRTZaRtkKwJ1JVBWSgqK0jX0v4APSmBiv
8YyuyKOJupb5cT204ixrst5D+MaqBT2HQj6llOfwHHndcGBo/uj0GLOQLE7L2pUbD+ENg+dkbw/Z
rZhFpXbmvI1YftDOWoh8BerPic53ZGvLYUy7nW6lv2SrdlYGXgAhY/sY+oyho1x/yptax/iyigYD
d3uLWbTwQLyV7bJJgmCVK3GUUfNZa4CFyrS/YYgeF74ItW3H+LRMx5fSiYc3Qwt56jt61kNtT49m
3Tznrlnj8IB8iK8D12St7dBiJj/wE1EooNuoQ0y5htn88fL7a4lEQRxGnDNSzdL3hd6Oa13Py6fB
H66a2VKBxSpDjBIkp1LF37zfa9bp6bGjWb9KamQVNTKsOi2zTef7yabq6d+iYznKwoz3Q2rcEtQn
z22EaMAqG0LTiJxglGM+Sks/QRDZNhXTtYjFcVmUhA67qdGcehE0JyCl7hH6XtPz3yLXnL9eEKQR
Mg8HEItXshadI17yGZyurNeui8AS+faPsER5ToIeoJnOcz8KD8gN2nYJIgLhquZV9b7q6yfPGkht
UAasBmAum0hm45NtByGVPmJ38DLH0O3rmwHsqlFBjMGck10m1akf0YwlzfBhTWhfio6RQVn7+tqt
yS8ee0uesry9Kw/jRxIm/sI26+7YulgfmbRgtW7oGESJiF7Krt2bUeO/pWHFxkcSj5e65a5silfP
NhQSHJO4UdCWp6Dqlm3r9qeyGyZIouk1MBAN+m0xncPYfh4jyEKa7YpHHxrRMp1Es51Zh4+Rw9cY
f6copO1NHgt07/bPTLe7u616akLgG0vDnfp73g7lToy4ULIMAayfZsY+0rWPTIjsOQ4leTc8NKBj
dPUi7PI568b4p5fDzEDrU95KWxIhUvgHFQTDqRaYmgIrIa1gBMZoxZb1cyBCwmaM+Yt5/qwhWSSp
zgmiH97Z1+znbHKmrZVNxg6RbXzTQ4ImZm0XvCfv7iUWGRDEwN3GET6f2/naQzJZ7KaFax0qTkfH
otGxWuTijREdY6NyIHSeZ+6BUL3ktQYxm9kTFCKihI+BF+GXazOyM5ixf3DISoEcvXctp08jqE+R
4LdKm9DJfCi0TdzToPj9S710MHMBm1wm5H4oLUuvv196IjbXvQ6zxoWp56SigkSpVH3O5xcUcdMS
DYvkVBoa26rNr6M4AzFaCtiL58GS5aqUfnV2WN4YOKTvhkCv2STovx1j/OnaiXs2nJ0NBOvs+7l9
/v1/8GMgi4NHYoFJTaZ+YlTWQ21WtOhLUZEljxgD5bFxyGvuvcl3FOOBRnv0bfSCbmHfzJzOw0DQ
YWzp0W3qlXFOErQqpfsw4ER7cjI93du+fHXzKP3CUHoIjNS556jkyDj80aOWXgeo9c8W2d/LJE71
XTjEzZp9EglDY3LeajMSWrt4kw2FzcmRQXjlgpUMWTnjIWcsDlVw5Rsm1HRYzatsaKoLswqybUx/
FTZEco982vja8MVim9FSJhp5s2dWCEbVTpo9g/hoZw3RhHAdc4XWNcYNG1ezQaCmH01ZtyfRW+5a
apPcBl4mVrWGrmJsUvu73JtE4+mSwTmYruHx94ubpPfOpO0VG3h39Cn0z50S3rkdZHNOh2MMO2Ul
jUoeGOvXr1CfF4WVm28obd5LjE0Yu0jnYBPdcEOWRy2Ik0d/fomh7K0tYARsWamzUfCJefLq7Gq2
pTpEjvPz969yK71OyRCchokZKeoT9x1jwmODig/HkX2HR0Y4yZgDXoJCe7BrdA1dIw9Z5aubpQaL
Q2UhPjO9WAd5ZfxSVg8O2c22UasIc5j1vXmY18/aPMAu/ai4kDzhb2vP9Q6+h/RStU68KvsQ051g
7MxHBFqz6h+SJPEo22rwbJpFnyMsPkzZTVu96+BBTqV1DhrdPLtZV6K+IL0RSxZKIzO6t348Hhyb
sbwc0/7J8NK9Y+gzc801L5ZZgODT8/ZAZKN+Iiyx3GhNNT44Uf5DNc55pKJ9KiBLPCVjU6xLNMMr
WTHc5B59dhrTPUwV3crEicpbIz9juFaXrBbldsi4y0w+4cv8wV6GuqiWnlmRMaHUcNIiazhNcnzn
Ka5ILPPKPQKWUxZOzSrGxrzu532qT3TCBEZvPxTRcP79MpqzZoKAxHVUky4E8ILwyv5iaM50lWG6
bkc6iIXFhN0auUm7vD+EpaE2/kQQUW6gLfBHW54r9itgO0V31v0oOvoZ/FsEHfM8lG5tJJNLWtsP
np8T5FD61sU27bVXqOrAxYz3mP9wklDQe9JZj6Ep95bRfnYemcxDWDzGk+3fRPtUFJTlsrFcgHbp
UdnV+Is/svEjGX8aEBHQ2wv3KYNhCBgjJl/AhpsSGTltEaeQPB6AQ9AFjocgzJmxqhlVHPrDsiGS
ET5dnb9WojE3YR7IDemUMRkt7S/8P8WFAxEiFLYnLw2LS+XUxaWYX3J7ACjsjYS6/ONLkZ/hzRJY
1jB4HXC8kJkhZb4vNA5KkFMoT3mphA4h2kSHCom9h1bNklPC8/5ROA3C8+QrxP7zBJrhMS20+Ic5
10NtxNVR4VaLhHkGcTdwRCMiui0xjKHh3qArRiqGdnfdysh+yrHKjHOIemFZxq2q0QpUY91//4ib
6VNGoLqLOogO+cwZ9NJYkkNMaGakpvCUo9HfOjDTaeXqfE1H3xtyyTYx6BQmomBXLFQMd4msXZVm
9laOE0wFEDK7Qu6KKh4vIGuGC3sNKDS4bru+rCeKynDa9vMDEA1N9ySrZwpaj/6cz4IIW+UhVRWz
WgttsWqAI4bi2Ylnd4XeO+eqj5hz6zKYFmld40bvFGOmglJAH9Ln0cNI1oy5s4xFZewLy1Go0ALw
H6n67NzxuZuPzgELGYaBg2MI/TvP8MpaWf9plcx67Y78i5S7Y1PYsMFBrWpPUZFBxKvFdO0zu1pr
saWwDQQoiZSnx5suEPHFFag8yxHYoucV0w4buHpIRsTqGDVwCjTADrJgWFO2XXmmrEuO2cNK8EGa
QTLtzNj6UfVokOKRJ9nujBh6l6FtMz86+DgPj0oYR+mON3LNu61OfBruxco8QC5mv9CtR3RF5RNt
AWuLYAAllWfNvMtopoDSyuxGEKltQWK8Sq+ltNkiXPQzMbg1wq7tg2pxXySOiKhNgzc7CfKPySFH
0La+2Kz4Nz11mEKmNXggNgJYOXVVgZW3jJGieRFCK6M213oY7w1a1Lu8ionaGWT2IEPk8W7o1C/k
zu043SbXXhGJXVXZuFYRcw+/jcYX9DT2Ei7NtDdcYsSsNia/2ar7XTmIlTN99A5IN5r694YeeSGd
YcUZHUQjJt5kAkpN39VbkuKLMavMXKxE2o/OhgSX6frSHT3BwQ+NWasZsFZ/DaZ89WoHwHHKSbJE
L50okAhFGX4BmLxyhLEQOLMYlA9kS+dN4x2YCKRADuMGeGjvu/CMckwqfU9yDAOWjS2Nc1whQLMg
MqwrYb3i5D2YtIC2aO9R5DhCrVxWarzCOByCwT1izhKOTkc3u4tZ3qlVhmD8NuE+5X+c1n1x0Oks
iqoBgNkaV0AHJ2MiRSeHGgPorN+WjnEJWKtQ2zxPBtOhsj8xxmXokWD8TKPxTT2YQf9c1tk5d+11
7vkXPx2/RRFjUcnCihURma/eevtRhSANa8gV0vqAFJ8ua52c6qG1kKtm+sE0o2AdiPRhcCrCUGZx
Jplv9YgpvMp12FAZejLmpZFEy5ZzqZIepnrSY0ZED8NGn67MWJt2o/xsbHjf/oQgGk0LkVl5wiFG
/1FN2S2eADA1YUQA80BvxK3Eqmke2gxJCQrDizOUA34MdTJDJkwyQmFrCGBJhBjTMO+ZamVUd/CA
uYAVPQ/kvVwLTMdVU8kNEe44uLTKKQ+/Xyw/Jpuylz4SmLU72bin0jmNoRL5unGr09D4L6NOxHPW
AVKocMf64k1TXMwKXXNu+ad0CpG76PKQV3CLAJ0/ouEEyOPvSbdP9zne4jTQ1SHgfMsIpCbxEwRE
DDZxNVazRBOXRvsl2/hDHxmjT4Z8SeL+4g3EE6cKqhRYYsuvb1hsEa8AZhcfjj3SUcRYRH3Pgj/Z
+2HQIDclSbPMa3OfhHqyM1soGv2wG2d5sLTRt7ip98OlnYK46VdbewW1tU0H4pb19YYW2b4a+qee
cNQp9i5Iu67RWN18irsT2qFTHyYsD9oxbatV6LWnshbEHgXazVbddmiwLxOkKiZxt4D/dzL6Htrw
u+COIZikfxBIn5a+iBDthPDHZ2ixnaNyM6EkBCiDXAMRp5Tls4N0eRlBc12KQE+OetkMG70yX6LO
mQ5+jx3Y0LmATgapSlhQMDQ4ClmmKiaUyTE0xSWrcObhv1/oo0StliPB8RzVMVspb+n46RYGEuBM
NQyC2eq7Mapx6/HR5uZ0623iIpMqYJqEhSBo5LQCnlLggftMPB2+n3R/lVp0Rot0cD3/mR4FWmMN
YnOkM7HrK4m4qU6sOec0Gc0P38jg22bRz2lU3QGnza9+QFlb5BFDXObJCcpmtOSoEVI6NDJ7yyLc
DGxsr56ewUTqjIXSU4thWAtF3r9iLv2ApKo2TQM9xdRmX2b6i2gMrC8T+oUk9n5Mk3ObYnWOtDKB
MGG9Q32uO+TviiknLS3joyriEiyU9azpFhaFwRXLLERtULvIdwFzo1QtsfzAUctMB5OCJR9TWvfc
mrEJw9S6uQgScOqTyCGAXq/psTSICFvy9jLrrbPED6vICzT7qPgdN94kYLAgsGuzbbrZZZVQZ1aE
cvKzjSnniVbnAqsEB1YgOFNEY7sSZ0Yo1VNgNOe6wC0McZf0LufF7icUHI79jSPjW5qPWcoDiPls
Z4ZHmzlQ5TKQa1vNQ0Vi70C/n8y8xaSnanUFxANWZoQ/YblwVQwMrekAAAUwMlNai2ZcjDRA84yt
TjeQCakGDRcm7EYb3H2Rw29tEEnunDy8ZgMRiVkEXT0Byk8XubzUSMnHISALU6/FMe/wiona95eA
yYgj6Z5VF4nDxHiCUVmibdNkS6XLCUgcSr87l4073eJCIWCDRTpoSBjQNa/w44E511TEls4H5ep4
WEoYJHR2e28PrcGMXMh6GqNgkL3EsTkUruUg35V5piPFIQ5oM+0bdPyB1cI7IXPS7+ZYnb6LVj2N
Nrz9gK/yQA9XiOM5NrWzZThCujCKeJXm9y6s/Q0K7KsWwWPr1Ghtpggn0WhkZB7bcAXD7qeeTeIE
H81+lPGryRxnz0O0i30QeI3pT0cAtqusARAz2NCSPIq2Q2n1b4EJbr7hXS9Du8L9nCceKHX7wVSM
z4eo6S5S78hctTMD5HjpbjUfqmBoF+sM1ei6DdMHffQ2lYfcQunlpZMboKKHGI6vQyCA6rBZGab8
1YruOW21h9BlZ6HK/46y/tubB65sLs6SmcVNRaBQJHGkussIPGxoAlAMb4wMIaVh9xvX4akG5wpi
v0HBOIkPmFHBqe5JrdS//db65XjWtUK/LeIqWmgOyvbabE/SrYyTrRX0i6aRINcBH4Y3SGflj+Lo
YMGgIFPXRov3kPNIMdPc4CGn8QUXdzDYTayPIYuKjUux2guCa3HbgD5iFF7AaT4OjkacWMzbjDSc
h7Iiod5JvJXpNcjQi16gQoGgaFQn+uyQZxl8YDsN3XU4kUHrjybZ1ZAbJ4TgXYpRCGUNxtAciDTh
NRW622JtJRZ811nZW0YfAfUweqlmZzXKP7R+jtON5nCUwNVva5q5bYJzN+z6a+c2FuITdDJ0v3ZE
wyAS4riHkT0VrOZD4m2KyEG1ZrjP3IqOwaUvw9xdzYAk8IvAKwuZ77ipg50RwXgI0paHWpXJo9lD
Oo8skLV/fTHMQ/EggPjIGT/hU36IIkOtK0gOnvLhOAER3IoA53Rt4TEv0ujIUZ55TiDCdeg2J9Ko
cBvL/IBzDmEmYPy1I3rw7b3xWJsd+TjpVq9t67XKkwRPM23L0FDyVeMgc5kmkGRwHnj4ewM2Vzue
/ZH8PRWWZ2rY8CgipBUJoMfMA5iQi+aTSU0AG7Dd6LYDai6IPpMsuDpDgohKj+/tWBzHsCfHQZdv
fW7+LLPc3fvzRaf9tcC16G+K9BbBYNqPOG7oGFXR1QmSdayj80pq92RRFa3t/pehv6YiXksasysH
gInXjeGqG5yPnAzcqaUr3oLRXpcRMho5swdr8YCMelrgsHqK7QpiuNHgwm9Qk9gdHU66UPpWn79X
M/o+lotTagYE38i2PeA19ezYWXFwowWWCW+dpWy+M7YkpGo55jI/RjXei6AM3HVJIs4CijlAOkJe
lEA048XiYhIlFQkRf9cpwq9wnGF7WbrDP4Fy3Y71YwYaYClNxLL91DfPTY9PsS8e3bztzzHOR5jt
w464qX6rFXq2bTl6LR3lkjPpU70HESBHN0JEmNBU0SxJSWbNmSQc2rKgKo9WTtoJfnjSM0OwgpyM
OLCmQXHwEnz6eXSegNsxZvPrtSrnPdEs1o7rkiHsIyOzO/fS0OW+WDmHy3TgkjQy2A/Gi6pAQIup
Zx0N4J12kclYx3CBXnjTh2vQpk5GEu+Bq92lyMjOyP0P0VnatneTehG1tbGVpvtlNcAtOmtm0SCQ
vqAQRUSVNzfXH5ubOTIqxKZh7H//ssRSj8usf3OpmtAn2XNpT/02eFfOcEDItI+YYeb13zk6s+Y4
jTCK/iKq2BteZwZm0yzaLb1Qkhyx7w00/Poc/OJK4iS2Z6D7W+49t9ftPznDIAWHC3RAcUH5njeu
efVcVkMrRnG0Lh7495OhT/rqg4KDXOHTHfDnAaXDMIYkqfe4RTXUzEcHWlZTg9LIzeq5RnBzQQiP
LGz9xrLuWiJuk3ULHKXz4b0lTb7ra8t8+FkSMVzb1MSEw+RVdyyJxVclb9Vo783R0x6KtLzEXlOe
XL7HjUAne3EY1CYF1Cj2v7gVIHM+WpW7tVwWNMDpkWxj1abrA+dmV/M+91uMWkRI7UzLyE6erXP4
STaTyxrMRBNRVuSjpCm6c5tsLn1sbQ5A4p6YuXpnHbQjH2jDlI7l+h7hyx/MZcPT0gFc01cFeJyn
e025zrkxU3zR+dRcPapwlnqPVVMV52yY6B79VNt7ek0gZYXQqZwQGXGdJ3elVHI3YhRGYy0Cs4nT
LeuwwLDU+CESor9pjDmGO3EyNKzlvAiAGe5JNe34/75JgqG2mmbeAFF8/qMSOW2EIYWgoCPhTcE8
cX1k8io1FtJYsrfuTwZOEv1mN78kPZSlwdUrcBvZcptEzvZbf+tr16KZRGAnEWHiKWWsqU6OQnVJ
oshm6m8+3/1FLDgzK6vRQr2rzsvUEuAyQK6yEi6rpnGe/ZjUCFDfuKrq6KDnBYsa0k1YipPHeOrZ
oZT8UltdZ9bVxCvaxeiWMFXRS2vPzXkwTNhqs8GpOjOMtVPzBMLo1qUOecUGegYV50fpSCDyntaE
Uf2aWx1ryJRdDVhc40n3nWPVdmQ5lARX6zhc4GPOgZLjLfYHM0gWQrJaN8+ufQR9xK4AN7RQB/2l
vi7+HOaG+B5jzWLHpuzdrIWAUpPQm0DIt1WJlGOMDjWsUAxcfnm1PAKqOstO9wUVGy4eNsQFc4Zp
meWZp3WH4Z3lIh38VtUJY9p/YNi+/6xnbjYmb2KrEyJzXXNkINkGDnNLnAYNAXDrCi7N8sdW6+Lr
mEnmQbgXHO+ArZymcvyeI3Fy5/FTQ4xW6pp3tYVf3/CbBJY7iy0DrI2ctSlMPGjzchP5lXdrGiB+
wqJdLvMvv+ERbVF9BENvXitmQFCcaIYg9C0gX+Z8l2WE2VdQXIyoVNTEWLaSzcS68xp3NeAtzHtb
lgeIuCWA91l42M5T952bL8NBwaXkwV+JFJ0hgPi/TgYnJB99Z+em+VnM7qtoGsiJo3mrOMRdD3Fb
Mttokk11aCd0CmKdJI4rskMy6mYTtU2XeAwlatKot4eNXufvS3GrGXxDpGOxkGfaqdcrfVcm/nHk
uvmFjROWE7vF0Uabrc/haAIkVbZ1t7MZkkegL/w/N05TIiVBLaGXNLo1ZDYRae52aimxOvyJGGWm
PDQqYuKoI3Hk5uQKlTw7kWqKl7kw+kdrYa8jImYnrJLAvc7eFSQuyQlNV+4SnTGyhlTkb82gaSk4
qmYWd8QJQtT0nNm7ZINFPAZSwmCsMvJ2Etb5S2PuS8aRRw7Fn6iJ/ySmTs/ApbXLTfCwjTHbbNxY
0rmt82V4eCYn00ZzrihjHYIc6rRarT+CYmysTr7f8qXTHxZm+tebbJQ7UXJEHPHKVGk55qyMZwXa
yRYwBGyzWvtT4tH+/VCXJt71qhvPOORQvBdkkCbDSFoyazOrso1QtMl/Lq8Og5+EMDtfBkovPSpR
9UGy1tkkWQKcBLJxzTcIF6mn0KEdiCZF0OIAZJZMoE028Oh5/TolS5c2xEX9LcZchpqrsOL0nUvZ
idgoXlN4WkTPG6Vn+7Tx5aMz4TZn5xEdJF+iz8G7cZFX3Ymy+GxjS56sBvmDW6lT/5MoU5xjirsg
AXxI9FDqAZ+rHqoZVH/UA+0nEtKAa8sPVRxVIWa7z1b4rKtocDcsxgeC+hg7MMvAtU2JYRdEntBz
BLMvxZ0r5F+5mx9T6D0ohyMQsvbAzqdTRLwmhUZmdG1ot0jQZnsDJFj2okhWkNsMeMdVA17Lqn7B
L7zYZen8ySrOdKd7dCVkS+ymiHvJBwyUWQyBnsXGhnFV/kBjRQ3mLuZG8BlY9TSyS1EfjWwCq68r
gkuGO0xgDZ0Q2EaXJDZYJ7DY+tXnkJcPjqPc8Ae7V/xL+Oe57e35DNM5HBjYvvgyxz9Q2e2546l8
Nj7JP5gPda2/gmmf36zK2HMrTU/mIj/1ThQPfpuoDeknIdFAPng3CFaJFRdYNppPaC7bxXWtu7H+
wNKm2zoGgOPZzGYqC5h+3by4VzIanlVZ1HttgLVQLvuqaUsG0vpnxwBpV5US53dWcMD+o9Ghj0Wa
JZBhs9q1129RG5NTUpf6I8ZzubPi5TXmG9ioygVyWXfgMQXOWgow0qHx2uyoEjwE/nO5rTHeUOiM
JcI249kZWaOOvOm7SYnpzGJUnf/91cD+NCx97ZtIEpS6wwGzI+SYCCu0N3KwRgVgwV6qcBmolHGL
bc1Z+3asLpwTmaxTtp0sRRHS+6Rv3hw1wehj/vNkDPW/cpwnX5YPednBYvaW/yzhomEW0T4vzfhB
b9ka21r6OnRtEuoZkXi9F3guU9LIdKwf28WEpvVPFp80QkL/lvBO7TP57qvBxNgw06LE9JNYYoeH
Ae0ArVuGgCBPwxZQ6k3jAkhL7JxSX2E7Z6CY1h8SjY4FmFEYnQ20RCNxXyog7gh5/LNLywGhDfVC
JtbUTqXZod1VyC3IDhIjgzfm8Bz8IPXrMcSyjE7bQQ4xGfq+rlfTf6G6F5D9ICFb/6ALnhJdAtRC
jkX626DONulnJQkmXFse4nN24Gwth7BYzTZ6r9UhTpiji+3FKYlJlEM1H40x+Zhrtzx0eaNf/Nh4
Gymjw0Zkz5o2IeEX6zOJUmqr12V+tc330jDNZxxWeRnBVUyTr9rK+Yu27A9qEv8VZWNRtoGkhO2a
iwlIZz29za4sTuPquJnKuj12ZWHheOmP2a3IlunRGfWO7xHAdpJWR/IHBfl1obQbaMtNhKy9o3TD
xUvyuVv/uGh8eKapxfgwnR3pyQQmKks/CthP449PY80yCujvUgVWw2BGrqmQw4ynyGcQhkSsYm+D
i3l18DR7dLgcAFlzctn5ObgARrJevTg/LG60awAn0TK4SLhOTj6ofYE1SLbVlcEs7pTulqXDDKED
AqKpsl06V4/VQMK5DqUg8LJEbMxEMWqwALEO2WhvFrxY17TN7/FcxKHQV0CMz1dnNjBS12A0EUfx
OsAI2U1/cV2dyooleOJr4DmxKSzzmO1Vmfw6DXeTQ8Gf9Hp3tWzxn5iW/Ka/uhzzm7nlkq0SxieS
/frGMZBDZvVhzvbxmBLS4zEtUm4/PSwew45USaj2hyhNvQe7ay+Vjflsik+exYsM7TfOu+4MwW6n
FvSJi660B05oupEqlx9AEvUXPqJ9tXCkxUm8PIyArGxSA/euUX7VrvTOjL/B42rG2dQ5ozt9ilmq
Tb+qj8ajTJfuSv7zZhk7ddGTHrIMpHkc8gNoHocKv2CvHuBxzplAWtqhgOWA4s0PAYhlI9FIA5pp
fMEAbDKwR9UKMDXi5KlZaidsF/deSTt7aNn7mTUHTmfYDRfGyLdi5ETfgcElepQrqYzG0GVvX4yj
9TAkrwPL1DFm6Zgp9jNuoopdU4gnL6rp+7zpreiZM7Gc6Z+aeqXdQD3ceL538WTxQcCPHRB7HhA3
lr8Pkk+2H7KgBqSpm+85PIRjqnVU/IjnSn96KiVqw6wW0F8tULMqEWQQ5BZO3Uryta1zaNnfSJ8k
gm3E44UCcXxXhvqCi0wIAbrjwOMLgsm+AHLkF0Q71ykygydf7cvWZkCLYz9R2JPjTL9HkJNOVlau
9AGLOMipfx6yDMZVydtmwYdvoMH7DuDBLGIHQ1rcWxyNfxwK2R3N7wovzxE657mGecYPx/lqoEKl
KiT/cST/j70dIzrxS/osRnwDhlrlgjCMWre8eqP7Vmf5uzZN4nFdojVcD7uo8QPHtmpUuWuw5OJh
a6zfM+s1bmP/kOUtXa1CuJW5JLCTHZGXYp3JxYxz2mBqbHZizkTfancoHH30iUQ3AdAd0mBq7e44
k/mbxxoJwBkBtlKLCRVhisUgFZ3Vvx94UZ0LfPT/LCXJ8XSm7tSJI6ETfZdfJeibWmTOlZLIQOdj
v4m+lkFVOFdzyCEFxu0NwZh1Qk0ijySDbHTW//AL1zz3DAKx7E5D1lybBPIryPyAMOlLkSGLoSds
KodDrf/wKzdo+jbZLyY6H590Bzdv5N7PCNakhuXk4BKCnoBv+5Rqzi+Zgd6xt5SPZa7/O3jd3WnN
kYEaW9w4yznuVk5Pb+pgEwqYqXal6M4fnVnN27klCBsvELz0Nr+pPgvdiB1zbgAa9fH8kxfOLDnJ
FirYuLxk5fg+RqyRVJowTEvSM/pCAACUHX396PraMRddz8Fkfi6+PQZini6tJJ+TNRpniZeOF2g8
IsVLOZIatSlbijaNkyEc4/jZiYc27LIFbEE57TulsGOOZnQiLIG0nj9GYdo3z6qf6gw0BZvjOBv+
KixPA+9G5xQRJp+awkYHXWnwraBK/Zy5ZDeUDP85fXeAeGPd6DZCmzSzIPMx69Nx7EWV3nWrB2FS
VOyfxSoDwYu6CkyCZO41OOwVob8EnQliVnSp+QcNxvg2r3hWBXc6PCl8dUYybYzStM7Js9ard5Vm
BL5q2u5YRGVy4G0gQVRRdmSlN9/7WZyGHoNeIso+YKOE93BONfpc4rFyWTN1FhKXWFk/K7LrKFxY
szf6I3PhdN9Lt9nQQ6CXWeDLt8kBoxnnd5lOO2wQUHhzE+AJ/RibOAizmgasVhTJbqxqApWAueBb
jk8gI+DbS8YFMedKR6jPAyjIaFvkXsR5ODWbbnaZYaKmJi7wOAGxWSc39YkN3BO4/EdzsLkUFsUq
TiYc5wgKggHHaMqc8hXNys3J0PlXAza71Co/TArK7WjYRGDAaTUhjBXEbMCq3+kl00wncXFdaHPJ
lKA/5/qoB1wgZxXH/tHMdIqCSHuyUYqfaM/7YHKAMQ5WektsFjMAmPugSwgLNRtkMPq6Xozr7B37
bAvUimWAXH93sjx6Pj9V2MDuVRntpGktnFTxl7+An+0MnR0sebqofOq/4CnabQ+67yxIU9BbGpA0
J4wxqnz9wUPPtV2MweDjBxc7EcWz7YTvXEl6YM3fc257GTkFTJAqZdx6kzWW77bsXvV1XuuPBnZH
DBtMXRKhffYIs9ibSc7RJPkjMASDsHseYYvszOhTd92c6Sjxk1ObWC9NtWypjKZwWXv8Mk01aL/+
DwALYy8n9r8m5BDTeuCja+4pVTn6tMy45Cn9M2oTqGjdKS5qi+zvSj9YPIectMNuAd6HXLtngD4v
f9w1XXRgQpX1HIMV9VPP3GWLpHVHiSt23NJ74nLeMUJ6W/Zd83Zp7qY6jwjmmVNKRRiu+eECQtzY
RF0FWjUB8XZqZr1T8SVdojc6v/rRqJLJHQFun4I9yk1zhUq0W8HbtMPCck8TtG9+3v9RM0VOLOPu
1fX56HGlJtwzBhp8cESJaujxDOKQADcTWzvLndnm8M6w597JqQsWwyn3fW8HBq/2thRlgysQRZbh
NdvIzB7TCHaIqqrPnGUeObweo27bzg6xWb12Yuovi8+iADPBCdE8gkh5XLQmCkw9e3K976Y3jZ2d
shEF0jLPCKuJiTqwmOC2YHBA1861I4U6ZhNIch0nAEjNaN+2aA8G5FQHzSd6xq9XA2Vqkv2HX3CM
GKqY1Ldh3brGpmqRIRpxE+qIwEPyDv5UoLvMtNi7M+DPjNE64ZM9FEsg1Cq/0kffCXJ13Gc8Bzg4
hwQiK3GFxAOSe5bZfxZX8RUhMCci/EVJ4jbd2XkwOUkwaLDhX6qj2WYIvJU+HFqcHYA//QLwNOQ6
UM7knvZoBXUKnw61ek+gWotYfD+M5RuY9lfK0fjgo/IBNm//xhAumacQwaETI2jN8T5bANPrmfm1
sAgHf7qw1WnyPeEPlxnj6MVaGifE/laBvO1emVBrm2HEHaq83DoIL3tWYKvIM4YsR2lEAHSxZNck
6c6Wbj06Dn7uQZvuy1J/1gRnYGRnHFNCMJd4uZeCWHUnEmgfGaDu5dnonecE59IJsw9BSTUmBdSY
GJpxczLfZ4VXO1keGOSVzHMWPyQVrGwX8w5zovrE/O/RoEwm0BK58cCqvOBA545Gy7lkqIepvU49
w8kHxErHwRqgciWTdsYWmG0dx+qx2kfOmRGJey7M6Y9ta87Od3KChBfn5NTO9yLhEIvKe13Qrrw0
pLPH8RJTkw9n18eyXS32e6Q68Be2c13EQo1p+LfB+a8aaH5mwuVAWp9LQV6mGq3byi93nzMSDpjr
ddO+7YwXgzFquBKopoqVp9dZj0rz1BYNEbHQqYZx3qrAYBvVoy2VQUItzupxynZ9NyPYcdP67iRh
pQsG+3j8bfQt2ybD0GHUJ8o+Cpxl2ZWW7YfpoOOnKQvz2skyECazprZwrIf2j2MgFEgLciSwX/1M
xLSG7gC2CCV1Etqa9k12xgKKkRlBbkZLIN0Svy9zD7BJoKcbe687E3Kv+c3wJk5jRiRglLsDzrLh
scE+RDsETpVMb9huXB7a6HB/E9zBJ4RJqPPch55OHge1xOZWpS/WiMWYbPDXuYMq13rx31Ie++zH
1NmAeFn1VUF8nQeQ/+ZM1WNH3p88cT4Mw8Eq5ZEEnQxvSsuZ7s20KLldbH0/8TayrP1tI9hmTDWr
CNnvZcLrVyL7eMCRHGQEZe2SluNyaIVCm81mxE3uvsnMIzGyb9PmX4zKkSI40a7RMH2rWRXcLiLQ
Zfzjpo7YGwhewQtByKwJs9osV6GEBxJcu5Qx9SE667qJmVf4kXPC+V5zuHiunvJ9tDXBN/6d3dK0
oQYftyYRC9nsUIJ1LfAUXx48YX75mQqEhXuH2oi815dpnuhNGIIBiVoolNSLpRMxApLJ5/H2zoNd
PaEifAd1BDTX1Q2AP0ruvmZF7EKq+y+I/dF5d4SD0uEEd9k26syiFxY4kiitsdp9TWRU2z44bRkF
YyKnsOjuI5vPVQx4Rz150xVuQ3OQv8CJAsFTXAJS6EsaEmQH0280vpmmqcNTO9ft8KlBkSVuID1N
Cp+Qg8EUvof4NbLoMDb1u8vMwlnzIMg8orjJ9MrezlhS2Je7/+VARoaFy8tgN5/NJxZeTYDfiIQy
gu20mDUvW8Q9eO2AQueh4ZkPsb69iXkO1+SxqmWMx4eLusWC36rwPKwYjr72TzEoA7VAnyhUEywI
F4Is5VON+TO7a9lcfeNMuDdO9upm3d8+AQaqANtL6LcKwWYT7W2V7tm3mYcOUNZss05oHnMx/jUB
Ogcluygz/kQae2vnGQVXCzZnLGWLAhf5DQFdbwmngOVn7HOM/l2MTDgKli6uh3cf4QNrG2yKeG3I
HTBJqYiRhPBikZfcUY4EixLPTk98L0W32JHTJMlVp1kcjJNWfkurk7xt2jfdLYNyoh4BDSA/wNo/
OOsGxYIPKfynnM3tro/kXXja8/qNLAmBKos1PsvfoexkSKPO+GJGk+s2W9pq81xklI9Onxr7nHwa
xWINXihFVzXxPUXVo1gzdvCGxId8YfEWKTT85NReaueJlaQKPtxlRNre1mcZY9Vvxh8G7MwcZqc+
lPM+TrooxHNwnbzGZG2YniOSMKSTm0GH94erDFOHP45ofFc+zlzAg6F/YRv1a7n9UQ4LcBzVPDDQ
RokiWJ2wO7z4S8VL7lzGKX6rFwp+nyGGmt5LZ/HCIrYDUoZhe4/oGQx2Bq1iG27ZV49NDsyavey1
I8kH6cHKEhVAYl4jTpJfGj8mImhoNp4lBfu27EuvyudBGvYr+5RmEx0tTXNe8E3eczYTYeG3HbdN
ek0s2XzM2RmOLUK9TpFgWDHgrGUqbl6LtCxhaWw5XUSes/PXEh21GambCLom6DlrLLdAzE2wEXT7
ykif61rccIErLgSeUVrM78ZiIjX4Gikh5jOG0bBc6XkDR7XdeDYZpQtmu8w2eFCT+dC5SICtYcrO
dj2SDDQmFzSA1QERM/BrJR9Irp/c+LmKFu/gspgNE61hMsMDTIDrjjkD8DZ9rLflrP7S/k0HP2MG
m1fTcXEpuVqLxoP8Ks4wa3qzNBPGc2cQtqrxynu8kSnpC7e6TD+qAdSPSZ79kefEoDkkgrImah6Y
x8Uibo2l1uARRy3p68BUtlCrbrqlnqXDbxfV7Sc+2KOoKQBGbwhYihFypsP3TWOOYbNk2Je5CEgU
OTZI9chAQDnUYuxM92xPScSMPixL8081Pb1eIoaLEU2YPewPafak2PC8tQycMSUm9k5Y5lsfRYz9
NRsdJ8Heo+Omp05Cg12wqhyohbz0XOuas++r6W9KSi7yBf+YlBJxjy4Dkds8qt3LzKE82s6AGBhl
fZ775s4pHWob4R2Z99pbiGHxKZofFSu5hyqNP7wFaOwyNekdSyX9VX3MsOjcJ0I7kM2QCKC78RTk
kEaG3Duiw/xkGLf1C5vpQ26drcLUN4S58RFpqKHaWD9iI+PPrSVcUFEKUYsboMLfhxr7iSEPyrZc
LmHsaq/UoZskYTiqKfCtpq59uJBzKLOic6bSSxK1Gfxp98V0UTG4jGh5O/qzq8eY80prlf9sF9Qn
l2JZ/lrlzgHzw41UuZeieDc79aUBIv6EHyMYWwhWwZVh7NwBeJ4G9XODKRDrbH+ZDMZaroBwTPe/
+mr6sJ1FOOX4yCOmEEHHznijsvx19rQBVY24+qzIrqMen0hFtW9aYz/Xvf6W+NLca1PZnvSBo1es
Pi06Iwyq6sMrPls+iT9t5ND8QLXaacTjEGxgv+rFLY9dog8Kun6KyxSGJHR0khnTqTW3QkX+fird
ZA2+bTeFHPotRv80qIRxdGQldhZ0IyYQBN45xkO1oHDQVgIo7sAp0FSr7byBUaGdxvU+zSiqqJZO
ZsQ3RkDhEXahfELOgHfHS3maBy/IHKYMrjNsUok0yYox941MBFqA54TMzod4pCcwfAyGZv9tNfZV
zxfmAw0dR7J0MdcUuTiTW4SZl72h4Fg/vDXBVTfjfavJaJsTAfGACvWpxBh2lhlU4gWNppX4j3K1
8lHciA29n34sbePbbsb6Xw7CVl/txHZqXGpWfhpic+KPiGIh6hWr/l42uXNJc/NlGhi+pfl070uj
vRKEtV1ysU+pNX4idgWbzhcNiB3UCCN+7I2pYudQFIjzzCSGbNH+5RrCjloI1rJJ2hKcsyq0HN9l
CYJ83WuqXQN0Sil7PlgeH6iJPaKDWxVi4haBMPjn/gptQp//pIplOnfOn9lzGTTlvPaR7mcQHExv
H0XM69Z9GoaFd8Ny/7M9N6bcaFCZ4TKH32gFPRpYJpaUGss1bhyTfpjNjln1B2MhjKQZCNeSS/tr
xd2nRb4b85rlK9WzeQ1RM7e+YJRujvEHQxbt5GqQf2obzaqHs31ne4yXO4+zSxPNNeqY/zl1FQyN
sC/DZ+nb/Yl5Mx7ouGl5KEexx1KWbHubfjjtovqoME8FLivxKhY04fwHewYcj0VVe4Gj7JOo/Xcf
6yfBqcgok/YM6hzatTexKZpvPosVpv9afvFlDGyJkKCu9D7G1IsebG9PXukcroOcTrPoTJ9QiUW7
mOXnqjokZhfp4TXFBZHl/NIeVE87z3EkYPfeNVlySAqfXWrs+mGpxFaSd7qJW308KeHgwvVhwIM3
CEj1IXs26/stEmhaJkcGJPtCE2vrq29gqAWjgVbMgexL8ByVNc/EUFJcKO28Ym01v4vIvHSmncUw
ATkJe3C1Eqom9j567Np3YhIPUfsJHNN+FNr8VCCB3qFBH3HtkKnjPBdR8qlLhr692xzteKJCa4yT
p9s/rbH89SHtL8r3Ns43ygCPKaK17D1J4AWiSVDW8/Nse+v5fpznku1Ha52LEm2aYoI2ZSPicIYA
ByIc8XT5gxUsDvGiiskhTqidqXL2bYu4D03rMq+uiaMtfv8pP21lVhcm6n95AsTWagvYTlkCza9D
k+gPw5cgQRs4DnMP1MuwUAnejewaAx1PnU2Pi02fbjmLLiQ07SsfnSJ1h7qQVbRH/vpq19INIPgi
sNfVX82fWEFpRrqNC/1VdbxLI1nJ4IezXRyzFc5PzOIUqmQYLF7THUtzEYFbaH/I7LJPVLoYqFtu
It1y0i3URoJ9zVbDiaX9jbxKw/NDABmdKqhBf0kRapPtZiBksnODgacL9JahST4STlCMiDXt4S/c
GzdQqXhbkLg4Y0IouGY9IcxlpsrGblegRG6hrLyahnPoY/KQa5ZCQT8yte+w+u/wpqjNVFDb2wlq
UIZNtH4v+Pt0TrrMhb2uTe+uSG7+P+lvwjrdodXCbJSFVp6/9Xn2gjAPeU4NEdZjnw61EMsJHNd4
S4gd+JbYO0e190M1jaB2aWjwyp4XqcOt0HnFPdPS7Oyl35BkuYlQZe7auDIvKPjZ0MJBN9ufDN3M
jeHHwMCTpl0gGRiMXMEMg63PQ0ytlQ7oV0bGb2nbEToHK6QEwq3ZUfdOfmzopJOznQ0jQmeCRs5s
YRwWdl+HOrINAdaY/Z++XewKO8pCOEcN5ZtsQVRuytO/2GKJXbvqicpBnw9NbF+6GoNHI4OmQHac
eMW4FxDhpVfiSq5emT/YD3FDEs+kFQSElM0NK3oSsjh9xbBu7V2tjQNnaV84XuzNQAO6q8SHZ7JS
TWgWDoZ9Qy8VXZH2LDXI4cak4gKmHNiQDLemr0Bu8CiRnbUSU9LjIHcONRONH/Jcq0Kc3xXHxqtV
UFTaQoQyTirYI/vchg/Y9tbZwFa4wdLUhlNtn+F/A+xDA94DChlmP6DoKzaMVQHpzSw/SDN+q9gi
H8gP2KYj0u5UF2TGaTl85LwhIYw+ACN+hg16j++dsQebegZIUAHygiA0TcMsFFFw+Vgt15SfuMNx
EMNwU1OGSXf2DzPg48vigPGDobb3k2Y6mSyQZr1RD4UR/ZCOgfDx3kSzuOhCIMY0vYMdxWInHSxf
6aLdQV4vR1U3H6yMZsa7vypBjVw6BRIQfOOK7mQ79vV+TsG4keW8QNE468Oj0YK88XEWgPNLu60A
4r+rE0zS6dgjdEYxuORluLjMgOuYyXbbHvtoYehupGQVE/MRUMZDybQVaKDByc40CYzEGzr0N3da
yHlPr6VuJgzQWGuzYwIEWKH+b/PYO3W1Nd7aydzzaA/HWeP7LSiF7kM3HedIOecZXAiBH2+5Z7hn
CopdUlTuoZSzCVipn4N0QISZJbF6qACjsLGrueLHR6gR2qnqLe0E14YFcx3VOyKvczREGZEtBIPC
soVPjn73uNScE6bm+KEaYeIkjETPTELvMy6Wg5oT0qrMpT/0jcfIIvHVoZ+ZoK3tGZhxuPgkUwCc
xQmLKHT4pQRfzthR9TMuk+/cyPKwW5ASbQpMfFuPQdRO7zoI4W7DBhuuJZxp99OVjTgj7PxJo9mh
MXPIAZaLt7dc0oLoXCu0PIQT6RkeQ8OOnFufitMXZvb8OGKqlgVdt2U07X408FnoTIODphxcNMK2
umHCxD+bRPEPodRsVNi3ecWLKkvrKbW7Q2am8ftMwOFDXuOZ+ve3UWd4e99vajYO/KxDq0lFlRdH
0gFLZNZafUma0dngWBnPRL+cEpRxpyHxLpqWoHio6QvKOopPdWTtRkzFl6XSvrTE+oV/kYbSOVpG
tIRNVP9RCMdgyvZfqWaTU/Y6c/mO7jzfiKG8SgYoJ7OjbTGXQYZE0rRS6q+CTee2XKxT1HOQIpTD
10+ijV2fixggoTRQZM3zPG4bCiiMbwQgFSL1g9JGgEZUCyDawd2NBB88ViPmen0g0FMZ2lm1xUte
swKRNg6oQXBWq4F2LdcumLzIXpjPy1jIN0+wzGfV5rICqSeER6UflZfWH821XfoHmjdPPT32rIhP
EDhYvWb1mzlVfCWbD6HAp2y7/qaDbERZ6L7m7XvqfcxJHJbeS8xcYmE2IioqhBoDHo2i7T7GXUkU
rHfpu/RgG2nY1B+KlDad8LRYL8/UI/sYSW7rvUwRKM4sxW/nz9sWJ1VPPSj4NtMcnMydzdm+VNO2
LKFbIY6Yen+DMeq1QQSwKG/nQtCvzJPk7NUN/8VgxdcPUANUe1REe+Xgi0fV4f5mR6DejX7eDL3c
el78FhEdOyKZio/aIlBqpyeDUCs57SQLV9FiiyzZWChpnfsRRwFSAQZQDxUetnqJdyV/IjNzt177
7jMBawFwrImHLSJupXZMlyxInm5zndJvT9pBS2pUS3hexPpTA2llzB+ax5gpJtWE6ls5M3a+mkwx
unN9YVDYfSQOb+JMrEpdvpSuyYKYvcRAC4V4ToejMsC7qLr+ofH9M60HtowvrXWf+O53jhTBaL/r
ajkRvkEWOohffb6zsAdiJ18NDdWzHfNnvmlvcWY+D/Gr41R7uFiAbiHEfjdQ9w5YD6r03SSiF7yP
iAmka2kjNPqFll0/PZVFfmfLmrBugkj+llg1UTmDQdjO3YSqSu3yvEEdXCPW/Bbec9ECa8CYE+2I
zdhUvvb6P0fnsds8tmbRJyLAHKaiSJHKwf5le0I4MufMp6/FGtzGbaCqW5bIc76w99oG6a1hegJ0
kCVY8ZMPk92GmpJ31qFtWEyb9j5EU4X22Kr7jVBW7sI4JDNpL0gDmGpg+RUt93RIGii2cWqzgXgC
DtwMyLcFsdl1CkqC4so2B8f2GXmtm+KNpwKaxHd8bra6ysGo9CzrUWGfqPKDxCgNvgT7JEbvxAmy
HS300amVI6avXkP0rRItk7OQ7UhtuORqfppIoRldVIi2oCFyJ3Jd5GtcSFPOKwCt2n5iFmYAHdUw
pjIAOyGw3C0AGRYk6AvRFEn7HTBqsbiGh+KRqfw8yAJz1H5qsDPS5gMFh4OrzAXn+lrJw24A5dUR
oUJak6zqLtCyRfpUWT1XzEPT5Tcu9QPxIpCtT2z0hZkYUdZ+MvzRtIl47/ks8/jo2QCZYU79to7s
7NQk/i2QCf4JjhEstESB+sEMOdVBQEf7Kj7gMvN0hfprekN17oVU/8AzqHUUn8SL3aB/hfUjlT47
bdl1+V1kyJtaL3L322rxj8IzWyTfGkYmsdoDe9No0fTusxIPAsxsiaOm56vSHzS/W1AYdnaaUJSU
AGYgdkHCDjdsGNkt+A0PnBicixoswjHmWUp1g+V9shsxtoWJI+Axla1b3/bvWUFnxJCAdbZHoLav
xP+67BvF9waHr8hCOK4uYn6quoGTD0OEzFY/PhMyCiiEF137aIsXoOwbQesgdcFc/wc+zEP1cRa1
vYhENSiuJtHvUjazajnVwp4XxE5Jq2dQMMiTnb+oFbv1uXGGuIQCC35X982MkGaPJLatOqUo9t/W
NXiYHgU2lKg3Re1ENC+bZCSv+3RK9wZK+NzivmsZg/HZIszSNRbLmDSl5BMZahx3JxLnaYvdgZX2
QPqKRIxum+0KKOZyj3iWWV/9lDOCqnc5MocCX6XE7+GZyD4TjkUBo3EvY1tvvaSxnHr+XteBHUkp
Xf+vw4FkjfNWYi5q9Ft8j56ARhjx5hZDp8tyc9tFi6clT7zINWxhhZn51Ne7UR6cqaeTKsB6NL8x
2wiLoWxonXtI32YJhJDMGFE7ECi2qWDqTWmHBe00NkR90zm37CyYPDAyxgyqO9mImRPhc3oGXrI3
+ksDVVjIIqI/fSE9drhp5fkClwevQg9keYdO0mmgIWnNvssYJsokgnWg8K3Y7XM2wlChmdD1QDRx
VXLAu+2gMrYAe5E6xS8VkK2zDRCjNZ7EYMXD7926mWgcqHEgb60KG6hbAUQJgCNIFuuxuxdReYvB
/nFT22OMkkBBfpVe+omTJGj3lLm2hSMmVBpGlTQlLFbnLPJv05zccDPvRJobJAgI9RuIZ2QFo/sy
SRJCrxRaTOowQgf6+zwpRJNS27Oth5REmvAtb+hnh8BRkZkmSLNl6isME+wb4EHHv9L0sqInEnTZ
LNfYgLgFML22ofozHJ60iSVThaQ0k77FgP8/xbOWErcg6lZtcY0QKdXU7EDxrSfBRDtxA+qz0RWI
ppxbRXSDYUBTsl3CwM3awEYEshWLVQPD/GJmZg+ZGW1Zq0pwUwSwWD+rNwFj+KlUWp/UcbdLJZ+s
c2eUniIumUU+DOFDIOhZIF+cnLeTZT5WzrzAe35fzeH6fG0IE7IU4RWSBFspLhFzgyRs5KolWkgR
91FOAL0anZp1q7XKrPrRm9D6INkbge6tOatUlx4Qkg0j+l0DsCtN1ZzYNPKi+j09MpnqpxzbAS0x
P/FFuWrlSVxX9wmYBpdNBi24dhs4xide6rnds7Tt8xZPVLYV5BKVykDdSoMmozcjI4Et9FMU3hBr
GVih+2JXzz6hFMR6ws2Q8dpaL2F37uvvoP1WxmfcML97NSbxgVgNADq7F9p24gxJmMQMH81f6mzx
v3uN9acNiMl5TcuhwUo1vpAQMZJkoJfMPsR7xt+o8qZGLfP0g7yUD0m7FuN+bJk4a/mhVS5o5lYa
lZMHV8KrbmZBaFFwiM3Ygfi1LaLqmAbGjtJ+X8RepYlvsf4T66rd2YF5M9uzjiCJjF3UaxOsT3KF
5XqfkNUbsGJJ55qPS7Hf157SMaBOCQiFEFe+yt0BVaUXmhmiekZmMDbNb7U4SUXvG9BX9CxzpZ7I
OQogqyZPQ/MalWByLKhxAhG2c0Jet9QIrjLHfZQbZ4hh75EMnSO1sK989Rlz6JVqOiO6OeUMnLGi
C2bkpul8a1V5T6oFc6x9M/lBntiVgrYqOLdqilD7T1gUm93SIWve5PZXBe0TMt8cIgL9tLdMLtxJ
GW/XHD8VUFhDThmEr35fHMLlWUuQl2MSnbnG2zsxh1tpMHyF4ADDZCCCBIBT3Ryj3UykjpzS/rzV
DXUT8gMGbN2lVZlrEHGhTU/ymN0ePdi6nYQecqLZdMjXZeHe5k6dYEZs3LJrJO6x0i8T1eF5+rYa
cAyh4tP/uOL8Ryt+KPryJtcxPYhFovy4mkos3hD1kPJyasGfKb7GTJ7qRNk3y9uov2TqzxggUhSA
7cC9A/dWwlA1lltRmLfRKjaEHDqEv/6oYX3IF3arwisa9ZeRUQiLlR9S7japljP7QQQ8MlADnPCq
Y2y0sAOrbCOwYNHncEfOp1wwyFbAjavH0rGOhBNEqMycDpGhfix0Y1RM8Ik413XxWJYyTkPyUdk9
iDElPnUXpr80ai5mQqDinL6hpqI6hdipUvOrxot6n5EszjP1Dmg/5CPg9nkryOyujyV6KEVvbksU
MvzMkHUzSQjIBzTov+v2QU4YY6HyAQoXWShhHjliPVmwhTE6muqyr/VmhyNT046NFvnlNPvYfjqy
t4iO5N0/0qjs5lLyBIiFxIRFmZt5NXTVudKOcEydMKcgDMzwK07Ei8GkgBWVD3x016hvnXW2opa0
ECLm6PZLSgyrErgDWeEMpuZmXbnr+Se11LM6RHxW7XUsKOvW2pKYwHa6BXAnfC+rUCphZtyzmDtI
VbAlwXqnzd6itU4lMxVeCwuhZd9e/tPN0k5KZkCSG6DD4GFRci8bFEicXwIu6EqVX7KieIA6dUSa
v5xkqJzHXYRqpA+gy+T9pPpiaaH35LMkKVF7s2eS3GcIvWOBuFKMl2QYXgKgQGu/KUJ/be1S1BmX
QzlREa0xTV5BoL2vytGFQT5F4Lgdi8tgKK6mLpsOYXWXvSXrR+2u4MxYK0fQ+2pgb6Qpa/0rMT+u
0Rh0ufpl6e+rIkQaPnVDOWjrbjH8mBW6z37aVsZNW/Bqz3jV0Dm/FXnCWU4+KBO8WEcEQrvUniqs
tkGi75WYgnTxl+6cgXlM9eswQ6pltW8JzwpWBvYal+NnKQ+WUO5ks3m2LKIIgQxaYE1YDYoq9xm5
kwypeTL04IRzeBZOizA8xqm4x2lAnwEKfSGAD1xuVLdeaYxuT/6FyRQ7Dj4abCTE921kGfW8wW8N
fOOngQIMIWc7gvVu63g/taCjxt0SN66E/ceM3wFWHkPme+3i96QzG+q1be9Nc1vxLxCGBfVqKOeF
BgnVQgaFndRyMdKdZIIcF+IEYtFfi8JFL2Gsm04R0AEDZEpXYKvMIgoVtpgs/4hGQMKMJCsDayyi
0hXVEiQRArrEMD1OaGeimqCMK6ikq6AjGQJSHLu8mL9Nlvx8ljYR70DF2cAwyJXlcDsm/0pJ24WE
EcnRa6BRlEsQRm506nazS/TnIJEYX5wM8id0XPvmMaVUsaobFtax/+QeTVZvAY5HvJ0hOtSaU47v
s0OtE/a/DVElIrUGfy0Gzx9RIFs1BwFKry4xiO4nJ0zdovnO0TsPRMpJ6Zptf0N+65vKukNF1TaC
RCDekxkR1ASEWWOyp2N0LAayfXmJuwpYGwr4eatNpBCTxhw2zVUSPdaVUOn32FoONTdZG+cuJQ5Q
OpstzBsFP3plSUFr5kIo9fXgGK++V3E8IzEAGmHuqbxiLYBOgSW7yret+q4zHBaFs4RjYQpLSkLr
ymaXlbBUIs06KAJxcoZMkUedutxDaa9AnBLZ5MQMVhgTul10ZfFGwlDrtGCN5UggKI9XjvCSui7c
JvBGaMAh4Mq5u9MmyLUO2MufZX0TizP5LumLHF6BRKQN25ZzCSYi0D/wbiAThHSRVc9+QgFy78vw
oLOBYtVjF/WhNbEe4qrPUreO8UI8A6WjWTdsVWvdfC1kVEC+ax4J85ku/wQR+zGpB52OLitIMcb5
Y9SqN4aQvRl9VqXxudDqDUXhWexhjRKKGHOWcl/inKqYpcHe6fSrBVWN5y2yIow1vChzwd19NsS/
SiBRLAcU6qOBKXLJbS3KJM5cU7+H7SPNcWJXDJcNlx1kQvqrAAzlO40+SssfG1KiJnQoDPwbQmLE
kSlPfxkkDn2nMj9DSfSBC21yoJ5Zi9diW4bbVOhtqVnXbabNcArkkp82x67zjPgoUU4OYAXLckLx
CgyOfSaUlUj3IpYErKZcbWi2SyuBmB92dW+CcbU+s3h+WeTO7fHcVWnQn9JiOKoCNZiuNccSiKc9
qgMQpV58KM2PNgyJCxlgH8hwo5SRPGZLlAZ3qCBvWKPWnkEtkDMJeSNdxyzaPgYqQWCC9Zpqag9+
lnUxND2GM0Ea+lo1ekPHD6zPikojE4FVbPFL9EoibqvVkkVgdXqEZ8V0/zxYLTrFSEl3U6g+0qqO
/RpLdIwAw5mTnEiq1FS9NpIfU9OOF3SXRFrqCCYXBo5KooacqGg4EfKM6Dg2VlGKTpvnP3AVBs5y
sr7rksmQwohFYYOWsL0NkCtcwjo5m0pyDodJ3Uk9E7p8MJlHKmh0xm0FA9TrEaz6C+smNVfMrWXN
z4w/8MTY7l9rUTXmDRlJQrxPWcSwxF97QRzVtVV/9yUynhjXtRrO0QkC1r9ixLzYmXV/EBKGxrBd
fZVIdGOh7TOy2HxNmFLuejUBBVS2W12nZ7A6xcFWfpliffLAyeBZH4bCi3lytJYgy856sm+4k/Mk
bkVJfGWc/4/ACaRQpEFA1upLRKJd/iIRJ4v2gSmmiZlhQvtWGN1XVY9M34IKTr7xSpfQO0Cq3YoR
KIHJg2RXbTARc3qKVHHYyQTaXlY3A0mkuDAgq8NF0O8c5Pd0GoA9l8CDe5EzMR/VPwlR+hlovKIH
sPE5+wNgEZ2xzGcW+VKygI4dp1/03/0e/WJEmq/S76YJg5aUScqNEfdXEDW3Tjeq7wyEM4QtX+ul
3B8yapshidgnaZEzc4eTIAVQ1xstGtt8Tq4mMK9RUuRNG7w3GsCi3VzzqZqRKXe5rmv0gPBXkPGb
djvH0a9kCCymFuy0crRUDkQKaxR+pQDXQ8FfCioXOYCc7y3GryWERPWSaFCTF6Gge00g+DQ9ec29
XNh6HCbbz0iheBlV2nNjAPBKwsmil9c8RXO7gLX4LtPWIqlP+EXqTX/KtmZjBMFbNSbcSXBnAK7r
b6I2c0Fi5OJouOlayKGjxIxjEJONsjja1cJ2o03b3yiy1sJn4FqZZqcSZYKZUpP9z0x0tynwGyoD
j5AASnJ5mGjZ1ueiHizVW1QAdblk1TvSwF9HARYXaeV7M9IPcSiAqmYsIWnxPzThxl7F09vHLJeX
Ov425DdpouS3Cy4hoTlJsz7tyMKTNzMyqgE9J1hqoJhN6qslI+hgrYgnwFyKpr+o1pifZ8k4ZVW7
l62U0w8/blmRQphCId8MMaocUIgIdbu0d5NKWvDjc29OkS4xckiHjV5g/EOJMHbRJzhwDqxpLI9y
9zZAEA+U8StTas+MuflqOeRmFw5oTzdKStA4Q0WrNdx+UU5CXe8UYCKKlu3nfkEjDGFNRwKrXJSo
Zmh6y9N2i/VuX8avXWLuJbl3UkSv4ZC5jUFge/XV6AqkSQlRE/nYyLZgBxj/J6L9agBnG7namwW2
Ulq35FzAl7GjEkQhF7SH7cihXndVBr5J+GB0g0t6divutTqb0d9zbZevGEdcBOSgcAmYYS0uiMVd
i+9lbH3RH+dgSnSxxI/1NanfpD8wRf0o1ukFD5ZFItXQ7lJ02kuFfeHTMC9Sg3TV2pPwwFIi34RF
/9SjdAdJCl9PvTWGZ7jMnkzeYBl8M017SYPSq2Pj0EgEhzhzQ1TX1LhxG/DVstmCCZqm+K905RBH
4s5qU3cgJEC3rnrX7WT5tV7+UvlzQu85gqWqaCID5scBA2upnm0Mz2fpPa+oHs6CZTqK9E/FNDOB
e1+/poI5S2X+a0WKsv7U7DRMkMpO7EnBZtyKPkRW2bemxDKkRGAWyXVhyKBEdBYgB5PGiTj8Fsz/
ovIHGgI5OrfThJSL/iKm8YsbdMdpu5fUlzQChIOcauTrxnaHw8+6D4xt0pTtICLxvpgIvoz3SrKR
zQ8j3xWJT6wzGX1xcFOaf5N5JGG7j1bs9k9hLn4FSYwsG5qV5JgxrRJo3OLcCakaCuiNZjxdM+m4
9BeQLHZYFXY11vasAKnvb7KqXUfl1bS2sfny/9TX8GBlMIthxdxQbK56CrPXbSu4D/hUtFRB0YGY
dJ5Oab5sY6I5Df1hlmc5rxFFLHu1g3qTFqcC3P0swX/hiZqUR+8VjBjTqAYOhfBOQThdyH6NuIPW
LAtGbGjs4HgNxOREo03LAxie95IhChoy8oaimCGHYVeR4C8W6htkYISk8bQjPxd8YB6XuVw87DFs
nvJtqtKaUOITha0+iRahFwRz1sE/cfXRQiLh8DL1Wkua6UeCTilTnrjldwotRotIedMIIqsfBco6
kFHmi0O3K9leLDO+TnLPYN0HOc2NdJxI/aTIdkL12M9MNEzpvqSma439b0UTXyBmynAG7HuYvQPz
JCic9sSuOUUgOR3a/B3GwjKiSDL3SC4w1a0KPWTwpJqiaCzsskRQB/3T6hl+uyrxlFH1CaxmHR31
d6m/lKg9xw44CfEuIwqvpNqaLO7y7ITqydTwFxAuiblMLb0luEYxaQ8JD3KzCVoy1qGM18wqVx7U
uTRvsU5GBC4sIgU2fFtxuKOGNqaTJDB1WR5n9gP3sn4a1V1GZgmE0haU9wa8V6Ngf0JgZgaIqH0h
aY+A7zcgSRI2dYCqHFbVEIN/Eg7QqYUgHfNGIXYVPwUqvKwnZjP4ENA7dRkXJ/LNacCZzzLDQsle
Smdd+qyzj5xXRAx2yIxsWS6JPpHsGsgHCSzCyGc/9dl7LWmuRf0ylSBFGAolMqquGuhMRsVlfosh
XhdmEmIaOaxvNwSVQyPmddIwwkCLaJI1xEJ6pKbIj1PShTSHOmovy6zSDlinLjHOHf3SIoZHNX/A
/XO5Z5g7gzCK8ctVJNxLr4M8/Eh1fQUWHLXpPjamlyaTiI4M1u5i03TB25AUtpZOZ72KfgY5ehrJ
mjbDfIcvcbQoqSIFPdFs9H8TOOI4J7EILElwMCZAvIFRc4sp0kaf2i3ZQbcAg61IwHurOH2hfkA2
v3UrFZOKLjoboekaksPi/G72OOgCiyRJGZEKbrtkozOfH+rpOFsJtc5Y/L8qGoh2B1hMNU0wuoKP
IOtee8SNgF6eKcIcSf4cpPJrgIucddm5yOkQuVPzsF8Z8+yX4n2kfMjSU6/Cq/4pdbcG81nQ/hAH
HyjRl9qK+1aOsRyb76MwufKyHpXpezIR9sM3wwH+3vYMm6hpDZ7m1ebLOmQAKh/kDeK39Frg4mZ/
y9C/oaEZIhObULkP43jbhwh2LIbpVWXxCOt+aKm7HtinJVZ+3bCRUddFybsoZSiM5+eYpS99W96F
0fBE3rpC+WyhUWhyT8diHpbpU+pB9ShQo8rRj+FuF+AJdHOhYtmIm/JnPLY6nF47c+TB7oMc4W1F
yKfJbjn2lwiUdbXmUB7lBgV/H11yK+Lf6PwqAhVVH4TVO4f3Vk6mFzR5e6vq7fr4Mqr0jjQ54iBc
dWnBL7dm1Tt8BYJBbNglZ2HITgvDxaGstJdgZkc0f1EYSvTH2w7kkMlQHb4cK3B1oTRnw2o250YY
iEqKKVi7Dc8Q3LloJTNWKIf4j8p5rqOHl7jtRdwtofqLiqDASo8CT1oukWUrgRPWJyXZi+17Zpk3
Md5Z8x0JOPVsLB2WhlxUQfISYPzlMUJLEHHMLuX3lffNnaNXcoe2KIkPvW7shPyvKyRvfSmG+BlV
Dw3HTgHUKswVjvsLQlX4FtrsADbSoCie8vzS1C4LEGRshuQZ5PYy2et9vcbrBCey5+4kSa8Tsdps
YfNiJTK4SBSXoxEkKuss3KzkFigAaG7JPw5vHOsCkHWsMBqzSxSQ3GK2Ie6oXAvUwmQVPFgM60ce
gUbbCP/kH6t2gRs4BEGIvS1T56UPCxHoJj4iOGEjLfvIIZq/RJFfM1kDtMXQX4Y7YmGEN8GS9BJ7
5eqa6IWnc9sZDaC8JmdJ2Rq3Llft74xNYGSKvizxy2C6dfCti7VvRpVNeoCflZip+pEhKHd9n/l5
ipwS0qsmhVuJUYnF4ocbhUHBSG7uxBsab2P86B7fh3SiVUATOr2mqOe3qEmzxg4ILr8qf8XnjB7/
UqLGBDAi7GN/9tuX6RXD6ZJuTUrhalu/MxWwkDMP9nv4Vr7wuq2K46vl11fQuxssLTMmxTtyYjzZ
avYSolsYucn5HS8ZnIEhR0I0zKS+ZcxO8CyxTaSWnFmcTdJXHJSMzo3hTxi2ysfI8rbeLra1RyjQ
v6hHiVtIxvJM0Jlt/dJwWBDakZgy+WA5AoTkJ78iqcM8R+NXCE/Y56x2pdlR65P+KDHCmDt+ti7d
TxU366ZxKiyiOMtRByynCTnwDLR9U/zNb1AJ0Cnju6AMXbDDF46lvOerc8Vj7ot2ONzgxi1ME/Eb
zy5F0IZageeejzYsBPPwAfkoeM77xa1ZEWZ7Muq6jM+E6hDjnRtUW6F84KlBHoCHcwyPmehYkkdL
6ozDXg0PgnnIowO3XzX7FMVhx9zYE6oDKiF0MD18o30JrY4fEDI81+Zb6XYnTBJysGmNH0y+xi95
cChmSyhjo8fmhDEK+z1IePVyllinh6fa+GpMJqfTQe/hEW1reDg+aldJO8/KK1vlMHsR24dSuVr9
2nB30YyGj+qjVD3NPPbaJS39ML20NR9hQrMOM6e/BC23x+lVC3kTnmLi5prXoQoAjEHVFvCH6o+e
/1bKd2E65dDqdWTA0neQucJf1bmyCIzPacNNdOckQiDNmA0DH8VgbKNYR8XGtiX9llAqAgEynVeU
Ba36SjPQMZk2ThR+KE5ajQNrp0FV3rE9MPOTih4fDzK0psXGf6MyBkOqKe2ClEBEOlQ3zVzc27V8
1Nhyxq9S4CSph6ZT7XZ15sqtD9VmrF84KHi8AwwRPGckBbG4YGIWfoHJDiIUPDz2pKm4hfJi9naX
+Ia0mx8j4cTLYXzKjOQjlClnTXBGlcSmASH21vpIOWvxGuBBU154RIrqwK/bdvzLp2DYNSUcS5Zd
nLSeXp0WXpcwOGkoqHd54/MQo0JjHH7LnhHqhMRvmvVPUkhAfC5E3Zm2tqs1TtXoUxNP+nQwykPb
kl28N4lEzfac6pJpJ1tqn3nVNq5ziYI0lvnBHyRGtHHnhdysHMi+uqvD78WwJcKZ1eq2GFuzwp21
1WdMLzuZeKDUL8q/TNkr8h7MTgDFdLnUnaOCLPnjq+A35J6sHTO1J22r6Ge4Lfw8nT+d0f6Stcwo
WrWozMDBRjtmiIV8GeXrdLZFsAbNlvaLNa5Q7KTFqZofJtkGBLnOb0LAkE4CCoNTKGEV4AwYvVHK
nSg5WcgG2PoLW+H3YnPQPgn8SChDQaAg1ivZRtrV8GgpZ6wfykG1Ze3GSnsLLNeqNyLVUIozalNf
MB6Glww+9nDCvsXCmycg+B4+FvI/UihYNolZJM9XqPRkSGksLhDo4oqzV8aRCsuTucp+QKhOmJrk
gnpraIcQM2gFEV7YsC/pA1+V3B749wLElhT0m0ZnnrJFfaM/hb+YG2XxQUVQwDvdAJBll3Ejlg/e
Gv50cmmGHXP9Am5oxi/4r1Lc5GPF+L0pkOSsPXI9kSqls9HbkW5OICP+SuJg+ZkBD/LtknPT4IVl
Y4VS4aUbdb9jhMdhR8qXVqNuekwTfaFI281UCIC+fFsFJYNwNwiEQD+EjwW2wM4YPLk51YiOMB+J
KJhfC3nHyi3u9yZnMC9IBqeA2E2SK7eNdJoZpcXiueOQUeeHyjJTcyZG8iqmGy8pd03L8bEFfJBe
x+27Qle4ScNDyJf1lk8uB7Ec+Hm4zZAYTlcwZ2xTahEcwG1hK8PWqtkzT7Rqm/kA8aWWvNN1+NpQ
DiLe7iNBs7yHMzLcaWssTp3jEGMwsRmPq2drcSSAu8Q5lSJ0Vk5sF+9cFt0iWgiAOEhstjKKqWEX
v0+WPVunMabC85ByBqR0qluUKp1oKxXuz21oeCB5KvAjBFikrtxvwhfma/W3RHTdK+8YBRzfLAjF
2uQk3SrNUYkuLQ8Og+38bn0Ws91XSGRwy13IlErX88DWG0b8pNt5qNWExIuQxVvnDuQyhsDKBilW
h59EOeoEncn7SvT408rISVWnhEXALv93lLZ8vhkGHKuajxCZ5ENozupVwz4GDoVFJTGTGnf7tvlM
Y1YTPi0UYlZcPOob0TPUS9yZ4II69a0ov8V6OzR3omYG/pHGGX9aMm+oTxxeJ14LfrbW5+EhiiT7
jM4L8jM2EWT9tetpC9dEHA8pP/VyhRYxqwyhSCHc9Echfej8mb3NYoV1XNn4abBnkaHTQ/DoB+ZF
tfZA5Znbdk5ueBzUGsEFwpOB/ZSjvHUTNvjVpsMvu2FXN505DSaGLj227jtwQZagWLuOMpKBbq9B
lhKC52x4CPHU2W2V34W0ghhL92X4w5cHPeC7bLZmt5utT9PwW9DsKoSHxmtrgpHGh1Icou7IGCsR
mVyCUEJa5qUIChrjweRNeeW4GC/czDm+j9grL8q/UvvOja+58UYcwW3FiJv/oz3oL+QfQFwgopp+
iaLLQHvvNrBxGk8P9rW5G1hwU6uj1FhO2DFZeo5cC3lmq8jHsW9sZMYZDu8QVyz2shYaA3YmdOHL
hl6g5F1BAaOtVaK8HPBjcaShT62Br3BEYn2lPpbt9I2Sur9UZ+O2YiB9/U3Zd8QqJaOdLQgjYTTc
BYMH3oEERgdFXWIA8LqGJvUH+r9tJl4oUPuB+Q+W8A2z4qL6pSiJjW+sFdw6vPlCviXrLLX8tLos
LehbGgbX0MmcAqvijOwQg0+st3ZPJseFqAu251xfKYN2MsZd7m0qesSNnfVIk1cYUJEtv0GC00em
ggfwHg33nXTCrhAyMBm2TbbVin2DeKEYjypZGgg5iFMbu1MVXaTpLiTofivOdWJEcI0a1EjyMUGT
8rIgg19g9oaGy2NGXVXSQgJhLqcD1h5ibHkvOO546aozj58x0ll6oMMA1KATg3u1C5tTJJJRufIk
eOiMV56sfTkVrAKgSa3lK49VVOwoaKkA4qvO9P9NtTbDPj2SHMnBwf9k3EIpw0suK6zSXsdxT5YG
CxlfxyyIc9twlHV9yHzZVvDwhFCYyNvl9DnCFAXqI6VOyUIg/rb6LXgBUpHCn+nM7VBfl/wxjzBn
xatQEZeArAYOLc0tK2ZR2MRkMjXB5EeW6IdVvO+X3guh004Voco0p2gDkdiiG6kdnbWq3on3Nc1j
1n65tMdkRKpAKEz/Rko4VZlBXPhLbKLBGi/CiAwv81XGLkxJFMmz14k2mE5ayfgEbWUFpTHYEhiJ
koHHOAw54UTuLs9cKdabRRWQVb+0FfEYGo5gq9iKBqHdAhptOoR+uML43NbXub7MU0+fcSrKLwJp
ON7R2UW3hpO9LD6UZnGK+TPDvo3Ws/hoOXln8qcSUh4EyUT9gkBG+tDaDpx15Zol3/MgOSLygtHX
GIpVoBLSPuGnz6gzYK9hP0oNjhVelvq8cPqrw1tndJCJVL8lPkqr2WWN0mnKZuwsCDe0W0gsYLIw
aVJwPTba1cygBvEgGBMz58zYjD0BhssxY+LDircZmGQLANFDt1dRwG3V+hL37LJ++JK7lLN8eY3l
76IhdSIk3Lr+VCG4tFVq58PI7AsaH3Ucv13L7DO8tuJTkbFifb0W2VXVgBWwYPxu1RMT+2D4GCpt
01mM9q4TsKmsfhOVD7Kx0Lvfl+gfog+XQMR7huoY4qTuTcMzU2vGnaEGDGSNCVdpdyIq1L4jfGwm
S0ErF83vaxKkNJMIBXW899Kk71i4NRKOH1O1qPfx0g9R74YqjYGccDpLZuGFFhsXYWpzdl9jQb7Z
RB1ociZ2PVKWCTe7aG2FdOKYwdaH6IqkenYtTl2zuWsY0LJ7/GsLdkPdIHtGzqmkL2CuqD1QuaUC
2yk4H0oNKaBmRVnbodRQxgUmYzHU7wRyL0LCdRUINOMzy1ECtO1U20V6lu4FiKis/qvjpPPohcfY
7P/FUF1CSwtQgWi3YMavoAUPEi5ChMAC23kdzlqNulu3TPRVsvFs/2fw3GckScJvoCqnUk+9wOQ3
CMURkyMtRNw+S6QUZZ+zkjUlWFrSVS06jIaKE0yMtzp9cPK4etU4lYhPwsfs96X6juttoBsaXE2x
/GxuzlWvfjdCeCMJ1rH0YCd1DAzihe5nNVgtsxI5gFCwevwrO9zoQdkdRDN8yaU0sdU7hbZaQ8Fd
BHJ4W4PB2Cxa197K//TW+BrINE0KxR3m7IAZ25fq7rcLNMzktBEVq6+iMOxxjrAnyLSa8r7NkvdK
DBVWL2uoYHkMBgWVTWUS5DsdZQmSQPMzcWZqVbmgFEqhTsrWT50LX0nF4L4kxQv9Bv4eqyvBdYWo
XUydsL+y2wdk17JfWGPa7pMxHzUcu9vsVEzpXQzGhAV4cgCzgeezpWjoSBiQKwZ+INNVdzAEtxeA
h0maqjNvZWBDEDTa+LUWmjidM6VvgEjhD6+jVeO9a9LmkEJOK6hd8dqzhsSvu0XiKKI/n4kzU0m5
GoYJSBDfoyS/iGp0y0rjmU5QBPv/ODqP5ciNLYh+ESLgzZbtvW82Z4OghbeFgvt6HWgxepIeNeR0
N4BbNzNPkiMA+bCTWXY1VLmb3MEMyZWr0aAeB0Tc652nIkdU2roPwh886bDKAQSyIoSwVlN5Q7Jm
jwJ4pJuEsDU3F7CitCO7RrsJu4PFkq2ihsryefULx+bTn+2U3D7qnvy1a65/R3n1/rUapjm3Oesx
WPGAVT+c89GKt7TUb1MX63Yv+fOlC4s1aB7bf31t7Ro4v4rTXQQU5ze3566StzuNxo0EO3HCmyeR
bnNWu+N4KhGHYs1Yidr5AihIhIXCGkhdOJyKhDgNa/3ET7+k478n3HXfQgxc/IhLKK53wPkHbVS4
bux8AxEA/bDYGiJYWlq0KT1aWkKQtCwGg6slsbHKP1aeB9/sD3Jwb+RIjaa5AE6n60IB8eZzttQ5
4/MxWi8MDnSMHmsXdVMFfmuwZjbSOceP0TtBs725Guvr2lzVDY/YaTsW0W9QsmdsrrLcVgWqppMd
6tBaJe2uHtp1komTYZCktLxHpPmHKn4ZEwpykv0N3MaEv7ImWkfGvTaIYTdsKDKOay2LsnifYJt0
ocUNDGM2heRTyW2M/0zS+EhXVME4c2mzjJ1jikPo1cdfSfdvjFt44/vc+Ia7CSdqfBNIvlCe1l1D
UdLIXguFkJwWjtQcOT3rrUXJABIJTKNM4i1xKb3sKSdyyZf4s5hAWjXZEnikmNVniXdM8LpokTIv
+5DMEupOiswICI2aTHxaMfvxUdgzqcYzX8ln6rDVaHOLfpzgoxbEnjgpczNbKljNoA6iyghAJtir
tWImuc0GSbHou1ft/jPcf6DPqBpfuOGtTD4oPWDV03HOwpHZZnshIoyG5lzIYF9H3GCadJOC1w6a
kz7VWprAiXyxijNrmYMgKyS7SpUms9qGGAsZgGYHrfWQgmlpo7iVUrSlDsXaBNrDBdCUcFCGb5hc
b9ZDyOZYGMEysv7lOW5k4bH6/QODSedOuIJruKDqBA+nsdD9kksNIztorB5AkBj2Zf9SXe+gpYjL
6Yzk8D4e/W1ijFu9b6lFkbS95Zzq0OT0rdn5nxpwaSSIfdGMaKc5dWEDvg0VxJzSo1MCMg996pS1
PXLKKqZGNiBL2EmE+K5jjQTWUBrWy2QWI0hAI4vZ1zeVOzDa8LwLBhIUYAdyZ8EhkkULCJRZ4ImZ
zrxbkA+cxSnbVUudV/zXVH6V2XBsfRNMjnPWEdqbhmh2xxqkE5w1JDZ0X264a54xIa2DJFyVeY4i
wUkW1NTZZLkZufzu7JaHvD9H1dECMPfmReoqkMQ/fPVYU6bNPfqsj/RQWsquQv6wMve3whKkjO6V
AcQnuK/qDpAvsGsHEtEU9RVrDMdp6f8pdvdOGdFOG/WbHY5bIqh7B6cldSdQ3WlpUQDAO9o5h0Gq
F5CF3X4dqF8iPPhVsOx85ZivvJancLGGWHrR++zoZcYqGevTaLPSRrPxNO86RDX8U3jfrb0PCfv3
PZAeSJ6PnOBKgDUnwqZs0HQDWG3jQNPOOfT2HmH/Ym+MCeiX/Ci7Gg/yzRuhSjTdF1E/thgary3R
BhKFSRNujM5lr/wj2era3RJ9+KiHzUbJzbnlF39qg204Cu5Dky6ZSk+c8RpOIo2CT589ne2oD8PW
wLuYa74nCyn1TxXucYiGWVMZQNTUtQWgxAK1Fgv9ve7Kl5TiaHXVjj5MSoJffYKHWdf30C4pVO94
RMq7bTnUWYHMCnFWY/+qx/aFUMRovrKdqwiNddQrtE8khxEFGrIPGDrnliFOVq1/rdnLWhmuJYf0
sVe+yvajaYfDmFS3vB1fqh4dJG1M5O9hbSbfsj83NJwG/VPhGBdXbJHI8oNjzg76yCcovsW8uH3A
lJ5Fcycsr/DMkHGCFv1I7OFeAdGlT75JFikQMqFduF6XuKEOkrRDymVohca32/usHEt4MdGX2oi3
KhLLIIguje7RS0vTo2V3pxTzOjIyh6GO2Bt9wg+dKgacgsdeSW/N6D1zNbhZrME1FnXQfjaZ5vyp
kgypkzBV5UCEWSFB5y6JKKsQg7xbJo27DloJljAUjeYoCoT+mC5EdPkitYHkR4cWW3Hmy2+H+lUN
juscicfhPMF3nZZCgAas/tpPRubxBm352tXO06uj99qtlmVg/NQCZ05cFK8QywDl5Mu+rg8QLukn
tr2j5dXnwdJnERq8WuKtcsZdNYkIDs9wv/7ABKGqztqytI+wcU8cwriju/u6KPaOOfks6oAQXnNy
zWVDJDlLbe/NkuRrMJNsQuQLyrwS0gVNIZ7QZZ88vFYpgQ2zf8CAei+ppStk+lD2fVcf3Sp5iFJb
Z0XHpxQ3Wa19l+ksDPt1UpiYQRpxK/2r78sfBiQcje3CnN5uWtQJT/d424obzqavwTxgSjx3RbW1
tOSl8yKBacVIuKqmExt0qrU/+rtk4MM2qD/gY9dKEOHvP3a0jlSAnZIWDS2OdvrUEmHhlC1bjWNB
eKtS7VhIbZZ0ctXV/TEUze8g85OZKsvcrv63UmIdYz8aNOye096gTWlu+xz/a+cTgsvZmHYLHmXU
Vv+hOeKUa/nBHDBvwvEbBpzrxQdVcycdpMNyTMhOudmeuSLQjXd7LKm9ctlZKu3KLaapw98VgdzD
R4IDkc4ab0+74rJgs9kp3IAgMgSptq5xvtToqWWUTDEirrwp3pT8y2K4QPpfQdwPCg88rB/ZLoWy
65giRPkObh5o5DNJ2dSQiguwYggMA1yyWvpF+QJl3RAgVg1PwYm1nIEh5wD41pViWROvUVmnZrgY
RIRC5T4rNlMKcbrBaInawDCBWWKn82DCtzRQGsUfxbCMCp9uzw6WIWzwW/BgMA8anBAWaMsSgiZx
R/YSChCXZOjpF8NGpobrDsRSSHlfT8CcbM26hBmpa/gRCiy671GCZYEfzg0+oArSLzussrikyShY
y/anrId5x7a8BETW4M9qPWrnK9RA1CbDc2fjkELQpxnSPCcnP2Zq7OodWI9NJwLOZD5st4qICXKz
k+NvMxcj5pgKB52G4cGhDy4pnI1SXCRRrKR99MVJgcpTxwBtlX8OW70af6wlLJxRZEmnkpCeyPbQ
rGIeLwPJ38bEDI6sjMXMN8AQwxAgNtn2KvZUSuGn3lIIV25E1owDopo/TeHMFMSxSm/mdFWgBvY4
Od2FHQSnOG7XSsUKrWu2jL0L/yjxeibcVqYrwIeFLOCkqgQpeYzMRzv7MYIHeyqseQum835A/2av
G5cXp72VZb+lH2TZ1GvucZyreBFatoyTRZFigZqIf0yvbSlYD+vNwq4wlcGNiNA1HFie2u9AOnek
5IpbomldsEsYno1eYq1KNBwCZDVjLv/TyadRbSLd3gdmu8XXrX+QbFuaxc/0bbppXUqspMbAn516
mEA6GESfBS4F3G8he6gcWw68w/qbR+JbJ/b4G98yYs3114DhSQ1YHlvfMmfQa1MUkIuf8QF5T7wb
bo2xPIA+gPDYbya0q55sW/tbKOdGrvhKI35A/vfadzNf6+0vcZFK+yIfm0QfkhhcEp/oy9UFoK8r
cCbuicuipKeOJ1wmogNlZYeQUAVxznrjBUiRlTwmbv8A4ISNpTywPGa7GDjajr5kXDtYFK6qItZg
zZlhP0XxIzAnZVuHvZgl3115Gt3x/7E7TT+5xk2ZvQYstJp5raIW4LqH5cshlbBw5MweTzaXpIfP
08Z+wAaSYbrDQJFHw1zFsl8P7wL9iVkBsehRTDTv9A90OqLQowQShbGWVll245xVsSxDUIBkynCj
sQu1qjXAFNavGqZs4wj/LoGTpk+OKOnNJVYy0p2YKtdtilO2fHoE7CLrpeDaJ/aM/A6xhkdJjScp
GfchCZORJL+E4CaIXItQA43Bh4ZMAFwXvtSaB6G7nG4o1KwuDHweldqtXMwl7FclpAFDPYW+x3YU
1Y8bWliTKe+cNcdwuohqzqN7H5Ni2/nbFjS7ZINdEPEboSlI4D4WjlAlHBi3cJrre04+pmpvRMUC
gXW3AITn9v1MZdMk8eCNBapPANWyIn2FzXPQ1ylMGBt3jsn3yynQKtA7uirZurDQXAnwgjhswGYU
VNasCAnjEEr2lWeFLbRHpL7YMF+jgQMkKVruj6zBALUly1FFFMWUq2Gg8HhWh6wJsdti51yGITCF
iLUgoQiqvQp4BgOYrJZUih3jy00Ay5XIA8HDTMj/+lDQRcSmzVtHgq1BshaCyqiOipMIB0GnfQxu
euCJseDQuMoJlvhmvtR3LNCQyTiMLEvEmDEY54DeqREu4eOaR4XeWpgVBrmbYYDWB6imC5NNmhir
kj9CYqGNYV7ioXWhBfRAS1eFCuGH0MnSbj55SqMy3kFrWlre9O8mgiccrdJYdcSmvM7cTYld2q+3
jUYYMaDKosjoDemgoKh0Z2GPxVIME5OaWrQ2eJKEWhYjyGltneNxlVo7p+d8buJtwB+xpjyFrHX1
xhdZg7powgrGqDLnOLkCH3qFDLIMG/xFPOnDLtrAyp6k3th5CvmbJmgG7cWZrMDcQ037n2DHzJVf
pHdBpKvOJvzzjP0fpv5hbmbk36M/CSazq+RSUX+rhNOXcx9YGwEGXObfNYwcLrKGNgMr/2irCyjD
/5NHuGNsQJeqyTmcWZQacuz5xGTgO5N/UXK02FfMsg6fdCP+KZyxwvEeKBd1xOzLExjD0m4gMBQk
l9x9Js3ZUn4CH4gpFhjLoZ/sKTO+DviIglbeoO2NpE31SyaeUXTpwpde/1IZntYfTvMqjefIwtZA
dq0VqpSid1CQrvpRcCZv8VT1SCoZ9u9Oni150KJVzzzlRV8DHm3gjaZDhmOl9qfAP4MdJ0D+FuGH
tnEb6m+A3rsbxiojPavyNuqvNP61TajhGew8GKUXycmvv4ch7bJLmooH7aFRJtvBJnGwnpaQHzQU
29b95dBmZusgK4jCNTMv5hOEMTZqf5tgy11ubdKIRx0bT+FXrGU/FtN+RgK4QTRy4X047T1qocgM
1dIYdAwAAPDSbOXTyzGgNwwYC7KRRx7RsBAUjJMQHjHKg3fu6XWxFIA+HkRpPkpBYWMiThjButlD
9esZEcKl6iHZJiiJbDo4SUveBo8Vo55czPFrcggDDAfjwHWlW2919GyHVysA2sFkyTjNOUQ485ZN
d3rPXA6yp5FdmPYgMOcqO69Y2tWi6v4i+x8L5VYg1E7zncP2xsXYi2kGZDZWTNzlmA5HWeI7lbOs
YPpoLayv1nwKW8fJcQRd1OkLAJHuuExU9u0MJxklRDwyfCpVuwNQTX6YfR7c+/KLR65iv9Pgxkf9
XxoAgbhq0c9o3FQc8Wb7axmQ4c0bb6cx3jNxaYu/coAofnLdTerOBesX/9G3wTKxCBPz6BVr/iDp
cJH1PpjqU0MPzAygfnYVyqtAQhPqPQ6fxSKIb27zmWGOAVDUEd5sugQkFNPF1nFM3qhDaa9L7Wkh
3DfFJWcmSRlBPfleMA+ExqxQBrwrXy4ito0VmwKjN9u6cDl24kzVJz4KkDjxLQFGMqrPomDUxsFE
+ifocHN756L712no2NnOq09WcRlxtLkB/A924SJj5NRRcUkogA0JisnKyFVyTmyk6gqjjf1hYQ4v
vJZeWmyS1heV9DNgEQ3XbpqyjwzvrvjkByIYbvuvXFl52WeFC6023nvvJwJFUSCJhNE3G6l5E5/N
5lhPp8diL+VZOpfA3HjGMYzP/DUJl0GxTcwT3vxewYCjAArHVmhySidwzYcHT7wzxaLMEmGPqTHG
6hn3G4JA7PjGhVCHjSn9kys5ijbdOsZr6nSkJgvlOIX8RrHpnewx/aMik90YVmjcuCc5iXJWX3dh
zV13OABhAJJO90R47Uou0pHIK6QlLR72euRu9Rhvhmlv+2Qf9NTODf9sXVtVICEoxlrKjqOWZlAz
qtGcqO1BPAP/Uykn0MCAgWkBqG5pIBQTc+X6EqWY007hYs+Mz1Dzj4DCvwM8oH7IpttprlGkXdB6
Ps20XvVTJIs8rGzsJU/YMpWbiN2mysLJlcDevGIXHUVtQl6KTk5HC0cocIz2H3qtXbHqk4Lo39VA
p7NkWML/XbfJIzJ0ZEqIQkXMgjNfGV18papzO3TK1pjKRYN+lzBW5W67SCZAe13sh3Q6rHG7mfpi
evej4KFmR4Tu5LB3ZEWvEnGNLn4JM7jTbnpp6a/uiJkJG5+Y7q/o+FxnrK9S/VvByNbRxgsXYdqv
aaO1dvyOtJW9zQFm+XG2GhNr4zPi2DAnAWTgR3e2gO+V0N3EdbMx2Fo6ergOfFpcwA6GjHw6VSMF
S20QOUZDwlIxkZ66cR27/s2ySeIZ2UPXe+VNt1qH6PMmaBBI8657jBXKZIDqT4vYpTX4lnquP+yJ
BxuWLO58PgEYj9A70XAnMxc3x37RzYZOYhWpsdlS2cRcpv2UNHFa+nRGqV6ig5KlXwqjaXdTr2vm
s1VJg+pmKObels1KiypUOAUyinHkh9zEOGUKJMNZq8JgH4uDmZWfQm3XI9j0KXGZTYLRxNfqLI7D
g/clIeoNVEm9BYKqYsM+J8y6Dh0PPATGU20wWPjwGjmCA9Wfg0zfE2+8dFoHm+qvTdpjYiAz9qH6
10KpY+QtwWaqSvZvzPmQmu6nwuim/NjgPEb6oypAH71OE/EUJSLg2PVfbrVLnpmr3C3MeT7utbou
T2SZPjNiI0VGezf9V0iByAIkJSyhffcepC675YeuIoQFdhF+f6w17Wjys8P1OXZOdxa2eg7RCdsY
ukh50+X4VcnwTODjs3w50cAsityfTy4JkJ6239yh7u977mNGBl2UkzV6z850h6uAsu9Yj86N1n7z
m0ALK13lXaju2azSq8U5EKfAwrbTneURsbRX1sievmgvo22c4ErubSPeD4h/Ag6skHSFqtuKLX8e
jXu/HldFm12h8tiU4WYUnKtKwLJG629RHL58F9lUSkL2OjvjHFx7xlHOyfUFaZRF2dcLg9oLz1kZ
MKZTTDRp7B4avLyREqx62nSpHAYy7lM9AZG6K5BFSRlwYwexcVYbqkDppZc8eOjUAhbevJXqn5Ys
PfabJLRH4zv3AT/lbKYkgkGhNes4YBB27hLcSJ18Re2wGXHpxCZYzsheGEWznM6GIdAXd3zYbFkt
1Fy+kTVoezUsz0auvbvJOBvjh90q2xh13YVsNQSY8Y23eaJeDOczBhIGBpzegIiUE3oomE4QFGs7
806YmJxb6Zkkm1mAU/hN8GhuRVBFTLYLAIbs7NAZkx73JmE+uIIPePfPt4ctsF18kNoibOR6FLgI
TY3t4ac5nnr8o5QSYc8OYZwKr7tYfnSBE3oEq7Km4lLFjNSOPh5WDNBNRB1kSCQjk0tXYYxikOjb
V5x6WEPo/ItTAjRAPQ0mrRg0O4bnPGPJBA/FhrRYr3lq6+scMmjIRV+6+jnml2HbZ99yz2mDex/0
lp4oGNgRkF+2E1wCRlzYk1ugdf9ieu6aMtpkKAxSmmtdKfcDNAF9Qr8q+SY1OJ45w7jxI2dfVD8N
Vl5RWsQ10q3wPLIIRMlV++D2xt56hWc7KI86v0CyXWhLgN5uXNyQpESpf1a4mgtwf31qPcdBe49U
5V/Qp+dAjAsQcs6rGJKjJZJVKnFA0spl2SzoCJZnWrDNrfqdg6QZwizaRNi9OPS3EMGcu14sOA3x
b/kbQCoAyuiaISWEYSk/j85mdD99bkh5sDKbKw3AhX4ge/JV0DBY7UW31uptFAFM4+O4N7v7mHPT
XoMwjZJpKvK5pYAm8K9B9R7H3yEgNYtfTTZt4yPsYzhchn24LTgieOZZzzY1VleOr9miEFdQUSO1
fua3JP5Y3jXjbyijt6g+x/Fn3d9YvfYvLT+N2QcSSM9wb14bZ83ujTNf2b4cb5VpG6ltFHerNJsC
VE/lzRz/oA7/OvKbyKtO/iFYN7jN09DfZQ3mkAGPnEij/IBp4nb2Q+AK2+tPQuVBN/24A5U75m9a
fTcl5rMPHdBTof+45lXjY4sDfYqWLbGtV9g1sssYA7O61/KDKduM7rR1ky5juCJd6Ki/WBCQS1uR
LsZpZYFzMCGL2KWMleWTP3wb7SHR8TTDk7Q1lZ2TX22H/OWhoTEvPycV0VpCNzWnpcLziTn9kZVY
jPUGhvyRQrmZASU8EVy5/MKNzdgLBa95WdAilfykK3sYG2L8kmJXtx9Otw0Y/AS3CBZ/ChJ2t0v9
bT8cQWdUGLlQIpNDQxSWTKr+10teqvGmp++gpkeshNHeaQ5Fc9S8gGhs9Ga4v5HrblPSTMy/Pgge
37RQVieW64wOQ+R52nuwpVcwUfvwCullenv5eBf6Jgzwk4KOTPBilRn0+z3znUpw1fy2XPTud63e
8JN13k7WuxLwtAOa5BnkP437OUImbrt3lV1ek1M59jKVfS3RBs5YouNfzhawNJv+4HTrzFsq9NDT
mS03oXEN3CMDfUqE23KAPXw7xT+NYx84C1N8JRCGtbNfHc1xQWyzDGk24Q5+L0pW3s2v5f4Z8l5m
VzqdwuLBwl7zf1L91jBFIy9yDbhsXh3/miqISvpnZh0Cjs21D85v+CrMQ9+c2A2nFsyWGQzS2iKU
+eCiGWPSG3dNHoQO5Z5Q78S+u3YDFvetP/4LrX3m7jBe5Q1bVXpzTjZrW/ed00ugfcZEmmuuuJ4F
e55i0Dl5oK/Yc7HmOZnyc0Cbz/pk4RIqaEASIZu8aX0yM7Pf6bw93Sf44YFssqQYzl5xGLjXQ3WP
WvD4X5n4iiDFTA+3o8Ltz396uIhpDsItEy3a7JD2y9D+6ft3T/+N9T/buUk+Xj0rd92lv4Z4dknn
ZsQR+avtAHeVc7vG5FW+6/5egTZjzyN82CTelckRTZQxPLsm6JZ145/aZiPrYzruHHFptKNrH+36
kaVnR7zHGLI8y3hziJ5o3l0kZ4DvinXykxV/k3Jj1Ehm5H9+AHbAfblQRyLowxqrdBhOgH8Oof1b
pVs62lUspOo5Uc6DfgfyzBEBtbonGffgrVcJnMA/0HhL9PJZ6XczONTErLV0SWhrEPiCDnaH8egZ
Bn+ecWOBYhMclPQY5V862yaTQKXJzk1Fo2SrBDf3V4hzHxA/KJ4Zi1IeAq53G7xjGf8T48GAW6O9
p9W/6QIjY6pO2TcNeKr2x0axI2Ax2PeEZXeQv8n0FhhbUz9U1XJsjyhtPSFz/RYRGnD9q1dss+Ts
DRh75rV8pwoEPDjGuJ2G0GnqO4ehXdto/gnhw2dfK0kZ9Md2AhcQomwk5u9+LMGhQOtJ/cKeJ0pg
U+NsPWm0fwUuLmWMDOdhJFY3+K+QA0GgR3guqTaaepc5plI6LZxrptiPPA+/lKT6HtJkIRl2tEH8
Okyac699JaT/3kqdHYaLuCjo/R0pkEOkV8+9zXjcS/Fssw7ffaBCHAnAjLuOO6dEhB7tjNIrz6ZL
u4ydRUZJZ9VkB00vQVFpgNq1ABMsQG3ekUpJEBDKeA753sStO6HXlO43qUpMRPC6HSO0FoUpMKT7
xChQWf6gfKCGhemEOqA3ngSSjTe/N9aaw8pHmgVrXJMMRmzGHOViS5lz8WUruyk2DPr+LmWDjF99
pcjqbBtyHnfG/H/Bk7oNXIB1hfQZLscMA67ThCEbDpsP2ggfjzQrZPFRLutW3abUqLDatc+qWyJH
lUBnxoGzVdmvGssdjnBcTRVivxWzMG4G3Pmpgn8d7zgvhjX3ZagvqWie90XULBvJDVGPOECVo/eb
aY2+TKCaFToibqxs3EGLwLGIuYwyKBCqTWTSDAeu4WvfGrtMDSloTAX7akXZmwxRiKUZ0yCndPoy
eTCgZDicw+hXq05+6K3c3KWnRNBk6bLUbatqIvsEH5KIdzMMn4VCnqWe2LhWnvdMG8XOTfBKFgG3
kOn9htK/cSnnxrjE86KraBr3fhyW5WoOQM4CLVcBwOV1jzZdDHRJEfy0Hfr1zOHI1jeQl51+4PkA
vYJGE+Vt0AjBoNrvosoc1k1t/tWum1P59GNm6UTpKJWZbNVwM1J9vky7Etd3zYqdxjbAtVGtL9l0
5urT1MB2jvgQpKXvQq24Vl1dXjU+4MjK4GJJd3VW+W3BtqHKR+xQScS2LXjEmxw62yKBbaCA7sXJ
OgsbUhGVnd5zXEGifo0EgkLD0lZ0I3LX1Ix5iL90NoiiWlFrtBhyh1KvLl4iRroYTqat3/RcpyOa
PbyTq0tha3+lzoZBOhV5RNYCfGdXkAseCCrrrXKzFO8EhiUnsEjvWu7lRzerKhoy25VfvjcjpkrH
BTkaZWa+kfRxDa2rHCKYAr6qd9s4YvQJSQBD9t8Lg6xY6sQYyUMetancafVwSCbvg9r6+E3LemUq
nOC9kpb3jJU32Re0GYj0VEFVob7wRQwPpyeU3UdcsSbbnaLCM2HUQO74jZkPQns/ZG58knL8cEWa
L0c3WqmKacwbAIXk4o104+WevQolxVSZG9DugpfzbSj4Elv0zESjAWoZGJw5MLPrWXZeR1RHLkpf
JRftBK8+IwcFzMjBVROrl1aMWOnHa8/WbpWWiMmWVD7MxD8xePm7vuiAsDSkR7JIQcZoNDZ8YM46
5zQ4AAjGArSW7jkOc5WzdejEYgYJznDYMOaLYsenWp0pUQKdP5my1bZ5oV+GbECSHtrMRsuIiRGE
7VXL43lqIjFZdqwvo5oQeoKVXDcJrZS+SWBWpdal4PjU+G9l3zXzToOHgR93XnusuzpzlDOjtzEb
68VnbXTpW15QKmEqNekZXP6Q84MZjS2YjVq6OHJWYS4VudhNWfCqaM5ZqqzjimOS1XpQXFCNkhhH
vS1rsGqVv9RZ12GV5m0w0xw5AUVZljYaWdj2M0EZBzWI0aJuLVIU3qmXWOSFO4DJx1oFSLvdtEOO
jzYeX1FIR5cCJn3JZuUWZ/aDT9qKke2PzTPA1dFkPdp2T+D7BhGE4gTw6mXFAvnYlUwC2o8PYcYq
yGXQwbPBW3VJfN7jOB4EF1C4SXWlY0sU/FU6AS4xoEr2WBBAT8mZyclXlc0lzYgQx1kHPc67eBlM
N8UngsXegps7BsWUTumFrJxn3IR731B27N0Uh7u0V5SvtjPvIIWukhCdSPx5p2s64PyKXlFeXFuC
zxOq953C9l2ZMt4WBsKXwm4Ct1BwEhlPEU0/R3q7HZA+AVs8Yu7ZM5sQUGAbi6JBEXCHYK93Icuk
AW8LJfK8ZDXxRqS0tEnuUPxpI7HHb9dQP2mp+My07441UjzYVNdDdqBluF7odf83XaddO1T8QwWF
2T0IOzI2kQFRQFLiUtJFN3Md6+wEPNWdtKU8OoUPbwO3rSFBkvhAjuB28maYmINFbKiresyfE3Qe
wjJeb1XtF4lCNUfQ6nMvmuQp/GZjyGbcGlFKsWjcLGjTXm8x7lr6TwT3GYMPlPSJnRdn5isd6/Tc
YMXszWM3plsvGb7DQurUtbDfa/1JTU09eheywFpCTeXWS1goGRyaiLZM70xyfBS5V/k8pB8GVWel
OXVSccUva68iX8dZsax+s5Y9bRCW9rITOxRcXNzCRZHH+mhX/mXQnWyNkd3hCUm3ZbYYhNNwM0T2
btMKfl9+tisVFZLmUi+CKRXb4hTh6oXNdWhMC/C82tz9BjZSCO0Lu63ce0gwjUEUZOJwgn72O9RH
8WqJniC0s+s8YGA6NZy4HGfknMv1ZfCQ6RgLvXrtt5zcaaIz5nkG3nTE7jrEfxzIeHbu/BH10zd4
NRXduEWOGu61btGQa9cdUklOQ6dYaZJNQ5SEJCnIy1Vns+d11JvGeLN6/6mM2qw1uJnKkCJAaWOy
Lgoyf9bAc2ogQ+1wHfuG+eGq46VQTJ2zcbMf9OJV0f8R9y2ekZA0rnJxPRksgc3zkqHqDujgrnS+
A81bFuBnN2WspvhB762fbq2GKFMXZi4XD88EXLu8O34NNwy/i5LZjKWEt4KYfCrEG2R/l+AA1XT4
p7i6cuWW5cALTFH/VGKC7LT1ORvsbq4xNsaKjc0IqllB11eSWavUrTuWN9BnewL7qfOKHB3UEXEY
7LJ3b4xJ67Jm8NmzzoUX36PMpWcrKl8C3/hc/I8WqUkTa3O1yL4HYlxBF4NOD1FhOlf7lYp3V71k
pRfMnLrDcGDaq5j7LkCX8FPI+GqqfCw9D3+3tOaNLmPCUzdf6dxZ5Ty8GDgoPS+/g1MFm6EBI4c8
PvGZfXJRCatRCxWEF0mJT3biTS14gOZ7h3IAdJDYsshgtCnFrJ7u0cNi7PNWfLaNPKbxg93ubxi0
60hpN7S/rS1cNa560yoCM33TIR5bFblj+WvFf15isPiSSEoFGe1k2hp4tIJKJ31ltv3AQsEng/ci
Nkg6pkXBpRqTF0+Az+oZ/VktsK2WDA9YBnUrFcTaRDVgew9LQgkAmpGK2nDYBoy/QnIgr3TeDcOt
D72FWyUOmodFHTwVBKxuCNatG4Y8iDKdRu4EOQANctNOLcQpNJWhhFLoKAbbZO/bmf6zvOMQMCYc
7TtzXgy2RYqGSKyLw2yepcnJ8tlcxplq8H82yiyz9MNotnh2VEr+zASXUcmDPI455CP30npDr645
/IKdIiIRGBHlNpw4sZH4ZlXT4hJoK6Z98EqGQfO8hzZqQNiqBEkOlR5F3SRS7w5P06yuabnisb9Q
6+7XSeFqB8dmBMTS2vgwm1au9dzaWSNN4VXSzP//imL6bcYiPvvx8HS6glNTU/HwNv7j7MyW40ay
bPsraXpuVDsck3tbVz0w5gjOs/QCIykK8zzj6+8CK2+XpJKl2tosLVIUKSICo59z9l4b73yG5GD0
we2DGGdqI56HWb8EkudsRVf8jD7trHMeFRXG3GloDshfOGGd/iIFXGySXqNKdA6xj43aMORdk2Oj
saac9dd1Z6C9C5quWZmifAhLlnZRKUksTcv7qgETZOLOKTvCB10jJp1H4oAyEugZHrGfWYaprGjj
e5eyFR3OazZRbofftOMN29oCeBhSTTZkOy0GLFg1uXt0vWqEEpWrLTngh8boxqNdhljXe1TdtUsv
UyPDiIZzCN1YDMrhXsycCnPrgoOdB6TpNhASF/deMfVAd8W8pficKSqGN5/2fBCiWqq4FYQGcj+Y
wznOry649d1e0UGNt43KYrTsCZPpqEcEC1DDcx/aRDzqEcdNTkZT42VXwxJs46fdU8M9io+N5qWT
HEh7ekI0zQqHuSgAgOtBiDc7WBTsjXueiPAhDukNjkGFcLrAzA/phxnvYGwtqs+zqUeM4wd3dmI8
GT4O8SiwEcSZTIkr23tzAlZTiDCQIrWANUcf9glNilWTBvFOYcA0WucUQH+kAYG6slZan03J4siR
+V40M+y08p6U5ZWw5peioRgls4aejntUebdT4wC0MOnMdQclGoU6SlOF8gZ9Yw4JIDGwxUH/vjcL
YjiZRbQ8i57NBZFGvBgCZUlygu/dCCPmUCYae3wQbmNIwKi9PL3pi+lUNl1+zMqKmzD3irE5B1EJ
X0FG+LGnMDvhQyEAtj7YnMRTTAeiTsCzkk7VYaJwwn0/p19HixVx4GI/mPJjlA7vObGVK11J0qST
q6RM70xZW+vEekRr9bmNyvv2IbtiVbLQamDvTyGyJo/EKZqV28FDWm1pAgSp8G4RY31LxjDA318/
tBWN29Rey8YDNh0nCwOapwA9Zfh2r7mTn8na206x81Ci35pj46tXI592umKXS5QWs+CJXxI5kEXc
ocvhs1nQbSX8HWxEbQz7pnWJKekQZImJlYVN8royyLzIWE338GlpdRuM1yxdbQJ56ebQYAfTPreb
sV0d4zq8p1wHfxpE4Smw7K1XxhJuMDaCwGIqEm0xCkLMIj2MTkZRXfe2iZNmcNQG/trE7iEdxsoe
dUe3XEGWMCqCLDsVIHbp1xBYn4VbdFt/CUqscRjOKWsOq3vorPCch7wIkCr0HsNGu7ZbhLSgidJp
Eao5tGa6XBHrAFd4FM0+6pG5acj1debLvZmGcKxaEp98MMOLOA4vKcae9tC4CFwNKCYtVctQRDh1
nPZ2NpqrElmfYRF6wMqN5lb2NVY9Pd/qvO+C96EVrxlZS2brYgmAfxKn872pzHvgsZQMeYilyETz
5dSXVQ/qzI0wxqc4qpoRtqDhzETHyvmmS1lVE1HKMCrUe4vzhKWycTAIyhYjLOGE9VxeRa9dED5R
zfEZopYKg+doK4pDZaOOMUwCksOEZ9+w0FyKbWCScjIFbGtA0cYAgpOelp+hxru0rS5jY75ehHhN
MPIeKAbiLgkPkXFVlWTm5blzjIPuvtZc75XqsnOSsleFsphiex6CmXEUZ3mJ7DZNIlYaGkikkyNq
qMyRj0nGVJV4e56MT5qsu9awb+Yl3lXJ8A6HIdYBHuuVVbvcEnI8bJJUBE+2DSt7LiyWtSSTpQg+
7mQWRmj6w+to0RpgNUomc1h5y5Y03ra4J83PV8bhnbQymEhZ228GfVu13CPayibEQTx5AY8gx3oh
lQjXc3Wyg/iUjd0rtxgcawmmDHoHe9yQewR1b77fnxeBF6y8pr/mWISd8aQJAncwDjMkhcSIfRLQ
TbY0DlnCB/FIlRSkKDOaq6CU22mJ1cjKh6nPb9oGg0kkLKyr5rMfCkovxZtpk3JbVeO9R5gRfW3u
LhMnS1k0XzB8VmsyMN9QXt7XLezeKcfiEEmizWbJKidWdLbTwdsYfRms2/eyKK4tQx0cz0C8UxD7
Aq3vRqG1WdwBzUr4Nuo5MjGG1KPaHOonO5LzsZXYhPMBJANYV6gQIqINPdy0Xrp3ygpjYcWKvMsW
T+yIJZtQBwfF9dqw/Fdt0yDSY3BrWPspkvcoKb4RfKE20wCv3mvICbTRYYdkm5w5NE6MgBLX1yN0
pvKhw7N/P49vngqY2Qlaw8kSHDIyme3b8Dm2I4xNZTbTYKbV3Zoj+c3EiQE9SejK9ME1zyqwF5kH
nUMg36pKOa3yTn8Op5aVWATzNhVqG2wskoIRD7KUKIlRsSZgqAMoLDrCpG7E0AXs+K23XPtMtubr
0Mc1crLFKEjrvXKdRzMIbuhqXRAafMoim+c19xiazOsWjNJo8Vhyuupb3csV3ecvjZMREMEd3mTi
ndawupYaErU2So8XihCa3fZxyAnrw4ATnbmqP0wlMqGmYTxiutyDWaEuPcQVgAdIkwrspI/iZyUM
H/IgSVAEt+EtoJpJ0/gqNOzhWKcL+6Zfzc70asT5s0OfSNnOQSnkgjPe1x41Ok1T81FG3WsivEc3
ClfwA0c0T1yAqgLqE6GpJt+hX3axBJwBP/pFEJuLt3g8R260pqf6kiJzaBA8tVgcpZ0QO1tpltKs
XOYuyNe+4jYsSvduMOYrhxABCmiQ1O7yrLN2LOR6mCaRvc3R5DQOcQg1sQOg8I9+G3+RFP5IWU0C
pgamU9qVaqMIC+szJK6Zn2SknEXvo0wevMb9pnyuQar2JsfQnxcPXaewmrP6lj3gma6FC1GlmiyN
5YU0E/gV+TITxfvHdB/SqOli4HDkzizTbKNL6x4/LJ4EdGH5DPMA71YsCXKKBusYc6S3owtOMsSi
qOKFVUiy4hRhfmsdeJqLRoY0t2/jjNMM8YOeYbMLH1lbqUWxJdd0aTwruZHi25h1j66f3eYky8te
3oAiji+tgdgTw4PvWkwgUZN6vrVCn35PsHTf4c+Gx3niEQVYVq+rzH+yx+zJjxGSTj4twAW0lwUJ
lMywfq4IdEo94B+4nbn9GrrBV8EKM46RfMxj/ALw3fK7L/Oc1uj8mceQDLtQyEDVWIQ9X/VclGSM
PMXLcdPKJ9MFMqJ1zJq8fbCYzzgFVPC+LRCxliT/VPSRNnadTGtdMj/JbdY8pQPTve6KenmDr9Pk
PjWEeuD6Cpj84LQg5rreJR5IbWuemRAnn52KpqCnvOu+KNFYGIFch+a+7yB3ZroILqtGNWeswuW+
sNBrJTFu+hxZMvpJhNfkkkX7noAxDiXnp29V1qHJaVFOKKxhbzKfdCcF6NLGQo/8FQ4SicQTS1Uj
PxMJjKp0nCykrccewS9NS7TLMVZFGqfs2nrdK1DhRS/1mV+2NROzhCd6tK0Kpsu61xDsJDNhK+Of
WzaUCtJIRgHToyIiF228MLcYJMcw7aBHTV9LBJ95Mb3KJZtrMED7ze4d18rXfnIFSt5UrlPGpBnh
gfu4nO4LifuyG1Go6RTmXG57dEBKOpD7SvEb7CIPN2iE5vp9UOLoAFw1A4YnpgfUOwZaY+RqOnqQ
lDyZtFs/a599N0s3qc0AITcIkJ85Qeuw+Ayj4LkoejBVHX0C9kpphCxgu2Dx0l0rIgrosGGNympQ
LrXE/Twzb1hlhPoGjtrr3gJIqQAWds6t1aTu1vYYjhpA31OeoSszxV8nLofaMrelIoLHZYXp1vUj
In6CaNp7I8HJUM17WsifU88FF4bfzBtLeHAmI1Ez/+r7w9FycoNFJRPxfu4uG0qEIaF0bI2RXD8P
BFQKUwVSBmaQaE3IXLWKjQ4DZSuXyXJPMveN3blPVUAPzDQA2/mTSwawWR3rfjx0Lihg+K75evyW
BZG3QtTvs6AzMW0xYjQejHJuLxoysbGKjrvGMvY05q6NqW1WNT1EbPfkAxJZtrINoN0WpnOuRHMj
veHW0xaULh89sDeZWyua26OVIZ0sGG1t1SLayDvcIrNN38KJa2Z6iiRzkMMewq8FgGmlDbwmTFBN
T9JorQvyLd1K0OEejXXN+PhktrR2ClQJVXVsJhIz07FfyluuzgzdRxQPrB+cjLDqARKGJmoqqwq6
EFCzLJMhyuhdpsLCJG+TAR6E4j7LuUxLFpGpp3ossslNXfj2jduOZ05A/qiboJSmF0pYjofil+Au
EkmpZpjv5fCSXM/dlFmSr63aTzZDimdhAORiWLK/dnCcT9H1MDly70hSFh2ajPSSXLE3iSlmratR
bbaOcROb5V5BQRuwqh/DKX8026w/pG5x7vqAZyzDIanHtIiqGMWGAA3CRibGWkFlvNDJ+9ZkUAuV
W74aoQYjVfkPCugMHQF2dlKThdtyKkTjBLNUepDao6+dDd4lFO5b7wnCr9F1lgNGGiQGk+cDrO+i
aePE836gECasSQ6rHANCpAUKanij1mL0ScHcIvrG8sGteo2k2SAgL7XlMxX5lzKeRzCd6NPniilP
NhAt+9KMPCfks40IjrgtemwUiGqcnxMHaF3ovIzx+TjxmLTC4QqOL+OB4KprbBiuWuAg6wPAVj1z
zfnZmSqPWKjqkQBmd4Uq77aw05vBIEtGhOaXxi1vyK2iS8EO45FNP5YZrU/HAfIQsGCdLENuf9k9
c/kaOdNt2CBdb+38dhrtO2eae9pfsGgG13zonPTAAp65dY+jskJZzGZj/4LKHMI+uhECUnB1zTdV
p+/q/skg09J153OSSeQZrTuYFgDOOkV3t/Xmfp8xbA0dIjxrF/tJCTFSmtORTlPAlJ7cYLqLVKNk
8XQuSSIBXbHFUDdKIBTziGS43PUzPD151jJts/yeJyaR22TlduO0KwCkxci3yX3mgACEqTFIpMOh
4aKcQTKa2eeQ4ZGfvge6PuRdfFlxK26+JZrnt9fR6+iZTdXGUfZdS+MthStVF+uEYfmOVVvDMgnF
RmFsROLcRFH2xc+CJ6aAcD96ZrsarZO/DSjoezUzL6NLhjwsYBPuhU+EXqGvtSG5f2Kps+TGRadZ
s04d8/O5eBhLvJAC5nRdPDSDa6NShqOqiSaxiI72FbEljMlbq/iS4t0pWAM57YBecbyIYe5nyJVM
lEcBfZgEQGsu+b8CRxxXZ072UkfXadfToMPMigGmY81OTus6wvJDph592zeztfZE1odc4MiA5g4i
dBSaK7ncmCpF7xIFEL9/LqY1zZYzAYp/6QVakM8birqB0rSmsg4ie4WJ1dpEtIozrUENMBAuo31O
rC1MXlrlbkdZSduKGRSzb5ioKAntAVIk60L7lYSYVc8oUFBAY3ZaV4W5stG6ZMnKqZgSlXP41jq0
gXO9G+e5O5tSWnnkNPQr1jTXQ4ztKyGxnBUgrMmQEFnECqlROeQ3OQDIjMVzv6u15qHt7ivjucQk
2/QeFo9oWxJKlgK2SzoK9DK5XBLZNULZUVA8qfTY4ZPj3nZOwdJyjIOLAPlBn78I796hO5oumakq
I5go4jmHTlrgGDHfg1zAO1bVk2o7i+VLobeuVWAXhefp9yb1tY9KRgfJZslVXcL9XFy/AnDLZCDS
hQcc08AEGpBR2af9hGsmP6f3jLO6OlfOFwRomaNcUmHRRgbc2mKCSKwGP7xOiKbGzbvcsvE5AH1A
Jjk1z2bZfpY+t8XE8a5kaz0XsYaab1IZATcppRSr0KK1mpYRs24jfehsa+sa+brN27tWUMNYE1hA
21+U8ztHgprERliRj6vXZVw4D5IwNFk34We7wCTqdiARGOYat02GbGdM+/l8dlAK967boVqy22NG
hii4F3g8pH1TQmoew71lvARx199bPaCZZqDGGZ942IhuenDnOLj5eEEZPp16VnK+Zzyk6RheCm/A
RoO0/ypQ4Cz7bDxnSlKdZhMak5f7+XkxMOuaVJ9cMz3WZ40XiJ0yaofYASgcs4d7WcWPdlkPt0ar
rHVvTd4h6HuSPEfnMnJKhRqpLAl44CjQjEmPZYn2hwvliPtn+qI9qTi01nD0gq54WP6esIrBQozr
+otfOEy++tMszpn29wePmE8rVsWz3YS3RmPZN0WbYXHjpz/+ek5cl6STSm2ivmP61ZYVhWcc7jMH
QXlD++BhQaU0eUY+pNV5x0BwhVjunDy7dkHeUuVd2rUxbZl3F0/hnN9apqeumXZVDwM8z4+/pmND
n7/E9ZM3XrWyZKg+f/T149HP90OBQXf0WKA3IwJ5TOEavuqyHptyZ0NdDc+qN+S2RN10VxTwxRvL
aznzN+EY2l/lWNKsVa26jTQik3ykw9Y2UXDltQDVh86qz4Qe6vN2Ru5TExb3EA2Js1I4Me68FsWB
25hfhsaOL2m3EVJgT+67pEfXXgvtiBuV1PoqbuprR4JIY8tPdQTsWviqPW/xa9XpQKEW1NNzVM5v
pRNW13T/+tsqm640T1zbYzw9B7sGLgjkrsk6nw0Fa8zsblPyr9bKcJ7LCsFvlmONm8s62SkLvY6F
eoFCyGhO0GXOIhAU+wlR+Z1BVqIHjyw0y+LQyHbk3IF7VCRtuYvd4G4ZcOw9O9QXU9h99qy2OVVY
W+ExjUcgbaET8J1WGpcdd/KE5uLFlKQt8ZbjcWpSiSoqwiGUGV/SeeArl2cGbDDUM0F6VWv4cnVH
FEsHPOEqyQCVN6x/SVYA+P3xknlIhOYkUztq3wtXcMoLXw4nN+7nbTAr0PicQdejLd8CYG0vI5I/
IIH2pRUTXEgXlSGd51uXER6rkauVflTTb1y/TDlPpH1elCUyEFdslSCoMK2rz6NPZoAcoaLPMEAn
nlVhAZi3jkbCAISEXzLMW0AY8IzN4dU1d3bO6vBsjrztzIh7I2y33Q09h3P0NPi0eBdOA2aoqH2x
o47LXyXTKXRhIMNHiVczVDdx5pZ1c7DgvHnLsD2khTUHxaU20amz1AaGY0AJqJmVb017SeyWLFXp
Ge1LHSIS6vrIQ8mGznUQJgKZWdYb1uW37ZAHF6MLFlulLIGzejry1HCPXgKALfTa6TMqP/xyZQT5
u5EaxNj8IlpZ3+clJqSmBfjrqpSWo5CrgV71+TTxHC+GtjpZcCNV5s8sCwWlijQQiBVgK3ieHapR
UnBN5smDs4Y36krz515JBHZuAm+J5Ka28NQRiET+RHOMVUDSfu7A0CPQpR8N1NOow9upg/3UdF6x
CZlbMhIW7SoWJuRyZL7lmJl30kI4GHA+vAmZX6VOvDYm5NK2YwwXMbQVxrCItZvJGGlnVYhoKHK2
/Nr4WNlbq3Tdc8p7TLiG9DYVh+OQ2tGhVUPzLC3YGwKThcMdAoaQk16oBVDjLtZ22AW5Rz0d9C3r
Eyeq9jRVkJlYIt65U6z21Wgzre1FXV5OIfgkE8gZuI+aye7HC24KiFBzjvLuC/MahP3Mpq+wQPFI
TScIY22KZGt5aVom6saMshzlizpaE0BrQvwuihRJZ9T1J2Zm1JFlXBPs2IsLW0Q3XTnY+9jrkgtY
n+1ZWNXF9uNL20iSi7PZhghlcZGczQAnF50mDYuW7mDuSWILjeYeC2F1rRxsf6ZK8Y9xtl57tnlN
VDf+Ja+tT+3yIqoUEpSQ+6jKnKNSpn9AghJ/hRSAlatOp1uJ5mA3NNbXVjhvSZ1VJ63dFiOJFqTs
5AlrkuYQspJdAyNq7wl5H3aybFuGfFC67cINLlyUCmeNa5hXWlrwplLCUDodT5fZKMFcqG0zOuo9
9xGNJnIyNrWGghq0PslVszVv5SNqpogm+JukjByMxj25Misuh456Vo8Wa+0BFxfADee8hY0Z1RQ7
nYlOLhlz+lO6IYTYFQ96WKSBLhTpgkL7WLtRt4nCAvOOgRwxNxADGsD5ulqfCiewH0vynPqcMzD3
J+gwMT6N2ae7FUrgVd2AM7aokTUFjbjp/EUzQtitMLaFm9FhcmITbRzpUKGZnFqcUKek0tsu94fl
tnaWC89lYm0np8Dok5PoU35vRtkjkfs8jg4xO3NmFntOp9cWFszlKOmuuk0GYj/hwafsgvB53R2S
QnV3ujTLa99VFIIh6/gkOFIEhCc3ZdBU7IKyEZclZdldVub8U8KrUC1OZ2rw5KmV/nhSBklyLUSv
jxdGCKSq0K1VtOPPA3qxJZCMIzROANekfJnPcmz9m7YzT44d93cL9KgLrQ6Fl+Xv2/jUcZO9KOmV
MB/s8ztVkWaSR8M1N9zTjHnywrQriduOTg65XKl23dPsG+Cklhc+DzqVMJ/WxEtbPIRiSjluMnId
WQzfikpY59ny0kbxw4QvadeJ0O/gS/N3H9+NhwxgV+zfUOXli8P1noYb0H5oAJcfLx9///GnVs5f
po7V909///GlJZYQItkRsK1rn8FvVcUkPbK0z5JJXTYQaHG3xvtCmpuxH3pYw9wBipyChuRdiQVF
oqDwuXyUKq9nN8DSP/vh5ZgbyNHnxEw3Kl0SFBoRXppwBy8//sQO0CezacD/cPOIWYKdakuLI3Nh
h356hKqvZh617W0Dil3YXxqClpnTLFfPB9xpeWGsPG9VgEci6vPuIqUfWwUse+quhqCax/pqTjp9
lTsopmPtcY+U1b2Ni20f9E+1aw5Ho06GI31zAfIpdT73QrEK7LQP0yP2LrzUf3ZN9vNQihbcRHiD
aoyl8HIEP/7ULl9+/KmWtHKY1oAq5HOWix2y6IKDkOUMqpqXNEnwDc/49SL0F4GTVPyeVlx9vIAM
xWPb2KdJiIMV+OUe46gD5D9oj5AGy9SxzuvlJa7qeickoy3Hyb/p2B4PjVPGIHPkNzsu29O/Xkpc
rnsVm6Q416oXC+MUqR30AYJPuK1RxjBG7hr9pkVDjgUPFGyi38YokI8eDTIeAst8UZNWqzG7hiX+
jbBRHZIcjUfIrIyHaMZ2GYWAjrOhvlsUNh2F7Gj43amfhHPx8cJ4JdrYcwVVZQ6yV3jFLmEJHVNs
CeEwJ0iX59IaVcmEmWyi24FMopjd9ltKzVU3GIJc5edbD9XEERWMOmd4e1QZ9a+si6uy7i9jzARc
09xNkxHf0zRMNGmcK1TG8NgM1BV2Gvp3EyrOlWzpDlgp63FhOOly+aj7ROeMgkhBhNzxUtFfvQ1c
UESZ3YAk6nikAdswCkJCZlytl/RLCPUSDsRTw3qe+0md6jTVKOCp1HBYgj/zXVLXvKB8ioVVct2w
zqkhGGZIELaM7Y+tgm8/Ygk3KLLWZg7t1wPhtSYiiFLRUuZBXApdkNdrJ+J+SFB49DSa/OlLhRpm
ha8junRBZJyiWtzyD5/iXk0HOUHS9xnkoEjZpF4G+amhLVVDat34MDM3eXPObJTQ7pCmRwmzMotc
QIqewHERmrd0StZm6X2NdUVN02vrekzIbfKTJiV0I3AI47PotoSWvokLoh6ysaasEtYFvU8ygJaT
ArJPzgQ0wETac8h8U77ZMQ2lgRlu3I/+3horeZGn6i6O7qJ3f7aNjc7bcQumKXoUvI1NPgvSuclL
25RtrLlzOOiY/GPhfBVaLal5i+ktD++DRD73Ts50O5X3hYI+FRKNehyX2GBXFse2w1yUSXHlRVRt
dk6OCKu6cBcnlAzZjAF3YqQmkbBs+qYC6KHIiIy1XV8ojSC7iZSAnNVRDGf9vZC46EVNXiIAyRwL
GO2Q0HbNSz9L5WUlEeXNvr+Nl1uSpGmnUYQjasUYhIcI9pLMv6ShFeIU02rdu914gRalYE2KnnQO
97gDxGYIjfIwggAyImsJTGin59QQW8OozLvA7xc6VEGhgiP5EmHhDUjMbF+YHWSYLojuh95DiVFF
+8FXtLv7tN0Ophc9WOZn4fbyLq+L+AEM8KmCOnxWtqRcI+ic7sPJRooeDN9mC2o/qjV5ZBKHxEaD
7+fIs8rr/G6nu3BaWylsM60LehdRaN3PVNMAmxgLlYOQ91mISjSvaFU7BfN149tQXtihbK7a1MA7
ly43E1ZnuygS8a0aChqXoUixiUCJQeE+HsOoG3fIsGK6ATp4lD7sByDPwbYZvKuR8cYttIvPvmn0
b1IsRS31urO0C2ZfPummox3KOnDTGqmz7dHggI0nJlWXRoFrvyfdpR/fCRDt//ls/XiElgZ2umHA
e5sqt7hq8qQhIcE3Nh9fZlNaXmVPJkjATUA0His/k66lcU22RA7KwQmec9KG1OzjBe3cXWNnzaFU
2LjxXhFQwAqEAgOGoQxUfCmWFzQh09asKfWwMALdtaFz1Ewfb+PMcG4L70Yhc6P3PeLIsCsmJbKS
e52RUAghEhEKakgEZU1xI+r5MR2M4Z771rsYwYD0Thjsc2EFd55xNhM2zZVv5++6fPAsfF2D3VrH
ZDRY+C2LznHhUOqz2YDfBVHauPaLAJXkiHvSC82nrPCZ6ObttVfBjipyYeyNAmVKbQn0wBkaTrMt
zV3vTzfx1HnnSj2HAdJlOZH94zUJGafuSIQKBTF9QXJ8rOm1iocXdIje3dxnWw3rdWt6tr9NmzB5
4pZ+IsvQeR1rwkQ8BzDFxLQEHUuF8Atp4FPhehkuagKKgyGfbgOjOSAdz9cRJeSuJmfwPqxRcgXD
0GxxNHN3nhusVsNIfRadvSgB/NGGwXxJi5dZa+QRwhlGOJLMXuxb18FYFxH9ChUUHQL2PAX51GgG
7MUgG1ZeJ6ZnMEXRZNXneRw2IOYQXFZxjIYlgmkLFFcCMJH6TTStfVD12Gy8VFUbIwBHsgDrL3SG
/yeLvpA1ttM2MARsQNTosMUjO75AOEsu9SjHtVM8Fkj24IYQ4VA1DQQhZQ0bz+j1PnCpOuYJv9bo
JjXXObQlmz/QjLOfvzZDlb0hAC1pE0W0+nVxLTgHDlottsLavRUlcgX0mc0+NEJ5MWZQ990gtK/Q
jMi149gIVdr4gdLXABZnVxdGwdUua4fAo6YIzwcdv+UZA/2xBIdL5xeMUENB6qn0jh1cXHp2U20+
/fGf//jv/3wb/yt4L64pEnEhNP/4b75+Y9/XURC2P335j/si47+Pf/M/P/Pjv/jHRfRWF03xrf3L
n9q9F5cv2Xvz8w8t7+Z/fjNb//PdrV/alx++2OQ0P6ab7r2ebt+bLm0/3gWfY/nJ/+03/3j/+C33
U/n+909vJBS0y28LoiL/9Oe3Dl///smU5seO+ud+Wn7/n99cPsDfPx3ql+rffvz9pWn//slWf3Oh
O5haac92hbbUpz+G9+U7lvob41IgiC6HUtOccD79kRcEovAt72+WEq6rXFuY/IipP/3RFN3yLan/
JohocJV2bNv1PM/69P8/9g+H71+H84+8y67x/7UN7+bTH+U/D/LyqTzhCMV2hJBopD1HuryF8u3l
li4aP2z+hyh6Uga6GVoKM3M8RpFo19/tiD+3+P0WTO83m3B/3ERa+TzlEzZBus6Gag5+MMuiXfHg
HvqVtSMaa82SemeSrBevfrNt+ZttL+/tu4+X9GmgcQkt2/Z3RFqCM9Rrxg3bfDPtfXvn9c3vNrns
sb/aoxzu7zcpoqIuy/Bjk4wTVjQL5te2f182+vExwbc6JI2Pu999WMk58Ystc2JIRztSCM7Y77c8
hlbkDA1bJgC23ldLEPs2Xln0CN8q8pvPxwOw6GNyQWv7HMUCrAOsADsysB+bc5vmab0RWzQrG/XP
e8YPt4wfzoDlCP/7LvnXG1uO0ndHAW9TGiGP++cZwJh7AzhhQlrUAEldOzuCXfYlDp5F34Mkx/vN
CfjrA/KvrVs/bt2pQHwniq1j5CNqDJ1vCnCziq5/c64tu/evPuVyqX33KQN/SsS0HPg5WJcHax1v
kyUXSGyB5W5+96HMX5/Z//pUP124ZL/XrCT5VAjdOM1SoKZXBHQRBVbv0Eep353Wy176q0/301Us
ggSl/3IVFyEIcywzpHBu8YrvmH662AI5c5Ltb8+cX+5TT1iSG54WlvfTKV0idDfDEmoklJl1+Dnf
9nti/1bRZ/IJD/+X4/fdtn46S1mMhcK1BEFNu2A/XQSb/kzdhXsqyIvfXarmL2+7nsdF6pjc3cVP
Ry8bU1m3I0fP3rUH+318rffdVi8ignYPSn6bsBwCEfS7/Sl/edZoT5mu5WjPMn+6FhDZpJ7TfGw3
2NNBqy70JV4K09sitGYNdDO+GitAQ4nHcWVtzJWZ0kOzoejmAel1vzuNrV8+HL57Qz9dNEM0mijm
/zyNbU7j1P3SXsV37d66WJwlLuNUq740sEvQ7BUX8Z28LjdD3JTr9i7dqs/TtcHUR9/lPuvCP9/y
7DvRZow4U00sj2GLLq9Ekfa7N//Lo2gKZUpbLi8fT77vrvjR0LZf0AvnKFrb+hzgPddDxkL1zD7D
LIZ9bxXv/vos/dWJ8/0mf3q6tMEUkCzCJo2KjPKZAqg9/fUWPs6Bn6/07zexPGa++1Q9fiSQuWyC
CIX1ckgAJaH+PasO2bZ8R6f82/34q3vLd1uU4sctjlWPTNb82CLhRdfJpn9lNPHQredNtlXl/+3m
6WrH9RwqDcuyf7r8ypmqXmacdf3W1dxSDs0u2Vk3th3v4a+ujLX/m9vnvx82TT4FKzyhPJaB9k/3
MaOkBe8zjl37rSI3RsZRvq9do/ndM+jfn7RsR2oWiLRIJX7DH/dknFUh6irYvMa+XVO8bJsv45O3
4bn3tjAuDxj4D4DGq/1vzpl/v69o03Rd0xZaAwT7uMy/O2cgHM5DolGio9fYmOt0HT1ErCeMXbbt
Tsb2N1v7xd78YWs/XQSqYMka22wNl/6GMDZyrc7a/ZJpPa2hMm7CG/31N5tcdtyPFwUf0LPYqdoG
buYtb+m7D0gXVAQmETx8wG7j1euFErAlem+N/SBbB1/DU7adTs1v9utSZPxis65tK21y8vx83gRz
rP2ww0XUbMTKfmzP5QZo0On/UXde240j25b9IpyBACJgXkUvknKUS71gpFHBu4DH198Jqm5XnezT
XX0f+4WDVGVJJAgEYu+91lzlLv0ANXrD+XQTvotN9mRz2w/XIBD+4XP/hxOKz/3XG/jtphhF2PNj
zRuApty8gu3cp/vyNln7d+4KrSU2YpQ66/jyj2vCfzzgnm1bpucoQZnz7wfcikeXficHnODQVfRL
rAsOt//kr/B0r5Ij7OVi9U9X6X8+3H/7o7+dWFnLwHScr3902JB0uEb1vmVDx8KO2OGOedU6P8ht
+atdxesMQeU/HO7l9/9+llmK79qyKO88Srt/O8uKuEmqbuTEnkumAhNhAqrHnuxXcjc7jOLy0XlM
iuqPf/iS/9OxpvSDRWLZrkWN+u9/dkiszAyEt1xPSCk3BIoy49kQfbtcTeSW8g1nO/f5//5XKXF/
/7QCTguAG8dTNjFM9m/Lvtsiuwx6k6OMv4ZNXS1Fu7PpOZobHdVzdOjN3Pf+MGKJdBr+KsnAqkRx
fspbQ8ifgrIby0pTLjEM0NMreLimz/dUTGG4M4cGSLqPvs+5jQqVu7fO3Ni4NWxNQXAxaFb7737R
xaCVJST+2RVc0zrGxBnKBoc+yiVGZ4j2oCiMMG07ekQFWTRYC2mpInav5suoa/19dKr6TJuVxLnG
i+JtXlXgb30vHdEzNItIt4pt+sKjSUoUHILsxhTOfBFFHiS3QRdEr42ckCPCeiDnPOzoA1Zl90GD
sr6vMgDghjH7N+kIQglrFbm8/aLISaqBpuo0hT78hgwSwRrgZfBmU+psajlCyJi7KieFZkqYUHLU
0MrkSe6+NFj6Y3qXRnQLF958iLPSPKKfjU5WVzgHuyOmfUKbB+i+jb7ZVgqCIswQvnCxd4DThwkF
1DA3aPGnqNybbpUf3QCKWF+Ww6MIO1MzrfU1BFzwUyVuIcZk2Lq9rSZ/ol3TgcK8gg0CTCDMRwfx
owlAMJGVee4iPjW5aSGwRbfIcNCnlePuZtGPT+OYLFGQzmz+sGrXr8AaEZUFaEdp0uin0jfSR9q7
w/g691WP+R+nppGT3iM75MV1NaD1554BWxcq7iv2uxpnXZbcSqa8TzIugMBYRUiMVTbKvWl13d7B
h436xIcy17v9HRggayuchfYE43bn1zVYz4bUdBf+MoEgNDiRN0Zv7dSGe+AzeBiM0mk3akQzBLpZ
3Vh27+zDsrWYxsvpse+GYh/UhrotvYjBBPQH+wdTFH8/9ZUL1JwJxmYSbn+ArIDdKxr4+1EcHRrJ
KMKxuukhHorxp00z4C6aS5jA1eC8tyae1DgmqpK+rM4PE3rfp7qAjrKmh2wfBiHHP7SKBY5iz/TN
F96/hNSTiImxfSRnMmQRoL/IWoDmJNzQPOea2BswkWMN4bQiKTl3ojZa+ZMv5KFY3H89KWxEwZWT
uRO+wUdQvYNsdFZizhE91AoUpcWihhsnPyA3g21cCg+GIZ6JmO3fBmviAI7EdeMc70IEZSoMFyp+
6nM9oXe2CKpOJ9ke+LDJqewZiaP/RUo6ASmzdgnu8+869VDL4H9HUOYn8EUz3jiaStzHmLu9YocD
CY99S/DUy5iEIwneTpK9uClBb6MjMR0S6aJXdgwkNuaaQdw/4K+ua+T+XhLTubadiQjmKiuTtUr4
jk8Ka87ZsDR2ND8eybPpmrh5GSPP3DMmZUqBoMS77yBT7OYqHM114vtTvRrr0qVbbhuNz7A/nx8c
dxo+I2ts7msYUrumaKIQHYh0FBd5ltVEtlpU/KAZMkJ5hnqsSYftCba6aXupw2fDARi0Dih6iGI2
q7Ddlp5pg/Ywe4wPJZubgpmWVTe7cg6L6TYW0M78pLX9XT0Xnomg21jCcMoRe5lN2HJxSKtZookO
PM4hLka5HfLxVgMOhxInc/GWGFoHq8xsUX3WWUcio930I/dL3O3jTZBmCJoZ8jPI0AiqwdvMYTS/
WY5hpCv8Q6Dtu44cDjbDPvZG3YjunhFkIjcwrHA6uaJgMOPqyaQKlcIq/ijsMuvv7UoBsgtLhiW7
ccK0t+KIWfXWwIs27+m0S/NskApBo76wu2qX2WMLtpN5yLhhXR1q2vY+mISmUV65ng3VIDWBsziv
Q+IzvIUbZz2pQEVcLg491Rsl21luJmnjTQgdJtcWUUafPh1596VW4RmuGJgD9uIEdzGgz9R6QsSD
GgbLlfHYccv6w0wMTLidBy9jFYMTSfDYh0O4pjNKDoDpiJplIguFwQgNIsBBaBGIjUCOhv6VGUy8
qdwsKQgxlHOFw5G7OLNKk4SCTDdteZdjDbuIyq8c2K1FhbjAXvBLyuX3r8RcI6DorL5pzwz+IQsB
4xo3nRFFDW914KLGCVlnpEdE0TupgNnwIOy2VPBLkHyM58kf8o+ojBdwj+sTDeWRWWdvg3A2vUcb
IQdyAOzDbPjngsQpH4CdhmkTGuN6GmfGq6Es3ZjgpUqAVihs0e2yVjojKeaj+mUVE9NX6WKCSWYF
WYh0SNGv0tZInJ0cMpjs4+BO+hf+az/d8Hk951cdi8I7zfXQuYSjzMkSKF5ACtRmkU7w101sek6G
F/LGjYrkpZZ1VO3xvpfTBv52gnqgn+yBbER8LzhqI2XgiC1l4c3hQaNaxJM880BKrskFhwcGSnHz
NBdKQNBz83oKX8OoZsILvFxXXIQAf8AVlYK1/83IwtAleSEMFIFYBm/GR0/bxh006KSd+/HRwZYa
1Udv0G32M28LEZRcNvRJ4VxYoTlVH33H20drgrHxD5kWEdEIOXba9tFOrXC+lCKdx28V4wVjOqOm
HgtgNx1jRnUX9o4gNmMAGG2oo+GUFW7byGZ+CZm4nDDjPMzJAEDwISeNsgdX4MSW4ZpbelImKtuO
OUFkYhSGXtGdrnu+/9H06P9tNHRffRaXVn9+tufv1f8H8yFrqSUYpP0f5kOX4fPX578NlK7/w9eE
yJL/Emy6adgLheyMBsF/T4iE+BcNA6pqk6KE0tOjYPhzQuQwBnIsdvLN11hIqX/ZtpL0GPg17tJq
+J+MhZzf6z6TaoC5rik8VF7sR5eS4W/1rlNY/ji2aOiaQmCPKEuj2tcsWhBEu4nRrWdA2MZGOeLI
a6VV7AT3sqfKbViIKRuwV27TpHEeJ83NeOxrtQtH0NqwrwgwxMT7kcBCBeEHnjIS5KJ4jCvOweAQ
zuzm41pI3LVktbY7FeAfb6diOkkXFXbRCPtkq9Z+maPxz5eJylFLum8mbirZWu7ZWh5SYWJb6PBM
CAwPAH0SooHYtD0rE9rkWLpwt1DiPes60I9L4tX1VdD35rORuxDNs/rRD2LzuW9KrEetRpW8vIwm
sqWimSRPf1xw1LNlvw0WArcI2ej5+rJZ0tjbf+gF2L/3WBgH0iu2Xcph03ed33vGTZOOgEeMZm3i
KtvRkKDRIQrajk1jE1biw1pAXby1I6Nct0nkHrhPInZMPPUawlLcxhBNiezy8gci84JDiZcXOl2f
hmiE3Ls0jW8xsDIC1zqD4G4cgolhdw+K4E5ZAdwppCqXAafuVqSsRgVJyrcyKcBv6mZe/Cf+P/TM
rP/tHHRc1NI2jTqlfD79b/VhUlFb2AX7EcIWMNKqzD4BqOy2k5csM7SAEA4oDDE2w4/GJSGl97yX
WhCz6qfxUzaQKs630Z6gJLSnpk9a9qcartD19fUhNh0kOghT3gAbfxbRJIgiaaxbxB4gBPB8/sMn
ur7jv9f3Jo0jLnJpOdyhPWH/Xt9rYsukknpt4ovGO+LfYaWwDklZubvJtuwFNEuyETmTKynzac9Z
et/3C3VTBse/Hqre+0gqg7heOLw7fK7dDZlHpAfEZgd9Tx1FQnxGNDb9E2Q31L1h+IA7AkCV3xPo
QbkJhDyez0qjMXRnvccK9yTJ0EAsh2bKAJiyc/rqPeXSPxeuDM9+cdsKD8tk2RJbUS1sAifxPnzX
CNYeki48EWSBT2FwzlXar5HtF0hfdfnaZFTNbUF0dlmL8xSTfeDhnt2k4xJHGoMJM+zml+2PbyIY
/+GKsZzfOwwmQ3VpWjaDI99nUVz6LX9bxYyKcUcRiYVc3E0o5N18Y8L2JGgO5SxJmd5wMItyfIpH
71i7vf2WsdAd6txCq9/Z/nMnkcu2ZUa/zWqzEww9qI7AYvC65N0bFlLzJGQYXyq/kQe4gPh/pBld
PMN6lmp4qTyA6NxdY/ydWl0GIjPZq2+uaj7XJ5RiIEhjL4gJZeMXMZoVwOelrqa9pQv7xU+tYs30
C5yHhw62F6O6iCjB6WmOcJViGPSW5exw0CcLVCdekIn6sczGjZM4cDtV5h5Mv4n3+eTVmAbJIDRx
2KRtRjVGe2RDoGGCgQ8jmrTIrkrsw6iyn/2UzfgZ/PAslAOkiZgKy05IURMl4PTloZ/nJdqCnc92
kkX3UYogW5edD+pwCH8YKvcv9eDTRjInkjWoI7DaugB7TcMjayGT77Q6zsSh2C9DUFprBxAhZO26
2zSxM2/ZIdW7VrgpTDeOQm5b9S4k/HnTtoIECl9i3CJM5A+jaS5RPpg9Cq26+harAD2hVi9d4raH
wYd0ydr3q2kj4wAtkGDput9St74HEJkAhGAdNhB834J84Vcw8ujPcd7rUxVAyMgvTVdVb5b0S9Im
FgxT10/35pRDa0TN9Q1MT7lCH4T6sVQEBkdDs7OlrWFxVs4DNxPHg8VjdRmiws73G1ot82PWBVR7
uGbXU+zrp9Kp3svRyz+SGUt5WBGIEaaOfNbVcKyXnxeOW216ZxpgnLnI/tB3pwg0hLviBgDj1h4q
CHghNzKTHghSa3gbgzdO7456oyk1wGJ1ur1h181TGllrEB03MS2buxxVLR6k6+UsYOuoqjkGiKI+
sCLhWLXt8AmGNGApik4AaG8qih6BJKT4fRzcRGMVr2lC4loGxm3dcl+VRH+l/YNV9/Jl7qMZYn8O
6DFq3I0kt06BPjzEvodBwVewM1UwfLddUkTNpN3kGNFvMy/ryUCSSNZ6x3q5vrTmhwDmDdBJTgIA
y3/+g46i7l6Z0/PsusYmbLJ2Vy1XbldYB53NG2+aig+pMLylc05KfS+5ZDMdpUd20dltm6B21cAW
aB72bFqIPwMEfDew6wBpEMbZeyYzIn9iO7lvpbGDMQ1pKA5YtpCSbZcW3STd9FjBJcefCCiqGLC7
1IU3nNFLXzClwVmwi6K59Scrf4jZ/q8bVPPxzWgmP+kHhWcYyuHZgUZwaCMXrtRyqaGxBOhp0mG6
riBjBL9bTuODF4HYkz4thOWam8WgV5oVc1vmmtp8+RcRo82RwPdOfxpTR2E7ohC+Co7zdgzuvqTH
MaWug1t5bWlx+NtG9uHr7vV3dYcSarkR//22JhzPVjayEweZlKvkbzfqLmg7FwWbwLq/HG16WTZo
Xe3vzJqFoU7m/jmbnfrs3hhT/zLrenrwSKWjimcRgy8SaK7tdxO2EbvLlBSAHCs2PN2574kqL4qH
KqsuYTyWKcyHFofNcpcapzo40vC1jwla8FhJ0i9TeScUzKsqIHkz8PWjGMz8bMNonVJl70sJ57Bu
KYsqWbzotmnRLyKCaZUmWGJ4+3orKcn0Td4ZOOwI78lqYOZDj1FTC5+UgJH1F1NXu7WK3nmfh2wD
gab/EcVg1Pz2Fy5neZpUWj1ZrQEBi2uXIpxctaF4lgEcVsAk6amnxwo4ckFbh/YLXSxGcsK6axxb
bkI9TO8NZX4TAOKGzMJxCpYQzIF/DxQzuuTJfBrBHuKh8MlsMYts/7UOtonpcdoZsPNjTO4zmmLu
fPjTv3yddQ4kJKmTNWGfxPfm8ROyGEB3HuRbM+vuHZy3pK1wvAPTdW8K8A5N32S/Ju5V569l0sVe
XeWksiZmOn+o/grRJeaDjjWBALouN2XXR49hH2MGF7QjmhJaCcam9l66lntrJ8kr2RD5vWcEP+1F
lI8gz8Dr5z1WdE2QanrlY93UcGGWizrJi7cUAM56qPgOExbudd9a1p22pbMvHK0P9M1WiW/C6bdk
cqG6/Rk5yn5onPmXXdNgzDtIVgOrB3AJw0d9dj2LRGi/X6+zPkPj7zfqrrejyxSMA8mwnDbt9cHC
5PX1sYuUZfLLOzmZ6VtktfU+X/ZFYSN8OFelibXGSXtARMu1vBjR69DzN6LFTn2j9fSR6YRO6SAH
/gMwSJoS/n0VKxy9TtUfC5xkBUBFYimzOdmkKRYaCBrfS5XhFpTJwmSNh3if8suXXYAm+HUf6965
cRfL6tW3qmtBT/y6jk1VHW8ziw3FcqFcHxwKpO3Xfy1JXD8UiWNxDljxFqg34jgrEWzpO2AlJniL
BAZKUbbFe5En+NOw4aySXtf7embFZpvJhpBZy85Kp3sxeTZQRUYFjq23UTLnP3N2gHrwTj27jaev
B4seT1dW2y7uAsY0NnnfFSZ2y8KxYlbzCgu3/CPEDdEm3NTmmhABFysQZred63Z3rjN4x+tJPLLl
PbUHA0YJ8+zOeoqU5b5AFBQbKug1Xen2YDZu+9C0o14p+Wli9v9e17+a2XXOlXD7bdj+yJTXfIS0
0heUEF7EkQ4x22RYZy4AzYWx0PyAUALjUcb7eAJUffUC+yWQcyssOf0HmI3wCZFAcZXYwSTPBJpP
d16Q+euyBVtzMzL0AVJUf/N8vaz+129mCJuDpbjedD6N+7SZ9a6gabRlp/fqJwNzo6mCvmYP59zF
C2HY3QFjQepjHgIepPGtK5z6Rh4TB1QT5FQPlf2ip/iFELJffR7DHpPBDJ8gI2u+IfbjPkf+sh9i
DOyYFqEDjvYT27IR8rYqyH33S/B4FqnGWVp/y3r3cSZBqcv7feSW02ufgpNScfzDMLqf3M4o3knV
iBxv+GH0vV6XbvNDm6wyVfExoj0+YDeEws/EGJOXMg552y4BzEh8MCM1hsXzoZoeS6H7zVS1jwK/
wbevSwz+/ITnm11OsYRpL0L3pHm/3jvmxvX3upHj6utWAg0eW2oYJvAmQg87S3e5rqMwephTE0Ky
HTBZX5dK0b/O5jgeaPl5j01M3VgOkX1Xd5yBY4qjeWgtezPDqrluJDvTDU9GiTEF8A1fkiFX5hjX
3yYVnY3KMC+zb8cAreRzgqdhw4omX8OgYKfuEm7ACj4sCwcwB0gi36WVu78myJJSSNJPJrg9TQhL
p+OUuW/seniyPYU9tmQOWbZqG1EU7moMle9wLsnEwemXQ+SpSi8+4NRxt0K59X1f2rwL7hpBqMzj
FLnyDBEISvoS25ZomTyPrjlzLWfWqVad8WqY5r7oI71MkPt1yEAECJT+hnNk2KY+3Kg0QDzA9HYX
S64ga+mt5HXvL/M7a621euKwdqfW+uwa6kj64DsnGH+mbciIvJX2WxnRtclYLlbRIs53mCI+fR3O
gfC2bTtaw1PeVvfwc57ZdF2Y1FRvRtqQR+1TjrjRbJxpNbKzanOj3nkzm9ASgs6halSwyVkAvOCn
lxFUneaWzQmdzTgngfd63C01Q5APE4iSF1qP7NnZfLmJ8xrMUfHgTxrPHnYcv4Eo5ElQHOGEPz3V
KPZLSQeHAUyyHu24IDjWyV9tIwUDqMxv4wy5JK57JzgSDfdwLVXs0L6fyu5dDQW4ibiZmw0RAASD
EBFyL/0AO0DSfmrtfjSCvrDHMAgkKdfdX8+GQjkb33E/2fqPZ0uGYqtF1h+jKP5jqKOCKQ6XZ4hm
zZSJ8QyzpDsLfMI315PE8loA/YwQby0Ri3cogmGjLuTCPMzNUAGhboLbIotp10wTKVo9DWZFlNS6
tkOOrZHUBNMb0LIiu1y2yY23qgyVuNQEebHBC/iTO793hLvmrHKT8qboOirPZQ9Z/q+NpMgT8tcj
8pu+7obhKzimcGQvvIww367P4NVsR12qvdcje7qJZ0w+uIOP6cjf+bqjLYtmXU0ES5C0zESyJkYi
nGXhwwBmIjZi+CHQI9Ivnop+jaUNfGlZKSqQyNAcqmitsURv4Fk5a0mEjeGrHrKSBF4AbRqYRC/v
kpmLFz0U0WHBUBGb8EoAYPtsljPZdy3BgtNSIWId/fSkgbPc8E7Ss6d36ZBsVjtvpUXaTRA52a0Z
T8duVkTaxGKd4xc54vy9NcN2vmsj1VwIs4ACrteVqU4Zkkscq4BNj9eHMn7USDiOZJCIk3Ije/O1
2jVFMWyi2k9Pjjunp3Sq4EiN45OH7ctx+TC5axQsU2Z5RwvTuc0D4ykPe+OMSRS5TeV338sQ/1ub
Bk85ENkbXcPq663YePUwwaydoJcPTiLSnU7Z7OV24pJLlZI5jOfjFsa6fhJO8OAjiJ/M7AXbWHQX
0LKUKWndrSJPIKrt/Lk1GGVXff6DdBcinWUS3Q5z7b6nNZPvRJymmR+T/6OPADaIoVFO8Voxwlyq
odRIqWMdtR3JGH+cM2aj101jD5SSKpYmRyv7bx5TpXNLM2/dEL2yqzIKFe4U7p5BLG7JXBq3aZ/e
N2wtSR+bRyJ7piPhJ+X5+lB5d/AccdCBTwn73OHiqeeVoEDSStX76x7PDaz2ziEbkKNMHjlTZb4J
DPhGWVQH7RO6xwiVG9SkwmrjVNN0lyjnhx4H3qFNNlQ5+/ndbDZ0IWiYncuSyNBsQWP2Xe9tzWn6
OQ+SNqxOyk22wLy+dn25m1JzDXW/aQf8Q+2gfHbI1LJ1FZy0GM5sel+cgH1gXZXqta5eBk7jF5Jj
sqfOVwc8flut0/AO+XrzGAyEz8/haYng2tVLN4lCOzx2vYGWgtyIi7Si+vx1qVcpTJcgc4pnwFOV
28FvblzxPMTVg9kat16pjYd4gYWyUbGOEljdTRlCSQxJcthTmMWnUqCBCjTcpNj0mQfbguoqg7TV
EDTk7DzXIRzZb+V50kRCLfc8z1GA3ef+eH0lR388pQRdx1XV0XH1kAXoJasr4beTBi7erw2xsOKN
Q9Q81SUWO0iFqHMGgE1fzafSX6C7/JKvhpRfvzIkJAUcyD1ATad5AiAGNxNI48qJamN7PbuiZt95
BC1YTXBn2tF8qUIK+2KcB/jTZDEObca2eAbbFqHHvGRlYN90c0seHb0AJGYZofXGyXG+wS8wtrhA
o2PCzq4kToOnQP55OjoIaIDylfvOwdBW+/ZbHGXFIYLmO47kNFy/ZiR95c7P9EaUlrN0cCKCzDNs
pRhhCwfqMDn2ESICFHSpgFdXud9bmI+HIMoPQ4myYuumnlwuBrZNulPFhvIxvLWcULHhbKgElq5X
38hXR7U9Po9WvQ1iNI8QJ7b+QOZ0DCtlZdZUKGk5jyeBZHhPRlSPlojvMAr8Jw/X601AyMBdIJKG
aQ6jl2jhbwDWRwzBGbqXvRqfTHcEIRzDAaR6IZSiyruVjNpdCp/vrmySeDMhpXppIXTeqMEGPhhB
Z2tIE4Op0J1QyuQPdd1/eH6aHVuyq27ARKkLGyTUGQRDfB0HZBX5KmvFoSAZYOtQzb+VY/BiAsU6
VIN/MQ0bUzQpDkSPqXPGwklqMFqiGsPqHZkwnxIDN7CrawcGDdRDmuPza5zvDTyxD/JDWBkauhQC
o+farjrv4pvVGQmN+NYGORCb1CI+zcAunkHEPnshac1accKWaS3vdGT8CP3ovgmN6pn+dn4MwvF+
cmgKb7K8c2864fBl+mhgFv3ThY1mtY5TN392etrnNaJdGmY63HpemmzohBFcUlr8BQgP/Fde1r67
RhmmiVbFNnCjYs9l4Ue7MmS0BNyRpVHPdnkL67RYNVaQrmXYWxtlc37B5r/BWSr/mBjD8RvN+zTB
fJJEOXurgHZMSCRnNQYTSccLDYT2ilvLLgIo1ofrbgJlpodyk1+L0Os/WV4CZFpUUXGwQZkRHEH6
BEebHSq6neLQNkYPJR9a0oCf/vtCVPLa+bsx5c9gf76HdPi8KgMWtzxjk168IrRJD/nEx59dUBNj
p+yzNSbyDB/Chuzkip0oqu+1GNQRBYY6Xp91k59t0BrU6C0n/Xg9wLiYMXj3LQCrQTSroPDN0/UB
OtA+AEx369fRrRgyLNMOTm0qwV3hRAX9L1Zg7Rn5fpIYOhUW3RfHEgvnZikoCjkyPHNvRp1OmECd
dr4RLtIV20Z221j0aiZOslXWjKwYgLkYTz2MQTOurNGnzZwwZ6yCbrzz47l8yhuUQG6dfLtuXiZY
q+81KbOxsqPXlC7vKW8ADja+abxTgwGUJEDUcqFHFzC2iiJjWx0U8Wm26vw8GqULREVH5yXm8Osh
FeoYZGV4H6f9h5Go4JNbLrqWYH74mgwEwHFWwwCFHNbVTwSE5E95tn5lMKTXWi0XmT8BHgjnEric
4hS6PrWG9mncJ9DvUEYEyQ/Xbfcdm03mtWj0Wz+F+GkGYCObpNsW89Tuq9mZ/uwoh2GYMut9LL2J
/GCeJBYtJ7Z0j8lQRrem8mEA15HvrVw6eEd/eZi+toEQiS2XLAnAFNmDZSUZQBFN3lLSebeQqUjB
JWntNmgUcWzL8qGw5hC4thmoc4A0GrZ7Dl+Lt2BW40OHiq3ymvkcqXR6MIfo11dJEgr7lYQ7zhYv
Z0cGZ+jGGejPt9iQ636gQrG4QZRCvLoFuK7ryuFa3+E3G+8OKYH7649T4lNuJjAAwdaelH+0wTug
/uo+pcgJMnRh/w4OCaZOOR4koUorRH4rkzvdnY0a8djA9dp7NCMPeSjELh1iYmyIeQEiX4e/hPEU
gycSXVT/rYGzSMrIUxfpKhpc9xzPHWdLYybr60uke6cEayuRrgZ77j6L5rVjTM3aElx/caaPpO2R
CUh3qoRu/tVVHGa608DAsn1Zq1W01DGExpEcxu6tIH1mnfceYTw0as9a3AC2TZmlTsk6zXWPWpfN
K6wXfLViprowTKAT0OMY+eCX6toL02ewl25UMtChdX0dHOV9kq6+pmh2BIrZIaHknKdK3lz7D41H
O0hT7A7NY6h7nIgq7L+etakH7Y/R3SlP9+z75Uue5faTF0c7ayzG11YX5l0bOD+h1co7eoBifx1c
Xh+c2SdVWcDMMGLfhqsK0/3aHrDrokdNIN59CFBP4SYzdX7uLYrLqY+qtyqvX0hE6D4Tvo94AEB1
vedWrUAtsNw1p/pUtTq9OL33jR0UW9RRd09RTSxJZRF7LOF6/u3ZOHo3jalJeV5AHYLYM2QJuR0e
e47S9WeGfxuPS1FZdMODPSY0OLW+x2md3Vswd7TXPXY2QcxfbUw1uUdG9uVdbJGvPCV1sQH8uKSH
uNl6tsHWuOGc31yLD4ze4lQY5k/Xb4DrLPelugC3NeuB7E0zcbfS7YyNlEgsdchMS4NBh9vulKuv
MZZHsI6acmJL2awdakTSbJ4L43Egp2cVRrAk7HkIHhmsJ+evxRS0+ileij7B1nrd1Lq5vz6Y7hTs
s4lMBEMvvT2/eBDL2Efmw50TEaebIy8ms9B6TIHk3197O8urCf/h6evU9eQFquYxTSJ6DUi7IA4U
m+tijmqFSCUnfrz+CAscSYZpihJ16Wv7mXwKJp3duu05yRWehhFZAys7+cKwauJDroyjqexdC8Ph
4dpqTf0AZaBM/W0Y+OriTwwnsHAf4YKWd7UO/nuSdt17TDpCSWprcbKaEbVo1yKstCko0+aWHa/z
KdPnsYlYSfkm7kGkqU0/C7pNy+SisRwUuWMBjbxLPoUR9neOMxiHYgy9ddWH4ltZld8qBHRQAJP3
JiyCEzAuUtJQW39vpTj1aTG+hJldHzLGydtycFcRYbpzrKsDMQLpG5u+tWURK1bnibl38ypDQO2P
W23p/bVRa6ZRCcGjv7eoJzf90JLq6syKELykOam8cbZfxz9u4CPMHr3jG2/2sz/vnl8rYuGDiJqy
ID1d+RRh68Har1mnr1+BG8li002iWdfIB70bgse/blaJITlxK340a+8+xxx18Qb6o1zzcOYCmgqT
NyerJFXRqYyNJbJsUK/KcaK96kS0sXI7vYjZo9cBuSxbOvweERp5N7ZPpQny2G3HXm9sdI3sjcrg
sVqmZ84Yfo/b0dupZbJCmzq6p6Fz4xjjirQHvG/0XHoFN9tP2IZPFvkvgTEByF9mFw1ZOTDh5ssc
KkaL1yry69S3vKnYX09cdu7ZjTG0t6D+E/gWSfMIycTewgcZt3FkHhYQ97sZNs2eDN0JlCh3VsOt
qrWLlPhA7w3VlO+PD4YkergouwwMhGHuUEeq05x30G1rgRgUpYYKBJzVmLTXzENO7pBgdbGMaYSM
h6geaeInrgfnFzyXDYEJzw38jaPDOJ9AHck8FLhdLiOW4hR6aZcb40M9JJ9mWLkH3WlngVT6hwHB
DirtciJDhWjNyl+YlkXzjSmqSwxpa938pRAASbQtKs8/JZX1PRgs1rCCU1KLejimhgcqzdJbOecn
o5Dh5/IE8bF4C8PyEsC6OV8fXDzAX8/Gb6K+JVYsvgU90TxOXvoUOUBiIHBCReMbtQ5O1x9QSatD
Lvr99ezL6+RzcDXBSwsrxa8In7i2wxj/j1vLsAWb+9vrqR8F5UAtNJCUNlRqq4jXWruDDo5BX/1E
9vSuphChSjtcSJhUDK9Lpn6FsUEScPr60qcosr6EEwHRASuyvqstihySzIzR3eZ1UG+u3xPUzW5L
MyJYpyg/z3Iokt1fzwjCpkWZgtWtq9dr9X59iHOUTAzc73MhnU3qRdUmahKiQO3/ouu8dhvXoi37
RRtgDq+SKCpbTuXwQtgVmPNm/PoeZJ3bddFAvxASJbvKEsNea805h5U9I2WlBAj6V5OoLi+rG+Mp
meWfgqXgC+n8cHRsVspwUP5e01zpTy6sM6OLxale2rHZgIVFpuqDEMYVnqi1xZA551tDOG9mxcjF
chRC5gd2/R05KISlxHkb+6GlwrduFFJSIijNi/xlyrTkAefMoaALSx8xaSlOF5HF3OdcAVUc8TX5
wVzM7MaKPkKtgoNuGn8SjTgzfcyZI+dO89wlIWjLObz2zJ63mkosmVWK06CVzYk8zlrfqVOf+yFy
ERq7Y3lb4rRIfRrErlNb5Ck1k8gqQpwQZ7K92oAzWTl0OTleBLJ3JEXumk7z19XJqmiJUhDSskZ4
4qL0g2EeEyjoPlp40J9qZbBIcLSfC0d0BPlzUIrlGHWy2fDhWKv7UVOzk5WSCt4OYOeqvn41lzOQ
/nb9UI7qaVBc0tCn4RoswoBcbYu7RpwssEAtOExmU/oE14KbK/LxWgm18WqnJaJ5mEk8HFPairXb
/nYLdRmquj29MUwx2AQIvUfGco6TkHpwbRYQs/q7jLXsHI5xdVwfzWq9PJIxpm/93chBaAmyX/Ht
N6TUgmQgV0o9hoMCDgE8z0k2wyXM0YXIsq/xcCIrQ2b2UU7Gb0IATW5Vv6yMRo0QzqnXdG7x66Tz
b1usHWj5BARSz3UDfTypQUZpLG7dunrQ/ktA7aspOgf5pOxSJbQPFKAFTXQsaJVTwwAmq2ibq0lz
zTEu+UNn/gZZ0cCsKAEMYA2jUFwawhkUls2qwCqcqt7aQ0GeyNKOos800hDmAj9EiyxpmUQinRd7
7Etg4zvzfW15dhm3NZToiPxZMay9aIUw0KtIFIasg3uzzHnJz1hkL/rSUZAWKJWaon9Luj/Ai4CZ
NlnE9RFWQ3ZD5A/+KEun936cItaQPVyDjkQ6hTA/I6VZuFz+1cgMTiFD1CWpXn8th1+D0+Uv6n9P
3D7OX7RlCsMrBsP5w4CjCIYgXcCRy8QeMhtHYumeioEpxXqTGfR5PK9PiQUcNl0/D+QEUemm/Nlk
y4bFYP5yZHBJqW8vppOX5zoEeTQslNYZRW08ztk2m/TwA08dwiGdzHlun7jao1E7260o9vHMalRm
0M6bqA+vCkg0/+9pXfetcyI/lsQ/hvPDsexLL14FQoxW2tNfUci6Psqa+T0J/lRLt8Oas/SpmUlM
lEXUb4IOGx9ZrhCtgkpcJRGA2yjM90bopq/mwCFlG4btJZHEP9eH5kGqTPZH3N13I06Mu9GQhhvK
FqhzpWUUyG12XR8py9O/j9yG9Ngs6vcpnDgGOdEOOrvy1S3mj8Aeba81w2xJcIISQjMZjLn6kdsq
dKelWMyBfxf2VJ/+1o9LsjmZUhnf4lh9DFYHTiaAMGng/fAkhqm/Ipyyr67DkumfiPBPlFKkl+Mj
gcoj0jsy/cU8qc/IOMZ9OqJS0UkmWY8RxB5ooucGiIadPKzdUs0EiFMu7bfaJp8NQQBORX36LNrx
EFhR95ZZs7HtgcVHcTqd1NqdYAWqKE4SyGiRrj2X3UM4mcllPTRMpfjz3zq9d6JHmuHfFM6AuVTG
gxtdaR4rN9d9fs5L8zl/bElXe0aZsVkP1D5hHVDmjJRT/ccUQCzvME/jxhutXUqs76WaUENOhkie
xo61n4qyBw8NTysHRC1y+OZKZd7tpiLojgYEPj9Vq475EIh7Bt0tHY/Z8daz3CXteJmUyJolZVYU
T2YVZcitQZyyEBmvhaBg6xZeK+CVaic694kk3OQcp0LeY2ariF+Ldq8l47T9+5SuNeLiBO5HzCBD
Nq8r0RzqHjfIeBK+uhxRw3JsRfGEraqaQFUTlOTZsYu6y9TNZ/jEx0qbiCzN06skdHUZrqvAFjls
Btt5R1jNUqcYp3scw0qrp7QB+T0Vd0y+oS8qPp3/2tx80+sdjgIFMHIHzAuHkcDspsSeDJr5vNij
vZCPbJOLivkmvp2NCj2Uiw6XEyeS9Q4CmrMltHmBb/f1J7lrC7QVH8n6aN3399WBdWZZGS2ARC14
7CTjgzBV1aMTx+KxNWF0Ww7RekTOahsSebu3weyY85ZJeSu6iVbfXKsPDOnCfdGp6gPqbHtn2aL6
+DvB1aqFzci9mNBf8JmcVDsRduJx1HTAB2H/EjMOexFzdoGp+vfqkWm/sNZmOzyVaGWGJGk2iFOs
m2nKZ3Ce9QsXb6CCKB5JfrFzdVdahntIjddV/fa329tUAedciXeXLzM7WI06n1UrAUAa32N4DQ+I
E4oT7jQ+n9yNVCwvTnUN0+d13WC12uTN5cYZzdjPTMbRhYFOUWTWIVYzde+i/vGAfDcvRtzrfihI
wgQhKp+qjkXNJHob3TZNkHr4Jstr3MWdyzWq1I8Vf+gGELPENuq+SZyz2xZsDFAQvlADVanCgcOF
ukcJQlq0RAnCOBkvqY22RamqbWZVjxWjq52QFuLs8jAlOQqUgGx5mZfPBmRkzraipqdcP7vzYrhz
W5xPBUB1XY12hQ6YJ8jVGY9Z/B2l+k7iqRW2DMmkS8TVZIpFSz/wBKGLrRvR1qhVYkRd7cTfExXQ
b0ug4cvNP9qHDd+1Gi5sKZ38ycjNYS3FGDKrumAcXNHiGa2Do9fQmohZb10G/G0pNgjif2pZ7uz7
yNxVpK3iumpIECA0cbHz0l4Xm2oRpoehq+/Lpu75/K960vG3td0fNTMxVi0jMsdc5TfTPhJUn9ly
JI0TjdiQykX24YCiHlAkcTte0MUXUxgtcaoGYr4ZMvsw9w9WF39wz9yB6RzOekTEuYZ2xhti88uZ
qy8johEV2sKHdfEr6OfbXMSKNyKa5MJ1xrqzSZUk9A2TT6RR7OOki8BLLNldlfB3a5b7qCdodBID
ebfFGzUuIUV5OXhdjQauM/pFiE0fJEYzj8KcRF9N9w23Gve5gdrQ0JXf+tz86Ik2yCbHOo2m9psp
U36n+2/u1o1Y8eWjyA7a7EKKAiA7KumDPiozIKX5m3lhfHMm86GZ4GtRuBGXOsMizeGNdv2FpvRw
6gxQuE1IMKOhk40ZN1+qHG9w4GBYTu3vPqD3I3X5ZyhsnTVAP2xHg06eorqj16fD04gZMp1cKuZB
S7YyYaU2m1wP4t78HMt6Y6ep5SkJ4yTRvo1hiH6s1L70hptKqLgHRI25Z7YlTmLx1o0A8oo29iKj
ohRUlXsklemggE/iAt6+LKDxRiE/qwqcvSlHldR6ZTuVMSw0eqi3KvoYCsRpY6BmT+WY7XBFgACo
exYzivMDHJnY1rIDOZnPBgWx8yvMZ/sGrBY9SesPbWic92klXqKRr5SsuJ2q9D+JCQumHPm5Xfiu
TbcsyFQVImj64qJo8I82LfVjI9tnBAz2Y0IlNiS7bkk5H000mlyvqi0+3cbrktjcllLu+VllT6NM
ehpEgbpJ71LOPzhCpgPgOIobHRF3AcjloXOxdg+dFtIL5pRPe1Ueg5LMae5oJFcq9nNI4U+NHOsH
OYqvgD4qF+pk9JRibndN3g4MaVuIUtIx/cqO0EQkE+NKTSuPA3GC3tDt4r6vOBbtwS90i3pX289R
p+2SFGJCH6T+lCtfNAJ/Dkbp02PM6Bs2L9gSFX+s9U9FTR+HUSY7YsWHrVYrIWy52sWzHD1NBSSO
Ml34iYLUUbNuj2U4fmp25ezrJvuTE6S/IQb01OcljLUciviIXH/L+fBHhb/sSbvzR5fgcEfyN6kV
6w0GEXDFq5TR4qQrO5vuM6d8/MvpOBYy0yZuRkULGxLiG81w5rS+XyydLN3EqHltWGMMU6DWR7Wn
i57U+CCCPBBm6cmN7GuGe5w4VqaKJmcPBlK+7zjXq6vd/8Sypp0ZjfOnmnCPERxrR624ILk80f0I
bpo9oStq0ltYB37Wo1Uk6+JU5AU55iiNk4xaTW80+KHafCsjZhlkGHfbHmHPKowFT1FdW6NFfrbg
GBsr0H0V1YCKbPDQlsoNfaC6jQxOMUsH/adbJS6fhP+wCHOUeNpZ6Lp1tzdOtljftBfuBcEON1Xv
qUGq469VtsCmR+6eB7W3EQ4FwacqO/XAUlXb9xqyi8Hofk8CeiLAPyAwGpeBZHrLki7xFroH/ewE
r1mxd6DZkThRnIPho2S4Tutl3IH6q8k/vsT5twKmjfCINidRuU338QReqZ7DO5Miw4sBT26aUgPN
knX8I+XPtFTvTosAQ9a4lwifjw+gPDC5inrcd8FYnYLw0CXBU6f1zg7fJDHH0XvZNeMNQo5PWkd5
J6cKr22yLaDav8pE/13Wwa+QcmY3Os7NqV33xJm0K4EQPJQRLOZ6cuXBEeOHYmYOuB0uy1Ke3DIq
PARq8pgP4K0MfIltNZkHpe02hjZ3vmZWcLmSDMFUOx1B/MZXe9kYOP1nJf6U5tR/ZLRCOyX0G7NV
nlJQWujE8mO3ZJEDMiYzr00g4aFE3mitbj0tehp9qUzMNqXwj7X3yA6/nCjOr9yczG1ayLcMYts1
ZiG9M90XqLZHq0KAWajK8Fi/VnIePLN2P6ay/Vk0waMWU0xjxcLGze19yNEUhLNjeriV7slQI5Jp
G9WThT1cpOVeM7VrzqU68GG1kEHVJLqHyPUP6qxxHlGU9JET3FtNlv7sMG9Om0LcG1pOns6aeBMg
EXKGLDik9iz2Eqtc2MrpZks+JRqFFQDOAm3JQhrqQohpmTv4YW2CxBKw0SVKxpOT9reRSTHWQ+IN
bAsWbay7jLaYwmMSys/ZmEWeMHxYM8q2b1nkt6BitnJKvwurUO52YV9neccvpPujRu2jcEXdyaZ+
Lc0UvWvEYlYrimsMawkDUkTcex6UV+VIWAGkTIlrpQed4QYdrbAhu1i6A5DF7jEudVQirPBAAMUc
NobNpYjRz3JHuAnSplk7Y0WIEXNaoXPUpw69WQaiXqXvsG8qjZuVjoxAQYN8740lBhuD6Xa1Z5Pq
QmyS6kRebwM5Z2oT74TS2g8W7UMSoGOMs3A4MeKp1NTafQmkYhJNES+9gHT6zPCIzYZ3yc0LNedQ
0QdPpwOT8tcm05W9nRCBQ2Dxe9dlzcWKoRF2enAmYj0/pcLvY2Uh9qE+C01YgsWgX/WxgkYyksQy
2O5e1Zd+dYJFSs7hfua/h6JTEVt91jrao465I7Id14/+ZEPz2Zf0+TcdGK6tqaU/XUPMWzGlxobR
grsLMdfRmqu/KTiOodaZr1HpAJpDmuUP8BybEhH1gI5kxr2Drtx0fPQzJ4dgKar+lMENwSY9mWob
s1HFzhj6heHdL0oHtfdySzpnli3bVC+MU4Fva9uxANtB8iBKwHH5oFhhomp705mx7DJBCHQbN39s
MWwDUARW4mWDav7IsXcUCJ96I8cWlqOuTRRQZ068o1iig9s6vqsAF+8Tkpa7BRaLOe1oa0xFdb08
R9WzoJo9NXZyrCZk4850gLkO/8dMzzTdtUumMSFJLeigbp0T3UwZxDzk1wA1DGlVoD45izobTdJu
1nQYlNPMFUibvuzehYlA0ywaLOUw9G9O3VYXJS3MXWwvcQvUCbuKloKXpWAHzfiBG3h6CKFBDUH2
gPYIyL3OgpVsGC8whw+pWfHJDZDMMNsmYEpqjQ/oF8ayVodnYQz5Vsu7ArsUlXJljZKQCPhJmtbQ
wAPb1SSC1ZJKmo1SPFK99+gFMufEPOtgtVl6dUeuPD0B7fuxNfwAjhjfZfRAeH61t82EQ9VC+FJY
5yrSMIkrwCvxT+R7Rtuf0Si/u+X+VtiV4k/i95Dc27i2r3qWAGQdUnkJA0KOHMQNXDNIHf9RZQV0
+qkpfGQwnOFzx8KtKogKRY61bVprxHOVUxxjvvGaJjraHJ6gSbTsEPKVe1XqWHCRqSXsDE+eqklq
O4lF1DUveZfGZL70eCbjVEOxUCZXwzRfZZnLB7r5XWnCZrWVYxuN47blxocEpKlO64b0jP08V/Ux
zSBIYglk4ttRqtkEM3iGIJYFBXW5z/vu2UxDzuq8f2PYk20DjfunYzrVKRYV59T6UM+U6pQsl6x/
T9dHOQo7wJXL2//X83LdS+VdecTX//77VBNDepJQFF5osouXFOFnnXLTiJZneV28cy6Sh788SzLK
G6EAeXfqKnxNO5oFVhu6/vpqxaHGGLgfvUyf+qcsqJFTad3eahmtwQjbcNQEnILOtgVEtu8kJMfE
gTSD1OUq1doviQo8OlDiTjN2xdh0boX+gkFAeRujlkCBsjR+dBbryrB9IbfXupUqwuU+ImTGjOWj
gYn32ic2ym8cDlEcZw96zsBE6ePGK53SPOU5xXFFMqDTxEeHDrsX5HNCNE6IN4rm6ntjnVGr53u9
GAffdKTFWapm3DwW3Fiv3pNMCQ9EoXxWnfzZZO2VGBUEEXEFKK+xf9QsFy61o3RPgmrORDnR1l19
0Z3iNosgelw33aRoD1nwG4nO5DGopHNn5rFP2FmCboRwF8rzMT7RhrjVXd/fBgjNjClM8PJwlwg8
cMWbJqxvN7iHRqi9MjdTX2irEOfxoyMB9KokSv8Mtpxin8AwGmKlTwmsPAbRlJ7wDUTAnsZsM9E4
Pc5FhfB3YGxkjHlyKDTa1zMKZU7L/PYGAX04Vbm4RfRY/KEKjavaZe6+NVxKP5EvjqVCQ/Y6geuz
5qOqz+a0sV1Hva4vtEGnnPXB3a7P/m3seNSu69vEyLwL9SXw+mXfv7esj9Z9QY/XKpuATP97dX1B
mYQxbTREH5I+5+n/+QXrU7VRuV4bqv/31y3/sf/1ozI3dG/MUJX/+9l///l1X7HkFenq3OzX38DS
aTxoU/3YhUoF8tEJSZCrYh6G0DFO63OyAaTBBZiXAnBwJyPqaGYEE0LsZd/6xvWFUYkjr5IuvL5k
W0YG7VumAvRyYDBvQwXTBsMJ54+aDvl5lVrigYhotc3nYsSn6Lr5s5xC0tV0gtJsBdyOtvRgK7Ov
r38f5oahIdVMbc9yZZ35iZi83hw+A5Z1DE7/Z9NXQ3HNBzc4mEZ7JfLd2A0k9xDqVk2IAuqw8UZp
EsmGNDqgxWk6xzLAXtB06k2TJygF6RYFWf09VS2CaSQM3D6iV2F2vytHzW5l0vzMCCDfAW5IHpvJ
1ZB9tPXDoFlQ6cdevaZR4fhNVyQXs09TUBy2chocCym91lXHVMbuOUTgdjCwsV4TwDv7bkiIPaN1
cJRLZ7KSXAJHpJ/u0qy0ClXHPddtidbPT1Mj/sjc6R+aZTP3Pa6ukrJ83Qe7on+IOZQfGHAnGyMt
YfSQxhMhCeCUYhNQbd7Wp9EonixnVHcJLXiyqab2NhpFezP+76Mh+jnIoTgaNH77BTgVZy0ownYB
TVlN9w5BfDosgTtbtHEjwu/Sx+8dvCwtsESjnzMyTRJVaO+jAWkFcQj2ndP2ls0Vwp5Kxdo1YkNq
neA5TssTNYFLk5eN6VJ0Txogln/72tb4M0S9dko06aKQST4dIy/OtfsgzNR9IkLTfRJRdSTvJfBi
bHb4LqDarJtZQINmAqv6MOVY+eWkfOSjWj6sG9JeqgezM2jvymdIo+2HoSF9NEP0XULW+Qvr39O6
H23zvKf3N/m5k8kPY848S0mD1yzuIdxgWNoEEzZZIvp+Cpu4CJM2eZ/k+zKBfjXBQeUM9kMb6VxN
5Iif40yJHBR7sdsWG2dyg9dUI74Zy1y4UfMaS1xg53sRpIxSq5fKLsPLYBvV1qSHp+pu8uygo58j
pTroCYvFbOhdLwqgZhfGlBR7sHISz7AwKhh88UeGaWU/LezOdSMKBrhUxq9ulWVbO5nLxzzS5cEa
Ov1QuNK6K/Fcb+PF1l5T/k9F+BNK90GgDH/vmqnYC6Q7py7InMe4sTCfkuj000aJPDLU/YHmJ/RH
S0Rky5XlM+K66O/vcPL5VUni7HWk288sZEgPdW9rL9Ku3td/BFjRL4UYxXMSKUhcBns+V60jWKAu
D1NYtvvczY9ZNXbb1s71rRrH6t4gye2xFRn46VbmYETKB8PI5j0pMy0En659IvBrr+CFfFh30Sqs
zko3/Fqfia6FhJj0CkU9aT8QWAJiNEEwpVg/PTWxMwzFc8/9GyqzQ4IZIVQ9WDjdNj8r7YM4hRjl
UmE+OKXyFESh+kxQ5NcsmNgXaWjeLVcXlz4sKd1io/zKu+4WjhTzDVE+O6zDKE61QqE7qKZfLuG2
Vp3lHxUe82XqP/tCc933WCXqsk0+mOT1JAc0iEM1N37SWqs+pBTJh1jI8tCoNmtFsiw2AeHgP8tW
OceT/aubUnFhMErehFB2WaSah9iU5860u2fKesz0lHz7uneeaMnUz7FCyGLpjN1mfVrVWv0cWNne
1EhqLTP9lqdZ8GwEgbVzdUQ+9O7d5yBQqIRHlmqWqn4bs1kTlJYWh8SZvhid6jdhwrnEd7ITlUIE
DB/tralmxmsSg4fuuq/Lt6x3xkamdv3ejf2vLA7pSob9K5YYxsi5CYAUb9FUNrgLEDHeyQTZZjTV
d3w7z0M9l/d6qU/GRE023fJ03WeXZXmPrPK15gw8oRYp7+suK7fDA187t/nlHf9+YCRExxrz4Lz+
+LofLT4HNEHF204yHdusr4RVtLcbRizrzzMktVjY9eR6y0E5rRslN5XTtGz+PV0fVYgiWcv//14G
0om5UBv365ub9c3rr1l/Yt25bozc/pp7WZxzFKZKFkeXmDiVgK9ghK+ZBKYnSBy8rxt3ytpjyyp9
Y4HaaT0LTlAvs/usMralP2XAmh6nk2Fz4y2QqT3anGKDNuoPRFcxqUkD9aNpLHtrKkLj9CSS0EgT
Zz/phrsNhdW96i5xjSak921t1jZFbo7GLNSU9MSAfxk4Z9d1A9Lqv0frU7UdyXpG3oU5Nj6jm/9v
0xC1CiB6eT5mVnS2K7U+Ymz/lCWMamXMy5dcxybOwHh9YgcTewzcGF1sdpfhnTRSCOBtqcMgmvSH
wCbrF8zu07pxuoYPgNWxN1sunlvbgFyScO2VwYBa2gFBbetTds0mHM5TWcmvucowpoXda1eL+jhK
G3vgsl8lUaotvtKZ0KgGqfYxHTrj1S6JpRtm90diFAfLzRnONKnyEIRlgC5TR6jUqNpb2E4XGiHW
Tzfln3ZyXRCro9u+4sQYp5HbP7kGgvX1Lcsv6uLBfW8cJuYNF2mGn3SCp7RvroIQnsU30b5PWXFj
NRL+tsPpQRDp/R7aiIUiU0+usUWckq0Yqtfrc/+jcfS39a0Nv1oObvgJRqbYoQsayYHldsvtY9rX
CrelLpEO9SnrgEIGSBY4Wb3cwdyTxHaKu9uu7xbyqvvoaNG5pG8yubTtsPXyQq7RjpBIINZ3rO8N
u+FA/JTNGvITnKp+wX1vXRHkNjjWlofE21TeNDICondwVqRL3EWhA34MkWaXSRZ29J3YGZVWD0Z+
ecjnLy+9vz428UrtCicVWxqhO4v6aAd+obm1bvarocj8jhilUMxrv8y8OjqkoeDhwaFfRTFg+aTw
0lqhv14MX13UAhPre9zDvZX96GV+ptcoLiSb/reZl6frPso2f1Bp6YRJ4vaIYuz//b6/P6aZryFO
rMMwQZMsmWhuu7QPkeZIRLnrJrTi8MLlO7zMk24eSt1kusCor0zn93COE3+UenwRCp3Lx/WFYQCC
bOS9wODG+wqzei240vv4dWhmAX7bo1G0p1uB634KnZKLf1BFfuWVWq8/WPbrwLX8nraquFdxLe45
ELjEFOP13/68XDIw+JCUaZY+WJsTboz2UVOi/JFMzpYbqGEqjMy0Rr/ONfpH3S7Vb3Q1FCSN/LSh
R3vCGcwTwqv60Rlkj1qPd9hZxXkWO6/5NBh+Eo33YjLM3YCz9pWIR0TSrfxOeoHKYiiHexiV+pmm
o710BuU3SW+CmbOWlYhMS+znver4it6526KOm4PqoLkbkGr+4A7FxChXFzMU4EUXV/mj0WCbrYW1
d6tYfcEtke+DOlK8cvESjkaVnqC/CixrvKrHuEa19pPa/rmQVfle9JPpDxmCQ/Q6xTvuNdxekdvd
pNVoD2rVaZuyHuPHiDpmT0uP6UGlDGRjcLhRfrOmbtNmLxkN+pQmERNGcAYj2tPnDo3PNkrG5kdu
YbPEgGhSdMrpkk/mTdcK8ceRJtPtpP4VRnm1gWHdXtLGQURPeKkXd8lwt1mk7KlxUAiLXNAQzuU1
Hg1ud4KBFRNqnXUM906OvFPqYNNo+d5uc1ymtDcc+SLI4NvkBBN9RfN0BbzohkQU75H7xOFmQiIw
VPGMLg0idGXTKomUpsWiQXRPUuUvAqjdOQi6YZEuKp9aql7btldf1CG2+EwZm637u2Q8Y3wstjJQ
BuKCMt9pLf1OIoZ8QR7oEHGcFSfFGuSLPctqj7dDegaVA03CHmaHXbueYKHsd70xvzl07DZxFfdL
jl9G6NpWuJnyprUVNPCwb1EwBLOPqaTzC9f0Ay20P7Eaz3RTlfbuakwaM4jmB1VPxbXN6aeg6NkW
SlJ+K6I650Mw/0h7SUS9lKxcjbz7wfrhsr5hTFDYkHtbPJhZG18ZbBHCzaL3O2WwhUYuv9DoHLhx
2s1enTOgvnFSHtAdsPrRuo+gpFmthml5tvkT9HB+lLk6PaaJbd1qxSVA+X924f7hOIAaub5h3Z+E
5nBCRENdyM+sG7sd1Y2DYmYLfKelfUR3jOtgCkWRHx0mEua7ZUP2hvlQqJ//9iQgxR8LJdjZSG1u
637LjqNzq5H9m8V6tw/nqn9TUbRuJtvqLwjQ+7emXbpD0nhhEG3fs5ZTZNktcWEfdaepdusPJW4+
IAuoiuP6QwxNf+Td3N6Hxqpe9dbYxFbp7NDgTDgPSiyWIKvlmaAYfKF6YGzDpMIKsVQ1yBV/mzaL
0QYj657b6vg5dfd6tMwvZPccwintWowz01Nuhn/W/UMEYMCZlegxTvP4UiNz2rXLD9SN2KKG1t+x
fsV+kKjNQbh9/YOD6GQ6jfklbCJ8zVYHZBmxqKEUNF+JSMpxYsXhVUau8dq7JB5pfVlfTbJMX+ks
/FGbXP37YtUv8ZKl10wY4+zO0PYM3WNfLk/Rcb1YatxeWdbFe7JECEhzo9FzW0mAOuknltLhH58O
QkwuRuzmc7BJ+6pUibC1JLAXMe7PjIyPxX9uJ7k3krIT5cl3PuhEGXeMuCQtYw0L6XLZ3Ul1+jYC
wp4bfVbIYku8xFR0dMDtdc6j4kzHN6Q4O3chhT92Enp6DWKtNAK5Zcjr1ErtoDEP2xqBMe8UXMQB
x+hhts3+2Pd0943axUQlzqM5R6f1Wa/X4U7RE5i+C/A5VNko3Ai2ujsl3pKgdupJ5n5aYni0lDWF
Fne7zFDFtq9U4mXy4oM7LfU0mvJb4L5UhARzaiblxcnH9wVu01Uo9GUA1TNNx+dQSs/upm+WwqY2
MWHSYDNzMd/A59N2GUxL19RJxhGAZ8v607GSed/T7NnGwr40XCLf1DR8DCOR7KOJLvmSbfFpWj3m
EUxjKmnnpyLNT70VWjtbS8QryRXneMi0Lw0MNQIcQz+aQXglMT1jGJQ/2TG6xNaIfD2LCz9rtRe7
GJ9IbNwaMnq1kvFqiPyM7OAST+2LiMQ2y4Lv2VL+4OrEx6/M5wAYAMaMK4zT6uoi/8osPnpHTUFq
Ms02EfKcCYMmmyUuj0Ihi2YKjMPQVUjzegQaucJXLkvkWk6SMM4e6Ezw5xK/kR/qkjHnkDBaUshH
3bQOWfPoMHcT4lPspEG2LQUKylLcCBEBloW7g8Ef7Go7D3eSCqHpUmQhLbZvbYl8b7HRbvMkOjtm
4GwUQSuG6Eln5wg32upjSu+blSDZQ7qvNHhNkITM3KxDuZmQSp1Ky9xhCbQYv5Ku3eXmLlLLeNt2
kjxuYgZ2KQHyEO6mK8XyzzwgZ0iavT+Qo1Nx+4MLbigefMCXhLTB13ROXoqngDnAKRDcMmyF8IVR
wotm3NX7tPfemOJp19CmaQA+eUsWYeajeZj9RqPbme2mEOONnehEoqX6C9wFe5NwQm6DaAEdOApj
Pn1OjjURHJvoqyut4KROLHo0SCOeWf8cio6Ifz0etuVUoG7JX2XgwLGzOCuI7/UaA3udVVRoKMFS
6v1woWginb2MJn7zeHQzwijonxLK8BQVOiKqEKwiRnWyQoa5PGkAvXUX54ESTMexCOWO+H0yXfBS
ca/p+oh5gqJclGjoLyheychA/Ica5jS68sXRsohETm32aYA/p4R1+aHeccdKe21ru9YfFlsFROP+
d778ySjVd3qUNjtWDtHIqNCK3Pe2Tv4YpjgoUfID12nKepNJWxWLPdNOC9ld/X+oO5PlyJFr2/7K
M81R5gAcDmCgO4i+JYM9mRMYmWSi73t8/V0I1rtVKj2TdIfPJIOxqQxGIBAOP+fsvbazTpIHW/cY
o4ns0RFlsAtKbGeGTNaFXaC3KIi/KqMXs4w/6OsgNe4i2mPrOPRvmP9Rrf70i/JIrMkp02NjLQWR
bsnUn7qemA1goya4W9wxGUZLkAWhmz5zr2sWta2ypab1e1F4e2jCiyDQtk0TfompRzHS9U+in8ic
ZdC/Bs0qNq5tVIfOG44p1f9yiolai8n+dYraW2Zxc8PkZjVowYOr+5hPS/Psaj5T5ka8cWNnBTMu
40gih5LIMQqFUjAtGDVGrb+A8XwjaZvLbpnlxgH9Aj4HT+DsE6smlB8NpcoySZunMIyW/hATLOAk
wbKmycZCf5xawiEMXzeWxuj/1OLibn6RYxK+K+8M7JIqaFzoU1+x2TayXd6OPwhyG7f4EE9FGxUs
2lGMcTDDIGgATpVWSOCxdorqFLUbecm9os0fovyrye1kLtIsPU1xgUeetwhaVquDcPqXqp8+vXZi
T1ukqxZLnurdX44uPIjwUDN8w2sXteRDanN1x5P+zsKKEtCQwZ5YgmzblfrRSJJqlTQwB0IM/mdb
3vQWkTI7M+d5jIH72OT9SWEIR3sIOv0mkYAEc6bshpNUc+fiZ0nCwiJWUOE61mCKvnm7sAcEtTNR
22KQWicwt/w6fXdsxMRDI+FNZQm2kSB9LxBQPYZmc2M5xouXj3e1TZZ3Qo73UGrBYiA3g7uGv0TR
z4dKxrtCzxn/d8Gz7FlZ6O1HCy2075UoPwfNPfWBQACVvCjX2HVNLRZZiaMDLXXg4U0oshjgi+Zh
BiZIy3wzgQoCHAQelo41MgiJ0MVU3XIq1Zc2lcFSCxkf4RRexr13JLeFbLPYftMQSRhNvA/iEeRW
e1LYoIeOhyp6kt3LdE/T8JRM6e3EuBhG/1Y27WWkK7gE5bKku7IKFQE9ha9hYoMJGmDcTvzTYOfn
IAbTL5vuns9cxzxOAMxOPyFdRlsuIB91yTINx4cIoQbiWhFSnCt+FGT+SirzYE8T6za811Lzhs2U
wXkrwmRTl0BYdaAENblea6MWKNiqT1QY9ENddJdjTSR73970qfVst9TZKIL5kPaI4GbZQ+O9s90+
OmqLGJI35h6C1jKoxoNnTDqsCly/QwdlGb1nGw4JLblxaWTRY9tK5EY5tYrUyo/eqPGdqoCM7u7o
RdBf3Hg/CMotYDt+fCnnsVDRf9mpdq608l2f7v1S3loYIayw36WhsdUs/1JV75NRn0GOfVlFeiu6
4D1BxZt0brCpY6DH/hcieBe3BjHpUnrPGi0yxMx7nlqPtLeCrJsfK521FziEv0WaH+YrMQLQ0Uzk
yPVIrc37gEakw+gyaoEN9A4lh+sjdDa9JF1MJvr1pK/CzZR6nD7A+LR/kCBZQ4ZRnE5HKIYJt0y7
nqqY+00rjEXNXXBRYdsSoljg6f8CWwGaRYlxkbiRBFUAUFer3rqYrb2rFb8KmazsbhqWwiHbyBXb
vCwRXtBXWhdzyC49tT14VvLC02xX20yTElZ56WgfNWEPm9bNToSjo5Wm7ZNERC3TCz5CfGMj36Xj
UkJaulWCDBo3a90Xkl2fg7qqf8V9ubBakqC+jaWtPV4Y1QR4ipPlOBC9wlu441xoG55bup8cxDZa
CtXMnB1kMk2LlcLii+OVMrODZuQ7DvOj2a2S9RTl5JznS0069pM/f5UZmjhcvSypZv4IdWOrlDR/
TVmzMxBAvbPHWgR1zrBRkGCyHLWjFg3qrTfQC9GBHXk3ky9j9i2ZJVbOLOXa03rnIwvNCp4fLXOH
cYSl9eexMMS+ruFWGHF2uR56v1sa+v03lNgnyfy2Ud54KMaJYPPBrnc6ipVn3wHYBD/5Pe86iJRP
bu2Tezta9sfwK/Kj9KenkXSSgOX7UUjvddQdUnhNhZVspml1fnr/bf40wgKlYQxXOk67nFcFL+3q
Jvi2D8NuyE6EGD1HUz/+iCzr/A3wrbqxOlk6SdlyoFks1TScwUvmm7rKHS4bLb1ooILP6cz6TMWw
RuEyvjqs0YsERwIY0j5yVxmIv62qbLDVNd1jXW/VZyEp8tzu2SltNjMgof44VN3dZIKOUYmdHzMF
N64b3wKmTfNsHzhoMQjeyjHumWuNWCQcpJyalh1bzWB2eKVBFA1Yn5GWdeNZm7Ctx7eMzaeT6NO7
3wBv7ZhMrop28u8axtiYaFrtDOjt3Z2L2SEqzBdsT9w8AJRhCw1v06KKTxRSxqYu3J9XY61MPwe8
i1pNvQd4dDwxElaPQzsplnCI/HlfW48IkuqNnXUWd0WE9ZEdSp6uXd1ZBsorS6Sr0ckIUgIvpy6m
BZIGuHi9YV8HV6fO7XPVDI8kU6RPlTW99sQYXYZywiVSt/vQHOtnnBBQMh0as304HYRXFUfT6rVF
gmel8RVQyxmCkAj3bGX0BhoH/GqTMPlAlbZvo+w+5sWcrv9RhZ50gS9qlc/MGZk6xqEQ3UbYxU01
04TYTgiE8arejmOEBJXrtLRs+1IHkbhrJZDqZWciO7zmQQwlOqJOukwjAA1MKGM2A/SHnahikrpa
PINmXnHrFgj2ANn/qDOMvd+2OdBDC6cLcPPMz6MLB2tL2wGqXl/1Z7DFz7XIxSGzajIsHLzcV86s
1xNcUxrtRXeLCjos2Al1BsUpTuA3mT5FLX/WosoMR3kPp9nCwFCJJQmlwcdU61ubwabl3V+5YnUQ
mg8Y+9jM88GnscQkgH6cadQrP+pCHL88Q4qZjEUlmC+9X/lEf6fiKctcmz59cT9G8jlrm/6Dcf6z
1slXvHnVPbgFtYRakDBuleDXsrgYIB05YteURX9n0L6K6q5dx3mK1Op6DcS+RF6pIbnJkqG59Rj+
X81orveVmUXy+O2n7L7oX6ADoHYvZ1BaW7K6+VmwTxqlnX01qxPT1oHcSjSIcKL764ExcLBvdfsr
gQkveq1/GGtlAFYuGtpiYX6TI5ljd9IcutEu3qbAVWgtkxIjqgZ09Wq8TUlzOkvfekcs5y2Ahugr
1fwyCN1BQmEViChEvG577WSXtnVqiWrCHZWWvCu7npiAx+8T4fepxOmUWQ9pwm6CmWe41VKyTRt8
o1c+Okr8N5vMvwuBtdn6G55VIa+GV5gyHBltgItRzznFhuofCnhGDDbGh0lnOGpSHR8jB76H3Zkv
5Baku2Zy16IfRoA6kC+8ktGHod7TQjKHm1Ndymqi3ZZPEEQ7WGpeVNyNTR/wrrevmVLDPXKIYMHW
ZXw2AyxOxQznVNm4wVCQPgIJMg9Y926gTzmPQxH2EHideK/miCsv9F0aqwLe0UzFuJJvuxxLTNvC
cm1CTD2t6rRdMOb66fvuMGJI9PJMLurYbNZlM8DbrulukhqXyZO4fjkou6eLXhKJMn9YIVjS5fqh
l1q3NVx7mfmDv8v8Njpq2g7Ai3spiMFY4rVJN1nyc4pLhyIzUsPWb7kGJiCZcKLVe1G33tK1KuOm
dtDr9BA312Xfq2ette67HFZrwBXWNmFz77Bs4pa9cTt3NtehA7ieSsh5Ld57bsFCDxOGxHn10M/S
NgeduRZI59Dmtb4b2ZUuW0zmN2XpvXyjg/00je/x2EYoUmFYjkksV7xwsbTn6JxmCtXOIBRr0fdT
AUS1h5Qk8maTmjuBEylfds4Yr3OYut+2OwcemDmUwZ1WjwpMhEPLvSXTNU8hRwiIjrTDmKXBNTOE
tF8nHeVeHXz09COXDplciKbHPUN1/7kTA5Jv0lAnT3sBuSZxo2KypqsENRYKy2OhsxkM0g6FdRBz
0+f24tN4gQUs6a9fP/yK2dd29u/foK5A4v+Kk+IpcvStAx/zYA1q2BTMNXaADJngj237CHdRX2tR
VGz8K9KbTK/5SwRIlZ5zXSRhTYaKma9bf8Df7dTECGme9dwZ3EygP2AHuN5kHV8+mnuH62h3JXr/
cQBnY21FpN7JwGVEZJrBkrIl3IAPgNbp0KH7N+mv8p8SfgxlSQdpuOXMsTfuHIjzp7gSnVRAqRgT
rhuU06crgsMdkvaUlc4ZvXsbBNnPtLCMJXbK5oaf6G7ortrSDB78xM/up/E4zU4JptLGdmIpPTlR
5S1GnZdMw6q+7erR22t5cp/NXIWgtqYNnX66qb6m7/yGt445gUc0Y9avkO/jZDP3ht0VW6nYho/c
vKKoIQ7KR6Jijsz8eTuK55zsoziCuO+n1i4Iyu7hXycMyH8KArLIogJRIaRCOmJfk5H+dF6CIULp
nFjtSlUbo5g+O0PnU9EptEJQPTZpHmkvVsPgLHURyweVil7aaK8ZZfCcIFHTx/EoTTollCLFeKzn
Jg771Gblna7+g7YtjW8nQjfbEcy84WbuZ7OiUXNwy9ZoiJCWMrD3vHNQNM2LP93oml08x0IZt56J
J2o0FIlwmCJ98ywm83Y08+ChNZK3YKg/ppSTWSh7WLh0YZ9im9TAtvw3yfCG/tfTRD61pBNjSmf+
n/7XdCGXdSseDVtbWp5bHEaNht2IU+cKPxCYho/IJT7ZYODoGEYNR085YWTRafMGRg2YKqp2c/Id
Z5HYIeRPZC73qLMgNUGl6L3q3YmrrZCP1wvuejAtupuVobR9VEXhwwjV+VSP49sf/4XIPZJh9co/
9IS8sHnrTnHnGifbZomtPVn8GDzhL5RR3I9DpN+40ltPaSxutIzUmCaZyGqwvq50MC825K7yimkN
5rF80+30udJHTMymmd0aNZlUw/xzxyNZcwJ2fSi1+mBGs4D9Pg2ThJaZKG+42WycTif4XQwGQ0CM
fzYhlCBqoPfPh1gOGk7SdhPGTTdPVFe+FR4LEkcf2eo4BOsZxaGPZ+Exs9NlWaf+u6t16xylySfp
ep/woasnyy1gA1lteFSRyG50bGIrAWfnjfi+PcBG7zPt2xdrCPpnP4QZEk92j6Ev2XiJZVwKBqct
ZpYD1q/wxhc+BrGhvGmdkNCAkfhNP/8CffCjBWnZSOXuQBujlJ8JeAFRP4QIT4uuzijMRpV+4R4i
nZKo3lpMO9vGwWDO8KGOdaCeN4WEL/ZHMbyg1mtEl7573ObXjg+q3lUwJCCh8SK89L11vBBmzEMW
pgnIMhEfJb6178P1Z8oNwDRg6b1BkXD/bXQwqwgNm85fJpzFUEn4nPZItX2pwnPnemQHM8Jh4SY7
pQsS9p2t33wO5mNDdmKGwvqzH6g9Cct+bgehVkVtJEw76oBWRKRvibNo7yaIMEt6R0x9MizMLdjy
rhvpxnQDEB13sl4GO0Wj740fsUuKZpG06Z0mfYhLk6N2rh7mxzAfjnGracyaEms3SNE9Tob9HMWq
/RhY5OjjpOpuDEtxGFoNVSdr8lz+VCuwEFzOsaWfQo8JxBQ0N/EEN2vITX1nkdyLQY6dDrwR697M
zWapplxCAS81+mM+QSCtTfe1TloQvvQxAZ6saO50t7jOjF1Rf/VQl48YuYNjMR80uCucmflLIU2+
vP6eJILgaLr9r3+98l6XjD8nuwiFdM2QumFaUheu/EuA1uAbkR27PKXKIVpAnyltjTF2+0ax0bti
bpWLLf27rA4kzU/Ic/wyrNfcIHG0o4vtC/OpdW1J992uMox0vbwljUXHAkR+ktG1WKxAvJM+fo0k
CtyKNcVOjsWAEMdqE3/nCdmz8HyyX9DPgmyW3TQmEnNzM5yRA2mr66v+X6VUPuYp//9r8CTpjj9z
HCXA8pr/+s+CLLdf+c17+lX/9aHmZ/M/j1X/1/XX/le+em/e/+GbdcZ2cbxrv6rx/qumwfznjMn/
9Jf/5+v6KI9j8fX3v/0kUqWZH80nE+Bvv/9q//n3vxlK/unymJ/J77+cX8Df//YDF+f7R//1T//k
O8XSNAmkBLlP5ihZlo4hCLfrv+qGx7V+M0xbYptxcd9LZ04u/D3FEvvQb4Ar2OsY0jWUTerk/yRa
aobx23ztCW7+XIXces3/TaSlYc2ZlX9czJaybd2lsa3bjquEgYvsH7dXpQOH2u16sWDsj0S789j6
RyhRDeGAo0OMHziX1uuZk/qqt5p3mhZMs8l4ikuivLUQMjX9MT06AUFLMULA4q3vJCB4F/ciM1Fa
AXFWbkUsdeQKuZGl4pcPbq7YdPgFsoUxBEyOQSrS6C9HtuP4jgA27wsSiS6QMXXvJxJvZK5eRLfi
olVIlJcxid/c2Srq4Y3nku6FiTmX3bpoAgJeCh8F+gqC/2RQvo8V1B7fte1TE2RVs8KKAszCkdId
t2UPtvMIJLzfq6h1GBsUWZktCtQuaseqH4ptyCg52Eojtl0Ynz1lLWZwt9paXWHJY+V4ZbVnDBtY
r67WVxh9U6YC62Ls2hyKmIZQl+eB+Jkm5ygEjAEjfGpjrI+7AHJqskzxpI87UzdZu5lChTntfn/A
JZdr+oFmt74osTSgOKTP9+k2gXVfSlObEQUDDUOnJCj7Yggq1VtXy5ltGjFbBjawfUAh141lmoLT
wVN8l6pYeMeibLpwZQ6u1T/MS3i3jxym+gxwY5gOjY1UeSNFKXgSdYm7Yyo8N/M3pWMYghqIZb64
EOJAVY0bQFd0mVZo4t1qU1Sy8T7aCPei1hNDU8jiiCoJ3qM0G2S6nkhiLyToDvf97dDZ7rS2zE5a
j9BMk+JYxp6BL6C22q54THGYDm9aw55ni09zsPZmWcLjKo0gL7a2rwXOB2+4mz2I0hAMf/KOgeJG
ymKqjoMp0fDRCEtIOVWk6kByj0v++DoCtkn7PBGhsdaYwfoMs/A773uo30ymS9uhRvQjq9ip3I6i
/RgNZnHS/NHUf6RmP4Q9woHJCh41INHdipIxxsNVQG9nFGYSyY7kMTQKecyEkfsbN7F7XJw5xlpt
ZdXwwbjLO3X+qpQmPgfiluidDGGlwTxRrQFNVtSTR+SBiEyKunJq232pvFJQvJFpSjOhLRDLTOFE
HGY3lV3/2EmfDBwA1G25SVsFu0N4cb50g1iLjhnUUvQuTtzXr11h2p8pEE80eUj/kTb2ODXqY8Yt
hoZG3cXOeRzppB2iyOJjTEEBJQ2alVvSpkh7iEmmSaqET9CbFRCAm6R1+xL2HU4oq9A6AmskgtC9
j2LShgrSC3XpYgVxkEFjVhlvSVFXzgcXTPNL1nkjVwNcxAm3t8PYemzDwniN5BiAH8AyAdEKXmaz
aoSpY39XcdXz0EOFC4X8i4mxNIlHJE/jl4dqP41ptR0ozMudSPhnW0numUGcOhIMTvxgT+k2G7IG
HBwhcSVd80anudH1AGzQY/s5viPfrz79Xs/JOSK/FrdDRTnyKnE7wxCtvYyxauM8TSEclxUS27Tf
eZV3DyUPKyP0aOvUwyvGujZKF0ExAQWkYdaisAo0rU3ZTYDQ06oHMp+S4XNy8jF1t+Q7ZD6xP8mU
nSI9RZ5FbmLUQlBqwrpfCXsKn+0qBMjFtlB2q2GEPp4vTVrHtKCxIjTtvi7sxt0RYhd4v4iMqYu7
3tU1Wq8pjO1nLSwwfC7AmOloSTIsG6uuMuFg1HJiwuWkWdh8l+v/q23Cf7YH+P8vzJoEv38RZt29
Jx/v1ec/bAQM/snvGwHxG1U6udGO41qGMtUfcdbiN0nPBXsd+0rdseY79O8bAWf+FXd6HB8mCHCb
39R52wR//5stf+NbUymDDej8i/+7Afo9m5C903fo9u/f/zmr0CGU+09bAB4cj67FMzMd6erClH9J
KhSepedeThAo5LvZN8HEaz7o1jCbDnwgwqMTtIdQ3+koOCM6bK5r3aRwSm7jNNb3ahbyj7mU2wTL
7w1SppfZm1hYuX5uPec1CIp8l5qeYEozzgPFVll7zKB3U21Cwc3YA5slShgxgQDsAgiCSA1Xg+of
Y4owqHNueGFiAaCV5tMidRzuS4p1c19qP2wDzpFOyv1Rq7DUwcS4owm31tooWOspdjJWoewxi61D
k18y22nIO2zOfpsxUkb+ewh8kCCVVpcr04viizln/LHZBr4SDO7eo8xYxiE8t0k39kEO6SNPbdIm
DWtCFxubB2XXvx9yX19pWRvsdc+NjoYnoiOtDsRzqDl4gailZsTUprSb6hjhZDjaXZysWOu9lWs4
/v2fLr7/x5vqskv9hzfVNuBl6byZtimEFOZf22ZaV9lzHuIWAnq50pxWP14PkZ3KDdiIt0blBkOy
ytAhzLM74xas7hnHS7IrJphZwvRQJzc5pa63dPwqeiUgWx6CkmiRTJt2LjkcihTldtEJqzthYURi
M38F6qQ/0UY8GhF09thLHtRcul0PV78hWEocjKx76+vP/nAoNnXxM7TZuqGQ481t7fvqmkOK2YS+
oH1//VFh5GBIM3gnaI7s+wh32TnU3OMV4hGTZAy7Mh5Of3wL1jnAkAA5rLR81DTz284wXT9cv71+
Jeq3Ziq3nDEcO1VZPI+dpXaJXiMVLKYHs6zzE4JNeeO35LWw0aleYvRnNJHzcJ0MoEtK2b20tGuh
7vdvFRSwTQsJdltXIXrOLLCWdi68kzsfnCwgTsmZ453CvqnZqMpqAd8D9KSboSwrjYHurpv/fmD4
5/ybnqo5r0P/cHVIqVhXKCTA8um6uv7+T81Dp0qtqbMaxG8OQxkEwPke+QtSSEd/GhZ+Iw85iRav
kwJBaLmoVOgJ5lv8+agLO9BKXfBUF1N/rh2aZPdRnoq73BoE/IMZE9/AEXACnfxc6T+ELp59lQ3B
oTNB/4wB2qaO+BQngo0zcWNeqNrFPcuwOxTOcKFxnppm9+Gh4a4ESqU8xnVfBL1cWib8IKZUe59Z
DcOatrc37BGeY7K26oVXK29f2OZayyBzoLI9ITwGumcjNY01j1Fe1pp3Xn0bofy4xP24huvgXboB
zIabjtq6Z5u8YECZXSy9fXJUJW/dIUUBYoNrcGPGMWPigxk1MKHUye31ih9aduh+B0eSDEBd94pt
5uQkh8ox3aIomYfcTE/1UfIylW/Vm95O2iP762Gj+ifKgPbgNWa2K0iZG9D7ImZt7Du9hJblKit7
IKnto0i42EUKNh8pD/ky0jYP7cQYVpnoXoxqUWtNeNPo9PrDHgmPC7KHQfggDmaGoq92LVSShSmX
1xONUTK71KWNcRBD1vq7v2Dizjt3wxBcqvyg4ws5tU7f8weKVzN1mMUO8Zvp9P4q9Npo1QssCBGo
0JvzAplfuCrTMQdlpdoFsRE9ICLOO31HGxW2CxneLt9gNCJPrP101ViAUQNonBZN0tSFtGO3tDMX
I7CgG7uNNPAxNKwG+xE7OKmEmtGQXIRpCxrUsZGhvYEI8F61AAIGCQC41rQCOUR3DhPbPiKNJ6BB
HGla/ppSzdm2YgCgOHjdBhxaDG93ZsnM745onK8pxp6oo0nWi+D+GmMwuSgPIbzndyJz4INAoynm
JB0cKCW0FPLtqJLHW3SNC8PLifCtkNTFQbs2U3c6FdoaRFe6ijXDRx7UYpnvTSCPM83cRkyxCCPv
royJtLk+qCGIaemwamNtZTMn4ENBbSPcAaHjCVqld/FM/ZUopWcV81jXsa5NabHyvOWocL1KkXjn
QU8J8KU72Q25uL0eVAu1JNcnWLCTl6/L1op+hJ4NgjC+saeifoQVin1FC9oduSrB0q8SfdsVbngD
81nb4AtG/g4lLeMqeKsbbRkWLq2nqrm30iHaKsCYsK7E1vJNj1Dj/gtIl1qAFIdThu/sZGW9z6ei
JFWKzSdRV9DZGBU9RGCzzCm4qzRN5+7vie33QD8kxGlpakFydApUmHHePkFvWOdFemL+N5zc+RDn
5GRgzLWQBJFVojrbB2SPUk7bU0e2d9dZYtVxNg2mQekEZukPWPrgWTXZxXa0Dua0bxSYcCPc9jCg
S+5BX99WpUzvKeHvp6Tb9bHRPvCS9J0RWtoKkxdR7vT+Nwis6tusAH3k2iGGifBoaZV1hjxune35
K1hJ1N7HgfwkBs09Q0SXC93Es34Wzb7BkI9ii11MXkNdkQOnnXM9scM34A20U3Tp8onY+bS5Idxj
OlbzwavEuJF18h6UhNs4jO7ZQsU+wF4iO9qyLjfXEzKg/WqpU4+N2Xebf72dkIwQ/3rLsJgz0XBi
o2pZrvHXDYVJyJ8/0g5YS5R33DUhjgRwRHyKjKVlV+RzDdpThPPjzqzd6C5S3gv7qBQZjl+vEpQs
Z7zz4zmArJez/DLEAIXKDig0419lFjm7wkB8b9EJXXWEKKyow4azR6VoK0jnUY7qeYQzfq6CUTur
wiDcplVi3aum3RQ1WRKtZb0ipmCG00bdgeHtsOXuSxRUoA9bhionZmgG5vg566wD5l6QNLoc2+rV
gaTVxLl1tw/SpNolPp+IygyDBz5PMZkCU4hUoDpo5NsfKDmdA3L8veFpBkKZQGCtCyEGENm+YQep
tgSOVCvzp1bE2RmOr4swcc5ZGXkLHQTXmHNmAAO+DL+xfWguqr4PaW8l1k/Ke4/1zgwv3HaeKtPS
931kvrmNG74OIkew4EbWsvJNgYsLOTQ3lXjDJDJ5NMbbOg6iWw9L7KIeA4mOQ0UXHy0piCPclEFw
1uuhWYEOFnvCTrIFcKni0Dh9vOTajc5W2j9rTRkdSw8JExzrepGlSburPfVkOHVzI0twVdasTo2U
/8FzYCQ1e20h2d7EBs2mTMsGpiYV4nRgnWi+jKNSzuWKVQ6Bb/MjxmjdGAcb1JDhpVNmSh4zZG4V
YvO23PbZiIp9a5fWycOlvzDmhpCuy5qAGcx6dP72GfALNnB8vCfMk0h9OmpZwicplsN4Kw5CNOaj
7/QoAiV+sjRW3qnr+s/O6wLGWt1tmuGF6WUhL0gBnZU3RtgxAK4ffEaUk0tKil/n2ZPS4rvSwfsa
l+EHo8w9hE3GcYN1zlzfuddtwr/gNI9LJP1rArw0uhO5tw2i+JG4VJhP+A+CcYSoQDp6bPTjvkyB
cPPPjD0yBrYHkGbsGWKvpc6W663cTY1wD6NvgJJuMl6tpYe3vk6EtoQuu6K1KralG+EjklN8tubD
VO4jVCpbH77atrECxkPtVpZKW7Skah3CtkCGafUk31DX3Y4FDkXWGlwdyUPFAPKhRjyw8OZmGT1I
7Ac1avgEWvuySDULFwxJabGlhgsWHjTfwTgc/MmrNtqovwTI9/b2FLEYpBmiv6QnhLVJrAcxFfdB
FdWHKHFvXNOZHitAf7h+K38OyMU3wzD4Ng3dhkII+ows8n0yVc4jLJi0hWNo69ERtUF+o2CsdVP3
okaj/9G6oNeTDJGSZOd1KYEHh6W1savoMlhD9ZkQDV7Bu2DepyLNPY9UiosCK+BeMd3eeJ3XrjWd
ajbDjXNkbG5ucytzbka0jcD0QEeooViYyLVJDcq4vYcZUFZvwG0gS2NlQVtaN2ZCPzwecuCbbfmW
koqzLbq0PscYgzFk5Mzh5jgN9nsIAVlBAAcezYw/UCsoXyhrwpM/xUSXlSjyCjmo9dQbwUlYYKBw
TxbjWulOepzEhGfYBRjVqxGN2lzgGl63RNxfwD9RT4MHai41fP8u6cq9O9raCo1wBYwW8DW6E/di
a4epQYRbmJX9ESvnRctt82jFulx0VcHzzKfpnKPsJ30WV24UnssRxXbtt9pjl7LDVS4rUzPO5ApS
e7UpqG+1tHomIXZcWr3TLEdRDRsSTVGoGUjdaFLWT1443cDX/UWwCmgJ1xW06cZqQw88XnquzJat
F/9q00QsEXMlx2RM73KvDSDYeFtLL+qjP+2rCvC3ojdLhkcSukhRk57WgiFPLtcBIQfjz6ip20VW
/FBSETMwugTyOcgSUZW6y6r38tWczbNT0/QNu7x+rvrsmapRPxkBH2EDjvBSb4iuoFhh3UrqjyAU
BMGbRBS1rDynWdzexbApEE7R357hRcIPSIaOCEg3irthbLXdNc81agYuNCeEQlvbzfF6oPoduJFc
PI+MkYbuzVbvCaqc9KAhbjJ91v2eRjFqlTOOWYWF0RMfrCGLuJfBbeN+YCietz8CGZe+tZIuJczR
GrDTzhdWsyG8w6I30zuHsQch8X2yitlcZ/pzzqU5HcdUnSMsbgcc3R2wGet2KFr7REDGQ5Pp7rGu
B21f8BrdBDnxXBRX86HzzIY/hTxIjllxUj4uZgheJzBtFOCTkIe0KudUDOl0VBU5pqIJ9Q09fS9Y
feuxooDPHM0vFzouZMC4ozNUVp1x26ZABFT1ZQZpg7psxNnl59XAhacc6J0hHdcA25NGCN6qE21x
pPxcqRlbNdWS8AagxytuaQgfCe0M50NF36JFwHKTlVJu0sg2Vm7U/wh7bgwFhcW5S91X2MUT2vSe
Ac2xBU7VUXhRKCAJNuKk2JCz5x1roV8qDWBy0gf6GdXrvUZSHPGVTX0hVEhu4qFolmRSFool3BjD
kzNk2QYEJZxyrYd+GiQm+cfzYQRlSvhSf5sN4bHry/gcZc6h6FH+LSTpdFBufCrX2CcTZ0warGpx
uhNRk3GlKHyxymmHZRE5xul66DPX2UhVMvZilNXOmRx6WqCvICt7mQxEpvw3VeexJDfSNNsnghlk
AtiW1qq72SQ3MIohtE7Ip/9PgvPdsbtJq2rOtKgqJDIi3I+v9Lgp2Nf3WcMYbzPG2a1yewN15qTB
tnO/TDQlD2HjrPQ+6696b+T3Ypr2QY/DtZ2deOXjcNhYDSOtYhLt1ey+CDm014p7GQ7O8RBV2V7z
PPtoaTDYYCTJbV8wwi4iW4NFvAp6AgUdGyWy5mmfVRuRAMvMB/5Mrct1hWNhDadwW5fDeMUL124M
lFcI1P93Cg+mCCAEmg19LsUBuUb+VlTtBUXrLpGyuDGKaQ8SicMrHLnFRnXyAT/8DpdYO9cNKdZL
xTE57Jcpd+q5nzyQSdVt7rwIfuUvPc27W7T3ylh8qyNc6IqXPoQ4mcIk/BDTzSmym4u45DlERX21
yvJbBm46U7cz0AAKNbYlkJAERkWBXNS0TCw5Bk3Tj9T0qjXVza5IVHKLSPkYmGJbGraH8Ek+hDdZ
DwDR6ihrlAbx5kT/ROD+T6KauwvkogIn98h2aRjxk44J0vuBOKkhwazTF2/MABlq0HxdlyDbdbjh
R9eS7RmlnH2w3fRgN2MG9i7Lr/okf6ZVPe3TEZCQYwIkJ1ZXP1tNYW/rxqfJWjoamUI1tkuZkITm
m82nl8pgt2xwTVXHx57t09cd7+KUmjgQl3aZQwDipGeKFWIZ9yRdjEgJ4MlVQ1kI2pWsuiyp8zXK
VABXiWtfcHQw7RjL6e/GuXzzkkFnZmEpWFGXz2Cso3blD5zSCZJY3D6EA85Mp8DtQc+Mwrtmigut
ITtHY834Lg6Jk/CrFLho/NtqQVriW+o5e0o0uyYHJziG3cGvf7YqEntUSdgFJzpaa+rbtwLwU5wL
Q0EyTdpTpNVVMsPBj9WTTIGCG0pCYtkl0N32nOGUEk3UH7WEK1dJAovaHS5OcnB6joXLYlfcskJv
vo5Ej2xEVzQ7Tnr1hv9AXvJqQG9ZoIK3q/jVk1Z3tmVCn29Mnb9bmmli75EybbaB4E+02ASwD0NK
azH/dYatvyHBQvpBct4+TzDGjXPLruoAK1CLht+Nzkq7I2SSUiNwJwLGFBWW9KKSTidBvvTBgU8k
GFNVLE0ztaRua4GxbkqLrUUty6Pe79G7l4S52k5g75hUpn9T0wo3RDPU8g+OJ9K7pqfu0UPLTrsn
BrzLNeqRG3GHnJ6OLRdrSZQ6OrvxVoj4rn/N0IB/lbOun8PeH2hxvIc1L7/sFYxRMxGdysnfTLH4
XCSBQWWCae2dw2yDOav0uj92+QwFXJkMLb+8MXAu7nrbFHeOpee2GU+NbYGfVAp/qw+Yy0ZiB5Rd
f/iM6/ftlP/soqL/x6RCPXmi/hXXOa7GzN9rbfReyNF4hEbw0HKbZBRTSze4K/2rDe1aUMGeFsV1
k0nIfJn5kYect2ooRqeiHs1j6Pyc+oAKqnTYv62MqzQH3N8o5XhGXg1iLSZ5jFK7NZNS52pUmbhC
lRt2oFknyoJmuEyJux/KGe9CY6SPfKhPVTYaz06LpwOfRODtXq7dR1K4oVtcmSbR4SpJhwUYjVCv
5PvX/CqIjVKolQhIdICXdV6S55hG5zqCQRvymm7QcHJ7rvSYKfzc1ztTn8J9aPd/7MFyL9Yg2g3t
O1IWFKvZVIuA5EAKG+CywPW3MY6aEwceCjITjWhVYs5KEkFrjyULkv4wutGfutSg+tW0i7DhJdOK
Wzvzc0YAU4sKXZ3dcEze4jw3DjPgMu2UZRgYgjk4ZyaBEBb3qQlMjT6UX7KgKs/LojlI0vs4Brvc
INtdsuTVEgTpAwVBwxuJfRojc3dJs6I9gu+yr8kQWFeuiYMOWp54QX0XEyh2jXBO0sI05x3AiZkj
HlF+iRHCsC4tbedGFJGe3msTSWpEQYMYSauNA92ZHI+vo/Rz0iDN/KIO/Jhd9Qg2dpw8MHTku5QR
18pFLFzgl5KIii1YtkYzJHd98P4MAQzODlYKLqF52nbu5L3axj3CMavOxZyMp2A2z13lviSWhCdN
s57OT+ZwJIzib54F3U2HUpB7X3y9+y64pjZuGDQbD7GuscoRfsJ3ppwwrGthOf+YSog2FY11NecH
VOTRWRsN+IeQ6l3oKPCy2pvXNPO9XVVCGuHGzRE0mZoNzIF+v7xTkTC/qsMfLBxYvMh6Z2ypZnYN
lBDF9BUyNnMAXGizeRy16X1C6UCtTb6d01gXrJjzsRvqG7hWU53ysJfk0zfs5+n3Tp6QjJL2lXU2
BtsagUv1GWR1fq3taxm0eERG38fJN35WJmqYQi1J1xg7tHiE45C0rU2ety0SJM2UyMQJGBqsGa2/
6XSQr4b1GhsqJIqp+hJ7JQYSs0nPegqiq0zEeU4Ffmer77cicJwzlsNV1HBbsSpiyILiloKGfECB
5pLQCONYnspWurfY/6QY6y+guIYLQeyMrui6rnpc9pXs0o84i8LnuHPm5BrJZvitkVXLuW6UWBdI
oyqNtH4HMjy8zIYwEbYvF5r+MY4nIiCDjq5tFFiEgEhxi9WicRBAnklOd1PvppKXcKmWxh5RqT42
DbVeBULYYb5plgnxJY3/9BNvOOPEGc6eVh6xgUd3M/HXAx/tUzEKoirUQgZ1fqlHi5PsQLTu8kcN
pAaDMer+SX3/h5Fa6R7NJDGWAVb0dqzqXdOV1tO0B7SkM8FcZMCfJj9qHh7JjbRXi/nDCYe7G2Zv
kgbvwzLTdofvdtgQEOEferP+ZcswudduSe5Kon8MeRg+nCac96WQxB9oestwlG2Jtkt3LQveSacY
u+tsXOqgcM6Y8LdLPm4aRUwfmsHdU3+YO5puHhJtaWEzGVZElJ0YX46/oWb8QHYiXgQwb6MQ7aUn
hPXFUiEKyl8ptfFFpDdNPoPPMnesux7Xycvl6L+yxthnykD6XGIUyRGGy48Zi9uH3hfB2khtPtqT
ieeQEs2N8/raYnfEOiaGlWbVPrNABYOt7sjm/L03KQ+6Y/8DHq+46Jh/HUBoe7cKo68Mtt9SgiNS
YaA3cvxUCZOmFTLY9pg4EmxSD5q+jOdtjbKHvy0xHgSdGI/MnU5Auj5LmIJHPsTl22wbyJomkqfL
IrH2k1M/YN7/GxFfdJRW6HDFJrLnBqCUjXmPzuK2Rme7mgVjqjax6vMyWPm7DPs+D/K/N7vltlcI
k7qQ6MMCmk5RYXEcC+zRcwd6PdB+am1p7Ya8D0Gkj2ScqB7HaKcD2/vorkohcqReWXEf6iS82D7W
IaNQGcbuD+BuYXXxaLbsiUne2GWnfbXdmTO/5c87T1Bfq3QjI8U43Ir0OQlCR30/+7OMmO3uUMGX
3Vh8xFE7+ehis9jEvtnr8b5s3DdIaR2KxKq7OHYEJN+kYtWIWbnFMY5iEfM2dml3YMuVnMCD8Gse
DtEJolX0wuLDdIW4t50jk/DueG67cUwkXD3dlLWXV/N10iySyoHXLEvW27s4dqMzMMHm2gehJF5w
qkDWRMOmqdgntNAZbjlS7U2UkxNvVKl7rjWfz4TnPZPAQzMhUe7Ng/f0c4ktSHYEcrt2eG3V8c0N
MpAqONlChxjz5QWNsgFzubS6MwObU51w2GxKweke8aS7GlF6rOGzVRszsklW8Pj4KBTvvA0LSmuD
0vfcskeeXZROmfrc5VUvGUKH7EwgLtXokRF948lPZ8ohXYRsLWikhnNQyrBeGSOBOdwzG/scuTpb
o9ofl0e+2iTTuEOAV6GN1lVTs8dMeYKtTBPRiYZtr3UNZKmRcdpUM/5ST03R/Aixau+XqlcXPgxe
p6dNE9RMF7Gd+pfQoCyxM/nvoygWNeq4lIjPDVkgSyRqZvsgljrru7Sc4Fw0XnbstAzTml3tsYFo
B+a7TaG04eBbaCNdzKQY1l7c+lf8nP/oLa1Q+j/+mwbuN9T69Dup3mdSEXAlj0K/dyMxapIYLTyL
fkbCnjw3k/WKNPdC+NZ4lvSAOYhRNjQTvak41eHAO9Wb0QTZMSt8KPKOoKLi5MENnLzaIgtfgskg
0DFafOm5SjP51thYQAe7E/uQefGbTgi3F5HUMJfOz8Hcee1En9/25MZMIQYQYsJIS410C6GZ2zIr
NNAfJX350nePWTSsMjWbmguSHzKPlis92fjqmEfOfPqZP0g/L48iYfHIKP+0plVAHQuc86yWWI2c
mj65G1GZ7+NqtE54AK0TRJvpNL5KT2rWWook3cwhvR6SlZn6WmhK9vbo6hQzjf1ICEZzZgSffDZL
wBoGR4sxcrVDZ3Mm9AfQIZSa/pMz8nSo/aAFlsV4qeydf7JIOvvlmUvPFR+xC2BPSvgdsGLJp58f
opgvvlsnx9SzcwZxLD6YmIMdR1+5W7dX1H7tVbbICEHzkcMBKFJ3Juddpp25SxAjbrk7J9eqcfQL
7e43J4IG6vS8UqNMv5nzQaQUM2WKLjfLsy+hI9IbTG/sIjiTA7Qmt+VLHMjf0VE4BOLiiMKMidIj
d4E+4pPduaJtTlEcBBc0qslBD+2XtXiv2irEe6UWp0Mrm3SGj5CTkmpfJPFDaF11qA5hMlYXG8H1
ZXkkEdBW0RwfmP9FFw9B7WV5lM1Rtp+E+XPURHPsbONdxUXdls2HPjRkN2K0d6WZ+Vc4nySlJfZl
eWbQi1i7kihhKNDmSeqmyDkccfcoQ5Vsymz6rCcmVCypHtopgpRa7feTap/B+vh3EZUfnHOjuyqu
xTBZ0W4wyJba4srmzm18mHi8z0aT+2/m2GOaom7Y5C4xQl0McMDtJFiS2rdRcji5OAJW2WYqzaRQ
izM7I32A5GeSa2p4FdtnKG/WefD7NX026xhpLb+gSwr9OpOoc1GL07lUB3ct8wGwVww2ljHpsgQT
QaXp9HNqaNot+8ayVP7QHdOueQPNyFmvmJ7YJLMvBr2Uqa9PU0I8ju+mYlASuJtSTsmCpKLlJfA9
AVaC6fZ6FoYnVoTOEu4ZKWCcAa9KF8IlLWJo705VuZc0DEdjF+uhvvX60P/bPVxaiOyYbtubZ27w
cHPYJ8NV7HFIgGK2cY2qOi8Lpz328CoLtlGf/ikJ9Dr/t5DhBMlT9K8aaPWmzNPhtSwWSRadZ7kr
wx2Mp6Nt+8nun1lLLqZkjEwwql/9LILxENexgca3IpGda/LdhZmb0Qd8eXa89rR8ZUdiKLC1JFhe
NUm+RSHdk9Wk7sn1NWuXj9VXnZ948+wx+bs0Y77vDO273kTfbQ3bnCTtkAHo+IG3aNiaZsLs38xs
XJzkj6Ta3G9lNdnP2qXgEVGvPXtuZyFBGqu5c/RvUICATrVhdMnIgcOQSshRiN9qhSTEOVGaZoQU
uPm2IkEXITeahGVBNlheNEZkrcKkYoxgao1oQmaNOtCgVubPzbcxMI8dtmb4p4HdgiO2n7F0d4tU
DCA9OZBKPrYsQ12tbY3iJPBP8chOEypkHagyYmb7SaK0Y+Y9T9EtiobhBSsl2CnB/Rrdrrkvoemv
/dqNn5lhx/uxbOB0y+nf5m8RwLOOci9H76AXx6nKiHL/380FXf9wyIb5HH8sB6UwK8SjTsuHEwJ4
6DoH564aEdn5P4VXi71mWOY+nIaIIZOExJ54mJmj7kgvBDMkXiMooyikvEa/xYq1kTZacsStTLRW
FZo7NxfFfhkwlU6ZH8j+YBrd19rd4GSx5JvnMdAvLyoYihG8daiBSO/mJNsg+Wx+x91P6WTByc8Y
+Bf049Y5mqmzVXIFl3X6GdcoxqZ+ih/LaLiCwBUWP6wwKN5y0jUiWrGul+kNP5Purtl5v5169m4p
yILVTCn1hHnebjrdf3btMJ8SJ1SqMk5No3XthUvYNDDuZoVUUF8nHMs3f6d8InkzRN+e6BlTCASE
0pX6TER13NWnsbGSE5CA1puIRvUCVUFwoa5cl54tEK3ytqicyHVkgi6rihRkzmvLAh2MqpvU65lf
cuMR6yPZRAO6tRPpBbmexptgiHKAaAofO4XusTflT8KD84fdq7G1r8UnjYmngxlVNQTrY9622bPJ
g5+ilbQ4BmZRZedz96eerGrVdGKS/SPpa7pchbh3kv/bVH2ItAvF1TM+//vk8MLDcijR1q2cIcm/
0nXgRDqeI33mZJdN6Bhznwa94IORMc/bo5x5uTTSVo4V5NwIhbktfi+TQzuIgxU9H15sAFrnIofe
k0ZlexxHJulSeeJIUjDXtmzbq4vZhvOpFigoJkO7ph3e9aokD0/YXOu8FKMxOm9gZ37CJ9UOHiM3
Qke18u9pwMTVejAYumxyvfzWDGO/dbSK0XLkthcLOwLAqnK8j9F4Q9+XPg27+zXGaXeit5Q+/a6m
PVWQWJl2FVx9zXuNlizIM0CsZCLsIVh4XiGHCO8+ZuFbrsO1HNGztdLfYmj2K3yThVzZuJcMA9Fm
VRehzTAe42rh9/8MnfkJlhg0vWrkOxnJUblgAk5D6oQjkPGZeoR0J1v7IUxd3zwGSsS0LCHnoDOp
mBsj9LMntgFvZTPv+qTVsZ3ndDjbHOs3jeYBe3PkcC6BbZ97l/qN/PABNI0JlMwL66uhFrcryI4q
Ctwb4Xg2AhMb6xx88ftBkMLMXg+lgDvtsoimKTa2xqlsizw82Jde0zz0Xpfb2IaJEpr2S9oghyB4
dZjYlWavRht+Cmg2XhLwOr2EgiGsLnprOxwqOmbgvWz06lmRKb+F6dUe6rTnoisAA3QYjskPE1QQ
ASlmZCxrxCHSdCakLerPM1vfah5orSBiOC5H6OVTW8GX83z81ltAA9ph7lB6r0MvJbwy8U9gr46O
EwTHbKCqkfWw/qsG5RzfbtqUeQviLeItq/ksVPXQBKZ/8WuuETowe5idFhPgzEGJilBRiTSEoTOd
KIlJBWxSoujVfPYXDemXkW6yWothAljtl+JLz+5QxFB0W2NkqlVBQVjkYXPQAlCdKrq3JnVYrCKy
s6CfHkiejF1Yo5Qzm/JgVVPHaTKiL+ZaI7hwRkmRq1LecmbhemNO1cpP0N6VKdlsVa1bF2n2GrDO
ioouTZuTWVEobb0ApbDMB5Cc6oMGyVLftgGGs8Rki1Xp62fIP8SZ1dGrc+EFLDkOaCGrVzfDZprE
aYHmJyGN2xYc1tVim75biKKyXIPXBpcjKT3tgmCZBI+megM2NG/Ia8nXGQSbV0Dwm29Cs5CNHV0h
yej7Zqo4XyJVuU18CslR/OV3tg+ZxRR7rF/aUZ85fMuZ2wtW+/oIQM7ZZ53XIfiOLb4R7jscN+xj
UEMGD2JQQbwvIlXyavVCvlV9i4rIMsHkzI2BtIl2r9no96J0kh06IxUnClGdnA+G5zlg7bsTaG9k
Lnr3jMjTlWFy91xGkK4kYYx7k/VXF+h378M0GF8Dm/aFye7oSauHbuh/MquTjzzR0nWK0vaNlMcS
Bug665vwd8A9cd0IXX/MuT1sK5WIGunmR9iEB9vVjedQ992LeeTeQQ7eSX14j2ZvL8zGOHS99Ohm
BeLRdHmOXYlzWFXAISFQynlPGRvYFMN//xJK8PrmqKsNVeTTiXoJU9K11lYN8aaTJkF6RAn945jy
N+2R1TIeaWPXe7SILzonvVThgDYFovDfR22rEXXNbAc0ufXb6sqCO1Fg3JclFXznvADSVOvR7xnW
zHtcoXSvDKne6Xwl59Z5E6ZNNupYeR+x4KSmE5nRyNo8IDBvPw2yITpUqATEsQm5s3PTrOqs1WWL
zK1zX5mkM12P4yatiSOmoDI/YvSla9m13yeh52Aeo+pDN/wX0X3zz8HXHqXu/R6Bv++W37GxiB/j
7bjoARzDdOYzG/LGvGiMHoCQJ/jFGfhRYtRbAbX22qfNfWF+dHpfkrllriuNmcycD+RZN9j6kS4V
jB2mBnGF+dEX5MekEHJvriMP44QaMFFS3sDo3pCJ2htrRNFe0mOggi0yztMYOe2SRE74OhozHjey
Y3TR3P+rJkevo6Fd95FUCRyrYsrlp1U5xdHwo35TW4mgpV6WbJCczKvR9DeS1DmgLY670YbBBZ8P
B7NP6p3uodbDuXvNBnN4SWZoJ3ILIBh0u5nL5lGoH1ZCX9Bql/A/T55GCTWwDqMIncpYPyuz+t3T
nG5sEb1Zrpbhk8V6b5hWfsaDwKEFSdqxphN77ET+zUDZu3ZyLSAejo4V3QZySKX2o4ptor5AFzDM
LYp3Lc//mK1FlCoMz1PBiWctNKw0cS/skxha/ws9gi+ZnQZ3XBvalrBEbQvO6hPWBJMioyjfAkqQ
deIi3Y11QNo98Z/vo1HHT80LoLW55b3wjcMIdY38j6Cx99UAYjN1gUG4JomlhGAx/S49EznUUhPw
qUTQ3mV0JSJj+BoVOB0QXHcPp26ZCdVzdQAQ96ZbUtsve6Uj0GZ4RBHZ2JavumFyQomc7LsV4DiO
U8IendDlBo1Y+jVF85NWSfXWat3uv9Gzzyl6VWRJQw8LNflyGZamI/Y6DkvyZwMMjJ7zOSFd61cm
ButLgUea4J74d4FreVMEgpDeNEsU+/sICq3d/P0elXZPRsc9RkroFkXdp7p4DgTAE6JuTn8KqQd3
COXBnbEU0ZwdYTvL1yoGhAg3zKtZeeJe2UBIURcwTsj8d5fZE4faMv9gADSvB5B635Ia6B65WQ9u
SvOPyOqIzIir6lKN6cuYtO9+5wu0Vrn5BS3yJpZzdsp6yBdhot3B2qfE5AzTRVdLH7X5gUyUN37Y
pK+m1OuwUVP7hQm2TFpr7OhqQxMp9JyOe+96HF3ngf2FfAT8VcviKJNV7Uz23m6aS0FXhYM2C5NO
7ZpF6Ref23w5TtU+Ua/MmFdEcvYUzi7OzjOO1JAm93jy0T2dSCe1dqTMOCu6RDoMLCt9z0OVfMhI
YMspsDoM8wwmSTfwn+vZNwZH+gmDmPNYlmSyr0WmdwfRXAzZ98AFaUH4Mos/OwvaxpQqvElXmXuQ
G9HZd6eCvCHgdAXbAMdj5fzq8nHfpnFzXJo6SeHmEm6uewB2K3DTjfUx8uTFVkpSyQi+DqaWfHUO
kPUyFEvr4mDzLYhRJllHLcsjbdCh1Gd005J87zQ6vnfL16fLsnDXBLaZIZdZylYGJv9WsdZIfzz0
JJV469HQ7Tm0XMe+mK+08/Q5REcV2E+LFst+6VPNihZEG/iN2Gjz2OKkuBBXdpSuKUj+yVZ4pWD4
ZsZVScGhO1q/Ml+O52VJE+vfR7l6VNQufVGr37oaU2LwnVu7QzFFzMquq3L/IbnQHtKwkLDN3puf
crFIpkc9So6nC+4GNhY95qzB3laHzoV/TO7LtIlml835Sv9mi4lBTqmdejHO8EbReCzL8lQvf7XD
1J4JBPckMKOmv1j29NRHynPa5r9FMw3nfnSHs9FF4wGz/KHOwpnPAgXU1JJKulqeV8YbEoP2VHl6
xIA87IGMYXqIyqIlRkISviJGUq8ZeHALcefVXzRXEfoGKB/pnnu1oHJyz8mSiw6YeVdZtXayzPnu
JykwJRSf95Dm8UYIBIlzaJj7zIceukzGdCu1bpY4SMubGLO3JgKNuyA66wZucKwL+8ucQGPgNZYH
x+m/4EJ1DsJ0HXAvdHl8tikR43OT6dfc1QNY2uUP0JzJ2nbD6rPwmfzKyrMvBZzgYzyESJudqdzb
LcPhZQ6xzHlau3lSf1p70dWMHKJh5EVMhxM0X3jb1gzKpIxzSueasaaa5OtqWbr/cVC4+2mMcW7i
Ggz7/y1NHyCig1uNUUKnqFGjhsFBBBmYnJR5Yr6hCdHO0yKMg5b2NS2iYF8sKgRphhXxHyG832I8
QZNltswJ7bQsJaJA8qqLPUpppoqy2GbhwBAG7s+yjHanX6SSgpojzRyrudaSKFPbMKK1KRIPaSZP
M0UohfI37HxLgoAFcojni4+r39feEYY2Ggl6o0tbdHmEZQR5hLTJWP7/L90O1eaaGS0qajXDWFRH
y5JM6Z+Q9FHE1llKuJM7H0yLC2wefGp1r/sxZCgFaCq/ob/6Emo0imOY3FXaiJfWav2h6tX7W8NQ
XkU6VZLpW5vlAPjfeTBK5gNVu3FcbkUZFnniKgFKNY39M4ic+LYIC1TwKiyyaz/46akr3HnT+IW5
GZRFwuuYai3n0p4qbGURdX50BpI8YiPPtzJ3ov2oQ6YPB986pIFrIY8i9ssS0t6RHYGCzSOxA4yn
vrEbcz7SEgEhgmJB60SyQ4QQroNucm/CccMV0VXNYY+yq/ud0Tsm/V2+NJJIMAY3mL94AR/t2PmX
KfhTwn5fIb2JPszQGblG6PBzB15uOHGFGQm9R7iJXOtj1jvz5/IgjYm8K4KCQxbhlitmrcTE9qG9
NmHHUuWRTDwujNlsvNByFiMzOttfLadKm5GkbvmkbaTkttfFFOLdcZvDKKYT0+J0KycHY7PHPk0c
JtRLpQjBWhvBLAyy/ezl3kvm7pY2bHmY3AkGXVqF+7+lu2XocrU0+uHUFacS1RcKo264JEo2sCx4
Ielmk9xoMU0xIPEf82DgTZIcbzE1K12OT/GbcYfSKq4hxfLCRkVNqX5MNtY606IEzm2hDe9W1Owm
4huU62uxVtkSo2RFK1hiSl//pei2ueWen0kyp8flwlmumaJhdi2auCUprwrPjlqWR0Mdhucwq0F+
z4pKOzThWs/d+DDXvo5/K6muxCfixrOi6VSWvxYB48jmnBi8Yr0/fU9pFKwndOUr3y4H3ATCRwPC
MoaEhBPC5G/KsWh3pdeXlK8wRgcDwKY3ph/XY+07yWtZYBmhNXZT6vKm35glM2d62nN9smZoakrJ
vSwhQern1PVvVUClsU5buzgPut7fILn8u2RGdsYDvdFk9At9RU7ZyO9zD4i4ggg5amxBjXO3y1w7
EbOsHVI6qRfigPQj5pxDBNl+naDEQGtEl2pZzKgK1p2BOjnLJC0VHaBEF+kjiYOGf63L9Df9a3Fo
VfgrPjztWdr24VnXpKNJ/DDXoXOsK1DY/JijQTsu/ej4Ehh+cDVrFXHtpYjeMdHAHrFJ95tbj0Zt
jfEtsM09mJNRyejpfy/NCzWwUOTPQ6jXxc7BKMJsKyr8ExSJjCMTWgCa3zFx18qJxqsPamjrYgD+
237AaEAVw99tK8H6suj0KMffHNT0t2auqy0ySPs2VX12KOFseIPnXvi6fm3Ay1+04kM5qo8ATi4M
EyIyCJh5LUugnsZUQtgL4x4JsaOvhlKDGluQtcq5Tm0Dzi8rdB6V7VOitFn9XmnQQ62herluQiwj
8gXkuxZRGpFQkHTzqEEfOZVUQ6tk6fppdsRtObIOlW79GGrNeXoIz6+pD/BIPUv5zc66Ef4pjEZs
uqy3cB9K66NOc56Chdq7FnYZ5g+56g8TSxNdZTqvmqjbTcgyeRGn8edY3SZ+RNWoWtB7Y9xjHN2O
vSIso509lXSg44HbmQ7ohOHQO5lLpyKxXULXeVbXrfLKADUG97Rd3kuJMu0h555utzHtVag373bZ
kvCShPEJPzESKnV2HeZ2OrKFHuDl+/ugKX/OKazC1YjfdedVqIatIZpIUxMZWzP6oUB9bZpMb7ec
MJYzRxk3jArRm8POGc8e95lD5vrsNhPb8Nxo7k6zyV+YR89d8w+01QfiPnMvdrf4epif0MlYdZkd
PKkCMLZOhMkbA1mtpeVh7+rj3154HQN1HeR9fHAyIuo0u7LWWoj/hJqBnAEeTV2EHt8InTfNKV9u
FwTfLNQXvNQSSFvYP5aFtizIxSD8gBt4aJbmvuZDFvDsq1vZzS1RTY/6D5jn/LCoy6T2PTel9kJR
Eq1aAKdvlm9+LVwkVGOPMcBusFzjkR+2szczGazg9AMkGq2N7tUhPJsquhI70W2j8h/SqQSQeyt8
DSrH1SaK8QcM72efpV+cKLPBFM/jq6CcpUhSt0klBTIts9mBqN5oGZ9Zh7r/SS3tHAwtvktSOg5R
Evgbp7Kmr7rIN6X1B/+E+NbjfdyJrDcOiZWf7NaYn9iaf9khGD4qmfmsdXr60JULL8/FtC4RLz+W
r7leeh45dBxKon0JqoEadBpbtP9aqG+6dCo3WdUEb1kZNJcydglIkcxDaRN2DL2ZKmU9HTUqcrOp
xdVk3nKV45ii+iah1K3b6kLtXV3meUI16ZMFYEVMC0rYilT4TXvNvbe0xnvRKbUw4Ru/K+I4OV2H
xdYJYn39n3muNklfLEturVs+v/VxrqdrYKdEAhQmx5CejyWS1/RUu6aHmnrWDoTLMfv7f0N3LwJi
IY1+WPtGi+8dRvuy1RoiSC/Y8y6IzrtN3AL9Xb6edmtsNfq1Sy1lRM0B+k6cDzgek2IUw/cVKLbO
yLIzbO0mUHH1/hk5/kPHYZqmhpJFCvfB66Z/0PNe/woiSHliilAAL6D7Kjdko2ZYoGn5lwwVUoGc
Gy+UsW1pbq+WAVOqdpHlkW4DJPDdDC2bKg2XIjHXhxczbGOnDf6D8WO5F31JjoYBLH39F2HgTU21
W0YDsRookFkJokTLlbU+SPcRn2A8Yi3hR7QXD1Npo3SlENrNcZEdyJMbVKIxuksLOr09NeNmedr1
Tb0fuqZZLWzgyYgnnKEZI1wAKkVC21UybYuQ2PF7mDWTpajO8n0eNdj6vN67UP6IC9Hlrkn/Wy2L
16GUTHlmM3mGOf8hfWCabZYKy8gwnWPule+GVqt8j9nYuTJJNqBiancda2lGvIj8knd0XnwNzc+C
Uu4H3eHAyvZU/B9h57Uct7Im3SdCBLy5be+7aSXqBrHl4D1QAOrpZxWo2fr/MxEzNxVNHulskd0A
qr7MXDk6sLJK7q4bLTXtI8maY1ExI1t1wVvUJQWje6tauZ6bv2VY5hF/KoVlY0uL0YHCXD+bz3Yy
zGcv7mkos4DZzMobEyuXTB4m9qnt8o8go0t6OeOFYY7JqrJV6cF+xOcwTUb5koi6fMEzrq3NgubU
vjfNlzmzBB1merLthuaXNgj7WeipfpgSpqPw3eznWUfjMpdKiuQYi/BUWX2yj4LhJ+EoN9kbPFqa
mtRTo/fNJZ2DXwZ1xjtHuUiWpXCfcmA7J183cS8TCzI2o6dBl1V7tHwYtJNZqIJCNUEvhyKCm1bu
pnbW31vQ4Dhb8mOl6PueHfxq8THvdIXv8bnIjmUYk3DSUJsKnomfY3aDMz0+OW1Oupu5PFIwCmDI
GnlE1TmpBUkWnPqlSysMc2MRLtg1Wp6/F12IUQUWJKDr4BFN4jjl3fvgo9pao4/hVC12botTQ2qu
NtlVh4ZJEApH7YPyFDI4ZvMPN65UVTm/aTYp4llZEjm5snjmsRf5fAYT+IZnWeyDlE68MNSGM9vt
cl2mpDqWrI5QZsIiTH+48fBCkS7Ou9K7OGyv16ZV32q1t8TYxI271uwdDtsfxZwgkvVNezZITZN2
s78ieONrpFrMKsmbjZ0RnmMgaxgZumpvSOyPVexiPCfydDThaVxbMjp9M7g02hEBNU1K20FqYOcv
IDYB8BjotBgrazv182/6iWhwBk4Wrnngc/yWSQoYwqbJ3vbg3igfWJ6leNLsroDQitWn1Uk11Gop
m5oTFENoCB+dhT9OhR6IEecIUxxo4A7aJ6dRTcqGLjAcB86O2I9zYtTtnDhnWduipjTIWA5NXupg
+/N/Yec1TzmGhtPyyuCAfKRWGiTS5D6Lzmp3iJ1UWrWZ2KD56kxbcNzLwH1iFv/LaImw0hQ0H+lJ
A0TfA0mqcQU4nfUwQYSsQpg04B+x+CwL2ijM+FSPt4za1mk+ywv9kcLE8Kf5aw+Wx4YYoHkF/y69
/mI535cYNTvW7CrI5p1MzX5w0sHHitOPz3MX3UI35bxjDfmBk94htXvvKRxn58gUuWWXsRN1Y0G8
dd+CgYSY1SQNvWGtXpwb3JUtPZed8900ono/UmkgVro3v+nFgK6tfJgEyurz56tw11uNddGVgDur
JQhSImZYQteQP2oK7vJpX1OEfVApQrbJOHhWAcLMLsGfgWuk4naiCf+dOcHB6JGcwKIYTwz3sq3r
Or9RWRvAlYh3gT1m98Z3jn4dPRptHG6FepjrMQk8u9W5QotgiwrH7W/wu71HEeWfUbpVt6D6VDq5
Yvjo5ZX9FnhUNq+gr6cXbai+ep43PkPaHJ+71DklEq5L5J4b00vuYpQ22Rd0yILj1eXvErsDadhW
YNHyCvv8d8lxTK2aCDuOFsjiuiyC0P4F9Od0B5r2Go1aRDIwtZ5sn4+ERg6vm7CltWoWKRiGn/BA
PaYYg3hg6tozzkGmICFaHSmU61L9scR9OzXo0br8p4ap/Yj/qHxuVamD8FzqakhhnS225iju9kxN
U7Be/vF1mA2IySypnOVOL4xfsQwIJyHUnqspdlahisQZxDcuDWYGhhYk8p97kWHM74qSTz1RtYBQ
1XZsuhap2uueht6i39vJVpMLv/pz661P7EX6Rl/zzJLnhQoSx8hRcx7T5oK6zxfj2SlJ/lSmy8WS
9NqxKix3U6GVchzlSxLH/Uka9BZYRUdHtJnI+0IFMGzxTABHG9Pumlr2uztTHvZ36TvfOBWpkhK9
8qph/8fzYIxvsOyibSrE+8KOrxr9K1bcEcO7n18SsAC31ugE2mj9CymIVGxot2h5frgTiH8fM4dF
PRi8E3nLfMPHj/lshpMkw9P7ZnwLVYR5Wdxh9o9EutdTnMgS+yUWBWz5Kz23mb4J0bw3TXmJcd7t
8qRCZbdBOrqY2l9GzqhsUtL5KzNIGk3hDuU9TninCzJ/paV1chvpEmQSuo8Tzz1n0HbuupVjmFGv
VIExcmbocTulGTtTYdpcq7WTUUy0WYISL9ZGii6zuAaNKkBLy+Yyvtrupkj8Dqcg+wCqCZ4tHIa7
OiKwpBv+w4FGzYazIoDIx7tj8yRn2rR0MB3CiW++WpZXRvXadRFhgiC4cv/k0DA7/aPi33Fgswhb
h8rc62AKTGvMWJevysw0r2hIpJpi7eQuOWW1kMbHxcTGfg1j9SeV7CWsehaIR26Ec0iLY+tkaX35
Kiinmv3Bec+T9tHUA1d2qfomk4jolyM3iW7Ud3O/DJ2jZGhvVflo1A6XSdQRBSQ7uJQybodyJPpY
oWkuVktvgfVkjCdsZJkWLWiVoCo/Ee4GRJvWYP1cDJ6ZSOsD56Cbr9LHyzJlzUtGDxMamT5uPaCr
eCtHPHK8CTPJO2kBHggs+lpoMfATqV3/CGVu3MbcqexhxfS7feriEUSORXnh3AdvFb08z7pd1Lcm
gUisEfcMdB1jfRRGB9HxOWwjPP5OV4I+VRCZ0KSBtC2d+VCk5T8L9N1uj/NYZ/vRTCmbUsQW+qGD
Q+tS3MrAPMN8xTt9aO35ls+acxgG61ZlnbcaGGbsyFhwy3aLJj9MZlVwxAXOvEKp/C5m0tLsHbCU
qclOOpjgotDJuOBxfEWYwbAbYGGfNY9WaAo2l6FrY8BunN3+4Tf1j88jLUqMOErDfCyGaGEnJXii
obj2UINXM4OqVao5ktRoVN59tVS6btFj/VP2+E/LqsCrVxN9B7lUPLWeUZ1BEShJoYgdSAUl+R3O
ofMNJXC6TW0XsS0hV4x5gecQHK5403gk2f1uYvowZ19KoOnzJkti6s/s1t7UhaQJhjmkVCc+Ok2g
6/jTccyaP9NvJzLs8xz8NNQ5wFKLr4LPU9AoBkgdbXttrMGNcSe4/Le7YfyoNebtf00Oi7/hc1Da
ufiu+2ruJoJAYXPVoL6QQpWvUL+4BnrHPmvq+bMsiFUUzJIGbLd+0jMmZjRPAxbjj0STb8Ughj3N
Svq6chBs7rQYCWVQ6l4GaSZnbtMlzxtqjZ2pfi3/zfIv0QYpCCBCncTKZRtR8ioTppOp+AdKwbSq
St7g3CvCW6Fcmb1kMytSF7tuIdla9bHxfejLb7+lKy+FAiotS1qQJPOCcxTylPy7tJ0pNy5nIyjI
YrGGxCMHKT8mm1Fgo7209HEp8dJ4YTCA64ZPdOFCNJpcPDLERYypPSWifB6UCrcsfE7zS9emN7Yp
7sNRAqkWu9ljsndWToutG9rBLgckeivnNjQYVns85fLmuIjDk629W+wTYYoZ94Hd+k1gZPcXl7OX
UoxkRdXPz/wAAXPjGHF6txUSDOJ3dnapvqhgFeTvbsTuI1ah1ErT7IubuthZPXfHdJrdLt7qjY78
TOC7Gr+MZap/nnN5f4Y9H7pHYgKjDuZqIug+vTUgWHb2KPJzqpgk+FQSsktli3IaArEWub+NJtc/
AIr7k5sZmSgcAVGBBSU9aCsQT9QmIwFUtv2ExBgT5230wmn6OPs2vjprImguxHxVVRhRlpYnw4Vq
UbPzcqMSD0Js1SfAgMIWZI1BSQVxcas0VUGPG529kTFGj2zfewY0uJyxMxY0jJMTcVURdLAaob8N
KKgvjjP10A6jq500W4Jy6TXTivHOP2C8SwLau14j/7F8b8IH82nnYxCE1/9ffsXiRcdB06wilbPk
09+uljNbxkT7xtGgu7XymjPfPWlWzkY0q8SH0TkDLB7U0obs+3nEBTAJ454ZsIdi4pE3Sn7rvV4k
zZXuu3tlB9krT31mmhL+cJayzZdBXdwGi/5GdiLRTkuhNqySoei37AF62Nxm8yIK+dPWh3zFNAmr
nRIn/Sm5kVykXI7T2bYs6E2THql30xmrVRZM2sWoCYgutkarppC69cetX1u8Z4nIzkaU78wETyYl
degL+LfZlxSQf8bgywiFcztwLF39Pf6BLSK6kxJQEwHBuZoH/DrHS8apA+hQoBJhEFJ2TdXQNKv3
4kZi3dpwj/LXMqFuY7WchRpBaK3w02ibeQAO7SLftTHpNou54Howi4YeEPJ6y5JTpnFx9fAH7Clr
3/RJenNyFVhtEqyhEWBLB0gRTSvJ07LkqXNMxTCdN9C9uY8wprl61MbicMYEjep45izpnyu2ZtvU
JHsJ7T85N2OXAGvn1bL4ikIlrVFuDGWmt9QS8Dk5ZFnmYUwr8z3xcp65Dib04+c3hTV9boaWbVAS
5dNZNZwCOhY4e2IyYpCYPl8h+MRbjbff9Yj6pErw/JvAkJSvrfzUy+W7XyJlLz+G3tFRLpzwsiDi
SGBFVFfZ82F5cuU+1aTmGBIMzaaUN8UCBRuOt2Wxa6EfcRA8J0HZrmcjAjyOyfeyLPrE8FvQPlAq
pQ6/SHR2lVZlq6X12+GUmYdIicZB1Okn3wNZtPKwjmyYH5F/E5E8T73joWm388ZCZeUfIuimlXg1
3dqnr9BtubFx5yN9BJiJAA2DuGPaeJtgnuKzpxbQZCT3O63z4C4mr1YPvdIcOszYjnqJk8dQgrK5
ppWVgnp1LseCbUIsQ3iuWv8loddhAzILD8O//+Pyyutd+O/LNjaezAN/q8eiQ5BzIrRxDrrsnvVt
v2fiwZhrnOz8zETTW9FqVGwslTRw1DJWGWyuhpG0XeOW6Cnb5AMpjwJuyS2zSLoUbQwOJ6KZ3bUo
ONYagrAu87M3ZAfKbbEUvWj0Hmxki/YvvWDYfsr+RaidDU6XyggQW/Y/2JGosiLazM/PYgwJ8T4R
ZTu3jH+kozGFhJCxQ6dg7ggQUDe7KNYuCG26HQrMVHLKvowi4ZSsMsQlG2InBQ5AhTvZ4jSKz58P
9SmJH7MKiy9LTqDmQk9kc4HN7u6rOXmi1S8XRMY0CkDPVZpLaFXRk6fVyX5JM3pN8CfXuCQctdHN
DoSWDghF7smHb/252ESWiUyFeAH4US1L/7PgTQCmK41XFTL8fL4tD7nlcafJdk203j0ZVIFeprTt
ThVX6/JVopAKMqIjIGQDmKnJyuLkKSWhFBdnkVM342FxZ+uOq64uzf09Adw4CM10dobJTHpmf/4A
BSCYkvfzPQruGMWatQm9ZmsbaXwR1Mt0Kwde1gmix+o/DBHNbPERQdja/NVJqUHUdkHsfhNAD4+B
M3+Jl6lEy9xxR9rY3tMvl20bF3b46FnWw0pS+wEJOEZCqZhoeqDFUQCPPdYEZu60b9W85bZKO1WT
VX0uQkWe8ALUZz6w3EHZy27gG8+XZWlbKQ9T3964b6XMtHoegZV3LqoEzYTpzGb5cmwGbatz8l5R
9QfJ5JgZPCQqBedn+pVXJw0nmAJ/1is7rfsz7lCuFEBLJzMFqRUBXMJezgrX9jv7ec1ycMKMY8ZQ
k4WiwOxWGbGaVnbRc5d0CpI2XiMKeeBgzfVOzhgcaczIdksPpLBB+WddXJyEw8AfE721mtXVmXNM
qRmkc7Vyrx42VCHaq78z/uWV3mIokzOZoo8id5HCrGw683CbzqNyLblOaRwJRxO/oKQl07p7CuwA
m0VBzJ8w4lNHQGQPQmVCSaPXYErAC7VwBEnLED/j93VYvoo862mKagvZNrWvg9KYY1qXzhAKN0sM
rbLnP6m0tCzv3G17PNLWtyh6jpIaMHPAPPCQNTHOPbhlmzbzzb3oBOlj/4T33n1u1DyQBqcfPLKb
TVOn37KKX/ymatDALJ+bKxu54bmpMGXMLzADxDVPrOmlEqm+LhkZHfSB2almYG8jyt88DMPrUVpk
B70qLK4F89NF6FgkDzo2xnOQEpQg9WImYQVuEt/M7L2XAwKILelj79dYWMfVWBhjtQdXaB+BPx0r
NdOX6mivDjEnojv6Ohi4gxYhXHpFts7VUzf0opkER9LsFg9Pb8dU/9Lu5XHikmZDeW9n9reuhwcF
e5B2LUrNLvhg4sP8Zeinfutx6L0HajGY1BHadtJt54UPnpfpl7JtpkPlQ9Wpk3gXB468j2FHnfOA
+AY5OL4zoWGpQZHVZqFD1uzulTJ+t/CwebiBiPB4RN0ChN2NLLq32tEM/r8HJ1zJfFpXUEBztyZE
D8F4W9e2vCR275wN88uYoQUb6mOwuAwWv8HUDb/jJGmOmu4aOHYlYMAenjNMSPeajRhzPGMnVD1s
kPWv3eyVz0FMuQiCGtmMrj91qUG5AHtBgH1+gpql0ZqotJXPpaJyp3TJDaMCwD1Ud7qFVrdsqwpO
/ZyGSePFCuu+LL1lDYfJZ5YuXXggNeJVWNps0PmqMTrvWGoBURgj5KDFAdu4OxqKpp6+VaK1P/DS
e6uR0+INX2t/6GmLXdGTJ9AZLffnkHwAR3+Vhsqh44N+eAYktqzC7jOruDQfN42QDabnuCE4nc7m
D7yf+r5uogo+ndTvQWtXkBC7br1MmrD9gT5SM6fciWj18Rx/R9PJPo3t/CRlkOCIcbk52eRZwT4r
RNxi5vJ0p8SpJ1919cMvv5BaeTpLgEKneT520ocXZGfQ2irTIPS+cOfAlTbnIat3mdffPzduACzS
HVwUptNehEUJTQ5rrEKTLos9zBy4o6lE0Gqag4ONeYf08AR+Y6L3CCwze736iJ3wW4xufmeQ22zZ
uekHw2as1WaSfSKEE2M9obyvF50vqhqcNo2/N3rtd5LgXhdh0D45M132gorwjQNVN3KN4UvIdmQh
2eVqAre8KtQYrvFAXNZoopxWxWGBVJhxoK3GcASSpHZHXBy7hhqB83JwWY4wSJ/OsTWzp3z0mETG
msEm19esVawxIM50jpxMm8oV8ABjXffIKHPSYwyahD1iefRwxVPGFHXRUwFb4eG5bPyZs3rsKGPn
FEtJuSJ4H2VNAzomQzLNsFYsWuBfubedfRAoa87L/ssc2+mTRsULEAP/JWJ8QPbR89aOyk8vYKRl
SbyPJEpQ9jLxBQ6wf4ByPaKA8mG8ucWxqtQgP7M/Gp9UwSLcR5zw6ero8lXkpoBv23g7aDLZJoDp
3mvX/XDyTlIxbvBzlNn4SRNDufIvSk2yWqxinS8xszE9Pkzs111baPdlsesuWAVtk+5Ib3qb0bL5
iNvQ/OAuYq0fTagYaG7X5VWVNTD/RmetawZPE+nJI9En6G+DXo4M0zsy0fD49oMDjbZD5tL7or7r
evDo04qQJ8Ly53OzrUsCspGUO9f2za3uEcEKmKw93scxxKNTjfVpspmYrGqr/VCSx02OhnETvQg2
NdVE0MnWnhpAksPuuK9iXl3wTMviT8N44PxEafMQ/6z1yN19Pu9jtzj97/xsV9WoVWwKicxQIucG
NmQ2+tqIfzimwZFB1XX8P4ULqYXfd5yNYDuXHIiTMsrvpPRfi1DOA7FmrH0LknwRS6lcwX+Cv4RD
i39iO+1sA7P5WcDCOQV63vO0i59NzCC3yYCZOdoun2EXx3zALfzadeZtHnwHN1hZn4aBAF4OUj0Y
DdVNaJ9mtaCOIBp5EKExYlbnZaE3ONp4VRuvl4oM2RXGn7KM21iG4ro0uKAOdezhqD9ZWAQd2xbE
qFnblBXoAqvSv3ZKTpRgg04e7Mn9JHH956330G0KEjX9BNWZpOWUaMj/3CLNsfnH5NTLRM11Lw35
2xNvVb+G57XhTc+3pS6K43JBGMb/0aHr/A+mOd4uz+J0bxuO7fH+/P/vivSFrZlAordWjVk998QW
x3+P1s5SNqOzi0IUUYAMf75nQAbl0hnD0/JHaNwc7upv5TmguiKLknXfac5r3nfwTAXFpUJ92XOb
OaRCMz7/V8sb/UtU0MSlq4iXPWv6Fbb9c2Khv24WZ3EUpjht8CtBR1ffXFpulm9imf/3m0TTVqYD
mtEKWy44ztqYsuvuadHl/35vubn26g67fM9qRUvyHOl++cN//9zyveUPL9+Ldbf+P3pHTC7I/7gO
nIC+Q8tgOhkY9CGa/1E3aJvJwP7QivYawN595oA0Wha/YVMdOxqlrupBnk4ThhmAWbFPJtgiqrPE
s/TwS9KN47P6RmxF8BV8k66P0GzBXyUY7pIu2+AWkg8DyxBMYSCWg45J28ubqzsTKKYE64dUV0CL
S+E4+rR0L5MZ9qm/pGTT8JcfNjKnWLUuA8KOY+XUAlhyHVkcSzv/wSx6fjZ16rR90oYX3u8YmoF4
DqKwB1Jpa88x6RBoksuZOdIA/jdmdVr2CKUSNq2kAN4S65CL2gxDNSwpE/l+WtX1YlexvlaFzTGs
G4B/Do6JKK0YaTAugo0+M1Aaw366FdWJEQywmhmBC6OMT6fD/CWJ4vzeDh7EUHCbW3YJNM1UVQNy
C6EzA669sP70iHLCiqzUSldXK1va8pi45nrZigG38bb+SIO8lZjyZKglIgUPHc3hDkF9SHnwx2rY
twE8CLeQ7il1YaVEdMNuiKXWMN22Quoe8VvSd4bm2nfDN7KbYDMzxZ24M3SgDtDPzQP/UXGXxA2P
vm78liQ092TeNCzLyXw3ebYu+YcEggzUKn3aFw3zKcaJ474mkIXQmtTg8PCa1Q4XR1DAuW0USMwr
E20HzypbWYpIPMgcWt6gB0fwx3useNG57+NNqoaalnKbJxnV6iBc9lMTTjtZivZqBO3WNIz51ngN
LXLx91JrKBGpnO4OfiSlBTGJ7118pWVnbaXd8AuK4Q+rrJNVAr30aDnJcAchiuSL37OzDUi0ltE8
Qjckr2R9mWs93ftqbghEixFkbTTBWmTmP1VV9VBdUMrrBrJtnVFTMbRIj5Zd6aeq7p3nqKKlCZ04
hKqoXWPeLzzhTXUHTXZ3oEIfXavTLgOOrksajDkHfLa78YSRPS1GKj/GGLz3iCl87jumsBjs0UFC
jiijXsr9aLTAyTJm8B398Q/TGY591I8vQ6wcCaH3jv6/a7wyujCIkQDeuQACDhBLRYMW2POGPZKx
0RWTvO3CYT/U1U9ZMEP0/xvTk/3+fHSDNAQnHc8UR5QTJaCwQH0Ogiuf4MQZDXw6zFN3ahWvalkW
2wQp9I9A2u7OnfL00lgBV7TprkIVgbPuBu/NY+S2TrHRe9uEv5FLH27rSvSGmmmEy68hnpJXNyBt
q5W+qj6PrL3Pj77ivl9AyM4/MuVvKTAE7aURND8Y7YzrBabUuxR4JGQst5gSKzpIoEFjb07pdKrt
m8vBfUfBmIZXD6m4s5rL8uRcFs8V07FCzwCFFZ7+Lg14kbiq5sMy+cq9TOwNTMGm8h1QUUJkLGXg
rLkfimQ3cGzvc7O5A1yYNlHSznu6VeU6xHK/xpEf74Qa8oYDnGUvVgFXp6NoxiwSOPQ2SZdTPP4c
s8p8tsVrJTAcAxYzr5RMvtiU9qzwLDV8ekjlgYLMN8FI+0lv6zevCsWzMKDXYMW78hRjqcinjYXV
U9SQ2hRgaL/7ln6fv0sTG2+Vbs07VxgE4/5dsH1b4P98askZJltb6fsfqU6w+xDYWrDxTYAf5Kuo
aMna0TroqKwSkRMT+uTnOJfht76ncTfsTNxkp2WRDg+DMeUcMNXkjBPlsUl8L+aEqYpXO8LGLbcV
zrCwzdSXQlJ+RcmjuyGVX1bEjCYSqNWMoS7x73NjHchKNJeqo9S044x9GNzQp3ayWc1pEcC7SM/c
lZg3K88HorN1Vly/EprtsYP/wSHEEqdBvWp8jEPk1w86ZgluwTCxyavf4jT+UtjBsBcKaGSrrP6A
Csl5zPwYh+DdLkAt1THjWZyIxSVl7LgH06G/Upj5ZKXz1pm175CDm204v0ZBNOwjKqwQ0JOz48zW
0eT+3SqHlqYQ7m68GvmcnwODmoE0rm2mETLcGKTVwAVNfcKDju5smiIS5qEy2bWqYMbwDPof8JK4
xPNycMt1O1887hEwQrvrX0hYrtt4UiialPG+DsfXNrFJqXQ81oWutUe/NY0LHSEYCTPyPOVofM3p
9p1RsrDG0zeklVaKPZ1JkJb7Vz8r5nXYj9AWWrs/VxU8Pp0b+LbUOn/Vw82UcmTfz42XIrAWVGnp
3fs27R/uMKCE096WxLC2YRDvEtSaB0RkvPE4rjagDEdkudwnNpg4T4NNhtSl/85uQNP3BjHfqPzA
FDZna2pFKNFEKW7tMd0twrEzNF/qGB+MzMr20vPL2jBs/CPBmH3CTVi131Z3exyMj6gyvjUlNHwG
8pe+YMAWZHJP2ncDsT8+LifHqe7hYEdcsHoUPELJHBCCFFS3ljRJbxTEcEZuItRNrZf7zbKIrH8P
raAON1X1uuTpNM/1dlVl/MCJ5R1dyueI/M73piysS5Lb7E+NDDbcSLTAT0joz+EE8W+k+6KJMTUR
nJ02HuP2NYKYe2JPlWwcetX3Y2fOIDmc/GxDcA8ofLyPiQ2uHeVsFyna0WiokbBO0KDvwIylppV+
0gtrVSEVpfnRUUZFiaa/HtUjeuErM++akEH9L0mJdXvJT+WeOawIUNnssXp/L7mdrEXUtNCUq/wY
It44UVc85pnwmW4CKRtl/r3pyeMt7KmASXEz4cCz5th5+KP3s+uRoBpz/hbo1i0lmAy2Rpzo4+BC
ENkDrnZ4KEUESjWXO0Y09aFiAr5OIWc/VUUsT1lf3otJTkdpmtF5UkvMudPUVWcrv7Kr3vjPbuAa
e4O2zCN5t81fbmYnmh8QoYnnesQH2gzP9qTa9gbKM9j7hytPM7lGVV1kBbFgV43+N9eluzBUc5XG
LFHbjY1HnDTojSszrPYmcc1vqhy//GJmLgDRHZjnK3D73laVgfWQpcAN8SgPJftKKx01QqBwM5Yj
oZ9DvMrSarVoGpae/GyZgu6iHtV8aEgLtk5Ky5/jPAlqSDcOkOkd7tZ4rWnE8nxZRRdfn/cFOP4v
muXhoaY1/K2Ly58wKikFouSjLb2QsExXbsmfMfNX5pjaJTGJXepLwXx05Q/RSXPm8Wgi8RMgIPHO
tt3buJOlP82hoW0YI++TLlaULvqsVj7BhMLriyctBxJURBNOoio7LJwqTAiwEU1zRRgxwVo+6jdb
/yB4gBBgVg4OuVsKUkGZdzu8LEQdJkivEnlFExY4dsTSdR0aaHiMwQ8Zc4ydA/eTkr1EMJZC/+jo
5d7DeFBQBLTkvI5+aNh21i07c3ZIeGcyF4K43ehEZKj9yFPfeU+M8DkuwmOnJNeklLJFabWuVGln
hyAqv+KptXYpbaH72pIvEEHg3qexs56Qb/KGuXSn4D2la+3mgMPKgunTK+o0wfRIyAdFBtmFz40N
Lpm8vLOr1dwe0Q6Ie6n9Y8G3wew4H3Q3cy6F2z6cwjEPuponjnirTx6hO9s0xLSatK8WV+wuaJ3v
S6Oh3uMkTGBeaqpPJFMdAjhaI04dXbrSDZFDtGqfJNOlS58WKX4/msymZnL2Ytb3gTP517SyQMAy
d9ji115a6zo4JiPV5FdJudEmp15mEOVv8GcZbNin2BPJ164ZTghmyVbLbHEYOm2ixVjCGplcnUda
mQB4NzeVNxgcmfETOt2wDWvD2BdDceYO5l3tqvmFwMCRBcPBumhJfhTC/p2Wln1pRMYx3RQv5JQZ
RDFt3jZjbb35+LFmTocXuwj0bWoNP5JJi9YG2DWeVnAyzYqpITmxXVfp1TVyeGCaGrgVKuUPqtqb
zU2E0X0CThoAY8IAl6wLpKpzOY/pxsqH8mLBjccMCSBhWQjgbYbYsLkIEDjzjPIghQuFzUPMRwzd
iiCeBH1T3S0Xk1HoUEaIprbv0SueYcHvhNUOuwbTylbzu2Y71PyHAmnM6wJOD9p0IS614t+mFk5t
PYyO1CcloCzeSOyC6mJizH+M5KmExWWkQh5avdRPDEXlib6sXPxjYSU8jC4osqaa0hesXOIX2h2l
FPQSHYhv0FekYvlOML0JbK4vxYiPn9xaUTpfY/uVXOADBMdm8TdQ80dkx0rxXaDCibL+x8EBgRs5
kVeNUejGFj6o8VDIs+kN+Lwj6zUBtXKle2gGlpOJQ1+4AyJwmG8ZYGIyIaBQuOLFmZlFVUDUgDwP
31uQLmu/BdYwJnH+kjYko/S5FOs1qlp6HdSSdZTlpWnX4YbXoxUPL+2QBwIM0dQ431Np8+9iSH8R
nTnsl7GyJ0Buuxo4UFtFJ3rV2BGnVrILfYmTU6/kNpO2cxMKie9NLrUadF3tOD9s2trtLp3DHVd9
TBZdiqa1lDy4f7e8j0aYMZ8n+KGOChIRwCAwQb/suVdLROZsb+nOdyRt5vMT0Vspsm4dzUnmrWYK
CHGQmAgGWZTxlGJ4nyF1b3y89FA7C0SX1ClPekdblVM0zYvtJT9Muu8OhRDWxRnEW6bRHsS/secv
BQEqtPt9rALzKYnKXZvj5tVBzj6FJA8oNH44TpDuRguxVncok+AOXb3SX+9vktp81hS2Ku1pQOt6
+0oIxTj3ceqp3rb9EEPxKJR0w979nV9wsOuUMIuwkG5kL6f1ZyTWU7nYGCfdlDf9ZuAvXJhztBfK
pmwSfpvKaLg9mgfNZSOs+UV3ERgKVRp0WagemXdNHGElUo7CZYks6rUia81HWBM9CpI0x0fUEzBe
9h48rSKkP1xesingKLPUjP55etJN4QcnKO8YtJOqvjY+Bg7hJcGWsRK9OUlmhsdCNQSocwZZeLbF
rt3+M7m9Ih5qBhW6ABBOujqaLK/y4MEPWD+0siDoTJQg0rJxXbIxQLAlfFewoV+RS7F2g4lGT1Ec
40g/weNW5k86lHz65hPYAy2dbmAHfjZqyLrsNDTF322kPNt23JyGQj87UAbu+RAA5g/MV+kRylJy
8CIMGzatX2ltwWFQrnGRkDHXLP9V9zGTNlhpNoJO5oOXpfoRQDZOU7LJ0lWBai/7yLz6W1xN2aWy
2uSL7SenXxiw+1vtNxwWWnDXvs1Gy9KSnSxCqAtO92V5ppQadGF2Vv6zjTAo/e4MzTI7wVOon7E0
eeRbKXQsz6LN+qvvvRMvcY5xK9uCy3F6UD9OT0NOyokHXHgyTFGuR4OQ11/kqVllPf4+9xHbDodD
R46fZoYsxVOmqW6wZdMJTRJZbTnO22m4GpSYHab2dITqeF8OaH1Vf2QyBhbZTsOe0qRrz8aiUD4s
XZ0+fdp/Z7CTC0zOGWBJzt1/MXZmy3Fj27X9lRP1jmNs9HD4+AFNtmSyESVRekGoJBX6vsfX37Eh
3ZJKtsuOqEAQmWRWKhPN2mvNOSZegVxMEwVr/HZnMXc5YsAJ7jPxXKS8zD0rBNpSVdiR1HsQY+48
1jUJjhY5ngEShSJA2USrzMXYn3JDiGTUpCmsEaAzS4wj9Mk+3GQ/EXqZyz+vX86u85boS+YxBe39
vRgAz4iapGvuRwQ+uAecGjJzpwaaG6PKRcaPca2vzDRskAKTCsjhn+qWlH6AuZt0o7uPFNppQzPz
YQ/LowOyMUx4Y3xbH9N5+b0Vw8qiEHs8bppPQ0/CDodwRqoef9tbmnpbHAx+sZMrYTL0eOsgITfK
8mql5blJFvuc/kHTJrqa8DqhY8LJhKL1OXMJ0XEcGlvjrPIPAlaCxGK7t93pc6uP50SqXipheVj7
m0uW68UhNv6AetDdLXVVKWFbKsnToOa/dzMX0Zk7krfZIr6ZGHta4FG5Y6VXY8u4tukT6P/1odKZ
A+P1EQB7qpVzrQO9oZrJU19JDx6D4ENe5GcrUsgNARnbNmT2DuVUB4PFx9aSy9hVW3dk5T8Fm5Jd
xtUkgDJdfuetaAfWpqFrEEWezEl/r3a1Q2BzeSRBtAbXNWByVgdyKdLB8JKzJc9XQ3X7IzkWlFh7
M5bu4CUH9oX0qCf78Zq1dCnSfIU7rQLMyPoHBxwa1dFY3C3UPHdqR1sijcqUpTB/OyeQA2eDqSKr
7ela1QZLutNu4zBYDp8pnje/NSHYYa2YQuebFpEx1T1s5bdmH6/3uja/Rm5Cl6bdtNCR6bb1OL5R
tKE4aduYnts4uu6LIFKZv7j1rJxFp6oBMw8i7QnuLtZc+ZAgAQMpzydloIxUebktQVCW9vTL+gF3
FmnwG9LU3jmSzPXYRlN0bHP0orDJ3vYavRHcnH+sjtK/N+vxPR1VmiGmuR022VqM9O2hRjRy1nJq
AV3CezFabRe3FviVE2b3jETdY4p24LZvKr7BDboHqRGln2St/rD0qgYuByRVoTJRnsX6FcZNdlGK
Vr+xLvdxBtX3YGxEWC+caiXiAS9u5onWNyWF2qqHVZJrZwVPjMtU2O8SqS234DCaUp6Ua/G9o6jL
CUB3fVckhh7Oq4E+VaKgOmb/R0d13+X6MN8rW3VKNSorAmCGE9rJEr6CyJ/L0mChGCdE1qh4nAsc
NAc6rRYr6We7B1am6CsZEEtnvjmR8PccR5gl+fiJYyrpcK/gk/G8EH9pCWmVz9AK8VOlXRd7nG97
7jCT7jPef4FYblKPLBSYPWh80flUvmD5Y5KPTTLLKsu3k0Y6klFAtKI5E238AuUtDrsD7bQE6Z5U
7VW3yC3Rn1Vl81hY9b1DHo2UFBE/qtnwnVShB1GuscKrs/kpdsq3Dob4Q7XxxS5S2tkN46ddeYYO
6hipDGZk6A7QdJKEFHjFtDyGi4Zy0nczqAhS2B86mvuiTolxTKFUYBJBtM9wB0dShHmuBndOkDjC
zcsOER72FinxWEd1ZQVioudZwawiQat92zUMw48VG7WoBWACNTJ3rBn1zL5BEdOdcpAnP9ox+0+q
1RHBFKFx72ynupsZYp2KbiPpMHsuXNV8XTlyMpaXwTR/16MB1CbmumSQh6QUeKfjMHgg7EclLOPC
UPk84rLw55oy1h1gcu2bNiOOtJkQH++6Bs0tyJuJbWamakaN3ik5PqBuPhTLZe9kmJtYThjVBw9/
9ALOZ2KRa1W4DJjS7FxRxNBEQPTZca0YQXFhvV/Ssn+gK2keDUM84gSED+w4t0Zf3JvtpArf6AfV
AW9s0kJCjm8Y96ai/a7kGFWqsozATSnGG+LF/ArAc4DsAq9BKwGVcmGbyyXutEQv+qSupm8UTnNY
1Tm+ucQMHKoKwvQYv0FsTGFlKk+5ibSmjLd3kiR41OOcf4gUCmbZWywH0CpcJb/rqf8P7hpVd040
A2Mwpqc8A1M5lZwam0t4PN9ieyjK+mMj/S0gNaPL/tMyXdVdniBHJNC/Fq7t2IZgT557KpIHwlML
MJlbeyXBZnpDU55PuWJMhxRoJueVxOolStGaj3j7+gIWgD5o893MuXdpMjs0EcBOhqseR1uLOnIv
I5vJnPrarUl5Hf7cbHg8OYeLBhdWjjfqm2VUr5BAKKvi0rDT35EypT8Svmo9d1nh9WgbN73ubk4f
tbf9p0GY3ljjjnbhL7aIsIzEQwxhHiLLaCB3LLkddi4NcAOsFSv5qD8SNRNxUjFA+dPSuGEfJ8K1
fHTBAJ80AswWzYDOAj19PNc62ZOOsBASrfTm0mTOj0s6v8zY/y77pp9J/MiN5V0FqOQQS3fBvkks
+rZtUaBPkY+5EnyfUZomWUZfW1449quHkOpf1yxvTkVPGU2Fif7JiLODEUHcx6XOQoACz9+l0btI
eoXPxIoWUy5+cRPFx+Sg/jHeKFAF+YTVkRbiWOZBznKceJsoS0+7T7OVjXskaeT86nkdwOz9bsgd
hsI5UqLeKDgN/u9JW94nxfCpK+Ye01Frgtit3NvqoocbzfkyqLrJAY2VCLVK4nMgzP6OmYyNWhys
GU7IvjtyBHb9Nl2qxiGAdV/6TD4ue/OSiztjystL2kS6gT6GWeuQouzQZNn3YyOWHCbRWoCPYUa1
yM982t2RArfhbGr2UTHsdeRLp/NuuFSRZnGa3SF5NrCEMMTbHJZ3wyeDjIXj0pP4CXDQDhivQOCT
xnhaVOWtGz/wVYeC6OeHrBraZ4bnf1R9bhw77iMXBgZhHQ/YkBb+tQUJNkHmFhV4l8EhLIVFToBT
Y724Pai8sZ0h+qcKQ4Q9pKcTKc7yAt9WnizBQkcz5O41XUTSF8fdRpLgaKfYzs8LFRFdBibGdaoS
8TC5l2UfnBWZwikoeiKcnPSulhtrbEILkuPZlMLdWKKbRkHMLeU9fh16zWpmoOvSIRIl0kIZxejy
auIPG7QtPbT/e7rUvpqN8/WbQ6zUBR3wnPuqjPFgkc//ux/Pi4pieKwcF0uh0ZEIt2yP9pzq11RT
H3ondQLwpcTIqUCUO6nR2mBiBIhlHX9nJe2IEHK2maQUaJISrTQdAnfs5gqAUjkv2jyVJznG2Vek
o7w8sLjlvp3wMvT75su+yUprvljb/NyCefppCEbh6PpYwlDxyPpCkYq/TKczJ+rkdS67gWwLzfRR
gWxYeRXjNrnlcoiQe4eNCcgM1iHTFI68Q9xgRuolLhupBUNkuSk0ewoMbCGc9s3RljXhVkGYt3R6
dYiw5neYbqMDBM2LJYr40ZEbOHXAN+JNPVUbLbwC/2tAio7zkOVW7zPbxp256PbDCM1Xt2kXgE9P
wnRA+bDbnR0Qs0w9d/tzbM/H3FqfLa0y7rJyMw+8o8SzF8ybpaI9x6zIrm4+s7EXm5nw+z3qY3ei
mgCpSfps3dBEyHpi7eAldpzdET6lH4tEf7PCl5+8VX7Bs9xEC+IaWAxlSDIDHWMmZrsrR8guSzdr
M+MicO+IBC75linnqABzLJm4E4OHh76NXCbqdnWodM5Fph/VM2K/5FSVc+VHifV+0ronaPYdGQV3
GvOy6+4sJ8EdfsZIqqVTR6+p4ojD1iKEtGNc6VgVIwfAJ6g8U85S940weK9V7TBe2dCPatIuuQNU
Uh0JybdbSqeRIdK0uP64gjpDuMYt4cFTitdt3iJxjMT8uPPWfsRIG876pZDTFRpmI8A3sNpmzGmw
bxDMcP1aZpy5I3eKkNECzpmCKPTcRnOOp4IkZEXXMS7o7nVmmnnVSZlihh3uqcs/xI6xk9Fii7bU
j3bhPTWWFUQ1fdyEE4QbuLWBOTCKVyBCTGRMJEOsgaTOcoCeHSGryqPuY8S94dBI/xkgoZmmTH1a
ep3IN64adMccHI8EhShjYYWahozSbpvhPsZ2QzoHCbnWZBBN4XCpgUxDF9B2iGakq/yWxEj7UDZQ
N3xjRIg/wCuqSFYsks8FMhbQG6l1m+tU+yZnS1o0bXmPabmd9fgkpNFBUY6pnj4X9jY9zIZJQ2rW
3mosKe8miwOjjrT4gcP27RC1r11siGfL1CqIOaoFehiv/IA2wnfiVD+aW/VlXTlaJ5J2UWK3aInX
Vnq5uvgoFK4Nu3G6GFVS+FTO0r0QSZN4uYsTB+P0rBnB5o5YuxlNh1uDG2kDV4ZE124wiE8LJCS1
oj1k1N12iuz00BiI+/eNJa9RZle9EyMKh7JP5D+y5Ne2tA+Zwrl3PQCbc5Qm532PL+kpM8CN7VT8
VJMkOTolw4blYSg46QtlbB6FMkYPDpFPqBSRVNMub0hi9CmgFtq6WFK0jL6AbN6CQy1PJGk+7aSZ
QVvJ1Fbr0AZdcWtHhLJxkwEXhzLeTeMbAU0xAcbC5GKT9YSBauJqt/o1pv9/2hE4uuzoLmK5/r3W
0zD/i8ZN1yxD1yFFqPA0hfVXVSESMN5u1xbHBjPgzCzgZBNB5I9kLYxr0z8WhvqlirsX6uyJnOeY
f8cGKClInILE6ra9on5aL30NeWec6Ci3E8CzQs05sXFTJLnhzwv9dlYw0YEVJh+pwbIsSrCrcKhb
YjnrM3WXzSnqWWiYMaODIkeQFCgODGZ6N/jT46m45NmplnaR3FWZuyYWyd7k614WmzWA9NmAsehD
l5kPqEYuy//Lx+T+8jFZEA/oYJsuADNHuL+KL7NBBVVtsjRTSSDyYIEGk5Tp7ZvSnL7/tO9SZq7k
8l24rJJFKKcV+8aqtYFL0vSUDbJf3SfNgzkZxonGDld3NcXrxEyAG0Qjp31VAY/baDgcEZ0wtyef
IUNU05ZQznswP3GFcKxU5g6yFDdrBpnj/aoiUnNJ5Aj3FWIvDSB3mVCyDwM106Rc+j67MqsyX+A8
476lzc3h69LAo0AZ9ta3Ykf+339ymvqritJSdaGa8sPTLK7mv6qJDdaXmpmV09FAj4rEcL1ZctOw
WLxtFpcMbAXqYX+itu0Pbk+5aCl2f9k3g8iHbz/tu8afTxTORn+DHnUgsHp/yxVHVSouA+ks+0PG
n3njP3b3nxCbmcFSl72/7+6bTb5In51URuMXk7wUy0/jJb3um8JgfgLklVuq9MQvEtD8Y/PjMfHQ
a9hH96dEVmAMEEhPdLV/5qxQHiBZ2IGQ1Jd9N4VBaSOGLi6lDqJxf2zfuEPpnBfRfIS+41kZ/fKi
VzjqmdKJu7FHDUPfCucDaQVtqLhpzFjhLuqBIpgd5iEd5+MeMbw/tOcM75uugwRu5+L9L48n0Lq/
xRFrgpBDSJ7oOf58bP/T/S+2rKOOpIMc7kjiBOX4xXALRHgj2vpFSrD3x/Znf+xix8K2ve9/+/GX
5/fdfVNukI73n769TjvX50ItfNaB2b1DBqjsbnRboOIH8BkwMiiTm1WjARXsP8aaVAcVzM4n+Tc/
fkeTfPIfu7gyz5NJWzXuZFqN5COMjLjuAHsx041UAKFy1+Zy11P6FqgPI6y0Rb0td/RiljuBDN6H
Z0fKinzsxxM/djP5RGJqE8xIrbhkipPctKK7aXXFTbdLHipEQdzbC4pbMbAuNY1JTgnU9ls2aSzL
PSXdTsRnpudNsrm/ZZbKn/ZdFg8V4EKH1D3rCxf59nGlYYaOkdVj5UINQDzcozZdM/AncrMOBUuR
aEgOgCqvIOWNUwwA47oPuUyXol0SCo0kiE7WrUVNGEZxpgcF+YePpcxpICUSwoyUce+P0QubHv7+
emH9ekOyhEsmu2mbwqaEN23trzckQRSCMEsWb6LoHkvATX8oDxtgwTcUuPE3jQDW5ogVPye9VAzs
G9icgCNL7OZkH2lRQKjc92eaqcUQRUZidmAWTk8rt6oTC1qUCasqHue+EY8g+bcHVXuz72j48+/n
OgmFbG7vm15OsGLZqv4fd2ecw16qc4K3+cviWMXXREcUiDNfCvCYsiaDa90I6Pq+aRKUvgMswP0h
mOffH9eRtdH1ZaZTNtaDJYl9u7WM9pCG+YOmW8yawrwWUFnK2kTzscl1sdsW/BgVhAb8/feh/zff
h2EgUHJsQ3coEX75PlZjyJjOmOYxpdi8lY6jPcUzxsEcjkqB5uZpfygBDnStzO79j4eyOhKndEE5
mcs/6lUb8ASVP3d3xpSTVCjsU8uII+68bP1Fq8p8IauaJ9rSWMYgg3vt9Qbl4k9PcYfuD0QxLEez
nLOwBdfE7B44pZfILDi3c8O//wQMaaz42Q7DEWmBbtGE7lq664hfPgE358alOp1xrIB1dsUXdSJV
YN+0RpHLyMT1+/7+oJ0nhEWgzfIcVhcHZgAJoji1eIvI0T6iS4cft++mtXIGh04sGPW0GjFsl8mE
dZwyyiz3rbM/YC0zZu34IFeEiKo7kgv3J376nf3Bn56PSjcCflc54aBX6bFFsXY0ymH+UJQ5xpdE
f1sYmnm1H/+Xj0p+FL98VPDKhCHQ76masTuLfnIOReaaC3eyzCN3yOzMyq94A0qChGi1+BInnahB
aPPBjCYW1qzqkEhUjCfhq1DzAwDgFmcrFLw2nFf8NJ+oAynqKka0bqFj/LUaYpSXOFgWwhE4N8yb
Izf6mpkUFdlNW1hv9gtC/sGspQhKPiuektTZfvpN+QouidomJftDVWRvkySzzkk5FwQo89C+EcgW
vL//dBxZS//86diaUOk3aLarkipLvOpfL23NgE55iiN04EOVhT9uzPvNdmXfTxQa7nxv8UZeOffz
/XeSJCmZNkwf1MxEdm5j+I3Xj4THoXbJtumFUFrIsmnW3+27JsKwwEia8rjvNqJzgGGg4t13RbNu
N/lCmBSnl/2hIf60vxh+kf/+xYps/vnFQMh9fzFiwbYbU9Wn/XUWMoLluDYazhoz3NRJ+5cUWP5x
dllNLO3Uv6jqiDiwFe/z1poRS6y32rS6N/uvjr2Te3nXksotfzXOMBKvWowkVr5QiWULUZ/US8tn
jQnIeDtrx28vVGnuydLc6nH/XadBnZsUizjvu9uykhuvjlGw7wplAuGA/+nbK+mKrb1hAr4/pzJz
Pu7f+r99Xv49/lo/fvt++//8D/Y/180KjZ1p8V93//OlLvnvP+Tf/Pk7v/zKffq5Q5v9x/Drb/3l
j3jh7//j4NPw6S87YcUIdn0av3br89d+LIb9f8BblL/5f33yH1/3V3lZm6//+u1zPVaDfLU4ravf
vj8lHYKavAT+28+v//3J26eSvwOmPH2t0k//5U++fuqHf/0mrH9ahm1ZDn42E5+kjdFt/ro/o/+T
W78K1BrEoWUa+m//oGIfkn/9Zlj/dGwbFxbXFsZtlqwK+hpZJ0+Z/0T8ZxHnYKLMYsyk//b/39lf
vpwfX9Y/QMA+1mk19LwZ0/7rUo/Llq6pmjAc3hwya8flXfzsfnQXk2EtygN6Qzg4I2FQdAqSUNe4
OxjMVBNiJ2X3eQbNR0AD834BJHToHphlcQseVtdjRYjuJoXrVPVvEHXAGHfzaz7c7DmhhTeIg9P1
wk81M/ERtRK9VX3qtCZMIfSfXQ4wH9v3xqACszcArzAdFbRfHREpRUk90Vc1MfFZUMVL4xGckSDR
M7n9pvmdNdSPZURDFulh5k86JTPt5MRLM9WQtjMqiIjHuNRiZ2+o2k27BeecnPLKgRJTOb0/VgAF
VWV54BKPqxjhaSqmBmY6Wi4R6V4l15W2CTg8G7Uwah0W7zm8d5tRyUQWj28RdkfW8CdXGo1IlHuf
9GQOZkhI4mk4pYn5dW5oUy4m0ubeZTagGkwHp1IqEPEuEBMq+1GnMtXQPW4w5zS9NULdihavy832
UCXW6g3ZOdF6J5xxtXqiCZNcw9wZ24L3376icrltzciylignf2TO4jWjBJV2z0rdMJKp1tInsYbE
e8oofbA8S+e7YEx/cm3uIRGRCwODWZzBHYy4ZDNhUmzTQWsswpuscQuHZHIgzxMYqjIex9wDhNEk
UqkE8M+4AfYs0Wj8vW6RR7X1MFFrK7QW87XNkqMriHlsl9ITU/dhUNONJX5L1ZjOHnIb+Daz8lVT
4veADr9WMzDqKiLnzDTbQKsqQHK1BQ4y71+62j3MmbP5NvBbXww9H0WbhA41bUCeA03uerpNPe57
Jt8cKVDW7LrQgzimYYv2FsN6gcsJ8nOQtxRqAwoNrxmYTTb6O0FkKaIOEkilFxEh5XsIow0tDg8O
e+unYA1nASCx1rMO/dMA6JUAbmMkfrSlyjMKkuGsuf/gNoErTI3WrpWEGQCgUAzOvS34/HBzpR55
QZwo0evQkLqAUde+bgXNoC6jb90aKijH4n3FWn1JW3qe1NSjqbxV8wgg+eT6OWZuLKwuR8WCs6Fx
bpG2ad6U2KQsbOYzvIr5UI5oAWvAGlm/IrexmgN6E71ej8TDPxM9nHIegD+bVC9tOBYpwMVGIa+7
LO+q9eMIK/mSIG3i8H+nlPnDqM7SR2jAqlqs3ptE7o1bjvdh0d7hPBNMlbgVxkp5oUFNUvpSIiJR
QmHqHxcsW/6AhiBtV8/ZJGi8psVF3zho4qE+aQJG1pARDrjQlNMqriRiQBUCtsxvEZ6EZOZ+gOY0
es22qAe6usfJgDCzNaXuRwQZodOZfTlsCBRt0YIMSpQvCeoUJ5876FbM9tTG79XF1zfnjjTRo+qQ
0iNs0GXGREhO7D45vKyPSowTpcxfENgSMZyPazBlGxpzOknYLruwTUfLE67QwqXWwtjE3BI5t3iC
Stm3gLEXjePR6OQAmvDtU5wQBwrOATIzcpv4SMDtZ0ItxiOtxVNREhCjmZyD4zoyfwQZtmactSbq
OeKZ9WBYSbnEJjHCOnSeGiXvAtraXN2EeqUb+GokOQLAalr93vFT+DbHUZLhoKGq4cjh3TMPqbdz
3Ds25zMfDOPMihZicU4iWA9Nt2mBOmBiWcBsU9lydYWtYVIvew2gMSa2GsZ0I9IwVBZkLJdfFrUE
imqv3ZHwHB5oLL/oaNTpztZ4sU55AyDThous+70Neaqvucx0kfJkx+n7ob43HTKdcqf/PGzKK+Xb
u8keuPKUCi1VTX2OK3SqgARPW6miOtte6tg975fKJkX4VoEsdA2EpWmozxJz6Uxv0DHGYSrIb2vc
4ZrRKfUr53fashT/1nCY6a+e4ui91ZH1XSTJqUmmLozKGJ4zb8/8SMFlZ7C+I9fEXpmlv+tT/yV2
dII1IvBrg+JimSBh9EK4QqCJ4mnc9NEbURz4MQFAXqQWOr40NM5I1h87oR6RYuQqnwRn6ovtzDpS
HIBC1yjv3wxR4jdAIg5xln9xuU7TxoVI3nVIInH2eKoxH63qc0VktkcT5U5BAE5UUH5kzvK+5BCS
5ZSXa0Z1nhviHADEy+wiHzsiYPiCe948WhCEUOl7nRo1p2Y4Gvps+FGjfpGvoa3PMStPV5CrgitK
O8yD0txKJcPIjYsCk11Ec655Mssxe07QMl/Ncan4aAUgle5o62PubUDaELrmOFjW+AWqjcxZNfin
iN4J+ggY+arVL3mphwPWHn8jao0c6PyYl8qxjUkY46Y2+C2DcRR9gqT13JDpXb+raW48IoZCpXEp
xppW01Q8MK6NkZCXsL+idxQJx8GmqVHPiMMzNZPzkvQIpJA0mE154iydvLi7jaJ/2ro59ZWZcz/C
oytKnP/T9tEipSVol+yD0oDsLYHxakxT4wpfUj7hRV8E8t0N1rVj6m8Mrgboi7AGuXQhqs65IWqv
Q/IRsZtEKwQictiyxQzaiJD1zaI7FpUNrog0foiTDHFVE9/WYj5ZQu+8JV/fJEX2Wg4qcgXame5S
3oRe6L5tUbqPDpkUNKZutsqSoBmJODZrC6pNXpshFatEitEgF/k4BBgV0EyULKndsKcrd0yZ9Fhr
xP8flOBo5NOhXdf7qinaAHmwVTDWixhIVJNGg0GLYVmsNMC2kQk8PhJnida7sYzJfhlDIzMIUaX9
5rUOQhdb3+bA6mv6PIVqcrK3icdg+8OgIw1QLYv7NnwFlu5raMi+4cLlGEmfXfqZVZaP4HIsJqKk
OKDDzyDunXD/nTSXk7lP9c/JFFOO1WmgxcI5ErL+tDFrqe3+hayHxDPlDA1RTGMSWqYQ/h10GGVD
mFZeAa3PI9IkPjQZib3AlAK7IWVDQy47OC4mVITEPlbmlcFVrTwPkM3iVOn9bC7cDxFBYTCnA+Zq
UerlBThIsEiTP7mDflntGD1ST/4UYuzzunTJQVnIXFu2hqQ2euZhdEfwnQhTGxhwtGXv53EQb6vC
5OrnuB/NnHyVRcPmJSB7Hgyje5y22jxsU50g/ooNBHRm7GctFiWW+lwObYaUOSZ8bRAr8bP510Z3
kjAvKw5erQ1yOjSBozAIlqshBoPMLQ2yHFytcg+2DH+sWHpCtB2Dhg4HLVrD07rTYDjjCXYfqdVQ
XBJErXRWntfIfTbt+IVoVJLzTPynyqjhuc0bwtPBongiOdNboEzbFA4js/aVCE/B5JzsPldO2YrR
pWdY7JmpiSsbcYCnOduJvyQEuax4C9aCl2Lczl2GIMlYLqUC04beL6V5Sh7cMGC2URLIVjnVb5Zm
lg/o4HPNHDuYkmjhFqsILvHW7A15bgbagjhhS/GbW9CIWJo2XKs/M0UUwRqv6AAIxujs+UmBngnZ
UQHcC57WaxznmEkF9chyGroKeXjZnAfol6pTyW+SxhF77ZTU55pX6fBJBvCU0IPPlsugz3H9ZaRZ
Q2Z9LV0QXtPLYMdVbwMxaY6vivFOs4DYVFH0exGT/TOTEDuoiFcIn05dMUIkwvU1KqU0qbKIqcgA
6rQF9XPbhln8ambUgeaWvJKRExEhl7/jsk2u/Xo/NNtzag/tPaSmKKFagtBH0aFm3aGDB0hnt1Dm
9BltTfw2FiNsGcGxQApjbQ/JaTPAWEYNVidiOza4SZbr1QCInBilmda56g18i2+6N6LUevRz8xC0
k/tHXmKBi5zufWttB3zene/qLz0A3yMB3DmzUfhDWW3yCgtAvIG01WM+UOK5Cl3ldco/6nOFhVUK
qbZ4/lSk413sLI5P3yRmHZQ/mXr8NI7cABUyrYHeH+qWL9bFzRM22kIccF1TUGYvxqi+GxGfBPNs
PMeZ89DlxplRdurh4MS8PdYjTLcMn7yDfZnX21iXHbe4/zjCPMS2bMnLa3ukDXYqE05q2NjKgmKj
j8BuiUX1bfN9saThbLjzdVVKBBjY7PqShhO1BNc9VIj+pNansTEoZeIWNki90sDs3OROXxQseRHa
ZNsgnZ4woUinSNQwa/XWMUrTLKx15ntdWt4XlOCPlg3jCRoHFwNWv23DaycdhcLivh1H9KKteq9N
XN7KAn/7JDOW9jHnHHXmiWQYlIMwQmssaRR6QgkXXeR+vc30emROfa0vXyJM6vd083x9jT4nEEFP
Gt/wXWHmp4a/nbiMnPJ+AGEq+WPMAw6WGzNWbWsFyuu4hv0EKdtdVI/lHYKYpV5Rbk6U93hTwY5m
1akjei8kRNzwdbeGv0xSOZn3Z1IU/Uonnlant9Z35zGqtBdd4O7Eoz2RUn8a3elxyk1GtCOO5oX4
WSefqudkqsQFbROHrPJlrUirK02F2ftC87ymCZ5sjB27xcGa2U4fonYgzByTKR1MYCgOjKqwGGJs
wjkEbK0+FO3c+lFbi1BR1TsCd91jWawtR256Em0Xe+DpE5gD+M2xyz27Kb6sLl4dLyEVdnLT80J2
clK4b+wsLpAXaZ+QTCJuGxi0Zpq8/1X3QiWxeYGklUQrWrpKJdAN872ukeqjIlEgf6E9IhCggYGi
WUfbGGeRc3CgDnp673Jts1nkai5txFpRX/KBgnrshnOs5eNjPq21Z6pJcsCbVXj2cQVDf2+uNnV7
C2e9cdewHvFqSvy8xeTc0+QVuJ++oj4XR6WY79Y4lYp81yu0RL3aOa1wh3WsGJ/NUelP8zq9VWYk
0dUMZWA1XeDnJz4C+6Ik0Gld0HJH9GhB3GdDME+1c1JWION0rljYlaoZTv36hSw45g4dZGOdwg7i
mBGUS/QpKqUIX63CqFM+tX0mr6TPLIRQYOEj4+bm2sR2WCpmIatwiFoSNq/C2Z6gaSv02WKkDUKy
MpzPs/p5TI3uqOnJk5iIKzR1si1z7Zx23jZrLox7Lj8tKnOW0ABstCUcZowba9rRYSdMmbaITch6
TNRNlzOy68ievYpoDsuc4o/WEgwY5a7K4rcZlBBP1bT6uKzY6yAZpERGZCyfHMzDaATssNeXEWJ7
92xWSYwtnNsKnQ5uMJVJwVlmGEO7EWBrxtLdpMbo1OWKcpGLIu8GDRGrK2dqrnox/7FA8Aq7JTev
CsY7ih84dnR9Ilwsr6XhkAmRV7e2ay/NmpxMGvVFsobN6nyVuPlDkqkzSWZFfdZGvlRTjeqDApu9
isoL7zloV+oTRZvLQBu6z6W7PHXR12iYPjsla+oOGu9IvGSYLH67VFypjdex696S1EBPL5ofo5kJ
uj2ETl5zcSnzKBQ1tpmqFSc3KlY/Fp/zkVVwNihVqMfQP4wOD4o74dMrvnSsALm1Z7IeqcNWHy6Y
TXuSusebptCP2XIj5n6jBOA/DiJ3hyDCTXdU3NxP9VE9E1Crn2zyp/pBee3LIQ/tMweQO3Gnn80E
tApLcPqGn6pE+yBUREPLZOdHkdscCRajcbBMTzFYpmPjpp9KpXhcVFzielKAg4nT+ESMWHHn6KQ0
MEVYyyZFs9RU1PAL9tWVK4M7u9TmxiJp+5JWifeYaY0ZFp0yc/uY7VPdM7dhEMWSkuSqHIpm8Rhb
LkhT5JSHxcTpyATDx1RjPLzPnej9Fo9ZMEYTPGV1wNxAihm4aHz1azSdSpCXLl/0XTdYDzlWkos5
w0nPxTPLVZPX/F0DGeiVSnTOlvi8aA3i4+V9VxMiiBIaBAiF/CfqKISkscFS36ivqTszOckfjaWl
qB37YNTUq5KqYAV1CARUgVY9GGiSSDKSvc60+mgLlWvTQAFM2qiXOK9N2yq0n5CAul10WmIOwWSC
kjjO9kOiqJZnVnRgTdpMG7lBlN9kdi3LOxU9gl07t7lLVF807whBfmwVbiBRNmi4cwCP9xQ+Knci
SNwLGcD2nHPqLc9bMm6e4zzFxvywQoldnbf/j70za44Ta7f0L6KCcQO3CeSozNQ83RCyZTHPsBl+
fT+o6nSX65z+vj43HdERfZMRtlxlOZXAu9+11rNiSFoWSRdWRgfeDehf7b7T8psiVVKfGMtrVnNV
ZUd7YNOh0RsL3RrOEnRtD2YCqcBBH/G+8m9nnVpqUTCZTP7GeC9a49WZ0csK4wtzDncWJSgNLmsK
lM0metDJO01ZfNfmEdxJJ3u1E0X1IlnU8BySW5yYzpWAgZvTCoyjWAyEfa2whJs5V+8lN6wbqzC/
OPRb2xyqBet+AH6uaI8UtXyoZuLbWc+nlguOZz33SN7nH0iKJ0EgKXOtT3BgH/G08AQUw73LJbSL
I9gHjpriIzS6nWbhKzNR+w7wXjawEJsd1yZnXLs/05bCjqa0wewvEGFjUnFFZTyOZf8UA1PxYxjq
zkTeCf8Tfs2WqvmqGnS8bdVXO9mvjlJfJXf3M+iDAw0wj1WW/MQyTYkCFUGLvtJrI6ptMklAJFML
qtCK5DGHA9vaVr2VjXNnZbWD3ZRta6lBGyr5fG9MMLNET/RtHVNh1/bphxCc0cLlaQaHCVU6eZBN
h639GLtG6YeyVXhWsh0083ADpHc40nhs+6bD4m0x0n3qPrFVhYFYslIBd7qNJ6yKilXXNI3Ou1Cp
32ZYA3xF8XoyJrAvBzZgCKpb9kIApKuI6WXuZ3Cv6X2tpAN+XKJz+F438civ+pD/+2Q4AaXK7OAA
ZO3qKn3UJG+YOdwojVF5C8QILw2vBl1Bfg0F2XPq29JR34ANUP/BRsyo9djr1sOwqi2B7LtHTkDk
SydT9b7XXG4S7yVzuhdZrCRdt27Yni9BUml3oGk/87yGF5CDAnAF78ZkjJ9ZfrTjtPDypY53hCS2
ES0KhFWLWwyq1cVxIz5DXDldInov7bKXWiOcx48VFAUcQ1ifAkXhicVgTtSGU7tdyX2aJoCnSmOH
9dKbaXDWBuUxi/NATu6NMdj9o5sGk7JXRsltoYevupZAccbrN6HiyjsW7TQb8ahzKLXYpN+lr+B7
7MbkVDCO22W0iQJmQaENb3EU/bQ6UDZCPoS2pWzySnspJtZJ9lKyx5noirE6FhdYw/h46VzXtFze
57W1rzlYU8jYegYGF55TE/9mrolEnecN48BjSN6SNF/P1qSy3ufFZLnbdYfSydtAw0M91OqrqROr
5snMyWMA5d0M7Rk/OTtfrs8W5YrPcYvcwROg0DNqJTR9NTS6o492xWej6nzFGlYanmHhROGNYPPu
a8ZsYOw1X9XBlJhlDTPIeJoUU/TBChv1p+r2YqZLU0vYITQqjkMueraFCndxUV3UQb+Oqg46Wu9S
jyGW2qiJf5kVVecJ+rlHUFz1+NgOLPAjqxUHJTnl6az6Lh4kP9J07jvdpyurjPYGbHWR0bxgO6n+
1PD/r6m5vynAu1/Vqph2/w9Ivi4i7f9e8d0NH8Xf1d71T/8l9prmH5i40GcRWjkXrJ6Hv8RevoKz
RsUK4VroNqvt5i+1VzP+AECrIr3afIgE0ZT/qfbyJd0wNdN18eGyK4TJ+d9Qe41Vy/1TsV91bEdF
ayZIoam82pic/mlu0rooK3q9y695VLJV80jmoovaG1UjFBQRmFGWfePm/tgnBJSRjk7kkrwIcziH
JEm8e2sM28G8d8xPqmRLmxtJ7d4lM03h0gQw8GmzC8y3jnOAopSqAfhaelP+9lb/JWH/XbK2xO8O
2z//FatVDt8N2w/HQhz/u2Id6ZVbKpXIr7CXHsso6Gr7UitOoH5B4eV4CIe5+uCuc4gQK3JIWrZz
wI7MiG9u8u4AUNiXa+i//hrFNlPPqf4gbJbRhxjCPWtJWqxD5KCjk55H41yNbwCTwuQhGR1/Qi5Q
XYJu8gPxM4dDHWv448cLWDdq7/U9o8bWVTPPuvYT1bik3Sma3oj4l60h81pqQMpcq95Ti6WE9Tpq
TxbMlQItYjhkqO5V3+yzPHrK6CoKdXziAnKQYR8GQfNMW73hmyUaRQRFr3+pmX3oQNVMbfgorym8
xXxQ9rHdPrsTE1kjDvlU+NxVvExV9qOO7xqlsKRLrlSu1bRG39qdY0SH9Y+iRyPK5gD+bBoxsjcO
wKxWEZJa/Rwp0SEjkByXUNBVQbhT/Bpsl7kw36MuvHcFpuTMPIKL9stCbiH5XRx8TYPx0AIYtnsq
k83wvglfh3WLn00PeR0+dunwEtePYsaLpJtnnbGT6FCUQLvHp1pYCDBUxWxEHWMOcrDUAz6cG/tC
AdoPOdAzrGkvU4d3oLCNFzu9YaVIVy4k+E0RymPMIWdQ+ZsttWHDIc911f0qItQwJ2djisi00Tv3
LuIIxXYFPMVUP0+adhMPFMvq1qUucMlI9Wj8rICcSm3xQ+boBl6bMrdUeul3OhR4zIjMW2qsvaaf
VUxQX8n4gSLTmhKQV+/2xzZmC6UZd0m/LrWT4kelA11PqThgIdpu9LIm+DBfJtoDqBwubzLUer0t
PLOqXhW3eA8r09ikLwnsQracbEPTjCXyINmXRj8ccN1exDGyGnF1KZ3qK0v3PoEnChrU6HnkwNQC
AaFVjthMmfUOTIf0UxnzlXjCoFh4XZt323apwAmlOMDSWhxCq21QIfj6LJMvYlfXKRofYqlFfmER
EEo/GypL/bC0bia9eGeGYSNHahgj7m23MBMoJu8MHXCHCajcYpj4HHSgKyS+S8KTjXbnmEEi3W0k
ucAEBY+cnVMZ7fEoBTTB2QaRvHjlzACYdi5GXmOHqw8jV1fWTKcctLtO/5GdJgz3voUYgts5ADEM
ltNLZuOVXEbnVSHVQ6aM3mw+jJq8VDWJlKyEs8xuI3SS5yhRrrKrgq4fgm6+NWzAeLDYTDzn+Nku
uhH9kBI+nNXcF+yf2si4cQrr4FQ0UIIjTTuQs/l+Zrob6p4uj3ZnOC8rCLBiuUALFizqH3X21EaX
cbjCeM/aaZcOgwdqZhdlgw+pd+xRkuBfgibdZIanz+WTPSIfQ0Vr4xp4FFlAyX6QyxGxuevvCKxi
lmBKy3ylJ7+y3i2kIIF5D7Z+0/7k1BWIMvfS8q1vY990TzGIuY4dCPF3EOObdC69nqU4lTwAjb7M
4TPsEiRKcnIe53OvXzxLPqk6qxCDJuPmR1qBIT5G5vuQs+ur4TJpnE4NfCv0F8dy3i4hAbyngkgt
F0/Teq3zaKcP0IW4v9EX+Vg/szYL2KEgJaNLetOy08j9lgDmP4fhBCRByHeblmfrsTDqTRpfsvku
Cx9Go9/gAPIjQnMZpCRNsl4V22KPlcTmkCXNXwq33mXBJwnORMxfRiV9q8+2NDcHyBqomx5Bc3qT
smcBQaBy5ocw1c5J50td4gav77HqTto1GTjwGuJimOKipeoNy0cfblQgXJpn23yvqK2vuNUGGy9A
pBhsheZe6TrzdZpiDYsLd4jKfewWtIWG+/Vm6I7hdZbazWjMD20ovlg1WkN8UXUWgg2cTU8nPglB
Ef+9l+vZS5bgJbEPqYg4+wyfY0aIAl4wRmqTpqmk38Uo35blpy23zwk2hqnf6JnmFaa6WRXpWvMQ
AXz2iltkE47z5rlYDbSyZJ2uvqz/MMPI8L5zoijZctdAxgzrompwKDE3Ten4zjbHp71u386OT5Tj
pQFZF+X6jWuJg86fU/EctX3Ds1YJ1msckfQ0RXe6Y5ycNn6bV1dSvDxqsXHWgbIZ1NhuOCNZtOk5
yp4UzTZtufCg8+wa276WIjpUGpgXrbmPdMrh1b0xMXOQEwbU77u1fsb7GCQ0JgN580fik1MmDmJs
7vv+nTK4n46t4RWjuTyN3jTO8zML2ywjWNMqQZvML5PLN26VwZD4+HYfRTzfasvgd3m75ylyqG3z
GCXTQxZpD13UBnQG+bYSUu8WXml1DtCaNi6aR4L0baUNF+HUpP9/uP4/8lOSePjbyLf6NX/zU97i
gRyij/zvE/b3f/LniK2IPzRHFw6jn7BNfJACR+OfM7ZiaH/oDFKmw4Crm7bKXP4fjkr9D+odMFHz
gdVdTkLA7f9yVBrqH6qhuozleDBJ+jv/rRlb4+/424xtCeYOR1cdHUwSBnrqRH6fTuGB5IupprYX
uWlyGOrPCQfAWC0mYaleBNTpPeI3UgJ76C5uUdV3YTXAEikyepdqxlnayzRRHQT9rNta2LP/t/fy
vxifzd8DDnx/puYwQ7vCUkmi6do//J5jHSUloHPhKRPHdnaVa9M76FPgdoPO6EyvJs1Fzl62xXrz
qdI7FFIzsJTkrq57/WgvYJGKpHpqWOzRaDN4ohkI7rrDI+vz0lOdAsh5eVgiiDNLV1BoTvJNuO1H
Q0uPH1L1dijgBgcywpejgtIn4ARfMmqSD3XWpktp5NFzk6d3kSEwyMTAHypD+2DrhXsFrt2tHA3j
QgQwYIF9bySsvv/NW/T7MWl9ixzNNDQ+YmsoR/tnSLQRc2VbekVRPT9sCEKZc/p++S5DJqU1HCxG
q43oWmZrsgYvqohEYFGXsRNzCyikTpxTlqa7KEIeospJYT7Oo9M6t7kJ5cE1ZM/OAtqTrS3CtjJc
l2HMHyuhXaIa3bWbIoqO6jo8x2Up2JMyTSJBzjcayS9Hj3d20TovI9+FNwjDPmHasF8W/HzLwEZ5
pviP0chgHIyM+n62FPFvzmAOJ9LfP+SCYywXn2FyUdnOPz9EkjFUaH06Epcef5huPAYTa5FzSLPW
AbflOcbfJDXqIfD6v0Eqf+7WML4iUCkTpzmqSgjOa/0tSncVdl3Epr9/7/uFSjCEN4k7KoSNwHIl
eQ7pWthLZl/fIb75rHSMAiQBg8wc2IxKawKXzost5wOlovIyFtN8D2tFHBt9YTxdv0iWZYZhsJIL
uMpA1WwEjPlb2DUq/PmQiYFkAYhgfvn9Yrf0slY0dJ5kMyuXkCOeFwpDfHDIvs3g3j3pVFjuwJX5
Lb1GJBOd5M2Zszc0p+ZOJTp1qxk1oEVQzKZQ2Ke1KwdLx2RQRHVQLGX1lFc5OyBgiAeMfeKg5UiD
i7oUJ2pJwNdwR9iq9nAvSt28tokRPUdCPw5sie6GtImekTWDWiute6wen//6IrB/T298XwRYI11D
mK5u6STUfr+P4SLqiig2Rg8kazxNnE/zTl3ZieN9mhshPT6Gv6zpbYlIS2Z9wZ3YqL3wFRLWf0a6
XaM/95LD1GRmkPXaNAiziUbRVlxn3czOou/yc1zo71ip9N33b/Ug9nxXTpCXrEm9Q+vEk8rWDMwC
VbLT+lJY9Npoo9ruaaYl1mbKjHRHutHTSHzNeXdrlbK+a0GFfjfg1WtJ4fcLjk3i8usvRVgHZY26
GmI8ozXXMsiIVMl+7IFHxXV1zlBsz0rIDi6LDBfDIKYdp8reLeLfW5M2GY93TKOHCUL6TKhektk4
yPVX37+FnWO6qQeEsdjOMSxmw59thX3dlCcYRFaYriChyLzUdtjeEAn7d7d5/XdbPz8+odt8lrg2
dfRKW/wjfKNkBIu5QyP7OQqYwUrPL3Fs3/K2zCjyRruL1IoWP9VJnxi18WQ5Tf5YdJQ7xWoX0HYS
bdsJZlk+9sey7537hvIPCkNoTQcGfwONJ7t02cy96UKDcvNcz/QzULZWUe0JGN+IkGa/+xVr8Oy7
f/3ZtP6L2w83aUEww+LeY4v163/LXTluIhJ6TgdPOlBJ+9a+iwoze6yojuZI/hqVtvUWLehPcYq3
vrKPf74YVIerTnTJdCunm6qtTxLUHhYvQDk81u4sRzo33y96Vjg3BuLavmjd+6R3sPnIXH+Xs9vv
XAAPN4VsS/xi/Slppy7AGE4tQ2dor/FyrQdXvxnQO+hHdK2TavbhPrKH5yif5Gs8Oz8IMpqfWXXo
W2Pf11UJajaFzdhg68cJfYyVg5JqcEtyFyLIrOL3io3mP15sHGv/+u0kivWfbufE2MigOqbqOHxm
/tH8MymaPrcV2vc4BbEwhyM1JBjfx5GlX0H8lSX7LPtDjO0kLS3rPl9fHO2x08GCp9KOLoPT0MBA
s8X/emmwF9VTiJMM5dETDDVPTTaC9RHai9Ww+XeKcT6UuAESlR0LErfccWUdJVuLyphxWFfprQM4
/b7QaJ9TjJDJflrss2bWN5Wpm3dthgRfWhQF5Yb54mrcvhV3xJiXUuTQGJ+gm8WeEYp+zxUa1q0v
eGsJU3e49BsL8nnvlBdNmyOyVu0dxQJU8A2cqkjAqFveKcxfCq0+1VQ86/F04sQpblP4jYRF6EVc
eSLfL99NC7kSv1sTBpR6bQMaMoNKoMVYfSJ7pc9D0PhmctfOVAxovXq2vvvVZmR2pdFv7fWl6SbN
m3sju5D366lfLa3ramPicFIPkDUk2/9aKS4ccSTEfWw//dDmH71GkC9O2BtYfX5TSXM8LTbHuQ5b
0fuYTK8DktY9WfTyHLtsw0BYl+913j8WejXedABM7r5fqmWGktnoR1TVkmSPbZ1GkLpnOsN/OmpV
/vzXn7p1q/37DGFrZJy4OekGjSH/CZQAQE4v58HOMUX5kyXre9Dc9b6tQ3WT8gM/W4NennIXDGav
q2hCFGYzVGYHOXcYK6a82xd9+dVaxWpfqoBfZ4n9Eq6FcqjRn1ni0mKmmHflfFdlkYtu07EbqDXl
3pxH6ECdvkuS2b35fikaCpvDRAeREAv5hM/Sw0S8vPzrfzKf/n+eDmwGbyYv7l7wIdj0/+NKa9ye
3nhzRgNfHwRz9fj9khsElWKh38OA0c7R5LzBO1j742PhtcIpDlrCvGnJLHm26MG5UUJ3XK1rCUXc
iTiOki3991dFKOQhN9lmd6MRP09hDEYcNNCSVNu51vInJ2UVY3fBEDbRn11qigHgnijGdPzuTeua
Qmc9FGO6lKpFDZBhnqeKWWzundu2dsBClp1JjeTMuqzH8YyrTYNNc6iX5jmVLRlLAF40dXymYUMw
IG7eq+wC6if5dLKx3ijZHCyZ+46RjE3Ewpaof5sNF/dH63jDr15xvvAqb5Y6q7xJIW0SZ4Q/DYYt
o6o8bI0ohsu4bMpo/migiXuqQcSabitvAqgED9ncuVVEU1Y+1Jsmp9GqGZ0rAkC4vENoHNn2Jhet
UYK+KG/TVr6luO0yO/twGmPnNg7mKUvmHmDE1VWAMdswCjpSR+fSOkW/s0LlA4PCXTIu7N3KODkr
1BBtUlRQap6wLFfZg4YuPkiXR6xFD06SvrbKoxDNA0Wr5iE1scS1Zf/et2ALpBhflJKzA/AjbMGE
irRJuaZgvb1BBchpFtNTaiqI1WKbdONOl8sDe6lNqjzFBOfIgLvncK7v6AytgykCmKmxS2RSpbdQ
Z3WXjOWmAf2xLVr8Ha0W7lq9fGmMzvBpSFs8NrMddRfNvIf5ke8B3eL3ZPZk74jVqiVKrRkYdxRY
htgLA6Wx9m4apRs5YIBhHfiTnaKi2M5nI9RDMmOI0ZPY3Go0dB6i+5DEBhlCZbpYEnUptwbCUNWV
Mw93J7DCduo8lfi4Vrz/YFqAlIbSOuRkLiYlGXZam6+2b4eN+ICCoUtjI2Wys6RyY4ZRfCwRh/Wh
qjdjrBLlGAA/2XI3TBB0QuRnBOLoRqkz6MK5HWAsqNhB4vlucD+YTavs8lm9qrX29Y3WAjQPnjfO
Wg/Q6307qI+pshukbDGp1Huh12TROCRPcjnoNZWirKTJPohbnPL4zDsD0ESDlzN1MYrPunZBS35e
WrDSnUmUKRv4fR6I9lZw19tbOlmOKc0Dk8PuXk7WFEjpKUn57PbOR1GhPif7sDJgt7GM7Hu1301T
SyWlan/lbciy1IyvIB8OGFO5S5v8OBshzuzYDWDdscKq66Gxyh8dAYEUYBx6x0HrwJiHkUsT0JJu
h4HtuK6daQ24HXS2vN2g73pY38PSYHZMs2f8lB+KOfIsil6ofdvMMU3lpBKyx2TVvPIe2DVtNuhc
yXXSnPnYv5CF4zKs3TcwUju3mBUMYNKv1weV8Z5Ow8/YftOUDiV/xOAVNdpRTr+yIa/oyMYxM7H+
VCpp3xXHyGjVazEnDo1nIfV7DRfzbFX3CJYfIsMp044NBuyYVKaIKjg1ClmR3EGLt7GQn6U6fZXV
VG1Uko9PVpLuu6iKvNblQWgMuJJIkehHtSWjpRnZZ53F5nEsW5MSooYMQyhsMMDNHdzkEgeo3Cdm
+qMb83KXptOJBputE5ZDsLDjxSoFESZ3sdYlc4Mcmj8vtbglCXcckeODdpz2RcOVVjqGHmhsLDaS
pqh9E21Fkv1ylGDMjQY8b4/GCJtxZ4n72QnbbW/lwptnMe8Xv5IJnlji38e6DB+quyIj4ADtzqFR
LHwfzOow5OHiVaPAZadZ8IoV5eyOmnKmf2QvpO1seO4nLkjSTg3NY+g0r6HdOjesYC78wL/SnO+r
qxNcCrqCqw7JrFeGu3EiUSowPKpFu6tJm51twV400mt+CO6wxxfRb6S9GxqrPZK6kvYMCxCcJDav
8DVSRX9I52Zb1GHuQV+h3kmtyBw2/VMXpmKPiEmfky581ah/DcnZ1e6TWXzRtRJtk6Q0UDzxiGkN
IHAKoc9tTdesGc4vNNww5utweumyyryOrXBgt1y5mgIOXiY9hSBj+KkZxS/HSTBZ4mrMZxTvPFmK
29K4xfnypCjNfUtkBC3m0nYDAh21HcZjyeLaD+vkwe7Nm9GSZEzS5SD1pdthJfzVd22yLaZp9BUx
RdfQxqwydOavMBfEibsy81znYXDGee/o5GqLOk/uS3CSuWX1u0GfTk2f2Bs3xaObkwbFQr3wqdzq
OfDUwdDuFYdxD1Y0yIfZUxsN35n5qFFs4adSKcDD5XeYQAj6p765In7wlA9enmllYJewCys7YAGk
7nQl9pPkk3RGg3+eGyJR6OJgNvSlDSGeW2zEAUbVilIxv27kT7danXoyt3f1pP6Ia6e99mTrSHEM
jzxsn5u1aduVtnFuwQtbI6mSWg3vpG6PFxMHYTCkJFfiWNKwUeBSbGn2NXFGpgkHMHWenhyOXNvC
oH9xiBzCzOWTMeoQwh9SGhgxxHTPFuXewehA7rK65TzoSsCPGuFIKenYJIg3NiH9gxRUGVYJWMwc
DA/JhQdvhQ2MsfjUKfXrOOKLLDv3h9oM+zYlARRmhMPHqvspSSVIjsF0Bzgz23xpB1D7Rq9OioKI
TLglp0bHegr/Z5SZi/tnsvZoZspa7lHM54HNjqfn5rgXNOP4gznGB2vSznRF3S9T+ZjRvaTxGQtF
K6ivibEURS0yu0IOIknpLxG3barYNLRQlEaMiqxnCQiza5aTW3yQB9Vp7UVJreik+iZrfr9o86Ce
JA+/urBzUEztchsbGSfQoYB7/8AWsjzRjF2cytwsTpwrrI2YnC9b5bFOJEKYqGc2UaNNHwMdA3oD
cgS/lMdDq/Nrf+aetxl0MezCD12GESMmJ/qSLBSfRvma5vOrnRstVnabTqdwehr68Z3+xnWjVhwk
Hgzf6OiFTRSLqCTIvm2CD3NNKuUxg6Kr9R5q2ivJe95y4wh8SpzYIDE/fCYsyTaG1S97WQ4R3omU
FDN+rWNLjHnjNneiAhoiXQfBcn3wCZ71No3pba8EBd/yRtYjZup0+cEqSPimyT2zne0QHlGYBEVJ
kDbLwtCH+qoxD2Qvxqu5ZPbexFHq67a6a4SJLKroHRUyaD1hPd7WqeW5sj3WHfGUwVptHFX8Fs3d
Beo9m+hl3Mq6AOOTkAiJ3mNaziCWXFMbyKnOPDTyB+aROWa27JOrxofYpr2zGz6TSOyVzmQ7XD3i
xCcCMFHo5q6uPMzd00j+biDbL5QvHbifH5thYOsoeiOcno1dyyBLmnUDf1MuPZX2PWnYJDqSpaPo
b+p/hpNzEzN3YRkZXrGotId5OfYDy4OIE03egW2I5+UAyviJkFLt5g5+7oY4qkEwthnw0kGMciTf
EhIJ5X2uryHzEf5it9qmIznwfgPPgFKCRMe7vvQ0MNQc9W16hJp+KQPx5RR8HhSoxuaJ+HBygtaS
UJTT7MfBsg9zp3t04dJKSj02CSWCLIxPNZVOARvwHM0Ap92jPrUjYAaJwjiRcWgNAl1lqW9dDOwQ
d0M6xCqReCDYQNwS7Wg0/tMulOl2dqwrx1em1JLhaO5vl4nPoIyIpjrS3ipZqgXp0rwkobwhBLhP
k/C2ALgQpIMx+1bnrp50Y2RMWq6Zor8Qeam6gR4rGV+rkp+bM3Y7R0kBhKusCkhOUtho4TxSxY5L
w8IYQgLPVJr30SFjQWvgWlVPrLIx4RZP1SFVTGJAGZ92BYATO534Z1zjcVxdCWMPaZfWtA/Optxw
sEmjLDPQEowURywL28VQuu0C3p+nWPtpxLTlaHx3G6KgQo43YWpcFg14RYpH09enBu1UMA2Urb0R
PBo4BSHGSrXh+EbSQoGh11Q9mVIsA6ZW0E4dE8nLlukutcrlaCzddXKiEXN+EoRp7HrtTCHBYCWn
Zl4+Cm0kKBgN58YiJeF2YoP+i+ugs7nnN5xt4pUvrNbOTlPNt5kG9UK6N24h7uSA3B2mjkAfaYmP
DIniuZbsb4Y1aym7pxr/KdT8ZZtFDRllxBXbTJBsM/Vdw7NyVNrC2NCP+N7RJ8f+kpRvobvdpnDN
azi/2VV2TRvagJQltj24FxuhLR+5SvVDixF5iZabRAdxmKc8inSwkWMfX9qIIitBJ4g/OcLxosJe
giI6G0n7Sfkd+RfhblVoVEE92Q5IIUAU4OmeC3XPXH/NSLbRWjQ9mdxUarT1oIW0sXFstmjh3TQR
rlTjewLIVjob92QggagIShAKkdHtS456Y0Mjv7dK5SBd9rBwDTVN/wAAetBggPP0k9AjSjCNoCZs
7i97AN2Ss2yP66RJgCsSVwtthQvIumuV+I0J3K8d8z1E9PHgjz4RGMciAv9RacyrnF6cmeP98hoO
VMNwWShIjKSOMCSzT5hd6cX6TZbhfa5C8TRQEBFZ+vJJLa1fCgVwuaLfxqRu9oRizvTfyuMciv2s
nlV9iHlTlfmAwcriHzflK3Akaf2uFPZB9uFOFC4nnKUOeMw9d7X5wRWW+IPLaTZXW3pwV74A6a+P
PKoYzUecQyR0SZB3dWZjbQuP2PIYNWmaBqVA90vUk/6NCQXk+3rkf6AQxeU77GMGYa4DI4cbZS2f
aVS/RgbeA3scboYUTy/peB7TmuZ3i/lQYGluFXU8OGH+mKGZEak7mWCsN45OYXls6Y4fRsvLjKl+
emRnVfk6D+SjIrIDeH2+TWUkC7Ik/IAkISFFfdMa64K6G3pOyO1qGYpfESNpm2+tKCx2/Sh/VuZU
HgiWHKIR3lMGnVS/dQYVj4+hdVtEN8Kbw8BNEsn0oCgoZL00dkoVA2pMK3YegGfYj942JCgh5AF3
zjCTV9zz2pQ+R3JUfiM5YlWRw22CmoIN0Qcvka3Y99K+Yah5CKs1O0UFeTfaMhhY9Wg690W2+VaT
bccxfAiXSzwrrAfmpDnVI8FZaFU+imh6pfb3U45Lh4acHXEbxoQFeKa4rXZitu55mn11zvjUwK46
tU6ypbTnKy4nWroV7uSh+tZVyUkpcJkShaYSqifP30Kk3UQuSIHacvtgEoEc4xOfVzYCCuYjPTmn
ITN/nhgfxlx+ABZABJOFB0xc8V2DUB5aNEJcuHUmk7uSeSsmU/FgLoyeGChoHfNtXwEeKRx8kHoV
3UPnSn3ZUgBnkMzHcjXRjEgzSh5LwfRAuwiFbvu5ThZKCfk4KmrHU+uWORiBw7TX9D+iR6+XW2CF
1voH+etkdg8ZKegHjVbF4g3nkW0XdkBSCQ8hDpPEiZjNoskOhHiylFg5DTMbarUybL5m8q0O8Gjc
8qEI8QGKAWNmwv9nqVh/i1FjImV+bUeDaoIED5ZLpi0JNXHgGgIgg/eArMKOaC4lKU2mQx7pTjVq
jNdQAQP/BpzpiMpMUcM2TqbbqExg1g8TjljCNxkrghqZ1CPD+jUxS0vxSs/sCXNaCir02GfNFczj
K4HnjHkkuiU1kW6tVvuV6+5tumAKzubhAdpvw0zddOA98nfaIrculHjfYFXHzzp7j+NrP9YSmIHD
6akZd+5MUGdUn4mLTQGdSIB4cuNm6kklqgnDqLYkK6DF5YhHKRc9jz9Qb7Arl3F808Q0GmnWw5AD
4bivpVoe66G+r5OOppUyw6XUn/Mf5OnzcHK52KyDzGfah0XXb0SbOltBUK6MHmHpPiqwDgZ9WxAG
L9hp8IvyI3EhRg39nnx9yuIi4+lXdce66aiAKgpYnea0LTVMjhan2e9fZRPyYmcr53IQxBm7aN/B
54Ee5NbHUtOfS7yE/iod6UXGji5KnuvWiDi5pY+RbUDdx2DC4UTOOEvbPoh5VlcNK28KvoTUf1EG
rRzHkB74LPRALzc7xcJiIp1a9Vee9OQDpsz2+N2CPMtpsdIZrWmOMzZTy39UfSRgrdfvq/Fgxo24
mF1OpI2fWuLDiJEHawN7rQ4Etmiib/olEzi7DTQxuuBLlOuUyYaM45Mp2pcKYrynuXO0K+r0Ht8u
k1yp/uqKtfvFBOyn/w/mzmu5cWbNsk+EDiBhErilAT0pUr5uECojeJfwePpZqJ6Zc/pMR0/0zcTc
KKL+X1USSSDxmb3XnklPM/rCH2ZQr4y/X4keY8Db43/DUoGFwbdpzPchXJbmrnR9IniJHAAkiiVU
FkYXvfNJ5Gz5kerhT8dFUm1i9MOJJbnco2mdB+KuR+13JnQqb+z1Qettkyx/Mtp6OELHJhN46IN9
HjrQhJvfqfFdS8zehCl+aaZ4Q0kWoAqGuqHhxvaxaHJ5o2PXaYUqwDyqa/N7G0e70YuDPXg0MnL1
cXIPNiZYvTfl4n0KOH7Uj2ycos0ZIAIzfDBZ3P9qkxsF73zTeMj2XoscS/nYSWA0eAiu1lh2K89w
6IQmnaC6Y8120S2fLBYhpsaHZGvPRjxSQsbZpRrovVTCfKBD7ubNC5PKeQ7a8gx3soT/4b3xIOWU
itI3ZKQZwVMVg0CdGhtSzUqO9U2bOMWKkWkSwwPEpSS8bfVyPOUGtaCeWjAylhLHGKCaVc1XMuj6
iXwSHjrtwrg0NiETl5VkvSC76DLObebPFmpeFTS2XyiMPONgskJmOoFqfcNvzDTASK9agi42VXAK
PPYOexnXv8qsYUTc1PA29hoiPHNW69hRxkFlxMwRLo+cMVOUs+ne4OG1KkWPG7We/+guSDBEC3sG
ARWuG0sdEnwYWCYJbcGT+BVH/SFhUL6emQE7ZnjLhNh3U8s5aaXveKTXXZ+FzzrJgsOC7YwtMO2R
Xn8OWjAe2mdTWfUFpynzsrVjaf3OHUS1I+LiGhmwcw1ysLkS/9Qbx+PDSPWOHU1CkYNi6w9LjBX3
CeQJk8tJh9cgMrfZeR7P/Ryppa6+OMv4wYhGZimOU+7eJjJXksVfQEUyulxAdsDJObTcgJlCOqQM
HHzwjfe4CUbEwBCyoBnDQTYP9Wh/Ik8lt429KN5hDQKR+snjQEM3r1mk8GjrpnHPquy8HcvC71ab
/1TMADe0Xl+GQY2cg8pjUf40IaY4NikUf49aqbAhxdC9ttzDLtqc2L1kA/lfWdt/SJAYYZkg0IRH
GeHXJJNzlYQXdHdvjK4ZcZT2SSTM6AYlv0ZJtxx7MMeMDA/GyPrj6DG+bCcoKb0XNruQhGjhki0V
JqwY6shI/DTQ/DLQ5U20DeQleE+Ztq1YWDwHXvdUzfQ0wZg/MuOehIuYPT4oSSkkY1ARUoUFKqoF
tvYnBSNG+gWjLN7IXe829zaZ8Sp6raBx1l5zLRbIo61qZXb1NxsIZMoRLB57FE+DO+OXtOR3nuao
mo2bnbpobRUa6MahXGa1uZBcSPoaGGmFo6p4lgXvFPzBNqBe6eDnX2QV/3LTydp1acD8ZmlWtGby
eRX42hQavNY0Xga3Nl6MpNwJKuZVoY+sl1x69FCzSnRV+vQkyespCDd88PhoD2zruQasyNsGzait
USMGxCnWwdWFQbIN4Wyvk6qkjZm8E2qm9gpVn94sLM+xIdVVcweMhAMdlvZWDNV3mPAEMkq7PXNw
d6tSBdNuonLzpeX9saPkJGpXkecCjrBD9IEUPXqq6qxgTgklyGaovg3N/qc2lIRiT8UBPDnjutRQ
1yKH8WRUbfsrwVpQ1iYB8oW+I6fExonMplPZzATww6uNcvXhMoAFeXiy2ACoaB9VSZh53TxYFG4B
LgzMwMCMBDIpYf3w3wvj5qg2JjbJ6W+xnQ43d0GrQYtoOLC+ury1n5JEJY/YnG0S7qMPt9Hix98v
Se9mfmTRtJued4icOLsGFMwP+gNkDxYGkr4M2EjHNk5fciz9Io5Gcliq6T64lflEsmOXGJ89qoZj
VAbEWM5VctcoZFdjG3T75X8OWU6OtNawjel7EPZ1wtq0sjSCu5IBS3nqAInF56ANTeNLL20e3vJF
NRb3YDRc9dRWD2zl4ITLAXZUbqzCVDePcS5cjJS/woqemSV5tWp5nJ0NW7M2yrTqswMMwxk6dg9B
cRFyvOizIAc6e53cqn7QUw/PkY7JYqrmePf3j/psA6iw4tyfPPm7xP/ZrvVNNrjFS2Zb6sVKy+/U
K/SzWzfqxS2ERMeYe/7f/xm2Nad2OL9MZvLQ68h7H4TRMpCu87039+aLPbBP7WN9yWWm0E3McdeY
zrjSYqt4FiEfIb0Ip3LYFM9SdBo0E7KPcowveop3/aMc3fJbkKYMa84h68vGl67PmrNxknC8elEc
bqMmeprDpGGBLr/M3nJ+KDZc61q5exgy7r2wWHKMvfM7oKNeHjoWN83XmEU/wkTvX5UZG2gD5D1x
NQOKT1uj7cM83Sn4uMv8FLB9nRytRciV1+JcJXmFQFZ030qJF6k5+sPVTiJmftGHw2c15b7Jlvhs
QSLA8zkc58R9iUKyWzTNRjvUcVuP6ioT1sotS9c1v/G0G9otEyD1ike7fk7plAzj0sVT/14aQYnM
7qpLG3q/kQ/HKcT2a9QiJJGaTVKhExeLqnGT2S9ugiNCljTIJvkOpEg8SOArr7YWNCzMBuBSWiou
WtYfwoy3njclWBVD3r7lNpAaOdtcWxhxeoe1lAUnxgiq4N2m3Drqdglr0P6uSI5ZY1LRHiT4vkwD
sHhTuSlDtwImh1lFZ8Yr9yGJxSbQR7F241FckNsCa0qQa7ImB75QZyUSrGKnbCD1pa1IQq41+z45
S8wZ5qCxbr3noiseRVrJU7+kpfUF1kKGSKu/iVGiA/Bk5jXG9vahpr+LFMHawy3rsznn9rHuOPYj
O0NdmK9D3XJPucfeoxB975uLoQrnZYFSef7B+RuQFCG1QxcDRXNa4gMxXz2MCUIliIF+UzofZjM4
B7tCIl21o8WdEF9REH4klAvXUrk4tovc3c30/LumqZ+gvDT7UEXfQ2Pgxlu+FKOzl3Wu7Sfkq9vA
/YNnkIcpALi5lj9Txgh2VmHbLlxWsaOwzjHPIk/r1DX1XNjQXnicnNjeKs/Zezzwtik0rp3rcKFW
miRqI3AOJgFLBKWtkL84T6lGfArPOg+hpnauIlQwE5TOfdAyB53HpNrA4cEl01fTSWoyXRtOTC9Q
LzrPYGz8gvv4EOdQ3Kva/JUX5qbCjpwbjf5OUC8ALgQarLHH9BleHZ7oxD39/QLiyT3Bc1VgH+4S
TsWjEKG2cbuPECGLr7NGAd5jRHg7mh96KcVa5MlvS1BHuOHk3F3UvqvSWwY7M4PaRrbnQmBlnBtk
uHifnJQ4YygL5aauyLOd06J4cnR0XdJuI7LRWfDTbKkv4bW/vZsxD9Uj5alsDRkVV4mxyTKcjuWq
zNCwKHcTTbn0k7BDwleo5zz/U2DomdJ5uonUqV6DQfut1WjVtWS6xiNNhQsiqIpJzIC0tA6Je7no
mlpVvWm/TS2+uNpt3GuizdyiU3WZo/jVbJd4RNwm97R1WMWRHLsi3DukYg2NHVGs3qXoE1K/0oWP
0oFRGNF1ooyo7khh5nuIUPXRu+NJlRrAzqVBSY04uhTSCi8SZaJL7J8jenubLllwVQFsk/CqYWVH
+rBJOaF2njlN93mEqDVjmA3HZvDLJmvPSUI6jJsNfrL899EsyJgjuaYByZiVLBK9xpyZzbfkIS2k
GCMBg9xMwAANmspXgp2YrScWGKLCkqdRCYPVTM+CorG0vTsF8xuZSjstEvEXmHpjuBikvm3iEIyQ
ocuEVZHGTdlN6WEos+L090tGCuSxLQA+NQPibK9D+e8mP93gtTNySQ6OZF3OeW4RyWAGjyIOPCoO
Bk2Gl/p9HnovjdN4L2X9Kdiy3awZRpfBEV/MXeb3wKwQxKJlnFzdPpKdd6WbpzesiaNu9jP7/DAz
jTtzMQ320+B3nWEetTIwWemrt5ktN7QnPnPs3Pk2j/H0ZXWRn10930fIe+Ce5S85UTinghHZJsg6
RIiWVd6I8CQECYrPLTTyvWheonxUpyYN0Hbr4fvQ2sQEReG9xwzy7dKI1k24KYpmpLfE/fWPOqcc
7ANb9L/PBM+txA+9644FK3Wi2nJ741BgHUm9Rfyudzv+NXulHPKoO6JTMBjqhItpXgfsIrfWtcjg
Vybo/Sy90p94DrWcb8X4AuFl2CqZVIQTOUfZMm3kvko3bV2PfgxdHs4Wbu/SmhqfvxCe4qgBmda2
8sUhJhpRQ47cxk7ewtnXncY5mqXzJ/MmnLYRFuioFUhxi2ozEJhAjwKeiWS0aaPkwi2rsv4CDtDp
3WePZWNROvaz6TGPUmH8lUUZU8CwUHBBEb10+s2qjHA/Kf05N5zwPFAgrdWHkjEQPrjgL5BaOBAD
jRksMMEjS09YOLTtcU/+n6UzyyalzoMRwejob4agzHJmdUGSrMnDLuFSsHrKDRRxXp2wF3ED4u3B
cYibN0bkg7WRubfysMcMPULs67X0Cdkbu37VXv/+SRABsEJ76e6aokiOZLp+WXbfIT+DaCWGqNsP
0VzuEAeaa+ar1aP2quph9b/RhhY3j7oBZAXtTTPb51BUfGHNBL27ClGUhP2TQGj05KZue4Iv8BRa
3UOXyrgCcBpehuRFRLp4/fuHwnyuPE1g/xcvNvXxpSL6CQvq7H1OsjrQxPSM7OIM/HId3Bt7yu//
tQKSHc+/qD4h8klLmMwIXFtg1Vp06/8k3a7TqIdWjoAoRviCeqbR704Cu0ya8QiBlHhQD7DKKTYK
SEVdmG+KCZp6EE0Hx8vdDWTezueRAgq3LmymqvPAGA3NSmS+5SDcGEoYRLgrgbIQ8jmTlxLC4qTM
EwPpRbDh4wmRLk4QmDwX+pPyqRqTG56l/vL3izayDCtG5DR//6gnP6uYRX0uJCDVEMpt3zT7sned
E6Kc6KDiKD55kgjwqUjqY978sHseV13tIDXUuyLyraT9yPFyAbnMn/rlS9Rwbc/m4lZm6YSUJUoz
3zSZbJqkeqNZLl6zvrVPbmSjloHWwl7PeRs7RbYRWEfG1+l+puSAO4t+laZ5iXWlnuffsT5N6e0J
MF1WcPoJCZ+xKt3E3WV92b4XY0+kIWF+12qY8aX3JTjOJfe+Y0K8cbNR+n+vPDN+cmWrXepw/BDB
mLyxkkHcP2bhsTXfR4Q1j79fXFCki+1C+CWp6Fl2LYO2PqdRtGmlVj5XbS3/3TIJJuQ/zyv4P0TD
0kF1bUnpCFfYjvjLhvjny6eIJXyyZT4ykt0WqLhkKW2W2599OmufndPa6x4ZzqbT+Z4kaYdj7nG4
CcGUqtKKiQ8s8WU6Vnh2EvsSuYBdOVTip0mC/TGjnuGOpYIbRJefZZeNtCYIJ6Jg4bcaHx6Wwk3R
8vxq8ubRZ+C9A6NkNF2zITcM8ynCN3D4r28Z6z/iLmw+b5CjrmGg1TA82/rXl6zX7tBWdUtWVVf2
TFGdcgPme2P2UMgDw7b8YkTk2AjaayMQ+hlE0kYnDe/W8my+xTrCt1JX7TFGD1eBFXofSeI5lrUO
8o/64rMjkX6V9de8SxHEYxCnhObvhZFzjdRXrwc/5qJqr3Bx2EPWDTLScryZFI7vEcDOY1Dn726q
H42cVQb+qOBk5Cg42VqR+DiU73RE+fN//Zb8q7dFusD5iKqwJO8KNr3Fv/dPF0FYCRElPdeyZoIa
Y5D0x8m179igzq+1ZUBvoA7o7ZB5vGnE/5dL8K+37R8QFT4PfjpRHthPWFgYpr58Xv/0063Ca4Y4
1nm8TdZXpsU/Rsc6EOfgbeo5Ac1haEfBShUEEUvYYYUI4Qtgabvu267Z//ffCAYUpIcYEGWk/BcS
CseglsCwXZ60xe+xUVT28SHtI5tFW3dyIlDZ0pq7fVmL/8fe5f8PY15A9//Tu/+f2JKzr+L3fzQl
8xf+3ZQsrMVeLKXr2I6u82jjkv1f3J9/M/AC4yW1Lbyk+mIm/Z+eZNv6N9fELOiRDMOphi33f3uS
Le/fdB1XvOTRgZXe5m/9N7g/0rCXW+IfF62ku7UI8pRkvFgu0Xjuvzx2paFZIZ5qj+SJ9qaNxJST
kZC4+kkZz31VAxzRAFAghikG6QeiOWYu1N002kozQtdGj6p+twnjMjM9pCIBkpmvFtN/4IxwvS3I
np+Jw9bjnsWkECEXgnhrYijSFRa6fF+kbLxmsINfFi2c0/tGhtWlb33L0Vddxh54Ueu3X1VECDTa
H2MSX/mHwaR54sBJG3TA1q8aN0CSB9secXo/vUUzDgkUE2l/aPgJZgwTI1z3HZus/MdIKYW2x3fZ
BNbvBUj7H3n4Qp4RyPOL8J5jMkJapLxAyLxszVx0XTElaq7sfB2I7qLZaQ0ASKFWEMdgIl606m6X
e+mFG02ik7LhoP0ososnJn6JahO1JCjICQ7zR8U/Krpb7zw8C/fPJq6+StjyVuIzGGyDeFPazRFS
hmCPEZBZgLcGHuoFQXrtLoOUdZ0dGv0zxdabRhtDPaqZ7oYyuDcBblvAaL5ls28LBhHV+KdHPmqC
S+tS+2gBA1YcO0QIF825G20qhE1qIzlGo1XQbCZWt4MfxFB/bRt8aEx8cGxC/+Y1JnW6y833RTWk
xKcIkfOYuIwQtAX42Pw2JuleXkBn8IB8j/Nfnqmvmv5oEyhJTMFqLuc9Aa23WjvErKaoApfF40qn
am5H7zAHco0HBMYJswUv2tKyrYhyXc86DzGVXYS459bIh4AIDT+tDvTGwlEAaAS+DQt5QiJddvX7
yXwePKzXGYipAEU3BlJrAkXcIVxCyqQHBGc+IwNcLyV8b/cX9uOooFCX0wsHwcNjW9MZZKfTnkTp
ubDghKzq5GB45Ja4L55HW/RqWvZTH3X32bx5Jgz1Cld7xFvV3UZ1dpOeUaNaReCuaTW2c32jesKG
mp7zeV5hLKDimg+VKn/3kS8l4rSztN6SgFw22l5fqYPWwor5wcotd+NjT3mCamiVcYswM0Ow5j0M
OC6jXviToGWA9ldh3Em5aMgBTcZxq6OZ7UbKn0HBNtJOBKjBdYKwCas/ShRsSzqlOoQZh50qejIV
1ogItJ0Dtz/H3IaSNQ2/pLlzUFftwJJeWn1Tu28JJYRV5QBNRki0igXa24wUvj4XFX3KpxsGV5zA
a8HMCHAR4Fr2fR7QxdjYZeJLzd+meK0z/sXpaVAD24nUr2tjl/fUsirf2Ygb2EzFTYSbi1TDWdVr
d94W3j423VNT1ft2oGFpf5uoysJi3PcxTLt6Y40ZkVEkL0j1vujocozuoJmiijn3eIuLL8srznr9
0qHRg33OKmA1q4w6cPiRpMe2+hXNP6VO2HBAynDApef9zMz7PGWPntXZRH5MwCVV8X5jUQww0i0K
iHq0TkM8wQeTxzR8tt15BRTer4yMuGGxzwq4L4nVI4FhgXcBmeXyEahjVsY7tBM9J5HUuZYUq+J0
W+QCt4x9SKufjUS43DPIRNE1Wv3WNrxj2L8OVn8ULAN0cU/0Gu3uLXcin2ZmO5O+ZOFXtTguQsak
/Wxegkb6OnJdK1VIwbH9ayclwLKmMdraMW72gZp/Jnm36eTHHDnlWTUD8U1t9EUoupMwNE169uis
GMWWVA2QVwa6mL5NO1/MVrCS5JKhRQJZNQTkMEDwX5leCv+pao70VxfbG7Ah2s7LAD57iQmCD1tO
T0oBma6MGBEMwK55/o3zRqzE5Iw7z9bUpWQdshZoMsWHXsdIsklItjUX8vUoj8KO37AJersk1H55
kXOSdohLVxOnxglecztVu4IafeOozN4XNuMDJMiT9kz5F6Nx9fotLLNNIbAg9WyAMqxqG4wx05bg
j7UxJrWvu90fgx56VeY2wm87HQ8MVmNAPzEcmPFex0hScrNdBw26l3LKCFbIq1XRRp+ypo40dTfl
dcZszHRvz9Ge41hLqxALas3Kfq9FLJ1Dr2dbGeCXR6QagzxFzrOGnbqoQlmygFrtfRJImLfcRaap
LeZHKCBH1FHpRsKDshWhBlEdfyPP6DyrIuObof+YlfqhdpI/zXZqeQfrKt6XU9fhy8XyUKPQWrUt
Xft7G8CKIo/MhYnZsRq1Ai1dlVYa7PG+/J7wSWjRdo6Sp3kau1U2efmh7YcDlOl15Nb1LxG392Gy
fkYkSdw9IBhrlWrdrlMgsgc5dseu0v+M2IVXNTT7KpiugY6+q23kVkbhzlLMsGV17Wr2pkg1V46h
yB+I50URPjyyuJYPPKtXz+Cwj72K9Xjb3YwA35bZXAg/nnaxmA1ObxedwxT4VgzVdiHmpyRJHZk4
/Uj64aeYcrK5ZhAJBkqtZdrotvlLM+CYW64MhZQ84I5u87cmEK+znhobu3YhQHy0Y8IdwMZFEF6L
f58zuZXRtJ84SewB6FNiRe913m4wx4IJnOd217MsfNX6goVsyP3hqQEMr3mMIr07JTH4NIw+b6GU
0SWJZbBHj8wB2P6qcyC2mBbhdjWSoTmDHwb1eqgSSFvqjc0n7IPaeB9s18W2TCPNbPOQNQrNNG1Y
wyo6jGYEmT1UduaHO3fMrjwMr4EVRjeyR+xrYlxV6xqrOqdAIlPmy4axunbd8rddY7WDmMahxTU6
mtpa2V64LaLybJp9uHGyqdi2qTnc9Nx6nsIUm1CBFjk2ebwgK1s3XFMHL3OerSggFEYxu9Jr6zpU
ayX0AWFXsqiNGvwGA2OKI1mv1rpr2xQh8wDyogkP3cjzmG+bNrqKe1TK4ZsjUby2Z1dhSFIFEU0z
ikmSYdqr4pt5orq9n7Qm0RdzQg1Yl0deXcIg9Lc3i2cLnf/aSvJ27SAatjXE6403nL2k7InXrQ+6
aP08nl7SxPtSnXsVVr8jSuuJuLSN2WJ2McQqERgAjksm7UApWIELGHgYQYKnFjrZ2T5R58I8uCLc
jYkLiA9nOeZLSksmPygD2VH6WR+twnw+GO0XYtbBODndDRfHms02fh8OtEFuwrK+WdmR9WJk/HKA
YBp/TLJ6o52iaMh4BVHz7ObPWiwxmds31Qhe5C2HWFkAn9N2WvrtJNe0JZ8JgWNMvYTaLKjEpnOe
eiLfydWoqujACq0KC58paTCgNiqKvU76U2tYX5NN6lA4HtlI7IXJAqCArohWMfdOLP1+FG2O9Amn
Ys7Fm/qcM4gNWp+MOmqKDgHau4o/pyz1cz49RiJqxl5TryWfL1iWU1o/KKHlgPqL2rX1QCg4P6p6
3AbOtTaaIxni6gnZ7osDT67m6tfzo1k7267/bHr1iJIbxAV0F3uAvz51DnybebWESbR87D0lVW9h
S4megJeRiztumiE6y8FEk3805kdZpKtBiq2l6SdLPzlG+WLBolnZnvc0QXmO8O+nxtWePDa9xPHl
gAnRL9rIBO0dk29EOHgD+okFTQff69ywkZu5sal9yl0lEOfbHz3i25FyIi98xaZm9gxQEccDtfbo
7q2qfWKYsja4hwpv3ih4N9gy8A4EgrWwjQZDooL4GY2S63VeEX6g0VeMDIfBh4o+Obj6ndX2tlvM
EGTQKedXtKBVRzI+CCocWzqYi8uMZx5/I2FZNSkN14ySr/uziISnmSZJZSRKImxdUDnQA1G8qVMY
fvXKH4MnvYJcRtmZXXp02K5VXqQLvPi92SlDUdrc5+jRkfDRda+aWMLVbE65t8DR1iEVvze324xH
XQBZPBHGIcNthp0NHvuNORer/P7aqPSKZpPd4BZUyp5JMX0Vlg5dhrcI21VfWbvAkkg0k/kNL/SK
5zJRMOG6yfQV2nJcou5Wlod6ip5iDAVJyG9BfhHu+y2GUrjHpHAeenIfXfPK6sFgTEvKkKY96SH0
WRBQLI2lfog80B4AG+NPARdPjxVifZyn5lp3kuMwWshaUwwE7gbBshOfA4n5Td3dnAag56cGP9KI
YCDez0oOflw3VL1Y+OYCDTbUTC1gb1w9euK7nOraE2hkskkQkdwXTbVNzOKgE9a0UO4Rh5I9denK
7t3Vyp2JS1Q7ge2GphJSd33w9Fp107xOWMoSLTS118g9WMQQEdF+zBB16OLCzZjg20h7TDX5vM7z
ZB/nH9PCp5gP9DulvMcIdWvkWV74wwkpCAb7VAVfXbIIdR8IKk0V8PvpoW/I1xpza0sIQUz3VQtC
VWKuWrfkE/iwVf+6aMw7afolS05j2EwT/HUR3Yqqw8nPQgS3VmH5nX4JGeKqgTp33nVOvgncfdz3
L0K+kMDFwHTYepAsTGdvdsle05amAZXTYB269jhVxUtD0lOGriqz6EaLkWzAGBBS9dxq1ksQGLt4
/jmilxd08MiEIZxOM3u68QSAh10I4Cckl4uDuW24iJb1I75RRhJjpW1GhIt6twn7x9RGq177NTdL
Ogx1TdwEm4gOdvDq/agY2TKCCGI0lxUOXukrBxKinUW30Mwx5uZPCFURfsEaKG9F/jm47s4Jq4PG
PYAC9kbu+s8y5mg3QnTcoTyz7TuNB5PDCy18KJ5rUrDgSu1kc4YEArzUoZt4rcbpQGrBYbLtszgo
R+08a0YMrp1meCherq0zevicvNu5Lp85Fkh/aJ4LHA96YGzyJvdpUd70KDygs71XPJhNtz7neEHD
9I1kS1Ybp8lgBx4SC/Kw5YvdYOwTDERjEa6mKf3Aqn/KInXrUl+a+rqBPMoOcou4iEefuEv9jCR5
p0/BWjdgUMbS+pGzYpbsIyPtIjkbyfvzyU1dUuOmSx+XG1ZE24T4oxo+PJaj2LZfR7KD87ylmmQm
FAIuc3Lz98gIVHZ8xM2bwBLILPZENMHvCcPz6JHzVrj3WM53lxYyz8ut5n4m+j30iNoof4/OSzN/
qMQ8Jm5K/fvqBN8ZyvQUcxmDUM4NNNIJIo4aoRlD8TubmJMxfde97YuQoQVdAhK+X+hUtu5UHqqW
LUhH2J+DVZlzU7gjsHfVbYHeXCIyeHtDkZPQ+I09vk8uEqXRH4BeZ3EBqkExkeg/8CHcZtTKSOdG
HCiA69d9cRN4wPQe6afnbEzrEed7fdDXyJJIErxqNEwtNUdvZltM11mhb94MC7gpfgGj+Ew8bR1R
KttxRe37Z/Tep0w/hTpGBusb5fuqqG6lSZgrGWzNeHDGYzjQslnimEFIZYbiK/PMOGVT6yAgdqlL
uZq5WxDDeoHfWUVnzbI/jci7Lum+qQzv0fIkA1YUm8i0gDg01nW2SZ/n0YlD1IarKzMa01Auo6mD
XVz0b0WJHYuO2OHCD/Nsz8ysLl/RGhwTksGU7hu22pfYo3RgxlrJBsXhLhb1UQbDupfjuZQeTyJS
ARp0h3eHA5DMh+oPDCkyQPdG4h3T0tuVUXXWS2uT0I1VwakBh1JU0T0AyxspDlgOV/NW2fmpLMRz
OdArPpkzCybt1LJOxTfEXcEt94gB+I4o2Hv104u6F0vUa3OYNm2FI9z7BiGHfnlVRtPPHrRnh3Eg
IO80BjvAON/XhHiO61eeoyp5D7yfnfwZEWHtveRiwOuP0Jzkqrw7eDk+lubsEAenfcx19B4ztQGh
zLNm3pj1uMdt5E+QQ/ocCQ1kBgO2QIi3BqvKs+v4IeYU4Nu8/+TiecEZn0qDe3FpNAnCDhmP5mvU
zkc1PWcp444GCIE7OLuJ12jgw63IIiqjYZ/bV4PmTnbD3lKgr+EkmBCVYyDN0M6Ppm+hxRcQCjFc
pxweQH0J43jrGVYt9sdOrO5sEXdZzMa/emkz95JU9Qa5E4LWZ12wfiRrIvnwYms7zuLQdAMxyc1B
xt2FuwHF+u+QZJ/WIiiDm3NG/zpzDgpXx5dxKIk5ybFA6WHgD91Seflzc0fUxECZmhDFO9S2NBh9
1tlIXr1faQfLucG7VRHDZadk57wbGHmzYfpVR99Zqm2FeaSt3LbqlBCV3DXkLqA4HfoTeY8rMb40
8R9dBwlmZqtgVHTrzsYG2zv2+K2RGIfiaSSgt2RjrxcYeggf0ZxPiUs9AiTocKxOTBjbDMr3dMO7
vZ9sl1dScKSS9gYk6TFn0YGE821IoI9V0QNN+FOJI1F9d8wz5pz4D0kJGWN7ZXTROuF2K6PyPrXq
QYzmyqIlzfOAxOBk/attF4+JLuHCNb43+IxB6M31leQ4Sl34C39Kjj4eS81kb3XTZzZEzQpjjm/v
UHWz/CLyyA/plT0mAF3GsBQIQ5PtsKhs7X7nIMYH978KkLhhkZ/lyQTNmKMYgtHpdrdhCpB7Xy2P
b/Y2Vuj3HtM89kTgyraK8Q8aKYaalyltVwSkQrZouBJP2Ck2Xqn2PYK3AblKjeEzYgrp/nYxmeJW
X/VEtE1dvSN/cwfmczVV39n43kTzPom6jbYge5nwJhnVnBfvXVIjddIHuUs7rPaq7SgXP2euZTX9
SpW3dapm34uv0ACWgJsEeQgauj3QCMmzGixUvjMzIl/qd83emah7EpYEFW/DWF2GmcA/HULY4A/Y
wZO4vbDqj6cviZuoLqFKMPT1DI4Ll/OGU70PcqrvlK79WFiz72Z7A/wVgLJwOg7tedaIFZUf9piu
EmfYlOH+f3B1HsuRK1uy/SKYBTQwTa0zyaSewMgiCS0jIL++F3ifvdvWkzwsnpIpQvh2X+5nV+Xs
NWYZPYPoYqjXfdGt2pcECFnc8e5Xp5wjRg2A0IGLPPLUsQV7VwEVQ7cPHifpCjhcZb0U8hrYamfM
xI3iqbI/Zoo8Jjvami6ZhsQUwo/BgqXnZ2e6Cnxe1NVhWGF48s+KXyZIauRDdyOdrxGGpE627yZ4
+wlAdAh5knGGR5Ww4y5ANC0M9wSaNhWXuqzWDHQmMe4Y7i9aJMWyLQiXaPv8PFLtZtKdOTr3Dj8R
8mw4ZOw2x1r70MGJW6z+1UE5nMSTfzPMKE3Cb1Nh8nmSXKOwclf9uM30z6i+T81X77ckljgI6eba
QlbzOnMnhjfHn5ZKxbuaeHF0oNsIzlG5x8S21CkOSjTtRFpoLSUFloa3tKuVZO1RLkqNd1cgBNjo
6Mcl4d4BgA4nKrx5BmzsprB4SueYTT86ASXTgreof7rNHqzgJqTIse0XvV2vaqPbxkPwrBitA+pY
d7r6KDmLznKvZm1y1M9putusW62XMeH5B+1iaQLS1wxkAJgPmA/PTprNL/5Ct9N77GIp0+t9x9jM
YcbAuSt04m2gAK73Gz/6JAd/dkYEnLWTpxtDxxluYzaB+MMMyBvWbThQzsRSQRMcrkiSw2sgCEfs
GFX9NHCSMclUDyGNdfGHRoF41h5Nr6JM7jJyRO3GmzT7bSCa7aT8WVJhz6hfO3yKHVU2MFmPsqvO
IyWfuc/0Jr+O3vhM4+gmqNsFdN2FGyY7BMaWEgMSIXQ7LXwPM7H+HkUD57R7lJ49PVzSAvVCrHPh
wljIiodKvxXVkzV8dXW5l16FZjKuasbfOtOZJjwWFsV66req1uNcdoPIQ4kCshgQkD7nRUzWTkg4
WvprfXybutfRXdnuTieo/M+lKrTDDGYX2y58Lkvrnr1NzVWyZg2CIJnVPafcqVMhblWFq6Wmf3uY
Dr316ih3DSMQ96v3GE6ffc6Hq/SOZUOPOApmqs1uarVGxh07wTMOYKrKnybQ+4R0yoU3Nu+DwL9I
tpO64w39t8u+kLB7vFXo+wjbpDIpQmhY5NhqKxo2vN4mFvE1cV20kpexv/rGatSpGDbyQ62XBEMU
JrJXEyRS62TvPcKcS8JemN0J5+tCdfKe2TqF4e0BUzIKlSM2hupX0DuhZR1C4W6KlMiDfdIwSnnh
S8eZ32ZdtILXhitBOzTbtMaLUtAMqDVs2rSguQU6t/Zkc/VOtMNIaKkYQDzQaVHkyTMVtIsS8Ejr
An8eemB7/RY/bZI+eYRIqK+cb3+bkNLrlC7bIYCgBeM/KoB0CGsbCbAjyN4YL3fKeaMNnQNktOtd
70zw62Q7D5PiBlwiX3L5Ew2FhjiBC4DslBIm3ntWv7aJ8ww1+V+bk2a9EKVcEsYhY3M0MbggsK66
7oAtbMpdZOoCYP6zGxP8Us80N1bRtY2qjVHfDDEsR0xZdU+Wi/E2nCTjSjk8jbnmczBBzADmwKeS
Ax1icPebuvIq6e0lcb7FS/Ia8Kfb0nnom3zjzkmVVu1H3aRnA2JG/S1lsm6od2+4+8C/h7xAU3CM
1yY5Rhbj5Hn5vybsJ7U9EPnulj5Nql2wh/uz6InUGRZaNk0wCN2Im/AgDtO46cyGy0h3sFDzQ/2d
jXBHbyOCjnwM25OYtnF3Hfyn2LpHG50NV+++2Ym16AoH0AWh0HhgcV+T7MFLoEvmS3XLS+NYO4v+
sVK7MNorfyOfdQtLyNkIdqm2xW4rKV+sc9pY0T+cTwLD/1IAd4PGyQ5yG0TPpa6kxD7DncgBdELp
eF7kW62C7TD+kBQ8OHG9IwO7Aff2mtTDouTsxOQOSdclHXNTCBy5c5/yFv9Pvg3nnop4h8/9XMw+
gmp8jDEQUBb66Y9U19XlRjGTsXJjhd1n3WkG+uNlMpz1PPgop3Qz9Jh9mcTXXbVPOWwwNzwIBg41
O6xBdi8f6Nf07gVvDHyBhhUeYouhLht8QedGVkN4GeRODtneDN616dcp5qb3gZ2xWkojess76kOk
uyprhqJ47Dhb0R96mhEjEZpcXzJyHFpEvdvgaZ+he9f84tEyHix1snq6IhhxY+i/1NC3POfVkygH
2Uyo2jim8ei2QCDGcWu7X4a+a1HrobesZPAjxjdO84Rp3VfivRRt4oSnq6P9JKx6Zi2wGCZXRLnS
9KKSa8FFwGCNcnnjTZRruLQPuqTRY3rbjar/qNJPh9R/lIHNA8IGwYdGebV1v5QRcQkmMxu+d3Qa
F97sxzB4VciYPZc6CDHsAeSrNCZbgFhGPrvGMf5wg/IalxxYwIpk6kLnTmm/F72/UHn0oxEOK/Lg
5tOWHvdftnbwW3sVGS+RK84KwyVJZV7Hn96/RBNdb7CNLIqnSV99u2229jpAaQxptQRJc2D6HbGr
W3TQRRwntK1gQ2eeukwi56Vwn8P8t7CiJZ68HDksNcdrouuLkV2Ssnvoac4iyiV388fSGcmbtACA
aZ8ixEq7TUNsUMCtmax/XiUvXu9vnSB6Ku3x4Fk+NHl3J9qT1z0TG0Y6QEvhbNf7r07+axc8Bwcv
xoeNBiyzTVDQjcLuWiOrWRkDzQBCDe4Oztq4VdZWpD3hxGAFYInkZeE615PlcNpz2XKpdWmryJxd
n13cqiRi7SS7KItWRjvsXas/0Oy9a7XoLsslTvxbp7R/BinmGsosOHDUTIo/quwwVSVl4Kh9DFpV
3qxDb23BFNSK7Klrkh83mhAusBWQP7Knn4weyfqdWh/u1d1VSBOUxo/RyIXH3YCEAmLCcNXihqPU
i+0x5SbLQPtihemiqOuz6Qevo/GgudYmpkibX3isKCNUHv+K13Z6mi8MjOTflcNzl4471/Bb3l8d
olfFxYdb/S/HqB1ZoOfcNzcJ3aSPbYuUR95yb/vf+qRo86a6WEmcSAc5mLu+ks+gBTYu5oOkfc1S
sU1L7cfVSMV7/r0EatAS8obef40DcSUTWHLcsKi94ehgLHJJ8TMANTHmJ4T3I5G4x8QY97Ip97AR
SWpwdEQTKCt927RbIftL6bb7Prqa3yWiby+yT5eRB0/L3NHXcAI39DuNw0ccAaea/OxQbLIQ48Xk
bCuPJIWcNpXdb0MvOpKAUQyJw6g6Rx2eZGMVaiGmURfhn7mkTXrIbAPsLEeaYhd6Y2yC0gOeoa8w
a+Mf8btV3LoLXTKNzScNfg+CY6PuHtxEM1CrY+o0eyL/YJMe8XuDQSpQ8uoHl21tNJHk+6/Aksw2
9WOPQMhs4dEnTLIcwVZCAfExfrR5+4hfBBxOvhUcJUyT9KHtLA1Eas3Q39TUHxI2LWrgnvBxYxXG
raOJTwYCqzxwV5w+9xXeIaaT0BQeaCJatHF1UzqNWC6+LKHvW+p/zfQdXhIiPvUNXlN2/N5zoUq5
q0ZO0w4lKzEX7qxc2+lMBcLPbQw3DedGcKu1bkHMG1PY0N3TyH9vPEAz7Ol1/6zDMphwVZN3Wsfh
d9TO3U0Q+nWxjrk61pi0mSsWmnUiJPsx5BoGlOeGw2acmHtoUSwB7U6zmTIHa4fp3DT+DNN3q2l7
TkwrsGwbfK7MW+EzUVT+Y0Wz7g383JB7yZFMi44cS/pGvhTzJy/iUCfb/eT+etiXgE1uQTuvSpxH
RVoAlpgoH83XmesSrzJeMPlhXac/riBukfvuHAnF2c4ZdNtzNQlKeLBpSXxEXzmKUWuyrWS/SxRh
1OLdU+xNBOwQVzVoadoSQAgsgnXOSYBBSc+bo+jxMdXbUT4oFZ3TcVgFPO8W+JOGyzVNoh1WC7CW
GJDydeVRZKDXOzhJSATaC4vmqkxvjj7PnftN2lxsazrauM5wXhx5Qi4ky1aKouOU8s64vYbUHOnd
JuhdMo/h2jbCne7j75J0VSLRo4cswhjHm6o2AKY45LfLpnQOlVFcg5xKjy+PN2SLM3AeFaG0Ywsq
34ryReuJJqh5c0dWiPuHikBlj3/Ld71H+q5XIEiWOTfDwmlW5UPdhMxDuwVQvL0G7oig4D1px6Us
CwSEd8t6hyrR8wKYsVgRe1kM9GpSY8eQ4cXl8Nt0LtocqH97kbXdEyGWQ2MH/wyLTzHRZqCf3aOW
mu+G5KhkFsT60GByIdbNqA4mhb51q12GkVMRnUrYz3ciplSOs9KiD8VaJsbKIvPVQdCY0C9qY+NW
tBWD8bzEEFzMAbJPiJjj0VDLLTLZFAr4cJmiIQTQ8doN4edNlobPGqWz5DJxv1SrW+0X2yoyl56a
Dsn0nWJgGyQI/NJ8C5J9x3xrtF4t7adCSCHhtfSLN08ftyEB7L7+Hs2taXA7gL/C/hmMMADJkRJh
1QYdfA2IIJuWl9DauS28pKWKHahCwb4O2yWAesgGJvv/We/MpRMleyvNVw3eOCu8mzYm8X0ugL23
/BdQSCO/Kv9uJKALbXsZEIRgzD+Jx7B6NIbPvkAUsgCbc++gV3rkme11DF+mfGgn78fNEVLYGTjK
qoEPSfFZRia3fPpE8v4YafaC4+O5jKGnmtV29Cb0MLU07eQER+wrFv27Tlpa73XCtyUDGOh7DEp0
ToKuv4WNOpQE4zqMIixm1aQehpazi8Oq75Kc6hXNXXG38HsYCKXn//Ru9N4grZc2EeTYbM8Nix/F
rNwTho8pYFmQXyXdgsBR0jMD6tRsLiyotn0XWt4upQ5xa1B4VLrgLbP0ZcRHM79gDuXdEJKqy8Yb
CdB7XUZnezDp2zDwBwiCxn9cvF4plOV/HXptUx2mKfuUUCsWVWCpZQrseaCeLNQ2Fie1Us9PXWrk
a22yrVfE3Ztjt/ExxQe+ncBn9M4gXnrf+iZHfoLx/d6BxX31YO6QcngpfFBolWbXOxFFqLfgtayE
WHLQjGijdBrPRqrw0dZ8YNcGB18+xJwRAAZo1V30TEaraG26/bLADtqZyv5oe2qPbSvvzjovdj7J
ZgUnFY4Us2JUheydot6NC+Xf79p4MzYxY3qWuamCbF1MqHcDY6ktRo0sYzUIUgrYAxPqi62+vZbg
p6Tu6TGIsSb5QEqspODtl5PbSEV0oGovIHGqy5UXu79sw87OBiSLAsrNx9KPLt54ORbDXCHXhNs0
I87A5zeV6ID2KNYGVgQ/MRcOx0mCNWuhg1QMXrSTHiH/Wd++cVH+yMD6LcweBhgqnHzWs/3CSCsA
bbB3JEoys9N8PqHj4eE3xAlpEc69glPASLwz3I7BN/QNi2o7w8B7luwhSKhh2DhRtRecZ6ljLATv
GJQ/JvlM482jHtJj1/XBMQd98WR5mFIM0El5zGUxfxktNpsmSS71oKoVoIFoq9x/nWIJg4bVv2YO
ZaYMthZIEEBONVgLQXTrjYq7YbvviFpVcMQOcZvtoGSY265LCgaaQ7vRoiTFOMywt+wZcpVps+oS
SU1pyniHLKGzDEduwYNEfsSDanK8ZKbuZM0mNO81luQa2oLAbaAPOB8NXEn6DW53c9Dr4StBkNr1
ZYOeNnQUKFmp9qTTHVqCL5ziymWOkQoue0CBbecqdbwLVVQ8DThfxvASM7o1Q1JH3b8JzS1PBPN+
3M6QyHT2Px99LZjGtUeDmxjO88EKsXBp6Qd/7JZOhaDRMRXsAf9yEHJZF8yO7dsicWezk4WoQjgY
TGOld0CGyAsVOPqsZzNUOyouShCq3fQo0br88KvG5+DxaiX2p5ZniDwJddf4I8TKs1Zp5HEq+HZN
Rr0OZ8OQrGjLr4YfMpvZSWZhoR52Mj4M9kdeqE1J1VRg/+vwZFNCvaz8Zz3BYU/o2oZ9avmLEjKf
qtDZdwYrfALtu98gfS6HepsV00Ynw9/HFSQHdDLmfBqCuWe9FfZnYjF7Uhc22KZ6yqtXD9GoE3I/
+1in8lAGFuO7hzIi8wjVE+YXRmMOsbhd4o6LZLAE7Wka/HOEPMXuiXW7YmiXm8kKWmNPkLPTX0tE
WzOlnKHCvhI8OaJhYvPWkTjU2Rylg2oA72QY2NApDM151iTT87g4GtUvVwiNw0E8srr3mA50IqxX
l+3CdNM91ZZFOoGmdvC5HwBTr8cYViuct+yO4jRyB1YnER+RMOzg6qDVi3TcREAIB2vbc9N37Y9O
f6xcetoT+hLhajHaLqd1ZFLSG9DZm+zpclxziIfnXG1z4E0au6OF9Bx9I4suc0VLOnNZoqRos2n8
HdHZaTDTAPQRpR8Qr1c2gd/6Mg+QNAYc2I/r+rPMCR4wvcgZuQmKgVr6JjRaKzmg2XG9GeYwZnsK
UE7Jp2vum4+E28ZvFU/NYPNzeFVKzM9lvWm7eOVhsp2dmO7IKeJ1QpS29Uslk2Npwr7soMVWKIjV
WyL3dZ7ScH9ICHogQlX6Mex+jOBW3QLmth2bXW+cB8E5khHSSCiQSAVceZICijt6NT1qCu82NAKt
ObrBk4FZxGW9L1J8crQGgUNNuaJH1X3s11bzb4LNDkGnjr7r+DBn+fEZpf159H+CDm01hDoEmxaz
hscOa/b2gjnFxsZlO+4czJNwLPIfX1IwPXvc+BA33Mw1W20c/9fJWF0mRM7BXtrOj4i4GPZrNfGv
4ApfF4eEdl/dehbQWtjO2kgegmQdBcc4eS7UsKDLkfLkTVz94gRdUC/LMbu0MNZkCEYb3YEMmQ1U
Qy+Z2pZIbvRnTDCUQ0vbDywlrXiAn+pquGn0q8mVRXpbmuDL5k0PnWOf/Qs5zbbKWwTly9AfhbPx
5lIVuZ7fOhNT9oQrkKjFyqk+B5IgzcYcZjnu4KNs0ha3wN83FpA035r0l412YYAgD1ktTQo8poJ3
QwJCqOZopy+rfG+mT5PzA6A+zD5sDJ/1dxmnq9KnReafk1srLXimIhgxoG7Ezu3kRM1RMW6QC2Q8
VDevfHRHIXe65FbSwAEfaQdclYbu7PXRzvYu7GTQF2Sa3YLLFjehjR1kEdGYBCzV7J7TVPmQMuhD
ZPkx4b06k4aFeYyJxLd2cPfta88lydVj60WL6QPt0doNYqXgvMfvyM69F9lxkwrC+q1pGVPGZclA
oBVINUzNSw8F2c3pPvAujLbt51Z9GEXirgtKgFf9gDTlaQ9EbcNHK/vnBx1toZAM2FAVSSXHgMxW
dL95Nb46Gbsn9jBewYcSWJoZO3cJ+mEbtc7GCeU7gDr5RQtMuci5KViMs7hYVmhuLQu+Fgl9HRl9
uAEV2Pa4Zkjw19exfaY1bGXxFzFdUB7Bgx7zYcA+4fPnMK5AuDWYSHtEosTXkIpdMeNMTqDEsHsy
YPJ+vWTrittYpk8jISIH/G5j/ILn4G9Rbqf+V7k0HTzV2snLvi0teYh5evFEg6irX9Ieq6tD8Kld
t9AgY6w0vdOt3BauofUoMZKExJSiDDxfei6GF7+zgGZ80PcC6O5vsDhvjubcseFZ6zTqT43FvybK
Dyl9bfij3P5G1raAvJmvVSzes8a4AOqBeNlwZ55gLth2XWGNLVnmJf436SwdUMGZ5unfyK1bC8jR
iWKLJIimWx3LfaRx5MldAsuJk0ebsLTtYwaHZMvO/6o0KovqHkICrQ7UMXnbUDq7JNX8LSdlWgXF
KS7SC6n9kUwNlSSl3jOxSp07VLK1AD68KjV6B42qgnpS8wFRcOPQe2z8C31CuEa4t0xLTgFjzmpk
ceazABscrXFTm+My60lp0xPw4lVdeTbaJqJn2etpxMhOntkiXTAafwysCwOsxzhTLrk42a/M2bE1
5XhKS9p7Fppyrk2OVp7TObaMYwdf4UGn5WTV95GxnG3HchirczZhP8cevYvq9Ms3MChwINa3nOn2
PkF/XqlVW2pPEV5hL702YV4ubW5l60RTTJjyD33s4E8nX6MtBuRXCqGlPW1lWjPOpqgACWf242DL
5GPLQIW/EM8GIR/9pYztnvfQjX9czGmP9ixdxZsmYH9vGswzTouBL9bKQ87Yc1HzdHLpHilcT/Rt
ELmMZgoEiTjaASlVi7iOvCU0GsrupebDsA8RObqZCo2cPCe/NFXNtxNOiqGAKcONWq7dlFJ36DZ3
ghg7/BKcIzB+TjXWhDJn62/08r1QCbUWMUQGdr4w6m7j4JgnF+R831drLUz8XVvk+OjTBfdUl9ks
HukpZDLN3qfH2B2GmsBzF8THvx9btbCQI9L7OKRMB+eHNNMkt/X5y79v/j3Q8DceEqNXjCXnL/++
qWqNUYrZXX3KOw5cPnpI8fOXI3YbMOs6EUanTBq6GEJOMiUzTSkKcWjnB5Lq038e/r733x/+/d//
872//6tU/79/WVVM0cFrDqXJW3Dp8PQfxi7AzKLLJFlpwIfJ6inQhCFphZgD3+Kv5VCrBbTjvy9F
7uLt9omB772abqEprI44D8vjf/6HzvIqSCvARThoVU82zhYg5/7z0CXBIuk7vMEGMR1g4O7h76vq
/3/1nx/GdrU3ceRpQHmP0VxK8PdgmtDeDS/UuFta6dHGcoUwax+ZqE1brNHBjHsw4KT958FOmPWZ
88P/+V5QayAt8w4tPXHZapV7/PuKezwyVDqiSaBnWNxrQP8VprHhiFBum6R97wNTV4siUnAZMo/q
ijIoNqVB1TwC6C1qbevoDWnccHyNbWavvXXUEgjg/+vH0RBOx+j1vz/h71f9/dSWbs4FAN5iPYkB
xmTr/r+Hdqqa4w/gLFDrIjn+PfS+yU3ovz82eQ6Yj7YIBxb5he0QiE9lNMbRtgtiNZ5bY2jN7PvU
ea+VUvgZuJcY1oMGWu8SROgfQOkvHejgSU/kg2Wq+MDY9gMSN3nHEoc6xhZv2ysuIHYzZOeQou9z
a/iHSek4lMnorPsBR5alJ9HJSYxPDDr2RloCfKWpEFpRMI9/DwQ8wYN2GtaHtqqPQ5x7fKmxgLYF
vGZtGbhQNsJJfqVpqHBHY5bBKyEDGGJVGD6HgVUzhEu7o8uAC8GKc3zh9eegobE7QmFcJDEZP1GB
jKZ36VJr4hFIrNiBZN/nRY+tQELSB5eAIwGjaeWMJJFT5Dg9kpuyMLe2M2EYE3VDExaNTwlKZRJQ
jhP31H972kuI37vouFUYwACBLXJjw2se7F0/xuibAIhkvrw2J3+ja1QEmTisKTfhbmZytwJ9fg1T
0n1CCIoCIi06GNx6If4yXPBoMla1mGcZ9L34yGaUJNDFB4F5hT3xVp4nV2kc2sGvxTYqfazjafQy
ZLK6kVcgcX9/tC0Dwg+BsI9FRRaBArqnYiQ2OAZMpmzVPTkacRasKX8/cayR0XUum3s4XViwS7Bl
dobWClVzWI+EkjzuM+uujmuGfCWFgnANt3HjJ8sKrekB7P98mgdRLZJ2rbd5vYnAFi0SyLO7HKbc
rQDvvXRrQOHkf6abDwWIlG2HRK+md+FP/YNDEtLF05YactwZeNOiKfktsxBbta6nt7IS526qzFde
C2Nd5pW7jCZGkxbomi1H2nZlOCATu4xKjHKQWDlnr2kQ/gK9hCGKVTjI94hD6P9pKc8JYEAM2MOL
nTd0+WXd+BGTj3GrooHCn1KclHuP9IUCqtJcZgmt+6gMs9saCEcghZbRYDgPll87Dy7OW+6GZr75
7/fqZFalDRsnFR1i11YKjJBC3Sg7jpbk3sttgjRy+3uQeVRjQUgfDVNMZM7c6OpMxikw5tRoyY1V
FjxNUg/FFrRXcxpikwZc1SBrWyqEt6uFRyTyfFuacmAYj2LjshEqiGIVCCNO2MI8d6lDI5UEycYt
FUnNGMMtdYrVGedMBZyFU0RZVf66zRpUFQ7aG6kG+kKMvLzUimJLw7KbrTNLarKpy3MQ1Lh53RZD
jE18BdwqAlPbDicO/PHeTLKzmt+N6YT3GSZcyXvCw6uoTLpCnDb8MlN0s9Bv9SOxSYKog8F8ttDO
ndLlSSMYPsADObXK4sFoBWPCFmnGOztsKcdMj91bpDM1DTD77SQWdZ9A4UMK2WjueiCXO/9etA96
K9uybqqG8vhX22loyr0VNukkimz71hJ7NbrDm8vdiUmqy8fl2ZYeplQZEOHhAOgkrXtzHVs+pm7w
CrfeZTLFuIc/Q3gw5/+g63FN6VnUegZK6hSekzbWsRUz5q2Ty9BGtO7IR9lk6ES5711Ckq9HoVx5
TAew0ERqg/UoRHfJyroDiRo+OCF5bl5qii3GKLiYae2tDU6EK0/vdIq4hUslFKxYqqIpNvdfKgXt
Lii41hmdYzzLvu/WlrcXHWszXnT6CLy5q4ygqS+cM/WWxm7oe6pD6iTDXzQ+dVjx4c8hflBiso6o
LvmsvOqpNwiBB4moj1qcJ09+Q8AGyYSXPX3mrJSvA04Re0MANdRNnCi1lp8rBqg32JTSDZ88P56R
uENDJDW36VvAPfe3SAU2ojmMb6wMkfHo1GBKlddzBcb215IlJGvoNmN/rHNe7XZw+6Ntxek+Ey6U
GpxDdkOQ0BrLCD6c5M3lRemEHMwMrAuVdUgxJOgJnTHz+8slxaMZfXtAecSB2Q/RGXyzpPeaXxLj
A6RUu3rvp0RcTRvbZtHdBQQeTSiG/k7tXmuaC2Dj8YbyU+QwUSbDyo7DmCZWZ993fnpk+5LrunKd
txgv/WycqnaSheva6KCCC6/EOdzr2RWaUXh17mGpa9eQxWqj06kI1Lbmh/P3PM4WO8Mg+uBTxLLQ
HbbPzjTdi5ofwE9ikI0nAHjzJ3rsrLNXGtNetZjoh/Ly94Gb5l5AGnfx5XaKIIgmT5XGwS7s/AgL
gY/UY0WGvOp9TvEdb05arWLyQKJ7CZLUuHKBMa4ACjgNFDmSRe1sncyKLwoaDP7SOPnPV1LZKLlQ
UU1k/3U4BExLbR5ATNKONEodp5hhrjywS/sUVEAYNfCalSAF2BFSH4bubWjD8txTR3DwUNFSEyQI
6Zl4nrCkl0F1NYBwb2smRorgag83NXq/MnKTrQOE+QjKohNJsBmr8ceP9HClS3MTgHleOmZMy8FE
uxdtOiDJtXhDd4SxYwR2Mxlz4iIUpNsDiPBWGDAA7YnYU5KLt933jjWcMhJI7RuwOpBu0a8woBNm
VWw+d7nHhoKiO5KDs1WQ7MhrJ4fMxqwsU5uwFlu/LzEkBNhzty4FgmPeXwfDWvmF3GPe5aAz2iCn
w8e6nXYyCpa9bugbQ3Drq5T/OMXhUwbTYdj2WKUPcfBh2bl/t3UHKxKMqWVZr/0Ynyad23ga8yg4
OEG7BDlJFZcVC1aV6To1zaZLzRSxrEphMdkPeVntJq/g5od3q7d2hV3UHGHHcpMzwsrNORcwaK/5
oM7cP1s6qTCT1B5BHY0zv0MrVcEz7ZqzWaQ7jYNnrOIEJH3ieVer4k4uvFgdevqsDwgZZsoOV4t9
PlCVx2aKGAzYRJFDBy7g4PNbVm52bQGwctP/B34mPFZTGS/Ttphxey9ALxDhsnXFzRhCv8AbLJNl
2oSfBl3xy6LGR+BQzeR3oNjpr2Dbmb66MNkLgSIptKkG5dq/6iHus0qfznrdf3guty1FSQN8bvzr
XovvVoBHTZRV72vBaNDCcpsOhN8S24YB6fiMmHoNOKR7FnxqKOV2Zt6n5c4TJcSG9OTTzqcZ4cof
ph8jRnpHa8DsFbWQvLUy3mjZ6+hAKsGs0CyFkNYxHM2jIHwgWSMfzLK/SEvKU2hRoVH4zUufdVg3
cv7pY/Xge5O7YL2zryENd8upKFHhcY4d6C9ZsVtTzsAsjFIb4ABObGwkVAB0RmrCrKbdMOaY3bRO
tGpt/z0ywLaMaXPy7ai+BCjoGDOMdaG3CC7Q0b2weWiSTHsXMt4anrpnkXGtGgpaslweNEJ/JLGN
aSV8m79un1w5rjU70uUwbkVPDYWAfEJvwAGq+9OQ9ZCXyTKeOLW9tGb08Hf8+zv0BbpKD5pnfHlm
hf2kdzjAlsWWAcSAS8jctnPQQLhBRq31SO+XgSfdjulttEq2PS9hgJWX5wHbIGMqtUzEuDacrgWq
ONDWm30JVb84EeCBwIVDzAV1PXQPQSIBGvrmOjaqcgeGbeT18QnVcAvthAPvZRw/Aa3DVxHDFxYB
cv+OD2KroiSwj+pZrCadVgEY6vl746ttOcETsfEs29zJ8Z8+NjQoNfkjT3iLrs+0igokj7JWIvVW
gi+cGOHWku6XW1r2UQzfk2djwRoB4BnVluD2uy5CY5WWlX0WrU0cfTy2Sf+uCi1ciTrBYDYaYNRL
nm/DIhjbNz8aLIbVmGjx0pOYHqOHycbPFeNEJS9Sd6sM0QoMT3cf3HQCAou0nLQ3gsK0uOg5zfHG
r2655iJLKnOVG4hbucB4n2AJD+j7ridmcy3uYo8Vd+UrHR85b78jFBCTEbMyk1fJJWKtkrpeFSjv
3/54K2T2r4Q62LrkuQqdF1XLKbCDBd2sm4RBV5Y32hILOdTeRqwm4OcLqMIvETwiZ6iLpeukH4Y7
ZhsrefcZqm77VmIJaOuzn+sYc1SJB6Hl8i+1pyrtGdIl2Vtrty8RndLRiFpr2cZdTjrzZblGLRVl
pt5EY/zAuc5OirC3b7ANCg4GcEXA4ttVtrVrsz2OgBNaHTQIdXkgFJu1qu2N3SXx2sSdotziYWqL
98j2qJOxMRT2IYNrD02eHCULIPSNZUypzaiSR4NjaVP+UosTbOE4WhTAgxnwwx8zzd/iERCFFxGO
+h/Kzms3eiTL1q8y6Hs2GAwySAKn5yJ9KmVS3twQsvSeQff081F9zkxVN9A9BygIv0ouDRmxY++1
vkUX/xBpmzQwovc4YoU/9mCBZ02xwduG+C5VRJt5GN+FazwWA4DKsmBeM1HJKGjBslkiDwb7GsoC
ZUFZftnti62GEWl5/VH7FO/BxA5uiOYNsuUmE63aEl2EKgxdUSWpiPveRJ1BEywg7BpI4mXHiLic
omKLxBsv8hzsRtFD3ge5VK/KB0NxQtcm85eifeHAg1VnYv905R2IjWBz6xTJe5PVOH3DjA4/C3yg
hpcwWkyH2v0Oy1Huw4xOU4L7zOQUCQ9E3In4Mw3VQ+eqvd3PT1PKUKluc0lngSGhqBmm2EfbJTSx
U71xkSbRo5G6jC27hAqmfHd0hDK/RPY2kty3WIsgF+4cezRXAJlvEwuqIXfhPo5bFhcgwBt/QUe0
xcQERZi7psJIP+jlccX20a2w23gZ6oMxkk/2TGNMOeMmVZ9NmrsX/jL2Bc+/YSI9esAMSEnZ2i1p
5VSjW2gY+xJ8bUAiY5MGmyFmZYglSkKAM7GsON0xAHYqme2oqZgzK9q57oQNz8KjL1LsjS3ZRohH
75PRPYUIB3uP5BGKL3pvPXxOhHYGG+AuNaZHchPobkZEeyQDf9BTM7yHKUGWwrklC5pPe1FzWu+d
IPYpr923VCLqcYutM9YufVqaGRUPLQ/il7HvHia2TsAv6uBFZr0NtbsvWbZUzrkIRz7wGlDXRX5O
lXtVIoktOPSbyVl7EH+8kvc6AYZOTR9+ZaCBcQBUWDfMyxoXAHiO7CIuUGvWgXsIxB1cGpOsOXa0
FhWVTcOgKu6HBsWGUay1cM2DiL7CaPzM6Tqt7BhpO6fPNbxbHktFqWaK+t1vkZyJKrudcwItTHOf
FEX8EKMZJc8IbQ3Mm7ggLUAGpE0U7EqgevqnDkweUZoN8d8Ow1kzR8MBWyzaEo9MCpYHdTxp5Tol
dmZMs0e7aA4IVd9M827oqvuqKMAkQGlfe1qu0ZUvLwzKxGaaCHlg/QkC+2DWZNfqoCyZEjS3dhK9
eqlvrhw2qVXbFidy5BfU8/tUpGoriXTi9R1vCSRhcQpIEzAArVGPNns3yQ5UVfSB2b+b1qx33ciL
VLv23hy7rWnCWTJ83H1uel/ENrYlQuVNDcbSNv3sSJQhVkB1V1WoR7yk/Y6DaaUXNyGWMTSKhI8Q
UcFhSi7ZkO3twC0QFA3ejLT+zJJJ7RpbQ4cI7pmy4A0br1L64hutmaTUQ31Fy+k2wfJwaJbXr3dh
3IiRg2jkJxemj51VqAfY1pdpB8+co8ZPnTfBRokeZkrxScgbwhHbrdcjBmLCPOxny+pIFJqI1xor
60t32RnpXEdjEbbdFIXXqaSxV87JjazMfB2Fzs4I1TMPcmZCmLxkUwSb30dzM9nzFWA/+mWeoGvI
DbCfK7FxGwysuH5Prs8cFDbX0MSoP+FsAj9QG07R62qp8ID41ChYYE/FYhJrDTZiUpC9pE3tULro
cMrSpDeCJKEyMpQxA1rPFO8pFJHn3if5jdEBF3JTu0c29WNWyeZkpMyu4B7MRXZZcTl5UhFQOupL
n0XKQhBnF+6LCDQBa/1Jh/7PBMr4ABIRlRv0qMmy7+m0ATqMJDt3+jbPutmHeXedNe5z6pagW4gU
Lz9Co7riXn2rfxE99CYLXDYYmnIuMyi+XmhdZYm+nMLhXARWvY2o95hsOpSLmHl45niPXYYoDgoq
3DIa5E8NDaxNgUS7A2igit0VgMIbNjjaI70o4Nuqz6Gt3vvJW3lMSHeyQEBd2jcuiToXhLmWjocJ
pnmeGK/yBqp3cOTIvma73YzaXE9LMiW5QUVBTZDJ6wGazDyIfUprgkNgS0DEAqoAdIXTye4f5rZ6
ROMDzrml/I9Eba782esuWnZ1CrM3tGdAO0Ib6AFto5PXjfOKF+ABlboPWvWcy2gD9pxN3KtgGlru
HYJhhCQoLcgRmZ59rM5EdBBLfzNY8kmFPH9BaRwYDOZmDXAQ8PSOc8qEitlAboUEg3Ha3dRKXBOE
ga/gJX+5l87csAJnmsDt1OUGgqOzmTO7PlEkPTcjw3h4MNvSrR4LzopVElWHNKv91QB4haQjGrkS
01nanmbD+pgxjHV22DJ5TnHURBT/sx2yUC9V711uNKwFbsbExKoRYxdKrJOxztbKS7ItIJYI1V3K
6QgY4mTDDgMbdpgH/05EOAqU4c7roXXI82jp6JZdC8OsRinaIoxr6Fqn9E7XluKH294/gMkH2GJw
pNOJBQrEe84FhPuAGhEEycr0iZUKm2dvofhYffDUtvpN10gMVEf3NSt3qewOIpP3rRznW52l+J0E
Pz11OeJ4e9yPbafXziohgPG6idNTEIyojDvirJjD3FShCIiMMxGTNNmnGCSrqRduBy97Zs/gQg59
gTBz5GJs1IkWZb21fXVj1fpKtk9OKgVkvX7jJwO6eC/fhX38htWLsl+UdwENB5Jq3Su9qH3LeGx2
0E7vuxJMkp9JpJ4BXfGpNS9bAIoBIpi9H1po03LxlsyM5KVrHfOexVxX4shNyLKSWOsgUl8V4T7s
AiHQRI/FumvDfRiDrKzoWGUe5mXivnGYBQavsNPjcHCaikKNvdqbszvmdtiAfKxRRlY+aPIYEIvQ
j5wraFcy/MxpC1JTQjph/vFQj9ZNKWlXmxiVyaoWRNayONKY2nsWPWIz6SYcTX2zZ4Xd+Ybv7wwU
iKbGxG/YzKeDcUiv2iK/an0mn6rNq5tkpLZyWkTYXlw5B9LNV1nIzh41GnMB0CgR4/yZZLSTaWEe
CGfDRM1Edbb1e1KmwKpua9xxa2oXTNYSB2NoJac8JvKwlulmCN8LM0D0Ch67tGi/ljMYu3IA7eAH
1iZzGUgWKd0ZkTP+GHMYFcG8a/LwKUOtkC7TdSLmb3M26ZAA3RwNHLwxBuynPPDTbdujQRVR9lB4
nNoQpCJTwtYNqNGd+1MkMKAELhxGUxXnLjW+zLwy8I244zr0yM0wystuEG+aNtqajKZplfji/PsZ
pMByU2TwSENmChuXUcqqBUh/CFkyA2l2RPgi3GonzI5hFrKkK17oYNhZCjJPRUoLvYjkp2sHELRw
7VoU9XUc/YCeROpmefNCfjygt+kftVVdUNwVB+Uj+Ekc7G1WhaYpim29MxXKWbM46xg5U2iiV5uS
ZDdjx1xbLlTAXnjHcNmuYlKTVjrEI1XYxHb04Ljj/gJN5JG0gfEcT+NPzcmUukCuXctlz2zxDgQB
6uzKHU8TkPeV0w3+RkKnRRSJJChmY1ouD9gtFVibhbNTUu7JrHuLdTfuDOgAjT2KdZf2P/FcPPeB
nW+lse04IXCbDvNGY4erLOr6gTyTrZ0h9iCDIvCDK0ZFjB+8eNFo44BgWey7b9MMn3KIT5ftXLxl
VTpRN3W33qjSk2qKy8CrkdpBHIzTJr9iSvZcm+WwdqIIgpCxCiStVOoXFDqNnPe24tVIcuOZUnO6
LLyUocbMKdSLAJQn3HKlnE7ZoJIzReWY0R2exkBQjRXjvurzA2X0yeggPhizaa5nRXAMv0wi7sMd
6hw60mlK2kEtjBjufZBMxPbtk5hf7MiZ+DwX322hN32MzLLK7XQNpxsJXJcTOmQcuUTyi950ac1E
BHJoOB0OUe/YwciZ1UAHA9xYuTvYaPkmpPG1JLNsNj8r7svINCKWXZ6HSRoNRH12uKLkiITAL6rm
6GxmOFNmLOIhQid2eeIcK6wD+dB4bHPjbjZI755iOEPz+DMx8VyNuvV2ivnDyRTGGfB9eIXOFkhO
8jz4sdylMaE4po1/vA6hBeHvqNtpMzQ2NXYNLZDhGsqxPt5r7B4tzphNbKNB96NovKwEFz9fu4sG
lEewOFJYtzz0AdkkeVCzRPTRVMuCgVonrXJ+PsFsWIdnjoTxwVb1gyqFZCYW7e2RpVlP7nWWh+c8
Q9BiM+4D48FRtQazpcMko0NSHpv6rUrezBrcf8VRz599D3mB9TGVzocd8DzaAqLLEC3ERCfdSlu8
jU561xYO/s5CPzYKR/lcQImtgFigH2LlpiOSZsjnfP/d8wJUhta1StNP9PdPRqB2fZm8TZwt1qPl
3QxBCVFkxBk6FQW3nIl6gSDbi4ksjbUgT1kW+iHT1TohS4yMe4Oudzvrx9FuwTmX0xHPzBWSfQT9
uuy2aTGrdVcg76XzvEpFwE4CbnBnBbBLuO7XSajWDqL5waXHHofY6tsyATnI4arHtLDN5hDFuu73
GaPBtWyTnCNws4iTlu/w8Fim4Z3oTbZWlKDu0rL1mhPjqnGFcZBVnezPldVBe+rET9XE6Fyz4C2P
o8u5xmMAgPMTuwLCUvitpn5lBrFBpgDtmAjl7ZCqjykb7xH04I2sd3WLpNWa7jPm+BvXuPWNi1bS
Is2IClgXWYHmuqzKtYoF6LsMVl7b98c8CJxTSJ1eBORkRiwoKLM6XANIsWfyZhNBPsMUwn1wWtiQ
TGb8uHjNTZqmPdmeLEH9xTx4FPuGM2ytfTxU0TqoU+9QI8g3kyLZ+2byRr+4ggQBx7Zz+i+3Aquh
MPWZQ5vvoYCTTg1BY8zhsOUFYvsaSxFycp4SnXz073Vc/rhZ4MPwJoDXHdKnGhHykJPUHBaAk9Dj
bOM+QloNVGjwfBq93TktsQzODpNBVdJkMWhdqwpno8Ubb/jiMAgPhhuSON4wy+QtSVWKjRWOP+Po
5p0EkOUMes4iIr+mxr4xC+u5bxBz1rXFS+H6REO0UUgHed42rVD4pQpiFel+biaUldRdoqSCTNcx
femVChxKvQojYe/QHwpwC0cRqjErRCRjeIstPhJfWVY+1rDECosYB22BFsDpw7uQtyhExpNCzbiy
7fE1K9IlKDJ9UXbdHO02fDdjnJUGJ2HdbksTFk7TVf3BcszrYHIPZdM8CIuWNKNDAArhlea4i8mo
+KqacASI5b3K3H8vUwe0bXVjesmDjlBBpyThgFDK1tSQ+1aC3hqgdTBWYirvsK1y/3NrmLiIMFcy
8Bx2vWpwD3kprpgqQcBAN8hEDlMtwXoNwF7PBYkICvlod/iX+8Gg6uOI7TMlxqjWs941Em7CeEPg
hrPwv2+NFCdWilJY2PZT09Ueb6qbraPswwi+s1ShNnLFkrjQZ0ACcf82pgvCscexEqHJCvvy1E3y
J1b9Z9cjOIwqkn3dstoxUUQV7e9biJvKsN+YAL6HZh9w2UE6B2acu8hiQ+wxRUAp2tYfRqwvDFn6
R/Q8NypsqhNRdbxbsr81emx8nUGbNvxGBHJKRihz5K9+YGF6mq3YwIdkIGd3X1GTcdKc6mPOykFv
1Uaay5SlwRWy7scMMlb/5L/2g/2tlMW+1HtUVzREslG9B5Tw6x59TzqD4sVdIdEvBvvUnKN1VTAa
GpBNY/sad3bLjVs1PT0q11510fi7bj3m+UJgP2bcBEGP0XyW4RWanh1vhLNHfIDlzpxYwHA8/EDN
gFuoR2aMubxPAgZJOa1916OxLhwPL2nzNmb45QfHJL4RMoviKbSixPuYAHPzbTBnzk/hT3LTBWLt
tPqUcXzcz1PwoD1PnDp9GOEdXrQWeVd1ER2dbvwMG7UkjfoujZeCmPmov0dVjypsSC8zVubJT5p9
PYibVPtY8CrUmQ3a3LVKhwsDdFnX3euma1lOwo1tOz5jkjUU8FWCgAgly5le0pFQCEB6SwyoNtvF
HwqzLs6GR7/BO9gZw1NG9wcem39jK/OWaBqAzIH3wapML1jOCGMmNq/W0AiWwtHYBNWma7lsZkKv
YMRWLaUjBrobAKnTu4Srv0l0zUrQwrUnIyRYM7cn27xhPqIsO9pIv/goKn5BlD3VzEsZaCLRiuNm
rY0OZE5QH6AnpqDL04u4x+SZ0guTcY1woq+/O5rEwyC+BwOuWsEqylNgbt2yn7QTihur4RofZ2gT
WEzUzKHMidW2bmjJN1glB6boS3NP1MD4CEusCRffeRmYTCKjViZs9S1TusvKY4XV6srgOa5k42OZ
C8e9k5fldshHZ2NRacU9wvki7sDvDeZbrkZg/SAwiNk8FnR2BvopAOBqb5OM3r6ZwemUHDC2RWI8
DROL1qzgYGC/gfxAz81DalF2IL6GOX+e532Slt/d4F5YIX8tc+R+AmXFH6L9GtoM/ggUL4yZSVkX
HAvDP4kY81eGONsPTXU0w+m2GOGNCEQ75HKDezOLZ2oPczt6OJBQdORI7bt+jpjNe4wUHabv7WMX
1/cNciLgFYCcuokOmZb3nK/2Wgog8DXpx60uThw3aKpIZ2tw+qGtgRNqRHQFY+UymOcHVpp2lU5k
BySs6G2sTIY8y8E4xYlgqWw3GawCTuMce4rwtR148Gvh4Kxsq7zNhpM7gdVW8Y2ZYObo55cyeh3J
JLR7VHKWySm5ILZz3dryKqZrSoEFwr/AzuIQvWBIRjBjzPSdOf3OZ9bDfUPs0HJxVHhlmGTlKCnG
8SoqX012yLXNxIl9v36x6O5UCp9gmUxPcaa7NYlYBA3bJZz+NaHfWycZv3gUl1ns3iwm4GFsL4Fw
P9ZdCNup2ZKJ2ROiTdQcwPFDZgNsnklrdRt/WiF5mwoXXxbN2ipwS7C25rnxb/rIBxoUt0+RB1fU
vydB9SOFrr+rXuaEaqXqAPK6lbq2suiForNal1Yjttp+YQUVaCKH89wZZwN0KGIX2s71NTfhyR2d
AxJ2jRBQYbLxl7D4IvmqBG5ndBbh0kYw6nEXkf6+myWSI+HTR7Is6KkuID9hyndGZhsjipmIxsVB
LmzW9IP8+ZCQuZI6a8AB10d0TAt/aTENh1jXErjWnkMTlCxLefvaccD5diCKZ6uYidVk0tgZTyKr
fNwzdILCtoyORvWYZSNocqi9FiUTRRSUEclQhinO3mxgPCczK4np2vQARXcSzBenHu+UHMJsPdXj
pR9md2Hu/OTzicDOR5+LPKYzuW4i3wMGBFldDXRoI9o7VNh4+2rVHrLcv2xFp09YS5eDOsBFuvgn
z7OfzZlbPC3qfpuoT8MG5ec79fUgBA6NUD9Ekn5B1RdPCOCxNgWsMTPd1lWTBxtT0TNxaUcyABiY
QblMaQbY1PDR3u2U+RL6gw8vpGxyvPEho3W0iYY+gV1AR94RdPUps8gXc+Ha8mY39ZmhBEICz/7K
lbj0Rt/b0ePBY9HgeCZJVUezvZlr512FeBOx4FoYWDksMYSaUpoShNCu4gI40linIP+9jLV35v8b
LNmr4WAY03ckm+ckcvYcbO5GkkMqK8Aba5+5s4nSg2GXRx7wtsihDY590Av0hoFOj3CVO09Yh9Dh
RnJplhRAzcM4V6usCIw9cSUe7FO5GfP+LFOrPhsan6MdNcecGafKW73Pwv5a1F28rUsOwsMQHD2n
+hwZERgTI6skchEFa0yPWX9TYszi8D6CDyiMDfULz1Sk4mja9Hsg0xypHjeWT8fZba1P1HSKF4n1
gAiDbTszTQemaGzKIvmMRuO2KLP7xO6f5wDZAD3hz9K3ym1HYVZ1zgHdxWfS+OkRKfs2w2tnyabb
YCZqD75SW2sE4lVF76QCufBmiksHjCoeusBDColzXWBzhJo/rfIO90pbA5r2kfIzyLoKiZa+0Lbx
iCjnI4JWuQ2H/mWKR2YA0aMJ+Hatc9wZ4n6eaBQ4iDzmNAcB3dESGGi3zUTeE/9FdG+JfDat0ucg
pURvENeSviRerWaiI1S8sb+77hc50I+yoVQ3AiJLkvZcGfqiSzmAlGPxlnjwFnPx6o1Jyi3JgD9t
Irmtnfiul8+lmR3mOk4vEeWvdbAVWKDXKYaurgWdbwzvvRSvRdPd2Kn91AoKyT6WF0itIYWWmxEL
Kuf2dyzT96JB7dP2FhhRJ9nKEs2sYJbgKs1BUpjXjAn6jUXPZRvzwpraLhFWFDcNW64xFoTeOtWF
O/APekMXQg03cY3+W4dw8WcnOCcO9vEQoBJWPgiZYkzvtekxS6W1OXaPgU/rVLloj/0sfalLsiuS
qqYQ2/n4/iL839VON7BxsLfgLJsWpgRk4D6LL1WMgh0PEAtkM0KFgEOyc248snS5sjk4W7UFbNIu
X3ybxsc0PYcOKE6rjE4AYchsprW/tfRZuSQcaYYIDjbrTRIAiiGRj5P8FGLL1csOSvNriHC2t9bW
n9QTqSlwc2OaRvkLksd615v8JboiqNdRjnL/2Iovq3b8Kab02s/9emXl03WPBGwTNwlNXPGBoDE/
WT5Gl4a2O5cnrA7p7KIU23tQqBszzp7ce3qC/gGsKQTkBPEi0VFeOdxUY3eeM1XtPEpyyX5HeTlj
/Teco8wZ69bJzdAsxc0UPvQy3Xd9L68dOE3KwoTtafZ4M0In58TNUdTJjyjTQ9s+kWn45kZdBGVL
n8uAh5QPG9t3XyvJclMj1dxkUbc0jiveYOkfAkv8BAMjIKtuNmJI6G3lUJBCtOII63ZKO/cA6J8q
DYcJTPSmUByuitrY9rF+U2lOQ2UYL7suK3aF7qzN3CFIdrciAYHheY638YV8qYSx0ZRqG0SGj4lJ
l9Yi/mljkIG20v0EAW5AvYX8E9sNoa6Gyr8SpvSkgbvWzkbBlC5SPJFPX0ShUHh044OOZ147mggr
JJynzHLmBeiKY3lBg7kgxSazEito80o8xh46OFrb5ka6dJ8Jqp5XYBOW7CDj2MFBR4awxVj3ERIl
FQfuq2NDU+w9egm992TSqt9XitFjCT3rAt8zgbbVGkVDAxelfapKP0fRCjIi1PHGXegOGQpnXLGo
kycfQqtRPzo11BKsnNqGgaKT4CKP2LfNxGBXUo678ihGAolqNYiZ/HatPiTS+giHic6WhDtYY7oF
xEGCPJqzeryN4+EwJB0NsIXiNcU2YYlu9VZXLm9IUROKkTrf4aDeZo+snFLFjPc4PkciZ4tw0sur
koH8OuvYBErpfE7+awL2wsJMswGrtRjIrAdwvcl6RCG0kWj4N6NBaKLpLoYtC3JcTuJRx0RwBI+2
IdAB01+EHcuLomdtu2rDdnlk15s2MjSOc+PfGZIeLwYMv7H3cCaMVZikJF17FBMVT23KvEd6+mgc
u5lLUxh0wYeagBJqhVZngBABmjKwo5ys3e8RJDx5PWT1CKx1jMSZUz2OWUEJk8D9b4F20gnsnNtO
fjml/nF4I3Z9rryNSD8rj4Y+qUXrDCVFHKB15GCo134Ps4vALbtXGYtSgf2sJDzUlQF1LZpKT4wc
lmzl4XJjoNAWRD+FqCXQYctdhw5sbYSFsZskw0tpmXuzbAWUCfc897W1FyF0hXKW606Pa1vmZyd8
cYf2CjTKSQHUS+pHI/ihsXiWVn7PATaGOUFvWWXONnGSR+0w42uq+BtPyYtFbBK8RE3cghAOSBUA
CH4/76aIeVAcV9bBNOQj0WSlyk9uiY+liirWV6sis4HLOe0W3mn9VmhW7Ql9Vq9Qz7kCuBWK9Dl8
r0MklO2kCgZu0WNB9KVeFhQvPxmN/gqtCf41L3qZwKNBu7NyvrzKeBeVdHd9nPw4iVXte8tEOGan
4DFmztxsHVd5o9U1Tc6jgy/wAuEoJuTApP63aT7XCkMrLZIrBmcs0j6S8SwAnh292o7xMnKC2Km+
fELued/6ZodD7M4XbbObLf1jjXhB65RUDrtAilJxsWULmAM9CPIfdfRctzsyQJl5n/jj492I8icX
5AnAa2RwFcrxSA/mC2nTtgg/WL7AiC8YnMU9+T4vWX+Du2zMd4vbJUqm51lkCHleO3tgKAopy6yO
MeQkO1f7KETUVfknhBGIF8Pqgjqfh1NeaMyW+FrAkAIlttdkCMw6PfssJBodYw5TWi4LPLbPOTg0
Oj30fv5aUxXEY3ia5vRVzCxJxrgrvdfG4lg+BFAwZPSRGuxDn3WhTlV8W786VXgW4jmUb9xxFwO7
YAYDCD4jk0H/AknNNYXRJqmaDwVMoiXZcXjGMEuAn+4f/X68Yky/qbxFUMFDhJush+KlrnkVNMcB
p21OoBxSO1vnqA7YZKhOzf3YoR4WW1n4O/+G2cjWcUBKZOKWwuOtIezdC87E7dLMsm8dSCWFpGBY
VAlqZAShg1OQgTOO83sc3KOrf0LJGLQn9n41kOAz+OKokuSgrejZqcA4UKhqXhlOpK8lqmvK+JXU
1j5yx4ewTS8IETbr+qyt/ssSj4K4I1aTVRGn2yTl9oQ6aqu7yQw5o0yryPCudXE9TRyBfkNGl/zT
/4k8bn/DPT9L8ifJ1e3+4dP/fChz/vs/f8pM/fNP/OdV/MlWUf50//K79t/l9Xv+3f7jN/3pN/PX
/++jWzJQ//TJFsFXN93q72a6+2bN7P5fKOnynf/bL/7H9+9veQDz/7e/fMKT7pbfFsZl8adwVdf9
V2ms12UzvE//9APf7233t79I8VdTIcbxfCGI3haKEPK/p7Haf3XRDvqm6UtLCgJWScwtyqaL/vYX
V/yVKGHoiZ5pcUGZPj/Ulnr5kuP+1Xd97nDbFb4lPcv7/0ljFXz7H8NYSXzlkCmIiVXI+kx+M5Gw
f0wQdrWUeVAS5wSC+U2RFCw31t4itghYQ39DH7K5BTaR3MwhR6WUosZ1wxwFatxe0rIqjgzZbsym
kI9qUpKdv9YweDER/X46Z0Q8FNWUXyCLbG5b1rQdQLhsM9ukJtT2ePZVcU00GLLGQMFbiRQY2bJ8
sdLWvpjJztExyR+R6EEqcbg/ey1Uo6Go9fH3pz0z9tdFniVPkhKyt+kupwEyfRux5intTNKNlvSf
OG8elGf6nO5a89D1tkHnNI8yQEoYVT2WnSRGpkhTe9zFthndm3oBJywg4lpG97GXA5JIEWQKO5Ck
Ws75J8SJPQARuJDyvZqZEXuNSC5LEyGlSj7iKSqvi0RAW/IUp/fFBaf9+W7kyMEyYl8OlWPe2zks
BUH7ZjF9/X4wNKbGZODhTTu7UPpx8D02RW9G11HgmlR26V6BenKvZgen8MjIzx+rVxvyyK/JrgmJ
v4D6eKB326+t5X2w3dE9eoI6t2N+0JRDc+0Hvj6Z5fxTzAZUIrdkoLm8z5yd1xKc5zaomug+rAsk
erSQq14XV2hb5n2m7ywuzQMCVtoVLUn3hGTlGwv76hkXp7lLhtoi6xUJiwZDeSyXENw/3Fnnv6cE
/0eh83OJoLP9218IKv+nC9blejWBN9jSwjRi/vmCNWdiXPuJSXZlFM6VBpOBtCdqTwkTrefMw7Fm
WytBO/717290pDKTFOF5vHLiJcBzMQ7+fpjbyDqJ1LK2DGOmgz81T7pxadnlcXJpq8J+HBE7dd9j
XOAsI8mdQxNRtLtEQEcPPIKjuiiz9Xr2fBc3Cc1R2mxI++kh4i8KMm/fLhbG/rPKWnHZG0pCNW5u
ST/1z6011FteHUTDTV8ffz9Faz6CBoUcEIa4UYEPBMd5HnIIrgAGLn4vkMCk/RaovH514XJeVlmN
JcH3EJkGjcRtWzabX8tkWWL0w1OHWNlvHTpE+AkYWspHDHXRwtL20oqLqgFw+ndj46+pz9HULKge
Igm4AjCUyyM6Ty0ukMVH2S4fqHKQJPUZO6SQ12k6hk9o2FyoGBWC37iJnkqFH6X3d0TdrVMurkVF
6aFulZdwICjQKl3YuBxaHxsKTVif7MCIRxVKLQ8049KHwgJpkrbxtkIheG5/71aAiCGeLUYkAfal
Ok/uuN+YgFYxPB1RX+um9A9st9t+Gp1jYJv3//qys/7xqiNeUliKK8/yUVcJ5fzDVWeFTEk0IuK0
RgyhluWvYZi00RwYdqXvcRcg6d9Nozsd4zbt74McUNYykt47U0RxpeajKejRDCOpHbEnTxw1got4
MkmBztP8VrfzBog0PiMxsDqV0rr+109B/DmpXvk+D59F3rJt18FqYy47wR+y4pEudo4T867My5rh
uMhHGm0iEa8AxjBVCp66gaZOYLvEC5kjkzszyslZaKdL9NY0+XPo7GQ8wp7C1EbLuHaOuoVaKfxi
CTz9N3ny1vKS/k9M+N8fr+dym6M2Vh6Wnz8/3iYBKjePyJPyorIu425UN8K/GkbLuP79ZBxydUOv
qMK7n397XT1tGVsBTYhJaUbX7F7rXO5LPyBUwsHq9vvBMyWKM6hrv4ujs/Qfg36i5RoXCuBKnJwS
Eq/+zaJlkcX+T0/Ft0zaNC4bre2z0//ppQ9k5aI1hlSbSvzeOmAKK6cXSZgIHMcb9HAXQdD3H24V
0FgR5vAYCuJ8kzDJP7V3zFBKfMwhthytiWxNUsrHpPPVNfpVdW0ocRXXQfpvHrTzTw9aSsu2fC72
5XFbznJL/OF6SWuokVB8l+5uVW/HIhqvOsdi5GseQzeqbjxq6l1byOpmcEjWTJLmEaxNwEEvHxC5
DT4LH9oBOSJj8lCWMYdi8r4JB4NTXdhfDIFPlJhDplUqCST3e6/aLlUPpz1sHzEqfmcZXCU55oeW
wdalcGP7cl4+iIqNK+yRdAgJ/yFHef37fs4jikao/fdN5Y8vZPtdTHUPGsg1/ns36IQ8TgoDfmjK
YGMA1kPbf0+6PN9m9s1tHSNS/td3nv2PNZYvpem4Jlsy/V7ztwT84yuZePWolUc1Q1SXr9AZh+vM
9kPYuEV09fuv3w/FxLcQBIn+oRsuObOOV7+v+u8HGbQ2GuuWTn0WpJeDSksGcsUNTrFFQAVpBiu5
v/8vws5rOW4k7bZPhAiYBBK4ZXlfdKKoG4REqeG9SQBP/y+Afc70qCM0NzWiWhKHKFTiM3uv3SbB
lg+AuJa2Y/1dS1hT+6Tmtw8K0DprhLx4RkTQLUllaADY8XmRv6fX3rn+6K6T3km+6DjZT25Jpp/h
Jo/GEFXvLXoIQEwA59QUIm0VpnjsHLO9OiRRLl+NjpHd/sel+9ehZQkdw4bj2C6XzrJ/K0/d3hhY
GVXOSqn2IyNo/FmIxgNEKCXZcpX2HIAEwGCwRtDr1CvstZg1Ij9kEEWSoRh9dydcHFE0LM2jrI36
EVsUUA5THuoiy57qIiL/ilQiLNlsIND91aTzSXwXSKPAp2PtZoHikhuLXMOwmzdsUAhni/DZrTgd
ES11q2QgEnml5e7Rphvds6klKjIlX89FKnUgwXhTgi4QTdk8YlOjZ8S0dkDvxua48tC9ZjEBLJLZ
ToJm/v7nCzhfn/86RLl+pit0m0LJdOzfqyWz0kItg1Oymgwrg9Y/4drHv8vCYbShCXz8+bv9q5vw
5m/n6Z4peMDQ1sxv5z/ODGdSZl4QSrnyGSDX0CCKj2gsGWolwt76lpjIerrlo+a8ADp5ZFYerH3i
Q3cUDdoWPGrlU+40kX+K+7g8JwXnuifi/QJnkY37MinYHstXZkAsnAu6CUPDcCcBZrzXVGebtJLd
/zgJTfP3u9A26OFMzm7d4acTFu3gP3+svHAJHixYJHWJ+Fh6Isdt47UzhUTRlTpPdfDuDw4hFPfY
SG7mXGmNBsMaq4VDzKg1Z/owdzKWrNw934UZ80ymmH8riQgkAUqPWS3XrdfJu+Wuob8sTRSBXm3+
gN0kl5X92NMQP7Uu0sdCjqjILQthgDffrMjymKt59ptRGAOw/K7aVXF2ytMqAh3N2AcDRPvktKQy
ZKz1zwWX6iEb4+kiGe+1gD7vTR6pFetx+I2hTtWngRH1PeJgRu+xb0zrFfMltg7utfJdlqZDxYe1
TvcC67VNwugCyoc5MTowdKDnKcClBZj+GtsWomQ3/Qg19TwNJZL55f96gSAQ/hhiQfDeBkonKpKh
qUok5iSah94XFlcEYiy1HwrSYD7s6+Oo7PCoaeG2xPfVz3b/xslqDGvBnMGSffm7dUobgbGv90/l
/CJjiAaNzRQRE7IOiSe+GUZEwGOX380ssd7qtLxKuiRBmRAFwORAjoxp2kN+mp6iIRqerDrcSxjF
l+WlytT+sy6f/63ln9AiLSdnpK72SZ3juSt/Oq7tbXxrklett3RYqMNg7HQxlbugJ5hCz8cOZqjx
kiSSEAoX94Vrazwi2RiwGmRjOyZynSmDXnzu4rpQc1ifZmzjJjpeO8WnUHjBqTJnwybIWGQEJKZq
I7ouI/pSDbX9TPNhbRTVnA9VdIK4lXs6PM9JP6euvaY0NwmHopVJu8QEnERUXzuTWRDPRTgFRoVk
boBDSw2yC8kgISNB/dCVSafZd1/DeWhq66N5L3mkIdr1y13iYYp+SOzgJVORmjNrJ8Dspou/YEZG
SDJvE3fCkcH5Uygx7hlL53fh9N4Gu/EXu5S3z+dgHQ+HSFOPn58jhRw0ilU9W8fDjT9I/ClT7aPZ
VHJnlxYs5OU+WW6iYIhRBmc+AwW9Uj/JdnTRkKDlqSVLSospPUKrTTELP6OyZE4rHZpnjYpjL4yq
3qI9UHsLK+Am5NO24e+ri6FjYCxgszOfS3ftaOchyV/1G4Uzc+f5E2CNWNXlSM633VqvNl8lRtnx
/3U+BHOjxZqsJlAi84su0HgF9Vjs/nz2ivkQ+udRzyElXUt3HeFhR3d/LzKF2Y0hInkscpmBhIv9
yxaiZgyrhhtIm+kuy5fLRUW3ccU4sy/Y8py1QcltOlTffVeyM15+b+DqQKRtregcTklEMDUuyQ4J
Qemh5AKT0lWntmbGy0AVmdf8JYd/zBKm0tiW/KjyNLoY2BH7QsJDDMZv3TCdKOWs20i2WjnU7ZPb
p699mYCvlZZc143y2KSl7LT80cN4LDMTPAfy48ilgdJlXVz9CYnvny+b/FebIbhopmvwbJTUGL9f
tqBoXJYNLJaY7hILUTa7xSsBFUl7siFio2hhZ2QOLHvmaVGM2h0brMPZB6fCwxYWusp/1Bz/QRKA
qDRieKeWRsUHv9MbYDiyum1xT/Cr5UXUJA33XUwWdt4Yh8CfssvyUjre37+CFVGs9WQyXoJ4F5P0
GKeyPNttIQ501iw4SKi/G1mHopecJDyenOaTF7n7sSJSp3Et73MK0OrhRcMFQDcPo6o10VoFIvyy
jKMWMhNWgHksFQDBQXbqxi6pW8Exazjg5OTvyCT8nhAdXOxcaA5sbefBWT+QIztMU7yxg2jAG6L0
rW537MKb2NuMZoGlG/wRtPpRuxXd+GhlDGUiPyn/R1ltWb/X1Tb9iUFXS9HhOpgKf6s2GHYDE2lD
d0Pqzs6Zh2y2wfPABrFD7D3lsyZ69PZEDM+agYda9I/VjHkLqz5Y6TkmYrsNok3f+O0jOKIIodXX
qSNCuOgEWAlREGHTixEP03X51PRhVd7LCDcJ3spd4OFeM5KquJpR/quq4uSAJKCD49H/PXqqm5bK
ccROJCpUOIwssoOkP9/iN+lvdW0/RUyMQYXP19WKB2zn80Fp+pO6toa/60YkSabAI8ZaQhxruYe+
XWIoLtq1P5QfbeMgE13+NuTwjajakfV7OPX7xJ7OZELvGViyUWfd3iLpnqmgQXnLW5E9ghkmccIC
Qb9W8F2/liUxiGPRWGvRaNQWRgBEnaGH/0Tf+lejquxDD0fQ2SE2WDLqosJ6LWMj3VoCN2SWIpOA
tdg8JlFmkp5NSmIWOGcESGc9d/2zVuaXuI6jZ5kPySaNoS0wISXEztuECuz1f8ohvBKPsoqmtUFI
C9TR0zKtKHPCCzLhbot5jqwncw6Bl/G8hA18yQT40Z50Vp5K2qbTvOQCrRWZVluGl4AsAjw2xqao
PH1TOA4ibB5AW8No7I3MWsXzL0LixLXeF6hzjuyI2WtNg77WM9O8Ly9WYKPycN3rf34L0/ecomAR
NdeG1ucfc2NMmQJOzSqmoVmnTf8rcJLh4lbCAO7GBjPR++k6c8Ekq+WtKMvxa9fmp7qw/Bfbnhoy
YbyOf2Jca9EUPRsR+QvwoDsABpvl+cYOejqEs9W/ZeT90raF/RhdlkFdMY/LTNYK+0+yVWCi19H0
4IqkDLHz3G27ltmv6xpK9JAyNATyIB7MZiJFx9EF2tfEg1DNu68ZameSGb11CJFdu5bqz0BqSZdV
CSUL8DQQdkhi9TzGyU3V4xfRL5mhlEQmzVE0IP/JW+vozxVH1BOP3cgsODWD/CsPbPjJQ8NN4BNX
4ReI63oRn6PUiU6T+BbqYX73RzO7j+34fWlIYQN2u6WeW16ssU6AXJl39G+PuqJU6FogRhpl3i4H
hasjk8Uwjr6r2PFxCn5o8fCKbDH6QatMTqA+vrtSXbScnTwML+Y/83dbvu/yYur8sFMR7D7n7qS1
agf8NgeiLumqozK70raIK/s9XLC9qt6dlIQKnekMqnotOEozELfCCZEjo/Z0mosDaAo2nDnlJ8vU
qB9mYJzZ/bL52ysaKetAW3vE4DXatABwayEZjRs8YTPatDw3nh8AK27QMjjazo7M9HX+iXpfMmT0
8DgECXr6uL9oYamOXNkfKnSdbRmwpcaTid3NZkeeGbg2dJbL2yrlo2Qrg559iC9ZZk1nlAoI3gYz
PI7A5GCXWKlzzKUILpzdbIKWjURuk42lzeWjZNZ7bDuDN06Eb4mTo5lMMkG6bvYyOGB014MdghFJ
w42hIzBr2trfFxGJcj5xPIfMi6XYG4BzZY729KFp2WeGCvDnaGBpMoTuIykIyupB78vxVNqEqPDJ
ScpyC+am2sRYnV7qzFVnC8JIXubqS8yad6NPT1kOIQ7fk7yYqHsvy69k7x1iIeIjW4WvBiuojYgt
9xybztOQ1eNzn3do/7K6wZcc5qc/VxefA4r/qspMm9EZXCpWfKiZ5iXfP1vHogWtMvQGbsXPVlAG
3/qlPKUUeqAPw6JklUTiCWUQiBt7QLh6da7sALoCKWjAAdDgdU4e3cwEIA1OSjwohLgHDgno7Onf
hoGlHINS0tm0Dmw/c57lZWkFNQPqYopnxY3QfFnBmH0wxj06peu8xSpCzKDinREaE4FZafvEpbUe
Px9HgaZFb/Y0WZDusdBKtyreh/Yp0/0AswbQOp3CqH6A3Mp9it16qeX1Huhv5XrnpEpenbTxqc89
/zSMFdB7YUE4qQg+pHBq3eCEdYHHjRMfYXnZp2WknsVhcfJ1xrehBMUPxb3adNj4EXcBsFte8PDh
8ioLjAiJhgJGQ6/Ctt7FQdfRzurfl/u2CfvgguX3FVvBTQNDdSpUF8Iob+6+Nn37fC8mxp6vwZDN
Fvp92mqrMLH9X+h1ifeKwb6XiEJ9nVmxNqH0ciwR7WSCdDNXrUpW3jDyNnTtx+cDk1ofsZIx2Ejk
yuncD9apcd3s28AQaOWCZ94aPmE+YjSwt2QGCFxu3Adz7h6G+GWsfXW1lfhp2aO2n2oSmjyN2n1g
EPfQQVf7UQzOOou07GqPmAxRWHy3RO0+imSaiAqC4G6VDpmOhsNUySgExG2QRTsdPNdQyFelLOfv
9thIscNldnGJZRDEpEoaB83EitjknXlolYHS2u5c8jaH29Jij3OTxhGygdeNT8s08709teZrbRLV
pQ048oKUaaJoiw0jwXRH2X6PAggaGmRYKGxqBHE3N/mV1zBwrSfjzHT2pxkP2UsaINoMuMFgq7QT
4Abna1oZ6cmxVXpavoEf9fleZghjnWFITkCkeJoyz2vLBkW0CM6tg7Q2SQRbMrexTm4Uf6mywLqm
lve2XN3lK96EryWDlpM3zWxIbUKsywm6CjQqXy3OuoMWR+h1hBe9Byr6JnFbWCGcXkfNdkkkvNvK
7vBj5PC8cAB8abJx2gCiw+Q3gWZD6EO9CHG0nUc6Uc5vMw1wd0MB07fSUQ5SV+rvHB9f8WfLR0yW
Dw1K6LPRoZoS96yGGFZMtrH1ljEAq/Gfn5OSrpve82zeDaiHzomiH41LtdOKqj9NTozdiYGQvy1r
ZzwP0rLuhQFSoivBDSxfIneMV/0Y5bs6yo5FYTk/kyF8I3Os+2LhFUBZ2CL3XqYE7iDP49xm6Qm8
DXgaIHSXMg2JI7i9Vdgzay+aoDot1OXlV8vvyRjZYQ+1F89OBgrEieAfmQ6m0So0uqfP/2LnMtsv
FUE2heY+s0cwgaI1WOURcQeYhUybEj6lJy/2vOZu5jV3QyrL3ydnjIk4cYmwmmtRFJePbURyok9Y
pIaKz15qX0JGknMmw2SOG0GKPIt8tAQ+U0PYD9raqUGsF5RvPtcXtrAFboBXzEfzs1cCvv68EOzJ
nsrBZijLg//BIDZbdTN9x/oW+LAju7A+Wkwr/NPYqYp1Gp/hJNIo9e1C35mhbr4yBSR2RIU6uASt
vZtdyhSG6W5Fxrsp9iCFPisaNitOjWA//3C5Je2sz7BU/D9kLsVlDsBylgNMY8ihqazgpLqcHEmN
YX7WXRrfFEeP5vYqEwSFkMdXWZWgbVWGfjBHqEqf22h75IasYI5iHwlYxs5nvaXab0tt7bDIWaNg
m2PCguaxUGxO5lLyz09CMe/lf3sQguNxLY4KmwWkQNLyzwdhMoxdEREoQuHnFHCWverRDiyCiirP
ektwpw7xCPYTe+JaVeQpRQS7AA6PT/lUN2dxIQ7kTfU2H4DJ/yrJTtlSYLSH+SvXgFcaBj1jKx2z
ARMq7C5B6iAt5lwoSPNgdd/RFJZdSdLz0GVHYUbwKf3hOexk+GMa0ycr5IEMu+KrhlaWvI9JPKS1
458DL6iP0i0e/3w9/rVeoyxwpWAthDXQs5D7/Pf1YELVmHkV9BtKO7ARnYOWdX4+ByWWHcnCRTNC
fSN0XTsKJwWyERMxG7coKtwhVFtDVuktAlVxY6YMGhYB28bPlD/z8f7+PcDW3aZMNQuwLr6P5cHo
ljQ2VV6fMuuvhMOYTAZC1EM7ZIE3kLAyhFG/IVCkffgEorPxA30x96fE0M14HJMMbM+Lt3UxpNvP
D3EG3WOlrNLbZg1tRIRwdKOUbW9giqC0NJC0jgV+AzPJ73gFs89O5s+Xc7l9/vv2cgyTLb3OeJ46
6/fbK03txI198ndkL1BC1G7YH9qEK9t1nnfIXecHigl2Wt1oHNqOwXmtnIfaKzCcxdN4CHM2aLot
FDqQKDopa/xll2gmZOQimkHRy4a633jQ44aHIXC7vSqdZzVSi6RO3L445D0lrKQ8fmqySvoTtvZ1
N0s+jBQju4O7DdFl6/dnWJD9uap8nXljZB+Bj5J/Oxv/HH2CLdqCrrqRmbvL+eCfUYLL/zE1Mez5
g/bblaJw0hmYGBAmMXX+943n2EaBsVfvN01X8liONb5t1n0PUtwLhuaI2/Kiy9S+WZ751VDMHSL9
PewhqyA4JrxO96Nn3M6E0TXzR9bN2seY9Fwcd6TP5GH+HrtiBKEnw0PjyE3RlN1jaLTPMqmiHwmo
MWBGYr8ouIDiO9soL5nX5i34GzBZnt0Dt52lMzWD3JOjFY/NHGDnI+V+NFMiBMLEE2u8Mcalio3w
amrTo3KAAGcVbAZjfoIhqFx1zqg/FVkIzYIoKcx4412Ypb3uMyWOy0sT2gI5q/nNt6vxkDUlaVMV
wJWcuefOmoGT8/jXm9B2DqPKiRnyPvBKqaup6vJel+Q3Bc7PzxM6wkucIi1/qmluCmRwIMJS91hQ
hFUxouwuPQxujYvMDoz1VGpTc0WPlKwWac1SOhCEeGKEW63aMa/R70bcBJ433BUUGn/SUWpZWgNS
nhc8PqvPb1vIVp4XFPLnvRk16q1tye+B1N1tY1cmry56KNenSfCJPbqYuZmdHD1PTq4XBxtP2hkN
PnEZn+1unQJKXC5hgLEiajXnjLvC2uOlRsiqzaHFmVU9V72e7DG1V/uSSJh9buVY01wE/pOJZdo3
MRCojuc9SKzZScNzex01RbTW1C4EZPiPJ3ze4PstDfPKz2rDYTOnbT+PKpDno4KKnzhrQNKzLThC
8Wl3WtAa21wljPak+zW0iTmvWWG5lAxMingQL19Wovz55/PF+dcK0HQs22ariexS8Nn5bRE9VuPY
jwAzN1Lv2B3Jrj07Mn8fUG9uFzlZWnPsLVyt5Uug/ignLDDSBSh0GrzScc7NqBiKzRquSVJ7G0Gn
XfPaYkcmLaIYE3TNhdHuBJDCO2cpYbSeiSN3BIc0zDtn6BYhMyjUKx1ckTKDlJ/l2GOpRdse7C12
wFcvqZ0LayV4ZTWdvlM65GgPdv+wDB7g5w974uRynX94ub17rVDAcc2RUHnR3L1yuiz1vZLOTLPu
Tr1n1ge9zr4sugJFNE/Qs6hEUUe6iWa452TQ3DfjGPW0UyYz5Ja0s1MBXJ7kCb18rzSwo60GAmPs
pzshCP7/ONLEv0b4BoMrjjI5z4KZCP9WWiDdwr7ek02OT4h43TmTZnmx//+vli8FjRuBUUXmb30c
i37vq91yCDHnJAKIafIWbSESMz19+bxsJK4S4e4UhzDW0hPMv/Iw6fmtMcDKL4LLT9XldIkU1oHP
T2To5/pTn6XAZAGCb/7+mJpWue8rZHED+ottPXYEC2Qo4WGeE80gXnPG7nPHMhePYYq0bqrkm+Vj
APvzfez+S9Vjc+JjyXUNx2Bj9Ptz0ikzrw3ZcqxcvY2ey8yvV2YT5rcOq8kplsYPamEN2AvxwKpz
txpRKycRjdEedsTX2mpLPNeSBHYSYFbSGsx9hXXkKvmQtlPO7TNvCNwRAPHcCMGxYZrk3pzKzW5l
ZdW7ItX8U+GHxEp6lrZvB5D/JKf02xDY6ZmMkns44rGEQcWkgmuqCl/7Vljhh6iDYA8ajg7EneeL
MoWQ6xdHMmH2HNDRNRmU+WLCdVlpLqORtigfHT95xi3cbUTfhmx3HXXB2HbIi158Vyr/lquxvUmY
o+RgZ5QDQeTY4Jy7+AT0wcHZBoTD8HOSHOgXToXu/RiRKrF5BsLtEQT9oCo/uJZDETJj5VcmfdYG
jVO36ojtwoTm30fR18epJ1A97vmEmaq5WVn1/Oc31f59EeLZBrIEpBfU1w7a2N8e6VbjSZb5AHEj
E+x3VbssNkeRwvjCuaA4idamU4m3cYJRNBkAU6uw6U+21trPSTGyyjeiu7JC+zlP22kt05nJDgKI
TLuaNK658Q3JEcDHj5JbzG1x56p31x0RFM//sQkwg2gxENspWGkhdo9Qw/2VhMSfAPQvGPiuiNb4
mma/lg9M18IZKppO3xgm5kiUi/4KWgVbgbxjry3CcediJiO9xIIfKjWB6W+QX+3MOLlFwh+15C2y
9hFru2thZdit4tYiTgdI7xB3vwo5vZQT498/X+VZ9PZ7E+NJtEg6Vj80IvLftROmSUdhwUTzs+y6
e1dnyDoE3O7+zEGCx2KaU/QWOvE+Q77OLRAGK/KtUVmm3mtMVrbNpy5LgEMDvaeyr+jJQuVoIAAQ
hMUegY+fLRuy4HfDDfb9/Jez1vtRgkd+FIJtXoNj/GXo2n7nF0lCOmb8Sx/8dp/QYG1VV3zkqPlu
fp58WAXlESpjxJph/GjX/XWK9JBKmIRM1SVHRoovEqo/wvYgesZ1a8/r8qkPH80CTvYQmuUb8D8c
N06bH0jNQPPMmoePpQYuPmsCeSrs9IQKw7sLjMsPVMb1tei/QyywX8u0UHfUDi+dDB6NvihfS1GZ
+LTz9piCWGfdVtJWZPanzcB2/WKl2Ops2FK8fu7+Byokt0Zgw7Ad9Vf71EOvvSEvQKUCgswpkvLM
h9glczF4A+5XPjuOew+qjt4kKrLt8q8UisoWYdcqZfW64QzLX2CKawCVOOT8Cl8wOMTs1AfF+E0T
0wheBZWl49fN1iBR7pibM3zI69yHcUTWte4K76YPTCBFRoxFMmdiDRLgtd7DhQZxZiDBN8s7lYix
KTVYsG7C08DqpbnuvMB+4Qlo42vzim++4z5PptP8ZRU3lj+Q4OUPALugDqnB134fVfvcNRskZWxq
vWVaPpruncAKsiDS/L70zrmg6SjreQpsEupTYI5jThe7NrQpKve4NTaVlln4KqR+G1xdMNEArjbr
IcoowwE1MYIYxEc1ceM/hCL8vmwrkXf15wKp5H5qAfzEkPwLdJ1OKQmSlRQPlt4cF23B8iUX+US2
ACPHWfy0/JZq/bVsteiIMaqCMNy84JbFnkWPuS4bIhhkIytgWhJGM463vWHCvEK60j7VMTTGMHV/
eZPwTzSvf7+wSf7utP1JmX2DOpQqJEn5ABWS7UdOsqSMsONXkqvgYVAi82L2pZTC2OSoF0FAkg71
n5dEC1/GIm5I9MVI8VmpooxxoWBjLl7OUL/2p8PnTAhcQbENhRphC0JC9/D4nfKk5sq3Kn6So3eK
E1W+RZpjbpjYuDdQCzctZBIJvDV7cUnFGueo7G3QRIBa5uN4jvGNcmndREEJtgg57bbud0KUMXtL
W/tBRgTP1aX9js36y9S53uNibSApkRRkP/fPSUriHp+hu60Vzm1RagEmunutf5pcDStM5YXPoTaT
jrrC3KLlAOMnrDdjUBoImstnc+/odXBbeq6pxl4L42ncY8TWaC3CahsZdnYXeRPvUUnT3qhkeGzG
JrlREUUUeeIZVpf64lTdbTHHVGSVQHWZrIdlMckQxrnaEuVjO1X5oxUTNO93ZfEFYto6SZPqPa6A
uBWVRjqZgPgfhhExnItQLAWDsWOcGJ/jYaK19q0rOs2fWhJbJI9vLCuATDbp42Fy7e7DtrSf1C/y
K3osqL+Irk+s0LJzXMTaLh2IdMThlDwlZYUD0WtfqlkgttxeJjpJ4j9TJtFFl/Jo6ZC9vqPyIZV0
WdyEGKcfaABXjsHHv53Q6S2/SibrYEtqhD6qx600uS0y6DM4/5OqPXmB6q9mgXfQzTF8sM/8VpNd
iSiBASRIAgsFgtK++PxH1UjvmE+QvlOjMs4YsaCf+9Xz55g+RtVxoDc7jbMIZSR2AayQ0+6cRotO
rZu9F3HSHasusTAYkuhDPfoBjgg9ZOQHf49xA2wxaXVhvqjOI/B5IJHBSStjpNRls82DXL1ognsS
wZ32YEkdrz2ovp8Mnqp9m7kA37y0vk6pIuogDoxVI+x8rWOj2S7CWm6BbpPo7OoWZXfCR4elFi7I
OvumBD5mferiSw3E9za0o/9QyuwI/ES+6GX01zC6/tYbOtI0Z/pW7hAe3hOGS1J0Zb1RqoMUQDh1
9mfsBGJrquZ42wbaq/E5WrU1/QNkRHWCxMLhWtoY2oAj7rIkuMaNEew1hSiqkna9iWpMK25s/YIi
yKw65+AKCribi90EgW6wXyZVSNRLHt3aqwOB8UGSj3JJrTTG5wtgx7LjR/IKAQoRw/Wpu6BB/AgG
Vb4vw1PFW3Riw4DwDP7eVQ8mLNy+e3Aa0/npDv3bANW3Yc18n+BDkPnsnjgSEA533IhHLVXBMVDZ
2+fMrCaGVIeSsFp8ZWlxZD16MUXANDfJPiadXALfmxNdvOdPORq02YzFV95Misw7t73WpgekIz0v
3z5CtKRVJryq5c5Gd3NdDp/EgoE3CLFajhgVGn/lPqDIB6FDBNTnt72Ed7Fi0f/FB7vxEnt/2Rqm
4EVTo0VGummR567cEqwq0qCCsCaWCPPRmocbBj03paptgNpwW03Ma10rWYEizp3WBaQT4Bguz3ph
Dls1RB9ZTFJrY05Xg2343mdoKUsmejNPzYhruRFtX2Dq3bk5a7c+EMMKKRZ75+avLoGGM2n1u0qJ
5PHIDC8csGOdC7HYTqZftKQP1STYh8DP0VodrEGdaIS3dxuEr6DgkxCX2JCfKy9lcWBIYzNmsy0D
2jt2eKQFJm0ZyAWDDonEHFACPFsA6uFhQpYR2Ze6GXdlp2LaFROrUBMioVBBsKuAkSCsKU5xU1/b
aFD0gNrBdyCxCf/L1AMlLXr+Ce1nnUClSpB6bQfy0JnQfk+z4par7JfWMfWvvwdOcM8jfPjdsPcI
ptVKcWP/XWnVdyfTLnqpfpXE4MZBcjdkcPLkLqizQ4et0/PVqXPCF+GO9kZN7Y8pCbAkThRaZpu+
ZPkEKY+YslExtMgrNFQG6Q8NIzDOt2PqzRClJ4edkefssjQ4a0H4A3AfNyj5aA+l+ZB3KEOLQfI4
UKTRoXiVdVA9AOZ+GJyfPpNHnIg++yE088hBZ2VEkW61HgWXno7bUeIyylkQiMY+0p0GQCiQ87sC
KmwvGEJluf4MqD+bo09M1kc79so/h8Y8IAiCNDLZ/VOaTo/GVF1KJzxHw/iu5dUBA9kudpKQCWu/
DrlppgRYlN129xArJ0yxL0Nf3IasIHk6J+fRW6ctkRVjUSF96c5RMr5YbXIISO9zEvk+WhW+FX5+
UKEr6E14qSjcaA29XwhaV5xVqO46nk2xhcmvzvmn2vSb0LX53SSftGwSJFxcMX8CM8K8OsQoXlUC
clv+NvBjjpp3lnr1c8q8Jy/TENsqvCplH36pjKLaCpHsJ3aHK2uEbw8ujLeFbDI97dSqleVFK8ZH
JO1vsdVeqzhwX+ww+17n0PLGliUt6TgELTTZd6RwjxYbQ5wSdHvmviHWQy9yaNoOjLCeEbkFgQBs
xoflpjUhPh5obAHq4m6J8lkSGvjQ8TiZQu9FFH39cKBxx/EvrvEUVZesxYoFgYogpArRKxKoXQvZ
D08E2e7pZHx3cRMCHajWoel3GCw4BnArc9wq768eRpvXdtx9ynjsc/MnltW3tDt69pMZgY40bcro
EgLTKunhN5Ii8IBWR8xwKY141g1jRtVnQPcsgDaGDp3B1MuEJK6adL2gPYfgrHakdH8j5jAnQBpr
BOtcTjPUSOUVpDgfpfILjujHDgyUadgmO86G0K/xlGjI/TkUsDmFxfBQUbMMwAaIGkgx+zo/4lhf
l75+cgzEzzFGHNYM4AAfCCq/WjEIH4YOGaKr8iZFx/s/KpDBrXlHiPgUeOY7Nki457F98Q3YraOG
BxkGsvS7K8hCf+UmY7TVE7nKHYB9yh9OvjQZcXuDvvXCaNwYCnIGOpJXNNukxLfRryjUdkZNDkHp
H4JgOAC8ylmRJeSz80M68Qiuz+5Jj06clvfB2Uh2QeV4VoMObtWuTLx18TlkATzfCyBmXRles3GT
Q/MpaxQbJtHhsorf+jLbGogy4RX5YHaL+J4QrLHvnPLFSiLwEsOzwY+7Gbt55xtpW4/DjrREix84
xMdta/saApAdel+RZjBEYz4VJvWaBCfAXoIFp4OqrrAIExbeX609masATQFW08rbeXH5zP9ORD9A
gU9JpZ8aC/kB2t2Js3cKEbKxUTsTNlaxFd9WbuquUyoWqggI3n42HSbwZD7rQFy8xdEtDNY2lh8z
xPKGbZA+Ezu0C806PLb8Wd1ORw506cKiHc89BikmEWwqrLG62rBASwJ91qGFHaYKy9diKjYF4cHQ
eVltevaHKRJzY0d4hrMs1o7GR1UjemptGR98w5YkIwFHsnxWt6LCf2nV9oume5TjNFD7wk/XuXbU
cTeDep13BeRIFb7KuIEj6zJZ0Zszxop0AZXvewcQblcZw5rZZnisXxIbkH1l5q+ONr7EISdL5QBK
HSiIrNbuQbE2Bxu4TOOp8ZKO6pfn8CFtuzZeRQZ/sM/stQDCwq2SOxtF+sk4egy6jBhFPbDIlW7D
ALFidgG0Kqs4xl7vhjQLkpyoNVe9eHBNwmQhxp30KPd55lgVlvsEAE1LPNLAD5Mx8lu3UiNBCc5Z
jX5zo8XhTYjqL7xr2WoEyk1Tg2uIt2oeZ0Lt83txRHg2AiMqyLDVJMhNY+XF/8fWeSw3rmxZ9IsQ
AW+m9N5IlJ0gpDLwNmES+PpeQN3XdftFTxCEoUpFEYnMc/Zem8hNVu14A9WGEJ2OfC6mmsDgidsJ
qIctM8QhuLDVrR0m6ZFGOaSnRJA8jIbWp0ntiqQ8I408K6P6Haoo2dOiWFIq+m1ZwY/RU5aD2T76
Sj1ZCoyaGLN5E74MKdkLuXwCLPKgGsfgZ4ZbFCpIKfTsySbmam9DiAEvYuxZnREs16f6l85KxNVj
5aWH0rdCl3zQCbwBBwsY1LaplI659RkRdrEOKbpt9CS4C2kGb7HiUAuhsuvZ8bixi+oz45fZgFz6
BhO7rvn1IQCDqc10/wKXBX9peKIf+k0Y+TpN5HPrm/6mK2W5AlXIDSffWTYWJxC0fPLew8MtcmFW
AYI2A2hZamhiTU1Z5qQXrgxgNZi03/sxd5+6rosPNQQ4SiJwWEz+NwD42SRIFFejyl3B6OidvdIN
D10Vnua9ERsugWn9vg0JIFb52gYsvxE9MRuxJ3Sg33eoQvhMPYcBiPXOuuHLvVeiKD3iYBgy5Hsw
o8+5b2N8YajPE/ymfYlyYwKcdZP9n2y5rdbjB2naAcReaH82VvrdeD2kUnjwcK03OPr0qvgxxgmx
wFpPGpJXQT1XJrkEjGuZqLshAFiV5RHo2XZneqDlaRHnKy2zCAtVhTjXoXhYk7p3oIK6zXNF3xjT
7jiWa8I8l6FfWi8s/bSz2QCg1IzYfmmboTrXboYmazpbWyI4W0EL9M7WrZcErAKrPcM4BK4taUfX
UBx1/xDAun1VYq3edU4QbQNs+e81oBvs0tYX7miGNZTtJ29Uw7tk3gM/nRO5Ra51mg1PZkKTMjLz
ZD0fH9sb9UD5KeI029ho1TEqy1+u1jTH3lcaamS2uYSMSIUK6+cRUKPOA9H35Cq2CxftOJO82iaQ
BqnNza7EK1Ks7q2Jyhx8NfC2cCy7N9Oty1XL02VfTGczUT3XveLcmqoxH0LgS5wOj47dAV/jmTW/
KYuMFgsDc/vBriHmeX1478asvsSqsurQEt1p/of3+fgYfyn6SAn0f4+gvLm6TUvqpu4nVAZcjWGg
zBqq1XCEQiMY7/PGbtLfnRFKwGjin0O6Xl2dMRxPfy6Yjke4nMlUIVJ3euN8qYJZNGqKo0KYFrPg
9qOooGNBkih2+pg2e1slI7qZaMADMVOs7iE/g2/7JsQjXKGUjM6d6+bXIZ7cBwxe37kTnFIza1/V
BmFz2jXmNieY7FWjLj5foMg2WTZZudaNRDlnlUpkik5VvOtUcQs7ZST8I3A+C8/aYplqt0ORqawC
cAi08LDPI725t4YyHrPAt0oT3SURJu5/L1XfHCHbLUUeD22eSuRBqdH+sfxm7Y5NuWEV07B+TPOD
lWdTSE7SPDxhG7dATbetr9Ixz4ldbMm8CD1P/WQ0NKj31fYBUIb20D39PB/XCyoMYyzTY95r2cNr
lCs/WrBIpx2U+QIOXRmNH2NcP0QRAF5OvU0cGt7Eax24yYPkKyDEeGGWbvNQoyJZN3qN8M/tu12W
dAETRQzBIQ5EQ6FuAzUxoIyRNWcwicoGP6d3ca002MRt3N+cApgS2qF6n1BwPZk5Jqc4G6ufIibw
VTeU33rjXCpVH06NinXW76m0NKTkUbtB+5Fqjfds1Xa70iqStUvT1LaOh58sqhXKkmoLqky6/b4v
LOeUhhLoFVEVd0uROqq+Wr/K0GsvMDCqBbKJ/F2mjrsuusHaFk1ZvLda9Wzp4rNu213ptNpjJDtj
kVZDciAXlM+0ydW1UzvZZj5LnvTG1NqK8kSi3UOva1dgqr1nHvFTHE1UvlpqY2LdKuudGEZv6eNt
2NotVfO2KjcDTbc3VneV03zXonKmIdQ4RswlIbPieZlPoDW8FoVmvbBes4jwHG+6Z5jbTuvcly6p
b5zXIHn13UKpovpeU6Q+UNCRRPpazWdOIOh8BcUwZ5lYmnHukZ6sKR+Om+TVD5rsTqKeuBtRekhM
Cl0o+Vn6geRJ9CC4F1i/bwrYgXM2DsQAaspNJI2PB7d4NaVtXJvNEGd1yJoyJrzYrB96n3nDpbWC
dFMilibE14U6azFUTRY4ZIsKUwVX43/Crq+Grn/vJ/ebAhNimyfj+3wiN6z9MBjWzsMqelKmjdlY
ynHeNHzpxAKE8DS3zLqVMjThDubBS69K5TQlgP/ZKExqTgoY7m6BIyw5GEW6nS8Z/u9187GWUCul
y7PXGrds1rqEFjr+l0jTPmaZs/b0Acq1F2H7grTMA0ut9ugL9J+NkT91uVp9EwD5U3Gt+jI4ZMkm
/rCqzVJhJkGZg29td+ph++UoUafXUWF3PMeml2UMZm0RByRCVjkSyPmgYRjUlWW662IiD4JetdGO
lcjI5pc1Hb9TaH5akBsPYdvTt3Cqm5P2JBw0ptznev27mg6NIJI94g+MJ1IBwuN8xXwt3pJkm7O2
IB/CVcp1AbUSqFB46eIGSm5U66tCU/Aoa6Z+KHmiXmQhcnDddfiJY3ynM1n5ZRSI252gf6WsQu+D
/u4pVVG5mZ2usIjyonfFG8nz4lLERZe8JOR1hA+5siOrPmP0dFaGgbihs6gWgtf13nN+dMID6YfE
7Ui/3vOeWG/IXdKAvhEyDh6EigUs77ikjzDYOpHxBsfGXdMXhPKSdep1KGuxnH4Qvgr/tfPsoyoc
86XLBb4xVM6bJnbyr/LkWkbzlVphBMUeHZDoqeZ2YX62p+NySngxSLk7D4pR3yyhdosYjw9tEz6V
ro7gSZuNXCe1rMhRKviAp01LIZjACONqlKrxFFWQmYMvUIUdfmC+NLlQige16eLRGEtd8aCkTjtS
kP+Kp/TTLbVqP6R2eByTODqKrqC7O7+cN3YsomNZaQtL2vRmAi09z5vG9f95Ne/CbdiauZcc0tLW
+4lAwHPNoI8RO6CeezPvXlhEeMsiqNAd5EkO0bIwmGOQ2hQwhf7gtoE0OLjGVZnWOgjX7nQV5IKy
Hd5UiicHVQM9G/QkPzrVmoUqN0hDOxWLTyr2gRDabd70sY/3S5PxKvYS4naB84anvKJu1mHGIh3h
a8ws9TBv6JxS8Zk2hiXHjPwXzjSOKzd4B5//XjK/mq+b36H9vXje/6/T8+68aakjrku95OtWjcWN
5XN1DhrI8sIvbn4vYxD7iQFSMxiDbTYdnM9UHp0LzWpP8958fH5/i4qF9IQoRG3Cj4vbsrzZLUWr
NKpf5kN/35DGyCOrBt/ifEwx5DNEfwxibs0Hrta3saDwnMF4VjH17GuPSpASdC9ZRPG/k93PNnGq
d5Pock8h7Z7QqZeyweZVMvNR0CJfgoqMB7TopDDaxs+6ExCj3AFEYzJ5CCwCVivzux/rlJHd149p
kvrPshcGLr/J/T7RPlITUnAqrEXLUsZrovq5qvTqmdVHS7kM08u8G43+kwfDDR08vMnWz7tnG4FD
6NMElVGqrRJT2ep1q5wwFP/sA/2o+0X8w6MJusgthUXtiPdXoNzcIU2pdyATYrKROpoprJ9fcif9
iEoqlbL2302cXNvG99ttVIzZB3QwmOdJ+tVYjbrG6QUHPVVZt2V6+OIT0q7Slf5ydLjw+ItY7GH7
vCk5gcitP375hdCeE6E/wSVkvtrgt2+STy2u7E/w3CQd2ijry6IkDYeUy4clw2yjGpCOqngkyLKy
/ENNLBhTOlUlv4iH56ztVtPxZ1aa5XHeS9Q6ulqU3TEliqf5EI7fcSOK6lp1VAyolhX3Hj7qPbQL
beP20HRDg6yP3Mv2IPbCTWQgTmwKwnn+vKTOhhbUrNwjZvSf7ZAHP0jsfa/pcT9S1ky7QXOcLaz8
9MXLxpf5Aney0kR9UTwP3Cd70hCD7VAq2qubeWcp9QmiboMFh5x2D3ScdF09gNcIwQESA7+bf4ad
kA5kWxusHtWyTi37NgjdYImO/EEhCOuOHyFdEpCUvDgVUuS4bI/zJtSNYaM16UcupYWBelrM1NT4
MIKmCrYDBDZrp6KMneuYgUQ0vPBcS569lPSbiXmj5UNwavUHeJ5+uj9zbv8BCmE4DfsJjyUhK+Vl
CIkJRlYZ/WxRzwz6iODJRVoQwnHIcKG+9AXuTo8SWWJ4GvUo1o2G90OHlQ0BHrSgMO1jhH+SKUOG
CnxsPkI7BLxnANeLPEN8JJpyGLE6Pxq3TM/klvDdnY6zIn32UCMMo1Zesxyb77yRSJoWUToQzxiX
2jZvlBZ3RjNc500VTMB5jBVrnrF7gV7tKbYI9awKwBpdfrT99LOrLI9wTkM/qJnzmxQM7z5vaJD3
G1CEMQGo/zlmkyGWROEDQBEdIDjNq9KW7d4H+iAsiwWejlLBIQV449HpV3SJ77Lx+EaVyoPCxLZW
TdxHhlktWZUOO6tu32uhhpcwFdin25R5gJEl565h1d+FP3hkCMqpg7jMr7TpFdwJgmpdqa1IoHkK
nEZevCaWF5+WxWXejSCJUK6AFWiGLLWVrL/CJ+6uInO7q40fjryILuXvwe58TNbKb82zs0NEScvK
NQNeV6TcHSmsMwqxg7Aq/54Ztb2ns2ou+RpiU1bc9kzqX7gjJsc7CgdWcTDG3WEIEyC3uDT3itPH
J7Vt6WHh+6FUHeILL1mnKnpsMNMb4zvhRdaqN5sfXhJkl3qQv9I4jl4ojrEGyglg9MfqW8OUu2yZ
DdWtdil965mZtstPL0afWr9lLo0qqNfE1g/+SpLGRXakCTddtme9S5Ud2MT83Jb9vzd1NX52mA8q
TYPNo5iVg3fG1cnNCUgESw2rOv95OYy+e6qJoG9VTmCOfcZ7ax355Y8iU/hrdZZ8UpM+O7aq+xst
YU5Ik+MjuOnqcZuHJuEgwxQYS4GvgSC51ikCHZDg2AcFwewBS1q/MGm2r+YT87GGhSif8nR6vrAJ
1BJaxLRPLCOhP5Qe7ohw5K4Mcv2sa2NNH9IgUyiS+nk+Znuu9s+r6VifCm8hMtNYj4NiMr5MB/9e
U7CWU2tNPfz9AX9+ynQZJil50DKaMX/fOp+dN8kAr8LrULz+13v//gAatwSPyqjFZ8lv9f9dpwPG
qP1WPf5513SZapDnC54DqmBeDH/+L2iy+gUia7m0KuFtTFGZZ7zpjB5ReLUCpT9ktEvG7KL0hL74
iK0Clr47jVTsdS5holeG2exrnWI+bSw0xqOdHGQg1HsqimIbISMex8l+UjDW+IrTnp2kfmVR5YQF
9c3JE1hW9wyVZOspb50ZIWWIU4THsoz9Td123QU3xcWEJnYYfc3XFj0Gcto4WbTlZiCnXLOGdeb/
6gZVv6qgBu7zxnTzS1O11cmuYMYjFBn0oHuiAZefQt17rV21fSLjs4d71Jy1uP9hyfhTgTmyKy1b
uyV1dS1NSEpaZthkDpo96Mo22xjxibEuem/b0j3omRmv3CGZon7HCDdIu8Lvj5RCWgchinrNaEcI
ky7S62SXqMvQYm3SOfx73R02RrXEZUTEiGztC5mOD3/Ef9Bq5ms6dvyd6kZ7c+KXGO87dEHEScBA
SiMZ9yzst7oYCrqslEhNdVg1Y1BsUG8tHYl8Cn8YqUxA33TwLhRFKgDeQ/dkD/idq5Q6SaK7ysMR
BLalLXHYXlUGLwH+zwO6Gpu1MmfLuogveZW/R9NenWCdSwn3ns+1kYs8jzhK6giS/AJhjL90wwA8
Pu/q8zZh5D3Mm3/tg+NgsJ/OQJuvDn93bScmDXo+45syWxkYcJYdouMn/I3hUwnNh2KLuOHGCZ9S
CMEnlrd/zs1XhTUp3lZ38dG7/dkEvk64cRt2xLn+59j8CghJf8pJKvx7fE7sdKbYTkeZclYLYr7+
noU8njEzA6Ee63QK/TKo7kGH8oTUOw2/rloc8zcD3/J6/uZ1VRXd+x53VSavaJT8r1C8jYbZ/bAT
yuej4VgrS9LcxldZQFpHK1EaAzpio3yKqIruBxn/MhzML0lq330sUfdYBuoGSf7GZ5K1CMQw3Gnt
DdQt23CL1TYh4mLYCrfMT0rCPel4Pn44o3Nv2RC557KEGtHW2bEq8usY+cXJieripBGFhyAPaoxT
kA22mg+qg/rPaTuNcbspYWjtReOv57N/N/OPgZ0b48x5qChz8S/DSOCJt4UyFm3dMhw/EBywHnWo
ZdiZeoQz7KLz4Hgc0/RV/AxZszkh3M3CPMUmGq1Ae8lARmwxQfEMQ5rc6KT4BRXdX70fuoVapv3G
6mhMeHk1HhyafGBXQJzn+nrQqGQXpBG8SYpxixHjI02ofHjrpuBMw3nVHeieA/AbYEVchW/D3oKO
lOts2o0Cj1yXpOuP/BW/tYT8Ms9XxKsiKT427oZFnjyLb2mo8l3S3j5afeIvM0ez3xvbgM2I9uTk
4aF6MUlBzhGo7KiYlFvEuUSMeDFBBI1rhPSyXLHrCweFSdKRfxUPBjMsjQbEtMkq4mkTHJt+rfxz
yO01zM/5ybOyknjI0Q8v1dgTDt5hR4YIhfTL80gCG2DBLFPW1gg0uObvJq0SosOmFIDSqrSD46vY
ZLx5q8qMKJr58LzgnDeWxhQz8TUa6UZQbyxIalsjafU3OAolEtQsBb4d1290uObDPhlyQ4PHejYW
RrZib7BgoaeafIZINMnum9yFFt1S2hDi9l/H88y0gbr86/IExQnl0vqQx+lIpCoTg/mVN4QNK6AU
rdOQHX1ccH+O97Ehj+NGKSPlm3LkFH0X/CIE4TsM+HJVWfJqd5ibwtI11nEc+zw44p3utvGbSPv3
WKjRwi3H5sw42ACB4YOfX6l2IakrS0oKXVscM9lEWwgLNOYM5dDokYpqBdSAGVYQmHoGfpP5ETW+
ocM169KJDTyOhUWIbpm/XByq6VHLVJ18j+nlGNsXQjUzhosdYWMapc1C2ylQEhaxNoWBlt0RsmC7
YqjfC6WUC9e206sOA49ZvHvv9fTLj6CFp554yF4j39s16e5TFj9kNvnYlqvtozCQp04t5Wl+NW/k
tPvnWEG8nedj87RqSVGIJDXvxNr+nw1J2t4pNdCfYafaVF0F5TrNcXsvhO07tzCu3BueU39fVPJ3
PO3Nx/OsGvcajg0/5tE6YFwHVHhWndFbty2prUVV+DtmvpArMjoDalL3B+zlMGXkwgCldsvL9ndY
EeohTT5kox69fRQPj2rI3CPA2A+mgqZmGKz1v7AnJfvY0t/7Kd7KshqFmu/A18nrCOSlXqQq6r5O
o21S6C8aJfRDodnuoTT9N5yAQGhdQ1tHwqX33NsFJrqWBrzXYN0D2KwhZV+QW4hogGZlXefoPCLM
bAqG7n3oENATPIe1KveZQqUv1oedoy+KOCKvidi7pdXq3wSvPfexm24DqH+jUPbkHJVLs1RPfC/g
DeqXzOXZll08etxIevgqdmqNJMdxtc1IIkmkAc4ZjfFaEQeD7VJelCyOFrXv6cvB1jUke98F80A8
Mfcmhz+YD5ci7voNuAl/yfNhpSdMEHJ3PyS1WMni0Zf4wEdbgC2zgl9JXTT7OMbvaIlWENUBRkUn
p7mNa4qEbv7l1WThocIfuJ/iwCHyNLQfaiCddRv02xao5yqdmEFZ7+0J0PZAmhLQEzAhHhJqzz1N
FFe6rySciaWaZTd89nioI2EvjYioJcHsiGgO2DW4FU9jDNHAc2Meib53xD5HiU/rTYY1PoBCHVek
HZ1FbFgEYL3C0iHPHq5BllN8jbMoX9ml9o6PcUp3jz/ayA6WgCGeCnTKKzb8Hy3jIGWnbIMhsNdx
51mvOV5HdaqBo+I+Z0HZ3mXQnj3COhKj0pi3ut2l0N5d0eRvJV1HZmpEg867cHCfGrTx5/AnHDV9
jzYJzoq5x9jwLD1B2Fy/jiqvfYsFPGransRHIYrMHBJdZaueLS8P9mXDbAdsuj1SMJC5zlS5Dppd
EDr2IhZMXUt32QK3XHujyCGLuDqNBRSuKaWZIcch7Tk4nrI2WtYa4ri0JwdJz5G6Opr7lEbtSY2p
/nfEFDUVy3oXQmLbiBcjKKpllRCxgwkcn3ZooWWlFXHUfFgVUHOySKSHKjR/OgEIGabkJKtVhcKa
rtmKEGpA+4sS+F4SzBxI9ZwX/m+VJs2ioP2/bWy5FhpVHZ9nUlLSKI6w8SHnS7QlYmmpQt5PMPRW
OAN6ahY9qu+yQIavmsOjkUYNhbNcmLCvbSazYOrKnKwWJF5e0b+SuaispB/vgLgqF0KbdqZF4vQS
l8cAXx0keuvyQI4UgQq1U2LkxcG9dj1lYyAfxJTLE6k1OtxepG6nrivWyBqKJ36PyHsuBs8GfNoN
qy5iPeS4aMJisdODsb4OdkWQfUxxMHD3WuelOywxz5TJ6P2amyJECtPhKB0UupA4F9NFbDafk1Xb
kPHFHm3rqGCN7hHtnfLc2jKXQZdSogj0LbkbFUpnvlD8FRPBB8vfi28N8X7o2/bUqtVw8EmtICSN
FTho6BPWFeyRsbcn1fNLEux8c4matUxEjnHESh+MGOQ2v803qep0W8vUvnOaK2ev5z80QtPZJKQ8
P5jZRioyLm8jaPQswkooR4iEl5HB+BrRBvTThddSTW2UlOzUuM6vdAGXGOLWOY2Ia1rgzdHqUTn7
dNnysgHQL4locxtmeHWjj8ugj79oFzZnq5JiYyoga5NweGlsqjpGFo8r+WzwtZgEm8MpyorxJOOw
bimb/md/ftWNibJKKLv+OdEr6JcbIyZvMm20VR2p8M1GsdeMaCtqwKhoP/DFC22hIby9+AwVJxeY
kU2p66C0NhYpz9xqlHD2GWIBdLcAwEiXahXaoQSJPwZ0ymXrRthtn7MUfkvbYb3MUmfvJyrteZ71
64GHESjPCmsUjVVsu5si8qYGjY1YCeOCcDZu13sHk4y72VGQ1+6PSgDTt6FTLqbgcht54yotfYUx
wPeXTTEgwuin+lhS0bWqo3jpw8ip8zg/5/AUb56eGit/wkQqQQ1QO0pvBSIn5BRCXEZtvNZRbS0C
WScAShTzpLuQA5SAMm+Nrz5iDFRtcDUM71t4qNh4NG51o3rvVO4P+lQI01s6Zei4t2bY7DxtKM9p
h3MOIgpGLWRZYgq0ryanve9o9dWPxXngql0yaTuyNDJwVXSrknF/pA6ONF1gMcabpYnUY4gMGHxR
RqYmkD+I7FO83rtAO4i2pi3guSPzaekg/KnVyLHr1nXFGgGHfXWyMBWcdNX/gWkKnYQRsFYLzUcI
2XZLKwkFKE9T+no2gwljSIJ8W2EeNCICarKDIjWyJxg/O/TomZL/0LBFQoW1i/UQoAOlTo7Qtz0n
gTEcCu+zpNW4oULBR5bq6GxZLh1apfzp+5nDmsRr6G553mW08l+t1p8HCvt3qvWIOBE3LVrwHavM
l+ln01hPIJLjHYQk/jRGbTwxqNVEoWvpLnRG626wbgs8+xZZ5Z3wUg1joK7scgcZT6ml1NtJoT8M
ApLctGfXfXUlHI3sXp27oA4SJDaKQBceOqiXKuyUjmN+5k3AcigNt5U+XNsiNc7zpq4746zUZbls
NS9bYx3654RNq42ewHThYJYb32GWO1/8973zK6OikBobmLL/v7eGaU1NhHSvVdtaxhk/E+rYv/+w
0+mXym6gbExv/tc/yd2uHyLXXokq+EWabL9mwrAOABl91bFJmB8CjffGK6i5ASujWtG5S6n35hMG
RwgUoZnd9E5vNu2oUl8J4NLjyp5kWeIFSbw8qtCRU47i83nrI8IygQtS0xlUMmXp9eGTuKAHYvKh
hfU15DZoTDU8VCZhgWqaZh9ZbiL8RoN41KuYAlbn0DDYaFY4Pg9qSnWm6a1DVapHmJ3etexV/UGT
VkUoWyuHebckvGKFAzLczruVrUA6qHG1oR2QO3USfAaYR092nf2iP98/qMLrT1a2LcKnIXHTRz9t
Sjv57QqlO82HhKE2a6If0o1jBfeqcc6ZLTJKfN1vIySUE5rHMq2CdFE2Px0M9qugnHwFUQ4NrenV
ldI2N1GRA06gxtIoau2uYOhOixY7Ws4DzK5EdovPpCMTQudFcqsriXsPA9zoVa5MgCcsUiEUvDHN
iWrEhpDEZbctOiZnXb0FHLoOKv2z10h9L1pum74xL2nZbFKnCw9qSecmyMpt1m0A0+5dYX8RDBou
bCd4dXzmlODEkDMSrmailaxKkKaZY32QzrEMa3dn6GF7TYOmf5mQu61DExN9f7hNnXFHqhwglqLX
V1WJeaDumfr7THrfAHreTNjOZ01Hhl6cczN7olN0zdp6K0cymAGhxm21inEoFQmYaC18s4X/Scgg
uTuFsi8Kb9mL/oKdW4sJytWHRCxqvCGZUWxw9d7iOtrT771Xpv1SecWtDp5GiqeCEMblSIhn60Tk
LhTi6gbpXdcPLbcz4fK/CQjY8+f7bpkgZ7VRw+pmLBE2K0Oxy6kApb2BueGGbXejlsohrYF6jk8a
wdd0o/aOD1FZbtRM4j4baI4nPkqpsLujHGE+QKm+4Y846iflCcUrij28J0kGylL06ckYWBqo5yiD
E1y45S7W7a8K7gHQhueiL7MFbSXEuJ29JYtvAyfgIkV3q6hIeun4GTT+afyR9SWrBevDMp5s0iXt
SEfkXtjcchoLK21pSnRETrNRepvAoM77oY5n5Or7KtVfkBq/tRHhpZhbNkWGeK5NPwLLvGmdPNDe
fjUZMKfFCSKfUxRNfbtqA/tlXeGrcxVxA8RjC7EovScY4lDaT6Xi3Ikvuzm6sqeWsrBqTJjCuqqQ
HbtyIK5cJcsS4foVn4cry3s+uF9eL59B39+YE+HN85nKV+S7KLeeod9Ut9Sl8UY6I86F9NBH5UvP
nAu75xpovvlLkfaBm/zQQcrovfaqxnSpQgBBOJ9oVEfZe8HEGXHVcwdif4FbhHFH41HTq3s3oRQg
FOuzMmktmHA30IqtJCFF49SunKTP4IqvTqW+Ojkt42YqBk6fF1UgsUi5rRaFav7E8Ex60FeeQdes
ckRvNqMPjeW1krNAkA2KfKa5fSP6RRqJr0H19pkWrS1mgH1ECMskUl1KG7UWM5uYMTGxxaHEapux
bg9SENQe02FPv/WQPyxn2JO+CBwjwX0S+Af3s5f2niaAYo9Po5d9C1O+ysDao4JbJn62kYN5xrC4
LmmBBy2tL4DD/DFXntVuke9uosGmM2HS9yGosx922YCDuVfPRSzvqkN1vQ8pmRjYuNsHDxFobP7Z
7T/p0I7A2li1RroGQWDcuV38jQVwnZjFxRGcdUoLwQqFVyxPDOfjqgjtdd2mV25zEkIYuFLaaREJ
IHl8TtXo7vB1cWxwbC0op8B772S5aCOWr3lx27XqwjLqvTS6U1uZe01TdoUenxwXeLm5t/qmWDrJ
BDppvnI7M46a/rNUPi2UgrtSY2ysydki/gySwY9G174rN2HthLdyTDcoRJ8sS1QLZ8B02XVHz04/
6FYgsjQChPvhWdrqg3n2hvCLbSViItY1FP+RIj9Gwh81Ha0RReN3VEUBN2z+jRx9X9rctFWN9tKh
N24giIZPOAkNMYEuHOvV0VFqBGHOt2B8tG7xjTJMw6MyMiPIkuYD5jIg6eBYeMXR+oGNiACL/qLx
YML5laUhTgruS6k0KI9ORS5pKShg+opxoSf9+1ARQW4XwJG8Cz6am1XGG76tk+Qk3sJIPyJn2bjZ
SJbsJuvHi+0TETyA60GAdcgb66RWuBGcgIcE2IOoXdDIeIA8ZuVJt7J3fxB++wal/zJ6VF6Jq2am
NMJpbOo3ZBXtMQ+CX7rvbxKZ9AtbC7ZeRcR7t2mJ4sqljTaC71tDaaMjnHtASmOyfHUVDSN/th4v
Jbj5tY1KAnkw1FtuFYsChZU0WKgD96h1/RdLFoQmWrNuRr9YNWF8Mwvl0Bvw6dxiNz1t1MR/15Rm
5WZYYxz1dTBxHDlU7uzUIIvayrc23dpAT7DBKfV7J9LV4DyQa91VqXngXq9JZ30bgIqtDlhCwze2
DMkhtuqPIvXvsc0UAkDf2hAqYgJE/6OOjsnMxGfkKpcSRRy+fiJy8UgrPO1IOlpQONjnEN5G48v0
rZ92T7p5JpwnUhaWmkR5B+vlXU/lsKx5vC/zhsKVad2k2X8gBqBaSOks1MXTYGrvVn5iEewusHQT
EOxnO4OUk0VHUSSi2U2e24Uw8RvCiHWR90eEa9jXGyCIVHr1gsIg4Wff8Ra2wrZmZsu8qvxU3OT9
TjYSqCJFY9mF/NDpVHMlTB5crpt+Jfg7qZVdsKe+1nn+e/SjmxuR5cQig5mAYb+YNTbnvCXzTRBr
6sBzyKNLpNI17Fgn1oW3rknY2JGJQZhITC4E8XssU/yV1+gXPTf30rcSao3JrzwUL6qzgc4RUqlh
QoWT5qJGRoSTYtzatvqllgGhUPoateEywi5jMRkP6Fb4ycJWdMBj2EY/LIg3FgrF/+HqvJbbVqJt
+0WoQg6vTGAOirZfUJatjdDIGfj6O9A8p1znvmCL0rZEiWD36rXmHNMYaKQIpNEQFqa+2mow0fuh
X2NIMEJ1C/YeaLK6bcbIb+Jm1yUMWzFGCSckikTskA6b6U7wbRO+0UzelVFHm6hJt51OVmadHGDS
bjKTljghzRFqfo1hOBiqhrG7sBwmHqRjNRkq8BYpS+7TrRYzuXQmG2xTblD/QVjXNlh4fcMEyJm2
+84xtg2kSYJlk1n30brutCIgbPYr5+wUo4G2kUWPxXDQc4imxryL4nd+9lk0PGlo3qoybacxfLAy
HqeC37tIaQ7YfqAZPrFkrJj6rhmm3egito2dXZkUO3Bi2xK0lc521rgbo5i2ohgPeursU5y7PW2M
LNEeHT9dM8xdhD4AJ9smXdzrtbJvLOQ7zVtOL3di+wjQptMUPoSiZ8xPc6dVTzAkdoXhbAfBgXeM
SRRHuFaYCEbjbVhee6YgwZAcWhUI06wdgqXRgHcgxL3BMW9HdCQyigG9hYoGnBeQcWPId3AtXwO0
ldvDLtbjQ0nC3GCXSMR6X3PajZlMOyW21zkskSgXIICdw0QjqqZr4FQ3cFr+WM07OoVb7E27Ce2F
xVkZcNamaRyawtCgwLCO9bgHn7GrdQQVhesXUEKVwN0SE1Fa88HTsGgCEEtosTjJNc6a7QwopdBt
VMbOXulglSY6/8WYDOc/RyJFexpD87w1VQ5gqfDDMKZWX9IOBvQe6qtbZ7vl64WjbF6UmMCJfI01
55AqGJ7TaVMq6UUEzoEDnF/YBGxZ81vYbRYrt2ac1NbYLybcRTXVb5bn40TJnqEi8PlpE3WmL8ri
YAI1ES3C/NkiotzccEA/9k66m0h3jN11buj7FpBn0RecGJpTaGZn0Zunooz3Ic6VMDf+FJytNG7e
SJ38zrJ8Ox031IwL8WwKdk7jboWibkgyvjb0aqE7QPJV9wSkbCrlkPUOUNY/QkwbUQIMVayjwOs5
xu6B9+9mUPeNUh8J+NgJ/jruSFnnroTxd1w0LWm3y6k6i8HeCIy6ulV8NkVzxt0cVr9Gu6NHZm8N
VduSxLlFgo5jStnAeuA19Wp/MWzQI5+thhe9w+etFogf5AUX5V4pUgZdPbrZhc+ZtFl0kMR2N4tC
nxnXL+YeJryJUt1CinE4Xy/Jr8xQLy2SPBep0yorAsTEsM5ra3oZmv4nQyMcNkvuhQS7yUutWc8Y
z1aZo3OKU6TJRPljGPZ1R5c/Re0v0bYtk5rTbKHz6MrU2TaBJk4Rjir8ATmtVa1SOOtO9cPEokbK
ea0dayOfr2N+0rPf6PYwlRXEhvZTII5WOn9hLpx+0axXbm7kFRtNBYIAuw+/CT2AQxYpHHTa4asA
ipGEI3mA3jUCZQiUmovktuM1wfrqEQzlFUHFeu+pZxXAwJm0h89qKI13i7Y2QmV3o+khqGyzI1GL
s/6TwSwfmkgZl0KRpAxFW0kAXqpNb+Coa8ZWS9SM3V4YhTZgdRfAr6QG032ddxSMfyVIOBxtwrct
L0b3xLKGoSE7m3GkHjVz9tguOjoyWeRTbI47hVVqI7E05AFGexaoreTL5Tl4N5AOFOBFnK9ZfYwV
DDmi6YKUkwCcElr79oRmDdQQ8fH3YPllFTfT+IWadeOkQAQXqk8TqQKtaiB8juC3UuF8gxuh8zEj
miwVDPEDWvbP75XqCWlfXrXmiI/xoB0DagcuOI7RYRP8vmKpTgHZmO26pFtNAvH/XvKhm7AUp6P4
TAcO8UWbSXO2eA0zGDJTt5eBP6bRp8tm1zCsJv1yowSdu06ViGJl+b2G1mluucqu/3xCU08pHrXH
QJu+o6y0rgnGy97F2rT0bKJDC+NRhtyKBYX1LxS5JUWBQXAzwoNwNBoP/Vye4PwedK/ubs8/zFi7
35bz7pLPdphMJaGS4WI+ONX3Fz0N99BIgpO8SBh97sS/x3i2dq220I/i5av6VaWZd7VsxCfy0pos
E8xejvJRtQiYyty+mnhO95IXoyxgohJdpx804e821Stj83iSL6JJ+1l5TsF+TcSWNqsKwzBhcnbi
J9Xyh/57Ss/HbqcuISpjuJNfkc8JPuCDnNOYfgZjnns/UXWEZePuoqSdyM2Nv3vXqffTYCyTUhW1
vNFYKCQ9VdnaC0ha4sOqKn2px6g/yEd2aP6JqmrA0deOGAaNalMvTKzeNN9rSP174lC8c29XfzMQ
0r58JC+W1lb1Rn6IpbzaqEW97twJa0BSGp+Q7s5zMOq+a4X9w9QfQz3qV89i1AqMCPAtkbLnQi8r
nJbhKghp48vP89wPaoBVcKRtrU3JdIv6Ggnq/yHzcG9yitURIuJuwMZr6/VuCjzbxO9uoiBaLoMZ
MqNoEwulFzIYXMNBu4kq3VglhIKd5KUasCroqEs3WZJCbIPtTdxURS88m5dAPwAvMK9qi3KmiV8K
Eb6JPHpT2mgHgVLf9/TCfeS3+C/LhemzLD61QHzl9PThQDXzRlVGc798bxQ6/SHwegY/3rinxRC/
15DPWTya+5MuSUhPjXWH9lDHH+fOVDTZmZC/VvXyy8cBWnqXLPHllZ5JgrkGrLFXDNt+WWjZSz4j
Gij7UMHdUDQbI9BghXXpulvasfqYmBemN8bFVMe/iwOfvtnwFrUYUW1K9X03wBGodYfGcinvSuIa
AkIHup4WPjy7qTEGvyQ9oT0Y7BSLjwqYbfQRRKaL8D15gdx37LR5OsbwDNls8wz9PDHVQS9uMQd2
whkx/JJfn1yHKuSYnVSQ962oyDapRn/YXCobT81hFRS4vseZH2IIkl4kOLJd1vEhI3GBKNO4MaKT
ZPm7+RpZTjT62oIbBmy4RlLnnJ6ELFtPSYOuO84cdU5fTR2Ct6azW0y804iYOIb9tjDlu6m399B1
Pz0EyurCwzN0xrCk0KQfMP+vdJhqe44v2KSrS85NfmmwXREnjzSlKdTiQs+FmCQaqqvMK89VBC4P
aL/qLzq6c9kRhtfqtFaQnDoRb1XTqFt6RPoYbfEbeNgriFLkUENH0q4UdznjV3+aTWegf3AkA8gV
CP7d2vyvmsCnTE2T3JI2BD1Vz0TkdSO/esafzVdzMz+VTem9d255tjXDe3M4IoWG2vu6YxB1jwBy
M3jAomCyi03dpwZaU9v1VU1r1/mIVzVpe/UL78adP1dC7w1lsCLuMYTDJQfRM5tHqFrdEclWj5TI
RC+3PMzZoi86LTKHCkgt79MwOoflGSflNprqCDEa/AO9MulLGskr2w1qu6ZVCmZOjeO7m0IvnEMn
kLTFy45vLHEtGbUZimgXr3vahkcBlWcAdXEi3nljcDxaOlvcJan723WK76nxGl++Hl2aFvseXhat
zSQ6gFjs9knDS6Ajb2kClMnyVYy0miHM0pyaki9taKnjl28XJsAQjTLqL9yNYM/NojzqKm4PBA/p
+fligQHPjxA+wb8Gw24cxDEk5P1gNVoX7OwSlvYEFIKIimV2PVfInTH5nuRHjdcyFmTgqOv9sFIb
RVGJXc+qY0FAkixX5KVcxnRhFn+a3XJne7Hn6337WiAxw7mf0wCtXPsRZ4GxsrKu3ecIvwLmMjD+
8ungqEwRZbliph5uTEYaKcXgWmZHar1mMlKdfCd1ErRlcIS1yhYYJoFUknHyneBSxNIGTstigrjU
CIMduEdzCMGETS9BqX1OY53c1FLdkTgdLXcYrOY2nByOSP1eAq/cwtF+qfRBr8RKV7/ISyWms6WT
VFfi2HXk9phOMWyx9KJgdHXYP1EQv7QmdSUzCvTbWOdmsdfMRfya3eVFRo8skoXlHvX0+E+qaWgJ
oGz7WD+na5W62UEuws8FVRUegKUUvYhcT0dgfYo+IKsb6ul5Pw+Wl/kAa/F860Nze9ZfVfWttDim
lEY1Lt5yQYCYn51e6e+DhshMLg1PDltpIyxDbWLcpyzm1ynghlR6Yd7l5whJ1A8iZGjpVneJPWiQ
L8EyWpZBpbT6iwY9vanFVast4qBjLEuQgu0Xz3SAFJBLdqyT0X4JAsQBrHH3iAnbBkNputfSTL+G
WKfw03rGZzh1EdPtHxVvjtcekEQG93mXpkj9LeY92y4BziHosm5mZHy+NglQ1UV3kDnQgrn0flzn
k/eFJix8VfMhfthJgfwQJDKkMbKHMmCvqxA4+gVQoH2aCLoAWu8Bq6BFiXgg3lmJ4l3k5zwgg5cx
SY19EVlvsnyLamgcANtPA6CCfcIyUrnomeTLVscpWnSbtiDH+qI+ZqIJrvaS8INdb8GdRq7+g+Ap
Yy9LmBBEjxok2YE0r+amUlbuzKRGnG32Q7S1oA5jAWdA0ee0yv/nkzUdHt2PewEARK5c1vKZWrHY
gjB2PCRFvU0YUloR0ixGgkhX0oI0Yll5LylXY0BOp2O/ySVIXrrY9tZjxQAsngiTWkNMOLS27hxr
ohpuoqlpxjk0UpysRjqCZ/Ottv7g6Gm3/byoMwj/vkH0Uy+9EGsrpsaGGCtWxgyk11qMUQf5Y+RX
gNpmyBmPnY4ta1VBx2OjrYKjFjN6G0tBXrqivqpghk96nJh3p9W+o5gRwv6Z+MoR446GGIc+SSFL
5iGlDThGN2h8q9VfiPkJfHNCUC9j2OA0dcSoNeQpDRnxdWSHmgf6Qg9ZfMQWVqoeKv82qqxjiC/u
lygUIMfOkD8yGh67mWyPkzoHFrWdwVRiWb7aYah35K2aeP6qDtkSfJ55QsjjeuG0sUVabTIKIFpP
VfrRjTiHyYZw7rqF1kwfPWj7bmcDO4HHAtUfJm0Es4UssCWRpmW0cMAmekMIHF/l8mCW0R/54kU1
rd82MsMdhah3V8SPWhQMPm2K4TZtT0zlP4DZcIIIq7ulK+Zd1/+LZ0AqS07qREveSns2aPmEcz3V
ThXAEBCB9OHsIafL1X9Iyp6TaKdJH1I8XHF9ytXgzVj+2sB91yReX+041O72XH6RhVSfbdUjK3GJ
GOHmgJiz7GvyQkAYKVpNEpNWYXeE6xmPOSo7f0FO32H67PRCuzsJTtrn6zPWCKSJGn4Ikjx2lhbB
elW6+hzFAPH0Fu1o7hDc1rOLUJWnHzD04/ehmueVUPoPAk2SN00d+N/JatAHbAQ5QfK4SZRHGP2J
lqdaMeg4Rkl5wgGhXs05VTYkhAUXVJZgIYHPp0/ibYGzSgsvRd8kjDss9yMUwwMFy/wSJdYmCwkP
ZdHoCvVVHoIjI3Hp8iyhmyUaRdRG0y9b1VIac3F+AgYNLd8UG8cc0o/QnNDpf1Ddaj8NDFSYVJiU
KSQW2sKil+/W59Gu31XDKwClT9MeR9inUWWfRuxtuoUYqSDAJE6NxI8gZKbeLPWk3GjdSmP3NJpH
vKxtcoHDjQGlnG7CGs68dglzT9+Pw0jTWyHtJKMUBumZ7YC27xuNd4Ej2miDhvzIlmcNGEX6XzM6
hL2ukf0K3hWlX1BgPOJR3tXR0cB6m8IguLpJS6vMcu6j1zpscWSJKUWgfmWRiftjyM4Nde9r+9an
YwhMpsrvTpmsRQupRn+VIQ8NbcVL37MEy3/YZA5c12VZzOwIoIPOS1FFs3oNKgcBoduj0YP8sAl1
5aei9lBLwh+RqvGCa/hyMnA8+wj5/8EuA+0QuXbOb0vahLxoOVO5fErDErQASR6AU16z3LJeUM/Y
L01BBAWxJa6fL/sXitZj4NrMCNzqT1HF8bvrCZdsaHOPKDp+T0jooaqjRGMTZLYXWR/gOZdhufVT
Psrd0oAG6jYgzPmipZHfWZX02jwzx/2C6CiscDD9W2lVjPAYlUfyuit349XzVwfaKzW+06h7KTpU
RwSkmgv/mroDhg7DlHM/Q6/h6Io1DDP3vpwAG9Ono49P1RxN2MjUZQ2YGQd5LcQOqP5IC7tkY/Ut
eR5WpLx4vFtlvdOG9S9v8oyXBjDG1mPGtpUPUz1v4J4y5QPo5Pmxl32mqnuvsmq68L6w3sbZ+0om
UV86QUrWBHnat2uXFw8nxWlCLbw32yRfB31oHK1+ekNSkjG15mSE93XBCMUMwMP03MRjs7XDHLvM
3Bd+3b/XY1qewRec4MnUvljaQZP1hyWBvSfF8ZSFSnqNl0jjUemvtebtLZDqe3Zvhn4WzXcrjt6C
xMoeIjV+WANZScHshAdVcaZPN2Lu5DJ1DvSpXhO34VwCs9XPiIDBrSr93kwMfTUHE2o4a+IfJfta
b7fMZNDpR/4w9OnKnZtvnrD7wECZ+VUkim1MCNrzDBI6uvrFhNaBS21Dh6YrjBRYBd2d6ll14IWh
yThl4jxjEyIWq0Wt3JCCkWh6sdPpv+0zXSnoTzcNahFUswCB4yOLYQUogsxDSqGRlsEtsZKM0xm2
1A7Fjl3Hxid6Y9yoS6HYu7F9qxt0wEsUYFH2+7Rp+/ssMoDGHfMUjlXOulbS6qAPCZOd1Lh2UXQy
ZmpseV9oNljiYGndAbnd1rNlnTTa2Qido5cw+k7sRPcLNch9nT8e/j3wNBCq43WmW/81xVScyjmv
93OgWic9nz5MsjgfOZiYnQadB/yOeRpD8Pw5DWAz1NkeAnCSXUAyPGOTh1E6Aj0UdLvYMH9TWNRn
GZ8lP1LspGfQoOprh7ijTZJibPQWWzmiW/zQ6o1/O2uc+qIA9G1UzkTVtmdT+YSyt3XnUr/IQth2
eix49J315dBmLMdRdxQJJGD6QaqTz++NTnn2XDpMiz9qCH2O2Un46dJFWOWhziwtU79lw9Juqn2H
v5d+csW8sSUtYqDCacmRfQaFNZbiDyNciHqYSfCKAQGNiVL09GMb94iFpyM8/hNoq3GEz3U3WuDm
Evw9LJDwTNNrVO2ju6ZO9FYuEqLrAEh926tZsM6tBjRN0Q1brY269cC5ptkNOonW8lRhFE6xI7gv
QUlJEJnS5QnHbSaLdEZRCrPsjoJQLt4j393k/ZEkeKMBMpapFJKzczW94KNwTbj4qpP4Nea1GNT3
VvXIxAqmMTohNPmfC8kFMVOV8CvPBaRKaG/3HL8KXoRewI6kPogzetg5A6ONVaGylbUxhxj6DSUo
fFj0ezHgYvRIemUG0rPDtelLHNmgg0Hsy/12zOq/SPX7mzGSSBo3ZuB3S5CoVXdoq2vYBUlH/G8W
UNBtBoW8J49h1FrPjfqWggZhkHFNheudEaCyz+llkjRbt0C5ELtGQwXDgl03Rb8Pu/HcKtaZEQJl
t9G/hJXzViMah4/nnnsZFcjx2ELOae/N6o8wHSCZXoEnlFVTQw4/ol7JOMuqtgWHoNdHkB6PaBiZ
09X9g9rvU/YMbHy3e3PoX13EQAOv7t0o3eFFELQ7O576QRHfbNp04MzqdSBIlwtGWRfyIPlItmv4
Zppob8TJ6UdzKd/qvNjbpldsqxnzhqbHr8R4VIeqxYWKTal9vge4e1jbVcNey+9oCJNoikn/frYL
9LH4kcY9dfSYj4B95xygIjIbvbWHj7yK7iWD3aNeCFiQlHnbIFGZZJQx3sK5OKVO+rt3FsBllS2T
zC44xFYDNEuvX5K2je9hjflpOYKWKU2/lg7DShlq2LQuduBKUZii2hzEAyWMj/QbtIfWqnyurC+e
jY0Z1txaFnp94bYHG8p/PdbWK95eFJuxsRqJH97pdfPl5eQH1Ngvml4d1gngCgao5XBpDGIYBdl2
e2idjBuyestsJPgFxPIrovLRNEYkXlh8ctj8TtlqV9M8G8cpHo1rmBh3s42bo9ASd1uZnAxgvCHO
XcrduerOtIqN9ypQ7GuSPlAcd6usTZV7SnTJqVYQ4molVp68JIlE70blaotw49rWe6u5c4/1I3/V
Ml1sIqePfwiHQzbAQPfotjh9JxCgxDIV62czKcrQglsuzSq9VgIyrD2IzWkSHjyPeXbUd4uLA1fG
PGh/GK5mb5qiFJcutFw/rPLhQLrQthVzCn8myu9AcZCKkIE2txquaZN9NUC152rFLz3P4pfnz0SI
t1ULDw4qfN9TBGviRv0t3hdUol7kF1kpayIFFznmYtOnm3hEvKCoWDnl6abI63arGCopS0sv04kV
1HgcyzbyYdOZN9GJv3YGqNN1FPvSzk37QEr5n3eoNkrfFlTYafuhS/I3hCLsDeYnYGlQCMsHoKAJ
nJjPrTCUi1YY3ow8grFQG9mQ5zgxhl/OMlaQb4cwq1L4C0tjzihybBbCc97zTP2FHdb+i/4FSpTl
vjlTY+2QTU7X52kyoZ9dg8GGKUmm6TNCsAOD+znnJAPPICtespRU75DqzAqGH/Lu1CIS3dLcHX25
Zou2qSltp/L5EO4ofcoSPHZBhJtZYtjhr/NmJMHW7DCpC3f45Hsmx4R+yS5gvTxGcfKbbIp2TdgF
4ezL2VwVnXej8G9X5IAVPrzNubmaZsyZmnQEL48uNWfSW2XEdNDs8W9S6tYJaWj0Kjyit9nKac4o
LzH5oH9gh72Q713/mfhgIFt23cQATmTQHXRfxp42kY72TNdiJLvXao13Brfo5YgB5NzRjoCbho3W
cS5DkiXbFVbLyW/Gd792h1k7aSb9CfkRf0JSW+L8q2IVoAOCIuTfzHgQeYkFCwKQWhEcPFkZlv+a
XIwolGi/6D5ZSkEIAkh58t+ZagscsksLTnbfkhFVzqox5xHbS9ZjJicuxc0be6+AeT1NrZqDubdo
Pk90zgvFfO3A6G5r7KiIXJWKhtfwEi5vkNIiVLJDVL5PphKLJRlVwUo4xskMxmw/YReApM5s1ub4
Lt+aZVnni1bFw0dn9WeYUfDI2IKHcwkZXLPtU2PoWNdU7fTv7pKDEiK7bnXpxqAilzhzFDbc5rDG
1/jA4k1clsQjxcn4PdisPPL0TK3orjhbVX4ntHynYvHZRN4rQC3jT/yGYMn662KWikkxsPTE9l1h
ma82fI8TQVhwo5cTMRTiYoeK3MPjhpkbuwZSVTmDA8d00JLyG+tn/aaq2ppZkvuQj9huSAKGHspK
zRfnhrYeACt1iwiuB75N8wcYUfPAOmLtLZu2dGglRDxDXiU30esMgFQ2YSH/u7fJj5ixYweQC+Ko
Qv5aOlPy5ERF2Z47ktflp54XRFTrljDkVWkrzunfxRYlCvmm+qSsjviFeSS/2Km/rfmnLFzUPASP
7ikJTiEzOMoTKv7o+FSjBJVHVZB4eGSp0zc6FOZzHmTVTvQify2LnmY8N4J5ILyrX8uR179LLJpN
GgH+t1TqNSi8q07V4x9lBfKgUTGli1Y3b2OjW/gXYjJTSaOn1gYVZRj+MxJZwWDIyWR5rYE2R7A9
In0b2epNgHP8VAe3OQBQ3CDXntBNu9Cu2rG+k+/Z3vr4/u8z8tPzgFWqGNkY6ez3GyNmjlZrHDmY
iCBqNixzbw8dSYClZ+49tFkbYbUgIhwEAQY+ng2cHyiPRQJRrhu07KY9mKU2PBfK7Xr5qHaq7Ga/
itx0LjmSwAGoxibHeIziBeUxTTLzEinAbRLbnn8VNvVxSMD20VACDXoyegGpkCBvRrAlpFlF/8Zp
q73GyXvvxU79wCGd78YsTDbcaohYkrD159SlL9KF1A1RAFZpua3rIjI3dmQbO7qE1mtjcs9UZvjl
vcu3ikkUibZjEQ/RqffRVcmz4uFa5bqwIKLLHbN1mfAWDng5YkbwZQ7JRRm89qEpRfVB6vMEp3M1
NnQCTMuwXkuLbh6QHiBftmoxiC/GkvFh7551kbnAGMnk+fcwLqHHEhegrWEvEaoj3+ItWTUH2c2v
+K2PMKSuoMzqc5OM5RmR/0zMfZGAkCyIh6F5MvCiR+Ts0U/tmps8uDne2P92CpVSvvWuo9HhDF8W
m25ZfDobNWzflIzPAhvkamXjVbUKhxGmlbzg4YIgSl6mfGRXATjP8CSXqkZ+i+WS0gLEywZnUn5h
YnKCeVaNvkeD5YneQrtpizzh2y7B2DmmSFZt3um9G2B4t3LsY2774epdxuwE21ZdGC8wgWkEJTN6
8DoQW7IF/dyeu7OwaPqkDtO5ma4VpQUDS63nmN80XXItmF3i7sQbDBuIsgvQRHTTg4wjX9RAwUb3
+a8Nnsbzz6L9WZn8BWUksDqVv1Apjac0sdpL0AW04QRSMpoDZGvVKoXE1H6EEa2ksL8mY5G9qbqK
ECKGVM5pD+6/pd3iWE1eKpQiXjY9umRK94Q/Mf6OdVRtHLsuhdMkRy20q60XNvrN1PvPaEhwvGR9
eeky8Wo7xowGkDBsBjn0EatbfkMc7fEr0wNA4X16aqaWMqmAe32enZ+tjpjLasl8iuQqahnVbwfH
ex3pNt1ZshfHBHm8oTc4zcvifWknFk44vjEe7NdTo32hEEEvIheqEYnQiGjdBepWkQ5Tda/UV7Aa
Z/OQ9MG3mIL4ecIMCNMBYocqP2RzkYqvMEF9DGHHvMxtD/hNME5QJhcTGdPQ3Ea+4LZJ7JtzFfJU
zNf/KbiYm2XNguhY/je223aX10zPQXCOl+eCn2uOeIzJXB70goZMkBbpwVwYBrJnXWKyXme5iNfy
c/ryK08zY89Bs9yd7OArGYaySJmooRfjvscSW7e26id19wyjkwdPav0M21RJEKKKOG5A7/+ihTQl
wLFA7HBAu1d69pUWCoT8jmZXgE5UBrvOcwjNMIvbrcxJnZtIP8mP0rSbmVbl5FMzXTn3dXOOjXbf
ajbvAs2KtX2PNDpPy1uwzGdkj4X/02UKnxBKBQ00YFaui2tWlK/yvtMBs6/CcOhW6RL9xcFyzzth
4ITFoyDqiPYogaBKEUgYuIUv4vlDdcgPVo0lsrcoS8TkIgVHJhhoaIwt/r8gZxnpXBr4hQPD80kO
sXGXlubezcnHHXrrWlTO/IImYVvq0wWycbyGk1J+1vj7d4GZIZYPMsAJTj4RyIdcQ15iW9Og283G
5t/nIpzIjjlt5JRCHFSHJZbE6MjXAjU5wTHONs2s0OEI6oQgtjjB/s0X5EMvoElCTSQVfB7kYtYB
PBy9dcTRCXtoubiMkp4fyYe2kf0EoeD5/z4fRLZYJ7OS+lOLiR3HcuBT3R2pxYOjCVDqBPeZUwDp
BBetT8v1ZIlfauO2V/nOWh5ZBOadHOK55dRpQmx0skuPFV8BYKuMkYALP4cX7FDhHhrkWztZebQJ
IgTLM+6UuEeXbzMoOzOmIQh0SalviJhZa6AI8cIsa2CvDzRw+3IfMkRFeslP9Ads9jspPGwq3uk+
qJdqW+Vm/Ri1YxPE5lp+q0AwfQ4bgQDRCW/OSMQIr2c8pd0HpoDy5ObuXp4+HPfVTPqS+D3yM9vA
OFlOGt7ttovOSJ7NVVmaPTShIMG/RmBZaSA8aOoORo0Qf/sEhDKAGwsGLIznZQwSh1hUgHcMh462
+qnU8L9GsM1Xk1UNe2iZOR1ILnnhaceednrmji9yGQFE85KgeY7hdV7cKsjw9hgCckNchDtHVfNg
VbsxEUI6ataS00tLV619i4UXn2XRGk5gFBJPW49BVf5UPHwwJffFhCL1Uhq9H0alC8b5Euq19yZz
oUyh/tctCc0tSSmHoO4Ra5t5u09sU/iWHrsvrTOY4jKblLLjWJYX3YSwSPSi82ssw0+40Dd5Eyut
d0MyJFbjcAkiMf1w81w/JDMm0CF01J88qw/0O3/r2MXh/n8kgc+7JLEH/Bcm0WoRjeQunn5Mcfot
X0q7KuirpmazV+PAvimWmsL8q9wj6G9rTeNgOjGDwY24AUFRPPKiXjhEGl7KoSMKjbqGyI7qixjc
/Hc/vNEd1L4wyXN4FragR5TMVyuLgNByHLuSrRLs5XtLNbAOuA1JWPKhtVTukMUeU6ADkSERZWVq
Q3QbMxI4Vz0pMqeULbtSasePYImvIGSxY6bl3+WDBsTEndUkXjmdqPbNSG4A2UIzDjyi94o4PjRq
qHy7f1wzQe8yKN/L5yyUNyvbtOJXtMx7wR7xMAFpsuiXS6wBKQ1BzRtQvpSdQUxDYpr/UeHl4Fq+
QzBBq/weRPTG12k8UpKANtgUdvRndDLrZ5Dn7HEgAiBn9P4zPqyxsltla7iXW/7SbtkxP3LFLq4E
PBgDR5UWPeZ54M4EZ4whShkuerBIkMIBliCTmiM6vhiox0jDJotQ0iuFdUwGpzuWXoV7CbCMp/Mk
Kys5RnlVfQTkgKsuXlJmIeLS8L67WWVAyHVpfLMudPu4cLB4LWPAVNccLOERbyczOXCScq+Y6dSN
pYj8pcfF2C16A7m5yr5GCcFoq4Ef4uVX6sNsDg+FzJ/ueZqB6FSlifor0A3l1ijGTdGEt9Xdmpkc
J7O0mPrfZTblOv2QNv89ZNaS+aNaxQvrg/6swh2gEWfNtsiQC/6GZfIR4kw5RgY9Qkqw9oEMMV/e
/PNvMpLyVWYyeovj4L8IE/NrMC4zCpstWcp4OFdIgfSMD+6iKiMWvIbsswm1Hy1v45P46mk72LDq
5kVHTb2MB4Tdx7SKNckS9ltA1/v+PC6ZfTLdXebMIRKoyVzBJ7X9OWQ060aGsSUTjEWoCBAcFTAW
W/KXEaIyQlI03SM8ep14HK0q1rDV4PbTZ9+GpQ9pFW98O+pruQ2RqPo/G9K/TcpBRqZGzUWpaNEq
XTTsNAV22Ep3Q+/0XMJhDMVPYTA8YXxzExh9UYWXaYzJigtJlpHtCgBizsU1sJIszQs5NUMM+ssT
peU/VcZ2Vhw8BQiwFoFlYQIofDuOIzQL5t9+6tpjRsLpygOMVzKOIW/EjK1dUFDU0LTu7nCHsJoy
KLs+b2cQBrE/C5RNeeJaH/WA1s5Ro2kvDz0Zq/6q6LBp56RoFKTRfuDAEOsoFsZDKOTkIMElIYhc
LG2pOKoWmJuN2nsi85YTKRSnTV4l2jpxm+7AscFeea4KMTv3sHSGj+cxgadEvh4d/zv6lvAe/ZYr
a1KL8khDBQEiCpP7MEfBJl3IZn02O0fkayx8CkoBu8ePVktFV5UBd55znHOqR8vesa3mBR+pewtI
3DDQTP0/rs5ruW2l67ZPhCrkcMtMkVSWJesGZcs2cmhk4OnP6Ib/7VPfDYukvb0lEuhevdacYw62
TPbu+oV025oZgQ9gBIZSar2RgvAYc9qFH+GRbFKMEj/lgY5D4kXHSX0dGJ3tY0VIySoFJwl9r+lV
d2iWVn9O5a/LXLto0CczB828qyl2wsd5ij3j4nQiu+oQsAC2hifHsL66JRZY8ia83XQAhqsec0Z7
9uPssU6MhrCJGFMsSTlWXfnXdO7zW5h0OmfwrP5MSMzI/ZIs0nj8VL+mNPI/kKBzyDoxb9fvlnGI
XS/IrOOBVrBsX3UzZ2+/Jq0iTPyPoLOLj1QvT55NXpQIiZ1fP6FV/W0HOfgxX8OoaPfI/DR6UZNN
1UlF0WzVMMmUEyX17H9eBh0/OYGlnwAiQf34ToqtwrTKvZrh5TH5SZ5Nt+qfQlqTMnSyJs/RMIrb
xLGRPD9TAO/wNS4DvlMtiZ0H0yXWWRb8bkYc2RDMWF3KsN4XQDd2jkw19eRDnfbvrRDYwy3CrfEr
lHcMaba0EfEJ4ONYS7T/2ZCnGlDFvu/05uAZeX8cysQ5r5/IuktMLbWE/BypFZ56p8kveNFvmjZl
r9GcPAO7nt/Hsf4qmAYH8fBSyZGEGEPpziVsxsaCp+RBYNW9x3DBvwyphrRgKRmK7DDCSJp/VwKP
LiF4Xrk/mGJnR0EcW5n2zVotLtKhNVouwiHrUUmKdeQn8Hsw4YxB3m/rxbHRGj+rA3AaiJPnwM6A
PfGQgbl/sDsn2JZEGDCGEE9mmKZX8veIRU7qijgagA2tjUVFlX2GRWItwHuAUcobo5kYkmu/+Wlm
ogKD2jOZs4N2Vy3ZQjHWe1xemo+yojmPS14cBwcHl+eDIc5NZMZyAGW6CExdi+o1rSwN1xsQHdDE
hINV9jOU5O5+7ukNtNRuJRFxaVZgFNYzILty/V9b9XXk7x19oH4jtO86Oy2ZEfUPrQ6L59DWneso
2eQj89y/vbOkYQjU1wsIFJEQgcvatVUabbsIvSPrknWeJr62xSudF2wdwa7IrfGw1fyJDOfJKb5S
srEb0KVd1er3Fo5ykHIRHTOtEd1O9SVhF+xDdiWG1Yi+N6oxOSw3H3VAdqPLiGpKBOj0x5zju1R+
Mojb0inflwP7ryHq50pY5k24+XdibervzNFQ9Lio/9oW/WiWU7x6fvfM8Vf/DJYbWncp2wJ8q/ZR
N+3bZxa5LB+/qhDfblT29XsxtdzVRhmcstIIL+vKhWDxI8mWR1ej9KLdAVbK1C5dD1Ma+AHKtKk4
ThSa7p01kh3COVXZeIYBM840m8V2yFjBD63FhN2udJPIVDwDDG7/eBqsMqebn0gcJdRvjt/icTbu
0Ldnt1KTvg+jAbUpW+xicG3OF9N3u5zwnwcVbbgC3fJmgWiOPs0Bme1m7X7EErV15U2tudN8XOiu
YJrmZdYWV8DIuNDB01wnDPNbm1klg2WmkS6ozUc9hCBAZDf/pjx59HJP/fCahVhUz4dxIwjK7Jfk
ixklAJH/3gLVdBnha6JyawryQcKR/pUgMpXcrfN6/oghCaUDU+Dcg7KsZgrpggaBSVtp01qvhwBB
HAPgFgJJCWYP41+tNf61jZM/AQv86xKSqdaAI65Qu79WWU4mbxTdqbs/HSU1ZCBSwGi81xZt8d16
gyDqQWnPsQsM4N1S5d6raojApCCYLXkZY9ZKg2QXIu1auueODgN/Ssbj0tnJo+bp4cM6tZ7s1Dkp
i8RCzQfE0LYJ4tGZS5Z6dHC1Jt2opoAvPS/qWezBbVLPOIY8rf3K2PL8MzKEB3sZwyf1wN/3joIQ
KDDDI/Y0NVcbuO43ytLHvZNsCsA3d0HxRw2S24HtucEeLgaul7Hs7oDAw5CfxmZPijpH08R4ifUq
O/lpWsIdJZa27OazKjdsPAlwdlFihikxOWXAOlByzM6posDLjc26JauWvnrgShPkR1MUqnLDIeWM
m5JJ29rZnrTxcYigdmFJdkZpRNBRqePQn/bKdrcdOPoxful/Eg79TSfxebGz4ZpPRUv+6HiErLhZ
pT9uyU484NGfa0IwoRh8Y0qH10mODfGqWQDJKiY7cp4YLV63aXU8X7jAPsrYHW6jQHarVaQO261G
CQJYG+DANE/IxpN4r8vvTD20GbUmvXTIOPJ6DzUreQROG9MJY2oFIIqxU2ilm1yePI1Bq69aeGaJ
8u4wgnp36pl6CIzp70sj0GCSyz9V79UVgb5e3Qa7solzLO8wrO/WXpU3gPa19ZKULHljISPD3F3i
aSae071L6/iy1DZ+j5F5Z9oh2LFmzzi2hp9CzkZhtc6AnCJHWu8ZUHZS/Qvv4XpI0PJc3Jd5d1Vr
W+7tEMORnGKSjFp2lH9DCH0wydAtr0+7lENFB2tmN8TayekBCf17gE7DAV3HmmIVg2B78fAnchKZ
LP8THj/LQWQknwhM+nPb5UT7ho6xg6szVcfSOzvma2AO809WxzRK2QnoyHHkMkiJC/TsUHldevNI
JtlRvM4/rXHnttOPiK31pBQV/8Zai4c0JAmQ+4cd4GY94L5GqzW8t0RqLOjWnlvKzpcmLgiYTYPT
Wn+65Axhmh/IE5eaWKtqX6qIPT2TnrwCAMN6wCDoCNeBFNEGkaftRQ93YzT7p8Yc8cfpnGiCCkVs
SLNwswxWeqyB2auR7GDzjfQZqV1LldKapWe9X0wzuiQ25i31bJIvZ9qppziwTup9vP8hcZ1s/mSU
W8YRpdRIEwT6S12Z7VWV8FVBD9st291a26bVIgjVwRjPf+HhwQv+zxIs29tGcdaKYV/7RYaUk36a
aq+VNgOHdMHex7dD7Q6dFQwJ+sa0cj/XuyMPsJOSk6BuLnWbpbZFhnOeMCrhIz9RpNPcppOzLbPR
ulIh34rEbZiSTnTiyPFzbm76YSDhwLyNdjiCB+sDiP53BjNBQeahM5yTufmNuWE+KJMtVgfADrJ4
GKwq3ar5e504wUNCngfDbDPb6rXzAmE+wVGL1lTFlnTQdq7kzN/T4+ojgDdgtxGnaiedY/M+G5AH
meSAY9rjDEInkRw5cE2qZ+f6+U/sVvXZZg5yJN6JGaqatLQewYVWOG2mfJw/WJPfA5+JZq4tZMHl
pNjoQ+HuFi/mtzakOmrdB9BPv6hSU207eEMpuilIXIvkXTVhVPPGcHYGwjWakbE6LHS3MZqnOjG/
YSTPzu0izPM4YViLorZ8UC0ZhGKC6n2+WeDkPi0blZVW+vHLwBTxkDbOAAJBajuKCaOr1w6vRQAY
PrA5BQ6teIwcoir5btpb6Mck5GQChlLmVXsUQe3W0YaKCHPAnATCItDDcgJVr/en+SMln1N+MxuW
Z0aFvU9wZhsT7mkM5zYf5s/IjL+CNCiuVpmtbeN/nWGnG2iquaEgihXPFgfuBfb3K8Kwk5iG+AbD
Ctk/E9xtM5X1OxBPwJW4fo6TB6kXRxSqLt3GBwKfyW8X0tSzlP2+8s+RJurHzJ7gY5d48oOmW1D7
4Lf6e/ylEXDQdGM4Lg4aOKoPJoN+symLtHstC3NnpEZ9h8+jeKxyjudrDTcXC18io83SCsTRne16
F7bZj4rAWziAWvFouxbfWtJRKPoa+cIt1bgHWuDZgSdBQUKrQt1IdlqJ3WSVxKRhgHjtipaAdAYz
YDxoYURi/CUscBCqF1jr7odIOQWhEFjKA7rBrQa94NoayHgjsx8OjovSQ72sOsNGDJVuuoTSXg1l
l7zynmQevTqHo/PBLGka92qfXzI4zgxN0S1wcjcIisilTraLi2nHqgtxDOkI4RHDoRM9JAfhkEjd
RunVlnq+wm77k7Ew0tsZ0U6J6kbh9PgFKuvazhPCANlnT8yaKKDyUwu06iTkqgNj0LspIXAslyOt
h4GIv/OHej+4whtqYNyiG3SxDEjXP2eBfFv6zp1VoExSHyhJYi0e5eZkI8f5W2HP0YsZgcaOc/yc
Ip6125x0CJE60kJvnjd5cJlaTg7w9vc1yWpXNT9X43RRzd3W46wBZhPPS+sDnUbKOJzN2saA6OQO
mC4DJJf80dV4UK2kmde+66X36sZJe9WLPma4UWE0D6buULnu9FzNek2uWFR/nxzr77P1vcmOD7Fp
OoB2l/lSUlR5aYDDDMEIE6VPbvpoB/TSu4wT4plIjz7Wwm6qylZmv027mK3iShbCsE9i5g+tHEv4
ZLQcUxa77QT5k26b1LZVQWFtVcfCH6KFoiaOUOGF7+RE5W8DmnzPLvwPbDYAWBwwyGPTWjeH1L+N
IYroRcqhocnVP+D5xA+MSfRvEb5htJAmEsdJvPpZike9BgpDg/HSBYzpAGVvwopwr0AKDIa4Ce/4
/o4aTfqbRhMCMEYHoqVGtPjfQ534f19G6HMOSB7MnU5fmRA1IpEGDwae2lCwTk57GoblNsB+thcZ
pCz85ot38iK0ksow4wPiZBHwwO027jN+2abQX9TcIo0w3aMe2fUGZFiZrXhrq97Td/S4ZRi5jdHL
6uOXxYyCzWqKb000lNNMcy21ANIW/gvC35Gua0JBVQTYGsfG629QyycvtY5aTupaXg5yFADD7yjw
CG1nKTQbRRCs3I6qaV4w3BO2VgsO2ZI5wNkjey4mxEZIHIJlBMtJa0s9tNI8PJsudgHpxqVfK3Dj
dtF+bQ1Rw96BNacQnlIHx4qFzFa99J12Pn2zEpSaSq6OJG0jbFAd61nCi8fm6HNs5Vsaq4voy89A
uDe1BQ9D8BPxuHPuOBZh7cwOfK7oCqd4RG1AzJEqjFQ9pJ55Bfv6OPnDxmq7TWd+9+nsfwa0svaz
1jvnXi/Ic0lAC5K40hy4aej1kPC1W/A5ItiFeDKP72rDVReyF3vFngyZZJMRIslM07R/1D6H0nR5
Gi3zwmmjeK3nxbs6XvHlNl18YyYe74XvwIy0ugEAdL5ldBQREjmwKFUSZRMSRtugkHIYJMv7vKzb
n5rm07KSrxpfoIjP0/7Qg/LEzh9ycAki6421bF/VzlkpH5iXJN8smlXbSIPb3froKjlBXBYSYtbO
UM4r7LYmLL/TCguhA+iS3UGaj9+QxCLbrpnr+/dd/1v1CNVD5US3lMQ1NIV1ca70pL6kw9KAyBh+
qKIxcK32Uo/OV8hNuF1LUNZfhtQ4U7YEMrv3tP/3JCNKH2lUga3gBlPP/j2Y2MVJRsLapJWz9dhB
D9uSCegfEikMbg0G9jhwJ5pd/1dWOktnvlkLp+DpzxiW85MGN+aU+DqpS235rg8D7FDOx1fLAQCz
FEZ16RLvbWwG8y4viG4PTU43SH+/YzrilKkbv+KYjnjSMqawCCI7e0THP+OoOmuSzol9mxQOkdCC
A8KwibKFL0ROWyKdFqxy7bgeiDWmBfrzMFfVox/YW/WqoNN0DQ2zPql1xy1pg9sCoBK+5Hs+8OMi
avOsmlCT1RhXRQtQL/u79dow0Lgpu6ggYGHXzXSgpplbeT8Efb6LfAfjaBILMpi1+jvhDvYuYGc8
DwWRxFGAeWfdZ1DDf/t31ifipxKbxBa/BqRmx8bCkFaY0W8hna3qIU4n/U4NILHaI02CoJk22tuU
D/GhN4HBds60H43Wf9IRBdMVqfO/wuVK1zZa4Abfazuh1ZPU4ffR089G1YLDa5NrAy3+rZ9+rNM7
HSVktbjdnxb4uB7QttbqWrsRyYNc2Zjdhzb5pgo5SOPxySOTaSNGN8Cxn50aG8GqoHUFwwKWW1Fs
VeeO1ZMGlQzV5owejKzNPRC657KIQCmk7GJFn+/1EQ2lJJg48pShSCrLBDdwscEedBlaw8jOkCSo
u034e9sIvifZWMPpHY39NDXTcUR7dovCIrgRNc2kEtyTJ0yB4aaJLjlCEA7l6FEisxjPyq3BoknG
iUXjwaIECcbioxlr680T9VmLTPc98bxrFFrOL+zM17LtyWUyvd0Qpc1uKt6hTu9sfGQ3Xf5MtGIy
cH8+Qyf5MtMHqXnaqaFk0HVI+bBXXn1t6eBO5POZ/rsj3OqtsZjwtWP/aJJIhm/M9demTJehOkoM
umrIVqHooF1QD6o7roZU9IT3cayfieWqQYkbYAS0oD6uZwjX5EpLSFc/CdO0UL9JWzZHno0yuRJv
YRKlwidbxAjj/w4maFvgn8vKx8EOmn3skLW5XvJVtRxRjsLxkZK0xLHKe7dhLj0HxCzK9i97ML9u
hWlpbB4gCILSIQ7uPtfr7uRJRXFxiSwPvrIUFruZxg6aYJQJpTrEIVue1JKZjnY++uYeGCklZ2Oi
vx0E85vFgsAaB0DuSFgSA8dh6AYTgGLbbNyr0XR3Bu2nk5Ir/1MvZ0KnL+PbCZuklUZ81qG/Wz8a
bRwRWXspmfLx2F+CujMOaxnkzmBSmErlp8qRAUnTXOKiCzrthVKm3f5/s1ySs0njo8mCrji6mJNh
P6gH4cwovg2Y7erlgLercN36OisSCVUeeRqp9x4uNXbnDvHoqbQfa920j/8aEupZjUVuY8xoylSn
V80MdE5AYuL/p+SYE2eb/Vrxaa6ebv/9vTyDdRF6xVldK3HGj94aRMA0YHTaENm3bWXZq9DcXZdQ
Y7Zs8tDuaI7rdOLe1bOsGxo8hQQYjdIQPusGSkfPsh7VgzWAas3LMHQ+EiOPdlru5kwP63fUwKBu
bCONr0PSxdcxs//kILGMXZ/rzUXH17ANqLeeyLC0XtXYwxfoc1hKLsLPq0PllOYl7WREA/04WiXm
uxPH3VuWJRxZpsR8zdrptZcaRNpQwz6LRo4xhNDHW18Dxle1kbj4Ig78bZH5EMh9hLdGHT1LP/g9
47/iNS2fyxb0emmGw8dooRSdIW+tz9R7dGqHzSjfW5/p2W40wBfDdk1Jj72uU1RErURt0iHjEJ2G
HEPMgeD7JLw1g2NvyC0jw1yL+ms7+a8tpJ9zZ8YGpPGourWybFPPHIJaKSsBypqkL0VxP7y0hKM+
OolYX7lWKbaclOYZmQt7HeKPDDyp6hw2Lbbx2USCo45AouO+YYQS7tR1as8VZaf8O9fKmEotR6au
3QepAIfZoRBCOP5b77zyW4uqmjNSPzMNnX8bpYC7JS3kfQiTo1uo7MWA8RGeR0oraKl3dba8LwF6
dgRy9bMeI4+IU2JKPbodTF1RSjMVjg7NhLrNsyLmZ3KJ8Frrs1OXB7s+uLgFUvEm6aIWJwJVW0MK
gdUyEFQSwDRCsKT28dayy7sSdD9k3qUqThjvsNKyBdsAcs6WXbjeikXB8gUbxTI/utGpmZ1LOjck
Sv7iTDnDknQy/cm6Wz+WqGdSQAU8HwoBm9DohHlYIlv4m9Sxnfum/sIPlDCJaZPHWj5rA4Il3GLj
RIZ5UCOcGUjMRurgrpYRWrsuRXDxRzQD8kdHEJ8qD7boHQmjUVIpY4F1nXrDMS/Ij20TkPz/qHKN
Nnn4LXAakrfJ1CM6DzJnuJnT7FIiW6Vx3PNTtctP5q50lJp4+siIRoin9LyuACuZwcRBTlEL9czA
5n1IegCYTPne2MLmXVV32v0wGc4x8/w926TkbaGUVQ9Fil+kheN+tpuPtuLEZ8tmlx+55AerIyJ1
DieTuCaEu5o/JYevIZJwm89+sTP/mzTEWVxtlyz2jrUwMcYKx4bcLSYmN/1bbBnftdSbHt3R/cUa
tuGPpxeOhQznYkJhWqJbIi2aXvRose8Ip3iu6VtcBm94UsNYIfOk1LNMHJkN4IzCbj74OiK/WLuo
WXUyO/E2Ja1o7WaQw3qq0tGBhwKMaSxbCo5xgaeeCahhzIylOsu0+u6mXgVkC6KNliomTJ/WdgzK
EjaYR/kqT3xl5xNeEc0H5rKP4+zV3xM7cslOIjjJsVknleY5MgaYSMTMZUVGeokatvheEFxNywcg
GFefrm6TzROBnha2CW6d/uY5knBMV2/eTRcb9UpZTLVP1blr6emDtdK2qtA2Zyd9rHr6DWN/X/Zx
+6s223udAduH4SPQ9dOtmlTWelafBFM99ln6wVNqTLtQqvVTL7E3RmndhBXRmrHttAZEa7YPVuGf
Jt/hyBelv1blCRgumANpe7fK7QPx1ZO+eT8150TT4us/1hpYnPHKLRQcg2V6oc5tieYjVL1yKoZL
rYHPzowiilNINbPhkTfOW//ez8zrnATiQLNo2jsmEbcabfOdj4TyV93p2ZkJ73gy0vy9ihb3OSFp
aG/2ObIH6oeQ243StjVD/zs9V7i7Q+J/x8eL/KuhPJ3TlzYbl6PRAdc1GW4DmfHP1YLiwEj1C8N8
UPP91D2rTnAKB4z50zZhvnNbfFACiUfxq7l8CXVObegZEh7vTd/KGPKNlF70Rj0wz4UDisEhwn3W
LS8DX/JjbLh7QhuWlzjkrVqKgKIF87knmFzqZZNcI9bz0/88GydSBMZaksa6WGfciKeqx4x+SWPC
inOXRlurD95VluitcPs/THuPtBJJgcNqeLAnD08lKL933UR6I/BAfI2Bf7DSRPv0ynSGiMPVHMz0
k/uKQ9XcA2ZxDde+G7EybVA6iYfe0Z2tGCvS19VYedFtjIhSqdMZdIDiMHNOqmUQT95rjXpvO5hN
f14cd7x5gOTGzv9plfT1uO/sKAh3GczsS9zAoa01HHgiRGGvF99IWvhoR+/eH6YvdX7oK/Kti3KW
ckKKXkQWksHdMFzl9rvPZ3jk/y1bvcvFRVqF2PoGyRhdGtYvbTO021RDv64hV1eDP/wRxXn0fjrY
aoksMe27SNAF9szSAf7pWuBmQFGo4WXBLs/A5YKB/Nmn4FolKVCyHDTb3XDUYphTdVDru2gcxXeb
moWhxJvu581FLZlolFJi1fxhH/8IPMazqomfgVDZ1zFiWHxGzEps7UYYfJhtZ5oDhyHtxM5CwP9s
2FZ3WdrKeCvnHqk40mP4cXVkkh6eTvaD3dC0Lgcn22RjjumA/jMGDZpYTf7CJeGc8Qa3j/OOhJkA
eAM46xy3P/PS4AgsfOU2RhFcBe7Uj2bOLEzaCdYktlVkdsO30VqsR7+3oGlUGfYd/pu16iVljpRC
fjX1svfFcIfk7KLZSYgR3v2ulk/VtrBkSpIQxwXINwY8aJ2h4Jxg2WZ96Igc3Ni2e87mmiAKI6AH
+J+/yPE4HfY0k9S8rDCMX1NQOYc+9O+Vgjip5g+MHt5TnODNlXCFYe44f8TzOp+HsorIpuje+iyS
/e1EIk5hswyN8bcITQb4xlExvVdXdV0AUn+ofa/cediyX02teY6j4XeWOhIiSS1GMdSBeSi+aAX3
0+dSjCCB/xRjeOjc3mMtr+6bmIQgOjyboM3AMfSGgAQvF9U+cF9Gs3pyVB0GYYEYpViu+rBfkjK8
Zzqb4CmwMMokXnbMbe3kvyxepgFmn9pfkxixtHQGM9sqszKQUdqbM/SvSW6GZ7/rgYE5KcxsVWfY
GWdqzhrhhRMZ/r3UuKkHo29DusA54aFZtPyq+fdudu6N57iPfs397JBgx/HbiubiC/S50xTEHSRM
UAwcGcBIIwTIflGeGsv8jZipv//3vnqJufet1DJgIlI6pR7sbPk2V7a2vhW6nbWtO/KporHMSbQu
84MddXTJR81JjsAAUP3T8Yy9Cog7BYcascU/iL2/KxKfXpaq/KjqnaudOTRKITNG1YdFAthR9ttG
1+lAmduSK8ezERzEmeITszXmMwIx0Mg03YCrNYFMUfY/zSLjsqmM6GTO88d67lWbdmVb1S6K5vfK
9MRPMh5V0WPUNvERywwDXR7q2xi4htsC9CI7xDxw+XWrSf/f4S1NvfDQtuVNLFN9cUvvgkH9PPRA
IA2NJhG8AKZog0b04sgyj+WOHkcj8moX1PEz6v7mpsvGu41my8honAx+ZLHMmOQDlO6vLpu+s3dg
lwlg66qbTneS5WaQ6wKFGQ2c8sNCy8rQ5PHVS+17ALgpC/60jN/kVKd7DiCfoEiPT5afajJkJn3V
RPKox82Era1FOqBr83UgtXOjKo5hQHsLKo4OVU/Viz+sODNuq7Z0u41DaRr6zg1oP4HLSbf6rDnH
1CvmK1KsnQs34R4FyTdOmohlIxmUyeEX4RS2jhOkNrHVXcrivnW+22Ic5TJPpISn0z5XDkZ9NLv7
SsfE3hmkh7OwvSAQZyxWF3QpJVbBx/q84Xj/gVoUI/7wMJP9RBwZGFlweP6eAJ3ppRqCdbCGUeGc
EtB5xnue7KDauVLRUkEXQSm72BqG65mJiBNE9wOtw7MlGvbW0TNO+Mqj0yr3pWl16mdy9dQWlSyc
Ag2grKccli7M1Cx/7svlyepNjH45pr60NB9MuuMXRsX4UhwSxTLD/dkmZoKDjp1LDeLGUDcvnZ1f
xsber4qmsaaDMyTOdF8ajbsLXdSxNfEcqsBLGn8r3Kn7Fub5nRnX3jEY63mnCnTOn9vRwoLO9fXL
N6ZbWVrLL9q+1c82sv50DN4uaoqBpMO6qye32mhEg23aZPwKesm4MesnQbv+pgSHIdhm5BTd9Jga
JLmrAcBUAiYyEEzubAu2atxVp5ArUJlffIwfd7AJoHdY7gieO7UOkXxW6tzDSjKeo7Hd9oEXnCYn
T55Kl06WPDSh7H5VrKSG8UXplPkFvJyz0bPEJtjJyc9JY9envPaI/WmIUl0bNJQZ28qwCcCp9OKg
1v05RbGNh8eGEBDpLEipu9NbvKd+gnAgKoBlEl79yEEkxp+tD3fKj4XKEZ1ZAkXe9r0jHOP455Dq
C6r3sT3O4cDi75n9b9YE6NoVYrG4LPeFBonz3yKA9BTZy7KEuwozz94nGeOUWJDisSTMnzO9N9vB
c4Q2w9xnXK23MmjqjTPQ8uY6Tc/6YHWbEHHbycRexExJYnBHxOWC4pnaPOZUAWBIyecqN2ovqxB2
RjPfd4SP0Tyyn1uOIJwQu89lZk3Y6iHS8wbC/5GrlTONFtP4QLlzzWUAYExu3NUVOROMiawu+coK
YVW5Hun2mIkeK6uNf87d4G+wknV3QbXcVmd6VHwCusBPS6bRX2l2k5kPRUMW4eTNd2ZGCJylBFPa
OIkXLbVM1HhN/7iidVXvwkBU3uBlPlpD0dPUN/IX7NxPVWmQvdSYL73dUQxJ68QIZDmVPBvOKzp3
bsXvol7KB/WsB1O1TzQ0dnFpZE9aafkbfoP0V9H9NFsRX9g8EFTUDZ2cPMyuXtM32Dekoot4nG8O
euF9YunR+vFaZbRdP10RhNN9FN6LgfFEWtUj4HCEKsYwoVas0rcy1sFlQLwxogFNiRxHKOIkmkOK
z4gsImnYb2LGz0k9easWkllwdTeU3Yf6Lg1DyDBohI8bj/v/FLE743mQdEN/ccddiuCbyw0nNPvi
dn3PRo/YIEV5cIFoKEB8fqbNGh6Guo5fx9wqNnOY/iYjL3kdep3us45wfy+i+HM9/hHhG+75t052
lRn4j5gRD9GIo0edrjT3irUFxOZILI83cKdvU10c6460vdYxwwttmPIV6CrR6iEWxDJJr3FPhpmJ
dZdhipgvxDA8oKdamEKBw/7rqu6JaF3qwLqjXYHH2Ka973fZXx1xZmRH1SSLcKrtHOK/tqpdtvbM
oHMBAGGMbOIh7LWo2HRN2hE0yIOWFuEVEd/JlVoz9daSLr+AIhhIs7IHtZ0xbU0f1asckuw6dkPl
M65zzTqKGDzLCAxl9BAV09AynytuA6yDTk83NW1D/VmNk3Q3+m3FWnJqwsq9z4vIxPDFL1q4w0vg
ITY3h29+ZgX3ShvLkhA85MP4Xte4bTH5BptVz0b3yLm22jUM62UVVP9tyQdLf6lQS9CjXPKvrjaO
jL7ymzaF/XUYnOeJdJXfNpScsBteucORSYjhO+Si8riMELrirDxqzcSmwLe7MUcze5prdyZLyz2p
7VU9jEmKoqbG9ZlVP+bOaDaqjEBwhOpS6alTrjIlStVz7PDk7frjtunQ3im5A98h81NKv02cGFDE
ZJNTPagv0TDoAda6IciLw089JAbAGQ5I4SHv0cQpoK56MKcAO3pafR/tDOaqlNZ4iCjuYwxQHqLZ
naYXWJ3SBO6/liSHqaQ7pAy7UOrIOVFHcU9PxY4eXZLNd+ukjRYxcTHIrCuIQKsQJO5yvMOA5jlV
SfS2xJKrB494KyjmtAOHuvsTSdJPGqcaCW3zfAgk6adauq/Y2jmV0+LsQLzvADTee+yFINf8eO8L
OkJFB84DZiI/aBN418Qhe66rS47yUZb8XNrlTRyjrM1/VH37xRCi/rGE9X0f/FbakrFL8otdJBI0
GBjX1Is4z2gBJuJV4FPP5c7Co3KJtMK5aW9KoqAelKSFwFPErR7RdxV43V06R/4TzXqsxuR8Ywlj
b0cV/UJU5cJOMXO7V8GlmvKElGv9SraK/U3k0dfoRg9W4ndXnTb2OVmmX0purs5rMXFpGxMtw1mJ
RlqrcjHV9MOugVWv9EsIFsJjClRpk3hR+jMiaBZJr4TYwBkTOdIIp99lLkmWlrZcxzSzHqNBXzDi
FF8oFZ1LFRU35epYimfVQM4Y6+nhO4vrfGzluc7w2BVrqyjXPqYRklSTOfTEVX8gQDODfEC6VKcS
FBVrbwvpZ6eqfSur9WN1pJ0/v5imBw4t8Z77Yjj1dRA9G8II78Y+LqAhVcneCuaGi4sIkGLkFBfN
4w/E/mBmNPFjyqJLOgrQCnJiX82OQRwkFb4qmkq6tRtU9B3iKeKiVl2ZWfvPai5j2xhvIAQxnHXq
jYHa+xr1S44XXCpyWpwVZWbb15pOydFPBU4VNUiJ9O5idgM9XjAZZETlyakchbulZWQQVzY5d9NC
HhlmB2ADBcuWmBHeo6CTQUBz+rQwZMPp3XrnNurFRQSY2zfqaSSDZorBppNTEE+00Yv0JxsLvR5i
i5qQVCGWBu2bbfcc3Ud6i+pl4vMJe0QpurIWp2JAO35VvyBCp195OKf7AbXXar2zJV1u7YiSXT3s
RoeYK0+fH8LQlr9RnIaEIQMdU7VFbgCnngXaPihkEnsYaS0ISDO2Dmh4s72qRzuiUkPQRZuA9vpJ
XY7VRLNl/b8sXmPsffJyZYc61bLwyViQQLuu+1WQIfEUa0srrRvBjqS9YD+02cLnbqH3E/XDnFdY
ZezllCD+OrWBXoH1I/AqMlGcBQMuQvXgo4tdn/17z5N/mo2YMmpIUrt/fwC+6kRO46Wb5gqvgPs8
Ku1AklMHyJdqPQaKaRFE67I4Yp2/B9pX+fjJWeob3/oxWKX2bMCN2pSGzrDRKR4hS4EALahVNNeh
Vp3wH1ckrV7LVEeIkYi3RZ5fESvpEj+KUF++NDgsNH7a0M0VMx1lQnegh26jnjQFc6m/KMfHQ1S0
2TeUchlQxAzoQGX+P8LObMeNZMuyv1K4z+1on4dCVz9wnslgRCgUenFoyPR5nv3re5m5qoR7G6h6
SIKklFKIdDc7ds7eaysMtkCKT7vhYE919SsRGhcNHc0K/eYOUpz1NdfhJ8oppdNl9W5OEamUk4mi
lsriELbt/J7ipv3Zty2tFN/D2orRKQ615jn3EUNl0OgnHWX8OtQZq3tkIGDIslFEUlxdq/EkO4XA
qfVLkdlfZDvTb5pfhe84Io2K6VnZ+4/CZSvra04W5lg7x2zKCDGifxe6AZCH2RofkCGrUxMl6Uox
oNDTinlJMj5e8DdHrdVXDNX6T0sFme1PdY9yFsCdXEEoGI2Lj1bopYOnuKq71uUgzRhULk1twagq
TcLnnxlPObDlDEoy7gI7Ga9WiOKn15NF0CQSVO4qFFKzHTtky964nzvnvXKVbr/Y/vC4X3sEvPfB
LM9pWfuv8gG8zhPpcXiTrxRYAuAmASG1Xqy8VuBWfqs67TjuVlrrOC8l1ncl9crPDI/N73uxABva
ENdVsU0FA9pHLh2FvCSx79QMIGMXFJcGMG+T4u37NlYgG1tCrbPO2f0LbqFuEWIu4jGwCt9i8F5v
OkHAjalOv1eljJTXP3oG+YxOQFV4F8siZkWNIdcHXVS/NhqMvXpClFNXevUae1iRS095U13TfWaw
JIUerqrIcDQx0SxtYQSfza6nOt0QQCaIsq22n6P4MDe69y1QwCJy3M5XpV4PAD+Fo7OOonlXV2gS
iCvEXq1WDkZuVTtked5xYvJzBtp5uPc6b7y5NChRf0fUWcIrNuciaoscrNQc2nkVcS+ujLpJ93mI
4DajNkYgJOxGtO4GtBbhtAINXd6RslBTAjeWwOPRYQrcNTi+UJoW+Xr6aZb19Ez98UlwzesiZOtI
Ay6r4QnAgYi0gRE1icxPm0bXi9LSu1p684nZkjLtW+1ZDfIvuuLSWbGcfJ0N6N2cLDC3IefFF9jI
ASQyhRBWt83I0OLvu4RO/d2a6nwvX6meSgcnS+nAytc9wYmbDlrmmh7ddJG/bGIrt4Qsfro4s2Pt
I2abcZYdysg89PORiEjw0pqnu7vZr5ONLJu7RtmEubUD7Q1XS5+CTQhe9ph4RD1Nxt3pGXtw4k2r
c4fnTZ6O5bT7z4N8b4COAJq7fsr3CzEpaMpZOekN5660Y8RSuX2ybUwmAauws7H1e9BOl9dZPPwc
m+RvPyetbamI+CnfbKfTT2Fh16e8qsILyR6cZ7rSxCFuRJvG6L6w3Omvlp18q/GfrTJscxcpyDcM
lPXxfxIHrZAulj0DsBWWWN1yfxX6TEI3Q4xN6BsQdikS35bitC+5Smff3qt2BvAbV/bJ8I3mlmIO
2QAlColnUjsyFgNrMyNrPUddSvBuQhbq0vgIlJoDu57YK7byn53Xf05Vmmwtw/cA1ra3gCivV2eO
3P2gkjFACPAp0DT7gyCPY2xmxnUAx/LHyKIqcKXH7DmILI+ZkR7/lTdGjvhQZE3hx1hZXQxTljB6
egooUl1DjiF1RQFhdGNkrM20JKTLdT7YMpWFKfhHn4P4mG2imzNkDOKucTrSVswAvqvtVL+gwVH+
mMqsryWwaPk9LUhDzGTldqhAYjNQMD4MJ8RnETi71jWMe1pdoD6sYLjHFMckq7Wr3ii7y/JUhUm5
0o6By4lrUQDodubzvYpJr4obXM5b/V5xTrRjQMTSQHQMxdt5Lp0cGZLiQdM7NElkLy9tkZkCyxbH
N1bdrZPFn2mLNnJvQOI5SGgkglZ66jLHxaqMV1eZlMsIreEJ/+FHLY0PItUcO8PRGfv1IkIlJ2Em
3hcRHmMG1E8EupW7WOU8xGiVKqUdw7U0melGgGdIPo1LZdMR7nWbetDj4M2BmEpxsf9taVjVNVEi
MH/u/tgD0DGD4om0rbjRMzzKV7N4Kw642gK/OBdW/1fIHtyatPzEya50ynRVaaPOj2MzrSzJQsn6
0IKyhV+DUBP54LtYx4mxsrZ/3qMnnZBOgTekd61i0yEQOzT0CLbLOawKmCoOFlLNSgM9VSTfpKNv
qFJ73Tjgu3OEQtc8m3E0ICl+zxF/xHb4GLX7souiE9knejLe5rFj6l5l6S2JAc7zMZ20qXV3+Txn
Jwu139Eg8Vn6aJFFkM8IYB7aiVibp1iJ9gRkMyk1PffuGQgwQy/gwhR+1jyFP+JZvnkyZ4tlWm1o
Agi9axgo88ZKCIDjyvhl+mSRyKsI6c857Rp7W/gjObTCM6wVIoPbTjvczgmy31z3TrrGAc2svYbM
1kTdCjwqrTENXZJ4VszmJc5KbZuWUDPoTesPxL9gCYE1riZms59Rnj0yZ9zL+6qIJh0lslDXqT4n
BWQebJdwYWJleDPsTH2JAnpPXMqzlnwjkNLZhJMNht74JQXViLh2XYUJrzQCAz6aICyM5vCIHSwn
EsjteRh1Y+WSNjifl3uUL6NbyUrfJ4b6bE9kYVdjRnI2vdjeiqIf8diiAk125FLcAyAg+0WeX6eY
yvLhNrq1d2WQX9wA1d4AfxYPhYb39s8zZWgR0JsQrBZZi6czp/W6ihDw0lD3o022qBR1VTo63mWB
SlORQW+H1sXtHDiXnmGfJk5NDwtdGhMZ6xl7RfugJdw+fGhWx5S1buVQ7ElFhwO864DextnmRTsu
xR4NTTDCsxcR86IS0WtZv8DHseMMnf/ojOJNiSuLA302HQp1/grYoNpVCLVI0M2DreuzpCgaEApp
CvObDGGcBzmlzPJdkOKIJ7Pv5s3xRzBEygvG5mwflup0MzRow1gIfjjYXlcInLlYcWrgl2Q567Ew
T+FDrZJfbFQIFazJegO5Pqxp/qYwtBXrbVgZ3+0if5dDeUt12z1rpb9vq4aVEr74IWOKtFs6PMjQ
md2k3gHe5vipReZrY5dlQq4q+pQqojGI/j3JZ/KUtFHZQjkcz0Cr4frMzT0LvtGMqfdyouDpr/jF
oKPpnDtke9chMaY1e6ZqdW9ca+oVcly5Pc86coDq99EmcIK/czfL7gVGP3vQCDjE4IVn2hyixSTi
cot6dbDLOs+6tqARXkoT2iQM4C/LchIFJJwIG4W8qIcK0QBDq+pQuQQUolg1+N/D4UxsSbZORIbB
wPGKLOXpWRoKsxIxgdSYjJ9aPkPCZDiNM4RI957dJPhhvPYcDRXyht6hlT7DaOICiPcDtEd0oMQq
hyLQnoNVqJAH3dWPIFI+XaG4yRmM7Zw5KA9JnHGyHub+LI9g1Y8SDNnaEysx6471qiTIVrTa9Mg9
qchynnXmlXZXr/UUw0xTzB1m3xTPsdsOzZVRcwOlKKd1YBzlC/k2p0FtV/VA/hzR95Aje01TkN9i
E5ZvRUb1Ms4YnEbSI46tDyXCts55DnvSLlHODkIB+OdBB1S2YvSW7U1TyHmgVhxlyy4DC7ZrqsFY
B4RKrJCGkV/ml/6dsqy7hG22YyyukU2qWxvLJzFUFQ2wRORPtOBUEa6CEuhnQk5JxNotamNTQwQ1
ud9UOxoOy25Nbg/mXP9uhSqkQ87JG/m3E5OD1kDeVbJFpFio3iTGINcJ9qnaSYMFWrwVXTUEfL4k
Nktf6G9jRB0Ha82eTcr9AIirR8QoZwwcWr2h2v+JpTHBQOCA0TGzW295wTIrLy5aW4IsjLCR2KRp
zSqdvpij+6RbobyJ2pKSdFUKhg1xoiX9VP7tSj+Wd/msmhEemcO+TbR68fZIg08LuQO2dvV1wb5S
lMcU/eX0VU/QlNHy2IEY1B4BhIsV/+f0M8SIufTp+VKqMXwt507ZkYS5who+Kwb3LzOd1yDoKafH
C+aH8aUNNB9r9cw1X4jQbOKQ5EfmuWTeSRgHM2kyHeGiwPnsg/0ovKAOnpYjqwLl0uRnK8GbOKkU
733aKLel2hhpL474LPqWoE8pxpMPGnz6HTws3DCNap86RQMFMNnhZ1WXiAEq77fIPGvC+p6l6rQB
LedsaRUf0QzD6OuAHwAHSDm6KASeiLccL+qYN4hhnDIa/aPIuDlQ4EZHkEPQR2izlyHJyfSxrrLz
HlrAD5bLK1LsSYCK8808qjYprFAMaFWBWfBobV9JdTaU5kmRX59su/976YVpiunt0gu0GnUF8hTO
q9/Ff1l5ra/a1jVvuCDNm+GXxLaNxCJKk6Njpj8SrY3RfQ4+R//hhwYZ+JkTkRKssOJMSGTpH+cV
WQxaNMO4KRDcax1+JOliM5T+tyGYERr8K8P7zZ/ye7YXIFBr2b0lGJVqDGntXjLhJtv2aM/lBb1Y
VmzwwRFCsz7fy1k59RZQS3nHKNRNy5+QiLinvmJo4+JR5uyiuw9NAb8o1TuSfwvj8T0U3XuVHJSF
nZLVSANHl5C1up/eKsMRhMTEJRVOnhOERneaDVRRcqo/0ba/xTPl2wABuCjcu5yf2DWS08iOEUKI
mUrk9M+cw9dZa119X3mmvuLtaBNTrie7mIzfdeZpb0Zl+dfW6LI3whUBj3vDs4eXhtuEGb6Ucc0c
s0gNmh9N3FJcNtl48NUpvgWJ+ZTLoe7iqqBLAu5G1DidopJZSt7uxueAfiU1sOOee6H2c3ZhaWvn
FIfOmS4BZhX56eFROugiRsnj0MACoUFBLfWzq1TlCslgLaLtmPQXw/exIRCe2+UhW8QNYGBcmQBo
KmWbjFaB1aCuTpHWU1cTz0BAUg8q0G2M5xikA9Kv/uqEOH19U8dUPWQYWBaVqVeMd6IClEBzHrqP
cKIj1P0UxQW08D69qQ78nlo3ZmbQY7FRlL8VhF/EwFk/lhWjhZIkvvVk13ZlcOG8eZgCMzgOFoMw
maJBqni/KLgSoVLhEzaX+GVf+dkx23+va+eK7Ll7CdxZfa+8Lz59pOPy/RP17e+Xtm4/pAe57mqA
Os9EI4eb2nHsjVx7ZcB3Xw5n2Qiy8a2u+uGz0NNw50V2c5rVAA4JuL61QtP/CfkIFEqWOxv50htJ
Z2dkXvFZxgCsxXcpj41wSaZ9RlF0Tdcl/tlP9MLRsUSDs7V8I3tV5xmMjqcT4GG5GzlowAh8REGN
3bjM4TZBhl/bwpldz+Z4lIwzbVYB+ST1WzfaUDVGhniRW3/MlWZcJ6ogpKA3Cx3IHpLyuJIv5YNi
At+LEUPo6TQdHXBX+7Bypx0YXhAa1ZStilKLf9kcB4OpHT5V0o+YYtzziRjpURSqvXhw7Hg86WX/
EYkCds5D/9Lj37D+yzAl/VOmEzGrRNQYlXn6wvDiu2z3aXMrwO3ehSahfcjVwTlEjAl3eUHudz3h
LImc+ekYJfsMWBLpMLJL5x5pnHFnj2Ow7K2r5kh0p9z32oQepz3B/WwrdgkoH6vgkz6rZ6/sUI1E
/gqsP5SVH9kIrqyCnL3TIwT5hIIGpm3eCvoZu4aOtVAyl+uoVi4F/fFfXVe8jqEHZKyMoP+bRNxk
OhyqCM9B5OflrQ0DWlqGa188XfefEDCfJEdlP7W5+Ig2yyyf0BgcmcWnh3T+BeWecdMje1qVIvdt
Vq1+DSbnWxxM1UZO6V0F+3xrBM+24cJLtfk7psJyM4YuQa1jqm+WLVnXIn8rJ5NJT0JFF6HrEnNK
bzLGO/TYVU0Sz7oSjjrywbNjK18G44cR0iWexPqUAkDGAtsp+8CMB8xj9VFafxN8vqsq8+abMpdb
MpA/swKXKGlB32aUz1EbPdWuvwOs0ZH5UXjYjG1FCFVwzRqmjSRuNzsZrNAbCankQQZsygPez6xE
O4ddXB4cszj3dqAfzQofrKB+VSmQJ1JZ9JM1zSvbNo2/k7h+kRpZOCFwLXPHO+aODcor1dU7xmxy
5rCRJqy1Bxn1ktcAz9swV3fIi7WVQSDqSpPaAZLby33hBGQilhXb/TRv66a3d0NkbGSdXJk0qEGW
W6iX6JSBw333oG2sbCWrmO50VCYBEiyAVXDFAmsiKy+h9W/xvkUX0661+mVoIOk0VgxBB3z2hqyr
9mhQqcdJgjYkoxlcWLTaPSV78QyF1C7DZfSrhqQ0OmTd6UJbPfY9se/i5eT7CQFgFDu0Hur6WMdF
sbEiG4G8+1ZHKV1EDU2eSG5VOhfdROmHDEyc8IdNoEfpAwPuWjrm0i1sESW0LvD+CyeoYfrFkxxQ
tPMBgEuNELaPlGL6oPr0jxCCBR92SCUpGJ1BA3c0n8jMGm0wpXBj40NiWvh5IEYq677oNPYpzsxl
1B7F1V/ECVOfydBuqVITVhdgjI+DwdtBUm53k1L+GjTz5vckH8HTwArkQ75caQ7ZMLmDKSHrR0qv
Dkpb/Vo3rbtZZo0LcBGHVYqce8xPIGymnemUT2UwI36iOab3HLbrZCLvw+YH3pgYQ7Z9Nc7chahG
PEJlN8t242h5+e7W/iW3mBfZ6QyVQgBbMZuHK3NOlM8wK3bxbDpvwIXGoz8igutMrgHN1YnZjUUb
Mn6tO8c44t/aN0Lf65o+KMvCCDeVyvmABg75UIh6riHe3VMQZF8lbmjM+R21k5OFKmQh1WTRDRhZ
yFiGLmoNQaSn6FhoyKnTJrvc80jItFXke8O7b5li1tZVdywn2bcE/IUc0YZmPO0kyVBlIAbMDFm+
7ZW04vUId4lWdmvP5s8XXBysbquZLBQvh04m59NNVfenLDXFAWasT0Vfxru8muntFxkSXnTSNnIv
GNRFeuGU9V0Sl9CNmis7qqlFc2MgTnL4EcbZfp5j91oDijn3BZfQpA7d06xgHkED9A9NRF5lnwYQ
IsVdZoWBsW6tqFyphf2BL9D+RSl3VJT5O5N61BYElB/rynC3uQBIK0myser5WloqYUHuqB9DRMrr
ysn+6s1ef0d8gl2lZiLaB8TI2XVK8SgE6lnOEo8h/9uiZOw7DlJkR9ybdrwuQ080ot3WH71Nk/nh
KY+mbo2YYidXzyzVfzhzeCuGxnqDqZbvW4DNG/ky7gawtuCHVq3L/MWLXT4PgSWRI0/8mwFwc5PD
nBXFe31kgFjUgQkMJmzPNBRJByLR9SUwsnM+KEhJxKuobAv+waRUgq4zdFXECwqMi+sPN7twEH55
1utkBOqLtKUlCqfdKJ6znwrS7x6gB8nvVxlJC253vjI7x1bOreGmXfMunzWjOT/CmbXLdKZupeSt
so7sn7ExB3vbnkpSssTMfspJeJeFLDN1GV3VgvA5AG8j/A21/VZPGtKUTZ1GSuMM2yBpnYOnxfMr
AtmnEQ7jbdBTPCqZeXIYjl9L1dUojMQsb8Rxf1himplvRMWKqxXFG6l5G32EKO9zqexD+jhDHBIm
JS5c5JMlLTYCYBULI4KYs+QNwXBB3yVntAQ4vXXr4qjePcDY8gjiuWLCZsDstqCLyKs0Jutiy1n+
vSJP4JSmaITJIW6ujmq8cU8yNmmHHyT8ac8yROuPXNYmLhkMAHzHiO9grFX1HcRBt5XaBfglwc5o
82ETFaV79amfISD18dkhXytuGITLfaFU/JM1A30NBkzUDoFj6zw1HgY89K+dc1bDAe4EMJWTH1U/
MkFJHFBbWv2JuVwPhe/mOgPnXEPXubpnZePQpt0tksW6btgY+/iYNJCxxZNALRibTMODOs6kgjZJ
UOycWzLC224r71bgKtwo4UixXTLiO+O0Y8DAgWDVSGqR4la0LOdxU6Rk9kgXEvSxFvCNewFIKmKP
8SpJjWBVM2OQ/T9Fy7KTaavhylHU+V1rUkIhlava3V27L04VXY5bMSG9B5KxjvV8eJfPUJwhkRkB
EiWaFl2GenxZdDJKrGaXPAsx2KhufFeUfB+0Rs/6mid3MedRZ0HymRy72qWYgNa9kqGqLDe1lQ8/
3SIk+MMXLPRm5IZzx5d4xrzkG4G9pk2X7KNq8l+BA2yXUaWP4rzvr0mldZ8spcqeMU4K+9e9scqi
6h7y8gB5g7FlEBxlCduoNIp89vp9NHlnsL86E0PGVEZOY5DCUaGsrXEIDIS9Sx/qCNyU+kVfmGFQ
sV97vRX6Z+2hJxTwIg9OhZiJTsXrW47tAP7KjiTTzoleaRwmW7PAVNW15Ssx3sbfCr0v/suJUEsZ
MCuJ+VBIGV/prll+lqGTbl3YxUfZ5GfzgWRiQcBxWkpR06pebCKGN5mczLAEjBx5g4dvB19GQQeD
klyva/CwA1iZY2OTQaRUurYqkVBJhNkkIsQM027QDuibZqr9TdnnyNs757lULAVgOYWckAQp8tV1
P7uYP7KvpwhOJV3JuQPMwIYaraKM05WDc/B1oo6kpJu/0xmy8BSR6CGarhffc6JVo2TTqRKWf1ET
nNRm+m6VNu450i1ka2BoneaeNhx4+saEOi8qYTcu8huM4g1EMHrRVqSfFWcuEWSixo5JYORenF9b
26zvOSOxDUG487bq6aAV5adloV3KdM3cRG2bPqzmDaMmWI+qmXCDMZTw9PpdYey2r0nCSdweCXif
X5xJ9U8hKWgr3XRrrgwg49Kwkbtps7yM52dMpsljQVfkgbft/BhhUaNtOwG/F8tC2BcUsZP7GU1u
g6hWGzZKnwXovesznQnlmuZd+ywclHR2H1zwn6j7fp5+0VJRUywDYiq0mCZEwZe0eXYaE8O/D3V9
co01s6YsWSHwbLpW/15F1ZdOELCqfjg3lua8Vn6JWtk+DFPJMF6M6VMt3fs4CteN0VeXxK3LMxNT
d0e8gbptofEgTxibi98N7boXdlQNLjS4ro025fGHZmtfPMZPP7vRQ8IBPjBPrUskujiBeHAnEhuV
XN8UIRra0m3Mex3yt85J8A0qkb1fVjvM9u2+GiAX0IZIBYUxflIAZF2jHjL0CXjKae46WWS8mwQ9
rFCMX3pB33NKGo3yynOMj9nJX3w3rSCfiz4GZks66lkJwUA4xIJatU6Ro9wS7Z02hvOQoIlBxaLS
ZNRDo1I3e7qJyOnkmFzNoF73+ZqMlmSfCE1K/JeDU3w39liCl7/CjojUGuecFqpIFO5zszskfv1V
AsZ6GsLQWPNxWw5GhUizB0pml0jfBKOuikIVrpJxQB9YvyiwabdK2UxogIDuLryqIkWmXqVnrPXd
IagBknhm/YEcHUkdxnuQmx2dhmpg0zLN5NBY3pegy/6StjNNN0hmcAuLBpRHiz9ARBrqz8onWtlR
UKgzqeqAiqKDcy3SNPwyya+p5n7oiv1DqivrzN1VqP8qxHDHikkIrWbLu8t1ArVsu0GhljFZyWkf
oxlhLc3fDJMk6rhiOC0OjzPijIWrmNpBSb8NXlSr4L5APyKtsMMgIucyBEV1236H1UfyH2n3C+4I
1QkjByysmTEyhRRHUPGgKeHa5l784pvOKr0GjeZ8dxR20C6pkQHiaV/pOFKNVRqwcKk6PNgqNKav
dat9zPx0uYIRTdvhopmvSyvasdzgySWS/WacMy93BSbH/KEiN+UwIwypeuOsAyIOr3pdMck1uosa
afsKp0+LNFGPGHM13jqkWhynr5o1Gqt//Nv//r//5+f478FfBfS+KSjyf8s7QH5R3jb/8Q/L9P7x
b+Xy/vHXf/wDb5OmwtVC6GI4Op0LW/z6z+/PKA/47dr/ckN7zC3KQJKoGi5pEV4cVYq6dcY2XIe2
VV2DGhgihxhwLvqnnWOezZIG4lDtbjjJkIxCI+PWuxCEaFXEm+WH94vWXg0Ngk1lbK1jT6KQinmQ
Dcfz//otxldy9ZXBb0J7xtRegyLCej91xmFWCxRlhffIzOxC/05/DLRKlSHM8W8Rl1LR1CqiFpVj
GDDT0Jpm0/sJWnrRkzaxlJ4Co0T7I4pALQjPqjL7D3laFq/MhoGwPh/RrSUPi5vjjIz+Gfee8ZAP
Wun8isXYP3ZM7jRtUj9lz4L69NF5rnsdi97ey6bgaMTzRv7z5SciH0LI5FkUMjvtANUhf5i/dfZX
qjOuVBsVt/yENfExK/hfTkPtnrmNv1bUxi92mdb7Ikutg8c5+nVm3l2EDz5s9SkfIIGMaz/OcKMV
lfak5l2rXR3dU296QR+in0e3g30+NeCR2dEsCO6F/wA59qMrOaPh1cUbWxAdaWbqdEpy6823rOLV
c9Py1TD7nIlzGpzle5Rk0YkafCZfgV/tcNtD3WHOSrDaFw6UNQIywi1OaokNb5lwRxWkFUVTPoOA
kYZcf9SkbTH0Cqu+FmqQrlg2uZaJrk/q6i6LQnsuT1xcN9kZ7quouxs0GlQP+LUD6DUhPenIrJop
3VwpD2mzWmpI5qaMFli8N5BQokeHtvTgzcV9QCBH3NT8IkcUYCn6uzwTR5lNssSEVsN1FEqg0Agf
XhT+fkh87VRVc3SxJiF9iZPxAKUQ80gxoosz9KXbgnW8g4vkFgd5cc1u+L1WlOsQZ95TRQfNLB5/
rmihNZ2Fkt/rrVXZGR2J1oEwvDEOgt+ZPRTtC7+9eWlBhK8L2Drbtojts81Hzzn4P5/J91p27x3e
hI/lFxsAQgRqbVTSYhhTsxcSStQdlWnk+yFu/ZlaP2UxqPp1ytE8/pmGns/CGdOg464t7R8ucwKk
pVFwD+2iwZ3VxP3JCupsNzdDvLE8I9tNDYB+RYO/2YI8wzAeiRCqpNhL9epkfJQsiEP1pZh7tGLc
kI/YDV6JtHdWYeLbv6i4yVGnVWT9csrWOZIJDcICaVJElbyz+qw7ERTY8WcKGROTy+9lyU4eC4ST
ZJo66vBXN9OlZrx86MAZvDWpunXD0niJ0uIRi1wjx69A2brOvBENhFsNjPfmB9PJsweTAZjFW+J9
00ytHeVPfCZo2jq0c44cHD3CYDX6ox3H7OigRNuUFuzuRGB2hgqZsVrD0SsAJf3GlDRliBdVJKNP
fRfseg3YQ9pY1lvppcAe2X+6tvaW7l6oe93Ggf0ht2TD6bON5iPBiBM1JuLZjVdyUCefgbHVT3rO
rYzBixQu5GI9uq6YSmOeFX1f13WyndUZIXzhOdO6ztLg3Q2Ul7L4Kdujf7x7eqnP+MmRu/2XkABL
k6ZzuJPYQT8EIKc6zY60pvtoltkv8aTwS9qhMp8khjS4qXK/244Fna6x7RBjWsWLISTouTlGey1n
Xj4Urv9S0w96aUvM9/w/daTqFz8a5jN1UrULIOpy8ib+YsqiiVWz1i+JYpNi5aiLEj6ySWdyY+sp
0U+z04crWE/VylSz+TR4g30UP5qPhnMtYw/+PIQWlBSbVNidfK9PtD3dt4sxGs3BtjGTF2Jbxhsr
iDdNfK+1yn7V7fHYV055m+zRX3d2h6n0czDwRvZplKCxsaqTV1fansmZ/7DcH3H0iZo4WhfV3H1Z
ntn4QaYkezOt2d9OVUxQcd02xxaZFsmTFELyoXPmPQ4pxiXkzS9zIaTrv/U9MlDDEVZUa04NpDqG
/bDICJVHQS+c6/1MeC657nl5bIEQgB9CLJPaTvJwiLiiCZaZN8516LmiYEevRL8Ta6pslRaRlmqX
L/HQm0+EBeqkkYepK+Ymq8slVg6l/28CNuhH2l7SkYGRm13bUfIbNfCByIyAAAVOWQ0Jrcw4wnlT
jQDSiz55LWIFjK7lwAeINPZxH3sqK2ld4IlGTGVNpFxXRhdccNNGeObtfksd5O2QjpbHuhFi2cga
dvlYUQmIMXVmDK9LJhouHYNUUW3fzrX5IsnBblBHxwh/38kshjcpbtPztD8vjSavU7ptHE5Awsve
3Gadqz1KeK+YiN3wAJX2RWK3rcq6On7w9idNAH38yxQ0/UVif/q+y9aIEftd7Q3bMB6G59IetbqR
P0aPnasuNuqhagEIRiCDHHu8LxNurAjWDtADFJvixzInttXS/j2gZkSe/M43kePCxTOWmap3akXz
VwvccofQdFiVCyUAD52iQJqoTPcsD2NlV/0dfje1SvmtI4EP77P5mu02KrVX6GTFyUY8vbaEltUI
mMO6Ub6J85yQ0IlM+iLx6oOTE8u7RL5mPtmHI4aEIJsYU/6Q0dbyQTSzZBe0DGngS42NqcHf8E1y
T7rkW+RFwWfUDg7bIokmjqbah9hL8hcjqr8qgGmeNgFlZ7qPGXtZpG7++xLVtv6lQvUM3bAN7Lqe
YxsM/dV/rlDRLlVW4gwuBpFj7Do9OQK/luyACjonEytYEqz2zXOsk347Zma+HSPlsBTYplVvfHwZ
D8MeRb9revS6VZ5Mt/G2horybvK710zLwc6h5ru3w3T0koFBhWoiixMC5Cxp70OX+sdQ1uk92gAZ
rjt0M7RLMX8upOiwnFTaLZi75IPekjeIKk8D0Bx/DqIhG1R5cdFM86OnglsbNYFhfT06nNZ4aOrC
3aPphF2kATDUW4AcFcI+LQfh7hMduKaRPN/SeZxvEfIj+d3PUfWsXRDfC6g67fTuCvvYuKG39HdI
r+r/4bjw/50WPEtXLVvwdHTTojWq//N3oUyW4xgh+WVL9Yc9vLoigvYP/tyArf0uxSTyIYo7oD/4
OQovqHsUac5pjuroFJL1sEpTZby72iCIPJaxNQjGPAwzzT2lARFL+chHaeGQSbFk3BTg5+hdSa3x
x6sE77VtkTEn8Y6Jwpll9G313atZAmNtcOjnFO42chUqZRrtXJbzF2c2uhuRZbdSc8MfORvtmsiP
zxbm+MbgfLtS/SDehkGoXazgo5mL4NExhX/5Hy5k518vZNcjVcVUNV03CIh1tX/+8OgNWhw65/53
RRyWHfhYVLarqTb7p3xQRk1Z1diYDvIl9Kr5ketfhvko8yVQPEevgqNH76G9dsmYr/LGXbWNGt7k
w+DV5h6BWbYxDaW6FCOaTzdzPLIjTZuoBPHAaW9FkkgOCLT2XxZNCJajedmu6IFk6zqpup3WtN62
0c3hbCdhukoinP1FFUcrhE71t0StruA7z3lhNjd8iuWHVtwcdc6+2PODtD8OS7n49wlm91wNtAS1
rjjnJfHTozjA60zoN0qt1xvpVW6CkGSHuQb7JZTM2E53IZOZy5Q0Da7ohC2zaw5aWxz/+y9F081/
+VYsLAOWoTqW6pimZtvuP38rSggxIu+hm2dNPZ1kAyGF3nMMbf3RdeVfFeqjZ+OX2SEzmA2FVQ/X
mdHRuaGDc2Q9Ag6JKplIWPsaGdjm/h9pZ9bcNpLt+a/S0e/oQWJHxNz7QHCnqM0q2e0XhFfs+45P
Pz+AriqK5ohze6KrFZJlK4VE5smT5/wXX69aVK6BoNyP04eDLALz9KmWjDD/5/uQHuqveMK6G0Wf
FL/NVv3op/1Woe8vJ16HZZJXPLpU+JlzelmJ8jQOoJaiUCA0P1kDKR2lGDXBjLdBEmGj6kgInW5U
TUELFZUH4MYKnNWxLyjdZ5T/XJwnIbsgOWJk37JS1ZDMs8RDD9PadieDiwk+4UpQsYM+RU8+zPWn
QG9+RoYPniCa/JsGlffZBdjSGHQiY5bgU9cdLLQa0b6Mn+fMs4Iych9l2d60MNcGlNrd0wJl18+t
tqFx1wBv0RbORHwC2eaDf/SLXEJfCWLpnDUFMn1YwU3oxL6svBZCwWTGqlr3XSswS9Jr+m3TWpk/
WMKqVkgaPgOuV9YITDV75KbjbR/WUDLDErp6g4AFwkH5IvPgBMiNH3ygOzV3Cn1u9HoH0T6xsb6B
oU/DOLaztT8WD2Vu95/a6UyBeZYpQfpK/8t7dqM/SlIcqTq4lRk/IMSif6jQA7wRcfUpKLytzyjo
wNtCpo5qmJZQ3y5PTQJZVVR6hPNCsO+liIKeSWGZkiPdZWr3FYn4gTLD11G2+sPgqf5Rr/xPEHDt
e4WyjhkWD/OMzh8AYTpai328BVt4Y/VUrmbv1fkDMiz+w1CoVAq0lF7OLEs5+MkhH3NEVprp08xV
og3qawrqWxOo21CVFg1s9EwHU9lPhjWfc7+zl77pNrjsCW9VZpxFEr1LB7u5NOjk1VzUrCazgUZJ
2jsfYKo8YVlt+GxUBgaTZIta+PsbXZv28cVEkk8LSl20LkzZNN5OZA1eU5e9LF4NtfsstWg6Fcja
ICPFZ0HV/IiFV2zmP5q/qdulugbxR4uqG8Xh7w8VMvK7SHfJcad+BVKypLfgDhrfvZ+VzOcPekKd
QQ5ip4Hyt4dgLB3xKlE3lQD7KHRMpfV8XbluTKUmLbWFntpUZJCW2lkNid7MT25cT18VVVyt6J3s
uCjKT8CnraVRh/ZTlKfaUlCof04b2BydWbfPHV5PSzECZfkfzh1VQlUgt6nImm3o1uWx79cudpFa
UGNWF6ZOMCVC6YhDFIpH3OltqdI3uud9wz6+cYZxQqFb05Mo9L5TlKPCMsuB21oQxMBx7z2s4lH6
b1TT/EOn63RE3onENO7QBMd+4hBFFvpwcb7MQiWgYtDgMD5qs6npZ4Qp6G+jj4OxEmyTOsHpSMqF
gX41SuVRTvKXDX1zQpAqZMNQvCx9m5pd/NjE5fdepdmjdBBWCvdFDpr6ThkkKLTTl0EcKpv3Z079
LXll0khcdc1EGUlol9s3lopB+CAblja3qqk+iYId8jmKNmznXqkcj9+VFq8uHLn3eupq+OFK44b6
FZLd2MQsTM1N7wM9/Hq6mgQVGpEWdsJLIrpP7cbVwRLYLORTa7LHxaVLEA6KKwiiMxc9MVEla61X
26OsMfjjJET2pxwy7aLy0UX0fLiRtatTVn6+3aiEKqZhszIVXdiWuMgUMU9QKXwArgmN8sf8qHqo
fEgya7wrYuSTSl2uN2budge9fNFM8H1RvDbUPllnBlGpjeTx0E5/VuZUphS/j58SD2/YsPPWaHd1
d03gb3H9aR5sERh7EzoDp1xkvrZB/6S5QKZyb6MAJvaXKszaG+9VyFPcPX8+nThik+zaqmWDnLIu
0oZ6yIoY8PGwysyoJiyCLpiPz5niKVfBuBK6NCleTihDW8UFiGZTisjMRHeao4mXUE8LXMW9M1zX
2/hGBQcdW29UbgPNvDOwcop8EBZlqoe7CkcQw2zACwTaS5xgJpXPDR5bHzdck1n/NEuXUYKCxyzg
EKHjT2bMgYlbiHVQ5BFJN7f6GFnZ3g71u7kcHg/1B3rt94No0SXgfo10bKNh9MHyaDpYECNqbKY+
gs+lKVYJsM5NQfFLmxVXByOGONRP4s+sQS/Kc+rNOIYOUAKXDekimloxr84sSC15ame+Wlb2+Dwf
XLKJimUSPpCTx0+dUTzNIM35Q9mTN8Tux8JAiGe+OwHpz+Dr3VkJxsbN6Bt/iAw6DEQ7rP28BF0u
RbxAc3FRhpJ76U6qTenO4AIDUleoysp0wfM1RvEsuSEa/nUcvQRgJheKOVhfjDjaJXJNx7Peyuao
vRDgCkJC2D+DX6PzMH2W4gT1fmywLmMDWadqKIbK7uBSJctTZnrWejGtkqKrlIjVCfZZBQX04Ynb
44onJAfCV0yRMRcZFe4mqEI9EVQp7tsR9XvL7zZ/mzyMiQzIhZTPmf8MJmnJ5Ye51+MuOhJhWwd9
MThOeeUv87KIDlmo2l8VuaSVZYp2DfxQWlL3bbaJFFKP6pLkDsWJKZUV3CRQXO2wcXowenmTUtm5
Exm8gUl3+2+ezfyZNHZYCDe5uZNgpe9O1KbW/0Spt3r4hU0MtG9GQjuxKKsHSOPVAy6WS8P3o4eB
4saM3MGpeXEKZ5bCJTuJmu5D2wAuLOsDjx8cRFyThYTlygqgnXHTdJ9MtEJ25Lo177RqjqaN09zk
0QkdH9dzjDu2ZVnvgMkm+Hyq5WM1DuuRKLVEJYNeG2JWDjaS9RP2g9amrmFNvf+2ld8abSov2ZQt
WdFVi2P04m3bnuHimmlQNBuAmcZ4v2i53qxgQH1oByRYKTFEx1PeLYBLWHX4M5Fc9e5kb4Zh4NLN
ET4r6K4sKD/ep6OfHeS2CbgYK3l9rGXEQK3SWJkBcEg1/5IIX/oEV+0oFKlbAC7F60W3tRUWY59v
PNuUO70JhqrQDEAuhrC5YCnKRTA0qQ36UWHCC5xk8Dpz1LdzZjD4YBiWGJoUP8bgmbNd+6lryWtP
Fd8P841eAbQ0Qjxhdat/VFV8MgfpWZvIZMiLbo0i6h5Cw+z3tTF+HSZJzDKOulVJpXaRe2p6I82x
Li/ok1YqexIhclu3LYzD325ITfHTEiqEv1a0JtucVFOIPAZRbxzIpKulhbDuIRgSUh8zQdGOuUdi
fmPnaPOBZIv3cyqoNKNBAwS/T3C7TldE+bPoC/sldM1PcNTc4/y91B/u3WjYxLLY2cFYf65C5CWG
IksOvdkAt6hhucyNjgYvP8w8kLkYS0qMk15P15Nb4o0KqHVCIYRSVVFLsOTV6ZqWFZrxgez6zhpa
fw/9CmmOmRjhG66PNEE+OfiA4577AoMMXRnh2ScrlZvDrzxCgxGw0FpsbsIRlClq5Ao2YyQqtpAS
R8/1gyuCdpeGITalrkxZ3Nh3Y/5ddJp9UK0MVgaKinoAteiRTC3YKpl8oHYur3Vq//9uaCwA26lw
lP8j+TDXNQE5to/gW+tliCbBfKESwk83uYYhVyR7P99ftOblzYqjxJSFbOJFTC9euwy/kd4DnOyk
cH2SzTTjSH4I+wSeT4/IZdV62f7vDy60BiVzv+Sic+/0FqivqFyaM8AVlokIzU8aFWHA4/hg4ic6
oHksg82GySNLXBE7EBFUzHk9bWjgHwlzbZtP/jiKYYUkpzFmpZMoR8ec7oeyhH7j28doFP12tKT7
eZ/M530h8CZD4WOn+BoI7Rwhq6WbsL29IDJ3Sm45QLu2GvechzZqO9xiq3GDfm3+rVbKEcaZQTs8
QCuijJf29EXYWDYUrhwf5qQ8enFk383V+Q45twXXE2NpdmYIzNq8OxVUEabR1rIM+c9UlG/KgL/e
gKMc+C9XUyEHJNH9++9JXNmWpFqckURP7iDGZSppqW2NqLaRr08yaaHXFGtf/qbmQBdtNKJWAIGf
7MmYbJYA9Ho00ExBEkKVveIkzS3sCUtTXgNIaxyYRcpqjk5WUbHuUX5dYuEXrWerpMLCi+E0TiFh
wOabjcWyBZtnSy6ldW5eAF44zKYPAw5DGSYMdWbn93KlDMe8liiFJojqJAs5YC0VfVDgWvZnWfhM
VMettpWJhGgF1BWFA6NZU3PtOZ4n7EceY34KlNU4bW8Zrtp9qnyxIDCuIZr33LZhNkYNLictJCkK
yfa4TmKhLE8IjolMlI2BdkjyYBlUz6eWuSdxxKSW2WAqJSDj6yW04mREIGGS1u3NySsx7vtl00+J
xqnKjW/dSRxAKZZF5EXHWWGiGcvtnMVlKAI9nrq4+qgkTCedMKqFpRaUzlSevSOMWhtzdpJAPYDs
rcOy2UDH2JlbIXO1PNCTo6DnloCRf3IlVnwQaR8LkWwMEcGXE2sXNVIs56DgZBSq3K6SNn06cWS7
SYo4r8SPU3qBnHdeGkAwqTz7HTDLrkFce1GGEQqdem66hxpz6LkVXVptuh8k9/R4UA773cR+Raa9
wK/oJ8Tr4gBjRYYtQFnMtHzV0Sd0HBKjFZnuKLY6MheOl6p3s9WWJOXAnwHpLDCQDhzfZmFR3Jy0
vKcP89+Z87POzNvVqWRvAtvY53R+ZCuAzKZHd1TA7zMQFzMdRtjwcgq4XtskCZe9F5r3cws6F5gK
G0jArINdsT3JMeM1F6xpvH4ZbKxquqCnjBt2yc6bQQKF9MVH4WA9I6joJfZLNQbNZCd4LMySnB6k
mtWAL5mHiNGdLjRlI8YKju6tm+Gc6JwnC6aJqvJ0LdZU3Zp6O29PWSspgYaBFVmdeElFQ9V1IgC3
2h/AHCkKF6mxr0LXclxSyT+6OPMdGtDmx1ROH2xk4eK8EIdw+tCEtaDd/Zwoo4TCNpRlejqGEyar
E3ybWtLhJGNiGoPteJi6QyiSrRaMR+u3EN3cEB15ebL0qunGeaUZ/DooG0+pTs5GUm5yZYs9K3Kg
TsYrbhWAIeJB2c45VdUbD6iH2cs8twFFW4NxPyA5aC1Dl+ZHLU86oyEbbf6Om7TeyrNRY9Ow8K5b
epZWCmgL0K+aImdQ/ZjRaOFsxTzh0iA60/eNTaSerebrjciqX+Zt06tQVTagrGEoJeTLjkTQWZms
aO4qwr5qYWetD9NG93E04AMGOA9paii7+c99LBju46iiHewBC6G7iNwamO/dgC7HQdXdaDvr6Agv
+UnBA56c1yNZJoP9n4NtOdgcGUbE6Z7GkUfE8+TVAFHVhce/MBJY8/PtsdI+4/gDSxmECTiERKDT
lfnlvsyxf5ST7mdby8nBIpLfqx4wfTuKl2h/jhu/La1XxYfbSC+iEUOy9PTO5l4qHWaAygj0yML4
8x59jVXloqcWSaq1I7OTNjMKGrgfVWLrU1s2WIgK16VjnWd7jTTJpz9l100rtqmB6zEie3L7vdW7
4c6GiaY2cQurjO1+qtEk9b9TaJ9LJMKnUK4bP+Zv0rfpTppjs/BY2KfJbr6hN8kQ3bU6egK2UeML
FuCCCygDtfAooRot9feaUGiw+hD8Z15EYSQGUtBuBpGcXn6qCWNNIylaVlxvVmnu4rNrdlQXuMbg
nl67FcJJ2uj4FT4WVqxwqqhYvihkw7sxycHx5UYDC4hrR8LVmFLSsAqAdz34A/yzoi1NnGiybiWy
bl1Vcncyc4FJVmLMMRHObKvd2vBA4YYClE9b+shV02/akqqbZQBzA7eZ/zsmOt3NZWjJ9qJF2g0N
t9agXEieJD6d0otqVCzY7UO/StDueBhMs9uHRaUgJENpWemb9al9Ug3msyS6eKdJvfZk+BH0vaCS
vsVZ76AZBGGxHDJ+HaHTliy7te6p308wNRls2er9jaSov90cLMPSTAKaIlsm4esipjVtDI06q4e1
77Yo/dHtTcD0Om42+rvUVz+BIzB2Ls5RAEjpEUjYCqTQPE6oREDha6Hj4q7nbejUIA2OrcpGKwFn
flF+ukm0tBVN+wnP5Fii7PV5ZIkuxjY66NkkuW2mNJcFkAi/NbW7mbaLVEeGw3Wnb04s3gp0c2ag
JjsrG8Li7vantWr1fr8d5jMyR6bHiUrdXnNHCzdZEMfLGZnSQJ7YnRBClW+h74fM/DprYJonFbxU
1/PEs57X4IVFKh+EamoH1AZXdVH7h3buEliRAaRPXU7FWiBeu6YKqkcBt8Cs5XZjVCEdqgm2o3Uo
DcRR/Sjb5ccINN96RoTJvR5tDV1+McakfaG+EyLNNqq7OjKal6KBIRfKaXPvZwFQKTzGJod46hjN
ZrafkVpUx+FqaOt5t7UR6Mi/Uw851U/YQwm57v1clUCZytvP/KW8rFP0trUUuDhgQGUcrEfcOVd5
omF/N8VnKgj+cf6sxkZ9XfvmwEHUWYvTxqgb5KQnHGoZlxjZK5i5mD21FVNEH8AXhgtr1H7aniho
P8k0C4omQ1LN/EgmL90rJdpJZgbURenjpW+nxtENvlSjn7+kXPEbs8dOLep+zE7kbh7WzpDiDjdf
QVuPe1RTZlgeYMvJNHZAY6ebYpCD7Du9e6OlWhJ0sbVuextHgunbsk1v7PS760aY3zVu8ygkriba
pDCjhekjqMy7MBDJokkB1p9yjypSLRq36YPcVuhvhLWKsHg4rlvVR1Bwxld3oYauXVosKijieLtk
nPYzbgK78NxBrD7ddSh0PVlqjcPT2ITfQ4Int8oVkngLsHVoNHBIhIvW9LRtCGdgf0pq4552FqUJ
hMK1/KuS5+kCOtvsXJx4ORiCqevYG+BZLHRYZwg8LI1y2RYDsluThUsm6naHucVOgvcfeM1xLkJx
pEtH9NUrA0nfesLWx8GAqG0eHcO63ZzuCHpQ7vRa3miDz64N0fMQsVJvwpZeN6H01wfKa3gDjxZi
m5yl7ppVXCFwBRC0qOhxh2W1xdsQ8cBK9Z9kAEkHcwh2ideHBx2y17Iw+udT2NN65WHMtHg/wzwS
P9Pu3g9lvyE84LjTEAENzmXLMNXLMpXgtpe5WEutc70zdzPo9ATc7kcsCqocUdoTEjUc9GUIM9g5
hTUU4myBltYsnIJEv3Qgx5ITQMnznyD/Ix+8aCeTD36QNd9bYoWxbhALKqdG4KzFHUmYtHuoy4ZE
FxDGfj0Mi1OyZslFuKPCt8WTsJMXatdF91ku48ETUtiVm1CHxOCjRyVr6scOphYsFL1BG4O6dY8S
k0hwcRdYk3x1saFKBbCmXh3JA9Kiu9UaEJeVPmS56HjQFbBpNppizrrO6rqFltty1ISuE2Adexgn
MXOhmFSr69hJwvy1lUDI1pq6N9F8B+E8mXaEnYwboIcC5Kz3DCQ9QMDLlqApdE/lLGcV2sg3UYyF
gvhZna15LPwC7tg+C6Nxn/O2j7cJlrL1goAK2UzJUSCYZeC03kEmKCL4t9W2B3a+sGYbv0FQhhwN
V94qgy/BBNIHlu6fQPguHxFn9xRHr6l8zeUHtcStPIkLaxOr44vRmwkXYRm0c9e/YAWUrC21/OWA
UqgI/83hdL4Syh7eBOlIK4ca0qS93ZCtND2i3XbHLV4NXFzi3JcTvk+K2pcSfQ8CphdtZ6qW1sbo
Jsz6JWkHFxzmjArjA1vwpsUjaPZ3Rt9B/wXGKo36Oz6dKL/DCzrOETievoyE+gDc0dj5sVH9USoy
Iqdm/6kSXs0+joEjzZ7yUPeMVJaUhd5awz6PyGI8lKTnO8LcoWhRZFrOx4kwm3HnAy8GJilyYIjY
avmtfoQu+zpj4Bs3U9fzxfEUMoTRqrsW+J49C0dXbipvhOt/Dcz4YzMOaFxOhbNQ/fj+xjanhtv5
tYtVSbthSvTp5cqQPd5eu0YqyGOVqK6D77G254wbDpIYBkrIfAawGiMcXdFPJRQrXiqs8Me4RY6a
FKFcUjRx72FstRuOH5La6ctMFN02iQ2KV9M6kwzkzUcNCcf5S7r59aLIC6lcUSRCBX5iIM1a2L2m
/ERqsDpIcVqyFFLNKegvLAZJ2KfTQhnRzfdU6dddTM02YiLTdZJ6KPuSRLYw/tBR/pu49ZhqSXa8
0DwUav9uIUXel9PxYtsfFT2LnWyoKc3NZYiuCD4KCrJbz/iKLkokb4o0DuBjfPMjZFJKXSrWiA0J
0ApTs85KheGISK6dWWu8ofx0QFWkOMxfzp8N1eP7b+s3tMIUP3RqXRYxWKZMedE+DUafNnqX1HBS
R+no+XH/ROX/j1lSy9JVaT2u/dAHa5yL6CNde+Tf1fbJSOPnU7BQkoPWIvpXNyPefUpwSNQidgql
/PccainFm0AfcutgqyCwTqeb9oLsEpQw4ECzjxkCRMFehUqqymW0PU1nN/kAzm1lBXXnYyGBDJ5q
/oCy26wOP9aNR1KXjx/t0j0Wsf9hvsj0JMLoawLu3HZ5ItaShgby+zP2e8NZVYUQsiwrFmUF+xIm
6rXqODVINWcMoRH6ekMPwgAEZXjJJqZ0+9giT9dinLDBxbna/F07t7Vu7dZ2/UQ4aJac7fLXCOjF
HoeC7CgXcXon3Kw6uomi3UdVcq8GyR6ogHpnIFrqqK1t3EvpeiYnWnZ9B6iGW2WPP9iNB7wEsNga
xSBVA3dJrmWQRb/dwE2i9dCj8M7yQlUDrmrTB/J/ygibrfMcX9QgCr1DxnmBwF/kLuzUbR/UHoUe
XJ1QbGnLGqIONDLDD7AHsDNrO385SVz7Qpgrve7cAyyxo68F63m/zchwMlcKWljxWXmnHxBazV7G
MA7WuhrfjSluxSZ9fi5Zw1opi/rRD41glRtV/YwOMJ4FLafy+xNhTQ/6JpJNkD1T1hTTtoBSahd7
I0KdodZEXjunBNBgOToJK/EOwCc0vUkWpdDosfk6dm34LRePWjW4qJN2q3qM033CjTGYSKrRuIGE
bZMeTo1yMBzdNiuFtoqt2AIY7IVOUFjBAz3I5qiTHC4QIsKYrPReuaMljhdp3ms/fRYqngHVuUIv
dKpkaZgz9pOcVBe4j2gJQ17KZXujQFQD1hKgGAhDoI3xPIKORJ2ycYN1FeYrbwAEH9WI1RjJUxuY
8nOFoqerCOO+S/RlLCGz7rnPtIXzYwWStfLsYlP3ik4s8FZ1ZycvQ57qgFthuE97WlcEAn9GSwpJ
3nnA4xlOPpw8KyuO8xZ3XekrbtT9LiogeM08KalLGpxyE4D4CLZGYUqBdEqhy47knXiVPSCDbQr3
c1B41j1FDWt54/1eNmaIffRINdUCWgHU+BKR6dW2R417siUd4UNBtWy3biuUbR1436pmeOk7miMz
ASt5RYMB+bK+RSjJVLZgMOVHP1I0fATkPQhY/1WTR48iAXj71s6qjVzCAgPcKzm1icgkCI/u2fO7
7hl2yCJwW+tx/goqdbJr5XJVq/5r2LkqpniZdpw/QxtHdvoIVFLnW8Vdh2RG3UuwdUJlPfcGKkGS
HPmDtew7lHcNcMlYi88CX21QJgfbakAq+dlzCn01y3vlkUzoi24F3aqDanZULXrnHrSrtsQ/qafc
iXpmt5srwn2NRUveisNMTwC9YDijXX+xR6V6NuvPLRKHy35E2NDDORV5ovRgyz3Ks1iYjjsrwtcY
5f6HJpdf5x/HJq7pJgdUOoG8IiJfPMoAW17nN/q/3tBMq5l2+i3LB6hjfn3x5X+/ZAn//e/p3/z1
d97+i/8+Bt/KrMp+1pd/680/4gf/Gnj5pf7y5otVWqMh9dT8QGL+R9XE9Z9M2Olv/r9+8x8/5p/C
TvnxX//8hnVEPf00L8jSf/761kScVaas/y+m7fTzf33z/kvCv/vQfP/y+9//8aWq/+ufqvUvSzN0
YIh0swjmCvGLSzrfUcS/wKkCDtANlQY0bId//iPNIF3xLeVfijzVaqnYGtzRJrxRlTXTt+x/aXSs
2SpoCgqUw8j8/nzux1PYPL2L64xg8RaVQtNOGCogBWEJzlBZ2PwO56gUb4wrI0oz2LsOFb9lvAz2
9r256h3hYEj8Id5kK/PGjlfe7vjfx7w42lQjGV2tYkyULIC2L7AYOhZOtMofkf9YI7e319Y1hLhV
8GKsh60N5C28caqIt7Xw33+HaV7Obm2DMhVPDH6H6DWhdrxN18lGPdYrLNV23gaNqnu8Hdb2jfv2
DAD8+zD7c1iSPWAH4OVm2MjZsNA+DJCRDOvvELBYaqvwAcDyYvzJHWeZOuGNLOL/8nr/Gm9Oo87G
c6VSbYFqGYv0zt3Xd9qK8t/jo7EQDs6r62779P1s3f9aX/84Y5i/vQz/9nzqRYvBhPsLvZPn0zb1
rtogUbbR1sq22r4/zJwQ/zaPgE+AbRgCcN5UoT17rrjuIMcVjFMh1eQoK9jLqPQvuiXux6iSL91b
EzllGb8NqKlAOsFwyYY8PfjZgEOYmlIcMiDgvC+KUznpQ7ttnY7wvKACdKuq8Db7+zWPgGwIDjTD
OZfeDqeLFIDBRPpt9upDykpBmeEzisUrc6U+YQKufODutBq+WvfR1/endtp8vz2oPqXVOqmcql1s
DFdUIAmawliosXW04gGvwu4GgOhKzJlizfR4iqLrc3n9bC49AJakYAmbQCB8rXjhLswN31Gl/MYy
uTXQNMtnA43Yn8SNy7M0RnyPQNkzFaoXoyr2/+Mp43lI08F1gO+TL6YsiUaoLBXDuDaukePSK5Ib
IVO8xdfO6+HNEBcdBy7HlVYHwIGqVXKfE6vqRe+Ye+32zroSnDXBrcOciXhcQd7OGRoblAI7Ruoc
2WnuCwe+7zbZqStl6x/fn7cri1xj8xo69TD6BJfBcMwr06LFaiz62H+wM4zsrY1vPabuB2EVGArc
CL7TnrlY2efDXcbCqo3A5TcMN3gRUjJYdOPInFSrEIkko6hvAFmu7CNGM2gQKRp9ossIFUaFh9o0
AWOIQeoaz/14MybdGuJiebsm8N2EigwxKdiiJOSvQacoCBqthrW8BHLPFbDgcn/j7Ly2q86f7DIU
oqMZc43kEMFyLVbCRRMmTo283Pur48pRcjaBXPXfLsSq7JUkqXg6D9edCrplh1wsUuJGSb8UZ63Q
e7LbGwFDXJ1SKuGyOmEWwHC+HbTNfSQSCzxqOsd6GlbdJlxLju00y/GVpuTCWzb/wVMqJHOGAldF
pxb/dsDUwicd5jNPmbl3ZgJfsVZ/ppBRvFCDihwsU2SE9epWCL629VRZnsDIGtmnfrHLO33oTIip
hOAsXOKfsLaVO9vTwC5h15Ch2aTcIOSIa3HlfMRp5s9icYXFRhSYZCJT0te/VJt6263J854QSrhx
WF97iedDXcypjXV5U7sMhcgf3YMM1aGa0W+8uasxecKPkhSQrNtzmnv2RH5WDZaXp1OuU92n62ij
LdCe3pebW9nOtQ13PpDyduqgTfoRNwkMfarC6fBNAlLV4m7y/n67lptq58NcrAlXCKpJFscYTck1
gjrb9hAc64X8CQTgtjrINwKkMv28y3hMtVOhDMvdQ7Eu4kgS2r1Zp2xw5alfG9HC+lyuxUNwb66j
p+wP6lfGDkWDnZUt1L2L5sAejzVHWt5aLddn969fw76IM0YqKBwBQgJJ3iKWf+xzhEHE6sbkXjt8
pkI8qSO8PrCob9/hSNJvI9tO0MSdBt1IvS0WdpHiJ5Ya8Kt7AGxBMQTwgUxto4coFYsyH7YJHeNN
A9ryVY0VOCe1reNZ1VcvQR+Cqk6G4cf7v+i1qKtx6+TOqXIn1C/OlN73SjrsHFvy3ttWG2sX7Yw1
tlG794cR1+bjfJyLlz/EHJ1azaxPaUbY0uVaJLKTr1HE2WoLHFfxLHlBiJymeX28taGUa+mUZisW
QBr+Dynk7dtIy6zLkpynTPhfvtM/pY8IqiLBuWoXq290mXZtvBiWyTr8LO2sW2th2q+XC/989Iv9
rGddBECVZ69WA3fuYAXGpiZ2EA0dGArdfxAOz4e72Nd+rgNen4ajMbZtvEeB0eX7b/PaFoLjwHXM
0HWZ69jb6WyjiIU05Tou5bYhxmlGtM+AuZ7fH+ZaXNdsViYss6kEcrGHsLBuFbWZ1uZQPBgpxnZ2
PVQ3ZutaZUDT6eZSlUQpmHvK24ex0k6RaISdDqrxzneweN+FS0qIC3OjroAzIGZ+86Z+bQrPR71Y
E6aN5qo5MKqFDZjlWtscJrNWFLee7traOx/nYjGEvT6W4Ti9qiP07mN/aNbuw7BUFthV7W6F1msv
DC6pxmUSnoh6qTaHREhDw42V17uxBo1J+lpk4kZWf/3YAmMqSGZs1bzcyxVaWEOUk8oMe3cz7rBf
cECQLPvXcBEtu8WtZ7pWetBUAFjTSlQVcbnYhyJtFD3moYyneofyIZpFTj8VAr4jivh4Kz+8gBec
bn5nw13eWrRUyRM0t9m9G2tfRQv0ogjLS7FB8oMQZa395+lchFXxCMf5VtZ2LUzTaeM54aSDxp+W
7VmOAzUxCpBFPm0GFLPwollAKltZO2jbzrAEXLRJPtiPt2qE11aOqkKjpWjKMTGVRs/HTV2QKQO6
OovUqD5ISbsEx31r4VzNgadDTqWFyHFzsdHHEXmT+T4Iu30l1vVL/j1aoeQHomghnNpBwnFZPLKK
1v7m/UB2PRk+G/pit0tBIqzA5poR7qYyGUpHw3JaQ9ly2A7+jeh89TkJaVC5ZYOpvAibAJolkQ7M
JZL7P4Yk/z56/idMER81OqyLQgLznab5w41HvJZIUD36a9SLRELFRF7uUrZlvRx+5nAAjv0DwqSb
fO3tESbEdwxlho25z+8pfa5vFtBuDX9xJHX0jqV4yurKpbVp7qMDnqrBU/3grwPHfupf7X6JWL/l
aJvXYWvdiLLXgjn4anXil9lsnovBo6SUcilkxn0THQwICVHzyez+/f4MX9siZ4NcBoYWIHY4lASG
KAo+WLiaLSAoj4v/YBCFl8gelDHVuNiHQAZ1wOJMYwdeLavVpa5Uy/eHEFdn62yM6UHPYgxtEJM2
5XQP2IAK9FkjaLsv6616tD9bD+jurfz9rdLT1VOe2w76BlSgUB262BT4VELXCjgH0RHZQDXZoK1M
cyzfogNFOPUelG3qjP+2qhsTev1pQXqQv0zNzhmRd/a0mRqbkqowo/Le3adr86u3spFCXE8bwt7o
Tp85yBjc2g9XF4tBy0G2eIuEu7dzTAMIFgISpItat1YmKuQu/e333+O1o4KS7l9DXJQo+9yr00ow
RJvTWzUtpx0+ywUPpFO60ZLd+6NdrdScD3f5AtGD83HjNBZSsUQGnHeIfuoftsPErsXeRHLgZlX+
WiA9v7NcbAZVskYZKDCng8cVpePIV7DhLg54O2GE8dzeemnX18rZZexiZ8QhPkn4ZE1BzN1Uz2KL
TthziI0Rl4VhiSHfV/e+uVlWvLofz0a9WCuYZdQRALzT1Wy8MwrIMyxQe1WvcDS2FiklDnt581Z0
rUB0PrsX68cD2JFW6pxqtMsQAO0h/aiTcI+I/jq3HvLWM16snrBDb2GYknxPb3OcF+zmAREs99nE
EsK/cRpMv/jlde8sCzYvCgwQBK0YyQ7iW5VTRkdcFXU3f4A1F6PZ3mJK/vr+3rg14EViI9maLgaN
mRyH4h7u/METXebYrfFZi71bAe1aZDl/uotUJiuKHFQu57yrhnhS91vfv7HVp9Pyvfm72HYjApm+
JfOusK/Yqtupbuhvb+/uC2mwU6Z9/iQXu230Sx09b8Zpv+FxuoyepE/0o5cagNs7W3a8nfeiYNPr
+CvXGR8EpglAIdfyAprO8v0XePVOc/6rXGxBTykbGQV0gts230Xbgkaq/Kh8ILJxFlZb9fv/53gX
e6/1vCKPgQovzIfwMTgUDrpmH5HUWyhL7et/tPsQR9BMDguIvuZl9dnIwh5kDwvUM7NFln7B1sYd
brb4r6wbHcVzTYang9bm5cWwBx9rF25I3rsLxkV913zRvxn78lEcjKW+kYaVdBQO7VuFssuwVR//
D3VntiQ3cmTtJ4IM+3IL5FJZO5diFXkDKzZJ7PuOp58vSjOjSiSmoNZ/9ZtMbW1GiZ4R8PDwcD9+
zsaersQzsibKmgBwdeuiK2gUUp4Wijj2EiLpJFc/pRQVNvgGofGLpB9105zk0voGAe9Lq8Un5NA3
+pJrzwzDIs1gj523Rtv5rc84xtxPbJE7IM1gz8V3S0dKKFc8qdTcHMwcA/8e7MI7pe+v4NzZcOO1
MhtvDp6ONv09sd3n9uHk55cFvuHOD9M1TNWEvBOioTeitGx8Nj4N341j47vZ9/5OvvL3xcbrdSUO
IlsiwGUGzztamufmC7keBiCgMJkOpX+NgwNkZ1D5Kgog8TUHazx8/MlX8oMze4snT2PDl9yOkGKj
cVC6kh3e5on/CJvaQR7nJ1Pl7oTO4/VjoyteDr+ZbYHWZnzYXBbFCk0KrAY2LGaDfozySK8ovIoS
eFGS6Mio0EE18odWkY8fWxWxcBGTz6wuvmyhafUw00Um2SM8tCcbcs//wIIK/TilFvsyQU9kNZyp
Klpuop7y9KXItmjOVryD+GMpqA3QwXGWQUiB7dWYKuQamSuEZRfAQ5SdqlJxTUhkP16LcLSL3Xpn
ahHOrWKceib5oFEMrYMpGcw0J4y6/CyVcjelXz82tpLa2JZFdIW7FcqLZachb5yyao3Sdqum8Jos
4oDTPFG26mCr2wdpCgOQDj3uZWWISeoA6jjMZHgg0q1Q8xo7ZBLvqlYqN/Zv5WDZtqIw5mvRKQKW
cn6Q0absRjgCbHfunIPjsCSpvq5gHWew1YtJadpqs36x0iKg3mXawpwhaM3ObZIE1/5sMXEC7tdD
QuAYJdV1kSOmBtdHqBR7vQ88pgh3YSv//TjiQA3Ei5vnobhBzk0jw92PQ6zhmbO5b3mZw6ALFZM5
A28WIlom2s49sxkf+81aYVPU1rkzkeEwgSycmzVtFSGMpid8ddJuyOIvTojAZvVbLseTaiVuX/h3
ml6+oiJ7qNO/dGur1nnpuRZXNVBI4VLgEheJnpCnH9W5ItFroE00wshVqvJkMgK7sdJLf7I0W7U1
qIUIIfJbc+rdG7zMfC1rurenRvFNvx5QZr5Xn4a77IjExsEO983X5nG80/bRwd9/bHttjcKP4Ryi
6U/l8XyTEcFrlJQBbNeOCoTE7hPtEULFrU95GZ4Fu61B0kF3yybfP7cCcf3gI4sj4GPzX/VJgBsL
2OieU7ffDyf5CnZvacNpVy57i3KfIsgFBHPp0mbSBBEqJNiksIGaqOlGjgdj0C489K6OepTXf6Nj
Mx2mB0iBQDtag7eVN68sG15fkBQcHuLf0oHKCsHiQeSVMqWkbnYhjdu4lZQV18EEUC8CA7zOy5QG
4TGlRsP9nwVxnYbluGuKGyYXRcMc9r6JKY3P9Oe1fbxnGjDfeEuur/B/zS/fkrMsMRBlklRaOQ2b
poVONN1Y4paJxeuR7p6emAUrTCBR0dPvian8Py5i8WSEFRTm6IoCQ88ssFX+SutsYw0r1SELqSOY
npmqeqvBnh8A1ZQsye/ZJ4E2UfkPcg5uf6Udy9d/ogiUjXR/5VwLbSUGQG3yXDrL5wajGabBWTQs
YB45WTa0JVN+lWbR/uPwcXnrinX9y8xi63QUc3QJZSeYMKZPUQNdQDfsSru48WV5axMvsxZsAQOl
ywVrIiPC50sKG8tkNEY8QiOUvtBH0RjYG7TbsJHcIAx3H6/sMo89t7ZInicTnZVYvFXSoYBLg6lw
zUFrj4FwRA1oJ0fMRcRMbH1sdW0/YXIQM9CIDlxctVIWhLEMqMLtdIBP6d401T1ih0jWbPj8Wng0
2E46ocQNQsjicquhuk/m2kK5GWbLffjolwHicvAReskVjBlAzCz5VIO1UB4kxA9q9594s7+ftlln
P0Oc/ndXnwmhOExIxP8m9V0AKR78GJ7qqG6DhMrf31tDJX+xeZUwybY4EuhsmjMyo5RLy1nyIDo2
TykFqE9poEIzNzXV54/trfgr80MASR2bI099/XxpU9znSdyxw1n8nEITZdkQVOVIWZeelm+lpCuO
8xZYVLCCMP6+VXDe7WPsx5I2zLz1Jkt+1Ft0y4v0K/3pGwR7rj5e18qVY2pc5kDdDSb0lx0DFb1O
KE5sToaqMcAMMjF6nEd9Vyadl1l/GvnpY3trS+OxTN8KHQ1VX2ZHNrxflSXzMOoN4yoqsn0nd1dy
BV5p2qoQrOSc4IzFIwXSczLPZQ8WWk7o7/zUcse/5oO6zx9q0D/2X5qXMQ2xlR5cxmgxhEN6rIq5
mYuKDH10VA8dyhElwvaNfSsPz+agbnj9mhHuZ92Gxwno73L3pEirpKnWwLVbsqfJqauW31Vpo7Kx
0r5iMOCdlUW0jOPZaYZWN1z/yXpQDtDYh5Qqc9m19uYXjoDmxa7+M73Lnj/2jZWWxLnhxSFjKjQL
S6ZWXeVBdF0QotnD3HwzDS46VodiV1Dc/rKFFrtMSc6MvsXWd4fNymaoUiqM5t211P0eky0s58ZH
W0I5rQbmCuTUDJhiUKngAVJ81rZG8rdsLK9u5JbiOsUGlEzwmYa7XBdTnxv3zGUQPN+qxTWjzmoL
gSJWOomyX3HU9Mhj0DWYHm3/68e+8LYr52WNc1uLu2RSM6jUqAK5aeEaqSewbPpT+mA/wsiFEsVN
fiUy/eJLcdBvpmcEcNLjVhi+jI3nP0Fs+jvPkEGsJmXDaTOZTPe/waNiTbfA+zx1OCTGRj11BbF6
bk1EznfWFK11/GzEmhiW42i3X7MreZ9VnvMy3Ef7wkPU83r2rGPxGP3ijae8Ri/wcOw/3veVsu75
z1gkZrlWqQE0Rez7LSNknqimOt50gOfrxjht2Lq8DM5tLQJNppTQPXbYQhn6uj79yNBxd5M7/RE2
nWNxKJ/Cvfq8ZfWtuPKRZy2iDCMTjgPRh+Eabs8KGzfa+7vGqzz7EeYGivnX3Q7N4z/xfroydsmr
f6feNc8prZGPl78aeET1ngqhKLEuUhgLprgUPVsK2BEal8BWMn3rubWSGLLDgkUZFLnD23nhwnNg
cF2JHY5v55dpP56mOwhiR8Ap1OiVvQW4TD/AAwqvNb2m0eU5NtxspYUrD6bzX7Fw7bYGJKGIuN7s
YVKFauPYPIUC9Lifdt2X/v4/muE7N7lwY6aK04F0R5wm5aDt4p1iuRF5sLKHu/xx6+Za96l3+7zw
ZAVik1xvxD6fxlt48x6K6/R7dzffRE8G1bydAH2pbvvUf0aCa2/Q8j6mR+QVp+1DtRq13v2UhXub
Ra8GxsRPaXf9bhaO/WRLrpa56mO5pzVxCK+dxwC86ffo4T9IguB6ouwlEhRIFRYXROxHfp2gbeRa
sHYhRD91rkQj8+Nzs3LXnRlZ3AxJovs26kjstfarNfeJ87s3v3xsYi0FOrOxODd6nuS9GbCQFE1i
13mB1eBTuLPuERepSYc+w65/I98UP62Na2/lhj2zuzgp6oSySyk20EaPS+OfV35+W5mMQW2Fwa1d
XBwQyHZrsy/ZxQaNxax6zbvUHeuNMYyVEHe2nMWxaAKfyXpxgybq6JmILqfT3w+iZxYW3h5PkHoh
hoO3IyisRV8L8/fHrrAWQt9bWDK5E7oax4eC1tU/xY/zwXxqdwo51oHhRXBV5eTFr/F9+zqcAHV6
wW7aeHiu3JFn5he3hFpLUDcIT4waQra2l8xPmvq96jaS/lV3AL7FYAQPToZmzrMPLWymxJxlA7bl
z0i5yVnh5uXh463csPE28/Quw9EdFDBy9tNFDxeRnYem+FrOnz62sepx/1rHW3rzzsagNnpQ1qyD
vvGdGgZHmHw3suCVdyVbRIVIp8zPKOuyuSfnQzA642QAoABRWJ+yvfAEZFmGnbqLDltBdQWwwWOP
YAqnEf3Ki2nPSk4jLauwJ+qN8JHsfMgeHx3ubumYHfzY20Jmr0Wh9wYXxzZR5FJlYMhwKzPYWZq/
D0x4b4wdkt77QrO2sNLicbJIyChboZgAKNtwGHc7973ITByo5jE3JM9q0u7h9TzSmKXm+VWCCs5t
uyf+vkOh+CAdyhPAvE04hzCx/AkI8KiOwcgwWpQL94cKoDP9Cdccy6/lScxA+zDAAOEoHgHe7z72
0VUHemdtia5tmzazxxprDdBw0BLxLtypX6yjuvMVb3v8Y9PeYoOlNuGBKw6eXB8EyincRV75h4tM
YOz/DYTR2gd9vz7x5+8OYZVD12q14qDXJ3E8eMKjVv+52akHCpPbgOy1Qw/5iQUWRozWLGEKkoO6
SZpx6DU1cGUgMF2zkRCshC4aa8zYUSsTw2viz9+tSHHgU/QrSkmozu14zKMD6lSU4/Wt2LIS7ilp
Ct4xh7B/0fnu0QiQchtD3DJwcbkQB1YoRe56t9mhNvQQB67xlF//G1Hm4tCrgjYBLI/Gm8O8GICS
Uk0u6UvxLPoie/OOOd0sA8HI60jy6v3bl5tC1xh34+u/wUmhLQ/gwvoi5GRJFSotzXLwVDS93DZk
XE7gbVEx+Yqews1WO/gyqC4MLk58ZhmN2aMU/BZUtVv17UEyes2tfrBhTfHSrS8rVnAWYs4MOsuR
cwSiYellKOXt2em8zLdoLWTOPj7Amb2bdvPslp/7Y/7D+r39cT/+ts4ywhamNOUBb1DwBubR6X/P
ZJfSMO1glXRRlXL/bnwTSxWytGAMaPEs+1W+rvoNCAcR32RP3ucC7rgXE24C8ddtZICrX5J2LE9c
Q1MI3otMNgm7SRpiWNPGYCewlcH1GLjq1wQ+Ul475RFxm9eNBa5563uTC29l+kOa0hCT9a4xDu0J
tU8votPhoqXEyEl93CzLrH3B9xYX7pr4ZgWrFxaV1AsfQTC3ihv/FVznP3tv3NPyPpTZtaDdCQ7m
fmO1F+Gcz0nLmy+pqzTJlm3pPDIRVtMihOFc8xh+r7+LgcUIs03vbT/dL0It1mixgKzE1CVplFwA
mtZiCowlZLckpfdQ53P3BxvJ6OXs28KOuFTehfTcju1wVHBS/VNhHJxgX9/Czelmx/DZ+aF+GWJX
OU6oZu+FuPbxPxgNX9hfXCklXJFqNAn7UXNSQlJIs73RK2ejrrh6PN7vp7hx3q0z7kxI3kL2E11y
uE33xTHxkGm5VQXQmdt/az7pstqzWNjiPNpW6DcVcn+u8gC3OzoWXrDPGEDJwp3iaXhqsNukvloL
ru8XuTiQpTmgciM2U1yb2m0d7bSr/orhDeivPt1+96FR+pP+pn+w1T24uK9ZLKUOIFVokIg5o/Pd
zSMGXg0dhLpIQTzfTzJP7hDzURr1syLHG4HnItHBGngxEFQKXd6LSRtVG9EhqgExwfR1PcagX4b2
+8enfcvEwl2UGJBWOWCiDdIvgKlqd5Tguf7YyNquUSECfwaWBpiUiK/vfNKGBr+GUpFdi+drpQ//
OHP6jamCDPHacty6eVdiJ3g3nmxkNWAxl9aSzC+sgW/HdSRK2sV1X5zgwMx+9/AcoX+E2NUus10U
02hTbx6HlbWeWV/EmdDUQuoTWBesZQoVg/gQVte9mFIUiCnN859D2BaNXbDJPrF29k2ErhAkgwJD
vvBOnQ5kLc8K/nJXnwQB33wlRs1nL/oVM1qw9W5UVmI3Q2CoNcGdyz+XGCnfb4oio4/+Nnpqh9dz
+sk8CSIzZT8/oboY/oDYElrJLeDb5QuHz8ezTeSv3JIXE3cqMr953ajiExevEN8dUCL7ZDHxxpT2
zeYnXbn+z6wtos1ohU5Tz1hrGZ0KX+KDdY8iwSnf53fpdeoZu49Py9pVZSp8QsYJAd3ixefHBcZZ
XcoIQa7/Y4zc9Nd0l38pnqI79ZEC/nVuw6fYMqTdHsNPQ8uQ/8ZpXd1dAo5BKwFFEhoW5/YVqH+r
NJH+CXjqe09A/gSPRvar+r6drK4cGMKbBqkl3Fb6BX+GGTd20vgw0sjNX9JwHeZfByk8AKu/+nhb
15z1vR2R9rwLQt0QRaieYacIPyXSr0KDKX2j/nkZeQRjGwybYlIX3ODiw5WIlMFiXYEzR+DXzVXz
gbYm62qOlsMTR0b35OM1ib/w/JHBoaOGgQIT1EGU8s7XlKm1OvtR57iDhjip779CkI4A0Hg11NFp
rCS37n/W4Io/tnr5xbAKHsHU4ecAWruwSjAPfEvDauqXd4YVuZPufG5U66QP/c+PTV1+NF1jYBh1
TUDbkAYsShlKNMkOEqGOqyQ/mvwnUipuirLRx0Yu70CMMNgiRvcBSS9BMSi15WPXGUg4da2r5Oir
Bls1r0vPwIRFBRFBb+Auy+bf6Ce+jEwaJpA/qSPj0Bv+VTkWV2qNDlzwq84KNPJ+A0SCvN5xIaLY
pfy7an9uBv1Yzb/zPtlAGa5Eb36TrUARD6YKxMziMxZAskNjCIBv7e3jtO9PFryQYngY3VzkNz3Z
jXZbYzSX/Wb13OgilqaNowMBwmi9s/6yDsVxekRozqPEsX0dXsDuF7YWx3FIUTPvRmzpR8SGLMgC
7Nv8tYclbGsEdHVZfFmqaorFJPESqTOZetckTWm5sOPs+3neJUlzKtHQabrYU9FEygFqVJXt6lng
zWq68S0v4RMs1VGYjoJ6F+D0W2bwLrj5PiwiLSjLt4QYBB4t12P1m1JS5ln3vN0843q6tXQ3eenv
ol3qxbfJ88eHaO2kcifBvijkfC8ujdom6dK61nKDeQ+ROohtyHY3bCgrkUdQV2JBwK7IxM/jnd+2
XCEWYwUIT8+ecUgP7ZWoO15Fv4Evk1zxwkncQnY3XxwrMeK9ZUP42rsNLrKmN8YCrGP2zT7Ot/lO
+ZkA0kCjF+I5KeBh9fcntkX1/1+LNRaxz0c2CeANi63pA1gH6FIa6GG48EFkjXfJQTo5p6062foy
mY8hucL80o87Px9nyR8tV85DV0VpU7O2YO8rjsKy/mViEQGyklEsI8BEyuOpCBuggKo3bgE4t6ws
PIXXW2tp6QQKAF1duda5jb8T3vcfO/1Kxi2+0f8uZokmi7usAjfEYpq98TK/WIdK8Ol8Mv8Kr8Qg
6GYrYWNZy3ukHqNeLgfsaV/g7TeP0ZVoJlTxPvjqX6HofFDd7QxtzSno8YOFBejIsVvsZWZE4VRZ
M6dutnYJeWmXfP94Hy+7rjgbD0MAsEzTiCHL8+OlaLmuJwkmIF76BDvR585rQTPYr91dhj6rpxz7
bCe/qIdsV94521PEawH87AeIyPPufE8p6p8o9lgASFAPuM+uBXXcAGfP9nD4pq3FxWsPsTFqNbYm
bFmH5gnKUze81/blsdqKmKvf7t3GLk6bH+uz3IqNFegnwTXd/fZ34klovmCPBrb29eNPuZZWnO3k
wlu0SbUDQ2N16QklQd3Ld/GX+qZ5YfpNhOdP/d1/9PIF7aQzV8B/VTK4xZZWsiOlJN7iYlAOzuEw
XyVeXrvZSYUFiWG3j9e4dgrFtCIXrRj5XE6DI/0WIvsiMd1m8sBPHK9Q72tnk19N/OhFdq9jxKD+
oyMhsuxCZVog2enMqGI1ufMhuVKfAGCGLwgLkckQZYKvle759RExs3KzBL3iOAJyLADVjKDwz/MD
ocOhkTkI0rhTXN1OEyJX1UZ1a+02xwTTT6Zhvp38cxNdWFmmNqF4KHgbLUCsv9AqPNBX17yqpv2V
74OH+TG9tTeeaZfYSzHRJZTW3vhreKudG5Z8Gb1cfbLd8QDQlCnIU+fZR3XvKF4SvpVM+r28m6jY
/Mh2zUl1ky/lp/8AQ87PePNXCKREn3FxwVe9JRUTasWu7N/rcnFolRfH3vKiFV9lfg8YAaNQvG2W
N3rd9ZqJIKHttlPrIbHrSplyNehbFF2XNRLW8s7MIs7EUWuGzDPxLVEMqQ/5Sd2LqzD29x1oXrgm
5O3LcM1FOfVMrCP7ol6M1aJYl+tqh01whrfVt7c60J5yxb12rcJos13Dv6TpFX0RRcArxWwpk9Hn
jtMWZRFNKBfxooiuujvzhHQRVy5xewOfs5ZYnFla7KdfMPZvZVgK7oWWRnXtn/6nkJcctjEDK4k1
zV5HvFBlZgGW8VNpYaouuownfUfyvtMn4JaQqBrJJ2rcSulWM7Mo+4+j6NoaMUfdgukQi3fTIsRk
tSVJ1hg7bl5ZB5JOOAgdFO2K5hQNv0sV4dbqppOVUxl9sQKos4PG09Wtx/9KtUtH9IunPwTx/Jpl
uRid2kCuA5Ybnsxr0S9pr3P0QsTI1PY+i8tvEdKp1eCzDN9QYVveHEFjU0dMGvb5jaxP8M8o+/a4
1aZYOfQ20i6mipSkcTmK1ocwgc8028h+8yupe2mC8SaDbfTjD7hy/sRQOeFbRkHmgocYTAGM1QpK
2Vo6n1JL9Tql3PKRNcdEuII3LYoIGjXR8xMH565WDeNIhcsb/pS3PYgrdKU/FcfyqincML2uYeYM
IM953np/re0hn4h73qEDc1HMk6Ymdop6cgBJ826uIrcMlV3mbFFlX5phPoq9M+idiyrXIl0a6tiC
dM8RwsLD3pak3ZgNnpTqu4+/1WUugRkxCk/1iVL9snE1ZCWMbajIuGZ8XRZ3Rl55yqS8jtV0TMzs
68fGVs4U1gTdBjy+XGzLxgA7FhtdRdnOUR9TSLB68zda4p8ay39S+ggCwAZ4aLrXGjRBfe1J67PD
x79AhMfzcybYPuknQwjkqKzr3G3iuTUltDTZ1Ta8nQ1rJ5XO4AWa+Sgr06d2iE9a12/E7LUvSTsC
kUwq93jM4nLQBlTjFMMnbpavTkXrvsldOdrSsFv7kNzlpm0oDkQ8y3ClJXUYyjP+Mjrmp6bIToC9
jqXs3w19tYuTzSCtruyk6AOIQ86HXDYDgtk3G6nlU4pumugphbvgSTkKKGLzvEVmuvbZHMiqxGl/
G70//2xZ4WfpBDrPhQNkb2f+U6A9ZrrtRt19E7wG6Gd/7CaXEYz2xjt7YvHvXn1NY5od81p8Mqe4
yVPIjHp/4+CtZLnnNhbJJjtbdR3NUUpzU3LVd57gQpf26tcp9eyHCOnmr6LSGj9t4nIu65/nlsXq
361OaVHRbEMcMorin7nErI1m3BpV7SIK7kbZdylRDnJXulmyIcZyGbTPDYuT8t6w1tUzsDYMD7Qg
OHjFdI3wgdv7hvfxB1w9DQZnTYjKchktztxQ5JLUT3hnYXHSpjbcmZO0n6bck+boMHR/Pja3esTf
mVtkZRHFK59SCO2INtxHdMjsErrGdsPKSmIk9u9fq1pEr6CSKllP387cjKovgmLW/XzEVYbCda7V
f4MlbuUgcMUBqRDT1TQEFk+RdFA1tAmxYCNMGjjBnTW2W8898XcsYjKxkb+e607gbhdeAVd4OIcT
NkTuUz+g3UxdWvH8m3hz1uqt0/aRLeGh7zwQSkQYi1ps9YfkM0KHlAPm++gJkZnstvjhABt9TF0h
S5eCB6gh30GMBXbfH9IX45TfzV+Cw1ZldaXExRd9t/yFqxoBAlh+xU+qD9kEZUrKE0kuvODa+pw9
2Sf1UWxG6XjpVbhPf/veFqnKiu+e2V/4bpj61awJ+11ymnxnF6oPMsrYHx+QS04TYIC0InhFaEKM
Y3kJJpMSvAUd8jUVUlpbh6kSUT57Jz8MB8E5mDGQxMWoVCLmbVhXV+4PSBGQOQS4Rqly2R8oW9PP
hgQJW/1Ht69Pw51mHA2FmlebMBeV2HvBjMto8cFEdC1x8zvre30EDmK81lDWS1eBUCe52tiStbP1
7kctWwexL0XKmPKjxKTnzA0ageTndwy78Mq8yo+oY582TK6ERZqZECDJYhaQ18a5+w9qBdt6FbAP
x/rk1255axymu/gA4uxXAU1iK1olGB4Cd5MNee2YQ7XGsATwbBLbhZ/bWYWAcxMC3r/O7oHYXTmf
hfALxHXP2lbba3Vr39la+HRfSloDJSJbe11cmUctAvBmpzDLg7cB0QfI3rMBpBSn4iDtjMf0qF4l
X4zX6LCJEVnxPPJM2RKQdF4ryx3XG6fLi6gQH7nnNxxN5jYg/PLhtlf/Kvfyo8A2U4DR3fRJ2ugu
vw0QLKKdqNFBziRGYS7qWW1k+L5el6QSkIG0EZEMRvJ9cv3TidxDukPJ+heg7tzN7kTIFUOY0fdX
GFah/jpWlEizh02nX0kbQeYT72QBn8cXzj1Qs7OR3eIniXp6+ght+bX+KBoUzZeA/uPH/r7i7mfG
FmncmIy6HKsYq6Tn1EDQbgy9MIQ5uq8Ze92ic1uJ5LQeTTG/gtQ63BYLDw/tYQoVB3Oa23nGQxYS
6iQ32fuS26E2lHj9tbGn9hzfQB1t/tza20unR/cHPQMHbjbIMJdvmymWQytU4bocg1c5+GNVfz/9
EHQkfLe3jOrizd2PimMhKuCjZ+rXhxpRAaFLEYKttECuQ3C4OfPEw3CRHNDQpVQhysFggdG1Xpxk
HaaQlkfbC0CrzvwaVn0F63dQxbFc39p5Fli/A5m3Mlzu+dyU9Q+9HRAbQCu7mKy7bAhMNd5XWWYr
oYdwbtZXJ7/UtFa913ji5uphSPWm145FaHXFPqh9TUm+xCOzSOWuk6J84DLwY7RrvdHWUojxgrGx
zZ8BuuATU/fFlDftYSDiJtaVms5h5BWOFOuvvuwHgws+HOjLMQvjSNtzt3bQzVnGVFTxDvoO33ia
g5FryZWS2LpOTDhc033rT2q9kxJBerwbEZALEo9s0pLvpHQ0u4MzjJ1Re7aVjPkXof2NgFGctNlY
uwUkJ9FV1sRJ+UcDgVfsuq7sQgdpSlg7offNyibzmCwxy84DSOfLXDWWX+Z/Mrm2y+9SGyECNTJr
5fycKn7mQ2NFrXbTKoncAV4y7aA6IZs4UWpJ2sGWK9dQc1t7zdJRK7pd05k989W1Zo/z5CYoUCCj
Z1RFEu/rZqwjpIiS0YH1q2Gbv6azpBrjrvSj2jE9Z7ajvkA2cVC6r5EUaONtEWYIibt6q+r9V47V
NBtXSm0b0o/W6TXjMR+0IvkriebMvOkrqURc3Zn1Xj0FZaQhgo4gTBPehq2uZZrXgy6xUWrp8tj/
YVhQLBxGbR5HdH9TfbA/h5Xk50+54qTJ09DoURF7U6zk0lHq5Tm7sVMtJ1Da1H66G4jLRmNPFVbz
b7sSBOQ3o1Z79nRosJa6dmen/qfMik2Kk4OljPfVWOtkmkXi67vEinWh2GA3+XWCwFB3zEOqB+iL
R0p8ow6Saf/QmzIpD1Zdol3mxU0i+8Uu10Cqw/SaV7hhEgZ6c7Lm2HwY67rdBZLsa8/m3A20LYwg
l6BvrEK1tq8YxU61u2RKnBmF+KCp21NYhWkaeMFAr/9LMoNd0/kTK43utLrPO2ixoqHOj3Bulvh9
4SvIo/kyCdRdruYhs+t0avNbBpdEzWYGOzcA8u7zcfRiM/BVT1GHajhOjZFK7jgmmnnlW2leq16s
l2X7Wgd1mUraTon5fp6q+0564A/U6jYt66gXZMbjNDRuqFul8tOh1DcnpzyWAsEAnkZhDQFepUxl
5A2FHNAmmqWij8zsxVDKpj1JdT6MMnILVqjX4VcziENS0xutgeuamfvW0pM/qqYHlopkUD+OL1Vd
xdXP3pxV+dMwVEDjktDKdMNDQWGgmdfEuazchZGiJ4zL5FWmn5rBbOyjhOJ88NzaaTNfV6YhSUQT
uRu8TMolBNYU5ny8su8nKI1SqVWq2LN9eVbhBZqhNwSwIRVqzHfw1bx4oZyR6r+LSotkjRIR/Fms
0vez8nvTOa38uRzmyGeMhkMm/RXZTRQctJSqUs2U2yD1X+OYumc1S1r+RU1qTd2HU+2DWWsZI0t/
VFphmJmodkntXT3GafrNaroGurMxtY0W2Lo+TVdt14XT5ymvzSTd5emIXVfrmzxMbyorsdvOdSC1
zx57q+0T32smS5o7N7bGPLjrnbkCVKwkQ3SFKJNk7oM8VqWfRTJHA8TtSmg0LpMOqnKN41nh41D2
UXybQRuf/EFcqUnbvZmlVz6nS90Vzdw0D4VWhtqNZveATbQ2G2q3ldWg+N7PfaN1Xtd1adO5vh3P
ZQhfayXN/w3k+Fs68/+niPyZ8PxD+Zt4W//+3d69lv8fyM3bZCf/t9r88fXnuTq9+J//U2xe0f8B
sJp0lklLqhGCcu2fWvP2P6Dxc0xZkK0DNhdPwP+Rmv8HtH0Q39GNIxEGmU3q8t9S85L2DwdmZHqu
cHcLmSTd/lta80xCnGUMFMwtRLNIghgDFYzLy8JkPjHXaCfJvq1y+ZcPKzbS76Gulp4/62N+rFEp
eVYDK6dtVkfm78An0XELE+WNfVtrhbWzbdSpr7vBUG70oEoeOq7CZyvurdzrjDZiKNlqnfFenvvk
oW8akEojFzPwhbBJHgpDlvIrv5HtZld3mZ2jOpgG91JhFc+O4U+Z55iBkVzPVs//UUkmOtp2bbQP
s6EUz6lUGadKcsz6oBW98SeaI8nytFT8PVbtJ/1Bb2Wr9pRIUn5Nph9DRNdi1Uwl+xtE9+NOGgbD
8OB6D+5jwxrKox9bJniOpmi6z3oJ7+OhM7X5uU7CcUeO0N6mvR7/zko/22lR6Y/3ZRPy+0Luxvt6
MDPVG9pejfZ21/HvMJP6v6sgs56COuwp0sh6gr6hlbCYNh+Nr75e9jMpgDU/x41avwSj3F5Zc62d
SoDlfxwO+ksbquO3qImLXw15B6TYbWa+gv80K69KLOWX3BtyfZRSVNdcnzmY5BApvV1WO8lCzJJL
fThJStgA6JDa8dOUqUHjmm2R5sc8Jm9xJbb1PstnBCmCYVIfZsVS2p1s191faW8Xz7nq+xPzXE58
4OqYatee6vSznMtSvWsbm2JQgXhv4lqSNbxmQxYFxynLrXA/FUNwb7ZdDq1iUCRfA5NvZKhjB5HO
5LQ3qmQBQi71Eo+qSSifh3ryf8SaDPu8pMbkOmJJUdrJV6rfjt+GpsWzanl8QKuTW1wtUvk+DnXt
L7QUMVJXk/nLLP3WQEM3YFxDTXDgWOt4U6hyle7HIgigBjHi0J3nasp2RZRrL/XQZXeq3fM3lLYx
cLkzp6AeJKu0/jIiZ35WlYjCYWqP30BRW/cT9EsvAY+LcM+0z3Ci9D1WrtWmUQEf0Oz/1uCgNj/r
IJCfMrmxnnx1LOWDOYYSXBTTHJKkBbPg2g1CiaJaGflM7aZW+GrMkcOgdKLSISPb+1OaWvnoBxHJ
KtRL3ONWaEbNTlI6nDaVzPRu0AOs+kEV1m6TF8W3Vm8spFqa9ipP0+xamwppZ1pxREbQpN/zMa80
N2y77MWeWqPbd/PMXx4GQ3Mrd3P7kHKuvwHMKR8HXRCw+2na/BnqsbmdSNMYLqj8/AdaqMWzVBvB
X0Xd+78d9JFPkZT0yZXcKfVL3XYwIlaT3z+1vTi2Bs1rXtLTXCN5kFRI00VD8S3pYrRzTauZjlZW
RlyqXay1u0Yumz9+ym+pHRk/JyAFrh0MTkEjPVFui4I/H1ub0NAU2vA7ycfpvkVLDcKZSPCEFklw
bwd8osiM5edET8YHTR1fIOfjFKEDpnuxo4enoZGD+9JJItRbrWRCb7EJZc2T8kn84iRQSS4Lrbl1
unY+ImWgKu5oaCFaOzGv5P9i70ua68bVLP9KR+35giQ4LmrRnO4s6epKurI2CMmySAIECXACyV/f
h5nZ/WzZlX6vatubjIyQLE4YPnxn2nW2bq6y9JudHvrwiUgcQRKzz/GgAlJMvLmpw92XXO+s2pGI
GyDGFayIpdqy0bPeLVf2t4HCmKpZ2wUpmGxo7MAWv0Rut7ZvIY4rdgolw9exL3hKWCHACJl499Es
nCHCyRJrkkDlGtfaqcI7EO9HL8ZokM8WfKa9WOYehjmxRX8LREbeIeo6P+jJcXBqaJkJNhdeMfwx
RrYvurAWacmEdfSsxkS7w7LPQVPBXL3E36cSrAU8j59DP4t825se47SHpp+bWCmHaSaR35TmdrJc
p9t0k6UR+Jh3GOwAtlHy+j7g+rQYW5jeS2egADCcebmbvHDZAuQPnoiaOMxuxDqIi1nM2CFsywB9
oqnQ6AHHCKNXzsbVL2kBBMRb9IBgMKPZTYszu+lk+PMtW4bhHTWh9zEL5cvYZW2+NfUSPPWL137U
DjO+taj0aKL13CIviRcI+AsdrVAG4oV2SW7W2CpmWPg/WLypyrj1PRx7JB3cj2oqMJQsWuxgI4m6
CgV0TyJgGHiwyR87nEanEQYKDWy2g6FwbyQMVA5GY4IkSNScMCHUDgl0em+3yD+JeKjmJWKzCD8W
MshTJ0R5gk0lOSJyyd90rAeHQnKIosZ2ynqj31QMlaNJsFz28tGCBifuIDiE8jWvT/3seUmojem0
wGhwm6Opm9HQLpE2z5G8uRRdFqCwJpHr8PWELmx+QC1fbWCU6kTlslQZTqDezaC0mRBp1ruaVDQO
RLgYUdfl4x2mdfFWlrASGeEpfmPXykhBbakOYuFmTKcGpTHILnOaFyHMScng3mjuNjHyHL0XRp3l
uepnliJ7BD66jZfHE5nMrKDNFM261wftkjLtiqa5tF1v3XWunycWF86R5KW6Z+Uw76x8AJsM/bmt
xgEvbvIhhELeGO0mdhrlnGRelunk0DrR6HCIaA5s+JCUwt57hNGsgvf0HmuSmahedw8tktcOPsmL
DQtsHoO14+5bHHVwXl/MVxGaRtYEhk6YmqJlfJW+kxBv5KfeZ/URsp3mdrRUC9J8q5OwravNslAj
5d4wRagaik1eO242sPIqAx/MQuQebjyWuzeta0wpJIc8UZrI+woCsXQt1eOuauZE5QGyLszZSgyB
5r4XDv5mhhIyK83K3dm91tlQU29jhm0XtX0I4rfbjQfSzC+5aXVZWxaVFxtOkNdRz3yxq1sTKehe
2UY4OxX4W1aQehMWVIq1+ORJMiThrNVmaqrlqatzett0oxED8im/DKY7JGrCnbPWREgOV+K8CCe/
lSxcEmeBqW6PkuVxKJh6LVUIw9MAJzBYfXWqj9V6YCwHS+xMnotYVdSLvZp4+8KzgCrWLd1auvb2
i43Ha4tO3jV18yL7BYCgNsdXQuc8qrkhUpMVHpJyAmtTErPYo+6DnWS51iVsBKWyWKpX0rXurtBD
kQhlwE4/RInAFlUcDLEgDpV7/LAswFAQi0XvG16bO8NuvJ3hhjrN56mCk9fsxbO39BtZyzL1fFQB
1LBU3A2B2FWF7dzaeUtgGgC3wS2VZr8rcxv5uSMFJa+V4a4VLH/w22E5OAORqT8PMK5Dps/Wm024
j5j4jNlSYZ2JBe+LmFDOLsIk7LJYs3nKmwo5joVPzmgzia1ttGLvzQ05LH0ntsyxJFbUyt0WHc7e
UY+y8uIPpRO5skSaiK38amdSo351nMI7SbsbtjTs3OcJArvXJlSOES3YMDr0c2YOmpRw8yatREFO
bluExwbT5mAi9Symghdf4GdsvOB8PMGvVi7jI8sXuEI0U8duvbZZ0tkIPIgnVFNETZX3H6Gc6+ei
7WnquWu4SW3Bbii3On8rWwPVCS7aZgud6ljYZYCWhF9tQHHsD4vj9ymWUO9azEa3FUw0x5raaIJN
qkhHBddxJBi6u7awl82c5zIDMtAkhSPLOzS4rKtP6wWGQ9WSuINrHIrOYTcDIh5eiOtXeylYeYci
R2YVIsS2dtOgmrR84e1RZ9p7Fxtm4uTM3YzjYJ21cMxXVDb9Nw2SEWYJAddzUYgjnSqc7pUGDB/U
7TGU7pfOg0DfFx2aRrbK04pgE7P7iWVOI9qbZtGXaVIxxffMKO2rAz58c7LNNkzasPuGCCaxs2ZP
n8Q0fRXjYJtpp3R+dLRLLzkvp53f5+GDpy2NxD88/bVAfYtNonUgqgN6jiKJ6y3oAfrsz5b1zgfL
Tl0yVFXEsKl00UyEldqLi0S7Eh63R7RP0S2se5SIIrJcMbRlUiNajae+a4vSQtyeOZ7rCsXT2VJO
NR46SylOdip3nXPdS+fCPKXhEFDghbj+BNOgsOig1uBuwSKNrsi+XYSxbVt0h50JNwQBk0RvbFoq
hMIotE0RvoBTbYk9ocTS0EgCbAfnmR2vRWfE1dC4CIgg6uoAFLCzqcVZKVLEKGa4sOMNH0Ay6U9L
58E7HLVP/mCWjrlrHCyg4TDph5ZZ/Q2sE/OzkBWpYsNHy1vMwjjBCLCA2GLK652sYYKY9h634KtC
KSxxedWEEh6eDkLYw9JJ68ZXKvF9Jfb5wJdbNjsstQMJPVQ3YhNNFMFEy7TFHGRJ+Bb9CrX+erC1
6k0+IgEC/OEOXXNN1HiH9pRbI05oXJB0oPMyMogHzNDD/3mBbtpEFlKcHCcfTjNH8EIb6PAcGMOU
1CXaOrFh0PteGERFrSGMK9AM46lvne7Y+ViH/dEmWwLCRhhzBN7uOxWKXZ/rF+pUxRG+RPUjreb2
bYAr+hb0uG+lECTp8uAorTJft8l3lGTTjtrkEHJ0ZTs4Fsh5F1Z4DyM6XHHllcFJ4iFwrsEiTlj7
0jGn2BZYFmJACmgzhZ44uHU1R712v5ZsvoCj84gNG0mHtLnxW7DUlIITdWvBXBn7YicudLU0JItx
H9DOTgU1duCsqgSqFgO2xWYb0855rm1jiXGyeGR0cmJIqUnU2lPqkIInYbEEMXpyqd9Pzl5UxtYo
4I86MbVnZDw1rLnrCnLN/XYEdSbfY+MNt/5IdVyW4A1R1WYhIjvihTcDDkP4i8hiVRs4vS+ZFuJL
Nw5n3yq/+uhSR7aNpORqAXFRsPbL5Mzvw9DHwzjeWUH9TvP+srT1V1XwcMMQuBLPBpq880vtVjeD
KQDfDmc0qlU0ddyIQtHibCF33fRl4vSMRNqTObD7KsjB7UM4BYE3s/81aHQMKGWPIIjjUC87WNRe
eumerTlPndG4SNJtZ1IkVSU/at66scWw7XZVRda9Lo/BUE4W2zE2IAoditDWST5WiPEttl0dvlht
PqczqQ+mN84RFs9D1U33rq4SxFfBzpbKh8YYH9WsYV3O1f1I+gztnJMxFPiDKgkDnU1df6cC/4Sz
0aOTu8lshGekKcTausW5B1p6EsHUfUFIktPE8JOPHAUzLsA5YYF0BWMus7qtMpdZOlqYgR8h8Dpk
PST5hbwbhbzSHNVaAb3ujNY0uHO3NjW2U+Gm82KeWTlhP3HfFGGveZ4/iGI4jQXbeKPaKOdB5KuW
wwf64N4bNSGAcKYx87l14fOlQAdUdve1mDdDB2s1BbVEZd7XLaYooBMsaCp2EAfm+EWEjm+Ea8bU
Hp6NYXwzPCuj/I0w9tKgT5sy3uxsgEcBAhwiSK+ywgjuJzU+ava11e1XNIgi2rzY8qD7O3OsYntk
8dKXV1GouGQAjCscBRpk/gFk9cY2rsMhtn0cldHJiFiwwLXMLY4IgbpaC88Tj727MD3ua7WOMA+9
bLrotKm62256zS0oRfmUhX6eGdhNSY1gzFmmtalxovQuE9EXDTrB0NTPOG/H3L0S+yYEb63zOYgc
SwwhxYiUC7pb+joLVrdEfa1sDvClrrdgPWV9T2G/JR4JLNmdHs5q8zpcvbgwxIb3Q4LcP5QFRibc
IiuCC7CcyGvZNvTmmMvz0tsR1eN+yHugaXxbOiLq5JK5HaxuLItFY2k+hl4XLQ1EVo6/pQXZVDOs
FNUNiDLbZsFN2bsZUSf2XLzA/jA2jSCysYmZQyljlP4xKo0zGf0tINl3hhNkbpHEq4NTaIKtYVmx
md/ONclUNSCADzs0OmGgPdz1SAdaWo2PLk5Y1xPf7e9oP8eGF8JlZLz2ZX/IPSNd3Pp55mUSLnYK
94KoDj4Mo9mWPuLaIY9EaewUcVjCIWyp3z1hJktQbAxELHn6mrP6DLXMdXSlEy0d7LEdAVZPg8a8
PeQlplCJx87rYTNXbYuWpEDUfTWUNJ7CUAXJ4kBLmrQ5C19B0uv32FzFHbEq+mIuaGeUThUP4VWD
DizasjzAuwxyIDqAsOOZB6NfLh0Pm4T55owCW1x73uRYX4Wz7eVyoWgvdZEOcl7d5AHFQW4pQv4s
Zrd7GTUWFyAIW0v0I5LOSnvfFcFzC8ZCTC2KHE0BMXaLFO0UrsUYWIIDuWRQi1VW08Bd1u53eS5K
ktTjOvmrQQsdqUCjCqAW49OGOhRkEslsMwOSKG/QoFsAvpTTjIigWk3Ng2dMucY2MGOfTTtD0SXt
uKWQOmuQoM6TurfKV29sKh2ztoU6ByOkeSibxm6/0QFbTVWjizzDghb9novp4jwHP29P13M01DV9
5qhmKWxVTexb8zg+GVgybhThNUQVZDaxFaGkGMdHl5cjoJhq8o+VlhiT1ESZaFY2U0/f4Qd3f7JO
/lcN8Actxr77z//4kWa28tihOYAWHQQg6PB+oh4NzDUlEKzIgLbLiHTlWjdFq4PNGAg+/4b38SNp
4OdrrUyJ71h+I1oSHYZ6ZLqVl41kzFPLnezEU7PcwF6//PeiHf66HnQ/yIFdkYfPpBYRdguzQGsd
axG3yr2Ixola53esph+pRH9dBTRMmDLAXAOWJT8+FWQCjg8AL2rC5h5TAp1XyBvQp/BHpHWjJwOB
zG94VD8ySv64IlJtoRaBewm0OJ8FviysGl4WdiTy4c1lfRcJG2aQfz8ufnUNUNY9eFlhEfM/PxVe
qJATlp6Bgn1JAbc6g3H5+0v84sWBef/PS3waDkERlPMUmhEtC7T39KaH/jQ33vrgQqQd1/Lx7y/3
Sen6x2tDPteaCgszVahdPvGAbFT0ngbTbHV6mnUKomHdbnoEg+kEK+ehh/fRkoBp+Dt1j/UjueqP
C6O/iOylVTiC+JxPTFrXUjPjBfDllG787bJd5LVNddLuZazhqvv8m+f8kdH38+XWafjdNGvDiY8q
Xy9nZahUM2c4lfGYsgOs5cvfaDN/+WxQqPigAWGk/+Qp76C/I+t8ieYNzB2Pq7q93g6JjKzTv6Dn
W6fSP4lzfz4ZKFyrY48JQdZPQlCjBloFHIsdzRjtdWNTZWh87oF3RWDY/N659hOz+68LQlALSQoc
nszPwpjA69UEe5CIVfGUkcwGNLiliRORNgMt7/ZfMOf9xRoJ/dQ/r/hpUhQz9XNgN5FxALjUp0Xs
S8QjTBECFdMGh+knncyXMvstFfeXr/a7634ao04Oao8zrdcFa0VcnNgLoT7P07tdweLjNYCjPkci
pj5L8tBG+lImvzVLWGnyP33d727h07ilI0X3GrdgbpZsSca7bLl4G3QAUwsa3xxH6B1Evpfx/C98
518sRT+89U9LAyBGKEn+urQT63tQKoBMxqi+EOwCdiC+N+Zr1PvwR/w3zUN/HmTrzX03Xy3vr4vj
pJDOKYCdgh+d2D2W+zEydwAMvHuCPnQC0Dj9zVLxu6/+Sbng9f7A19GWg4YXeXvztFqk4FWjYMzm
nfx3vbV/elZnZQl896ylsNpRYkKtywVH2HyRmDtgWP+D5eKfA+pzCp2v0TAd8VX/errwwMCtxXAG
vJgFWC5+O4J/OXk9ZKche3L19fvEog3zthz0uj5VsMOYkjDcVkmerk9oxU6Z2g8EJrBG8ls7o19+
xu+u+4lQ2xVK5ii9EfmKMRvjdFVlQUK3C9ZF0/73LcT/+IzQWsKVBapVa3UX+/EzIrhm8kSzTlVn
z/FaJwzU9SGX0++Xpl8twj9c7NP8GGwWGoP84TPyPwdpuJk2/71BiuIKee54NG/Nwfzx6ZjVwoVj
msCFtjJ9sw6aPwdpuzd2v5N5/FhnQQcF37k1j87yIMxFBflpBgrb6f4wFIfOsb1UBo4/lGr/8e/n
+XrD/1xZ/7xIiOg7yBxhooAi6McH8gr0NFEQRWyc46XA4SqAdTmgvf/RVT4H1ILHCeNqXMVEI8tg
t2yCdZp4+/trrAPr05NAabi6yxEbamn301hwh6AGcgtUAGwCb+F3OZovka06Bgekyoy70nn6+wv+
RNbHB0LurbV+ojWH8bNSgLslqxaHRsURgsAU/tX8AK8lA21AMO2aGMhiE7v3BHaWq13/fO1uywQu
ggI7JJrD20DAqhWpAcKK/d8qBn+c9398V5jvwM0TTj9w/vhsYMjt2uwCZkA1RbI6KzIG8uLRfQkw
E6tUb5c6+/uX8YvBilxIpHR7PmhcPw1WtDHcfIC+M8hPIIifgMv/Ron4k9UH3rYHNjnE9ojcgynq
p5XMWLq6BBkIfeCNj17Fmix/MG+8jYtAlyam72RKdRU3eLNtzD4mmqLzn/4rsR6/mDI/3Mj66r/b
qDzOLWDcQdQA7+lNuZY9Yf87acBPYtPPj/up2qO8oeEE3ckcg1bqPsvjn+XOuPWOzqUDGHY3XOrH
3+5Tv3u49effP5wBthEI8xAMqCfoBaIqgxvzBhA+ikz/oz9D5PTn2vD/CZv/gRrgv+Zr/u/q7bUu
X8HRrNG7m3fv/7n+/p+ETdv6ByTaDpwsXB8eJSAZ/V/GphX+Az6dkMgQ2OysztX/j7Hp2P/ABMSR
/A+TA5jR4Mv9xdgk4T/gewDAcW3muMjbsP8dwuYfZ9LvF1oLB38csjx4OFiY6599DuYKWJfnUjjK
VcXBdspvZg1O4hyclhm4MfePhIg7Az1f10XUbk9hOMvLb1R1R3C+38AOC9EVPoJ4fnZMXsfhBMaK
33jHsHzSxHsGacyOUUapuJ+Wl+9e8d2fN/l9Swvylh9P3PDrhJrwjzR6+MysThR4td8P8IXDgqKl
VRHXhfgCgtxRhmhyg9vtsHmra3KCngEMnXwconoUBSw+Vy5ElScG/YbsAL5XI0cXB6Aa/PVuFcA+
v2Zri/sbleGWYl1ifJGRmdc07htXRvCkgBlRx59ATXD2vU8jUEv6uO1ZoswgqZv6MWQjuItB7Sdk
NL+Ckac2nfLBkrJA9TO9E6i9b47lo5PpQHwouaMieASAKV71L4UHvNsIZwmAbsV9Li04/FoRK1mM
oI+hjrj3pq5JQ+4GYB/UmyYfg7hX3hQX890Q+LCEKSZEWTD2rix7igY92al023QRsDASlLHYtJod
M5s8mqUuj14oX8wGwGZbZH1ee8ngmxJ3hXxCZ/Ru5hzvRkG8gLSj5jQuokg5MPSU+j3gxDcQIlto
O2pwCCsj4SMesxiHIEUT/OJUzQ3gQnkPIsZpcdp7YG6JNAHvWiMO2P7MktzmwISkcBJWKBHPriIJ
r9oLuILwe3KtYy4ITkc2rVIeSOz9g7VpanqqOgv6hBoGBA184Dok+KHPjyqED/jPrs4BVYTegByI
SWWe/UXSdSPRrI47AzJLBBJD8pOF7nLfqzyMFlU3EZn9A1UI5Cg5hCbrz6SNoGJDbVoP1JnRgFa5
7Q40Jydam9+4253Z4CYYnGCtdG8mFx6e39nAuyCDjseMwbUEOFIHT6YzvPfdBDphTswotzY5rCHi
OTQegoYBpdBXCkfw0tiBk8oSiIjI1g4FjcvBDlK4PKD3vgCk8d9qggojH10euYCLYi8Qzwa63ROx
zxLpVADI57238oH1q2H671ZLYl3SrzXRrzAyuV/x4toPr+LkinVstcabk4e3Vddd82F+ZOO+51Bz
WEt5nQmHfKd48g3YXPYTxZjskbPnsP1K0qgYxSbWjEevk02E09cQKSYODTU2QW7BW9m6J5PF8XEa
aKusu2FyD0yrJ1sGID+1BGmEy3wz9eOxL+ULJcivgC3Ph5zVqbTnEvgeeSiWK9hKAwAdsPdI4Veo
+w6TIV5BMDnOzhgZLlRHVgWyVl9tbamP1AuP3KrAP3oaO/pRaAv/WMJ4YP0zdXuefS0i5qZaGi9q
0C8GeL3R2LQ8mg3AunlQxqXXPU2BOIySnaV1U/cgf9uzeXErEAm99k7nt4ZGC78V7lG0zVcDarR0
hqIsGtUp4CusjGPY6MFra7L6Ia3g7TASwJ5uQw+u5IdQ1/cNza8VaCfpIIB02eOZCMi9Sdk/z03X
R9LzxkhMFWgV3tH0TR45YV4BzXNHDBU0Le0B6aj6MeAYB14fgEY2f6DwL6OBhLsisF/7VmpMYIwQ
LZ/MItwoEJuiukgLd0qD2Tpo1Z1NpF4AGIOVm8BJbqxPgV0BO+11ZNdzGKkBI9PmHYnlFEZOQ09O
be/HGfhz3iHEsgk5kI75dvTp1Zj7w+CrTQWSa4SwYBEVg/NRz5lu8sfZaeDWpNm5EGoTSqwq/Tzf
tUO7H0vx1hliT8fiwa2UG0MphQldnurWQJCw/WXhBLfnyGjibAHQhCw8WQCe70skvemgxWrmHwoP
SP9cYBHyGNu61niVxFe72dh1SzBG+eyo1AVTDZqa14Dnz9wpSYSe+qOSYR2xwoTeHh/WEJCzeDWL
2sCPh2V+lcS8ocLN3EZu9QzqHEeiSx9+xdvBiCeHFghzpDrRI9Kzh4m/1W1oAad926y25uTwg+HT
LjUIqFswensPyjZZ3NbdVOAfR2OVz/vCsCE6ZxyEeiXvS+OeEebsjBW+M8s+ngzsWf7gvxj1+DCK
jqSTa50JGeGmUd/3DPjmoCYv8nILfHljD4Xb1964o26flkB0EhfAWVntR6c5NwtMzwc6JMUMxixe
NYjFI21AnfbKyIYsI9G2nZm2f1eszFYPKZSsGgELewRcEx6xxbxW4A+Fw9juLVGnmhvLQfXzuw+E
LyaNAM3FdI4Gq9w95uWr3/gO3MHQmq47L26L0s4Cp4ADXFdhtW1YGJfSWiB6AkftphxTfKp3orGc
MDMzqP8omVBbdwIiLKaySWx4NQdqwdBhJZJUA//QDjgcQOaCrUTZF8cdwSbqsjkoVk4SZfu+xfJY
FP6W86RAzy9doJzifiabHNVIPb7k4y1zMte1wSQgkkRe2SiQcAEv1rDj6nxjjho7eAvzekk1K6zI
DrukWNBcZ9UXB2yoqFB2B49JGTmAZqmSR6HUw0zBoUMTPZKjfeZ1CaJ4OllVtwUF7htkJfVO8SFe
86yj2lQgZbi+iJdw03v5VpFXRkAK66h8NOiO1MNHMZUIhxv6LxIkjsHWN67ZvPhd/i6DcYk7a+eM
7G0hDuLkWszcpWm/aAzJWOMUBf6pV0zRaPq3jjmftN/eDGQE4Y3XaZuD64Jr08j2035lJjQWsiBz
sNCS0CQfZJ7ABD2HXJO9XthrQVQdVw3u1ZrsZ4cFZVROQ4mlwD1x2pDYAvmiG0AcaQLEvvHK26qe
gVOrQBQFKe++RbGXmojmTaH1/GL17Z1j9lXckpCncrGSAAzCFNyqOmlC8zwokjbgKGcgyWBVCY0N
7Bg3fjBHZuDhEM6NrVRO5uVIC7OaCyHTkNXOkI00HM8z684DcU/DEh5F794XlL+PpH3XKj8DgMI6
qGAp4oh7YybPpeM/WgMD3KvvwwGoMzNLcPDy64gTN2Z27sdy/X2Xx5NpqjQffJi/28gIc0adNBOI
O0ANkECnhwffKUHcABeAUIKm+qITLqqH9tnnAnMJ5lARd4EGM5gsYzUH81ebpxk8WJNhhRWN7JN2
LA7VqBFE6EFs471ilAcI7jUfPcP6WLW48SxB8XKNzNY9ZJpD8y5ycLl6FywkV8nN4A91bHfzu1Tq
prXYilFeFDhq8QzKPPZVCuJ4qSGKbf241+VjB+A7cvUcDyB9oAzuZGw/+l0FYTFdzfACDe3W9Fg1
7SsKnBTahyE1QdYCmwgq4hAOHZOGDY43fbQDaBR1MO50vgBvM+YxclpdAlFU8cRaEEymVmQsB6Fp
obB9JopvelAP16QZGEN09teQsHRphhksZaiXK0deuCWeISKGJcbkWajoK3BMWDLA2uAA5w4wX2wj
SAqIhmylSFy6zqENIRJzp8DIXJUWPXFTV0GQ3/ABCR0hvmMd9rdmO4MLQBCIFgRZ4Rt82zEfilZh
ZJwbZjz17mUK6Sn0lDh5/Rdmul0qR37FKvxsCPPqzsYU9VymEMZ6UQleSOzduRC2HPCydkX1DAn4
R+mQ92kA4NlQnlTLYmCRDrYwLRgQbmmImIPS3gbLDa9tqFQDrCXutMvL8CSttOjYtmThhTTlCxtR
9pr2W20PZpwH6t3xcxMecU2QKMfcVkLbEcgFLAbFrqRlwqn+oHK+Bb700GJHjjmCUhOUvYmHujP1
DJhcdS5JjJB3cU+zUea4jnHxJFNbHYRnc0JNhSo2sZdCpR4Nv3EHCbF4XFXj0AFNhogIZxBwBOCr
NvxgQagTsVWrOtryxCbkI4Is59WrrBWETe4MB8Jw3BiFeoP0CpYT6ymS83Ff+kfhe9NJivIl15N1
tLrxCm4dxNiW2IiST2nRVN+g+b2bXeMD/tpX2kFs11gxAIZ9Ffbr8j4UUViF8SDdh3wB0mCrlZfj
86R1l1dbL0smLf46mWWKsK83B+wRh5dmPPdo1X1hV7eiMAse+r3br5rEfrzYo/XVmoZX09H4TP0F
x4kboO+X3oE7XzV/BSfuHXJzfMig7NPFc+48m1tJHygkw5phYnRyx/jwGLpso0iLdRVrJfxQPir6
xQGvKYJk7krdFv3MIpvUdEbXsTe7g+zdgyBwOxsX71hbDwFd0OMfoEhCXGe5/hFrCLLc998lTXsJ
nn7LU47eFRLjrhSuCukggzeIvMm240MTWYV9t3gvTe1PEIUpCNNX7y9VsL2uQN/pQMIylqgA9xMT
0MH6E4JS5noncHpfofZA7qyqno3CP2hWnhS0Aro2hhTXh6OXVX/RELTb2vnKyDKDiVbegs+zK0v0
8QpnN8LXLF4/PccgdRiiYimz1N535GlR4PhV5Kaoird8Xk5FK7frzVSTugZeeCM5j8vpwexQobak
ftaVRJ5z2aDyMcDwCtRjzQMUtx64j/7gvudQvoGUzaKQWLcBa9/DIm/j1vKfSkw9o6xOQ+O/6sLo
sl5ZKXotsQnu7hYkmWBfNR9NHoBn3NnNbhjBI3KenFnCAs6r94QszxbEUq3A2xTFlOmuP6EGvhqV
FhD/faupacJL94ZhtdxRRREVLhZsRD7ZmB2UMbB+PEz98D5SrKywhRBJoe76MFhiq7pOkn2dNDjj
DEdsMNSnrIVCFfUE/IDAjYy6oj15miVh7r4OAywSLGLEBiT0FdixMwEZziZ8iBw648Fc1M6+eirI
GX2OIJGQtkGeL3voNFDTILk6IZqCiNa+jfgtd5wi9n8oO5PlxpUs2/5LzVGGvjF7WQMSAHtRVEtp
ApN0FY6+bxz4+rdwX9qzrBxVmeUg44ZCJEHA3c8+e6+j20+y9+owUqyPQaNX17ttuhWF5AYlmcTc
UbvBsqhzkmOCvRmnV420CkbjHC92o75CfrgR0OLBtjx2oyWiNpif5yHa8R+B2hgjJ05PECLDAmsz
/KFxk1eCRp+e8oyQHwV6nj9btVrvOXh3K/qSGY5DKq8EnPENdmX0xgbx3lJ9nRJ7LSVJrJ8lThsh
eHicIh0/sijFeIx8cprxCG8rm7Pykn643o5I6bMb1/fKbE561321mfuhJFR6zugedRWrnJGDIupF
wqDte9MXH15CYHOcmnjbdfkxxiAcC6xKsV19kcTcpQsUoVH1zsLiMUmlu2wWNf21i/FGSf4o5OIT
/3e4gOm9jPGi5Vw+nOMH4ImvVjuekGJwB3tkzXpoDXwx6vOYQ+NYzPyBTB6+yQG9SSnTVwqhfnW2
BrEq3pOWi9lFpkWe6VV4HhaupOLJtaHh1mRp1PK1ieQ2aYCWlRPpQ+hT19pIOrAj9SWRFj8nwpqY
YheXt8Ic9nPtvamKsx8S65KSYvGKd7ce/D5KTq1RnMcm/WtZVLFZcvnrYhI7pHgSh8n+NER0HIja
HPWJ7O4cX/PKLEEImPvEbdJzMpXJY0YVQ7DRgSmkT4ShYutQo9Dw1pTxEqN1aSaRAVnM9RZF8rM3
p7c4EmQhCv3XYBVECTrgVzR9z2mijdf+1Wbv/DRJy/leL3LvWssnmB0OFHoWLom5X1KOQORh021i
mod2GPe53ixhN1LCVBHBAq0UgJ4khZYwmy3Z8W67YNlS55NpDS0GfY7ObWw+aJHya+busjNUpiXr
vNVIwWncSyam1QRjCId1nAOV12a1pizFTOq4st5xejN1TO2uXlXcY5s4Z5n4Mi6cQMuRAb0ft7fR
4XDIh3Q9JtCEDF+0xLPs9Wa9BA9pat3I+WzYJIftkvYM9eT4F4na9NvWuXggXYx24gvoKYUtPmyb
896GaDrMwxwUTikQXBNiWirljwBJsq13Ze1yvFb7azR1VyvJbh1O6w2LNGheA3yOs0VwEgfVvmkx
TqhMxXLS1tjmIjV+79HjvIn71NbSabtQrWwXx36CYVJuGzgq6hRV5DmUCD+oQtZB4Ot0OXFrROeG
XDkUPRMEeYbvS8X3xGGkxXdltClTB5ok8Zs6uZV2cuuQUxuuCg70a5v1jymMawziLChOYXDTSuMt
F1T37cgRB8boeXCsg1gGUnHTGzHgUGuMw5j212yQ924RX73OUpKTc3HK0NCntyaR92yY9gmv6OdF
+qvqZlib+uukixOmtF9vTLtthY8URZCTIpb/QWbPsmkvBiUMXI+9JENIoFE/KFN/lZX11HoCyct8
H9Lr3Gmxr6tD0LuqttHU6cfu+p3nJDfP8FU9Rf1D4wo8qZ89008q093XXTHskqRFydDIwtm6dvj7
tcFtk1Jo2mKbOwgvRsHGXmmP5DuLQLENsgyesRsr5zUz588Bi3M87c1BfUGKJW3qKeVGDOWDU7In
WY1fj0azFW17jNU9JIJ24/FROIc5q/63PGcGwzra+cVK1Acvl2+mNlA71v1LOn2o7fusLC9kyn+9
VLMQUHH1ku0oXZmcGesYZh5tgRIHqVujb2R2afo6woyhJ6dak8jwy4sJTnkzW+tkXEatwW8iua/U
qJJOZvq5M5xmOgdbmQi4uAAsNmon7zkpMk6FjQ+gyPStP2lpHc2ogcToKQi6ymOjWDw2LYZu1szd
UBDPUwsahyOzIgkq+InJoxw3be7X2fDTtkx10/Voa1vpS1JK1ICIv09XFJuHwj7Z69MoLeS8utxU
Q3tWhu/JtZ/rhe/bNLWUGrolrpYZW9I2LRrOhMbcC9UXHoSduUFg7qY8JJtztappCrwFQZ+k1btq
S4YdSqS2WU8fcgwbZ9dZwnYwRUBY6LGFL7TRU/tBApPRj+tjpqtvegTUhkG7S9Fz+yOW4IGn/lLE
pUEyUc1+5yYOjJfurOfy7tqJcRbXhNK3s292avL9e4yWcgcCCGash4s4FGaqPrix+TqIGNbbUP0i
iB/BCO3LVXGJdqM2++sKUVTDIz0Na4VOtp1B0qi7ql5Tb8ZM2aUpL+3E4wWoCAfKJL0VLWD/hrAV
GRbnWe8fIpunyxXeTUFE4PnFhDOVy1OnzQc255PRFOVWmutiVpY+szNwbGsSNhdG+pQzqZJ/y7JE
SZqZ8UZ0d+Ok9Qk7zyXKX8eB5d1meKw6d9cpXjZNwQTNIb7RutkMLY2Lhns669Rha/JyqfWwlPHN
XhhMEy+cUnWDb6efrzXqqK6Mph9Z8j56RAgrR7lUeRWO+nifSRxEU3Xt0TemuFuQjb0mJAH1uDKx
tkthO36CapT8DiSlYrULBw7+PFR9vmnJbW2ljE8LT03lGQdNn+9tKU5J7SAliVMu1mM7075NQz3W
HhDRZfnI26gPSE6j8ZfWZ0rOm188JNx6hHWHu1pKJOxp3yj8xMws62zqd0IyVDpWXlItvpVtHWpa
cpq86c0mEs+UeOyug0aJh72/tpkeY6c7ryS6iVnIalgseEFRNs/F+FIu5vckSfvlpV/PIzeh9R2p
1reWq59jUrvEba+ivBZTenfGD1uxHiVmFeixn/S0BHNT2aq8VQKynfgW535regGu+40HdcyPhi50
bF50vZMEy9vUw0xtWcAh0qMPlG8DTwR7CguSFq9fOeMLROaFkz7dcUT+qs607zjwgwGNb13d7TQp
brkyvRk6KTWpHzStDZVpQ8oLFVFh+YvS5bPv1H++u7k6qHEcSDcQHMbCGhoE8SA6Wl5sGZssHDOL
0bMdf6WUyQcq6h/FtiuIEty7duHawehKam8rgeK114Qd75KU75n03LGyaLGUbL3pupJSZWL+0IxX
oq4tavkurtVPe6LOl1bxM2c8rSVfKICGTwkuxMlfqyho9eY2u+tem3IKsOec+t2Kd1Wq/kResldT
frsm0uOYVsrGyZe7ndjBNJA+LNkKWOTKnj7sY6nRjyBNq3nxLwNJ3W1sgRexYVi76005MjVmI2fx
jEX6kmN44VE2Eh/ylFdZW6+bf71o+SxAqDA5ykRC1uZjmRjscbxOYz0t9uL3vaSJioufLNFvL5gU
Yhs0coyDETVvPbdjB88n+2bfuhh2+7B+M+Pk8Muba5nKJ7ZHy/hwkvHQLO1Zq+JzUbXbzBuCeuAZ
UqY9Pdlg5P6tbLow5fyT4ckmRvir1cuLV3ZvlRtd6sH+jghYIjTaT72cMFOX9nfbm/cRwYOb9jlN
4ksXtVdl+ej7KoAr9tSm/bsNq2FisVSsae9EfFt9IvfDML9NpPD60bxYA3q+Y4tLYhvZQUmROyiU
HssoPpFxmc5lJiRPRhkOanO0ay6qIyEYMBW92Y512DgGw2cM94UUx1nV1muuw7SsypIwMzugngLd
6dwbzK3vzCZ1Umnxb6rJt1a1noTZBwV3tBmpcOE0tPjpgEwxHtZLY4vu7DbcOM0yvjFoTmzMunhM
R/GUx/SWDKt6wVi51RT1pUyiVY5QX5wK7kqpfdpOEsK52Q1iCKqZNyUdrt26CqVZ8oEKP5KhjInE
gWKNZ/uSWzyoyby8SM29UDr8JoNx8FrriWbiNi7Sm81aSX+bt+oZdGDaV9CUT2RUaaDk1cbNpzeP
LpegRBx1EZYKeoBKS2FdBOZcP3jWS2VZvkdSXwcL2KX1vO3VApiHpftuAZClnO7rQkGKXWxSY34p
bealNXuti28NG2HdD38SfnMXLUAgUvNp/WT5on4u0vrucn3X9iTNig58Dz+98Mx51riXBivU+ush
rnFCEMtna+lnaa2Jy4VEWWk1YWpArdtzMHiyaBzE1peC7G/J5GZ16Y1i+MWxlOPsov+I6Q2xy5+b
764niViN5pMhrO9+nQxqaBR06nKJSPjoM/Jx0lieP4FiXI+mTcNNW/c75PdPQ8Jl4QoPHVeU9gIb
1TajAIeQin7LXr1VY3GKoiryM3ebLVVFUrq4jMJdfNWqekgMlhekpt8lHDrHwrvHjWgecnmc+iEj
3esKX02HHTNThxDSHm2Wzu4uGt680BIOh6+yU0JOVFen3PztwvhfOX5eqoL//Tt17b/x2f5nFLfd
b/XwVfx2//6r1nfzU1EpJCLuu//6+6/Fb+V/9V//7Q/B3/ab2/Dbzk+/3ZD3//V/+Jf//Mn/6V/+
08TzMte///iPn2oo+/W3wT0q/9XfQ3b1X+wq6zv5579bP8A//uMJkezfHEF//4t/eoK8/3RUR8fC
Y+G+Uf/OqPw/ipuu4gkC7uYSDjCww7pYWjgF9/E//sN0+SuL2LLzN/cNHPz/NwWZxn8y4lMn36th
DcIjaP1vTEEYH//2vv6rL8jUyXkQwTDxJfEe/z2CEXdy0qORJScrtA60qJtSS4jrqEYQ0priXGRa
4Ikp24KPZJGImO/d2Bf2BBpzM7lZV+gbK0HIYYx0g7smPgEwU/bQAT701CIXTZ5w0yDPh23EHkTG
Twsasbw3dHXfElh2h1K+dw1OCc2d3KDI9oy5soNYfzMcYLJlaanBIn5m3SLgKXMEPz0/ernagPn0
ABosXWBjy4LF0zkcjeKLaLR86zkjoIrZe0HBOCwFvhgZ6dQDpnUt9PypcAC/KFpF2nlUfYlZRgHs
yvM2jYT82bD4bk6Fx7mNvXamkNq2LQDaMgPf0FYJx2ti/eWoP8+xYfhT7JjBIDh8Lh1DhTGGOG0v
g7FTnwTTL9NYWIQpGZg6OJnjN9GzJ7X3vFtxjRI5T0jXC4wMypsBu2AjHPK5RA+xwxrT0VMJ9Ruw
JpyCHyB4PnMAy79R0fsbI2X2ZeOR0XHSJ+YmH4Zqoo1pa8KXmhnQL2NTt1v0twGmfpiU3jZyuuys
JU2DY0Rbm7BHqx41f+jc91q1RVjYCXwPhPnIZjWPo/msullynI6QTIbzXOWPWuIawThjQ7HLBxm3
31rCzZPjjgqJ3z8Pralu+9nJAmseP3r9j0WM7hAbwy2rxhNt03mPcqz3HkfHXiOVQsxexbu40ZwZ
Maf5lhnml1nLl8CjIwEokL5V3QSV8yFrI8IWAfDEsIaz2TbdNnfJyc21em9gaO4TMJzlbIJDQIcN
e92tTtCzDsImATqpgiK+GANNKgZ6yEiX2fBEyACXFPjJPskWWhqqu3Pb+kvA+d4wwSDb95TFuMC+
gIh0+8wmll1Use9GDurI8Jc+ZJZP5YRcwunfieflbGhnpda8C/xFpKMyCntiOH6U6Gh7TWqeRNZ/
TFHU7ZfRfZqK/CIiSXs2Hx2/69X7kDhxOCaj2ChEs3zPUqNtTIBH6oM/qM68cUkZx3jc/WVFy84I
v7kJz28ewU6MOh0b2nlJNENgr/V+M8QazcK6CrA2lNsRLjfEijzyEbtpug7t1uiiImwa6c8p3HJ1
dok5RnVGRRofU9wCwTyMd50T1TYaTBCFzbemiBIxkqMFM4+/xlJFLpN9QJUMT2Ywd67U7NDLljtF
KgMeHObXd63xrnYG6wjCxhLrh6nqX2nRr/lvEch6dIIoTx7l1HxG9Z2q8WNSXR6o6lpGDAHU5mg7
5aWyHdh2N3aeaP6tlOtB9wU8CgSQe6Nj6p26dTBqbe5Xwu5eFLfGCwF2GW9RLvGClbg0sINvZ5nW
gelND23Rq+GquY6Vop1b96tL7Z5mlA050BwO6IrGhtL/lSrxBNDDH5d6YdiPFiqaEYVVrn/WXcoX
Thy4rzCEEA+RZXpK0oOapu52dC3UdC6cLAF0qFidJgV6KmQM1svGvNNfuy6TeJxZmfepAmigtig5
CsrqUhJ3bhu59SqHxN+IN90Y7f0MacAxyjV3b/2IhRZPUlbN1hLTbRrpVHKoDesEvVXIku9rhFDs
0YOAvzw+admCXjrmgNhy9S3ReXYg6YMTSpp1EPB8UfvmqzY5PU/a/FJkqvSnnjxIHM+4RihBrTRK
bxi2NoO1drzdrveVgVzgFCWhQr8mnNwe6A5IjDqJOxj8c6B73FKUUMO5UX9KprMfC2PJN0Xi+eS2
W9/CSLQvipdlGY3HcsjvuZFd5IBNQHPjv+yWytr24oGwPRgRL7e5azXgNKWTB5GrbFRwD36vJwPl
o6Y/xK7it93c++5UeIGZ0G6rVnubmGagAyB3WBOLKkjHA++PfrCg6xTPMRhSAvMBuBc6JUhGu8oR
Mz519TlOnPcUYtO5q4V6xiJ2o1/BNAVdAqtuum+rreyHzEWSr8fhvixgsUVkT9vIoMXeLNrd6DMT
TaV6jzTRnsfhReQ91iWGk7u9KvxsQKXGHFUFvWVQ400rom4cur1NIQFl1+sumUKxBBsGXVArh8cV
VWKyATMu7zVujOKlKRUnUBRyZAxopFBELsgyMZD3082Dx13dF2w9hsjc81wsLwTvq4u2aEBVGEpE
ANR5MJr2PTNmcVksOfFcLs+OFY+0zCb8TN27WqbimHMSNRwZP9huYoRtftNa/Kxw2aDwzTLxwSV+
WBbuiDUN/qhT9SuucQEwDddiMT+mRGA8nesjNZy3E0FlFwZOoKyjymjPaiaTh8FSfYicjV3WX6bx
Us1Y1DjhahzYWe1hPSAjNgscGZhG+3QJ8QG4oWmMxau5FERHq3QEI6rSxM3NQ5ln+VHaP1EssYFw
RNnPPRMxlVb2h6lVHYTqNH7qec73SqsHHdDJQ7+kVtg6Tfmk6jEZEN2Wnw5EiUGiWlChfQkHmAyV
RXbRhyjfGCAEdl7nthRL8XCvWus2Za51qlRTw9zgPcAETd+x4s1uNARlkpRn0zTSS2zMja/Jdy/X
Fmxqx5ZG9r2bB4BnS7SvY6UC+2fEj6DHL7XdlFdZ9+ievZXv//5jV9CHzBVHIamiVpe+bVY8VJr6
YwWaf6oLfWNHWNFcm0XLG4V3mqZZ7Nj1P7w+GhG15HT++/+ZlREQRufrU1uNIaGrZQZKhrmDh5pd
YudbatJ6zkhK0G/AlWuZ7Uuityi/SqyGPY6xykhRR52OnQIeQejlBn9UhCqCtnG/dBEfq0mfMYIq
3BpRNZlhHifmBfFNTXRr3wg6OQodQ86V0a2BDdElydaou+vS9eZBrucuRTzga6v2FoB7PMHY9PpF
7O1KgU85AKXwKMRx7Kb04AbkcMXpGOWqJ2gR3k738umEKf+9aRFZYSOmZnQQ5qwd0S+5VavnXqJT
zjr1bP4KR5Rl37CZ5a3j6dX7cgM7bQOxDqOkY91d3btGwswhIY4fjX3Hbf+oN9UWhufGwDYbZREx
4q4F2G/ZL4OQ9q6DqY+RwsZKdvWsT6k0FPxNUGp00ka4H4UGywgdHKhHy2GWjqLGag5EasvoTapk
0jGC7kDUVxtlRIPCaeo7RqWjqFZc7n4wtqXbvMelysNoab9ql6lh2ix7r9D7sDAi/O5JFmrOy1R+
xe6wwcNH72aVe/SR5l9G3ZsfOcido9X+BHajqLMHIBv7onF3TdPtLdb2HihK40a7VrkPsb3vIESW
S7yTmRJ2tQWCHUOnlCuJpr84Sj/yrSGzSYycmT0+8igirOawEOdlGXA/ld5u4DC8xD92g4OszLYW
BuIWowc6hq8lzJlUwB+Q6Yyb72attO3Rr71HVOPtnOA1GvHgSHyN7ugnk+Evx0JBv1NgyKzsNRZO
/KsBVTAXpzcR8b1tj7PQtOVe4RNqBe/L0DasR74zAfSZK04njj/YeGwHV93S1R9o4OdhAup1o/fG
vhq7H0v+pIC/LBT/kVM7JTerJ6OshnHTJY928ZWndNA5j7UpdyAU04o0W00XuABbNwoaM/p4yfH7
Vprc1Niq4rL4lPqt8Kg3wKpzPlOHnWb3136ysZZXrw44YA62gHGr17k8dzHYsaUH764HowWKXaFT
Nj8WHRINfWpAahmG/IYrOc17Uwcb2HphWjsPDQ75pu38yPHebJl+ZqlxS/NECVSsiPRINp09LLu8
QOQomozzOQTGzvLAklZaiNKlEksJ1J+Gl2jV+MEcmsOg/9Xjb7dW1NbsZ723sfThgKuHNRqDJdYN
BaCTqGuIQXLX8WDC7904YvQlZxssX2mj7eKh2tkW9EqpA+zTLYIVLvwLeYrNNNobekXDnhO3YKOk
ZJRHjaJB8WiZakPG/YEqZaXdCMQeu51C32PxZkl0gLNVk81np7cCJX5vB+9ZN5eb06LfVGB58Ali
pnUvyUuTxlfLwdfU2IXwWV8PsHVfF4tRRua8cM06/TmmUFzdpFj55qd8qb+9iAmkUebidZQRH9Mt
0iuWV61u8Xss9HnYLWEm2fVNnebPqcwBR5r5TekxIaKwYpBt3uyZA9fA6ZhMXDEK5ol7KsIoPSHW
zqstXAJb2XDNVQN4mH2aB/0rtVrGwS33FMw2+wkBHiMOhka/t3Lj3gfbXlcE2spzl/najOND0fNP
ggJ3HRhoSMZBKHzEPuOpNAX3tJsHZoWJgle+FrTVylqncSQ4v5vpsk+GBGZ35SybsvhDscfNtvol
6WLv8sj4idrGJpoh/mo7G7oxt5nTSgCeHttXz+XBqsXwlpbJkUTSTp5df/cFwyLok/+JG+VrmWke
5nWjUZmpQaoZxQFolr11opzFxK7Oel9wQpvLNwkH+OjV0mf88T7uLeXGaI14rytKDCjChkPs8B5t
fVXIZ0vfJ5zzHm1WeH18lAP8rbwGBAzLPWiKrPRz27FXY1soHYhVabYtwHJvMmnjrkkG1A+bxI1o
faeXm66KzFtGM71wWGaI9IRl6bhhVOoUHPQxYqY7cER8MDXN3WLXnKA8Vn5km1dtmqG0WzgM03Tq
oWLmDIiP5Yy/eaQqpmc7Ns1RVuU15qHs07vb1FuIY3gql3gClmLjhMJAarx7BYqLKS5uRJYmxpd8
0LHiyZm0BU+D9hX3D0NywrfJBrPw9179LKnJJ48kNdNxavOaieeqfpLOsbXLUMGJHCW/XfMl57+E
vHnmtR0eZ3nEbTHiVn6t5C1yz5oXdgVLoU1WkcOm+GyXPzoNNhMzm1o4AKChalFEespJUK3UdrvV
QVBVbJfJ9JECHECi779yAgMd2jOKTFW9gPGkCt4P1ZaPGKPEFp+VzUY47F3lIdTFfVze4+HQK76H
DS15QZ6g5mcIjNczD3SdzvE0s2ZnJnIDVTmUOgr53xgL1SpwC56nsnoR2XsRPQ8a7UcFE8LUfQnv
nroXq9q7yVsW/YmUHyFYKHVQVxi2bFx97D48KtiAD+20a5bAmEOshptOfoO1wt+Rb6rm3ZJHZboB
oazNYDEDD/+gu5/iu1m+587TRYqTYuJIOZUWLRNk4pX8hHGqpuPBMSVOQ1B8NgaxPS51B34hMxM2
U/QwLwFY7TVSoE5POVkekd5JExEjiSjrmJbDtD4tzM1Lp7CGsqfv0+i00OTO3lIoWMNkbkJATxtl
ivk3X4Ug+NTBEJv+jOq5pe/aegdpP2lNhw8DzSj6aozjYIRs77LZjdaxI1bi0t1RwNa29U5oodUy
c9vyNsrw6IT5gP6y0/XjACJ4+Go7bPNatZm0m+s9ZM3bbPAcuyv66ySSiym/3OHc9X8l+rUvrO2a
Wih0YIlbm8wcS0x5God8Y0oqidoNl+mrtxjA532PU74Bg0mjvg9QcdJXiai0PswfsfbUuRoONTIB
CT70GQ/avuRkhC5Cr/7Nyj5ycY7y7yh5LDgjVYxlqRsaVUFJ2tU4u8tp0e81N+2abqsPpXuiPYVv
JqxJcRVn2wnMDA/iVotuESGXFSS3mAcml2ZEVKA98laVR5zvhxrzr21spU7m4QQWuZtYuDa1vlWb
kxzvUbZj/bR7H+/jmhnDZrUbVhqdc7ezT9IHuUl679dC5lGVP8o8bwr7cTBOdRnm4uSZf2kmyDl8
SiNmGliQq9XcB9GeKPtoOjrjX0X2oNfDQQzurQG22LbPGX4g4NtbK76yVEzKUz39sd3oGOEjV4dr
J54pzRlBiKGa5L5zczmoRKZyMDucEs3naICEvir20ejYLCb3oSg4AFpfanKUOvEARd0wNmlbezs3
PYy42hcSzSLBCV49Rk66tYYmFJW2M8dXfqYQV00+WgOOsYCd3SOmMlRvQ3Jgy44mpEh2Mish0c5n
XO0G68FqVBl9+OIVr4rzxGuo3oPjHHLl06ktXG8jLeNu65Y/evOspbukuFUc2aX76FRPnfFq9GRT
OW67gt+X7cuMrHP97nlHHjJRUcCHTvHCgK1OIVjxy7gIRceqG3QTCoDfz49R/K4YT6X59HcZOPh2
/qfzHmfOmcmjNd7a+ixBGztXT3lTZ87qv41z08zHfjgwukcaW4+hXu4Wd0LecUyNXvPmUnZHBd36
5Niv2XzN8j2vh6UHiKAV7Vtj2uSC47x9rJe7yG6LTuToYUqPKKhTedKp/+qi2zYFS9hZnT4IiegK
TWJ+xRdW69OMu6q3djqEcteXechVZgFMCAvy0q7FcZsxEoZL5sE8a/jZW/7twZofhvJE/NGhVaor
oSsDm1ZhnXwNzSOTvGoun6ndqmJnbSw6xvG59C5efSnqx6x5oN3HB1SHJzItrrbjE9nza4lncHpU
ko+eFkf6kzLJGFOkaTzO9e3dQhsSrMMagcJtqX/V4mNYHZPHubjm7sOY3ovktMxPjfne1WcY/FMf
aozyWg5p/GpPTCFDl0CaKn4d8TR7z6wxRXEs9IsWnxhdbtZfFc6g0WK1X32pHoc87AnIThC6n2tF
PJdc7a75q8Hww4LMfNWKklB9d4dvjV6lqH/t5ZDzUAPCVOZnTDCcSCProaiofXaa6qNtZOYRx1sv
dmgUW2YcsTNgy9Cz71L7QvDi3Xvtswga68HMHovibR4znKyBjbd2uBbS3ZDjCQqbnMn8O4n3QVzN
8rnQDjqueGaGUXgxItMHAEXhx2UsYnyoSB3lQjqUD5UmH24VmqwOICHpQe/q5MlIzprx5JGjNZTP
ZHxtOTTTxmaK2fuQHQtxsZufRr4u3Uue7Mrs2tE7FNkqLm0my4KUw3IzGft6/iuzfbX8McULXts+
HjaCG4f5On4EJbM/IcNXjDjp/BkSqLwWiIepzBicc2FTNqaQ+8dH5p3IQK/jINyTlZ2NFsvwq0aN
X3pfQ/+0dD44zSw+OgRup/XK9MztKJ75VhayJ7q2N+OjO1606FTWQZH8wKneYMomyvnd13A32J/Z
N+fm1ZW3bLoyjIMK8cpXsFTBPD7n69zeft0UC3E052OUg337LthyVsfDnb0vVVnEMeFg/8r3DH6w
jF9N7DxSc8W2bgOHwIAWOv0fi4oV6nOfvUijx752X05t9zx4b4w9r2oex6ljSMMuIuQKC7TYG+4+
ghk9f40urtOzxWA4NxyW74hzpvKTu1fHu5iQpnnw252n4iw6W/OPRuEPrJzEYBnEypVxebj7N6nC
L33Oox2KGid2PX/gfgXMyywiiRrCVPJKO6rjK8tp7n0v2WtqnbHXYunblfauty4TB5Mc33g5hsSY
OVNNiSQklG+y8pnzhqFi+zlC35+4IdSdq69T7NTtWPR+k7zWAWBUc1l9I3v+qOPAyUkqFpSRAtnf
fRAOj3q2xdy64W7gYG0aiGiX1jxMxrNClNVGkm1zO9Bmc8u0uYAT+JZYnJdeGVy45ef4vhwcos74
2BHqTBVMAYcMvxfzC9wvu1VoZz070ZnSPEt3CwfnCTfkZyY3jcPbIm45FD+j8sq0ho1W34o4LJlA
BHCZyJtvFU+TDFrtbKLyaDuiVY0sKDrf5+lr5GsRVGs1DhA/HR8HvIgz0yKc5tjbQdeF0/RaSN/u
fshu9v1hUAOYxzRBkNPm+TYxa4WYFnZRy7nkk0JCYvd/WTqv3daxKww/EQH2csuqLllyvyFcjtl7
59Pn4yAXgwySyRxbIvde66+QgzzFSvicV7uKahrFzsUgaZlDuBBJ8567vzX2oznoeaBkFsOYc63y
tM2D6ynd+5i+cBTjxFvgEtvwPBguryy5yqoUgIwQQFpF+yFEs8L8Bog2nEVGuthN5CBc9+F6Ns0L
3KLR7VoecfHe0adCodUB1mUINsC5sM2Af1fZnK0ealF/b7DSyueYJD39auRP0bTvItyRXoG7LWxe
hPI8zOc5+2gNw47VnTjuupHyDdaK9JYqL6mfI8RdjuLBpL1hv+Qc9I9a+y4StDZ3lDPiuhtjrxI9
xTxU854fRK+oAzkayImYFJA6j4+apbA6VEPumuPzIOw67QL9sDmpUNKHJM1/TNkt7R6VjD7jhc3M
FoTjKLh54ipDgMtxVhmO74rx1RVHqThl9FjAS8rUUvRuOexTBXiBdGFMlAob/bRe5/mtyB/y8KUp
P3H92cMKZtiXhnKH9pgOvFY/dd0pl135T1nxkL6ig0aOCXyT/jVEDwLgqc96c5uTe56/hPXF7E8V
ulCsMXasUG4TWOnJ7O/Jeh3VfynaZoqbm8Myerr0UKXfNH0kw9nct7swDSQbhrBycOCwXuBZPvd4
1o+Z8lELhzU9oQbKEy9cg3a6rdNfh208UTmpN2mduKWZzVhOmLuqY5V8oXSaEd0G+StNDjMe/cSv
URcNN1k8juWhbrY6HZBpgX8tpmxbjF9n/mNS3lYtcViaHFV8j0na0ThlbS6Rbq+n+5gudutSsZ4l
tARCx1pvfXqyWjchB0O7mhM+eX6JQnq36v1kvc8Fkjwmnl2eYyyQeJV/DE7IhFD56l3BW2RYn40S
8Jxj3m/La5O+R8KpX9lTsj8Fq5t4mxd/HA5gFWiZZmun6NdoQ+exDufT5MQEXmv8XtEpof1GxSLk
51MgD6cQXHj9JKrCTjg9S+tFEW+mdE54ZGoM1anT0RpgHFlVwPXX67CVFHGvjz3CetyOBY5T+Akc
3X43nxndtccCFyLRxzHK2PsBd7FFNB6tobRNvA3CayIhvhcztyK+Ygn/FWwCbfrMB15Mz3LEa3is
BVd2VlttLjVaYbX+NxNzrGccYtJNlp/l+Fypz1MVRIavqodIPWaHcH7WuOML8Z1XsssvMUxepF/E
4tXSyVlODnn/MKO/AoKnTIm/mj4WwON0umXaZaCboeiompOJrMSwOaTgR9U9i8lnyK9ZSUJcHx2B
dtE/2oP80ceh86klLyhnIzmILKepPKE/NuYpxwif8Gsp3B1tBibPRIwTTl7fOf9BsIPvyoGNWjy0
8tn2mHBlOwN0s/ob6iK5+Yil5cPanAkJb6NbXJ35stRoRx3SGj8LJUQreUPFv0HAwOmogAVXoubt
ZvQST/AQSyHIzJmJc4/zd3G+OwDR0Yf0T99qY6eEhy3+gnkzp/2MIK4U/6zCX2GD9+aVeaSq7rV2
FpNjL7zj+KAqZjhvwPUhFe9GgbdWYOBbfllUnWV9KiZG8PhP5BKYq9bLJ5pUR3Bb/VaZJ27R2fxY
+9vaXUq05mgiPcspoFTF7NZgzrFJNGQ+9UVPbH4iMCaIDfxNwPvj1zhgBM4B44E4+/mNmBJtxt/0
gSM/HkCP2L7SWzF8RCOuDeG3w1uERNw1lhNE3vbo0KExGUc6hO1cvm0bUDFDtCI+td5rGrqqybCz
HgW+azUHJf0Q85s5efL0rYXfCQm+oYJ9mp2+24L6dbiP9G6Un3JzGd1vGRqLyly21fcGB5kQGPpp
mRFmvsgAK93HsuzNF1E4oUiPw4ARmkm0Vver+bxKXlV9kVwgVl/pdBH0K9oyG+/5kO+S6Clixqhb
Wg2ISgitA8+V0PD57nr9II9Pdf+Xdn+K8RCBlEfkMibsqoGguy6Pa/xWJa/S9LvwVXTcwCLq68jL
2q9O3tcwCzMfxU6SXs31YwUAY4pwJW3zfX0Ixt5qnqL8reY5qGRqEGSXAgntvwEaehAozCoPmvC+
4WIqvRMV9TTxIvntutLP88zbIYXYjzGZKLz1vCIbE/Wbg0db4UGqn/uVLJxjzBBj3HIs50n8WIw3
wdpX9jfV28WyMw38E694CzOEweqZ8y1XXuPuySg+65Zt/6jpO3PrQN6Z5seig+cObsv5KWE2nYDp
5IeJFy0Un0TNL63dKn9vSQsaZx4VObY8O5yjDJHh1bAtu8erVcAMcfzSxYJZnaPoBrNLvo9C3Fzt
1ri21U/aWXZ8pOJ8qOuDxsQxutNKmPgukTZv9g6DqJ6/Aa4t2rO0ntr6UJM+i8K4h7wYm23m0ilK
IVVydKQfsJPZ73K3QxE1eFN1iFCFFinvu69D4jNWctJrz0p7nkLw/pqflt7YbK8IfvMnpod22CMR
k5vAyL9H4d+C2U6d7xEZIQacgJKK2JFeUgH0Z/nUuFTqixIFWEEZX4GC0iZADRi0HRA0RJ1RH9gc
GvkayoGh/euUD7F4lO05T1+qxZN67kdXn37a7LsnKyiJr+yPOq9CixvOnU8AhOIL/mbGUsHadctT
GdLPs+vi93whiN+P0y+rHokXCaTJv5oz5oOLFT4nGkQTfv/37b23IB05qs4s2t0f/WikpluU7IbH
AUVrWZ7mzSXipFGQy5KbQ+jAXMtpEbTDQRoDcDkRDDJ0qT7Ykg0Mvxr2YfVk6i+VeIyCTnWFewPV
3n0qqeHGuepLHEuCze/FM2gdKuPYxGctEneFQa6J8lHmL6JH0EehHtXleZNKCYw20naI09lFg0Br
HsTpDOAERUSU4bYHvPFgd5guava83tqN+Uu8PqzsE1O63hw75fr3KpofNKHYyoaJ9jd19uZ217Io
Fw3QPNBXZvfqa7MovoAeWsDzmayfufGtGRlq+CfduvUNIOP4mEIvZZPd83R21gn5a5zCLxSyG+J3
jv4NiMAm6igUhR+ZP4QXdaKRoleuBh9nYt82uX6+cBT2D2pPabK5z+tjywtWmx+KCJytY8Ib/Qm9
rc2EpAqgqHiRDMNZOq5waBVZIj0BJmxWfisFAGJf1IGinhrdR5Vo1i85UxieXac3qImJdA9PP+da
vaNr1e3YkbsUCQvDWoaZ1yGviu/dmylwezLkX9rJyQk4U5EAHoCKaHzOt5cbaoHWJmoeTsPCUOT3
0q1eHpHoTd53I9KhxVRRg+zjRdKoI+NtUwxbSnckpdkQok5b3gb2fvEbefhYnPMNBNBzxHDPUuXV
lGBsQSiNq9IamY0atzSpNXFB4sFnMqM3rKEd0jfynN1Wvm6/DulQfY93jktQv0i4F0EQXdHAvHcm
uAiNA9Nu+KZZ14ZoDtKoTlVx6L7GFuX9Ox+VPoLjqwcZo7dl3vP63SLsChfEOPB2OEnf+8rwr0ej
XizvanxEtCWwBvHHj8RfkZhED5/6uwqPob2a2peWecnyL6LwaVp/VV+21+FeWN+F8GW0Lf88u4bD
N7bsm2HXH9W9PuauzCdqgV+zbXtauJ88yRYIn7JGkC/1T5of2fQSAd9a5p4Za5Gf+BjoZbUkp2FN
H3fahuVLXwKPRJmTQVc/iG4pMo9Ms4A4ZKLMCT+y+3a3zn6SYgw5Demer8xI7sirO/ksRu+QAHRq
g7b29aGUnL49RuwGY3tUS79werKvgnUX7pkYWdi5GEVukyjbz2noUOtIyhtyquUxR9guIaoxtS7C
RcVCnPQvMeYHKxHcIR+cDki6KW4j4jMqJOkVZfvB5w3InEQUezOm6+NL46nBQMFmUO3U6lAHE7KX
YLKe0M7TW2BrRHFl0l0EvMiTX7kA/puCrDuB7tV0s9Ro8fnUN3nXh/qVF44ccN8rlOHhZHUp+4Wg
hjNNj+jRs3QXCidTe7eGxema1/RZrW/x8radPmP2IldHNZg8sQgS4z3nFJ8z4kLHjCegQRT7jFfe
41WpXRW0inhp7igQW4LFt4yyULAFakNk40Ofr4oRjB1jOdkSKTMqarX9ROPsaKfEgslee7VkryRE
OgNjv1fzsyr8hcojDF+V5UT9nz4glfxb+rNU/ejJp4KrLZyAUd7y/C/UoQwv/7DvWjcgBwA4Szuz
UzJjRDMY1UdSftNMiYruHzJQO3YofAwD6Ax+cswkWH+eLBCWuCBCjy7AMlbpxP0DOWLWF9TrJKK5
s4kPXg+rC+OenAdPQC1xE+HnpKAXLyR+5DhGBnCdcvJ0J4IEnVmVy/An6v6J80sjXhflaS4Er+NR
abjd6cKG2bpp+nfG3xXaEYDDmWhKg9/sWHhRt7jAo0B3juVG9a74qITzsrypuZ9LJflVsCz1X1ur
ULeUO2JGu2N6W9tr2PsmMgRF+pUROwm4LMIzNlw77XEePjcdv2f1JCITJI8hkASZBKs24GR0iWFa
nBhNKUDASa1u3MjkHLIOXU1G5H0c1FPhDKKKpTih6piRvjzjUB/C41yd802g0aGdiMj2qh/m8Br5
tHY1Hm4mf/q1/s0edVM95yUQbAqVMBAZ6VKCuE50Lt1G5UcU8Hr3ipuUN7nwOEWHLwwyqDMlu5VD
O2srr+pktwMgW4VvaXjvjTsTb8syEnsiaWRE9sTqXRDcWPIl81Vnq1dGRikNozeTen3K9EBxKN9B
JTXgVF4lfd9079RW4TStbjqDCilsUlUyYWyAcea0U7cjQBL7fJTsEcbzREjITocjml+7MG4WKmae
1PHBUUuzlCtZ5FIwWO+gZkDab2l5H2bLMS0nJzmrdSX++PxRw8J3kHHqBxQQ0ps5OnGO4ck2Kk/h
rEr2tXDKEHSMNvtKf6aLWxeC2LWcCPcXZUgmQTTQ8yFnCWPDLKQ8a4/Z7WwVZS6asyDeF+UePCXo
9PPQHWNWJuVHbb83pZmIamkYuI22VqN54IskY5hjJyLJhVmGH1wCPZk27BfOL8YgV2/zczGQKUFN
GLtuxFUjoCtM0ZYobXtoyM6SRSL8oudC+uwyyQdpRIexk4zvXP0XTvesPtVqoFLTadDUM18G1QuT
U2OdJwx+1X0DTMTC2vcFqzW2aLl5aYv3AnP5UPpt648sS8XbYPwOxk89fosytV9nVI4OcWidSx4G
DWTODIrjCh4BwyjuXdMdsp5JgyIpHgEe2+RHjV+L4en+NqZPKo6ELJDchLgAd2XJ07NDTh15oYn2
xChNZFVlPnqF7Eljx9JTPHErmMB7Jbddj91fURJnhrAohJ8Mlhd1Fgeu1XsjX4JGxzBXQUtmtEVN
JVgPxj100cGWf+UMyBE4fwccoXxDhhviMk6uTd17C3SKBM9dS48yAVs/aHDtJFNK56i4wHcAVpML
aPOHOhbzEmSdDMCjMvIb/XtyN8zQnoA/Oo82ToLsIkDH1cuSJ4PhIiTFSsbAkDDtiUlg9T6Zlys6
iOlUqBZw7i0C7FyD2CAMglfuEvoKJMhJ/miYESk5JOt6H+XfQ+rx8SYkqAdJIFkfIAUQ589h/iPi
G58jZBHlXehvIF+4yff9Y4H6ZrjlmjSfZuI40ZI6xI44dE/q/WsacPr2l5aoA6TobAgWgJG/hQfi
vGqiO/8w01b43Qj0mV4l67Us2JlkDg3xSDcwMPuDdFZwFa55AoFAH0QCMIIcYUg6MZAk3igOft3j
2FPec+Of0YEGireeLTzR/GKiOdUuvgGc7fSzGR3EF1sSn92WrjTtwuTaIdi2Vi2oENa3a8xWxBPB
D9Xylw6Oviz8aiptro1jKfg+/0imRX2/m6zzsGysGAdLMWg8B65pBvHfZHgoALI1UHWiLIAxpwBo
bcN54n//v2DkVzRB6V4P8unx34UK2UiEjfBT85xV849Sq0SLHswS7/Q+4iEmPU79jGyojisrOsmG
/EGO1ZwL+0qtkN1GX5LxghQSzVoUcdyQHreLGiIRp9UpiBFr2eNlgWr2g2HRQUhK62F8WBbHNp1Y
Y3LHeEmbpWKPEM/vBSZfp3UF5Brw5ND6AijEVRmfpJvIHAH6hT6R7HU/UoIipYOCTzWq/thiZ4iG
7UKZwLQdimyQNPA25OO5SC27jn7ITeZ+3Re7HIFriOjGExo0bv/MaAczGjBxactxZu/maap4cBm6
RqNwC/tz+Y+rQ1mTwdWSsbNfQcqEvPcElTcRL1D/bUCDk9DlWeZhk2hSLohlEs7Nn90IpJXc3/FV
6utrgp+usmRnrr6m+g11C4mkF4ERxeAa1FzaPNjEqLqcdjHXjF6DmuKyQZzuCgbrL2gk6TpJ9D7I
T8ny2VS/MvaVYf7UxecWmxKIvuFiomVqC8t7Ak86IgrYwDedhuCSzU4svyJhy5m1BxJ7KfAu/kbp
Y0FxXEShg9AM0Pqv4xEonMQZms+IFQY4SxbfVX49bT2iYEWeqPAJI+AHtFNs0gc0gDswmXx8036X
5m1LB+mK/eTUy2WqXykHtWtS45r6F4tSawUYldXxPKE+4btuBh/KI5JctfiozUsSqHScPhPPsg/V
h1C+y8lh7XUkvZQ35lB4GhKp+8y5zCpEEsYGwzuEA+bDUzVfN0RYTpCrcudo0SuthpAdP2PxZUBA
zFFNuHBBk+cznxQn8oa4LR+GcUiWs6w9r+G3Ul/z5bH9qy3hk5RP3D6gySYVlhx8Qny36tRdWOqk
PZIqO9fvbAnqzPbqysoRdaQuvavQ61CkWfQ3Jx/fMLX6XvKR5rFs0PjNBbDvkYBoIET5cLC63UxF
jey3SkhljKOgMKj6zzYEoIM6quJHMnmrvGuBCDa8Y4EOnjO/BMESqAeZ9BejfGUXoAHUSzFi7LKg
yAJE7fBSjMR7QXAaLClImpGtBuKh3E/Q8dZh+1Viwy8gOcr4a0DV+NnBUK9iT53c74BCzIg/Vzbx
hYCaJnzDP976XfYm8f1iNEKgTY/rkB7pGIST9zEIrH1hJ3l1rfqO8IfLOH8vrNNLsO1HNKizb7m8
6K07IwOFiSrhLKEWlsUDIirkI/+vcf4ZkZxsi1Be0/TNvRDpt+3q1sYLpnxfhSHPpu+sfY2oURWv
LN9q9hsLjBzpa7ze2fWl+GOmFAPJ0gZfDMUdTlLAbYQNyO7DDhbO8nO09jvDI4RsOrDDwWULsZ9x
iXccCdytDQkI7fRD0BI1Hkxhwi/6NQnYkvYm5vpmQ22FjRMaonOFmLdGgqt290h+ookAJ/15GF9g
2Nr1hNkPBayw+wau1JgIeBMndQB9b1klS0BUUFkRzZlHjJdC+JoaCN1FqjnRn1STAN8ZMXz/Zbqj
IxMh5WcBb6IE+BxrL3DxhBcuNYNmcWmF52YhbjD5COdDSSiRciarImRW7N5F8SYK15Llr1QPVE/j
KHZU6zo6A1T6k0wd96oQr7nvgXhgc+20DTp+S/iPDWvyVjeBJS1wG+FumlGPy39y8WhFP/xohDvK
KIPPeV7uWV9wXD4rhq8jX4ZyAO5IzCPpkbq4V6GdyHdykdzLBkeGyByyPkaamTgf1SLYdrvYsi0X
yw7pL+mNTvt8CTY3OlZQsLej0OybIpCzHZ4VBqGmvme0f5aoLXjvCHawtTdDvybaw0CymmWyEyav
ivkxENFrAElS+uHlLjRi5EAQbTMUurM5+8xQqbiz3yT7fHux3qXkErmm16zugLPMwQSv+JZ5iqRv
If7t5UdisN7cKFkVMMoRHwyiYCIjCsF8UTNEQHvNR4yAhyMi0m3zExv7AIRB6I5fBUMNn+V35dXQ
jlJ5BOPeOAzsEttThhYLzMPLa96SfQVSUh+F/NSOgVH4GQxy1v6yBfLEp4RPiskPLrE49gfrKmmI
4MhSYzSp7qYWtDbxUiXwh8iYTSw6gNahL3eLFfuT+kbGZms+x+lzOp/6+U73eKGfQI7gmWbkZkhd
rD1mnORersSdP5G1zWBeoVwn0jrbZSobe3qi1GJYaTdbqLeGMQs6j2+bz9Pcz9Ze+K6BsudDPxLu
wCw52rTmbYPwlu2ocnZYC0UjFQP8QoCuSXwl6+p24MLHEkcahNhK+ApmLGnm9tSXLEAjo0ufYgF1
ovbYaUeLA0TDNfWFrwwj7mEgczkSgDVMQrFa9In+TKp7uf4RTQz3n1j3lter7XU2HOQR9WNKLvyI
KR0W6fyve5IkjSFdJevxnFV/qbXpOUiMJMp4MRYgRF7m5rDCrrCNQTGhs3qsOlTodDaA9KXizMSA
1TBISoOnARErBNfEeunBxaQnSfgMm+9F/1hqnVVn8IxQtvsOsA0RDZEAHSAqadw4DxtC9/sVdAgT
pi1Kx4XHd9Hmndqo9jj+GiLWphOHK9YbXlwqP/ajFjTMJ7YeLF49PyxCIMzyoif7BfZV+siZz6Ct
FTaPlSlxAGAVrrFMZmfux8UJ05giv2QsQ+tdGX9TThitPmwrn54fZ4CICQ2mkiBtJ/Eg7YCY+f4R
2cXZZ6uAulnnhRTpSCc0Cb/WPL4RSU8iFQqmeXOb2VXy002wco3os1x6enrc+uGg6La9ol6ZfxhI
8sztR/hs8UPqDkV1s9r3beCqfznieoJVDJZsk92v5JXfYHjKzpwEWmOeNJugMUyvEdQ2wrIGIwSv
HusdaiKx+yRiwYmN4DvJAu4hFF2epu2R8PT43OZDt+VXbDHd4S0VIC3sEt1nkH6r4T8EErgoyUob
LijBtwt8g6ydbwOWRGxI+tsQtO7UEiBCMlwjfygZ5Pgeumsa7zwGQx7Qsj08uuIiIk2dqnuK9ipH
w99xcEJMOcqW0eeEbhyfZDrzyvS+EUemiaMBsblyqwzEh6wfRo/66lteHI2GZn1T4hTmqRmogci4
HBnNktpH/iIihLBCBd0SSPd2zHUvjQytBsq5+Z9JJfMlbWeZv4l4ILkv7D8X2PYSIf/2nlgmyiBW
JMoj8p8lIQ0cmoouGYdgPr5HH7RisdEPKIoX1Z6W3EoHu+xK1PfLPKKZgFnbjtMVBKjvNmEIG/vS
fyYwHoQJroeN8K7C15oHQlhQT9XwqvzuvDao6LwZ1AcOIR4OU/3XVHxVrhjvVYOsoFun8TNNzwP6
EeuVF7Yrv9h9GuWe1M+gVNiADIEDLMeKeivnZ5mjL+5fTPXrawGqjh1VfcWO7UTK3+BPoLIEsCmX
yP5pWFKJY/OWqSNe36k0t3vK402LLEqgf0TK9i/R8NkjJdFnPlDE5xa/Tk5lcR3+QOOv460tzn3t
5d0fkVNDqDLcIrcfvk1rLzPdMr9Jner0XyVn8F7hrXhLkNxjDv0nQULVYeQZJugKrwOPl/DOmdMs
djvsUuWSVn7T/0unw1RdWCqVE7MCd+uvokOBPrXb7Xccm+ssPjb2n6yfJoJlADWcniAwCdwiogxR
rl54U4vIUDtknCQq/7vHQ8U7tIk1AJnqfbQb9Hct+iogBomQ4ncEUMD9C4XiCNlnY5SkP4HYKJ4w
HjjzVP1ikmDYt9dN2zB3PKrktkheYnqs4iNEHrfKOmJK4s/njfCLwEAr5CcsE2ClSeMLyWaoAGRU
wHN2DKeAPlJ71CxkDuGnKf2tJftYgIaDpMkzKjQQl8L56dVg3vWk5x/69ZThtZ7IuYy3AYRg9ILI
vmZPwhg5W7buYhRn7W8ehAjPxdPGulAB6vCMDwO8zxuqgKa+NHgEm/ELwE0z9l3yBqC2dXpkqo+Y
irfZrOG+pmA75FOL8wfZvUKkoAJQXu7LxRXKW7nue0pf+A7lf3kf8l8t0CQ6Wfe3RDzmqLX0D5ho
e+yPTG3JU1tJbkyY/NBAzyPhj3KTVfWJD21OT43HbbrsNtQmHGhaQKEhbYSJj1gh7lwlxs4EmUCO
TYrCiVsoMk5WBaHG6fyWIdGdHvoCt+eyBnQjy1OIbhHCbnP6XbiUV2RcQvtMscrCKkaw1+KOy65F
SiM/KVKgD8immD6YurbZD3X5RO/KCTp0O/XRu7ZbfxoY0Hiv16ORnTqR5Y7hcLmM9Rn9CsGpJxF2
F7hJyL9JmMC19WaM3hYyDJCh1UgAH2iHAf5lbEL58K7/yWSk5vveDET4xtXVuQbogMU1Xu5SJOAG
Hmdxps6iv1M5QwHF2eyCLvVmHjGuPsxNmvG3uSSESybz87NtdPDgJZFsSwxlZ95y+Ts2n3gkZ6rZ
1TowocZUMj5U2wTFeDM8IjumU8JiKEKOZk/becrFNSJWmP7iei9zTLHojS5BXEBtZwlyuIObqZVf
wfoy21fKGtn9qHMby10vJY7Wf41I7IGPYzZerfpHfq83hpz3swP0gUo/BEbEFjCGJse7iVXtB/9l
ALvIerLQ3IqTfdPFDUVADKI9Ju25q34UZBGSbQ7AlsrnBtkP6bPOnxqOqMfvHP3kiiCcrcCnJ7BP
jAobAyHeY6L0C3n0MxnVbLSBL6vhgMCVF9FCsQm+ppV7TbsqZEStMdIeWi7k5heOkTOYgEydf2MJ
ZCjOdAyQihQZLxZirjhIGdTzY5r8I6pPlhb7i3QKIr2snb4ew+4c/rBfDD+ReMwqxl6TPwMwb+Ws
w04f0lqggu6DETProttsGfKYGKeM+GOiFjDtAXL/B/uBpbBr9cOBFc4mkGBbVjuUpFb93FX/ltdW
vlWNP0Fe8ixInp640nrW0Pp37y2qTfnVcNjx8jsoRhuiO/oqzkv1VbqxrykQ+pmLNXPOnjQE5OGP
ZQ2krJg2nBguD07tf6awZ1SW+ZrSrWuCgPhVhBAVWOuZz6iwRN7OwMxcYP43VmniDbHateUJE4SD
jLx35Kl4MZX2ZpL1fMsCVJ1kMwZVAIzCtY/V5czMEEpY42MHgmdsRr63V3IQCJP45HcTyS5U0Fv4
xDpD24ZMc1H8FQ/fvfT5HzptvfSI1kgXoa7eNjCL8HA3yS32LUeerBO5FpxfTzrvdCldJOE8u4wa
c31tELwyMzEkaPl1DoElW5SOOalZ+wxoqJBCSqDQEiNXaomMA5EVsLltkq4J1YmknYvPxGKVx3cB
gIF0hiAKFz1p7+tBHXkYONi/dywDvtkdMzdykxU3wa9VUx/0saQHduU8uU8SwYSXDVDi76x2tLeR
sz9BKVcD0B91zQA57ZnpBrPyaenvfflRlcdqJyJyCOJ/cgL1y5nzZSq7MURxk/4kw0UoX8A4SIBe
vpbkXWNMbT6q+WViA96Y6k3XmUxfSDU4bhTEaYD5zZukhk50GohJN8fGUV3T+v1v9weRz4S/xCMy
RYfC4uFDoc5QBfbdeas/wqFgI4eoeFl4+YWnTHwS6vOS7RjwdARql3D8ELRPuZih1hc7NkNixH5T
7VMoqoc1/VbEgae+4I3txjFPwt82GRbJL2ma3T+GXSi1gR2cJOcRIEqYHgP39KrRNuwR92XohzC5
KPJVHI9J8UG8CWqaOVDji6x7Iu7nNWR3S26wB9wDeU/Ax3VSPjbypKORMmbsJpGSVA0Go2KPSZki
l3MiBn+opPuPyNfQ6iPLUM80/toN1E7E69ciGhosXgFA0oIVbxPYreZXR4bs8GpoRHEEE4gTmsDa
JScjwjGkjK9L/CtLmyYcf81bo16scr8NP3P5tInAkBuN42EhcRN1ci98Wcsxb0S7L17Ijke8jI9n
XF8Fxnu1W1wVrKYxTt341gkHPb1b+SVfNaBR3jzaNwINhwCUMJVb/nYEMDJasDZtE8zfZH/XzaGb
gSROTfwnTLe5e1NQ96nXJrtFKzffrh79tGIsobvOgxsqLOQE40JuIjA+FJKnODLgndSRUo3cJvSj
/rpSXxCeDPM+6I8k/kvS1wkqYUDeBXzJI9ISnGix4qr8c3DLFzLDk9njFeIXj5rfsfdg7DkwvjoE
ikPB6dzcVsHhfRPIzlNugviiQu0ZiOM3xW3ePXSm8zi+bJzctgxZ2UuHojFTniJp15s7QrMbj4sE
lpyU3v0GavQ1rgP9liuPfmGIyL6T8TcbUJffYAHQOrG2zZjftFaCHf7Thd3YHSVEz+C8jSNne6v6
2NZ0sbuHxuP3fdY1N/SAK7TPNgFuHv6hZVvQWTxhYySouOB6T4WvbP6qLrD8icK47XzX+s9GIRlg
OCu0FxV5IBsJ6rTF3myLA2EHiXVUNqmFR9JJhRanPZb5e1u/DZgsqxfyLF1FernV8YdRmTTq2KPM
rD38DZqxPecS6VJxYLB3bttT0DHL9CcgptZP9wlibTStHE5RxNNtelb0j+AJH3q7RReNMhlDIeaW
/i/mvVYZQHrrhd1pjhnBv3HNGAOQtoTQYjPK158WYQJmTmUZFttFvgjENTcw95wFG9g8IQg/9N2t
zs5d6ZfVIfaZTrkA5gBsQ8+8BftczdWyYSQqwarOfwQ5us0NWVH4QqjDsCuUSf10CAELNpmGw+fV
PUQ5c1eKVHSPmF7YaPXWlCjLX/KU2SbH5V4Agh+i+ZkeMPKV0BqgLRgaBjqwQdndRgyoQhTJhKNv
M5ta7YR4B36ktZ9mOzNK/Eost8Y3VVjwGD9KD0ltK/UeDI9gUbAWTngcYWt84faywJhjlDQgb4mC
KmbX6N+L8a0AFsgZNTDCdeSd0epXYFcuR+S0jcPs27xsy/UINzKXdHYocHNUDPMP6DpfI6xwq55g
djt7nG+9yqBuY380VF9t9hK9TyMGiYRSI6P7Y0NAimJLTeEaccwnMwOlEq1EkHn7Zqoj6S3H9Zvf
f4MdLC4Udm2R8ppNew//OfHsXWXrRoTJMPxW4svYvpfCoe53MckVwJjI++BHdZIZfGvQbYX5ey7P
evQMfeBI0DwDR0Nb81JB4ogt2DvijBaXoiC+LuFNL/9FLeNOdiIJcmiwriCpwVvoizrLiLPBF9Ej
4p4YuSm7MVi4LFKXAJb5qUh/tx3Y4BQ0SduQIIZDfud8+J2BjWgKGadPgekSxllS9gi2I8WPaZwI
MIWDrIfX/5F0HsuNG1sYfiJUIYctSTDnKGmDUkTOGU/vr8dVXtj32jMaEug+54//FBbTOWQsJWjG
Bp9GjCRr7zX4jneHSs3IiBpZ8GXXyoO5zREdZXQyNhAzRIT1iNMtG+CEfLPJNrbJhNq7Qn+iKhzL
b13TLtkpF2TiEJNd1UTA/RsDnGoTeasW4tg3b5G8F5LCIu5hMSlzqE+edg3Gk59+GM48mraxJDEs
czjNIauRkdI+XpGEN8McoW4bhEuC5FiYcj/7/a5MFCs1KSTyxHQOttgO4msp4kszXkHGKJyBUae2
6RbOfjumf1zUyIbAjZblOtgM+jkpKDnYxc4RpSYfPXk4GH/joRNAg5ByT55Esv2bFdxDatDU+4Rs
T58DFoQNkfBL9ZvKDHOBkCXF7rIwCQCpxI5Jux1jzNXS9lq3CmLCw0djQYETxM4etT8aeew7jQVd
xnWrUUbF0hQCvNZIarGcQBhlfrNSlQnTIJpXjvFtWTz5KgKHW5vzpRrmaYksdgTOGZ4lCiC+aOgH
F6KJAYZVEMi/B+hT2qvDLdpXp36B4CRYxBZk34KSKRtvFrsU5MDaX3Xdb188QtYPm5j/9B5RjBga
dBu+8P7SRMJlL84npupKpraPXdllzSZtAhALpA2RIYN7Dy+rfQz6Wwxx1DWa25d3e3yZBDvKIYks
v2mwy5i03HGh5T9jUyLM42nNQBQYseUYeGD2ImylVPNlE1Rr8XzZrKJhkW9se9rwrC1a9ajmFygR
CH8GrY39jrJCHGheySd761mb1OlUEPIRCG4mKHATF29xdxLnq4fyjzjH+a+EnkJPPj3lN444kwKU
H/WBTw+UFxXf3qzW9Dlyo54QQVGZpxVQwbRmAD0lljXrlKtW4eccrla+0ewLxoQKq4Ovk7V4Jft1
xgw7WDckuKSLcfRHWyKTiGR7GxuuLjzcC2qFQpRC0tJx/31ymbbmHXdp7QWPQU1SHfEBwj5z9QFz
wBcIXFDn1i0P6mpaWuNZWso4utzUeleTP9h5M3oRJ+Aj15f1i92tw3wvJSio2pnj+KCFrsf1UaSK
O9blMhiZEZBTFvLD836CMVt2eAgRV+rSj+78hfnDJxKBm5/PVYuWBL/RC7ON0dwoLWdmf4vZUDET
T8pTTI1a+JHMGVnq8w/aspzqO6RQ8UBiMhs4h2AyHAEvWgQizU8+rVDniC+iKXHq6SohOqTDlI6b
Ahx+Sx6GbB4KBz1XdxhxXscZjn2imzJUywmm6WlHVvIs4GSBa61col/EDJbF6/7ECYOpyZue73TM
oveafQYo12oe9oLbmwQwwH6bBgqmV9tZdFLKCZDMN4OwdldzvwSL998VVLvxQCogCeAaG416170t
b7n0ydMWMJw7w08C7uIAeAUAuXZRf3sTsDZlrhlvfUDOkrCNEKpVsYcgGX2XYs74ZD0UxwkkoGus
md+/UHCLvuwc6lEYVqCM+7UgDprwq7GEw9ROnzX9JT1MRi1hjeFVrychm4c6RBiHHXJlUtTbWRc9
I90Qf5rlzb8JekNtIwhL8zLEb0Sso6AEDGFArPDHJPuRbzEfPnnWeXUBO8wdTI0Jq1dxhSeBuFy1
Eu7iM/vyLTC95o/LiocodOtoZLRX5xoqlRjz5jiAdTChqvWbOR6nlb+p1ZfkhquJ9j5OkjJZeStR
H1L9EwmJJsAWRUbMlehICFu4umz7Foofgrs+IwoOzNRbetWHSo1soKG5JHGnwrh1bn10LvZf3BDQ
oP35QI7x04rOfGkLAv08LguEH/bsUXnHbk51cvupG1/A9rRQ4uLaeQskyyqfguMsFGVyw56mM74/
8g/x963FoREgLYXIYthotF/+Ds8dXjB4T83a2uFuMIAqe1Ax9WPUzqnUrnPLQvFQr3q1RBq3qwPk
OWdgwwV78VyxOUoD1IkLGiKmZKMVKOd5ODqbxk8mb7186J+d+S2c1Wb4yjD78cnIoudUnBS8nk8y
/ZEmIBJiNQPjIMWVn9QB6K0vHXqiPN+Jk6CySEJyE6Qu9vil9nwSMbZ464OuU25gFEv6lxSfHeMc
6Ucp3Rfyn5XfNRFnBN1Ja2n5M1Rk4ic8u8GuTs81ez3LJwkl5daI71mK+3c1UuO8qgCoQ5l1lM8x
RYse8woD5fC+P8riUJaX1vi2+YWP07SZUBAkigC9KnaRBuECE/CMKjWNIYvbkd9CuKYUjpYES/Au
23grP7lNAZVJD7o6cb153YWKI8BV8mSDiXwC2MOSgAdkPf5m2lothiBugDrQWNtV6CPKMeDHSjiB
6CjRTSRj6fHrxLVEg2w3rmxZWou8LwNFvslxwR/BoyvC6B32CmZ7Uq4GOP6GYV5muMrn37ZAybnb
QhLExPsDCzaitUXQVdISAYXIjTdXkJgQkcQQ9m55OdmBiPYSyxVKrsnJXGS1lQeaF1LkEj5JhTOq
N095b7VtXp0h6vXiimPGct7jxOL3l5ZjxOLRBTNNnjtwn83SZ7v0sg7z2Ti3IZi8/oWbEOAYRO6D
TZY0KxBGJkZiyVclNmd+Zh9zcwgNrKp3w5T+abyNCUjuWKG4zSHpYpWekb3W1lBJtBeS3FbuxCb0
r7VxWySoPedElxoHE2kbHE+trotoH8sbOiJJ+pWfk7Emr9e02X6RhvJM6qI9yWWBzTa4OdQ9wYNi
OcJkTOOpcFY3wdLqmo0TXvUa0VgDk75O+BF7Lk5cs3Ddbi9+Fpkjn+HO7kBAUcV3RYK5d9HZ76x7
wnqQ8y2LeVgNWBSld6lYx2nA2HyvpRvxU/3T9o44NPuQiMxx3jvovZ2I1m60/mrhakm7QLvrWiBB
QPyewfiF5WEh+xu9/GylvyK6A4dn+blDy+EDlBtIBRWYWCADt28OnoWw/Ngnnyq15x3xnzWYDXZN
oaqyGGyr8ZfZlK+RfRdi1/wsMhYu7SBRjtvVXO1dCMRC0V1z9fg+ko8gQikDEtstW2ufdH9FeVNR
e5CPxbNF1udQLM5c3oQ0oV4n2JFRCxbWXORIPqSVgxcSlQ/fPt4g5jTCS9aqV8xTvn0iKHS7mI05
jtHPAb/g7KvP/jC9gyT8VPxKY/ewxpv4Oirz2YeHAh4mXjnVSlexmW2zcR8D+mpCfwrXaMoEyHOc
VoT9Rh0XYv6qSE6SuKMwRiIHzMKl9iJvQhynCin3zpE6DyoUGTvLZ2bgAzm2HkynjyeeXOsSs1yx
IdO0UL5CjbHC2UnyZ9V9txroI/XvOq0gItKpgDAoLCSkKCL94NsmT4xrEmnKLRHXcbNTy6unHsrs
5iEk8Aj8EpSsz1Xbs1dkLiGBaO0M8xeg1S+uABk6N33ias6RFFhkWyLr0ZjJ36P9ySY558pJPQC/
b3N8i9RPQ24WRvXSYA4IyAGWHPfUF5BUABCEeFXAnn7xJ77TUHqRPTkfsHkQPISJesPxzBfRDFsZ
+BNHRcoyb6z1cJmW4LdvtvRWOH+mvuNUyKWXh67CKuTZmL34ZKSmwYQDQtGd8+hIHQuTAxtNTCbJ
KnajZUQQA5SMhnYeZU7oHzRrYxlfefOpM7sUwXWSAByIw1kAcIGLS4gSW9JVpytloaS3AW5GaB+j
u53t+SsGBorQI3ZMDLb2UiON9zabaQsSpawAHGZh2Wul3sTsv+Ay1nTMO40lJkYp/xOmKMdRdDA/
JDb9D3yqzQ6WgeSfDNAxkjoEIxElDfxPzGtqdxMyJg54ao29/qA1d8v4C2EcguYCyeJRzZAiJbTP
Yb8PvItfP7CiAXi7HmuOWUj8vmx23juZd0KRArIIMcFVEOefHm1w5kFrzxVAUPoTk2k6ruuKsbKx
F1odzlPllx5D1/Z+EGjOE9bNKCxQ5hDyEwlIALmzcUIvKTberlaxUWHuy5BmNgiezyrRWaX0odXa
rLLeBuN9mqqNYVK6ok0Uv6IPSe5EeGMIoFoScxv+dZR8bBRowjPjWgcqhoN6n1Rg1eTbiwaQgJch
nhzItd8i/KPcQq3usvdw/sbluIBjYYhsZjBLvYD/HG/HrF7hIOPYmF07ImG/ADjKbUTrSuvQQmEf
RAxGiKcBYk3Ehxk/nbowtS0uiYhdeqabe4hqyXsT6nWre2rTVTVews83cWKpzTfWLLGwsw9H6YcU
fAX0m4xYtXYSom1eDh5KFXVwbWdMBDjJsN47t7DGmXQYhos1RvO07+cPUT7/V6MRrZ9JSLdQSG7G
p54S9jQrGLFvxIUjBsHUtybe2vtDzUg6KfGKJqQZlR3NTa4+ABaYw5aThltk1SOxz+W3kMt5fBi7
xr6UXNEaqj08iCjXuZilU3NV5VdQ/9jxPshcNLr7vl+FnUAOfZc2luoWOBd+FZloi1KfITaZqQgA
8DUaVMcVqI1wlng9tHnF1UTv0rYnsRyNLqlY2DW4z+jYtGafZGwHR7mnpmrFIs9z0lQIJJZ2/1bj
2eSiEvcyaAESraWc7ZOE3F3OMwI+/R/VGgDPMebxbgzmhSBBf3bWEcBKO+0l6rI8zF5fsneUi2NR
8O4ArEvfVvM2OQ/Q0wauxWYDG6ZjBcbigfw/k/TSAyT2FbaO6TGWG2lcd+o9xcwWVTODwoJ6MZHw
emVmWtTv6LwI3CTMK185rlB5TMp1xFQJzK42zlxRu4UD2Z8Z0MIHW91hbtbj70L9slgmSqSP/K4Z
2WPY/Kn6ziOXCEI52qf1BiVTV+wi6Ug49qzCTKusc9FRxGlpUMeAGFB871rozDWK0sONl73XrTMb
HX9tgWIJwW/j8VVJLh+cGLtyIgeE1xwxg/QSmBVuhxmdUGgEjuKT8NX31NrlEwGTsP7jIQ+rRd2/
1yb5m4xelrPzzD1f7xic8T6gVa5QqkVovRt4CVsiwi52NeQWUnGUYrcdnhbqFjLaZ7H3/oC6zi7j
gmKceFMWp0xl2TqJP0AUvjQZQdoCold5QIkRHgyzwZGBsMUavil7Aj5imUcaewZOnsckNZbSucaz
gTpeIXR8KtzAhl+YZdoini4JbM4ZDE7zubMdHpD0UzIITqzncvqe6teUzFiD9Chf/87qo1bcJv0j
QMKmoolrHwxUaEGkN+Lewn7BIBQ2S50XvDw0C3kuTQAkFCXQPD53iG82eNFlJLqT8lto1wZff+Rm
oMkeRqQ4udOghddha7dnmKsHUbszw/iq5UOGn7jZjxnnlf82lk8VraO4a1UexkxDYWsgXQeq7uDW
0SagjOMwLZF6R8XGyk8GmvBwRTEFQwMkM7GAsDfBLkoXTXJLZbDa+adjR4QTcZKPFaO3KCj9cKKD
xJsLbIvWbkHcQVBudf0mhCty+CY+W6fHfFTdm/DTSfEHAtlVxM5Q54pooP0Yiy/F2rYE3yRflboe
RsqEH2P/Eq3b2W/UfGUGtxB8w1htqC93aZAlGhU1Fe6jXVO+cvBp+hj+bYuKSmL3oachp2U+5m7P
yzPJh371Y+NpzZr7BJbE8j5Sned1X75yysudoY+gsx+x/t6hbZLbLznfAThwgVMVVpneoUMqEmxl
8PhI33Nyo1n9LW13CjGRLi3CEdV1ILb/c53TLPiwDTe3CRzIL0m6tmcsK8Up1v9a2ZxTzDf7pvq1
fViu4ZLnJ8hfL/jphwtiz0l8pNa2c+4lxhYaH0BXPnnOyhJJsrXyQvZGPoZ6K8AhA50EjR0sWVqw
RE8xiqcd1UD5ilCWj8mxzmiwEox3N77Ei4j1YwTHxMCskEbFBqID3lpfEQ+EpDxLmNZO/+GbmeRj
i6LGt1HtqXgk6NsUN9hOzQ9aSh3uSdaehXTT8DbEzMfIMWCXlgrhiIab7g3jLc/ek+lgaQcMhVX8
lnKEFfYF1Q3ZqysmBl1dmRYCo3PXrIfhXFgoF5xlXDyoQMhQQrCW12Ru/2/FgiDhsE+TrcD/G44n
3ViKxpeY9hG3bT7snOBJ60PIIFGStuYSsVRPcQmRTtIJ78GI1ZmJydlHyq3qCR56ryseO6ETFVwk
x5c7GawrrBF11KzV/Gcwvwq0zTHgm5u7aXsecipSdoO5Fk6+6EPDfYzblyhdyhRh9OLgMHQrqVs5
HUQjKRooiwv/3CCBYvr5tt7ina/thKNfabg3hO5uY8trX133FHBXK03+oh7Dac50+JaodgjYXco2
DSSPHF4FYfmsQv8CVB6p619m/QaTkjik4fGs7jf3b+TuA7mFMgwOd0OY32wLQSpsRb2sn1a9iYDY
qOlSr5ZxwqmRfOVEkNAxBvL0Vvr/kE3H/l93AA4pn8i4Raf5HNWVoTKksDMs2+ojRX5LLPdwhKjt
1C0NBDAcGwS6SBngneYUR+JTXuC7K9caraXVbmh/GeEQkoLs8sOG2TWJ0GL2ABaPKOei4a6iuXAJ
1kRGxjFMv7kegvRukfxD4zUDT9zvYVvRVEXgvcpqIkfr7suHgodYFENbAy7N9xE0wyLjWqkuiKdS
eZ3JIk5VivfOkiWmsQ4WEY1RZ7OKT3Pd/6u6o/jFSYRArs3n9O96OgmjXJS9W3QvCE/TRDivge0t
fTd6kCgs11g+p0PaXLPi7hkEXH03lQiwOhaI1E1Qu1one+fLLs4a0mppa9EfFBwBNdN4g8MmCEkX
OzX6nlkprTmEMCbh4i1W8qdMQRDyDUckPhD+Qy0ECOCdNIBkoPF9ZzOJU8hQgSLJXDuNaGcl1wN2
mskuQ6VyqEISiQQmwuuPVhEfLZ/ncjJPA/FCKE8Lc5N3eysg6O3hMBWQMlAwxTkqVwFkv3bMebA9
RChbAP4C/V4LNqYDnIl1Jhn0VZhf2zjHHZkspvpFlJiXfokHuqTRg15hlf1GW9rJua1JiQsyIP6V
SBt0gNNEFms1YhKp934JDHHWzDen/uKlnweYleC6OSAbxKGa8lG1mAJWbfvnY7JmWHIWU4NiGaUD
rlvBpmb+TePTCZzzoGxoml46Pnb5HO0QNZfW8/db5t9nM0z6H11oNSrbrfofeihF0MSiQznXy7ve
2ZI+HdHklCKqdn5660/8DCaZFl7pz+v6UlNaDq3GiHgvF2ge82+xd7aEhnX3CKxSUj/JUZaLPf50
sojUkawch1dOW436haLoiTBnS3uOydb3L2gUbfmgacJJDSTi70LRcrHS/S243aA8mvaZOK/aQXx6
y+Wj722K8GABHs4rIuQ2KNhmTf4Tc31P9bXUXV37tbK/TCOegc6eZdN8ROXDSb5U5y7PAtdvLzQ2
zMcltbn5uwyrIHSOJroGa8iYtnJMq6+2PWiE14Q7K2ItpdbQ9bJHBzagVOa/x0jj0SByYe5bZ83A
iLHpA0I1F4iWFwS/cMpiZZl8twWTAvMPmq3OTKA1K+MbypXMGjSGpAEJw7jp8iJY30BAoLmocugL
MA+Wfa/Ta9J/h+M5V3/6UN009bWpNChl4oAo4dGtz6TfT9mxhqlNuPUmKIJCucs3E/1DSlstVyfM
mH8TyVep+TLQGw5rgqR5pI+EnGnVzc73HetDRdc9gTeEZAEjiz1Fbb91DBvjS2S/NPTndqcmucgE
geV7GQgUMMteGFg/Ih9Mj7PSy0T4ssHwxUuZrrivo+7YjfupRm+bkHDMKwVuJhODdeQIMJnBEFaE
18D441AgM8XS11TYeP4vpwGCul8q4wnvyrjZjh52SP23Y2aeQA97iMdYfSdtwICGrGsmu34Xx9t2
2mAumId/SY2I6NV5UFrfQ71RIOvwwfdugTxPfyX8wvp5DL+kdKdyWPREDA63DgSllJlmiVrQkd06
2Y/knQtjWU/IkSC/9sLrqmLaKTedxH1tcWYf/8mopDvoEeWgZG8u22Sn+htbeqoGPTErrBqbGNeX
gZqj5QVKLoT8aS2KeRFKe5nCUw4EzJIgMjzwmQonQC8T1renRyvbhyOhoivkkS6JE1n36rG619nO
UvZExVXFwSou7YxMQrQIxMMUd7W+wvrTntpY6M0XUbrkDkUn1fTHgU5u7he5pSCH2RGimrS7t5aJ
MS/vdf02Ms/XV6u6OlyimromOzAFpIvR6AigqpSuhvqgH8hqj2FQzdPhvdM5sKZvaH4R2t2glkGe
b3c1Trgt6e3mBvi7795pWJjjUsiA+gAmcAeyEmrlxbl5I/6CdYRAeOgulvdn64cJfXTRI+7jxJKD
YRYUJ7VeFhriBOautR7tnPbsDHuyNUeId/LbQTPj7hX7nHf10WaRV+mY6MKTCVpfUAjLdqhpGynf
pvpROLCnaqW6qYvtWWgW/KOE1iESogL2i3iZZivS0YVvRhteFjBrTATFHElMDupM1nG/m8y1Y67N
7KyUhwiplnQ22eAKxOZPw/hQxmsqbTJnZ5DfVQOQKvVSCkrSoGwCNtD8YQlsjlzZ88z8UDgFLO9d
8GXE9aJOtbK3sD8R0jHT0sNUbmNMJQnaHVZvt9cu9ue/D3C8Yal16f+LvIPs3Pruk6QXrhjJOyCt
zhTkfUiZs5VYmfT4JvzMES+OjJWz9l6K8xkidamJReaV4GTsl5aBR2/nBz8ica4iGSDfirZSR3vz
a3mFntvZ1g3KKLLPHWteuG16CuprUQu3kLltsXKM6kv3vmv7F9nMokEQaCH3FqeKTo1ps7Mj1toF
MzLpVcTYagNoOo5lhUBEWpg8FMfbQYMovza8MOY+tZ/Fa0hIT7VwDLFfyETs8W0HZOkE9JG0CFg8
HstBJy0Dw0nGP1p7e9gGw09vl6DTOGjYWbGYQapUZHIKC3W6q+3jNCAPXzCVxjxV3grtD64kfm+N
CQF2I1RvvrLTWbht42xSbiX0fAhlSMfl580DYg0odpp35lYxtymAQwY81oKbFT39ZMQRmks/3eS4
3ey9OEZrx1WW0DNvzfiK2o3NejTcyYpM6KQ3DGglDRpgGjkeD8wvKfgbWv+kIrL+AtEw53yRrX1B
28MC5XFnvXtiUScBCvqJTvWFJJMru9OuavjM8AdZ2O5gGcMzqX1jeCzoOrWfaGiQ3fM6Yml1xqsS
3kmXdsBN1cA7FuqnKGvhBGoZVcgSaAFLCX9Kh4vUHuX4iV51EYAzEzMV75CVhua5ngdLLOMGBnNj
Pnprv1mA1IlrxtaPAWv3WrfdKD4xs6dEbrSIjWWUMOKW6EjXdPDQcUXoLeGJOFwRRxt2gESY2Md3
SDMtJNKBacx+IUPnjmqTs268kpxXyUIOHJ+S5I6QgkxflQhQj1ACax8I4iKGhieViiGZMOF/eqGA
Vzo+ts0SxIotL00wEyx97zlohPIex3ZNDFSMoqmv1tZBzw/W4sF+aM8mNyeAEa4Eswz1OasuBgve
EqqhMazn2y6420jeJWfRe7QqfSAyjOYAkuFF7PJoylSAWfVYGUDlzwbpg7+GtCuGvZjycaJKvG28
8TycU7eVxh0xtTyMGpl65KcZ1vr5QVUguY5yjzj7nHSrXCRskUrkPJJ0Kdx/xbXP4Yo23Bpfv3wS
k3MHGeLVITKbXNt/gX3IdQm1hYi0kM/kMpHabjCcyVvAyuob9jzD4p8TbC/bumtyMxpaQ5XBjDl6
xiq5JDeP5ZlnsnOonVt38QXK5KWRD87yjIiRvAjfeOW8IcH0HUcU6wmfAymfuOG8RT4cxmCbVGzP
ApIlSak71TS+dyttIBiJ7BCqaoiex1uPu1ppV/yxSaTp09cYHexkhwTdI+bAXtsIncwrzpF53cC4
7X008iSCp9o2JIDYoKTyCJEBHi+rx6gG6YUToRqb4Y0kZf4AIMQJKv+e4X5cNMhhBDyJRKWPV1P6
lhF459S7cNwKA7JSusLMrNq7or6E2pZDpnAQdxJhw+NaPWr8ufouZUiXqa8sWRe2jsWehnpgZLOC
2ueoUrsLXRzFeM3baD75cJEimAIyQjI4LxDN/y+NVhiJ+PYGEkYJUi9c6YlLuatW052kSB+VaTbc
Kp24Eiq4m6/BWXXCMQv/6H9l6VIpTma6pRwGiyR+UyTq96lYCODFS+kxF1HGcfLqITUJKlCVlUJv
Jsseu6JBFJUQ84/KvTXehBcr+shRfdvTRWxzVniUFtFc6Q70JbNRVNLTLzeTsra9Bw3NgK7SSfJu
VbmznL1srOh1Z8mkCG5EcHFNhJo7AIOJXk+CBWD+B+07dM4mRHNsvdMBvyLpcAp/SomjLTfng/SX
kOmXr8uWOEeEwXWBe8+5ZvJO7+kOZIsjbvcojxtHXsiEQoxC66cc2ubrwMfQMJfW1ZnYw3y8lHT5
DPopSg4yElv9jPglKZsZSIC4fiNtw8tblh/00/BVxxAGPiVUIl4s4GntXeGrzOvPlNpBlaGfU5M4
tByBAWhvyWDo56uGBVboJ6VTjdBDuok/YEuSQCqvRvvlU2UaYr1UUyQspCLGawTobYW2cVwb8VJS
nzpQACUoAngp9xZSMhYhC59jsKFPbtawBKI860Lusu6lByTCe6coX2nkuA4OFghsewpyNwIGwRO7
hBvKPpkLkvLylxTHc5tDFGBSBBcIJIn7PMVOGY4rqDGuUhCcVRuu6Q3Wqgv25oGN3q6+yOETSnj7
NolZpYMmNa5Cxzw432LF7jcl+R31h972boZd84u3xLt07a5LD4r2ELZhEFs/3pnDVtWJf17QuzI1
v3r51ppfPmqHHLGtUpPADPRhlMtRdw3zbYRMJfouUFdibQuNq3Av6eVC8g+Vc4TeXtUoj6F1iCkQ
c7JiX3rlDfDeQhvgk8YHCcwRWj5zY9lnv2X/YCBKbky6UUPuqdD1huFfo1xD75n+TtHpiybifolu
M5t+8461RshZdxHlDdkm4vOSqaMCdtPabZHOawcXmAxZvSWYikRIkIjcPk9c2tCAVG12T7ZjMDsz
PZE1EhOgiWZHzk50lCwTHtKhvsregXQ/oekiY405mv8sRLyyBIGli4NHja9CjHKayit2EOlQwNAF
ZhkDRTuU8iuT3hvnjoPZAHhQb1nwXhPaat7RGbTiBg5xlqOP3uo2LQ8POd60AhowUdM2l6TcZkhn
iC3WmarHr7xGhOos4Jf8356+FYsoR/Q8QhpORBxDj8X/Rc3oEHHkwFGTogU/Tp6WHx7FvCHHXxD+
ZH+gWu03gPwuHQ8jmFa7T7VVCcKsMnR+18FWL5DKou1K1rA/jnEgXHLWlFvhV4S9Fog2K755qYjg
UCJCi7WnVm2aVuQmG8myS/mB6Bj5qxY26bPqJvE/TRE/4h8Y1vmLxHajpT9yUxDM2cPKPjJFxGpC
BFj3RiVU9275KhwaZBz3sQ+IHOX5XGUjN8kQ7h0RwIWKaxlvWBU8VIss9OFZ1o5qw+uWkfK5twmB
ALoIjIMwTMf1h3jMY5f/vOxdlh+ykdUcEoPIRfDj6kSMuwA3tfBKQQFbbKOdHUJwc6YADYEDSVaC
WYi0X7W5pj2LDhQ2oqVgsyj2YXY0rBPGRapiHz6sHPPMvCtZuSQ8vxbLCunXVfiUtGPjoU3sodU/
9GSV+ZBTIUYoCq+JaJB0pEggcsp+NOFcAL3K7KcjB0ndA8lp4SMwrnm8NtVtKd3qHG3F1kDpQnKk
vbVThD6aC66MW5Ezo452Rfc7Mv+m0THpUIJnrKPWZxVzSJebgZog2srEhqUpn1WaESPznnD1WZRo
dRCmpG3p4Yi9xHtWZvmpKnCd1GFv0INBu/Q4I6NdZRIpVVR8iIu89++VYR9rKfprq/KD5hLuKj/T
F4aknKdJuI6YFdNM/tN05xyk0zOVCaCqFEIawPPVCP1YIO0aLuKq2FD3fFSs9ajnX/300dMmafPl
agO9XL50NMmSn3LzVafEowXdygbPCUp/l5NxH6XpoWKSDOUWSlV5oBeft7j4iYnprzZKUmJXkRbi
f8tiejcwWZakX3jTvg9ULlNsIKW+diBT2o4Hroo5NMclq/US/f9cDbXDIRjaYye3R8tRVn5hX3s1
lSFcWs5ft0AbqAUSuhkMoV18DYZpJSk6caPOSo4ZN6XhpMJFIsmwc4dkImvZNeZyYM8SWZs9Z00l
Nz+2HkE1WBfLEdwOu0RC/znCNwfd2JjmGyvEL0rIHzLzANTJLK6lSlLsSBadORC+OLhRTpqMNa7y
CZ0L3bOejfSKaEnPr1bFBAMMFdWoXxzGUtevlZTOQW3c9rJ0SIJsX3QhxWHTOkEm2CJ8UHzuTViE
Me3pXnN4qZD+qOmyLbRVy85ZEvAa6uzGeXyeUvvROVg9OtM4F1N/CKJiZfgE+6JHthJlMZSiNqdg
oZvQGiYIH6WDGW71lCeCCSvF98YK5qRvCe6TwR+OPqYg0jb3BhkCcly6jUWmKLmPgsbII+VSO8Sw
0VFGPfEy5jUKg3Lf82gwmBCgp9JpWa6i3MJ4RiwR0fbkFi87myAt6ItJobleiIAqumgUbkoFz7fd
7RX9U5K/JgJVCnH2/CgWATYWFQQ1eVo1pCeIqcdEoXMBxkxKkLZEOr57P2IsSZCtGPD6wzkKQMuh
liLUhoHBmoQyMLYhyg1oP1Ib4S10cGM9OjrJW8FeNTpszhRtDEepQf9AMeRkkk5DtFaD0dkAUDWh
iccJnVhD5nMaL6KWDWcg3hVavUj1uUo3hU1c2MidrTJuOJ8O2qWSdjAFKWGPQEH8PjobVuG8ewz7
bdG6QazMDAxXnMC+zG7MphlOS2/ajcl7OdVLflCXmk03MZDXTQy63Y/egCkBk0Qn29p74S7D9QGY
yqS8QJqk1XDrnB8WfoVBbKPBPTDWlkIHGMwltfVMhB/ddGXoTuNngce3pYMstBDZgU0gQwulfuEH
6aqm3cHmE0nweiR0AMw8gDJPtiM8dhZChHGjE+Dmp26NtlMHCJFS+QGi2HIsio93Erk2VCFIZOBb
qKstnY8N7bz44UIW2iTnfNBeHR1GvZBf8gsWJqNKxB4qJC0JbYMQYzSajD6Sd+weIzNVS97eiP2a
67rLF34vuWqI3tYblhkSvAmvgJWtiwD6sQZeY6lEmF0gUQhHphKigVT07JlCYComypQQqE5MajxK
FXIt9AIkCKB56PjM9WytEepVePFerxQ3rUa2DRY4gEG3NG9VAQ8W/uYEH5tgGCpPuEj3Mpp0MUHn
5qIC0mGPrvkAOdyJL6zGa9iwGbOJKBawGzLTnOYMB6lDgXbdIsXOIsE4YF5Gf9X86emnjZVYpFPU
KngwZKWYWOHvleRVdUTOajsyvO4k19dswgQCMSJm31IIUgxErvRcYiDaRc1oaKEDG8ba9Ynbaz6b
dGcRgDaAd9VwczK3ds7PqhFEosnWuu/kmR01KCuiOWYsXE05b0pToaL96JSvwCdLNOVjvvQ2Laas
krWrDthCJsoBenWXVG+NiSsMGqFvvnrv1Q1HJ3gkzqnQnrl6qMM3pXwntMKuHlJy4OHXWC+VgSnF
YGEB5keaUKjMgzUxA+wfDSvBwD/nw7Ktda4MJBSDt3U6D3rqR++JAe5/W0RrAkEVmIgcPRPumcLi
AcJPecn4UtL4/B9H57HkupEF0S9CBAq2sH30nk2y7QbRFih4775eB1o8jUYTmmaTRNU1mSeHko2+
8ZlJZg+JeC4i8K4wR7BaLCNICn6G2SAnlADZRg5FfNC/Z6oFy0zbOQmIUqML7HjkFn3OCkR9is/u
a+qvrvORooZOJn81mz88S6Er+bIhqvyFxqNtBWQLZm4hw1iISQ0uR6U+Vc3Unkgoog2yv75FPOmg
dhDvNUaDAnCI+BXxn2QqVXxkyEAjmrmHnn7hUuAKIB3ySYsvooLp9a5QVc8mPOOmIrDrmPdElS9j
AzBb+m834QgtPzvr2RkevBM9XhBWxqDlYo1ALrXI7P2gPwXFIyVIF/hRdCACVjjkCPEEsvUm8Sjf
jYyH9HCTspmNryK+dBC1/rXGmy5o/7V1yEIw4TMCfuHSx5k41Mp6Y6NnG81FqvyFZBPQUIWGJfxo
nRARrYAjhoFU573AUdmwLbDlG/8IoR/WJ+cz5ZQZcqoWuTH50v8vxU7Q+mEyN7mxWxmuzcA5ZPS7
tlssQ0ZxPiTbOKnZK0GMHD78bkYDJv8a9sAGQwWaQgTDhCKy0OZPMJJE4OfbIS+3cbWc80NoRFw2
7sgqLoyqtJgwlbNFDBttRrol7w1qNIjlf25K/9CfyLkZkVD263yPz3FK17CZ54rdeObf1PJVOV6d
6BiomwZeD017e9BxL+LqsfJd7sHte06qnwncqwb2s2VMYYvH/CVPi48KW0rAS869gT8ayboQRNiH
EyGrmDoldLlROm0j1EHoKgy6p0QHpa9QqFvPZlQuze5q+fnaFDfNetZIlzSNL+E/nPRLBO+syicn
+//oqUOc4A5lO1KoAt1TM3wW9ntWnVs3gH9kE7RBe/hrcoLkTyoj6u3PCM8WiaTzY5mlv7r7bLhf
9XAw/EsBfMY9ZAhhhMl08TepivVovMTxUYt2Je9vHaxMJdeOiSZC/HUMv/1XWGdAYSv/wHup5JFp
Ams7ljHNQfeORPHgu6/locJumd7L+ZpVnxZ932g+RPGepohs//idvfGYW3eekHF6y7lms/G7R8iX
lh+AfpP4jsJwgoupny1ZE9BNWrKxc4fnmjogJf2wNq2TZJHCzL8RnIjvOtdPhLO98q56y4zq5Jc3
p/3Oym05SAy+9C0KEx+h8dnEtc9mqiyejdDliXnO8tdxBAfV3+3mNlcIQkeLu86xb4prFqdLJzwa
4tbZ94YZSgK3+NY5pJvt5doIzlF3Myjex0NU0sudSUjn3y3lrgdtMV1D5iO+cTfle1WIhc2dmsQX
DG3sEz2dXeCl4vSq7mP4naafIt2y02ytW4q+m2bdni5Gs8OBZxoHnbQQER18fcRUuynbV6Ujdjwm
8VXme9e/hQzeoNr1/qFiVdmdi3Jt1cAX9q19M1tElvrz5Dx69AsiO0NBr2gZpWB4U19yDDu88b54
bbJ9XZwS8a6msz7cLQ6CVj3zlREcA/ifS+/X8OyjmBCzcWPOv45JL1pnXx1rXTd+MDQBw66CP617
YSwvxpOKWJz+K8AiUJIF5tFhWYd5kSVKgOGQ2WWfPwrxIF4IAezFibAg4TucrhpYyHlp8XDkrmEY
ZB0TvL7RuvBYV9hHdttj+5ayke9x/NDZznpX6sZ449sX/qaKr7r3cBjFSpsRZcaJjjQhudrVs+uc
wwrm0FNYHtIQFf9umJBEboHryfAaIl8kMsIzL5Etl75OFb7hkmMt7qL6HaDl9/2Tk3wBdkj4RPMW
XR5ZLkNBrcXp2d0Jwi6y3wS+ZvkTc/2lpzBQqxbFggzdpfBffGvbVWhQ1iWWJe9Tq77G4HOKXh2J
N1U7eumV7mC5oQIJYRtXnKW5+VNw10g8WANqmjpHy9NHK8V2Kw8+7YF8aEo90nDQdubJeQzJqacD
jVk/hOIzDl/y7tVxnouRBcyqylaYgfzx0HRHI/mw2M5nlyC82fx/kLLNQMFoT1b30LlXom8Ox9pe
GgGehIViLQVGr7kU1okBS82kGAMhMlMECZ8pCkrp3zwWaLV/iwT1E9wN4274PzofQP7MN6JMb1bL
B/pXMCtDxMhHbyLSBXPb7i2E5QHf2qscDoH/adX7QjAfyz/G4LvRN3bP+Ls49cM5Ii6m20XRBZ4x
Dbzst2TUYa7mgI9/56epvdbtKTCORvVGj61D9IyiVw3+JmWUZX537Uukb0pUk6w1vEOSsyHeKeOF
72pSfNfVDlneIMkcTf/lSJAIlsBJQqoxw5MXhdlGgLUTTyXOyZSzuIMNCc4WUvvCgfOcQg9jFLqk
LCxksIikZFb1Oz9g8/CgaJgVniL7kIkNR1trvRRkAKBftNO/ijW+ImOSDnCBEgW0Dq+sEHvCkANt
pztMu1CkcprIfl937/ggmokZ194XR4aHHq7qKHgzmHFTAf+re6zC/JkGa9lG6YKOmkzVnWwJHDV/
rTlQgZqmR9sXw6/V5ayy50R13SeZ3WwGC8U+jB5zm8aL7aovutQAnrtkDDsXRh2KUbciL8NHfXXM
kl8TR1LH+FdhLLTVox/faO9yyp/oGqVPBLVl/rosZ9NDGrDVPsr4biW/rWC9r78P1ndhf5f5X4mg
P1uInlTBfdj/OPGwwOA694et9jNnHqb0YV11t4xXuGA1VYjGMD+8YVhljP5h6gg38ZKSJZXsfLlP
m51fgzLbCAJ9XOBVm2EiG/7WxHcpGXa/hd45eanIXYCqqMO4Q2JHJZ/9Jd69RelbfHOL8sv3wS2H
gwOoZmbMQjK+FkxFFMvEIy/XcdZADQihdHjiKOz+8dCE5SvPQGJeNIxZ+cvIXC/ZGvZ2zAhHfajg
6MKEpkap9hV/U5Klu3q2sMbWJ65j6o8K3DgiXLLRIZPx6ZQ4EtjQsI/6xwYP+oZBSpDa8DeR+4gY
EHFOjC7KlZ1NviTqtKYA9qHtzBEXBQdjEhSsUWouBB6ZESm8ct+2VjGurDFCD+J9dOn06jnGS6FX
DJlYVhrTp/S7mXX4JLkEDBTObZqdR/4k5+YlZuqmXOvUmdhGewk2KNrXpskjmyPm+PYrmwpi3Nkx
jDhvSHepLA/OQG1Q5EcfFX0q2RJLYHoaom+kAAOoyjypro7rX49Fmx5b253dWKtQz2z0O841ci2U
c+Rb8UfQ70WQAhplGNsk3pppfRh689hrMR66f5P019NYrDWGlJ4bgTBERRlCCAnfBp8WxcUMiLYA
R+vGtptN2hFCURXEV9tiWXQ3CGTbyQ3Pwg+eatk+NQMEDm+k5T426T0AKt19Nt507iiOmhCQQKyv
WkrTthj2pfrQUQykI3UtfKfW2GQqOaVEspcZ2hQb4TChbk538TnrBc263t0xCBTuZQyGbcporwmB
iCC1GlnqmDCAouZTz59m+a7CBROTGpfFxr+SJaJmPOJqhAM2vsZRhnNnOrZoOMSAabI5etOzSoLl
lBGNlJPIQ55XbI0LvWhQJY+7Ov7qcIUxsonJlMDqt+WjXOcJRhV/tsbl3wEwZNrRAvtK/GczDCET
FKqVgbwu2MT8oDQnpJZGdwSijpF4aRkIuwDXa9249sgvc4j8smkNbYqxAqGja+BaRlZRkzfTlUD5
3RXZzJxHfNDMYg3qRn8APeGXEztcAoiavrvrGva/NuHcqZ3+hsmtS29aNW1yRVJZGxxNMe5l3d7x
J075cESeedSTkQdKXLKseaIB3lik1OGswTUKKWIgpx5+Qh7ddLL9Sqm9JmN/15rfQapt79rP4HVt
Od6MIDl0RbC1yNFqMPY2iXksreqhldGvlhB35czy3ro/es/uUHyWPTG9Tv8V1dm9EHx3qEux+fey
vfbacO6FOGfOdA5jJMackk1IzB6bMM+ZbcLm+F3Dd2pJNpo1+PoK4UNGClJSJp91VXCIsLYYiGSg
oJF3DzLYQIuOZK7zbgKaWGmzJIe17GbqrSlZHZ0AnX0yIVgJLf0g6RVz/7JX8WMM9b/ENAF/xd25
9v4G0d87aT3llg2Jtls61rTtSf7O7H7p6cMFhxmqCB3amGkhxKO86HjRaWezU0AFnSMBtVW89PlO
944GftZ9R/GAkyf9NP0jcBm2W/YsgbEgY9Ye0U0CXon2aqjyTqgNTGjzmAblvfUwn6WW8ZaPcXcw
LlD3uU3L/C3opwob9fegjT9DTzAKAsVdCXbuyJXpMZX3GB8mbfuvKudyA5FOkhPOVsZSHX1/enZV
SnbDqJ4IQETYpFn/clJ9wwZHXM8JmpUE7JrsWwW2HCJpNnBo7la1jaheFlPBqsayq30RvZmEVHkI
6wEPkNeittIIt9bk701Z7aoRci+0FSSfTREdDFraNkH1hf4klazbZbqfQpt0ox5an7V1oFN4+qkj
bco3cd/BIClYj6Cu4h3ayFrt8j5aTgVO+6Z60keM41EI+CRY4CzZuWZ/dAJY+bq29EPnXQHlSvx0
oXqeM7Jv9b7eVE5LZCYO4bqjC4uOioZtVPkerM5NEODOl381uViSLYEM9VFa7XZssT61+l5Er0PH
l1tU4ja1w7se1uR80GpH4UUX4rtEpJsdpO+jLAQiXA6rMml3sxSAsXzLm8bckew1APJD/OkELNct
9h1RdQ2Kat+p6XsiIYFn/OpZzm5ouStnBJvDDW0Vy6zrsCvhjUcNI9LpVGt83vZ0tEL9YAfGoXWh
eyjo+hQILtt9K/rooV0lMJZSZCrhSI3tQPrpj20RnctI7XuQk4NAcgsaAeugX4yngWFjaDdbc2zX
WgCtyc43EYSAtPHOdDX4s3aBVp7n/9oBSu2KiBThnhWHOtutf2nYyVfDtEqkxpBv2NVRjUao2U+s
ACVTzxIUPpHxa6BKRJEKZ9GA2k8CcTUqwDqXMN8n4do3z8Qn89fQ2sF/6NqrkdNGM2dpzmSBVmCP
lPouBvR54M5H76c2X6u5jUw/c23j+m+F/uzaT3hrRPgYlGAIDNDCP1bMv6vySzGOCuKOITuDLee9
qZxlwvBgvIacYyGsyVJoCxdShxcKOKssMCFlYQPWBQ4K74p/tvX2PQd7oD5a8zrD622fGYq+t3B5
ddnLPNkMvJtHv2CC1hjqa9fML8hiMlqSvFpX4M/cz4DDtmF2zoadBjtsyTmEZWKqpwb3GFVRM6Jv
P5GehSefOugYEjwRAM62ShDE8brWPvghZC+ELzJ7FFw8BX5bl5jdZuFxSVq1h5j8mI5Pbrlq9e1E
O0vl25CwbVUvsdjycdTJXvMvIvisrD/DRF7+cK3P0ro7Jr0r9F4d5a55N9QP3/c0gHj9kYK1DNxX
mG74jqYazdhxrWaS3CkHSliGagmivx2YljGbd9bIxjHB6KyI4/g8oPKyQ+jjDAoyDAyaSxpLW5D7
xwPuaf+cFi4hfpQGCkfjQlvHmt2Tqjslb5HDBOmPX4QRkKcxjt0bzx3oSINrTJ605JEzO5YdhhCF
L64H2VzP/ui3mrBRgwKJy7qcZ21Mhe3pywSEWTBRI7LHIsZHkx9ujBiNfVEaIHHyq8VXFA4cy/Ey
zJ1VQhBPxXrO0RIyqr2Vfx1MFnKxt1VjixkPTThvLrpSEhd4itjnDE22sf1kHTWzc7ZaO8yvZUe/
MO6QfpCIxoKYbI4YB6/pv4FaJvUBJGwGpDjYg00emLD7kYkWqVkEDgEa2N69Wy9/w5RLUWcbBnnH
YpRsBwNLp2fe/mitELe1xGflW5E8acazH6XsKD7T6Fc33kRLQ3H1hx3Zut464qiQzjmSH4UNHCj4
tsarTC/4TlghUshPBVRi9TWj3Qwsbe1paK8ZO5iR9dX//TadnEzfA/WvFy8ZsL+JbqmDg5CUL1mA
6/uNMiqVP4H+6hjwRJ5jjmpxbzu2MA2efielRUJq3r847tHlYwj9+uBoP0lDnPBLGD9NtM0EZUzm
M0+HlIdQe1LTI4BNzQAlMT5jlg7B9Bbk2F/hVLPV56RZRI694EJlZs7mWXsjDAox+j1McTdpUELe
BpayEmEfj6P32eb6eooFHq5HhU6mSn4H0lk6waGr/uzUZvHH6nvUMHIuNIugKmakRfJAB9+geLGd
jyjhpU0BEE3yrBjKtr+xC+EeaQfrTOwuiOmXqkmW7PDWuePdxibZzF+lNixXM4OsEauAWmMevdWy
2NoBGsYBwpfoyIOFhBqjPkUYa6wmI1wxVcIsE2Ljwf5nZCuvMHaeRuoget7B4UoV7XK0/X3ItMnv
rcMQFyuHfWqhATQjB9XxGEla/TriCu4h4lrRQBII/6yebfh7UeqnPuifBrZxic3Dgvk5JcFzCOMd
PTPpRWQ5dZKV9T2IOC8n66ysYiuQb2g+qnlKDFeEa6mna141mePZOq+olftyk0XOapIJwhfxXihY
J+VAcDjkO7kZe/scVHi18pANyCyAYCUTPAdQLWSMUI+xb4/6g/JgWQTRqinvdhiTykiqXYjmRq3D
iS0fdmXfRmGHwDehgdZ1DdpgvDb4FaKBJ9z0D2V2UTI7YoEGOVJqa2fyXvhXe+iehIriOXUWk44q
wIALYkDEKmPY18RcQQqxLahwgBBSgEyTgR544ABGHpmwMMp7Vm1YcIpkBbdoUcMFs+fRc1Muc0oc
arOwOQ4kwERZf27UtEpReWQR5LuA7X8nln0zrvre32tMgNDmCuBSFT9v6N2tAuFpJ+1Gji5QT1bs
pn5pmaVNfrryFhX5JZZvrTQ5rkaPfHW6bAdIJQ3Oyi767dhje0GR0Xhq3YGO1JG6KtdAvDThwjk5
Dsp1dt85qLegkZuSSRAji1E+RyLap6Xc0pe0er50W6LfNPetrr2lzmCSOp0/BFXwNYm2w1TvQ0n+
52LSjg4NnUNZFbN8HJmBeIB/dGrJgOD0355JkIXipJ8tyn9a/KoXTJ3iYdnji41d9kMYFT2FHa77
KmHSFBfItJIdnOks8nlFHbcIi9nvEtEWxm9uSUDxh2K5P+IUdduL1b46bIlyf1c7t9j+trSPjp4/
1qlmxFMV3yO8u5jzD7aI1+ZTGJyCPGZLOHW8pvpc2NpDRdWO+Uy+ikmizmp1mlvDopiWHn6dgZCU
/GYClOnWSXTpQCok6t0YHpX4cpOT2f3a2XZQr7q2jsyHJMEz28T6taq+U7mbx+5j3u90OjlTO0b9
EoS5L158iMHlk93Gq5RkFVF+x+zMVIPgTn624jibjgJw6ShAdfmV9SjCbx4bDRuVoW/NkpNg0bT5
ynMJXX8PTXvRM8qL2c319rc+ezMxMK2ttN0rDd+coqB88fTnWhML/gPgPawIe2N5aJawJdhPZYYH
MT04guwF1HG0gQ70SUoSR+AQ1GvCi0gKr4gwZgs2/5g0xTzhjqwnPRqMeeK9VQr9udmRs343vesY
wdinuGyAfeNAZAOBFEt30p+W3bgw613DEarFNqt5tU7YRnZ4jbRzLdD49c0+qEhhiWAbBAEDXLj7
sCJzyBiV0Swr/HvWwDrMec64D2uvZf9eb0Q2bQbPXPWDjjZ1WBdFfdfMD59j2mXwCqZcef3C9CLU
X/XGK8115/hL01dr0VjLLpbrrijRZH+YI20JXBzPO9fq2TfCf5N3TXIXqb4L5XNYV3gPdOlzqJr4
HpLvpsXwFvPyWeUNNXUgaHWrJ8yHWOrkksfWldGwPia84XOpgd2DjL3eIzgFFXGJjJRNLrhJWPVk
k9BYZ+hc0nDcpD5D++A9Q+4UIasIrFcDrTAqq5L0s6nMt2PjgUexV0MMnwm1hZrIdxwHAtsR32N2
LUqyzUjUIKc3NRBtZRjW2VzlrOE9jsdOZzLdoEL5G6hAe1KP5vMkgls9sPvF/zav2atu5BZ+adgQ
ZZI1iz2t6tFfDEVN7B9GSl5cg9miJWMyYeusULQYByPhUaa81hahwT/gqqMV3cTqpYhQv2HkoLxr
tEPXgRP6KdiQ5QbGm/TPaCi9xfvUtoQnBUuUZvNAtVh3lfvPogOfBqLrNLUt3GnFnUUu0LGB2+2Q
NFoE7bHq5UHWWCyMdqMIzhhT0KFWIVhusIdJjl0ckgTVdlwC0wXk3DtSkJSpsz0a+1xkJ8OtL4oX
TkdcRfR6rl1fE8v6HNPyVAAFm8TFErBhXB6Nf0aJL2K+6O1EW08t10zNqKQazknfboqWXKVEnAMv
vJedeJmdR6ZC5GhE6iATHgq9wBZCRL1xnp8AERnbbtR/yO8++XkAzkxuK33kQWtgfDlg1tTZEVDv
8nLfT851sk6+F35NcX73GUylWv3KvI7Jcw6JvwEp4bc/IBvDpr4nuYWCAuAcP1UT4/c8GGyb9hx7
8JWimRdQnQPiq5NnrwWy5aFbTp5TL1q52KLiaHhp8xrMCdVK/5YAbak1a5eM7MhRRCGrwlwYj+s8
qC9GWCBST+oDD9CxEw46E4szDUmyLd4FQozZZqBV77rL7sruId1OB1HEOwapKLAQrXvVVTn0mjY3
2FhVp4pGVEVk2TnJW2dViDMC86eW5doOglcrsF980d98dnGe/iAA4JbwJo0aqC2Pedo/tTEczhVJ
80jA63ePpqGxmJIlzsEe8YFF8UaveNV5dbbF/D2g7MzEI/cQw4jx2dOIcxkM2qZCJa/uFG2kRWXs
WH99kO/0pFyLXq2r3r8NufvCj73HVnA2UUQFJWLBHu2mlsCqSyn2Hae/eB42vZZSno3XU6VqTh1U
vwGGw6qAvIiUOzS/w5rksIrcIFc7Folcy+IJhv9SkgcR87BF7Dnrsj66ULHo1OetWXELUI+PbNHM
tsRLfDOn4TpFWMWw82kVKvIZbxoSJo+AiGF8lAA7YUXZccMJQ53ybnpDCkd9Pp745qNNfNOxOyeM
N1lbrkZS5FubZm5y7zECCt2IwLnGJ3zUa9kwssnuaZBucJZrwfjWIFKIQmuNxpVFL7nyfvWYGOO3
AdGXhnEcY+9kN0ziWqbE+cGfCAzvYZhCV3TAijoDwh+TY7E0vyaaOYE5y+/1v0pPVqK3t1FnHsbY
fE4CfW239q4o2HqS0QroH+XBOlXBQzTNGR3EX5BbSzNsdg3ceLdfd3zdOiLUYbQnTbgrUYqEaLMi
0sViI1lPdvMVNnLduzckfsuuTM4VtY3Kj6OXsSBi4cFUFmb5zsXKNdoB49D0mndkE5T+8zhk2pKC
5NI7R+EJIuMV4B9B08b0SndaSmaypNFFm0N6llH9NORbYmThSA6+dk4zIKEmgpQvKYetyfM7pTgN
gW8otsaSaNyYyz6bkLhM4lj22OJaHSGvfcCH/Wq37t/w5xJsakjmUdaJzaiAfsGEb2HJS9U7t3G2
bzb27zxdM2L/YLBfKMPyWk7uUff1c66PWDHHTTMA4nJIxs676yweKOmqem2CCZ1dZQZdLwNJZUlt
bTr1VhT1NeiBMmDOFl7SrGlG/tUAA0TgAyl0oTKa6wY0gRi7Azjh1p2WnSVf8worqM/+Jo/rBTMJ
lG/TSp6zDNm1pF4NMCfgW4ktdFFNcfdQqqkUtQHaQvPN7qr1QOYBtxXrvshZxLLdd+ygYdiLMQZb
4xF6josj9tiIt/6tLekiorZflul4HFgJkfj+WTbkxNUHmaVb26uP5tDtEhM6MzPLzo6OVYg0syXM
XZ7KAY/eUYTokzL2V71NQE6xazSovlw6mkL14zDHb4wFeeopvr6cS5DMg4J1QdM2Z/8lQbAYjd9t
ka6L0VuAkjOHZptO+TpGOzUqi6grCVvABDNhLLrKWet6ty7Ar+c2H3zKrsuvN7qF+CUflikE/nTY
0EzualJ3G2b8DjHfNR05PsxjSTCVTldWYljI43cXdGKNAQiMqfwoJRT3Ny3K6aTQRggUyUG45CNe
q8Rh+pcu/dk4ieKvrBtwC+8D2Qz+kuh5D79eA6V2BDM+V90Fg02So3oaUZupgj0TF3DVKeYk5ixZ
Q4RdfjYVqizkW4qm1iSdNVM4NgrYjhNjMDbzCoOtoDlKya+eQhzUXbR+dU24OjoXduPBvCmxDiJf
RSRJzUBkyndXHTMW3TL8GKOvenrr5hFRCsbQwegDz49f8zPT2mVOkcvVhUsvZ9+Yr6WJrdM56Kyh
VCWZzzBw123U2Q9DhVtNPBkOSX2VaqBpUyCGpiBlpzXIfU7nsEEiGvJ2wofg0YEJC9ZXoRXdLqtx
9HkKGZDdArF2YO0P+ZtbyXBpmdTr4Ws6OV9m1LwnIGGWQldLd8Lw2xglPz8KPkwjovTKxEVVZPy4
MkZRKuGf9BqvFvCRESPmqC3jySmBnKWSYU0OaK7kV8hjmzLQRZCd6TEkmrQ4i7K51pAgg1Ih2m0z
d900R83nCjOsQS7cFJWnRqBqN81blYQvWWjBS5mULNYZ8SNmIoytAnfilQWnmkD0LWN0mJGVReyL
KTsHW4Rbh8uHNFSKSQi/fhATt4i0anB6l9F2vKxdvz7mmAsN1yK5Eyuz5lpfZe+Cah0IcvSTh3DJ
rNDi9hto37JLnHUsjJU0MCszYFpIGoRMIRtwfpxuhoModeRJminIDkDbwt8aITwu6l+szWTSSw8x
rPpo3OwSF9ojtmxAOwE9f34M++YY2eU26QuqaAchQT2NR4l/K0y6HW+sWEcpNY81XGXj3qPMh9Bh
+B0ouujuheGTK9JVnOLVnxyTVr3RWZcgDsDzD2gSIWCvIWcQkrC4YUaPEjygHPghgXJ3AZ5mQ+DY
KBt5SmNwWA0oe53Ajd5gbG3YIarA+S9ZFrEydQEUBAN3iI6o147kvmpZq4bF3RjsP9N5IpEDOKNm
E/0TXCcd7njkvHbE2BoOdH9eeXRvjBQe0/A5pEQmsEnON5kFGc0M+ZIE5cOMCmwo9rCxEh4us+4P
mtuZGy87qCZKD2nrb6TLGDl16bGCRO+3QxocywL0ilI+svGl5N5cDAGcz0gHip8lBIJNSbIWYwjo
Q5mA3/1u1VT4FCWT6oU5Wu2m4ikq58Qju/oKWjdeBeE0a9DTbWzP9Broj4MxTctxwqPpzConcrlE
q/p1k2nDShbDT1+m341BJIcjalp0pvgGY3o9eq5I/d4lkySQKzF/fbCUpcOyuvXZ2Zp1utdLRGIu
88NSlicRlyzVW2i4KgbQFbsNtDCcFJKFwMJ8oYT+CZocB0s8IW8Qn1mPRLsvllHG7K0K7O+6KPpV
BRJSt3mbWvhaPaQSMZG5mBJPUaeJAfcmRjvqsX93onfcyY/JbQ2M6in9E0Fo+sSaexT+u40QIJ+C
7ypF0RqbJNVFiLe9NH0rusjZmso/ZjmLNAd4VjkCXqxcZ+uzYll2GQ2daVl3HcIcu76NIFu0cAHr
M0abtkWj/6LcmJJHOSEcGgPwi4OaTOrh6Sx7Zjp11+OuFdRCRAql6tNOYLT2/qMzYOaGrDdFjsiy
E8FqCAn10Hjurcb5iozuEFUkEWSTTZQixgmj/Ot9/28UzAMG6gJVIJ4rY9pSlANZoGAlu+eaVmvp
6sjxPf3DZ9ozDEh6IsNYWuOspjYwLivT25cmuHOhue8e3LwOIk1t3WNJM2Ha/i9nTcqFxaCivtl4
TUQ3/giz1ECbEC8INctwQUVwgSW+PrERSahJvOe+5snIho/IwWYcTeTCCss95cUjZjzlRJ1A8s3H
YbmM/7RNTlX8T7rOwswDQPw60cJaRcia0DL/GGBTMyHKyZnFNuUpK5+kf+u8cmUDs/JTjYYN7XQb
GFQ2eYP3tivQVNQl1cLNi/ODawG6ronhjmIFyqZDPevnLlqkfj1kFgvNMQI8MZnHQUK3MIrwYlvv
ygQH4PsgR/1Z1y2JjYCQEIGiFhbvRgkBw3WHW2MWR9My9GU5EWbKdqt2odgYrIAlTX+SlK+saS+p
zIEC+9rOAKnttdYh5x3n5GTmVCf+vePLA/MTKqtm4uCw63I5ucvBp4J3NPZnmToZmjURqfJU/v9O
lFa0MipzH7fMjeqKsLS2QeRha9cSWV1C2cX8FM9Cm2LvGuhtXGm36EFvJTOGBPEMFraWoBcb72Ff
4n2fK6G4sV+8GnGn1+1EUOA7Rf5eBUy9RNXcEoHZpzYoVtJqgskErgfRlbDydysM2KINAaa6WNFG
VVC/CB0ap2ZnqtpcZhone4mrzh59ErEZvWgZ0ptefkQ1IsVBz1jV21aJBuTUTQSCGNJjLK9BnEOC
HHS4EHVo3fP7SAj90kEFVjvVrUbvA2eJzZLl5W+ZX7EFMxnQhdfK1X9ZDtxlVRGw6K2J9kW87/Up
elBcdI7D6e4KlIO+G2wVm5y8JocsTol2UFW757nErBhiSKtnos5gQMGACzhGGermzpNLFADPid4c
RWODLSIShLN6byH+pVl7y3hM2Y7Fi1CR9VHUerXSdWKGG/Vjd6QWjEZJzweOl+1buaiYF5eaveWJ
Y1M28FX3BzDkHXv/JApYO2BoMnJtlccu/7sl0PCheytH4oy86htZLZPVGo5jDCk3zOOXzmBKqzl4
DG36JzfwkfQyG+p4fJjR3KwkS5Yd5lcK8HzR9xiLvKgN2EaIOxjR3FX6wq68hIBi5ooZ2bQoFlFS
RwzqS6Mg3lJ4ACSmboXHcPRTffkfdWfW3DiSne2/0tHXRhv74vBMhEmCIClS+36DkFQq7PuOX/89
qO6ZUeErUrYifOGJ7p5SSUoCiTyJPOe8S91801KXQ6DaPmrsUkWFjk1Dn0cr1ZsUkH+rpAiVD61u
D3WGFoJ55fXGZDA+ojbQ0q2OgWz4lfgYKpyMVKmLAEKDzGtA1HLuHm05rR8hzkVqiOqD7l0peaWy
kQFfinzjTG/o/rq0xpoxKpcsUkjZ7XkoUtKWNQ3etqwhsxXvsGGAbEhDqxWqQy9r39yR/kOrvQtD
JdJv7an+x5TJVF3b5PE26VCQr6u3XACgMlqTxj6ZSiM+An4d6QNqVuwIuvnAgQHVuICVqCaY5QrB
nRQNFsU94ExDbp0H5VUsFpMHCMJQfgNvqGv72xztATWi0w2LHNshORyX12MdxXA+XWiEKjBaLfDv
NFPxNrpCzTJoLd0Jq5imVgsHwirUrcsrdS+gGhcn4ZOSapdDKWJ3XXzzK16ZQiQzRv0aZLnGShtR
HQnu8lQa9mV66WUuT0OkTtP0aKsZJopSpKytl0Gukj0sMqFJiAENkTENqAcihdlnHra+6ApIQ8F2
gG2mOVJgi6qzTlbvKjdBiEeF2xukYjqdFVk3dODDpsrhL/Zw0ofs2QgnE8aEPoMMhwLFXcrponet
yPkDfZdB5zgnhOjwtKVGQdG9ik3FhTUg3cou9c4i6s/91sRWxlVUu+2iQ1TWlK3M4EKOerhYnLu8
gL5DXFaIZzQNRjDUp3PxGS+KYJnpck5c9rCquvIb5EXQsSNUI9FV7Mjw650b61d5Xb9kbUSlDfSe
UwFraBudrKzXLw0DCHGXZdCiSEOs2JQct+EEJ1Jty9nU1QwP3zr0ptqGgPlqbU6vUYTveiu41xr/
m6HUw1os92MERajhoLzQaTCT4SA0VWtEJMWApCGZLOuDMOYXvWDAblUicyWHGLK5qItUZIihm1Aj
6iA1KRUVhsgCgzvsdKXGsUeyqLeY4kUkcoBXPPRWUxLoMgYdCTnQDVJae16zwQ1nFSkCSi4SeW8j
Y6vchcscmPZS6pXXXmlok0I0sEbSTCFU7Lxqd8i1v8i+BdG6pAUVpRb1YV4oUIdUhfSznqBwJd4D
qpeLiAfqt64KvjvwzYVZmVAC8zFZyYKdGsNj678KRfKUCsVTHVIscC2YLFlQPZq+B7mt5vF7lXon
abdhiro3aq/YBRrsR11tS5H8feToShjzRgiFcunjdlr3aBhGtWIBpUmcOMg2SVWhdAjLAOpnJsCB
Ey1pPeAlDeVxUfmob7iHvCvRbUWbc/p+l3FMBGaIace+m4zxapVKeQQwb4W0tGuh5lvlwjackBb+
hE32Xdg62nS+Hqkq5xPBvamqZyzX3wwwTOJonkltvOoarQSvxmGE8sqqabGwNDNOyEMn3fQeDXJc
3KkdvKmaKSGuxdUl1que9NgSDphS+gEQIAqS6GJgbRtMR17qiDSZ8B0wpIvKVJ5BUr7mY3Gji806
pL60jLsrQWkndGSFNGD2kPZIGPj0tSpvBDYQT3lgD0FakfDrrtFMCWqnQbgBdEnVITeZhDBJ9G5t
eWh5DIGAbXhDA9ZAaqmR9zi5dUhUFiGpn9+SQss+7eIqrFFbk4CaqFs5zA2YKGlipwLTa4TwmiNT
3UgCb5Guk3vcZ72N2ZgArkUFnpRprsccZhygr8c+SV/9jHrTWNIkATL5YGYVlDPVEfoQs0/TouVB
zTFI3c2Pn6sDz8bm+TpLxFvFk2/pYLxBUD9rNE7WskJamKQ/sqSN76dMM73IdvJ3l9GoFMPvXqNf
VMVNSKEAgRoW2TC2j4UwvqcKqBgRiqIb3fUduY9a1neZAqM75VhWjfSCoiu5UHEHjJ8znB3NIltZ
I5oAKRWCJtHAlFiaU6MomzD6Qp8+WRFQhxJ5mwx0QzDHGCkWTUorUbTKJYH8Vu4cU8BmQFGg4IUW
mANRZLfit6hXvVa++paAZg0C/9FPLJRrb7QOHqeqx/rK0oDdZQHsyRyYIS8umr80O9kKysb0VoVf
PevQy1If/nChAMv09faty4W7ygp9J3to3LDHe20PF+BF90dSzAqRloK2gZ9RgvL8Dk1FK3rXup08
oWbkgNyHGvo9OesmAgAJxClSOf4tmwZqJwIaZ2rbejYCr8gCGSoG8WKGc+8eOuF7W/tXgSru6qiB
3M0BJtNQK5CbSoWJDGgo6i3PTnReLb5d67heGpARctfaFBaJS96Zia1pvLiNaUnV2i283QvZ7apV
0vLMLLO+U1oAZKPxJgqaTHcLxXH2Km14rj24pBp0vaVX85G8fWKkoJJzJSK5HBopOSu6+jGx7hJP
3UVpuozBqQ16yNuujykDQgrP6IHGaTbYY0EmHvf596Y0HiVvU7rKJVd0FnkQFHsdYBsKxdSvg3U2
9Bw9Gko0XSS9K7iRujX9vdHKdoE1TFVI5NCE1tgoBuCoqEM1feQw2ChevzJcDslKy2Hb91z6Uf2q
QNdUNfTHslNRU1XUbMUbqae9L9PH5NVFX489t2qHpcIlUR/2PBsr+ltNpIhJr/POQ80HK5SBPseE
5NPix9qkOFL2WUd/urSWSRuw4utBWBXk7GMuucAXum+ywF5XeiRD/Ths9BzJx9JgtTU5mb+q0+Js
/DMt5uzRB2ax8MQ45+6nE5i0zn3hXrQ4B6Z+TiojKZta6yaVDlAdLvY0tGbCJZVlmMtS9n0sAXMk
iUQyr1W3egScCMDAJuuVg8WmDmOSmSlcZk5XYqh+iT1i34KEaIdCZ25SOI+R8UmoiBZFYDo5Gph9
DnMq1tY9ag6KL16mKkDx3BXQS+oxq2xqdFJytGRzkd5LrQ12X+IWy1lQClLb8HMXYOFzXN2NGsf+
KFJgzMmIHihQVmGDEmsaPdQ0QVS/QkUjLTMAC8R0rmY7qcfkufbAHgmVsSW1XnkJyzFWqYV0IXpF
vkfFqKvpFlGKgxMxSb55JgDGdOjuTdkwdjnJvhFSn6ZEHo4gXXWo9FWThoeqFa5r9jEn6osXpaDd
JhmMq+lNdtbTzq9CheclZpxYpeHGM7Jsa/XGWdFkE8D6Is1EYxfQwFxqmXQ2+OxVue+VG86HG6HE
E9pLKfKKrkCqgAtU7KFOqw2qsR4rti8l7p8sEWyrbhT+wspMkwI+NDSAv7YWEh6BjNpx1qDd0bEy
aXmJF+gdhKs+hXBWWlhYZN23MeeoV7vFZSNAaopoa2YmXo8ZdjNpBB4vaOpqpzbalTm02U0KGI0m
fkML65xcB2V9ETlk14flUTvs+IMtppiKjfkTtS2OWYpJzYYj+jBC8xRj+Iy88LEuLBcgbnii+Q1l
KJN81nzSXOlcG/gtX5NIlEtjmQFSWEKf2VCShNG6bn1MM3qxaICVUCwa8x4cl4arZUSC3vv+RtZ0
BPok8anyFQFkQbMb3fI9nbAL4dYIyTTTGKlfI5iEOjtOScrCzWROM4OLKkHe2i5RqUTbSOdrU0ZL
HE2O0gbPz/6Fl2gRqQ8SSM1GIMzEQBvo1zbfqeeMYLiQfWSrTQFFW8m+xlvX7KR1kmebOlG+jdmI
LWDCDm8JthcZ12KCi4vaT1KNvvjW1QglZZ1y6CTgvlL67np5t+x79JEVSIcyQo+aFND4GQDD+mTE
hZTFeN3mTq6ZQGOjiqZnGpzFyIAgowyjJjeMW03LCidS+xU6Jd6m4oQMYMT6HhFp9ug9KWGZbrw2
mi6ZNJlU6yr3FFqjnRo6Wa3gD47BA9AuQV5VfoJPrSIkG0UH7FbUfbzMEWAzKRvj7MtReTDfIFal
rYRqjhm/saqQCBtb9v50XA6eivi8BgnOI9uTug7EfZUQ9BWbS1mB4CeysQJq4Xv0JMyC1oO0JVlB
wxqMm5sg3RFRTVmYJWcYJR0wBPCjCtp3vnaj+llsyI2C1r8f/bbcBNhyadROKoMibeDmhwQenV8A
k/VGYAXDMHTLrsAxJxJu457qjVkVyoZ3D/1AKbU9rMPLJBwPgSrBmvfGHXovNmwKfFFT6y007/sC
BWpdBLuRe9GlF7S3yWCiYpXJtF9A86YG+9KYTvDMOHnJpfLQBnRkpIRlU8ghcijplR+DaZetiUrv
K3e1Hjq9Mtw3qf6WSORLbgQiU+3p2aPF1GBW04UsTHogyYhsnUYz1wcyAPrpu+iilJ4oOLAYQDos
q5+odk2wCmnUOZ71xJZZLyVSL6g0FKeaNFpaZvmk9by/FY2tvpL0R78WpbPCAI8nVyDmA/mFd9W6
VxHw1FQ0BCI/B0sFZC4W/KfC4+QVtWvFrLJVZq06DfikThqblRy0Mcc1eZNZHfY3PupbHuKKQkm/
wDcRb5/eLTBi1iptfJxQz4K4GTYjWdiSn95qKSDMhP0EbQ/tOzDEuEWIpUtBgvc1+OXhrtDdxgmJ
1YXZFNtIc6kFWmS/sCUvU0O/k2K9trUxoufoq7bvoRvTCJivGgDXa28MbQt9jt53kX/UVbp7XnMd
xaBQoWD02YAqpvGtVyjBVla2LjVIG4Pn3va+htNSzItGbfz3XK406pXCrvNcbOhDCDLYGvqly9t6
oPgR9VhvypysUasnlSsbyo7WtZyQlrp1zOz7IH1afSicot+7ltHxRheRwFdNjNgS026KqYtXxq4z
jBTOhhROhRklxcYV7TYbDoMFpy9L1a0uN90WoZOLVryvxxQX9DYFiJ/xAoGMRQnAyNZIBWk5EVVi
1FlhToXkwVuPgG0RF99pMIa24gkbrZPRALaorZIPqRtyB5jZFIuDQLsyKpQXckgA8OvBUw4Xvlro
O1CU7XYcyvcQ1AdaprGwGjpyO1+6owJbgrCs2RE4C7e1hpehuHKHAMcL3bfzrga/jg+xIhguPxNf
jlndrgOQ3QbCTbXFfAIew9KiS23Flx4SP09tuo6CoVsY+VXXPRZrFQozuGLgjG2AQh3j+j3g1LOT
jPZKwKVjVcbWY+S6r15VhnulxivCM3x3Gwg5CigA5WIVQzT4dKD4MnZ4X6b2qUveeowzSkMtCXoV
v4FdQJ5UlpFvUPtio5vWt6jTtyHhyL5UXXR41TRijJynAI6eFoexaqyzROUzZFM7801UTbQhUOgw
GogeCSLyb2Mp2H4S3ZqDjFj9gCR15r+VLbC+NGqRHSPaY1GzEBHvt3p55qudd9mPsLNHTrMA8WLe
U/gEeRH9Zg8mTJKlF2onJqvep3DpwgfYlX0Nf5A3mEwlCyrfgGgC6LUOjQTHaBH1rnN1Y5htstJA
cMUq+g+y7CI6lFKkpjahG6i06nkJqZSGKIyo6EmXOESojdytdKPq10qSPZZvwWg5ngKHpYKl27a5
nQzXoxUEtgmwfCUzm2aEpoIX4BfnpcFqzIEv8UJ+Ie5fMA6LOFX374Oq4t8kwA8a6S9bkpDvfYFD
qoAiREQDKJLH87Q0VvVbGWvKWtOrWzVM9yP8zrGhtQ6dif4gzmLqqwRN1DarCFVuob8exoNZkS9m
xYj4XQyYqQdvLSHAmHmScmOR1as+pg5aqO2jhgQzULtDLaCIq0yQ7EEDRk1aWePxzFmxAdJGCdOQ
l5NuiCB/S6bKNkQ9ZHbi1xA2OGAH5Oh48U/IY5CiPthMq6YKk4bArypd0TdkGr4Fu8uqinHHLr8J
DVqq1EepiGnpVSUrh2JUOH52IDGmHCYGgQlFjlQ+K+Rx5aOlqkr9JdyrJ1UzMvZAH265lqN8V4IZ
7NB2t5iYrGq3iSsNxPRl3AB5HwUINLWropvqAlOvETOdYGJiWLqIBfbrItJrAKT+Dowrcs5uRkFd
MmENdCVy7yC4LQ+zHhXIe+Myb4kUpTDlSzRDQwnpRZQEI43tAcQcZjRBVq3Dku2jGysqE2bCduHS
/4Rnt1ZK8FNFQcWz9jmIok0L8JM0Ou87/ANBiRlS6TlDXt9FBQpN0D3bVVLyp66S70r6Jn5VpXZr
pOcCgnGrMrQLIGorYNUBYAteR4GVVHvRX+M/7O1b1KXZuUoQjQ0qaSWlHSFwco/dx9KTbhP69YXa
GmxTqQ5yUjdvXS8BxF5TGmkKZFuGst9HsjFudJHmLkxkYfH7b//+9//897f+P7z37DKLaTSm1d//
k6/fIBOWgQfs8Ocv/36bJfzz43f++TOzHzkEb2VWZd/rkz/lvGfnL8l7Nf+h6Wr+OTKf/tfVrV7q
l5++sHmT1MNV84581XvVxPWPq+A+pp/8737zt/cfo9wO+fvffn+bsotpNC/I0t//+tb2299+N2TZ
lMAkqaZhgaOWRNP6MXF/ztv0eX/98HRDf/v9v16H9+DT339/qeq//S4zUvf+40/GH8gRWej7ibJs
iJpo/v4bb7/a/9vvkviHpPM/y6TsZEqipv3+W5U107esPxRVMQ1R0mVLV0zdkH//xzz89Dz/9Xx/
SxsQb0FaVwys//5b/udj//M+FUlSyaw02qmclDSdq8vfXq6D1Jt++t96D5KckNfPQ9rnuq0C+2A9
wmQVWex9ZBjSUs10HEH8CieRUkF9UCkkNeY8lOQAECvQAjEYlbKN8/KZNVKipQlplx2RXKIdqJqO
im68/c+X5UX+nt7U5ft7fXjJ/w8sKUnj8RJ7R5bQIUtf3rKPa+jHL/y5Zow/VIV1YtGL1SVVxCrz
H2uI74gcVi0NuIRmgIzh+f21hlTlD0Oj6km115IVkwX9zzU0fUtWDcVCHM8QOTZL/5M1ZE0f/9Mi
Ek1Zo5WtySxnUZVl8edFZPgiDdwWJEwhX1HPxtvm7ErDzmhcT7ZX7ebAQYLW/YLG61LcdXaKsUPg
GBcj3t4TlHFYnOG8johjtnQUp7bRbBweycR2zRqEQbjuHlFl3oFh4Uy7wSRWbFa9uajO7ysbufJN
sjFscy3xDgdKlegbObkXYWniGQ40EPle7MKTQ6tdI6zYclV4ha1bcAs2wg7Anp/h5yyx5Ti7v0Jf
xgbg5vhb3QYvv6I8ceZfKd1SH/bNGaeVZnFP72IvnstXgBm4F07Ka3mX71H2RltbezrDE45BhJX4
oG7KHXDh12Dt2s3mvlviLjZl9HyCu1CNiwicwd6dFPSpy4jX7ZN8wDhkgbJ3ZUsXk+/e4n53dX9v
LQ5n0xeATfagC+1nemYLBFT35R6c4o4zPNeeLJLF4/r21lu89mjV1qvGTq7pGCyi+8kDDVYJqs5n
oiOj9QMPbiQRWzT3/po5I6NnuOdgcctcLcJtjVXwZGxivFkL2J9A3xav5RNCwteoES/SPWfV84GC
HA1NOb0OgB46YY1zF/AMAzSFclW8jY64zTf1GQgK6r6Zsp7KBvzeXrvCdXKZO9WmWUgXIzMadDcj
sDst485wb8APAEe1PUiDLZL1lCxBXfh3qBpUK8/cyTe0GJ3AsuEv2tJVi3y9rT/1m9tbbLbHVeWA
ysGHN9iF20kDWVn5W38LsuqM/OEerrP6Dt9gLW3gka37tX4AkliPuw7luN1aJYUyHOQ6QRqtKKzZ
tDen//QZhdxF0W+mQwT/Kfvtwx0Viqrf8mskwQXk6K16090hAlE8g5Y0Eexi85TJrhclrexi4yP1
2mL4Am2icwB5GnvQn237AP9Fi8+tKwTtVoi9PuQHFLsOyk2575zmDuMs4dV6zcAXixyQW3BKS4U/
iLvoHLnHi4yvQ+GAKKFIv3VPMQ35ioT/TjBE6DigBhY6Fl97Y5tyxtI4z4KyXQ2pLUsHaD5gAKF2
Nd9RaZepetBF09b5bfPi0x/e1xfwRhHk64YdDVOsNJQVNMZLJnav0R3+7l4x5OqV89Ti8nK/4/qL
pXiDKDgBDwoMhov/CLUnv6W1qChLdNKr7/qzfkjOfMcCtohYDqYY4FTWAiuKozUUJbBc/DZwVGfl
U1ZdYjmRrb0rpOKpiundCgBrj7gCiJFF8CBdAlPWnuCCLtwb8S1cL34orTsIOaDvgoOIbi61N24M
tMLaXzfrywG27gLh3DOK+8wOMJt2BS3gwr0T1tFqCllRuRsefMCS4qJ65bqo+KbL/FFjozCW7aN7
FV56Z/033bSLd+GV+hIoKdQkKmXN+tAAVz0g7CUPtzI8qs1wSNfqcg0T0MYprd6Oq4t8rZ29CosK
+vgiOAu/Ref6Do0l/SVdASl+d1OmBD18RJpfE2EBJvzp0jtYLwDh0H0OL+Vr5TKw0N1DHehpRMd/
KV0pB/nJ3E9U26lg3CzexK1EZnFhj0vDMR9x5zzA+Fii3P4qX26Va8dYSuf+d+XcvKREaw83yu68
2IabbC0VyLZeG9F24rHdoyehOeV5jkPHJlqxCdsvL/6GzNLaiosbf5Nd7kjOlw82dKbF+bCytSty
gTd5Ja+8ZfUNGasVdfmV+pi+PCls3aCcKLOuaxsZk7X/0qwghvM39C/s3o43SODa3f4cYffleboo
72EKqRfjjlugbrbEo2VPqNrmBfQOfiTnd2HFYb9CKwuoIP/G+iI+13bdigvin4c9RVo0ODaQYyxl
SyklOuhP0VZ1d/V3TVvwx/j7k+H8uAqUgVC+qc5iB/7gvWHT3afNSEWx2iMyTPuBRQ7SvP0eyrtq
RXsOnRSKhutJuIz/q+1kyx/32D7QNUJgsqp3EDXdixjkG3KKToO4NGKRC32hOXQZBNCsgJ1ZnuJB
ffNE4F7amgbFpeY8CQeJe7DUFcpIbIYOq3JlODixrV6UlzsaMrub5eY7lkXNSj7Tz8z13TmAZMpT
KARpL5isb0vekmD9z6NuOVwGTFGzRg19hfQ7/9a2cEWuLzzzRuXyDSfBkvY2fYlASVhORdloCU6J
mQS6uUjJubuFf7CKZ1AWwrcWaed6pVN3US9c+8paUXMGUuYMwUXrocvEi017opWwElB3RszLXOfC
Rmk31kqqsTbKYDv/L+Un/4cyD03khH78mPhfaf1SvtXB28vHo+KPX/rzqCgZ1h8WTDBLkUyTTp/G
cH+mG8KvvvXXWVHQxT8UTZM0y9AsTQanqP7zsCiY2h+iJkkyKbsMfNriCv9xjP1vZBxkLh/OigJj
A9zkQMpp9GOioXswq01dnQAFHpAoupPsnx5EgQ/T8dfHfUxoOFT/cvjZEZQGF6jpQmjg8qN4KbOF
nQcgvio04ujZDGjjn/4caRrwX4nTP+9jSuc+3oeh+6ILfb91ktRby+KzHN3XvOiq9kbGdFgB/q/p
6AF2q9Of93Oe9q+Pm+73Q37WtYoUVFUIbdH3EGEK7L4yNlpcbcEkPpz+iCNTJ0+n+w8fAQmh7XwT
56Km1B2rP9OMYNWT/nVagGogJkd6+clDYjH9cu6mm/zwSWMlJ56U9hUI+HITl5MpdfrJ0MduYlp2
H4ZG6jVyCwUdoWhAsUW2nj36gFKf4pIkfW+gXfdavDs9X0dWsjzd3U8fBbswHZkvXFE9iFmDftHJ
29NjH5sh5eexfS9RAzoULZ2Rm3B8Fb396XGPXbP887gxoi0iYKHWocmZechWKbZonX1t7Flku4MI
TmdgbL8/E4XrXnholfOvDT2L6iwukOtCvsBBx6werpUUG6vD6aGPzPSUOH98iuPYiSVlmcqBQrKq
FO8Qi6Jzeugjky3NY3box8YPIP1loNtb1FwSZH3Qw/ja6LNwLXpDl+Uk7R1rELFLNbC9b7ax4X1x
XmYx6npWFxQgL5zQ3brDuZd/LWqkWYBGlLqKVG9Z2YBnfODIgBq8L07JLCKFBNGXBDSpQ4+467YR
0gDxF6djFpDouQtdYjEdjWDZahGjFvzt9HM8tgBnIYkViCa5CFs5WnuZhXdB9Hh63CNvDGkWjl4f
mbWc8yYU2hsxdqYiSIu8evK1HerHe/HD7pebcdaYKhNS0llSa4oJ5md7+JG4EWchaRZB7ObN9A63
tgYZZKcAP78/PSvHxp7FZAoio5ZiKJo+SURy04GDH4qvLW1xFpGVgbxPInLdQ/WqRY+Zi/z11zbA
6XD4cZcK4k6Rq2llT1DOAkez5CGQlE/C5shKEWchOYDJgbbOUSZSbytOZI1+3QxvUfnJe+HIAhdn
UUlBEm+ynmmREOsdQ4zCKm91+mkeeduLs6ikGB1JksciRBUVGpPyPHgkNtK4zCyYKrlwDjs6++TE
d2yWZnEKZjJXYpnbMM0bMTo3lTcF4M1wffpOjq3LWbQKmtaM4HTZFhGv0MnBA0gyiiJ98oiPDT97
gY4qIB1f5+JRk8D9RBSu0Fj/ypVL1ixaMwn+S5f8WPXXOd4UlCDK7ur02L9eOpI1i1Yo7GlT10Rr
odI89JT0EKTyzemxfz0lkjWLVjOM5aY1o95Jx3O5ujAbB/+V00MfSQ4kaxauJAJ5g81E75iF1S4l
A5WRtL/1EQPOJBCTOfYtbTrx/qGDV3ShT3/ssTua/v7DlqyM4ZDihcGOjzeCeOe5Tp58sjx/vfgl
axbDQoogUy3xIPpOgrz6vUUNN1GRBG+/9DqRrFkkiwG9A1GKeRpajnUq0lPyFy9d/nlWRPAXMgYu
7G7eAX6R0b+miGRIL1+b81nc5rpWIxTBDqTn52H02Co7w/rkwo8t/lnMwiYVfFdnSwhDxVgYPvWi
Euu1xekLPzL61Nj8uFh6PRUh2zItMtrrJURHnQ85PfSRdWjOoha548SQW8jFmdTtW0XdZEW21uH4
nB5+usL/P/OWzFngtn3k5mPIlcPBWQ3Brs/SZTu8IjceQlj301fLzb4WUeYsjltf61oVPKfjSk9N
vs7CZ+Dvp+/i2PzPghWSMmp+A0Pjhin46+izV+Kxcae//7AJqJKP3VPBqtEE+hp3vfSltzik+Z/H
lTRxVHoJVJvgXxvhTvE+eZrHrncWnk1ZQ8bMud5Wr5FXBd3fip8MfWwdzmKz1PxsLDWU+iT6LiFd
QaqxgfHJYe/Ydc+iM6Rtiwg2m20qiAL8gSJoULJrxcfTy+PItRuz8MzVKhBEneWRpxelYqMJ37Rf
u3JjFp5Vy1ky8pnxDMfDutEPWdWsT1/1kUkxZqEpyBlgPY2hk9hp4Q5Unyy+I68fYxaHbgzg12jl
1rHAR0r1mRy8isNZ7H3yvj42/CwWhT72y37aaQHLL0ThIVfRLrBjvNpOT8uxhzlN14eYdOuwFjuz
LhylMVY6vmcVSicuxl9fG34WmlZfYCgGtdapYdV24VsVPnvt5emxj03NLDzbAG3rMVJaJ/VfVO9b
PB7QkUaA5WuvCmMWorEUmkU9LXMh2GNsIALR8q3705d+bDHOIjQV4z5GmaRw4IgpTpkW5bbGWeST
zeXIW2gOmPHc8K99to1EmrxYOQvvPaDmUNhPFK4cbtOndY0jd6LPItaQtTxrXO6km2DJ2L4rtFJP
T9KRpanPIrYYaSEIgkeNqrmus00ePtTZ145G+ixoa4QYdB2vEScfIlrrdJMH6GN0lb925bOgtTqz
GzszI9selQkNibS1aFuu+7UtR5/FrIAYaohaQeso43nfriXlELr4rn/Wpzg277OYHcSqDwOXyTHx
n/ahkMsqMsDoVX1tcmZhO7iWoADKRG8seSqCjRDemL7ztaFnITugfZYiaNc6xnCOTFqkXvefpXvH
JmUWscjviVriwgYpJqxoiwDxsk9atNG6VHz+0tVrs/eqGeU5FK4c8clWQoS2WKpeejUAAjo9/JHt
csJ6fdzprXJsVJj/FfV1eObeShZBqmDvZXxyajwyQ9osXCHXgwVOGL8Vz81kr5cH77MyzbGhZ+Ga
W9A3Pb8tnAFRQcGcwOGQMTVvfXpmjg0//f2Hd6AW52YZZgzfK+YeCaZ3MxY3EPUfTg9/ZIvUZuHq
V93QCkpe4KtApwqD5Eh6/drIs0gNSjkPvKAgUqs3HfVdqh2f7GDTQ/tFIqPNglRpdAM6N9t6Vgfr
IvyWSUjA5JdpcV5/FlHHpmUWrGYiB4mpV7w5hggHqMToVhnqKKdn5tgjnYXrqLpWXqKz4YhmC+bc
CIExjZ6ygpv42RH+yBSps3ANMZVpRw+1VgsPxbyWQDBpqNh1N6h0OYaOTt3pW5GOTJQ6C9xOV+F9
GYg3qM8ITqzxK5i08Q7ettg3IJeW4iJ3ABqd/rRjHzaLYktsO1ETBibOB92YR/D4M1NfnR78Ryfl
F8tKnQWyVVStr0CMcMSrdqUuI7vfxOt6g/U88KFymTroxm5Pf9axG5kFte+rZdLGVe2o/XjoQtQy
pBai39cGnz70w46B9FQmVp7P+c31zspgPNQQx04PfWTlqrOYTuIsS6B1l06A5zoCs/XW6j7Jro68
AdRZUFd+CBzDc6GZVsZK0e4nkTW52dGbO33px6Z8FtGiKCPrYea549fAnyx1iYzWJxN+7NJn8Vzp
o4xOdpk7Lm7NuBOL2sJU9pjffDL+kUtXZsEsNJaXiZB1HFVuwZhhqmvJnwx95NKVWfimhtcpZi+h
14qL8MQCasy7oTlL4OmdnvYjK+YH9PnDYkzaokRDgbkpsvd8gACNdB+czE8u/9jMzEIW3RvPCNq+
dkbtDYUA4Aunr/rYuLP4VDsI7HLBuGJ1nQjXCPCfHvfYdqlMH/hhOgJDC4YsZ2CgX3Z4qazAPdr6
olqhbL5Ek2ITfnHeZ5EaW4WJn/KQw+h8buuzcTh4+ic3ceyRyrN7gGgBl8skKw+fDajLun895nen
J+jYxM+i1DNMYYwaIXfqHGXMAsaSbKxPD33ssmdROoKbolc05k4Jez19mYTXwvqTdXhk7DmoKcnz
XAwCr0bAtthIFbpqubYbxfaTh3lkVuRZlFbIe1YiSkMOrXSMhLEiSvSvpWtz8JLUKmNapQxdFW+V
d+NSJ3KFXflphB7ZYORZhIbhQClEY/xYvi/iM7zVkf7BqrOw7C89Vnl6JB8iqnEHoYkwmnQauGpJ
ZdihPuxkjMlOD39s6mcBq4ltWudVzPUn61Ff1eYnly0dOaHJswDtO3/0y3pkyVxBl+O8EYO3D1dI
yziWgxbXUrKnM4f7yRI6tkJnQSv2Wq2O6E+zD9/nLWS37AlC/Ok5kqZr/sXJSZ5FrdiInYopAYvI
ltbopK9zSjvuEsy9LdkiklHLuvvkPn7AMH71WbMwdgdJ6lwhmj7LdfCk3tRomyzjc33NX33Wvzjy
1OfgpqKvYoiW3FBa2laxVrTL0zN1bNxZIGtdUEpIvueON4GYc9OW8Zz42tCzszG+L5QbkW51+niP
sK5C3ej0wNK0RH4x4z8ocB8iLM+tJAeBzGHV8S/zdeJETHhwiTPbEu2Gz57r9Px+9SmzOI58Mc7y
lk/BlXnz/zi7kuW4cSX4RYgguIG89ipRkiVZtiXrwvDYzyRBgvuKr39Jn9qw0IhgzMETOhTRharC
lpUpov5GRu7JuklOg+F3aBLuz5J88TN4Ezvd7DCc01kXLekSeVV95hIkdDYIXiowdFz317or++iH
rEly8Z2WTJYjJH5IeQ+9k1Nw65zJuT+bjg66Y8qfabqw3zToeSwrujoK9g/5O9mD6rA7yD0Ypx9B
UvaWo2Pq+m/RVA0VC9XkC3KtnNszT4IdgWQ4+l/4/OW6cc3SoCKhCLjKgjlY46oHZ/QQ7MbwXs7v
Sfr9un3N4FU4lAgKZpcu7DvxA1kW0NW8c9O7vs62ksjQ+ZsLiBX058q/K0H01DUPCf65PnBdxqmA
qDr1/cTjcHv4Mh3ZCYzXd+jYQ7vI2mZj2iFqapEKjXJKdwTrgKzQfwCKX17vHSNOWVekVWRUKSmA
OTl+AFr/zmsW9He4EbhFyUDr2nUn6Ya//v0iDTync1qwybfnGu8Ig6B3/mx61tKZVjI4R3N57RUL
yCHCR4IXkPGwbchrgb0YcjxBm3jM4BU8XTP+nAgDxvLPsvRBybGU9Rcsp+1S0rEHeHsXnHELCeqj
E/g4DvYR7XSH+oi+IOiroYPmhJi6JYa9kSaBLWUpzsMi5MEaQQwUhX7xZIP/bU6eGdl0CkOX7t/+
ItDBoLOHnzXJ27A+gjPs+jxo9iuWCo9Ci4Yd5xV6KdrD/OemB21QPdqLsrW5cj/czI+GD60z++/E
WCpWqhQ4KI0TZrxEq+m+v4U41yd57g7F57WL01SlP45XS0VNedTGg3qBr4wSzcMgUc2l6X5Ak8lW
uBbAi5gVZTjMdoM5WNASaO8hwxDVd9UtOt9uGsN06Ia//v3iE4OdtHHM0WmZQm7db2NIJWSGXcXH
ZdpS0VFO0uR4joJnavenXYLv775KDJtenWklmUnLnEQUycrAhcbB9MW3oLaZbzSuJLTjjBUCx6rP
hEPS7j6YX8Rg2IKuK9RHIakkLYjFGtJTFDfH/+ULduuS8kbE7dcxTY5kgcCksWdCM6//IKWqYczb
Fs6PrbPTnEl53JZVKk6qDRwQtPXYAaW3kEA6yRvoZTzwT+jeO6GF7mD4yscbUkuFS7XQGwObGb4S
P4Bu/aa9m07yWEag/TYE58cbUksFSYHFq4XuaVafGS6zE/RwxndF+jg0z1P3YvgNmvoTKNmbZ12a
2DkmW/6sb8E1yF/Ivj3Ov7GTGNAzzQy+0sTU2vx2mcF1CBreusNnUvs3lOFodm/7TyFe8hj4spbK
UCd0ZVuFUjm2nfAR4ifn/tTeuxCZEnsQuWDjm+zbvXljpMnsQMnsAhK1KWh4WuiGzI/e1NwLD5cW
tmnadeaV3AYNP4kh9o7LHP+tBx1pTR/G4Nv1CdfZVpI7HPIy9jMK28s7l5+hseZu201bKrDKxqkJ
PIrI49YPIzZAF8ke7lNWmyZXM3QVXVX7wq/w35rU4Q17DKLhIT1Bvfy3hIoFmMRBKyEMd16awqSi
rSyrn/m42DiT+Tc5DjTF63Xvf7wfslS01dS2VECXsT4v9hcWnhqAclqJfh3TNk9nf3XdxULZBvHA
uhzxbz/Lt3UzAZ7J2+Ek986ZnsdjiTU5PW978AfRyd8fS+o5I6mPj+XySzv9bJvPTf/7up90U63s
r2PScC+QSDC0tB4hufYQDARMFbHhJUk3vUr+kiBxgZbBHTtZhWfpvSc2GlYy15UBL21fNlAChdAz
FLo90K1dd4nmyAdOmb/d7XQ97pAl3A3CjT+XgVCwBJcLPfp3ycYjn6Vir1qr69jE8JGhP0GQZjBV
5j+Xlh9sKlSgFbgflzRNsKEGY7x9mG+haI7mYRHFT8FB3BLc5EDR5gzKNZxhxYGuBTvf+Z8Dw0qq
CSgVjFXwaQRfOmbcT0FI1y9RCrJbe5aG2qQzv+bjZd61hLRTi9InxkqAlHT5scTgugvD1Nv4A5TM
Hjl3gwakf+cQKpLNazW/tuOX65H18XWUpeKxZFKMrcvgG34L3fXTeDOc1uso0zFctyj7SjLzwnem
eWCwv7ID1U95RPbFnQ/a/x095idQttxe/yG6o4iv5DVctAKH8UvkTxxFjt05+OKdWdQjskwbGU2F
9ZUMD8syDf0KPwbkopyfyv5J+ne8MWCodEnuK0kOlTQ3m0Dqfu7fpmN/S7Fxlef6m/Nn+2K6SdVM
uIrUIk3fD3xdSEFzcptF7c3Kf7H13sVSkVq1Mwx2aU3INXIPMbWKPl2fXk2SqQgtG93/ZBYYdi6T
Qyre5gyyybNh6dQsCSupw2UGW8APd7zEEXOEjPsUgGqnyQ2pqwmZlWnu0rRXD4BoWpjTrPE/Z6Ci
rnl7FjM5guDweN01utGvf7+oP3wpaIpLRhRQsEHR3r9tw9awpOmSylPSd+lpxrnl9WdvNx1tPEIl
UXwTnqtDeTZdE+lmVsnbUvR5ySF2fF7A6Zl+XyzIBW2cVyVfS4HXxbQLICSdlU9Qvj6RsDbMq87p
Sq6Kys8cx8bFx4CXrC6FcCbC5vp8ag5+KjhrKYImTgNEY548D5xD7/LkTT8877XItu1wVVRWDAEW
Ql2sWJCxAbogtRdIkEvD5YTGM+76sy7C0cugZJ2X2AZZAfRr7WAPtSrDNkgTKioEC020ZddQJJNV
gz2OnRropNqLwSk64+vfL8bNIDVCKwe8zF3/2c6eCLm3gy/XZ1RnWslQOfBVdMlFhrq/UrwDuG4G
oVXT5lDncCVHfYi3Zt6EgUvr1fdAvQfB0evj1llWUpOgO8QhBR4NeQLRJRCpm9bq1cAHG0JXScy6
cDvK1l3BesMKUl28bKcH7wE8U8fs5Ji+slr76CtKjoJoEYdRqPvhLXh9Cptv3F/5/XRwjuUZKoTX
XaSrkCr6yi4ZWVIPH+kPEMe54eBeZEeGI2l2SreVMRWF5fazmNse04DNc52e0vx8feyasFTBV2Cm
D8reX7A2JQ9QiGU9tBBB+X/duGbhc9Q1NQvA1RUAlTZCmzEroxTsaclyx00QXN3glXT1q9x1eIDB
u5AEoO3ehV41eOyuD15nXEnYoRycxoUKxdki2c8mhwpx47+wYmOJdJSM9cYug5wS9BuIM/8IQcq8
rynIyLeNfc25izpmQQWDTtU6dnYn87cMopuN4QZDUw9UkqkSNNTZXGA9XazbMbvNQkOd0e18HSVT
i94epY8Hx7P3UuJ9vzj5T+Vd+q269U8LFNcNntEMX4VhSQJxFKysuLJdjn56N8+mXdI6bx8UGhWA
5ZGin+1q9UskTxCHuoF++Of15gUHW0B05PfrM6tzk4rGGms+ySGAm5YIsj54+PXv++Ny6AENjPfV
0fAVTfCrmKwRuj0Ft1BuxlN89vfyBtSf+wp0kfOzdSqP5f+wHhgqkOYwoqKzBAVNC5f4lItnYJBL
nSENAZeZzP+hBPpoYpQ8BnF7go0N7Bf37DFBXIGvkEN1EjSJ6y0DRG7OUGw4QKTrztRKosFwAjf8
d/518SJYtvz5TW4kgdqab6B8cRyP7mnFxIC91xDOunlSEp3Wje1C4w/3ZNXdAHRrv09MTAu6TFHW
Z+iOd8tEsCcnoDPleAZy7MywKutGraS6BV0InFUQw7Z3Z9Wnmn5plk1dPJYKyyqyJXcnltRnH5yr
o/fOql+9CXmqWc5U0im74BXpJEo2a98C661u/3PoTZAaXoI1/v6DArys2Y2Yu87tcQaafnRuDOls
Ux+45vEfvOZ/h2MDxcihm7o1xZZjuq/e0xO6hbqHag8mzoN7Kp/bhzTfAdT9yp5MOxbNJP8BJ138
HuhoWLy2Q1yUkMip072MvzmD4bpN5yslp/0+aAYv7wEecZ5TB2LhhjnQzbCSt7IIIXmaI+az/jNh
71bzVkJyB/Sf18uqziVKtjKfp0Q4uMMrkrvA+TRL9J8blmXdJdufvemFu6uMAeW6zjHudA64+YfO
0j64Hfe4+t+371MPVuzrPyL4eKFTMVkxznVe1w/AX7u/2vl/MfRKaNHvs+IeLep7KQbDd9jH31Gx
WYVcSreCRNE5h6oCxL8GNvzgrZOF4IMW0OlziYQ6R02XpDN88cOoAqv7ukJduLCHOvHkj5AxqyCt
53pPWWUC/GkmfpUhuLSceeGcjD4mvgbOibxVHrhcX65Ph8706r6LQQN87ILeBfM+ha9ofIXiNLSC
TDVJZ1wpHPNQZbZNCW44oM3lPVl9FI7P18dtr0H/wbqsAsC420/LJJLh3BwJ1mU3Arb51N6Ic4nn
eog3AxkMeY89fw8jKIQ9xJ82PgWopFlQXFjGtMGHi/Cceg8BOrhMTB66hV9lzUpcMY9oN16bN5yf
4hOuiB/Dvfsi99M9B8lzcvK3xCo0epVSAoVHhl0Gpn2JPzX1l9G4XfowCWBYWfaBAR8yf/rzC8ZD
dpd/ns44ze5nqMs+icNyw0Dcfz0CdF9SdgF560DooMU8DOFR8lvhGBaHD4t4YKnQSPCTFaSxqjaa
Kv8BKjOnBgqqflO9+Tw8XB/6h3mBTyh54VWLDb0Gnked7fJodqyHJId8rVOO7hbn4Avrly/Smllx
uR7ioAUiXzpH3kyjqYtON/Z1Oi4s19Aa6aF/k0ZS0gOnPVRboX3umrLrw1nFwP9ZQuMiLStHRLQE
Tq509nFienrRmVZiPm3SYIAEexs1YIGoUv9m7DvDtlFnWol6CNrguDPPbRR41q0357+HMjbsKXSm
lTAXYZgl9TS20ex9wx3RfdkHBssfziS0S5T1ivW9zaewQYzU7Dn0+EuVQfxsqD5fD/IP8wjmlUUr
mS2PTYlso66QkGf61dHfhfM8mmqlzryycPUuaFYpmlCjOBO3jtVBD7SBTC+BwmE2/nf9J+g8pORp
TufY8fOpjdysv5kz8TT55GHIYsMa9uHUwkNKkkqf5NCT69uoZ+lOzPyQ+cFp28jXT15kqYXnWM47
OL/OqqiAKEHX3vfZ/64b141byVG6dD30Ql0B6fpujy3pKR7c83XTOo8rOep0yYJeKFFFY9g8EfHF
KfOvFvaF26wraerYQSLHDF7xO7+CMvr4Zc4t7D+b/On6B3SeUZK18AG7AAtMC/7c9FwPy3nxTLfE
Gs+oWMchoVBoW+OdlHxfN/FtmzSQ0TXxQ2nSSUU8ek0hXWuG43nyubJuuZXvGjnv0Le3u+6aD/fj
LFTBjgEcv3BpofpSiGoIsJRJexXZLpuoh14KY6HhQ5o5UEGPxYJ73XFALU7F8rbI+ddUEMMtum4O
1r9fZFVtdX2TFkkb8SA4TgRsxr1/5tMmVmq4SEnaGQSdjIReGcmqO6Sh1+1ykpxcWW+rNyq6UQy4
+nM5K6M6je8yO/7iz6Ymxg9PdRi6kreTnO2+sOF0J/1qy6OoPtP00Q4eIdC+dP7GmVXSt4bmu9WU
WMBrH7i3uolGL91yDML4lcTNih6i0XgiiUT81I5PFv2dm2CNGteosMa0HmsrdRE0Sw2OksYbHwev
vm+6/mTl4dd8HqKSbgKmMaiR/R2gsrWrdkr9Eu2p8piHBKrPbbmJEQzGlRU3Bn+/OydBGXF3efLz
eTfT5q2dp8P1AqHJWxXbONZVNS+tLdDVHECliA+QB2tjw3qomwQlcwPhNXSwUX0C38JVUnKswQFd
OMNxCaF6NVYP0K00LGGaQqfCGv2RV44VY5Epm+eWQ10JD/vTsQ3mXb3RU8r66zpTNiSyqaJ+zQMW
HmlQGd4hdINX8riYqmVitd1GUqQ3tdM/z3F6clzIjnZYh1PDVzSLjcott0ATe7ZyRBJ47I/Q/t2B
IPfFWn4PUADbFkxKPoOSdS6KgSTREtsP3Kk+CfTZbjKtQhyhXtHxukAVZYF4bkvvp/SqL9dN/3kF
++dSA8KWSv6GLveFRyyIMteY3/clb1J6KgpoWT+UHpiUoNA6stn9OlQitNAvA0oXcly8dJDfIMI9
ZJ9diNBCr10Otg3wB1gfoQ/U+GOaRUPsS/Qw94MgeLWw0krsWFI2x6wCExyU532bBF+InxAS2UvT
DmD8lP5wGAcxTr9m27ec8mjJrpqhWVcIZznLYhiA8Zfg9oDaWZ87xe/UmkdTD4ZmrVXRWo0zApSU
8CoqpR/hqPKeWt0n16q3QExYqOK1+jITuUvzKvLa6p7I8WEs5i3PEzCt1BoXL6dTnRdZBE2bg+zF
ocMe3LJMvWU6x6z182ITgoa1AXtMmIRE7pH02aeBx3tau4bc1JhXka6NLBmdZtwc1MtvwYqXrHqT
QWcI8HWMH8X3WhAuxr40tELjKcM2geJuy5+/ziQw7M00NcVXvB74kz8P1Mcyy6ajgLKwcKAckk7Q
D+SH6+mpG/3694vRd1lZjvGI0TdzfqxlfS9aU8+1zrRS0gMatxQvNhXEIovyLGLw1gpJO8PGSecb
pap74IorfO62ESXVTdd89jNIXo8ORNENztcFjbIzg2qV4/FwENFSdcmuKP0Hy2UrX4bhB+jco5Tz
aeJ93RTZeBt0Se6fnKlg860L0iJhOBlqPqBCWpuijDNrgv/HtL+F3NIDiQdDQulMKzXdHkjh0hFK
lC3j1bEl9riHHo8weEbjeRVd2S68mQORZ1FYZZDYAw63iw9JVhyvh7wmclQiPBLyfKTr8kEEefQn
0B131nlMxNmjJkSe7hNK7CyglcxTsMJENv0eOC/e9D5BmXAw8cfpHKSEjj0GZel6bRZRB7cVMy0/
eVnsrbJZr9ddpPmAirVkgevzUWIlIfUXv3mf6Xee5dtmV0VZQvt6bHhZYPko/zc2r4n3c5p+XR+2
JixVjCUvE5LnS4JVqoToZeg9x2VqWAB1pteZvqiTC4cm9gQlHtxsi/zA7BqMlax6uz5unbvXv18Y
DyFQJJYa425i8GTPYm/H7i24xY7bzK+/6cI8OF9pkDEhoqGYd6RCrUmanZN5p+vmNcGu0tvl01BP
2FaVUTsVEFC1b8alepDdsMsWx1CLdd5Xij3hXC7egl+QcvvUJfEnMZoohXSmlVQtsXu0REaLyBJD
s2/tZIDua3u47hqdcSVRSxfQiBmQNihzsuoumFxL7KowdZ43mVdBlh0ZuxgiaGivpSXoZdBns19a
ZiLQ00Sliq+UMeojtpMicp36vu2Kr6WYAFucb64PXmd+Pa5dRCVU2pfBb6CPl9jeqcvaU213UMqQ
htVPZ15J2JYOU9LHbhdJ8m5nP7vsq8W/bBv5+smLkfvlRHMva8uodPwnxxpvcWn/HISL4Q1DEzQq
291sk3moHbuMHG/8JhwIXVvOcdvIlS1ZYskx6YXX4SXqO26ld7x4KYhpVdLUAUdJUtC0CyBOMaHc
glJtO+8YZLoZIt5jpvZy3aQqyTqSbCZtBSYi13uTw+9sfrXmn9tco6Sq3YD2pg3aPurt/0FNZ0eK
37LZpDHGQhViSUaSW4v0u0gAguWWwy4cfkzG7YAmYFScZZWOHg88jvfFWDxIMd6V0sQdq3G4Cq3M
4gI6iAkYBX26HIDV2aOb9oZPy+G60zUho2IqvRg6V4nV9xENH6R99AmEn+3zUm0sYSqQsiz4ELQE
8eKF1d63rKNT5wfqEkMJ0zl+/ftFIWjGLEhq20+iMXHeeeFB8nzqTBqAOtcruepaLG+7DGPP+Cta
+Hdl9SvexvGPgFRylS1ePI1JVUbJ1IQ7US5iH0oTRZXOLUqWelNK/Q5gjMidxM6HeiHAB9uquq1k
qQM5PRTcnOOWDbyF3DvlAsLS02CIR83IVahk2S5B7rlwC7Q0T0s1nhvL37bHU5GSdcfysKxSXHBK
/ua61blOiqcJ/QXXM0kTLSpUMqh6Pua4p43Cepz3U93UoOptl5MtOtNltu4TyorqhzIPeR90USIf
qxFi9fn9XJrOfDrPrx+9SKVW9jZdpi6NCi97Tm1270+mjYbO9Pr3C9OVLSrhpGEXxWmMQ5gf8Th8
v+51Tf36gzy8MB0Edpt5DC4plk99ei4gSjklP3zQpl23r3O5kqZ9nHvYbVhYr8EVVXjVfqLtcexc
g3nd8JVEtemI19cMnhnZbezv/eD3IE9DbThE6vyu5Kore7cXC5xjQ4mjmbr9JDaupyoQ0iN92JCp
QYWpfwZxukvJk0+/Xve5xikqMNGfeTV09sKjyQUQ2Atuh3n6nk3OIxidTFCmj3lMWagCsjrps8aP
CU4dEErs4PqFe9Z7m1vldNuWliVXdqQu8d+6YIip2NlZN/pk109Tlpwa5liVs8NZKFuirs/G8ks5
C0lAEBs7rKP7kZO4fijSjPiglY8DIU17vI8DEjo/Si4liRNPHe+jOBwOvVNAznTZB9Pv667XRIyK
ISttNkLQou0ipxj3aZoeluTbdcu6SVXGTYVvJ7HnV5Gf8O+p9Up5/FjF8jy6pus83ReUKjP0Qcnj
gnZRFw7oPgmCn8vczRACo/WtHy4mju2PJyBUsWRLXeROnqWYgOpb0z+S8HVghtOkzrRSbHLWJT1j
ZR/V7L81qWwIGhv3qDrjSqnp49hjTorAYbjlr9LgPwBp9zJrDdczOvNKrXHikSwJRyXL4ld3+D7n
L/lkCJ2PTQMD/XfIA5PV8KISPOoBkAgW8Oa2zQ3Dc+71yPw45gMVUtbMfmEtSYwlZKK7qWkOnRFb
oBu5csIu0CVd1CXSiUzlsWfOQ1p1d/aYGZ6bdObXTLhY/LwpzgtIImHznvO9R4s9cdvbWLBNdz7Q
Fvjb/MA4ydxAdlHYe/XOAm/csSLMJFmkc7uyu44Zr0uctLso4PauLxYQn/zaNqFKGg2xCPjgZKB9
BRfDgH3YRhEqFoRKEnmjNQ9pUfBIBv2xLubftGqOxeBuunhAq+XfHg+mTKRpiAmtePoln8XXnqSH
6075uDpCIE4xPVYg7SIYeZ76+wZ3+bt+sfcZk/ddl23aYQcq3KuVVVn6FFPKg69u/l+QfV3GbTVA
BXpNbBiygeNEU0mwtHjuLrMp+J1MfR2aTFLhXRWihMcSNcBp54d4KnYDZW9DbVLs08S6ymfnJ05X
LR5uH+KpPhTBcGiGbfClQIV3tSWx69jCyBn75YN2YKImAWzdoJUEteOE0D7Nexx/0z361R9HkTxt
C0YlQ+vWoonLPKxFbDwKr7gnY7gPq+SUl8HX65/QjV7JVLzaOk3YtTyy/GT4lImke14WsjXSlUTF
Pa8IcOED38z2Xlb0tsp/TNYm7SyG95i/c7WlVY27WUtEtYVmono8pkzsk3wb1iRQ8VwLoTXpYyki
4bBj7YMRYEkM5xlNHqloLr8obXv2EY1dk+8WXOKFS7kL6CYVPThGWfBKL3DcNJwQN0t5X8vwJWv9
54TF2xY8tv6qi/V0cWfGgxwRTxnf2THd26W/6dokUPFbNeVLXJGaR+Vkg9U1PYNq+pyk7ul6tOv8
ruTqMuakrd2ljzonvIGKYTRI++wE5XmbeSVf08ZrqZdRPERk/D606CknyzOEzA3mNbmqIrdcUDQG
DVRNohnloA6S11BahhVV5xglUe2a1Pboiz7idb0rrP9EVe9StzGEu2bgKmormDs6hOtOA+emnS37
uzAx6T5pBq6Ctrq2aqB9gRowegRC1GzPa+fUJ8Hh+ozqRq7sTF2/WoQVTiJK6uWVymHYVaVjQmXr
xq6kKZsAlk7IggKTFw/gwwBeKQSPcWggxFnN/Iv3CVRQjld57djTee37e7Hsc56yXRz+WLLJMKu6
4a8+uygDaev0rKUdj9KsOGS5c3YB+BGjqVdVZ17JVbxGdh2or7E9LX7bKWiUimQXjBvvB1S2udyu
RMltlMiJfs/IbzK/T+P/rseMbuDKkircHBRzMYpMS/Oz5cdRujTHnniGKqAzr6SqM5c4WvsoMh2R
L54XnJYMG0hbGhAzGvMqGGec6yykToKXYIfuZVA80AHq7oHhIUJnPfg7ZsLc6b2uBZ1Mz71zUdCD
JMU5S7fhFgMVt1jVqcV93Ofh1r3di1mc3Lk4toOJNEw3eiVhJypZMaR1HwlSRzHxDrJK38Sc/NgU
OCp2cSgrlwNCKiJQnN6MVXcai/g+9E2PQJp6oGqBAmJShh3ogqLB6o7NsiqGz8dyDG9raWo70zlI
zVn0IUx+h2VEetOekuBQMRcA6dKw8dCZV9bXvA0Su8PuFOhufphnd89IfwIExVDsdeaVxM2cygY8
cr1XAqtakboAjZNlT0W5seB7SurajbTEiLfhSHQEUElcSPIi8rhjKMiaCVbBUFk35H0zAsRfV9N/
VvmaLOldK4qnPmGG7ZlmOVQhUThU2knOUiBoZoj9VWHS7RpafN0U/iooKmBJx8os6COCaxpeBZ/y
9XneGDw67yjJ6zr55BEX5qXj41BPb+upP0zDuBe+t612umtgXayIRVj2SzY0WLJGsashEEkqvuP5
xm29qyy4iUyCMVyLp/Tm3cLSYwJ2lyX0DPuFjyeXqm+KNqfoBqjsJQpjkDh1uPqw2sEwtzrbSt2v
Y4/X1AFOmrUDvbGWOH1eslietkQOVd8UZUoHmg/FEs0iv8P0fvWgecNGctxmXomcquw5TaBGE2V4
4GLxrWitfcE3kfQxqnKtZHaH14uid6ImC/kNuF7ql5lIsWnBpaos1jxxNNnbqQ/YtHekeX1MIWPd
xrbBNR8nFVXfFQHrzKQU+YIny3BPaLOvp/pn2VRny2u3YSPoHzati6waScr6lJRu1HbJgw09ONJ3
n5iV/rw+u7rQVKp+mTE/nGYED0S3Psde863vNvE+Y2qVeh+j170uAXiNOhocOsaeBrI8FU5pUpJa
68q/O3yqvi7modMTi3A/wqJyoLQH1Vq3C7jpAkRnXkla4ZKsm1rhRZk7PUsJTqa5/zxnJqUEjePV
p0U7CxOnDuolIvH8KWFDNKGj6vqc6kauZGxGkq6IcWSLIPJxi7fGo9vE4GbapPTEqErwENhVkY5+
s0Slne8rZ7j3Q5Najm7kq7Mugr3O0gwvW4MbJeNyM5LkWCzhbR+brrd1Plc2aEsxelZRJF7kQxX+
UOR2vGvHoDGsILrBK/uzeEBvUuKHoE3Lx2XXhNMPGk/HEhQe16dVN3olVbs4oyA4id1otsqjPTiP
HQk2Ld1UFbvq5yFguLj1IjL7R9mMaFBfTrKJDQH58cj/0boaunIi05LIyGvcKtjVDneWG55aS7/p
VPiP5pUfgr5mShw7Cnl5ngq+y/ziiCZ4w/g/ntl/lK5GCyLPaQrzg02+FPGwx3p+amYTgaTOvJKv
NE/6oRt8NwKk9HM8WLsmm28ozw7X40Znfv37RVLlwo5TwRjiErCmBCcfX8znoTJdhOgmd/37hfnY
ZqAEWGIa2bbzvZvzt5H5JhpW3dCVhI0ptGQsaEJGvJ9eB4fsalEUuyI39ebqxq6krOUSlhe2i8V1
5p8y0GyjuG3KVkt9BExzG1cJC1JqKerg5DhsPsfS9LKgG7eytDphUgvWwi+xhfcELwYjM3UmE8m+
xrr6ClhyD2k0Ix6bcAE9wnwq+cZMUh//Olc0zYKehoiRMd/FHoALqUWCfbCY9mSakFHfADNrtuI4
xrIdtNOp6cWJutCRaXJDpdT5RsnVRaTTNMsAgB665DjiJLZ9szA2eIZSo7OvJGuI5k3qBNyNBK1f
e7QP7SpKNrH4MUt9BuSTkzuCll5UJdBhKZfDnMtjXJuYGHRjV7M1zOu+XjC5aA3jT3hdlzdd3JmY
6HTWlVx1YxnEUBWzIzbCPRTqqp9IHffb0jVQFtcUz1AuI3ANzsUvrV28157pylI3cCVZS2f2Z6/q
rChtyaGT5JjL39cr+xp0/+6A/5GtqrGnq9wJNaZz3SeAyPY8oJ9pg0vRalvfjaU+AwYynNswrtZN
TX1D0hC0Dlb9fn34Gseo74CdiP2ROliY0CB6UxHrjremZiedaSVNyWA1EyHwuS+KT84wvllJazhT
6kwrGSq7wKubtbAnneO+hYVbvyd1cdrmkvWjF4tpwjunLOIGsZJ3j5L6/6NZaLg+1I1byc4J7JcL
LTvsMurOPxatZZ2gTvnj+rg1VZcpydmEvpBDl3tR081fbewCdmkWtzsQqSbHbV9QEpQFbSnnBl+w
++qM68lj3/Pz5p3APxJVvaCLleRuVPkcYJ3G6U5DZyJS03hHfQHkyxg4CceJSUzdHStKaMChk6Ip
OTOEje4Dylm1pzHzvbm1ItJCVy5Of7bMv3dCoAOvO18TO2pnftUmXMiidaMsa8hjRcfgOZVyNNRe
TRnzlWRtK+rmlmOxyPOy3dSVO9r0uyGI8LhpGL/OP+vfL9Jq7Asoy0xIK5oOB9IlE+62xT6w8/+2
+UdJW1lK4ISzxY7sGBwvTXJMZH64bnp9a/2gxqsSVBDc6JdBSBu35v/l+c8yfB2dZ9u5cUwqOTrv
K6kb82GY3Rljn1p73/HXrDqOLmjf5209A5aqO1UlFqvA6Y/Cw6vnKiDNrk/FsDF2lMU1nay+Sq2R
geUi8HceCMqmqYI+iRc81d42Xi9LfRWkoyPxYjSwaB7Hr3MjP0NH9tf16dVklqo4ZQ+MzLGo7cjp
mgOV/aG1Nm6Y1OfABvukuIyxYXJZ0TxR1+v+V3lJto23AMIMf+fUIuU8gN8TGmXNIM9NOz+GmWMC
Cq+F64OoVx8DHZtNpBodFk0D2rWwqJSHOmvEri2CatcG+X9AyHTHkrqpIY40FUJ9HkzSVASOhWtW
WcXlvEvTuPpfC1qx40KTxfAN3Vw7f3tsYuu1U1A6uKhf3hv8zw65YfoBOuNKGkNtV/A5wc44LYj/
ZS5wvALjaP9tW5gqq+/SYKctOky2W464XYlD58jmmGx0jJLEvh2AfMjCmc3K2+Qw5nlyE/SFiddV
U+DUh0GLAA4WF7A+usXJ/j9n17Xktq4Ev4hVJBgAvjKIlLTJuw7r88KyfWwSzDl9/W2dp72wIFTp
VaoCycHMIExP9/iV2PtrZYA7KQtvG0fiO2JdsJ4Agd4vm03bXL29cc95Q3yqpBOXDS+gcFY9W2aD
YPi9qeK0hODQyCF5fx+7o24JcZw19mrtHdbGtclo6YMQozJDm67b4JeW2d9XXtbF23o+cgpg9GyD
VCn9qRfFo4kqsDmowAkS9xfbgfhQtppWbc5pnzX2zN0SsIckJbgyuj3HkvHF4mYF4S4XCqb6qU7W
oOr7B0js3negEAubOVBztM4wtA3+nZ7oD5p+X6OkLnI+VNPUkcRFUjDLGszeWCl/bmDOvvM2xxJy
jlFY2T7w3QYf1OIcO5sOz5NZ6sE0a64iNcicX0g8vBoMyDEMNlqPq6c2WV+Gfj3ttaOwvWx4IfPY
bFn6gSzIPHP7ajZjWJQgm5lUNyKS1CMyP+TEgDLGiOFJkjz1y/Jo7evbmiZBRVRVd4ljivQPtK27
BQyq9qlqWOF3o1HGpumqdp+yDxByD3FbbceeFlc6df5aVtz1EQk/nd5svI7lv+6KLVFsa+yqztLZ
ZJ6cLNX2yNU5G7ylgqZBcPsBV3cTjitCR7M8WcZidt2Tbs+H0TEPuvtuLtshW8pnPnZBO6h6M676
E54k+BOYnFwO+D095fVcPWb59AlKNPREU/suqKpuXh784STDqnYF0S+6YzdaHKhrBcmiBQCPhLct
JTlt/EVqgd1WqpmZjoZzkgfpbuXfx4Iav7dqKf2FaMu/utuXd867+f/fkrgoxq1tern/WbDaLNhl
/55oZn6+/S2yyBCyU2Kmsw7oAu6AeN57dNqdp21kd+kmU11UE9NajkzHbExEkkb28FnXxiPfF0Xa
k7274EdNQQnEnzAPJUijX3vcrrwZWqbaEV31UtBCC60Dpmb0c7s2xslh+4PTgUkxHeMuU1zryUa/
ROEHFx31ZUkzuzWgYgARDP2ha0x/u/OeVmS62JZ84vvUmid9mrMmtjboqnhkuND13/aaq2/vuOJd
jYZ7X22nBT1tNuRWebrOwdRZbrDyWSXtKHuEYKB2mud8GDXnZOQVpBcKGzzgM3Owr8vvkgDEVwh5
u00GHAjSBI+gZg7gsPPoGGXm0b67Lw+JlCBrR/a9Zpjk1NCD2fiZX6g9+dvtOZB4v8gHMjlaP4Ht
0zll6byeN5qa3/Sk1cPbo181P7z/8tQP/tn0QAXmuemcTHRxA8ngzVn2os8qKW/Z8EJWG1HbrrW9
M8FfwC0/mVZ+sCkZ/VGrVCJ3klVZpAXByXvgdm7BPk46+iBG/c6Nmvt1eakDglb+vj0vEfZeuWZb
az5Q81ROJfe1lDY+MBO6ItBkkyykOOJSbg1LgQRa8ZiDO2nQVURtEvuIWD69qbW+c3R2Aoj+idXD
V1uvY6dzfLdT1UglsyzyhFjW1pChHxzYZpoPbjpyL9VWK0D3tIo94T+g1JVLEBHYNzSDUTeFzU7F
2vwsaPsVsuGHYZ+f3HoOhzw5W8x4y3ccBluVkJTssy4W/RAbk2lOCddMdjK4FmeV/pOtedi77l29
yLqI9luKaatWYjCwN3VPqL7HOFQ9tADQ3Y5s2bwLkZ3nK8QENCd5aYafw/Lc2FnQ2X8yqsIPycYX
QrstR3fpTOy1V9RpA3BVNwcy1wzSYeunBk0+0X2fIWxcavAXzlkPYBvw0uj8yAZcDM6nlLmn2tXv
O/iIomv7QJwCrFHwX9f9sw0EiFENkN2MtO+3P0LmSUJ4Z4OtW6MF6GWRQjqm1envvJy7oDC3u1SY
6F9qSVPqwFMv4VH3ThqlY69HDUHnw+33l6QnkeSisQanSxIUhNy0fN7GOvGYRu9Dkv+lkTTUPfhc
dixwY1mBwSjFcWSbVBztl23ElbQhqoRNLoOyS8udk1PyeIAqzYiNIyIvtBIrohcwCjdebxtJMski
zYXJW6dwpg7Y4KUIk1H30UwROrVx5xwIgWBoAEQ5hYaiPBlyr8rdLnJ09z6+zb/0wvq6s40RHORo
nrPHAMiUzwnJqoikX+4zjhgB+jC5WgfjNBZur1GRR2+Uz6ECeHv4qw7q/KWhBNbEyehMZImJ0z9V
Wr47PPl6e+ir04qhhQ0q9HtY22NuQRXqhDjDMmeISMsULy4bXdib1jPTclxbOCd0LnLPZOm/Bete
mpKpOF5klhEWMWYnldGBFPpUo53eq0uU+tx0+/e2bWSDX77qwwqJmsA2AtfsnvLVDJLdjiaqAurJ
hr78/mFoh9G9MKoKQ+vu117vK3RQ3FX9x5QKSxexh2lGR4x7slhZ+Q0tUm/ac8Wyfjk3/pVxMLgQ
p46+DnaTle6pGdpvvB3OcwMCxcJIv7uXltdmDzraRRzkfvfNgbAx5RXpx4Y17gmFua8p1wBpTJS5
WeaeQtgSsLH0bj86p6UwzLA0odoxbWkdMg5lgtvvf3Uf4bgiwG5Hb2qT4ZjwPNSg+HvfU0szI5vs
lsG8MXWNLPPgDNrwdsfjwIwjhDOq0yTfL3qVNP8yTk8b+3G5smhV+9SrBsPwQjwnrtZqVIP4KCTb
decBshDF9HLfmwuRzKeyqHuUniJNO5Ss8rI+8+30k8FUaMGrIYd3F6LZNZFXwdwFqV8XhF5xruoj
lY0rhLLJspk4JWS0N44t3DChE6ojmsr//9ul/RVweG0hmntjbuvqovcasOJbCol53fy3aU9r+jhn
MSFH54sC0y77DiGy0yl3bZ5jApwvPYDbKlWA62qj+AAhgpO9Ttrd3EeotIN3yy9OznE48EfLY551
0GP3hf+8z4OEaK52uhppdfkA52BB+yiJu/IBtwuKtUxiHzGS3d41yhQSiVGvP+X1uU2Pt19bElMi
TnZMZ2palT5GVQWuVZD01v3X3VFE1dUNIqishIDN3WTiy5YNUc30fT3qzdyzf6Zu72gdjEtZzwPg
MSiDn80qyfvaAw2ITVQinrKpF1l0aLri2miCyeZf6HDMPpuH+dmMi0j7sk2RdShDLcgUBymZFYXo
pnWRmjuzx4joj2z5NGmjt6oap/47s16JQRFMi5uLgZQzviM/am/2u+UbXnnA9vHYPZhh9Tn18Y/i
O2ReJoS7UbZFZnM+RTl/NdhbVoS3vUw2rhDdfZVmBsmQ/dLN+jWxKvfpUCouCGVjCxHem8vKjSSb
IlfzLfZcbK+33/m/xrdrdhcieqsMUoMTcIyM5yW0D13Ux+lxCaAV7mtBfs8KzVyRXAe9NlnDesQf
yFpPy9h8m3QzQOPg0VpUfRMS5xSRte1cVmVX4BE7/1Jb8Z5/Q9/7bRvJhhYCfLXMOu0Gq4tAfKHP
n+s2grri7aH/u+C9Yn6RXWcFzNBmBUNmYn4fTKER1MESJn+sMA354/SeHLaDGernxK/Ould7zgO1
PT3Iw+WsKl/8d8l27R2EuF7HnDfr6ozR+7sT9cfsM48hvB3up9qD8nb2hNjz+eE+8V5XZOUxssJ0
cihrRtP8xWjjelRJbEhChAph3fUmeqYt6MQTw0ghVsEnT1+YqoR0/foQPixE94jGAX0vIYG+nXTf
8oeIPi0HIyTxpHAz2fsLIZ6T2SqmGa6QDUdKYjtTjCtbIsQqqk0yAvkOKHmjRT3UvDKw/M5PQzdc
fcOfXvT4rn5D9lexp8wgRG4zONJcf9f3qG1/ZasCbi37CJGbZyVWbVWmNUb1wxYOXn1ofM3n/nbo
jlCF99OgUZhLMg1irUcvQENLGB0jt8j1POj0apwjCH2nd26SRXxuWa1jRehlk7yeJxfsIvctPyJF
T8WLsZwtWD9b7GMOubk1VSkoyGxy+f3DUXrSm2FPLqHVNNCuH9wgz1WHN0lyFQG5etPsWldNbeTY
byX/vFgP1qIC1EidRojZPUuw8nQEWB1/+VO/DP7FabqgA89woAfFYYm1w+1ELltHRVjusuXpzi2c
CvWIRWawx1DWxPbb9otD6auUIGTzICzWa1IMXT/CdazGilu6PjOmmmLJPIig3GkeDGqBti8y01dn
DVLj69QqIopdu88A/8Dl9w/eg7rUjIZS7F1mbbXPvdkPx23nf/qhTTzIZ2zB0rY02Harvm+7L4J4
xsUaStT7u4j1D8Q8L/X3dVF8i2QGTGEvkLiV4+RO0UV0eM+sozN8uu0/snGFo3mJ+4lsGMwuWtBL
ZrYAxdW5wjUvQ1xZ3kWMy9AkBVtXvHLXbh5fnpf6octe9/sQj5hewSS5VY5pUyDIiunH1H6h2gPT
7jsvi6BosKQuLBncPupm+7Ug88vYLvy+PamIiU5B2pWOLizuzt/48gBJOo0fTeft9nzKwknImHae
0mw29C4ayVcr/+k2T2Ol2LLLhhb2OTUtTHN2MbSGONL/FFowTvd54d8iceDoailORqbxJyl/THpw
2xr/UXhc8UFb2NvokCTVL/2GUf8+hSiHep1Pn9KHKTB8FreRaisrM42QH5eKTPN0MY1dHfLpq7Uf
yvVd8QmXV73yCSLumSx5lZgzPqF8SCI7Zsc9Yp7p47QX3FUFB/ezkCjbZa3tleERRrv8xGH4uAFf
NW8qFIskEYicSKXDCXE3rOJMe0uA8wGT3DqE9hwqLHRZVa9ZSMhhY0Kzst1ynKuP+h+KoyQNCzzl
YPs4rig3mZJMKUKHl8HmkHfEU6aWB11OQAuWere/QOI+InTYzGlma1xvIzM5mc1pcZ/3WqFUIrO9
GLR7YjgcUnrAtj0O86edPaVd3JiqpiDZmwsbnbQZWGJ0l1sgm4U2UCCQYTzsS6FY9WTDC+E7dDQn
2w7DkPyNj4e+/sqWw22bywwjhGy14PY+y/o+gij88sxwQxoapZmfi63s32p7axUTIHEbETuMfg5W
Gi0sVNhv1nDMqGJciWlEiGcFToUxrbC6Fub3knwpysYrRqJwSNlLC16jmUuftkWOSMoB6FxTP7F+
3Da7bGTBYTYg/7rlsj6lVusRjL5md1XjmStCOc2mZl3Wan2U7s4eJy7Jv/d9ZquI6WRvLjgMXy2o
8mEfHNnbQWvCVbW3viTZK9lLRHHytKNNlvIumozv6zp4KxiUh3aBbvYrKrhe5TqK68fLvujag4Qs
P5N2dMiK+2La5GGd5J5egtUN7LAxFL/Dvlz4fd4jgjsvSoDT2I7Yg2iPA/8n7RV7G9mxSkQrsn2s
nTLBFJQP/EcaD9GOBseoeegejFCP7WMd6a93uakIXZzNJcuLam2jOke9xE0DVyldIvEjEbeIM201
1+A4jIr2ZRqfS0uxZ5UkNCLE7Fp26Nax4f79VId5q/1E34zuD73hzX2rYuiRvbwQvqMDbGLf4+Vb
lvl6VQcFUZ1wZO4p5PqlRKNAtaddtJOvC3kme2gutcfZ0WoUxzPZE4QInriVZeUG9wGIprxIvr66
9JO5fMmX77e9RjIFImCRLJxt85ChRg4scDkd7eVh2oFZLxUFeknOF9GKxgxBoDTjUCV3+4simDX5
vIAoGHLonZlfBCsufe8kJkng+H3r8bXzp/XXbeNIrG9cjPbhNN6kSeNuu9FGOZQLSHlcm28Q4vXs
4VBbd9rnYrcPj+CWW1GgybCPMh7s9Jxq/2iqZVxm+ktAfBh6c8D4m3PSRnY5e0nzg+mjvxkqqjdJ
WIkMhPpaui2ObW2UpOmpt1efl2N42+yyoYWILauRzIt7Gbp9weWKYSqSsWw6hXDdG91sNRdbs4p/
Gy1/n54W909X/DPyOxdckXgQzUmNZhsIVzSPhePehWjoUqxQktkUuxgBK55Mu4FRWPOi2Y8W/7Ko
FinZ0MIq61r5lJcXN6f94wigXhEno8K93esLuMg1iNUa7I72ZQfybB5wq3XmR3pS1wFkpVARK0lp
bnCdYvwxMA6DN/h7MOC+fvX0NzdqDvk/6UF1YJZdW4rsg5iAZZ4tPGsIp68kRN3nx/CuH0iwne0g
UWw2pU8RonaB7JWLK+PLU1DaDZuo8IcArcOe7qmLjLI6lgifBPyQ6iD166L6HQoV8RJxlNBekxfN
Nz7tfuv53b+9X0fFt9sRLdsG6UJImzVzazLAdsYbfabv9MDDLOC+FWiP2MOZPolVFWuZMwtBju4N
7LcuK2bN4sr9nfd+tr3f/grZ0MJi7BhONa/m1kVZ1+DwGxTTVNsaeoBWY3t3GndNP93zIIBU/j9z
95NVdLOGb0iLmBeRUYCj9nDf0EKs19ME9vaLe1nGJ0LOef172l9vD/1f6v97t4663/+/ttFPZGg7
nO/sfD5kmgko2RQW9AWUFToh4UI6bxs7b7LRDgF6sY0+D/vP28++vmSgnvb/jybG2Fko22Fq0PLV
sNJziaLsLBv54gwfVlHKi5ayy97X1X/Ou29Mio3XdWf6S70MABc2cwdHm36BMkRjUP1o583PZG7t
8LZNpPMhbK8rxxqA0MKrD+GGanmHKwmvPVvBHJphcXCeZhWg4L/2n2szL4T3CH5yfd7gVYu/H4pY
+6U/lgdAwCMUkZ7Ii/7LegdS7HOLlKLHzis52y+3v1E2O0K0z8vqlkaCkKRb5qXJeurKRBGEUvMJ
4U5Kc6DZBPOBITfkcXlwXpbcGz3HA9LtbEG5WDFRko8QoVy6kfCia3ekLO056QyPu3dxB0DwTIj2
lPfdljjFEIF1PA1bK+me8IsZ3zb+9cWdiWgufcQNWtFuJO5TBnmZyRvBPVQXht+s+aHPHxf22XFV
nWeyhwkRXnbdMpvagmK/8TWtj7ve+QW0FlPcyUK3yCv5ad9UtFAX81xxZ1EPbdXR6pm3PYldqwro
0HrahJ4kNBdAxPO1Snk0rNvxtg1lc3/5/UN6gSLobm4FPqvpiqCZ1kfaqM6OsqGF8Gf72mfoTyVx
zWjUbcaDU6tKuLLJEOI9IdZMFjqTWOO5X2tz0NaHeXyyWBGwuo72Mqz1IbhtIdmzhBBPtnnRhhLP
mrfVY+Xbor1tCdhOWiei5L2ev8+G4nwgm3Yh4Nd2TDstg8F0aztNuKPU/6UFfy2Tp5V+27r7jjd/
yadZoAhhbTuQeHWrTzYAPh6ksX7fNpYEevOXeJqVojKybC2Ju2TxxmkFWGo+8HWFXpjlo2EAJIrv
RjL4rnZXqwySgLDqJ05aGQVBsEyFPgf71Df+vKswd9ePbH8pqqFc6mjc0I24yfOHBY7gZXsag+H6
nFeN7a2aCmkiWY5FbTWoaLtZx5wt3lP7S1Us5jF1hjpKGnNQXHZJwlEEc6W4htJMd9PjtKjfSJU/
2ZuKEEtmJSHSG6toJ2cGEEq3Jjb+JkvdVFrojq4xJ2d3chj5NHAIMb53FhugHXfb12QmE5KAmVJS
VwxPJbr7a9At7nd7CoWGekkVC8wlt1/JwyJ7RtPOVjXNzRaTodL4c1Hb6A1ti7qgb4O2GfqPCWBu
U7XeXxLKlaeJFd2u6BdSLWt3dArwmIKETu9endoOm3r1U7fwC0irEzBPZbl53Kc7504s9zbt3pZb
U3THlkAepXU9a8liox89wzloTqrAhEmcT1TAqQ17NxrGq2NrZ9PZLZj75M68Uowu8YS/6r32VkIM
y2iOS/qYsq92HVqVYn2UZH+xzltNzDQ6nvZH7uoHc02iCs1JOUvQfgCWEHM58uJ7mimQw7Itn1j2
ndKhJiCe7Y6X6wTHL0Hj/Mz9CQCoPHTzYEp8Q7FxlZzzmUh+VTh033Rw+x0XgAxPZpAfrBfz0f1H
Rw0YN1/hXTEqVoCneXVdDvmRIx9H56lJmv20MOz7zRyqbrcfIXEtETJJMr7xtdYdkP/U7BeI5tgc
QtNGv3N9EWkx2slF0RN0JzHuv7RwKyCNBvLVWeG6krcXsZJZs1vQBqeAiOkZs+Kxnvvl1eZQ+7mL
y4AxESQ5OAZrU6o5sV24wy9i6wX2eraK/1OyZxERklqxZltrDOWxpj+dzo0NJwk6C7iCugi0tn0e
uBHcnmfJIiNiJtnOkxYX1eWRo5DpryjSv6Nx23xyObH9KnHroNKXVBGJkoziXKbrw7a414A44qyp
j4Oj/+7mihxsOz9uaL+Lbn+N7AHCkmnmw57zHXYjI/1M3fEFjEpHey4VxpK5lbA2toVRjgvp6+O4
VLVnTXXm8wUNNfe9vLglZiDeMtYkP45mcWRz+bym9SFnRJFzZbYR9sEucRZmTbw4zh0J+VzEBmpD
fb4pVnWJbUT4ZIPCAXPMrjjqfat5SBi4infZfY4jAigbbRmW3K3x7mN36FxQSCx5tPeLIp/K3v0S
HB/8sk22pXX6vDgme3rKDHZY8tS/a1JFAF8+6AbtraI4Tnp/KHvzC6i+oQVbKu6xJJMqYvgmnSNL
s7KAwzcReIYe5nb3x1Hl8LLhLwb7YJjJNfp20KuLO1K/GcuoWNfDiqrlbePI7C6E6+YYu9YOdoo7
sgRwfCdx/TmnKrGPq6NbTCQrpCsOmNuaDOdyrLpHsOLWv3cjcRQ1kKumwehCLijsFWcW2g/nqXB9
UKx7AEslk+I+V/bqQipwyeI2nY7B8+WbbUdO8c9tg1/N9nhpIQfM1mw4XdEMZ3NfINU6cndG/TNx
Exruybb3cUY1t4gH9NOrbngknyLCjsAkaA9NMwznrfNNcsSzb3+KbNzL0vnBNVGyaVHmxrg9i9b6
aKkuJmTjCrlgdHarXAlMP2b2Q1+ZDzW/62hlMZGXsARBhFk13XAujE81uubntg+wf7ttD4k/iiDn
Hjyre3+x814eWlDGVh7PFN549cCG976Y6oOp0XqXG6B36899t3gG+eEwnGPWYFBu0K+e0fAAIQ/M
QBLQsaFlPIO0uu1OC+6fxvatWt/0iXmJ5njFZgbmHG9G+/W2uWTTLIRvlaRVn4OfNmaN/UkjyeBt
BpTjbw8uM5gQvo3Vr5bFWRkvyUuxBVD29OzlS7L8uj287N2FKK7mbpi7EcMDZPODlMOD3SyKDdT1
TnCLiSCwLatBtFPZZZwX5JjT2p8t4mlWvLLv/VR5peaGHTim0+SLa97nuUSIZGrYMxs4poLPv1qt
C7ftbXJUJ01JWIgQsL1Hf03SYfCpfplAaaZ/t+46wsBUl9n/EBaVPdYGLdwLP+oFfNCjnKcqvUjy
tIj62rakQT8whm6SF0j5mSMurKszL35YjWp1lBlGCGqr2XI+7Ze3d58peP2Kt0XFsiDxTxEAliYm
TosJhu52r3YDZWVCNq4Qs10/lVlHMS6z7APb2mhNVeqJMmsIEZvVaTtZNoae6XE24yo51SqhaNlb
C9Hqbu7aulVSxsTcAntJvHFVdXBIhhZhXqVdjCBOxFtbqQMMaxpk2Z+7UowI8GKQYdRQei1jp68e
msv2aVZdjcleWlhgdV45075mVVyaf7BiRSX6n26/tGQSRWCX5ZR2lhkaJpF8ddI4BQnZVny6Pbbs
rS/P/BDsNXGwz27y4Yx2OsgGVCAszk1V+V42+OX3D4NPppM2+wYXaTnkFIbV7f1i6BVnp+t3UqDw
E1ZXnmyg4SvL4WxFW+j4TZR+Wb7P/hIA4xLXucL4sm8Qg7PjTu86vMKFCPO4QbxmV+2brt4W4gOE
4GQknZumz6t4QOdMFc7xetIilAwVB+PrMBaML0RosyRGW0GRJh42H2qYweBNURWlkfWm/3IjEvDD
oDgkSzxUhHvtOK9ZnVUN56yk/25jiuao5WWf71LItdBQ9P9+1A06WGwbzEFp/ms0KKj8qFXgcMmW
RoR86WVGbZ6BiqnVDtUSjt3P5vvqvt4OLslyJ+K90PWdGLWDo0Hhal/b9tK2rnmV1p+m1XhYRhXW
S+KiItQrX5raqSn237pleTgKoaylalySmUeIYF3X97maMDS2BBGfLd8um8CwjfOqgvTKbCREcZZO
G20LnEt64+faZv5YZN5IzimZPTYoe/wv0fpXtQQeJETxPLHCoNhfnqFF2B6rMD+4ofXZ8tb/wCUq
BgTZLlMXI1orCXVmfAyBqkI0RWnoBFPpr2EZ8oOKrUU23UJYp+2wrdxCWLMMhYVyjcGIoLh2uT40
FaFcWoJbCnBEV3HlnEnyWpuKQ+11N6Iis9Zc4ra6MpL+rO2Z7zKvNKinuU/1eud7C2svWWeOmm5V
xSCC9UwYf9dV6AqZSS6f9GENM4yiXjiHogijwcIjqqoWXvd7KjJqNXkBNBC9rCtz8byYQ9B176Dr
GhbrQLXft/OP7N0vv394d9OEmFHL8iKuusafzOJsZLMi48uGFsKWbDbdV9z/xRYg5nv1oFFVsr8k
9b9DlYokefoCQBEp1zLOtrdlb71iKKOMfq9AGz+ycLNVFP6y5wixCqivo0PSxThTm/xG21Go8c5z
TO1x7UHhr1FfL37cNw1CwNo1upFdzTTOWml8HpM8D3JOVQ2CkokQ4VjmnJPBGt087kzTd1HcKPJM
sYGQDS0su2gWyecdxKjx1vd+vxaHzeqD2yaRJAQRjLWBtmssoX8cL9s6nVJot0HxrGs98CzNYb8O
TXT7ObJPEKIXnatTUrp2HgP9fygW44EQ1SFFEsAi7AoqPbnWLE4eT131zFZ3Bapr/aczfS0HSXDC
FZciEjcV6bPMmY4s2XNydp0R8QsmZf3ZLObGs4rPtqN7yNaKOZHZSgjpxG12c7Vc1PPr5fPS0i0g
666SNpd9hrAAt72TrbRiWZx37DVhHYBYQ+E73Wr4DqA4QVsZrxqt4vumXYjtPifUTViSxf2GDOJA
4i0qUDpVGErmvEI8t8DV146W8nhcnRMEuPxkyb9ZLgsb4y6gnUVFXi2y5r3WbjSLCzsDl4Zdn9ap
UvGnSrYpVKTUQt2GJ+CFymJcPBTevFYvxpoB1gsVKNYPX928c728t0Bvx+pAL8j7aNGX2zNz/cxD
RfyVZq51Opd6GnNoVyZLmLXLeXTPTgvJn9Qrut4zIM9z+1kShxYpuEw76V2ebmmckSZ5JUvPvmWd
Nir6gyVeIGKwrLmnHYDSmCIcsrwt30OeGJsHzQS/HO+S64IfXD7twwruVpVZa/maxSPAEKG1M+uY
uqOqJnD92EZFYi1cf5uTS0Ye51n/0pVOsNfT5/bOYxsVibVAnpiPmt5mcdZYr9tePpN0PZPCUWwq
ZW8vBHljUYc2aO2Nh758wgWr4a0s9/O1073b/iN7gBDnaa2ldVHCPMTgz9O+hXtln7dSdRkqSYki
VMTpWj72LM9wP7x7JOu93SDntd48o4z2FNqck4qlT/IhImyEuuhq1PWcA29RPaZTe1hzrfBsk9+3
URBBI21DWapPJvzIIMyjda55bn7fJRIVMSOFBpHqKdc54kw/Om36q+TO59sTLEkQIkikNddMQy+D
cXYgLed39rT6ZZ9/vT24zOhC6O7pmuy4IR3OLO08a6s/QQUuAqrycHt42bsLq3U+VuAQGcbhbKeJ
r3XTV83MP90eWpLZHGGt7iow/8xOZpxnPc09l1W/oT+iBw6kdzQtUezMZN4vRC+UQJyxAKnmGRWl
59Gs4n5NDhrX/MLeY2PfvbzmikwtuSmkjhDI1l7PSVFV2IDr9Z+ubD+xNZ4zwMwWM+yS8RHqr/HS
GN8Sc4km1ry7St5kyR0cFeEjM+d2lUCX8mxq1rFGxW+DxpBBM88uH3f9CwOe2miy97JIDz17qKH/
VEGcRlMJ60m8RASYjHs7awsuj8/zkDZQZmhwtEn4fl+CFAmi9p3UdmE1Bm6H0t+0YUe7X05G2/6+
yw9FjElGTWMrzdY4c1r8WW2Q4NJ0B6i+C7jDgtvPkOxH/gKaYFeaQ18Np0DLnv2KG/6WbZHZ1W9b
mnpkA7iy5E/WrNoHS7KCqJ9bWFtadKYxnmftS8NpyPIvvFYxHEqOJLaQE5rFGjvowYJX3n3u6snr
cNQslq9L8cfOf962l8yhhNzQWzqp3ZUOZ6eK1uKxUSHcJOlABBYnlq4Z2SVEoQKZBBtzHnuIVHsQ
dCu8gVhaaNZO8qCVw/f7vkNICS7ani0zs8Zzv61vu5FbBxDYa4qNp2QeRITxpHUly2oynm3HzT2r
Al8gd55oC+2jlcQlGoFuf4TEmUS4sZPPtJ87czxT47XP3/XpvIx3SdlbVAQXo9xCt76FgXYaT/qZ
qHxU9s6XRefDjtYh/cqdGkENguImNPS1DXJchx/hufZ9aUmEETdbkXZTY4/n0g5n81lfz3umOL7I
ZvYSFh/evlppU17uW85oyjerGev6abVP9jT5g3vf6ivCu7CsO9A5v0wqxdlM0zwNzPgr+W6vd8HT
MLVCDJu9vmV5izThDuGyvjfdt9vuKMkNlrCk91vDDNLC7lnWeONIPXMeFJ4uG1oI19mZ/8fZl3TJ
qSvd/iLWEiDRTIFsqKwqu9zbE9Y59jUg0beCX/92+n6DunIp9VYOcpIDAVKEIhTasbeggmPo2XlA
wB4cwxlCM66K4rJoAzB4frXyOTg4c3HI6/1012yoXJV7BkyagGLOZUfPYci2D6FjUubTvfXVOl9Z
od12RYuUFUFk/dqE7xdpcBzduIpv5kHfF3THuHn4zNGZU5quaq8W8EZNVwVxzaTyw7ps7Esmw7Mn
hm8VqHeXrUl7gQ6VbHyfdeshtLJnry7GqA5MvMW6D7r+/2qimmbu/N7CZrOU3Roxr7XRUSY/3V5g
zV6gorvysBP+FAbTZXKLCFndVp7a9es64RLRJBmie4TiqQzqkYsdOri26t5PI+BJ7rPI0YMNmtvl
1+2v0E2R4rThvrm8d/AVC/npyzlixlOnbmTFZ4OFs0ZYeHnPH77bTh0Hq2uaGM0RRYVzdZ7rTmXj
TxfqsCNrhndblxXR7vVRCdyFwR10D7nmKq+sh1PSroThA6blAkZbyy1jEZ76+fddM69CuLymWL18
C6dLH5ZL7PoTVBcq/3x7cE2YVUFc89x1Qw+y60sv2yiEOv2Qf+O1qVlXkzWrOC5pB7twrNm+9NP0
BdKpoI4mD+vag114PzLnB7emxLNNsEONF6iEXsUOfsWZjPZl9slLSIpkoeR5GYePgTsgs+pO902Z
kj0PLQRzCzD2XyT9yem7cPiXZIYwozuBqkqkLORONXe9fQm29tA6bUpQ4HHDKgENB4Cg/jc5yCOl
blTx8CTd/TytJnJQjRuq6qQDXSqgG2HFOB1AM2a3w1Pozh9vz5lucMXHBbQd6QDVuYs92SQSLvvu
lJ0pj9OsuwoDY7giEv3eWmCdz07j/KMJyqOVgd3+R+CXh9sfoHuG4uMQt6O+JfGMRoBAJo9GN4hd
5h69yUoq24SV062/yvqVtbTgG93nC3cBDKCgkwlS/q9nR216ZdYDTPf252iOUSpUrBZutuNAPl8A
Wvq38n8MhDx2c5CI2or3NUw3lPlvP0mz8qpEabG4OcSy8KRqaX7TbPydhYajmWbr+lNKebXtzs4q
fAnEz6UGWoaXCYTUYqPkh2ZPV0FjSzuiLw/kH5c9zM9TkKP7ryu/ZUsf1UNu2Nh1H6BEbc5mpy4I
psahx5x9zLoXtn+7Peu6oZVonc856vWFM18W7xe7tt2Kwz4bXEG3ooovu7UN4nYPpQnbnWLg0g7k
PmYP6qv4MJztFtoyHIit0DuiUHwSoyln1cyIig0LcIOIO10cl+qlPBdVcJB1cBy6wbBzayKdig8D
tay3oR6K01j/jWTPRf3Jaz/z+R9nuzT1JZAfbq+rZu5VpFi/uA6rK4mjU4c2xUvlNKuX2qiurcl9
D7hO3yunavei6Ivr4k5Vd93lmi+N63+6b+zrR70ae3fHbfOvcwT80Bwz5q+R5xDDAujWV4nKXZGT
vK/x4u1SXrKdRCHdH9FIYTB63fCKr7J1bTtgjVEr6MZ4s9hZyDXahjvvcVVAGPOyvsyuXTeZD7bH
cU381XQ1qHtzxV3XYWRdMe5w1wExpa9OGZhN8CV3JZDYY9VF3dzVlrDIrYPseJE9B5ylMm/f37aZ
t98e2o7/OzzrZCVkjusLMgZg5QXGuxv5EA1C3kWtRj2V3yvMQ2sCxArF0AaF3Q2X3X+2NWkwnLc9
1lM5vMCPwbONoAuPQcVg9/lHd4Js2u3JeTuKeyo2zOLUGhbOh8vYe0nHxohv+EHQt5mcuNrA9QBK
gduP0q2D4rvNMOc1X1HPzdzsuLhDvDn8vMq7OvqxCIr3koAGnUPb6eJ602EeyVE6zbkz9v7qFkHx
3jAASoIyuFdfrKel755IaJJNeTsx9FTlxWEFYMRqAQyewogQmtTleHAlRKJQIKKNAbeoe4jiw17X
k0CAPPhSjh/W5j0EB6OB5Ed7C6I9Nx2fNHAPT4WIhRKF4hVqraitixiovSfOnGgh/7o+TUr+AbvI
k7Xt0RJ+KSdTIvp2nuWpXF4t4CqgSc6xfdDgssj1oS2ttJPec9+a8Eoa01UxZMHihmMLkh3UF+bD
kneHyR0PYJA73vYMjW2p+oukdbPJYnS85ATktJHDiiqP3Y3Re7gcqKfix8qAV5K0qMKus91GhVsW
0doaxtZNjeLVq/Raf+fVdAmXPGZl+H0JcPvHsp+3p0a3uIpXb2tOofOD4a0hRM9IEDVt8VBUNHbz
zTD7b+dd4Pz53/iAErWgq42cApYUNXYJ6/zEeRhN/RznSxgB7x7hdt10Q3x9878LlF6g5NUWyJN9
tJmj8ik+CgYM0vzO7oIkpw1Et5xLUSdd8GhN24F14aELguctvK9G6QXKHiBYMO8N99qnriGXOQiP
xeYb4ojGDFQU2Y4AzjeSu5eGVkdbzkegK4C43A+3zUDjISqMbOZytAhUri9cIC2DuFfYG9ZDY2Aq
Sqwd10xYvHIvbJ8fg4DEXlk+WgWNw/IuDn3qqeCwam77FtgwF33u63O4jg8ZdJPvm5frcrzKhxlb
fK9vS/dSTv3vET148bJCL+W+wRXXDiZ0sE2jcC/DyJ+GGTzCjemSRVOl8FQ8mLAJCB3zrX0Kz8DR
g70IhL5eMhVoYGD/H0KROrNUfNsSgV9bi4TF059V9W2lPBqy/M75UTzZn0lN2VbOl3aYPrOifhpy
O7099TqrVDwVkX8vumXCnXFtveuL4Wh347M/fhnbwOBRmplRIWHQixirJpwwM/1TnZVR/733Xu56
eRUDRlYWrH43oiDM/DbanS2yhP/UW9kZJ4n49jM0G4KKA8umfd9kC8quYQCQZeRij0ghT7cH183N
dVVee1XPHGCHl/bJ5+0DLpBBnO++q/o7w72KBZsKwMSDpWuflvadTz4tptKfJsVTuYEcDoNpO9jj
VtnQAbnsi0i8gscD/c6MRq+xTE8JyD7fmolusEwLzSQO9+OgAavBPj6HlqnFRnMmUUFhpA1bPuw5
Kk/OdJDeELfbgGj4xS/PwfSlYfedC1W1RacRwrYp9oa+/bIU0Gv/GdgG59JZp+K+DbX3pczy9gny
nHt3WBeDYeryaxXj5SIXWphrNU9gib5Sukf7pTv7aLDsTqYk4U/N+40ERQVykRFb/rbjGc5pP4Ln
6GAdxmMfF0f2gUZz4h2HpypGa+ThTjY26v2F7lr8gtvoHHqC0nnc0TMtungyaddqvFnFdrGpZ4Vv
23C39ePeDZEkT1v+/fZO8eZCBwFVQmTf20UxrqRNmfzIs/eTSQb8zZwU4ypeNlcBJ3O9gt2P+AfH
fiLUjjwh40YWJ1d4EaJaxHMnue8rlChZ154NkkerT5spjzs+fHT77PN9QysxkrCZTS3L+tTtMfSS
gY2rMDjZm+uKOVKczNrrlZQTOAlBTznHIpv5P0vR9pHY9+Hj7bd/c0eFDup1eV4Fgqx3/AWVeywD
ArxPngOvOtS4QfH8LvVDk2jz28kQHqNWqIJsla7P2nRmaBmdQQ5ex9YXihsbkuDGxjBfuo+5/v/q
YwbL2j02ySFdJyggO/tDecrTzR2jvKwMj9C4g0rPM0sqFytzh3RypjhzlxcH9+W3l0I39NUKXr39
EsxEFsgn0goQCDZUQPwYXlo7/YoTOx0opjcLQ4/bITs1x/wwRUMR8y99Wh/zo/Hk92ZcwzIrTr2B
yAm3BgGW+aF7ZMfx5PLY/uC9b84gno+dKH/HH8bzkFRPxMALo5s01bE5usGDDk/0GOSjQpHsphj9
diTCxyiOTftMrnzF0EU6pO4jT7IkO4en9aNZjEP39oqDr3wZS+riEWX4LMf3xATz12yuKqJjqALb
2iTGpaer8Jg4uSf7MJxM1WDd1KhsPI1X4wET7Kl4XJIphezDh+AdSYb47qlRAR0oFnpe5mRtOoxn
Pj7b3GAwOppsFcxRZbVDg4oOadjQaOsoLnHyM3ozI7QzRYPFksDdI9H+8pk833ZsjVeoAI+J9MMw
2tuQdmKJw/nSZO4RXfVRyfIotH6Vg6kzX7fsipsXqK01eTMNqUeqyxhmcVG6H8oaNxoCdPnka1s3
ceds8e3P0lqB4u1dBfSma2GJluN2cJP2tK2ReFwT97CdQe94+ym6b1Ic3KlsitIhlqtfpxM09Q41
sQ5z6MU9tO76/aeY3ZQYFUI1DvkXviPnVV/2Vps6frL7x3k53v6Kt1POIHAUT+982uRrlXcpefGj
PVmmuDyEhzJuH7ekTubEjeukOeHsHueJiY5DZ+oq5oMunbe0lTWkATqJRPefjb0E5RTlE4kma3xc
5UeHnnmef7v9kRo7V/mApsbdJN2zIa2G4mBZT9z+nP2RLH/v5e+d3DZYhCbKq/APO6hDOlM+pGDg
O/uF9Ughb4sy4mkl6DNYTZhtnXmr8I+pG6a1KMM23R7s41VDpZj+mLd9KB4GE/JD9zFK0LeC2i2m
AOZd5E2Ei6pI7ju6zsdkAL/GNND7cgsVBiIn0JCFIhxSVs1JgcAADaj09qprXEYFgWTtNJbZiFUX
owcYavcc5NTgNbqhFd+ngD3PAa7vUtduf8g2+Fo10vDWmm3lz6K/Sra6thjnFVIMKS1p7DW/2357
6nxxsJ3vTvMChBcojU1nZZ1GjsodVNK84oNgcP4xr7cy6hb3KkA8ijH8VDYW84MoL8aWf2CgUKxe
tr61hm/54lX1l30QTfsiwfuE66w6LGmZxaPflvY7APmY83GR44jemtDNqAu+mq22dmDhlsBz+DPn
RV1GnGVO/oFwy24St3A6aroK06yOikNhmd9MHjq+0mbMLxnt4601JaxX6//rgI6S9HWHebU6uGRZ
rHrxpnQvcEuAi1QLtGi1ZWKr0L25ck6opO1BkBhv7izYjOvpsIb5fSarYk+6qrZ3e7WmNFzDJC+G
tJ6E4X5T99bKVlEE9eTlgk1pu5WHLiPHMnQMoVw39PX/V/NtO1tm25aPt/aKiFMeg5kvub096JZS
TRKcbbYIxVJu2ZrwoU5a2p3WzsT8ohte2SKgOgZm4+5qKXlxAan3sQmKp740oSZ1E6OcAdgyrg7P
2vmK9TtVdD3ZbmeYmDfLjLBxJSMYx9rN0aM1g2p7/Tq1JLIpf5yX+nM9FAaLeXty/mIgWvceEGIL
b0+u5ADOmLIckWyuDHuobnjFS21brmyv9jnNquDKojc8bVIma9veJ+/qq6gTD2lePu4Ui+tYoC0c
If1kHW6b5dtx11cRJ3zOeLF47pSKsgBMA6J1M1psBu8IzFjs2ybxDd0UXf9/5VjZxBzQS/lzCu6M
pPcQ1oflElqewW/ftiE/VPy2tlG+KVi5oFe0fyIdePhtkUpQR1aBCRL4tgf4KugEgkEj+sTFktot
TySfoVR2n/DOX+REwt6a1QeL0pXHHs1Z+8/OXWKHVIZLGt2bK767lR3x+oYvaVhz0Mxnj8yb74EE
QMZJ8d3Cl2zMRDin8qr4LCAMx7aX0a7OdxmnijGZy9ahTMBqLLAEX7q1so956P+z8KlNCrZkcdZl
92lU+Cq2pB9EDYg2xzYE4DwjzQYumf0+5VpfRZXAItH6uM9zCuLE02aRSyfWOCPh6fY8acxfRZVU
607HYr8uw9g7MVKoB6cje1ThYh6ktYZNVPcQxYXz3FntKSzmFMnOs6RDXJbNe9m4uGZtDaFAs0uo
tETrGmxZaUOCGznioy2DuA7791tFD7enSeMIgRKCXaBXIM3nYBVYQZEcbn4ieNUajmO60ZUI3Oxe
LYLNwha3tw9lzb63Q2M6HekmRnHhwXXdfRnonPp78w6icxdgWx48Or2/PTG64RU3HqiknQ9WqxSy
qwdiQXLXkgevuy+L/Yt3yN3CsvXGZUlJU7PD2gw7GDEq/kiW3cQ+pJl8FTVirdT1aseDB/gQRyr2
GYjG8D93zY6KG6nmZa0zH7PTUHEag+A8ugiVVm2wSs3kq5iRsASLYbPBeW2XH52dv4hij0Cyaqjz
6Ya//v8q8q4hlUPoZ3OKZsVTNZdP7eIns5t/uW9yrgvyeni04BX9jpSk8yqIa0Xg3xCg06e94BDz
mjekdqb2PN2XKO5LrYKHbNgWHIas1CLOQw0Veokez9tfotnfVGKhwW3KkPVySem0gSMajX/u+H4Y
vizUJA2gqaT4qpibN9s8kGKfUokC6LLbj1kmP0AF99u0W9FKwEww8aNNSQxq5mjExcTtL9M5h+Le
rPfl4LsER496f1rt5YNtmzamt0tdvootGYfJqdZRYugtT5r1/SaqaLLLuLBlLKgfLaspPmtWX4Wa
jFPQbFQgBx4m8qVpvafZblLLM9UINauvokxIJ0jGAOZOCS/ej0v9bp+32GFbH7HFdN+uWQeVdAhX
cnuzWdv1CNheXNld8kUmt5dYNzvX/1+5IY6tdYW2XqSQY32g/Rz5q/uU58IAndO9+fX/V8MvLEO7
Xw8LQqPkY1HsT+gyNexPuqEVr54KlG1KHxbUeuvBbvcj74RhUnRDKxG5m+aCgHl2STPHh/DbHCZ+
KU2VbJ3BKCF5buuxKoZyRQUxO+3C48k+Lg/gqvlas/Dr7VXVHM5UiiF39uYm4OMCgbz62+T2/3jV
h4DQY1lYT41j8mGN7ahIE7kXdr7LFecDZ3vvFSS9Es2zxdQBphteOR3Tlk4zk+4CZ83Pwy4PGZlP
YGM93J6jtwuY/l+AEt74Td3BfkRpn9zhKSy+z3Ud1SMQ9qE8jN27JgyPt5+l+5SrLbxygyb0R4ZY
vaQFSB16Xj7W9LeodsNpRzf69f9XoxNw6lro51xSDsyuzJeItMVjOPqGidIYk0oSBIImMQsLxiRX
sG0v4cUBb28XhueJDi+mYo7uGxRvDmQOTGCGfahd84dcrkee119n1zEcZf/cOfxdEAWJ7v/OUQF4
KVmvG9EOfGe4rJ/dwX2ggl3GoownsJVFvAUj8eyfm9U6WaGFPF/a70XfXLadQ8sy5VlnmFDN9qKy
C01b7fYU5FppKOVTG8rnGa3Wtw1NN7QSsUtp58QekYv0fTCcuZSfK1KbVAw1a/QXkdDgkmUYrv4+
OIfKZw/gU3jZF/ef2++u2RhV/qDFGS3b5z6yfR8ccoIfJGIT+Di2C60qU5+aJu9QiYS2XYBlEnzc
KV3KeB/lAc3CgM7S9TBYUKpnkBFlvDccr3UTprj9wtq82gIY9You3E+9VaGrfsbOz7PJVF3SPeL6
/yvfn9q+DwPfws4S9C9ZNn7KmuIM2pj7IuFf4LUd6ifeOqA+hr0+msttP5VtcRfHQeCrEDa7FaAD
ygqZ9m31JAt6mHj2KJnpzk43N4rPr4O/hNzC8FbnHLOyvYROmDaNKQHRDa8Ecmf3/8/X8vxI7I9h
GYM65rYraNxYxa2VY0NlbfUyFc4c2Vz8nIfJBNnXvLYKWJursnHKCbEIyjMx2cgpE2NsQe3xrldX
gWpZZ1e2LEeZLqBabZsQPGCZ6SCnmRb3GqFeGbvVulK4DgKdPTr277lEPjDtQfvj9pvrJkbx1sCu
iL9x5Bu44Yu7ZohDCcS42I/3DX997KuXB7NnES5ooU5tj/9wGChKOjp/dZfSvi8NUAXkQK6YMwgs
yTSspjAplmE/b8B740hdmXpJNIAIX8WnlcHEHS46iURmBRWYHeP6FLeqfRw4PzkDRqKHRCPUndzp
LhR/4LuKEzeiDixcZMqUleEU4aiNxKnwDeFSt+SKCy8WtceSDDKtSgtnz2azoz4XuC0FO7HhDK1J
M10lIlMP/NylR5DuN80JDM0RrmDCuC7cE0QQ47mil80fSWLt9mD4KE0cVbFrU1HD7TprTYNeRHso
kxw3e02VBNxQvNe4oQpec2zRNo2FB3QZSPJ5FZaR9Lz77jt9FbfWuOVElpzLtPW3LSL5jFb1mXZH
jutrQ0VaV09RIWxrhYOQ2Fas+zacG3uC/t6/3N4P4YQKlAfWhvmxdT5vIx4tf912f92qKO4/Eoko
Hcg57fN9pN83bmW4JpaB7+3PbJ7s8LKtvjN+vv00zRKpcJV6ZhlvnGZLScV+2GvQxau/msrhGpNW
AStWz92aOy5Jx2ZInPyrP6+xM1aJKJ3jXH0ulxXIfNeQQ+m2nD+Q3Ff7Zr9QGVZ5SFIXred+Buxr
CQVVgb4GKCsDDBE5ULV1vT6RoQm5pFkrFdtSb5g6UjtL6lWN47zf+jLIfpdhj9tNMddd50fcqjL0
9961WCpYo+u3bvXJ4KZiya3xvE2srh98uc6GxFpjDCpjVZnvhKzTgpCc8Qikw4llm3Y33dDqsU14
VTHLfksFIVgKwCeXLbbDojBdgP0Bpb1xcFO5qhomGXdwUEo5WJGrNeZBkJRreHAcoP6KLzPrEwvr
IoFgbMTDuP3KCvKVZt2xsM5d1yftYuJY0Ji9Cm0sqjof3dyRKbWgTlDwh4KWMQe/2y6+WkUZtVCN
BIHvfemCineUIGwFx4Ur0y1ALzYp8jxudlmhB8nIKKdBtfsqvNHKPG/nYtrSoPafV0mTvg3jTngP
DpB6PliOHNE+juG/Yl8jvpK4ckwiYbplVaGOEHW3Kx8t5+k4/luJd7jWGaJ8+OB1OJ0zNyILP/Nm
ODSALomQJd0OuTL/Xe7/a5cfrSxzD1lFDTVKzbqqcMiyba4QGMw0gLIR503Uiy6pahGHYZ6MC2Rg
liAa7q18q6jIinUOQKXdljIaHLzmKxTf4iljEaHiUZZ+hDaW5Pa+ovswJeR0K6ilbDpuaV/U6BL6
4XrFyYaKmZWRlxktlyX5d60nQ55zHfQNP1WpicoaPE0+OrBTNNSeV/Q84U5ieyR2Zkg6NAd3FRcm
GAQbLZk7qT/Y0DvdosFzo3luYsvr4tI/Be6dSaEqYAd9y05YrHRTh0ynsSUvXsM+2Rn7fdeqkOtW
+iqedbZbimwvnBSgxifH+W6zf+p5PQCDFXU2mnmuOMDeVB7QRU+ibNCLZGHnQ48sLTeSFC7Ilvp/
cvRXQYwkcoiMpioVbhWhBmrIPjURQdW2k7UoZ2lVwJQ7G/y4kCSZbO/77bnTGYGSrzPOaMVXaqcN
kpl8/R4MQeT0aHQMRFR0H4iYDCFZU/NUsWWSl3WDNM1Gu1X73MvP4ZYdLE+8yPwb+tUMLvP2VP1F
alRTyxHOGLjAYVtJycbT5vcfbk/Un330b3f8i9Eoz5yt6Tu5p5ldgrI5ZQG2OVSGa8cfnvhiC+87
CB+9AhyPIwOuGezs44rLRKgp8n5DLKN0LqKg91fnkHWLbBpwtexZ8NNbmnF5JiDApx6K5cIJkP9B
meSFsbbwDNP/J5V84/VVxAXe0vLsAN7OoiVBE2vMkzqGSGIUnlrA/HsDnZdmBVRej26qUWL08RjQ
wFD32WoNIeVt8/mLwKP1iAjskfI0H+e4zMJoRARdxENVvFTQWjesse7tlaPlTkC9vFXYSdZ4Pkyp
fRaf+b/VpYquHSTNSa7xaDgwaZ6kUndIB50xruPytKxp3Af9sWqEIc/5Q9H4xlKrCAyHQK5lwXki
Ze98MKl8Ct+N/4xo7rBi+zmj6KWMssg5B4ZbQ03O46mgjGVyqNygIpUGT/kzO9rnOsbCP5GkPZZH
o/TmdXt966OuJ4tXm3wxLnM2NxU+6uNQRkM6nrLEec9+FM8jGgatJPx02wau4731HCXEg4lLDDvF
c4LmP3R8cLuvQ3eRJn75P8fFt4a/2sOrz7DKrCqwFf7fZ+TnGZ/hPrs/2sf9MMWokCXt1/s+RIlT
ftE1UOztROph9wlBxT2fs/4FojIGZ9FNlPO/XyL7Cow6OcbfQa5JpyXK3S9b8NJ493m8itBoM6fk
edmLFPw5EcCAtpsG5JhbQDWshuCn+wTF3VfHyTq64RF++WFeXpoJYbs/ZKbYqvFxFZERWCOuPlHL
SdmIs3RGE8szXRRr3lyFYICBs3U3B0MX3aeaxKSSsZN9FtRUlnz71X21PcQau2ACsTq2cWRW0LRZ
inhowGpxj2n+RRdKwxlq52Mu06EonYtPeP24VPZyDjlFK+vmuZ9vP+ftdP0vikC+NlPXyoGlTh8k
Gw5CAf+1LFDp4BCCwjZYkl9QazH4w9tT9hdhIAdfVuaPI0Pk6+poraCohKrOfdwEf1EGtr5j+UL2
LK3nOsKtVNwQNAkVXzj7JoIaTzouhX/X8ngqhHsoq5y6ElJ0xTIG+2O+zQP5Hi6jn71reMfB4C98
y57S24t03Vjf2BFVNPda7BSQXKgnsW48OVC2tsh42EMTKEG3LMo2JTybM9QZWLqL6j8gYCt6+u32
i7+dOv/FIOhNbN0zQDTTyikif7+I5dxXH9rw5HtHuny5/RBddFVx3WM22RAf3exrX/NxSJujeJoe
1uOWTHFxuIuXKPiLQbAOxmEWW2fjooNEG3225Y9CGjZZXchT4dxuORKPQh76v5H7vyGPIHLvD/8N
eWj2/2SYLE2SoIK7t2zPkUxbdsrTJRUv2ffr57xnJ/RQPLgrlHoiasp6dI+67syvAvmwkQoEEnhU
l+zHPRGHNrbi7PgnnwZ/gUlOR1NY/5tGsJy7dt/xHHAfHq8dzSg3VBd2asAEU5hgwZqN8i+0N19I
Owhko+3WREx+rfdPg1NB6W+I3cVLvOG0lsJQftY4pArvo3nTNrkXlCm0shJ7C09ArSb3rb8K64P0
WQY6sMFJt/gPU08sXiwccWScRd0D2HoMhxydSatkUl3WhD2C+zWLm38HD//NRcefInWO1yTObNGa
PUZll8qzOqBjmPPUb9dPxD7P2f7erX9JSoHnXI+TUYhUYwF/MUy1OZqasoKnAS5sZgpNCfGOj17U
198ldK1o8LDnv26vkuYopzJNoYW2rP3eLaCRMKbgEE0WOh35DLLz6tfkm1hRdI6jMk3ZS+6uzMbU
4Zbr5E92FKyfBc5DOLZHXo6FgiJn4X4bt5+9ZYgIWrtQEkrcnK/uNmEfrUBCAUQPNmuvi/zDnFxb
6q3vTbzlhnRDd6BXsYIzgOQgfMOzSBfb37qUxk0iz94vq4vFp+JMziZUhibXVKmpNujrzNn1Qdba
xI0TU1FH3P0EWcfb9qBJAFTYYDWBVjgcML5jPfbBoRgfCTPsNbqhlU16J07BPbuE+yxFHTd9Ab6X
YHES2YP/8Pbb6+pCqsJgDXw16/PxGt6ewGb2ZzNwn52PX92Tdfrvke6Xn2SG3EzjPCp0kCyCZVtf
iZSUdQoqx2gvcPfduvHifGtXw9FLs0WrOoNZV9CmGCcn7a33W/gEgsvbc6WzJCUXGwLhlUvdlug+
8b/w7Ec3dU9lO/1uptmwM+veXClnClnbWSjmInU2J8mouKCSZrAlTeEX5D3/G/FZ4xY+Ay/49VLx
YcsHcNSeBvQ7t+tyXHf7uab/IV4d5Y2JPVpjvSo6kLv2MoDsr0jXcjhBDhm6a/WP1XW/3F4NzVyp
6EAxZCQPgjVP/aw9k55/rZf9vmVQMYFWl9NubcI8dbNsjiE+bh06NtyHbPWo4tVL6ZdlB0bRNJvK
xJnWQx/upyETd778dTleZXYZzqOQAZQOOinHdyJsHtvs5faM6+KDCv6D2Hve1b3/f6kwaAqOWULe
t9+u1R8Wi8Rc/dEt7jVtff0RgCsEo5Q5gIDrsZV2XLrvb3+EbmTFiYuVuHt3NRsuWWJN7GBljWF/
0MVsVWHQtee9HztUj4vcIoBGV8tYfJzmaW7P9VBV/svUgUL1EIStTU/TXHX0xOeiCy807Oh67sDQ
5xuOpbr4qiIGa5Q0q3wK7HR3fzt1Fe3TcHCdfwjboqAeD1ZQJfX6u828aKnEkUBgmtXSMBGajVJF
FLKSduBS3wsUIfvz5lhgi6efCss67a6JKkn3iGvG+cpAailWu8OWlvqdPI3h8mj5/UnSHiz+k+GM
pMkpVXCh39j+7Ejch03AmVlZ5FoXKvMYlI2D+6kAqxXvDfOliYoqBR4IEdx1gypr2pQ/dg/YmXKO
m6k+zDWkREw1N43hqyKHzbwuZZOPVbr21VO+MhnZG7K7216liy4q1pDMkwCObczOvCjOA6cgABFx
bjmnYejPVftx7lbcYlZHGfbH24/UhBcVeehSWmWesPO0yes4X3Hw48ExzAfDmuiGV/aJZqx7UXaB
ldpk34HrGN22hQqBrDiQoMm4ubn1/faH6BZGCfoDswfmdU6eFlNzGYR9DkOTl+g+Qon5/sqWrd0x
R2UjknklBzb9pM59rbKeiiscPM+piFXlKZTeYyJwHzfUhtnXuLeKKJzDavHJWufp4H8up2PdoGpY
BlHpmcr/mklXQYVrJodO0D5P84DFHW5wZ4ca3l3jzSqW0HF7dxfXafl/nF1Jb9y8EvxFAkTtukqa
3XbixImTuQhZSYmi9v3Xv5rv5MeYQ0BXA+6hmuwm2eyqqsOzb34k4xPrP46UxR3VhZtq9NIebxNj
aOqxpCfAQPFwQSJn/b1pMcqtYaFjmGuaVvQ0zX4s0FKFO6jGL6pB2/+fshk353IdUnYycKjKLC8W
XMfaoVjnck8YQDkFTYlhHN053zPqH0D2GZvzNvifJzd6WZz7aPum2QlgjdgheIKGvMM2f0sRylPX
dvKaYqGPLFkzljS17jlYEUNyMxdd/KGYSp+f0G0cce/VMJ+X9sXRVSsV0yk3bJmVXwNGnSG3OOjI
XfIAvFIhbzUPzIoZlXuwmOgLa07hl8Cwj9it4sqZEw/8kpvcLvdcBSUCZ21WfqpyFomyjvrUSLaZ
lmKzLFvaEKPNTjkrn7pqfuyWUWNacSL571z+5tADEZmwyGnRnvKqP00reoMWK04X8Gs3Zlxl6B7O
8s890a1N1QKSAnaghcjbOTWOqdfF4JbZGTakg4s1jT3e6FprVctI2mcDxqjFfV6danuOGhKgxLQN
eeL9d0x/666Rl5RZUMlcSIMeCD79nHnYa+ZCNW4pcN3ONf3WxwJlVXeoTPNoEh3pqMK0TANn5KTg
VcfoabDKpGn8HQ90vCgq09Kx2V6hteQMBWiLXb5nVhGHjGjSu6LWK/f7kSLsZwgfowgvQCG8xhXy
7/g4jWicTHhHSu/SdJUzvqJji/ufQcjXbcQhenKD3kghDe5l+CoQmxxsIDVzz4r6stbcpRRxIDfo
+U1jiIbAfDHGuXGoRxFl4X5MP21KGHIjIzqDxjCFetMpDfpDKIgXT7mhE5BVjV2O4cGAZAeKVie0
KXvTkQc/KKQvtMqZKvNS9DYAFYPzEeZDQ0SFe/Tqh8X5neo6cVXLVToaA/oLuCSF5xsPnc6gb+yi
1HS2nbvllj7OeOaxW+bJbai8sw84ymp2l/e94srihAYFE5ooWXWiKQSNLP/jUpuR7c/RPOk29/f3
R1cWKAzwcBu2UO44VXN9XkkedTWYokNXE8zvO96VeeLaqS9FXuEL5rFJwtQ4+4O/aWd3ZZ44Nvkl
tW4jF2N4KvpxV4MI0J11etIq30vbL7edYax8jLyqihc7fO4pSSZXJJ6xjaXT/ae/wBm75faicHJa
F/JlFF0xeZtrlo5qXqV4zaDSiHJgA0Z/6sQ5JEzcIXLc3/czjcq4FK0iR3GkstriNMzZaCddueZ+
Yvdh2VyqguMscf9nVItHitqU2kMbLFl6KlDYhFjyXmjRzYoSmyv3E8zMEjRNWQp6kvwwj+c0NyLf
ZCDKrqNqbXcpvfAOSuxp0jdFsul7ZPK43giWEH119clK24vvGU/F+uO+ZcWEyL0FxBYT6co8PWEb
TuPAgwxXbdhmHK66Lg/VL9wuqW/OQAOutWOYYexL8XkIv3IyRwX7dX/0inmWyeKAR2Gz5Rb1KZsB
+nR9AhII42Wb7dv3vBl3WYUiNQNRn/oSd/+pyl7dvti2PuV2AZ7OgQHQM+aTPE71s+9veXfybLnC
hgJRXdQ9mo2o9zIY07EV2UbLtxl44w0wGnesBmrrexGkTbTY5ncnNDcVBjFsKeWU5hIGNcTVvldB
Hod+sBeF7gT+bjKGaSnhgJ59AmJpNr+z8JFlSdenMZ6Xpvp1wyKBeSnR9CtYyJpqMb/XvZ9QvMKZ
jo51WDVy6XhfzA5jDq3n41T3GdtRKwSWetfa6GgYdqzBJeyTXQ6NjlZB8XNyKY06wdRnw5Rfad4n
+bDzayvibhYRsuVVyLPlgtoiIEbL0Pd/nSGuCq7uuOeZJpzeTTEwLaWYaqT+NIuWX8EIGoEX8eDn
1tnKdWQ272YZmL+57M3aZ6Js0srm/pEvYFGG4KnXBV/vrx/VyKUkgxucBUjHzK9VfnbKnYWSdTnp
XtZVxqWYtYK0CtZ24dcwONlsiposMZjuDKJaL1LMdtgBKVhk82uGpl8qznhbwpYxN5saaOF0KXB7
22JeXvb51SceMCLlsbR1VOEqv0hBy1JHmHNdmN9bcOy0rNhZRh+TfDncn1PVcpEC163WXHigej16
a7Uzizzp89/3LSsGLtfToCogJsGy4tqVT+54aAG7nHW6cu9WdjxbLqatINKZRzpgPlMoflQ+SCfR
5oPO9IF8rgmQGy92oHttUnhILq0NrBkNq8PC7BowlJQ/03xI7nvoFvH/9MLiK6RQxXGAuc3N9wVZ
EwN0jYsLjkuLP5gG3wEorZli1UTc/v4mI4QCNTYQlPOrBdyt1e87y4hX49P9b1AZv3ntjfEpJJ3B
Chjn9FXYwMRZO8tuNQ5SuV4K2zEwF7fgAb/2QJXWuRevma7rWTVuKWIHO8htzix+ZeyptK9ZlhRa
XjfVsKWQTbt+JYU38Kvh/srHMJ5HHZmHatRStBZdsXYBalFXh6F9IHN2vgvkkttt87dcSTMZtBuM
JuTXBWldNEbiDqZmESp8ImP02Srsvuqd/OrVTxR3nNrLNJYVPpELaSsJrInaPr82PQCtrvvghV96
X1dYV+wccrWpNZuA+wXQVX5h7eoZGcYNkyCrHspZxwSv+oDb39+EUGO7Jvo+i+K6eMBTedYAtTi2
N6ZuW4jK9TizJeCj5FjqBhkenKWLEVMLXrPr6/0UoHKRFKV+uQRVNmG5pyZ7pFWzy8olqf3sw9Do
+qJVq0eK1rQbvbr6LxEEPwnLPs5tsKUd0bNNKVaHMaPDGjo4duB1I/doRB3x2M8bTzVy0WwYRrNs
eegdC7fC26B3DOouWQtds+b7O4glV85w+pr7WhgcvXWHOfxgj/vAirPlCfo69+f2fcdbct2MD8PQ
ZPmEI1/FIg7lrsIcNedglenbN71Z9tBodxcWsuLaFGS3Zh7ogzQlM5VXpH0Vbz7cafPMOYVg9bXI
damcM7d/+dNPvKdqRv9+0FqhFLSi9SHrmDre0ZgMdMwXBzGzZJkXjd/fjynrn6JZUwGTBULWq5t9
scZHgs4T9F8RHTBR5XspZPsaIBwTEJmrYxgvc+CCIMPSnQje721Bm4MUrJD4KYKprJAP1m5nQ+V9
+ONkP5v5dbQ/eOTBRKu5tQktj9+SwrfuS9MjVl1cU84T6PQknq8re6hmWNprqyxc7HDAFHTBk8Fj
m1PUpDUFCoVtuURWZU2aCa8priJbY2iwvLrpV0AsN+U0Sy6T1W43VXXde0diG4+AbV6oRZ7WNtSs
TdXgpcBdwhmCWxPn17J+9ItvWfM46rQRVaalyF36QfDRDfNrSC/d+OwDd48n1PupTBFSwe033+Qb
tA6skIXDsFn+gGMkF59mfjJKzYwqco5cJDPSxszG1Mivw3Kquj2tH2rn2tvnIv96f/gq10ghu7q2
6+JuYJ3WYEwPImu+DRT63XTpQo2DVL8gxW09uNbQh2l+Ta0X2n8I/C9r+nfb4KUwHUfoB1euW1zB
PRcPot/7QHU75nS4b16RzgIpVGnll4Y9THg8avPpcfFz52MKGUqNdcXUyuD9YPRzKI0N4rr6J2p9
W9nLPP22nL9Br2NGUoxfhvC7fkOHsSwtPK0BuGAXYXjO09ne3feOYuHLiP3KrdK8sT33WMxpEI1h
dzEm4IhJvqdpkNz/DdUX3H77TXCBJWUYqIt62SD8aOrciJWlxrRq+FLc2mEPwjwoiFxF+uQuXcT6
B3f6RDeRnHqWf/uiNyOn1Y1dsMLI1+mVdJ89QIeMRYMQUnlFitk0aFtw/rbimk5QlvBZAkbsbcEq
iyZw2ucgH8Gww+7bkn+1AErtgkFjXOVyKVz9xW+nsDX4ZYTiqfnNcsNImHtR6XofFJnGl+J1pW7L
ehst/E7bH2znR9NYh2HWtcgo4lUG4jte2PQOaKoBnhhvj+w2/1ZbVdRAdVqH01VMrAzIt+aFi27p
xZWM3m7g497pN+nJeZYMmCzh/BIMp/nVXD80NWpCAcTHdC1KKtdIYYo3Ioie8KW8EuPq+l7kWRBa
9w59/ZXo9inVT0jhCjkHAwoOnbiKFSU5ND/ZNxbNLAd9y+tYfrqfbhQLSAZKFpnou7WYxDVYuh2f
Hgp0aDB0s9+3rvoEOWyF3wbliIQfYP3b4ptfVXG3oHA817tx6Pf3f0V1TpaRkRnPAzdH/fUqbBG7
5Xoa7AaeOll5H4H4OrHxZ9t/HepNxKZYWlJYp2hxzJzSRKrzD7OI25Em7Rxlpc6+KiqksF4glm1V
nBaXlg2JWc5xO1TxfWcpTMvwR5qtY7CKUVxbHkSgT4/zWpfsFGtJBjxWxDCNkReIibGM+3XdrXhT
SgsdE5Yil8p4xwm4FTQMwCno+j6TF9oOO88dDoG/7e3BcqWYHpoiDQLq539Kbj93YOXvBt0zm8o1
t7+/2RsNvBF2VuiL68yCiKCaE/RuFDIruT+pKtfcJvuN+SptbdTsZrA5A6npk7hhvxafR9OgQ82q
xi8FMimC1p9r/IDA40M1P9cpRXVEc+JXLUnpuGybHJzDLvaAYqmSzp+PvNEJBagcIwWqS/NqHhj8
nrcvKagkF/Or5+7EoGuMVQ1dClS/WpmHsx9OtCZPmmH4zF1P99SmsC3DGOfJCvwixN4eLEMVOd2a
R2tl6M6yKutSQ6a34J25hLbBtQ/Cr2uHDb5eq5f7y1GxWmQY45zOpClLXl4z8deHWKb9Kx002CiV
aSlGjbJZ0jnDgapbgkQEbTS5v0pr2zsSlBn/P47K7lYaFSu/lNmXzgSZIzS8P1G735VUR4X5breq
Z8lQRlCxgR04EOV17M5LcZzs16l/rIyzNzzZhWZTV82tFK1tly9rOU/GC29A2uOxXW7pSuwq01Ks
toOgrOGkudSiO9Ch/ZTmuvyumlopVs1mZEUIpnAIUH+zuq/mvAfLfnR/RSrygAxKnCCGaVvlVF7X
4EeQxaUBogacqgJzU+elZ8nIQ3tc0dZpDOanynoWy7c8eyXTzht13XnvoyphXwrXzAeNW1/CPmu/
BeMj2E2+4fl0J7L+Dx4LImvhSe6tJ49PF8rYiaEnP1h1ZwbFzMiAxMq0nTLrQnGt589hgMMoB35+
1LFaKZaUDELMvcoqSmfA3HAzCicn7gHPvz/tKtNSPM8md0ujmMxPtPkomjoO6aZWQ8zH7Rff7LiN
kzVzbWI+puBbPY2PHvc19LKKM7PcFdUN/ViXZDRe1u4Yim8C9aMAUJHq22Dr8HOKaJC7oxoTB7TW
6sxPdXC2THNHwwIXDHGwtbzlqo+QYtnJLBelgBk7QPBE0d/pBV89HMQJ3S/ztlODLGdgrmNaCAcS
dEY2uyiD8WXPMggQ3l85iiUv90XlztL7pocP4NMQWZAEzPsfpvnzvnGF/+WeKKPrujZcWxzX2j4C
6QJxHkExmPaf75tXrPp/+qJyb6Sdg7FPnYFLyXwY61azOFWmpe2XOstkchvXXj8UUVfuLXdjjrGk
UAWPTlFMhltey+UisicnPARsWxX/H2hhjl1rvCV/kfHY5SQm1hoRQ1eDUezolrTbBqWVT8xG/hrR
sh4EYMjx7N2SuSCyLQ+MZnthWZr3OJX7rf/POjWYgElV4qcq51nUI6zPmqcIlWUpYEOnbSH4O97W
zB87J7uqWg/3V6MqkqQjsk1IOZnoKrqyflcEe1buTEdjWpFl5MYo0O1xs4TO7KXNuw9Ome7J6B9d
n/8FNGpnrs5x0xfIPVLULVwjtbE0AWuMO/BmFE29n+igSWSKbCC3RYF5LSXAHGL9+L+a/OMoLnb7
m06/7g9eVRyRe6OcoaFg5/XL69yehuqBhB24sL8u7AsRHxn77QLdWGsSj+pLpBhuRTgPLquqa7l+
Ttc8cUB8SMEGu/EWKsMQDQFCBNqL/Opkj5ORRRwdAN0mZCagtlIY465PC4jn4uzfTOjpR9PdOscl
9Aw3KeLhB6TghZxPsS6lXV4bYSXGuO6ABX/WTPItTP9tgLNkxKFjZrMXiBC1kcdp5+6zM7OPoDrb
kR2EgEtNHChyxH8r7M2ZB2XyFlg7Cwt1AYY69eH8P/fHr8gRcrvU0k9l7aVTfckdY9+YAlyW87OR
dx/vm1cMXG6ZKvqlcf2KV9eVVVDj6B9yoePUUSx5uWcqKMzWmUajvBZQpXO8j0Hw6IQfHK6ZWJX5
29/fuHxqOBtAzp7/8Qsx1mjnrVL/CMS2YF9TZ1l7gPxFb2pm4X03EbnANnO/r0NSuiejr7zICoYu
qrK105yoVNalT6moldOF9S64RtrngKVZPLThtjsEkcnEWLDmS+AZ7qktlm9Zmk7xxAIdTuH91Ulk
7jCry9PFa5h7GpEsm8nccy+Nqm6THJtnySDSXtTDyLqiuk7iaJHXFt3DvWZG3x+5JTesiRms40Yu
qutQ/RI0CoFGBlHz/aBSbL6ynkMYBBXwVkF5DaCAVM2nyXjO5s8MKik6Hpz3V4wlCzhAERdrNBur
a1D/qOc5pr4OnKryi3TagQh4SrOgrq5hsW/BbjoTQM1ftvlFOu+g5trTJS+rq+/+atI58soXDzJR
9cNE3W2hJDerrUHhpD5hUN8up6cpLY/O3G27MhO5T82wQAQzuF125RVUp0Ke2EOlgYK873UiYzvn
SZhjSdrqSu2XPnUih0UldI7vu/39xUJkdOcAvjfuOBg33vzAwFF/41nzZZvp2/e8ScJdCMwrK7L6
0rgvXfqD6Hp0VEO+/f2NXYczBvCslV+CAmRdXxpHc5ZX+Vk6yQSe43cpgd0xu07+RzE0EEbcb/OF
dIgJuQGkqAPbg32o0rOrwyGoxixF5BD0a9WUIeiamy5/DKcKDJDEDL9kWbbs7g89fPeMRGQEpzeA
2N8sC/6HD8s+cMdYlMWBV1U0Z028lpeJIY2tmpva+5dCIvelMajqkTKl1dVsf3rl52L4s5a/veBY
FIdx/nb/g94/HBC5Ow13fOHgMniLp+95+H0tzwY5VHOqiaj3EzyRSaHFMgaOn2MNGcvHIYx70ic8
pDgXHMO+0NzgFCEgIzltNFBDLXStrotz09Vi40f3pkx53z/vY3ah0iIFbl+5+ZhCK/xikLZxWQzR
UwFwSG31Fk1wa+d97BeB8UIqbz7VU17vy6XLjM84SXvmOR8c88f9kShmSiYGHUdip15vsOuIStua
PpcCPcDk47RJ3tkjsqZ4YfiuuzZ2dRVehTYEAwx7U9SuOjSDaiVIiSoHmQwdzKW6Nt3eQSVvhTZ6
Gw3FC99YPyeyzE4jslS4JXFPtkn/lOget1OQ+4R9FbeVrk9Atdik3OWTgayGPTqnNcu8yA5GbMue
COP7c6zIYIGUwSC0AlpFz3dOtcjO4G97mtbukEMxYZt56VgBuF1ld96N7t+BPpdZ5l+wlOtYANSm
CRfFB8jdeWW2gmHOtPALc1eC0aRyjqRmxR6NwKsmBStmQG7PK0K36/JViEvu9RPE5oISfQ1e3gFO
tclLcodeaod+WEBl7OosHwgaA9bis0H/brN9C+432zUeE1ZbWBCqmLtiN4L5Yq7tPbpGNUNX+UZK
VoATeyZkELE6DdbEtV1Xu7A0lo3WpRD2aeC0AXyOZ8cG0AZzZ9Q6krL/Kkn/Fh+IL503rLlzFpeV
/I9fhYnbl89giIvJUpynIjxy3zrZxbjDu/6TwYCOHLz9mnUPhU2+QIcd9GMPC2k124lqCVv/P0U+
cgXQr8w7rkWJpszeIZGdZyH6KG2dLoYilcvyOu5kD2kAZb6TbRW/hmB5Clf2OIdjFGw9b8pNfSPP
Dc9NU/c4kLHedy3nR9+wfm5axXJPH8sHM2+m2jsy8CElNl+K2HbSZe967SYUE5Fb+iqbEmewESdr
So91sR6LBcyizXAGgGdTRZ/IrX02UOUGOgy849gPR8GseFntD5S229KULIewCNebwHfunpxqOTt1
cBxJ+Xzf/YoolxUQvErMNO1X95S1bhuvZl3GnTNpLlgq41KQj22W0qHDBctY/qwGjcNOR4upCCxZ
5mBwrKAY1so7TZwcJu5HNu0uArSq972iMi/FrV2Z4QgkjXcszfCFgvGnc/tH2uik1lR+kbbmlqep
yHLeXGwi0nPpD9AJt8dU92KrGr20Nc91OdbpOqCAwx7D8lhXT4Xzet8ximuE3K230im3xDhX19Tb
T8D6jMVzbjx03o7SJe5mTU5Q+Edu3Lvtv27uhNUVfLCxCaq/iHbNJspQl8jFChaWQRpY4wJ8V1p/
bDKH/jBHsQlbBOs3x73ZlI0eFeMRb3nnNv2wQEOSOn89ZxNXK4zfzsNvjBcDd+fVmOdjJpYhjMah
HH9ClyxrNcv+Xb/DvnSiyPp68Htcei59+ljPD6OtsXv7/382ZNi9LdQ34/bNXhiG5cDlS5j04bTP
0KEKsV3/UoNvO7q/NFWDv/39zY+AJgrN1cIl5xFquHsIcxaPq0XbL9usS2eKASrhjWubw6WeL335
RCqNa96NVbhGyjSdtWSZ1ZDhMmWnpTqM7U8w6m0bspRlzJQJtA2Y7aWvxw9hCe15kjbT7r5x1ZRK
OcbCK2Eoeox7ZofZfOEEckP7Ndecm95Xy3L/KVcsKUkB33Xai03ruAXHeINrXgeqTzvuZ+jvPTgl
3gnBLI8W9CLfknbwo1LsFt0K8umh7y9s3TvDLh01E/H+gRSGpbht5rxk/WIN6CQDN/QKGrAiatER
1aa/sy47rnkT+a0dtZxFTuOilH9qMycewCJj86TdhFnBKG5T+SZAQJxUdyQvTEyZiKyxPHWlDtqg
nC8pwpeuhHpdSlo0e72YjrUng31aDBud7lDoo39X1OKLR7KiPdI2o2nJt5y78ElSzFskExkQlwPe
6T6x/gJ+pVT30qUITLkAEPCes8bn5sVwfq7rU4qeJ7D/3Q+ed3dRDFsKeitryqV3GutPvxSB/dhD
4305l6lXobw92k1gPEOxr/WfLa9e2dG3mmXd1MSLn5aSwkTnPvO6mpyzNouDot+3g45w8N16JkxL
KYFC1xB931gDE30sLLJDo2fSiEfLXqPQfm3M71aa3Pff+4U0l8ilARJmaBZOx/6ynNNDvReH9Bge
QOcU00S3kSu2E7k0AF2rvgO9YX/huUUJSIv64ewZTFtgUtmXcoLnDT3UT6b+Yi/7geAKrEnMqlD0
5TD3mjbtTX+49Am0m+nRPmaHvIjsNiI7sQ8TQ5fVbvP6zq7uSzEPHe3KSy38kHkGpvdg7IqvSFxx
GYeaRhSVi25/f5uwWj6HlbDXc+ZDhpsLVkXmmn29v4ZUxqUNPQTHkLeaNjYw+olmXwcd67XS/1Jw
96DeNSF9OlzaxPhAICiI/eS13Tn78RHViJdto5fCeEELbDAXgXk2ujEeIe4OmVLNa43KMVIYk3Cd
R7yykzOU3S20s4/Gfko53dKwB1qMW/J4M6dBucxpVrnmJWh/N/QTRDKi+x5R5Gv5li8ma51d6gwX
3z8aAtT6u6bTXGNvIfnOQpdv9xT4fcoGXDCX5Uh4XJWf6PKx7yK/1z1yqgYvxeziFWjqmnpy7iuQ
Jvr+xwGMZgvRkRIoplS+5BveYFIO7dFzP9DfTiu+mnaqSTcq07e/v5lP1i6ZR9uVnOf2JQgfFx09
icojUnj2azp7lovpdNqH2d0x/shTzeFSNWQpQI3UqFt/cs3zSKGjPkFJ0DA0aBCVaSksa7xJ2C0U
Zs9tTZ98n64R2s90+6vKuBSYmYuigY1S1iXo98byARSs9yNHsW/Ld3oLChSGW2HQt7P23H0Wjv8x
Y19W6/tQe/EMiKrR6wAttwX9TijJN/uZGKKa+oacG8uJUqc4u0GxQJJJ7IMA54T7H6RwlNw3RL2C
QdUVE0zL8RzmaHkg4ba1I0PynBuGF9dATDCv+x11G+8wTOmmngH3n64huy1nO+tbchbDENeL/Ti1
qSarqxx/89WbOCXURw2xRJwyqMfYZRO1y7HJv0zz320+l+K18vPGX0P43GLd96oy46Lk24Lqn8fE
YghHNPaY57nyD+a0AAZV7++PWpFlXCleyWw4k7DgFV7i8pBY/qHbhGfDXErRKijPBPS2ydnrfw0z
HvSFsW15yzg8HDDaFOgbcu6mD41pxIXhaJK5wh2ykiBJF+LmFGM22KegfJjL3wWQBvddrQhKGYM3
rbRv7RZZxprb/ULYBzaP24JS1hG03XyeXcbJuZwvRFxKnVa7yh23v7+JGS91rBnAetj1jl0IfOnH
TndKV5mWwjEw8sIegVs7i/qp42uE7lvL1qURlXE5FlmWcrYQcob4Hrrh+G5drK9TpqP3eh/75RJH
2kCZDRrEtb3F+uEmZd0c+KHrkzGeEithZzxEpro3SOVPSQE622071bQg5/UzoNuH4cAS/9P03fow
JWRnHldbszr/a25/Z2OSAXl57hkjXvzNc5+YsRV3cbYLTuLZeMroMT0uezPhSTEkZIpEvbsfEYqU
LEP0csqC2kBPIbK9l0yAPQXT/JuKl8p1Ms1nKYJORulVZrO0jumZl46/9vwz1GvuD11xZJABeF7l
BT4BGdWlmn8U1nGYn7vxApo9KP8u3oeqeb3/M6rh3zz3JgBtE1TQjemb54yJA6tXGg3T8P2+bdXS
kknKCzLVaVFjxtfPSwyZgQNYrY/m5zE2DsWO7m3Nxqv8HSnUU5S4XbvD9uV+Ll7cfXMIkuJCnrEx
7Pk+P1iaXVIR9DJMz6uNrg1uJxPg2qAziBd7gsPPoDskqsxLMV8GgpcZtwgeTZtjRl9JXf8wGx1w
RukkKc5F1wg7G5APnYO9Fzu2L16xX9qHJan205EdQh3UUPUd/2zLJCttHproBWgPNrocQ/BW2SzV
zIL//vlWhul5dCyKsQgbNO85sWiGaKm+rCPfBX20BjrYiSIsZLheYTuTwU04Cw/xlniYdVV3ld3b
R70JN5JRarARyRZ0KInZQm1d6JqzFW7/h7ucWnbpeygqFIv4YtWd8a012qelCWZNJViRTGW4Hgtn
0x3r3Dy3VXPy1+mRmWli8DLpaKOZW5V7pEAuMmY4AZiLcWfBux79wYONi1JG7DlePY/DLUU05Dg5
btTRQ9hvUrBxicxg3q7N2LoOTgPTwljM0jTcVVbONDuByu9S4PZ2MyFyYX2xngMoJLb557L5NHWW
ZgdTBZQUr1bhWAUrsHD8oktc5kazAcanQQBTtIrvTdDryIYVNXkZuzfUaBLyO7KcQdc7B4918J2U
T4b7QutjWX25v+coVpAM3LOg+1U4NgIsn0pI6JJ4zHvNPKhMS7G7lH055TlygruSn57bnt25Od4f
tWKKZcCe3U4uczheb8Ed9pr39RH9yR/qzH3Ge/S20CK3tPEm8wSlT0rfRQB4zRI54ExfSx0J0Pta
3S6RQXqkgmbUkqN/tk/IN3NX7C1/5yVD4uzFHlCLPs72xraC9X+725vPGGuQtVUMScicvaS2zIes
17FQqt4Q/ys3v7FtpROraIXPmOLbAZXF+YdpSFzQGj/2EdBR+Jp2OtFk1pyPVLMuBbYVMltwqKGc
LeLGzN2ZwV+j+Ylq8/1FpVqvUlx3q+fVHSDtZxsdJXhB7l8DPFgnm4zL8D3PgIJI0MJX63zpzK/U
2ha/Mm7PH+jIUgK7hC27vBgOdbaxXCDj9syu8Tgw+Ki6G54T2T23I98ZN4HZXSJzndtGWJlVbo4X
03gQRWJUXzsd4FCxs8tosanmlekwGwkacoeRM3ogUfeWq+PPOjV5xVKRQWPN2huge8IvDPyYBn/m
8sf9VaLYWmTAWFZnPadmTc7pmO6bwIxIaT9gq4k7kV4M4WjKqyoHSSdnXGKmopu95dyUkIR0rNei
HD5YHde8Javem2Sec4enLeTu2vEy78HwEjeH9pI9LPvb9TiNNx6vZLbztgJiobaQDQoSfILI1Y7T
JskXdihSa39/Ot5POKbcl9VyszUcz17OrvWxJz8q68GdT2u/rXpuyo1ZK8n6prbJeKHpZ9ZZMQjW
NUeU9yfYlLuyTDwkDgG3x0tmHpvywaePTafZFxX3IlPuyJqMfDB8Md4m194353xfH92re7B39SGN
h7P98b7v3w8xU27QAiEZqIICPBBl8H8YCBAj6EoFKu/cfvLNvgW2xdTIJnc5e26ZZM4STw0kEBpb
czhRmbf/3/xMeOEODUrmpY1avM0y91GAkT8Kg3RbajblFi0A/MMivLVMhC0YZN00Ycbf+25X9DGY
Msm51QTCpANS27jnT/V+Pq7PQ5JGIoFE0qYziSmjzGYgZYi/YAWtjki4Z+2W2du28GVMmVeM3C3G
dbwEZb0knSeC3TKCK8kPuU43TbEw5ZYsvw4rr6PWeHH40QRxjI4ERJE1TbklywjbpuC3sY9hRI/D
QcQ8BgXiHN+OhWGia2FQJDW556p0VmiTBphgNJFELN9n7CulB5Z+vb+AVOZvUfEmuESBwsn4P86+
bFdunOf2iQx4Hm491rBrj0l2khsjnaQ927Jly8PT/8vpc4Dd6lLpQ90WULJEkRRFLS7aPbIycxpX
xS+vR//BvvjmZNrn+77AmS9B19kFxFK4381WVJRTAD4o4ptgmFX6QpawFu0yZ8SbU6SG2jfI/oyo
wvf6oB7uHZo7fVF17yDTB7ff5ioDss55Z/0qS8RcjyBUHky1Ouba9i6SSYN7KOh3UOkFpvlQlG1A
ZHy4oh3m4uSttbItrYvtZA9/sSLaupNTvNuFJMgXOSAeSIWsjKX1I5K37QOS3n4f5CFBtns/X/Lk
tgYJPDQPpCpH19pcHZ9g/YtbN36TJ7P9ct/Y3K13mlVlIhq8f9eChni4VOYc9IrkiiKa+L4lH4yL
Lr1JzBVaybJXsClnxXe0d749b4HC89Apd2tdu1ghEx0ILUAMp7vQNSpPeW5uOR0LA1nazGvifjF8
u3MlQ4ukwdlolvaVuiqQBmhAn10kT5veftMHNbpPIpydqmWHqvbaZOd+Ikfmpr9NkDlIzilRFMXX
SKXUMZpOx9xpxEKkAMIuUII0rv3+2MT/Q6p/n+x/H5HwMPFvjcnWhmo2G9m5y2K7eczmxlfqNqzc
89TgjQ9RZ8MS1ar8gjxR9uu25ERHGQ+pmrRM6ZmG1dVfx3B/yADRCPO11/FvM9YP6334epUHWFHg
EkjpQbeQDEhbVH9Idl6gWDy6akUf4bbcbdjFnZR53210CJkXWZ2hyMPxtVMDW7R66GFq8wmNqoM6
XA7qsTu65yxMJY5CYM08vApVpAuzshZnJCgLje9TIclpC1JXKk+GDvSc4zQp8oWgj4lMPEpmkV6G
FkWYogWpPwTpo6JI3LRoEZx914xa/Vhgey3t76JT48KTZQhEI3OmrRiZ4ZXdbn1VFg8ZHg2rLryt
+6KhuSRVuS0FKNwh+QLd8tICt9K7Wl1beCL9tymrsz3lAKBtJ21AhfMcM1XGWCvQdx5u5XS5N6ge
YjazznxCQooGD3iruC2Q61lslcdXzYSko6Gk5Gx5VTv2gaUPChv8ojSdl7Xc1MCaSu2pqdutAXsI
0OcSIxZsBA+5InU/b6mBPdZX9zysf3mrfZ9e8ogrwC8GQ2kYPRM6PAB+DSSGjOBXJKx9hz4c8HaZ
MmUeoD15S0NjIH46Xcb2lFmvqf3TtSVWLBLN/vuHr7guyh4qzUEEp+rvlfpldhfJrV2kSZzJUpp6
aoHmR6eyVY7LSo/NnEfoAX/f1ZrHXakAXzgLzZA4H72wQwc61RjAcC979NpjtCuHJY+9SsE8NTKq
IEnb5TGzi9Cul08ss0PVBiJwk5FtisTPGbJlu5k+9Lj/0j598Nb8MqEQ6raxCYbmgVh2U+S16Srb
aU2niLRNqJsyYgKBcHgkVk6RZyiLCulxMKuVDFvskkfQk52mwj537X0tEiyVR2WVtdMypkI6Xfru
OC80PU22JGAUSYcLn6shT1nWQO+Hmj3Trki2srpT8JzhWs6ag5wAGRm1dqxzN5iu35P5Lo5+yIQz
WFDFb0ZHmHbS2Hu1hKltBsVPTcaFLjBakzNagj7SeAoH7KSneE15V4ewdaL79JE7aFlaMS+nMzs3
ad7GNF+zaOmJJI8k0kjuqN3qAi19dEM9re6b4/xW7NbP0otmvqR4lL09f8Fdl8dgUaNEJZRVqChx
/5IrgWF/Kp3zWn29PboomuLxVgzF1qj4xb7ugJ/6Ux7st13b8LekOfZHEwFh9377UwLV52FXtG2U
cmNAdrGpfCzX7jJaMhkJ1IdHXlnb3DI1hVNWm9NEaTCSB3nPxevcrJbKU5+veW3YpARnu5mwhyZK
j1qix/bh3qoqlQddlaxunVEj8xllQ0t+IdICRIHu8Pzneq8MWr5h4O1pi1e8g2zx/khaRPtFz3xy
ceXyd7jV7Q0W6hJnxQ1p0OV0wecsv3gES/lwbKLlbH9Ke7ws27F6mHwmydGIlImzatCWMwKxwfAq
L1jr7GXrC8nTlGhozqbraaw3Q+92iv6xLXyv0vJfHYCi9w3PQyrIsoGqrsJ1eKvjTAtN2ZOCYNo8
jMJGi2z0sQD6cByOeXoGJ8ntXRXYFk983CBW1rcVJxY6EiVq4R175iAqkaGrBSrK4yiWxsmdtR7n
M5mSsk8KYMIKDQQBsrIHwfR5AvrU8gpwf8N9ZhsJNUbf6DCF08IkOSvRTZrHtimelY+Dk26nCZet
bR6eTdMNFNy4zGWOVLs+KWsWrnb7VKfqV9WaXm/vikBsPNqtrVaLkjIH/9lwWME6MX6bzVdV2jpL
oEw8OT3pVzqD8RQFTF0WbN0Sjrasha1gQ3jQm+HplOgrCq7T9gv71RXnpZY8+oomvX/xw52itlvb
YjOeRUAP18HVFCgwcIptlKmSSOb7dz+MvxlW7mYFgCyO1oQuSf2SpMeFdEHnjpLbhSgpx4PeHFy6
tMEb5rP2xkLr6z/HMarrjGDHsiCBFt2nP5z/LOzCpF4HpInaAVSxOqMT6Atz/ZytfxuGK9kR0V5z
rhS8OVsPfCBil9E95x7Yvjx2AlG7xDWJNoS7xaT13A+2OYC7aDbLyHJL7cVVSP1igzspYc3i3heC
8UCsxkoXx9ZAgZDWiWv7A0lmsAJKdkIQQvJILDtF1xhFgQO03bdieGzyqCmTon3S8t+3t1qwCTz+
iti5V1gGarY34xWPUwU7lJrkNiPYAB5+lVm6iYJbuAnbZMC7r2Fuz8/mlAWNa4e3Zy8w6j9+96PR
rQbTMhezT9tfFMSWXi7RzT8H45WrNk+UvraFMZULICLWG8Ii5MBNhEZZVCVOMMdbYATDXrvhD4kj
WYooPuIRWKWmWJXTl/N5fUlfxiPF++pwTg+2nz+acfk/wOsFQuMhWRuahOlDhqVNxovW/Vpl3PKC
3BCPxyLgDCtVE3G2Pv/l0HOOHuFj+jyPwZpZIZNBK0W5ex6YpQwE5bMEcvpTdvKD4kaiH+0nLRj8
8bMhiSAFZsFDtCwUcg/LfmeYkHHs5gsdZn+RPVCKBt835oPWdp3G8rzf5rPaB+P0t5HF1vRy2yAE
/oIHaFUpKivRmmY814S8TaBP0Vv17LAqbIgatDWTgGy864konta7hgJtSg8VUk/piaKYyUjMuD5N
koNOJCDuZGibZUKNwYQEVEN9IM3cYQ109vdtEYnUnzsXmKLZNYoOkKtomI9WfxHiGYkNXx3a9Hg8
FnoCg3V/t6zKdSIQckWFMUpOmasSx9C70X3QmUHPMmRyMTSL0QMkgUON6XFMqETi10MLjL8r1Ifx
NQ3wSfSCA2ok6Q5bXBy0M1iQTmhdGrJEkb77XN1ZfGY/Kz58ZqUknU3AKk8WgmCbaV8aYwW/4yQL
uEXj779/GH8w/7+YxnCOtPD4z+t8Eewe+3FIvLCRXNSuOjsshLPhXtNBLKhDXgOqazdzLzBv3Uc1
+5VvZuiUtmRfRBrFXZrJ1C24/A/qeaRHzzw5THI2i8blIrysVkdjtGFhraEEFnplT3ovyTRerwuE
aDjrXQAQXTsC0diX8pMRU78Oq6SImmD0x2iL8kcQUgV55H26bc/XL1n4HmfQuaPWGerikYEhQZo0
UZOspa/lf2BJaSTbcIEB8sitoqtas1pwMzeT7ECT8WAlWjQkstegq8GSic4L/1bcOTO6au6xiGxt
cXXwrczzdXpoC4nHvn5s4gOcgY+uiZebGR8oj8Oxjdk5/0tL1FgP14N1zN5v74VArXjsFl1Jn7N5
fzk2vjXtUy6jYheYNc8CbhljMeoNkmzbWnd+ZWZHy9EH3y5k9dB/ovX/xHsQz76iD46DpK06uy22
t1QubHpE5T9Ql4W/pAfLjFywO/RoNJEMeutr6yFTfqgdAgLy+bbYRMvjrFxpDFqQEcur2GdzARMG
OsMkt4cW7Qhn6HnqbevI8Foxp4/m/LbISPh2tbkmL87It6Yr2r6HvNCGcxo/91uyTi/U/Uy319sT
FyosZ9YNKbW67+Ci6ge48oftYDyyoP1hBSSpA5lVi77Co7lGp1oUIDIByLxssRVvByWgcXNEVVZQ
SE+9P+m7K9LiAV1rlRKvLbAWPRniJbZPxWPzqoVFlIdoZQwcpfm0/W12fgdr1J5vC1DgsHgebaus
W9JX+GZ5TBMY/IFESjImshhNFDHwpFlaUzVlPWN8m6EDef6It3N/MA/FfC7cOTC8ZxRqzchsTU8K
2rSWtqyxumhd3BE/bXPnmbtGA0N4rE7jYY7NeEwcSQghUGweD1Z7k6MaZYbklo3W20QzzkTDQzTa
W/u5ogYG2OVu74/A6HnKbYU642qnkJ+WvVaWn42JokqGFhi9wxk9eN9J1nsY2jAenPZ5UyTj/mm3
eE2POavPeiebPA/PZXr3s1YCm23+MESd+ikDurXSPi1eQp3Y7Z8N2qPdtRsv6ez3OomM5WdZvTXK
gYyvICZCGxn8PPpz8dCn8W15ihbN+YuurrrCnQBP9iySVK176GcZJ4BI13m8WKHqaV7QFTqXmMkS
OnH5VL5bievroYqnHlkQIFgCjxcD8nlN0b2+P2RdhQd9d9YTquh31Y+ZHo8aUxhtNNIDGkUGGz2l
U+872WS5PNHMubhea2le18TtUfip2wleDR/M1c2ju3aWB4uVswkAwrqo51lNti10NMnZKIi5eKyY
0y3uhBgY42ZVqKJGNisAdTCeHBl9qMDEecptnXTuquaY+DjZgbdU8WwNvuXcxcqFDeXMvEYpONjC
XXJg81dlbE5t5t13PbA5O5/a0qKal6JulRQnsEqboY10zp3byRkqCFUpyXtgeHs3zAF/6iQ5O4EO
8igx2xk8VSerejYAvpmI/QY6XImmiIbmovO2rk2VOjko+FRAwcrtODXfb+u2QAd5FNiqVFaGCiIV
dKzZk2Nqj5Wdx7k56j41DMluCtSQx4PRLDPdnJgjLqmfswyNpH7nnmQvRdPfP/khbHZGmmmWMXSH
eYnWLKAELcFcP5t+3ZaO6G7H9+3LixHMTWDYPqffWVgc+sTIfLb6Ow9IGsh4QK6nXk2P7+3TotWO
BS758UyjUg+HIwF5aRXuMZNaI3WQBaxORtOXPYWL9oOz27xihYVenyDfRfrAetXHS1VIombR0Jzh
VktDqmW1x3NmfZ27B9UAS/5dSHlIibNbCy2V0Kx7HRHyN4epQllU+nJ7mwXmxaPCKuAnKobm7gez
qb70DqhXQeT+dntsgUR4WFjvAidN+7w/N7WqxlveOiFBm0y/VdPPt7+wO4ErQREPCMv7duzSmZKD
W2cx8Gdak59m0oem/jexPb8YNEloKhITd8ianTrUE2qJ0JEDNrYwdEex49trEATV5i69D3Zsm0um
OBNAsEPqJZOhx73DfmbldpjbNBkWx69N84uyUYmailay//7hc3pFHLdpYAFKp0dpNUUUKY/bKxHt
N3eXbjZ3oN6aDWcl89LixSnsyQl1A4zx3+ZMvY8myvR4Qq9VLWtUX2AFheJFSs0+9W1zn7s2ORvu
h620LL1bzrr2TZkeMz0PmuXnbemI9pmz4WVtt05p6+VsKmpj+3XvqIk3o7lLufVNPDcjGlyOursF
vV6Cvs1zJ4mCiS7aPJTMQHvjLhtLFQls9mAHXTKgLLc57vRnk19/vb08wXHEo8hGK8fDXYaPLH2o
0NNmHLP5bbIlAYZAtXgg2dz3bF46dzkr7J0NL0ZdoJnHfbbNw8gondE5rdnW82KtL51bRnlJ7hya
s+0e13FaZMV0VoYl9mY1VBbJfVC4qZwdt4uWa9pmb2fguSw/f7YOeQju5trvjipuRrIDU+AueKKu
gvSGswBndF5Qv61+cxqJGxJtqP5vN9S3rmlnS7GeNeQpuoOiPPSWJGIUXRkNzopJjhialNZ2zqfA
+KqF/f56HBALxCPdp/3h+N6nGx7EpOEzCuvwJfUFFR2rvxPxKdF4wl0j9d0D8O3hbesSiItHM3W2
0yyDgg+x/K9lA5fKoTZ7idsWxWA8Zmmi5bxqNVSJRsZX+tjGeaiWvvq2BEsEyMBb+9v5dHsZIq3l
8UtO1dZaQbYNDAFabAclyPBt4jsBi+yYJNNdlTamx2OZxq5jekvb7Ty7j4PrK5okWhJtA2fP6bC2
dVfgVpmpl82Ny/S5lj0L6aKxOYNG9gE9A9HI88zMtlC6wC3KcY9hbN2t4mrvwPRd21AE/nVGO/bx
sSN15XxVlLmr6sCymoayZO4KFP4UDFex00SyuVIDc9qaKlZy0i+vpB5mVfc7uxgLy5+UVkFX6x5k
GVWHvw6p1kVg+awXIyDlqlokWr3SSt+Nvqf0uE6LlcqqKYR6wIUKaFhV2rYFlQNkAeiOOnZedcM3
n6xTG82HtItu65vAe/FsYnXtliPbP+MNYd5ElikxR9G4nIcBnQj6eNTLdtbnHxR9QmomcesiJeCC
hGEoW4tmGNiePg921GDsVQZEFQmdR7g2vVv0pTlvZ+PNm3z7NCVdgEiDRv3xf+GQFAiHB7zmKAQx
c51tOPRe2u6xlWVtRePuaeMPkWvRtLnR1Zi+Yl1SGqUy2hLRuFxsX5egLalIs501FrjpMRvuu/7w
6LSxGMqxVFYon6YE1RAQ9jO1ZHlR0aT33z8Iw3Xt0lUaOFJXPQ70tZJ1DxCNyxmmqTaqjQdLCHmN
l/JkLJJDWRD9/tHJD/MF/BOYNI3uBg+Aw4EcHLzhroc707f/QaO5c2GmFaY9EpDiLVthnq1KbSST
FwmFs8ot37FuFkavvcucH7xaoiGCcXnc2Qha4qFcDMy6fCjN2Pl92+uJAiAeZuaQMp08p9zOaAKT
qBEFD7H6rH8yfZCpgytBzkO8R2tX7t887sybXKq4WYVdTexEjzQ0b1l/DdEcGthbJrtXisTEGahl
gw/SG/GVeXzwmrO6hXfKaffCH5SyoXVVqi4GztFW4WULabAd0rADhOHFOGlRfpLS6u4HwzVB7Uv7
8KWiz6e6nmv49Zc1akPtgGKnF+XFPcyH7VmyGtFmcKZr2cRQZ33/xsX9sxleZF2sBFzQcRbK+DFE
e8HF7W7ao2Ftho+ky6lhwSIjtBQdTjwxmO4tdJs3DFzU/hS5f6Bt28sAVoAyqpM7AwKeGWxcZzvV
JnyltZM5SybZW//1c9vl4WeZMaxLsyqwZOW0IjhXD9YscT4Cybg8/qyc1jVXx3I827bjfc32xx0V
8Z7qRtXa90sCskuV/cWWSaHJQkry6jUVq/rAqMGE89wgnVC/UrVRQHV+W9NEi+UO4qVMnd40p+W8
pcMPWpRPo1q9N5ksQyVcMGfvazktHl0Rtdk7qmhH3Klv2ov9tFcqlYEqgeVc12SXZxGz1gFECx4w
mkSzg9r5lro/b4tHOH/O2KvFmICa6VR4xd0QN5x2Y0T8HdiQhffRhJiux5l7Ccow2hE8jLCf2xRk
hzZ2j+hxmv9QXkzk6L1Q5lhEguJMfq2nwsvbQj3XxkPVPplaJJHTdafo8mi1CrAicAlDTvNJi81o
ObgPO59YBoRaLkno7Sr5X78LcqN/+92e2igOUQkepmh/nG2m+KhHjLPBCbzaiBZT9jwvkBEPUfPU
dclHZ1nObEurM4hmAkNVZN1QRIPv2e8Ph4eur7mllliE06NwhhYByyzJHoiG5ky5bqm1zLUynBun
OijO5uf5Xd3ETQSk/5511qxOalrucJ7QLLL8atNvo4zbWmRhPCgNDQntzFOQbPRanxyNMAOSx/60
vehxFyphLwGaioSz//5B7gw3YY11kLu3/ly9X2kpq9kWDcyZrrMW5UC2XSvzvkxybVz8Kmvn+9wz
36+RKvZWlKm2nOv+0+govj6Em3cXfSR2lbv51rSdCFtrinvHy8qOpD1PMjYQwbHCd2Qk9ToZHjQS
jCuZrxaB7v5uivv0nMea6dPaTk3TURDoHdAGKRym9c6ROeO0cjqspGroudy6cNCnyGjvYoMzXR5G
NlUrmC4NWz/jfA2MrgjzoZXoiEADeQRZ29FN8cylP6dDna7JmLvNw4ZO1nexUGLq+x5/MJ1mJXQB
2wdw7Oj8bCh6WGdSjqTdSq74dB4m5qVsbtBilJ6t/pi6kYcEeAm4PPuLGu+zXfltGxnpQzeuwWoe
e9DbSY6r3XFd+y5ntZnhAHpeV8M5X+b3WvkEIoeIeRVYcrUzU0jSNH1gOtV7aunxpGjBONuh3ihv
DhJ6QT8pT207SeYiMBUeZeaQFFwnfUnPnnNoNajc2bUkLy0izeANvLOMVi+hz4r2sJZA48a3xSca
lzuJx3SrnTrDSTNtU4+mWEqDQlD37fbgogOBR4mVmb14bEbTw/K4Fx9UURq6D/aTGe+FB7LGhAKp
8xixySZ4Ox2g1F1T4BE7XBTALmWk1wL58BCx2hs1DdWf9NwWLSDPOQBuw3hftsjlacUcx+xqw4HJ
uE7okcTsJOlKQXjFw8OW2anxNI5xzSHulgcAkl3NDZr13Mq6XItkvovrgyMBDU7FtBlisdpvi7cE
Kx5Y3L9va41I5JxBr9SkZC3xqNjoqAJfo6qWdpvdh7jiK3h8GFz3qBMNmQWYPMrPQxQwflcC06//
qV+U45tF8uHMlTRodUPQogSvBq8ddf2lPizt59vyEY3NmeyGfs5t3uCyPC6Dnw2PLTIjq/16e3CB
8HnImJe240AMTFz1AhubKjNS0bjceayNebcqBSatzeiZaXaP+SxLoAsOAB4wRnJnsk23QxowrcGE
YJU+CMCfB0UJp065q/Oc6fKIMctTUO+S4ekK/pdZCV5I75P3vskfDAkPLlZj7znB0bs4VmKqkrST
QEl4mBhDi+5hQ1O4M6A9QfnTor8VIrmhCyBoLg8O6zc0aqxzjG0mW+HvjNPq0fbRiORF/rIq0hfu
drttm4WKKSSmWdX5dERFQPf1tsQFaViX5wwrza7JMwaRGxmqmHcnsP3lhiY4ZSMj2FmzZa/DojVw
hqp5am/NKdawjV08pHO0ERrdXoRge3l82JKaSl7VA8zJoLFlzaVfGMND29ifbo8vmDqPEWvszFJI
hkcSOvaHvugetkWWNhZNnbvb6v1MqGlh6CJFU1j6dVVtf5Pppmjeu4/4YE59QUevV1Rg26hl2XhM
nZnzoHmN10nsVTT7/fcPH3Cb0VgXYqOYezp5/du6Pg7Si4Vo7H1RH8bOWFGozoJC8Wk7NPbjsl2q
Vqb015M6Oo8DclzFmEHS014UaiHq1+N0Bjw6fZqN+tTX3ZM16iDM7gKAGC107L6tRdcXpPPwoLLb
hgxBa3OxrTJolD4ol9dCk904rkc5Og8QyhWdDsW4NBfdGmMdNLl1H4HM3B8yLxlLyX5fP1x0nmtK
1Ve9XyzaXMpiaX+nXWefSbuO30a1Lc/5gE7et0UlCJV1nnuKsXRcxhSyGmo0EjTCMvai7dH7vkRd
WMSydwLhZ7jgatDdfsxbIPPGmDw4aCRIDn8ehoIKjq+ULEa075zzRuuc2VmmHkIzv1j5N/AT+HT+
JRGUSJO50Arlv206EbO5bNMfxqw8bt/HU/GshyS5j1LBBCPdv00R7ZcGFD2tzUU5LCiCo8nOAGYk
e52uIj0f9tjnv9GozqOHinbeum1m7aVeEf/nMZmgwyoIeevva7uE/fbztsgE28EDifSsaJfZm5vL
fiUuGAi9mymqdFk+TjQ859BnEG3Xnc2wISMZg2nRXoeiWuNaM2WpM0Etqs4DhxZry8oJXZYvRR44
oB9x4r16WkXy/qj+3NFQqp/dq71/kEAf3PC4kIYtG2kulmt+29yyCJpRf1YXbZOYh8Bx/akl+/CB
HtjDzQKZ8aV13YiQ/NgX9uO6aD6dmoTaMpSjaF84UzfYQsuqxWeYrvvNfGDFeyqrDr5+zuo8gmdb
lEZdt7W9aM5U+J0DLo3O8WQhgsDp6pyJe6j8XdUM/mOglt+pLJjAqztWietJvLpo+px59+NQkzVf
2kux4RXWWxLS33V/0nkwD7TErVtray6r9h1eCrUGc3jbigVz5vE7mauM5eRCLWmbzOlBit8ReCGe
sK5Y2aCSlLYX1Spyv1vL07i1UdlWQQFIY76OaINj/ri9BoFK8ux1/bzkXb2bVk4Pef/ujA/SLg4i
8eyf/GBUW9a3qbrCRehtWFYnNZWoisBYeb6pqgPtP0jNm4sB8B/10GH7megm7pkBsSWsqKJD+c9N
5cPcKQzVdDIVlhqzcE+TsUP2sLfjG5M6WZP7ZM8dyq2nK0q9LwQAHB8VbOHSUX+yZall0dbyNmun
DO0ocApM1lnZXscG6d/p2+2pi/aWM1fLLfLV9eAPKp2e3NoNTMT2t4cWHS082KcpvCr1JohljN3E
A4NcGQKx7VcPSCFE+WFIUMEio6wRyIgHAHlAFVkWndqL3iQtjhNn+bbeV+un85ifyqomophYxwBQ
qPVMx7fbAhLNmbtRjW2/aNbqNZd++oHmiuhd9bUn77fHFuwrzymVOU7OSgXBtaFUPqFT0MLX3x5a
NO39kx9MilTGak+2hkNcd5LMUiOPeU94mgxvDy/Igeg8rRTQSZVdEYi7fHCT7VicxpMDxqcG75yy
jhAit8BzSi1jAw7m/SxZ6mANxr2TPEDsFd4NQbPiHL2DZC17QHAlDuUxPtpYZp4+6M1lPk3R8tDG
SqTANcRaYMMDpZGsG6houzkz9hiptq4f20umPFa5GikrlWzH9YBB43E+hkk0lHJMUCTnb09xAsc0
fTKb/iRtIXxdnzQe7UPQJMgkFWL1oqjwfKQe6wVEMauMY+G6aFDL9291LUZADkkBSzDbCJTPpgwA
JRqXs16ALXu01MS4PXR0OTmLxLwE+q/xMB3qaYZuT7Cv1cJTP1qfJeovtPKJO5BumrJE43XF1HhK
Kbd0jXRB1vUynZTJ3zFHeew8rs/5Fz2uo6L10+i2CYjEtE/gg7fQ64nV1EkRW5EVNe9ZqNzpiDS+
8V8KIObsMaxh8cDW7jfZ6Hf65/umzZ2587qi9hFPDZfcwiV+mA5pJcNCCLKkyFX+WyQ1ngML5gzY
4JfiCzmSuEvac3b0Lv8kJGROTiB5HqFToM4SZMl5e6km72gPHvWNVpPE4gKvwDNIdax3WtXCroJo
228687SqBQiAi9Ab0Yrrri3gSaTWNptNdQ/d9gbj0Vx3L17mtvHtwQVOh8fqtJ22KqOFmGrJXjPv
C4pPNVldi2jo/fcPGl/2FJU4g4FwrUn9Hu0+nG2NJ3BI3p65aFv33z8MrxWdM4MstL142Y95aoNK
SrUsUkyXs9VuLBEJ7opZPhSv+uceXbjUN9dfQ92335U7swAaD9fBubssKjLHF1Yj+f1g9Y+27C1f
JHvObPE06+njBp1J6St1qwCJUXPMJQp5nX7f1Hi8DmXptJQaLkKz0TyRnLVRhZMlmMqxCmpXN5Oa
ZF/drK2idWZbMGWVKfm0YNN5NI83zl6roeP3ZSRGUDRLoG+yJokCkfF0UbrR2NaWI9wya1ARTGn5
7lj5EM65/esuheVBPVtW5Q7LEGtNK42Uzg1nSece0cy5E3hby9RM0QHwkm0XffFX9Tcb7xyas+G8
zkG5T+zmomUD+KXKJTFZk0U1k0FmRXPnrHgjoN8ddQSG5fxmz58Ja/xOlkG6fq/WeLInsKnoY4m7
9WXox+9zvZ6GMX115tq34C4WWetUUZzCQ3KIO47GVGBfLZ+F6E6JUoK9yMWIiliWLBapPWfO2WBX
IMPCDnvbc6UXvtq/3aeT3BHcTIpVmhZiLPDwTZCL7sadw8bgrtH/g81xm7Wf9+eTarN+m7n72ytl
qQbB3vKIHNZlZWMW2FuNXEoSWvPD0H2pflIZCYpAL3lQTjEtTe8o5m6sbTing9+bw48yNyRyFw3P
mezAwD/To7T3wgakH+uDUVJfpRLosyAo4bE5W6H/vzN9sH4y86ktTx3w29Zd5DkaT+CU90vZ6CrU
HQFOaTT+OhxGdjCp7HQRiYY7fBn6GhnMw0WLDlW0KNOTWSP1LuWfEimO/u+wAYQng7dqiNg80sc2
a/3NtA/I08bWbPiGs0nq/0Wr4Cy2p1ZrurvjBEHb+t1ILb93JakqUXjC9/wb0b+z1wh2YAx3inQa
dJ+9gIZeAmI0fz7ImE8ES+BxOo5dsq518RnX+OSmPwc3dJnkKBQNvSeKP8RuKcqcVzz9Nxc1+2ot
r/X0OmSSoQWukofqWOkwWhqqoi8aPVXaeZX5MtGUOYtFb4ZFrRZMeXFOVfFoaQkaqEqiGtHY++8f
xOGRvBkqBvcOWt1Pipk+uh76e5RZeNsNi4bfRfVh+KIr+tYD0cWFgMiJqLVvaMmk/7hvcM5c27zM
WseFoxy0L+biG9s3Jiv7FfgxvrFfj6rl3GgxtErLxNOdh8Jyv7LJDrUSbWrvmz5npy56YJF5gyOu
lRNtJjT0iyxPooqi+XOHazt0RaP2++Gqdf4OIki9IFV97U4KLY2H6OjMzYw6R/A0hjunQp84r+07
iVg0Pqp+G9RBqUjEJEgUajxaZ2oz+59AYQjN096a2OrCKliC6rk95aYvhU8K3DPP6zSuVVWr3p70
eQHFd6g9DG/sCJBggNqXyH3rmgB0rWf3UYZjFTlTk7PrdRo2og+wPRppMXn+P86upDlunFn+IkZw
AUnwSrI3SS3LtuyxfWGMPR4CJMB9//UvOfEO+mChEdEXO0IHEF2oAgqFrMzyYYmXAqzZkEhHZbJ3
ElN/te7WpNI9FesaOcU2L49F78TV+rmfaRzNxYeZWE9skXGxXFHygiQ7+3XbtzVb4R8Cgd4Q+jOZ
0A7ig7yXkzhAQ8jtobU/Rgl7Byil2gvwY/qRHxvZHWTdXetWHJq1PfgL6qNbkYLR4HW278NJOyr7
0zSh06j28MlwAl13NThFMnv+6+0f9H6XuqPyP0Vrv7JoCBY0oQ6pLz5ACjUe+Hzs1zIJ5mfgppKG
sOPtj2mtp+wMwYxGzR68bqDWLk/bDj/snt28S2rsQKLlx74q0mh7AD+R4YsaV1CJoGjHwj6sV7Ao
jTaPx83pTg1yKkPCqfs9KvSrtLhD0AWbP/msfGQ0i3k0xW5WHIYox03LR7XcOwXDufR4ctuEuh+0
7x9vzrTRn1lEMtQ8ve3ZH79sJrYC3bjKdiByu4T3YtyCHXhxMmoKac5gFeRF2mEVPuHVlYDNfBDY
NJ0PCzqp77PG/mveWGOOfL9rfZQ4O5Zu8uKZ5Ap1s1aifOisugQuBpA+lx7s7iVv2MEyyb1otnpP
ycQbIDxGLjD4gDJ71bcPzKovbm49Ff4MAS+DaXQnl8oJNXNnriuJxK31Y3oihyK1EutrfpkOO5wr
TO9bASWiSb9UkXDwlS46Qo0vzAwvZ5oVUAFcUcmpJ8FrdSWzFVekvzgiSpzVPt2etm54JRFnTVf7
lO1uGdgfnap6CEYvdTt2X5SqpE9RB8ih2J/9SufE62No6kXULaqK1rJK9//LRvupLbGmNjiEYohD
YUn7M//rPuvsVnsTVtaA7DDs9kVdjsWvCFSo1JBP6eyuBCzetSJv2Z0yqB4FuUp6IbMB6qEbWolZ
3rd9vUVIaCCHJ61T+LdnUqjT7I0qIivwSt8RS4uaSJsfqo6cZGbqadfsBSoca6pRZ0Aj1F7gYkm1
kmQKy8+VLGgcCnRwj4Y3A63fKGEKAexWBvQ/GMyuWlKfip/bx/m4HMShOlWmhkHNEvyB0IpW23Os
FtA1Dr5QIVAZj57H6C79TzCgKEHbdF4+4xkOF3M76uKFFz8d6RzQY2hwTk0upMK1AkDZS+I09XXy
p0MZgKLbpQkQi4eq7RK/W+Ny+iqFicBnP1n/hAY4KmCLS5nndH9MaIHnsYNkCD664cUtX2/HsG7J
VTImiARGQhZNhQR/58DcUZ3kwv5mZ/ucGSkldCuuxDMJ3cohHD9i7PrnpZQvHmMny7UOt3+EJvL+
u7y82YhaVNcmx8ErHVvIoZ+qpM6/3B5ZN3HlEHZoVCx1hjoV8b/17Y/BufL2vrPlv3r5m0lXxVS6
VYZJTyDyGI9Rd1xNmAOdzyhhHDZhKVmGGqHIy0fJ6iSIqqfedZLMv68n3VFBW+EmJomyYHVtGSke
+sz53sl1OHr+XarDxFGRWnwNF+jRIWd2REjPDi19MDB73DMsrMZlVLAWYCntKgkWdgTlLBStjlFp
EvzSWF8VA+Q8z502B8C/3aBAQkQyEJH2OTsvxrxEN/vdXd/4ToYNUzg2Hnf7bUk25saRCRmtG3n/
+5uRa58UlSuBRfXC82Y/eCa61H3zfWcbU9FarbVI2rnYZspKZkkx8FPgk68z+Ujn4thWPVBt631t
KY6K2oJskVOFPk7Lram3gwXoIt4rs8cxCJKetNBzNYLQdEutlMfsYiLgrLBw1LDh+9TVJ0+8zNaA
O9232/uPrv6i8jL1a9WSZkdQhCweUnpCr98joGHWl70As+vrloZk7v2fYqsALtbv+pUOFn5wBT0x
/6nq5w4L1Q+xld/Xbm2rGK6JT2s7DnV19QG4fV4jq/tQriY5sfdd11YRXOuyBSwE8/l1Lc8hO7pW
ensN3j8DbFUfcAuZtxV2tL/oPAUAlI9Wsjafb4+tm7MayE3GHHeHPbHGPjjL+kv0o8F1dAuqRDJr
KmhOgBjjSsVwZgVLu6B+KTYr5kH2877ZK7l0WS1ZCLJlnDP92Vqvd1YZgMX4301oXuRcWC2aAwrC
4mz6zO+DSKNQ+r8DCw8cu8Bg49Ram1RMJKmhU10b6RDfT9NtFbGVdTaVU4SeDOn7QIcOK1pai/Dn
uDZeLBbnhzWNhldGjU+qoK1uiBq7DuDrdt2lhec+hLz7LGpqarbWvNrbKnJro+1ctwU+sBx3pS55
6tA/+DSnuxoYvw96ZqvQrYoXWz6vuG4QQf+i0kahPDLVfDTuryK3GCERtGhmHDg+byFw46SSAM7f
hEXseyYIhW4ZlPCVk2ih0oH9LCT/ZNlXXLpjK4wM9wzd4EoAu1w4Lq2RYvXOx5YDni0e1vLj7cjV
ja1ELrOmhvs5cPC0k80FymXRIY8CKH4F1FSP1n1CCeJSgBqtGLC49RS2B8KK6sDq8bWu6dfbv0Gz
d6qMS6h2V35TVfW1I+sWE2feEjKLOwdXUmgvbLx2cICUHmmyWifLOd6etMYqKkKLr1W0YWErsGTP
jwFg5bQunnvrvrqvraK0hLDWrJ4xbdm9bHX5EDj30UfYKjyL2m1nW26O54W1OLQUIHtqIkTTLKTK
uWT1a+j5FAvJy/ZDM03XfH65bW3dyPsqvMlmq81vmANOSOBP55+NkK9ueGcqo5IttVvmT93+sLvs
Rwj1Upqbmu90PqIEZ9jIoRsIkO5Wk52mwD8v3nJxOhNpr254JTBrfynaYdyB9MXZkceQfLOmw217
64ZWztdSRsxiBJuu368JpW3qDuwwtzK9b3glKAPo0XdesQ+f/y2bL6z+bZRd0BwXKharzno+Oj2q
7Us1X6rtn0GElyaY4mo0yVJpbKNCsqChK+t6gdkb68Fdv7HyEtZfbttF4+YqGgsQ6C0CHgVpTdQn
DY0OAXcMh5Bu6N1ebyIoQKmL9AFBBZx73+0awIKJWv/eN+3dUm/GRpdmvTAf6dJQgs+ltR/mYU7u
G3r/OW+GdmoeOrXAOxUI0eKcClAqmK4DOoso0blIKB1MuJddc/ShIJDSjny+b9JKYIKgB+IlfSau
gp4Jfyonw5mjm7ESld0y1R0ZcYHpfTup6iEJ17/vm7ESkKPrC9sqcX2p3ekBGfthKU3MFe4+xp8V
A1vFV8kW8jBr2M6P1eKnfftv0IYHdJQdwuDTXAYpB9dESEEk51uHinwD6PrUbwCge9OlysEoNeVQ
q3MOoz2lNf1IXANwTWNLXykuy21YxDRH4hrVIPXy8evTbmEGB9BsESo4awh60kyRh6RjKLqYBPOn
suVfGitK71quPyiU7HGZJ6B7r8Mgc7R0d9NTT2dieErUmUYJ53LnBM3Rln51XYsmbSGz56IPTWzP
utH3v7+J6NZiWSVpubeugVUxGao1ByCxnorzbdvobK+EdUHbcvVBzHHdIAo/fbX8oywNN3Hd0Epc
S9Dvsc3D9mxzUsYE/IuczGc3p4YuLZ1plPgeWmK3uHeiiFCgy3IJnvzOdGi9eyx6fzBtznabEaeS
uCdIJ4izrnt2WPZ3F/QQPTRY593Z4xPKCUPHBbWgAtecZXBi4eHILdPbS6obWXFI28lE3k0YuWqc
v/ySHsbJhIN4d0kx6f2Tb7zRtnyrzhw8DLtgZo1RUUgW3M3seU1uT103vuKNs+xYno2IVKf3Hkhm
v1DX/R1FjWF43bIqHjlTP6ujDB7p2dVlKqLYcZYvU9Z/8LkB86KzveKTC5NNU9Ybtpo8fAw8mXq5
6flQN7R66Ax8qnsXtmcjCN/t4VB2Jh1vjV3ULDCyy9zjgKBcu+HbYpOELp/Jmsel6dqtmbqaA4as
2iZi49VBeqRjj2Fpowl36pbShA7X/YC9MvXGL8ECQtyiRdEvzGpUKUVSNVmKDH82fUD3C5RodcPe
Y1BRwt2kgjxV4JxZeNfp5FEVlz/SCMXmcMVlzdrZtyA5t2yH2+Gkm/X+9zdmybxg9eb98AihO3cI
RGYlczbcs/1i3kqsWnXlgGYLJglLbF6OnxTZv7en/W49ESMrYUrtDBJqKxJCEhYJK183+Y9vo40V
r84f7/uCEqbRYnFPzHs5oiBRsrQ9GHtB4RGzaakutJiRVBXunN7+mGZTU4H5kQVCnGW/jZfVS5fF
Bf+rK+PbQ2sWWE0WA8uNmC2RiJadeA0bHsW1v366PbYmptSUrymdaZ28qLrOEI5v8idif+22D5sJ
RKabuhKyDi74hOU5EPmk/VV01bessg3tabqhlWCljldxPJyieyzPSEqyvv+5us3w9bZdNMvp739/
E1RLVmTTSDOcgS1v4r7JY7+CbtrALcMppZv+/vc3H/DnoGFif3wfaGudo35j0A+cTQUc3fSVsN1C
K3O3HicU90jMnGdZ7BWz9LZtdFNXIhdaCs5AF2TyAuJz82NuusrpJq3E6+KMW+ZxBla0OjuFdZX0
7njqrPbOaStHa5eJolxqZJJlk3spKjn+1QUC3DC6ZvIqHp9448arDNVyulQx+e3aeWyEvGmCVAXg
s3kJgiaAwRfvN/eh+wmt6fXfld0XSSruPpSQv5VzIK5r5Mcg0EyruTOArnRWUYI0a8gSehGKWgU6
F1Ge7Ps+sfjLXX74B6h+omUxcZjFlfwcQoF2sKzX20NrDicVPp9tPEQPIAeH2uYkFFSAIM/1hy+Q
V0xCx2B2nW2UGO27vq6yxUIGn9vJmlffZ2wE89Dcl6SqkPl+K+eIU4qTmzfisLRb8DCEojXYXjN5
FSeWQUzStfZaPLGvLV7mvDbeRsO5rXF3FRW25OGcjT0CtesfgvliBUC/skthmTbHvZzxR/HFoyoq
rMW7E7gXeyTCMv+1cvuZyuVBePxxJvmHjr0CFnvnpqDsaHMzdMyP0KlKtkuLlrGBJ9TUpUre/xVE
2c5cZ93EKHxwIGQii62KRmgNdn/d9n/N8qo9A2weVjtDW/y1x7Ni9eD85iYxWN3I+6K8OfemNpja
NQhxMi3ik4fmlC1cH5rGpNGpG15JOIrMs0g94U5fluceqCTrJTN1bmgMrhLC+gLXVb9EtRj+I48u
kQdeW9npPoPvv+eNWcqgLSKvwLw7Up7qVsbSX196aeyt0k1+//ub8SWY2GQT4ZKwfFi7uHghSZtA
8PzF+iqfrBN9tM+mgo1uBZRtzfHsbq5a7MrAXf5rC3pc5fCDuSZRPd0PUZIP6NVG6+zjh2AxjrWk
oBS+b0tTmwVKlAvQXYuRW/t7MP0ddE7cDufby/s+1MmjKuNrmQ+t5+Zwe4vFIYhlqyPIkJOAxfPR
OhWH/Giyj8b8atPA5NiltDiwaO1WxSP5XoEYPFsM+HKN8VWq15UDYWaPOFMc+sPKt2PFHEOioBtZ
iVsu3XyzBxQnJJseBApb6Jn2TQWnd0HNHlU7Boq1Qx8sOkGu3cqDeJpKfKF4GYblgG0uBQ/rP8tc
/DU3/O/bq605wFSK12CcewJIJ9ag+if4HUgUE7ZEmgCwOlPtf38Tyvnoo7MCurjXzf9V+d8aY2PF
HqHvnIuuErkeJLolBA1R1vpFTruLyhN9yi/OwwaSaHHy09vW0c1fieB1oSPdSlw5R4Ei9+imdVcZ
qvTvI3uw0sqBCw3tarD3bdTdRQQraAdszyWPd4w/P97VC4GPKCdvUDPSVUWDkvQqf0pRjrELIHV8
l3XU/oF5yqIo4wF8FWztx8zq0RQ+3yWIhcxHOXyXtupC6qA0ijaLY1Fu1y5khlXV+LxKZDoEGYm8
Hj5fMtc5l6Wc40K4dezSZXtq6fT7tnk025uKhm+GSK4kRE2n74ANG796/ZOg9x0A/3URvAmsmlQr
tJ7gmJK7MZ7/YlCYJBPkVe6buuKbHip/3A8w9QbSdVmZoOttYibuT01Q/ded+Wbush4LJIQ4dZ39
oYEWT1CjNJxdmqFVNLyceRF1Fjb9qVq/oRJSxHgpN3iNZjlVILyT02EKV5R0Z79BavxzBaQi2I53
GVyFwU/uWlurtT/vF/ORVNFTUMWlEYitcXgVCe94kdUEFBYPnP4jOMUvmyiTrmJLzISJB1Rn+t1s
b1Z1pv1k2cN+hwMXaMqo5Sdee5fqvEft/aNvBo8acGj5HnaaLD+v7jOQv+X49bbldfNWTpI+4yDo
z5DtbF6OJIEe/Tb8fHtonccopwecxZ3AC4Gn0sXnqROgJtcF4G1cuOERXPcBJUwl2klE2+JhDa0r
PDwE/cG+8wah4t1lkTVVN+f11YmW4pV62/DY+etd4iReqILccy8reLfiQjhsLkRV8jQMbMPW9b6v
hyq03Ucz2JwtqIaS5YcY0KD3OqG63TqGfOl9dwlVcDvax7dg4D1CyV2qtF3oehCNZSf3eEyoQtwz
zysrh1ooV5bdP23fnqISysJG9YD3/SVUqUp5VU2FByb86zzQz7j5iJiOs330vPEumVksrBKo3GKT
x32kr8gGnjKGHn5iGYpEuskrgSrAS0qsobUfh2pc07bhSzxn3HqarbY73Da/zneUgI2qutvqhddX
wYskzFK/6uLQfS1M1nm/VBeqsPeoDRq33vFhkLOM69FaD9tG/hIDfWzKLgA+pjb1RurcVMn7ago+
sKnHjs82vp3touRbYm+uvAvX5YUq7r2Y1gYMPfCkwCExJWBQEHdR3WBoJfEbSJ/JTqBcx9E+/XHg
QfNhLWzwNEAQ2bBHaKyj4t1LJwrogDIm9HIElO5cK7g00Ak0BLEmswf46X9Pq6IlEFsaRf1PWAGa
JIqjTZ7B2p605LfdnN3l1yqe3MjC05hr+KTuB+0x8+Z8DJmog7ws62tDiyUFyUIRj9wEm9ENvv/9
zeB0g5BU3WGtaRSmS+M9IzX8fTvgdEMrMb1UITghJQ7faeuyMs49yb8tVm+CV+iGV+LZCZdITmNR
X2uPxryo0mX9dnvims1IxbxXPWqYU7hfIezzgP7LuMmiZ7KaQFa64ZXw7bu5q0FvgInXOerh14U7
p8Lg/JqxVeR7LqtQcoazty3O0B0j4d/haNiiNfZWUe9u2UZewDFthnffGdxEdxlbhbx31gr/zrGM
mc2uVc8ebDI8orH8rnpmqAKfilkOud1j1guIr8j6kOUj9BLvupGEqs5w34ixKfHOdo0YGrpxURPb
fZmICn0K7EhYNbb5K1paIQD0BVI6Bg/RLaMSldmcO1VPkfv11gtnX0JT4UxzvKoMpJTlg2hzvPSO
bRmH03HFQxvNTza50/2UdNgv3IlEOwBkjNa0KtiJjCZya13QKAHZ9RkE9FyYpMoBS3SLWAz8SEqT
rJPG4ireSRKSia3CPlhtKNP3dd2d8WBoWk/N5FW0k+0yRtoAdp96tiZ+PsULG1/ZvP1zOz51s1cK
oiAL69g6TRi/BfiANv53qzPUOXRDK0ep9EoHGHpMHY2T37ldva6LKYXRJGMqzMnpJkZXsXtLlv/I
Qj9lbE3XhaAFdEg97y5OBC9UeUi30C6n3EJKb7mTSLNmFYdVuqEhVHVLq4Qqo2yLRCmnD10+iQXv
1lnYyh+L5WXVSx6ItXu9vcTvl6VDX/H/tVuaKKy4eyJrdnTX8rkYNhFP6CFrK5b2ZP3AJD+KYLnP
pVSIAvSgvSXPGveUjyAobtujA7a72z9F41IqQgFd9dDk61f3ZAV/83BKx8w73h5ZtxhKurFY6FWb
19o9tWX3WYLXxgmz/WFmNpwlmv0zUPY3gWW1vIo6p1WwTyyScebXkKgqHpAyGc5C3SeUdcaFziZW
W7inblywzvWr9MNTxcPE9k1W0thfhYgtq7f5ogVRrrSnb2MRynjxhOHRR7MCKkQMAhBdbdu4/Ie2
k8hGHq2wiYusOtxeYN3UlY2Ol+gc6l0MX+fiXFP2xaOl4VFJY3i1JaCQYt2qDVfPcWyt1F+dlyYX
L3WYfW7YfeC8UAWKjXjhL8N6rq9W5J7GppmSdpzyO22z2+zNLQGSSyAsGjsUjCQlsb8NKbSoTddZ
3boq21xNxrGGyC8ykhzE8eJT0bzk3BC1uq1NiVqvybgThpN7Kooa/QzAMcvokXbFX+Mg/sFj318j
jocoMASY7pcoMRxt1rIuPTa2iPcQK7eWOGrqn2gzMexumvFVgJQDbnTe88U9OQPAV20Q+8sW1/j/
dgToht/d980qi7X3g7Im3mMNfrdtE+e8LtLWufPeo8Kk6jaaWVf43mMk3UNO6qPV8UNTmWrUmiNf
hUo1bKzxDud5jwWafbmHjjSUv7uh+B1kMm5rEyO17jOKt6Km6S587tzTBOTOoZPVS9FJN6Y2+zf0
xeMiTdrXmv1IxU25kR0sUY6jbInKLWZh9rtpxX03XJVp1KvqjOMl1j1t3nhadwkLV6arbyrB6BxJ
OWi2ig+WZ8ORVm+8+C471Tl/CPLCENSa4VVQUBjV08w7OFIBPTXS2mBe+hmMxBBkmgVWeURzQFRa
tL8iGwrmVFRt3Db0Q9CRwyqaQyHX++4zqmi05wpv2fLBPYXjOl2ibikeBbao25GsOXBUiFA/sYWz
DMlKRWbceptkpA7Ktf7vskJmd9839tV5s1usHo+cMsRm50v/KRrKB+B6DjxsQfTP09uf0C2Fcuys
GZmnpcYnRNa+2NvHUXQXb87TLBsOTb0avqIJNE+J6LIWKPkvdnGtbAcv9UFpg2EIt9fbv+F9Xlov
/INitOa1nEU2P04++xpJP20jfrKnoYlp5mwvI5fP0h3mg+UEQWw3uenaqfMB5TAiE6sWaOsVVy/6
4IiPdHm2+uPqfLn9s3QxqIR4ZfluNix1cbXd4ZOs/GPjBE+27AzZsGZNVPQQcEsDh157cYWOdzwQ
ntgmRK1m4ip0KCd5X0sow5+6ob0MS3ei3ZqI+c4LiMo2Wk/dKkYfO2swQ5wPiTWkBiE0YHAmnVmU
E7phQYtDoSyu7eQmMluOk2/SFtQNrYSzvVlRP62iuPYiP47YVHP7r9uuoht5//ubjYLyvIiWBhYX
oxNHI6i589Gwz+mGVkI3C0uvtiRDerfOr3JuEEC98/v2tN/dfKivCnDls/QDkPI3FysP0Wkblsdo
zOK57bskHNsz7e9Ku/Ah93/tM6Aj1udz1Vw2PqZZJ9JqHBMGFvbbv+M/OPEfcCqMr2wEHOTDOI23
8ULdKc6ar6D7ZqG8OJylc5F/qrLmxd+6hIBAfVzE2acCVINAKTmgG6fscHsW74YdJqHsF+UkVm+J
ovayzT3QD1BoXKlo49w3HduaD6iVb+5I4a243l7yxjvyrE1Hxh8aacou3/U06qvV7y7vu8Ie1/HS
t3nMG/LAxsDQ2qab+e6Ab+JjAc2733msu9gN2glF/+DN3oEKE0pMN7yyZ+z3kS3MYHlZgTyYi0Ss
0VmOd9GFwDD7Z9/M3hr9xg0m3l0sssaiKh5X6UGwrDnd5TdqIdwW3VY4VY5zf7TSsGlOkAM7jZwc
bw//Ph4W01d3EL9Yp1BiXavVeXajJ6h1JV74MSKPefYBUuEJA1inL59D+yGwIM8pDVGpWxUl6OU6
EZq5WJVCjGkQsYMEP0xemfBM7z9T4ncpQb91wAZCgia71FVzdIroQUTlIfPXOMhPEJ6Pc/nkTn2M
vOeEwq7hR+mCRAnyoo9qt/RIdmknEfM5SAC+MQytsZdaRC8GL3SnoOoui/AvzZY/AcBylJAQuO0H
uuHp/3qx11pNbrkYvtnqdEAf30YFiofycHt4jWFU7hi7oZ3Xz8heg2Za4jJa/Y9TsTj3FMaoHygR
7gGqnBV5iw2ETg9dwFPO/ZNLTLbRTX632ZsIX/ONtQ4eFi6i8+M+/z1AUP22WXRW37/4ZuR6oja1
Olh9Y8tZkiqGsOhlzO4ql8AuamyLvp6cHhtrGQ0fQsgZZUP+OZImYvn3WZ0xvhLDXt5mVR5iVTsy
fQLYOrG28sRn8Unm1bkn7CukgngNld1oSoZyfG1c/053VaK7FFlBukh2lwyHnTP38cwmCImZZCh1
K67EsdXmkTOWcCgvhMrJEBAr9fq2NISyZnS1RiydEm95NZsuJXJBWyznImSGQqtuaCWMnd7Fmzoo
Vy7lEqTQvP/iFZPhlN6HeCeLUmljgm10trJfxotbP1viQ9FZCV4boKJcxR75TOzeAPvbg/a97yjB
bPnDRtyu6S5hl50sD4Jq0Xj0BwQ1YR9vh53OSmpAk43kYYOEMGo+suK1Efd5pb9/7004+yDLzIWP
cUPyiU2/y+jS1Pdtcb4SyhspfLvFU+TFj7pXMSxP/eyfQXdsSAN0FlEiWUx934Ye/IZ79slCOc8G
QOy2sTV7nK+EqpsPtmtJOl5qL8rGhFqD1SSBt+XtEbqgw3q47zNKyC4UxUE0Q3aXec0+9QJKNwW9
bPf1LFNffbJbKlpUW1EPF2eRv7MwKqCGuL3enrrG+OqbHVrl+pp7zLrImTI6JMXG8WKSRCCsye77
hFrTAznmlAcDg8dX7sEa5/NSmABhmtmrdTwQVFktA+Ls4oAenKCajeq24Xh89/GCAgL9v/HU1nKd
7SAcLhP7wkkdT6BgKcbfwyjRzVDGLP/c9CZwqu5nKHsCZAXXCJDO4bJ6vhW3fl5Db2qyDfuyLs32
9s++2RqkP3SIXzuDdLvlHzxQGMauZJ8yiDlMVvtYZDOa1ec28d08ZXgGatAAkeZ4xOIB/XTbzTSB
qD6elEvbgtK9Gi657aYOtu9xK44kMsW55nxQNdwGbx0o9xAhjMk2hmJLSlHOBdH1wY3IYbLzNMjJ
fcGuvqQAsefXud0MF3Q/H9thOOIJ/yEqSsNuqLOUslhOtvgTtDGHiwX97EPUlh+8aGnPHDgBg2dr
vI0o2/nUDXgNcuRwadlAk80fhqRuJ0M/u25wZTOf63EOLSfCSuDdb3Cdk1hN+HPdIiubeS5CZ5wn
BHtZ/xICgopVFFdofLPQXgrWldjPft12Vk3oq03VvChzMa0IfVr+67hf7fClWYe08mQCSjBrfhUO
vS8bUx9TxqrgY9Vn8CUK+ptuSYPJlCD/V/R8J5dRK+tLsM6sr8F+FX3uLvKAV6w0TJCcHWqo2QeJ
SDlEY8XXBW19/OhfXPw7nLABnDoIKN025H99X+/NQfGG0W17UJ/V0Xl2mienofGwv3fl5fDKRPmd
u8WlCPl5yBYRr6TboFwefOhE8wVqezEfG1N5at+z35uG4jmc9wP41v3oLMjwuax5Ee/vuGhKu+Zr
aOAr1zi+2tsbtjyiTrtFZ2YV9gc+VM5He+oLQ0+jxvfVkryVLQ7dVg+1o9z7XsvhGQX6b03bFLFs
ws9Rs8Z2Ud95A1Gr9AuP2CgZ1ELmqjtuljzSzKSBqQkttUJv5YsNoFYxoqLkp5P1ISu/krCL3ZAk
ZJhjHBLxWt5Fo0Z9tePXZ2svVoboquzgYBUNXu5Ncqi69VBO7GqqgSxcsc311RrTJQ1RPHLzKg6r
ExC0rlHyUvcd5TQI+dK3ArqUl47/cII+llabCP46Or+j5qUZ70zB1aZfMFmG0LDPorPngViRBEHw
FISriQxAExqqbFgh+3EMXfwIaK2mdeZBXnM1nJa6+rra65uFNZ6QilJcahaATTVunIwFfjovAGRG
l9H2BuuHnGU5fl+EGz5auZND19NxQSwk89YbWRyEzGp/9BVoT8eHJhszvOoMxSrz58J1cmFKwva7
wDt7kNovvHqtbzcZgmoc/t6wklnO4p7QpF6773Y1xd08gQ+1v4rNdCvRxJraRLzmeVTNLb7IUacQ
0JnwKU/adj7YQ3GorM+Q3Er49vP2Vq9JW9SmYtE6pFntYULaco28p9Er4oga7p8a//mDZkbUbutn
y3Sph+hDEJGnqLsL/kR9lWWGgT6lsMIZ5ZCKxWvzRcyoKkTfb9tEN29lkwAMDKxnC+adcwfqVzQt
Tbjg99+1MW9lX6idoVmpC3P71sdl+dz4W1yKfwjHi/Z0rMlTUJ9FbRuCTPc7lISxq/qwG/pxusht
PTEQLQ41NQytcxslQWjcbOmE09gXx+vOwNycPPlSm9rENZvnf+X5N/eeUALuvY21ffGgJ7oEn4jM
Uy8aU7p+dp0t2cbX2+us+xHK9b/forHKeGdf/P05Ac30IwWgZ4nuSxLV1mtKHTcLKIZ32y7FRePk
Vl56e+YaC6md1zWby8Yeo/FShvREpw0US6eo7j+XLU1cLLQcf9/+kGYvUruwy1FCWgG9c5eAyctk
D9iHPg2TOLsZOQHGG5PydQ5Mt0HNeqhN2aslx1FEvX1pNwsgHPt5XoqDuaikCQd7/+wbt3JJz7um
HbNzSacQ0hnbj3ns78xZ1H7szt/aGSTE/LJFTZswywfMubTuwoZRX9UoGxFsC81HfpnRkx17UIQD
L67TxFC9uAsKi08oER3YdrS1QPVc0BMJbUqIYcXjOn+67Ua6lVUSeadbxjUYNhuv9evBkTnkszl6
AJvLfcMrgdyUgbPYk21fCPhy0PZ38KP1YXTYXSVaovZmEyb/j7MvW5IcZZp9Iplpl7hVKhdl1zq9
z41sphe0SyDQ9vS/52fnmNXQRWKmuqwLRAYRAQQe7gSa28MMwJl7jPIq88CBzny6K5f6an92EyPd
tayfs2oYzz5anGlvH2fP9KDzvtv7an/2CgZSug18zpacfvAD/uJu0jDz99OQrzZnh/bUEWcp3Kz3
88MQuUlu1aClWnyZMf68cbLrIOGrXdoLcd2uzks3C6P2atkDT0Jr3AXJi321QXuZGffKyZ+zWEIc
1xtA99afZskgjOju4ibGN5Sd2A1GMtYsmKFnRNKQN9kcEINz6tZAiVs36oqWt96cyfo3s585oFPy
91wOhxm3gtCwAOG7h2BfbdMGI5JTWJvlZH7ZL09Ns3jpRvoh82uXHFkX/3M/jnWuqsRxWNkOxLHc
GfV4Oy3WPOlaE+3p+xnIV9uzfXvbhqAjc4bm5FO3RReQXR+Gjho2ZM3M1RbtbY4Jz9kyZwOY34g3
vIDoYtcxwldbs/0eqrRFBKMUFZBO/nqwbZNb6oxyW+43OyJb7H5hIXynm0kKogU8uNbpTE1cURqv
iZUNdwtJEzYRSCApqIQYe1g5Sx2U4EdDzVI3/dtivJm+7csiWBasaZ+LU9/Xl34qjtO2q08t9lUs
WwhCIQZuCxi+Dc6cbhAJ+3eXn6vgNa+SQ+MVGDnYymSDUCqaBQ3eorOJstOu29qXHeigszX0zqKe
P7TdeFjZLhkl2ESJ0C2iFMhoumT15qfeEj3gwp10pakfVjN7FY8WupPbOB58nUnvyXGbS0PJOYJM
8C67/4lHG6y2bqM5a9gKcOLXQJjkGzXxrzZko/DfdkDAYGTfvRR5+eAV/fH+pHU2UYJ09fp48QM4
y+SGSRPwdADSsZ/31Vh9FYrWBjEqGDm2pn57JOIociupAMKFUHlyf/460yhROlrNOncE8wdx6DHq
2IV2oWE9dabxlAQw8m0aOaw+s+FkD+GTvbF0yk0vRrqZK1vr6IHXcB6LJWPu8wR9atsqL/tsokTp
ZNd5nFcYOZqtZz+2aEKdYF9yiZQQJXUtRNeSNptj2/vFC+LmKag2KxMtriar/wEqWxleVRbWZOE4
lxc/FPy0eMS7XajsQ90Luu/MofZok2JqyBIg1QTj1XfoIZ6HpIsRt55h+9Asr4ovq5s1tAPWVlle
SP4aovsD0L7c9Q1VJJ2dlLj1OKUBwWUkg+4FsctD7zvgSgN7jlXXz9YqmzaAhpsb4cq+y6nU9u1g
A3eitTZONpWz7JO4C/C4OTngI9z5ASWSq8LhtgQdU1ZOHnZyYdVPfhSbLhM6eynB7NpLs01b62Rj
ZJ+q4ZkEVxs9b+5qqOTqxleieajtfo5A55yhpA2cIp4dfPvkB1XTZrTyluFj0Eyhb3BenW8pAb7w
DbXqZlnBK+ce85kcrdakGKJJeqpWhU+g7OqQkmWug87Aw9YtsThVYTjJtCrAH5ve9ybNZ9QKq8Ab
Ut4IK8i8ziWpcIv5PKw96t2l3xgex979RBSrD9pwnXHb2lhcy+pr0GV2/0lahsXWDa0stsOJ47dt
KK78pkZAKyjc92dWBMl947zrS5i5srwO6xc/7iLMfLss/aX2ftQgViu+3B9dN3klgw8QC5elmKrr
JMnnCNyB6Gj8i/kmB4reu8xFsfp47YVyCeo8EFfXn5IKpNL14zrOSQneh8Cwsu+6Pz5xu6y+OZmj
OdiBZCCrr5bgyK/90qMkRqaX+/bRjX77YW9GbzY5M+rAb8J2O3h5dIgoM6Q4zcKq6KEQHH+St0Jc
USdMbTe/ojn5eSjw7FPYP+7PXrO63u3/b2YfLMNCbT6g9c+prlHTp07nHJvI1LmiM87t/2+Gdx3p
lxPzBUxfHBtZnTnrDF6vcxwlQ+eSLbUMMHReXWbvg1cMeHP5i7TXzTU1VOnsr8QtiP6spS+luI6N
c84lZLd5+c3L6UGw8tc++yuxW9ZCVmU1SBCckZqSE6e5VRwBs7KJd/EDKYXJXpqlcJWlsKvKF72P
LEHYdxHL1LLt4/3foDGT+u67iMkFEx9CuFq7Q1MNSdCuSUm/hJMhBWmWWn365WhEtoYeS83Qbm6D
PG0Iz5EVJCKf03JI7/+Kd0tX0R98z7yS9TLc/IlSTxzIxK5DGF4IFL+bqXist+4D3oHO97+liTr1
GRcl/7EHo524zm2RSNDgCigOxXuOeuBgvr2evIm5vuWWXXEs9Lz46UA+DYuVFOtn23RS1RhKfaTN
Ax62HD2j17z90ARhgg4ONr1K/s0bfvnzz/sW0nir+loLYubGpXQV11UMX9ymrhPOXRM0ReNP6mlC
lgWzhxGDx9uFFMPRsb0EhCeVfG5j06VKs8T/gxq8WYVmE+A1obBSNZNPtt0+NMvEEi521fiwyko4
101HiceovAoypXE0P6M1cM8DBvZLZcfvo4FDGBjxTMoHn15b98E1EUDffPAP/AKCTPHNqrSgq2Xj
JNSjKwGyL0kVnp3yEym/0jI41EFWeAawv8b+KvyoZZtgc4gvlfQxnlBofTJKF2jcR4UfgRJ7lD1o
Zq89F4nbvKztcyhZ0k0pN5W4Ne7/B+iIYeN32unm/j8cHzUzsosHBitws9cbvyxYAB1UF4vL8wky
xPHJMu7ImkmrhOr20gaM87G+Vpy9jkP0apfb533pQNmJ7dGnwrctHLLw1p80VQS+SFqbcFiaDUx9
4hdipmW5IR8IaztL0FivY/i99f6NQCpnOK1o3FElVceby/9LmnY0v1TWfJJt8GmOdiEgolh93Yfo
FreG0oG3r/1xAgUVzduXUtTf75tfYyD1hb+qhm2s/rc3MqdKHDofl7w8jhv97lTxx/vf0HiP+rhv
9bhF2iUSWiHG88bbB9LL4/2hddO//f+Nz4tgjVu/ysV16LoPEGpPh2U+Q77gJex27ujqc77vFayv
PaT7ci6fneUF29dn3pscVGeb2//f/AC0gUYdYL7yOsryWBF2qUVssI3GMdXHfLtayyUcC3mtGF7t
6Ai1Audp7UxXGN3wSuDmURTJGjwTV+nND2ApTyH3l3XE3Tl75fi82LUs8hpOszX5h7mzX60aOrSR
Y1KG1E1f2Qrz0Q/Q04Dpj9AUBjPIqWtFGhhrDu+v6x886zEK0B56/uSVxd9oI04Ni3edMP+kWe/H
CZKWrbxCQPfr5DVJO8V/i9LedUT4g2a9GPK4zPHQdSVbeJhi9xD4AboxTGCl983+B886KXAt7W/L
OtLpSKLokI/dh7kx1cPezwd/8KzThZEgsoi4+t2L7X6I8zLxnGyfjnn0B8n6XFtxPjXYrNjwhUev
JXssqz1VYgytXHrBsT5t5JYIWGCdqd8+BnG8c0mVSB078FRK++aLLjQK4+ZxaaFoRw0lMJ2nK4G6
gUR9GICtvYpcPoTF+pDnw2lPdo+IEqMhZHnLpUQBpoDS32UOiUgL6Ayn1ArZZaHU2UP3FP3BqW7N
m73GYw147/gtjvs0dHaBYjCyUqAarXgqnBXG4e6XuVoOIIM1HDs0Zlef660mDNt8RBpoHcDy5u0A
gkSD2TUxqrKo4xV9cYMIKaCDRsTsWkfpuJfe+Jqmm/nts2+2PLpQAt3ATl6BwT65ofVRWmRXxQ4F
0/8ODWYTzwoJzB2GxY8BRmFrMBkMrrOKEqAb4zKWYpAQo4fyxPgVDVdPTWgSKNAZRYnRcOnjqGC4
2teL94n54xlnJcMRTzdxJUCB8mtk7uBSw+P2kYTLC9/4aRX55X6Q6mauBOlkiZh4FpYTJJen0nVP
YWuSi9LMXH2mxwEmpIELk7NepCuM4uZ5MhCyz8/VZ3qvr9aItsjmjmN/CsbuW0TF9zb3v+4yjPpW
j1cm2yMxskrLeZPkMRhvK3BpGtxRY3aVO90rLd6OFWuuK7UmNJ51ZZLzLUrvz12zj6qv9VD9iUTe
w/L2ar9EaPUMnODnBqmYdpoMn9D9gNv/36QBty+nrlop+IyKsnlqhjL8t/Xs1kTtpvEd9ZWymgFX
7uKuuRaNBXBvcSJTni7QUbhvIN3wyuzBshrFqJY112ZkaVtHh81d04qaNNg0w6vMNwsRDgMHmrxO
LHjgs5ehd//Q2Kbyt872SraRwdjLmI44QxL20lf1E+6sBr/UzVzJNu4W0q4SHClYVFfcUxPLjk98
NZG16IZXss1Cwi62bCmvdFs/2CDIEdPwV7/MhpOAZvg/QAd8WkdZNfXVbeuNHcO1E0Pqc7sTj6Si
rklFUWN/FXPAJWoG9e1X5NaNFKYYD9DKMHWm6wa/FbfeBBb3JkAmob5xnYHLDJyuPcyVZ1Ie1Bno
ljDeDD6InvusHZprx5eTE5VphMK9nEx0a5q8o7LCTMtWloVb1VChbp9I3J5dthTQY6uO0OnZucaK
8wuf9k1F0MzlQDzxDDQ9NAUa8tPmodx3RVPpwvN5lfZS48EKD6xnH68+ATqshnAw7Ljvl+kh0PXf
NfAgixmwBjvuNF54JJO+Go+R/eotqUS7c+jOhv1R40gqF0xApAyLRshrjX5/NLA+zXW7bw1UuvAV
HNjuwJCA8qFOpvn3fNPo2Ew9BjdP/7MWHal0MN0irRbIankN6urgz/yx2ppXVgIcSpwXD4Q5u/YA
lTl8Aji8dSBBfgXx9q9Skteh7A6smUx0lZpYU1nDh9DaKK/jFg8NQdqtdVr2Y1qAEv7+9HXLe/v/
m1AOLcqjQGJ5u5GcNjJ+8CLTu6FuaPWsPFHfBylye6VkTmm0HvJI7Jy1Er1MrrGAdC5uVLRNLLCD
Q+PBELaa5KOywfDB91Zu5dWVgEj9i+057i9vGNhTRcFxB/orsDcafoTuS0oEW7XjtBV6X64DUFm8
q89D0HztQ/YwLHLftVwlhSHO6ttLj09UIb+MvG8TP/Z3Hq5UVpix3DoSL9jkOyD0batIYzDY1hAU
3eWZf7CByHJgjEU4nvC8PORDC7nMapcyMuQsbmvyxu2LsPdBhYS9d+3brACwRk4m1LJmWVXqj3op
hCenWQJoFH0h65gsOf8mZXmONhPuWhNZKpF61dshbeMNZdFoeWJ5/Dhx09upbmglaAMRDUFJwvpK
HTLKpFga9ssLmP/p/qLqjKMErvQmdFDbOJY463qw6u3kjm0ilvqrG3MTBliTMVW81FqHNsD/sE6B
1iYy16+z9Qm8Cwa0kW50JWp9QPsEEQu8Pq9TtGsfxylK187U2qcZXsVLcWqvY9x78irX6jxsBRT4
+oNruel9+2uWV8VK9Sjp2E41DNc2ZxZJOKjYvoA9d9mXb1SqJatcgUEJXdx2J7TOAuw4O7tY16JI
BUs1SydaaYXtta9LnnYF/EcSHl7EMv4sx5AZDKSz/+3/bxJDLGIe+TWRV7KE15JbCcRpH/vIpLCg
8X+VZUk00KQpYwwPosxDZb3WvpUxNE0goI/3V1hz7FEZXTpnBo1JjbRZbu5BRNZDXTqffS9FWSnt
8t/3P6L7GUoY15yv07jk2H+d8pV3r2tH/vLYmtRAW9z/gm4dlBsk56wvmjLocHhYrwRMmdHkPUXu
LqUaeJMSxS2YCAoB0M/Vdu0siuyP3oDmmNBUbH+/9T4CyPe/btS59TxMAuvsD+V4yAWYVh0yuenk
SbReevL37Z0+YTchW4CS0tyZvt63m2ZlVFxEl/ul7cYBrsa0ToX12nTFFdxTJ9RbDad2jYOp8IjW
Z9hOxxindjl+EEXhJojI8zj010aQ49w3u7hqYcPbT3wTitGUU2bVdLpOrfgGLt7uMAYm6nCdmZQw
h05XFdUVxs7zJh2sqjwIK4cGA/+2Ahl2fyk0Lqwi8iqHBNUyWUjl0MrFI9i5c7tkktFp3/DKTi3c
BdBRcOFca3TxDk6UNLQ9ujY3JELNTqGC8jbw4XoBmC1xdPzZEnKYB8tw7tWNrIS2LEgDVrS6v3I8
7x42n4FPKjYiMXQrq0T2BvnzZYhxsnNElM7xcpmsqEt4HGRkm7/cN73mF/wBweuZK3J0Nl9pJG5y
FEc27dtAVfBdCDIosXhY1Glrjj0PHl0SvOyb9C2e34RTY61hGwQ2SvQ2CI4huBf3puvYLau9c9VW
AXcV4ZM/Cb+9xiAGBGtyEsoA4gd/RbYPWZxv4LxK4s2EKNcZXwld6g8edN1xhOQg00zAS9EdS2sw
vahp3EfF3bUTifhAVnntNyDY8vLs++V5wpOpdNZ9j7wqjspa0QDLSgd5IV+/RpYEPVcRne8vsibn
/I8I+c0iy7h0Cneg3dWfhtQDzzsTgMTs3ZVVJFUOEElQoZ3oCm9KwqA49U2PV41uo4bc8G5VK/b/
qDbZHISavbVkpb0cZEETx4uS0KEJ3z5b+ZeN7Lrn4EO3CbwxlAXSencgOT7U5A885GdnbPYEGoZW
As1q6jhy63DJ8sUPP5Jtap/XjZs6vTS88WjG/O/Mt9mx6kLCRGBIBUHUmDXTDDbLr83ArnhMSYbu
d+Q8xs2cTEYczvvnGfwmJeiG/P9/lEv/sV0+t0t7WMbfQQh9vxjyTvWUzNO5KEzFu3eDHN+7/f/N
8kB21PLm2l0yyltwkARoK4v59ON+kGh/jbJ1bh5zHRti85kXbwd39BJZ/MKFAoKaxWGot8NM/wlA
A1QZ3frdMxN+jnJeFt4wgVocH+R5fyMZcul6ks0/kMxNWt853v9ZOpsp+2o3YCsNQptnyI7hVzoA
KZGgPYP+uj/8u6kFv0HZWBkwIwPaPMbMxc33C2VF/h0ctGixL60iMqyMJvzVetVKgW73l3HL6Lwc
PC9M/PWTPwKiz/uzKB+Z7AxnM42t1NqVX87OtHLQs1td77svKB/m+V+o9VHT4U+z4mr1yiMODSvf
8TIXDM8lGy9dET3Suj1EbXSsASZM7q+K7oco2YA1EHCYerBKu4TKn5WIoLvMqoKbGsJ14yuB73Rd
DNrqnGeOTcVBBqFMhjg0qQO9u9vGvlrIguTN5EEEOM8Eo8XLUvrPUVXm17lsnePM48/7bKSEu92x
2Bs228sqGl3tMaSJLeMv98fW/QIlsvsIEgkLuM+zXK6XrkOXbdV8CWV8mPraAHXXLYES1zH0fuu5
L0QWdJ7zDcoa0Y/FmrzXfT9ACWu4KAF2kHiZD0KshENbG3TC/xZ+8Uhbk0SMxkhqUSvsWEECewJ/
LK2+B+1y6cvoZwhBhJjxfXGgFrYiIjywMs3oIL0RDzXxOQ9MIAsNNbavVrU8Z6U1utzGjG5Z9DE+
+8fqBJ4+fiF/T0c3rU8msK5mpdUa17KCEZHNYFrLl8/W8COv962x2gXYFttUhyCgy9jYH4IY2jLl
pUKI9eLTfSfS7ahqXYvkk8WLG0fcMs3rpV6mPJOly/uEE3f6BuaU7gAUzBCAm3TwbZCKgcy3dYwv
xjrDKREe150Vj03AsrLw6CtEk+Mn9D2YHuo1O5+qD7htc2HbLg/RnWw928JBybf/e+O/79tON3cl
vEG0HjkixNxD8dCXHyLXcJXUzVoJ7ChvunzKRZgRsjyFW/9zssE46MUm8Mv/rkR/3PpiX61x8Q0o
Kb8MWbbEKyg8ZOJX23Gx023pQJklEmfy04V/tPxfDvorrfoyRejtkLvKQ/i8coKHGt7UFFLmWVMS
yExDFkqK55EERBgeoDQGVAtdjj1CFrCYwgyi04fJ8o6BM10jd58Siq+WtxZ/dCgdxygTaIBMeGjL
hFS4DN73Kt3kb/9/c4Bm1rj2sRMOWd9D/vMC6LZlYvrUHNLUulYw+WLkHo9AZdFvibNY6VaUL9Sr
TjU6Rib0L4veJFii2TnU3tOai4ZZYouyRXrX9aYZJ+MHFleJ35iKF5r4UwtdK/YhSqc5Al1aCE0A
zsJ6QCHbs0xQHN1SKAEuLcZJz9co68BVlxTx+qWr5rPNdqYntdu0dTxpOyNs1ER15oLu2W/La1nu
qsSDfUApZQPpPvZx6MJPt1EemkY+hnwdoJlpkszU2EeteZEa/Aacgqa2c8r1YgF7deJLWBxkxOf0
fjRo1lhtN/Uhfjv22FnhRujG7daowDbId57B1V7Qnm55HfQLydat/LDV7LlEx8T9iWv8Xy1HdYvw
49uRIAt997Hp7ENOB/BjDP+AjMjwCZ1tlL2zGtuFOd0QZWvdXOTqP3JSHe/PXreyyuF4ytdYFs1G
MivcLpXFLsUWHJkRV68bXgmsMAcJEO8xc2I336tqTgurf5nGNrs/e51hlA20rsMQyaCPskGyRw55
W24EmWiG/qOfL4pmOlHkfrnxMiG0oofQcgynPY1Z1G6+dtvQzYTe2Kyrt1e/zb/32PfrLt9Tvox9
tZEvagvPF0hq0Gyb8eYwH3BZS+9bXHNpVjl5SyuPC17DX3I0bB4KsNo/WANnz3G0uAc0grnHJa6/
3f+Wzkq3/7/ZID3SjJAKsWGlufs91GOI52T6vWnELgws7HRb+zcfWLjNC+bGJIuG5Vw6NhQ9SUIH
frw/f50LKWHrsGELWL6FGZ28pLCbA4DshozwbjkfM1fCNijbZuJlcduwhimqE1vwwEdrLopyZVIV
/hC0STxMbHnNO2fqPza1xZ0vgtnh+nL/x+kWR4nsQVaOdKiFtBe4jz3BW0XUPnYWO+0bXolsj+N+
4vuzyKLwL8f+dxwfB/Z5z9CeSt+71JtsHRszH0C+6vX0aJEhCcUubAvYdJRDr12gSyEoF5H5DgBq
n/r1KXf/vT/z9x3KU6l7bXuJlz5CQFgAGmJ1r11vwtTphr7tbm9CgYNI0FoHnBjp7DbPRR8ur7WM
8/O+iSuR3G2b2NYGE3dwLhRVnqDnwnCKfj8SPJWuF5dJaER0C0TtUMFAT3Hu8OjSlcTyfhG0GLXV
wd2Y61cHYo/N9FcTFwP/abF+yA2P7RrLqUyy0LzhYPBZKIgCXKBerBL16rbelck9tS8tbq15FgK+
2m0s8ezpdzVtpvuHbuK3FP9mybcCOhZe4IBeQvRPkFPtANOkJvz5+/uEp/amtSMrIhuiLZnjjvIY
TSMIfPNySuhq12APaEPoP1em47WmtuGpzLJSlKIRuUeveQ0hkPIyUu/YVi+u89Xr5lMdP7bjkvZF
n+5yZ7V9TdAZb3cLfhwUfF75XDhJSbpd0HrkD2XXqH3utaiujpldhUkF2Hgb/0CjA6H7zsIeUfYO
tCUXnJVw2LDZvjZrFRz8tXIM4ahxKpUZeokGi4q2H7OV/Z5JnRbVLlwc7KLsCB2kQ+J2oHm2RKvw
j1x0wfSBsMk1wbg1z3aeSvCL6rndFEwgkkGqB0Emnm75J+l1r47cwA8kkt79qw3qczQ8hfXO7KEs
BpNs9kgQIAgD59mJ2dkx9pe8v0N7qmQ9cRigxTal6FRGlQfEC4e26I6FLU2dlpq1Vsl/bTG7obSn
JdsmSCaBjz1OGYtNDw+a0dWmwiLOI6+EUPx1BKUw6cDwMnSGrPp+ecRTGwq7wYXI8DzmmTs5z9CX
WPMgXe3tNOCovAQpW02hplkCtbWwYm4xFUuFsjQW4hEacW7KO3s6zVFrIs3SfULZuMvey4MuzymQ
kOEZ7nuyLevBNQrf61ZB2bndwbE8MKTlYBufkqKNj4PL9qUKVZV+ZhXovGJaAKLjOcnchuMlQIXw
uCtHq515jTuvbR3mKLPIJllkdwrrfed6aKb/d+PkQR4Sp7bKq52DCXP6t7VNbei6xVQO1RsIO30K
CdrrZJFDGBHIYPkvU5gb6s3vlyrQJvLfiVv15OVejuERWUnJPvfUT6R/mUrDM5hm+mpXHnA+M5Ue
DBPP8uDH/UPsVZdBujuHV07WfiAWvlpOlPFoOjIenwvpHUHQuM9jVP7fqupDMHaXFZa1/srz9u+6
bb/ed0adYZQgzQm4ctlYxBmz4jMO7Sff4Rdmead9w98+++Yk5+XNBKQkZm7Rf7kcHuPti20PBqfR
zf2WGd4MXgd8XSI0R1wdv0rC8eTxv0a+qw7iqW2EhRWNC7NutWN7OEfBcFzH7pMV9ga7aJLXH9ry
cz2181SBONVxUsn8I2pnhgu4bmglUkGiLOEs8MWF059e3TQJX2LD9qQbWwlT6oIpcmmXKEPfrJMO
vHSOdUm+3PcVzeAqfKst/TnOWZtnpVMfu3nMUBPYN28VsIUCgDuVI7ZVKPiCjnhx2TOdZ+vl/sQ1
fqhittzOAqmD18RZVVmXwOfpinY4z9hlpxteCVE+5BZalrvqip7E0yz8BPLxaemYKug6syshWk9L
jy5Eu7ou3QRYVpiEuekep5v57ZNvAtRaHbym1jAMZPEOIS0P6FpL49DUfqgbXrmPkBwEnKxqimuw
RGmx5MdWtJeFtJf7y6q5v6u4q6ZftyDftupaeW0KcYrErV6aReDAeoMtfbb8j7E0uL7uU0rMtq1d
tBLBdRXt9wbPbgU7FmuVzOFnCm2xGA9lRbAv86hILD/Pq3Hr+urqW2uKd+8MxE+GONB4kgrAIqJZ
WEuXCp1lP4Yyf0Wf/cf7S6EbWdlf20aC08hlMZCd3ldgp+VhqqSJ/FbjRiraaqV47ObhWl2hj/6b
btI/kJX8QMOdSShZc6hX+wVtuwyo2MCh7LIa+q1O2pQzak1jYvffnfHveXSy+2bS/ZLb/9/EG/ge
ckjrelFWbd4zjYrLvIqP7j46uNhTAVdxG3nEciVWQZanofJSjoQ01KZr9C2f/QkJ8FSSdeoza2ED
gqB1PrHistog8V2OQfXvfePohlfOxjcNhW4pyziTbPhHWNGhoc1jV3Qn3whl19lfCWNbQj6usOo4
s3PURIjDAWDvIQZbcUPw6n6Dsv/KzpcVJSLOWiALQoq3je6lK3jSj6HhC5pIU9FWebW4dT/eFoF8
2Obmn3gTJtS0xjoqyir0o270SqTrBkWSIG8TSBE+MK81VHJ1wytFw6D2+rFgbZS5YfHYuOGlhPZ8
HJkkH3WGuS3Jm9ia27Fwt3qJM+DDoL9ZFV3aiMlwf9ANrgTuDA5xSYsQ5yoO2PpUow1qZWiKvu/5
Osvcvvpm6hB2ACdJM8UZOD1Ofk3THHSOrisM+6TGKdWmQTf3SFnNeOr0S/ksgXCawWosbO80zqYz
iu4XKLFLIxfyJyu8svK9Rx8waAfPzMwd9uVNT4nbsZjhmSFcBzJShxXAgaGBulhpupXrDKRE7TCX
NhfgJLnihpu1zceBf/Rspz7E2C+T+0us+YQKp6IrWDnpjaZ/hrZQgdrymgSFPFRNbzCRxkNVwJR9
w7Q40NeAbJQVJmxd+6S2a1O/mGZ9VbRUFG1tWbHByqpyEMng+5dqGT6tQXfaZ56b2d5EQJuLtRQd
VqDyCbhapiDtxVAfeO0f7H4zhJnmEKeyJ0OcMR4RDCB/cH9ykicuFsEmPCmjBoJsL25rH+Jp51ue
iqMauoWGW92VeGgrzwTK88CapaMVGn6Lzp+Uo7W9WI0obOB2wmh7EPmPbkjdfPvLqk3YFM0rjAqc
miufgr8TK17kzxb5Xm1oN2CvS3HFw4XhIqxzKiWqHRwm8gb9QNmK7kxbNCnEUA7I4waf0g2vRLXl
gPM4tpmVtcAXOMw6MBRo49jUiq0ZXkVOBXRdQlmMVjbbXYrnVUjKj0cpTGdS3fDKiXoNGcgvfdg/
hqif61bpNvvpSnaxj8WeipnqpGj6rfJxVIyiozNHD6HVJGvfGdCVGvdUewZjKsgCxkqcUtDpNeVx
arV4BGHNeCrp8vf9nKHJeCowC0KWJCoCpwAVB5Ts4vF7Gbm/9w19++SbdCTBFSpAKkGhEMv/ncsF
d24PbAH3B9etrBK6aEdenNbGyopmPMSlm8oyB3uOyS91ZlG24mIAZchgcQzfQXjB86PvwxoYIlY3
thKxeSCnoEDXc4Za50MI4TZcVXdaRYlWIrfCFx2mXfb1l2DBoTaM2dPsFq+7rK6Csmon7mkt6uJa
8PJcFngYHVBoHjZDqVNjGRWWxaeWFjKKrcyWqP1UNtQEpn15TIVklbRoGF3KAoRpgSu9BMAjwT5N
XkvL7/a4Lbaha0oTsyo+C+8H1sibCBmH/VpkmQT9E18/RfTH/QXQWegWDm9iyhmCSBD8ZbVFfkL8
4p+y2SdX56lgrHCCJNo0wfh9Rw5yEKcOj/j7Zq0Eq02nonOa6OY2Y3/Kqf194J2pH1aTCVQolgWI
RmmNFQUpMfrBZz+JRPlBCBOUWze8Eq1rz0MxkzFGl5p9WvIwxY855mRnHrOViLVz4VaAsFBw/tvX
teAHS9Asmky55v3ZuyrWCkg0J4xYbmXogDuHvnew6+UC6a90z8JCp++/7hiScC3Q4lBcIabdswNh
c3kO+A2Hs2985bY7tX3Xix7aXNEYPzG7wEW98nflSlcVS0cd3nXwgF5cI4hzb+V4WkoOwXRTnef9
chg4CP5rGgm5uz4gfQ2BoyqzQC8SWmDn6rZ0LMjnBqwqizCkHN0a33LFm5wQ1cSpvBhlw7CaDz3u
dYCHJh2Eqe+vwfsZzVXxMM7ojsHq4149dmFWVutwcHDSLCh9RbnLBFvR/QZlv6X1Mjr29H+cXUmT
mzoX/UVUIQkEbDG22/SQxJmzofLy8hCISczw67/jb9VRWqaKTarSCyFf3UG6wzktFKkGqas3SfYg
J5FF9TrluyIA1TtjUgtEHaSGZ3bEdLBTJ0rRxzonW7M+pl+gGTLgUshaDhyhF7VXtxQxG39M7r77
CFpi/zxjH/TlAJiEIaALp0BufigPiuxiwPOp3uRWNCTPWp9aF2SWwJMFluelPaxNuitlRXUEdlbX
6ZSD6ehiZwKkZcULZTC0egtM7u2QSPVON4XmeWsaXP9SD94LH7wuBJ7QRrg1HOpffW3AMEGOE1sf
7BUJqzWaRiB3iK2hT9PymuXWgzMTKRFyV8aPU5CcqUtDNW0xuJoko4Xdtc6Lag1gVDVIW1NBHq21
32dMvmavXZ/0SVECmatpygekfd6N4/DbHu2v932OSTBa0CVe5dT2iuUT135fE+80cPtTY7nRvuU1
W81bITvpLQKdl+rBk90pn9JLZWe7skhU75yqXWsSleL+JSirc8ILoBdn+3aud041WZF5fJ78S8+D
uE+bMCG3wv2+hnyq90vNaJJwraoJLsjcAa9SnUYpzn0zHXfJXcdip2ylwIipgguQk57Wmh8cgK91
xRayiyFS6WDsQcYAisHLAJ2b3WM70BCw9Y8l6hNqlBvyN5iU3jMF0kJl+z4EdHuSy3Y8V84uLFif
6g1TrSLcbbw8uIxUIcSqYz+oDQ9s2rVmrTlXgFhwZXCZ+BLNlByXYqcpeZqlUkeJpu4h83FEb2PR
hD1A6ktBd2Xdqd4xlQ7SmousRf9150UsGAChgoIcB+7It/sqadAZvWUKSM3dUPoqQE72CRBD3EbN
Mj0pd1d6heoA5nNVtMDIxaEGSX4CIhxypWO+7+1A9YapTtpNkQ6QvZjIPywhxyq1fy/dVqbXJJrb
31/dK9eitScwy+Bo3Wsm37sFmLHAWrMVQgxKqRMPeHbhEiZxtBMK3cU0XrphX3kPxOF/7rwjGZrs
vCoFrNx07mR7abxdjAA+1TumCsXSJmsl+oXHrmsvyu2m9rzyztoFu4sP6LZaFbzvS4hFljLKXXJG
A9iGGzBEVR1uvRwEUCm7Ds5LrLDVOsIjJerIuvFQMC2vRVXZ1Itn4a18GZeh+yCFsH4Iabufqynv
vty3Vg8H+HfxnOrNU7VSU72C0ChWgTon3RI6U32teHLALEPU+nJXHorqjVRI3zCBWysaTN3kqrhl
h9VabuXoDHqv91H1Vs4oyXyBPok+stvgBB7f6L54TEtrFjsjOSRWBxZLa2f5vnBXOiFSXN1Gr7zh
gHWEK5aJtPU97Dzh9sG110Nfp6cq2CLKM/gbHdCq6oiDEQNLxJXI4nx1X8aJPoI066kp3I0LiElA
2o14VJ6Xl+OiLrmfVt9nTAz9EEGQ7Kpv467+p9uxelwqe4Z+/KEN1pe+Rt9g4RS7GD3AWqpF2tQN
1rRzEKm8ABBcQfbAG+QtRnufc/irYwo4FcDizLK4Kemp5suBrNWDBRCu+6pp0B29a8rLex/oxKKJ
i2o8VXR6dlPnjD6AjRyI4WB1sKq+d+akxGhZPA/LgeFtCX7jDaMy7fzmi16FwcTtfHDwYOnEAmU4
umhKzzot806vqbdNzUPOQB1Ggku9phHc5wPaxkMit3ZvEsztV73avV3OIvVtUsfltAAifkW1tqr5
532Hevvoq8WRh86FS7Mmbq3ADkERZQHWMoio3CIIMe1es9e1bIXvrS5u9FZ3ULZ1GfkWDrfpWDVj
7fKJ58j/1bFiXYzBnH+WG3kKSff5Sh1h3QcaDpLSEM1gpee8scNZNr9We/h4X/ImwWixtuhQvyAN
du/5V5KSUCRbZB0GL6y3Ro3Oai00sOtYrCTi7hRWtJeHxfbwaEv/u797Q25U75ESLlpYA4wDxn79
ZSTvBfvc8SeAmtHyR5P14f2PvN2oQHVIKrE0dSuHtIndzjnVy8Wy0s/MWp+ttYxxaQ7LqYmVKPf5
fh2XKqiERUuFwsySEecCanL72W67fW1ZVEenKvJhLEmP46a4lQA/TTrHqeu3jtygTDoyFdLFSbO0
RR2vfc3CvG7rAxvILixjn+qNU45sqiVv8yYGlc3Jod55wWz8/SM26apmw6SbqzXxsjoG9+VpHFDe
L9YvypHvgCr6/f4nDG5Cb5qaclculWXBHNoex6rQ2Vr/o5Llum95zY7VRPMZOKh17JT9wwLga5AD
oCluju4vbzjZvxqm2pkObQ/v71buGcVhDNttDRsYZK+3SjnrMvCsW+u4A7LUhPmLWuCyKc9VuSEa
g5PQu6UEGWmaobMlXtOroO+DAYnd7tqCRWi6pGqfH9URpgC4Z2PeAALqu08tdd/npP50X/SGaVaq
N0oBqZGOdleWcVIA+4vJD5J+Yv3HlmWHuV/DfAFPQ1KcbPmh7H/f/6bpTG5q8CoeuxKsJ6jIy3i1
nMtMqkO6lB9a7h5As75To7SILGDAsw+EnZhVY1jN66eqJRu3CZOyatZcUpJMjZ/UMQdQQU7SL0lu
bURjk2C0uzMlfeD63K+hOz1GG5Q1hNma2DGz8u8lumh3NexQHWaqrfyiW8sOMP+dOvVpfshH/i5Y
+NnrtkjZDELSG6Y6VDvkkPcoBNXJU86D52STqNwgJB1kyluWJJt4BbWEQMryS44hJVrhguTJ4339
NIRkvV9KYZq+9yaYBBP5YQnIY4l3hmztQ9WWx3kdQpA9jP1WttkkqtvvfGUNFXIPie+3dVz14lh4
wbFFm+L9H2KICnrXVJ2kNHMYToH2wyFDX5lcWNQQdri/vOkkbr/o1c4Hd7HWhUGP/C47wAuGg/+u
n34uxUbS07R9zYiTvMHQUgI/EVgyHqo0ShvxlAK+7/72TYLXDJn6IiBr6jbx2CbnKunfBxgB3Le0
ZsiYXZmDeoCO2nIJwsCbABKt2n2tJAC4/lPuigEfsRyxcdevH3C3iOqMngq2dawGsevdUyChVmq1
HTxSeX/sglup2IsGMm3IxrT8LZC+0hoG6gJS91MVd/V75n93lhe1pTCGE9W7p1aF3v06sKsYA1xg
b0X2cCw3dN20tGalZZbMCFqgmal9J3QHMC6nW8UDk0Buf38lEBBc+WhdDURsF95L5fFDouzvtZIb
GRPTzm9/f7U8r0YnZc1SxRB7JGx5yjc1xbS0ZqC1SidWdDjKsfzEuTrV014l0WwzCXo+gRO9if1c
+qES05emVnVIF38LEMiQo7U1E21FvrCWO1UcsCtpvssUvKTp1QEic/7rvhMwnatmpmjEFZ5H5ioe
FMYwME5vj+q0JsPGZeHtH0D0nikpZDpxDEvEpYyLrASBwL9j9Wi53ztnY1D37ast0dumPOplgmM+
Mc7Ip9EBr86j8D6J5V3GIuZtxai3dYjoYFVgVkUnaI9g6zD5uWC1CLt03zw90XunXBdF6NW76eck
noC1eOGZfWjX5bjngEEC9KdlDXMD1NoFB+xM8sjm8rGwncjKh436vOmANcMlQd0zVSC974Nullnl
eUJjnBQk9tfsK2d8H/oI0TunrGWqAXBC4ZAbTLkCVTMoReg7+16/RMcRyujSzKyBU57Zv+nyqSKf
i2UAyO+04ZnfNjOiN0y5DQHU+YrtW81zwZ/n5hdPd72qyV9YQg6lw7xgade5yupKl5d6eH9fd96+
OxG9U6oM5mbmFceup4/MearU1x5Dze0+30P0Xilug8zETyH0ij3Z5KNk0bAPTJPofVKFcopEePAK
VvUjWf2DsznuaDhJvUUqzUheNlamYqWaR49Pp8mi7x1PfbovctPymrmmlgPES5U0cUX5kfDsQGR5
GajYiLOmE9XM1XeayS/cJotTVWLCwoap8k+NkhG10uj+L7gt9XddkejIUwPe6n1lc7QZ9POZuenn
VtY79VELuGC45mvvgJVDVN8n+VgrN1T9QdSf9+1ci7bJlEuaA4Y79hxwkj7M+E/9FHSV2kVh6xMd
ZCrIxtov8Hq6FKudhW1CaZiszn8gjt43MUv0dimLodcrUaSM3SZ/4eJ3PtsX1u4rtxK9Y0pU5TKN
NuTPMidUVnHwp52i0bulphLZkIzBrFbqPVhNdiTLCCKerSq0AVWP6O1SinqTW+aI4KIHKFbdnLz6
myXrqOlFmLYTPsWfLHEpm2QjMBoMWW+g8hGJSy+nZdzU4tRizkgkAwhct9h3DCkxondPVcwDLqeq
QYJWvm+df2XgHGUzHNUqHoOxfq5yEFlJ76owEN8Uy4ZtG9yH3lclstpd+2EoYw/s446DK0t75tSp
Q8a2ij0G9/EXINU4Jd5686+jI6KSBT8oT7fKGKa1NQMPhmZpkMEFRXgZHLJp/tdbyb4orDdXCX/E
01lg2tXByOAQiOPE1sjN5em+azJok95ahY5l6cyOA88BbZqo/QCa9qhytzpxTMtrz93Uz7MKJfHk
MtElagAUrVR3LvN1Y/cGuevNVdbKesehTRnLNPTm67R19TGte1PTV6/GRQZel4PuBSOtt8lZG5Mk
lCxb/aGm1W/CerW6TGaAxUjsuiLLj0LUWeSWa7FxITRYkt5WtbrzMAv0kwDm6ip6DJvaeLA/2dOu
Zx3RW6tA6Zys7ZKrOFhzDPL4QzQu44s9b1KgmDRGC8U2WOd8IpF/qavpnBckWp30QxC0G5H+zeXx
ANWepZhMyRuvwaOIDOqUIhdAlRU5bbGhkIbl9exR5g0zWJpyPEvb9MhdoBj1/qNvb3FGvnm4oPPV
zAkQjJgvIHL4/5W8fyltQN4WB7t5uO8M3lRMLH97i71SzIHRrg7SAnygqo2KpHvi8y5IDCytWZTw
MMQ6e+DzrVf+VNs/hoW+J+Tbvn1rBpXNGECaORbvvTLKIfm23ULkMYnk9vdXIiF8nXM+OhBJn4XY
+6ENdmFhQCTsz6UDTlcqiVXG1B+CDwHPvROYQIFDz2u1caAmddSMKRGLK8TY4gkHEIAe8+ZJAOoc
awvi17S8FvbSAdyDa4NrmzXOJ4IMQ06tsNvL0qmP3XkLxXD1ClvtmfSHE4pxVnequFWKp8m2q63h
wbePmOuppMrJWlEUSxEXDS7PcpUvbt124X3VfFtEXM8ipaIqSuK3Q4zGmLCX5YJ//Cib1c/767/t
EbieQMpBlswwJVHF6Cp88oiM3Jl99d0+XJtyw6e9mYnxMC74p57yIPHGfKnGWC3Wo+9/W8RwGZ1M
hJY9RNOyRSdrktTt768srfdAEAfVH2PGpwMr+SHDRacNdo1+4VdohjyXsgAgEn4F89Zzw5LnDrAn
edYd952DZswMBLK8ve1+aYqDB5i0UXZh3r506uv9D9xc/F+vX+xfM2XGhk51chnjfpEH0EuebDV8
A1p47KIst4gn0H9+vv8l03lrVl2kFdBI3XmMQYaQ1seWk2NCnsjyuZt3AUPix+hR2JkUqAsUKNEX
9d1KrPGw5kOzYXIGk9CTS27N6tl3xzHOZHqa0uZp9KuPYOwDUo/75b6ITJ+4HdIrXQUomyvUuI5x
kdvHuU8eWvCIhm0KKLt+/XT/Gwa3pGeaFHqEF0fiZ9ht+zxgSKnlYuNNYVpas2hx49pEM/8Yu9kQ
+bN4BK/v+f6uDVasD+MlTNmYsYQdJMFLM/wn+n/yTTJd09qaCUvH66VXZiCcntOjX8r3S98e5Sbv
rGl5zYQ9AEeBhRRbB7RWNM/tGVxdxxaDCfskoxlwlhZ24/BhjJ12emJOcPac4FmkbOfymtVOmBoQ
xHbGeLV5XNh5iKL6O7ZsGZVJOJrFVoCKntBFPsYVWJql7xxZ/dFSyeG+bAwKqWeXKjFaCvQEcG6F
96tMu/IwgBV6Y3HD1vXkkte2A4M3HmOfFI80rV/KQF7YUET3925a/uZGX/mCCpXRHr0AfUxT4GE0
cw+Q2/7U1mLrCmr6gGatBaCuRCZwsrXrHvoeVMtpApycrQejSfa3z77af0qWoE5usk+S4Oi469lN
tpKGpqVvf3+1tDc29ZCyAZf+cTjYLbCnki02C5NQNGO1wardT8wdY0rp94KD6xpRNARP106l0azV
kTX64C1YK5/kS54N7SGhrDyuo7cLJ83j+lAekrhuza2gR5eEhX51NlRQeof9yLl0n9xmDnb+Es1y
OfXpNHYtHINYUKfDtIZd3ph8jvfV3xAK9QSSN4A0juc2om2dhQxIsXJ4bsAV1JRbE3QGLdLH89CZ
J8aihIEFNjkknXvIm12Uhh7X80fgOCaJI7H5JP+KC2JoVY/T+Pu+YEzb1sy2tIJ6mq2kjwGI9wAM
6XBe8o0ga1paM1kfbUfCTrBtXEMuoICKEoAa39+1wa709JHXt6Ano/DzTpb8JJyeFwcAOSMAeu+v
b7hc6vkjkYOWsid8jOeM1odqCiJvWo+LPcqDO5ZPLJk3Gm1MMtIMWGVj58oRqRLfUmdXsc+8dPZ0
EEJr9FA7CNUxlo0xIBPOluUeGWvPlMtDw+mGVZmOQTPatuSsDioYbYn8YzOK0KUA22Zf7x+CwWb1
Cb0px8jAOqOIWQT8cfTEh5qQlzFLIrCk7ZnO87g+nWchR+hJH+eczd1LWyRPqtvYvEE0+mie766s
XgqsPHkTGuzLkATlyd/kZDItr5ktlVk6ZDYON6nYacyr46Lyl4k3p/uiN6ilPp6XY7qkDoCiEivu
vsuD4CeYZnYK5vbJV9E2CNahTzuBVEOCVgabM+eUy7wM8U4pN6zXpDha1OWUptRd4YpxPYsBqX5w
p+wd+jePU75rRgOKo9ktcdfAYwq3tVG4X0BYHY2VsysbxvXhPBGAAa0lFEYl3EfufBjd5GXpdrXy
YOOayfZLUvetg3uU4yfzUUx9cpJjukV4ZdAbfTQPmKe2vSZ4/ueN+2TP3jeqqh/3VdJwqPpYnswa
0CLWUEkkhM9uFkTggPzRedOz7+5qSPcAr/ynaqbc7YYiZ2NseWVIk+GU1VvlUJNgNHvlKhG8D8Bo
LYj67gjfjia0hm1EQ9PiNyfxyqRaUQd5u0AZgUFCIoJK63Hq1yLcJ/jbV1+t3gAUChlx6OOcU+iK
fVin5pMKVtRX0w2VN/0AzWAx7AcIveCWqMDAKOHFc+7PG0sbHKWjGepIAESiEuh7iWlyP8/Dem6v
3t58nT6bJ/xgBFeGjVvf9LgWz339fpEf7svdJBTNUhULwEri3nwwoVGdNmlYiOz3/bVvGv1Gmk6f
zBMyAxbdrUKzFtlZdsGBJvXHfiqeltU728hq3v+MQfj6cB4oPuaZ9HAH48yPzYIb2picMO6zoZmm
5TV7reqybr0MEiKO+FnMwVkN+fOcyJ2712yWqdmrnclD/mlKhgPwTn733KtDtELufHnqs3hQnoAF
UznEBZBlSDadboRi90Vv0B59EK8lc+ei9RHa08tjvYjHPN2afDeJXbPWnAa5tAacajo4/86i+MK8
IvL6ZkPspp1rFptanlN6AUyK5eMpT4Z3ayL2Xff0CbysaLzRsyZk14sSCK/TxR534Y16nGnWOruC
U45Sajw4UHHgjTJnq4XVIBB98s7P/aQvbmlcN5HR3Drnxt8C5DMtrWWIJwyxNqnn97HvW13UpcF8
ap0tzmfT4pp5gilryuFl+ljUA+hzvYvnjBs6YlBBfdaOEpqpooG0m3k+BYETCT4+qE1aENPOb599
FfISOfei8VFhXhgIQR2rR4mHuv/tskwdiLzIRkfZDObTCziTpHsgWb1Pv6lmmWPZ2vVYw2PxGTg4
jXf1yVa5xSQSzSrBtwDs9wa3AOWuSdTVwFyVpffPfZGYjlN7qiYFH5CwlXjNLPah4OzY9f2BuGKf
L9Rn6QC6B1LfAhXawlvcsCxZFuHttNOJ62N0gDZKUV5GBiUh6lszDL+WdKd56mN0gLoN0PaNy0tb
yyFUGMqJHLF5sTMcqT5Cly8jUgSjA5fVuPSQFs4UWpxuicVwpjriuBzaZXHB7heT4NfgpI8B/0rB
fXtfYW4h+I37iz401xWtMwwTXtcps8B76CNXmKn6Rz3/5kCUvv8Nk3huf3/lBCpqVV1T4htWUZ05
D06cbKi7aWXNTDtSleOawpZW7n1z/NY5gEVmn3chmp32QTkAbQvBIk/S6sgKQp6QPiyO+2SiG2rd
iknUWH0C4VNaJed0GfZd1PWWJ94GnCkPjy8fMFgglEqaQxc4hwGto7v2rjc9VVVv2XzA3qVIP3Mn
+Uig8PuW1sIod/PJGvnSx6AaoqG7EBHWtdq5by2MBtkc9N7MkM2orN8iq8oTrbqtspDBkPSGJ8tT
FVjbcAFAfag+Krv/fKM7O2HO52kSO92YrYVTxsS8jqoZYhp8tZCnVe5GNdFgSDrOeFYmbOoZbhei
ENEUDCfb79/fP1KD+9LbniaR+GDiw56T9QNCRWb9WrdGl0271kw0c5KAeBbt45U9sVwd3HXntUif
l1PMw6Afc3CaC8ocdCbfMYL0OFRbfYOmnWuX3GQRIh08XF3cjGJklnXIT+0is/Rcvb8pSIrVWyXC
6FQGyB1Zyjo6zNsChX77wevqDU6MF71yS+xclXhlSQs55OXayubSyuSUNWojZrytNa7e57Rmaeo1
KCPGyhpBavB74Mm5n7eM1fQjbkb8KiK1qZMva9JDJ2VJQ3mbRWqdl2VpvwZddsznIbqv+28fs6vP
zGWrrbJVwSmAPbt8wl1sinO6xZJuEtHto69+RMJHIQN6y//6SFMJJ6pI9VAu3kYYMe1di62syyUT
HDmBwsXch4MaQugk7oZTMC2uWW5SCTfAG6+NE+C7r9yP6ZxuVGtMYtEi61xPyH/1UxvngPFDYuOS
Ap2e5vsyMa7eyjTbFXY+BXU8AVK8Ys1jG/hhq/zzLo3Rm5laKgtnwCBE7CoXIBIMD/gpWnOplg3x
vB2nXH1WjiIr0EPZm1hO1D8OMq/PPlHL8wTaNHQ0+c5GsP0/JMzfN0tX72dKGAEK0GB3yJvQonhS
pc/qx47UI0Y5S2dtxRy6jd3aGDDvHLI89omdzM/UB4gyjZpGKjmHY9YM6Ytn1WN7tZwe2PCZSvvy
6pbJ2qBTvMFwXrgUMrFFSMpxkGMIRk2JqzdZl9b1w0n08/xIM5KU4NZUns9/OgXGsz61JQo/j4EE
1SQLiwl90Ltejq6OoGoT2vGgxw1GJu14kC5PT569LxHg6tXaRsxVw7MZz2l7LsBSnmXhzS53qZ5e
qp3aRSwquaWLUsQ6sMo0V5CHWrtuGK4Ooepx2gU5QzMX8cWFBaQ5jD3w2+9v3WDzeoW2n1ChTXpk
YbNZ2qFShRvytH5ipbPvVPVhzWEo2CzauovrHlj81w7Fh/bB9yguHTt+AUel5U9nXgKHIk/9xY8n
nxWhbw+H1vfL0B92XdrxAe3y21VDIRpwJsXlnMkDbUlyGKd8iyb+zQPA6lpArf3aZqzhXoxBqKga
1nPekvPEd03QYPnbZ1+FuqKsC2teEi8eU2+EDxhIWDNnD0ocFtfiKFrap4A1ox9jWTD0eeuvydlV
o8XaWhAdi2FkTTB5X4HxcBqpf+KQz2JvTeGaxK6F0b4TZT91th+vWfK4WF9yZ4lbkIHs00ktkq6Y
v22qfPVRKOwPk1ufhJiPQWfvXF67Ay+8ttvaw/LD0IcAfTx5YoyyVG44HINs9ApqmgurZBwWZQ/l
kQTJc9bnUT2M0S7h/FVFTVXO02r2Y+F4Z4rm1DYbTnPHNm5fb4Zp7usVVJ4zG1SsOXYPfo40ta2H
bpXlYWlY8GyRXQNA+IpmtrLpQfISFH6c5wN7WDoZHPpuE2rB9Bs0q3UJ6uFrRaE/kyJn/pPUc4bS
W2GHdoJG5PvnYPqIZr2dmoD8Lwrv67C4vwvWR5ZAN8QAInmr2yJLefO5ADFpVpyiA6JX6eDHvHKa
iCXAXB+GR9X7T/5U/wBY3YZF3Pb815UJ39HMeZoZmh8ojkO1jfya5pWXnvtkcbbQim/B5K31NYOe
2kEldaf8OHGnY47eSTFWJ1aDV6b+L+jrsHCDjVMx/RLNtofUYwMyWn7suqw7WFZSHuYty3t7BJv7
es21AMwAE1Xrx05KTv4aj9b0rZIqdEkWcQfz8OonWeZPA0hz7uuYQW569dXL5QoG7wLz5JV/cPnV
HoCOtvxDit/O/Dj3u8D38bu0EI0JnroYvMp7ABZrVFQcabtdjY9YWjN0MibTgn5WdlXrGdwNYTV9
KMUGcI7B0eq1Vwv8SoTLml1d2wlOAx2yC+a4MA3vD//cl79Bm/QS7MoonoccX2hU+VBiCH1df+5b
WbNskaGHCg2t7NqV/qnK+kiNGzfG4G1bY5otO2BkTLKuYNdx4f8U5XoBRy+wxfrzvLrhGtDr3Phf
c9n8vv9DTCqqmXaKxrg0x3PmCj6qkLhHmstwKX8Oizok7UeLbHUxm45CM2w0DgZdm+Fn+VPkMfAg
bLx7TUat12Zbno8qsGgSpziF+kYRUXdhqtZwqj6XvfuQgOJWFt/LLUgag8B0qNSkbNIcipvEPuAU
liCPpvwXFA3B9TsvSUil2LiHGCSmQ6amnrPQFVN717oOshBXNjRvyC2erf/Xad5w6Xr9FoMCbtHc
VnflibkPwfqP66ehI2Pwdj5O/ZPM/wn4C8MwK8JI2JGPefGV+uTDfa0zBMa/4FSHMXDbGY6xndRL
a71bnOy81OUDcN79LfxUg3vRq7xe14FdKZuc69Rdi+ElB45evZELMS2tWX/v+74j5ehclftY01Og
TlQd70vGtLRm/hmlRExyAZJS/5SMACn+1xm3IE5MGqXZuliTQvLWd66Wd5Hel9TdwFgzXKX06u40
B510vcG5Fmhit87uEeh8u1gwOEBL/nzBcS8dA957ztURPBqbLPSLLUqc/1fk3rABvbib2JWyWxjC
VTzlWdhchvP8AKqHNpyPdVSddz629CpvnxdoqhugiKw/l8u5qB77fCNYkJvGvfUT9PgsMsLTAT+h
+tZHLX5BeZ5RK3laTs6pPCXHdSPvalBLvdwb+MtYNmSGxqdlBJb4Z6CgIcnobGTtDZpJbn9/9U4X
tLU7W3DnSpziNINQs9lsZjKKSDNW9C+15Vit0KAfy6G9VCcRjWHxOP2yzjcJLRuByGAEf5V92yVj
pErdq5fX4SJDd3ryCQ2tcuPGYVpfM17SMLRlWY5z7VkeOuvDLMlhoU/FuOGSTSesBWgqisxvbDge
dz5JelLWie9iLOO+Xvf1LeRg8g7+QZI07tj6oRXNhic2KI4OdNGkTjESC0srDIdk52baF3x1hIu1
xLR/lWPdjuMIHwA2fd+9m3yOXu5dAFFeBF4PZ/BuOGYP6rymoSVD71wdbx5ni8zDoC16wRddX73o
b3Lx6mfVhRMeaDP76PBPGz/jpnVv+B297mtNHRhL68y99qfk7BznB5SqLjRsDlO4i8IaWqPZbYrO
mMa1YVB9Sj6lcizPvrK2xisM2q7zTKc9tSV14ZMr64Q6jMgfyi0CBpPoNUNtMwuJkeSmOtlXb0VF
goVpf/Dn633Rm3au2ek6dlNSD1CgUXzO+0NRzaGiP++v/bY1eXoFWKqmAGMvg6vs3DpKM6eKAmsX
kSb39AIwXca5Tm4m1aPawj11oNOX+9t+W+JoHf8zevjSlUM3EdhU8wy8Z6cb0eBwzN0gvL/+2yL3
dGCLhEvWtwOue2w5Beh2Uu47J9+4O5nWvv39VeTrZTVjHhhul9cvhBzX6n07bXh0k1i0oJpZKuPT
DB3PaiS1gJpeXqzm15Cd7kvF4Mo8HRE1A/yb3y840KZ9aC7NCcDpB+u3uxyQ14yas3/c+R3tSrwS
J11tsFZf0y/WR3Yazs734Tv5oJ7I0X4Y8sP9z5gOQjNbmnh+KQpcEyxgWNDjlH12tx5bJrPSTJY0
CQMXCy5PAfDlxw9l+/H+lg3r6jXfoShzmqA2cxXDt7UsI5Lsu3V7fxV7QdSWyQHCKJHjg2/cyk6b
dqxZKrhu2k7dXgpJGa32efA3dNG07s0EXlnR0LoL4O9goVV6TrNHZ2u/BqXQUSrScXZzd3ShFOnn
sY95wkJrSytMa99+y6s9p8py0wRl5CvPcmCC2KQKXceOWuVt3DVMH9ACqN9TWde3zbP1/SK+uN0p
mDYuu6aldZPMSdYPPTSvah/GJGI5+A83ljYdpWaHaQOIRJvBmVdobkQj37ex2oWswT0d/TSZPDlP
DbR6yh/kEBUEo4nH+6ZoEIgOTGG1VleCig2RM/nqJ1kYNF+c8df9tQ0S0XEp0oWns1vh2S4xLq8o
LKd1NiKbIUTooKdrzh1nxADotbQfqPdEp/TAk2jh3oZTfRsklHs66mmaTWwRNVyfRQ/VLUac0nPr
hvbJPUg8vu4LyPDE83SoU9iPzcGWgIONk3Nzmh/ZGiYPPJyi6jg9kPfJ7/sfMp2EZrJ+qpakmuG+
chp59OKNG3UC07qapaIVQ+atQqReu+MaRGO6IX6TVmpmOqasTnMKzekkeCROdvAcZFuZh9saf78A
gJD4p/sCrGvH2/V/nF3Jjts8s30iARIpathKst2O252kM2cjJF8SDprn4env8X83HaZpAdokQC8o
ulhVJIunzsGcx6NzpEl1WtvYi9YYjdAP1WVLq8L0C7StEwX8IV84cpjwz04aWe0jERu+bzC6TkhR
3FpzO/SgPg8UVC8svXjWz11uohNROEuQhY4Ld3SDWLgnsrUb/a8c8orNdRqKYWpKdyhgc/fqvSdx
F9FLdkXL/H9r3J2zI3+7frv/CwzlYXAX/L26AUgG067Dmcs+rcfbNdUKk/TjyKMumZJb7DpTbHMw
se9cjNv6v9gMGzDRNVXnu8+kV6cqDK5t0CT3f4tpnW9/fzF0RQu7pB5WYylOUIAJdjXheWg4+3tc
MoSA+lvwn8r+mP6ReLhSW/jkW3HztXW+xdyLKUMZNrCGwHeeA5l/nEG4m5YHNjhz3KonMMJGa37o
+LQRyYY9QMdAtR2aZ+VtqUEd5vWAvs1PKX2E2s9GErqd7V77MVoI53KyuKqQNEn6LpXvao8C2PbR
gb6SL7Yo3w3f0Ikq1t7mvuT4DZX9Hk8/PJgj7v4H5EmLR437bmQw0z9Aq8Ji1owC9fOyXnMXmsND
0mYAGm79BEOm03FWbSYmyXvkamd+qptkbX5mWwdB001NR1kBn8GHlYfOc43SZMyO9AHPLUM0JO4R
WSNxn++byBBpOtqqJG7ro5fBfb6pA/+gYdm/s9BBveFHpgXQ4thpRGmrFCmiHb8ASwRlpwhFhGY4
7pu8Fs7BjIp2mWF9Jfax6vu6j43O83WiiiAUaE5ROGMRmx199F6k7nlaf96ftcko2i4cUsEyUSK5
FfI8FzHt/3TWG6fbeKE3LagWukWj0IClcK1i6xOznQM6bA/3523wdh1ktTJcBb2ww76uHofpzObv
ub9REjZ5u46wsvGGRgYXKwlwylv+UB7TpElmEc+HHDXWrSvy6+/Avg60gkLRXDS3Qq5Thke8m7L6
MKIx0G8CYAFiZ+dNS0daNdLu2mpFWhDzJez+uFaclhv3Q0PSdLU917Jbuo4I0OcScsCAdJf0oejK
A6SGEjHY+462rha1oH71vGDE/BWbYjCenANPbviQwTt1dJWwKr6GLifPYeFcJ54HR9dTWzB0Q2Dp
kKq5qUvwm8I4PHxaoPbDqzqavwvub2wnpslrgTtDvQxXllvNslUfnZEtEXoEt7SKTINrcStoKMO0
nZxfXlmi8I/elAiY6Z2j6zAqCjSYJSh1fgVeF8ReE0A7dNx60DEkBh0yhS2w7DKFA7/tj+yNWJQF
zFzYX1Ejlcn93GOwjg6XUnMNwimBpcUtzhvOQ7XP1XWsVGOrIV2bnDxLL7HcY1duvEUZXFHHSaGn
jK9chjCJ6sDvFQ05j+cgDrf6Pk32uP39xWlzaEvQ908sAJP+gCe6Fv1wYBrfaWxtW617EI6CUxmw
pbBSCW16/xryemvT/l8v8yuHSx0tVeWO37gcj0QozD38//Ou9RwkQUKf04chcQ7kAarnW1uLyTm1
oOWh7NGbAuf0eycaSP3AR/fo5vLdfcc0LbQWtjkhVaVmGwl5YAmabaKuurWpsP6h4nzfaV+HSw1W
V7c2wU8ArV409wdnmuN6Tqp2Y3yDM+nwKMaKkdetE7yhrPgBVsMpUkW1Abg3mF9HRCHbuEERtM6v
Jc36I0kFj4d1Ikdvabbos0ylJB0XBV6IKgDRI7b1/73P5kAL+PH6/uZKxTFM2uP9pTb9lNvfX8Sc
z3lBlhmfEf0D8MZR0Bz4Lullz9eBT07aBpK4uHDdIg5iNmeb7Cxz6vQWRUdSEs4znnzCH6w8Qy8p
ytXn+yYxeQ752ySFlYJZOVjURSncpXu0dkZ+VW0MbrK3FrnEBtAsdXAIbzzvIfXTC3gHT263lYdM
c9cidx59u3cE7p/+Ur3llfMfUfLjfbMYkoIOgKrx8I0zOEH1F5Ga/ulEH/W8jbwtbQbD1HUQFLqq
oFB8eyUovf94ffXUhoebxr2dOl94eM7IAMrjWx3fV1ExfQl2MYeDDvdmqBcD+5wJ6GZh4FGqGF09
q/jIxh/7jK2F5eSh77DukIFrPiQpObJmiBf1aaUbGcxklNvfX8ydj1B0o5AJeV5lAY7a1q6Saew3
Bjd5irbVhlloZ6EVqovjZmyMalJ7c5RDH/3A3MlRODBI69N9O5l+hxarXjuHzgTyqefWO3djGXvZ
Vpus6UdogZqlq18PvqcuHfPO0Ad8tm0nAfDjOMgtqV/TJ7RgtcGyVrYu7p5Uhf1zF4jqiG3ruS3C
/iHzhjbZZSMd9bRm/VBBQx7F9+5nnf+ptt7dDbbXIU9zhTQ2llRd+FSqw0qbzyOoI/adYXXcUw33
tAJbqUvtL4F4rCu/Er8UW2tnV0nhH0WHwSpy33MK7K+Lh9aO9eCoLXG119fV05/DOSgRvBIQ10ud
oeVMNu8CJr6Vqk8ybs37ilA6fIvIzHKEV8Hx28Rbvrr2H+LEjrWv3cLXYVtW4eUhGWtgZNzYx7FA
LVCa3KiLGLZAHbLVuXM5WVlze3u/iOpckcdmyyVNQ2uZhw3CrjsHe0iXfZjGHC+r10lutRebBtdz
TdEX3Jow7158kn40422vbr/fj1HT2Fq2AWnUVLcUy2kVb4PiGSpWo7URSaahtSxjofcLLVktbm3p
B8nrhBQhmhV3Df6PFBEd6xIbFfxkrK+8+uGET6LfGaDB31vUyjNFaZXBw4PuOFj2VUrvcN/ar2eu
fzSIJjT75mWJjDiqx2o+FsNGLeV1U/8jPLSQQlJWwUOWwYrawj2D5zUqun6jTmbIKzoZh92k6wSS
asDb+alEM0RRWRFrP4PQZMMupvnf7PXiVIBmVrcMKZ71MndYfgYjF08+aIF+dtwKP9w3vekTWoRO
9RJAd7JEzSNw0Cs7nEENceyKrWKoaWW1GEUnlPSKHnGk0mtOv+OZat+0tfgsBOkXb8WRJl96Nyrq
KY9ILUiMouiWapVh6jrUqZHlEBALG1JG3tj+Z7bFVGLwGp3GYiwHW6y2AiYh/BL8rpwpmrPztEVN
axr99veXLsO9kuclZt1ba0ycLs6420elyC8SpIP3jW/6xs2XXnzDK2hDvAk+Y+dg04IkinwXFFU0
bnXRGFq30Lf69wdaugTE91O05xU8XsrTMH6zGTvLksZ0/NQ0N5WRSDF5uv97TCutxcCIBrqyDnz6
TNbDMDw4WzwAJjvpzr8yJ83akD777iFIf9dQWnS8Y9HOG+nBNL4WBNY617nsbmaSj41zXfs1sgmE
XTb2EpNZ9I1KTKkDwWxxcfuQY2QICczpsi/v6LioHIINg0fgpwMkKOsPQ3+ottpHDfPWYVF5Rmo3
BbTyOZzQblSvSVcU8X1PMWTLf2BRrmSLyG85AWwxYqLXystjyAEf7w9vmvltoV8EVqdCBj0wHFSJ
Gn8MNByPNKh3EQFBqUSL2rbtXKaoRZ/FevTEU+XuOxfocs/Mzhu+BGV2sf3yYc1wTfIsSpL7FjHg
xDxd13nwOfGaCbMej2jRAZpoLiL+iFNqsjz05caymuyuBaqcqo4Hq8TtPs2b70UWyqcwcHbxPcPw
WphmOOBhK6myC3g8P3jhtCaKz0F030CGHKCrO7O+nNAueTvwjZfVTta+i+rumFu/7g9vsIyOhRrJ
gitlgeFJyGNJrIeRbCk7m4bWzpNdz1XTEEafpcVjUcqkYMWGUQwvvbD534HES2G1viNQYxrDyFrW
2CrqbyR/7j1gA/iboPSOrv9+QRNrsYax6KqNDxvyg46OAt9UPrceMv5Q/vbX57aj0cp3LoUWv7QL
FrvK8K6Md2y7igiK3u9Jm0/P91f61alTn5C/TcaK1mc94Gknv5fzMV3wPojGaf9iMS/dYx18QguE
tV1C0fmWc0rJ9E6CwaHLgixqCd0Txhhf27AcANPQqLZW10GROF+KCF2cG0O/GmbgNrwBsl5k5mWe
2tpfC3WFnu9Dmv+XD/1Pr3k7t1utsq9GAz6gRcNk9YXDg4yc1JRl0dBaf3gd/rm/tKax9Wio2r4B
yRcBVu/T2I0J+nuS+yMbnEYvuQZ4rV47P5XX0RJ/lNtdCoe+mectzUDTxDWXb/KWt3NQq2sxViAk
7OM0sPa018Det0++WFCP95mdzbCJAH9S13YPUGlGrNYbhjHNnGrDg4+zJWmmrvnI2KEgef/Ap3Cr
JcU0uharmdc1locGrGvoQRVMeIceiLb7K/oqwhB20WJUQE5k7gTYdZppeVBZGRHyoQMIgQr3ocg+
MdJE/vT1/rdMP0OL11Y5OHmvLTmRHgzXbyikWH70/dju2niprxdaySoI+KxgJgVGpTVlB0tuaR7e
Quef52UMrYVrAaG9bpDwTGf8chM2Hs+NwyNPnCx7z3spvqAFrd1NMmztmwfZc1Rkc1zInWGl1yoh
gRC6qhfq2oIWphZgOLJ+319RQz7Qy5Q9JyDk67Ci7SQSC7ts3fye5nUjCRv8RS9U+mUhgqbLkQ5I
dhxX8R4PDRtQCtPEtXgFEi+YuD2S08DnKGv7Yw8V5nScHvbZRQ/YRfFxJQM5daM62W0Rren6wS23
aJ4Mu5NOLuxRy5Y9WldPc5qje9JLiqy91AGASdkWCtX0CS1WQejZrJ5VkpPX3VieSGRXIURov4Hw
Zk8Zmv5Tuuxde+ylorCR6B9H91OvpmNabJ2TX/edf2TUq4HahTtM5ORkXjrH0s5KGc0AZ+96ZMD0
tXjtsMXQUiBeGSVRM53H4rdTX7L6cN+DTPO/rcuL/aqi0NOiFZ0umU1dQJ843tuPZQ5ywY3DmekD
t8h48QEWtKWXs4Kcgi44Mid8GNI0uT/315PlP8rpNSF22syQghzkqmIF2ZFarddhoZfJd9FlvaUK
ZPoJWhCnOWmCqmrnS21nUyLmwXpX57717v6veD0C/tFP9/2hURXFr1A5Ow2zHSsiYydPrxxKz/c/
YfoB2ubLVB4WqAFgDQZ1zvL1vELT6/7Qptlr8VuFddBaFP4vwYm4kOEyCnGefHXMOH2+/4nXe0Po
P+9sac7mwl4LdqlRqJND/cVvZkDixY9QsYQ6zTPNnAOosn+SvItlHwLL7v43OGu8VFZcpruAC5iG
tjfPVSGbXi3FL9VRFdtoC49lU/y5/yNfPx95evW2FJ3rpuAfuNhtcKlnmljsYbXkUVD1GDYyIf1H
Mm09MLx+j8VP0aI+rNnUQgyEXYAAexILTfzlwoflCvHipGrquAnHpPPnxHGGaO2yh1x0+/KN3uCa
FxD4BRYBx49i+Ro47ZeJ0X2ZRq/uZlnInXHEZgh55Pd41vxWO1s1hde3cdDSaUkshI34jG0chdfE
C+Ub4g0n7u7Sf8RyaNs4HsHxWKIkDk5Wem7T/+xRAX7ANkLUEP2BFv05+KrDlSp1zdL8JIFOHPpi
4/xhGlqLflqAdh9hoa7rGjwWvf3gSrHhKAaT64XcQEIwwF8x63GE8AD1l7ej674jbPx4P+AMU9er
uSW100E6OHiAIpkfHZY6qBhU/90f3JAV9XouGlwrtrppfiV2fxr6PKkm743F5aFc9l1C0A72t0sC
d5P73VyTk5s1Ig59Mpy8pXP2+Yxe1LU7x/XyAj8ALUhxncpDWmypxptsc1uQFwcCWdEMb4GiuFZ2
dpzA2O/15efK6aIi38KcmtZWC1e3rXN7GTD7EsrijVBxVX+9v7CmkbVIxYtys4AQpbhawsaJ2Ema
bEuvwjS0FqZoDfXZgs7lC5Rl0GcE7ndIoU8Odr6N/Pi/eti/l0tPr+kOVRukUP5Gqg/xsBysz3ZW
nKHSEinLvQZ1dmR0OjFWH3nePbKsPk28OSgL3FJlah99FDJkm6GqOT4teMgNfJlwm/+R/Z9dttVr
wpNtkabrF3Kysyxp0iZu+63CrcG2eoNsSFPhFCuqMswdO9x4hzBuSLUFojGNrh3RKdiPWZBj4pVj
J2pYjgUUxO/bxJAF9cIvigE4BU5Bdh0G6hwqfykeBR5ik4lKmtz/hGn2t0+/iEeX2sLBvSPDO7qI
Pbc8SW8LvWsa+vb3F0P3/jROebgSUNDVXzlv/Gipyi2OYJNp9CB33WmkpU1OY26dadYd/TQ8VFLt
29p0GYCq54LiH4r0DdXIfjrRbNqSGDBcXPQOWNo01mTlMHmzXq01EerjXH4GFWVdbDm86Qvaxhyg
1Sf0K3wh8ICOKo41/T4UI5oXo27rGdeQx/UWWK/pV5BQVPlVVhwX00M3fKzkD5CVbqQrg/Po/a8B
L1ldTF52nTsC6Q8vXb/bJON7MDbU07tfw5AHVGGfuI6CvvfnEFwFViJF9wPSmxufMP0AbYcehgrI
SQh2/AJDl0ycoUWrpP3tftAanF/vfA3DtsLNesqvHkVDkQwS24ekHN9CHZqmrgUumGIaaykxvCiq
Nxx4VT5+2DdxLWor5gBn6835tUHz+hS6pxKs1KjOHO4Pb5q4tj/btZBuJ1p1pWJIozwtP6R82Ji6
IaZ0lfYxTYvcEwM9oTbLiweu/iNLG3H2MG+htU0hpUUtyV1nbHMXheuwlnE6d+9n9DO+cWrh4uk1
3eIENDiP3gu7yHblNEXmnPMxqkr5SCr1FJRbb7um4bV78qBYPqcSBbeWF7ETRBat43SLQ9WwwHoX
bNlzNjbAAZzoEDyqbvkocmtfwtE7Xy2CE6PXYmiUbBOf8YM7vtvllXrj6zDNPAC6iZx46536bvzg
bpZ2TMbWInXyOcQKUBo8payOl8BPahSa4T7Jvplr4QoVP9uxcgw/WPkpbPtTgy6xfUNroWrl0ukH
vuJaWqBhQ4osjzpU1vYNrh+mobgX9HKlcJPmPIXlpdmUNry58SunaFcP0qZrKpsTXBxnK3JQiCWq
++SlXdzS6WvL2mNXyy35N4O3652vPBeco9eMnkTffWlpVx8gF77zbKl3vnZBZU0tlGBOxSie5mo9
+t761E5dfH8JDJ6pd71WZPbTwcfwa7eABWIYysTN/J/gfd3pQXr/q89W6GGFqXtxlXAd9DPPeXDg
FEeF0/2fYMjHeiPs6IYAN1X4CcFUvFmdMSE45/gse1/6w8Z7sWmFtfgFzda8rvS2CJK2kWpbDtn5
bmPHMg2uRe9YA3sxL3CfAE1oPRlA679FZmRaXS16w2kgxQotpVO1kripodaE5kiOJ+P7ljfNXIvf
pgp72rLKPnbEFz8tRlmX2IUP3Yz74xuCWNduD8qF18CtUdQK03OWDueUlQ+18g7zwtqYDmD23CJR
MvwUvQG2KHpfBSKlJ7y8HldCcb3d4gk1+Kfe+1opNmQeofRUNqpB6dtpvSiv3ex5Hcrhi3S9YiMQ
TL/hdiR6cZGrcf9vxpm7EFvLfdBAV0T8ltNozxvLYRpfOypLUftWA2nX0+xCUGR1Y49t9XcZTm06
8z96dosg6EL7iB6g8mc990si66x9s5YNGnZcUIkWOThc77uV6Xfc/v7CTlmRequvsMY3CaRgpAnx
t3oODB6rd8KCXZDDlTB0Jb9k/c+1+eLZnwf6eWk/bME/TKbSYroAoluQtFfXm/IRTnGR3wvI0z3L
8RKmuzCReNbSInuFdJ+08Y5yLWkYz3Q6rukuRnEMre3MtuVOlsMwNBs/CCeLOo62yj/3V9aQ73Sg
ljOIuZtXjD2npzK7Tg0ujrv4LainY7RmKpkXVNQ+tikZragSwUoiCVDtj/tzN3ilrgcwTP0CSrJG
Xf3UjacgPBbZVvHI4JU6UKtqVLd2yqWncCifW9WBk8y6cZbamR8BNvfD9dVX8GpudGeYvnZbnBfh
1ZMx61laoKpRPEFm56nyRnT6nvsChHFFdRydDdSG6TtaGIczBF66dlJXPv4oxJsc5TzffeOWb+e0
jUJ3K32bfErbntNFNqoObjvCCj3c9SNeUk6i3PIq0+haNItKsB4iLvSUOuzY8SUaqvlEldw43pmc
SotjrxrDcM6w9+R1EPN0OA72FuTBNLQWx6vF5jzDS+uvMFSRHbZvl6l53hUKOnQLmmLt3EKV65Ra
cozGIljjBjKt+wa/udML9xxrr0TJsMquC24DoU+vcrL3HRN11BaKMZJaYbf8csgzyvhR0G6xAhuM
rYO28jDnveLcPfnrl46lkZvvzPQ6aMuZcfxf8mH5NbbVgy/eM+Uf9hlai88SxHVsshU98ab6Vs3D
95BkG2toiBpdBCC1q4FbTrv8IsuU1FNxWif72ICjdt/MtaDkoI/KsYnTEwHzfVLWwFRNzryleWWa
vBaT4br2lleL5VfZzcfap1HIhrfcIxsdGabhtbi0KzucWtHgpWAi6dnj/JfVDjSe0mmrLeP1A+0/
ivCLCxIsP++xv7ppbLFzaqlotqZo3Go2ff2I848ovGuFC6QGbpAhUKSfxYrWAOY+MrezEjDOjoex
yKM9K/2PLrwd8mkt8oAA986ifgWwkJNdqRcq3n/nmRUKp/YIZbaTVwdFIlEefBiDTdGm11f5Hyl4
Lx/yzHFROnHtJYhA8Z5HDnDACdgvug3bmD6hxa/rt5lnWahzBj56S/CmeiIsA1w0nE/3jW/6gLaz
TpXNytGH8bM+h8aYnYy3/4N9VTEWalEs8YaaswnD23N67PrmSbXT4f7MX0/HLNRCWM2L3bnKpyef
T0nA8mM37rW6Fr5Bmk9VyyvUr6GS24RNDBWtQ6vsjdRmsLnOhpCD5MyqywB3n3S6+Ljjkg43iWnr
cmIaXttcoTQPze8ZtYyaocfdY1wUUSkd652s7XzD+K93hdF/pOBRz3ABfZq9S83b/0Z7kHgOL85z
N05x5Wfn1LXRR56e7bHsozB32oi4y0ZyNWQmHZIF2tJ0cuqlfezSsI1kweUZHdruebZaGTG5sFPY
OO2ueyrTUVihwinFsgvvMqRW9nUSFr3YRbW8v+/D/7tY/FsiZToSK5cyJyPF8gcOi72VJzSkSbYs
x6B9mh3nCEjSgfMA0tgiagKBdxqeeN4nNTyXHQBntIkc//P9uRjiSUduEdaWjdWm4eOQWd/d2v/h
r1/3jawlAVJYwej2QLIJz4vUWiYQuN5I8K/fP5iO2Mq8ueDY+nBHnprYQrRmEjSuvDrOTRsL9avx
N54RX0cdMl2gYBWWX6hbM8AQPDXWh3l5TGUe5UsZ8TGu5l8A3W+kfIN763Cuzl4bPi4V7qD+mAB+
ko1ggyNvOxB62f288RHD8UHHdPUcXC+9W6rrktdHMR9dXA7D302xcS00+JKO6lqlt6SiuA1PvPMk
2GNbbVV3TJlHh3MNntsAGYWHy2lqDkN9ISlNgHLtoFPZkc+1feBLloj+G0u3+KVNK3JLtC9uK3nY
LFCOQ1VANCzKmqcg/1HhPTPoD1n5cD9ETOtxM+SLT1ioGVarg0/I4AlSMXT9NpCEbDH/mUbXNvka
DwzEHnFLF+p7UD3awdVfHxT9cH/uhtDwtfAOV9ETMYrplOMVE1zokZzft1UbOTKMB4pe2+pHDZjW
/Y+Zfoq26xOQB7v+PImrsqrYWZuYe+I82mey5bqmD2h7PwCmKc6KLtRDe3zA4nkUVPM1K2v0Subj
xq8weJQO4FpFtzTLiualMVfJMJ+z8Us9FlGPjbPbqAAZQlAHctF6Bhi6XMWVDeGRzoDMYMO4vwaG
A4be25vN1KkWuYhr1UJATdKIcS8K6q3cZJr5bWVexsKYheWqMHxKj+yLswVTMiUOTwvjZgyHFs8Z
4orT9P+E8cqH6n/CeDLZefTytDDmrhprVXfwzuBHFiRe+r0OkvtGN/ilrmlQN0FZ40FfXJ3pQ998
kfMcSRUpPmy45Ov0mhQ3u7/NPhJnGTMXH1hO3gl1sBOC+TDGa0xjbKWHLe1Ak/NoAayETwOraMXV
zh5K1UQotAZq46DxOm0JfoMWvG3duP3irt6lLNX3pck/Bg17k6FhvvLSL31rxctAvwfBnIRyend/
XQzZTwd3dWvv3hidxXVg66ME91hHIMzcnh323lXfhxmcPjtvszrOi+WjyqyUsYuVOd8EXZZore19
LYnsX5iXlzn2Uopr16WJWw0PVrivK4jpGgceZ2oYfQzN1ne29b7bxepMmQ7t+t++vOaVQA1kSVjh
PEzgXri/qgYvZVogu2mZ+n6XyWsd5pH3mw1FRH/fH9rQUsIY/TvQeOvKiUuMjQPkcOAP3UkkYdwu
0ZL0sTz6GwnjNtVXrha6uAFoIhjyPz7jr/zbQMV5HrcApaahtRi2RyCbRTiIq5zdxE8Z2JB3VW8Z
0wK4lJ3gU4MlvREU1DZUOumX+2Y3zFmHck1LqUIpPDih7GIrbxMhfu0b+XY3ebFfERZ41YBHBAjj
vG3ZiTT7bKEDuEgxu6qbfWyzeDo6NvWwntYy2Lh5msyhbbIAjJJhVaO4WsOJWo+1Ot03huFkowO4
/FoyOhfYAe2QWMee+5B2tz7lVTqDXST94PXLviuGrl7Q1WtRVUMornQMukPYcf80TuXn+7/CZB0t
RCfVqFlUtbhCsHRFSw14VAP01dwf3LCTu9pG28xF6IxDKq5gosHzxM+UvVvgk16w0zJadBYDoH/p
gJMfkXUTdev8oRndw/25v24Yqh9wRNeTPF9GF2iQNfbs4ep17i7PofoBpyehA/LayXrM8/l35hRv
RCsvQTX9bHsauVWR7PsFmvUr26OiHyb3xG+iq+FyyMVGSL2+Z+B1+u88AFkx0pFxcE/eKGOBhkox
Bsk8WxumNw2vpUbofnROVmbuKXO7N3OxntRaHcCxv2EXw/D6OWZAQyDJrNw9LX2azNI5LPRAtxTS
DW6jn1yyYhkKpBz3hOSQTPz33O2DJ1H92JJ2TbEs82KhalX4sT3ax8CfLpMsonYK46BwvhR5d9zl
Ovo5pkydUqUMC2xXS1RJOynl1unbZP3b31/sIdAU64bFh1eKPHjoHTQ1TcH3fJMlxmT/299fDN8T
Od7od61HsCB0uCuX48MYlhueYxpcS5a5alqVo8J36n0ktJYvI7hK5EayfL3AR/VTjJ8DibGCsfXR
6fODECeyfJ3BeVgMSzyIaHU+3F/a17ctqiPWXfR9Ct7iiJo6b/1i/VYNSiZoLv7cFkVzZI2/73JL
9QPO2JKZEz5aj0VYW9EcLvYBT7R9fP9nGNxIP+QQQSyiuJ0+zl45HRbVvS+ADkgy6u/aW6gu4JT1
NnoSyJI+Mra8B/ApJtJ+vj93wxLoxx1wzM09mQS/OpDlOpZW+bbLkfnVxKfYawPvLZu2CtImM2mH
nyloc6+RBRZhnAqoeODpJR/IJ+LVWx2Epi9o8dzaXqv6subXcFU8YusfG3o50ehvEW2ZxtcCWiqn
tXte8iupqHWUnGcRzlns4Cln2bgCmdZDC+tlsta8ngd+rXCLiHKPRoKQN5yxB96IoxB04zumn6Jt
yHY2lClv8J0JL6mBUyZDVr0l7i5OE+pqm3JnTWXbg/zlOufOl5K7xyB04iK3Nw4tpslrm3LrAm5b
y9J6tD0VRGso8pPd09+BS7ZwEIYv6MB211r5iE2HX7PJeev4v7xw/uoOWw2ZhkXWke2TkKMUIuPX
umcPTdO8sfLgnC8deuvDHyCY2VhjwxahI9z9tVztdqzcU+NPCWhmYnCZ7kt5OrSdWjmome0GC2yB
BHdtjymAXGxdPt7PSq8f1qkObKe+1U8NRaD1ax+rKSr7C1SfD2m41UtjWl8tkp0a6ifFRJEpip7H
bpmRKAfITdT5hosadlCqxXGQzpOzlK71KEc3qdl6cHnwvpyCC9SZjqBpOXbrltqzaZm1UC5Dsras
83DMGKGKGjQPjr9sLLNpHbQ4Zk2RBcpl1iOR9DhQD0oac6xkdSybfuN4Z1oJLZahyuY2dLKB7yr9
7EBoA3WqshkPvtNvdWoaPqEj3PFqXZJqoe7J8vC6sC4ANXlT/7Xn1lbWNn1BK0YMfpAyCb7/U1ml
31bXTyN7Igvop9WfXQGhKz1VuBqE5LYQYY0jWBtP5SMlAZ4udrGuUV3lyV07odBMbD1S2c04ZUvr
2HC6RaJl8FAd444n3HSwRhwnrSX9ABKtt0U1buQ4k+W1QAYZtkrBh86vjVQKZhEsdhT0u0gaboWy
IQh0ZPs4+eO8zLb1WIHnJ7GK4MGf14NVgw5JNnLXwxFkvP++K7CwmrtwRr5YeP7EuR83jr+RikzW
14J4lmPnetyxHru1frMo+9KGn+97pWlkLXZ70FI2HcOkXc/6TJzKTXrXsvetrI5oRzt7I7jl+Rfs
lR+GtP1R+VDbnupddT6qg9qbmkvSOja/+kv5TOnwa8yd5/tmMTiMjmfv7BK0uwrBOgVd7Kr2LPM+
CdLqQ9hZG/nA4PY6rr1XENnrBsz+1kowvuO0i8b09/3pm8a+/f3FtVWh/xbwDuQCjwiWqLp53669
fHJmtaUUbvAbnYS0lvz/OLuO5rh1ZvuLUAWCeUtOkChZtoJ9bW9Yvg5gAhjA/Ovfme9t5sLCsIor
VWkBYhrdjdCnzyn8cMHzASuz8BSOafjBcwI0c9z+Aabhtb2X1L4a+cRwe+WPA1df8rH8d9/I7L+m
seU4tAL8J7gX26DxElX/sciYd9g3uhaotb3W06AQTqRyraQD1OWeOBL37tvDv18zs/9XvrtaV2/k
/jIBp30WXR5TZ4x4f4Ly23nMxH25zlGY/8wp3bgBGNZAB7LzdKzaYsXH1tlOqmH82vhb7eGmobXN
1hrZtHhEcEizqYcC4gK26DdWwOD6OoxdVUvluKogj6ClOFc+FNUAEVDq7vYCmCZ+yRdXC1DNYFfq
VY5XM1s986DIT6G0dz7J6Wj2nth8CXIOChla/VosdggUAJoTfWvDNGIWGrAp2zgsmKx0+X1XvyNf
+7QTvQMoIKDP3vw25UEk5+d9RtKCN4VJaj9Dx44dBvmf0uVdG3n2KjaGN+ARbKqFcL9CVn7hXvfo
gAB2sd1YtCAUIk8W+2zN5TPNgmic8ACCRwnH3thrDBuCzlMqx6qRqsvYealK/mPE+eSht2cnIln5
i9r2vmKyTbXteHGIkPZU+w8AuixnPHm1IsLhhf/eszIsvOSVq2VP1Rx2vhP4D0tAvCcBwqKHdbbY
6+3R37cRC7WoFqnjzmQGPJcs/DVXX/wyOAJq/8j5lnkMOAWmU5W6UPKYAsLGx94BhkOOcT6+jP2D
qD+DMjnu8bzskX9l+uv2D3o/2pmOgg+9dm7ronUe56o+iUU856rdgMe+/37AdAGmAuVxexqI89jQ
RzbSc2lPcZjHoJg8rPMWI/bF8H9XslmoRXnJ+8EnFT5Sku7BZZHbdNEih6/N+JmWsS2djWxi+o4W
8I2DVygISjmPTu8cJvY9mJcjkHkHdx0ip5NxK/d18TIdFl9Uqigb8NU+ypn4EfrZmwhq6cfby/3+
7oqy2X+jI5iW1QLgy3msp+9+J+5WZz0Gwo4zsuIQ8rSwz2G+RVJpihUt0IOCNl0z2O7j6maRX8i4
lsWhbZJ8r6l0sLw3M47eHLzplHl/bAdIYFugODzcNpUhMnSi0sp3wSQnmfsYkPJ56ICQG322hSEx
uJNOVOpImlcreAUe0Y0W904diz74la1rhDzIOf2wyn28lUxHxDfWUMpZLc7j2gFTgpamJZYr0GG3
jWT6HZfN9yrbOhYBGZ7nO4/WVB+Ed7Kzb41HT7371eYfB7FVmDW4kg6FD1fZS8nQqtakaBmo2amR
c9TV4r4BY8XtX/L+cYHpEHeLu43lgLf5TG0a8e6zW4Txwn7cHtzkS9p2bjc0V30eIBS64piLiUdD
sY+Ck+kwd0AdPBpQhJnDxBTbjPcgyCFbjf8ms2hBnNnuLLER2edJ/KmmL6hPRXz5ucsqOprdHtyh
DiTCN3RAkusDTTv3G7Uog8PoGPapXsTYEwLOvDo89bIGtVr10eXWCXeX0+3ZmzZqHcjeBGtZDwMW
lVi/bPpa9W0UBIc0+1mW5V09v8qiitVmt5TpF13+fxVpXZo2DQPvNYhg+td+mu5AGPvW5M/MzTf2
BsNS62yl09BnAfixQGjV4LW5rutvF5qKaJ7bPxsWu+wy72zWuhiVgISyN0/cewTr4EHNP4T10NIg
ViSLugq9GfW3cvmSTc9huo+BlekCVSkomnNReu5jNToq9rs1P7qV3LlF6Oh2sNrMkJYN3cehcGJZ
AIgF0o3btjJkjL9kqdJxdKZuRgebk3mRI+vfowcQw77BtaCu8nqlw6U5seP2+EBWT770hdynxgOf
/K+n1i6prTEEqc0kf41OXGYgYQvLqLU2kqkhEnT0+pyKkEof3b8jPTCion46gJCnLfdBUpkOYV+g
kN2q0sL8w+kQ2sMxp//usrvOQ9rM0pmmHJahKj/l9vKUbcqYGYJXB7B7zXzpQVe4kPb1gY3pG83B
Ccx2Kazj4f3iplfZhzZ4V1tbkCx0a32wsinKBG6ihR2lntq4fho8Xsd4DXxhPOhD/2FYSPiRZYTJ
yM1S68s+22tbMApp3dL4sD1eS059P5x6slXBNDmkdqj2HUDjO4JYLfqVxqWPLugi+0p8745DgHDf
9LWQLXkg8ppiAUJnOA9ogh7LaWNog+vo6C7BIb3RVHjCLrz1owoQqqu0v9mz923X1HWAl0dbyqAl
YJ/7JvKKOS6brWOhwWX+AniNlPw/OVoIxKFV+fdutY8cgel4rnqd5qEEHvC8FOhGQAfrRO9um8Nk
7sv/r0JJSrG2hYWVFGDytQIRDd56zy1/Y3iTTbRI5YPLBhxLwI2QZ18pAerdhjDg7ambxrb/O/Xe
Crpy6NH7DC85hhBqsVCR3je0Fp6VHMeWdxhatF/4qg6jVRz2jaxFp/Iq5tVUIuky8qZymUWSbuEu
TQbRohICyin3CbLu2oUHQYY75WztooahdbiWn5UBxPLwNN06aByZWtpCR2JLbfR/NYx3TmI6Vqsp
86Hr+xng7tDJ1+VutEOQRkRzMJD5c9HlI0QfskUQaBGUdCn/9ZZutqpTvlSeeBrCcBAHMTaE0zho
xJyi+bjJ1uq1AMZIdbse55kO+gpAPZmnXk5/Q1vH9uLFxQP9gQ522uxLfDpVadWLaWyDPP+zlmWx
fHH9hTGwiTSZ/DJZubsPpYP693+jxqezOyrfzf4sYa2OOdQKPwsONCQnbJf6pM10wHs6WzX6pkv/
T0dldirJ3H1ggnXHXRHkaGHvFuAMcCHZ+QdwETwh9MI9Dr1a9iUVHfLOqBX2UzgDClfaJftUlCuO
XAIViK2GSlMkaQnAKqwhQBESH/AUgMuymu6UhM7OPuNoKQCs9WmThRnYuxnasJMQEruvNVqxTreH
N8j2sL8wXqzKyTCzhkd+8MPNX5p5ilu0fVuV/J65YIvK0uHNA7l03X/FC2UUEvcQKpcdXbCug896
38/UwWB+014w5g5yRAPi/KGRB2ltAZwNj5I6AozVde+EE4BUUZn/szR1zNIFL3n81ExDlIb/csih
tHQfpQzTQWETy1AUGHFYjqoMbYxiPvggzb29Woa9XUeELflgVzm2Lx6R7q6w/Mgtzt0WCYPhmGlf
/Pvq4IBq9JCGI8HgefDqOx9tkUeAEgIlfHvyhjjRwWBtRy2gRVKM71Jo8k5rtHpbDWeGWoCtb++K
puXqp2UWBeOAJvDP+UzPqvvK6zqClPxOJ9UifZkraRHn8pWsF5+dtPhkW1uCKyYn1eLcpjXeHNsK
de4uTIIKSAb76HvP0hZxipcf67dLth4tDJ/SkWDgVLMrlGBxUnEzGs3KjcLOQvf8L+GkEaBoEBX9
MPXpRv41LI1Of8rqUjGIy/EsSqV1FLWIgqwEi/GnIhUnNrcbu7npuUwHh60WdUGBDe5HcFafK4fE
Xcgin83Hgh0DOJqkjYxmZ3iQYGa77dEBIuOdU46OF1t5l2YgmQaDSqE+yGo5ZiT9WXsegL5OXE/5
G8+3+j+MP0/b5SvVupTm6FGMbOpFnU/Ax/8p6JxIlSSSIA+sLSueUa+15BYo0dCWzZiWEUBMSK0U
BaMsGuvnppshSA+CQvLkt95JhBmejRqQlz2kYRj3zRcFjbCpGDbwWia30Q4FdHImbw6cBaUdZXlf
eirsAzRR+2OnxmWOQM82xawe9ml0Mh15lqs1d4nw8TlvHb9CsjBJufsmRbjx+mD6OVrqmIPKgYYj
hIEjMGsnQYaKjOJnFsxHAfzlUMwbCDrTd7Q0QppeFoHl4TvBqp6qeT64RQ8Jh+A7QUXRDbZSoeE7
Oi6tzOZZQjgD31mW8YOLWmiz5B/alH6YJz/iNDzfDjHTdy6hd7UpVRdaciJGfKdzm+x7U9Q5jiYk
e1qssjp4qvSemEPTjSqs6WuX/199rSFB04/t5VfxThzt1Lscuu5CL0jkDLhplr/d/lWGrVAHrlWD
XFTXXpybWcI9TyuQpn4jNx5EDBv5/456V79iCbFhqFCsCFuQRqKcH96NDE3HxO2jGgXZ27/BsIvo
8LV8Sh3ZDnmHvF6jaDagOiHAClDLGNikQ7e2x2x9JsEWEY7JZFo+SO08D+2ibj4s32YOpzvc/hWm
YbWDgz2TCgAtDOsfl2/BvhYc9j/YzdUKhPDNEqRdwPIBo9XHaEn7ntXrGq91s7X3mDaE//3/6hsj
xSqTxaEv1Bu/h7N/UGF7GDkpoyXL/81U/kAVqDOoPAdu0e0zlw5om7IAKKTBoi/dOtkH3npfrKDO
NgY3nG51We2uYN28+jZ9gY58FUHi7N521Ke5rjc81rDWOq6NtY2TVSGlLy6afaPgouA6yHXjmGM4
C+gMrawfkcjXgr5At7uK+mY41D4UKIdCxGEJAls8mx0gQzzv/C0XG16tvlWsQrJV0ZeaqdaGGm3L
89Mgg/DtdlyY3EuX23Z7iL0H/URf5i7so4a0UzzzAgiIpnhKlYUj1fonbAQ5W3YzRta61ZJlWiQt
zp1GFSmdxvRRZvxbHi5uhHy889FLh70xCJG15TCFj8tFd9juV/duWl2ysVeZpq7t8dSBzUpPpo++
5dEznhmqf7uqWTfgTqbRtZ29RsHFqvopfSRDgCpAg/4HPu1Dx1s6qs0N0arJGwxez+1yLjzRHb1w
i6j7/ZlbOqgNjGxhPkiBwb3cgk6udL6VrlT7Dv6WDmjrlpYrEB+lj4EM/7UXcehc+4Pj5F9sP3xl
3vKcDsVLK4PPM6u2HOn9VGXpsDbPy8qwZHb6OC52wtrcj0iKHrw5/H07/Ewm08K7JjaZZmhr/MPT
FrigYXnNAaV/vj34+6nK0jFtEr11Ki0Ef21K/PnclKQNTzNP3QUVjrxvss9OQzvn6LolseYY3f+z
+nT70wa76WVE2lXjtIKt9mXgb/0KRVf5pxf1/b7BL8a8yomTAhN05tbey8iLA4qVJxm60YhX89vD
G9ZELyC2AcnG3M68lwFYWZFmCfRsDjuGxvFcyxw+YkaSKQ3vXdUeysF64tO4xygYWksbeRVk01Rk
6X0I7dmaBwdbiWPvb1FqvWsUEIVeTodXNhd+M86NKNvEqaxjWMjHadnV0YehL+57NfTojAVOBI5I
6kw9oLHsMA9bUJR3T8gYWjvn22lhuczHrHGNOThdVUZkqg4E6bSy+MZNzGSZy7evpj8v0koRwSKx
h5pGxKs+pHzdCCPT2Fp6mHrWT/UwyoTlwclanDtv3kLcvRuhMM3lk1fTZsRt2OoMMoHcQWSBr5oG
/3rOxi3YNLi2uY+Q5R1Z7olE2r8zcIiVoo66bEuR4N3bG6auneUrAg4RYXtNkmKDdJe2jlKxnJbR
OhBJzuhTTzfefUzm/ytcWcPsHksbFPJVViGPQAe95xCBH6HFa8EFnXyGpXXHr6lFTmVqbeSv9490
4KrUYhUsn2XjeUGZKLx7jwEuCnhm95c+KvlLFRTxMp4byuNcbkl/GZb7ryqgJ4a5dCeZyPZZqgfW
PHfuvgjQi3c1TeXcu1mbTF0Xi2yIm7Xet7p62a6FSronOGZ9gUbjOHQv+bhxhjPkHb1UN/GqSmeC
lMbA8VmeQyuPl+q567/t2kb0Ml2X+ZUNl0LGhA4gMubRGzeSmWniWuAWfqBSJ0XgOlX9a+DPI/GK
KFSnbGubMoSUXqWbUVgEkXfaJM7gnXN0Cc6ju5F0TENr0VrPxVBkONImkzuzX1VXqju/aNJ/btvc
5ONavMoQl/D0knQkbe/9tfg4tt2BD/nLruH18pwt884SgUjvLVUcUzLf5dBRXqxsI9sYZq+X3RRU
NOrJlel914yxM0OioEVtyd8qyxjcRq+8AeTCVpKj4bav6NFl4blxms8OesKzPvu5z0DaNltNtOxC
GjZJOA99JMAPGLOlfvXFvKsCG1h60Y03VUNE7YvEzd176BWcZ/f19twNnqlX3DxeuXjMD5qE+vUa
SYjJx6Wb76LKxby1mEV3NTi7gOpMOnd4bOVPC0cQa93qBzd5jrbZ1qEQa+/bIrE68Tvt/W9A7v2a
JrkRtKbhtaBN11oNK/ObBDCVQw6Z+dTvj/2yq2YP22hR2/RpkaKRQCYDKvYdcNvC9Te2D8PM9era
7I9ZPZRIwiBjOfqgBnSC4ZPD+ufbPmMIKb2cVvBGibXDJp6NPurk9OTUH9BxE+fNhlOa5n85XV0d
AGsBCpYCvDj3EJWNebccwCt8wEvvcd/8tXh1cpv30DNFvgxoHuEadegqvLwKPJMFxcY33r3gBpbO
tOC5tJgHFcJGvQXg7k85Laiq/tOwNytL1nKLfMy0FJewvrJUEbaMltA/T0LxcUQTPQgV/6xO+73y
u9M+Y2kh3KasabrLtluGT0F5gEx51LdfHIDubo9vSEB61UuUvddzetkavf5EVBaTrtmYumloLYDd
NPU9NTFwLZCn1MmODR13jqzFbom1LcMQm4prfcK956DILm7ZwNKLWsuFAJatVZsE8nUCrcDojRvH
VUNQ6TwL3ZAGeQEawsQS5Ki8+SFHr5pTsI2kYBpej9k6g45XC/lbO7OLKlpWiNP6zqRUtE4e+7rL
WfS3f3tt3CYYcWm21jxqKmziQ7gRsIZI0uthWdaIAWUqkYy8BZI/yx9KWX8N5uwQ0HWjtmdwSL0q
xnJWV8pOy8Sq1VmG9XEst+7MpqEv/79KBH0GcdJwFaC46KC39U+e2VL+AzXZZtjVrgHP1BJBk6OP
00pFm4x187pYUBtKF/5j17r+jyv6avYQmM7zsgtEkgo+HGa62ve5DzDB7dHfbzXH1LVEICuFh7ms
FcmMDCZrG+2IKItNH6cxiCowlS6WB5hyAQUackjFFhvhxfP/gmbgq1qSwHKUjpPBYI78tIqTyPxI
yI91fmTc3Zc89XJV6a9kKRWvkrzlR6+VB1UuG/HwPk93YOmlKg7JJJCWw2gZtR5zieW2Pnb9FHcw
GOT6YsBWjx3eZicBRW1viavQPdxeL0Mq0etYNR+o3axdej954DMASBWcThGft7glDKGiEzQwTkLQ
G2NdPNBVeP2lOLZFP2XY9fWKFQnpmNIAwk8uGU5N/qN23Ihh5/H8EYLRb67YVTPG4mjB6HuDTWYy
8MTyRjsagOg9Qhcq29jeTAugHazztchxG1Dp/RisUKkXp8FjUVlaG+trspIWjlPrWuUEJMq95YzH
yQIrTxWlVBwc/kMseeQPG1uSaaG1AGwFX1QaDJfVYHEm0CaQbgmAvb9bUL1YZZekn/MBPtTyOWoW
675Yio/zkh+pXLfgBu+vAtVrVmXhWqR2x/Q+k+yY1xJQk+ro8S1KufetQ/+qWeH9amkvD9CLE0QD
qHxF8HtP/FK9MtWwqS7LBWcYyB5BmEA8QSjtLEb1ent4k+0v9rraLNJ2cdIMl78EpRb+XITpcOBE
DACXgIOyaaBXd/s7JgNd/n/1nZaThmcz3LQS7n0QZEmbbbnP+1sDDbXwddDnqkJWt4lo+0iGZ2Kv
iTOxcz8txz78c3v+JjtpUczEGrh+d1GhU92BZN7Rs9ZDz5+JvYtqPaA61QKKnuFqT6DN7BwL5NPp
G3Odf25P3mR8LXbXERRPTMkWt+PqjQ/LCqloZ9q1bVKdVMERod9T2eGQXTXP/up00bD0W6gYQ9jq
pApESlD5dvB+x6dxu7J/AIyJSqfYYIQ2Da+dswtZL7MPpZdktuZo6fm5q1iU0S2EtGn4izNdOf1c
dlaZTjCNJwsIQQOcTr6TXT0cAdXVBGenG1hYI2vmi4iy0EkC1W88a5vmrQXrMDQDq0KYpQs+S/aj
zl5CuXE4NQ2tB2vY8sp34OWFM8VleMhXG+v667afG4I00ILUsRQIVhUyQVPjZj04Uh3HlCRyYSAc
9uvzvq9oO27Z5qUEVxRP2rr/WWd9vMz8iXfzuQy2Dtnvb+qgY/iv4zgAYlWFwgK09Bnn6KhkTlQN
D2Uz3Xvpj6XaeJQz2EsnVICC8NQRB59Zrd+yuSs6XDXZQfUbRQZD2tFJFVrSNpJcPLRqvnphBpbG
LSZm08ha3C61RbOJ4rEyAFqax0WIanWksn5+u73EBi/VdQFrXmVBa40i8cpxPaqM1lFhX+6Da5Ad
933i8umr3EChDz/7tCkS6XvID/KBNIBGu1sSDCYLXf5/NXxoozJlgz0UjyqXt7jZtWZQM/Rg8rk9
fZPraHHcLGD0XjusbZiLeHCauxXdkv1MI9vLv9z+hOknaNEcDiFVysaupVrclxx1XvstEUPT0FoI
D9ZCxVpS1O2Cyot4oWhsN8W+FOdrwYuraVasPpzHne1Dag0gqR4eVV2/7jKLTpfQ5iEKJJenAxHU
z2rBZcKGkMrGZm5wfJ0rAe/cjAYeE8k6FE9rLp7YRBO3rHe92VCdKmEUQQW9xQVxNXV2vNRBfwBD
/xYVpGnyF1+98vmq75wwK7HdiuaL3/9Zmrdh/HXb6KahtWjNc3/2F4Khp2m5y5Q4ZPX4MHK6Aeox
RJNOl8BUlTNQt/Gk79iPtJk7XHAZGLYL5ISld/lGvjdsKzriKR+gdTrxHvuj/Fi6kZ1nB9/+0Hc/
reKnzXYxIwVUF/+TMhVDMML/MzIfnaw7WWQ62j2Nby+FIXY9LXYLy1r8wcHb6LJmT5NjvVVVs+/c
o2OrCi+HKHOLbcWtnZeUrt/d0Y+afosTzuBEOrYqk25P/RFogXXIjkUWHlJO7kDQuxFcBifS8VVt
piSdITeVqJlExBVRGXx0sheVbVENGiyvo6xyNhbrwi+ZB0lz9du7Ydp54tTpE0rlQs96dHgiHHW0
Q3FfFVOMVorTbZ8xWV4L3w7smx3NsJWEkJUtcjfia/8w+lttJqbhLwa7SjyiCHxLVpIn49K99AAr
elb41hVbec20sNpeK5beJ7LEJShDU0Y+frPYx0B+s8Uu2YCA6jgr4F4lHtOxrj4oTwd3iccFLWj9
rrZ5DK8FbDna7VhRwZM8rA6+8I7zupwgEbVxHDd5pbbdkrVOeWXj0J9CXg0HKRAYbwHQDOuqA6xK
vNuvhYuhxzK4q5uXophOwv502ycN89bBVGHlZAoFcdzfnO5DBxWZQ9nXW1oipsG1A/Iwt2kdrqDm
dIlXHq0hdU59SjZOIAZ/1AFVUqGZr5S4wyGbfS/aEKSTXER5m96rauvib/oBWsSCHrDvwx5b1TAP
sV2lz0MQbkzftKqXT15Fq03RgIjGR574bdmnx4UvwAuQWjriVKwXEYvb62v6jBa1VeU0zK1HOE+j
zgrV0hGkX+64VWIzGUg7HXNoAAVA05J7pYL2N6dcgKgEvHu3J28aXYtZKA2xoHY9kbSErxFUS37U
xDvuG1sL2EZOE0pHbZ2Us3oC2uSx3qKoN8xaB1ctsz01ymvqBOS0CW2DCEeF+PakDaupA6tEnS1M
uhNeubzpsAxB5F/+lluUUKbhtXhV1CXzmA04M2XBV+XyJWLsUxpscWWZhr9E8pXLQ/SzI40zdkmT
LcdhJt/q6etib4lQmka//P9q9JasWVWMc5tIkJbwjL2tq+MdQtJv6VWb1vXy/6sPpADzDNBsEUnv
pjlEMFwv5m2/cWwyDa7FqXRLSTuBKw/ahQtIZ5KKjke+SL71QGowj14wHT3bh2JX2SXQF/7IS3HM
5fht8ZuNVxbDoV6vjEpvnKGXrrqEl4lfPVbeB+l8yEEn0T0BnLpxLzQYSccK4CSWD9lKkDMn9IWy
OqkXvvGSYDCPXnbtx95zAGDugLqpI+WkDzawc4GTH/cFrpYn3Sq3A8CGcPQrUnALsoON2hXhW4ge
w+xtLVE26wiRmR4Ko33lvHhB9jtH99xSrRt52LC4Oq7NDb1S+nTBCzJYHeX4aS2eRfM81w/d/LwU
z7dNZFhcHeFWlnSCnsGK4lWnIshVn+xi605iGvryu64iF/1+vROAMjxp7bCL7NBjJ+HxXXxuAdUp
IsIyVFleNl0iwyleuhavyVvFZ9PEtYxphXYAbgYYXtT8JAsvLr2tU6Vp6IsrXdnEynxvnRZcAwXe
taYlu+sdf18u0wkexmqxuWvhAitz8touvopKGv5z20suXQV/IzBAHfjfadu1ctHpB2OHwY9GfQjy
Xy25z5bvXor2soQMb7c/YwgoHcJGitmGYG/bJazCbthPH0rbiecw2wWpp0yL12VJU4h/TV3i4ZJs
dx44L1/2TVw71pTSQ8NdgDw29+cqPOXTgzvve5fQcWx54Ax8tooOiPfxuxjX4JhV9JGjOr7vdKPD
2dqcKlwZcD6w/c+p/eoOP2Sxcc0xrKcuGwSWW78oMwzNWQLKfdXdL/O+nUNHmcnVbcp1gcUzG2xa
PZqy6k/VsvXaYbjl6PiysOsmVgxwRJLJKMSThO9Uh76uUMiTG+tqyAQ65ULZZV5LOthGAHcCpaz7
dtj5oKIDzKaqDZf8YvZ6/FHINvbk93Kv3bUttS0WNoGqBUsaNJE1/MkUlEXEFtfCu0ZxHX3LW0WB
/vCspklfZ3f1hJp+GXa7Or1cR9/qrLyYS97ZTjK1XUxk/5R3W3K27+ZHDK1tdXi4SsvcSlUCIJwX
ZYomzIEI4zCe23o+QW2Nx8xTUdhsMfW/ezbAB7U7Q+l3dRG4lXqoBvfJSvlxbt2zjXqVnJsX9Eu/
QEPhcDu3GdZEJ0biWeUNFm+sxBdvhWLg8dwSfTD9CG0zzOnooKW+spLSGu5FiNTzMLXf+xR0h6I4
lNbGIfndLARbXX7Y9Z6bMxrODX4ArrTM+gX0O5idbtvm/TY8jK1tjFUKqrvclRawfT04UsrY7c4s
/RVk9FDKb1x9rfLXQf25/TXTSmixVwwTGicKhY+5vyUouEm35U4mE2k7Y0a60IKcFUts9/dASYy6
Kne3KPtM09Y2R1YoCA2ErpNw2Ue4ER0HtkUUZhha3xwZSKsCJ+isJIcuXejyY+5ttX6YhtZCmgAP
2M89skWW0SkWIR8jIps9ZzXX0TfGkhbEYYODwdGWuEKZy03n0y4n0TdGGpbp0KIonij6AfTkcVZt
JWeDk+ibYu0NruWJhiUi/6ddj7Uao2zaqE6Zxr6swlWMZjWDcX3JksGLlhBkdnUcWhuHV9PYWowG
IgxosRCKE+UZEDeS383T8baxTUNrEUnGql49Dya5MFFylgPJ/VQVG05iSI/62wFpwXaqBOImSB9T
/rWpQRN+qpoyKsbv3vRr3y/QgpO7PqxucysJx9cxAwD2pHbRfbmO/m6QNSkaJULLSeTQPqTdr5Kj
DxqU3iiANVuyyoYo1R8QrGoRTmOvLuC7/VFR8W1pxw23efcMiOlrW2xd9POoOsSonF7z+W4tFSoM
kdoFQ8Dwl89eeTy62AU0RmD4bjlV7dkuD7cX1GSRi6tejVu5c+s4itK7YfCLqMfRJGLgTrk9uMHf
dVh20+GxjIjMSgR968Er77/6W9cQ07y1KMVzOQGQDUMrMhw6xz467a4HLJha9/GSUBU62N3k/CDd
s9ff3bbGxRP+uhW7to5dZgWlXhNgymX9ZAfn1HmN3M6OIEsZ3f7A+y4IecD/riVv6r5AuFjJ4jbA
7b/NSOnDfeCe9w2vebjXOtiCnBEHo/SorNPl0bwrHsJSbEz//c4HGEjz8Y7l4VqpFZe/h/HU3cvT
eLd8Uof52MfNeasv+X2ftHXpOLf01VRZWF3Lw2PEQ2CBYHyrO8D4Cy7eehVNYDKvcgvNq0n5pX90
jjwJHvM6Ku+tuD4sd/0WUZbJkzTn58FM6pGJMSmpvBuJH9suqG+nujk3/nTfAqtxe8VN39H2qzWc
UAq3qjHJL6S0LOb5l5SDdrSPrfnr7U+YlkM7SoJObPV7Hz5L1+zD4gV3UuVQLPM2fMoUElosV20p
hMCa4MX+49J9AYgRTaGPwfjl9uzfz0K2DmguxEBKoEhxxlHlE8RT42BTMsk0tBbMmHiR21R4STrk
8ThB2y6wT/tmrQUysVXrlfZCE9/+Ujhf3WKnNS6LcOX9kwdejkLgNlsHD8qfT9babKTOywjvpE4d
wCzI6Lkpl2PiqJd2Sbj1hzUHtYuaxrV1CTg6eH5DlsFLfLCUTJ+q5qey/r1tasONz9a13yqXg9Bl
UJcjX3npOHCDDxPyAfnm42CZT+u9P94XW4QI778r2DqoGYfWLqzpSu9AHX0Q/KvMPcjsSjQgMOzq
WUTI78xaNjZ3k4NqkTuIgrggpqNJ5/307RUdIFvsBaaRtaC1S7uiYY1jclF8XL3Infa8obmggPuv
f7aLaN3eK1ni9SGqF7lzVO3w+fZCG1LlXwDmpq/SaW4puIMZiMcOoUxUQSOrOa1yI2wNQeBrYVtO
k4VurRbJZr3v+5gs/zb9ie1CYMM4WvC6VUXyCdUc1NZiNZ+U2riWGBZTl35LR6ubvAyhS/v0ME1j
3Je/bpvcNPLl/1fpxg8C2gX8/zi7siY5cWb7i4gAIbG8Qq304m7v9gthz3wGAWKV2H79PTVxH3o0
rSKCR3eEKUjlImUenROidNRLBNDWqZ6rw/1Hm1ZTK7BuJ0PSQ90h8YpvJX0R3hL5ZaRwjcff2mUa
Cp8u8JalObFQrcfEb/yTz7uXcG7OqbV5Mdn0fC08HWsMXLuG3ev2age47eTHmA3sK6s6bhltFBsy
JqWTSAXdzM+Y4/vTU7Ylf2hYWB22PIFVtBpA4pLILn1ol/BaV1vYDEOG1EHLw1ynUmWoqln9HN4Y
Inh7CGl2BP/lia3HvFkOuH12vu9Fpu/QAnamhNUjND+Tbvq9KvGRDvXGrsn0ZC1YyWiVaY1jW1LM
wfNUdkvcZOW+I6GrEzU2de2hWIn50lj+UdXz/8Jp+HjfIu+LAzFXRy87JZQ5w8ZBan/kv9yTOoMD
5DK9rK+4Rnjpn9Jj+e3+LxmSpY5f7nrKwmCG7dP+FMonrz050G5Q3kYDyrQA5N+5h+VhozoLuYfN
4UNXpQ+gPd+oq4bA/Q9oOWXClSPe3F9fmP9jQfuj2Ghtm95aK6zCqyc2VTe3ad04peNf1Ha/3rf3
+4IBzNURy0W+pmPOMbnznoLX7DKcrWN6Gb5jvHEpT+Gh2dgJGj5BRy73kMooPSvAhp76l4KyY7FP
pARfoIWrvZKx7evQvgTrr7JlP10BorMN69ws/M4GVgctF6yAMm/DnGQVw2HKvlsyvbYQWSlcGjkO
i5QTAZkTqfz3/R80OBG7/f1NbXScrkipbMdkouE1zNWLGPKHstjC5d0OIe99zm113jw+KIs28Abq
JK2rHkX/t4C+Rur/YmuWgOFhCDf2Dv90od/7Ha0OBxPQeWgUoA6PVeRORRwUTtyyv9oJfd9gPuVT
Bk2MKmqLa8s/9Sn0ZZoyEh7wjdOFo/9235qGZKKjnjFBt1PIdnpJHnyR+Q/lnz2VjOPr/aebXFqr
1HY62/7ayRH3r5aoYug3h/3LvkdrAQ9pNYtmAbp74wrG83xq06idiy+7Hq5Dnn0WAB+x2Gg3tX/h
piagn1s0jAbv1fHOAaau6ATDe531JKe/GI+z+a/7L/3P+OEdl9LZI4u2d52G9+qBPNVXL/45PGEM
FAOs/Tl5Lg/ZYWuLZPoGrUTfpCScocJOI+yfKiKiYT2tYu/DtfCe+tCT6MI7CSkuXB0W53HcxcbI
XJ1Icm2CIAwsTA1D9WBbPynd297Ttd7KpZiKuljQsj06Jy8uTvJ3f1nP6uCd7Mu6bzbp6mySoeIr
76cUPec68WUW5d4n29uIVEMeoFqkymCh/Vy6yKpe9XmWy/9IO4WR16c8Llqx1XUzeY4WtIUEhRAu
aI9JujTRNPknp+cRH7Yo2Q2P15HPQyUzMailewgh4UPcH7idGYlqK1Wann6rGG8qQ9Gg7uB2nXpg
7ecuu7Y1j2rr4/3YNSRKnVLSq8uJ9ja2L5abR4Wff+7XrY2p6dFatDZuiezl4LQ0Mx7RlWEytwse
yFydQ5J2+UrbFDWsZCxOnTHm2RzvM4hWhpFdGCFeh7O1yA40PZF+l2YqXlorvOukLLeeUfGIrOK2
cuJy3eLUNOwddL22bCYLLz3s4JqJHJbqkygySPDl8cAguRP8VYCU5r51TK6oRSuFNiuOkmhQAQYX
ef73sfmrarbo8wwHSR16RJxukl4v54tqpvqgqvZ/YiwP5SK/glnZOhRLP8Y9CB0iXu2bMLo6IInK
0M4Xih02q5/a4dm1L8S9MLnvRKNjkkIofnTtgrzpDm6MAnDOOrKxZzcshI4+6nGxE7rezQhkL9Au
PHLLK92EzN925+/Ucx1v5KecL1ClsZMxIJBrSg+e+Nm68jCnNrCgW9dhTZ9w+/ubtAbC8RI6krAO
AyjAOWXLyQtOu9xUxxt5fjWCOaBTD774sJK4yz5a3r78oMON/M4S7oheTeK25ChEfhL9Fr+3IWHq
2NuBdp4IC48Aq3lWzqe6/bLPGlrQ1q3qah+0KonvPJLuozNiKN1t3V40vbRWWafZLtW8rt1DMIPX
BuknUHxfstGhRWElg5l0OUlo+Ez5S1k8Wu6+VoaOuKVFNvesJF4yVX8qDLrlj3H90Jb7egI6tkiQ
qgITPU6mqngSM7m0lF3vL6UhRf4HWuTPbaVuZ9CxrcFHMl8bKzx6EOcMwxZS9uNhlempAA/c/Z8z
LK6ON1KdEGU2l84lRZgOZDx5+c5Gng6+HaCIWYKpCH0T9jilVQw49eH+Sxvyio69HQRYJZiHvR5d
+GUJxGVy6VGm83nf48m/01bZE6XQJPmnT7uo12I+1N4Goto069bxRrnIyWRZLjz+SR2zi3OBWumj
eFwO4lBvTutNi6pFrNfNuNGF7eoDBHUjCh42YTcb/mLYzOt4IxDy//9uUoYfyuk6Sw7d1Vfc7trI
CIZX17FGI1nsdGpxRsNFosW6qq0OmMFldKBRCfU3XOTyx6R1INxMf4GkAXT8P+87jOmltX2wm5MA
fIZY1K76xOzXst3wc9Nztfq5dDXPuxXpUXVVjKk8QNXWRv00pBkdZDTUgGkvMx5tJxxemJ3ZmRzQ
xDvus4i2E5ZksGjeMaCBSu/olN8Y28X2CLZ3PTjnNu1brjABkvQYQoBwtMenlG2xMJvsolVSKNvw
Zg0R+y6uKvq+iOzmGcjmm+BoTPI5FtPfi7vTbbQwDVwQevsB1kDYGM6TKOy2jvOGfg3RUVNyDbu8
kUo9hBfmRM7JrWL3VB+KUxjPxWX948YkauMtUYT3/ZToEKp+KFbpTE734NExhqb7sRi8jUL7ftwS
nfcxq5vRaXwUERI81+Epn39W48be3fRoLWpJZ41j1eMcOLX9z4Usn5QNiI4tf+0JAaJDpjI5sTxf
+AiWlt/l3Byy1trIwe9v3okuR6bGLHfnCluE3lHnIf9uW+5LmMmnsKRn22Mv99/fZB4thL01LJ1J
Yhucjr9acACz+k+Pnvv9h5s8Rovi0F+mxuvsMVECMrFhdWqdYVfSJDrNI2+WoYWGF9BkTfXQORiV
5ctG0jS9tRawCoLYDp+CNckmfrKL4GC7cmPbZ5jxER0UZUNknKcOXnuKscc7VIfiAIWFZopoNB36
qI/rJ2sLE2EYO5H/sD5CooMMNgoWVADPbnf2uu9d9W2l18r+XM6f6vV7Kj9X1kcSfPCpu+G2BusF
N3d+cxoslqYQHnHRfr1drngixb5VCbQ4TglYA9oKXaheLc/DqB6CwNqIYUMM6AiqZqgKu8xRxtbm
c8BY1FgJLX7cDwHTs29memMOv15KjP4KbPTzNWKAAkE7PMbhcKN9YMBQER1D5RbhpMLUAwyxIHVE
7Omlcd1r5bkRm7NDgHiD5vuXsWxACUzSXWAhomOpWKuaqvd9lE+/nqK5lDJyxNYUwuRAWm226GLJ
seSI7PyJOV8E/XJ/Jd7vrRGdDBKEXRhagu4elLngqsu6aG662KpwJbmYjqJ7yhd/w1UNa65jqXrI
pIPONR/RWrA+eBaYXJX7gWTdxuNvHv/frg7R4VRtV5OOeYiEcP6W5n+Hzdeufsr2YZ2IjqQSg6i7
sENBS1sIuNXU+koye6MeGEqajqMiGfqxHkED3M2PXX0dXY6Z5I9cCshgHO+vssF7dEhVKZa1xx1B
pB8CCiOIuDXN6/0nm1ZVi+SRpp2Au6sH3jyo8WhNP8tsX5LwtSIcNrwNbQaHqdPguW/bc8a8l7rc
gkSbbKKXYYc0YBxDuGIm0MfV3IuIOevGWddkFi1cacCCqqoLANPl1eNVxOV12dlqJzqWCtdjbR6O
PnYn8vcgh5ipLfo7U3HUgVRkmOrsRpjxsCTpmRwLTCCj7HE59VGDE1Iab5HpGuyjo6qaAPhcx72t
Lf/lySZq8+/18v2+SxoWVueBlLRW4dSGK2gthgj/OgSbrWPTa2vldh6dsZ0Dz05mz4s6ypPQ9uOw
2eoamR5/+/ubsthaLYP4KhbWG8uop/wwWb87uiXHbsiQOpJqgcqRytPby6OT1pR/Q2n5GYrjkRr7
jebR+wdIokOonNaDXmyPQY3NJwifeVGbPTouj6ENfBH50fXnOMj74/1lNn2OFr8DbpOooIWxcnV2
wMpkg0pjOQ+4/nn/+SY30kJ4HsiUBuDeA2IlqpdLtXW2MD1X20i7NalUXuC9UdLRjWnR52k37G94
tI6o8tyeOH3ZdQ+LD6Gjs+WcdplCh1CRyQWPkUMVLji7UdrmR0tVG3t/g8vrEKpsyOeC9XS+yDX9
lEkRCcynRntfF4n8B0XlFIrMy4x2pvU7C7qY8q2dt+nFb39/E6uSMzL3Y6ASmr229d8Dvaxbqmem
Zbz9/c2jWclW5eY9ljEQMUnpeRzEzpXUaqpcR8UGG/boq1PRHv2t1qjJGlowTpUUY4fxL+4X+cd2
fCjBvI7z88YOydA5JkyLRbuQEOCjt2UMIwTMOT+xo/OKrtRJxvyUbhzSDBlFV9MVQAoGIKtE+qVA
tFv/y8oxKt0DSz/eDyPDRk+HP0HLjrojddDPYSeSFxGxrlPwwe3iLMiO93/CZCkdCNVbFgidVlhq
PNGkvJRHcabX/g89iVN2Wjd2ZgYH1RFRKbPCirj28FCm8qsDcG6kyLSFfDS4kk4A2ZTT6MvRB5iY
K5wT2BdXqbgpnY2dmendtbhVnb+WRLZ+4sjX0UHNcPhGKiO3DP7OEUQHQg3oaDLh3bibT97reqLx
8lQ/Lkcag4M9bs7eYTmVHPCiyI3Xn8u3ffcTiY6SaikBOyZAOg9B8W3kJ+9272AXGwsjOjaq43Ww
DoADJh7o+8vph1Tg4lz/uu+spnjQotodfeJPDtyoqOyo6rzDWHtxLYvz7H2TTbgRdSZ/0uptIYvG
WyVWxbPPDTmF9hkNrF0foAOjAli9rgUSRpEmrX1Yx6+V9Zjb8bAJgTOkJJ0Zkk5oyDuqkA9ztjy3
rH4M+vyw2PIKuqyNZokhIHSM1GwP1ZwP4XyxA/6X9CZolYz7hkPEvX3Wm0qGY3PaEKAaoT8wn/jQ
ndt6C29kWFYdJBUUWd4PDJ5ZNG0kpzLx/PyrlZef7y+t6fE3a715c17m4P1gyNXF0h5r8F37g4eW
Z7VRakyP1+rw2AxkWaBBkJSlPHB/ib1yvlS+ddj39lo5tmUjMtZiqg3NziUKy0lFdVt2x7kQW/0W
U9NWJydkFhDvygOYt3UOtYhB6nzIjv1FfC8fcWS5jVj2QmNRWv69Gp10w7RoYK4ifAJG0Bk+FuXx
vqkMEaZjpGyvUnXZOArt4Mo5qkbYB9/p8ihMa5TMvtzqOxvORjpaSoX4BlYF9sXNPqY9WCroN5H+
7KE8lJHfdvXdGoYN3zKtjI6eym/0zPaAnh4ZyUH2TyLniJBP9nyZR3q16BrNK1jHhiKico4a+cf3
v6385b49DUldR1eNdlX4YeYh5G36ZXLD6+zYL07oH+pCXEfVb3ykyZy3wHoTn3lT9xCmYyoJiUJl
csLvtsrOObYMQZVfQ4d8kaV7tMYtkUVDltQxVzjF8kkUbMBUxY5YVR6aLt/4FNOjtVxQZS5ggTbG
/mt1mrzHYOsepWkvqCOu3LHiDW44gHQJ172m+Vq5fuThClX/k8vq2o6/reF5+rsb08syrTvDSavp
oxpGr8/he3x0o2ZNyvEzZAKg3bJhLEO/+p+915t1XyZb2N0wdw9rKWLRqG9BKc7rvESMAPOM8pL0
2bLvOK0jtEoQ6LUtViaRpHsAjSEULslGgjasuY7QypGMFXoLQJrSH6UDKeV5i1nQUFl0dBavwxY3
tksbUsr2SbZhVFjV2V+37rmakouO0ZrXrlhVi7aI96WAwa8uhnXiCbD5qYkg/x1BtjUuNhbbZCUt
yP3CYRNz4Ey5d67ql9Dah70j/3zcGy8CH3bRTQEeLNvPVffJXz5M5b7Juo7PkgujFlHYE1J3SIDJ
Pxdrcw6GaadJtMpeFbUbNgSVXVKCpE5jAMWj+5nbZG0tdCELJqnCfgE8JxSzINL0kd+6O6fe/4zq
3pi8CCteg6cXdgEtiF+5B2vZ2djUcVk9SymGWNgKlmvz1Nl+QsAKYrf8XFjT1/u2MZQbHZrl4nQy
ZYHlJDM4uBrhHMnwtbUo0ikgMUWUySDO3S2NG8NC6HitfgkcnqPtf/GW6uPoF9cMpKz3v8OQPnVS
qLVdoAIp4D6KgJXFfWLD/NgX37PFPVSNdynCeuOHTN+ghW4QgqynogGGoSv/5af2hFkodtD7vuL2
o298KS+rsBnWtXkYwWZ/6KzhpfX7Q8dT7NSL9gBHK6PJ3Tko0hV8GWg9565yh4eWhWk08+l/VIqt
dG2ykxbPtM4aa2xRY4j7ebR/2OvH+ya62fmdXoStB3Pg4jb/cktDzD8ObXnyBeAVw9bpy7Br1hmv
7M5ilusMaIuL0MKoYuwOwlbz68zHp9UpxYaE5rvWwfVAzYvm2bYr1ylb8Kujo+I/09nfaAO9u03F
kzUXssO2BgVSKpNxxp2p1Z7riKfDn3wZfvN5WsBN0gV7UjZ+yv23t2ag+C04F30yhri1EgWu8r8q
7oY7H695EG+aIUsZxJL8MSgOluJ1UnjTuvH0d/0IL6/5UV8t+ViVmUqyrKihLJ3hPqjbQDgs4Fu0
j6ZF1g53gd2ELrGhL9pNTRjRrmlPNSS+Nhb63YznMx12QIALYJ2aW+hECsaOWevy5ZCRfKljCuXU
zxJWC85gN6lEtDZILBs3kQ2G87SvmhZfej6fVeL3VRjjHu1wyrLmmvFhq14bvkyf9gx2Co1WOarE
4mL5GUBO7DAQq7pKJ/Bif2WAtPf5h2bOtq5HGRZKh1h48zzkow1P49iXHS0Kii+ALXfdD8FC3SL1
TVLvrCrtg3yVCa2qKYJ8n/fSemuxB5yDp2udqJUq1gRVqRInxwTUhxs8z6Slh/vZ1pBNdHwFqTA3
B5RGAl8BZHs2XlIcsGk1Y0IRdgC1ATi+0WQ2rcHt72+sNEvcoWmaEnIKHl+PiMT8s3CcfiNY3k3r
sJKWqmyJkXzTc5WsU3ts0vG1qCcRLSDtE9kWE4khMHQaG6gWQ6pVtiqpwFEbc1ywOzgW/7sarF2a
KPgKLWdxydvcm2qVlF4pH2pXDsfOWaZL6Vd/7q+3yU5acAuSV9YomUwsy7mu0KcSjEzHLMCl7Wpf
j9BnOhbDl80q6ny4uSy5+s5HsqTf1nILI2dwJB2BYQV+PyzUlUmNVWDLkKzelvqswTo6AMMtGz9f
chtiBZYaAe4IVm+ZvpZECOnGLZeq+ZPf0P2v9xfD4FDe7TXehIQX1sPigNkp8QuetEV+6Hz50HK+
UQENhtKH3/lKVr8eOQzlLi/+FGKIsKXEbHhzffhNhQeVgaqTSWXP/KyGtDi3BTg+2FDTPYc6n+kD
cLvPg7WmjUxs2oKTvv4A9eGNVGRYZp0xxLO6tCxwaEzEUFztUvKDS4Or3bDnFeJhO62v5bvay7Gj
gfJhYoE//GMxlQQ5qeg2PsG0tlq+K6qhJ+iPqKQYuhS9i27q6pgvlrrcd03T87W9mehlpZoFFZPV
QiZFadsHD9jvnWur5bnUW1NZroFMVJlnF+ozeRhbQjbCyvTuWo6bVFe0yHLelflp89mqi7SLxiYX
H++bxuA9+jBchjNoTwVKDXOhqdZ1fX1ay4w/gv6QxK0//L7/M4YQ0+fhXM0Ov3U2khts6xRYWX2Y
reFS82XfIuiz8NV1GzVNyKPt2M9RUay4acLnfecffRZuhYqmo8LDnY4cG1+88E0ND5P9bwZ7kzW7
vl3KRlIcG6b8MCn2lPndl3GtX4W9xblu8CB9Hi6yYvKzwUJ6GzL7xMEP8IDe2NYR1PR0PXabQLHR
Qg0eIH24es1LJrYuzJkeTf5tm76Etlmal3h0OvDPVSNKGeH2srNvL6qTgjiDH6gs9FFRRiIjq8uf
B9zVve/vhp0o1aMWavLhkuY4rykSV0N6tTD7k353CFMrmXJ3X/Tqk2/Q7YKTwYHxhSqP2Vw9Ejv7
MaXpTx+zpvtfYohcffTNebW2NkDXST+SsxiDSBBMF9NdN7t90Ff+e42dJh8qUHDKpPHCMS6zXP70
Q9J+uv/yBg/SB9+ydnAHW7EumUcxn+vSKY8pWTeqlskyWui6Th8s/UIhH4aTpUWmZGDVqWTFvqTj
3r7pTWbw7L5r6NDiPF6OB4em8ZJ3h/tmMb25FrNh7bgYDuEU1jbY79Tlsz9Z51AMX+4/3pDTdKKQ
0lsy2jkBhNSZU0djMZ6APniGbvufadyi8TCtrFZ0x1E5rczYTRGxVU8LuH3AGOSH/UbVfX9oB7/U
AnjNJ5SUCnyHsl9i0r5YDtrL/Gfry1fAWI6O82qT341SJzRXz8G4s4zpY/Bc1pWTrzNJqmz5ZFWB
eOyz1tvXC9Fn33Vgq3HwULpAQSUiF72jQ+HPVeQtdrmRLQzNEH3mDfLrjAc3HvWWLt9pAYUPRfqH
ngbrBx8iC0iBBOYsbPHrvqsZ3EAfc1vrOs/ruKBEtOShCQYGCHu2dVvM4MdEC3Dfh6ZZaqNATPZT
vf5WDk+EeJX5VgFybs76n+6wD1zXv0NccG7L0cbmy8kHei2XDvTDXJ2ZtBJut5d85RCjEeVhCOhR
ZYt3JFZz3Gc4LQVM4LbOutFBm4c0z35ZnXqx1Qk1mU0r23U3yn5tsVuycnJCCVSDDX6gX0R+v//q
ocFqWugvmb+4qihQW2XvHMGI/mdopvMQrE40W87D2CgR52F38hq1Uc1NXqYlA+zmnSmdMUgMbYz7
7G4Z46nu9x1O9PG2DJio/RXbMy8PxUfHa4JfGF7K+L6xDK+uT7gbiK6qSuYyycTz1FVHHHTP+56s
Ve6ssMkiLBzI29w64sR7KKqXfU++OdabylfMUyjXLpRJPnZPZV68ZP3WvWWDb+pcI4E7z7klCmy3
0xCX6S+LDdJv8WkcNxbTUFn1iTZUQsrZlt4AqbPA+xjUXn8qehA+Ad+0kfFMv6AFbhgMRWWhewPE
zZ9swY6Pe89i4LsICn32Tz18Y/t5nhp/qGEgCiiPS3+ODHco1/rLvpXVQtfxeeXIFDcYkKXnY7gQ
bPnqemPkb3J1LUpzIgLcZUJ5y+vs2ZGSRP407+wR6cPtKnfLleRoLedk/OrK9bOroFIdbKlfG1ZV
H2zzaqnHnOImbsGbhAoVV671uQ75RgIzHEf0UfbILGBoFhuFxqdx5lwFf8b3xOt8GLa4v01foAVt
3i3hOmVEJUvHPqTe89iKDzTf1xC3bz/6xiu9Nec2bt6ipIA0k4UkninuCVZVcFAT+73LN3U6Ej7M
rF0hK5WQ1eanldnNiS90izXe4Jz69Dq1a9YuBPjGuZfXqh9AYj5u7LlMltfq7TBlK6UQd00w8b3S
NYjaIPsczluQO0PK1EfYy1qVYq3hmiFn18nPL5xZj6DoPVXe1nnEZBwtcq2sEDn2IiBTmno3Dkc3
O07V1hn5ffNQnYfEWT0KqjncSLZoew6z4tTl9QumBruyDtWJR6a+a92qsdC7DLLfWd1mEceMY49L
Up15xHEkYyKFjA+Qz1/lDIYjt8g2dlEms2jxWkF/NVgEltXOxXWuPy9u/9mztiZxpqff/v4mYEla
+YHLxzEZRPXk5emJpxmAG1uyMqbH3xzpzeMt2qcdn28+ybwxGvncRWzpT1DpOt63vOkHtCpb9L6w
WD1gxhq038QogRcIu5e1wn2q+z/wvsvTUAtaZ6UZW0AXD7L4BdvVsg3jKrdf9z1cK7O4hzIGrYVu
a1O68pdTzu7/BirVTo/XorWuc1k1OdbWbqwyCpduOAhoQW1kM4NhdBISTDrbAgymKgHUix9FG4pz
fWv83bfM+4WQ6qwjbGwqFfQQ7xiL+eKkxcuYXgGmeJ6mqo3yWW2ctE0foe2NQ+rctvCot9Uir34r
HqVtn+9/genRWtxCPUw23Yg6y32/BSn41EZf7j/ZZJtbLLwJKq/oWxvE7aAzx4SzDtdz6ANfQq7r
wgDEmclGLTf9zO3D3vyM78hQ0mJF7GJEJXz/UziF32bbvYIH8I/lN6f7X2OykxbBVaGApKuQIjLR
qQMNoTjQ03pr5mPIDzrJCAYCLK8XCLlx4ZzZwK5zsH4qil2Xnn20kDQb1Zg5ByXDXmRYvrIFiR8A
mo3EbzKMFr4LpX0NRmbUwzUsYi8NHssb6cJ9q7+/WaA6zIcFuRtA82xMmqr70LuhjMjUf2tVDg0t
q97InQYP0gEwtAXnbcHA5u1l7g193p+slnzxZJU4lvjUu/VGGjUssg6F6UPulNwqhqTyBxr5TvYX
JocCaA+61S4zrIUOh7GCyglbdwSMhDkPc969+DY/3F8J08tr0bwoEEFPNeitplkk4QINsTD85Xhb
HKGmN7/9/U0UQ81brn1aAq9Amg+hcrNIpuLH/Vc3PVsL3YD3aE1B5SThkAg+lxl1ztJP8w0XNT2d
/PvNbbce6sCF/4NK7AdlRRkN9bARWyb31+J2xF0Pe3FRGifPeVgLeoKyXjIEXuS14rDPOFr4EndV
YZBiO1ux4KeA40eBNW0w3RlM8x+oix/OQ8VRHTnxzg4TE/aywT4AB9WRLqvIbMFXrOrA6O/eKljs
BVAi3mUVHetSuVwE2OzgBOECDt6Q+vfQyy1hc0Mo6ciWkkyZI0DdeWvKJpUFlfCCfaYF21hRQzrT
ZZtyMXR2Q9oBIiW/nC6LnXU6o78Zl6yCjPpW0jSt7e3vbwI29dI5rwdYSFCn+A2wKvu4dtNeE2kh
CyI6CwhYZ4SGtaeehkaxaPCH4sgtskWLafoALW7pOhdeZi1TQiEa0+MCFQl/3nce0/pqUZvNYEyx
UpimBrXmOuYxQ4GJRJtvdF9Mb66FbNCg60LBw58AtMniIJTliyshDHr/7d99Ogt1mN2ct77q3CFP
bK8+0MWJ13ZLpuBdw+DR2ovbQSZZ13VQPMocGll8yE7QcPIOvTssG7Xc8PZ6ynFtCB4BBpwleTnE
YlQHe003coLh7fWE49f13ALWlSdVPZ/XYYwp67ENkdbXXYbXc47jkyH0ZidLRmXf/D6a0RK8/+h3
UwIL9Ywj2gCSykARX9fb9SJSRQPJI7Bh5OMht/6+/xvv1ir8xs1sbxJCSTqKLX+RJYryLspoe1ia
7pCpWkSFt++6UaiTHTVi7IcBWo+XQtGP9eJ4sbs0Wz1Zk+9oSScH9a4nU8e62sCsFq54yJb1vM84
WrIBLeGSrbXyL6rA1jUQ7hQvXKYvxBN/lrXcwkyavkDLPCl4z0XbOMFltXjsdt23cOJbW/EA6/if
4SLWVwteAB9YIRWsw8tPPH9d2seKQhPdiVzvedkS1jGQbYQ6+r1r1pmGDvcvtKzLaAWYKRoKd30c
2Gr/3Q+1d/KmoD1N3Si+ebafn3EzefqiLKZepsb+VXkjqGOIcobIzktcIpLTcnX9PHvw8tl74Rbr
Ps5LMGyErMEmOoh0tXzLI9Jnl7afT1b+C4w2UVDXUWcXFyfLo976677/GHKPDimt8zFks+Va13B6
UPKDK85O8XL/0Qaf0aGkDcvSdulsrGvPe/qcDRWxX/O68rZ2mIbEoANKCZCeQ7f0/gXMwc15cAWn
Ee8dGs+ir15c+OxGl8RkpNsXvslAarBGq5GQnlt4hV6DL0rWH2uLZTLKJ4tspQnT92hpQtkjZred
m15tMka8q6KsoSD9pVEf8I10YVoTLV0Mi+v6i9f5F1yUhaAPhn8JUBD8uG/FtSwxAiVQZyoILplf
FZ/71AKDlpiCautmnWkdtEwRlODYkIGTXsMg/1Pz8jHNsr+svtxwWEMx0yGmJS9qgjaVf5nK9sSC
JKf5K3Cm/+sCED1YwxZQzRDbOsQ0xAUsXnRNeOl9HIqczOkBIebxbHVONFiDe7HG7MSGzXOkwa10
xOnE/YrwFblE1LN/hAf00MZImxMDijOyoES8sY0x+JYOPg2msil7ewoufSfcpxwngoPbMff3fd/6
B2bwTpmgN6d4E4R2XgnfXsByVtLGD6IxZ7i0BubG7Eq5qB9zr7A/kJlZTVQ4LcPgbSIsomxhn/zW
FtfawX9KHbv9tpTWOkQ8x5USK1jqs0dZ8LFZF+7GKpi2LjWYrKHlDN7PYxaKgF0klM/Ssv0QyOHT
fVO8iythoU7glNlr2YdOGlwwTHtVKGlDYz2sBNqU2MB7iRqXR6oUPTghyIvv/6Tpa/S8YQ0T5KTH
Iimgvmn5GZSntgaOhqDW0a3wmYGyBvoVKfSunt1lnUGilqkPYVVuXRUz/YSWN8qVqb5uZY6RL720
Q5fUdndxN+mjDcbRwa0QmpjIXFQ5BAE/+Y38P86uZElSXVl+EWYIEIgt5FTU2FP1sMG6b/dhEELM
09c/z/M21TqllBnbXChFKCIkhTzcI6/m8W2zayauYlp9khMZNhO0PRqvOLticmPCivCy8MC0iWqc
ScW14rjtpb1dcuiwfanc1wFNE+6FDF+E+4/0Huj04faXaJKQCnBdLcBm22wu0XN/Ee6916GJVly8
/p/bw+uWQEkOk9c0kvptmVDrGRWdyxxQw631fewbDVV4ayfADM7HoL3P75o7+0t5Au8YjabjVQJk
2VX0wJ8oW3/f+2STZCiTfMvas9d3zYkJE+GbZl9TYa5o9JDcW/syWT0beI0IevOQyDsEXtQQQ0rS
MKiHKrtTXYaTCLM8vIiNnqT4I8dfw+rFpRjiuugfQ388ogvYFyaiOd2CKyHt+P4Cqme/vS9THrXN
Z8f0YqtxVBXYGno1xXUkhYKXKz+kpI1wuDz4XXvXt9bxtrNqDgAqvFW0Vjd73GKXADi3baQXwFGg
O+zdT3x4aHjEfWo4uOo+5uoRb/bMuS/9EXIyVZIW7ERbO8rqWkZLiI2xo4al16yEimxtZYvqvYTr
Zm0ZBZzH82hq2dBNX4lqCV7TvLk6btA/cixFY1+C+YM1f7u9DprsqqJaWVl1vscQ2WP9JOGdXjdH
43baN7gS0bPdB3yEtMy9B17vB0KbX7mVZceK1fPh9j/orKPsyXM9hQGoNTm2HStphB2Jsj/Wpfxd
uyZRQt3aKgf6wl0BCBjKKimy4TLVBFt/ZXBNnfGVAG7Y4DedheNcUR/n8rUjP6VtAvZqxlaRqhkk
+Gq8oPPE69doy+Sh7NZoasPjbcNrrKJCVTPqyjkMV54sXoYbOSrI/q63Bxr+h41pWv21zxye0O6x
Q6Mn6FkN9tZN+upFb1JBRXt4eh52CS+geJh3wR+LNvs4WEMVrSqmsg39Gr03OemiFEfDZoXYVGG6
9+nmfv39zdxJMNZjm2VFspQft5GcSMMvt5dS5ylKlFpL7UobPNj3AR3Tw9b2eMAeKwsUiI1pSXV/
oYTpUFiBMxdpnkwpO9ZExnVATz01PWhossC/x5Y3thnB5QDdTbtM+uKuLx5tUR/s9Suhprq3bvpK
nIKTp/VKJ+3uwUaM8kqT/hHNuB42Fpi4LTVfoCJWvUWSUgqnTKZ6u8uFeBmtqYLOihVlpDKdpDVn
IBW3ahdtx5a66i9tlj600xZJsJHRKrjzZ++I+/Ztd9L9i7LfAu88oH3XLZN0u5vaLrLJHNX258Fa
IquqD7f/RGev6+9vVnyqV/RwsaZM6uZzUVzC+tWqLtk+sdhQRbACdu+P5fWm1/BnD9BPf/5TmZpg
NL6kIldtVIWAOcQlYPLKyLf+VOOXhX69bRVNjlBxq1MHClNQSBVJnb+AbW6a97zx01DV0KvAwln2
7lIm9lhHWRkcSys1pGTNOVAFrFK5+PYIOjA06xQR6haWc+ydNrLXF6d7DHJTXUZndSWC87yjGylJ
CeESP5FTgwN5+TA4JvaM97+CqbDVrh+noBk73OzWHzl9KIrfLXkovH/4/DLtk+hgKnZ1tUK/yCE3
mAx1mUVO19l3RUXnl9uu876BmIpeneeJOJaPL3DqmoL/8AzqnxKdjPTj7fHfd00WKgGLt4V8Ie3S
XXq3AS9wduSZa8gF7yccpgrnuV632PU4VwlzG9BIf6iqP+VQRa04Nbs6RShTFfQKMTcbW6YqGYby
Y1hkcUBobM2mK4rOOMoO7FdTG8wdlraos5OL7tHCMZj9/TzJVOQqlbW3uJ4sEmdeL3PLPqx1+FBs
+d3a7LuFMlU/rwohJt2PlrhPreXLLJo+Cob+f/u8RglbFNiqSUCY+QJg+xM4Y36kTWAAxmoso0JX
vTH1eB6C/SSs7XvHdeJM4k1pKB87ZsKKaGJKxa861XyFf8oqackYAc8BNuH5QnLb4Pcar1H18SBK
kYMTEn6fzyDBs8MfWejtOhIyVSJPkjCUUAcrgMd0o4U1ES1wJffOu1ZVZaizuxV2L2H6aXXOBXTq
08xEDagz+dVWb84FINxourmqK2C6pn+aYbv0s33MS1Obt254NVCzRfZTteLYkTrR2szHvAfrteOc
9hlGOSZbVI4rq0UBcBG2wqFAqcr16n0XFKbiVMF3x9BXhNG7VVwAfHt2AwhIjZ/2zV0J1XXN2TwO
Ic4IU/rbkQGerjme73YNriJVs2lIq1Uw7K8eKiBN3LQGNJEmC6joVL9meTVnONm0+QwqOD4WR692
hjPYtYbTFvj7qD2Zik5F6XHIthDWEf0QbT4/tpvpoq/7hOvvb1w+s/maSWqVOBe0r2AOiTtrTQrq
Rj6lv2+bX+P2KlWb7eAdZ7SRaTYoKXAXzBLyUO3T2WOBErJWgVd+OXSor9SvtUwPtmfKYpoEqTKz
lWkOdihvKhKrne8qvp1dcMjftoim1stURjYxW4vdsLFI1lzSqOpxySlHSB5YYb2+Nh4Y/oQM82Pv
C9CqohHpOLrE35c/VRCZaPDORcEFkDCnvkzEus8y001XZzIlivEk2zGRYTFK7/ds+RE3kg1oRlax
Y/PUttA8vt6p3AF0fwMa54fD7cXQuKeKHUN3/NpDxrdMlrmNh8CP0T5zKWdvX/JRoWPh8q/YATbD
XmSnOYS0lNUa3EhnFCV2V1eGY9jgwlYFYVw77p3bMIOTaE7FKmJM1hZec9ccBboVdH7Zyc+fMhes
GO7BHkxAXt1/XD/rTeohzYbiEQ/6SzfQKG+PLSiLM/q/VZwqdN3fXlxNelP18SDL0KfrWPCkDUYg
7GS8sOJhLvMja/ydC6xsu2Xp9YBSOwJPosyNLO5sURlU9HT7A3RrrNSPXTtYQG7AeZKuP5eleOSb
iQ5MZ34lWHs7y2aOJ/XLPPys2+dGDEdOf7VVEw/rrs4ckAlfn0zfLPGEvhZHBEIklWPFVuM/L/vY
FDH09TL9ZuhxcEBAMlCYfR5+NEVrnTue7atPMxXTVWQkLwEEx+DVBH5cBsTarmIIUyFdZN0sUKVg
ZD4Fccr5E2GV4Z1VU0ZQwVxdZW3jYPkimavzVGcXyv3YKtKIkdh18nuSmXxSkzGpErg4JBNnSWF6
kEMn3dD3Uc69gwQTsCGkNFFL3b/Xdl5WdJg3gif5uvxJ+XACrOu56n8Lo5SlJqyoErRT6rO+dzu0
ywAl2aXySGxTytFZR4lYAOdcNy0ayCMtn21oxU4QR/F2tU/D65WgDQbQHwUuTM+dH/VWAedMjrcT
jWbaKnSrLwNizV7FExD1ks+sDNoyniww30Zdm4Pb6fa/aOyuIrdKChBgMNHrawGlJI/ykfJPtidT
ajiSa7KaCtWq/Ny123kTie3IKPRib3y0qj/jlDS1oalRE2YqSAud2sR3t1JAowSaDesY8+mxd37P
ZIm2/EMzGDjBdOtx/f1NfkMdZxtaHx6aEX7y2vXgbWUa53m+T6iTqVyBLQgyCw9JFNzSxYmx6eB2
pvq6bu5K/FauT1l9TXLMgwLW6J27qTk1i0nXXJMeVIm8sQbS3K8b5J+g/+6uABjM1suIK0UrTBlI
9wVKEK+osVuFJ7EB5OcalF+i+uDRD7djQDd9JYbLXK61VSHSwBx66bcpYpl18Zw6dtD8efsvNNNX
8VSNs7g+iIzho7SM1tQ71mn4IbRQbrg9viaMVVTVtKGLZhM481BpH90+iPF8Zjix6Ya+BvYbv58d
5vrcCkSy5XUEwurTxEwabRrDqwgqPqCTHTdnkXTy8zgfJfSFqgaEdYay1/s4MKbq41G8gzkgiO/v
vbN7qk/TxT1vx+HcG4bXGeb6+xvDhF61OUBkIiFUwLy2TtQa22fep8CDXoISsNwFtaTPMfXuQKCi
WRzZXX2PVupTdw4PwvBYo3NKZc+lHVAubYc/yekvx/3uZCyqTClBN7YSryD7H7tNts7Fbvkxz7fI
D5ensTUhLHW2V0K2yGlOBQpfCfFeofV0gITm4XYkaSaugqXSQvgupdc0LzYcvNuHioOLv6bQIb79
B5qpq1CpJoWO71ahMZh5n9s5OA2Btc8hVQLAptuI4J3VJs14CaH/Hlno8jQkGE2oqpCodGqhsYpe
dVCtVFE4f8qypAZp6LoaNnGdVa7L8SaYhm2wbAs1BVx+1gtDzb6A0Mw+g1//8s3Qnk2bhkMPB3yw
lojbdcPrOJ9MYAWdvyiRWgcc+CTPFuDM6D/I/FPgIMtMpmY0nVmUEA0nuQAp4pNLkAenNaNnacTl
6FZUidBqmjZnxdHykk1Qks6mDxwYCImaKbovTRAFnXGUMJWoW2Y1qMEuRIxPS/cs0Q0ISOvh9sJq
8ruKiUIdZ01D4fX3U/M5dF42EJw2EJ0g5F70UDr4nI2GRKlZBRUdBWxUyYN1FqD6BaPwON2Jbjre
/gbd0MruOlUWWbMKMUvT59ZtD63YDNbR2F5VqRsIDbtZwHW6srlMNIhab3rd3GVfslHxUQuviwH4
K3IZN+vsWJDknZfzbZtoPFMl8qOSDkz2sIkXfCJT3C/fsJ7MJParG10JWCjBSlJshXOxRu+xLb2L
AA2BHOwignCgIeXobK+ELUNgbS5rYfsCz2LoTsGbxAV5wuA0OsdXQndCD/Doj1jatWuyGEw7L+E2
HYK5T0bQbUUQfoiY7T2CNdPgSzqbqXEsMlJ0A/as2pp/4lnrfGVKT31IVS+mW7omEFTIFM+mbM3Y
4FxAIiCjq444Wnr26fZQpmKl6MTX8aoaeLFaL3hMU+b/HIN6X5MYUyn+KuYARUMscvErd3jmI5qs
pjroTrvCQRWsc8IyR4naA1AYGuGcOqdgKz9R+UkGwGre/ov3jY8Dzt9b5DjaTpCPPd4JuuDZ7ir4
kjQE8/uh4Ku9BhBMCqEuxVAvdSx6tJ22PYA4oz1lYjCVv973Tl89LLdgOC5RusbLeVl8CcL0UIIE
ue+6ZJ4CQ7bTfYUS0ML35jQjNrlQm30EWjaM0HP42EhvHx7UV5sNclK0wulLOwlnEtWtOORcGLKF
bnGV4G0rgSfEGnWFGn2kAR+OlV3tqon46mEZbf7rMFq5SJyii6g9XFYf8OEh3Tdz9agcMFDdLC64
hRgJu/PAyR1ncjEMrllS9bRMIN69DSITiW9PTy6ZzyVLTyT0DHUvjVOqB+a1BIV1w8h0acef3ZRF
ov7elye6D/vsq/zY3Mr8GkVfcknnJUD/w8T87xwya192JQS1j2BGT/ACRWQcDtHXefADUR3riRm8
hiGr/Lft0XeUHViQcnGczZ0uQZ8fxvogRhl5pQfuWBkX3ZF7y67Cjq+qP1fd3KMy1YoE6NIYBGFs
o5FkXyxTB5jOhdR9mGWe63uoe22UpGhvHp07f7nyrlstNyR/3V8owevyUIJjPeUQER1inqIjwv9F
2WrY1zWjqyfoggN4C9lYr4jIcj/br5VzZpvB+Jq0ox6aIYKdOX0wCEhgbcfWpQ9pbjpe6YZWDs1p
CjZXBhnaq+zSuSu3LBYOvmGX66vnZpkSd6sCHBWqlj1UcnoBR5Cp+0c38es6vLmK8mJoHFl0uKH3
7g+7KO63Kt0HqvHVU/PGxlpmAZ0uA5qi3CmNamE6geimrQSsLzcJnrzauaAn4gmy0fHoLgb//jcf
vpMMVNLr2S1QQks3LN/Qf7P87QzYamx133rwsfdtFG5oYqo+kvUDBBmOsnxawHu5FvfZ9iTDjz16
M9rMO9X1IVzDiwvuRFGh+lxGnfg+yZ+V97LPKZRIz1x3nhxImCR5wyLHXw7pZpIXvTrtewZQIpyl
NF/DFevGmi62xadM/HKKX2XG48xUXNGEuXq2JrxHKu88NA/ZdQQ1hQ2dYdP0+bZpNBuderQWdeNa
qQ80EeSaf5TZfKBl+Jx54zlfdz3Rgqnk76gpOXg2wExRJVNV+XGZkwNvjZLfms1IPV1bRZt1gY3D
o+Vul5SFR+IcJm/DG+TXjaZPfrbzI5TQL/t6AxNgMF0q2wf7mjwU3ARX14Sn2oMwdwGKqynsI4Yh
6orhwKhJmFbnOUrki8xv+DKigCPC7i4dm2/NFN61Hv9z23d0wyvH6oYVuCeFNk8soNSrrXx2N2D5
ocR1e3idaypRS3qQI3plAcRuTy4NTe9niteRlH3wWxNaXfcFSvT6fu2LIcD1phetiObt52BXA5S3
Tdnh/bWlaiuCyByvykqwVPJlPfVtdqbl79vG+Xdj+G/ioWoHwjymfoMnzOmyIWhl+C2Yf6d+50Qh
XqVo98sKGXglU7RWDKiM9J+yfoxLAr5hMFbdnsH7tgPH2d9xndK+mOY65HjTk6es/O3hlAZeyNuD
6wx39Ym3W22ZrjPrR3KBFLpA7StdIxqaaJjfz9lU7VFwimAeZdq2yWY/kbCO+vGSZff99j9v+Xh7
+jrbXD/rzfS9crEEdF3BYdBPTiy85rkAres9pAlSw5VWZyAltL2SM1I12XwB696hYe4pbE3Pzbqh
lbAe665rLUuQSz2n/5AR8NIwB5HabcvoBleCWsztYM3+TC6sbHJYvnCirZn3jq7EMyXzxsFN3Sdy
gTqT1/TyUBdok9o1d7VLAU1zaQM1TJDlghvvSFeeP7ndlBruVe+nO6o2KNhtiuuyGMhltuUX6JPE
Xc8++XZ5Go2HFY3x1SYF6AqzqVoammQSdcZaQG7b1DOp8Xi1SWHI83SwAtYl4fJiVSCtx4nQhMTX
xKvaorCmvcvTvqWoX/4Y2X11PR3zf7b8WwdandtL+35NlrKrxd4EbDnTuin8jiZFM0Qk4NEAFWR3
fHXT9bi2H3j+fR49w3/pVkEJXdJUY+peORCawa9f8S63QrsoNZXfdaMr0RumaLYAwTBF99uXsB3j
ceGH2zbSLbESulKkMg8Jltixn0fvhTjntfx8e2id7ytxW7vIBlnPu8T1vwjvnqHVcJq/5P3OyFVb
FhyZOyTzMfXSlgfqpk/TvO91iapNC670ZT1cS5YWEF5l28XbZOJT0Bhc7VPowrSjRZAjpqwP03K/
0TqSJti6xuIqf/ZGexKQEhbhw0e6Pvj2n7y6LIGJ4Ejjhf9pUhjQ41mOFkQGATJ38/uOOoZToW7k
6+9vIlXOkPUblrRLpqL1I8dpf4Px8+W2G2oSjdqjEGaQEid4WE0Wu4vC5q4unvsUlHri3ic7tyi1
VwHh2G8LI3gyrNHwvdX9qWDB79vz19lGidAwT0kZrFdKBdBM4BXubm5LwyOqzheVCKUOJHBb4nQJ
dQ6gNIzAB9saj5Lv3+L+IxTfWC4vSVt0iVc/EWuL3Pl31oXHWqRRZn22mtXgO5r1VXsTAEGjIrj+
j0+SNLuIaos8+08oHyojAEWzBGp/wnbFYRZF0SeuM2QxuoFscLhVJiCabnTlWCyFFUJPq4RSfOr/
T65pHUPve99FlKpNCpDkKr0UVEDJFoz2oWbZAjpwue90o9LZ+kM2t6GLfAN2TEJ+if6Zdk9j83WX
46t9CeBJJEuAVwawVZUf58D3o5ZNpo4ETar0lR1VUkF5Vss+6SX7OtX0vGzr82yNH9xJ7jtZ+krg
yiWzq4JDE6Bu2keoKz+OheEipZu8Erdd3vqF7KH2ygG9JJ3/GC7tQ2GnUUvJh9vG16QGtSuhZqBr
LYu2R1vz8DFt7t2seBkaE/5HE7NqYwKz8WZ6lXMCV3QdV8MlGJ7KoY82nhTel9sfoLGR2p5Qd1y0
y4YnjKJ3YrzUhmyKif247WvbgKDj31vWIJcKHXsjRTu/uJNivrMoMTiOzvbX39/shhCQbFbWjT2Y
1NI4XVnUD26yEBMxmM4y1zz0ZvhukCAdu24oXQauieClAhkYCe4LE+GEbvrKUZhXdd+hcxr3td53
o6HyPm/ONh+sqd2Z1NTOBMm5Vfo2Iiv17KOE4NKymHoldcZRgnbIGPAhK1J9J/1PqPIcNmAaozZE
+doxgQJ1BlLC16rG2fd87iXVxJ+vNSpQaL5uo21wH01wqV0KmeWuhMjJBsrlwUJ3Ycm/9dvXEMSd
bb9HGYNStUVhRtNSCQGCPhHSRRNvgfZM14A61M3++vsb75RN1fjdULt4v85OVv3IePBV1nlw7MsM
RH/TLuEofIISv05N8y5doYUu6+ZUMu/g2YYv0OznKoVshnaZHvtulxC2Ritf4ita9XZS0xlHCd2V
Q2G9bqWdpC2PXHlnL99Y+MVxjt3OEpTK+lqCdSmVLpxng6YBndNoRe/A7cnr7OL8vbKpcIsmr6iT
FFNzKIvt4tcmYJ3OLkrUShn6wbT5Dg5oC06x28H1+pjU//hrDuJdkxisJjd4StyCl70b/bDwkrXs
UeX6SKclXvilkfscR+1IcIqhDOYK4/c5vS8Iu6vWu12mV3sRBia63i4cQHBI+61L3V/SyAehWVWV
2XUWvWdPluckchVR580HPO4fbs9akyfVXgTU2bcBKGdkmQY9/Z18dIKlBDngvrZjqkKs8PALBk6G
jWrsOoYWxrA4LVAzMMxeQ+lK/wOzmtDwMbg9hUJLENkWjbbqhDvRaUSXsO9tl6xsYsKBwZ2PHfvn
tsm0f6psvum2UC6CsE+mTMRj9btl/8jwtUabY7jWB4JCWwFphTyIFmkqs+mWSYlrcBdYOXUyL5nb
ABdUEU02fRny/uX2J+kcTIlt1JY7txS0SvjoRkDwHNfCRB+jG1oJ6AWMF7W7IeAgsR15LIwFCoS7
Zq3CsDxGWz/NJjcpZ/d5pe6HtDVpmGuYEaiKwcoCaRPHRo6egc5p0TIvehmDtmfM/ieb55mtL2nz
nBaGm4DGSCooa4PQm5vbHm6Q3j89E0D95oaspHEcFY8Vdq3TVKFbJZ2zONHiZ1k0I48fyomZGHw0
KVvFZI0DD4mLR6ckDL/U7iUtQPqSfZuJiXZRuxZXq705rngciO6xwU0mbMrjlItIcoCo8Fi9Lf1R
hD8z/1VO08Fu91H7UBWp5aNjOa9Yjk2IsmicxwPJ5U6fVQJ5acVSS4a7BgfSQeTiT+45v/aFgxLE
qM5Sv8cmhE50HrPsz5TlhknrnEiJ4XH2xmqbcZupxfowBut5GVAASsPXXRNX4VhytHsSDqifzE41
nXuf2knNpCFba0JLxWPhpbeH8DuSBFrLzrz3ngkxNWLohlaO0dQu0AyX2i5Ke/mxWLMVekmgLdhn
lGu0vXH6ofagR8JxgUlHcefbM7qgh9LeOfh1od8MnjZ4kShdGGVbm2Mlx9dOZPu2EhWPxafcp0OK
VMa64X/+hr7PctlHYEeJ+/e0G96QSVgl7i1w7V7IOzI/b35w2GdxJTTDbmlqIjDzte7AWPUlX0zS
1DrMwb8niTf2HmweSCab4b54bT5PL+VBxkMEtpElJrETlcfAikxfoTud/JtF3/zX6kJJhwz4rzUh
p+a0XIqHLW4iJ8LLq2FT0Ti+CqwqVtGRylm7pC3SY8aXS+nvwzgCVv73Ek9onHfk9ZUiKOjZJttp
FIY9VnN/UeFUPiHBuvZIYiANe5xo+FME5bkamo/DXN4Jke5r/qIqsormTjgCoOkmRTp87qUTZe7w
KGbneNtLNblYZXW1phzRO1A3mZsq7tfxMAzhp77iv28Pr7PSdcnfeA8KekWITo8uqa6MI/I8tJ8G
cR9Un4LO9Kb4b7i+g8BRCV4hOFv0I4OH0gianyfgG8/ryxYDdxPzQ3hn6uDWWUqJZz40FNxBqBEs
6XSweH4oCgIq7up821KaY4/K+To6S0YtB1WssEKhACCbGGi9HwWpji1LDSlJ9wnKxsv9qtvcYHGT
ZgtxbmOXpXt189VA1PL+6J4KsipsTsKx9tzEBngOOSryF+fC2b72ILCD/e1KFW25nCd4ajeGh2bo
ToHch7TxVAiVlCV0w3mPo07RxF7FzmhvPd5eVp1RlH138ns3H/3ZhWZsGncZ2GN7C0+m+9guPBVC
NeHo17cNSm8E+a0Lt0fS26fbM38/K0Ne/G97F41X5zMJcByxv241O3ZOYcj3Opuo+24PJvt5ght2
tn8sRjsOyjC2SlMvcYgJ/jcfQIfg74lLkY8jRVtXYvle3JZ3vbiU/Rwz0PRt2x3pf6xjH922ke5L
lDNy3xfdnKebm1S9dahK8VTiwttmJuqF93OCFyrx6ltz3dvojkoAwYtnmR1SVr8sCzRBivzr7S/Q
/IWKpepF79Tb4rsJHozQUR/Z4sGpv6EndZ+FVDTV6INc3fUQtZSzqEMpQEJnxMocQ0Z7/8Uamhx/
r3WLlh42orqQ9PzTJr5M/HO2fGunEFoDVsTm/902kiYUVFBV4Hcg+Zoc91qhibKwPvY7O5dRY/j7
AxrQmdKrFHwSAlrZeEE8gRNn36yVAOacpqufI6stIJRBx84Cncow/XV7cI3nMyWGi6Bd3Gr1ARXg
WeSPD7X9c6o/3R77/UODx5QAXpuOdgWSRBLID21+RwB6lOQTa5+X0MR8oXN7JXDHpvSGBYUAMMlY
9ndeokeisMb5sC4yjPLc3uv+SgRj6qUHNDBNtnIClAo00OQzrw0wCo1bqmiqLF18HtRYA8uZvqDs
cC48ss93VDRVk+XMb1fLS+T8TBZI2DOTbJZu0krESn8AseAcQCt8zg+ksn/Tbf5+2280PqliqZBr
KiHWrU9YU+AAgoL/6sZeK3faRAlVMJxbHZjDh3vRVHhN2Dgbz67lZKY35H8LFO9sXCrpqwzxJj2j
F/R+jsPn/GU71IeAndofPphr5jlqD+EZ1ary6HwFx8zwWJjkRTXxpsKtuqkKvG6C3Rbv47a+svTO
HR7qAP1Au15JPBVrJa+y7UEuvMQNnA/ONsio5YMBEKXzJyWSwcBo18uc0UQWGRKoAyROdrntT7qh
leC10intUhvTDjZ5YHw8sjSIbw+tyT/+9ezy5l60ANjdlHxGFFTj0zi6x64ZkiUk98WU79t5VZCV
XzCUpmiNqmNHjg0t8ogX3QXitAbraKJNRViFm8MBW269ZCi2CLWUE+nRU0Ycw21CZ6Hr728sJKyx
qrNU0oSJp6qOUYqMp+KuBNTq9gropq9E8wZkvYNij31Bgr4HN8AzChBHmpqUgTUHExVnRcBwShsG
md5W/KmGu6YkUTF/yv0TyT458764UuFW6EiHAINluRCk9dEuiyJWsA/h5qlgq74im8eXxksYpXGW
VkeS7qNT9lSQVQXRdh88FV6CaI1KOkZu8/P2mmoCVhUM96dy7dB/7oHssY9GxuOSmy5aGndRwVWA
ilacgVwTG/n8K7SeHafKo4AZFlI3+tWL3jh7sG6uBeSll0zoTyZAio9te8qD/nzbLhpnVIFVOOdM
ZGLtlDjh14GU0cy2u6H7CGmKko93o20wv4ZvzVMBVkUIgh8xd1PCyi325BaXFT+NjYztLSmDMbp2
XjUj9DEXEo3NnWSfb3+fznxKLDe4wIxTm24XBhm6pMnJ99rz5Be3RZvpvn+4etybBRJFRqUY4bOi
COM+x1HdFbG3mbqlNclOZYa1txaiNSy1L31bPXLKYmclDzkvjgsxnS50f6EcqoPBb6fWxSNUkDVx
KLujVRYvtPKjks2vt42kOUdQZSsOfdQ3Zom3WdE/hM4x8ETE27tsRmcaN6yD7i+ULXntmcudFV/h
euif9knUtuxct0ABgK0HDacvt79Ek0hUPJaVCknqjuFLwvloj82PztjQr1kHFYdVT65sHIa7pJOT
M8gJ49Buyb9Mw8Kpvt6eviYeVLbYbBkaspWWfRld65zhWlMFKR7K69Pt4TUFFhWHtUGTLXWKCVDQ
JThXtRtX4kGOZVzl+UfX+dAW30lg2qZ1K6GEtk8GZEbqDEnWIZ3I6Wvm8V+3P0M3tBLTI9R+ltDx
hmQIxvPYjMdg7Q77hlZux07B+BDY7pDkdn6oRXYfTNMuHJ+nssSmU4Eb90KBRFzCLyOBSPtcUVO7
iCa8VMntfsm3/8chLuShFlOUrzkAQt+IBK3F732mUSJ4lL7jg8GSJhV4lyz0RA+DaziRahZUBWMR
1ltunrqIWts+5LV73Cuh46lorG5cnSGYUJKo3fbJLvhLM/nnqesMlxhNwKqILFyOphx8av194GyH
JnvYAuiBjQY/1w1+zURv9q5q2ghNA2wuogvi0B9iyx+e3dzEBKezuhKh1OroOi61nbQoUDbjEPl2
Zzij64a+/v5m5h2Z0sbylz7JAgZSagr9BNK4hiSpScQq3xXe8ZfC35Yh4fJ3IX+W/S9riYVpRTVH
LlVam7WdW0E04Zq3ikuVP9TuGNfTlxXI53yJpbUPEOepjFfutswpOi5wkZRj/xPcVwzsPx5aNQ0b
rsZ5VJXDYOPo/KbXVqz1ifSfPPe1NLWTalZXffGqJHdn3MGcpJqDO+lZsTM3hsrYu7MOPPW0bneT
xYp5m5Ml8E8LyD6bsDoLI83Y+xAijK+e19tWtHjY6RIb1FR5+jxkDzz9J/DSg+jCQ5u90PF72pr4
bnRfc83Wb8LAs8utyVIy4TQyHlrnR25b9x4QSjsSMr5FSQ/b0nl5R2Arpy0urg87taa363eDAEMr
qQF9Y9PYgBnk2ud8CCWerlk8uVWUjn5iD2iqbgyb4v9xdiVLkqNK8IswQyCEdFXuWb1U79N1kc1M
T2sXQrv09c/znWqYIjHLU5XlAVBsQBDhbpOQESj8rc/FrNmE/gXa7nKhx7hd8mOuXCky25cYG3oZ
pomUQK8B+4HctTU51kP2S1bBe4+PTzKn39XgO77lTbeA0Ni/tV22dIqKJYc+/BEoskX+Y1iU41z7
5v6OsY0T+hbxhHYhxQUtUs+B3p5E0J48v57jvkie/Nl1QnwztmIeY5NnjcfX2q9mlKSDxzsJQZPH
LmsUXcvERTZlUbl5RC+nWnf+skxXb2oPAgzkKicf0ULkiCCWL/jPMX2paxBe9DNaFNn7BrnkLurP
KlsPVe8K3bYvMNyaeqDx2UY9X8Xmv5/ktmt0lKIO7qFMu/TNY3rSNkNV6Ha60jbv+ftx9oh+J4jU
oSNyvH3fxwyGf/OI1v3Ewe6dJ2D/pM9e+bHMnyb/u580hyZSh7F8qTkY1iMkreeHwFwwq+HsrCO+
H00suExTpsGaPfVVtM/GSqyOPc+me8PZA3/xhgodP9cMzOJqqGOJPlVF+R4XN8fJxjaF4eT5Fs40
mGFeHBuU3iYg9ou/EvENSIoOV7dZl+HqVZG13hCpGcUGoPDEneFFB+O2V3nvgGa0TWD4eEKDQm94
yrl6gfwjFOrIA4T2ZZuO9/clS8g1T/MpinrWJYmghaU7LOx7NX/YUBPftgFwc08izBxWbFGFebRP
JSDq1TDN16GNjkKTY1F2X6LJj6n/oCeax/u0ajwyJgiHoyb/iHz6MaNa6b6ULLuF2XCxVVXbs2iY
r7KHoWYVyhcn9LY7POHNm770zXaLiDQcRFehvhLS7RoAmo/+VzqN+xtmMcLIoEGV3raPtCZjMsOv
Jy2AKDLiU8q8+oBSgY/dmn/kg/+F5a4kmE1ahmfPbBqnNYfNas8je+J14olOuHI9pgvDqUmpRE/S
br52HpneCVX477oCqJz3R7fZqeHQlOeAMmIQT+rnH9dQxGE1/xXwJA7S8vTYFIZLb0mXjz6DKyyk
+6gjeRDdeBRh+tWvgsP9KSxRw2yy6DLORJ9iily3x3KmH6vqVzc/1CcrfbPNYogA6FKC2PI6CZ3v
A6WX45zV3rd5CeZdUPV/3v8IixmZ/RWC6CVNO6hCJeTbTOtuL6F4x9ZgOaOZLRbhDDjdoMd5XNP1
KZQvDeiS4rDPPlclOuUyNruSPbavuKno1bViZAVdgIeGAB62GaghY9qPDyUFoIjbnK/G3iaw6OR0
nq/r6vFdkHTpKWJO5B6bERlu3NdestEUowNN8qTBfsvkdhq1SzC24Q0/Xnt0mXVBMoFNoO2Wi+iS
6TMv8FJ7GsdZ/n7IhszK5KTFa287tfO1Djo049LlWTYuUGbb/dQsTl4pn3pRyOXaax53Q3HIVXms
SrQtc/+sRHbpKrZbR1TVr9Fj5w1mhCd4AVohg2S75mlyKCf2LlrTA3g2Dg+JixmhqfWaFo9JiBs6
Y3Egw3MTRY+FbbNfZFsjn5HWm6+VyHaDiN633PUKbPFls1sEVEwrIE0olNw8M67iqvxaz81ORRd/
cMjd4sWecYvAwxFKBjyGq5YskCLL9v5jQFPSNzF8/XQKFW8RiXgtPgTbemb4SwC++ZBKTe6LPMyi
bRB0uapx+Db3Cx6C2fLX/bEtBxezbaQTekV1xboAiGTYTcGvuvq7mPydN/p7GYTAtu3jahwdBmTT
shGOdCjWBvVqy9Vriv0Iusiyp7HuNNrsn9XSXx77JCMqzag60tUyL9dR1QAJ6OJ8UbGY8liC85Wr
4ZsmX1XpavSzmZXhzlEOfg/RNTNKT2v9oR3G8BJkQeAo7rAFqP///mp/UAlblnFAgEoB9ZFuyy5p
v8/syCXgLbL0OZJhTLJxJwZX9b7le8weEz2CukgE+B4i510VeaeK6tN9xVi2C7NDg+ZjH2xD6oEz
VO7bTeIRNzu2hctNLPcgs0NjbITX+AoXuU6nO2C9HvWgLrzfLoypaz2v73yvcKUkLJZsYuBqLxS8
irApjc0zzvcl+aelfwryXEy943RjE5bpK1nqKeR8ccgPuksQ/dEJ9VSvjj317VYQ6ZvZ6qDp/WBM
6/WK/uPY92v0+tOTzOsdrtmxV+s4pcAqS8lh9pMDH9guE/TSFQ/BzGN602kqX6Q5ixB1JtqABQHw
FzQb6yNZBsfJ02YMxja4jkla12G74On1A0dLTQDooyJgO9Qb7Uh1DtPSEW3e9hduNnM0foBixLZa
8dA+bHuUAy2XuVyq432XsY1++7xX7q/xigaQnGYFPVx7nIPkyfO5w8BsQxv7Yb1wErUAc7wWI716
q3ieeObYsN4WPo9uN7NXq16XLfGLDasuyQx6oM/9cl71y9qLs/T+mPHAc184tmlurvNqmmwF1CDA
9byrn7xrQRzOxngVSTzqr5J+XFxAcm/vkNxs71BCq6hc4Sp9omNc/PYaiMt0+D81AlqKjwP5J3Ht
xjadGE6/BIyWSVEtYKutmzjpyW+Q3jsSIG8HFG52exBASuYgQ1uucmKnJOPo8ht2axLs7yvjptv/
1ORKHhkunSMvl9yuSVdJ5nOV0lNPb2/irIlRfeLYQGyqMJ0a7UHpwKCKFnW9CvV2c5ofey8A8W4Q
J1EZt+ETA1/A/S+yCMzs+Fi2BectDgepQQBQDfWe8/xjE7nYSC26Nhs+GFIGQvXhgp5r0J34g7eC
Klr/uL92i6TMdo8tQtkJS+GBmfqqi3KfU2Dkz7Hv5XFGpt2gfpfkoYo/yc2mj3BVfOnWarsOfXZo
CEqwm34PiGSHYdnUYHi51JQmg1aQU8o/8Ta5jKg/BZGFI8Lahr+p51UQIWD4AZ2i2q5dL/dMJ3EW
Jh8G0MPeV4RNy4ZHM9Fo4qfYh2ibPUceP0n6EFg+5G6cc0ekShu53fIfRF1CMh21HzwP9aOCMRx6
biOyBgJyT0j/XJV8LxN9imZX041N7oYvD4mX5lPVYPtZvL1P6C5VzVPopLS1hCOz5cOfRuBs0XpB
XmX7k2fV3hcaSBWqipElclimRbdm7wegN7wBRolEY5FEe7yF+Me81S7UZYuATDDdME1pC6h/76p5
s8+L8ZoG50S4nNYmn9vvr8weaONrtgofxtMNcYNbHh28WJb7UP68b/i25d9+fzXBVgyKjiEmkMVL
Sn737dfEWbFvE/zt91djM9lOvK4jDxRj6AEpyg9JIeLHlm34a5RHPOItlk3a/LR6y9csKY9Z6Ur3
vX1vQBfHv1c+F7VuRonhJ/lXIPZ8/p5kHwr/Zxi4ooJNNobb1lHit+uKGVagMhU534/pQ+9YXBoe
i7KBLZgE9kOSq6PsljjxgidcRB2bu8VgzE6PiJBqIHhzuPq9v2f5eiZF9pzI9aFHE252eVQ1ASV6
g+NPGfS7HqjJMYv0c5TrQ9WS4jHrMVs9CJMVUcDmvDa6eVq0uLE6jToWM3XZp0W9geG3IJxNZSKQ
i+7RVbgrcIPGo7ETg89yojYRdYOKYlO5HXlA7HTIhjkW2akCK73Pfw2jjJ1M7BY3MJs+grlM/bCF
MsaO4Eu+bvxMkZnm2RI3D1VNSbyp/tvVQFHXL2uJA+nUsj/HJJqOfTC4GEptajD8eEsFqveXfrkO
XqXAYMzTXSCZw1RtnmC4MCivgXebhLj64+Czy0a8eocg8EJN+kOk4JCN4cqMgiht9LD5irx7GnDi
2VVo3T3cD6EW2Zg1ZX4my1zQxrtOCSt2SxsOl400w/6x0W+m+yr2C6GFv3C8djcd+UhV8X5tXSXU
Frmb3R9dKNuwj2D9SzDtWZAdI0B9NN6DrmvWjyWkgk1yGD2UiwjE0Da4Hu8LxZImBGP8v6VCWNIy
9PMt12Bdz1sd/KmxdZV9+E5n/AnJnoMXZfvQU/ugnBxXDJuab7+/UgRvyLqyBndVuqX7QaYH3JMf
C6Nml4c3egxYaXDdBSsP8/wIyrJzO6vLfWnZVm44r2xCMaDfGNknfzgsWp1AYu+4M9qGNly37yj6
egIcmodaTnG0pN0T79GOd3/hNgM13HbbqEAzeXKrwBh+F+12rDh7z0rtyBBYFm9WiumSaQpEdbzv
AI0jbqn/hTdl/phOzToxVSUBVo0DeTrnf/EufNq6JI5y6nr1t8jGbOWQk1+A2BzmqPR87IJxF+Tk
oKru8JDozRqxesy6ZiiR8A2KYV8QZN9HkIkWrUM6NtEb/luoqG7H29mqIOInHhSG/bzpwrF22+C3
3195KkF1/6C7DKcSVFrsknoqLz4Beux9yVhuEiaqbpeWBQkHSGYCC02pnxd96pFIXkqHVdrGN7yV
DaIYkswDNt3E96CmPnRl9dzk5W7oXJhvNtsxvLaRIgAyMx42oyCJO9xBF93tV/ngkdw33HYMWLPk
KUWWdaDXUvZf80k6IoJFOP+p/QKZoJzrW7zBWzVNP05T9COs1THqmaPj0mI8ZtVX4YW8TiX8Km+7
7dlvafPJx8XaYfdvo6ZJ/v+KyVe2iZosmje1j4cIsu1mue51/g8jvygYKDqUoqcKp6vtu4p+Zo0r
82A5fJpFZstENZJt0LZf/1PXz/7wfvA+sfA8Tv/c9wibyG7KevVNHm3Y5t9emuvhV4Jn1WVMHNuL
xVD/U2ZGi3Cg0w3+XFTHaJgOrU93Se564LdZkxEoqC487L09XM3f9imeFbM+vfSi2iWE7u/LxjaF
cSqvcQZvuYZsUDIc9/NBgDtSdn+DbM5hUTbhG+ECp37O1IajrWbZh3AJ/lra/tv9tduGNsIETsx0
HVKgZPZh/2HuE34osjx1hFGbao0gkVbjEHYcQQJ8ut91LeMmHT+GkYsTxDK8WU6WUplrekP4LFn+
S+bFoZBAM5bE1cFgG984li8yxFtxtdBrweVJg88hCucDmerjfdHbhr/58iuXamXZSxCQ02uYl8D8
TCWLUQw37JjYvAenuFnsqynycBZt0kNCVdWcytlHslx/qp0YGbYvuP3+aviQV52P+nV6Jdl0REfP
KVnYyS+Hw2MCMly3qZTPeoKzW1bKo0fCT33wq616xyZgW7zhtaVX510x4XrhAXUVx7gPZTbvs0g5
qhwsQcEkTo8yTfNuxZ1O5PTQh1G8Vv5T0/WHNXE92Nu+wPBdgPmV6xoh7jC84IVTuwsoO/NFPmg8
hvcq6SWh9pEKjmR69rP6wJfgUnFXusGyerPyquDjOjKwyl+rbkHkHH8u6XhkfuFIOFjSPmb1FRr8
2qLO2HrNxy0u+G/ed3E1ILNEphOyY0DwefAoZBZhRUPEhrKDmWqSZbtq9kCpuehv930ggiu98QRp
lmFtKZEUnJTrleGltk//6IYuTsq/gIK/K5C9yli6I+ng2GdsMrup6pU/eyySSTTw9VqoFI2EPznA
JxdAS9H+MmZtXNXj4f5X2XRveDbpsmzjFPwP2yL3dU3igjV7MbgeqGzDG66d5Bnyh7641S+Nfw5K
f+dLNO0KjjLX++u37Jr/P/m9ElTdoa2QFQSlMmOev8vHjP/oZuWC9rIt33C8Jt1IvUpcnFYPDXne
9tJsyT7fpEvNltWb5VDRWJEk83F3oiLIAKIgdNx2eC55SDZmbWvPVOnJBVBAcw481qb96PmdozvO
IhizsnWepa7DLAVI/7QcGw+4Is22K6fGEbJtwxu7ZdD3PfGykF27ag4PSzk+LXNXI+ORPPjua5Zz
lXKIfCJQyNohCaSrIh427yCXh5gdJDcruNYINe9FiN6l3KP7oquO6DTay1If7mvWsqWZWLteOAQl
UAUBVzj0KLvO8YiUrL865u+TdHNsOrY5jKOu1gDe6hPKroEPJs8QDTPbd7Zk+2pTXx/7CmPXTBgj
c9RmMCKQgIlM7GrSPE0sOc5AmnpsCsOBs0zMbb3CkBaq/6Zz9XleaNwt/Ecgiz/uT/G2rbL/lGhp
n87JDBoXDg7FWWS/yrD7XKfel8eGN46+m9yy0Jdozw5mdVjn+jgo8cSIcliSbfXG0dcLcetY6gg6
WIo/eDh9a0PKd33uQpmyjW94cqHq1q8JdNyr6nM7/KjX7MnLXIQeb8dPZuLuzlHAZ4Hahes4c3ad
/J7tOajrHMZjG/32+6u9RW0ySf0Gms2G6NvQA+qmJaCTv69X2+DGzghAylUVDTbeNgpfGloW8dRE
f94f2yZ0w3VBF7Fs4EfgV+Jn34uef1NZexajiwDMNrzht5kkkvvo8bmGCc4+Hnvy8xn17q4Ka5tk
DJ/1IXUP1eF4bRiQv40m+b0MgM3zkGjMsqsaobrMQgKLIeEpzfM9H6vPoxMd+03RBJ7Z2T3kYmz7
bVMvvfobjLndVsVd9f3+0t/MLGFsQy5z6gO0KCmCc5P5/XM0Dyiw8/TvqOvKfdDS+eAvoav40fId
ZrK+62hbbhNTL1J/Suc2VsWxyB1nB8t3mLn6mpa6Dmpfvaz179R/nur3MvuaJic+uDKub56eA8/M
1s9ziNKZZsYM0/zOU8mlBC1OSqcja4Mfnt/v58A731fKm8aKqYz4NgxBK/ooE5dwULsqFXu6Bsf7
Q7954cDQN928Cj/RGq4JSKHylzyRh8rP97Qhv3Gcez/488dpoTsAfR1aJT7fn86mciPaCUaqZGWL
elF9fuT1th+3ANk/10HdNrwR7zw0ljCc6cRlnPy9V6w7AgQ6ZLgcwrLpwQh5FfokQApD1UtZ/Siq
NQ6A9HhfLjdN/ufeBzUY0a4uhrGvCpq99N51FnvBcYkVH5yEkDa5GF6tvX5m7ZaLSxqo79IvYzUU
x3YRj7xvBJ6ZwvcSoEKwpMpfPN18pkw+z+lyntp/smx85JEAMxgHlCmqy3kMEPJuJUEhvaxs3k3g
y3OlbyyaNRPqfPNqHnoYf+mGyzBuB3/6475mbSMbvivJJvQwC3EJAu9bPvANIHBsfMwgzWR6rTM5
DGhIemmDZU+j8VgLF3WWxWTMDm09j+CzmWHr81Bc9XYVw/pUJj/vC8U2uOGny5qSJB8DcWkDQOJ6
/kfZiI9+MD8oFsNPR7XwdC1bceFLzz6hv6k/ecAY/3Z/8RZfNWGYshksflQI9QI8990Y7ebWB0Xs
l145or1NOIaz0hTtpxkfxWUoqmxHkRHaVzzIDt281o5kqOUTzFT65NVjvc23XX4qDmXY7PoAtI3b
2O5qXJYcMc1i+WaD9opyqL6IZnGp6Tx+qVgmPs2q7U73tWAb3bhTBEj+h4KVwYWiCXzXZAHdoYvd
oQLLrmj2ZY+VHFgpUAA30mU3i7+y4nPeNjEZ+AFH0nicdkH75f53WLRtUuAtI9oBwAugXkYPLX7Z
zxsjTORq/LANfhPeq90d+DJBsNApuCygSZBt/blo/vZE6JCS5Yxlct1lVOmpTnF+o7LfbU3+teJi
V0ws9prmCo5p1/XOpmrDnSfV1VXa98G5zrjeoxArPYG/0VXwGL699ZrNzCkdgYeUSfUSDu/SnMd9
8nkA5TaPDkvyOanJ7r6ebR9hePXYoFuBA6n2JVdJXAn6jo3SgV9kGdpMrXtqwyk6qcQlH4u/WwAM
7um2ZIeH1m0m1v1+G7DF9KgFzfgcT/n2qwN572NjGz7cJEAMCGQWXOokXbaYzFu7qxRSfo4IZDF/
M5vOyqUOpmoSl6pZxT5KWfVOL4t3mGCgD8r+NvUrD8ORJOoTgu29DAnfazogbbuliRN+zuJjZnPz
xFMCWD4lLkVOzlFaHZSsDjfw+Gqiu7B3gXhZnMCkxwuwF7QZ05BUJY+rzvHUoPx9HebnIsfGAI2w
wtUQaNOK4c60qpTodBtcZN13u3QSn7cir95zP68eO4+a+fqu5200d5gBs+AdVMVLF/3I0+JAQr6/
b7q2jzDcmfd+tGDPFBcps3dpx+bzJoP5UiXJ/Pv+DBavNtP2jLUpbpJwjhVZ0ph6ZXneSOsCpbKN
fjOEV3ar/dBbgBvhX+pNe+CHZMWH1Ceugirb6IZjS+EnOgdyw08ifs3AZg8j9ljIMBuwB38MdNfX
5GeB59s1QFdm7WJgsi3acOVWrVUlwG//Iv38xxbwr22u/rmvS4u1mJn6oEDFr56x6jFnqJ0tTloe
Qz9xbWG24fm/lTlOMkq8fANKmtD8AgyK9up1g9h3HSeOUGoTjuG0fUVJ0fBQXKJmHPbNhIqwE/G2
cX7sgme2U4tADyllBDeC1dvLSb74CUnjNJBxOuFEcV8NlihHDafVCd6bQ4bjUNSgowe4uwmKR+Zg
bnA5k80HpLbUPpqq1PEm/bZaqJm098t+EvWsyM8+Qm09yv3mOdiR9aHnn4CaJHkJVxNbWRpceg7W
0bWdsgsgUMM4GBsXY+TbWqcmWV4WLrgloP3v59rne9SW7NfH3lSx+tvV5FUAqos1b4IV53eWdi8o
TfUPoi4eou/B4DeNvBoczLojCfKG/Mz6BWwZKgp32t9cxwqbVG6/vxp9wXFrDBsc2Tf08JJ52uvC
VUxoG9rwZLEV3SZTCDwXfqwydeycMIS2oQ0PjrYKO0ozIAZl/GfK6ghH9cfK3SFwM3+1jTxYBph6
vbFveajKc89xkQFtanK477tvH4SoyY/XDg1wk9Y+e6mjHwvIEtS15H0M1nalv9yf4e1LMTWz9sxb
+g4l0uRn2a0Aj2A/aDjCdtgl7Oqv96ewfITZMK0J3teCYMhe2rrYB9Eu0k+gNNqjKUZnjwUds22a
+UsWaAYLCtHTEJLw4k3pxW9CR17dEtPMTukClRVhCFjOnwibB0DU7QWbYkEnR4S2DW84LogD/ToY
YaSFn8UirH5kyxDnenCs3uID4e33V5475Whs8EJ0G6R0VmgNSwf0sIzJIl1oXLb1G/4beoFq/UCq
pyH8uAbxUnyRrqrQtzcvavZKz0sLGDTsUE+k7E90+BjVHU6F/cHPrrUY8OvzYzZquHJajqJnXQs3
KL/U3S5a37VjHkfs69y4Ki1tajD24TrtfV5RHG0zL2LnYKPgFcyFRx1atjiy2TjdzCnelSiUIGka
J8EfgCkthhKMXo7rhWX5ZtO0P7VjSIMJEhJ0v9bNU+YEALINbRyc+ZSCz67L5IVk3nAYPWCL19Hg
Cj8W6zRJ89aSS9zvoNoQEDIa75KRt+798KFm8gCkV//2riZLdD8Ot+gmhkPTLHGqHH27NrHcfn/l
t3qIGi5o0b+kId0xln+vBumI+rahDY/N14IPCSgPL2JLhzYOA7a2u3ROJ0eCwCZzY9ttxch1uIn0
pR3EWYR41xnCp5qp3X1vfbv7AEI33HWIIg5CqbDDE8DnTLWgwtqX81dvzGKgk8boBd+33jkhJO6Z
K71u2cXMLuo8B6WHAo7JCwrX4mRGl/Mnevsv+lpnx/ufZXFhs5O6Dbs5bOUoL1G+tu+TsJ73FMDy
5yYEbHaX+//cn8byJWZHdeKFY1LMgElu9EWkJ6pfmvmlzw8UlaP3Z7CYl9lOPSU667NuIz89/ZPk
wP0mYv/YyDfRvfaJcZiHsenBVwSOcvjGO5p258eGNhyZejODBOATZSsBREQBFsS5wx9sArn9/mrZ
S3SLZxnsNWsn8IapyyoHx7Itrma2S/thBLSDDRJBg8AxzMSxTkk8BcQxvM0mDU8eJ9aVeOoMzt4o
6nhKP6iy/9a0XRUDd9ax+dqkY3hzMoI3dh4X8jMCloUWZD87I4VNOsamqwaZ6aqZ2hfc43eCq13Q
hDs8kDkCkWXlZss0q1u8bfq6fVEl+d4S/6kME1fnh0XyJgVHXdItwm26fUloE89qjFl/LdA2Pf26
b+8W0Qhj120kanNyGaYvgKM5gFZi7xH1nOWLI7dhG97wVBb06CahSfqSlD/E+MvT35vs78dWfpvy
lTfRUbCARxiaeWe6koNfHz3tYoW37S3C8NWgzm+sonn9lK3H9jKe0kO5S/3DclD74lNxuv8JNuUa
GzDp0Le4BRH5meRJTLoTEPl3oziELuJMm/RNt03ygWYa7Yp6HABftPrA3+9uu2InHV9gm8Fw2mgc
WgpmTnmp/fEwVfMB7EWfymB2REybgAzHlenYgByJyYsM56datGcvAcvb2B2pE5XM4rxmJdY4VQWp
cj2iRtDboRH/MA8u37UNfbvOvLLQSYRBsWSLvGQ0UO+HFc8JhKYuSHyL6M0irDW6NbORon6SakhP
WcC6wyS4F5dR5CKntX2A4b2qLUCpUVJ5qSKQqvPuHFJXmty2+tvvr2TT9gMguadIXoJl+dluQbOT
aPzDO7xwJfBsMxgeXBYlOrGTCh7c0m8kW3d0Kt4DGeWxoG82TuO9Ua1JCstP8Gp39FU5fegaln67
Hxlsizc8l3rbhHx8iMsQYzz29bYe1qr4pKPZ1ctjcS2z7GpRuqs5cr+XaQ0OabUcZgJ4uaoDU90a
Vo8dAc3e6ZwnTYjhxDkrMrUfOlWfM8ATHO8LyWKeZu1Vv0V4WlgArBWI6fda0vXMy8zVAmAb3HDe
bZimPlWJOM8TEsuND9y9sCkc5ynb4Mauu6Lkf5HpQC4s+jLxj3Pr2G5t4xoOC3ZzPwEhIwHweXdd
xXZmm6NsxmKQZrkVIvE29MNGQE192qa/++jShL/vq9FiiWa5FZgMya0zmlxS733Hvo1Ala69z9lj
yC0Bjuv/DjWhn0Z6aiaCd+o21qi+x9vlY/Zt0t8FYCMJl1wTNI1lu3Gjh65/qHEMqzZ2VnBHNEFX
r+RSs0+q0zH/k5I/7gvcZiXGrtrqpB2IatNr79XxEoanXpeOxqKbAf+3mJOa1VVb2dZ6DXV6Jexd
mnyn/rrrh8McNTFS5A6h2+YwPBOQfVU/4hXuPOfBeulXviBNR6d9gba3Y52r4QIGINcBxyIrkwOD
SGCs8gBqWER58hPVx2x11t/YBjfdNfP6kaQ3Hbe/dc0OTelq1H8bUgjdsDc/frW/LoHKuAg1hFT/
mggQaY+yBBt10eyTSJ2z7gMpqrgi4rGAZhJhRKQExawCbzjRwyXz00NfO/JflsDzn0qrEqVWxdin
1zn/xKPwytOvsnHRV9oGN7bZRKBrXKcqvdb+FIMnZwcg17hsM8cZwTa84cNLoyflKei3Ymkfe+Mf
OtB/3WDTH/JjkyyiKrslLzwUh5XF9mMT/U8lXT3FFss066qKri/8JkKI6ORfwzx+zzZX0tES7c2i
qrDsByYnQS5JAba57CmZ//DVTyocFxLbwo2dtSsA685wLr74S73DMerY1LljC7QNbXirz4sSKUcV
nEkdlqAliOZYZ+3hIV2aLBFDR5KgXwPs3Ip8SpNhx+fgQZHcvudVKCCwk7pX8KB+VqfNm59Vsz04
tLG1JrNMsrrtUlDISHYN53GIi3Jl+/syuensjc3ERJdZmqUt0acDmTB0m3vPifqmKxq3zZc8dLiQ
zRoND/VVtwgqQ3KhI/Jazfswe2rS99XiuL/aTMbYaccorwYWotiYk6B8CjKF18K5bLfQsRValm8W
SnVR4NUeGHgvHs+Rjj4Q9nGj71PXoc+yfLPBeQsEirraIb2yIjvlS/3Ja12YFBbdmg3OEV57MlVk
GHosP/kdMonFoLd4IHkXZ97WnmcKOPD7dmT7DNNxa9LNXE5wAJruC53vmP/n/ZEtAd7scvZoXeYB
ynUuakmO+faJT8tuqF35A5t2b9/zynGTLaNbIsb0WgGGqJEn2adxpf7hmeOwZlu94b1dmIDHISTk
wvXXMs93XP/qRtdztk3oxtaqsqXIxFIQHMYQJFcOpKC0b77dl7ttcMNte8raSJIam0jqPY9p9EEC
Sv7+0DahGC7LapouZErTq8/VB5SNxHxsr4AFdBwJ3ly5iMzCqLXQfNU8l+c2DL8WARE7HpXKsXbb
4MbJGBx/jIfrEp6XLPzTu115JG0fYiDAym+e/MoaVV+hIBqvtNfbO0AYAm+6ZXGhtsN9udvWbjip
Igko+Vglz0oV7/yGy2M2TPxBwdyU/WrtflisFRlhjBxPyxVbYzR9OLbAN+0FYrl9z6uhJ95rBRZu
eY70UB79KSg/Lm30acmIv78vmZsE/rMNYgbTTZsJ2yxqoMFMJMpYbHmcpuqpVfJDCy6L+3PYpG94
a14swIf2ISApvtd+dpxXVz+JTT6Gq64VrsVl3ZBbdeO7eiBxo4JTPbuwdWwLN9x10VXSCZoiL+Ex
PHiho7IJHckUy8rNoihNfd1JD0FGpeSPudQyZlsGll/tJPi7+eUbmjVroqKgU1m4QbNLXexI96Xr
P/jqa8FPzD/3nisJZ/sOw3FHBQLhMMR3MBqdkyg/Fbe/ucsBLBowy6KUapchj6ABpnKc0sgJdCsO
37qt8C353L7olW8V4LiZdV0iMxTUO+HvxuSzF/2PtC9rkhtluv5FikBog1uptl6qbZeXsX1DeLyA
dqENSb/+O+WrfphWKd76LqdjjCggkyTz5DnvM/mJdPeEBgG3UVG5FlnJDWQpqKOPqWyeoybY3zap
tWW3zLb2dcUiApOawaVGljquIMRUOVuh39raWBabg4Hb63sEx0v6LEkSFV/99h1RzzT7cHv+a/tq
Ge4AicAoV/jA1eN44xAv2VZu9e3sBJbdsloPXbky9Nrw1Eeg7Bxfgi7/xkqWuM570B1AvP3oq3af
U7Lh3lb2woZF0UYUGctxkAQkH54jE9BYEYEvVEW/cVZXvLSNjMI7xZMZmEoevHY6itDZs7Z9zkOV
oIFr47CufeJ6FF6Zg66g4dtDVugBOMG9musTGYufI+fxUN5FDIQNvn761ScGV8vBNXl0KlM0efsA
WiRL2k6JnFuxu32u1n6FZdTw1Q6tIRXywBsEESLE48sPg/ZAQT70lEWps7Eha3t+Pdevfkpe5/Ww
mE49CvJQRZ+W6sjLH7d/wtrQlmn7aRroSWOVwtocwhTMay07cXTE3B5+xfJsmQkSDnCqalCPeXeQ
LqiN9neMi8ZKy+r4wIxpgqU6V2P0a9b+EEs9fro99tuadD6x66gjTfsOpEnl2T8Pe+/gncpEHpv9
kngJjdPDXRyq+IwV4jrhrCDvk1dn0j1P+YdF/MOHDYf35q5iaMu8lkq1JSP4BSJ/HEQaU7orpq+3
l2dtbMuuwqFM07Ek1bmp3vXjl4Efs3FjV9+0J0z7+slX5xzAFgdVBwfT5h8N+xIBUOrmD9WmZsX1
5//nEsb4lh0JBZ0fV+T1eWL50RViV9PgYURzcJ3JJ1Bi3vkzLJuirOV+5GP1TXuZ+HECDYQvYk+c
7tsA67qUeNapQmfVGVH6HDvAJGaax1nXbtjs2gZbtyXjWU7IMJdnVr+HIPeuzJNQblFkvBknYgss
w+1YtBTawRbXc70f2Hg0fvTkGv5QajD9QoE16LZ42970PT6xa6qkmgDBJao6l2YCdWRqIPXK1RaN
/NrolvUWc+1OKJVV58x1ktmnD3XlJrc3eG1oy3rDjqWlgkrDmTbunyBNh7jmW+p4a2Nb1jtQWRo9
dtU5Hfrws+sG/mdSbG3u2uCW/eZe6bs5J+WZI05KoNdSnRwDObnby7JyLu3iqjvSWVWuLM9Bxj9H
HUpXY/WHlHLDrNYmb1ktc8dUVGaGWWkn2I++5+3BBrfRz7Hieezq6lgHXhQEbnlu5/zZd9xHJaIX
sC4m6UBOzdZX1m4uu9IaBYsR6BvBzXVkj+W+PnZZPH2YEjfx9ubkNvEWOH9tLywzrsqQoiMbH1oa
oJR/eWbX5ffdXXbdNWOaCx3Ce4bup7K60OX9GN1T9oDWrGWzDs8KNzC4uvzpXc72obgnN45xLYM1
kqJjJMJqILcB5YFij83ecMYrp9LmsJARG+WV6/5cdOcGBA1Vt1V7XtlCu6xamADw+6zHWVHuUYYm
JqE8YXk23ilrZ9Guo5IhT3lUyOqsnoe9PHVHJ2megvOw8w/5ge/KjZfE2gJZZtszo/NiSRGO0C9m
+KbbjYzy6vyta1ZHBIImHebf7aedg33dq4P3En7sv8ikP2a/58tdbs1mrvCqYHABoinPlfM9+9k2
fdxtpQTefpziYFpmmvehjNIel1QQj7v8JB+bEzl4eyhS3+c07eKqInoE8diAalNfsKdZ0y6u0Yux
v2tp7AIrBbwjSrmpzkMh4jTfuait6C2+jRWXbDNAj7iY/FT51Xl20iZRNcCkpPnElYpDKRW0APid
v8K6chnvh6JTIXw/wGhl/6znPjFbnQkrVmwXW42RvadcWZ+V/tQWoIk/L/XGwVyJxm3SCtJ7IfUm
cO716Z7Sj7T+sCx7d1PrZMVw/9rdq2A/100qBZKS506MR54tx3QLOnZ152+E+Xax1XBRcSmW8uy2
XxtxjIJzQB9UD4R/updNu+Hg1pbHCpP9koVQGsC21kUaBylo5JaYQiWqOd53+G3bFVyDWg/B1DS/
SPMNhe840/cgUXxiF1sX3Cj1NEQI8ed9VfaJ+HeU0ca68LdX3660jm01TQ31y/PI3oGBJPR17Jpn
p7vkSAOTAfX1Dd+zcvTtuqtcekNcih8RTG0MDj+jwWyzJdq3NrhltKnSfS17VZ8bqDf14fIoJ30G
CffGtb5yeP5TbZ0AZPAhfHEu2EPqv+DBnoTFWRBvYxNWjMumqlB5HYQ+arpnkFfHPXY4aza8wtrC
WPdt7QdjH80cj1vT7Eq3eCz4Ewm3nicrTpnQ/80ABF1qHN8JcenmH0X2r5e7CUqMceO/sGaru3ft
G5bhQhh3apsMv0BRJwEa6DkCU7+n5ZFmZZJWeiOAWNsCy35L1J4aVwfwQqD0Jp8z8+kOv+D9p+za
q0Z2oYejU8qY0JcOvTRbTRZvThlDW/GxgGYccvEY2pTIk2v/CGrM3X2zvm7GK2+vwE4qivz6XI7K
95A1BAif6yD2ik2Q/NrkLYvluVJIu8LrM9k/UzBGxYXiGwH+m+aKhbkaw6vZEy3KfLo+364Lw676
UH5SNuhz2XgevmlUGP/6m16N72g3qsiIha/zfaRQR0Bf11zc827G4JbFegOfnDKl1Tn3yQfVfPMB
jiD+FtfFm5ctRrcsNpW+0WSGF3YKug/HHy6OOkkazXbCB0XX4b7jY9lshTRvi4QLgoXsi2u+X8Vm
nS0+mbcjffwEy1JdMcu+TZGIFZ/FuX2oDupA35OPxRf/0B7lLv/n9m9YOaB2ETZPyVC1M/J2mfPv
pE0W89rdCkZWDpBdfnXJZDjr4GzYjHb898V0qYeNa3Zt2pblDoFfuErhbPKpenDCZjcMW5jztVlb
JtsaYErn63vccb433j4AYR/SjrdXe8VkmWWyV+WzdHIRhgQlQkC1n6LiOLof1FYf6drcLZPtSj2A
1QI3bBpUpyEoPlJZx6G+q3oFMLBltEVL3ZwYpBRwHR7mPIqhcXFo8y0gxtqmWlY7zHk7mhTOEk/0
2I1LNH7fXva1gS1DpTpShKeYd1NPx8ptd13w6/bIb17bWBHLSqvCqNBc6w6yi/rnMMt3elQ/eAGp
5qhR7c5ttpRoVn6DXWKt/WGpnRrPTp+lQIAGpdN9XhRu4vvWyK6vCvTFN22rK9wmeReLDsQcevl4
e5VWjmVkWSsu1ZJVDK8SXfxZgueqeknFv/cNbVkrvzYp9Qb3iByXOIgA1a7jxt0w17U1t8y195ug
cEacmxmq6HlY7JWz9UReG/r691eXK/UGKPG1TnUOuyhp+HhM6y23u3ImI8tKSxGKoHURSlaZq46k
pVls+PjdJbKIx7bg74NJbeS5Vu5Zu5LKeNQAoulW59Hxj7Mz76WMx67e58HPpmp39V2MvB7/DxOF
E5VROl+rkgFV5EpUCf82pbzeSuOvrZllxyDNoIzNLd61SxubNvwC2tznkZPDUkN8cwi26PRWtt0m
nwA4MatV3l3fzz9JuvO3qJnWxrWCZKWbZclnWFhZ6D9CF8FBleQuNjiP20QTfR2Zjjcoz9BCfHWF
cxDY9J2Gw7vLhkPLhj0qqnRse5R/Oi/WbZK2QVzcBU3E5C0bDiszeWjIRpS87CuxH8bD7Umvrbhl
wAP4WOuhx7iQKV/8c6E2IpsVX2kzTUjgBNVomuocDeNncGlD/wEN01G+9QhfG9+6ZCHh6E6BwmJ7
7u+0GeKoK8Aqu3W+V+wotG5a8HmgWI40wtnzLpX/ECIxF+giBoF5BZrx+1beslXRpoUbVkjvyjkN
d1ClD05j65l/bo++EqL9h2xCRFCeqVq4NJHv2m9NV+6p2tX5xpXyZiLK4zbfhIuC29JqXqFGNSeA
KidDePDJb9VHccb/yduHpr7PqmzmCTEOoo9SZC2KKU/A2ZzPUzw4G3mElVMUWCbL0yZww+aap/ZG
kB7EWevFbb4RiqwNfv37q7txbtMumjp0i0QqOI5Zc5gcmZh6q2tsxXJt6okRCK/cgIH9nNHuMA7l
Y6a2jGttaOvqjfzImQTD7tLyWKdPVX7fkQ8so0W6r13aCFMuXfaRchwdVVZbNbe1SVs2mzd9MXoj
Qz0G6yHBlpnmGxmENVuyLFUXnY7YgOUwWQZisOkEgvIjJW1cdVswzZWzYsOinKWlA5MzcnMA5pyK
in71dIlme2Mut/3ByurYgKihNQBXRwB1ad+4x7kE36pMwy3mvbXRr3701VEXJI2CLEzxYHNmIBmb
xNtsy15bGctES15gbaA1f158tQs9PARJ7v7ooy2K/rXxr39/PfWOzm1VokRoAHf2Qx7XtbNzHL27
b92vK/Zq+NLray/TSOHwEdn6RHlOC8alxd2SXlubvmWq/VyyzA0UKvq12JlljHtZ4ckjx3/vm79l
snnT+d3Acc/2bDGJmfsqgbhrcnvwtclbJpv2VUPA5wrDyvMvps5eiJjisdxSz1q5xW08lBP4VTkW
WPuQgDg3WXTET03T1R+1mFRMSuL80d6WrPrKb7ERUZXOQghvwrdxWu5a7sTSL3fOtCUVsja8FRkj
TiurQeLpsIhlOOnc/AHI4GcdCn/jDbT2AduE0f9Z9QIvucjPYvUzKn+Blfz2Nv8tDv6naOhxz7Lh
KSdjo9ICk3/XqaR5aA710d/5ejeCJ0nttwhw137C9e+vbC3KeA+9PQT4upDon0TR8yz5Rjy74uFs
gJTJxgg55Ov6tw+SvdPeneNa9mvmxl08g3wIuu8z99HZgnuunH0bFAV0eVD2HAgL2v3IgdFmeJ8v
eX1yiB9PdzWSYV8t+y0mtQz9tUyL/pqfUX7NpHV0I+5b+wHWpetXizJTjtRoEamHvCK/kIUVSAKC
ILxqmx8ymOLbp3NlZ21MFKiRVB2aCViaYowZxCnScCNIXjmPNiQKTAoiTTmWZ2GfiyBLwDhp1Kf7
Zm2ZK4l6Vi813leTk4HtTfU/luKuHjuP27goP6WB6YgHUEVdype0bZaHys2+3Tdxy0jbDE0c0NRG
2NqWp0DJg7MJi1rbyevfX9m/09c9gVgNADNOFySkkA9lb5zd7XmvBIE2wUQ5B6macWOdNeioO3OG
8lQcNiDI79/f9wHrpm3BJEeHBUn1Dt4LIG2XMlCVPogtGoi102gZqzeiuMlDhJiz9wGMb/E4ALSx
qfC7NrplruCV5HXWacw+NB+CNvjJeZa09zFLevw/WKjGC4lvEL6KqXsM3SpGlusDiPESMeYbG7xy
emxA1DiMk3ZD5Bu7hnVAUnTRwQvqDcLlleWxAVHzxAsRUjxOTP1UlpfaeSzqz7fPzdschFgb63ZF
rLdAiRTHvgcFobeTj9WpfqAxiZ3dXRK8+MT1Z72yrMLP0YM8Ij3dRU2dJbzbFbwrtuKDtZW//v3V
6HNPXY+0WHk2yD2V8pdryMbTbW1o63p1CtXOMsDTbWYuxId6YOhE4G7ExmuballsxhYgydFzeF46
/ZQHHFzCEOIN/Q2HsDZ3y2AFbccI3LjVuR5kCvbvNji1YaEPt4/N2uiWwXZZ7+oGxIln5nnHbgJt
QPbz9sgry2IDoAI19n5RIO9hSnVUutyF+fSkXXnfxG0MlJoXPpIGNx/Px1hD7kw0W6HASsxho56y
JRhbOSEYS+sXthxN/lNC0y6s33npVrvnyrLb6jzcG0qhKmQWwb/YVMfOb128qEQ13lf3ZXar6jR5
Oe9DqHelqCRB6CzoftRbyPS/8MT/BvLMrpx6DmKlScMNd3uUCX/UidjJo3y4dm+lX6uE79x7MFwe
9BL+1yWUshVNVNS4bdkLfP9epySeUpPwrfj47escPAT/+wG/673eDwEYoMsDqr/NqWSfvS3Iydrg
lm0VUCIAeRGu2qtUj1d86FDNS6N/A/7lHgtjdhE1NGk553+T3+wdcjjGfe7uajPxmF0/dYKMjpVf
4vhE5DCJKkZTyPH2rNeOvnWJSMILHySYeEIV6GDJ4G/C1L/cHvvtFec2Jm/yZVlrhudOvrybgxcX
qDzH7EZV72+Pv+bTrHukaxfK0qkB4sHoJ/Cl5YkP+VEi8w2fubY21nn30EaLdmOETzU65hYhdwK6
TvdN3Trps5sWml/BGhPtn9pfc5keS/Hj9thr8B5bL4qE1cT8IkUZ5uOcyFN1ELtov6Arxj9AS263
Jfj69vIwmw7FCV0zdOYafLc/Mw9aMNFw1+owG5bnCbIwqPFgZDc4mO7glu2u2RI1W5u29UirxilM
28y7hk1PY/WU3sVZ6zFbGWpuZl8KWCnyZl2MSY+QxwFW8faerk3aMlMBBgvgCTE43GMJis36j1/f
xfaDiV+/+SrSgyTtPI0ZQoMBPKlp56Mv5j4kArOReK5qVZhfo+BFLVWcIiBO/OkunjvM2zLPLMJB
ryiSe8oT/zAJVXbg8vw7F9wyULcK5slXmDlVzXutox0jWxqMb7tFZqPvmlkwmjbYS0S+817r4VOg
uz5uOGsSxJcbP2DlKzb4LgVtqiecawaFPgfBs6p+cffkOBuhwNuul9nwO7qMUeBe5UibTsfhjxTp
SXeLOmttbMtAg5Bks/FwUSNZEItyh5t0JneF78wmPEFVbnINlPNw3dFjzhRoALOl21jytYlbRkoG
NyrnEBnVib0j5BQIHTt3oe8ot2OvdqrLepGcXTrU7RPeBx/BoCofdFhtMTK/nRDGJ6wjH3UZZP+Y
4pduX3zCu+yYA7IcQyQ8obv5VG2xaL25SviMFYdR4TfobMVnou7k0xfI+Qz+Rm7vzTNPuR2CzYQY
1c8Fv4h8gQxykO24mQ+hiJJQsS0Wg7WPWEn/1Mkjn/atuEieeJAK7VQ80aMA8u+2q19ZHxvQ1ldD
GYIkRFxGdmrUu6w4hd09px/rc/1Jrzw9WOyrahGeuETBPuLv3XRj3LWjY0so9WyszVT6mPMhvXi7
5ZQnVfD/fXQi66YS9bT41MVncHTAt6Sq7aOztupWLOkGfRoQlTv/h1O5ujrWRRXlhgyjUM5l+rs6
2SFHoB2HMV5o+/nkk+T2wVk7mJb9qnpsOM2wu6XMd5EGKW4tTqprd2a+C5WOA2TZ7jL1gx4gT3Op
UwX13fZQ6ffR5Oxv/4A3gxzKbQBbONeKtgETl1w76aleKECu45zxcGOBVvbYlk1y2kBRoTVOqauT
xhQnJ51ittlPvza8dW9NYAyl6RhE/4cjtLYyluGOBun/EMQRF77kSedBsyDf6lNZG/r6a175BC55
qtR1URhkniJD42UqN/Zz5UCGlrlCg5UhDSSwINSZj53K3pHI+M+kc+oYZZjpzm21DiWVOp3VkDqX
3k8i7+zohGUbF8rK4tiALchxY2XmqfwWkkCRxHcnRs88KHlw5wfsyyTgQOoOKbsMGU/CaUzycqNU
t3IabYiWyT0QKJlRXHS1JFkg914zx73ecjZrK2OdSBZ5vM/6jl0aOj6wCRlucpfUFuWBdSJBK8BF
x+EGoCWYZH5/yJa7hD8wtHUiAVPLZ3QHiQtQ0c4/UuRh9ChJ6VYbheO1RbdukUk2xqukEP+Ho7g2
tHWJFGCnNBJsFxeii0Q79W5KaSw3pYdXbDWwLg9Ub0M5ViW78NaNHQiFIY/+RPNvUDs+3PbuVzf4
nzQl1t4yU0SqaMoSIrykAln/hrdVnFOd7v2hUqippWWCFoetutHKatnQLTIoSiNndC9dk3Uv0El0
3s11LS5VPc0bNdO1T1im21TR3FGnDi+T6J1jlsoyjliQvwfzpNzwbCtGZrNayWwSAyuvColsYgpE
fhBoiPvelPe84ij3LSPu+RIErRH+pfGWXUTcPfXCuGfR7q4dt9mtPKdCw7uRwSVUPHG7D+VcPPPW
32VdHofecLn9lbV9sGx6mHxn7nPuX6DiBkh9/zKjBb5c5Jfbw68Yhq0V5DfNX24r/1KMeM5V6iHL
+j0FnRa6u/+5/YkVy/At0+6WlDqNmYILb5TTxjPevSfJXcjlotj0CJWD/EtDaHGfj7LFg0Tv+a2f
+v5FkV7EShgfrSfy+0zFsnFs13bEsnQaBV1W0NC/eANQUUa+yHZ4CVu9seErVmGDuihTnclm5l+q
kZh97qf6IET/4fZerGy3Z1n1OJY5q2cVXGZU4Hz1SzHvEzNoGPO3uHNWVsezwsRMDwN1G6y/aUb2
uyCZu1emmmXidYXewI39BUC84WxtcBcdXen0ZIB2vOzSJCIfo/STMyyx8D6iT2TnDY9h/61gMol0
GJf5vvC+N87e0Dlp5/nYgz6v96cnMtT7QEYQz1viVJ6HYEvA6m+J/a35XRfnVdTJujytYVfiEsz0
9+Kx7y5Tz91S77MgRAw0gHG4yxKjqy/EY3tZ+l3iTF7sZeHOeN7nJmQP3GHnMthq5XibOYZyG0vm
5bLsu8VtfniuafSunlR99Aoz/+m453xzdA5l70EVztdJ9eYhHVR6Fm45beHS1x6JttJRpApwSMA2
v8u5eXa76kL8KWkic/DT4BD0IRTLy8Th05dlLJKynfaiLjf89JpBWf5nmCI6jH1Z/Itw4tSUUFpi
hm11bawNbgUWelnwxOhxJ8bLHOkuxs8ADFm501Z70or39Cxv4xMmvLJztIxxC7zkvvlGHfFQVgSg
gnZXCXZfqG5D0uaGpGHpCIFjEEbgrtDjNLRZ3IDIt/9x2/msrJUNqHEqXDaO8nDVg27sDM6SRyU3
7pi1820jaRi0SRxPLBgbmhluktKpiAO/Twh148wzH8pQfsyDEjXj5kEWxeH2L1pxdjbabihJ2TeR
gh8i/lfRHAh/9PlG9EKv5/MNJ2KzkNUmyBrSmQnSykUdGyh3hz/G9omWv/0+ehy8LHbKvfIeXPIp
o5+87N+sr/aMFMlCjirXSd6elASts4tkwI9+Ot7+ySubaAP1+mZupnpqMau0/UkMcj2bHVBrQ1te
s166IlvSfJYxd4cjy+UO9PIbl/ba2Ne/v/LIU1H64NxlREJmjf/b18i91GU/x7cX5e8xe2uvrJdR
24zSZClzMTx3L0x+CkrEBybEsxSUfWHx0/HMwfTFE/FkE9dMfxZ5uTzUrE/oUD6xtMI1xZ9mV1/A
Vb4BAFv7zZbjI4svF0kLlLtKf1rkoavh5d+1epTzxhld+4Ll/SinVarcSsg4crT6153rjCajL6Yt
97pm1zbj2aQDUVWdwG9wFx+sbaqMnJ3bzwnT7MgYmU45mOr3aAThe6heDokDxdHbm7ry42z8XJp5
QQiSh0jFfMjEJ4R8+nsknS24ydsYOvofDF3A1FIrZ0ZfdGnkrvWg30a/EfqxAWsQJ8ghOfwpCGMH
2upQz9jf/lErHstG1WXp4AUdmjpVDAERP45mrzvUfad3ucu2Gov+Ug6+YQ0205innXYgC8VHImBo
+OKgN8dJqmsfzUgTWbaxP+41m46p+ciKTz7PgQr9JOnv2v/CuY51cfDUqQk/p97pSiKBBMY0J6NM
XPX+9jKs7a1lr6XMuFsWBDPs3ehrnYnDlG3eRfxtx/03Bnrla2bcRT7rDQbX/H01f4Roeyzydx7W
oW3OdLxE6lI1Hyb/c5t1gJPRmIMo0P/KzCOBjEbtdgdV3Pe++3v4Xs2Fu3URjdOMudRLtSvAaW9k
ErjF07gV2q2dKCtA0S1Unvzy+oUZQlUmjyuPxPWW5s3Kg8UG9rWVdjkfWhhJv0wfO/rk+RT0zsNj
H2zBj9ZiUxvdJz3dt0vqzfhG1j7WXvkIFZPEhceOhgxpifkw1r+KaUjmCe1I9WM0bzUzrKydDf5b
6pRGy0JQY6vKg1SQUJlivaWfvnLGbdifzitD+r4ENWE7egZ9DDMQDHGp8q1K/9oHrr/q1dlSWVlE
E416fCCS3zICZfkoF1vnam30699fj+56voc4A6O7HYrw07CjwZbuiOv9hX+84aOI5QH8iunJMQ07
GsJM05Od8YtlJi42HyUCnramfZLpUMA//zQ0810/6vaDXnw24f8JXK2ZK35TDWi+YruohZ45+Z2C
OCl3z8J3tFbpsUH7fJ9+RaXAhMM3McnaU3HDlB/x4wAJKhnES1CqDgRUIc/6czOB76p+lDOA4HUi
wQ4RyKTgWs/VESzGZYZuxGp2on+6kSDbFC9+0aGGHfEiUyDq5JQFape5hqqztyC11sYoNXGUKvOC
8fq3M/XZ/Ex7d2rzIx9U7Wfo6zcgg9hx4MyQoqwiV/un6390LyUFufSh92vuvAOydiDhV+YNVfVA
0JI6tCdvNAT1UHcx4+8JX84+p0Mt5otPu4D9GcDCtByhfxXSMPHatnMM9KoqI9S+Uh3Kgr5DjU6c
FJQshyrXs/c0zI6v8ieiM6EWkHe6GTLB7RKSX2C/61MQNxF/8H64Aa4XuDN/ydix4UufX3ka2yiP
EgjOzfwYtCTV+eF6eZeJm8LXzyAxHcYvkYauwwlaA0S8LE3NJY3DnlTgkhzMmB3pXCIbH7JiztGV
zRBknGs9U/7slYHP3V3j0GFOTOXyYojnyC+nb4tj8PKIg5b67MEr+lE8l2qI0u+ZQBzrxakopSoP
HRtzvKdJlTrdKdXIj3zOGp25/7iQ2VkSBgw3ARNqkYrhSKa6GXZZC2r7OgnaNgQeosFxgsAakgoN
hEi0cp3vpnXTK6om1fLK7RYAa/OHR9lVOjUnumkOw0h7en0D1cH4CLx1OJ4rVGEgc7Svy3ksvgzh
oEMao4K1IN7om/ziaBxzc8oyGsqvpnZJrnd9ERbO+9F1I/fSyH5wD1ngBT9Y6/s49hlVoCho6FyH
aaIVdEyeCokAvktG5kLv2lWZJLGsnax/lGPvkePgtXl0URBzc76VKqMANRqT+u8Lv50gS9WLZs4u
oRwa9wlsvZ3IoLuu6PJZ+yQVT0JNYf4TnY7Z+HnhSxZi5kJp3sZONuvxYYB4R5vIlrRsRhWhDZsw
gQz3VLzvyBLow5JHlQBMSKOhugjCtIeUQukM+gK0bBn9ycA06k/XB3BNnpsIpHxurIVslsfZyaYA
zpNLWNoHwC34+GkIIvOuBwLscQzasDugmVQvvx2ekjKhmRzpV9K5Tr4j82ggXRUFvPhX8EBmJpZj
MxJ58rkSBYAoJgI53EjBlB1CQpKkZg9tewkSTA0Yy8EBISk4E0FgPI3/hLlfNNOORgzdELDr0GVn
Ly/c7gTNenNpAuTTf5V+m2YXU7p5t4OkY+QfRNcryI2wLPcf0sxxqmchU2f4mTeRE5x034DOsBh5
WB+LjpdOvw+4M5YXqdD38s0wOgyQ+LrS+6dNVSJTNTb9xOK0mbITJU2+z9u2rXfg/wI4kOSyeZl1
RSCtVw7VYeJpCr83Lbmcg5gNzuJ+DgrPHwGqKj0H76Srk/hc9+DImuM5KyP/I/TrkeCLkfxs51NX
DcF88GlQFp8JflWzJ1kupnEXoC4K7WbC5OLEXIey/uVVk8M+TCDtph90MI/6m2DYqIOvUVfegbl3
YWKve++aJXR1UY47KvKxfxhmlmc0LnIjxcFdHBq9TxXSFagU1aWG3knmqRoNLm0jqR+zoMmcZ0DQ
Bv2H9mMwoiuAOI4TR/0S7vowNcs70dP+a5ghDzjEWgMh/0i6Ba8HJNnNu25CSieL6wg6ufy4yHmo
m2PXwJ1nuzFaQqRkoesuDdCWjtP+wQY78xi7FEkTHTdl3SGkHFXUdHPM21oTFkcBmdviuUl5lamD
y+aGexD7iQR53+ao3Luxx6s5FegRzuZgl0bYFnZq8QZpjpNw6NmTQ+H0SUjzqiWQ1tEk25O5mrwK
FBg8wL8UnKraJIXUrvjYtX3f76qILBFNDEeaAqkX42bBuJd1BgHHR+B8ZCfivPcatvedqfC6JPX6
2X0QekQOyy+V4x0IG/vpofRJPgp0bTQlOcKUBR9j8NONTB/MIBeFHiYCWluSk49h682PDpkC4EuY
CtxPGa4z/8LTUYUt2tybcP6AY9jrDy5vpXzREjKYJwDMmjQJ8rSrnoa0y1KQlNSLf/QWftVLMP+P
ry9prpQHlv1FRAASktgynMlz2+7uzxvCPTFIIAYJJP36m37LFzfuvtv2OYhSVWZWph9ife4XGqa0
HGzjYV3UZF1/g2N1Qm5TsO14h+faDS8u2X22lGvTe/NPUG7kepJ5MpBKHzMKXnFwaNdK3w3cTTD4
OBpdhwk3OblsKrHYIaMNCM6b4lvcPXfcNvspGdAq/LKDNm1fGibxnZWkxZLuVlDWp/JHF5amB3bl
Bv/CIrMMNRw4K70cdRILMTwtC1jeAlfWkOEBHYfKfodtg52UZ83Q/Jqoj8Z74oaUPo2wvpS6ROj5
gdCpELXDUCdji0wi7Psgj/S22B0oTNH2B1k+Y8ES6comki1bq7SLJvQiidrU+i6jzM6qngXpmT3v
cGhelxolVawlFjmn7cbjftu7Uhu9ttOfZCOHh8dbs5jviJLAvyi6PVPJUKgsl9GEWRHwAcYfPa7N
z6z1+D/22NBWFeg6un2oyNF21taSyIOldb/0JKo2oKDqj+Ds+JwN7K8uesOOIZq146EbDU0a1GxF
scu0YjF5v49FGDBzIQExo8j7C173gGhk270Rc5jhW3BiD9UeRdS7czoN1JNTy3Crnlcyw7/8lJMh
kXvFYHm1jQUx1pifPCD6ZsIfRE36SyjU1KFCR5Dt151MYhiv1I8TnssYWIPJ1s74VvBV8nzMyziH
fw2UKa3vuuSCvWCGGJu2W3tSsWA8e5pWXCVFytuF32a68e157RuOQMFxaCZcTx2R/d8N8ZeZrwQK
0XCfhoyJB8EnDWVgWDC4dPejTcUx1F8QlaQXw/eJt3CKzvy5mezxmCpq3IOI0/VITgKgsonuDfSG
6aOZUrG/xN2ez8hzsdvYXnUz5aP9NaJx3Wu7CY1w3FawgSSFnn2kl68w9ExPpcz6Nn0mTAqiTkal
1oXSAIha39cVXfBl2fxw70ahUlquaDE14FoUkDQrJ7/E+yXC27jVLXQeNKsHqij7noDIaJqCH5bp
qMx0AulNqbs5whkV6yK2vOzieInnSqZw51yR+peme0ACJoPHqNcZ+pvM42rbsGNMs3Upmk4CUQqr
g/CgNjQKGa/mDV3dUIi4m3uYBRxoDHnV5Wok75HAiXtetzxGv3T0E6qyQMhIWOoxBrSN6yJlOjxY
io7vLnUUPIDZkjXwAieh7Q6gH+PULOUy5dH0hGcy+N8p3tdtPuWTObS8QWqYzG1J88nh+WrKV/6e
Y0Zkvzs1LMl3dHGsfUSrTfvfq1qP6GXD3j1CdwgjGJZysx7HdeCCI7hxxaL/uFWosUPDz2xpkqky
uz8oLb3pmnY5R1OSdKxYfULDo3Ri3nOA56A0nkjnRIRMSSqCC3UGDoU8MO737Y4luYGQe1crhpHS
toqKuFI+gHh9FDtd9/Btk3ObhNc8Xkl2jqDWy74vJAHBdEl4m88L3vlWYDedGUv6NzYq3O3XoFik
LztBfwZ02e6eWDAFI4LNrz0fbMZOyEo94u1iIpekX12xoa8scLW2J4wvlNbpEhn/TR3axv+wtkjD
G9rvowPeFDd7HFULW9eW3FvVK1kz2NwOfZX1bA552ZK011g+gC1fa/vSbpiW4xua0jVKijRxip2x
iCrnW6vHaXzqIqZSV7F0gTK05DnX/FeQcp5l2baJQtwq7Izi8SKnrUUTMe0k3UKxjdzDE7WPp7GO
eSwPc45UiJfPL5uitZxsEy/3doChIbJdcOmoDVZFqUq3dOwK2WFT6lEmu8jeNt3Y9qdWITXXEb5b
0QftJwEEI8oXAcqTHpPB9BfEgfilaBOon7DL0hGzpWuavHvLM9SxroarUGIuq5RL9x6QCQkkoiHp
2D6ksNTuAMTHY9e/Es86+g/zGHjXOkHSdshKFrYhqMpNGwVCym2ewRENxnau9zhUsTDTiYekVUst
YbtuHhKa9SvsPZ3ApJRr4tJqRFJD9p7lCaeXg65g1NG7yO44RZs73MPklNiWq5lw5dzmNKJEFQJx
ttEF5hVjVDc9zAy/xTpuS7SZciwbpyKmi21frURot/cTXqBjyf1EHmK4bKPbd7mToS3njSTD88Fb
YD2ZxPP/aOfuQNUYkYdgPtHRbX6vzaII1HZb3qDXMGM/p5d0dNikvLi8ScFTthkayh658mOnKr/3
pomLTY2jv28jscdVBNcBhZFxcMp+p8pE+u8+dnH716CzVJ/HsVH7U6+5NN+H3Rj9I8piQm58bQTP
Tlic1/IJ+ja7vAcE96pTizd3dd8QU2Xo/boEsUcw2IVNyN85TPPPTXVhpTcFdfVw14a5P/qCrmi8
fsVGvGToxQDHwugWb1PcS3MdPHZuNsTSxlh9LKauTw9wr3y37sSMidepHraM2Vel5+yw5Rqn6Tze
72g+dwhMzUTclbkON+B1WfHgZtQbTvt8LpAQOA8/QoN8+QiWWLZ3+upbz9pblEiyvPZBzWqtc3Am
0Ud82IXuZ5FyJl6WCW7uDTyz7QGSfkARzUMV3Cbi+Z6Nox3MJQYkoNKCZj7E2ZmuWInOr2i7ETYH
PbzuzDXnR5yZqjMoPyfep5jHLN/T5N9Oh54AWe+HMdrwRnm4xVN7JmuUI/OoId6fkh3GHHUykWiH
FDXpxqyvGwsNDqaN3WC4K7Y4XcQPb0VaTFCvA5+cPij+lrVDCkhuRld0HIoQbKYi2znavm74/rhH
V2rvTUz7+dWlveVPmUxkW0e5AilTyX0ADNHu4ObfonVP9e1wx/DE1bGeooA5KenTZiuS2DJV9T2F
v2G8m8XRwmD0q7BRItZvbhYTr2InXzPVmZtHCk36s+uBjBRtM9qKUbrWehB4rQXFYtu9o1qZZz1T
6EuLceN0sTVErWHrK78mK6z1du2xctRGiy3c5NOshqaqaXb4GAVB3w6CDpCc+17FU1a6pJ/FtwZm
KSq5fQ1Tdij7HWkp7BJWi6r1ujGc6LRAR0cRrJHgHKFrSjwAl+xqdcCVXx2IX5UoDAR6ujIZQhrr
KubJOiynFJMQQd969IL8mjWLpscu3xsgBIvhUCbjBPWuaRHyZYVyhZ5Wrm84K3qojW0yaDwar6b8
XVoM1f9mkgOY4Ytvl3/mINJitotUxv+b0jhGLgrSWBvu6wB9ncQ3QPJdg3xawoGyuqVs62QZ73A6
3UtAH5sbTt6FWZhv0ofE3cuMYnwq96WbaQ+pQx40b8tYD92gXjM42EwQnZi5WNM+v2B0Sv1+k3Ka
Vsx4yX6krOhkBiRDugmozCh4egtJuo1ZARW2CdUIh6zfWRLk9kgAIMoCB+24pdHA2MVN8fzIBmCL
48qZSc90I1n6IUB3uPaJi4DghRQxPPIeUaGbvCpN9rkpd0awMQy0xww1gVBuHCtEk3NsnR773Kff
Gb4QICCCRYoL7EWjXVLAp5TskYbIU9Swendo4T+UPpLlLj065CRIrs1fLMM08oT6yUQxZnt2cj1X
GMJXxvo/LZmmDwBrvb8/4pAcGGJwpbJ3gHBASIuI9db+xbCg1KfVi2GPs4SDV7EefbTUR46iqQsL
mKxtK9ZO0l7TfDfDjNhT9A2m9Fs2/VqCQUNzA1zpxu2cRRDghhKJyoHMf5BwvwBAa3DbN+EVoYPM
0me4ZkRBXqPDw8kIU2WcmOdsYoC0SoUGEW86XFeT/F8mbWAGdMpCp7LvY1WxPvgfbNvm7VW2iBdv
6yPAcPPqw5HNFdxZ0yOt935PXVzN6TF3lVhmwKOV3ZwCazrh8WD0TTQ98NO2BlChKLPM2Sx9ndBH
d99VRBi8lRg16zQVLW9FeFlCh+mqAgAfQloleaeTqGZbG7wt0y3G7VgmiYJjR3VYz9eHjcp9ueo4
nvZP4JWLIDVQtpW+NB2a5fZko5ajTC4m0OZu0CwZ3qIJcOrPzIR97KvJIMTwKUK0NpkqIqP9cFXr
5A7bhRGmk7/2MdfDmSdOYyKfsdqo79ghdtR/wxMmahR1eGyeqLXL4OskuGXa8Imk6SFHWrO5Rle/
BDzLNDbjFxwz7K67l1PokQxDdDLStgqTJdYBzdCMxSXMGTQ2TeI8tdFR4ESPGaoX3YanfIeJ350+
dtgRFxLQyn6itMcjxBTm2++MjASx40pbfzoOhmUWJBHQxdQHxSOrE7PJ8Nwp34GG3LAgEk5HOwiH
pAsyDP31QJ8NaMzPy5qfpB5xH8NXvH2InRX+rvcrF7KA+7hYH/GlsvXC1nEUv/IBxjWq1JjRZlJM
bs6iP93MXV+reYV1CPKHZhQbuJx+KQ1L9MPtYYp8tzGgjFgBNIzPTg9s/ZHlrdlmDESLzH8SCIHR
rMYt8VuB+zleoDrGZeSPYrMAcu6cFoy8CGLyAZRkaGCQVjdrE5IfcpmA61RdY/p9rnUWtTQCnjd3
7rJ1Sqf329KQ+XkQpj9YJUmXwc5HEzHtD5Jk0tzLPR/FWG1x5NOk5H5e0UtiYSdipMY4Jdv4HK+K
sBXNWmvZVuGdlsOPLoYy832Y1qYZEdY1bMdSYCLsLV6/HQ3032CsTC/bSBL6HWqYYzrLzFFakI20
J71EIq5J0mOl8hT1XIax9kAnhqHiELKuyZNzPXUfk9qS42UYiDR3eBiUYsS0iJq851L14hfGHpjR
F31qs+OVxoPprn0QRKL+ZxiI/mWx4dJVRDCrjjKDueKRlEDc83EpgnFwcyw5msUEuCjLF4RAAONe
/FPeoi34lzO32QcU6eNLeDaP5jlGv75dhyCn9KVza569pojJ1aIEbNJwW01250iFxqLoeoonxvZi
7LfVbZBQrhu8LrH2yi6qzbP0QSxokeyJzXsQ1ZbIhdA6h+CWvAxRfOy8aqMeC30FLimFRCjvOpUu
xbqir/8+9ZzoR5f1e3s/OvTJ39F8YY4vEQrSNdcENmukr/Ers+R33h+OmzOQ/XX6gBHE4h/m9svq
YM+0M65ubUePD2tBXqgy2nTUPFp0FfFJDnF4InvEdYEmswGfAMTipzNL+zOXQw42SKKGA8J1yfYt
SzifJxSm7TgfcI07tVlj1vXn3uSsX0q+ObvU8bR59Rt2JseSntohmxFYRCzrxhhr6TAw1a+NbfJ8
PFsfLEVTxVA/6wNRjuovTefBzN/XMZ57X0MTSft33ZIt/6aJTIe/qmuX/E8jyJ7/NznwDmdKuJyf
w+R89sGC8PSctage4w15ovkabvswMGBcRu5bcjJb060/2y2LWLkOh+/fehxYhgmBKxu97d0m99vm
sPiB3gkbYlkZgTqJLp2HD9eAfQGLpRMoEqZhRqfF4YRW+F1q/ymxUZ1eJdp/zq6RySRN4Ee/xdkv
4G0kvoMThRXfWwBUoAOjhDc5fLBY/9JznPUnkHrOrLjhfbafITcY7BPDmgjZ6pjudi8Qz8nO2I7I
mwccPysB5ErjPzOiiAuV1omOzslwRA9KbvppsWZ/+7r+brjgwhNP8W7EuGiZwAkFJUyZv7DBBvQP
/dBqiCHbHnFwhR5mRe/EQIf1jsya6Cqd6V7Gi/HNVwuXwVKHDUZMcHLVIU8fAE1MHg0fYAP6AiIp
aV6EZXkoRoVvr72f4WCD1BUQGcT8jgfcBr46vva9ktpOrZn/DfMx7X+AmHt2Qs2JyANPiRx/xfgY
Nql6PPnBvq64i9hnF4Jak7J1aytqTkjXZGdPpz5kGNq7fP7YWzNoft6O3kMj6ToOzDmzrUs6RDVH
8VaOGcAMjM8JXMOwuqJUis4o7aag3udZ8ESXHhDGgjsb9C44gSTKwYqYsCKsow5NYiGAFeM0xHWy
QKdW2VknQ5WpQy5PYHsnfdeqg8MBeMWMDKsLDfrpMZqymZ9Db3v8TlQnJ0qFsNW2bpODAgnW2KZ4
kOksCT3De2km0BLR3Q0guZaNhrxAwcn3EsskuX0AtMYc2iklgD7SNFb2d6QAQdiix/yhQTS3RmOx
POYYmVWVBo6b6yVtEjppRLLoXrGSjoaoz1XZHRCyNRn8J3CA2SwfsOORDy8iwCAV00aMtbMCLYwa
gT19JRJgMgT2s3B/XACEpRv8dtMjBxOLYqDRHixRi49abK4ZDRxnaefQgpsIprweg//RYzQAtNmC
bN5jMZvSynHB2A5QyphbAMs1fWv7zJi5gqzAzt+7vo1IXwacO+me+jg9hhbA6x5QqUI85LD8XtiW
q6OaNvznvzBgiLUqetFGFgZHg3GXJmu7CM6WeTv602CCwP25eBhjFKlVA8GgMK34/VWs/ZF9EgS0
fvku2XRPD/QEYmQLqMjDLLzusRX9d1ILaQWOMCH0qIZmXueKEKSvLGct1hZoWo73pkhA09FTBGvc
6ZZjGDPjCYjzAqVfIQCZzRUqQt+8ATfOpzeQbqQDlzA61TT32nI2XqNmb+hfl7hIvxpGWMpLMsB9
ezvZGVfcTzVoR242zVhriqNZYAWG6K3AkzsjgPvf9VuLPcQGF3L/mMSw+DsnkD7HGAamZD+D2+lc
Hes1FVf0hX66gsw42D2FvGW8pU3rMsgCWiJ+pIHCfL7IkeDkknuAUx0O3zDOK8FQtWGH4M5FbF8f
vwzJRFTuEONYkFBp8P7eoxCY78cACOmie0D+VSdAs/anGOjv1+/HS7gBokwGY1yBJmlDRyQBvrlf
gAVCC2FA4pijFzXs4ngO3Cl5Fawx4d7sh9wFZD/4sLrQSyImezaUj0ktrMx+5nhZvnWwPBb33THr
Twrf6RN8GvEatSvow2LBHLzcb8Ko355hqK33HElOL8wNlNSwDEJQOgDydnw2mgU7Fz1G9GiALXnc
9yOUCnrPOTpA7K90ot76KJrbokMrBjYfWwVzKuE0Anxqrls15/NvoZthhIgg1+msS6tMnD6P0ks4
khwUQj9RDOnhxafPidh+pcrFnzGkxey+E9iTmWGg+n9L6pL4/+3w/2+amv9PcDox2g1LDxP3giRi
QTDIiKk2Ac/4paqBBxlCuaDZSPe5RUHgKI4JXwESAPBgCP8eyRq/YHFW5z8UdBVyuM4cU7CHik5P
9pMnSnzRdhJFeTqpfiGQDLpmw57Aai2CRyvlJh5k7WcI+67I1ePh0UI6kszPBLtAI3uLsQ2GhEzM
UdP4W7dtiiklwWYn/4lM5iBpSRYpEXuWmpFPCLdkdu5es3GISHK/jBg8utqyGFMVqmc88KNIm2EB
CYX5sl+3upnRS3+OVAEwuWIumLtf4CRJL04xJiKMHGCTXPymxEyXq8wC+mrwHtgZ/Elo7vOnGCS1
P+GYaEFLumeDyophcGBMChBo2T4Da0jYUYJMBBhZjjoW+JtnC1OL9t+GDmPi9b6NwArvwML18j0C
v93bGrRzWGwZs+EI7fmIqbQOypkFtMZrLCciIqx+dT6zeT1Nh2jCKV6oP755ixW9rsoXRzQp25Br
97UMizXK/ARCeRDDJR85m7DzjMYQ3EeDEZaUQ8gP0z4Kj4wZgJ8zA1GH17Nvt+FBRU4vHzaKusHW
c5yNU3peU4Tp7pfGrytHLLPY+gzBCEnPovxim0T0yXnc84SmF26VcuE5AtsjfkZo/bLmwTSHsvz7
PBHeds+qm8ZkvESKEILgZQBPQOLJFKZvircjDx8eMQAASBA1n8MAHEGvCAvGDJNEMMDCvj9ts/XB
UUEh0oh1smhdQrZpotcdulR1E1o7USVUH+szJknMp/U8O5LOhZwZ1QmUQL3K8c92G73PAJQbU0w5
sJyTJGhEfwM6CMv7vIQ4uWuMSYkvUsBf/jE5hKKfPGMJdrGWL1lIAScX7POXgB8URi0Zu2V/3/cE
XSHUJZSNoQjU4YVmjvDX3OPpgiKYM9ndjiYiEDLGGc+XGs1T1CNhYlkhSijarwTLHxPD9PwQEkt8
Vw6LW1Facpq1TJxGPY7g3Eew8VNBcd8cP8xXIjECZXO4ImBvVgl/AHEMaYRjySKSfSStG9u/YFa1
e8pcjuar2JDx0t0TurHoW76QLfwGM5CYHy2Ns+0vEXSmPxPAeTH6WOmo55XH8LWXA7wQo3vwo3F7
jw/LyG8qQUpcEpuDMSiTDXMAhx5BZeojJ5OhV4WNnixUTRfPoFaQq9E2UNlOKX+BBktMI9BjQ9f4
FjeD9M+rnfn0AZ4gsy8OzpZb3W2ttG+jWyL35xiQcPYHYMMXFKPwLYLScCtYjH9isGT5a+Tm3Y0E
Po6/BhgaTaDUxjRANzeBQnbXKF9NOoI5H1zyyW3i8L2O8bHJnx2ZfPxxDGnTP7eLjhusH2RJvkO4
RH1zvMWAl8hFNeh/QznKvpui0x51Y5qBWDPKXl1Hevcct+1g21MOaKP9nomFp3+ShllZ4kexOS28
32Ma6ggW7eYopJ9H+YAakHF5hnQr8EuGmUX+Icug0KtZ0EzTDTQWn17wo+wUlZvDJxFgaV0+veND
H2hRjwRtEapwPwVxJrCxT08phU/23yCjcb5QI2b7e4wV6aADhBjlJKC/0y2oywmxVtruKTRgLIrT
jF4A8WC8uQ2RGlZw2IMzWZm5ownp/Q5Dqil7YETGKXpqmGV0J+N5EKwKzEl+v69zmoqTw9OLgXXB
1PImaQr+EyUYdbpf+5A8QeiKi9gfPQa9otGcg3VLtzzw92XZHDOFipum+Y1LBhDKcsQy+5zDYcM3
SDtm/8csgCz2wvJmcaL2CzDEJwbFVVaNqWvIf+hLPG4kTvwc9MlxvUHTwKEBgdXVvESTepeg34Hn
hZnQ6F0Pevkq27HI50cLvjmcQ+NzKLFzjE2JriP8bHoPzrwjgJQYIkTMdXNGyX8Ahlry6ujcdjjj
MUR3V3xphH0eOkoDxAFUr3WPQxj/Vj3rFggFwq6nwjNPAyKDIMv8geymUaTlikFLVNYBk6oU5FvR
XAAIhXKsHJzeYMfMk2EdXjfsBqAhQlA69mJMBwUpEB7IGJf7UUVg2hisvZbnL6ACGoEjY8NLkrWp
fBtpvrtqz5CH+V+HMLz+j4Yqi/328dhMD9O8Ls0d9xGxrwyLDvF/ITeUQjjq5uQloCA0dUPRTT0D
Tcc9axrOcRWCcCKsxKIRx0wRk0S/9wkI63e2dpk4e70OoSlyOLIHCxKZDqkqbZAhRyVv8/yfMq0J
CE9Cn0SuqZIi/ZzaGTreQm3o5HDrdyA5V0i86P3iDmq/txJZKFBTaY6IwMgNvP+2jgJrB4CbUBKr
DSK24dfRjplQtVwcG99RUNv5sk8mt7dO50f2MEdjFH8A3wExR0fc2RjwvrCWuY4U3JsghRRzw0pz
cPjVFou0CXacZmBQJ9zuZl7L1YCNe3LLsaxP5osDu3SGjFC/Z2jvjh/40Eo8Q4BxuB9rEk3Wlgov
PHrbGFs4vpqoXMy1AQAB4XoeJZBuMKA4cFXP+d5vpbbT7n9mkw/6A0gdR6fYBvirFs2EY/Nf03l2
vC3Bteh0xHgEIPB549DJIehbrOGpH+Ei23UW372P1sl8unWHsrfQ3YK1kuIA0pk82Nmv0UOYICn5
b4n71qgSb6m+NAAY2hcoBTV/Wx1mRvwJjZt/gHFq4kuTojae3L4JXw0ES2WnsRFj/75H0wxFj2no
nzbLmlsfelQhaOOeFE+eu07q8Gatjz1mDp//avQwYIzv8H48SwfZKjrQU5Mnj9vcXVMAyRVE65G6
49gF7L9tjTTu3kMirO/ItO8pTOfFdQGfJYcS/UsQQwVH4TxBHPwe0uSUQzy3YoslX+SH6tExveeD
Iyg1SafYYgraRDOVFQgAAWwDyIlcXiDasNldJFPS2Bp81NQ/tQM4+KcQPE1fiF9nDRnCoWC2bBtJ
bK0gp+GnxcXYxs8B0BUeeJmwlVbkWExJeywY3441Q2tRkAarZx+Ht363BVXYKf40rTYdtqLTL6dD
sc08PWO0wdHFesHeQEqZ2Jg3j33LJTaqgERbbaGMWg5efNliL9gZNLaAxmL3t7FL9XGHpp4lNSCl
LLotZNfNnc8igm4zBeCGtSWEChbBj5suIGkFGtRBDElLKS1YL7T3x3R3pBT/RjQQeUOICJnGGRgW
DFAOKNlx/NbVrqHeQehxXvOYB1AcGGPDdNd8qRspUB5u9auDUC76A+ckpNjW+oC4cSj65cjJUYgp
MP+fIaE59lOLqwBd87Csnv8D+CH3nzqeVvPEO6jOt2LDXkRyafGywcwiORTtrnmDwc9eYRmB9/2c
aK+gdm0zxaHMhlli0G/xtiGVCfTAQK2phIQ0BJidbna0RdiqB+xQG7r1UG4oxLiBF5opC/EM16F5
Z3/x83F/XVeOcviSdZ3HBuWCwxP+abnK8CGx+mhfFzYOW1tFUB69LLiR90cm9dyTfwCAMpVXTkE0
+E8kXuoqQOq5v68ZcuMeeubHGb0O1knad0gFoYIZMpMgfLFdwzbOd+Ae8Vff+pY165OF4yukzYnB
8DFAT9rvk2/O8YR6riBdoIZ+HL09WFJqSBndY4bZdVmLFIyRhp4SC2pfVv4InnklsK8CyeAV9hxc
Cewf0HoxDmCMvm0oYj0tdUuhAMOTNzaNiwyiRHhE6wQ062sPeZx6wDGALgqMYjurpBQS2RsY3L32
4UZWsw7ulni2ekjqVeSncoK+TtEy5rgh+jJZBURiJVTqcusqhwK/AabSExm/hLEiEd+g1wDNdspn
1bjXHZQXbU49Ls/4whvYur1ZiiNT5mCnQJ0IfgRyGY1k/gO8kTNT4UyEIlMsXgV5HgB70k9wmDIA
zgNgiH3jLvIddtqhfl/zG1sZUvUqdH6cVh5eve7v5EYcwkz/D2dn0hw3DmTh/zLnYQQXcDvMpXax
JMuSV/nCsC2b+77z189XfVKjxWJEXdVtFAggE8jMl++5vUlyRMlAJkwueXt715FBt35pmsVdUpOO
GfpNTVfENH1xFNtWICloAce/mE0a2dpuNnKqN/TvjJrzlWpe1n4GjyHCB8LqEebeCqP+Hk5+Bvla
biSO/2SocTfiro0arGNjQut3Yk+0ELbcBoQeham5Svq/pHFNeJc7cPRin0cjghDbtKn9/MjFM5N8
4IVshC5l7xrWgE3YKF3zEoZDYXRH6k5++3uqezeKD8Ius7499Fmpd+KzH2Q6F5PeMusTlSbD/BKN
Tpze0ztsxFs0mDLxwdCwsw+0HeTmyQKAkHpJV6HsPBQNyYmNrmRUaDaD6Vvur9j2iSw3SIuquK1u
SjPufm2wauVPA6IVWEKp0pZwpJpY6enZIp4J6tNQOXo10kJtz6+qHcECFsJW5zQ7UXG18T6fyaPf
IYMGHhtqhmasP1XTUCq/3f4Cn9pYALShjo5CiuI51Z6k6O/5n8zxSN/QDOSbWtrUfc3AS0U9iP48
IwwsLgiMr1EZmBlsKqKsC2cf+8NAJriLfEj7s7SNvlIk1OHEErrVaU9aRvrfS0VlzFufMKd37ruI
FaGfpWroJ9zXCJLV4JmiOhmJ1y9ghnLT5Vo43VVOXrm/y/lCCnSqAJpNCbxYVVv5B56tc3hfpIFu
08yf1KYg5mwgKWi+113eDPcJ73HxFbQEYbZWTob9h0lVObqHSayp0dZhDvgI0gQFDVBtC3xk2Bcu
TQrjo6vGph1eEgu1YCWrXrjWPrPsyJzuAFQ62RdSBUW9c5ReyV76trbTP21Fdju/QzVFN9Kd03Lu
njCG1D3yQhLVE8XLHj3flH6P4FOgRUFo7vx+NkHbWqLpDbEJee12AQg9su8kcC2FUIBCeJQq0Q7l
thStXj+5IGE3YJbbLNz3iY9LgPFeqRRQuEHZaNoWz0778DnrhxrRKQKSCRIKrSkDZAkgUAaL782+
UNT2hBGifT2Y4AeCrRVYKe0vhVlqr+ZEnuhTGfjR7GVt4Ith0/VZi7JmzNtKPbYxzvOHqtd+RxgX
KLGm7fIJqt9fSWGV1Zl0u0m2uQrTOqUBWCPNeZempVE5m8nhWQFMVqXlZ6PYSlmU+yyOzKF4almD
WICOb4vsUeWR2IxbODwUSF95B1FfHfNWURrAQ3qtmPuisuNqP7dYxsVo1LKnE6AVQf9AwD2iuq0m
lht0xyL3U/XUYYrmM31a+mDsoqlT6g+GOwM62RFeD8m9SMSs7usABTgA/HNRBB3RDTfcV/pjRPng
T4Gv/tTIf3cKeGdgDEAEHRWpyO1gVpdCUl3lndjZXTYCa6a6ZTtbPddmLboPTLWu/afQAU8dbqsi
DQvyh4qfuNnJqcza1fZNRQYx2zvtxNXLLZTn1n6ObXd6mjvViP8aaYqxbQpe/O6fStCnQMNReoHl
GUATeaaNfV8l9bZyXIX6FXgpPd/wJrGjuzQWURvcGe2ICuveKQQxCdnUZPQ/O2qRpwetJzjsd9Rd
rPwMxm7UPqmWKPOXKasRbwXRSqpmfpwzqF0AB5kkbmkJ0Mq5eYwSl4RPhH79vC2pylOFUUQQJ+a2
CSis8AZzh7rZdOSNndchtXOH6hQV9Pl15iVUPcIthuu6n/n39b4KSKIBq2hqWtd4KrdN/2UANJRn
F958tUF0rgfVYO0JEHz17oIQNv/YIyxzzjGdTWP6nuuDQ3KcdLHm/24IvRRnkzrpIChQBxE9VtSh
6HF97P22gBOn191m0k/DZM1FfKD1sEWqWuiBpecneHjsGWCaTYPdo+lHSLXAbtA1bfKQhGMCxiFi
JHAKwBDAJezp5UBnYTOo2UgCyChN9UPR5KP9xcip0Fs74SIGT9F5KmYdk4iIyoFdtb6bI63WktEK
P9B4QbJ2Xxetos7nvJwhDwYG4hvumcpo6s5HN7MAQ+/mxrbUdJ/plqI391prUaLkAye999yM5Je7
CVphDtk25h7tKJxpQ1zl9z3PHz/ZprZlWh+bAkhCAZxBCSk8Brpb+xpFzpYX3YbCr2ObW1CkqV9u
HehHlG5LE0TeJt9EqGR5sKdTROewa0OUsmMcxNHcNaNq6fGWtHo6URmuQT0pECnPWXaB111q3xc0
LdAbIKeqVj0YDaWnr3kBGxvsmF2txincvK3pg0eYU04UHXBaw32mx3H6RHRTWHRUwkYBSMIKjCkj
yRy7M+AEPR/gNXVAxyV/7YrEFKHiWJVFBTWjNjsOdBu5FmzHAHv2P00U6dsfblj1bb6r0jg3HwGU
mdrO7SaX7FJJ01r61cqE0XR7N+0TA/iYD/ld/7Hpy7r7VY61cMiVUCVOPQ1oV0HEPqNHXuyMYLLp
+HAGnb7Zh7yxB+K33iBvfAHROC8z1a8nFKKbMvNqjF0btiX/mRBzKtu+8rdkH/q42dUqxQ+KsglF
7WjLo8ZJMBZCmY5e0KrJB69XMWc4bYapme7LkI7CcleOQR1+40drn38Tj+7TQFVuUPawfifBuOPm
09sfvCRJrW60aGx19snSVAWbGWw9zIgVg8IFqRlO+sME7npwyIKEPndYo+tgasDJmvlf6ry5YR5o
JBRglDVHaBX5jboo+h91oYftiXbCpsl3RR+ljrJJMpLvX6KM/w02oVhkCqCykKTsq2XC4kE4M1JI
VqgXXRIKaldpcbylBtnE3VabXTH9Bv4njEe3AuvzTNuTms5UE0AL/yFE5UhtQrUYmo/gk0B67mh7
GYKniSYDMNMOOhDhI4kDSFdIHodgNxt/0NMHQqwyom1zLJSZHkSFJCEOe8bN3jWDUZtfskk05rA3
KaCF/c6BbcQ5AXRoxoC+jJi08x7ibdeOttno04M8Nu4lVUZWFVNIhiKIzwls8WF6Z6fGSSQe1Fm7
rB54TGxYlV75mA8gbB8TkuXF01QRV5MMIbUAdzp9MO7XxCGtdqGMCLjAgPD0E7Tqhd659WtbO2p8
1loaT4Jj1lR6fg6KGvQKykZq5QTlHk6yGQWWNPFTEzmTHDSXr+6SFGQYcBNLS6OCphvsvN+JHPoi
cA6Tz3BHswdPokBCks9KuJu4dIjmbJeEEGj7xm/0dtPNVhClVKWmxHXGXcxCG+7vnpph51K7A3ih
xC5xbau1PXxgeuFSC3O13G3d/WAntfUjsHoyvWdqpUCtv5oNlYD4Pk1U4o1niqUo4IZ/r9fu3u21
t3WZ7x7s74zVmLrX4v1PQDznDfV1bYV7512WA0a/UFv9/vkc5UHzf/+j/S8oENuvB8PwpqY/T1O3
I3C+a3g6X5/80vAX6og3w/MKSEHH6IYHQMPTimrTRe6HkbTrbcNLLAdmLEYQ5K7hVW34QVTnSu8/
5lpz4+gSy0GpYIBWQFVhsouv5Oq+qn5AnUv7ctvkJZYDLhkooXth0H097axGIMVcUD6yV0jD3mXn
YGelgq9lx1S41EH3/Bo5eWvewWPwQ7FKgAnNipra0u5KFENKrWRpnCQsfx7tCvpmhB/e0TC7cniW
Tr7MXlICoqfeI7x+ApNIjbIlo0qv603LLzP2u1XUqFZh6J7RZqchtU5qQOdMFN/CdWnT8/3vk0+j
6ZSaVDqp+A17yJC3flXteCodrs9+YW3+KfO/MSyzQx+v6nIDF6gAe6VTUitWuJUWDo5M1U/HSSxo
AtI9B8VJQMw7KKNOgfFs9TepVbA2ktnWeuxo7ih0j/De08riNDi0AcJYcX1t3uX4YXjJbqkh+HZU
qboH8jDa1qOB2ykB0OsjrKNO5SM1M+TBtsnG8SCIH24h3OJnJXuuoEi+FEp1TyT2hzoPvbKvVzzR
0m5LthynLpmLVueLUtPTwWXpxRrNzdLQsg33Kd13JK+9ylSPoB8gdCpWiJyWDpJkv70z2yG4NuG1
7vgBnWqIpNSvhCYbG5DC9a1emP1/ePsLWqxcxx28Oj8oJAlrYt7bRpbst9E1ZQRPNngdAB761TYk
RG/zPJZ057pkxu0mS/Brlr8pugK8SfQVDbcbzcu67Mcb3xCZJKBUFZzYQHwKemUXCet367or079M
8z9IIlu3JOudprgrYOhh+oHxRMrtA3hLFMgpYw907M3BCkPe0s9IVkzIPkZV5hMmTN8UcVdHn0uT
NjqN8HbFYBfOpyUZrN8GKFs1fEhRlwCAXJceRj/+HEATtOudceUiWDqiku2CRgvixlANTw20J12N
UKIDeL2yF5fT+N5eSNarucqYaFaOUPhQ7ET/mKNvABhm0/c/aYg3CRVuswbJlAFvB4WtV3xE3RjH
REeWgOb13fXBF/bhP1IHgZsGbRsJr4rm10GHqCBRvyLY9QHai9vmb0rWnNHApZZ5qVGitHY9rGFO
7eyvz35hf2W1g0B0SsXkwZ4AGyN5NMXa3RTbnXd9+IU3likZcx8Gok6c2vCoy5wIen7UkTimgXXb
6TRlYzaJrVpoIrym0XdpUT2SClox4KWFufz9jRsaSxhmzJQ1p/H0SXcpipXO4bZFkSy3jPOAFqpG
eHXUWds4nz42BDG7si9XXrYLzseUjBZuE2Pqp0rzckpXZvSlUb/bTXT2bW+G+ua2j5BsN/d9JSZ7
bXgJWRNqxfR+XnAnG6CSxcqxXzo8ktl2ThGBMML3xE28943iczxe+lrXHOjCDstSBxQ//IgUFNGd
SqKqqmmrznoAMDetj5BsNtJAbaczwV1XGPAE6x50iTvDio7Xh1/YYnH5+5vjmZcuyG2n0MhqBDD4
TtAZfKqDYTPRoOGUN8bXss5B7iPkQsHM8AwzBbpnb9LBuqNsuWIISx8hma9BJnouGs4peLyNqj6Q
WtmMaDDN4oV0ym0HVUiG3E5GilgD25zQ4l3Y/SEM1U/OZK+4oIVDKsscBENlxnQNGp5vw/jX1pSU
/M9KMq0s0cVRvnNFyhIHmdqTpYx9w0M5kGaDVxoCfjr2X910bjynkh0P1nyhgnZ0b7Cq72VWboKy
/a410crqLxmZZMOQW6Q9+8wJStA8DOJ7u2tXlmZh5WU5g2gwzdAYbTbWNlQKrEW7i4D7bdsYTpXr
Vrb0E5IRx1XcRt2Mp0YDfNzSSv9FoXHkDrtbc6ML6yOLGhREqYXSx5f9vcRdRWOeh9iabrvEZDUD
iFkBRtESgYtr1CNd3M7ecvKVW2ZpcS5/f+OCkrrLoJ/IDI+ayF0ZlTDUg3IZ0hUPtzT8ZcXeDF8Y
tJhRveXRpron+magbEvOE576tq2VL2EXtkVI60hBaMpD5oYvtKTBiBnvbxteuoIp6bVBDbzGM2v9
mApjB+vLDxf2ltuGl6xWnWstcMbO8JQCFMtIh5YKTWB0Y+JTlgaoLEAGlCxI7iHTo9aZ1+RwsZuq
+Xx9+gteTZYEiKILaVJA/sdMi0fwaXvF6H/GNJmgA7qyQguGJRPo0+bVNBP1Oa8Hd0zOHLIMZ0s6
WrvxE6QLmBJVBCKZ069X5X0yRHdZQw+HPpwS3/h8fZUWrkeZEL/UBNw3HWFLNLk5RfrO3ADWnbZa
3v6aMmIlodfZbX76H8LtN9Z2oTIJ45gdd/IGqhkBnNHQmzVd6qXNkGw5NaNJQ+Gdx1BcPsQzHMgR
4K7d9WVaOkySJYuUgkJWYcmWCBrQc8mTngE9BqBrHcChr103S98gWTTt/8A6SoLVIussugLiajvR
5Hv9GxacnS7Zc9S5WalZOkFkHL+2fQ+MFWa5sM9WrGFpjaRr2BddUGQDcdgQa1TOB0GzOvSyML5+
hHd0JSOxsEKyCge1mGBwKKl6MCGp2x77ALlDFfL6Er1P2G/rshBHoLfmHEEe68FL8IHzv038b0Y2
n9pC0GNMGwEcuoF5iqhHX//Fpe+RTBwqxygNDUt4sZbfNfa479TX20a+bNMbawNWotSaxqcIRzkD
0nrKaci9PvTCSZJp+CNdz93e9YVHXmXvKOF+Fg28z2tCpgsHSSbgFzYco3bDewViV3quJpAh9gd7
QC6kyVZu5qVll+w5NwyYHQAZeGZsguCll76AFpE66pq4+uX19s6bWpMs2ewVU2noWiG0Fw9T5KVz
482wNECytk2gM4e/c2Uzlj5FMmul4PVYzy2sRUANjhdMpqHa/UrksTS4ZNMzlKNJa/YUP+NKQWcq
HuMPKtTNK8+7hZ2W+fH9qRGOZgzcPkZ3V6v3AajIjTbVO3iUn66f1YUvkOnx5zGKTRhZhafbyUPu
w8LW9Oav62MvTV8yXogdHWh/AtObgnCrB70n/PlLS5ai14q/139i4RzJNPiNabhZiN/2VIf+MiA0
rv2DfsWtSQhr5T+K6ff131kwafXy9zfeogR0B7k0n6JBRddVwbFRgA2H9f624S+782Z40Ejd3Itq
8uBmPSNecYyCyOuV5nh9+IV6lkyHP6QwfNJVo3lQTgFPhR+p+phVP2nxp8Gdh0AMP6tlrrjspR+T
TBvUz1i0l4yCT7NDDUtiq5egqkiRTO6uGHIohv9mWbviqZY2RjJvR8nhlKCn3ius7i5uxIcpgUTN
iHbXV25peMnA63oGGNCy731vnqY5faTD9bEc7E/Xh3/f+hC7+Pe+T0lCJ3DI7Dsn+QsV7GtTzSu+
4/2ZE0j9e2h3BMsKBp5bYqjuXD3dm4r7asGscX3mS8NLtm06E8lHVHsIH9wPoeZuqz7+EIO3uz78
0sJcXMobg6hyW82anpxLHbQOQK4qhZEvVoVwVzZ24SmjuZcPe/MLsPIbcLFyTGeaMunO2UTWS1v3
e9ityR/l+7H+WtIEq89rJdilFbt86psfVGq1jXyVVCoUIXDfDDwt6V6jafD6ii0Nb0jDu22eGMD2
PU2fDyVsXRWlcUNZS8MsbYhk1bBe110xZsJzzdreqzCyHPVaW6sOvX9TaK5sxTaUmf2oCi9q2/u5
Acc90NwB/W6k3Zbx11zJkmNga1FBDyQ1/XFrWDYQcxiGrGR/ffkXvsCRLNmMFeDZTmJ6OZ2NQcgO
18MuFOZDp/68/gsLGyzDuOqgLmDBZI0sdCZgZt2WWnlvGuWK2176AMmgYT6wbac12eCk86ZuuFDn
e3H3m9am22zakWwaktzcsTMhvNGan4PJ+Git3W8Lh9O5LNkb02osOkgKn0dMpha/oto401G74ieW
Vl2yWh8+lMx1iApH1/JIXe9gTofqby1wXhpesloNTim7GF3hzX1IeqG+C43pCNXNSu1vaVMlqx36
S8suKgxsau3BLAE2O/hkVvDdrG3q0i9IllsOkMnaVkDU3A01QM1x2/nZt2SODwa9sLedfMl0R1L5
FUIBXMLgQDc0dx+KQj3rsFFcH3/h+MhALqVGmQfaEuHlgDw35UAjFuxnK/nfhR2WYVwlgSakyorh
gb9+jhuo5ZTxuaFd8vrcL+b530AKCrV/H/0ihfNAaVgbS09BNeuoOoSnwggey07fGuHa5bWwzTKk
KxQNlNh+KLxmSg5zANl1YT5oFuQI/k3ak7YmY7qarFOmQJlMzxmSLy7dBTuYgG+rosE5/e9lAnc7
u7aPIQx5fAdemp7O6mNAp/NtuyCZcZTSTq+r4Qy/O8q7CtQpIFrywEWQ3N0btnN3/WeWdkEy56Sd
CTuq0vSK5tlNtrQImdbZUG57QdiSKVd2rsCjU7ABWr9Ryg6WPnfb0fp3ffJLViZZsWIJmKmoUxBC
QeubKzRZzhHI6uuja5elfscQZCCXieBLC92K6YmmTLxqhocsiuO/Ag3fQw/x9pYWz/qI9oDYKOb4
3Sfe5UlM/4Two/Fga5112zJa0sO7UuhMQUnM9IZe8UxjOBL1wplXr6QcFvyJjP2KhkydI7s1Pcil
oRj+kk+PkfJyfRGXxr6cuzf3qN6Yeq/pnC+4MbatcD/xxICL1fh0ffiFEyDjvlpjIkqnU9ybwsHd
06vc7Vu7eL4++NLcJQsvLLgqgawBQ5zar0FptMfQCJ0jaJTmx/VfWJq+ZOQwn5ZQGrXkImHyEPsA
FlVQFxakACtneOkTJPNGM8l1NYN76NJFrVTzAfqbZ3PI15JuS+NLBl7YKNWpIhdeqMUoleW7oR0P
UbGWaVsaXjLw1m2LPk5plywKNyXib8xNRWfaLnX8lSfwwg78B+dFl6ETjqrp1UP8oPvZKW7m/fXN
XZi8jO8i3ozjwRwvgf5Fb0yjT+KFbv8Vx700cemWRiZY7dKKnY1ye9vM9KZYawCOpaElm50gfyRS
tsBfpQHt3EJ0xR94PuN8e9vCXBbsjU/QjBmWuSoDNdy1x8Kvn2CLhEKnuXFlLp/1ZvgLMaTbwPHg
zW58qqDKOYhMXxP5XdpUyWJzFwYrP2FTiyY49CmcP05zQMTmNk8vY7ymYIDTyelNDzq/rT5FdxqY
hAE2pdtWXjLXBDXKBjk1Qo+JfiXDPdbwf+tVcNtFYkrmOpq+D8tkMpMgotfO1Y7QQ51Lp/940+z/
A+3qBmgaLTI4atg95ll4V6r5CbaSldfExXLeue5lbNeMxhMkP73w1C4wdlCMG3sBwezHToFjVSAq
DXOQ3isrRnAxpvd+TbLfAbLGJGzT2RtAuHS852oxfwp4zI+auO12kXFeSeZAcYvCqRf61h6qjlMY
FSu+bcFFCMmEkwQCuQ5yO68KQjpKNbgNUZy7zQhkbFc2Qolhz3h9Pa0gMNAgFyhcWoacNbT40uwl
Ix79dLaJ6UcPdhRtA4FiA4FIshKdLQ0uXblWns9jTpqGpmF9j+D5IevzGxdGMl94nCvDp7ri1bUh
wu+6a0QlaiMQTd47EBmL27yEXLYO7TjIQrQ6CO87r4YJwRytO71aC5zc90++LNEOsT4EfLAfIPrh
QOUzQ16dleDDVbjTN5FiJLt+Tth3aB0+w1QarhjcgucWsnMSreojCsR1DPVnUHyC4+tustrdTb5J
hq0Jp60byy0tz6yqh6n62Yz6yRS3dWdohhQAdLrRV+iBmR79y5vWAlpf/lQRtLht7pIrUjW48fM+
tbwpiu9zmtIjTTxk8dobdMHTyXA1dWoQrphsMDup81D5zbFKO09Bh02t9NtOrCG5oy6+KJXmleU1
nf/smj9TAE71dFPTIjLS/35PRIOW+sSXwAULBZYz8dRB/9SLaa93yW1RkiE5JGUQgZ3rvumlbXea
RHGwFeukhO2NyyO5pGqMlKRIeXDZcLoFCChXOlyA8W2lRs2Q3JJTaUldKSSqYZmi7z47Nq2zhX/s
trKTDFuL0TYOfXjAvawwv4cJrO7ucB4gvLzp9MuoNYJ84CcjZ8dUrY+QRoPrC/alMn65PvzC6ZcR
a6JX0xZi9skL1OlAimiTplD8wIPpuNZtvkeX7BfevsSFWNHykBjwzMbYWmlxN0xr4cCC45QBa1ql
VznKT5dCtXOnhhbPXv/VNpTbvI+MUZsg6GqSMbRIsMSeBtFpxbPCcoeVO3Np/SXrzTu9m6smmjy/
MPaRrqAXGvabYGge6z7/en2Pl1ZIMt+oqyAJgrzJQ67jHu0qLstwrybhyv5epvrOU1GXzBdtihk0
OmBu6LIOtQF93BhAWnB97u8ODjGEdHgiKHLssUis5z438w0clAjCOO6364O/uzAMftmUN6HYDDOr
k2QzIu1KcBQw8dA/d1aHceXo/IPt+c/KMP7ld9+MD+MgOpXICDwPW+1gbaO9aHegQnfWoT6OKK/c
sgH8zGXt3vwM5JuofSLW4VWKGW4T9Ia38bB2vfwDsnrvI6TTE4SQezQ1eupTCZNNhrIeLEW20cHL
8xepu41hp7u+eh1DJPVMZYceayBg2Ddu3CPpdPk6lZUorbgwA2jsw5TXETQ600ahm3vl6bV0xqQL
ogb8FSpOFJ5DW2zDsd81ylqafGlo6VVX6wH8c0ZsPRdtx9Au+YTytl2XgY9DO2faYAgWBkbNgZql
DiX7dbt41ylZpgx6DBu6wvIc4LUZgZeZ4o2Vf+n0r7GvrMx9wfA0yaoVZCvLAU4+zxkDr8+0+zDp
vrlF+/n6/C/vzneOrCbbtQV/FGji8GyoMyTo8ECnH9Fv21A78hr3l46Q5G0/JBm4lcKyh1BIeLZV
HYLP8U7Y3+Cte5iccW8635tsDeuw9EWX8/XGxBWhWpUb5eFZ8Y1NicpYqTi7JDLvWvQpfdPeZMNa
EmZp8yV773WIxarGSc5KaY67XCs+J1Ov7F0olh7taVx5NS19kGTWCQIxhDs1K4fSi4A2rpj7Q2mW
CCLC/agiAVi5K2743YCO0yyZtwi7dK6RFTzblUtk9SeqvyDFjAgVNGqWCjPMQ5ZUKwfish/vnTzZ
3ukcjFKIuZ9Ld4KekgziAV6jcSVjsrBoMjrS8ju4udU0PMN3veOS3TRwKjWNSzYIffn8lxGsqV8s
GKgMkqQ3UUm1gu+wtKPrnvX0EPnnm2xGlWy/KFGMMo0mPKPjuNV7e6s36WOKkE3Z3k/6r8zWTtd/
aOkbJC8wCr8o+7AKz6hxhaexMuxT2KDyyPvwplSERSvKv80yGlzhU+02n4MC4Rsouy3UTdFA6n+Q
WadH8pYPEY5kkXkNH6I2gpMEm1zvdX2EXhZS520OsfVNP2Gqkn9B2ahrgdn6nj9oj7pRnrQpehRi
7ZW7YBYyHDMauqIv04lXnB/puzoLP7sdFDu3LI+pSq7EzdDijUrLeoY0DJroAC2pcNPcVg5gjyX3
gRZ6oUUitl+rDomxvPJDZIImCt0Ij6+E8EsnVfIaDRIwGoobl66nBGpSErnBTwi1btpbOBmkQ+pP
xYDARHIeGnszux01VBgPxluHvzirN1cTTJYoYo9Zctach9n2IbBGN2oN7PH+yghXchaNOsFWqiXJ
OevKAxyWZ9DtEPhmNy08dK7/nvsYx3OGenJyrqzDhYx3/tP4xY3L/h/fUIq2tBjb1gKu56ck+Kla
Kyin9+1JuJK5+lZbqubMlvrlq0mibYKX97oxXRb2vxeYcCVfo5ALsKyCWSt08YfWQxT/murT5SmY
34KjtYQrmStKfRVchPxCN+U7M7Z3mdndN75xuO0DJHNVUf7StC5OzoX22bK44RFK1v7oUGzX1srO
Lq2+ZK69D4EpCuXJOTc+DmqLLPRauLBw3GVMZTn2ujMarM0Eq6gTeAWj98mv6yuzMG0ZTokIXJdR
0knOUf/FMj4Fwcfr4y6EuUImxCMKSbJpYGCRbJATcI7lId4lW0FX9FdjWx/j48oPXfbwncMp4ym1
OSvArpC5S2AiOBpWfW/54xkp+XiHHLC2ob/zoJH5SaKG/Kr7jFLy0/Wffv9RLGS85dSG0GFa+CHD
94bhrrwwvJfnLlq7f5f2RjJoUOo6as6M7zhIrNtg1+1pJZhbOlOSvcWh7rQX2dRzPFokOOyd4jQn
LV6LFd9/k9Kd828XmhpuWtWa2T2m9fckvPP7z675lKHn8WEYxMonLK2OZHAKkhVuOHHAEtd+iVoM
WSnc79d3dmFsGQqJPEGSl6PfPTZU+cc6PqLMuLs+9MLKy0DIhJbZmLay7rGfPpJZ6JMGieGVx+3S
tKWLsbfRf06zi5tzx2fo2xCPKb9cn/b78ZKQkY80qnX5GGv2KwSdYE9hw23CrZU1qPCY29Q4xlO8
RXfhxkW6LN6b50OQVMOMAGf3mKnODi9y7xMQUgD9dP1jltbp8vc3w0dVIyzb5fRrziN4ZlRfr4+7
tLfSPZlB/a8EKesfJacs/qATW4wrl/vS0JLBogWCuk2Ml2sdFFjCBx9+DPRNbpu3ZK7BiGApDM3d
o0O/WBQWx9ToNyJeYyBYOjuypSI7hgqVar+Cfd/kZbU1kbX2NQVxruyg23cO0upxV67EwwubKyMg
wYVGCeKWxgly+E+p2niTGFfu+IVNkDGNkzb7loaixWMIfb1dD3QW617VlrcdHxnTWCCEXoBAsV79
mG7Hz2aF0AUiy3CHZ8dQDYHFrTyHFtyzTGwX6x0iTjobYlbG1q8NOCNtNF+6nRDbHO5aUQ4rHmnh
5ShjHYMKNYJ2bGHqp3gRh/le9WmRhrstM4ZTXaW3+QtLMmiepXNkWajLITzEFyna56zLXKi6i883
WYhMcVePbhpaKeZHbWCnBuN+zvLHOQz214dfOrOSdSttAaWCMTqvRSmMT1alBfHWGC3RrYz/T1rr
nUeSJVl4amSaFWSVcTcG+iFpXpFXijalbrcbO9G2WUjnY1Mjz6D8tfL5pI/abRepJZm+A8kzsoCN
caeNKIrl7v3Ujyshw/tQZ0vIMEgKt4FljLVxp5RII/nfivzTgEjSQPmh7tKvnRF+ctQ/ZQbpVdGf
utx6QlxrxR0vbJiMkyz9su+CcsrPc7/tVc/2n286CP8hwSt1A8lqxu0063ONZsUmoiVsxX0tTVoK
bNHLa9sY3a+zVpv3EwyNNOb/vG3eF4/55kbtUBG1c/TbXnqUilLX3ZfQa9829OVr3gwdh6j6mHlY
kOii6KCPXQ1peruSd1xaEunG7pNSSQONJdE5I5/C2M//UIheIwVcCBBkZGSTOG4FeX1JR2V4GPqH
pFV2SFCb3cqFseBdTcmq9bTU1a6JyherDu5065tmxVtdb3Ztl+y1QOyub8DCrScjJGGx6NHvc/Mz
XJ6JF/nZfYI8HpKRwd+bfkDGSDZ2Z6MfcPkM+rJD5YsJeV/WfL4++MLjQ0ZIagkoeyepkDDJP3bF
sR+bzZh7TvzDdXbW9LseVjzCwirJNHgoQAzIwpblS1gIOG67rdOFVETXel7+KbO948FlYGSeFzlP
gCl7cYmmIXR6VJNvyKts1KQ8uO4rigQ14miuZm59/zkakE0KyG/Db2Ob4S6mi6ged5GzVmd8v2/Y
QvHs31ZpJW6bVYg0vLhUTKJ82M5Gs3Hb80gQ7CLjVxrqLq3Vne2vldWW7jAZYhmWEB3Z6MGdm/24
46GyG0/qHcXTXXQIVwxqaRMld+AoVm2WCLGcbTc+u25CA5y4j9O1HNFC2VzIHHqIvMf1lDf5S47C
sxEfJvHRzqF0/mDB0BqESH1ld457b4VnAZa6JpBQw6frdrD0aZKvGFHHQmkMI0OYeBvC2opM/QnF
55Un5YIjlZGKcZlE6mDM7XOhzgiMGodgFaq1MLQMU+xtlPwiOspe8tQ8Cp6nYeHvry/K0tCXB/Kb
u6UYh9ZGgKc4J+mnVLnnXXp93IXFlrn0+jGOdCNCcFM120PdubuhyZ9VsfKoXpq1dI+LnrpPKZi1
3xvfct/Zl8j7rty2SzO//P3NipROomrxrBUvo1pD5aZ8VPJ2E1C2vG1hLp/0ZvgkcFGNnMPyRYn7
AH3VcBOk4m81rj0KDZ2B3nGTMioxyBQ31gKzfbad0HPLJ80S+yz/Cf3+CXrkfWeiBtOdNbpbekVs
SJc8Nm7e7LWp/xO11Z3vXrQRThWSUHr8WKsvdAjHTv2Sq3tQRxtaMiazPMz/z9mVNDmuMttfpAgN
IKGt5KEsV1d3u0ffjaKnqwEJzWj49e/4vk01X2EivPUCoyQzgeTkOZCki4KKHbvRuqlfVx/zkr+s
bWk4legW4fZxr6yUur2ggYtzQ8qrci/6+edcAlDjNn1pODxrTg4q/NEBQDTPeq+5ZnSIXdpAexd6
e/Y1S3/kgeE/dG6qnP3RZx1a/S3joNttJ6fwm1sXH+67kWZTV/GPSw80EVud8WKxd3nTJz3t46D9
xFFTkNUnyAxGNXvw/KmCIfF8jqeWDUfbYUuXvT2H4ojrsglYrllqFcoGpbneCyyMboudb/9p0JI7
/b5vJN3QSpqoJ7ewihletHX216qwf+Ve8w737k/3h78N80akqTi2G5gGFwrMvNvQjU5fmg0KlB00
Nh9LFSqArfcFbUDhBhetvs0M+l3rJ8szdVPoJq9s9KtAH3QTps11m5zndqDHBaJT45S/LHVxuG8f
jfurCEiw4+QMYTte5h4yjSO6gKDDSX/dH1y3tspuDtlLVzYjEdeg/AKIVLSEsWti2NBNXIlbKoq2
hSbgeGEpZD7pzFFRsWtD5GoGVwFq9hTmviQL/L254boJ5CYbi5pg+/9xy73hlCpIrW+ksMpxhdHn
f+y+uFHUxzOCqux2EGdGU+x5HOedVe+G6jCmYLvZDr67xZP1/f666M7FKojNpmWzBZk3XqDeBvWA
HE2+UJgfBnD3fByqz9J392xYdltqcAT2dhSqqLZuGBjUEafmWtDvkwP62D7qxe/GfimX09o+Fuoq
kx84FOdsajuE+lgew6KOSPNPhcuUQ00QKV0xR2Xzs5y+CgFiHSFIf83tQ06yg+uANKDiIMHp97IG
nHH43PYUnGY9ugy3vTAymP/XxfOW1yjZgEJIBNKlm3fyIZ3r0zK23GcyvXPxRk/Epa1PHgO8o4eQ
3nTo0c8rh3qX18dAfBrbNcrzZOrdCM9R0NJ8iLTdJ/89q746AmTctlCcwDnG989h8XnuPvqzwWU0
uU+FvvV1n4ugw3l62bwd7/NdM33nbeJMhpuGLsSV/NEHs1dCJ3i9ZusW0S6AlPy/96NLk/VUqFuZ
Q78TQoTr1RLX2vodWB+ofGzSKrat8AVEINt6hSxji/cJO/YQSY/NWnmVsxynnyAK35xdWz7VfAaa
UX4qZoNNNAlApf6bhV2AOKfyTqUHJUQbFA7zMa/73ZDyqHJk3FqmR12N36i4NlnYZHZWe7yO69kv
pthO/7G4Gzee4eFGlztVvNnckzDPqeud5qX4VBU7z/7ZgAAzL7Ynrw9ipzqx5dfY2fH9ddH+nxL2
K4XGOQjPvZMYoXkBYeXpjzUBZVpV/zbLGSKB0rZOdrkZDjSauFAhaXmTO23Pe/dUls7nLst+u8Vi
2HZ0QyvHAQj8CNoP9YzzO0SIhzYGx9ruvpV0QyvRPA6+nFY6rVfRQHW+9o8h3R46C3gqBi0onDkF
xnu+ltlxHD7kzUMXD0/l/KvrwZ+sIZwh4P4CkY7dyOnhvjHevjZ5KvIMMoZQpEEr13Uaf+CJtCXv
Sf/em34UD2KFPRV8lrWpU5Flca5LjWMXmJfDwOTvb68klGT/vlXWaLqd6Sqca9iyJy/LLyHJH7qw
oj3776F74jfbgGer602+tyD0efM+WtZ4um/1txOPp8LPmknkQ+b0zlWE79Al5s8S4s1xD37T++O/
va14KvjMbbhDSzE516x7wZ0gCsrT1pvQwDqXUUKTL3OKtn/pXL32nc13pPmy2E3U4qFKPCQf6Xsq
p5/rFxW2mNm5kvQlxcsh/04mE/hMY3sVfEZHdG+nErYvVx907/W7nE4/G7CbU7I+RMjieyoGjTbe
Qjho8q+kdo7NEpxJV+5kbXr81Czv/yDRqOP2pEVIuekne2kjMT2vxMRWr7PP7fdX57Rq9ex2yzB4
USUFf8FZcXNObfPlvmdqQlZFmLGV1l5WjM61z+xjsMkn7OaHx4ZWQlZCTARtSAWywQ0nlAcv4yoe
nLWyr4ocVSvaufaVDF4kaLXjGzecpXQGUSpj6wI5qdDy7CvEz6Nh8na1cSV1QyuB6rTch0C571zt
ie2qjO5m/mCCYcoeOgWe3HoALq755qJFuo7A2PGu9E2XJ40Pqmg1YLNKJ99W59oxBuWoKfy1uqkN
Ri9y8TgRBofR/cvtAPrK0/uuJjQlFDvT8D3rDvUoIyoBr//3vj9q8qTK4DcQ3MDcrkHF1a92HnBl
oNopvqysijbTuUD3F7cve/UF1G8BSs9a+wrUazyGxyy85AF01v+ggf3+R+hsdEtBr/6htjKZ9yu1
rw3nO0vKg/DSX8TBi/VqWgaNm6oUfkOZZQNypXNlwLugJ8DHo5GDHeX+B2hypaq9ygKnrMsGQUCz
5gBu428dt2PQ3hvsoxteCV8gKXnrQCD16hCoJYQ/ib/s3cqkM60zjRLBzWz188Lhof3s7sHSf/KD
wHBE0A2tRLC/VOBeJq5zrVDwT/tw3xWmRl2NTVS82uyuAnudbWNB28hedo2TR55JukgzbxWx5jEU
CYOS4GjT1sc57aH9WRkevDW+rqLVwqGCxGSBeQ/re6vdcfZ16X6FZWXwRN3MlWBtQLZFQmvDJuKn
uDGvUVh9e8jHVUza5kCvOKgc++pS/8vW1LHHy5+LZ6pB6uxy+6BXOWAQ6WSD9Ol2Ylr/tdCDByo7
wAycQ8lNiAydbZQNlvDObR2Xlue0+y14esqGzXCQ16RIXwnQXHLwQqc47oXQQXW733b5ksIf0akV
ZyZKLN1/KGFaLmGTMwc+2fN/uu6QpU+b+Jfw2A0NH6GLKCVYsynIAKJCHsj78eTnEJ8kJKJ8eSwX
qLgzuU3EG7fZvdrMjlfB4tBYKtL4jgorg4f4LA8xdCC/LfKwgku4cGN7fuxirKLLyLQ5tpxD+0q5
i9amZt8W/96PKd3Eb7+/cvotyyAPsGbYlYiMymo6Mr9+AeHPUAWXx/7httiv/yEVa8MZniiX+r0Y
484a43U4cvvLY8MrUVsLOqa1E9hXj/rYrUF1QkEskNUn0bCf9/9CE7VUiVrXo8DCcoZHVtCJ1tay
D31TO4duaCVsx2XuA0vC/CsDZNB2uwBiruTPY/NW4jW3gLQMgsq+TmTd2a3EC4AJRqSbtxKpAyS+
hnAT9rWarHhJ0xjPALuHZq2CynqQN/Fmyp3r0Dp43eNPfDXdiTX5RYWUibZpfD7D2l7HYhaU+1Bk
B/DF7x+b+S1vvvJ0KPFuYhng6aKHgouk+3JsH0tdKoiMitCbiBzyL4D774a5jIEkeXDom7FezZoG
TTZ6osZFOIhKUX/OSPv1MXvcnOfVyEPhoYG+rGDuwj1J29nbOFDfH/p2d/nfhx+PKCFZWO7UoQUQ
Z6++QCGbxd4ItqzumLYfZ/ub3Zi2VY2fq7gvJF0cZnps2HVNjp5TnGsQTd7/BN3QSnSydeFkCvAJ
TsVOKws+AkL+2HahYrrcdOldISckLL/85k4fnW34/dCkVUjX1g4rVGQ3eq3bAm+wIJKQJmIHjT1U
2rkgIwKyHLBHmlWHBjojtDPp7mkeKT0V1uWMzM3yABfIIu2iJvfh6HGwgXHBjrttiUFKtN+8p1a8
TGER472OmVQqNUcmlY4us21e9evmP83p+mud36fN+i4Aqc7QVPseFOj3V+XtvBaqdbiszWknCVit
hnq0o3Cdtv3kie+VP5nk498+JoRqKa6pXDn7N/LzQvJy16C+dVjmCR0Vowii0ZlN98y3nSBUe0IZ
FW3robURUhX9Io6p8PoNYiEWMTRM6cZXkl3a8RGqPxU/VXi0GJfg2bIeQ6aE7PaXr7Kd63OQO1ee
D2Jzz4saOZTnsZ/GBC3Mvz0pbAPViu4LlMwH9kE7ZfNNTCJrTkPu99EcjiZH0g2uHEcK7o48qBF7
dobuT2/o2TMISkw8rm8HQ6g2l6KbqGqGqQ+TKsRGBoYNewM6z+HPo8z2Ph8O96NB8zwYqlU77np1
6Q6Cn5ZgiDzp7Hj34vMgQqd3DLnVOLMB8A6/9sVjV95QreN1dGI3qWGQQIv+J/XBlxCQzgSf1qyJ
2ndKcwrQfrfwk5MXX7bK8uNqBancfVv9B7z73400VKt3ODmnQJvh4cRtvQPbwNZYAg7uDgc3277Z
6fIEvtp/GEgspuDWnTNEgEHvvByPlXMVZ9PnYgQ2c2HPli+OrIWGHbHjwB0vVQYFJ7nteqhqpnSJ
Qm+NtyB/8mcANfqHOKD9UG1uLRZatmEIw0+y7A9Nm7t7yDL6USbKh8Rb8BdKxqClnQ6+aMNknNif
YCbP0EJ5ktyUkDQxoVYFq86DKFWXByATDU+enEGKVx6p3MAGnf107ODD/XXWOZGSNZYJTKvcgjYv
NGFBsRtCtyKcJ5NQsmb/CZS00UJQIJBzABu54IQBX1wus4QAof3Y/qa2PUKRHcwAExhLmzk9QCYh
yoLuYC2mG4cuYaiFpan12DLQPARDQ8ZyGiNH9XYbLTT3CbisBAP2cnCrtH3xRec2/0rWunWcOsUG
5qZU+LNlKM1pDKm2Q4LewhWZV4Fnf2kTGvpZtNR5E/fOtHvID9R2SH9qSSYkUvC8LU5EJuIcvbqo
HlwnxQ9AtyOcMWNBIm65NdiWfW+RH3h8N2QrzSlEbYa0pDPVVWv5yTZbUyTI/K3Mqg9sBUViA9zZ
fRPp1kC52gZTXmZpiDVo3HrGLTG/BBmqu2HmP/YHahkqS1ueS3DwJrSFldy5/pVl9SHNTQcRTayr
tagQTaAWCKXCpOf1z7oIOwhkMtMVWpOv1EoUiOpm6qRTmAQe2ON9AnVM+yVYxNPAxh2BvIhhqTWr
QG8u8Oo0lReojPi8JUlfDbuWNkAO9k/hFjy4Bre/fTV8yiCyg6pXmGR1e6r78WDXTQIOcAPwQWel
29K8Gr4UfrcMjhsmi+O9xzvtp2xyX/yRPrleGvFiMjV96JZaSeuOWDwnTecwwfXU2YeLWOPOcT/e
DwTd4Eo0B4AyQoVzCCDuaVu7sVjQqzItcC3DEt+W8o2jh9oEOXsZ5cNGwqRL5bGVNPLa5imb6a4v
H9w41A5IwhjqA2XqJ0UbZhHeruJZpEfIEBquE2+XIUK1VuXl2VDycQ2TduniauC34+XT3Nq71Bp3
tkf2y+r+emg11NoVseai9foO8om8sPYt68Oo9dm3+4NrlkLtgeR11XiTQMoIgEUEB148EeCuHXJo
PGd//y80Aa1WsNBwQ2UgQdrBUNLLO44CWbMvq9/3R9f4qtrV2EMp3vatgiaAa4bJNm7ph0Jkwc/7
o+vmfvvXV+HsSGkJ/6ZRAGnv7uwv2/ghzTN6Bu40NGAodSugRHJYB4Rmt4RklWkcdvz3PKWJmNad
0+Oh+P5n6P5DCWgqGN9mv/GTtoTIizfU/m5loCPhrZvHFRv48f7/6MylVLZK1yaybyHF6a8bXqOK
mmT5uzATOYt9H+SEhuDTrLna39M3nqxCwfxkoV9qUNXhDvbYOUbt7RlWy/JnqO8k4+AeJ/bBGvzT
xk1P0pplUHmq23lljdUWLClX5yUs17hetvdzWO8CzzUEm840t5V55bClkIsfzGuQeJQJUBWlbkTr
9SEsQKj298wdEsVUOixpQG8lE7qNQwMahyCUCdpkoep234s036AWMauJc7drMwiizawYdgG3hjKC
XEs6GIykcVO1ltkHoHJuGI4YlLZ+tIp1jXqwUuDxaDYRgen+4rZvvFqHQKZVm04Qzyw93IFH6V2k
w5Z4YN3nh4ykFjZLtMCWUALBN0xZNYH91qFJ5rigWnhs/JsPv/oAJkUVbN1MkpRK++vo0T5xCjob
4kyzxKqSRtGIBXRjW5C0HbBV5QiBV4ixXO5PXRNmqpLGjTgFgJ6SJZ67fELh+gdwYnEzpdfWlYb3
at38laRtO3lY4KXKT0CAnASrTLi9Pmh492/DL0PI866bg8Tt6qjAaUI23BC/ulmr6bkYU7wM4lDU
taDlANV1OF0fM7lydSpm6D4tPtIOhxRwJKrq5AXu56XefjI5GAyjWVa1gxQCC1CMm10oaJD8Bzrj
nzyvfa7kGNmoLN3/DE3UusqyVjkeNUcU2pKsAvVs8UTbMXIDwxVfY321u9AHJ4cblh1L0mB4ScMF
ja9eMO/uz1w3uLK0y9Y6Uz5h47LSFTjIoB3OrjRWhzW3GlVLCV1eENIpYJfFuww5BECO0/Idi+zK
Xw9NX+0xXEXtBjgh+EnlhJ/ROWJFEopNBsfR2EbtMJTpyLvSgm1AVR9vQgClyA3XPY1Pqr2DgZUG
aVgGPjQGRZdFltfSZ6+SeVS3Y7kv7VUaPFP3DUo6XlhQlWtmB0kIodOYV1hk5g8mv9fVwdR2Qbdw
fTKWK0vczZ520p23XVqAB6R2nDUOJ5rtNumWL7UjgKVbgubA20EaXFdnw9snv9ppBrdYNwgSUbxh
0fyS5s2NRN4KduVmoQ+Tu7nhcKr7HyW43a3JxNYjnEvg98C1UjyNG8rbYuV7AvKAxxxZyd65s0Cw
HDp72BjQDiW7XkZjmxuuCjonUIIcvZY2ozlkUNeiH5+ptYXg3HcIxFzvT16T/v7zjlcrsYJRVLCB
scQu3YsY2b6ia9KmzeH+8Jrpq72Ac1GEyyrbILErrztlIVl2A0v/fWxw5cBVcUKLMUAlF7W7d7yz
m90YeCbiUo1hVK57bDRrDbVSFETG6YdXW/vMz840Wy/3564b/uaxr+w+5AVEycsyTOywOkK3IRpC
51MO9vb7w+vsfvvbV8NTKjYO9SmWVHxro2yj6Q4y9KYrkyas1BbAhuUblwWKRUGeQdMiZf/IgqLL
tvpc+57h6VP3H0ro8po2TVeELGlhqYjw8Qncd23cieZAWxMVqy4Jqt1+A/VEuEoRJmVDyQsU69/V
oh/3BOWwW0mHgoUK8sBDe62Xry5QC4bUrvs4Jap7wtey4BZLNnc8y+bdlucXt6yjdHz0H5TTWUXq
Dgw0Fcoj1P3Tc/upbpY8Cu3hZZAm2si3v4KpnYHpxvMsh3B8Mnbi85wWSUGtZ5LNu6kySai97cdM
bRJkrM4WHiA91XiGE98bIwWAbuDbsedVgDA5pxzTD5FXnSpuRZqDMNLEMKsb/GawV4MDZiAAoUBi
CvrAAc2Y9d2dM9Mt7e3MwdQGQTddy661odlFZG69FKu9JEPpFLtgbfvdI9mDqY2Ck+MtXtgivuu+
QUFqofWYRZDFkN8fG1+JbcrKsBo3P0jycfjRd76N14U0xWP9Y8MrG3KwrJV0xAbtrg2F4AwP9hFt
xsf64FioxG4lKgCL6y1ELcR5CZz0V7eFILVmhiPL2+duprYJMkKZn95yK5cujbJSHCp/fJbF9ttK
Q0iymo5gGh9VWwb7fAscOWBnnmf+T/hnAb3Afetr/FPFJ5HAXeWW93jxctcPhJYfO94kvHkwI6jg
JBxTJA+mEIqTDpkiMvN+z+btsTcEpkKSLNJu1QAK60TIcOcF45NbL08tdx6qITC1U5CMg9UTnBWh
tppVR+5LcRLZJAzv/pp8rIKSBjuvNk+OfmJ33VPYODtpsw8z/0FxcX5sbZXAzdxA0hbyL8kExhxn
W6FiNH0shseYmxlTAldIIf1hwkua5VvvXDdFg/xwHvPOMHudyyuRm7fhVjgdyu4EOhZxwYJ0F7Dh
233T6AZXNlwu16JZ19G/hCz7wygANIR2P+6PrQkpFXJkr13bVylKLcu4nEHv/lyU24eqET8fG579
vV3R9cY6uOHFo7L9/TrYh5tAedCYkNK62Stb7ZAJDxEEGdSBNnturc9lse392f792OyVzVbKoPx/
hdsOuTJL+49ZNu/7zKR2pllXFRLksdprgZr2k9p23lfecp3L1pDqdUPffn91TJi8NUDZG0hOP/M+
W47/bHX/3rfJbeX+97WVqQ2CNRQ9RkgFIU798eAWdJ+z8jR67nnKb0oM9nNG/T/3/0q3ukrMNmE1
OY0Hieem8ud9U4hr5Zbt02pBJfP+P+jMpIQtWSSnYkChKHPrZwFWqtgfcTK/P7hu+krYplVo8W1B
zgQk8byR+uiP4uJzk0qRZu5q22CBoi6pCxwz+6CwDnUx/HJyx97dn7tmldW2QasWi3RCHDNDki1J
S50/Xug0hzIo36dg2g6m6pudg+H1/r9pLKV2EkoIR1coq4XJgBoscFAvNh4vZW56KNNZSgnjpltp
FU4y+EaYjJxKntOxMLwd6mZ++/1VnPV16IFGFW9YTlHG/jbvgsFC1dEkM6zZdlUcVxH0tWUTwhKZ
g42TZfVetkMWDQSPccNjQqdMxXJtaz9SnHwY7itz4pCB70Fu7u/vL63O9koMd0K4RcdRCvTJMIEC
e/yWZX1u2HV15lHCd0lrXi6MBEkmi3gqrKObk+/ztB3rSnx/bP5KENcTyHorGeK+EmTf6LrZUdMZ
GQc03qMiuGjfd4NcNpaAvAe3aHvnWE5CHdtgnrdt76veU0l3Ex3EvC5ySCr3h8cfOmqiy/xvp8de
uxTU8b1LsH6rqXjxq95QmdFQPPtq+6ngvU22piAX++O0p4fhGLzgBYge3Z39lD729IN2A2X+ThOs
WUoh6ryIGewUlRjm/qNVThPeaep+TdkRfEdhbuKseHuZfXWZWeGS0OlS7zIOp3YqotKOOTEUcTWM
0r6K0quDEs8RAhbbyosHmo2p+VVCKhBEmV5KdoLyJ9dfI561+wxybRKUi9ivXSM9jEbmy1eBfJvw
mFe64/Qdsh7PNzXr7Iv1lR79Q/2pinvTo4vOhEoKh0zkBFK5ilz49uR0x6o8SVMdWTf07fdXKdwp
2FDJzPIua1DGbfndW/4JTTS1bycon94i89XYjVyXpidYnGk7rcXXYvbjQUQrSqaPZCdf7SgNZdqL
wG4wfuD1u3outs+Qu6CfHhtdyd2TnNqxC73b6F00gUU+4JPhpUuTmlTMHgQAebF0wfi9hyICmf09
yGoNxy6dzZWMPfopdHPalVx8MNQnHmnYDg+x2PTpFESo65uyyNtHJMz477UVFiR9swqfAIzMHmKv
OftI+/E4zWcnjNfF9ICv+RwVr+ekYeOudpCdbZcf8sE6uN2cRVPfRHOG57P7K637E+UelfddmHrZ
gATBD5MH3o8iksEZX2gYXxNjqgpMM1pLOjpIElPzgWRPbv6ltS73p64Zmtw+6VWIDS7oCTqBB5St
XJ9nTj42mbV3PZOqg8ZRVUBgPcisTIE+v6zNuaXnSR4em7aSGSYByULOQNDTe79KsBj14GB6jD3c
V5taQfuTOnhcwJzd4SPQW0XE3Z/cNynr6kzi/m1xx/acdUVbyVlsW7W3/GHcBX23PWgYZXMOPerU
UCPLIcjiz9HgFycoBLPIHkxKozpfV/KD24h1LKUooWQ+iaebLvexRrHyAqTeD/QCm8gyNVZSUWHV
Mo7QICvSBK2/X0nlfEnd9LFzndrhWmTg/idzu568Do1RkG2i1KTUppu1kgjQNM+GNPewtunMo6Ld
JsgpgRnzvtPrRlditXBIVoDdj1zaQqQHkvfZSyprE1xU8+LmqzAw1Chxlr5dI93xR8fdaC2SLmM7
CNXHA4TnquVH2D6TeTQgcDSOpALDJhCl2BwHyMtgZRt2lr7cbT20EyKB/ps4W2cozdy3m+5YrIoa
zCgtOgR85YlVp8dmeuZ02PlpHlkg7e+bJraAwMr8pxI8JNw1PcXqVkuJc7Gmg1gBDbn0QE6AszAW
1WNdGb6qPlB3tjXlaZ0mfEkPfB6jlVjPATFdmzV7gqeEOPi30QfPmjTJ5/Q4rnMy2OWhZbnhlqIx
jAodg2i23W9Ov57whhyhxnNMbdN2o5m5ikUutxWCZkNuJZ5Nn8RWvEfVPbYgKHTfkXTDK+FNgrEv
HS6spEQvUsxpOkaQhHkqA3v/2B8oEc66aZ6XuchRDQyPPF0hYue9rHl5uD+8JuRUyQG8e+bjvE3Q
FM7g8Tzbks0v9pXP6mjdTGBb3Z/clv3VicLzStLPNyOBHeIz5GqhbRDuNos/+ZI9aCblBj0XN3EY
1HYSZxxPrTfuZup/2CZpqP7qllmJ3NblxLHDdDmVvYydYjg4rbMnRf7Y4d1VtughBS1RywJ6mdi0
R8vH+7brHystqNBA0jprgVMLvVT21zwYzjToP953HU3QqpjAcK5D+9Yyd4bwfTM+z1UXsJdJ+sv6
2JqquEA2bU2bUZYmIFyTe9R1vgqHFjuWtYZSlG5/U+GBnCyFtUwL3v5rcQbnIzoXq3jt7EPhZFHL
ynjjPgSrbhp5P+8bTeNIqrjA1PCxKrPGSvBxR2Kxp3HNTqlFDat9Szv/+5bgqzjBrfEsYo04SVb1
dvKXnesuTz6+JbihfpfHwI6+qixQDt4MNKVPLrJiESmOAfD/982j8ykljN0xQLNyJ+ml9knkQdk8
y8LdY0MrIZxSR+IVOsjPFDk1orZD92MKvp77o2tS3H/njFcpjoTl7KWiQ6maic9iyT66jRfbzXDw
neGxJKGi/8DnkjdztqVJOJC2i3gatlPkViMzbAW3a/YbvqPC/9amzClBN955bfpdNT5BwBhQCSsm
8J90nqMcf7eY6NU19lLFAYASsi30dvPz6pbY8rcxWWq5J8SPOh5e7q+JxplUVODU02mzCC76bgBq
s7lsGvBsEdOJSzf67cterfgiuqYFvT4KaOF4EPV2mFfTTUeTJFRZgNxvqs5NcZWtLGjmLd2lBsCh
7E2s5ZokoSICSxRqNynwrGKBt4JZKDcPEPaVkN1KPTTwG7YH3QoroYz2GiYQCNiR0/GMfs+nGoQU
HYEEmqwN2U5XKlURgRMgGvmwwlDuR+/XeKoO7OQ/k1/kUB+wTxi2Ie2/KLszuCxHMBShYjHu0iM6
VY7lGJU/ZTzvvL11Kkx9mDqHUs7YLpHEkrdVb1A0z8D5lRODnd6ObKpi/2ZURUY5sOyMJuEInHnx
Jl8ISlG2z6NgLGJeC3SyPHYkpioMsOmLmq4OTtz+0D1JADQLHMl4Y3qIf7tKSFXBgCJbhZhLrMYc
fmidqCSnAZjTkH8ixaFyHiOABqHD39ENnoG6HsMwTaqhSTZEdxXMeyLquKlsgzLm2+tNVWxgsPSd
1Td5dd7ypsOaiLJAM33QZ4bb9NtZhKrAQDq2HmhwUUdt0Fq6G3qITfRDC+hkblRv132CEuNdWgZO
Vk+ocopt3tcu2AYmUtaG49nbGYSqIgIjt4KmADribG1OGm3+CKGi/EQL1kSy4Ibo1n2CEty0douy
bBt+ztbWgk5J/w0nThN/iW5wJaSnfu0rSLP7l5pz6wuwgmsTWaVXP4YLpCouMJ9L1lk2y88jy0+z
JQ41MzinxnlUYCCb7ZF6TpufRQDY7Zp/alEYGdhjFU+qAgOXNC9oXZT0InD5PIR9n7+ES+sZbmsa
x1GBga615aIki3/pamcfrDxJvfDPbM1JKYYv988WGuI6qqIDO1CVlbLBF5Djuvd2zbF41wdRt5N7
sV+fwjbaft//J91K3Hzr1TlDQnhi86oAz5Hu77GiaIe9VmVhOG/rBlcCuBAOK4jN6cXuysi28EhR
QFLDcALQDa6cuJG6hYPx6UX27yjPo0LGIv/1mFWUsPV6OY/tBs9vQqhoDKtoIr/uwTxfV5nBNprg
VcnKMiqBnvRSft7apYqbddiVNjcVIDW2UVGCzthtW1YzciHzfg7zCGdtlpvqLZqZq8RkVpCvAwvh
m+jEjHrqxoFngmtrdt//YSULpy3lc4lLgvg6kj92G6AK/LvplqMf9rHtBY8ZX+UP25y1W1oyIve7
nvW+kFkQRCv0NL4+5D4qUBC6stnqbXi/R9/NcPRb6UQLGiiT1WEmYkbdCitxi2MpsF1DXZxDEKfw
Yd53E0Xbgvt0/wvePsRTFTUY4KYfAnrOz14PxiWCG7jXdIktppe+DI9r/ZhqHjRy/04/ZdOD+7ik
5BJA3nF+Doo4NZF/6txUieGt9ApbrCgjFDZ6QKNtaqYhTr1cCoMT6WykbL8i4EPRDMhuHMA6SvNj
vXo/gnzc4wEs5q7pwVTzHSpuEPUVLgYwLl2Eu+PlnpiwCBoPUiGDvgNCJ97N1RlUOU+EineMW/tx
MN0KNKGsYgQZ6hU8tJCCapSjvG48O025q8DAWbPuIP3wFHTi+pCzqjRxVb+xFlBBVJnJ+nMEHbhD
50NVVZ+DdX2qNhPwRLcQN0O+2iqrlARV4U3VGa1HdSzGxY4HF+/69z9CtxxKQNe0XLzRxkbcjAMg
ovlndKvGPRGm2pfm1KKCwNIZb5tpeVtuZz0UOd8zkR9YBeW5lBmShs5ASjBDiLEFuc/Kz2NZLE9L
uE27OUwNi6yzjxLOdBqCJb1dmXgo362kGCJbhLvBmQw5W3OLVSEPZWFZZONFdi63Pmql3LMi20mQ
YsoFRAzBP8wZIURl4iHTmEqFmEEDshJcdnDZMIu5RDPjaJKz0BhKBZiRIh3XdsbFjDvurg9Zvm96
WkT/x9mVLMeNK8EvYgQB7leyN3W7ZVm2ZM9cGF7GXEAQ3Eng61+230WDEZoRvPYBDRZQKKAqK9PJ
w22XIx1BFs0tOqhrXN69tPvKnfxEbPZSTmv5I0Pa3NMp4AZRENILXAJKpMwXO4pFw2NCnZiX2c6p
0zgn4EF3WsjohMl95zMth+bafeqQIc+p9zwER852Q/lwf1xDiNDxZLkkfctqll0a1e3bOIzS10V6
4L7lx0JGK5M3Lbjz73OpIy5dGooFn8uvTJ5BmAf6hOdtH6C59OLMLfNDFPA6LnJQ5vtLklqoWGSO
LBJpTcNDxEAMu+3PNBe3e2Ip2RJ2AXbwocyLB07Ba9d+c8X8JcvWapKmtdbCNpNFtkjO/OcgZTvV
ZKdu9rathA4xK/KBcseu/WcLy42mi4TZQ9KBt/S+fQwz16FlfoC7V6Zs7xlvziI9DdvIQT2dBS53
WicIQAd6cbgdo+8tBr/ZxinfotGbmCm56wd1IGCRMVmiS1Ou4PhNptAcNkSazrMFpkwbtHXmTVJB
M/y+lQ2BwL395ZspIwlUeKMQxYXlA1goIHPTZKCJfM0RCyx3+jZaV9vfRhjh6dCvrkxnsuRNcXGb
6rFFdrzJ1pIghrNHlzConDQLqrEuLp79OkLXbwJisyBqF5AHEa4EZdMyaB47CBwGas78Z+pfrOGX
oN/vr4FpXM1H/cIJmyCc2QX9Mp8dYg+7TOVrTyfD4DrSyx9GWwjAKC6UunExhLHKvt6ftuEk1oFe
QZSjlZ/aeFYWYvnHqvMl4cKnz1ZHXu7/g2nut8V+szkXh4e88OBPrV/ueIkqZr/GIWSavOaqXkHq
OayxltAogJBtdFrAcUCLaFu+WAd78WqyrOKWt+de9exaQRdH6XRQsv9x3zKm6d8s9sYyFbXyhiwt
Or3DGsTvKLJnVhypbb0Zno7o8kZ3zmuOTTOPw0+wgeTx5K2BKExTp/+eOsRS6ibrsajQi0DyfEQv
QLqKRzbtGM1FgbGbfGLlPpQl6QF4okPNtvVJQGP93/Meud04GXoYLkNRP4WWBThd9LEu+H7Tiuqw
rSVtl7Cc8awTI/ueC2fXzc3XSTS7+8MbzkcdugUqcUjtzQVcqTuMbE9o82i7H2xrSdS4KbJ6oV5q
LYQTtE1F+JnOtImFoNYHgjfwShb93aXF6NqWj2gpZuUE/DwpsGG2vRJD3CI19/O+gd7dlhheu1dG
FcQ9R2eozk39V1RdG+hnj8um5ygG1/Y8HfN8Jszm564NdkX2BTKx/8ga/SjZeLw//XcfvPgHbeOD
/XdEBWzi56hB1gSEUt5VURvsdCuHvcn62u6vBEnRpjhzMPj/HAfQlVU2Xcvfvj92oJdUXVFzywfg
8gydjx3zXinbpPThBXr5tJjFELDc4ufWysAZHT445ZrWumnSWmyqaz6VTtpUZ0fM/c7mJ2ds6e7+
YprG1oLThFsSqW30h3AgnFUEccNqrRZrGvq2/d8EDjuYcznMfQVa1r6FQi4rY8unWxSZYO7bn74Z
nAsZ2FWGTVjVWRJZ1UPVrsVr07w194RCse/NYsT+7ppYEhq389btpzknA4svxAGw/RqAKnze7yMk
vLYtpOaVjtvM/Yx25HMUuYnVukdA1nf3h37f4YP/0KUsFrgbFbZ2EVTHln60FJSqgqOsV45bw/h6
OdQqvbkb+G18cnZAsgPi/ta6qnAT5YUHjNK/98o8AO4IGhJ6coT8e7DYx5oRH0rfGze6XhVNmV+T
3PPgQ1P5XebAXeWD/Oe+7d+PFYFeEyUhYMpl5JXnAHj37CfwOPi3eNvYmoPWYRfQnEl+XkrnFIYV
gMSqvkC8xtn4B5qTRtNA7C7EnhyjaM+6Ztf76VPdy5V9aXDUUHNU4hPbll7GzqFVPIj8qaymlR1p
Glnz09ArmtKecL0gYnZ2sqjPnQPA5H2zmwbXPDW0ssUChSU/S+YgIwqkyp5nkdh2DujlT9dOO1nm
sjpL8arYp6FZASMZZq1XPiMeWqOfL/wsrD6h7XQM3DUiPcMe1+uegRUNJA9uF4qx2qPD78qV2Ml2
TQTXNHMtfLLeq1sZtohDrbugY9Di9DnvCvewaTn1kieohN1oqWDwqmCXQC4PdbQtxunVzlJFYDC0
KnbuqyopJd9Dh3DbLtFVkqIB7FFDt8B18i6GhNijFZEV3zGtpuaVFNJsrRDwSgCmnXhU/IAj9xr6
08t9exuihV7ZFCwHg2qXlmcrUB/BsPoKdAgD2z7S1pFcsbzpGzQXVX46IscDbm5pPXn+p4h86uS3
bdPXbrdpio7YEbTip0zau87+Wsjxwmx6TMd0f/8fDPtdr2uSHBhUBVHy8xCoQ2+F15CuITdNQ2uR
1AZ1VyBL1p8jy01YLfHAWEMomIbWvHQsezRROtg2RfW4LNmur/nuvj0MG0avYubtwmcrz9l5IK+5
s6tuipXZzipWzG0a/raH3txE7ayqnLAPyvN0g0H3Q1rFpT9NpxYgwePgjdHKOWPYkzqJxUSdJfIb
PIt4MT82bvQ5CIZDbi3bzne9jBm4Yc1UhpC3LENxXiLiPVhe8Pn+EpgWV4un4LKgi+2G5Vnlbkyg
FVrmv++PbLKK5qlZygPi4OV/ZkOQjGm+l3W/W/jaOWkaXvPWsVW4kqUjO4/IZxD/Z9dFXwf16f7c
DVbRa5VlnUYKLJPluSE1EuH2IfSc121Da446Sgi/hy1W0yv22P37ELpk90c2WEQvUlrUHlsJBCkI
MaPErWiy9MWhHZZtzqrXKCvG+6ANcnpqPfthkOm+qaqr9Ab0uG1i4vEC7/ZlbxzWIwEFu6fiZ8Tt
V6RLCMBKbE3Lw7Smt9/fDC4d6Zf27XjHOWnvGlQg4szi9krZ0zS6Fls7L8qi0OvYOQK1anbI+lH6
HPGb0mqFRsX0D5qnRhZkEYJ+JCfuLO0JOmpyl9re2ovDcFbqbBdUZjLr64mc6sn5OOIC6Qj2fQov
oloTsLyFi/90w2BxNYctR69TXll150K8ejxx5y/1/KG1n0prDV9ocAC9Fpn5qvHtMevP8xgkQ0Ag
SYWzvxUrS2wwkV6LdJtlHtDVTE6ODP8u+u+LEmCKFz+ydA2fZFhivSopBMr+QYd4GM3ZkBBB+6SY
6RrZuWn023e9cYBISRW5ZdidU+TBKr/YtRAhuX/0mEyjOa4/Fe04dSU719ELQcK0bz7R/tiCN/f+
+KaVvX3Sm6lLBL5gUDNM7+Sv9pLtM+L/cP01OIHJMprzZsuINrkJ504kK5UMA1mSJdsE2gXzpea3
Tu31ZVMwds5FmeDyGtsg/E3H8XDfNKa5a2G2DBhV4ByszzWEDy20fDk8290f2mR1zWOHCBqXgRxw
Pavd51yle1y8P6FEsbKohpnrRck5YKByQFvIuRLDN+WJCwfr1P2ZG84avSqpFKuHmVvlWQ5831rW
CyvEUzCRMg4LqJGnzjYL6ZpEwTQAGlSE4PAJ0Brauh9zxeNc5Ss3P4Nb6ZLqvcxoOJKQnMbURTdt
9jFUacL77jGq5Mt9SxnWWK9RpsNC5zLoyEna4uhZ0SdV5Umd2hu/4Lb2bxzXliodkORDxUBVlyYT
MVfFpyBf4grha9sXaM7b2Vbv9k1LTiyffzMLmWEVPObpmiiyaZdq7msXddt4Po6ehWT/SKv+nlXZ
yi41Da25LgM9Bo/qvD+HZIyLW+ImFSulZ9PQmuv6DXopSIH8HhDeX8tx5lD9WCs7326q7wRyvUiJ
LiKJ2m3anceu2DXgco7LTh0nn+07oILBxnUKBKSW7q+u4UP0kuXctGUzVT4/22ET7hXarnd5Vm5h
yQASW3vZemFRzrYzId66Sl5GhsvVSPjTtplr4bZOA8lbC/edpQ5jNrsH6Fzt7w9tOBd0jgnSo/da
zFZ3nm9J4d8p6eNm2bli7V1uMvrt9zdeWy8WHUSg2Lmt2inO2NQ/VGNbbYtYuuYU87s2pzUOTRnM
n3wVJnO4iR4dC6o5a5bZ6Ed2bXLyK3XmS/uXWtyNe0V31sGemMwdeFT0c3GqT04nvt5fTcMRrBNK
RJQHoR351blrHqrmK6n2JPrn/tCGhdQZJXKI50QZ5LzPnXqVNLv2Q/9528jaM5aOVQNwdYDcavmX
NztXzyVf7o9sMIdOIVH6dVlmQ1iBk/hzWj6W5JPfrUza4Dc6V0Tly7moONYwEB+d4mMqIMQrkTHL
Vw5009Rvv7/xm9Ae5WwTtzq39rwjuf1TNv4+IM22F6DOEpFDbbSoS4dBGz76pnB1SgoQHB+3md35
99zRNhLkHsr7SDABAzh2XZy5IAmctslce8GfZvA3xvGiBZJXfY/eQRssFIG1G8M88aA0s23+mn+2
HZ8njyL7QW2HnpZcTZfRcvnO9fjaZcbkTVpQLacWnUfij/0/Lo26zOGwLVboTBFT29B2bHET8Bx0
9SF7O0Z0ZU8aJq3zQqRsqXMogQCiMBdPYUDZSaZ1s5KNfx+47gU6IwRVLvOiIazPUH255MDcZ/UP
wv0kBU49n8EKQtFRQMZd2K+gYA0uZmtRtfJb14skUuj+HMRzYc1Jw6dTMGzFoej4JRoRh0voW5/R
Efm8TF6QLExsTFrq8CXa1kFQo1Z/Hoq95+HS1zyw8dcmB9CxS3RmIfWCnIMlwIlpqB5sMn5Qfb5x
eC208rZ1kDenSN/Ul5lcaPbsbWIoxybSXNfBpCcvtXHdWNo9i5xPmYQHR+G3bYbR3FZNyrX8YWbn
acqqxO2dEX13c3r2aqlWDs/3A4uvg5eGaomiaf4TDT80dK/QeOre8ABrAO3bhfS/V25fhzCFjlsj
nZ5xKBoc0Ohy4NPnok6qUcQsWANPv39Q+DoNhPKKLMy9Fs9x9uJZ3aGkdNOFz9epHwJcsiluZgi7
QDHEdlc5e+RDqv395TXNWwu6ZVh0yklTBC6326ep2LXLWsrbNPTt9zchC8LVEwWsGZg0+sTBsCam
tazN+28oP9KiLZPEJV6OSdMObejQJt+T/rGIrnN3Vfz7fcO8f1T6OtuDhb69sSNIPCnwh4aLa8ce
SKsqEa5R5prMo/ltWXjRPPi47gRNEJ2AhSMQ9q6sapP0hefr6KY+TxXP0ImDUsn0k1ji1eLztoyi
ryOboPEl+sbDackG/4vvFMdo/JlK0Lfct/0ffrB3PFZHNi1OitgBeerTZFfF3100Rrtw4NV+loUN
tcMq3y1j3iZVT/+WNidJC+5ncE/lv0BcVyX1VAA724Z/K9dfE6IxrJaOhZqyTIgwgBd2yy9LVDyO
gnQTA7Tn61io0godh1ewpmofOppE/Ja9vii5LVPi69wQXVe64GNlgHDmzXOpKp5g26ltB4guHCWr
xqXSaboz+hE5puzKNZVZQ1jQYVCDmoRHWyTXAJMe4ttfOCL4u4LmZeXlKxci039ocZm6qccbH6aP
1KHtqt2i9k32S6U/729k0/Caj8s6twloG9iZkNeuPQ35HJPmqQOL6/3xDYeUDoqyJwhWOE7fnX1x
rMIsGcuPJdgb7g9u2PI6MgoSpk3UU5edaTp9aiZ5ofm4xlZmMIwOjRI91jYIsCWjwntgM3hEsmY5
ZLzbNzOaOO9/gME6OjmEzNXYTQRgoM5K+YllpAUfBxhFrCFb49kz2ej2fW9iHNiOG1yqWwZOmhtr
OzrvfSd2qrnZ+ge3b3vzBwWrK8YQh849Lnlx7UfLPly639sMdPuqN4PLcZYsEAMyYeiZoHTfQx1D
zSu3OpNptCBdiaiY5nJBPbFY4q4WJ9d3T/fnbXg4+TpWCgRoI3zLsk/e1IKTkSVTEbIYnfxY4OCa
+rgQqCKByNHZ59G2gy7QfBl0nCFBiRcXgqHdIYH7kfl8pTZq2qjaHRviGn4ADBLAASntdsCpVkkE
Ed44Kup8d99kBofTwVN1KCtbunh9M3qsxl8N+TJCsj5dI1kzLLbODTF0LqVeQWGc0YvLdk5QsF55
ghuMo/NCoE1rvKUn+jP0GvdL1p3IgMR5y1b2kmnmmgd3SFvPRZ/3Fw7pk+ill0PPL35PAda+b3nT
H2geTAqrzDmvYRoaIqrX3axitCqxH9uGv/3tGx+uqiVwO6ukaAQjTVIKa9rNNVvjBjBNXnPiBUzb
4wy6YYittzymrHyk47LtgNClgBxkhCStEV9A/BAHefBaW4CYb7OK5qxTYxPFowDFVzH/YyNjfspY
sIke3PN15oc+sCpRdJF9skT3Ok1LikRNu3HmOnhqtgYLCRS7Ok9NE7OwTWi0hlIxLKZO9DDRilmz
C4P72XwsXf7gWtY2e+voqRkQu2xxkCqvhb230/KLmKqXTUupI6eCAZUfWlTkVNLWTjrRgA1mcdeg
/CabaN65tJYCKgUTB6M8lBB4Ms3VtlP9P1wO4GFfHFE45xSqfak9HTopP/aMrwRv08w116yCyEqD
Gaspc/c7Y/Mvj6AT4b7NDWeuR/99qNCi62UENqezHN1diE751LUOnrvxSNThUiyqRIvnLj15kEl/
ZvUEPr9RjSvVW0Oo06FSKTh3BlGjjNUM0Fzpp30atK92dpmW+a9N5tGhUkIgLwC8Mzl50rqy7sOs
xG/Z1yvzN2Q3dKQUXehkRT7ePQwJycMQemPSNS2an4jb7Pxe5UlUzd/aeWpXVtuwk3TgVDErKkEv
is8h2Y96LElMVLrivYbcm67eA60Xt8oU7h1uw+J22lHyyy5eag4OhpXSomG5dQGfdhl4M7oBOZGO
n8IlONQiPAsKta/icH+5Tfa5/f4mxAJ655IpcwkE6kj/F9J8M0Q5qiX8dH94g7PplA4gKvKd8M9u
GttdF1pxv5BHoG1WhjfZR/PlgAWW7d+OIT+rHp0A/ESe/dlBZYE2a5U7k4G0aCt95DR6gQRuXU9i
P6HT9aPy1FpZ2mQf7XZMIMISVhliuSz9uMnmf9Jx2BPRr1RhDMPrQKp+kU0dDcjsDCOYlUT9PJRj
wvx+BcNjsI0OpqKhE1ipU9+agKJ4ysJDztYQZqahbz73Zl+2MxtYxydcFQBcnnedbxXp0WpS+X3T
xtQBVN0kg2ZRbX9WVn9AAuAnLd2DEO5K7uVdw7uuXqruG3SQe+NQX2dyLJZvwfdsU587Rr65whvD
4GhmAtSG9XVaPqfQ/VtDmL7rShj39iVvxiXtEE2N1dbXYOBglCrpj9Z1IQtLCoWlzdYAlSbDaOcN
BJpmwXA/u4K7+Fi345FR7zSuQtFNw2sXB5qnHdpoeH1doAkQhVCsVPFgr1TZTSbSThvLsWbRZU19
teic5OpxTkXSus/lWs+uafLaUVPOaYtGHSKuKVjJ6T/R8Kv3ttzXsLraOdPPEBtAdVRcGTsFxRc/
PPr+yhn8rqcCQhP9e+PQbmwBP7exIZv5YeTzQ7aGJHk3vmLk2yXizZaMApfMWVvB3q1MrPDsSHDd
9bHyDsu0YhfDkupVas8f2jpalvrqg3O8499G/8MwvfTWy/1TxvQFmrOO2cwsL53qq+fsq3ZXDn1c
QtGRfKDOyhP/ZuX/VBNgo9teemOjPsoCXqU0OOYLS5qZxmMqH7ksd0P6WDZy5yzVjgdrh4TpezTv
9VuLDBTCs9eBHbLmqewv+ddpegmWleuhwQP0SvUI9yqbGk3qgthPyLg/iIF9pFWxMrxpq2oObPMF
fIACDib8i1geyVoDg2lc3XE9tH3W3A2OFgTNGwASVxbXNK7mtWS0BHCytriSCDpdVH7KVLVpaEev
SzvdKKbCV+K6kDyh1V8W3WRjRy9IF20fgNfAD441gwxiLz4WvR/f96b3zeHodejQcguIr8Gb3DAF
26h/Ic0m/gjX0QvRKdRe0MzcimshxX5g86Ev55VZv3/EOLr2ALkpiI8OTrEcNUS7Ovl45NTW3rNW
jjCTVW6/vzkBGqhZCbvFCdAokoQO3dNoDVxgGlqLpm7jzHM1jvVVTuJH1UY/BDSb7q/l+57u6CVo
3lPWTkgdXqvihYf7uvnZbBJjwFrq3tj1S+jZZX1V2feSfQKEVNGVC+/7+iQYW/PItmuIWDKbX/MH
cqD78mAl/V83wejmCDWr50220SvQpXCUFWU4pubiq/xbQD2kZCv3UsNm1IvPFQlKYbuwTYR2fdId
kW9OUvcXXevbN42vXduBmA5rHODi2qQqCdp9GCITj6JXsMbBadiSej2Zu72v5IJrKsTW/CKZnpiH
zO3Kpnw/vDl6MbmlCvIs7YjLqQXVTXGk9Qd7+mzT38T6fX9pTfbRnHUgShWqLcS1Is2xi16Gkhyb
/sdADvfH/yOC9d/7AOTL/30ayDJswP6m6mu3W3ZqB671y3COjtW+Pq71Yr6vx+A6oRZGPbrwKpzg
BM3P6ZAem0O5m2JAy9z49kfWznu6/zGmtdYcORsZxKrAW351ipchfHT+uT+scf6aE/uCQwNzUfxa
RXEPsbYHd1/uwp0Aa5WM+QNa/I/l8f5/GY45vc5citqpUF6or7T9QdV58Zq4qL7cH9uwl/Q6M4Xi
k/AbLINjd/vSPU3tz6KbYzqumN80d82Xud8op54djjds+U8UNTuwY31v5Fr5xTT87bPexK3etera
DbBTUyg9kHGGLHgb52yth8x0VOtMHHlYSYmefn5t+bF8CI/BQRy7S65O8kB3zTHYbVsFzaObeeK4
lVf8OuT105haL7k7zUlU5olf+ytebVppzal9qGE6U+7hXBLhV6R644aoc1H4XwOyiYPbdfSq89IO
Zchuvia84ccUWUlp92s3INNKa34M1i8hG+icXxVeb6Q/QlwiKdcghCbbaM4spZWWLIUXdHkYCxRR
+qeMvi5rusyGueu1ZTk5eS1dnBXDVD4vqClZMjqJaZNguOvotWWH+mkVgVT9apWAh/LYW5I6WrlG
GCyjF5fnfKS1g36aa51DWCWST0zNrxba4UB9tbL5b5v8nWij03T0OTR/Pd+pr2PrX/3B+Rilv++7
lWnk23q8OR2qUbZlNJbNNQVHRFNBU5Ct5NRNI99+fzOyQ0U212jpvUr7uoSPodjdn7Fpp2hOmoIz
q2cTLg+e81yWz8jTJbXc9qjSy8lI+lE1dBh7JJ9Ie1T5Ft4fbD/NMwMfyLyOY1wVnWtrt5Sfw7XE
hMkcml+G4YAsmSdwEaFgnPmVtV9kvQYNMyyhXke2hTeODI4JkglreSKiCb6JPN8EJ3EdvZTsW5kH
eGwGDRD+T+E/QXKSi7+K6tv9bWKKS3o5GdfXYZkKDE+PE25o9Q4K6En7jR7EoTp2h/v/YrC+Xlgu
a4qnGyP8Gk0X5nxxkFAc+5WNbjhX/sPFgVOQNjNehU3RJ8BQxNaIN3PzFJQrryzT5DUPpSNANo6X
N1dChj0WKGYd4LG5XLnlm3aP5qgUnS5pL5BGUHZwnKzh2LGf961uGlm7GIvCYoVKcZrX2feg/exW
K2Uc07iam3Ycib8gCBD/XS9ZLOcDTduVPJDJ1pqbco+4ZTEip+0HZZIPiR2dI/Tt3rfHn/6zd+KD
XkwulGNVqNzX13ZPsn3zwHHRnuLlU/lavc47L1m/hhmebnph2eoUTt8eJury52j8StKjbb9mUC+x
xYqlDIugV5LJ7IZMQuvjWs1URKAZ9iU7ynzsVuKS6Vmil5PLsiqmCMwKSMnFiKQfrThPykO4C5a9
ffASdlgjG/uj6v3estw2w5sQmDpA4uS3/TSebS+eRFwXMXsEbmYX7bMP4kMBnt0pJgmNmwS8Tyt+
Zzr5dDGBKIP0SilCfi0/zHvvADq1q/+h/C0exKE+Fmt/Y9jResm5d8EI0kct7v3edAIN9APJnS8y
9VZCseH000k7QjhjkTKsUsFU4g4fhnqJXfqbkhUrmaav+frc58q2bjmIuk6PrOA7bk+vNlCT913S
NLzm72kx9gqVfgQG8DbO0j65/fDQribIDMPrBecRmN5SzgzGlzxu5bfKtuJ22ITadh293my1YaCy
AaOHkJCvjtkmET+Mq710Fa8ocBYzvwrWPE1hkHihXIllhlNDrzPnoV3KiPb1tRcFRGGV+9VCPn/T
WuoMHRO4gz17QDVmsX+L6oyLBTpEt10gnNv3vDkiRpZ3y2DjzWaLRtFESbt7iVzR89NgeWsyCCbj
OP/+kxYn6v+TwOjMJXvZsTkJh2zjLdHRonFe9ZnT+qjB+/10EfVy9viP+4Y3zVvzURr1GbN7H/GY
Wyyem9CLQWu1sqqmwTUPbRfKuozggKnav6ZhTAZIhW6atk7PQT1WlfPN95foo3IfbGstct0s+k48
0ak4Qo/7vp/OKHEgK+7uxZGVu/5gI88iT2OZyJVkmsEyOinHiLxdP7sNv3ISQRkiVIDAWc7TfeOY
ohO9HfhvdjwoaCDGAdDuddjN++BQ7fIDfSBHCoHzbCe27Rydn2OSo1qKiMBS3T7LjmLttWUyze33
N5PP5yYDgzDu5CMHLwe6nwGp8+jP+6YxDa65qSrKnPojdiQKe0c3YpcWjbL3hzbEC52Wo/W5H8i+
QLQb630dqV0lvY+jWpm46UpFNUetbC8Fuh45xtua+kl1qOzYfRjiaQ/5yAOZY7W2e262eM8FNK8t
qxYKBSn+qTuER/T5nqDxGO1uwvU3J0BG0Pty32KGi65O3NG3uT3nS4e72yyulFj2bqZzXAcV2NGD
8bvia12/7zeiuM6f2+ObPeVCAyfrG7whq87u4rYCQrPy3HTvll2/q+zh6vtu+JxN9Fc+FTQelmLF
SQxXLB08BapKJlWBB1pdF8fFVkc0ePwcw795sAkDjE/TfH0IgBKyC4G02xyehrRHwF8S1+m2HVQ6
lgqXlCqsbrcgD83laBexvD1p6o23FZ3so+9r9KyX2AEEPJs7CRXmhA8bk/5/POnNordyTAcWYdEX
cOIW+dl19iT/dH/rmtb1Fj7ejO3UYhmjBVfbSj7x4ccsh2Tgu2oNPGI4pv6UxN4Mn1kFykUlLv7L
7MUiHIFeXsM4GY4pHT6V1T3uERQzF+KxH3eNQKZ/d98ohqF1+FTDKFWi4Bi6fizQhpI/Omu9saah
w3/bW4QOOGc8DI3GwAvUyXaOt7y0EVl5EJuG127NTdhndiBxdvvZ8Klr6w+ll1/zYlm5VZiG13w0
c8C4H6iBXzPvkoU7gL8ilWyz+e0v3+4Uexoay8XQPZ0gEhSXw2+iNk77tjvfjA1pr2nJW6SXx4B7
e2/gvxfkJeJgWV7uT94U1HSQFDpVidc1mL38NH3rHpxdm4QP7c8lyZ5upcs1yKDBnXRRIpSX6kUC
1nQd0Kvu9n1SizW+0dsGfCdY6rQeTTpBclJgYy7N/KvuKJgr/AMJpr+b2UW5/Yk5a8zHhmhpa2HZ
DkD74IBr7QqB5eMM8dpojhJn5ns5Qy1x2N9fkvcPNqqDqSQof1IrJf6Ru/KobLV3OycppLNL5Rpe
632cH9VhVU7gFYrNeKI2k28fvaB/7nPPe7SaWXxgDvvSkHSKQ6vjCSHOX/c/6/0dQP+Dt5rQP4uG
DX5FWQO0sOEubLZlOaiOt8rtRjiOg6qdyGr0DlUX1f303HxlPUwT1/x7an0Bqjd4yNgN7jks1HjI
7envbVbRHbzL/GWEoa9gM6oSr0w9XLyaTWpDLtXpPyLqEl5yrHMbJTWYetyVK4lpi2qxd2EAU7AB
3qyAQssq5Pc+pQI44JXQbrK4dtEOgi6acxDdX8vwJc3OlvPlvrFvK/bfk4LqeKvK7lsekbC6Cpyh
vvXcZUvsr2V0DYPrOKtRtaULZBs2IQ1jlxUJydSetmudIwaT61grBN8J93RPXaayiec8+hZk4Xm0
3YQv0Kq8bx+D3XXqDhDltuDEw51nnMZ9y8OrF4UreQjT9G+/vwlk1CddNDlUXYQvLhOIJMk0PSgS
PvUF+Xx/9qYF0Px06ShrEOPVhYf2zuLWt7oilyLyV/a8yTi33998gbtEOWTYHXUJ8+jIhX1uoDVw
f+amoW/PwDdD08xzOuxFRLAhikNu70a1VjQxDa176kCXyfFcdelS72tL5JTwEii6bfPW/BQ669xr
BFEXRKYvEKWIYiT1NrU+ulRn7FjCSPiQ+EZabEqjB1qC+qdsxZo7GeyiQ6lG4nRzConBq7Lot1Gm
n4vViRv2oY6kijJeUxC+qsvQ8NdSiM9TEbzwZS2Xapq5dlGu065npYLRQfjix8KD5EiVrjFBm+au
uSmDgeea2tguRX3M5JjY/gTJsTX6BtPcNReFQh2e4xHmzh156WzxKiXf5p66ntEyQMxsZPAhQt2X
ZpQXV257ItNAc0/l0ywPRYocanptMxaH0+sm/9FhUiFIvQN7cQGTqs55+uSvhWfTKmp+mQbLXNEC
D0wrs/ZdhaZkkH+IfI0J23B7DLRrcFbSoOqYh04aLztVZZ9IqKOOTpgwAAaHcj6ysYl9dyVyGD5G
x0ylgnpdcavATZ0Xjy6JU7+MW/V8fwlMo2uv2lxKt0oB4bl28mlIYyWQga83YempDpnKAZmY+wgV
FWY/OPIEOv5tc9adlItoBBk8nmx9kFR5sPP67NwE44rBDahf6mteOjSd20w90r+TpE9VNSW2+B9n
39EkN650+4sYQQPQbGnKtFVXt6Seu2FImhE9QQOC5te/w7n3i+jBNAovaqNFRwhEJZAGmSdP/hZz
HpZ0ep77MsnoZXXPG/1OAk1dS3UKu7344AAHM6C26SNPtPnPFTqeyQWfuy6sXSifxHzyVKMGlRXk
RJDmB9lj7DYemHjpoe2tY2vreiZUn5B8bL4YrUjHFeq2tG68DP0WNRX7ERjdd1vQTlMqVsiISFpn
bsa6z4JDvgtQSpxRmI5AAH+/LiWFYZYrrUWGBvoBk7Hvuxod5+Y80Mjkro7AT7F1GRhGijWYLIz4
fvS80+CcBy/2U83NUWzclaRirSRArRXvp2F7Wshx1cHSFWcqg8LaurDw1kc0Pzck8u0itFM0UCTW
TVykxJZhYaDhoxmpafNoN0eXP0/uT6oj41ZIW4aEIStql64LkWzzvQj+s+C5nfqaR7xqbcn0iInk
nVvjLez55XhYi8VM5sZfk8LZ+uT6VVRkpGwZEcZE2bSFi2+w3/bv7GSdAGibw+psJc2zfzBiHdZa
9Vsko7OOqZOnGHz82Nl/mluYmnlo3jSqDccrhQxkMWc2MlyfejzVzrlsMZXspkSpLTOOZJvr93ML
xN8SPDrlc78OGMfy47rsFdok042wxsJsIBfGcptKildm9dNxzZvIISATSVUb16qWXGDjZP5aF2lY
5bqxQIqTlIFhzWQ4MxI0qPuVKF9sZXvuu/xP3+g1fU4KschwMALGOp+MyMJmo3H06tyKi6bWNdmo
Fpfi+dlsKcr9yKX0xYm3x1VXxN3//yeOTwaAjawlzWpAKBksWD7c1eZX3n6pzKfeuq393pYJRcoK
AwPdsURlyvxCuq+N/dsFJcr1q6iooNsyvksgre7PgsCrnhaYXxRBjSg7dz+cqIrbKL0tlpLxXWtl
W97iwat6np8I0zuvqbi0zNI4bdXhSqHBaqVLjz5TBK87qv2tv4nInSCNJwVMmessOe3QCj4OSY+R
ilNZauzL51t2ZfPrVKXjzD76Bcc2satDruMjUK27//1jjDcBfgbMI5r52PNC3mvjxv1KprawOlT8
wQPxyHnrHUAsbYMTWzuvTrVr6QBtq7KC0vVhbXmyVgffP1y/3p9rpytbWlGT3MVQYvZorm1oL2FV
PFH/ya0PTBcZfW4UXdncFmW75uhcRRNyOmFIxDGjPwfQwlzfvkIsssUdx9znAgND8bRpQ4f/cG2N
91ctLL3H/Gqjjgjw1i4djq5mJzI2jSoq5CEjbtHmCQaIHit3yxDO5mnvntP21qsWl+KizS5rZGex
eMEPJRa2kCXYbgufXdnMgnQnXxsvAP2L92o2cUv+Az7P285RUsrNMLzCAt/+o8Oe7eCxug0S4cpm
NbDB9hr4uB8dMpoGOWX5zhd34x2RdJJONcnqEcJu1g0zobIEMFTNvVYEn65sWA2+GOuwQNY1C/0X
/248pnFuhsV5WUPjWN6xn7c1Vbjye24I8CgAPSsyD8VXl4SZd14yjXFRKJH8mpuA6NhqE0sTaP6a
zLfhq8C19U8TDvo/1g7cAAC/fQJbDbpoKx05gErwMmq2MLO1Kcjk3NtmSt6Ik1tPUwdmnGpqy9As
0bZecQa81VL+R/TWCzPzuwJ5pgg9bwvCm01HhaySnaTJvKkAiWpxAUq/iZ0+jWt2E/UjcWWE7eyv
edv6EN8mlkPZZcmwmrp7qzBAjqTIJYatiHQ/Gv/retedrfctrpI8DqLxUNah/b7G9mnSGA3Vt2SP
O/pVE/gNPPn2xQJZ4/gw695NKulLql1OG0ClAtJvhYfYhkWeJTRtL6pdSyETppY4Ntit2aNn/17K
N9a/dOxy3YqqlpZeNk46WZ7Rc4D08u61LuwXO8hOneAadVYsLyNtjdXOBbjRgPrOylderdHkp69T
qgtFVKonA25rLlrw9u2WKG5+0EN/zGPc+eVui9yDee9eqpuSTK6MuOU+78nQ7kHD9ED911730lFc
Ghlr67BuWVMLl8Z23hfEf09et7oaAM6u9v9+RbkyxNabbYeZGId53BA1iAwUFyeLmpGbH69fHdXe
Jb3NaMaqvN9z6Q5qLQ+rDvetiC/l4XeAU23DUC38PijS+4FZ4Tj299yCCyveB35j+CADbit79oK+
QwEDw+i39dQNmleZSuqSrvaLY7QThYdnThPZRmKvMGfbUzu9XZe6SqMkha1ZudY1Bl0/zjaNZoFW
79mKRarr+VQsL6NqN3ep7dwF+Js6v1bjsmH2yqS5j4r7IsNoy1IUA+P70uUPbwrOnqV7R6k2vd+k
D+8zm6+BO9IF2tlsUdfdZe5PrrO9ivOUEbJTYJoYrQGgOnfXsM8frep3H/ygIrl+nCqh7D/pw9bX
qRzbwM4YwH1m7OxEvODiuL60SiqSftboDgaOAztv/R919gAPHmq3rTK8f//9w74Xr+sMa8O+h/f2
bIRWyL5i1h6G155ZnCdBrMOTq36E5FVpZ4oGVKlgY2y7kBRoRQYMgGt0VSV8SVdX7nDA7eGdMOYm
FAMPl/KmtJsr42QZLXgLmnb4peyeV6/c00QCKrnLKFm7Kay57gCvt19EvGeY/dh6GhI/3BJUt2JD
8x2FZGTGQZC9kqUJwGfQVfS8sjrcfKGp0SkUSmYadGdWb2vQ83u74S+bmB9p72AcGMhznEzzCdXu
909/uJwkaxwxDPDWwvyyVj8r46YSgitzDLoFWFqMHKcq0h+L8c7ML8v6fl1ZFTlD15S0ta25US0G
9myc0pe9J7S791+3yIz3Y6Xx9a+oZC+Fvz74TFqryZEgY09pdwD4F2PWj2uto35QCV7S1s0WaTtY
MPFmDejneblpigBxZZysTzfSZCXCPL9cQmY/iO3lukBUG5a8ae4RlCRnLMzs7o6i4bF2bmM8ojIW
FhPdciPYn0w+2m+NkiTtBp/nisMtOwea7Z93nAtMtZ9s3JchKKKeocFmrjS35HOhUBnuaiP5sSG3
DOV3f7fZozN8vb7lz205lbGuk2Cd7TYjv/c4ObjDn83cnfxM3OTuqEwv6LVOltUt7nZAL3gk2SBb
C1rdG/9zxaHBLqoPFmUc3NXbBsTpTfXKsufJ2GsSc3GTXaEy1hUojtwpZ5yltR5q78W049K6qchM
ZXrBeQVRfuXiFmYs/TObbB5ClzQBneo8JffJi21ZrHS3Jt49J80+z9EWuh5NhUGkMuJ1pugPZitW
54cp2eImYVF1JK87PUh2uIl2nFAZ+eqtvZ8BhgbxLP9pp6dsfTJ184sUV0ZGvTZV26FAhkOd0FvR
Zvf5cC9sFq7GTcELbNM/r+Q6oz+eTdDSlbjnqczv61Kj/3/Htv9+OVKZWzDvAztlu7m1j9M3K3bu
uy0mf9AkfX1wIicxOZCeIXDI182CIqahMttgQ7OKjykkFZxsGqbHJskP/pv5zJMlmc96agzViUhK
XC2VUVoLfhYVa7Qs3mkbnMQVRuia3k35JSqzDopNYALTtiJPxt870I+iGzIs5m/XBaXQN5luMKcG
y3ITT0vHcZNxMKNOpDEnOjoYlXgkdfYsAo4SB8dgNMDDuYe6P7aZDUz/baZIRsWmvDCAa8fL1V2P
03AWOtCXQiwyHrYCM9+YN7DNPvuT+EkZPNnp4brEFZ5QxsOyUoy9WFGgw3inuLXb2Fp0/vvzLAfm
4P1TfU2RTX3pYNeOf+zLLxsmdWXpncsT7une8qrd7wf9wWkhF0yhyth93hxQDp03nX3Yb8Qn9kFm
FCy9siQ+w03JQSfoxNkdv2PnIaziLL6NvITKmFjugYd/QE/CY579aKrjOLyPTINtVNkbGRTLMFOu
KzLoUfVtYWF22gslO81p6Nw5URMXB92PUGiUDJJtSbkVrZ2u90F23xXPVvC9sUIv0401Ul0hSWGn
yWLBCj67e0wruCzOX+mWRa5R3pulHwaZzhGr1EsKkdmalX2+68BieUcWDOFqT8f+xgYojLD95yXl
aVnY5W51svFnDgiGh4et7lGl2LpMKmgxXnQjQ7/+RA8rw+XMaFiISlOVVaiXjJE10MVrNy0yiNmE
cZAesMTLTa9vDB+TZMKMtcdYdTCC1t/9xn0LGPt+3aCpJLL//YNJCJyhK2wCqzOjPGTwNlrn9sKG
RWMZ9sfHJ4bB3UX1Yfl85KkbzLjwg93E1PmWWvdzvcZbiamWS7J6nib2Uf0M6R3rZIMPyc+oWVsv
FY3H8S7XLa1QKplhkIFw0e4Kzh7X4lxQkMiCRcI7psjgjo1m93+3v38mJklx2UqMpqgXvDp/zwmJ
rBBTCn668fxODnOM+TSwo5nmwFUnImnvhnnQoqkR/6ecPjvO9BXkDGXouH2MWaCx4QjwyYnjTZdL
Bp6WWcrRKwKFsHMMAy2seOE8rOtWc7kU+ibjTuc6qwELgVYM7Jlv+FdzHAoRyaDTYDRB21AgldlY
b6h8ndPua4pJA+1434vIy7/dJhxJp81F5EE2j5hpUr12qDyi6sAO15dWCUZSagxKoUHhIesy01fG
8oTnQhPOqlbe//5Bn62069Z+xfOozY8eeRTVjcKQ9Ldb+joFozJ2zI6NmYWY6Vrmv26ThpSDSn02
BxQF6/u16fKwQjAelvb48/riCiI/KoOfvGkTEwqaYFFmb0V9Ls05BO8HL7+uyx886xLalGEpvqbp
16CsQrv82ukmKSkMkwyKohUmBvEOUcvkppFvYmD2t9w+8jpD54fmIik0QYZGcXfAtOZ+2qvjRht3
6RgGlvWlNbZXNvTnMnCStaiT65JUXC0ZmDoxG3TFA6qH3pKFeJm/u5ToQhbV2rsIP1xb9JP0eGvg
FcbsOz+787kmclStK+kw+vhyIFJxBKgHxea2gSdWoxCqlSUVdpayCkbLW+8nM4sdUse9dnaFKtyV
0ahjiybKZdjD3SG0j/6RJMvJf5unsHkgh+GYRrpajepHSFq9dMhqeyUiRd60Yeq7B2LrYEEKhy+T
DeYmJ64gsP1Z9ycQLsjsFWHu6Hi5VRuX/PFoo+PMAKgRpFGvg1sl/brdeMsl92sK8FMUAaLbtg3m
KK34Fjaep7mO+7X7JIyQsVJ+lpGOmti2wc+C/1UM51LExuBr8jKq5Xcr8UGL6pS2pj/CkHqsC7fu
FBg07MzEmzXxs+JMZdgUSPUcH91xQLWAjMoKioQzHrvVba1mVCYc3DjhQAMvqFB2j637OI7vtW7M
kSo3KcOhsgyNUxkqWY/bM4+H83ikTbi9VOddn7xzo0mYqAS0X9cPB9DBiY1LgdFEJA1ExAPMy7Gz
wcPEH1s37kflzxxJZz10ClXrslOavXIn2lhIojZOAb6idTxOkYE5FtnB0lxYVeArMxH22eiN3f41
kODWZ6sIx7DG19LDfPDyqP62xjzKk9u6ZKgjqTXmiTcu8WA0TMLCmc5f+9YMy3V6vcmDOZJu94tp
ibzvMETLW+MONbTevbECI8OmHKOxNzHg7mYziUcP1FnDbU9LGTDVOmYhMMlzvacrNtx3kTtqXhqK
2ypDpDpvSZfZ3xNaKQ+rug4JSIez4I+bhC0DpbiH0mXmwYlZZv6wmc53bnaaIFe18f3vH9SsaDCW
YXbxbBHi+1qfa7EhXa+58QrPYksqbOcGnewF9r8fhvc8KEREGrJpDLRqcUl3J0xRGFoHM3Tga6cD
oaX9PDSLDpqmihtkhFTerXVOR76/Utdoz5I1UYU2FvawxkiS3djLRmVqQtApdnyw8BhOmyzMDAej
a2Ou8zEqEUk6Onc5qNPRYP84pnU8sSyyguT6hVTcGhkoRZ2FCrKj/ck8ZqFYnDZcgqCOAkfoHqaK
iF8GTE32NDozGsiPOT8ZYCkmaRam6OdssyoqdLkmhZeXOQa9DXOklgFBhDWkU9SNIG/ayqE9revw
0y+K9Mtt4to//0HJ6g3Uv5TiIJb2GcfA6f2yRNeXVolJ0t81Kyo3tQCJ8R2aDO78VJdOvKDN2/GK
O1KJ2+zb3x70wy/AwrPVVTD3M71vqnge7zqduVedgaTIw1bV+UJR6izcNSY0e3KHlkVg1w2H0STx
dTEpVOHvWObD/p2FdWLYEVtd2aGhoU8CqkOaqZaWHC0PptwxR7j1nKdHQbdXcWsGQgZSgei6L7qd
AtMuzx059JXm0ii2/C8cVT4Y88xBFLCgG2DdsrPRkdebBC1jp+bATP87rYuMdZj5bdTlf11fWWFz
ZOiU2aTG2Ai0vPT1fTPfiSJi0+/blpb0k7tFLTKO2zFR90TmH+nsPHNd6kIlbElDRZ+1lbXuefjc
De2hjrteB8xQiWT/5IdbjRF4de60yCQZojwZSx43hv8OvqPbYgOZYtBpmHDStWQgWgf6s/tBuReO
9ct1mQfY4yfvN5lYkDaQegA+PmTXlh9WlY9hWmYhp34o+u2+GJCjRTdSaMyj5tKr4m8ZRxUMGBDl
mjXybnfZpZ6i/huJxig/uDHKRWyI2XmnAx5vFJ7kfP3NnDKWE7jIdI1oW3+r7TVx3UUjvs+PnsgA
K95tRe7leD+a9D4FrzE/clcjKNXS0tNXjNi7S3Ey9falpNj/HdVB2RRnQGR01VYVAwE7K9xVFVbf
7LstHkOPh+65KsIZT7AoPwHycA40Ab/qp0iKbQ71WqFLDj/F/r35fwTNkfCb3qdERly51EAfmI3z
FfwkBiAFuodNxwTxuckgMuAq4K5BOzrAPlMr6ior8Zoxua52Kok4/zQZQky1W7iwohZHb0ENulDk
H1LztsESREZcFSBxWpgBHQPbcug1hwoTRPpA85743GQQeaRrlTFmozKBaK02v6UdPzWUvQxExKZb
/3TN/Dg1ex0bCIvrsvo8tiIyCMvOzK0bDUQmXvc28Nex/olB2+GaPpdzpvmE4qRlCBa45rMUTaL4
SSBHSp1fKb1xYUmJjc0T9VQhshV2Hu3lKNHp2uEUV0jGXmWcdCRA0zZ0GCH5ukTl1sae/XaT0GX4
VVsWg0hR0380zDxa6uUQOMuLNWxRbYCWkW83mWc0lv9TD0yAdSkhHTobvFNOnrP0uXZugr8TX/LK
tOm5bS8wOqPxhfjPuS5QVt0VSXXBGjcAGVLtzS/ESkrqW4d5MXVh7H4x/u2PiYyvMmtwB8yD5R8x
azXytvzFFN8HniWWY2EeoRXVva5SqlArXwqYQZnhdOZu3Rpr+ov2PPKNGvH+e5G3T8xuNQlWlbQk
/5sVTJiY8eIfg61LKr946yvdjCbFD5AxV05TF/lEYOTEeNd4h9QbMN0Y5SJ2GE1d77hi+zL4Ki1A
/0MNhP50vPMwX9e5zSPKyKuGNts+UBF7zy7LeHQw7rbREd4rDIMnedua91Xfc8zGss1HY3lw0ztb
R0ivEoekrqg8olovYPoxVii0neoMNOvhusFR7Xr/5IcgmrllWc0bzBnav+J5cH4GM30ZtkLjtBR4
UiIDrswyzRgt8diaX3g8YeKV8b2PdjbC2DzndcgT42ifigr0N5rM2C7uTzRZBl5ldHXMbYBPWdbl
r3HELOYOH679E0AcGpmpjkNSYWdjjZjXEi6gu1/aITK18HvV5iW1tb2x5sGwhz7md9/+FfivTvVU
o9B8/bAVeT0iI662ElRspZWCzxzAanrYe627ey8acAr8mCa6wFP5Hcn/IiNAlm6ogfd83IuOxQuI
9y7WESC7pDsab4sms6QoxhAZh9WiPAUK8AwJxK/LITu1B0w7+2OMt6RO1pOfXJeaQkVkSJY3b+M+
hhWHYn0b7ISwl2DW+GHFTZI5C1u61ds4I43rgbihp3lS9LdhxImMx3IK21vGAktvRUKMg63LDauk
IfnhoqK5IzJkC8qSPRDfOFlrn0ALNLql0IB/YbBESUm1QNh8TBr3y0a30DKe+ltDdJnUr245Fcae
u52C4mFwvwUE4qkNzVVR7V7S3wqmri1tQK7c8kTEqSgxEx5EORhqfNNVlGFWogZiMq9x37e2jJGJ
tATm0ejuueIyyiArsMq5fbA36WbdF+CRhW4EhyJgkEFWRhWAGn1XUs/65ravLXk3OLJjRty6Greu
eBrJk16tgLdOHwBQ4rNDgJB2EdYh9wqMVEh6y3xwRIfZZLPGpSnOWGaa4oU9VGVhgLbNO29BFXL3
P6b9m7D3245YcsgLBaN2NyLt5E5dPARmFU5uH6XzbQk5InP8tdPUMF7iNDBP9ZyaYCksdQk51UHb
/4wlWhespXkVNI9pzyKxxdv6aGY/apbcSCBGZAiWmGc/d1NMz8TjwsTjQtccqaiFExlh5VPaDOb2
tyPxptC96w7GU/nTnkL2YB7cQ3cc7w1N6kShZjLSaqSYI0Zpyx4rz0usvj8hT6wxD39XoD4JfmRk
VZ+6a52iHgV0fvAcDDH5avFwL+kPyRyzhyXpn+uvNBLf+kOe3Gg3ZIqqvONLOe5t8gwZ0h6YT/Sy
a36QSla7Dn6ITikRNBcj4pUqcI5ico+pjuVY4cZkdirAcQrbT4ETS60xGZ0+TkcaYgy4ZuOq5SUt
NoKSTUuO5ZfZuUd5vAhpffb9ThP4qJaXnDDz0zb3UpwzaZqjTfNDZvRfgpJobJDCxMmQq3atjWlG
5v5xbr8E/Vvn/+F1ZYgJFNdNnCpsk+mqSNO6BAkIbP+I4nI0gj/A+2rd7XqGd4ButIXq8kjOWAD8
LBqgGR89zLo+EIHyaR7M1fH6j1CsLiOwatwXx+s3rA4qexB+xARtPNeXVpyuTFiFojiQ/wvsKEf8
ANr5DlkmNh+uL67a9268P6iUMZeZaDPczMapDg2S51t+29QGIsOuKtE0UyCwdDucQZisxeWr5LH/
/cOWMXupM+AJ0SQY3OVF3NmnWkdSpHqpyAxURbnZzCCwMKDqmhL3t3fKkiCpWGhOkYXHynQaNSkZ
1a+QdLbvRlFnFb5kOmbsCpCBlhcr1TwkVColw6tWUmFQoIvVywcAlA/bqYqCr83575HZkU6jVD9B
evjytgZpkbc7+OGnOf1R2Q+lrnKqWlpS1slgZU5BXvaYb186Oym6N08HbVYsLSOqxqYv2yaDw7XH
C2EHZ7wwHTmwamn/nzdzsTBbKR12YEDzezIy8GFeuI4zR2GE/wWqwkjdYuL7A849VVXiz0NIzDDg
b9ftgGrrkmtlM4V18R0Q1ZoDumAxAn0coi7V8auodr9/9oPOinlZNn/D7i1wG89bNJUotrDndbgt
ivoXuqot+TQMCJMLPFbm10DHa6wSi6SlS2Ma4zxgKJdl/7lUUee/1rfxDhMZVNWio7ZOa2y5qug9
OiD+arL6ASUpjURUEpeVs7BKUDIjZ1pNxcEpYn96cYlIqkLXJKwSjaSihrCmctvjPLu8W9HlYzwQ
XXVasbSMqDLGcqXchtTN1Y6q4NsgeGhTDVeBwuPJWCo8PXNjE0hxEirAIGJgDtoYX1eiv/Gk/wq4
HUumb+innHR5sznfx5WFQfCzYnXkGDY4c+qwLhDatKjsG244oc7odDzMewxtXh+33jv3TndqUha7
W3mys6dpdqO+qJ6sIn1wWX/YsiFqMy8KstfFAXs085Oe9XeG30eFXcR08W5qmcBvsP+pqjYgxhzU
NvN3wdwlIXZq3LN5SDVv80+PFqtL13Jy0irLvL58GrwSJEvbofJ+lZWXXD+AT88Wq0t3kmLee8rc
oXyyje9eZgFhfxPCEoN/91zDBwPWEmL4s4WVp4WEHiCERaeb4vT5VGGsLbkN7pSpWFZWPs0d/7Vy
vwtbnlcnYXVPbdDdmcwoowCTo1yam3FWbTqe2E/zJPiuFPuh5dwCRGso8tAnLA8t8W6AhpTneB+W
PGaFOCz1n4Gh8wGKw5GLmUEwF7YgHT5XWdWIevuQRpafdZow+fOYBz9nv3IfjiizbLPj5oj1iUUP
Tt6Ewl+/2FYTFsFyMDIeN50Tka1MckyTsLt3n9rR9XunuNVyldNfEQqNW0Eu29aeXXRGW1X9mGsj
XpXkJC9Ud9SuKr8ml6UjD5WF4aa01Ojjp24CQpO0XUxtC0Iv7Hzm6GodfFxswz22/RZ2ra5VTrV9
SeeRAvLBEt4ThFsDhg4s0YypvtcFr1paUnhr6/Dw3RpyGRu65mE30n6IMBu7+HHT+nJ107IDY7VK
07mYhuEUmNzkleDNSS1deXxX8U8chlzZFGlhOZQ5mNphNFaLmA5tumyoQ790OusZQ+NW8sthc5nX
EevHwUKLnzdNOsJdxdfl7HpNpsycgpReSJ0dlgLzSfoiWfMS/ik/YPDCgy06zSNfcVByon0rQXfN
gs5FnfWU+08t09xfxbpyCRdztXheI9S5MDTEfKm3bvlRCNs53Hb8u9Z8NCljiydsXdNLubqY946p
Iid3ztht3komzwhcG5wEI/Zu+U57349egyhqqE7X966wSTJvRuD0U9UYOb046HXxhHicMY4K3kOT
8FAtL9mk0hxyVroMgmf125x5YIfZLS/XtTypDlYyTJvfrX7tF/QiFkAhQUaaok9d2Bq7odq9ZJKc
lCKLUFF68YMuMk1QSXnGwZszDepFtbxklmhpGdTvK/dCpzLpWnJe3Pcx8zSiV3k6uW7rZIFv8sGn
lzHhD1Zcx/55e1kicmgOWWxfrt8f5VeksGSxJhCW4If87ytVUh3N1wnVVH4MtF9RHLNcsm3ydi4o
Ggwv1bJzhg69HQ2jzvEojkEu1XZewXqblO4lK4KoaX+1dDhPaZZcF5Bq6/IhN8xmvbUfMke6z7VD
8NVr4gnF0nJhz+rgyBbhQrlSfmhT8WR2uqSNwubLZT0weDYrcpPupcOsmNJ3wq5GbmgE6LcNDtZU
RFOjayhRiF+u9AWUGBnj+JTonqcA9FcAKfKbsouOJRf5Ch8jftl+cbhg701v9hEhw3CbefhXUW/1
aoOJwr2wfj5w37/zMbl8ZqXmba4SzH7sH9wKyfPC9Fc4wwr9gmm2nZvZDpuyv/H2SKZ5MLjnltvq
XoyChCO6gJtUV8hQXUzJKvf+XHW9sfMqrm6EUaWxWN5u0ia5lpcHNC+ryqOXabPjXVErP42vL60S
t6SoGy2Crq9mcvH7XzNAq0X/5qW67LxCInL9DtS1QTvnPrm403rCTMuDd6OHlat3ll1bBEPuyaXo
v+RrFbL0B1Act91wuUrnjKbJ0YlFLngCxmJo7kGVG+aNLpGuELk8twuGMQ12B3tp7JfKAtcSP+Va
kasW3//+QX28oPIm15rIpRZziHlMxxojVACZ0VT0VSe6//3D8qbfBLMxpeSSNeciveTZqpG5yqPK
A2XY0nqdlWLl3W+TqD5Ux+VljPNTBb/tvd102+VqnTWmrHM7jDc1U/84dvU5oCa6b3U9dirhS5ET
aLLrrk8tclmtR2f8awSV6O/rG1c8ReVZMpPrNPMyreTi+dWZW0O0mcFpdKpwC25iJXYsuUrnOabT
bB7ieYoxvH0XJE2mS4eqDlcu0zm9txgp+GL/LyjD4dqv/7+Hq/yKlLNBx7xoF/K/K2RhPAo/LS88
MWN+vPkKyZU7gSI4RkYg9vbT717+LPgl0GFzFNdH5kvwFqvxBwqj5nZF1LhxOS9RYcbXb9DnuA2c
r6S6fWoDAw7w2//OoEgAADz08RjvdAxZ3J98jYtV/QzZxRYma70Sx1Chha25H/9s1ovmN+yu9JOU
gFy6K1luWoG3wVt5WeSsLOrXVwcoFMO9T+c/hEfiNf3RdN55BNqImPzl+ndVv0jSazIXvh9QB7/I
jXP3ZSZRav64vvQu/c9+keR/ZyDsvJzD1wzgrihPXMdJpTAYciWPGJ1nBoZHLv2MxHjQnGybvfmi
vx/c5bZITSZJmDe0FW7zQC4dLcI6GO8tjPNhk9C4GoXQ5aIerxDEZhxv9L4+ufyxKGJ+ExeqY8k0
CW1bbm7h2OQyDe6xq7aTtaWHUksQpdr5/vcPTtIXgmW0NsiFpm+5AGCjOFFaJtcvjGpxSY1bumKy
sGdi72IKy6wOjYklOf/P9dVV10bSXbPGcMi+xLVxwJAJP5OM0/I9ncvDlqaaF7rqB+y6/UE6rVEy
f1rhJMuVR9x9ZDNmyeuSCwp1kmkSzNbNfGHD9jhGHQJjEeIRqolQVPuWNLUyllqYmKN9ae0x7Byw
sb1ZxpfrYlesLRf1BOldN7BxqFb/VtGfdhr6423pFrmkV9VgYLBHRA54aLL9vVMc9SBblcuVeRHA
3NTONdqM/s+xI9viPE6xcdxdiqWRjuJQ5eEy9bCAVG1XVzd9sjcaLlzHMalaeT+PD3eRtiBmL1cY
9tR9dwjqqdqQR3WikpqKbQK9o0CYgIEsAtQXZhrWviYYVK0tKSnJxoFNDiGXYDwVxVPZ6i2jSiCS
cmICfU0Ew9KLGXfbudROZNld5Sd+zpJc6EDninUTFibH4oLxyojN+l88cQ/VYdH1bKjkImkoJpS7
TkrwjZwbUW7Y8YTs7lJXmjS96rL/iw2hXIpgmrr/Jv0AvPlf0m9PLQbaJ4riBGReBGIUdDVShGnO
asXoS0ja8td1I6NaWQqPjQ0sVnwY6AVE8vEETtMy//P6ygrBm7s3+aBGpc0WkQZQI0DOKkwjdJB5
HXUTK5Ri37/6YfXJZC4jGdRfHP7O6OLxsOda/yt2+3LbT9iF9uEjyGnZqZW2KPcYSWuQsMMzC2CE
2xaXFHaoW89Mqwb5OBIhlMmHyGs0NR6V6CWF7V0vqP0AyYQsfWLLO6KkQVd/Uy0tqWww2ME0sP1B
GBxhZtogujUAMyVNtUWwOiOBQMx5Tmxv+NKbLUhB0dt/XeCfJ3JNmfQg94JNGDOcXp/n78X6o6Pz
AVNVTv+PtC/bjhtXsv2VXucdp0ECJMG7uvuBZGZKcqZkSx7rhctTgfMMTl9/N+2qe2RYTJ7L9psl
GyQDEUAgsGNv0LHfJNPFjXZ1yTOq68sAeJYnbodrKlOFx7YtAhmlrxIpguvf8fIUUJ0FIaxTwiC0
ixy4rQIaAhDjjAdc5Pv7htfidmQWy8IG04CW9uNkiltnmI5tPGwcEH4s7r8v+lSnPmikcmVd/Thy
Rq8ZFn33QL5bJ+NAb8J94BOcYH8N3Lwp6zoWtfUYNZU3lo3fsHrDi5YhXnp9LWwtg9MoAufZYwtm
PFBEBEm/1/Ja2EZqphxEVdajq2q/KD+Csjaw0cCyb161yM2ntiqqZNkIUZonLg+UzII+3SolrHml
Fr2qY1AtyrBWlk7poeQSFBn3+3GLaW7F7DqcyJ1aUF1GOD5FrgHAdTEmVegXIgS64Lp51h6gXd7F
YW24qsJ2NTLTm7rEj6dv10d+GSPNqA4bCjuVq26xfBfwu4U1pvSJ393hlPaDInKX8BweowWu6FK7
7Tp8gZiXqkG51bG4Zpllxp/tgnGUuHNJMa49+8I59VvViLVxl58/G3dolZwtSAg9Jn3/SQrmenHL
P123+drYWpS6pER520KUhmADmzkDIHrfVRf9DQDklARinDCH0dXH0gVrV879EZIy+95cC9NmoGaH
Bf7ftvZKfOoSMjkpBsVdBBCvVOE3pZtAIjqCmHor9gD0GdWhP3WUqdlZajNmf+6wANTkcyy2kOIr
E6rjfkyQMNflhGIx4JXBnKYBjbeErJb4eGFF1xExPZlkKpaTJNJVn0BDVFLyVNWv0GLzZtec6tQG
EIyweLtUNyrjteHWXhJv6ZisvbsWmwVUybqiwbubEKVo2z/SOXqYp9wD2cfOWdWiNGzB3F3E8EcT
JC1uHebe6AxvoL38/bptVvxSJzgwRKuswWmjJyWkHxn3VQa2sPDd9cGXU8xLU6vtqCERztBnRD6h
cT9g2Erd1PZnK/S7+V0LLO31p6x9ghayll3NFZpaoyfen1MXjLPqDwftMPsG1/ZVZ+TjZGVl9DTI
mqBZti8fZpV8g4rsFupgJbR0cEzP5JyoPIqe7DQBDjM8l0mxcRBZG1rbVMd0GmrHgv0HZ/IrCY6l
LNrwy7U8UgfCJLxhgzKa6t3EhsBlj6ZdeumkPKECsEAcLSDzWgMMglBHzT/vmgsdHuOiQUiUph3+
dWTjua+GDUuteKrOZMBb4tDMmkNUcMMAiPLjXInAie2bkhpgmDOCfV+gRTN3+oa4dVc+8WwuTh0D
E0OUT+CPbtytm56VJcnWtt6EGSCEr6LwMbdeGUDIAi1TAw+SbBVclqh6IaZ1DKYYJ6ka2k7SK8HP
Ey/N6VE4nyrpBlOufGsqbnK0WPUzGDkGnLuyXdQKjOqITNLbkgqAF56yMLk4zeDeJqKDCA06I2hk
xu+vz9BayGjxXs5tGlmhXT7lUxw3x2YKqXXDw87ZQvKtPECHSqkxcwEYo+VTWg3dI+si9gREU7+R
vqyshTpaqqvSzoxzw3wUdApk/k31zrFP4w33XXt3rVrVp0IVPVRysVVLiP8kQGG5EvRSu0yvI6Tm
KOtF2VkmsMvspsuRo0OMZ9/Qi7me5bqQrEuzyaLicTZtj6JDIE72ZbrWYqpnI9cmI73AWfSpmNLG
LwH0eDIrOn24/t7uy8FmacGcdkKBmFYYj049eKN1AKedF0dAGGQxaDkizx0TX3XhhpVWlg5L267T
PmpKu8fTeuiZGMN7SAuhvfZN2W+RoK2UDakOmrJMdKexijk/rib+Va1dIJoySDeMthYDWghzp8qF
MzPzscThI02/RU18qO0tBP9KGUvHT+W9lVJuMvGYdBwkevzGQVFb1G+tKHokveln5T5MEtXxVDQ0
Q9apxP1ruyO1n2yhGlYCWUdTWQYwJSC2xTJRvifdfUF2XWxRHUbl1jTJ4iZzH53hQ2O/yau3hfl0
PRRWZlVnPOBOOrT2MLqPC51Ifp5jX1obucza0FoMR+iY+PnWE/sEGa1AkIsp90F4qI6hInk6C6Fg
klKQZWRjJzgITvfr0jPm8UBk1IjHPn2MZe4PZAszteYeWkadzdKaY1K7j1Cm9szIOUixs3qqg6am
cmCpqAFTG9LbSanAojetUwW7fOQ3uFQT9flYxuYjsei3oUMbWt+pzGtssS8D1TFTeQ5tdBsSfo8G
zjPQy3I+l91Wd9uKF+qiMq5gc8rAKProtDfcvMetgeJbSdviEi8kbTpAiufxOKEdRzzDGf19XbO9
7q5sHzpUKh3nDI1lNYwzGD5IerwabdlVFwZRsbX4rgCmUPX61ecNNy/D0HZwBAiC7mwesoAcPPrU
HTguLWWQ79tCftOWSQiut5PBfazzG0Pm99UU+rlZHa+76do2qEOmhAjnqEL7+o/poIcFV7l8AyhS
b7ZBcWvToQXxCFB1X5IOG5UyzrxDd3wqPqh28AxKD9c/ZM1ltZ3WpMacDBMOZGP5kDif8nb7omvN
RjpYypxyOyo5ZvrvnpHFRn8D47awp6tP0U7IIY8q9N32mOhDfv8T4fqzZ2TpTNl6yoqZdNRUmhhN
y2x4E6U3FFw6uLWj3Raee23wZfqfJaBIEVMeoyvu0VHmyWmqb41j4LKX3lyf4lULLc99Nj5tZ7uI
jZhgHtR7FpSn1C8sj3vCg6beTTFsJP9rn6EFdkXCnI29JZZkx2EgBtpOdlY/Qcui69IaVcrgpk2Q
3v+ddf69ZGxN8sqeqdMjOFZatvYIOwGlQZ1bsRPhQH+DT5U1VtWUudpi8RMhuvX2qzbSQhmpf8gr
x3Qfx+OCBVkIWAbDyzzDN4PqZDcb07xiJR1URZTFJgvaQoDCn8LoHKZvrrvp2rhaHA/EqXhXGjAS
qq9Znh2lIzZW67WhtUNvViUJWdKhx5QDglBGPqTNNg5cyxAvbMs6iKrKUdKaOo7YHQt/qIxbWZ0s
ym9MaFaqMD3ss40WwZUFSS6VG+Jx7OI88ixwrMV+1rXh1+vjr4Tuj7362QpR0CwU4+L5SFz6Pvlf
LW8/LvWeDT73pSKCJ+QRZfA3vYPqtJ3ZHxI33mo+Wnt7LYvuBzqFUBgWj5ZVnSL08dTWdzYlwT7b
aJuwKJmootRG9p/dNO2/ldStvbgWsVArLqYompGkh6nHktRP2Z8GrzdefMXrdVwVYB/RzMBd95hz
1BpmoxWeyuPX162yttrogCrItRq9ou7PzX3J4v5OgBaI4lYSt/oULXJxCx66Elf6L4CUdm/uOs5K
Qqopogwz3ENkPp0t3EdCFaOtNhbMlVmmy8+f+b+QtlG6wgoXXOFfucN2Y9LaJC8/fza4Eiot01og
m0YQ3w1xpt7VJN3STFwbXdt2B94Z9oBLvUfFBbo1p6Df7ExaG1oL2q5nLbEKgrCC5Ew9M98atqBt
awbXItYkPW1Zifo5VjNEbFTsP4bpECsFhiPbibDWLDnt4vbdzc9sc+lQ3trKX7SN6eo4KyuKh54W
JrKd6RUb/jDYnjMRxtW22ARnyJlW8MScQzXCzS7GkB6KOXq6via8eFzB8Fqwhg1rcjtDsCYhbaGQ
C2GWpHmah+oIzO5GML28IuAhWrI8SkIzaJb9XHf+Tvd/NqJvT8DqU7SYDaeYym5CifDXo8v/om0O
n6LFriG7uXA79uPslUGYETxf8bDFQr/6CVrs1k5b5yL66xP+5akLvhMn4Q2PWvNULYpDoP9MKbvw
MZ6VlwIybYBr5bo3rX6AFsYsDseyr/jfc7D0nf1d8dj/AdoWHGdV7PYt6mSOnA5zGJ8zhwTXP+DF
Zch0dcBVMf4A/eTkEUwAXKQ+qr8Cuee+wbVQtq20UybkwR55eF+VqUeMN6Bn2Ehq195cC2TZtbKX
jIj/jzrW2tBa+LIpztMc6evj3DsB2t19cMb66djttLkWt3Y5zu0oUXCPYjCuQmTPvB0MmR5FxLfY
DFZcXidemikusC3s6D9cnk30DGXGDWTnYt/fDhPwGC1kObVaLusyfKxxnxjdyFEq6au+bXGLWYNy
F6AUi4IseIi3ZHhWPka/alZjDA2nynEe087xcmD25vjbdQddC1/9lrkwhoi3CZaG/ljdLowh/c30
MELU+d/pYVlxJ/1G2bFsASoMHFz+/ZrDi0NDpV5bGUbaZmDt7KILTqUHdHB4Zm3dSHeLv+tFywMR
vNwXPkvc7I5nHVMhORO3D1LSBTF7d93yayNrS8OENtrKxbnikqClxcvnWfhgddqgMlyxil7iFibL
ibDr6FIxclRlEUSteLLidONYsTa8tjyMYdN0uJkGqs7s74Yme6Bogmwo27NqwujLY58ZHXK8zWy7
GH4uHtzowSle8fz2utVfjF0MvczGs6HNMUwswA7kRbrSN61jUn3g7HEMX0dbvFNrttFWh77v0jpl
JLqkxet0DML5lblLBg0vr2/jbmLFUyXIuaOUe4NZDujw+3rdMGuvrW3jbsMjy26JvMxZG4xt5Fsm
En57C7+3ZnctTKHd7KgmxZRa7DHNPQHKhzp/SMZgVFvniZVH6HXspqZymEesBBAo9mh7FOw+MrgX
dofI2Fj5V4ykN/32zZQ7LrTuLh0p0WN1kRI2mp6uz8DKgqAXr5MwVWZZ9tFlKF8n8Vubb7j82rha
sM5tbbY5HaKLbVG/HvvzmLLT9Vdes8fy82fRFI9WW6VNGl+iZFxE6OWJVBC5jkODbOQ4L+MyLJ2+
tytxVO7tEBan+WsV9earLObVWyaa8MTzyPEW0ta7MiZQqnfKrRr5YprfdnhmmVoMq2zKaM5kfEnt
o9u/ItXBloVnWBvL59qMaHFsp4UVdgncyBXghLxM1WHfdGgxjAOXLSo2h2c0db7u1VNS2Rcpvl8f
fO2ltQgui9Sxx3CMLihff+xxug7SvK2PuwbXq9XcmQo+9YBph/V9loZAJu9rd7D0DuCpF6MlGozc
hBcyfjGKx+tvvGzTL7iI3vs7RcTm0qmiC2mLQzV+iK2gSj6GUevX8z0IUq8/ZcX99bp1zRlhYqrj
y+waTzE50PRr33MfUto+KapjSY9Zu6WhseL0P8RonwVzSB1m9qkLrzRibyRpkFUQfbHFTT5tyVit
dIigh0hbMFqnNKI2jy9F+XbInlBTMtKPWZE/Wjw5OzggNe69O7zt6uzEXPeVY4431w254r16dTuR
XV0nuAu8RK31KXa8vky+7BtZC2ZCZANcdBJfBjfL/TpzMh+0UvvWbr1xuOuoaiBizE+AXXvNOPsx
2VpZV9ZuXTW9Km3XENMUgYKgOTrOZSLGLbebYJdV9Ko2B7oHAJEejltXnpmahzbZgvauTKVe0had
BV5UAZvY9XcoyAR03CJeX4lpXTvdShy7swoVX5IuCiIz8+bmY2sFquGHzPlQs33JuV7IxuEXpUlV
whf5V/7dSiOvMzfWi5VJ1YvYecuiLrWwIRfu7Ry9HUiwqRS6NrQWuqRoe5VQhp3Ypm+nJP4wk9Y3
eLGRSqysPrqKujOW0E1fdoBI1A7W0LoHN3pZnZ0qHk6xnPib64659hlauBa0y6XRYt1uRdh6QD8/
OHFoeaw13l1/wJp7apvwGHeyM0QvL1wU451ZhMS3lbOPKtvSC9vQhBK9RZPkoizkWSo6NBCnvv7i
L8/Ab1rpmbLScIxxZkzHP7jty871lPCouWsp43pVu+3CyTSUwIapwAlL7fJPlhkbk7r26suR4NnW
FQ9hayccY/PyXsX3pjG9USHYkNyN8V92Gq5Xs6k0m7JsMaeAe9zN5Xyaq/7VIO2NY8XLLvObSLrl
RpkZqgKlgArXxuhe+1N1Ypc7/iaSns2z24HTJrpQs058ASrpo0GNrTPXmmG0RJlxu5tM4KMvtqDf
h0kAq84pe8UI2RJlWbONHq9TbZQxUFyXPIl6v6jIvTSdXeVZ9ptU+mD1Q2s2PTuV4XBIzMxPVXGw
+/FwPaLW3l1LmenAzCIbrOiiij/FSA+R6wbXR355p+J60Rpg1GIqxinGsehPt3EDNXsWVYe0UAfU
8zzBqn1RqysQlIVLeSFgobS3T8qZb2Zw2F//hhXf0buFm24aQzXhvAvZKkiqFU3lO5GEmnkut9S6
VyZA7xQeqFFxFGTkxeXzw9jKW2l/3/fyy0c9W3EcA+QHszGykwjtm3agN5FlBuk+9VH2mzi6KlzL
zAvFTpYYDyStTi5undJwK/dbs4sWtm7cEV41S0mA2rekGUErT4qnfZbRAtboTO7EqS0vbcR98bl0
0yDZamtYe29tb014W4HmsMF7Z27hOZWbH+JyVBtnhDWH1MLVsaKxrSrMKZcgLE/m9NLkVeHVkdii
1V95f71zeKiniEoC23Cr9CzT8uthq6VkbehlpXjmkC4cMoQfYvdOxCdV8MFrErFFqbyyv+qdw7IJ
5Ug7A4doO/WqT1k/eT05zMOutgCutw3XBLxLRohdpCrqS9nIoCLZR9JsHWzXTKPF6mB2Fect3l7U
7+nQ3DR836mS60z6jWGbzLRhdEEXLZzqxtxq6F2zuBahvRKd6Fp4SmIAV8/D3qOOeo1O/Adj2tJF
WbOLFqk2iSJcQOTJpbfsAXRRqGnabbrVZLYSTY4Wq71Bk0rmKRwSICTwNNDSz0YBHfE47jfODGsf
oAVsEs+OMBTFKmmNd0qVsRfGYis3WJkBvVt4SqqBz6275PHtXTwm76bYOs20v+/j+rBrqbS1mJ3z
HJdWqcFO8SCDRv6Rs+iozNm/PvraB2hJsQE+7gSSUhITQAy0CjceheZqlyEBNKty4yErU6B3Cnd5
lVJhwUqjsoLOTg+O3MJbrw2thW0uURSs7UleBCpdJBvPAFBtGH5t6OXnzxZLoxd2F/ZCXsw8vimT
i1nSfam8flMbqSiurFnUZ6rM6dDO2XixoMew8721iHUdAKzNELWmuafvRFmYQWzzXUAIZO5awEIC
CP6Ba/kLNKZQ/Ug9mpvgX4t3eooWrGQynS7OIc87tgySC+YhnLc8fWU69U5fs25kaySMnZykAK94
/0Z2uCO/HkVrY2sxOrGiIbOg8jI1uQgy2TxArnALwbE2uBaifZq04HQSsEnp4iKpOaRi66JzJfr1
Ht/Izdt4GnDuazMe1MI9zKY4Ujm+qsHhu880WoBONghBc6jeXEQUoWLDfDKEO62uBWhmNrQxO8S+
mfWBZWGFLLb2pTWbs19jv5udtqEGJtQeurcOazuv7cwtONfy6b/fCnC9sbcOwyrtRSUvsQofbdrc
d1n2Ot97oNS7ekmu2Ogo+EvjtJ4Eiws0SzcsvvbmWnjmBirNNYe/mNmHgQ7vGQLfEtMG68OK0fVe
3iGbSjNznGWng4wLNQ5iZ6WZ6827aVFNFKQ22Oby9zW0J+ZeBbv8W+/dDbMhqRbWzlMBKuAqbF4Z
ZDzuG3qJ2mcbEAjPJC0dJi95XL0ah/HQRFsKvysTqbfvQmypi1UNe5RYs8aLjQ7zaEtqdm0al58/
e22nZQVxbPgfBFYuhiFey3IrLNdeWwvL3ux6HF9g7Lz+Ykd3Yzh4U7tvU9b7d0lW9gkNW3ZyC+mT
2ThaxT58ENcVyoelGyasDHkh+XjjluzQl1/2uYgWkMJpzNGZsF8OKGXKZji4887VVQc1VVzOcyph
jwIXuJXl+EJ93PXSetsuWo6seCHnPbmsC1pq+HWqNpL9FQfRIU1DiZ73FgzXF86ixzFNb1WZvFZ0
3jrjrvj2b5272SRArwzfjkycbtGB5KBMvc8qyyc9CxszKlI3MWCVKqn80Bx8E9WLfUNrEVkl8wCe
Niyso5xrjw2o8fZRuItkgOvNuQRIl9QAuPEyFfcq9brxwd4K9zVra5ms04GzzlDw7gbIMTH0vm1t
JZprjqLlsVFWJEgIF5Oo5AIlgEtSuG9ElG8YZe3NtbiMcUsI/Vv4CW++xZDldVS+b1PQAUwpRBdd
07ZQrZRJ6rXR9JSinXLDUVasokOXOgFOB95hLuMsg5yA6TtJ+l6wYee7a5lsUfQO2FMwn0Zs+dXg
npKk36gOLXviCzmVrldAjdqybRND59L0uPTR/Q6C+LtyF1IYPOdadLKsGHrHoVCpVtaB8eq1UuHh
enSuvboWnbLgpK9nRc40Nd+BnuLOnYwHq/rcO+WGN649Qds2WSIaKWfs9obIX5tJ56N/7Kmb80Nu
qY3McIWA7Dc9ctRxeiUrZMw16X3SDR4Yhu+k+caS54xNQWeik2xkd116a8UbO/baZ+kxXBNUpSGx
fh7J3WAI35xe0+YU2VGwb2K0IAY+rVaTCMNzXDNvDE+D62IFOuTFzfXxVxYJHc9UZTYqDB0mfs56
j5jDsYj4xquvDa0dSAlDxSgdZnIexjdzO7+dzP7zvpfWYpjlZZIZxoRtanC9OZFHa5IbPrQynzqO
SdhjE1asA4w6pl4/vM+TEl2Ox0227jWjaDFc0FTMzQh/6Vr3KMfmUxlWr/dZZXnks80b1+1EWjWm
cmwnH606dwJNz/uG1oLXdt0KB1EYnMyNx7LOH7utmvfiDS8smj/g/s/emsUtSL56lERMazo2vPku
kvFdHMYxnkNO6Nk+UEI31qA142vBaraG5bqlzU+Ok39O0o55vWm832ciLVAnQ8ZxMsw4rXcMJN01
mpKzYNfQOkQJVztDXWacnXAwPbFM3CXS3jm0FqMy7OY+dhJydkjU39YViU8y3ZKQWcLxhanVUUqM
ygaa3xM550N1Z8Tjx7QEacqQpvRgiv6xMwFc2mehJZqfOREkK4rKZhI7Y9J96pvua+hu3UCupCM6
UCnJh9ToUxi/WY4gZulXhnOgQ79zAhZXffbmbtk3VtGacJv8lWXfGTtJOoBl0AZOILFT9hi4yvzk
rXtMjsTnbyFQK1/3p+JUbux/y3u+NMdaejzldEYTQU/OIqZZUMfJeJhrY4sNYc34WsAarId4ZLes
O43r0fECONSB9lt1+5W1XocosaSt6iwc+Skx0Y3j3jfVIQE/XLxPhREw0F+nIK9mwEKngZ9oMtOT
SWMR2Gib3+XzTIcpQQEq53U3InSFvDFcGYQ4oFwPp5VEiumdt2wYCovbNbaSpovv4po2QS2b4m7M
3foTn3h5qR3X8uU8qLshrAAYmXNyiktrC67zslsxHccEITfVZym8dxTlH0YHnmAjJPsEaJiud5BM
1ZyLGF7FRBp0lnOycnI34+byuvVedlqmt+GKbiody8S7x7y/g2CUF43FTVrsY49jrhbYjhFVbWeg
IieaHGLlTkAcZ9dixFwtmMveqPpEpeRscfcuC/ldFH2/bpO1+dQCmddIe4wGR93Bpb4rIePeRmTL
XdcG17beyOnCZCrK8Fy3X1GNP83uvuon09FL6Kwgs3INAlaa7gsf0SxCuNxqPV95bR2xFBpdlY9J
Qc5mNyZvZttIfUfOW9XVtdG1HLmyUSRnEWGnbjb8bAgPjTA2HHxtaH23tass6zsMbeMcmpdfhJFs
nEZWQkcsP3+2G7ZTbcmeu+gLcWL3EOFW1aPguniw7c0+9rVHLB/17BHcsIuiSavw3AzFbebexSK/
J2xLi2RtdD04UbudIxv5VN/yg1WxO7T2fpvZVtVybXgtQCmEz1Ups/Dcma1X0MSbeHYk016P1KIU
7Cstj11GzhF4BDzQaXzK6za4vgKsvboWpOXYpA3J0M9IoCco5fdGlt/GOf14ffQVl9TxSiUEd+Kw
QxqSuKmrIERudu+TEfjX68OvvLyudQC2d2uwwIpyjjKRelYFHtM+KXyW10/XH7D2/lq0AqVXMyMx
yVkV5qs8j74SEW3BF19Oc5gOWipy7k4p4yghDOX7OY5v59G4rZzpSz1tCTasvf5it2dBlWV1i5MV
x1IWZuD4nh/mcKvhakmWfk8wmY5c6tDqU3YDCiAMjT6ckDuADX2TdceBXVAHfxM39lPcz/u8VNc+
EEaGrC0qwjP4vY+5kd6m6bG2t2rga26khW8+OlnSZ4BPj1X3RGP25EztXTGFG/XHteG18FVIl0nU
oeDSqv6JE8vHlfenPhT+dR9dG16LYBvQYxnjbc+ZLI/u9CdV9X1jbjWQrXipjmIauFGgpoMQS3qu
QGxdvyJFdh/Z6iFNtgy09gzttAuuAwYeH6TMCmwUfs6r1oubPj2MHFI3tmt9um6olWjQdRAq1rtU
CZud5oh4bVH+Mcj06/Wh175g+fmzQCPmmKD9CalrEr/jBjgRCbLL2RvVltTm2gO0SFa1atXk4MwC
yvLUn8q0h+6Bw30KsIBvjO1P+tn//Dr+H/m9fP0zgNv/+S/8/WtZTU0soZL861//5xJ/bcq2/LP7
r+W//b9/pv2rh+p78dQ13793l8+V/i9/+Y8Y/6/nB5+7z7/85VB0cYeWiu/N9Pi9VVn34yF40+Vf
/ru//I/vP0Z5O1Xf//sfX0tVdMtoMi6Lf/z1q9tv//0PY7mF/8/n4//1y/vPOf7fWY3f8y+lauRv
/+n757b773/Y/0TfOrcpNS1HOD+5BYbvy2+sfzqMIwPHH5M51F5KEkXZdBF+Rf9pCLROOK6NI4Zr
Lge3tlTLr7j7T85tjOU6LndNA+nm3y/3yzT9a9r+o1D56zIuuhYDW8uO9K/12KG4BbS4xWxmCocK
EMT+6olTZUWSKck9ExJX3pjafWCCURZNS4U31vWr2EzLm6QcDn0KGZDcKMND6X4YqyG/SZqwPeRV
PPs86g+8mYk3h7w4gtHyKwmbD5GR43Iwxd1AGzaxp9qs9nM3vA/R/zdCfCEoS8gGkzkxfdfMviin
fTNAK3MmTeHPxjAEFmu9Nhw/NWZ1qiv6TVY1BOdw2zh1r5qhO0Y1c47Civ8saPPKVvONSMHJgYNV
59VsPPdcfDFCw49Nw7wNh/BNBWSSHQ11YMmhOaBk+a51gMTp+9AnpBh9K6wOXE1Bk4Wvcct2H/ZZ
EqjSfLD59Ak4h/s4c28dVZwSZt3kRX8ZC/uOzG7x0IX2AUXb3jMLiNYZofyk2jSBbMbgh8VhLNjk
8Zl0kAMuykOMW3C/BO+hsmzPLQdwh0PbppA09/rcVIcKma0XTo4/Vm0FXkrnmzG60CiWBg2cOZr8
sONfZChMyNxS9yYl5Rc11A2aMFLmuc3Qgj+9hOyoFXnszyxW6Npt3roT/RIxPpyabrhNzfQNG0no
G8ofaiM/KteGppwTc59EJfPmdsDtayu/ZQqSqCoaIMg3jLbfNNLn+fSOt8M5S+7rVA6+W/CPmQ2K
qjy675t6xnu2ScCjP3HF9UWisyIi5KFvynMa128dK5uPoIB52472e5rLFLK3oekTp5cHKVHhMvGh
YIOfj4Pqzqkxf4M81UPMQdiWYZGfR9Mz5cFmDgyYW9Szwf/dGIfwm6vQi4+yUhU4zlt7ZN9IOVJf
0aFG95H4EPPm8+QSmMfBdZuseCAq1fgWgc+DQ3O4FA24/eZaQOON8s5rVMePuQVKStdS53BJ00Gr
6cm4yj05OO9Aqtd7wra8ehSxV4LG8tikQ+FbDfMqk4Ivp2pqr6773Jsd42CDIMKBzSn5A+3HZt4U
x7mb3xuCkZvIZEYQhhGK5rdycA8iRKVmmoagtapHNRqWV45eKrsyqApIHai5P5mgpkIn4XCay8bw
JJjQvYa/q8c2962qec+AfIRTR7aXfAVY6Y1jDjexW79jyZR50xh5WYuuF6qs97Yq39Ils8hZeFcP
7lmM6WMW9e9NVh7EAMpJ0rwdqrOI4gNPv1pDa/hoB5fHeTzHBmeeGca1x0370hftB3TteE5ev3fN
LshAve/FZLqJQykBJ8+lFxn9B4tgmijhB27WT61Rh8Dc9JeOq86LUnUuxvouNdovRVXFnqPmY1Ww
o7W8diKyz0bTvw4ptkiG6lUb4r6dnes6us9ocwzrXnhJln5l+WwfVJ20niG6P6SR3ME8wWzFn1OT
eCn450boG8YqmOiNFPkd5BV7T8qpA7mp8aXpY+mJ3PTHlB+ILN5Zsi29MBwC2denSSWfS3RsAVdu
fS2yCJrn7ki9zIybw+TYiLvZfeBp87ExATdt0/RioXT7yhja226ODdDt1AH61z7Kwcp8OabnkoO7
qeVQuRuzz4kRz7gFiz5E7ThCvjppD26jPqUlvYtR2AScukry/rXk89EidX/TE8Oze4ceFYF0rjvN
54mbd9FcxzBQLA8xsSqPD/yCWkf0YJAmvUmcqvdq+B+kO191rrIDN+MNTGIhjrOFgTUKmvF2QBED
P8w/kkuMcPDEaBhe3ZGgj/4vc1+2XDeOLfsr9wdYAWIi+cphz5plS/YLQ55IggAHgPPX39yu6ttt
9TntU3FfTkSVQ64oSdwkCOTKlStz/jHMvk4i4Lw4kj06v8uKVKU81aw62q44Fbl3Y4ag2g3LckR1
db/Y0UtsuBSxmyW9tWY4+Fu7ZxaQ2bYPo8QUuIfn0c5tmA7dj3WArqlvoBHa4FORexhBn8LPjohP
dVF8wblzyYPqoV3gQj/M27MTicPNXHHUuLyTMQLVdvXGg4wR5NFDKnXwSO0lteX1Na5wi1sXwF+j
xfxaL/NE1Y26JJ7d4XdJO4XHchw62NCQpyaSEZzIOpfkLXnxLdtj8v52CLqYGV/FXh2h9R24Y9hM
CYDivVTQUIR9PsYlge1miQ3Z395WtTz7/kjjofJZsoxzmTZKv1Zi1mledjWCtbYddqB8F+bTXtb9
ml13rpgzmC0I5E3mVb7uPb82SVi14y02Ze+ABK4Lr0eXer49IlI97dZ+S4cN4zceq/m+HuEFXI3V
Dn5hBj79YUyDQsd0aU6lnedbZoLwxJihsSHhITShScDP2iSUFEmRzRCjW6LvPO2LdAM6SdGjPQs/
1/FEaEKYurFknJM17E8jq7eYdrDSLBBTMT3kYXVfRbMC49h9IhHsfEtZpX3jin1f6CPtoh84Cm5J
68JEtc+5gZqqakqdLNqHlIAjZYVGb0Xj7iTCcO7YaNXHVufn0RvvRZ5/21T4MGC4P9pGhCRHgLKj
ei168JAUPTDMJ28fAmTsxmt3nPmSaYCWuAhxkgalQr3PvlaOIw69brLCG0g8i/FxIxLOh8N2bpDi
YfzlLlqCfY9dK7Ou+dHquo1Dbb04qiIXexYzGTTIv6rAE2lfT20SrG/t6MNOe1iKgyp/iKJ47ZZr
eq38WHhswbE83eQYHKPRcGlXb4mXyHRxG7lPEcYRQf8EY6bk/KhH+qf49W+h8ufW4J/3QPsXgP4/
A+777+0V8rr3P+p/I2a/Smr+e8x+emv+z83b+v1XnH/9nj8huxf8Acjt+5EIZQR4HBJU4H9idi/6
gwTSD4HZeehT4l9tWP4C7YH/hy+RSR2EMIUjLLraLPwF2gPyR0ilD0AvMdXABHoJfwO0s+Bavf0T
tP/88TyEpxrz4WMH6de78hHH5GARqbWlTPTfPI9v6VbNLImsunEbAOUYURM7siQgj11SSxI3+YAs
unV+YbrdNZTf2GbBxN6SP4fOfM47u9djvwN5dddDNnSoii0LbZiKaTPAtIGXlUh8LTjweGdL4Kr1
vK23Rutbu5U/6kjf50XzWfZ7JLg9zHl9i6T0Z1osj8obTrmof1iqbo0tC3iUP/kSYnLVjacpL3/k
EU73OoT8EW/kbnRDjb1vI7E30zkWdnht+6987w/Rc8GWx9Bzp43qLrZVC/lUix4BP3DoVAXGR5R3
IxqSoZx5ZD7RccnFhJNeP3qKPi35cGNQCO2VdirOQVkeJzMhvhbt7bT1pd6bZQRm8Ezs60DckLyc
M/iMlgDma3eDzbe70R0g6tSUUdoWg0iGOkDvjK4v8OjKyCJNFoTL61WguxM5i7EByR0+6s3gpjxu
Olz1zOsvZfGdaj+VssBWOL/UAqWRaJvHGSmdixj33tLi08N2IdlMafaiMR8BmMU5qqs9LcPluM3c
Xky4EkT0LR/Ekq8XGpH1Iu1jB9eeQ2hbOJUAFYsNtzAoe5qtW03iIQw8bNoKN69pznPuNwd4JH7Y
9HXaV22vLRPfqATd1DF6L3UdpFDRlyksSg9q8LbDAC6ZYQSgn/g3ijuR9ov5TO3Yp3p88vztQ2UZ
j1vkJMcir6d4ObthJXEZqVtB20tZicMipuetRszsRkhCSVRlannRw9qnZV9eItgCJ30IfnBsxseq
qr52a3sZyjH1u5upkC98gleqDouvtmsvEeBBvEUxK0Ye19HHEA6zpvg2t/WBzdMLLGBIUpRCJQvw
8xbwPkG+V5uyJYNYpE5BvogEQJymm52aeFr0uXJqTteqeByWgaWGT0EsR79JdZDvVFDBVqYVh1Bu
ab14qUUKXzmvX9mEqdqJkHvm5yjP+ClYVg5IrHAc1qIFbvRvZTRNWc+mj2uLtWdaWmUrEoAabshu
5kg7px7S1BGrHqY1ZnLmUogs9+GVfBlUp+K5l08YFJ5Sz+CjKH61z2nNcXNgdjZfBYd2UTtEKD4O
hQyOmi9H0Zf2sJLoIxf5SztB7boRVwBcdh8JrS/VFj0rnNpJr6I1K/L+AVrNKemaryOZ7gJsCDSS
NPVKC59ITH/tFQr9TvuvHjOfFQAmLEEB0H1enLogjPPyLffx/Uhopama2wxeqAA8taliALtH+KWF
sfDF7vrvUl39Ibf8nlVhE2ukd+8othY+dVEGJ7FLZzQ9ze3DxDf/FNh1PnMFiEIWtp/I6PZEFGdW
V0MmfPN5HIofAerroBjuBNf3fCy+Rhs+l8nxGos5fPKCSCc9GMKksTPqvR5PBFnw901PAJEcw6sn
e0gSwqMlykvKZlsSV3Qmy+VUx/lUvoERZ7vqUhUuylQevU1Uy5gxOyURbOFmuA7F7YaaCimj94NF
+UdKAqv1iYD7vJZbfLzgPX7s+kKiOPO+NzM/lMX6AcTEuVvhj7GIpF4R26BU/obIxSozDverWexT
xYO3ouLxOhXoECGmOe0Ck7UtQcmFyc247VCWEtX3aa0pj5eTX+s2lXkewnIZiAQnxMmYDhmXeTrT
D3xtYPfP8Tksa74vzVttfYJAdqhby+u7RvTnqMULSxsgirJ59QwaUhDRfRir7lPVh3/NoP0tdPI/
gx7/PxjmfyE8uSoJ/nt0sv9uzVuz/iudeP2GP6GJL/4AsggDkH9hGEZXWeM/yESwDRAly4DBitMX
BN/yDzIR3yOBWUIAFioEhmP/Hy7hwR80+Acv6eP7xd/BJT+F0f+EJeASCY4lEIq4rgC/573X6Rbk
pmOodJMRR2CUa1ru4NvHY68bp9RtIZJwIdbBcYEDdYvGDWdxyOOtbpp7cFtHZtiuV9RVu0jLG9bn
1YH7qrz4nt/HJOpo9vOvsE+q96Odv9Vb4e62nnfpMMsh8zZ2/Jcb/xdb+q/s6E9/03cfKCARDYmA
fb+EVPtXcjSYQeIhiK+CDUzw5m08P0fXP0QXpWE0voa0hWnUGtTnFfGXaYQR30tetPMlv563U6Cm
LNTVoRqii4J19jNp2/Uu7x3OtAZbA5QZ+84XFSq3KUhoW4YXVtjwIjkJL/1XvLkYnWx3vixmjG21
CEekZl9OzXb/nz/mT3Hwrx8z8AVDkoXvY52Q90mnQ+4jWq8p2mSuPJa4t2ZU4a7oqiBdomqMW2nJ
xTamT/kaZXqEBLvgUp0rTeLQlj36p86calFt8HFlhysH/uTOk7b2N8N8wfV+/3qhjAL1EkrR3+cg
rH99Hi0oco76sU2iDoio73rPZktrvlk3KdSDw5RolPkYzvXOlWF8L/oVJWJUYA/LA3s3TPrCGrPc
DEt58GGGfFtxUj4Vo7kosd2FHfUPo/GWexUYm8pO6hw0SGOOOt/w1PMr+OntcQxzLyUVKb90Yt/w
o6R5cTcZ4R3qNgdQWy14wZZ876bC/zQoOaasm5rDvBSpgGrh1t3C940l0wwNa6w9dRiDn6hkmM5O
N+duBlNDykakfOTyjKQTnFIaVaWbpIT9osI42fWvS4Pzpcu1uC2rJjyHs+Gx3kY0VTvviFCsl7Ei
HfjSIWdH7Bu38KreoKbXXpKvvL6Ievrrj8p3+/+8on4Od7x/UBJoGtqjQEaEvXtQA3xTXCdVmyxs
uKquSX3RncavryZ9CL0DGXVQXNv7MPgIdOYrtZ1BCw5xXSl2KNflzawkiPGCtbf9Oha7cFrJI8l7
djM5eeMpz8XhdQ3AnjBKCt1Wx4aOgFVhj3K9cv45qNm2C3T4O/Huz1Cudx8NLyCnEZeCM/k+Dayb
u3mbPKcSTZg9cIamRAzsfztXQb4ve1+cg8UG+4UHBpx9voYIazZL7JcMvQI3dEnX5eiY8KqP0Elp
04XirZYhfUVaeH5LZsEuC3X6Enm/m4V9JwO87s8sQMdIUnLt+ITvh+Um0uoeYgGVwMcm9fpFHieu
9Me5BeXfzOG5G9YojgTcOMO1K85iKRL4g9W/6TtfC+v3b3GAkwjdK058Jt5LAdwyL8NIEGs02z7a
D4ApMV/1AJ6Uf1BD0VxylK+X8vrVSpp+75ruBS4HKBrD4CkSD6U3RSdw7tHp51eLKPM/vwL8Ra0w
yRBmMaO9+Lbq00ni+SAbcdsbNAB/91Gurfh3iyHgUuLOCojn2XvjcIwHBivtoPgavW7NhqWezgN7
dLryTz//MmLK9Pzzq61tYQTTOjDi1zXyzz+2DXvGqkAu9VUVgrvEoaZtkXmzPTe8AxR0v3NR/68W
wrWzyLiPq4/Ac/y6j3YgvUNoSUwSTCxtvKsdvEBNNKmlzlCwENgOqG/G+tERSBq+l/wH8erfHK4/
/T7f3TvAGHrdyLEG+PvNHJEzo9SsB/fY5WK39cVXEdY+/CPRVsE+Ty5RAfm9qxCGnffVPQrZ3+mj
fnrx/noJYGpgaw4whV2K/9sLgdSJcaktbNi0FufSR9nnOd3eVAp8nib5OWzdF6lYvUfzqECB2McT
mx9432CIp+qelqbEwLPIE9oX05mg9lzREhh/GxB43S7fX2eAHrEIMHiGIKF3ipCGORpSkIqwAEew
ru+x4AZZ7duJuusaGftLH0xRimk7finNk4Xl7W+kKD/vxK9XgHWCXy1APgEjvN/QAzDQTU8hm9/s
AXVf9bSUXVJy8rHWdf9JKsw3u37u43Z0H1ZZ0kyuHj0KMcZeaPxL4Gr0hcMNvRQYvF0wHIh3nlGo
wBHmkqHYpPEmBFihQT4SZ4MMrXF+pMKBShE72UXtazDJEV3Rbsl+HuhmWiGZrVsU+ojIIXLjt9QG
Xlwtrs5+bsOLHH43z03//UEEAB8hohqxl4b0vZ1wDV+OFr6SbRKC4u6DDS3YaCa3pQvILQuGG9gb
TUcx6tOIdI4MhhXPvm3YhyuBvmmrT8Hko9o3BbIvcsyYkIGd6moJjsOgSVJVZfSbgxjQ/t3CCQjz
cQpjkD0K+Pvr3VbCywXH45+AaehJtZczLS6W9SM+Q/Q6D4hawW281Xb68Z9BwL8pCwh+N34lin2c
lyA9f91kpMm5UuDogCrHaM/UDKHwxrwicWw0z7hkvEyk/p2D+n9xPgc+3hRYFKICAQa5nj7/Iq0Z
0GsYlg6/tgwo+TKDP4F5IZpeo/ygWGnQVSkf68W4B1CT6H4z4hLrTftx6tUaE9uKhBox7HS1felk
X8NnyJq7sXaQACFN8IlsV50OOhZ/+2YFlHN6VXyA0n3/hvc+4uCaXKK3aQgiLiuELcpK37ihF6ml
pjxsev5dUPe/H8QS0fPYgqPrLkjx5a+3agzUpjbcwrju0dOr/U+QDQ2nmi4PUVmkVRgEiQladBnR
IQ41mvW8Mqc8JGiBhQE6F6G+H4h6Wl3xJarhawIBS7qZ/JWhXR0PvbcfwWtYVdu4zkuQmkL8ZnlL
rKX3K1xSn0QMWExwvJTvFaMKj2eIbInmLwccgyHog11AaIbVlWZSOEbDMk/ystyjQUlvJpCLK/cU
wmf4UrgUM+w0HXhGmGkyLjadSs/VkLFERQbuN0x76OTKUsgEYpZtVzX6vhuYSkDK9+kcTs3OL+wD
olTAeU7RjiGn9AZw9ThBBbdz3PsuunRq/CrzpMeTra3PdTQ8NvQaFIfoPGwxYQy3piltjq3y0Puu
xNHlJRqXKx0yqvMB9iIfrWeyvtmG8ygwaiWJK68dwZh54NTzyp39Ef74Oa645cjAnaIwnTu44/QM
3CEfECBWdrGL5g+N5TRmXfnddWzXOqTANoCyKSmCPhu88YeccdjD0ugOXUPwRGsWRd557rxL03+A
ebF7ekCF1GXwnYOmBZ6Oyey0TKFLgSX2Zo4wH13jEJV5qtHDI0sV4xSX6USkOJG8PpR8Rspw42HU
fJavtNJe5gasPhVk6KhCxY1fi8iO5Qzu736BYeQTOu03M2PqIchVkBSMoeVJ3QsjE/KPVukyaJER
Igf9SlvdtyqgSeW3LWZMegGFP4bgnN+dphbMsBqvHOeIqS/eoZWej/u88SkiTWBi2qjJi4uuG3Gy
GBRjw5R50fKizPplQUJdPBsYYniNmvFosXkFb3ZlGTwsabbUoknXaTuFJbg1qALYDv2JqO7PlHq3
CyZfkmJaYsmQ0YTJBhDxjfe1nhcoStrlrvD1ehPC0MT26xfX0Ar93DkptQ6gfVDxKEFkomiKB0R2
pqPyumRo3gbYFsart+VpZ8YM5lzl0S3V3RgSGYeQ2ICC5iBbgBZiZ1146sbjZgl64n2DdV2W56qq
VRLY17pky8550bdRIhgFSlaDxnZX77H+x1TBAi0Z6ckW/glxtSFYfPY90uGjWSMQi3VzHs/hgNbo
XK8PrZ18xNvgBwzN8kAHWE0WU/+l7ESM7sR82sh3KdYmhZRMJwiwQpz7giVuNH/pCyRO2zEvE47o
bIq1d5wFCFGTQhExpKQRbic26BUME9ca0B1EVSUFnyRyBFEhm6b7Wijc++jqRkExz5A0oYTwhUT1
zsfdPlWCJXAhsBB24ccg3CNK1sWbIb9ovpq1P8D6YIg739C9GMdTR/GWo+1Hdt6Gzranp22P3jBP
0MKukt5CFTIMBnKa8WG21dk57CcYsTfZmAlX0kPvhn2/+du+C+qn0WyYqCoNS/XRUNBU8FWFp+1i
jvaabLZiePJQLbJNSTe3UMywKoMACL2IEW1lh7YARHDfTKD8eIwLVULZhpo6XrcAWjystIWWH/UI
sjeQrYXCRZgTNvs11UQsKK07HqvZjYmFcaaVfhGvEXliDRE49z0fjQPapqbU/t4z8zOM4fMh6mMr
v0HD6CdRSJ577EiJFmEZ16aW0NbloPP9PJk0nkze2qcaG8xe1QE5htsn4qPbxVTzReKjUTi+ZOiC
LqkZaAKdIIhu7vIMGO65RLbtuVZDKivQz876dZavx2su50V5/S4CQxIvjK27GUlbCeWqyyre95Aq
5GWKYZtvEQr7zpgidQ1aCLK5t1F9Giv9TNtjVRafoGWaY9hDtFhmXhw2hKQW9tBx1KVlxdGYRyWZ
qQgywMquLkHg1keMBcWq7NirZfjCw8I10XRBrxdmfe3wdbjuFC1ez60YjvWChp23zHUKFCIy5CO9
rZ2a4qqbxwsf5GfhMGheztvnsvxRqrpP6rpak95BvFWbqbpfnXdv7IwgH9I3SR8pLw4W71MY9Qf4
z/N72Y19ojQOkJ9tPVvSY0c3dULNvMSDUCPOherR+eSSN7BZk1a8DmoN7vB8sQ9uSDgqQUsitfyV
zI2/U/MnSNckxI+tTllZRTuv5ej8Vgxu62GVIlL0ZaNrEFNfA5RPkJwIb4o12qayzPeqBI2xefUT
GdDzgGPfZ2gY110IOrMv78pngLzvkJO4h8WJy5DbgxOVvwsmdB3pqHXcWswtRXoo48K0JmkbC10M
qBUA9aiIdRtQDFPCZ6NYEAwfDnRLHdcvk3hg0bKHxM+kXPPjXEJpY9sR70bnYh6VC0QcIZCbqJ+W
Vssk6KspRqIRzQyaQCWzc+xNZty3wWfhNUlYOti6yYsZIVItKbUn14o8KxSCxJo7LtG44qP+xqOO
PYA2A1fnyXRdq7fuujR66HdwosNBd4QMCXpZyEtpdYz88TIqZXdMFLc4Ko8IWofaBo4hYi5eS9+q
VLdszhpeoj3V3MC6TlyiIHxDFYCQh7HGNOYyn7R18uIEucU2ZR4dDHp7iuuyXZP41KIj5r2UYf6M
GvbYgRPH/xbsME6YDjV63/XiH+rKbonlMxrSyF9gbJFxVwHzthM/XJV0RxBxN74WBt3opklrT17q
MW/3vgU1ubWYRS/IVwgggzgCXluQ6ACdasDislUv6M1e1Vv479gr3vyW3FE/WrJycvtSoKNom7dr
kM5xaL0x0f2G0KJ4tt2QqqbLaudmNDJHuzMIKc/4VqmUkmDnB4u7K0qEXiq90j1Huyzjkn5dR7vF
84IsPbMGwYGCgcWLTD8IM00HjlfpUmn4FgbXNUpWemjH9o16P/QwQcHoHA6mFR392dNhukAvikZv
+AiAerP5Oc7VYUj4spVxdL1KhA+YBw9xBoxduoqyTzjxdNZAr9aqfkrnQOFdkCC6AQXToYU+f0Qg
bgwCDW3K+VRoz+xQfQTn51mZBrrB9qkB441O4gjTxjEAedv30LSe2k6/Nsx/wrT8HLftvih2gCPF
xg52kkdB1feK04PQ3lvhPixob+5Kdli7FdvbGvqpiXhmdBHCGg/7BBX3VZWnQ2kFzgADBRLY16ws
sM2T+iwJWt6TarHdQctcBPkj5N4QHqN5uMrh0C9YwWsTlfe0r58bhfXf+82UNWLeDy5E+AIwSVTW
bTL6dEVSPbdAvcXXgUk/ZcociqK/ayC2jGFkcgFO+6xmw6Bt7W5YMWNcf/RB2ehjYfsxRdwN9B4C
koYJz9QN845UErhzSE2/vYx8PcwdZCn+MvwY+fYlUkjWckCbYkZjc37LTV3vlxoxxAsfMhxj0HSy
+b6B1uXiYXh86YI72HNB7zqXT3YkhxDj8RKea6lBkzX2+oi9oEp8pis0n+PCzh2TRboSuZ+3TAX6
k4lgIWkaZId5s7phC90b6LBuApd/EtdXQlP/Fptps68rb4s7UVDURQMyrkyROSsfm6gIH+uw/cAr
2h8b4A5Kyf2stjAdRZhaGzZn0m3ASXFvAbTnrjpgk/Wytmbro0/BACBLGHKD9t6ELjoqylA7oV1/
CiA8jdpyr3xoEFY2PHlLk7jKc4dCC4rWmooyprxPdb2Qu9Y/yNFA6DBtGgIQmUPhil0O5F6iiPkx
oqezaIO3ozy0/a1yMLcsBcy0UUK3T76Df8DQ7ew9uNSrQtErstXHRBb+XYg1aeBtzzPnXzAwe8eg
G5G+PffDeMxZHyZuNsB32OZ9N/wo+kQS9d1htybutqmRs2SBB+nI9xrjzS0lEHPPB1Ql9zyEpr1/
Fgq+vRKu4dpV+4ZAB6vW82z8z6CargjtLfI5ooM/sil4WGtgn6k5wmgCmu6hA4Jn3uNalTdMoklA
rE5XRCIlrb/ddpingO3eNMUclm15Ix+AdKqHHrhqJI1/cvnwgqIEyr1656GUinUxAnDM+Wli0Xae
jH9qIoV6LaqvgL7dz6X7bBVce2oM1GC2oU3AMD/P4qSFZhnT0qTMKe/ZNfM5dwKr6qrMX/ONxdcr
bdutOEZ4pydapvNYkwSR77jevH2pbL6TK30sqX9p1J401b3m1I87NK3agXwrW/bQOr9I6xAxwdzf
ikPj+yni6Uac0Z/QbEVE7tjm8STKD3CyoBIaFV50eToimi7x+HdSiy+ELFD4EgiS4Fi7YO5gifOo
uUHl00CuGvXXcZoHI6qLItWUbTyExqt5QSbaB7wZOm4kQXxV+IXDbrmm9BXxBtCEwK/XII2nztUH
WeS3szdUGanuHaA/aOX2UMIPfi9XDIi+oLZcbf953NZPVdc9DIPU8WhtGg4cYu+wGFIURtWxNpDK
V9tHHfEXU9Obvgto3FBbYSMVRcYZ1CC9f7PmQQ8Rg3/04SXAurFODEFN3PgO2UD0rqoCHH7aK8EZ
VnYPTwsfaqcOQm2KYbRWk5NHc4pUZB9shffRocEhdtVmi+M4kee84afWn+HMVCAWhdDyRwP1beq1
28cVmnsIw9U+pNFjx8weRjFIlSy7i0F1d8KZu+PU0Vva1KjQPRi7NAB9st0wcQWrp6jTUJJ4n/wt
V5kZ+HflscwwrB3sc3nLXxCD9jXwcF9xXt+uGG+gwCNoPhYoPXKUAle5sV7aDlftgViMqr1hTzSg
7oAS/InV6jgaAzt12P3HI8OjCYpqSYjuoHzZAHSMI0eoPB5XN7xV0w2ObjnNbQJpSHHs2uUzVRg0
qJXqk7KNIMz2LrVtMIpTfvY802NIQaoMsdIeCj5MG4zOHlsuH/urhFgD6ncHaB/DDFUnbl49H4Li
jGQ69LqKcteuQ5BgCgLj6031GNYglJCo8rSiVXuQFUj9NdDYJV1VJwKbjFlr2KrXS/nCuS3hzqmL
3ZWKyWSOsRjMj9yEI/Q8/QodGXZNgkpJbPj5MRurcL8qYyAmq/Hi5dNDLTH6QOs6SOamagD8NpxF
4VbHq0BNq5scW1F+paK96Z5PiNQoSbqYajvnxyrg7sSmHB2IKQtgKYASOMSkCp2ObuInD6wt2rDV
554O33MLtMRzcjfO0H/Z8sXCfQqfSHYxGg9dHPG8SYUOvrd1n3mPkKGLfZdj8gg5OckYYo4lYtUc
I2kpHiIML4WwWIwXPT7U7XQqWznu+6E9zuuY1mJtAZV8fSa9sUndYRl5TSFjT7H8MG7tD+3b5VRK
mRYQTWG6ogyypeSfuEJzdfNxn3X+sQeznQQjTpq5blVc6hvuY6HIgkPs1kPpRySPYdwx7sJmCE75
6naBmaMjG+cbyM6/LtCaQpgmUUX4M+47lfu+cvc8XyDiDHwMY6w1hj/oS1XPBAmdiqXj7K2Z/Bba
Xsf9zMudq5mHakMNR2u83eoF5QWduldvQbgM4VWXhqJ4DHsePvddA08U9KqM/bIK7K1N1aoEsjTM
lbkmjaYAh9uyoJyxGJOovSPGkpZzM8w3pTHgM0JYGgqwLLMNUaBOF12p3cS9R9eQtMfOftIzBy9x
LTsj+y0qQPaNQf6ZsXI/aepQ78pvjYMUYG7wsUZVPPSq+IhogSoh/LqZLTioTAA3JLeMn718xEbk
H1e57jfoBLGDfCy34WZs9T6cgjNaRF+AaYqk6uqPiJ84D0bj6Yx4hKx8CX00/ErRX+bP6NOi/BVN
uy+9NussUttK6TuA7A7jKdikgggxyy4IjyrsvoAzOBZDAx4lMAsG61Ycol6EqQ3r1ZnFyHvCBG5I
Po+7SoB410jawmTbGK9UQQ7bgiaHlACFXof5mmKDnEbXHxxG91iNSlh0zXHtr7WDBUVKq27nGy9I
qnk7LVK4ZJt9cLybo7seNUdEAjgYY8PCqM1VONwB+OawMPdtajD9HWvhmQNZGQZagEinnKAvUGDt
Qwrbp9u4xIR5WdD4TzryC8y+/F+uzmu3cSVY109EgLnJW1Gioi1ZznNDjMOwmXNoPv35pIWDvbFv
CMn2jGWG7qo/lYtaf8StpesUfPO4vJEy/q937XfwkW3vmH98cxpoCl30qSOPz2gQkYQMiv2k+Mnj
ceu5AHdiUhNmN1mCPgKHmhJLqP3LmtoAJXLRUOuYZ52ONUc4ubIck5aneRvQIpYlNCi3h++T1FAs
g03h6FzNhL9Edt2+xLjRoGFMyuhXU1jl2rxkTKwZh602eIE0e7zhHoVOTJWD5w2rTJGv2mJGrtGK
eCN70K7b9WjsAfpRuJt5Hq6T0citbzQvlpaUB1q9+DiqfNPWzg1N76MAZeFxTMp0DYSdBUaOjSlJ
tLM7PySmAETKiwLBYrKZyNSCV9OWjaMoYCYlfG41bsx+6vaVBjw5dQWON2Aezb/O5bJuVHXVPFHv
5+SzLaU84cfYuH2zNecCo8/NbbEY6lBk2rufvbvNy4BqcMwX++k2pWgN0r9UTrUvpvkd3UwZRK2q
9lWDZna29gnxl0EUtx/0lGngjrKCKWhfG5STyYTPOpP9wxJpX1aHAbWd0s3S61jGprRdpV1UrZJY
tGE5V7tcWBXpMzswcZx2Vv9KmPixdqbuIKqxYFkYQ1FmLHimDn7S4DEd333b1w9tCloYY6cTIH/p
oO+L3qep9KNtrrs1Gy8yAS9KH6BjsgAhJLp5YT72df9utfLHdEyyYy1k0kVjufskd9bOPCUnSw2c
FfmoFd1zFbmB5iMbSpdXy6kecLdy+SNreVwqrJ9xNctwmozQ6+zHThjzxiqiBbSOjCGHcc8Irurv
kkmZO4ScoYjQMCNFclZqZYxNtnb0pl/ljV3iTabU08F1S2NEj+JAFpRjEub60m2NcTi55udsN3qg
jAV7GxcozMvl3Jc3RNLXvntqhaZAkLcUlbcqhnwK6vFWMDWlv8p99OpFM37oD9HNUePE0CgFBlOp
+9wq9TwE1DJHXGVnFKRxICcWIppyeHNfX1mpra9oS69aBtTjNDlx5jmtd1FqkEhQjlnHY06lsJIy
x+xmj69gWdMqah211XUD/+JSfGuSX9WU/ZNmQ79VJubLqsAH6mY242jPPIrUSZjWLO5fb+q9reum
xYbJO7hRv1Sx/FRcgaAxlFrdZeUJqSgr25n3OD63FeYxkoyBg8Z+b0emg16WuwIfUYzrKaWFoy/o
iSTaVvpfMyoXMEEj4nFKj8CY1EglG3BtpGtNEfI9WOCtcz1e41qF+mRUuzGbvY2q8CgBj7dQUDim
7C7fZjloopiWfJu6eDI0iGx0Ld0DsEW1Ffr0pfm4pRK5HCyTe0rdlOtzZWsbvCA/NFas1rb10Oap
tk39+Qf2t3hWsbOOJXtVV6dsATZLU5s55psL6oulauqJeiQPcN6A5np7ZWAsbTBatHl+aH33mUGY
32wiIAmjVEdhxj/+1L6OnufsE1M7ILjDmDwUsEq/rieAJat326MultFb16Y/nab9sRS2Yy2KqtDt
joqZAduYP4MTiZjI7p0llB4qE/a5hqWZ1rsuAf4qx4pXkQHQFStKuDpMR0jGIS4zLMs5jJpdHI2F
AW3m7G7QVfwtG7oEErlmlztuGhLccZX9YjF3cSVU8TgYqGvIN2BDv7r0IkHNnTr2L0s6hlJm/oFV
basl8h/BVde8uVHTJW2gF5kGjEf322rGQxfFTThp1mvS9Idm0U91yQXKzWYKPNRFkVx+cvUo2qLh
Th/Y+gpmG2Ld3sRu/c6DRD2Q/8a3hm02G+qCmI1PouZbG95N6hLmTt0Ho4CyaH3lro3Wfu3ngSqT
YLGarbofI2aplr9LR7ZuNLg/pJBtozq9gaHWwzJkl9pq65BIqG25eMhUUkDH1gLu6yvnVM9zqLex
f7LH0l8bDR+9nN/HvoFA7GUcmAOyq4JHJbCGLtRHsWlV/5Nr9VuBU5LQ8BjzdHywzkzhnP0f0dT8
HdEL0M4zotAqjCbjGg32xxCxMtecA9DGg+K+dbheqbL0VVriEVST9ajPf4SorMA1NHs1+dEaD4Sf
O3zy+e9t4IvR6vhUNR10td8mhvq2VU8/DHZfe/ZbbzqPZrS4B4iMfcTTgF0Q/WCW7maRxqfkZtfG
9Ljr24WT7PYsGEV3zvCn3l3wlWZ062jqr461ybUygg8Z33uyitYuepNJyhfpDTwcHIPS6L31orC4
Th4tk0i7IFlYFQsy39esLbh9OrwDVcGcML/TN7ML1OnJM/ZXJ+CqprASjDiyc22lOx2zT1Lvmdgu
gBZ/2kjRDgFi/HydRBgNRin09RRbV1315mliP6sl+2Uz4Vtyiu492pqd/NMZ2rS1k576LxunME3w
/HdR8dzM1rK2gbuCiV7PmLOIDOH6zcpEEfguDti80jCvamJaZV9mS4CSXbPYaAqNLk7+La2iWiVN
0ewbJuTZCIq4P90hdPwZDz3YFQVNeylNBoz3lh4FrVu8g7gSIoJ9FJxQZBuDBhxD7E8OZrzrAI1x
p+QxFtAaRzskizaszARIPK249XptPAtXE2tFNOmqQPRM26Bz+5fmX0FJt7YLZjCSfgFqDKEOGDJ+
OBNr/nhzV+pa+uMusAdOPU2rri6OYEGUiq3HhkxzvMSwpdBye7c3jzVBuVj0cW+bOFHGeGiOZGna
0I1ZDFftyY3R6GNgefaBi/6tunyPkrtalSmt0JCuZZziTbPwleBgw9EBWNxPSC/y8gIb3QRe4cA+
dfa/ibjqDUFJ/Ct3Z1b+fpjJkmglqBV5Dx3t7EBPuzIPBeGLgRox/EZ4fW36B8fWBHEOHQROp8Im
0zBLt2AXmKxUnh48AzBLWNmZ5WCd+UxJ0Kul4NxxV3ZIA8SAEMMmjIOsDif2CbLX3u2u/3ZAmwEJ
/AWKU/uIaUsKz3sbtOjsldGAtEgPC3JbNqgLqagwPm6aGTNKXg/wRT5qh0r0J4IfvxNs0Tv6ymNS
2o+AiQrP64T9GpjfrdN1oobvGTa5BMOa1I/Rs4q0Jo3DjH18VdLatpZ147KZ6BJPq4mUs9tY5Y9q
Gd6i1Dp6bfIv9c13oRRYnFm9uX4z7RvSpQOtKdfTbBTrZnGep6jFVSsjuraEwcyV3Ouj5q9gI6lR
xB499MNsO2VguvqBhy4J+jHlcanyLozT7h0I+slqzfMMNk5qxVtkx/M6YjEO9BZ5XjNTJxSRvwEG
9bdeN8ESVt+ukx4QBPCoC3FKUfcAPKktM/Ge8aRROrGLL4yq3wB8fP7VPXx0dH1bLysIxqhHtPx6
SiZr9KTc5m/S3hzUUTmuXHwcqI8GRHC2+QR1564Q+dM3lfPMq8xeS7l8OKqgVaq877GkGSc4bz+P
/k8z9mvH6N7bLjI2eWJ/1KwiG7NnTYqa6NxEWK1oo2PjKc8xao404qlR0R6OO+riOMnfo66oD171
r6X3D5bmRS8WFHlp+aqPDTo5zznphvti+NoH6rNDPZr+qnVYmEtiNDbj7FJ+FvMTlrUHs9XdXTYA
1Y2MFyu4ZcbmZcypTuB4kaRnmBU4nUEFnJ7ZT4Bc7iGKsX+pGNeZN7bryFS4zdSyyrzht1cTUobU
v5opqJmVF3tjwG01Ff12iXnCJ614Tk0SpONYX8MQbFphb2UJ6NB1ehMWGbdbBdyLjGznd267jWfH
BZBM2aLNZeUvy5PAM7XiTnU35vTXycxio2vV0chJbSVYTl9VKv2ssv5pjKpq3XGtQi2ydyQQ5EGn
7q1NvLaqSLHs2IGwWsYMmy2iAdU+G/q1yfI/Ttnu+q587QoyTGAtWI6jo0KQjAuX8+cl1B5tBapz
46RWgyH8fV2MbwJO4BaHgY+vnFgOaQdmlICr1Bv3+GCSl0rXt3qhUBeWT1EH5WQYzV+XvAKoUwRq
joOLLbHaTVkZajWZy7cpf0aoDmJgKKMKO5BD/Zy646ZOkXkUNAIRHYBmXNtI7FKwXioNl7Jvhi70
9NNIm+codo1BS36y0hwJpMGbguIEcFDll6V7qmc6IFfgrS0u6OBQ9Zi0qq1a0QNs5SC2vtSbzdC7
u0WHK1EUXGWUfKR1R8cIbuXbOfibEOUmt/ZlI/4MBv1ZSziCI8Iiar89H6SqNvp03WXqhDxmXtN1
xoGRgmfnmnqNW6WHGcRhM/qnIeox0t6kpLZWPGazOFpx9Zx28Pk+oAORD8RuAJfsbDc5FHZCu1Bb
eVjB2qZWjRiqJb6Hj1YxpzfoMpQ9/L66jI/2GG8zG3zN6Zq3MXHbDck1w0oPsoUNwhEEBcWjOHT1
T2KrdUWFBXfhvFEVyk0pdBVI5eznIQdgqHUPOR2fOTOwGUYlnmJWmnUyjig5unaboY4Pq6h9cu0Z
w11khhrqdk7yuWMa6codQO266q/qUwPWh3UsT+Xr4I7agT04W5MU4xoAaXgRV21XWA9K4znDq/1W
5x5yee/FTL67zLgaU9WztPTccibwZ4WLEvb4V8ooDTR3+uhLrvXI3t7RT4Zumf69FoVHqSasa62Y
Ix9ZLchY94H38nWZUmQQb8g2q8KniRixsWihvuTJpurKcjPUtMNDRHYgmJkFe9R69i73FTUOKW1J
04mV9JS7SXydjnNg+CSzbhXszKrp+694Qo6ELIzb9UeMQEJtL+zHhXYHW+6J1KYDhbjO/tU7G5kn
b1mq/439DJunZvxOmQ45P5lzQAbGv16rFywlCOJsv2QRYztNlYpCMVcfykh/9QFVjCD5Pm5KNIp5
+w+sxx3za6Onh2ym/rM99nEM/mHlIVIg4AmABfZzpQ/l5yDKJ9sYQ3dME4JmoA+ynMfRsaPNaLwu
HuHQjTUcCVfdOiOKCiP2oWtMJHgDnbpJsgbGBPNXj1T/kS2Bq0jHwlcfa/Zzolh/kipej87wNhAT
0mSUD/AGL3W2aGiQEB7P2ODAY0BsKS+kK+Ktk35aQuWh52Z/xIykJAHRA2N4070a0ofFe20Kls2i
1YLuFoxdOowXQ3iVQpiJmWIrz4LazHetlXw75eUXczswJ7bS3kEKN1jp+2jl6jJs0AjPx6gnFtyX
Il2PfvPeLs5tWmyZrzW3QE+IkMAsrJv8yFrXtFG3R+RfndQfTAdF450Ol3gEpRfZss2a8XluJmM9
W+PIyGaegFLruI7dkz7XIYkuLGBalq+9aviNCG5auQh69p1nbfWkY4VESrY2Fclci37Uc3Hy+DAP
c1KY6zgVn4NFathQqwPjQrfG/ONVtnNEZfTVLPawLf2qWeuL9RgXlreZRmzMTB8agrEtrqZqqf7U
t4+LBkydCzcCSs6eRW099qGghg9m2djBxIy2deX6zFEYSDIDcP8yJElOlVJ/J91lNBzyygBYLWTf
VIRbUV/hItloaTde1PhELle/sSIR3Vz638zafdPzr8Sdu8Byx4EVTyFhmHrwG3ipokJjlyIZqAgP
IOhkldwYPIC45GgI4joxumDVa6ytcrioKZECNwLd3fiMZmfMz5dm9Nmh073lUrqlfhkt+VQZxpun
e/Kk8ql8np3lZSicHApMt1FtToeia7W94SP5l1N6Ji+jAwlGoROn0DxF0R2aFsR2jqzzIKfnTE+3
Vrlon7rsn6pcbhdnqdfWksF0YSKKHNk8Lll7Skz279HxP5lkLvHR1cjyaGrC1qDSaxsJMm6FReMM
exP8CVwXZbEjwEg9Z4CZIocp1ssSCLxwzyQ+ilViPBka2KgdqxiiveneKi4sbr7utKTqEb1y9tRV
cQhhfdShlY/S79og0VPq1+WdKKUk1CWTR3qFRCtywWWJh/gVlOVzqj3LKjuNvaRe90B1vcQ66E6K
qEeIh3KZtKBKkGBkjnPN59QPKsTOagDNH1Xc7hn9WCOaW4oA4MZl8x4Bquz5PAv1Jx+Mh9nEBzik
y3s3+c3Jg8oPpjjd94n51YplXbeRuXM9Jj03IKxWmlsBzqC/5F/yZCBsY5p3fB0AhVtt2nDjIwcs
T81SJQQSJPJIYtc4ssA3Ij8L7C+swam+ohTr1y2Ar3lB+RltAAj3i5XJoD3PlMQHw0v6g1OP+Pk9
74yC/4a5JtY6dcA4Hf7ClJV0igiUStGBN14PDiLX1ZIPD+XcP6D0Ru9iF6tS+NtKqgrBfYlDzt51
2fige2V2HpZm50ziqR/IP5oyKzvobRsa/XJutVY/JorgJgEiT10ZHYp6FusogVevm40F7AWgQBAh
akf/OY3+zCrrD8WuaNs9w0Ffmt6/WmxJxFD44KvQHi2xgM0SoxZQzqW0imNt9nsD/ZVK1dmzxzCK
OrXF6tbsfQ3crM+c9wLwf0XcIZo7Lc92jX+jHdj7Cm+45R1ar4bZoFIRJdEndWi7wwewZUFkl+8d
J9KKsXYW/yYyuNa48/F7oDvBsa/JVdk3l3ZuzJ2hJWEpUJMmU4MuhdKKvAk6PglGW2tODF+GMNl3
ou95WQ6DKuSFwNOMx0K6u0FtBWf212uNq9faqyRauqsB6XsdLFKxPNu0Dve3Fnt8MBdIxZ2o0o5m
rCP2rsh+azNMl3UR6RdbuN1Drcvt1NXGZbgd/vu6JS61GNSxtTzcLvboQDrXwymt0l28VCXQ8Cyf
ncaXz36vYeV0zWTbCOHsqKDkLe2uqB7ritbHkMoPndtbMetxqI2gfyxAmsmjplhVfabeL45FkAyH
XgAWeXYM7A0RdKqH13IiFJ4mqjvPSTKjFbTqKxr02p7wSsxefNQib3nD4fW3Msvo8f4uR7w3Ejn3
NPV60N/cJlk0ndnA7ccErOTFm+qMdXtwt/dvJnZc7lPnwSxtn6K2dZ57d6meBxvCgjdxzdZcNNlj
librErvm1bIi46rX+dEmaPFRN2S+j7pqDmTRMbsTfQZiVWe+tM9FCxs6JWole0FlrWT5CQz+Mk6N
WA915IeDBm8J2yoDk+V/z74PvH13uSNXS8PFUcmqbGqiVG6c5v2QTQp2s6mdfdqZwd3oqN8SYRhQ
0Z7ub++HYrAfdLFAeekD2CAp127h+Ae/xyK8unuymkaDhibLqp5U+2R+uq6TPQ2R3z455B9t0wk3
lfmpTP289ECp6Pk/5trWWK8apkXILPlgVMim8/oRnUYnL4rKccPf3YUu6WZHx4IvtGT9NZU2eUA4
O147o/0abu+EWvz1TCxKYC/kcioh3wp4heNYeRFycs99Qq99+8790HSdfczz4R117o+Oiu1FDYA0
BtG8b02eMGIc6u+S11O3dTv9NYoXUno85HY40KvQBhS4gRZvlRejMcObRtre2KgVQSsLeX0lgMIZ
9MA+22dhVP4ZD1q/oQkqwTJ064hpyjq6srWOszv8eNICQnYALoTZvCRKVo+GINGsG9Kg9Af/WLR7
MtpQZyopQwE5er0fuqw6lHMNRq3n/XXuIlw9HlkfUe9gjdLsz7zcYrBTf/DeaWGJRfS/L2fUdwLF
mKPpT62Rm5dEAUb581IGI4ro9eLzTKHP6gOrIYRywYhBhKdoX71KlIGWOf1bnUnECxlymYUk4EXE
p6Yssg8/OhBbme71qsnf0rps9yPGmau2JEe8dxPAtgahIuZ6n7tT2PhOetVEJEI5WDMUYU31CEnK
noCUBk3oFGSyezec0v8HTttOGJgmvWALMMR4vJUFK8xDCzCRO52zxv0FrLDXvt11q8koNZQEPGnU
W84z4EluG8OzSIv6XNVzSP1skNjH+V7dX94PxNzh8VZksXhp5m/n6F2TnvlMly9fzdnDPa1H56oy
yrDop3GTe5iCp6m19nZ5lnL6sRszPnrjPGxE1xeHuuq/dR2uJ+uoDnHvW+ZJDS+F7w43jwqlvOib
0GwrdbAnJz2Zc78thH3p2FEv2UxGNP9ft7OHaXhGGbjSpBnmNlPq74dMkRV+f1VW00+lYzsgETRd
iaxJvvBmoStlbb0WVmqQVknialxa8SUHQYQd/zuhn/nR/ZKlFFjnmczOZesa+rjFaJru7uuwKUiy
jHGNrVo9t8MST/VGS+LHuB2dKybK+IKC/3dGvPI4yd7fxL4MNQR8R9GxQuv+6NJPiC2VarHVFP1b
Mo8oXis9YjQbi8N0WxUWZsCx6cnQQJHj6ADsuDPaJ+G0WTDOfnfAhY++NG3fzNJBxORT0FdVknxE
uiSKUDbTVnPH5EMk3idJ/EXodKSUObXqjnFRd0fr9ko2SRjhCbjEtPtw1fWnELLfIre3Q1+gPewU
KSKZB4849JOOXtEqrveDJex3DXXs8f4OHxGPcyzXKUvffz+Ai2HZeto3yaEwqezaj1q9nXrRne0o
vwUOat4uyuzfuikPJC19F7UcoK2T5LWXxPIob7y2WjyvTP7JUcPZvvbadKY6ABiaat360m0YBZEb
P06MgL5MMkTsjT1f7KxeHkcFM6P71R9HqpbYzZlEqNT+l5t+vpYjhGLgzKg7oj6n0hWtG+AFkw9t
HYGwQ9qFHfs7WK71WOuj/lDeDmYGVrW6v7enUoZY9EifvX3HL4YyhNd0EWVgJx8XMpE8mrTD6NxM
V6K+YkpL0eA00Vaz6G7LlnkI9zCMGSfGs4kQmtxCH/rt5vUdlZkc7z8yDiI/JS4qFW6Hyn0HO32v
PLP7qrzqpTKOKSTAg2sN8tmyG2NnCY2sUBGRmITQaLOQNR3cVzk0E+gp2tCv0THX8mr2Zb6zkNPs
kpaEaH2yspXoLpPM1RGgfOqBTabu9N/LaR7DzJgtPJES/dmQGW+FUMZukd28NipqcsKVtE1ZoCmu
c8d4yzWPlZZ1M7MosZjdt/U7cYWYSHGBwR2WBXBp5wu4ohzqmImrG+o991kB0zyi/nvwo7besl7b
xL1lw8WZ08OksyOM/bTLR6faZJUmSRz91NN2eLz0PBiPLnsOKcPtV9qb2lZbuplsM284yQnPnOPo
CwTRsBf+/EacLYOFcnzLhpm/IgjRJu2SasSIlaVagGIH1H40nBurxP3s8/hdhsF40zoHfLeHwVZi
QCLTyeZQQOlPBiVxNZm/Np7gjXQt/YgaXj/m0B2dYRePozYXq5Sp1FOWtntzRm/naq6xreIhOd0P
plYeR5nMW6YIpZA7UReqMf0w8pZdDi0c6C24P/WjcSxrgHUdrlKT9ibH+hSwNP22OGu2y5ScUydj
A3Gc82I1sM+mdqxH3Vt1ec4kGx11uknQx5Pyyq2lTw/Uq/PWcqdNijb5IRM2l451zkKdOw1G+tpm
/W5CFv+ZxyTWarpAhwfNK2a0iFPSRxuc1cT0Vb6+r+aasLal7h6bcaqhdVT2IqcblEas6WM5oLPV
tPm9BBr5Km3zvxe3r2gVIGhCRO8JY58RLmgAd6i7/JdcztcB+xlidbSS/TLlZI7gzBMjuatdYZqv
vsvf0GTR8y2RWH20Tl1/1ElpHDu66cCta/Ux2/p+xC7K4CSU6E3pTQ9tKt6JpK52dAHzA/XtvF2S
dlilTUb+gnF7iPvceZ5JCnu2jYPtdNo168SbjW2MDlI8W25CLnQKF1EYTX3BpvfZpWCfyRi/9K7Z
n+seHxx34fP9gFuFnHXNPpLX5KEvjBFk/5/i8V5B3r+GZFIgOPhtmCn1hJsTN2KSFd/Z6O3cLMnC
viWH3ZrpW5mn/CZvymLf4CyziTCopDeEFUqTLAf31gCMLBePmd5/mUbFZb0lAdwPkYJnV/4cWKM1
nWfVumFq0wT5zBG6aATbbPzKPJLFKY+tEuMudgkKLMH14JeKfqduS5ahlcMD65+DgeEg9f40DSN9
CDzao4yl8eCj0YmIYyG/rtvJlsuygXPpdnlXqnWCAP1PYxh7Yg/916JLl305JF+lUz2YKbuwPo7G
2fQ0yGsJgJH26hEPrL9V8wL9VZr6JncHctk9xl0i3o1JUKayrDU5n1OyBHjYJn7xAAbooo+/kJ3Q
P3pTF61ig0qwQHa073WgVnNQPY0QJh/V1pRgt4yhjPtvNKS9KzSUs12lVw9921QPTtOEut2ow/2d
kQ0HX8+zB9U8A9GISzqY0ZMmtOcZ8baZ+AIO4BZu56TGpS1kvPEz4p+b29v71/yRLWMiMn9lMZmi
WeV1YxyHtOcl7crf2lTl1obQOt0PletWh4lPIKXXnLr+rEmS3xFm2kc19AaqJ8dAy+rNR7+GgG3I
zlp70WDt0Qxx79fR3K3qQZXvnB748Er9SVLp8JTm5T4ayQ/2XMjkyb25w9zKQQTbixdCck8ViN4f
Gh9Cib0RbCVHKkTwF0Pa9CydVl4v5YMggazopuSTfOlLoRslYk292PbG5O1a0+2ea93kic0Gc+0w
zzzQKq84JbV9mPHcwUl6p35xM7ECHpRhQhh34JRTcV66Y4Rz8s1qsHbno/rTWZi74tpVe+nM9pNb
+68JtlWSBxYfM/PgPr4XzCkNI8OBeFwcd3oAM2Z4QYJdfXCnfJdF4hdFYhkOVmweMbR9IERCspGP
aYiIjXZ1TAC/uoWcPjtq9t2AVbz1cpyshmW6JNQ/+kO8/No5Wf/5HCePnJUeerzRd1hgL6W4DWpu
IuLmifvcVOgyQunm4tjgMAGq8RfQf06+1cPW+8q6DWnpmrMY06s9DcPfqo4eDZXVfxxjZCP3PPs6
2zlJHrlSpzICmog8x9zGCgGL7GudoaM52p3JH873V4TejGfpLy/Y0KZD1QB3CjclE+C27nXEk56K
9iNKMvuxAQLcOe74j0nk9n9YwP3r46Q7W8kcZjxMBCBa5KlDi8NLcw/dhrR2TN3EqPf/v6VNI1Gs
JJHgbBfmwUaIdw8c0W4rzP2VlVgE6Nv2W1fH6vg/h2Ws//fbLiOifRwIxfnvR5JbPqXfdKs7THH/
aPdP6t5oEsmcrfX9G0NCMWgYKj1OTXRsqmX8Y1isUxkGK8geIlxjd5HHqO3VaXBbKH7cPCig1NPC
BMunYmnWVTPIMzOw6iRY/lZN3zzFJt+fLYdTqRXB/QcdOTncwSbxKMLMDkSli8CSlwai/lTdDkkp
EMX9z/sCBaDvEuqNGf6v4Qm8C03bPfU+6OY8djXKXBRYi1w2xPH96Ib9IhPstyPbaJiY056A3k90
Mpj1bbQpnq6LILWxxltpyO3MKu072aoxkyQEPNhrrvWczk9EYT8NphxfOm3+k0BR9G2ESrAJYza0
B+H4H9Dt2lbOm74W9oPvpvGWrCAvsM31AF0d1Ham7Yp8Nm5Dp/G9QSAT5okybs7dcCIElv7mVoql
tGVZueyNiTPv2UzqKWfimOg7dnHfIyh3W2M1x/1XFeXTtUwHJ8DbstfN3NsEhYagGuVOgo9HG456
RbXoe4ih9WRhXBVxXSd/bmm3i4zkP94hpNphuH2LBFIT8kOc9ZRQuE5Mx83a+FJ3WMVrQ2prE9xP
NsNyrDHWFXoSDg2iSn0mhaEVstvYtXdu3IUQmYp8cbG8ew50IBnFmZm2B2C2f5YOoW3n/bxy+viN
cFSDNX9eq35AQyn6bG3FcwPx3860FG7Y27OPAUdYa5KJgh48LsD4agYk+/dtSHWDFF3iLdcgtNP8
kMukAgLDzCXL6jIYxVF2oJSFWXSb2mx2ZZx9iaG7FLiktdQ/x1bzzjDM5UnviofeHx88pxHB6IJZ
sYXhh9CqfQP4QJAAWqUhWrUKxz6y9BHVlj69DjcKxe6QAZnUUesuZ7REujgH2NOFmPa4uzXrgd6o
6YXG8RITWHdDz0DU9enZruBRWiPBzKP5er+bqT7i+eSkqJiwoHr/j7Ez241cObf0qxh13XQzOPPg
bF9kJnNUpubxhtDImQzODD59f6zj7j57G3A3YBdQLkmWlMmIf1jrW6dk5sayNUZpTd4Fc2Mh7+tz
85wlz01VPNUzNH1KTmNd63bQJvpV6UTRXV2z2C3Z3jBOOjGHvu5D/AKV8EZyt7nOcclAd1RWwNG9
vDtNcLfdsAmdrtjTxehBXYnv2t45NlKyqe3Mq6ooD3NdstIGIxW4urxpCyTRWtSdw7b5rNrkXcPe
uO6jEQJzbFs04JGHYHlK1m3jfEwpURHj0DTBoMYG/1lqbLJkiwK4prEpPgmZOPUyQdGPLnLh3mNr
iJEFFBnvxtnw9p734wzqmwuekYFhf8v3uvBeJqZkeKGYvTfKOef6mGyyEBkV5lduI2vGrFWntMQO
36X+GkXQM3AK3BCbiQJiBAnseAqF5xhMYqbIj5ppjaAoPCBYCbS6/6p7Xd6yPOULKnVC+bGmTPIw
A9Tsieq5PS7voFJLj1rduIc+R71ZDvap4fFHbRvZ4BZGVQyEqcR4t3vWJaKGpJkJhWYcUcjiVH70
RuN2yvRyp5L6dShVujYF0BGrC/sNGt1qE/bb0vC8C0hCdo+9g6fL8LeG1D/9jpEGq2H6qxEGusiG
Pdb7YjtHWdA34hLzQgZaEadrD6gIbgt4Cr3dvmc1lD9k7Ghe5ufGqHakrDA6eRpKO9+jM4QePEor
8Pvy3h7t9lCk0SUbaogqg5w2rcWK3M1YBTJP3RBAxLk43AsjNNfa6GyqcHqxuv7kD8VubKrD0BZc
/10h0IAMpHSkGFNDNASpj/pL90YFj0DTbqOD1cEGTzQiJ+phmmGQQVLHLnVEMlVu+hbDsDeWwRDr
5iHTkXfQtAUM6MxtNHbwJDpsvbn5QOaYxn7U2RpVg4ImJnzImQbMrzpNfmJvpeWfh0HbOVPBpq4b
EwZD4U0tRbi4fmxkb2xM6FYvynvQQqrie0gbONZ9olAi/0mNPXE5JV4vb3TWjt+/+TrtWeufLMfq
9lGLAbhiB86TzSWeaB06UWct82g+iig+5CPSAiHgTkwu5cfUlGStVDEKJYXC2/btkxeO74hmMtS7
1q005ToaI59dU4cLwWBnh6skXIWdB1BPS4K8aOlcsQX0yK/UZCCTMut0nxtmjvOMAxGVFwJAfMsp
sgGOMU4MqksnAVlb8IZw6Ul4SBT+ARV1p66zzwqI69noh22qRBAZ/dPgm8wDNX5aS4KJqKtLmI3W
Rrj2tDVKY8maTHA8LiP9oWI3lLcmTu+RTa6Td3TILO7WHBd4PKgn0FbiletRKDlRdowHWV+xvHvp
1HBSZahttU6+e+xi6pKzbrkTNxkjbg23KXtsopoYidM8vxZZepvF+ND62dOoCT46iyjEQnrVxpX9
BzmPcluo8sTWfKfG9t70kqOlRcVmsK16qwD4F1h4MsXkGUaIfyKV5iEr3JdKxRA6hwfZ1jFSFxsl
Ue6yJurkrTfPRjBrbKOGQv7kYR6kqRYGmRgMDrpNrSnchg1GC0ZCJGlBHGBZTE2nluUIbU6VuNfd
6A64J2t962WLjiJ1gDoYQtzYyGNXFkYVQg9YmqbTlhA1XAxWuvMrgQ+WY5nmXuNWwukZRTQDZR0Y
dZifRPKlTJQ4Go6OodS8O+EabOCxfVSzzt+cm4KTd5OMwjz5UIyRiGDqx5e5VbZCCEfBXPr0OA2i
1qJjpUp6BPr0qjED6UTPeYyGNvIeE42qdGJ2xmMSTocy4kWhHGsntqVVrL01OeVk6uMMtjLzO7GZ
O11kPIXn9ESp66z1OEb8DUyW6++urRs62gTPRGEHwMMQgYFA1RnIsAhAbw43vkYQHPdBIupDVo0R
z6JgMJ6D8NHG58qum+fWKB/y3rqPe4119gA3t9RMPKPRdVyImZtMnfoSBTNhSyj2VLfA6eWZetTG
x+i3Bw07lYZtEa3usiz9MMeUkgPCDuCOPqTkrz6kPsvbWmDQ69IB5keUsAIoGWTmZREMS39shh18
BccLOoE+3jamDz8Rd1nXXQa7FQcCHt4aWMd95pt7NxZvzr0BFu3GnXxUDw4sI3pSbh5xOyM337i1
fatlxmoqZuKLJYiK5MqQc3asI95TbZMEJqOzdR7ai6Mee2Xc6zewWfbyvXMa7ZrLGPelDQsgngk2
ELQFsnF2qM5Rvt1ASjU2yJY5KcIn2Y0nVbvWEU40GXai/eRR+hqyl8zrmiDX4AZHIwAFmNeXHBEn
Vrl1Gg49D0OLA9hg2FtUDVvrLJh9N98ItM0EK/Q6T+Fk41orWU74P0apPRct3v/GatV6ssIF+8Q6
aLAZ0eJ19De90WOnadsr0n36TeP0A2a54WfgNDjlaJmkOQAQ0Nm+jxF6dq1FYdWbx6ozdnOp3482
x9RvQDywGDdIMMXj56deMz0S5xqxNjNkZSizzR0Bfp++M6FIhjCGIq3cVllpnaSVvguN6xNsz6xo
USz9pTPAXKTWdZjGTzii0629wHl0q93Ebbbn6EdI5rAUsjCraTZGL7W1Ch9KY+UdGWIKjIHj2sqj
ZpsoJ0EJFR+Vz73aYYxY0/x+ytlDetGwYU484x25oFgNZX+tq9jFgAVC0IEAno+Bl7KL1HS0wdNw
N+Y8mU5BDBnVkQe7IPEfybrnppIUx4gC4/cht5Eyp8PTGOb7knCFQ14Nb17brRsguRErnTXtVc03
guY8LKwD0p9ixSgWkHMevsr+FVLkYpzkZ3bnkIkIaV8l0dHbxpAI0xB3gk2bOYcrc1cMc3gYkvke
/Quiu8R/ST3tpyvnapsmHvgZYNJhiuBDpt6rcjJaruLOCeNFRZtg/sryQ2Pm14Pf/jDcfYw5PTEj
huG2PhGHoV3VDuiJXJIXxrzInvf+4MPvsHuxLiSVhz7dDXLutm1RHfOkUJgekx2IZrHFAkDwILyh
VYYeyI2d9wSV4SYPYwYfw2M/Q/2UkdmgSWC20ZOpcTUjYo2WhDvR5KCDVfWemxg4R+z+IwwUSTKa
fJyR5ZcKYaLSjl550GpP7Cy3MvCJVM/KFbc1npEBbeWpIz8a9p6g82CRSZJZszJqm5dSVHjk8M4x
pZ83xtsMuY+7EFEyQY8EQXrndiiva83ByuLIR2qYbah1bN5cj8eWVy4op0fIWePC63tHJ2DcWcnw
EWk4eHUXGWVicoBzQh7ywWkAJoTtRl9qYsOW5q1beq+E46BMbK+TomN8X3ThrtJcdhi5/uZMXzpz
5VQQciWwv5q+99FUcgPN9jfb6mGs+0UrGz14YuwOuA1ZHoxYwmZneRTaoB1oUbXCPHi6ugegsIIh
exNy167TRXU4duY6caJ7Gwcxci5AgiJDRE2nIjskiios0s1ojva2omjOXagnVoTOtRmaXZ/zAM4K
vwPSUzyFKU6SDuPSEMVItzv3R8zeUfX5fS8NrCytfelRFwimiligIzBxsLMB7zhXzonf17Zn27Qi
hZuihGCxQrOp8X2UvkbVY52vrO0gaGL6rKrJwCRBU8h7zcNhh72M7TuKvobZLJWbDp+AEDTqLagl
VYIEi9mhkw4EYBZI/jH8Fj7UES3EyjpOJ6wrG17918SHPzMRvaf19S6MoAu6GNJYLDyyFAxcwvpQ
cKGglvMHHW5HWt/M5zf50WHQ228iXpC1h05fw31LDOBIHCCDmGPcNm/dkhPoai2iVKIDIfx4Kwlx
ThIq6HdXPNw7t69ejR7nFlvUm4QQQj8nWUOQDukQTzg3iNzZVXwUU32MCDBsLZIMp3Y4Q8GgRibk
cF7CDpfUw0gMzxFulJVKwx+SLPfZEpHokZXo4DNeotdcVz6PvnUODQr2eIlXVNNVPxC3aI0EL5rZ
p0sO4yCvZu1ebxgVGUZJUY+ofMruJOmNOSmO8xLnaJPr2NruU7EEPS7pJGwl0YHl3aMDEKFgnJR8
Mh53kCYZUJ+06kku4ZG19aj1HZ7DinGJoY87sQRNkk6wAx3CymgJoaSv7ZZQSs8o7+IlppL74QiQ
O6itg0+dFPHqbnREDHuSRZ7EEnWpc0/i3TOLW8W+jic/kPVQkNHGAQIZJqVUsFZmo5ew+9AwSJz1
MO1gsC0hm+hUH7UY5ycjtJXfkXhSc2Jf9WAtzRKuoatTpakluLNYPGH5EuZpLbGelLbE2EZL1Kcr
b6Yl/LOu+3cZa89MBeptuASE2iSFklSFYh/gwBIhivGC4CROi3KJF62TqFn3eOcWG1WJSje22j3j
1Gv0RF+L3iaCKLEtTRs0nobEcYkxpd4wEE9gZGwm52nu+wf0HQDT3PLBFcVVHofXUc195OofJiGp
EWGp/RKbGpOfmrEGBkLywvZ6XBfpZTT6KzgWj6ZOtO5IAKvh8jhhOFrmM4TsNpg40wZTLom1pKkD
GVxHHvQ5dnKuIN3QE8mtiQeI2cK485T+YTndw4TbYaY3SZkZa1Z1F0ewU7I4RrW7BM/qTfFBzJa/
H0ub9ABbfGgJq5mMvfLGVvyk/mh9MYaRq9DERRSmzaovaBxd9jS8lUiyDUkgk3hLGKvcxUvWLRqd
KjBpB1ZCzBCyE8yIw7rotASNcPhi6DgUogbDjHQJPlrydKkbj3k5nIfa2msFqRcE73oE8Co5vhaN
fm0gk9wgl7yAs7gxiexlsvRg+TjjEjgitMtlIO0BqyN5VsBF4QAaXsHZBzpk3TosKZ0SqVZnGtsv
AxZj4JlQYeoc5XKv7HpHmWnMyE9c0VwSB6SYG/V7lVO9U0MqvMyS8Ef1tiBmTIfZtDOhZKR4fJij
8gujCsPRdMB8lgsKHPb7HYAuC9YXxVj+bc/2u8i7B5o6WAxjuoFbehU2LQZjDSePQ/OHV7eBEMK7
XmNMuyoKHjMd3JJqQ/uS0xRV7C8ArElh8tt3NWZm7g53no+34ybXtZ+5vMsgWO5GC3GxNybMUzu6
PKmltykSAuV1DAkcskBtZW3a0rxxCX9iWSA39hDfR8gXI3jfHEJJ0M2ktvleZB5aOCtp6z43ffYm
0e8pFpqbwjXOQrFs7lHZjOcEy+44AhKCr0TQUAX6xkOmpE/ogRPs2CDmIEIqGVLxxA+tbxNJXvIg
VoRtkdx6Zxh2HDQ9lIbYS56SsMxOXWXLrZ/AB9VHl2lifZ344UDuV6GCbOYNmZOSMYY4OhQAkrLW
PtmASr78Xovtfel38bm2C16SkPs4CccNND02NipfW2MYTDPPHAXDYfYj9kmax84w65/1ooquUFOB
sKJ6gTQoFt6PPRnWqmZV3rjajYPy4IjMekFTtpzifeKvTf8pYSIVgDMpye2F11P7r3GD7JbGgVH2
ZH+j4p9XLrfrhqd9i8Jorc+63GqSpFFnZtg5+xjLB7ZJACcEH9r475aOOiKpbkCa15jFUUwDt4Vo
iX0v4IyHl4PoNA+LBA4adz0+rL0hhn2NC2mduSEma/1q9oy7EmjCKnL8XYymgm/bHdEUmcNC+V+V
0BkgSFA0I/bh6HM862y343NhUsj3BZp3zCCYsjNmASphtFV7/heiJ7AwdXOiGy2PRaUeGPxJZqLG
FejdV1kq1tvNQQo13FSNdhzFuebZyVuP+DyCuPjueVzb3p+Oem8S6tVz3/TxU6QfQ6t7HCfe/U1e
L+/eS2wUT3YMJq1r3QY5sg67Mks8Uv3QPQmcSQHF11PVjUTdQai0nfklsgwmC064HXr7zhUR2j5C
JYYCFKinD8dZ00+a11xKbbBXvs7+OFW0XDpT6mTEkqEosRXWZgJ64pvC0T8IBMevqtdHHgG0oFZ/
Fn11Z+hGdVUM0Z7evFgxArgWdfpumzWbMa1bsDi32BPk8t12DDqPGVKFoPMjUhnRgVYs5C7wj2PM
zdpHU1Lb+B7hvZ7PhZuspkYAxoJlaqvH0fW6A36EEJXaOoUGs2kNirw+jziondTa2L19dnAXANes
mCM7D82jlpaLn8ebgFcXV3qPEkjrB95q0RQ0vs12dwJ5HrmAT4os36d5t13+27TZJa0945xh0t/M
WYb2GJkK5nbjFnGYh9B9eiN9wGb/uAUBFpSxNVFK8mwbNovKiaElIxPO08zOg7FrGLlokLvqluYk
zLb0bjv0tDf2rP2UaRVUBkhPLhtSfJW7LBHiU+G9dqVGqnAL8guUDyl5EXRQF4W9Gftn1PAxi2Ve
aUaiW8PBJ6E7JZbPQuc35+nl7WwNxFx73kwFi59bxgwj3Kim6e7Rs2OoMLcD+Urh3F0UPim71AkU
tNrnCrZ8ECaLtEg7dp17MqYpiBp+SF3HgpAKbT7WrYm+1Nh5bhfdeh7tYp1QYqXc9e+WbV5PUU+T
O9yCo24OsemdtKXqBYw+bwcs5iutG2/8KcmDubX2eJF6suUp/Gsm60MHyTvS44OwxI+akdcIciwn
Te+4VeVVpHcMiRxowj6TBqNbZ1X05bROCAMPZIrF876puuYDOQjDuZQF1nyyLM8+9lipvai8Eb75
vAClyU2yBLeOabnTurvEREytbf7YzZ3YD2321HqR/kIFSH63H940jtFfaOPHK4KyjU3eZE8sdfVz
5k3e0V8AQtZ4b9ryvRixf07NF6QaG2kAaSY20x72eSwMoji6svoXIxfalRXXZ4DRzi5tidqcpOTw
NrJAzziCfYULw52xjGUJ0pkU7rp6qQaWN3FL6lGKsncjJFv20qzO5Z3eddmhzIZNx06HzhbsEKrZ
eTcpowp0gro4V9ZxRJ5NOwFlgOJ5qvLm2yyHElvJGC8sJRyTEP0CT/cfElgnbV1wB1las9c9nBOo
SgJ/pLIbLOteJtYusVx/W0/JzmfsSE6lfZ1D6rjn2QIc2740GkrmnIGpCAyUkn71PXHsGzqjC1sI
NoEj/QGpxggjy4nzNWSNXEc2m1BQAyB3P7K+fpKDfzaHD1fqlxazc6Tq4sUB3UY7NtK/WtXAnrue
382IyYKVbEEqqbXRDRPjkOFowBA+ZfZT3Dnp0Y4qZ12DXVl3+MumlIkIeNcchyggDwUjSmGN6Rg1
eVIESdsEk+IY0VXkbkQc39ppeg+G3Nk1DkJPAozXecdA043wVtdN8+yMbbzh10ndmcmTVi/aVnlq
09i6HyO4CIuzxtLTgJCzH41azqGpC4z5qmU7tKsM97pq/MsYMRAWgzJPCfGPB4AmzIdB20BdiECV
dc3D1BGY7ndZuhuv/dksD0NVvY65HggxGhcszMZG/426tKntBvAsGJU2HFegYPE07WSLsyQq6pvM
76snKJVv0UaYgDNpgxDAMmSO5MzN0D/Gro/NkHcUffYH0ZoFnQTNdcxRGQtCahwjPgsA5+vOHdfG
kZgpmgsFIszBxEEMJ7sskVwnNoWD3YhozeX9nTnuW1inN5moyq1iGQFHtX4QTN4QOeRruAeHSGfH
Rg1A22Ma4F38QKNiZy4zHVmQOM2DGy5QAYVNAQIAdJkWSb7a2J2ycK0DttCMbDtZzYOTf3v1aF0z
V+uRWSZzzj2IAPA86t4Nwtkr20zqbVt+Sd23t22/SGk4SgrKPIx8nGZ2VbFNySVz4PAmHbu3KRKP
pU0kek/rSzjslYYfLQJoWrfsS6eIUTX1EIhIdhScjRu7fUOygkMcNf5mHIevHphPYBT5E0LbCewP
j5cxZI8z4UpQ8tZhjstzkvm+rsYBLysVc6Tyfdfn16nj6UEjF6kVshIQz33GgWK2/IYSdCtUx3Kr
l+lhBC9V2G2IO8Z5kGO/Yb//RiPyGfWUsHPrdFvdULumrUHfTPAmTPYWbmdfpjYBJzE9W4u+sa39
z9Cpvq1FbOFa0GsbZiB6ow+MdmBTUP/8VHNzP8wlxnTGKzKHPw0PJ4EQ+INOH6tg780rwe3o6tq2
YuPoWNYNSWSVXic726JE9+RbgbZqDclJ8tCoQr6jk/9EsrptFChSnR9Wb4RHGOeIRlLzHiZLvBaD
9iVq65j4dncepl0pozvXnfZ89LVG17EpwxQGmpFMATrds4T/zrvG1uBGsLiIhPYAcsZfz9q09RpM
KuNARJrUt1h0rtCgYHRmwYXGvWAUBpF5QIlgduVPMS5jnw6pgGf+hIP5NeiPDby5geXH1mlAe8et
b23KEbN3o4kvP0NAq3to82tznjb5rI+HFDGA/50Wd/gS3jIzbxnvnKqRJa2Xq3RfYxRkigQKbKI5
sKjxJt05A74dELvWzXyEZKGz5iGHo8xewtxh1MSRvQKQ8zNpSHjNYszWSNof3ER/sVi9IHiwrp08
5fJmS57GoEyxpcTkR6hpBxJmVUVr9DPXsZmta/lTuXu42MlWNNkneY2slOseKcXsNoHf2UQcFzTY
HhR9huPxWrUmUPSMHrgHFKI5FvqKUj3qmX4a0DDPDOZ3sY8lzQDKEiHvRlSXfLH0OmEPxSKv6dp6
1LzP2iLkroD90UUd/wulJtiXewGnQ07Qh5p+Gela7jYtRurT+LlxvDviIbaz8uKD0cnrEoXJwMet
3ZAtaQSwwKlqnsA0fuPen3gTzshD6NGhAY4cBilgNM9/AiLcXoUxJ7hoRLgNfetG1BQZRjOcDJ8Q
Bi+pr2esIttkRAjnY613NLnRh5jjl0QaM3ffdfsWVeuxcKdnlSDnq7BerBJWK+zN6wZENtqPXezW
myhKgQ46UCmQUwOjJBoaNBYWY3fxxhFCaHjpCctxV6Y/HKcD6+DA7ngPpP1o7mILq2lJCu7U5jT2
Ju7nPp439gi5OqQRgsa/6OCGjxZwbYlDhms8fMtKPBYuGmGDhKHjEG1o//2g6/gWnQErTGj+5DoR
1mmtnrSeX2KNdBzA0KMvJvytVVOyA6r4gp7ad2N24+aUjQOKk2lUSBIjlrYoujcRtpQrNeV7t99L
4WfsBsxVKzPwSlmvB3R6EXII8YqGFAth0nUk9ZKqGRPFc6pC68ZBKZSMuII60/wKJRMu/LxnkqS1
/TjjPzPdgkxpVY63jLG6pjp5aAid1PjK2OP2UbRnajOtXCaQB2VCLmS/c/QjYa9NN7bpCyp+JnEf
pvmllyhmJd97KRRiot58M636VvWjEZR4Sm9m0vRgZhzi0pyP+WzrgaWgzuG+7oT+IMOop1yPx62a
6vc6aot9grzQqXmfU1Z/mGSQ4zxBq9+W16xs6+OcVO8+IGPc6eXOi/1vbPMvM7jTNDU/lW6qvatg
KQneB+OQeawA5o1w1G1jDKDDGBFUtZ2dWrs4hJdWz71bY5xPY2NHZxtrV4DRNd80Mu9PUtp38KHb
O2uB/Cgiozf2PDAmH52lZUZcQNF5Vdk+rB9hWVtPlEagC708NRURZhrGwbLkJMF7UOwq27J3E2WK
LLT1HKFhmcHBbeUSI15RPO2mGse3743zZmwHeyMNzaefbk+2Ubq7ARdzoPF2X5naUjFZxwVpR66D
cQLkC2wCs+O6S9Dkd7rcAdX3VwiPy8vY4gNsj/ze/LWmGfw7s7A1RR0Se3PYF4V9z6nPBp4dh201
+qFEvbzyHAE9D5xXFrKnqsrkWJu0YDqCr5UFA7SPjbeGbzIYdIa4mkjESWjorIw5sy8SLXOYECk+
UzfymlzirA1PTpI9pe10TIuMgVMBEhawA9EayUPusTic0uIDktl2GoZdpoq7BMm6F2t7P2cW0dtT
de3V0JX8eD06PNowpnBS+6PaAlkDCzwxwy4t+C7O9NPm1jlt4GyTyb5qwjLZhWF+O1Yg7HSeg41I
vG8RyavRik2Y1PnBNqv3Cjz42mNSjTuP5beL+sHoxKcbGiPIrIxxSLdNhHSRhg9GMPUu+EYZ/XhZ
eZ/PbMmaZaluUurYk//kx8lHaBOFYwrUdf7EU1HqKfk+fYLShfOG+AaAZSmvJsR1duIcjZkmMFDS
q2joazAS7gksADY1pDYHhX5uTY42im2QLo3OUNoh1AkH5tUYqfvRSnAJxSR8o9mdswKmZhzEBCbt
XAp4knSdTYjqtnMEYnzlOccxwzXeiumsV/UJUiLqHPSpPSvjfx88Zv1LRBzJh67rOeaS70cIGJHS
/z0vjanMoP1elJdUUw8+72Nl+fO7Qmm9whZ/qkg6uuip45/YVTWBmJ13yoRhr3j4b2lD7jspqpdO
Q6mUGR5L6UVmRfLNyYIvw22CGUXrGN9rUucpT+7tRtPvwNI6nMlNdTZ1CyAVUSKY/UtkpAVjY5VZ
N2XEvLasIAZBb3myU7Nik4M0WyJgXMXldK1ZfbmudFHv2Wi119IN/ityNekwRUUG4dgrS2VY11DE
1b5yzyHeyODf//LMf8m4c3VqXhfEt2lYjvnXgGiTNzZqHA3tnFU7S7COG4RV7x9bj2U9qB9w/zrE
nLnZKNkieZCmvy2R0lJgqmOTgSgxWeihhYu2mRbTiZGVtzbqZN80GYEZEUQjPbEOqSScI50Ympot
QrV1X0m5qQEm3dp9jWFaTDu/sKyTWeVk644ue9Ui8h88pW3Q9Hq3dT/VWw9A9v8jf034y7vjT7mQ
LgMUXTcNY8mHdKy/vHvQLIJoMZHqkuaFo6ZyxE0Vxqe00+Jnm7U388KIvV7BTl5imXlp8vh7bCfE
QQntup4nNaOrkjZJA4wcoKZWnE2lumSgW3ABRbiqehttKrPD38nMM3wxlKrHmMiZPUb59jZ2+MNo
wb9ZFYiRjHSbKyqLd7MpP9pmfAHKvIABW2MzNWONd5dNTm+kj6Mv0PR15LgVnbPx9bbfzaoSD50m
nO0iTwwiNOwry+RyNaVR3edpdE/XTvPHkOfKjHWAUhx9q8SV0RG2VU4PA4xfg6h4ccaVWxPSIZZP
7EdYZjLN9QOi/yXBBhOPzFqYd+Bpig7IkQo7/Zp58nyYBptipCrHdU2fvCQeD2wfIAfOfcSMWlL8
FZ7xAffXv7aRufpkIpzDWB0Lwh/2tSAS2TYnHyVw9FZZ8Y8xDN528qBltTkiu2ghvJcG+eW/c07z
zMogLg+gXjRNYLsT4tLo1GINhCb4Kotfaf87vrE2AaQqlwiCsO8TgP/ezRQC8wF5UF1imwUOMNcP
RSSY2joLgz6GgYPfQFz9/mMqHXFV+Pqdyt34lW8ORHnPqWqOj2Ernc2YwwL6HbBeV0N4qrp3Inku
BgqoPaFfyY41jv8ObJWSXCFXlQ1yhLndGpKHM4hcQ//oQZesrdo9m6SfXtgCoYc32ms25N5mjO0j
cjr7JOSMIttpy5t4MND49NaHW40uhT27GLUs9Birf5lqErtu0KfNAJ3sdm4+IaZe8f4sCC0o57Nh
RDLwa8QC4ARBvVV1fFsM+nNSJRlsF/BG8SJaaJbSmf0edEtImWfPQfemTywwW7N5yOZ6gU7Kljkk
9HGwIfWrzhGSpdOlXrzQs0IKnWmEKDJyWRmxbjw6Lcx5heZ6M8cwF21zbg8QzcqbdgAaLXEUbxo3
1WlyBxvlPobB0BpZrURjhh+gzra/D7//+Tn9R/Rd3fzXU97+4z/5+2clVUOd1P3lr/94qAr+85/L
5/yfj/nzZ/zjnHw24AV/un/7Ubvv6vJefLd//aA/fWX+3//53W3eu/c//WVJqejUbf/dqLvvts+7
398FP8fykf+///i3799f5UHJ7z9+fVZ92S1fLUqq8tc//+nw9ccvFu//7ZZYvv4//3H5Af74dY9G
6D1L3v/lU77f2+6PX4bxd9vhzmChbzIMMgyulPF7+Rfh/N2zXNRZmOJM1CKW9etv3FJd/Mcvy/+7
o5vC8pc4VRKAf/2tJep++Qf3767hCR3pqUHKq+16v/73D/6nF/D/vqB/K/vipkrKrv3jF+msf73Q
lltMdwRoI9vzhGEscZuf77DLIz5e/A8JgG8eGkkrmPFENmFTHiJWa1OaOhdJJwD/w9/1mTEeazoK
t8iNS+GMG8Bo6zjr/IspRm2bewPKsCor9k5uPZA36CxuvJdG1aDCHFxoyTR7+16DqUwv0V1aHul4
Ut2p1KTHPpB1JYb96trg66/mQfjBzDYel4u5Y9KbPIiM1raofUCcVg4YZko8llAQ4WI5VIctFZV3
IFnrikDJvdOoEVcAOBsIdSPuY3OmL8NeTMQXn+/0TAoAtOwpee9d/TIXtc5slypfDtAMTTbLPRAa
5X93LO8ISq0zZrp3eTs6tJ5s6xIvO6lZ7mknn7IQNFiePkW4C3ZJbpEL3dlQJNj0ZPTa8yRIBjLg
9g18dGBnUNw7y2Zab2AIwXFyTlD4RhEPOCUjQTJqoqnXxL3NEhfOzSuN9Feuq5/IrD57E1lCJs+h
H+/hRjJ9q+BudnfEgJxwqi4Or0d3gNCbAwON0upRtu4BFfmn2dmIAmOxJcYPqEvDUFxmLCXUjaEi
1KQhKtt0wpWV3CFTxUMU+Yi460+4mXfsoaXFFVEzL0sm1FNUyiFxm7TiwhiYGW8dWBNTmd15Vn9t
WOqxLyOMOk/g51lU5+H1gE+cKcZ6itzXFJXbGnFqt64ohFx7gCGXow9zSu0tg/27RzvMrD05Jqbr
IgmOSxjR1jcALOdca9pRsKrOUAZsW0XWKEwMTE2OBvanoKbqHbWk44BpoOjdFCEWGJCiqPhKhtg1
MiGf13WsHX1voMYGmGlpm7inhSeNsoDxFSFS7h9sjuEnq+leZ93cQDq4Tahm8kjSqGtsrkkOdwc0
h7nxv5g7k97IsfSK/iI2OD9yG0Ey5ggpNKY2hIYU5+FxJn+9DwtwA/bCgDeGN73oqsoMhcj3vuHe
c9EzI3LXNkA3fXSOm0UsxSkrER4ghIdQMkwawbMT20wtAqjkWkgf6vYlB7W+Ta0uCYZo/A4ThuuR
HNbEVnMTR8xdlL5+rzIIuijHdIcEM+bKTPIK5mVJXPBV8YPIGMR7A2LcSk6z4yakLdR4gVucgCTm
JLTCGy3LZdBPxdnMc5XlwTrMKkd2P5Xz4aTC8UIgwevmMyjLzg3sasIDrdt3NKG+hmkLpw3UxyrL
Xoo5qncJLOQt8J1b2ZGnmaL6Yh2fQHQoamVbqAcbdgsju/xvLGwEBwkerzaGwFZFe0D+txLPN8UE
2NQFmWfaGPUOnsd7W+NlUkZ+rzLxMDI1PBCxmQ8XLNEYglEy2vwr7HPwZiTE8Vg2M/BUxQBvdvUf
meoAkBn75PSAdM990EYDDTWtFc9ODWJtehmX7Gdwa3Q/LvNly0G+zG/tgX+R30kWfjpwlUhXcFEP
6vbfuUXMNeqfJR5Xj1dB56TJIWM3LCAJ6wjYW+xRrbIENE3ytoq3purYwTarqf2dDAe56XuqpiZf
J2vkd6Hfm/aRoGW3269eqD3q3mI8urr41KiJfREzw0wSwGk6Dq5O8PP0aUzJZMfsg+GgD62cdlrN
CjwzBs4yPSdTJPfqhHIP+WsXZ2cyeB+0Bf37AHuZ6auznY1u5biwAEjihmlEZ8MRMves9LKLWMMm
DOTjbnOhnWMyuWI1AaDqePpIHyufSFDuRAoRJdL5+mETsp7nkZVaI3d2h0oRmsYW0Ye9oQIHTYsX
w6kGkGToLhhiyqubsbCuZ9YwGqrFSaMVlG4LIYUjhMw954o9vlTG+RyH5TUbP9QRPx2TDFSOMGVU
kT0WWqKjUOBXFMZmAkyS4DWyv26ydbJ97bjDcTYUyOyrz7JT1WNVZoT+8pfJqEm2I5k3UR6SS5b8
SSWzEeGS11zRIub7sc3cfW1l38ZinouadzLRYwbZWfscty3PdIUNXy1KZJmPbgSuNg1hnHKaG3Hq
STHAk0dZzyoyNbXz1OWK1/Zl4kXszDcj/f4CKR6BCOP+MgwipNysNBEKMQ4JA2NvaIu5IaLF4X6N
1kG5gVB0y/mJKlluaQCvaTgSOxbrtxkEpj6F52mVTDQmxTnJUs21ZgCdcquCmcCoOigSoxXT39Eh
bkNUMsiK9BarziU1xx+0VkWa5F6YxSzZ+NPZdTlcu1F8c6risCwoL+qIGFwYPwdLZQwAj+QHkqHl
q6MxEzDCs1Tii/ZUEXPwx1Jnb5TupMqeC2mNT9uGNmUgEzg2jW3Rq+TgIInkmqOLapzpK+bnB0K7
eFMELjclAS8pwJ6PVoIXaWViM7prIAKWJENtNTz1U0ekY4nhGzMveBAMNc+tDtnTnRnMJpjptRzT
WGfjCCTY9W8Zw9hK8bZseeu2tWg+lyVfAsVMdllkf0YdfZ1ARlCzJIazApmkrofdYICgD3OYIIWN
f6zpakpnqI1WA+oFNCNHyRxd7dZhgDS+mXprPi7OC0ctix/J35UPbk4Zwrtq2kiXNLqn7WKXrKd5
fO2M07hlhg6+mOOAEaVHpnfhxzXZoIiwxdbFfeNhB0w2GaUZsXRM9qZu+dXn/ELQFxet7juZQMS7
dqqphtkkYX3FpNH2M5uEhY4B/qZevcyDDHEKAfHe1q65tQhPZDAws7Go4pwe1zmiZwXEp2rPTdr+
JCumNSp6xNVMAAciPq5imJ5DFOFI7SNjCy4Lva5N3osV0Hj99BN+ISZrIU9P8tWhgAbxvgZ21+1D
sshjHBpe1uIcUNv6u09IcRZNJTCzjV/lyEZRmWUaxLz5jYpyWlruvscofSssi0e3w+xmRoLlZxx6
YV6zB1ljC/Mp4wVa4BiR1KbkerFfMjRVplOxGOnBX6QdsEN4yKjhIryL5pZOfavBN2SCf4oj61Zb
E9b7Ncq5mEc2YuINIi1gRhWcey5d0j9a63k2Sk/R+ocYAG4GStd7nV3U1XQH3qLb/pDoKeP97kOQ
DzUMLfk1AkfigNIJwVTFvLnVdkWSgllg1TQiOMPqpZCRDHBhBXQJthVA3zsdpqFiYImTEXsBaeO2
icdvMtpQxeniNIXWL2p4n8TJ62KbLxNjduJBiElMVgCAZNFKpbN1iRffZUgyUZx/6lC+PN01Kt8W
j+h70y3U6dzFpl1mmd9GOD6NBJedKx5Ngh0Q6Hy1vH4fnEB4q+LX0L3PSgJM4GNy3nIsYqZzo8xN
VRjz8YfsnzvzEs/fdXEB4VLlD1+p+ZXmn078PjYPC8GTxEhskhS2AmZOiNLERVhMQ035CVdgQ/bv
JtW/a5zLIt5qtj/mP1I/jNpNdTyg50YRaGQXDcyJMcBO6FHL5Tz140pzhcxP2gtRy2pkM08VD8yx
YBVJQM6S7Qo463TTqcuhqo0LBPRry6ZGjNaB9dJudN+VGhaWdk1tX+XPyIi6g0rKm81MlQidnPE0
abvb6NSWRPvObAQYk1i6DDqyS0X6SewtqxjXG/TUB8i6VYH/2toH6ICJ9XL0RWyQP2ofCtNst310
YQVgfYd29cUYWLoo77SbvI9GTW0/sW/HBiexqwA+IO3bDOegQ0QnipeSHHsyEEieATeMFVV9G0wq
UCYZthLf+U0FHfpQbNiXPgcki+khWFwYFtexaYkuOqTZmm/E9YBOrHgRpE1pmuk74r0EWjKiqCqL
gOWmSuxdMun3hFB0A661W8Z7EuZWrXpe9h5/2KlQhn2Flz5v9UPZLYdkoaigyIttBBFseEuVfIN1
vag8EO9AX/Qk7/qyRd3GMhwPKsZbL/2uQYIi4enGXcK+uT8P2K9in7jLJfJKCIQzJOKASW3HNtZi
8HSoQ8IecFpD7XNJaFirPkM7MwxvsNXaHlcXMqFt+GFDp7rn7BTWIItdmx0TYh5bf10F1NU2PTuP
5bs++0iIR8V3UVhrFzvbs5cESLarFj9T94PySQBZrF5hczv6MSVYsQ0QDdhoZHAdpwd8f1rrO4UD
jPswpM6meh0gfURs2nHo5JtO2dF+bELqN8w0VXwbWdVhWkzEM6TQYjyTsIIt8cg0rdG8qOTL31rK
hYKgtdHMnxL7NExvxScPS0OW/YtVP3O0NqhK8iAsdjLbG82+jr2Bm8GzH8MMfz4BH+1X1NHJBmQr
lNmZ1Jax8MolcBbCyo5LhHrKi/Qds0a1DaT8iRJECyzatwZGm45o9U2tezFuN0EvQQjQIbmvEspi
y8yWTIQI4AOCW/u+6GhKfMRQ3Bzn5iw/9aOD8/EpfxhuxDM2fzhYE5gTXLgdOlUAyKzMkEgCvTmh
ubKsvWyQEQaIvF2k1CDniQIFjLXy+AOO69j2CRPX+bY887GvSWJjAzyTyEw6x0XIfYsIS+zsdG+X
pxZDIjWuFczpoZr9GZlteEwHl3vaGzUM0UdVcFTRv5AAU8jvsfpJ/wALTPZwQFQkjQ+ws8wX1FpG
+cw74qPiQgPE9rkML/nMoXMW4wmArArui78sUslY1Y88VrL9yrTdOHpz9VNzY3N2OI9A93AubrLy
F7dNM6+famnfczg2hX7kqcu6s6lO23AB4vWka9inMc9sugebgDcUkx8wDjNJb4S4wFsD4bp3njM0
PkV6mAIky5COUE2H5QN7bjgvgcKnKU/jchDOjtSlhOE6gfDTU3FtCfWma8qeln7Thg8YWR3rhCMw
0ljI+eihCzhaLChv1neSbDM8oMdVtUyBIzdWQE/bKR4lfNn4gjE2KBnj7qz/ywH/Z5U3YuuwsHlu
q8+QRauGL8ev1IPT3ZXvDOVA8QftJcUfEmO4z8ZDPl2j1xUn++26RygSrM/Qiwkyu0KfcO+W3FE2
IMk2d/aTcpwdcuC3dv/Je250W4cU8fZolDctAtbABh1V8QEjrj35pYEU5QI2VTi3IQuSZiP0bfnd
oR5hkMt6Nr41Gnguj40RoTwopWm/JXXPO6OT5Jezo3rFR4+hECo/ibl8MVF6kCOKAl4LZCKeQiIl
xwu//eQQtWe7vHaJN38SRg5SP0evB3de43Cf2kfL3WVdkCGFIDdiwVthbl3Lh15QXfnR+N3iPsNk
gCRSwiSZqEvOdn8eq11Vn2yQDjWPvfJiuDuGahSuQ3Ncs3IRb1mPCTTNLJA5YrWHgh878ory6DrU
aEHxyS8OCR0bDRFAQvKzO1I73iOsJOWwg2GFzYfq1lawnSMzfqr5xHMIXAiXg3IRsY+5TgfCjweK
w6Lc2QRYG8cFZlXz6rJJYMzSnXXt4gz7bFdhHajYMALTPI3KXeOsjpM7z48ksqRXHvKUqnR6co1X
XX92hDclsw837NC+dnyXumdkZ1PfqdwHMfEDxJV4gPnD/swNwUvKHILIGMY8qQumxWv+qPY1+5BG
kM+vWc6KzMOpMe4I/lbbjaF6igpuF3/OrudamX3oTvQPB0kmJL6gt6qC2s2Rylm2wVmPutnaGyAk
SWN8EvGNxbBdBkzWWu4Y8uYLDI6AQJRNOB4ziisyVypvtRqtmNE9r8asn1C04MDlzOjtbcfpTl7V
h/5rr7gMBLZeNVwKhEI3V4ORjQEA3iUJk7xSVBK1yloSR+6W0Xzh/nSzl6dPDZamykd/yDgJpQYi
p+4tgyeAo8sBymrstcXrnM18wQ0vsrO6+Emx/uyKcsOLQlWEGZqbm9hVzf6xLD8ddi0Wx2VbwDd0
NgG3bvyYxg8Ns/5qVxg7QunYfu04eOf80D1k+sGZttrGtK+z5eHIgb1HGCQ/tLvDZ1gpb3LBxHLT
1b2YTiAg4ugEi3JoD3iFi3w/W4GLtlx7ZEddaY9U6BS7Xh19o3vlNVMmpFbljV90WBCe8sTds5p8
Op9BMD04s5vYc2NPdEdV3bMl4/JVuP7EyQ0v4/Ap4bnnhxQpVnpu39IMYBH/PBiag+vcsrdQffTw
oOWtzzqsPIDLryDH0Vbay8Wy9263ow4gh4AfW1EuqnZQ+mMzc3wCzH2ZObxnWubt9M2rWKOPxYGS
F4EN2SQOjNqf3mznRKKe9sx3MTUHhPQifdEQkbNNUtYfSOv8aPiqCnC5AY8AMs0+23NaGy6izOeK
THHmWw3BOzjFfW5sbu9xeNGUIIkuJjkzTTAg+lv2fcPebUdBgwYFvwLEHehXMebokIP0Ai2aAUod
6Muusw6YO6FyTALrOzAIvzNfQIF+MfIzFvr+bf7NnauiHcEIWm45evDRkDpnoSk6589MYTideG+4
aHlDqBA07dtA51eO12i+1PqdKhZA95MSnVcPErOIPt+V1h4C6NS/2dHhq3FoNrfwpcbJl4z+Oqbc
cXbLK4jUN5ulu7mXH2r01E6bNt3Y8sUkAbZ9ivnLM8iOL7p1JTUv4/BicurPBvi2E+MYyrVvTV4m
sbfdK+UVtcnKP6KUJgpe9ZLhVnMP/CUs25F/yeCotEN/Aaj+QXmCnU4DD92f+fWGxyY6ISZPl5MB
NsQgIG/f6wdTuRZ05Qw161NlHmPT9Okqa0Za0XkFRvAtw53QnlblmhHIyucZsea3gdqoO86KX9gB
A3bsvpI5FrJI+HMoPt39RBuJvO+fEqpBa8uBBwt2o3kmE7h9sfhx8RF3fsm/xn2yqtk8bs7kM8VU
xxYTP7v2aqHclt6A2xXtcYApmpCIuDv25a4gmYYUtldTvVCQUMcSTiTadypb/i0+THHnhkZWoqke
3mqaeAYd7ioOX3/fNb5M/gu5Ga/6q8kM9jx4aHV43Jpvis5Jm39l0tdUkOZXyTszakdKR5exWc5M
fGnVm2o0vVfogWbeVJNoMoI7Ayt/xo/MM+609+RzBtSAzUjew0N/JxEawPb4Gr/zhy1bq4OMurE/
cbNQCaqZh0gD3eMrg+ejU4E0YdRKn3CTV/GNx7C4hwlefHBPHuHVpN6/FKxbOGqvlIw0GdWuJliM
C2SqcQSfsL9xjk50gneNM2TR2FVnbhAN+QFn5abqR6/AZAzg64AWivBHNvNEQ3SEDyHYyRv9MMHu
4htD/Ian6NFg3kW6HyaeNr+Uec1x/6BDA49IHUJ3C69hnQu3y6G2bF9RzBfqrwgHBk43LIQb+0KC
Xv1ujE/hcgBTwy/PNf07EYvaT/5ORioJu/qFZXfyOmvHhSDJVQe006lq6y19HCdGofgU+LThOirv
9zS5p39CB9TNVlAJU8yW65OJzpgKm28k9izbDCxw8gaBIz3vYkhnoh+M1nNAfbmcNdvS8FoZTM1t
kBf3aXHWjwR3PddRmDyMxMWnbJg1I92kw5MY3irmjdai74X+C1YD8F1ymiw0+/0LkbHBq2F8u1PH
s8ahd03KZT8q2h7+Js6/01z7KMid+b4ku1gJH5f2T8N6QsV5E3C8T+FNYZAyMPQjcrT8dTA0rLo0
CWwUjPu2pGdLBYHZFruMiJAvTIAkxzfpplWGs8R2Fca8swu8CRz1eMOl4/fTn1QlDmED03XWvno8
AaN4lstwYh2KiY0y8tbkRFxsO9ufKVQx2z2iSn00bF4fDGFPyTWs+23nZMdeLs8Tag2hhSdrOblJ
7zOZPvRzegZ0ddMaZzNY/dmamjv8H9mnB2RhtNE1zG0gD+q2YHRJ4x9U1yjaaPx+JnwmGQF0rucK
0R26+TC2pcG6a0kxIhmeVTLWabKs9o0Ja7eq978hKvAgn+4dxLIgl+E9KYrXWWcSZlnKu4sUIica
Ppxd5axGFNuU3Y3NfoFtx5ohBwwoLfHOd0CGj1NnH3B52ddIKS71wlJfmlQ0o46YGE0oLOsk/dVr
QwRurXzaPy5nbZ3qYGcGnHLayhtPpp/aKU5D0z9UPfoZUqU6ZGoEzKxA1fkjAs7mZ6V6Sg1BX1jz
ykWcOPIDAh3N0EwsQK3X2LPqhjH/Wv7YxalCZqwYL4R16SCYYYQbLrpy1k4+Az7rtNiMKo0ZpV01
1+x4kr9o/jg0rfQls3PLN9KYu0RPPFMvnmw9eoiU3yaVL/AS6tiAL9xfuv7dMggf6xGHVwtGZyaT
qCX1Xe+KB0LvtKupqzvqRJugiFIJ+kyQ4bSkwC4jtq1d6R7rwma4GGqsl22CP4Fpsg8RHPOyoojK
yCG3Bjv3ZfwQDgDSxYAOKw3JWSlcamH8z9KZMFVm36TO4NHlm2BJ1v/G1U/cJNZji1MW/wuW685h
PNJmLwRkenWHpaoj3HMDAXS/SPE3i2sD/wZZM5j22JeO23wEsTNoxEdm5Chvyc2pcGo4L2nNBBU+
cLRqPM+moILV3MbcgTDYRaanNu5djHgvMVTTWxeI8QUqpjh+c+O2oJRYzcYgm+i0QCpkxXBE8/Sm
iYrzWoEPA1x/RNTN2oC4ppQNjvpMdinld2+ZbJea6+L+qQ3rG8jRBICQjsxvsvTsGsy9FRZzG7dm
BFoSuWeGxoeWWX/zknirhrE7S5v6Y0lMrhA3Qs0dVrxeeo/Gf3g0zDje9qHJMJelq0I6a7zWa4b+
ZUXdvkjNlKEA9V2Ge9xGPgH1iXl2GafwKPoUYwSzaqctgjzOXjWjekmACY2OiVVvFtPGWXG85C3S
yuF5lRU2pbZqX4lpJL6VUO0tw9K6K+KjtFvuc4XHeXReR4duwW14zWRv/QG2fggN9QvZnU8wHm1l
pRyybqQNshZuUEA4cJKAdzupCqVAe4kebCi0xOxm1BqkqaPGxRCRwm1UU/XkWApwlQTvddhNzxbp
OAHE6598DbKxCGRKHaEDMxezF4nih2zoMhCTxOvYxsEwzHXQVKszs2dGUDqKhaW8ewlHbOKdFtLJ
aO8AoRxiZuDeabC3uulc9J3utR2U1nEEj7j+7GJqPpYi9AWS1q1etTQfXHPZULyKHrB0ARXO5bKv
gO/oIyEnfQdbIgaRFTrzby/p3t0M/ppgq2yT5sHxN7FW4MsKUSoo7B9mDhQ7Js3aWoqPVnnRq2zP
IfdrJ81Bi8nKQcQKXsLlZNcGOrAoN9g2pLt2jp6nhjK5SW9moWN7iuyDxurcN1u4Zi62ApWpdJCP
A/6Z+UZuR7PNBINeLu4E1/beeNSS/FUp7Rvo9ngXzoxowpmPNDSTb7jpwY6q4tRp89ecJrvRgmOH
lupqDRGjlJkkknb6NQU3B5o0v+3bu7Wkp0YIjDMaDqlSwXGXMChgpY/c7bXTfTNBJZFNlPo1kZib
mIX+JhsZNfEWbuwBfH+sMy0WAixj/xDmpvTJOGcOJJKTuW4xi3l+C03lQcHNF6aY/5oFupdaUVm7
lypUQ+qxtvGGiUfIBnrE1Dw5l07GfAcrcJfJNaWsrcD6UFjEcJs8pF3sPMnvYzMUW/G7JdZTW2vl
Rq2bF1SNuw7mujplT4pBhFycMNg1MExvDAs3WA+aKZXcgTrRHER3Mo4dy9elgy4fzeVrW1WMBRnT
9CakopjLzbQjHwr7wNWqXtfQKma2GGqxI/IF4/yR0IF0VJBeEutPiqt8dBSvOl13SEmA9faYSbwa
Vma+on5Coaf9ibueMMjimKrt3pqohwp4mwY2Bngg5xrz+2i8NRYT4AY5uCLhJ2E6TXdFSfJdwy00
lR99xlASycZxTNuHBsRok8nOS+v6Jc6sn0/8wB9aQ2hcqP0p4ySiNXe5Zuvsbcpo+UsCgcrBRO5J
oUaMAu1WRrONmWYHaM3aT4/hbLieJt2UYuk5Ucv8jIv7nStk8RWj+ioG9yXSJSrV5hJ3IYwGHM2o
TSxeGZVtM+hAh+U7pt41icQtsAC7Q3mujET47vzR64LcSYMhLgGfe8yhhL86BUlZCshjLTtMtvtF
qoe1Z3lbYe72qxFVIgHXnNwDPXT6xB7ycZyjb5FFCrpa5ntSZ7A7wqBbOoGo2li+i3gA7101XhHn
Pfbi6JWkDe2gDcAvbJNIjTSbrhCxYYkON/DYqZfF3KTRykFAd3h2rfp7GsMDFrGGqoA5Frz9qyiQ
zpa8PqYZNwcBQbxJGvmgld3DgiFT1/lLLYMMhIioNCQRBEiz7YvauduKStsn9ElF49B8LBaKCOxs
Qxhbm7AAkj2GqF14v2bzQeqhSidvf4Sl8jgYxq5r6rcI9jWSCp0FCwsLdFUOKNpZZoDhDfikC2se
W0P5k3dsPWT+hHqGEUmGoGlwxWcxmaanRCNjvTlorEoFH067wdL9nKviZ7RCVAj8JHI7CNaB4IDJ
A9escYNLCVJkbJC+YpHDazvTs0u6FOsv/WuMcb6Tx/ApERcR4smgup1Bky0wlgEDo8MtwGEITrcp
TFBtlvPA+gREuVCNvW41z6YcSPRRqisWGu5J+a1iQ0V2T62AZvDNbMxTnNqsSohHRYrW9aeicM+S
K40AgYaElhHx8IhkcK3X2NskrpcuYtyGeCClEgLhPVWR8xtG+X2R05mUTkQnIiYVCWqmErekCZqQ
npZ+XfR2ZJnFYmcyaQZoviM64CMvfwp7C5S5OETyJQZXB9pLTr4O03DXK68YfwEa6+AZ4VRhnrQs
Agx129llkKPgh+zSntFfNO0rl4ilMYYSWI0jupKS5dw8x9Eu/zJ7uwCqXO6jJAFugoFaV41Ph75X
x8gCs4N3F7MFOqnIGVmhEOI8lvXWjd9djWzjaop+akPjlx8ZKgtEs8fkBEhGoak5W7j4ABpQLRmd
+xA6/YNwI3gv8p28W81nMUpnaYZvTm1fJUYdrnGJBe7FKRm3Nl33ZT26PWTdPmlflxhz5TDfHIGY
OMVrvkw6O3M1DdJlDwOfJ3Lq/mQm4FKV+F0jZf3XSsgcwpL+6lIHqfEyTO25qco/GczL0Y7PSJN+
pNL5Y8iwvzyR0VpCZmJSElnDa9dXBORYTKYj+W44VJMLLsZtbr/Du0HPw9JUMr5FfwYMIw4FRFGu
biVF3pwQaheZIlrDJgEh8HW1vHppgzWtM41LVeKnMFRGBdaQ8r4r+qGO/4zLu5YONRmliL3q7DUu
T5VePEbzSmwWFvv/TsVT7hgHaa1XfKXmgQLcGFg26+DEVrcDlWtWErioRy4jzmV5XprpnE0uLp+a
5jlNzI/Jtn0rgUWmxvWprCCnDoZGSnM279TeeOrnYQccRpCywayffPWneWpf8EQcY52WbfUKZoXe
BgSQQFhgxlphX1PqN4dcCh1pFQ8E0VNaND+GkWofalwqlspypZHOSUIQYtEy+0rFMKie6KDHkWbC
Tfa6PWGA1UpvSHFIDa3LXRU3fqGwhrGM+fhPSoYz5hqbK4UoLpyfhYZABk5u57XN9N1JEe6QAZfs
nVy2NGvKEdYZ2rIO2boilr82aNJjKKwDrjRlrzT5Jxx61zNG6WdKeFDtwQpUjfzgsCAisSz5rmUT
KjsztmCuTEoLgiyEERbLG4hF2gqidxhDxP1pEyI0pD+b0pM6gQXFA3TKuvJuVssBMiGYNnCuqgKC
miCCtQ+/tHCdL3y8T4SHeL/bZAKfVlMpjED5Wruqyflg+YCq/RzFDOhQGDyYfVpeRqZ0jksWc6K2
R7dMEGTZIzOVChc+KlxFxvgjelZtjv2NADs65mMzQlB3iPSgC4ktN91bBIYwqFie3GJ0A9xyeNs4
0re1AZuimKCGGLjjoskk2qZn0KabWX6PXXqtNE7UI5K0nuicGtybOeGBTsAJ7m1nxRCl8T5ilFEB
ab5j1B33yI4xag6GV4pSuRgR8YSOy1iCkHU+QsuB4qjWXiUTgdkLsql0Ab0osaxUrriFBht+FuHQ
lsb5Vq/Pt+RYaqqE0KyKWg8iIdbtMKXZ0o3dP39FOWHBtxLWkTSPBvnlZ8UwF8avKd7cTMsC0J54
klvtY6z17Fq38rcLpzsCTYtzjWsptYoh0GrsBElegZdY2GNpJN/xVnJY6bbWM3HSMzY6qMlUuOFq
Ox/mYjpms+oeStEcOCvlCceFF8G3ArOG9rBeMUKYibO9PTifMrR6DiuyPZMaLeCI9bFKE2u7aILI
0mUczkJfg1fIqhBKwURwlBeU2YQ4qri+jSH7dArGt5lWRL7aozCFw66o43yoqvAaWQuryKxJ4UyT
FDTkSKFiTj1RxIcxJUenWvuxYZXgzh0xKKH8UCaED/OYlugTZ+oRPdT2BfbtaoxVP2vVyktadwqs
muBpZXYQ8OZh7ZUTazQbNMezxfigEC552Wb3iadvJ8dwZ/eK/WkbjCNK3fw0kCMUDZqx1k7Gm1On
ZINGDYQe5nyDlpmnATgz+hk4fxXjpbyY2SJDECXUauWP6oRbA9P0xsXh/0uM53lSh6eknPbo9Kla
Mbrw6shfMbM9b8WvjiJ9b3Z7tRgxHabdl624b7i22FvpMDhq03gepPE9IqPNxnJXm6o4Qdo9ckZC
XIiTI18i+gJZORvpjM9NaXc7BFhE74ZMqVL0JB32KjmXvi4IDSlMgdux52unVkFrRPZTA/k3zMg+
m1jnmcbya+NSw4w6ZcwbKZyqvvolGZw1JYdeELUHM1HezNZMqaWL1I8mx186Pq8UZkGiNfr/we33
XTNGh6Q+gqLk5yIWxrWpiZuMgVhC7ArYPLi9LPPyMZL7hNKd0Grgb3xg8kPGW2qiTxKi+W5j/hn4
bOYcK9LfiUkwyNJ+bWTUEkYZqL+MnTYYDzVq9SPQwgTct+JCqhUnGmTAWcZJmMkcuEUx7cl/XaGV
Gv2RFrPbaSUY+4Utr550rNCRCncZ8g221rZLSIkTTaxQWKw2Jo+WGzLbgKnLKJJgMOCwfYkmihR4
MvkqL1fYELhD/rAoKM+SxnqzmVVQatl7Z87gpXBz2+zFwq4N94n9aanrl1bVgGei8KwW/V+b5MxD
64+yyPj4kMiasL25Yzjf8h25ykFIXI0pmJvOeaL4GDg7hCu62FbUaQz7YePXIbTJnAAe2Rt310Ux
qYBA20uFsGenswJTIRBkhcRkJZpuUi9JpSx9AhMPi9MTvyshjsNfXXwbO9lmCR0c17QnoF+WwCI2
EAS2yQRjBJzdyUWyNszXaGRADNHfvo2KVy6znSYnB5SZvWoPVbIM6FP1vLL2ecw+UpR0panNMyvG
x0GbnstkiR5dZ3jkj0YlrOkRC7z2jXs/eu6ZkoeCJqP3SjcKd/gFyi1JmewtJnajDqB6dhmYtlWV
qOsaBxVSX9BQ80BudRVgQygfVgQqox6YeaJ/dxuCaOIM/yBABvbYIYl8mtm+jTHz8gyRI20cnvol
hd+cjswLwsZE4V8jgcM4QG1IJAjLBEAYEeN0JCTkZf9JBNglDLOfcc9jqg417DnDfOE4mEHr0mqo
hg80GJNy5aIk0HZW0drIRbglwoTCwWp4MBLAzYMY72kcEfAm1HstadS7ZCLjEoM5bkXyfwhRTfgo
OXahPcy/TVfNC4dncW9EaDJ+RLxqzdObKLR5x+pAfVEGeBlmzBeWJA35kEYxnxe2AEuC9RJfpgzy
YrWLOWwVYsjmaFFBB//fGsL+X3q91P/J63X+7Ib/7vTiP/j7+Y/Ty/mXbuowOzRbODxkzn8avXT1
X64tVN21hGYZBq3Lv41elvMvgnAN1cUY5mKrdbV/W70s61/8GY4luLJMW3f4R/8bq5dh8sH+i3XX
NHXLFRaqck5kPsp/s+6Sl9XNWFCJSjaXVZ9cnxqFxXKr5xMjjS46qXh3TwrppOBpUI48gphg7Alo
0NkxSkFCfWj6QzjX9w74SIgKAEw5I7PWYR8B8sSpWiRobUnaH3u1zB1ilmvsArRe0anWGGNprmIf
1fi5qIuHHFjmKynSN1LcqTqy9wVppmcOBs7ofqS/78+sbLkj0G73akvMmPGWJwszAWjvbR11yNs2
koDyHYPoB2LJODuN7iRT4yIy5Umb7DfYsGjDGgd/RmZpl1kdz0PWlh6vwslWgAyq8aVEturQXWsT
XGO3Md6FTZFtzZBVbRUNLxvKFrVwUTGPAXGxFJ+sGX4iswuYWG6NBlmagXJSGV7spj6YI6s+PWaS
NSow76L8MTGNq20zhsYcU2h/ppzhe+0CLP4Pjs5jOVIkiqJfRAQuMVuVt6qSV28IqdUCEhJvEr5+
DrNRxJie6aaKzGfuPTdnZzmVxG62efQV0wZ51XeCjKw3IjCw+Z3YD2wHM8d4vm6rd1JRt/YiGYkJ
h2HUWLsUm6QAofjGl0GS3mxcSrfcxGS0PIzKObcWoY9NLDZFaTCqi/eWinah92rUPntGiANsrlDL
tODY8NU8RABV4m2eLcF+yKjShecwdLvQJEin6N5QXErzX+qXt+UhN5gmvHD67kKx7vAi91G1LSwS
LkBtZGDPCO5DVeZ9D2ayJ4x+L8eTP7gXyos1ZFWgqhpZtgHk3zG5aBgAoXXsXPvQ+M59kCRaJDNh
q9jpSkX4Mt86d7mx9lGKRsrxZvhb/EtB32WboOiYibBenBDf+bN4yt7D4rVmzTGzUEvkLWfXGLMC
A6mOuJf/UO4ZhzRDZ8LFAVZgV7ofsXRZaY3zRACPt1p2mEZafOU+8oqE3amcQvhajX2qQPMronfX
aUdPBzMZ+I/7OgzpcY7Qbl1VZqPGIFgY2b/vT0zJvzLTPGR6+Gle4zI+da1+qUy5LutAHomSXhsV
UcgDkVJbD6STMFkgGuXGzRJmGqR32viyNl3LSq/JU/RSwZ34aGaWMXvCJGY6VSTIDPAyfCQajU5j
uX/A64sNeGbsHiSgDbpOdq4rwOQK0KAq8KttVyK4ZGRTjLuhKlaa1O5SQeNEokkZQDDDQz98OeLP
gpGMvtN23JUQiw6MhdKrKdSZgD3nMFJDsaUYpntBHu7BLDpGBqRdoeWPQppbtcX5fDHbjAQXLIJo
i3r8Bnn6arrKfVFx5z735bXz++4UJsO9W1jdONoGqg4czJX1FG7wAqwTKDx59me2zvSjp8TITppF
OZGPL33vPCRD8neAZ2xeusXlDsZKhNkpoy13CVpjJT1jOM0skPAokPhFWNDQW3a/tc94BrkcSSLw
faEQDK8iLMCmLzVHfm7ZQDXg5To+e/jlD1Qmsf0x4kqd7CNLly6eduBRnwe4ezmqMCG+IlRAkDIx
0f4FLnMIwDtX/TIVQ4PiRusgoEgxORwXe6sX3Yb24lUjtNx0F4AnzADz6oagdfVs1UAMi3Y3oCDK
fblpiT8qPryx4hvwxyn3dkfxDAk8Gl46YsayaJXzhZHmlUHHbS7u7b3FXWTmBAMhOHOtV0OQj8Ka
tLk6wtoOKYW8Zez8xNwpyzilwAdL5zF0aN4cRmztZ6It3rXpzse0SskbA6FNOKrT7Qrid5mwpdUd
h9GtXNCZFpsF1KYz0sskVmyZkuK9qPVLSf0jfL3VQESbDsAcwswKBZ1gIOUYE0aL0H2bUBWYRXDU
yPbIiUjJh43i6U2BoqxxUXi/rYvfCjDXDK26ltVBd8lGagRJxUfZwC9s3lPvEiiykvgHms2N3DYA
lKc0vwYkrQMV3zEff4vHlIAeyJHoy5xjmv1FdtD5SFClwCoqMN2Cwp2thxwqZAvRl1ULaRD5wqp/
8FsEO9qGSQ5Pn9CA7phF2aaCJFar9zFInzuygTwbubsdf6r+SxGmkSj74HmKqRQsX0rGteOe4/Cj
jsvdAFdOKX9jWn/i5LfGDTRPv20n/9aE7k6AMcf0nlo+rR7HIXrrIbTvzYBODLTngB2PD54tCjzw
4acdUYv6CBg5TVz1OzszN4DYQUdF6tb0V7ttL4nsYRuig23LuxyNRaUXT/h7cHp1E0tnO/yVIv/8
/++FpJbU+BR6Wd+8wdq6RDJicMBs2T2YE6aoOiI+SbkB3FM4t9uMHa89ap5U8jbMzrEJG2QkOWdQ
Fuw7Jv1mnD2TmbHD6oSmI3/QDPKtz8h61KDN7OK7Y+WYcgfPc/PQOeUq6L/b9K3ogtXMbFhgkO4Z
vHN2AGTGmE7kCkIT3Jn0RPJ5wMQAdO7c2E+LGX1hDMoP3qCNt0ivu/kCXznVByuCsMi6ubfKbxbx
O1F0aDb7NeUbw4e3qFNndisbaNkg1okYC6LzID59uKUKSSjRjg9mP6wDXAZIAZviMWWDNjPtj3Af
GwrmI360/cQaq9HOsSJiNEY4ErH4d9pd31Vb5XWYQFyAXnqDQK41fkJO16TmyhL/Co68ksitgIwu
jVbWaaYPhVSqYSHlFuUq5J22GE1hFooZcrhxswYnuOd63/WyJIkWCzrNRllmlGyCDqQ6sFC9WPi4
OUqz78jZDfXwKUhDJBqzXpXM1OIhfCq1RXQId5DiYgScxXT6LPEvdir8jd1pH0XPEjF+CQXZU/bT
xRgVUznXe26j8Cshqc8r5PdIkBCSoZrd9bRKHDu8KMRGI8RflEHPecAXFZ625uhUy2jY/EMdQyEZ
ScTjZOZxDAz9zUnAhpcL8YeB4so3kLuVcXz06wHL5M8s9U8ekoUgBvFax+4twh2NjXskPQNNHo24
EYljPpCYUHiIHK3hKWbbYrW7hDWIGyMJ9IkEyqsAbxADxCDw9k0A603H9LqE3Vvpc79YGOOE9fyA
3yzsl2oOTVcYvtqyfqR63MfF9OSbCTbq8Flb1gqu/qoJx22WyhPaTZRK1xrMkWPj0Q9+CD5E2jeu
ehaPzWj8NDGnJBYpOj7OD7azA4wU4g6ACHy4mA4C6prgCOpaIGL0EnZEA4OTVv4V0lmHhNP6k01O
Yf3uZT/94Owd5vhMCld2SwZ4IKiW+Q/Q4KEWQEhycidUxYBvByQl/QILU2QrfxuszqfknsNmi4rq
1Lv5ucLh0hvVY8jMgRk7V3nkwL9ClmKaeADY84e/ZVgy02r2Y5ZuOhboZndQU7uWxLGVPillRXMy
5jc2vqeRvzV7HFlVteeQ5i1oHxQTOpzAhAk5F5AsZBX+9OydNKqlWgbrunzGxEaann7zqQ+xXUKr
Xk8srdkQrhgFXhKyBvq3OgmYOf0wBd1JHE4s1lDVAMY1/yBU37iMrX3jxcYWrOv8EC2q3m7a53yM
KmC3NAzcxPmLx7lBBi8z4q+ycJ+T8jC7nK5W5K2pvWm+8zV8iZPyIX3s/eCFQFSeLgpO0tsSqP4g
8zcsNVZNWr6krjzyC7eMZe9sGgELus12xMdY9e6qYmzD4uZjFMY6iv/ymh6NwsBwgq97RBNNGZ84
Hdsk6ofIPRRWJQ41qQM2kyZkfNm/bHRIttNPymF5MHKZpGwQHkyqGJr/NRQiTJHGwE4VKPa9Tycc
tYRyIzjmuJTCdY9ebnwMlfsZ+InacMHf6olgVoYY0TLuNSzNVzF/DVAeRFht57/YyKHwL9m9yCMp
vTx763Ykjy0+yc5fp9Gb01OKUluXyQ/ToIeSLo4iJ9QkHfUmuTj5mqOTAeJdEEkXI4tIjJ8ie+18
UJOgx2eUb3OWHMzgsACzMm4voJDoQ+IvQNtUGi53EvhnhXzkKdPHbnAgibqrCNNY5k4oZs//jwSL
U1gGV4/drJkdDIBfQlSrdC6fSHJi/hMhpqJ0YW9OKldm9ph+2AAUvCk+ylBmdSWZmiEb1Wg+2R3b
eWdAexi9on3GYDeuM0CFAS2uDbo3mYtHH1pAOpjEZnQXdQm6Ry5LLhbuoSjdm1580uZ75y3FL9zG
7iubcuw5/SGd9FMsrLOoiDUG245+iWqj5FLrOCyG4pd1D+9myh9wlogV470jkl3CDq8q1brBHN9W
0SUO15lBy8n8Pbe6vYV2QklxahHBWZ6xKihS1Hz0R+eU22+pl+4z/92iWcqjbxUiSCPo0irFq2ny
VcVsbJe/ktkYYQzXpIg3fvFkBV9tg/ejJufJ+dsU/oMdfmHLn6JgpxaZ6hBt523mvLAXuUlFfKQ8
mGlGv3nrh7eKGkyIc4b2JEXhHokPYoY2M3k2PemUc8dTjdSqRxawmGpYHQfgf3X3MlA2mzCmY46K
1nhe8hhGyL95hTZ5whSKlDpvcQHm73OdcSkHawvoUaw/DZTM0fA48flICKWzyX46CrFUeuAKR7ql
eNskw65ihoquHRr894AUWeZANAqcgMUeuQTBNxeCyVee9UKu34r1Z198exkzZOvHEd6W5RaA4X06
Nzs/TQ8QOLezn29EiD7TBsrW4csvn9KxP+VsLsv+OAt04nhFprnb8WLgkPvyKeEBna9arXYeBZZf
qH2SLqmpiAc6uh5i3LyFLMixM52D4kmkxj4DOuNVC3H91jQ+Gg7narFlFUZ+DZPws2egrqOMKzlY
JqNsaZlXavtqT8024zPsy/5A5MwWZJ7t/jb5fJlQXDsZaSIJ83i3pNhKsWWO0WrsS1II8D3aYfMo
S7iOTR2tncH4FjK950aF1ZVTcjTEmgQ9zHoGAY6pCp4ndCF2YsDCHN4h8hKIwRPMoXmgHEGFW433
xielyZYh0e6d8TgRj2ma9V/lv5JKbew76Pqlpe5ZHJ0CUsH2He7PfFp7QuwsuhfdqyN81mZEk9lN
29bv7zLsbkSvPoQy2M6SmXkz7UeNbqktH7V3xtDPxdltKw4/N2h3MfsPMYZcLcYerMUyNrhP3D6o
YXZdRv09FSgRsf78bclTYO6CZy4nwkPJkkQcTufS+huInlsqPzoTxWHBVJ0nhCDtc+RsteOAKTzH
FEQxFIfz/NchSHoGfOsiHY6cL813w+S5VazvaevjCC8KwUmN41xNQ71zJiDOONhJ8K8s293o1mty
FDBbLVs+BZOzX1UtYcxo1HSHZ7zCUmvLHnTnccqTazR9eOw1H4ZZ4Kr9MNlnyI6lcgtcjvwk1vKb
2JleZhUcEoiNLq7JQIDw7Hd+aKMP+Qzdf1P+M5kSvVy2bwX61YXhjWxB9O26AHKPbhM5w8of65vP
NCguWGuUASyZ/stfyO0MudA9oFF4Qinz2GM1G1mPBsBsv0a618Z6Ciy/Phqd2GeVXJzaCjki9r+q
HOYVrsDIGH+L0o/XpJ56a1Ynw4rwj+PkWubpgnFA/g5I0g3z8ILbRPo/5lSzwqXsbGyeiuGheC9p
XBN7VockJE8sNqaHEh8arJZ/jvvPkeT+udnZp9XWnd6WzrRJ44jugb7fww8dZv7NY7NYU6OzjPqT
lgaUSUy/Ejkfr/eizW2A/hD20o+HMm+PumaaVSOzY7c9XKkwNqauKIqnndGbZIkwoyS/Hm0j9bZ7
6O1j2WAOIzfLZBg6qltau8+1k/Hwnuei3GPtkpnYNWIvQm9HXMCawcwmGD49lLMGcukwvOdt+uTx
HmiXS57IlTh2B7ii5bVnD8veHgSO+cImbpvHlLR5GPyZ6ngdRrBk7RVZe0cUOD+06w96xmkwhi9N
hOvZxH2wxqNo1O8V135k/JKGdFYEMeGRosX+/6Y0a/lutBIWFg0nCjxRONzAVBACzAHrHWy0/vgv
1ZKK0adKRMC/7I5691cPF89A9mSN1jp1rB21/VU3y0CWFs2fPyK654Ey38KeWLTlgXboAX6vnWPA
s9ldo+32hhsoAWZqif4Cd/AaGwhr7ZT/V2D4r03WvDmy/Wqy8V/dADxv6MzQTjPBdgrCz8iqnjej
sWM8SBYs8a+4lUi0Z/Wyr3lXopZRhqGwJqvjKKZT0Q8PNoUHY9hVJZr3ogov7lSd+OUnU2ZvIy2j
ae9tHe698DzJ7uxjkZm7i1ZiN1k2BW26JqN1pef07kbPSqQnQQ2cYPrboMCinK79RdCWX5rxzUUx
3f7UTYsh6kUt7l96WgUxpfOR5Gr3WY0Xm2bLSaKTndYI5cFTrTx7SSIQOAqrZG/HQ7IPrOy1ZdMe
K3FLGnWyMz7xnDi6QnyHE7DWHJtCXb4MOv+pmPgYgCgXJg/y1U17qeXffox3FtOzMPG3FiIDqi+7
OCRAmYfBByfaIoqE9m9PJzDvFHmo2tlkWzYF7CJiQE0t5d0lJcQkxXhAVlu/lYm/j4r6RZcj78Zf
Jf60dnmt8k8ex6nzdqhJhfuaIYsiLpTBw9fi5plIVu4lDpmkfmhNE3PvcInZWY2hPtAlR2P/PGac
E6ULyBHPa1Z7bMxDFFbhNcDVLsI/0rsDnAXR+5c0+Z2c0VYD/vKt+p9QuLbyI8FQ+xEUk9eG27YJ
zsJKV8RaQM54amE2p8b4CtqB7DKUk5ikKU4yAQ3H2+Q+nVVarSf5J87eZnqORPwB3oXS0LqzU8Rl
+g9GONXFvM1Fse1jNiJB8gxj6icd8TOTrnoggQFzryUaEp/gMWGZQg+wa8GPBj2Kqlwfp8q+UKPf
WhsuTx6j1iPooXxwKu/I4nuBUM1Q9XKDZbbDo7La3ELxC8UAKwldmnORgXGt4+AlmdlC0Ijz9ikX
qwy1mlFcStIUGOYF/rk34uoAy/fdgpxyTSHy6LT4UH761vUzGL+4uLlAzsErMciYvlDnwa4tjlya
073VHPCBTN/9DsjE7JOcbYXOQS2ZUg1QfcemalYJiScd/4Og/r+crBkLAWMrrZtBrPOiTkqxzWD8
zhuA3E26K1LkEQxEzKbcFB53jY6HHXurXRxMRxeAjDLjo2LiZBRYUn2HBtR/Z9raNmhKVDdiYYyg
t90yX35MtnFwOxtjAQGda6+Z3xeOt06M5PT/D6apbGyleZZReE8dk2rBPoumyfAUkjLipTuDYjT2
860VgfmM+n02JNtFlMGNz5oGBWVT7fpECrQC9mPoVS/YFNLmWPk18oki+PYadroQqlGu5gs46FcO
vPnZqVLFR5Piou+mDZSlO6KMB5uRaEzM9oNK1OLU0a8aCEuQ9OXKHigBJ3sJWUXUQmB20LX7PkAL
htM2wXF0EHVPRcrFCswBYnfTc801S3o0R1Clsd6PZx78ecrqTZp+FGzcQkl2SQk7JbE3aV9saobP
Nt+W2gTtzjk0DFiz+y1BbeT8GYLmJ8ekmk68EIx4Lo2fyoMRABuw67Vb0Sw7hFnuJ52chFfEO1sM
d7SXP5GB/Krqub+MJIrOflRuarMLz5Fr5qfeHx87o5n3kdWVrNUvSNqtl2l5i7VX7Bn3w1QXl9wN
mpdsJLLHyZgKWwQpI8ylCI7nwzgYzKg1OpzAA8owLpx3wNRPkqBRrBXeHt4skmef30CamMk2PmsR
aaxcvd6hEVFAB59m4HB15v91lqQFzYbpmh26OoLXHhXg/LfCIhBDA02q6+ixnKNP3TbANTCwOjWR
0SMS3P9/mCWvO+LXPfkt3ZMJEv/kzerVzVCi+fmzSZBVOROpF4u7kxATBFAm8KyLMw7DPgmG3w5Z
7EMn+oOycmx9vS8uQY3meOzHPcmwGFNDJkaewFPAl6A5zm1obzu0Iw8Ti42hzo7jMEUbYNNwp+bo
CBtpQIuokIp26BMzkk6HYOS0t1HVFhG3gM+zWLkujzDj246j41UQ0UA+ZH3OAM6fbfIVOs93d4au
Ue+J/q3veug4UmzgrjkY+qxzaIDe4QvNa53T1fbegwgowEdvDjYxHNt1AwsZ/tnEgmXJ+ZyHTJ5K
1R9yX+McdH6DEjFdXwKtiSpcj7Euv3y2m1IV1XqYRx9S9fgoVBcco5z8ry6S8CX4QvYtD6IcNP9d
vvanoHI/VOgW53AZQuUUfB3Ckg3t2cwQ8xJ71Ero3ogW7OfbTDzFIWF4HgXa3/ij+ZaXCPobOGNr
7bOaLly+1wNMdzQ2fHJ2uAsrtno+ZOKDt7ylzWb03P5YyUKg+vBLJs74h7o+vRgw22Qxz6ebM0fJ
Vap5J5d1Vxqn354OnW1Uk5lCcPXYhm/EZS1LaXtFFFdxduOfPDbCZ0Kdxg5+Yq9QeUb5x+DYFx/v
gJNVb8FguLswkZ/pgNCv7T3U0C6/oUwOHY+T32idOre04Zx1pZvts4DNZa9h6meXhNZTMcQIpf+W
KsjsRncafPZcnmMNu7DN3/qSXxchBF0B8ENRmDUnLfETu1gnsyL5KVv1TKUfQuykBov96BaHyZdh
sZIMdTVTkDGYI/poU8M1opFOHvOCxVmY2LdQzdBk9JJMUiavg9MP0D/EhU1LdOtCm3Nf9uQa9hQA
CaGfDApR6bZ+cYsga23DsP5K/QB8ChSGSgB+rP242ne28eH4C8dEUFJ6dnbWsn8v/Gxr93iEs5ZM
8Hr2nrNA3PKkkqsRWI6ObWBJBUpgHwnjulHkmFT4dTaihztimIQw4srBrTkjnEItmxMDZU6cLAh9
fl1W5FSi4y12CD6v2oqzs+xoZxhH/P/DSXyTB46AfHRvo6XdU7fMOvu0+GvE7S9IsMR5nlpWU2mC
lb2pKUsP9A7J3kk0rXt0JNEEw1EBYdIbCLadfQ1YoXTuo8GsCqo4XuC6u5As1vcy2ASBW2EjKG5y
CaZMpb+kDz4oC2MFxyFtLFwdZXTxSpaxcTAy0mI7FzC9Vxiw/Mir58+TaZmeHIVVl0iLvUHeUTtr
n6FcUT8FPbg2iZcF1iHftSQytqaHjxjA75vTRDUzo+zYEFk11319Mti1ZoFPUybIffU6xrXIcEmf
RsrlLumcqYp3gcQSNfT5CnkwljFP7kpjfi3F8OiUUch9UmPhI41xaIixz4otZxseIz1tmHip44Bi
TTblZ2SKcR0F8TebJWqOmS8DFux4IiEHnciXqmqybIL6FiUWIIY+YaE2N0iZRUm5RCNtO8zQ8yxA
McWOykGks9Yzjg/ukG4XtS060wqKjQIN01dBuWnaEeRvLtQauumHgT9CZXiemyZ414yaHsg7KPc9
N5mK+ujRQqViM4ZYZ51PhGr7FLswzvBZHmKlVrNPKKcXgkSKR8/bhqWDw1jZuIMbSbeoYVY0rNL3
2AF5zuk1yLoD8Qv1KU1bsfGaYHl3HevFc6JNE432wY2Hemu4/rNhFP+MIeufSl9MLJcyHkkZk5Mz
kVCnAqN4ttPIehI0MKu6Yz0w2r1HzJa9CwshTlUdHniCxo5EcbQz4XBNgvbVkEG3LxqgeTQUzj4P
Ye9pTlvkOkoc/RnuTFtgR1eFH94lsce1YIbOyAG6IKoo+sDssbahVRrtLD4KsZVlpD/tsBV7Ba3z
YajKv9EQxZ+zVH+M8seHV36Z5np6ycHYAe7lE8xS8QYY0H8ByM7Xd0gQ1ix/CU1U03/2Helo6XOq
HE4YJSmN0rbaD5Yg70qznqva5IO3qdk1UxVspekVL2kdkUqOEzq22uroZRl/9IWTaJl1fas0KLFM
kIcWOxb+JYmBzeeeLTHNXxKdyotQ0QQpNwHsOEGaKgoGGqGRWIhR+eEvP1JPGYcguQpR+kezKZgR
WwNjwShxtpYyv5VdJlAdCnYuLSsABI9Xd9ZylbnRkUslvfnS3mvmzoCbOAkaNlubtMZGjVyQABIc
WdQffnGZg7i+WMsP1U6ExUgz3SPdVbRSkwGuMu1exiTakp40vYwu8hrhfTn4vV8iXFqUhwRVpBXY
QFU0AKitjPG8V1okv6AAcyehd6NoZqwY9Q1vsn+FEOHpbhvltn2sGsYCU0PrSKxcdrcSe1d3xY8R
1s0ly+Sximk1fRsfBEFy57SD9CJJcmv6YcCnzWTWqbNPvF6raLLVTS0Aewq14jZX+hfORrWOc5t7
Oi0wIcZluSYLG8cnawISAYN+A7vCGWYmfT6hgHalm5eidj9Hh1jDrhDFoeMaeRMeeaqe7KwDtlTE
Hap8agwpT2HHdCjwiqcgG4onlrL4r7H0Na7Z7KXQ/kvAvbTFBD1skO4zfIwWdXrqravGxootE0DA
DnFWedo4e48pLPFucOgcz7OOWCh/Z1cSftGTjuQCyLHrea0GSFZ6gowduvWRcu2uxtHe6pbbpzIr
Vm3lkFwhEyRXb3D+YCACrcRaqm2M6HGuauPRWn5kmujBzHJfMeMs6OVS39rE1OAsCIbEW/buOuF4
+//vY0aieR0EweRTb2yqFt9AI3xmXmbmWqs0I152GIS6oFo78Vnou+cN+i6CeDzZhvs2tzLcOCaX
SFaF3cUtNFAWy0YTpVS6kx6GwNCYcMf4TEOqMjybWY9xgtplYweiBe3ak0U1UGhvCV1wrqE3Eb0+
RTYGVZO9fTfZb40ThczH1L4AyXlzJuOfz8KUWyu3H8EwEGqGIaN0hvLPxAi67ht6QwkjGNfQ2aoL
+gGmnizZVLk3sznfeGbbX62UfzDk8TsbBjB59mSQNJExKGivlUspO46EpzN5YXOPPqAm02pTYWY4
6lbGKJAFIiLMEYLq9QIRgMiNMWaoNgkIJQ6qnAA0IgES0dHrqwjxnfPRLdEiZcCci7AaKJVxQTiq
YKdREU6dQEhoybtK6vlaO/2+d138G60cH2Eg2Ct0b+mj00frrMJsnMxq/kpmfJ2xHb3PsYkeByDs
ivf3m1gGyrSxJHTeG9/8mWuEG2gvHUxwHMb+bQo7/xZGDKpjaTDgk+C4XZR6L7GjxbO9pEtYLTJ4
dz6JMAxeCunuM3uN6g0ETUsSu4dADNAgtJoYAPtZle7EQE/HNN1BTcQfFfwWz6HNTLirb9Mw1gcj
wn1XJRbLIQZAiP+b6oM44RWJV6teI6ScVTrdMMlQu+TluNPB5FxUqgFZtfExNRsytJ3mD9BY52Kw
odvAx2LAHUr1GqV+c6ckf4lh2Z46dGvbKgJIZBVNvtNoyCCLMbaeougxHSlJSaJ90HWRbshlUfux
0M+ZHd3joJE70Qfsed3M/UhT0iILZvATeZwPbpUz6rGjhoXo8OPXuf8Rh+OljbzHwNPiIYGYhDIg
zfYdJA9IYyKF3iFpHDeePU9A04AkYPfYJl3wr8ndJyU6ua1nIg8dsHqKKx3PmbiN4fyuKlpXL/ah
qQywXxxDAYPS7G1wB4QPHffiFgbCh6nH9JVfiJXIfAR67z4S3vBuR+VXEZmfaT+98YDAgcSRyTje
OU8BwpAYBsemzMcr0cXhq4drOAlH9880gMBl5kUkUsG0HMpvePdMiB6O4ZP7i07exY1q2lZ1sIP5
TD0CbCBIWW0Pw6dd9vOxiWAqNLl4SXyyog01Av+2vIvk92hIgN5ZUghSFGMWr9Y5yADU65qQ1IhY
BPoihheK08Dswdd0I+1HVbggWxoTXZttqpMQgMuLRfmVJcQhIkcft61TAnIawHtV1LMuK7QoNtiv
wOmldyfKNXPUWmfVuLOx8E1qhPgKcZasveyQRe8hKY33JP5CSvvW+lO0r/rgPJnl8BzCoZoSbs4m
NlG3mA4F6qmRsj3KDI1Or3Vy0/ZzCSdgTyD8NvU7/4IEiZTzuewwCxLhWOFax4i0yrD2PDjU42jx
HpqGUXkcMiUEABkozoogeoehDDTGz5ztZNvgZdnHb4hs4OwcBudMpgawD4xdVGgNHBNo2AQg1OQ2
SeyygHjNIiJ7kd4R0fBTUrcW00yaddLuxo1M/GITB9gUwgL/gyTGfh0kL01DrKtGLsD+SImNbY4o
ypLeRPOChrPyiboQOV9neAaPwPvlYx9cu5oPwGU0/KB7eGSjga2yDOfikLKvJFYoPAuXIKY5CPDa
+if2FFvBb/icWuSCOXDaAcyQmthuu8mPQfaTkunMUwCWI/3WeWceFXCcPNS7KmcA3BXgNuH1A3dg
cmGSH1CahToABzk6w33QamLBjefCqg+lrr4AxnSnQP8pF9lMVlv/bGkLdEfMMKVEA9mlnc2/+Ghm
OVHDEVuEwMkxerITI/gpXCZ8ndwYuW6OoW7O5hA+qtL815lGBQ6VRX7HwFJP4TV30fKJhIsReZxY
NykrpoTZB+4cXky3Z1qUAGIJOAcjD7nVwEgk67qC9a92NkFKdkFpTQaMfGC8JIw9iMLN0QiUi+Yg
a0/Mz6CGVkxzR8MCTrDEvTIZIQKPzdpsGQ8Kpsm+LahH6dmvbTvXbHsIgjNDazvTRoPFc7wtzu7X
RgP26nt9DolZPxvLj9A2tlW1hD7FQGgzyvttJaeYxAQSTQk02qeEa60xHL4MTnmmXG52uB8B06uK
67Ov7ets2bg+sw83VBsiT6DBmdkTOwMoO8M0PTZjx5xAtu6ubMNuAxIIMChDOlnYl9iqTlEctbDS
YGDUEl5F5U6/bm7491nUwd0oMS9aI8z4wdDXvk3jw+in+NdcoGdWbgY7BhkHTMLWwSePQTPcPDov
sTmbZwEMvnT7T5sQPxShFpSGfxzkxRZqBEoeob9kwGpdVs6P8F5h87CMCvr5kdAX2X0kIxBHOwvg
phLFYTeptckn+AAe6Z3II0NJdVcgS6Q91iayCr8ImYhzhdcV0WodqIKw0IeJHXrmUZ/M0d8gL8tD
ZUGAsqxsNSvLXAFSbxnr028DMH5z3HcTVA2gAzZpvbe1O+wGLiO81EM+3tck5KCAmDNNz9ogiDIY
czSCQMeFi36QjjWtmEEy38AFhpRDbHWJ3jCVHIEwQk6j29boiKxsCRaJmG/S4FhYv/BqYQGt7dJF
KiCvnF0j3DfW3ZFxDoPaOlow/+wCukpXdXy2ebANxwRvhlOpc63aZ9af0WZyJRzymPaPtMxzF0Qv
mFprpPD8QQI0WB51pJGQMGKlQt66v8Q/M0+3LzlyF4a2q8D3NT6uWR9qr3wLGCntRhuFplM77KPQ
ZdjdcklTuBczSsoyAiAEyEKfC1u9Dp1LqkLaPbrjcHJ0fOHs/2O383dqzukhoq7TxEK3izvBahnm
wprnq17+R92Z7ciNpFn6iayGu5G34R6+e4THIkVKN4RW474YSePy9PPRc7ozszDoQd80MCjAoYgs
SSF30mh2/nO+I2xumA3v6i5TYbrzqp8sszRRK9IWhQkaKPHRpUZUOBk2LNieGbo5LjWLkoIKBabY
gVrGI3v14mRnzNrlYUZf6rSN+8Cil24GVGGF1U+NvQ/WwNYtsbJ4KY9324wSdPh+aAJz9Av1umaZ
4XWCiazBOzxG7BRjjjoP9gx3JoFwp0CaL8n0W5ov1WBzMs7K/hqpX4qWlgepZ3Z6iQUkmebusSCE
QJFeDp2ERDOHTMKMdJZsJSOEOfLbbRe+JGWRspNOPlFUw9m24XZdfxtLpAXs6BIZsK2FG/9KndLf
BuOOp7uNMyfbNWMQPVqLO237uPs5qgTHhgNRRnoCOutCSUtXHtNs2IeU+pyMTWmhnQrw431t00HH
rJFaM3szexCnaCK5avZU58zH/9B7j2QdEZaz9zZtq00kFRxvzs5gWvnwJ3rjcKpkcjd25t1u+QGV
nJO9vzRfdU/iASeKv7UiIs/MzLZjA9Ill0NN8lr9MiQdCgSRk2fZj04AzoR0ur52+m0MueARtZMd
6c9ni/z7I7FjbPycB+GW478IYSXFuFLZfFHwaup93oJ7L0ceG+FP48qO5Qj0zmx+NDllC1mL8YJJ
B2fvNIJCvqjxYbLT1VT60ZZDeF8EwiqzOAGs51nE4iSj9yIhgHiCYRHjQJvf6ZwFKxwiKWO+GEFE
Y3rK8cV3EBxaluKHid42RgvzI+yuj9gEfMaoBJzfvoiEJpxe/eoCRROdAHziF+FIdYk5Oqn53ttB
s055rMP86tTOsh2CGn5jj9wbFkwXfQ7gitmTHE19GkbDsLSr2RIm1leKqHvwd263ieOXtm99NmJq
QIjg445MLJjrDSW4p/4yJnl3CP32m+V0xIoaEW2cYeHOn+t3T7BWIBvwBhmgaxKznuf/wIfwOY0K
/QWYDQRU6f+SsYDb+hZldXebuli+I9x9H1moLorUwDQWL1Io4tOqPDk5GeWJhoy3pB1vwPmKrRyS
YD91UENRxRQpnep7kTvvw5TOL73PHqj6FOp8fg9ipg4Rs9uNzvxXmer6Ug3DFjml/u7BzJDZbcrs
5eArPv1unaCH/Yj1kaPgZvGgW7PJTPhIkO2ikjCEG9AEEkyBfXB0QZdXA5+A3sG9F5HkdvSC89Lm
LfmfzUz+o3jv/6cSPfu/DFYef/wqvlU//9Ght/6OP5OVwnb/xbvuOGtC0g0k//uPbKVwvH/5TKkI
V1JkHkWW81e4Mgj+5XsW/0lG0g1cevP+M1wZ8AeSU7KiNZiJx8gO/jvhSuef0UqctZa0AosWPXBN
kUe6kujl31r0MlrpotTvNEUvDSu2F16jGTNSSJG9SWAaRP7w2jT5zyLI5Tme+4p4hWPtegzgjNw5
kVUjg0HgDBffwlk/5e0bwEw2EyXgxcUq/D+vQi6O/3vxn0214N+yoPzANiFQ3gE/sv3Qkc763//2
A0dBHgTpxPQM69N48hv0gDlIz4lnfbZb/NPEw3MDA1pG9DyMKQ5JbGBPucLWGOM0Pkhb/D+qddfP
6d9+JIeuw8h2Io82RPAk//yRpqWJ8tF0Cek1m/WchwzW92Mb2s8+jtw5yMwXYeTRTUDvgqH6JAL6
Puw5/Dx0YJez8LbMe891hi9RMJwbHIOYthtcGklx7srA2yIP0d2sXYoc/9e/BW3/3qHorA2Jf3Zl
ruWQ61sp+YGl5xD6D5zIXvuW//5WliIflqYTW0kj8hIgRLOqYVCit+eLN5ZMEQsWUtxtgawzeoNZ
DW0PTIJdA2kfQafFnDhpCBze7xrO4Pw22I5Yl9bt4nKmrOOPOR3n83/9Y3ukjP/9B3cIKnPlcndQ
Tsml+88fnI1q1JSFE2xxga8tMr57+etFYUM5ziY4/vUt0nPexVpfAidmFb9/3TIChUdZUHXyn38A
apx3CQMcsg67wm0RUYZRZu5Edzu1Rfdf3b93/7LnEAPHcjV+rP+X+38YIOV66fLcCje9NbXWz3Z3
EnGaoXrxcv+2W1icqk39fTLWlz62lpfOKOulB9H6KL3ypRNg2wvX4EiMUMDxjHVnvwyYkHCxv7Df
6jbRUqdfK6DDEVbJMGntP+aFXHHkTPaTl5bpKZ3ibk/h2B92ujiXPOyd/ThRB1JVxiT4ev/ja4uq
sxdvsn+3Pfk1X4rhCfIXQG7oettOIQKQXEEUsnJ5IqbUXLqMK8Trc7pswape7t9DWdg0aRucZjsx
lziwzOX+KypDzQVWEc9OBguRVeEYrkIvWvmwDog5e9pyg3dMcWlrVKZnwxOg2ufri8O0Tz5qVYAq
vH/XaIyEXhF+tHBrGOpn9aNdyrp+yNb54P3FB4zMxElgquhIdyCm2X97MZgyzmp+7tBVn/MebVpg
cHXTtnwUVqbZeLyniS3+oDd3PIDUqXf3b9s1qb/QtB+z5VpImb+yPre2w9Kj+dvS2qnCCLbiQfVZ
tBwDFj+b98v6ZeRgYbQ7wxTOD+xbjChRKJKh2onWViTRvSnW92vTZa+m1P3b/VuE7Eg4AE4837+0
R03vy+pQ7JibZvMyvcack17HbJ0Mhi3nyPv3aK1+VlQM3L9K1m9lCf+AkTwk+05+AylcugXZpR6r
PP2kvYLGm9UJMrWLdy1BH92/6olIYyOOP3QI3gpW+1KfgdXU5yaBzq8TAmgcjx78YehvFiO2q7AW
Eiie/wQlkmPOMCR4FflSWT1r7vorAR7nkmC1YOiSPkL3oodyYlZYqKXhULH+EjTK3olndcgKARCW
Dr3lRG0r9Xv1lEIXV5wbZNaYc7S+xLHgzdG0OQxSc+sliaBCj5mU9tvkVKRfMYoHZ8uk1b3B8tkZ
VIec0GLSVwVpo7jVLsmCZtdFKeHcnvqHpenz80L+ohKht03V4L+WfnRRgepe7JAOurGuTlkk3Csf
itrO4E9OjReTQcBhcZ3szzRdyieX+C71X4YWkrL+0Yd9tkeAYDasMvXJrziX+gnw6iLow7M4cD72
zqQ4EXnYuW3wa1TnOXMiSHDrL+2ZDbCcknKnEPOvpSle17NPyuDvqawHjldlnu9bm8FZJc0CsxyY
nEec52gmarj9NT5LZ9DQzV9W5BDAYAUMQXSX2G9JHzbom5bDLZC78MI0T3zIwW78VPk4zXoVynND
bqGsPHnJZAgt1utufYkj3gKbs1EgwvANBs5zW8lHmrmrp3AxGOP6lPTqGI7XGX5+I+OtUyr3tRlD
+3VyEsQZYpPImulxqrG9JI13YYj5mnGvfc5lXrEGGJDRqiS6QYwMs1i+YDRcZT/a5LIx53gJ7Dxe
ZAQjEIN4YQflJleQgTvcwWgHtBZw0kkbih3qxJB6NpdQ2EDmxxIPgN3ArrLLH27q/aopOT+5aXNx
0TKVM3bPWrbeY+lB4MliTi/l7ICejiEggpw7xqZMIF4ijVspxQrRMv2Iyta+tWPzJYIJdXC6EmNB
0JsjUN/xoFSTYSOYKO/xEXHAAqczZ3VGjbUIqhdJnnZe8+T3UDk3wUbb3BkOSLGtTd3rB/2R2w6L
6LtmRWqLbn6YEut5rLL5szXnHy11Xo/uHOnNnKyXR74Ep5zwK7O67tqYsruGOYmUatVqhOd8b2fS
G02oo0NcRCXhBPPdE+MA38G9cWuk7/eXSjkHoqU0/c0XsaNQML06jVNcJSSHa7uQhgO54X2087S8
Z2FwCgEJ+3Y3vhXTdC1ojXykGtmncwavRbz4063k3M3kWLzSqbu3K5yZwYh/vLQvcRVZF08Mh4Tn
+/hA/ozPOzHqWg9E0/LhGmWt/RQ7aOq1N5GNyTgzy4hWB8Y5/qGOO3G112SaTL4v2H0eSYXVgAFj
ZAFNPa2WG+1a+cWu4i86cL2d5YVAD9J905XLrR5n/WIYzbe9iel3N7Sfjwtjy2WeOcMPRFdoKb2O
Gfj5gKTNEvvnlQm4LTCOYO6yEiRQXuYmIXzTpOhO3vw81zJgpZzAYVri2HK23WWuR216hEqVy4KE
aoAyTBtT8j4j8cWEy8U0yJcoWpIZjkcMZbFPAFZwSXq62N6L781M3qJfajqPGj1firr/UfjOl6QA
Tw0QnRhcJ5bHODYUpTZYnR335hakZBuPjF6N8LwVukuoIxq+k2Eked+483neY9VOL+xb9bkO36ym
YGLSyW9jlxJzy1rkYtAvm7EHvY70C8S7LMZ9IodbP0igHC40d1Hzt7guop0N8QTD6ud4GhTP9kbu
KdXNCR+P9mvMZgLcxc8c7PjVkPxMKW1FGWPHfJYolQ0G/PNg9y++jVwdER/bZGb2aFoJfxN06G/x
dEG4SckM/pFIcFxTiJmqyOgsARRZeHDdpDvxeLHn+UwKkWzghMpRMhNE2s/Y1lbzQ9mmy+OcGNox
2gKWYNv/iPDM7xL94SXMPLMRYC6T8R3HrUvQ/LAw8IOpmOA/e9Bl7Fpfksrhzmo0DNyIUIgFRMr2
WZlKl+RgHyIY9NwQFejqJOMyQ5tuGIkmzqX3/M9zWIizaMF7eB11gTSdDS0JP+rKN5UN35qG2ZY4
GtEgV6bkXcVDn3QsFWFDC1WPEzzsuufRSvRpLECuYk58z0n7YMYi+TLbytsvodtdoyn+rdqoRJKQ
w3lI7I8qoLjJn4fXtGFf0VCIzeGEusmpWHsMFfO8laBSSEMWsW6hTA3VmtSsfIwC0ln5+AOcKLvt
HuP2+5jbG2Gar7Pq/LObMTsYZo/y5xJocExahUomWb1HjMvnZDKErDuwEnL5TSQiP2vh4S2uJX0i
uaFid4lcnuLxxndlgFtCjnt8Lq/t/Z5Nwh1Qm+HYG4KafUMptb3eBEYBaeHy9u0GWYyJ666b2x94
pyse1SlUSwgBbBiAhQnnVK2byMGcVwjkqcwoo2kMRkyOtRDiKETF7HSWNePRvj8tI61OEYsik9I4
vGhK9fKJUr77tqJf9xaptwsLym4vcQtVHbBwCs8zfWEXHj5NHKsfmlaEzzTUybjKv01J8j3c0/pO
qSezoL2M3PahmbPq1CRD9+hhf98YyzcXY8/dwU2H91m3Mw/Y+FJgnj3UnWqZxzEcaUVJXfC6VkLr
HDHzsVaG42KfZYgPusYg9BiKobz+9WJnlBxUU4aZfLaOvjJroIRqk4QeRyImdrPz+8BlxsANlEcu
jXJwyDaNTma2w+M3csrBJUn8dzdy0oOLTnuc5HybSAO/YM6jTWJ8rWYA2ZXjQH1Ye+2yxbzjDMke
0Gm/4vagzok61aeppBeXYnn696Tr3kbpfU0h4bSyCffNuv6Ow9Rh8Y7QiKNyxuKx6EuaX/2G05yF
p2yX5hgn4DHx7Haf6WQlJS7Vu84pXbYBQnsi/dHVtr9f7amYyYgyG6/7o4lE+5jNFvFozFuW1/BP
wWAQ4GmshTVuDTYeRqjxFsUteWF6cw4dLvy070AfCMoDdZ/uWTPsAu6LnYjySCrs4/44ghrjXkHe
I6tPLa48Fy1Xp9F1bEezwYtCXTukR8742RaK6yc1VcFt8D48x+0//Z97zAvkC6keRvaYkHetMekT
0dHysVuq64xw9wgS6rT00jmV5Rdn9NU+ceE/Kv8cpUN/UlnuPclIEZ0rYNjmi+qehVRfhxm/i0X+
6IwzI+ajd/vtmIwI1jPjHaz32LT9OkcmT+ASWKvJqLUbUggqPFvx60Jii90nBmWTtxktmOWwSTp8
HP7MPPRX4HXLV59KtMxRl2XwLZphchxuHforHSreExo/AjAK9S3t+SyWpuw+uqD/UYuo/iHDfDoD
Khou3UoCrJnXbjH4rZVjWYLkPqj66tgUMPkPC+0VsaZD575HkH37IXzH27uKIExMB0sdTOaYW/Fb
K9N5j28WOrfVdKQdRd/DO+EgKKYAm38Y/MZw2pymhbk+2MuOGwZgjHL99iDxph9TR2Izx+MAiCJI
QvFZ0EWELYYFt23iS8gbcvMN0dWkNmJfJ5i/Qwh+fCTBHkY5mfC6f+PMizM9K95DQBOt1CULch7i
IiGj7dRLcQnj4sxmjKl4nhJJXMf13TKGhAjxvtbkIzaqxYW0+KzJSjMS0lVCf6JGQMJu538WPvbZ
RQY3GB4BUaM23RiQYpwJyLSZomJg6NDHiqPUOc9J803ldvWufP0EKoKeNxAhl84KJ3JFFILmHjWI
EXeP0/rNLiu6nTGBPsJqr8+Dg/+zbr3qMShLhGzpF4e0P7Es2a+dH7GnZiQ3tvTeOTzaMfvKGD/e
SHm3aZNLMqwjzFFzBZLapr5CPnolpMCK8cjF/frnpa9IPNzK3qXZ0qV+PSfH/UzjL2Y0BZVpGiJa
vvJPHfI2hvvi9wDd8ni/F+mHiHgO+4TWNNBemonuK2DNpGVLNFzhrF4GJmdLC7JH4yhNws9CWcCA
hOzO9EccXOHK65JiR2nzdT3UGNeKOfxaO+aUjXAe4s5yr65I4CRTzhxVI0m9DgO9g6msGyzqg7gs
WoWbXiTBzfSNdWqbn9VUgbWi82IMht860c0rbQoUiE90FrQANA5pPvl7nNgD1ZtYyOPUeRBw649z
0IDwHFGBrA5XTLvuB8VaaW/y8Hx/sRP4KnlMgTQM/Pk1i8MMz0Ea7koPxGraE8awprw/F25g7bI8
zxH8EXL0WhtKr6uTF+9FpZgDiGA1ts8YeTw9YRbLivLqWuLKZfGWFqojjWrnb/A4URLKUdPhYeJz
nQOt9XKW5xI8D26SkeuRyNQ1N/zlyknPd1iw6vDRlj45320gAGxEvqhoqSE6Z9o3YWNQ6RUngcVz
4JbUzJQ6QI57Mi9vQaOLY1Mt18JR6qXswD3Ymkhm2TrfFrv/4Qjf+m6TT6/8vHopc/elnmR8sJXI
wMvHzVvbkmztqVuWAi9M6FbJe499KKeP43zfEMQyangKsKoQLFNjVVz99d9PEh/+bpZ4ew4h0SlX
/fP9YeUhi50o/bg5JnA+xe7PKS4ovyI28MVty1NK7PpC+zU7HANDrp+LS90EH3PTfRvrQvJnyzV6
buJDUnvk+WU0Ehv2PNxgw+s6KgXgbOFmDvP5rJf2XXcBvrRmxnPkMsdPrCE83e53C5Fx/G/xVB8Z
7h6AnakHK6F4YSSq9+dSKSUG+Nonq1iuPkvvvZ7b8h1o4qaP2iO4TQoU73dmo8+tEu01fs9t8oRV
OV1zBslby8NCvhpKXiCM7qmW0ZT0DekJG7n7MoFpp44K5kthPfd+cnIU3iCV0+HBtcafbPf4iBsW
GMn+watYREpDX67TsxGfq28DUhfPf68+qEZ4b2Tzx5NmqZn94Wal5Hid7BoIaJ9OZegoS/CQDz0o
GzdHgo5MbZ3nT31rpXuDe3Wh3s1J5jOVxtEGjvjAOkqpe18LTiaye1YRvPIwzjFrVA5vJo7BeBPG
qf1HjhE+m+rynULrJ2Pp4lzNlDw3KTnfNJLXumn3aTVLCDZ9cqZ+aofVWl+JYRGkxaaDZDFhYKud
m9Sf78/+PgdgnoKmcaxoBzkuhuUvfrFR5iAZ3/SIlrJ0bJuFRdJkCUbubUGhFgJXjQoChoazKefZ
/O2+ucPGNm6ED391MqxdkcSBPPVQ5TROE52v5bSdOOP3xZo54kUQBfN1C70Z6oRksJyKOHgZsbpu
KhWnT/5iYZPMf+R6iIiKR+e6HqZda2dwADPuIgsfXb2s0luuw/1SijPa+teY6POptJjhe4LUqWNb
P0q3+QLaKbpE2D9OGaFL6EweW8BYMZSf5ndJp47jE4vOkszaZ213CpvRP+cd1GYCZeY9gpz4UKbm
MroW1yZPt9QnMbYUjksHrqdhsPEozJXZDWHJEaBOdih45klbIbhMYOjbwlRwOsiy+cec1jO3LyH+
EQfcc2Kdn+8vftrPz270wfuFH2GoKVZdc3DOekC+n5KHJUZ7HUIqVitluOkMF9pIN94SkdYQKrDO
uBvBnWH3bztM27RXUdKZ5G9e5qA7tORbvISccseIHCqoG9BOLmYy9BAMSY46M33SofecZzbRxGJx
TvEg6hONOLdsfcoDmcJ1V/lsUpZgwzbPfSq1sZ+UZ8bDzNyqaSxY5DVlsfj7Na0Wqt3/ubkLg0/S
cakoGUbMUU6nbpYEsYt34ypQPpPCbl8jjB+1rtLXeippvTHhw33dmhOccM6iDy1XO1e1VGc3KT7b
mQdQLhzVZWCfj/ujAH6Jx3svOvfjr02TlSbAPh3/R882gk3sPH5YenlzzRPN687L4KXQ7mMpN8q2
h6Ny4V1P5Ck3th0j1HlRdWprjZI5UF7JgcXFkjCQ/LhBxpbnNv1R+faNc7V3I/andwkzJ3o8HG4M
rkvt7wH1Zz/Dov8QTfwS2jDXl7nNWKelj4DgWRecnXD9O2bgYpWAAzmWxH9pz/IcHVxKz+/29tr2
4pOT6r3Oei0C/XuZUcbE0laICJTIbeAVfQLnNKF8KQRSsjwBWbI3t+yASEajwAbi+ydk1UdGDUAJ
LAA9VrXmueEPnDNLP3mxxiFR98wpUgOo3QVd1ZAM26uxxPwkgDHMjGBOyURbsjQkrYFIobeL6+LV
zX5xVvIMcoM9hi8WRtOD5an+WPGwG6z+zZUNpw/1u4q7V8EpZsefAvuoT8oElcQGbRMse4xQ7pmW
Z2uLyTB8W4I191gggqS0MV1lceqHpvlokvg7P2d4CAJ9Ca0QXlCY20+p1ZKkD7znbNLWZ72Qq/FH
NMao6gEildGjF2TQNlQOw25NKhWwyiywVUtchddWLMekel+sFvvOOFxkGnsktWmijjKPJgmBRobb
mIy7TyuMKNlYTvHBkbBoqwVakrITLqI0j3cFfdjrXmOYNRCmIF5uclgOKUVgj3lRW1vHCrPX0TyP
CUTyTnjVr1elwpKTpggfBC7haA0opyEloANBjSqgzmVxaczwSaEkBHjjvKL/WATDfuJgtQ+K8LtO
yxvWVUIzrXWsBo5dQ0z9vKlpflU+hSdo0B36P66hPgy6M0kNKsc5Im6JI8gNtQb9YWG2jQcEoA9T
dZATtDF5/SD2ZkNYmDoJ7HlWg7RWOMOjW2TLs7tMgFIF2NSgxlFHRBLAaVomT/SjPLt0qCtbey+2
ArUfQLeqAXN35N+3o+vvk5bgfO4AbnFwje/dsa0PWRS3q9WfwrhsonhV2tYj9CaevixIhyHEDcym
/IhjLj+asf8cDWZ5hZwLraoIMah9G5zhfXJcl0z7PBwnHO07h5DIIQF4N+l6pqmy2zL+Sf+wIhy5
WRoUe6Y19dn1puERwAERXtJAK9ed058qziNskEVKkMcOpy02V/7+l65xmnYoFVvDsrtLDJLm6AIJ
NuuWkOIGWp2pf9sosEKbkRP6WXn61fPm8GhblD0vOv8GY7p7rI3MH9EOwd1UBJIDZJitLrG5zFlE
7TcqG27CmtQlhE7ctFB9QO9dpn62KDcbu+fAofC2DWdgm4IoZkiC6TnKUcMrXxU7YCN0njPBzUwW
voSZfW6sh6ns9SefprMHGSU5wDMGYKmNE1qHRQlqru9wJTNDVJkdk9wZqeouFkQ3iikoIyqdPYh5
zpLzEt+m+s8d5VQ/gd+BK9LY+qyj9GhZFI7n2rZfmlYTzJ63SPukW9n3X8pBM/hNLyv+YSlhEfqS
DlYzqw+RKotya1PsMol6muZHHND4CJ0ItJf5Mtoc0PIqfunZFr95rmFFCMN3Z/pci6a5lG0Zgngy
P50KOh4Ozno7RFB00IKmU9R8GgThOM0FsQuCkUgu/o5nPLVvIvN/WW7hwwoejkmtXO40JXdTg4/c
UzY7nRFUIzbAaSdr9kEFHvR9wSb0oU2q8ZgGHcVdrv+zURSBqp5+allmJ9Imv6zJ/UWa7sVp0uIE
lOC155C416pfLqRLtvbg0wsdaffc9XpvKOU8R4Jh4dB4N5LLlm2eoqb43CJhcVJJx5NFwemWN3Q8
4Y20juLJ67ufiVXZJ2NgpyViVK8V9Evfp4dOY5Ld+FXaQ6aM98TNt3fVwR6YwXkBrUaxP57rVFtH
7dDnY7wI0wOxDKmmAqIxOehJa7UTEHQcEQQPadvKnaddQr3SOjgMwWZQvq5NU3fxFXsmYS2cz1u3
hyQni7F5bKEuvOjBhdKKzwB7f9e/DiAJaNygnsm1p8vksRMS5VpfZH0TrUY7rfVLgxr80CHdPzp9
UR5K5ugnfMqkgKw0O5iwt0h5mvkmFgnE31/MoakSOCltQiu8Lh3Sm2Crd55Xf61lFZ+VES+xJCBR
zkn8xKlk3FQYzh4RQ/JrT9Wh28zdOesRY4PWMatORcrU6/dLPOkD40xkCwuFz5jnikniSYwYzAVP
deFFiunfwJEL5gv7m7V4DJrRSxqeAGdSUTMDuUloFzj7fQcDFWtyYDVQZryGH7WovpgqK68t9vAN
XSTMQpf6YgEqf3YcSHdu47yOefS78YFwtnPKbDinqnSIGbXR7GXOThSl7ODqGhUETKRS0lzroP9j
6pLo4mnxEU3wrAJqT46ZzQoo4u5EpdP0lOl0q7IyPjZe/av3UmbhZb9KwB3513UvkoScOf48eWRT
gBDfWafskxXN9JJX9pcAhOZmcGIos1V00XSPXnj3CfOjQu1bywc1ouIPv7DZeC5UVS7Gb09LOdDj
6ZMCHjWRUqqxTiUElstcGmsvxvGNv6Td9gNsedk5ROkYqT7QljKfui7fuZJjf5mws1caMuJ6AtQq
czdh3iT7poKkyaJJgT0xUNOqfRnm+lhbaYxwkvubeBKGak5FU1aI/1mrUfMIeLOJb39JglrvFzSt
bZjV7p6COg63Of2TaXzl0UXFUtG8pWkm8JU3GQ3FhTylYSsOy4gFei6y5CVnlOt19vJCQGh3PzPp
jHbHWo08nR2CKuNo/Kd0tj5XZV19wri+gwjKZYCu/D5Txqpl6R40hZfEbf3gdt+1FJO/G6c0OOfO
bG0iJ7fIMo7Dw+J1OC1ciALr/B5nRQSURh5L343f8nLYz/lLpryPQevxKe8BxUAd654TKOZNTwk2
Xv7kKalZKjNwFlydUXA0sWwu8USUJfHEq+eU7WUwtbNTqQf4qrUe8VmAHbC1ASQZZXt3UC4fRHIZ
wX88Ez2jt4T98J7pqQeL94tRgIUyPXx3MpWBYO67UwkxnV61raiGV98y+oVQdeA3zSmnOmCbiMDB
/lDEHJHkHz6S3G3jN9o/G8UuRjKTY1RT97eofRzK5r1f/54w8d1TR5kBaNZF4NXKhqvnwR4bm7BY
WZHFsxvX1CIljNPnIVzIoGSQcuB3x37MMoNEDkrlrXLAxJM4zsFaFVSpGwfi+VCXz0U6V3iF2Rnh
Y8NdXDf+QXet/axCBLm40ceuMPNXhMmLqD8C15RHMLo3bzbLwcqJv8/jkZzv11HV89eu53Hh2j+d
OhWwZrDt26yd19CJTiY2nC2SWVxHtH14DWBniiz0P0etsSlP1ruFKe2+RFb8ZASHzVYN0543JmPK
iSVn4GN69Exl7ereQmDIO7IRJB4eeuoHnsuJCleRrpn2Ct9IsFwnv+Z6ikf0eYSah4ngxNbOieQu
GtWc025pkUlsdEMpUzNfNI3BT0SZtviHvesEemcTLtlhwYL8KnqwBxoPJ3kAK7sknV+dunT8bax8
fB2oSU/pWz3mA2wkJaMfhEWaN0XCcqsSwMnJsHFplX8XCyMHRS72JD3ody68hx/7uyBHMhSgVw8z
x16NVMARhsfWpN3DfbzUWdLgrrFQHW0BtNUmlNUE89EzqDh5S8+Dr2kodtAAQbNbMc+xDgzyAEFW
qLY+MqMdjyVlo5uRFkh+Hjhn0TrX781LmL43kx2eLDn8nKmxhdglORfl5pVBX/RMSIqxZgbVnCIx
cYbYMtGhZZ6CCe8gkH3Kh+vZnEMKpTCKR3AAiwWTu82U6mmyLPQAt6VIoiWhoMWz5PnHjhqAUDwF
+ktlc+WnhXVshgnMmzvf2pg5ZTVC8c7WTR+LS/4wDiXmJCZETzPExD9tYuPLMOno5AYDKRoJ5sky
DfqSzaE+NYOzL0LkJt8l8lhEXCDCltUeF67eEcJG8RkK4EO6CAiHM9LpCATshpQhbk/XWxkX7TPO
FGxTAx0QqRP+TCR+lo7DdilLHqxVALXgPmrFsAd7DrGXuGoIC5VZYzbW1/vFtfzpXJrWoYbjXqC1
AU9NGEV761O4rUlKBVI0X1pA0sfAKesnID3wmCKxI+6wUrgaKCQ5o4LJBcSR1hwsGJzXx17Ttjx7
zB4D4FZvyuTl0wr0RTTFyjk5fniiZGHeyIK8370wUHpeca47xF9JGiIsxYNu4c6nuFc2DAyp7Yjb
aB+OUMeKaTRveddhhmGXUmURoyMbeXbtnLhPePyKb2m3hMSlSWCt8ocYaVjjGlHs1Av/aY6wuAX1
mjDhCflUANCYexyHpLymS9pQgOoIYT3GdchZgINsJ6xwkztUaDtQMa6cQo59llrnzrO/u0W/daeC
k2JcV8cy6XB5jB21foN3iiAW7pJ4KQ5Qwi5jKwC7et109KrU3TULHsXJsmn/qJLgQ0v1Rv6fTggk
lX2RWuxVZ7mrI//TWIn/zd55LNeNtFv2VTruHH8kTAKJwR308f7w0IiUJghZeO/x9L0AVv+3bnVE
9wv0oBBkqaSiSCDxmb3XNtdB55V4IoxfPoONHrcr2DmH5Wdl+hgWidDY9crR1o4pYGX25oi/qsvX
behjUovKJ1UP1pFBRn1oOEzXSdu7pzqtL8qKpmsp89eCQUril9aZgcy8Tk/pbDB+aLH3KCbw5wzE
zwmHybknN+OsBMwnL5NY5Ua4yG0aPwgBPGdoJXcpKIA+Mh864K4e5cY74a/+yUa+wbqf3OhSgQaq
IigfVjRgdlcmWC8HySVk92cjE9maHw2WlbRNnlhdkK+SDNbe4u4/I1Xgq2ito+XgY9PrNtr3eUlI
cOyKteWWDd8r/6O1aZSchtRlQgFwMJDJZclTxjTzKgfEJSz7cwK1ISuWNjKW4l0bsoiaIMhvUfki
MKs+9yTuTgxKdwjT8PE4ib8zOI72Ogt1fgpny+tdEP7OdHBLFryyMbCZzfeiO4N7XJnxppoLbNvD
XGHGoXFqmn6P4zH4HJmzIUu3pcv3Wed/vgtIgdhkWlXuDZv9+2TdOlN/anM7vngT1XdaZjGaJBvG
EX+TYOCdUNpXZ35n+J40AbZgPNcd6Oazqg7PXbvXMhIIxmAmpVqmewPj+wWVN7GJc/tptlhhhcUD
VKH8+PySXIb8h9Lo2ZUduPGDS153+8h30Fh3vMJYmNfb7MCQBr/12IWbQvk5KEgUDksJKCVzo7TF
P+VOxCTq+m2ZwZq6121Y69jIVyb7OM13W0RGxBQVj6aaCCb8WFrA2uLvandxf4EcHq+AA25IZS3e
B294ys0geBrrWQDOwpIKTr40GbWHz/jTANu8MXqGyoMmnmNQ6jfMje48KZ6pEzIZ2dqFtk6n1IkV
kBX90dJCRmz4tpGKc3A8OTmDVQare54lVpQJezPk9TM2zHVxtm4KUf6puJ1AzrasziF5QDaPD9za
48UyJYKTKH4qGGXfu4AkiJxacOe1v6gp/NtyYa+httDjUow1GH8gPirtilyqvFTtOjNt0KqJfKHw
2sl6dJ/6XCcmrey2sKyczSKTsKUXnuvM155yX4xriTpvj08TFfO8Uo24n8++8IcNiWsUWHM5YDvo
MqKk49koZrkfmkU7Dh4DOE/bYxCnJyS8hrxnvzFWRsYHHMkpvCcAOL9kTa3eKFNbl4xaV4qwlBsw
WL5BVvddJiiIV8KUJ6SE3tklP3GVsHvaa+EFJnz2lEnvHcuWcaXydVaDKn96aHV34E8C2PUtcxGO
/7UUBXqlsuwYSmOFh4iBtjyeZ8e0DZJv/ylJHSipmMIIyKvO/OfZHgrWz0mwdxvmS2kklHJ5i84y
3ieVbBHXEOwp9RTcpyiCVRJgDG0XHkiOtpnMR5AID2+yvDODpmEN/09bx9ocJqdr4taGPI3LzMmI
mTpregZOszT/QCX45TNp3CokF9ug1e1LMoAyGLyymBWvzUmG+UttOLqzGs3hV5vpwR7dDrOzsWHv
QJ4QvlVh9Rv6D/88zZdw1nppZfGsz1lYrJ8EE63Qf0+ZE6guu6HP6ze0TLQYqh13DWPXo0r66YHT
GygYqB7LUu+jhV8QV0C9+0hqMHmF90vPfBLvKg4HY760Jsm2c8L6a+R36tDASdiXBqRvU+c5Xy5a
7CDEFuLuF05wD3Ib9BfIjsMiXAwZja4sq3ePKEcqEDPgDNL5HA0rvNsk1tuMhIApraSYIgoUvoNq
tpWGhEoQs4I+0MofpmJCVgQvgaQ0x5GKzNa6SbsNDk2bkanIsEHX/OELfmBaxhliZ1VtA3Qcihsx
p82BUMtqnxc90onBOrWTk+59wbJ9qCSzHZW/sT0bgM7KgzliISmS0vhGkCX+TuUdBrtID47GOwY0
lPPeju8I7X5oZShR5BjWw4VSvRFVO/MBuvGaNCiXx6Hg64poknnNv9UmCg3ADJyTcrT3nUWKIcIu
JH3SglvDAAIazF6mWrrvDJBi6ZCNp6lk9q0XKcYRt2Q1X/bM1Tgdn2JJ8RlnqEaHPov3A/Pzw8S0
gYPIzYB2T4xL3AlntLT7a6fLR+snL8nk68dGa4FQN7hnIwRzCFsCkLGQJO6i1yHrs82ZHHm3ZWqy
o2qGozbDBCvIajzfythNFhbF8JttmfkxYo63SspXqkx9j5Yn3rcQo9BroWVop8o5hrQGPLOk8ziG
8G5t2SPTqQIYvqP11eL2fGOkG+xGEEkCH+M58Ib4Msk42cIQCOC+Rf3PQsJW7Tjd58RSB6pM97sP
2299KYm6Mu2B3i8erlQSmyhqGHK0crv03SUsxWs5jsMpqeX3AtroKvAs+ytBVQGzyxKVFaw8w832
lUy+OxklJZgm7UhEzZ1t5/icTO5qzKFJ1y3vYc8K+5fGl38mzTFfLIRIKAmsP2n85rlTc8nj3tvm
hv3SsCWKunm6FCnj7l4TcnXAhbGMTebjOQlsD0/Pb1WTTAKRlxvIvXsRTe6kqGzy2B7Q+9j+XlTC
PI7Mubeclasm1OxXNZH5Irk50JI3yQknTbdj1OPsDA3QFFvDHywPJgQVGsfKgGJDdwd1MCIkjrM2
2SoTCF7B1ojL/KYFUAJsjdF7BfE0Ukpfx8MQ7luP7WGFSR48fj/s2HgKpILeeKz9CZSHNdxt5Etr
JMHOnt5n2BZlrD9rCNlK3qsB7YaBePdrW87qTdex7o2raY8wb1/NVBor6nrA4n7m7PNkn9NoA5DL
xrcAey236jSdpqBgwKq8B76ut3iK9Y1JNOfG1RL7uU+ZsNAzvQ5UE+fAMFdpDRzRDTxxs5Uk+HCW
4CToqG4BmKc3NoXynIVUoqQx3viHnkf1b14/zKI6rTsuwvWxqc4kWiuGiQ0eczr25rMZ7ey6v9iv
nQU8hQzv6tI1LA/9AZwItgH9Yg5dSQZglx+Xg193OJpZZV9aoh9ugwIBrNxpb+ZKESE2IjlQCQAX
vofQJecbtZ7wjrCdPUHTJNDBZ+QueuHtUh+vQ86++/zZeymOjDiciCmZkUZRrPEzHXSLTFtkCPw/
wDA65LCFWXf3ql5dUj2u99pYzbHQoE0sAarbl/H4tHTCYYxpXxvf+Anl57QxDpUFuALhsdiBsYgB
3+OQmOJ5OBu37t02tQNkEzQRGS6JJGLgngSETFQwmRxX6dflgmTP2dmFzZzYy/VhZTZDeEZ0hsxm
6E8lzdFkuYd+jlJHXwAjLXG/lVaoPWex/5qNU3/Suro+aIqzoG/QogXCeENH3kAewS3NnGQbGUp7
ZR0vjm4KdcZquk0Ey5bolWbYjpnMj5lZ/5DDGD9bdWuSMJSJjTM5HSeGo52q+ZL5auaQTsQ3FWR3
gad/+Xz9pvdFgJwo7oXPIanO4krz2+7FwCG7dRIyRfSWwtrXJtKeawTBvRTaetnYYGa/mZXwThlk
iDNq8mPYwJcTZLFtUT/JU5N08jS2cQtefBv47t6aNWkNCrGlrezzeB+GSNLBdKWH5aOsJEsj64Xa
tnAESCgrmacQI/ruUc3v4rgpmZ9S107d0SUP7AJf+csoNLXXBqaPqL6adSGZpVRl21yb+WJyk8EI
1lbEef4eyVramWOLqODfF982xTn2Sdh0QiBDy5yhiqGkfX64fI5Uol9JM3yMWpFsLEQLT6HuV/cY
M0uhsvFmw3GkiwNE2NffbPGji/WQ1AKgvkaRw0EvmWuYdknn7/XvhV8iE2oLNunsk/MpPn92bHFX
Zue04K9F/olBHBp7CbNCFW10jn2ys8Y5dY3JblZ19aarWiysroT8PeaINDRJr8+p5WycvhgOKgnA
1bqwqfuSDEveFSz8TJQtIZn2yczHA24L2Y+VxF+eF8oE73108cTv7BIEjOxGohA68xzNF5w4ZAir
nqxPgFKHbJ7PupQnx3EWo4aWIhG6b37pGsMJ1/O3hmfQBAf11yJibB6w2lyZmChEVlzCiHpmUVXM
4zFht+a5A07jjkH7RnFBDqoxfOB+At5bvToj86gF5TeGaX03ratf9xuk4mTap5546utCf+oifSNH
BMy1ItBaWUN0M30V3ZaPtBi6td2b6qjaq2M65SMgsPxq2d4+Hn0eXSY1Dj9rdLKaPLUgJkKSznjj
ai77GTyWhDVqOl5PLtLvef8I8AsaxwwAuPg0OLo88pDyktXJWKBhutGSk9JiS4ZPibtnB+2vTTOo
rrBi33wavjEasJp2jME1BCGa38Q/SAu8st3bdT54gxYH8zk025+ty3MVGgXLeVLtuslBstzp7o77
L7iRdhvcjMG5JIX/3LVAjRNmFi994ofnXpsDHiI75W2G5p0o2/FcJwj7CmH7W3M+Rc2Gkq4Cp9Eq
FIHBXL1ak52eUk3dCm/yr3HKfPdTuyYynFQ2BI41r4nih8PyQqWFfyhwzK3DeY5nusGPyhynfZii
1o/hIALPbJHN1/DNuuCoh5D4c2miJQDXFufyEbIlO6qINUBBTOsB3e1wwETsPiWW0ZBaW6Hqq/Jj
ScAewCCZXZB572cx+0uooofmKPXQYyzXy4wVnLM4DUk6rpIspn3QgNA4gdmRxcQQdFKAdlEX80hA
pakqdpxa/dxkAVkNqShWWdnWO13ryvXSnuidoliw0BswZAQcXmj+JTC5Kag2rg7AqZUaKBGoug6L
mEcyMFnZJVl3A3Kyd/a707VP/d8j9hhabpU+sX/WwP7P3g3psuAhEgxDH7PVF7+4W+iAyAEzIWfM
qVQuEjMCGuUTxuDtMDu+SDU2QTeu2nbEOwFX0bw0cMtCwJyodN9inCh7PU7VxVKdwh56NrtKO7MD
ATdScsLj+To4Dl15F1300QAfEmjWTmO9i99kvEplx/eYbeiBhunHAtfS3R7o6zBbukIdE6alKFEt
2b/WUc3W/0zDAMavYLKy2LsKRW4uuSorh4HdJiJlYD9gbuS30f+WjIBZD82amu4FWxVK6nC4gtDF
FEmqUsRW9hwhSjh3VuFz9rvgbUXlucDEjYYkOVAlmtCJYyMdZizK+oufpDDQCHtlv8Fau2xGsqs8
xBhoR/uVWxbNVZGcfvXmS1WgbpZg36HWRJ0iPwMyaV4TfjOSmWrNQNXlYswfxfqE6W1gy7SSefjm
dDbK4taC6B0km1H6zSEIxt85g0wYDCFbVZecgYW9gIdxJIQh+AhndqJjEeBEkefSWxPFpeX+q0Vo
xYm2lxYFwdvWXm7Vedas0mSXTQaRjQyVSDedCz+fcJVEWdPGq3WxQwitXZvIluDQoKKSsbsddedN
ln2KKVa8MJQGruWg5OHO8TQ1Uk5oxzqtBjaGaYAYjwmu6zv6Y6g5bkgog3EcgsCyRr1bCyB0eVnU
7MNrDREnHd+sG3G97K2JiKiX/iQezBMvvtEcFvcl3lDiFFmyr/uJJQl3AP95m2vfEmHgoDMmrACc
akSulriInpJ8NwVd8dRMwWEilOoczEWpXa0FhfEaLGR01GT2JoBGHhlNEoeo8vE8lChN8W8+y6B6
Jh6SdLNZa5pVjX1E/NA/V2Z/0MzprGNSQYeorQZUgrvPsyj4mVuyecKe8LOeiuDMUM5fC6tz916A
5TwJ669eoT0M9qNfYuF858Xj3Og47zXi4nVWiGMXOuKZ+QDkpAnHS4t3r0fUxCFBeFRCAXcNJ3zN
vD8meGPRXNwwVGSi/nOoYC1r9RHOnrZHAWRtcR7Fh9zynh3ONR27FblaOFsHser2HThDnNAN9rxZ
TrbM3ZrIzPdK5i0LM/mRNVGKHKHlvMDkvmUwgsEUDevB78mAiSR2xKX6X35qcdyRB+JCV2uicXwe
B5/b08XEYWsJg4vuNRlyLJ5t/IQUGWtcTk6lNEjd9Tjy1jx101dbctjZuvaFb0UOqod7Z2rOYlIe
I9/Y2iiWAICQ/6DZJebZdNCXlgzzJru7QHs6wJydzkz2foYQDQ+FhBqbxrV3GzsrW7c9chNB/tCR
YnLPN91ZoUhsdn6dqkeLxnugxuwZQdNsV9NqMPPgBW4PbumZ3uzmrJK6qnrO+/xX5KHxbmYefUrs
kJ51rzbQZRRtDOGkbrfIJ+ac0BbUeVNFzdM4n8CfqiCE5j+TzESkCe5o5QuHGXfg/NFJAtg25kBA
dN/3uwAjLyaX4iuLhYyU15TIbCMOdtkQkOKK4XdtttZ4En38Q9MS8tACmMCVBi+3xb6qLNogCzX7
qokt7WKSM0ZoKZgzrXeN9eTBwqjbHNlYRZaMa6KNsmPmX2mCCbVUvNzLzoO6vHZKhwe7suuVYWVE
YARJQ1AQT7Y2YDiKWWTtfWIjD/UsDqyKSKOIyIKTKFhK4XtUjHBeY+kbN7YiHzE63ATFG+lzBeLB
mbmw0BcmnxcEGsSbP+ntE73zanmBVznJz0JLBUbqAv+njSsWm8TV1ONhVSMy2QygMwiiOFTJKeuN
7Bnjs9yGTh2cyvnEbVV/jlI1YBnBOOTOsOvxSXkkipDAADbZjsIDlKazKrr8ip2p2obQHdZjTfeY
IKVYG8rlpHCQK3hBXM1jMarSJm2JjsjmUFmG1MvFEHAkTKef96O/y76wngkrMp+zOn6ztB17Q5tV
ftM9G0F/B7dE85jF8eHT1CRrAkd8zXqVUihY5kzAiEVvho1kVG5VhkaeUli/Es9pTTngs9QKWZ07
EP8o2y6xjuS7EKO/D0d4JHUivghVy33vdFjPmIrfNAdi5ZhrL6oI69MyPRUGiEDNHAi30n+3YbJl
KdZ/aIh9N6ZXrYpqXplwSGx9/I0MZxph7GNd3MS8r9JrKhI6x6uLLBbZEazLRMM4hOJD7D1PfM+6
R4/h6J7Zdnrv0zlLr2OxyetiG7Uob9u0t06yzKNsjn/PtkVMFpDGyOy6XHLb/esjXfKwYum/JE0j
8NfzMwTVhqqEz3TZdLshRXwTWYA1mUkxG45E96LVcXhrq/wrFhFea7+MJkMUavE7IkomYmJwwdmj
cUEIvNNyfAdKUba3M2lMEPl1QWtbPxdaLVZ69Wssa/8KLry4RgXydBqUlVF7zbNk3bUZLCgkPMJ4
KOcDxsTNOPoULLNhEeKjcXdY8Y0VU4ImjkpAm3b+nvJOnXLcQcoHroF4DiVuipz/slwYAv/1EVMy
jEQ8SNY8511q45AdOghIB800DfkRfcibBJN38gi9WzY10mh+pWZq7Zb9bDcvaUPDRjYUsT9jMPgI
gPEczb7C9jq3EhPJyuvKi/N9W3rQe0daVOUkPwq7/Ig1ozlZM7sjJLVSz3kKD7N9/25oHApWgBin
d6/L33tRgi0XVTk6bym+tqnRby7iPz810m0yD6tkgyFXFgwohBfswAI7725UHTyLabGZN9YZsKYz
NGB9qYHIw3S6G5E35i4HXLL+PDYdvhyQIX59rwljtX1gNc3I99xtnKe6TX4GLGhIViBQG9MUdUAB
NIRB8C3x4MTCZy6p++bNa2o9L5pM9Ij/+0TuIBov0nBpGMD2m4JFVGpfWt9xDuDMv09usqnLwXsI
Q11c+u1d1IjomDrAj9xa7GWMJAwfGS9MxguuhTuK5S0rmzZ8nrN2B13/isWdFTZ8grgt231l+T+9
Ogq2NvqfjQ9U/aWirtv6LHYBPESo2DStppBmF/X516+tdo/oCEVF0/xMWQ2QBLA2val/gaqECEF3
nQdu/vjkq4L8hU/xwLzMh7OH8eptsS4qi0KFDKp2ZzeZhTWd2nK03XJX+EBQs248Ln5bYBSHsSdx
zyeAQNRjcLYT7THO6yGClltUjqh37YR9T+sH3Q60R8yCIIMMhgSKA8TL6bWieC7hOzrGDAGOIc7L
unvZ0s7bdRnTnDlsqedLN27QXhanEFcAEhfvgdmyu5huckW5hxcL/eaqtPp4NxXYVc0+dXj7hTul
J/brlCfZntsG38pshsa4pB9SNGJzyzxQYFXRrKDug2tR/lj+C8Xm64yudIV4BOlbBWpyUBznfElH
k8XSqXNzlEF1xyzccu4jKWTLQ51Da1qNMcER0aSzXiaqc58136RmxqQSGf6+7AYLkAqBNE6v+rtn
Dn9duFmybd+MSAWBPziiBGuSuOPKojzZwmlxL4ubHOK0ACY9f84LcJ2HZP30ReG9Y+z72qVl+UUY
iMuYSOwlykqcUJZ9I+LbufXzpVUvnlGln8iKBonC3GsSTQYjW8cDdV5UIab4AjBsneTIOBlKvGmF
/MIXpA6cPYxj+QPOy0eOg+7FyKF8u/NadblAleWABGRrghE9qSaZtVszoqPn3CojYOSM6+zTchFk
W59qc3wGXMfAe/aKw6n73rc1Uw+NwnmlAzDdZREGutkySfrbOh3Jlq4Q1SFdYANOrMBrg67xMrpl
dHIwpX9+xlRzFxUWYwyQHm+yazH956hbnTozdmQvolGshXkVvST6hQgDAiAxSNnuLxuONkHNLWG5
lvmNhbL57mkGQS81QCzEjb+XlWiZNTegvOOx0VN/62RJhkCbVWlsPzCxYWBiBGS3bAUSDWSSNNVd
uo27tacR2U9vNTsk3ckGhBpY9Sz6GhTA8nCksX72fHenW8lt4Kd3ab2jVWFPC91SbbSSXYXkzNiH
aO7XzMOxqUeezoJhzoMNbX+jpdlL1CIvNYLkhzOrrj2Rs2/lhKstbxdzr67YxbyGgoXNchrkZcPt
LZp21cbazDmzyCJEWf28/Cp/nn5b1qUtJNojA3yQ6GFHTjZSDJsjBT5rmmy7QjHfY/l77cmfIUQM
Y4ovp/4B9PNVIvgpIqu4xmYZbFUdIkqoHeOex5de/cDbjcXTkR/40O5iQCEZd+74rT3wRGL3MFE2
GOZw7GIeGBWY5UYM9wQd8NWOAYcVQiRQdyr7tCioEH5Qb8+jeiASDhMcygc7CXBoSdvYyPlVpcTe
klhOBqfl1wm3Dd0RixzY9MomnM23BvZtohPXbkzEVelsNmssBVk8MoB3/K3v2R8Jg5lVrXBVY1+c
Je42AOleT+4SdcjJr9VzYzPS8Fy7A24q2sMiUa2H8ZvT1u5J9WQ0NLFpkIOu7606HY9xn5KLSyDJ
LpIMh1upvpVsg/tG1l9GsnI2RBwUh8IrUIBD7mRM6h8do0DgP1uXkKCFuxkHD+DVw6TqpOls9Wwv
00zdatQQbOCJdnBHWNsmHZoB1897nh/kU+zc4K+Z+k8hrerMUImED40FqJYXv5nJuhtH8NBFoRfv
gT59Y35krpyatyaCk347oasEDrHuo5H2OscQVU8U90QBu+UwbQbH+lK770zsGsTM9YFgYwdJ5OCc
x/myfGrG1H0DoGJ4yml1dCFowBmK9AeYBP1RVVa7dZDTRRrJoF7tuy8uIxaqOHlpe3l3gtB9xEbj
PnI6PdejTXJdouyDSTMfqSrQI5tILsJJkQqU02DXdPnorUgQWO4i6eORGcfY2SdI/zECpclBjAwv
xwle097JzGTfdhT90IPhQcymtzHjJ5SlhFEMujfyTGX1Kpxd3yjz3oeRhVaJ5mAF+f7stC7hvkQL
jvPZQKKNwmuC9tKg+12J1MOaU2jJxbtE2QgwPXJKf2fO2upFLtfoxCtNcXpa9PKFYyFgRPgTWnbI
znjkm9aKyyIfJ+RrhZMc8nAUJLullURUHK2ZITHzaqxnHLvJJg4BbrHVii4CODxGmI1dFMQv5NGr
ENI8465ZiwIBMhJHpBUQ9TyXvYY+RLtsNhtq9Zju3IK1dwusd4wc4i49t3p4HmliRKE1YfPM9pXE
tcB9hhQ0p/eg+n5a7PVFLcYd+sevPhp8LAJcmNrOh/JcNqa9kOsqvPutJZ41A5+BaVXwtoTAhI2A
Z6881oY6k9YCpRfv8N44ZwyggDfTUvpwntfOqBu3z4qGWdkHMQCzK8bC+RDtG99RH4YWb4eYcxv8
zjWBEt0mbIG8CduiCF4zYc1IanJgkHMwhlFwmQZoW06Je4gT4NzGZn9HxxIzWM09NkJOcuncYLhr
BIlX8MDZQDBi5vv77E+EDhZxf2t0ZazKFOf1Uny7Ej6Kk4EIp+dOroFG3nBe6Ser84mgNTPjYbEP
L3qzhHHSG6zrNRxBrFB20jGtgxdyInLOadv22iUyOha+P2KXDOzXIb7bU46vz0jrN6GJ5jiwCEWD
OtVvCpXwSaJWXNmurN70IvvmCN56ZkGo7ix/X5tKBys28somQ+4Sp4TvIdRHBg7b3ncRO1gYzTeD
y+BSyp4QNIxG67arswO4NTCoiIuYvLAudCHj+ULAUs/IkMd7lc4+L6sQSDLjxOEFHj65lR/sE1K1
zu3QSBSn0TPSaohXc0y7O9jkU3K8bY06PXRuIc8p9RkyCIMMXT0obkZZ4qJN4uhpNDMsCYY5a5C1
PTUCU1bsn6CP1pFOXGLtW2KdNDyOotHgCBg5Lp+kXrXcCE8DD8NjsMGQwo9st8uEAQMjWkKjxA6Q
h4eoZt9SO/N5GHsBqbQEOLCJQGJsf2fLhNkkRd9cHnJHP2PZyI6uHjOXmLNEbBTam2E+K5YLX59/
oWBlEF6QHcis8jKyHzVnm0DGKoZGb1vPp3KqohoXniqYOE49t3ljedusJV7bYFnrp9gQmoLYVYzA
50CG7ql333MWxbflQn7xVwgKmER5kM9mD9W8AhEaj9K+djNtwYjof8uQrtWAbsYQgemjSHmxJRkB
5qtKH6sn5vG3PK3KG4GTIy9cwLLKlfMBx3Z16hH8MfTvbt63Sar8YQnZHnnZrwDEfDM8pe+UgbrB
tOPhEtG/XXQ3An8X5ACdzEi/m8VjSC1KaYi1XxgQbQgX/4AMxlgdD7BPRHmGFqWc+Ude+IY4BKL/
1ELJ9s3f/ki2HqEAOdYXLoAQ44hCa6n2loupieFQDR0NM1KlGU9QLktxO+KJLeuUuWWWPkBw3ycJ
MFvno8fyr0LH+2kYs/zA8L8UWdzsF/pnCbzs7GuUul3qH/9rdcEtcSrIPrkmY/QOKgL4HKP7G/lG
+6V4FjNIY3ARcJrgepSBKhBJ0QbVo8PPXh+eXRKv6Yt+dE5y8IJC/xqb5i+vKf5kcXZrC92/1gNC
PESs40cCDgRnITWL1l+R/CWbpHWoAkdUMlo5sG7x05zckiH8SOuYtWwj9gHF/4aqIbrrg9j7ZmU+
J8I0nzFBuRuNgpRRzuCC5WMWWDPnEpk9Y4jY4WTzpFSWU3U0ShHvG2ILNoJElUMfYmHgBnFfsHD3
D1OO6+Lzs9R9iS081GaKK5s4AT6NCxNpME/t8humzFW3fiyuyy8GOpufVJTfo4TEQsdDPeumAarx
JlczMmyYyUZTCiaHOKwpbr4Phd51iB1YHP31ITGH68xlIrn8y8gb070RFl+92FOnKMdC4ASZe4IJ
0axKNxZ7HQfRvkwpBUfUQr1D26wEdrSerRphoFMIwCAg0qzC+dnHNw2N6q2pncqg26Sa0JwK2lAk
SJX59y97Qv+QbagfrEmVrBOCJLllIb1ULhDQLX/C8u/80B4FMYqA7VJltBteauVa04Fm4NwaUMKW
OUgpdJmX5fPlEiXF3Qys9hCL4se4AOlCo2LMWx1Qp1nPLeUcoyjYfstd38+dcTtfKqU+IFb4yOYa
GP2lvC4diSxc2hJv+uvy2aUkevP/ae6/MyqWET/Y7//8j595mzWQcX77YZ79nc0OKvrfjOzN9+b7
//j8XbfvKb/rf06/qx/fw+j7P3/LJ8xdin8pBDiuEo7OlFjYALX733Xzn/9hWf9ybFNKeNqWUIYw
4bVDN24Cfkn/lyuUwMLsmoLD1lH/Rrmb6l9g1FxyGnkps7nnz/sHvrv+x+d/x3nrM2b8v3De1ABo
TuivBdW/cm3p/ANDHk2NUbadByMvUl+9qbbvRR9nUHn7balTnbAHNVscMtLDjA8GLJuQ4bhd++5j
ElwZrv9ehKTQ2v4wu6hr48vfvpVPn1/I37++mSb+f3x50FF0qZsQ3/QZ6v032rjyoxLJj2tssWA/
NaiC57P9NpJLw3kY7Q2jPiG22FoJbtv/+/8ZxP5//z/DCZdi/ja7UrnmP78xBrtXWTQ4ekX+R7Eh
a3PQN8kmGJz/F5xe2DN6/L/9LZUubWUYNvRHaQv3Hz+EpA0bpQO521o5BrS1rob4A8gPKi2wQXDh
qqI9DUNZXcreKem0lM27NpRFgkKst+zvSASxbRd1Gx/1yje3pkWa9ohoblfiGT7Qv/4AFt4Cq0Dq
lgu4kqbTuFcJzeCAHhsA8Gi5xqNh8IattKsfulvlLx6LUAS8jDMATgbiu3LjmTVgEGoE8zSC6pQ7
BnRhMZ7D3JsOadPbb22f13+wLomXFPngro5NFAxxI5Jm15GnTP+jWdEfPfTHb52sQviQ0p1TiS1Y
6CwF0p0TDPomrXOroqm10TlmQzH+6Zu4YSSKhI/Rm04Sq+uUMHvpCwXRLDuGWjRNgxrku5omGwll
g+KX2dxPEoop8oGc+itCi8tx3YsErDnt/AbSTcGoQRDjsQqSsNV2FSLBnbIwxLhJNpzU5EBhG+m2
0Ej7L1mqWZs0FPSuqJm0bQrpfJuVgf0hHVxFbeTa98iUNkFpeDmPnd4W33j1wpoPGQ15o0aEn5ja
DZJ63nPRHEkdyGBn4+dZ4xGv9mqIfiN9U5QQOk3OKhJ9+Z6wHYtWkXIMdWRaVgQU6l72DdZP8V6p
KP6lD2X2dZplWVLWPWmGbeUjcAIevGqMlrBG3j/F0UkZOTWlLS65CjGSookhPLt1/QZqMwUqWMDA
udVTiJx4qAIUOdLBNryqwCMONEOxG+81oyVWKhCm15I8NSQCasU8s+oGzE8AJFxagM7tQAxiwYU3
N1q/5zMOfoCnF0hTTWf+tTFsGe2BI6R7DnFek+KorTXgAOPKUIO/r/RMwZ33qRdHqK2uUn+mgFZA
ASndurVro+7CCK8MPzy0rmh+SMNOv9cdTULaigJ7SVe9LGZFhdI5LeamYG2mHpETuoI/06RBGeK3
K83nvCSPZ7JkekZfjIwm/F+cndd23EgWZb8IPfAIzJo1DzBpaJNOJPWCJVEUvPf4+tmo6u4hUznM
6e63WlXqUAKBMPees482QLBLIZ3FqOkMlcIxgr7Vs0BJgrJYyPEojreck8xdxqp/VbF3b8dYy3m1
C5Yo5pGQd0RRph48xHylQQUPki5rTofP+65occGrw/AOeST1tDggAygz4gfkXeGlXAZ0WPSsARHc
xOpzS+XGVczZ2GjVYjm9UteXuozIEKJliWJezp7LnFhlQzS/QiumUqHW8QExAJE/dNn762BIabi1
0GfpC4AmwkB8oSUWKAPsc/qyJzym0skH0FOJyKhSaXzUALxsfCnZbdvP/SFRNYMsqgRnmKtNc4j8
LFspQM3wgsAnuA7o8VxOsY6OHWrJZV+O4W7gy31WpIJqDkCJn1Opy4nXY1RxFlrKN5aptN9pM1uR
YwTaSv9DtE8SqXmb9sC//QBvUXs5EDU5bAbc18QDGPBVqgUpmRmV8bi3tDjjVeeS9KuiQQnxeC1S
0Cdr72HDKA+iWCQk6DjHHTugo7jWbLXbrgO111ireDbVmxgOQ6YhdVniOt1nEnp+JzCk6PfUTYSp
MT0HgqhQ2OQ5IrO0g3K362OIKT5/tAF9qg/6TLhlmJu7vk3VVyCRin3ZBiHOKGoZqiD9R6H4mVhU
QZy2poZ2WEkLwdsUhgbwcY31WGxTAjZezYTvjAUruEmsGOZNpqjECzWo6LByBzizUM+htJAQLRW4
SQ2vwoaOVCyO15uMQhFDjVSc1TPl0Odgqlus4hOtcNA2hRPFoNtLK5ge5HlRWYO5j7R1yzTEivdG
cw/NTymlF4Yml5dDVdGBRXC4BD5dpXA/trp2QPErXQ2UHp+o7It7kcX6YUnihsrSCCIlb4f2pymB
NGVKlK9qBQ5ziYFwWJhCYawMoLmNMd4MTb3czoSYoRotdOp7LeKNh1nEyTfZSkDFK1rijQkkFg+j
tUCSLSmkHdjVxQCUckNXdfxtLKV0LYzABCKkPcE8acJbtCz5IathxqnLMOKgT4bbWVuTsGRDMW7r
hm9eboCcNF0iNmOs9NvUlIkkqUzdeh25krxVeV47jTySaacFAJICwgKBSNi+tLDFzlKtvKTwcJnS
3QJXB3hdd2lUMYmZEg3fTVPVxDq1/XIn0x1xl0QF3Dwn6XXbaiCVLaN6AGJY9U48l3QU2OvQV6hh
GjqBDR5MFCGHLbahp5FJ+5BnEQp6OswVuok+uWtRIXwrijSjmBAGlzB9IniZqk6Bd2rwJ3BhuMpA
S5eOETdEqKaoj6/mbBWC8OLsbx0ykYMUGc1hydYWOPcIEj5HteW+UY7GQKm3MNTZ0ZayvAnLXr2o
FZuY27Bo7UfgTxSMp3a+0EaWD/o8utjyYrjHKQX+VDjGMR1KIaWXRWpVNJoqYR1MuSmvoekE7wEW
vXspHJdXVWlkt1pBprZAK2JTgdpbyaywnSW4dCEtYBbVTLdrQ3gpGlAvZ7RWzIks915vJfVenaRx
M7dU+OYCP4w2UlpLDIOdBhzlr5n7vqNFle2QZoxNrrb0LX2UwzhTkylSgsLssIV0k7HXKQtozA5t
2hWWFPBaNdGgA3doR+WcgyFTMREmVup9UhD1PpZy6Mao8NDFMRsGM8lxjKnaTduQgDBwg78y6TXB
PMo5QdjlCg0XEiExyMEW7Bh+hanxQI85c4FevKQgxT12jG5DF93yi3jKN2kx4bISRQneRVRbtHaS
L+UBlB7TrrwRIqYrwjmkW007Yomw/cxZCogoN+mWjiLzBB0Ob+w7Fj41SBJPl0s40DA7PDtbHlnU
5LsiSX/GdJe3eB5KN9FqjAbCTPDUd0FXwz3FVNkRrsnhvkmAgjUEZmAX35osb4gEgTlaecyjU1Fc
jXU+3CuqrmyKSsykZlbJjnPoSpfCjKwaY08OAVIcUzUbn7LmtO/sxASI1eZubcbqoy4Iha4CBbAc
DgJiAwrCRtFlLJfWqCHubsAWG4Ins2QhIndTIRk5NLLLTOZs06O22cx5SwNAyuz7YObqwTTFM6n2
xtaIqlUKkGjbQsgjgl0tFhD9o9qjrps8iV7qD7qQuu9U68uHKQ9yC8T+UjyaACiAddIbeuVwE13T
/5DeOHLSlyVdifARpZIPcz7WsDGirsh2YFXtS62BNI20Fs1qpwNsrUp8zX1R19VFHU9F5TXLXD0C
BcsaX8mRAWxn+GO1JyYlWvy0oIesslLTWlLb1o1mTNpatmYKt0RUkkGhG4j4QmgebVrP+2KgbkIj
pqptP6SB+N0eU2lX60OUwqQbO2p4nSA3pdDDkppwGTy1QkrummBO7lLSxBCwASy9nZvKuK5TVDMY
wTmZEYiobRs16w7URXR3Nc1eyXzkzlLQ52piOVxBSqv3D6DO+qUgE1BVBedYUGwsK24vqUk0jmaV
kU+q4ABvNU48ewEoyEE72lIlg8VpGtOvTKYrnJTPk86Ky5keThfBEM1DP1XtU7wkHdHe1OSuzJo0
W0Vo7C+zocRbNErAKHrSzGUbPpZcxfmPPpDnF7Ah4b6NQB7ZbFs+ETstNEHAkrWyLB5nS4zRQxpd
dUbdPsEvCUs8ukW/48qXXEpVYW/pn2VuDFm4diisoyPuRjDTmFJ2nRkM/iLTB8k66oGKttjsIvXM
pSSV8upurKfwlh6Xve2Yu/cNH5VvQ/QiHZPwXv66FunuSqpxXxmWqOCnJHmcu9MElLRNTYPoU10n
BBciGQKoPCKx2c62uEGiF6uwpAOzMgM0VgU3lBaiER8mN6GE1+raZhEW1Gs16XfI33c7ZiL1kYSI
F43C93UXkaaaNLYASd9JmzqBNDUg18BuptQ3QZFb7yNHp3vTaGVADwjz92rZmtcJNHewPng27LHj
Y89So36bWaBvm8Gknl4YQ+dyDGaeF2ZfFl7A1bJ1w0ZpbiM96BY4QWDRLYI23EgZx5s5snijQ2NC
NihxJB3IyKUHxjkNT0Bf2HtiVufa18KqPcRc5Cqn0azJjbuA1clWg+4KN114aaKxJy9hYgktaqv7
hmFgfhVx33kBET3IH7pM3o1GiuFtXrCTqjxoNw+S5s1Mgsn2Cq1JntXSQE07N8MeNrS5nyrqY27e
0f1EtGvBnUz0mkYqorm9Nijpj3qp4x+IJLV72wTzR9m03HYB0vLRrCuCNyJBjOxIZo1iBvbr2ASk
50L65ApNEbi4b0S7XCInCR+NjhgULuoKrZgWEtJvavKt4hZD073hg9F+6KTheGGGvthFSbvcGcbS
3VKkl2K3X+Jh33Nq+tajDnUXMXfbtAs0hYqMCrbVMorncuwilCqNeqtgnrqaOJU/jkLUVwkxknRu
goELfqoPGZjkJKbjA209q+Z6S9Wze7Br5edk1fmdHoZQ2Lu5xtCeNo8lNxG4y7V6AQcOMATHzSbe
kBRAEGoKlP8m7vLsQUms363JhrLw/1O6UUmSlSMNTYRcYlF3NsYDZhHdIqF31DaxHO2lrso3iZ2u
Jf+h5ovqLSw+lMcDJ6zk0aUoxr6uV9oFfbPukPfBCABAxiGUFzG2R4T3vGXyW50kSNmAo1p6U4Nx
vE9ziUailCUECYo8P4ydPUIwBC8JP6Qbf+qWxALZG1ZM3kuOcpRVE/96nTUXOL3f4oF+bdeiLRVJ
KL9k3CouRdGyYJT83dhhFMAtOCkvF2aTu6xSC1VEFns0UiXVogHFbRMjiZUG1q0czKAAuzoP6G3N
Jua/Rn6BrwI6dABK3WZJ+hAbXbIPzB5j+hBWnEwh5IEQJ3eCh12Mr5Fd4sc206o6lFj/7wSLLz7w
xvKoHdQlsRoW6giJvfQHhvsY4mk5I8ZJR3Hg3rN8kxMLX+qic94YSuJeEgvIe1XWiHs65KezqdcX
BS07kJ142IKU7IuMij6vz5I9lnEaflFhPracbJ+yGp2wkIgdAWdsO53VV5dpURm3qWrZ9/hX1cRX
aQ6hMCH4xjOnqcicRDG7jSXV0n5q1hZk2VEygeGjlBsTAvYNzD4ZU+EkEVo6mKvRV9nFEkGmJtmQ
+6XPpy0UiPaW8FVW6GmIIwcbdrAHQVZem2QSXUIQ40gYwqZOAKatWb8ENZPAPlFzUbI3exkBfNDp
f4rASJC6jKSO4036mLZFdI+Ly7jtVrYHTbr5Nrcj6ceYDqOP+kJwt22UcU+AACIcGuXXTUvMiGNT
yoDonpFi3f51RKfCQjJNrSY5xqKp2FUiF4RNTa9ZA9owNiHh0e/4mTYYWRujHIkmD2KMKyLfL3lc
7VPOt9f5bHW+1JP51ClRfQjxFeLRXrK3JtekQ5UYSMFXCIn5TIKD1DO/iXpq3DxHUNJrCf2Goizs
AzwAzsCtpMiO6GtS2NBx+LnFaSkt62QzdLL1Cl2/dsqwxnasyAmXecH9UUO8wf65hLsZOc1uHiL9
Osht44D7LvT0FmW/EXUdgiNDftBmDYl5sJp3mLyqxxWbzIzELIARqPhg8Hp0vYk6eqInz0pQeKY8
0OOUWGAwYuhD903OWHBWTeSk02wGiQWjglyDSJnCNyxE1SaXVH5E041i30HE89reWAwPotWyl/k3
rGYoZwjx1mA9iTZ9FokkNtqiVt5ipfJ1XEykShfqVD+oS2EKUj1a/ZbDVeV23Bo2aLjV5xEGIpFF
UYSt16wpsboTbNTnbImja0UQBo55IXtP5My4SyMt/R1oBnptjrCkOk+C9HBLpWTIzouNZ6JaSb5h
+7fMtzqTFar9UaQnzx6HEvY9XbbUP4r0kt13nVrA/5HhznjkTGh+lg4CAU6UpDeFNSPFQGcP/XAw
NpEZp34zLPJVNeS3iE68USftgnNBt/oJttkoQYW1FeRu65Z8CyUWbY4stQ8zORj7SM5HwgZkcgBg
FYe/g5b88gL5x2U3z1RflcIVuW1fiaHcUdN+NwekBNAbobziIHDG1CyQYmjZHi1xt/26Jq/Kn4Nc
aVfQ+lhjbBVT04QhjKNKeVgpIwanNvHrUuKHGdF4nZghmsB05Esr1GX+wZ2aKHm1aK5hrA3fkraO
tm0hLW/EVaQSQoH1fkk9WL8BZzHdJVWOASTFTAnwbr5AH0cTMTIW/u/IkjW+mU1W/rQphz2EaoX5
XU1nifirmFulaqrzdjAIMnFSdV3B1iL7kx0oGpRqrR7hnTfma5qWyzZJ7JVfkCW/6XxLRJ9ibZw1
1ZzdVCZkO6nN4ULPrOI6QhngD9PaUK4aTubdjHe17Io3Pnn5TqZMfKHrCgWjcZRRno3WqL/1FH2u
sANVN1ptEl3QDdryawEffZGH5JlEwZg86Z0ByRPoGvzHcuynpwZ33z6PC+sxHfWaBipkxKHPSNYu
Jgpj1QSksbDJC0QQN2wKNUN424yg/NQlDh/sbB6eTY0eNFspDWdqezdyKNCSyIkgPoymVl9tGhwh
KwMje6emW123ADr8rKawgVLBMDxLjMXa/UQXMkXLpUl/fo+b1sB1rycj7WHUQabWkOWiIQAnf4qz
11iYu4YUsX1irP7igKNrlwwaeLquv6EFLz1wpuUqWxdF81TQL3YBLHa+PrXkYzE9LmsTXZ9swDBs
GeSuWSYKdPWYFK8EcnWIwZRhoyxy826pyfCC4l9B5WgntBg0KEwkR+xJ/Ql2XaN3fg8u7IFFaL40
ayW6MrOMVoJIdpT1p/sc/9Wh1+bRxxkeeHTTXsYoAPnD74wd9PnRFbEOwg3lON2qeK0fxrbKUYlR
vyWYTdk2dmHeNGZqk3dX2vuOIjQJQ2o7uy0P5AKoW3U/jwFgIWlSCacxO9QxpRK855DD9roSo9+R
SISrMZwcakI9EtgP6OlpT0zq92AAyNeETD8YS3O1kyNL+WVynXRSFrorsw2Q/DVQBXyjkIkKb9cW
PY4XlDd2OGuUnVWBDXLsUx83Qf5Davt4VyVq+40/CldILvTv1TJr2zJXInJYWqwWlpznTyyyBzsv
oHkD3aJaNceXaRUHF/UAJ1xORYO1gGgckS6y4tYdZYS0icbvaoTLFTp2qLxEaMe+VTX420VvxEHX
Cv1nlLJU2YMdn2kDKp/zjtcVB/WmYuvUb3VLV6yjvGOKYFoMwk31lQeuG9tiE+zbV3LYNplPkefM
AnduNLEmb3/odyJrXSrVZDQ6a9qDeqH7sS883M/zhp12I87sLH9sLOuPU01N1RD40GU9aq+OnAup
ipSqDyWGcko/sSGTLdzcUZOOaCiKzoNx2uy/XsZPjsp4a4404jjraNS8JweC+ic2EHmCXTZuJFqE
AusYdSglEOfe4J97Bj/yw3BH4d+akNpEiXim3Qb12waBoOLGtSO81lPc0C1vo8nNf379E0+NufZ0
aeDLsmDr/vweY427f6njdKnxeE9kmcRGemaIk3NFEZZQdNM0dJrkn8dQciHT5mKM1gcx4sL3pomx
0R1pm/nFk3n/9S/6ay58alIzVz4Mt8bVf5yaVY5v0VqHG11lozwuO8mnK3QRupg6nehCevx6vJNP
kBQ8ga6T16evPfMPX0I9962pG5lKsFh1peOujMLu+esh/mjxr7/owxDrv/8wBBnHZWXHOeKC4YUV
yZWt+YeWlk+NWe2+HukPGQMjrUHvqi0MXTP/UmF8GElpl8YmCQycXZNQCzBC7Tt9r7VaUb7oONmM
Qe42KbYAf27BRnw9+KmfSRqMbKiaIrNLHc2TJg3pBBbM/1GfLyVrPecFt4OQN21mnhnqDyEDv/HD
UNrxHKlHDVQ5X7YSm4cuLz22NAdK+K+vf9GpuWFCpjMt3bZN66/z8ofHuaCHpvhA1y9YQffte27e
fj3AqW9LV6GXWcIydUU7nn0N6UF0EXTFT/aDp3gp8pgtsGaXfilwtLPr8InnhqaXbioiIYVYDZRA
H2citQJLJUKOaLYZWWSfw0qO3NQ680n99YkefcKfhlE/D4PLTG2NkmH4VfviIfLe8j3XhG10/d88
vg+/52iFVxKzneeMgeSLYd9A/fI6Z3LrveID4noIzuxi557eOl0+TAeeAMHqMaNBUEWX/x5PD5SS
na9/04lBDFVWUF5pbFt/3DwGlQNSzqHbr+1+dmkIwGm3ZJSUQyCf+YpOLbWfxkL99fEH0UyoJBRV
OO4ujA3qhdDnMoFP8zcs3t1QUIJ1+zM/79SMB20vBKsTG7MtjuYGeO/Owhe+7ibKxtpQiaFhaXrz
hpe4szn7Bed+5Tqpj2bjp5PV0R6JTjKvh5F1aVIcsYVOsNX3BJbJnHQAIHlfv75Tc//TaMfPlLyG
BZWPSjvOJiBx6IX5AwES2qGOoiMpmpS1Mms2Dm2SL5cjJeInDM7LuYXlxNJlqCq7tkZ/TBfy0Zc+
qNBqSQ2V/c7Dy+9Rv6Ei6uI53M97GnA0zp6Tcw/6xHmLtZ+GDKcRxjWPNoCYfkhbQPz1STWRrvQt
QFaXdOlhl7rFb+oD88bcVFtjb4/OdPj6sZ/Y+D4ObR1tCItFLaisetnXoh+AbjWvEJugeZTyGUFu
WQJSpF8+7L8e9NTv1WSkk3ylSPiONzzyqpA9NoXs21DTnKVrDorc/6DxyLvPyMfpi3Mfz7qeHU1l
Q1NR73H3Ruj5x4bUdogQ6kz29W1O7zh02nfyDX8NuQ/unZg2l0DFc1/sqZmEUkzn+I5uUz8+RQvC
PmnHR4wZKNK2Em3+I+zD6ubrZ3lyFFDTti6r3EyPCy4xt//cHCtSeaPkTsmNO4Q4Z57eqZVV+zDE
0ZcpYo4nVkwgQgZULugJHEZgN55TWZ76IYZqrSJcnavp8RGsUEMqiS16A0JufeWKfKCN/qvfkE59
oe5Cj4jXq6+f3PrXPpoTpm1qNkcURZU5RXxexLUkK0hIzCY/GbD9zbrb6iHomAeyU5GI/G66Yfv1
gCemvbXOg/WmCmvx+MwSZEo+ZxoDgkhHr0NRbwI3NmjyIS7LR/QHz//5eOyGhiKjjkXXvL7XD9tu
gHym1qJ49sM6au/tSCv83B6HbWOltV8uRCtLlZr6Xw96ap9CNKgajGkhShJHi1nUWZMpqYwa7Zu9
cYXo3oUw6wYvRBa655bOE4/042D20fKlILDEHsdgcqO/ZXpGkESmQNIaAgI9tLuoD359/fNOfAuC
UsMq7BYau/DRMzWXOgMTBSCDsW5bHT+UsexqIznzVZ/6XSjSuVuxZDHW+u8/vLqlNMwEtPnk07fa
asUC4FjprkZpujQ7A6Nyrfzn37gto9MwMBlaFLOP3toAx3JRqmD08fg6Bk6wpIdcJ3cUTb9+gMqJ
7/zjSMbRK5NxupfFyEitP/t0SjYyfkggn8wRlF1++zPeAL84M6j657f+adCjb32mfjibNCr9xpt9
4kIJpuDE23v6ptnahmt4X4+3Pq2jpeXTcOtf58Prw+IVTygURjBcD4HyTDoAziFcc5PXZ4+5+gjS
88yIf+2ZXw257oAfhgzCEfS5xpDr8kmanc+plPyRCy13DD+5TV6RAVAPIPaBEvDe2nKtcOkUuOXv
FFi7E26mYX/u6zx1Tv70HNa58OEvlRNHUFfrcxjdtQLS8teCA+5i5N2QWrIxz3w1Jz7OT8MdfZzg
JSyYsAwnhfeKmbkDPYBe+S9uM59GOapKzDUwIiuVRlo8yU5vWXJAM8/DuWFOLaRkYlD+U3HICs5K
nx/ejNG8wzD6r4dHnfgJG5xX7/MN1u5z7+rks/sw2vGv6ivIaDTk/cb0R+rzQx8AlhNnPsQTpY5P
v+l4XUskDmfrbyozkzx2T+33y7hn4T53jD/5wWPRUThQWGsh8/PDE0MVa93AVFhvS5Gr7Ap9b7vA
K3fDkzHszj290y/rw3hHM10TIOSjdVUb3fX0Tk5758Rb8iO3ORA4R5y7Mpw40K6ly3//vqPJ0XYB
2SVkm/rTm+wqnk6P8930cBdswEsjcELfcWaF+dOJxEnp45BHM4TtinCHhiGHTXQwv7XX+CwQZOxT
X7oHh8xP5eHeVdGu3329mqrrlvDH2vbhxx7Nmi5W4KmtswZc96Z1Mk/1cz86gH9wIRQdxN5yox/9
Vf8gQmds3XO//OSn8WH4o/OvPVglnRCGb3r9MYiJnY4fwqAZzuyM6xT56lcebcFoLTPZWveoIIH+
1VwrgAK+fpDKiSPvx1eoH+29jdXSslsfpHk9u+Gu8OBmwFXbrJUznBwXSLJ346WNymt7rpNxamgF
I5tGVVD+87StpOFIRjdDIzVfLrKVgE2grluZ4me2JN7cL+6sSD/O/OBTr+7jqMcbcVq2QNUYlXvf
DTYmV9uFdwSNvwlHc3MvI7XVO7sWnFrkPg56tPaE4SSwKvAiuc4rG2Q1xI0aXuRZ7uLi0tf8h+I7
waPJ07kb57mBjxYhNS5Rc2jrRCXHsjeinQH0vyS/oAzuvn6w6rnXebT+mHklS/X6OjsPv/k3UhHS
G8xAdepJlPkuWfx8qd4Kr+OCXXoEIwQAN24qGtzeEr2b67FrHz9bZ7aXU5/Qxyd/tEShmy9rpePJ
w6dz4CLiqQnODHHiZG4zjQWYBs7/FDE+byyyAkqoWTeWXt5N2LZt32zMXd7edQQsf/2QT36uH8Y6
7uggHO81KWYsNrEX2S88cl5pi0Goe8z3eJ0A4mx1sSnuYOu9n5vGpz4d1bApl5Csw9Xg6A3XOcAw
Gn6kF2DIsFWAWHm8babwzE526pV9HOboleG6Az0nGCYYV+oPafCjOzR6UP0XqytSN5KbSCeT6Ul8
fm9WNqfJrMO3s5X3OF0w0Zw5fJ7cHz+OcPT1hZ2UIxZjBPE0u+YFUVObgEz4Z6Lq4FK5k4/+0I+4
50jO0p+ZlX8+RUOmdyRMwyZ9jRLx519XA65ZtBQNIdk9aRl6y5x5Zybjn4vL5yGOltJyQSY7qAwB
DuJa2RCG54cXtm/444bbvdO58qV9tt/+5yRkUBo91LX4rpmJn39XVKHk73SdQal9QsbqwZrbw5lC
0IlriqFQ16UmQ+mX8/bRVC8M24T0QQ3NeDAvIhfryfNQIJFAyrVuE5ueEFn1zHw8cWL8POjRxEft
ocRyW1J5vQVovxkuIYp6vYfI1k0943Dm7Z2YICSv6QQxcLvHw3d0hDKjbprh/8scoRqUm8/quFt7
PghvNmQ9S+YD0Z33/zw4/Y+36X+G7+Xh78PL3272t7LC9EgIwdE//u/r+K0p2/J397/WP/bv/+wv
C/z//afb6r146Jr39+76R3X8X376g/z//3P81ej/6R/8v1ABd/37igho+6z7l89+/S//f//lP9EB
Z4ADyrru/7+RA7u+CH8080dEwV9/4m/igKr+4y8rv6xS5hZCX63rfxMHFPMfTHOx/s/QOVDr/Jt/
EQfEP1Cz8X3LqoW+DhP6v4kDuvEPEAW0hTQgBUJmGfhPiAPEPBx/6qpuc0rDbiKrOoU8fd38P1zb
w6RNwI9bNZgyVNhzpVWXqCxfdFO9JhTkthj1YE+52e1RuzsU1ifg8+UGh/alVKaIaqHg49FLL/Q8
JVWWs4I39AYlXCEOmGibTYq10pVJrVOAvISTXwA4nA2SqHEJguc1E5XMl2BwW7n2oUSTizUjzZdR
HWP+gMpe8x8oUvQNGy+EIQvCq4opdMQp40MvbakBlkQxZlbiYbGC7Qnz1BGLWu/Dhf2rNJQdGkWc
IjPG7TXHysNEq4g02E+DXxu99K1qdTDF1oYE2dqPbP173ErDLtBSguLHWHi5Qua3HQC9B0k3uLE0
PMTTU6D3nhyGoT9o9pMcdm6iFr6SBghjMS5Q7F2zfaLCITUCLSH6a4LjpW2a1p0nFzMetjD+Ho/W
FVqA8RL/KXjjnzb5DhdmEKM0lEZMxbN1UdZ5tJv68VUsd400BAD84LIDUHI0eqAkKOYG7MviNVvG
HUlv71k3PmqwX5xy7n9YWa64EaZlTyN9LJ/ehUWXZ+ZxuHBecljnHsSF34FS3jANqfOX8557Yeyl
qryVYYqhFggNt536xKsM+XUx3zItwRYMPV4LVsY7t4dF4m3PxaVMUhZEI4wq+QRcN4sulKolDakk
BhUur5OaVQyGsL+rMvyjNmx6xUCKhgIeJmln7SdBTMxIVkldEqCdUi9Q+iJ3IMXIbqiF+BMii4BF
TvEjakfNLAJnqe2r0DRknBiYCeGwEyRakmxii9KrUiNzu3n8WTTab93A96400VOXqS9KQBoTViAp
w/DRSWSVyoSbCeHPASB20FDg0S7sbqvCxd3Qreuw0etureAsAy9Lp240vxFi/xRL9qGr0sekzkoX
2xuWiL7cWpP2PZP6yY1GsLuFTMS7mVpIUvHYNl2j+n2WXNk9Rs88inpHV2HaA6T3uuk5LgRCgMG+
wfL/TgBV6i23Q2nGm2DICXnWBEI3JSaylM7d1BpPeMWzq2ao8V6Adjio/U94Wr8i0qxdM55zT4dR
BwtXOJRh9O1sDtep/qrKYHaUvLmA4A77cpJQ8RWYgI1xhAzREnlqksYcKs9ZCe6/mFrA26KjBU2A
NwDMekfKrltN408hsoMqCKBUksIbOgqrOapoJyKa3JB+2UG9XCZtubhLIzdeH9bfCgMLYa5QZJ6s
Rdqo0XpVmGQIzDE95onwAEWdi52Fi0PJB91puypykeVzb1zEe7Za67qAvAUby4lmk9+88i49hCcV
pgPSIRbb/GnY6UOQVGLDtTTZZrUxuIKI67EVNJlHO3JNDJ+41jxV077p+Hj3XSscVmL0OC2hu0Uu
30GPf11lwMUyxkwl8HpZOjMxWkGmtIi+6XSX/KoofmBefR2JkyGct8ePOlk/0ir30NM9V3CP/LI3
eOUwNgMDWlNEBC2K59rDSVh4RqxgeY54yuv0nhaYruAv0AAh6FSmG6uViIaZJWmHCxt2VoTVZ2tF
eEuHAWtxMaZkMdYFObTDuppVjlIrMkiYAkfsWCN9Jpdbj5vvGvADF5bh6t7LHKDlFndvgPvNSJkq
TREIj5L5JGndJbA0dxqgSaLcQI0nMLqW4Y4q0MtcxNACuG3SKRDbQA0X3mY5uwGQF9MS1WU3DVeT
nPUYyVLoBvOhs4IZL+9TSq97U0skfCpQR1MjcWKAjc5U1r/inotjYR0MOXslNWYludVXotb3ZAVq
+P8yntNgm1tjBVZQLw135Lo9kQKB3xvk5GbugB3e0bVYXGPCKaTBGXbLgdTsYXoMicGhk49yHCpx
DiX1rs6kmymxQWitRA2sXE9aDiF/5QKCwp/cpZCeFXDFBR9pOHqgK18G9UpTMHdkFpj5yXoLBGz3
rtuPhbWTgI06nQEpEREK0a+leMfcgovb+EVz/zruBoiuVnuz9BeSamDFNAxMsaBOcPPcVF2vY9Yo
GzCrGIhnLBpCEZf4DVSC90iJXsz4LtVqyBbC5XN5EWuGHWnebBFhdihV1gXNCLEbGOpLisfAEwMZ
d4KIBGm00q1SirsJwizEehNNdFF6uQz+bzIfYFmhyBHhhVJPK8XtRS+oLbf9rynIZW8Ur5m0DL5Q
7G0FN8CNkr5xuyC6aDTmTYp1z8Fnl7uFhfc+zV6CSHkQSQ9lZCQhrsV17fZ09VlOqF7Dd1DnEW82
AejrJ5zJJLanPDGWA2bslH8TZvcrNAhXJ3WcEqb1Nis4uQJyeZ0emX0YBIbTtyHJCDj7RGI46ORZ
rNnTsynkuNDqhlNJROtW407WO0IdIIHiNm2vlTWGGlbvL4w9flfheoZVBNGM2BCiW1kcjeAlXGJ/
zglurNI7lVcJmGW4wrfzNMSJ7Zl8XE40NxcN7r6dlFlINcgrURV4jLUYLtidkE6VZgBqiaS6PN4V
Obss4Zv4EJQgdEp7zPHsY9sQY7ARUXclNMgii/ZuW8mhCuCWUfQjcgh0RwW5VGUmpnZ3j9H2XpUr
zzCa25FzAl9BtrFB63AicJENF964kJ+bgTo29BpaJ4l3KUlX7iS+NyZ0zTAjrcjOop+xZt9aIUem
ZZq4vsUDQN/Zj7lqI/cNHFAd9I6qpHamonllOXDHIfZzU963fW26UwDzXW26+zas4WGvTvYQbHCA
M62N+Wg06xumIR36mrktIxX294wlKGpiAo8q7FHt/TBiVIhGJXByZdqXaoa5oie8pYK/1hnSQeo6
1n9QnEmPSRMV0AVF9cSfTSZNEd/nM4m6SQtQkCOGrQUWYWR+hrXCA4boFyULsmVys++y4KFekCpU
KJjQK+hgGCc/DfAnC1wF63M0xvbZliA5LQQOtWK8m0uiGClDch7GRI1JUwqWe0xfm6iLQCj1xv9h
7jx2LNeSs/sqDc3ZoN0kB5rw8Phz0lX6CZGmimZz0/un12L3jx/dpat7oZkAoQXcNpXFpIkd8cVa
XyXNidrrAxllBtwS71p7aQk2793MQfy1dN0tQB5aXA6brvAzCDrTrnRaXogOXEze6eAG5QmqOxlg
CY6TATWf5Y27DBWYXzZ/YhOqcwn4RFPa1V/Moxtxly7zK4Zd1J8zHlJ7vRLjspnQgl5cwZVlf6TF
EZ2PuH5d9s5LGTSs3/mCagnhO2A9Y9OyFGMbj8RrvGsRlQd2tsfbRXu3eVOBLYifvV4dyf4wEZ16
NJIoNv2lvEzDBs+QxsrY/C3ilvuXDAFbsWZCGeFEP6XVwiDiHQJhiPEm88PoDaIEkJpKYyU1rWi+
iYSy18V2Y1Q/IlA+FZA2BYeyZaExXMuaTGQ3BbTMRrI0WVkEbimLF6PLqT4SKoex++WbzVaAbwk0
qRNYmFiOFJ+UYFStSXuKWcXfmqXB1fQIVpg+67WPImfVsLflx2LBhNZNiOnzC4PvErQTugMCUQhr
mzaoc9cNc6d4LD/83Po5JxWS8dQlU9/xxVEKawos6Ej8cCu4HVGnR2FReodUJgs7VksXuHN2yIR2
6Vp6gIAKX2G3svwBxGNYQ6JxmX35Jg6mPHmXq5aCQooCOi8Ca5pNXoTto1Wqt5ztio3m5zvOO2bY
W+7WWVBeLRZiFCVe9YFVuiGSgV6x+1iY7pcs1m8m5oSR5e6hNT5sufxIuhJeibd8Z2+s76WbZIr2
usu7sa6ykucr7YIEaTjLku3VmiK0WCCU4F6fhigGCmtK1iK7NGwj5+ek1HSxuIGO7chnEeQQOQVW
o0GQVjmvBq388mL926FBsE2yatypqOVLxH9shjxlpA40hDS/8WTBLH8sDqVu6ZtRgdowxKfwKp3L
iAbT1iC92D2GR1XzFUIPux2oZc0ZFkS35PmuzHu+kaYB87UFV5B3aBTCed2bEWygbA0Xc7rvjod+
YS3Cm7hMva3BZW/VOZnOkTtYe7Mdz7Ez+1xWnPJ2Vp1G8zErHWbi6yZD3wJyz1cpgu0tH85cUl3X
1ItVwXIY/Z969F4sKl8nje9GzdmqakbKJO6NyfmlVPND01SQm/5pFibkDINnFDmxFTQZgCZ+C4G5
/suYqxGg+rirvPEb8Wy1FQo2k44AbQQIhqrTPaK3zUPkAdAV6KaJ1MYUL50NJgvumu4ye9FmTB2k
xHhutpIlTvxbxTZJs/uszPFK8C6wykyFbuf+AJFxl9TqSY6oEvGUHT34BVz1y7T4WG9j9nIGyc61
Gi6pX11MHGmZ7VyzSnvE+31bLum7yZ9DoLSKXE5FCdwUVUUHJUFotj3PhpOmF2cQInC+VYrkzhXq
u6WWgB6+/CA3s81alwQJb0Exfq0pJ2bl5eNC9nEnZPTZjO4nLDjBrp77NK7beV3ZcWzLw1Fw6p6w
BwZ9FMtDbibapsvOsCEuo2MkB9/juU/tImOLW/C+1EnaJsBpwxkvAKdT87A4UVBAjdr5/P2CCsLM
LjNjRaWb76xmsLbmbOIpUQ5fPeviVb27s9cuXDulm6ka7rq4uYHe5EBbR6M21h7vGYW/zKUQ0djo
TB3UZXRvMAr6fAgAhgWj2hcDHx4tgaw0Fwu3VWHg6stgMWTxe2/W8RYkGoeKMQuTlsUddx7ezML/
jF/WzTnq9iQNy6h+teFwBa0Y740Ga5Hb+KGv5uE4oZGjwl/0DaQyfNUTWj2D/siAVA1Ih8NSN5ia
TZEN96yT5wDhH1LwPDpSw5Rv9WJij8leueGvOkgq20L5mfa37Twc8uFMmpr1yvzalPVm4PFIHswI
/lDJkbxQ/L478Ib2nuu+4f33YM23UIprC+gLR4x22uq9BX3Gh/nrHK5HWzKCLQSe3IU1LENjrQ1C
Rz/cjwbcePHDnJZrzfJ27PS/RL/10viBFEUWEJiLA2GkpAGSXVOePJ2GjiirI06DAY9he21i/1Gx
TO7D0W8tvquqTF71qfzEGQNiXepBatEk0DgLyczMMTD6n3XvWXsjQrk53WIAvzPZKdTzrc5mrR7n
2xpbGa7hdygAYG78+b63gBzCtSsz8YupYWAvaltPoP09dV/08oTQ9TSMAzvhHC+oCRcfc9zsM9R6
qFztte6t2z5vf1IF3jhucYZ3fifgDCACVs8CTWY6Xn1rOJpWxAk32Wu6dl9XmGP8GwYXF95xzD8q
5Auxvtw67ghgsY6+WM88TAuFXdWc0ccdaz78YY68IIYfpffnQamHWq/PTgz4hjr4Y6WMGXZyX87G
Y0P9u2TjobI5YdolkkkcKQB3OSNDlk6W8VwVMeQccCfNOTH2rsngLCq9vbL6JhhtyiNT8wxWHtJN
Q9AVoo++5meVFjRomNmgsncQ0cWWEGKIRKtg7MixE9rc2WCr9VBO8kFdeeWTu3Lniz0+WGTZlMsB
3C27E7sjT1lsWHx5Sg4GfLaCMk2jQFbcRo3SPvVU+0YXBjynom/AjvV2Ed99a13icroko7/TBmsI
m15dxsIMWR22NnAH3yrbPCFIecejHJSIyVHT9HyF512SQ1you5/u4B2XvDgPHRoY/tQ6iT4HX/1a
dBo4LoQDXeNHdmqsfjbMrIfCkEDKTViBJTzGrvO4LMazkGd9thLy8d5VtBrXigoqjLDFsi26HbT0
Ppful5qbG6PQjhzcdpHwoBOV9ptuFEfwnkecIUqopwnBgsplH7gadNCi28/Jcmd4BtQmkBQAy8Os
fYFLx6lIR2YInJx2Zwavw7pK7eeSv3rJg7TEdjDdF2C34zYtBpZ+SxBlUMs3Ayi6LVuiP8yKzuRA
MBKvO+vX9Tbz+ucJMvos7tRQXXAEpdsUmtQpd/bTonj7eup5ibRqY5WMRBoOhVmhQhV50AAauI2c
svS52sMHALpZ3JtSe8Y47Az7eq7uPBVHQVsi2ehoKKW2/svvBe/i2nlpct/dEskGvk/cO85pBDUR
XRhveu05DRseqPwmn8ggNiNZsRkyVYIsGKZ4dejBn+7ihfqTc+JunetBPImfW8MHmUV9XdZi33Kv
MfAJB+i5gMsW54jb6WhSHAR+g/h3WT8FFtK1yuACc57b5OmLqJ0D5ssyxG3wUKl+Vxq0i9pyHt5l
9FEK6JpIcu5bC32KVztBMXA+QdTtBLR18g4JH/1I4IlbMzeLMBs+kOARx/Elo/Bug+ew32EKoj3Q
+HS8cRlCbTSfWuXfFIhC58j5RQvlzBIu7d62+2oEj1kMdCS2qSarElehP+G04zvmonLsJxyeThdC
FWHUOM38SX38KRZ8Jlla0iTi12/6cFebsgTTWlTfhmzeM1q3B74c276ZeYPxir/LtTYOsaZ8ZFZ7
JzAB+9J6rGqHU6hOj1v5c3OsM/cFI/Z41fnS1Q6noTR2bsmTFGfOenaFqpB6RSbpjQDBzQc9ZYWj
GlHGlh5gMX6UVTF2SBognfw6btQkb5wcWaeWV3SWkwg7IIlkzOYNrHVHhsDo51ujdvxDq0/fKT25
eAGS0bR8iRun+7QQOwNNwtZjtNVX3vbWHkpWmC31CaVMe1cNPLx9rr+bUGxLRRhgQDgfmpn/rWpn
hxVjxI2EJoB3hiY41Hn0icY8aoCPUz0DWA4yAukg09pvrFaPbcubKxLiVBaeDHUxYAeVnQyM1N50
KQ/Iojhg5BnfEKedCM8JLqrT9GKb4xAMCjS+XYk6R5LQCOpoXfIqtpHIrlRov7JhPULLBRANtjmQ
QOMSZlBHNimQgdDKV7mHz55xwbFW0qDY1wqMLXYLSiBAj1VJ02RcV8WB/dJ8NK0c0NUiNhHKjsAa
nkqZ2PcaN3i1ACnFO625aGz4u68CRxztNFY3haAxpNGV2YOtYkG/GvZatwqfukJw3AEH3xnEy2Lx
EaP7G3y0KygiP0yXfqLOn8Uu+RCkqf2zF0hcAIIyZE9R30wluAJW+wEmpI8lyKwDvFvgnMOQB6ap
Y7+l1dCKJLRa7sgeaZUt4686Y3PCgk/j1xxk28hdIBlYHNanTyFh4oBn7NEyAE1ObWwng4Qo5tH6
EFgGt7Ud33rEFXT23Xc8XtycMz0yp2k9yGCo0jk2OxxG5m+/iF2qN3HM0WZzEOdUCOHgSGv5JmEA
QMMD0JUmIT8VrByGcRYWSf9tCHFFFX471hSaY18cUaHWF/B0pxY6Nxexq8Pc4ohTLg3Op4Enihbf
thfehUT+xcv0WxlR+LWNhImg48pwA9szSMm2PNS0fvZcINNY7MA8KNyaQIMrfoyOCzBpcQQnOL+D
X3FTVgNwL8mAgjc8J1ktCodER3NRh81UvaR1f2ItP5z1WF9rbf9QGffRrZ56/R1Tsx5ODg4h168e
hfIsmFMO05LFvpSO/Ip7TM2jvy/SfMZZcp/W7RBYevqmSaqXFFZmBATArUFiLW55cgh1gSmssZ0I
3MTAKE6wjOVBalZ8ayziwWTczfEMDiPNJOPYuul9h35vww0TQJSkZZm8p1FxU4IquZTGWXqFdxNj
Bm58Hn2oV3RtK63ZGLMXOlDMoI+VN5pwUBeUQ75FtBO2HtTINErF2na1Ni6M5MbAmAG3x9+4Kcdj
TCXGxumZHA0ijDrwWGnCJGyeT6tOtqKrCo/1arAqBHLHQcdryKvH10vqUpxnnr165Bid1nS9XZr/
YFT7W0drIOHY+V2byAtEGrKt7J8SwTCwNelFQyC0mRNOevW0zzS8UfXAc9on2r1j8awOhWlR4OIe
9RvJsiLD1EQ6HyiqhpNahp6/0Eds0YWnWzQd0F0f2HREVq7PTPkmfiRLvfoaTC9rtsNheWHDTG5U
3Jh0bN2DrVkMCriJg3rKbxFTmHyizDqczI+Fk9x6NPgpO8GWvwY/KmVeoQsQRbPf41aHu5GPuIXZ
eVgHEvLbS6YnaPK8ySkCJZHITcb3d2qcajP5DbIwSnGnq954o2i0DGKyUakPpgV4r9sSjClkDRdN
jrvOdrHn9GprOAxJcrJF06mrpjqApf0qG4B+ywL7Z3Gh0qGawzTV3Pol04e0Tb6lhVSl4wTWqOxn
bRYRYcmjUUuNh9zlkGcz/IDp6G+MWLvJVIM3bI6r/eglT7Fb0QAcLG/Xk/aYZ/thFh0cb4wZHMNN
uEPr4SxzPYaG3rtkLTwYI24lBN06CTZ5SfSo2jGSpOfbXHut7ja2DV4n5cQO/Sw5p0sNe9hjBIGC
N4vR1aBiq8J4sPGRGlzK0cOi6vIPqlcQOow0Wvq+FofIvtPbUwZxrmBVdqdoctK4AbkY6fRkDCBn
iw0qsR+ArycUWkyMmVMOolbnmAmFQkg8F2h2HK93oKxyFOCehX5rcy9UnG5iGvNOc8/SI52O+s1H
k/zcaP2jl8Qc6SO1S3uKpyS1tdAq1mk1T+8hwjjNXYfzVRWCryvriBFvgx72TIibGRcZlZevtDzw
Qc7umEkzO9A5q8o88nbmkPxoNO0kSkNc9cr+WaVJsalZzgvyOT5laUFetxWH2vTeh5zOrOcMOGbZ
sYf2hMR5FpKmkvvWUsCOXvk45NGtY3AqGr0nM2NIac9Pvt3fzoV8cBPsh81OmbAtuQRbfYgwLbm8
+DHHyiD3l5uoDv1KPMTu5+w5igEMJ2QtTR8kBaeqaZ8wSuF9Md75/jZtVo66ppwtwd+dW5p8nN3+
izDpUUvLJ+l5zxpAaxiW6qnqhnO/yLORdw+glq6qzLCfJYe6La6mmW/jVH1VYvhVtlhqjfqN9nTQ
iQXwVUfWR6OnZbNVFNa0XAd2wK6xRWuwcuywq8pok409y8WmwcGNUwY1AT6Vmre5wQgtyW36htA/
91aePWdRcS/1+BlAySHx5HlsZmh77SiC1njI6lrSCJ5Ao83+T1LGJ5Nc5rDyp22MsrOq9f1Q39BW
/dGbs35Qghp8mjSTr7Mlg7K2lu3QrbpCJtObWlUcHIU8pG5/0fC+Hje+LMAFy7GEEivcY2IRKDAh
eG8THa9omybpY1ub+4GxCyspg7+1XIbnis7UrVEw7IVh6G3Sae7OLTFSoSfdTdRSaYq58Q52NdDv
ciWJs6R7zWQGXjq3H2HoIi3j07dp7ErbIe30b2JdYHDi7ENe5kYg8FFdN54KppJ7aPmPOTD5G14Q
e0tkxbGPFZIi0M+71F8ncF4/wS1f2mMmKxRwuk2jllLctXDDwNNeYNd26zRQF1dXfyKKqYx5L+bp
xZ2pk1o3skP6uQ9MiZadDrXMweF8EMwyKErbna8oLpak2U/9cM7Tqg5KV3+QCed4KFEPbgp3v3Ca
iLuywZcmdFDLudj1UEEjBoG075lTjbRbZp/kPa3CqufsMHE7pcREg6rRPjIXn+5oJW8mxZHb+w2d
dp6ejjlhQm3pVWjbtAaG8DBRoVoKDyyjJTvEjcO8iKDL1rTblybSAFcBNQlSGRMoaXKJLKB/BQmt
6CNq3HxpcTeXOzpIxY9V8Va3Fl9mPYICbOjFGSHbEqgpVQEPBWNwviQbt3f8vYi6kNnp0OQ7KMPx
YwwyhOXMeJ+NK5HfG+7LdIlpFk2PDGVowzBA8Aq5Q05EUicvnYPI08tYr77yQsxns548utrVfmhj
9VzGPzUxLSeWOikyFphZY8EJd7SJEVTjwBF6oQXrJ9uB/sCmHm2T82y+8LrRUaBD5Dt4cw4KUW0b
vthHLzZxI/Vu6GjsF3ids2s0VJUreDbyKVmb3nqo8mr3Dxf0aNuAIdyE2AIBLtrppIrI4kXbWDLZ
a6b6Nsqgr9XtvNxYfUmKsY7Mc7fwNc16gzSvMPZWhjcrmuKLF4/f2cg8TVsQSWF9BuK4RoTMgJk2
XZeG5mypxuk8ldWj3tKNcmi/nfIoAzwbk6CaczpnWNa0MdEIySTZLl+O0rK0Y1U8O9H0NEb+k9Xb
FE+81I3Y8h/iyuDjbUbOZhQdHa2u36Cm0a49tUOetRxM3CwJY6rkgxTpDW3sYQ+4vIDVzdkZ0P64
Ya+72jlLtKlzigllZmfTUPFV6a5zsJmyXjLoyBd4+y1NFV1j8iiX01Dy9U/t6VLFwt6KCHJa0jIx
dwsd1MCoAJLp46vq6T/Cl0KHO9xNazlrtKCALWt+GhsGEFHd/TCtn6KRkuu5AnjbODu0UQ8XFQYa
COtnqbmMkWHMAwef36TKoy3PVb/LxvhZxFTJ2pLql7zmTKb47NOvPfjcbQfjBbjtcxuL7EC3Fyfz
2qHuzRTMco45YzJoYdD1mZk9a5ln7hoefwp/sa8STG95PRAzGp07Jy5gDPmwf2JgsjSCwb6aKxG7
3yBf5wWBVmbkB9cix93oNe3p2qGAHSJcP2k3MpIy0CAWWPL6/EYXqPSGjq0bXRy7ni8cI2oqC2+m
oawR1tPLO7fWL9FYfExGu7VmeLpMGWZbO8ygvQ+ld7GoCAlftR8LoHzaJtZHbPBlhvK1NWrvNLE7
N6+VYaZlL67zInyXLhUa+VhOuDDtIB5qMLExFai/xk5MsG6h4yafZsIBssjjva76J5sTZUUf3Crj
O0/D92WAjVNGe6833la4RB2qkRhN3oZ+ureNleU5mvUudwYUrnyck6KymAc2xY4K4anN4P8uwNlg
suIo6T3QwEzx9VLz90ynDkM/HXP3FRvDuU5jPiNcQu6asAQhHSZZoo5gx0mnkf0zUwf7x9AwnPZm
JsgJgCE+XqbNVAIyphfKDAI6o8Z9Mo97vHnRJkm1PhTlDEeRPpfNfqVMER1rxhtVf7VBPvpLz1Gj
xK6EWEWDp5hBX2daPW8d+i6rLcDIdqheZSg6c09iB9BlwR2qp7T1lopo2BCziaMj78ONvk0X1mL7
bGZ8KrP+FGPqnWfnRyTnGxSZB45eFDHZLcGbOGxK/RZBBCJKyzlJS9Gn7oBMRu0dYyKKxQq9R5N1
e00ySnd8kBKT9pkzwCD6ww/Qz5fZjlZJmleHtlH86iznYShiglxQ9CqCE2GLXSTJfRBdHTQ8vcZP
n5NesXk9JOLFcPL2OYFVjSaUh0KfbMoJ8wR5d+/aGYVogUUk8UDy5+k1Z9IbDvpynQZmvIpdtkPN
uogfbVIPrzeuqE3S+4Lfq4s90cY//w9xgWVcsTSjbkwS5yBBKsuUgbEoPCIpVaX2vH7u9LgEik7t
t0CQp9bpzgqa38nHWROWq/ex1duawBOkZLyexGAYjXhDgbKvPPHfkiWnc8OSnMxn7T6hotiIAc+Q
7z+rtW4FQc1JUg4fvk/VhIx0I0nxgSVPXryOQb7e4GodNeQH3ip8StlXa41bLXGH40hy0OKtd67p
l1B4VDc9SldFmH6S+WmS2YeXQwuOMg66VgnP2MG7ARAzPbjdxG3GK0BXtr5LPHEDQbMjEEe7xbQR
jYCieaQurjbKgpxYdQQB6m4JbJGcazP51iuAysUqrDafc5fsfgJ1n8GWRfqhfpgH/TbnjbpjNn2y
aEttpK+1W1c/Rb0wQ7Q4w2ZhUZ23kF2E3FrfnWSQywn/o4zka5NazpZiEbCqR6mUti7LiBaFnoYT
LFuIkPlMYf3GRAHr8xEHZdjs88jKg5FzNXkNgMcM3uyJXm7lM17DLEVEMr4Xys32RWO2YdqlT0Yd
xS+pVzzoJpNiE/feME47vbPKvS/A8IMlDBZO4ltn4tXkJUV0XoCCU/4kE9XN+CYbUAtJrjsbfvns
YCXOGM5UhJuh5CkrpSb3iT/ARyB9r8rlEoEX1WFlnTlTnilVOqQiuAPBJ+A1qwZMMhtVEUmr5vna
2XLY4fwLnBnUUJLT4DZisZ9Gf9vOODg4HOiy7+Bm8KyxTWOS9EkcXGKCgY2ExWgtfCnGyrlRbp8D
Ml+yjW7ljDImdUMhXYV5p9Miz16NNWjcEpkSTn9YEPxoZLUDRrC3vlqtCoKisYpI1clsckLDLj8K
1pU22Z7pAhjBrWo8Rk28/kahPdjuMBCdsX7IhcSYje+AhuIgDpoqz0bSMP3jTRtV4izS5G2OYKqz
yf0OfhfquSRkigGR3jwuI72GTb7SRQG8Tv79ICht89EkraYT3V6ZTyzhZTst7vZV9FwA4cYOQ4fE
GnKkQqUOsprhGh2TVNp3Ved9ltK+Mn0nGGA6XigaMriggYsgU9qe0bzcz0tOugwHbaas7WSWjw09
dlJMBS1S7qUg73UiD3P82M8RB2MjRgdr9UyRjGZf+sad3U/MHGLIljaww4dYVPeVRXo4hvSZa1kX
DJ1W3ZR6ZzJdoC2RxsW7464wVR/VLii37Qz5G0foACF8ruZXx+g/Wpr9weQlaG7sj7ae7VPZpI/8
/6NCqflWJL/8mhhDnrtvVukBxW89blW/HSlx+8eF1KNB5MGW5r7TJzblEnMPG5l8MheedGYAqR8P
VE0rWFo6QpaMu4/f0EDgLpgMZ1+IZOdNyyZJigPyXAJNjfbLtMBJKwoeM7/6dc49uoD74sQ9OzqR
ljJ0jem7Ey1368hJ1PJ+Ub6+RV5OgI5+NztwXNeFeZh3Slr/MFvaQ052hRdBVG7qbCTFMzKLamqm
MzljJBX9KAre35lmhuQvvrVB7eyYDpee8WStx3qjso+Nwikw+aSHh6hG/0yObGj8Q2myLlASlC5t
SzvNafGaAEcPNCI+TtI/aflCXM3IcrIRSRLmqhH3OZNIbVrnHG53u7hbN7GzR2bwPqHqmHPwgt2A
PD2/+a4L1ZwuvNmpMhB98EQlXJvWM4f9aApizkV+jqS4S3ua0nGs8l3Uq6tddD5RW+1J5PWuFxov
wnlAiEUOlO6HSawF3Jdv5qGYeBNyiYyGmIxlViDAPCKDXs0rPHZqHE/xL0+H2cWKx6um6XjsKKin
sv3WcM1IdwQba7jvS/mhVc63q1OHKYTkwagvB9w+dH6T5k6J4b1soKK7ZJDdoXxo7fX363u7bE2I
zEQEGrA2W9qbXZnbh149dYPOZzwJUJiRV+DKBk5Gsrad+6943ROV/rDsa/tnPkmuMtlt/kGQrPFm
e6H559cjFaZDPa84BklczevryemrX6mIbiJRzQdzmagPJNqWtLSOXu8SPYir57Xj0455qBK5wVRz
GBNyr6CEfrQL7hDS1u8R/4v4G55Gz5S7KWPw4RftHBQGX0lZEDNAXrS1WfliQcs5Ss4R/FUpcrzJ
e0QegQ4+ucac6seSRL5RoYqe0bzknIB0+8idWxGNW/JNJZqPuWTms0zd0TLI6zNuHA7KiN81VIkJ
GQAGXdZnJKf3gYwARg9940jrnNXNd1S2OAm4dIx/jHOWG0+EDdy9V+VPiTaVW0ebTmQA0l1rMf3W
IsHoMp9PtrO8dCw97wZDPzSN7tx403wUucbhLk4fPKd/9sllhZJN1Z0+pNUeOPm+GUkqNrMmd1Iy
RZVaitEdH0zHbM7ShEWKkRa1XD1LPk87asN7My/1vSv9+tCgVAqixCRfb5NcrBK8wSUPdNkSKiRj
qh/imZGeX7ah3mZvrmncVPRqAluJTxvNPeG69KftFRCJUmffKoovb6w5QyyPqeElVzKi9Bor+zq4
h9HQHlXJqDrSH7QRm4TVZzsEvfjEYpZqWo6tE002RoTnpq2gDZX0hAY8yGZ17EiBzgOR8xmzjerm
Q6RuprLAguR9wdb1T4KbpeSfOyp2Dowb1+O2fu5amsqm9T6yzxT2vf+i6Uu2Yx+IjxlzJyfVbvgN
EEm3lj3Vec2QZP5w7eFOTdO7T6uIDA95UMeZwtYRl1gjTp0o98OcIXtrrnnSJ4CfteZPh3TUPytU
nxyk/XiXzM7e1vzs0kVAjp1lF/nLSzqntOokiHYjno8sxoWLdl3ohI0RD65nJZz2xuWUVBmoEw2h
s2QMBFmtvisd9+Efu2X/qzW7x1Lxf79vzv3bxt3/uIn3f3G/zmCB8X/er8MO0dHq/9ux+E4/ir/d
fv3kXx9/NvxjMnL/tna3/g/9/Fh1vq75dxtVrCm4sw0fpS5rb/9cu3ONv5vgqiwfgBqEReBj/3/t
TnP+brAY4iKZFboDtstlObQt+1UCrLl/t214Xj5hfIdkjP+/2rsz1h3df65QHr//8z88E/iZZ6IO
Bpvl6abn/baiSc98Zvws2xCgvK1vVjmklr1Zy4z/rSFpZgV68mlpTeDlr/9y8f7fmubfil7dlWnR
tf/5Hxa7g3/6R/+28MfqnSZKM2tDpLabJGr20dRu9DFiU0Zejai+xB36Skty5LWY9/Do1u+epR18
oNR8RJhIqGM7FUeu+TbmRIKR78a36acZy34pcecYC91n5n8D7bLFB9NunFvdOvqLZH3kENsp0jlz
tyQp4xv7TGJw7+bmtfOcfZL+1SrsH/5l1zvBYbeYMMxvf9nebSN0UTgrPYpELUJFp9MspTlUJ6+u
9ekAERsJUEdMRnDoeq19bbAdai5/rf5U9lteNRu76XfMA/9qEfkPb4EVwmPYriMs57ed4EHBALGK
qg1702MsNKPVSgggfE/8TGuL2eW7vhjM1uSbNyR/tZH8R3+6zb0uPBb+BYv//772qdLMsOy0pu2h
MypNHjIaWSwPBmq+h1wcWBzy0CkGIiHzWmt/9af/+6r3P29/Wydfz/HQtp3fl05Vioah6ps2xCrE
Us6AtXGV27mPBBQ2iqBjUi74WpJtW0F515pjP3uXIp5CjlZbmyrsz58J8Qc/D6nDdRHWNCxP/IOA
8S9LsGMO/QgVBR9LRyOB3NKVGW6rhDav03mrq2D8sFRF1EDf2wMFbOLUE3R0SwR15oUuvr9lTu/G
RfxMazpL7mQwRmfLuuq/Ga0yIawiLcgKKBJOeev3REdVy9EwVvOTuwZJk3lyNk19LDLzQzbxUV+m
o1HSd1saetdj2OvOvu5pD9az+ZOIsc8waf6VR/1Rn5uLXBqTnM06wISZvylHJjEzHeWqe2MSoNFq
4v6J3f7G4a0TTtIgSDq9YWEh4cSwiX0GOmc+bJaZFplBIn8z0F0LlnY4YQDSgn5azn9+wX/jJ/zj
BvAdx2CZiEeTS//b7ZfHyFTNbG7DLP5YudFj96k1VyvdJu41rZ6c5LFOPbJjX/Gj6X4Z7ZPt3bNA
wzLpn/8gtvnf34bsuPo+SFbDh26+/vv/8ptva7a3KNu4E4vkTla2s2FVmmK5OukZ8UiU61iuZqq1
nj60XkVfeq9eVUmLQLyYzfw9NcaHlsM4dtOTq6WXJDt2Iv2iH3BbIDIiySsOVeMcGAZfGkugE7od
Df3CpO9MOo6EJPLiobpxUSfkVvcYs2dS+SNB/sEm0BtBJWiMN80a3zHLPcDSPP3533/9Qv7+NVgp
GTbABXbKnd/fQqXRsXflWG04UlCOgmxvO9/YTBl6i66uzuLnOO+HPg2jmV5fc0uYf2tgnoqbdvfn
P4q58h1++yZymhacO216TLr52z1hLpmF7kTQBKI7yLFuM8b95yCsW9XlN4bLKl/R9VepY3zo+jt9
8PYaYe1FzcclttWGTDOwjapk12zaMIWrQopC6tvkoQVrHOvlX7w0nD/4tsCE1F0W6LHEg1v491uH
eKngfMqt0/0Xc2e23LaSZdEvQgXmBF5JcCYlarSkF4Rt2ZjnIQF8fS/oVnVblFuKfuuoiqqocF0T
BIHMPOfsvbZdfwvUkPY56t5UN1e0YLGTE59qOHdmJn70qDETDE2ZUtw5FUdbMiCJNcQV3ThNh78J
w6I+1z5hgE2qwVeVB8FSNXncx5xw5ma6iSb7AYljtCRt7+Q21FRZ5PW5ceDotCmYqrUsFU7YLK2q
PFeF/sNs+vVUl1eofV5SwnKIompeVAc3jDk9oHp7Zjj83ZfaXZGiklYzHtUqOA9NumGAO2CGoLWl
RGIVZqPHULClX9oaDC/DeyVDkZt/BXFTP/78jmrC/wA8pjmcAObb/cebWML/qO2aUVo1ZKsI5CYC
CrCpzBzw+zELygMkqZz33TG6sfNH11LYJ7MOcZKpFYtT5aJxkp226Wx57Kv63BnJg2bw/eLoVSW4
HQtRtE5S2lSuUe2RR5MSHL2EbvmT1g8dFwrRUR9f4kLivCTbcCZu9zklfn01WfYzp6NXslsfWweF
dGB8w/V239PwhmGc7RE6HCyjRJvHRyCNlOqwaaX/VGrlvULO7mIKmpMNRWHgPEeblXPdvMsRynxo
JnEtbZUwrp6cL8fZzULtTCvPiZk8tKL+Rvruaxmp19lt3Ku3ZmE85tpVIpiWklAVLwrTuvablDaz
clvUgeezbYRjeqs18rdSngkiXfq58csMIzoVVfAQuNZzSyiT22tbcFnXTexeJX7wDGowMc4Zw7kg
VtC+KV6Zm997vi3mqJPi9zddbn/xylt/+c0hYPP+GLQAPm4DJrrekswuNKVdu0EBBSsgDDjZMrmo
CRiyjf5udO+cwXy1lAZX2/iNEYvwCM3dl2HxO4jNDQUk0rQwQ7jTNHsO98cwqM2dKLculnKjzdVF
ThTXYkqqZ5Jfd3gDV37lP9BIum+L8VEFCKy0t1bHmE1Ti2cSlH6kpnuMqOOIurxNsHgvTCspVo1l
7M0R2duYtXP0oXrlh+m13g9b2vDErVWZ4WVFjbOAZw2/Zpdb36RJg+jzdfItt+HdOkn9wYPr2AZj
CA1UwvsXBaEObY0CkAR8oKc+wi5aNjsOuuiU8IQqnWUviGx6Qa7MIGw+Y1WvZgW+BxG6UW/0ADMp
7hBTJ61beq6in4Ih3/A+PDkpGAXd7zb51B8EZq/FKH72nfxtSt49J0qv0XF/dUL/sAG9fRu44Dic
WUbt+c//eO0NwmQp9erWG60GNQdeHJo+LRCKOo3XWrQetbUV7x2/nZOSFv7MP1CB2PTS+/y2fljN
uQ4SJkiHAa9tM+5+fx2qPSDBsdXWq2EJZDlaJzpFASPmsv9Z1zUOMRou/ZdkoPnHuvwxgSdTqVJY
mhSD7z8WoalsTfI4va4tz6rVX0m+Xe+8mDGGJGaedeXviIta28q0lvUzWzm9UDScmvqaKU85I8jP
b4P24SjMfXDfTuU2hwIq5/cXZDGU0jDakdAdH0lDlGQ86xlmCgtYwLAnZmrPvGOVwg7wg8YTLSiN
eW9VjmlTfrHDfjwlWoJDOfU7ZDKhme7F4Sxm5OAQlMiWEEjSGM2Vi2JPyTaW1q+SuNozZ8P8UO7x
0aBZxOEI26iugiNkmTs3C+ip3ndK+cWiZf/lJ2PFAqvEA4vT+fInS/xmqm1Uk17aVAkOrpJ+q6i1
hTncIM3TF9BdkQLiAMQcwIzA+T26mmdJSC00pRAt+85RNZA/FO4aav7vfmj3mUqjkqGK1yKQghLQ
E7Gpha9pxt+k2g9DxVyl11JjoRTOVRtnN7guA4WOsl17eD+3VWL9sEf1VzChdXGwPGHt97ITvVcP
Y+bBnuot+d5E8o3Mfpxflqk/ILKeFhip0e/TXHXBlqGtaZa1Zp008l4Rklu/LZ2gdQPRoOGecrgV
KA4Dlz/ZlQoiuiYczy5ZpCvdQvafKru01b/irH281w4BffA3QJ2ZJqzq90+jkSFQDFqt8xyU91mZ
7VAgeeS2LOhlz+aqAf9/sDGMU4RMN3XEClGfhxKSOGhJA9vcffF2zP2Cd68rLCaXDBqN7AahO/ZF
PwFjLRKTspk89qolt2mtcwoZYMg70CUxyLG4Rgpd1mMeb1Nx75APlyEMzeKXpn3SKkg/r19c0XwH
Pl4RhZQmHBNU1OUdCtNxYNQ1eYN4CP2HkONNvzGjvQ++oziFKNoTgr/dVX2jBsc8v/3i4z++oyRC
2XTjVbpZmmbpF58PNiPl4XcmlOzKwiHQedCZoVBl457HFh6oEg+8/ZQQNGcP44PPaBbq0taehtus
H24iMhFnGegQoF021T0JmOMmRd8x55yPSNBzK8NQpG5k1OwKc1yXOeZMItgdHFYYmJBKk98NKQGp
MWZE4CSNSxs7xiSkeyE5pnVfX7epeIBxuOty5WbsA6wO2U2Vp7/TWfBkKdG2aq85scWl/ar6zTXW
n80YjwBChk2SB0+Vqj0galznRv4yxvFhkk+BFt5irN70JHDqzuhVYfcIRMYW00Yq6gkNx7Kq7gcp
7ispXtu2/F52KTXtYlKra9KpFw3E9b5IwJ8XHmmjHcwV6Ah94SMQ7PwbmSR3hCNOC7WShyFC+aY3
6s9IUb8pHeYHWe3DFJiGzxikqpzZFB8vy9acwQPkG+jaowxCucxQOrVx6S/8kSmHQUinsHEHIXZ1
YBZ01xPaQq3pbot02FjDd3Ag+1pDWnA2xwTThfXFyUX72GeZHxZjDmEA8efQcXn/Os+SLcmtQzxE
1DaCPKLh6eYECybLmY6vuy67UwBywpvPtyvE0b8dViDpDDsEH9Wys7Brqa0NqkqQ60HRQiUTegpK
c+l2d0PRUyIr3lg0j1rFrSrxAt/7PdGI9JOuHUXsQ4ghQtQ/4m5raM08Mvag73xzkqBbQsG/SxLt
7OTtGRBh6PUO+Zydbu4HN7qKgSEgswDgNBsX3IHT1mxBKVqGlmXq7iucKYHioCQkGTn13bum55cy
fKhCEaJ3bRyeaLZ6dQ3uS6OSYr4Jrzw9Aig4ZV2z1PLEq1L03GqEEXB2XLn7hHHipOgbzG9JYB+w
FAEU0bKrCt+U27qvTpNzKGmHKyilPwTuc6M/1XZxn6jTshvbflVagzrL/l4ivdlBNeuyelWlCdQx
8iAK9BqCHjAjqE2tjPdlBLCgxYKLXCqAs6TVy8C5RQ4VUaZWJ81QfmFinA8ioaQtZTAG8UNPK05p
fwfRgMXP3rvJcIv5xKvcdBvYE3sZx+2RjQKSGMlu5rbqh0OE2jSP3LNAVINmnvIoQuVRJwwuhcH/
skPzxXLcbRIImpLN+Mi6t+oK14u0YdP3fOVOfQBZpm1LRTz3cTIit4KaFo2nUUhEkKpCVH15tOAG
jQVbGXK/nIFR4dmlstLbkjgl9Eex/wyagY9zxa/YqU9+7t7XAis2uAGskk8I5J/eVsv/0/Dmf53M
vJvfbH4VV9+zX83lkOf/4/hGZRP838c39F2+t9H3d3Oa+Z/4Z06juf8i8uKtA6eZ9OjBGf4Hj2j8
y6TpCvmFeQydgXmt+A8e0f6XRZcWIq9Nn4jME04N/x7TmPq/DIc+P9B+wn9ck4rzP2DI8z+75j/M
yv9BWv45K5n/oj82V8osRgdUBXwYjVOawxeH4T4Qw9QL5NOwM1ZF76aE2RflGmpCQTsXfZCLGG2H
OAVkjhUXgFhkuZ+Ye2/jNnpyS8w7tR6WWyNH4Ry62lczhPebP9dn0b2H8s2twNzpXvbRqamhqw0O
yLvATU8d3oaDcivtycBhZQ4r3I5tuLPBewmBlaiiV6GnwRr/KYHfOK3++F3/fffe3a15aPU/R5F/
roY2os5vxUxBfav2/yjlRCEH01fm80/1g9Li1QiFQTWcXnN0wE6H7mLjFyjglRTQAmNwxk6Kz5aI
DiotH5qqCKnqc7bwsjc9R3x1eR9+TAQstu0wb+CpmeG57zefvuiSoFc7hd1wVVsjoVcNzrtYDX4m
Pm7bJs79VaKNHStqHiApCX9g7KUHUe1625WemelbeklInr4qc3jGL+8bdwDUJx4VLu6y85VDdhgZ
cgRL2ekQEVvT0wdiz9V4QmEtdkWXip1wGavxOP6YJkYgDjIZhGzI4310w46IAG0XyQsFyaZBQ7T0
g/6L/pz+fmD09uPyElDuEE5r6x9GJJZDlS4NFDjEDjMsd20AV7h+uD8yXsHGtA3AW6qOFdNVdqoP
KXMsH5AsTk9ZoN9PzHJ3ed3+AvNSLqNc656dGRiaRma/xfd7F8ty/OqwPmNSL2+sSfCrYdFXZMhk
6e9/cV+31EnN7QDjVkCudYEDeQoRzkeTMiTstLREClN5aLrgIbRSd4OjgFOHGV/XijBv4Y1BYHDN
kHeF3p+cim8I/K/sWH1CAo/DlL4vj6lPFZyayBI7q/PCCBu9EeXhfogYreQD8svS1Opt4fiJpytx
sW26MQRxZ6k3g/cLRinhxREFRUY+1Wow8mDXKIDXVCHoGKr9RksLGl6GkZ7lgK8+ySwMY2I4dUI5
sxDaO7wyzhaNTrnwOS/SFoVjNzLAdOrJX48jMCrDiQ6+NWgHnr5t0HfJARC3seh1WGtR0oDZC3Aa
dEOpX4+zKiIlEagEvWEEJPPSDWhX6FUwiGX5wVCQCTkIaDM4XIuwV+qrkv/rvjOQ7E96usVpkeya
YJJrrepGiHmw3xRDP9o0doFcxZQiMQY0UyL1SkoMjqAo3UR91JCxe4qTBojfEYNqqc7zYo8E2Uh3
H1iJu6FnHNN/KH90mZFSo46/HBSumzSZBvAY+GnGql0FqZY/hlZxTPzJP6CwtNZfLHLzM3OxyLFj
2QbLm0rX5nJUWOOoD+GkYRnrlnre18fUas1NZ4o9ateJYXqccxNS3euLAaGzP7wWElc/SCDt6fNL
ueTyz6u/zTanA3qel1xx8XjXBBq2bdQryLXqbgftgLV0AlZbd12zzgy0PyZzeX9U7XXvBt+ROR6y
qlllZu5uEE9/9xF84yVteqym4vptt7KzoV3lhg29tjdpN2TRGsoD2e6NUnu87g8JWDLARDlC2Ko+
zsP8z7+U8bf7CwpEN425E8ch7v07i2KDo72Dejuc2p3K2YFv52IRhc8gNe2QCgAi+WCsO0h4iAj8
RyXK8Vi4BUdReEOIAyfdo6uGPWssORkXTM9FsM/Sxl5rnfitkJ20CkihD6njVxj47qsJI6GUVCGi
slbqyFC8kGHvWbFxF8En3iB6+mL+yULz8TGyBLEC1EM0G0H3vf+aeRF2TqLgrzLkN7uojY3RUTLb
znQSQxovmIUd4nJ6RskaUrCwyGslJJkJ1cBK8nY/x5r1Eytnc20qUJtHRd23HQaWCTzE9RwW3zRd
vZUYX5ZDIYtHnuOfXa00+9KJkeL7eIh9ZM1JY51DCpUlkx5GyofKHIrn17LIWID64DClVvA4DM6N
xR8nRQF6RIQ3kY4JtJYQQYMw/T06HL/Hzlgrejme7Glr1VN7LMN0Hl1CqKPCbhBNb0VERHDn0sIl
rDWoFDLmKbiQjZfP6LrcleMX7mZIIodz1hBsy6H/oQ2Ru0mnOz4q2RcjnaZitIbdAAdikdYoYeOx
DPemCl+OPKxmqbf2sYStd2IoPu6o5s9x3/+MtTzYc/Z5s3gTj+1LDnCANpF8U2lVenPADXYvyrq+
J7P+FMzO+To7qXkotrptOotootiLgn4fh+k3n27UPmso+sagnjhYnc027nk+q24VA0l+RAstPDtF
3KwwvmozXX9IOP55SItAwmFXLbu+WdUm/AvTwO7sF0O5ziJgK34KKTupyBKopP+cShr8/Sxh7sQW
JfKKnhT0UbdZtaJsd+OAVFO5Qz7aX7f19CPlrq9T1b2OIG0D7ou2/lT+dDqJmFVgzpo0FqOg/CZ5
mJCUdMN20sqtxeN1x2r1ALLlGg6Tduh885SULZ+rm2TFtHyroMffJNgwMwwVCEBLYgccdAKrOjZ8
Qgh6DGqVb+/YrTx3ir+bJf56kASZJztscJFVCfYBtBIyfOXY0DwMhXFbsF3DyXCCw6DCFdCyajjX
Qe/v3eGmmW+aAzfG1HpAOE2y7vkb9Vr8Sn212QVlC5yjbtqTVjTnQZMFTpSp2OjlxC3FUtHqYIn4
6sHKkQNlZ6JwX4OUZCgtplRU5S8jc3dhgi5Xmeku+qQeDVP4bNzhnvfy0I7j2uCkvMCzEkB/lb8D
lRiiUeVDMpEt7CD6ZeDpwyY+sY8NDirTXgkAFKLk8SdQuIBjEYtLKoQ4GIq92UOnKdpohI6ogwj3
Bb2eNMtQfYp6JyoFKf+Ec3MK6vou5Atza7Xbvq5gMgShvbV8zAyOQX6p5YtNVVe/k4bIxQGIWkzT
A0ROu8S5tksgT5/7nCaSG6ftTlcgD2NX7+n4Iv4Ir3OWd0q1/67mzv/sfO9O/X9ZsBlbkPRFgQRw
wL7YhSAgDbgVMagHML1d0lKWQTZDO4vorLuB8WDzvWph3ydx63vRiJ0xiPD2OWH51d5xmaHytiHO
MwvEHJzxaRi/X1SRlWsFy5CykAjO1sWADF2iTcWiET7XeQQ8CuoFPRmibHAm4mMTJWwHDll51pyz
mQlaOXJTa7OJLdTVpYpsOQYC+Pkd++tRGn0D27ZFuOSHJnJmF9YUmQ50etWRHpl5w7ZDARf7+FNd
KRowlpxDBb530NRhs0od28srDYV1Dm6E7Uvh70ZZ0ohNFxndAsj39wAoyrLyNQPT2RAeTbv78flV
X2ZYvN1cmwqKJ5RRFf96f3Nti1niPIig7S0BKBVo+bAmnczqWOm4JcLR5C2zEsVrApfZdGjseOJy
umRQiz+/FPGXzZNiCR4RSk3K3suAiyHNFegPHfIlmD+bZKidheLQGcLc108V7nVcIIuujcoDrUNt
qeayPEc1TjIqJWMtwIDkACbv1Mb5yXLd3kfu8G0CeM6ApI7vEHfdNlZ5LDXpb4qIB8LSW9pGcbPD
pr+NI39aOWKAZDjzlmSVHAqUzcglMTV0eM9qx0y3OccyhDzt9yEMFCgigXmVK4m+k870O00CbT2a
+drWaOJ2wbBTbbe+slOxyt323ET4HAMGV9B0MO93Q4+drav3wKGGnTT7FmN+pkOrTY8FinfUMcUB
j9lPFDz1rkkK66YZjkkFLQc+f/IgAshjxnBf03w5Di6QRc0Yv5d6+VX9b7wfHb6ViI5D7rKBXZwH
xL54QjJZQv9C8A/jhYUcEPSiw5B6yHrUI4Lh/Yq38xiUuAxrAVc+ypksT4DSZ7lrCjMoCxTDmzqr
OOAXWzVsLKx3AqdCttJt1nbffBbdcA20gIrEntoVljBglxK7cJWxH7W5hY8A3Pm61w8THilNtsLr
cROdOoYRvPjKV6fVvzRgHFfn33N0EnEc8y35o+WBXT4NIkCLqDUx+KBH0Oibq1gTm5uaMy7eUGaj
bc/Qo3dVsQL9lnhFaCenhBNVwRo0M4bz1QA1eh8DYIj6lyCJ+7skHLbp1OpM6IwrBWTqitQGkifH
rNjH9LnJoIy1VT8AyqPgN1fSysMdPiR0gDmN7z7XniuJkVmvTp+/e39ZBkyDUzkzCZN+gGZddFGc
EH5kBa5/wbEroiPLJhqUdNgDyybOgBaPokiAproOw8jog6XiMF/UZXNnjPw6X1zMe/3I/MRxMTrb
OcUYUojL8SC0PVWvK1q+YxFEN5UTriHeIM1ooqVUAg78jdxqun7VWrTESrrVITsprq9feP+6L5px
b9/8fWVIMAs5vkQycUUEZbx/FlxRKgnqIURoSihppBvNts7qW5zme4OIynOd/cqdkuTVnhmvg91r
2XM42JnKmD4GOvzUbnqutNA9M59RDygvyXhMsCbKyAjBLET3SkAXI+0nfy8bG9HyZA3nsee4IcZA
3ySdKjcWYXs0Jf3Z3oMTI/PV88iueNKJLNXlJBB3GTo6vzZZ6mWtXbdmoC2kE8H86h6KRvf3o7su
azIPsaAsi9m6WfsYv+iErdqsPQCnwEdcoE7DJ7pT6vToqql1TKS/sIkf2CYhZGua6OqXBRM37/Lm
Cm4taTka/pxLnWIHmr5Nu5ANfT4UjYTWsFgH6jqd14E8bPz91LiYPsN6VegDmbgkSJBySm6DnU93
qjYf4RU/4G53+zdaBc7iZq3GWrZQh8rfl5XK62U33/PGZ0AYQ7JX4giAEVXJ5w+t/rFN+tabpr4V
81t0KTl1VZ8ZXqfizgmROubbtu00gLgMk5ibnS1ZVs+Wv1RbNdvaoQo0TxNHvEj5Y2GzN/jrkryU
ba/QBnTr+cUzLGVfhUD1nHi8CYxGf+xZhpQ219eKllPnKPXvIXWMZ8YhX3yVjy1Vc+6Qaw7iLV7A
ua//5/Knm4OW9CNfJQXLCXrMlesEVv8hNZJn9v4kcoPrOqiwP0kQ2EbrBV3X30s7pwNGH9AycwU6
eviY17W7LzVlRIoeb+rSNvdxFuNRbwNrzZHOXae56hluLq8TgTCRWIJ/51e9i696f479y5ehw687
zNE1MQs83n8ZZkNxJjv6w9hKVYA2RbH0hf9oAviDE5Wd9XRkBoxPfV1EuOMiZ0SchAuqDRnPwviM
zsnwSg7RpHXVi66PG4DAJNzzg4BLyUoUw8WqTW7z5D4XzOZUkDYcE8isGLXu/MtGdW+lfvOUliFB
EdKERmpjtegT1brVbTr28AyCq6Gt+0UxWO12HPtNSC+MlUa3H5hiA8GKr9Mste9guvCCWk3vsU4x
9epK1PPV9NwnyrH22/I0NfqL0xf1nSDEYQyKVS3d6o40ZYJ+im0NDOeKAT25HrWwPIQixWYwUayO
OnUPvUpnao45CPRNF2JCbFL1WRGS7JE+OuqiVtcV0m/PUXaG0iSrQlWzTbXx7xCUwVtidGgrKojw
ohRLU00WYua+QZvcILkIAblRF9o5fK5JJNO6UUbiiN7QWzT9rIrQAHceHEDOdq6iRh+WSkD8HaIW
G5pdl70oNKvS3HR2UGaRYkevtMohR7SFvOYsjsTAWvh6Zb7YMxN3TDK5zhsaRlFYqysFWtY59wlO
Q2sKTTQs2828nY6dpT7j+GXwnlYPndpah4hufCb8+Nhk1QMCRqpEayi+aGA7Hw9U7LFCJTbMEOTC
v43T/zhdCJBJEgsrpwsNyI7TIMNW6s46gFkwIBKIRexS6S8056Ztpm1Y6ul9OSnOHlc4OmLG6OCa
1Htz4gHGhh+tYansTEEXAJTqK4w08FpZVCKjqWs6Ni2W93jZSnd8iXI40Zqq3waJSr0NByMYVHND
ukQGayxzDxHd2GXu0vCsUpcdYxh+B3kb3xBEA0qzc2AxKNtahP7ORArPpN7AOCEdiC6k8SRDdaQD
uBctzJmUKvY6MBMmCWO3JlQx/2EjU/QHjVAOvy/PrUNMlA5W4Ri1LRjwnlgcH80Ug5lvDIXrk2WX
wUoTOePuKLifJtO4rbAssMW2exO+zPNQDS6IBVlvaskSMyHz3+tR7q7mbO+nMXxmjr1CIzq+2Pif
FgLwJ/xLWJw+ZsTDYE03PvSno0Fb+f++ftoYkzg0aLMC/4OEvOHw1+gIZwjpYfSPcszDMeqywDAt
6IiFModGPFeIehBeH6I+Va7HpjTwcvs2DGGr2mqpJdb1WOzSnvJbL4R1pnAiEsqw5FpGCgnJCPM8
oIIROspDIn/pg+WjElW7L/a1v7Q0Z8sch2HD4Fzm6BeNgDpThj5jtLIgbIAJehufIrv9lsfFU2v6
Lsv/nNYTSWvpV3VEk4mXDS4hOrLUf8FrHt5YTesARUabnGTNAUlYcV276Y2j6Ltm/nX6VFD7Winw
mt4lA2hKVvpQyk0ByE+BZ7hM6/y5b40fOntpjrVl606IMcA6PSlBTraWw9oy0C/1ZZLfGn22bDPL
IfihwdqbTdY9yuF1leug79rB2NLUPdLLym5st6s9Tia7ehTDqmjAPn7+HFyILudzLBlTgm6iMC17
zqZ8v/VEmNPzJmYCaNG2X0rZnOLGeg6UKfGSPrk3QFxDf5hJG9bJt6KbdhU18h6ywUuicPGZ5o5f
bO2XOZn/XBKzSMo51KniskEd9mEvjR403mCEj/XYP4YlDWpMyzTbItgE6PXBI+G0zV05LXoFnJHj
9gi50pILk/YXR33j4+5sYc+Zh/v0dzgDXuzOPfRjiA0pTRONPiMX3EAOyOVjQMsueUK6RGaoX4GR
FQ7oRaTP2RyJ1MSzEC3PK1I9Q8DBlGCtk2xsZcQOGE23A422m1qzd1PiUoOy/1VZGq8CP6OmrB2O
hIpBv3JaRHmk4rdoCDUYOMLrvrEKkRrFVn7T6vUNRNnqJEd59/mDYczf6v2xl2/N2NVGB8uo37x4
MFqUdyP6JR4Mprp4y2AMWM7OtaNu3bo5gWQlISRjE1ZMfqCqKXmWXufhdNvN2iNZlrsiSe7b0Uqv
0gBWRsT0ZgekYATCHxMBMHHA6KwXLQQn6rTmI+1if52EkJQSLdyEZgf5zB371dvXM4annuPTF5vc
X5p2fEXiipD4IiKkdHr/7NNGz6MirYg49sWLKujmjra8HkBXLKO5RTtO1sn0Y7mwKrb7eip/oZqF
GzO/3wqAj0VQsW3VbtetenvaKeRCdmBmPv8hLsxJb2+owK2rAime17dLmWNTVyBOe1pO4Koe6EBs
QtVKd4mOigt9J0qlZKlGEUM03sRcd9RFN5JEBqpRm6esFEzwhvs5rkAOwJvRe+cyHladINJDCJSr
ereTrvLEhvaVw+tjjYyonrIXX9XbM3RRlqoB7NYSSeNynEBUiWiCrRKFQLRwtUOFlvl1FlonZ8pM
tFbVhrcebbJho4Ao9kZYG1+8yB81NRxkaJXY83Ba8KNfNBCyKLV01eKACrJwTnYA5ZlIM/YQlkDP
GbSjAghkIRVxD38SK4DUXyLBIOStTHubBBOSUA7QX996QJ//zn9pbwguT0fNquom48ULxY+mmEA+
HBNFjfQ1ELDA+1LCURlJPmP3pMlI7JHXZ/C4OPgUu249e2pG1br//DrepAnvX3xBAizOcJXvzX9d
tLIRc8eWLNhMja569ieXbK8mlFejrCegPW5O2I1G59dyMi/qYf7ZJnl3YUUVJifJ0EXVDAwr7a3U
5lEDxRs4Hki4U5kCKAOIMykgGiFJdIuAcctG1R4FBx4x5RiyS4nhBbAQIVc1/AQ1W3WV/KYoCs1l
azA2dWocCW0oDmojoH1noBanzHV3eWbe9XpyM84nd00GV3niUJUaDlEdfkePNi/vHd9SqWAFma1+
MyMJLdurFCT0WQMGpvcn/auB/ccWHXfSZWVBqY/j/3JgjyzDj5C2Y6TO83znPPpCHwiM8OqGdilt
VvS3NQlQRr5XpWoCYS3OPhXHqmpC/+CbSf3FC/A2hbj4aemd4XehYOZRNy5fgCLClKUKdta4Z9ZF
nF9B6hLELIMrYaAu9CReQA4E9qXOa3YyFts+rTMvVg2qSL2LXuiz3ZaR/RpUudxRuwU3hH+tasVM
DnGd2iDuJtxTTuofhjyDZtcP9TZR7HPNWprAX9LaUd/aBUhYBKANmozb3JLODUJNuTRjhTwo9rdR
EeEDsPt8CY3zu+lCtzKbsrnJ0FiRSISOGoRMBhw4HL3Pn/43Y8f7W8RvNdtQBMawj329OBq0Ma7J
/xxzCwzvZPqHVtOig2ppeGoJ3KjXnDXmMiS7m0abAY402aaHbpdWbb1SwgFdDD6oRpS32LrdDXSm
OQOmBi2bEzmof3f61NxwdIGdMzq/6WJqOzV1fhg5Flumw+oN+bcED0bQl+qke+7KIT71iYgBKwHG
95u5Ho8GRs2p0ElwW4S12Z4G0RwQBZF8kPTZgayU7NCr4xzINAArrzP9trf5xJh26HUbT48T7aWN
CJoUXN742pjTptO7cwPHdR3UmmeYY8kcEY0yRCN7GbbtcwKhD6jUqiWDalEykDxoevtYWjmBtzbR
tZjVY+LFoDZWcK5EVHq6EzxOumXuK1pAjGWRx0Skk7p2Eq3jkJyslEOEEd/prUn6otIdaEChFXSq
bSnieq8nZCX+iOu5U13UxdrNXfX4z3+4xhc/u/7xjOeoqD1t9Juse+alXqswy9gtddzPfXCrhkx1
nPzVKJTrqNcqKNsu6VpSOUwFYuG65RQW5ceoGKO9Q93gxNPCirrxgLRo2VbFqmtwZQ9z8qru34B5
2xjBWO7e2ofEBSC41+c4PQDqnz+72ryfXjy7HOd17EEUCAY61PfnGYQZelJZJEAg+Cw29F76XQ0/
Wwx6foq26uTshe/cdiM2xDYerpiY5mupc1a1Tm9sVC7T9RLa6Viaimc0a7OZxPn5xVXOxdjFVdpA
x/nhcRCiHb3Y58KG1bDpeFzyYQ5dUoaHYESFQooSaWlZIKF1IuHzJyKYU5rmm5w3aYBiQOAhI8DP
L+bjCu3Yc+cNma0FD+DyjtmViRe5zAIqC2VZuc3agv/2+UeAvrz8wiwl6rylzsMLLAjzDfmjl1I5
pJIlnQhJg1Fh1FNYtltOGsOxiiD00reoVgRrmQejIM866mxeTJokat8vqggAgKf56W+3r/xjYgT+
sU44W2d6ukdhlZIulpfE3hjaxuUQ10IcbIk42/Qcc44go7HvMpNqwaey0pYI9Qxfp5Mox588n9EB
IRLteon9A3oSJpZUugc16GbWI7Ecasu8LIrpuHfq1D2OMBM4Vhl7vb9r/KQ7jkMbrUXeyIWUAJNM
KhSt5TSVRwRouul326C/5tZcQGTCH/eTtUx52My00Xb2iD9EtR+HKJ8WZVZCs0O5WFW+F+K9342V
/GFgftnmJFCgHPNMKzZPQ9quDIRfaxY0f0U48dIYsnDPMSk4GOF9ODWIVxDreKmrPzYANL3QzwSm
glbfdYp6a6V0KiH1n9qcmi0OQYy6o56d4bbfVLV5YgyPUalGy5+jEOhI+l0X+Hj8lLA3eI6ksifO
qc+l4jmjCfc0YbpI9DDrd1SE4P32zCDLXR8d+hLbRg/dHEMdYU6Dmi3NIb7u0drsCr9RTpC0oDTP
MZZEEWiHKGpoL0T/Rdh5LMnNo1n0iRhBb7bJZNryRmU2jDISvQNAEuTTz+G/nFnMpiPUrS5JmSTw
mXvv4fMEGQJkmND46IaXgpTEtb1l/Uco77xa15mEHt+useAYvUksdUgyqgM2mIGad3Eomi6CAzgL
wRNq28v4Hufm/3t9/+8ps92MZIhipEGK+H+CbfSk23kMMojWvvtFnH1x767TuyD46EyLBa7thxiK
5YI5wjmmbCgBGbd4NBfZ7Ydq5esqN5GpyS6pLg1ibpeAntAOyMvKQCuvnbxhQVyeZoQWFx4YiDOK
XFASw35kjxiNDpEQVINiwQ9JsxTBEb3JXV718k5MJYZDOBVThUY5Zoz/aakmP+NPaU4uFkGiMsyT
rcUdwdTi0Yi89Th1l9b2rBvbUbdYU4heTS8gPLNL3vxl9bFlw+seAZEJ4iXvPes+Hc5BmKcXd67G
a15xhHIttzv2CfZ9WQ7OPQx6lxX5XSlMvDRL3pEgIbq71e6/AZDcaaaEiG/0cK684bF21i9Tahxf
GOrLkkDtBgjkrrY8CVsKBBLsl0O/0PylEco6gn49CudWe6jiEN6oKtwDXj2nExNmW25juwHjcI0y
Zk/sw3QqrKxm4I0tzGb8KDaAc0/aXrY0TLEYgSPqMZNVuDOLfmhfzIrwAffBk4X76Zo6uj00VD4M
Cee910cUdcJPzzOr5HywvGtP83htECAg97vWs98gAQFvAIm9/X96dSf8X8FV9MGBs53QqNQdTLnm
/+5LAtyYS1XyPPXk0QDTOFujRyKx9SZt8CCjDGJ/XX5yiZaGAES97TCqpCjoVdwm+IMmeI0dCbUF
y9uZpMOcl2M4OCtR0h1Tpb6wfgJn4rMzsi1ylu1WzzPe5RmUSWNNyKAgxx1CGkAYyHNqeLCq9Jky
9LdN9WOeZq99i+J6HR+4yI6Ykh7lPGk4E9JicrAmpZO/+QS4xekHAyvo72QtMQJjqBPx6LMlVDuy
FI7GwreQaWHEi9sd+tpSBz0bv1KyGvBXDg0fiVFNTKdptuyeS9M4uBLIZlDlhzHHnNX73iP1LXb1
5RTK5nkGwLOHZ2BvNAh2mAbYlvmlS6O/9iJJepcp4QwpqqnS934CQHakcRPtgPOKmFSyNB3CWZrV
+SZiYuSp3E0mHw+SgWFAMcESEyaZxHPSd8+6mRIDhNTOClIclbrYPkvzq1cqpCIiUNfI1TV8KVD6
H1oPbRM4iyd6HtjoKwhJ3edUksR9ViLEu8IYL3fcDwnWRFqDPnt8jspy9BZlWTJ8NT+XevWO2bAZ
FY0uGbxnwcOxT/vlGrYijBcS+FEoo0djc9OiBUhKrzPRvnnHcQnuhqC8FG2G0V4QqEhs6Cdauhsr
N24hTXBJ9Xw4aGeiHdu4K3vMyzizEJ0WZo11RjolAvy5ZSexcuUTCmm8cwJ9gPAkdF6Q2q80aguf
X1VLQFFYwh32/XvW3HelS7hXWqJhNYz6DtoTg9YCrkFn5Pe5bXyxtLymUAZHuBsxvRyp+70m/xtK
RxQg555kvu7hwS7teG4kpXffjGFCSvxHNgXPAJwu7lB8G7n9UC+ew6Fa/K2if66sHnlIPsD2tLvU
OoA7qsF8VNZOBc5rKjcbZEO6FbT33xkoEC7RQ+4Tf1pOmIscP0JUWr+ZTn4qm86nPQSG1Hbg2Eb/
IVTlF9Glt/hNJ0YrfHCrMf31y+lUaToZqM42hIZbp4w6QGMSSJnDyLPIqn+z6PiA3fYVLoQMsluy
4TYGO6TnCHLGPs+z+8wqv+BEP8OBwkM6sVyRfO2O5HHgkycmOXjUxeZtp2Qh44T3pdKgejT1ouWF
6JpX59cmFCfU4joqu0egTXRlMGOCtbryCu7IJV/4M1/bm1Wh4Ajq9KFyvKfMamh+wmtF4AXbK3Je
DOlVB4PxLIycU1YGMEhsRqBDs+IrxpsI/Hw9BbP3vSIcoX6FqZQH7OoimJj9/cqZuC3FamB4DA3b
9GOF7xSbK0k7Q6tQCjYoLLrik4DkS74UL/+9rnyDeTIEITEjJe4g37sheROxWLi9ysX0L0qBsgaC
T1yRT25tyZN++gR68oWX546HMEtAIqHlcceDkZG3Vrh8GUYt7rNBffXoFCF4/cVogRiMRKEdFpWf
dUawhGi3f+hU+ItdlvxcPw+SLOSHO82470pAFoqDSHjVhzFovpbmycd4w9w6+jJ4KSP+PVgg3Rg2
AXHnj94ymiQL1bswN/9VvdFy3NYfTc4fqwtMnZVCv1lZ+zYjn3+qyiRtq0fsqKSo9IhBkEaSR7b+
leOa7fUJ0QjQawJVdOXyj0n1ly35FE27e4MQfNWN+NKs6HaF82YZ8muUZJBTlVMwTr9Zz4kl7eWu
5bSqO5SLacUXjUPrGE7uX68/as+YYkjqHJhZ9Wz21iVo82dSh5/JMnfjWnLKh+QWlmUk8DP3v2aJ
nzyQf4guIT7DYHq/UtOip72xzeJmaPnXmgGfernSJ6ZAHKVl/Bl6h5RZwG27PjQe7T44LTPHbbME
zf627wweXBO+E5Rm3x4s6FwljzjD092Ivs1F8MhXSgp3WbVbAsABEae1s9jowwvqYrSmCo74vmu6
EfMYJ/yBvB3Wzx0gb6g8+HWK7gj+7tGvHoxuxltotCyv1/q5l8bD6m1I4wGSkeHdE+pS7YWZw74M
2++8BKnKzDDaLyJIulD/9JUghGbACTARwAubjne9HB6MUPwTcOxT0wG/5U4of7JL64JPMxae1DKY
IQyoF8GBD3yiR4rRs6JVjNmZDf0UUXDFkHTQPlgLAtdrcpHe+jHaqOZo+3KQWIgs2UgszpYD/Y5f
ytnjSEd+jmm9JygdpdBhicoARy/PDM5kDMVAQuE8zPtpQikUauBA06G3M+KnZ/55eZD5BDWlrL34
srIhK2LpvhlCMq+zq1/iXRFwFxymKfFgJlANfgoI5iybL//9B3+WTaxisq6UKJsi1Y4QQ1s8A3xL
L1TSPz4hzbFPwRxn1pJoNP07qvSfqc9w/831zZoTeIEse0EJsR40xiKymsZzRAhF4sKg3qku+scY
7DKb6QuZ07gFEap4BmdBTbg1GWXhndWMN/Mq9tqTSK7z+yA1PwSoB85JwHrG5H0whGNyChScISHs
YdG/eV7wbi04UfCNkYwN9pV36TiW4xfJdARH+RSA0SJncip5uFVHlcPYqTJhKTLvaXddVN979sDz
bGVtHIb7VjAwUWplOeeWT27NN1y81Q1DxvRP2JifQvMwWsQE8ENsUsCJJl9IdanC/stlngQeEaMP
ZoEpku9dikzMXKxL7WpgJWtDwienaq9wYoyD86aa5ZN80GLfLNk7kTEvCygnQkhyxGK82GZKtH/Z
aL4uRkizZfYnsSVLGmXGZM4FYkOqS0IvwTCsOaXtgoMKCOO4/vMrGEmjve5sGG+Nr6GbAX2MBx9n
2moPV13N5k55uNkkeD6jH/xdqZEeUg6hQuXtLteaCo0SYXGiX9EPH2ak1SFNH7C067jeUkgDL7sv
x45qLgpdYAfkUog0oZX4rU0274j1p9gFwMAlcw0m6ZENYT5XsJmEK75W4ApxXXfvhgtLT0kTMHAR
vvYKPxGvHxaZ+Suc82Y/eV57cNgzk/1dAbXcF/79WGTPUrFs6xYyJQll32dAExPWvQdbUcN1fvms
UIDEzfi3t/zpboryX3u5IWZmqx/co2lzmvEIvPnpwNkGvxa0/M1asfEnZYGInsA6NjykaHTqkLQ0
5G88p4UVvWURuY7eBHhj4Tuknf3DyPW2raMv2HBbALgZknJM3RP14qwi3B+DXX/NEbI4i3/x1JRU
VQi62IdApNyy1u2yhsvG340WvQeVq/zKZvCQYuo3D6i1GUOvBGBYpJXERWNxTRXleVzBZwVl+WTJ
+iNwuEPDxXhpGzPJh1bAVyLTD1Zsxlp2mY9Z/5sZM+Jrp3qyJlsn0frjDsM/pyvMg9PIjSOHu8Vr
PV7lDMrD6MStyTpjbWUbz1pztu9Wf+n3kbt4+1nl1C99kJ317MBAYIBzCEh42XGg7xikMCzu3M8G
eV3Osuhih0ISPSLI4DMB9bRERlhLxATAeqwGiC6aVUnie95FMlNPspm4nr6bjpPbmGePjUoxnBwm
6raZH4nWJSfI9/qD1P8scwAD3vsHgV1lT9Ookmb+7AkMQRJDR2ks06GZEBzhvyhRhfwMWZ7fDz25
H3U4r8gt0bXqqt0PPvGVCrvFkIsTO+/p2sFDmcdwvl30N6vi7OC2NusgsSW02CCldbCP0qA7exV4
A7rUnb14DJIGbCO+K97TtQbKaIZdLNflZK1EPvynSE3tR/bib9A4VuYyZQNyMLuzSvMPU7WLbzXA
U7KVQU6gYAnk70vZXEzBMMLmoSvqKD/aRfXTbMBt5vakHVt6N5o/cxr0yeJAGbc776XVxa8qIcuJ
NbpxgZR5hbzpCTzidjVdKp/2OK/9L53QfV/Z5FU2ApW5Bg1rCPXOb2x3TUWsMrEraU12p8RIFfsD
T0SHoQrExbtuCGWtlPcIESrbOcIAYBH0tyqTqMf4qoMGpl4QPRtjNANd4IAY/GueYxAfZ0k9sqAC
IxNEjM24q2akSVGmWMktnFj00BTxnKKrKX8x9aW0i12RQNmAVgY0iU21YoXNy/7SuAE5G13wqUtM
BBBHs0YlzJDz25SVTjeM7t5rCXx14daGDZK+1YMMHjLKJoNpAfZOnFspvyZS8xE6NJ/CrKiIthYu
1/pYqMaMM+ALjWf9K3OmmXVVEBJXcNxOy5mh1iG12Bd20/BPqhyao1kRGSVOJs+bVVuHNQr5IJvm
rSWGFp+hOgQhYLk2XSSd2VkNOI1T8MiAZd9rQdDmAB1oh0H0ISO+4cAL0hwm1/1UTaToJylcVsv6
HgNGVMECLc0uVbV3sW+xPs/fVgAVpsZCvaHkxGghmx82mxqHEQpBgheX7C8BmCrWU3hq1tXhay8/
hqo8+V4FUXR8XgbxpMm543ZM49FbBpY9AdZOUxs3ZQY0oGILkgkcjHkuXmkm/WLGh2OxkPd1czJt
fc6Ggn66U2DJ4AgXUHTEPO77kfu3kmpryPaTA/VYAvI5ZKPC2LGzFu+fCFb4SH3Z7L3ZuVbegqKE
MPHj1OvjMs0CoGkRe6t4rCz+HhN889rgKa1SzD6DgI01YEs/lrf1WpIIbkXtpbEz908fReSuZJxr
gZi4QMEF4cTOT3x3BVvgmUHU6s5EY3rHHs076gOsBSbXwaCRbMIhR6Ufbujz6NZ1obaIxmRy/IaT
km/bKYM7z4Jvsv43rug6SEU7T4/6oBfu0tyMmmNOioRRVjuSYo0Enu6wd+y5olU2XjN7IHHCjl4I
LNBx6i3fZSUfMrn+saeyPiq0r1AQ0f2nuWhYXQZ3AeUXI26WdNOy8sKBph8bm7s9lCm2kIgToXmO
wItRlsf+9j+uIF5acZwc/wnEXUVuyz1GgC7uCmldh0XdRS+WQ2dkz4jaGYSTngOAcRjG16xjU5c5
MH2WNZ5qWEmdYMyZ89IOPX7hHAvfyW7UPh8r8h2KBiPP+tygFd8v1vJV1Zx7ZoZ6I4+quB6a77I2
in2Oi8ewmEYak3MJXd1SuBRPQ89PnlzOEF0dS2ecN8TQDZq3f6ObgxIbABEFkCuiuQP05fa380Aj
7i5EvFMgZZurB9ox8tss+1nzaKEc9gjB7LPl6gRfUyCLS2Wkn5Lu85yytnENTlndDUxfxfjIhfmZ
biOJygOx5zbANzi/j4wtX1QbfvctBGCK5TZaP+c+faSyh6SgsotAGAAc64U9J8zJDjDqOiEeqEl2
nym14NtE6VfrgBH3qplUya6ChAi0SY1Hty2YSAZ+LAznlqbqtTWXmfulw1qX85lR+tgFUmWay1zd
5wHUjNWmI3Xsa1AYxSHz2MUEpXUrlfXI4AwuHypNHhO8QHlw4YDEuZwxDQyKLQ//13VILEAGu89J
+QLG7N/1pnF2++a+T63vBk+tUtlv1LH6cNWjS6AqaQJJn9NeqQHOoRx2dEJTTpIykSwxv16YFYht
z5WEyAmtyn1wjPWRmed4aLrsCzPncoQ4fG5b4143wUNvCfArED9Q5Hc3c1cIxjAxuRVbmb1fW77q
VSdhFoSJlZbfc9H7e1lmtyJoYof1Evf0g9LutZlJemUzd7vSXaAjr859VMFEMkIsKtltq4MoHtc9
dFBxdMz0riXIdC9JWAud9NHMO3tHPVTz9zyW43bqyHthttOJW5I1bhBqJJflOXSXAvzgO89X7RzI
uKKLH8haGOTw2lp6s/YPJRVg/RtGwy8x9zy9Fmc+OE+ENS12TSlLQsmCJ86w76Ged5N+SVumB01l
MvidBFV7O/6W9XwbNMGpb4ZPJlX2netWwFWmb+bX5ilqWc7AdFrRZMNxNzeEJPiinScoH/vUBIbO
WjSO+OjX5gPhHi2IcQjX8YfGcz7Y7vRpi1Xg/836a6ed7grVi0bGsC9VD51jcrYcC/Of2H63qca/
w+iXBzk4fKUCYYnZx2xpcYur4nOsh+DWG8m57x0RYDED6qQafdNMxifB1/PeCfCrG0oNuJekTw5p
+cdDUBZAid37Du+uQdHWIlU+4odlTy5C1HVvRpUViZcCr6nVHoquPIz98GWbot6rFc7B4DtMvNPE
igaSbwyHl7LnbrNhQNrFjTUwB9P++KrsioEYUTA4VwITK/QdndZG6SaSPVVRtvc9OScki1QxoEud
1MU073ptP05jYFzLri7jTnOdOSCsT01Gfpsm46wSTIzLPGpj+EcG8yur5wTXtFGRurUXOH3895Bs
bH1wB8iSNHXMf81n5uCEjmIxErJ4sst+7/rBq2uQSZ3HOZmcCbhT6EGp3e2LPkBCOKtjxhQMdnR4
4yl5U6C9XhsOAxQlmJ7LiYal1uXj0iINNjMDwQ2rJtF8Rqke+EuQZTmBI6wD4yMgNAUVdPlNlW1e
vFnohp6eENBZ86ZZnnVHiuZdDRP7WJooFDqfSIgVy2NZM6egMSQST7q3/KPDy5KR+Wbbw6/2y/qg
gC8R5i44ZpaeUUreMejoR8JVPfvbAxccE69G+XqMbPOJq+JmXVg+olwfQv9xdIvHIsdNEyJRahFL
MOcDqAUBt3fZrap+vQgrOpZFtDxFbn8OLE5i8sWaZLCYlEGLk8kC1dghIukuqBhXl9n9Mrr1wTC9
4ZALAKNm25WfbuuR5RfUr9UmBlKVfDfi1IDG6xgW8neHEtCLDkXo3aLSP3s6+CG6+NBFTRMTof6N
L+NJK3dMtvEUl4i4cXBwUT0/Wd2A/iO72twchXK7v2qC4zokVT19kggACXdhY8eq0bnhhExCT+h4
xPdqfNpZ92sEq2R/gtSe6bW7qcrFKazKKzRgGHGz7ya5SqQ9FJzNJPkinJsaRp1d7rIrUQjngsa/
+Gt+X/fDZaUaYQPSzPswFBdHgQ10ByZkXqfvas/66yzjR1RQqQ2168eGuZwYvf8peHjubFG89bX/
yQXh71kg3jcOV4WQvGI+7DLDYa4beu4YI3xk8iUjfB2YhfLBsFBA+n+KerpFYkIEw+S2iRhutwD1
LZXS6irOAp/ByWg8DG32Wgc/qUt8Hn4A9uEo3YLGxYnjUUHg4GVeTOTckEY35nwflimsAK81jiXo
JTcjH6EViLpEYDz2k+ziSfInhEv+0y3ibnIGcEsmC4xW4ltBurUxAAGXGWPzz3CwPJlG+ZWZTLhb
InJ4DR5qvyUUXbpzombzrXLz5eA34bckhYtahk5/LfhTNAlBMQUWiIj1xbcN+4pSh5upkokMyBRc
lo8B0hoOCG7ZgXt8iqqBsBNlU+gwvO0C5rWA0UT07KnpRoWX3p0ogfmzbaPRFPIdJaGLfdpqEqgq
FAPB65oR7Qebnb3y6+Cr567ahCOpRyaURRjNPBchJycyOjZ4rEIj9zNDWpV0oHV5Ty/CG40/SIzJ
XcCnjAFMkGztYKwimZISOVPmaV5Qr5rjOJy9nsSpfqJfLmqcVl5bYAKm5Nx1bsm8GjecdO12nztG
ve9t43WhaM+i1iMOrauTuSXS0Oy516q1T1zNuITT2+YHEia5YdFjJPi7afbhsabr0eKQIZGDTag4
LCFhIpAz95bPLszboqscVV4W4QOO2WxvepTXqG5RhhEDO84Ea+a8CiKf0zNz8Xs3t25Nx34v2rG/
5kamdz1oKANEVC1hRXUbNaro4UeVgKSqPmgOs0lWIWfwebJuS5BT/caewicA5qyobyGJvTVi2aIY
P72NV1UArjI3gtXgss0pZ/NbbHQra+NcwbS2L2M+XjjivjJItrhAvRuL9G+97SrSjZfVAs4KAWiN
gLTSthjIyiEgDQXYzm/c9A77BNMouROdKg/TGL1pkwsArNu4kbpYtJpXtvQnf6N4dXiXA7BepOJF
lwXQlyrqFzu8bfjvfdrVomN8kkMtywGEFYDCkIOekUMPCWKLq1Io2yp1tNg5ESnBjJmp0YFlbJ5A
rX1ixp5kY4TN5+SuVJ6tDq++v+S3BuiyCISZ2lhm80Y18+hc6eX+ehvvzGv876H0icgM1v/y7rUQ
+46OhgwPXlkcwxl1QfhvyCGpmS5/O5Z3zM1srpNwI66hgTSPIvcfU2Bs9UZlY9DFhsE3HYRDJQ34
ck97QPDHRnMDKVsd5EZ4q0G9WRvzrd7ob+nGgYu88U+0keECEHERqDgpYMYxFj2NG0XOAydnb1y5
zPB3aiPNyY05h0YLHAsUuggcXb9x6SoAdWqFVDcxnTU62HXkpPy6wOyKjrzXdfMRgrlbTec7asDN
BERakAj0kW9EPJex064l08AfS4+dV/9Vbfw8Cq2end65IfiEFdrJ3kh7buazx2jnlyo0bgxgfBFQ
vvY/Op8yGG1txD4n4JneGH4I+vGJDPkN7xdHzkb60/8x/yLnFXce3iX/E40EQwjwgDqnVal5WPhg
sO9QNFnd39Bu/pB6o7i0YAyqanzg8mSpnLNNH9LwzgdI6AImlAY1FBzueNyYhX04nrumGmM4Kiq2
N7Khn/t7T9dJ0f0L0Xgc842BqJbxx9+oiJASyJLaSIk2yaMj6MRmfdWVck9lljghC263xgjqOAYe
l/CgXCYMmCafRkQ2sauc+7FXn7gRH9DA4G4F3dhuDEcjpU0WefhrEowJ5LHeaI+Y4w7E0v6yHmOb
S3qDJZz3aCNEMn78R+LETbSxI6mBmDxuPEnPDiXOqHOwkSb7LT9Rsxj2CbeKJ7f34xYw5bQRKgNQ
lSSFvOLUiw5cILd5Bs2SaCXuPQCXFFxXbfPmqo19iXmfL12xB1QbGbPd5rYBIWKM9bh+iv8ImqA0
WZ0RyLTRNckswMes7pFOMgX6L2nMf2w3Ime5sTmzBkpnPcyvJQVD4ZKKtALy7Deip7WxPXsgn7OI
TiZF9A6GLSOajQSKaTKpLdigNbk1wUYLZYK/R79yCMGIFhtPtAMsugIYLTbSqAY5unbbVQeZJDQK
Ioo3LukKoLSQUDjDS8HVT3gJYdc5O0c6vxOAjQ9SRP8RwgNBmFyCkNkSYu91Y6E64SfZEVjDNkqq
U98yzvrg/03aHRhVufFUC8CqEYDVjrd9AbgaTNnI/hxIbp6S9efSh250VkdTVoNNYqwHupWswVfe
uuO4MV1ZgGHY0tXBcd5lLl/MkUF0iV50525E2AY0bLoxYrv8X7sxYwXwWJz3L1BrXNK77S8ls4va
OLN1p78Gh9TBoILsTqo7w38EQ+XGp6UQJ/saZG1dalKRrA4+gnTPzvLUGPINgdpvx6/jujlKtlMn
vySbxXUsVlG45jjZmAguPmTkOptOuu8/wNdA+y76btdQwm0/wy2i6phlxtG3p5vAMjBqut+WOx9L
xn5SeAoJSQd3RPH787L6HVych2Oac7fKZxGBF0YhJYhf6HB0mLOKI3mVlnks1+LB02RBGyaT8jxY
it0UODWmJGfcOVb9KIxsPzLljAlBbeNgpWvJQxgQ7iR/ucS+UY7B1C23GR7bBu8TGdCuKY1EkSuY
eLZxLDyhDvP8pv2FpC+Lzmxc66NQ387Me2318lo4bDPxWmcJM/tnVvgI4sO9KSZ5Q3JVV5T4BU1S
tVmJn4tofVka8ydtNweGFcZFMJtPUWNcOaqo90B4k33yXobyB3Nke5TdLTlRb1MYPVYj4yITSe+u
siFxyyWIc4dPwt1euEaQth+OFRt2Rl0sImBmjzkoMueH/ZPF1CXdtiK0yUNJsJtfN0xX2HOSwlLu
2Q+c6WJpecTmYk79KJ4XfElwgZMcLBjFnUuymzhXIHCYyu8rX5rJiHpx5099dTSdeCBxnc18xu5+
dd7LfL2i6J93nVGxwPTDx2CmjsbHwMxyZnsYOQ1NE8PmccgTfg47boevuHf1iM9gOLlNPh5XY/lB
7qG8Cr1bWvUHMnAiMpVPrgQcXi/oe6uQgVSmMYaOAKc050tUk2gSLDbHNaPHYpsRsuO+YIDTrPg6
3MxiGS5LU73U1uSxkmjZy6X+Y6bBK4wjA7QQjpUOnOMa+jdYp1HMzn3szMCr8cT9+E13QO3MSAAF
0J4Qbo+Y6pXf5cxsiZhyzi4G9EJOR74I8yDLCDWYqj+IzQt5voh7VAQnOq3HK0OU7lhKrlMTTa2S
NbFApMDnATo3WmiqaFvz5FSvM6tw5ljWJ/2RoQruK58XcB7rS4S0KNGCvVHRmn+aIoU4bAGO0ZzV
A0zxHVFdzS5tqnszdf5w/h6VRZIYyd2fvRNV6LHWYI8CsOfx5DyfPbSwtsmwt27Dp8npliMQLZ/O
VC4MfX2EBSM832ZkSIcY3nsa84A+d+XR6sM7SjNYkLqODjLSt9ofyKoTVGxz9IqNixCQYtivCue+
82eQE8qnouOvWtMTbb7bq+zn8DLM7w3uoJjnijeZ6ciuN33AQSuA5cDME21Y2x/GcFx+OLVnJH3b
Hbva69E0NHsC4FokSQgKJ6vgOAghJM8r03vJ5toX/Ob+jeVqdhSCzcbCdrwe/lhR1x0o5DDgreTJ
1wI5lfCrE3pUHnobPWXrc5cogwGUixJODEt7HLrpLtJbtL5RWntNtA6SbEC4tqrjTDtMinMu+xQX
a8OcMPWR/PgeXVKqQt4mvttsbP86RvY2O+HfJqUlshTrKUByLxKxzB7F74fPfoEUcvbQoXHwS+fd
rTs/qRaRzARFsIE307gL0Y815E8lBXtw7iwYHya6JlCEcIprPr/M7QhFyu1Njaemg9dOqBL9ljZZ
g+skeA/lC/Jb4LanwuYdTEOOmWmpqGq6+zofm5h9GGB1pPu13THv4a3NiVFBn8FaVUzpnWqH9yBD
sZFVNkuDHgUbbWCJ4INH88zmbdmBFqHAYCu5s5zBTcj242/tBUXSz85JzEwSbfa+KQvh/X9HZVjM
vPcRdIOezOw89/7OpTxNTsVmXUq8TusboxYLOtJXUDNQmydIb51f8C33VZ80VXCYhJW07DpJwfSd
i+Z47BxWNwScEolVON6eWBTWRfO9Tfu1MwOHcQMdP0c3lb8XDGcHfQZN2ghAb2RwuZnAc27eK485
hR7D+Z2P0Ao1b9sDeOwe4FHeqNxbrsKYMA5naBwcNFltZ+yrhmu1EmzG0LsYJzWNDHe9DjWKvR4Z
uCE9K1R9bq1uq2dRYqsjivk8jgTaODqPA8v/8gZtdBNVV8QM6QnH/7M/RjYJIwhkZsKU2wl23CQL
cc8tb+3KhiBXBCok1tS00l7dstfGmd46Y3qwM0ZQ/lxtDFWacWd4M9Cu8vkzvehs+Ztb9idpBRN5
wosJxutKge2f25FDQO/8guUwCapF7GewQXRp7ZoBoYKyJQoTxASJNdr3S3o7p6QlFvm0MRpKSMyE
px0CNB0oFeQJ54Tctzr7qhFhNQZ2UWukh2Vc9W47i5PULVVavQ1SYI8eSdZn6T+IfRZAe9Aug1Zl
2Ww9kKqBuJZcnB1JkMik96HU4uIZ5qOQlbh1I0I/84wm0GbnjzT9HcLWrgtrkVihlGcMz7zL3uca
zIxtTSbTfq9BbNB0EJ3HxxjoB3fS414jdSL+U9GGOCf09E+2jZyh4CI9+rKauBMow8ljIlFIj9V2
9Lw1IY3hYqlnUIx7JaLvLbB6rBJzRnCoTWc+oGDFcwxkcErrg1kwqchbwTyomy6GEU3UyCPEKoAK
i28xZdUTP4/cCnoKqoWXWUc3Nee/PRovK7tHb5zZSBC6UZE5FHbTyYxwjZHcW9N+0JOgw/XZYu8q
qEckMvuvlazeFPEKMSYLcw+kBElQ2N4ZZO1lXsRGgzk0hW5+NAKgt2Z4trLx11t6ZFbbwNerN+mR
1f36zfqYpZq0qGpI5g5z8uquUazxLvxX3oC/ZipCXG5ctsMLj+NKbg2jnI4Ma64rH1GF+A7k8hGm
98qn7xIN7qV2vW9FBpuxYK/b1YSy9lmsivwFf4d1rIeNqUlnkecWA5XCUIRJ8bGSXUxjya9qfBz1
opZj2xFNU0cmk+5C54cqGKlhUhbRTToYyNyaq2H0H1mOcN+nbWVYTgXIRcpqCiCUy7imnV8NWZxc
KtBk1cgd0tpVl96HZSxYYxuTQJEQOe2+OKOndOPFyZ4XySTIWF8Dvy73ElntgGOOG90+eKr3CGQl
Nb6zHJXUmnvFrwjSQwT0KAPkHI3hkUPTFFS6zbGehgZ0FbQbR8C5rZzmL0JrclOq4oc53EuIQH9E
rHcbGP39oIN32rx/5Nyi5GHxF9vjislQ92ZSVGPCABR7gDG8Nrn1onKEn6NLOiuIqMewKFmzlvIW
tVgRg+caaHYY+dqa4ZPHsNZ25DFCJr6l2I4xH+B0LP3xqWAtdCIc+auOvN/At+P8f0g7s97KjSxb
/5WC31mXY5AEuupB5/DMk+bhhVAqJc5jcP71/VFVt9uSfZ3duIBhOJ2ZOgODjB17r/Wt3NpXSf8j
T4mH1hlRc0DAnqPRh0Yc/cqbr3cDOvQrjvYoInQLwJr2QWhLeEij7EX4tB9tlG3oxobpopIJUu/p
fTjnMo0uYUfnzCHChuWYPPkjSuKOZEFNVV4NH95/47KXxek8rk3ySxhb1p0I8xMmiY9IpztjYQl9
7Ry2QAu0YY742euVfkfGlbsOiBDsmjo6VVF2P5Cxs20pbnuh/Aylli0+iYFAc+gIROVLXxnGnm40
7VfVOYP7sPY5LB0lHsTGNLfQTDs0j4wqO73r9oHM1+oUglCk3VvEBgAakGDYgm8iK0HFVHTxGnUM
TxD4JqsyFmdwB5jtZw90B9T1bLTNuUeAtMSJdN9gamDij8JKneHGaCU8nlrxqqnF3ecP0K32RG/e
XQLHGfdhzdtgOLiyfaPfYiUuvakhISHEdeYpFLeT44vTDCEoUolQznGipW4xnc0iBXlTQ5c3bzvs
TLy1omK3lYN5ShKpX7u+vu2yNlnrDCFXgz4mq0k8JjYJx4mmRNBklVnlj5bDocvmo9IS0FujIeMc
O/eAbLkercL2UGssO5nTTSkJuwg4I+WOKreZwZM0q3NB4gPeAtt4DEbd8rAkoaHjzMYUsfbQ+sf4
JaZpWUb++pOyWSpZvLD5UZTR7O0DhKaFrybmso6om3UtCjf0m+mIJbdWpppeCi1tMXYGcoamOEA5
PzTGoNwVrwqiYA8VkL/7xEsm1SkJU2czhv1tSBdlrU+2vRI1ZI0oUvUtKtFjrPoqZdgEc6BqiNHy
EdJADrWZ7rILuVVNJS8HhIz5QOUF2D1QcbIlNuakGI0YGZ1bfcbWT5GB8qrhIefnIdr/wXXBulbL
KGXmh3/hapaOXVl4e7a+Nqie3TbsiRB5kEECLy11iv9wiqO176f0SkwtW1VFDd0o7g6FqrRMWWjm
lVIwSSiVjdULnhBFP3mmHud3oassXO1SNz33tnRfokSDPxwHD25eGziCtedu7NSVU5UPLWDzEy5l
uj+OfUlozyNXPPbRONxi9qZ5Cu8soMR4IDfx9pOLXlnOB/gGMq+Y8gZ05A+trmNqhArSDQ7PhIDL
qgUYapqahlIc/Ew4/54mYubY61guDWw3z++R5o+az25OOfsEiHybavVpHEAGIzClhJ44cySayfgw
rOOXKM2OuTJX5FPl7J0AuYhrlJvU0MRjL8MFLTv/3UyGJyXmJCmMa9NAVqJio74aa00/u3r+ns2E
aLqmyP+HrD3V2BOi2YZNx59EqMy6aSJiNyo6+BqVwc6epY/sYdoZPZOFaiN0vbKZDrC+swfemXqi
17fWdfCSk+M81YxoqdSvmPcx10KGsy8KisAuIay1tc3FkOgBNxkXkWKnOdkS74J+IRJCXjJsqUu9
9SVJu07jiazxr+gYFnsigFeIVEs6g73OPN+8Ez2Z0HB3JTKx9kAoNCaJXlnlTkjXr3VizyhucCh0
D1SQ0PTsGreByA+9zmC6QhBuljSF2nsAJ+ZZ7TLCKjgtBoP5VLVMTks4k1dlZrsEhorsYZLWwrb8
4iZCAifDUl1XepSuq7hTHsJMX7ow9acYDYGvMnPED8OUjwaOssFT79xOCaf6tplrINuFpVDa5l5D
pDByEnxTZusAka1MjaR6atwsOocFepOuYHPo+yLYZGDXLmlr5kufsYwXTMqNFijdUcG/tw6GKF26
+SGxEYH77LGHBO4VglFOwr1vdV4R5CjcFT1b6kZ1Y0/64ySTk5ZX6aobKmBi813qYn++aDE6uP4j
pYkduK22D7R3B7zpXqLmm1p0j3ZvaMvUwoHHo6veRvAIaE0+G25h7MiI8NKucZ4yVNmlxkRTzbNq
5Wfme5kP1cVuiHEk8lHxhj5vaFtZw00bU0l3+96lb1qSRXyhCYNTPLnSaj/e0Y0aNhYpGr4q4huE
IAfNbforDiQq8K7ubjTMfcJJZj3UTExhwy30QNEecHq1mxTAgSl6dY1IeqN+clQItTEZq6DpyCbP
H8fXCgH7EX98sVG7yPLCmEF+V6vPkYnlf+4mWlaXXCeFrV/poZod7IZQTb+LmhUBaclWh39FHeTn
aw5gnRfHUXd0OYqViqusGQFxODUZXEm123cOytKGk4+mK5uee2GjI5KvpVg6pRWviSLQPWNWsnPr
rTA3IKQLnPLwSfOsrbhdOWIgyCJIEaRrvkFNVYYHEFDbciqf8+6h78boEmTdqdUgGqGFQadK+Qw6
oXvkZkhquBkZk5k+mlGA8+KKI4nwqvC120QJV2BvdnFTlXvuvo2o23orTWYDlu8ql4EJIEFJY3B2
W54guTk8G0l3Bse741wEar+BYa40lsNNdEQnJTcFLck9DfiXOIlZBVFmIk2YrWfJS+0rBuNu1hO+
Ffq/bvHDnuME+5rbNUuf6lFaOxDxtODEUWhVf0Q1Mni+PXffGhThPFqMi5Lkz6rOTj6SzXGY2LM3
1hgF67jpTnT/kkPujMUqcvXdaFb2IS8QgNv0FtswqvdKD+QU+WaxgAVC7I2IbpM4HbdVr6E2HfL8
rP4gqg2JI224QzAwIaIlxZhNwcFR6l14W9dMmI2ovzZNJdnZcJh2mcWUy5D0G808VRAGYJyKfYJH
3a6jwmgP3YSMIRz64NhCdVi7LY5Xim9y765aEPp53Lur0Kdt76ovVZIx0aiS4RL7zjbHZv+QJ9go
cQDM2x6umq6M7zOjGb3PmAyZMu8x9JnkJhj0BWPXHGk5hAQeloeQWcCVoOFxlWPlTGRPgVCIfDMZ
U7mPM+dtoGhagqHG1OLG7rJ3yfoAcEtefC+B8QuOcbB835oOVyMkGE+qbfLaxw8xJRa2q0hbAPD9
IQ14s23om95IExbdSUh1bsTXBAJhU+Rsx60EgCSQzQOu86t2sOnbxebFcuVwamfMGwnWKPEo1m3O
te00xgx/nQEFCt1XZ6RFTy5Ut8vu27RQ3gsl2kV1/OG6ektBoiAyzZr+WRlZZn66SxxYKa18lFU6
kKDDyAN2zLuKrYIpiU3ZMRLpp+Db465oPI7ySNOLW1tRrOtIDPRIdL4hZqR4kTpucedFbwBva0k4
rUwHNbhb05mL4jvLHLqzyScQVXfm6t0FNY0irWmRPRqgQDXrVPNUvwIi8wMl3HLEkPlismHLQPxg
yq3dK6P8EbLX4g17DLEvPA5DctdVpbuzEKDhLmiZo9vOE8P65ZihKYJzPz3183+NpcbRw/fbXZD6
kPvFpGL14y8haeVxqlC0qRg5fiqcb7oJ927eO8kpkN2PKJ0ojEfF9VranXuzgKUN02Sp2JH+gghn
myrFbkj78Qnom0cDd6IVFCcwG25D3UWZbyWkj7qMb4tyE/hldlB1uvKaDZYsCsDxlp11LGhcXk+M
3w4qaBlBo6alkRjkTAznRqNgx23BXtXmrDa3qAOn4S1VEgvRJrNTpZzbhZa7K5Uo3GYdlpVoByCX
XVKC1Zso7shKJBxAb9onDuOETObkCxtjVW6BSz75eZrs8PUU60rKYoXi7cApn0+dZdpKJ4/ryiYT
nUt3FSr5Q2SVAVFQPGSYD+AEC5vHOJi0gwZtPKKyKdIi4yRpctwvq4Tkxvqg0ppoCbiMq97dG+DM
MZUQ5xIGN4W0xF2LrAmxVk4OTD4CEHCnPffqa6YIexcjmc5EpPAVFsfM724b34cSS0D5oml74jDM
/GXScsfDH1v7hNNbCG7HOlN2CglLqE1tm29Blqd0XJsULNeZxuWwTTiWMQD5nLbMJsppsAaxehwm
hg5cSntpJIRvKpr1I9dbJCoj3TiiNq5UrcBOHjmYdu3kTqnomXP2RB9YPrkk061DNms1gmCrAGBd
ZQ5DLhy66AXDXZ4Yb6wL5rm0/WPdHJeNzD0rCe2FbB8dE3cp4Ca6DLyTK6jUJJC04YdDIaHWvnUS
3U8dyMQi1pJsA+UfPFBEnJcrkSAbDrKXobhroRGuMzHec1xTVhamrWXPBIXQefI6idnCUdfPghdZ
zcWUdmiDsPR69O7wXFCHmydjlONmKvQXeMvYX3T3wvZCG8ap23XQsNwGbbCRxyfV3pbPNo67k0Mu
tFFk4y5CjjhXwfGishQkDdRJ0ABXqqpGqEtgJtrh+Kz00a0zzmqLZmBGRiM1M5F1ZMSCGyJLdw2b
nVpPwL16qOOfW3pqMxBtVXAojb+Z1M8jE2UhSoEHp2cRBXYes8gYuKiCTlmosVx72iPrMZM/ege8
BP3NnaMVd4ZPCpjaQbSlH08nXQ0ehcNxCp5bdudQodDJm/kuctT9TZQZct+WUr9RC9QbbYPDOUTv
wJGaZ1TBFCUapXkYrZhWKQaBgdPCcojh4AAH+LxsdasyOVGK26rgNuHWTTgZA2YXscItjXxqX8T9
ygC0fzOqfHfqAAY6QhiF921hxG2+qLnwC6K6plslGvEThivaUB2iwdOgjuYhLtFHIE0NT+juGFWo
5Or1U6h4oeacSR6aZXR2fV9ZxpWdEO9c14TPrlwT8baMOOSHnGIWpVAQtFq+oFlMoBoeD2TXWN5d
jk2usS9TQimQr8YD6ikjLryxsZSlj5BrbU1SHGSabDvSYZSqM65rsqQW5bgbRWy/dajBrPqF6eD4
M8NdPZMqwDFR6lI7NSRu+PBDwjA7aInSrar6MaqyhiBVYZCs5LPRCAb8qYEKq0hqcVPM+OVRb8BK
YSQbMTHe2AmGUJJcogMMC1d76pomv6hlmGzSQatnOealJSTitrchEk4DmqWKLuWxjvaOMXlwftF+
z3WMLnbkkmg/nJ7hk8ILovVTrpv58RGrWnWq4l4+2oijQHaO1qULWShKAz5XlzdJFDBaBki28MMs
uChBtlPi9Cnv0/xH5Ou7OgWGow7BtZbTNCktF9owUZbzQeWvKUV/THRDzq7ZKpEwOmdm7TMc7XeQ
IrSlkW1j4FwwyaP5w7w/yF2KpdADYFbsOIoma7IdeBAgcCixb/gFpoR67DeNJjYhcWNe5z6Ok0oV
ie6y1J113cKZDKJRY/ZmnmzQ0Ff9nDbB/rVsqLwPJSIMr5GSnbbK+l98IucPUS02QiJhODocGtdV
7e+wu6R1tbigLTmq9e2g22fFxUnCoNME+LFIBpvmKdv3lhBunJr5ikd1tOajVa4VA8lSq5NLCoif
e/oQm0ctRhPqRzQZopYevpQwt/PJuEfDYuwQ20EZUQZlHWS6dQ66bk4iLB7hfktMFPxLMRm/GxlP
gTE28wM5gjtn21hGcS2zoNxlBuuAAJlszxzuxUFcueNkwgSmAqfSNS6NWyj0wSjOdYZ/2EBytsxs
MziGygAOVgUHU2Xqj85MB/SqSERTEI6biHe500d9//lHhfEiU0duZYVnl+HodZ2MwwmpM1PrwhWX
Cb+JhYj/kAWorzSQ0+SgeA2nkX1mFdrRlpPjwTuLFoR/qGeL+dTKMXOy0Bx9W41QBccWJfFfr0vj
D2A2riIsPlOHWGjMkbhf4VklPZ+YFmW0AHp2aYza2QRzyh4WkoMS4IrwyQQ96E6+BqHVrJqQWz/X
jJmqiH/cVKH8sGcUHdr7lLQA2JDOwHM02bT4/k8+IRhBRC4tjTNS0KYQMmH/3OfmHR6ubhW1dbgc
zPa24plRG/BKhdGg/Jdw/iTqPHPKmrOq92s4hM6v0k7+bPk6NolHqqVCdbO+LV8hRzOGYzpfbDzy
lDbFeiqrlqSX0WAH5zE7hfRW7dSkAO1dOt8Wx+NffPvuHKPwBdZmW8DLXJewCKGTeTRfnt89FrBN
qr0ICLWnEuHhEyhAZ1EfAfFV72c9E8rXQ522B3uo1cemmx5wXKBQG4Z3XOMPOMPd58wO3wa9FOvZ
ZQf9usJg3QMC3KI2rK6aSceeRncbYXi2ABcFJUqhAJ+U9iHSi1cx4a21TXIge4jiJjlUeDuxn5Zo
3rCU0xefCz/p7tn3EE345AvGPbiBvPvoOcN7lLywZund5CbGv8E1KMBaeUIhdCVFjDukj8CWDV41
jv3W8DGstKi0JuyYS6sil8lysQJqFT0HnQ4dBzGxwI1+n0bPY4CW1sTyuUhinDmNaz46ITFJCf/b
V2cPPYO0ZqIRZRXK63wRC7KYrlrq8yv0ZSUtSKzwI5byCZtgwlOA6J2bgPIRZApM3kk908BjYBwy
j8YEjtfV2tQSTmarcTRiXOwXKicBxzTo3N6raKlGPoCXRYS1tlmIMMgHmJYL1+s6RS7Bwczhrq9I
n2NP1nRnQrd/ai1CniDw068vXU+NxB1ubyRDkF6iOaxZymyRyDFYNXM1HwTlAWHrAVPYTaaBQZYB
Qang4Z4sBwfQ/GSh2m4gVaEabKgGHZ73rYOQE0lQDQBvZyf47cVAHz52QFXo2Y9SVy/zgTrRWwd8
D/oi37QHlkKHqV0Ru0nPL3HtjIx9+o01iVe1hugTdOW5twm6rfMHU62eIwXH3dBDETZQ+QdtHy10
i9fVcfEg2y3POnSOiZOwxMUAvSZfwJm9lYOGdk5HoDtopyrLBpSdYbbiJDq0Nl+tGNekgZQrvEnI
GCG5DiZEgM6qGCC39Gl7oofwa0DqKbKwXjNgRU1NygN7TOOci/jeqstsnbVERNF69LIGpXJb8d4c
t5huOIpNN46JH3dM43gHmhltZHiXw0XflCUqrVJR/X2lcz0Huk8rdBcFGd/+AMdRhyoUJesp6Nw9
PlPlpOs4s82+2JbCzY6BP2XHLr6OS93esejVfVMYACA0gzpVJCzPZqCnkUc0X9IwYepi6frW0vTg
5IYs+8Qsn2INzENf0AptrcX8GHXZpICCCq4qx++0QHJVmrP2C1DrbLWjzOsxycXuueQ4eQ47+7aQ
aAD8USC7ntUUaiIYuaXy7JoIBSJEMV5umPk+Csw7Q+vDsx5mH92YOVsnpTALmvzckOpHBzJcWKN+
StqwXMeKAM5ihfla0xBFREARtthoZ3c2Em8XOKzwyaTIUVwwbzuOqQrnmdHkitGk8Byj+4mNH9lN
TjOJKBCdwMb3LusQu7QmuH1TCmflIDLQcrJOSI4X3ZU+jN0+B2AAgQC7QcsJQotoqZA5cCMdWhVD
KA66PputUGItRKa/9K1lHIGO3Ct96uzyKEXqFYDWykKz3qK9bMphSwr8vBQoKppubDaOQymEcCYg
ZzZ/GURNOBCKPRgJNHyyyY8uec30zY8M7YAb3bFawezRBCqfZR+yNaJtlCrlwvGbS2xwHkORwQFN
THdY4et9jgoYc+XQPcfFykZ3lPrdeCl9gZw7tjAKpk28j/pmvEraarhWncBrEE7cAslo6zg9sjvc
Q1iUF1lNNxNMIp6IzVYpJs7CmExm1znfoONnx6grn6krwIhGVrq01eC2buKXqSjgOBovxjweo1+L
qyEsl3ksuGB9DCQhqkkk6rSUJhFt4E8oZJkMx7KkZklIWhuYeHq2dIAAVsVjU2nyGkbbfqxZvrkI
42U80LklISdftEOebKOC2S3KRUDaikU3qmBbUSGSrKeR/MJO4EhDgR8+Yrj2bAskuToY7kaW9M67
EuBTLuLHXGSGp1Q2KxqWRBSj1wD0GXq5Tr9b6VFF5pWT3VVzHPncav3r/Xfe4/+w+xomxyEXsRsh
8l93375xRoKFuxgRNxgTSfIkAOu0xxNSaxtsS9ciogT6fM3/8yWOSP7zP/j1W1GOzBnD5tsv/3lX
ZPzzH/Pf+a8/8/Vv/PMYvdWFLD6av/xT6/fi9Jq9y+9/6MtP5tX//e6Wr83rl194eRM143X7Xo83
4J3S5vNdBO/F/Cf/p7/5t/fPn3I3lu//+O2taPNm/mlBVOS//fu3tj//8ZugtPmv9NH5x//79+b3
/4/fvLf29WdRf/8L76+y+cdvim39XXN108XRaZDgBEb4t7/175+/5Wp/d3QLKYymmqCFoW//9re8
qJvwH79pfzct3aC4ErCcKHHnIAxZtPNvKdbfKfqg485AYtMkaNL57f9+9Mu/Vsi/rhlfxb9//fuE
qa8EWmtG3atEmFEiq6owCTH7uo6IW/LHKpZ0h0DuHoyxj1elmk3rniTYX+Buvx0k59dy1TkwQrc1
QcH+vWI0J73HeUcGsw5BYk9/3NrpKR6sLJ5hV2MF5gj5C2PNm0HLgGcI+6McnGdyfAvkf/2dm6bw
9hi0Nz7aozhsESi68cgmJl8i4B2+BMQUZdHAhKz2r9Fly2Xo6vTJaIzG+EDV91hL25vfXe0/+Qa/
3omfn4rDpED1S8GnUd1+/QaRN4dcKzp7fa9am2h0B0+lUZVcxfMwuZmU5t1iI/hFSs8frhvjI7DE
Kkcfa45r+/aqRdBXlt2A5vI5t67QP1qLviagsiiE4/31B/wWP8D5glaHY6FWtC2Wqm3PJ4HfVfpj
WqnhULd8QtQHqy7SW1wc47SRcGwPIywtZHQMfwaTdiPqwHQlmajv+sINX3XSjH61jr594RbnDijR
fHhXF/DSLf3r2+n1hHO2rsBAp2+xZV5O1WaJ6rmK6mLXam16Hmg7r/76S/j2ohxvbMGy5dBl6EB1
vzdBxl6dYitEq4WEW7xPtdYcCrOoUH2OdHaHGJ4gZtlfXeXvX/2/XpY8FdaWwwPi+2W2m7F3GLXo
XigwkzPRk14rNAc4oV5t2hEULHylj45u0jYrrWDlKlgMpJuQuqQiVf7FHfwnXwJ9xHk1aMJ0+Ofr
Nz+GEVhIg1YykPxiLVOmZ1I6P0O/7rf+5OPk0X9BX//KLQe8jVXEpsmFs4iHHtGEX1+xUUwCulwm
FYzu+4tNdPNqarFdBSQ7mOjkfiQQhX60EmkvgePqw19f9G832b9enUgnUxXc4cL9dpMhSh3wbcWc
PdrMTgHf9T2EX0DZXp07Q/iLz/on366jsbhse97T2RW+flZVY55oZaXNdLWazjWmoUMGSatEWz3p
RfaD7tyvVvWfrS+Hl+QWF4CadPE95yZB+jEhb8bvokXvpgVNLbPyeKe0ZveWl5PDCD6r9m3fobzu
9XRPx0p6VVfWd5MRiF91Nsw/+ca/vJ9v93aKNjOZNKEuZT8DVPNDUcRybmqxITFDLKDH1RIlsqHf
Rjn+0XZOi4MUPZ8rtvmIsGWtJU9lqZ4yB3kE+bMxtS1VXvjUBBwB6sH7pJJz9yQKKic5fZiDeRWV
r0N62zYYZLVumWqvprqRvgaDp/Aks4TCz95E5C+r3D0WHCMi4w5zBpwdf9H1JcgUKNIKE9sg6FZk
GDFg0RiMplu8yYg25Y1AaI/obV0lcq+SPoyI/o0Ylwls8PiQlP6rETXbME8ZLNcEr8EvP6NJ/zkM
AGykqjMXNDGGyN4HBjvBq/XVkSMD/YwUDCn/Ax7qR2ZghpniNVbcNdqjMzcWxu9ip2XFVmUo0lfa
2kyv43kGjV4rHjJv4jA9dNlqLmBB3HtN+NgqPqLGu7YcF0M9LOHYMh9MGOQg9cdOLie59KvizPpd
ZKi765SoFzzBZaHf+MF8rk0PHT6CcUirZZLG+4KSWa+Js2c9w+gjTLqAF0BuCNHgmxq/aDS1Hk1K
QHB2uaiD+gFxy0X4/ktQv+XDvRG8S2w49Rhct4lxthr1UeEP8MGenS6ArZNmHgj95xZMWtqOdG6w
JbP9/mKT1z5TQ/+74P58EtEvZvPhWYSxyJ2fVL/bBM0wL/qI1NOlrJhm6u4mD7OfoyTTmbbN0io5
CQbKz1hX93YOwtAN1w0C0hnO4HOUTfWXwGyQ9eHlwoJtdTnY98zruxulCfZ+Ea6i7q5pHwvDXyGd
Iz5H3zVBdiWat9jdC5e2ZrsgUAZj3sEnSDvwsqpblYwg62rvmEfBOF109IyylaFCP0LjrXOANKLE
E/myLx+Icy/0AIWBZFgALCRKVjimVwwpP2I6wZN+HwS4MCPH3EdYCdb2iO9BdbL3sdfeyN1ij3Pa
u84K34KiOrXoqYviOawD6Pk0WjB91Xm+iMEoYag6JxJlV2kesCCuxhZXh42MBzXd0SgxtZL8eEB8
x9iuXaO2gRoy7ZB+o8zERyl7sg/gpSWx+ElVHYL6mznXj+3ge4RTZQgU8k2OUQApDlYDB/hN5F+i
Rr+u1PRdccvNECvr/802QLY8DWbKHhhidCY5a317MI+JgkC6TyGbai1iksJub+L59lHjpt3+9UsZ
zte26uc6oylDgc9ozYBv9W2dxQxiWlY28vxSGDghNLmMNFyGouypj/MjPfxt1KizaHntG+VTIeUM
qbv1jfgeXjUzOsU/FwbiscLqEe1Rg5bQlSBKsdxwgVzpkLKx6KxJ4b0L8dSk6JSgcGfXE5d9Svt1
a0BxiVP9Ru8h0uIgVicshTYWX4Z01R0H9CvYhjRlj1pvYgtbImRbjoPGMgBo7qLKL7BwOPtS4LHQ
AbyYcPEJJjCA/lsqdApYslpzE1fvhn1Ouwi4PZzYBrsFDIT0Utsrg9zxmuN0c43810TQjHvyNhrF
U5F9+JARJVuj79TcMNFmtLJjoynHzLVWGDCJ6+AZg4wb/8rCtaIlkUfoengMZ8qVLeZeZ7vkJr+I
vFkmU7ALdNgZnSV2CdxAdfBP9DqWBBCdIley1vujbjZr1UfUPkWP5Lo+6Xmw8ZN+VcichKlwA/79
JmJ7HIMSXqbvv/GDeO9af5226Y3Z+MMqVBLMcK72o28sBpvhgUfqrdugosN5e+O0giFiBUQ1Ih6D
zCN/EZjBLSqaBzHtlXjTuPh5cXh+hGBPEuun1m/DDNAhoZbZeCiIaJqaQ9OOe83h88w4q4p7knZP
RAMdy9IFDN0LJRvcPN8brZExmyRyd1sMD2Z4tvgujXsnBxkXJ+0SQhRzSuVB971YQbQJA0DHb+2L
x9InomNg8IGitHlCPA6ZAusGLeGuROlT4d+zbJuVQy867taDGW80HjH0hZh5s5cOyC3WIldWgdk+
1NVdYBqHETDFGKZ3kS/Z6DA0nidXOY2qtWDcvpUI6/1SbIZUcuwACpG+JrmDA4kJh0+Nch3Wx8n+
0KEpkgxomiHyQzRI/A2BcCHAOo0cGGJAszUj84Rf8Am70qKiWSvEiWJyNnNlKUDmDziOXqPyppV7
q0Xjh33CTNMNmU6EShqArdxNOJkMcQeigZmhjT7JgMGW/i7eTHzl0yMnp7Uvf8bZE98ZoKJ+pWkv
eWWtoNEBitVvrCq/bkftmA6QW0p3ZZGBFTgt9fydpVUIcR8UNGUFvtfW1AFl32T4xYagWgRwLGLN
wqtY0GCTS1fzDxZ+OjNLFoMmZorSNrSI4WZBTMqxcwEQ2s+K+EmXnuRrHAnCkz08MKEvtVZdhrPd
l3TSPrB6KLHyvZies7RdtMFdPR4Rk19ZpATU9IS7BqCxZTGnGZbElliWspoB1jPvxDfbdUnCsCOC
W9eSy55gX8JSTiIB9wSur7dfM6ECpSGfI8X3OHtphp+TljwGKvODwOLhQTpylpyMCEdH2KMFZSEx
smxrsNFqcOOrFpcmyaBv0nWebGtN+b0TfvakWOPJR1EQx4rXtZ+k1+XACINvnQO/mXqGhgtc0ct3
E5efGUOxjrrC69F9XaUuygbpQPFqT3Eo3kFzw4ToAZgcEQ9urCbcWUZ5H2vqsszqddnD5xuERzTR
mRvyPa38rRiCdQrC56qH2LOQpQW+LsZxLJRDzrWNNSKkMf4OdnvrB0p0lVvD3RghscBEzT7z0FW0
Kdm8SDfcy6kCSdMrJh5oYIRp5f7i8G5+PVUIw6QLjQcD551NrjZdiq91i4ESvLexK0FzrKCdjaLB
sJg5ATrATLZ1TmO4cw5Bid01nkBKzn3cQ2mmzoWzGQYWnicvBU3SRyyw2V5UkfZa2ngNXJAbnMCR
iOM3zLyYTNrnQpMgMjuEhj1L0NIxoJp674WWKhciIacCxhBtJRUVBSxJZqr5WMtdM6rDwmpRc2q4
cTEplSM3RYSAJ1mlqegfcU7TROjTuLioulvc5orlA9fsORa2aQTXBZbSqtDT+p0HaJssKlMCCvnr
jVn7k5MJM1WKAYgNRAk738adbVMNfUJW6xK1fXcOmJ1vDHNgsGKIYqlWE+OlmOxflH8TNG7H2gQO
aRY4/AYvC1zUEQJr3DlJ+U6b1jR/0Q7+bAR8K0+ZxBLuxenRtgh/+HqZB9pEkd3FHM0DMHCtlOaK
59Dk6UFtLJzcR1lsM8Myisa4wR5hoMQle9tvuvcQJvMRyoqAOa3YDL2ZfvdRoO+wvrVr6ONYq/y4
7W9l1ky/OPDN7+r//a7JgP76rsFTNvRDOfL6Gd6HBoN2AiqqGV+70TcpXCIz3sYprAjEUYHg2F1H
yi/O+H98C46qGUD+qbV0RJ/z/fO7uj6suBXS3hHw4BgFSlJQWa9BsSSjQN0xhE+vtcpIcXEMEkJw
Wf4iCfVrucftqaFhUOdDvw0sUv3eYnBTIP9iqOf+qzstm0Z1bkCcFPsqB92paB8AufyFRvDI5q/X
85+8rumQbabZJr0l8Rnl9LuPnSm+aQaFIpZppDunyrG6F9uk4ISRzMNWOuaunEIQYZPVP/1/vfL3
lpYTRaZSkBO/nEanIBdKyT1tEtquU9xqLZiVE1dQ9uEbjM3k8RcvPa+n/15vn9+2pduOqTM+o++t
zzf57z91oCgYQXgQuRNJSwJueHmXGnzRQbNKbbGz0OflzbTVC7hJdXwpOD/JzL0gD47C6kodm/MA
x7XlqKSV1SISydGwSQFQYTH42toPi7Vfn4w2h1a5A8qyEtlu4lE2ILrk+LqefBgQ5bAS1JhTOD3K
zly5kVwZlrJ3FYnQeFz3w884ui4U2qiRfnKzcevG89TdPY0+D8X/JOw8lltH1i77RIiAN1Ma0IpG
lCgzQUiiBO8SJgE8fS9U9OC/1R33n1VEnVMlgUTmZ/Zem/pn0pqjBngxNpKDRJmYFMKPjD8riol2
8FjnNhvZzQkbmk8XlZT1Tq8nd2HA2FID1IyuLxCop4l5VGu2hdkCn+Q+FUg1YufTHkzm19pbrCN+
trTFBK4Srevtv38S/wyz/ssn8e95qtExRh5DItiC2oARlZvGsB2JXNurjlo/bCPEhzgoUAUFR2mT
DcDisip9/e8/xX+e6f98HRyVKfJ8phM3+O8U1hS/ZZHM+RapAdGFxkssAWzpDFYra/3f/1f/n18Y
vrZlM8Q12XzYzr++ejbOKKPXHGdVmY24JEBLac9NC8pd3euCULOiMPm0jT/mUmiziBJi/ezZhKP9
LzfZfFH9x5M3STLWAbFwh6nUBP868FgSdqCzGCWwKTGekrFt71gXWHq7JcbXJCv+l5PmX1naPOX5
dWNa7JAawZ7pn3//P166bMpx59SWTh0qdYCk1ayzU4n8I0jkt0kEyN2gUNOnKEn0TRB2ibJUcXmY
a6vJy3ecAXYIrrYG7pJPz7rF+nUQaK66/7ve/I/t5v9chdkct//PszGoldiq6ew7GHL/axzaunnt
lDm67MHICJYyWlCLKm5jby2GrrhNBEs9KNbdDfE4LOqdyjoLEwDxYpKlpc/4BwxHZYYFQY37IV4i
aEKNZZRecZ/RAiCNSP16awRQA1upwNx2tdMBcUg8wvEMk6pVDLlHzjPu74T2yjC+7TZMXwozC37i
hngjOlP92a2d6TUpQu1QlEFcLGHQOunCQ1FxicdQvqVhHu+NzmneGCVrviSEGGW+JssfpZJkH3Sx
aYqFiQQCzWwrONlIhoCTZWlg1PB9FzfXq1ixWdx8D5CvyA6guU0HfF3ldkxkcGqCSvs2GyVdj42R
fOFfMF91RKzPbYWPGcpnyySoJsIXd1j6SgJQsa5DA6qeaWvEIMbDW1mniJwDtzw3mlltYDOFa9uo
gd2NIJeDgAcAmpfnvPRkgY+/jcv3qMqLJ2SOyhE0GNFdqZag3HCra2t6JSDbJkJbnzeYEhKkYNc2
Hgpz63RFetQK6Uh/4v+uLulg3VsImHaTQ2lGGTao6qPODKFClK6a9YDO1Q+9KLviahSnGZX93VhW
fjS7tNhVRe48OQpC9VKhbwZ7yxtaQRvwpRFZK37/2FjZlVtG6AtxRVqOpxXtzsG+gRxKN5sqfSrQ
0yPLTqOmkMwbtGD4SI0JJMjCIjmzDY46sd5fbKRC410PLc301tSNDGnz2AvkrjCiGluRVuIkL1Wi
05Wk7EjmreLwx9O66lNVVGyzcWNILDWVbf223VR/id42yaQfrOBUiiG+G7OtdSHcCcQtblW+h17v
bW2+NytdlMi6VFjmAYTBtcgk0ue8U7dTY+hPCmbS/WQ5zS6jWlhHukkmYoUg0g1E+mKbevOlRQXo
woZwNEcT8caqu3zbwzFYB3QF+8C2u6vX42Lua4dEh07XDhEwbrKblCbwLVxaV8OZaTDjj2kp9riD
z6x+WhA2gKzVZIs5/QBny5MGLXDs8Wt2cep8dDpBo6HTu4fBCcu9XcOvgXUQpyvFRgpe4LHcJKnb
bDuTvBVWtfJoZBmCEipq1s0VlQj0e7ClXv5pRKIkqcAOH43Xjrcm0QusMEoLR8iVXKl5J6vVNExk
D8RjBgewtHeqyLuXZCjlBepDxFONgztUTv2Q1CDQRCXFsSDEGJyH6KaXTnrV96CELhERjpmRr0fJ
kq66yRgPY4dFZ6VWKi56rBO57yAHIIDGSvyUXNLnLOd7tujw0y5axTFf1V4z3rHtucearJzvBhsq
W6NWiRBWAUM+ILHTXvqGP4DdsMfQEbraJncw/xvUIkdHoAXLeDmey15tsB0zC1wYYTZeZFFqSOtq
5xRFHi6RzHSHm8kHDZa2To9kKuZ73iq+wOY8/0IR1d6qsW3OxE4Fawff2x5qHSJ91POopUiYgvBa
kpb42Qs9OwPMTY6QfbJV5/QQ//4hBoU4MiPStsF2KeabTJOQNIWmxzdALgykQBYsuuygLGAJ/hC9
w7C7NizZk4Bm2Ac1qHNKCexWZdFGoDxC0JglIOIuTRU67w74oHQU4j00TFPE2akluTyqi6s4TT1W
FR5J2x/WZBjHSHWLYwQ+4yULknAnS6V4COYT6dJD6H8s+WDwGeXJPUjnKMWCON9VGsyiTKeqi+/M
yqHAREHp+PDC5Q6CFyVXrFrH0ogZs7RRaCHMnuIXaY3cOUNTPSGfaC7CbLV9woaEfQZhv3dG0soO
4q4OCMMe84VLhBy02byw9imRbJcBPPXZqcvuSpfkSdyLgu38ZJd3u6jOEJhyelBoFGbniecmd7Fo
IbUouFgROCsW1f8BEcsI/0w34i9pGs5nzYgTdRc71mrRJ6b951hdT3ZC2KGZNSkfp2rE95BU9hDv
sh7X3SKUs35VGJN5YgHX3g3+EU2wkNq+SsR0bzV+ysSa8FsGDH4kw7cRkHxARDpECCv5Qds1seMN
puHIABzdKelg2A7idFKY5QYWAwJQgT6Ao+KmKkV9cQfZnuuomu6NMQLNK7H6YbnV5KVzozFZ6NRT
PC0w8Bs7BJ6j4DYn7qvr3Y0Xa+mTSmbfanLDepfoISATxMRLEXcRENNKMNnxXFSNtekeIRNpyxRm
77FvY3dDyINzdSdN7NNaK9DWmtY6xunymKKgf3ZcDs++xzzoqSMQ5UlPXyO7rF5TpGdnLR1qQrbL
kblqO7zxGrOWSwL4dwZQlKl33Z2O8gVT7WS+oxGtnnVVKKsu7ouTNGMQhmQszUO1UL+7/D4A4Gye
jBCV+dmRlrLSMfIziK5i5MWQ5WYCmdRwe2NCa5hQWaQv5+551hvKuriYqrLWeq5aPWYo+tzDIGxY
CkhvS8vsu0kBq4n/BKd5y42Ufs7LOKY0K9OCJMX6sI73akcs3Rkv4LJon53EV6u7DvG0V45GclaN
XWEevebCfFOFuKuum+HC5E8dH2l9w0Jux7Ct4QrsK5Y9SPaXoQLw5KMyXsPmtyZqnolSOJ6D7mJm
OO+ebXgYjna0ABQZVrSc+JaGWASn39T6KadD7eyS6JtKcSmbYdfVQKQhUWh2hQeODZLdvIUm1cNZ
Gu2S0c2mhVuZRNVCH7YFrrr5il8VntMgju7dk2yMqxKby7hO1pGRXVVnhIKGFlI9peFnigecL/bK
mQnuBvEX7XmCTUJI1pJkpzDZNyG+fwI71WGPX3jtYkirDW2p62w1hOBxvuvZ62wKzuaNt7mV3gnu
LR9AurSAv7QD9lJMxYFUfiZK6EWl/UawJrlIf3VzFjVya43BOtSvMiLf4IWjG9gBFDo0QAa+FUex
7p5CUy/7AzqhS4zsXM9ChvDvVWT7OKKfjFY8DYWz7HhdAA8sJSx+Ur7ZXXI8PakyveXgWyKbKC0+
G6HmbyNpjrqWHbFkHXKcX1aTPcMtoIRsrglT0SmQZ0MZDuTHcr9Dj2x40hTrY90dwW0u0vwzj5uX
PBdvCZ51gOcbU235a3fyFwxYg+IYgjsZor9sqk9F2/Pd5EAdko2qnnTSkabUuGVet/FIpcTnBaOp
XFmmWCNE2uiqvlLK2q/IRRF48e8atUHWEGzefVOJrl370RErZbHWt2alrdwxyQPTcRlVcA8sfkaC
BAE9mpnYd+DlEkKaIsmeRkOrbGEfVMJTWGbgorg+isbPs/QaNe2irYuTnUQvWh46S5jiRyOuL2Nl
QKhSTup0yGllJyUHAlWuSssiU4Mcbpw4TyY3UBYaa1JYf6I69zvCjEKiMgRPrCYeLSCPRucojL2L
5uHvws3RaDVz/3enujagH1XWCBZjZxdgmW0U60RVQTewphTOaQLfYgwERlogrNmEVNWXR49BwA6b
LmdBZ7zs+nOpEuYb9xd+ZLB9b3HycNQHOIsNE1oeQO3PBvBpyC49oQfZIDcscNeTV52NeRGAAQAu
wxnp8mziNTfxUD2ResXgsaeDx5eBd8jAkxpn+CHlXFW8MoS4thPbj9JZqSqic7ffSuWGYwyEjopn
ImTlCP0UbgxbQJf5Ko4lMjC2jrrJUgD2TI5LMBuamDYQSxcxIQlJA50omM0heCV+Jw2CR7klAjuO
/rr47jj7nOF/xwenH6rkCB1+aabv+Ujr+wqyxG/stVdw+n2QQeCX7BXQnwE9Zu/JveC60E1bteOl
GY+OovpE/7A90V9akOg6UYnhcIDrCLiLRxyQ1FESE2oPS3J9lhGZL8BqPHnV+WpFSbbMjQSP6bXu
X/L2PsQ4OfHuebazkAGbejM7Rrq2rQmdy2FW6XizART4kvqepmLd9AK2ocLAFlaR76kt+9zB9Ssb
r6BHXCw5RzjIM36QRPsNw7PtxKuyAgQM0WKko6KKXI7ZX15NC1c9YMzR3KsH39HCFCoJ6isernoM
ui/L8O3ySYYHBV+R5m6cJPdtAXkBoL0e80uH6KW3kRbjZ1l7+rubrwnxQwJH21dq/uBcKFW3Xf7e
G6AJCd29s49dawWJvJ819jhsFBAiVyCX4+69GIg8KzHXJufaO6TeNuQ8oP+GgZUkzUmvV24Sn0v3
nNgvejsea/VZzT7AMy7U6BAWt5FLPpRAE1qYwPSqqTNDkULsQPA8kCIoOL8ksESiK2CkcddZ/CJA
9V02T45OhAEWX9sVq4j+pgPTkHwUKPU9shk8dn16HkImPBGneGCEz6Ib0HPbLR1oxG1dL8m/JX/v
5kTYHp7h+GUqmlLGGjVCkTlEXV0PiD4CkK6ld3KUu4K3wtbEIdJeJHhAnAlUMA9p/OahToQsRczE
CdK+aESwk/dQ938C5glbcgFCX62rReW9dFZ8YK+8cIz3TNwDvfMTD5K/sjfDetUDk5G5XHiR7ueT
u2xDY0dq6JZ4BogJ19GM1rYT3cwO/Qi8FV1x1174U5CO61k7EB+LIXvJut8ukRgZ4lseHwde26Fi
tQ51DHbEvpcez5fEP3c5yHGtCBVpilw2wyOqJF3W10Tq3RQdTf2ksguV40+uAijoFiX8pgEqISZW
nEFfE11XxRFRqs7SIcTeisFFWa+ZAC8GCAM45cZA8eQSjaW4l5oNeahpflPomwJnYm4DqYyht5bm
BbQQpj4C74BX4UPls2Y7RCTj7+ChnnhXIcFmnImlvhvMDAmVgTntLwazV5avbfVuur8y+C4lEGHH
XmjY0bPpiS1EPbivvfYZgRCUKqPW+XPEYYcPSclfrPLNiGa+47iyGND2ZbnRIHdUdBAxgMeA9kE+
Ovtv3mkz4dSDryHn6+I81/pfFbwzkoHHxrY3z68dqfWOE571bFw7VcpZZwGANpZUwfsovifutzC8
VdPpSw1zhYaAqFPJegGbJ3miHDm+wjNjN8npGhzF8Bfi4O+VlyhHD039ZCoPs/wMkue8vxLzuYB/
AKUTt66OC25SVuTq+YV4oOFNIm3DIn+lGVsFRS3by2R4Ja9109Kg2A1h9R30NOPQZ3RxpHShkys9
jirrR3U+seVMw4zfRizkhetUoyzixwHKODzphb6mVtpM6odj/cz4TTJ7VwEHiM6xFEf2uuyes+mu
NKzYO8J9bEGlOTQ2UhS6lrk20XyPCVpYPycqYx4BF2TutOpp3Nf2JVcS37QVfwiH1RS+ZLgB8U+e
6qmnR3GW0ihXaFFejXTgCwHjsvxwml+R1dcM6vQEPjpRgKRRoeTeziajocITH4bHiH4JGSbjq6zF
jkZUpym3JIMCgAf+Pfqk5r0N2WdoARadbhagUngBq7qnemKakRDhVeJEDGxUTvq09lg+o9TaF+yT
8ukpLLhi5L2rz3Qj8AzsNVjFqHoUtfFGAPY7cYodjx6vEXhub6k3OTg4QrZhAkS3AfV7HrHUfjHK
fUiFQRSkN7FIdWCkcemwscPSnBxCeEhhfOsyUOad4x0t78cKoOiZEzx0byErhs5XZbK2VjntouQi
mp2J+z2pWV7q6t0bklPfln5JxFGdlRdt0JeC3CWZkGDcoATKyQXuGsr4bqGLgWxFEpJzsWLl6GdR
uMkxRRGVcqWJ9kMWwjJuD9lokhfhLgh9/ByswY9xuax6Nb7jaPnR6rdxOGtz2dv+DMVeFg8HabF0
lZWpx3wfe+dTmx088ov0xj2IuQ3zw0U12U9j0O6SSTuU0qKgh97XiZyoZ7lVbPvIeH0hsXvBcVnB
Y0V70E57RlD7Oup3Xoh/Cjhp6h4NrEp6XJ4yAetUArQcSZVgo5LZCeY2bW+UwQpj7U7mKoKHEYMp
4CoN22PPvyY8DuAcctWFhTY6w3gkgPJnXJWN+K7TgE833YbGE5P5da+exMRnlPJWK9gvEbw6nKbI
ffd1g8Szp0DTpq0VZSvLOmYjky2KXTJloNB5hyx/JnplKD3Sj511Z3KFZaqKSmWWqGld6CcFRJeS
awisF4kg3UdbPWyFvsQrc+aMrUpmFyq+VqdbCQXW1dLcTgmvon5RtJ+mhR9Z+1NSrMceduloc+YO
HD/TJmEtiOZ0aXKh69gOUsPZILjceEycBCQQdpxMsXWSWQDLOfEGGsp61LiRu+7M5XfKrQrTguFH
Hn9Pt3et2a/ofY+dI9/McLrUbkBcgKYd1XG4j9ovOhyAhiaZQV7VPRHVeGJkuXTsTwP2bJ5zhfTu
uSdmryuxW0O/74Go8N5T+XagL9/szLWW+JTRtHIDxm3zlTdVC6NG+Z1oEz0+oEA4r31u4ZgN+2xh
FRzHo+O+hWX0okwP4dyTcU6ogDGRbGRLqmPwkwv1Vdd6d5HlpYliJ9DW1JFfeHass4s1jC7CGba4
JP7wJL5YBBS0zQdW/7WwIej/473PlrXAPokJkXxib5OVzrXKcKQ1KUI2Azj+wZrbqsq7RHxFg4Ff
Q7QW5mQZHMYifmF+uSGmduHFDgOpDAW8TY61SIio0D+swviGVsRPxtinIUyDUuaSR9be01J1q2if
huVcFOqIYYp3jT34WGfjtWQAU0fTJUXBk4X2sgxhBcdgs7Vqj9ns3a7iD5Msuhgt9OQh5SDacQVy
802TjJJDGCMeSjfQ31gOHzGhEYCIWr5eIJ5EB/tfPlmVgnBnesSUTVbr7YumZEMZo+H9tJ2BL5G9
rUOVnPAAamL9JJAFSHmBQnxNlHpbG8eBA08cBvBQEW93MZq+7eJDru1TG367BIYRrIaA6mgTkK2X
QJ+QWCWWu1Xl14AeoqBWnDi4uVSuEXU05BCzqPdly/WcuAvmlTvguA9M2NuRFkkfxCEJ4qe4trdV
Fu3d0SUcB24u3K9qX5QwL90ekIQoJ7RF0t5hGvcpWPyANzOt1X6Xg/P2MgZ1DsEwozL5wtHOnqsR
qdPR6paREW0cVx6LhLwhfl4dVmABZdVlrzCjEt8jFe9jy4ptMTgxk5oiavlS58W3auvazcg9iJWG
ua9TlOhMVut6hS5rpMYSZ8NJy4c2QNyJI+8LCWhymsYye3QBjznBXowqkhWFnbaPEviKLSJxbex2
l+u5AQYjruSrDjbFR93Ma5YbJoNLTgOVJLSNHsYKfz2KXrseDBp/5Hew4pLUYZAQxzCTxon4K8Q6
YeBdulRxP/S0KqHWJhYxnx5m80C/d1hvHdIygUr7QTfHeHgBpWs/KjulonAxsh6laTTP/dnmn0Yz
K/jVE3EL7d44N46VHLTKDZaqV1/0eBhBIJjeUivKW2QyHOJ1qRG6xCcRBh+pp/Nymypr+FAk7SLX
iDAFb8BwIlkqLu4ABWQj57E6rI3RKRnrRObR0J2AgWfxMtbFWpott146HYj7JFVrpGUcUYwsYiTU
liHPqe0eiHw31yn7ne/Km2dLYbonPPFu9wVvS1ixuS/c/paFnvEqQyoTPeoI8K57aGQJV62cY8QY
j1R6RmBhBluqQxbqswg72m53MwbxWeTTo5l6ezkl7TZ1wqcwKc8xyVcl8MCrOXUjM7aIKfAE7s+K
zBAUT7IbswjuMyPX99lmAhQ1KhcC6C/vNsKanjwA3/bI+0Zrma5TGg1fywAgG125NDjJAhuUnibs
gxwEvR4hDsi4+ufaip5Sbk4hg1tu2m+ytE/5SK5CYu5Eon9oRgatKuQurRuHE8pwd5kXvJIXQLwV
rbxSZL+9muKVbdmkiIn2X7XH106ByxsB5VkNHS22aA69HXN0aXBpnVPlVhfVVLL1CJZsmbgVhmel
5X4YBm0jJTGlaSseaQt/MY6JJyb9+NHW6utMwVujqKxWFU8/J3l569aoe0sP2mhRHr2IP+zFmeNX
YXx1IveJjG7i3hnFtGl4MMkLWipxZqyI1pJorGyG+zjMb65IhkPuInFURa/vpjGvzgp67WVLl7my
XIchc1EiQCzmr07K5nehiGYbzi77ljCVsELlzViLk5+l3YjeKtHHuFwzeVb91NRi+JQFA7ySxEbU
/Qu1L9ofo5uAfKkQmDI6wSFLHoOEBLKNRtW8Wx6AdVkhPbqWkfTqmQgdf4qirgjFluYc3CQmd/RB
YzUMuGxyrFdab9Ol5WbyK9TBYqgRZfXNkXBcjlo1GFtTat5VE1FPVkkVctYUBL27X15Fl0Cl5YXO
OsMKweC3cftzI6ZuVYQsuhOjLz5kDM0bBwEuhKkqwRVYmeo7ooe5A3Qd7ejEFTiDPlrz2JQu729v
G/HBTeZbb94PJp+9RebbAolIvh3cuaeW0iRjhahZ7DlGtpplhysWX4fUzDpKsvousmoP4BnXTnrT
LDJLRWq3hyr1eBGC9Db23Z9dmCttBHeW2rupHtZDyqUWF8XJFMWRxhYayHBJbcC2Vv1VyepihcqJ
vLMDa7OUyJRozd54E5eDz8f8lyBf7GJao7YO391ssJjCETfpCYYRudd/hO607ZXsjXz4+cvqW3qz
NtUH7LuHbUUHM8f7o4TRrnWIpolUPfdVCMEYS2IPpDu0bIcIDzsHzqo6BQCA7FKGOR2MsbZC2FoB
mmPg4O74p1k5/ibtkoIGzwKTGYDd3pPOkse+1set4bk/SWt9xRh+9AqbSUmYjCegAYUEpxGXEsXN
R5uaX0Pb7QcwtRiGui9iAAD542+F2uT0Ou1DTogLfRJg03dkV0KsG8flv6ZYYuTb3brbhOHwXhl7
EjX00loi0j0Y4+jHU5Ex2Gc5FpfabWwqZVkNxU85ItPXGASRDDMtM7wRPhS1c8HAE915izyGYwoW
R61XC9ecqhtQCZhsauIp+8Zzn6ZaYEKFkZYI38QJ6StBDCGwsW/MQUpfI4d31QWULhkYiKXNkArV
SrfmsMjOUKcHNujjRrj6p9PWpEM6a5fmwkENUqkutVPET9mp355DwkQa5B+UVZfEdcYFDuMRh4ML
I33YiPE3IcUvmmX5UlTHQngnk3QX+B07E3XpylErgjAabRUEbL3T4ORJvtft6NxqJTk3EqGwXn26
cUG9piUW2u5AsFRRmy/FVkEbN20V4WwLb1Wr3UMRFLi+wh7gpsA/VYGJaMAnz39p+jQSQK58mEwt
cUu/FWm1jTo4IBC7xDrIAwvrNUAk4aVnpe/9sMx5EC7wJt02V6rLaJpVD8rIwEw+1Lhhfm4zujcP
BvBeudRTcY4COd2NXO8ehPqCnIkqwlmLZFe68NkDdGk2SRBh72yD1mSznb1KCp98mA5Sv2rdNWCQ
ZijqswSMg9N57aC5Y+K4rWe2d40kvT8XobotcJ05U3cYCu6rTAuZ7yiEgy1ytje+JU3rFqncDSnq
AW495CwDCWkryVp67XKfTlF8Q3eMgcrSUGikIR2p8uUCwX5N3fDaW8VzFSPK9szB77SApUzn24O2
xmay7nUi0lMuO9mdSTv4pKXk/M13EUvgYvjE0Y4cT9ISM/3sEpgX+dUsXjkalzIpT2GPLCWyYm+n
JsHWMwt10cfpWVT1IQabDRd8R2rhhoqTtHQoWVm/kqQ/x6qyn1soXJdLxQ64xZihJOLcBB6Dq/Le
DDGY2tkxdSCecN+1OslJ1YEUBGrNKjjEA7HWTeurzXQErs8RS8glRjzFtT66oF/k1dHC41+QV5En
5srC86jj4k4I3lOhtoxV6Mtyo9ifcygCpzEyQtZCqLSd9BXO48lkl10QG3DIu5Ii2PUBBhKqOCKd
2Rb0zxapRJr8ctWPxFvH01smPlr9xTO2M7yWlCnuajnuQqmj/9h21MUmlgwykpYtoH2iRxfEI7gJ
OzjxXRbjAlbCsiYNIx/Oafnac9Tl3q9pI2Gky/MwLLpyJxsEL3SoyTz68D77SvdVKh/DO7vOyTGP
ndhE3bOm7xQ2mjPIkQCQwcXIfGBd5TGvi8R77X6I6dpjuWh75l99hTXlvfFwpZB5TpGBj3bh1g+9
Bj80Xkv1daChVCXQxsTam6XYKzxr0eCOH29kDrjkU4lkNkrt0pYCUXyZ3oslCxCMjIfIQNIiXtac
epXAhRQDTX6zjFfVoKMLVsRydtnNcvZ291QPO3e2NtYX5OkkEsZzejqXJr0nxDITa03hsHePqFN5
o25NTI5TKxYqO+X0TerntpR+Zuz7nNUJPvUoeQ9SZZW1j4xywOgMvidPVbwlfH2ds3coSRwfg2I7
Tl+eemFBs1EGuujdHLfoRnub9Z75V3o7jxF60/9BHUTCTSgwbi+eSoqVlHoyI0CLL5qqgkUooNT/
DO4pCclrFenKDXdptnRlvTIVRlrMzKiw+HBL+SgHBGbuR5R89zYlPbvejADkDMMsgT8FiwBsQ/2N
YfQicxl1s2wzQSZ1qCEKqZEHEq6dHGwRXlaHPVjLb8I0ARfdU1l/CDwXuItWFXNeI2ZaxPQNdNY0
NwpFdsQes+jTT70nuLFI1+E4Z4Ezx/YmFvxbYZ9i624o2zoBWsmi1wsXMn1p7LuRnjJkYfbdJRtm
4itGGTPAmTF5dNgVPQkMTiyaLv6rGem3vO5tBArsvRi/Jw4RrYQ3VW+MZN95m9L+gla1t1WN12Cr
YcfQjdfIPHQ284OIIIjukiokakp2uiALwa5zp54jI/1KxMYjkAxGvlU/UfT4Wq6CBiRmtFeZMyfU
yn7aGBwD2qJW0Li331rNb0Z0J5quZW4LvBZPYG53HfhTz0BT4gfqDYnAMrHNvWd9VOGLUWlXVV9a
RbiqJv3U9P1ayzHI6D8qZF7HKbaEn29aZ2no9cJA4qajd1wV7fCE+Zz8iJFDFTQbmc59/6TWWFxB
aUf2PI5tdgYVOjLHJzoaCM1ym0l2xwNHRz2Vh56AHFMWcpeL+qYjB7E4cepyfslB8UafFE7eaOwi
8qZdtpU6ESKkVOnOTyLrLaNGZaQknDOWA2zJiEbiSGvWhP8JCg9kd1Qn/uyni1jfj6m45HW5zzhE
JZ7tCgtjF41rXuU1ko81DHB4Oygs3O959K01by6nuGieQswTLsHQ5RcDyb3p7nVOspQaSbcuWbwp
MKm06pczfGqyuBkkZDJx8snzWqki3Jix42vBuFIo4bX8w+PLiZpsmcU9CBOChwnyw0G9QQXIde2Q
mMs3M3u1mjfPGy4VxwIP5wyVfq13ZJ7lc3Z2hIKFPQSuTXAobBfHJcHjpLaz/8msSzd+C3yb5RAs
ImjxYKKBpLEgHJpTVJ1ZZgh5aZ2rlX24Zr4u8J1lLh3UrSRMgtzGhWC+rQ0zfIqPUxY+44pVSBps
mWmLSj/qLf3IXarXNHAXdKMLxdylDQpG0+DHQL771SSoR0ZEmJJLUf1puq2SftjTcWBzVtx4E/O2
JzsXI9f41qX3lthAr1GWYfzUskoKGHeTYuh4373y7c3vNzvp8k0pXN9ScDElV8nie7BenWFtIpky
jATz3Kem57DtLJ91Tm1sBgbhrRGtVeI9GufZDDuESKTe72pgX0XmlzCZkcRL7a3OxCnhlA04CcbL
lKMSUz4xTy+l9hIpD0P8CdRvTbxxpmtGY5X19rYYGEzoZIzVJTmj3b5BY126e4QcK9V5WOGO5pA1
/6ZmnV6yAm0R9xn1RhBSY3mnKPbV+rlm4m0NPzGqFvFWZM5agaPmikcwuQfB+NbCToTWhoZsURK6
kTAIr9i9TyxfXpgAI/6LwCNCzY54BMFTn7krh91rRUOu2QB2u+IyxsSg1OZSIF02u4+aDYOtWPuC
8Gx+qMB6tiO27ix5/4hQWyT5Vm/e0vQaaKeoZYjVfrtY8hmyBZN3yXNmVnkYkJUh9zlNdqk274ZM
L4Bj6LyDZUZ5QKo5hrxS500DJmrYN9uVGktb30Px3pXpcxEl/sgKyM2Izhsl2Bki7wxO+ZsoTq5x
j5p8IYie6y99vAdMu7Drj4ZoLOM5s+5tRpbBw4yetPnUbT+HbDiF6Q/up01eftgEOhJsk+iIckhi
sWlvuKElMXWAgwOmkzC1h1dZINTJow00JJ7n2Ztu3CRL0Z3+D0fntdU4soXhJ9JayuHWsuVsgzFg
uNGiCYqlLJWkp59Pczenm+aAbVXt/ceKGiy8NPclkxVJ6SHr8PFHe9QK/kB9Khc0IbC8F62ODJyM
CUzJEBaXDCeJ+T0b8YowNbK8YH0ETdiGH6lLmTY3c7mx0gaLPUnPzBRVi2gcB6spOdR/aOIcuidh
X4b+OijfItslza/pTX7VXAfH3ajD52yey+rmzjcJzwsSbEJAgbv76TfbnW+70w5Ak42Kk4kYE4uj
p1vPmgbP/EwSesieb/HIHM0Gv3Q1PBEUtW5d2minC4OCRlWgs3W1oMgpehfnKjuM9vNAmqecM9aZ
oM9+nOq1Vg86nWjIUYqqeRPTZ670ga4/A3zYsHhtfaSLbk3fJ+GTP0p9zlRn1caHNlRequZY9h6f
NRrDil1ZZYG7LNFcVa2VY7NbagS+Wl1QtNi9z/AHwjjh8qXj+9oYoz9kIcXH3noElGipMg/NIwVC
20J8urpCie6ixuhWGgMzrs3tTOBC6ah8BtIgnJONbt8XRZC2bYnznDBhUVK4ITAdync9gaCJGIxy
aA+xILfBenJTqkh/SLHkVlUoJ0Na2etsiA0jwo+nj6RpN5uh2qO4Zbp9qUHPewK6gd19Gy1+wejm
pjfTeDMdICo7wH2Fgp9jIKkhhY0t1ldfuvG2U1mV38ks3NNogtn46EBaFNUBGBZ7+LUYpzWXDnsI
I2h9aBha1bjwB8mD3BKLgQ47Is0kD1dzdcnoIGNEG6hT0KPRJ2LboNpySbon9A950aUFZbW9fa9g
h3+nO7B2Twn/vFE/F29vr7/WbFfzJ3M4RafSfeWETVky7fGnpznGi3YxrdA9/mjtxXGIAvJJzPZ1
pD3N/OFkeGERgirlBmMb0fVnys3YCZmn9QyKm6D1mgromj4uoN5WkBw5Ahq9KHTl6nRbqPisqkdP
taEIw6vd6I+sPM+q2HSaEfQ1LqXEDmgG6ZpPpebEldbRGvguCgpHK7Qkig0k3oiQofaG2e8KNB1N
UxwR/wex3u5ihfEi779SMR5r+nu3hVpS5YbzS5g40sFYLZSENlhSbhh71ZU/dYiyY0pDwn0x+ZNz
IfGvobYOKRlM0gK5U7kkBZM0u/SbOMDAm9SzSET32lcrjPkCL97XzRSGa7MRTBVJ/e2qjunT7X0T
NDZhHvhLTe0y2kX5jLxNofzcPYVOfrMF8InALD8iCBj1IlBt8kqR5d3mQjlPJJEUeXmTpDTtk9ne
eXbjW1q+S3gG4lKs29l7k5N3AnV1W863BJUVAZyY/69KjK51IJ4D0RZ6qzmIxiVx3PIhyiAH5XaU
eF/xkRb0SqvimOcEf9RaGDiFljOCeb9O025bTwREy54boiGbtr4kZb4DhNq3PCdJab7jSbpZOc9O
K548jdHMa87QyaQSRJeQcvu4rtql8JYLfq7YtoyJhFHnLhLOSZ1XHdULGivv12jLQ6eSm1nNn10m
b9pAb22BxGx2/5GG6XfQyi5PocEv4FXE44iVNWxFwTV97bIPSyDerHx6x/dhTyMrk3BGXWE/GLB/
+4529fEwyXwt5mgrY3ttluaXSi2TFiabzj6aVIXSRrPizB8gQZjylnoW0+eEwclFivfaHcI1AF+u
BzlVlfxtN8PWr0YYmsVv0N5n0HA5wpXR50b9HivFHzcjBI0yPpU61gbSRpG20QmP2n1AlcetNXUW
9L5fVU8NnppyO0Lh4gA0VkqXr2Jtow/CrzmRyfyZT1H7iZ5RnS7oUSz3i7LyOPpr64OQb6TwTv2l
tc6k0JR0q83UVvCD3CsgzmnrDSDCbb3NQZiQVzT9Ne+oQwuybiGaAlCwrjjEOfP5reD4im79sNPD
twFho7jaVJz9CHRq07PUAwSF0t4l7qltjzECGtIh6HQl24TzpbWeXUKE+NHcacXIE8GsIDqdpxO6
EJi92T4ALoQiiPJnoh8k/VfZfhpuqvxX15eIuJsqYCn0aCtZJ+j6bdIekvmn0lAQZzc6A/jIQpvq
+t0hY4FRKOPJJB1Y19bVJ39ECE6PaZ/NO/0c5WthHNR4K+1txgZs1w1KNz7UDPr3xtvrQGn92mB6
bd6V4cXovwzx3cdUyPENWHS6zZyuzZhumD9p3TXvdR62s82Aynnf66BRexvVk+f96eauLHeF8cKK
LgRLVCAci25434s+Wv1Sid+mBUT7KKifGFSFRjtENfsi/OrR36Y/2Dty82V6DvOQPGbEovJJQaqY
g3Z+GcV26dvhRxpUKhGQeFrEJiTjn5vQWl0gChgpqLNWCdo6w7iZrLZarUN20o5ZbXSDq3qTSvQt
6Oamwk+Kb1Pw0ORnzTrgNw1pHX1DjOWNKAu+SmKuOjJpuh3IiV5epnQ3K3sr59+yX43cwKsUgf/Q
HSkw84mIRq7LTkpSXoTso/hhhZJqtdaaXa4E8bBR63dioAiGicENJItZuYZmULNPx/G97iJLfT2I
z9RYNMrPbrTT1HMtV1n1EyekZY271v3h19LTZyVdV/neLvde/Wm0l169qJQu5/xfEWxdPTnVOSFr
Qbc/QWnc7oHhokQnpgBUnxsuVDgDXHsxRwHpJtwRKA+G2UWSd7JoxtLYv6928cyFAR+DUNdwHb/2
ziED+C80xtGAcu2LDZG6q1n1AJzvdQxxylzhzntTHPqUI5MOFB503A/ODhnJvNzS1bOlrSki72C4
yZkADiYBR9Dqq3ivrf1hgBs01mGMNrJHLHNLyY5oEOo0q4itRJ508Yg4+ib34EI8y+Osfs7WnZbP
FBUHoFy26+h9RZqZwL13+Tn3XnIDkQbTHP8bjCTVz1kKENOsyeCC5Ir6HYVQvkOklr2zzAA6Vs2p
0zgw5TjhiQpyIK9TCDJDkri2jsdtEf5VcKMVYnekqJ79PbgowVnRw49yEltyvXwqvgk0wZm4TrtH
WX2kyOnm8KQN/xRJ9vl0ylA0WcOH0IhwDxxccstR4/n29DdHQVycCXGXxk/KmjJW+1J112S4Gy4B
/fcwoUcZLYdeP6vTSzzx0U4olwHx1bNfHvuRiP/mx2Qwj5s7dR38LAOq/yMFakXykUD9Ag+0+Wft
bOAki2VZ3VgntQCweytdCopMbEfgOpmHiXpH4P5KR5ktatDAamuPmAl2ZrjTc5jnDZlmQJmXJnlU
w9X5JEAo7W49cWwEbjTVMbG3aG+pbAAJe8mMTQpF66wccUbeVsrNIhRsAs1ADXOp2jOurnWW6Swj
u07+Ucm5qs8Dy2eGl9BtnU01fU+twm1TroVSUk1HY1u/0zsmk3NbAZ7lJJd8mpRFAr9YNqPixDnF
c8mV8O6lB7gW6m+EyXNpk03yxC5sYlKdty7SEYk0zdqXFq+Ido613QiQyibtWO8x89FU7awUqTEa
Z9k9ZdO/EFlRS1Jr1veBHL1tVpMzJQafHwwBItE1rlzXFAM3rnyfAciqNOcewFmLjmjoAK4HONDC
whyskAnvGRs3NK92t5jaLWPn5vXBSXPc8f2GNri10RQHLD8wsLX67dTymFvV2RMxrdVHDCmy+knh
khEvkCS1QbWCmOiOf23Xgv7TXwVkYa6Mepfbyj7zHFpqZ4HTvw/iKLy3KKd0DdkeF7lG4uDYNzuB
6VfNicKnqyqCJqdYFfi+8YeeuILGftMN6zcUlCRPp5gyR7Q0HuIuOrZe8jSmKCuitM8AzU1pVc25
H3usAd5BB9ivLACIyA46q4AZeXfogUs4/zJOb9fOzo4jDxCPQVFo2yLrb1P6EaoPBF/XFKQlQ4Ev
04qRpSWQTj3bgNZavjekRJAA9l7e1LBdZy6cWOhXofSZZdHJP9RwG80HhcwVqdNKmFwim8gsw91E
LfQJyZ+hPxu/rIFZK44J56fgObeJ7I7UT1X8zKpLwRQEPDpcmm1lQuNYPyP2o6KMp6knpFuk2VZV
8LTY6b9YZFuzOkbq98zw6Dk29w35OgS32Usql2oht3TQsB6kxtGnk1fg/A5p9ermIkgza8/gs9HJ
PDPkh95omxnYTJFIGOFBM3aeRPgmKBMhmbvKRNKjwirRjPxipfIbr+puJm7l/+5Yr87XBKRKNo6O
HQYhl6ffKtO9uWP13rrtYSREqOjVcxvN68HBoE9RaYs2j6QqovkDD+9DJrdWFO1wIgdTJfyRhKca
46iKAaQ1st8RDintGE4JAS/ZTRXtZlV5kISnun5OqpvQ0NPTWYWY+BrHPRmJMQkRX7HbU0z+aVJ8
lBXSzzAc4CXf1sWEiWHeC7YRj2SbwRs29DQztKo7o5rJc/e2I5qKLDOOuWxYfHIcuxrdox4XPeUl
Jg4hzGmUp2IQAfgjaEph91eTYgv/589zeDEGNrNcS/8pyYD8Wmz5gmtmvbWxtetbGMNObtBloAil
61gyfcs7ny6n+kVkaINQuyw0WpMhw1IvXn9z9W+tpMKiYLX24nA/xTxA5EhAEDPgRT6i7xCbbxKY
hrmC0MMdP64q4qdUpufRwTZBNv2/GNF6XePgaAi1LGC4gCkLbBVw2p13Dx0/cu4F7zm6eupdomMe
F892Ri806zA1dGstp56FcUins6XfTOp+rqpNTgW5C9PgeMSkR74SMqFVTAPpZSIsTREOsU406Ukk
gMar2Rwnazdy4JnshJkJnqBCX4wp8BoMTAYHIlFzRXBGGIHbVN2pKgwrgE7lPsw6fIpFvsNFj3wX
QFbrArOHFbKHS7hI5Ylf8Cijkxiyhkh9s0rbd8GUsvBLqW9l/ub0Df145SHVzLXR8smvmo1u1Zt6
qUswjY+icF50OviArlReiy+KYBFfMulHJpgjLeMczRnS+nhYUv+ibUZXWq7EZ9OAKklZnrM6fqtU
87CsqXZ+NvQ7Zk0ejm5r6hBqIabT6SOZu3UCxmsCPA307ISnQqb7fiCGYMktoExrZ6DCd2J7XFmJ
3Ni8lWlWrQeG2K7XtrP+6ib8nW1Z96xiGQB1IEN6TyrODgU5QAdQdonvYaqNJ1kaD9UEiECcsx27
YZfHnCwYHxQ07039qU/xoeJQdJgggPGZYKOdE6vrsbDu0RLYQzZrnCaBmxACprW8oXKHxZqJ2DuT
oOxbVNXQW0WSZjPxdxO8Rra3e43Kr2EnchVEHPbOtsEhOrI0p8AUHdhC/DFnDio250WznR2dZgfb
8Ua+gCKQEdhv7HGga35RVs+UnaHUoUkIKDwOCduK4w8zVx+RDF/JovGTJtl7WvQ0u+z6cx1hRWyv
rdWfcugLF3IsqsW5qeyTxvHTJswcFsJJ3tUpjs6Kmu4lyBEFFmfN6F5iMEfcPFudeBk1jLd6rF1p
kt22qNnMVt+nkSSSLz4OFcxnzEzRJh+5yyMmvkNy22RMYLXdnJOCtm2nWRS9d9XlAUv7lSQ9y+o/
PAxLSAJ3lgb950ZBBXU3CmdlmebK6Z9SfJHU852ntDnYdvyaFMmpsVtfa+UWXA1yKl9ycNeRgq8l
m0+CG1X0u6bjskxuVEQSlUO4LL53a9rO0LxTw/Mlu42LnSuU09ahx4b77ckqwq3ZdScLd9tYfERz
DGgvGGzEXtVRX3jxeoAWKeBr7HS68OUnmi/umqtfejJxS8/iNlADLR437aww1meAnNHBKS4NrXux
HQZFRVzv3LJNmshDaUoB0EjSvZk5/0gGOkvJfFkO3d3U+u1cKzezBk+RVvvQLQ6OqShABk18vPQA
AT30JiKFKsH4OA3fVVcPa8WsmJiN4q/PBsLac6oAIaeBwtwKTQ9yZ6cwk1+jHKoDYKJ2wGisvKjZ
pD23znLRWZAApCGdHQPQrESJqjtnQ1FojhlgO6nw+yoMdDQs7pXx3aqLHVW13vIsvyZqg4TYIzNf
VyAaZc8SWGKrzJXa86vCwFjcNx9Uvy2RrgOwIEOHV317Jd0i+uAhb5rVPydUVB+vC/a0CYJLGUEJ
lDhzDh2kUV4Opl8MYLT2jDCGXHZ3iUhzYbfCf9ZYf7euvTNS5Slngmri/jA1nr2KWvc9TbMLkJ4f
dxiNneQjyrVtDFHe2srdxSG+Ch0t23QyvU1VCw2EhdJp85M0tk741nVUdBQ/Rg3H365V/PJGFK0H
pSHJ2uNzRy4EkgGrZryY0rOk3NEQ8efy8Z1GwptKe3ErrGvcw2OKxKbwNiL9HUZ9LcZm5013vaqf
tKx/buuv2Lln2si2gQYCM6NDVfHMv68GDALuwaoPUwoEY/9pOg3WdeDFO9P6FAQKDWV/15H3ata9
1SaG2008/iW0V+N733TVVk/p7yBDrvb7lvlwnsmKYUZ9yhISECu5EUNZMf9Nf6jfgWS+pJu8CO1s
mgdBtSwNbqQBQ2kb3XEeIIzzdKN5NqkjL56HGzjZRPhYJpdEzvK9b9AoN69l8xwOhLg+lNjE8IGI
Oz/mOvZVQnUq1U8m8gQKP+QsCuwOZMsxUA7+eOIrT+4qD0MW7ZV04Rbr26DFV6ijs06ar9G1NOYe
CejDWJBvTa0IEn5/xbqGCccjv5ZlPmKn3oxts3VUwPhC3k0Ggz7xYB+4b8E3YjU5Y6TC2vpcjemX
zvGR4/MZM5h/RjPpAIV68I4wOClhQBOmsXl8sZmxkDrj1IOthNDbtvYDcSo1mHzSp08nCiaije0v
tz5aeupnDVWroEVh/kaSJZzHXpuZvNiGw7Cko9h5U/Jmm9rYm0E1e2IHEdDy5xxtg40XtTEQML5E
dOwB1OzGArolDO+9QG/AeS1y5Wh5INOYX6ooIl25OM2JfaBKiSwT1FOcYNOsXAULhIZFezgqTMux
/pIrj9B8HxZn0HMy66DBICGJnwv80QTP95j0lwNbGytm4MVt/DXJ4tEgjCCvGKL4IyvjD8DsY9RC
7VdqsXVpaOAxsF9GS246jFVL1XqXjX+j1+EQM/YsURu+yVOI6joQUwNsVoXv02D/y7jrV73R/Um2
NydXuRELI9tUCzlu0Y0c67ytl66n7qqaGn/RUWiteh5IHZBpe53QUTSNcvBmKDwFt+zANOiqKPGx
3mEnXi1i00KciPY8d6X5ogBKjN6SPkNN+1Cfu6K8iKE9peHgUzOGZv5DIT66zqDynqT6m3M6D8Nv
hlldzG8mKH/vnK3Meu6saN3qdIh1AKGr2ExYqbJzSwaw1sZgSt866iIpmejsOId7bsTdAHssXKzj
w7hXMQ3x9K0ZswKH4WVg8O/BeWjn3kwlxVqsKF6kc8EiDSrxgPJ9kifHGq+0yrwUhgF/Cbbr2gWt
TLyARLzVmnVqSmB0hqQJuIGPrdn0B8RJh2jwUFcVQd0hU+AZTWR6NEz1QWjSI4LPHnBe6JTo0kpx
rN1kK7EFODHJLmm0DRlu65InHXlXmcY8NTvJilMKlZJJCq8AGEodALDKJMlIEbiucsfX/BhtQE19
hvdCSjtssEM8Sid9L736OWz4lWq7f6sdbhFYhhg2zr2jqb1UybKiGH0YhFadblt21WXVvBASi0Xd
y6guF4+eRlJMpveRjmSCR+S6b7PSn7LeOBPioV6kaG52577NinGRTh3teiKIaFaWH9gbFkVO4BbF
b1S0wM8zmKPCmJuTN6/GEraBTKKrRiHIVqtBl4yx+pfRs7UaGpZ4bc5uqje+C2neRnvJKWiMrULU
ai+yjaHo46UaxRO9vH4XG95br6nek1PYr2YmvrMUWIQkkhZWGarfoHTH1+RrCfLNCaeNGGLA3/t/
aUYbZot5rMudHdpJHMfxITTx7KHPJ7Eb4j/BfPeKxvWkwUp1KsC+ySd+Opb8Msi6RTPcTGX0I0g0
EFfVSnwNfqPtdtjBCaWZOdyUHLSh9L2+/Gi74hLlXxKAtZvSw+hRL6c9i5SyGyHDbeLiiIU1qRW6
vpjkd8koED1Z28YENHQzgSGCwA6t9Se03yx7Kw9yztOjfVVlm1pPtlrlHdtGvRVgZVUsH6FXBK33
lQ3kkIUd9tdy3xRQ7mBThj7yLRhb+O9mJHdKhn9zM30n6naaxXmpIRjY0oyasp7rxOcO62GBp421
sRV3MZCzqyAHasjqHtof9Mp1zokssrV0miApTCgUxL6KvGqCAIA4VE6u6Z3mlmBGDdlfzuyfBkMa
vmVtsiNP35fYKhw+JB0Fo5Plss6oxxi7b4HmYHJdnFexn5NKkCQlOEF0HNTrkl8viRAHqW15N5aY
MBsSCTniyP1BP9+m5zwWEdXfYEMpWBDF1lDyyYpgOj7YsPYkUrXGXVBUFmm/pZqvYdW3pviurX5b
ht1n4z2IWwj67pxDC40LTxO+zTbRCgCaAiJI5787IFHLeK7S6EB+/1JHgaE6vmZOHwxA32S3Mk2i
BLTUfVui+UwYOeKOOeubqkFg6GrdxSRSJ7zblXoG56+HcDcssdE4R3WCLMlGAjTm5qg8XzGCBCFQ
yodM06wnCR+lKejBeemrMdwXQj2AH9woGrrSJb62cHBlRO+Kxtpzz2cVYT4zc3aH4rUlKhtP+RXm
E/UkPxmVfpZ61iF05tD79YBPC4Mnk4c1VZRt16VPKdbmrHxILt5RP5q9uEYq1LehH6dkxJtLIG4N
Umx1m0nco+qm0OoSj92qplNDRbfk9s4h1t21O4U7C8wPyiCPpuMIcJSCFowTETmuyXwD/kY1eApw
4THhMxCfht49Ot2fNv7GrC+l5C4lqh3NvaBnyo0j7mwoioKaRCU9qQY0M21TUaMd8Au96wkznung
OGYlWdqpdO/WJBAjkYNXuYbVcedRxX+o7Mem3pPW2cafFFDjzBxeWj5+ate+RLRR1Hy9rV9KwpbC
HOK8Hd7j5dth80vxmTjCInCZlSPSrqOnXqMCQWhf+VlIwBglgoMHJWERPxpqO42AMRdJSVSEa2Np
wVPsFVVjQaVkuxDDAiV/CAwkYdiAlhChBIlTyF6tzFC+NK5HoAONOfW7E30RCwSJ8ZZhc+9Un87V
TYrCquHF1JftC78aYbiMuJHvksLXSt4p0jEsV984QOYNL0vOpK8YM86EMIAa5uVlNI9vrV4ziAM+
xJPfkQfR1gEdgmgAfkeUCgQ7bzSnWoWIkikD3+joMmapcwRARUKKzMnNgfWom4unUFJRT9t8lgeJ
U4d4KVDcBgbjhOfxX9S0p4iuv5pmUxoE97UbP7DxRb6OXHh2yfrXE7g+CXZvsUOQW/+WM9FaarXr
bGsVzQjgWs03kPPEgBsjAQ5zRqq5ibMncv8UU/3tFHGxLf1OmdtFlcktd8NXAqZ9A9zK0bHfm9qr
khQfudavu4aqk8ncq8p3hdUWMw/rB0RkY44nC+0IObqEfCYUcPRIyNMpqGOAiAhkOE2t55lIFqzu
Hbs5AwuuBRJ+iHWNzPFmg+THsPOCumipLnJ0+5xPS0KaV98Tg9fGwvALQRlm9iZNukM2qWdrsccS
NUUAOoJC9130I+7Ez65AxqU4m3jYhZjAZfXXuy+NvEPyIqFrMRChZyY6J9FOQIfRIo8Abq0SSmR3
Un9ahLYt0sa0xzD84ZW0LQoGepzKyVX1PHD7GGhOY6jiMmaXyDVKIZI3/lU3/DOJTncTckxR6Wgf
mkv9N583F61c3AfYG9BHnijtgJz9JONiXevIj8ssSEVylkQJjOlbOdRoFJilXWqYYpAghMkmH1GP
XPzX2H12eg5DdIeobmoEVh6AMLU5Kxe1DpVZO1TEFSBo4nKFHFVSEzheGCRoaNvYJtyp/Z7nX619
MXkHkU9F3S3kIayJ0mAsmb5jSYHJUu2ivuKsvc31d4Fc3aoJQVNw62bbiYQvctWXOPOtwlPiBpm4
JUsbY0VorxtT6JM86eILLMXI92rERF3mR4XtbCJtOXYnpHkHHUOr+ptQbsGLYyzBEBmfTxCm2YBX
dsRRSsVnB92Y2t0Kw9UQ3zp7F4e/xfCBzWVmq9fMCwdNMb+lMEa0JYgPzQG4oICuu9vNW03mWHKz
5A2PxtDeqJXqFCy+zStmLM/kykYgwU03sJCKPwpuoLsTd+cUSHeAocCsp+ou4rd0QPAKYoP0w7S+
ZoKLp13vnICYqiLdEIW1RCRp81nVTeLuXwnMi1ZDjjh7CNkkQMM5dFRuMuwEFbq9pr26puWrhc63
w54f3e38RYluenhJSFxp/1m45cWrxaE12NHa6V8NZ23w/kxARHiqfcHekJlUPtEwwBxikHKPmtSz
7wIrqYnSFTJqPSpPmGN2GWORNqXbhu82dYguPjgudyJ7RA1UImkJ1fDOOGenuBkY4/uLXfkGjEnb
37Lx05y+w2k/GGi9d1Py6sVIkLtAoEIW022xZcXKPg3POY5/ec44A8edmPG1r2iJIG1q9th3b1ly
NOQXSRrGdDO895IHsjq5HL5CueUkbKpXF/jNI/M82avoNyLYT/Ku8rWcQRNG1pvqM+m9k40uMEUY
Z4BwuMpWRcBNAAAs0rFjwk/SwLaf6xIJK1fZDEPfLkosZVUgt7SIfJr2tbWlI2+VQ7JPDL/lRZ1I
RyLvxkY2+NZ5GqpFfHcz8XfVzYl+8UM1KKEznnC0axxbKlszrlc+RQdlOcKRTXYv2nALMcBiPiJQ
DdidlJ895A5JOnT/Zu90qCCuceZvU55r8zijAtMrABeDKqsgTNVA7cF8gHUoq1pE9GQ/TahbHZJt
1V3Peu1Kcz9NO0t/s7TTVL3k+cXENJgK1oFgEr8o873kTcinqrlErkuiyMGYGHUZ8cllnG+9+zmS
we0wpOh7UR8KowyUkaJfSs4ezrRkoZKdNtwMIJL+px/+kIYFBiixi/ROYCvlrUJIuagi8pWupy9G
a62Nun0dGnNjx85pBGkh5vmwaEv4PJRifjS2dS3Iw4Cifm8MiyYb/XPpADCV7Di5S8RL9zQmJBuF
PD43wRtmo6jQMb4TYobqH2YYf5ivKApP/ak2ovWUcIw/phiLTM8I+DyDDkao6JruOQeAm4kEFDx2
ZXaci2VOeTY8ic/0aczuCpPzUq6kseDHIuURXRnzqwnoN8SEwGp0AMt9Ep0U6KNifnTVv0HDcZS+
lJgds+YjHr5aZZ9AnFk1LKG1ZNJc5+GhuHglNLInqrPOLEa6KuLncaM6NNOWp6H8KVACebO9buJ3
L69Z7d+HeTXp1aWkCpg0IyIdnnAIOVDWakbow6ngco5nil9oKOH9muw3UezHGKe02KfjvTMedq88
pxTBCGQQvflZzNzuPG6ZHlFn5uDlJmTqYCBGNX9t+WHQxQVARsBVhob7VHRfUcSLi7ErGdqzbpOT
ppxxp0ZyZzQ21CQxsk9JpCHzAhB2rzFK18wzuegekc51kuisAaxXFI44KgiE1b3UZrUxYYN1WtDo
q4+S6WgssHLOhf69NKkUoAN0VFv0k7bhh+t+Nuk2yV4M8p5LYGfVutVIggveCRCzdZQhewHpUI44
t1k02c+QNjneqzFlfmkceohIsWzgjDUmqe5mLTBi9A9ozHUb4drgtSxLz5/MZwNVjMBjRKr9Qc/Q
MeJecPLfRlT7uA5PhKsfMv2iKH+qcWlhHm22E60MQDacMOJPPAxNhwKJqlwymaH41WlAfMhpP+Hn
f6+9IKyiTeM8jR3imS5wx31uIHtKA3hBpP6vkfeQbb0WFWc4vyk1l74+DsBsXhAvWXkFQlq9+0gN
x9cSTkMpfRsXflcxtBDE0HKSNiimc1us7eRauf1xYHonyWo7p8wuJmWyVQmZRmwHM9ZYxiuteiH3
6hh1W8PlXW/QmHuYxLFqYdjz8onYLmNPTtRxJMhPibsN9Apn7aL3RlaBoXTTddkTfVv+lHxpGokX
HgCQ68d4oDzlOcKHaen1eQQ/qvrniuw+wEVDsfzSsjfEYha0UKUI3arE22RYvRQo3xqJspyPEAXr
3m22y9gjADdnjmwTi4AGT2IvHhuqgaw/hj5ipWrMnPlLSIthTowORfBTzRmux6e4zwNDUw6uYW9M
+v/MJYWq1ta4rne4YqH0ZjK6kY5lSOl7PWgb5Uxu1KZGfxD34Tqkn7ZB0En/k6YliH1RPPXqSe0e
BUiBmr4m2l7JYW5zjhnAlNb6J/HomW1N9eu5dHjBDAzTRF1Bi2tzuinxd0q+k3TSbVmXx77mPp/0
n7qWV6K3ERwyKifjs5hc4mTwrpH7f4xyZeMYld8SfBjJa85Hy4yUPZPRISHohONqF2ruwQxPJO/u
pmiP6xZSQCPRsfNNZXrWpRp0hec3vHG1YEtTo6zcLL3ldsg85/3Ts/F3TsGxkO7kJQRfYjjkPc0I
iZIiVG6kscKpGLaOBjgMGeUieiRlAe8QGZ5yVPoEV3s1gWZmUfORs/kdm9INLwM18bc+K1OqFczw
jVC44Z9a1g6hqKoTwwHwFFdqqvkmmYhXMSc5E5fJG+NR/MlZWEKm5BNowBRb5IIWVdDk04/GyXkv
BvIBOnU+E3n04zozgayuuR8yPumUqROAFC/Efpom2UpTFDqgEsWzL/jLENBZiQnnq2D0YrBmqBDN
ZKHJRdbTzUjT06SRqJiH8O4Wqth2/ZK/VaQpp4RsyrOjGQlMWxz6PcWnKP7D5DB1NQH8JAJvbZVb
1MPqEBgiIakvXTKi9aJtgkrXo6sK9LoKk1oJF6u6t46dyNyamBU/6BItUKqMFhjMf5ydyXLjRrRt
f+giAkAmuqnY96QoSpQmCEkloe97fP1bqDt4tuxwRVxHeOIqiyKZyDx5zt5r92HxGCj2MiviY64V
cMMBkuBlLfIzZPOdRjaU4yM68kycG9G3FbKtLSu7Nmd5orcfdlJDdFWENxztPG+ZAqRxtRbkedPx
kFixc2/wIORwYQAgOkZkWQrXQNEvvDWDhATuVF0Nj70z9Cs8kMljUTXNLsNfe1ISbRqz5Rz5YVWo
R2onHBYQRhZKnY7oZjJ/WxZxcNDMAVoDBuN0qft8Vmloe3PASPm1SAXfkVEiJk5d48I7BvoXAZbC
P+ZMM9ZWdme376fDMENuid2DiKuhzZhchs1oftJRtdoHy5b0kFuI05IuQdQwwmoZBnLA98E2VFRI
spmXeU+hQfOVZcGg8X+pabngtlnY+Qv2Fn8uk8Zd9XbGyDVw1KMnyVkYB5k8+kptM8qocoetvzUO
wlcUsJEwnMk1CzkKG7cGwFo7VQ3nxvb8FkWtb73kNBadh8pOwg1fg/ekurlNEqkVY8SwbGp4R62s
ejmojtIuPCehJwpR2dxLX8fk1KbRqiSH5xzR8f1DiI7+j1wXSW6Do9GHsHSVf37kNkgN0180EuQh
e/eeWizMKqx+DU2z8YjjduJyaYlmIfBeVnWyTCofuA8eKQQl0G0PFrWDWlFHk2ld9/kVyOZzjy7u
vxNA/pm7IVVUYKa0LFOXQv/xOyapO1pZC1zfrelGuJ2DE41dilRylJbAbv4Qu/GPbBNDxSYqHKES
E68J7UdelTsm3mizA82RXPmXmH14k6rT/Bptx/K/35kmf8ZmTK8lNE1TLVMIzfiRbZKqg5Xg0CS5
OGgmqw9G7GU24htIoWLzIILYIjwyWib6lBidtljfDIWgGj9IFtKaes5ZY89MLfP+8CH84zNnt1VN
2+JoBjSgOz8+cw35gFpb5EslGchHpsQwbOrHKPawdCJj+UMIlzalE/8tWuXHy01//pekEzFlkEUB
vVS47zbQprQD58Z+hE9qEdjFhS0Kj3b3GJGnJ4TN9iklYuaUkcF/fyM/Qt+mxFKpG5JsCYcq3Pi5
1ogdKX1jSG08BLnHDYkM62UYYiEsMHEf9MwvH/OK7+u/X/V3yNhf3v/vlyWbXXXgKEji2X+EkNE3
t43Qq5z5iGd2xHhtaiuvUDep4ULkh4RgFhvD7D6UGEy7bWxKVzz1fb0dvfHk9d5dmwILgwZAQLMs
QONwGV2TyEHr+cJ97slW06V0x22RN69Gf9WIIgxC+g3GstInRBwcXFqDkJRJICVHgYAmtsl5QfUR
6MOSx5JhKnMhAFBTSJvZK3MgXb0DfFg+JEj/q+wKBGVp1dca3XlE17/Q84VBEyWLL5Yzt7vs1MZP
Ndsbbbd5kjA/0R6L5sytequ662pyeI45k8xTTwOW6OQQ124IUyhk2BKfm3SnkaYBWLPtzgGN/D7L
F71iz8282Qh3p/KcBHjkQEQemmzjmztGIjShm+wyMlHpVR4UFD2ajkjKMtRHB5VIK9p9xl7239/k
z5X8+5uUqsFOZWtsWL+f+L+sZBW6vM2KhZ6a6vTiVVS4cBfCRZ+n8UKRsLBkV4S71uoHRIQ6wqCq
R7IoHERJcVv/Yev8vVn9XFh//XV+bDCsDS1OQpSxaPcs+ryyXZYDszuXSfxHGQfKwrHpCJYNpHud
Bs8erDGZacmvJA81nNsI+gsFGzXQKI4333L/8Hn92Gf+9+Mi2olsJ5XcoJ8Lv4lozcomZ1qhGjQf
g4IrSF3FyBUUQaZr3orwD0+4+BFVNL2kIUgp0kj2o05wxN/3mlgJtEomUBH70i6vug9sonV7ZZ+Z
sK1r13BObuHUZKZmKEkChQTZ0QlN+D+ufomIW8BLyBzQKmoL9UvIjT7rh6UStjVSWXuk0i+HVStF
Qc8SjqIfhTRMFbs7pb5Og8CW1a7q2m49+hGevtpSQFxBwRX5VC1YVGZ6NyLfS2XxlnMfJyuj+KoK
E6NmP23/wzDQYk7iPyyUf/tQpMaHQaCiTgb59D39Zdk2YU95J1wCbJzECwkED+NXaQC9bOOerFDP
mmKGXVnAlZbAa9qm/MMRMC3EHwvVkNhjpW4ZpsED9PdfYCgVBvzFZFs0U20HSgTCh0LCriwjdfPf
z6j9by/1/1Opf6453TZx8lWRM3fwRmkKnHxtVA+jiN/rmnAEz0A0EYbj+//hVf/yCf94EpVoNI06
MS2GcAY2d23istRutJCwhlYiraYwORUev8AI99+vLLV/OdUMNiPLNk0DXYv4seTDXvelRFaGzCvD
s5fNSg35/6UYWG4amLqUZkxH47y/x41Du+aM5u2hx7sBz2NmlsoyhMnB3pn49SytaO3WUXhRM+0i
c1HRkyVJvQRu2ti/tVvuTNSE2+u/GlwdQZLRZTqaOltw+KQHHyFtBRc8cm9tycyed/3FaKqHsFJn
ikGzYUKJPBdDSmpwDo+GPGwVYJkluemTNUNbnamFqPn/gyE/eaV60WW1Dgf+cpznq5rbpOG3c0/4
EPhubdEtI0y1nr4w6cVAP2ICjOoHaMRH539VGsBB8SLJ1SifPOXVozsfi7OwV413zVAzp9bJqUiY
OgSMfjMc4Ez2XWanZCuAVYI/Q2dbobS3J/mF02/66hsu5LrycQUW494yiqfE5tceys8yCQ9JSuMb
FLDsSjS6DPmEVb3SVgSt845+fKNmxq6v/H0kuJVnpERkPlNk6xrBrYqH+FGNkoeWQOiqhxPjaYug
11Gz4siraSdE2Ws0SY2dZutmNX2KZq5BNZaAvPXMXo1kLbiOsdVr+1Y22mvaxpuaTpslKrLVuMe2
XLDMx9ysoA+Hcz15sXKbBBn64NnbMExSshdT/+XaLjOIjQN+NUy5TnUrJXs3que4qHZNj++LspUg
ndUAvNqMGIQy0xqq4FyqZG23Bd0qImsCHfzNY1L3m06iAK+XLZlCQIVL2NsCmAV5CCnS9mzYkQQ5
07w7oU4o3ftVTMWSaBOemRAqWk1x9GRwy/NzBpIIWOy23JFTSUeyg0DWrJgl9uqA1nlNa9HmL3Ry
oqOF88A6qTC8aus3CcqG/1/XJjjYTWZ+dYRTj+gg6hdr+ND4ctXyFoK6HrptCKzB0TDQrXzGUDb5
BWnymbdA4ul/jCAGgKgviuGXQ+Wa4bG1xncLwrZCVFpMG3IwTvzeirFLsJrTTsVkSUrTEO2d4RMg
dDSscpVnDHM5Gy0F2lw6+MKughQC4V8w687iEA0DRp8uQd6ACy3DrGXhtgAVmU9CRv97IJdHdHzj
T5aa7CPUD7OOnBiS3IutyfxGqyDRa09CfgXKcbQfR7gLzqRbh07DKJVZiFLt8Bb43qamXRmVcyN4
bchdwJZc6SDJTzKbqf1jwARFghTNv3P5PRjaKcBNW7vmqQa94CmLHlnVEG9GhYY+5XqufnYhjbMi
+qBpPtcAdzhteg9AMo8jEj9wRURTiGlIU1BbVng466cxDolPCGa5f24LcR+UfeSSvPCUayvFhQRa
733rtR+QrpQz03yH1TJLJph290kmF56EYtgVOFidC06kIruUZgwDfWnx00f8EWhnBrYRkIcPTWnM
zLBAnITym+gQ08XwfLf6VROPy0FSGY2PIwWxbcf4ZV4HWc7rCjsms2/fRCBXuzMlw1OGo6AapvlY
RZvOKIh46JdpdVW+BguHgphrCWro4GNEV90z+dPsHU/dtFjq4M44xScd2bxVxWXIj2F9iJBKy5oW
eQ8S4QU70doNx4vijPvQwkQ+L+uUXA6HRc0YYnDKVQIoxv9DtfQv9awUmtQdwbmh2tyM/n4ut/lI
qjc14tzSjIag8JAueVhO3hQRBMXCjhhUK5QnyC0UuR1MCmDsv55/xzvnIayoM+0PlcK/HmaOTU9A
OtK2xI9KQfaFHNqAClu31e6QYi65GV3c7YQdYHuschanF8nH/z5D/1mn6kLTyf3ldqgR/PvjPtxS
mjjU+/ZcBUO6cqfowq7WPkJVGJvAbz//+9W4cf7zXfKCJinDXESxgvysUtE9DAktJJewQ8YVwbgc
ffIdcBpLUP3c7yIe9WYjIUYjPStIZt/nuvFKab81KaGTAdWyu6mxCsBH00P8qHQWvWQzwey9tF/n
NuxznHgm/qQeJ0aGr9pFh1CMC4IeMXWQ8YGcMdvXwTlGBK+hEMihK3nIt7Rs4Uss1oG+MyczNIUD
9ohBXklIZQ9i94atUjDsVhlZ2OGXphw6MN2giuEtOMj8ce0g1YnoH6qSYCEXYTHqCjGNZHAKc8xK
/e770NpRGTvmdwRboY6Z77bqrXB5sjiZnZhCzX3MKEw6IWa1uiqKclvV4bJQ/bmZ1TM7m3yX0CP2
bnwzS4BbjL0tchnZ7cgL5BPM+CTQjQMYCMEAhEyTGQB7dPh0TBiy5wp0n+SUOqlzOHYLMgwE48x4
0rrl+PhvkApUxWHz5QQaNJqp6RJIy4wwB4esBIcPcqsh2dFUbdlyyKENh3JRzWKCqMpUXaSVvRHM
gEPmQbm/VY19kH3ZRFQk2BM9E0sNgJl+n3vvWnzT8KKTI9ZFNSPLF3g0RXeIzYKvVuA76ibflQml
qzC7fa899vU3MWB22CHGiADxaMSHIkIdZikyfxl+TsCWiJPcYbBmpShYQpRqDDaEyex6oq2f7ASg
A1xBG8Jwk4KED5CNMNz0PGTg3T3lqDaUpcAoRgrdwrbYQOUytfs1OmUgLu8DWm0i+sDiD1SUjX5M
E5zp6sr0JkrskuzgWaE9+t49cA61iiMKV3qIBqbjb7f595icCZOf2Txmev9ZpJeo9CfkL66tN90S
iIB1MgaW1InM7wH3LD3xK/a/Uu9ddqywCAzKysD+GO7MsIJSjwwOw53KWyYB8KHu3wf75vYQ24nD
aJHWDOIhQwti8BtEEoTpcJKMkAWROGP6pTOQdie/90etvsTmljZ7bl6C9mQgO4/MGZMz4Oa07R4S
twBU9BFQHA+fGq339Fpprz2CEd9CU/4uzJuDfyqhlMX5MOJ7Dmv4GfkCcaQS4q8tSwqHG45JoDUn
Fc8FzhAk3xo4h1WTLcL22XJXqn2NUWchPrIjMH7BIaneyvyG+qU0+XGMLqcxdGXkkDTRR6NCtBP0
mnDusu+hWOvGEWCtigg1GDY9T3pVfrjds42tIv72vWOG897yF8gAPBwLuK6S8lkxQqg3AiIMckPj
gZyghxCZ7hjfh1FFo0HECazmiELBNnr+Mwt3WWXvCDBCey3ocsA4skBa6rE7J6YZ9fM+Y64YGgcr
vg4xI3QG0l330mQZhP4T0q652bSzrGsXrdhVCYlrqFN8l5YVllWU+vFRbwpyLB85gB4655BTIRZ9
ssyRy5l3hq+pYhNThwPb2GaIXPLwKdBMrOczjZJ2kCk+0w+pv/kMWPQMhSrynClagQz1sh42nb7T
g0MFLqaN6RLhkaPGiBMNq9W6EB8ZVZarmDM9x9Kf4urQUQ6ggxmulbpQjQ8pjtYkpgsX1CQxyuva
OPM0PagZtM4cN5DyApveQHjD+N6o3lQUM5b/XOEqR+ZAC2E1NN+Rz9R7wuexMboJJMPXsBrZQeCo
uA9R/e2ybhqSa/Lx2UMmOck4o0Pt7QVczxgdiUghwq4gDar20eJnZCgslXfV3Ij+7pYvJIgjoHRI
diLslPlFu0qHc2HfabiEIsZoSpaN0uD5bB9cBJ1C0fguN4Emt0F1JgBv2TKkaSpnZzBHcrSlpZPu
weNKsdvBjFde2/BbQLUv8FYj7sz7a98fEbFjrgRZYs3N9ox8GI8o2y4sDvzrM83gYpAx0cPrrObO
Nm+Z6AeIGHBJy3Jc1m29aVVEgrBy+0BSOsFNhjPePOqoIkJ1F8YfBnwKxuBf0hZoMy5j1x1HROU+
SPZmkuqgE5MTVUaFsex8VIySC5hlUn2SbOO2o9w0U781XOL8unmwIAO71p0Vr/sDiY20EuVTCSym
dJDZK0zqWxYxz8yofQO2P5QCf2BfTmNZpHrGQa0hO+jcFSmSND/aiZF5otbytaF2i6DBM3MNyvhJ
65M1rjhi4/cZP13F3MrXoLYkDKAEIa+yomNrcYPT60Mz3W3eAd8g0ZApHasMysqEi3uQJlBLbztM
+gXY0g5/zhfJr4aLkdAJi39pzCrzWlmNyYfVvmhIFtqKRY0YjL1edN+i33vGZ9DDpr1o7qwONzZF
reETX6SvBI5GyQmPZikrNfRFUBUZWnjJXm2R1lsnmUCTDWaSm1ZfhwtH+Uzru0bSGn0A34D6g4I8
bL/VXsBiZXjMKcRlIOZybn4QOleKszIVBvhMxghUNmfloPxStFWjI4d8jCp4sgGyuguJLuO4NvPn
SDsZPLHCXLcErk1lUfHUqy9WyyHiHY2BRkU8nlzvl8thL4wKLxBtBrc6C43sZ5CBrYuILsIf1MDw
YrfQ4eCw1UeduvHGR09yjiHZal5qs8ICjoUWYYmhifMghlsH/0V9GzwsatVLbtZnC9VXro9bL3zT
8nzDmU5/A3MvMdbYMZtvX2PnsktkULmMdrobHdop18tNm68QY0qdi7kBVb1w8FW1T4rmnpvkWscp
ly/YUKixQFs03CqIvH0IsXN3q1I9D5ggYzEbUYdjUk7OslpWxjZk3ygC7HEKqnQEUNwL3Hf0KIib
v8kaImIZOkqNV8UOIjSBG19dpoDtnEWH8ClatP4LEH4O+ZWPXIltV3qvTn7BlbLsdMgtSMl9OC9+
zKbhvnfAoyuJO78KtrV3izMkymwrRmZvEu3JSku8mdksxPZQpu6TLIEltco6z5BTcYaRdsk98yWw
jgaC6BqfRG6tI31Df8Z17738EPGhBAY9dhxIhNoyivZDsIZTMwd3V4qws0WFJwUpotWakT4NLjIT
79qwlf7H5G/Frr4bxFwa7Ua11kK5d0yRfEg7Gn3XKKMclFgE0kXNVDOn1kWmsB3S79Z3YHoUaFqA
X3LxU9ElevOQMT2OMCz5EcEq9BpaalTi14x45whA1AOS0RghGc0TsyfnJ1rWHvgvZ54NxTxs2VOU
s7Q/u8YGMDstuOPYL/wOyEWa0VnhrkqwcvzqBa+B8q1A+gsJDnVOZPYa9Zdb3gLv3ExPFOehVq2S
SQYCpRr34WfrbCrnKEY6V8hoiOFI0djY+GfVfh8G32WBq2qTFXu3L3iiNgMbu0GoEAbRgPJHH7j5
r4bQR1a4cUN30aLWihrjHdEEeVNfAqEgckqxcvV0DeYWngi6yN5bi+GLcOPdWKeX0AOVo4Xds5Z1
SCy6ZRIRhFnSCiNYtSK7cY2VGHMvlkX5a8zXJrFzg1fvdc5KNcQhhe4HWBbTzmgPubIkIxoJdOX/
auJbEj+5/i83n5jehIQfutB4ppG7S4v4OaLOcCY/TotA1HzxhmtY3NLy6teEtr0NekbmyriIVYpe
w13SExyRfekORhMsbiXMeU19Swai2thlDaEvmgktpfOzsvc8wXsbq4ucDYcRF7AwkBsTmkvJclpC
k8IyuNNHfbB1VLkT3gAhdonQzGgAFKCLCPxuD6Z6F1cbwqxwegvn4nZgHMeNRuJQOdhHk+pM9dGo
xtUp8lPe6mMPezhhfqf2n7F91IP32meZNU8gl1F8v7fqe+Xny6JB+or4W5j+48itrC7KmdAcupuP
hv3WkeqgqHzVtGIfNYO9YBnp5zCnhTHP6Ekc2QX6FDnDUsNu6KzQTZXEWcObiZaGBVwHcdB7lD8J
e6ZAkBVzHFAWbVzyvHNYY2weBsAhKAnmLP7wi+fK+sXgOkC0Q7SVvnO6I4kPhXtFD+4RbInGNDH3
wcRW2oesynxco1bjUJsZ8Uy0d9Xc67Qm3fdY3aXRHj0Ej5DfwqGuXhpzW9f30XoELinT40QXJRJM
ZK8BEAL11W7pmpzxT+XWx5Be4+hkALJgY2MvVJ6DbMXJaUwhimddPpka3IktjwbZT4G+dKNVToLv
qCPy29vFWtobFQ1L0i9i+erzjKhPKPpI+MSvDhQmsD7KYVN5GTqNFTETBC+oYovj10N+5/vLjOk1
dbqPRBJORvwCGDI27jHcgNK6DHg19ZVbU17OC1yYGttIxhrKB2PeVc+iJF9tk2PTJbGnc19Es3KL
YytuojtHNA7Hc+UvqwTdpwo9d5WaX7p4jeONDcOJe5jxxcoWzBsFaV5sZXVXoDKaI9QnrIRrzrXH
eo9EtuKSf1Bg55PXLE/Y/rMnXhIWUz48aOhgCxqahAjkrG9jIXvYXguZQsXGFHqwYQGxwfYHBFou
0iRO6voIjsLlOAddQ81Ffjq05U4CH31p9PWgzVPyALtN3X/7wYKA1NDm+quFc9t5NU0Lf91r7W69
hDISf9uqlqRErkTDoUSk7bMJEPFs5QcepCHfV5znsOJ1XmHuV5QpRCVvuYULBfzxhg1aeQlBmWTK
L7dbGOPRLd/U4ZU7HteiRpBEsjP7K55a1zi20dqi0x1tq3DujZdKBfvwQRefQ71/68arJp5EsJ0I
Eukuj98Q1cbxyv1qWEmA/zCK4HIDea+1r9Smg72xK2aVlyrc2pqCfI/zEEAZt7ul69BPvxNVV5Ek
RNUhDC7+IJ4W2i9EM2704rW3LJ5mhzsdQlIbP8MWjH0O4jUztsG4QnHL63U57MfmueRu7S/tDPb2
7+4x3xTOvW4+oh5FnilM+OF3B9adu5egI+WygP40N9B3Et5AipGMRvDiMPUhG7zwgHc1LDhvR16Z
2YA1mqYkF8CBPc4+BGD+3tTuFupRWm3RKrSfvOJqB0uYgqq2zge8FQsFMXu6VfULSLLKorqGAq6v
oBHLERHqQ3OTck68zRDAA43WOthSLWKcQ2CReUk6MghoJcXgUfSZjSqfXSVGV9zPIsq1Nj/GwwY/
X5vs3IFMpYU2oLabDeUGMJlhH0UC3oj50Hgqp5td9GLjckRu3fdXdVxxecp1TMu/Izs7MKYYwuOb
mxULQ3t0sjmlmYkrMK4veroKjItpk228SJRt2tED8HaV/GVSA7fvxCfzaX3U4jkkArDaUbRmzmuf
/Zay6jGR4OQj8HUBeuNq0e41GNtJAB4GQ+KzFd7KloKEO+aJHnBB9rgKg4frQdvv2MtRXEylqKpc
uOfb5iEvbll6EN5JiY+uH3Oj+xVTYtO9Cq11kU+XhYeUcE7lTIHuB1/SXTkx8QDrkGdIeUK2Xpvh
XOvoDHv70F6E6O3r7oX5FBaPOVs9oXLwXEmwNZuJDzOCgBSVsiiMl5Yb3bAAqSXsrSd5/tFuzAIm
JBHuk25Hh45eX1Jukkkwzyngf6nF1UcynTwDXrOHuQ16BSoyTegIdMCCJ4DSgvTA0ORfFkdRb+1m
7jXc7Nd+BzYjf2BMBx6E0BJukEslX+VA86jyUHol68J9MTyW0kJye0dTSY9d3XvaSiAg57YsV479
oAPB/yzFMVOHB1Ay4JTL1w5sCBKCs8NlyFoi7+/iXW+vGb+VdCnxEcbbrlr05XMa/3KQlXIp6FEz
Ln1nyzk+pw8KC8EcLlI++QBOhjsVpWYjyLoDxCI1hVRMVWwC59ZjHNX3RveOAceky40Ii1U4Q9rL
hpVEh467ZZBtTf3JdJ6GDE30Fk1kq7xpcm8EN5ldOTmSYB3yhjg7yoPTfggirGBb9c06V05VcDKK
S5HvUO8Dr+3r2VSrlbOSoshqZn5zDZC92+Y2lDSQZol1sMptbh1sB7OktUuTuxEtNU4wnOO0J3GX
2mvyoB8a9YR9lqJMRluDY3xEgC3Rk5PvC1jKOUvzsw7Zuc9TfrCNb284dvLJkot+8gYnHyUoXGM3
Qi1LVi4XC3lv+6tNL7K/DDHGu7WNpLxbkGatsWTK9M025hWtyHrFly8LkqG4NHefGZ0tau/+I04I
6XzV0vc8+BUMb1TiRXLMpsW7x1lVQuVOSFUG+inXrrrRKkiS7E7Gcii3snjphrmqfyQ54Yjxsqqe
g2DLRCkzN6G9A/I1eSbd9agxEKJ7SXAXHkYqGxy0Lbcd88314CzPxXg3tKuLlUTjeVkH8Lrxq/ra
h6uvpry4btUp+Hy3jPh65Q1uGAArfiMnv1fmrjUfLeV18D+raD8JSUmBqleldrT0JZlErrlFwTAy
ZlO2Bn/aHEcx1/sVV5Hyo/SxDa6kwQc8xxw/nvD0gzppmBvhk1K7a208JtYScxcjfHTYSyd7b5tN
6GyGhN72G2MYip/aOpbaPTMPenVUaeDDNgm8J5Y6sS46u0zKGD1NH0kyV3usuBNhOsgf2madFc9i
gnuzFjTvDQmC7x87+j5xNq8TQdti1VdYjRPMmZrcOKx/s5qnveT+vyozhsv5amTtxSbj45npvpry
1Knbjhexxm2Mbs3pXslYS/pb5Cxl++wZu9T6aNSb6HdW9k7s+NxzOrChs9Fctf1Juh7g/VtmfrMf
ULaLlrYS7ozh2nC3ttSTaVJa3NW22Bp9t3Bhw6TUzEQG9Tdd2evOxOGaKS9eR0Wy8bRbVX8k3tWn
8ge0WyTXKIG+8FwDkSJDDE2aA0tfgMAncMUguJFYX2LT2f0RJtPGcfNbxd18gKi9jnKu4esa8lhG
A7ImSxQswcLpdhKs+XgfcVlkctno3N1REeQmLoV1bVBNTDMR1tLA5iO4iLRb+t6t/pqFoJtgPBEs
SWsebEU6LyqYMUgb+UYKY0PjbhpjV2iPkTDbFsRWMA+7yg5oA6+a+isOH1FnoFWx/AfM8+7IiHWd
mxtdXYXxxq2J+ryN0RknaIxrLw+PXv4px3WC+b3xP5r+WxvhKRSzXNvnxRP3j5FOZi0IF3gYp+7e
Bol7TKxvsEtIsgLvoa8IuDK1BZANB+J47nK7PoEg5FzsjCNJqS1G5HzfxRfZAjWfTwg6pqsqxa9e
PtoMpkPSkVA4zPsI1fiMsXvULRU6EHl2qoOtj4AcYh4MSQW9HOuKe0q1CsiihTLpr1NSGMwFkxMA
fWAQtlZz9AQn0Mr11iaCLLgH/Zm3ZOEQpcNXVvfQ+BUkHCHzRp1rxLtpr5V36dp3cgYXkos+aVVZ
cUmSZYYNsc+/QybtlrLyYP52NJcxuIWv3Bu4CI8Mtv1dlZ3t5ux528xbOTDtDGIe2/kUHp4+Z3RY
JxmihfsEvpGUMAfZzKOXgsVvLQtzV9qgHsDcrsJ2QYtjrOQDEZe4hUsqoGSr5qvUXsAMhBUFHBg7
JZaht8IAGbJNyieHtejaD9OnVQ9oL/sHms65dmiaFzLAriCQkI8sRPGE/YZ4IwbEz7r+btDcE0+1
ueXInIgbCqMuvITUdizREy1/P1ghneHL8NSNqHaGuVaMrxHFAMvde/DiLc7CdNiZRMKl6yTdgSkr
yWGyPvDUYQqis29TpvbVgJuZgmfhAEmDotUZF0HQStYxFpnV3jmHsKGh9VljvjNsgkLWMtvVYpMy
csxYkGA6LaY7dnmUSEGnMUhkHxAKSRBHaXzT2yUhrQ+V+R2Qk9wT9QtKRtlLWcxSfavbh1JbG/T8
uqWanmjQ5ByUDTtTKnZIR8tKvIbgglR0su6jpNeeBjdoB0m29oSx1EcuzKfAu/h0pIEFZ/4uwsKn
sEnjL6JlSUhWlm0J68UcNAfNbldw58hLn2vIVvDEt9yl8rNLDUpkerONLbx8WB3lhmhdMgEfPOPa
gPK38i34wMntTh+mC0kyBftDVzS3D2rCTf2rbfh7rzb32LS+pdDVM0QXhbpLXLYNDhvcUR4DsdQr
aBs0c8f/VrWbOx6leo/IAbGI5o5tH2ycPc8Cf6F5DQ74axNctYYYOUD/ZfjVFBiTPUK6m/bo06Io
U3vFkhgjuPGAIqwCzPdBEFJSYCGZl8NtEKfSe8z0Fbe0sHhmWav2u9dsjekKz3yfW7H3QezizDPZ
4Zqcyht9mMKx5b541VnVH3vjLvRLU3uMw0Ys0eFcqdgsxxP+fbDMafDm0YNzld1Y8LTXHn5rceiC
e10cSF4u62uk7Yrgu7Yea1DGNlMXAonNLxonvw867OrwYThpyAg3AdfCe1SzJ688xNWvwnlnixhI
hAGgiZFVMoS90T8SIy+YLnN4peKJmB8SPILhK4fkqe3DEitPznXHArFncOjTFjoF3NRzwWj1i0ID
+8Pc0r/JpUvhdgP1eIBGASMNa9IikicN+bbfkLVpfGWtS2a2c7GEec2GjWr6xyiTq7zedjqEhphz
RPWwHBVUM4GTtLeErFBOD77Gz8TVMBrnLfSNoW4+BtNFQVIiz9xrvgdZVe8oGs1pLGtX4KayLCOU
ztA8FTJeYZIaE3dRe7aVFr3UoDnZtmxbc9dwz2gmr3q8Es6ZJCmiHmPBcpSEtaQMZgz66mJGCiHd
LS74VlF8AURstti/OMRqdOfghSRpDLBiIJk9kazMGD8Y5n0oJGdXZiHWqZe9ORxlTpc0PVX6SvVv
CgO6NJ2YKzPbiRcGN3orMNdqzGjC+I7jTx/NfYytJHywY/gfILNEwKCNJC2nofVUo0+KaZRhLJqb
FWA7BUWNQLbz0Vu7gb1SK52daGyV+xFmNWzjSmMsYHE1NMk8jWYjM2gGw8aA1hZgYcy7tO0XF+eE
ETrrMPgMlGrNKl0kI5HsvFnMX1y+SebLlpkwPuqA8sk7WhmjHVGva/eZQVs6+x8MyOj1LLT7GmQJ
H6iEsWgvY/XuKGvnT3JpbVJq/l0m+3dZyA85jk8clxq79L/tUOkXqT7U+O3gw/mRABAywOPJg0re
LYUnJu59bl5hCXRCr/Jqjcl5svrXWnn4b7nKP7W7/FK2aQGSUk18RD/kpY5jpTZJgPa8rZDctcKp
yIdJ8xUTY+MPOuUfhhnE27yUI+gMWYbEozNpe/+iU5bEXUS5zJS5F9jUCk6tEIqSd2///Ya0Sc7z
82NG7aOqQrWQRas/PmYwLiPi8FyZtyZe82VTpIo3K5WkiVa91PzHkhHdxUIwvTdVBs1EY6dzNYm9
D8cK9D/Id//l05WqdHTd0IVjGdZk4frLW/b/H2Vnshw3kmXRXynLParhjsnRVlULBWNiMDgPkjYw
TsI8OWZ8fR8os7tESkZ1bZSmlMSIABDuz9+791w8zXFdIT1Cr+PDkJxn6Clk1GW2bX76zef2fyE7
evNi73ROJmAxX7VLdtFI31/0PvEzoUXM20gU47OHGTbpcmKZYNmUbfvaTJpM0/Csz9y1C4Ul6G0q
q5EJJzNTT3s7+JbnhKYufkfWyS4hVKAfgIkUIcFLbXbihM6pyqk9qfpmoK/5s6AvNTsdLN9n16W7
HDjET4XEk6b9s0t5F7fx1gnLrUvvwc/1ZjBLsK9QxGDHCoh4hnVLlCWt3XOd8MZR1Tfd0oTC8hLS
edUc4CVEEchebg16+TZ1agr0YduLfctuvNhGE/0ZOhLffJxuxCmZOWBOBocxvL+GIJzCd7eFPPZ6
ifV8MNFqJhwxoybejPlnD4OAPTarlBOmy4xpdtCiUFZWKEySZ7ty1jnhcUIkB4PZn0t2gjVexn50
VCZNLkp516eD4NjYcuCg4Es/gdcHUIVTGkNWhforVsa6C16twFyPOXpR2rz0VKFcMEMq4QiBim5Z
IEZaN5X+akfjUlrR1xg5tB4cZlTSQYrTXkhgwmuzwWaI7H/wAHJo5I4S9le+oC4Z38GGpAWi05r2
EkMgy1qH1H9jnL+g7FpL78wk9t2c9X0JGPmTYQLxBci3pBFYwFVCTipicM812xeHzvyqqMcLKSZu
Ubqk4eRAAohDvp1jktQei97fOXqAqZKfNSaNdBqXgR74mN5ljuKlzdrHrBPLtP5E98kackHUgfrh
HktqtDbvzs32vB1aFGPoAfnmRthqis/4fU9kF6+RzG4El8pScpPQlc6oGQDSwW4kkUZcZ3pn8Aim
jBHLisp+MfMTHvGbr9cvVi/0gwplMMZfZYp30kUqrF7FFQulrgLF6TshO1djtISrBkCjnUVLHQ4b
uXYm8zotYCr0LVBIx0Z3j2so3fhT2Owqz07vP35nnvrVKoMH1HEtB7UGHrS3q4zB+bRkWke6aeLs
u4BxQG+duSNqnXskoDAoUCxdSVoPBOAZNhqPEZu5VZHyiUofdEoGZxm8NNEMtdh5jH6bZapi4QGu
0bw+GPLelPugAlYxrXy9j+JmJwmxKDQAgSeTonCennwSqFFCiSLfEgJGfhLM4yX8MlguEnEVmJAR
1xundH5DrOLUYxysSfR1ivOSSAkUhw3/7ft9DxmiIN6hLcxNyE8iV53y7cloOV5kJ23vbjzNqILu
t9NcGMLbUGoEYEstGiEpgp6FxeEtoKzOPKUJ3Y6AjGBYF8gTHXOzcPCrxQcdo8hm+FEDGCudbjVE
dNFixD71eInmvM+edLBMX4uTXjP/7S6nEn9BhswkvFLTmdWT8z5DHuAvZUvCBBa8BH9IWR0EnAa8
Q9UYnXpAsQbbWg0NSoUFrxzAZf8UlRDbLbipPj20vZi2xG5azjV2cTrvNx4+oYjjWvilGv11Xd/U
3kVD4ko8fHMBY5eMW63gq8qrg4Hwr4rsu8T2mLXConGtXUcDeCyOwAwji+k0WQG5/ZRITiVwl4rS
PyyjWmjqIT52Gg+k6BzlsCnHK2P0dlV3r+Cjhs54Upg7EkhyBt2eAAzl7fv6qHEUIYyhPFBMRhkY
zUDZT0L3YDh4ofELRtbSR55898QSL5HPiXcOLwsGKmV3FxUhp1YbZTUHYNTkHfxkrFhXUf015cSY
eeelcRDprou+2kBxvJIaVn1taHfZptg3jncdFdfVNEHDKjCaBvuquagqfccdCfLPRrYu1NXgtwfl
bzRXXPXIhNzLAF2QzxTLO/NfM2COZQrYK1qTKr2rEOixCocO1nMsA914vUQKV+hqEGTYsORRlCnU
JS1DQs5mjAf860RyDJ8ufHSeDc4q5d61RA3jsbWoQRHh1aeVS49yGGvIfQT0liP5k0bqMGwlL2Tk
HrvRoTMFSudw7yKRcQewdtYyGMq+YYZe5e515qIJxWGjEfIJsbHpYAfZF+ntbYkrhqbOrhVEk5H7
kk0O32S+L8kFNHSet0+5dYNhxgy/KabALDtWb6E8uvbnLzTJZoZWHccVZZ6YmFOJpLKcF8t+IRN7
7wI358wLzf4TyJJPMdA6wZhUDcFnv2lObCveJJqgTPpyncPeD2tJswZgC3EPTYaVDr7toPext4vJ
KjepH1SNnFARR0a3RYGqDlhTHnraBAmC4ExcVMULAdMrMiX0tA7RRaIfiZKRCFZkr5cjwasO5psi
RRniL6pTTj3V7Vjf5BwzRvmlyzH+dbgARHChwY8XdIsdnlYHfhkk2xDdpJM+zualTf5YYIFE7/Ag
QADcNMMjtpK+uRA90iFGUNOJJoegpH1UNDTKC3apzyVCPkFJZKC1yXEvq4MXXAzN9RLJLmhhLOqn
0Iap0nMKBqIduyepY25l9aRVSoihOFm8M37Ac8UIOMq/pOmlRHaGmhEPS7uLalhymiAuBh8ATAke
NXNm69YZxpehV0wCv3jFM4Aow94T0pEC2AqRs9VMMTS0BRAJ7LZOdwhluoTVf9LGo43iQI8HNiSg
cPhWTXr/0Z2FRcQQqyjf2piS2/MJQXrpoQM3HyfxJBAY+90xjc+K4lSM+G2RN0oeXHGaGdlO5zVd
YdgUs72PRoSH9bRJhXcXj/o8E7cLRBQG5pqsFaS/dHgmACY2CkT4PDIEgy81At9vDQ0gCMdIUDdV
eu4gDsPdSfNk4OuHZASVDB8nNM8tF+6Lvo2AF/eUctm2GA7SZUY5Ew+1iWjShx4aLpQBfbZOupcp
YbaC6fQUoiyZSWNIo4HWKlMjtY2K7Qis3LZdVOv73Njb4bkx31VoxGP7mqDCAAUUnXPsYtY+6iBo
TYioyjNd7zXNscmNjhmakB6NgVGFCJ+/JGO2w/DSdJ8IPKZfB4uDqPuNI0OM2XItaiC/sHTsuwpt
U1Qw14dzi1+tGI4z+VRhtvOwjXIr3Oqc1B2O36jXmW7XPSl4HVnQCvFc8pwTERRTU9gBonam3Vny
YkaHkm5TjlsV+9BJFcbMCHHJ0clvk4sAKocBUUWGz33fnsb6c8IoSy21KHKthXiVPatI7myq5Ixe
SiJwHM2k7CKIS/EoARHgO3tNZTJC8ChdOoAVUuornNYrMiM2ywxhtn30pXJhHLINrULOFVPJrgZz
UyTsrohwTLqkpG6Xp2F33TC8MDH2Ve1rXd9FkryR6FWG/k7Nmt7AF5E/gGc2zG9DdTm4l236WYB9
6TqS74DD4g1iXBAuiE1kdTFxPUG/6oPzKNoLkgDD4ZQtDjXRmK/75obG8UQjBjpPzP2yTeuq86ut
Zz2nmtGFQD4D8Cw5jSnEdEVAQPrQg8SIAkRAPAGu1neTiFZF/dD3dxbXe7Z8xAQkYdS7Lvxmq0Mc
fCOEIc8eI0CxM0zhTrDRJXchhXK7OOh5JjFiph6D8g7RlLiKpID4eV2WuPwRk2U5uaOLwYd0rdJw
2HwfBVN4PD/rLLgUtN0bmupZdd5wRyRSBNi9QbzUGmdRSaZSTIcqJmcTpFFvxRxzmBMQKGKY2V6L
mwzaeIBxbYTxPECBxifejgSb5yToLGcbW54SUv4pNQ8N9Q+ORHsUp1GCfd299VGqLkEL1kT9KnmI
nXw8mY2H3OyIhtGLQZIHgllgdeo6JaSBCLATzbriHkA2oRPAQafrrjPxEZ11zrOfkCyL55KgCZE+
Qb9tmp7v1GGebhHCAn0+N7MEk0V7QKq1nyIF3osEERHv69R4CvqYtXp4HMr+RQ5nhQKOZb+ge8uR
5oeU2op2ojjGbAjjtAf4hPkL/VOkyX721NPAiAe35np++bi2/tlujKfZMl1sQ75J2f/OWp33/Vx7
Zk1h56a0hBKhLpswa7ioRXIW65mAt1CUu7IyrN/QXX42LeHdkkvDyDQ9ZVnvjht90NWwnaBVTHpA
wGGy4TkR+jRH+9muTCx38/En/fl4w+shkKNN4UnLtd+fIfDUhU0OPKNgJ8EbZLp0jQsWs49fRpq/
fCFOKrbn0gLynHcNJ1r0id2TKkPQNYW+O59WRFyaEf5hTx1QVWHOdXZpHDy3WbRzk+neDa/8rP8S
usytHEOcW2Z9YodLcHuPFSp8saQD+K+hL0H/cujaq95R11XcY6yj/2rbE5JHEI+W9mA51k8NMt20
KY8jQbRhl10YaBR6jicNAAU/rNaFsZBc81XhtM9xxBc47LYRmS3KI0CnmGkn90Qco4A2mKgLQJ5G
btwiAt3pgf/qYSSYlOlQuEyxrtsSrXH/ue2Yt+SB+1SkjKfYZWY33gF3dgHKkVA5j/FzxLidK4HZ
MWJfy3bNaN9bMSW+SyZgdgkXdSvnhfbrXRZVe5G35zS0dRicpirZs43tmn7YdwjCS9sGsz6lGw+v
75zAKUol44zuvJfjDczYh6aBwDf7VLITcH1kA+3cHTw3oZ+Qvqgaz1m/IAIyf97WZnaeU9XVZE2n
TonrkVOTw8wT+lijXwOZnWQ0gyUop57FO/AvE/itkjAezzQ+Gc29gzFLmhm4sk1a30e19xTMzPGz
9MRl0D1xUs+DXSWMr7ZIdsRM3UaY2IIU0e0AUWTwz7T+HHRPHhpmkCJbMzyWBt4paGe4uGf8OwF7
p0v6JGlEGzdNbzqG6qwy0bcsdw95yJUgxXuInk3FhM7fkSB1FnPArIjxMcqHOUmf40yjp92VRn0Y
xHOQMExpzJ0s4iuDIWrl9Wvt71vudde8TsTnDkvdhwRRe3fMkHYzvY/GkngnXGAhn3OQx1bRrZzq
LmwfhtRjJIuOxAUthwrH77wvnYdzpwJRm6GvLWT1GQvVoeYh82mppTmMOOPzx9+5n/uCfLV/+MYt
38gfmpBx2PdeEzfoyJa0MsE57tI0a/e+70fkFANGzfMYlse0/vhl7Z8WTw8QKSlX35eUhdbx9nWL
vgQgMMQWlI02vDIzTMlhXDZ7au0EPB7j1z4puaAjZ/LAR2Vh2RroWJl1ctsVnZespsjo9/RyyVBM
LXvnj6r8PMedcyhlm9x7MioenDhzX4uyzOgW2Cbsgmng2LVqPVdcV2oiLM82x8NoDe21kdN8KLsC
c1XZtewtRheBUfbIrOpSuz9UVTcfVFlXd1FUdsesazknVY6+bGG2vbIWzMEJrQTG6aqo0VNZublT
RguSDhBKddV0lY8SNitegknnv2nTk8HH1Xrb1rbBZwkgEBaYDf99W7tsjLGrO/p0He1sSLSLy2bV
MQ+2jW4/lTEz9pGIzauRwxWIyqklsIUZqEdFgb6nq58TNGkBug4DS2CLRTlnSoOCSBhPE3oralql
L9CYrFKi5iv08x3j38WZTsL7kHEqO09QSCks5AJTuEUqpE9ULlvSo9Ppe2uaDySarljagcF9c/hy
TGfaRur9aoQY0hoSjwLEcKQ3R8Z1jQTJ4RxVDe0qJ9dyjBhXJc2qmJp1URxq6S56XDU9+v2DBR9R
26wmIyhF69IiKJnMYo/JW0mSsu6ZpKTXgeyB1TFXtfjfwHNx1kTfJM6qhh6j78a0BwjnU2vFMZEc
RbDKgoSScEKktGmDs8owDl7NIBAVkD33J+UM+67HYhK/pi3uIpxQxksiWWsxK8LHvzKN4xg9xHV3
NjvwIrHDKckfIKuFbJFF+7bTB+1hv6Bd7ln+1vOhEojn0fhcUEoZdEqCwrilCXNi05lPANIjE8yK
8qQDPVvRpotlv40y0kapcvqK1ild8V6/zI28LnOarj4oVb2ao2EXdO4KET+2puiQw0NvasQaKFKW
sIGiufPE17p9qWib9S7Pi7wp6CCVKYYI966BSTiXzpoTr8XDI0Y4dugnHPJslURVGdPvvkGwvYqa
89K/o7eS1ZfJ0tvB0TTR9T660Wkna1xo+kTSYe+D4dhM5433zaC7bJnkqO5icjvNeu35X/Fl5FgV
IsV5jwXUoE3vswVa5NTkNByDBcZR3vs1eOEiJKD70bLsbU/ce9GOJ70DPhierIt4HImZizjS76Y9
S8A5Hmxq//RqQqjoAOJsjn2yxUYUlVfEXq1U/dXpcJvNBmuDOC5R1vqrxjGr1ZZph+FunOHGrE9j
Th/xaVAgMT+fvGdakIONwXC+DIydaYuvzBSPQlebhnW7r9HULKJp9PKyw2Vw582kf/Ytg9GaFAtO
ZX5oHYEknnazf25P3wr6kENVXHT250nfGDPnp9HBX5wcXRQ3jffFCUmBLjBDLUF/DFZx2TIVoSPV
tYBEyD5wK4GGAJ0c3K1Cwdza2RYUdY41jZcduxi1W5QB4MI+TUft47Vc/qpqA/UEqpAV3fppqFaE
udRd3kPAoatjo4Bl5YjsRJ9NQzDcChgrO6Rk/jEtFoyXXOjAqew2nSsMvCxyWNm5x/e98odNk4r6
WE5u8sjyTJU5BcmFPZkde2ibTgCQJ4cD2FT1BC/1tjqtxt753db0i7XUkZ7nmr4EV+S+m5TNRjlL
5q2g+5yxWZdzz7kxxLD18UX7xSTSpiPPXFWBHjCVu/Ttf9h4PVUl0p8ANLo8J8xsPOtuRFO28+MS
qkVuKcjubbauWxvsjo/re0x0d1lb2rn6+J386jDB2MB2FGNeC1jd2zeStH3TAYTySKZK8quhzjri
bXPQYa4ZsBeW3W8OE/LnUbdt/fiC70qOkYOn8tPZO0mptLjtjrPN7NlYZUwmjmbQUpvlyKrMGvm6
Nw0O1kYTmUoOcbVbEAEFkZtI0uASVZWCW1Q1SMi1QeBKswQrNmZ7ksSiXbzd5RkwW+O+tmfxm0/x
q6umFMglJTyLgey7q8ZYvDLQSvgnruFR8/Ye73A5ucDrKTKU1HBef/OKPw9yXFAdBA8Ki30Mntbb
+8SFcEoUHkxwyUKk10AixKpoG9qtrTYf/tNnQlm2lHw8eJmu+/0W/vBwmkSZhLRqFhoy4aWVY8WI
5qtlvKkRWtau9bu5/E+XEx6llDYRLTbli6nefbi+J7ZnsNhuGiMb8MxHtXOUVWJeDlOUfrF0YCuU
wUhuMIEYIUACa6TbNsXyNM7SHriZiaw18wf1hRhq6h7hZDVERaYIv2GM/VQve47A1eu6vFPhcYXe
3gWr8K3eTph/NUGQX3PklNdBOE3XjlvhW6bDezRGw3j5+HaIdzRXX/CqQCsV5BNvUUm8e1XfMeu4
5VFct3lEPrFOjeeyANq6zqXpY1MkzVRySNl2pQG2oJTBsxU64vzjd/HzPXJAydqWS8Iadf97comR
O21TVpTs0g2MI8A6icLMuIbzR+5hXYrfKEJ+/XKeMpdNhXP6u15AVdUeurJZrO223NZBFp8Objyu
aYkQpyuM9ccf7nvP5E0J7fHphALZ6vAsWu47NUa2cIXpKEikv2NPWaSXjq7w9GdHwS7oh8ZlJF+O
1KmxNBCCemM7UNVNc98h1yzkvkh8/ez4BacZOt90Xt0emUBRV/EqxO+5AQToX2t3yg1cyVF7MVnM
ErXOmd70eB/c2XWwLQcmbfQ8fpo1QY1RMmR4QqClsHsXa4Jx57UMFT/BA5tCAmaZW0DC5v5uHFr/
Hmdnm64+vi4/r9ZcF5elAFSQZwq6Tm8f+IYgW0YMobuO5xxlUlvTsuZ4M1kvA/nMV2Lw8bfWE2Mv
nTsYFPBrIqNr8FH7zVQ3DFCHgLlfOBIQLDnaijSrn+x+kU+XSblIQQ2C8Tg1t9lpWIr8SlRWRWRe
G9mSmIkSyevHn+jtc6Vsmw3XdhyIeUyuWErfPVeGWXeh0ux3oYPLwpjrTT6V7TbVAeI7gybmxy/3
tjj6+eXe7XZVpMcOsDqB1cRpX4vcdE/bPIi//Oev4vgIslw2cls577YjyOI+ZxSYCUap8McyU6Hl
3Hq/+ZK8wxr/+WE8gINISGjeud67azdmSvV9Cj24Ulm/M7z4ibvPSCqnUT6UQb3LK76dvPo5gkdK
NAetRh0a+VZDvIRLwsEw42H6jZDqF3fUsdFzWRCvIbK/5z6KUACar3tmuYSr3rkZ4BUSXhNBUAY5
dBxAfO83J26xPPX/Xi2+XwhkakzibeFCc7LfXe+yQwkBzA9tYBTMT/nS4osi78k1nOYmsRkNV2OB
3KBp7W0yzslJKvzkhPQKlMFGr+8+vvm/fjcOzRSGGKay1bt348Yx3SyJYZLefrEm2cpehS1uLTND
bd+KlBDy0fTFhUhMIGi1aqy1IAi4JgASpkRNz/U3q8bb7s5fl8dno3A8QYH7XY32Q/0wekMT6Mrh
jnAGY86SfKXsHx4mk2oitlSwzrzOOWlVmP7myy2cZSv88c7QO4b+Cl0L6ChyQvNdYylpvUGwkbrr
sdcxymhSsMy6UeeV5RRrmEjtqk78eF1OKRlpU0YojG9quW9ohjJSo4H3mEYjmUpVBeVwjjD5ilRZ
qKPBzt/NVVPdT647vgROa551nmVsvHHAlkdEu3vOYB8lkobrw8SLdmDru+1FO3nWQbS9xKFC/1SZ
dDAjLIobcouGc/b97guqfx+9V9mcqpCJqJ0mYlcbmB/zVKYI1OlaEu8oNko4yUaS6FBh54L/mE4m
psmeSjjxWk6rc5vgH69t6jToOgwHUDZkkBfh0vsPpZ5JMXGL8F4Zsrqn+Z7cMemrt04xzPwYravm
PBZAFoxaGHsrH7vDLLQed76vlgwPR48mW12ggH5MgUeKxjRdunXd7oBaJdEuYXNjvG76xbYvqvFz
GlrNLkxQt2egSxCwyMA+jIVO1DYzyeyJY4+dQnh8I7bpCE50bjrLRtTF3HdvT3N4zIII2y+TlJRT
deJ81uOzFUm9B6oRk50gNYIuEBBaomgeCi/HrSu1XAWJLO+7yWciZ3qSGMxa4EzM5aK/K0fEF2OX
O9gXgqlGZFaS3Fr2vknTNs/WgwrQlcB64bjemCPRQaEFaxlrTjiT+JjU6aFOLHqIWTxtWjpJZGSm
ww4oY7evZaSudUZ3pgyRFzhqdE4bNU1EL/rkv2bhYjKmLGBkAEiNmV7+UmWd+TWQCZEghkeCS1Ym
A5qfyNl6Iymyq8gSdNfTJeygmtvugkxIQgOGEHzhVGhkj0RdYsYZDRf2Wh3chVmGSnqgNmsRr4uy
5TxiqwdJVoe3SuZI1Fuj8YOHPInlTTyW3m+W4nfHWsXmw8HZZnhu+r5jUSe+LRfibuoLfMkIEIE2
9IyJvYmLZSROBUJkaKEHBowW3cmR3wY7sO/R/XjI00dCK0qPcMaPV8bly/5uMXCV65u+zTokhXxX
1OUpoJ9Uo8JJQ8iZfZL31ScH3LLNnHuaT9ng6gsNof1iGDo8Yk0WYOj++C1Y77cKtmPTdlzpCE6J
SI/fDeuGxHDisDb8dREo+Cn+qRGzKZHxjFU5R9llXs3puE2nDhKBty19MrhhrgYegULf1avl2o/x
t2YIrDC9Vgl8TlIuSHfA1kpLynUPFYJGYlhZWojRwJfSl8Q15p+WHq2HUIWq/c9D0H89j/8dvpaX
f17B5l//4PfPZTXpOIzad7/91zF+1mVTfmv/sfyz//trb//Rvy6q1+Km1a+v7fGxev833/xDfv5f
r3/y2D6++Q0AuLidrrpXPV2/Nl3Wfn8R3unyN/+/f/i31+8/5XaqXv/5xzOd/Hb5acwUij/++qP9
yz//8NnJ/uvHH//Xn50/5vyzLR/k+fX93399bNp//iH9v/OoLtNC6bnK4Xvwx9+G1+VPhP93axHP
myhEhadQZv3xt6LUbfTPP2zxd4TfNoD0pQcE+5KvS8N8gT+y7L+ju0cVTueHphrA/D/+9329uUH/
vmF/K7r8sow58/NulhLg398ETyLjVwu8fmnSoU99f4K0rV7kdkh2XgjCNItdnjKI1Nf2QIakj6uK
NmqK9mFh90x5slU9irdmKm6XJhhiJUirdKcWT0J0UQvko9qY6FoXY7WLSKwzqwdvnrzfHDjf1TV/
vmkuJgNnG3Q4F+LtYlJkZqPFVCFUtKyKs+9wYRUsiiEgKTt8JcGJ00/oWCeWGi5Dhem7HN1yZ0fd
f7aq/flG6PbAeXe4fgj2374RpsqhT2QDLrsUD10aTiOIGdKv59aMV45t78ABf/OHlimwH7aMKUbz
xPHnbz88bH/d1B9v4ts698934ZvSdeSywKLpffsuYCYPTRjEIck+E2UG2IBhOYg7AKvtnDXt41ej
rfHumZE0DzgfkSJDN5Re6LvL3wdWyHpYh8CecTdX0Pk40T5Sv15oA8eNkClz9Tl00eVzguvC6Yne
bkBQdZsfcJnT8zUJ5x4eIhxXUZkAfZZH2uYQRbKhArtFwLTMJnOXLoSSmniakkFD1QixF4Yjd+Bz
gjWPFYOh+Bo8HKKWtMX9Wvn3ZjcCdKhJTU8TXMIt2U906ZlZSSa7cUXUhNEQFx4s4jIazVCdSZRV
3lmRgpyCO1HqfFXd5OhHbgdOSaqw2I9VFJw5mX/fdoNN9F9+6VBAWHnmYyscTJKccvKYXYzSWoQ0
qoL+W1eX46kkPJRn77IeWobJMjwGSSK2soCVPaLYMmOBnMyLbtDug4o2ZkKNoyA9XXKqqnk40g0l
1njq90Qis587IwbILlsNXj7sssxaJAEN2V3TzJEKskJapz7lk4UifkTmJ0iFNVNzbX/qwKQdGiLF
qLAA3zsIBAlI9thEcIz35W1mbwdFPpxD/sCsZb5NPechkGBgsib7WvXYot2B2ZcfIvSbQvIS/bCT
6yI0+s1cqxr5f40Wg3Cvo+1NeDz94tQLQ4yxTVJcOGN1aZAwu21Luzn1q25HEByYZkQRe/rYd6Nr
BAdfB+dByShITK0JFNxeKFsO8xq/7lYpTcHT5kFUU3ePkh5jMAklEIqnm3ZBLkYlw8OIBttatfq2
HBzzfOwreSgNefA0IaahJYZtSm2zEl0QbyzTwADmOdHWTsIcqRTUKqpStTVCBvGyn3h951uAN++U
4wsNFQWvYkC71AdK0F329VW7/GIPxmdbdCQwqvrUtGS1EgsY3iSjhwxAWvUff+m+n1V/XKeX7xw5
McISPlNx+/uS+MPJqSzwxcekoYP/pPOVJftOtv3BZggwofIgYsGGhwztWntf4wrqpJmXZK9l8moA
oYZ4cLgdYsT8vR9fBrdVLBUcJZBF/FJqsz9oWvvr+tZsmIdayrCIRp/NXThXR1VM8aFTm48/zztf
myelFCbeMU5iLh1eod5VYCYAt2ho0nCFLIbKJSr8o3HtEVz9qavtbtU2jI1k7OwNoDGF6s8Gby6x
2ENsoN/8G9mUvSxYby8uQ3I6qIyo6KRzrd4uoFlTZrEYmeWaDoGHyBsJQ2gVuJkurC6m3DJXdgrE
Qy6/RDZjyNQ16bkaTodop9xATKwGuXFFXp2qQkdHRjgRGE++14M6i5JOPFdWD4y8i/1LlJArY+Qw
MtjeuuzL8mwGKg1kxz4MRjcd+9qtbvRQG2dtjpJHx4l116TjvDGE+Q14v/zUWbCiZAgXzygid5tV
QfDAsONLPpca1ByX8Hf36m25vNwsbpdHt9mm+e8znHp7fXieRzVHEducIMk4WYwdXtacGa1B0rpg
ZN0GdrjxKlC2VM1wmlT66ifOSanKgX2hFau8dTxiVuppP1M3ZHkfb+FeZVB38+BEJEre4rh9MMRU
nGvylq8rVeQbK5hvODAREek6KEOB2pveWFzXAa+onJbjohDTjQKbOK1b7LxEil0Yw+Bd6awYzq0I
xMzyuzRoHx0/n466Rc84RS7rz3JV3ZjRuwgtglqS/szpBK4lq4XnGvbkratA5Sd15N5kw5ifNAkp
LAOghkJp9WhFcPtsa34N6RUkuBhm6cVX45BfaCqWnTkOxbaS3gTgeYj3iQmeotbKRpPcVXzVJlxi
Jtx7cyBjWIwG9BiTQNhcNfGapZl4397+ViIqMpUBxIR7UmzitJErf+koxN2cQTfK1FWArQoftF89
CWMXjV17WWVlcBlWqGBmf9r7RA4eCQHQR5hGByPIxd7Xdk2qlSERm2uykN0ZoZZBNCSEohJRJIOD
AB/KcnnEiJ4DD04HgkzKu7azr4zCdm/8GUe7tSCcgUGldefwkNfi9sZIUHNlOU7wMtXutdfS//UV
OBqnpeuNd+Aa2Yu+CYZZ7XoF0aUcJo1gwJrOswAdcIQiz5SVPko6tVfSZg23IHqQPMphvTl4Vtsc
GJ83h3ggZP3jR/z7HOntCkDDjircFQx3UW4ujasflleYSzSlDSBYieOgJ4t2TV3kZ1EKAqUMa6gl
kX05pqAoRIUSyDBD7pTf+MfZl6/YGwE6A83etImDnXyuDm4E9HfKyb41XQcnIKma+pTZ380c9POD
pXA7dpN55VB4X+VxcykTnIRISoudOSwOD6K74rjNNl6K98fuFzaiE7vrKR+n6++/kNO8UTpvLjzI
NWNTtQdH9XDAuoKIZjDyK4oLFrT5xZpGB6liVlz3kQPLJW/DTTN9aTqJgabtI4AvpHAOYTl9bWDI
eWlMIyv5TmgAvJxIta+RWh2ElsPBTxSAKzYXN/ObfaFEfkxdUKX4eHgYF1lDOeGgzxhJrolWzfZh
GNjreuq6r72Sa5NZ3H1gFdZemIoM+uX/Ox0Iz0a48D1cGOstQ5OP76x4XxwzPVQoVNHiWhz2sdW+
vbNwWHNPcttxDVqbIS67B7dzj8FIAymb82gdRAOknJBmQ+OF8pKwLEKDh8Dee7CKtXa2dlFkKznF
eJHw7N58/PY4/y2P1ptHj+4sc0j8zab7i8XVGhHhBB6LKy6Kddvb6qwwZAZo3NxoyqQlrEgMq8GC
CpFg3cDtHT60CWBJo53vao9WWkHI8fdfdDRapwU7Jfjt6YIgnOAwTnVwSBQirKC8JpqzXo9FEN15
khU49sv8bAZLAd8u29AlyKA/URf7VZ3eydQdAT55VFgXU4d1LJYOYqdQ1veTB+wsLEvUoJY+C1of
pKKPW94uIEtJXVh3dbIPg1bD3idAD807m5sk2juJgIR9/933X7QT5jhSKOACVtNVGSqxA8liAv6k
RLfThVvpLyyVGbJtDO37LHHc/KwLSAXvZJ5fF3BdQzl2p8IuJSxdVrXOLR6MtP7aTqOL8L+qTjvh
/Q9PZ7Ybt65t0S8SoL55rb6vcu/4RXBsh+olSqS6rz+jvHEvsCG4shMnrpJIrrXmHLM/JWY3bEiq
xNLI4Xnp0hp6q8bwKw3S8Tv1ya4pDOctcbzx2OS41wp7dN58GKccK5GhTXb30HrQZ6NB4soazOIF
rpHRe7ug6tYqaOZHmXGv51EU730d+0ffsLEQyPrbs8g4N+rY2rlpTJRtAoK/ifkDuiutrZVyjPbL
BkO/xNJiSgu6PBnhcaa869S429R3zGOfJNbx9yuzfjMTdGJN46ewJ6WL8csxeDc09lINpq1ywOuq
VkBP8Np66Ts6eYp9fa4pnsTd9FTCeC5F1++xWPUrk/hppGVpSsgNqJY8UISTj+W/npxYqxlbTvux
fTBqe16OKsiP5uTMm6GY7V2QZ/LcNb+S2yA4w0onb69SR1ea45XNkzSHka5zjYiZ275/w8X/ZcT6
oTaa1yQq67Uu2xZqUexDrQ+to6JBevz9qnGJAJ5LU70ZlygexZWPAPKgCPkYVPeG48s7TRxYFmUh
7UemUuRYj9EVOeO1m1QFFDwC0pE3x85oQTxP0ajODqLSrVG1P2ihFekUOj50VXMPHA+hYAziC1sN
rESyjoX8EEdHiR4k+wijPhpdzKZgPFOj7MkfnIslu7EZjjdOOVR3S2TlsEE974nzP1ItiwN0NQGY
n+q/QVzbONvm9oZkgSjqAJ777/+w/ZsbALZJfOfBai0wVgqTUpI27lqUAvrjPqwGAuvqqr0aNV7Y
IgaRHvX5ncKJ4KyoUnLkW2TR0iuCnWjnHjVMbD1ZMer7SaJDsJwe0Vs4m9uhrMsNMUkxb0CBQW5q
K2tbCEYGPXzmleshpXHbCQYhxZ2a+vlnRlYmzSF+jnvTPBJbQFahNto1Wg8CkQay7ZSDpN6yLr8v
it52ETCnzTJBJHHp09yD5pyd5ryqbgOHZBjwyBPtFgJvR44nQkFUsGbfTEfTCKaDJoupM2ufKaHo
oE+P/aFv73wANZGtbfv1cjBJ92iSDirrKIrLaKOnjWPuTDcLfM4s6qESTr5LIuzVrad3JiKBZUuj
gTq9koRd0iml+Vz8m3ZUOOF69CJ335TTezLmwZmqaDGYgrz5skPu38o/G37c/JRX9kuPvug4/v+l
GOgmqULjTjSLa0rz59HJKnV1IUKJsC8/fdaXhVHoGBNln5Bp6chjh9q+jELjzF1SP7lWU9M5WLDQ
SkS3a2IGI/oLKjrldfBhpp7NwRn8n8ohvaeBd4WNTniG6CtE7Gh7bCefz74t+Bt8DpZz2HnHJmGX
t7EVmIE+jIE8JtJJd2Ee/Pv9DBqP7kTEZ7xq2lI8aGiLZBHmYxC+m40xLUUrxXocbNzY+XTshFgZ
nY1swMMYfL8w1IjoNGsAVQOerLQiK1uOiPGNIQD3kJffU+EHl5DwkD3PqYUatfX2bqMHquxgfCTW
Y1k51fg6RJBvA6uU+0E1HT5RCp8pfMzustcxaxzAlfVT0WnWBdd5czI+ZsdUBjFHKyEgMfT2YL5W
MrgQUj9dcfimnLjHmyI58Fk4AuLZROZdZ2Ehi+ZDFCY1oETT3sxBW18QbdR4CUEgt82bGff2Wzy3
Z8qetWFY87EsoADVpj+DnnK/3FpVn2atrwE78nX4Lfkzp14ZCGItFfWntMhIeNe1v1ZVNkB5BjkX
NvkDewHQAYT9nR2PaHhLA3Rt/4wpylznDfIzKDj0kjryaWqrfXKFdc7gIzz4TpssGG5hVQcmf2Tb
aI5MP7wNzJNymwzJfvK86DZhM8wtqE+znOcT6Bpz2VPGb9um+KmIkivcel6LhOZnXEgF/id/sw3Z
sgiPRXZCkYQdbFTvfjp/OWnvvN+D7hg14kpszQpTm5c8xKKJORY18SrjvUNQCvhI33kFjo31tvRq
66wm7W8czWQ0pX8XlhKkJWoj6D+oStM8PHDqGvZBFbBANTExY2H6SRyNAt3lV48MW69mmwUX24TW
iCw0XgOGVxvlgSKOmtcm9QgGM+TD2Cq1q6LJOAQK6kpfj2unM/QxGoeR1QEsR22lzkPhG/sCJym3
XSKhv5NcqSTpXvdt2veMYza+JSIIP3NHvdigVagPO7paPC+FF3THSbfdGV8VVPp62nSpCjdR25on
+ozDIukC8+KSAXi+Q8r6aZxus1vGaw8xb1VU4UbKgmwRItHv8nFkaEmib6oOGOc4ZJMINg7duu2r
03ymYeY8db3ONkYd+Q9miufVDwgsU6CmLTcf7uaw8JJ4Ecgunsu/LbAtX2AsMYd5oJ+AFn2qsuTF
j62bCnriiYqB6M4pzXhHIAQXPiQj1MvuiWHlc5pOLCnUICD3vXpaWV0+rwCIHBxW7q/GRSsYeN1i
9EF1mslAck43bXTeyZOQcLh69PPXzn3gHrTfadaAzg04T8SRcYsc0n7c5jFwqkNTRYT82Gi7exw1
DYxMe8ZGDHKg/KA4xH+ZIsObYn8j9NwcolF8F6RiHJ2OCAzUwWQBzFN2rbMIjArrwDmxoNsF4XCW
BFVD9moKyB5edjRbkgbbtC42dEjIJA5ViESaT8i0w2w3VslI3OL3MBWLWpWGXLjazJamNfsLZSmD
rS5ID/1cj1dl5M4yc5EMel0xUQlQp3pJWVxoM4xv/h85B81bSMvlgldoHcb6MFhGn0DLd/ptN5o4
uSP/B2E1ULU64nZoH0WkLVzU/3fBOBPvFAtUFt5jGQgb3TWmfhGJX51qtzWWdTlEO3Bf3znBeByd
quKUozgv+7lbpthXLo7q//ge3WDpGgU3VlFuh8Bxbr+X0AgPblqE1GO5fZXjRzsZ9oVo2uia6eQL
d9i8Id2ThA7f2qnEcw8O9xWiWH0xLMDAJY/xA7N0wl1i/dcoceV7nfEvdvPpFpf5t+VWxqo00vZQ
12270+QaQ/D4Je405bPZtgAQoSGe5J3NUIza35YyLE9hKtyzYSXATcZovijPmEhW6N2zAqNEbhUY
EK/D3Fn7p4AE3IfStAmW+wmtBCYBbYeSzU6IGx3+emv2vrFl+3WOWW+6TJ2qD0bUuJ5pfd37G3JF
GybeiSkUO+AozSob8hv+U/49dq6JqVfqsccb+/tmDkPiHzxiGCyEJVf2M8Cc+BNU5JVfidSLLJ1r
yDoTD2/Ytjfdjt4xaf3zhHdwgpnzHo4WWDBl9Ye8h/CQ2QIjuuHoEvUFrY2U8cNtrDObBri5tLLv
eZ7STRV1cmlqFyOtKmtoj9CO9LEFonFJJByxeax7+lC8DcE/e5LR1Y1mDLP1PJ68IBxPTo1a1Z/q
ne8o/xEgmb+z+2/lzt7FIh8pE3lJklikwIJARQYk5H/iqybnljBJ1/+T1hbSsmaAKlDcCdbCb2+/
l/vwJSaY8OR2oD2QWJ66UXfXxnXBo+6NsI4hA7tPWjbzq4fntrDlGsRyspKesA+W4ViH7v5V15D9
YLbBuIauudUkZt6axG/+uyQkXmcKMaPsWyL0mkyvW8s3NnNfqnXR35rRR7rR3cO8R/8z7YL8PRpe
Z1HBh8Y3vBE+LQSEEYR+uw6k67zNdzLiL9Q+rfXUjysoFFcnleKllf20siupH9KsshekJ5O61pNs
Elh0GjIV+is5WgW1SYUNQprQzjvrKb/3YGYT4n+Nr1C5YM6BJiXn6I5htNkdZDY6JylBJWp37l85
iH9gxg7Vqp0r/62cumajRhPNxf3l4BkZiymYedXL8FjX4lkEZEzefb64qGzNP7kFjVkUnxHmtc4v
25cmh8pHxjxxqY1q70RSHgM7r7oDoi2oIUN3RdVXXKfr2Od4yosA7F1S/gSZDredIb/KIv3XJTF1
Sp4nxz6CEH0/+K+kHS7HsR7ONZ0Ff9FC1ji6tYsZy7A5yJgOGVCEvGQN9Sr1G2ohqNKPA72Q1dxU
3rNl30Oj2Gr8sFoCn8MAFpSCYBO2gN8jVKiSbzvJql1QZoQVka218eYyepK0roa5IQ8lzsYbH+w1
sOz2tWTudJYjBeHv/2S4EwUZgUCjZ74Rt/JUSD9FdyLIgc3CQwbg4UBWMyCwaYTJ5BP24k09Xe8u
+SJPyLwMhaBIzko6FhEBpahZrkzQkkPWQ6TNdDq9OxZF0JwO3kE1QUXXep62ZY6MdPTaU5PN/XNb
+Sz/LakmQBM6zFdzt8t8XYJNKftj6kyCHGMzf1d3zqmbPKqMdjfNb7gWwRh8Sy/NgEIS65zq7Nkd
pubcz1W66e4W9Kz0glvv9AR9YfgmhJXfb0yEzvVVK0lTBcQc9sGyT0S8D7ivzob8l2XxMfEzexNE
ynvA1w6MHerOBqaVc/i9dCrud0GY7AfSah5mWR2r+59hqH/gE35PmCbu5pEGgNeb2bTQ47wc6CqS
cthLRvGS05NX1NeBduHvEIs2Cy74NstPtkYfaBj0LQqjXM1Ii/d5Q6pTFCT9k0h0/9SWSLVyva+Y
O71i6XGWbSucpYVAeFXooHyWBsBgr+3emizWJ2kCZaQI6IfW+8lyrP46/aGb3CP5LHxsTMm0qURO
Ra8IBDDVUdaltZvy8mFs4p8A/s61d73yEftsn0IgtvKG2lcjI/Bd9cCSD4nU5X59UNU9LE/zjafe
hP0T06M07xckmBQ1feTvfQHT1bbj7r0SFoeC8IOhQnIdM6JmYXk06+7OdOg1IPXBgBEdSvhCMAYe
B53Ob6UCoT23JDsLEzlrTdjptvUUp7K49a9dYhDEgfJ+lxnTizW3GM8YC4pV6aTsINpzj5HXQ68x
oDCaMx7EuMIehwEhAT2rngw7PjtT1Zy8+2XMm4qjYOG+WDKY3kMePBocM1ybioKilvb0kWbZt9dA
4717GCAya+J5jfZcpNXJMucY3Q9BRtKs/5lWC0s7Ylds642rlTwrb17T4CPvqEusbRB7RGP0SQY8
ciL2MgbdSH7xAzHdVCVFs7fxFF2QhuiLHxj6QmNiXnmDW5zHKKN4FWp8nqL60ejd53Ya3JsfWfq5
y31ipI35TQ7UhzXsmVk56YldPTtlyqQGqcBMJ+MlBdZyLBN2ZM5jH8j8gpNnBOU6Dc0/vAPWE/Se
BBHkuVA8yK41JNekCZKrxpotK7M8y6jcaSbpr+6AZZJG8r/83pBPQiToho1f6ptO59/AGP2tBaIA
iJdd1uDZudCz572KKLdojA0VhzHGWe02C2QO58QCXeoZapWzAhxk4kzvdytSr6L4OZkuvRjrS9YW
/Vk4n90gQR9PLumSJkQ703rIVeE9oQMiS4/QPRkSXRD3YuvcJ9ctupiFrZm2DCUh452Igquy++wQ
Uh7fb+iWx/9dwVXaEEJImeQVl9YfmCfK/BNaGlkpwteA+vCeWvmH0rX3Mop8k0jLOxp4VxPeWDKp
aGKiEHluiiG4Zeh9lobPexLQBT4ie8BNmIVqnY/DvE4rEI4F2fSE+9j0WUVIR1KyvdUIwe6vyEP/
6ipITndNE3jAOXxL+K0L3xhbzpcuRtUcHaHRGdY5MoLxjW+VpxBpTJAtsYxJWEjpPrktbQNsfemK
voK15d31nsbKhtJcweHQGiaxNbkmDl9j3sf+kJ26uOLWuSOTLGJ8sEV/+b1hLK3K9Qg8K94Tm6lM
hCiU6lMSyTy1NFRkFeizDXvjjHCtPqA33KW9DjmMzmpZg61cD0x0Ec7WzrpwPLG/v3tNVPm0SngL
1RR+GsaYPxtDpd7iwH1QdUYX9/dBuV8QorEViME/cIZZ5mNd/9ghsDqnrcsXGwQaUZLJV8REclfZ
xE2PQ/hVWpJMyESH76GELBQaRn7AgwzJzU8vmHStC3BkYgxcEJJxnrP6jy6qGNkRfcn2cNZGMb45
Tr1gx1234iPWAz5Z9DgLBDHu0eQvJPIVrTAjjnVsA4iOdXLnMqPnjQD0he6wKYKJ8yLmnKZ/CyzG
gAyT1PH3q2yssqMmr5bVnBsIHsFY9vltrgzSSRrS6uSUEOAIhwV4k8EJ0bfwmAXyPKZVe6K9sSkr
y3lVwMpDMzUf/TH1zwyhgbeLtFz7tFq3eHfrnW3y6VtW4j87jF0Yrc4305u856DQHPJx7tVI0J74
AF+t3jVfeyKMkacuRFR731VL3mfaJs5lLqLDRMghIhQcv87IQEaJQt83WOzq0CaONSFaOg6/OdIZ
z4iqXZCUXQXUvWL1Cio6FrZTbmxqRe6IAKHHqK+5HRrPFtQAMjFbc+CwX5YhZm+HW2zwujdzfkek
ezBVX5ydUcUP0hTqlsIKq4LceIiE+GuXSXLwkT5fK+2+YnDgtI9qHID0hFSgy6KzWVmCY0Ji4Ngk
z5UcvuQ5ypjsCn6cJALCMc2aXxp6uIn6tU8z85TQnnlO83wNXbVdNqzA721QRZc4Ts3n4p4xGmk5
Hn9fYqX1V1iG8m0aVA+JnZpnz9B41kUybVk+l+m9L/t7KdwYeL7jr/lgMpxyXekuOgE9vOBugLbk
ThxY24+CjtnWrQvxImI6P9oB7JZLNOG111Gp3HvO0T3/JySH0xd1fxvKrjoxgOOAbIbhjlC4ehMD
z+gyb3oc7AR+coTnYC5zuHI9MziQnHFPIEme9sM2yQoQU9INb8I0iUIYaUhlboTSew62HUXpopvr
8nEIomaZG1BxC0UTisEOzLxGHhVnFMDOKzCO9alDd0tsMI0XBrDTraMnurCt6TkXuf3E6WbtcRSd
B7c9Fe0E9ylnqj+5RvZIErw6dSz8zgDdLsgMMCY6P42e/V52gTrlw0SzaPj4fRHJ4W0GJoMN2Dr+
XgxXIR6TpjwwmjoTZFf8cRP3Nc6rmy7iY2PU+sEaaYKOE1D4kDziEhbZNCQOt1ubNAvftXsySme1
YMtggmsYETDKLt3FnGHqyi9fxT362r5H3w6cEc6DDxogNq9pjQ9TJPN1GrsPzwEUUGfev5p+xIlK
yV1Gs4hfnfBfOBHnARNBp/vRRztlFWm7RZ7sPyJ3IjHEsceDPyJlUpq0OukGxDuMrfdELeSvun4C
1lq/RGFdPJqz2T7NrQf5R2OUyrtQPpm5i0fNrAPGbtjvh6E/OffDdWpTyoj7JeXXBZTYLRZJ+Iy+
FIQKwnX07hKFsKap6gePOQHO10n0NfNrfj9IrAhPK0HOk2rETqkYYv/UzscEyyWNFPT5ijeegwyS
haDFEphhl0iwxhn2PcsoCyG2zHm0Th1uFJ2m1kkp1zy1ZkDSQiPRR+AE4jzBMbi9q6aLa1cWxcWR
H302lydfBx/S9ZMn735gaP2QI6vGfOENebQqG3qIMhT+4ffiqRzYqMSI//sn+pibkWDyYbRXCHiC
XQ7X+NQJGJ5sPO/SmuRWjQUlXhF5By3up+38jZ5icQkKBD+Uih5RjUl90XVgn43gvzZ2EVnEshTO
OXaU8YAzE16ozPx9yawN4iGh39T/BFJWQfMA+mrPWGj+a1Q5dRAG1mvleOlJzDOJdAzqFxTpI605
13xETlfTVomcTUAGCkeGQzY0fQKWeMIKUu21Btk2kX5iGQEYPWO6OZ01r4F5kSFRhvqPNs9xN6Sc
cByxSu/IKbPieJTdPQ9M/eeTLM0zeXViW8ZIhrvY0rckLHe/E+h+TLODFdAxl8GTU/Zkh5YT02nq
4pMhAJ5aNgJRt65ZAZVlLvKJY1Cbuqsot59LkK6f2I6OcRdyXzea+CEp/5QaEVXFU9lyYxwUSGIy
x3qYu3NJXI0fTNHaHGBXdOEg6PO3nHONkQw0MW5qKo9D0zcdswWZL0erUeBlIHx09NKvKqfOM3Ja
G522bqhA041hKlj3ufcS/A6SI0k7eZLhgffoR8Gcd0bLvQqz2WnPe3ezbtjZ9wBxngSWTXMidjiu
ejbxGo1+3J/NjCTlcgqefreOkNp7mQiCeqilDk5l0+6TE4PbuIJkP8ZkeNKCvUyu9WwJpfe/r+LW
fstY6k9icOnESZG///fV5D9bY2vfohCtIiS8fDuLIH4MB9glSQSEAUfqN3Ab/jY1HpjKVCsmNtWN
NVsv+4m5t9NVWIqZUREtNlhBiVSNz0qncb8PQn3SzM1fLctJTlHumKSOMXqEXMA0P0BeiG3Xh4rG
M5Hn3bpzcms90MGnFQUJU0/DwYvd+iatw2970wm8+pQol4l37b3GkfOaW46362w0QJL3da5OwRD5
l36szWvF+fja5IF/hDBF/jhPogYJTDZK6i3b3CxeCw+zz5yl8R97SFFKphOn4bkjbaw2tyM/5iby
5/laubhos956rAbXvhWyjV+y5pEzkbdumgQhhpOlF470atsNcKx+X+LtgbOKDW9rTbP1xPL0b6wQ
6UVWMq90SHhQqLP+T8ynNcXF/FfO/rzk5FVdnE4CwYkJyZhtHFY6F5SUUHpuMbsDLjk7uXRCXVvd
9wAkQZ0EvroFAURiW6XNKq+JLm1HO14NInZOvxfPrtxTaooWCKP8zEcd70b8s0ufimnbj1b25okO
cXBKI/D3pRzzXQSSNQN1Ap2o/IJm/TZE5rDMBRCz8H4cT+WsPuCRcNBq832fheUtiMc/DN/jQynJ
sQuRKfhzNz2o3J0eXBqxjc/BPYq6C1jD5lDgpt4WSJbI0GnBngRzforul7QszXXcGgqtxxyfVXP2
M8a8A4kmfhTw6vfSwHCu24wHVgXyFtGeKcw8XdZJP1ziIli7eMa24URyrT15cq2kZT9OBdSUOKBW
rO9Ju3NlWh+mqF/kHOmrhSHer0rSLdF7QPcxF3ahm2c3D06xqeT195VuKsQURuYuBzecDrMNZFfZ
mpH4PW07Ree2cefJP/xeCqHeWzEkh35IEbzZhMyKIEHP6nVE/4UlGfdajeO29u300S119hjfI6ac
5hgM5YuqMKtSTyXXPmXyZhRVvHGYYh4GkxKhNk3S5cGpy47g+Sqaw6eZ4ejCpebeI2MIn5jsObtU
jZr7qtllSeicrNmGXQPEmBxV/2dWvbXriV9nulywcuVWzUhYFa9GYWLRHqT+y5RpX4PHnKqxYJrI
GSyfKtCmv6ex+6WOceBRqbz0eCI2lddvzCEhxr6AXpebj6Eh6HlUAPsVQek/Gr6aozlihBYR0XF8
n95lTX+sEI5kqV/ylPPq99eLGJ9ynYOyTdE3PSbUmDujlZD2vOosbCI/BqMyH8eJ/DZDe81zEUAW
jTNXb6vKjmgrBsMjoOmntLStk0iG4ZF0Ap5nYHjkOeyZhLHD9Myx+uYnCMqVSaTGikNdeKI/h0jP
FO5D7s+kx4U0AmbF8FsPl0QQvN07EuNcU4prnSLt67q5R/MengY+wrPt++mhUzPwwHkyThW6y03j
F3op4qaRmOKHeMNQ7BsWbr8w4jDZFVYhj7T0obspo6Y1l40bHagBXs+sT+790gnbXDsj8sm4dTcl
XLS9X5P8Ohj0tqy2VPA9nbplZXDHBZ05bwMvS8LYjZ/RITRXZ2Clc1u6KEMyvrcqBBh0v7OYz+9L
cmQOU8JjBuIbKsnvl5Rr7aIxg6jaZB1sKISj7z436w7iXnwuA8PeVjWf8e93oVmut96TPNZuSgfE
opm0dOrR2f2+niMm4oPLpH0wDdY9t5lec+U+h1hKDqKfGGlBAzh7Nu3VrkcMLTkdlJW/TZrQI+aa
CEMMIMvAWvhVeBi8aCcZ/pMzsO7R1iwar3+M2BERAy8NtWUIQQsh3+dV8ohf9CowXISCyew9QgZu
X4lSTU7W1pzzNXiZS46boZ6Cdd++dZhY5xNj+dtoGn9L1BVZSbJB1Xsnq3vPGchgp2SepfZIOPrI
Ofg9XC+0KlCfwMzU07oM+ne0OYdWrfsiARCNGGv6cGnwQoHbF64BVvwYhuvBf087in1E3LAm1jlB
YDq6QFHcDVbB565++BFXqetewvgoCGhX77X14Sj7xgiQBYd4J/qXUyWOUf3HrXIMTvRM4CrEiVwF
A7mSw0FnOZ2Jv/F5bnd5M29w+y510VGmo8+iKdzGrx5qWiaRE+9EYq2leKq3AWe0mfJDTvUCaRWV
97Ds6f/3c/DUgb500Bi3MW2BkFxBve36L6+dDsE+tcptCBm4LsUmm9HwjebCjBIS+aJb+D144TKf
6ZK9zCl24j+4F3ZdcbCifQw+yCyNLTI5yMAP1OyBng+h+1V9lhO82+asy2qVk69XTodQfeSOOkUE
+nZ8/GzTWLe7L7M9mWgB/MeJvIzAVav0zmNuniA0rRKDWhWRqsO4WnnNGczAsjII+x4MTqwlkXti
N/r6gDN0EeWEhqIRm02SJRST7YIWsEb1Zjb1eiKmdLbkho1jmbL845w/eqm9hEYdNC0pvxVW4bfY
spkEod7sKOKPSca6x4/uEBMwJ+n+DsRE9QgD454iRFszzjMCg2jNNs8pQbB1CeM+z+I9k9zQ6s4z
fWbC5whFAlSwJFb6mvho7cZij4LJiPwPJtUnB8eE08Mupi/2afbhWs4uZUi8igzacxnhvtQpJMd5
pyp1fkRcigXGPIuMSZ5Sw9n5mgOh14cv9ljvpya/lYa9JigUnx9P2MCWn//kPCxIoS503ogIsSnL
jEXrweRy9nr6O6VIFyNxnWGuWbL7HMxsm6fiZTKZtIizmNW2wKHSsuJ7+a4sYC5I6krRd/tcozhP
xUbwjtZT9sdnTxvnH1Riz2aYHAvtPLZ6JC16IiKEjaUen4tI2Bc+jfVs/02GBWMUfiBAav2gL2h1
Vuno3sCEgHzvyHsispBnVufGhf2h3nRs7JVR75vWwNyPSBVZwOBkK1nBu6/JyrK84iHs40MS4M6K
accBqlMmJqEpOTS1tYpiAhhDCjRFKmtcP40gUlPCl0v0OtANiUmpyQ8+S/I7Jdo2P8kRk2aHbsyW
fY8jMaqjA+rCcmTFQiR+wB2xNRlA0PGcXwWzdMYrx7JKZnLnJHl3goDFyPmoGoPPYzynKcG+xnzo
kgg3Oa1pb35wUZMH/sBdzxJZRWLLJHPXlMm+ZoNxhx1TvQM+k43VVgiwpleGxpgD1T3qK1xlxoH/
DP+zKZ77aNhW0r5ZK04HizQuQaLHpM4S2eIl/2rwn0J4t5FEUiTNvGWaldo7ozFsFwgdn+hXCGIU
2pSzvTXSb1IEDnvBoXDK52ZG8pEgG+XRQi+8KAxcohKQv+C7ch57S4VPZh9ictzvk20s5pmbqyCx
TdLg7PBPzmbxFBfWey/ENmWUZRoNY5T+6EzBd2GSiDX+Gb3Puq3+DnOxJ7R0EZAwskQ78E8QIN2X
eOthNPIIXhlxLtPmh2YRqjRrG0kywdO3aTYA7if9Rrf1V+585KDPbTImet1cU1J3OGhFRxSoG9cW
H3Q3sPz7rEye6pd50m36TNYrpWOGXfTrgNUn3LYpyenEYSWgBAObcK6q/RvRpN31cwuo398GmrTv
2qbLy/ClQ4MjJ/JB7G6dJORA16hzDPIz4nZXgaUYOnvl2OXfgRUI7fe2E3B2Hfy1pAIldHFYi+Hi
vU8xlRuVgttkJyNodzBzVkYz30QtT1ZWvbQVQYdI7Xj8T6nl3ZzEXLWknBmjRQboSE8ruJSB+VO4
wTbPngSQGBUntGvsxQy+04ujY95PO+3Yr3nebv0AQfR4RYUYyvDfYEKqHBmfdpARQRVZfdku8bli
M2eqlI9gwj3r5vIQSQu2cF39a/kXI/dfVJ54EuXwrwFGwiqEd1dnf3Er1yuMOrQVSXp0RPQ4WwhX
k5RwhnYVk3vB1r2Y3Xjf0gK0XX9VE1NUd4pptPFHB4Ru+IwHtMdBOIMA3vaH6UeUJR2Yv/Ihi4tX
qCgcp1i/rHRrOeoQAx/KUhoAZQ5sI0Ei7bNOG2i3gnoPpenLTZwT1nvoopcS9FyYEH4SFs+RE6w8
ne/BM4PaNk7QtRhLE0Qq8nhTt6xPTu4fWHwfgghKIyUeyQtrOls/1IKHyTI3jRG+9mb7iVYwr5lb
xBszNv7lVndqCB30AD0RXvegoNp587grnHEDUGA9JXDfQcii/DQPkSIRc/r2bECX8b/JwRjVF9u0
BKqYKsIVvc0QyKufRE8NyQP/4+k8luNWsiD6RYiAN9v2lk3vNghSEuEKpmCr8PVzwBcxi+GQkp5E
dgOoazJP1ugle485f0z+ZPhoNfYhRt27EmOJcgECf2mvpAxeTI2Ju74rfYYehMkFEC6EkV9sDCQT
wVA4uh8VtDXZqO0QcdNEQzmyENBP02x9TJCW8Pa4N5k5xKZEKZVEvM3L6ijqgR6osdXBZsezt7pz
MjT+dswoaEs2bRsruUuZUHbGzLdbrv2I6JaG8ImC9UYegOvMkOEgvW2+e/SQTNK2Hl4DLFa2N+8a
r7dXcSshc5pHz4uXpo74eXbzCdh5W3z7dO8DUOqmiU6N/ZI5EIQxnbbJkj8dvKXUnxV3UMuJ0gyv
FZkWNSGprZHtEkn6EEFAXdfiY4BbnY1kUiePCgUNxJ9DYQQPCIYRSWcoebudJ6d1y1wYJAsxA9Vn
75Haaxv5T+vGHLTRYWrwShVX02vBqjLRSutTPz6KMHvsAhI6CrQ/CQce3nokVil+yLHPruaQPLku
uhbO8wGCEDackFBgyhBrybMto4IpJpoNNzd/VNC8JLOXbYe20ccOucpmbiHlj7zLM/sv9msBurIB
l8VjFlYnPdgMs8j4SamQ4p789T5pVtrwNibLBQSEDkVoykoa7wU0nCC9BkF9LmeATrH8W2ADWPuq
vhVG9tComig44bwmqBGGSkJ6spFbaca+lRWvio5gUPCXJ3fiE5Q9f2uS0UtU2wSCkBCvjGOYqmbr
SIK6yCdhJMU3okHaThlrbzfoFkf3j9+Gd8Fg/qC9qrGPWsALlODppdcEn4LVQcRQA5GNkpe4rd5N
FT4R7FZZhMoaXC/K4AHVY8ffKI1Mq/ZuOeSh1VznCk92dQmRLa7rRmao45nTLxDqtviLljxZv3aM
vxbN11/LJ5lFZaeISmiTWTh1dMfmsdTMf1snW5teKVF503imdrrmrvW0AFIaGiz0Oqw7QMYrjEZs
+QEZa21skUi7Kwty2gqzzJagCSA0zoRni5Ar2fKrbfsdlGjcjbTY2E4+b8yShlIAYYMBdkz8/qdB
3cCMhALIVUl+YhWnyGoCzuOhSR4pdKf23Qc8OxqopDSq7pLzaErhwQaTCfVsHNi4hm9RUhgIBltN
os1FN6R1ZY7TgYWaiAj2Cx49gPC1yT4r16D3SlYoWwmMM6pKynkdgWJm1QGTVm3gtr8uq2RnJuGG
jfAHRJ9kjzj+XfCPNcv3YCfzvTfRKXuQn7M0WawY47DPLizUjVVX5Z8V45dVUB1VQKWrZ+/L1O3R
Mdvb7yIuQ2RHZpmFGJkdfvbZOW61QcpMBzFZr7rV1xJ6MxqsjErDz9ONmoiUy5aMQo/gJqP/rtHm
x+5fX53DPnsBcnn7/S/YGJM3Zpxd0qdrv/wakulRan2pc4jWmlFdloQ8u4xF6mCh2cna8N2IW2i/
tNJME27S9H4aMn55zB0GoY4INyixYu+M4yVgJjvuW2d6V3aimdlazwFmH35bhyys3JdBBUjIbNho
qeVSuhFKXpPBHlMkrV2GdmuzsP5UdvK8zOtWvmW5u4xl7dC3f+XkgYJCAH4UKKYyzyELWz/Y1bOp
+pnEdbnt6vCPGdPriujeNsw3EZA71WK7WBsM2MZ+idvGuoNbHjQfa1EfjcFkAj/KmuCmR6zu4/Ao
xwYiQeSJNV4+dqxkRWKFzAhxWzfMSyRz3j4vj24dUxroN6MiwlYoGwyqmV69uF4qEbGJrZhRCcq/
0qz+jTruaMLVT+1/N7bVEPrjDZvW6f+CU/WZvTWsP7oifxEAjHYsdT4LxM4oBRD1mo6BiCzlFAic
by0C5rL9XV6jSYiMMjmJW+Cz1BwE5Ccnb2D/nLIaAQgCkWgFaRaPBeIscyzuaqd6YPlEqJXjfiYA
H1XTQepXLBY9g/QGNPNjQaEc8wAomeOvjYlaz5mGr7z+Z4oGFmTJ4KHGFbySeO9Yn+Cu16e69ORZ
s7AIHYPMZKtTJLfUGw18Evbja8D+YDNxi408B4rGETumLjTiHsd6BaQ8t+VbE1G8OXGPeT+u97HQ
X6XnvbA3xz00/qEOIRniu2UXTNcj2zW++m/T/GemJFugUyEAw4AAZMrwMIlU841hvZEurbqsv8LK
f+3xLsPuGA+OprJA9gkNfnYAUKPWKp+DttuKhwyqNiZ9HjFWWvJgfK7z9GPMhtfIfRg7Tky/fC+K
BH3ICA8z8nLKqaqE8NEhSOopsTPzPjA8ZiKd3Jdz/iZ7C/gRc3bmynjGWc+3gXnppR0wR3RuzfK/
EdSarUoPcKZxAcGP9rT68nz699xJu22U80zWBXIPn8EMVJH7IfYW/9TNYqBb5HQ0DbRvXMtpOt1N
ZD3LXpxnhcAVEYDhqU+Ft3KKhmufEhVkyqO3xOoE7r1HQrBFFFNmVG+RKWFUBdPRUjg+ABLk05fd
44UZ68WzfU2HxVxCugFw9X4zW2G0TBagNmO29eTwmZXZtbJZhrTjJ0/JaUu+7GMV++gcoYZ7ES3s
GH+kUWAzIMPE2wcEZUQk8TVpePCle18Au4fo4b63PPt6/WcKDQLrNbivh6YEL9/g7sj9p7Q0vgs0
ZYb3MpJ2njtkVGASmPxxF8Ss42PU12oBQsmWzWyLv4EawlHkTZjPeThf7Hh+xE91STEmrpTJNRLm
vNWQxg5d5GwaE0WxkdOoVo17mAJS5Axu945DXdF2T3BGJjxEA3Q3TmOm6j4BWrhavgvhPRYhClvs
+KTGteJYCSLqMhSLa5n98TM288k8TJtG9a9+3d3MqEZQ5NfvVj2/jem1L/3HkioR34XhcK0EpeI+
0I+ycvDoZ8lfl3gyFgKg1NPJ3wMEwrJkGU+WYIEMIIaRafdO24OqzCFNcRoSUubEsa+zAQVVzFqp
vTNL6yXrhvfl/6lwXw05MFNieub5T35U74bBesWutY299Fs542dV5cjqHLJTDDQkE0mkdg5/v54u
USl+DM79tgS02MbDRlW0GL8/Q1Ji1az7hwQxJcnXtquu08gZFS+vM03SU9ISQNaPt3Ayr72THzWg
1DAtSZh0V6Zy7mMb7Wvfb9uUSqWwSMIr63Amy4GOUXJ2MiSrs+nZKOs/Du8s3novJuevLzCUc2g9
uVl/c5wCkM1yTYfeKGi4hlNvQpPPSJX1bBoch6wK+ZD1Bqjx0vzHAuIUtdXBQHoTJvmjn8k/1BuM
keaf5SbvKLyE+e60FEjg3jBKwiFrxPc0JtcptP6MeVZs6l6inxroExEKEACvaLkonKYtFBoG1mV/
a7jeMll9WwMlVywe4MTshp5hljVf6jhiklGf6/Y9m61hjQEKnU2ePkuXi7Bz/yzfo1nZf6Ms/qri
/AhR6A/YUuxPNCPKbg0CZCysMjPUXmcA0xmuhxJ+2tikiF+pXXkQk2gTbDMPJgRvlxur9871T7yh
d7huj86YELc2xJRWkyJey9xwi+9RdJ/mGaBHsozl3M5aNZVDgmnCvKngjU8FDXHifnYuCYsNdpnR
HjyGWNHVWy7pICqo1G0U4sVVhYRkMgJPyr7aVwYmBGeyq1XvefRu3k0V7Y+FmwxXrf1uK3ZnMMT2
beDsOqNhdeKSsAcx4h31AoPAangnx/1HeZgeLPzB674dCe0llA85lVpT651HxLPs6C62ry72kh+H
C/rBSZkdj+bko2fg/RF2nK1GoJWCGfuIu6YhOJ1QEAgnMuaVb0KTVAwAfjxVgKU04SUeweUUJuO1
ZsLm0FPK1kh8AjNaRZJ3oZpAZbVwizObFEW4BgQtjLQcaoq/W5egNmYBmeVX27py1Vp5pbedIzYf
rpwHBqbo3Fx67LWVtB1WdAJQiyMNTrSNlrQApz5XXgeiw76CK7/30vbLTsZ4LVDxbZJPXOTuKna9
VWt4CAgmdA/TEnpZwnrMKFHCQHwnpfFQDzyKKqbMSNrKpidqubwFWTNu+s6t1kTfMZfzgZ1ld2WY
kyIFuSn3JKMu97kQobkfsincdea8oDVor7QaX4bAtVdTbZFtwYr57CwuCM/wj3VdxqeB3ON9Uo53
6dx4+1RymAQW7AHpxruGed86Ko9YG2iQBHFWAetA5IdLOjZCYtMc6nMnP3WxOBNG6oOo4V8iZ+qo
uuycKPKVeGRPjE4+59r8HiN35CThz1j6AC7F3sqeos5Ng4fQik3CYojFhTd6blwFtEHjelIj6nKG
ncomOrT0k385C9ZVWOO4TpjrmZG68yKW2Q5bjog/W/jdV6xo3CRCW0qsMg7+WeE7K36+uVf4MESS
mlA3jdLdl04F3R176ypwy0+/i1/R4WLhTeZ9RoO+12JaRgkEKbdNi3ovvTkR+oOhp7NqQjQTbO+a
RyZX9nbo9L++AhiWsns2mfbysor12ITTSljy4kmCoBEZ/aB1O8mqOmQFtE+BZ4NgMc7dTm21mlDQ
AwpZ2U32Y5b4NGT14mjvRLVNL+5KsqRmom1sY98b+tTVJsKtQr8mUFdWABjHgcKnSmm6jK55RFeK
rG2hYXMhghiaXlqcUEv4FWXLAligrsbb6O8LuzgmNo2XQT6Mo2hFKzw5KTSXlFUq4nBKqqoyt0ON
62is4kPk2qjwBZFRNMp2Yb357I9d+AZRkhkbRwOaqWEHsB5E5eIquhR3mFZ2TFPUTRtQ+KzQfOKK
4gtToauFTruZg2R9749LqnFZfIFCPdmESfpOuitN9vlO91DjaYud8CIX6w//uDUuUwTmbt6wyF19
8lpDj6GS2fY7nxPRKXhUSnUSjBPGWzp28J8LgIUo0FiTnNQUtGjBsPWkhbXJLf8dW/13mPU/lIcf
IC6/8ROsPUyKWcbaImM9NuqCH9/8G/CzreNEnIYBsV81N5jrGbWZNh6jEtViMEC18TB9Tsg/IAPc
S1Sna/JgFsHZ5vd3M8v6w1BNrjBeJj0bsDZhwV4CaUQV6W982FqzOZ38JMONhSBzXg6nKkh4LFkv
aEe/zdomZzVzjn5LNklChkk4fgjSxS1ZXWJj3ppG+4ygbO9SJ46qu0qHBNxifsuL4c0lTyqje8TL
Sm9Ou42OWT21xA1vKpUDhMtPJUNEboPpM0jSfYxrwHYZKg0Ttts6dVchW/r1WKY4jPAZrWgbogSz
rv9UVpm/8oINnlBz1UncyTW3itW1T/Y84aOagROFBCIINd133R7Q5MwfF8d6LJ6KqnxxbcSJxvIC
Tg6Kds5fGAUVj97sS8wWW2A0nTgtc/JfxUPf26+xOx9CT97PVmOsBvvSFCYXsN1hjKrxQbC99yf+
SsvsASX/scchWrV98Nw1KYIcwb7FjQwoFc455p6LgQvGzFSHbriMVXZrasWxmugroT5mJ54g96X8
aOKxm4aT7OMzwyKUC69RkVIe4LXxsuDVmz6bObs5fn02XPncVNXFTrBwN8POmIhvtiboTUEwfrnO
8Anbh94vZxTTgmTVIdMiI8xmto39fWcqFuUUtXA9gmWbZsjwniqCe7xP8fGKTTrK2+zapLnn5muL
jjaCcY3FjSTqiOo4iyli1XWm9l0RWyco9Gq8JYzIVyJVSPu5s/3Gow5T8UceAiy0HpxJcOTOUUXd
WupV+FG5zOLzDApWMnK3ZZo5OBf3smKThByij2W3x3Suix/zmsd0pS4SVsZJRsEDVp0fSzbXPtR/
wNHg8w6e8471HOsc1LGDcwhSdNauzjNMKsEXhK0XUvl4HC7vJulicBVk8QqwjZ0KD4BVyBOOIfeE
iydonnFnfw5D0h+bDCVODKUPsNy8zeMtZNQQKrQXr2AEHbomv3qU4DsrDPe1Ts+2w0Rp7umRSlSq
8iK4/XMQVSsgeGoDjoIZCHHQ8Z0yjNMUFMyeA+u9rfFA26wm08+i626UwUQS59RIIgtP9sQKj5Ob
o9Hf2175QujoOZ7ye6AyG4QR929VZVj0rg3euCZCOxHQhyU4FKN+fC9MuOB27xSrvJXlLtHzJ4rn
55JQDRb59p8yZIUIEpV33eKFgW2/FqG/HxtgTZObbsmWeQUEg64N1965whKCetc4ct/t50pyDyR5
vxo5ujCBMR+e1YogKiIjja3L2MuKqkOE5ah2TKQB+kuS4d77Vb4aFwtt7zT3TjYTa+ejSUhtQtwz
ypYieWdY9cUNuzeUK7d4fUeGVsfaCeTRtcY34ivyg0oJzvZ9uUFlc04mcsBEj0gf/PjJsfIawTTj
RCzrRA86+Lgr+2OOwzfpXshcDCkdBVMPaTyFg8Bol1M+NKdO6/uwEekqikDzjSnBWcUyQY6f53YX
zdaP10w4LjzetXJu9q3RnoMB5nR1Szouoalm+tSa3BsoXU71GF5FEBKHVTkgDdGZlJJHhEHUOkQ7
lr6OuBoi2+m62s6Qkuhdu4dAY7v2OIZIPEXwvjKJAprCF5EUMDRDZBV9Y37ZCJoyIoWgHU4/cgg2
4YJRSszpJbSH6zR162DkX/GiRKysAGSy7V94qjL2ap1x5Yd4XFpLvuM8oe63x4ex9NfAFettEydv
ahCPkZ2dEWOd55yqKx2KlWVX+F2hcq0DrhkkowwZk6tubJrInBFKaYs/4+hgg8YDwGrbT9BiAgOw
e/0UzH6wjuRd26QPU1jiCuxeJV6vNaYpruu6WM2IIfD59p+waz4NvZXIn1d4qfyp5RUAib7pAxPf
X4De+zW3xCbyowtV+CXJi8PcA4VvBX4WAVjKNpiU4y+KTyBzObFj6orfv8YSb7qwnnElULP79XVO
7J+BncU61eUnsw1ATOSdtc5AeY/HJpvkaxw6Z1R5foVL11YWr0JpPQaJheiVgcdUnOHDwYxjmE3F
2V9SBoKrzE3gJ2anwNNnfOQkkBeYCoRlIM/Lofokb2ndkVpWniYx4XeSbywEb7o1vtG80ZWgSore
CD8DABo9IrP6mrrgT4OeaI7cv8lHZtNMG5q5mzRxnzo2xDy190fCo9GegmPkOghsMMKq+8444BGM
Z2dfTOEWnXi8htdkH0qjzqmkkK0kmzx/KyRXZmZHz4nfUFL1e6/jfG1sVk+WO/wdq/BV+g4FT2ab
1JL+TozoQQvsGUPXfUes6Y3B3XSufBhG9Y+FyNUEEAPI52BYDSsOp2E5LQ+erR7zoq04aWgCXB2Q
ekUBOYAbxsumHlmoGXRhuMTQ7EgELsIrxNqvPyqqfxVJzlaNG9zYVylOldDveB1yySFjNHuh6JhT
5khuH147Ye4x25I7G7liW1tDdmpZZk90VAczaZ58KRzqckH4uA+faso4rUOdb+zR7lbSZDyIwHDD
9/5YVTVKwbZ5dER9Fycxa2RAO/kY1KtYGBvGsB0Zz1W7jr+jAGVW3gBEBkyaUgTXV0IVgFMk3iJs
8e/qgqcKV3FDEVbhMdVtSubgxYuaT9VMWApNqvXZqo/MR9nXhtBwIzbDZdfaW13wUC365K8/oM+O
YfOROXk/SJ9+M0FbiPeetbQXYorrKONF8WgaIcAN6SxWeWOlHrnGeFjYdDDcd9m6E/0nOVQZmzoO
JtulnK17p2Y9FHzLwL1mvnfXSn7MxPDl3h7NPxinl6fMSFpgAoEE2G6lsk0/MlEEbEaBaLknM8te
PbCPbJVtfkzB9Wagx17Fjr+mhz2U5vSPJz9EjeTBsiJQQyU7C9rFZBbFKTHYaSdMvHDR5DPNF0kN
y1yHqI9psK5sZQ48JGDGY1BL2F6js2kohWN5U4Sh7fwkKFcLc3Bndn537WEHrwakVDsrH/Z1FiYb
1Q/FplQQzBJ5N5XRe59Z6QZNeJd50dYinBVmYDhvWuBxAsvgsSNAvM2RgVjpcxa5xTavzE3l8arH
hokKp5AorUMrYlSuYtQHxBLXDNGiCvYCxZYBwSNgnsjUC9VP+yzo+M8cLrvUE08GBOS9ZS62nXkw
Hjovhl1nZUybsGq5zbPDQOucSRPTd2WLbSE7XHC5Px2GgGshC+qWrs/9LsZp3IaO29AMFunWTVlN
m3F+YfFXh9MDBXy0JR7rL3my1bYaE/whqfVop64+9B23AcYUqMbDgBzebVDYiZn+JkwgyrW3ymrY
Dk9MF2KKO1ZzpyYsjSVlslnrSMNMW3q7WN/civVyzlLnRD3QbL0evLCNCC0os+fRZYCBDN7bALKx
NkmfBKvSGlmtWqDKbONIabVSUHhWQddXb0gVB0arUKLG1EX416doX/S8ndIPhdT8VFgAf6m3CQFp
ki1hufMZ/TVTjELQcUTOV+rU1tpz9Ucm6pJA0lBtU1NjbdH12Tc2vdWm+0oMXMKJF29B9JEpN6Ti
BYccGw6nSPYo4oeLCkFUIE2M823fwFAC6EEf0WPsYUHb3vtkaqway3b2Eovz0eggvkqWhS+hnHdj
YN8Zsyh/eDLt4Oq4X7lqIeVWcrrGFUHL7cDoKOVP23bNQNtW7HpIyfzvS+Q+Jb4gCIPAqa6lZRSP
Qt67SavfExm+R85Hp34kENLLf0TTQr7j1zfw+T67lolWnNP4Msq0PMJ9ZaRc1OG2Cfrs7DJuRXKQ
QcOOa/lqB+VDki6xtvxda6uRxu33Azp6cUwL6GPYb1fIw/0XVkfEgWuvvbL+ZkgnPS6Fej4Rhule
xtn17m18yMCmincznz+NbvYvQS6QEwpCvXH8OpffD3Me5Ehl610Vu0+6E+sgWijfiZzfupk+caqC
6tlg3ODLcPiK7lFmt3+6pWD04h7bbzhrwFAFmK4p/jcF1i3GN/EwTNERtK6+a2OwV1X3TkGGQH/0
7RejDeLD75eFY8s96F6eh8PsHk2LQ8Z2ALRTqffBLvc6edC+sBiPeldTF/JY+426jrHICR4cmkul
J/BsbnRENYRuFXvLR0+cDkzHYGkL2FXnK881w0sdgv8MOA4YGVKFT5ZTHXKYOitPOuMZ7bHH0636
6CToGoAkw501uw+R6xnXpMIEVytVXK1uWmCMCUkvSWheozoGj+DE72kMBaUohLlp8rHZlBk9cpeG
yXMTqyc5d9WXNhHKjyGmJLut5zsTGvWJqenI/isNz7glELyS2UQs+wzy1wju3byUD6KZny3fh1ow
cFrjYbA4uFqVbz3InLvaRnajjBSpnYIdUtuMIQZHUO/lAaHBsDTziEzyyMghn4WMyCNZRrdh4Rey
MsG+WqNsivog2oMQe6zdvkMvR4B60Si5KVoHnRny9S3OgZqFuCKKyE3cP4NRl3eOHYu76f+fJWUX
HSk6/vt1xxHzsfJ5RAa1EmdRYul2TNG9Tcw0C6vP/0Zsh4mBRVYQnguQMFse6wtcph0Os4+8BAyu
eCRQ2tlOsofNHc8Z8I3U3Uf+sNd+y7AQLI3OU3Wk9eFuZDDAyY+IbeGNTsB0XqyUY02xJi9T+y2M
EZRmbK/pPsmI68r+HtNKc+SuNxHDPMu4r+/drmHgtHCCk/xZJUtWmJ8tudP8ME1UP5gtsFHXU2hN
64Y/06GLAEm7NeiirmXPlDZSzFpdJ2afPcUnsdikVHaXFx2/vyT8qCET61gpvQs6esoJhExi5Kec
g+bsRV8yVQC6ey97jpkSukhQ2FZN1SYeZgTG6s2zap7pvop3EbQl5kVWdYMAvk1bc9gpUwRXPMDZ
2rFmfG5FCdsVBoRkAMSnhe//SxNxxoGoD4FTTq+hgkrVaFeDPJ6nV88zPkDDwrjTY3aEUtZuQvqB
F13rhTDXv0UTeYcSUfM+LOLyDQGlX7jIGU3lrh2v9VYyh81SuBEOEzs6kEX14C12F1vU1T4Z6T66
aNTkYdsDlgQNI2NKtjm/dB47EIe5ht+Yj4a+BDFbHCvWG3ZCycmWrNcn0R97R+a737enUH9KR6X3
dlbed3Xc3dnCIN4g8c0nh4fGxmiL+j6drkmAJA0EmsT3Ac9JU5Qe2Nwn80W7TbWfDBupuHqNMD49
VQNrlARv8kG5TFICo1AbBviYBqf41qli3MWVEaG/C0E3TKLbDomH7mowyge7nc4KxTPtSMVOMA6u
LseRyl4S+HGPGq0SWGX7i7rIeLEyvr/AIunKNI29ckXI20M7E+tP2WzAZBKk/X8DqOlzmXlheO7S
xZvZ2E9mgJxl7roDgCe8o4Pv7xVD+qMToTxEO2bpeML3i94oAiJ90Mn8EuE535u+Cs7MDcZdW1B/
N9gyROhEa4/cidntsqvvVu/xWDhPniZsPjdwusaRXV5k2FQXpXZzk269EQBvf7NfaAs7cZl9R+0T
Y4zIenYjXOhVD4lhUvde3OCp8H1YfbTIiCI3bdzxbFna2BZB1sOEeQP5h67YUBEDnhD21SAFShXn
mhfZW89k1BCzpUZSo+u7QtpP6OuL/a/pqalQ67gRM6vF7zv2QXdLQXHVts0wDctJ6uh2PxKMgdHW
WlylrDL7OUCJ73IJ1IJQhyhp9h5+Zraq/v1C9tz51siL2zMDiCJmUIaT5hw9zcn2Z+8CVyWguZbs
ohc3kj8Ut6rOg4PSTMTngfLTFe0RCl8LhLRlgIES2TwE/jJNK1ELjXL02GkX9XZaGAs2zdjaD6zo
9PslKqZjC2/ywfMadQlKOV4rs04vDCDXiDzjxOzf9Ojpa9LI5VWLzQv2HLGTdo36IZyyjd0jgTEq
ljeuTiccxbzDOH3HvUiH8YxLYgvUJ32tawgyZQIzZ8ic5NVWxg8XIt/oIpNIEjFdwHKZO81s7yFG
8gjeSFuvBAUdpTb3sULB3YqgeFLZbTJrkN8iQJ7JFFNeSn+s9pBA6Ro6MHAg9iF4gkV8tGKRXNld
P3UJl5VdKH1hpjIdBYUOYkWHOcbCm6Lh2REDzJNoAvM6u06yiwZRrImdZuJI4tCrOXjIoKd+R/Q0
YyWrVSes4caOjfUtXkxdjOqcHevSn1/G0iC7Q8sgyiT78S0k1cFQs74GS3q9keALUemOh9sla3yw
01Lx/dEl1UP8AmY+eIRX7DVJ9DSZHGGl3diPo69vDTA6jiim2UMNlYyseZPUkc1oYruUHddEXgPO
a/svuw3qm+H0hznl5Rrn78QEKeiH+PJH7fjHbEj27XKTpzrMGLB1wcGFGHxfhkeAr2fNnupOws2l
FTXcEzixR9FQDxkTraU3Mg4XRT89kwEMOin7mjuze0NQic5zAMBWBjh9ah+lWKbONbZjBC+i3489
IwVX7fi5nOsvmwYfMQmIAMWYSbr47qwsvf5+lrm8eYw5/LzJXno3q84mw5ANkpLyk/r/jYHShfzY
Y69dOHyeRPA2MqnlUZsUkA1WoTEXJwXF42mouoArXTCURW/dV9BbGdzcSdG2HA86gnUD+TlRbn83
NKF9p1yQ3nG0GNXIKXhKeajPQ8sGwgNH1TOkXflEijz6ncaxUg0ghLpygCluYYTI4/KLDItLGX9N
TLrrqIdeEiQVKT6LOiZLUeJO59zw+AfocsPlA9JfASVi9DGA8CVYEeJU5tndo36BAirqr/+ep8tD
tU9qdax4Iq9kBu/Nwx25HYLQf8K9ASXCyV5Lz/BYTjgHlyXextductJRngM/DO8Gp6gvdd0jNkGI
wpRWAtZZpCxR/S8uIm/vzGO4CccOiKpFjExWyueKaT2kf4fSF6oB8uCpuPx+sNwY87YOWST71Xhp
Ys2ojKXnx9yws2oHy7mzGuRRuGo+9OCZHxoZ3TpAwyvaBq5v/nsg5t5+Qth3L9KAbKFw6t7BC75m
Os+/3DDd+22xXxRPjyE8A5JzkIVDfX36/Wpe3JEqq59/v4JBDTS+e2nadlq1bSdppauSPWXDtjGt
5POQVzyMA/xiKTOZh6D3WRIuiCkjWmqmRFjX0k2zHRVUgZquDNFmNefRHe2Xlumyy+T0EhFWeZ3y
wrxK4Ydr1BT9hrESkXNKFM9eat4PWej+I+BnQyOL+fMh8g39lQ+MVxnr7BDd4MeVS3IyVx8vwvKh
QhJxVgj3sVS1yMPt9vz7GbhLioRMAa/l14kDqZ0PH6rdD8o9w7V/MO/8YQEa33Nsxac4DeNrZfVv
APTMhRQVX9WU9ix2SRIHi5bfgBkEx3nqnvXyVYgQYBW53bg3F9SSWcx/GQPWr56tF6dE6h/yICve
RAPKCNCJvHP79AXIJc0nmZhrZbjBe6iLF8pq7FzIUjLXNB60ZbI0yNEslpHLt8E+IIawVhpdfA5T
MTym0/jtLaLmzG09tIyFef79UCyfGe4iEUI6vXWiHubyzKoisDvv4FWm89IKI9vo2fQOv7x9I2/y
TYnA/SByYpm0kkfCIzWbw4gbqCy9Az4R6/LbQFg9+6WikTX8/7n1OaYDseq1mV+c0VOPGnyI2eNo
7EqwVGbWPxSiLw55mOd7M7aQHKr6q/IQiWqIHQ9h5r1NLANXlvLcD6XFpugzqCdxbZ2k7YwbMo28
D2VVCNKm4cHSlnc3ch2w0gjHZeA27DBzJLeo08k198e1yS7w9vuhDOn//Txi5Dka/4ogIhassoYH
qHVy04f/4+zMduNGsi36RQRIRpBBvirnOVOTJb8QLlcV53nm199FVePedqpgARcdnbCqC+1UJhk8
cc7eaxsXrsAjhep41suY7h4JMn/oDLr1hD5dHEN//ChNs0YBfyByRZtgWWm6uUdHks70fzr96fiu
2uqLNBHr1zB4ZSIeU7ZOOLtuWbyqu4A0u8+6pI0ralbPaLZjkXZXd74M2qF57PSkedRar91oobPz
E/M7fPatqpNuF2ZZfGCcfkvmgx7hiwYDMb62//sx1/OOA3zxZ1bsVenKH0VfukvLHu2DrGL3kjrM
PuEWW7shY7rfuEWMEcSPTx9/0luX4ju0uEVF2e3JD+d4kUVHl7PfIwXmz4qH6ibMW3cJ4QKIodE+
e+jrgV9lztVTMMUCKIuLVHuJ0VOm7N5aVvfewpGHpgnFS4cGbWUyzTPYIU5ZVIhlMkTO8veZGfeJ
HlJIYShDUm1KqB/6XapxX01eEFnADKANOltLtnvXNf6mIaBh+8DR+Pu/zbwPh+KvU0InapD6mMxi
/S4cqsU6zAGCGLQMP8lP+PUPlhM3P/MSC1MI+f5x7N1gE8jme9EgQLYEzMuxW1Vl4X9jKuE714mx
7r4oDbELZfKziBM0Cn7i7iKLhB3TLa1bMQ3xXGl8EWxl36c7SqGUYykbCowplH4fXt9Haa8YDXQL
tzGOPR/OnpNzQBTblaIY8E7iCk73fF/kFfPZCaiuxbcxz9vTyAxvinjIpYOsFinkAhwFlbaWtmWs
OJV7iFyuY6Jb755dlsuCQKNVmQS44GQX7yRIPj8Ywo0Kyr/1mlmIhUh40TeauUg9jQ5qzbMnt+VE
I4FEsohkU20qXOLtahdFljhKU3mvtqhWSW6vw5Ter6BBs6KKXLu919NwxWfZlnOdXEBxLrC8ckbQ
rXVa6x5jk+gkDWttBoF+Cs2xWPcRnNcqx6+puwlhCWWHMd/AOv/7qwVl9l2cixS0kJmIO5YUum7c
B2rGBqgjQ2D0ELZxFrzQevJdWiVtuB5w6eFMpURtYeFdTCBxW70ZqU+wJqWZU6MEzJZ0nspHRZrW
xitKZo0Jo8Gu5Exal2x8xTB21wa0OWoQBJd+Mn2rVDQ9ZMQILNuMAQvYXHtPaduc6LQ5z74R0WFG
TWoDHMY8nV/apsl2VlWFG5SF7ktdF0/gqtqfCfpJk+ZYfK6nyHhDBR1iuCyTP0xEdCZolc6auwhe
rZ3GkTaDE5iHukuZVc8BeS5Os5UBd/iKBfBiNr54oO3Csbr29MfIsIzLgOaiqJaBU8MazPUD4GVI
rqav7Z2p0PadGH2oOLQT+95h9KU57t7WWn2X9mGPmyCdB2Tkda3CWkwkiLvVI967ajlhkBCeboAy
T5tz0pioYEIDVQOm1iS/mnp9DJyweDFaz3hsKntBu8/ZdQK9EKaLCzO78EWQer4zzSChg7ennzNs
yMyh/glEv4UUIle9z3jC1fSC5z4mQJ894ykUBF9neiDJHuBPyJPaC09i54FDxFZznOwATq35Islc
zoFFeTL6eTYH0fJwsYWQhmGz8emuJe9T7QshjBbBOQTpVH+GTWx8HPhWNVwvDhg4dtu+2gpAuBgD
CTyMQdo+NBzRVlFbeotW+Oqca9YphFkXjumbPyEEd6YfoDTGOSsoVOl2wL5+HBttCTOHOQTBMFmj
e5eBZJJUl+1RC7+RP+1ecdiLtnT5wPTZKg9JK5Ch+b2OAFaoPVScN82C5t05Ls0XSPGMj/1g9fs7
zprD5+4+jzkkl4hDHfC6o9+ln+rk9UAfRq3olkBAfemOe63v8ChJpS16v39zDWQqXtD2WFbB2wm0
hGeksgcbdvNR8VFvS6Pt6Zt334LEH9HY6fKMhDda6gRYgSE0/2rwD0CiBIwxLK2Ar9mqx+K5s/e6
sF8xdGhY5nnyhLrxEi1pZRprMGAaqNerN4FVipLiFunc7JqBW60MVPIDkyJUKVKlxzJWj374jlHO
3nmuG2LJNaJzLIP9oMvs78honaXGyOuLEN2Pvf/+cxPCZK/SXcXHdlekcFCNDM+LcywozOTZn2oc
zH7+vaznBKz5CGD1qbdLDP1gss+fOGjt8x89gPcY9UzkLGyoJfQhneyFG/avPHqPKGLNwHpFTmEu
+m6dtRkUhcZwHuiZ4olVnrsolGMuHdKC9naPk6bWx4kPzPIQj2Brdtt3q6rRYefkNo0dWWYGb5BC
+ntoz1EUGMeSkKNE1bDNgTxajUaHjb8DTOXROWA6J9KNG7rmxjOceQhl/5FHoj0aZrIUkomgrtvZ
K0eOqxYbxdUTBmy17IhxqH5su/BccHRf/P76NO7zvahT2OZNw9VRVgE4ucv5jhE66rL3i4XUw+44
dCrcVTF+6SZ2D1kZYp+TQcrsGrQoIN5D7o/9sW3UDyLfYbmHqroZSRUuvDxm3ohdAnJ3b29RD3+Z
8/hv75SAtLlgBRJLccWd9l8heMwIGHdgFcUlEAzAbwLaUsEidSPj2VPFj57ZyLEtI7WityFWuHF3
FTE0F3fSn+zMbld53yW0c6LvGE+Z5rQpk+LSE1+Uf5+Kaz5PxzTZ/xxh6dKewyr/6116KVY1j+zy
RTiBVNItQoFiMpKXfk2WZoATYlGk+Li++BbnKu/Xu4VOm2U61Jv81zDvdpkia2Q1wsvg7yo33pQH
nEtpfkBCaSXhOTBk5drskgIWCyC4bBrNnRysd2hW4F5rzaR3gWnzizf1eeuTMK1c1+IdSV3Ju1zO
LsqryhwBa0R2s2tV2Z5ioPk7n+bQaiRWZBsY7bArkqhB/ip3/di+fPEOPhXHNo8j1zYsyxSOQ6Tr
r19G0+gwMulPLpIIy6ML+RpbmwfRg79KIqna5NKi9Rl3OxooPDaD4RvnzW1nE/dCupj44maz5q/h
7mtyuS50x1bKNRx1d7M5LYoYMwnJUwnaU2B35SaL2wifVqLekwowPlKYnZ6F6Yk26DPsQuMbGFjo
5ZG0TrE2qT0g12922iU7zjAGrYg4WNukytgMyw+wGQLmeS4EYKs22lVjhN516F4NK+hjztpC7Cj4
YN0xCLW8x8bKtL+d8oRdIHglvu1tMgfwFXOCDQcwDaZylByHvn0r5hbnx4urwL6ktkXKNTzDx8qp
3VU0BdeEzsFZEKP1kOlD+DYJJI9a3faHj5b7x4sWNn9JJ/W2vaj94xff8+ebzjYoaXjOchziFHR3
+VuxCHE2IVTwsz6bsyZXYhD1q4MoaAfQfVriwO4ezLJwjzlp5944pE/mPFZ2gowmyRtniEB6JSA3
xzg5bfzH79+f+Hx72obtmA7MLeEoHmu/XodaVkCymjgSlLgLTo7Kb5Net6tgKOHHDi0DiSbzl1Xo
/EnXql07c7B3X1dIRObgoaGwupXdUps4aeddcn823VO+f7xAo0bxO+r59uPHJn8NQSYKE/k+0d3+
o++8V6ngeTRAn4O95u7Cgk5dKqfwrHR1oDhxznQPv7jUjU/HYNsWpuEQkGpwzHPu60Cb45JOHyJk
mJXu2SCii+2V7qmH5BxdR3xZW8/PSTavvTM0rB0xSvVBzP/aYEw/MPC+YWnhTDskty++i88Fqs2T
Ttk2akmJk/8uSxUEA9QC3OeLlmnCSdNqF2g6OmRBug13p7nSAjkcuSWnnQvQalnS8myydz2FFUR4
SXEMpnE6tr0uzqhpMqCYoVxUtiNPoIys0zy2pxOmvHVGpZ9mHVCjafgetd20srGA0kYJrcehVlhX
gRIvwYHAjlFkfzVM3H7/u/7Lw922LEEFJSxBZtx9umhZSVkzZQkXyrQXRODRqG5MdGmm0i7IvNdD
W7mPQQntE53jYQi0AKDMW5yKZRsW9ZGYNXHuhwZvRIrQBQEL6axG6Fx+/zbNz1+JIkBcpxhTvFuq
vV9vjzRAsMRVOcfHYyShdqAer8bmdfKYU6Xkafhjbt4YsBi3JEo5+OfxUrEpPVSx90RxRI8oz6H4
O7FFTwvGjRynXQuJFrQxLxYHMpq4EvWGS/zK79/8R7T5r3s6NzSnHQ7WOqcfebf3aKFGEHg9In6n
aw1qFkl42w7PjavkEYPTnxiOwLsgaEwqovM48RunLCwJ6Y5wdf7+vYjPNx0HAua7PO2kzjP9/oOM
ZewasgHeVJ1SpNIPeeKOr72P/sG1rB7INxZHLU/2tWMkl8531AFu66vuufRYo9A8xqVj3dzWACKi
/D8B5mg7O6vmvOlgWplGAkyubI8feXP6xD2Um/Y7DNtj2nGgC1QXviWtTsadgCISl9ZwTFP7HYis
OrVFBXMWneBaJwdx7Sc1I6L/x6/Pk5Vr3pktDPpd7YXvLE7KKk0Wlen8NU2WOhFV7G05MBvQXaQG
D9Et1hUAiJubm5Jk0aH7ZthMVbzWCjd5ETDRr4o5CRw9ZRc4T5o1MpC33olzSk4xrZFFrYUgpeYf
+zBX+zAW7aNtIG+c9FQdU8eqtlWCGtKvzUKtYK+vONoH0vihyLzoR/0o0ZLniHXlF51A9bk+pjRm
bzM/ynnKnl/vopG3E8CEzxZeCzhyKi5xqfw3bFTJUaQg9B2ebhvPgpTFVzcszCJ/A8PUnPQpR2NS
JyRcBeQpNEMUvrldjR7ISk7B3C5LRhcPAahuS8OmGBMEiRUk3PLLDgfZeBNMxLB96XPEYnVBxJm5
YJNdkUICwN8TJupYn2it1HBvGU6EpaUKda41v9gTnuGDjWr1J5niygXeOqz93mLTbZzs7MuGHgeo
AJ30Da32xSv+pneixp874ZEYg0/toczrGm2kUd1CVRRbB7Vd39az+61+FnqsdjFks7XZxtZ+hJig
8kC8F8KzN3bckt0ypilnsYBhJJPBVRTE9c5KZwzuisj6acUHGID5cDtcLL396oZOB/3BmJ4MrZBL
vPz25veX8L9thbbi4U3nWNB0l3Ml8V/Hh3aMCWA0dVi7RFRahWffsq76U88w9GUIbjaxdU0ns9jU
0RBjCyXCQA7mDZKaeHEY0LVZtcey6j0OsPMhNLvXhKCiQ+4g1+txYH38RMNxevj9+/6XCkfhDXUd
HLLCVJ8qWzCbmPFbqIgC8HGFD0EM5aIda38V6wVYRr6KbQa4cmfk1i4IoDzUNdOcGhjtQtds9zD/
qObvMe68vzynR8rRjCR6VSYZ55j9FtHYImgyyWPo9EZtPIFPjFEGNR9Xe4OZ9WD4TnxlBtzPEbMD
9gDzuwiTiSlFbe0riXPl97+09amZOpfxutR5upoc+T762//1ZTE6GlMZgvl0dcKxe9gNh5BE4Idu
9NtVTVTgjvFZdHI8WidOH9yGTmLRrdQjkx19+RExU8yJp5B6Qtjx8NSJS40WTk9qc8iZ7ZC5aBTy
BlvzAtxzuLL1PD5NFhbOBp+iWplxFe36wfhDBmZN/8iviVBaQAEg7z3Y1kPKCAQc3p5rudyVXVei
NFX1Zhw98hYq3aQigaDjBlSUth4Q1eV0N9daFKQivolui0xG/6bRS6Lbhn8LUWf7xfX+8XS8e3o6
JixLR1om9bG4OxFZXQ2xxsmyhR2FgicIyQq6kcLNDergGmY0DXtaAUDbe/g7Wtw+IfqJyIHvssep
ncyH0S/Grat14a03sS0ZqIM5m8RY56pI0QQif2E9kru8lnmfH0wzRirQddGLU1XRWnfc6dB1QEnc
0sgN+GVGsM59hs8fxxiMnO6q9zITVrDrLA0Pg/dHe7kqZb5FLfnj46c+Ml0CTr1ykao5c6PSjS0B
D/i35saRD5Xrq5vtX+olV9Ffla4tgNKad5tE5KJzZCYOwYDgHTS5L23e4MwwESd8/JjlxdYK/fZa
uj27uuZYKw187s4uUntl04rfZh24tgTO/ndsyrLS8WbnwD+SXaJ6++xbcX/xpwMdY8gETODp5ebX
Phx9vCTVKo8ApSHwH3b+RG5LpCskPuKLX9L4fHanODcdpkOWko68P9N1nm1nRSzQdxRy2gRx0u/s
0H4brfydi+Of+0PJ8THMu2EpgQUdfNsb9p6CQIOfe/qilv48aLNhQLuYGahUsQXeNyQHLS9D9ifO
AFqyoZrKn4woCC9ywh5fBwitIlFt5TDqhyAt3wtLnDp2hTetHY7e1L617Xis7EHyVHbl0upKIltN
ieCBxiFjy5H8XALP6/4viELO9y82qvmC+PUucwybwoAP0rI59tzVqDZBdngmRzz2LcxulFnOGjD8
41j2gHGDJDiPJCefMxKb/3mx/KoHe4qHaAALhTOBaNMApIK6mEJU3/hNu32JKAymET+GwsJsOLmA
Ig+NL4HvE9O9tqNMPU/gYQvgeE96QsrN4Gnl2daM98prrMeGQJmH0q2Si3uzkCJ/o5LP17ZpGjhY
pmZZN9zuiJpJa/VTvCzuMxkE/TnMs3GTaN/KpMt3PpT3RSxqm9qqaBdF5jQgRTX7FpOq64cN4fSM
27/YtOzPZTZDNDV/mlwPCjforw/pwbKrYkA2hi4Y5DAIjhltqu3pf2hXCcZipQdKLqJMAmWvcEix
rdWHj6ySGlLoxhvx5LZK4gTVy2A7RqDe52aENjXhVUzXRAMnrRldyF5k/ycXM0zs9Jha3YFMrPqf
qExkw5RaGkmDObX04f9eRpH1xIDeWkYBDyJN+/cmYlJXKjwpTR86L03EWRQLz7sKoTSRMfeDUQv9
B9Elj2UPZpr8DYztiIYikHwHmOLlIkGGtNGECxCr8136wM5pQLcfxapZ6VUrVrHpYLkugmzNMdI8
QfpmV6B6q0OmimP5NIGfJfIWmMMXO4X4l52CQbJpI54SdPruRyyOlnloOdgOndlUOYoIh1prdmcR
Dt2qU6N5Q3sEiWDV2rjmQMEUbV8etIKQB42vC1STMW29EbfJFANHbnqi05SxMuUAipN8WTzHrn7k
702XQVXU63w0g5uCEmJVU3SpTbZClM3+E0EPUCRRRde5ghkxQUUFk/pVr+tzD3HuIVn8x7HYIO8r
xLghDDHF14Di2E1utlP/EaWOei9n/UgQu2qfFuHs9ox3XGaQLZF67yunrfdKPAx1i8ZatAHpOK1a
/X6XsT8/lniKu7w5nkpQU627Awh9ezhG5E4tyj7aBB1Or7rRhkeLCOWD1sHYg/z3+PGPfFVAFQ1t
8o2Smsoi9E9aYRtkeyfiovvmZQCHQMxKeDUc+XeBtAr2cWKvYwZ4Dwaz7YeKh9e+LBQk2sg7lXFj
PIhJcy+dbuSnAaP+IpjS6QdN1T2Jdcmr2Wv6tiHQ78Fz0h+E9Q43Mb+o2P4O7TMgYqN/jfXgJ5rU
7GKRBkDkIaOhxFuS4EUqUlGjpcycl4oUhz35B9UqsI18m/VdhabUIXggbLyHpNY3SZHP5+e2/c4k
NDxDGdsVkY2Ezb9ohv/FkZ82w6e93TVsZUk+CUQ99v3Vz03Y84wG3FOPVbfFAcV5rApG7VTBk/JD
8+TEbnZMMQI4hJCs5KSNOzXkYNVl2FsPOodZU17brgfoXJZiO0xLTGJQ6bLOXhtE+f0pSuMHG/ZA
FY85ZCp8NJpOZcJIaounPl66E5ihQW/FS2bjeApaV/9T9GR3A/lfuK1Ow8BG5GQwAVjYs5EgBam2
cRqZrhITd0DRlcamLlOs58NQPNZ8fPQDcTf5cETI39gak8e4OJ6IaMwkhKgGuvyRsfucG9PfamSu
+B8Uzg3dq5eidX+WLtVcVFTy1nvMhEtx1H0wfg9tN98RIUShOACKMoX6yGkU2ZPX5d4pJ2sI4ewf
dhrbIK8t69HFosjkeIL1PW5zq9XpvBJBzBgXXk2LvuSUzH4OwIHqgWxvWrtt5G5y5rSIPq3ZNGMu
QieS2Gh1eF6wpXAZVuGqhvN4ZQzUr1NipvYxDN0UtRzEUl7sQAf9qzOPNuqGGRUW91enzd7GxjNO
GHZDhpd1u0nZxRc2fcQLea9oNHOT/7PK3Fuw9Nm8mghYeZTMNiXkLYB64DhO8TJMjGzfTjG0zFov
110xWpsBC8RGpkZ4NrNyy8XmHsX8Es4R7YPkUhBJNu7DyuqeM21r6/gKBhCZz0xI/lAtPS/ZbtuW
iqf/35daN95+v738SwHmmvzHmp+6Oqr+u6pXjyszqjubY2UqTqSPwwppEkUMy0Byak0YlhW1wyti
u2eyZIEmj2h4tLL8O6fOukmCZpZTDWXLsrKX0Bd7RBnFHwBciOLFQmt5r40Jv30+dclCflExfMzf
fi3AmIcwDKQ5Jzkfq7v3HnnDbBMo6kXKDHbtaFw0RTWLZKgUlm3E1m1QSsxBxd1j1A0jRXsdYGvL
XPRQNk4SHkAt+YfLjEAWZv4qwfCI7D6c/6T5vcbOYyRbszCTU5kNsMw7hcxpGBlhp4+//yKMfynN
XUVLmdKc4+/nsRqqW8ugG8s3EYTjyRGjsfMChsB4C4LF4DrZrspkdaPZokMDgUOIOXbXoVg5p6Ox
b91Y3URXRueBueGCmJCJWVMcONQqBK/OrKDK/dHGzWMQdNMZTfj0bCccrxybOGj+ny96FIgD2Svi
EMOAemgQ+WHh4UfbK/4Ca5Id7LS0V4EWtpspyP9WWLCvlX6udIiLZZFhjhr8ozea6TWaKnZ4RFFI
YTEFOIb5Bwfm9aRp9rs1vPZtNmytsnbWQrMjyBDdJtOjehuaMUl+fb1qJCAcpprphThIgelNQRPF
jQeHqqfFCr2p3AK5aVemU6MER7i4qwMTDyLagxw5KAlRYXfNJkfAtvc1KkcjXYrSNZ7UUm+78cmY
/1x2WYMCJD8W6ZTwlEQGQkBnvCf6JHsaSuAAxF2hJ9PSOcBCrogn6b5ls6GJAcQhRke+cisoQLkm
OcvmfwYMos+EbI3HBM/+Ig2zGVDuVquJWL4lrUXzQOPvOuFB3yAjGjBCGKQiiWn4AS3+oestxAFj
oJGB0TPR0IIWTKCKXmQN1PP3V9tntapCm8AZUOkmR17Hub91wjJPShM6lDSrbtdn8CkG8a2Eib5M
4swvN9gT+83olsnWUPHI+KZL3owZddWYmCfzgQ5wDCLhIbcARPdZn/6I0T7qqJd++pV1SBAe/q05
kHuiAvQVbik2xUNd+CMhwAOyWPbZJWCBdlvn4YuFgf0dcdfwwGjOOpPnbd6suLiq9AxfZNrrjI5R
gsx/DMpm2svEs+G66LSorIjkrpqmvEv/dQMKqthkqU3wtl0O7LyJfqnLeiKkx3O/C2t2Zk4WiHuy
QCYu+r3Te2KfY+PKHnTSmr4o3txPvSw+ZpoKTO0QmcyD1F/PNAH4s6hVPLDzNn+hX5yuNdXVK4uu
F02WrD8aDQmIed69tXrVMakepuPHS5AHWLKCW2deB/NaV/NrW107/6obF5ZLUJVx6c+l3Nf+RRln
1zj7mC6vtQ0zgk0sgEhgwVErZ3zA3t3YwQ8t0OA3AcFZWU1V/Y3B8OClLjaeILZpr2vyyr/9oytb
pNNZ0S+jkinWvGzjUQRPspmX+bGU9RSnz6xufA7TZ1/7z5qqF897ruXLUL2U8iVLXlm5fEnHV1aU
vFYa3gZIZN8y7ZUFUeNBq9KuJyIJhqEL6eHmBvmGKCv3e5qibsTY9mbLJFhjzWme2y/bPqb+6dyp
OGQgmEUta5roKu6aZYZl0oSI0bYbNgLJPangeOkgSvbpYXD3gg9JHnhtQFOHRw9zGTlT9bHWjqRz
WQfiBqviVE/zGtyTnZ3psbOkc/ayc5chNbw4DkaiC2vCKOpeCvdS5teKsnq6Dh9rmq6ON6+ivHke
XwM8vlvDn42bz1xilfCZPNtwXKC6pc91k8qdGftHDW8V5GW73PmFCi5+HqOBt4xNbu40GnJ7fYbd
7bVur0id92Alcs3PKyCcxN17yYHlJIcYJTchEfJgl4SLH33vWOjzEoRTZCcjO4HCGiFZYahMzixg
umZybu1zvenFwY0vpX0eu4uKL4V96btLRuCkfYmTKytMrlF/zdW8gv6aqmusrk16Y9nDrUpvcpgX
+XaNuTKHW+Le9OFm54+Re2uMzjy4xHXEraDHOktQ2W0Ix3PA7sda1BGLZLEhKd3fQHSJb6aGIsNv
q36Dw4K80kcrexQfy8geWZ6CXPboqBtXGUo/zKRS3WR8S/p56fF/VmZd/1mJdXVDUmau6uM1aC4i
vGr1RQoSwS44HtPwEjfnOLyEzZnlN5yOz608Ne2J16I91fG8MOQgoLL7o/xYCUwy90B7kBVXh7A6
BOGBIXHW7/tsn/R7l2ig6AtZ+GeVDHooVAMGzT+Oku69PyH1YYdVgUTWaQb5U5DHzqpr9H41YOJ4
Gse2Onu1y6+TWE9M0IkhmzV/Vd+2BE9IguHpqRgoLg4f/+jjhQAgcZLiEI6WSwq8Qi4O9YIEu266
Ba5Tn7W2XZcGIu1ghI2YQI4BIJKP34O6WthG7HyLKgYY3Jnh+sOINP9zlYKiHxvH3nLoDf/593UK
68Cu9z7Ky3UMuPhBqqK7fLxk2PQuYSf9TWPW9sOYv01UmudKlMkVAxgemPinLcvkWzvU1a5OvxA+
fK6f5yE7GjFboGYWzGnudviazF/E3vnCmqznKI5cBEPTWs44tLDn6KqPYGGmqsT/lJ2DrKs5w5Nz
MpLCNaTDk2lbL45lxTfsbqHFAVfE7UoWrQXrGK7XAKD4gi6P1OL8i2eTMe9rv1TPvHPE4AYqEgYe
n464Dp3gvE0HKD9t0G6aqeIpWZkvCfaVlZTYOOK0sK9ktABPdv1XCzU6GA56m6pLGxo9HYG/c6y2
MvFxNXG1L+ckgd/XKebnBygjINoyAB5wGTj3w6BITSMnCmBHzQhCOLcxuFi+429bHW4OXBp1Hlu6
cNTIq17PItAl+biIZ7Y0bBKNpMI3q0yrTW+0EtpMR95Cnx4jF3W6OXrvgGsuTT59NX/5LNPho6Vx
hm6QSQI66DvFALMlf6orkS4ivfLwooEPdCxyEWqREL8Hb3PB4LXfWc0hq6G52eW4sUqJDjRV4zFz
tG2FiB/LTUvMcs9z8fcf6mcBC2+PwkQioUZB/WkIMGGHJmASblvQesUL8G+itfoqomXg9StZC+TI
HP1Onk2kISaxs9kxWYxqk/GiM37XwxbYo0dPL5c2411QGVvXcuh2DuYXJ7zPTUjeqTurLnhsf4gw
7+6ulNSroYLvGYzzFluiQHZrlHkqtiqcabJKHhw1pevKaEzkaARI4anCw9/BIp3Mef9GpjAPn4xl
U3T43gIiWSt3VCdDmvMYxgEh0nYoFILU0FcpspyznxK4HevWCH1He+CQ5bzSwmFEbXjGky0jsexG
xlymFrpEYVjZWgUcUb74iv7luhdI/pEbMrCWnAp//cX1tKBzio5uQR+7O7R55BB12dB41R/SUPyM
EAuvsSXj7+lWlsdv6yTgs37/Jux/2SEEmxoVECqiz0KnBBmXkxjpDNQI1rpJaA2E+m1jVXNqSuHv
YXvSkuaISd+QbD8soWuUNNELWRA/A+KG/4Q0sa+JHznWOtzJnhMuHWGop2Yj/8jJXLkh6isvc+Pk
gRtJPww+cqWxSvsnsNoovJsl+2exKiRtr6Aej7iZi7PrtwQppnjbx7ld0hQtmRJQkuME50NQ4tuA
17xznEa/ikS4z1pZRA8C4Tsu6ch7VorBSy3cfPfxv0q9iVat9xA1GaIt5ZGeiDF8y94YbX3yRJbe
INRlCrSjrxflq8IuY6SBPifM0KMLjUe0Madeh7Q46mm5RUjiPtqlPSLPJbHu918Iho/Pe7bFrAYm
BJ0PJe/b1NBo25aGUwH6DDHK5LsnR6L/+/hTIdubLShb55V0yAN3ZAyyhmZebbKbml3nbgd3y7XT
rE0ixZt59WLjeptRzIvaCWYqeQ0cW7DTFKTtGag44C4Yt5GGM1lv70Nx+Gfp/kGIvfWxYkLuuj2q
RFbo7YQxL8vYEcozNtjctrO61tiyvGbrt1vHozlMKPxmEJtJEMK0seuNrDeENuZqQ4LihBSGg3y4
xe9qDdvwZ9YBfCRFacdqgp1n7aZhV4V7xwJBurfLvSz33bTneJg684pZ7SFIDiHpSu2h94+JOLAQ
yv6zyukoinnl0zGdjgo6C7mgUEnSEws8SQQN74uv8KMeuHvqOig0efKysc3zw19v7KyOimKEQoti
sx4uLvCXc2nsA1RnWMNwVEWMUm50yjGv5c7fdSfWcQvuPPDC+IjvNN9HdkJOl9+ET5H3pwzK9EQ/
NT19/ElLkvHgm4oHuRfv7Tx81/DuPNnkgC0D1eiP02iJZUkmy7akorgVR9yL2QPyxW945cprnqvy
OtZuuQ1COsIq6cur78ubPoLylu6cGOq0NsFt9c8oKqZLE2r6FQFE8KDcQr5jZEuWRZagFko5T03h
NDhLeh/yoeGXBbUFoTCWW5U1LybY2hM+bHWKVKNAxEh7nVYuHAcEiPD2rB+RjcnUxGKwFKSRP3wo
NwxsvQ8c2ZsbkeR/E6jtXqO0QrE4N6tzLHdYTzMLkTmw6Lozs628JTp511gvM21DVG69sJtYwSR0
axAN8Bbq0BRrTJBwyzq8u7Ho8quRaq/NZKc/Q6f4idoXepjp8ZF8VTrqn4YMeEwZe/OosRxsDR8i
yP9SugDQ0mSaGkTvkMGnb/yI+LqtwSZSbhFc1OGuIUEICFC4c8Z5eeOuUDtM7E60x2o91Pup3mfe
vjb2ANnL7ND1hzrj1IoXcplEx6k/4PRlFSScRcfOPDr1vEr/NJlHVlGeWn9eFYL1/2HsvJbjxrJt
+ysV9Y4+8ObE6X5gJkw6GtFKLwiJRcF7u/H1dwBSdZfEjtKNmIVIGrGSTCSw91pzjblpbLiYrRKb
tBUyf7HCi7odnZDIpEtRXwPdkpwrBfxJfZ1KF9TV14mCH/F6qq9r6YLaTb10QSNbN5NgIbfjezZN
ygUJ4vziC+ZNPb6Y8UVr12Oun8PtSI8DOQpcmbY27yxyuj8KK5V3jdNVdwXBX4RPi/SeiE/1ChCf
ersY9XOtwfE6ldQy6/MQnZ36bPFgORuYjJ0zb3rJPjub1OIib5qn9R0/Tqv6if3aqs68zNk17681
HMi8FOalz67TCWwlacKXMrtOzEtkglVZdYd10TYu5iYpvV7zLqedMl5U47KMl3mTMC6axS37MuTf
NVtn1OQXchh664xFWsUlXa2Kq7MIT2gKT7myKmxPdnuyEgJpoSEcNTaN7BU3FdVxAfovHTLmjbWD
MRwIPEqe8amgbQkaLFxzmfIbghpCKHdrzdc1H9vSr25R64bnxwucJivc5iymHliz/2xRn+VlNFJ1
YCdnWtKese0DhU35nBJLtSmGa0BQG4Na6wzeKhJmomLVHPpLSCyAX2l+PK1iyFpizjrxM0hq8iqz
99rSE42nkXy7NzVP1zxIXN/U5SCHyHyGT+aTwm6ZfpMEBradOiCKuATuaODfCpIYU+aquP4uLHQI
H3lvHMz4yBxeqaeONy0SEFm1gU1RKgdUKweI11l/SPpD5AQxEb38Orhywb70Qa0EgjtqHkyhj0To
59zZND/iF6lWhbEPEg51smf0HhknUPASgqE9ZPCL8GtpHmNz3zR0Plq4F/IbLQo9CXtyHmBQx/Yv
9yws6P7LC8da09DZbVm4JH/yXzSKOeoSAXTEwFCB3glYJWRpgwWN9hAekNbsIzydyj6ZaGbuiR2I
uJRG8DPdoXAnwNKdKwqX+iZSdHfuXE1fZWyyWJjpbia5xaaKaF5AZptIvRq4NkiuBVFbgs/kkoyH
WsPtDZbh7mismvmwJ3+AwoU70d7APA0Ymt1q6cbY+MDOkXRLorG2R6zT0dx915jsERQ3R9+pzq6R
6eEAgd4psKM2RRDdo1X0g6R6b2f7Xl7VbqolUgH3YeaWZNBmjLitWhp3ooDCNp0Eisklz4YiFhK2
C5S25pNQhW2326TQ/0gwkLir/8F2ERUYlGyKbJcZe6RtIi0c92APccqFX0oyIlJTd8QEk7oidR2S
Zp19heVJ7At9D4VFE1h79nm1T8jtS/dpyJKBHN5dAWlnTXXZAarPBePBO8asw8AmRIIgQ17XaL/k
e73ZgwnHsZvCelf2AIyAzKpw4ay9Hrkks6BlE90Z0bnlU4bvvKNO4BJjS99NEy4bppxXUPAnciOD
LJ1VzLivY+68ZLzcxqpmU7m4nQG23B0Mt+tX9QuZoS4UVmWToNvGZG/i9vY+SVywPJG2SiFdcN5P
HS2rfV/ux5Khij2mECizto4zcdfK63H1f4n1WFr4IEg03jss1zOiRffpuKqT9w2hasaqSuJLnJZ7
K3OR4AWd1uOEVLed3GE7zryOKs8EwiPPalW7ifJVwotOEct2gSyhlO8EpUXYeuKZiqsrrmO5yuha
YN5GV1ZYQTHF6k71qmHTkrq2swcpiQW61Pe5vtfFnmTzvt+3BECzfuN15dUNmTLbKQeqHwwTD/LO
GX9RHdgsgD9dwHUH649pMFtNRUv9cYVaizovwOfiUgtVpnh1Ob5nNjy+D1vNHaepCMg4iDGc2bLL
4AnLk07RXiTrLsKGEYasvnJtuaM5WPm2nB8mrHN+NkYsUyGJYU2Pb/5zyJmH2FnWi2O9ZMNLMfBj
XpbopRlelOhF20QGGPjTjYD6LOXPpv40LM9a+2Trq0L9yeJx+Ihi8egc8/guFY9d/piLRyC2lv6A
uo7GwUMcPaTRg73cMwRolPfWJtv6EE+r0umDpt912QdDv6s00nEAHddVQeZyYtr3mZCIyqjCt9RM
ykdyD4MW/94tFhWsUUOf7nLmmD/8/a30v1RsMV7RRncYftWpff1URZLHDrBmuFa8SutGrxnl2g4i
J2+myrH6VBMG51moT3JtkqjZG8qpadKPrcMFmpAXbT+xQpIV0JIdqU0ky2TpiwD8srdJKDvkCT4V
aOatqimeEcI4T6s1PbAq5LshX1iKOdmpMGb5bvtUx4dXFsxJUl1jh2aCTa6JhKPLshP7XsyzcdWz
C87D9ImEdeNEaNhfD4myL9cw96VRrkZ1Yh1Kwi2DEtGx7SX7wR7ITc3HlmsI1LQ9WNnA6OriscXd
/YsT3Hpf1qBnwjQvLXhcA7TlfjzBZ1MNM7ldOMEbm/vcatKsrE4cCPxEs3MolMPisD5ZxbrlmyKo
vw6zTqtYuiDWLWG+Hlm3IN3eD9csXqTx+8oFF2BieaxckE4uzrZyYfGSZuv6hXVLPH9ft4yhx7ql
3/Rt3cLSpWIDnATDHGj1umhBuRGkqD5E29IljL4vWtb5NwisSSk8WIPQmqz4vB0qCQNs6DYD9jpb
SDcDILDL35+l1vuShEYtcTUJMiDlMCbz418zI1q7Bw1Zk4kFgiSnpHrusO6ehX074ggEdVeLl6Rd
MO5aox8RxgK52V5O22Foc9ogaTbtGvhsQWsnE3NC+My6XNU/96qyq4F+7vWlGnyLFg9NT4YZeT/8
EecrFuvfn9o+37ZtuKsAJ7vbFwgq/DqrgjCRNPE6p4S5P5DvYRNYfSp52ZhNFjj1XxyAzLsinZ+c
KH2tOiN1l1SE98OkkqCRLHQbjMk+RlBeaEGbt6OKBSZL5fJRLSX9NIxrHm9blo8yVtCL/Wp21Meq
xsk+kVn8ORxE8Tr34XmkDv/Y4izYiBt1iadLchYrcBIVm2+vPiqd2tw5Xdl+NeRGvsp0HAKZAasc
g13n1n1RP/z9Swc96f2SD8sJnluZV5At6E+vnUyRUSLMvt5NilpTjtYplFlqdcNQxFC5Cy0AZ9+Y
rP1clvItyfabipksVZchZdTSlr8kDdOD3jJ5M9YrbdU4eY7j2RkDQb7leCR66RkOXV9rfVusyk0/
3TTFwbBJMlghB4hGE/Ha0xQYVaBt6qYAUyADlUsVVFMwV8FI/va0HpMp6KsgmgI9CmqMgxVDl0Fe
8VbxActMm2LDV2dfqQUMS2hOcNLxuXf5jcHTa30NoGnrO8JXW78wfUP4meknm8Y46De1cWBXq+o4
GKeAKZB+oh7ATJ5aBQwU11MgqlUUVnLmi6tVKd/CLxEF0hhoUeCMgRIFYL9mzG9RMEbrg8jwUaiv
WrACNj4UGgNo/L5iij3189QHd48ym0DnVYIgo9KbBm+KvSFmL/GLttB7RAhlRZN7v2w6lqI6P5O2
8tzKy7FRATX32LDlIiNEIC36e4X+VQmVNiAdwL43rVTCeLMk9/QYSJKYkiIwsJYe0wb7TaYSXdNS
v/0EIfDUmYBM4p7UM2Etyk0cfXTIFAILKa5rMfZnyjvRJV64HdWVE7/I08QLFBNK2fRKvwsVMHej
DPEB6qV5Y2O9PjZdT13MGbPHyM5f1/9GKmk7ukjWDWZj4p5KdsyD7ICKHfWjatRE51JYqgu5O8nm
Z2UFXue9TUxGxIVgiQWxMSLSPkaG9AfDBv0XOqW3UyG9xqmxfKgy/q0+1Nkt4FXpV3O670v9cBQc
bkf0Z7HkbD2Qv1SBLOJRcnuQ+XNm5hgMhoiPPT4rUIDJvQF9Vo6F17TO8lxFSU2VB7ADUcoj1vAk
I78Ia1GjmVqAS0g8VXEHg9eAkDUaISv5eLwYmUS6XK+FvyhfvR/RBZ2r6Uxqsd+Hcr/52f7yvGNe
zJoJEQxqugVaT0T6bi7odkpa0xzBBMJ2mdNDmpjjB6xcjq9Uj9QD9TtSIKVfcG3eD/hh23Ywb6sM
E3Fb/xnApWTzomdTJsE4ZB4jj+vqYtbJK34A2zNyrSQkG0pt4vRNkOYkmQIAL/xEMI+RA6Bee9Kp
tmZ5DxmBK9ZyBbFVhYnWmYfUNBK2Xovzsc/1O7t16l+MwLCce3cVhjDHVVjWgeOq70rCfVTmXTlr
0W5aQrnZRfA1MY5KYm/LjcKc5gB8s1qtEJOuUvLhMGjsO2OTuOXtC5WBcy8pwEkQLegpo2Uel1Fr
wGlVzj4tixJya0SBYR1n09YDhrLuZkiWP8gxMbyms/qTNlEs3x4NyvRSTV3vmz2ZT5WZPmORFYeh
InC8rjGmwm48NdUYnnp9BAASppNnkjtNqT93QLtSr7vaHpZy0R1ly8MyXdj3VeXMlR/VkuzSwzDI
QKqNM4HFJa3RjFpIB+J5+5wQab1nXCjeLyuGeK5Mpizohbl23CrXqR0CZhUmaUexFt82ILd3UTuS
xIG7+nb73KBWzg3juVL35ydSagZYECwCMeyeHFn2uqHNlVbh99wPlOshw3Iw6+yKJS2pLsvspqlV
38kFicyyTIBiWnXc2YbuumWi+xRrSnMLt5zou5kg89yRvL5XhkAPq/5B0UgDHCub6RrjLSmppeQL
yPc2yeZgcmTriglObV+KkRKWoYzwP2Hoa9qK4O39SOsrsh/gx1s5CadcxI4zZh0jWvT7ItTYj6e0
uXITE38mEfW3UiNJuyMpb1BV2JoOaxOzS1/MabL2s0oReaCrDzaU22RmyQ+d3Ua3pSapT7rzWTfM
4rGARx0loRZkehcfJ5BXx+0Rlfjvj+qicbj6js23mRirAOrQ9LV9qOtlcsuOEcFe7ccT/IXhNAB+
ORVAycmGWRyfKJEruH/pp5xZEm90enFYMlZXEOCemba7FHHKTG04anQSuxDMkC6yIykhMrRl6MeE
MbdfZIfGZyfsa5GkmHSKsr+2WZBsHzWiWPZ2A1bKzKWeJp2iM3ti9AqORn28iluM3BJckj4SD5aM
k4L5stveYZLVNBcCgcyuoqvN9qli+zlq1XQE0zcd2fF+f6QO83QsHU5i9q7ccPlt78a+Xu7sQXmV
9E4/Yq0Wd98+n3cMx1fOefto+7yg3mQnPTEm+oIPi/1u7+TiNmEc5qio3MeFySAEd7Y7x7JAnis0
3SOtCY9ZNBLVuMgLCQY5hN6rZP1ssn02JqgnV3BsbRPdFqkIvsD3ShcG0sq3QzcuXilFIMwqo8OY
RROOcTVctZoUgiqiYCxzaaMvOhMFXY/W7EPJu2nGors4MtugapIDp5/4fdTnJdT5w5lqv2LCrWPT
HLYPBvkr8ArjIItBV4JIX5f/k0L0eC4+NiIuHqUy8riR2y8tY3FNnUyHQqJnzY4yjRrnxFBUOl5t
n1oAB5y3w5B8aiYbQnOjj/F+o4hPK1y+owdYrkleE0E1zlB/P9jrh7ZDwk2T6ZM/zEtz6pvqj2El
rnJmlm5HKKVrrtM5U2sTR1M0N60O9Zu+juqPSaNjLSFrO5KgVpvYr696s1bw4gBVt2MtOvQYDK7o
Q9W3MpHRSd6O16yk3yzggR8ajXhxIJfdOSMT7Ajh4J4mRQfYy2IYtgTZlXYSQF6NjXERm6Xv8D8M
FpXcNZ00t4tTpgmFOWU9z2VNXGHNimhcKVQptYiRx2ZYThlBY8eF9D9gJAL/YUonY320HbBYs6oV
2kKlzHq2paQMCBI1LrbUGhe9VLVjWY2PttIvJ8mwGLRlE7djzmg5WVsApb1UZIib6lNdFM+Nifk8
7tWM8mnIFqzWsZPO8UmruvYo92O10wHc7GHIEULah9S8epvkFNIhWLtUMiioRC6ZQNEarFlN4w59
Tor6wEhXbUQMdQCb6wHi4/eGYUS1wtpXszhqBWFtITE812M9VteSnkXXFg1nZUfI+bBItRtTdfJC
p8NqOo31IbXohzI9YwUxMMmrUVccQlfb74eBnK8r7BoA7o1lN9tRu94p4j6oiuJVX98LKUH0V31V
lwGJwN1NZBTkSrOyoIMS4++I0i/WrL8xx6F/HHVzIKVBxE9NcghrXg1hW4KmWr58O0hF2Eo7o7B3
Fu+BQxTVKbGy9Zr+nMHDW6r2BKkyXIz8Gl/4YOx1reSk2BlXaTZ/dpI4JqKyi28jCuhOIhnH2pjC
DxgyzkoHVleRRsODtDRfzyuIXohl3tsDmcv2Ih9Cq4Gzbs/TTsr00gMz1eyFVQlquKF2ydLioBSD
oLg5vjkSmzG9TsHnrg4LzCMfFC2i75jq4bGKGEYCuuPOKfM92UAQmqJHyT3Md5pJ67RDGXfhPbab
L3KWWl+MqAQaHBFdPDrk+q2pJro92mcV8ue+mYlbm2P5U9071R9dq5PebsUveTgObmgyKZkb2k7F
4cELTPBFUUgMBf37UJNBd0prQ6ZQn5quEWmvi6nX9/qsawdFI4WrIlTEZ6LVPg2JZHFSqx9mBTts
lVg4bJnsCVhvRldZl4rgF7vl991aAkhlCwyDyn75nfeCFCrT7gdSmWKsWtdxqwb8SeW9DHvSTioa
I8NJg9y349+SnOowPgCUpyTOFZCBIi5Nmn4iFHXYNaNzX3XqJ5l58F+sgzf3wI+1W4eFMJw8U9Oo
yfxsl1sAp4QW9rMdq2QK/FJ+bRolJ1uIMZu92+Osp/FpgsUVmJz140lViYHEROMYc3cDBM8VlAt2
2shefmEA142p5e6znOS8hPQgQI5xsa+VD9HsE5kiw6Jn0V8UFfFHyazzTkn/gIEGW0GbroBJJq7c
63/YTgimdVzr+E1KG0NVMXpPcD9y8xxnCgM5DrPbjRVTqK/FDuf3EixMQFBkSCofrk3q2yYzXqJT
fQYNhKvUvprQALPi8iV2cnrHBmcg0G24Wa7ZNY9KOL/mtZADrALaUQ9hmk+ihGI7ATlgUO3+788M
9f0CnmdocsHVTEx1rOF/LIFVytLb3DUK9mVQ4EIr/wTVNmEyMNqXtAgMrcXFrzXPw1jWXBiW7pr3
nOPHWkmXKM+jl2J2lCvPbc0UfzTc2kNsxpYvA4O8LRzxqOgMyRqRQlY982Xx9ZA38XWdN9YvzCnm
u96tTSGI4Wum2U1KpPpPLUClzOG7Z1a5q2dFfyB9c9G+Jo5R3KcasVVWmWSXOpFuh+qVZWd23g6q
wjaaOHElMCd7vG36r9lcMoXUGZd5VshPYiY0pFTfCiM/OJO6t9a8JDA/jL4xr2BVibzPtZ6opAVk
M0jXbYIoUpWPxKjJD9SZ2U4wavxFDLexzWVEyclEWqDL36cFiS5U/nBG5P1XJkEmrxtrxa1FrF4X
HfE7mvyNLaE1Ngvqibt7YSXJA6RTv6rEfVdk514aq2OsJvMTwd8uUy/WYzFlHyVDuk26aHzYZvLG
8CtZl90vai2KYvy89bNlhg4sSwdqic/5Xa/FjvRIIgpxp7Qu3GtLW+VsSmBx0xduVxWtJ3RvlDxZ
92bJE4W/SJ5GEGlPJuIqi41DFhSQ+nE0uIvtZ1kAM6nIAmZ5kYpFsw2oNhLYHXeM9ASaFdgL3uvA
TA+WFUSs9qwgTA+SFaDYDpLskNoBN/R5n9usKoLSDmrinGWqtMEgB6wPeYchq4OwGjhdwKyQ1AWW
4w954Di+tElV/Tj0x3EVc0/DpjH2kbN4qunhlkZd7wGxEpHX08gF/OaOjSAvdJYdSKj9YxxlxXnp
6n01+s2msvIRvOyGn2V63XY0oaUuXp0N81WcGETL2nr3hwgsIuN+8ZY33t0NcGZCrDC5JVD5VvSf
qFiVFgkpEg7QyeaiyxcNzKG8ymoumGOc5hLKqy0GZFikXHDGZJvq8arrvAJYWUvu+aVuLw0mmPyI
qS2+9O1lbC8CP0x8mdvVGCPBRI8vsX4ehnOK2ZOZ3+EseJyvygFJshghAkqcYI6J+rvkGmjPCSsg
SsfVCohEcfzmBmSZYtLf2AyBE/25/IARUCElfTUEdsWqoQgwBErh6gbsJwhefm0ReuuXFhfeQE6C
vAnsOTDnYDFWTfFhrmlJHtT5IG9ymqNlHCyOzdFojrXNdCxO0GOGG29TOpwQjYscf8FZ6k9jdO6j
s1mvaqMzRMB6OZebbPsMb8hclxmr5uKi2ucRX05x6YtLW1waTDnFpZouZXHJJjchCWa6JNMlL0iX
uMR4+QiWHC/2eJHyi8PqGFgwb4ZEP3csR85VPj3Y2lmJmdg4t8M50tdjTwo9j/NVisXTPmvWaRIn
g7+0ODGdhWl0/NMJiQ0S4YfEDIkNkvBi/JBReMAJ+c0MObH9IjvtTzPk8qcT8q9myH87IbvJ1/Lv
ZkickAU8qs0JmVFZbf7thPxmhsQJqRCFV383Q5r/zQzZLkdmlnFCIolEEm31Q+KExB2Vbn5IrFFN
9IMZcsE1ZZ+NTckC4u2i2Gc08GcXvvyl46/OnxzCUrENj6sx05x//x7bKEU/LGZ4i1lUFh3qjBhe
fwbPgTkvephw9a4p4owoIUu9Lwsnvorn2joR4ZJe475u3C6La649MwmLKkPLwxryDvxKv8EKrhEQ
WRNkpFHLIz9thvU05zelg5EA0knkUSE1OOOq3OsM07kRMXlYfRW1jLtwRY4c8q2ZetZPljRjqCDj
8uJQca+zECPcEo2eLAEFkseq2puFFD8tlgORkFnQX6zr6Ki9u1GQKrDyywgFZ4DHXr/+l2IrBsW2
SfuOoJNx/02Cvoy5LyN3YYvyErF/aN1wdqXW7RilF3iaV1mZ52yiiDzBMhfsA7xQ92gVWpJH2QqF
MAGIBiyp1fhJ6ZeDD1sMCcVv6QAovropdfx58HNGCRW/dHybm82m1vGNwY/YTDs+KKtM9QvVZ6+7
+uddu2TexQdwgKLKj2OfNV0a+4xf57HfmN7CtR8iwuIl/Sq8/MqmJvLYAUSymzNyTD9AditmezeF
9IdtaIirCuIJu1XsGRCZ24ZEFYyd03oEtI2IdUWV48Kmhj01pl6PKFqSPlt7deo9gAwgfU5jk6R6
iuOJDGiXP2X+kPlz64+b+pYKid+2/iRWDcLvtiOzG4rhp62/GH4h/NnwM7E+SP5UJBjuILjN15pV
SuOL1F8aH5wHAlQ82h7qbcLWPKF4E934wasqTxs8LV4FP6uxXJQqboxqNxxcqVqVPpMQ2zsY4Va1
ZBH3ewK1ITZ0zV4Z97Td0WKugjiOwtZNAf8R+ytcItPQGLrzpr6FIOmB3phbz9E90kAk3YuNVczS
RBHdWz8u/STyU06WTc3gl6UPOGHY1JY+84cTa3PFF4PvKP5c+pLiL5wGqq8PPrmh9iah0jS9skof
OZskMrr5X3CGbCpN7HdebZKE52E7v04jb2KFUHhp71FXqqFdmm5iuhlnybAq2cQgkGXvOUq047GA
sR0WRA+vmse9Lq/KiRc39y3EyU3keyWtm2iuNLkkTeSOO6Qe6lKa16uayZNUMi89R/VUx7NUT3a8
mZPE8UbOE06J1h84NzhbyFjj8uADySd9iCtl1fq64bfiu2rhI1BLk+HnnD6cOGJVvEliW9X4zuyr
ZIo3vkw3MPVF44+cIykj5v5gE8DhcaW1GayzPXNg0MwrK0iMpJ6skmMPPiaSBhe7RVS7DvtuTpN0
FTEr2L+R1K2iVPCLK/Y7CyGGdgbhdIuLlMYW4idnRSqKWWoFU3wgYY8WkJFzHUfkrMszYQnm3uyb
7Lx9OqE9/u0RVtK5u2Le5cOiVsPO7ljRG1P01HRNeBlV8iNzUmVf9HUIvTcTWgmGpO9iycJcYpft
YealFpoFYTQXH9JWPy1zFF9vqVZGPERUN/YlLKZjF8UUl7vevjJM6aOdqcPt4KTlvZavNPflV631
9wAZW7FWeDaNPTo7rBJ/vGA7bRjlqWSR463GCQB5hVusFk6+aZiPyfrR9ikV1iWUKZTpxzg+jeOx
0o92sYr42kQ9jGs08MHqD2a+ynKCcggiNaARk8HoM1ZZJA/HB4sOfn2ozYOnsRJLSJtfZS9Hczku
9pHy85Sf0JCfxuEka6uc6Nw0Zys6V82qwTkXzblzVuXlJZkvaXnpICnXXjRfwukimauy/DrZFFHW
Gq/D7NrO2phwc0uCPTarIGEp7uxh3Un1KYxOUbwq14/DeJzGo1UcnYIt12FgJhk+abLX8oPdH9gf
mg5xGasq2CfNKuo4trHK5NeLD9K8qjIPSnIszENBh2LTnJ8I3R75Be3jNJwUFjcDpbdVNbPDDaXd
s76c5eaYAus5FyUgnzOK5wtKyou05tT+YpfwXwwWNhwzyEncselYvcNiK6KcwjonfZ4aFy7EUcpY
pBT6TRxO0n6sau1+7qSK4VboCiyBnkx804udLLchSM4PFREiWkSwea7WnU/lsAdBCZdzgrTvzkyW
3gyReiwNq3ugftk/dBKXLq3rr82l5IqVYChmlDSorKV6tpvcSwf9rW+Tp8p0ogfYjC3ZI2utKOwp
myRvVTGOX0r8isKE3DEzIrXCGajtRo3yJcu7g6FzUesntbmtgfDtlrGVmONpiqtEmst9ZujtA29T
k3X39FRZ/SMBErTXVGrElD6Zc4wbEzib1l8vRlnvknIxPtthdR1rT6AznDXRczg2eXSn2pPlWyp7
wqHUjFtRSNO+VZLnrGytCzOUWK9bJnxrCb+FVZ0E9AaGGyb5qY3VI+hvk3zAAiiTqBjsq2Pzkyox
LRQJ7UbIo3IaYnm+3Q5pQ1BhTaXLtfWQQIsM9ODQlqdYCPm+a5Rn/j7TUYwFDc/EwEvfKWfcE/ez
KWSoER3YWNPWrxQuXdjp2tVKOxRHbQJkEQ1Je99+HQXwXxsM0O12kEQUHrVdOjXLbgj15USBTH+u
zRMrYP2l6sP6KIzZxtgZJZ9o6TzLdZFf9/F8A5Kz5pI6ya5KSYQUeCgS8tje2ZQc76KQClqYNQBJ
4nCId9wlVTKf1Kkqr4vQrJjgYJSx1ivzhfrVmyJp5etciSOhPRGYZuPi2ExV/P3N4L/skCm9rAxX
GXycyvjgj1fA3holszA6YhMiod4lPT6ZcGGw3Abg+VLKyuuywPWqpdRg0EiS71MWjzkYZJdwC4n5
CMdP7DgCWHaHlAJXJiHoI4WU038O/fohQ9J07Zl897Uwuc8rxfqkZAwFVxIp1v00OHe0Q96m2r5E
xqOTP4Xiycqf0ug53tT0z5oJsHpVNxGd7RfVS1a9yOlHkX7UlJdx/thvaueP3M1yLpJTV11bY9Xe
d4Zz+/d/NyDn79b6LPOxfDLzDBAR6vaPf7ipIS7XEIxdjrJ005rx6Al5Mf3RUKaPNuxWMrHhK2ej
AmN0zgE0WNRAlfE4pLdtbcPjaYkQV/TKhaQMlaxX4AUJIO5xEn/R7C66rdNI3UWYzG66wSLFsYTx
3MowFA3DOpuqNn80Js2EuqNe1Q1/j9jCK054ZP8hsqRPDugYVhzsXFO16AlXNd5CpmR3iwnbVCI8
KVO6a93suU1pNevKqtUCIyyUD20R3i99qj0PqggKqZRfFfuLLVtgiu1FkHHNoa8acS5y0yJbXS0O
qUJel8iSR/zE8aMT3fVJkbPDIsdbzdKdObfljTNghi4JWN2N5gCmwjCni5zMxZku+05XizeiPeeH
rkga38i4NdIvqgLdlqJbhffhFZRFfGE6I9rgZU/aUC+vlV59GnuIk5T1e1Z5MZW2oev8dp0t3sdj
vRsk/Kq7NC+Jd4MHP9Tik5lMFcMLFNJmXN0Yabc1yHYwFTW9yiY8kr86VX4+U8A4MDzGrA19CdIn
1/LiX3aF/PChnpx22Onm3AQilJ70cfoaL0AwCbUfLjgiKiL2/Mwxp109YMz4+yfwnn5AS4S1Hk+B
k5V73U/b0oicyU4B87DTkpDZhMg49lbD4GDfhYA4GDkoDYr5ac2ytOHKZVvTPhnYI0NEavaTGu1H
wrTxmNiuPXwseuYcc9wmOsvsKXqFi1nAxRT1h2Epgr9/5u/KdzxpLkkWyzMcV9bPLrcYR+aoMPm/
Y5GKVc0EIpQU4dVgywZbbO0P3AriIg0MVm//3/95nf83eqtuv5Uvun/9Hx+/VrVokyjuf/rwXw8V
w4jF/63/5t/f8+O/+NcleW2rrvra/+13+W/V9efirfv5m374yfzfvz+7/ef+8w8fuGWf9OJueIMQ
+dYNeb89C36P9Tv/f7/429v2Ux5E/fbP319BYPfrT4sAxv7+/UtrhN06qfw/f/3x37+2Pv9//r5/
K2gZfO6T198+vNXDl5wH1dff+vjtt5VDW/38k94+d/0/f9eUfwD4M4yV/6bhn3M4/ae39SuK+g98
VIQkMYQmf7/3lFXbx//83fiH5kAbBrZFipEON44zo6uG9UuSov0D1CZTD4TdKLAbDPX3P5/yD6/s
f17p3wg9v60AeXX8ij+1UxhssKG54ZKD14tLjjLWj2/P0QY4ATuDDpceSzUWWKsJi6/aErINWlh7
EG4NY/s17vFgvOpKY5THKimcz8KIxiEYrclIYjpnKf6sK3p9mBfJNJkaxdglTZjAwZ3zrq7PMB91
6Jpy1PFjk9CZPrVAQdPPc58o6tWcGp30NZakrBU7JZ9kWuMtM+QYyv8fdWeyHDeybdlfKas5rjka
RzMFomWwFSWS0gRGNQQcjr4Hvr4WQq+sMlVVN98bvkmaMdVFoHH3c87eazMXJ3QZ7RyLn7R6pBEI
tapq7MIsMTzxGHc2oYmaaAVjDnMi72D9j53pzJFskhqDRzH5ssbVYZm9PYZV0uHU0VaPa5h8lKF8
HVJroh9TpeAHw2kWbT390lqPLT85uslclCedD+jVM0s3y0MhjLLtQkM2tklyaJO4TbkzDDFQyDbz
ILTJZrUOJCLxKRyVA6VIehGEpLQGyfswy6KBJNW4KsPUzCnUQpgUeNr5lU4WabYoDzV088BMDbMJ
mTDnxKCOHmQW6F/zPE33sDfT+aesRvDeYe8nZfIpVQLS51RXLVENFj1/eBJG6Tg/pYtcKFoswY4x
Nq7t4lUamIZ/80Dp1z9mA5MePrimcOJ9n/Ze9eJUc78iUFVjcKsTt5pexylLoSoWFt/tJ9NhtfyI
VezJH11XxWMaKrcyusvau2b/FA+QKpIwNkmvwyfO/G7dB1Vhml+9tV/LljiZpfVeVgJmu9ukdHSP
7L7rkp1uquIY2JNvPpLo4k3pFJZo1xzOzLCMb2u90GGefMLZa4Rglst9GLRaTqufVPbFyUHCn+RU
m8HbFBtpaoXAYYqCLCqVAVt0Vl9X+V57nCyo1lLBkzVkbX3wJlN7e8d0fe9kDrZvHJs+CQj9A+HX
XxIzr62L6a5t1eyCIbCLPUhVALU9PLwF+E875cd0Hfj+uzGou/SLrsdEPhhEAZrEvjZNBag6LW3G
2yuEVf1tBraCI7rIm/GDCOzMe8P7bneYgafcrCGuOMzfaA/j/LhNO+Vw05NEyfJzhTATP5/lrcNT
ExRDdppWty3IafdiN7SIMuUKC2fG2SFHAGFaB/Jb3+f+fCgUjkxGGCWOk71tuz6itnTKvUcDzhiI
H38wrpiVTsdOVI0CExFRNlgVixmBE8aBcXRi80EuUy4vSZH8tIRRFIh8ETCcZ1/4ksxTJZ1zgOYu
3cc+z0Afod8pB0JteyMIHsx27qunkQFm9kXQYSCivo7b6rYBY+E+mknlJiPvs9XHN2k+qfnGdWKv
5MgQFwT65U5LmDTPWl/eKtkH5R4ePZSfyE46I47EtGgcCyrWYKipXDErhVnTwOOZNuVhdbTInfNo
8Yo47SOcQ1I9iM6KkcSXchj3Vm50c+T0Xq4/hn51xV4WVpYQCDP6rfe9m+D4WvuMl3OAD1KLanNk
Gobtn/0165Ax+yZ0fU2AvcFjzxHG8uofhUXYH1ZRUrI4ajjoFC/9Gtf60xzkYuLMl6R18ZmisF91
1JlL0zk7QwlcmTx4qUsEC4Fh7xm6SBvtTMXivYZBjAq7gS0g1/Y+WLu8G/mhr8lPieGuu9/bJm6H
D12DivtG+WSQbDybudJ4fCYdKCxnqaduq64MSuLpTZnIbucSkSRewQ+6KBHrvnLMihvu8u+GzEtA
/IWFWVju99TmKDLyVerE7aJlJKwZWZalXA/gm9m6QEtJLzfR2ccr4HG9KwZXxHo7dHlMec0k42SK
r3NF1ogIo95kdeBuxGaLHGNBXZqYaoG/p203q0IItDXpPENel9o/tjFxfVAep3XqVOgmRQ9bfSZo
t33JVqIrvpaiDbqbAPkSmL42RzVAs9NbKBhNiCigFslnnzsuBw+EANGb1Utw4yK/WDGnlX36imtN
yCMxul3wC353IXddPGof/WzX5/Q7pjp+Um4x6oDmgpi9r4XuRXPyyETWT7TtBu9p6LvSwUuLNmAv
51idXEE4x6kjdEXv5iqxkNv1WeJvzDi2lB0r/EowLdkCw6FTc9+ZkcuBz4AQ77e2wfowBemnLkBb
7Bw6OBJUFezfsXEazOvkee4NY9hhAsT1kgqDkgzZT2u07W5xDCsbEacRT+uBWgl6fyCIxKnnpoyy
tDe6G3+YXfOiGovdHEVnPyoOuYjeqq2u9/RHMBlpUobatmfsKChfbM67dlbflIgkxVEicJhuUCxw
7OBl9qbx6MkRtvfsJayUh1nYildo6REPnBaLpPGH1dSlqw9mp9oA+fuCMCCFFsL+hOzCrPZlmhk2
IR1KEZ/ilByo2uM8rqJ9XwwaOreJKzQEhqEspoeeHBDjUVQB/YnQtYsKmu+Sl9myXmZLdPXRzwuw
1KGZGDFowjXXMVTN0cNWY+sacdEP7puZPebVIPsf+ImScqCHlNnNu2prugWhg7PCx0zILjp8Uypg
j2SKpykIl2Cc0p+9pSAI8OIh5gOsRvHBT4Exa4havmEXbGD8qSa9a6XF7I5P52fWuZpTcAy1ovR7
LnlO5yIcjWbto3AMdnR4arF82dg5P9s0zZojmuFq5oFvRBDFjZNEs5GuWESAsQVF5FLhq3sxGVlu
Rm3eOAu7dKsa8a0VBu86UlszfoK/SOt/GYPOO4k8GTVKfVG29hdprcS6wfP0nfLWaZHdoEluCy/n
qJLq7DtPV9twBEFSONHnaetKou9sszt3nM0ECAyWEQCyrPzvK0sSnssBYRdlnrKnt3l2V0OFg0Y0
WYbNmBfVuVka0X7jVSI1QVpuZ75WVbwVtYwS2USBW+dq+TTWHT2sCIjueE5bUZevVSInjwbvPC4b
KDQdTP+MptEkkHIu+imjlPOr82zlTCVDylhizLPZy3IR8tfH4zMYehOvUOOL0bnIukzkRaSG9sAE
bsGpCRJNTmmlbNLHup5KFkXiPZrgaS5aWd57huUb97IlOumRjbv1mmhyymF6BCdviUuPK6LmXDO1
LITMFlT5nAS1jZGbx3I4sQYNvN+NXbTNnRyLfP7RVUaW/ZZ3/ZdKtv9cPfZQ/yqf+/bXr/7uvf5v
UJRtiIf/f1F2bn/l7+XPv9Ze2x/4XXsZ7r+2frbgtqONpU+1QeZ+F1+GKf7F5INBNbN7BHEce/7n
//jf1RflF3EGLrkSRNciDfs/1Zc0/8VvNaHlbsIzx/bkf6X4+oNmIckydnHaYJ/m3zAB+f85fyli
GgBdX0fg9HhscKPO6ZpjstP0pWpbXqoA9N6qWLRNq4FrhF/oXgTBr6TI0dya8mbyAHgkBv6FxB07
kGGVDSO8mIDq/gM05Q9M8PZhPSpVywGY4pMn+ScmeFtQS21pOkqzfiiKtd2PaX4jOl9eRlFsc3e9
YOaeH6c0JyUuXnwsDxGnv/xxjpv660h1gJwFWIDz7fq96E9ZkSdEtTNMpC4cBBOO0EzdHxNJtLjM
tANxlylJNqfOLiBPMGSWhXW4QfE1y4vn2qA5CggfE0LFwT35WVeea5DDgZ2LyJ5VzUhYfXQWFYlC
wR7a2cSaZE0UVn6M8hJudzRlxS/XMvS5dafhhAjeDhv3jnUhO5t+nlxUGiO9NtvXpCk59/WigmUF
P022RnBaBa7grre+BXrBOJraT/ST7XPCX1I0XnXf4GvW2MqChgl4t0zuLVb1JMzXxt8tpcaI7i24
JX07tGUtL+0qCQFAs2K1QJBjhcHGSHz4OCkH8/qGGcAJGbX3gmXgm5i3LLBA7rNhxe6A9IKLlf7D
sPSP3tn1pkM2dLH4SHuD7G029b8079o5JWtEc9NNamoK4WAKh6aKdw09NcYN/MfaPP99JTAWuDVG
4+FhKu2YIBDSxPzUzU5xLOaw1O2bSFl4e75KsTbpeRLrg4ILcLvmsFc9LwbiP/9D6+8PiOR/fHyX
VoqHLMVDvvj3j9/4aUoxDeZLmXZ3rkgiuvdkpu5dqyT1UgLeIBh1yXQfLuNT16EeSX1NVWi491VR
2+G2w+faosAaDBK2qryHZ1L+U4eU9YQdf0mqcus6/f6UDN8Aw3oCBY+w/v4pR6trF6tC6j4366PR
lHeJbuj3uhM2iMVS51m8r8q2IMXRU5kHGD/Ay+PaZejS6HuYgzBVkv6z4033IB4Koped/vSXVfU/
+kZ/7RP930uVT7QLB01efAGOna7T3x4ET2QM5wxEoP6SEmPQDe9yKOLDVV3be+QvE1tPygyvpFGR
TK2NJmegfEvCt95fL+Wi6fD78F5UliMEbZ4sm4ZRiaD033/SaxrX366mz3jaoePLHd+SWber/ZdH
1sM6SXeNaD7f8T6uoWiAuqQJIzCfdlXCgXkZ30YHzndv1ryGnf6oFhhwCawS8PrjQWFyj7B5wGXx
3V/mitcdsTnLbU7zPrT74cGxmuh6Ezg/sA6NwRClXQCboscw33kNVQCpuveKzJJD6iefiT4CBGp3
R+lWftjVVswQrib1IM7hM6fFY66H5YBG7bf5NNATQzugyxLIhznEN6b/IRNv+NSlZR5KcgcuqQUM
Puc4SKrdv79+f+AbeRq368fbDnA32PbMP155EgP0ajdjGTlL2Rxz1BQXXzkd2jb2IjGxtK1D8WUI
nFAh7z4VsGxq7fpoAqBjCTmQPWNOwZ6SpTWWf9CY/b8eQ5ox7JiWtBywdH/umJC2uzJXVVTWoj+h
TRc0S+jbsdje0slky5nnH27qT+Q1PVNh3yzI0VZ3bMM5Tp3zCOXK6TiNK6NRkHqaYje6uKXHLK/+
QRlobR/lj+eQi0dCj8uwxuYj//05ZGa+ZPYcs3V3yc+p45qVhEC22LTKnPdjfuu7otw5nFqPWT+i
VozRGcyLAypq24SqBhF1S/lta58UeJgnRYlTqqU00Wv+mgxB/g87/B9m6d933jOZRnL0cRxcyn//
xLbRMoJ2mOlVJcpn9uD87CCNoY8JIN7sD6OQ460lrIO/eMSUorC5sVzd3y2a/Lp//xRa28r896uH
XtnxmXqA66DP/Udb2sXelMQJaajBYHgheGT1sFp6ORtL8HL9qR8ERuM5Q3OxLPe9RS/WkOIFmy7y
yu3tK2T+MS1ZDGYqh5Xj5Gq/iiYIxULfjyoa4KY/nRPVosEiMfwwNcbJKev0H64qS87frRfbdQ0c
wQ5Kk5+ViSn536+rTALMmxlkIRyBiMdblAB+TiqtI85WaveRklif1Or6LCAWdDkhL9AA8p07FDQ5
WGHsfn3Lk6Tfp9XQhvZEHHkjhvowxpW1a+fIpUy8yZf2Ug4D4pFEXzph1o9TXZxrSX+qDqzLWI3u
uQ6aGooZ5y5g2PVB0VaFeJn0Z4zN/DNKfZG+ZpqYOT8SrIZEoXtfpxwwlz2X+8Z979pYsZItQZTO
yXdrsVVkJsTNBOOnYF39B6dfzUNeZe/Y8n6MwI1Plo+Kc0mHW6cpEbrSyDor3at7Umx9WizAofJp
GqEiZNbBaJZIeb13R2WFpJCXADpf/bUKyq/ZWKX7xqehqzv13OB3iPJCDiHwtdgTtP3qSV4WY1CY
bqNRwzgxtB8SwXGX8G4eEqOv0dsBBTEnG51GpZ+vB9RpSdQWGPzgsSritFav6dI54E7MV7CqBtBN
qHpJYIjfF4io22Prj9UdWdsnyyhhdgrnVnQwckZgTKFrFdU9BGEw05i9jdp4cMaCFgKUDWmkHAML
78n2FwkXrfnBd0jPK0CNQMxJHcU6/VL05VthTmDoHV0cr7fYp7nOSRfvns8yl1bl9+utmib3jmEO
mTmcDhcm2EgRIDDI8rvjGDMD1VigiocIkZQd/67rUdOu8nMXW8MlnvGayomUZu55oWLk+1xqIDQg
vOLmMzYXQScw6MdDX6FXMAga2lWrbnc+XUMMqZg1kokMWlkRWGvy16fpShTPNG75eNzVrFmeBT2u
Xd4XLwoXFIQxGAEOZLyJwSrIQc9+Htb5FnTruZvj5cCXHaDs0E4EQRaMpKkt/RjsgWq7J82VTGR7
gOCk7uNkqg+6o2XQbjlnCePeqMo8FTVdh29wbs4BA+YDzUV5MDcLiE1DafBnbgbyz3muKEjqLnmb
PhqvxjTPm3GctuJlFFmYOhjHBqMSTAXii9Pg0WbmmkaxL1OOAkt9LNrMIRMbMVgab3K+5oc3OjZB
tQbpL4pKQJoMRThFZiOTAmgKu5oxwy4ppz6cDk1RAYU0aj7M6n83O9cLrw95TCf82RU+XGgiqNaa
0/z2ci/avaljeez86W5NJIEpFuYHlWM4h+cu0fjzQrlrnx78yi5wvlBCkp4CW6aQTEqWV6sZxVkD
M2nz2aNhEvwcx2IJ3WpAUJAiXNYpNRqRkeNhcN/IZPtS1eik7c7/ZGbotjQECmXeZmTQHK9Xv3YK
wsUhNawSiXFnt/Gz31Tveh1hj4ICrD2v3QWMjHkdYQvSPO/3zAdPyeph8qgTOxxsXviyNXZWWXy2
a/PFzJjGXZ+/ei0/BxMJRjiF6UBVtIDyEj0Drk/87E64dqq5mfzq4ppm/TAn+yIbXhvtfVA73GYm
KodkDsD6+fuuYkn0Y4nMuk44hXape/P76szueKgDcCXVwsKnHevFmtP0IUe0lxVEDKr762t6sGWe
RLLVICTRNISpZtYAIHS9kC+n8LfNKjsra3X2CcHAaPF318MvSGWiVkSTh0Na4Vdfqmfb9/egU2zi
rv37xBjnx7wrCCIc/CxkAFEfUtJsjui36FkX36+X/7qSrbF7GKvG/OTVMVQYGT8OBULaOaa7TaxQ
xWeI8zi03Gy6GxGAkK65HcyyfCDJj4eILjFM2a7Gf7W9zHTui/uuVjvl8gDjcz4QezhVhTxdn7R2
q2fN6ffq3PDeB7QA9rTRvl0ZHBlba7891V1S3A9iccI5UMExrrRzblqaidAt7A7WwbbjelBuM8ta
zpL6due5bN4UkcMZqZ2/0zY57CQkwtppzypPy5umWYZIO7DF5MoQiurmIWATjHIf3OZqALK8viIq
C5ZTSyJR1CgLVhH1/vVFknZ6Sm3SBAcnPXrtvLk/DbRwoLkWeVGTqXauSepey1x5f/1jFB8OsTPg
uzsTlKOfoGLv8HRlrCtD7pxJyvhYkLBvpBYAJ3ST2X+vOyYkZFCjEsf9guTDWefyRvl0PDx8p0bf
h3lKXEvHt4vnDDiqL6sd7fHnoMU98Ps2DPOnYIsag5eHBp7HPKKi2l8NfKTXF8/F8iMj/zuuluxF
yfWz7jhWS+0gk+4DxFDMky84RbCSGXhcMkxwc0FVqnwqKz0WlxjW/Z6O/4SK7rFd8/G8+gB6cUs/
ZOrFSqbgbpwHKATA+J+8N8dCV3k91ZvjJGiVwxqrO1UdDGHuvNZgb4+r+IZyoEMAz3Q98GgHe3k/
PzKZfE/SXHBocrMwyFbkqXPpEPFOkyawgx9KYFdweW0sLIJuusZ72wa7c11rEwfz09qTtc3Hi08S
Blabx/OBFIcpkvnIGfl6qwiqJindrA66KWOADc3ON1kTk7F0TkXAwk6LuANKANTV6QpYgdsr5BUb
EG32MSPgEVcm39Sdnd1cMyjs1pXjjEZ/DDTK6JPsVXrc5KlRUc4A6i4TqdoZfgxtAAuJ9W5kQj67
bf7BJDlaUhXS/R/35dYYuFbo1ydC8gK3LTY3rhCHmaCDxiOggyQMWipmG6U7ZhFcKSYK9gChxrX8
qFTtD8KrywMTCXCigxrPDKTe8oLCc/XXh0WB97r+7dcmQLVgYW+ha+gq5mhYg6gRk3nUvo+Pf8A2
IozFw0Si6j0z4K+V541AXvSJIbUVFsNMyKXuBM8tXYU6QHi65NXeYXU+Sv88qSyLTJzi++s+Wecg
m8c4fs5neW7Kzrp1ZLdP/Ww61zojPRYtVN5BICoL7O6krX8TE05GS+vXAfT1gbEQb5JbTlFq0YtM
+/VJxnhD8NQH0ZjnO6OpIIjW1a5YJdoAp+ojywfOEA/teUJ4d9Cl8sPBKvWDNKMpefbAwZ+5+g3L
nfty3bIN891iOBbR3D2sdBfYUNFgTAhXooHE2AOSZlI5t7PG9fXVALT2DmIBK5vnnZuan36X+HY3
4cdZc+YpQXovGfvgbFU7M0vU0S5gCBvldnp2ecvHUoqD4WECpVppzpUxtQ95gYFxTSJGsw+otAQV
GlSvCtDR7+0S/bQ8+Mk8hrEdGHe/1+1mTT+qwCZRzPSYrfTMkoNl0fvrQiwCJz4GxBm0HaslBYV9
3tbUa3mIYuLDTjdGeQ4AL8vG/e8Wa5DN+5gAjAhN8YhvQD31CMZKqsrrYcw1/dfAoD1cBsNFypyi
wS5v5wrmyIhwJ4tHWhHx9Hjdg+0tsT4vbB1dNycJ2dfyB5wxnXe26yo4wA12nbYlF/oxzsGSXz/i
mOtbyquQvNflYWu4kjp4sXCYE4PSgeLAEYYD4nB997ssDg5BZlYMph0i/XT/eVqeLPqh9747hbOG
b7UtJNfWzPVxr1qIFMOa7KlZ6SRN6e3kEbaYcowiA7G9L1d1F29bRj8kD0RIenfiy/VgIyulb2Kr
+imCVdCAVI8e/cazHEgCGBFH89DjjUkKq4ryCkvN0GFtrdcXrM7NeS1UmNoj9khjpzMnP5Q8D1Hv
yOWu9pVmnFzWh+sNaMCXNqNXwMDSWL0Y7YadmyZ7M6tP10dwQrxwXBbStmMBaqRsaFTTfO4BWQOx
cNM0pA/NSyBzPxq5KeepSwk4tm2iF+0TCcbVndmkP+rVNwWZCqo8jLSMQm/OcZys8oEu7OdlbC9O
0sRfGDvfmYvz2Znjb0bipWjxo9SMiiodkTOMzqc2GMeT1Q0Vh0jR7mjRxcKu77yifegl3nYj4ZZN
NOoZgAbYEPze2/cTIzoE6g0n1oHx2YP0PzdNyXS3jo+Wu9BLJWxVarjUJF0BrHTXk7DHHqwPpRki
giGKLY9JfAu5skAKg02C6gdXxZr6uPx81POrh5UMV1er0B+Q4BMOu1YCNs4EEzrb/DogL9oRHjfs
GC+bFyRYkcxqG0iixSjSLutd0hahpnKMrn8kNwkm1u76nENoIcdXnUVs2KEv5te5T7qd41tv1UoI
6WQ7sDQThCPgrbuRJAcx/kLQRzU5by/ac9khjDAV+dFCfpcNx8omXlyQGeCmrLHE29UIlG9AWDZ8
Qkqi9M1YD0lIrCLeJs8+ctrLI4bZN35nMD3Jbi1sDKR8lAsZrRZ/2FBE2+KQyTNMU5SJCco56rGN
ERPU9CsACBTdlO5FlXyzpPhw5rEjMGSm6VrJA+9EAGYKFWhrbvszikFgr+pklUDYC1J5CJBzLy7P
V7RgXEI0VO/7BH6Ok9wWRFzcLrlLb5QyvTbRa5BWx1CkaZ09UfBrxJB16vUnGhcfWVVtJlVEJw2t
373hql1NMRUFiU+QjBszojHffX+z1A2crJzRuFnr4GuaYZLP0XNEbYsN20aeoFuFAd620RtzYLWn
4eKWxKBaGkAYhXrpl33oZN1XLabdPJdG5M/oce1AfXVH8QL7Y1aUVjGHFnr+575EGraJfkSV2qc6
RqKxXZekhz7err4TtWv62uB2FFaOYAyPSZJP35EdOy3JJasB7NdzeEZHLPknm3y27ZdLwsVPAIMu
QC7MXQFY5tFu1RzNFdJlU19iTuhtVj64OfD3XqhfaWOE1ZQH0aDrPpyFyiANwnJoctob+BlzS3I7
zOUbYZE5B92ZFMQUCZObJTtf8nuPfODd2PuXEpN3PtLf9evjnGTlmXYsxXzyOvFdlowBQOUIylrg
LbKn0HA+rTKSzrDctaq+UdNHvHRHGPlPI+CmYgum6C0o7HasL+ldAqvVNA1xS2/52Q3KTws5w5Br
iVZeP7x5W7SHeA4LVz57QXwjS0IQBnQQbqOHc4Z5Q3toHxrhniRNIguhWripX2H8UWe0Ivg+SedL
A5go8kb/tTaNo0iyvcy/Sgl7BN3R+5DHL4k90LXy43NcrEWUa+/MWemL27MM9+jghW89BmxKcZE9
ccC8U1XyHUbZdETIdtMMOupFjWHShNyLOX7ekSB7WP20w65SgpYcfD5UKV9mE4oxB/zRo2yadf4Q
p/UHW/eDLnAA0D9CogcxNLQ89csZNu4GeIqWBDmdVk/pmsZhJbAe49rmjDsSFqyFfG2t7gVs0KGV
fMcqd+JdURDeMvU56HcEM7maGhBWHO5Lq3m3ZOXuGRm4O7aN56KsiW9piQ5wOKOymHMqSx3/ZSSr
PK69nTZAJCMMjbLYR/uR3pKQ8+EEmQ7XzHxuM+yTjXsGvDneVYv/cyBCMYp7KjN/LD8SbZE2Zetx
B0CqjXprGEKe5jhMYzTuShjPTNvw2K/tJXHiJerrzoVy1N5PtnWG/edCheU0U3u13MvSnCAYXfK1
8Ha90+Whod/sxmr3kkwtkt+wmWYcE8iWf11m2N3OQKjO6rhI6sqonE3MDg6dxQ/UKDEaNbSgqVtF
AZny99xtWrIUrxxRTDSwscT0hT5mvpaKtd6r2K9viukmoxOBvgaEjw0+L+7iL0zk530Pr14XubkH
IVSH6QhdIs5sDqU1N3Ct39yBTHKO7x+W9WwRi8ECie5RZEQ2td+qyboJlFtHq27OgrAdzucBuPql
Wg496slST+PBThAVtUXyoC0PeyPr7OD5b2pMBcNWtSdFOgpa89zZ9iPnDVxoLWFUHCRvAi/Nd95i
39Fn3ttWKTiULIQvDLrb1Tkz7qp59AdW/L7wyR7BMxJZMxt+2yOb6egCeHb54Yz9Q+kf+ppeTdxl
ZUTWAfqu2NqpYjBO+QxmAC3mc+4JHQb+soFk34rOHs/U4NXtWM0YjaiiuDQ1y1vfJhRQjWL3kke8
GCyDwYo5LRZ448bvGSTbMPHAQeBBIvH4E33s+9ruIZtrzRNPya1d6+AkIM6Vat8s3lWdWNWN18Nx
E557MuonUI0rwZvlB9gcHLv1+5LVn9tefWSbkC5LgcNZBqgT9BjAKy1hYuwx2YpyWe9b5xedTfVU
QU6N0AR6Lr0ydQIEdkOEGr0+ZnG2QWZs5r4XQLKjqbI+CYW60+8/UBd86yekUKNJMBLpxlHprKDt
ApfVN4bYMQ3NcjOXXwIVZ5c4fRABqAb6xOseNeC+M/Jva18kO4mgd+fG84Bbpz9uWkEM6iZsSm0N
kXRjlg+LLAmYGrrR4YIKIJxNUiaEnJ7YK5Nd5siXTrp2OLojB6lCIo0L9hyGWV0c5uVLAkLYF/AZ
PD619Omiw4tzcZ9qf/k1rW+GaPyzFP7zEpN+CwpUIkrnHeXo3uMK2llgMchD308IBQ46R+pXX7zF
HW+LGu0+bYw7w+FY45aWE2bE0bqsf4w8COtMGhbQfoVKEt+QqtXvFjKJojVx9D52yMIqxbr33Lzm
gpG3YbSEDU41q+jSE4UF/ma23afReXDHU1uO38lY/5VYztNSgo5rKv91WCkhJmd8r9wLAEIEtmqA
bTEV9sla9uRdWbu5pePk1z7BVoHL5FCQD+iH+qGqbJLyjMmMxJKn2DsJTXU5M0fWp8qMV14JGhGG
YerQp/8IWEDmO/mQsvszP05ZqmIRAK8h3UBu0EuF3VAj0g3nxhU3ddr+HEa1HmgUPxYgOi84MZ68
VBXHqc2/6Mn4pOsN59w4HwOGkTDWyUWXBIVjRX3n2PQQZ1a+n/3m1cGiCHu9B2YxVr9aD7OxXwmx
nyZEHM4CVg9Br2WA885Gz6QdMrlnlLbWbmoFEt54PRoexB1SZy2Jo5/FLqtojxS6eYdPilZ+2sc9
4GlwijuR6H1vv6OPHdD2Iy5exbglBsbESPV+h9kVGaw9/Vgb69mBGLg2SO7shCZAh7FJWazXXtK9
jBhhk/Q5m0mc4wAW+oq0mIVuHX9ThVLZdEIbFSIndISobWMLJPvUCZCUd5ppwqI5ssYFfJjBLR7m
PCt2OS9CsWRf01Sd6yaJGnwZT27wyEzmiwntBFcIh+KayAfPWtsQfBun56ajNyoIFc0atz2a/gTS
ZGy9zysKxpsqVU7YbT8yKDXuU795uv4io+Xguc9u7a4BqO2J8uzl6fp4/Z1tBW8UyHEXFdY6R6hX
ncdu+w9RF0sYVE57ysbAfrSD1XkknS45NGa3xzYxny2o4Z9LjAW7Dg+cUhwV4YDTCoYT8ruOFTlL
XODd4dg5NGAmWz8bblicUauPKyQDvelE4jg+dfQLI6C6+2kF0QwXQ2UJaddL/ZZ6ZXBgqRooApNm
n8HiZv8VS5ghjb1W9cMC+KqoiRAYpBd2JegM3655JOYSGKJ+a/t5X3AqeURlWuCFWabDFTBa2nAV
rqoCJvRHhIdezJK0zGt7JhYgiDINjV0bQu10R3wNa44/sy1p8hfBMzjAHvGa7cetGNVr0O8F/+u3
2ql4VyRPHjniakqYdTxOjT1BO+FEbDOO0VzE3O1Rp0xzytSXUE/mfX1ouMTkrQVm7b79wsZ01Z5t
5X8xQwDWZIIcghoFk1/AWQG5+nXM+Na05qjS3imjZMjIJ6f7QCCSX80XPc7yAJNuPvrJtB9Nl526
+5m0yuLs5OHHnhNO8Clo3p5UjhInZljGo7o9WYp0RXfC85GN8a//Rd2ZLMeNZFn0X3qPNgCOybcB
xBwMMkhRpLiBUaKIeZ7x9X0AVllnZlVXdS/brMwqLZUiAwHA/fl7954764IdgzjCbdBSiBcdy6OR
aPklVJD42grEgsbi4xuZGkJsmaoHvVaCjRpazWaaHms4gvtAosJL2/aZ4i3qiX8Sg64ju4nvgc9F
353xhQMBEzAjmhlkxXd5UXzUKYd+mdavCv6Hm2h5tte2UsnZPgmC70lk1XfGpAtPjfRTMOvPZdLK
a1mF1d6S8e92SkZPSX3OU4jJT/P4gu38b9MpgBP4qMJApVXOhCb0ZYBauiPLnT78ZAUajdeQxL1F
c7d2ffIINYrt45Y1DKAiiOQyL1bUa9EIjpdmhCnFYAC4dLS1rOER1jF4NAlAfM4OrlFpGTlhwcin
GMqvxzYIOTsMRnLQkBvvMOPigO5e407W39rEvq5RiTObOMVoRD0N0OdQTJnwUhk0e9JN6fiKki3B
/5S01gGTuk7AnNsPtmEdTHd95fAUKD1kF6ttdyEqvkuqc/4PhulCSR6eygDG2/IwM5gbHzBwvUaJ
9s23nAZP/jQfIsP5pPUNEGYkEWYZ1JWCsUKKZqDS83hHhcQ+ubRAHSy4nGMpb9DpfaBqEseayhyl
DiPxuC0YHCTs6L608cvTpU67LvSKBkjMED45iQ2YVYSdp4HZpH1IG2O9aupmFMZMBYeJKIqitOIt
BGdIHmXDS4jeD6xtx7c3E4zG7zHjeOY/SDgKRulE14FuhhvnVeE2UX/5EirieaDzHspNZfgOLDvm
lCXUEV9zzFPNpLSNukeKSHlol4m+5Ps4QTPelAN0omSMDVeYjQ72fCDUeaYUmBrynBwWXLfLa2Ka
SKp24yyhnu/oXipmzi2YYKWnKZUNBN1NNDHnFWq97N7M1xEXoJwoObLHZAv7if271dSH0Matl5qw
DGwL95lslke8Yxta5DjGEvMTJHJX+9CA8TjvHLV9afKiZJoQcrYI1ZvBrBmGuD65Rlk9tKgQz2pt
XI2WUcs8yGMrFQK8C8x7cx9hIesT63Fpi+phHR/DhGZ3BxJ1HzXis24dZ2+N3XSIWi4k9ONdWZfh
Bbkq9qjJvmpyoh/2Gs26fj/pfrxpOnP40t/Qh6o2RQvCNlt62D62K8I+Soz/kxHB8YMdif78VChm
tuG4dPCnAuqOwiYac+5/MCOrv64pEDGrr0ziXWxs1t4fE91yA26XQOIUJZpv3OxcH2Hs0eO130JG
tedCL8JT4diXukJpliCpagfLYDnPT+air7QbEVM5eAgQYXNPQ3xuo6PiONmZoz2Ph3Tu/QVWGYcZ
ScXlNjazbtsLIs2mxnrSB5qlTkXUsWXhfbGUe0fUH+tD04059ougeqZ3/xL02Xc59Lb39SbU0tkT
a15t6zoQbhmWJ6OzryF2FS+vrnn4BMgddGbqvxi1WZ66ZQ1RgjTYCAS3h5EmgFsJ40Xg0NuYCmlC
Wt6Wu1Z03uQQxERb9W89cQkI141wBYB+YrO1cE2icmN6WTiZ47XmT5259llawUH1s+aYMpxME0Ny
dOPMzeHb3Jt9Cqw/s+/MCX9QXfo/i4RXbm1q5wniB71rgnsBED209HeN2vdqa1FHLmnYfd0kmqba
Xgw9RFpGIfkyrTTm+Bu+mPzOyusP0USHyEl/DAWjb0MSsh111VFM5rzLRvL56tSxvcbQgwcSQD4c
7bRKFaY5RUSA0OdCLsCmBlkL57E1NlOg/I61yse+qN/QmUyOoD8ZgXAqM2UTDDQHgrocd2nLNjlF
nQ0/lvluYDjFLqCCCdSEMxmm961eVbqbTLF1qGgGw9NsX1PetRvume1U5fU275Aeh5FydATD/H4y
CAxtFGBxznuRW7f1KUC/ZZ7jJHvVC/PbQD1fGQliiyT7GfRDsk3aU2F20M796lcGlxwkcz57DTyO
zYh6UhXqt5Y7xLfZ50h5DaQ2XQjYDQHG4KNyjshJ8RQMy0W/SZRpI0joem57/5IL5CKV0+JrVJOz
Lk/rGtRGkY80cp480y4g+4YcTHEO/p6H5LO0QuFWKK4ouhk7h0gzYPvr82at4NYNLSvbest06JhC
UV+LkqJRarBDcbzpCrLQ9ABxdaaj5XSg9AOQZyrmsG6oi/CqjqCTyukzGPzgh8qrtOo810JpXebX
7aLsqk/NASSL89ClrHL7wvFvmaHBGBh5a5Qlu6/rzHNSJw1NL3qzGemBGG34oLMfeSQmUd6nJBA6
HYn1aVm8js2UUVQbrmkbclua4Y8Onvry/cZg4JyyH731XmVkJB2ARh2N0hmYCWe3dbmaFylLKHIv
bxVtw+ijo/nBVD83s2PA6ISsFRj6gx6/rPvIl4AeZZTypkWRclKS+ceMQIGCTmEFXQoD23RKeuyD
cZ9L/Yec6Kmpsjtgi4IXXUfKwQdNRG8/OMXKFG2UvFD32IE/ok7d1FFHjq+or37pJNfOkr8dSzlC
8ialeEC9YOjoIpPSQilSEaqpBp1kCmhgEljqU7v1GUPVrLiD0TFjpjLDxjN9x8jI+GpR7q6qPVNV
HkOpYRWiK7Mf0mm874hJD3jK2Jt5sPqcEpSzc0w7wvP9t1Txf6/zyW4Z2pdD/TFGpjsMDn0Ppb4E
ZUdIok14lsZ38KUaoqAoNGA7VoOt3Na10W17AHZ4K4djoQbkvIfNjgz63uV0j6B3eUvZY4K9Xcp7
vNP61Ai0Yzp+gLqCBcis0pBM//M2Lc7ItBkBLmLutmuZePSkI7Sk+JFiuXwAQb9pkMbzECCAxMO1
HUrIw7gv9+ufL1tg8auB/I7sz9Dd9b5alCa72vajLeqPgZibNLzqwzmJz7hrF9sEsVQZMYGc2ELc
qS2ClI4yhwCce2O0T22A6llgd96JOb5ff2KAGGqf6zxYnU93JmLIU1SQ7GacJwermcJdRnSPj35i
JHyFc1OoeKFGQCSh1BtBE4yxKE8k/ab0qozTfpgr5YSKg3hm9VkEqTwEhfJgdJnuBbjakOeGR2OA
u7jeaGuM24s9MpohsEenBi4PejWBItYF7GlZY/zX+2089ApFJhpIHoT1lLWW3tybhMW0eCdtafAk
XH86uxUKS5MCssJiQiUMraqRr0WRPXV4Lq65jQytasb0nNht4bYjTX2IIfwGP/BSk2xuJIH1rjSL
a+sLiOB8jat1Y4a/N4cqLQ6Q12dyNMxrGvMkciwrYQJKQjHw2tU0/rz17hWi5Q8zf97Q3cecvaiT
jflporvxkPNBO6eG5t8okeePFc10M4m9tYwMXGZBmttPk3JN+hCSq3ZUI9Id11ojB0uAUAbVYomv
uCjmj1V8P6D03BZGdAFeslSfDoYh1ej83fqtamlabJSxv7dRlyaK46o2CjtnNlS3TjIkFpoxnUyj
xJjkawekFLeG3fOkl+VL3BsQMau3EAybZvSk4C1vAK936HGuM7cIwTKXAHFCgMg8YizzVgEL2q//
leSsqFTj35QzcUoT15wY5FJ4bRJreJKJoXwdcbJFGIE5VEPZO8ATQ90bdPke7A9Y0Upe6OPIeye+
mYlZuHZb0rCVcAQbeqPrGzkVZPFK2y2ESUr48iBlx1mJrf26muNM7jif4x/OyPYDgpmdjSqkEyjz
p/V0OrKB0WH00QkNju+KtHgfFC7zS0ireapI2vO6cq37yFRaJlx0ptTUtEsIsH201IqjVTjLbZq/
0zcWx64aCMPt6LHjkz3oehAhEuqG3bocrOJcli/oihDCNHPcVr35ywEw0SvdsYoj24UN0x46A7pq
WQzGhn64gUqjgZoQDq9Aqzo2mtzh0Lwfp7E4gpcx8eQwCA8ztE9xQBGSE7cIh9hhxBhB5OSQ+mJK
oe0JTQ23tYUYl2dd7Ic+vMaiuq1Pskp+nV7wqWhjPUZzWX0dtQKlgPpRI36tz1+DbYUefKd3d6sf
ar0JBsNW+tbgIGz9jIbK36hEMtL3UDaoCJWtXmdyUzuE7imCTpvtQ2vuw0e76q9ZqOpbv2EW6UTj
G+mNYreqYJFi64+B72zt1mSgIPDcLvFOyGCvZWv7X2trqirKti3127q8xHbSugRkKO6EXXsTxinv
fI6UtC7e1KbLoYOr4i5LY69cBC5mWnzYi6rXiGAomZ3ubPMgJJdGMBfKxXAnp6PoaVUvz2S6VMz2
cmpf31QrGUa3M+j02XZD9lFiQzAx0CZWy2lzTYyqif5GHwEABbS7DJDeE0ASHeJ2TFCOUI7A5vtI
iwrBpEmfr9ZoxgUWyYTQtT7py5vn9Z/yST4wh2SRlJS/fpP/NtNkMwhmewzDiFfVfxbL1TRO+RzG
7QR7L8k3BSceSkebZObmfX3FrKXoXvYV/NJuNIj3khXori4YC68WPgeN21l9oCZGOFxBFc5jnBZ9
TDZxbc9yMzjJRBq8BirF6E80jl/rLNw0ZvAbfS6z35GfamTFJUO67AkSn8KCwxnIG1fpg/oukgQI
FtqvAJgKyCumO+uOP9NP2IwORr9ooiGqDAqHVSW/G327PouxjYmP7Un+Ls0bcttvyQAWLIAc52bI
YJDrIvBp6/RhTuJfDGHSKwGyxD9gpme4Ive5LJ9r3ljIw4VkFK95CUhyoyXTJXG0+KByRN0EQvsV
WzENI3TQVHw20UaZk3IGxploQYe7Dr5EfAVEMU+szxw1UhMM6baxSJueC+DFwyL/XhSZX4sGWLwD
8P8ax7/2aqSMbGjnWZ5uM/JqupB0a5rjnBfpjYUjc6lMJTs6mFtmjDz+yHz8RRY3bgaarV5fkx6E
74DOzqLLWnxYS2PIgZDb9IwhwmTJoQxhrFiFly6tkaDNEOP7KYRi41c2+vJe0VuaMShS247s2w4h
XDlmzp6+reXmHeezr+NiQZbmVyNCRh9mpRgPRfyGBAR2QJiUBzP/qMLOpm4LU6J/A1opWeeBqmhv
Uzv/UITCZi3pSOm27ppL3lFLhnRRON5alwFb2AkwOZtoURBIK2eapGWPadgSIy1aY1cZ6ZsccGzM
qv9k6Kbb1lVx15EDCtSGy+piKBSoQOmkl/s2s+otQXEXMU7Oaa6m16YowjtKksRFqVdU4ZNxwk+D
mVwD2kO5io5tAKmLhPycTbD55oHMcp1uq2BvqkbOVzWgsmpKbhPpQlFq3ybN9JHnkxsw68OjzoJ8
bTIuQouO681T4mDkRIlwhu5jsy/illMz0lTdrzhJM1edkrl1BdXiKT6VHc51iR2QRYiFldX1Ujbb
zuqOXWgGD3g9LfMuL+fqWKFE2zixQt6XQFVg2uG9ppjy9KUzXTX/yKkQHvajKo8mIKZTwVBCMZAv
RuKDziNh4WyhnFgZsTCzQg44yWWRoVIbkw4Nk90iKdInMpUIHCV0xzn5qGtOVmSBIzFQ7pIbc9Fl
gSOHCqcV45Pqt+o9X2fJZE6vSMkgWIahPb6O3nmLpCCbeGSL5fHzQPc4dx0JeI4zBid/Du/ahsAj
pWmDbWTlxBjFRLsioMNzsPijliKqhrp0MjmLu1ar4IhaTsuh+T7S1CDjGbBEo1lEwwyosvMMAsDy
dyRdiyP5L4DHl6dm7A5ElZnnKrPfvhpkjf8BvB3etxqe13K4dfoT8kzFc2p0FfMAb82yKqRMIcNa
vww+pP+AUDA7rhLC3AmGc9rP0aUa/VuiTuO+VIkcSDUfHioOgRiBkNT9n1BIcNFN2mGyzc/YiQDb
LqfNcdbv4SrYD5lS7Wq1w2MRI6AOZHDffjdyQXTfsgSIRqKsVAvq9hb9pu3n8Sm1STNempX5d8y1
b0gl7Kc+oXMy9tmRFkpziBq6CmP5WynOQ07qae4k2bGgzWg4yOJtw0CeiS5tV0ctmU+zND3ufp1P
3WlEzlwoo0AjVGy/ntea6FSaUHdD49NBDfSPbjE6133xmvWiIqm+0r0OTvgcFfG5SPQb5h9OEQie
1rUoan1PtQNjJ2RJpJMOnyWl+qJs9dETblYx91qpdjiBD2kcPDdGhYVLT67rFx12cHibsf8hEwgz
mRlVpEwELuhFXswwkueSEsVVQGsWlXVv0SUFZXrUTAWJ0NKHjEaz3jMxelqtvRHOoSWU9IBuf7+2
rlVwTVWSH52ipZ9rKaO71nPw9pCnCLSnX/0kiVSBYdI+AqlHH5mErcBkXqsl5Zfjs63mmPMAWYN+
aHUnkTIkUBtmCWnJqqoiCVeMGBPHkgZD9StK1BEmLu6jb6I8W5fY9XKTlkRF5oNQoxViS1QTcDgR
0xgMxkMgezIl9OJ7pUiXm0SEhEZUlayhsc+ZiK95Uz7PxJyUfncw+LgnlEIv4biU9JS+29YPwntd
fACz0U9Rkf4aUkBrAz60xAehaxGKtt7yzI7jXT0IhkIxgJBcJV+SYZ+n0I3bdt27niGXX8u7pNNQ
RGghKFyczJiXZHBnBsVpGoCSWXh1XbhQRF3yBqoRaBaYLvd+80jon3/Sl54gQry3SMMMRxu7L1px
ALyUE59GoY5X0S0cUzmHi+AqqRlILa1oH12kmyJsO/QRj6pQXEwQP9bFpV3WV1q/5FsrAULo5UBS
JK8huQlX/h8bx7dsmKFCCV4WwnXC3WrH1yPCQCC7eoHti1MZf7kxGnSCG7XOpcewMvfU1Jy2UqDu
sBTBCJ/E7OU1QFAQXdd/qnsVze4CqetR3VtR6jygk3+SnZ2cuim82P5gnC2iQb88BZwIinOJ9si1
bc5sQ0EoB4rdM/w5hOHr81ARILBWoEgePU3vJvbfbvYCqGuX2SiuOl4v6PUobiSj5qO056e6Az2g
5ScNPPHZjqtkt85M1i3WV9X+OuLJZ5gSmy5crg9eyZ56KBuOSdhfCgcpUci3yhkOFX1LSSNLND+l
HXlre0CmrCKNCQvBxAato/XG1lwnrNS8Z3lopl9lINKHi4waUudnwj/bhIniomduUP6Y81sxSs/G
A/ijGKoNiDbiR8MAppn0G5eBb9xqUBTiiNEJbQB37DTg2+b421n4/otjM4dn6PrjbN/KRdqusUfC
SQ3PecE24g/zdB4NsS/TqHHneR492MM1jBuCf5fyHg5oeBA2s7rIng9rr6CvTe0e+9sDU38QT8tA
pfd1pmsA7jpVspMqBLT30Jo2VU8Awmh0xRlVQnSdObYhGUFRBmHNOPqD+L3WWPCY8n03+rVbwnzD
DN8mBE3mD2sbMZRD5JpzOd3zcoN4A9e/nmiqtiNzrG4OjBreEJSUTG5M+oj46bcm8zkE2yN614Ll
RO9adReGINkIxTyA/mPwjjSz53oIMFh9HVYR/KLPqT8nfUqnuGEmOKOnET2I+lqdJ/rvA4f1uTlV
vgVbgMlLpMRQbmg/9Z3SPoxBf1+Ore7NrRJttVHRYBsZ3dmeKcRX798kO/A+SNmbSppnFI2RN4ft
j3UvJTWzPwxkmXn+xNwhyodtoYcR0ib6VklqXB2qqDVWXmZ7LdtWnc2GtbBCWMLEdv0TO/uUNbu5
mjaECGBAi5pYAV6Fe5u8Sjz7Du3gm4jbAM02H7sYK/4F8xBgi4cGADGwLBIxF0t/HgVE5ERq/GgE
AwkFy/ylyervUmFd7prhZ6Ap+OhaVvsAITmC6oV9F8DjMgagcOEy468bjYYkpdZOGdNvYZN/MJI0
N61KgJOpHtuBG0M8V06pheI9Ll4wiCfunCvykoc/CTbc1zZvzcruLupMfQo4+2U0tFTAY5tOBhRd
jTpefUt+M1UxnJKW4qxQESowVQGKImkXDwKbHCV6fSHE7H11DpQNd2Dhi1R6aHrrvwqwZiNbr9Rz
rerBNaSVzjCVJXipKPoqeGyxeyNmw0I8QWQOpc3BbtGk95jlTrEJIrduprdmmL9FfnrXWvLNoljd
INbq3cJPX0enh+INb5ACsnsjoLo9Bn0InDps7mmwnma+iI2VWcFWmTn56aOgIagoEBJUK9235Wjx
0JDxPMxl6KoWA0Q9qJ1LsXxuMxNuYVGx5TyJMxEkSAlSD+rNcI5azUY0HN/CPJb3GbRotQDnzLTS
YLYhjGbXdZZ/jr5l9dQdSyXixUiQRRipzjh4yF5Doyx2uGU+fVkTuZKqCKW4RYZDXk+vepYM8k+c
L+aBfrFzwTTkkc/zVOfDsK9sw7V0234SalYdGbwD5mdfrRrCflLVeWAqFdzRRoDSYNctb79kaGbp
h2ZWT40WmY/rQ0c+YL7lLrxkzGwvtR3qJ/ixpWeVjbakLUcc4ohuYuSJQQhU9SJ6D1P6C2nq71MS
6RH2csWZehKTFXsaldzWCCBt1kxnbmSqzha1wpi8INz8hQCkue/R6JeBMxFrUBbu3CkR50FOn6Gy
RZmGKUcrm02pdjRxB1a+dV1rUn52Gk9o7JdSWqtQ+Yp8fp8Xr9x6PDUtRnxjwcQPrEZFBYJfwIAQ
56D6NXNVPBup9pZO5RPx3i3RICLa0raSSxg3Idsi1RAL6xhJm/S7NpImalYMnSr9lxoa8aHVW1jf
NEoIp+0emEvrt7rXmVFq+dYY7Dci6U4rPyMujXNe0wqZWWFRWKNnNIq43mi96M/zbJ0KyN1uMOU5
iypWd2XJP9Qm1XZ1FAq8CajwlzcHCxlTm5iJFNiKORTBfTxrv7R2QMmY2HdzPfEgE8T6KS3aViFT
7rUSyUGubmwCDFQOOLoqfyXmhJDXGJ6cySU3pDuuBWgdNsQbEFbdQb/eWcg8+Hv1LSHC+WIww4XS
vIumLKV80n0gKR37m9bazZkD0g1AP6EceZbRdqvGQyZCGoAYJQ72jKhcw+y9xaSfnM2hbV1ttNpt
k2f1JZ78x+hoLHVXbWfVid0KV3kIvZ72KvJk3bnZ3TsKJCC5fFvbWNHOlsOsMiHpcD2frCCmPC2f
Sx/7aczm6pWhTpZRz9LkxzbdnmTj21w3Q0bEY9k3GGzjce7gLBhICWxnST6JTVxXfcN961s+qTPU
ByWA9V5GRrBF5YvRoaRTn5ZGf6/0pe8Npv2+jgKFiH/biD1Pidk/rwMBZeA17LSmvLBqekXLiwfr
Dv2EkiMSsPRjamf+tQECs5ENATMaIQaBj5MXj17Bexj8NOymOMyi7vGK0bTLF/5wbPafwEIPCtOE
jcLkYjflQsMHTPifbpzkjEinJOnRpQKXu6rK7nNDt/eizB9XF72GTXw9cFqVf2/RPXuMmeUv21kt
yv2wTAdFxOA0m1Kxw0tyoTmLp2ixbLNSondgyqqxkRzKJCuoVof81KLcZmCNerWNX2WcpvsYxihC
xV/rX8v06cXXBhIeKG+zpPGvuYDQ1Ae6trOqvr9Df6j+BBoRbtqW+XOV86Tgsx9Di+O8UXffB5wP
bpTmT/7EtBYNMwtH6uyMVCVwb/HOrRc06tTnlm9ULpBiTy0FYtkOW3YyNU+pMI2r1SX6dgCbSg6y
fy7Q8N+RFsxUfdRGTq/e3memf4e9lRtSlea5aZwLRPbkrjYGMnI65nOZ35j7UAV0uO7OmNy6m5bt
nbw7NRE32CwGcWZseJ5EET6BpL74gh5OndGQM7qufZhMLr32bXAe5qPfwC2p9Vp4bdwznbFGUO4p
Ms1aTLySiA1+fu1zKKwx/VdDz2wAeQXEt6/9KJ+bnogsfiR7d8c8v4MxwNhrQPqzHf1Z3s+T5gpF
MJXnrRXJEmDOonIgygGVBnbA7QqCcNTbSt4AlmIdEazStZpaAwJFHHvWiGIzT4MUMeLGrjCipSoC
eSZayRHKJeJtiSdD9nF1wHKRWcUL0Qbgqnz1kdv2pfjox/ikGWp50pT2W9072DnYtPAki1PqMK6a
Xmunne4dtX5cK2Wfvj1FrcQMqATw9v3B3nWw0rchSElyBT4BuPXIxAUBZjgmdsZELqryZugRECxs
TYw4mV79x3/T+v4ZV2qh4PyZ84KaU8fQAVePJ3Jlp/yB1gTQYhhrNnhXb7B0NGR3H8qqFndZPhT4
XKheJEFOD/RtCcwiWwk1hRrt7WHWzsUX4+r/xFCEec///opF/PVHCP7/DrO4//+DvV8yDf9nwiKN
9vx39EfA4vLffwEWNQ1Uogk90VIFvgDmDf/xd7i9Zvynamu26lhUuADxuO9/xyv+Jxw2Q4U5Ig2N
of4CbWu+4Pb8HcQiDjGKsIPWH/h/wiv+mbvD7xVLcC3TtIVaBtLR+DN3Zy4VKgltyI65/R7b2L60
6Sd4U4sxo/zWosfEpgXeXaX81u0UW362VVGn063xX7OK9Mx5Lq+TjN/+8P39+2d+/Vw25Eku1YJh
pS/Ayj8RyqRSTIjg02OiyV/0jueN3k4/sWzoXhp5NQPxgtOuWHZtlp1oLPddlf8bTNo/+W7+9Bn+
wleiXyqATk8s9RUnR5ng8x6dm5YQR4Ky5favr5gH5A8v+T9c8F+pXZ02hWlSc4YPw+HnWCIea5T3
MD92s/2RRtbzv/5t/+TShM73q1tYHZeH7M9fbwa8NvP9KDsqTU5mUX4WVnY2JSczBR3Iv/5dyxP+
10sTYmFUsd8bnLuWP//D+sWZWqhh1mXHVvVfQiPf6lSyWYHL2cbnBMn7pk9Mc8rx5A9A60sfcx1u
hwtb9i8rVputogVYWZXP3oxfgOLi9Fdw1jaW8lE7n7LPfcRJARZjXXxnDOH/G9obDpJ/uADdoQVn
kV9KQguX8ucLKJV2DEJTKvQVVVZcQcmEhsStWjZQAPWH0TR7r5zKbJtNW5/rK5tj0rWxZxZy2vZB
Xl6hfTNjKhIXcvsDeMXwXMk8vjRmUvIj5HOuU3/JAjwo7joH4xcUPRERkuj0OIb5ZX3OBD6qxls3
RM1zlMYlWtWABHdBDeTgwZ/HWN+gnDRuVM9XKz1VeG2Pgy2gZYh4nwf6r7wbqyvjjuR7ZMj7XOcn
aqp/g5vnSQe/cV2NV+zmP0bHOrTMcxtpHKAmXmhZYr3I5hccjNGx6M3BNQjj29iBVp0LLSzceB5P
Oe3DTaXpQLXmgqkSLDayFmsPq+iMQK9JtgSFHQ2JelqWzHnDYCkhnEvZTdPWCsr3cOFK2EnzpvpI
cMxqOJCV8UF3Md5Vfvk2cyhFx4yNvwWnziDuUeFmMLlcEslBMOQfyUCXzrCwsCllsxtC3A9OJvMN
RptrykyQokoJLzL5kYYAAsa82am9EzAU11KP6RXYofB+dBqKCCVmdqTnT0ZJtg1tRCirMzaRJEeG
kP5Q8/mIYhN2uLFVsOXs06l5dTSsIzwmSHTN+pxgmUYCQ4ndmegfRxtNEd6bkRHmjt2CcPnyGUV/
56o4WZfBLZwTpdsLenCPBFG4zDVoqjIRaK2u/G7DDPXmyEIRa9fYphVHejMNMdS+/aajTRw6C4NB
urOJaVSvL3kniTorkh/1SGjb7La243/Ph+iTDjgvi/UBVOeaEvidqqNrv1QV+jnQIm9hxkGDj9Pf
ARmBpSOVzQiiHfHX49yC2Zk7JCL9kKubCriI0JNdPdaIVoRB0Js/oKhqN3GHXCI3F8VFlXaeDXzB
saCGlT0T0nx4qzvIHVinXpmYdXxj8oNrmggLodQEnE4rU6ftMSTi2/Bpm23oZTlZs1lMJ15ik9Fk
dLNSZsqZwSC7KW8O3gTPGOcPmPg5MkmMRiMelzrd1e2pw4eyQVR50FTgY31OAaun/tJ7cC4+L8Gy
51WBuFTF8DNjmRWZfmGI+dyXOaLJJHSb54wkMp7+7M0ywlc2BPBpwTZQSsMtl+OEip6f8pSebCox
T8TRexWkL7E2/KxKlflT+S0I54wQxS26bKqA9qyScodrFXEfFI/G8AsmSyTT5YN5L0IHUa3pNFuj
5gN1XXZJEVjfIYX5dlEj1Xgo/Zchol1e6do1KtHi+oyVtmqrc0iVLwZu9S/xvqzQTU2YelUneUN0
/oxjjui4UL4gmgHz2zhE9KVPUTBonjCWIIg8eC2tCjH9wsavH0XS3asdUe3hEkoAb36B2IhLCveK
oygiv8Z+GdPa4wQ5ekXtQ7ZpajLNxLSdQkd9nYwPtXkNc9v8AcBe2fV9sjXzRtvGhT/+EABnZJix
LEX5t0DLH50ApX0hzfoaJSX9bWiDnd3XR6PS4wNEdvy9Rmx5su5b9FzYkqmeYK1r+0jRsjezne+s
el6oNRo0vhwtCs73OSrDO0dRud3cV4Yu+rzPxzlY3ItYbyv7qlp+twccRB7zgMK7RRBu7vKWUUXh
a7kXDhN59klsA6aiVZri3051iGGkl2WPxGH5DOB9Rp7wMfJBLR9gWrVYP7GeQUq/+nrIeI/9SGj9
p2TefmYoCDqVUIikDx6aHKG61CJ5cJzwVPMFnIKIF66MNcsNNB/VBE3NTVgr6ASS6ZOtMHIhhBnb
ODEr5oGCwxglCqL35jIjaXB59h1shVXoMfLeKhhAd6aWBjv4O5Gns6a5Vlbd7GwaYWwgjE6r+BNJ
ANncimeKHCquQw4zLRHhFZFyJ+L8YGV3PnDgRzWO1bs0md8tv3lyRn0DmQEPhgl2YVkA52DG7QEH
I03PIsyMh7m1ntHKy6NDQqSsHfqYmEWu4J8svSW2xoxp0fo3v+hT1huHM0uEd6WpsMFZreOGuGiU
Uv+ew3be07xwaI7Aq+lISS/6Au1Kf5WRYTIvUs4iITa6a5lCRrl508HjW33Q7FDE1sX8mo9WiY4+
boCMiceq8e97XwNINuo/W8fuSQ8yoaj17RO5eYih2qNEaIx3555tS+4ro/fszrfOMe64QrePWgo6
Oxhy5s2AJwfDvxFestPLKH1Q0cZUuoqX2yfMSaMPS7sZb2pqEWw097onbKQd9KWAFPlIVWoDzBkI
01fHz1/NoiRqOMMi2NDE566TKeoxboPK3eB8g7ZAzAOZlS2ETJDNxJ29NlYcH3IqxrZkwwiMUAXG
szGUXt82Ts3uVNkvZfA564RFm6N8z8qctX6+94fePKo1fAZAlEY8/P7X5R5ek38olwxHlfaSGSks
VrS/1Htl9V/sndly40i6pJ8Ix7AFllsQICnuonbdwFK5YF8D+9OfD6oz1tU9M90292NWpkpVZVZR
JBCI8N/9c0rc3b7KuBNiHj0qIwIqc+9Jqm3DvNQfITJIr7MtT3PAWXSm846bjjqTUL+gTl3pbS/o
jxvicw92knwt8MCYlbIoyuwiGicwLe0Dfox+a0z7KeRKxynN8cSZJd59l8hvi9CmRzxtJRCSyIjo
INHMxqsNmASVMmxDJ/VjOy43C7WhbalGQTVHWy6UQBNIo2FoP5UQtyo5H8HK+MmSgga0x71hUERl
J/LNlmxZ4r75ZVfvIeyOYGpyECqGmhwz8sYzKOiDrWF7HhvlGc1q4zQ5SWm2+BvXpUilg2cxJl+z
ohAs7+LaZ7m6GaX2VETVPrREUKQtzEsHKzZjeFZNHrptUOj5OzNwGRgDkDmCaNaY3bHqXN1pGFZd
9Yej5+dsKcxTk6I65dAZtIxnmCnHG16tygwPLm0T0BEw2ecRzIRkdH42mbCvNByP8C321NSeyWYz
KaiSa1ws+xJKx75fVverOj2s+zAx1jtBy3yPMXU7TyMPHEcJULtBJQFEU0zkKqcw/1hje48dF56o
Nh+jiiCRhsAVqbKmBphCw1RVvKHBH5xP5yhnQ9br5GEdcTbCooGfyxAPzBucFbP3VCRGr0+VoLEh
A30oxfC5/m8ydO1BLB49JnvLZpdd1LvaMXYrXo3HxbIJxQroyz7HjuBnx3GxuBb9Gm2I2APkTG89
jZ8Ae95R9NE71M+9ALxKFO+dxp/TIAWJlI5XpcaHUmS/lphomt6j3nc7pbXeyqS5yMjBDh1PhCkH
+zEHxyn14iW2fNAJN50aItzR7DpaUzxCstq5c49EXcxf48zmMLMYaWljDphrRVYpFHUUJauhPqef
y0CqO6MPOXde1FB+2S4V91qpful2eaHxCvDDQBEJt/e+STvGCYpDrxwz/b4Zrpl7qDkKVL0ZlFn1
k1MTDluajTyef19Gn/6KoPDgFbf4tENGAgAsPaKws8YAqhNl6uWu+TsVFjv6mKeIAEEYTsPomxri
fXLDYQcUo2qflQUjlDoUnT/F7oNVLfdyocwktYtu2xU307Jaf4gMwF9SPophmj3ErGEHnuNBbdL8
RYne2ADgXoxPnBP3ElJPgOgebSwm75VFGVUe4WErxuTG1tTiU+aFjlF6iaQFEqmBZqiPAARk+FqN
dujjmjyHbnqZmGsC347CDVC1d1Wx70tc5BsdgCm5W1L7tjVy3SLQOvLOzr0/5ZSj8I9HfLci8fta
+cxXxV7ov8sGG4osHWAk3Ex1Wn5k/UVmUNvZbcVeZrYPqlprZ7s7V2Rst32iYmuak5qxpduhUCdf
CO7aWrd2K9FQTLf3JceSabCelzKlNpuKBL/MkTbNA1JDsg2HmsNMeVDMmnNDd69p9/JVBkM7a8h+
wtPYCUbJwffC/f+1ved/X2m5tnT837W9bfuj/Mkj8Pd3O+ZaRrD+/r+0Pfe/hOmizVqmcF06VNYO
yv/pThH/pRl0hSO8qhwlLM0AaP2/xD3tv1SCGxRUIt9pBiDxf4h7GlqhA6rYtAzNwJpj/T+Je//8
IBYm/jTHRi+mIlPlu38tIM6AWLZhzWGNCsV5PxiTBUQBdhhDQhBxSReTSW05pLPRfqqcgJn851+p
WoclAB/EMl+muR5P1VJH/0FU+ZdNAq9GmIauoT7pNgdI1131sL+JQmqhYOquJBuw1YwbgZcg8dXd
mnhWHyuqFKtk1hsvpU6LZM1in9xmUPZl2yqwAJ3eH1ScCV0vslOUsgX+2yf8f1Af18/tb4rV94sD
i2wKPt71L/tfaORVI5IqVElOuPUyeaY0KJNdBqJaJXmN+WPs1NXv7xZBVk9gSmvFfMoUKv7Wc+NQ
Xfr2R51PnDA4159acYCza7xUpE99G/zYg9GkBqweGeE8bLUN2DKiQqvjIJlVucupsLKV0ToYU9wS
NCATRkohsIaCUJhWuydDG+Pr9xfXjYCio1iBHmrEf3gTtH9WJNc3wdU0NFZdMBynJuJfNEKjwiIA
bar1/vpfq5H6YMClRNx5i+3KvrRjQpTAfMZFYrw4qXbUCvgsKla5v3y9hVSTM7Ps9jFLwxjLg3b/
9x+T4Eb554+Jpz63iYaLGY3Mtrgx/34NJb1lpxyPmAwPQqEba53IRVF1jmpzOVd6a25rm4yb6nS8
tVjbSIDkNI+TUMsFZqspnzXYY3p1SRdaDhZp8BQjGH0ss1k8QUH5clvrmpvTjRlW+9C6s30WSn4z
sly7u0a8i8ZiPsYpgKZvB8EYTmLjAmBJOSnC9iyjk6R670JM3HhRMZt9p5yXvtMfoCe1J22KNt8j
/iZeXuitgIqTNIFDK9w2NPCs165I727mxnszylvOhbovjR4odL8s1//wVv5vVzyDCWRgkypdnaGA
sb7Vf7sdzcnkyWshDsUwYQY17+6S4Fcg2aNUjPIOcy1uIUTHW9vGhJcAXlxxlf1Rm3C89pbc5xmN
317hpuWOzOO9Vqv2XGCH4c9aOwS+9gwU7ataSnnWJmkEy9Cs1qTM8iqHCFNVRf4/Pg6MlvoD81wc
IITHnv6ar/KINk3lih3rZMSJuEXw4hYyZmLCW+CEzyUe248FstQGzadFDg2zLWnAbus4Kw2rfCCP
Iu+2BfNtmMprWxRPyULnrAUT9rK6lNx8eqELVDsw0Y9O//79XWc5f7tUmdo5hoD0xHqvasx7xCrI
/+39LXvctYw2Oc5EWM6zdEICjPLwsRfEAYv6OEiAECsgoMjM+a4Z3ec0J28CcbAkTLaVdTxvVIbi
ncy0M0vHcCl1Ax+9ssdxpr4teMo9o6r/w8sWtGn/6wu3DF2FDWDZIBOYxvxLm0jhJJY7CcbqzGQX
f6a9hh2xe5km/bFB9oMORyVHMQt9VznSR/JwsTKRizYKTjanBAzfRtEsCIq19okYuxEh1txa/Gwh
gzAFx2pnAuOlG24JoBPZ51yuO31N0f2h1r5acshErGa0kFj/E6/rz6KHHxO5EZua1+MCp8+LqbbP
yhErhTpLv6zd9rTaT4x4mTeELgEAa9qpIktzBL/7HCu6Z1P+t1kqcXdS52VIVdi8ymejLqtHUMdR
1aYvbafuoro5IPYzW44DgTMTVZODVx2IcQ6gwxteErd3EGPnJHZqPEY2xjQ928DQXEx5j4vxsYaS
gv7anHQLEoYZGlQrOl95mnKl5U/QQN+UVdIEpKoQ5XFwOHGBaC8ya59s7Wmp8xIelM0mVtM8SnTh
C+npY2FBkprvEsNQv/C04JKYqMj5M4yJ+apBmbULjbyPid3H1W6OoqQPrpq49PWUBraFBbYrNNVz
W3bTNs5B1KXUnT6W5ZmrOL2LDA1c6ZZbOBDXLzSmQl4xrGfjkhfB4rXypkjXtbAJyTtz+NWisbrp
asTRS/kxFqq7xeJ8zbJZv6Z1+T9fhK62vH/2tUIt29tDsbzrOL/sBnDIZGIgMQFG+C5VmFT4pGMA
k6a+2kCEdgaey5NGBHVPZugmhObsxl4kO9HX4Y2kt7LR7Fy+afHyJ84d5xdMVphA3EyWfpGKFl+/
v7jU0ZPz412mMwVaKtH6oQjh7aONWsR8ZbEp6jDibf42QROTqycKp83sDa4nAFodenY2zdGvOsw/
UuSNz0QQJaTuyXwNC6iX1OXhZwKBqJeJdeoZkFyYX26mUiueqfmhKpeKEczNBw1P9nOsDh9mX08X
bfWeFty9+WIcbU7yt07p+ucEtVS3GvMtgyeSRN2ybRIQlw3s2RfFdl+xY9k7s6VhDjpOfFvYprhu
Jx5blNArbnmvI951obvb3HTCcH3cxwGrvvPggmnaFA5jCiqCJlDahKH7udaf2m6ONzHX0IsZRj8m
W68+MZo9VjMVoFh65Ibou3uoyh7we9f++f5Opk4t/voXDZ7icjQPC7WR5OakoSBlrV905dIYURGz
dggTizj3eJPUCeGM8rEHkqxnRXmN9L45NSb6alMiUbvhBYafG6h1FwaQhmAruN21I8aCq7Ji+jSB
YjWkPnBhr8UgyTDiYDRV5/TXFwH8YIUgEHIFY48S1nfnf3yh1zjbU5Yicdvw4QwYsCPGb++hBNlJ
BpwKsRK/oTI04SkzCVK6uTkcbXA7WQyLBd2CAydJeHBZuMmZrr4m2qOSdL+JBLfbKckecS+2V+xk
1lEQ0OWIrp00JmM/6Fag3XT4ShomXXq3CIntvI93GGKyU10jaIJ09b6/g10U+rU5T7d+RRCkg0Rp
XKsmBnGu+M8/IuIcZdJ1D0mmrs4qFKxMLI3f9pW+19z0jyx0fd2X0UfWiLcqiZ/o752g/5nze70A
GNTDWVCvt1YlqCj9VHd03QHRoaNMa5j3alH4pSLTAv/xeP92/RGJVXdTD4PJrT/UbvyttfIr0UcJ
cY5NliZWoqWuMnt0uPDCuiBRKstDPbXdHbgTFCdkrUmX90xBHuncex7VdxzhTZC4VXcbIrW7tTNY
Vz3Uw30KCvVAbDva4ssMbFIhB3xhqHZz8bNi73CiREB/0McQ6u9BnbUCemaPQj8kybsQUCEVLHyT
ydnbs8cofs8Hd/7ctkZXPhMoUYPFIFLbrd9mxBHY5zj23Z2T3wON0tdiWfBbT9EDBuwndajn4/cX
sjc6JThN/mqALvJL4MGnqc27TQtOi1yE20A+mUt/mAz2QzD/ug3DXiL7TviDPUJ1XpSODapFySP5
TDOwmKXt+ZSjzdyaw1235+rQmh0C5lIMd6JxxSly8zcGHv29Uvr+bhecOBITrqWC3d4bzBgS95qT
ouAbl21KZlNlz3wc22HazTGPa9znKZ51ExeVsv7y+/vvXzkluC8KA4Kp6qMbnS2A3dcfLcR5fmrN
t9Zohh9aCpbDccat5CMdo1Y/iRqPeZ1k0/Y71xQ6VFMaK3GKuwPABiAxUrg0c9XGwiabh9G2WIVc
Gh3GUztn7Y547trQhel2wRjr5Kiq3MfBoC/6mQ1au6M97bUJS/tRWeMLbu6I9Un36/vnpHTooSdl
c7PXsYstAQG5id0+LkNG5UQT7zS9o4hprI0XRHTOviV9xmuJnDsedPyz2yTPR+z4RPOGuWPRX4aD
Qu8MrV10udEojnkcY8tz2GCL1BJ2ayi04Tais3lD3TOF3pbRPEHaglOm3b8tmHMAYRKHpGwTbu34
GTgEhlU+znRZul3huK2Xps5jDcHAAyZaPsQrGbxZjH43usulZU742DnRUVp9f0oKK1jSqP6gSPsg
GBjow8tc1s4B80m77RxRbCtqTzwaMfOLvVCaUCt1uY27+cnllHPmbqzuUfm7qzXrLTOX0tenKb+1
el2DVVDlkyJIrpZT9AsyZ0thNb+9aPXkEFnr7gOPP1ElwnqN3jyBy/qsZmBbbpe0T30RbQ2HDByn
smrbO9Wjyk7a78f0t7OolGKbV4hd07XpLA/SE63IOktOIX8uqf7LGKv42RA4CWPT3ERNLw5yHi4t
GTLP1mrnTLV8dWozHl2cm/IobrbRaH8kKTk7JD7mBOVwKxFhaP9RNQ+RcZcb7Z2px4AzvB4vukSA
7obspK42FgF4J64TkgMZ3MnkCdJXGpufJmVVD6MOxcqGig4AoiOw4lzBa7ubikRQMRFjSqEVA7hh
a5q35zFOsxeqls5yqB6lpnCzjHJhsTAYj9PLSo/8a6pF4iQRBbwOLJoHUezJSo1XRn/yyHs3LPnW
mkKxoVjl2JhzcgBR5qVbe6jBwcwzg7auCjB7MVFahi+X/04UDYELALTH1M6npmCq7JVt1wzkAj16
1pXzbCmBq3KUtftiOFmtnQZJN83BmpexHDbM5qLALQV6ZDLr7O2u3GM28TIaILaTFAfqFqgE693p
0kf3pNfCre4qbGJLhW2arhxrw5l2VXXFIQBkW0aPmIapHmlousCNExj9E8GXimvrDxUgBt1eh1CN
T5oBa4aEFieFTCXU3PAUyAYFO8/8qWbESowCZnKO+/yOdmEfcDvqeMx5KX08PjaL3E61UR/X4rVO
/47Srns2deeSmPbisbxyFOFp2OqT39KtStVIsuJCc9Mv4cxvkil8sgiS7BVGW1FddSQV+k9RYloQ
Rf67n6OLaWFontiYtVNfbnUaATy39JO6FZuko+p+yn8tbg2KKVZhLy3PFLJWeyCugw9RHtTyNO0T
vEk9VCOJqcezZ652J8axgGX/GahOFQgXkJqBzJbU+ia2TWcfatVbmoMyHwB6bLKYbQwxPahan63h
jvwMYcrz8ANBgFWSgcqQyGK75PNvF+Ih9B11Q7j9VRSAlNM0aY+xgiVAdR71UQV7YIQ1cdCCSlT3
TOX3i93hQB5JDu6Q1K+pZhON1K0/PYtIEOswQMeW3dqsfZQEtwkUp+/JDA7XBGC1nevlYDhKCFBz
gntr0rJgwRvjSM1YKx9vMvs5WszoSbhd5+xLofN0x75ugtutfqovPdf93h2nfBMvQK5daWyptOWK
bZbTOWQGSnSJLkEb85BZWtdeTHRSzjVjy3T5gou/l7jDMaSvA98EWOtEkmGuV8d/zhEKLEVei2yN
mE1B3Bl33BgHA9wuzfFUyjPgFCyXHV3ABIrKGoifnZfqJc2cs9TqZ+EODcZvgxoTKgBzYjz9wOVs
tJPkbDTDHSEdHZYMq6JuOtks9apFowqkHQ9g4e80yXZ6JKYHszNDwkgFDxG3PUoDXmLDZhJAa0W3
mvOSMP+ep3rZDr2h+sTtfqczncBzI7YqvWy78tnWc2MTd/pnVKkgERumRWHKcooNZsE5ztyYLHmN
bycbBhrplxG6lxVZfsQRM19wlGT8tCEFXDU+jpMLhJYzbsqkRaTwjdtDUQz9rqjTl1IJ3SeXpOLq
o7tTYzjSPNG5gVN8jcR5PIZXxsaKURsnUgqqC8B+PROlgIK8UaVlzUq5STJlg5atUNgUY8Ogs37j
shx5hhbWnsbD24rCewpH+EgwluhiPe1b8vJe3KvVznaVH2XEcKO0F88VTXHMJTOmwh2XDaLvnwRt
wa+J/R67SSGFRLhJyReeBgasBcbrZW09sqlSdaX6AQT7ceIEp1f521LZjykAWc+YBH57xkI7CHFM
HuF7LYRxzzJHPy5kDr585DBFk84OxCQaZqed4qH5WblM8XUOVFyTMzSsHg9HyOTYnujsS+w+O1uu
M8LefjMqt2Oi2WPmCfNpH3fTz4aCUBaE5gFgiVwL30xfOheRFibWhPIX5O57NFeCuT9bbAtYuu9U
BXIWr3wjmASx/fYng1gNV4gkNsDbCr18o1XVqYJDuclKWEZOWjxQsev4oYUnJ+uoZK3wPSEvwdou
m7OW0pGyZBlYWGrGZlyqnmjJzxsq9hD0Cs9soxLeAQYck/mtvnxKbcp2FGr12y5SHkjfg1MT7kMk
aQUazYUSrQWqKQPBewnWte7fMisCpjRS/+Us4tEBd8fxOZ83k14K39FDzrci4agMQRg6sthkY9R7
cyyxxa9ChA7lflOqvAcQVNHrtSQNdIbLOUhlKDzmsMnthEK6kTGvM+21Icl3ccERneOz3xJo2vRq
y2cwJ+8tWJ5hqL+6kDFlr8DsHLRmQy7H3dbs0KdpwcxqyAfHHT8GCmki8XtOCjpDvpMJnkXgoWrN
ahNaT/YSc4QZU6gTgKFMA89LbZHjjUf9oRdvuQ7GQND8tskcuUtV9q89PgYqsAbgqG64tVKTRLwW
3+16foyIVXpOpmV+YbEkgFEV/hKylpHqifv0HJnNtImzsAPxz2RAMLEUpPGCKJ3wRtD1CZ+OZ7el
YBwCtrKp1/Js9vdARWHi+1ptBWrZOhtrDmPQsOKB2uarZcUIp0xJEqcJDynd7cDw8pcR01Qrl3bj
5ERqVGDF/kgdKslUfJ5jfW7lTtc0XAkF7zqzSZL2Uh6RhijK5BA6sJAmul5tYUQhVpGa6Jw4CWxt
eptdHvB1yXvXt9TtOhzRMAgQiiTx7JCShZpnEbVOR181+i5oNXZGGWinQLCtHRl/g1BytlreCtZT
wKZDMtB9uV6VRLbwB5rDp14MwDTyzzKRAMfKNVJKe6aXN+YZxIJfDIxKHOupmzUTrCM1QdKhtYTi
eV0uQSzWBQ2t3yR5NRrOQPKlk5v0zRLxF9Pf3k+S7rmY7aeub15jOG1eOZSQ9UEGiplPWCy2hqkc
aI4e8WgIyfkoydahTd7pRpvSW8oCZlFWQSoYwCN9+U2rRcBr1m2dijoPL/MJXuOWzanlpRZlVlnH
2WFhH+SVVPXhusyClhDQRiTOAMxo9k1WBxb/iLMWnVuhDq0ZaFjkdxNOwaJsTk6qvyhxaBP7wruX
jXZ5Lsi8zX2p+5pCP1FjU+U3xKxxZAi4h+b+KKc421hRjkNrgOAUGjxTiyQKnFRmG65TdZup/Bll
eDHctDvEEfeVWLRg1GRGtoSjbgMbMBIwyvnzewmxPGEUvWIRh0MVAmla2FaTBKwuEu4PS7pBHThG
efRUZcFotAQF0D92+siBJks7U3lUw4qaFRY+Uucj/oJ9baxdOvVEoDOmTSbpqMiDvmPW80fjjDe1
Rl2J0HS/LV0SaiFItkMiYB7Vit4E7DcB0OxyPba9OjPPuPiOzDYES1omd05CUlOYyeRZDNS2mrWY
F6YPAcfZZ1dzFvQ0niVcSk2Da0KYrd/YqCSc9+RBMTB7Li0m+G9DXpmTOOqyyNzI1imPGg2clIri
T+8jFsB2hMy34DUde1C6ZooFLrQ5iunhhMsRJ2emtqSWIuzsbZoDTGo+4Obh9zX6h0zE8C3KCv9i
rMMbXTbDXKSHFsMlruqPbmrng9YpmVdbBTe9inVG0Q4cI+dXAy+Jb9cgoYh/U53EAizJYN84Xib7
TFTxllArZlc7sJVIu8DyecCHTvWMtZBS0vLbZN3ADAMXl92fCBSw11l0u+F07sX4pWDB5HBAji1g
23shRND58VD9oGigD1rHwMNHKAQmitud4958l039w6ZNzJu21hjSXCWDNLZ/YnaCYpoXe8eaH8B9
P/QEuKBZPveN+Mlu7J5x9uTBPuTW71DuYyYDHzUXuMTf6ETDqxTYjXGmn5qi6dgp8EM2U/nMZErz
bGlTgjDDTVEXjNOh/ZHOGSWaGudjkf7ui/Q+N4RlU9BRYM5CEQxzjqzspgxgyavXyJLWz3o0v+Sg
MW2NUiIFYYVeW97nn/bE/VTk05u2Ao7YMjx3kmOLmKHX5xoNuuHs6xawcPZlnlXwY1J1/Cs2J/RE
7RkJjOuOdXwoGsjcmGxGBQNebPEi0zn2R8lDiHoaf557EIWUl/qIJk2mvnSrHVyo642RXM3bUJX1
IQyxyg05VEkjzZ87u7sqxWNKD87GHmHCdC4lvkQExEPYqE95Vr7mQGu9fKovbQYmAlbfwtaPY0W/
wvhUU5p+FHY/s6Z7tal63iAyrQ8/k3VleIJD256Fruxjrbe2hi0MHiSYtkPNIDCu5Gu1Z3UYJbUS
1aD9oSOGxmJml1igfXuUW8xMe9lOxFebjLG2afeo39T9jEMUwOQRXjKZX+x1pm0bfzFOAhnvmFf7
pxSr0mJ15kOMLE9PFxxGxi/gfdmXKvb6fE0voGwT+BWMDkueLtC7Qlb7nK157k7hJSmq390SPhBk
PONT26ajeO3Qz3k9NZxUY7SIiId0cKkhiW5w81NRRZcw1iv6SYzhEciM8OPbrFb9OY96gUGJVOGs
b/lpixNga6gszeeIT3YeHXlVJY1qk5n/HlXkBDX7EXI8ZXM+vQOWEJ4jV8sn9gKAfGaxH9HKfZcC
pLQDAdmihUMo5VBeGXSYzPp8LGSovIVGtiWswR4M7A0Qp5FOjYFkHx4khRqIbZwhATdGd5/1hA46
DfNwKvrE65gcn+TwwrMci3LlbMFOANL46mTyQq1ndldLzldRlL02klzwgqnWSYFQxTMhxwHqRip5
T3Jgp5xypmRLXg3RTOtf44bjK0zZK2p2slviH2aLntq3WUbRJxXrTCHskmZPehATmrMRPnpdNifD
Ajgt6HYeAivpxi81XWkaxDTyCKJd2cZPoc6NI+t08Hi/nSfbzn9JBwtEky/vaR4eQSg4KLZHpzro
yIrEIOzTpKfvE6lNmOVP9GSqRFGzbZU0YFHBKcGDYxtukuWWej8c26q8Q9EwCLI6MHTx8HGXbuaB
wqR4gvevUeraSsLLpMgKeNIVrrSFqhos7wdML6nfCC4swzbhcgIddy0Cx4TmL4OtHqz+xa4qSC3Z
Ql2pRZVKF7koCw6bpaHzqRKyyT10RFaQVJweswiTbr9h+TXD+sc6ZwzNdyOqKZ8zATLOOJUXU3lr
7AmKgQ4K2xl1EBbun454676YlRe9tC95P0RHvAKwK0uOCGVuXFsM2n1P1Ze6jQbHa+pJ9SXsnzqk
L7CAZcDMz7PgSfmFHT2HPbQtO153zOGfCFlm1HnOD/QptQori2CnqmqPxSDeK3PhWZSZ00Z2ra/0
YkUMpuzUkc9CV2xnrYVrgnPbpXlQYxHiw73PFeIz+9gPWtRnNsE2RaY01RTNvcqoqsaI9A50oqqs
s5bQGU5TGlqZgYq1lHuHelp/nEco3tq41TvnLVO7n3nTvmZOjQuCJLVEOtpMji53UFrx0KX+lHRw
TkJMggVxFJzY2XEY0mfc6Xf2pHgVlc5rVBECUgkpTIBRvZ6fjMyiH2yl4QqDSd9IeUKZAj1A7Co8
t8W1oRv24OtpycwTeg2Q+nxtkDPhzwD48frMGK9RXaKOERDKdFKRC4TptGTRnZY0o48lvVT4BTfq
DH7AHsAMkuXzGfZ6GdIqvcewJaijAyC+iWyqHHK18Wf3LY7p3QldbV8hSSBL9CnCLP0kTYpN0aVq
vdX0J3wb0aFQmFSaefTschjzBVghb5mBeZsM+bQu1jfAxeiNNgb4jtBfQjqpBlVSJ1bSY6SyzJ81
hD0lRsbNJEojdeHTrS7lLprC+2LjNTcaYmd1hrkHuZp8wvKm0AyBQQbNT5NgFTiO3KVif+Lk/8PS
YG9YJHOgVNxobqG9U7yEUNiVWZCmR81mrjyRN6EL/NCoz7Ot7WIFKcCaTfidef+RL8NJ5DABxtkr
0tk9IYSWPKqW0K94XJnYOMNwOSRfep1rEAaqP9agYxZW1DBoAD/0LIkyZ77q2jk1ft16dLHUhxh+
Kdxy4eHBg9adJaybBTHwZZ+L5A8pCpLkCRIcgIDNSN1QnnAUm+LO2i+kWzi5cvM3xZCDeq57Th3M
UsLbCKZuaJmX2RUyWmlhCcijZd5FcvxM1TLoR6Z9jmi6A7ywo5zzIrC4HA5TPx2qxaRazkyoacZ/
Ws3WzrYjNilwIZdY/wHzkhtNZfgC7hJ+FaOWitCDfGhKXsnc/cS4RwzHxvbpqv1LzJ1BtoN1Up/1
s27kJ/o3MvFJBql6jYvm1khISKOmmrsU4TJoUmhSvTFgulGtXTYljAhpXxKZrV+iSlv3xh8CQMTD
cAsxPO9I4QNr6tpndvwmD2qLyjxpwRU0sYHVpm0wYAKOEpXKJVLdayYmauiXk81ZMoiIfUAh+FMx
WZI6sKkIAKNsO/OpNJujDZzu++/TArOZSwfsRPum4AL34Sd3Xsf4SMH0ehBza+3cMn+ief4xy2ht
mmemo0xZgtGptUBzO2W7HBckeUL3DMWqFK9Fyii9x03UumDlraiyNl1Iya0s3thBlcd+HA6FqQLb
YIjKzZtul1F5qJrlBzVPmPFVNu0LOUsk+MIs3jPJHDjTL5zom8E95xweNSv6GdeSZ6BCq7CF/QCQ
OwGUVku2TLFDz40dDFy1yRVZsFExf3Pk9sk9sbsr1Up5bKz3NNIs7I64PLqeetopyneWyZuuJuHW
bQWimfUUFwhCmNqhC2I/dLuStF7Pkxzq70Y6ynMXhnnguNUQzM6Ix5/zLAV67e86b5DSIBMlEVNF
F0Wa3/6udU4VaJmyAG0flKCuMEGAh/Qd5r0P7XOdxfVZr92HLKd7NIclBmFDsJj8GPLy5kwmLJRh
5LDVcpbPLO42JMzAFdwpmYxxaxCz2Ym4ORu5ppxG572RTXTSM0i+MT6nDSjxaz7i43CtX4Us7YPd
yh+R+xRXALdwwzqHvLXUM4iI16XlukyEM+LPiIcLtKDHuEXhkGqvvqd68aoIfZ/XdbVzOya+9c1k
30XjHSFTdsu/MlJbjfUmFSwpgLINkyIYvV6OaibSE+zuKO6/IhGxkQvx7YFqV3wZJr+KeZMC5/Ei
C54Y7+WR588pL63OVzPW6oRom5jNP23sxA8xHTsBU48N1bNUwiR4sYSgzKPKg6gfb61K1MG2imVr
AwPbu214rPuRJFs5McrEAWCIa9nNyo85QyJzIvZTWSGix4laoLXgmQGxeqD+dThQ+0Mp/DQFfWcf
iXEfil7zqkHHGGHKN6tEO17oBleW7oJ3b1sX0JBwmhm+E1GgyBCTGooSRZi0+rJVTVBUmaOWj1CR
CB1YJRFja+xQnJRtq3DsyHIDWEjsnjubpdxQooU6RVBU0m6AqijJQ+l8NIwYj91M17XgeFXrMdk/
OKTWovyBkH8jxb4bubC3aiP36bK2xYwN98aSB8hnBrEryLyLLv6bqfNajhuJsu0XZQRsAngt71ks
OlEvCFEG3iWQcF8/C+yYO/elguxWtyhVIfOYvdcmWBI+yDws+WSLEW0mQAuYap2NPzmuCHnOrecy
aLgHwPzt8sq1IfP6Fsq37JblHT8qIEUXGJ5LZo9avAK2wbhXhlztKTVt2+Vwt8bskhbWuGOSEG7a
NxJAXqcg/5rMqF1JjdGESd4GmRNqKWbEa5iLaJuydma4vxo9vzvG7vRmVLtJsZrLIlJsMN6uQjKQ
SbNa5an4Ks0UR0As2cTS0sVNQFUw4d6MWV1kCYoIEKQ86ONzDCmOvbG1J23zVzL7TwFjJ0Y0EdNa
i92zrh6Vo68t1FfsAA3iE9IGWXd+jWN6nyphbAY6PvTQtIOGTVpJOoG9N/R1dqhDo0DdDGGcjVSf
PGzSGwED7SLc8IZS6mHH0b7KJGWXnH9o3ugqNoxV8APvBOi9rW6EXjkLqqWUPUzjwgKiuLSqaA3f
u26+NXlDZDszKWtQb2I+AV9+55hoVz4xMB0rxBNm8IwyCbPJCAWDA9EHtX91nOCUj6xt21RxjU3X
zqw/E9KUk5x8ZRZ+rzMpKSenUWc9pbhHMu9PA41zY5oUuoSOk8xYeMYagQg4pUh/SItoFqDaxipN
8MBVakSSF6KviUj2LA3G4kmGoyqW5GP4MFiFcB6ue8m9MFpNc8jwtwZC1QJuymrOJGRbB/rfdbjk
n8UjRvlBIu0xpgLaqiR3wkmqu2vkB18FvyjO5tUgayKUgwKxEUXXKmq4B8zZAAjueKz1xE44hsRR
RhCIdqy/uSQCJFHoC1XwicOHwfYyOUWwDueJ7kkjyivRwXAZLdEZBWGerSfuSpp7OSKDBH1J3cg9
hoTgZDNGYtwozq2jPqIo4EMbRJSpnn+cZsn4BB1M4k7EVWXhMYkwlERs2aaI+gwXSozW0j3Y8cHP
kSoWjfhNGhr2Q4v85BTikGGGdALcaA1mgNUwVE8mY88wKQlrrojTTBkOnBM/eefNL5l+gb+3eucx
YMQ1y9FYMyUHXY/0gfaDHBFO3rTC0WSOmENZjmLMScN1OkIFHYeEh9QpzsVwdTVyADn/LRLzynlM
XjHiTJ6Bn1nrfXQu/i0/so+xprfszHQbtQ3OyKGgAoxffCcir7Euf/uFe08wO236lqVTMyFEyuxb
I9LnvpvhGw+k46ECIs1YzNmeEU9hiH8A4OWdiazZePuCdWkuKKQ7JsJmX7GdgsYausRvkMRekDmn
Cm6OLu7AL6eh2k9lS4E4+hsrBExCCXVJ3SHddDLa0cG9moX/a9b5X1YwKZjMUqMgWcB85ok+yoHC
antrIwIDruSrN9bskG0+gCw993H8K1hIp6DN2OTnPiHZXqQPqbS3PoYrG5fvE2PwfnKbvcoLtD12
iNA1G7vtX21bO48g9n0nQc0OvnbW2sfiZzFFZPfDMIIwe66aoNymy+PqNKCODEZqMqy3qOa5Q/tw
3Xn8zA6ECRmRpuLFnN4N23UxhM+pZaK2WopTx/9S9niJl3Y1QPi99fQM3A3qwZz/Sxrb27VDR6zu
uY3DW1yj9Ebi8qfU1Z59JnhibGomwaC9QxByVJI8JZvnMU2/omVWwHUE8htF0yZUDZuX4GYl9K3I
ftj7YG7cBiPpz2quPzLGjAb5rDt3sbZHBK5om+yykjBmMABVcXD6j5Cwoi0ycyzX1cAdFJSH3K7O
Y0JZWrBA6jwD9GbUdCt8gReYb4/K8PSWfKSJXMTmc0KcvarJuV/ZQXcRWD5awdxT2BQ+vXxvWJKz
IvsBGcoCEnIYBq70Pv6a2rkCZ4onxPbC3zyI7j4ke3UFtxSDN0qXlZiyf03tEQRTyX0B1a3yxQbZ
7VnkRrEbXf3gyuCgy5a3yzE3srZ/T16MqsXngSbfjcpyRO1xFP2ye9bzW9HFemF1gb6PY+z3UGlr
1VGVmSQ7+8+dFf/VZITNWG9Qonj/8FO7ig+C7jQCY6dCq2DRzo9cDhvWvtDpliGyUf52ymf1Xjh/
ETO9qcG4gI72WEBCsfX86BcrvSGI0dGm+ufU4XUNxhyHAJbznVQ4s0nHYqOBCz4O7AzMhkRTm50Z
QW1JpeChUe6vIKbUxEV1SCcZr32RXItlIN6VOIaHThPU7Y3/CHJBFRdmP/w8koedN/MDu6MKaJT8
VRU0X75jfLYqEnsisygv6mBLXiiPm5RfGcsjUhPnj7lBJzAy5RIFClg1phUVkvlLj91TiBTRVJ4i
BQvVFWOgmilY/B5qtTNRPm0Ez2cbsn7R0/iue9ZoOGLa7QOJ84/SBNmYu162I6tlWSEzdp0M58Qs
PrklqXhYI4FWPNCrmej4j+99eCumF7Mbf+a68FYmHArASuov2/93/tbyTYf+Zi0poPl3pHK5RhXi
xoATsh7fMTI/Bal5i+Hn7MqA8V1Zu8fKNi2WgnwA7crI97OkoWXFW284dk8iYslF3WpRzEBNWYi6
xdzHRyy3sNH5RMQBaMfEd/DaUpnsW34eisN4nU/yR5AL0i04/areeC1V9afnAifJ3X9WFm26Dob3
5ahdTVffzpZlhMutyG7H9roPy6njrel3d4MgQb96gHFKN7BhPkWlkQz3+s+saLpmUOh7jOPOtWoq
kJSeWA3CGTe1rblYZwsrsB5Xvb6lfvRPRuqLaeFj0MbMc4+2WNlzuBKFLQ7N1bDTZTQcZpvJlSML
33TrjciSAIZzjVTOl2u+DpXk5vbaZzZael3o4ZH4e9eR0cX35S6kJ0eKTXuXkcoeDuWb5413q3Xj
vd+Fa6WS86BRXJcZnntp5JscEnUmPoqyfPEr02PqPNP3TDz9YXNO5wmNDPhRjz9BU3CsNs2lxMCL
2DLHPtp2BxVl50BRFNe2dbDqZkBWRk/ZBjAiA+KhkBLcjQlpDevnk8Hf/VzIkwEgbxeUCVN2k5mv
3TRvrbK/UIFxtMYBd78q2b8WbI0kuwjwC3qbkFLMKojRqSBecWwrsSY5+9Kjluv6RB9FMCwrIlYw
ynweF+94UMTp3qAPMdNEA5ZGJK4j+YjLkblFSA9RSe9eor13HCvdOIFBVxE0bwzgmZnOPNa9/Go6
0Dj2qJDlNeYrTgGqDAB/KksfOMkeCZ8i6nfFFHF+DS1729dwD6yR6QnmquvADnkFtMFhw8ioocmi
H80cy90wzhBQ0vcq27IfzY/YkPYzW7ez8q0TLpx8JfEpUKtwuUqfsAiATJOYC+J0IOHi+0rWrZ7r
DVwzda5K5LFagHJG1r9DNM7xJ05tQ/XkGtOrxftiEEu4lDAmPuAyuqXc/8T0HGzVQDv0BUUM9yA0
RWeKEfRzbbeODWApYx1k0VAGpf4y7VnuSYDBeU00VdNThXK15wa66yky1tg5f5IblqxTUTL2Jgpq
LTzkAKmp4Q3BuZSucXUi4owIohD4hjZDGn9JG3lLvTRWyurunUnT5bOeXIUziWRkQRKwVF88e/y0
vHE4aOx5fdRNRwglP5qwABNAUu6sS+rmHcWeN5nX2un1zhfk73HKbNOJpBukIiMmFfWzXkT9aHzX
Oo6IUHeJa6lSvY59TY7ttLXmYjrN5btjl8OuT/mLxmpwl0r2+8wjR9su/7S4e3BdFW+uP7+0AwB7
C3KRno2FAg6JhWjfYz8Bfyrm186xXuZZkYybUehUXffRTcF+TNRT0uDn4ErYhoP5Hrv9R9+QAUZp
txph8xwbyX6ph51Fguq7ZxX/Ymf+ZEYer5Osu+XV8OSH6ZqTothhIQrXPh9I8r14ExqU764JV4ei
DSoMhWyjTqHSH67n9ldUEVCWuiXe3APv7lSHqpjtLQGHA8qoNsHnnjx6tMP8+2nr5wZ1KtZWnxJi
NTl6IznpwefMixxn/KCSwufGRVZH3Ka9gXg7xe8HpGZCJmn+Y/HGMZVkCLWcj9FUBErbKSKp4WEm
DDsZF5UXgoIOQ3ATih2X1JgGja84L59l5kTMmZky9mRWq0lNa8HKcBtWlVipXHxA3Gp2jld9BTHl
te2n19gnNaWynUvAMOXgjqz+ZyfGxA6ZuvWDYu01kKtc5zqEyOw7pREJFnJNYD2VBhG60IVWppdC
WG1pVbXLA9YTqMacVJpMsnA0dkiJKFfn+lAiJIjEwPYJjQmhY/Zvu/NvqeYjLeFHO2w7SlShSCwR
oiE93XgNhXLVRnKfL7c2ZsgMMqrHDIJ4pVwMSCDsjJn7DFAhkf2d7Q0xT8zu1rAUd4EgCLwHmJqG
+veIf25XivrLLnou+X/Sc0i7ac14rYiYw/ObiG3qxZq5PqXTUj4Xgl6JHAky59LkBLGUPVg+Mfd1
fmNjEVdiiq4T/fsBvf4bixsWS0QPdxnixPweD+0t7lyqQGNdF+MNc0r+nM3J81Smzsmu05de3MZg
fHgaXG8jknOcAV2eynBPz+Ad6yr5MSBuOY4ZDBCVXcnD4WOqYmOH3gK2b5WG+8lpieFbJD3C/sis
uNxTbu7rstvii7xM7JRz0iCymsg9hI1w8uO3XmYB5yozGffdxRUG05HzOkiiNYktEc658QnTIrpp
/qYILQVawuMo540KEVa6Mj0kkdlvHNyVK6doeNCT4lHELrtg2HR+7P1Mc/vgZMXEIAi51+TP13Gw
QQqP45dX70Pp92eicE8Dw/Tls/9wkih5ZhLE8+cfy/GSwOjPPaIEyfImwTp9H+ek3fpkbFiOv460
T2oR4qrcr459j8yGpeU2jnt98QvytNMi3Xs42RCaemu/TfgCFtJLhJ58ktPGIH7PZ9TP8D0uTlP1
loD8ZtUnCWmIm8uECNDUsb0RkKHxmT/V8KD2Dpw9pzPO6HvKrZRpx5wv25LgQAU6M44d6+II4PDA
r6GJTHvYH57NnGZRFzdj4+xyk8s+9f1rQ7W+yGIcMB2sBepeP2cAaUqWqcu2lMAHzoBVLzBK2O0a
6jUPRkiVPI4moXo6/Fmi/1k7Qn5iegkQjY8BsLTCfu9Yr9mptyE7z93nGvlAMk9XwjfuheEw3VGJ
AWdoeBo1oDcbzHfvk5EQeNFLkWfyaNfUN5X9i/Ahxg2mIXag0xskR8mxsAy5TZutNXbVZq/wDWyH
sgl47nSzIqA0zYxdEaUn0SX3fA4Sbsd02VfyhvmSv2jsYOatqn8Zg/snt/Fap4xIRejkBMouoDTX
AjfFBJ8mH0OKzyAAHEtr1f0Z5cm+DEpINcKFUmhvI8f8nmD+xjnx6Kjwdi1XKwQ2ssSF/lV7m7lf
duvKIxa1Gs1tHwi0wyMFMoT5CZrbK3s08ALLLrOZ1JcqKsSgAdoSu6E6sYt82yXEAEFD9S2argRv
1Ao0R8c2Yfp064WWkiuSSfFohBpmHTczyV4MVDqcHRVD8G3rBgouInvGtKI8c/MkPBdUmpAEkACT
AFqZHR1YwAQWMaG9LwdoTDj6V0FbIx00HWMnqnk3t9wMdUec4NzmPWszSWalx29mU1JZ6E0to/rF
7+ZEKXXJnNHMjgcjaHHokIG9ivndVqadXPG25DWaRiuz/ogIUHIbnkoOHT5r896w7xXTPuZLhEag
oRh2tY7ftJL/4qy5I8AwxhSRvOgV1HegB5wKYkBgGoznZqCHSEgcdwhXbFlryDgz2Ot0MP6tz7rn
w2Pwy+ZUX8xQXyZhqadcgBQ0JaVY1qkfZuXbWxUkV0bKHropDUOTSZ4/vprUerAYqd+E3zws1g37
0IEciTHzFXfe39R24qODb4pe2NpPFsN1hqm4D4fBf0ozG7Ip4nscD58C6RhyIlCSt4wxyNqfzGYL
RDq7RSYr2zGL7ybgeucAWJS0p8U1OjtAywLJVCVrVfxUSq6aLArI0a54X4OsfB56vCJdb3z1NJoM
j+ITahOio3SIgNdpnofQ96mesufK6a7hODXnOuxaQmjq6VU7jWC7z3yEVe2JK7Y5iFDgKUEnNJnd
Oc/j6hSUgg1SZM0lDr0ugIc/EldedunfIvOSoxvM49JRZgfbRV5Qdv2DrkchCxjKNWb/5GeTDd1q
HpzxSeKpv2Wd/dNhLV7m8A4VcTGZ+o0uMDpO7nhxgT3e2WF81XLEUrN815NgM7lWQFhVbVzbJIh2
PZPtkMXKocOH34wDokm3RpqlGOPECG63TEBQKGYp3NOZaPauqloLJWeUH5DEBzu2GNPazJrqZi8v
31/1phGdVB9e/++fK/JQ9/AD8kN6pctqXxqJxWdGwb/WCF9MRDgPZ0RJlBnjvv2O5OisaM88uYVg
EITHvFPxvgmoHlChY1GFZLEpTAtUeen6WF/5dTiP2Lhk6a82cK0tJb+5FQxJV9htfFyKSXgwuoUt
749HwA4bnufiC9U/Zx0COGLn5StIVPTy9tJ/t577apXBT5UkS/1jze92zsLAMAkJd8ijeyce+DAk
sHySwZNvFrGBi5SP9WbyDB339v2fVL7pX4YJZhDwiukBimFv1W558lxUiKYq7bf/71uuvRsIw3el
rf65UEd7oSi6ywuCjuqI2OfLQChhT9q5hYZfne1p2PfRiEzNDIhWkhEMsc679UDHb2oMdyUqzHNY
Bs4xs4zXIpttuYoL/zTEJVr82cuvQef8l4BDQLd75onnL3bk3E1yj9SY//cy9pl/7lMSJUwvmUks
4aSwfac7YspzHmWm5c0klSpoCgJnCjUciLPL32rc7Vk42o9xMPI3ODA3Jxvsp4BAzZu0+vdm4o2X
hjYPqhPjwwUg81yGH9k0j48WAuwanF67m6zUuwqrwtKLmYNox0ftFmFNpR/+IT1g7zt5cXKg4hyz
GdSp15BQOUuv20rXDw/uImXy0I1sO6qTQ5pnzWedchH6qvjAYHaq+sDdZxg9NkWcmJ8JZnEyQgtO
KWymqwnMN/q6lt1V0j7ntv/7G/2BQG+x+b6REYJRFUiBh5GY0f8UILnMLLc8NDEpmrpzjMv3C+nu
5n9ffX8Lw41bPKkPJsOwgxiCACkUSuSg6N+CKY6ufsC2y0X6sNEOePvYNEj6k5GBmEYO71ajEjTR
mjAWp9vGutbnwnab6/+9eCEf6rJZ/rzl0fRtE43I/75Eizx1CIyrQjd8LL8t8qAqwZ0O0AykA5oY
I9VEK4DFMidcg9AJsdVIS25Zopc/bk2YFyvHlVFhJHIDFONIo/L4Iot2IepFB8du3JNoYxO03/Jl
n5TrAj/tmrzDgGcdKjKHIBeEC0WmrdvnKUd+V9ZTcSJSVD0LGX4BP6r3puObZ3/h3qfih1VDTtgG
/RC+cbGLFc9y90zDho4lHfD+IKmqL+5EFmtJaJlgOGuMlrGu3DJ78mxmZzM7B5Pb5nuT0CTdqcCt
vDPy+oKwXv+1bPfqFY58roz5R2VN9ZqRjvHwOd+Qp/vbYpzF3nJvHv6hd/5wcPzccbi4zHKL1Pkg
NsHAs5pjlxAa3TE8r7VfBr9GWIdnF9s4y4WJVSG84L5MpmOPhYCyIaaNIZ9mcbEcIRQhtxtN56mu
S/9gFVTiBba+tbfEoHz/PXy/RAYSHA2sjyRLyo/FLNxb8oqi3jo6iwc8CpnRfudKmOYMDRO/yi7r
Pv87LHLcA2QTccEvofJtw5xggdc0KAo2xlz36+933pjJsyBzR/IWwiFZrETNmd0VMV2WMt8znEks
v2yIcAKBb8kjSUUkIfiNNh7xrLymgqQKf4zHs4HvZj0sE9eW9SxSk+CM1jc8mxau1zktQYRaBhbh
TD8QkMPya9zogWLuOI4RF3gwF9cqJoUrEF5yFqgqBu0lK2KlanmTylTP/70MVf2UeBXy4XJAAtDc
B2Yg91TNS6I80bCEGn3KWtqHzg3LvUXpx6TMuxeth6TX0AOK4bm+EMtQcZKNx7S283feqPgUAYXb
4QkoDnljngbbNt43TtERQpY088oHhHgZK3huzuR8ZvXAgFDaA3sn+apk1L/VHllehA+fws6xP0yi
maqMK9Up3X4PUqB6IWTgddksJCSwvXsZ496hL9C85MUPmzzhTQsw9Oh26XtizyAgJutFmQPJSHyI
IkA1XwR93FPGtcfIZLvjZ0P24VBjQbJuyx0yOTJ0Zyius5/TiPrYegEDoTTnW7/xm8M8dAdnJHoK
2MpxmOmBkLtzald4ZHTZY6KarE3mee69agB2T0OrGN42aq9Rgt9yRJ43TCT8LNr4A3mLDNuUbaGk
RdiwMi8uKq7RJXkEPn8zsbLcj+6M9XCUMugil35yX2HFyrXvY9sqpiK7NKII9irxKJWK8ezADdvy
OLLUWmKcM/8d8+JwLQ1XrPMBmWiRCfPCU9gG8XtnVOJKIdq/2kLTVNfkCPnWloERtYkkJqyQ05Ad
Rt2aMGn52Jv5DI7U7365onNfnPTPoCl+XQbTIOgboER45SyEkJwTMTa5IqXRrdJrswAe8KFa5/8O
nwz8gl4oSwwOXxm6MkoMhxY1Tlw9OeB/GcMYYA6r6adE8mHZQb5VSysxksfDyp9keT6aecgv0Sb7
mOEYF5lxL0X3x8yRZUEJNi+KxFYqRuW+WE12jXFeI8wC2+BgXfUaF7cHMbYnsAHlfU7jfEvsn0bp
j9HANbt/Xm2jxeJPeZ2MsrhqiBEHVdiP3sJ21KoSv1DVh+d4sI+JzL9tyAzyemAm0ic3SlWkQFJM
YKKVyXZIsP5XaExWWMhIyltgZ6HfP2xjwAffFPM5lBPYzskvqNI8e8uBHWIgCmiBYy0usU0aGIcD
Y1CjnS6jQwWWyhDJRFv/bi0u+Ygm4PuE0pyFOyrgfxZk5U2c+uBKZg+vQeeHRzMuxRrH0UxRPGCA
mFqM2HHyGUG4eKkiBtgUf97Roz9ZG71NkPfyIgpyJ1EDLjiuHlHSk98GNFwcfYLEXpziprsx85w4
0pwJeQ0MbowBV5iMBL8P/ymes7Xb8hz4OVKLKNDm+ftlBPOJJbggwKALKJMzM2FPrwRJP87wAw0H
5jAVc4YELnSkuEPL7FvmKWaVuJ3kOF+G5WXs/PbUMep0Q+gM9NHedEqXkV5G0KlkdicFNVHEZuiJ
i75djYZUpzotfuSg1a64S8oTmGW8R0SY8JDGBbO6pueSRUHh4vbb520736ZqKaOH6A7sJ9hXken8
1/u0vJdvJfCLxdT4DtzAvfambJ/L+aAk1d/3kTPG7cnVXbMFV/wUTmF3dO2BwWCsxptB+iEQiqHZ
d53v7wW6V4MQNRLh9cQqJiROVWfmdNBRfWnQAzyQgIt1za8iHw0duipLuS8buSICu0MIn3aXYJQD
vVj+UnDwbDA0De8UNM0uV3PMdErC0umnC2YXsSe93d1hAPEevc8BMWdLT+8mNJsy3khpJXsrl5su
7A+O6uNHGVI/tLiLq9Rbz02iLq1y4p290C/++8nHZADdxXuJfPc+uxY15kSDAzoiBrSzlHgCeXCT
YnIrVT1ujOWRMTFyHPLlWxvu8X4SSbNGahKe+aJBs55tVFOmYC9QNZtuq6n4KpBrJFpFVcdQMDEs
ZBrRvJc1om+czxkRgTIlUan8qBwGlWPs26e0kOmF/yPtb1M7N8PLw813CCVb9Xcfp9wBt2BO6w8G
x59QztfhHF1TCF6BzC/98DnM2ntyK+YX5MEQr9p2T9/PnGfV5ib1Ou9KdGt5ig3rTYHrH8RofAwI
qghMd14w0aonh0m1JSWYL6rSFT/aeJd5kW+aplpUvEtUAwpkOME/i3mC4RTk88E3Gp5UHlgGgul4
+f6KrNxRfi1eoFlGyROuL3k3KUvvMkPV15TnMQ9NZD7/+4+RxwFmghaXjwVt/OjCUFfFSed9Boec
bMvJEHsjkfZNdizG6BTsQ9oH9t1sm91Ec3ZlirZvm7S+pAu3BAsCmeaK8GBPUfLAttiURMxDBSS1
S6AR5DjbzEQPvhpV758x/ZAdyhz7c+q9DXfdllgK+ewzld7rDrOAknXNvjIJL5Orm7M1q/7up1Vx
9KnliemL+vv3S2Pa18go/hr5/OwUHjtvisuAFLE8JFmMDDw4VC5Km2Cqz4nszlXqlmeV6uDZlcPu
+zIYZrLl//us6sr5AdvsyRJ8HMwuy14b1+PNiCzytKHT7Mkkyo524LqbEQAUuuYJOpHSa3/JF7Z0
Dlln5Kme8T6dq9pkZR60FH9A/5BLWuUjrWbxyfSTnYUrI+L5ZsKsC8xUjUoXJ5WKbt8v0jajWxc5
00ll6sjS1dhUNQhzBojgShN7RKxhpeKZJ49aIgsfgYlEz9RofStvblgY4plOG3PeiCiAfN8n2cN2
XnOAcSi8JfchtKCOLeneIrvXWNVNRgmdOeZZm6x8UpO7WjF0mtK4CnfxJOTO49BexctnGg8s4AYQ
GFtJ2aEiItbnZMwv4/Iidf7JoTBy5STZufaqZhfUM+ZudBivE1WDBuBdSVJFdvWggwO2m2fZmuFZ
W3SADtLrU4v3dJUsv9N3XlrjNT9LQHNn19bxS4LbfN1YRXzo+x6QDeKpPZIhlLmGh4+dUdPOAwGE
9NXO74N0bn2Uu1s3DqadIv/5Hpjy9g2CyvpR75LemM6JRrRVJY637zJ2AjJvYayp8r0hZCI6um7t
o6voq3XR5dUZkVi06YN5WIslt6DWXb+rmZwSiVqA23b7Z2xPhC+BhkE6ZF3DxH1mxNO+2DOzjCTN
/1L6Dp8Z3qRB5DlAvICbFZqSMCd6LytvTuYQ/CNCU126uPFwXLC3Yr87H8sQpVmhzHhjTn5zJ/PV
2xv4M09KxsAupojUzVasBcmZT2XokkmZWgC7lA8qfvnRNQNtxpQ5ASLLtxhsONFKIqsoBbB+D/Q8
bkljqCW2Jn6mK55jxu1WsKkG1zlnplfhn7aRwkqBdjq0wb2Se33j2AX90MCI7Atstuko2nvfQRQD
NL/J6y54tx3Kio5ub2POPuqERVG/ti0lL5Rr8uLaYXIc4+JFNtUhC4PkPpON/GoPMRdQm4q9mSMZ
rMxZnY24a5YAY/bxvtxow0p+oCIFTIFA8zaN4lcqW7EtXLe8D168/z5QBWmEmSkHBhDPdUTqhPTm
7CJAfSN1X+apy58ywXTicqcQa4owZNZ2+/pNV2pIuwpG5wYpybmgBYMz4TnR1bEIhw0CtsWoUrtm
ujuEYz1l/mfoCqoXNRCsLOQhT/TNNAsmVh2/BwZCli50L4xUbPs0tee6SCXoSENjsng2dM8WdJlq
0bUAH2/FzdTdS1CHGQem+6OV03x0Y1zH/B97FuWkhBbh5r9GyyrVemZQgPsliPbKzxfNZlAMB5O9
5Xm0yJldzmmGyeAa7fnnNIPV+MZAaSu417YRnYvQjU8yp1SHJX60ovxvo/tN5JKIiG+0a7dunvUs
bKvgyQqT9BokBgAOegBl9YAZSOFriYMKEcZXm4HW5fTNbZO299nMik0hbuxt2/jdBVDqe4wB8pYu
L7KVT+TTlKcGnogdDXvby90nHoABxNCSLYyPrzg1rWTk2Mg/rQUDf8yG+GX60tg5dnnJrxSGns+m
1Fuv546p4XBOnSneG5sZGcyniD2o+R52RXQHkpR8rG3mzedGWfnOQnSwI0wHv/NiRS6nkpwFzrW8
/OVB9+hMtJVrcnj9p//7tiAGg/CjLviPfJYZfbCvWePi5CFtN5brUnf1m2mhvXUJeNxqIC28oU67
dozO31sBl2+bIUuuloKiz5oIFEGK6zWp34xoPok4RRWWvyyK1RsG/+T+/ZJNFAQyq+0znmTxhjgI
0P9ddF78BWeWFWzU/rUyvIm9yNyDWY2M2Zx9PBApgxQ1gSKA7W8TlngzpQiabSV6qP+6ZuA+T7o/
hX+boepPqum6H2yoeVb9H16L8bTOw+KFRKyLNGL6cFXOuzALHJTfjTq4Rq+e83IzeubSp0zGZ2XY
vF9B8vALlvxe279mZGqXswBm1yAJ8GO3PWm/ibh33OlK2xXtIgc8XCh1eEIUjhnHg2poC/VDRbo/
huirnhKa43WeB9DTRmc+Z0n4j0kVmvEggLTGoclhjP7M7GMf7ZAub2I8uYPRgGWBDy1Ezm6Ialis
hGNdHAHTozDlr9Jr5oebgI61HOfJRNlvAvP977scgyxRWNWOmNHpx1w+GKF6n6VrMEwd82Fnj633
qZkNwZ5035inYVN1PsDgkb49efZLkUI1FKzPz1AMwMCy89RJ/mmLqTkqTDybkvO9hPLzIvBBbb6/
SlIWhd9fDYz88OcOW4dstUPqJtbz94uTKBSDHiqm5R/p0c9vy15WSZ8lZdOdKRaLR1fMxj3hxtZp
C9CUG5xqWU0AB3oDndjyMgcABphFd2tqiueBLO2dk7H/h2NXIdHBku+jGbggMfJWqQOiAZR/cCzi
2cRJQ0fQDTb7XzFcK38kmxZBp2NRDo36SHOanp2lmmgG2h7ySV8lxKNPGCQf+IwFxQCIisTMu2s2
UX0P7OcPObRsgnlQsNtQUrBCeH8bLDb3nlK6jv4wekyev19Y2zqHePmBPBKe7sa/0cPymYiof3Zt
PIkxE/tnVMt0l0tVlo3wVSry3NMoLX5naGGZsbfZU4OZYENf+3uoZP1KfOwWtRzM7DwMoIdJucPb
eHdRnnl5rxE1V5vZCP6ObVFebO9/KDuz5cax7Ir+isPPRhu4GC7gsPuBMylSogZKmXxBKFMSZlzM
09d7gdXRNXRHtR1RwShJVIqYzz1n77WD4m1ltRRTCFbdJ6dhJxYDSAc1XyQqKR9ZXgU/uo56jDiV
K/qEeivtIruUMZN7FAcGMuoIUSG4Cn1q1sOgYVqopWvQZ7QgwEwk74LcivBcI/9IO3CDHcrBNeRV
+zgU6M8TWX5LcLctzfCzQs18R9pTbtfVIwElCgsRdXCn6nsgziwAtJYkhbosSIkyWHDp7ju2ZWS7
EtUpvTd/3Q16fFcOXoyaXiI07rlLd0V2R81xx0hoAyPW29/igYktVrvbg6OOkLj4VN7rVFOHLu3H
b5aeN8s68xh3UFwkGoBpYsxJF7LR6U1EbnLofVKK6qXg73/qJaCQfvCqFxu1JGST7E4YmQZCfO2U
Qb9IdfQA46iMF4k5aR03tbG5fdmJHIZaZTyD4YKH6DJNt8PB/VEW3UNkduq1r4tqW2suMuyqiV9C
d3w3a8MmpcLOFvjPrPtsxN2Uo6nZqQnJ3qpVQ7pORv3ELBhnyNwXLckeepxBMqwb+Z5mB/XjIJz0
AJsIMFkkeUvQaLsu43BmWnsU3jACFqQXmqWN/a7HpJpEXfnUoGr2pvqB212xA+CZISUu6odacoPR
COXaZoLeOI0oHMszG92qWZABQ8aFONJ57if3NdbMUzs52c8aalZgiQ1IIP2Jut14QkyBzF9HeW15
TBQkjIHHSs0yyNJL3g3VbruSolE3mT64VTIdO0tiOpp3ayaHu84FMmQioUMO24pNYZY/sIXgDFTB
nluPewgZ8xLXJrtnnb5NhYn3jSEuAhYDi3xQx+KOFku2nnDjnofi02UEtoQT0r9RBMCmlrK0tu7A
AY6UajetUNEJwFF0cn3FpPTXr0lhea5oWuxu3/r1+7f/U2HDTEUDq+Rlfr8BZmPjbtKn+19fZA1o
Wzr+B1ncze72/dDpBoYExqcumkTbjTSh7wbUy3ejU4u931rGEwzS7tK+VwKFIA4CnJpVM57Z00zr
XJLSuKtVD34eY/1tvOhbBx5pFYRWsjdmzH/V1DtMXzt9oLSAiEKUtO+feDiM3zoGodQZBvAx5T2r
GCmPMD+Uia8i0FvrImIe8FFf7xwD9NdtvYok39q3g9wo5rZcbqjmao+W4a0pUepwP0Y8MU+lqTWP
ib81XuFTtz+L0eiWIqabYDgqvUNKwengwIXs6NXdXnp9gLOBwJYdfqEtsCco2jvJ+UXr9EJfDbX4
4ry0SAsQSl/98hMc0tu61zGC//3d4L4mcAETZUhXF+dBTh80PMT+9tXtpQQZveNxWPCkUUaBHQot
V+UMd45Rketn4rrscP4iH6jMA23zxzrxrYfbt24vqQoNLn5wO3/4gfSbi+GUD1UBetttwvCkTWYA
cSV9c6eyPXR6Z63ZuxOFlvjq47H8jnuJ7v8UOPvSzrLv4yqd55fKcoy9rIozxSqdYSmsp9rsWH1P
hvWKYoYzTNOLSyTzp6lyN6otxmtPTPYaqzaDbXh9e9h0m1uu+NQrntH+aG5u1XVMduwwLFUUmIcm
LdE7Nqm2SMfKN3CKckunV/VhuSErMJE3u2BEJgFH7guO1Wy8qxR0G7N603V9T9o2bWVDPUNkqZdm
wVcgRxl6A2pihD5hGVvElXVO4mBZ6ubX4LzR+mdpKmS8TRtcgNSXSJOt2EQw38UH4m/nDasOcnYf
M9Ly0BGm8z0VjaqkjVCF31lW6FjyCZCarFaiCjBRgvirDB4aRtCp2mjxD5NJ8M4kbMlA47lHtEJy
GCRVJ8Z97lFuumjmGG5j6CiAKYJmUXe6WZ/9vkHSVIfFUo1oqxsuENX7MzEQSbCtmYux9IYFQ2Rz
iVoygbMw29Po0iF7bx4dv2QYPv9iDvKTFkWy9jSXVHu6n1aLKJ8R/7I1KrgdLAzXZU3NFoaskfvg
Y6D/bVNnLvEHM6UBUlx1eXmP4wqmMe0933sYTS0GiOm6e91J9pEFsoQBaHFIbXPrwlRZulUJomQ4
0sPsHjLMayomP60spgZjqhToCLNwPdksrVvkaJ5RA8TE8OLEFFA8yd4Dn7ZNQD8WKcRs/bTG7z7y
t0WuG8VpLJAqB1bT7RrsyGmPLZQG5GGorexxarhdRMxzC4tW2GyB96x43/nZsW7zYxnU/bKhTl9M
pgkFI+IZSf9tNbaflU9QCjU1gF0VnFvN9I46uSiF2wJU6VjlRwVObaoZOpb6sIhabLyhRHbeqn1s
6Fs1kNdiubW2UbYO1icaSFiEUbOyodEvm6y86joAibQrAb0Igh99i2CBkdamRg6nJLIyDNCwOqik
B8e0rpreLX2vjpf1FAMPNup9hpJjpyIcmp15DpndXtzQwXcxtvTakK6bEtGi3fhntMI0v2ei6ORr
s/SKJxqLoA0hUd6+7MQDPZh0yzByoYHk3/sqivZdqa0q1jQrl5wBjF7g16YUCMjou9/DisRcy2zW
/WTJXUSgZ/jp4xt/8iFc9m0R7SfC5BaWyyY32AMPeYNHIYiNBXlZMsMrYzfYp4DQrshgTI49RMYq
aGiXYjoqxxbcSyAHwK2Mn8dFpYYK9UTyBN2AyVXWfYCxuwLhGEEoms2mKIeHocAkh0E0nTmWBsqs
1SiH764VQkZMpDurnA+unVwQ7FlriGfcizoK197+ZBG1FsL+cNBErDxnoqQZNtaUGBuzq5t5SJqs
HBbBC9EWFlaybKObnX/wS0STKcA4Jn3gFkEQMuqbKOLM7JJojI5zM/iOQ5VWo/okRsbayF60DyY6
UmlBS5yK5hPHuf1acKNUnrmdJv8tzjCLViODShsj5mGIxHdNYqNTjn0OIiPDNIcBWwutz0hK9nSo
XT0apZt8aHcy7B4LqMKUxekmqfBZHAzpJQ8eK6Ri8o4Gy/6rGTbbuInl2oCmACqK880qP2u3+/QT
ppBEnbRLstUUSr9yC1rgnWjJH4OdziCQGYwEdX0ZouY6qflScHXTWNvwZBG9kKsKDPht4rHcETKx
buVLQf/gwYwh8AcC1AIU+w3xpdYxinyE09UAQIWgHR4A3KpEAdnGhPdVotN2RhwRepemi1qRGUHs
L0SPZe0UP0i0uY9MpzhDVqdnHAM4oqsBKLJKPuoZ7OMwR6SLa5Qro5JIsG0SwrX20PbOw5hbx8JA
Bs+M6OwKOOWWN0X7RjjRLO+e/cqUHEBBURp0p5ZILUI+kX7rXfZE8A+ed5IKuxIdxlhiAvWnrlyF
QqynKrcO0A8RPcd3OejxWc1zP8j87LVNtC6c4C4pjS+N1s8674td0qfaoRpd/+Bw6dHUmaYVBv6e
zk5F2aF6hN8tamTA618a8EfQX95d2bgRmnT9jTPprYzgFqKd27gOHBSrNiSXWp+DZ2WP1Ua1UgIV
n6VQpGk2PJE2+4C5BqswWuZlgJnaEOB2X2tCPjdp1j4npeYdGv+hrHBa4xMplqhKUSHZTDC8BOTg
0MuHtIRIMwY9GjjuOxvzTIRq8ESPKXiqPLSSgoE89Z7Ym7WW7jEZ4uIPq6Oe5t49OVXR2ncJa7Ce
2oAECMjqp0lwrRnVGJ+0Qfsa0uahwH22LXTiI8be+Cry/I3OC7ooP/kq2u6SV9O3ahL3ZoiXHYtO
YSF/piKcSacm3BuPRXYCybgqvw8NaJpW77+VoyMPRo03ref7GGvh2qZUjJPBtROq8fDoTYpBfKPn
u0xyfchmx4R9LfvIuOPSegbowyojrVlkjRgKIMQhnt/Go9YfSB3eunHukHhP116SkI76/4BOAS64
Hx0ybyChIsBp0mhlfmijqN1kOedSght1GFln+GV2n/TOBiPDxxTo56YrHoxAiZNbJ4eyCnZOlBtv
7iwPQaaTIpeOrp4X8aEibRXzs+feD3KaVtzW0cwJWrgLpUXxhgR3/V6Ml9EYEZeGR1vqiBNJTl8L
E4uSsNCLwE/X9Cd8eHjXcUPvhij/4cHxibVWru0mW+q6oNssVLN1BZVHqfX60h8D9GWNvW5xN5+s
gvV7Dg7KqQRyESQjnco+aRF2912DttUiQ4EG1tKb7fiILFfwWR8nh/iLScaPHSYwfzhOzY+8IEQi
c6xNnenbIg2uvl585PaAmgksAq13uBBGfJ/rRPgyUFgk2pZkcxq8WpCuBf6LLZOWx04Tr1DqYlf9
EHFxjYbuZzHYKGuw5Gxo1vaImcdTX4GIlWnxhSPvKzbzR9xQOBGYCezcgYqwazzG+15UHIyhKg7U
TIyQTyX+l0XhQfgxK/IFECLaG5dZxUsxiDcDujBW7pyQ62mf+oC3ycf0sTxPT4hrcVCT8Z5EgEnD
zn2MU0TRnvJAMgGjWAu3RwRmoyCzrXbZFMM+6+jOSoN8GJ9C8KmymB0YOjzLYZXE2MoZXT1GBjiE
lvbp0raDu6aqrX2vdVuHUFencqdjlRFu3VWe82AXdG+nhxCR7EfXa48YwNc9cTSXhjtXNQMohfPC
aV3fl8jspxTKr9O5m/6rCYxmLSygDg0qEoVSuOm8Yl8IzCrWEB5j2PjHuAy2EnvshF/r5FFcLRpi
qPdu4WwqOwPQqOnvblAYD0Xm6w/guxuX0GsPhuTByJMNaipKn3F6DScIo5U1p4r32rNl1M0+QOyy
GHznrWFsR76m8UQDwUGMZqc7lCb2bqxdcApE4kiukh2DWujGBWQS3xz6hwxXa5Y15oHl8n+EPYMh
K5kRKk2+AWvZ70u8qHFAqs+o0wWDMUc+qqHRELF7hOrExGRBcY/Vz3xxFElaEhrWYJIu/ipM5LyD
8TDkYbzLI7lnLb1RqcdwhVHmLkhIUSCx1El8FvIWPcdx8+exX8Yc66XSMVD5nBSJmso1hQNJyTOk
sCHf/SH2C+GVBL+HQbuaSJpxW8A5YWLJtUuiDtMvdCWSJyKiwSBf1+xq1M0oBPLWfRaj/SOol66I
TIZmKE+SaLj/809nGXNA3u8+nufqjiukdExdl/Sj+PlvUsmq2oGhk7Yw7G6TB4CuyT3GaYRc3ugc
ETxlT1zl73gy891EqfKLuATwDKAtzSKCBxsaE2C7p6FVjRttrJxD73r1oRq6NbKe5MUSyUvgjdkm
QIDL9KfdcDtsEQ5m+hNeQf2pxSGl1cDcJlzPxEGAGNBLF9oh/Tzd7o5tHveYcmsBRMEOV3YDWxPX
D1RFi1wApfDp+250RDmdETI8DasSOwIVh7lu/VKdm9aon9kBFgQsohS0AmJWHRcMlQ1afameR3cR
AMElQjQbD2Ifce8bgLs0ccTtBezZroZvBYwNE1FZuC7ZbTZ4sxI/N4uW5q7LQfwkkTFPSgFYKq9d
wzLjIhMk8AY460C3wobl3xAYhoS2jZVZnyZHhVsrHANyrq1mgzC9PNiFBsx+frl9CY/8NUYQuPn1
W2mYhxuaUK9ADxgwNQn9KO62yfr2ltvv335Vhg6BAASwWP4UPjjzS5njpRWiPU5VgZdBscYj2Rr8
05gzJ2Rew8UkfpZ97Z5Rzi/KuStXBb37TJuFlAwDarhgGZF0zQhtnJe0BuDQ2kjccYLd33pIhWGO
e6NDkxHQEVgPWp5Sy7ZkekQk6yYKk+vtxTGcC8Jea4vpKF5ji1EgS8h19mrtZx13GYZekBmEXqrD
7UsriR5G5hpurQ+HKcue2sYudzQ9aUhq91NDwNRkilPnoakExfXNoKjaj6EJ+twoYqIB4NUPJIE/
iqpAA+ESmQC/wT/eXvIyhfYga/igVqgdM11RXOoNESwULI9VX5iXCDKhp8XT85TnAmXeJFYBRYkR
BvIaeKLHAAVLxAwIuxEDM5um7JdORARMSuuYYSFS+ZFj4U3WWRSnxPXch0Yo61yP9zKxtI3dNt7B
HZjM91UDAdZ0Btamtnkg1gVcelGNx/PAWXnE7FshF7YDjPh11WyYJZD2PMnIOjYscLR56ohnKj3c
BI08tWhlTHeDFuT3JHOVzOGqT+idZJnKrMHcUCxF2RuHgVh0hhCj9kTbgfkibcUlvb6Yji+5BHlp
DMtkvk6a+erI117gpDsi8dRbV+TJImBOZFZZ8WTB5wM4MZFJMDvyGc14Rxsnwbrnvkg0VQlinrAu
CLX6N9eAIGF1Ap8TQOhzGiC7V7mSq9CZFwNRCvaulijCpqxeSjlUB4FvdUGEQZ3VYForF0dyjFCB
uWZ0GN3go+ZWi8xjPE6ThSQW6LsQJYkTjto3blzthVdQ49JG2mljVN9Hfo0pUyHJ8kuP0cP8vZj7
DUFgeDiq2qXmpxZFSumWJcdVM++k5t2T2JbwaYvwiBjhp28nA1PhE09f6+hbZIXbaf6dgbZ9J/0+
ABtU4axLavK+LbyFI4s4f06ENQuLOl/P63VEnNV2yHKUDJrxiSxh/BbO3HFPZRaQvp5JCLDd2h7w
7CKrztAkIZh0vfAL+6vYMQAs9hk4xlXP7WZZjxpwzF4vzrE5BTu8p3cy9eoHM6psqr4iubQhl4jW
HJSVpUdUevGmq139XpP0C9zKSw+mRA5rqf5kYqfG22mSjqJiEDHjIXHj+Hs7k5DHpJXkARi0BxAO
4OtGFCH89sfNUEPg67SItTe4/QOwp4M7oq4BxGq3r8hm7+hceTsvG+Q20puvLuyyxygdyvvcIDO7
Mc32HimgtR4bMzrafTLuOtF9Vx0thK7HdTvIYZXhcBx9p36r82+RhfY1MCnWqz5VPOhBSabdfWO3
85hCU1t8D92D63gHPzROEVkkD75vafsxdyuSOULy0k0ewuCn7ilKGG1NlO9Gn2sYyapuk6l23qHz
zM/E4aWRSkAj3fkogPQc4x78UhME/aGaXyxaUcu2E/YaLAhPUFkaO6ZW2csE5nonqdwJ2aHmMn0Y
R6kA1gNjch8RNLHSWHf/0LodrJr8jqZHuc1sf1oGI7IfmuVIlrPsZLEX3rLehwzq+8OBiaf4JfH3
P38O/xV8qvMvD/76r//N1z9VMVYRHbg/fPnXF5Xx33/Pv/P39/z+N/56in5WqlZfzZ++a/up7t+z
z/qPb/rdv8xf/9unW70377/7Ahtb1IyPdO7Gp8+6TZvbp2A75nf+X3/4t9Tul38RAE6y8Z8EgL9X
6vPf9nX6Dprgdzng/NovOeCa8xdh23MNRZKpcDzdIjD6b0Hg8i+OJzzPc02ywIXEgvL3IHBH/MWk
MOSHgkRYhp2UXyjqmvB//t0x5h+5jksGs6nzav1/gsCdOa/61zrPtmzDsgUp5VjLPbjMrvf7Os/p
rMRxrBSKfTnB+zeaRT2BDEuC5k1TNg8EQXu8JXwYYsujAN9Gp4/h+axGUYUAL+QTd6L1RKUAGFvY
GVx/N1cbFzu0XoEezYpzodPZacPhHULGGi8es1uLcRLmWnA4BU06q529xnjWMZ75QNvK9nO0isex
Tr7C3j3KAeVq5WUnzeTXTFmeaXqRaTtjuSrvxYMrjtpf0qIbun2pp9dBpAdm42+tp/YgfSnozG3p
aslKEs8KMXwiei783ujILlh3X41EXQ3Ms6v5X4voDtTV6Tenxd+unn/L2+ysoryp/+ffwV394252
hOdK1wYvwiH9Q7WfV5GZFm6OdYgPyJIxPZpun8ACnZvBtCxXnl8QPkvqnBkiCJXA65sy/yIWds4r
8NALJl+xx86NJDvdU/lBL8Vbju91oUUOhEqgp737IkttbVb2icDOZkNxzY4pgkudZUcm1hyECNg2
+FOanSGkGLOMyDJ4qMoWynLI4Z9xKn6Ghu32KQst/ZlOb44vX7qS50rnv7SRZGqGb8bCKkhUCozJ
b6IJLoyC4GZPScHTitmxnV8S+9zqI92+mJjbckD+OTOeckKkFlj2N4YNhs6YULBmIQRFk4igDbw+
Au8Gkm8CcTLsa6Wy8y0eMHDdd4+gsyAJSTtq2BArc1r0Fdkd5u1xK5oVQeU7xt6vSUFBqXnuC7KX
K2F1GemL+dXKdfTDKBhQi6JaRQO+q93srW2BpKcx28JYjjrUbrdG7hBiYqVXgZ0ApuJEg1g9kZPK
EcL31NvulWkwCeLqASvt2WbfhLX2aebuS97O6Df1Uvecj1x48APglS110N1ol9k/LotVy7T385tr
Lb8PJlR9mLpIg1LyZfAZFIWsT+arygiza+mGNHEG4BD52XDiLwK1XxS9C1oDLAY9pkVMKPG6RM5y
tCAfzSB1z+GP4YeHlNUcTcZIhcVZNp/XsJnOIm0ZGQElZ2a5ytP+h40kaTFGnouN0dhNFgDlGpJF
ogdfY652bUupP29Ny8oG4fAycqs3vAD5QgYSQbmFmdl/QkJyJWzGpUwg+0oH4KzRSVlqsClG2zh5
NbvWCqKv0kgQ1iN5Abjc6eE3zX+unQwoYaZ/zRugRV6yIicGCEGgf3WEN/YWHTxMaTrTlAAkGig3
s2mf00Cs5JhWS3RKikDh+C4lm2aNU/mc0C8oaDjRWkJj1Hb9qQzU8+3c7wS7BkUVHvF5ZFncuaHx
ftu6wU6uf369u3P09e/vqrZtSN1yPCZkwjP/sHq2NA3GPmmrjG7jveyHlvZa/u65zF0mDVWjEvCQ
idoIx82o6zvR67NaFMBSlLtnpZhSRFP8Lk0P+BZYOIQXWNf9Cb3w1N7po3qyn3TBeVIkyX5sJq5u
/VjZRIrFnflURCm8eji8BoWjxZ/UK/c8vyuR8R6NoFiEqbGij/kdLcrPDH9XX6Gn7QtCsb0uexjA
BwAjaoW5wud3pG13bIvsPSRjdKHhIotd7eAk2Xue2P0iGT6lZlymVLwISkg7IohlbAAlNi7hfhr9
FTTqpNyxSfQ7XkuEWBMJjQAs43eGymcc0xg2sazPf4bAVgQ6DIbn7a0kyTGGM3y4FNqLsJ633una
xZ8fKkO3/8mxMqVpeIYnDJ51889/2+mwTcE63zWWQSEuHts17yZmd8fCV+Faupc+THetMq6sxyH0
xdkGzZZg1Tqe9GJ4md/tTRykwUxyKH4hwcPAPypxjSgWUTiJy1RygzL0T00m745014ZmvQfIjck6
suYYSvaWUelrOUo0AOW7qZBEePw44cYelQxuEDbSEOZert4NG0duooXPyPHfpUO2piGz98aUe72S
39GaQGYq2Xv4aqC+9Bk2bG+tAlSWgsedhKrGMAaqX0yrMWeXYiWFfCHEpSbiSUnMBL19Fi5bevsJ
DZBHO6/PLKOPKma0S+YuszsAJL0DYC8DdrAIEni1TM8WAWchgRjngftaALu3hJdlW7PoKuRtzG7O
Yhz3ToFxI5HbqYZU6MxboMeSmTRkEieok00IrCyAZ5FO2OfAsS6oN0A32uIHkzfuybEg8VpPYuTY
hDUDSOfmzyg3KZLvVZr8i0aYpAb7hyvZghliGKbnWvrt7PnN2aG3WhRoJZ48U/KAzqNjabvnrHfJ
1WYfOa364Zqc3/roLZsADWaHmfZ20SnOaRRuJJGjEhfGJeUGoBL9ePuhEXEVNjEHy6GF6wZrW5dH
qF7v8zvbHBjJMGbvWsqfMHXOEYEeJQbfmLTpe9FYl2gUNB+8s1nJs4LpuNDD+hwbWDJ1DFHLVuNY
zx+AiO5LJ/QjbiiN7hYX8JBjbFUmePQelkrPX2q6S1LSy2GSzQWbu4dMvPJ747IwwD3SW9zlRAbo
TbSXgigHAIEKnkO873u5J1oToAdXA6N37MdwxRY5OSVRpW1uNwHNLDBntruQ25rDDW/k5mc0xuXP
r2Hvnx0kaRsGDDnLlIaYm5m/OUgjWdRsCQ63mKY3qAYmKQBlwMWfO5m/11K9F4LzrBmJPHeQiSBs
BfAtSFeZQ4ZNblRYdN/nO/P8fgOs/4JB0iYDb7w1Ux6PUe/+8HN9NWlULLY+ZzfyC0ExHQMWsnrw
VivjyfNbfshl6WQRp/t8DNDWflfl8DQfq/mGT2YrF6T9RPDQOU7wZ3b1zs8Jf2TvMqznJu/0l8Sz
LzOKnZ1qnQm1Y9GM2ZGYgbI5RU61E0i9UWjzTGmTndb1K1pGlxAWw0LNpwb/bA7jPe/ji8vdzLC5
ynOw93mCJaFIuWfjbfzMgUwusxTtxtyzVNxpiJziThx1V83yDCSX3YmBRLj2R1etIj35jtl+yRLi
bj5+NW2t+YYtUQxCNSkWratfgPbtkVByigCgWDWiO5LOPPcK1fKRubL2L+7clvzHotq2CRW2cHBb
wNpdVl2/PezswKD3DPzcuqXOU6Ouepld66k4W5k6s3C5VGRZLDtNUc1lqDi1tVNcbIJLOzM/wuY5
j2FxNn33BHHQ1qkahgqLY1k2F1wYwku/CgGNWkaEbOE+oGbJEMwG4xZ/M/LTg9Kb97jMj5qTnnnO
U4F5T7gzJmoZhUqKPg5Fy828r+KvvAq+rCGmihbEbzBKx/vARi1Cnx4IkjgPQ2h1TlxXrpqw97hl
avEKnQaTqoBBU6texjiItjS0dzrZc8tf6jJRvCbA4UVdPGgyfcQnBWeUtk7DaoiWMyT6dQ7i/fYk
wYyfrdIcz7IeEJJhYYNGonHF+naMPGt9q1gtj71Q9MyvOy8BfIGRX9myWtAtwG5Led9QVEDEe5no
zYLWqbZWEly0JvjZam+DA2BCs3dWpVyuep5ZY6tnK4WrFrYwG5bFUJgE+K7cb53D6NE9LWWw7oe5
XJQ5mnrtEjIExLJCncGtvozIM3WOt4qauKFuaeYMVIvhp4ZZt9OhlY1QVy1UwGs3NKFCVMHWlzhT
NLPRFxZFM48yhulmyL/WzIufUvFvh8TCT/6LBEG9UG74BeuqWN/WFXDyd3YHhGPkSQOQCGNIqp41
hBz6RNhSJHbzaTOfSeVcZQ5IMeZzD9b01RmokWEFGvRxhh0NwK9hYqknEiSJcf3SBfIQt8HJ0OJd
ohXHLGJxNsZ3yk2ugZ9cjSz7IkGY4hsYNKqPN2P+zENQY8OzsXfm22aMfmqQVj3LZwU4K9qj0Tj6
dXyNELFTIGmft5X2RDblYhxZ8jlyO355I/N+De8ThnVq+xFn1Pg98ad9b4UPcQUxO5JEtLjGAY3C
E+swxjbzUl6nK5Y0nCnAXqYdOiR0bvNHUqH9MtQ/nHiWiOdZv4ortkRYvcT7HXO04Y32zjXNsmvl
yBdLs3ZzdU/63bHnCTZG2imPPkrWdg57TbPSYxoGm5JdGrfQ+7z2i4ikLzXvHt34FjfZW+i7L7fz
IZqCjV0QQNG2AIaD6dy62bWf6/qICPbFfGjMPnstRUX+XZi0LHX7u4bIAhQXXMgRnAUruOYc8UgF
DvQCG05s/NaQQYC2joPdWBMaRePbvKS5nW/z0hum4PNAoHE1v21eu40mpAuHeCFXHcMkuqIeeuHZ
+yJS9oyNrDdHihfvlObizeIsAfLPqrsMn+hrLYeoJvVxFqUAX+IvFq9SN8QKqAUPcedHB9rRJPSO
DFBiGjLWr/PdRTa8f15/h5ZxBiFP/2/eaI8BTOTcmTWsy7zZaGbyqjzvRfkJk2NwCfPSDUHjtME+
ex3mDRygXY/SoeDnoTaQ2sNolALOC77ywEMXNNJaNVhk3xaTSZQQQgKMrmb9SP7q1c3YA8A4PDDC
9k6NPwuQxPgLzhpKWa2Xbyq4i/L62/znUms699j1BxfJD8vmlwD6WRCMBO9qXChI0b9gCBPnahsg
jSax9uSwi31WrBpAdY0WDvkXgLkGXTvHdv/g0NFmnsi3U65hLowvd9ReqiA6GJUGhzsDtOfHLg9w
7XnuAZUs+2cmBZSGy23zyQBCEM6zSDezuziJuAXimM44zQaexkAT2TZM4F9zRyhBocAC6cGzcgxf
4xMzDW7nBj0T4svrkvugNebXggyAtirP9niw6uxcA0tNTbxtXn6u6U0vSkAcnLHzaalV+Rlx+ZdW
cDHS3dth7FrKuuAv8W9wFiOaPRsyvcxNnAbPKd4N/a2bUQyGhuuEPtA5FOn7UOBYYgYGX77Tvmxn
fEjnj8o0m6PY1R/Dopk/XT13XtxI7sKY251qxPpjsCLW8dgZVuj47p2Jw640Vt+mmQ3oVtdpQ8U3
YfxG4an/hE146mtdrImc8Bj1d76H3LLK75qe0GKGYsya3Bd/vknPJweJwDT6TjHpTLd7R2Qk157x
6qJjdu4x5lqSZ/Ayn5Mjz4j5jKnzugd7zcyVVBMvuYofdg8rb75T3A6ygDaDCSr4F1N38c8We55N
lWjT9RSsz39fMuRmUfmTDlWk83ye4XpCeEjXQaNZJ+jzTA9k7fzoHmkJ6H1yzWZwTuDkWxvnwep2
UbZKbku/fQXMnC09e1aG9eB5afdgJgQUy2naTAkP+XI7hrQa/7zUFfr8Cf/QWnAsk0pXYjoSpi1/
vwVwA6zcq1iu6mI6OiDakIrlG03oF6uhzk1Zi2lpvYEI+lIOj5PBGsOeWAsyssVWXwtOrbnRMFej
ytHXpVau5krUz7yzr7/HLRLYSed0aoeG8fE0vMwFZUpI+LKLwQCyWuYy1lBwzCmLc92IWJxwXE+e
zcElcvQel8sp9liC4qPFx+xQEN4WMjn14tyfKe3mkZEfOpwcuKqr2JOsuQ2q1NtKeF5PR4LNYg6H
Qidi1mRy1Q/CvCQNzkVS7z0MYQgvqdgjKnE75kO4Bo+ebh7/NOWz7obPzGHJoajV3h7kNSQha5nM
4ZruvWxCcKkRXUDqc9iD+y7Vv9C2kEDFGCeoNkyaviBbDK0DKJ1+8Yj3Di42+nRH4FaXXkwbiY/f
g4Fk81aW7p4RftNX0qzL3B4Y/e5ZM1/nrsutZ2PYcQQx9IMrk61CBP3LksN1h81kSw9dLBugGr4P
2/Ie7DhVnmDqJmfMX0oLNWJTVElku30SzVOaDHfzTpJNs7Yz59wly86uMLCZ2cdtxdLYW7Lh9z5D
lOUQt6CzOsrScAA1KbHUVYG9m5eZDT2d0cg28xpyPhuA2F7gtl6iFgd1fgmUT+DuQ02NswScwtLA
AIgdarSUnQa0vtGf0mF4AUzXrrEXfDggAjiQtlDvUZNsEbs9zCsEzQz2igFtXSqsKsaxH/6XvfNY
jhxJ1vUTYQwqILapFTVZghtYSWit8fTnc3DMznTNsW67+7uotmoWmcwEEBHuv//Cu8fMisAYMJ2s
oNGVjmFI7yv1uczV50zx7FEZEp9XqEffal4iclPqgQveJtktLZunFbfQpFsJcGalzObe1JX+Fobl
LaWPp9qVxtrCOVrwlbU1nYbXAacL/F251kVP6nSJ/nwkbYHUxEebpq1cO0RpY2NlCKuY6Wt5HXns
MofNl8zVj3WR2OpsM8f/+3VtybL9c1nrzAdc23Z91/hzDqPDvwQ+T8ytgLVrkZnNGBTb6BQFOwYP
+tlM7tmkpl3nMoM93nmDcx+a+oNHPsVaI48jlijOcK1aan4zxohADszyc8xoaYNDxwVLuVMita09
4Doxpb9tvskaURnmJNHIqSEbdN5NtzLwbOgL3Wny7Xc5QP/h83oy8fjzA5uECfiOj3sMvPO/7mOl
NSDSYKi/zaX8S5OfQ+Qiu6RaVhymrhz3K/jfRMEro9NTO9uEMRbvSR//lupajlZpqpbQIAdxP5ov
YldLnR681hzMcqFmI7jYvjo3Wf1IV/BYh+FbDVwu8xB8vCDoi8M7ocpYArvbYr5IJboOgaTQxCuh
hg0XUm/iZvFqJZR8JPwRVM2v8XXvk6r0H6HC/oRu0lJyxSNvl/j1c+bkj5EK9oRD76alOWYN/QVE
4dcCrT9iPuWjwYA7SJbgYN8lnXpwZvLRaaWIiqBpLCv+QuYJ02jTL4aPqVrm4M2WmO/rP2oek4yq
oJPjbEXLdZOrIR+LQwPXvSY7lg7QTK0GjvCJQ5895j4KcVOWEseOyRJr0uLYhzjVBwjtoJY8T6H0
CE3V7kj+QDoqT1ByifP5KMf5WpCHPb+uxdLJd0lMw2vOw8xtF+CHytDB2eV+c1mfQ0KJ1NaOSE2a
IWUSWvu7BazbRGa7n9zMA4tEXVMvLiRRXG2lpmaI5G9qi2kY/kFgSlX14k4TDjOUdRhxQJbHSVFp
ESmv4TmcGZgxbc83eB5dZbFIbSxtgx9h0VHdmVQYYTTclfl3Ock9+m9lTo8FbdKE+vCjkclD1oa8
t6Xj5WRMlDB42OAbkz45CAw5yvv4GGOG6lNHZlIChinjOENudQkZIHbwIMwL+1ov6nfiPAVdPANY
8qq+ybNKR2MyxllHaY7Nm9WT7ivJgfj8UWpKozz7yRPA0wmMftwttfwCKfulBtQX/HpJYR6D6Ecg
Qx1nCI8hIcNhpL2uXfragPrPlaqu6G9P8gDgIXWd4/ItaHmbpZn85qG/T1CYshbawDnJ0xsN/JrA
HN9yfIuk219fx8hR5zjNV2xpT6EvHTP3xFp4nlg2rqt+hfnW7KeLUQ2vaoJS575arMuPDplvdWnl
eEq+UDotMk5ah1hDDeckzB7ltaQ7xayIsZKCu+48WFYNw9IhWg3DzWCDC8vWGdW5ckhWCNmfpFbE
iO6xz6KHkpxQCFPvzKceIYl8TLqk7IySKj2s1ajnUmx6XglHybfuMdxiI7CmO7NwfyQdshGIHFGE
53E/F91GlTWxFazDWS752iWhyTkslvdT2lH51VrCFYzlUvUpwiHHnDQiEmn2iRUsJ4tzlW1Sdgpc
ACmBo+HRARcJZdHMTfulwC5tLY5zNqi1a1o7CO0g2arEvIVsJOy166OxbsfO1EDhl40Z+wE8oNLo
mAtuI+BCQg1v1x3ke+wh++T74OLLTxhw2JykqS64z4HAHU9Av/xEVtxkfpfSlMo1GolLAM14l8q6
K2ndSvZQQiwfjCW7Q1X8CEXmd8qGhd3D96LKX0oTlnKrPzexQsUdBjgQyGxceipInzeORJlGrI2T
kZtf0Zyd11OmMprrkmEb0XCesoNrXvnNjfFnlkvZB14EGX2AcC+fsaGBCWWdWuMLhcAvO2hYHnxW
fWlf/OK5jmlqVkBFXMEkAAZyXnhXEOG+nd3q4K+rQauaLZqrViCL9VaqiF4zSXTcjoJH2ehKRg0T
EoyKreHvz68VUv7L8WVDtofVwZyP1FmK7r8eX30jX7UoZ/WCNl62Xsedn9spPwq+sIy42de28aZH
WNgeyHZ6CkfrhOPuAeY0cx/e8goZyLYnt6nJE2KGls2EDULd3EVl+tvPs384dNX/deZ6tJfYwyks
Vv48c3OGGXqYE6+Iee8JLPoRt17AbYNPoAyNQWH9w+01HGsx7m1+O35+m16FxdG49skRgNRZEczg
tdGWED1Kt+/hgplkKMsZtGI0cr6um7l8JUR5F2vzfaXzeW29vzpZT9yfe3Lq/Ca70np+4XB200z6
q9hEpZ4Rc4hT+oMsN40c48atHzKTaW7oqVfZAtbm3JV3k5PQRrLPee2+1mWWWO4FysiT7xO64vNL
//6u239lRQOBGsqFtGO7Ntxt2sg/ZoWxnWF01rLUO9N+U83eFVM1nPQxAWQkhKzyi59/9cSTGceh
mwx/yZ2kFsXhuYyG3Tr7EY5GFXYHXbosLDhnR3sZwuVNaxjG5CPxAAnxR2s/IFHuG5k0OMzF1p5J
xgsyJ6IAXbL0p8wN0NrN25bAHrg4w6k2ZoYXqfnGBJJYlJSAENjERFlRKXstxe/fXxHrv9pRWzmO
BQvJ8JXH9ZFH7j9GL8vYY6+pIRoOgjkj+vMYLzjR0QXceujMMsLYciy9BukM22XoXyp3elprhECg
MWMmEUGzb3JE0HshBSN7wYcF73vOSZdzcIZGXnnVJlmgkNTxjeHmPYfRyhMYQ6U2kf3SdAMyYEVq
glSAUUaRIh6sdbZdZEhuTsyPmR79w8Ng/BeWIFsAn5j345sM+//YAmK9UQZxO/rWG5Pvhla/MgMF
2Cl3WW8jaKUoGlxGL8p/bPvpCF/zOcUdmWE+JvCoZw5hnv7D3TD8/yIe8J5Mj68zhPJdoMO/3o6k
59D0+szYxkP+7qflbT1jBFH3rGk7tHTJgqwKASnnKF3LvBWnnpzwwQ+fh6r7UsYwkQRmJYn61Zrr
xziON6j3boKICNi5mA6ZdLfFY/MoLMCgWsuOZoz09aNazuLfeM/swmIh5SA669NKeVlvuPz47EHu
c76vaPJafazEJmQ/F5BYEjG0V6mdOnoOXwBH2XzkCx6prgylO1IyWzastXxz4DJlIu2N7eAVl2vS
xbz2Dnvf+3wEyppScE9sSvA3IzKaPlb6oiwZvzG5EIfOYSsfSeqtdYdC2XXG9hU0Z/mAXNcyhgBj
thqrNRGTUIit8xSpwlBWw+4tdlJC6ob9jsM80xyQ80FQac0httPTv63UoUzrMKpFK83RACtamDm0
WwrtVF2h/6dqMvzxawKbJaUCY1qHC6jGMTeSe2dGX/pGO1ckMBLKcFJpy/Hq7S3CC6Utc+RGreBl
QWkpVBZCmR6jSD+HBU6RAqMhwuOOT9a742CiYp+MznEx2CTOQZosE8pfj2pgU8lEg3GiQLwo3ikJ
0AL8tsLyN57Tt4geoLOWh14btqQJ0tfIzEEGD0QDf5qj9ipwfpqCo7SpGBH+Lszx2fTsnSxjU3BW
m+i5IqvvMXp7lXHPWuHMVvrLhqa+lmFjhr134OOp0OVcKHs7RnQrI+td05NvU2ESI7/WtnKe1NhL
RBVeoXlYH6oFdGttYCG/vvdkxG8W6Y0MYYvV+EV66jxE/6bBufQDkUwM6qU7wUb7h3G0rf9XM89I
UrcNw7Qc2zaxAv/rKgQpzWwbUBynw/KWEEG8NvX8eqnSpTmRNkBmLwr3VxSIiiEJJmn83cKZsLgR
q/UY8ZxMGPCS/XKTSVbffatDzBoBnidB72XLrLHPnsiObWRwJEMLgZNlrchgSprkSg8elo2MQ2XG
hH3whhlks5100951+lMUNGKoCuS8z5Lqlzw5I3OqfnkR4Naxot8yOJV3gMrmFUanbKfrui1YqKxt
ebnfH323E33vG5JGIsfkVgtvMUqYDgUD5pWkMW1acR6H2PstTcghTBkPEbSKfGLC1KjDGgmKGk79
K2dxAMhZ/xLOD5oRfp3j5h1JgMJZSJCB4l2eYqLapSErjsbc4kDG3ZRehUB3xkOutj7o1doDU5Ag
jN34QU0mLRvHeudNqdqc6sVnRL2pM3rST79AgCnfZU4g/b4scc+qHlv2zjmDYoXnAqlMCEjL5F02
pzAqDwre5bpJyV3rC4DQ2N1b9R0egK+GE5+yJXsa3NncS7dEHGe+PhEYbZx4qF8MVPn0Da/6iGOl
zNbW1nLdEmfE+ImXiktD9u5WI7VR8pLizrHV5Rs1D68A3C8k4sXj+vE8k36Nrq9tiMpiqUoxvW7G
WK6cLFvdcimhQM7oXFJEecDyL4zrmLQwmZAe2cyTbx6xWtIr+wy11lGiIaNEN8peWHgFFeXWFZKh
fHjTw/RMzDv5KIE7cEYLydfR7QfbYheTtp0E0HdYz/zTtdXaB81na/wYRtegKyyMIoRMiqxFrh2m
Pgwk2Na4TnLsrLRjYzYe4pKR5785kXzwdbwgjWSSaL+MQQHxYpZWyzyQ50Ie5UEPnhv/RcpWeXNL
x/gMFzHwz+QKKPzJYzwjS8SCkuhM+q4qjB8VNi1bIQ90DOmq+dbY4ctKGEahYW4b0FXsHfhImXwu
ne8dS0xNWQuDCXRQh5n2LG967Ny3phmAdtRX29PfZ45ZeEMckCpm3Fbaz4Iy4CER5fqP/y2CXALy
vED78YGBKPQv/p28/cyXR16uq8r2BiyLw9p1wQi7iZ19jt05VOuVZp0uyV1na0i6ZWLIPEXmLSlh
YnYz7GPinxnEU7RTW+lqq6C3Yi6OydW1ELBlfaLQK+8XOg8ZzMoEq5NTb51cdi3ybj05VzUNjIyB
pUkWdkTQWz0gVL0XcvLa0+Gv8OQBP7kXaaLlQJAxkXy/XlETUNEvnLdj8kqaGjmLEELxhXtF7IDJ
mRzp0vLKwyzjRY+bVxTBfgXTRhAuJqyVU70LKrEeFmGXvMtRS9ASdXR8XAjwaafdEkcVhxoNrayc
tnix8/5uHpY3qqV9kncPBvoorYMuzItK3yYvnDT8UqwsYvZqObtkcu1M4uBVY/kre4VcuEAe4bXT
XOejvWVeLJOfWlnck1l9ceoXz/4JivStKNNDOPjXn0rVCpEU/WyxWKfB9XdmjtraECb9mAzfp4kX
7my4EaztieSYihcsZxZgxXzJcQDKeDYytP7eK0rx3YCIZwOKse18fMW6kS1WsIjEjVg73hO6WnYH
GdFWQ/RzSjZVxUvKyd5SHMm1xGLxkJOSZGjeae0F/r9I5B9EIs7fikR2v4r8W5P+pzxEfuBDHmKY
//LwmfMp1bHANRyIbR/iEO9fOhJhn7qRZv3fApCibEQAotx/uXCKpeegk6S3RdLxb22Isv8FI8o0
cMIijs4FWv9/0YYYvNB/QPQ0D45rKcN3PCYSqGT/1ADXJo55TY2MXddzZ9Pp915VnQ3PmB7jEJ/7
zI6aUxOY+TaZyW2sdIblkcU5F2IpkmBR+/etJrIu6V7+F3T5eEOOabqOa8Cp/i9ateF2bZvoy7Tt
q9bE8g0Dg2y0uotmOhe/l+ka89irm7cF0DesitWmbygyBB/tTAqV59QY4Q6EMKoJH7AIc4ymGD61
UMsPXm7eZUbwYLXul5LgeupHfoT53M6PrWifjKazM2omjG2VWudm0p7SviW1NCCbnFlWH1dXIpkL
sIvF31veoj/oNfITo/gFwzk+akQm7/kTXIyc7DYXYfpmWNojIec+yt8ixTtE/8L08qGy6uCB2dOm
tUihIsyPsMoeRwg0AXi5DuQjEDpAalDtX9sy/ZaqSL+OqddvUqwAX6lf3iocxK/zImhAMrafi2j8
WuZjd1n3qd7M9b1BDDHG6QA4iaqOiXq2k65/YyL6UzUdevM0KbEps/oDniTYL3EhYOcxEx4Msmwg
/l/aX36Ih5RFwMgXs28/gYs2NGucms3GrDEUzsYJApRxaGwXr3HfKg49HBwsWQh/gam+zzNruU35
gHWTv5AytmgHF49txL1u+GiHxnNZ+/oek/FTgZPDDYeIDSF61r5oiCsdylAd53JwdqJRsdsfjedn
d1SfVMGQ267kek5k6lA5LCbquqGzf2u2nt6p0TwqTsgUidNRweFgLNm02FiFe4uO9b5xZiZ9BDHw
P/4OAZ+3i2Lb39UYsV70uW53S9FoUOWiQ9310z0aFhyjmRs5OFfqjWWcLO+sYB+hxj3iNOwjfMDZ
xUyScY+6Q+sw1wHswyAbZD8vcY4Z/Q1O2S2epeDB0WKGEIviu7QnDmasZ+ww49LCuXQgPEW+LYmS
86JyyuZcex2s/GvUTqTLCscnj+zmPFIh4sRQ3o2d/d0o4/xoew25iHN0HRztZpsD4vSOHAHfvOGd
NAzAS11tbw1z4jdYEGkG+2ejzG4fqnpTlpT5vY7rbyqGULGGIGB02s8kcNFPVti+a353NT+lOWB+
SWe2iYMKtbE86jCOLYw9iG2wvIwMFqJQ06b40RiY+zr8aQiu2LUdni3i3Tos0bBH4E4RP/EkY0/z
aRxjwkhoF9cX1hYfA40YQSVzZJjQ5s0zyQ1GyHzoGPzgBFfwaahHYGktj6F+8bEBPBLv81URd3Cq
CTna1B7ePoOOlr07JJn5qJwquVcV0Sx9r1/WAJBYg4vroIOuNUM/1Mtyt6R2S+iuo4iMtF5rszym
mR0+Wg367ZYIiQqs7ZA6WN9CBTqNitRRBhnNOSqn09DrwnnCIWEIWuiUPP7kWB9iE+FMHTo7PzOd
A2ARnT8WFmqQnHMNpu7S95+iyo0eLBt9hnXf1/NybAbyBlQ6D/iXZAiAmgKAgbCc1jL3hanQaHig
rbk20ZREzxbM3N0cTGSpOjGZV+EbWeFOY484odG2NWP/I4jz/NovxZ1NgmdJ7tU5ye6i2D3atT09
UiLgA7uELxrOr2e5+3PLjMiqrbOhuoPKsdbL1ItlWp8tclIfShvOf5VpuxmtxX6xouWlNiB8YKcN
7ljYBzOxyap3Z2xF7OBz4zXpA3kcThP117gkT4Q3611cL8MYztAYmbbpjYyKK3le4RNBdHgfuEjl
CZ1BMJa8jYbExhjRJ3iZNQ7s+27QyIeu0npv58Z8HfrvHAhs+U6fwEvnqlvMlZ4JtmK3BfX+um7e
XTV+H3rL3Ztx+mldxHVV/1oWqswculpfFCHpTbGMxihXA/VD11p8/kvlHTFxrmGviFxEFn/tGtD+
Q7WbU9xyxs7bxzk5pOVymckj2LUaIYhBjMWRm6cIrUPRIHqsFSnrDOXfyrHyTjhTb3RA+kPm6M0e
RV9eT0e9nnZ9P/RnO+zOUQrpAz4ABln1cCMnZ7o3J/M8DeFb37FqqcidLeLjbAv1CEnEwuYup5SL
eMvR3Ap0jRGrN7pPCROK/UBiONSAQ+LP5PJMTIz11D07zkKSnqY1hH6yKxU7ZY0mzImZ3Us+Ry3f
iBvJhDaLlHrPT+6zpIMcLq89x/xIVsKdybEoiIqW+1n/0gjgOw20Ycc8YXNITOKoe3ZA3NUAKmpM
OTG0vO/JFL8sFWRsj5WVOGZKr5H6x76abo4aftVJ2p2q5GdfNzuEzhH2h+FdPkvGTU3/0xXDKSp1
bER6n7AYDz5wnV0DlUPholtdZh3nSL/ZYZyW7dZNDrV5t4+jcUbvGpxqBrgIqPqvZsWosPbnO8db
xEeSfTicsNcyu2oTAczhvMSWM+hkSwHP5Q+DzxxTtxZsehd/OSQx4lhdLpcT8x+N0Z43xre58pbz
ujeaKk0vaOndO2rCTZHBNDR8/MzQch+lCOSclRqiBki3cg4ds6MagYG1UW3BBNltzpmWzlsrZy31
OJBrSUn6oljILl78c+ltZw8M7GyDyrNPTZF8n3U8ACJzuJJOsTwj1z9prHK2fEbZpLr4LkhbRy4s
rcnVlO1aL4ZHXbPia5Y0hGZb9XnWB+04ByDLHrrdJZkCFPdudlz1i3YGI73GjrEbCXCvug73R3vA
ICXt2P6rHfqcVT6KL8ly6Fu6WhtF0ohSPqs0JHDyzKiZOXC9hL86Bwt99zUNiuo4pOVPaCKkW9QV
uuCMytJF6rJXVQ+R/5s+De6+x3RoFzeHtdbBLIhoVglULawfDWYwj/aT/7LoyLnqtqCcMpdXIwmg
zMs9Xg/ODOdgcpE1g9l5cqxavTlM43KtzAa/JAmFyJGKIhzMj8NYXXLvgWa+v1Pe9EBRMl5QpZjQ
J5wcIKqBkmImYkUzHbKRiCpcRrJLZRr3RY7LYRW1Jyk4dm0ozoNe9rmtjIIz3unhrXSnuohpqGs4
ELpVP+lj+YMEi7P8qXUkB2OOBTFA9HdYCN9rPZ0e9aAgNs0jACw0D6TXd/vWT75qAT6f2E2yzoIL
NxdCz0jrP43nDOrgcZrB9xONeJsmKORt9AtHhv4wFt7CxdzjneIfu276JUhIriPM7dDdYa1mTTsX
M7rzGCav4xT2Z1PprwNGQcex6u+12f7ZYzKDT8aMiMLwUHnme4X8E9+gBfMxQo6BBmEyyKJwPLgS
ldaAocPZ8C32wyIRYjL+EX7WcYlG5pE5qWf3oYovw7y8rj/X8+Th6qFZhHRqdzFEObRFxLFKWRmF
DAI6184Zjdk5oU9kRzRZ1u07HdCa8tTfx9BjDk2FB5/rps2ptJOnwEuoHOpmbxtLfUiqKL6DsAST
0de+hXOGHWTfIb9RmYdTScLp7oaInKQYcwbB30ZYoAEBF8j64sR+zPMFLoZGKmIH1fRiZmZzRq1M
693OlDp1ttc19UQ4KDG3YU0U5JwcKg8DR0BpyrKOpI6O154UwEzPM2uhq11CQpQ1inW0fMS7nBXM
3Y+NFpf6/TAZ2m7dVzAyac5LUB/jYO6viuPcGPpovy4vkzy496krT+tZFjYLBIPWYoQQ7cPaGbDc
a7v9atNBGru9wfxv45Gg+5yfy5pCFXaitVNDMGzWu1OoYBtHEqoqS7fr2UWSJL5bVzNbmtcl5R7f
NI6h4NoEhOaWDWiGlJsElsX7IaNWdInWWDwAF6zzD2XOYYgKFRiuN3JAyvclbEN4Rqo7tjaxjfLv
LfOhDbxPfbtAodnFOE46hJkeRzyEdwNzTyYL/qVnN+sq/Gp1HNYvsV08RUxaGZo8dMrvjl1RxEi9
IbVFZnMJtDOVAH0gMvCtG1NurrUUHuc1kwUrHaIXm9XZ8dbvQgfroh6nKXu2FHxrdzKFBnnssQBB
9ob/qTaEwQY3BYzVg7ykTwAKnYLoU+JPR2+QWS7DSdIBgrt1XXlJ3u4GvVmCrcnPFC5xKgYmtSdT
imwpy9bbateFtZkg1NO24ZGtzIp6tjl2lnaGpUpwUGDu1gdymiWME7/Cm4t6WtWVfe+AM+9G0o73
uV1/6/DRJ1IjZcJsBk8peDmpgeyrsfETbge6T2VR9LstEaSo0l2/4+b42c8ufZlVYAPjcvqH9jjv
ir5+hh6Dg9OiMdaelwbHfR7bmuOCJBDOIbekVStZJJ7/WNvubbab5mzk6O1sP7gb6vC5Hdvm7M3q
c5OpGW6YTlBxj91lsDVKyYSRpmbSpuCijfXLWE3TOa6me+yN/Z3uRN+SuDsl+nxs8DW6x2hmM0qf
vxROJ07spEP7I6lZPJ0cU97R7snla9P7yEfAlyXJi2lOGUE+pDPB4tg6vfWkK/tzG5gR9amDeZE/
1/vAgMaMuf/zXPV8FGHcxmjmIcMAptXoqRBKM+i0CETe6UZnCVG2pEH26guIRJGTasepeBicpDs0
c3ntzHq6j5fhdXLi8NrjlgEqPJwNreoPBJVMZxAV6Kt2AAk1jd5WVtBkGwRFdrhROjaKW6yW/G2Z
5ZRyY4kBox8BJzeQFdfyFUSjPC2+9bQoqM+5Fo28A8YqWjXZJJnO+455LmGsJQwe/EAwxYqXTc7R
Y1dLsfMbtADrmRiZoXOwRijJBRyM45iRZK5p5akZ9CPKsPpWi/bfbnZZzW0zrSXeG24B4NIjMIF5
93MIcQNPiQNc9xU9tEnZtK9hmml0oyzwFs7aDmyAjN1ouYxZjttI5MHBnO8gEgWXtcYsPLpuaEjg
7pxbg7s8ZgXoZx/31iZEFDTbA8B4EFzBn4Zt2mAIMpWfavn5fkbb0g/T3htinEe1CtVVbP2k5XvL
G64R5mjTVmXmjD+Snd7R3xmnbKwRZrY0qqP5sQ04E/5XitLznlTaCRtZjtnUy52jUbHQn6TuO0Yh
Pl8fqVIxTmQOi9tXBB85yUh15I4PGaS5bQvYtl0CYHsnCBwofn2BDy0mHUv8mJI7AOeSRt1kWhJX
uGg7qYYlaju9+olpEWFIBkGvMDyQoqXrMUmNZJXjOLFV42VdOnDh2l2R1BkEvB9lQPM4l8lVd5vy
nvbq/PdQ3Opf8CcQhzMgtEXD1B3d/IO8m2VN708dbp8OVlX4FFGWRD8MA6vJtGuDS7md4Hkc1sMf
DwyaLxz8OPidU8DXH63Y/5qjbixzf6+K5JOGkeTJ4TyeEvgbAQqFCzlmX6GeSgLTgLikaqF81Bk9
lkgrWpPY7k41j4gd0putW//E7LD+L+TTtzAN0bHeYYT7x+ezu4woAiij28l0v4TDAsskW84yyU4M
DiLbsMyDobecdFhtbi09RTem23elYTXnxGdXN4P2Qg58s2c6YV80j7rHbbSH0U3S82Qjz+jy7qmt
I+Ik+nRfNlF20E4KzeTFQekbzZ3Cp67bmXUcntcaAovgp5wDSn7HBvdq76Y311iZwc4CI9pJsxPS
GJh1/gz2aJy7vLhyaJb7yBOUlI4HfwCXvEyHCG7HucfW/q1E7HFQE/kYeCNTzj1m4teF41Wx1xi4
bxOMDLK87Y/1YFNZhcQPpoV1aicKOL1kcy9HODZROuRXAuVuxQQFAQCPM8jp06ep1cgnxhg0Nbrt
EJss6tZ51Wb/RNROxNy9Lret1fubtUf3GAKpwPtGjsu7lSqWc8TltyWoRx/a4DYhDIwf2tuY++Mz
oYpvhRc0O4Iw50MIzcWMRtQqUu1YlD2VCd12NmB9Ds3ChNsIsD9H2ozNyXwXjUyEoWip+4rZ3Jbc
9vnUe+p779J+r48ss/Az2AxpawNYXuF2yW42GGFrCUpuhAEmGSEnm7rzMOCme0zYK90qd/f6QMEd
2sGLHWbtvhytD2AwjiMK6vkyGmh+63L6YpGf9Q/MH/OvWugVGndNR8xBEQcZlvfnEws3ZYzBTaFd
c4QAPedAbEuE1yKi9MYOogNO3eSu8VbSYQmEJdec109r2OG5FegUPTOGC257wKrSuCXTcMz02aC1
0gmhTfyfhED1u3YiVPEfdpM/vVDZ+zymDLQLnq87tu/8waTi/C/o9jGnQb5IgpXbO8jOB2pqf75H
or+DNVS/5DbVTY+CbsMBMm3ppg/YDwExQexZGyoeNO3aNOScZVP4ExNch9IS83FPD8+V5In2GcAF
uh/3EJr1c5AkCOTc8zof8FqSY3qPkHLcK5e9ZU/MqluW0nKJq2ra17FHrn3VZKuO6jw62bu20N3S
PUR4CugPXQWo2RKIStnVbZssmThryVlBi3Cz7XdyNB+9MP9iYlwHQB6+Jab37okhQypnFypLPiXF
0I5nHUt/HxubFp/4rt0ypaZQ3eEG9oKEh7yY+rH2621UcKMW1MDSLFWFY++8lgReKnwsKDHWsGcn
AyL/VDpEQyP4J1PD+UVqKwjujNMBUbZafafj9J7UI23P2cW1ZP+B/KZYJIpXgKDQh66S/G/3yYF7
xOASCFqwK6v6nLGS96op3F0ZXpCnIBTknYCWdnvbhwq1FBVSatKjPoqwOr2A8vXbqEXAlXRM/BED
fxSUMaacJWwYFFUW1cgsG6xAkJUCYrdCyI0+2w9mr2AHVUGGaKf9tEacCEpsviHE/ypD92sSBii5
cAWhQJzuF9oGjCT/Da6nZsJwQc0nWzWfI4z39mtdrQI9uLg1UFWagqHG4GRji0LdruLnXkCfxBw3
NYjS1hhdd6PmJOfpAJ8NxoHWRC48OinAqfiSeaLIjOM90wvyhUxrxhOzRpU6ewfE50+9Rc2xNrCt
dTDNEp2z/HhRBcUh0A9NNPDYcwDqpDEFKPDUTPeeksW3X6D3DFCavGRsjolDRolbRpf1p2sXHXLW
DK9RdSk6XkGHvzF3unP2C51MEyii2HwdGUEBrERBfgioupDBx/g2NKgQsND1dfOiYhcjZc5A8k54
BqqmpsYI1ZPFUGXvN9kz9qVAerJpIM21to6VP4Wq6kgFvxlu6h9YQHfNxEacgPVQfpCk3DagjGz3
xxUcTeS5cY2ag2tdhp57DrvwtMo/qch4apIs3en9tKv9jtKu5QlriHrbkcr3NVxySuK6DbaN7uKL
HjTuNmiM6L5e+i+15b8OqsTUVSr9wPBmTlalbUlPJfRRvubY0XXmiDpoxfCa83B2TmZ/NKrrQ7BC
nHo6T7sqwzZknXXpANwlIhmcSuUFkWO3iizYFTGz9SBBlQEdv2MrDRz0BKnmP05hrB9NdxxOrZU/
kysQPS9F8KaHtIZt5kyH1gnuwk5VF2Y5m0QfymtRtt+1aa6GjecmEFxnAH2PaCBYmpXxuETgfVat
a68uul7SsNNrq5rdWgv4cM5RL7s9kp72a+zP8UfVjhgcsqVhPheqeGsx992Wee3vnDmtN40VOifS
OsJdlDXjXg1gnaFOVHvr9Q8Lnq3HKCm7nVtDjsiH7g5/onM5NeoFK5hDBal+owheOXhMD/+p2vL+
yqqWs8u3oKvaSlm2grn6B2l1qcwxs2qe124kemqFb9PZNu4NPSeju8cxPer99pDLlKNKlveotvJX
xJgo5pPxMtY0VSF54lRD+Sbs3PBVCO1aG037BQNx+hskAall/3C1aU//jnlwamA0jelRWdikkDE4
01KaB9+OA+SkYM/eqKNcwK/ipDl9Q5Gq3jTtPYxjtQNMcAmfipJDAcxyrNzwVlT5/aB0DgGTciVd
3EtX0rW4s2ec4tTarws/jWz7oDU4gVZhb8NEYQojyMj6jzY5PAi4U9LX+/wZnwT4SvLcW9ZbNUKu
XUE6U2WXTAP9bPEG2fpRmx3HpPxsL7RpK0bg5rs8w39PMcnbGrHzXkoHngU6JFUSH1v1zLR52fvk
LIsRTLBvaiwYcdM/rvvJmNPGryB+b6bbwvQfWlrhLQEFqKUnpgStuw0V5X2NpKLsHcKY5rTZrTDL
OLsBjWe2y0vW4RLfmwosc93fraIlsVi8X82yf/OTasAD90dvvNUph0esBgv53WaYdgPGV/hdPRRS
1Nk2/v5FztlYQpOuTGAX3Hr3Tbt8nsKh3hpN5W/QUhxU/zHkaVjD95Ft9dfZjp7W8eM6QdWqYdyb
Wnr2bf97ldSRZGcQF5qRGYwlyp2aQfV7puWYrLAVzX2KYKpVKMWsriEtd6tC1e2LHIwlzftjaDes
PbjtUNGA6EJcVzdeP55huHr3Ad5WGGQE2bHRy8MSqUfmv0CPMcAvwD5Si3istosMkj0SC48TWUVE
Vv0PYefVY7eRbtFfRIA5vJ6cOqrVCi+EW5KZM1lF8tffVdUDXEs2pJfBwOOxj84hq76w99pyQwoM
1cMsvs/YbrZGYpHgI8Jvqz37Wwd487bOUj5MxjgiLrrvjI/ZRJBcspWkFG27CprT7JxiO0i2VVdH
J6LBitvvqzTtQP3/ns+HU4r7gZfUt1ClAApVPdM/lP4O5H1+lJm8+nVdLlD8X2Ve0g0EzAJxKVqn
zlj/0sVUHBPJKctka1svBLcGpx6nJS0VY0SzeRjGMdySE7qtZTXdwjIWBzcorlMdjduSKe2BXe2d
l7Up4Wd5hSUiAhHvNBTpXSipnY61eEtp3nBJhRcR1XI/Nma1j5NPkAlhXUw5aTgMJASc26MAmuLU
r2r5udTDwQ470hCiXj3RzbUgxoPXwrexmBMJp684st+pufpw2bp2sO6iyH+fI3oWs1WbZFcU7wpi
zyPaBZP4MUEJRmRVbFBQfEaFEV7d5R7FiHWzcuM+YrHOo7ayv1FiC5G735apliQQI097BUf/UhLx
ccSrA+gra8fjsmJJNvL4hy2dc+YYdJJqguyRtgm1fusFpECZtGUhEwLmofbj73/kf7cRJgYXasnA
cV0nitxf2gjG8vEASXhiBtfdtWU2bqI6HOhsun1psUmg39l35iCxkZkglmk1mN0veydm+FUaVndq
mTOT7ZTfm3bIwqgMnN2Q+tHBzz8mrHqFQ3toe+vr7z+3+2v7gxUndFw4u3QQCqb7i+LaGPqlX1bb
RBkUXhNeuPNUKZ5LcExKP1V4gPx+bIqG3veqlRIkO6D1JS/FM6nX5yaAvDp3V2vp8r2EDa4GTLgq
F+drXsfUGVWyX0f0yoKZ0b4e4mfsr1SI4fjE2qBBj0HBRpY3DKP6b0a97i1qDeSkU8NA03v0V/bG
JC36d3mIHW2IqMVw1zXBPfCdT5EPzPL3X0igfqj/f1u5U02FiIg81w8Qcf3LnDJybRulyXAiqBN8
CUUJgpAQhk0pjbcwXHnIHPEjpJLlIqnwELMcfV8p4AjbEU2dwen0xp0ztqx+V8PechlSqHBM4c3H
jTrbODQAwI5oQaI6WZCxsNINMUg4Fq4CYwJdolwmnssUNHyRDSem/g+3Qk8qXcY4VSFc+s1PJEfR
Scgp2S6JnexsF3aR16LPUgNdfT1Kv6P8WoOOmaOZQUZ4rytZkxKOlvKjMsleAygmerHukn5ir6QS
00XcwNUBIyBIZ7c03XeSbAEKoC2gylhIgO/nG1vWYivN/ijj+UnPUJK5jL/4ogf90vXd8fc/jP2v
0RI/DJo6x49CwM9wl38+Rl0j4fOlhKXrQasMMqwuHf5YuZ7aysD7Vg0WcZBlem2d4exN7jYPBlD3
qnMHWLIPSHneJZGcjk2Z3EkVMG0Z8aPbzHBgQrrYeOXRdrineKr78Q+9uvWz3+v9ubJtJ+SYCGCb
mr8cELbfxha0/w5HGb+ODYJ2Iwc338214yATJhyyiykj3mtvY53vpXUg2CI6jWnLuRzjwu9ysRsE
4NK8OJK0CXo6Gcezb4o/TCk1CuXnd4Bq0vZNjjNPaRjVofGPGytnuoSaSLTbuJS8/Yhxwgk0vdM0
2IPL4FXqG3wgFg9t3+oEYHns7oseUbKGeYnT7rIKcz2QIqQ0Y4azMzK1bk/KXciSc+d4xLd0Nckf
nocMHeRUulutvNp1UM+Y6i1s++a1/VLGrThmLBUqP4TKplZZDNPFkQNSC4IkSkjWF8y8RtQOQryN
S/WVrZyPX7h9ttQFYDn1BzFnGKqKCbFaKend0/FmhMGrXujVtj+ejKb+TlSySjKFZBwS3dUxOP1T
uf4vEabpMarB8ufzvUIY/WVYM0YLI15iC7aB3xJSOMDedwP7TkZRxxVdetyGtti1sdGeHIZ27MbH
6A9Pof2zwUY9hZgN8RziwQx9x/G9n3/ZrlybVkw0mVHzMntRdQyUDqKdrBct9/AnvGSspIXV37rG
Obahd2AdP27z2UGfqMRuPVy4XV6mn3WibBDI+KKleVFlXbpguKK37yhirnqtMjrMn6ktmXX+4U9i
/Yyu1H8Spows7XDjhi5EzZ//JARQrRMma/JsZ35mLc/JoWFhyYDSTe9xGVICCrAeMIntBFxflDqF
s34tGwN1OLKkUO3Ow2C9rhHAgdrb/f680l6lX14ipolgSbhIyDHVIuF/vESZ62M2gBONmgR5Txen
JCcwOIecIPeGxVDUtaedaF1xiHGXpim7Gfo8+8IqlgtDtRrqew3C+kdZZV/a0vnjkfSzq1l/hYFj
I1WB0Eow3a+mXCGHiUqlpH30MdgoM4IsMjSL2Yxw9qlwSjqwsYc1W0MBD3EgHLyYVM62jJOjY/yI
zXTZBzMNhg3t5/ffXvTvl4VyOXT5aLwwNsSmn3/e1QokEXZ8tjC3zrgtWSwqwS+Zsvdyar5RbeIQ
5i90IzmQbj0e9ThQz+H0XxdFTAJZ4j3KKf3MVKYlQY4zopm87wZHC/oGqmq9FrJiKhDkc0zoWFWV
LvO0vsO9YtG78SMdjbn9NqImB+xH9iRQd6Ic0HYMDE+sMsTcaaSAaseHypphhKmLvky6b+6UpFti
wQ7BnEcgF5E8kZr4EgPkxj1mFSgqBxe6SPsD1RH0UGZoWVGwuKjNF/3j+/D8SQQqzkGI3VlraHM1
4ctKQFLIJIhmsVFfV3J9jaPw0MPP2Dpush70/rdsk8MaE+QExPNJb5IQBByMtAq2hmEbbNQ8/B+O
9ZwpTd+QxMi7kYIlauJewpEhkVgYtGted0Q5qN/lfgaX2678YYELPbULpBLH7e0//PDuf/zwNqcU
+kcezNDSG6Z/vDZ89YCKwcpv9TLDJHDkZqHYNmivbtWPRCTPjO+Y9tXhmyfd9GKjE2C6TdfpiEMz
MKjyGp5f4ZNlb64vToGwrACTLEa+N5YpTwj3P+u9p5YSFPwJKC3krlvM75bAGVbn0Z1euuMDVCIW
jKDCxgQ++wsRtYC2iT2HPN8iPcE6z8yf2TgeJ9x4iyv/8G38R9XguzA4bC4OOwDR+0vvGI1j0kRw
zbe6S58GRrCe093HxGfrB16ryHqZ/IX6DKKTwwjSn4OMINPqLay8fE8C4GevHJjnqTooqzD+g66F
MR/86bz71zCK2DPPxXrBieIBff6lPosnmdVplE5wiZgLNWoCod8vRxJK53dkeyUDe7zzXL2N3nS1
JmTqetBQFMNXO88ef3+C/OIyV6cb96xl8bXZzGDB3P58glC+VwWdGrSQefV2UTMbu5LM9RW55gHs
zbjp7Zq2eyIsHpOZ7/U/BpTKd0wH9ykRlNIFj9SliPB+/7n+o47lcyGOoL4CwmsqT8s/i6su8LuZ
dGCpvBjunpgklM6Nu9E7RV76Gpks+gI1QDXdtjsmUfFX2MDvSIayOrIIZxOTOB8ZiozqnyAO4Sea
25GBM8dPthCtOURFcGX3eq1ahsK///Tef9SGPiWshVVGgaP5yX/++CXftxvPrDrWcVp2jH07JFoI
eaOQmEQfbWHqJg+rEZ8slMrXXLZ7GSk3PxG8xyWfHhTO+/22djPYkEb1fShPuleHH4cQf73zGecd
0aWTGGc0JBsEyzcIcVBzV5SzqzkBbAJ0IOIu2FnFx8YbeQkN09+0c/JBH7Rr1aZHaa7fE089iUpf
b6FJ6mv3wchGAmh9j7Txde8PULqUR8OI5r/8cGyPy4LDOzfTi1sbR/jLyDDyJNia1XKIS6PZV0D4
CQYNakKLEFzbA1J7D7rSbgjlk+kgivDo7K26lmeLYKi9PmfMpLWQaC3GHezit2ACkm3Y9oOEHnZb
moNa1MxBmYGdbfujIcO96ZbnEbvQDU7SqV8qed+CdiMScdf19Vtul9MlK/ydCOOBZORZ7CBst8Td
RhVL2di7lEPzoTCgaK5+KY/ItxkO8jgVlCGNRba3ZRdvKc69jXbUCN4KkK7GV3TH7tVwynRrCK7+
ofCWfREhGkvqv63BI36TjBFk6sNzqhYNMs//ItP3m800z+yFf+zKbDmsJZi/TKBVRqTxiZbloyyG
DjkASDEv6/s9pvqPQi2JnKaGbRLWZHWTOavno6khD2iq3B2GD1KQR5zDSWy+YAJkrOCOCHE4jPXt
WNvEfdaImJQgVHfj85oOh4CJGvQdxxDza0ZgngA8WKRtw0QG+KCSBBtC4aEb97PoMQnZavWmq8Gm
CM39OELcmYMKihc7xGVhuET9c9AC72Jkc5MsGBqnPkBoziOvLxCIyih3MX7q6WQQu0/dyH28DllD
do/dbKss7w5THl8tSQXYlfa7qF3rEt93YarbLD0IdlbvHvU53SudtBVyjBcVJFjsrKH/1qR8Ar0s
pA9nHZN91wsmq2C0GJpK28ZNNLj+s1mKXVaRGVSrjok179tUMtjva8xGlc+Nxa44Gqg339WYZohw
BP0rWQpskhPTZK+E1VMRutlHmuSjF3wHE4Je/SqFK0BJpyy2ji/bh3Yevk1+8NVqrQqjS04OGM5Z
vUufuJNIh8RRhept43ij8xHN/S1vCO9FMGVuM37O55opxkNXETQkwwf8INUzxv7uMZ+/kQl6o2Om
RXdNrg9vHfZ51Mgtnifv4IsnglOdHX9wFQ5TfK6U1Clcu/tCTJaCFw34j2UP/yQ/TjV8ujTzA7S8
6PNma2ATa2EftUdxNVIm5wPBDEYOcx/payEWOsXlQc/ng7msj1EM6S1OJLTPPvZZGFtv4ML+Z9ip
QvxzeQZXTk/tDTGmYLBY6OnHMoi7hHCWzAdoDWmGhB0farzBPZOkL0Gm0itb/MkzjcE8gmvjUOTf
R2AoNWOy7KZZReMydlJri+h9aV2lrBJSMua9mE0N0BbgZng5atP7lpgG5Dz1Z5zUWp1E9WwgT2LK
krsith+1RFNP6+OJ199rpL2l/3sK1vX7tNguuws2RczvcHnP2AQTFnVxovJhTX7AlBc9n7CF9M46
HSOX8X+2m1r0SlpFIC2kfsIxUeOk390FTw6SBR5hAfPa4ugZGv5O17gGRXzQUjUj7CEmtMElwiH9
rkIU1QylxJZYywISnt0qeQpaMgCJbaSBx8eiRM/eOKwnc2EaRgp2dMSOYRIWse1IJiJ5h59FNBZ6
gGa44SN39zPEwiOaLM770uxv1ux8cCbrwt9IXmf/Qc/JAvUBsZkhdl7GXUvu5b0TMogmk6VQa3uW
HpA0MgsBkc23bS9f14oV1KiMGWMWP0czYaWeCE4kG3wxU5R5Yw8b0jeTeRd1qNUsY/gR1gF5BnwM
S1KJhaiHWEtbYI6rT5mfwYp09/o4a4bwzrVxBOnbI1utc2Jbh8X1w70egegj4H872od6TcMrq7t2
K1LovPqNVuEShhzkAb4au3ILLnRqVt/03ExrS4FlJQvaufwYWVwMhl1ab0ANxuO8MqHnutSHnT4c
W+G/FOist7IQD7oItSsvO5al8xn8wF3TYTicQu4GpVm0PJADZXw/e9i29ThLnxha1tDXsj9naD11
W5vAoUcCOeCTBOrmNeE3bS4yixQYEJNuxf0wRx44fZJ0GadtEOPYa6rY3eudXcd2S3bttCf/5Mjr
PoFgNJAnsYoq1dp8CsTr7Ivm/bR9/4GVv06fmcLuD2ZrIWJSJ+RoYv4zZ/eQjojt1GxAH85aXoWh
Mu6jDPU6NVbHFOQM842C4Jg2vbjkEXZ8lD31bjGG6xyW6a42i6/6S9YtGwHfeBHzJOHmnb+O005f
HLounhfnYQCjc6xQcfKvnnHf2+YpNOi4zTznrUs7Zt9KQItEsYNnTh/YKi+GQyQA7rBsyGuC4NGs
kCw6HYIy8GlSpn7L3YGsrLkro+6wlIBIiJW4cTYHj/aI01Kwp/FcVJt8Z/qrZIKycKgtFT7b4CRt
6NYJiZlBTz2GJg6Rdzdk76N4MRJninem+UNVbP1H96Dc2iFcOGYl/7JMFyVK3TAS49aISURqfesz
Y0mm1vw8k69icTqSm2VCz5BUY48uD7sGpk6StYp0Iz102uRw/2E5Yv17F+CzHcEPDomGSvjXnIx0
cOIpEkqFx6B8C8zOQWntdYeEWBKWSOmyi1brVYYIUIYg25NvPB9+X2//x16JJB87slkvsZlwfsXb
Om3ieTnxnNtYMGnLy/g6B8vf5A4+yWXZl6vstnpDps8Dzon5tIrXseU5XQV5dPZo/D0hG1nR6yfu
9DpGNPH1imOwW6pLL/38OUAO8vsPbdn0AD+PvvjQLkOviB4nCH9tcSYyiZcu4ThNGrxdlc8eGfMT
MzhUNQbC/5hQxVttNt/p3WG/e3T7E0uhIqmMP6xz/mNM6IfIJABrMiNkXPhLAz0soVzcRSql5kxx
t/CGTYWI9nVYQ+WrvHQ7tCa8p7B+jI0YyzNSnVtvkjMxZXcqSfQuzDAlVphQkjKoDlUuQAjh7/j9
V6ZH6r98ZaHrWrYXOfzKgf1LW9UgpkBTTvdsBTNIjp4SpG869N7l8D5+QRh75UH5YCQ541jSn3ZS
COWNjoeD2bfTUQYo/Bb6YlY3HOFziq0xmKlvp87Z2uGKJ71kBuSv/vupN3TVsos9+ax9wG7rfuv8
K8nIlO9JiCtbnb5d6I0bWVjv87HWz/YgxdFGEp6xqad0606LSbIux1DR2BqI1FZ2sVtFiPx/iKej
k3kXSMFBw7BkTT6DuPM3MUHSF7k64FfTbjusrEMiHE9DTsxM0b/qmz1rC+QJeIEVnHRn9Aki0Do9
Cc/baGVUiw7FauNiQxQJ9jI6Kf2XkffUTHT+sHqygv8Y5gaOY5sOum3CzmytxPnHVArDMzdWaHfb
ujFfLdq7iIMcwWCJkz4MpxuVLJS4MGIxEY1vmTkUO2Rv4/2rKazpPsi+mnGR7QskV6zaxhPoq/xh
HIJ3+4ljurgAq13kU9IoKZneluRm/tVcxczsLzlP0mew1Y3nrGCYrbf9Mtl4IwEu+ifv+ztrBarp
N1fd0bbIT32sPrUdU6PlJwSMnAjKGVIbq7GLWlbTSk2hTa68dme8QuFRjsUlr9lQOIO5ndEUnWVv
/d3EXbipGpdpMF5SXazBoBYIsAO0PiKBVUvLpi+2Vk7FIU/ks4jWBz1TrV37uobJuEmnGRgB0wte
MB6x0Ml2wOqfR/ujXuX0gXmfZSQZVGoUqssYN2xhIKJluM12cZb5JPdTMpawkVGytva9nWFHoByP
Mrc65KP1JWrsL1VAaI4IErLeVIvW5hScg1Xup4lYHEGPFwY1XA46o53+AvSxurJdm7ljN6tEQN0b
1rQlKuATAdgnmY13uFAg0AbJXUBVdSOvJZqN6ClPPXzApNYouxrY4X1LlsZOd4Glz2p0Vfe4kz5w
L1s3UxEW2i4+MPsdtm1BoaE1RjLKLtlq36jRqoN2gRXLIZuXZlM5AGjZ3g+f9Od0wRXPxJhvm3Rt
kUMxIyJQPN1H2eCSjCWzvZ6h2J3R7yfZ4tqNGqTzXtvukBx+BaaT7CwPArXlzh2IWLy1eNngJ9Ul
oxEr+Cpc2rJm8FNkqdke/Phy4GuUIO7sg2w7nKKSJOUiS3i9Wby3BH6jZsyBJKApxy4RX0uO8KYS
F61b7wdE9TX6ucSZkyebknKboNA82lAYNqFAYa43/6Ex0/gtzp5IdPMwssr0zWLE7mXdwyCxz1ko
6g8rMS2tc7Klaz7bTjJ8kAVpTSNd4GoxwVHtjpWKdgOdcS0PvcNkJnNFdcyMaUHnGV4hVkSA0dbT
SsL5VsW80HL3+xSGlg30ZEceCAJt4Pq6yvOEgcQBA+u2NftiW7BlRMKIlcyYsPlMmBcrwZhtjgbr
7PdcwJm2LfbzyDCuQTet30jUd+hbCHAnKKNjScpZFRreB3B+jOb6rVCaMQ22IPr8XLXeCFKRiCn9
DOiiT21/6qgtttzmAQkMHRHyRKWQ+0r7ZwDEHRcSS7IKN30QORbTmTInmI4vI8EOsk0KnM66Klgx
UW953ss++6IfTzOsPxOEUO602CsYvINYYRvQn50K+KAbfX/YdX8ohRlx4j9iY4LqYatYk945Fk6T
8KFcLCbKNWesGzYl/UaqHceo9D0M/k5WjzHbHfnkEhp7Y0/yHiKMN7TDk2gufG3w4NAZbzOllV7z
+InG2EIWYmFab7LtZKXIXBEqNgrTaKjC3fYrFHSi3qZdxs0WxnTHggskNzyg72ZEk5OPjHhX48w8
7F09HT9yG7TvJk8N5VB0jt5Md8yvyXoNsqvuDps2XK5Z/zYswXjz6pBkLO5Nr+ZYjnq2n3TE7jFC
MeDAmXdhC+rBmR7e5FWDphxXymlle2Tn4HGEoCJVS10W/ewl/Lw8cLtGGxM8/FT9Pc2+u50CkzlQ
vcSnnDFm0UmxQS5kbYcsrfb6+58KE7lHZb9EHnphI2vXvUG+LrO+8JMPSQedplUfRDrFGybN9LM4
7vXloQ/iTq2o5IrtsK6Hj2QGkFXZE8BiZjVZJKo8TJd7b3HrSzIHL3mXfPNWhJy9stD6oLno5za5
w3qDS5F0gRJiYMViDDMhFVL4UpiB+kFocSOUkPOGbPMI65H5VlbQD4ohDS6kJtjMTCpclGrS1sbT
M8o9/yCZl+1S4le2CsdiOmAHWdbsFoqLXdr6Fx8eKnPdUKljEBHacMcqSJs5iSD7Gm4SJQfGYDmW
HxqESvqOaS3bB8ICgkipv13QTyhH0/sYloSydheh/WVgrPZ+46Vzl51xAw+ty9y1MJTsP+O2hqri
rzEUSLBkweNSfB8z6HXV4mN/CIbnJCZfcJrXbQVFdpfPPpn2qrfDpnoRldXed+2XxDfFSb9yImaC
1IjvdTmnJ/gBzhVWKe5/pWVrOcltiY1tVN05OS0NY92NaW7L7H6yx4xmNqj4UZVlTStOB0u+Sodg
E/1c6KN7ZI5N5CzYxIi6Xk1jW3+V+9YszsJloN16WKyG1ig2ZHrxL0mzv2Lw2Js5i7f65zCAZg6m
45yDrHjsl895mUT8oIkyYa43J3cuQTtyHi71O9VGGstL0rUf84ryRN/OXprL7eDnFIIdwl8cMVjR
guKjb/CXCEqlo0YqcOeG6Z2sm3pbC/PiygogQlQCw8rNYO+QOU1xy6XpLMMVxfz7i+6L+u/Ft0NG
7cxYrImaqUrZiduxs7B33rXSoUEt4/5piv4WtckzkVChLHP0uYvt+2HhZM2jHI+pPeObVgyTPiyr
foPGFf9VUD+5ZfS5SJbsYjcf9dRU3+H6j9XOAdWyB2vQI+ppXzVMfipj8Ha5gZ9GV1BinttzPVJr
dv5gHKwBkSRJfo8xSomjEyAXJ/qxxHleoqVPXdPgfP4fRYRAgq/8xvAkgqPlNHIfzkICILD2BOqE
17xOtr5dNfeitD6B2Y0vJZUizB0lc1FvUZrJ6jSCdR067jifWVwMEqoJAcsHPZgcq0Y1iLumVwMT
2Sy7LhPxST832qeiTzvpFMiHaQTR1/L1KE6GUsrAK7Nu73rmEqt57ADayn3LP/Yn/ZZFDz0yqWOT
FxUI9vJLEHw05sH/NkuYDaS4rhg4StCFXFUMIPT+T49MW0BJUJA5NHvfAQ5m/vDwY21mJFCIyQy5
fZ+zLm9LAPFvbBjpLC4/wtw74mjyYSFX0P96Fq5Zp4rPec09tMK67X1mfXqVZLYMdD0HbdjURFfT
s4blPfWtRm9VN01IxSE+i0kU+wDY6datmDnrP7RfIwTJa/88L/EXtDHpHqMFNAi1Vmi0ltlmddwb
r5AnefAbrDmBTaLz+4QqDMElUL6eypANq34PEeL91aTGt6zugIoCHNu2aoI6VZm1FzI9Fc6EDWMZ
D/b80PkogPV7bvS8wkyhKqKc+ufOnOT7Uq3BgbBfP7t+86YcCVu35rjRB3yKLb/LAn+XCMvc0bsc
7VfcgdFNCXXyzMQwtIuVGCGs0ic2O+0G1yhTKFE+shOdt0C0kE3wT9Nz86yJHh3bxu6idgjVYBwD
xAHbNXOtXRLXP0ZmkyOJRaea+ejelCA7FwtGQ+EdiRJ/8Y3mkikf7YrUfpOqkcz/eDi3NGskiLjs
JDoE3xMyHJAFrIajvvkeZAC1/vcrMgE25cd8rbBHqxkzEk9+BqN9KZq/hwJOXKvssLO1/D2lC+Ae
j4s8MOX32gMkHylNeMsSZluP7QdrBmg5Zhy8RsgHWflDhglDVB/EzQAWrRt5rlTzU5TTw1wv82lW
o2vd8L53MYFRbTzZ3SN63w+qopGW90YaHMngqHWUnEdXToVat6uTtC1CsPSqYY6IGR9DfAUaI5IE
4q3zrb/0YiAYEGcEnomLXCgQw5xxwBXgV4K0OumzJy+i7141fMltvOGcpdaut6cf+pWEMPYW+CAz
WkmAQD/5WObFcBzQxtHaJXdxNV/YK6NE4NQ4jqHcC6sgN6odPjkRFb432R8XKn+tjtdDROR2heLr
H1y2T7CqyIZWrgp9QoATuHX06hfOZLFb1vwdUlCkADhDQ+S7uokb9Iq1Ty4ohcZC4hkGifGYBvGL
LjEzVTvoYrRlb3NFgcIYiAiiHQiS4qRJHUOGHLNNhsuy8SwSt7oAlpW/fDLbpjm4cKVAmoRn0cvv
uiX0g/YhVsmN3hDGlygVqGcGvPZJAmeJuWvMQnzfZNHKpEctL3lkQiVO62X+XFa0NLk/HFg29ecp
7j7nZt1ubWzETIxBMfms7bToM6vGbQsYrLVIcNVj9azdlzgaMLAN1B1DeiA6i2cUCey7IFF7UcqV
LC5qDUC5uENlPSqrXnPuA/sAXSw7hgSN7NJBsDW3+xa93QQvyR4esrL5NoQMbxxp7OYsG87TOO0T
wy9gjlnOIe7khyBOBtp+tuezf7dUrJ4xifGTmfEH22rFGag10WMMXDy3PYKgktemhtrH/8GQ8xEm
23jNbHhLaLhbZl4d1xXRAeFxSlmce1bWHBDxIdKrw43+BxOoCqwiI+DIQoq+cwRDA62rmjJ4T3ZP
dTtMycdwQX2l7TXwZzJQR9iQJmG229zJP+t3ZC3g5cRk3OtCiXjKbxms1nMoTvbCOI1IVnqSOs9P
XVF9eO9UvGGl/R6fyDGjLFRVv7dU97UUD3KiP7TTjHsgtJ7dMd/6K6bnrKmPRlhZt+QYNQjqIG0L
UBxWsTU7A1N11PgQVhqjB1Jl3JoE9a8DNHyTB2NACj2v2OLjjNuvPEL7xuECssQa7oRPbs26ls6m
mygfFqOlkQzbp0F4IZvIvt3NpZ1fPWg/KHNeMmBxXMnIsYwUAko8s00kdXZjh2Arw6matt2CsihX
UZn6vM3xONwST5yKqZ/PBYdfg5juUX/Nwh6pZnv/29L46hljqwN0kgqVPx58OPGi68aGxBmWswnT
X3j6ToxTTojiUkr3xXWz9lMTRiOmpmrfrYs4LGIWF8Pwkk3XNd5Bty8tmfJbkqraXV+ENXL3EidP
BVUc5Tkof5+9msNE9SgII9n5TQUyq0NY1Mxs+cIiO2KqA2jdc2UwbZSKsrMCJ95ZWCc3cVhb1z7K
nf3k4k9nZoHniJnPq9dnFxTm6XPu9TCszOnOXwDgUZQDis46gJ5E5y2D95cncoQxleHeeQH/e5Wn
j8FqAdXOuE3hTAw3jLYyCUNC8tbvw5gTHxPjhOeJOJhFZ+FSC238t7l/Tdv50qN5i0UpLmtl34ih
TuCcrxYtb/bD74ICxz5Gym5tQAiAj8e/35/H87K4hLT4NRDSAvOw0/BXwNXJmIxSJ8RJZBtztE/E
8hDW3nCQDlC4sniTSlBq5aN7jtjYLMvyUlgdLgKcHxf81xzjd47VFwcZSu9UQ+1Hus7z7A41M7W6
kQ/GIPYYJ+DP9/Cy+YEhxeDBCTzbI1jSKK86fNWJsLX4Ji7qlZzdfJQ7YXFfWSkPsRECgxvq8Um6
PdO+vpf8GgqrRQTqocp8rrxBnoMl6l/bPkMV6ZP5GK+Q9Oi7FjJWPzFaropPZVSMn9cuAvOjpmk2
lttuCepDZEOwHw2TzTYJHSOu771lMLFl5HkyjK7A1q9Q53iG2EPvpyWt0HsZIaUeYygXPfbRzJsb
sUqfY/Z+T5UafIZV/zGwnjwokXt7lex643H9QFjnDk3vraCsv0vjsfo4dshpAs+4lsQ1nappdV/W
+pqsOQ1932dnjVfEVZLusnIut74I/pqNMX0SIUcB+9twizIle5TWzh2w6ZTmmsAk4DAuCg72nCEP
k3cRX+vI+Qb1TOGo6/wqTIblhBn2W4lpEp8/UZJKgM86DqL6IfXn9Bj2oO9LC/gP+X8o2iGoL00d
n+0aLL8YyLOrYzAjTiWOLZNbsng93jt76U6weaiR1zxUYMSVpSf2fD99bmz2YaKQd/mErXIyy/FZ
IiQhw9Ix04wciCjfmX78xeTUJ2o0rvdLY5zsekwfynglbA/9/c4SrnGQQyY3bpHPJxMuPDmeAE4D
OSCPlyaKPHcbhWzus7nxb61DHgnJVwvsotlHPT0F6HzGE9OK4TBabXjxmvFLgOEbW3BgHtsOg3hY
2ek2CdblinP9Vhq+87AwNHpY2/gGYVIp+CfrjrZEvEqR3pKsDB8V9ThjMLe0TXQTMjeIsMhMVjG+
dWwK6jg1JMcSVQyHKY1A+vVFcNH/4Tfdwe5zQeaRHeCqtCHHFWw/sjnProa5EuyZDyUGzjW+rjnk
T+SyBK00gGypwm48Qc5J/1grjNVTmWRc3t1QnR0jkJhS0+eBDM2d5Hk41CCDPhQlDhpjDsSpWik3
CZFez77BThQQlboASiLRfPuJPD+oXerZEW73tbdn1EyJB8p3NL8PkYF212R7yubJP1SBZW2MxJP3
IL/m+3Ii5EgrEfxkEoeZZ2BybeMxHAzyPM1ovc/zFHtYHH+o8tD83CJSJGzAIrmosu7XPn2UnZ+c
BR4utjpqq85HT10oCeE0goTPVl89Guchy4dHhkcv48JvkiS5/exAe1rsv1Z2yA9a6DT1bXbqeqCI
YRzErwWehW1efcgxo32A00BnIq2chNeRs3FVDFUSy28IBdNrSYfClI6kWjO0PxL/7YFIm08JoBB0
qP1ubmJighPQJ9iIgbSq/Tsuowtz8b3MKMonG6N0Bu04GY34bg7MM7B2hZzsjUdhZoha+m/MiB3M
CuSHLUF25zfGB6CZP9I8b4DV1/6T5Y6MEKe7QMTrXVWLjElPh297Yre8hrwPnWteg7qwL4wDPOzq
8C0SwhblEENiYXtw0/+tqWk8+zItjrWvduF6DU7GVKDs+dad12TWnV29QITpr7nnVzfRO6jL6pm/
wekAwaVpsgL4sji76QdutNQH9n6s0/zWPEaMMK5G19MMsPc/iZ5aPCfzDS7i/H/sncdy5EibZV/l
t97MCjUAHLKtexaB0MEIapUbGMlMQsMdWjzXvMG8WB9EtdnUXzU2Zb3vTVqJzCQZEXD/xL3n3i1p
wSBRD5Nqw40zf9nIRS9dprWHMsJ53dXWjcG2eBvj6vSj7oMInvQ2710TdXIBb9A23AuhU+Xaqis3
cLsQ1A2MLh5Bd7zpDsbgNQ+UAe3DrLK1q23IhOkexxGlgxZNB1bui38fmWQjC/eMeSBe4b3LIF2p
ATbdILeDFi0qnzHZ1HbY72gwsls+1bhZrGWgYJd7glDDC+vS8CIWg3ZMQsiBzJh161Rkp40tkGbp
ZCdLY+HZS3vYQnZBEDnLV5Uln4XtMfpEYY5EF4i3H2I2XByqw4hLLhn4cOrGuVpSaUsSLS4tIRvw
Lr1V3ctikczRGUZ1fbhWUzBde8hPJ1wKPi1Bqop2faUNFQaT0MQp1/nojCyGqYhxZ/RB4th0FqBU
SQhc1OROTzl8rU6NpcFjEfhUDal9tqb2MvtMzZClaMjE9c8xVeKVsLpEyzZJpZsPsUMkSgn0cqMx
kt8w87uRC5rDr7I7l06mgU7+k5uZmQQQbCQM1aKKu07slJo+LK/3bvJq9n5f7XQc8EHt31oLfSOD
GARYd8bb3Go+XAf1blkkaqZFwoaOBlVO4aE1i/KDNWUMOmZVN4V3xEIMcstnRTwALGvRT3R9U+59
TT9wHVT0b0wPrr3tpC+2BWYnuJKqN9ZU+KtS+KIJ4hxtRiJoFEQNq3jfLRikMhqjA6Pf9XXpNmvO
UzOiLyTGttlnarqTEAWD0rsTZH0a2m1n/rK9RyGfUwlEIW1HiirAG5MVElnruRuzHw4deLkjQcdo
WpMFuKYYbRFf46FcAqrZ9NorQrsKFhhAMctemJlzfBt5LJcWX4/S+NlyW/ocE3xscUUatAatgSWI
jLjWGfHhcAQfiuyJJfPOw9QmRrM8u964oe8Yd/Apz6NHSA611v1CEeUwyMON7HVy6GUU3WgWeAPT
vYXQpQ6iyW6remp2ut7/ymZjpsaw0Cqzh2HrF0ASME4jep0VQPEwiFVPHKOXvxVe1m6TDvhKFyfj
jiRBgkW6hIAXfrE17kFjpG/oM9Zs6MC2nYbKsDas4pKF2AfrXD9FjtBPeJKpQ5X9i7VWe+wYv2g1
HrwRc9fGbdGnhg0AjbYzXjwjj+7MEjAPk+lq040ktRblBAMCDOkq0gbtTqN0zokML7KN6Vfl71kX
X+O/Rr/k3e+Khn+UHRlXSdk2//4vWDn+Ig7BgaZj4jR8S/AwLcauP6zSq0aq0dMbXpkU9qCuqBoX
0TSbH69iRK1J8Xa1+qAsBxgirA+qEvwtefpwHYE2jsUZVrY/mAy2QaKVa6Xy6RxO7MOLPol2uWDz
Z6MVA0YrXzOBiJcv8A4CV1+olw71sjdDfGOqk0nntU4kGGZmi9fH+0qWnO36u8NvAqRgUYBH9QMQ
2tc8XT7Ry1S+TwqOyIlDwi9nol2ah4IMNlWycHMaxNRFdb4C3NtqIeFWz3LhE1/JNNdBkKnRUVjW
q2GL5+vQtaQyWVm6fIpr99dsRGLTpkNHOg8yRltr8VEsyQdWUkGJLuYbTxDreSW/hllzYxmj3EqP
4URhVFSn5fyc/7oqk8cw1XbCiLiQkrtKmi6rkcG7cVnzSUGM2yKexDEvtpGh3hPFdGShXnB/gu5r
UUlnmuYdU0+91VP24JHQeeuhOl3HtvgAH9Nx8mQ/rzOjKnZhC8zeFkzxuyiL8u9EPM5fbYtcjbqF
poiEvr+qoFKT8ayOWjK4TgGNIcPxXHQw4hZuuq0fwlBean7XXZOJsyulCjhKHrTESlhWzFBzwhQ8
UT6gMulj3pO+R85Ff0I9WD4ZNW4aUVr1g4DifiAesgyus4ew7oEJjurxevvAkf7Ivf69HKlwEgB4
e8NoUPnGZGRJhA2roq70BU/xXYeEN6K2ao+gsOIVbFNmyBl8j9xAPJT0yT7MO4KdujdKXFSFM12B
48mZKbXQdpksQSrExnsdaf2RQdNNzn5uFSmG/KpmG1oYRn64DmqvonkaP7N3zGcUy31j/DAsiFjX
jzHeQ3oMwuBlYx8Q4GOTdZW4fydrFgMEhGPhnYQiIimprGaXa9iMGdS+xF6O7gP3xVTXy6A95qed
aTQQ8nTQGbKBgiB2Eez0JoNnsi52idm/11gGVrQDw8bBz4ard0aKHlEwws+0IAfdumXD4rzOj6hn
U/6B+WBI57CFCt5OG2uM/dNVetl45q8kn96u/+LX8xtwk1/XJ79Mw6crXmoRtKF+46yAcrq+Fq3h
QoRFrYupqP59MRdljOuczgJauoyRHPluV/5dNtXxflDa3hjdZ2o4GF9w01eZmFhKxjWCDnpJh+1P
qToRNJRiV3ZXkpXvtjGx51lmUh7v5TGTxtoTxrhhePx4hUhWZD3Amo5f+9R4GCYT6nNofkUpfqur
/KZ31RsLOLLa/eP1ntQ0xHiAeyiqx0tml09EsvyuNCBlTdu7VvPT1kbrb05g8RdVo+MIz8T8iypO
d0m7/OcD2ImdNo6teA5EWh8NkYzEGi1ozdKdV8rFz0MGzSvov5K2KXo0XUIzFjcq64lwn6d6vZPC
2l7fHt61DckAP+Me4Z5NRxV4PspwsHGDdjSwViG7YUdzVZxTuzI3hgbT2xZ/mTU/XSUQ/38Z3V9l
pA7LIBcrDMJlfM7un0xoxFL5XLaYq2JiwrNwPnSzfEI+bgUaWcJ7NYdIyNmNToL5rpYAtx2sSZ5y
reN6jBmc9NrfefjEX9SQfE8Y/4UwfYcj7M8SxCpmkZiIaCDirj8rFU80/mNyn2Tpz9DUur0uflx3
Udc13XW8eS03E8aeAZyJmwTOGM4GB7OD8SWQHqdu/T2G4ecV0Kskm4vIvjUNWay6ZZGh1Ede9kc5
GzX7GnYteU3dXPs9ceGGqf5GHGf+xbDJjydcPk8Id4XjXe/7P9znkkWiETcty2A1vWSVI9dmPZCW
Ms7RzlJ9z2EAua61d9cB6fUGvN6FbrFwfaI6OmTLEDiLMvCPqwFD8O7q1GldDAZIbgMizL+uH5P/
Dtz6m8Ct5b37n//r334v1tYf7cc/fpUkR06Xj+LXv//L6heTjq74Y+DW8gd+D9xyfgMH6zk+e3c8
i4s89fe8LfM3uiIEttg+CeTC98lpskQtLHlbxm82fSUHDCJqHboMf9l/5m1Z/m+WLyBLCN00LUAT
1n8lb+vPaA3dJ1vatnyb/bPDR3HRlv/hE6hb6ZhXhWOvQsQ52E9d8uzsDeXxUyjk0U+tRzu34byO
9t+AMsSfP/vXr+ws3nlvqU7sP33lREZySD284clgQXOYs6dUS5+gW+yM+VsJ/ZAXCIrYThE08RIO
4lXvp4/Omm9H0AUr/1gckygOl7Xi0RfDnSuG21Nz53XR2WsQg1h7a8mQAZ4liD4WDeNkDaEyybzv
f3ij/19VOdLsP5flyLXRtQrDsXHxEnP+zy9iN0Who4cAtGcLtQKjty2zjCLonPk17Wtja3X+Z18i
Nmxc5NNpMR8aB5NkI8U78MzPAb2GxSqKtYw0A/KHkEGgeXtLe9YBjTt+9y3OBDtUBn9vhpRNS84a
C4NAkN8SCwQ5KnQ/opBIiqYwNhbzkUQ4vyJf8B9GOoVuYAVS+wSHVVmy9UbKjbHFgz7pw4/ejwXq
r43jRR8Daagrh1EhGDrzRnP757D8Fm92eT/o5ZflcubERHO0na1j5KlRK1l8w20LJMqqUWgVLu4P
/xusj0Zer3bqwuFOOtpp7qz0JWH8eMvM+7ZrPsE4m8HEuDdImhxSOJk/K+E+Yo7w0NiQUqD8bx63
A8yNaFdiqEDm5b/6ff1eEch81Dxm0A8WDPWiKeDMKeq/2auOzbL8b/r8TLVFvmHMJlrpi/LbXEcF
DUGGXeQ2Zba/VIurtmzrgPN/+djDkWsr3j/WyMekHoaLGMsjehQSf1uGIwrqum+WCcFJVB1WZu06
hLkrMGLzmm55eTEONkz/tUNaeNdE2t5PZHeJTAIItIXYZxXE29tCbSNFLCKZMthDzW5JBgkRgCy7
L2herLvztUzzt6kb4rXiNgzsejLZO81PKvlEwrzwA6JHvwq7lZtSYEGlIqsXGUjjNoc6YsZRWHjT
EI1EUXwxERwSCPw60KAwLXT8de3oj0nH3eDWvXeY1WaetlsxDumNUWghMz6yDiKqSVFTzzBCYbkz
wlvpQrW3CAmCABa6G+gFW1QlDqtCuky2lrUdQBJ6Kke0K7Tl934ub/Io+swy732KNEKBdRbLltrY
C81vYaIq+1sNhMjalBEsDI0Dgt57q26OtovLYeRe1zJxEUuOE20i3wDrgA4Yf4dyamuJ+NKoCPz3
YuML192MtTZ0qkdVeAZMf9DzNT6Pqo3Q8FOlToCqVi5Tffk2zg7arvHgFGsF3Y0RYDiQgeWi7up0
zL3jiXUlsbOqZe49ztk+bWomI9WyPPZ51SYZbVrmw0gQzGM4zTcA6p1VUiYMqnVzBei+3+O63bbl
2N+NHUoGJDK2cfTq7p0EnGYTNeO4InLuNTGA4A9j/mE3wIgsIAwDo2DLILwVCexb1NbruCyZ1LJo
sGRvnuosO1dmaW4GIckKdG9HFxjiaHtA0pZk7yKPSTge7a8y6wDPVZG5Rq71nuuCHuI0ty4qSVj7
DPAe/QLgJ8zWgbTf6saVSc0SUTP23FBBJskiL5u64/thj0VK8TYEX7Jjn/oonWpDL4Y1uyPayJbW
VuBfW6U+MtZSs3Gk83RkaAFWoYErTKJecU+yd26op+cVC5cMXRvcsk6fSBF0L51wugWR9xijTnXL
8HtGeLsie+Bnrtg+FczEVz3WwKBL6mhd9fUO936+HZ1WY2zV8/IJZMwhVHffKpsAnQ4OCk5FP1TE
nKEDTMLkET5AoIkoXoVlrYJKG+5IXEL+Mj02WkGmYg9IDp48n4wZdbPpbYyJBbhntQcSW0CIITVx
lKB4CPFQS7WGUviZGQbYktRwXg3FZ+wnQrcfSoODWBdtuEuZ4LKR7G6bSH0KEb5DjhX3OFLhONsh
MSsOWwHrCNz9VbSlCGr0fOtYu7eT/lPzZvPBcbyPOOWxTsPnxOINLhit0bC15lZhqTbIE6g1FBlt
X97Cez8nQ0Q0K6x23WL0AO/Ztea1t4Q0RCb77YqXivkz78oCnAPmScjYnL0Nc5eeahjxM5vDbJKg
EPChRDXDJL88UNgjaI1WWmydqmdD8eFinjkY/guBQLy3k/wYEwxmsarZvuWL5r6ybzpLyaAtPKKy
XEcGhvcMWhRgvw29it7pIzWMly7Hux4CrMd/UmHhtMk/mivSsIQ61nhmthUOoVK56zyvDFSmVB91
O+1zGe77XL3XjrdulNRu6lM5hyHqdQZfQ6k/u2n13Yj8FnPWYY4Se+WGsNV9CzIuC/gcVEungY60
O2XvssRbY94lKcXTvocEqMkivhqS+ZFZTIikHH6THyKoYFOFzcZUqHQFohyeQw+h67EKVbqlrCOx
q3uHWPXe6Z4WeDH2d62wDl1be0GbORWIVCcKBGRTfxnayf6HLBjn+2N8b+IM3RGddTNB0GSP4IAJ
ImmwOGuxqwd1R1REUiWvox4vJwE7cDWEiz0kcDNEhH2RP9D5DjxQxZbUsXEVa+IzQUBPlAtT8S7g
2lrUxlyVROSBOM37QwkqzGrMBHbBsi1VlgqKaeSEHSAW1hZsR0/cpbyDVuU591bTFiuGAN6qbaRc
59kEzt1i04h7mIezmY4Wzeyqa/gISXfKEe3e2WM/rpgMlFvhVCCHq/DBc7VPqMUJROCR9bHnvjWj
+1hOXrwuiAvoR/AM/Qv1Gj+LmtbEXPJxWcjWQ+5vZ5Rm5DFdwiGKEFmO9yxgCdIp5HPscJC00xdL
zPlAMgSPkaNfuqqfzsm4+KxJJ91JiIyJ/WZk7oeR3jB/bs9YIX9EunFXj5wrmRtfZgnl2TehZaqU
iQPmqSOvOfbYkddDdOEFruSNxsYfCS27asvIt6JsvzUgKGR2onzWtCzasH/J9t6AULaXHVltadye
+2hnmrtuGi6V19WPyWg+g30CNm4shYuZkdwY+mMwIWfblbl7y2CJGjeezojH0YplzUrgcgq96MkU
eNdIkFoNsXpR0iXTvCbXMW5f3M6zFyDRJ7Dwk8YcEhjXbdHjHBjbL+xw4YaR0RqekgG83YY7kJU/
7NF3yTOBeDEMSIOxYdIG9+qhUnXgDI3a1BlS51T7QH3DY+lagDsO+BWgo1g5XvKE494bsgfbRjU9
TuWuN5PL8s2YXrgjG3Qz2vpLb5u3xHW81kSV7ivpVnd1IihlZs/bsLEnFcAjzmIYQLZMKjq53JAo
8rjHdPGYSG8+NSXrsSlunhscg8dmbPZ+1mOehqtN+JB3EBGqZSJswsEq17tU1P46xpDDmM+Ptn2X
vY1D5jyCUkw0Ch9AI8OWPar9aBkui6oxNc+cJI+pF3EgswhZd2o4MLp1thTbr02ud9t6Bnw+GnAS
LVPtOzWmZ6eAZT0BuT6Z/k9kQoKQww7O6hD3x4Th+lFndbOp+W5WxEDiRKRqtPagSyOUnVsfG1/g
GoLJIiNTMJfmTxNR8vMUfje90+xK2XtB3nU58bM8vEgTp8rujvPYbPD+LTvJKGWV3hxQ8Kv1ExWv
8cR1fQACz0fNHqcb5q+4+Oz5qbOE9uo6DsFqVvNmWYXHXg6c9YTHec9LFq5S4NNrl1ovZg9+XADA
mW8FaizAvmn5S+yX73BnvJU+vrLr8kkQasXG4KuFfkTM5YzWJay+Ujv196WY6000hNG7KNQvTHbt
XZ751Qm+9VnLzHvuu/mtanAPzXoR2IqMxt73ReBFbBSc1rwUUh9342jlJyIJea6WtL1Mgi9mPxhM
sXHSO8Oj7kOUbenVB8LmiQ6v8w65FNRAYkC36hLAIcnlsGt2D53HhA7gcqhJh34MQKQmIJ8GLdOg
tAQX3w2s/x1zHyXice6a+Wx3wzE1zB/SI9QOleKqYl+9ioVXoTzwrX2lEdw7kq+3gd/MFs9j0d6Z
X9NgYUlLCR4CgvImLE4nEqIJVorT20LGJ5q8XIvOaJTe7NC2TzjG9qZgiBYTb722NIq66y8ouYbt
AEN7FQ4daZq6c9dnuty1mb0aKntrNZM8O+O71TZw46KJrjnZ+7p8ziektYXTYtRykowmZAY/bLzp
NA7bLATdPM/aU60qc1tb9jbzJ/YWJSl4HUP9CePi/WQ40TGKRujWfB1ZLwFYKXfBoFMmeamurTJZ
VxdbD59HGTkPk6yfm9I5yl77GjHKHlzUeLh1TsPsfKF18diEyYb8lIWpZaFAKgr0nb3sb4nW+an5
NjyfCrJUNyf+sR9q/xjN7pvwo3KLPjdcO0P9OqrktqAFCHRqzBFeckps1SnzWfbx8KiSdYmZDryF
HUNI7LPoaMKKxhES32C24Pr9O1nH2HaWwPvOVLhlM0S/Dbj8Rp/fuzD+liCRAzkkv+jjWo5xSgVZ
L/ni/XijdAIZTNeHN9oMIJ+RApLuUWkw29QFQwGokxaANC415BoaquXMc/udppvqAImwJqStFCc7
Ips7KbU3nWXhzgULue2FQBoH4YJkmqw4JHWSE7NMw8asvT2lXRpvFM5Htth9vSkIWloaTHXpyOKK
OI0d3tLOQdFT6cjRsp4I2Z7OpG4HSqkJKiIz9Ivd96+NL+6Ix6qXROm7PkrSLSmOQaY7/RZnJA1s
W1+AqTyJCoWMG30a0ckiDmCVA2nrLf/VgF9tzTpaY4MdzuS+dGmrDtVXpciE6rVJP3AN8ggjYZ7D
9k7zZYyIacn19cjzyhAZDpVLcHe1KlrD2VT9Idd1zs0S0BF7QDs00Qbl7RfQenK8IXxU/ZOwGveW
Ei8hkuWEogASA/wfn9AnYG3iDo/5R+u7RHXbVRdYnmE+Zv1h0GVDf03shIsQ2p4vrR6/ISxdSjb8
GJXcD22s74ouv7Eq96dgzgvJiMrDrhA61AaQJkvpR0yFpNmiZNTinli3nmmxTPR8KyEx75zGfzLs
LDpBB/cDo8WkQW4MXgtf7bh/kOQViAqZ7WMJoGLAh4uFruzeoVw4XES4uR8Nriyniu+ycXjsSUez
Ou5s9pVH5Tr6WUbo17B6CYEpHJg6dhXjzesJrbtqYWjwLLzbxNvxYVipqEh3Wh6+obbRzjObTqml
yUURhctsxvWXvdpxdjXnhHcZkWG8T2X+K4rp8KyY3qbGz66hr1h5ZZrs0ATwCql637mUkhTQ2FXa
kq6wvM1I+1uDm2EcYJzDJsQCYT5W7P0Caabfdqg9sV6nGV2eOduHHsJbwbj9oDexvuInd3fJ6Ksj
EKtLzSr3tkBKhbgM9pKhw2w2CA+OczEci8r0oXVI9I1R7ezGsDUfemXsY7S2p8rRttWgrIdUOP3B
LjRyFQTq3zrvnmTSR09qbHf8nroaujuv1uwDL9YC5GJ5N7eLdn75TZKeHr5QB4ZI4E7G7VpcmrLZ
9YapXSSCt8gAvxaRRoX0oSOkk/RAcApkJ6eZt2F1+OQiAD11LeSQpuTRQjt4YFe9s6L6pQNedPf7
L6EFPELGAQZiHXUrq2PLW6IYTuUAnmk2JReImfc4Q9Ho+XqP7tuKDyFJxUNmPbGQieiR7QZhePWQ
JvjD9SqLgtgjkG1YMU6aNibypE3lJ2fKF7HxNPmmBA+/XSDJmGRT346yvQEUdzP7I423Bd+iMd+d
oT2DCdYD38EsOBtc41lSr5Z6B4WsYxDMqmya5CViMK8v85gik2dpim63rZ1v2cXPoOCHbe10yRrh
AuWguOvminjwSH9oylOqyAMIXetnpqB6F9VOF8k5QhtKm8jKX0d5sQ6baV9GSLFriyImXCqJDzdM
WDHyhJcumqgJ4f7U5PSWbaVv0DHTJbK6xx+vb71GJZso4RUqQDsbmiF2lj9g1HWUi6lXW8/MCVFb
MkfOiXxNJHdXL3F+IbYGfdKj1MJ0ZiyuHc4Jfc9WDbc8mu8ip321VA1yIZzeFcP5IC4IQ3ZN4DT6
9Mn/UUEyQGt20QebE1IYTfKIJEX3iY84Ia4bZdRcPJkJeZIsjPG5VAD+hkYYGwfuxEqD2rLxIXVM
4wdzfh48ahNVxxlC4PrB7sGdkoDATNXaJCNmqnqqvhpKX7y3/ake9X0OdHTlkHrGrjkgCaPci5rO
zQVIekrYBKPSYDJhmz9L9VHyZS8gkpsVjE8WsS6O5Gym+WLmcZdH6ZEBp74NN67gcIYH4AfV0MjN
CVmZRLi2yQne26BrOTAyq4La0DWCpZk9CEP/qDs/yPPM4fAPH2ZCEbGcg/bKUcdxDt7inbnm0fG1
uuQunqczWbANn7LJ3pmpu24s5Ht2IV680f+GVvNZgppz3lNBIhsD5B9wKJDCs2QL4onT0GSeU/Q2
NDn8APCPOK5hobAnK4JE9d29ZADXttI6IkqDsYPK7pxhaFcjKlFfMZEsXSgJOeN3bND0CsSr7VvB
cr6BCpco7gzHyVhtp2hj0VPz4TJPA5YkGRolTYx7O9NQKL8Qa0yZrOOr6sZzHGr6TjuO8nmK4+Lo
zrzQzOHXFRCnyGlWvJPaA74FUOgl0ZmjpzFRRl7f9O2uJfzuJsYYgNpSp0isDmmClwzk003CiiRw
h9UwJw3ylZdC0vuNTVUDoh92xXgz2x4DmWgvkii57/TioXdlv6LvPJJw1p8chXd8/BxIVw+cdDr3
oFyJkS2mvbCMvT5YPxxmY3lsL+ij7AETNnWUVy3Gk75f5wMGs5zvVzXGTFMSPXUlNDr1GYOiCvx0
vAVlgBAmiYIsn00oa3O8W97I2QEvlPlIo+PnzGV/j2/tUuVNHlBIpoV9I8t2E/vNkldekvnjvKrC
X89WQ0kpqhAO1o3YJgnOModJL5vW7Dxk9WYIsS5JmbzlhD8cMJPwYAuIgk18crpJrg0OnbS6ddv8
sUoa69jM2T18r/xeFiS1kkFL4tGXUXXIfsu7BiqHVrqbJva3SVRQwlrdPszmM6tk7Qy63GztaefZ
8RiYc3qsdQfmteYSu2nQ/wuFa99FZ2nPkhPEzAm0YQSNgMbP0F+v3HZSq4KXamiaaJuE3Rc5whDW
TU4B39/6ND/c6Ag7Y6e/G2YgdK7IQGkD6VvmdWtYGGkgsRcFGYpfxq6Rs3MqNgE9+k/eK9REGnmq
qEmSE1w2DP88GK13AXv/lbQesMlwaBjF4GoD3rXHySlXALXntXRQYLlENzKPdxDmmxSDupsa5MSs
pFNi0IVCEYiwwHpTd9s+7PqVZZ2dihaQBC7K3QQKR8nv5rEGrt7Lee+MS8AEhWCaJ2cFFZCBYPGZ
gOXfctG9QtpFKzdAqYT+gGanRyIalfYOxwH3Wsbb4+ufxDWEgJNW0XwpKm+fzXp5oye8rIhZH0Dj
kTDEzVRbr/j9uUVFwylQWt+1M++0BN8Mn32GTRFXg5eyeeot72DMNKh4Ule2kbqr0QJGUTFNdy1c
4l40PbruRIhJxXHXJA/TTAIG2jqOxmIWG92Se5dxQAnhltcl88l+7vtzETWvJaI/ikjePplDrzKM
AKtBrblzkBFFziWCoDQ1jGKrlynHeXc7qfqi1IiS35rfMSJ/i8Z/qWv2OM6QbgyX5sD0ASBHRUWg
Uf/qD8ZLB5yDnY+9G5L6tqE1K9v2dYI2SPpFjft1ZlsTjU+MkPZO5x4MlhyBGRKyUBBYnOW9CdnQ
fHRsib3e1oAO/PRiA8XtFA+7zNbv0qW5kE2HRlh/gXEzHUeNKCa7R8LHhxqixJYMQLSLmREw4NSO
kVb/MNyCGd4EpHIszA0VDzWm1YPMcCfj7AXRdgmTweiSEPJtyctc4HJRxnTodLRksz3sy1J/DxOh
bjr+g+nyNhDuiYxHq1aV2d7J0YhXyQDG2zLTz7pNCKVFabOGz+BM5jmz3eko0uEwp1fMRGPzWWK+
6SQT4SWV9mNydDAWZntMws2ktzm3B/rnlLpcZViubHf4dNyhP43EKbbo1JmHRB3lRfysZUa8wegh
jOS7VgZy4NLai4EvXYzRRct61i2LbaTIrL3h6k9ZyqloMQgvNH/FXYiXwhtvo5a9SAgE8uRNllon
kgdMDLzQOPRQkaAL505lPsRzy3rLXc2GxxbRM4+T9MANMufheskZxpIwm77043wBDO5sVRa9aZXy
EXvh+sIrRwWWpufOIluLkTWVD9ZtJx6fIJk/pLU5I4mRD0Q0PWBThwek41VK5yeTpGNynPGWUex9
hpZBDDNxGcz4niXkhRWUpnTNffpdOpAaFhdqVI68UHT2hOjgKgkdePBwL6lFkh2wmDjQq/legZkJ
fdoNXC7tYYZC1DWYkBbjycD+bWXnKttORU52EfaKxCF/xcJaeJyoLiD4EQbTgliua/FpVtXzYCyz
hRLx8wzonz/n4C3DF+iHx3lKUYErcRcTN59hEVoNKa65AnX/uul6c2/78kCO3EmPGvw4+E+LiBgl
Vd2oYgCT5jKOG8QmmSdvV9fqZLStvdZH5ph16+7DJH9koJW588bWyQ3LYn0tNZPczTA9EXMUGI0d
79D63/lD+exnJWrgUCBrLia4gog08yymwN4X4/TAKq8LiPqAycIirk2ebc/51CW1hgMklWIbogxC
/wX5D/ZHpN5aYTUmnrMS5H5pGsqGvtNnWCREfeuAr7zou+suvuQnSOPZJO2IqVIVjpiIXbIzK3lS
FTGCkwkedKp1b13Y9U83By1C7u571wreWE8+zBSuXntnAnjZzOXwiokbm2JvB9w9CHvPdTGoVesP
L31lh0yv3ftuSfZ24/qnNM0nqNKQQZi9ZJPzVk0caLWb4/Gcit2kvA6MKjVDkbHhN7L0JSeK/FD6
ur0aa3kAU25u4ZYYYJiqI6N5JiXc7fgj23wXAT6gm2SfTfLUwR2dGtNT5m691LjkCNv9t21msvHJ
wy7cjAmbUzfjuaejwt/sY0lqm+bFK7pfeso3lHWIDfR2/FFr02PBACqY/C58teZldGNQkmnegyXj
5DLq1hG7BfK8cdFE1Vi7a+R9RF6Xb/cQFai4eoNd2jS+6HIQ+PbrnT2iAw1VtcU889w34JEsZYNK
rd364EfqoR3b2640Pqrl1v5vedVVJ/U38iqGsH+Q3fxFXxX8n//d/vrHz/9x6NlG//qjzOr6B3/X
WWkmyigmVeSjEReHRErwd/4utdK83wD5WGitlkwMg8gu1I3/qbUy9N9cSzd1HYk0AigUVf9Xa/Wb
oP81ENyjPyT2xfX/K1qrPyksPd21QWFSzAv6dJ1B/590QpFfq6xBZJuDag+Y7q37U7fNL2I3rREP
PPOZ+xv1Nz/bP0mTli/pQ8p3+LmWCCh9+dn+qO/iuR+LRE4QD+J2eKoGy2Kmb9LTePivkIYxiPNG
5+RIP8OpitC5qM+aZ6X+F2GgaWgecjNiD7lWRWN3IXKM3IuRNuuR6dSSwU3umOqGs0b70nMmWAAK
5RwxfCp5VAatNGoCSD1frUVkT+aPllkQ5VicgKogmomYWTSZtpet8gHbOwKFaD5QniHFcI2MTIp+
GIZNk1UoeXhUWdXHODgEzDH+9y0mPrN+0wZ6syedUzp8aJBrZLiO4LNXq7ZF50Dp61RkQvIShbe5
nUuAznaDd3SVxRD5boY5tTHCOF6mr/VBc6odMXoQU6ZCskGmtVDxiW2o8r47KPQ2xQTCdnDk0i28
rWOOHNHCaQb3mDMjtA5Nr9fhHl1mLi9UmBI2p1HO4j+oO7MdubHliv6Kf4AN8nAGDANmkjlXZs0l
6YUoqSTO88yv96K6ja7OLit920++wH1oCBKT02GciL3X/pQPBGe+aE0z0faZ7dbAbB+E8Lhlbl71
fbR7SnViIVrrBk0bYydMLPjEEFP7xrbOq7TYZ3YdS3uM4HzYylYu5pOkxdMjwoe4TGlxSHPxhQgJ
2sedzBeT6EfDYHxVzyTSBEplBWtZNsL5HocT3bpc6+mkW4R2hCSo5IskIoVUpblztJA8m46mAfNs
YTYbEHujkjtB0andjuGUJXkhodUMRaUo1BGw+S8ZcjNod5JGC0Dxh/SmC2awf4EpqcjNSo1Jn406
KOdIqIucvAlJqor8UrV3EKeEv0UILRjUVGk70bSopU9qHNanrhvDHwNmGdlNbclS7kRdlr6jDLbP
AHnG0U0rTZC4l89Kw96AlZoOwgCqnCwStrdG1PGMxrKvf8J26jOnU+qSebfoGDLRqutKh2j5jtZb
lBLYMjWztpQXBjILBgeQLRJAImulRD+11atm0rf4dS1jX3a1PzJTsFKAZcWYmee8mnQNRCXJOXyy
jQxtgtl3mhsL0dob0HN0Aoj2AB+Qg8oroQsTIONAgPrpJBWQIUFeoNML7BEakdEa8K4QM8UrCyUm
5HBs9vbeCro8384ZAOGa5is0qi4DLI8nBWp8E6o4/JmgyNkhC7o6JY5z6KJtjjkPwIcipwT3mqMm
3zHwKMFIJHBFjuwOM81N6FPBZR4UkE8GZmCM1cUYzPcGnBOxLvixOPUsVoPbqSRTybPKOs63U2oN
CM5MXMHElg+jvVegz0g/8hS3ycY0F1VNwM1IXc2PYM31va/pzParmGBxg+JjPzG8ym/sWqeHDCKK
2Vled3rl1bwf91Ew+/anrDb7NcVZ+lxpI/IjX8ZFiZjPMEnk0Yc+OimYP/xVahfyN9oLI+Mhv7QJ
7gvVCpAENchzrQNPZOS6hESST0a8rxZbhcRQyuib+EhegSHflRlODNSAoy1uUmrgA7G7OUYx9lUx
RnFfsjO3LucUG3OiUGCKMAjA+896Mm1RUJF207dWzzgzt8DvWbM1QlsVUNjWVJSkRwf02UxXpfFB
Zg7DEv9WErOVbhpKWKQuqqQnG50ut+I2fcUCpIxz/VLaPlENLW/LZ80cMwyDhYbktQiURoYjNeao
jzRJ2ss0t3XHasJgZEYvCOxIZqjBblnLuQ5BaJxnl1dZUjZxnWSyF8LqU58mPZVIk4yrVAFjQv33
EDUdOx06OArIfauJDdrccjQ4itEWyqZNBUkbapKCUWl9tYwexAhRYa9ZOOcGp8n8uGHmaEXhkWtQ
vhZx2zx1Msv0sk1FPpBVM5WvAvsGT3PXBpCprdDyaY1jxnKtoi/aNbrB7o30YR+mUxFi28npjiqb
CfFpuQtyooZX0IdrzieqcVdEVUy8uKVkJWMVupc4MJO46NDtVdOT7ndW/GyGQ3DK0O0i+hhS2HkU
inZPs08PZ08gcDshbST9kSWtZ6Ag6H4VFNCseLY5w+swWQsoHBMieV9pLItvWocadmN1kmwuHRNR
H2yLz6erVNwAd4RqyDYrUSz18zAr5JQFeYW1EqQvMBG/qVVlrfsZsyIpUtLUK5LAoIPA3GMf0wWi
mx8byARQ65JW2BFURNB917Y3CV8H9RVtMKnQzEdrxyrtkTS5tukAas18Zmgh9iEpiDUVVNhq+NEs
3dJyr2FLhZu+THx1O7L28iXIICEz4a0Il494qlVPKgPycopKpjeZlfIo32C5REwWGWxCHQGWI2Ke
Fo0t9fiENs9WAijL/3rpey6/5w9t/f17e/Na/vtiSvhWlPziIGz/46//2fz+3zgnl2LxL/9BLx9h
/l33vZ7uvzddyl/9U7b/v/3DP+T9V8pW/Cr/syngP/kdeMj/7TV/+zfntf7avb2+r1z5u3/UrYby
G8FACuWWSfmChpzC8I+61RC/0T0TqMt1jVrA0pDJ/3fdav5mCmo63KBUrqjoMRb84RFQjN9smGNw
PwGgL0qaf6Vs5Z8p/8RrW3DTNZwzQkV2KHA7X+YejthzkplHCEnWlxKwpmo92PXTuwvzgYheLM7V
y4OQWyaQ3+hE//2U2L/zIUAaLLUZDb8rmV9tpGPAeiA8wR1Uks2Ildxk8zgbfL3lSqExdwzm54RF
d8jw4EfgHZkIxUvfujgr4K2Z4bomIonQBlaTfc0TwukiFdXzU6g+UgNcKbOXuv0XP16/yFOUBFHE
ouDHWzlxJjO9dhTYrN14u2u4rPUVsP1HN+TdtdIXZ8W7a0UuVIVaSRtcTVM3Hf25sILahSD71/fk
gv/++41XhWGw+AvT4M789ThV1pEHb+uDayuO/S0Eab5XXrpNuJbfApSVq3Gf7ZQVCwzMkMRrrnjt
Pj68Kivsk9i6mdZyGd6dptL1BRm/Bo/EtvPIFDyma+m+PdO2WYH4cqJHAzvEqt+g3bp25h/d0EVE
wMOuYw8wL868jGRaBCVnTnfgSKqjl93blkOe36r2lB/qc39T3fabYavsfn3JucYfPEps1AwGbKZi
yYvv5/1JAxox+jngpPmWrc2YkZp5b8eoDIYnNLirsvwSLNhFAV03O9NaYhqGCBWlZlSNrhHXmzGj
VynOifZMEeekNNB0Ffmp8lVRmYgEgDzZLci6l/MVV1N5Fy+IUDHuGNY4RhocUX2DkRO8PhCasWD4
c+VVNINDpp5jMnp9TX6X/xC3D7gj3FTcqskdY0YqdGblUr+zo+5YlIUHNpeYs1NB0FQbw3k28Y6i
t8gAlzSlcp9l877rjVOUB14c9hs9wAMz5PvSlpj2ds/A2GpQMCQmCrX7qs/+bcQ8T0e2Nu5HfTw0
5NMXjG1LHktbeWsY3PaU6fJ8lNGfWw2OkZzMwkYFyh7SQYtcLANrY1EQBAxJyP5Fwrg2dH9twoCI
LG1LcQwcEKG4atC55Q6AYN3lywfZbtn98OWzq5OCG9CIGN2nEVtqyJoLCs96JXjEsZvHXvzQ9Vcj
fVhQ/bXVuhipUUE4wK1NGfsJoh9mouwbvyukICm6V2o0CdXa7eHV2aVwOubLWBY2SnhT2I9ZyKwW
n5AkTfu4myGDhesK/Cc6fjyBMcGwZOGUbI3BdJgSoEDTHeybkcAURl+OrN8RUOp1Fc36OffShHvP
/KAXOIVgdINlnaLuppMYKivappU/jxmbKKYTtvI9Ri8Gn7Wh8iNQqVgJgeifbWMbfC2jp56utt3q
ji6btNsZkcn1g4bxW5u+pNZMtBdb5gA6RuEg9HThfDJJ7r28/Gwp2gnqj1dmFs+GxpQ0XcVQrTLj
zsx79JzngigYIh2dvN0WocE6/gVF/U1MU37idsnioSBHYMEVSfmzET5MtGDr4C3nz6HCYeH8kllQ
QGQw9uwLGZc45J32+V0Ktrrw33qDkHBfcXrGjWx6MbQ/YA11Yk1GDQ4TZGDnOH6n4HPiofg0TaXb
12dzSX0zeqdegqRm8zEzQ9dK8fZAkCnbre/T0NcYS6JZDrkxFtW3VU9k1qAvZs4X8r5MCxXQnt3S
hPXVfzbCJ1//Dt7KMcrPPsCREbbdWDa38iIMbMKVjf5O6X6I3EAiiFp8fhno2aZ0drPJZymw1kpc
nsbyRYU+VejIhyxsM+wxGTtvLOWG50zvaWYLye0GgYeHIThpeyqZd6NJ3xiNJxoZ3ED8AjtCKsEW
jroOgS/Wmx4kfyvLh1QGCZfgETF7D0Xcvu6te3smpCcQ2zC4hcpRKrnbD+QGDwLxwLHUl7xe+I+2
vlfhFGdQagTCMwrtgxaHJ6V+yGlkFx0hMNmtbkZcbImdB60vTBYaurUo3kzRQ5t9mSMS/YwV24XP
BfuYPLzN0SsOtE0AsO50wABjVjlNjq4dj3QITYXwQnTF6VqUyabHFkC3H0fZgvGMPVM+D9GBCkGY
7aEyLW8ACG0g/Q6qIxG+Tl1itJLO1gzThL57p38zfKbPL2n1pKvKwtxb+cgKBXYoQz1KdrnORnZ6
cv+UCcW1eYALfF59HmwlGDHsuCZIrX17B8CbpVg+kFvwjY46ylHjhDfCsWuIk3geMIi8tf5al5ST
sRD7YKkAb8FreJaB8La8tDJ5xzWeuMz61CiNByxopYZHLXvQ4JAx30qLcwJUppTOdePDTMlXjU96
gg9ObYCrQ77S1DHbmU9ad/JhD1g4Nuwy33S9te6RnWcjQVBpe47taC2SiWjEZk8Mn1vzEKbBCRLX
7N/RM6jGHZEBbs2OJnbDft60Q7oP4VnF8GLaaJsQ+x2ENaGfOX62RGZrD7qgwv0u4+5j1Mw0dhUJ
kOdFsdVwRcJLbEA4tyEbVhD/siQ2iL5v5XrJqQPyiStARDQ7jM8jmREDNzEmKa4qHxs8SnHwYvIX
MwjtEWwifS7dBXdeBdHOLIY7e47YI1vB17jIXGnI1gPAZ0SgDHBoMeGAYhisaOQJzj2WH7P0pPit
Rjmej8pWsiBpBw1rWWCwXKIgNjr0tgLRKloXbYT6OcqubR7CZtpNM9ASJhO0dm7q9IDBxfN1tHQW
UkcNV1iyqywAEKWxtUb10LbRfatiucBep62FYPKRftGhl8j2V1u1HH28t9sR/x/zWEtbZbQREmPy
Avt7FDF9yu0bhB+pPK1zbIRqLx0HFcs4LNCR6bCdbQMBoh4XeK8HEApzx0eOHhuMTVSiIiH2mcN9
Oqf3bFKXlF/0KuQrFzRs8xtGgmvBVDnWP9OvWjWwcdVF2XST29g5JDv00ETxTdURjGXYoqTbqWKx
g5scltPR6icHB543tNXZZ4nBAWbcaJhSYTpvBr/djla8EQEPskHatLYLfljdSy1/CdLYHS3y7Axj
N46kOhg55hzNHczwYdD7s980r3LbgCXukEfIKz1ifqzeaAnBiHz87AEfi9jn+VcZmEyiqK40srhY
4M2TxyA/hJZAPPRZYVaUDvG6MKX7RE8PlXYrUDTM5bSnwbZWo9HLkQMYovCmQPFS8+h3kheht2yA
+MTSfUzHVhZ33fRYjN9Ej7dwkrdEkoBzQnkTqls5eWyms064qDnxO+DMMJGTsSmLczxTi+U2GoYT
wqbNHH2WcM52RBXO+l4vHpDlOn6Irna6ldsNztAbXckeMwQTAeALX0rX9vTETwR1GtOiT79WanMu
y2963711NZLemdgfRd4jvUT9eZsjvm7D9F5jaYWnssMrc4Lv8zWwae/ak0AzVsK4LDZqjVtncSoP
nYvmej3K022mfhbWXaLf9cMhqfBhZPlRG+WTsjiWdaZ9OLLGMN/yOYDaaDr08e41iL9RkO/q0dhr
8GDJXHWEuKU7uSq7L5Le38skflTYkCfm9GLSCdzha5/RMKxxDmWEAQzQ3ghPK6k4YWWukkZjFEey
Ismsrfat86kdysqlwbQb1PlIUKlrqNN9bEDHTQYKAlDu9A2FWZ3BvhB/Cyk2O6VMIJrsLKgYGSnu
W6klH8ja1bRnaovIa5MkRO5ZL7TNXMLIRAWeaQ7CoqVpymy/gSB+DLrWleKeLM/OreSF9yS7kQxf
rnvI1L1Rg3f0z7E83M/5y0RCojLBlzLR82jzU67ra1AadyrzXRv/UBHQ/x16t6mxq47+Tk71lZ98
T/hSduKLX/mvNUZViOEefFRWP3aR5afOajzAOYyTJzQ16HbtG6WjSdPLrr/wZv03Nbs1i1uWL7n3
d2W7htzo1P5RJ4G0Dp/msdrk+bcZ73hTshRbNISGo2J+nZJPZpPcWARb/Hr7oqgf7F6WMRleeNKs
bXGxb8r0LsJa6A8U6r2Lkm9VfUdL5Iwr8Bl7qIo3/8fjLbupd1tEmot1XsQ/jxediOB0A89/Kz1i
/rzEDdbZy6+PdzFM+9kJMRTLpEUDtoNd6V8Pp6ZpNI92Mrrxrt2pB2s3rLW1djCv7AKV5d+57CcY
wDow3GoG4QKXO1+1QWGRSoM7TP1NpB30emb2f+Jr6JfJbTSO6y5n4t7Yy2fk+OtzvIjr+n3X//7g
FxiYQfKZRSAsc4c95LYQy4ZDU9opnmABOvYGQQCLhrYyDtf33R9tft8f+uLxSct4SktiDVguMACy
5k8+AS/pEXStWxmkn+n7Kye7nMyvrvTFAzTLuspMg5MlKtGjhbwyVriJTwSfrxADuUjZPdC4V9pF
H/Vv3p/mxUzWTERhImYf3La6m+ejxp6tvL9yYuKjE2OezcOKZleYy5v67s0YLDWggxGPbuuObrTl
MwrG4DCu5HXu9aRvXHkzPjwlzRB08GyNuujyzZDA6istia2d3nm1rbLatTvZf7xyVh++gO8Os5z1
u7OCpzlXKuBKCqz0VhjlrT3J+wSjvZK8tn0F/uLeGPJDm7Cog6iG0oh2kmAIrfJgNa/AjWyDNien
WXVV4/94CS6uuN3ahtyCInS14AaTWpbkaDGvvJzXLvMFM8W2xDBoEeevGPeLazY4jNI/e3LofNnC
WNgzF0+nFDSYxAoWOYjbp9lVtgRBrYZ1uK2/wHb7J6/C0lP+/WDKRee0srMGYyEHG/FYIVUAlm6u
2/LKZfv53fnba/7uMBePZzoyuDFA3bg0OtaoH2/jN2NF9yh0FSfYMkVxjV2/q+5Qb7utJ7PFXten
rHQowd3oLK5cYvHxbfzzrC8e4xKrZig3nLVxw2jqpG2UdcsH/aD47EWd/G06Zfv+kH2aPlmFg3dn
Asb/HO/Le5oU8vbaV/Qn4+dXV+fiydWBBVu0+EZ3WFGl72gSxbdcpMf5OHnkaOxI1drYKxDma3RT
loMvLotcgr+vPg0f1g8/Rwx/PA4Xz3dMBA1Q85+r1uDlnyH7ZivDHVfhvf5argJXf7uyoCyn9rdT
Z7ChogkyNbBnf11Q6rDNKr9mjv/z1G/h8XnI8hxlb+9pMlz/wmnLrf3FAS9HBR002K4wOcMohH1A
30VMwq0m8ZQU8aFFspdSGfumjPovgpNJS1L9DiLEUdR2ZwIyt3D4tHV3UmEPFlXnZTFIRkYbmRaA
UfDdnOj6ttFv1Zmt3aJj1/FxsA9W8P3J4BD5V7rvnRUwDMlq9uxMpsP5Lh+0jV7yrxvappBjdBXB
5sqVXr7dfztxUwUMK0M8YZT11yttmmVchCUhgA28EvA5XuNMT8qLQdPqZlpPvgOgcqM+m6Nbbyzv
1we/cmz7YpUxyFEpFZ+73DLYRzHptWBeSQvaxNE+xpf866MpH77eJqM8mrqWbf8NWjcSjVto7LGV
B7ND8rjKd8KjE+hiJrWImaGnvYYceVY/Xznwhw/XuwNfvD4jFpkkgT3DNc5OZCDYh3FL7ATsfPRl
UAm2V463/Ht/u6eWyWjSZvooX3Kv+l4UkmWwcHT7ULjtjjnJhiyHtb/1z+ZeOOk+vvIYLU/Jr454
Ua+RG/nHx0nb1Ltm83sFLrbXDqN8eCXfndnF0xokUyqN/aLvWVv7/sxCJK2+EZu76u9ScONXzkr5
sAz983DGxQOqojQZsd0th2PehFtxFXiJ12+7NVuZlfIkL/dvc60O/Xif8e6wF59FIcpcERP3Ty5p
pgz6BvA6jXawKIvHnSK/LSfM5cG662e8fKFz5fm5cpWN5c/flXMSIoex6jk+ibqr2UURHzrflI20
ydbRg7r79dE+LgLene3FZ86e86SNk+Vs7wwvP0KedmHNHRRn2ajWx2CbrwMP5E2ZOsqKN/XFdww+
dzKNif/Nl+DXT7Jx8a4irKH2EvwajNMLRjXon399vh8uQ3y5Zf4vVF1czu1lUA5FsrT6Gk9ZJ1v1
kNykB7gUyooF6DAcfii3V464PKaXb+f7I15sHYkTyeUk4Yg1gdi1fJTppliJtCElyO0IhjXkr7Uk
o3C5cqrio/fn/YGXD8C7B8mc0I8wzaCrOZfr2p/uFnWKP+YM/48YSvZ4ZvYV2i24ICh5yrUO3kxV
l001nRZkdoZvwC/oPZQOq5IJUm4ERARrmBbtVaPu5ME8BVHr9sQc/JNLpiBbFqzbaJAvXsGuT0PU
pVwyeU8bfY/lgkq7XEmuf+UbKD5aOhdJNG0LY9mjLV+t99coQDwWVd1S6phnmD18lt5wFzJR93eE
7LnNcfYIqL21jvhc3J/fY3y61bZY55viIXDjK59J8dHbv9Af+U0qP+tyyF7npB1EzbxsURH5Ou3t
0sCpvvvudFvdtFv5DFd3FawAVhO/fBs9RGf5/srVNz54cJDIoO7G8GaZxuW43YCeURdlO4E3Ck6Y
O7GeKLftiPlgnvUfRVVsZCYHgsAAcD0SEbZqFT+h2Lqdk/Bmmu0V/GuPDo0paS7qOccXOuHuL2ZK
r3oaYChZNBqNR1MjFsbUXEMrX6Sypx84Iv8egrPdDd/wXu5lUT8wjgARIe9Nsl1VE6q7bdxUuNcY
CK/h+q0bpHWYPtV9G6gHMq8xf2YbifBjzfSf6JAyZFN3dRzQgeeeCql1yF6xGXRmpygmXAd3dKh2
yIA7d+yXfiWxAZXQDnkPDaUz8sKbu/mz5JtHEcm7PrFdAIg/Cls8lDVBmT677vYxiL50bY8zG4SM
EQt3ma9J6KIbSTqi7HTs8LGCegQRDAXBWSnPbcCA0e+0fVKr3+rKb0gAGrFO9YQ5q2AyomFvzRx6
bAnUUret1sJDN1cEkzgmWkeRfEskzUvbkump4KWsl6T1m7LBya5DsKMDrDmDpn5Jc42Y00iLd1lD
InKC3ykzPLXBTQOohtc9Kfd4mVMyM8TndpEjzmlxZ2Wxp7X60zQzPTUU6BSTnXRw5Kp7+CeRi3sy
d/NafS78dq8S572kVo4d9h4ocb6RmUuMVOGGggEJethDFzdfFmUO9BqS6p4gxPUBuWiU2yIvN3NO
brWmnbuYmQpReccadkQQVotRzzWb6Tu97Fuz1r4XKhw/Q/rhl+gVQTU9pqnq2WHweuX5vyzgbIGo
jAmBrKjU5X/rElmjbBRRWOJEfTA2kwfY7AbrjGtusrelYAT2dOWl/1vJwRExYggI0+g2LQwZf12F
wsCyhS8a5lwItCc2tpNhn6vhkcfHQM1CCwl+GIINX/GatLp29A/OF0GcYPqEskbVL4+eZB2aYdGP
rv7QvOa0MeGgssX8RsI84bqPjMA6d772Vbzcffw85T8Pal4Ud2x1CcHNCQ1JqTma2mFk162ye2bX
HkF5PPqmGzzOz2LbvaCfv3KHl6Lm/Sf58uAX35e2w7dgLQdv3e5Hdcrdedu+9KuW+m5Tr8Th6h7k
yiU2L2o6TCV1389c4tZNTmS4QHJfK07xnQAP6HTm4Fbr6Myw8dfn+fFR6SKxD9EV8Mh/faxKJUFO
lXDUmPjCxnwV7cs/OYCtQiEneUW97IqBN9OzuZm4ifNiFGQNSN1fH+Fvjfeft0rlDPifsIzLlm3X
GZM9hRyCtCf46g45wrf+kQeSz/LoFW65snfiBknHP3pGdINtObkiOIUu3kl7qGdQ5zD3h31yirbK
Nll9M86jB1OPQuTaruPDW/Xn0S47IFNPttlccbRY/d7r6PW105ULeflR50LyKaftbWoakNyfXaZ3
lY5EySHXbTW5U98faIS7zDdXSYJCO/7UsMXoJ7EO4+BsorhKqmOAUBMs1D2T/QebcPhBKn6/wv8S
M/0m+lYT5f6j/auM+ac0+U+N8/83/fNicfuFALpr2jrio/Q7Kn33RqYNf+F31bNi/qYwmBCsf+Ad
dGPZAf0uerZ/0zGyyfRHhckU8ach7w/NM/BzGe+cjrrZUBBImlSx/81FN35TzQUlzg03Bbse9V8R
PYPgX1aqP5dOUxa85RxjyR5Y8PyX72NMxR9a0HBWfgBxU5bzbF2ih5iljGkYocEHtuyepb8sg6rW
n6ZdMC2e7/Hg96gADMPYFmkB+qvSDacFFTiBnlRxAUH2xzGeWjnxpphczaZblaYSrhSwJI466zst
8M+BbNy3XWS5hS6eOz195EvNcF8AcgoNGbHFmEE97dZBkDjdEGGxUKO7Hp7bOE8BPGpATQlKzCkY
Xn0LVZIYsHqPffLFksrZaUCdrA4LlP42yxQqLavWnc4ukFWVOH9ruA1j8gTjskZVo6xF0b2k2QyZ
oYfdIpTWjY2g3bXFOceqkhm5cqJYpV/q2zs98m2oETXdpxL6zKShf8zNNtyOcoEKwd6HS5VVB0+N
VypWdD9oC5j4HGbgTkrbMKggw4Wb6oVmW9005bxoXm4M5Fqjnj1nOeAQJUg+KSGjfrUl3hswjtRP
1GGxT7wsec2pQpylAskxgli00uUHsiJnqtE63yRB5WakP6Dns100UkcdQxN4YKtyW5lgYQl4FVz6
wm3rtvZSlcApfQAfaaCSwLxmNC5EuyNeSqCLaP/5otEr6BAqRRDWY/wiblYSet9bA0mJmb/RJuRl
shqjyWqL1Omt6Q6hmuJGaBmiUFIon9/ydCpXkCd/qHMwOcrY4RVJEsRWE9gnQy3E0YzAhectDvI5
yL9FEfixKYF67IcEzsKfXNV+kqxgTUDjkRo+F+O+iokgoT83o8eVn1Rgci7MW/YnhbJVGsYIbMrE
ymrJieuNAGZg00hb2bK3NTCSGj2dmKV+rU3IX0W4K1oI2lbfwEWKCbRlR9E7BnTPkxLGj6Nv32et
eW/i1qFsdxLD4nz6hO7VjChJA+9q6qtSMkBrEatDpI95Z4ncXmOD3xeqGmyJEp0QsMIskFvbdqe0
duOMhMtCtUKP/uJ3X9jTTgmqCptbpHmSUgDLjAi/ae0Azm6urSXO3qnbXodFUt/KIM3XgwAXiFoI
eaVlf8lSNkp91ypP9hy/hBTbq84nV94+klpjeogjiH5Xx8pFihSuCSFKd1MzIJcMQBXarbqvFn9Y
IjAW0BtDnSPEHLhS4ZKOaX8OI6lZgfJzNWx19zCHoWMacwq+PSnWvDirvKxit1dLy2WTxA/qESfI
o02CDohla1IwfFqURvpAIYqsb7QQgsZMIHKzeZyQaXaiveuIw95gundbJUW8GanfhEAGMBn9VjXi
ZDuDzYqzcmUotuFIBlyyYgCiMPgDcJO0bmC+zl4hQ5EjccQ/IF6FuyJSem9oiksJFV2DDWMjEnVc
Vy32z4zpqV/e40QLXww5eYq5fWh8omRTy9GdUffQ9MDnQ5CF006Y+Yp7dQqAZ4wBiNqy02tEqSPs
h9wqPL+nuTB3qFGThN0ky6ChwyifmAs4lUWfvIpUVOnEHmA/ew3tLPXgabylEXhXQlnNFfmkpGTb
knBVew9zvCFS11dWsVHvQ4se5djL56mu7vvKUldyOIAiN/2bKn6p1XKT1HG8K0X4hrj70FeEKM6A
3WCVwX7Ue2haQfxIngzVyCL19SvChCLLOCkZ8LGOlChrwVfkWNm2RhQ/Az72+SrwGlkWVJMpiV8R
TaR7QSg0fAEk1+UpEhAXYh9Zdj8R6QvQRDTKOR5JH2NQPZKA6ig1IF677Zl7kHxEHqtKXJ268m3a
Zbk6vna+RTwhjSOmPsELWTh7BdQutUp4Py7ZQIkSREdiIHxYNUlcHnIZE20fQUPr6mjdkB7JLgvm
TFgOOQSNTuxHvz7IFp0BmUXasmr0YmV8q1dDtjFzC2N6pFKmt+HeCEN9a+Zoqg0V/h/ZVxgLzRd8
z9IG3KPJu1aJlVGC2kYbFhVeVyskHAGs40+Um4w4R0TSfXSjZOfaQC1I9gZ4N+TktaXuLTbBG9lv
rFUkxyvQ281zZLzoNXaflGhqVa5yGB/JJkrtFjlYcKymFsRJrLXekDOUU/X7oq9+yBVs7KiNFBod
8rHX0HBmWFXmUfpa6PbkBqQ2NHG7UUpdh5DU8CDZ3W3c/Xyy0j1BHnsh443P6wmOOp9NocdnA5w4
rZutL82nwPT1h6E9WklMxlHMpG4SAkMAMu62xXE5lxDU7LzlBwieGqD1DtOlaV2paI11ifQNoEtr
4G5K+0UNkHEB0wx2doPJoFAzpLudBfFQ/dFqabnqJOVzmOBuVbUC7WR5F9U0aaqkd8mr81fBNGwo
fDZJFZAFGqjIuGe+3KS+Fyz0n6JIq5DLI8FVIx0z7xKP5cfE5sYhks0Z/TsLB6VIu6qWPLe8Q5Zc
fh46hL2pvlUKyd5kKB2bzrJds1NBNM6Awlu4YUNaPMlKna+jnKcgjKL7sMjj/ST18DEU4Fg+IEmQ
SVjHS1qLJo+15UWZ0twtCnlpnD2tCG6DijxHHZl81j1psIDWKvGwhhl+VfUGPVuVF9BegNKFfZWt
tRKeYYDTY9L0I0k4T1RZiRS/TPCynYE7EFJHlLKCEx3sqSzrr4xDRzJ3u1dzwZHn1nG0zGY7kgQ2
VOaujkAFq63nR9VrH4pjk0vFrdmEpGgrL2QR2p7ew2LNE2uHqcP0EpSkapETQ9ICs2mVQx6xBgw+
sGq9Je94whBaaz5rkpYiPRegJfEuYB1lX98qwu0RpLIOulOR4j8jcbAfjFu4yEDhI2AH6mRuqpAM
Nu6EWI8aLcOxc+tRwa0RpCSgdCLaST0C4aaWKJWMeAsT7Vl+IYUbVtswWFtafzN7F8+fI/moB0SQ
EALwTHheB3mNrM0BmiE1DALwAIt5GUcvMzVQs2QQhH4ebyWFHx41MLq6/Ifo+4cgGIa1UKcnuWlg
sMmBDGH2Nopb0pTFyM2Rh0/zkFmemqAjt6uyvZnIkSPiOtA9TQlhT/OATaKd93AaJW/AMO+oMe/l
oHXyMRtjMm2ULLjJBakDKdweA9t2VYflGtbmQL2REg1C5MVKkrR+kxrRKYA/tdWAuLgMuQ2sGDCN
DE26wYkPYHEmOgIlLxgJ+vciUO17H+m71oEZ1PLguSURoJWfZehAZHnu7DaP1/GQSmAOGidXwZiN
Cm6okXZBmhv6XmkCBtJF+Ujg33gogaBRR0pEKtsKjgDWYDftN6QSyBtw4s92MLxJY3BEUtKvQ7JG
+9HOdqEB0KKcgf/GEuQarDrzSWgkrkttc5YIH8uzZp1tfG7OufGbcyBN9EeqLNkgZA+adNd09feg
tI60pMkOkQGvx8Zr1sr+1mz8BxEOiESmxC1kYztBNXDiWn+RJab/ZZff6orAsFECc1dnVPp97rR+
up319IUcdYnqlNQkucaposn9xg7GtWkDZdbmCnsBHVXYa//F3JnsOI6sWfpdes8L0oyTLXojkZrl
s4e7x4bwIYLzTOP09PWpqwuoe4FuVO0KyNhkZETKJcrsH875jkwZC/krR63sW4CgRJPt8pmoC60s
jreynA++nS47E6QplzugZ3TwEycHmG2wanEvTphG9jA3twM1GdDIKshtLE1ksIK2JWlqMykiRYfk
BnDzuu/cTjHkrOt0X9EqpC4otozfKqe4PeBCb/ZZcl5MqFp9bkgiXlDZ2m59sif031lz0t1EWp7S
B0OAru88jEbmwJuWzD6eRCa7fFOwiI7Je20e3dKvdiQZjFu76v7ieus36TDnR4AGKrRnnFtWiWJr
rHFedPkF3zN0CE26jV42ugDwXVYlrMgcQ/XoLe/mWKIU9qOtp+t7o09QjkDfiqsefcwESSVdMviU
vAsqSU9WGnlnspL2hGXjRpDfg+G8lDeHflTyenGgvdnZ8IXsmpdrHWSLpF+W0d9bnd21w9+iMhLO
GjsldEUQEZQIB/D8QUuYFoYtqh2hz0/r0EQHMZmUcpgKEtv/JVqwmVXkntiPjZgnRjo263lJpyos
bXItFjjRufFXEwg7t/Exoz9wYbLuZSPvvPIM/Ak0Ynkp6jE/zMlw4e2sz35V7ctO8C4RL2vQIYdk
JR69LGZBMdn3ooyfEIGE8YhBz+qnT1+tf/1oJnJjXrdFx1gfoAcJJDUVeFU3iCD5D1tJPZia3Flz
jybeReDPJSy5JNbfxUji5I2CtmjrpEFc5lPWsp4gbCDDD9x20asBjTcERkaq5XVEK8/EHlfV4DEz
Hy02ILJ96il9gnho7pNE+odJJIfa9biCO0zDJtx6l1cj0YKTTzsQ0en8maeF/2+peM+tydsJENOB
wtBP0eOCVVyS4TiWjd4ujfmkLTWdHdraGETZrvKaLQZ/mNIxxhJTrEw9xRjOXoKMZzHeoU3eE4jL
UdrZXEWEFJcjGSrx8NjJATqlb18I12VN4un7AnMg8A4DOCeqdP+F01Bhh0JmvqwO5WfeGWEe31Jo
HD+Yxuk1+j/03r5y2WGifBQdOvV1oSvORjM/dy6YEqHnnyXp6r07ijtrcPJziXZcjPH40FPh30Pj
tmLQCjjqXiYeKILL0ZXbcv7Wng91xnro0Sg5dysA9JM0Ij7WuLYuwks5QaPpSRrmqz/U37IDHZG0
nCma4ywaD4a53mLPu+eu4Mvjl/537XVUBcWrgRtwa2D7pIwhB0tQOTgJ3BJIbD5cHA/I6IyYySf3
YcoqMjfW+V7Xxg3TjdfJlp8GbYYU08FJmkNmW5AozZLcYz7UcmVpxioKkIeHCgoece8UJ2nWDSsZ
jX2OfNuziPfratNZlUzgF5velTijE6HWzSm2WdzMt1xoy8Pd3Umh99Rtz26khm3U45SopRGCFfuw
pNscdZNgREtfUE9ItKbyWRAtGVtlFHhyLkMAcqeeU+JAjAMGqsa6JvMFtIdxF18zr+HlVCO2r0Zd
0jlpQNp7sNROUNYlX/ThsSXJ+jos0AKJktjEqeo56MiFSrths/KZMz1qj7izkyjdxdl5EQnuTN84
uAksB3nzwtgONEriZG42Vp89Y0E+zFBRw/s52EfKmXyb5s02mZqr2XRnObj3WQ2VDbbrW7605Mt4
lslFmRC1oEyIylBFw4ks04qKawf5k6JYXuCxXmQmfqmFSmphZNPBmNuMLa7YIVMXepFjzyeAHzc+
+PxaHcjs0erhE65JuBXS/t24cWgZRXzScIeT1kY20IFkWrnvcOJJDH8UJQUZtkVr2MBruveVfIJN
M6fZAZFVYcbRcfaBxNgHQ0XX2O3/9sZwtc0C/ycxOsDyh73tYRZBY4+36Aj5/66cbqe+jXaOhSO9
VBa9Q78yCZKKQJpOyxGrenXMFuNcuOpTF/rKTqDftvN80gUvGXtxwrgTjlb3Vh7ryPA4y/w/eQ1D
NY2bkMg6xhrsXcfSVvsCNCq8fMZ/DkCSHuQL6T3ZybfI+PMqeLttLw60968a2FOPiNsvjcBe2aea
o/fopsSicFwBOTbK3dq19xMFMJl+VMKeNYvQiVklJEa3a1U2M1bjR4u4zI2kI1e0sp4GH+iUKipy
2pjGJykr0Ty3nqvHTPI4IVL8DWJ7lxjmY135zkHZI/OIyP8Y44ogAu64aOmmkCaxR3WotmuHB26C
ax0Ragnkyv10HEw7+revE5ig+tWlDaFSQ3JXW0cPxnO6AtZT5RTonm/sxBWfW3gFLVnTHcqfkkaK
3gR98DvzonTTmUsI2urEy9tlALA24F/piucvf5kwQkOudgbCohKeJRqtm31KBBXbvjBxUZEa3tWA
GLSxnfye51UFJflArnZJu9ViD+vkHcLw38XFSk9O1E8ZpW/abPXJ8Z2/hu2dIKbBdrHec5VTRK4R
CS8GO61ZqSiYGx8MuYrI6SDIoSxWQn7Ss98MoLfG9m5MCDJr7Wra+W6f7Mu887D1l6SaxCmTvPzJ
i/GeD5BegOvcXMXNeG9SHa8ziiSjIJTZkUCLiK6kHjS33mDZT9qL7yufTg4k1bgZrRxSbmKiH/Yj
6nE7GLHX3aQsn9lMuA2PDIOJCNjvLUFFvHgGqOup5gDo7OJm7afe8gW6eU1e4eK7yEaTo7OmZ2dU
j0U9WydbTd/5g4D98y4pqtzkSTKOuhGGogA827MeVEh9D7JmiX7ZEycDSJOjcct1j/21xwjaMrmI
mzWsepiiTf8WW9mjq/QYTL5f7xzHPU6IeG4XXXkeCQhhyge8CzL1KXLUb7KId86qv822/yUw+J6A
a2hme611+3q6yY/nVc9A0L5sDSzazXlPyuSkk1+tezFlZO6XFgGSRKkAKN+5murvXKRuGBvivcHA
WOO24ZFv7TAeePb8idCukdzB2bjJA7qLx6jVyDjmPI9MFT/LV6YqBNgP2tpGxgRvvTvyLUb/YPgf
vJwORtsckDeB9olCXcYKUpN1lLn7Q/CZkcBvMg18fgaGKaYSjkWNMJ3JItYbafkXcrbgP7c8zXnd
fK81B1IKqRoSPRentfzk6Jy2qpVPVoxH1W5Y7ZZUk5MQ8Sb14AlXy8mc13ZvjSa07RU7auzDQW2z
Kpwd44VY5SvwzfPQFBYlnvpZYhmO/ljs22mkVIzQjQJMRYFhTo9F1+GzzPpyU9b2u8944U4t3mVI
MSAz0dGhwrdnMRrsnbE9lRobxgBGG3/7Y5lPH3PX/obcZRi/SO5QxjTt+8yoDj0p6Wv6MBpDykkV
3WVR9hqzKIf/mQSSF8EM/D3WINc9/8trF0BzbOlJ237N3V/j4FC+m+kYFk56KYf0sdeScEJhMo1U
GFcNQDGMc0lB4zSmyOPbOomvrvkTJZLpysCugICZ2+QEx0ryivAcqcmU29uo+9CJAExLQDsZEAyn
JYkS8TihQSqtR8h7Py3z+hLKFtbO9KHO9oOBUH40n5IOJ2VUv/W2A9lR50gakZGh3jnENUnNBE5i
j55uShBSAsqOjc9QTWebd+PFLkikLB1EHjMzqdF9KXiVhV68XZ+1hLUm/e9ydugfPJVvakVnA1uX
uOf1vEzRieuUk2FCUpSnab7DiGku3dtoVtapU5S3lkgfyQl8dPKcbJLb5+sIxeE33zGgWLf+CrdX
uMCz0+SaS+NJlFgfIo6TLWS245yD8NXOo/8815a+TdfAXVj0KctvJ1vOJYeOk0OEx0ULKC7m/X+e
2oakL/lQWNOhEXT/VKJS2/uc0Q2SRB/WdnvXJ0Gq4j+382dt/xa1FXYTyiclaUiZuxwdqzsL7ixL
qvs6F1+usb5MJgmWozXsZn45vROHPYExm/FuqjkecuRQy1g/DxX2+TGLxyCO7wq4IwW8iSFm4GGW
fwsf5Q7zhEs6iGhDp1lcUp8fdRoOflOa997qf0QjMJN4IqM272V/yLg/BNOU50rgUmWytpdLSJo9
hxBxOmQr5Oq4qHvyv6YgyVy9s2vIVLpmPhVT3LQMfjd4CpgMgC3xidChVp+zlWgiuTxkrP8mNbTH
3Cxf18j0nvzKfuqcmMgIMTy0DMlPxS1yDWIDyQTeeqdIaWaw7n0I0sauHWQ2CHrXqpIVHAgWIkDt
PqYhdFtnz8ESByYpWefS52Mykbh4o3yLIL9t3FFHQc+b0WtIk1PyHN24GdD42IvH6FKETZyjfph7
7YZKAMLp2xwQssr28QcT/wQDf8QMkV2DzuevxG7/1ggc4ULPhzKa3vwOu2kj//jVSPBZxetvrXi7
6uQuzgodNGt2ZNdkXRB+fXh9c80xQ4dFPP9e/eiyesRVGkZzL7LywEzDYuLJ1q5DN8J8bTn4SU5q
RD3f95A9N6Uz7WFRjJghHJJF2vxlrlTyAESAhSY3+oGhNpqLZWMz0H1qiWbRWR0A/uEbmp9jmjYW
sK4KdV46QZ90TpikUcBu1PYZgBdFTCqbssNu8S2u+tt6VR4m04nZOr3ahfG53HjhuvyDdO5oLPJQ
EP/psOLYmyYhVaWkpmqKd+Mo2xZZt/acYPU189sRvlXL8zqy7fp6hr1FhF9OLQdJ6lQV+DiqNdk0
GCKpjWzFPYlCA14zHAyGwlxGD2MG4IXmS36Q+eLpOHQSXYIynKqNxCpNwsfAopnYDMdPrt7iPhXa
6MJ6iLm4h0aGukXrnA/MJS24jbr+VOYiDgCItklRo3XMUEfY5TjSUtlkFw4uo5nMP5ByBtUDDASo
HPFNitQYpsUi9kZM+o3pzf29ZXqs99IsKErLD5Wlqdj6fgoZIQMQagaMlWSpAcFw2dCuEwlR0sk/
FfW7VXZ7kL+ECDKU12P6OZJrxgyG9K20zt4Eo3X43gkJzqR6c654GxGb30vt7ZsM8Bd4vXpPuX1p
HYR72KzLnZPV15J38Wjf5IUOYUsdANYNd5URGNFtnFByBub4qoi7OhC9Hmjt7do2Su8i3z+mfvSC
neXNARYCPpQRsMju2Z9ttI4RzzrmXUm0xaWbpxNnfhf4I0HTjGs/K3dyLq5dXWE2kgUn+ektSAXu
FL+3g01xH2H0UcbRdvCALT7DdKO/0F6mxzRmBKJN52OyeII7TWxilA+bNi8++e54gdBcKZMlH9EX
/Nh1K3hWq3sS54aa5z8VojtVeuUb7l5U0o8kmMDG937HU8mUSrIiiNLsu0rB+BICwsE0ASSorPQZ
nUa/dVTCY6ZJNkF3wc1DsLRT2MfKueXVqXmfFU+sK97UQMxEMjNy84B+s0Rj7N0SJbdJDCSwTcWw
NinrchuxTaJDpkzili42ZICLkE20uePQP4D+ugiiHR/LJPmjHolaVvH4UqX0F2ae/ea7gFvGS5+N
FKLH2ru4j51HwzHoX3hGpQXr2xQLF9dovo2+D+NpZhgasz2wk1TRPdTAwobefaQMsabK2vlO/r4k
ZKfQvCNnvUW6lhXJm0q8s0tUIeFUF1mkT4SM61Brk/HSLRakIvKMEeNyGWVc0LQ2LQvGSD4o1YL2
MD46xTnRsbXaisr0YSsljyYT7Id0otjLLVI0U75K2zT5m07r7yFCSYJB9zcpEfriegbFXVx9jnp1
wnXu2BqtKCWYiPSk1STBzNsbr+33qvz0UChCtgzc/GwoQT408l3xZJDL+SvpaERTNbVB2niQV1Py
FPwmQAzFSt7TZjC5dAeGyT66AgmcJaQ11kdAvi+0MSfXv+8BnrIOhJGQLMuuNNqfyqQUy2xwKdLO
mhA+JyO9ZF52kVsBUDZaLrokugjurhUAnJcyGTBZTRc11GRgqIB1odLk6PG30QLYfUXrXZoo8715
gMFK4+m1LhSUjzz3zGPRymyv8+a5iwzW2xVwWVOrDTG5ziFhZrZp+yjaJmJ5kQRvkGL2UxYumL36
u4v1S5VQyVLp1KQgUJ1gRCBjTZnPvUuV3Y9GOJKgxYFB1gg5r/jiSuZ5aAnLk+/WXdDM7MCLwXgl
s1OSOUYK0lK47OCTOkSfcotOgfH305dkIAO2Yj5CYdW0cxrmhGkH7cDY3QXldAPIDGwqi2OUN+4e
QGoTOOSsxZwq2WAiKUmfl1avezfr9zSDiD6DxhlL2PJuHth2fF6cR02eyaHrcq6cirwSg+ggeKDV
ul/JDtwIpc0bJnXdWao/FR1U19kC1RWVzcGYKkIZjYl2d1EkkZBl3msYhInDSnypjFMOjnVXg41k
8nNTRthMHpOM5rqqmm9Vpk6Q2KPLbAhB0bj0zJPtHSnv/DXWAiT/tnu8hQhH8GmYnfB8+pQbLv0c
US8QZ6y3KScYt0GPQARAXGw9Z6kCI/8zuNZ0slZgH2P7Fa08k3O9PiKDR8U0ONZ1zpdHNeQU5Odk
Ls6UwAgIUvcpVYgEo9xnj2WdyPyo1qzZgkYYgvWmQ8C9SbtexOW9X3k/CHpmYMFvKWRqNLbQshvy
xKtlsHetPg5d758GwchYok9lQQeVPEqIxOit+B48dHIEeBguHVXRnFDeaL6SmcH8v8zZPXvMG/QM
9O22II8bYj0YMvUk7BA3s3ypmnxdq1iuxq0oKSYimyrje61qEXqSyitBN0aiiqCrNO74CNqzeWxs
njSV8N4j/D8tuQNMy+JMriw77CGCpOs2q4fpOrEoC9TIcpZEp684mt9GbxhDAfInaRod1tloECxn
wkicZ5g3hdR7NVjNhk2e3vb1Y2eTbmTm9Wl17HQ/FzfNyC2xu8k8InRqjqm53PEc7cYFYjjboXgb
y/4t4TYI/Chjyyll9lheyYw37ObZWRkA5/HMnIP58sxTkHusw9liSjDajOHd97i8Id2bDg3Amh0y
h6amIfwRWRqJabP+VGxugo5EaZ7OriRSgbqqL9xgUSku0KmpwlYw034igrt/rtvXuTEuyQr4Smcr
qJhNFTf3i186e23ov8ys2nCNGqbBkkI7z8QuW6KfsrMFN/30muOnG20UHy1rkRHY7RaBiB9k+cKH
A9UX09m7cJ0OYyg3voVBiAzD/eBA+qPDBxhmlOEy/rKKiGw4k8LaJ6QQ11DqQAc0Tt6+Wk3KsXjl
IU2BLMjBf+rd7omUmXOG6WOruVtDkmJ6JoEe59SuTYxDl3XqqmoGlC7aqiRuHieiJXeDxaSHToEJ
S509gBBddhbrvm3qsRUESYLiyI7D1iAjir1qEZjkpoYNlCh0EwHT4i7owhRRxVOW5VS4tnUV5CMS
86u245rFoUr5mBH67VNPPI7p1DHB0AxQkuVscQBZdXvO9XqNOyKqF114JydxiLha4EYJxw38dv1M
BUjHpEqI+yovyTw5d2gMyRTDQV2Yz5NW04U96hFd5YCrBPTjIJnGdNl6XYUBFiuuxq3HwbcY1NXR
gPVngOFgD+e4pnxAUXFbU2Z4sawI0Qn9lVcaPBW3r5BtMVGDlI0kM0m/VOn9Iv+qAennU7cYNZkw
xXPTxH8XTZhnXY4izKzG20YaFQkfrB9BsEWl9W0Y3afd8iableSqzDu2OrL+NBF9zYDDQxE3KAOd
P73MwWfUZNEZUfFI9F6673iIcu57Jvn21Zv/1sCWNpS8xG0NBpvUul12XUZ4FbRyBhwQ+ZnTnEZn
ru+jIq03rs+Hn9WHYimfkCcTtVPs4FN9zXZPpGqavjQ9ulDq1S3nxgilYjzBz/sFmC0659mdOdqU
vW5GbJsVEYLr2neCtcomFql1niDgb/p+dEJEDr9JhQzY4EKGqkkZnySD5Ygw+oGYRfIzmHY1Kfg/
u+PmdZtX0dK/V6XzrDt98GIv2yDOZB1LPFKYW8hcMBKc4hICQFPdjREgAPRjzT4xvLAXkmDUnM8A
7LcAHjXx3XcBb5qPXcqnyQqaGVFDJGji9udWAJSZeZEkm09gOrDfk7OX9ygi2OoytY+JHLSPLHP1
PnOXnFRZ4pDIdeFZ0YT4JuQXZTPmkdnk361oYU1KyAC+tx3Uw+c4WXfKYcafVPIg3BFHp8toD7Ro
HeCRf62gzrnuyYE3vB+J3QpSMsXQ0EGBg/93yUhg1u48hp3Pn4IBT+snxZ3OZND45DhZg/xw2+Lk
oAFG+vW9mCYA4nLem5UdnRqKN8/dYcVv3eGZ0W31Boz9TaOy7AkaP/a5fkbsuBN+VCJuct94Anow
nuuPSucHD/I5oH92D6aZHGfv3HDuXmnO8JYV5kR6UVuZ1AfTNWs8nvqELlGwqLNsEIBlWb5NqXvi
p2BTDk0a9SVb6CG/+CAlqAngMfny3hDs1yw7vfQ+yxZfMxwvqkMUZ1/ZCrms7m1SyBeq88xqyT8g
WVI0wdp46phODD5nxX1fJQrlKH3GtmMihEeyncPi1izoLKNUZZfkdnMfQmfVO48QA6764lEgMVuT
pT16S3NY+D4cLH/h+CDbfZB3Y0PrjW7jttTyPvOupgZb0Suw5KWXLs0vl0LJAORqEnOxbVT6yYB0
OifdU8HcGR6kuxvWBKrl4h1iENuhobnG7ShG5+dmam8qHGeJA/PAf0D1T676zLNt2e1lNbJwca5R
sT4QR5LsyUPF9kAyc4icQYdNnACCkHprrMsrBq8OeE5MBjK+tH433qQSqffZ5AOfAhHwE3PvvYxa
h6ZSAA9u2NMObn0Ri91tprbPQ21u53j+GNP1uahh+zsWcm9jAbRqTHi/udMzurE9bIEyRFy76Zsy
ut7WrF7db13kIsR5t0iGuM5qo9IvzW0b6ShSsixiFSj/Hh3u78BkBM3qIT1HKjHuKlR7Bzki6HOK
L9g4lKSE+W2J24IhSxm3xU9BJqkzrIENvXTuUcp11DmqMg9GNz6Wyvt7+40iy0DRjfrPLGbC/YhK
x/Y//VIr6pA1jYOhyuV+LbgwmhwpE9/vwM+5NPxya9XyD1LadU/YGIIZ7zOzKBGYV1dHto+I6Oxi
CNybKshP1B3z8W2RTzkoNkitA6tHwqJEt+4l7N132Kf97bwJap7UrRlZl75eLEKwbFKxWxh4TMoK
JlvyChi8kz6LjApmoMnic12IvItRS290ZP4CpOVt2pb+K56rIyAoOlXie3aj4NuSNvG18PtiN1n2
S5SicF3jWJIEKs5M12sUoUIyW7hlqpcp9WV/RzYzm5bIi7jxgRJlZ9t3n+PODKvVvVsGlgPRjSXn
evqYIC49oP3ghytFs6sJJwhIrNpTOHuoKIuf1NoXosuPwwxgzIHq2K4zeNDqMPlKb3KloZtK0llN
z4LpP5p7mQ0vbtRwULTZoUGrCJgPW+dYsZugLueAaAMFdOa8WFocPNI3Mgeyv6QAhTCjRJCwiyL8
oth14/AMoKbZLOj/d5JYW9fHGVC33S3IdHxDg3WIaeDWvuKIWDrmtlbAbtMyvvPKbY+tiH8VadU9
Rvx0zthDayTfQ+QmqzxffYrIFAGgaC4Bq+xPfSTDpWI/OSK12A3iriZK9MLj+1g5OVEZYGADZ1G7
eqrEodFskNktfEeKWSS9OP5b122vlLNIITIMEhMGbsQjbGcUzcbgEnsTrXZArAf6l2H+zrwneyx/
D0Mh9k5csck3HjWfYIDsc8VqHC0B33Xh+oeUYFYyM4g68EfiYRWkXTKEUI4Q3C7RkHXesYxu6ezl
2GAHMZJ9LAk14tXvlFsPtGPFE5dYETbuCFqyObprc0o8fNVz9t4Ja0K043OVtQubeUa7mzkj9kgU
w68hpSlBGbFwl8w7IC9bkmqsTeOIR7ClWBDGX4Kl95tGM+UpfZULK9RbIc3o3X3TN3nA2h1npS/2
2HsIN4Q4sK+ATtibEwkq7F5IigXH2X7QZ/yYRUO4u4dS1hSvUcUSOgULiwRlDZTWbKKJcA25RKgI
7GZAFb4SGqrq5TDFyAdnE1kxDeRlathEsbszTrIi49R21HNldOW2aY/0dRYvafpB8IwgTGM99hma
MhKq+noHAAd3Sz6dJ+k8NAakao/h7iJeJPqZjdXPJBoPVIY3ww5VVVchehwQL90kPpOfP3Qoj7ei
4LsE7JSmgJNpQHYZZ9PvISdSnKzjZYPOl7wNbO3SsB+yphXHWThMASLJQVX1zyam7c75zpOE8UUM
lrguPnM/vs0t2j2hXZdUqe6UmjNjrHi5kpTzZZn5JaoTQoRF8QWAmcfH0Ee3n/M9GyLwnQqkVZ0z
q1nJUwRWju86F6jCc4ujoHTFhx5Ry0ZI4l38vpwlv+sER3mO0wD1HoLbYQW54fsY4gk4yNw2APU2
75pBnLv1VUsMJUaUdIyi76bBL3c4Pe7IRUOwXvl/skkne1/QRq8rMphEKEiwRncmjDQKWMAPgax/
jKWqaPgawOoMDJnmriJwig5jbmEvQTpH94uUzYHVkNP1v6iWxIEzkEx4H3E917Ps+nEbWQ1gcLeg
VweeFCPJ1BY5lPrmN5Izq7JJNFuC2L8ZYpHYRG5sYRFu39bdJ/tvEzX/J1xa93GqyqM/rhNXCaNd
rfOv1YiQkxjJhzM/moktjgy/scVw2XKlnHnCmnuGp79c6b4LIe5Tv/1IyzZ/zl2I7QvfsX2fsxS1
3uIJC1aU0iZFPoToBOttqrrdRMhUAEGOKWU/zVcah4S2NU3dqxeZPoD9st1DDhsDh4s7cspjy5Qh
qOPskCMSn6eepzr3qtBhThkMq0oO9GfVTtEMMVWveCCb4c4gaDawTPIzlQ9tooxkum/lrOlvvHjL
vJMB7NiT9ugZRA+7vLvVxAR5RfqOa2Te97cRh1qHchcv0gnoT3iqCoGwz55uOm50wLPXe/A1NBZR
58stbDc0qpTBSsKSrFX4ryzHHI6VUV3TnMl5btv0iq1DMzrnAbIFBmHt+hORTENTibXdUObeGop7
u8hbloJmd12nE8mNKzcpXp8lCsuk39vR7fvhd9YG5F5zWFmJl4aIz3LGt1RZut5NS4006UskWu57
nTINcPps62Sl3toN42RpVXdxRAqak6OT0t6lnmV9lhlL3DGa2DO1+7GkuU9UljP26tRxmgBrmwCx
a+A8odNkf30DPeKonfzirG10tnlUp9S7HzrvrRWwnVu3TXc6vnV2PQ9OlmW/ohhvFJGQz9wp/BvU
+4M2wKvPsiT1NGGa6XrboXG2otftWd5bDJi2N+PPVDYlhFiqB7t+9lsfGPRa/jg8pI5fFEFFct1m
vl8Wq3iIDXwBEUyk0sqIKsLVb4LXyVz1uzeKO6USApYESdKm/mW53cNcmP2JuDSgpWbzbaeYSrLI
eyYyFwR2noXmZErg86oI58jApkGa1Mb2kecupvNjcntPE5OCpeV6sU2yVxMDsHdlxeXV+7EdkCik
TW8LVjB7yvF6taMr19haKw0ZBZFhsbQ3rwVCXtMk5odVLE0cwCpR7xhLdoQyJKfcolVHJorYWIFg
LvUEMN+ZP6Rf4CUimHST1KjYydG0DoVjBHNVqVNl/JgGstV4ZBft5WP1NJHj4uuWcj538Beo8UFL
VRBTBjEDxVHJ0vXFXI9d4T2WMgGDkkPkNKZjFvERC1WH6YxKDi8M236kjochmwyurpFaca6XSzyy
D6zUbGJVNFnm6yVsTYDOS9y2Z8vIdixWua96krU1FrODiqpdkpcHRiLDpWA7exBL9B1nLpFVGUtV
Of/ErSQib52Q5krU4u58U7d3qOpNL652gB7uam91WIqN47VzijgoCrY21oiVy2/Nq7DmKwX4a9yl
D02D6tZkSrUdWu/mI0kYH+v6oU3Lqz34qALcKkPF4O1F/VxmJg5m1zgDzIOjPVFDzcga5k4lF3o0
KtQYwPrQ2N5Wm/WBS+r/4hL+W7bll7rkn/+vZ/m/5mze/6nvPss//b/+Vf+U8fQ/I9TJA6Lw/zY1
A6VPmY38k6v59if+3dVse/+Awkn2KEBBKnDTg1D2765mKf5B+DFAVpsQUB8HM7/zH0lO9j+g4Phg
eW7Wf9u+maRpmIfkf/8v+Q/krbbNn+Q3CICz/nuuZvvGe/hPpmYhcFpjdbZcaWGRd9x/4UFkxTKz
x51ptBLRqxcVL+2AlnsSvfucNORNXuSc45XdinYmCxIOwZQR/qEqSoYPGUtc9GbR+aDRC9y+ePsE
J/DrbAD920z0KN0hTl2qdC0r07y/2S+7rTRKiriukcwoszzqjXsgHG12TVeY8nejQcfwtmiSruUW
NjiuiSAemwLcO6vPHp0NbWLvIUu3nGjuzg4TpMS+95iTzwEJvLSbZu0ttvmcqVEmL8ovqmw9VehZ
cbGxmczZXtN3Gjh8H0evT8CMtKORZOrOKW2ja54lKYF2z7qLIknilhm03zehX0cQGe50ipZgOEVR
US/v8Wp6WDjcVjbnqWv7+kC6HEntjixG+rKB6mp4UJ3AYq3JR+0Oht3ZJVnWouYvLocCsy3DGG4h
cvDiteaeVxgRf6tZSbZk9dSq9EDLzokEE9LzGRM7Aixx3M0et5jD4U/aZY2av/A9Mw4bQafrRFlq
7M3UjsaztMak3C22aH48nEyQ6uO4Mt/ievVYfJHu2r9NTZOtW+HOK5IVc87mY4Iizj+VwumKf2Pv
TJbbRrct/SoZZ1IjONA3gzMogCTYk+plTRCSLKHve9yod68PsvOkrEynr29N7qmqzAy5UVIESeDH
/vde61tXTCFZldQoxOXTeWYmL3vy46kh+r4Wdej3khAwppcniWRWKj5LODNc6oZ8KVQRFhc5CHtt
FU5GgrEnEfJ240W5KL1g0VAoyHuJEC+6R/mUYy2f9EC/VPQgYiYMoLUYXaEZvPE4ZWUZ8LmXhq7z
Fg1drxw0TrruGJSp7xGxMQaEyPfaiDKeyVliHZOmLmoCEywzfpGF1BzQQluddxKwhZ9TiNYPxqSr
L7hiO/oxBj3VJR9NZ31WSWAH8kUTg5GPGmCbUcsUp7NSBHnBXQo8jxPHpk76UaJln8tBDDWnEfyR
mUlNgt9ysIJU3yVRR5msaiX+z1AjUHsTqKGqZ0tcRhWz5IDMkcDRI2ksNlpl1ODJMspb6PZkEO3b
fLDyHXJutbsSp9QL8rscaRaWNKZPHZqpInoRikYS2LbU9OHilIbouvCGRGYbGU3RF7PpOvPcSpUX
4V9p0DoWrdfIyzyEY3A0E6Qnr8hUG9MlZaXTV+Poe2rk+DSQzJPaSD0FI3X3BGW1QoBL26y2GjQ2
Ha0yvIt9T9+7ZN3TXDFh9IeDXSnEW+7o4wuXPbOwnOCbehGNlU9rDb25RTBHhLMLseQY1owUuzBA
HiQZlId05uKETILeMiEopWHlZetq1ML8mj2eVCyAR8u1W3COjkc/SA0Vo7EJh5BOe4xHoyeavFqk
StIni1LOgnmOVKh5txRKnZmBmLdVfahRBxYuXAd8miHrDfU8rSke4Pl+t1bLpPIfSXHS5Pus9qrG
x2hudRcMg+UoJLetg8dfg4fwmQRZfv7Ay2r0R73t65TyQWQubIttVgXLVFWHcUIOpk+8ME/Tn5PY
OBgEwXvPllIMIMxC2h2rHE9HtKrhvQWc/4G5QgXlB2RftbyzKLNQACc5Mmes89a8qYwKk+39NE7d
PggCWTpS46pwxxrBKNHyJAQ1qnJd3XSpTpk/1eokrTJdoftkiuVQr0I/xGdtmj7+E6qlAagklbvv
DBIuL2cyk5H+18yT6DNzSvCOjJxdJT0d3JV+Il5TSLENoeufe+5oqVVxQAbSxKeiksMGWVU8Mdkx
JdbsbCyt0ZV1pqGr2mh5xVIJ3cvMWswUcSVP6fWIPx/He14l4slqgkk8FV2MfbyZ2EFuK0Iuvcup
Dnpz2XSW5G1Uajl1L8HN6/eWjn/0ti8UlQiEKMg8V04L4UswhnPNSI0aMzDpNULxbET+xM3GEWKm
yW+Ge80vCsRiEuHTy2YckXSOtTEM64g+ce5iCQpmXIRSNiK5OZqWIeKmuVhu0NRM/VJu8NNuNTFQ
mt2YTGNIhEt0P4xis5RSuTog0TE1N9VzM3qODQKH3AKwzcQoEBUDoDjyCd1Rg+gm0Jihdp999+g3
3bwW6+hKqPOhNPaQ4fThnJDC7a3FrjQ12cm6gnL0OkVO6D2UJqggooxzgQvWNlQ/yg5TYbHhRIRR
Sgvsj/5Njx6DBnOOD11OBn7L/YbLw1Z1M7Roy9Y1rr+0ttrVACkpu8hivH0onascu2he+I/iBKTK
NpSayUuuFIzRSazpv4Kwfqmc/M/Viv9uFBx5Lth+XDFePWa/HR6rMMvfk3DeHvQNhSN/0mAvEbSp
sMBBIYRo9LVolIi0F1WNslA0dBkoB7yb31E4CvUkUYFk0ysycmOTevJb0agqcz0JREqGiEXSMqGh
v0egnr8WgxTaXyNRv/35N24kZ4x3Tf3Pfxjf85QMDnSmGOuSTqcZgrP1Aa6F0z2T9Z4Bv5VnuwSS
NHNtbWPoT0wetr3B4JLUNZv9yuRYcbePxhe8SjaJbswSdDLsaJmthE5zfTr6Eq14vI7F6rrylRP2
lXU+RAiEXwzoFa1V3NGweC6JtF5jgsnVbK0gSrENetULke4hks7n1H/s9fI5sEp/UcVXY22qbKYR
vpKasW9iZE5cUjTOpEWPMGaJ5x3UZZE7aZsoCzll6i/Qd1OmdaGjkhhE49UAvBN2DF+kItzlpclh
jyv2pzSGKoN7dNo9hIK0tq51dtSD37zqJTFRSS261GursT5afbuTK32l6fIyTRUkd1pxobP/N2hw
vZ06v3QV/b+4KdM4vX98iTl5Hv+2qROiduv3F9n8qK/XmCBpxida3ezM2PjogJ3AnH29yPiW9cnE
/iZBBdRUUj/51rerTJDMT/zvOtBCPrw/aFOCLH2yNJNrDKaqopAtIP3KNfYh7FTjqGQ4pFxpXOk6
cb4f9mVCmpg+8LH4qpkLb5MblpHEzR3FyrRqE9Azfmyt83o24CH4QfJclzj+5Iy5IwDzaSyZs8z/
rxJUWAVhtmJ9Xrby2Czfva1/sRh8IGPPB6po0vzVNGQmFCYr33uMbJsMRdlHU3Ali1WysOr4foLO
sUxUbGAzISFqa2RDvZRjXxoXjdztM+bj9li09dcr4Yfr0oyl+2Mry3svymiieddMg08Njeb3R6IM
rCUatdGV6im1HQQCvgI4do6UMZ6R1edAyg9NHO2xgHY/wQ0q35OO355b0xRZgTFH/DFJsd8/dxWF
tVwHRXBV6h0cUxz1eJ86sAtopwh28fOoWGUpvIxKyE7EZqHLAHTpdEoNO2w+nryOHlHzwWmdzjgb
4El0CbQOj6a+WeZziOlZUfk866ajhNbZY5YVEmhLJUsrimkcUyNOUfyKmVT4yYv7kAfx9uJ0hdNR
0ulIcLF8AFYqqhH7HtfMZUlsI6nk3UqXGLYAs3HCLpe3uVUTI6gQ/ZcZHHSuZLep5R+GGnZUU6L7
hx1q1DW+O/hmE9UmKgqvK0uyCzk5sybuAbUKkJN6JJpMu//+DFX+fF7gwgTSaGiAjhRJ/XD4g5iF
sl4F4pVXcNSdQJcjA/rhNSR/GlazDWqO3GTDuCi8MXApO89Z3wPkFxiRzn/t5yiVY19Y16LvYMRD
+zEIX9oSnEabkLin6uikUc1mbIrZHdYmPARJZ06qVzREhnXQGhkWQfZ7nBPg1NSB6EfR2xLui46z
r/cYAGd+2LR6O0KYsfgZa+snV+p8IX5/eegw+QFWmrSPFNo935+iWsBWRaRHfCUi2y1LcrjGn7zT
8/L356dQVDJeZYn21Vuo9zvQYulHU5WKYs28mF69hp1ezoRrYey72SC1MOTmVWzh0uR0Ehxz3GYp
8Tilx3QyDUYaqHm9ZHjT3WQqj6pF5cDCc6Cj6m9EuTMJ9QmmVaxPzTKu82RTqYJgly090L8/YeaF
/7uXQfVk8Q+4PxpwnPjcM94vaZ01AQdSSutyAkDDnA5heyA2boBgoBxYehn1o2Yv6nQxb/uaeVGF
H6Gs0kivnU7Lq402VNNKLtEv9A2kGDkvtHXDXlkVn96O9f/f/a/H4uWf/3jOgU3gjXrxwzx7fx/n
XkMZTPuTmpYejsop/e5DXjw2j98Yk3OP+Z//+I/L5dXy8na5+F+/3b3UzUuV/XY1fiBR/uWP/For
KNonCzoJpS73d4aqCnfjb01c7ZOhzSU6dbUoStac7fGtUlCUT6osWpTKPIrN6Ds0Ja1feriKRFNY
A/POFfkrtYIsfn9p/+WBvz9hK4RwIBRQLfop5tJK0xA96cwSQk28wFhwV8B6cSw5vcHndRGhF6CT
SeyktKk1NdqKoJdorWZuUmnHlsmJQUBja9XHuKyTBxN5K4umOmcNU0rjKIXmPeh3s8LQxo3KPDuT
vAGR3vQ6DuSEYiGBXV6jTxYSj8nfMDq0iC77Ao1aGgcecnZMZoBV1E0sVcdhaI6KnqzpYNyOcMl6
hmEYE4jFoe7Jq/KykhmOBQOaorANB3ecLa8Jhnbu68R4Dgai+PZQpyZolS67i6OgOOPsAQBp0lES
ULTV1QCnqgqPJWu1hApfDAwcIyKN6NIkzJ0o4lwxjpgsbhsrvMAusKeRfwhCGSMdrZw0rtu91oFD
6zQFCVPEaF+TIUNXBhMyoN+LoKYFqhTpq+hB5qr8CMPBIO/TFiPoJA4QvHjmtIOn0oviCx3nx9oU
wI+YgsD3hNgxh0pbpXjMAa6g1EoKUtMkKC37rNDmiGgG9nW866WSaPKqvxIK/amVwTSmyMtfqrpE
4SqRMu1hl0aAA6Mz28EruTQL45nWIM0H1aIWMU5ZmLy2IyzOwNPXtNkiW8+wMAQS/D80lGsdV7Xf
Au1hMIqxSEHfnOLSbupNGuv17DYfbC0UWzerSDjOhyA6t4M50cKQjKteetJ137uePNQCtHswjZK4
THxWMpBUXYc+72Cre8tCQZxJU7LvzzX6qgVhtZLrY23ClsWrMJLnRvaNFZBVVnvDCD5X5ZDtlKmH
d6eC5Jm0YNVpGlP7uMGDgO0pAnIjJ2sLgIupVZdoK6lE+uU4BKtJFBdaqDsDPjKoOaotBoyso3gn
QuaR5VcBA26kZMA/6exN0zGR9U3U1Qc0hSsduWUV1LsWeIKqjMwdymNhpqfBTFzM5jsaLm7c4hPR
EUeJJDaXCtnbcTxetQaOnUTGGSMymM393a+v+j/snPw3HKDJ87L4483a7WMTPtMTceB6vl/k3x72
r44IZHrGXpbIYm+wAft9BZ47InPFYckgAeiJ0Iz4vSHCjkwkxIshm65jHZvLkd8bIvO35r0aNYpE
xc63PjRA/q4h8lZB/lFa0RCBByxD1KGoUgydzsz3BUNToHPoB+QSFj6Rqr0I1QuvefS80jaaRZ0B
53KN4UrU7chan1ZpcWkRIqfQ8iclSWMQJKQkOPtAOjEjmtV1Vt4qxa023gT9jTgx4zi3TbmIXKvE
1j24uueM5oWeP5ukkECL8S416erXT7D/k6bCf8NzUBI5B4x5U/jjE/F/PrW/Hdr68f1J+Mfjvp6J
mvaJkanJaWhIukHvgLPqay0wf4e9uk4L7q0BIFKSfDsVZY0GHFgii/xWS347334/FedvaZoqUQrQ
o+N3xq+cih/yFAwRrQ6lCsWRwXyCBt2HjWgriOxd0lgh1QXehENw1NZb4UlZjmv9JxsKRs3v6+Q/
P9f8/XflfqGZpTJBbyWlSlmhPhfpuC9jB58Dlpt0VzjhwlB+VpzPjY9319qfXuCHfoMw+VhifJ5U
deEEBTY8TSfdiHvzDqad8+7TP3/9qe87ndL3G5rfX6GpsqVXFdX82IXpZDVtzBazHlBcR1mR073I
IPah2tlXtmzz+s4/S8D8wbv6x3N++ATFtkJaQ0LIQrPlreciYN82NqCkx8YhIuWnrxEI/l++o388
4YeP0UhFeZBEnrB3io3qBgdgSAd9O4va3YEkIGuZnI11eBnH62qVXOOyiK4BGgurZuG5ugMgvLnK
j9bKu/BAMCeOSFzkPEuzTddaVddIl4Nwb/Vu+AgCUscW1tqmnDJ4okdDFBUTOlneJKyOBh/qYcQ1
4jJsm71pYj/fdMHpMddpQDIumdpN4ECTcztesAW0A/MhFPON1p3J4nHyi+Qzkc/gjmr2m76TIRe6
zTbWalh7K9ou4crcxtuyWxYnCtNCuhTxRF5GexCz+mW38tzpWrqnCIp3cvHoJ2d43aC7t8EmOOtO
up3TQpUV+K7SNRfJKeiPZv/Z2MkENVnUM5sQ4k20MoXbcbgGdaw/ClfNRhpfsuFc304Lkt71W38n
3gJojXzSVXRH5Gf2TBcBTF53J9gijrfBi0v5hZzZeJJxgdrYtp3cLdZIt4AwOfirHezZYLF9Nr6S
hMpUP4O+UnS3vaQkEg+4UmoOMTwYd3W/xiK8QODpLwzJmTI73PlH8dYCg/4c3eQkHI+3OfR4xFqL
2OnOvA6E5063zu/jm+yENcaZXyweMmIw57NQSu0sX8cX8pLn6k6lWz2R/ukYMKzXyQ5olesvc387
PWVkqOLeGCM3H7eopJDS+2u53w5bXO7ZfrhDpCtIlyDW1kUFAs3x+uW01hfR1Ziv2ueJoKd01Ryr
A39aa75D+yCuDsqxPoQ30yUdfMPF+reV78p9vzEuhC2WSYpMy/Zd4dAjRXWgSyiP7Z74oKN5h4PF
P1gOaHThjL6zeFSmTcD509jCQ/Yk3BaVDQqrvkf/WtVP5PV8ETTggf5+cKZlspSW0xFKhGw3hJ4q
AZiIDRwkc+E9z+FwKBcn7AI4IOw0WOTeelpnd0xrk13wKAfL4KgtcV7qkIjpoC1hp+0b49569Zul
kAf21C/06iL8rD+blquHl6PvauMCAdhZtekgnuvFuICXTuhV4yql4w8WBtq7VgYW39kBmAINVJq0
kLwl0hiMqF5+AwEqcNC2refMwOi2OAqHcQ8tx6jBR7Cf4YwInog+YrovFrbhM7peVk8tn4bgTBdt
ssK9ugNeS1LbIngoPycP9Sbb4RF2ZLphzEhu5qxXfQ3Ayh6OkwsK+wjUlkTLjmz3bqlvFFddpYvp
ltE/c2YyRXkRA6klkK6XyNrYCK2FtXAeDnm4DO/RF248xOK2vsbTq5AlLj12xn3zipF0OS3JatsY
9IIWilt6No25hVQ9VNpCgTDTO5D4+hPDnTK8jEiZIdU5vCiz65oLIt+kGJJECw2/9Cw67aN4gJKP
O3uRvmTobBfJyu8/p05jJ48lgB1hwVeuAcPcmseCFLLkHJDKU2BcTDb9AUZHA0IswkiwCtoFyCsH
dp5bIRE6knq1ED3OWYGeYWp7QW/XM5qiPacmGLf+UEU6aLpHcP9OV+MQRLNoI0WQHvNrv3cBKg4w
4vfDq3ZBG31+1eH9CPr6IbiUlSWuSeNGx/yuOuMGr6d/ypfqVj5gBIkuhEV34OpYWCzYBo6Vk9Ct
xfV4VbFqLsu76aSOTrLPGQiPy2YDXEG6x0m+CcTzuC0Upx+d4cSy3HyuODm5x8FA6w/NdYOjk7y3
cTN3Lytjr6B41HDTeLjLjOaUIssArZvaKD09bzHffJsF4kQX4yeeOXxymANv0myjY0soVNA32b0q
Xmryir6B8aK1JFmswytNBZFt5wtEu/1P7t5vIT8fSwUEctT/qOtIuPs4p4w1I7U6AdXtfbe3rqt7
/djcD/f+rXCSl92+tk/5wbv29/keFdmDdcEhOTYCohMyYHASpN1g9GYBCReJKx9+UlrMd9U/H5yh
zrFTBl2lDwc34ujSgjFQFsMqPsoO/cHds24nl7I93+X/S1UFQ65/Pd2HnmZgjgYTTd4LINf7wFHW
w3o6au4cPMuZsxBWP3l585bn717e3GN9VxsasCJE4DQy4UX6Nr8F3boWluEWMubScK1tdyTF2ta+
Kgp+OAFijv23z/qx1Z8wVDHK+VnLVxht9+M26CBQ2OEx+AygT3WS1XwARJq5qVtuJ4KNWNX35Bcs
LbfdpNfGcnBMWyPe3Nji4dxRBjjJFs7dIlzAdHJ/MTH3a4HJnvVtpj5PDj+8TWJdCYbXIIWvWG2a
L+GSmG8H4+WKD2YdbcH+bv7+g/nrt+iPZ/z4FsnQdUrsVJSXV6Y7LRhVLLJT/hIfsONv8dk6zOed
lHtxczI/W476diXQ/TOvDVZ2z2ZVd7hZHhhqOTGXfbBN7/QZvoY90JEvyyft+u2If6nF/cNmB6fG
v29YEu1hjQ/8x/tRF1dR9tv6JSSutP7tqn36Es4BSs/N+w3qt5/yr061aWlvjWhpHs/8q0vNOki/
WWGUTfNE42r9o0tN1BFtEE20tFnZwSX1u9RY/sSwjw67Jc6T7l9okJA78P2FOXfrTU2xRITOTKBU
88M4OyxKQaMJKULjRPGajboMtQiYNokzJ9R9aAnbAVRhAiIiF0dK9SJatBWgf1+/kJW2tS2vfagg
OTZq9UWY6su4NCDtetoTPre91akpBDVYP3HZXmsQ410pk5gYJXLIOkdeia3MjqMCezU02UmWbiCC
ta6mldkRUIC27ZS2vhmC1GO50NvbuCZvBM4F6Sm91oo9IkiyEwpguabtWzhzM7T6p6kKCX6Yak0k
OKQvbtQoqS61LjS4QQZ54+S6IL42sPJwjykk7lSlUSL2kxDaSkn8BewILcgosFbIuCZbKGjDt1oz
j5ZkbQ0asPxcia30WRXRyQii1G5jwJVXeQwpMOnUraF1Oxgia2JYlk0JpaTVUQk361EyD0k8fMYo
tM5ya22E8KEIFzUXRuypRz2te1hq+ucuia7UqrwIJbA6qjyevRo+oVLAjgIRwsaOcRaEJugi2JE9
v3iuwQkvIi0ghkIt6o0kZ/FtYWiQLKa+taspqVZDJj4MTD5uvLG4Il5AXPddKuxJrHckpb3C13ZU
W7bTQbRSw+lMgMq9IFNQQLq8kjScRBPvPxhMX7vv9bZetMPA/iJRT3kWozfyOhexXAo8LKFSNQbK
XrWIV7LoFbuoJ5vGkKFyWKEXHBR1xNYlqhgWS1yPZuPDtmcH5JUUsBlpJe6vL1P/djo1nVn4j5ef
JTj2JszC96sNMgD++Fg3WBHkTxLXLKuD9TbunaMdv6034ifDkuhzGXTJaLTOt7Vv6w20r09vOW2M
ymhF0DH9Y8ERZBQ5EvM0UVIl5AYsS7+06pDw9r4c0HR0cpaho0+wJAkBgPVh8q/4nSIXOKSYcsyB
QvJQR+tJ1qiS0d9nG7zsvV2CPLTLLmVzZ/oqXlYpa32Qv5L35DWl9SpqEbZ8oY9SjKyWTq4Gmz8Q
cfAefDlbNhpoekSdXLoTxP6WUY1eBIPdtia5In6MKmcGg+tVY8FtGP3z2NVXVSDLgJmDXN+UjAqs
W5guRXwdpbL3pQqlAXCXSkzIlZ4zhNrnrRAgtmWGIgqazyCpF8ujn+HTH+B8n8VqMpFV+KjyTp1f
pLBqBT8VUyxd0Ly+EJqV59uKW0yG8cJiZB6rAcwUu+/mXKERCf4hD6Ry3+ie0C7EWAmVz2Pj06II
SbEBelP4IgEBUQx/PWAFJBmCQBgb+0bvLRRtyoX1JFlle5TDqYYaW/cZloe6v0xVBM5ea/r7qmZ/
IZQeG7ywZrfJksIkTKjXxpi3MJwm5nhJsSiz4izk2PpUgnxUuzXkyK7k9GoYRO2iLw11pyjCZtKb
xwYm69Lopsn1wyRYWQICwpA/Xii5hYFLVQhsHqzYol2GsTbDhYar1Smh3EuAKAUrvVHNRmTTJcOA
9o9CpiLP/br9+KW65d9tQdBEruEfLwjH/Lf0Mfsf9W+zru79qvD2uH9VIJKoUTTgt5UpK/7Qrioq
CjmueihD6FCN76oQ5jE67I9vC8l77aoifUKEZ+rskAwiSX+xP25If65EYA8iEiNNUiQi/mO4adL1
LWtUPBA+1W6icF9WytEv8qe8mIXx8A4yDwKWot/Aq2B7nGyNqT1gdk/UeCcpBekJovjZKCTDESh7
A2V48SdlNaaEvziGqE+L3PRWUsgKKj8InoQ6KGQ43I4kOtVlVqHMr/fZvGj4pgFoo3yUVRdDfnRl
RaeanQhtB8KOipVHkEbu5FuoZFXt4scpzfOp0dHRGgfZJ/Vxj6a1dWkopezhmSWR6YhFpiVcZkUn
zK6N5Rgtk2yD3HwoltBwipb77QWm9zC/JOMgLFZ0OzRCEiEhxYAvSHo7VtbKUjfJVXIFioAmp+e/
ljeKeFkeNBS9GJtEIk80xEx7MEUr7U7AjF7a6YM5uoD6AM7G9jW4PRqSJfrb8CWQLrOryrSvy+SY
C7cycEKNfoiPLM4WYBpPlGgFoWyuWLEbiZxaGFwP8kQxR0Wk02KTDPsKqqLeXuSCG7SANQzm4DYC
eacG8IClmzQ42RkCp70fn4UH4WF8Ft9+Fd9+nb8Gj+iO3r7Sj3tuXuXn3//tXqNHzUWX89y9qs+a
S4ulF2RiFsdjV6+8cWW5JTZT6EcqoGXuHDSvFVvZJkX6kBzRaYm9xb3kcynbpDbTj5Pvk0d8CV2L
YOwa+u/lIG4YgQeya0tOvqF0GtJF77s4/nvvxAxd0lY9bTPiF/JTVTrDdNIVqHAX/CxDcvkKIS3N
T2a1NmYXDqIyO6VdbWfaKhCWhNB9ZsfaWTb6YzQP07bk0fwaXw3OMAf12NYDCTcnu5p3tuZjri6J
ZDAeiGxZR8WzbJ402knBuFREl0wbw8DPulKSxXjmdZJ2CcIS5JV6nYNMuh7PwZMnrqz6DM3eyLaD
vM52sxoOhZvqmKCl9OTSF579+pTqe3r6xJG6PDwPbofhclAetGx71sVVJNxzqvoIwfBG0qcFKoRC
DJQ/mrB8NQgAdQOsFwbRxt0Gg+EIqVndVSQMKcM5aEHXuEjLTQNECtEVipNrK8NuysMQiI4ARgb6
oKt5B8U7FHtcFsNK3eLmNS8etAkgu7RQYXCdKoR/eB5yLuoZLlEL57oDCAkmtSFuUjwjqu1fg+vw
eFisiK7bmq+rcljkwrF/PAiIIGy6cZaTqQ53rzC4KOpFpzr1UVxCjCBz01L2Fa68a+HUBUt+ojxC
NV/W43KQA4KYtom8j9NXL7wzA0KHx6Uq7HtHbR4HwVvWwNYQprkyVkaVPrQmp4sCO1oZQptFQG5M
AqbAXdJEjhQ++WYLLW9bRfu42Wc+YfXx3oLx5AngjKeV1SyLs/jos7vCpncLf6u8TMvXGJH8XEsk
w9IANnDJXdUJCu7/k12YLDAnWZ19TevsS5jv5MBRsX45GejhnEKGOFv+bH45rfyEQ+MT5Xa7oZ2q
2KnoSMYD3BQnMF6sXrhrohWhDUmxGZVdCvWeSCzTvw6kOzaMvFI3E1dxdpuJtyJolG43Hs1HHFd2
HdAkFYgB2/bJTpERB5rLVkdOhPr5DLc6kh21WHX+vmXO0bMeSnZ+kV7QvOW/kSDLt99kJ6RBh7e/
5u++fofpCr9nrYJP4Dtt/u0/rXbql/wQDk7db1gYp910N/a03e0Y9/hESKsJ+802z6V61DxHGp84
7ZVwIQxPNQ3frD5q4JhG+U4Ql74KRoxraqbT0H4SFAOG15NEUI0vXBrodn1/4xeCrXIURrapo8a2
NDjOiG1QRXqkURebSrtJlwxFenMRg7SNphYrmKff13iTQuy6xSXvaiaResCJQTyOz3vzRHeWZ15A
mZ3mONcWsm0F2b22E9C9EEiK+6TXV6AJVnFngEEMbOtR30dPbe+UJEao5SHIj7p/m3NP9EC3Z2uQ
NJgjJoQ0x2K0gd5okzPgkauA6Ew09glF8IaBUBmuHZEbiTwtx1g+NwbsOzGi6Hus4OhmWzyhbtjc
qciZCsRIVqOtZGNaRrkH7q549bWE/SZLLA1l4PukYDKDAT8jxU/czT9HiQofiIGXSjxNqMWLqhXP
aVMtEbI5ImojSj8cdgvTRxhvKRAFJKclX4Hco6WQFKSzoAIazYUiQCrIybPrX0nkNWtSBHsX8UhM
/ypYRRZjxDYlRBBEAXPmhTqGF1BwSZg1reUQ4gutLJCFUt3tZOuUDlcSw0bJJCBQVpci8ZqUHJkt
A36iup5WQuyiTn3QpO4YR9J+0JKTkQy3YGq/yJm699VTkKFFoB77v7roNCjRflxzEiP5sdqcH/Ct
2JQ+URpKlmkivNdRgv6r5SURGi7ihBKRYCoafac/Wl6G+EkkRFylD8VkgKYU3/rW8pp9H0gy0S4b
2JreitdfaXt9lA+IpCQoKEBndwnWiI9C4ogh3YDZHFNoFambUjPPqjYhXIxJmqi18Q4qK8NVlagr
sbyJOPeI0CEFqfQ7Vuu2hmykDmD0BP1nXeBZFfVde16UDR2Bs6Khh5cJUP+wM26HJA6qQQjAP0Vb
remHCyXoT6lwVol7XKgk9uwGhtme0ty2mpU/SHq4iLwGnj0vAgkdVCfA9H05HJLCDwk2916NTvQO
CCnZCaPpJKqqhLPX1nDt66pYyUq1B5ABbQRw5/ndCfEXMg15lkS8Hzag7oehQEGvzuowMt/5/rth
Q6CkQx6Flb/kw7a2oslmX8CFsgobNXOMdNJ2Wd6YS6MM7/0qiB05IKbRiwndFqzEjWtA42CTg1Mf
RecJQIgp32C9RT8rFCvmGNEuFsJoV6fd8r9w4AZ6MbQ6ioLofP6Y3h24KNXekEoFdUgBy9UfwCzD
IT5T5kcnMP6oQ4X+i0xCtQPkBOzAoiR9Uo/mu3xKk3MKuvSmls3LpIKVFE8nIQ0YewogpPwqv0oO
JJb5p78/5j/pU9BR4frBFKWaBheWNU9+3h1zImqJEQqxwbwRNPloPSORCZdGzyg2bCPT8Vt8Fa0H
0oktWHYVRTqY3bHemYJ+/E+cym+Kpu8+fBo8soLrBrUTkixtbgK9Ox7g8cUQJ6aKkcAyIXBN5SXb
vysVE59LdAirAIrOcYAqWujlDWQI0lyKRFA2tGsfg9rqGCrzQLOVzVVVsakKE7ILDRNmG5BH2PVp
HS5Z5GU+n+5W8SsTir9o7vHvE2o2mqVdkxSzCskPWY4eRXAG9nNfERXWGyXQeanXyJSIzp4XXXp+
Wa8xMJp7f6rMRcdEWdIL4QblKSbFeFqEsrLwJ+/ZUJp6JxtyvfMS6cVUono9jYRMy21XLElqI4Vx
XlL+/qOdiSMfriPU6IquSXzCePfND6uCPiCXrkRG8mYhILdR2z1GjWWqCTeiVkx3QCdFG0j5eaol
PPZVSdY0oRXCVRqy+/TQQRQ4O3bV/CWzlOcpBWEIpsA4SaqfE+5UXWK6qW4tFTmj4BX5WW3dVFS6
VRfUz0JU6Df9uM9UgB+mMJS0jmEKRVYhb3STeD6EWKIN6SdY4lvNXKmAzwgnPLH//l344GhjLWQ6
hkiP1qZmSqL48YQC9KgCpwbpWwHZWcPR3/dha7mZVGm7N6tTL6aWOyiltsPsOuAyFy4MMwxJz0HH
+ZOD+Sh3ezsY/EsMsOlkQpv8/uw2wzxs4zyKqZrG4fy2MGu+RoctrZZRH0C4ytLh0GoO5nV1gx/F
cpv5+v/JYcwX9fcXmazSzuEgFLSuypuG7N1FpuaiETQecTf4yPNNU4qhm6dp5nRiOJGGjAEtzfp8
wyVhXJWZt9NC+TBZZA/wN09Y7+ndB9ww2go3AGd99bOF9C+Ob3ZJqsh9Z8v0G+bm3fFB8CrHdkAk
hAuRsFY5zf83ZWe23LixbdsvQgT65pUk2FNUL5VeEJZVhb5PJJD4+jPAfR9cVfu6zonYVtjabkAC
yFy51pxz3CXp9JeZ+8NeQA8p2+Yt8Uz9U5tEQAsi00CVYdUjAUI8lZ4Oe7dXBD2OPOHAiD/qLL74
njUf7dae7r/FpVBnHXbFpqYR8Bzk0YdptM2jzkrxh2/65541RjXXsOmSLZ0wqhcSA36+4TK12pTX
RQ8jdzTXQyzRggQgnBSUtVyDxOMm1dfYpOZp9uoXH17Z7X63tgQH5jv25t+v5+bZ+ued53rwjTmE
EPkUMiAcf76eWgcB0+igClJsp6uRvwOYNyeC4Aq6b9xOfKmb1GmLNTE7aIlwLYCIH5Ini0MPaW0Z
vPvpM6UcIbtGmQezhRM/2GlyKAPjCFQBMlSDhK9JmbBbnGD8wd6QTTs9wmNFXggVfu1DWvvDA/2r
h335ml2SlRie2hTlv5kCyyjWWl1UKhwVYM/BBZZFyF3dFq8TnM00NnOOXU1Zr6de27D3yEOce9N9
HpjbGAh4NGjBXyobiIxkCHkaFKyLtWG2M0cN614LqruqRKV6LOv8xairZo13FgGeXdUvMSaSsCHh
g3QvNeYk6joO1NFKe5R0BPWgJoS3TOeDpg+ArrRh20RzfCFIA5DInMTbbnasO52vnRxW9igng7El
taE7a63xIxNS/yzaHueIJtt1NXImi2b3mKk29Iw6uLZ24F+9BKpYlJegxYxh7ZuUZXpMOrM/wVpw
vGYfN8546mf7G0gzkENpZr14JPca7vRlkFrOh6u+pUU7EKAYFdtaeeQ/ehGXVbowt8RE3ClhElvT
IPQxLp3m+O8P5a/j5EW6T/1uMjI2KeNZo39+KCMnmaypRiR52+WjDN8I8dYc3VPi9HVJSIimA+ds
s9CdGmtrlIA4xuq58dQ9AVT5o7K17FEjsn8rra+qmNOdsoOIQDg5IEciWbdoSCBCuOYKwk0ihyrc
leIjcbW/hDe5sAqACjcIj1bKBzWkZ93fflrNp3zOHr2sqlgm9fnFjsx7J9Of/v3D3+y2/3wjlw+/
VC0UGbTROeX8/OHJ2bFNtkc+fM/ZXwTRePRs+ryyLJ86rg5ShZO/dv64xWhNR8CLnf1YW8sYRR6H
gGG4StC/RkTz3/kYqtemicLNK/uzGfvZHUOvbveHS2be99P2gYcS8zDtfXzEgYP99OdL7ioWux7A
U5gorM86g7YNVLOGOER3/NvppNq3TXa83UxDEUaetXd2koiXhdO0G4CUH+oqfmiUPl4d0oXrNmnO
pUKb44+IjK1u2mvWwxS1zbdCoCsO7Jj1fVlWCoDz5GaDRGta7/C/2Bn9X9drzh6MKrEEIm2gbPj1
USTgP5uI9ExCjqA6mZxBFWqySbau3riHupbf3Ry3u6flr9hY1E4Rie5hHfLm/AzZMdiw95P0E2Q6
FFL/zVSzf3Un8wQPID/rPunmuakZz31ZvJsKSV2gAvOoG6BDuChI0hosbovMQwIr4AmAsqjUXTkX
bMq2RUIaT6g1gk+NcIvdT0eZ+eU9HMQDYd3FXisC6gYPCWUpI3g7Q7bTrO9FL52THAbn5MHOXecz
7dyCQypGV11ty96jDzhGgkxyulY2mUq9USNtbNwxzPocqYDTP4jlvzMz/WXAJpuTMWe7QtMhzSxF
jIyxvQ0o+Isytn9osjuRG1ejWnnHxRivxjTaFezn57RGm8b3tCtGG3JWBGon8aeT547prlIZH7kO
Amqiep7ONjzcP9SB5m93Fr4VX/5io8DLHPyqWalKQMdppzsbuRzAfQxldQAznV++JzWRjrKm/u17
onNh2pE+7t2C5b27ls50EaX6QfOnVwPpywpAVwZqTCeos3XODrZgrQHJ5g/Btq/UQ9KQl/Xvb9wv
+REUsS6WhYANjqhw5t/eL29cTGKdghvibZpK+QctCZpDFRcHQkxStPG2esekUm2KJO2O7qC+Gcpx
7/lkqy5HQhzoKdDgmmSJrSLNbFsS+/Q+jd46j1wKpH+/1N/WM4v1ivF8YJPasEQlLqf7f9RuFSWE
LRIIvPxt9CQLrOn1XDlZWMpyZcyaedeK8rGJg/oAiPUUKMc6CIa7Z0aQEEtbFPmz1hGkXlakmRGa
saMlkZ5ZKAjBdNSe6PU/iDcXv+9P69ny0rOm6bjcCcL5reHQkiEaY+GHnwJWcmUZFQ1VYewBICOI
zv1u44xafW6Y8igljrcn1ovSja5mca07ke4yAu92s22EruzSR2GW/UtX2+esnz4Gk5ooIG6R1c03
H2oC2YkoBgIugQ/p3UiQfwMgkyFVYQZkshrNqRucj3+/Kdayg/68ySwDUhZt3eBMTVH9801pCU2b
9RgNcHG75caMk80o2+relJ86Qey4iJ27oPWYYwUd2NWsaTc31Fct9p6xNMQ1XxzKCTCB1yhvcytM
ljMXc6+KzTqznjzWavLLFAHQHXrEHFTY9nZk9FPzwSn1TUl74zmQZX6di6UNnmvz3lF5tRv7lr5r
rOk7WYrnf//kvwkkl3vLAZBXZvmDvIGfP3md+xTXbkbpUHgJAFf2/jQLkh2dsXaDQfg+MXqTpnc0
hPqxaoL6QYnuWoEyYuHvwZwn5XnWS8Y4s+OcuF7UrmTCLR0ZYr51mxnJwka2HR/AKQ2mDLDL2vDB
fyqzXvRJZXBFOfXsl+aT8MWnGjwNKDoIkzyx+70vjsSnayEeWgTWVGVr3XWTQxOBD8yCDFzjsj4y
VRW7OmU4rIk/WrB+3c3pANkELfKA2DTdcK39/A2ZcjRtUDjOguee7ol+rJlijIcBAvAhldUrnuLp
MiuGZSmpSyUNjUHfB63+nkQkoOQyUB8ZYW8D6fGGWU5b3YzmtSFK///cz+BCF2c+EvBl/f61n0Ee
jNJlrRxCzGXJkypoKsyj3Z1x9O9HHh3d15hdivy90nLq2GB6m0XU7NDKTHthXyuWxp0viuRbm6Cj
04z+mb6OcUkl0dHu8nvbTAg7l3l2on7aEj2IwcHunTOR/X9pxDuH/HjJh7Y8j55VrNOJuUenSG3v
CEkkotjPwcJAU25hjyooHdcqT90/HCnN31YrNjIsrhYWw+XE82ssR0Zvs3PpggJuQTM5RsNeDRlo
Gwd5rw/YsAKrBYuCMXoKkJO8cWI7ZxpkSm+m8yAoM4qM/PPe1B77uowvWowmPrOTQzWbZ5hcZeh3
c/Lt39/D/37VlEAYa/nxW59RTghERQMXaJ71NJzJMWf/JWCD4MUaE0o3HzLmNkaXj3d9H+9Gt2/O
eWE/jj5oC6UmwlnELVDGemldoC3SxSDjVgzMLm3lj5e0L/4UhmT/VjIs29ii5ub1xZD8a8aKNnlt
lrY6cY39EVTtmKzlu/B77FWZKkI/rsdzURHfNw9yfmpwHCX9IVYCB07veSHxnc9uN79ndhphcfK+
T8T37ttEaZd2nimBgu/SH+OrWH7YEUlpBm16uAo+oc1zg7CgsMRZr5pm35HGftdWPajYNBvwbEXJ
LiBkVPkYL8q473ZjDW6npHg0O/eMgVocJ0pXv2uz8x9u5G9bCXMGXigDqyySP2Oxxf5zf2+bwCkt
KL4bK60wYGFODfUUKjg19R5BbXQqxevtFJ1Iz9/SAHjve0opAiWx2eFGLMbrSKMNi341b+2ROFHe
lvKAzO5eZFp46ym3g6TnbSA8SKrvnJCd/zju/7/Ogv/W9cbry03lo5i8R7+0QUY5OdbEFW8CfYpp
ECQ62XEJMTaZ6CB/A1be2zZxV7dhhz5RbpETVGAIBDccpS2SlwGJxb9/s793Kml94xxeckmIE3EW
wfc/v9kYrkvrDK27yWmRPE7khEs9T3fxXJZrvbS7IwWEG6rZwVGge8HC3n5357g9BlZZ/mGx/a8X
4xBYiMdEpxH3a4tQ97Ih0zrD3RCXC24bMNpalZlBT92BEo6M+C5dNk5LioKmi+/tRZkHIfmn+aFu
yvIPVeWtQPmpgFl0n2S1OGQFMAC8Xe4/qspeECI6SHJObKP90U+tdZSjhnW1wNs2GO55zALGF5oe
b63RkZuafGlcesE7quknInjhqHnOi8HEiRhelCbZBHzOhbUwZfmrNjtgGYRnnOqaoArQI3tHA7oz
MAlYcQYaN6mWndOIc2vQ0P53MvNPD+Tt3v7z8y1VM32A27pOJ2CJqPvp3hNqHA+1zxABrgCsj6LY
1e10X1MLbqQTvEytxN1KGncIt9HfOxC6UI/L/a3q0ohFdYjceCxnQlQ0BfKhKaC3ZLX5lleTezIr
cLj5DBolyvZFb9aXzOyxJ3Ve/YcbdVsTf/sgDEgptQyHhsYv5b+wRrKf2yKAbkPhkhMzuxVZikFT
f731mXWbUBhpdVezqMxL7ZVfsZ60Lxzqt6XnEnrWaq+JpzEzCCis//0N+60Y5FvmqviqyelZYiR+
6bWAihNaIuGz386AMfpzAXnl1MSYoZVVP/Rt1+MEtrcqGdKdb2jPcIZY0WzRoMIog8PQD195lTz7
05Ce/AgNgjFF88ZbOtTN1IZF0IMVmD0bOR8W6dlu1jImG1cEyrsIfzmJZ+W6XeZVvTG0xzjWQq9D
ERUxmgP7Kglybd2nnpCilRLAQweaiK3Zpg/wfbVdHCf2pbfH4GgEvI/2lP5hYeRA8Ov6vnxHyMJJ
vghsfakwfn4S67zoc4wKfDJlu1uX4NzTMKr00Foxdth+qJkat2V9bj2/+s+Pqnaf9A7YZRpUWLJF
duTBcna3v4qXX93+bIyzT2uOsuOct3fZNMonqffNyY5meWR3042sf0jd+s4e2+DkDIO4H/rmzROp
Ot5+dZuYaNL9kBbCZsZQOk3MxdDOJnUvl/F0YhfTzoYlDm3JZPWGYazG1QQCDZw3Z/vl5naaQ2qx
rbrd7S8NF+iwDvBwJ3QaprGrPwrfhQdjCnkSOS3fDDVO2pPuEZR9yENVrGuV6OfRnnAxk5J3R0o6
UfYzZYBNU3/vN9Z0qsePqh+baJ3lw51fxe7zzLHWaPHC/2fDsTov4gjYqJNmKHXyabr8vwv1I/8U
2+WHBl15N074ggN8DmuNKOtDNYCOMDroOrd7QeZ4fegSNR4bmwK3k9YlynTn2ObGTktz+04zoU/1
PQrDJCc22Ck1615OjQhtwxPPVo2crCjyZ06GxEmMIn2BwTzum6kTjwlgE57s5mGOtRq5unqPqWue
ScuetmORGPvRQIfEehnvdMf7QqOtPqSBA+Y/l5bbRh0izwE134/9Af5ntbM9xuA6SXJ9buiPDKU+
EWs7hMuumfOXz+QGmqzgRgfuXFjtSubpm+OIp1YDWxm0zivds9CuVfpqDk0EuBDudiTgWceMN18k
QsGxTx4J2jYu0DT1xwke5qaR/cAw+ym19eRJm+fpsfSQKYqTDOiXi64FYUOC+pmjvrfVhG294UNq
S7d/9GaRbKyctPs4xd4SgFIAshZtkC7Fl4hD5ToDILRllJAQaM7KpRvARjxv0jca+IEHRYJcMikG
q9oM0cYcWAU6t+q305QH9MpcyYlZ33SuUV5h+lXXWIJ3K8YgXXukfZ9grL0JBJ8Sf21mjj1i4WLc
3ZacpTALbb7i0+1HO2q728sxKGnuDJ3s5wySO5Hc5SXxXoSw9bMnF3BpgvAuV1VygQb6QLigfqhy
GYVxO7ARWu4pVdB0PGt89avm2xgUJz1Q4qGoqrub/COHNEVUpDiardGdEvjrCBYJUgRy9WIUEgpp
hC6qH1i87YSiwTYgJetoTliPAUr0/msTiXg9ZrYGWIU5y+3f6t8qsJjsn1BYMj3kAO5Dz6004rDp
w0m3CXaZmPKtYWzhj03kVGEwQ9Bh7DlhxYhcx+ZoTbN3n3RatrHKOAhjr7aJ6fEYs0MaWhEyn30Z
LYEE0/yOZTvYBUYIrah+SNzaBVULVM9DEb61ZswkpZFOJxwWJDOUfbK1b6mWOJ6VGudtDAP1TqtB
y6fLn40uQ8rRI1O+SMyYlIvau9jaAHx0eeExBNd3cZ9GRz9HELrA16IFOU6P5m9QRNOlnC+3toKh
6e5FRkH30MiMGpSpT6WjKLSiwAuJev9BCny6IZsrPaSmHg+HuKrmO5LMors67tSxRJUQBvRTQ52s
0Ypkd7hQ6d52O3lIMqSGt+UgKqN3l4V3pTimh5pbOccgQmI3eb18LsY8XYFPFmeVYoXDo2Up68MD
wHvsZ9bqyqJdlVbRJi6D5psaL6rOirtEGJxm5NnM2/pOa2rUFv4d+L1NParuYYIhd7jNabte+Fjt
fRlOFqrd22RuiMf42JdO9IAhROfeAgDtJ39atWJ0AETumkDCrfJrE0rVZD/C9NiptEnD3il7NBiN
TVeck/sU+e2+IWF36yby2WQ1zqMZnO7yo+gLcE6A4nZIDUkLbdDmlqKkRxWocmfME3sqRy5OpYk7
PdcmAmmGuP4myD+KpNK/0zn6bnsRSvAgkHsW8O7ci2DnW4Ta3VaPqYjqS666fP2fpoTOcrebh91o
zdY9oqVmdXv/Gk9iWluKRyFt+igz+/2p9ZHczJBZRj3tz3VJuMeyuPSla2ELYPQPw68J5VSNLAy0
nGEwWBtN0+J9BaXSo+VI2rC+HdM5OXA2jSePBlFVwMKCOPg25IdEBaus79JPgLQpvoPqHnlHdO9Y
dE/0OFCn3nQFvgQyVCrga8d2VLshDYj34Ho0vPbbeibHytOgmhh1BKPi5dajr1NdbgmYo0l0m5RK
m9iERMaXTnTuSk2DAeWPfGIXVpUVo1otDP7b1HnV/Vxo/n4GLju6gBGKUaB9WL6WSBqkwzFzNEiQ
3JqaRe4cX1Fh2T/ytCMK0cqKyzx7W2XBTLo9P6kbSZryY3dtyOVO/Wdy6bY81e2jFSvnSdjauoE8
vrxnhB3Q1w2G+MDQCT5zEp1HAvwXIHbx2uPwSC1tNdfmZzf0zD7NAnK6oPaPK+tIrQupwSSawyaV
d0WoOE9oGttrs0s4gUd4JwryYlHTHLs4PU6eZDzs8nyAJqEkINQEwukqihUrcrFNu8X8Wq0EcAMG
ZIx6j5V7GK0YO9mB4Z1oL033zHR43ahgA1p91bjXxDXCNvmaEfj68jmZ/k4+F8UG/0Zehm5LsC0B
j3eoCFYdcTGW/919sKpvrFFIElYAvNCQg02tJp36oMP8rs9EPUwf0i/tjdfGX2yOyVVXGh3Hwn12
TVmjAcBQQkr2OS4UG1FGWLrlxJ99m33L/RmGLxVAFW+b1t8ZEaVGbCpOGcYxwbjahxme3G2bW344
N8l8r6b+rpugU8pIZDuKYrF2qqg5jEHk7cqGPdz1IGPhXNaOPo29gfhGJkPs84dJJNhzg+zd7ou7
No2w1KiOuBKpdk4fM7BNM1h9vkoutqSM7nImHRKC5A5mXlw485Wa+r5Imcl5sXqrImXtpmAH+7Sg
j0l9EKEV7tXrZCRnJ6HIb8R24noyl7Z0WZ0Vw/y80dEY5qDEax19MYBP/XUyyxetN15B/mD3dVe5
A7GvIcjHDLSdk6qJPg/bIHc9ZmI7NndTk9bbYnZPGSIplSb31Gf9ClnYdl4gM6i1DUMJLAOo1pjd
JKUeNr00lgbSxe+9H44rz6PeHPjdD71lvgt7EybwoTG7B7SnL2VvzhsFiS6GphiYuHhch3FVI0CT
BOqrhW67chars9mZK8NL2iO2uTsLLc3cqLM1V2EqW/05F5gV0IM2pN+I8mqNhLLAYSUaRzjV2k3R
LAZsfRqHSw45Wzo7T2i+n+vMe7k9KEgssY30GS0VoUcb1i//GLgREj3cJ7HfFvskRpeR3Wt+vc8q
AHR1dJqdH4EzPgeT99DFn87Asm20W/bSa5SaV5N8l6lU4SyxMtgmg25igm0Sp+hD6KhRkKVgD5yh
hF+57XYGIbMkKmQ9MiNdgZUlFMH8CgIk5CxRpOx0wWeezp8zSMhaDY+jbr7gTETG1jnPOjjCIRoO
5DoTiUAW1amf1D4r6lWMF9LGu+F5746APwnBJA6d1ncfNPCCu9Zgtiozo1sbXd3vpGngeoIz/abl
eggtAMB6QO4LmD9knYF7tesfFWR5v/p0c+eYDhodzeRjagvOGKZ9Ccxp4w1NSOW4T82FZ/NdYezR
1YNN91uzMVGp+2yUSJx+CHUC4l6jfLWq6jSbTBaqIn90LTZ6X4y7qbfpa7PlDQO+t0gUOI4a70Du
J36S9jJEmbZXpv/G1MYJwfRskqBQh8IRqISXk1QxnRgAzethrr8CZiY+GhNLvsYvfUQL8y5mMFqS
CY6dKfJAAhdkTuGRKYd0E2UsENTlvJ4Yrt5FXgavsYELC2DYS0mz7xS3Ae6yshy/mZEiHAyHOSXF
Yi6V4t5K+ucM+PY3zA3k5yxUB7eAz1N1UIDRbZCzzf45tA4Ew1kNWw6zD1OPKLEMxN4svVcHeGeJ
lals7N2AnCPC6CEdXtYYVjOSie691SswRixt8P66SKxIwg1HeIup3BTjFqu69gS5jJUPUi28iewN
VUS/MYQZhIh/sm0Wj9eBAVHvszGZSfVM4SkOkdfom6gF2I3bPRn5EtkhKlij2iGj4XyIevy6KvYy
3h//qNcRlNUej4IXFytH7AmbfhCdYINRQ3nU+PIqN3glO/4uSHwcuU7xpUbnqheCbm/LVw7PxQEf
X6ebWFV7mhnbJQXWBkeKOghdJwWR+KIXBM+SefxQbTw5ouoelsJv61vPRvONYNiPJHshcR3Qa0u/
EQGS1NFmet7VT+0v6dIDbIf9Z0YKm5NWpGEKSNtltivnziZzgDAVXBkvgT72m8lwQyP4Ky9Rmftq
XeHLUcTPcRBdORQCmFtUd5SNftIsQm9bPfveDhy5IXbUznOVt9FlSCLgWJyWEOMSfiXhZXZPPDDQ
xnmQPXRUUJAnxCmHStSS53jKjrG/0G7T6ly4TFwz0+4eRDTv9WHmYYs5LCZEfW6F/2IgXDEalpva
WyUucgmzGQ5Cpv7ZqXk6HGpapAiE+AeDhZ2k69ZeUWL8VmZ+1fzyocjKT9Hk5rauQVYVVq3hU+7O
zFhJ2YLsdPZauRwCmY0ml34wHzPpUxdUz9lAZKh3ob8341krBGs0gWGkFsOVrrc8AhvBM6ixxuHR
XsczoHdQbhwLYAoffaT3nj9tqqDAnyU0augRl6dRkCFWs2grf+7C2hqyvQkxHA9bya1hWy81HfYw
FPKsov7lqQ1RjWVTt06I3ZB1+hJ4xQOy22qH6ExtC8Pq94FpY29MzRzGOSbOJrU/DEb+Id/sogX3
AXfz+2r55F4SX9IgWuecbfo4Va/VJLuDFsXfe9ck+27Km00s4mE7DvMldliu2YAeAWuZpJ7pP+T4
w/AfUtb2ePosMvL4VbYeHPICR2r0aKAVz7/3ojNde1Y5q2vir9vytRz+rjUg8uwGvJ5OUhw5Qa+s
viUvK6cGxGheedlJ4Osz48DEziXbbW7pdZgIF5NW1GWnKR/I7S/yV4/U4lVMfyS6FLrOHZV2GE9+
D3bD+2usEoR99ASylikfsT76ZY4uWeCerAG1T91fx46WkFXtpVsX5yqzHpwpYSjcxFvJ3MrQdstl
+ZP1lijaXm/gl9Dwtc0ES95xHigF8Mwl7UlXVP0j0+NtCUWCiDX5XMGWWstp+nK7/FP3JQcLMe0n
kxLS73PIAxjePVxKnHis/i5j7ElP1+70dYOqIIgBo1EguQa5YQGj+wel5FoQZNbJF4GsN3vNqq+s
fLcS26MiMNOwnMg3y7TktZ2Fs1bYEo5zM8o3OWaXqql2g4imu9bNzKe8QY3GO68Lqi/2/ByXhnnx
M3fguNlQOPs6UX6JuMcH2ZvFqZon5I3xR9fT1xRB8pJ6q5jj/Sp3R5DLaXlyc+aYSUUykeeVSCbn
ed/3bBDL1EVPy4MqNmYpvC3SktWoNgV6PcJNEP/qKpy0Y06FUuID2zTcymkDB5Aq0LVOZIxvuA4G
nK1atSiq4gdwlEyn8SP3HrDLxNiSgb4BSg7OVrXbwKya0PL17sVNMST7zeB9ae7fDW/lD7+2njkV
cjI232Rjk5Z2sm0OnaTghCPSUXV00RNlaEaBbeF8k/K7R+w0vr+KYclxsu7d8hBoB88AAxOgM3nS
ix+xRunPyInShW4EFrvxVGlbVtfRy8Ox2RnTXda9j9G9tGirsHOZ857Mdi06oo1Uw4tF4Fy5SdvX
sQwLbasw740bL94Y7Buxvi+SEl4MLgZpreP+b4tAC1mzVXffPYJZ5ML3vir/Ha7fqnL+Yt6BQnVy
dhBALXEYvdMQv8enmf5pEPZF2Lk7tsH+NULy5m94A73ujcaE7a+xlTY1ItKnkSUX+zNfd2BoVxCQ
Gw+iWhCw+OuWRuFkIygZtkMZ5895veBv2CHDWGE49Cv/vXHg6aYN0XVe6YZ1EfewZ9b2UO5yT3C/
ak5clclSQxAgDeOsM4ydcn26hYENRb00X20xw/rMOT2DbSC0smxWOebvQKu/F2L5/oqSPEk/P4ik
CA7UOgiUlT1eJ04qOygmQaERiIOel9yP9eQH9z2tKNc9T7xQEg+lti7pTs7mZyu7bCsagVy/swnM
ddJziS/oOJFmvrMmIKbz1CObwJA/DsNTF9lIupk+XQKkwDuJtZnMSp0cwzHCwQ/JcGvbKTFFjX9C
79yuNdVcrMEAlkGZXMQnl76BqMCGD1GoBn1XgUScPZPd6X0CBN8gSrDp+1ihIYftnDqbrjZWETZP
r3tu0KlExRsS6RVXHNIXXpPQEXTlxrMOpbxEZDhqCjduPYQmdD/+8RXv9j63m32dRds2KU4UKzDn
uj57QNYzrZKWOZlAHnP0hvt62hcZroDpnNWH9lEn7HZmTeh3HukrPOLse9iwo5az9wxEFF4fBtnZ
fmFd9zOU5YgpDIIFPYJLOp0eH9ay0LFSHPnE12Nt5/g+Fb5xrGyEAHkzcBqotm7rrKMMUnTOMjDn
ly4g19KaEToiqmlpPUx+2FpVTZOA/SveDybJxqghrASUel8dR+lcUm/aj+ZTHUXEEdg7FQGuWY6x
WbIhbuW4fM/MI8I6J9pb8vzRngrY4oflnpDlgM5njUKAXnB8qqYo9Gpmxqgp0rXpowKoXqAbOOaj
AYgRO8lKB/EtLSOsWOZFVHLgr3ZmB1fS4pQwYQsbeD6xD1faTNYqOQgkBMT+GZ7qBn0vCHIyUdFv
TNUDPdvQTJvzRBQWciFTbFTX7trGPrJThTHhjug7aVhf+F9afqTqqTZRhSREZ+JbHgedjsRTiRiq
BG+WoMJj1DSgeSe20fGIffZIABgbvM7Mu4eBKYWBxKDcwn89UzTQPGw2Daxvax/1H27GHs3hCAkr
b2m/8yvsueMrtTs7kb3DCAw74ToNRXzM06p7KJcffeW9ieiE3MTc5lF1SjoatUM1tOwnYtP4MV3S
v2h1BJVk5Um1V2Y5+zjK5osWZAanNFIw0ZKtxzE66k5+6gv4kYQhZE2ybrwyrPj/kJysC4wLRRas
3K6hx63TeIh5CL1DQJpuJQUoN21jznpYBl99tZ2ZBM0y3lQJLdwxWPsc6ybP38wUYknkrS3P2g48
I0n8zUqfcxTpHcm5GCRWZTWvnKpk8txThRJgMKCMxj2ZKz0MXCtsIzscxDVJvvXVoxMQQ8ozUXnT
pnSfF2l6RsgGi/Ua8gESMIeY1U8WpdS95znwDm5sJ9txInUg1fwNwUHnyuqQIyZzHqqyuyRc5GXZ
6kvK5+1gmH9rI7/ReHHWEJ/tUGQsa62nBSvlluKurQcMaU3B2slfFcNsMGWQPrBzZ3R2sKEzXPWE
kTjpSNqRCz2B05cuv+UWw9PMaKpN7wzmIe66AwrP7lLmqbcZ5yLmFMb2MXnWxVVx/J3p1L3yFAVs
oU5RNDBob6cSMWrdir2quLeD9J7SOr/jrd817c5KMUJ1wxo28R1szTMM1qNP72zo03NNi3JC0cXE
h46zzJ8BwKPNn4J+U7YmJylPNLxtXnPt2/7FHZnCgFCFhGHDeVbDO44J41kGzxhLQZLoT92bM1RX
LRenbrbvvFicIu1rDJKtZREKTl4H09yTNhAil/xtpZz2kG3OtR9aeRNWhE1bWAyr0cBB4gIons50
+1lvnoiGDatBbjrqMnpUTHCuqv2KswR53KMW54e2orIfHzB4ULqzpE7RkVNMOPEERPKBXgxng0Op
heVIcsa6oReOuu4vPd9xZqUclf0mGKbdMM/maoj3Wjul1z6KXtsBRaLFYSYMJpKTW7zJGNyKY2s3
776X9Qdblsg3S5yKZu9QS/uK+Jj6sxzIOJBFXF9daVTX0mvra2aXIHNtI9/cftfUQK74ByGlTNUB
v4F97Mm5vGuYkcWMT0+TGDqCTr3+PlBzQ3Fvd/d9zXS2w33B1la8IfKPEdkFzWPfDsMeMSKlwJff
+v4hamBMBgn/nNb3hN5l3UfCwOAqGS68mvV9MXnuy/9wdV7NjTJtGv5FVJHDqXKWLOc5ocYzNqmJ
DTTw6/dC3+7O1h68Kku237Et6O7njvyj+VFW4lb63G1uL5Nr4E36MqnksS5D+8w1jDBlutB3W61w
rxU38hJorhvrVWSb4tUfyVHQstcIqOE4dYWcB+do3edtspGm160tKnbn9rSPofRfo3iXxO4+is3P
Hsj+HNqyBNZBLRgqUW9L8+g7MTkgptTuIi+LjRGhA/cD9JwxZd8raFz3WPjiR/nZeKxMbzg+PsIa
amw7Xbu5N4NQHLdh77drUyy6njwS4boMSDgMOm8tnMwBOXVs4Mtrp6fV2Qb+rqD2joVXTfwJTJvR
yAEtqwma3urFhqmuzsrfRVpwBE8cBr35QZvibWh0/cJOCbigs704xZQbn4BgGchd0o5K1awJqY/R
VrvZMmpl+6R72q21hPFO12e377RdBW9277SGEPbMTdaE72VcjDky1o76CzXQd4fLFWKzt7ZuAUYe
5ZEOLETake2e4gprvNZidoBnYe4dyMrxqFRHfMvBi/Bmf+KdqPylHcp1Xal2pw/VLd04YKrEyveL
2pw+vO4itJbfuHlRzKnngZpSK+qma1UX5WnKArxZxnD2Y6ANlbxXRv7kdkm5cGNsg9JiHKUgCNZe
6u6S+1ksRiKlrcrg9Ni5OIFoOrCTFKwqtbIDW02JLRNCyE787H0S9a1vF2P/SQXYd1xN2SVOo2BV
V9F4Fl2sLxRoFBkUQDuDa7+5bMcrYJpzZHhHV42/E+AhTo1lu0Fpmh1cs/6L1D08RBqF334yAPjN
yXXkqzSdSblvYYXtAT0EZvx4IxPhrqlb+VFp6K77URxLzfU5nZolClADlCgJ88Pjo38PVkKOuyjT
bkNP8CEJvfoKlNg7zQpQZeMYaXHBgpxYqJ694In7IF0yE4Srzhu+TD3LL1pmk87fFwZ3asf4MNli
q7mNRlkUk7vW7pwmmHZ+A2EEQneNDeYeaWCdGEpOLxYHq1hz34S/Y0CUL0ZIVn5jm+umHyze58C4
9J25FTqxBRNl5TdvMtsLnq6FDUtwG5uvKPZZ+Dqv30VjeC8FUnHP8SFUhF4dHh+5Roo5YwrCxUMw
UlPxs8qHSqw0Wwnybaa9UFawk2RoviqdIL49zuMNSo6tg14b7atdlWju3QWdZMtu/EUNnUoJRHir
yOnJa4KUxRo104oQvLXLZp8OWGbbejNxZ2ykSImxGhKLPduL92yN0UcFF2BT//SL9XDcnI06Is5e
xPspaKsnL/uAwFhaofXiGUWwsZraPYNNTmRXHHN++5Pb93O9rVuuezsQzG9du8losD6hMooWFTX2
68b0q60bFEekKP0BmfC3pyISTdO42XS1xmrC39MvtQCC3opXfpa9GY20j2PhXbwqyZ/yMBD8zgzX
LiT8Owgypt7qLQBSOGbsNzVhV75yEVjccxHkL3lDgAvYarAVRgMOKt0vO/Xhk8gKCoJy2ifeZuqd
5DjkvrXxTYQf0XRVkTlDfK/KMH5FO8NMPMDUOViVtxT40d33YzW91WW0UXmwDBPjKdfjjjr41jyr
Ep4tLoLmLTGqO+bZJ9MexGpo5UTw6YggykKGM1QMIUIqcO/ErQFmvPE5UIZ5mc+dSZQfeA9vaZiI
T5bWbRf2oJABURJxGTNV0BvOSWLTC+SnYHG6qC5l7ZUXAeqx7gPaxCYAWoDA+UX+dWcf9Na1lQ79
BuLP2McXAdlnNjSkPb758SB1FBKy6DkK2chG2lP/p2jyt6LlpgUdWtbh2oijD7uUvypPk6QwvuQs
/aGVL2zCtYy1zUGr94gfoMB93VmFt646LZyDcRE79PX7GPmvg8AA6KhabNjF20XsBeXKRNa0JBRI
mOHCimOIuzUApb5IcNKsMEBeYhJtEUtG36MIVzJiH6/CZ5PTYGmKbdPV0bZ3rwpWjW9lrG/N+DCk
0bdWNzsLEbwpwAyilBglasQwQ1XbDu7fJPLbwTY2aYB/bkFOhKD8Ec2TZcBeAt7Fho6w0qZlza4I
b9Q64CPHg+ILzlU3qY0MKn+hZ39QhV3pu9NfLQ4clWz4hUs6FDiPzylhRqNvKw1/gluR/+0NGckN
wx/bnecpHRS6dtahLxAZ4dCzyZrCzaWtmfuXYVGSHTbH3NOvyo2wKLPyCdWys2R6KknW4wemHJKW
hfQ0FIjtUrUhhCCstDe9lDBceS85Kpb5Mgsg4u0KkCTFMkJK7RzwlhtvVkqkMG25h9HyNqqHMhL5
JQ+8W0VJ6QtbDqRsR4UcFPbJJUp436cli40sPuDJDLhx6D7UXZtqimkUMZkAUFTtMr8Pr1XffQ5M
4ZawfvIit8nCIm2ut8gdHkJq1db1mGubRovst6ZuIKNhTTTexgnunRGnNHW6WLpFZHyEo86W9MeG
H3CtD5oACZoyyeqiVnusVq5987IXDGWrWJx1610H3Iiwc3gQ4an0QM0hxDWcM6YTHxzIiyZMvtuS
90UX2hvWmvxI9GZ0yZ7CGvgxoTOVE8SvLv9KhgkVNfenG1IpfiUrNIU8Ct0bC8E1EL54jYr+kCpK
+8wiYayH+TnYqVfSjKXRtBe4m8S2JxDHie5haTJFkEVCB4TrEVdaR++4bwKWqsnZ1w3Dc+mgx2qq
qtgrLdVopMxuQNZe/13I6ROIZwniyDfGmxF60wbUCX3GLov7Qr/l9b2g+S+vvsZ8XGm5tYlS3nuT
TxSgZG9u2K705M/c5hcTmJjq99EJVpJMOybBqbCRXPySESA+LfHUdxDlB1ch4u6ph5jKkME57ALE
YaH3u8eVAJvROBhXWjLTjaxUc/0h5cq1ti8denGyGy7fVcd12IllC4bgcSO54t1gqGzddd1cAoNm
3pLiQWvX++6ymLCIo9AR9t4iTJG6c927NekQnPOtZ7PpBHGU/W64pvxouCdEY58RfSEAKYN2lblW
/DsK/X1PMeYrPrRuP2UGx6CWEMQy1n4ZfrdobfQSsZNhwkPFEBPJxjQS4+LMe53SDmcdZRCdtzB7
97eqv2sUzdBVFTirwuFCd68wB/341gjvxU4JGWxyjEy1o/9krK+pRetErVaNE30i8NvX0U+B9K0h
hawmqLs1vrhgtfHvBFNNE5/KYejAevsEGx2bZt6EmzKs7JUZDMYS6qzdIwtAnRi13rbNB7Kl3Vre
tfBFFLJ4MgF9z0TMwqqm6SY5YiMZuaFCfJH6c6snr71VCCCyPl30Uy+/7MleaY0F2zAskuoWoUJY
9Fir951rVIeWDCggo2T47Ef/O0Z8fKuI776aGRTW4/UkxkGu4K43tXjWVH3uZyKU6BGyjHT12aKZ
2aZ1h5BgfsrNTydz170YvWudGmukK2R+fXRRkXSSBd+ogtOYReMtD3sMZj6URBiQjKRl1lMWD0+z
da1PAqyVeHSfHEXjeKel/S8oDkl/9wgO3JAMmkFyVFD6b8zJi4b9DWjeRi/awryUyONjD4G4KzaZ
UdAINrhy4VCVk5INoGN6xui3JPhvdDmhRR/B+OaPrx5tmZPPAsx/jcEUyOUzzNM6xnt0FHhbV7wl
y0I/OfS/QBRXfbE0aPcx03fEB0vdz9d1QIYz5L5XqbVTcjIsERQizwpODYycBl1sMIL0LdCE1zPm
EV4TrIZmoMYH+R5dxGBwzt/ZAWV38GYtSGM14i8CgIEkiwCFtDgBi7uV0Y9lUTCT/ZoR+M5X6wgh
qgEdrVDpASRhRl56alom36NL0WiuEQAPLNNBTgixqQlunBwS32junrg7tA7059x6Xwi1VvUYHYqw
X3l80bHhiNEk7KkfrJKpcYHbX0jtzQH38jluySJkZzUXDWxD1zxbAkAAyEG25EjKn5K7JK0/2vJ3
Rx9MBPqL58iQKTpMHwPDFYHSZrTz5cQuE5ItOgfuVSSGhqa/SNz/bIG5FywMbicZUvUzIUCleIi5
HbUrVxy5/CzyM9/INrFyIOaYSFfSIsNCvaBgKeDvKUwFgUeQbjxpWBrb9hNkF8qa4qtqz42wzHAa
W0Myg/ALu05Wg3O3h2rR2e+OS9TCXiNGj3yKXRChK4mePfclysjj1EFE6mf+kqR2k/1aNbhqKLuX
UDg+Vz2rph4SV2H/Qm/OW9jhZ6CZc1qX/momTsfs0HNtE6RvlJQMIUBQNXkP+t22NnNeVc8vmaUB
zKhclhzl3OwnbF1sjAqTK0gKvg4v+Bvzq2sDkMt8P0HUqd+u/cuK/ggiVpNVMrx2LTSrdvHF3kLh
KR/HhB+P2Zr/j6Qq1LeQpDY3FPOkOP6uyUb0aVxCccRhlNzKiWYEwVL2lerkwZLfkVV/GylWSDIW
JfIDzfiuLIpboXeH+JU686U2uQuTNyDOiZRE6sPZY0FOGhmaA7IT7PrBF8GRvk87G/+K3VibRq4n
S25cwRWfkBdufzfGTzZAYTg5YbQlJ/G5fAwFZoFXObSXlDJsmL77FJLT0ojU582aNw1Q5wbCzOHi
oUSV9KxV4N9HV4FmQuCVczGBSgHhIVRy1FdEfabxrvDxlDtFcCn0Vr6aBnqSziOuwktC/zOs3mBp
LcTwdyfMUWbXPcOQ+W1OwX6CdnnBZaBeJlIuh1rt0cEPrxQ6WOsclGFr4NN8DwfjV8hleEs6u3nx
LWfdOekXLrzoRgZ5f2gGyMXO7c6Nbe/6KdX2LMaXNg6yu55lNnStPOr1kN3TOtefaFpD1FxviUcH
0W3xGyJ3aumFSDxvq3DX3RETJncEi3szitD1iaJe1/YU36vJ1C+aHm8NUpDuj4eeE5jbwmFEmdTP
rkyqo+lqJdToELwYzcRWxab8zQGYM6YbfgnViyX3HqdQfeh2BsDPzhlM/xb7ZsVb16ovGfEVvVtv
ErVrytI4OIX1M7UECnpdk0CWObgFlF2ddaz0KxPupEkS57VOhmuajeHf1k2vijJh9gVO9pHS3fO/
h0oPkRkTsO7q9X9efrzy7wvsiPWaMIRh+e8T7O2oXQDGQYQt+6zmh2kQu0hVlLTNz1LZJVw584dD
kYDrmtnH48s67Ehg+n9C1ZQQmZF+tjxHjaxE/scw1sUuUeZ0fnyinmqd9rDiq47DetkYKkf61u2R
V4YfJZGtW9f2mo3hxNpH1SUvsrL+JENEhrcD1hX4IaCToZA2NW76qbnKWZVe5i0d+BvMzH31SWlX
zm1m6gmLdivrwxj3P/wIn06tee9E7Q/feRV+R31cke+Q2Dtx1cZpuhmF/LE92X62/bRF7IATvjCT
T5PdXzXN3e7sr3KswvUwqnoz+Bp/3hGc3ayfciu8KxtpLXiaPKQaIEWfyOqaucCermZsCxf4MgsN
+7d0JakChkaCK4jzlAblTsfCTG/iqD7MQK2cojzIEnVF2lcQL5W8oir3trU2weOgMNGDrP6d6vY6
1gnabQdpnTMNh5KZGbciCke45sABSm13cSm/B9n1dzJGrKUkwGUXyXQ6oYiYTnEEor6QQx/tqp1v
qruW58D+PjqAwnQWUe2WB5WZIGdWkFSHHrfIltjFnaHRrtVVGfxwvRVFw3zFV6aTt8bCE+8GJZLF
bGQ+TI5mXVw6vnNiB+yVcKyz3fXazqhCe9tW0j8/HrBMgWiYtVwqJLsPOOjxoIUJ6Iw/ncBKsVKF
DqXPaCOcXdgSLWfOsBGeLkrNpqzIFxnZhuj/QZYe3+wIUBAc66cpEKzVj/+XEPxDvWdUED98XRlP
yD6LVNs2heYCItjeBmmYz6pBVXkGaLzKzl4t8xuqYi62sjM59mpHu2yMJ8+grjFnvPXa/lbik1jJ
vDXWcDvlSqvQLBj+36Hhb2f2IYXicbof2/6ncCHGm9Y7a07ylKWe2BC9066TAQ+wr82b/VT8RPOz
x0tRew/aLZihdTcJ9Xhx0+q7hEo+SZUjeczrYYcxJqEHoih2Iomtl0aUeIXbFOfK/NTN0Ng2HhTv
42nCdXkdA+NYVQ7GoYrkpRhE9dlvNnHjs8er5q0lDuVokvMOGzbln6NRE7lWBvHB8NujI2VzTUkF
XOqVonkBleLIvNl6OcrDBANwPnrvETncGFMWoge8HqnmMdB6btBnasyrune2erOFWrTzm1ukyXo0
lX2PKfxZtoi3X7ugRCzhq/5DpjbAUNdNv90SkXFRKDak6Dv13RWeRwAninnOni2DkaMUbqjGbfu9
35sXOT97fBZLHsKIvuPKC1SBzpngxdX/+b7Hh49v5sK+2bUq9o+X/j08/l+aZ9FROUdW//sn/31r
bwT5OpIVHQH/+w8/PtuY47WKRLwt22jre/avMkOZS6hl7K2VRtJ4BBmFHZqUWP54EPeqvs4Sr+sk
7UvD2nV4PCu9bta3mNoODsI4pk71FMWBe7OLU0Kf+lMZGmLnVMACsdVYd7fzoebrMd11rXMv8KX/
6mkdpqDD5KBOK/xqKqf8qTfUWXeK70kEAS3VQYuMi9ufnJK/TJLyYAgQJWdqqSOtMmtTBb+krY2H
rju7Q0zxZWTRpmCj0GChR4Nbiz+NzaHe0c2tZ06Xbk4oM1qAt8qQ2ibIuoaELlAL07RXxgxqAHIq
QlBthE9Ri4o0I/xeD/+4aTarAtr6JOskXwRT1a8brHqHjqJtlvg6WjlAPRu/IyzLjawPtJTaJo69
ExrdP2TGhFssIj7uufbVDDHWkkcXLQNOhlbYrRBhmXvfaNtjEjfVzmzqc5g1zTWZg5L0qZkWZUPc
x9gA8Q+Dcx3ssjqXZrMLkYVtowpVWBJJxOomqp2q/GhZojdeQKCVV20nmNNP30LHaGVpvCdONaya
/oTTwD7ZssiWyKpQldgDm00iL1GTB5wl0ltacjd3PfL8qqTJd3KihsOOk59DUoTLMkwQLc6KBNWm
q1i2nOA8tK1sYBrSn3hgvcmWXuIz18mWw2/j/7EG9CGOC/gNrX1ASBUI6A5Demjgk+AoJkSjxaCh
6ii/RlerASU1RWC5LHeF8PZ9z5BRiBpRavRco4xYsEv9mIX1gtC32BQD53lkYosC/0ecE6vkTdY2
1cZoVzu1cZCUV4Zm2J/iThcXB1dC3fJmtU3D8dhKtokxyb0kY6kXrbHqLAoyS2wkbDP6eJIFO2Oq
0Ur5eOoOITDA/InWaznw/3uOVVdfqWczT6dVrE/OWrf7VxUgR+KkJTdyQquj9envujWpkWp7KgRJ
xlulZhGscqSCg6i0czVil2yUsq9mZ68DuoedFnfeMLrF08CIfTFo0Rqrpz6Ih6sFPAUcqh11bPgL
Dm1mn+A2I9sgFS8FeW7IgrBapXGmzkY2fQ2t3m/LHrpwcBucgRyiF0SACaR8w0ZQ43PTteZ3BZm/
t40fJNH1KauC9mziIOz8eDzUYdadcoCLPco0rLLFi2nT+WENUF5SYDtQXcZQW3bXKaC0Veb6KVX6
Rz3vl54VXzCZL/qi+RVW7F+Dhu5A9XZ5LJiJSVEGoUiuwo6f9T4QO5VEcLNFuhvcmnieqbkSTqZ5
/D4NxAA/LoO17eBZcdWzHa1NNyrvVWjKNUcBukubbifCOrs2AxScxWK1yfTwFtkkQcWaZGT2Mb3U
Uk5IuD36bF12/AWUyC7ppXYJpmTXSwuxcdi+JZxGF2OA6sBli1tETNMC5oudoDn6AzNEQydB7vQg
SqrO18iXNcZV1Tby+FmLzFjWGvdxWhXZOgsJn2wMwFl3wPQ0YEdpQNG91vtxw1w/I48vYd+NrPuG
Q89hiqYooZeCcijQIK3FyGD/zVUqDrAnm5gGV/pho2PZIeTyhZEsRiGpGY3KetkyDflhhwsudNiP
aFoEKV5kSXeiMO8e1pa/yDggznMqRdBgK06PL2coymhJqqmxmVAed7Uxt3YTL4bSiuB9I0NvxFQS
Ac7oBvlBwZybV9cOc/OUbPBskPZdRHsEPmfhEUwj8o6yG4uAOboIl6zq3Xuv1NqoWcVj7zknw3MI
WdZxPu6pq+hH/SxH686Jt3gXaGgWZS7ry+NpYXx4pd9fZJoTutBaa1FSxjAE7VOcjM45cxFpTdZL
XyrnTTUuyEtCyUtQmAdYNtA4nJmrhERFE6fkUgbRJwIivNX++GGlAdirQSWw2fOO67GiTeDVryZn
ETfiXPsdN7Q5kOraUAI3u2JbRHKV4mLWU+q4OAaf8oj0z5ZYwpnDBaJPpLv044x9JM9vuVPKZTD4
b4ViwIZotdcKqCCP42ULnEYuq793mAVXZjsAI1rdFkMPzsvYfckiLwd0UF9jVLw6XUU4R/G7Txvo
dMDZBRrCpUgaiWybeDA9i7h24vCvlYtyZ89stPCfifKTtHzsO6cbVzGybvTvIYhKyYxcXAbKFo5D
HzxFgdx02u+aJfBUVI65nAg+WxQE4oyFa2CEpddXWu6tsLy1n2KwSm1QkF4BvAytYa5YGAZDEmSh
XwxcSCVoqZdm1ZLQsz3W/atKDLFVTfxsuNNXEhuIYQOyzdAtpak57rifd20ihz06trvR/CUZSZDj
CkxRN8Bhuc2MruZc1SE2SY7A/1jWxkKOnU+2JtQFOW4TGN9grCWIxdVo/HdM8vSt1+VwkNr0qgV0
kNWYjjss9ZMT9HhZx4tR53gw9QLtdEOk1FzHZmq/7Hy0Vh1Yh15+ukXgHUnceTEbQIPRBi9KaqJy
yqr7sc1iulmkNguSvo2sUYcsb6uN3cARECUX7vou42DhTdw7gXU2x8R70lIWVC08lnk97cEBvFuW
0sZU1cOPn9RUts/PHq9PmIFz5BJNX5+8IBVIs1mYRQsY2ab//VDNH7m423o8JSDFaUntB04t5EDz
QxpH//3weO3x1CU8dm8aAiJ6yA8y1b3lqKiWygP5olHfSKmM+B1Uwn+yGE8C1xXXVkNRYclxTwxu
t/J7qlUyg3B2Bj9gdWXs6ow3I3SHZMedrafuJYt1cTRzxKMQK3yYh6RFOZCfSOVnV0hCsEToIAl3
BFBErGB0nbjOz2Vn44Ey+SMXLL8HN4ruxdAm27zvymPjgZRJRTF3LDV5LltDnh8f+fW8t7Zcir7V
fmA8SN9Z93fEy+C1TsFzkA2UK1U76ZvBXWNzP1mQv985Pz+HgPCLavSgHY6T743HPCXwcgwOtGqE
h0H0Ernt/DqGY2pc5o/0QDUHPWWimHcYVPbZ1TUWk4EQC0RWXP+9XAb1TTi+PPy/14k/cYD1SLh4
fPc4eIIgLAd5TGe+27NoM23ecT3ONCfo2ONlF8PyNiQyfiNCg2ZBbe7Uzh398HgItBiXRqjrILC8
p3OHzPz4eDmTBZaAOgNTnML48u8hn7IU7I49KQ+CQidnZyz1BcKlbN9M6vnxhaGT89bJgsKFxjhN
XcOqO//hfdFFx7zWVo+XHg+pUxOXmKEQw9xiL3zXl7uKjTYGOU8HFMBDwFygVduyIMjIQQqC8tR+
zdNKO3Uu+3FBJP+Hq7JwOVpTdBzBqT7aL1y6eGgDyMpofAlDTdL8ZcqNoYVfZtarI0KYcllExvju
294ADRS4hDbydHKhC3DGepeQwJE3hV1oLEZkyMo6jz6C1P98FWY5tFVwPFV3800aHcgLnRDTk6xs
VBixLDXiAqqJKCNNEX1N2S57zYVaGkOxTal2ecWBysGcQ7XNhBBxrrpmKee7AE33p0RHshzcHL9R
TwhQ7Eabx+sTOM82CIg4zvCPfRplu84gbF688l3HbXXyk+b/PrQtSQlJ7KDnSEkRfnzWGPX/+ZKy
xPWeWyZkPMMSozLf/PjfNGVxtVssDi3qyK61PSCPzL9ZoYMl2yspxuF8ecqLgW6yWSoeFvF29PLx
Sc0PIfgfSvps07vOhIq9dZ4ChW/Ec+WT68Dn60awV3pxD/zZXTT13aJsh3It6gCsHLht5WSj5N20
e4q83pO6C3+n+XDtlbh2NbkykxYikxQyXOfv0m3K41iG+jEaDWSkvl49AYSAFzsoNtIBowFZ2N7l
8cAQ02x9DceS3428wfPDv8+WqJr1KVXYyP/nG/7zURf3qzhkEfv3CYKR+0sgVh7p1HeWgfg+teLu
aJ46dfMz0I7m1goJbM+zx1elOrt2iywKyKV/tzNkS6Lvnp1wKEFsMFe4BhHZQUcolCarbJXiYFyh
TKz3cdBtHgKixwPQl8QXOgxLrfL0Pbz2UnkbYvHaq+U4r35dpmcn4fTkpdSJiY6MhClwTvzW+Xow
zHbrCs6vfjPL/EEhtL4nFLk3xc61kXDXDaF6KdohKgbqVe/B/EyBz+WtUgdSvVAb1Uz5olUom0SS
QmEH/dukm7OGkdRxbxUrSsBMwa2LmNQ79+lt0L4ZLPUtKg2xDDL1JVrrF51M+UYj4486FpPsp6Bw
jwGSEyflGmhpH/RoQwmKzD8oiRWyRrzkDy2GYNIRzpGMdiIS/sHOuMsqvXhKOZihwuTADqF6QLv+
1GpESpTuwB3SDDMZ1mHBttnoMrOOjs2cIGq3XA65As3wmZ8XJAskB1y9n1ZMbAsD/dYndRgzG7hq
1X7D8mc7O7lmWY9tgxF9TcxuuYp5c5e+LsmiBJQ7RcF7pFx9F3OecOeRBPzkN6mrEQkWVrSK89jk
onHWphUa9z6GrujqjNLtqH/xoYxSN24w82OY08fWPNl4w44Fligz9sddOX7VXroP9aA5pP1zbVnl
0TWxgLWGx/FZZMuOQkBfpzg6lv62l7LalJUPtBak+sFI82ePmXjNG652zG/KcN7mjFsm4z5XS0pa
f4ZYQuVPBiRK3b7T67pKqNlEia07ZEwOBPdVpOGnVkGf3ax4xi5PI6oHuFEQG6EGWxyNCIVBR2Y4
G9DMPiBiOXjs+2qoD550/O3YsWpGKm63RQNK1ud3Fod6G5Xs7prROa+lLfddVH8RQlMuREUuV8jp
Fz5J47BmZn9ay50Y7LHBuwphW5Y+Z65pHkyVoABjhURYhwltHHE0yCnahCkLBT1EYtF7wYbECb5q
QIyas6CXcBNbZZMbXQpYQz/ZjQIZVmuFx9F1+x1FNg3HqOED7UYGF27pm8pQ+A+zcQfuVS1IL0MY
XY/liuMgs/dqQAflpduKpJJzqdsEV2ABSUE0RvSOG2cEdQp16V2JjyYdxTPStW74eFY5wC3RBzkX
GeOP6UjJWeOca262RXlNgZ194xCMhUuWHxOni30ZFWwU2rxFS47+JlTFYeJkrhNBTlEHO1rqgcYV
BbUobdetUSTWS36WemcpcWLEE8u+17UNtTibISHVS3I2ASXKLDKxYsmO5JhFgS41fCLKnZq8pn6d
uhEnlTlRMjihmB1boE/vnLuFfqPB+KsRiiY7iT6kQK7KvbbNBkF6r8BzxiREVV3gnV3XjdaAY84K
kMO8eBmzmeNBbWi40bTKoQ8pC9SWAmRnZaEf1FJyQwCy0A+2wl9qTTteJIx4SgMhC0IQ7Bi/dpMK
EcrGErUjKPiNRhxqCs223Haxz/w+Gs+VC7PMeBECP6ZzAj8i/Iymm8G2iAXStbNDSDot7owCicJ9
jPLyphFVicLXyBedwcqD1IfsIBhntBtPQyn/2HXwWbYTVQqvuYE43sEBsnDJiLCDl7jC/ZdlgX9O
i/a9LEiH8eIkP0de9Fsl5octs3JrYpw4TyyuBjPS3VOzV4lK0WXRFAx5QgRH0JJ8n+riVDuSmC+d
MssRgzFn4E+yWn/hNnplhE3O9vxQctamUchfGg5YmmUS6TIBWjTV6GCKwtBEXs7GzON2T8xlvnay
A9kwEPtFhD1D8X8kT31nCyy6pR7lV5vkAb2lzSqIvEuUKWtlj95fp9a/0zSI4PZoAwyyd82py5uv
yPaI4+FiTu+Dj+KoNclBAsG/B9EOC2Z14CTJZO8TRe4hvt7JGhhMllqJunW6wcb+McgIAhTST8lI
3MOo4z2ppugWj+TSdq7kJ+8keEQotX2cfw3eqaUy+hK5En8xmUKB+uyNGomphpaLRoigKVLih5Fj
N2WK/eHdM8cWWXU0K8oQU5WRxOkYIpcNLNoOaVfc5a1PP+foHqpxVxjlwLQ40/lAurbj9Ot0ThIq
65fMz5DJowiVyMKUfpyoTs26WV9iZOglyXHh/cSroGtgDoRAXnQyZXZ6Vq5qF84vgvdaNLakcUtV
Z5qKBkaX1lq2AbbgIm4UlmWg5znzIhEc2cMGopKimwOO/uBQWRyEdW07AKZeQshvmzv+UuGhMorT
UIfmfnQQhBRRnK40ZZtHt/8T51Z1rnVpLP+LsPNqzlvJruh/8bNRbqAbyWXPw5czo0hRLyhRATln
/HovgC57pLmlOw8s6Y4kfkTo7nPO3msjPY03is1sg32JtPHAvgY+yu7GC4wDnPwAeXy5hZWsNo7I
Xj2rQvo8jm9tX9ORCfC9doB4cEgV6PbBvNltjBIhCb+jZ+p2iqM3G0RcMIkf062gOqVJFQ0zniBY
mWOzL+BXInwMfjaG0aD/rXIcJ7iCAw2eXuzUq3AMf6Z+5OwKf/hCZVAf5553rydyY1kt46lEe8ix
Ru3bBsdT17mELQJ12tR6+ADd/ovC4Id4rHhOsIdf+j7bo1P5ForhK7yMvZYj9AWTaGwq/OworI/J
aPf7oOsKim66FRBw4WvkxzqhJ6qjPt9mgW7u6ymX9PwzWL4Zur5i4Gdy0awydtS+alogD1poma+F
sJ8KM8LLkmuAMzq9OSrimPfdPNtuUDbtUt/x7nRpY2+ubQ6Doz4e6mZ6Kar4Xkca3Pmq2Q59zDrf
NDODknCEAlUHHWjG/TR1N02RGbsu2oRBsR0wMD2UTf1k9X1/PFBhA2zoyQZKdFBhNvebHWEPNCre
Im0QovtWJsj/fbrYFE/P66721dlOaph9OhmVk30zNee7k05qVTTAFMuy19axcF68Eg1AWGg2fZZk
09NkeewycMx58BaPfXcbcEPTnpvWuEp0QmFxCqJH21gaEa0cxZ4FZiDYKiOuxfFeT6NqZ/cp3m1s
ks7w6mZRuUljnfET6BCb8c+qMqavve+PK69+nSJkcVYcQ7nIuW6d+WXEobSDz1utVW/g9Y8NgD69
3E5B+zgxpmPAZrXrsZ4Hsr2UK9Mtf0aYjFa6VfwocpYB0SAvrr5KyeQcuXu9M8g/oK3HYxip5qLl
UbeSVoFILgzso6x2tS7hYlvBjeniO5LEadtwEpRxG1y8yDkag8ZBL3WwcmkcBJcvyreTe9cXPwqD
9JuqomFbFC+5NvyAtaGtVR4NO6c29gYgX9YPOuKtQdpslocHz2RZlmnIMCPqsDOYL2Ff88NwAENd
nO8m/0doNe11kET1loJPaMbcUySt+wStrpF22jlhogL1iHiAicU7+a56b58XOscoEj9VZ3zlFBJu
IwzqjMay/tzlzGba8M3sp+6uosKAsuvvlKbqs9uGF8IvdcRxnKg6vye2I7/14xDs4srsnmlxMin2
x51tjt42g4hBkq6J7rhufxpRG29Sdc2qsrtqGmp76gVo0Bqevim8YlqfNqioIiwKMOiRimz0JHVQ
o5jfIrYH+mMwfByunSxp++iDdZiMAhpNlMEQa46+C4oRKei4ET6kaa1E/qnl+A6ziiviU5Ljst14
NSYet9QfKzcwtgzkD33pe9vZl1vJSLt6Nts7EDTmWAyurPDdTfWJgTyHRNukAQxUE5tUTZnAEr+y
nfKJvQCOIqlYDMzzJ91ThC5EAPfjnLk+r3xOLYVGlVJUMFF1gMxlYG3qXMfsWXs6s8PuQMHI8CCl
H0saHDIEDrV1P5KqYrmvhdE1u1ybEghf8hi0GCsQ/gDEJf467KeN1ZRz+mGPWa0Zm8fecMmWHLu9
m0JbRpnaXks3RTMONMyGEnxavjDW/GIZibnvI57UmT7B8i2e4hxpeDCxWMVg4nLNKTGn1qy1dRXj
OqC/Hw+psa5M2HuYPfDNznBrqPfuvrALZ29KvHqt/UhkqHhawGh1N/PiYpPJrfKzXcA5am/1Ovq7
ka63CuLvFnEKe9vtj7nPxDeZVc15r/QTeYWPYyLHzYJZNEgV2XRlL3cKVXksrXXn4qjzlRVe0wzr
z9jpkCNQerduH22saNCIt2WHjAuZvPjlt0EfzCefIBLcOpDZgCvCZZKc3bENEGCeSmsTCtd58BMa
Id3MY9Wpc/eNjazP6Os7g5CqpAv2aqYcWxlDmsEM0juyl3ASSxQtESOSoM6Ce5JUvkDru+u47Kee
2nwWnS2ES7sR+UZiXrkjP+ZHU7kdm2/9VPpJxrtQ10/LnzKDadihLyK2ENMvGb+Uk3EM+HgoOHdp
0d2CfRsd7bZQCi1pnHTmEcg2teq6XPQloMI1agR8cLoIxsg1CEuk02QBzeqsLV6dFv63G8Jx8Qrv
gTW2Z9bjb7NEomCytXMVxyHkAgY+ZcFM1yrKW1P71pXmM4gHOAhLPMASoEOrZq00GBGl6eXr0ijK
NWg11CctgvD5BGrhTjX56dasnJTHhKtcK5Lh+rpUZ60I7/zenE41lWdbJFifZBRdqVbzo4dVIlJt
pIMxt5NtOWji0Bc2+Yu6h9ckrOHrzblEUpkXVWmMo+BOr/LQe9HzYrpMqJX2hPW+VlEznkKCU3Z+
rMjXLJrhg1HZu6G7x15IJ45d97L8ygtwf1RWkT4Mjb31Dbt75o8vD5FHPhquOU5xy5eWhSLLo1U5
Z5gZtfMYZ2TIuXQfVlNHMQtoPuIBDmqmknax8UjZbRuNRCLOLA86ZiMGNZZ4wgyC3UwPiKtMKT5T
OvHnqdFP9hzePOE6PU6VC/QJ25TDaopl57F0pXhR03gccEU2M3Yz1PhoRE1fR6wIqyUGDVLhuBMN
KpCUwPSoQbiLADsYIf5mkXunRS1Ex3gGbNmjvhsU1vrS9VOMrOwq4UDMiS+QUvvRtw+epyFfqjmo
YPkSxq6OFHZsjgINEZB9bCRKRRvfdzS2d47dThe+4ci+06SGbI138Dr/bmgjH0E0s90xGgGMImcs
h8p8qkfn2YU7fas5J+LiNM8F5iGGzMWmbWmVYI4dKBBH1E8a5g6VQokRJNndo+Lf8CQg35jTPaOJ
v27KKHwvQgIOCnOneyhlUi2yP+54EAYuhRBZJ4J9wo3i7OYXnngf/IQlBKHeeuoDcBLK/fn/4aEa
uXvhqDMhTWpEnqUO73EM/G43kZ1IRyZPN4DUnIODWeSFEw9t0kFyPskKmaFvjca9JrJpHxb9c1uL
E5ExfG6JcnPo4b1HzG6vFAPVIRTlsanb14KJ6w9QamvPXS2xA17gm2vusEMefD5uDTFwDiZD76Gj
xHspuobe65y0tXwRchxWqU3jenBhGyUivHFm5XA9+o/sJNBbvUmyYbrJ8ePza37yItRjyWiEsyUC
LZcIZRP+6yZoMMmiEeAu1mSkpkGUHAbSPFWILg+9dbKDrVBts35kGak0FHVVc7CyyXvogTWleJDN
ydW/sm4wFJjkuJ8c80fbSO0TTX0gQPP1gsqc0DTmGTaMJzfM7Ye4Mw9B4h8NCZcBM1mJvBs/uxuo
rQwThEbM7G/M9e/nHfzY+KCxyNS8k5qB+dzTzDli/UfpKtzlPMb3y+W2864+LK87XmGGjnMrx2Qn
L5gPbT2DsTPSCJt+f4qXDvVo4TifJvfJG9tgo/dOTdIIUKSPZDM6Xu6mqTV7/7G3eQhY8jWu7Huq
6+CAgnfCoaqIYc8MtYtNnDQFgy1qa6s8aPzfB2THgEtgWa3bAlVzPJl7N8EXudK16DuWZyKuXNoR
lOITctrKSegltPW0T1EVP6dAjo/jHBsDIhdclxCbDnMTmvz0Xsw80CUZdtkBPgJEl0UaG5Y89U6x
I2rSuC2RFG6Fj22wDXNNdixpiqV3kFWjbbSw7jYTtug7t9Z/8N2hrXIdBE0egAve4Fubacz1Z8AO
dJMr2T3EeX7ye/2VQPT+QWsRheR6/3Xog+CU0llo7NcPSLKaz1ZTmLnXvhnNM4ZcFw8w8gSDzs4O
uLF9XzWI2CMtRVOpMZh0LY3cQgzxvaUObDLvMeLq12mkj411w6tmIRUY1nn1rgwEnERzfcqZlDQz
K33CzcpInaMz7mfCTaSZc5Irw/wSR9P4zdG0VTsaEfLkdx8M2l3WovFrB9++ePWAurqdOWFefYlt
olmV9FFkwoOCcwvtCo1j6fCNok9GDi+EvzaKXYh75JAHDJvJwtjIth4elrUTXxBThigCLSg1jDwT
49g5bSqbt2QjjJpNFprbJYloCAFCBZm5+3jWjBbXdarUF2smMxethHaTNvhQGmagkzliENPc/jBk
xpc27KMtzAtCF9L2hKeOQ4aPk0tMUp0Cif6jGCV+PI3OUhSG37nQ8lUonfKM6GAdok5Bz+eoGWZ7
ECLDTB8rsPYJkyvMiZnhGQ9Z5uMZMKr8oTtkIqk4+6fTltAnlAatWsmpoccgzQwjotAOXkelnPca
0pZ5ly5MoFZ1zXsxKNFtegkexO6qNSKG4WY55bnu9slgNHdkHETrMgwd0NWclFL8MsvVWpZCGqIk
iioj2rjzyuDpKRYEy2xP8TCTjqN0W8xcCvoqHfrWyfjmS2Ct/WZhF3PbeeoMN0DNOwS3xjEgj3X4
Z5fLFuMq29ryQChgcecIqu/Wl9ssqvWDvaxUld7sSibWu9LAm+PMTNmusOEgmz75AY57EETCcEB/
HxviYwkbeVu+q26Y7l7pCU34eblG9NtejdIgyoy3ttD16pi28bSrRueb36hn2Trto9XxGoRewIwX
sTOn8aG+w5s6QzOqm9GNR6PIrL0azPh9rBE5hlmMP7Uv9K3fJsX9mCE4CkVr3trOe9Ngar4PcInR
Moh+r/MwrPpqSHcA74HLzC/PQMmEMQAvaVT66yDvk8e4mCNTUGllZl091B0TQD21Hh19BKo5d4aJ
rt8UTuZfWvS9N2jk75pw22MBoIwmNwjwtoBsQhgrkUlkIsYEXNNB4+gtOzbtnsPixrBnaw4xivfL
pWFEiQKLeNlqnsST9dseiD2Nz37MUSjylXZIjSjHzsCBy6UUOGtmfg1K6KlDXd9l4K+BgPFhiROZ
bQ1XzAybFq7j2oxkeUx1kKdVBMc+mUHNE+5efBfQMhNiklZxisJFke109A1IGV2W4I6dgyxL3f4K
KNJ+akwWBSML5nklCHar1llYoMWcyjywMEiUChVe4TLOht07upkCsoJ0bMmj7GtrWjlOGV6aFLee
oacv5lgPX5cVgOFVcR5w/G7bkjdjVEW3ER0C6MZg+a+jgeAhjDh4/KzkVqRBx5GatSvpK+TjklRo
QEqsyQaKPZm8DR3aCguRAgb1BPdxlqWXsAknGBsjSla/vy9mE1+GO22jOwX/hKtBbepL4pZi/EhB
Xg3X6GfDYmrFb3Y1tjc3zOx1FpvpAdw+Bmm21ZWLdfhRmeXVRRBA+q1+U+i/1hm+nh0fUT/Qt16N
Zb8NbMra5YpXgcqx9uN9L/w+vqDFsHZTJjiVTr11pbeJYU+gOXToz2yLqiqOeTV+p2vjr3O9q/bT
8B06MFrGjrQBE8RP5Wju1rPRXTGdLzFKZVj5/ZrdwtNWAnXn56bqxX4Ywg5PJ5lgAkYXQgMeqP5x
Kj33UWA62+WdMdx/XK2sGwJErbwRsmyxygAJQCj0UcICjiVWrUFGqx9o/Q+cCaCdFCo7wFDwz7Gj
OArNqeyChXZTc3TfLvsx/in+EZyV4tAiZ+XVo7Y0kWU3XwNBkzaYj+PCbDC51hrC0cLCYjm0q2Hk
0WwS8yksTXRXo8ln19FRz2sewO9K3MLG665ViabchQWwRBJMitJ6KgrAVkBFVmB+mLxQLCgjv6ND
5m4qF1Opxp/YSr0PwEvPlC7hXfzCDu7ypj+oRnsA8xox/ergk4SIX3AN0VYFcFtoqXqKiB3FdFQR
jBOk7XopOLsgunOCtr74dYlMD0HWcSlS81oiXvXDp368W571zMG12/cF3J9ouKNLap+XEhUoNVIw
iwC3OXCQN03f0CSuSLAAzN/bGhvi7BTT5jgbpqFqqzWYE1y8NHd5H2yawX6WvEaPqgvNK2aAx0ro
7bGT+oVebbFuEdydJghw6Be1+tya/kvpZ9vCHLF4Z626OIb5ltsDT8R8hJKEFWHM1s/QGqpzTUpb
jePMV3QjQYxQ+YgA3mk3nLLauTeBqawV2X5r7HzcrU67gF4Mr7D9aCQg/kcvZ2J2MfCQhpWubojh
O1SisXYkvEWNrXkJkrLcfHQIGILZYNBuUaO/hGMKFLFL6lvGfPdaeXMs2hv9lJwtzdXugklhppDT
i9GhXUfBAWLXahGblX6DjfTerzDsO7gS/MTYdA6MBRRe3rlHoYqaPJnvbKRRLPMTk+tw3+S9s8U2
oxBi9dsRbIdZJdp9Yihui2O563Aw69dlaZ+a5mUgtGuKYv1uQOi3TnVcpcWUHxvTlI9FC2fK8jj2
TLRwTsLXvjm5eJ1CEbybDiPfrAXUg7rmGW1A2SC/sWBh34my/ERhNVxU2pV7j3AHqH60icYIiIsu
uv5o1Go11riwxxRi58cBV8vDN4139DUrnWkVxrV1pQcKOnQs3kqR9LepagmLrQPk8/KT3QH6b8Y0
uMeoaG+NhN5YO9n+fXlOL8v20TuQcj4W/9iavL2cR3NOUyfX5Vd1i8u0w5F58IJO3WtV/toKI/xc
oyG1h/4uVsg3CZmDXwgwnw+t8X2J08wHk84f/Pqean/Hn9iZHBhnrW14xl94oDeUH1o4O+ch0IIz
1Q8BD6hcOv04TFX4SC0QvcQTVWspXuzUOoRg36RjkWlq0F31SYJaj7E+XHpzRN4w+AP6tea5dnRI
LX35hCGFOQJeU2gWfv9CCwaLc9UfIw/gzPKcGD429mbYWGWcEaaQAALvyPGMY//bUkqpsHoPs7fl
O6Fd0p8yxZLYt09BNBkuS9wQXdFZ72ku6ZtQZ/AeawwcMh8ymJpTOGmbDR8NBCa7QDh42FYp8bEX
vSt/ljqjON9ootsYFkvZQ+Hh6BD47AHWI+vfU4d0aZvEWrfTh6l7/FiYAyLDJc7i5eHS4JMmKPb7
Egc/+l7pH/WG0wOipvQZ67TigNtTjY7uZKw5kvjXrP3EbG3l9x61baJ/CRrQ5+ZQfLfm1zBGxLQn
mUCy07bBEwyM1VBU3oUTFhCuji07KI+DiSsvLc3XxPe0l9HhYBFwN9EexO6dzVEUfpzhf5uiF4MY
nu9TwxIimjh7dMaYsnQK4sOyOAriB19HSWRpPiQPRWBpDwDHHuq8rz9HJWN2LGD+Tsdq8Tl0BoRk
mgjBSfXUjYjI5j0cXfI1AoQ1LgXa/CUHcDKi2TguZaAwyC9KMtlftWAE5eSWLw5ekGWbmSJ410q1
lbaKc2IIPuI+HCVeS4BxaeQ1WzcJ0Y+NSb4za4ZCFJDbJfQiaSrzlA/1k+Ev/geh4/HCcNcV5fn/
vxQpiQWCQdcZJegdqhSDPkUQX0gu0/exlbE4jwBngYhuHI/B5bIxViOJy5zGq0MqXWOdMsv7QXwX
wLKxAjdeTwD+A9iJDmP1i8hVyGA5qPaRyy3DB9OfDDHXVzWq2twNmejT46J8UvnaniJUEXSm7TNs
MHcvm+bUBaEGiZKMN0LFobCIjLFVgTkhFEW8zxQ9iDzn8O/NbdWoN3PaU+194ljGvnP51yxUdCvD
Kpp72lv5nahaPt7gh1+yCTKZ1qFDpMnMeiObx6iqrlU/TXfAugHzJvjGQ1RSJ6aZ6pl9x9u4Eslx
65r0VeZ4sLn0sabm4KsJHIsY64MFzYSGCFaR3LeGQ91j+SiSrjm3kxNsZjsnptoB8nRGXgK6uPcq
19p1Z9Em5VmLP7XJyV3ii7ByAu2JbChChcJsA3nW77TpWOR98bHDaxlS2MaqcYoa+o/lYaotCHBR
x/tniq56yLroW0KJupE04VgQ5GvsBXCNuLTsrJtIiuDzCGwqkONn1rNDYFbR2o+F+ST96TkBQ3Ci
fVc9oSH1TsvDl1pgrcoieYkN04CujlZP11xzX0XIrFAKt4b4bsXJASYEhsbhOrcKPyYSeGbhPOZ+
cKwrpW+8jpNwGE/NTUb1gyPz+Kj7nc0e7/hX5YC/AXTrmmDTOungxcdkAXhD1qs0qtOr8pD0QL65
hn3uH5fbUGkIvs1BvzBBYy7tSE4HFYnklMrrUFfeXvSpt14i2oqQAxothGf4UPYeB0SwtojdZUqC
pUXZ4iDwhQQBmeL1xJwqzMWDb2XWd2FVt1aCSmlowG04d66p1Iz72EHfleccciPqXH+IteeCIf0q
GxBXwE69xoVzX8qOFmNIC2zppcI4DLJ7VQ/Bdsy670CsZoxmQwxTgCMKGVWP3JpotjTpHvqcqh34
X4zMTBifvMSLdvyQpJHM/4Yj1r0kS9rr5CdqkO9xShcZCfwEboOnU4QanV239S9LPffRWSi/5CS6
PVaKrKDZxq6lxnlpukoOwHPz0+7N2euT/aSx2aJCl+517MkPWB6y5VS0rI6aIjG+N9BuLf8ttks6
Lon1MJX26zB38hV59kcnxi4JAnhHMfDCMNrhIkr7RhsOPEYFJXz5rRE6RM+kQsxMxLcYHuFrS1GK
m3I8Id07Y8DN7i2iY+51Nvvl+00OSF5yhsuNl4n+3hJmiDSJQAPA5uQYt6TwWNEYPpJZfG8ZAabC
1OVu1bMqV9QbYYXN1h+7fI/6ol8RGvEZqTxuppF9fnmjzdK8lpLsMG266Xprffe89AHzdcumT/Zs
YZ0Lu5OvhNE/YgGGddvbHTMScGBR3KBjj7LyaI7Re9zk6VGHJ3NrPDRO7B5HfKegbQXdD+IFN77Z
/BR05B4d3IYEhEqdhBo6UcstXL6X2RFZ4FFdXAJbdJflV8rCVffR8bTQc2OXqe8Sa0SfZdD+LTP9
GbaKd8052rEuMXJY/oSJBC9O4GY4PpV/SP4boiucomEz7bUOPTrQ8vDm8+LuSQBAMTUvaFYSf53Q
YS1xUhPxC2Udk92HRPizjW5pzvSghjSy+rB85JQB0KG3TkKF0+7j9fRnDn4Ff7VIu3i9LO8omoqL
HP3y/JEhjwRTXcL8R2UHzpvAQ7wrEMobRMqAFop3fWREpy4dntJ6eFEcKZcyJkvG6dZpKMurnd+W
1KBikJegyyfKGH6dGsxL49cELPMVUdB7L9GcfhxTCreAt+mG/X0meF+sJvscG0jZrZC6UYtgEy7H
V0y9LkcCu9s1yZPUCKcoZ4zX8sZllMP44mnTj9VDx0DgPKrxW4hp+x4bk32fJlN4rJUO9zgevhYi
uYJaYa6gE6fBo6rT4eSLiZP8lrcDda+7MjrL+DQ54v5jt1eOcZGwZDqK3VudqerB4klZGw5RGkvT
XCVox3s2yjB1zoRx53RuYHsQ3mrd/U3Y6b+kV1MISBNVjE1nSBrGbxnHbp2P9egx4DYGaUMSyiEH
UFFc/LB9HOV4iJklb5bqM0OEs0EHblxdNMR9FYOtaq4Fk/sj2T32mv68fXBNS9tTcCck0pjRM9P7
777wfLoKGqc4mKGnnpDrFbxIZ1+bVvjUCnvvm9CDqJHlJqpsqg9NMbbQSGsiF6Pcshi9ZaP8Tp+f
ZRScczXDGsCUBKM6GHmJ9dz6WSpE+3b/Nzm1y0//zzm1wjK4MqZypOXa+r+ELfdBMuqyI3KyiRuA
c3SY76IB5IwlgGK28zwlyhGqfUyIInWJXcYqTPyxnHnIc2ujyY5+HY/7QCOOJp5TFWVMDk5YFucl
kNxuabgH09+kv+t/kf6uHOZiOh8ESKX6LZ7VHEe60IIYoI+pft+GtywtoARpBuewMN/ws8ojFCLi
Z+3sUQiUJbYVPfz54fqLyyeVg0jWNC0ldWn99jHKlirQmfBggOogaFi9CHNQbPxJ9KQNT0GF/Zc6
S0cuA+MoYvi6HbIamHHOgU608qS7eHVDl+QmpGYuJlWCsjqiG5/1nBNjavXfwMX8Xf6vMYcP/3rT
uTb8z+RAiRBEt3/Nth2wnkdhHDFQqriHINXJFVKq2KCfwfqdwrDuSCFd6VE7fap1jTCiSfus01K5
Ysf/QYgUgZJRbF8CDVGpYVLH1FZXcKwDQOTaGttG4J/C3j+Abxpf/3zJ5XxJf/3whi4c2+HjmzbT
9t/iwccUED2hFDyxEWN+y6HThpK6vCx7t6iRENa2QLXbtPm9ma4iOmBFR/5knCPJ51XP+wGYrqfF
p7zWT4WXmWctKiXvowTMYfUIuGH3h9xNH6kP6urmZBRI3Jdh12TH2VYrBQj8jvs49I2+DwAdgvQG
zgenYats+/HPP7E+xzH/9hNLy9RpPgrpQg797Se2gIg66TDrFXtq7W4erhKt+vN/9wMrO2JvHL/4
MGtUF41MgsI1DafizWrEjoa8OE4Tx8h56wRPkzjiMnRNTzrkPE7980dl7fjXz8oSO6+4Lu1z7s+v
j5bGDCJIY0uQ+bJq6D08mhHJdXEDRQ69h1pHIp6+RIn8HE/d9IhQ9GMoY7EQ4l8NwtvANM6etR2a
OSeUlFNM1eWOd9TvGevqIj/RmSZZLtZSMxPyU9TOQsusOlmFRchfO5GfO2QF8+90Njay1MbjlLz0
YevugbstsgWUoe8Y/cdjx4R7DRCWrBsaCKsCpxQmg748+oDSnoeCf8+jm+1TXN/oLqDpWAaZvBU8
dnP72fIc3HBuQtRDROY3cqIUlBknmnKXFW51qYP6CyFrNp4tke5Gj3xXNUwhLzjtsjiTlGsupL4i
NbyjMwdOOmgTXav/bjTa8EYHFlWHoZw9Gka6Wyol8CIr8z0hrNTTjCOJ1O4vjWPdT9D8M3Y2CF/h
3ijjqwSidtMYxu2GlpANnCB4wG02mL7ZjQVa0arBOIcigkBP3t4iKHpgW4GY6RfXJkafWZQtDphZ
f6LZnr1r+e9L2y5LSMpNAc8NqhUXL9YIhFK3smPPcnxSZurQOCujeDUq/UPsIUuLLvs8Aa7mBNSP
X5ZOhwd+LkJ9iECrIMJvnOo2ciKCqCy7e2OKDH25it2DC6XsmFXT+8fB0TRVCTo5qYE9IXHtC+yT
JmF1F0O57sEMAY+HdFyeYdeam4QyUsRfspGOkhv7BtwgRo7GAOByskgWa+sx3Muy3yH5znB8SSKg
OuwJy+gbYFC9as0wfG+r6UW3xd1STVh9AOXAneq7FpUmpG3mboQAbqQKi9ch9LDkcWjjcXjVdbBR
NWwqhISDTs+6TZ9bcxJ3IWtrXgd0CENDPwcNdneH+TspIg1xT9Xw4oCFYMDXVSdTYgIdW4USHgAv
0sgZ0Zr+sPp8eGyiJj6HMGDg0T6qnoxdINPbCrPEUmgl2GYJkfLkuo/B11iYQNb6YHzqG7KRQtn2
l0wZr8tht/aY4/rglOgjuJflV03X/OyVzdrx52XCnDeY31Y0gwoYl+6crq5+P5Mxwk0cCJf6RqKm
472nmywL8nzHzkQDYcFJ8nmBDS3Qzsv/Oeemibh33lyzOoyC8ZRuPn4kzda4Bw5marqnkYPxsjj6
1vgNtDFeerOvD0XBOiLisnlenl3/k1INM5/OUuchthzQqETftAKbbjba8Q41oHcMmA1dHGmjgDGR
Xm0kh5AdNlY0U7UHyysa1PuUjoRx+KQlErVwcLzhqbUGZ+02o3jLiALDVWy8+ByZLShwZ7/qCPZr
IPlLg0TTRnkwCTzjkrTVuC1s2k9/vsTLHv7PlxhGo4C2YjgoL9jkl1vw7Stlo1//97/p/w7Q2JLj
6Fdbo/d5K0EoZQFG2Tm5d9Zaukxlbdxp31VFLh9J3zQmu5wgJ/B8OY7xU63MN5oLRCbJRtvC5nv5
mw/4+642f0A2MzRmyuV8bri/7RRQd7ymCihaRndci7LnssMzo/mv4SpokQgM0nwGelCeSMyJ70JU
Ij5YcO25bMAicvr8wiP0ZazbXYqu+IozzPmbi/gXxztDCdN1dds1LMWJ49fPiEBJ2vRj1CZW48Ys
gXMyRXyfais7FwnVK32V7DElZeHomQ34Pcbz2woIQDBrIxOAIMjDGOQN0azs8w9OmoSHKa60nYmJ
mIpQPJMr8PVvLuxfbMFKV7xfZNE5HOx/O91laghsbCNq4zHAHhF6Pk5afkBJ9hLSHiJfCgxHMYFs
dZSFrtz6qQoxzDiLdZFW5E8jKIzDYf5xw9ufP5qa7+k/P5TCEpYuqeQMhWJSV/Mz8U8PZSiMhOlq
S2JcWRocwugRJzSFrWqMYS308N400hIYj0igjLjely+9UF+Xw10x5uOxmgOWwWpm60LFiluP5Cex
SWvmlPDqeV18nkbdOJbJsJaDru56DhrbpTTwadRugDvCylG4GDungumgcDNlllYdgqg+xxFuI632
9rOdeBOL3CC7/EROUg2MnX7WUgUpV1wzO9OuIUopq+ejTvlIKmrSPVd94N47RDfjPgnD7Z8v3l8d
A6kxFM+i6wqJqPPXi9d0nshbHTn5cliSyeesVv3ZQZ4CyNXsPz+OTuAQDmvJhzT2DDYjV576iL4p
uhlC1NMUJKMT67fQI2+zAB1zc6jo/vwpl0/x6y2WFruiYtmxobtJ8eunHPM8a2lHU5jN562lbYvp
0qe2SPQLIuAnxJ9rZPjDMyeB0zJsdtFv3rC2rJYF2rOSJy9zxaXqRLBBsNTvKAKN565Ptw7Y8c+2
8E8isDo0zGZ7WXraTuREt0Cv/JtSJCDXxEXGgbtbouSDGlKB5xooCYl0OpPeQjgf4ltdT7y/uUX2
X1SlCJPY2QxuFE3X39a0LMlQQtTm/1alKFu6rQ5MI+CwPQCZByzB+uUHuzxwcyau6Gl8CSep0n2x
F2bxiWNj26xg1cCfmxuh6A6cHV5OjC+6QAWHL2pr6t5bYCAFz8eouzilRkjrcpQ3sXEux+tdnM5J
z1PzzhDcOKT68LTMahS6TegWHVDgrEQP349vQMTPuTfHB+VjzvGxeItmkboeIdaH3R3t5lCBGxap
u0VQk1PcrarE+0wyMXaOwoc5L8gpTHtyzZjVig0EDHUT4/CedupOzMJWr4HjvhuDkmdVxQ4tZjRk
g1uGa8uxxMXIGuclKPBC6vJiArw8TX6F5UM508avwCQbfXf68zO6FEy/PqOG5AaxA9E9+NdlCLNb
pDQ6bnwDBnJGmt9Y+NrWxc5o6c4FcgQedHrQHBC1z3lNd8elYt5TW0KX1tyTIzVtJ0dCzpYP9h/f
hv/0f8BSTkY/z+p//Be//5YXMGTJcfjtt/94hmGYp/81/53/+zO//o1/XMNvpCfnP5s//qn9j/z2
Nf1R//6HfvmX+e7/Q92ZNMdtpV36r1R4D/fFDCxq0UDOSTI5D9ogSErEPI8Xv76fVLksKm2KX1Vv
uiMqouyQTIDAxR3e95zn/HF3i+fu+ad/WRZd3Mmr/lsjr7+1fdZ9vwt+j+Pf/J/+4T++ff8pt7L6
9s/fXsuexjQ/LYzL4rc//mj7le3IsXzzv97//D/+8PgL/PO3y+csl83zP/53V2bZX/67b89t98/f
FPaSvwuDA7JgVFnG94rQ+O3PP0I7TrFIo9VlmDqfbVE2XfTP38zfHTYgmms5hIs4jupwI23Z//FH
NsgFISiSqBy6He23f9/hT2/yx5v9R9Hnl8BZu+MO6zjv/Rhz/BjNdlRX5YhgsTS7rvbzvBhiXM4s
jpdXLkdZkHOcx2l/ohbXb83wvLqfkk8W25/X2r9e8FgXfbfWyim1h1hyQbu+UsvDgMqarJfo2kTT
pcOtVz7bLP1cmPnrBY9//u6CqRtUrsQLfKWCl0Co2e2wamNKUMkWMVd57HeD116Dz3evggHt2iIr
FkGziNsN/QugWeqwCCacabgl/vVd/fRZvX/42s97zb/e2sk+rtXMVquCMrpqjK8ZBgScpwoMCu8L
UHIt3lbtFmA666gWXXX6m9U/d/IhqjfkkBKbF/XXNncNrgA/IdarUOT3HSoWbVlW/9kC8tcbPVnj
i6FNsQxm0dV8IxtiB5eOP2jeefdIhPrC2DR30VmLfgpVo+XPoDwI3mO/viVQnZMkKap3HU5132hW
uOGYwyDeasTkXagQvVbQ0+Z1c20+40EjIMVdUrFE4y8N71Wf2R58EzfD0vGSfeHHN+5XcCk17fF7
d/k6PXQ769W5Lc/Nc/0uLzxRr0VA/cOvvr37sP/4bN6/KdX6eQn99xMw2Ciarm3rp+eWyDFLan+M
oqo4kFeJwy1jfTyb8TXLVdIty9hPntxXAS/yGxT29A0dJD5/kw2uZ3/VHpK7LgMh5wFSEI2HLEja
hIf4FRRFJMjGV/SBS5DpHU2Lgv8e6kF/gz1hrBdCfeuIEEqj9SCRZa4msOCiuNDK1xrLa0deC0UG
nwAWkezhiWnZIjlLJcPWm9hbYFpuHqfiqc2XM55NIsAkAZh+hgzlBWK5kh/IuOt3CTX8HemSOY7m
1EceYZBRDKOjotTlGegI3sg/CzC+IGlHaq0tyYcZ4OTWXxQTXOH3PONBMRbTeBbmz3b/NTIem5Dq
irpsCPBR12b3jL2ijM11b1wX85dcwwPMkIEIlwe02CmNmxTOyKhKhyeXDo6yxrOLkAXBwaGJ0VYF
1EwN/OZISGFwqb3HXqUXN9rZrHs2ZCuSehD4yhvc0gRLauWyz/f8c4rYpnNIXeMxm5cOYuLsKovu
aRf6NlQJABTqs5ug2SChetpV8O9hBnzS7LH/fg76MXpODhh46k07VtLoKsOtS7yY3Ap2686a6nsA
XCQiU1ODLJYykEZxPvbnYXlWCHpktDmgzwdfx6P/Ub6k6mJ6Ewb1MG88DFfkewjSb4dlAJ7TY/om
HaZ9NMCTQO7j38B8gCzcYZZWyJUAszESeu8pMFaoZkBqxFugnKW08C6q1vNRhvrxY/QMnDkkl5IQ
mieZIwnmAh5UxmZNxQrknfvNeekuIqx7n3xk+nGt+eta9OMpnWxTkV5MjprwlEgJp/JW3ACYuaAE
AJcvrdfUmIPKL6clabZVc00i6IRzKcktYLIrWAWvCJbJW6Fv3Q3klW6O5PHbEs/v0bG7KLWNoAb5
62nB+OSOrZNTBTg4jJsxd1xfd8qeAYwTzgqJW/dFz+y3JGZDQdohEPtt4ZE77ZMrz4txYT2a90RW
EBqB+zF45hNWo2X3Cp2XEKp2OjTWWR0sBg1K/wL2vBLDGvIRmJd7s/PjeVGa68z+5Iik/d1WwD7W
8Tmh64522sHojK6K5BhGV86X9FlZlZuYUtVzx6Q++3q4dN7gahS2N5m4RfA1cEskInq57hV3v36s
VED+ZiS8v5WT9YYcwal3XSW8mvHwJC/tMkLSAcCLyM182WobCGiBvqKqBRmBbhrABh+1Da0U1Ed2
5w17yPv683iYmQfjLaHQk3E/Gred+bVvVmT+uJdmsmAtilFm6TvTCL3xXuW8UPodtXy+uCdb3mf1
AowmiQvxTNS3j3ElLjAsYIbZWPLOtmE4QKjMuqVUye9bpvc9+5cuJrVFntdgOuorJ1uoeElcX4MK
oi/TceUADe1WdnhWfSVylby6bt431c6k4+NeuhyBCus8dpH1p4AJ9rOx6uYDsXIgwwSxOSRormO2
BggO3OxV69D1pV/sLyiZJl97teUBNqibbgE6Rss0AnfESpp+Ife0db4AcsD+1cAGTHeO2LevVnyX
yYU9Po31Msk9uLrhneUBB8i+Zd9SghV733ZJf6c2jq0IUfAihXUG3YjMMiZa9G9QL8EwLSZUM/ZG
RfflrpK76Bs/grQi0S9t7U4LN0F8oYpl1CFCph/vjfNKuz1yJDriM7xO9YnlaYku8jkbslSg9G3W
GB5LFbkYCeMQcM/18d6WG0ddzCo9kU2PoFJ4vPZ12a9h/dj2QieaBkRyvuSmiQ4MCQM3cUjpyORZ
u2IXHRcC0Q1N7R5QCVTf0Tfy7a9H7d9OX+8H7UmBayItFttjzPdzPme+c17divpMRBSNvXIg3aZD
fjo91uTbSr+YFo1YWi0UIcjAm5lyLBNzeT6weCobZcR/72XOWbya0ovKvKDUCRSbdMxPbvnv1qX3
t3yyLg2xOgFLi6Kr9B78l+UgqlvjR1U0ZpphlT1tG6hbbEXPsmSXJ5x+V9GDCdrQp9HShf6AtKb0
WMBQfMglSBAoBiV7BI948NHrP7lb8+/v1qSFJ1zbsv7SXFeSuKwnJ7wadzEg1INaL1PnMusIKKFk
JgOoDu2a2DuXzQtKCjdcxnXpt+21TQAhm8Jgn45+dZWFfjPctXJlGNdm8VWfUFWjdIlI0/J6tqNL
yAR8cy1meHsDRW0+tluXNL6Txrfgden8BRxXi7n2WWTrRUZ5cIGbL8nv0QS70/r7S/rjfPvTme3P
k/Xp6ft/drT+8G/9P3i2pslyFE98fLq+qZrnLpP/gEDzXHxt35+v//hv/3XCpljyu2Hr9N3ZmVOE
tNg1/OuArarq7wStoa+hm+Mg42f1/uN8zZ8YKEz4j0CO6Sot+z/P19bvumZb/BydUXYsV+v/F+dr
RVMN2zAN0z75sppo1Adp9Eekyq41CVnRrAW91LtCVddo6n2gyzt3PPRQat49pb85qvxcZv9xwZPZ
B83wkGmtNm1noS/qgZ5yLwhMmmN8FtXLr6+h6j+tzz8ucrIus4NCmSNCuU376xGcrlF0WN0sjPFE
NU8v8I68gSZrw8Ftjhu/63CIB9Ynv6H6867rx9V5ae9P8pmFxy02MJZgdFqXeUqBkdgv2OEquCy7
uhQG0y6xPh0iVGXC7pBvPvm9fz4F/rjycWZ6V0PQXSV2i1pptzSU4RSsuybemgPLbyj3vRgux9re
YxRdNDicAlgrn1z2553Zj8seX8O7y6YGAhITyuVWQmE6kK986B7YchT3FPWiTy7y85brxzWOD/vd
NRQ10khuLYNtMeiYdFzMHeNaNofQnSidumwXjM/e30ej5/h0310qlqPA1zhN29Fy1rN0vZitAux5
zwzjS9JmPCeY12f5sO+LW1MnNj5vlp88yY9e4MlG3SIENZrVEfIL24ZBXHajvTabcBMjbjXhY1Yt
T9TYAzpYRLCKf33Vn0tefz7a48z0/vd13EkphT13W3qAXjXSXhITTXxjjVhvQa78OpgRxaMg+fXl
TkRoP653MucMpgAH2DnOtnqsbuJvbNfHyWeLHjw050FOJsQnv9eHFzqZa1LiiBw9xXTqcpYs9dtc
5fBM+/g4fGZmtFCH6d+v1ES/E59OcB89zZO5JyFtmaxBwCnH0RNhwcnV7hJO4x2G2YXKZDQl6cvY
xJf/5dM8mW0o+bshkBENxiEpVZ1LanC8sY8GfgvSK6z9hUpSZk4dzOGfMbZ/9nSPF/hxHP7xGk8m
G0UfawiCQtv2x4EpNM+m69eYGhkdX6KA49iA9r75Eqsgxflghq66zGNtLckx6D4duye9ox93cTr3
gJNtZ8KQto6xFxSxMDr4PTq10U127Rzg1yUBu80eMriAQV7rS0SaO2AzvtK2C9NAjtBW7Ptb4HvT
QNMctT77fMjlOEzlqKz7cHDRs9XXdD8bSIEEVWoDDAc1XgGzX9Zxs2C27xe1BpOWqExvVOB1c+Y5
y0dyVk0ipcwW+RY5SCQnP9gyXsJdu0tCdQuzP1pRbtf9oZdPcREd8AZASCF1MAuNy0k1z2VhLpwk
g2yFvdypKVliwbbt/CIacNzDr8jj6KaM2k0I4NDr1XwjcDqtJMAej6CfC9zYIHtHv6teQsqB3ScF
o4/G+Mlk3EehGMy0CBC41y/HMV7A0Yl1FpjAXsQhTTGGQ9fon80YH8zI36ue72bkxNDdzKirYBvE
m6R+hI3y4ii02OL+0q54YcDfrIoG7rnDSbphgDGh/ZerwWntxGicKbYEqhbKmFzLJMKuYpAf1wPM
ntcR1cE2vo5qycQVbmxOeZ982B+squbJtDzrk5ZPoRJsaeJeFimNdmziGTrGqEJxnVR7Y94P5lVR
Xn9ywQ+esnkyLxs6EncdO9Cu2Fauu8va5g44Pb7qniihcJkSS9dkl6bKGmRp+zncudtfX/mDtf20
aC0VfKhtZaH0d9x9bVBzj4d96xKLbMl9xb8fF/hfX+qkofTnfHGqsCzFmDldFmvbUorLKBA7xyRL
2OKzbu8cxKCjFVPSoMQfZZ8t6sev4m8myuMm/v36Os1tU+i6q26HoMOgQDDseO24EpJPuuxUdR8z
GwbSPgRs2kxuBf/dZ5O0Rrvt7y9+MksbrbT0LGYzMwEkGN1NkFUr50h3IeXFI2GSqPcSZ3rGFJWC
CS+idE8uD7wPDEXNRTGTppCNmDmDJ7SUZ7pG2l+61l2IDHriK91Gs2AmrqhOkY1Uwn2fmYrWabNS
eHvqSukCCC4DGswNUQCelhL/RuLpJCZm2Q3g7R7zdY2zr7Ai39UKP6KEM17r836sXozssmL7Q0Nh
WDfuFhRlKDaTvZmbjT2tBBXWDbOiEq8ttirED0sQ0enjMS493wfGo2lc99qtOz1Uxltn3OcFpRXK
aOvBfhu6jd1u8V8LE7DhOk83Il+r0/Gm22jVTGuKMMqwgfoVmlsz2ijVCi4j4Y9eBWoTKrJ2NjiS
LfZA5gJilk2i64e06W8TrSFcmjjcAPcQwZIurHg4WxTiavpyaGpi1Ly9u6XgHw31xSRTzNv6jdV0
6/5YbJ8vDOdBt+4Id1rHkjiVkDWUz72rjH2SmavIjdeAOr6qYQL1UN64WUQpXafmWajXsnXujO5C
LRviu61bVy/OCz1/7dxob8fTtUoghWijrWytZZRhLcwNLyImgZiXpSrb11FxVqQjeXnbLKqkwPvj
wsuhTkS4zlrOR1AXIQ8ZWUewnOHM557SEhKeoIgWUXqb1PZWJp6ZfYtiejEtzI36Sxu8xeGm6Vcg
w7MB1liD6TUi7CUxm7UozZmY+RE8jbWpQ44rELWmuSBswNmNuoZWE8erNl9KlGNOSzZYRd5OKNem
tavjbI9Y5Eo9VtC7aVnjeEQUsawif6aqpkDPHdryJgNUkQzDIgGzaatiG7glMejgk0Bv6PmB09Jt
lz7AH4SIpLLbtfHT5kNynebja1VQI6K7QVTc1jb6bVa151YmljJJaGLYEwZp5xsIm5selq8x+qXg
oylJj/GxhZ8PcqOJeDeGxnU6Gee9tG7G0H5xZuj9KbRfoYHXylbSNM/AOVrysk6VZVKbV4MYzzQq
onhVQZz0a+DBax0WshKUW3SAfmA7Gyu6zKVYmigRna7eQ/RcRtqTUgV8v9NVFFIopg8FqhR8dRo/
G2QChSizZ9RaunhkZsUKCUskvlQRO38ysX400ZxsxFTpNkap9f22llsshhunRlmjNECJnAU+hPX8
hnnZ7wK2VNa8Cz87F56I435M6Mf7ebc3sINsJlpVH7YOHOQgDM5DUriGfFiVibjQe5PxnPlG26Ha
A2xeEkV1E4zkibPhE9ZNDTACt4Rvh6AfYNSICqRd1xMI0C2HnOZwsEno+IcqWlZ9XmTHnGo7RQF0
2xZPQrD9+Er87NINzNWoGqyRRxqpsg5KqERs0aa+hSVNi9W9CofLqrhObRqCx1zqW1IO/F8/eu2D
mop5cmCdo2FOcdKkWx1OlVbsg2yXwaERT6wwZC0mnjP1S8ckGTac/EletrRoXPaswkIXjIZl2ooC
MwbBeyRRV128cDX9jK3URV5by6sIqNGvb9T96EZPjrfoLoFlmCmsJQlDlUXYpqMoQtyLzWNnXAsX
Jtoxc5AYYw0cJsZeYOtpQXpF0K1QSRGBDiK1uow1EnL3I4NM22ei3tUVjzkCW0reQk99PnvUO4bb
S19Xfp0F61aEXgqfdQLOQK4UfmckYQEcVD7xdgCNZOIdBblUKMuWCD/LTLzjjFGXtznFWXcmWI08
JP01y9+ORwDTEgSIRXTAaGiHWG8lzH8y0x14iABJeITPyvhFpRs+ahC3TF9TJMoIiTJUeFpzlXbb
LNpqycHQMs+ifa4iOHeUyVeL+Kx8mCpIs5qzcmgbESPl1yPx48RIEG3lN9CqpiBbhrmFVvqJmC7c
+7cYVzxjerGZdPu5+WRYfd9+/c2+5fsX9+7LIm89xIymttsEVwVdjGIW60yzLiUYf7Kq8axuze6m
T+7Dkfry9FTTEc3Bf48GcsUeaLlD16m9Nfpw5WTE+yxQZ9D/+n7Igisrb0ya9RPgrxCpvh6kyx6d
pa3TenaDdZI2BzctzqilYyosvdzStrkZeJpD8osjF7okq5A63gixB+zWsh7mjVETQ2CZ3pzlu9S1
N+SKLJKcddUslnNdwosPlypiSlKgsZjO3q9Htf3BvvlUlmsEjYpsMWi2ZvYUtAAtappjknypATNM
2G0yZ7qoY/dK642vlRLf9gKKgDjXeHFpmF2QVrglq/sKBBkRw6tEKofZQu3QpHdtZDxoebu1IMn0
nbZQACZYbuqbxfEQPYScSZ6stjkbw2lPzu9G1wxPZM+9W1Dfd1kJ08UklbWT0NhiNMoCqwk5sBU5
PGE1LiJIv3Xfb1T5xSipY82NN9DCs7rpvLKxE8TVBrgRwEP4dfx/Lazl0FhrLPSL5B6c7tI6npjL
myABXtyYPv9m2TG8hpTkO5o0kLGgx3wyeagfTB7GSTWnDDXK4XoS7eLaWjguNo6qveopzTnBsJfd
AcHlAkgjmVHmom7duzzQAZkQ6kb9pZaQGz4tOugfvfGTGs8sAbJQAlC2TuK2TF46NKRDC+iDQp0k
e2DuX3APnWX2eMv2e6vPN4CxU4fOu8r8qxCj213hUhWaT2JiilY8XcxiZIbLX/J+3lKq3kFy8QP8
KqbTXQMOTXY6eDQNU7K57dJPtG4f1cmNk5OJXdER6MbM2tYBqdYyejwm7EAxo91pGIshIVWhC+81
oe/LCaYgIWFdX3/y2Xx48ZOTCRZ3NXaagdYDRU5E5yQJO8Txuc85PJuo1rxCDnus4svjCyQ3b9/w
QhXD/Oz6H5yvjePLfTe9ZQX8Nq0J7W2S24eGrhsExkXQp5dBQt26JBbhWLUaTaxhn7k3PqibfNdp
vLtkg/pVqJM0wXK5C8x3C4e+ICf6YxEjY1MyRoTRmf/t2z3ZFohYYGwTrr5NrPrOYlY2SeGozK9a
5O5N5zaPKwQa9sKImkvFlHs7mvcmJ6Bfz4ofnOmNk6V+AEXg6plmbq2RYlxuref+QuL0Tfg12zTA
YvdpPfk4YP5mndJPCiXaMEtg6ZwQa3kgdWABbOtO8Dsen6zSE8P+1hLlM6kJi2SrQ/m0WAHYlCb6
Z0Ppg7K9flI5KdDtdiAAnW3KOpmTRJ2AWFFT0D48z5pnDCZtrUHhJpdtlXJbv37GHxW4T70qWTZg
+zCks23dii394/HbrYP7VrPZ2sx7mLkw0pXFVKWXdfnp8/7g1Z46KeD3GPQShQv4ui+B8Gza4t6R
lAQSqn6KCX9H3WQJm013kfThrnCMqyl8HIPuC5nMlyGVaB0MSRh81rD54KvST2axrNbj3kR/vsWU
8RwM4RLz1T4W5joNJNt9sW8UuQdB/dlJ54OJ47vF+t1XjLOVzuhQQaDUkheHdlpuNTvSSI/zlaNH
Sy0m5qx8ACP0346vk6mqNVGKKA4j3OTLiQ2x0MxqoY+PAXBi6KyXo6RMXD3W9hoH0P2vB9dHT1X7
eXrMo96cyLlV2KsPQILNfUIHqOcLPk6LYF2O8ZnrI0/115f7qDB3VJm/n457U8uyhlCkLf7D/XHC
KPlOJwgAxyKg1ggvMHS+X4iERLF/v+Z/JF3ANcD/TtX+P9kI/n/SLWBdfPfcj56DnzwByJ/j5/da
he9//19KBUP7HTECDnRVR8Dvku74b6WCbv5Ocif6BZQCDua44zz3h1JBt3/XkSgY7MCEizFRMET/
cALo/DwV2xpaBXx1SAzU/0SpAFnjp2nexoQMe0JTbc11BD/ydKAEKjZtom8AoNtBPKE2CtplkaqG
9K1JMEaxdDXrOB7GVSddLDXSsdA4Ss4aKc3iKsel0gKIIrTaunJMbTyPU9PYzFicnkjGEztdKOwa
Ox3Nrw/NJ0OZ1YS4/pQ6lndlMwa3ZAZZ13aiZJ2nVbSRmpDEISyN/XyT4zR+rhwTZVUeZuXox0pk
PpAll97AsLAR/1KtI0PVjYPr2I4SZ9vnVk2kGzFvE6kUY5Q8pGNrimUcKomeb1orN9QG0kk4Zq9j
nVW288bLHMgjJ9fBqG8wb7mwrVxUIpyg7LymJioFJsC3Elr0uiZx5a5t1aNzLCiTbZNGJsu8Sz8h
czQgp2XOUejCkaDu96NosGWaAtQiqmdsegf8YTSaxnFSdp1ipyYI0WMrUVf7wQl9qy9QZtdpDp42
1FvjKmwnfSsiAP++GMomes5iI0dHn6Vzkd6naqaQez7VCupxsxs4u1LvrbYyjCEEsHzMiUb5W5nc
VZ0gLQY1VXCY6WgmBlNLdS8qh+Hg2FH2SKeMgCOZawtDxoQ5aWWp7QXtyEUzWvqllujtvTvP0WtV
ViCsQ7fezFZmdjQqRc9ACYZlKq1w3ZIofNXXCcFfIpuVZ6eqmtvSnZA4GmUw3TEW6mrRZVGxb+Qw
dFdJ3CioAtuRsBZXU/LqJhFKqWeeberhY+LWDnVlF/orGTU7I3GTFSax9NW0AAKo0RgrSBczKEZe
UFZI2EKnhAmWg3RXkyY/KwvU58hH4JGRx7hrJ2e+5u0iKNaTrEi31B/lDchhy13qY5J0UI/TQ2oK
xM92pLw4ObEbmqrTQbQHe1BJec1DZem6tWjO4yZuE18PsuJuGisbeIDsTCrfnSZUzy3K6FiLtkn1
5G8fS1xRREZPF+tVsjNqW5V3sxnExptpi0kCqh2S+qDqHGSxR9daeoCER5h4UzvnrRGkpITNCRbL
vo++AqWOKN0EECxWsxZTLAm1UAPH1oTGecgtXo/J6FBuyfQR0F4TnmMSqu5J9cxXrtKhldOGaW+k
gXKd5Zn5YFYdRZdWsZo3cyw1d0/giEmCRKWSOhBNwW2td/pVlvOZ+DFV7fY6ANBcUqAVhGTiyHsp
8raIr0nDGf3MNYty0ZL7gkYX/ORbbjQZSR6wJ8IoxmfUG1n0pswjPDZo6UCdakM8mkVo3IR6HIOg
NIKrdKYR6lmiPqZqmwQhjch8SV6QtDh67AttbkzLwu7eKqV1VsMsws4r+zB08eOKIMYy7pDyVuPb
uJmTALdDsGmSrnygUNnuyxpemqXX8nEUNJCGPDI3pjbL1SQgU3mpQRCDMkyNZzDIVlo04YbIS0te
Weog7nDeQb4cyhJ+VqXmu2bq3HvNwII9J+B9J+rmDcSIhQA2+UUfrWmbOrG9IfUwXbWpmyzUbrSe
qoSMp9KyistAuNq6rwjI1END8M5caztwfFzLehw3jVHXEPkyZW25CeAP0seqK5YZ7EuJW06XphZ9
UWk2rNNMJQ43M6ydbBwYSJ3Zbpyw6IqlrpvP3RE3r8oh+hYqRnFPdg2Jo6kO5ifTn6BKzRTcdQyq
Q2qzxWwrv5iZ14OUqBqkAOVSD7rHzHbyi8wYUQCLpM8XwMUCz07EpRWhFFYjwCUECfARw9bym7p/
sjOcPYMR3bSBfV8QYOwNRW+RFx6/zDGFY3uYn9UuvTLJdzXGkcbJqN8N0B7hRcwWZBN5EcZ4GXj2
DumfxltCS9PLZfJtVqhSAAwm/XGm2ZPFo2+J6ikuR+pQefWcFcUMmiUiahr0qdJ3CG8V7asaW7YP
JPNimsAkBBWqkRp7a4wCKZTqRREGzTW04YHnSKWlKKx56ZCNubDgGaBHrsEJK7B6VBiIfTxgWZIy
wipjfcsc+1W10Y+bYzLsdG7hJc7tHJ2T0d1HcWVssmYK6G6btzYJJ+d1lph3Fo/SJ29+OqvBMT7V
XdarHp5BALxNIGG/KM6xP5YAH+5Bfe1z4kQ3Zkvmo2YjvXWocTIo5LjTO8iwmlLQjoKaTeA7EFSm
cs1Zpq50b/SJRA5BtsUS+dx0OzQE1GUTST6idIabhrC6OxkYb0OVhNu0w6NfAVa+yBTlaCRSokVJ
UmxnhONdzq+T+2OeNr6eV8jObeOusKXjiZD4myAs6MSoA/UhIN4IBoyCeD+D1Fuuf0Fnix77iCQe
SE9KAGlFColyPZm5dkao7fhclyD8OtGUl4Rk1ej+FQT3LTEiUT4/D9WAv6rvYL6WWngo006sISFk
fGRkGUzpHK/SsYfaqanKrg3FnZUha5bMOQsCF/R9k01vUhCQYHda6sfDoO1yQXjO0afsk61ibxWj
Sam/Th1fut6eD7r7ZZ5g+pPxuen4gZ2UvD+dDUo21aAag/Cgh8FLrc7YkxTnkIaDBUbLvpF1XCz7
0nrWwugJmP+NO9FGCdtu8E3NKGGeRvYmgQPtFwm2AcMshjM2LOVyhEa/kU5KRkhK+FGyhEAR+r3m
Kq95M75OUysOAD8Tv8jDh8TgZJiMpKvZ6bQj1IYoOuqHtNbaF/zg5q0zuM02THBv8/x63okZv4DP
WLlqZxxyc1IWcc9ZR6+Uy66r7gpoO4fKFsWGTC2ckRMC51mnRZpq40Ws9YoXCf0osGwOZi5xYx1R
P/nM0hSE4mBhnNsHWvtWWGH8TUDdIrgr3+X22PFKdeVCqqnha0MVrQbSUbZBrw6X2tAe7CkmX3gi
7C1KRywRFo0h8Li+FZJuOJcjvGfXRsPPjN7Z1tkoxUMucYIYDZL1spxVD3DuVaWnVE4rnew44Wyq
XBKXWqsru20oISq+FbW5V2Yj9Uz1lp0wwdJ5XfebUBrsTTO0ZAQ1g+F2D9VcBMs5r0V9PgJWR44e
gLZWX/PcuYH28sbjfExDQlrCJF0b4YC5wby2ulpbwNe4DCE3Ah9iF2eCCj1qGy8KkAhY3MDJ92Pz
xSmy6y7AWSp196lSozNgkJdai1yvVaG00SgB3G8/tUf/XKTRK7bwhhRBdAj1yV7YoROu9Kq4zeKY
yNMMw9zRnD+WWGiDiLAIsu0wrBrtIqzMQ5yON71jG7CWdGoXAWEDisJWNArnwReor+IjIHwy5jvd
GrlAUrCRJhxIWC0JJ/M9GO3ek5JgG4V+oO+645OTa8qC7QiRiWY9UHI1b4u6zxnM4jpOs2ZVm/UX
J1QJA0xZvBnCRB6qxaNQo/MOUjFUCCLCm5AbSwANFMFbJOKnytS3uRVXF0Oo1hTY9Rvbqqd11B1D
NgBCrrMxM9Z6lcNVIpfFN+t4Om9FelWGJSZ9xHqrtg7YewfluayVs35yFd8J3WA5dTM1IjRhXiZ1
zWsjAuejenrIgoas0hp/GyltVPnVR+IE6qUoYtuHwR+Apo9nlBgIjyTcQKw0Tg/R16ilTxrpsZVf
NRBVwqMYA3udOrJZtKVMCMfIqm2iIYHpExJ13aRD8xHaFv5CNT9MapXQTGmqpR1oF5D6ePydYq0n
uGX+kGBmMhogsL2lB5ugcImR12msmZFsvVqzzsxao8AtqWLrasrMha0IIPFX13U2DjhOP9JmRIl1
dKkF06IteCK9U0Q7VQ2pnxQGr1AaN9LJw8Kv7bqiYQpeZltPbK29URKfbbuG9UURyGhqvCv0vXLB
UM60GX3GnDjZ/WT1wdYux/zOFgpgVlkhMYmctmavnIwjeH2jSCJcIT0ZjFWHLiIp+arhXcUkG/aE
w266YZqIlC2H6b4wHaLxCEZlkU7DPrpw9DqFD5MZydOgC5V2YjzcMI3lV4J90sUYDiO4VdcOLogF
Ec9xLZOnCinBZVM5zaOZqf2N1jrNW0bJFcNrHUbrQAWG5qnViM+ldOaXpJ7tG63SG0DOCR31kETu
7XETe51CFbuD/TTdl07v7IZK5GdtYgYHQ/ShP4uG99ENPZEfxsCn7pQxTyWK2N8kYuqe+6yt0HGp
erDWjbyIV/GownWBv2tBeuZ505IbzJwueNa4IM+GmPNA3TXWNeoh8zaSTEW+UkMopTaUsLygMo3X
TZyKt4SZlGtPoO1WcH4wYbkCGS6roTC/8RHJ8zSaGousGDu47Qz2BCQ3KTDUtZqlLOhX5SQyUlQU
lb2ywlgQSrByLPN5Au+6JJ4+uA/bqr+GinExJKN5AwM62utK7nT+UEs5sk5ZGMhk03QkwCth8Tg2
Q3ejmhUor0oPkgc3RONDiHtPbmbvHPO+Ojxm+pz1cp0qjttthCmJDjLHng6+2rQN/vr/w96ZLMeN
JWv6XXqPNMzDFkAgghHBWRRJbWAUJWGeZzx9f2Bm3SIRLMXV7U23WddGlZYpOs/BGfy4/4MGEM82
Gk5i/FunGeGB3gfYz3P8Z+ZL9atf1pnkvSvJ3Pxduf7A5v5YejNkVDGRm7FE/DdEVGFOgNmNpmid
r+uOfqlvJU/8Ol1ycSHWv4225abdIK8rusZPeSe4+t18cyb6x/LuSXRjVcGXDC0ousnQnfzYXGlP
CENeUrr3pNqZt52rerKbedjcX4WX9Vn5rXWNZzXyN7TvuxJrFxtSPsXENi9R3LoicT5YAGmvomO/
UZx8Uzu1aneH4vD7MS+V4n93EN6GDLRBWaRN4NyYb/2+d2H7FikLM7J0R1B+tiOI4OCymvRzVdyP
fYp/omhIOUmiijDWWx/5XZRUDFOsiDm+gQ57+kvqhm60jRwMfBykwt38Z/xnNdXTiMtv9C4ilbQU
D3gixhfoRjnVg7GZPIie1+bm9xO4as7+E8nEjkBHvmhRMfoYyZrCsSg1ctXOaV3riEUEGjh2YzNI
j6yl9vCCdsLN2bgfO7GncZcF9W6EeZi2U7IYTOIue4d7LmLuTCoOyKyXTblVnrMzS8X4ZKkoELJM
XVegdK0hyYkojLGAorGjTiXCATTQH/xAIePxPZoxZxo8nxwE1FX/HWxVi0fYv5eKuDSc9OhvjYN/
oWyLL/Lu3Dr5bGGi78L/NFHTFXMZ87tJNGZdbrKwMhwMjH3hRxw8nlkdp18JsUVVNCSC6IhJrvoY
dYaGmCihoyDu8y/mXt2MO3BZHsZd+Ds5IOrPBDw9Rj7GW637WC25YyfiGcW4HTTjXjdxfTMs8JDd
xZmxfez9LSuQFACJHBmBGkNE///j5DWg9NNWjk0Ip+7sGV6M6p2tf+nIyux0f+5Trchlp+FWLUe/
F4LMmggn3YvO7MIbcKOfGP04+d35hbEWT3sbnCVbcBSp4yMDvizQdysjosPphyMNTExc6leMHlzV
Qf0hclQn2SAX6kzYgqoeigFeuUWW7szcfrJuLEmU0NlGoUih8v8xvMTLkZpfg7H4g/QEemzvuxhI
w53f5lcFwsH2OdD96U7QZfVNaU9HGgx5o48BsYHTJdxgLfAZR99CAVVqz2xp6ZMQqs51gmaLoegQ
PD+GKFWk+ADl0BN2kAFZTmXryMXu0MNzZbvSt/G3/8Gi0Ympy7T94Xsq64TCMJK68hFFIyZqnwhM
bzEHQtd/M28yD1zUOeTBMk0f71PicQuIqBVKqEStxoh3ejhOqvQWT/nZu/mrZsc32q5wBCf+VR17
Jw8uhdrDktCO3HMfcdUWX/bIEtzihkWZStTekCfvVm2Vo+HRpVhOxMdlwTZOsa0P2lbapPtu98dL
9GOs1VGjKrIpIpLE9neHjYaBrQs75ord7w4X80O51c6kZ2txzb8Hx4GzSHcsQmyrsxTsilLlNS44
4LomaO39BcDp79VPPOAM4IkXwjbep47gQfqJeMy6y/l6doZPD1hG/e6XWI26tMRYCTJ+Ccg/dnqB
naYbX1sbbaPCzn/RrT2FZeow28H2nbcJ/6Oe7X9syH5o216XP/P7tv75s718KdcN3v8LKeccc+/W
3knr9rLAyzr92L19+yv/4plbf1ny31csXVhpycD+5pmbxl+Gjvi7YaoWy4Z+4H91bzX5L9RESdrQ
R1fRH19avv90b1XpL41cDn65ZcgSCDvjT7q3qrqsiH8fCX/DtE0041bLtaaUbtH0zC4xHkjGYmfB
6JJUL8+jrh+vFR8wfXBXQ85DVrDSUqq5ydQqmdsjBUrZotHCDmi2ukjNzltEMMcJvcsi6H92QO7U
2LFw9NR9WysEPa/QRC5Sg/df6ved4dK3DhY5EkEDsNvPUiX3blSZFW+I2Jx96UXxI4zaXRWaV/WS
JLUI3Q87Z2zGFkMr/QInct/ksKKCXv9oezB6oUNbFkV2u+2wbAaW2mUTXltT2Flli5FDXKANNldt
MmF6mYZBZ0fzKNIVDjLDRIRU0euuxCmu7pT8YhQnP4VyE+PktlMiqwYZhuVdkMhOSwUQ1iqVFx8Z
FQ17PgVzzRR1WSgYIS9UdK4mQV2etpM5wAURRcqBZm8owUNiMBXfZkEuKSX5spImX9VAndRvAY9X
6SaYfQ2RsEkurNStZMzzuEd9TZNupbIYA5zgYZfcRDAUpqs4wyEm32AlVfJON5tQeE3MTPgh+riO
X4w50qOopwgmYHIqvNO2E0aD/q0ipxE+vYWUHBQqkiHi6mY/y3dziZXJrQlWGf5lYA5qfDmPJsr8
Dn3I3IeCQTOkskWzRiS2mKco/R5FQeNvyhrlEl7gmTWC9W8CVD2aPJe+zLOmIs4rYyIr3fIl0AGq
MZ+fdl1vdf2NELRxuYuTvqyPlCK1jJdQjpCw6GEOH8uWA2N3TmLHp+NTUZbsQqyzHU1QZ+RFZzH0
8wmLMRxHgGgLFi7mdqGmyfhdBXiWqsC3kwCmaUMFRJA3lUSR0EMUWJO+iTEi5Z5eQp+JnHJQJoSf
9LkpLosIQ+0rfog1I502FHl0yU1aNjLF51TFLacxhmxInWJg36CIUw3GfSzMMx5+vCpT8dhFrSi8
BhAM/MqdKiogA83GGNVhFw1t8opDgZmp/lg2kVmFO37pPvoSG3033EtRH0Uh5uk9VmguH6nsKvoc
GMBhN0cRzEL9HIUr8PA9lnJgr0cMKKXvGY27/GvTlRNGP4oW5MYvUkIDGpmIYDc2Wik4+Ism0yXh
vp5iATKuGWaj7FT0zL+JOraQjTM1nToKVJCbMfgam4nWooumCwXKJ6LfRF9Q6J8aKExqiYOGpVml
jkY/oOQSdf8skry5jEPpTjVDDcavaKJ6nQhDFqq4f6EFfmiKWYleKLMl9dduwBMUm4GRXQsurW4S
qAFtpwjJ925IMCXWmC8D3FwZFxl+TFMcKttMgRcAlAvxVuM+5WNXcNssLbkK4BCUx4gCW45+LEC2
L36XycnPVMTq65nqVlkiXJ300/Qtr9UIx9U6ESfxoPnV0Hh12Y/DFf9VQxVqZElisWXKiVHYgxTR
7xAETpjF4xHPIqeQ1Q5z8TCs6y9Gm6NwFld5adziPqyG38WME+RAMwuDLspsM6pIap2p9CnNtqBS
VVuz2PIDw7S/pMeMr95Iy1j4PjZ90bz0vhZPh8rA73sXYplNO8in4r8VIMH30TbGznvAYafJx27b
LArnD7JaafWPGGuaADpxGQ50iftouJSUqRbxCo4a4M+N0LYN/grU8N02TzFNC6MgkFmyQwcgugCF
D4KmnhoUy5kYQQAvMiSYQvSZ1k1XZpkYKMfRuWnoxemCJI6HSZLU/GUKlaE+Vihvo7EUi3nf0UlO
9FC75MSKReSZtLSjNxv1cY8PuaksTnmVrmLxTAWWmvUoR/q9mg048CEe3COqNebFrE/sxkZCFF0R
xSK8Cg3sU91GLUfTwndRbacbdajD8srvdXG+HRr83bHF1AZ9+CqzG5G+KrOkcpV8UvONBjRv8NK4
G8xj2xuz5aSz5ecL3NRXkMSISfVvK4Uieu8i4hsM3pBlUaY6QYg9wy9R4ZA6RnmGbDtIGWOkJlmp
LI7OboS+TfAKmifxqlJNxDdl8EzmT0WAgDfaeTxK35pwbpLtXBti9KUONT24qayxDa4kVNKkfejr
c3ykhJEs4oFxT59I7EZx3yRiWT1yLGoTrts14lqRUATYF5S5pP4KhgBzVm7YSRtvG6tTaQK3pvQr
qPPE/1VxceDspA9Tc8BgOhbvUcrveIaF5RRmuBIbpYTzl9HhKJlT6RY3c59GwQ1t/LIFjITw0VOs
jxUmyUZZFL47m/JzlIm/rHJM8ZXXE0T0hEGS8pu4lVHDqnqVzliSBXhFuWWlodmSCEBY9mFhtL2n
9SpiZKUyi6BK1CbQy+9Z1OSYtadtj5vfLAx1dAj9Vp/RYLJCnF5TLcxurC5TwqPY4OLIRQLkwXhE
i3xKD4MQa90O47aOyqoc98qh8+VEeIpjtaOlOZRVaD35QxIv8JlOijcRWGsFVp81VO0jJXGjoenX
59QOwyALjHIDgYZ+aV+DGMKYqleKO4XlVezFKc/9ay7txoATbI0BjoJ6mIm0lWb4T0FnDfFWw5yE
JyGA8enSn5sKJVgyP9glFK3LATGrKUwAm6ammarIfVLwnr8ZJTVW5DTNVvuWDtEsYU4AHgqhrsDI
IjvvCj/5UpR+Oxzoapjil1CGLgOAOSsFnDW1KE2f40Dsooux8A15r0uZ3L9qBq4sl2XVCHzZrB/S
De2krrhI6kjKr3EQlSGmWkGlS88NcJn6Oe0DX5nQtOQ3nb181APwwfLUhnnjWWkjlKqnxGM33zQg
7tEqjRtRgjjBHzocNQWYUYS56STPh0jWlOprjvVDe0uvLO42YNj6IEVGq8py8AcxSx113LFeeKsK
qLhWc7RGpMFls6uz/PvcN3SaPPA0MpnIIGLv2oHfVUIlveoTS118ZP2k9lMYrrqaK4i7pcLg+Vje
TAl+A4kVSIjo6XneXzQy8AJpk81A+lucTA01C522iajiIVraKlHlMoVDxAnVYTIsHcS8zLVf8VIf
bV2hAHtz++cPov8GiPX/KV1rilr/WXnrGH2fXt5jWHnC8I9vetayxoNGJwGgjEOFHdDpv15B1l8w
7UVMAEQsKUxLXlQO/oVhVf4C3Qqo9A2/+vZy+ucRJFl/Ua20TBNG7T/o1j8Rs14edO8eQUBYeXyJ
qs5vwO+BrNeqVihyknNbI1k5l5PMokpL3Q/F+9JSBAUtUzHxe0v3ZCtrC4VETbUqKR+4oxOE6J8k
7EZMH9RWJNc1DoZdCV1FTRX9uzVGKWI3eewP7HOT5rajZ70olZBLxAHefRjD5WrsQGho2SGqym/x
ioUzt7erJmMvXcak6RLd5NlvApn7usszyFQzFuWsWJCGQizJPWe6XvBXhjrNDf7b3J+XTjHKwEpc
SLDLMikZ6GNyWdCmNZHpnKWZjrapZzstRUzjxWzLslEPgZCS+Ik4DkSSg118J22trE+XZ8ygJ0jq
hhxyJRbeXRKXpdupBRUsnCda0l5PrZVOQjt1nlXMr1LOX/Urkuxmeyt25EZXgST1wHAkkvfKxA/D
0P1HbRgjoFqdWSU12oGGWmjyRpd7Y8C/Vwxy4ZsQy9WEjmiRcFJtMM+sK2QtRzwF6Ly1WihJt/NQ
qpGwVySj03OvSuV6iFwgMKB/Ax1YFI2HNMyKn2B0NU7MhtTjSqrA6iI41HQYKXlgAi3xa50Ms6l4
I4uu/gn+1wARBK6wHl97y0S9dIbYIKoboO8JUKUwNpJGsGVjotONfKGMGT3+2u2I4bpoTNaTpoU4
ZiJJPTTzTVbLk/k0DyrNSWcEr2GodqSWaTDYU992wTXPpq65a1pOtu++MVJ7FHy5NY65HnXKjyAM
Gq3hemljGPq89kZ0BjFxKWnkSn2koI6ddJ1EYxLvdV0HRqJY7a8qhIz9kGqyGMz7qp/6MfAskTwJ
XBtd78L36mzUwrtIElrQ2rUYj30HQUPWcPRJLSt368bQSJu0pAyDZyESOmAjKOd2+WvKI1H5Gfbo
YzwPyI803Pc9QKrZHtu0p2GtqLlWxc8C9m0GacUk5TBlFWkc89SRWSPh0QizFixQYk4KyNpEBclW
tiM12IsBwDci2KYKHg7NcksZU+2p1xRUm3TswCyuRhfPbasRbsMIL8rgebYqvKCQOCgMBSYqffBC
TC27DIGwxcijJHSMfDsJB3yt9AVsmIs9IhcluwHcMOznxhDPFVvXRXIdLVxDpRyILCD53Lr11lqF
opH7IEzqQoKfN0t5tz6ECOIAU/qBXOShONNeWUnxGjIhLUpNYPAlgPjWWtkE13saHukCxt3ghOum
bnqfwmIbnE6xw9ROr+KDuMM/ybF2+rf+ucFX8myreOl9/bugtPwOFLlMPAGWP2X8Cfj374q8OqUA
q6DbasO23vDK7rbCBjVpZ0Do0i63Z0uep9O8xOOzqpTRGfmqkCWWQt2OzL8tb/UtYrvO4imCKISN
KfVVeCgvMW98d63d/D2W9ziAZQSrEWooJODXiKUH1btVFT1u8W/jRcNbK0fItjoO8o+x+fHHMehb
mRpFc8qD+rob0alBXUCG1O2gvAL/rNZAzf9OUKi1/gcPh0/GQQ3cNKTFSdZS1t428dzqFagMzfYf
tGAzbMTNsM22852EclVkG3sUaFxAkc7vR7buQbA+MJRRUdE0RFaJsbprO+xQ5kLLaTxc1BfJPtvi
KbrPvGb3+zAnDTk+ED98aWoquoGVxuortWZMlW8IUR8AIGhJ2pc2kr4DZAcFGS4ONp3nGyHqDP69
381bqdBMnGqab7//LUheVktFt2SYNgYWOjiergebD3lVjn4ONgIanGlSuoFHKwb3U1rAnMcPaLCe
/zSioVg663MRKhMxpvq4/XLS4HYWaXV2WYhS8pUR6PseYLhu7gYjQl8v2fw+4OkqIqAJ8cdYDLpO
+qy1mOHHV1N1E7GvUp6gqTCyc1z+dYKmc5LS9tMhMsq0N9aNKyFJkkkK+ZiFMPD6jD0JhPbvxyGd
LkwDOhTdLw5QJk9bHSRaEitmDH3TFveaZz2GruWE3vfua+nh/rrVLtuv0qbdipFn3fzTPPnPW/H0
0ARSRCMePx5UZ0+2+6wpY5UDg8VSwb+NdtE+6S/RC3BUr96aaNgH5wb7WUCJ/JldiAwgR+fHZeLP
S/shh8HXbBAU2GTbUt02LhJOXnCNEClGQmdm91zAZfbfXQsNX8+P0oUyuEVtw+sPEJOMy+Ji3OYP
wlEtt2fiffI16Y9oFnuBvP6ktdrPlGrSWlao7oGKt9sndY9o1P2cASKyha/RxeR1so3tBOiXwB1u
1TPX/ycr1pAVutWL5Z6urXe+NUyWYY3EVyS4V+nd6N+fGeEqAvgz9rhFH1NDjFiFvf1xRoc4EKYm
EzsuWmxp0psMiSyvfpTuiqPkANC7TIdN8f1M0OV0fnf3EdRcOlbaAn5RVDKNj0Hb0qhzNDUUG20l
7X50ZSfboNviCk73PN5yy7vSZtxOu+oMvOd0sCbNLr6jRiVFxGjrY9ypl3KBBpFiy8HtaDyjofaH
C3QZGUCzRXiZj6afTGcy13I1CiprgrxlGVa0r3f4FFxgFLE/tzqk1al5Em0Z77vtINQK3AHko+z8
tT5KrvWIXuM+cUZHf/Vt6StC+X+cKZ3EXM1hL5ZjlyDnR0IKzo08SUSI0l6gg/XWv9JuNPfMYll1
o08CrkBgUa5RqxreptTcavezpzr9jbSjHGuXqa3t6yuESs+O8/Op5R3POQpGZg1OyeqaF/AkI3hJ
O0pLtwsHKMrPpRfLQl9tBKBmEk1S9p4srxEpXRmno4UqN5MJvsDLNsmtsKHz4+me/n1JsX8/l5+s
f3JNeYGeQhdi239cL0GShUXqy5Id619VH5LomWTw05+PzzWiaqYKpXeVlel93Ro595KdIWvSWjdN
efH7AazBH8tisMC5mJpqSNgnvOEn3q14jcIoT9le4nr1twtMqXDKg7RHBX9nnIv1ycL7EGu5jN7F
Giu/gCI0SLwJeN078kat7NkWruCXerNTXpk7YP3Wxdlr/JNZJK7BI4gTn6fPahaHVtPLrIGHNTiS
137ptogzPaMwzD3eOqXTfEcW4sy0fhrS5OiSAS5hf7za1AJc1LgqG8nuqcAgXGcHO7TpQHxI+xZn
tF+KE++1c/P7yRZb8mpKZSBd8KZbLt938zsZY6FXFl4bdNid4JC78yMM7uBSum2OslvTR0FoyS6M
/8lg38XVVhBolc8KoZu4fmKPT+mN5KJVPz/WB+lWCJ3mS30LaOBPc6W3lfs+6iqlFlTgbpVAVHHb
5AcVmGR4Xe6k5ih6hZt4Z7Gzy+pcHS2kLWCRDQrRyxX/cXarvDBGIcmWVWRuEfh0EId38112kW/C
fXXuIFt++4/RKL1aOD7jIInF/Xpf4nc5ywhxsfNrz9xiHL/B0dzf9Bv5vzG2k9VqLEcyIDDOsAUq
tVo4pS7XSd02IriIb2F6P6nnRnOy88nhJZ33JcUhSrpr1GcyhQ16A21jt15+Mbv9dRuS/jn+D+Vb
ClvV7l+q68htsEILvT/ciTJuiLy3eHNR4gYYufpsWVeoOIFPJSm15CH2r0Kk2QpX/q46qmjYIWUK
qnBzrv7xNmXvvx9heenyxgTSR162LjPNc28UAFmWsCjD38pfza/GY7Kbd7EzOcvrZdwZgBinI0h2
53V0JnRh7oofOu576T53zj3v10fDknPjhE2iBqyR3201C6IvSllh4AdXjC5ddFddlMdhmZ6Z7OXH
fBw1YSTANvQSwPmuTyAVCt0gl4RZsrX8ZgG0Z455NAAT9g90pp3fx3vbBb+Jtz55WnqcIAfe4i03
SgO81+w33VVCkmjxUtu2G90Td5XvpFsUdCNv2p27XU5nlrPW4hPTLDGWjP/jsSBqcjdMPW5tDapy
aWt4eprszCg7M9S3LfJxqOQ1PLUNiaoFWdTqC/azWk+BWRbcKApponRILqutjEias6SK+Z51tDU3
Bh2Fc9fK+nRY8GxUhUCnAog7xYfWhiTAmwsZIdUodKO8Fppou8Na1x5c2S23IlZy3ZlL5ZOgCIoa
vCsWU3RjjcGVC2Eqe9MHRy3djMWjAJ/y92tnjSzmTaGbJoki+Ruf7+RxX+GQkddI29rRr+6Xvpcg
Q9AdlniGPuhPhQvH5Pr8pXW6QQhqYEaDLY1MRWh10lZSa9HtNHN72He/NK/Zmi5KlPUmt8Nd4hk3
8/OZUa5P3rdR/jvgmp5Ef2NSooxRUtpqXsYvyTf/h/wDGYDo2PEozDy0T9OfaAZEj2cinxnqmpyU
h7MJ7ouhqtuet1TsRZcNWA/WjLQRd+ad8uNPA3LEc71oEnZS9AbXOVc5G3lUqDNLxquPuH4Df6dh
pXFnTsfsetj1Z8HpJ0MkIgeepVGcoq6/9thbrhx5hARPwrU8TiFO0rVwVNvkFVV5ONvcnRniOgeR
kZygLKyanOGLvNAqk9XmKKYfhD12A9htE+2o2OzIKbFMc1pHcM+dbcuP+3DmrMKtylEL5i8A6IDZ
SN4g8RELm1qeSeX61wJSq0BH4/9wfKvtkQB40IoloHFt2UDRt/Ou3S1Q9PHh/J148tqXZcDulKGh
aiwd6/VmzIuoNMdJyRYzQm3xrdh0m4mGEO3KLWKPHAVL6Hp7jmBwcrYRl8YTUGGJljvlvo9XRt+C
B40VbNojPHbN4raf//geXiJQ0aeOuHSd1pdSWVLpD+oBH7WNfvv3MSNeVO6y42Pqamez1WUhfFwo
H+Mt6/bdy0NMWjGKW+INe2jP3uyJC8TdMxCFcgZvcsM7xUlcMrzDuRf4W+byu9Cre9EoR5T9gLqy
JRaGT+6adLup2Jg2Xf+DcHPuOjw31OXjvhuqVApgCAbiJWhLzFROe5QgFiUoVI+taYtjyZka2+lF
tXxMizq7qOsU+dZESMQQphncXmYjAs0IGwdN6mgjOK/qqwRpb45d5Qxr4rOdIZPKLIwQWggnRXer
iFsN//rMVkukmm19a3iVg0doa79GaDg4fx8355LmdXNIYUPi8ADbU1kW70lzSFbCopj6mSKUXR7b
C96ue/0C4LCjHs/vwk9WDs8qCtE086i50wb6+CX1MTBUVVheH56OEoM37wRuYvOaVBzNLtjC59LV
k7t4qa+8C7g6TtUIi5shRyc9k65VvcZFp7CD+dpMK+fMOXp6cH+MtDpHpUJQKqUkEvruV4Kx4/OR
adSbNtnVv2D2Qz/zndobeI2ciXx6Qy2vyOWxZy1l23WammhkbonCpE77jtZlsqHTvRRQhS2pxoiH
75l463fyEux9vNV2nHSaNL5GvOXFASR6h8elPXnCHkjZGUvdT3bFx1irc9sf5hT1/mXBvMKedUom
td/1diZAn136sqjSXjaTe2aEJw+MtxEupQATUJWlrB4YgJAVoRxx1gbEl7yIwH2c1BOcyEm6xbGy
g0woHuJL49zMfrZaIU39V9zVmd4JdKPKmbjZZJu3w0aFrFVsycPLXXJUthNx54d8G27PjPc0qaJQ
R5FdI0tG1WZdwg2nGHm+jkp0fGGgkUBXKnTL3bi3bq3tUvT/48LOsn7eBbRW5atMKNq6lQgoLe32
5bv2B99Lanem7xZ5Z+vvZwZorT4o2kyjWhrEqzYT9ge4ylt3KL5v8LT5m997NjP+5DhgOgHR6YD8
aC6uInZzYFixj1tG7/nbur3g+birG8dy2jdKo3UT2oD6E1e4OJfqfHJ54Zj5LvR6FelyqfUFbgAt
dN/wmZ7mJQ4KvSNxh8R7lLO38t2ZBXS6YUw063gs05Ciar6eXwUhFG1BbC0PDzfaSTZcnC1CELbo
pTt4HxfuucfqSRWdTsOHkKtRzpmmALLCogBBK5pvXNH7cmdsl8fx2Srv6fL5GGv59+8SkGJpYGIS
Q/LxWl4IVFiEK0SFbP+V/rATnB/b8rt/TLCIR1UZQBq5wEklKwkLVQjLcZnOYKc+LIVI+RXrbkfc
dY9n749PR/cu2nIqvR8dpUiproi28H3rL9oudHt7aYdVX2oamOfinWZzy+CAuJJcUTs/ua56eWzm
kg+HnCF4QYR54p0UptUxKalhdxFY9yCNrbtekOVzSdanE0th1FQW02Z1naQXWlzMYO5RKNuMCM7Z
HTAf1e7RyYMKev5Dfrot3oVbrVFfMHpTBY1vp/VOHKEmPWHx9/utt6QV66Wi0AaT0eT/pA2NkmvG
KwAqxrJUFJ5ug/dW1rj4fZiV+DH1L7Yb+SExLLociNx+XCQ479YL8hL3n+PyTFwu/XaD1Mq/Wlb/
nz77v/hE7yb9M/ps+zP/CZztPXT87S/9Ax0X/1LAHNDP1cHmvFUi/vFpNv8CDQQgQDSoUoqLX8A/
wHFV+YviP9xYchid/7PUxP9NnzVVoDa8iMFHLb3+P6HPUuBfHSOQc0EeLgbSKr8J1/sqAfZbSBeo
OWF0k8T3QlMcOcAgF/RuKT72oIYxjb6USIx1X/+60EnNsLy1UuwuMy+SqVn1Om5VSsTTRxavSwr9
yAhDKowA5CZi/gApaIs0SI5mXLELzBCnqO7BTARtA8OKWpsQPZohhWieF3ZQxA8tCkHO0IalrUz5
1SxUul3N6j2KeShrVlLn0ArqbEkYDkVWPqDweoF6oI0eLK6NWfzUZqXpdL3oDlpyo+fjbd9kPy1L
ne3BhyyLEe8xwfQX0ctiG+nFSxqkbHPwbaaZ7Y2xCxGvKzG7MovnvHkeo+QuTmd8MppKtfPI35tB
NthVYj77fvei1s0h6esnvc/vMbOPo+wZidYvKMi2uB/11SFF7c41s7h/DgOttqdqgovcR8dYLzjL
tDQ8pFH2GLS5/1Ws/IV6243XUjhqXpW1zWXrG+XOL/P7SSqhqjZfwij5JtT5Q2WJixbhc2AFgM8F
kbr2wGTqqgDT5AsCxoLdUcUBy94jrhdLt+okP0xjKQFuhiALbSW+BrrtLl4OfmfRgpT8cAO3srM1
oY+drli89XrzeWqt0uss/04qF58x5SukAEOPR9eAH4ARQQlyp2z5MGrizHSuXCm6E/ivpN60o1Fr
vC6BdBbNooEqJrLNdepJoymgle3fabPxgqaxC4fxEgs6rOvVxMtNRFWtbBy9SMtdf9LxDvHT13B+
1OFzOUF1EyUA+M0Bmb02GX8og39oWm4lzOy2ja51Hnhtrgb0qS+U4jquddFNVQRTpQxlQ/9xbNpL
LM28hm4XlozJRlXmJ0vP9wGvFWdKHzNYcPzQ4qIIEgC4yBNLibU3kyLfzTLip628CeAVe51hvRg6
7HM9dRFO/To2yIKKevujlJRrq6V+O4i0zS3/R68DNYrLIIWG0T5UY26jLon3XFpSXlLyp7mRIzsc
vxQJTlW6dZWM1SNo+p0pZrtwmi+t0X9RUuVqQncbRu+lFUvVHmIEllKquINAhm20AL93ki8guGNv
WV/IM/KcZD4IfEqv/QxqU8qfBd2A0lXO3aYcBg+u82XdaoeySp9MDAZQmc1eVP2ystCVzhq1hVtg
ACUU5oURvevT+b4MEW7mA9kTdDXkYQ16cfo3MZRv6oTZjNSSi6w0vw+s/03byY9xS2mpSTelNRyk
xBsm/8coWV6kjpGdRE1g58X4k+KGY4QPc2Ue/aqSHCs0DmHRHdTIkeoZjyPwiuydMZMflaTtAL4+
Q3r7FSw/JKoaewzTbd8MD7FRoWXn48KB6maUVHjI6vqNpBdk7jILu0n0H8n02qiw+aO2uReyHpHy
/h4epwMd7EXqmappvFfbfNFSbvdq6qOV+sjktZnk0MkRnSLtL6A+fEelAp/B/CVDItcTavmlCYPU
tcpecoa6duTB+FKGPtKIrOrEYo2HmbTXUsx6rOa6H41HvcDtoLjMuqOF6qMoC3tNHD2zDzxQLHtD
8zdGQYdlKHajbm3x7bpSkysUYrelMuzSVN1UATKUc+2aRrydIKcLirrR+sbl89kIVNsNOME2mInu
BvK0G8obWZ/cJg4eogH9qqg/NtAxVcHHSmzERzS/6NEvlr/6pu9lY3tkW+9CRdyPs+Yuf1MaVAzf
MlTqNFerkdGb4u0wI8Qp3cZzvij6Oa1wLSUPuvKsqtMuyeut0TUQGF0118nZnkYx30+heFNFwjbX
tnJXAMAboqsuUF28RXBRsfaFb+56Ub4W+wvVHHd+PO2HvDjEPQ/3NN+pJedbDhQlQfCLOelK3BtD
TBapKZZje9UNjeN3lGukerv8OLwFNkGXL4J8+R4eN6eEeg0j+NAJ2jHF2bcChNtn2aXV//LjQ6XH
bpDclChGqlNwxzZ3Y23YdTI+9EWxQUfoIlUxAOEwM/p9iAdYmovoag8bbCZsswy8OUzfZss3x4us
krbLn0gIv3TFcCUEm7Z56ivxEIwzEOrgAZAz0gfDRsij7aj792PZbINOx13rccjjI8Rpb5nXuOFf
o+C8zPNkDZux01ypwZ9D5V1a+wAB6o0cXhcYmfq9sUOf/lpvkY1NJPlQwdw2p/IV7BUK7klxExvB
VZjD3VSsbR1XG0n4MaNkpfuXFdLn9iSkl0HyhHL9DrL4ZcVJJHNBmhDfUW/uHlAAflKG4QHZ2G/L
P9dJ8ZTiNSmIyjWa6I9lIdzzVRytRgW8zS7bMbtRx+QmEYP/zd6ZLEluZFn2V1J6DwrmYdGLBmye
3Hz28A3ER0Axz4N+fR+QzC4Gs6uYXJZI5SaDEh5uZjBA9em7991z17X5tcnqI1n27JCn0rUv5F4+
SFI0W6/YqdX86BTepdKNA3OaLDLZtRnUQ074YhwX12kaHmc3egAq+5iRdVt23daDIqsLfk4Oj4qj
XzUZnyLH9Vu7PMsIqibTp3uIjQyTPhMTdtan9wYfObLC1hXtazdn717YrSZ9WkUavszNoJMxXyi3
qA2OM9z1tnZU1DiYjenO4HcoQ3iPGhG0qXKxPgQoKdm3WwBMAdF8hwRyQ1W4GGZN6pnbwqNRQfR0
Twaumc57r0Jel+PGiLyTnY3nOT+YLmHWbX83MN4ZlDzSjbEmjGHLGWxbVOI2qbyDTIY7GZksotGT
FxXA1Ma1FyWbEMg4E0NHRq3X8A6CIQaXW92osvhSfzD/fscs3oUp/71dz2+mOd5lHcmhgATT+Bkx
6wfxBZgPhHrN1ZcYIkHaHWulODt1F8A7K89RNR/Yqu9yZ3qe3eR2eWZsrV3ZpflFQDdp9OUxVrVr
bUwAdOUxDWxh3HcdBYetnfHpvJN8+j1O/SpM5Kmq5JPTxM8M4R3Acb2S1XKdciZ7ldMIVlaUpAob
lrEORXvySoL9uLnjcd467bxrqgj/G9m7Q3tJpPpSjkfhvendltj2UGeFjUgKINw67/dljbuei9KR
rT1X87lRJawBd5stYbkWQMQoLwkrKM69w23tCLziZv/kpCmdwmH6TrPwtc7eXQMfskbC+HGK50CN
hD+b/X2rJLeRKl8qGS6gHrAWktxsJ9uN8a7JsKo0xrs5Rds00R+6WOEz8cwxd0llnIytz+bIYOGd
iHUKZBdbd6RIUnWNwIT94xs5igE8jPe6ehwzyTxecbBJJmYZl3bv64wVRo6+FmH6EsXejsjSG+aX
1m3VntrwzszfDNIHQPf0j1oj7gTQsbmxd4mTs0By9WJvr7baUabGMfWai6K5l1mmVwbf9kp3zzZ2
ysX0GNfuxTX5uhW/aK17NsBHJqofS3t4JGPjtio6VpdvpvfuGaUnqlbZEeZ98hLnkQXkPouotp1p
b1doAnp4n0j3PvbmZ91Nrr2ebUB17kOdki3Jr9PI2iExUc7RJWPsPSjaollX1QeHFXUvav1tFJSQ
VkekjQQJ4M/pVmsf9NAhAD8PseYlZdBE8SmzJX/n3jZIW8ygO6c8SWGb3I79Li3jz3gJmSmXzFHD
hnqcpOamDNmG29radEseZzLNx84gWat1zs04caUk1EX7HKpggCPrVg35qbK0s6AO5Ua6FZHtzUzR
oZPwTKoEE6WgNDEJUHOr3AIF1Gkhd01R64fZo9ZRJnGwnSXjl7DFue6pdci+ZW5TrJTGxZTSEcar
1KdpiTb3bKLuWM+dTUPc+mDVJwrr8VSQbOGHFWNARmVgGeRWIjYhGKriFIbWSSvFsCrHwQykdVNF
9Y/eiu5aZgJ9K+lIEmoep5nhOY6gni/Ii3dIhw4sNdsxnvhIpu45r3hEuiInjsMl90+CG7DiZFcm
qV/lzbopadUTm9uQRcEpyxCXSeZAv80s35hacyw0pwg4eK0Hhw2ZqP7UZ6pxASAPb6FdbwQB+ozf
U+d0NXHEXul3sdsHVWqvS10leLr9aC1rawzmVoZJcenSJdl66H80xAf7Um/k1uNrTlR33rmlSxyz
Wr95UAZXiZedp94lgd8K4rwlCp9NPauLeKc65WaijYMCCK2Coc4oe9cNoa8JvtA2ZBjzMAaDXj8l
ofGtwYXA95WsHPi1OKV7Fr6R45CFy8RJIbkqEh3B0/NT2kUQRJtGW48uq1QipVyVUzUEXfctzDoL
mriWN4AKiBNPGLIdB0fbVtUUI/BGJd8vXXNnBIA62dOumQpakzm8s7HOw42uERqRMfEJf5Jzbl6b
JB5bfWAYrKHNVOk35pztqsbKSdDOqWeccW3LolqZ5eCtkykRx9rQH7LBTgOmuVDpy3qt1sN4Etqd
XdXpY9km1M/2hBNCtua6TIhPtXKiCMg3Ipu5FgnIcxKgyGYCC8B4XZB770rFrYg34Cts+2Pmtu3B
BSHkK7nBFKagGUeyQRooxWivLcoBUjoS7qFovi0dBK3IIJo9i8REJlE3+iNIYaGHG3Vsx7XgsdGc
NDtVIsQuVaaf0egBrySJy9Vkt09nt971qbuHBiN9YqS8XJ1WlivSVeR5nJc0Dnpp9CgHugnGoPj5
mJN4S+gFnQkPLg4Rk4GnMvJkR13AidC4JjHOE7JOdp1ltnsIqymjvI9EmfBJb9IpyllwQd+6dtFu
TYdECrcN+jxh1nwEHDSUB0cyiY4YylghUNhVPVRn6spvEn61kLH4wRXDc9M7T8Txfw1DEr+ZMYzn
0NvHYTMFHelKNwnQGx/LRLTBhWydxlTM28wTX6yp8w3fBg5dAa+o39t94h6a2XYOTdP+/qfKdfs9
OSZUgC4QF6lmmy4sBoyotEL7USetugxPg0I3wEug1OVzcTUIpOAmmfLAWPoqYRQPT1bRbLy4wutc
EuQet+lwn2RXO3f1PfcxeZxG+V4RbHXveBdLxRDo5exjdvqhlG75BJUJ5E5zE3NvHobJZEGbVetO
lGRsEbGu3pBCFfm1Z5Ci4VnJHR0tuXMJLxGzQfxyDNB+7tWPSOb2SkkoPko93+VlAVMhTrzjLGMi
z0xzI8vYONsM/99x4gLskod7cr3lxivql8kzyd6P6kdc+dWtq39JRzJOXQJhbFkzdt3E2P8YcrKx
jTrgst7F8TOWS3ubOfEHUWTeD6LJnoxumr5qXYJtlk+2kexniV3PjsmqIq2ME0p4KGpSWQz9KGLP
pRLAP1G2r0zz35ZCoUoHY5u9xlX+Ra3jq2n+2ubZExP9Bx7vTdnKbal3bZB62u1oMjvWqDhdszN8
7fMcE2RuNNbOgRPtVA6IqAOZBpHvtd5Dq8xeUOfRJncq6gPLnQNlbGvAVMRdNvwClRyX7hBxYvDt
cC62VqV8hI5yEHZ15yXtlyYX/DgcXuRPoCY5aQBTxEBu2HSJ7w8heiVSDMUsJWcPm3w+MYym+JIl
JehjdzPKZci6Ht1NVopvUspe3cl4buVZyFWdDZ9eJj6bCs52AZCisPaR6ezrhoHtaTfM4escMoih
0UzScvoOyhzxW/XoIZTTjRIWJ/JbTvA5qpVVjg9MukloACi22aySCDCf8wlyraVvdUuuBawWVhUk
TUOcaUatwyI8qJb6XLfbTEm+G9e4mA5QFtKJlKL/7El/U5MCFrgGgCCM7lhNdkqSvUbJBPWvBZcW
0RPxmvh7zOBws6neCtLjl/83Qt3vu+guY2S5FO9o91RuZBM1YYq4UmuqX/CMA0KwL6GTnWitUy1t
JckA07zJOXti0yz86r2q+CkHCnkuVq7WPJJqc+p654FGzL2nOBvY7siL3tm1bvKRp8ZLrBYDe/Qd
upyak+SjBDyXEbfnE7LzZM0dT7bg7imz16zsdnreAv+yaKYmc7eOmvhdl9ZetByEozB9jaZxVbr6
RZO8i7JAHI7Ded3E+T5X4TJ76mNW09iRhbtuJdeEpKgqaIrhQVFdxHm9MqiNY/SkVvejaU7XhmyY
S6/rbePAXlA1qmIzu5cgMgdV3MfCeYSttKqbnqKGLwOijT8mGczicL18Uscrrqlo7pu8eRkRVZTI
+9Rm+0fOlx+khXLoHZMTO41O3X2YGuUwcKn6mqfDLe2NU9LaK4d3LVaAVZm7RBtuhwLyF/ecp+/s
WlnbIx2pNs+Zw1Q+4EKpHB/j93G01pk+fzv8xDBybQogAqKN9+QH/vpnV06cwMnev5mJlqjnQ9HY
t8ClWHhsenJdEfvCsnYgDTjJuW8rtx3P0vU7Af69q6gU++RuhBtneem6tftz0Ru3oWVfuqI5pD02
koiUDGgj/sR7LfTokiiOoH18m7rGDkrA2ssfDJ5nl3ljwkgClzcK/uuA3xYQeVFcOyCWfki/w6+q
Yadk0UNisVqO59p1FJIurH0iJsK9NMLXimbwGZZegiv3bcGdmrFKgkJeqelz1+X3oZnR7p5uZFO/
RCp3Gai9+7I0YEMwXRR2S6/f9e77iIsTagqGAtV5aBIOJ4TyLc13ezdra8UlT4MQDN7RZO9TmzNY
WR0UF1i8oH7oFI23yr8RlZYFg/kR2c4GDMTSzvXr2d2A3zoZhDZ0YVMHnca1suuVItLO5zbdzbFO
V2iyLk3Vvcxt+m0rzJ0bRvEExQEW77SFZubqh1FLv3WnX43KcK658G2cfRsk2/nM0a7UMNl3DW+Z
tJlTrFi7WgUPq3lfRi+QAOri6rjxe/uelyrKBkNvNHhjRbxHk3sRRrY2O/mk6aSz9UDI9R+AkjYl
m0PnKYdI8Q51X7yKSL81XGUd0amrLe7T2U7fW8IyfCMezseyYxEYhXHIkiaoNGWdFMsXas13tBsC
xcxOw2Bf+rC4b3Tzlv3w3osAN/b9JmOmvpCsaWr55o7gYrinp8UanHT1S0h61lbt0/fvUmEvh3AY
msphTvXbnBs7U4GPwZ4bOF3ot65pT0Tm9IBxIJG5T/WzVnj7fGFjkANJbkYIwaNLxWfWT9vBUgJi
Y/ZZGEElrF4SOT6ZjXOBu+a3Ief0yXU4phjl1eAkaYvxyaGhAILeXy5GRyN0UuDL5zF6QALhhXt6
3XTyXrbFvdkbO1E6bCI84vCFylL5GDru3nnKTkZNtMc0gGQR5y7JD2JQJt8S4p0ubw4Y1HeM8WmI
P+y+wfO9sFogyj2E+XgMtXY/GGxpBB35rlLXvmWwr1nacFIe4IlcyrG8H2J7Q7TYmoyg7VsEQg9Q
wq6mFeGm8qksM7hu9n65ZaFqvc/glGDKtcFkDYEL+KOqnUtl2Psqch9EY26X7VuE3Rl32m4s9FvW
eOoBlxVTGfa516/gW1wZHql9lV8louJK2OB2druzTaIkujnr/BTNz5TDPJM23Jm+fZlq47NQoRPl
NXcvWaFD4dwJXV4HhZzDIXczVCFrU3Q9Ehp8I+6AoobXp/BGLXdZqE1Bohl9RN+kv0MniwMW8SF9
caNEaroCaXdqEvvBTojq6WUIAou4OCqQIohkiiY8tTBB4TlZZdheh2FHLGoZpFU1LkFM6qonW7b1
6OoMPJvrJBvj1agXhBxp6devsunfUpD/jbyxfy+j+b9RKpmu4tz4z1PJ7t/I9PjHVXw1zdc/3orP
f5xF3X9lZfGT3Lz8jt/kZsWyf1lGGpeQEnzTJJKj6P4mOC9/9WsKBU415mQXVfmfgrNDvBl/xYgH
fkRmXPk3/xSc7V+YLXFQmhdX7SJG/x3BGXn7J+cDUf86sT4qQyQI4ppDYNrPjgRT6Y1YFEO8Tcqi
Wut0xp1RPPO6PKn5yREdJQ/Bi35DQUT9T/kV9+d8FklAdJ/tO406+MlUn9WqZR7bzpAg5gepeGgg
VYdFbKk9erWmJHXpm4n8KIV+kRqCXE/xlGcq5/loOE8Ta4dFNvTETT4w0YNemXz2ib4fPfPJBQzr
o777ve7SwIQ4Qpfuxovlk6dVXlCa8702r5LIStFUWPXo+70TQbb1YtVbW/IzU1uFgzGV5mA477z6
V556bBcyu4TJVNBApg634Inp6aLVev0aZ/otl+ZC7NQrcdbEK3/SXCNp0CnPSRhGK/BoLc2XJhhn
MtaM9j4rZAlJ11DXE/luvpwlI3NZem4mM0aMp0kWOt1V6NVT3n+WrrVRe3k2UyIIIqt+yar81Zv2
StYEhRYeup5CeEzCwzw4GwqtaZ136XtsZ5+hE91aYQSVCJlpTCPIeShzpR/a/BBovW/H2A/Wlxuq
tFA5OpRoTJ5yM1XGVUo3XQ9u+TrOAKyQC+NI+W478RmH7kNtIHXYvXNwO/hMKh+5sBm+GUd9O48g
BGFfwNM0ldWA6desQ9dXTIqSaUTdWrb+SrNOk+mwJEZJUKbvTR6R19yxT4W20JFX871uR+947m7d
4dDCIfEFvQ9/zikM6dxKF6xpHRqoslW2ElrOZIr4bkP7gnbG9Ia+NrqONneRXRVPPsux9QLd4rZw
KpQ5dtq+x1yQrGSNd1etGaib+fThSP8mb8fL0EsuCKdChClumLpDUUY761yl2ygFBZ10R+rDc53G
BVFxHhU1XehVE8vAGZXY1zIqBoMjCE0M9KiYtFlXyYBUGLeV7nTrKfYm/E/1a1yy97VNzpVHnDLl
l0XrqyHp2icWjQpEbR+pjD67TFBEuEpzCW3UtcRgvnQydGYNZt0eDhkgra5NyxXUQHOVxva0niW6
dTHhm8uTe02STYVSTbXOW+1FcyXxhWZZQ3BtOWiQ13qogwAbkeyJka2Ndn2KUlCKzZzd2UDMCJwi
1/m4VLdZlL7rerYGjLmNk+ZCA23z62E7yar7GEgjsNxbL46uHJUptilOs1GxSPxUDhWeAhKlKIwZ
xPL2JOatTK14ldUwrpbi3tDDQ1x4u45jJLXX1VE5CtTp+DTNzkav079IR/rZ+MtahucfPNoSEoaP
m9mDn9cyu1BLM+qdaOtm3BTLOWVO7J0lUoObNfsrU/XPBu7fX81gWovxXPAe3p9ebeg1qtU4jLbO
0ntUvatleg/w1khJopgUH3IcFjLgTeKUtyJtX/6w61x/86b9MTTsTyMHv7+8BzjMcplb5RP//GGL
XDMAuOrRFqPCe9E4bhB1p3Cygq3C8hz89l1wLvXC7OQW+UmRzua/fgs/m3N/ewcaWD512TeWTM2f
3wGIeTOvLQ2JheaJSTsW8Xdfo8fNZrYmfvYvLri7/L7/MOn9+nqLjZ3Xg39g8Zl/fr3CUNtmYP3b
0icheNfJt01601WsJM1IrakWDXxCuTeh5wWxRVHcarcFndRajw+9+zq3Jh2a4lg+9bUIGG56zftj
nQxPNLE3vZ7ujKq+MGK8NVOO38B+Vs5crSGqLkqGcVtQWvpypKliJu9ESx+i6hWC5LvlhFT2Ksxf
y+P83mevlOku+pJ2muuyCcQs0f3yx94D7uQSjx3H41tteA95xGGSTPkOEnkKg7Z3rUAIwPV6eG2A
K9bNS9Jy1DCl0W6rfsm9t1YNrSZTA6DqNQIZjcDGcpZPeu0CrdefaNE+sNKQjPsA+BUPSONeCIRD
D02dfYtiorCFkaMelCztOOCy4H9qxoJQ0flhrr7+9//6KPuia+a7r0j8qd4zePr+85rxAfjnT+Xh
8uO/4zx+YdSNHjjZz4Rf6NYyI/V7dahSA+rMhHoUaDgSSX/8f/Whpv2yjG3yL0g/ISNgGS//vT60
f9E0pthZkIhwwrNouH+nPvwXfzghYkykEhKzFKi80T8Z8BlRySwXRuwYOL48WUd3jwtiI8/RX84Y
/eVL/WlBM2Z9AS9GWHC7vXekfmT4BqPPJflruNbPSzfpmX/6VIsJ8w9e7VhRRj399aWWmcl8C4DC
x7Wx6bbZlja7/4cv+/+zVC+Wzf9Yt/711f60bvVT1Ha41/xpw2TYlqPddklI+quAwt9s139+HZev
ndEXot24dX7+VPSgGvxH3yq9R0zMcaOuZ+wDq1KUws9VZV5JVGVJm5u2V0sKfqntigmpTuBJlhfp
uWpgI+IGUFwQcMjEXwPAg/HH5UQnXNyVpLl3n5pTE1MiYufJCGMG+gYr3XnOwDrrmkNgZyXIhUx1
byBfUHzVQ6NsInDVa8ys4cau4/rQ4X/dTOZkH2FGm0h5mr4aO0sErRtTiLdavZnRh7ApDdkRhoHc
8JQkqxqkAExMa0ApBS0j9aG6HRSj2UDAsLeF9IwvMQMWzcZi+AQOFW7ZvUgWCwuxMpWoXopAMuxD
BY76lOhBo5jVg13p4pp78su2C/ramtkdVBpkB9mN9Ulp03kbGkDCCrAnZx17w3GcgHb7JjOje/6g
Cy5yJqBvL2ectJkOUW9ZAMVa+Ng6JrVqnY9i/pFREeKeG03XeDTzSfRX4t6TkmZ0l3VnoLbFFPRR
6+VvSVuVBuYxT6AhKZFmP1aJ13x7Bihav9ajLtoMWZlSbRqIRewghOgSWVFidFwzOddC5ShMp9xX
9F7SnQ3YFFijnJTihSs3JNBDShr4TIOic9mJUjz3YazMa8Yomp4GTK/ghYjb5l1JJllvzLDWv80k
9Qyfyx8JDkVoB+HaE3MDm5fk4njb9lrdn3JOmpTQIcbZ05SlqnGdRVWEnBWc/iHTrFQEnHhEtJ7q
XOCLndWWZMcyH9pPLdKZ0s7izL3JvNnGxDoggnp1yX7uVLa5qSPHEnRBrX41iLNMijC7Vcyu/Y7S
tt9EoicF2WyL8opbMDr2ZMZ+W73Alhlr8xrQTkVz1tZzO7CQNc/6SFcIs5luPHJknJ/seNlRYzst
HghvQOw2oRk82XodQRbT2xKHcdlYVzflKL3NaM6ofL1NfPHA35rIEZZ1T8NtuEl7rSz3ma7P0Cc8
JVlriTo+Qla2j/WQhi9dHeYrRSIw2aWG59Ugvamua2MNhSF9ctBIgqrvnWMlM+2rSPrxvczxfFRq
Px6BQMeRb8At5r6vs21fRN0+qgzQ9KqsxDqeSUWWnBTpabmFfpSJHj/ix1zMcc6Ycpj0LD3xW763
9yS2hr1TsEYi3beLUbl1mVwXo1uDhBb59KMzDWMFBzf7kY9Tc2e3IlyV0sUiOOv1rK0iUcxFsOSx
rTNbUbeeWc07AeFkbed9w0gjQbQ/GoUixU802a4HU3EvY12Zu9HI0HrseuKkJhxAGeSTsLsYkXtU
9YQur+rhI1eZ23lp3ES9xR8mH2dN4XCTaKK9R/JBChBxUtMvU/pgROlkyCa0slMB0yRGuXHLT08l
HmyVqSMCuDL0827MSucGoKL9Y9Y85TnXIxOjXEY1VKaA0XXCXzeqhe7mGrW5s2WKxxCqzNYRtXiq
sNbcYyIVuAXCWH61BLMHJCopa1Wfsmitht1cr2J1VI3AoT9L5F9U4kVxRUeWuqLH92o1VB+TNnof
SRLLTcnmjaG/1Zu3qdPGK+1ik1RJy2oQtoppBX+lXFVOkV8JYjdvbR5qaD+OuSu0LAtEpKq3UkEn
wW4U7sZej7djrU3ryTCnY5Nb7TEUU/zuzHZ01I2qebey2kSiUbL+28mt4Wp1Dp6tpLUuY8WkAbdO
HEx6Hl0alyj4BHnrK+3C+jZyOXz2qIeblqL1U1IibPs6bbd9mJjbVGv0e3swvL3ejmCgphFnvqO1
Gic7DHswlt17eunxM3SL/i6PZtrxcRgah7jrm/seCNeLYuTmq9BMgVPEaw8QbPSLOnAmnYWuH8vJ
c3GHD94qz/J0VwGouMuNYUGMTdWPrvA+TB5kYt4VTDtjlE/7xA3hy1RJm2HjGoy1p+h5GmA46t11
Z5rk5UprsB84juOtTDzSJxrTuIi4KB+MxKRl4g1xfU5ECUV0rL2P2RpyyXCCotKhN7PuCPaFnbsw
ON8CcBExigS92pwXWI3xxP2huuI5KtyCvkRYOxuE2Gk3DWBr+O8s32URmhgmoXU4FeHZbCqyrOuw
ptShHtlbaRStkdbTwJJdU20VV3WOnWUhxujCO1kawtfoJSMph4S8v4X4BAAfpV79UriQfpraNt6s
ptPxYOkWwVHxLKZbJbfQOyVCQ9vF8gDnS0R+pCntczPGnI7HqN1pwMBvTbRD7FBFv3E7O7tMmiq3
YR2rK1EaAEAj59NqNWWn0p370bhNhdOv0rA7A/nIfO57eeJAGG8qZ8ru3KZr9/QMdCBPlYFsGuWt
DZMLLa9y1PiuVfGC0GQUB2OK7Mc2aqJjnIX1jSzdyQ5Mq7B1hs0L5WhCNPoacUm3TLkO9qnUWNjR
OUAh4Pxv+XqqrGjaXTrGDe9IknQN8LLTn+pWip3XQOjxa2wXn0Ybt9FeiWLH+62++1ud8n+vDf7f
DVVIaNIfSt1/mbW6f+s/xT/+T/P2/jOu8Nd/9tv5xrJ+sfkf1m4G38juWFKSfzvfGCbMDUtzVIvM
2SXtmb/5J6gDXCHHe0aZiGEnRG6BDP5+vNHsXwxi7DgxWZCbdM/4O6cbeu9/OgmQLkb8M6NWtOfp
YvxLvHU0O1HWaqaCBaFhJUwHWFMq6BoKu2BSuzLocZ04DWs6FqgSI2V7q00RruNOQR6C7Nc865l2
ywBhEWj1UG+82rG2XmQeFcd77p2+9unnYqEM66DI568pGWhfTKspu7FIaKbLjSu1tpsjYK7aj/vo
HHUZt3qe39IIecyFt9Wzye+Gw5CC+YQ5J1YrO2IbSN8i2DkEpuWYSdKJ7cRiHxMf5QDryarpTmvN
jYWC77tqLAIYP4HdPYYKNrjCHEg3IJZZne0TQ1x7k5o6c/R2B9YofLanu9kDq2iIkOEJzfvQ0i7Z
alKDVEIzJC6KM1ihb6WohkPtmC+hCPud2VdH1Z5/dKqMTvCwtsjkoP+cHBQiSAQSDzdOlbib+nVg
A6P2DjDxA27WaZhRbgBKs8pjX35IQFA4cGlO1/qMHY9WmkVmdf5SqebXIoZaVuntm8QECQFBAqJZ
cyGPGopFXa3Vqf8oEgSJstvDAbFk8zVWylfTD6dOL08CeqKP6mIFtmozl1D1225gwAhe2bhStAAb
HFo7Zu/RiWa8ll+0/nTcPOAnWp0JllnIA+6zY25j20v2kQFnMGX8jeNMtdJSrHVeXe1WicMUcK+z
tzP8MVwm1XwQwlaDnYdUF5iKdiuq+aGglOuke+rx2aCRW4kf193FyaZXfzPlnWTDEa8w7Hoso6Ns
V0PkKYGL/zf5jNPo4njly1x8WFV3xqB8XxtNtQIzyV3YXrWqiQJ/oEEGw6tnTswi28bVDOboroOK
31WQ8+ZAmzSNq2Nlj3EImeQsq3XmjNdeZeAukkkeUGkWL1VkHCc8I0krXynnHVxnyW3WaUmQtdxF
HfNTotQOG01o78Djtqokyc0Lx3Nb6WcTJ4afr5kyEoHMFz0YvyzYk1tpeccwpoU1CDQVw5xXVpXb
ayjUW6lAyMn1rFnLajlIdVmy7fr8rWOccIGYghSNttDG8nWrO4/xpDC7oI3GQBdt4Iho72dHdQKD
ITtbgsRIMZjR2sOG65Xhs2kW+dbVVLazlGK2seNLjxkpG7aEPG69FmlD642jM4zmalj8ijLMogCl
Ja4G5iTK+CFX42NjO/kmb9j8+inDMYIqhss1AKZIPcDGZxu6BsFLrxYzwmsKjjRwqnk8lXkfozb8
iElXtCSK9lhaQVXcpIlotxDJmJRQzffS895b03wWUA7XZl69dbhaB+Mj7ZP9lJrfRoiMEoMkIfl4
wGO6HfBvzF1RBFbxGNZirffzw8ILw/+WMw2odQm8m+LIVFW5Dkv9h43NoOwmjHlU00wXlBzPoP3U
7kaU6r2HEl4zYOCWmvGitx1ZD+FnkVMs5Un5NuVS7tXMXRoCLUqdZNhiHpd+s/rcdhsVq1Rvh5+N
lm0A1jz2dXZsotQ+YVzeOUzpr5xO3ykF96nO8WEXdsolTdRu41rKl+6kj0qTyKup5mu3SeO7uZiu
TtV+hYU9Ymg3X0eJ/iGs5CUqxs3QjZ+KPntbK9F567JZi8RqqOFYqOd6rFbZhMF5GS3YjuUhr/ph
X2O91KruK6kzZ6/P8bRKQ31e9fGPocZcZZeIULADw4SwoD4pF4vNIyEteO44ASW4rdbq7D2TymiX
GJG0CSSy7d2PSXe1NePCAOcPfR53qVfVPxArnFVD/mDgYFgMF8NaM2g5doVNnqolJo+UHAKoMiet
815mnuPEviaeh3+jVjm0qV2QTAguVtqrB62/sanxgrlvrP044h1ITIvOML/UHLENuLkRceP3nGJt
wiKM5qEUXmAmzbxNwQf6eZcxtxU/KRi8AfLNm5XJLImc6uYyWtmuthlfgy1kYbezZrPzRxhyGzU8
lovbZslRXJf9sqFMD237f8k6jyVJkSANPxFmaHFNrUXJrrpg1dM96CDQ4un3g+ydmp29YEkSyCQj
PNx/0WxBYgG4qstgG3gCvbpBOaoAFtR6bxa4/KiQlFYpZKBjWgEJpKd2gupJqcb4w4waa5XJDtKl
SNsVqMNqIwaQdPYh/IXBoO733iEti2Ldx4q+kQOTvaHL31ynwkNc7T+HQAlJDeTViUlpeeT/tY0V
H7ywRbrHzXqMA0v/V8E/6tRZRblYYWP7XOStf+zyCBd0DTtEQwkPSi31bS3Pbd/Coox8hqzSWqjg
8FZ4K9bL0AObrQbVsVbdAgNCsJB+kHenjgB1E4/B71jtu9PIOJP7pcuDQPQWPIcT3KifvjIlRyZx
WuvDYu3obX4OkcNZyEop96oWV3ePudrJbyrsYFkzLXVZd7pdKRu6v0us9eQRCLGh9DbKm8qzp37e
GlsjdJW3IsnoyROnOlnTKiXMvUx1+RR4of5CXgJSYPXLCVq5M2q9O7Wq7E+D3nE/3+tgMkFNDp29
Iq3AZrWE3jtvntchqfQnYIeIuqbVKXc+CtyejvOR5u3/aTl/Ny+0qnnOStBWjeHL5bzDd9u5hfCw
lmICzwlysnFOq+HZokOA1TN35xh1dUT0pjpCjSfd+M/q/Gn+bt46r84LvI0vhuijbZZgUqYrYGlE
B8N7Eaq+v+xy0AEDfqunKB6jdqGP6dENErEPKQadUoo9p/lTFlrHCtQbxELadtPi8cmT7roktbd1
O++og3j+K/RBPbmODJ9a6Bd7p2wHiF62ePed4lSPdvaX7Snlwq1E8lQ1uQ0TOiCP3Rm4I+ZD9u71
1cmcDlQMQLjp4uMny/C1x4FstZXvvh08DgRCm1N1cB/thmJ6KAEfGdUn6ETTf+m0zjqkBZhiH+oB
XPlU/OBPsjBBFr0VAwObWWvNYv4+jPCYHXI12M2rRqHcDRGQWCh7+17AE5q/DvA524FA1tZRNoof
OL6iEJWtPARzn2RS+Wer4tUs4+i5KYzwOVNgaPdGq+/m78TUAnrYZd44L/pkSOlNDX03rzLl88/U
aB8t5p3mY5hTC724WXZ5onwqwAjnhKVfwRDmv7USbHupRelz5VQItqqtv3dqqOTBkOAREaXt52AN
DOmB/J2I4VXbwAFQ3hS4yxM20jj1lkxPmWJq68JTs7egtz/tqXHL6NyKuvoafDhDnlIFtzEXoIgd
hmjLtrdVpmRPZuPZFMqwYlMUTWxs/TCfKQbCuHCy0XqG5As5QG/rQ47LzIWwBOBEn6ofJvkMJ+7z
3/TY9yrx7HcoLbj6aS1JHk8djsTG4SaM8vqVUt7fc1PP7ZZ2kcufo0e0Qaleu/m96u60RBE7bMvH
e1YQi6bSq14aUZ3hAAEDlNl49EshXuOGImTkgSfAspVQAMD1ijtUt/NWpVfjTYzN9sadGsNHotKJ
L/tq3jqlA/dF0tDzTfv2GvZ9fckbQI0pe+0MI774pLHnjTXTuVugZYd5z1Gq7TPDC0B2DjsvSvd1
GDAomVuPTbNrUXG6z0dCeu0tA0V6mbfhvFMuRj9KTvN+VAOYYo2K/7iBiGQSeJ4Bd+v5IrBkW4c9
+f658WRMvA1y1/1zA6Wb7pvU47ecGtskcY6qbyDtPl2WkUT9WcblL/6p5pIqXLN20pi/VzgxiPyJ
SzQvwEdlp6xtC+SmS/vfbawEohg6gjR/7Knkd7CV6EL+s/N8hLmF19TZyY3p0BePzUqubLok+frX
SR8fv/d5rCMJDfgw74zVvMXsPc76/w43nbLt7fUYVzhjTyf7vo959V87R0YAd07w+017fW/9vtB5
w7z4vheRNkzOLN9cfh/+cTHfrb+34Cl5aXI135FiukRYLO4DERhnoDnGuStsZ4CJQ4a5ruNoq0gn
9A+xARC3Ls9gSPsS5iie8goONIvKKTpUOf7ZW/UjfA4qEl//2jJvbnSMvopSOzwOUThAQ3VNnpyh
agfI/5x6bqfiZbsirobn2TXusPg+9txGGYMPryxxjx+Srty2adqcdDDVj1XFb4z1WIBAbVW8r6ZB
O7OqEu6lWd51UVw73lG4+0XNVMFtbv5YiFNKLAEEmGZxAG6gScJT24RomRSF/eTmqXt8rFZ+8FLA
YzvOO8yHjOPyFVWX/vg4pK/qb05YVMf5aPMiEOGPulezP8cwuvZj7Ibw0eJxWYn9SdnIBbU/ndSL
y59BI43D45Dgsn75eTn8WS365jchXf2nsWsHEHOTgnD5n9skgRcuaoc46c9FpVCyRhBt+++r6uo0
XUz17f2jTR8y5yfxo+7nS5obli6qkQpo5f3jwjRlIC/oZOWffXIUrYBxubAipnPPC8ViEjNFc4/v
5gdlw9qG8xN7u+9jp6hrLNLRNXePY7dGSwwtWvQA9JHsdkN5nWFkbHeP67My1yQJ2pV/1mMDSWAx
KNnjmI9fsC48Khlt9OeYdkcRooqkvy3SqL+6IPcgcFc3Od5Ck98/iENnW04vhtoinBHpiQ1Q3San
6kGlnB9q3sEmmm/MtUg3oeqlbYfC2CgYPF/m76WLwTaUsG1VDYD+pgeRVH18hIL/UTuuWHpm1W49
6bi7rLCZtjMD6LVGu3auK5cSbuh23sknZt+amoV6SwcIqC7zfPt4O/yMnkjkF2HAavTHKHl8XzU2
MhYt2jUyzsl/MXGsRBo8jkaCx7wMxrDCMRlabeU4m/ksjxc3eq3IPhBOpsbmz+POK2ehlMXKNv1x
RYLscY65udXCVscQ9rOz+pDZL89r/r5K4OZIJcw3YVD+koPSTe/kKoLHd21qiH8ZWJ5tba6FVhyN
sA73SeeGF+Rntjh4+xdfRRol3BLm5HeQWfk9gCex8Ia63JrmR99azVVm5mLe3iZxfq2YtQIdnJpi
2t6evHq4ZKSjtgCtOZt5V4Se3zK7zq9SZEtekfFep6eRSWwc66fG1Iy96HR5nxchCLqkGkpIUT0O
2F5Y3G1kBk6e0VyqJthUXW9eqm6E0GJ17ZHMz7k1kRWNHH5hCIlZXnb4leZy7TulviqcYWeJIbzE
RmfdqZ+7Nzqgurb7la045joL2voi+inv1WtXp4PBwYmRRtCo6pse/1CEeRe90lf3Sq+M5Tg4xsZS
mvZqIImg1Mo+AO5+lnWmrHLUdNZoEJVXXOWb8Aeg/+ou7fyatX59kk7nnGIrX8FMXM6bNAhwSlAS
6pEhOfcxgKzB+OFpGKt7GSGfGZvj1pbarUYF6WQH3rsi5S4ai2zbkDqLrLIHVfEuMZ6FIOLbB2Gi
AaPBN0mG+Ffc6951VOA6t469NW3lUGn1h14Hr64aWIfaeRLVqlEuupdENyqZPJBo0Neqlz7lmB4b
wvEPRadC365CaojWeJsfYRy7yKX49TSvL54qAz5qb8hbWQfWksh43AyFrtw1pB6J0O+6PsmIKCNq
KwOat6C06F1kfI9yP7o3cJPvFo+xNOx2Nbj8XKmpN/exgzoR1UG6hecOeren8D7gHepYDEiFneqP
T1BtdMhfW8uMnKWFuemmTANkUSe+SasB5wR8ZGy4yUpE7V0wjwHfWiCZrsEnn549gFrsGJ263WWi
gzwXp1QB0ymfpavlNqzUdUaVDx4RlfvkrS9S+C0F84Suij+bMtc3Q1q6W60I7XsDr8XDlwFAwQfI
3WhPeXJcx5nrfMRldk7LPtm1uYhXJMTyg9+5i6LyefxaiMagbKyz3jIvz6oDSRWiXy9/KqUTnIGR
TFbGeFxnzNK3vT5ZBQSqckK1A5cWN38KNajtFszQc9qE/moYkvggSV+/h4YHl0YGn3rS2SRCE307
ryrW1qqWOtnTH5nZZ+gnTBAIt/M/ws48eYGTv3Suk5ziCA0HBE0CcJcTeaUVKbHcWN5CJ2+vTq/V
9Jm18tEEZOSjug/Owk2SZzJNT0bYWJsI2ANkVZArbdRZby4V1xUWLeOtDTKB8AtlujFzISmFuzFb
6WW2ZKz5DdTWOGVqYZwY7a19X0CucRq5DbZWEXxp8AVPyBqc8zYwd/Na1WOWCy+lXWASt3bb4Tc8
dGUjC9U4JenYb3BXTha52V3bomt2eI9Os3Rm8t20MCA6rt3Q0xZpAiaAfPfYn77bxPOXSZoUJwhH
399HZZHSeDrW9x7zalFAoTZ7lbnfd5vv8z3OYgpPbONU//ze+b+tv4+tK6STqzY9zEf5/r6Y5//f
h84cgbRHoMWrx0nm+5ubf7eZPymNU+0Txr3v7//c/P+9n3lzUTrPkhr59l8X+H3Vj/2csSK/atJb
P65uOsyj+XyIf13DOLjHrjv865s5pzIt/nvRiLqDvyxMf/046H9+mO9zCIn0ljv0v/7f7fyzy3wE
EZX2ftxhG7zicpthK7RkBUm0/1KjoF/I0eyfNV8amyB1SJ0BcTpbslFWtqxQFFDBhwZWc5RC+YmU
X/s3x8jtyvwdRqhJqGQ6XqMceL89VOpZRFVxkBAitr1r1nc30+olZZPuc6yCY1VE3d92GG/jzDeR
N5n+vp5ZP5lu620S/NOPgEDM0whMaQ1VdHwRPbOfoDHqXzW4AEAY7d9hGELlaMMfnjHkK/jwzTXT
AncnoHbsxpb/57xhbsLUdBIfnK54+h+Y1S9LoMliWD70kmgwsYIOzNN8Yij73sZCw+Rpvqz5Ams7
pGrA7vGAklRtt5905vXSrOv6Pt+iqqvFYb5t0B5i3SatQbXNBsGAt8tvzaeYErV/T89tsrZ5G4SK
o2LfdRclicd93/npLje1+gYIwl5WXpJ/5H1wezwlM17ZRRL9pYQKVWzdaZ9Lo0Z4oxDeEVKid3S0
oNi0juiemxKlxLIYo780F5f56YrLNrpR7KKCFuA411VpcShNVz4Wg+zziYJq7Mlwx3t1KNeqLcRF
aFGwHxGCXI1GM2nxdf2bq1YS+EaFRqSmXbMyyUiO1t5aILm4VXy4Z6ZTwn/0LcrzzGRrLU8OCUAr
y3vuNa/8SnPs4avSeglHnX1NLzhrHYUF4A/aVrToitVDV22cFpq73Q8sVNIxZW1sI4XQrNUUtBWF
siugDjMUtuJjdIqPKCb9UpdgZRilt4g+p/skxYpA0fTqbLmoC0SmPCBQ0i6Agxbr2DH7M+rsaMuV
nrvxK9U4x3gEn4sxN89RX6w7N43QoIjVXdYk2htyeYdeM17xrpeHIu2TZ4wI8HMa0QaQYnxiMJVQ
5wzjfMgT/0XvR7GojIgQChuWY5OWb2DhPB6OqIgfbWplxN1uW0cMTMlrG8CoKdFS1+tRP40d5cUc
LgsKGJB7GcXfjTE1FnZVAzap8QNpvV0SVydX7a5J271q1nhpDeWIFRVC4X7x6aX+ye0RDETjQnP6
V0R2gqWHXiW/sliPVf7TsVCOayGJLWzrZwsmcaHzEkz8krtdGQfoY80q65HlR/txX9rBS5N9aF6A
cInqhWgOtiuD8DFP46eq7t41ie6aMV4ypYFtTXFoUeoJ+iiOtyI5Atx8cI650hz0ETZjlvuoYMVg
N5pKnZREKSSTaVwCYntuYEUvyfp7jPTpoXP8N/40pniljPOZN+64kh3FQeQEgqB/ih3y43GWbIH2
Pzs5dEZTR3VCaoccCbQ2I5vduy5Sci8IL/xuapg8Bbk4RCJRbuotsak8CVZlNCkh9mis6IG/08yd
0hM8uKZ7zT03XusUpDtJbNMxt1xmvfeD5OUO2b5g37mUiX3DX0UdskIZOqVaYvHronGF4mG/MYbk
AH0cYSKEroxx2VhDsxqYakB/1S4U3YeLeq47iLmN7ONzwYi+1+B3LlJ3ZErnRMm7qhM/dah/rHR5
AgannCxL6c65LftzNr6AyoQP5ATyPUEeeE1GtUCTXhmfJBVUmefLEY7JewFQd9X6ElGJOPfeyyS6
y05R76HwtSdUaI+Wnw/L0oipBRbjebRlu0IvEmRo3SnDwo6EeaYOuauFEh90dej+MoLMReJSi99D
fTy2eeL8rDTs+QB2pmu8+pRFQRF+ZzMdgolGsEtPqKyawqdW16rhLVVebK8dUc3W3QQhJ7FwdH9X
O7b/s4idZZGg0BVaSbV07dq4uX1v7iQIsl0Q6uLeRvFON8NfxSCSC6l/ezVqCf4/qplsAzERNqZH
JCXl9lEP8k02PaxaIUiD6ZGCeuyaTS4ZYWoSaKmoxydfA98zoBZS+AqcPsLR53H0s3UhOiofTWsc
ZJLdgfrJj7GFqxQidLDv44nmXhbdoiSMjYtVPAmfBKUFV0/3NrGtqvtQia1DkIyXMpck25HluKG9
7+713LFRvoLMlEn0SE1kn7rBPJBgcZ6cAQk10i+ffly6y6wN5Mn4P9+Tqv+R1rm/RyTKVVeibW/B
UIoDTKXybBaIP6g1yr1M3gHyYvy+Up20PiSxJQ4+8rfIVJU3u7FPSmBQkFGD4WQxyz42w6tOF3X1
CjL+UnjOAZPH6JqAri11Y6UE3RpIV/ZR9I63HXMpNsa0ikYClj12sBrFkO80owI21bTpbgQ9dlfQ
y8lH9V3ph/JlXqTDC4JGKYqFGaDUKDZeffJJdZKQ7y0ynkm/6Vuw4IXqtLvajIZVGkqU/oC3NETR
B6eTxolKK8RPqmYk9/1FhJbrO69OsB0C4y3uXAZVAadeAWm+tKXTLMFJm5sUFcqb0SAOq9liHRl5
f9RLvTvKHqHhKkw+gtxG+K1akLTwp6xH8qQjlfEUk0HndQbPrRE0SYm9pT2BNTTFfhptAgnGyuDY
jiWTSF0+6/6IOlRLEnJQPhLjzRDi2XADSQFaqZ/y2FqOdiw3oJq0Tea747bymCgisK7ShfvqhaLO
T0OAxTHNEd+nqkQUTxTOnlr8DwtwJtoVxNvWO0pOBihuF4QG87ddDVT6saro2h5m5CJAO/QkpId1
s1XeytDNT0YfhzcjUa/1QPRWgxEOw5dcs+Q9M0ao7Zr/xOj4XI9wXrvIUZ8U/0V14voapnp/AfUN
qLa4cq3mXmlEfNTKOtpYKVjCrrHaTYEp2BIBiwNFgksaCueDXNbNlmVxkr7IQfWf4ypoX+LSal/Q
snppm+KQm2r5MVjvQ2yZn0BAtLVlRfXB8mX1VCcGnZBEthnBViDNBihDquj9Jk58NB1IWiDoyaKP
RXJsorcI4b3M7srrSF3mzuRbv/nV1S7SbFu5ubESUrRPyKq+WFndfRha3a67QQn28yoBlpnRQSNQ
qtxGQ9s0ELt+ACjSkXO0kn2x5R7H/Zj67poiibUQdu6j6Cj08+R7ebbzEIFti2KhmWm4BtekttzU
Cr9S0CBN0Tprx/WDddyDE1cwZTj0qR6tLK+K1tARQDMIOL21RsJb+GXJr+qji9wP+cHyarKCqbqv
x3zYVLqdnStDUuJjurd0DF2/upMsh9Z0yyAa5KeQDf5SqMw1FB1eeJjow4RZtrdyK9mKmvqkn5jG
ZhDgupvY0PZWVaUbOKzm3giir97y/BfHBiladcqRUk94cQEGAHdw5aL0UM6MZezDiR0YwJLRXvQM
yRvNKfNLblyAnZuIFceY1jfNsfQq7t2dujdAoK8UUS6B12hHX6bhEroMhXGRZIAVuo1qQItoXD37
tHMgl55ALkFMcqtdfDRzKHJQdTfdzwLmc7hIzfKiUi/96vlTE9MEu6oLx1OEVmvloFmiJgM8gMpS
LzI9KnVV74RT3zIn8y+VhJ1SOkW1DmLNXwpTpwRn5cUBa4dkF1s1oAIneMkLrb34qZa/RGTtyVg6
/TWz0W/JckU9MI4ShcCww6M5rKHX9u1R0Uk9DXlinRS5tQtpXhK/2Kj16DBd8rxDHKveoYotD2A1
QyXDoKTDcutD5yo+DNt+Msys7L/ckb5zU5SfnhWNb0kjxw25dP3LzJyfaZRcg8QfnmPrq9N78eT4
RAoQALFzNYOciAjUCjqZmB67NSKoSJPanZIeKkNsOzcZjlanxevet7tjTFFik3vRlytBEiCpCCIa
wLhmjGKF5Ao8XAXB59H2Cd/swLQOmgmLomnqCFqNU5G+kuWqakJnFTZ9vdb7LiZ1YrTbNkCFzHaR
7ChbT/3lttRabGHffB1dHFMv7ZM6qX2mteLdBm8PBqx/ToSB0wSkikUnB2MZVKgMlQY5u7CNvvLK
MPfouUKC9dpugdYRyLOyNLZ5HvzKh9A6+UNHnFGazRlURrmcGEnHElQ4XTPuvV1o1Dc/UaxlEuK2
Tj2Z4GrqndJYwbqrQCBkqSDHtRpCqqejZpfPfpZelE4E68xP872TZCNYJKZAiq9fh4kyAIMNRnfm
vti9ASM5bVZ6hwjxQKSCwgqa41o8eh+DJ+4TynrpKPZwdk0SXGZphbAO3ABmr36VrYbk36jCCWFQ
TR0FypBQ773jDGAsfH6OakzX9SbIy/7c+xHAx9wft5m8tXl+EHo6SSlHP2o9mhB5tr6BfpQc+aH1
1cCFD2r/E7mT+lar6Al5RQYxvGPG0YbRJ6XIuwtf5ys0m43jS8TGgviMOpF5b/TGWY6RCzazTPWj
Un4YdL0fOgxPu1nmvlcsiy4f1tLRk0/PQb7YKYuLG4z+Wvfe/M6TP9F3aYk7mmGDdDAW0Xaik9Ni
nE4QJVsNtYucYtpSKm3wFURIzTjoiNY+WWnXnR3d+WxRrH8jGjGXYeQFN6UOmUmBll1bCPhBs3Gz
Y3Ho48Z49SKtJPNEqU3LVnmjuuhQ+pO9gAT1XlSHHom9Rf/kiL8E+LVVYOe7rlB1IEx6fYjcjuKh
Pp6yaQ0WyUWtkUXDBSXbG17BXMqJjLUw/PpQ1aI5mKYNnkNSKprW0o7CVhxWEHopAx50p/uy7Ja0
cdQAlOA4VNszktBpvwTJ46wCy8TZtEfFVCkVd8kAMf2hUn9hg5UhOjSnxdAe4uyXopnNHp+DU0pO
ZZkkNnKoomgPVBxbqDoHOOIIxtqgGMHz6V04HChbJjsNU9MMslXge9kqa09tORLKxIH/HIAnI13q
rUrV64+mosQLEdsIOaUJkjgBuLOiCpYgh1eDx5S330kUSxfSyqN9jg4otCrkBNdodkTugOym9AaS
KwHQgmCX+weLV8tVzXAdaIVcCht2XSjHayXaHx1S63BSzCK6Rv1wUPpsBQzmze6sjaEVq6r2bn4k
rqS4fsbcZZ+RWFaQsM2adqcP/TX0DqaGiKGSIhKdxnq3kHlxSR3IPrYZbGHVYNDAOUqvQyuJOjEd
VXcQ2ngcYOHuYjUNN+AN2yFK1iOkAbcxfhohw4PRQZzK91UM2LbSNwmAPiYjF7+pN04JEK9u1b/s
Qad0aWUvNQiSJuXXq0uEymIEYetPva3AcSRusk1bDZhlc22iX2oOFLOwfwm33vVJER1qrBNi/TOc
tCnGNCQd4+wKTH2ooTYfVUU32Qpnj9lwy3wyQWW99Reqi8MF84C7CEZnm4YBpTrd3RV29NY3abf1
iLKXqYLovDz2DlscEEt4AHS8Z0GIeCxo8wnjq3niOXbTvx3AvgtNx+W6zDswC1n0VLiG2AyOvw3M
FNpYgOBzCO9BEWmN9KgC3FlYw7oh8bP0NChmZNp96D1E494H7Ip1YiHDPAklxUyFUFBdV3b13rcG
kvF+pC71RtGROgsFNHdyP35QbfToiMLwubI0uSWHIUejPeTMhRuJlhEx9rgorO4aF4kFSla/wksB
w8r8Bobnq+W27sknV7y3nX47elZ1iqrufxeUoZZB25HjH9T8VFqqt2KEchcocoByd9WGgYlF7Ro9
Os0ksJGiqvZGqGwIwqOFrL39WAIayfV3Qu1r2EfHTEme+1oi4unXi9T3UmikvIhN52/D0fuLMs+x
Kit7F5XaXyl/lGLUEGINVA0I68aMq2wvE+dv3c8uXTeou6TKw5MeVG+6qsMGdmLmPtNiGDJQpl1w
cZ1i2aawoPJMfSs6ZNPCBJlUaoqTwIizKNGbNEuSJ57wqyX0FahupHNIC1cBmBlbLFXF+J0mg4Qo
ZXNBNUn/Y+KpR8QGMRiBL/DnuwhK63HeakPc2/DE/taTIN9HDEK2X8ZAqIly1Mj2llZc5hub4+qx
YCYVZ5jFe+4PkDb0BPG4s9riFNgIuM6H85zMfBx4Xp0X88n+e3Kz9lG3FnjGxPxvKfVhJ9Ngtzao
zWEUh1iJ4mNWkETMhQ3yxnbk0e+N4RBU10gA3IdMgYx9J9DLbky922dpA/6UVz6vxW9lugphyE2Y
W3IvpoecquYuA3CpxggA4p5tJuYB/nm+MCO9Q+amiE8NSV50ecthZUpZHtGDmKDfiCKaDFW4l3QG
SnvIn41l6i7QUple6Sw5JkyIOrU/SIqzSSqA3cegphWEVTokTsBtWNDpeAdVZGTaaq+CsK6tdEVG
TF8hxA0VFQ3oJRxD+whRNFw05oQZxieWDuXqRUm+rXrlxltlbG307PNUXlPCTRi/xsIfAIswEd5U
o/MDYSBnYYW2C3XSWdTWoGGXU3wS6CnHsowm7etgBwQ1XfV5Vq/bNq2oJ7bvqid+u1EQv1S69ma6
WXFFTJUZpg0dr8inirFBzx2CvzHolh0wmGUkvDXz+/LgyfwZGjNkFrcHyq7Xm0SIfB3yrhzJrKi3
LiENHZm28TOsvWMS1N5bYzrJttJDkmyul7z4nvycGzBFQwcPCebnHArvvi66cdPXhfJORW43t9BI
iS1Ngr0r9n0K0z6NrHSGmLqTr2zf1X/qkUTuEMT0iTq8f5EwATAo4uQB4o3pOIYfpIHjjat14cEP
O/EkptuZW2DE8zLqeQKJ2mQMtQNjazH2vmowqucGMCTgeEdlf689vz+YQ2bQpdjOx8icq3ZK46fe
9ONSCQmDGI+KM+TnaDXvGicvQ+PKr8ASCbS8FieXmAx/paTW4+ST9UxAr/BOaoEMBpWP3dg17nMk
op/zEQy1+J1FQ/3M0Cr2JqyozchE9x1F+/18biRFGTIcR7nqnm4dBSTDVUJ65csnLTBdXDAY+SpV
Sv9kIQ2F/DveRY/7ajqMEdLyowiJ3cZKw5eE3uMO3o+p3rRr44XPihTVq2uEwS7MVWdbW/X42pf+
fT429Qo6oUhavIx5xfCeO+sEiW7Mk8KVE+fNSyKCH3QkqE3rhBUec2oQdCXSkhWRaEZlQLpjQ/eq
7LruBY1WY9WZ6K3mRrhrxNC948L0GYz2uBwiaw3gsCQ80yWeIt7XUCeX0W5x6XE7nMYpm1zSFhK1
HyEIHjBUfeEYcTAiu31DKSzd4Rkht12fxD9gEK/nBoVE7c7knTpFNk8wzMFBj+3gfiWWeGPiEb9Y
DYk8D/OiTdiN2qddX+ftnYuHSKDW8RGUQ/yU+SS9Hzsi4L8QiefeDTigR7XLmCxPR9Tla6o3zacT
YYLEiNbt074sXvoUZ5xpO2K7WPREtX0V0aicai2jgD/dRNNmGy3wnffc5o9ZZnq4i4Sivfmesp8b
uHbfL0Wfu2cj850LaqRYNU3PhZ/vmvojph6gkXcOWs5MLKvsI2NSNu/pBXWzQp0xOllF755cV3mW
2eQpUWbPGT3ec4EZywJxLHU/r6Ln4B9rXf6a1x4Lm7xFXIzt8bFXEkaHwJPDQqWOn8PP9O/CZ/pB
x5o9R0pV7hLcsZdNafw5hauAdlUks6GpBYU65GB1o17NR5+/M/0nrGSip3kfOPl4iSUmwPvpAp1W
se4oI31fsiWwz0EtrdQKqMvKWL/nhMYR5IBnNKZ6GAo1Rbqsfpf1EB2Jc2oAxaxmsdTWWmGDM5lW
fXrQRZrzUCf683sjntykzt4UJ7Svla1ARefIbQNHAonZcTXvAw5REtKKbj/vk9Taa6YUza2CC/tK
vmnq4+p3VyTyLErREfhzIs22M0r6JnSJaTXVkNCRucoUdjpvgWw+vmr5c8HU4Amjkce121DijgE2
G3SK7OTU/rge0Xbh9WCnAJU2svctdOBpa2leY1BAbx3woismB59zox5PqZ09pZDn1VBSP63zcHhc
OzHF6/8Qdl5LbivZtv0iRMAlzH2k92T5Kr0gpFIJ3iYS7uvPAPeN7i11R+8XBk0ZggTSrDXnmK1n
9zfMv82LMY4sklkFJJLMM8fz9vh+g/2kvecZUHC7N+hav0uatCcsyZh4fW+JvoiY0yHUzySo0EGO
XbZkOQcX9yZdhvmF+71/37BihxXaWy4dFX7kfpMZAzK8+101ljnIrzTa/u3Jv+7WGlVsHAv7f/+i
VU8jReP4krrUHNLcGIa/3g2OcBZ4alxnXaXoEcxvJMWcOC7IF8h39LI+7s+BVO///6/QPRDral6I
MTyusKZTblQyHhci58wOGabOJnjCTSkMSi/zc2lFJ0HVfbgqDDLAQjqNxL05nwVk/MAo5QddFTJ3
prntlOsnxx+jM9VPBy6bHVwaZjRODvidxNh+U7ob8ksN3alBjW82aPXG0uqlctBhR1Oxq/uWJLSq
XLDaYPmvQOk3Imyv95ugb9prbxfRtlEFOTm/v5CmprHRJJjpP14oPYynCW9ueX8hRLh9vf8pW5Ya
8tWSsvr8p+7P3e8ZpNTB7baNP1+IJrde1xoinD9+w4dcsM6ThO3F73+qHhErR14Al3F+9/dX7zdF
g5hQ9i5S5t9fmKIgY72sovUfLyTdDHOs2ubPF5ASGksXC+/633/+fo/KN8OTEdGk/Ndndb+nD7gI
oRTWf75gtKg42dNRf/nXb9zfBg55ewH0n89+fuHfH2IAs3pB8kn71wv3V++/MepgdGDGO3++gJyY
kqNETfrvH77fkxAEobxbJJL8/iH2Tf/TdeJo/8fzKZKtTgn11/PNFNnrLuzOjplYK9N33osyiUmi
YUBBrUB6RQATduy2bkP/s5oSj3xD6vyFJAY7f/dD07oM+P2WGd+MFnqrUVJzCNM+XEsqDOwp9Avb
bhAUeFxrrroAMTQLv32c4D0zPQx/rWnbS7gaB9x0yBl9Z98xh6686ENX5a7r7INlZ+ZpaKjO+zd7
lOZrRWeiER6NKj8ajiWyfdzAjVh2RU6ClsI4GRF+yNnorM1pxexd7koi5lZtarDJLTdwjWP2Wghb
tI+sfgng9yx8FxylUHRUiVaKqFmxkibNEcDNdlT+EYzBL5MCybbq6mwt+gcQMQ/SGtAb0w5cBj4Z
2aOBomekYDEtaWRXi8IDT855dqgZEBcaKLseT3fUpBnCKDgiytPeWcp+sWN/Y/f/g/AbSmvUt0VP
Bzy1w33jxzkb2Wnzy02pyiW6tFBPls96i987KEJK/n70Qnap0tWLhg12UYSUobtNMhjaMtKZB9pk
SNbULLDoWi9pksqVyLN04+n5r67odmURvbSl3v0kwAGL4ElXt9BlEhQxiMoyhPFQpcO+dsCTRBjn
IhaXqjauKG3CVZQeE2KXrgUqDhNzGWN+sEghaMR8yPkCJnJ4YPPU7Ud1STJDjxYa7VMNUwgt2wWf
RDhSyIiMkiOIvSBnkS3bj+IspQEPaZWhZt+G+uCfOYMGMXWPvq3Vq1HgHB5hMhfmJqw0MjCJ+nwt
ykcvb2dvH6C7OMAerufJr7Z215oa5/HToTRLWY0wzcq9GFZN/hdSVfTQXb9rY1KONJt18iAFH9RM
onHx57lGOvdUfeS8nGeuUZSvJpClS0CwpU7jDyV9gzjfY3oc7w9HPTqA6hswFvKqofxkR6/BXt1/
NdUCuWFrmG/urw4A3FYahfptp+nGIcoa0qKC1p5bOd2Rw3Ze+Hxm7lMene4P6VrXi7TXp78egrSd
/fAk5Piqdl+KOvsl9Emc7z9L8el75gp5ub+WuO1rWyXR1aDahiRCVWsck+QVefYPO5bXuuo2hAyl
2xYQ/Kaq4H0g9HWYHiNpwl/38TgGtk1QknLiTWbQjv/7D1hFs0pLqzuirTTPEGvfomR0NkBh15QJ
4znN4pPAOkWjcPbpj/RfsWCRMr30TY9iED0SkpSXHkifsUuveIjDWQURrFxmdaIVKZxn363kMBEJ
NgXBJXcVIRgnks0P4SToOUz+EnorKENzOQ2wgYYXnzQcCrBHT5O/ACetjAeVoMAZxhiB9nbmftL8
YYZRlfTOLJgmzv4eSJlO/MTCk/1bZappnSbJLaV8tfAJJNl6yisuGcjURnvpCgrFWvEUyHHp2PZ5
OafB9qR8JDlu7QRDu8ubqzyD8KoUk5aLst7UOefNZO8F9ga84y4GSZRo0QWiFjlpybUCFIXYcxdV
JLH5DV1gzMnXVrK7GvTXihCdxWTLdpuGeGPz8M0RWnAr8/hXM2g0XeLhmDiFecC8E2F3r8HQ+2on
QyXWyAKeY9X8TKJOLarK38q2ezQLd0M4CsbY3CZ2O6NVXpcCVEoekDOVn5JqIiIJ6EqWrkCGftNz
H915maHe4Ryamqc0YEmTtRlUckef05TAJdgRCKjB2ZaIjg563dxUwVDQdna8WFiwxbfmFK2cpjy1
NfQp1tTuroxM5EmpeZgwj4piQNof6HDJ3eznyJHaSXiWTh0e6i4iB6/5gJj+GU+kU325g2ywZDfh
ykrMdtVSqFFolxdtmXoLwDsTjdAG0y09Vz3Ov0y1ZDkpFoEq4Bl1G+ISp20zXmEckH2ZlsPSe/KV
1q6SiehRux3wXlRfvnSLVckSiiWE8Rm0Ncv48pV8p5XUuke3Tva18vO9g3/Pqp1yBTnsR1lN/rYm
4zDWQrGeHNYaqed9k3F/HVBoPTueSRgcUrgwiPxzSybKpRoBc8ZeuqXCXj8ayfAwYTtmF0OVLQiH
dUlYAWi08FZE2U5Qrl8QlDUty+GJ9h5GO838wsRtXXyrPEu9XgYeKRsJnUmaqi8w6AgukFQYx4H+
EFnIbogcEbFNpDL9GFVr8or75RgM1dIDjERLfBl6AUEsiuh3va+qdTEZ66Fkp0PpDFsgKGWxkYJk
h+StJFh6HUbWz0qHHheEKK5mr67lqh9TWz8GkfOaGcFnSxduPZnGdrKbFdpEFKjA/oTNH0n0eNgq
DY5XWdrDJY1STsGp6VfkBFXMBxM6XbiB90exZlbn+73wX/fuz8Fhem96EMzIMm95mlRne+o/cKb4
AG15NMx/KypEeZ4dUxvpABm6v3D/2fu9f9/cn2vRg1laGR9G4qcpNCEXd5F9nd22l2dHi5ad89AS
nHq4vx2jkNlKszqNoGT+0/09hT1MDs9gLaNtdVBN5xQ+1rpstHAp2tKFGkIvoKG91bvTw5DoPyRd
AL7dJ4Aci1r7wq680EMTd8Le5nId3bJ8IPmsfEC675wGJ4dRln4JoUHLEjYyEYAfkZvJvbRQGIZe
RkArJYxV1IRr795e08m+sTjJd5nFbA0WLXx05+eg9zV8D5ZA7aK/UHEfgG7EwS7TjPA8+NZPQcHh
hlTH3KkJoZtwp+DJFPVeI5d+m6PARKRMusMiSHvwMRbOxi7B9RmkmyEuPv3c9w76FA2XIjatfdlP
D40kFyEzTihRCR/FHeKwS6SLYRoFi54wY2lIaeNbxy4pbVQCGLskqzVmmNUM/Rql3fgQtnKFT364
gTzcRrTEHsPYMNdwItiATtpq1EkXTzOV7+O4btd5WhsbP5yXtK6OiVVTydYK6nLtkIG6VnGVsS7S
hqeeaIaLXRVnDczhUzuO/aNBglCWfwwUaa+a71evqh1wehXx4/1RHG21X9HY2DdpjFy63pjdjPor
IZjm3GTRcz8KbZ9hCb4WIB5XaegbH2E3HPIBrT1UtWZvapmxsutQrtwQ76DO4a2pK+I694bb/aal
aHqZsAQTH15+uKV4RZK3qNjQm4DXrpINJo4m1ztoug6+EaL4bgoq+90gwtgX/ms9DI5FTzlmge4H
cL4SYqr3hNA6694cD9E9X459ZEl0VOetK4XKpdeqYFEadnIY4tbeMYiB0XFg97SimRZ2UD3YGQME
6uGPqCnblS2q8lYBf1hNiA/BkdNNqDzWb6Jzs0+8j2fLiJMX+I0+zdQL/raWFC20b2WeXvrG3hIc
H13ukWK6VpFGm2Qneof18BS5XfwO6Ma2Ldq6AsNnW4a/6thpNtGsdTL6qdkkvV2fdG9ThOQR50R4
7pPuivgmPGcRxwWXN35NKb0cPfJ/FpbvAynxdGgd7Ki3YsjrFaZz+ZBXVrBrVFA9lxzARs2J9bby
LoY0xCUgUvUkpdUTNqmGtxD1jAH6wLfD8MvOsy/Dn4y30tLI6UnIstOzEzC3YBUhOdt3dSCWNcLy
taKYuqYvrl9yipO0eR6bWdKV0wvP7TJ8qNuWLNCye5yfyRSXni7UBwag9Ey258QaVWkbkYpvfWXo
p6yqbKz77DEQa1Z55Z8z6AcgYgR/JdI8xkuA/obZB1cLqZYej+UPL+wd4DIGLhlPvvpaWl5km4u5
4wZHnliaFfgIbP0aBbehCx8N180PZFtKHFTkcqIS8fYBqSXbyPEXctaSNaAXZ/JUctCgwx0D5M5L
FMfwIqNGkSRKBFwY18Oa0CjIIK2qvkPHeJ28oTvB1wSqlhX9xYx8lqLlg6lNENgy98ONtYuME7ou
+hTsks44uKiGnjn/S3rNxCWEcZjtYksRo6kX2S6c72FKz1BS9Rl4tvyghagNlgSE9Setr66CmPZ9
UBKXhubb3Q0Nlb9MQurR46S/lVbT4CdVxZJFS3JF62BBZ3CC25DyH+2JPCE97SeirEN/SYWQaCDE
HgH2z22LZH41EGZIsTgdlzLAARBRNrKVrI6Wzt4ytmVwGmjZr1wv89gqYqmru1zuksGDs0WEWJ5y
jcyzQjvLqIr2o4/qPW0q8Vq134oUZ8Uo/O7az5vpjKazO063sG4B9OdVvPIbcItp68t9qFftJpPx
BySg/rGrTlXpJB9YB4ydKeiKC1SG3yiob7zQd6gauR6Ve9N8dGy27cgL260RWm9QJqrHOnLfc3p/
yAV0Vlk0Kddj6o5LFKLiOaCrXRpSfzN0oC293cYLM082ttVrr07DSdqlKBtwZ7xpYyVe3dj8EC52
Ed2flZmatRKoZLedFYknFngsQfzk7LoY7xEmXZRmX4Y+N0++o63jsZMoqkbzPGbnzonMbzgc0w2Z
bGof9D0rlrrNd1QSoJRXJIS6rLGRQXTWqckEN3nyOOImPzepPj3lkt657J6NpgS44xASQQGtKyf7
er/x8/rktaZ/HJw42UADspbeFNc3rW/ZzcE92LsulSiv/KWVhIp0pOwVgfkjUWbw4FwSdGe21hKw
O9/Ebf5mueYJcKT7mExoqtsG9FVtICzQFaDK2HT34A/bNbkp4RadvfVi5d5Dwb29Rb7twdO75NEG
WbqIoM59xGgTQiPyfjR9ehk8K3goQ+tXGNn5Bga9vZpDYB7ZEvzUHVxyctaGAjD+Cchl3OZ980wb
SEe7HJ11aad7NnPZYZgbGEzMxj4OaL34vnyxm0hsRMW1wWoMQ6YuCI93rLOabO2H5g4t8fNk3KoE
PwiJDamBoNSIbx6oES2x0F3LCX6zNG8NUUiLO+lEoquUSe2/V8kg1kbs7L0G/c6gmebSxrz7Ix5+
Nspo9y6Oyr2b+TCn/fTNNit9mzr5tMYqsmlnXWMHTWeN8tZdNso8mCkM+4NwpFybCI6QNTOV6iDN
CNFNTgwbSPMND9MOsLH7pdSH9oscexANs1mWlkNgUWYeKqldAWp5BydN1Cok4PApFckuawLitpJB
riKRJ88hPKkYusVhRPVwzma1LdaX9NzpAJfZI2MtvmiQft9Ly+qWZQa2pYvjaoWPc01rudipfoyA
oPTLIfWeskmUF9/011k/THs8HfmzUfQIxdPgFrFDUKqJ1yrLDjHNrHTEtC2MTWz01Xva1O4htHrE
ACUtlaDTuyOabEGzWliPdUmxKqwHSfxK2O9iQgUXhIVXJObE+asBiuxg6FWy7JMKI2rRf2JPDZve
/6WMji5EVm8lb3MtVB/uk9ZT68mT3lvVXEhDhT1kIoxiT4tkqYa8FPrTpnfNJ1/MgNikT7ZeSH0v
jQ1aErBpboNfkUPSYVnyYkVzp6ucHXIeYqzA964sTfPpDXKaFIjNkT27KxxUxU3m3qGNFS0x2UU7
zdRg3ckk2/dzVSLS9WcP48Da9ABmdeogcKsBww4fWkdVr5YZsefCs81gNGqa85Hb7mMEqyGNvrlo
9alDWAn1gGo2AZnhS+n1m6SiiEgWG/JY2bP5iPP07Bffm6ioXxKra7albk+L+01kS+On0Hbp7Llp
PWGxYtWILJwvXia6YZUQwbC7X8v3h13Z2Gstyggu77MP6TQrOtbiKarcw+Sn9bHVANyWWpzRLcCA
gpMmf+to3nR9I76kG4Mexv+idbJiAa3fCm90PzVmq7/dQTmLcHfYWskoL8Z8k/Wz0IsOICACb5pn
ZUIK53sIKZYiHLVL4kZP1uwg0e1WW+FHQI9aG89ODx9aZCTm2vEjpxnymcBvHoqWvAqT2MMAadyJ
LYK9V1qerOjtyJ2vynqPuOgn1qn40bXp6dumKfhaWvLKyZ28yNxHrZuv0Cu5bI1bkm0NTcf375kb
N+e7tlpE5pXOShxZd+DJehdp+el7l6zxAbc3TfK5tk0KLTqC91I1+gH9kfocj81o9/tATZR/Oss4
ps40bMMmeLJnL0gfSIrEFJk7U5WnMZgWRekwLI/acLXFuCf+mLxhibwQM615jtk5L9NBc/d0YFsQ
1N+T0CSikFn3WNWNcRNIWshhBKYtg+RKmAEFC87gZZaTitSyuU/LdFOFldwoMPf7qQeENcb6c9SN
7JvZrXgrMMTeXhdOcMRDrK360NU/aLGvs9AvXy0Qd9s+1c5gd1P23YPzkWQldvpp/AxrUL1TONYP
ZkA9lnCWZOuXuDaHyE1fA6WGg9uwTMmZeEnggRDOIJv3rng3+z5bK8bzE/16k3QsUgQbMqwmxJav
XUtGdFZhj87jOFoZuaX2qYOQXLl8DorYwSzq2hcl++8sqvur4WEsKd3RQw2HSarV0kdPL30qQpFO
KaDIP9HJW5f7TUKk3amtSmTfTAZhHVSAkOY88Zp4+UlvEVqHNvQeNJ9ISwJUbPNzwuq/KVbRN78L
TlmRua8ayO9NotoUGN6hDiQOlfkm0NwZsqyLNTZ79aScCMyRai+0PuZFlnF2++SttRv6/6OBuq2y
M7QygbE1SxssY2wKIgi9+uhnCSxf12M3MwiSE5NOIOfx6zZ+T0oQ0HU9EDFtmeMmMf32YMn4yUMF
cL7f9LDwCVbJ12bcNEu3rca3UJuHCpsihD+kV5EG1gbigHv2WiYzFj8TSaZtuVbAKFEveiC6iwC6
YTu8l61JrSkvxLJv6upVlnWx8pl0kaqZH5MM4mtgT/EVgtew68fm+z1yuUCJeqqsyl+EfUsqd5nM
px+i2Fxq/W4sJlzxQ3kZQzshKVeRfdkF1raODGdV91y9o3ywxJMaMcSafi0emOmRC6mYAkhmr3wr
6K92R9I0uyUsgskq8BxE2qnj3iAcrjLVao+FQXiozEgzYwin2r9ndYnwnElnTU6aeRTw9Rc4Vpd3
449eZdQ0Yj5UT7BmTBxzeADABSA79PdNg7kiMoIIWB6lYsvKme1J5j6ppti3igtqwg6xSWd6K8Wx
jWCXxvZpxD/Wf7f0yn1q8i5f5BasUoB3/UeZkt8Txx8onD/DdHTOho0/tEBTeC46QhM0wfVWGmiL
RDU069K3XvhAh0U+5+2U3XcnJ05A02L3OtuzD4mSL/VgTbxRQt9zF1mar5vGxR8x0GO98y/TUErm
b4wCaJEDZnoooYhKxhuapn2piXypTEIWjNljZMMyJd9UrCo7NH6wr2IGK9UHdtKfIR2MW502LGlt
9hB50jzWuh6gQs4vQ9H3l0aW1hbNHJsMlg3HHNRAbEiESOFw1ps0eITIB91w0H72RxWNN8EQ9lp3
VJqLhNTfLqyftagPblY5PdHITNYdzY1LMm6HEnQwFaD+Iddz8aFNIwlGIAMfU1KRNkXXqJOOVGw1
JKhq/OeoSPyrLqj/gQHOHph9loFhhAkT7mJUjDq92dUrrJruQbK6YuzJxkerQ5ChaznSusDEKOBO
4rmuWJRQ0GeQ10aCIxIxrMB0WFtaXOXNDczPIevH98SM916adThSk/E9JopDVSYJrJDANt3d6zDZ
+Kw8N1h0AwqIro6/4qhN31MtCYgqTfWNzmC7LEUj91QNgQBQMMI3XYhHJo3whtN4axdsOGDhfERB
h6G7+0Axyg6p1H7AuoRjFwTlhgwELMPimwGyd294ulgow9afGoo1AJ4HsaVCAbzPqotvWolfusIV
tc3M6GdjN/EbFPfAVooSqi8vCC0Zd2Sk3jxj8LZFWXaLEi3qsq6Es2s1D8I/Hsit4n8+FtEDwwAa
FV9udaNEbl3bz5KFSsnX/I0yDHhKd+UGZX3UBHUkgHdy3w90GoOcPVAEI4sUqM9gcMqjFpfOKjO0
8DhMpr6wtTDZSKRC1z5tHdC19Tysep9WVaxcugdf0iO6J/vM6iF6oj0Gua9jaPabEVtkqB9N9eS6
Zbikbxws78MsG2sKSrX66Cu9vYVW/GsyHRzGr5FLfTB3o/YhE7RS1eSv87bVNtBeFVCklKolPfF1
FVBhnrzce8zHvFo1HSHAVJ2LDcAwEnXpCk7F1F2Fnxg7Z0wHtt7+i6NqmmFKbFN9MA/VNL1B7QAz
VHGcoVW/aswKy9xDdlV6o3ZNpGcfJEniywofMaJ7ajsaLJJS2q9pnKP0Skpgvv2r51f2D601z13j
3cKqvq9HCYO3jZ1yh/B4v7FcML2FX50K0dgXy4y/hr5uVqg9Z90eQHqrso9l5FS3+41BtdYCcHGB
6f+Ef5lwdhOcf6Pp9TaIsPw5la3dAsSD21gHjAajxmwj9dFCTPRpcbTaqwt6+8mPp/S5gIGfTt9b
SvLM3VZ9BuF7y+uoXGPSlLfU7d+hKMSbVlNqiV5yurLWOtZNA5AXHzGZPuMcbDvc+uDHIJTCFMo0
ZFhIFdkJL/wJIJDT19XmXm+Ji6ZZ93bl3sh3adb4UEH3hrCoGjTDZ4TocjGyZTrGjnPNQaUd6LOh
LcnU/r46ZhY+p63VIttt9U2F+5hNVEkpW8afzuA4uxLTESWWx8BS1Y+cCvKqaWuDUUkDEAW1sJkw
ceAsZAkntjXAdqRKvTgVFuVIx82LjZs4/cnuN5VgldHoJvDDMVlnTRYsqdW6j36UIrKKKlqTLvUr
fZz2RlYlh6L2crZEhX7UkmLXOziVhXWuFLLkULgJDOuS/dzgUdvniNPB2UxY3DZsrtOTSSEckFN5
xP4XrEOO+EEVBEfEm8lqPK558tT6xnmDTDSsq4yZJJ+qB3p1NaO0+ggd3knGJmDvtNNmYkVN07YP
dp1oLhBqiqdsJDnF7HBiggAlQdLH5+jXZzwunLDCFago5ROyc/u7yLgSNcRLUP3iL7yMAcZTPQIQ
OwsMVeA/e9DM6pRlCMaY/EfcNtfRmapfEaYdswnCBxxNySpPiXKFPfy9oJy8ZCuW3CRyhaGuvZtZ
P03+gOVSuvZj7VY/AG9va00EO+Be370cx7WGSvcxfFKFS9eIjKdTraNLVk5qbyADoaLVShaPCiKJ
jnYWtuZrX+CGHjs1y3p1wsnTitzOJv2ZRdaP2IqtU0RvbeNK5m2XiKCd50TTyvNluvENmh2s/kE+
Wox0dvHSzWpD15PGniVXQLaLeSj6sf4sw/onqNfso3BrdwGwAh1LQBxH0sj4HEzppxViMOzsyF3n
UO5AnCowVR3FYN3x6fv3PsBckKsQw28SlroeNeSSqmbYeJ1BGpRhoY1O4B7LIhC3qNOabUxVZ8EO
oLUF7jzP67BIARXu0jZuKKjUBkV/je+LfYBHetOhoWqEkgz25CI4ShDMh1K24fF+I5Rrbj2cp+eq
K+jVt6N/HOPKPxrzPUk+6cptYIwynJPvMbxNAIoOnUfd09Ot8Dkrp/Si506AwioaHn3Fx2ySgruk
BOntvDIdj6kK7JVpIBqHfDSswHBlp9YbPkmQHjeBb8PZcI311HKCZJOOWCTwW8DCBqqbgu8rBp10
RU0XYX9M1xgij8ofcMLlxk0OfrJ3RvxfKFdhrgkto7rjHs0aXBWQZnKsrMHdqJZRC8WAtdQaBk3T
VBY+DNSNGld9QVbHKnRta0dn85up8mMirfBJkEbESJxp6xEb1roPjHETZ0IsUkD/O1awJUzrUFLR
MWJy2xUp26wAGWXax5S91D7qgpfSGTgzq8LFma//nPqZJIY/Sehd8zDpDcaEHCATv0fb0h++rMY9
VX3LVBsaX7K1QCJlxbDT5ZIOFOdNbBrgFPEv6+5HGpJBAst034XYE4eay5rGUbfu8nC+FuftaMSX
p/JFp2m71iBAfehLOAPhqqo1WnYD7XuH/qoY3jU9LVZAJmpClto5BjVCT80eH3P/XzmMn8P/C7/K
/5I4Z/2e6ozrzrKE5Ri+i1LGRqBCdODfA+6mTKWp3aMzILLqG61QAfghcY7sqRguJ9vZudKP1r1g
9YjBMDqzJGeTIc32As1s2lP3/Bn2HFDSmsm6EuaR5dbWRfFzY08S35pSbqbJt7+TNUeoD5zsLR0n
hC/+tPR7Mh9q8qEWiqSsM1OHfvac7kcq+JLSgZwixX8jfyK6erXob38LIPkvR27+GegxHzlxSY5v
G4S7sWX8/cjLZsrYglXUnnpSv9DzT8tu0qobQR/VBjNrSOB6ZuwLmLM5QPu5OALn1QBFEcVDszHD
74XUM77XMkGvGVKRxboDcGvwlnXoj7fYEWxJx+b4v9/3/IX8Lbtv/sJc1yfYVBi24yCi+/1ts3aq
J/ANJav28QzwzDgUcb4f1DSurBQ8NIX+aTllXvwP2YS/Z7jOJ4rtGgSfeCCN6Yv8meHaJloZZHYM
fWS07E1PbcVIqa0ZEHKB7OzaRKz/94H+ntH71z+0BJsN2yJkA8rS7weaGkR5u1HEgcKZ3HcodOuH
yFAIXeyg+IcP1fjPoxM0ZQz2ZeZcRtf/uAzE4CVCJqzW4mCIDno+ludCjg+BgdvFTkvnZhZ+x3Be
6i9EW691NLdWS8hQ0JvveD/0a0psgdQsDeNrCjmBps0/nK//+b27DHmCL8F0hWPOGZ9/v1AtTwRO
G/QUWNhJ7XGDYS/KywPWQuA8Fg0TZr0LmIPk+r+/hjld548TDpMnRBGSzQwL5fgf/7ir0E6xUgRs
ZDGPDG9+XxTPjIX06uwYBI6yb4b3EVaa/eTDpQkAkJFZQXRsa5fZYz2a/SoXdbq5P1Tw8R8t13gO
5T+MZP/lK/Rc3bGYon0aO5bzx4XBPs2PlMzzpZzI3cMXXZ64Mr78xsW07GNdMDDBPqh+raHMjzOr
eEDaPK0baaRH9tj+BoSR8dh+VcRcSGq//5CBbP7H52hD6zFMIlcNT8wn9e9fIALKgSTOKV/SyTya
9FnJ66n8felG5lraxcwui8stUsFszQF8lXEXPgd6/lJoY7JxekNeEOTLS2lTFBjrhjYwpXWAj6wm
894iV7pKsy1OVusgtGjd9fmmRuD/6dZ1BrUrheGV6uj957WoJDruH86SOQj1t2GJU8T3TZeTRLDb
/zNRu3T0yseXD+RQimeB1kIL5c806FcUTNdhqu/D1JBfylyYTZR+i0X+WsDleaag8A/hz8Yf74Q4
U2HonAkG/T3OWP+Pz5nujdLZtNEmmIh3HkqjWCpLnxDG4GvzSAHaokTBRzqK3TSNZ0IBm7yfvkjS
qxex6n787w/G+uPtmK6NPkW3uW5sn3bgn8OYSWEgjw2Qoikk4BpkxNTqcCN6neQVIlQt4FgkYmgn
RxPtKfGLb7bMrneiwpRoG3yb1TagNkXgh7sdibl679selGjWXeyJfqwz9XtztKJVVMjpUPVJd0NB
XGP+1XJC5hDJWTWKLNyLfpqMSzgjKPmNNNwDIv2Hc+B+KH+cA5D8DIMP3fRd0/vjCoQMSEN1roGx
U4Gfwfm+t/16R0zBdKRBrj1psv9q/drelRVZCPEso3exSN+FHt7QBkvdiuiZmvnV9vajaQQXu6Yo
NiT2ozD8f3q/jvmf56zDzG9R3mH9I/4c2WiJ5hNzGAXDYXooffaGRto9GjKZFin05kvXpbg8cjfZ
jUP7TKsrOHYs+bYmslLii96HMXA+SgV0ynSdYQmy9HtjxRGURQG0LyAlBwEy9Wmr2maTo8FQq8k0
ySgeS9KG4J2wRkcVdL27hlXWutQihmqft2mE0gSCWtbxDQ4ukIw29aZj0hfAPItQbBrA4ZuoLkCm
2aDTQrRWJ2f0KUhaEhRjFCX7hDjxZdEBcTbyCNir6bx2ZZedlOw+c/YPiyDC39f6HvI+LX76P+rO
ZDluLMu2v5IWc0Shb8wqcgB473T2FEVOYJRIoQcuuovm62tBkfUq5AwjK9+sMnOQEaIIOBy4uOec
vdeO3UGF9+ftASoIWuAT87DhLipduCtG8smdor3bdVqqAW2OnHOeUN5mZ+/2FrWepSZxEdBcN6mR
Q+a6zwl7qIop8DeZq3GgWUNxjCRPL5s09miTcaWSsYEK/S0vFOu2Ugxj//GzevaKBT3Cu8kGNsv8
irMzz950ypw10hyQvXQNo+DQ6AKJPKOINkZ2N9gpvoQJV+zHxzzfhv48qKVjsfPY1vGSWtaPvyRM
9yKVik1H159ay3yqaNqvMtwzF141DetCRVKSotoN3L6Iv+sQG9o0ioLY9b7WXSMuaPm2x6S8J/7m
mv14BIvT9/owgfwT26dirPEvzpifPz7pdwncy5VyVEs1+Q/fonn2/Y290bo2Mx+/jwX0BXO4Gb2i
2xkGjlAPCfDKHoWzESnzyG4qyO26y7Qm/WSlP7uJfl45hOTkBTqm6bn22UmQIOXW1WCAXl9an8yj
blx1sRR4brr7+PO+uzEsi402e1Ey7Lhlz18pwku7mCFjEhRCc2EsOeiOEUSnKNPwUC7jjV7a4vDx
QbXl/P+ynBq6rTsO2wXuDk812Jr+emdYLmZO0oFj3DZadBPOclxT38bgWCKUJIp8qQY93cWMRPY1
sDJv+YFPTuGsRvrzFJYT0C2+cXLdfz0FG3g4iUgiCZIXrFMY6oR6Pzj4UbTOkxejKNeaHYN2gK3k
6HL35yj043N49y3bBu18U9VMCxALOLZfT6G1nGZIJ0iXhjK8hgzBA6/qX3OdBffjA53tz/ishgVp
2uR2JiHXOL+niUCFSNKkmG+clHzH7EuvYuOfwKk0HRJ61WO/2343AMh/fNy/+YC2rdmqZXB0z/SW
t9RfFoBBpRXBW0Xxx1AwgFs+Ya5kxG8v/++TQ/3NZ3R5UgDT6ktBp50dKw9ti14Ks1RhRFNQ1cV4
bQ1Wuk+iR7WQX01Ebqe6Tc1dlP90MobuZUU70lfccHrudQzzRgzEURfFfqALdoOY2fUubJHgp2lH
PNdhBAilGvp1VkkP702xJbPGC4SWGDdZ3sEJQHMKHW4TudV0HKgNpqgAZbZwKGt3UaoYhwSRzSUE
0DXj953TsQrxuPGUY8tahbGRPTejipc2MvYZ2VyYDcZ+IctcE50z0bnM+pva4KWo61jWqooM9zCq
86+tDUTfjZFJ6m4GjytTL63cni/JpJ0/+UbPiknuJDwztmnxzNIxJEft12+07KRLsnASB5AydIw+
443TIEuV7pfCRfDsMcDzP/li+Y2/LhXoY3k60GRTHr67hxYGzVjGbCe1WqLCHR5k0T+o/P+PD/P+
9jHN5S2FmlCztXcrbpqkqKfRnAeYWimANfM+susJQxzY2S5cm5EMlLa6NFElffIB363AXFKXOFcH
pbrDlT27cZNedVyZoT0SCjlbnkJ+XTKHl7zExyDxdPUw9DbaU/ezBfBs9758lbZuGeioSbTh5Xx2
3HmyweXrkETRJ4Ktcki8tHNB15DW+9HuRqRNjidprbISl3HNPLfx5KYbBY7CBI3dGLfXH38H2t9c
CgobXkIuNlY+9tmaLEsMZ6kB16lpywIPYraqURkeVGXyILu5t1OaqPtcrfNTzPTWnxxLruaoZshY
VYwtQ8XaAPU6JoNzA4E5PmTFNPuQYeXu4xPVl+3+2U3Ji1l3aSqStkkL59fHoIAex1zeiNhF2Vir
C8A2kTuMb+T7NJOhwsolO1N0GduZTG39yoIkwfJXB3Mafl/H5KcFjRfqqzLsGVbCvZ2cJZp1Jq00
UWx9NwPqorTq+VEbZbTaR5/sB98/x1xm5DqaimScj3JWzxRFLnoPqb9fN9ODNst90uq4kOzugb9G
zof5ybrx/k1AvLBDAW1Sx3m2dXazaSnCExlPCqTE8edTTE///+sptm3Wp59NJFfVz78XNDsjvck+
CioXM+gU9Y8T3iQgfQ0ezWiNNqhcRaqbEa3HaOvjm+JvPiLdJJOryud7X3INXedGhka/lbfMYVmo
CjU5fL5Qvf/muOdMeogaLVKHWvTXW4+pQNJ2NdoaZ46MA5RjBS1GXIXXDEJL4i2713/3Yzm0dCh8
ucupHNyzW92KcdmknceMEpiQrwgVarU10Hf6dAletju/PlQswK5ra/RbUP2eH6lziimpSK/3aWCV
dyUDhp/bQcWZruJ4MDcff66/OZq7tJltT2XRpSj69ToWQ1VPyOwWLN00XPfFumrpvcYjCbC528pP
bg79/WpLAYbWwmC/y8pmLnfPX7ZCFOtJYsZd6JOZ6eegsIIi1MlgFiliqiX/p7ErbROWwP8GdSR5
Psm/5bZ6abdhc9HqFe0kp7xyUo2XrSO+y8G4UNGOV14UnxaVw5hPxUYvW/u26uzW//havX85csZL
NUR33NMs/ezkw4lpoEMwKrj3vF6rCgHhRTLL1U8BMMHaxUqNFlCzYdzCc/p0q/531852PSoV2tjW
u8VjAWNoqHYVX6Z9uHUm9fvPTVtpw/NLvWGLPCLcqI1+p6KT35tQjfzBzL6JvjOuSYpyP/ku3905
DAs0zTFpdKr6+24sJayHRMkj+7zqL7kYP6e/NKGco4OB7JN+wvkUaykFqU8MClHdUI13+5+Q0q1K
a2bAM2P2ff8DFXtlRvZ2xhPhz4UFkpZ7C/Tw8CZj5uIFHZND6sj46LXdqe1kT18Fc6I+A/Yyi7rb
xWpcXgtNP0YU0tfcQZiZi56aD9trJr3pWVNEvyF7ixTHUlzZi+UnxuB6aOgJmXGpohfPyrt4pjvE
dlw7zJgI1h/fcdq7NyxtAyYWCKE9xhcg8H59XibcumA2h6V30OE9trWWyYNcAfs1r+xI24+i0Dak
mBLdqNEBpI6JURYblzgasxt9Sq5F550+Pif955bolxWKk1p2h55DPcWLf7lR//IQt9GAXzrmOehx
ju1LoIeICp/dnqinBlu8T/fskvZ3tBkS2/XpgWoXgN3isr/We+vGNLwrC+7BDiI0IOQkrm55rL4m
ZZvBh0QEloaP0m6K1ThWw52hkkdtpUZ5ResKxL7tfSPBQb+haMZ9jBjZSsk+amcQBeqwExPKWcB8
cMVcY9gVjXTZfyxSpx5fhUJ89lCu2pAoQ8BYwYBeaCciAt8bi4SJgtfiZT0O4OslEw7WYKT/0hNX
k+68lnjbj7kCllNO3kGZQ3NNIqLluwUyvkRS5bSifHCUU+50xb7xmng1MN+iZ98+4VHIL9UsIR7V
CU8i7k5F7CjXuEbJQGDqxMidVq5Oi0MH90el7F4YQqYHGIhXtiKa19VQD8fZs+cD5nLvWIh4i5we
15ilfpGD8rWHh3gj6zq5YWb/w4H5hjbokGdeTxwLehMbkOtV1Q4RKRruuOly9NaWkS5KZvE4FL2J
nXERPJoyOrgyzYMGd/wKixbuPK1/iHN62QqL+U6pEDu2UzY9xC2OhKnXb0B8v9UjGRCCuOuDLvC6
mIYDFE83o0NsKdYh9TLHBx6GxZ6i9FpfwCdzWb0WUVftq7ptApU+A4RnSOfkG+pOY6KHtwgvsKrs
giaZwHimn7A9KfdF+dVu5mJtp45xckVx7S7ClEwSTU2iQ3jhIV6YNUM5UVluskh3g1ar1W0HsfmU
uhkM82ra9Zn7BvPP3psyZWdKrToy4fN/4q9TIJn6bFhXw0IUiZy+fo6mVYbO+ijV5hojQMvIfjC2
Ikfa18ZseVUp471ujHJV0eCgGYs+t4iN70qdxPdqXHGn4tc8ipqUqWkW8spIxn0IhgS9sTeDoDfA
svSudmU46ZPhTSNcX4CO6CxXACaio9tn9ZeyeYhBoAcpxsmT20zxRov6ZlfniJVdDQKzN+fZVZa3
z1ZRVldeZv+wrbi66VrIwWV31S7jPFGqP5wi8U5uNj+aCASRbeNU09pTrI1EcaQIFPoKZves7qTq
THeAcFrMamHAbjw8hZOL2DxunpXYywlRr3U/qk9GcsTGKa81aDTXRQNpsUYl6c+uF+8MS8uuVQ+n
Szson7Vz3r2APJe2PlMgRqZsBM/bOS37E1DCDtYE0vcijW1ZHSPDSVQdYGr+aYvw/diJ4y3bP4fN
tcpwfjmfvyx74TAL1dbZuyyJcSOqG5oZkg6yYTc7L0PsiCigDkqas5djh9u2zrgfreSLtEqSqJXy
5eN1+LxKZOWjyaPpLAdLwX4+bSQjMG+cEAIUgCsY2yEU8FQn84I+rbnFKY2sdlzPyfjw8WHPrzqH
pYXODJ0RIBqFczlJ6ioJNn0OOwNnGAqX1XfZA7l0Km8RGX98sHcdUo6G/tpj2surn9nj2fY0zBO9
b8nv9mXZV0eQtuFFopEhpfbFtCpdGAdg4bRt5aIl0Q3aQQqW3k9ewufv4OUc2HdQaJhLoXi+RYZA
0CdV1cMFG5hnVQUTgqjyzD83l//xi1Cn/ed/8s/fGX41vPa6s3/8531V8L//XP7O//uZX//GP0/J
dxQ11Y/uw5/avlWXL8Vbe/5Dv/xmjv6vs1u9dC+//MMaxnI33fRvzXT71jKY+nkWCI6Wn/zf/uE/
3n7+lvtJvP3x2/eqL7vlt0VEFv72rz/av/7xG4Ozv9wTy+//1x8uH+CP3+5Qicb/uOtfX97/rbeX
tvvjN8P6naaYzqZ4aWEvRe9v/xjQavGrjd9pKTsaWyeDji8d9t/+UVZ0PP74TdN/54mhCqGic3FA
2pxEuxyK3/c7ZRe7TRe9lGE7/Pe3//7013/ugv782v5efsWRWBb+slti0mQ6S+POZfUwOcmz3VJJ
l60SY/8FWf40pLx3w7FmSD+5vCRLIZXyqMiJhD+QtgNp8WWhKQWOPwj1xo3pKeR6GFOJlKyxYCH6
BaldjF/xyn4ZcAEZUBnxzG4aS7YZoIxalgBMrTZHvk1EzBA0JEGYycrRhra47BK1DZ+cPjQyIOkJ
OSlgnLy+nMVaUaSnkCgXDnbf7xRbKULhg4I1SGyZRG1C9OoNe4Kr1ai23OVZ36AD9/DK+YZVzsrB
zZvOuoU/Bo2W0p9kKTILMOGimfRmdOE16KAgUkDnB6qHRYOZfImYYIA7xs+GHoFlBCD20lEVHzB9
nm5HqzMqf5xkpKIp1HpnS3SHm34H3VTKva5KSCxkr5TrgWAf5OGli2q2MKoacLTigoruzJkl0rf0
DHoRFo4YiKHRWJPcUd5hcm29WiprLCt6tc5gricrCN6J/VWzwEuPC3EIE87UYM+3W3KnDrpiir7G
nGKFr1FGDBOnKKYxUKxW0nyLZWTvlLrwugulISzilOBN0+HLVKO3FkM1mrdpi2PhovR0bBxNifDm
qrCccdi7vdq8zAqmlE04pKlzZw5OY8Aml023MmxsVxslH2NtK8tEm4IwMRoGFo2OdpDQvCa7QoDX
iJMUVantUjw8YuWoYXOfon8sYILHaQatwZ3zFW+4SQaW7Ou7Qdq4uYoeMxzJ3q4l/LhtVXwNAtju
xjZS8kHstrfTFXbjWds0UoEWbOlt88DOJh59JW+95pSjYxmvlUmX5ZUN0Zj03Fj00icMQi3XecJT
AQBAzi99WWLMCTUFwXnvZv2qRjy7QU7AHNysWwetw9RHw8Y1xKgFesSL+LtsqcYGTR3ZCumxATQI
hrZKOjEvefEDErQ2b7s2GrNHNGuRvbJ7MhFTINDq2N4psVmi256WuQ8CmdHuN57AsXeqmlREb6GV
5/qhjeq6JdBFDMtvJz9qnCCCjyS0+wp2f2TZdobV4BlWHXwmP3YNOyMr2XHQawhPrbY4d0BT1Qz8
kVeKPHFx5rLtcXZONZVttwFbpozZRhkYqH6zYeXEW8ihiZNtGLtlA4chRDYTqxxJmuI9qFFTF8Rr
aK1jr6J+CQphaDPBTFOEYXT6ZWa6WRLwWCAH2PLqB1KDGaJSUWeqqWVZYPuqNBaBF1c2G/u4d7Sg
zQxe6Ls67SvIXm7hxR6XfBDKtE8y/KmZT51hasOK/Sx2OgjxhAuuC8FWWgZTrhfyPpRELzxNaWmV
1xbeN0AmmvCeRFbqZJtMTepnqkl30bxp4nmtWpOYjrk+eNq2by3qdtOaNYmsSTd8y4Dh0Xml4vlu
acLEZma3StTcA5HNY5vQyqtWRjlJlY23V/d7UoQwYDIrJUORNS+7CQszRDeagyPnurVILVhFNLDV
bs3Wk/iuaDhWeojzKfVSZuupMrtJ4Gp1A4nDLUecYYPyDBOjn/1eVYb42MzQdliXPcBZfprOWb6O
XLOs4R55xZFy29zF3chzQZvBIwdesUS0U6KswKBjm8L2zbbRNtU0D82hmolbXFl6lYr15E16vGFL
Npv5CoOPTQSuSeNyo9Za6t7aou9hxjXYGS5DzW3GnaBBob9An7LmXWoWVkTGjOGestguQOhLzChf
sFKQyz3POUGtHlHLOUGgPAMnK9Ols8WcCiE1YDkCdhDpfQT1XG9MgRfdA6YxDThZXsm4VYj6lCPW
x6k3W94jrTliXG9xWB6L2WP46y1SoucOiph3YSZZ3DxEXB2xHhyRu1CsIjcl5DxxRfwGwSZ2L/vC
rC04VqX4xhKQ5ntpsUHdTYqhltQUsirWYIhKJO1T4hVbCPJavg654Zw9/llSnVpyapUns2nlEtMj
sKul+E5QasfuEmjn6c1lxZeeBxPrPryh1jXwqMCvQZBbZQriEqjA4cH2FnxbpAtzWHlazm69sLgT
V1GZx+kpn2A8+iVvroT2XZrNV4RBOKPP6zQPV5WcxW0cKomgUB+b8aJUErdboxDNUPeXSfgjpTVX
E9FoZNpG0s+nN5MC3d7brWHgcSwIJznSsllWzaoWrOHOjJqgnuUL/o8BdwhALOnHUWov4Y06l4C9
yyxA3Kd4b+Zu4onAbGUywnXKPAvcJp+9ldBlnG0SkOY/XF0p+ivHqLKTYdS5QKVQulaKkVFz800E
92r45pQd3KvZnAKJc2Z6HVRI3WtwXMJ9HpA3uIfcBCi21cq5/RbO1WKk5tAD0nlIzlu7b8VLqHkG
IT2tGz+KBC8IKoUujY6GV0Q5mm3D9baKZvOM9Z4+tr50BjEDnOxke9nrRdhvJquwMe6jma0DcPV9
cdFN9hJPi1zL3MaYoUi6J1ms3ML6N9qj0abe+DX3Rr380aJMLw44h4duVzt1qfLt1QWcjHmYnTWV
iTmePKOw63XoEoXGGgnxZxV6PXwDPerT8bKXpt0GdKiap9no534zDioGs64oJ0B/Wu2W21braxxo
xc9KCQKivTYyjBSbUG2VCnqoajUYnbEMBkJP4K3OlZpjlDJaHN9Vizg3GEBm0EMwqdMPk9kmo19h
GSO8Xo+Mdp16ekYmeWS58WZy46w7ukSbG0TbSxmucaLFEncrd9sWgEGnQh1IMlYccMrGnzXMv1Vd
/O9KhyvxVt51zdtbd3oR/wfqB6SIH9UPF2/fXspfK46ff+NftYP9O8Pf/64XqCSo7yyTXiv9BGbC
/1MvGObvLC80YOm8Iz6mF/0/9YLxu2r9VLuhuOAvqf9WvcCdelZho0wzPSp7lXLTsVDFn/V8UQBp
UvdyLUiSOQmYflUrCdM6IuVFSX9gNTa3uDu1NTsnwj5kQ6QeNMiLaHAuK03uyioOA5lAYZO9BMIZ
k2uGoIZaIE3G73TfJnKPQHyrFb1ItS18vDz4dSrxzclG6BJzP+Gdmb9r/VBvIVwybzBMnBN6igSL
GRJx8zY8mwT8AYCgeDWlhv0yzS6paOJoZsqXBASPJaOLqbd3GF8INSBbAPocJ3ksJCD0KifYQxXw
ei0md8zsQlXrD4PGNoSpzfRkhUr3JBQexGIQRJnQkwu0FLxUAxzPV/PsFTKMd+XkEG79xgCm2EXW
A1ta4nDnqfbWNiYgnMqJsiQQ6mIzFVH2pBs1piVNaPJO8XJlNbsOsaZ6PfuzYsQsXJBltbmdfcv2
qj0oZ23VxlD1TMt+GJq4245heFOks3fheE20k6TpEbyrTdCQWysNgCSRuFZL1WcFfqIK2YvEvBjg
qbJxSeXKbMyUQLBMv2g1xA2ZWzzFOiPSlu1noIb6HdDPdgsK5kesDOO+j+AbQOjzGJDV0/eZ8JMs
0274o3rTm/gznaE0AoHUepOlnKVQnfim8HqP22TBQ8LuyH3NjUPK+yj6qteY0xIg8L4aL2T6Iv2W
Wlw4tVNbECahuJYQO1iTh2yd1LkMSrXpSOejm8uzEF5aSeNSWCr3uCgWgwJwzMYkXs2Lu37dk4dE
GSUzWuKJvEtzLp3rwASt5tLY62bGHnKum/1SJ/nsLBky1gWIENsqfGP0Hmoy27YZWocAlmcUzNpU
gGNeyriky9Yyj2AXWRj0ypIvSx8RlPdaKPFa6o9eUnfMRhLzIayH5lJmmnMDfGZeG5MJyDnU8wSd
PXxTFl5zHdvk9wrb4pe4TwqReYGF5o0AWsaQHGa3XBZVZt9MpVCPrqtrK8PgFpM0vDY6RBEfCPYr
ytbOF/WoUBxa7mFC1csTUoyBMBpjb3WtcaIZaSAsS4cVqdnfNEmo9BSnpJCDp4OOlEIYVsM+MOri
W7uE6UilMII0DJ8SVAe7nm3acW4R4WTQ25IhMa7ixC22keZNK1I9nOdo4K6Dyej5ysgVQr/Mt+ZB
vUgL/SG16pdS5G+iwlETU4JuYWjQz22ZVpSpY66mUO1fTCGsI1FUOmFKJGLMVknrEsRgADoCHpdJ
MDTK5NCdFg7FFQQkNlSS3OSBKj703J0z968TxEaTSidgSrSNov4ZAcipda0NAPGj542UxD2Bg2ZQ
JSnCPpqjRWLlWFaZZ1G2osMbxG60nQunj8HtogCFOocKREUT7Dc9Fm431NEaEZqW5c2PSQMwMLt1
caVDuvZHEkoZhWaEZupM5RKLp7acu5QiAj9k1IM9T8pII0C2w7lVwWckPZh/F81pkEibYj+NulWr
CZddZuyyUJbEBU6onNoIwnKPXGQlegi/7CB3giauL5BUQEnoH5t4gSKFJAsNyKidpm598iux0xZA
pHik/F6pf+RueK134psCx8Kfa+VC6PWpq8Pez9vOgzNDDyBTmdv0tSSwEAXS2AwHpTS/m4KqImoT
MrdHrnsRMyIhnuNHAh5u5dr1uAWrcAdWw/aLWQtkY+krT4onJQ8ftcraJ2ryNMRQelOW1Vah4ZDT
yq+oJHsK0oAQ1ositE7gLW7R1cJIxuDp44c+mSY7FBMsnBp/aa2JkjOZbou6L3ZM4O5NOhYMyRo2
3k1zY6TKm+nWT9nUfkM8Owdjke2jSj0ojYbZVs5fwi7Z13n43FrgfZXWfYhmmBKmPVwN5vyQ5gXJ
joRf8oWQ+hLVZNSFSImm3mCWk5DHpenx11JPL5TRbFdyVFpArjG6gEK5yQHF+M4C8AJ7c5zT/F7R
NMD/nbyba7pkfCXk28VXCRAOWG+7IVWucxhini4OqJa+u7311FnJbVuVSJYSZWe0+Lqy0gZpE13m
BQF++AHxo2L8JCs9VKpnOykY2AylCZfNIHjTiCFyUsfGqA0unLa5jmIo+q3nXEdKBz27O4TM9/CK
Dc9gkn5Ae7sz9fhFzAOyHMM+dFGLW7Xh/Tu3zkU5NdYXXBvw+tvBujXjGbauEjGYNIhvRALiUk1J
d2PxqFCpaGrgxN6wQaHNspgqztrt0lueiKMmso1ORrIR5pc4Cg7NGL4OGHew6+b6rQFqDuRbG5F9
J7117THNYHsakOO0yMhjbQXn4bIwmJbXBs1I0OOQLKzqnjxDXh11/a038QJX2hf4/UFD4ClkjLva
1lezCHlV0vzIgcS6S+JvPlYbuE9fuf5ijbCwWonQRAmm5/dCEI7odKu6mhjNzf5gIXD2igfIZ6y4
zmWu19NWasnOMtw71zOCuXQushnPMDxPow9XXW5DTKRDgUgscgaWB/UKR4MSWG17ajNxlS5a05Gw
qcHSdyZkmIPsjU3CzsoXGCsg3mxzL3sgHJE1pKrvQDUA48gf5hGVIeChrWgxYc0L7ly67tYQyWuY
e5cZFaIum+uxUoFvxyeI1uRaxBaU51i6+NOBX1htB7MmbgdcL1BaXevJS6N7PN2gl1PtSSyhE+ES
9+fWN7mjryPG5qB+LrpYuRVGtxty+3WedeButrMqW7pnrS0jH5TZmkbmCgIhydLiZA3TiYiCrSO7
R+xo+zRKMtzV6DFAFL3NhmNiVxEP4EkqP1ftJBCAXvx6cvdYlEHD0gPzLV5nMKA2nVudLEZGaCuu
IX73Gzr5XxyrvIsogGjA8EUpj2mvbEummT4Mj3qnjs4NnT3igmRz0BJlS87W1mJkqevKSoOv5mSE
Q8gEyYQh1uakgNYlPNH6iqaWLYVFTjbhbLDDacIFk/4YkqyJk2fV28DmI/uODiWdN7W6UtzHqCCC
1qUM86tGQni7qpyRvnW5An5wKCrXj71is7TiHK5RZn6Bgr+OwNhPzhcCLYi5ASqIJCSM24AbZjuY
d+DZV2Yn7jhhOOu3k0j2kGUu9f4x9Lyjgs09a9SdEveW74Xy2mxoDDRUcoMaTK1cKSoM4LfYbnkb
mH6jxCsoQZFvCOuZtMAtg1p/ll9Up9mS+hvUtJ7EIIheBpY8fLHT2wGseFx4sODJH4DgP0zsY50W
F6UWWOrLgqazF4RMHD8V+HjgLBEw+RTH+kFrirXnPfUlDbUhJQE0XwuX6M4IiX70rYagG4t9FDf7
sXrryGpgcI4rcl7j5+BXRBd9kd2LTAIKK1aWyqtoZL/Iqq/G4dEZjHsuGdRDLX90J/0S0uFTZdo8
57dTScYn78fB0tatDgRFtr6RJStesKByFVSd5e2YeFszHncRGYQKC0tkI6rVDXQcNlFdI708e6PP
GL9znbqi2cHeCoYFj1DHJO2mhzx/i1mFI165SvYVT7dfKC3Qdnt+tV1zb1pvFd+gkWYs1CobCJ1A
TbRYbYoaHJWjqYd+MXVsOmpogmyjlPzemdJXPWclxxC0osV53U20QUY9axfU/EPZ2EGLS84exq0V
VVtdrbHso04gA9ws7mNXfQWo+Eyz0C9U816LhksRXfGvfMOZV4KBhWez6XIf5oyI2gRlAP9aNsm9
NAmiHb29UUPJ0rRAUYbHOua6xJG2rkfnZU69TVsnW1mDv56srzM4ZRcXKGSkfd47O/Y6wbAkgSQz
b2NsY3xfdhZ/xYwDnsm7ZyiK56ak6+Kay1Ir9UCpoochaTZuDqhHm6eg6yDYMvenNqmiR9x1tM1I
fyRSMJwIpxZDUIt4k/JWyWv1h54mL0NRHkrFvoyi+dC73F9tyFAk98RjVo5f+7x2gsl0LDbcRC+o
00ZXnMB1jOPYOUEi6q8msaeatbAfpbfvRx13U3fS4/m2aJyDgmCP1wXJpNCqnuBGrfo0uurLkR7I
wPYBw3sVIzCIHWAduq3A9tLaQ9N4cMPSV7V0s5Ueh1tLGKeB5libaWR2kUQRNseCtrlTkUrT3THB
OEZKCI9W5t/JK6f6LNeEen6BY3qRRySklnpElDfmUY0M3GIJ86RHBfE/HC6IAyDNuy58wfOlTtFx
IuQogCF/VMZoNUFB68c7StmgWug9+bLCsjNr6qMzcaWhXuDG2gHlOqkG+5T6YSiAgrdG0DTHuDfW
rky2vQ2kUC+fYdrAsGfjXTIoaMtV410CS9sgjn7sEyADymz4jRazQ1GfaofaPaWXOM24gImEAgun
v86JE1S6fseowIZmCeAfc7uuXoTsD122/jmnW2kqpvq3WZ2WVa+U+U0o0ZDLG7VnibGarZMOB8Zx
QBJJf8gR2kjlURr7sRUP0DJIcCfaLg6/lG14MiPK1gqsyyJHM+y7srDttd1Frm/jFVpJFUmkiTgC
ORwy1S1sfGCY3DDtKYrsQzyk7A1s3M0VieWSHAcJ5h5pTd9NjA5aPkxCZpsYmH3OiX5QcmXj6M+T
2m+Jx0G39JZR7w7uBfhlv5PXfLoAh9aO9uZKmWVKYZ+tXYu9DimhWXiKs3ajWV/LcgBB4yQLpy2k
kzGpd1g+N5Mm1xTwwrel+hADq/ZV2wIz3pJObn6fym9GW60RgpJ2MCw5QdvMcLfjtADb+v2ADi0O
EQq2lw3xee6S2pdMD9aQnzpj0APNye4TMfX+mBPwGlcNu6qqIeU4j5N1l+d8LRiK/WQUYlVE/dc2
o0BpnOmxbvoGVZ/MNpFNE2bMix8NHAqSLS+mav4RIXAbhpEMCedFM8QzCRQqVw7IvgObexBdeMLB
Ju57lU2AWznlARGfthJcA9aMhg53lj6U00RFo2UFE8mJuJ+OKW6p5Vub1TloQBzMGlwV0+P2SAr8
LV1d7/LCuB+0ipnFoKP7EL3zGDLu3UPDesgsTTmi0rkpyQhZsWk6iVH9Yaqs956RHLySlZzM96Fx
MGQ7xPm6ulrBd+XaZ54lX7NFe4yW29m5LW/DSI0fut4b/JgeKG0RYinDvpmohMEP6oTWrZqecXbX
GK8NWVU8hAOZTFakfiLUP/c/0oSj9QYlAlSEjl7NWfTnfxH7FLTZSIFT1KBdh1tiRLboP7zTsCKh
faern0hp//ZoeN80g94k0qJzWXSjW+SJYGQP4j2bzVV0KHe0oHzSdVf9JyLmM9nQzw/GR0LHvHw8
ACm/fjCZ0q5z6l6nsVisB2JDpP84mveNeGij6BPV7n+xdx7LcWPp1n2VP+4cHfBmCpuZ9KT8BCFT
gvceT38XpPq7SYhBdPf4TkslnQRw7Hf2Xnsvfdhe4vO2tkrns5fIoaGKy5y2Jq45NfFGFdODp5ER
d7xQV+yb2H2nHJoq8xZNzJJNxK7DBZ9PGp8XeYIz+LErONIDviE3Obcf0ivx1F3BuXhWUP5b8vH/
yqG4r5Ky7zbtyMFv2ImURKs3AArxG9BPnA0/uYy25pH+4rSO4KZHre2cD78+IHhk1msMk5Stdk8M
AVIOuSiXHfEiO51TPcQ++1A3dDHZnWW3Dlon/1I6R+3uxO+/mwW8gdZMwdjxy+X87Ft2hliGNZ3K
ESl2lnAt85wpLfvUF7e6+BciNa7GjxR+R21uL/5Zm2KIPiZNDNnJz9DHgv6kBcT+Bd3p4ANuff65
RGfrRNi/xE3Tj7TN3FXcucjOqWmz+ZbuBk9GO8775G4ntWdn/qn75hWbIMd493arrzZqwSQwZK6M
1b2bYAUnMcShKTlEvtlh8RjPOYXAo0fb1EUvHk2HnL0J6ERT4vJi/9l6CrIgf0vd0WxMYm7n1KZt
ut9JaLR5LPIigrefaq+S5AXSoIJOUv8l19+/y0yueowIve6Q0OGpDi/yveDp7uQLAQdEdsv/8XjQ
uZWBN4FbDnUVyq2XnWTqC60lnkNhppZ85a4+U4xzxm9R0LmLSyIk45DLzcNx+MsZ/fLN0q5J14GW
JFm4Wl62K/VTDi2RfIHeFcIcylcLBhdSpXAhLsxe74QnrGSsoF7/bWUKUpCosI9Tcf9LhkuJ3e8I
LFO3bCjs8/nT9ltjzziYgf+cm7a38+xX7oZQlkWZArkJLsr73g2DIWjB/9vFNdFKfux1B9iAPwYs
rSFJReaMNYsOsBtIS0x1q8WHy9yk+KVfBLVnXPrAOB90sj/mwJftWDs3FgwkGehaoTrcb7vDV93J
HozH3s7OYM4/jEHtoJqwJ0c7avePBW1rl+kPgARGHASEL7+50kZRxW5cdbLFtr5vwylle+nkP+Ov
cHAcnL+pffgJ/5gotkbpYBBm+JLQCV42ikk0NIm7Vp3J2UZU5lGNAHvjQLN0mjObZ9cCrnEwrF57
UhSTJtMTmxJ1fwm5GpncT5OuketR3pgmHOzqyOb62nMZElAuzK5Ax37NJM9md2slgJn7PpoI9AB2
fNAPt2Bk7jtXCAo/1C/6R8vVDgbEaz0U45KuwF5g4O6ZcGIlrxJXwsA2C9brePDDgXo391KdKjil
cY9C0iMQxDvosH9Ow9tOSEIujX1QA6T08huyu2+MpORZp0tB8KVPRI5TXBueETBv3dXBf9VpnjWo
7UdILKklx3iiVX3jk5U73c/olDMgAZ7iIceu4uJWuzps9rWB+bzZ3aQ4pjzmVPGcyBY/FabTknHr
D8F44jhk1Q7HlDPqaTZGiX/o5H69bbRibKC3GXk3ThakFVZf0LYaKH7saB+H29gBgOqsj6NHiJji
sZs+xdfKj7c/7i+WzX4l2ByBsJ8UTJvi7qGLeJYroeQ6Y1tjNT/3qXFIbu4SnG04HekQ7wsnvxp4
561d3Gnp/X+x6NK9nv2C3Szf6U2RJskGnmc+FFh1qBMIjmqz7DjmVew1H99+5D9QbGicXjS4mwjX
vMnkaam27rW965XDrU3h043S4DsXhAST2Mi8mIan6gia8uq0YQDcUiW+sqRs3eDZtIEjnwBtI2Pa
cPIokB8pGpxrP0K1btde3//adiN4Ppg39l539jU88bNmd5t8a9KsQddpdvSLW0KbLiUx1A5uMq5z
HPW+9dg9fqh8IHoOV9KVt83L+V/pw9EP+fOsuPshu6kEZr0UEuapkXT7a0GPPNTikzt7vVMHRybP
vQHj78e2VBx/GpsscTeo4tg0F9LKNO78klO0fo8p51SkmCHs3pKSm/W61ja9yPe3O9hrH9lEVbNB
u3BeiNvy9OwjDxDgBMVkoZ21R3O4W5sPdXzUkbYvth+2z9vYPVqEtt2odTYR27DdBk2j2skV+xYX
9bM7eq1u8239OlAovx0sr6/uy+i87JXBY4F23PXiVmoWBI7GtqgTVu9yu+4JnhSIPl0oEPy33+ar
fQaLEFRRtqvUNHYz1Dp3lGVnE74F9QWqsMFWX5BtItgO6wuHbe3morynEEYJTPu1H9ed1MeVg8jO
oXxE4flgWL5y3ODo9uzJdhMRHUhE6MCTIWhytg1Z99d8tU19VjAGGAmPzopbx9t3muft7Tom6QGN
2AGcd9SJMnHO5C4+vv2xXtmhSDIDztBJ7aJGs+sZEigqbk9yxZn99twFWaD8OvQerhnbDmD3JLRD
/4NYuPEUd91fRscq5FPFvVCQPaI8Og0+tPXTcY94ZSzjKjBhwG3Axj8KFkR5WWVqooiZtqtFqR0U
Oy7gyei5Jf8XHZ0iGg+EUwugwR7wBvSiGLu8VxzeX0hP3wpAKERkn2rx8Y7j1ScD5gF+Bggkw/nl
LNWLsUJtO+XJGMSFtVVjnOx95vTe4qZ2TAq1DZM8eLt/vNIDecR/NbrrgWE7gC/MeCg9wg57TZ6H
/XYDR0+16xhER1jkIW9PhQxFsIYAh+hJ6ISDZv7AzrKiMgGyT2Mdp2Ps53ijzdSOlLrteuTUNByk
DPAwko8S+tQQJy0AjCHdWb4GdArDhBRcTjy9g77u8Cz/y7q5Hwuc5rQNP7QZ7nePnCPIMEtIc44Y
GN+hJFLvNd/J3H/52yGLu7bIjYPpdLgKvDYGn7e7K5CK3Pk3JSYmB6X+abndipaTP3+o7o5OzL/q
PLsnxObGOY4VR4MwvFsBJi46wL8Z26w8VVeS0BeudG48UOhBfZa9kjUhu0k4rws3oojxojubp+x4
xGwP9NbP2C0O1Sgvht7lOhW9/px44zfJTZE0OFu15u+DAVKm8+Gm6ZVB8+LxdyO1mIWUMUwZbLpA
EHMJynSqG+MW2tmF2M27Mjj8tNuTvPWku2E6Z7lhttvpVn2Y3e0poy9JoNuSk5/yh6NVSXplzL54
vl0HRpcedmrH592WwfRzdCq88ZQ47Yf6Z3Mu3DIwrpWj8/urT2iorLBUegyKjC9nP2wbXSXhU3Hi
696NTiWT7WjYUhCf1Ks8WI+ae7Xr/Ks5ZRtLz7aEeSerXClvzTUPEtKHM9GTzpj6yJ/dZb2VHuuf
4SdOBSftqOWtc/zxKZ+1vBs7y9yCe2v4lDpHDclNGic6SafC6YmXPa8e/NXpaG48etjdOOkWLh2R
IGtOBHztetuzpX57otLvV2frBtAHp4vkeB58ZUsMluefn1TZDRPybUh/bmk2P7c+R3iO7iD/iI+w
qyB0kfH6rKSBnv47J42jR94NGKPCLKF0wIDIobiYrS17EkWS3MZB41gBVjA/dwYn9N5e7H6V2d/6
uLuRoxVMmhwDNCe9DlnHSdx+Ii+DEF87ddX7lTpydsORVnJKD5Hyj+qMatEtb7hxfvuH7Klv20nr
xbvf3s+z/t0WOErr7YewqUSg4xb1Y38mx4biuURWJgeDKKa42BCXd008s3PQ/NHr3207rUxugInz
+tUgIYHXmWNeQEacITdLo7M6ijOSg/UoHFbkXtsHvHjw3ckaH7QgV1ttrHYRrVxrdLyFrTxeIif6
Mn5LP5IXFH2WbjKf6wOlPnrv2+h9qwPsprGlra1wwuFBvyvPYaCcrEfVxlJwC67lYOv22qnv+aOq
uzmsSSJtijiT0tFEh9s7G36QyzRyxyLkHxVpDr7o/oKCoGcJHyeNCc0D8WB21Yn2KJ64CfPf7juv
Lq7/mjXU3WRVtiuYTLhVjiU2aPY6ZKmx+3YTry9w3GNsTEqRG/ndzJQacxOK2+hQA3yXaFior60n
/V10rfOxZNRvznHRZ49f+j0mn7W6m5P0aZDTlgII3yuEpupptn6ZmAmRHLVucy0x9x/2kVf747M2
dxPS1FY4GVqcOOIlvJT+eFLtwVV9hEbu0bZh+6f2XZ/iynZWklWK8LuuLw2FHOeQKJ0JgdgkiYEZ
d0Dmmk8HH++1BfRZO/ulu6nitRWbX91+u8FAhqnaGWf05tzwXJG/fj5o8LV3KBkiJVkLVYW+7y0x
lZ2hn2hwK+2Ql3wKXTS5t4izLs3poK3Xev/ztnZ9pB6BAHQ9bWWtnZ9XN3bKu/VkeaJka4FwKdzp
6mjrJW+T8R8f7tnz7fpIl7Rj3VIkY84K8Q5y4UlqC0iBij2f+oQa/C60e6Zs2Zavyr8sd2BBH33t
Xn7sTuLV3132/8yF/wNm71lvcPdwkpuv+dcpeU4z+fUX/vYWwiXhvg5+iMbcSF4Fo+I3l0SR/0EA
DXdekBBNht2GDPmbSyJY/+CoqYgbjZT/B5Erk+nfYBJBMv5BxYYbQIooGhxRSm//AZlkV9rl2hqi
HNQkBWTJduQ1dutubY1rSNIh524cgIkdL1ElewSVN18E9GqfIaEZOhaaxbiuxMr8ZjaiAdItV4rc
e/bS7n/32xcCmpfzw69fIlMGpchMrgSaq90vSRIiPYoe0w+oauVab4Ycjd8aTo9LW+Q/8gJJ8hCR
lmVLZJY+5EPVPYVyr5wnpcQhWVTj+FTETXN++2dxKn4xzPh022vm5pUaNHMJSFP+/NmWrAhTSADy
OtvWbIIMx7ZZkP5LMN9pmdbio5ZMHWN+7OdTbOJWzNawvDTm1D5MqcX12iiLVxI5r35jGIkz6krn
J1k/XFCe6p4ILPxMpjE6aRENX67BVLapCbf2gpPJ454ywQQoKW4WglaUpHwaUA8L66Y3rvq7BR/f
fULt/GbSS9EvZVULYnGNnhQgdQRHJHNiD2pUvu/DLaslE9DiKUt2vZDVNthFleZ+rWKpITyUZBHI
x1BNKH+XPCsYilvww9TFq1j29Voqz5Q8489ipION7Yv5atUb40TYtXJWkgm3QyoWHIp0oj2ui2T7
r22v5H4cJs1ki9DfGneuluHLlCwze3jcWo/430gPzCa00SDjKPBAgF8/DdGYX8pKHa5UK5uvRmJc
UF72w7mtMtNRs0S/zmHOOhAl5i9iE04koRrSQ4Mi8hrBZQT9W0QJla/x9bhWMoeYMdb9qUs3BEJp
fCSNfrJXRJspF1RktGhTWz5Vtd4QHzhZObZSWFKqnsr3pMtK9b0yd00f22JUdeVNW1aCZHP7P2aO
qM8ZN155pQ0x8Jo67pQ7ADJ48RVlSbTvK/IB9LADVPNwgv2VoF+3wlmMv4hpqZNHQgp8Vj6IOrFA
d8iPiuYzw6/F22Ph6QCsZdVraAZaVk5QI3olzK501WhAXWJY7ZUbVV+M9FZZi5ETfzpjU6qqvgCv
IIUY0mYdJ/PHSIwAq7Rluipel47jdKWlK3/Z1tuI2JxJn7rorkdiT44T/VryexTzqR9XnRE5g5Do
j3VTR6G1pe8Jt2o8KYqjRaBhnHqe8aE1nfKD6OLkoTenvv4ci1pCak0tftLLpHovVgaYY2rcsV/M
WfsTl/tEULAurXyLOl/S0zREKRCbkezUKC7Ny5BMZYJDa94IewoxSrZWGMpPuTXUSz7pGwo6BhFS
NnIGil7vf4RWlGlogaFHOtwj1Z8waxpI4RQSCTeZikTeeqneNuK8DJ6IEF6CTDmD+TSJaT2ZIKXc
wszQ+FZGHkhKMf6IGHSfOAh1IXkwBsOuAuN6ScVF4rw9pvVymTUx+ysWOwuvktVPnj5LRdCvs1iQ
V933SH3jLa99k/N2pBKbKJ2TO7CxqH2MvjNIhFFnvMOToVm4b5b1B543HWQHKbnAA6L3a66Hvk50
8E9BCQnCzutW9FIpZtup9clju1TYRkepvc3wD2K66ghBVxvJLisDUF+G2Sm3tPw86wRl2WphYYTN
LBBOQqTKZy1OreuuUusHcLDGLZ729k42IvU81gY+xFQSQCbxJaBEEN63JEZzQxLdcrIqPEa5luB3
AN1rBcj1NU9XM4ITCiml9DKEqW/F6XBOK9kiALJPVxerXX2JxV5w5HFeRChGM8mTBSboOUcEbRsC
6g/SwyvzUjLLPmFzLb8npdz+mMm6+EYcsX5Vz2U0emm0zrWLUkU2eWdrYtpKg77arrtlaV21Upjq
WpO0VjMhlXeJtPiM/augcKGr67csFfKbdCm6L3VaIFssTMFyE1QtBH6uavo5ayPZzbPcinDRRPV5
NlfxfdgRhDnIJXpRVW4DcWqULxH/JAc2S4FBnyRW3twVVdFR5pdwT+PPrb8X82B+MtIcDzm+l5X0
1miRH4VkTCbbqJKeM62uZaO9Wll21xvi5sCKFg7aJaSugVRlY55A+RRQncjGXu87tTFu24a05rO1
GDkz6qJEzWXI8trAxmCVij1iofKVVakvloYbr1jF8V4G8PWXEWmJbtc4hZ1En1Zo+hk8SrdsCbGP
QnxkBNjm/W2YEepSR934ue0W6UehlOG5VQFKoVGu761WGM/rgv8VgTt+kVpe0nuLjyI6UlnipdPJ
2RqdjoBvnVHdhH9BniGXs2G1N0kFXUJKj9ivNdasYvogtho2rEmqCfJM5qb4tIA07U+z2Q0+VGjp
Q2Z1yockzopLBnfg+wIkDW5XmDAdl8lPcCwAiuQ5vKhNO99hS09uk0iQPJJ617vF1Cbd0Xuirelb
sv691nAcAHeVGwI3FXJek1b4CNQS7g1W1RoSiAqsB4MM6BDi4kPo0VYVTqpNHlCJrEEQ0omFrzVw
RjbpnGGGbHPFLvsSeFppFWGwlGu12O2SitFDBedqReFemSbvpl3Pok5CKSj5KI/o5XmduNlcQDHi
0kO8zKE53ER91j+YzWzOp0XuOEkuCTNHhjb/Z25Zw4ewY9dmG+K8en1DmLUrRtmKBQUTeUyqPMuQ
0GvdTYYT5sOqLZYXszH4qbCoPS4Er3/L2JqezNliCOGXFDFxwZa6IAzvrsw+JEFvnnTj1lD04srC
GgL+qyZjngBUaDRONHeZjLugA3lOxm7NfF3TvBsOQxksY6XgrZuKtSIAXok9SUtxMZrWUtzjOpo/
kCiuvwf+RjIQ06hUuLG0DOTa8ICtQ4u910FSddJcQZAITNQpY2U56USZZe5cTAuxHrm0WmehVan3
JsyCl0YKjfuGAOl3XYV5Q5mGgMxayS3Zuz71U5WdCoGAb0y5EREOMVuPu7zTxRQCU9unttBMdAzT
ypfbhm3RN2lO66dJzbOgnhNsyVDILXTiZakGjTY0rqot4ZPYa0Tr9doQXueitXxU9CktHaOVWosb
qbx2hMmq3hVdHwMAa4r2nOOu8E0Va4tB1OQXbaqKb82Sr1+g38YnCXDPU5cMsuoqdR/7I1Sd63yp
14vR4TVZIiN/X6WSFRhiHbLSVSEuu3lix6jhB/sSyVn/lwDi+DwsGeNa1uv5hBBHeDcOOgYwTdYp
isuD8EGS4harfGLon1cZwEKBavYWGWh6GeaQql5f5E6U1eSJLrMa5Di9MQrm+uZZKtgdCokRBcyz
4pUWpfGDZtTh+6EXzR/WsqU9S7nqA7OJniyj4vYONPt6F3GjhC1yUANJAucACKMtfK7VuhvsrK07
9ZUo3iVpKbwXBCGOLj0Gi9uIOA/AtdmSf1BbvdOdSkjgOEsmms5E1E8RDIyzZfTmTclhqWU1jdf5
W9ksFsEuo+zNUA2h3cVz6BSTZHyaOvCnYT01fxWrOTzVHH2YhUoyNojTEsfHmbToW6HrDZAfGGq+
RoYuXGHDkXqnHIn0FcJovkpGTHGVlk++hVsodwpYCLqtz+x4QTxS+h0nMpFw3Ih2jD/0Bm+V4XWz
LJB1zmRxlTUJbL6iEnLwTnFhfpzaKb5tZwLbOCcuQTXPssugbu44XEQ3lhgyqDRBiBytNYjHKIzw
XKg1UYBpLxJDysQT4m38ro2iyoSZmreR0SauMiri+wVGkmW3bCOZ8/pQv+8FscVT1JZ3YdgAl4YO
Rek+UYsHdobCjQKm3QHepd3WZZGgAGcGe1S1Ap2EkoLxUoahu6/I94OA1NZ3ZG4LBHqQmJ6rg/EZ
prTua2tcnQvNhHTBVvBdHq0i56KhvhHqrrvV1aV+Vyl1dE6BMd4Peiwo9lSZWAXYQ1UsZs3wZFYT
tWx56U+Q/GbNU6ElIBYT2iSozCo+kzrbCrYK0cuFpWR1jhSa/U2ZVsm7Imd7heUYp7vdrjo3pbA9
TmJvpkA0ZaxeQpYP79Z6Va/6Qc8+qsm63kvhotnrIGLXwviSwUyoSUI3lUYubOwjAgAtgQdNmBJn
hrVgguFO5asa4sd2hpEx84YDoSZjN3wfYDfkdjWWyiejWdtPZF2oODLTEumx0eleoqnFzTrI2BSi
DChHO8gfhr63Ti2g5uuWKfNjSDb6OUkl/Ycxl8kNcD+McMaiB9KkUwwWB+02Lo3qLlNzQk5jWYph
Spmyn8ZLFpAqn11WrYkfBHaViJbEZfYMccGWAfH91Ft06ywD1GILwFfccEmG7yOJFaeyNYmTrfX6
Ux2H68doIdOGylXvjVoi2z2iVbaUegp9mzncaKIs+l1n/78i0f+QmfussPBHkehqmL4m/Ysi0fYX
fheJVPMfeMvUzUWA+YRSDKWP30UiVf8HSQ+UIJB6UKhBBPfPIpEibpwqQ7ZkKiaqTrjAP2tEsvkP
1MWKZhIRBYANL8Z/UiKiiedlRlwxUCFhbJN5QVOo1F7WP6TRGqRimHquPBMwBxXZT/d9VzkjKYXP
XslrJaBdxfZXU0B3LTKvKYtRA9o1RV4IsBlAH0nvq5Flx0pFykHJeV90GgWTzFboKbn/6SuHFM6D
1l8WoKjFbZeeaPqRW+m8uL3/DroM8CiJhUq8RMO14TeB4IzYIVmH7OndGPwbSojXmiRmC2IYwZAU
4HcPbIaxWBPj27lbCbcoTh1FeGfTcpK4jcL/+t/QhO8q1b+e8lmTvwqCz8pZy8gmnLNk56pBrXmy
l1xANKne4Mo+ZSxuoMxH7d3Bmz1qc/vuz9psuy5aJY0283Ml3chfGyfGvNB7w7lrb5BD48w5uso8
anKr6j1r0lSJ1EzSpHPrhXtUiBp1ln44eKxXvx5fjkosVidpr/xSY1boQc6gfA528rjZnAg1Rftg
BMlnEgFORwKWvcb897djDJJdruGw2bvF+kjRoaTxHqvylnjYgiNVe3YxPLkgC+yz+i6UYRs7RnVr
cbzwZDfxj37D1iOfXTpsP2ErZEMOIalN+UPvkcCxaEW1x0Zk6ae5sexqulkW0QvTxYss4Kvlp1To
nYM3/bIG+2toIkwyLSDaqMVg3r/8mnleQ1gMy85Nr1ff+GWcUN3iLLrwgvxD1c6fM57xorVdJXpd
Z0NR8qpzw5vZ7ezsYlyharFRITTX3Rn4SXTY5ivdFfkM+ZuaghruD2UWuwy2ZSlNVpzSOZrgJDso
ZO+vMbcvR2mdSy/1t1FuPwhrzsoz9Sd3DS/CnYr4CSQt9nm39ogUeYARcHzVva0Nu97yos3dKCS7
Sk+qGlyAZidfN0XFWOOp3G791O/xSbRhcx6bVPdy4D+edBu3z8b+qOM2CgeeND7Pn1Y/Om2mBFBR
i7MZXmLvSB+/u4j7o73t4z5rT5qsVtManpKCB6VlaQz6OTpTkABHfo7m9u5gNLwy77x4q7sVeQq1
bIFR1rm9//+fDxqSrQI2Rxv5bwyIV4bfiwa3AfPsAetR6sNFoUFKJTkiReUkoHuive19Codz9+7K
5ddwf9Hebrj30oq8NeKFxmeovu259Ddjc2lgngEIctjea71U0bHXSfj8Wft3I8OowJ1Iy4ZVqodb
lW1zH5oPMQW3t7+b8lo/2Qz+rPTcSf9hFpWbyowbirIQS3I2Mbl0QxRRCxykzz6JxVbZhG/JkZ2t
4NmQu9xOhDSB3jeAIOzWbz3+YWccpLuc+591geMDbKYshcDI8pui0InRWaRbMR2nJylfLp25+hV8
R1uSU/Uy623vpUpUcGuFfKbs4PiQGSBSQqT6LYewuoS8nP1KMtlbFUp+g5f9oOO+9p7JstsmIjLU
xL1FKssgSZIX27sDtEVcr9kXpe8/9kt5FCP6az3YzTtERgPlNIkVltD0vuyw6sh1Q2bA31aDoXFE
r7gM07n+KN9t1ooFXJufX+JHxauDQyXAK2PlRdO7scIVnWI0rcTi8WVEECmd9B+tN3qoRNzpdGR3
e2XZwLLO/oNke/boxq7nzj0xDMmqsi6CqCknathEPb7da19ZDF80sZvCSwO2fLXtyYGVOhqqv3B8
4OYy0teDhvbat20aJQGbKyzawyiwH4aKViXTrGtMa5jGYwWas9PqQQvceZu8AxkOi1c/xF9IXaHq
lvhHKsDXpp0XP2D3qJy11U2YxaNiwsfD13EASICK26KLV/HQTbYXnP/xwLt1qpGqbosPY1t8PaMY
CXVWZByh59BO7kUXoFeQPkTu0Wq1nTP3i/IWJEd5hoBddlO7wWFqK+zPFdIY3ujv2NObR3IXAdcR
2kTsxmZ62vbnqmIbX6xA99UTu0iUoLMv+Z3HfaYXe4DGhc/jX9RY5w/JPeL9Q4PD6x9j831ZHEDx
i+zWgCWjxJeIsC6XS9X5mo/7wEEervn/3pqz18b//hjP2ttt+popVfKIFEwXqObDL8dq8xXiXIEA
lVzRm9UbH1R//Nl9H72tOxxLIF/ZWfNZ/vXA258/W2SlMq9lLny3OQvgPJKvwa+RHx7JvfbWrN8P
Sk3AghyimMgVXrZTQH3j6ift3c21iQY+ICAOYQIzlHia5+Dt2eO1XSe8EOgTeGOM31WK50+lrFYD
EHJjrHpclCLSS5y+9XLfdFvkrNns5z1i4uH0drN/zouINcjX3UonrOz7ebGX8xSOJ++yXbkJS71o
tQ6OJFt3eLnCkKnLCYwzCdsGpDov32ISb0DfkRbMDa4H1nG74NKI2ZOkU6lKtlio3tvP9Mqi9rxJ
qgUvmxRzNeRAS5O9n5/1i+rUDIqR3snwCLaRWvjxhdge/+12X31SbE2UY7a03b1JUcrLejX1undb
SQFUvQDzKGEbInZ7n8g1ER2Nl4v9Ub/ZeuH+/SKOAr/O8s0V125l434arWfNJFW7s69eFq/jwDJe
WZipF9+01c3LRdngaHT8OQhNVL5UzjayAxG8uyk5tZJ5XBtWu82/aLe95Cgd1zxl6kmx6ENKLajG
hl6tq0//+VsmxBgGjMRAkTfF1/NxMmS6PBvRxJYX0c1JMPMPYRp6WqY/yn38mW+geLMpuG83Cu7g
z9fMMiBvxPvtdL0v7iHWmQbgtgOXM9pwtuBdvR9WSvkIMUYTtTDgwI9S25jfpmHRLklShV8qIh5d
cJKJrcuDfJYSrTw3GXk9Dluu9kI2z/thzt9F5vhYWtNTm9WnNhEf2BfnV02ZQ34vfUtV6msTbeOT
JEnl1ViA/D6jDY0He8gM4W6ZV9NbdT33Jmp/7jLG0efEogZptdX7GfQ6sRZ6ZzeEk3CXX1QXA926
M0SWaS+K8F3NlfQUJgbL95yawCSXx1zNiMPqkgv6DKwivYykIEE9UWsweieAuHqK9Ekcx+9V3N8K
iXQdJl3pC53lZ9V0L0Tph1wlJ1tIqntKIDkDXJRIKdJyXzWmJ1nq/UQQr/mOttkobkqIS9dmT3qo
3JmEFWeT/DhI4mPaceOp59qlLahlWup0m5brl7hL70NiafJQfMclqFf0vL+eq3vZaK6EtCjtceCS
OeTqiW1zeCYN5MfQbQKl8oEV5R5Vwg95uxASQmjf2eKR6xLEmWU5KUUVp1ujr/oYg++ASVPOHby8
4nYhOyOvCpIb8xtDM67VDrAfd7Lh0nxrhJ4jxPCpNIvvUkX9TKweNXCQUZpNXNoPD+KoPcqz5feZ
js3WzJGnROZfmrlcGmVu3TQzGxCKkZf31dVck860Ct8NdHxcKHafJu7yDLIRddJMeO2R7PQVN1h1
C5UoitNv8SSqbibNK0J1VEidqr4TypqMAWV4T4Svn674AIkI4FvoWPIacI5x1Xh1Lj4lo9pATNXO
yzpcdysZgUiO7rNe/ShoJpscJSw8cS4+NUINg1a9zjOu5JsCcijhI5otKREiDQslWiMbipunsepP
GH9cOZ0+ZrOGCbeBdJ7P2XXXAk8Ui+mOUt21NSfXU0HmbRM9aqjJTBY8u+O/ArW0bppKKtCCICog
fPUxLA3JVoQJMplYPiZl6o96/T5VM1LFi+qvMBJH7tpJDzOU9FKQZOQMavyx6+Wvqo7opNGHH3Nm
3cYNQUuh0ryL0uRjr3SSx8fJPYD97a1kDK1NSeKTnIdc5y6qaY8dlYkx6iIbfl7l58qMqz3m2q4a
hksKoFySqto355W9Zyp3vNomDSCgA27NuVHrI+vEK2+DhZOtW67j+7GpruK0I+cTVZknRAMov3hZ
z3JPCKMR5qVj9WVB+oSUBE0E+FBXKkJcyinyVA3Aa2wuiheFCSj8jdReLBYQbOJ0StfgFtnuyFTz
keZUt4hXQn9AUgHLcqgPXF0EnO8nQG5cWGI4d2xaXJS1L+fdJTMGtWhZx6QUkvhJS7JZZbM/SBZr
+TCYyntD7YqnLE+eFqv/PK/ll3hiYsnD7FslZhr5WDURR+W3VJkbhyPEJZuqe6XSp8Do5etGGxVX
J0Mt0hVC4CQEV+MceuTYPbBBT06SmdWoQHUYjnV4W+jFj2rt3y1KONxI/fh+tqR7LgnuxyW7MScu
7Bu5PEmD7s05ZM3UKL/HZpx+TA1UpWEXVr6MvsxFdIUbDyg/yOHOgj3SGWAiLDRwJxi1IxSFIb5b
Fl13lqatgq6dISevveAmtcQV46wF2QCBmZ6YXHe9Nn7Mi2b82MopOWCoOXATEgthVfkPDvONHZbr
z3HOr6BVe2oJ+rYzPY3MqKwpvLIuThBZbpuaMCfFmL52hvGlj9ktNSHQHfMhaTUDWZSSbSFg36qy
f4rrciOnR1CyJv0UD4JbJ8O92mQpEd8Qbx2B2/EgE4tPqSbfdOF8V/XNVayByUyTMwlofqS2VyEz
g1pFvOj0ylqzQDO6Jzmsbvt0m+16BBXVp8osbo3CUuzFmt/JK/KNsYcrrE/qadYK8LCnNNG/NzKz
W6tYJDlB9EgGN5/XYLJ67vWjM7paKpslGQEd4XI9iqZRCTTxIwsZO4iOFI4H0lIcSWjdOfkq1yxv
YnZatNLVtOE6jr7FgHpti2QVPVmdrNcfC3V+Spi9V8266jM0xdq12aa3kLFhaabxddJNQVdcGe16
Ssg3RDs2nPrS4vdrVxoVubHuHqMYKB+sH6u1DQNTb7Gctyw4wxDs/H+pO4/suLVty3bldwAv4U0x
YcIHGfSmgkGKFLz3aH1O6L4cSQU1fuj9WlavdHUCwLH7rDUX18dZOhBZ3VYeejNkSjt9KmwjHZ98
drJFPqx640c9FmuBSWRsNVe1GK0S0UsNGz2fsCjNGedmgaszYYUOkfejLWJyR/q5T6TWRgnvZWPp
lbCG80ZblwV8V/8uHV45dt5rqu+RFLmes8pOuMDwyTboEZENOVlZlX7oZZRo90adHWTrIKn7PPAN
TxsH/kZx5C8edUQx6H1JexkIdHjOtMHRmcyaMPGI0tups7w35rVgVWtkuTZWb7jL9X6EL0vHjYWS
yLTSmaiNCZVxLGCR+sJI2UTxpOaojcRzsLFpsvoIqNWRsmTni4gy/HdhnHdZp9qacF1nn2x63IQL
ykhEE5oHbotSKyrJAdAilHbxuitNb5kPurLzyhY/tQ+lq4idQjTB2JdrdXpAp/rZRao7gKwJKfpX
/odVG0dZ6lxrfO+SwqnBFVWqaheka+XlY1E2niYw15Le146kZHToRqgbhMirhs82FK8tM1gV3b1i
FrY2Tauch0IyRywxoc88f5wgtuOcH5bkiUi21b/2GBwLa7wrptjp0AAS6LheZAPo8q76qqY8V281
Jd+MfuTpWXMvxo8a0TMKKW2WDCG2Ej+bSX5vI5SizZy5s1Q+5QlY7VHyEg2guKZc66C3iYkzVloG
a7rrX0hUdzTS1GaNdG6/rK4VAlD68VOFdl/Lort0LGVcAj0heHPYTiDbIBvL50ORJUex/iQN0p2E
qyEOXKFuiUx5GwY6fPnWa82qMm/E+oSoygMLbyShOyufkjghi3tXmATj5BXmhZuS+U4KnW0V1135
lkbdPhKiTVGfMFATJdORSAlKH82N3NiYfm8z0aT6MLGpiRNtP8jWIwRnuyueZbm+xae2ryPfNeN6
Z6X8Nt147patSSRBFUu1bTle5+wNCXXdcPlcu3jJHuS+WmHfWcvqbdGV5FULniCReDPoz8lce0ZP
TGlV5fswEN8tBvE4EMGaSvtOw79E8lArtldjXbFuc9s47yTVd9JY+2m0xmkSZ2Rgn4POCAsSG9sH
NlYdBMs03SRqvwSxrJNZvJdSoOC5ZUPM5s9f0HrdDjqphuD1S1+v7XL8qbQYXpsEHnplj6X4yAY1
sKva3MvcIju5PLotkahKVaxqEQdj9NxWj8UkHId6vLXEh1J6bQnCJrrAI6hySzrmAMmddV66rkBG
BwPUPHp11WZO6N9Br3JG8zmAUF9E8qqM2nWu5OtAx4VZDT+GlndNOG7uqlN6yFJ0oKmhRDZl8U2Z
dsdprI6d3z1bZe0GqBrtGkGO3Unqo6xrrmJFryRo3pL4ZjpmFYAvTZfUJwtlT29G3UqTJ0LO+/3Q
Np41qa4MgaCtgo0Z5FvBNDw5RlojZdKKtMAjqahrQVbgn4NA0st58qpSMnYYHN4AWhA9KheaF2vU
xwRtibYYw4S5IcjYlfU3tdwSg1ptIyM9aWwEOrntN7EQ3SMOhstZxz90JVJ+1GSY3GhqIB9yko6c
hW7ZobIiKcKpBJmkhBHBAkoBeTaoHcYN29S6z2LuRKMMvL1PFP2kt42jl6Rh1n5sHuIZpoMklzqD
YlI96hqcFIx4K1X5qcuH9gjcvKCb+vf83i08YtxienuDwBT1qgigHGFUVLp6ljbbrjItN+kwRowW
+VBq1Q9rdVSrlRGSmVwUKQJwsrT0shPdxVWy6hvBlRNR3/Y+wi4jltFxmGbYvTaDkRwlVJIfPjJt
dB0x8v1AOkoB4rk8nK9Ha7gtkYetMX8Od71Fru1A8sQmDPJ2TRi0SLF4mhF9Eink9EnxqafTwWqZ
twMj2IYm8a9tz7o/S3Jmrs22hWqi1hX5EgGvePhgTUx1b8gIY43arj112ZzlXj9o2bHXSgVEO4hA
Lpq7yr9GGxw8ISY1b3w/so6cq5N9HkbDa2kWsRdJY7XLEZRfh0RKw32JZy7r/S7ODyI2l6PRVcEB
N0dyQtI1XBE/uYh4QyU5CrrAACKnsjyQ6jzdsGhUREIhq71WETwedIuMr3kMLBxEkrXplCK4KodA
UdxpkJikFBIjEyfoOarWkmpd0Vml0Z7zQF5nIqzgjdlNRmtrTVffcH4fDVvuxWkv5Hp7kvrWv1Ky
idW4bursKq2FT1ke8+lT6ZO5WGmA8MO11ej1qkjDno8dU8XfIWeuAbwh/taQjNaZ4VgZgdXvcaUd
NWV6Q/ASkeIsqTrmMjJTeqQJJvatamoh/XcxGr5RD5qrUCtjMjHEycdJQDTvTT4IGfIJKfKJtfED
7alvgmozgoe31nEx1hdwpX8oiJoWN+9Ue3DBfkdYVJVixZKZd+6cc9rqqfUdaisT3HEqiPJsu9kT
0rZaxW1wY2mCsjfjrNtVRW5cuAD55YA9q3ktXGURLRcqpG/25rrWsr5XSFoJpWQ86Lr+aGgz463T
JrsatRqVbYBmMek8CPA7PvF1NCCDTaWq2alj6yUCYsmMeGY9QntIeoCFRhVVepHndqfPj1kCpw71
bA1cn0S6Lhy2SZI0m0jm9ogdLOz7sHg3Auj54ay/XKg1fa/JWuD60KqhseJ962d157Yz5bwo5M7V
rVl3zBJzwJgI1msm0H+FMdTsUM+FK8IB38YoJloqHQhsE362IfgLS+/1t2SMmxNqgm6Fhu6gltOp
ydSBPCMQhEWvJq465uG2C83XUpnjVW6QinjhIZay4++fCAMgcD30IbqE2+SsLJljU9PKckYtFUkR
lR9t2DRm0BB/SiiOSgGAo0SnFj9iiW1dEWL/RSUs3wz4qdaVoJQ3BgGza1K46l0WC3ctCnubSqS0
EZU0eVeCmuycOnyYpfzhv//l3+9TJNB9aEvwmnLT/c0NPRcRsd5KzX0KdEjRS13sXG5qC2syjlfC
4UJrS530t/e0tKah1wMtZpGRd1ZHFUeTlFqN5ItF2NZvi92y78R+PXF9QzAhiYf/acX/rMGl9325
PbF6X1BkP21cmTqCrn6E1SUi1vd54qyJs3szko7DtM95JtwBb6A9V8ma8JwRpp280ZQLk8F3EctZ
a2f3yJXUdYXR0hquMQ0Ni7IxT+R1LxqPwg1eLjMHvpW+zxo8H5+aWo9mvzye1niEqXMMIYFBzNZK
Vbt5dGeNo4159MKI+mOrsJTxOOvIVc9Fl3qfoQ8q+G4L0uEf0B2Yg8t09z92yC/tnL1OaQp7Fn7a
GXb1tnuNQcIp65FLL6LwVpcDFv483L60d/Y2B7/ztWWjxPWlvltoZpGzXNL8w0O9pFhbet630fal
seUK50vn17g4xCtJY3q+j+q3XnrR/Yvi3G83Mkv/0NHFLlfzCsTK3xtR5z4ymJeWIU147H2ouMq+
fwe/4SIp85SHSLHbG3nfPP376f4j0fj/b4HE8oKO/V//15j/TQ7+kEft58d//e/67f2/vIxP0n42
X8Xhv/73f8Thmv4vJlFZ0jHnL8IhjZ77jzhck/7F7S2qQZF7MuIDlj74b4KArP+LHQTOFhDXFDXp
L//GB8hQBxQSX7j3JV4YLY71n0jDv02JioROy+KiDAy6LuEa+71PRCRh9/o8ECcK6r2ELN3vLKIn
sCxcRoqej+ClLUTtIhAFSrbgD35vK9eSUGhUrgYaL7kK8Ex4xXoRK5BMSrX7b0I2zi/Hzltc/vzL
sEpY/uPBp8UF1EM4ISYclCjTSl9hBLnM3br0gMuff2kuDjQVGroEaevYectkKHicl0eHyilCJd+Z
br90udM/88NvxIXzm93z5ztbM/F6FQR+8nxUJ11zl21IL8NTeDMci7UF15gy68cIOZr/qh6IiXIv
tH8+bf1qHxECBxJu6fEp/P7AUV1Ta2W24f1KK7H6pOAGAZf8zFVFfN07FYi/QNOeh8UwTnikL62e
9VmKhT7edVotPCxBhIhR6rBIA2tsJCZe44rXPQy5cjc+yNNKeFiI3YvI8dKc/U3udP47zlYkZSJ4
UVb4HdO6PGj3C5Q3wgAQu2QsS+50PaxmT95U77p36b3/8bvDlgWayw6Vqfz39251SseNobaMpNH1
sT6FL/11tY7daE351rZ2/p5Q1Vnadv66vbgU//EDkHKENANYuY465Pfms0H2wYyFVOG22b58Dtcd
PyPz4lW0j5/z8leIDaXU0TUexyNUCzwJF/lKf+p6X3/D2fJsdZkxz2R2/lrM5m3q4kC+4fIdTXLp
4MJc/4UseXmur6v08sG/tnm2SveQGiwO8zz3gSPaWrCVQ8Xn5vbySbXRXrnKw2V29zKGvjUKJ1Zc
Zmmk32cP2knCNBIDq7lUTBxT5o5XvYRI+bZV/fVgX9o4ezANl13Rtjk5q8yTC+eyugk8iobO4Han
/4Gq/Ly9szs7wkyMXlueadr1bn8oV5jvTuk+tZN7a4df2eUa5MLp9cJr/OXM+DI3V00eNWrBI0Zq
sQ4NzADyJf3jpSbORmWBbreGWKARy5lukwB1g5QdL8y4f1pi9P/3pX4NzS+PIRMVTBWSx1j2cHB9
vMyJn7hXcxbxV7WXthfa+9MK+rW9syUNI74g5/mvngE/hkPnL/H/3cIxTNf16kJrfxrUBso2rnJR
NYJd+n1iCWbB7PPRUt1YD+6GxdkpYPu0pZCszlqdTkVPuU3O0X/AUvmYqT5T1B3tjuhkpyipglsq
pUEKDA8Xftjy6X4bhOxX2KCB8lbR+AAk+/2HcQWdGFLTLQOkd6sraa9vVRSt6ire6Zcy677NMmdt
nQ1GAXYH0pJec/PD4IFPhOntH4pnyi6rhIUscrl9vlYufOhvffes0bMRWQNXQRwzMMsQEEDg42sk
zPcXXuK3vru0wXqx7DXRhJlnD6bNiuK31vTPS8TnRKYhJYVlwZKcaZu+Gv+TZ9JUdNUiIQDqOdAw
7cD7TBXp0bWJPKS7sqTGufBI5+IDtvUmEkKgw0tVjK307/1CLCOjHnOZ1wblb4k2i7bLCoSDY32h
pW8D8ayl5QN+GfgJDKGqoKKPtlp6XgxUImEV2g7c5jq9nBexfO7z/r5E+nA6Yc2DJfl7awaBfDmw
pn8WhOVTTT+11bhtHhVwjcHaOgr1qjtUK0AI79qFz/bHthlpRIRDXsOq9nvbFbHSfp4GpA3/u6Aw
rJaCwsU3+qcxrX5p52y6NmWL6rgkaG68HQ+STMQBG9flIGz9jRr6Tz3la2tnR5E4LPwU5AoRasQ/
1Sdp025I591md5eUs98Xc3rK15bO+mQPon3sE1qSrucVAhWoiQCy8TTCJ/f+Ajm79IVvfeXLezzr
meNyiIUrv7zHln1YcNOeIg8LCuWSfjeiF7aXmonvCZt5uDT+lnn3W9sY7tgW0V/QAvzeV1rZBC1n
8qzxNtpM3LTv+AFeuzc81R4Ix8MO6w5EpakXE/L+2EvB7rENBrwJDvb3lkVtGrjGDnX2wMtJj8B3
TpV/0Uv/2G++tHM2EvUq0YPY4AnldbuVgPn+dUt/mmFIJ6OGh+UGr+ZZvxHAUPn9xBMtFd/KQK1L
zWutYdsYxL/woX5TQy9z59f2zvqNP3GXyPUjb5BcKw98xnC7BH4a2IqLjzDb6yHE1CVPT7ho3Pi2
z1iaNhdLvsL8Yizlla+TKfSmlNjeREeNemxU4Dn3VnZ7YcL+cxuU6yVKO+zez7pmZllIc8Gm/Oqa
2oZou9iJjuK29eCu7ONX46ScovcLjf7pG2rsngzU+hzLz5dYn/sxpUhinfUo2ogEJnrcyC+7+GuE
fgHb6v++vT8Ngq/NLX/+ZVEKq16WMiNanlFbgVz2/m6qvtDM+atURsQMFlgwVgQO2Ot/mhEvm12X
Hnc+m4CLxBitW8sN11mPVPTC0mKFdnC5X1k4R7YhxorOre6XGKjLB8qFTHDWJONtgYdyrvxVQBfP
hrdodIMlNAHOxRyJ0ZURRDSVmnWyBp1HrtCUN+NPkIRK5czQetjnV13+Ok5y8uT7pnoKtLpElED/
a/exqU9YELFG58eo6qL7FoZZ4bbhVIsx2+YZ0tuUS2MOhQ1tnz2pFUy5Wh2zdQ49XXOLpLJeYzNu
ZXuKZXVNqHx+azTBFTMgyQD9ImKoJ61dU16Oj/6YZKMjZMz+wAhFnY2JoNwaUfyo9+ZeR0+w1Wep
vhYRFPe20FmfJFIYiLb1dqMUFqoRLUg9OYj7J9WfADBlTLN2PE7twQD/VjvWVJnHsZu3Y9AYoT0L
PZIJpqmfQhSbPyQ5aNC79+mmSHxoUCYGpznPbLNH8womynfG2mwsr+zADyW51N3mhhDeZrO+rwBl
rJUaABj3dVQNkJe7ZYrsldAe/jff9DeDMiNrNPXqZ1jMCtoZs7Ji/m38ZR6ZmZ864uy3KpxDA6x7
XyGrFAQtt0v4bL7nB7WW2LOolQjTMj/b5OymdgCS4nVWoqEesyl14Cl0TxoCgbVP1d4xsvS2rmHO
bHJNifJVI5lC7IRljBivqXMAjrWlCHxG9NDbALjXPpPgEI2B1sckqAXBDs4RZkkhh+4PoFNa90Ns
rPFImM/11M5wlkJTt/OplbxcFOor2FqJo/vVwZDRtnQtvKLBIGsOWQXiRHW8ilI0ZqVSdoeF7HdP
d6NbdKm5CaPSemiHjCR7TXkSUy3dR41VW+jBqcnYU4IBAwUZzKAxAjsLjy9+Kqowjx1l6ASya/Oq
TB2znstdbDbFvI11qduoAXqUzIx6txhTGKZJGF+pDSYSVM9C4Bph6nvhaOEmNmMD96webgy/ClZl
QPkvy7RyJ4bA1FR0z+iuQmWDfgJAoWJwhcu82KHCDihst+i7cpJH3ZE3TizmPJhIYqWbVEQfJrDm
ZDPCU1lcRYUKWimc7+V62qh5updA52nhiAxQXMVpu8dA4Zh9gZQvc7I4vQ3r8dAI1c85DpbTKLpF
U66u6ggQZtuEJ4v34IR9sDKGGZpZ66SN72pok0ahd9GauFKp3uWzKAPCi158VSdNXleOfWodkZK9
DGO3EvQy38mBktlJNT330rDNoc1yKEZ/b2ieNJqkyMOrxInmSKW2nRfwVVm+9/N4Z6IlniXwm7NR
7kWlIO1ujkvbN0IIiqAoWhmhSaQcMgsDAoTYtE/dpjFWgwTcox5Bk4r+SJ/KQpvu/tmgw89l5Vmd
Bk8OqXzl3Yc8Jlyjj+kxb3sbP+sR1FRvj2JPtzeUCRWUeByq9KcuECOmsy8k/3UvT8pHoCUvOWbR
shjelCk75FXrGHr+NpSmA/ao9kAD7wxobTJBuyW0sDBGIDnW5PMm5rUgWpy65vEYSvq2Sa311MUO
Qqq3fuxejJw7fTl31Cm/Gfrmx5SHKx+dSlIT8OeP+5B/FUDZNh2lzZgREy3m74YgbqWg9dd+pmOT
QsyD1OMtT+sWP3e6GnNJtlE/7QAHXzejca2lwW4wWk8fQgjCYCPTROCAhFR/EIJtpIuOPumPZkv8
dW/cF3F5aDUJrUrvpUsIn6pY+xTIrj0M5mTPiohIMRScTPOx11nFIUPWDr6u9VEkzzGJzLFOfVMP
om1j5YmXjGJ4pQ0SiUpjnW1ifxZFXlQqgTRB43AcpFC57uKk4Bv1uE/k6aGSA+uAIj+HBJTL6zxQ
RVsVEKxHKrDJNopWkDnV9VwhzOoVmA+L2FZsfC6Th2vD7DzdqncItW+rqQO62EzlTrLaZ82cgeOJ
16j0JC9KhdTNxKKzuX/hUoJZ0imrPnXSwj/JDS4by0peJtnadknys/bT3i0NI0VmCOtLkQZi7QTr
AbtcdUX/woyQa/4auOq+j5RbRYRiVM3yZ9GMo1ujNkEGXX7qklBhPwpKe+g7txQISg6z3hvE2QXx
63S+su/U9o302Oe+jhNXK4RmN0zGiq/oqX0N6Tdbi+JAOAzCbVkCXVAuNFs/zSIqTTOGCyRwy6yS
IrgHgVc5KnoSHIP1g1wwGXfaCufGMwBahnoWEBzdhuWGJ1rEuijtKyHbJO2IP0RMN4Y5vg0dtouh
NCD35YXyil9KqO0hk6b93Oh3Ro+bok0R2E+NXGwxGG3xb7llnxHvZlFjFN9gkb34MjtoMdeJUJD0
2yrzb3yi7L26rlZCLeyiPN9Ok/GR+NpLJplOrlWeUjSP2WBu87hazTnCGyGVboakWpVpewTTsjKD
6CBgTJKM1rAb2fLizmLM5fV48hFV5XO4KdEutoJ/iH0xhOKqPhdyte1KaWfIwufY5k4ttePWaOPq
KbNCy+21+AoGoWJXOVHpTd6S3NujoilGVPlILBvZa3lUzuUhajjJZuPhDoruFeiHoUufxLn0woAk
1Jzk2aZ8yFv/Vk96ulWeLrXW2cOGwHIcgPfUdRSyQza4Kn24lcRVPQXM8yJyt15Bs6nucDjdx73f
u3H6oavpygjyR25bAPD4uy7FC+dn42es+T/Eud63KCqFSiVCORVUnEA9tukwuBtj61Qqip0F1Vtk
GB8j34VZ/rEZAxRafbsuii5zK2A094WVOE2u2fm8QNHTXHaSmL5ftU25/E1XN5vcq/xm1bahNxkK
75xF0C+KA/ZqW6wk4tATbBFiVagQlLUdNNrWTepGtNuKKw+90PZVbx7qlBsn03yY++4p6+Nn01Be
Z5AybhjX7M2mx14J10FtEmWlcJ3QB2jXo/Gtrg1Pz2FIRwparkHqrvyidSpNIp6uPEhYFIJKXbDV
8BBUGKYVJPRMyT7D8oMC8UqRAu77Khclld35TbhTQtVd1jVpNnZ1xEpdGWuMoldCwE60zfAPKiZq
QhZYE2dRZLF57AbykTofv0C6z40f6PcQQbP/lLv5OVCzfZflPQ6N+r1C25lVkf7MtLBp605x8Elf
qYEyLBMvbPsoNT22vOPVbBqFrfJ+nDqUnU6KN1EZr6B53fVAVlnRhn5R4iLH7plfJnc0a6/KglXW
Z26pqm6eh69dU2/DTt9E4ijbTRjJgE8phRWz28oRrHi5cAYB6p4cPpbS+BgW9Ssp0esB6O1OQXBE
tqq2L7im3SS59lBOwi7M0Xlq8gHf3sGYi48ZWnU0SDdSJ7wKOdpZTYkrfCi+4eJiWmmW745W6Mhz
ucEIshlzvHpivYGDttKk5FZTuoMYGOshL+6NeLrWAUHaaTqvM8W4r8Cx2XKgjV5Vd24iLpplnTVZ
6WDVT2qJoLc+Tk14K8doSWt/H+kVhwQfLk1crfMmc1V0KJmYENGVs8i2+9p/nuX6SfJhk4jCXujS
VYsXoOqLR6QN7B+baTj0uWXYGH6GTaRg5Vs09Sp/aSonp5KQj08CHSuCXahWzaMaSLqjqj1Fvg7+
vDhLe7EsKttScG7KxbozA04J/jqYYChO1nCK+pTu2b+VdJFVo6rRhnek7oxiDid0yVFcOpJZHiKx
d4ZEfazhutvogG+55HIavbgyB2Mzxf6nYMH3bdj/LKmWZTO/RH71OMziGvCKO00CPs8xCR3Lyj/n
NprdWBws10gsr1GaB2mqPnVlWsUxMl2o6SEy9vlgKKPodEp7RD99j/nYzU0lZS9keWoQ3nfCsI2y
+qPiCJVM4gZiAS/MiDJH5NZI9/0rTZCOkZR5cxzujNQ8dnMBySJHvh0pvWtY2UvTNDg4Q+DyiST/
qDI4LGkbt3YdMn9YJnfgqbRpGvlGSI2DOOjioReVuxhVeTaQlS7M9c0cKe+EM7BNHuliiUIqTg4z
YciRbTfxy4R6lFL5RgoKzCVJeRNU2HGy8aQasBRi0wX28DP2rRVbekKirb7c5BYWP6mKOaTk+jGz
OK1Zo2HamUagT26yPKV+fYOfNN7UqLp7CPyakNhCH5SfDfNsWCeIwZvCznXJ0QjqmSKK2+asu5kq
/BS1AN9PfqtY43qcs02q97eRYfqObvimi1r/UMaDN8U6Vj5MGGPX2ew8G7uuu+tpziY3BECtTBNK
cutalaJ5pZTDOvcLbaNzrnPDYbhSajRyERYcJdbgtQvNBl3OS2gtPnmLcxBJES7wW4JIhWndljhX
WqM6QMaVD2YsPaiVhl2hj0+5Jn5orVhjHso3CUkbuRnt01AJH4YS7nKHQ0ItzOiBuALPT4RN3Pg/
SqXpN5okkxcwD9RrUuimrBB4Qcl7cIxw3hiyOXN2UJ+KVNjOtSLbg+4nbhHkG7WbXvsJVDHrp+R0
VXdTCs2NmmQ5Q/ZerMbbvhM/1Uj+VOqsduZMOWIP3YVZ+KCINU4saL/bQFPqW8IktlTkV9wGB85U
s9vNcP14IJ+3RVNs9Gna9FZ5K5tgFcPqUA7FptVT1Hd0b3suDK/lfLGalBjefnqbJ2q3lrNE+WQK
usbCSl2j97eTmur2krHgaKJfu6murPPI/GHGGqePbDtGKJBamHgjzpqmmUIvghpnh5XpTAsyptAi
e8yUq7Bo7+WoeZJr6a6Z5WeuErBY9zh+jCBemt0TzuKZJax9UZyO/HYYaWp4GwvMPJQ2UqdQhHWv
j+i84oadyiLbLX1hDXXosR6HmFBg8XPC+3PIQkqUCFNrR2mFTzDPpd1G8UeVpBw05HUsdoJTavU6
FfTNxCmHtdq4kWvRMdpi55sY4OtwZerFypju8QMddeNBLUG+Y2nKzTew7HZEbArC7ekUxe3GyGtH
FSsHi6HDTp6TprwTS0qjTYNLL+C3ChnMN312y+kmUJXrNHsXa620dSsFX3HX6Dc6wRtNvs75l3Rg
e13mjJOOBT9HUT65QsfeI73Xy5eueLGUrYwSPccxS1iNY+Csy+Tck1HIu1r30DbzY1esZUoMWKvG
ilK634zOFH70UkmKhv7QF5ntj+22Ge/ifnS7/tksuBfV2UdVHqkZD/MUbwXWHWI+VhQUNkRRnGam
sHG6idhLZeWLwZY3t57RMuEyI38+veV46nbqKZk1N0jes1HFBaraAj5MyN72km8Tmv6qZiGLWo5v
TX6SzOFZNse9qXLgmGr1psYqmczWg5zjSQANbbfmtJoN0evVYFeaV1OuExMbGZxtJmI8alIoLQ6X
RUmgxWC3yQ3mh4PSJs2VmfvgDT515jReDz4rDILsX8EIO8bEhWw/OFF9rQ33Q3gq+HDx+BKQ/p2F
9+WE36bKtmmE0z27asjG7UuOyp1hazrS+EZ/qKsfBckrc78SR81/bFpA6pWAJaT1Uq5/YQpHwlEW
XuThIJnGypS3ZkWeXnkdmK+5sO05l6j+dWS+chyNgt4up/A0YlKxqxp0noCxMGr6G+JVMnv0feMx
hyJhp3raPGlGcV/PIgVAUQAsAJ9Z7IPbWTbw4zVFcIrD/jqfOO3GOL7igE2RWF3j5svL8RR2A3IN
Rf3gZuZUSoSiLGbjoXIa8OUhCFQBoHynrHVjvhXFfTh9Tvy2oSGeGmp2zWc3w3GdY4gz6zcze7Og
1rem6UE9h2EmsyOVycMQ3a6IT5YgnrrxKhutI2fkpyQloDRA9JBI935iHBpKHoO581vmGRVRBzsQ
Ynoeo55+YBj1g2WGT5EOAEqUnEp/rQDYTHJ2NfvhbWDWh9hKPIhSj4SD3Ayz/rOX/es+Fjx2A41b
tSaX/Yp0ZYgdhnsJ82eP37YKSaCZJLtDGGH7UvWBJ+IKFEGQTzb2jsYOhwiHnB8SPBxScq2GjFlW
cuoMbHhI3l0H7bzbN/jumil9n2OmriYN30cqNO1Moaj6EYjPkEDWgdXfa5TZNPLOcg3j06wCSsCc
Br+oBGWR+K9jW/1sldptSD/wCe5hjnUUKeoOVq573Oe4JSemUR8cq/F3rTLuk6HrqUcINmdLr5wT
poBg1VfljwST9Vg8+7F65xvDVSJSm8mynzL1pHrpPiY/U6V0Z1M+uQskRgJJN7YgRCcjSu4nabhD
Jou/bFpqzA+1ld/VQvtkQrbHYMbI8kEyZeb01EzR9RTgHat4mQkOsTZuXjWBfYwuB+9CV3y0TIdd
M1yNCdVEPY1f+GqfWs+egaWgVpoTWOsf+QBDrx/JADJxr4GQT9jP4+fuIGx0XYZvz3yX4w9VFlb9
JDwkOXZlgj5mjuQAPmQ25hL/DOts/ZgPz1L3U8kiiXN9eFI0/9nCeUwN8YFjMEx16ZTrpjsEhd0J
R2rHP6mfXvfS9TB+9KpwCJPmQaGKYEigVYbHKq+OHOk/wvpjGh+7cck1maKbsSYZI2G2lMOfYULJ
1erlitoUvLD0frRu9Xx6wfQR2EmnXXeS8SJlPxQ47PhmoBeDYsBiQ2BuXaa2XDyZtcU83Om3kMSv
K8v6sMxTYsqfgS8Fzqjh+JaobBvpY5kvvvaOyq8sT5jG67tcrK4UCP2N3q21ln/SEtQPCBInBtB+
qKlppD+lxayv52AtOo6yyPv/D2nnseS4kqTrF7owgxZbgqBOrWsDKwmtNZ7+fshj08VEchI93Yu2
XhyrdEYghIf7L65j/sVQhY9jlT5YgnsvNMO9QflJJH9WTZhHmkHVz7C8BxxNJpud2wFHEIQYhQPq
mnYWSRRlAvQK8kMVIlAetb9lkycXPjA5powl5VJKpsZ1TnEuaKJ1k09FOwjaY/Y6ZhBgSb54uCTg
nBrzpojLtTb0MOJVDx1G907U+h94aVGcHF24ujfeZG7SjltfAlsCwTCoxuveE26C0X+0rP43JjDx
ypNjhGTKtaBbj+D67nO//Bm7MUu8Cxy5cNlETN74nMrmTghoF+RSuyuQ4Q/Nnn9dB3/yRjuQQWQr
gZPEplzIHlHlX6Gr3Y9q9ChpEJz+0Cpe18lOzDkKO4/nRg5VShrCjZdRRVbNZxA/MGrk9IkLH+1f
sJtDuRLqaV0X3TEyby3q5SP2xGRtLZauUWKXHsRNLXx2XVwReEWoUvk2BD2UN+u32ZSbSpFvZDQQ
kkZ0SEi2A2oTQNrXuS9tolx6QZB+q/Az4p7EBCVAzC72MaUeKLfQkKHpNYkjR/7vTFDlFho1dW4q
utIGgjilSZlHRIuWhOdX38fW/aFX8jfqgdu4ZjnHCSKUYXuo487j5cr92MXeVVxJm9gPho2hlaSn
/m2NWC7SE4O8DTRrkwbt1rBwRhZla0Xhfm9kWHB0+gatwUM9JDfZiEnUWFyZIRbKGe5V47A2rfG2
z7W7orScMUHeSQqp9ZOHyar6JBrRwG0d7eLS8q9MocXHIN0rfsi7pXz06/BNIJnDFCbAg9lMSQ/J
SnJdOsZZeBiV7q4d+kOe4ERG5vUmqCGPdj6LWOsPHlR2SVOOxL3OCuQGEHZ6ir2IhwYKtTHNvL5/
9rIoepACOTrARbzGz4RbT6i3MnoxSmJeC2FxGGUfURbzEFfRml74XTb92wJCtl342s8kkyh+lPVd
1PqYoqkdnnpatK1rmNWNshEFbdOJUJdSoNcKtNvR2+gNxNUs+tkl9esgyZytHoX+WrESXC5Ef2+Q
57iFtdNGb+8miBKI5k3dDY966RbbXnIpPein2lRZ5OgHuuNWsyazXhTRhoh2goEv+KAgS0B/Q6mn
/cWIDUcs6QtSbECGQrBTPd/kikZxVQz+ZMpwZ+bQWnqFBmZs+k4uGrlNKXRDpwtDpnIqGz1mefar
TduDP3R42Rs17jVp39uKxyEk6cLVkLc/hA4JOjigoBKU9ptelsA9hOc85zrM/e5mFIO9m3m/KxNv
bVpVqzLGi6eHpc2STXipNLW8NrO2nIQV6OwpRu/kUeA5fUeGwrPrFveOjmwOo41YeRmzSECvgp5W
KKGvDjSha6S9lPYPRYGcZNhUOzVosacLEHVqLTjsmvZz8PtuTT9jJ2rjT0/xU0ogwTFp8n0S8xDs
8pu6CteFm9131XATVpXiZNZ0O9c5TnFc4DGNHgoD6L0Y7fhd6FXTrn2ESFIZyYw+HR/wEWmonMJl
tkLzsUbigG5UCkfXx0NClka7ldQE7r95FwXkunme38qdZu212hT3cYb1E5Ul0Syo0qQD+iDRuPUk
RGxDi+6FT3HUUkBTNtlGmOrQcqDsGtcsbF6UTlI1HT263uZE2UpmtS0SzK6yLJHsPJeOULPXWlzc
wuREYDso+pU+1NGKnfInacI3BbM8/EN+JTV6kLrm3kB8vk6FYdxmpQtgJylpEeiUMWRVLm5SvOHl
0r0CBSY51aA+VvxTb+TsiJGaUqSXrnPvsILR6Ran5cYfi2OFOJXtizKZtUQNMqY3lKnkfRTaN6PM
AYeB0W9FUZzYMGNoy+0rLl/9CunaVeVyNzURzRCVjqZbOsydg4T7tYQc2kpSKVQoqXEDEn9d+caz
HvYHj+46B31SrbDayqal/jaIZWfzPL1VTKF56kJ6E5GBSktCip5CtITKHeQ3etD690Jd8sr3Ep4E
SjkVrBXUOFtvTK/NWMuO3QjPDEOxbcjJRHK6UrJewc0nPFaB1Nk0BcI1qABsqigM2Z0/WncKV3ks
tCcBxS5ZqrANqcytxIqP0L4ziqCdQLN3gdoZz3XFjtZGC2W0MHtK3DLd5pJWr+KuxRw+LK86Hnml
TwGjyx3AC9usNn8PYkZnx/9Re8LviOJ0VA+OhryO76FKxI+TfHRP9eCnpLJJUE6ClMElKTd7RK6d
VEFRB0n4td5jYZVzk6Sirzpmquz1SHuUJevYy8DOQx6ZyuDUFg6EfpuisSzmttoiQiODoukKmkBe
pD61Q3pfhDSrtKh7MFDrXVVSLtt5RzczjpAhaVp/+NmqdIgqi8/bKmHq0HRC775AwMsSbF0sH1OB
naiwnMSBl78uPSSJgZlgubcqGH+6m/AWbvGNMV74OrdC6P7SEjpBYTBGe18zQhJy8SlE/24TB+NV
Goz59YDB1cr0wH1bCUzLEHgFQhfyK+oO4XrwE/cNhusmRuppH0mp7UeyQZ1cvtf7TkHUyyUlhUFk
XZtIBb1UOCfReJLzFrRgXimPZdat2wTwbM9RZzetBuF/lOwxanAaHP0/7GER2YvepQKa6ttOqEIa
s558N2pReijpGKRStpaGPl8XcfSouIGwjvPMlkVs3Hx4Ir2AhJzVHQNed+jsRW9+FUSOroz+Cncc
co+cJenq8eShTW+6V/IrTaqsvYx6DsvYGYPcQbdqp3hYHq6gKrc2OKuXOCpeAwm/SrompPVaf5ub
0XXvKj98IFIbtAd5kIIx0Cn6oFZGB53viKHVFbk9RYCSfkN6P/TZnZE1wbqT6RTF9VheeboQHSyq
wQNZ27boePN2abdPhJ6czm12jc4jNEiN+9DtJYzJdMjqrXGFuRnGPsIv5MgOCl9iVNQj/AoZcRQX
++Wyui/1EZu9OL95F9cWpFbkzdH8cT1S9m4MKM21MI2aND6JdeitUi3clziD2nVqOB5gYb5NoaGN
I7iUaxqgCb34ktVMCUeLuK4llqSQUq9TYyokYc9rv9Va2l91Xts8AZGWy+ofmkJhDVMm+YcvNj9F
38hXjdH9bMuWRDvSj7g5fU8sDzEdD3lBd48l/Wsu+Fdh0p0yH40GLekdE0UsO/brzIm1hqKHtjf1
6pfpNv4eJy6gkaH74nYGBvYiDaNOOlGNG69rqn52XcfXA/iSY42c0aoHVLHK6VW8jHUH5TY2j31X
HpoifQ0MYEVIkugYV6C2YB6sqnmRimJDmzP7hSOTj0WTchOB3MBs0i/ZrVa5C0u3Qa2YLJsiPRWB
ADvKUsj2olhSZlNG6baN/NjRK0AZRoSmbenK8r7VJhfV8lffirYiIxnlcik5FnawdjJEOK0AN4z5
DnH/ahh+yrE7Bmstt1RbNP2r3qxveiF2i5UXoFfOOXTKpDK3exqRIA4Ud5cWOG7U5VMukW5JAm36
tthKZAWtUF6lprqXOHCddlBfyjY6KWE0yVh394zDQYYKrZ5cvEaYTbyCVHlHIfiYqbwlxCgFg0ri
kQpt/BhL7p1eayehdh/CvnvloLSRR0Hs0kfIWaNrGvn+Tm6pEIYFFeG4BkOUyzQRPN96ikWZ179H
GdXQnRwp0wErMyltbpvRu8advTgUZHXewOu64UkZUjjhrxwySX6Reulg1uj9lJGHF0aYcLdLFaUt
0X3DTOe5LHAE8szsSc9EMCahdwyM4FialEKHINhFrfyCP6OTqsWuCLNDSS1XEgREnVzOT2SwEafy
JNsy2/Klq4WDGcbWypSkE/qBiMBgYbZSym4vNZTiklo8gFe46QrwRp4CeMpUCR4W4rt7JuLCGgMY
TPWtFhRmMWiQ4suD/iRI/gu9KIcHK9vBQgAjqt1TokfCna9xYxg9JaBJoDBN8yawo0Kurz2AJttE
05Gs8USSysaLClsx6mYt5CY3ymi8FjHVUjHQsXTuZTgkMa8ON6SuFA3fpaY/JUl78BLvG766vI16
uwK0IwEe7ZpT24pXvoeAxXAUpceAm68z829Ca70gxsQjpdaeymy8s6z2qi7qY84jVMjvcMoGcKG9
GmL/k5t+p2rpRvVfJcHcDFGJObcoH1KqRqklnjrd2ORkUq02OKLEfu5OCoWiCtyKOXQ7FzSInYbC
cyP7Wxrr63CMTzFl4tQyb8ZEvql8lh4eksM6otVXiz9zFam3JnhAWUaidt+5JIOV0051tFDZ50nt
CGhFjeo29V9HT7iesocoa65Uyqh75K95v5rDnaHcxa1FRVopad+31u/eDB9QWwNjKoXgxxInkAcU
fSS6GFhnSjKaYWUApnJsjJNCg80eDXp8o/LWSKW8QuBpPyTxq+L7nGu46GUuAKnoVxO+GnTC0mt1
BPsWmsMzpS1w4CuLX8Xj2Jb7GryTAWOoFTZSjx0vGbJovQbqM3W361FJDjH2iwXqX67RPqdV0DlF
VVF4MdF7S7dqiL9bMuT7oopWmKcmVBNehrb9pbvS3lOQuEnGg9hjLUjzUPTx9tartRfTchcrcaMA
oQEhsVJT+SCEw1Vm8Pz14kfL7+xRADZYyKh1aT8FDpwwlzi9DKogKkC5rexCpTD6eFP0w/dYMO4L
tx7tvntqYpemIkA2ybsxs9xWYnq9aXhvYqB7bJQyPpGX0h8uhBG3Pku/ilKaRJL3DUTA716TyvUY
0H3o8kRdRZpwotv5S4y4A2ssaHcj+A5UiqE4iF1xRKvU3MQYOCMZSOW0KsVvEsqAWYBGNR7PAF5y
FAerESAipT9bFABQjDiZ4+ipsA8o7WtV8C2UpRPwSKeK0IhrpcrxXZrKfdffFclANzB51Ot+q1vV
vezLnMhjcVKborQnW/TGVP2VGGdrKqUctHF3XRn9DaVFctjIOnFllhCazRczjZ3YbN/ylC6LDDrI
izpxlfV1cCtmsf4ooyb4HYhr+6D73XPmUzAJNPTTWpB2+06sGzpU5Nosb54KOW3iBg/WykyeCzqW
uKLUdATae1fC3LAcUZhImtugJtWZnvyjhr14BqhAljoQMgLvRrx+W/VXld0h8bGvNCQgh8QHJVi/
pmq90cLJKl3daqXavSD6mv1M8B5fpfj9RSnstkmq06TI1JuHEn2/jRi01z6oXToW+kFBgYo34q1M
aYkjSmZ1sh/EEulJz8LpDwXWVZtFMbUbvEbe4qQrd76VVCdFzmQbMNip9vLn0B+CY2CRXqdJSMnW
4MXVVBgSI5GqZrpMwVhGzALDoTWlI/qzWinQiRM2GMGClOi2ZuLS+vGNB6p4/QazXLS1Qu0b5q4c
moEWOIYng5zILJ/naaJSVqA54IPLQK/OGBS7jdPqWiKB3aUKacuqUyerIKOn7mni845QULQZ5Bbn
zRZvdQ3P55UCQpWm7XCLrq5DpniMUTEGbHcd1WRcZtV+F90quGrq/hYrR8VOA+NBxkn1xpdBnY0p
WJtAMfwtzfR83UiNM8jeS6dbjpvUG469X9Suxg06Vs+eRSfPC39mUlw6aUxKhueHuELi7lvcYf1r
yCkde8FPt2VAQz9B5xQ8n0WllPRB7XtksFXE2LqNHATJRtUN8M1SiHR8moACFHQHCPW6tIJfcez1
a1EMLfR4KaCWasORmec828IGklhQPspifNda7XdPDZwcaqohRwoPHld0utGDHJtU7crUmscWyed1
0HpYZSeIkWYqHCLJ3WvWgKhXonkbj41zMv3geyBQckeh19ggcjm9l7G4z6pGxygyfhLT4Qd6bdeJ
NfzIcqulgKNCuG3Y2G0iY4Y6oCcIo23q3dfGtsRFnnJzOD35TPC7tfQiJty+mVh+83v/qQkJb/l0
5NLOOkA9auHadNFdo+U8g8Amr8CCt4DzlO9mSt2KIsKqGvVrs6rv5FQoruC24CNXUmMUCx2Na/M7
QN9vYSM+Vb2q7kLNPLZ5+RBTrrUzmRQZieojkN89WPij0mFi2iQnJQ1OalxNqodm4YxSFqE/S6el
rLQryXIjcongNfORDBwi8MdimVbgVCl5SNpbX+ePvSr+AZmLQaKK7EVe/+q7PMuPSVulUohoq+FZ
d/zRsdNQTIy1qKfkmoH8ucZZFRvce1Ggd0T1hBTKEH/HvSujcvv/YleKxSbUVXAbSnqrqcM9jfpv
Yg7+R1X0x14x8hvsvO8gwj6TlWFyIwOlTsqCNscQmzS5oQEgm+ejmykclUppVvJIZT9RrKt+kNae
kE8NFyhdyKMh/VvfVh5lm5y2Jodn8wO/gWQVeBUnaB7+6C33yPyCsQikg58hbU3r/1fl43grVjVS
zjS20NsruzfDTfOcBjje9DYrlsPta9aINOdzqHhaSgjRGBLEWfwoZ9ypEBfbtusDGR8EddueVLvZ
Fttkazi5A/lH3oBVWYs7a7/onPJJsuE9MmgJDCVooMlzhkdjFmPuD5b0LpxQ3KsOz9B1uQOStwJ8
gN9eibKVcEtf6/HrMc+pJfPAM8YRr/PGKKfAjdY4Bt4wqfl/JU//EwK1DZyQ8c4wJ27QGRmnakEf
tCKzepwmdfIFcfeOcdU7uLvYvhNvmwX2jzRnG80jzhhjXDF9XJeeDP0nuS8OkxJCs8keydwcb1Fu
Y04zfA+GeJGM9hnUHH0WLM21mH4gwEUrvku8NxCPdoVIMTikNHlLKOH9Bx/sLNyMCzR4YkP/nnAZ
CeZY3E7lpa8jyHMC6nxEszUxaJncj/kExdyTCCDrNnlklEBeduwG+JPhc3kELdqskQKkurGXj0sc
2DlHbf4LJir62ZKJwNVnY8GqDExMESNzuA5dDLszf/31UC+vlLPZnO14IZJTyioMNa12mWeuXeSo
RQzPWiDJQgPN5VoFGSVTXu6DP7H/n63Us/gzmpXkW52v+ww0fx1sb4fp/Lp7Mx8wIdla62z39Wgv
7vWzYDNWHIT0EOQWg4W8CSwC5szT1wEWPpsxoxbGXm1UdUeAJqQoVaMIPnaoekpxtrDDF0ZizCjS
hVGGcZMxbQbymSCn13nmfD2UCwQ47oK/k2XMTi16Bko/tlOIm0l4xN/nwYqnqGMeULfoV/lR2Van
xP5HJWA8YFdyKK+TjbfGGmJZmeQzHe/jr5kdMlIO6wgrC9aJEO/QIwSwDg8mzHzfNlTaglF4+Hr8
n1iwsy1ozM4ZmCBiUgI2epdwUr83W/NW/yU+0GTSDpITOpglOv42fx2X9AnnMhNTYFmCWYwIlizr
ymzvV+CBlCblugj88ZDr28p/LkDONqO8cM5Jl1bReaTZ5sd6ToiyMJRxYxXjVb7x8IObNOeMLZCa
dXu1LM106a44jzjb7p2om3IcMDYdmbseW09EogKkQ2IPGla985Mlt6OLk8nNS6qPbAH/+3iQ8tjW
x5Du6lrVj6GL7FZ713poWgj3C8vlUuoE1x7+sm4i12bOlgt1FDpoTU6ish43EM9aFHbJYE7BLt1M
kojVWhj3+qvxxydvX2F5t1/4ARc/5tkPmM6msyuDOozlpXHGA9LRXseTitVcZluO/gBN0Gmflk32
Lh12JIkQqHWEV1ipHwOmNXA23+Jb5sPDML4q+W2vvnw9qItfD9yOIULXhso/O08hAsbmaBJC8L+D
l7vWoMjGloEZj7eg3/PJAPp9152Fmp2olac1wziNRqq6lKKE0hZrvWo1gLnuAGA1kXk7Vtatp8b9
TyRYk208xuLL4If5Zqg081s71uJWp9LBcxz9N2ABERmD4heoFCaHUQsPEv3weGEPf1I2fv/dhmai
Rwi5l4bYx6+AyHga6b6CMlSEeq8J0YaLBwmfu9hru6deSaWcovJobMW0MzYCGKN7rxOTDdWu+lAA
fLfrplCPlGTAZVtN4WBpBAmozqClJ6L8pGUY1wxCCdNWT1lS1oAXUuZJ6zYDJNFLZbiTLDhssgE2
qIpi9bcQelRbdaPQFsb6SRPxfazIE1oqbwST7fxxrImR9brvqVNeJrymaCLSzkG0FXLEomv0xcSI
hBZFXxQJkF2YnVSVEZWGFeIPK2+jawOV0SmFrk6e/e/wzf+XaEhUo32AsMv8zEdayY3MsYd8+BNR
3xs4wysOjGHl2WBB7EWBvOnUO+fTv0+k9TfcfCK1guq2QjgUViJcUFbBbtwhjrdX3AfF/nc0+S4d
Fgoe2ca0SKc5/fjpsjaolDGWJNi9PwX9IAb3Sn/3fz8szkPMsrvC84D9SLSzO8psJmZ6IRRDBeeH
uKuevw71yV90msCzWHPRMjHThwkDMa2OeA+oeT/5YMOzfjPsgOeqZuOvc/AXzqiLq0ThimQQPCO1
+UvLwLJE9gd5Ssb820mkE9TxjWRPumzeZjE1v3T4nkeb3WgAekvF5VMC7gF0CfFkK3d0egsveGsU
6UeedAdIxjvfV79JVnmr00GlX50jQi1uY9huAPIh77tLKlwXV5IsaiATREir6uxOUDFlEJvUld69
bFXUPCPHDG/NNS+UPxq7M87uYztfL3xw+cKOYeH+K+rsmFXTMq7F/4kqrFLUlkzUe4ytucmv/O1C
tEv78zza9GvO7vJh/J8xNu+yf9B/1j0iHto23OVbKKYLB+vFLy0rmAMjAcaMzlKHSOLIHz2eLfRf
qbCkJeYqGBAhFEl3UPWq14XhTZM1P34UhFBkzeJg/WQFaYipNKZTxWASJrJ+TIqG2lZyym//gVr0
+049izVbxfKQVZGGmBZel+AcvefJ/rV0esfKtqX4b+hfXsoDz8c2m0sa66A1OeYZW4CyOP5YiNEt
v4cu3oXncaZverZEcBGjHzU9iKZxderhn3Hhpase/o1olzfd3y82uzC8Fu+iFkfRd3VDMNzRrsbE
D10udTWR5cFz2NbzvyEmennb/Y07uzZqA8/1QWI2J8kxFewOLs5Ure3+umWxLN2LF0epiFOGIcsG
mKiPc4r0CUA13yeH91zbzR48vC5xhVtY/Rd321mU2eY24jAHDUVxrjmY3BzFfX4aeWAj0rrN/wyN
LWwBadxUS14c07n4adO9P4Fw/4RYPJvKtgCeQM9FQoEImPkx2qqIU8qIDy/Vri6+nP95bP0TaXYR
h02HQJ0qoLRrywdvZ24HB+GXredYTrGunfC+tmu+3qLo8cXF8neE5uxmKAbOTaUj7mSIDBkL/ZL3
h5e4GS3739gUlz/k9Kh8H6c5Wy593GJUAzFvLW4HWz+YB96y6GQJNo2yNdfy2nxZHuXF8+VskLPV
g8mpX8NswySBs/MfVX/93zlfLk6mJlETM7CVU9TZR4zZIxqZiLSWggI1E+EkYB7oCtI+CIPvqRqu
XRyVFLN8iVLOtzjY6Va3cE9Mh8qnFfv3J2jz74m99QgSkGtJr54xxHz0RuWAv/ZWSfRrNU9evt6Y
n2cWuXdyCrgcItVsdXZTZNLY4GRrjevEv/MbiGRDsbakH1J2q5u4ibpHJt7+OuSFtscUk/2oydST
EHX8eOJoWJcGWgmreZIvZeHaerhOniTQSebJuitXtT0cK3ynTfNRMU5L5530+cAjvIRCJs93lVrf
7Fg3zNbvtUrAWRIbjPYmuxpAN2G+ijL0sAvt6E+4Ta8Wo35eWh+jzgZdmYKkYcc+DVraqHa8gQ6H
KgFuH8mmwjBtaZI/n3xTPNawIqEAJc77L1Jt6EnJ84otM9m/myjEjjaIxM2SU8rFFcTnZM+rOkLo
872Jb6GKfPK4NhpjJ4HMWJURKBxZqTGqbCU0fyzIYX4OaLDK0qWC5eekkWGeRZ/++1lGINLzrOre
E3kdwBXexBt/DfDx9M+8GrdL5uVLg51tl7pUxRToCzCFLXIuaOEqW2GbbBbrWp+TxWlYHELsD1VC
+vTjsGqEOZJa0cY1ahv2uK5W2ZPmgPBhhRZLd+TnE/1jrNl+yEJw2k1PrM5WTDKOdOOiGb2CcYWR
5Co7AQBYIeezmIBLl7/d30HOtkToF3FW5dMgbzTqh9l9dJgaTSoG6e/Kwkt35cWNfzaps9Mdskeh
5qIyrjE6XKM4aYPFBZnRLj2bvh4Xp+vHj9dDXXGRyUeiYZ/0k4c2C3PSCWw2YHd2JZlA+rQ0tgul
vPOvKIuzeznoRA/ABpNZOWwElESup+Wp3ljOJPEYH8Lvo2NSM0Jl7B5w6tKYLx5v/5pbih0fx2wA
qK0pLKFDsm7Xql3BBLGn+m+x148QRFx74Q5Zijfb90Y6hKofqcgg/BkcA7XH4Hex1soVsh0odCY/
FsJ9vpU/zu5s3xstfvBouyDEcedewVxU7fqWuuAVAFj5Nn6Ov7uvqDsczftF56vpL3/MBz5Gnhb1
2QGnirKghNPEaqsCtnSgVI5oD89YAB2LdSepV60DXM0xna9HfHGvKJzmioiaLS+Dj2FDLNSrypTG
tdWiS2g9gsgEexiuvo5y8QjgQSdbKnq5ZJSzVWvgjy0iID8Vd8ZsxcN7Uq9113SbNZy9YP7sF1fq
pd15HnI2Mqo4YV5Y8ZQwSxvfxiN1PTmJYdQxHa8/Fh8Glz7gebzZSq0yPQoDk3jaCv52/704eAfD
QSRttJHcgUKLKcni7T8dnfNVcx50tl77DE0WQyEoZ/pP/1d+GhwwsAfhuj66m+7Vv7cO5i6+8x6K
3ddf9NJGOQ88W66p2MRDhzPtWtN+qO1Nmb558q6BfAbkcOEMWJrY2R05tLmsoWhBsl7lOVi79i4W
UO/6ejwXJ5ImDNmxyC6wZhOppbUAe4rxVJ4+qZqgYmtQdwDV3aIUsspCzK4bw1vyu5sW4afvdxZ2
No1F6CsytqE0HDaQGI5TsSg6kWmgfJxulyphFzNi8v9/DXI2k5bRyMDdiRa/ynf5XlmTjyPMtoIF
PQlXT1kHW79/+3pqLx0xSDJIWBjQ5kKm5+MRA6sL4rlHUwUkcH8LdhEfJJTubqquXILPXB4hSroU
VURVw/HpYyxBhB5h1sRqgEVuFMzrKWKmsIh5K6d/jC2EW1zXRb/ZBZulu+riOM9iz2YXQxwM2Ruf
co6CxBXA13Uhuw0ST0tFFuVyJBJxEUNJNHJnR1uQymUXSJG0FnDiXneZ224GH+YKyxo1wTpNd4oS
FDuEb4VDXfrdEWnTFG1IK8eqV8uPkhtMpHCovLhuB9vYywu7FvwGOYwGTl6j4KvsN6geVOjhGmBd
ASAO+tYzpj+am/jQaFV7KkshPY1mXZ0CNer2Qoukzxim9cZtDBSyYOghUeKiMQuQ4fbrJXWhQIhH
pKYapgyiTjTnAsaJ1HWWHAbSOiqmR5U17ipafFarAAcXttmE0U/GqLPjul6PZXAy0YdbOJYunhhn
P2GWZVphCfa44nNDO1A3aEHVRxlY5lPS6u7eRwfroIAk3tViny+cvZdv07+hpVniWXVQhMLin1U+
+bF4iv48FQ+bn4Cr14KsPy+XZi4HBTVJc4amuPSOtzhLUIpcTX3NVcT3+430E6V2FIaokU67Kr9a
umAunvqWpU5WdfC9zdmpYcSFyvsd42lV8tHdqp1E8p2vV5F8KUVQRbzueD8r/N9sH7VQ8oMhZkhT
gWJKZr1vMClWUDO28Yt0p4AUmWoFCDteKY+sqI13s3SDX1pFdA3BIlFv4nScfUrc+8q8MEak7mOt
uK5DGFjgmfuNh5iDo8AVQTmpGm9NymIL6/fiWXkeepaTwWszkmYcRBKk4rnw29+q7dvhDfJGk4Ob
n/3xQFSmixXU91md33nvtwHvBApg79iss4XUZlXhlS5o1MmTQrXTdfFUmY6prpXqmJYPJqk2cCsX
IIm4q36IwU2mbSt1nw6HxRzx0jP//KdMX+fspzSlZpGu8lPCfbtXcefFaugf8XVL2k6/INhYa/2u
3BTH/Mpc+ACXTnGKU+jmy4qu0RH7GFwrosYTpJLbWNEhrRa2Fe0b1LG/XuQXF5iJ44DFKqMdNVvj
FbJmvgs/Zl1o4Q/Nq6Ho9Qcrb3aJYN0j9ocDff/r65CXtq56FnLadmezKtfolskmIQP9sXK/Kf3S
0Xtx5s4CzJK1QoRA73odtenKQMQrgXSPSqb39PUwLqW4UwfPpDijGZI12x+Si814143MXHY0/xTI
xSTVaxqTIDX/QYZ0Hmn2jSBvw7jxiCRRpCiTwi7E31Gtb74ez+VZ+zue2WcRPG+s/YYonV4dBK04
Fhgv9bn48HWYywvub5jZx4GqLidZOpBJo7QU1NmxHGGMQp4blGo16psEav3XEZc+1DTws/VWhEqW
qzERB6+20aBDVfpbFN0H8Y3Y/Pk61NIcznI8mO4CYH7KSb2SrPXYQJUftqyiLIxo+jOfjsizpTe7
/FTorWGlE0awfjZYYKvZt4kxKMJj+u/GMzsAJbTFkFdi6mII8ahzAh5GX8cKnK/DLI1nliuVXVMJ
6HlOYTLWAnzJ6keJeTmcnq8Dff19PpXkKj2KhLhmPKWiIzGHaF3brSJ/Yb9ezIX+bthPRbhWzALy
asKIAfY/APbeND/52QzwUE1zY/Sjo6J3NjTmeozb7/6I7YWFfH0RSwuAka8n9lM5TnGtaGym8SpI
Enbl9xwtPLW+09SFhHspzuzsQIMybAONOJXwYg4Jj5rbsEA5Qv3vVj6PuI97OfeAeo4mK39AabWF
bYE09ApFgZXU7r9eKtOa+9/3GOiXj5GKNBfH0SKSlt+VyVMc1o6hFnYgAwcqoGpGRzSgF2rwS9M4
/fezkyrwTBUyK9OYaj4qwQGFhjdTrNBLXMJZL22E2QmSokwG0pNINdw3zdXXo3jjlsJ/dU7J82cY
6oTdEEZEQSQQjf9XGS0dSXpTlWFhXy9N3OwASQ3ee2NOIG38o6ANqUrPdf00ZsP660UxLa8vFsX8
ZWWmgoWyNXE8HsKNbq1itEm/DnHxy1BiojWJpxzF0I9rAMZr2iYj2dEoHFQ/gD2IFrufOF9HuTiQ
syizCau6ONc7mSgJh5I2xjArQ5wqvw5y8eL9G2SOVovEfDRagyCWsEH2eJv0FI91x1KCfSxvvo61
MG1z+IqeNILh68QaYMsXeLE0XoKcxn/5debujValF64Qg4wVRuwHXW+VByq2Ht3COru4ns9mbnae
1l6s6mk2zVxoYjHUcCGiH0HjH8vRr+dtYSHMG/9m23Y1OjVsUWixNVomar5UO10azPTpzk61unDd
TKwZTGeKNi4MaeyuAuMmb+++HsrSEph+x1kcKKxKpPik/bHyrKFxWSMPFP78OsblsWigQkRad9Yc
liEYupQjIUVVR0ZMDN39Bt0rF/uAHrW/r0Nd3j1/Q83eF3HoI/HhcQEFwouGwFAlI+ncoERwX6vZ
5utYS8OSP06d6xnK6E67R8QPrihPlNRt6g2+4C0st6VBzRY2Jj2tWqL7sA6CKyVHM6Cpnbr40UVP
VVwsbKLL6+HvBP5/0q5suVJc2X4REYBAwCvDHjyX7XKV64VwucuMYp6//i65z2ljmbvVx37p7ghH
dO5MUqlUDmtx11/5QxHOhCk1/AEIs8DIAqaZVrhJYki+k0wM//tKTIvB/LLhATsp/zjGgQGBQdoH
4G/9D/cOZo7+63aCazOnSDKrgtmoVp4bAOgM1WZnZcplWiWIC+FjFrb7orK+g3cnlHwymW8IqQKp
Wd9nIcw4jbjvgJTFOk/H+npCmy9+MOHqY81iAagGlmTA7QNkhQsyFVAbyOaZZR9MuPvs1F6A3QYx
MdB7wdCzNyob6O+FxG4SMWLpLleRoqL0jlxhsMAf0fvWXAE+rpaIkXwecQcmpmVk0BquoQB4Lv/u
VBoYwy4jsOecDhEydfT3bm62BTDIAPbrs/JFAagF0QBxg/XYr0kR4sNSEX0hr842xUE4DkDPucQC
YHBaisxmQmTIQECoNzp06arrwcQWJ0DQQ3pdlpKxJJnN+N9XocFG/bBU+Dt9bEoAan3raOVZYEb8
mjZCcFDUMB1aG3dSTZmnOWyvAQISkIa+nX3qhv0nDFEhFExAsO6AZQeXTkZPpT+0ArNk08tpdWRG
E6JAU9m23lDEm2wGegV4fNCX8sKqkfiATIwQBQAJUxCb4Xh2MTBwOSgPqJ9MICN9SRtxiw/QQk7e
pDCZhuu7B9dJ25hYj4slYiQeLQ5QYEK9cSKFa2NOvtE+cP6U2XpWzevT6sjkCFFgMe10rEceO4He
3iM9YObvDsR0gD36miAhEACCkCRqBi9gnFmiBfghuGpDoK/LlmQlGYm46gzePHsk/CVkYsKlV7CN
sTzExuwn3Q8U73anteKB5cQ9bgkBIa4puFIaeAMBfGC7KJeUqZJFKdkX4n9fxZy5K6N4miEiBpng
pO7U7rJjd3l5d1oTmRghFJAeRGYLOGiAlQVAtfQpAi742NuePcYST5DZTIgHWLIMHcIPaoTwRvq/
0uj+tCqSSGAJkaBP63axdKhSTyCtBczNgjyxa3+dliIxmDigP1V93SX808+D7i3TA9Am/cE4T4F0
8zVBwrsBE97TYLw+7fvGa5Nn4Ai5YXfXMdm9I7GbOFqcdqaTGfwWDccn4MJ7BJWKLpP1IbfsZmKD
nABfBUja4nYocBazYrY7jMCYt5MCxH07BmIdiPjUXDJtswF94mA5+E2U4NNYgwbS4twCXcVOrtWO
eaNa7esODZfCAawlut63BlZilnS5zer+N7WnHXCsniqgpGJYHphoEXDAx3oPtuGLscWSyVjdVaxA
0dz+/r9/4/UvFc7ERBddYSqMYrFHsjw7MyrKwPlV5khyr2xFR1MDRa5uOxStUMEkdt3/p4QzZ52f
OugKvizmzyS6GWW1T5kkQaUoA40SNvDwjIoQSdihHlRUrBGS499mK9s92HaqN7WEI6+Vc2n1LYQ5
5u2cX9V66kf2LSbI/dPfif9oMd6vzCfe/lmWD7FlQk7qhKjjfDPNP6F+l4JJhnQdEK5+nBYnUUvM
AswJiBajAnEq+FEy9gCiSkAInyfJ49fkCFkASY0MMyCQU89JEJqxPy9XVcPh/GUlRJlGQhowh2WL
BAqSNIBMtxYQJvXOK1MgiGWSW0AmiV9Dq3tz6HUjLSdIylnhOvGjPl3F5v1YapITxV3rlEsIKcBU
s6zJwVruE9oFbQpeGDDnJfjnHhwqCDygW5NhOslU439fqaZih8CmM1SzgKA20yuqvtjGhd58IiVY
O7sQK2gKXnCD9/XD8CZsbga1Q179J5mfv+Z8QqCwsajI2graTO1PxTyCink/Zk8qQuBpOVvX21od
IUboFdiggT+Ph3UGCnWCSYLiLitl8xcSKWJaAB5OYlJsXKGyA7fj0HjpLWde+5Iu4rYeKRvA//Hn
QRE+FYMdqGAt1RIqiXYyXYSwoI5J0gMKA5kapulmE35tA/gdkPenlZHcFDZ5785ZS/I+5GWiRJ08
BbEgI881BVWDepfJnE0mS4gKIKMB6iW/KCb6bEyXfdJ7U/mgEQwR2LIuuMx8/O+rY0poNekFgawM
RdjFbPwGVBFV+vA16wnBINEdlOH5HQFCqCUugXsCnFFAT8b100wl9QJJ4BGH9LCL0pGK4EtVYJBS
AzXKwe2NxYzYkvi3TJAQE6KoISwsoBSrDM+aQL8FUOpyvIkTifVk30gIClWdWyZohOB7BjjGUTVY
nBSExS+nv5FEiiOMftXtDGJoE+ldDgqUufg9OvlOrajkHMmkCA8FNbecqeaZtQm0Y0vly54qmNRO
qyL5MuJ8WVUpekt4TLCMFhRxqqs0ESD093rzmRLIKl47QlgwSEq6tsIzDv/EiiGAfGfLJ3UPSjfZ
vopMKSEqRBNT7J4/saLqatJuCQZijPqagG30a8bjX3AVEbIximnOL+4KdL6zc9FRbZ+WP+pGtuYj
U4j/fSWoqdvYjrGliVbWJQYOgHT0MoHwx8Du+GmNZD4n5Aja6IDJvoYgVv41Abyy1/VgtKrjaSnc
/idyLEcMB82Q2EMCu0UA3NcWYGovD6clyPQQ4kCHgSWt4GcnV5C1zShQpswLQWh3Wszp98OHeSWs
RYLVLORiDOrmQD2ecoDc76MWS4vOoQIO52l5p/3gw+ASm201cvi7Mu8BRl+A6KpB74Ldg7VbImnT
gADQx2w+3yv7kPc0jlnnC0a++vpmsBtvHhUfpGGfcbeVFCHEVbpOZgYGYJ9Wf03q76p+UKI/p00m
U0R/f3Swrq6EBeNEQuXvpY3dsd2DO1Oix+Z3WekhxLZ+ZlPn5BAyON9N+mSDlNosAH0ERqvT2sgE
CZENEGmVvTgwWAhuBiN7qLUXddTAFS5r9MgEcbOuIk5nVk1hVRCkt8/JAh6aZE/LFLwnikSjzQxu
ZTr+Q1aChmIEb+0AQZr5l9EYZxOog5zptm0BhJP1ksAj00oIb6AxNbGID2HmctMu3/Tkdx2f28MX
XU4IbwwrPI3WwxtM+/sY31EM7vRlLXE5mV8LEc4M5/94wgIK3TTGUhBAWwrZRpbEYGKmU4610aQj
d+zlpm6eFgUY+RbWDEAyd9qxJeqI09qZAtZ3BBxEtlz1lAbbsjXwWxNZvUImRogGgHawWEowIGak
ulv2v/Qp9vPo7mu6iNFgWbKMKhBSh3c9dryN3EDFQlZHlqkihIIqWoCko8BioK92Y3RJVXCdjaNs
IkQmhv99dT4X8FS0ig5lsvwsTHIvq0CYLAvSMjcTgkDaKF2vTtClaWvMZoPugUU7I7/oySf6Y+Zb
tHGEAIAl5mEcVAjqJ4ABd/dRXwWGesfs+9MusJnhrOQIIWBSwALecLw/bX4IzcatndA/LUH2XYTz
b7Cu0pQWElj5JyUgLkFpyrAkapwWQkSIhLSmWLCy8PG1+cdUAR7EBtLkFy81sFq/dzFwp7R6z78+
2Iea8rLQCN4H3yb74SsWIyL2gV6ZRtJ1sJhCzatO7fy5Kr6Zs6yjfNqXsZD8XpuIlNlszRDT2lcR
Oyygn2AaSN5lM7Wyb8NdcHUwqV6XtcIZHZz41shuYsCGN5jfPW2zDVhH9Fz+cWQijlnjPZBWOb8A
COletI5z6T1bjN1MCzuL7ehh7NWzTB/82ehuTDV8AiHhlxwdO3bv9dRGYtOwwi8IwS5s0YcwLXd1
9nhaT5kxhbgAngB97riQtgarbglWMLCIt46MbkEmRggLaRu2VpdCzARs6SgF+x2mYDNH1pOTiRFi
g6OAql3nV0Papb4Zg0YUlSqjlo2Pn07dQCDx/st01HQwAwAYLqZhHdsk4Fqp3QLPU6ekYLGVxCLu
zx8ejW+e+LpTvPL3KRubDBQvyKoS814Zw0M9jxIRkqP7ehhWIliaKorFoFBFH7rxhSol2OEOcWgf
v+Rtr/spKzk9+BFLhd8ORfi7xg4GskUQRMoW2mWfhxt0JcXU+y6xGCDK8oScJQ4B0fNtbJ3pWXbP
wDMniRQy23GfXEmL8xBw8Yjt/rLcVBm4iYvnEczqajt+KVMkr/C3K0E9mBsTkkFQjnxHHx7tTAWP
lvNFdYSA0CllmtcRpNAeNJsDZlyqy5D9KnrJOIjkqIrYw+nsWI3JwXoLcqNkf5i1L0FB+gl3w+WN
9rCjWaYl6DJbiToaHT+n422UAUzfurOsh6/JECNblNR6RGEvxgnaQeI3jU+lI4PA2LTWShMhsCXg
v6rABonniAVaXdXxQJfkElkRefPgvEkRax9m4WRDnkCKDvLewtS8ejyGKnVHNIn16DNj0JhVB4YP
ILaoKi7hZGVrxXGCYD3iyjFp4vHmT4gx0c98oDcxgunKAZ0syneXnFnzYvqEiqKbtI+nhWwGgTdd
xBthMMiQ1XzPTGHAlAKNHy4EcDeCttiSqLP9jf5RR7wNhrzXQ33mibzxM2lSFzVfbw4z3yh+abFs
G0umlv4+tk0jBqzNEWpFNeaCzqz2JTW+6Ytsm3PzhltZT8gcpzTW0pznwRodbq0lPbc78vP0B5KZ
TbgTkpFlCeGaVCj3R+wqjP4sTumOM6h6pVUxmTDhSqCRlTo6dzkrvgVHYwP6gdG+jSdONnt7Wq/t
wPDmDvwLri6FGj1HtvAN1ahBr75TXaZd5WA0+5oUrvBKCphV2ejwNTbFbF2zAoqhXbup8ue0FJkb
CKGUaRH2DBmkMKd66pfFN+LmE4uMq5jzyrW2UqSOU0VnDUSMWQicmYO+pAFRgBOTShZcJd9FBEmw
aQM6Zb5hmKSTG3W/sDjlNtP9aYPJhAjvR8us6GCUuHsS0ACVWuSloL5tsWb4NTFCFOirPGvDEvN0
iY1l6yXfd5hH1IdYkhxKTs0r6snq2yRtDDTkEq5cYZRmcrAp5+Ru2szgmL2Zte+ndZJENpHabrbU
UgcFJK46p3L18ZJ0OYYRj61s0p777Ifk/S206fwTrpSqMpo4oAdA3S26JHPsTtP1ZBO3qu+S0fbA
PXk4rZfkDIn8L7EZU4XgpvNNBtpsfTlrDJkImdcJwcBAOzutudfZ8XKuO3EAYswDhm4lkW1zWX11
VnUhHFCi6I0WcdMB9LM5jlcJUJxrn+musudkPUz25pf5hJApKIY2a7oBBxwS1dOi0tXj7w6yOqBh
SU6URNIrf8zKK+x46qKZu3pplq5q3LWDehjqi4EqkjMl+VZEjBBApjXbEILqGS8tK/FMCs7vRNZ3
lhxdIkSIjMyWbvD7ocxfhura7kHgPP0K22MsQ7qUWU5IFVq6TFVSQ1KIDupAG8+wn4hxb6afKiW8
HVwiJAxNV2v5wm+KEAXzaUlQFAE3rf61MPSKmLZyhHaKtBE8usgUNCNg071Kf1OHgSxllqSNMkfg
dl0J6jRSzYsNQaZanrEEbyFKLpZQlmzLPo8QG/LQUVqFD/kzcr9gN3Sxr0CEhAnT5osnSAgOSaOb
zOCthhKzVsCCqbvZBw2wl9upfzqiyiwnRIXFyOOo47gwRhWD9RfUkvQFbCunhUgOkLiR3hWZOUX8
/VBPv6hSuVFvA/DoB7NvySB7FUu+kbiRvsxdOg4lVyi9s+s/YKoKFL1wTVPW2pIJEqJCPQ8KmpwI
Pqn5h8btGdzPXZK/dK35mnMbQlDQ+kGZct7dBKv8HQrTV+rcvygGkzWhJa4g7qRjoTZLJt4VKNrU
U53YxVKgi5VkiW/LxPC/r87qvKhtGPKLLy8fp+WvOZxBI/+p/JTaAOshALcVUfHUosqigfcE+ibZ
GXoKPtOsvZ5n9fa0Y2/r8iZH0MWgJdPtAnIqjBO39CrBwFCdSk4PP4Ifk6w3IUJw6+nIEsOEEGvU
A6xrnOVqHAwl2Tc2BS1KhyLZ6AwBGL0lsWETzxHlg3/MKMQ7rGUNrOBdgrJ4mTAGAyxWt4l/kexF
B7n9/JjqAChdzhvgPnzCrmBbojZgJKlGRbvWoVGDwxtluhn8sFHqJsCvXSJZcXMTbI/zK/1XjmBa
8Cey2ugwvJYf2wVATk9x8avwQbwOrD0nBquGGfyNvi4r4m46zkqwYNmUtgkmjyF4QplTQTLGE7PK
/NRZW4kR7pG4t5t06GFHvch8Zv4o9MmzpTjSm5FwJUW4Q6IcppoMSEm0bwn7QQpAYqP0XYSy6u0m
zPrqe4mLHSQuwtjks+7qWTe4CnkgGEAuTIpKMVACAba574IJ/4kN8wUvn7j/DeSOv/nzvvgFxaWP
WU3xU/iQbdyrj3kbHpnSXcbGp9qOb7YVQWUXo9Umy4GYWjub45/WNKNCkbg59v5OH7nNp9VKkHDL
LJXaEsI9smgwG5hot33fSLr0Eqf/sPNZFxh35OPwxEzdFtsXzmDAfExyX25mGytNhODBkeAsNkOM
kxhujNkZI0NZp/uTAgclbSaJNJlSQghZBhBnvwIHjcbjohPXbJ6k/frNQEwdA1cZ9hIcMKC+vzOn
KnUG6rQcnFP1QGfgJiA/ZkcSqOcyhNfN1jAF9SlgkMAOQ1UhNM2T6SwsL1WAXy87PUgCPOj1I6cx
APDnDxkDzpbbgQpG0wk44IC9JEgb7BlD8WGn+hnLXMP83YSyRvNWdFpLEGwHfP14oOgwAgTOfAzr
n9k87Zsey6CfQklbSxLiYElp11v8K6FI5aXqEtDKxDIGcTulCP7307oSZQs92jCfWqPXYLYp+p6D
mKBzPhMPLA30fPA4HWR1ggR4Y1LOyG18HXh5Vq4FRviJaiXmUNE9pJYOPFfRXMTAXs8MNpclw81e
98UuX+K9rZd4jTb70/bahLddCRMNlmbDsOgOhCnnxQW7wgDHcpFMQXUXfasO8ZVyRs9jQAudx+f1
fXoO8sn2Wu9cKZ0mt9q7XA65hmVwVhmOYGuLUw92V4CrXanBbl469mPTA5dQA4OY22pWwVwNZAyH
LHOqI2CB0mCaleVKL6f65bQxXr/dqV8hHDprIY3CBvyK+Bjuy7PSY16/q646Karwh9PN1YUXgUkH
DLPah4lwdZzsUNeg7lT+ZOZ4jlamJP5ui0Ceb6kYTADJ2/vQqA+Z1hgI+cCDpb+cyPnWprJt3A8R
5FWLNxHChbLUYdwSRZ2wFwIchKQtn8yCPNpRhhyHlRJPlQnjf189j6JlRJGhhD6jWcVettQ/h1Y5
zlaNb6XL0Bb5h/7gCNabZoIjsFmhMQbaJl+fsblaAPpnumj151TXAjWzJJp9vMUEOwqRuGvViWFx
fQJJ3+CDf9CNcItxnPJibx5Pu7jMK4TYogHCyLIUWLHHc4ypy3XVySacZeqISEOWoo94yEKdjDbg
+km7/NAm7QRo2GW4QEtOexxh3TOlKAFc3utYwkqUEpuGvZP+OK2txGdEMCJqNMrULnBQtTbuqrrz
QtLvF1X3lE6SwnG7fXAYwPtzsgoH/xbs6tSjYTKsxaBq3Rw51Sj5d1SjH7Iq7ipvcsQGU2pMiRI7
kDN6tumijByPrjM7LgMDseUNQaKZPieqTuTkLfppFV/hClYH0Ol1qkwMogHA/mQE0+HZcMPnf8kU
s+mnKz35j1kJq3CR90ulT374y953N+0Vh+9PPKBW4RUDcpp/QcS9eeZXIoVE34jsuQIU3IT8rruI
B6+/LS0v95WgA9nI9KD61Vnb+uH5v2DplJlWiNVzbLEEnTb+VVWvuy/wXut35tnsq27lmTenD8Wm
Czm6YasO1Qh4+N6bFpOL6WRVZPLTSd/reRuEGaibpofTUjajABeBQgXGKEGl/l4MbgFt6Oxkxthx
DSQOpTPy+2J0LN9Auc7XmkgJGqUqPJYoVaAkLP8+43SiWDQrsj7Fx3IGTo2tOQ61LROow2JEYmya
WU4htg1w5eI5fmBBeBxwXoi+xyPZNz2Uw24lFuAOI8YEm+fvBtI4G+gO7y2Q1FMGDDmGxZW9ufub
Laf1Zx98pAF3YF1S29vyX5gaYzXUQhIl1oZSRet7R1Mm3y4z66Gm0eCZ7fJk1ZpyNGoSndWKoX7i
OrENsH2pICC18TZ6ryJGk2ancPCRs5AeMivflZ1EwrYfrUQIflQyeFcbZjgLZ8mB/Yr9DoyRmrdc
Vnsp1/dW1FmrI0Rx0g0pY1xW1rh9AHAskH2z0gPJDLY2US/RD/8i7mwKNVXbAe0oKCZEECZLx0Bs
UcQzOOpUz9rhuZdTkI11LhgHOQ1nmHpKuZMRgG1FAXslVUinhkyvmcq/nDn+bNEYKqPzOpY9Mfm3
+XACVkIE96Bgt1GzAUIS/VpzHhOU9ZofmhNkqE45Zbc7feBeu/enxAmuEveJvdAaljQyV7u2enc0
duFlcmWPfvjNNs/zY3M0XsmVkguGjcIscSvMWKeHKQBb/U62xfqxlc3DDjasdNsA/48jUrqOhC25
as9IwYNlx4mXE1C1OF6747ldcyl7RG1b+02coH6r5ckA4mXkdmaVukNhn1X24IWmegAIF5o9w14x
C8k8p0ymcGKsCIVqrZgmH9NPoKSxx+GMYrslDgwyUldTG51g6ldRdkAG7STv5I8Vmff2FdFvtVof
Z1JBuHpmvBheFgCzInykftn4yWMVeZGMyeMjR7AgUWisA6ZxBqgNTNwGzTHeTzt2i21EX/HGG/Wu
C1Sfnit+7/0LMjRuyI++/c/HFflsp6oYismAZHUPtumL+mrco8lgBC1iFJhRyT58xtB76njjdXOZ
X2qSpGE7SL2JF5KjdjHLrIjxblDm3roI66wIlHKUzWltnxiqYbPYICgC2IILOy0zGwBNc/uS3XSf
BSXYrZVg3OkIhNYUevme3J+OGltvBLRS/hEpePDSkKGJ6nHyF732yPinyq8Y4O67QXJSXntrH77g
myBxt5ASmpomF9T4Y2C/9Ps+Osu8ydN33b5vvQQEZnIC1M0wvxIqOKzq2KmaxjgiPLMcwu/WrtxT
8DvT9lAxEKObXgwKNvd/7gHzc7ISK6Tvbb6Y+cygaxczL8v2tYpxuOw8oZJn13YIWAkS/HIkToQu
Jxym8WnjWrvlQH3lF+K9y/z5IGVgkjiLyLuYEEuZmQpxxr47JsGiullzYc4vNXh05x3onuejrSZu
HKS9/7nrZKUr/9arN5GaqXPlWBAOkjjzNn5E58/N9q2PNfIlYL7iy76i7DiKfM99Uda6meMz0stl
19xj8dYHKrtLGhdLHCC0lfWOXpcZTp0RIWEwBtuIHH7+02N35IgjvT762sEJJqR8cYPatNuahoeN
Y8hPJ0+WFUn9SQhAIJexUoW8fuARbLblHmi8rvai4x0WSe27GVSpDUZEAqY6Qywlj0umgusAL7FW
WxhHvI8sr8mrqPNPh7jNIGChSwI6WzBbinlIpDR6t0Qog9hp5teKDraQH0kvuSE2j8ZKiGA5C/12
mxoQojnlfBkXjqst37DoXhyGpZLE7O1Hga3ZgAJEBR4Mf++PAtDyRm2g/eTDUcK9eQiPPwy3QKFW
Snm+9TS3V5KEAGqWjc7UCpL4OKJiuylIBHO8QOLzsgffmvQEyOQJkTNs+l7RU8hTz/K/yrMYlKcG
xCWPxdm/qOlsPlFtUzeBZWngASKET1st0qVOccD5w9hAtaP0UvAcKy4/b7z+yGTNje2YshLJD8Uq
ik1OYhUdj9ijp+2SyI296QC+aoz1BdYLFznLSAs33X8lUYiboUYjQElCYtg/NZiVxzKd2wGR8PQh
+3988s2W/ICsFEvB26jqf4eO/IYFw+E5O+o74xDtZApt5oK2jfRI121QPAgpSxcXiqlF7d+3ULvv
DuMuPqgHWTCUiBFrjSTuiZXl/xFT7LpDg14naJMPEsNtOqGDVidYcHW0KoSg3+mpVjX8Uv3bCZMg
vnNuE2RG/PVLU09mvk1/AJcNXiYWRedYiFQjLbqsrZFK26o+B+NSaYEeGvs6Gpgk8L72nz/cZytR
wpfC1n3dhxrSr8I0k4MK7tXjSHv1SrNaehwqW/XnTrtXe9p7ykiTs3HApkUyl9mhA/yEEo7d1Vjr
37MlusVBdVwyl/SqaIDbPVYtyq+synxTSVV0CanhmYWl7cEd+6BSJ3OzJaVeaZuKRzuldh0teU5m
JT4aGdG8tKz/dKnBghhM4P486epZXGm6m2a9djBNbDmf/sj8VJ8whFiBs+c4BIAD3g+Oxr5pRnnT
ZbI57tfC5UcZ6MxSzUQZTORHLcYSXF89ZMT5jvdRWo8c4jvAarjDy+jTXX3B0ySQ0nunddssLzqq
jtcRfFgDIff7k185dt7G/I5gs8vr/8WO7VkaPM94tnR7x1cuKmlmv2XQtUwhcjttzirQfEw+um2e
kv/JonR3Wi1+DERzriUIgTpvGbP6DBIMy3rMxl1ep79mGw8VA8R7aoTR0UzyoN+UqOnoA6uGibAm
BILRGrJl7OwJWwxD5oW2El8oqlI+5HndLO6sR1PijpMWBti6GySyN+8loCL/I1yICtNEFs0eLDQz
L7RdTIMsiHe8o1LH+9TN/NGVhaHNXHMtUQgOmQrcfTpDYtwc8YC5r3ZRkHh2tjNnFzfUXhpot3IL
R8PxQCmc6I64FhAPRUgSy+QdDrIrfO089B3Pvq6PxsHxp0/kg2thwqEoZkvpKw7/r6TW+ThRD0Dp
TdN4jLUSR+Vu8cFRkdliVBmXIgjG3x8/FEVGdMCdya+08b5ZsIwbt8zGXinBe76KdlYu6/Zt3vXO
SqTgLG1W64ph8Fo7iQ8A+zxje1Lku7z/XYaxF0bE1cZgjPWbpBsPp4+lTFvBa+ahj0mlQzTDipkS
l7ssMyKAnaePOtM84L1IottWXr9SVXykxEuqlTmwxQEt9ytqb5Iwduf6Mcwl5ZGtSxms0tjYRqcE
EUWIZyP4XisaowWmOp19ZeBcuAxERgenr8j+tAW3D95KlhDZnC7UIuCVTT65dq6TA7pByLFrrOT4
zC88WdFgUzO0SDAsBNZujQgfrDH6IktDvPIM9iMZ7h38U7YOuvmNDEIpwWtIAxL7+xNgm8DbAqYd
gojzvYrrnQKm0lQ1vSgm/mnbvSZ9Hw7bSpTwnRid9RpwBLwIATpschZe4l8BH1hQvgMGDmBZxLN3
7J531MrOBSWdzJ7bkXr1E4TPp5CxV+oYPyE+Fkd6RnbVTjvn3eEhANenPG7y/99HlS3VAbc7mvvi
PNbYRY3FYt6LrtK9VpvXswO1Ttt1s/KBDsF/hYhzWCHBwLzChybQj93bl4MfHfIdek996nYlmkHo
Ul40e7OTUrpvpk1rycILNxzSfMj5FE/n2/vFx73nxyGWcV0WHbDE4/yqjzgW+3g6K8IDkYGBb5+O
N70F121t7LU3PfR2Bmjbptp1WpZePIOeRmJh/n868RlFnObJAMZjialhf0IvxrxYDqbqRRfzjgQz
Ml7PvJfI28xmVl9UcNParIYs5cMnbUD3xX0Gcpqg3mf78fHZAoDQLsQYQ/xtJIdv0j4mL398UNUk
joV5FI1iT+B9PBjqZEQhATHbcpZuH1p2fsBb0vw2NUCtwXuBXThTYsUuG6bF1zEy6XasCSUp/+ZF
tfoRwrVcLxGx8pDiWq6xMxNVNRAfKvSJqgtlaXZDT79LDL4ZBVcChUs5pksx5DrygDi8rI7V7lh6
jqf2rpsdC5TX0L9Ng0/2bzEM+o+xhfjeWVVYNBmMPXojmiKujtQxiTA6mGFZQgt6xZeXiTZ8Cws8
xLIQ8XUMEgq+5TCq4BXYjX4D1j1/ASxzwg5ECZ/BORq7dj8+N/UgYYzZ+J4WRfKIV7qtYlRTMK+d
kNKx5mL0kyybcL/YUxeQwehdGxRCP4yhCs9rkiayy3rDly0USKmOyKtpqiEEiGbJjNYykpEDhPfG
Ml465vlU6irIiMfe1e3D0Bz1LN2FhgwTdOuiQSKiYoUIBUALY1fvj1FuqopJOog29uNDsZsOht9i
fAOjvygHO0fpO3IjQr2TJ9yter2MU9i+yotvAItxqH60voraTnw2ynsZMmmCD4EhyQirv6WxK67d
cLZ4PChVqOzLHjsbYf6davzv6+JYWZPC6aEaU3s/ny8W0w/bITgdAfgvFsLeOyFC2EP3wAFFNoQ0
+s2UAxtfySzZquuWDHQmVTygsD+HeaL3ijBHr5Y4iUY/nbEiPv2MolyixUYY4wPQ/0gQtOgSSrOS
S1gy/VuT1q6d3yuMHsrBkFyJ/LeK9rI13cEUssPXyYQqumPXoZN0ygCGDNtr5/Z71jtn4MaVXAQ8
AH4QYxmQZOHhqYv7k2k69oASQiOHT/Ash+Yw7+juc9M7GNl9kyN8miUmLAd73vja67TIhaLxjmCN
ficKMU3q/92zknn2Vl/3nVjhe41ZmsRAdByxBe+iL5f3ZwAPDXDP7wqsWmXAEsazIvGlafDW+V2r
K9yvToH58QzEej5YHFU8OvfVjifBY4NxlvJf3Dmbnr8yrxD/1a5lAycm87Mxu1ExD1XElcRTtuYr
3tlSuEsd3CQgfoIMw3TBO8OnLMozPdDc4dAxYO25/c5GbWT5kz1m0pGorRx8LV2cJwnjfMxUFdLb
QNuNv8pbBVdLwFvKS+Oq/T5fYNj5UDzLKu1bOTgk2xjKpLjVqbj+MFYhZaY1jz7p0HK5sTGSpGOF
1USmSr0F905SXxrGbWSCRnGn+3Ldt951736B4E05KeOCFCquWYLp6H0fxx4bbR91IhQza7/JXTu+
ZVbqGpjdGgGh1Aax7WFoDQMEMtd+hUf5GDHezCG42tQAWSJulhHQpQditG4dVK/ZVX1bPilui45R
dKE/Dp66m+/TW2sGQcB1m15oHvd76bXMr91Tv0ZwyqVUq4jZMA2MP7spBgEP5GDjTZajWcXPtrTB
89rBOSFSjMylGkf2EkIkTsByleBj9OHdYHUBdtzwhGjhD60/lOcOBf3y9VTN/zLIbN5F6LLaBoZK
TUfcTLSjDjO6qTaCs7rNzpV0mr+BrdY6KxDS94Maa5+owlq2jQqGCno3g4jZnm101jA6Jlccz2Dq
Rvr1EF/lGIjmzaexqjCDKTt9W4ntWqaQdmHmiPa1hntjqcvlryShzlU7qUaQdY6xV1nInpaqXD5z
964UFbKvwcJhizMINcOsdPsqu8I+2dHoS9nW53ZMXUkSrsWCGcCaninupxhkNOZyqC4wu+bxkRWr
wmw7uj7oLMXsj82u6fWExe7Kaw+nM7NX1J4PDr36EcIlWTRRQwlodJFKz4H9oHU4QuAaC8or6k07
4KwwLBQkHjtmN6bXBdZZ52UYastulMXrGk8+c795m6E+jaa37WC/UrA/Bu4VEvWwf9iU31u7vQa/
loxMi4epD0o7pqHbJp4vhujMuZZUoZlDRt8P+7jsD86sPlf9vEuT6qqaCn8KyZ/Tht5K6dC0AZoj
lkYpdsvwk1Z5djI3xTxNGd7AuXaZNBijI86hSElwWsyW9dZiBOvl/TRgaQli2jk/DxvzrK5MGWH5
VuxxVCB46oZp6474xm3nUFvSMML0LLHno24Vuh+3c/YXKQftZunLWPZ82HzvORpVDYybow/9ekuv
jMfIgIW9rMTW1z654rNk2X7wFm8K8Jr/F4Xhrbz4/0i7riW7bWX7RaxiANMrw+ZOk6P0wpI0EnPO
/Pq7MD72cCDcDR+dh7FsT5WaDTQajQ5rwQIxiIEZT9SamTMhgU8rLJDFx5noMTNEy/jDoQ1EZ+99
FJ41w60c5mq3xiGXtRybBUqvzOln1b5Ko1wNaqO3XrN5XBzDnKXraWiiQybl40FSZvVkdvFbm66R
H+WAJ2qsWTladmT4vV70+6q0HhQk7HdpYStBncSRMw5WfFOrEwnsaXxDJl+7tWvtKx5LIAfRkTck
mKXbqeu8uHUnJWixB2u7TgAXHte9qezqGrjxxF6MYCjxaysmCIDCBlkjG//ZljYQpIfRcI1Vk4Np
IZ2btxr4JoanxsAUrlqYD3FazrtpyopD34Zf8zxFEagpG3eKOzCQ66i0LVIL0oB+/dIVk+qG4Tg4
Wd0BvRd81QCEW/v4Z9rM3+su7o8l5v4TZ9QAZa9LJsoeUWZOjgba3NzR10lPXDUGqGhrZ9+kplR3
//UJg0moum7rmG9Hwf7zQcb/wFSAjc71ctGvQdJ8UKPn/1qCicKOirYLU1cg47OEFtRuYyrBJStR
uARDq50m9GgLInquo9CRLsJtju4ztqwTR6GqrSYOsbZe5+ZdvtxdVoIbKmIg/x8BjCdCcFLqUgcB
nZ9dr+fMcHSgYLjJXsdTk9zq6MOhhQG0ZjYuJSZ4bNCSE991p2gngncT6cpctKtipnNh4VNIu0PG
yh2ICJiV6903yjIeAz1va2TEMVL18IDVMUOpWjT5yneCGxmMt8gQ+UxFAy1KMrmSrjpL+6SpkReC
zBfzA67S54e8HoI5D52ptg6yobqZ9OXytnIfRNttZV4AXWijm3DCV1hX5Djd0xb3NTDedL/3jd36
hPSb1+70gyG410QLzJy62IyNLNboFvaqG9M+MWBemqIolxcXbJRjaz1DSCoQK0JKMj9Wih7kdbVv
q2c5I+dYPU2hEVxezd+H/FEU3wpkSjy4ZIg0UMvMLFdz0qvWq0cH4xpu5Rqps1bo6iWOvAtPqA7c
SUHu11com3uXv0Kwtmw2tQwrPK8lfMSSq46qX1sATgfH7P8mhIl/CEq7pkWX1pxf1u4hQh/ULKKs
FCnCuJzcXrJhWiCjk2/U9AfaGxJFhI0skkF/vwlFViNqwoj6zTZ+0vLHvv6RZILeeYG7shhngned
LjcKRBi5sZ/TQzILfYnI0BlfksjpWhnU7uTjgpZZt3uqb5onkjqGZz2A0G8428f+LnuIbnAji7Cy
RPoxLiRZJZuU6BnyQIfmVM3iFrmITZL7ttoeLNZfSJXUZdQhaw/ra/ec3o6H/kbZx174pi1edVjA
kej0bo+2dbTNHy7bOq+PYXus2RsciMaxoVIN0wOCNqByIP1nOJZj7ZvYEVe6BAvKclaFRtN0AO/H
2TJ6RxlVN+9FROii24dtpWtGQysi6oDRXmC5q1d6EWDdnCigZWjrhLEKkVsS2CjL01mt+moUNbZw
GhQf7Y9JsJbhDrOyCD8nHVBMwJ6NZlHZm1r+bzG5rllEBgCIYrIcQJoykkhR5wlYTPNPUhaFCzjv
12JqFlw5s3HWo8b/I2v5EEnzyRuXos6LPOsEOcbwStnR5/bodB6t+ERI4YlyKv+PbX5IYxyxNM5R
ldvThAs80nftAZ2msM4yPcx+79aBMAvPd5gf8hinbKyZaUgJFhSZY3A/uNF9h0QhTV3OKxpvvydD
QKedxI2YHMGWrKCPDyVKPLnZkSBFHrNysfHILywdc13qUIFvWlkOdglo9stbyDHV7ZuARXkb5Kbu
Ws2evKUZ4GpCDJe6QClKUwfdI+qhbe31aR0kK/JIkwmbCvjS0UiHzmnUHQhzJaUzQIRTerUCd+LH
BPi4U3+TP7Qvyxftqn4en+v7yiMvkqe8idB/uUuMzvC/JTM3VWoU9hKFEjJY681Snyv5tq/Pl5eW
l3HF2n7IYK6qoV2qpiuhHdAtns1X8my+RMfoCe030ysS37fxCTP7X6e9fFftRYO7vGvkk3Dmquri
tgH4CYSnB+l1fpyC4aq6Gk/5S37S77LH7nG+Nl7ywHgiIodLl47xQ58kMxeYWtJxoTCcPDNEdlt7
SaOHQVqcatxdXt93dJALgtjaCrAI+zGK3q1n9MbzeBjuhqvuSrouX8KdfqUcZx8NTvfDQ4u+VwUQ
OLLg8AiMSGdiYG1qJQNI20jGqXcTelCs66p7uaykaB/ZIV1FyaWmpm+nzu/PpHXyt+ZY3sSx0++b
1JGuotvlPDwCv2QGkHku6tTkXZ7IJRmAoMFrHsM8jA9MUsWKKxXZ+s63gjAo/MjXI0f3bUT06ndb
eHVyAgLIsymULNpu7ffv2d4ocgo82RkVSLBi+bZlBNF/z4BD0GyyEcGoNJRzpqgoe3lGthhusqq1
HyuG7QzIWwnwM3hNvZ9kMQ6uHKcVcMIo/1m4IGndT60d+cEMVK8OhAePEwB8Esb4NCOaBtvMsXaF
bWMSJD+QKjnZsV04xjwdEq0TBIvcg75ZSMa/oVicIayCclVcXy1ZvZ/a9qqd/TgMHy+fApFVMM7M
NpFtqiJolhuJYyU/86kS1E54wcWnxWO9VhhmQ7pAGTpDRsfWYi96UoC4VOzyq0pUk+JuFQpgikIU
OjHEeI6wGmUJpM1oKxlc0Bom98O1EbmNG/nk0Hjptf6re6vvLXR+CWejuE5rI5qJ2bSmyLMioiYp
Z36ffbWrIShXUT5CJIWJ1ZJikmZJgoJm+K2WTniY6+ThslHwUhDoGvtYROYgS2Cox/Q7NMEk6t4k
padaV0Zc/8ri3rXC4UYt34zppmwegIPqAGHLXZKjlHfOrONfgZK/JDLGV8u91cGlLe36RQEQoDJM
3uXv5M3yWACzQb4c7f0qXNvnKLluFc0oaDdH66GIUqPq7VJXQDvE08Ytv6ne+lPcHsU9nR9SCZOL
rZa0mOP3HZh1AM2CJb5MncFYHZMIFOQas4GCg4KGcNQemL0majSWMsCmECcrN5JZ3pDJvOmTeRfl
TRAvjWDf+XfSRh6z722n15ZU1OgCzV0DOEhr6SR+ElS2s+wUDPJgVl70ohPKZBy5hJnJsdah4zg4
807fKY/pTvKt0pl2ZJe8JsLUFlXit+BmoyTjzHNl6vQ4h5JjCHSi+fts+5fNkntCNwIY7z2UCwln
qlFSZL4so5qBdZQwy3pZDN84MDkHwCpiolz72fibfgZkl4WJT0RrfqGoKMsW5Zudjy91lf2qF1Rj
Lgt8b2T4beWAUGmgDoHBDxZUblS6ujXAMuSZvdn/qqsh3tUTJtTn0iAnsrbtvu2M0bPg8e+bFXFT
O7TCznBq8+xH0LkJNN9gKEo3GBuVurYArWeOEZdDsi/RFh2A89kJbxI8VitPOqTCWWHqty9JZCw0
bde0DKOC9gwn19GeJmK1+4keiKs/ytu8j4X8rR5jnaNljmptQD3D2KES6BjIxV3eRm50v11Bxj5r
a7BqFBexjbFTPauL0z2v6CGNnu3XKcByumjFW33i1dleu6MZAPEZ5B6RjSUxV2VB2m4kTQn0o9o6
6na3l+b0CNKyP4mjNmIY/4nSSD4tBsSYwHkELEZ+jJThHLX1fz8PBWCIj4PB2GRlh2EdVzgYhvao
1y9Ddo7k75d3jeu1KOiujblroptMoDbPq9ZEDUTEeXPSMwksQX/SOwU1TGQhEDmpNutRurKFQ7Ex
GjslL1pzMIJknx37/Zju1eILRUxpAxFOCt8QPkQyhrAskd5HFUSqeajtGrk8x2V9O1rzIHBe3ITI
RjfWFMbaXI2ph9c3rBbQL/FtjrB+b9XjndFWjdv10l6KUlERkH+9beQyphGtYPdAqfo9R+pX92gj
2YePvVMd5HMP6Cnz7bKZiNaT8VXdMDSWsWA9q+lbK/dOEQbLJJBBP5n1h1szYV0UQR96GmHWOK+/
ELh/grT5ZS34rzuEPBgiQEO/xqIZoFmmDesVaujO6Cln2kb3F46HuhdZII0Rf9NmI4q5RmXQfySV
AlFmiJ/RcDJr8fsBPCEFOAcBt5RgumoMRZRF/GfRRi5j+biwmyobIZcExlFy0h+Rn7mjix6CCOPE
QmgUqsYlNRn713Ozy7tsplmrxScu4nWMvChHQCSfRD0sXBvcaMaYPOKSxLJj2IcJPqH620IAhT7+
vGwhIhmMnaemGhV1ChloVTsYBHGAvKz3U7U+XZbDj3k2yjDGXuZGXOUytgnkKhi8yAIK8DIdemHn
D6+KDmx3dDMBEl+zDbZAlKdZVE09PIXuvGLtVAccLm5xNTu2r9ytdFITEZ437cUY0HTvf7eND8nM
EQBSt9rZBSTLx+GZjrKML7arB+k9BVocXoSwOSJ5jOmrqOKUUfuuKaLFX7RpOnxLMIDVPKpo2RaC
TdA9uqQfY/t52dYFEMJxyaST4oRqmDlJ3JPSiXQpcgxDNb4JrIavoWkRDT4M8yGMRIXkahan714f
dB1vVMPoJ9UwfO3dZS+kReQ7sQ95zJEzB93MF5WuKJnqoOhisltARP6lqwfDxJyvHK++BXiYzAEC
rvHdbDRh6yr3gkVb/N8qMycSmJqkrjucSG166HWQ1w3HlJBDFX2TJHmft6KwnNcEj/PyIZA5maFa
yVZYQqB81FUPb9az7XylU5vRUboGU/UOsLA3iguEt64G+JPo4SrSl4milaEA8Ar1cmn7CN5BRyKY
YFz2Q7+3o9ZNOuGdSE/F71b8oS8TAdo1aYhEBdLRxeGa3onTrjm0TrGLhNBWIu2YzIpJllZZ3rEd
Nckvu8zVEsMBIo7TqV/qenbtStRByo0qPraTrZeZ0ih3ag71BpRVUXxARkXEBsK/NP5ZQZbtqB0n
q7EnvJiRUPLAo34zVfMJaG+iO0Nw+t97PDep9pJmAAoDcuhOASH8PeYjiPn6a9SlgvWLwNtw73YK
TmLj7jAIi9cTK4CZN8b3B+pEgZDd6FieqgMdfxER63CXcCOKuSoKM9SiZoYo4F05c/M2DPsuexTo
wzU+TLkj9iM0tcGc7FoeY4UseOvQuQLKZNato0txnRW3dXo/dOjkyCiBDunGbI+LcLyft3+bBzIL
wRemGCatAGqP/QM00fje7t79oNX33iXfgRkrCHd5pr+Vx5xsRWlKs9QhLxrvW0ytED13BUvKSxZt
RTDnmYTxBDAEiOg9oBWsTvO8+KWX7/oYiLg/TXhLE2PnezFKJG8vN4LZUqKuZCumDCE419AFaKgg
iYldM1acesLkQtGAyFdUGuI5yq1IxkbLsm2q0YZISgwDytYgP5UwHXQyAMhd9wQrKzAWtoyYNabZ
qB2k/Qeu3o8Mt973vn0sUIoa9uEqsBbuk3KrH/2ijXtpKyDgWjRFlJ6L52hfIl2aTG5/pN2WdaB9
yb5fVpEXXGzlUfPdyJsTncx5hTMPwE/5oDaRch4AYeOakbmcLcN40TBc5JWIIB1CLFsgnTeyuc2I
6UxgUY+NUfRIueOe13bLM93Qw4/02Q6QeHwSZ/e5ccVWXcb7EEUfy3zB8lLvTYHJesVtGmcBv5H9
PJ+KY7wD3hUSjwcarCZG4g1CN8utbGw/gokuMtmIc7OG0ukhAv9BEczgDml9OvCDkBwYwPfrFCi1
0wrr0rzLZCuZcUZTqo9jlUFyE7s1OoHCw1LiXSrvKi//KnoqCm2Z8UuzBIDetX8/PWGQ/sh3SWBe
6b5B+cP3auiKXK3Imti70ijUcV3ad4HKDjhXOzN1Y/2djoWOHEcP9Xgl7HcS+IjfqG0SkpjN+h+T
otjn6ynGSGJxloJiN5wkUX+MwAMa9PebE6vrs6aFA+SRQNsBY6Jx0dPwurqA1EPNVZmcyw6CFxRs
TIZ97YTjqBprgYRypNTncDS/LIt5M5WqQC3BNWkwlimtUd1HKrSy+9nB7IuLMfXgsiaiw89OctSz
Vg9FDRmr9pTpnR+V801s9K40xr5WDa9T/1zlkSuHNwraiNMuOTVV+zyEcdCsKIWOd1GYB7HUuVJx
bNfXy1/Hv8QBlwgUAJAb2own1OIpQdMBzQHX1WspaVfNUJ+6cDjJ9rQ4Wq3nu8sC/5/jaWGmy0Zv
h8ouuZ2MbbyU/4lkq3saWepA+7SD9prCDAkjWf4Wf8hj3YGa1lGq4qU+uc0z5WaK7iyPOPUz2eFN
tVtOwpy3QCL77FC1vEoSBRJpppH8ep8gTx0bY43Rm+bXAUg+Re6AXiDsQw44yH8vKvsMwYSUSbSc
ikSPohMn+b6S0HucRXd6b4rePP+Pw/uQxviCok1TECVBGmbAH6P9EFRPEvx58kiXtA6kgzC9w3cH
HxKZ+CQu9TiL6SaSYGhcQnGU3GwCKNYEtqvMy5+wlZ6wh5XvYz+kslGKMWX1EEIqvbZpoj06avd/
Jdr/jalyzyLagTHvpaBTgoVnxKxNP+Q9qsizXvs2wPwwB+8kyg9AnTlNo3iXDyLXSjfSmE1c5TRN
FFpgioDf48dTml8ZzWL9iYPdSGE2rjGTTApLXP291O0arRscmeSW4LLg+xRFB2MmECAJcNo+X06r
kfeNFGOjaNPGeKA+pT7R17FGmZYCEdOSUB5zbSx5PQIGofnLMOpb+hqXb39Uh/cm0cB8vLxTQnGM
C8uiDFlcDeLoeyA8Av/gRNWzg3T/r9SjW/+bN/l7OXVZZrpR1rK3ajmEIYIT9DBdJ8fClSmrrlsf
/wXWAfdsqypqkMBHBGAZY4idDvoN5R2d/qo7Li7y1LvGHWWHeOoPWiqubiIhHBE3B69shDJ2OayF
NIY6sIJ1Z/LHQ3I0MVlGp29FhIvcutNWEuNEkmwoOiWRqesazwOK4WvQHGjIHQkf/fyV1IEJhteN
rMiMUqGUkqpTke8q0hdVf6jCq7wQNMOJRDDaYArYmLMaIvK49FoldDS0sYJhxL9s8lznpH5oQj9j
E21qFsqqSoLSUjGi1FN0YPZOo0WgC292lMIfYfgfwI4W/vFZSmTXsp5S/iD9Jruvb2vNaQ8U/jBz
p9Sz3pof9M1Q7GJEZcfQXQL5ND7NV+oJtJzeZX35j7PNpzBHfO2nNgP97d/ghDIw5EIvCspflPhG
8nSvfRJdb/Sv/O2Uf4hkpxAXLa7r1YRI+h4cgnGvBd1BjK7BrUpuVtlicicVZlZL3Gpwlsd1l+yT
o+2ugXakaHxiSg2+r9RApSabugncEsZ3yfOsyOEElMfRdjBnWFwD6QLUkfKhXdxoxH6CZKd0L+8e
tZPfVnIjk9FwVFuz0Sl2bU5Gf5hMJx1+Shj4UtTRSeClm6fL8riHcCOP8ZiWGhsA64FLKbI2KArt
ym7X74YtwPsTacV4k3bqunltVdwCsbnDG8aZcx2d3lXsxuXkrsY6OL1WCQ6+SDXGvyj5OEiYlkLJ
ZwQ2yZrmfqTGiGgzU7Bn/GfZZhHpl2xcTLUmkr62WMT8DHDOffc1/4FxhHvDGzBrDPZPcELODSCB
ZUeu0QMmGt7jK4rZfpA1KjQq/yw+n+pCKRasLiAe0RCwqrtay55M8EILgiPu00D7EMQYJ2hnsrJQ
dcz+St0xitBkFvYvmKg5gnBAlCblJnp0TVHB+onmJcLkucaoN9JYRxyGjgAAJoaH1h9AxRSCFE30
4uHeEBT+zACCiQyW68/rt4BkLsJLC4YS68lNlWuWV1ldInqtcmPyjRjmitCjEBEsTXJjZPq8+LJf
7gA1eZu5uRNfq4DiohnZ0BcNW4m0Y66DvlcVpSjRZTaOS3fsehsjnXUs8lt8ZwmMFVXFnuFP5gwQ
raytRoIYOvTUHrpgfaFvY/WVpsrKJ1F9UyiPsY9E6eQOcNh/vYzNVzCxHvuXBJBmFfCikWcWEr9y
DXKjIGMlmdmETTEjktVurEC+io7yjRlELtn/iziW+sPfboGNLMZUlrCYogzJnfdnv/lquMr+L+XG
ZzrxKFaOuohLAhkjKQA4YY+IX+DBwmAK5n1/tIP6CKiGP/KV/6iG2PLzYRu0WbFKE6+4OXeVhx6P
LPSSDEHs2b6+OsWr9dj6qx+e/ipGQlPReVB5iwvcWTDoKJYKaExGVzDR5PI6AQ6lIbvsm+omJ/Dq
gkPc7bz8GjS+7njEGJI3XtlBBdhsvI3GQBxgc6cEN5/BRhdaImtjOeIzxt08IoGvBMOxB1Q3LZgs
t8MPwORJ6mONut6AzChlbxZFbTzPsP0Cxp3bY7y2Fng2PQnjJ4A4VWsRahXvZkIjNiDf0JGHDh7m
kKKiDcLOEoNyqhkDcdFQE2OPmur4xViT4elyJMPtUNoKYw5oWjcdMfKYvqQxc6XUXqEcbPKs4UVt
o7dllb+Ca64IfUrBIe6M5maytuKZM5sRLV4mOlkqH7PEbVfjhRKbEw/nSK2+LO9U6v/CjHi3CrB9
VJgyoO5MNkNokmogfZPQ+pOinVNrH47aO7Sfhcijrk7LgNSh9tgrV5TLPfKEtVu6h6zrQMO9qdDh
TzrX9PlAj1B8SFW4jljFWe09WpUBRSySW61v2UDYbP+X9f6Qy0Suqzpo40Igt/lVfdN2ipcjp2ZS
dr8Caw1qLqHv4r70t6pSz7KJ8zS5niWtbOj7G+qiSzEK9ICmYUU+ijv9uZXExK6oD5NemiGJFsQp
uso43i7EAalLMB/T+96VQR9tgg8FheorYTcmXbrfthQ4c7JuYZIBpOuMnuo0m4VEM21ePqBGo+1B
5IZCY7AiByZGIOe+WPFC/0ceo+1SqG1cKZBn3nTmCKiuh2TfBZaHXGJ43SODowP3C7nZSDh2yg0j
VIBRaiaF5kbx4rOqYORLY8DpYda/G1sgGMaV9ZANRmchGJwXTFLK+T4qYhloOpodaFUTOnGdGT5C
0zXQ5aX4FmeDPgpuSZ5nBu6eZWrERKe8wfhNHTSPsa3hq1LcP6lxJVeVIJTnvdg1MONibovYOpjl
P+sdKTrwG6QOM5xdVTvK3NzHWv2Y28nrElsHRUp/Wa38BtxUERI6z11o9DYAlqGmGeyCN1puWnXd
Y1i1TU1HLwlwMbr20OrdY2eaojY8rlcGtraMhC6q++b7/m+OrBSHmSKhNOWFRjh4PZnr+8mMMDLW
D0rXnwySkttp6FtvQZdt7APeUQldzPJpqZeXzXBVAqo4dVQjQ1VbV8NEMJrBexgD/RvIkSp+foN1
rPV41rEBGLOubkn0iOxsIBUHYt8sSwxHJgTu4F3I4BBHchTvKsrw8nnbh6TvOlTMMASKcMtZY3QQ
YPj0qNmnH7LtdIfphiK2JyKya661EZiUooBaCRjhn8XqS2wu2gwEj5ak19OkWw6e5qlv0QWuwbBO
jOYeedRjXyAYvBwWcDXeiGYOeB4t6qTUOEp1cu7iBykP8kLwVtV4EaWG3hGwJ+A8wY98Vg+5L3mx
B6oevPX4GLvVnX3KPS1069pLX5Kryp2dYo/OT8SYFDqkDSSPdkY2pZNf9ZObPsknc0DJUjQ+wIsO
NB1McihnaPBQzH5HCWZlRw3juJN8aOJfClrsUQa6VpcfdgaUnz9YajBnATFAN2XToFuxOWvtbOtj
lWBaG6RSfm6Fd8pU/6wsxb8shuscN2IY52jFWruCqBk2bMqOpbZfpCgU5Ku41wIlAftbFSaWHFJl
kSQVqjT+6OkIjX20nTvSNz2oOwpycxR1LnJz+1uJjA0ZpYaqzAKJAGA648YPzGs6U9LcqnthdMF7
ygJixkSqSCbg2WVeQPPQICNuwyoWUJPHurXTSLivo6bwU0t5tKdoP5X2ue9r9Bc10ZWa5q13eQ+5
p/KfL0Bd6LOpTHI/lk2B0WjQWvq5MnwxZOu+IP0fNUuCzAqTmOh0x1Qmc/zVmQwJGXHd1GsHBP2m
S2enlJpkH4+JcWtbZbUblGI8VTmYURy5saKjEiJ7Ly1t4+sDuAJzc4hSgQnzEtlgJ9PwAwQDvIyY
CKsLrbDN5n5BtsRA8z2iHclfr+tfaAev7//FfA1Vk4noPsljrnuZFC0xAXkLwCYr6K5zD3lJZzyi
5/fuX8TJHPuimmnojgXq6G+3zBjac6tkw4I4OdpXxwqzPFoQ7zHfKKxTcS5QtEMDkpCimJLfQIqH
Ru/aTC+hWNFdZUC6IrYFRtLFm4H4vUjltRHLXy7bLsf/fBLJrCXazo151pEzkK1bW38NMYz1vwlg
/Ki9GomcWxAQKZXfDRg7H/5HFRgX2sVJohY2JMxD7BEVZbfqcFkHzr7AvGWkFwArB/tm3Nmkdctc
6bgS5zqXPIwYGl63Wq1TFgB7k5NQx9BrcejCaXdZLu9koVKjIabFjBJtOf/sWSSlSopRQsAHvH/b
Wb3ijr5dFiv4l2BhvHh2K49RVLbLsI0byFOi0e3aN4vcghQY8Zy9T8m5zEzUOnY2MizZELnLtAYr
ARA/uZNhNmOSCPwqxzYtggFcw0LAa2E88bP2slVEQ5dFiCcz4pLReG4X5f7yCnMV3ohgbEcDu3KV
qRBhglt0ML7EphXY1fdZEo6UcJVBXAWcFKA6I430WZkInU99NVJl/OUXbQifqvvQozApLaiFiuIu
d0XZDN69hHcCnqKajoFpFjNQrezcWm3E4636RvLnUDnHIjI33snYimBcPyqYaOBLWoQvihaUzc0g
vY3Av12zdQdoaHesRUdRpBPjr0DlJZeq3uAKzLuXat7ltXJnivh2eYQn6G7CEx7wCwRrx6iVEzUe
qhlS4ExcAN66ee3l38d95sbPuv/XuEePwvDbH1jjRiyjnNH1zUw0bNgMqDG5rL2+at01j3yzE1W/
3rtHmEv0k4rM4VLKwa60BSpiVh9QQR2Kl46ZA1lSQgtr5AN14WuUOUhE7ShhG0XPTFcEi2BYeUoe
AE8CrKm/smGR14qaXIXrzxxLK13bBYBhAMXxlJ3UgZUh8ac5WFofWZS9DJCw1jzHyADuRG8Mbui6
3XrG5aqhMfb9CNHykW5890R5stHj46snIbwd1yfgIYk6k22B04NRs8+rMYWeCF2HNMjIEpRV4jUr
8c2wu1LDLhhItrcA9OUUBqhmqlBzCQK/RStOrTG0//1N/d7Sh+wrgmkg73/2UFrWJ5E6UIsoxipQ
o9X2yGImT5dtnH+nGUCFhGsH0zybDpLiRu5LHa92bSGZO0hz4g8VeUYfMzokU+2nRVJfzkZMEQ7h
K1L6mVcMBb30RMkbnivR4RoBJI+pd/zxWd/OkEzc7DqyKTnw6yt5fqlqdWdmALC/rDLv3boVxGzz
pK1Vj9wkskTxepX27U9wPT4OquFPSRk6Qxp7l+XxnPJWHmPCZpGlo1VDXqIe85L4Vl45Uf69nFdH
SxZHaYvdZYEiBRnLwQPMKo0JiPk2OnPUb4Z0TZr1rLXjcSwjgXL8XTNlDYEyWqXZIafFHudebk3k
OJODDVZdgNR46yQI+FTeyURi8h8pTI4nDdVSjTVIAfhj+ZMWRaNvxnEI0kXz/iIUA2ZL3GLcKTpU
B+mYxeDR/Jc8avzt/PgW+hzaZCIGFUwUU4HKVno27uLbZN/eFF+N23ov30h3+rFcUZKQPHuv3/4B
6juwjtCuAAYsoBmy/ikau3RKJjzjDVIfFct6ltfmFGbtt8vmw1VwI4ax13IClSVybZMXr0gxAZXH
9IEwXPllkgL5qC3ObZKmboLXUXBZsI2VY+7AT48fRrA5dsZs9PTxc6Sv1izQAJUn7vTimOwnMczx
yGolnWs0tXhxMj6Vktr64QAe9mpEGvayQlznqoNKW8YorYbAmdr1xlZCO63Tnp5EOs5Jop3cOfmO
1h5QdF1PFEL0skCOarCQD3mMD610MuQdCAm8JMHggDJgong4mmsrOI/cogr6Z5D3oyBcusakWPAG
KqxlVmAi53U3XStOjCe/9Gw4ADRGv1zol0LkZK5T24hkXEC+JHmUlhAZYWxJbRdnBe3BEq5uHb6m
SiS4I+gdwJgiduxDQeaQS5adJ8CmwyE3y12HhH0xlvdL1NyoZiuwem5t2UDumnIwA+hOZ+yx07Ky
7ciMY62RN1uOd5U5uAWSWJ4tg/FqiqraXVbptRxWgPaAaDPUFVRiy2A2dYDio+cyr0+DMdyas/lw
2Z6434YuXTyRZCTY4eE/G/AC4ISqC0f0MLSATZ3D6zVUwSubL9dRXxw7uU+dci3cubbvtaw4jVJ2
qhfNJ0obZFr23IKTzrGJ7idKI+jY55k6rhywICEVaxsac4tXah9ZwLZYPVJfR8jLqDkC5nkUnGCR
FMYlraMk9RaJVpCcjjujBUqtfVtJpsAEeNa21YVZ5aS11kIvE2RE8z2Z8sBaX3t0AYW1oJjA1UYF
fB2G5cEQzzKcSkbWRxixWjzFHNcgTAA3UBgV2TUREYQg3CS3vRHFeKKlG6Ia7Og0CUm5IRO/XD10
SoJtxhsO8t7SDqJOO5FyjEEUhTHJHZUooTCxi9QHYy6H3ZDfCY4ELxZBY49N0QYAvsmmQWKlb1VQ
Si1oZxrkw3zOjsahOmuYXd8haaGBgkvc2cQtNW6FMsop5mAuxqovqAIBV+FWBoyLb3mzayGluzyk
vhjkg6umgVKqSjBZobKDm3qWWL2mDiuCyLIDjop2rtpe0NnOufBBk/ohg/GyOqYZVTODDCt8kFMY
o9zujOp+LPb6XPmVRTm3BG6DeyVvZTK5BFWxS2nRIFO/IaBsTY7Wmb6mjR0mHcVdHfRWYu+RrTQm
AJisVlPXFdJothocLJ7lvYN7/oh94Twf/fLfZKHbAITPBL06LFcDCjJlkbTVivCp34WB4XZX6LXD
8JmWOwQtHcKBYro9lwQy26doUie3EQT2XnumHBjzXrt/n5felT9FTZnc442sI2h1wWJvsj27aluC
KGXKIaxbD8sCxFsi4aYUjcGKxDAOn8jIPjY2FTNb536h1O3y9D1dMxFJAjezAfK+fxRinH5TgexM
qeEWI+WqXQqw09k7eUz8MUZdd86Oy3QCptBeju1dLtkC/0z9xW9btxFOT+YmMJW7eW6tsVhB7dg5
cZsd6sV0bSAVTWkqEMXNHm0UZZ+IoyGHWT5DVu8NuZPBUR7rXa+CaOPH7KbdTnG7txaHj4hqHXSv
LijJdgYYjd0plQnBZVa4S/fW1aoHVDMn1A4Aa/cv3wtcf/mxoiwYRjoPY4tmaGxn/yMHIHQy/ros
gOss0e0IBFrkjoGG+XnLhliqEIC0q7cUmWPa3zQZE5cVLtXEj83GqczFMSdRSy030kek8B+pv7XU
amFZ9snYUAcm505SK4EWewagzCXk/tZsryQtyIV7N78TdYrxTyIQxMCvjG4idgAbDfqDWofQlwzI
vC7HNT/npbCkw3Wa1ocUZlVJn+txqncrMguTTzmblzUEb7N8sIPSH8IET3lRoMJt9bM/ZLJtlSuK
xskMfmI46mRf34QY5CoOii9eQu4ptymWkApu5N+GjKz/I+3KduTGleUXCdBKSa/aaut9cXf7RbA9
tvZ919ffYBvntIrNW/T4PAxgYIDOSopMJjMjIxo80isaoBvJjzowg5eGFxqlL4Os/PLm5O+TjSnm
eWaqiTU1KUxB5PqLAirrxC9cmu3JV+MXitKM/mod0ZrViAFOACQRLGNBXC85MQekzVKtJE67xrlT
RaEfhvNNqM2BPlZBK6l3g52gZUVErF28FHdrnv2MDRSX87SBedBYQtj6KLvRXtknO/1x8BKwNgl5
Ejkh5swgs8ZkDiHKbqRIpJWox9RPB+CP3hn7y59SZIW51Uut1qaeWtFKKC8ZjRelwjFCkQ02CStW
C70q2JB3+WH2FADF0sfsmUKpFX9FgU+UPfAS6LO1o79oc+GV8dwMpY6P1UN1s6p2NeTiKa9W3gW/
w1f3/W/O+ZlNGuE2NgEJBQo+phukCqNdKrXNHgl1eTebVnkHwe70uc5r+6TnnXSa4yEvIRpr2YI3
n9BzGiQ2v2KydbVcbax14w8+FKznw3oih7Xyc6S9IEHda6Yv1KLghFW4joc5WMoxssMOS1uGRIaO
Xr2/n3/KXn+r9wPwaeid3OZu8v3ynuUEujNzzH7q9RA3c45cCq8ztyb/TBL4Q2cAMceny4Z4ce7M
ErOPrFJCi4g6Jh/zu9gtjqk3fjf86EkDLDy7DR/omJXAJifPBtYAxKimARJqwt6EZh6ukpIiJ6XD
BxhG8tUKGmWDBxqL3aS42ctle5yLFzM0QNsjpqL0ww5WlB3p0nGxARHp+hzEjiNYZyD8Zhaqd9kQ
XSsmP4OMNQYLwYYAiLbMrKWdg560qFrga6Q2u5WsElP8q1QIlo9rBbOYmMFD/xi8yuf7H7TQvRW1
QO0YqKOVBaSGQucv/NhYYCKmuVRRbM+wMJrZYcxty4lxIQuM8B6uEBkHuhZVVyins8UbEjajDcwC
ohUimORg72V+PgS6o7iav+yX/u6yV7wztbXHRC9IGS9jbDSLt4w1RD6GqPTVUiOeaiygV0QNXZRC
8GLG1iATqBYLQzapBAflo+0QjEOvGE0AzgvkKRSTUf+0JUHdjb81PpaUeezlob1UXVKjqlLj2EKm
Qm9bgXop75l39tmYZ149dtaSLfBqqUEqVgdxYNwQBSq2lKNSeLGKPhqTzqY6NHtJA2v6joJa0qA/
/ezGewXsrN7iFcG0rxY3y15FfXrOUwte0lFaqOegusgc5clal2qQgTkEGBAz+spsems7rU5qAH6i
6YXlxS3EdC7vUN4ky5lVZosCPQkpwRJYQCkGPYbuy27WAB9CXONU7cqX0YCWmeZOt2sGHgthSkG/
3KfwtfGZ2a9RhMJ91cL6mrsp+iCqjyzmtnge91QrTrqeDtVt+1yBQEOUWfD37cdqM/vWjCZT7mpY
tshj2v6wojfBwvKugO3nZDYtSJOjtLIB6aQ0oMoVqEC9gc6lIqePDtIuKyHFKbrmuDaxewB3MCm2
jvmYDdEbC7KfWE4dSUJ2Z5mZI5si8DWnIIfmn443NO4dqh5zfhsUYHGJZRpFp3k/WG+rafkkf4zT
2yEmDsBn4Ap4m6bmZPWiYQF69D5tl41lZk2NtGqtooBla8qvmyixHGldj+ts3tSd7Ay65mmm8r3K
VtH4NDcm2CYl86YtJrZgDTlrQKf0FIBMrcods19uyjx6K1TtZ94IGybcV5GyscaciiGJ8J6PMhqB
BjBWUvnW2YXC8DsBlhijy01vVZDIQLcPRRFMh59/0F4L8UBEQ8pLvqEImThUuIOqYC0/0pvV7/8k
H+NdVFuTTEahdtpQaTUayGMgLQFogHa2vx7zAumthu7n8iKKrrw2HEo+H04yGYau9JrShHByDpRg
BBWvS470hoy9GvzxvWOiWLFEV39Qq+Cdl61lJrNOm8gISQRfaSRYvml760Av5Omp34lGhnn7dGuK
vUPspbCnFKZq62slPxXFaR11r0xFlBq8u2prhwk00rrMXd1gMfWJmG6sGAjbQ3FlZslj3tolREXD
+8vxlBevtxaZMwFitLRtIL8Lptjk2bKiwtHB6yrKn0Trx4S2tsgtbaXrR0tZzY3mkeiggenfJ14P
wEGN7DdyzQqVVqFp0YlgYpvcr3VkE5heYFp3Fae1MWk+urOPwWBUKWJHE1xRvNtCBUe2poMyBONA
jLOFsfQ2SZGdNk16VZXlj7i1fiVqJirriuwwni2FDtBfSbNgK3qthvLQ9eZdOtoPl3cIf09+uMPk
ba2Vh0auwkyv9n5bQT3Uihu3qaWnpGyUYIli/7LB/ydu/tciywabzqk0lykeX+YjDrZvnybdyb/P
7oRKmjNfZ176sxG0+7h3w+ajsT3F2UrmOoEcvGcozgC69uSk7YtrCBbkbnwDVXNfyM/KP3lASwEp
YGEglAlfGF6zDZB0QeNeru6UVD2pvSkYs/x/vPqwwcStpSzNNB3o/MtXJPhvEGTJXAwbAYNG74Nx
Fx9z0YwP/6h/mGRCmGFLJXIYmJRkUGosU+cMXXU9pNnXIpx6QWDhHgEgUBUdbQCQPjLGZKu1F8Vc
8XwAXv6xy6XSz0AV96Y2kyiQcD/XxhQTKK246LNlgSnbejZA8NynIvAnr/gOfC8d1wKIDVAIxsRi
z2MbajCRUe6I2UaJ3+zzHFrl2qEeRvAEt224B4HjgzZgf9oiuirupwPEGDgLA3LE7HB0PaQgfk7w
rpWKYg8iy9aJNb1xlLGGbDgZBcecu6AYV9Es+KyDReE8OyoWIo1mif2/1Nab1ZansMo9QSThBv/3
ZBoPP0y6M/sfjCfV1EgRzfiifWK8IxPqXxQJJjsjvW6EjWcadNlUGnPSWMDfFpkdmaVGW4RLjKfC
j9/gkv5UNE59uzqSbwC+DCgG6NMOJHSTR9Gzj7uiG9vM/ilBSJIbNbLpugJDw1Lflz0wTpeXlHvi
kLDbGKHErI3J3AZ9Bn5Eo4WNtj/WxnMm3xnt81+YsGSMassK3tA6c6+NVoyWtoqPtuiB3T8a+aO2
HC+b4O70jQnGizDUU7IsEsihwvhbBW51p22b4yThUyHUCOos3M/yYYxtMleG1pSZDmORVbghaR0T
qtiX/eGHDgD0iAL9TRkay+eHSZvHyCjMBIGQrNKxb6L81AES7eTWqOzNpoj8Mc1Wd6m03h2MstSd
sFsUEaiUuzk2v4L5cvAStK4hNn/SLY4kVQ4mTh0NqyvwlneswRMB4jW8rHBNMsfakky81G37nc01
cXLdpfSjNsrOarePwBcvTiN57ElYWBNgSBAiQAaUecuFSbFquUUoB0q407zmOmscIKtfil2Hhg2I
X9wW4hJQiRt3kAI4NdB38kwxixO31Kphph19UIyBAG19/qGBJNPX1ALEK5t13WuKhup1RItD+gFE
e4AMO9nYyQczrsfS0Qz8ylyqStOxw6K8qgpJhH//HO9AkqrpUEazAXZEvfz894y9FEW2UcmeVsWz
X6jd4I3qkLlG1n01jO4+6Yr9WiiiiuznMwUUOD4yeseUP4WNEdFal2Zs6tAlMhu/nwd3Mb5d3mSc
L35ugokRyYAa7ERNjNXgWSjBSIvtZcbgG6Xsh33lzD10rar0adLBNVq82FnlWACkp2DzmME3H+qQ
v42DLjcwAQWabb11p/FqDP/JNFuQBn0OZ4qKZoiBhTAUFBqYn4okKAHuvxm9icgH9Jqes7T046EO
kmH2Li/L5yO+NYVDeP69zTHUjdBqR69I4vYualJySGPb9rNobgRe8U3R8WZdBREpO/4jF8AWKWDK
9RQlBnHG7Izr13zZXfaHs5FA34SLDE0sm8gsVrcF7jkKWyydJKfOlFwhZf4bNzYWmBOLONu26wo3
mpI4ZT+5c5k5kSSifOEcRDhCMD2pgT5Hl+lqbnqpZVctkqlMoyeb/eBoJgC0jZ7fDQZauU3/VrSJ
H1qz6OKhP/483cF22FhlUg5zidJYQYT3UG7G7GHlYS7RyfMXW/oiaaKXKN3Gl4wxK2k28iCtCZp+
6cEIwJqyN9CSF08q8LfEx0oyIU2uEyuDzCi2eK4F0tw5VqELHmZcE1Qy2AYekhaVzz/WRNZIihJ5
xNwVSBXxdJ/b8vtfbOyNCcaLKjOh7zSso6f10v06TUctVvb/mwkm7PSl3ClSAy/k4ljGaIzVIl1x
7vbCACAGHkDXqejMpl7yLoYkKza12VfWLakra3KNbkmu4khenLCfUxnDprloSo2DC8S23thltnWu
RSYw4rCr7qgeTX1r59fzEjrRc3KFTedaQX4/RiCYdv89O/i5ZWZnkHCyw1nHgaoxHjOT2FHC5ajU
vy5/Oe6FAXoCZIp4a36a6zDMBuDPuB+9DkKqpzhvq8Og21XhAKa+HMokzr5cNsjpNcIvvCplW0av
G9fU+Y4Pq5oMadjhS9qAQnXf7fUVs7vutDxFXY65YFyl1q5ITm0qssy9RjaW1XPLsd6RtcbMCvAe
WiCXXlI42p4qxmaqY73GpygHQWC+w7jIX7mMthHuZUzPvNMnbyJyZZWJXEn0U0YPxWAeW3lfaS+k
GZwueqimGz1TvEmaHNpXFpjmRkpQ2P3HNLPa/RSXVZcihNWvsmu/FoUPNo1gaEGoauELQEY2dKbO
63+t/vRIGfUE9umaforUG/vMmiPpM6M1wfnp/MnX0OvNxjfTHX3ZA/sVORYibiROyRDbiyg6SFc0
DD5YTLTLhyIbZx3RjiIQ8jctoDIBs+EYO9krj+hm34nYpzmNj3OTTPSzwjSOjBTRD21rWjHUvHXf
Zm5033hUi3i60il7XwJ0YS1YXu6O/nCWfYtEazFaXa6MXlYkTlXswb0RTo1o+35+ZFH/IKQCvD6K
JwaNIZvtm+hVklUdti8QmaDuOKSvuUeJ/UkWSODIzcQD9SKLTOyLlNXG+xEWlcfBByMsoHf9voNC
FqoNf8K/KLLHbJp5LZpyjWekzaY7B9E+zsE/ZfvWiPOx+gulHBaeDO6NRqFSwBWBMk1nToa1gIZX
CiskTLNmA0w/aTexXiovXaTke6VNFH9okldc3N/rpA5dCZQap1iRB98006e1WhInrqIlmLu5uibg
PdhHdaMfLh9f6jd7ejF2D8I8kFNSOpXzLx9FnaZVVYLae/7TSCGtrUGhWP2WZ/ZuAfH5JJh74W3n
rTlmSdQ0k4dxiEePJMjxMT+Utz+MQf+b/Yw+M2VVAQkYuBHPverTtLKQRiDn+mK8mggQ8W25B5e7
i3fzU70Tzbyo9Gd/WkXAoWQQ1OI/9omaEoM0o4aXBZgpXsPnBQA5zdPvJ59StsZBecKg6Ji6YbC6
ajA+IJEhrgi4wMEEooy2+RFMkDImCJbJ9EeYj80X2e/c7D69ldzaHxKQcpCg8JJb4+7y9uF0Hc6M
sgWvItVruye463tMhOkA5Cf31uRYXudRLRBbF9OZ8vJpsNgDcI0pVQvaT+ffFm/saFJIiVfcqfgC
xgTQimWSU6U+bQirnrxXUhTABDuKd8kSDUUPEL+YJmrY50ZlM49BToGHnUqARo4ebVCwjDrGcENH
V3NHbr93UGv8q7X9MMpkxLYSrlNV4YOmh/qgYLAp9eYTFUaL9+GLuO7FvVi3TjK3QNtNsTlTe2Og
BUboZMfsJ74kdO9B8dJf50AznJS3y05yv6aOWpKM+jICEGPTAvWokZuwKee70Z6cQhKVj7ghxwAZ
OtEwPmyyBcSJJAnEu7BD6yb1tXIxUKWs/CkF791lV/iGUL9QwYkAhWYaJDaXaLTkmSqTHK4g+Wqi
6l5Vc38043/fvsSRI4qioiYIaCzL9xcB4oZhkRR2wEXTuROgQxPIeGaEln43KG4BtgT/smv8Y76x
Sa/XjW/qWqZ2YeCaQEkDBO6xu+7J4TfgQ/4ruYpzF5njNpT50HQ5XCzV7+OUOkZoe5c94h7ojUPM
2arLaU7yHhbS9CEtrm2qNtlfGyDjN5YOEk0vZZyJFpF7S2xsMntdzQqChxFsUmEyGiuL52jXec0B
5PvBv4dPKyrUPjAzZYIBGWSl518sqeU5XuoBhMBzNzooD8hQCRtrF1plnWDjcwrVsGWjGoUxXQXU
t8xiKlLWTdHcDu9PAOpYNkDroPOoQBJkikUMSfTPsbft1hyzjpiCVFtJgzlZC71SH6ECXNmRv3TZ
4fIm4SVwGBowgFlDO8BmJQanqc5jrdLgFzi6K8lFElk5jf28ZE9VPYqQedxXxtYcE0A0C5Olcq4P
kM2eQNTRJ54dlEGSvafiva8HCfAKjyR05L1IBpgXhjHYDRJDSrLwqf46YNImJyOYOhLL+GoDxe6g
BS5oxPFSTQAPIQ+DUQzKPne+I+dGsZukNCBxo2ND2j+0VApki3iKBLKOZW92gl4cN2htDTL7xG5B
oztSg7+nP8Ce4abfKeMsgUo3mrIvl3cL//sBnAACbRmjgmyXO51Ipc4E9ihIDeRpznyl7KlWNdVW
JKCeBgjDhySIYJdyZDawoJAQMlDWRkpkMtGy7lZdAmZ9xFS+EmSVr/SPMxghd4B1ukPoqNDVoGIQ
i6tlp74B+LoTfFnO7kF5CczyiDNgiGaJ8aC2OzTNvA4eiY0julaxMxvp/eXVFdlgnMxKYx5pVdgz
4/SpLIuntf2LTAHpMxikoDAFwlqW6qxe46lEOx9ulN2xatLIaTorheh4v7/sC6/mCEu0pw6gAsI0
8/otlMxQDUsdvBxicvStUO1mUAour4mEyXUI/HhZ0EfHcBAPG/CC9Zlt5iW8lJLRqBENaqiR0XqN
BsgEUmcq8lB8F2bOnGCt4azjJQa0M4UKnZ96fdFUgGPx3caumu6qqTCupHSWr9KiFY4d0L/FXAyU
BBx0z8BZQSqECaBSDeGKtJUG0MS0j8o6B4mKd5Bd+H1Z3itJdQCD4/dRDa9K0okG6Xn7E01E+iqx
wQzARjdj0NZJH/BJjdrYZd14Q+Tq8fK24SgwKgguHzaYgJaQUSJJDht0AqvsPLNyshJ9Sqf52j1U
D1SV0LyWg+wujpwo8qLBwWkPAJPVXfNb7IsKHCotDrDrvf09zDZe5QE85RV+j/nYd37xS4FgYXEE
0vOuSr3uLbrqfYo9o0Rk4wNqG0f94fKKUIcv/QBmL1tFqq4F6Am9avoWoz0+0AmM9WZa1t1lQ7xd
vPWUppOb/LeLMzkdShwaY2r0hwxzR8dlXqB+hw/y7/tF24/MiiYhxSLyYsKnFDLnM0AVbVMIEjb6
XT4vm2m9y2/gVcucSSs0pZUOtnt29hUzmYFqjLu1fRnH+W4cTP9vlu7DGFNhkkvLxngyQbZWj8qB
AEjqGXoMyLgxF4KbkH8GP0wx5z9RykJbNZphFHiej72jooZ22Rtu+ER7ijaM0M4DGeD5TjC0Up3z
Du5QElgMljrrC+UCrQ7IQl9EJ4zXStG21pjFo90MaFlDN6GTLDRbC3KEkkzk4EG7r7P6Gee8Xm4U
o3yypvlrVKgiQlihu8ySppI2z/NKf4DffamDeb/uZtRoUyg7iBF19BR92pebtWVemRjwW1arwdpS
CJ92ynZTEO/Vv0l2zxaVSSWKtU36ZYBPlXo91IVDCUcu7xK+I3h6gTWVhg0m1W2jYepTgkxe1U61
8stOn5byrlZjL14WB2TQPnhWRdUibjBWPmwyl4OEJ5FU4QrCxpz84UY7Jbsc1/qCN5iI34+/K1AF
UwhQOeD5Y2wlDUkkPI1+lwNoESL1smuqA1ahxvgXuhG49iDxYUElCAJrrJLAYkhSPbUhtYaK7r4D
pMK33TZHTRNj4yKaYe63QxYNHlqUpOT3V8U21K9mXmSJhAwem7Db9RD6JcBxChUq6Gb+tNk3dphd
GFP219GCV1T/ysasmR8e4JJjL8jYi9u/PF0bg8ymlKbaGOVo4xilgGqF9BD8mLWxw2wOTZonyVbh
GOUVma5D74d0He/r3bQX0sJw97xh2LT5aaLZzITHMBqqcCnXEYw+sQOBWk9u+9sEyQfk2h0FKynp
haMqs7PEoxPpyevlY87NCjbm2eBYdE02tjDfggCyijvHHr/qoC++bIW/oBaEW0EITYcS6Y7d7MiC
qJRyAx8uPaDWrEEDDkplvvmLPuyER5u7pP81hhTh3NgIsEBhqzDWziUkoHsHY+XHCHzLdfE6GeOD
Zo7XGBgcLSN1liUTBE6ur+Drw0AEgHJ4IjEZnZr1i53FA6q1aUMcoHIcO3no06sZ3Jq9+QByAgcd
JIdEI9j8ShEDItc8RjQgcqiB5gDveMZ7YzYxpYjmQmZkQYsST9TcyWnjDsV+LBXPNB/tWLnLwvvR
ajzBZ+ZlLyCQwWw9GrA68K7ntvWuLxpIRtEwp7ymIUYIm511GF2Yb7/JeBFGni5g5eAlggRgTguP
Jg1YQiYGDaG0doViDd5s1vlVEo9R7C5mO2Xu2BW9a/d97gwlpI4uu0o9YUIfWDwpslw1qHXm3RB3
2lQtZoRZcA0PYFsGneV9X81OOKBGgxNLFlGbk7O2ZxaZtVX6flI7arHQyAGqHmC+ngTf7z3YsF6p
KuoGKlJqABOYYJRnmWrkKUCxIVExt6Qu+h1ISOM7rVzJ9WLG03MTzgXm3qFTc1vb1XyMwrU1XGUk
w17KgaCQLDN/HlNNdtRULqBeY8TF6LbVmO+TtY2uIxC0GQBzJCva1nk77fTcknfpYGDqO8pXwD80
ZVUdW8nznSkXBZB6cuda9lodM9us/tHyAjFRCZXpGgNe1UuUlT/6Oh/fFpKCWU5aslly1rDDnwff
qnQAVcVyg15qddOtYAGNCeX6IRqOv75G+WGMSJscFTz8E6eZu1BxZDUccHGNRvnQj2b3719G0ArE
oAB6fzglLFEHMeNM0xer92LMxQR5b0NkXUorwZngvWp1E51wjEoCXfJpUFlO8iZvpqlHApDfJTdm
UD6Wh7ABbGDxh10IcIu9M1df35s7cP/2fyCcy0lBzn4Bc4OSOKx6cAz3nkH+afOHevwi6/e1/TPX
fKn8ESmiKTzOPaYj4wTCF3SNn1tk2WB1ozUP4E+UwnssSOlYXQ/d51kNLh98XuKI8R/QaxgQpETH
gImvU5UqRTuNEN1EiVvH6HDi92jMk6A8/oFeLb1/2RO5tcacyHAyJqlv361lD9RaeptBzlQPxq+S
9zcJ+JlvTDbQzn2Kyve7tfxOcWjwptiS7vYPiFh5X2zrGfNSQpVLIXIJW52PSex/2luI7yAniP4p
obS+pwUX9UZ7+h8/HnNbFDoI3mwIYWC8Vnbbp85dT79xueHLH+DKOInI2XLSJdhkPVpi1VOpwJq+
k37Ql2fvaDvzaJ0S8eCwyBZz4NYZSm1KD1vpoQXFUBAdeyc6JE/r1z+omnES/zPHmNtPkqxQqnIY
oxWEiKAGS3ZL8RidlD2hI9KNG9pO+611lkfUz3KnTlxo4ELXWDjAJtpFzK1YQIOizkP8EgreAEBx
V9wXOyowT3NL2Ym8Svx05Hr/HlZB/EwZs88/64iBKAP3P/W+TUCXorqlt+Kpb7rJU/ePeLl5XSBA
BWkc/22Q2bWmIWkqFAuowenXWkEvq3PzR/VAbhV3KaBTKSIQ4K4qphgspOqUvYTxUDJBOK1HJqJ3
iivcGpy4fyCF4C7kjawAZ/phhXErshJ1rWxC3cLD4E0JCr/a2Q/lyfb7o2/eKw8FSlL5/fRCfPU4
3zW9I0rW+Y7iVaJh8p2AIfP8U6p9Z5thBUcrawyUBuB57VkZRFGHlyyCNJIOu+mYPDKYOIDxMjDT
0RIYdIncNSTgyoOmLXgBk8bpavJc6Ji2tHK3WV7Dtn2Lo9extrwKjz57lfZtjSQhvcqnOBY8VTi5
s779XUzMGHujwgMEubOp9MUVeuNkN/djcl2PUothrbX2oK84C4xyQF6oOQIsg/6igXkVdjWitO7V
bFENL/oS3ShoEFNZxbx1ousO4DJaqEh/yqJ6MaezeW6V8XVKMPAlocWD66b5tvyaXCScyXvZx0Zz
U4Ua1JMeDLdiDOXnTOjcMBMruypOzVSH4f9ocUwApIq1OOjvP08Uzs0wO1kZIBpbLprhgd12qJ15
UoCxjbQQY8MlCXerqs6icXZOKoQJc8gUQ/0NuSZKGMzpQbOqt9NcR/DVUSipIpfWkanYetj/gbL7
5+16bo45RqPRF0ZXU3NK5Cx54qrQgk5isMzmIDgKk+BysvA+QM4sKdwDeA3bFa04NjgAEygtSCJ1
r+2SnTpli1vq/X2dGrFjWdXsmnO/b4bsRemkqzA2r7VSj91ySH6ghP8DRZXWJWb3FiqQJzL78Gqo
4tWhBLlqGh5JlebuMuSWs0o5bsaqD6wS806kzVtXj/Lcncn01sjyLy2uJ6c26sPYgC7fURYg8o1J
q3eXvaXf6txZRUeJEkOKdFgaI6Pn35LgIW3qxYCKcjIi86vkYMbj171shMMzdmaFbT2AqjdX8xRW
pNIBEtHNvqR3ddC4QL8/9EgXUJWXrvUAQmiBkDODl0pvPGTpC4tG7+Ocwok6v/pG+ZS0Gyqzovm5
Lwkxnp+PIxylis6A+St4KTCvhHhMV6XAlKvX2gctfuuBFSYpdMo9wYLyPhuGKDHji8eeCk6J8882
EWvOJkn+nUVDzi/QQZOG9r+3BKFTeCT0rIda/x+tspDZhMgFRWECKvxoOHTAOPUwXoT03aH187lC
pvfvCS0wT/XhKFsnraOhtDMCk02uopX0VWkbwQngpllbE8zrp4qzZI4yheYjlB0Uz+WTUYCC5Dc/
qDE5xkHw9XhJO6gXKHMA8MAoM5x/PU0Dtkfv4dSaPIc7mv4kGEV+VAOQ/QjB/LytArZ/E2OjNloR
GnMRgZbNSlE9RwMYAUce33pD1DPizPXTSwi5FNXAwz8Yf+TYNNRuXQ08eLIHbT/uh8A8kpP4Xcy/
VD8MMVfBalujlZoLNfS7wwFkvK/uhaDRzx8IDkEsHmIQOuQSNCYRXtu80Op5MoAnpvwYYIGs/QST
QRBGu02Fx+pznkitQWtaxsQ8xSOeb4c5Hsmo2QCV6Lv+kHvpY+F3HSXw3CXoIyZ3xdt6LTvyS/ks
fPlTR87D/5lpdkinKKJGJn1nePOPxYXxIPbQEX4trkiQ+rYnmhv8HB6hOYwGi455AwJCHOaoaamp
AYmYE28dI9c21z2YyX9iAH+fyaIu1edtf26K+YThENet1CYE5UxNc0DU9DqS7svlg/z5GXFug9n3
C9r2XR1lxAOa/kHXzVNCyGNdjPu/MAPCW7zK0NXASTvfH2ONCmhUYdWa3HbTNg/65asGuav/zQqz
CxVwE6mSDSvlslxNo/nSJPF34Hb+uWyGm5FbEMWx0PxSEHeZRTPsIW1DgA3pqxYDHi6m/hAvktQv
lsA49rt8N0Aj1g1XhxSOqHDAySXRbPswzgQQpcrSdgBHgRdNib+SL0l5a/UdCtEKZiO+X/aUuzs2
tuhh2JSBLD3s0BagtsgS6HV7VLQfk0h/QWSEie6R1awobltQ7LYnt1BPE4EYz3h32RNOcwkbHe1C
DCRBrA5ozXNXlmW2cq20f8fd6fp9wA7k5zEU+ETnlnMdwxZwy+gYYv4M7aRzW6AJ0WMzjVBQep/L
URxaq8vcnOYYwXQSzQFxoGmwhzsLFR2CyrzFBAp7zXPMFLcE+aEMXkhQJssPzdfoSO6aqXLMF1Re
f4565ULo6C7BrAIdxRqvy+vuNJby/V90MfFzoM2OqQ8F4oBsL61CWziOkxkx5Z3CJb1ta793Rp8i
fzsrEHxYmo8y8Z/SlFNWb6hAmGxowbPDGlV50L1YzZx1sZ6gSpyp0iN+waFfocUyfWkjiLZpIlAs
7zODNcmgOvQ2nbZmPnOiTipovGzNW+5RvT+UQeWSg3Y9g/IQiflBiEeif4/1dGuPOfkgFlqiZDY1
T9pbO9U3QXT6UAK9SrWgW/WoevWuFwEyOGhZRO2Nk0wIaHBu1CqCk+lVkzvSofIxonQ17eJHy1sN
p/01+wBfnYTOfn7znNtlogIEyYA5KC3tHaExP1Ep0NYnr5QFPPE0UXTgJBFnXjL3k0lizJCDO9Nr
gKPU/W5H48PsSqjtYGhdXP2lq/b5U9rQzcRUG2ISE43idsytpQmxdRLdy4ufVb03x8dJbV3B6RAY
+jQbT+ZiziQJnw9jbLKvnbSgg4I2FErwHke3IvUhc106onlITkxXAEWXUfpFQx9ogvMICEmIVFIg
tuGlAIaO+k6pQVeL5vJl7zhZ55kVZo/kEZlzAtIQr5RakP+YuINHUEiCnFCfx2Pd66mXlJJ32Sin
EoCdufGN2StR1zW4bOEbHYHvbvrH5WflWm/Ia36taPCCKCV0lwfcZeGDCHPDjQAb08y20SawHNsa
HJaKr6Z5bxQiYjFeiXPj3Gd0Ksg5CSqOOlIbw3ZMx6A1TryOuwooy9rxC3S3RF4JjdK3zCbNGOR6
wKgPVtS4zRIXneX20O1C8BrrbzpAWWjKKN/ANSyo4vPefPCVguMxqAJhU2Y1CbDxTTV1Oq7NyTeu
1r2KnqHmyy+i08C/KT4ssUSrsWXG4aK2EKhGBYfKAPvgC0uutV03uFQFoHgUPtB51yIKYriH0XyB
f8wJhDruqlcVrkX6IlMoaM+nLD7gwD9cPg/cPWliiB2T9jaq48yDqAUoo7Yb7Ji6wn2QgsTAisVF
cG5A2VhhUpwuUTDBIKMetP74PepczO+Cw1MwfqkfatwJoS9aQ5Fn9P9vtmUyaJUuqbCJUqlTl79I
KhqSEnnF3OghYAFpVmPtksWPvjVfFr+7qR+x8zEw9Ar4D5gtujtxxV3kGLM3oj7LJY1QxzBUqg2F
U4qmJTiPFLz1PjYFE5mnuk31hYaRLpodXTrV5kNrrk6YdW6jPV/egPzThakTiA1Bfh4o1fPvBF1k
TesHXKQUzDnNnnZFp80az77XE0ctnT/oa3Kzk41JJmJ1lRmVUwSTMngGkHHvqmfrfZCnffgrUCdu
nI015ohJdmxPSg9rtGnd3ZS3mLqHXJzqkZd/P4t4boo5Z1WqSUUbwtSwJBiwaDNHMaRFcG/zI+/G
IeZkRZ1pJmoZU4cAwUXmPALoO12Jdzp3H24MMQfMHos4scGl6qWSfN1IEmSVjZuWFLtFWu5TeRCN
h9Mr41Net7HHnKyympPKmN+/FOan7zBuscaQe7d98BJ68Wn+Nq/gxKUQkeY0iCcWuGksHSWlzLiA
qDDm+0nSpURHfrAc3+kvghCjwOMxg7Jgu7M9WYDW4j8ONvaYY55LkaEN4Ef37EfSX1GWhOir5QE1
l+2rAzQGX1RP/YN2Gocsge7SDz+ZFKydOzmPqd3ki3UfHrudedOgQrY4GUQmcn9COTU1RKk0N2pu
jDLpwqomoFGmyddoY2ph3x6MfXgAmWHxCvhedbCPa+eIAQ0iX9kMPrObOC17mM0P/UH7ruoOReNg
onWkxFpqQN015UAQU/kB7r8r/I7T29x9bdIZc2/DKsU4aV4eZDvyRMd30eLaoxp52Rz/mH5YYwJc
odqQb2uQABZ1vIuj63JdXQp3XDrFScJa4Bz31v34kO/ojo1vvWXkVVHCN3tOMQQNzaD421K3Ap94
FaftJlWZICdPtjkvCsyUV/OVfQIzsAOKH1f50oOX+vL6iQ7ie4Vo45I9mHIzZVhAWpGkJACYA6wd
ddinYKR9XjEHWATDvrcfKlPgJvcNtllMJuQsRZmHfQMvDfWLGu/L8huGhb3IxAN6Ln1puv8fPWVC
Tijn/0falS3HjSPbL2IE9+WVa23aLVn2C8OWbe77zq+/B+XpFgvCLXg8/TId0RPKAphIJDJPnhOB
xgH24j2GHDygH266Z/0LziNm9Psg/hpGtsVtivJWSQWcQV4w/mXA6liOTpP+TGaAgEFVGwu1N2n7
suFx3nCPPRVtKqmPRKgnYp2JjReRDr3kyFP3QJukqCM+kFqasefuLucCoSGilhiJlSnCKmkkqgCI
xn6Czh44eUEoFPky7wIhB5u+L8kkJEanQKIHatjL1E0WSq3KIwAjlLsSXKOENU/5+vudAgAc53Zm
BfCNMTpPDCMxSesExvIkTe8xGy3LTjoq6cCJL6xoBlgJRqBJexTAt8tFRcWsqaECMaceUxxp1Tk1
kN3N4AnJXZHxaiCsYLY1RmU4rVota9noijtHi6cYkyuZD1zJLObOycAFnNmwLbqFPSmQEG4EGFGk
23X4ZpXfrp9q8pk/uMHm79PxvxErINDw9+u0cCYrdtsqsaX2azXfaONRBTunWu6um2Tu28Ykleiu
QjgYRguTeSrsczCYoHcUWOAfuG6Gt3OULyypMurzBDOdCBn5+UtUiry8hLcSygMmfZB6bYEJjKJj
6DC3i0cyExgFwk33Ft+iLAwgLbfHQeL6tU9Gxf0pUvKqHGE1Mp02vAmhYQHNH+iC3wN02TaOsDhC
7ayeDEAMrzjMtk0kMFUDxKom5S6NvEgiKn+onkJkXQ4Vu1qfQ5BFzIj91z8fc28VQOZxijWQfFDx
yYRSTQkaeMUtpx688+2g+WB8jo9mbPJKb0xPeTdF14iyOV+tGBxzuGJeq1ayVYOnY8TMSMyNCerV
qgpGr5vE57UOL+QU7dGXMsGLPMVXTH5ZOsKhpvl1qDklt2fKqkdtbVPfDC2asF3I8oy19WI9djrR
uAe41J3S2ItAnD+LulMNJhwn2V//iLydpY56GetyZbaa4poWxkmNxU4KHukhx0906piPUgMR0YSs
zgykEBxgwpes/nx9GYzZGPTSNp+POui5BtkdA/Al1DnMIP4hg/A1wwVtYR63ei2XO/L4Ic1nFSyb
ki3tjXvewWMuExwb5GdgRo5ufCdWlKRLKSOadX13qDMV4whTJAS6OvXB9dUyP9rGFLXYNSzMNV8V
nLy+sa0yPvQd75HDWw0VwoxFHVIlx2pa7STVqSuqkxOLIieEsE8dUEsYxTJRHqUPdj+gGzomSAeM
xHiNQL6AXqLXKfmr0E+Sl8h1kGgS6iyzeUyj4acxZLxCNznXH2L15hdQ575r2lzpRuxln0ROMtWO
0nwpO8FRE91Omq8txHxFJCaGBbb3Tvl1/UMy3yYALPy7furkt0lZpeqI45fup/xgPsTQ5jkA8OfO
NWZpF8CfLHFfJaRv4nFMs9JZcPSRVjxo2ED4c5mJQX2m1ZcMONj+3IjPvOoZku94KpB0FuRof3U+
NvYojwpjZW2iBd22JsYMtKk3p3EpXYzr8vaUGU03hqhXkNiMmKEkbT3xYPi5WzktBuIwyHXDWxHr
4bPdQerhowBeL1slGpXq2vpWbj2KevhJlSNX6q0nQPQnOxt0TjbIPPqbxVGXrtZK4bTIWJypVjfN
OH3B0Mrjdc9gHv13EzRHbQweUyhewIRadHY5xAcQCLmizFkICyhElHP+8T+TOnhFkgxmlcAM6TDF
gGHKtnYiGjZ4NYIpyMC82LG7Ez8DMMSLOuRUfTjzG9PUqQPOelbUAaaJ6xPB+DoBGRoRgUSVVXeE
T9c3lH05bexRl6w4CR2eCHCU8bVPbICilDfLlr0EcsE6KoKm4sTfetRd3zBLgmJEHqSVnfI08Zgv
r82PoK9hjBxCPw6LbsXY6ZXCzo0EAiozwHlvGgZSrq+Z46cmFV3AO78UI5g/XEVIXmVFuoFAUPFX
2T1QPRbGqM6KI5chLC5jQM0UEsL8FcywuiMdw712O/mirziynT7kQcVZF/twvJuk1jWlajWDRw61
P7M+GG3klVED/MzT9d1jtm2Akvp3ZVSwXNKhhz4eVkZqVuO+BL9ugkk0FbUG/Qjs+f11e7xVUSHT
DAs02jqY68jAAohnrFPMWxPzHavjplElDcAnevrMqEQlkVOAZRJN+RyqQmePYXGjC+HRmiwQQZcg
hpmXmzDVvlxfHLNchNGHfy1Tnt9YRa5CZp5EmsUz/Olm7Rytt0McvRVor3m2xdHnDduxD8C7UcpR
ymxcjWiBUZRTn1rB+tZk//1wB3LezbooJ1H1Bh1S1AbcUZN/Sgu0bIWVVxdie8b7MijP0CR1ytQY
NtqsCTL9vtUqz8D+Xf9ETCsA+xhksl1EvevyIK+jWMYpudWM5FSWN3XzpnacAhdzrAnkOf/aoG7O
XrDWLkvg46qG+c41Ahm3rO1Bs+RhoGNxwPKzAIbT3+v9mu3ncBFep8iCx+RFzFkt+3S//xR6jKTO
tLpRFCxXe4puw0N2CF15P/ji64pEb9rp3vXdZbYUAXYAESb+QbClrlpBLYUKJR3UwUILk4rZqSy0
W5Qc78cq/ppDFHyuIMVRDvYK9YHrts/qOB/u2o1t6q4VV/DORBNst/W62tUU32Rj9VAqjeEKEPS0
w7r6UkdhZi+TfjtY1X7V+gfDWPG20W77zPjSDfKnBhUNGyVKD/27o9TpGJgyVBtzTX6cKqab1vMb
cHoVgMXtl1XLoJGz9LdDOdzls/mSzGbqxn0D5Y8p+5UaMaiGGyhMt8+LWdwuxnqfV+SX5ZKtCDpw
ipGa2mthtm4f15U/ViogN6hpcHaG7QVwRyDcQHIAr790eshBD6tRIvefHOUV63UrhPeXGaTmijM/
J3fZ9+ufgvnYsjALBh5dcPZA6/7SoJiEUIgxYs3NrCcZX9uyHkg/QlDXvRyC2gOS31pZ7BtFP6Lf
xBFYYMXDrXHKB9MubkYrTjW3AvhVgZpr0nDIXsl+0Z62tUB5WtzIc1oqCSzkP5N0Aj1N5K3RQx1x
UgDuPiqX+9hoWWVWLQyl+/y+fyIMBx20jJdP/A4nKzBu10RdXdVoVmEuEVNmtpfl1R2nZ23iLYiV
Gm6tkF+x6ZBBizOW5R5WSCqeRfYUNF+lo/kF6Qcw+6rfYFpE/i5M3DchEy+4tUydgUav0yHRYJlM
7oa/JHC95M6N7DWB4dW/6pfwLr9tfog2GND3nNPA21rqZqu7XI+nFA4Z3syn6hDftf0twAF4ctdB
8zn9CVUB6xOvqcP0UbDTAYojAo5N8+/JIfkPiP+Q5Sy+J5l2xHgawKbWXjTTV84CiRt+OA8bW9Te
go+xX7oZCyRYzPLH/JS6Ahx1dTIMEt/8AfcHzyC1o5h8EoyxwuLkh+5Xfq/iK5LJ4WFwmr1C0HXu
9RUyqAZI7HzfTSptiNZ+yuYBKzQxdRqsfnWb3IJCSQyQo8CjyLiflthkKLRxMwE0HQ+iTwR1uCBN
3sqp3ELRemPqLbixihwiIMJPsZs4JRwYVcc/UQ0i0fLKt6XbdXWSRqNgYKu7UgrKRHak5YesYbdz
1a/UNyK8OAmPpTp4ba8E17edmU9vtl2lQnldh4W0Ntj2/NQC+f6r3hceeBad5k1Z7kaPcETzPjXz
sL5/aVqxyCpCVI06rDeeP1fVYwImb3Xm3FDMYhzk7pFSq0CHAjB3GQaVNtRr2RKAtFBMW2uazG7B
NdUmlj8IhQP2Y2jGgWY/epaM5G5Ad7sQUidHxtJEfh3rj2JRcTyceWlufhF1hJMWUqdWhl+UxFPs
SUk97KvKUDkflLm5GyvUuVW0esjFBXmBWqVok90a2dOoci7nM6b2g8fqGjj2MUQKHCJ1aaqNniM7
CzF27y5eifrVL1L0DAHTabzBA3mmg9lETIrVL9qyIgMCTy5eZ4DXRamNCjB/lpv1IADZv0QEMDFr
oNCs6marpj205QF1qUcnN6YA2il2JijYAsWe168r9NHLpfcHDTT1NSbbs5zzJmFsPH6BehYkxDSQ
TjlcP6p5ZYC5zYUIxrFRFWcUxkOJd8j1A8vwIpgxyLgBJnUxvH7p17UZ53LfKqorN0cluxk6HpyH
xFnq214YoNx0SSG3DQVW1Y3y4a5XofQiR4FRmt6giC8SyKnBP2VfX9P/8/XeF0U5bdaX4VCDdg3X
d9i8EHgERrxcuX9FBc2NfO4oLfNbYfIf2EHC4k5DuYVMNJKwM0lFRnsz/OSQSk5vPhCgerwTj+pw
HzqZwM2QzhC2D3u7sUudG8wbRMWEOTrYhXqvuNN8bQ+Gu/16LHBCiJphFIy/Goi6vxLaTR7mlfVK
kYnKNZ6DCInQELp0njCuxKrDfBfsi059T+Co6Qt5orTQbhiOPEKAMxX+x/W+26PWCzFxdJJDrNe8
SR6Xzh4gBkAGueqdMHtN7ku/FEfEQvOzcEQCapnIFu6NT3/jXptlkzO1SYmTDm2TbsWyQW3qgP/j
iUxOF3uwWwdlwFs0SQ+urZk6oDNe7VPcYs2/594JvTQhwOWVpFgPl4tvSZ3TIrbWUp1hRzxAlPlM
ym9Cga11xB0XdUf84tqaqPMpW6OQzxY28PymOEp26o62+NTsIb6W2rwd5C6NSgXLMtPyAbJ7WBpO
CM4GqefLfgrU6d9Uki62kcr2wqyuzQa0D/ANze/vUEe0Z0c5IAzYpcMrzbID3bsn0i1StTOkrMKc
DlaW7IzPv4dzwzvdJweQp3rGyoG2a9Pp3E5N1xloJsjj3YXB+MkQXcXy1886XoK6r0sOpBuqwZYS
J+NWTFmjThe2qVDTqi2WiUkhhJrz4ICD9Ipo1AhBCubAMujRGeH1glh5yYVRKt6IEVhHtRpGySuJ
zAerUeWMu9qfwFgoV064b73JLb3oCyHUVPZW9jJWYDeGghr+fxpGle64/BTE5pWzQyMmjGwapprE
QHCqemNoEx3Z2lt/LUCMq58TPkMkzyAVgAR91gVtgMHWRT0ogTax4A1+9oncpQLSeV4kIof/2gKp
QNRWXYPyF3x6UJ+E1fjeDsV3Rc++LUryy5x+XI/lrPbbxSemQlEfYuIxJn6V761XC6m95aeCA3ys
K0R264m+ZNi114CPfowO8eSJpp2AnIlL1cIJ83SVu6klay5CrJqg1ZGvYKJO8v730EuTPgnFKM0R
9AYRemc3OZIWuODoTxb6+hgP/nJ9d3kJAl1VbI24WDHTSi4v9Rd5a69nAiYZo0XVHwxEsvi7ZFHD
bDAoqclkOxUljDAOszYWkSDkxde8jr9Pa2mXU4rk+aC3ADiPsd0oq19mtSfnsRPHoqOZh8b6HHcG
lNJQHAbstA87VA0mG08sty+MoIlmR21QeFpPBZAfy/qWo1wuPSHrc4uqgbxmZ2fpi1yUthLrLmcP
mZelRujIDMmUQVaA87LJNrpWnVAWlUjkm93htvtKaorEO+YM28jNZcnx+nD8NuboIB/NopZCwNTt
z9APyOLNdpLdZsqTus/2BD6taE6xPib9kXfy2dfZxjb1+eQxr3LsAtDi6NiW0I1rbFIkWnzFqwT4
Cy8zYL5NdJSJ8KwHGY5IXdaq1i9tEi84dHP1NWxyr9QHB0gjWyikXaQinzV5Eo7sgPNu89yP2XxO
Xcub2RBmHMAIT9o1dOIpcnSp8grNtHN5dmvIPykpupAhmEarIejq1gmX5zCODuCDu8vAG9dL46HV
pLu6726EKvFjS9xd9zrmi2bzKykvyLo8qy0wmruVXoeujo6AW4cC3hNVWXjXTTFfMSgZaZBhwwCW
dU47NjuiWVrZSotIWD8kP36dKxsf30++ZufCkRLgsokBvyD8Bd33OOPrhJJ8nXZ5CxTomMbQTZAw
UXdArGjTHA0y+QHQZv9RP8U+OFAdA4+33Cue+KIWzLi4tUhlpJIUKWUDyJs7v84YxpB2KL4qGMI6
v5yeQW/I6eEz06etQcrTI1OBLG8NgyR9knU7jZ5FsNMAAUkiSdI7WfQ8/OBfa6z2Ijjq/t1bmmVq
UJIJDwsYLk8RdDX63dvq9Lf89wvr/tzaoRxWyYAgiFLYGX1Me+0IP7fqpwdeiGJFx60ZKkJlplXE
vSLprqaAQVYZ7D6t7UFEVSHJOeeCcQRRCgMBsKLjeY061GXc77MualUlAZBTKid76OQAHKr3uA14
lzTD/XUcPwWFLhAY4iF/aWiuskYpzULBZFC9z47oh7qDD3noM04GVYMjJ7awvP/CIOX9qAAq4zxW
gKFD3nF1JRviSYTC2QCJAApCf9d9uLBIub80zSJU3LFE4v7E4m/pHxHdq8TXecM5jIwZbHhoP+Cr
gVqILh5WndKtpgprPSFJbZ0h6I8GOAUJ82QMvL/HfRQw3BJsSaSGR8iDPtCGmGW/5kqqg1DmED70
fnWcnHqveuPn+ti9ym/N/k8Y+VjXNUggLNAbo8InmXRmEuUaFOubQXbNxYRiQzkVL1JcqndG3KDB
EqfjqV5G0497MTl1ULa3K6GWnSoSs5e2WcSH6/cI491w8WuoCFCl5qyO4yS7STrbUB7bR8a+1j5Z
PUa/68a5boy54ZulU4ezRW6JMvYou3FcO62e2GZRHfu5dWTQRV03xYwDINwFNAO83ICPXx7P2AzV
VgBlktvFgJ3M8qlZuk/5UPM4FcjfoW5BBBpowCoQ6dYBPL60Y4ZQJZRSVUblYnkpvCKITtpBtuUj
n8WHVUm4sEVO0ObKL+JM04QOtsCnflrfFHQBb4lSvHEb7YfE7sEmb8sn/gAM22UN6MbgYGKJNLsH
2Bu6XkokbCbGc3WnuyHPn/FgBaVX3vxNeQbLfLdGRdZUidNZjWHt91Rg7poY9xG8FsUnVLrw79yK
LHkMfPyIhnTmR1Kgs365sU1tYaqUWBx9UsUz90pgBZEj77j6ZswghzMPlwGjo0IPA8dGD7WsMCRr
q0+LFzsEqURIK1GdfOCn6qxEAiql7/bILbZxmdWcQwPk1jLqHqM7g+cmC6oTGECPvD1kZBIwZKCq
hoQQXNCUbyKVieuwNuVzwZUUQhVob/Dl6Fi3LiYbwBCmofGi0RDndSraLOs6NLpa66CZ3Q5TBL+u
Rw6eCepEK1MTtXjhAGc7ohoI5vmh21+3wMJo6NtVUJulG+JgmCNWcX4tvhAyt3mn2oPbjDYhNChv
c480XPJ99ZljmhUXNXA64aWPd/EHPSbMZoxNVmB10Nk6C9NHELohb2MQHzmkLJgeeAea9XiDaMC7
TSpzaadVlecSNtVABJeIAkZwRXf0EspJdfdJQ+fHAooiN47D0n6fsmfdEJywfZCGxxaqtgm388Ta
A0PTMC8AFCbGTKlDYUJbaATSQXatuHvUtPq2zmbPbGTO1coMm1s75HdsDl83CUUV6R0O3xMRM8zB
jyHuhZvVS0GkzctmWAfQ0KFVKhJacqzq0pikN1NYlQ10IPbhITm0O+2sZchlB2cdj60davOGqp3D
Nm1J0mQGkGaA6rmFagOR/0XERJoW8+aJyIGjo/PWIrWNxiCMlljDIklDoXaJSqoKLs3lpO7+Sh9G
BvXz+z5Sd4HaVvqaGrCmBuahe4j+w6PQ3OcHXkeH+P21hVEXXZH0STwUMNUupReb6m2aZPsxl4Ik
nF1p1nbRiLcSJwAwdxNRmhT7FGD8qcNopVqYrSv8RLvDm9Zbd/ln8Wl2iCj4sht5VBssr0SXHPBI
DKOpH7hCQTGohd2UyG4vFnMAOsnKLhIpDZay25WDPvjgcihcE0o8i7jw1vpxf6HPjQcagAiWqKBG
cXkkwAm1dKI+4T0R1upDJ0+iB6EqkLWUBl7v62R+GjKo/eVRouz++10GJSn4UQFBsGRk2Jemy3AU
mlRoSJgdAJCXduL9ANEOycP0qcudjmYkoZB7A57aUnVUhDTq7AtrJClNlJEAG+1AARR5plvsxZP5
+Q9SCvLHKK+9MEYFgFozUQvOYIyUG+PpIEI+A/dHU4EdJi2OhBzN4LkRqxl5YZTaz0EQy2kqYJTk
MUTWJzqEvoH8c+Fju9kLxKMQD3uAWM7X2SZsi0MLbnvUmmBLPoSBsSMSUeA8/dajTc4n7GdVmbC2
d3uUm46yWvTmAHskvpGZGyCX/SKwvnan1sZAu2sACHHdPxkPsQuTlMMYhSjPkgiT0hAldxBO6yy7
t8oKSB2zFI8lCHU5aCXGtWGh3I7nvWSCEJnuoPSZZhRoYMvukMiABBW2MPGyKtZ3A0c6JDVBQShZ
NG9/bC5GMlowEZ/6U+woO9I40QLCWZS5liv41/eQVZDBkt7tUZF0kdRCA0oHTQ0/u5Udbdcf3yBZ
9PhbT4v3yYiH08dua41E2o1X5t2iG6AUw72ko9+2nNoSjRmDV/FkOcbGCl2cMEoxxGwdrLSufqhe
FJ/ctsmBvL6MwDqMt62z2BrPKtM5ZKBhFNFEQ4F+rItdKxhhj6Jdi+5J/yPxxjMUZ/Hx7ZCQTjuF
4yvMzdwYpI6cvE4NdOrx6STd62TNVvJATniAqo+lFRCYKOAJJCKI6ApQh6zHVIy29hGwtJK+3kW1
FX42JS25UaNCPSD9nHdjUS2clTGGQIlVIKpw2jChQSPgzDVV+nklwNkHMxBsySXpveBFJwVyiFUS
9J7i5F4eNDGvFPLxK5JyFiClOrqJEHyjSi5mJUgpZkL+AfhkACsTiI9wI0HUrg2Me14jimeQ+ood
4ClgxBnAT9uWkO6EcvgBbsQVCv4YV0wkEFBhQFmZCIWSn7E5eZGeJbKWQJKGvNaqR/1luhFuM4e8
2YX5D/RHGO+GS4PUZVeD+a0DzQ7MoR5pHvCaPkoBBoZd/fgH9/nHXby0RiW8edJEap/DWue1+1Aw
Icmb2yUY2EYwiyepPRozWDTv+ZAF5joB/AMCDozmYK6nLGNeeRozKSfrFHHpQatPIHUlaK7mngps
+ZfrAZu1UAukQme9VbBKUOaqqZaKIoaITCzVuq+tRWaHXaXb1618jKBIOjVFQWMOQnCgpL70lrjt
q0rJkHTqKrqvJkhxwXfan6I2/JTJ3eRet3am7r68FmDOBG0clGoIIz/lK2pUzkITJv05McoLPxtO
EPuaVicO2pPsyTMyJSJypKsvYvYMtTx+E4mRnF3+Bmpj0W6VYqNN0QcEUkx+TsmDEPRo0esfkDeT
M31tvdSbiWj2tEIPW6Q4uIb2cvObfXX2UhEFO17nirs26nPiXdG2TZXhDYHUOn0F9TZwW/FuQn+T
d8PLHy8Mso9g00QHBHyTH57wVRiWHcZ4sY/iS7EbnlXBniYAtgYXimjVF5BIeA04sRM3dxTAOLNH
Ir5kfKlc8qrgvZ7YxxPKlsDdoTSKUHrpyU1hTbNhxdhqvPRBMgHmfwD09xFwqn/QbGJ/2HdrVDCX
hUxtFCvqXeXJfIiOCjQspEB/I9MefEZdBiaWbPW7NfpuNqUGo+Y4NrMv+f0TYbUAealjRbZ+39u5
PQNpg4GP70AHw7wAXR/e45+RPl7+BOpaGYeJSEBhwSTtVxuHAH1CEJlW7voC0lYuQozhyqgMQU0I
2m5IDSz6OVxZ2bogP+5cHRoDO8hbu+apSaAl9yc7zGhWXFqjdnid1yjSGiwPCwTPdAcEHCAiGPpA
mTO0jW8o3QR/0Kr4eFlfmqV2Nc6WpkxamB2BESA60J0KmrA3okIy/EgfuAX9j257aY+Kv4tEAnAM
e50HkBMYKA6Zk5y0oH6EkC8X78ao51+ao0ItvmA+lD3MpQC81XczVNc0Arjg1qa4lqhAG4Wdpofn
jfSTR6LJPB4qNET/ANbx8V6+XBMVYkNjNAaRbKH8tXeFN/LRYlcGF/8AvQq7hez6X0R1mERnEPB7
DCfJdMNHlNcag25Wd95GpDypT8K66lvRnwSbj+WZS2vUVo5CJzWA8HS4o18lv/wB8iNhXN0Eg9c7
yxtc01b9+bYOT0v0tc5/mN8j/+HHf50nXP4GapPBFFTmi4LfQO4xebanZLeWDzpQaocoyG3JAW6q
bjAeEJSH9mFsgLvmpeuMQsflb6CesHNeVkPSnPeB4Aly1xjv9exYBI07ElkXbS+qOyHllsaZDvb+
tWk0jdZos9KWsNunjd8u6dGQkp+c/f2Y9l2szaIuy2jsraXSzvur+CM45xyze4YuvJu+kMJ4O90N
T+oEHCCPdYoEmMuE6NIwdW9a8pxIwwDDhuAX7Teluk/zN87imEF1s4FULDfS2JyEBDbkG4yFOoKd
uwBJeD3uqT+Rq2FcjZdrooL4kkyrJBawR8CbAqge29olRX/CLVI+yCK/A/wx9bq0SIXxZNLEvKlg
8VjYv98iVfyLOObkao42O/1N/VOIdqHn/o9bSwX0fPrnXJIsgCx1zZwI0ok9xpBEiAk88PyF0Xy8
XCoVjaq2naV+xlJJJIDWsfmzejDRUEE3DuR+iy+6UrwHPsPQ3D+4n5n35caVqDiklrVoKPH5054H
43NIC6B9ZASym/WO4GqcDWaffQK1kXUANGgRbdno2lEcYS+MzZeyMR67EXj16x+RZ4P6huJSTlpC
nGeRDjiNEDeUnesWGLk4+Wjvy6A+WpqjKZ3qMDH60a5UgH3U94Tkf74F/aPg8rr5jCrSpT3qMzVl
L4HCD/ZInqGYlSNNfqrv8zvCr0UINbr7yModcbrtZ1tIuYpOvC2lropqKCNBioEonw1werWfa5Ab
Xd9Sdtz8d0fpISAL80at3mOFRSc+WN2tqva3cZpxrLDT4PcPR0//xFL7HzPDYfDITOVcf8aqvNbO
oBaFqa3l0FSudL8E15f3/8TQ9/WRg7ipWqVQUutzci/MUGQV7PoOEjaFk0AASPFaVAW4z1f2+2Kz
VOqWkFuoXfQtLIoHFHPs7Os/B7t95or+8b4e8Z/N6to0zBYMcpMg1u4F8zCKnW2BAQVIgskf9sbP
uoZ8QPcce9z4STbu44X7vrHUVVFA9DMLydE4t2tO5R2eF2SUa33m94aIm1+zRUWWZVVUoSBOqgbJ
LjskKOFivuXIww5wnYUKL20hL0bWwQ4ZjzpX4sbb2IemDVSqs/GWn/STP3htYVR8SfNKzXrB7JAE
+51e2YOleonyLcpP1ZjwziA7/zZ19PLQiEY1/tJZFq2btWI+P5qSHXDqKEprQCe1eGRzwQpsx3y3
RS1sUdo6WmMUTVoCy/+iAfVBpvDFPYSXnXg3BvFB5okisN9qIC77Z4FUtKyzvFAX5Z8FIkZnIDpd
TuLuLwY1yb3wryVaHmQQgAJMSdHi9xBvDy0/7CaRh+8fkzuuOXbi+W6OyqoxUAHGexHmNHtxyNTw
8JMEFSi2AugYH7gYZI6nnMtGm7DSSRXilwx7pCL9j68U+/hYc/XgmDecjF6lBKZFaFlT30wcUqxM
hakWVH0457aW/Pcc3/hY7yboK04wprBYSxR8ykr0KhF8Sv1nzi3DDIYbE9QHEkwxUxXM5Jw3LDwQ
pdvRJi/p7u4PsDlMd9hYo+40OQqBZSQ1QjWYXrRdLfoZWlutB/QWpoLu+M0RzkfSqStNiGJITJPI
sWrp7RgXR4nrcrw1UTdZqkySsVQwIQbZC3I7gMTqXXICHM9DPrznFZnZt/RmD6nrKxShtROSJZFe
q/qNsA9A48dTvhX8iiMzym9sUdeX2kdGO6ew1bsGVIyis2xt7Oefp9TLbgjmkLyNrdqvb3glHt6X
o2N+beSJlcA0puPsqjwYMy8n51mgIr211LlK5lrcvr2pxXBntfOec7p4vkHFCHM2crmVsIjul7Vb
nN+iv8BKotjvCkEbZH/BHn4RMujR06iRQGlL6ovTIQbd1LqbHwvMV2FW/IbriZzYYVCxI6/GyMyJ
Jy6xEwbKrnAsLwW624XnB+WNxEEZMG/md2ekp1xbXR9UKcP3KhuUnQoRcg7SJz2qPc5HY94hBIqF
xokBrRTqgIlNoXWSCjsEPoTZ10N/JJWL9rEPuM+0j8D1M8pMlC20/zRADS4zG1lLa73KBoBnxRrs
SWFtzEEVroJqg7ihAmsMdB4eOqGpdqkw1C7IcZJnYdAaw7m+aOKIdDoHfK+sg4QWMvW0Bs04o+uJ
uV+Sp5I57B7g0z8R/2TwZKHhJok6oRyVVYUWDFqNSldHFWkjocAAia/fooxaf0NXE6OOubcOd2rO
JSVnpldbq5SjyvWiRUYOq/kerEo37W7xgeG14wO3m0C+14d93KyPuuDmpcmFxcQ+ku5m1b3UwIF1
vljZS2hn95i0DdZv423mcx8ALEfaLpG66IAfNBvIYRDDhh0CckD0r6dTzh0FZFYytpao+67Pa0Wd
DSzxdwZpibZw7nBKTvKKKWnOoWe+bLbmqNM4QOcjtdazxyyeDompQUXCism5H4TsI3TqknMUmPW1
rUXqTCrDMKpJBoutCzDfhJovmicJmLem0RbMVzmxc4zP5/bwI+lcBQV4Lr6dWb3Z/gTq8mvifBLT
8D+LjtBBOVl+7BteAsRvdit4BGJR+dEEBljudDj3A1P3Ioz3amHCOHmziiCDXA4FiLbJU7JKv/Bz
NPL3rp0Z+pLscT5VC/YE4Xlse3sueycSo6BbFi+NIcEQSrvr0e6spXfFJI2Sk8Ram3SUFs9ZL6l1
aGPuz6ad3apeFZilAzLWAvgZIrbc6p9lPZgzL5Q9bQkG0KEgGgfXfxEvMNIIujJM5naczpsO8mFp
vY3yHeH8JG2trhxtCzNpCeAD182Sw/NhH0A8LqoWob+lETVJNst1SsoTeRU5oVbvolK1k/lvSnXK
xgzlzmYsFeuyoBiYt5Yt6YUTRz/m9vn6Wth+u7FC+W0aKm0UTrAiBvWeAOOVM+vGb/1UbvLDyhK2
a6K8dhnautBIvyjf15+03QiRzdVZX+TdH/TdWGnkxhb9aDdaUUybECuTA9AinyCFgpiLIZwWnGOo
Qv5lCHjfShpBPYxj1mgrFkcg4gVEgwbzpUHRE+OCgajcJd85n46Vim8XSF2bglwoYb/AHsEaSIVj
SjcETWGAzC033TnfTXd8DAn7zG1WSd2ZZjU3g4o+udv7GM09a8hrxR40HB4ZpRhSJ/3J5RnhrZS6
PRtt2LRPJLRQk+wIKTICESIoy+Ypzm55TKG8kyFTd6hsqOLSNeeTUYAXsAMH7ZDaA175qVeCd+F/
/JrUBSq3CmoWEr5m41V4EXcBZvDCk/Sgo00u7yw3fFQfOSZ5J4SKMJ2h4OFTY4XhzXgyILRLakzN
nujJkQYntytAHPJK4JSpWJOEiZWVGeyRBqf+QsYyh1ei1Qzd5C/c78dbHRVrsrzVh5RYI+xFRK5V
Cp3wi/qp/EUmKMpgUnkjW8w89v1o0Hk6EORqM5J2VeeFARlmkBvV7guQuhHB5DLIi0c1dIZDeJPz
RFl43qpQ2Xokga29tmA7PRl3xH3MfWvYCuYA2gBUpDw6fmZBZRN8FCr4lE09qDUhP5rfRA+yIjup
sM+Vc79+FniEusyH1mZjqZgzDgPImogxFZzIoL4pQTz9pHXoob6pQHKtmT196l/QS/XNyK5nm5to
8L4sFYAkpQXunPiSsBMPukcQyoUHOcvnqQf/hezj5a7afFI57i5TMSgS61KJSd+YjKAPD8mDfk82
GUwzmcNLa7guREUgwyyjPtXPB0byo8XtMM9MRuRScAp9/9/vS4UKP8uSJpWQoVBLnrWI6r5cospN
xsXAtfh55b2JONGHHgHURmtEOnDey+FFOxEALXmfWL/wpvV4HsO8sTCCDkZg9N8/zBv28xiBDVgD
nX86HytLxBKXVHCvB3DmsQDfsijqmICDeCbi7aZuT9QwohJ9HhwLgmzMAiUQAnnHrbcwd25jh3KM
tswh7TDATgpcfo3S6dt6aPaEYwklOd49yDNGeYVq1pARIMbUYPEKPCwsT1tRHiPciWUQp5w9ZHv9
ZnHUpTRMuJZ6EfYIL257n4PRJgrCJ5JXiDsuLSb5JPQVqMr4XiZoF/C/1FYK3ZQ1jbrilrdKqXV0
jNC4mA/rfTAWRiDSKNbcq0xLvqusBqJpkIZzzD4TnTRbCxenRTs1WT8/6tb8TewjqbKvexRZ7Mef
pwJYL4GOBuj6S48KoyacQ23s3KqLIm+B+CwmBjLjCJl6jCDmIigdrXoIn2Y1KT5dN818voPj4P9Y
+65duXFg2y8SIFH5VanzzsH2i+AwVs5ZX38W23O8u7l5N308FwPMAB7A1UWRxWLVqrV+22aWRu9I
k0/jhGxEIW4jLztwbXl9r922SkrAdpbcktDcgxjsZCsYwRzbR1UiPwst+7GQ9X4OpbsVVVynlnPR
FqFb7v2q0O8FuWkcN+aXtQsUmORsRt0CAtpgM0XsR1e6AWkBpN7QcAdqWqMQ0b8hzsBXANfS/1pm
DkOLkUUjW2C5D7Q9fWVnGBSh0MkzkELI38n//G/mmLMQJXqsV+mCqLXOqbd04eBqyrAjSnqYUa7W
8uggqUv9N0f+0ksmU1O6JTIzA162oHSva6cDB9KMMkJ3Z72KSzX8I/jbyXPd8yJqVm2nKUsCJ0FH
9G1IBxCyTzZAzAizgtPEfSuBaAENasz3gXqBScr6bhqlLEJsqaAZDYQBBDlvhw1AxXiiaQV4A/6A
Z5vr3oVNGl8v3BuVaiJFeo5n/fGciHorLgfa78JTAlWSZ3ExiltvvHSUSdD6nCxVr2v0Kl98Jbqh
RLP06UuiGwDC8ZYQjmnQM/fuTF64qV27SQb0oPQMbrbeGswe3mfI8GMAmkdXOtHLqbi1PaEAFu9y
0sCAj81AOUPZSDDHaaUkK8J3hoHs/om2Eb/nL2hKAREquivOD8x3LmoK5uiBPSCIAtcuylke9V1E
cFf8nD3iD9g97nRmQZP3YEo4tjsqD2K67fA1eSofQGa+0XfJSyysXnPmRhCGLn4JEwCV0NJKo8Uv
oayL00P81KCzczSDagPJOxmLju0NxGh5D60r1Zd25CTVjqhNwN3YuDdVHfNeEAJjDtOqq5U6o8zm
AcLuJrl96u3G6ctZEI3oxnm/6m9mmPPTKpjPG2iwN3VMyiWLY+ql6ELhbiMdU6Pgh4CQxXm87eKM
gtZDilQdNmjma7h5MHau+nCmQ9pALEIEzzmXut759GbvXSnMBneBrSPkxcA1LqdFc8hz+BMlU/os
jr34W/i4oNviTU/zs2wHOa42wapyJvawhS5+AvP1CgmyaquFn4D300+yybzQJ5v6qXOgZx8okTPf
YygnulNOC+DGQuuCBWcRLnlm1os8wDrNlA23p2QRiL+3tDzfV0KxA25wunCWCYdm0ph63+P7lvFw
QGPrDqQ4gMZDl60YzS+CvEnkGxMJyy4y1k6Cb6DxetJ8Stsw72kNPgv+oKrKPYUGeBtsy0Az0mIy
kiKplbKZlF9Fx/pH8QDisDva6c1+TN7iFV79LJwZ43p4YfNdWgJqy7aDzcmF4uK5wP+DmiTn0WBh
JU5kjklHBqBe7HaFOXo688+NW7nlAYwKXv1lEhdSeD1IvN7+d0HZMY2qNdZqHGCNknmX/6LYFL8/
CZeRHrF3UeDCEnMEE1RQJAMI53O9eLrBzNaJQtBVv4gdEVRVsE1YQlIMTixdWsKWRiB+o6og1s4c
sx18webnrx74rEB9qsvg2GDuyHaopKLFo6GPFn9NxnkfxctO1SByC3lKYKm/rpV8nCAXvunCVFDw
43bEgK7/bZ05ekOsRgsaUMBzvoCxMnkw7pVd51voMACipXyjwrA4iEccSBczXfa9if7DUKDcKVpu
fgJ28Uvo97i4UeZGA6Nmj1/S+eon2gXI3Hmvb8CZAbhn7opYQLgBjqoAKRjCBlcMc0SWZayIZCDm
2BBjxnNtLNZNIT1JGPsWfGCBJfbqKvquguwQLLWfjI3sd/eJb6TgDgxv8QpFobr8kgR27Ygc5C8o
5IUxLQvCOJ2Nc81QFcNSn9PoilLVecn9eBj3VCenzTAm9ndR58IgE+RyUsX1TCtG+u18BKIQWZX0
hT70Uj+5FYoWcs8NxEJ12wQ1AKZErvdLFBsqBuNUWtJpKfnrtvaTO1QxheNv/NzjwhJzYXQNtJsm
Dbmjdhp8WpgOvemO5ovNpgXTrRxMO0Ba/fw4QS9RWLqi5/9dzLuwzqzqYKtgIxnhJ5iwXrSvNNuh
XSOCUUvI1Ygfl9ztemGPORikJr2hYsTZs0rTbfrWtVZwPhudk+r57uOjwU1U30yx3YalVWaIy8LU
EP8si3+adRXkbDxfAK7CHDzEvvAMYfaIlWV2Kk84emb+PHeY0TLqQFtmvy86QRjnFViACSYK4gn6
6jpzM/Vos0NONgRIDdRFRnKTp5/n8jBExypP7j9eNW6979IWvf0vIqUxkQas3LBFS+q4BcG6k2yK
XemP/4h3P+8a1C1IpQEYB4IyFkkb540Vd22KNqV8MyvT41p6hpk+fuySyAhzC026VthlAiPLeJRS
9QHyu/1k/pUR0HuAKw4kU2z1fFWrAVQcCcg61fuh6J5tI7AaXWDk3CJnjytITn9bYY7PBO3kyjLg
Ch3Ayr0GNKSnYcUbgYb8+Wf33f6qb2Qv9dPIjYDCd81jr3kfLye18cFvYGEuVdTFCrgvwC1ez7tG
Sv1lBTuMbQd1EzSx4vXl4Ia28eljq9zD9uY5WyrKxqgMrRzrm6lPjXZTpdndBCzaUDx8bIe/WX6v
sMZsf6vo9a4eYSdNH8ohfx4rP2tF31HkjHp9xqCGOM4g/B68Tn1qM/tnkf1T57PTmnjjfewOt2p8
sWNYDGbcSEOoU1MUOxhCxQ1cZIGEPpLhjF8peTJtU6Q6YECiBrNoJen/vwgk7SRHWWjB8qhikB20
++PabLVecCT4VlDuQJ5F+63MUppyHmtokmH0ZHlsavLU9fsi1p4/XkWRESaCJBM4/aUQMRGl/So0
H1stkCXr5b8ZYdarLtBSmFV4Urb3Sho+xtWhkKyn/2aEubPM3M6qzoYR0rysi/pQp1vUrf6jJ0xK
AzW/usrAx+NZ03My9E9zutPy+D8aYTIXNc/UZpjph2/vVXl8ktbdMMR/8+FtAuVQC/TLGstPaFq1
PltWPHhGdL8Y0mNqe9rf3U9vRlh0PYppTTGuMDKbD7LcPahRoFb638S1CyNMCpFoJB2qNBo8vf8U
D8ojzkmvKf9tuVgw/ZhbkjI18KSWbuWlelqjYKwawYmnh429fwxFlQGlRC5kmMwdWEoSVKAJDmON
qzaus71ej4KHKz0FH5iw6OvgInRJbYLXW4O9pcmJa6vLjTHNTzXR/czoBbcpN9+6cIflLk8He17n
Gh+mNdvVQcP8m60P+9SYFrez7ddKWR25NHfhkgdVntJ+uWtL8/ePwwLXYdVUFE0nkG/SmQDXQ9+1
qySANVbSOi35qjYvWXavqwIdXr6zF3aYGKeWSZzakPD2RsWrdxQCvT5Yt/Zp9vU/oczj5c3GhTnq
9sV3VPomG6QJ5pq2jz5X0F86NIps+p2mD1tNyqsnTQvljQTaxwp/aC5B32eZSyqcFieEwkZQJRbo
FsxxDNY1BXg2G6Ufa90BtPTxB+Bu6otfyoTMujBS3P70A+DCbNPuS56kfxEwoaAAMRUwLqN1zXxj
eVDjYkhgYg5P+vQp7h+m9Z+PveByuRi0zgS+MnRkzi2biwWfs9mQl1ShdF1zACUfMB/5/Va9XyBa
gurnGeSVev1ngVnu6l2YZb5znNZlGBkwC81IT/HMQ2sHwD9qnhyUfvJYGVCUFFVeRDaZLxapcinb
IXgDC6PzNTAuGLH7sVsiC8wNp5AVvIsrLEgl1GPNXUcEp55bxDEMC9M5kAoDKyiT7HaGXUTGNNK3
3uKrEP+1rBcKj6VI1ap35NrXZIFT3J6vAd05bERDx4QSE1sN2TSTLul6L3rR9ikKxqBYq/30xnok
AWAM++lVlIjyow59mMlEBcEZqyE0gEiqNMceI2WQ10CJBQVr84bSVUyQohQhmzhCpzZ8oM9ZDStr
vxtgs6GROKz54AHqbPpZ3N3OlqpF3tiN4Ubv2mofgbDrU5qvGPHV7EXd1JZkbJpyOXWLNgRSlu8t
fZkd5B1+3XbfSKJN3mQYz+YaJhu7N0EgSQpZd/vJUvfFCtSHqce14YZmBQV1aRKkDrz1UwyU+bBF
IMMEZavrMCoPyVIVRo2u7s8FM3mUI67ddp/sTf8nQZtzFymQjkMYoVyZwGVeW5vDtSmsFWWVdEeH
KJI9ZCfjIEFpOHRkb9yQ1/YP6nC8s3BllokhVhOvhUZhD78wAc0Jukt0BJaiJs2n+FnUc+M8o6/s
sfGjD8NF/eVmslUO2ZnEQSyyxisZXNlhooiV6+W8KGe/0icCLdbqhnZUi38WdIe/mT5lT5p+9Kd2
n90Or+IfwLuDaTMMjK7QEIWu8PXnnEA7DNGqevCGdHKt+Gdc7FawUSm11+mimMxZU9w90HWi4Czg
kBhfST5CbGYcYcss9iswsb7U9/5SyO5gV+ihKsvGmkHAYCWRKKzRUMmmjJemmawUksprXwwwPQZG
65hBs5GwfSqwfnt0mEK0e7jzZLQ3TrXiwa2sMfbqdFmqpcCyjgGw1F5zSvXTZL+EPwC5ctHU8GoA
blFXw7P7s4x2mel/fDnRpXzn75t9nQnjc551WhrDvgLMTBbN/mSkfj98662XKNkMrSAj505bIjEF
3g+yetTj623UKXGeKtqAR1IIMIfSHjO8A7w5Vd01HnfqWt2UreRoRVu7y7QGHzvL28M2NFQ0jUAP
F0og18bzNItJMXQD5tUbgDrHaXWsYdG2sTVkm6IthgC0iKL5Ji4kAJzByNeAgMDlxbhctWotaVOD
oe5t+QlqyX6NcT39AdzZtluAE+AbRRBRTlC1CsrUa3XRnlY539g2TbR34LxpWEx6MKRxH45tQ4kV
asRicNpAy/OXyEp1Ky4G80IwKJ9NkDCDPwH/YRxO07LoK6Oi6QhmJKkI1l12ROrj9G4RRAERaQvy
zuylPeazorelar0Me1SrNPypHOvbEdgz9OlH9w/GskXmmOi0GiQmKoE5iqRdC9d8DXeUTVs7Kl/F
bJZ0sdgDeukcEyCsrM6GWS1ozapAXzDqVVSETfULfoN0MJIuFA0hcNwDZhd86AbSLPBnMlmClqtz
VvflL2qpSq1BMU/V1JtdnBWe9pcTbFcWmUxBr5dJbzpYHD+Fm0kH3Iyi6qA/Z3/C8BPokEX3C2dN
rwwyGzTprbpWNBi0Ff0GpPLbNM73kLECHXq5iNRNuEHn92kAAcN10GmXsG/1CdulHiZHyxMvnnNX
0z013U2acPaI99h42y6op15bi9LaUlcN1uKdtkcg/dqdQk/ZrEi6jK36Iiat5RhE00yXgRgG8R8I
b64N6qkxIsmNes9u+s4ZFwJ9ES3xPg7cvPL3lRUmhK3zYOuKCStzAIlAyHEcB4y/PErug486CvSg
HeU0PkNMRWCYBwm8Mkxj68VLOJRSfYGMCgqtGyWgNNmy5KSlQwWgQdPRUL7sE2Xotr3Kp+GnA/r1
H9F+5Wbul4tMP8LFr1BW4DFl+isoU1KyLe5j0Fk3RyPIAnsnYnKlx42JOFcuM8dRidCYgrIFyr4N
6b/ZcWvtZjnXffT+mgfBd+UFG6hLAzFnoimEf107NtdIKmcZdBp0VI64ALdCaNzNnWo3byTxrBx/
s76ZY4IplM0B2Clhjj6Ui8LRD7RPTrv01Q8qay2+DOnf+H4xf1tkS5DACpskV2DxF3fGr+eBmKWf
cO54fLQ3O8wxDPsiWrTwvENk1yi88SnzK9eGb3K+kb9CivK+AKpev199OQ0iFfMD7pCBklO0e3ix
9fKHMCcVCHd5WTu6xGrukfGmKfajpfhlR0SpJCewKpBFtiD1Zygo9zH7VEuzISsSDHFQ1ajhq7ZX
A/Ow7hJfwsBTUjnKfvGIBeCuIyLU4J0QiH8BF20gwzEMJqSvZWZPa9Ng5FoqvS6MHBVTgcNQCIIP
bywOGfKbHeajEm1Qq2aFnTgsHEi3BqNG3GKynTox3Vi6R87p1AaYaJZT2QjRuyIvmS8Za6hNtKTt
vE9kg3v5hopgU4hX8uMXMbCwFMcNc5f+MsG2rLPRjgf4S9/uKBeor9Tiv+yxpSsK7py3z9XyMlG1
M9daTheYC5NPg1R/0spyl4a3ZTG4afmlWyZXEO3o92KDwaV/zI6FooiCmjAMynvEOsiwgAt4A/WO
oD2JkHLn8spHtpgcZ9DVfMypc5TsLrd3mlW4I9SClFOk7qX8S9p8XgkEhBo6eLZJMVog73r1szw1
ntFt9epgNKfEwIiiqLAm/MpMum7nU12ME34ZPbf903gL4XGM+0xelDp/MNXHi4yXi85cMcOcL3bS
YBvThagU6RewFiNN2vK6DO78J6Ip3NB0cXCZe2Zes2psNFTayjK6Be8E9BdXfXSyJdtFZWF4xbLU
gWBzCWyy7ccpggZ6VGNZ011EmVnUwLrHyDKkfvp9/GJuMOjauxWUTQAj/Ng0L+SjFKzSSjCAkqyE
UqEudhlpWOGhJG4brZ+jCOJJpnxQs+8fW+LdppeWmAOUG6QFTgCWKL6dztWDin37B1uUe1AvPGIO
j5YXxEjzDlu0BaZXq3FRFua4qUn3kHX9HZjBzNssMhs84UcH8u6201am4CEmWlXmmHRNHqWTDl+z
UdmE2k8Szk6EDoKqjIK4xIuDpqWZKOxZmIhk2wdhEWZG0kfAnsqqZyrHsf8+5BgwNwBn1vd2Ywm2
Ku9iQSkRKuCGpZrgNb1O+qakJ6pa4nRIRnRbaP1RycrHtjN2H28W7vVpKTYQJeiGIr9k7CylHpOI
4JlXh/1h1QfVS8P5Pqz6V5tUO+iL+aNueyRKI6csim1mZZ8//gW8hb34AWyekMjp1GVagR/QAd3a
3imTdrRX0BUopSNnT6n8F+1HIAt/e8zyUSf6jMpbCIOVVG5XDPQsxl/QjmJKC7NJtPWDRgKT+1QZ
yr2RlqE8YJ7mnjh2KgKm8S4IAqlAQiDQCWE29klZ1uMUZo3UAiIs/6Ss2pYXKWdeciis7o1FkGbx
oLtX9phEh/RhCtZ62Mt3+R2mk9HydJsbFQToYHygAshh8uUs8+Amt/lWTLTEK4oCeQoFOlRGZaC8
mCtKl8JiIIPRerWS3qiTvQHoAo/JboqdpMAQ7mSgmW1Gx8I09mZU2ZuPtynnVUQASkWri/aUCdvK
K8dCGpMiQTqbfAd9qBOjBPzfLDCJrCrNYR6PsCCTKrDtG21UBDGFV0i/coL5iJESJySbY7Sn91bh
gxSrmFFx2dMEB/QZc+vU5WaI/fFlTNzmTtwv5Jz1K/s0Dbl4ohMD2VaPhqg3VhhZDPvJwbX4fQVx
o1PE3ScLos9dngm+HC/Lu7LKpLCxRep8aGD1l3JuDHUJNMxnvGwLpzL9cvuLhJUqiFUHlAr2lMnA
vF02Ix7ckyAP4B5cvP0gyqyYUP0zmSsrnBctjiRcJOpjjiSEUgmVr/0CZh8w33idQHSWF9/h/Js5
5thgXKMbqxrn9n+LB+u23JoYdVu2IhFm/hF5M8VcJSgLGhjPwO4ayAo+lsT+1DWGKHrzCueXDrHF
grkbhyVdsH4Us40xWOBqMhdh1j0Xejz54eNTybmHcepRtgFrOgp3bId7mWLUnIaw9ZKwuovHcI9T
esrV6P5jM/zvdGGHOZpEJiMOJuxQBUE6v0wpzCmH6B8IW3E/FCpJ4HUAsAw34fUxjGXQvC2Z3aIX
kOR7CdJ2wbCh6jJq4ffVoTvqGEsS1QPo12feWsD0vxlldkfexjUhC4zStFTZZptfI66iKQ/u93oz
w070kxJsy3MDM0oHJn9D9tfs1CqyIJJyr0PkEIqpgYcVA2eMN5Xexo1aqi12YVNudCdzugMlJBo2
6xFr6YLtsbozMV2y+mjnPIoWk38K3uyzGUZX55GmtrA/Q09L81NKsQ/RvugHJYMQA4C4H+/CHHM3
ZVJd2wo1RyA2QQkEhsDc/0HbiLszL+wwp2BOmkpd6LKm4Jktb6kQWuTbYMlOb+JtvSnFdHKcVwxi
IMW7gocFsYu5kuomhgzytNJtGe5pzbgHebsR5PfiMuf/46O92WIuolI1lj5dYesci18KjFqhbX6U
NjLEgaNANEbGW0wCZkoLuj/I7Vm4+AqCI9Q7SetZyWJuJ0wVbONiynaCyMW71AmE5CAudFY2Z5Ld
MY8SczJn6pXszgSYtMI+Rn7m2ibqFWAC2FPmQXlj6DsohgqSJu6aEqg5yoYK/XiZdVJrk1VGNZ5a
p8RR2C/LHtzqvUORXejkmP48bgUe0z3BhrJLm8x31OJ0mqYFNs9kiyCr6ip3RAXVQ3YY9Js42onq
QbyoRoCxQuJJCaZN+g6+SJwsJZlr/DFuhz538a2Dsj8OHRE4JrLCpCZluyhQOwVvQwfa7u41sx+s
qhG8o/kfTMNFihvVAgqXOeL6FEVVFmLxxqDfTafqVI1++5POqC94jbnGgyLaoHQDvvtcFxaZI65E
UqiMvd56RdjipA3SLXTPg2ZIb8qlDKwq9iQ9P7Rt/jAAgCjYK3TNWOO49DAeayro3rCzUlJmL4UG
uTG4i2ITKEdlpyydaJ8GteQu48kG1otumnY66ZCaFg560+V8bx9jyQqwzmApYe56KVOM2KD2W0gP
xK5ysCa331OuTOKQ11FEocXbQnic/TbH3IuZpBitnMOcrbwAKNNbqBwWRLSoAqfYS15rrFKdqVNU
sDseMBEm3VAArOobCjitRe0aXiBFHUbD3B6ITwDbuD59eW/lbQsOLq9W538q1XzUExFzAz3A7Gcy
MXkhgyEOWGKZORUoD46yUqKQBU2noJq7u7FpH3OI/g15J8hdePEak9pwB0AbSl9z7c1a2b2c2j2I
nRaMQmmPkkocK39JpvRBnVRvmEdBjOYt36VBZvm6tqjrVRpQpFuhT5UW7jwLAhcPi43WOt7mmEfE
VzKYyLXYtWpGE3xa9uURja4bWg+ZXScM2hfVLaDdIOqL8GTNrkwyy5j1JJXNDibPs6Or09guTYxa
f8yBZvWnQNoU0KVTd6voCck7Y7hpDZp4wld2r/SdNaV9gQJWHi7Qb7fdqk7RjxDRuPO2pE0IrhX6
foQUz/U+AR4jN+UQFchGr4/QkfbMeH02rSzAlPBfoJOAdHuzxeSXaVHpcj3CFrmffDOAImvynfIl
0EmJ2TxGlSiC8MLypUHmvEVN0sptS5sPUl67sZmVThGhD5yot3Uh/5zyEYzhWrhNyvZWUizPgAIB
9B28EKXusV2PiQTgXwdiBRXSXYIrg3NeVMNGvD5XZDU2pSl6rdYa8IB4YxIf+vBbCgrA3jQ8S7L3
UZ2C2j12oDrktCOauHm8KaLIVUKguupIdK44gRa9Y5VuNtQYMdh6vQdMs4/nZFIGZMfE1dz6MfS+
00dp9QdKQ7zKyIUxkwUBlYo+KLMOY71t72P9ZbDIjangWZNFTgXfZ5IEhT3vYrkGhibyJUMUR3jP
OhC5o9BJSbYoBPPa31CVinIdNNQVoVsi/0wwboyUMva0H9l23eav1RHgz8Qn3yjeqnwWBhVOZnll
nwkqhZ5WdtTAfnha8rOWtualX5UNzaOzoDsIobUig8wHlnI1XgfqMO0mN/fWP1MDsfDeoeKrGl6V
eyGZBmdLXbrI1vtJLdcpEM0UzRJuYlfdRtGOxmoSVIFc70UvZeoAc7FemWMii6VXc2UmMKdtxiOK
bZtkJ23Eoh6cYHllhoknnW1Fkd3DTAZecKPcLdKdMQBeMVd/kT9fWWKy2XEwUmKt5/WzUEnRt1AH
dUdnpPLud+I23zkd+GgBabS6eHrUpBzshKgYKLFtJ7Eb31YjJ7X9gjxFKPOZxuyty88CcTGsU6fD
lMsKfps8HZy2bZzVHhzZJi4ZDnTcV4u3drQ+L5HsZoZ6GPQuCBWU1eqdqk9OPYh0aflfHxQPFIJi
gu/o+sfrIUk7M9Np9m3tqcYABlBuiLDySf8aZo10tAQRMSDMY2Mk5toMWDK7ZrEQsQvZVjZz202u
GpPcz9M5wvuzlDKngVDcyWr1ShFcF5ydp2OEBPxbQE6rmFi5tj0kep8ZFmYqC1vCiyJvO0dtNf20
glfO08Nwff34euJkH4Clq+hio6hAZ6mu7SW5vE5ahCiNqgIpnKKQqmCtuszrItsU7nZOeQZzfArS
DwXEh++kpOxqGSKp0cEeAOL2ede54W65bXbWYdoK34mczYI3Eqq8GLQFHR/b4onXsLXi+N9CBpUA
VSsH/9mEO7AI+OrGygOaS0pecQhvRG8MHgL+yjqzrkphN6FkjrSQYd9SetASMHR1O36jsxXmhoKK
gNM69ptJdoT3DmcDXxlnwlexFPk8UOM4rjNsp3eKg3uvBM5Q3WiDC9L61l0cFzAukW3RqjPxDM+U
crLVCVWqGpjm9dNayIDhrn5W305rbzmxNjlRLeLx5d30Vx4zYU2SZKOIUnzsX22EZoMiIdTXqPh3
ERiVF/0ogFg1UvBsjgHu4kr+JvzknMLE1W9gju4yJmMxL3CdVs7WY7ZvDz2wGsWtCOjEex9dWaJB
5CKIQwQZOK4C3s6UFxAqopFvIpHczCgZg9w6vjf89FnoHyc0XVllwuJoQHS2pWs8B8MLBa6erdIx
rOopcvN9uan8/CQ0S/9aJhpfmWWCvqzmWqhRs+nOsFx6iKw7CnhUNwNxKBnILyKQphMWCngpLEyj
H09LrogjzGZuGyA5ZNLTyiBgW8sBBOnfqNaW1p4ImOWrbx/HYqE9ZhfHiQGu6xb2aEVZyo6Ymikh
vQDRl+amwCiW+UNgkDrwfm3fHGS2LCjzTbkD3zbGS0cvzmEwv6VQ0tFf5Jse9CqFyEWRRWbrSkWT
IVcfAHQAEg4udghM8yud3LXjU+TGfiG44HgVyquPyGzbRCrCNO5gkZaUzz42mA/47eP/B4vMjh3y
MBxAJYESHdDxqXaM0fco/qHs3mVzE7lgtXsSfEfeLW6j3QiEEb3J2enBGNxdEzDedKOeLU6b6J5q
IIz+KN/iO4InEOfHFVil2/Hd7rmwSu+CizCU5kVlSm1HV/bf3YM+gf9rbWGXHpH183+zyUL+xrJf
ekLONmevjHAkiw1GQuErygvKqccOEqkxcd00DBTXgFZFKZS5yg0l7ZveRFxfAJgaqtUtiSrSm+Tv
0gsjzJUNgamlUck5X5DdxTzQPTO/Jtgz/3pFHgQryT2JFxbp/7/4enk2pkPSnS2egw21mD3TPZNp
R7qOol3Km+c1AB3/vZB0oS8sRk1KkXhYSLpLG3WP2ZKzj0ugpPiA5gYwAFCxbuLnGjSa9Iks+gnC
ZWYCnqrFnZF1//4E2TzQlqT0YEIsBDGdBrxKFH7oh3t3SC6cZgIe1JaLZIjPWcHkY8NOm/G1d5bA
jE80Jfmbz4reoEJ5Z1XM17JlFykxC4y3NjTA5js1WJ8SP/aUe6rFNH6JxfzLnITvyh5zOrquM1Mg
yelHDe/LI1r10pFeX1TLS5Oc9YCqmptY28glpYN5dE+wjTlZ15V95uAMtRp2Q372d/ToODpVMzUC
9Ap3AkucA2PiQYgyko7eAVb4evvifHaJVbUt4ERrQFN6Oh2g7XKk8yVYJ4REnjx76A7ivJAzVSlz
jSwE8E7sVrTWIh8tPDWgnPTDtMEwRDc6ILpw6soVtSZ5JwTkRG9WmaAepW3eEChsefIX/bEGgegM
m06v07QnkLeTo/8QrCvn8rq0yD7Ulmk2QF8MP0PtUCyuAZVNWgSZhyBTvNKi7yRPBsub6P7iJJZo
WELBARocNhUcvv6eQ5P2Cf4BFmhpSDDYbeYnY51sW3Ucd2uixLvWSBdX4C3nCWyqCvjeUH9FWdJk
gmATmnGTIz9ABavfRbmXBrYvf4q3io6nqMhFXkZpqmgMYVhIBbMHW04AYZFag0CSRgOZTtGpIPZP
XARcHzquIOPwBd7x9uylPfaMVJIaKxns0ZSAyFsqbAIZHL/MEc9TQPJEc4K8zQNUrnnutEGfmmlr
RHqo9NDEbQB4zhxd/l6FobNGPz92i34TJoaj4Qu6YHCJnDWhr3cKxvW6LBqB5pI6DG7IrWNZIqp3
3mYE67qCuKKAzYatw/QwPVs9oDLWM+izqvJQ4ujhbnINICt9xfCkf6hEeoqHnpARmbeGl7aZEGoW
0H5VV9gu02cwpnyvChUVrmbz8SLST88uIoZS6L6natcs+VkOvbOhm3DF13JWueikf7aK9a5ZyT4x
F5GWPY+rx8THguoQRbFA2uf6kxl1aUV5oyCM2flBkV8U/eea3jVJ6M1dAjK0k97qzpre5DUKbOnt
aj82tiFAa/ISnqsfwcbSamqjCfvFMzHbDb17hNMVQ1CUNyhxYz0gtZPsSECLUM2BMuyLRT253/Zt
HVhkmRIC65WX+AmGdSOtmIQJX0GrLriEeefjYrHZzduaZdy0BEbsdP1CFulek0WUEiI/mD1aTQMY
uyWArRQgHqxID1ZlO06L//EeFTlCw9tFhpoXrRHJDaxUCVK1iBSJP1Wp8fVjK7zi4OW+sOnPuDAz
rkPeZzPWi8oQxAnYMcpdHzrQHYTCg+HEnRMeoCAGCp+QeGJ+BV61DJwYAA1gTuRc+722bxFolCg6
Uv+uxStcLjea5cr14ljZ6ncvdIKqOWWb6ggKuntlwR5F85vqL4quJ95yIxRoWAw698DObkxrLEuh
jIdyFAV5DtKFrtp+vNS8fod5aYLZN4lt1XFun9/iVKYp86dor33G7KpkBiF5TNvYHdDmH2NHV54j
ElDciY7HD3Sx5P5Gq0F+Lzuaetuouxl8BiD7Em05XgJ7+QuZPRf3VYw7GmkIpkPw81qpPaJMvh6b
QoqDRjI0N1vtwlu7vN+YhBzTvIycKBzuEm1+DedVg+bJEN8OKTS1UtXySF4Ovjb0N2NoqTsJc3d+
vyqZI8XR6HR1k7pNs0LQTDXCQEPNcnFA6Bs5cd+Du8QeSxcJ2aGS+s5ZG2ByKoD1nDkdwx0G5Aev
MrXkHylqDb9rZPvHoMieNduSCEHAO+6Xi8KckCIHgFqnO4OWiWitsW03rfrV9ikXH7jWQDFW7upM
+DV46S/SahT8MOZznma8PhroTYTdSEDxZD9SPDoIw3bfZ7f/SgW9xFAkzuOJAj/gKdWee5cMrpZS
t2O11GhotTt0B9DQ6kDsJoLyc70CjZUCfSsdjLCsnGRrkKSDlF6NRxqFVWYQuStOBToRVCVH6x0R
bFtokMkD02mtY3mAQVSL8f0KHxSgJ8rdTFFdeSaWcaXnmMkuwKIMRCWSa8NQ2VZ/1/b5RLSzhzKg
DRhYOBke9a/fSHiRfhxVeGn1lTUmu5gssKuq4dm9BQCXMphfLVzplLMx/QONWs6b4cock0dADoBk
lo1t0mPqcgeQ467cpi+LV6EmLITgcoKyrWEu0kQ2TYnPmIzaJIiJVgtwTNnnklNFiRE6NmCPD4BD
Dk5V1BEQSvGcOlM4Dd9aYzbul2nMPqOSLB+zac0fx3DOvvZRqH/+vy67jp6oKlNIB8h6tHO+dXFv
2kmCn5YBRqdtjMWh1CRAaX3HnO8x9SXv/w5jgjkcFrwMcUQxTckEIT2u1j6OEQvSLtnVdaU63ZLd
DZUC2dL6Jsvmz3WOarlu+abebFW7X9xmKAVJJK/ZY4OUFGBPMDICRMTcYGGaNMYU1rgkXxb3rD7v
TVVAqyoUaKqDm8UBDbogWeelCLYOxklk/gClYfjxOg6GS60kS1/Sh9waEGQobV265V3sxjLmA7XP
tU+Jb7XGLzMn615j827ZCuEsnEN9+SNYcAnkUIt5Ao7y/JqsHihJ0uhmuwYhUhJywLx7n+gA19P9
RWRNJiCLvPa4jMBZNs5QaZEzM9+2Rals1MgKXTuFxkjX1/Ldx7v53TnDrpIxroMPiycREFnX9upW
iyK1NTpvnafMXSH4e5PadSi6Sd+9yGHGMOh1pgOiDaGKazNDLlcY9IQZaUtv0nWnbEMggtT/Ye/L
luPGsW1/5US9sw4ncLhx+jyQyZxTSslK2fILQ5ZlEpzAARzAr78LsrutZGaI7b6vN7qiym4pc5PA
xsYe11qBDf6gzKIHXVr+ibzJMqLFQBchWilxRgd0oj7mgAtZ8bUNtDCLBLAl/wEe00TkxBpjttrS
ixQiDTv3sqzxOJ8bvrg8hRMZk/OgI4dS2xlk6Hct8OzYtnZkNf1m3ILIBxwwnupFi972/lxH3m3e
lLCiNVOhhQOkCh0Nas0NaKFnJFw2vp6/mDnJ30ZZU0edDRHEszPkbWOff0JLHNoWZL3qJgoxyihn
kMK5GeTLEH0ieWLYeswWNkYLyZJxs9uU8VurWvkYejqyfU4wn/G7POISqwF4ZIBdIqY6DYbBpifG
3unKhdZqL5EESI/BBFlZZUCiua72Cw/2DRfit6zJulYZ7YqS9OWirIXfaeOacOvQD/HM9SB1+8zv
mYiZLKJd5i6avyGmiWwH8695fFDbEvR5PH6hmlV5DRu7z4kRVzNxy9xaTsyXJczBVrQWgjvuVcJY
p+wLJa9Um3NIpMG4eEMM32MoSZP+3WQhXSdPwNsCQUmSL6uhWIq6GLyxNNE5Kp5iDWf+40N3OZsu
1xQAvhYBur0Nh/LcZCqVzYGYiXu/2GsYAczRrWN51YbPcrtJo3Hxau8ETTaPFsD/TwQEDUt2I+fH
2mWBfra5ysXb1NulHET8GG20rYuJB71nWRbpQ7kIv7q3ZJkto/vmBv0SC3LTYb4xBC26RHPkAHZL
Ri+5Dz+L9Vyh5vK6k4v6z2e4qEsNYaFG1IEPSymy+92Xms7xy19VFIxcGDb2zQS2x/m2lTbYfJwS
qxkKWz01Eak2JAdYZGmY4SqyHOfZqPX/bG3fSZ2cgyJk0aDmarmwskUbyCzfuHB35Sc3Qj6HHayj
nM9WMESwy7YVMrggJ4MezWVSrphxLK8DrFMkUpDunALSkKIYxzgiJcw4e7S2OmAc/gleVT9Lqeli
Pny9uqeY+lJdgk7IizGXbCiEXmGeABUUCMaFD/Lgj8/itT2VY8a64wIjgkyROcsQiDNxkmB1i51K
kkWZPufmjZb3fpzOgXBcs9hy8tFGC4XMGk/ciMquC1WrGSy2mZ8k5KnfWaCCd9s8m7Mw16y2ocGy
uFJXL9Av+qYfnbwYwFC7qPeujksXt5+EVJVlWmeNPi7Dz4JoaYF7flZVLhJOMG+A3cIgCJBRwNw7
OSdqaI11kWgMSYf8plyGG/vgQkFK35nzPaWhnNqd95ImZwPEMEqRKipbGNHC2uZBuFEeS+A5ovxU
r7RZV2ZO3CReq4yIiAijHWi3l34M6IdRnpXzDfPQ4JcZACwiUimq+xYrXBSDU0FrW6QKQwo3uu9B
/K7eSsBRuYz9/Om+dtAkWZ+hYiRWh3qemzaHajpQGCAt5DqI0Zw7jG8EEuVD3YwiQspSRdvE3MV7
CWKA+BcQKW8MdwAnn0ZEY07robTKEuGXtswjT1vTQx04novJmvVc89uVk34mbHL6cuD387SFMMvu
PO64q9pOFwlgqEwlX8UVm9PNK0sKqFs0PctuZFjMySmo0Z6bNiHkoeS2Qo41UAD/hA4F4P4OgbOs
Cq+FX7P+2Jxd8XkBeIO2bt1EVhoQjpONRBnacqmawmsKun2ykez249oNzE/unbVEfXQ5dz9dMWoo
cKN/wMK/wAI18WVQN3UJb0NkisbsBu7VTa3EB9Y4p49f7NpqGqgxa5aGuwBtJ+cKaiSkdRjBapZ2
v2qGYyLaxccSrgSW59kY+abvkj/jyPJOq/QSgey4JECpz30XrEMgi9YCFT7THFTItSOO9A+6aOAw
oY18ClGkFWmT0QFo0FL91UM1eLlPAnWpL4AiGs22I1xbwvfiJhGmloVGK2yIi6vSw9yQJ7T7j5dw
RsI0nTJaDbWiDBK0avwBnjO/caOXj0VcU7d3LzGt6HQkY2rXYJNY2f1ASfs4mOiMUYBK/rGcqwfp
vaDp8W0JKboWgshtudH27SEBL+veiXG5SBJJwK+OPQiZvY/Fzq3g9EKrkGrpKVawAIx1Vn/qonpO
za/EBOjkhLsDzYPtvTC6iHC6keDFZEkgSnzMlYMyGMllHrhb+lJ9Gg+yAiKrEcqymmO5uvqC76RP
rDDmsI3R/qnzqk+oJ6Mf08MdKoFlIdQ9zrojV25tAFnjiIGxWMLLTkwHzjQgjdrwZ23C2OdbCy1V
/SJZF3dzxvBaZHcma2IN1Z7VERsgS5aVOmTS+bpftpv/hLUbr/T+rSb66Rb5QHjhlhhhTo5MP3QP
supvo0TQNnfqw3yh/9rOEYAIogEYqIbqlPYZCMSFW9t4Nb14icir0T/8uerD/wBtNtqlCBrfz81v
obOqVCyrXKgjJvwa8y6ym9uPRVw18cjLYFAWmGyAk5jIYAJMqRj9lrrfolhrr5NFfgqXEt+KLtnt
rDrITZj4p+57eXJN310pauk4RS4g71eV0WOp95Yc3Q6r/HbOHb5mG99Lm1xgXWhxkCNiBSPOgk5B
t5mdeo55+ngRr+Rlzt5pku8tQ2FZVMc7IQJwTyFj/Zr0zcYKmf65abrqj0th0HLHdG3LlBsGs3W+
hkR0FVZQZyAwM7c2vBmJZd4zDKJIetbZkoBUgfMtQ3reADiMCxBNSWB9Lo4LXRt7y5Z+t+wxpbD0
O1TzM7gBsj1xiLazKdLLfTsXObGJrc5UHUNNGCIyhyqA1bZ6L7RSsc0qjDTN3DCX2wdhpikRRuAe
gknq/P0AbV07iuoAX198igG31rX2mumPaW3ff6wnV9wbSEIIA21BuRv50HNJvIgsNEfAM0T97udw
sqwpId8bgpc+AgXFx/Iu7ZMUZ7toTSZyRmEiLunTfOgShDC5FmGWJryrCD1+LOLq2r0TMTlgA1qQ
kOCVb5SYfm7WS+G4Xls7a1ebrQdc3lp4HQxMGmDMRvZHn3hrbQv+uZJD7ccXFQNYGEV+BXLDPl53
r7Nm6urS/ZY1bZCNxWAUQkPA/kaEvE13cobderBXBlBflA37NFf9u3JPnr3dNAPaAH+gcge8HVLX
C7qT96RyaDfqes4mXtfCd+82uSfthLadE76ZDxmzN371Ku9kLTBe51MfVxfSRhMncmS4x6Z9V1WH
eDI3TbbQy++RbfgxnctXXWJy4nY0gUcrcRORQZ5CLESRo42sJAwpXWMJYNESWQhwjA8gIiiDfqHu
u8MAgvOl8kBjr0gXc8py1Vj9S/4F6kKptAZtUsjXmz3NXspkExZfPj5m10RgPhqzMIAssY1pI2dC
61KvFJxkkX4eeLbkNfUSYszYi8vOLeln/BYzBSyx+qY23CxCKBFYh2LP98h8rKu7ESG6dWscjBt6
4tyLcOzaxRvPEsofy36j7pIDW9MfxtPHb30lw4rn0VFJRf+BoZvOxDkRQ20PVD6PnCPTA20tiey1
tXsPaLSv9Ij7blXAVd7MiL3Mi5yLndjNtEI3ui7FSkiH4VO2jGPEoRSZwnDfL2XGKflqH4vD3KSe
vNWmFy0qxg5gvdBbDVqF8+thFL1lIDRmC42qlVdoEYh8uOcCxj9VvVZHCw+YG2cuv0tsV7nnruyF
kijIF2kEJWsJLUzcfr2fPOQ7gXqknNChqWdQTyjB+CCTep1HDjwohpN2QP+LXy3/ndasKxVfjP/D
sgOkDe4urpXzBaga7qpjiGtfLrzqykCMHqhfeJqP042uJk9HdtapZ/T+SmR7Jneq94rTVoOo5fGq
PX2rBsg8wNyD0pEH6XFYMZiNw6xbJXdzuttoASfI3djAqpkqd8F4Z5EGWlaAZVRyiRmrmzEwd/58
x/5bl85HsiYa3VFL1G0LWeCLf+kWMle7QVnqWO2IZ63spaF6nebTVTTsHN0TXjzbLXbNUbA0KBoa
W5BSnTpZcUEN5ox4gkh90pq7OHY9Pboxihnf+NoRQj5M8gljJBOt6OcaBKKxGoLesrZ0nQ1hsmCG
sQnV4aWo02ehZ8/u0EbBjMGQduhyeX9LnXhBoWmDygzuPoIoERRP7YqdyH21wN0DwkMve511heRB
+EjgJAIQZh6XQgp0VfA8hLH12BQs8tF7XHlt5tx0VnJDSPu9inLiuXlqLWJUrL1OqZ+EqSPJSm3T
A8Vz6kU2T4DG3+eLPlE0vxyHuRrBtbvr/ZZMwofcLTs3LLElGnlk3RPA6QEcMGPFrmvX7w2YxAtp
Zqm9QyFDNYpFFAtPpMhoUzSJKOuZvb52Obx/nYmNajR0aMdy6dVtt7G2VPjtiSNbswsXWNJFfuR3
mhOoyEJ8nksVXbXV72RPvVIVuJmDIisg5iq/Af0GphgYSp7ZJ/e+WVabOhAL461dVyJeOPhfFshO
U5BdLcji43W4uqtgY0OdUEXX7rRyB0igLLIpzrNL7tt+3dJTNDx+LOJKDR1m+Z2MyVKnZurkZQUZ
TVBuXNDIeBgjWSknyJMs0PRYAO3B8OstkErfQt8QhZqEzIQ4143n78eYtrAwo2moWuAx0Isp6xaN
n+7qI/ClV/0TT/z+OPjNPvJNoOd7tR8GgGSYA4W8kqbBUpioROGeljZ0ouBqhR6riOBmlHO8bwxm
2n28lDP8xKfhUkeeazOz+lfvp3ciJ6tfV0OtWgyOgXS6msErPvHPAjCtGhCn3BtJi5LepSuA24Gd
LkfgMDxUYP1czdk6abEvTN3vx5jqvDDa0ACyCkydxeETMW8Y50ZQrt//JhK/JhIdCCAm9tssbWek
AmdaErapgfjqMk+2hjdfQk/Zho6X387Fe3L1Ll/rt8iJBVeFQNtNiKNcqanh6Yq9Z5r7HI6aN7Dy
iTnGLkrtIAvzccZUXrVfsiqlosMWvYkTn9qubAPs4DJaaR1gbb10YIkt4Wla8P/iOWN51S6/Eza5
jse0NWPSQli7zW/Ag6vtXF8ZvO4zQIW31R5IMcCsbVWPlcHH2nvVPBGQBCHBjbL7NJp26Uh7Z8R5
0crbInqyulVhfPp/EyHPz7tMZh7Z8eAWEBE3D6Dy8Qi/t50/hpCEdy57r2U78luu/lxIFKYgqRYI
n8vOeFWtIvZ601133F7zXm1mbPrVzAAuUQAmoiUDvbmTI4/RlKQF4ZBYVIEct06DKIgO3VY2Pc/3
el9TxHfCpvXLATGsPVbgWdHjhPzgVazunaTJNtwhcP51DnZWbmCA/c937b3USTmi0mlssR4LagIe
RHnQTXDGzxX95tbx7efvVKOtR1AARVB7yU+BVUw9u1rZfngr86VtuBBzRvLKOQNAG9oswbJgyfv4
XE36vhnA7NJUi4wMB0MFoJw13DeFsoSC/rwX/vtl+D/RKzv+tFHN//4P/v7CSnBVRnANz//6vwf6
UrOG/eD/Iz/2r1+b/NZt+Yo7oX595YfncvqbZx/E9/+Sv3jmz2d/CQrMg4u79rUW969AFeBvQvCk
8jf/3R/+1+vbtzyI8vUff72wFqNd+LaIsuKvXz/afP/HX8isvNMl+f2/fnjznONzm6Z+fs0uPvD6
3PB//GWQv2W44crqNf6FieK//qt/ffuJ+TdSvSbQX5FYIZiOhZ0oWM1jfMj4G2UjOSBkq4QAPh8f
algrf6S7f4OVXg4lgwIJlGqu/tc/X/xsi35v2X8VbX7EjCRv/vEXsNzPrxsQ/qioT8l/4D9KFtRz
BSkjI60qwWsf/e/MRINsmP4YlCG9TyxF/dJ3aGXbKNwdCl/DIRwXeeqW92ZoJ89lFDbaSqtaFHq5
4rbHOmPCV2tHu6GK2YG5VXQbvSTdmjQ8QoIqHwzwVVt0qcCg2TKNoa1Rg2m2GgVgq5eVIMiIGoxz
BBm6BJ/G2EphQ8fQLBdZXqHk3xm80YOQKRVbdikv15I98al1XJUG6FjpFoVhhK6nFuiPdisNfoid
kXWf9PGRRQ5ISVNwZNKqLJ8wa5EvCzVuNpUq+DMtwsrCcY9jFHcdJ9vpTgQvvmdsb/KW1CvWJ7Ht
A+aLvNSDgrCfaopK/BHkJrnX5CoGwVtilyA7Bo2z5pUja0FVIZh2m+pCVzzM7fTda9mg+cNvDaPM
A/DGjEe1jUO2Ac5wAVBlKASmeaxMBx0YCG7YsTMKE42hZYuhP1qaBl1RAz0DG60qgKmL4nAciISL
bYN4BrUCtFDrXdne1SBsA8ooc8LFaDTljZ1gWsnjiVt80UcnfOqBYxh7dVb3g9fCkQtcodpY3CIV
x4Zrg+vzprDRAuc06XcMQSA3Suus2TeW0TAPW8dLz4jg2AHfFJ05cU7G1MvR643Kj0gj4mvZaN3n
LaO3rZJZayeJ45ukzjXPUnr7cwbAy6UddeqyQT/MQ8Lxsh4ZxGsXpSk0ybXFPmcGXURKxnqfJGW5
1MIS7R7M0p84fN29jZnHe3QiFzywTZE8uE2Nqd0Ra4lYNTGfBtq5nhuZr2HE1HsWsnzlKMJaNroy
3nZuw+9i1dEbL02UYdWPTVJ6idD5XuEK/aS69IkrqlibheYGSqu2ryULv2uoFx7UoSJ3oRHHD5Wp
tV5pYFCYiIzdA48gXoVF4mieawwd7pBeD3hINI+JqvTrPKHIPhvfcQjR1mRFphehAOOVHeA8TJM/
upqs0uXAAOzrEAOWBm0XdW+jFFTHn5PO/t6mGDQVVrprWgDLW018QzMQ8jlGaARJ3n4SRHnosgTz
PyAX93AOSm/oKgbu24ws1IS4mxQclOAVjdE93drEKxEVLwiKe16oG4OHQevPZoMp6HIcFZ8R51sc
lTiuQqF+KzqM6I7NtzQZX4qWpjhSo+FxdLnfofU38iriPrBG2yWl+4BjaIDzVn9KSCPAgDU2CLnT
OCi1tPEtvSs89Cxt0c+D71X61ucDrT2F10ipaVrtkchpvDqKvumN8lq39oDzSBUoVmQElRoOD+OA
HvOEIt+MGy1o6oSvuyYFYnQbg+HKtVEeMSkmaIfU3nOJp8p4pa9cNcnXRY6ZEJG7o193BhCX3YIe
HD3kAKOsqnsDgNw7kvXpEqcBWCeswoik2uTL2OA5qMmsW70i7MbqRf25Vd3+liXgvXJS+iWmSe9n
ZQb6djtHKVkU6lcjbeolH/vWsykASPyUxGPgFIQs4qgvXxIk3YC2llhN5oUDFKOtACkqjKIO0rZr
vSiyn4TBekyBh+ZNHFo2AFlov9bHaHzJzBpmijJlAc6TbNlFrNmnnP8YhR0jrWQmh6FQu0XeRoBb
RF/9MiwsvtUMJgKjaV8GRx16P4qVEoN7pbgBrE27zrmVHVrDiTFYDh3ZhpUdfndK0Dsg1dtSYK7W
5LM+sJYAzBugGF2cNAHmmSRkdHxym1xg2CdFeVTDQL2XOThSQHRlfmmrcgAaaqbWQH3QWBgoMZ43
y5TyLi+cT3qe6Ug1EjXLfaGg0HwTVarhl2mf7StTLzH9rcfW57wb0p3eu9GOjJIBSxuQgTWGdIHq
Oj3RiFY+gHJyf4wy22sUUW1MbcRuO3WJK0u4ntHUMOtKTr+WCZqTWj5oYmUCje5uBLNlvI5ZmGGi
s0G9u1zqSmqOL0anInRnGmH3bRRRtGjpnVu/UmxHYHX2cTA44ONCEW2t3Il9ReOVXxjC8DUdeOeY
8a39wRrSz7Qp1UOXMm2h65Tg1TFJ9ABgztAJ9NiIPTNXOPEGzUxAatjl7jYDqppHCsd6cSG49Eo9
ixM/0frRuDV6PQIRg8Hx7zwah21HwPN4X5WFOFRC0QkS1QVBen5geRpvU10tkspLIp2ylaakRuLX
vRMB8DXFfKOfEOre56BbylHYjkn8COwzE9ZJ71pV6z2Eirblq1w4GGIpK230YxPYJF6Xd7lvWU6X
BElBkvQP0+7SKYF3owOZFhEHyIMmvrhCurYSqVH7sryTPLG7YUdu2It7yDegsgW+UzJHPDMJCyER
KEuymcG1AMqOEsO5G5Qz1MqVzhh85jboZuhj6jWuGD1gImhzfV2ybeBdhA9ZqPKjLIgBAcSh+NO5
rJrrnNj92Pnmyv5iLIZ1tmObFrDvc87/NNyQkkAGA3hmeP/AzJmG9CBlHxIDq+mHB21Zgs4t2sj6
HGAP/w0iq2mR5k0aQdeszPup6KqdrGE4mL0p7GzAexnLEp280U5bA5J02yEPF/nWuv9jkPULmdNs
Se8WSexApvOVIwO0wKV+J/OtwCCTGC6A6ZwLhSf5mQuJk4iq1TKiJ1E+ALtWW9Jds/rJjcT84hs4
nYEf06/pRvM56BW0ZCZGnaS8LmRPkn0AdBqbqMbbqrlxABPqps4f30UuvwKE9wHBtNvgQsQk0g/j
zkRm4W0TZb2vWTmbftlssu2fwhK8SULDN8r/MtQxpy29XVLrSdqVyJEit6aVzJPwkW/JW554WL4/
h3i4EDl5uYjYIwdTyuCLLdDp1iZeTaLTzb3aWzFpcsKBiP6vV7MmjUM6rpWacciR9kvxAK2NbhGO
djY96MGmiCoqchjgCTJ82npV7GVoqstwHQIK2ZsD5bp6LBEqupjYs23iTHM3ozEorVBruc7a0vKB
ovMsWbndrxJpEajbSyDXzaEiX5pTlGl/y5ymcNJcHVpgEEFmqC917GdhKB6grZYz2jqpr2FDgeYI
FwagYw6W253kLDWMmYg2NAXezVjCtQaG5bfUfxl9lQKUD1WsdK4nbNp6cCFykrns83HMIhg6iCSt
r9fw1bDBaI4EoIZyR74KZIj9NPHEenZg4XJVz992YmDjxuUgRXkTTe91oLl1ZdB86QJ1X6/oIv1s
rrLDHHT7nMyJgXVI7uqpCZnU/uI6n9M2oO3MLsqvOD8tEpJTJyYG5oC6Nm3fMkFsMES2K3xXBb2Q
0kmwGyA6HD7WlUvbKaUgA+PIopQzveHRzcB7pFMFShKfB/tTxWeu9WsLhYk1oMYZSKEjt3x+qzeG
WtkqyD/9DNy7tXJnRf0im8ubzwmZKB/i3ooUcqliQOspzPJDYvlKNQeAJzPU0x3RdSCOgIoPmaE3
zKx3acoyYU6T5OnoixX/UoOVUt5u+m2/6EHhOwe6dG370dxiYQAPyS4MxpwvnDYq4CGIjNHnKFQ7
ttgpvfIZA5S40I2Hj3VgOkX1dnjfy5qcIDXk4ErlOvpTJb/HLl0ZqwGuCfIri9nTes02vZc1OTlj
1FETMzIjLgEVlKUegGnWHK2xw6O1rP35hror3h6iuXcLOfFMNLuqNW7Kl7sTgQR7JAHKzxhiVFHm
nRsVmNu1iSviRKLpmxLCirFZcs08cTv7GrnDNuxd/+Ndu/S4ALuA+Ui0NKMP11InCiKAmqVnOlVh
cfObn0RgLcga5uqaMql7ofVwyW0kVzG2bE6JZ/NODHBha9UHyivQOYDBvHIWfbxJltGKrMbAGGFl
289xMFfyu3qn4A5DAhbooCBqmuxcisolqDo4wJJWbus36DFCDmfBfBDPNwGiyvBFX6TLENza/lyM
IBdvetTfi57so15HxRA2EJ0rx0p5sedGFaYl1Lcj917AxOfigo1RXkGAbJjtZJEcoERr7c7BNYke
GCCyg8L0Y4W54sRCY36v59T/CrUydavsbT11H/7XwZYnIVB3c7br6pkDOx4QCtAjhyz1ZOcGE/gE
NstxDNAS2XjtQQE7K/zLhRx0jWeusGmx/20t30ubbFaSVjRqQaMFPemAZG9/M7vAAjVqtQl3rPAc
27Nn2qauqAcgcVAONlQJUjjF5S36uhwUp1f9cmhAIvRMKjJzuuckTMxkHtou70dIiJBFAy9q33+Z
0YYrhvjsHSZ7BFLzLrXqQUXEpvoqUPFNAKqgG0ZZoUv0RJ5+edz/vxD2l2Zgbf/7n/Wmi0LYjtb0
2zOnZ6Uw+ZGfpTAF5+RvTGKBBQgUmYDulpmPn7UwhAp/g2ESjIvIGoFlUpblf9XCzL/ROI18EJgo
UOlGrftfpTBF0/4GgB4qDhKxCV0RpvMntbC3IYvfphA5J3g6yAIBFhdT1oA3mViq0gBChZPz7liU
7ItNlXWq8xeB6b8M/HBuvWSWddMUy74bNlahLkS1tDN3x21xq5Dy5PBlUqdPRlQdnfrEI2Z5hCpL
2pND3J1q5KVRm8+GJY3M+1EfjmPtk95EIxqah0w0p1v2uFAF3caa8akAUFM6LLmhITl4N9jFyrXK
ddn1Qd7o8I7xXdWqRk9Bmi6BiwVicjxhM/zAZ6hWfscvjC5tg3d7efy5EGepAWldztcHncDI7yDH
Y2IPp45a5Bgxjwo7Peo1e8qzjT2e4kT1bfo0aPtegVPanUCK5WUYTxcdTGKk7m0k/FOn2qlD5Fk5
88d2xkAhI3j5WDLPhRsbtzaA4eTxf+esxs5QR441pkdwRxYoSOnKsMn6fTSgGGkJEAEjGnR/GNGj
NvSbLHKDHnGGGJsjMZ9V7Qd2RuvojZo91grSSHzZZtrWqtln/KDD3uI/We0EJb8bTfs+qdFvJJS1
rmc3Rm2vcqv+Shrg66dLfFRlJyP+VhTFXdhH1NMUUBA75Yo6/HuTNjvDTtB0NwBRQnD7BrrQMObn
QJtwO/SjKO2Wsq2OkgGN78xhD4koWHulGHe5fcPKeqnYwPxzjiLj/mi80EFHkeuboEC6M9V9K1Dr
6CIP0anHrFOrnQYLa46hKKiDTUNfbwoP68LAmMZp91hEuteT8JHamNDlS/zEYpFHsEeUA4EWgV4f
1d/t2PXxedMAkMpggNX51Gatx6sIbcFIaKh77Dn+zzpWPwEbQOqhkbs+jloAbuJtVTlrFE2+KNES
A+nck9qAE5RU2R1Hs+2oxPJA1Xn1jHTJt6bjh1Rz/Urtvuui+FI4R0baR45yDljYAi3cywMxdua2
DvtbPFXRNqfG/doKsN8RNNwN7o+PVR5A8FeUCyGQifudSGz6iXIloqu1KovTI4tl1wbIOGzwzqlV
UaBEQZMgpYa2blT2rQF3pZHU3/VSfU1R8VWG5IYLEIrl9bLhuuGHHLsXJiioNFnh9Tq9pwRRdWWv
Ou2EDVNZ67kolGEjBvcEXY7RqTomIHNS4U+wEspMtyJ6dkD/B23D0rv2ydSrpWO1j5TFgVynKr0z
E32Pn+MbFXUvFcHlKEKe5P7Gigc1x2Ykw7Cp+mrZjPu8VhaDQpYttrO1fogKYbiBN+1R+aZb+WFs
r4WtDZts9EcdjjA+Byoky1oX6NjVfuBJcvQdQ5m0LdMBflF0XoivUPQmUOrsGbVwD3un5sqbVYA3
eCe/dnB+2JWCAieqIOSUM8Xrs5MFfJwCdLhKsRDkWVq43NxbbeHHmQ4CROSQVOGTTPgIrFDSRuen
Yy+hQgx5NOH+gPrR4qTnaHdJBxC37rEEbbLHJMkKf8Lfa7RjtaPi2eQ42OwRr4LFx6dUVfxwBjyN
fFZe3P202PJQa/Uu1UGBMiZ3Lq/WeFl9OJUmkoYRyFGqBIX/8lmeOXyXGmnbQi8WZZV+68IoQH1m
zxysIo5MC5WNrfLRGsiqLdsAd4Tcf1iXX/+RJ0/rygPOYm3h92vFk99RcOVbgbINKrRL/HLCRqxJ
o9/C+OKvDknuEHspETTJTG+wtfi4vE2AUOpjXQxqyZOta50sNW1jlBZJqXhl1O3MvC49xTwWxWOP
CUBLR7hhR1J1Br3oFglgfwM9qR5V8zTG5QKLJMeM8J92sK25q+XcCUTx5Q1PTENuBmEXWtomLpqo
K7dKs7S9dTTFG6x42w/PraVs8DZgfl9VNN47eMCkiTwUcpYqR1+ixBc0w5kM+2Rm7PJJJi42OouH
MmmK9rbSbeBpQtMgy4nvQGq8kH8sFFSJ3cEvE5BVGT+wjabBAw3g5LTBYzdQFdzz0ZjOYMtNmo1/
PZgEQ8JAKlC6p1wyrjGmTsub9jaBOmIbSFIAC5uBElUHA1u0hBpQ0vt6JA/4CPSPMVUXJAXdAzQS
Z5jlNgadxdsaxgBWKtTZwZXpTfy2i4BQAuyXAbDa6UhfKsiQDDRvb+UlVjs6zJ2+DWH2VDwOoyer
JKscBzMcnfXHhvrCTkO0rqFPCkEKIhWwGp07ARjKIsIuHH7bqfVavpq8tnGuIZi75K6rq7VqFMCH
LZc4qB8Ll37he7/oTTaAt8C1Ac53wJOcy+5KHC+b6vw2EtgJdU9tG405B6GOC1BP+pYC5kFy/Fim
PBAfyZy8b840nZqNyW8FQdUA7qJh0Jvetddu+JV1fwZs+KZ7SG1iGAmAOUD/I5OKpRamNkrQkAbn
dGsBMUcBPWlF+1tdP+IWcrCqH7/eJNK9lCgNxjunrnRSxY4Uwm/LEDDvBlS36rwa7RxxAQttnjJd
ABOZ+bCMX6TlHZnfNPWMVl3dWAejbxiqR4VhOpVdtyERpmXw2wro0hT2h+AeNHC7yEvGPLGq2Nn1
XL3mbeDpYmsx9yWR1jTkXyev7hRRgVG3kd8CNGxfJSPam+IgtB/wmqV1KpVtL4wN3O+c4nznd1G/
C3Gm8FOce+kD4Epua83DpKL8I+5oB21ILQCTCQdmcfQoX8ayACDcOzu3BdEXOMCtci+0H3ro+Jzk
XkyZ7yp2oFvh2lBbENE+qzHoqkK2Yo27w6vLiwTi+hzedHaSFzDu5RkVkIH/+3VAKAiQdCTroXkS
2GtSRFO42VJEfslRxHwtfdPCPMJ9wXXWJxhNg0fITDeIx2IhPaQI16cI6xVubnNANNXN5fcBXXjl
gWB3dXQlYKLYmmK1sajuS4coyVG662gFubNCvsp6cNyEJ8WhK1Fgjh7NSQjoajhIiRn5wrgds0fg
9PuEyGVSBmvliAo8E0Te1IbyVWffxtSUl7Q04MWpHd1Avht+yqrmRJx0rZfYwuQuU7AT8CikTwhF
wIY3jb0W4CyCXxSBoYkMD2G/p3Ch7AcEF6UBUwQn2UaPUWzxFIQgIK+CXZSHNyJ16v2KclpDyLgH
u4xZaVA9hV7PW8/i9U5ecnjqNkcMjPdERNKZ8FJwDWIg3esNui/aTrr1CXgNLBA12eqeoNEOThUB
wcGvgKpJAApRWeUOYM4BIGZWvDxpzjpzUh9mEvYDjhmFQlEVUUUU+jLkdX9oKjqjcdirEGi7aHrE
lQLny2lg0BF9wKCS3IAO4kLDestXwFEM8Bu0RPSiH1s86KjvsUq4BgSqJUWFRiREal0J1zRaduwg
XwkPAI2pQLoNh2osEOT3ZOWWGUU/pPsWO8qgSxeO36pm5YX/l7TzWm4jWbr1E3VEe3MLEIYg6CBR
I/GmgxoN23vfT/9/CWnHQBAPcGLvGEMSBFHVVVlpVq7Mau217H5PsAVTcaO47L79FDb1xtTMNRKQ
Z7C33HKJHUiUl5RuiXgJxrgXD1WCKtre/BVkEcHhUG06h5y3t3XCeDcWzbYYnmZgPJYjN8ttQagv
Xpfn32lwMEcj+9s33obYk81iheEtHT9R1qAdufrBaLaR94SE0i3tjXt9biRRJEG3T1Dl8hsiB3Fy
+5o7K4JiVbDbPrJAuMEyWbG2i1JvmbmmeNQ4NqyIZe3rjJbqNLGtx1dkh99Y9Vs3PxWIBptQeFtL
I6Tx0mc7ykULRfr8qXXiZ71AW4uzmWZv6RCurDx+COv6nrfQ3mvlU7Y1xOUq8Cjjtb409T6HqiXx
e9S/8Z7LyuSsYuyX90T/WJAC2qLROOd3e9IqPk1Xq7Z7lO4oFJxuJTjuHHhgb2n0Jm5/WWCqkR0e
cuYIuCj2IiMIxleXcESkzGelATCKsbxvimfI9su5UG8uz/QML/9p+XRSbjacCDrhnRd0+c7oJFOD
5VMJKlIuekmbaZlndIAi7PGg4QbBEvm1yr1EURIXSXyk+dbm8kQ+Mn6n8zhDw3I47TnJivYxnQgC
CN6OO2a+ykJwpLLZFV/n8phnXIU/Hv68pquhxUEU2bhScGIda19G7sYa91mAFIFcNNbaoYyT3qor
jR1DSnAqY38/cjfC5YmcNTz4z0RcAG/bU2FQiXE68T9iz6+gFU3tY11zVTUedqa8F+a7Ej6KYuP5
+wEWlR/vtPY9ab5YXMtjvwYKNxFaTzjbbBCxtWvts5QAHt3u5jcgMqLhxIEhLAfguTxl89w8iRuq
q/9O+WzDaGnkwVnFb2j195HZ1Vb0UMMRj8cnTu1YU6nvkZtA7mutWc1E7K5Dwh3HIIdbLEq1be9F
29vvGSIXRc126KmsZM7yKp6F77+qhJ8uKIUgO6x/Z3ABVE43ngoOSVjc5H26a+cnbyAehk1Okc5c
vPVWteGnSY33k/kqTkUxELkX2pUQ6SwZ88emnd+WoalUXk2tilOMS+Np4d5S3RXw4F3Qt7cSuTLD
uIfBMLoSHFNqd81n+XAPuK+ADoUGbU3OZ+CGdaKnVBQ8pmaw0MF6kBS0NbIgIZFobCSDmQRI7BDF
kDwnEeOJwgpzpIX91avXJPY4caIc4iELZ8UiHgOypc3U73JcOYE96MbgH8bgza7apyqgRQfmPALA
9hpQUqLINkl2ItEEh3wBdQP2XF4Prc8UClORGE0u8NBNak3OU2Wm72t6H4XVAUfHzhl2hokY0FCC
AyF+q8EZMctrx4IWEX8sAVqDS30E26d3sSp7dnKUvVith3C2y0NcYp2U7tZzw33l1ndakT0PcfLc
ZNXX0OteBG7h3hR2Yvoxxw03iwKtUnzp3xhR/DVPtR/i4xil/+xqRzvhUPUat0m10HXupmSfSyd8
xkWVL/Bzj5AXl/0kCw1jjKfh5gSGHR4aJR5FxQZAzF7wZ7/8JAnj+Alg1ll0Xmgsorj9B3PU4d/x
RUYTSxSF5VYgxJwCrY1Z1y+B7S3jFN7jjAdWrccJbqLsJfHB0DgbOcBtg3esvTdluWzZfYErqk77
hO/V6c7DGM+P4jYETbsFZhLhjFWAA7Rv3OoLk07SIciLQCByC1vedve5ChiZvJnh2qtQhNgE3X/6
BbXzDD1eSkufjrSdH5GpqCUJC9LlGvtmsA++Uz5Z0KZkhkx4Jr/ROk/aNH6ScCoEFqsmHD8cjwZg
W14Tb8YiZilV4xM3bNG3YS9vE8w7lNUk03LHJ0UxXXnVYxag6YyDeFB57m1nrFc09CvBEwf+JMWl
KqwtBfPia41BuSycYMVtX8spqR8Nd/yc+rSTycZbyGWLoMhvHf9QtXRGsOPsGeeSRYrnakPT6GVY
5wvf9J95iSXEcdX3iQV2nSp3vNQUgGwaWYgZucpdDDlOjh56K/kZuyD4HK5cDArsVOV9q5oPQ0wf
Ndx9cUAIgLZpVX2RgIBbL3aho483fvAu2H3e5a8SxiEZhRo8sOhqUfwFMikwITRHY1n4zjPf27Z/
1432EQcKh/BZaQvBcMvOkmBAPGfVK2hpicDmZb1lOkoc7vWKgtwjnCiQMJ/eOP4CisaDndHhUzGo
VZzNBxE3RaXty1B8UYeWghEQ1dDLJDGVpwO9icFp+b7NVAFnXbd6mwyzucnTLNu6PBW7lVXcOD1Y
wT4Zjx942Sye42aoHdOkgRvWga67Ulj2+/EvBkQ3oQn3oSWdUWfpDk77KrLo9ZsPnwPCSkhjkrly
2vWoTjdhrB+UKVvIadOC8q7jr0T4JZxG4P3eXVnu++U5fqCiZI5cK4XXR3+f8yrN2p7VLGwMJHZ6
w7EzA+3GqoqvYQPfKvOXXEG3KDO5+m2k1lcELX2wZOaEBewRG3o8CUbPpUgD8HD2xn4pzT40m/ss
Qj5pq2GrKdkDQqr5RTFHeWCDY12YT5lur5SoXUUEIXwYG4IE4MJkGpkf4DMJaC4/7pHQ97tRsmxp
RU4YTUrlD3pZVSiWEvZZcTC8cOdSLwJ16YdciSCZub6EgJMFRPXJmrK/Yelo7b1YzTIWK8U1UAPl
DMZOMgCBqdx0g/VQeYB++isqRo5kYplHpaFMavcQWvWdafa31+3ZubuBZGHGsKkg1tJ47ohJnhiW
NokHEjxGe/BmyrDbYOmwxrFdLIc4/yanRhIUknSxre7FNvJXovPLK3lGWYJjC4+RDrFSDEqjwj86
SseG09SV3ZeHcZQ+COBFs7tW0norRpXTjc63UbRsOvGcRHKNyclvxluiYS5kIIAO6yuhlvGnvZXL
zj16GeJ7sMlnB27wejON+3nkjrJ9mtkPqRQ9zkX9ZbS1G4FsAPopoqstyMHKRB7xJYmrr1lT3zHh
eGpWLPYq9ZJnpy3Xiq9Xy6ae9rhQyCw6RPTQmAR7jX5xIRV6blZ9CYr+76IKKJcK7YPiXau1J8d8
9lCSoCB6xL9mo23q4M/iR0pKIdc1Zf2om8Wd5qXfDYNTxzGbFAwKIWtrhd+i1ngwyQ0UI2mh2ho+
J3pCq7m6uxu6EbtSUFLe2fFSKaZx4aBHueIxXRbxE2131x2RtbWXZBAKdZF4sehuDxXJl2GGvgTF
LlLolGC+lHm449VffoFrDRT18CMZJiYkyQl+ijGFvNWro6+8aM9KjZEbHjNlflLKT0gDWqLqakk3
uXEhS9/l1joHYyKiybP2jk1JF9JPQE/af47vopTzmCfmvQP8gy7g+mqm+2uwY2LEr7aoVG8xlpO2
MEhMAS9Ykqgxyjv++JeHI3Pjr8TP4EXCXSDHOX8V7ZOKEqK8jEXVixf5IqGnzC6o10PqbibDvQ2T
6in2J0CKZCRSJE9jQkUY3FULBGwXDTwsZ9KW9nB0Z6L5zbMzyglwZ8yuep30fRXYGwGU7VLZdCM1
b0H/QmnbbkhJ7rT5vG7ceAdUOiblcs6f7S5dROnwNWyVZ1KpZDle9XutDoyFLfgJuKTAkz1HcPbe
IwPLznCCtJA3wi3qqL5aTJX+qJTq5yLG0/CS5raFbaBWLDm/xDRteUYvGl+9oClWapR/V1RjE6jJ
15GCy4UdeNTRajuWixjnW2Vam5SG2rIurn+n6/kXv2z+ZldtHCHK8sSPDL2JQi6iLN6V9M0PfjuA
y0hmsAWMk4DOy9D93UOpZp+tEPivq76P5AJFEmiHsJgT+7lLj0wIT88I9FhpKC58XhlpnwZAZoYR
B8Lmiwe3oXZLV+S1iPyOlG3xgxtOv5dRf0sQ31jVvdbRJVC8pcjCx1Vat/8kP42tVi1IXv2jtfXG
zh5qS9927UsUOZuWNGhpVHdl1S6ihgYXTfPX4LhLcXKL6kWiVkl3Uk0sqKREdGwBs8JS4IrEGjko
+zV1x6UgUU0MtgfuZJnxHbdPLwwDAMx/japbLwhXHW47YzRPpqqJJaQK5ksW0/HYzRZlTFrV87a6
Ce5t2ot+cG4Un2atcPECvAN1pkDOnP6KqVXtg37PSbaccO1W02evfjV5NU8ealf4O+Mi9MplosDz
5AK2XFUXaUAFbATMUFMDM893NaFi4kYPuZIt0zl+b4eNBccnde31SM1rMhqfqfEGEPyLwr21klGn
qm2zZv7WxO19OlfUdpKblHrKoP6SdONCL6mk862dVrz2QbZSzemmc4xFauk3Wlotk1Rlq5udTzHD
5PUrkmyf6ypaNj0eh2/f1nihVMHDvNjSfnXR2sayBetLcSXHcjGV6VIwKUkjCOAIKFT29V3nf5JX
IugPceasA2IHwXgTA2A8wZtEJvl2JF/KVnHU+DOOVkvc0nK1IOCSaAenGR/93F1VgI1AwrMHNeIr
rfFWQMScOqzBSJINgOreRWpq+8EZ7hXqn2cvXDhAcy4VqNHULALuU26GJ7f8ZhX9iqIj3KniriNI
4SMEqIhNOMz+0vbLH6aDhghXZqJxU8oX3bqrdWXplPM+mgkNg37lVbdlhW/ecAbHH+JGw8oI3WBH
tiUaqqdp0Ba+ANfdN739ooM1xorkjt1H0f0iRVTmQn8otyCjgiYha+Lsm9zd0yYDwQCLGf8Tte3u
mMblOVpOtBm/tdCFBJ9m8QBptOJFKEL4holAcvh5HVWwPM3Rv2MCEWxKndiD9wq5QNfL7ZABxLrc
PO5Z657FoVXeso4pYrf2+Iv4foKA9iZZHyggYI9Mjbg1z5Jb2j5s+KlO0lcyPhyyOaPRZ0d2aPJ+
QvdgcVqpvjc5JRY8oKM8kKUA6RLfGohYYYJCEhP7JGAITcf3FNHKEWUTsj7YCR7tOGgRh4B1fiLH
BGjMgyuv7MlIvX0g2HqOGwhFJrYXTdfcBIOHoisf4qZf/DIrkL1MPA/TADpEM/B3VSSOA9jT3AEk
QkuRkFikU6uT+z7aKX7Dg6NoiBeLghwYmJg41RZaV7OCVRRMr4PzT2S84GIt486lnms8xtciPt57
oR3oXH4bx/2tCUgbkJIKm/dqoAW2oR+5KaIT9ezGBRfTdAZIV+loLqGmCFeFNEWMIbCijGYP8Q6c
0HLaFY4z3pJCBZO9aYv0OZybbZr4WxlBaD8cmKopV75hrsEciWMdoGAQbTZR+BroQAmxI6VdZD7E
LK1a6wkgpLOXfW1rc1N6ZPmgw0l60TReBRhUk5YEJ2SRPvGXojXzGRZLsRc4Ubwvmm3JB6JS7ZCl
inAW7OChKrylz5vtuNroCI7NUwYyLrCtMpji1ji+t+TASqLHaBfIBbNUVeCOea8mdL0g/8LREnEb
ApI2ZrZyNfiTs79s5qe2qjeKP+2EVMRn75yi5/5FNM1AT1KCd9d7KicYNX39RTGNNR0U7pis2lmb
wqQfQ9+sxWIIwCGpz8oKDsJw4hC13muM4peIQ6BQFJEkvmjtsYB+lVANLjwJsryLegQs5amM9J1H
EFuUw1dSa20v3igC58YvGoxAvuNh6XLNwqWLVNMfhYVo0T5BDpvMgNKk1Vwck3f1XkZTkCRqvG/E
uAljSoZr23xhAepPQ3srf8hiWTFgjuWsHDrOikhLSCcnUGaVJ0RCAGruWKwNslbu+FW2HgmYla0t
kS4Ay8AfITK8yMUE8rve6h8FdosSiubaV5fLXJX2bg4awZDkETm6wkkTP0n4fDg/+GL7aHwijJGg
rSVzRUQsB8er20XSu1vR/76NSidHyzME7rs4RuLQMWDn5hvhdwVrctJyVsWYJh6UkBidXM6Uf8HP
PBoDcCkndje6/SQsl4QGMCgXmUzXext1ehqDfOXZmyh2VoMSrDqG5yZg0l4vYuaNKt7N+Ad5WCwl
GJDTXhDlGkV5J/s1OGTGMxfugE5b5hmSmLSGLpbUdYkM6LD3gtTalBMijAIgztA7pN1+kafOodE0
FYFMHe7C1loLxiSDCvTUx0eeGflxwfsFWhV8XA1Y+cYHAEMAA8iRnE5BykSMk8GHnGctIdCiIjQr
vfmVXuAnQzAvS6LxrLA2UTvvTWJJAZPkHAYhnD34eljf+ChPHCpZbNrlbICGFmMNW2945QME7YeD
IuiF6GCMTo/coWVQXgWRhFDqNLihUwFt2XlS/FfcVn+GXTTKpDqNSBHmACqiAs+3o1vSlBoNCtjS
Bh/WShBeVlhIa3yibn4lJZ07wfMY35udh0fVCzYYgmNIDC4cGVG9Aipq5IMRtplQGZaZa1Z37U9b
JCZ+RiVqbv+I/RmjaEcsM4TrwaRFiPHKOMxfJJKDzrOt0vBWTFK374H4OS5YZFHmUxXtRJQZRNQv
XEKJi0WaBYofdWMjm1HatK4WX8XbN7q1jpxPPfbL1p4kwdaKOcve5FyUA95kS/cQmE2dhmEy84WM
586gqiT+5VzSQWhBwjf+CaYAo0j4wiQFqRRHlZlTwb11QQlqug1wGFAo/IHoZwxdPXEdfFB8VhKM
q6S5MSXsgc5CiYuAzhKdITpBDeJdiWfKUVOi+KFz5iN/l2cQnu6R32Eb73I442G4renBs4BdMGFr
vCl5iMz6O6cFFEB0rhxdormlgLtthwcfxlAJOcoTdlDdC0gPRZfvcIgQR5pSLGVpJBcnogQipTcg
IBn5Hxw3n5y4KA0+mKkzqBEGj8Y83oia42mLhI2FVKjvJQTiLeKAHN8Jv+HnDiFacvok/JOTI4/O
c6bKi2RmbYxjORgPcQi3EeaHrFM3Plt1uwpGc21GqJlw3htTLjEVGIp8iVtuP6pvSckzLSB6ORqo
ZRwF8Udkn9z5UMKSgzqWTq8cdkwASqeZ3G3vFQIue/NLzlHhnM2EGXVs7GaQQ2y41tdbS8+K/6QF
xY7YhjApNSvcdxqqYLIPYjHF5Z16eyM5QKGhCp/I42Dk0ATyLn5I9Hrtzi/ydg6uRJCsuKgqrSqh
d+wHm77MaE1ZAsG/aOZ2JCL2UfadnT8eU86V2dkHltDBJqCuZYPRqggXcjtDPOGsIZG8xgyFEyD0
1LqZlzGnmD/Dr+T/NoM3IOR0pFJv2HouZNyYNKvrm2d5Et4hnF8hDPAtmoLL0hfDyOPF2cHAtU3W
kgQk2yFMrQp+yFD3y8D0nxpSkn3tLNxbsee1Ne3MZHik8A7KEgfI4cP9FlKbKIa8JLeS53+JFZ1s
5V7cEaj+cmwcjKlsJVuRlP5dXem7sLYhqEa6KTQEWbFEn2+UEM5to9xoaPXByugDbAs0Sn0GtbMA
vyXCmFWvra/cRMLtV8qv6A+mjyhKYO/lrewrnyi6ulL0XWu4MgAtLG+j3tk6Q3VXuShjognhOYhH
onfFD83q4qU6vKXBtG/LN9RuhDchjrXomlh5wZ3kDEioI5mNsbkV3ZRpEfAAt5q19jFk5ZBKwkb+
pCWqmi1FKLj9nH+BV6S2727mbNDMSaus+x73uK0qQ8Q5V+s7ORhMPULXxG31GgaJexOn+Tdz8pba
QGW8mhGFO739ULgOVcRvQL23MpqE0OH8GBTGgcGKtNz01ETwrRYZw4qPBEqQiTlPEHRWNspa3Lmf
HGgv3NNOKvIVa5Eq7xhy8VAk8uu98Lss22zni6zpP+XVSzfioM8mwAEjRukeVnYzJd+PdSLVuqL+
WJ9R+AwsB8aBastZ5TO6Ktz1bSNRSJPcFuid4wDOkxlUEhRGcMB8fC1iCX7K53KbOeV3WTsaqH01
WuMH1598FgqBnVffW3jGvE1WhXjEtyCKExWxqO7AMCAm8olYd0L2o5nIYKzzkti+NlHu8s5+MLoy
kdSHcHUg/9w1psSR2UKcA/qlQIune53b8z/BM/D/5AtqU7X6W8exXtpBVldNw518iP+aGAk5HMp8
PCdaOFp0LVFu/JGLtemXwE0fGrcuOvLPWVKERnpdY4fFpwiXBtr3Mq2y56yoXoupPnIAmN+E5bJx
6LQ23KVR9mxaKZlM86WJ5z30Mkvp200OHZCXJIHpIImSp+qsT95kCxKZT86WX/aGtTa0+T5uvFvL
APHV2UWFoKPG6894bN2D3kisR5Do44plY/TQ4rD7WbySmEYgNjWsNxQ36R3x0Ljuo54LEHD+XfXA
jwNGgeVTzIQAb692TxbpWTG4UjUiv+BciGc6+2CqPJiQuGYKEtr3rrivrHk3UNhjaXxmgwuL+rXc
pRIGy4Z04Wx4S4M+c53zZFTk6vhU38o3kkJPHOWm72mqpypPAVA63hj2WUxElpJfHElJmHvMVohb
EQsAFErNBEDawjYEapBaAspzQA+KYqHhYc5ZR41Xt7Oxyj8VdF3Ym9jJbxzBEtHUNroPnSGiNcTP
EjF5OVKokk/EmpI4RMvILw0tkBXxrOlTYfj3k+k/OCVHMCEzh2M93NCW8fgOHaFX6Piv5ddKVU1h
yPye5CGnJdwDEHO6LpzntII81VMtSM2DAVjTWXBVy30e10+W378QsZkJUB//gVd0Rvslrm7V5B8n
nYn891IWVaiEFeRsJZwQf6cxSXJnt5hFtLdtF18FDJnc+UZ8xZ4CFrUG9EHztXm1dfP6HqPvEVsJ
LP0rg+nAX6VYI226l65qvnhzKVCmRCI54i08P7NrnnLgeqFbiYdHIVYpUyaa0mlg0iXfJErmQfz5
LVLdjRZ+1+AMCuuTT+qs7lYcfPFcR4AWHRiOQy68rRCRkqcSmEIFdTRwBUtHu5EADOMam0QeXrUW
opHWdCuhfJmBsiSSEDYcnECskVAfZzVdz+Yny99aGW3dkiUzZM8lpEddSKXNETJv3ug/uZDYB2RW
FHNZ/qz/wmsGkxrwp4/lcdQriRDyeNoUSjKXfISxjsPhPSwr4ffICuIzefa0E7Z1k9ZfxG0l3AZV
aFcK3nABaNyY5gPtGp/nFJj6Z1ZXikUkgy5qtcrX3KdJr1smQ6kdn8tta/GCuprvV/JhQmf5Q+hI
ipGuoQcHl/P+rtfqOUqstDKNg+wT3L6MSbO+oW6vTQJqOj0uJyLBXiuJU4mgx6/OcEW5Httc/TEH
h67sknp2bP2Mt0wha9v29Do9hBN3jPtAJbgZ3pNQCgR7l0oihKUcZ9kcJXEf6H3kwKXsfhA8kLUw
uWxvTI7Ywy/PmsM9aljKnKZrZI2ysbmrKDmriAjB9TCkVK2ssLZ04vzEWsvSi/oT2gNr7cw+PeYE
XfFfMfKiTnuCczGv/PbyBlhnp54ScVqN8eA6KXdutz+vER0jaJ5zMk2PXCN576oQ9dR5Xk2tvy79
4bOqEL51G3o1Nks9pBgwCqzHqDL+HgHvs+ZlMse/wv6tosFeE3trHr+NyhontqNV315oauNMAQd5
jRT0N/thuVCb8XLDVL0dMSM6JR4OrI5UIw/VzGu/5M4xZw9jdUrAoJPpZsz0G27/uE/dCSoIt8gY
b5YUJcqFw9OLR58bGK3yS6eEqwUWA6dgpaf9gg6uV4qe7LPaQspkpGREJYNMHzhSi2fCanqzn2WW
Xj9SvLJR9F670cKEjadWc+AWOIxCQMYqqraYlWTWdn0EpjeKbwri/YMXsbGiX1CJwVpOuNkk1Rbk
tMv7N9V/ouh9XVVBvXSkYBU6dTv3/zSQGpdxVfo3kRk920oNKu3UC1eBFk3l699tXfg3QrZOVHMt
RAhGrONchSqgPEu0VzleusVBCVZNoNDMIQM5YhYid42xDbVI8CMVQy3HHN0akasHL1/1I9xf71rh
j3V24kkxQ5Kl7gaRg1OgnxdtR3Ece0am2Y/YhG5J6oZQsevR+9QmLPo0JL3CMV1UlM/GGYVTmnXI
ceCs2nhXHXVeTJgczqHDXSiLTA/w2XpIF7WaUHnd/A0bNwFWBz9Cw0oI0ZnpjzZSPylx9a6AXppN
Fi+dpo3XXU/QUcP6cdNn0YE99mUR+O2e3u+rMtO5FbFaZzZKki+qP6/CTLmjD+gRTRL/ftQ45goX
u+JQorN4m25Vb7OeXlFQ+lmx3c8zalAuhYokp33eNKvJwFg9pZ8EWkGY2tqme+m96u9DLnZq5lds
wTIqj2AyG2vAfZeSzjF/Lsf1WMTksNIbJ53kwNSlVy4serlmjfKES3JZm5x5qb8mSnc4Qy5H/IMn
ksMuSPJOpb7e6fC3va2Um+flbVRVG8ssl6Ed/+gq/0rVj/ahDrNs6USlmcIZ+t2I0Oej8OLBnx4x
IFMU7njsZvpWz91WC4sF7YRvakjkxNt+54kjKSexzL4NunKj1N4VLfH/mA38DppW0UjcOHfVI8pR
DJdCdE575AE0ent2BQfcaPxNCONYtZ+K3rhpxnJpg/YF497H4aUj/KoAkru8I9oZn/Tnllj/zuZs
bcK6nxp18qZH2kcvyDMiBNrSq5TtqDR3TMp3XlqMq7CO8IcNn1ugAxzUL0jz5Zn8efDF0vw7k2Nb
gBP2TebXmq30FrukmguEl7FmjP6EJTEwdnNxj2LkRVAjxjdVWn9gCwlGDdqQVz4pmuqZP7Omedmr
4ZJvgeAaXV3Geric0i92ma6a8N5Iw7X0gJDPlJfywtmG+Kb4Tex7nScrMRrx6K9r/lYfZciCdKit
zEsM9EiCGMyrdoiPeyKtbu30bwW3ZHvhFUExPjzWJwtyZk5iLWpUNbB/bk2oukLlbGbytd4bZ9fI
3yAs3yDLDigycWdHwbpiT7dm/pZkb0QLjfbCiU5N+qQMcM4oS8nua4IWLu1auqgEX6OVVfqSlhH2
p98m1a1QrnRc+Gt7e6T5n7hQP6WM8i/o7Nxa4NlnUjYXSdZ0MRBEXQ0AyEA71XOZ5f8o9rBS6X1e
lAQ/X4ymX7X6uBJdNbPtHqImX9lKCZiOVQMUN5OeTEC2pI65uCfiY9tM6QSRfyknd5NZCu0YlPZK
feZ5HfHPRzhxhM52wx59UyG5Pz2iOhKfHlzwKWKeQjJddb+dvWApC4u0SK7AVMOFnj1PWr1pk9sM
v4MNGfzyWnGJjPrHwp7MSmhOJ4cGT3P2qlrDPUPkjyJt7WXZ9BaQPh8WVd9TqfUG8fGG6Vw+sX/s
Kt31MKmOXMapSqukM01mj3VeWIGdPOkZUGhI88lxbxUzoFvD5cuRkW6SMniuvHQ/uMrWnYhbqNGX
oopoCh7jsPtSciNO1HYbJFsPu60XJCvVH+7NGPVn248ezZyLez6j1oKll3GZnBndxnZ1bRV/P2lc
tCSX5MiVxzSKwTIdHbuTVcysuA0NM50PuWnsBMOdwumz5Bp0u74DNOZA0ItN0rI/MQFKaZZQ4q4c
+GMg8e9m/jmNs80MHd+FARrPh4TcYWQGKxEuCf2Fbi20HCI3vW2+xHr/WaropXcJwt8Kut/s1cjc
JVqhryp+bnygQ+COyzv+u7H4OUFN1YgEiMVs6/z2JCXUCBr1Yj4MaEEQT6lEB3H/3wYRa36yGSEw
1pCM5XwIqbnHERZoTfOvadePtpw7ui28Ta6UpR3576MkPRzp1A/mgz68SR5HCtX+i+c4GeFMYRgQ
DGlrr0yC/IMaYV9wAi8PIQfsXGBOH+JMYHyj96pYC+eD8G1+crt1GQj07crDCB3y0khnZSd1aOea
nTISTksN60qoikCBJISFgXL1wT4UtJO1k907kQG3a6aGhMB0oM3QSjJGRHyJ/Xp59c66yv0S55NR
ZBYno/QqbVymilEM0pISFOTgeVKTzpOxnCwkqF0DNnl53A93zaRhFhXoFPKc331KzjaN9cybKJvo
VkZd3Uu1xVwXy6CM/hJpvzzch2pF+3e88ztPu7S000xzp0PfrJysWWrj31Zey60Rq5IyCR5WyiUF
ZxJ2qkBPkkAiY9ZRPxNEtIKy9Z0UhXXAdoJDXJ7fx9vAnUagiwTO9nmXidzyVa1V0Src4CF3R5Af
fMvdZfhmSWjFK5fH+1CUT4Y72/V8IOvu1gzHtScOJIt2PZBhgT1AVuDaWB/K8clYZ7qM4DUcYjVH
l6nVnWQ9JQiP2e7Lj3RtmDNDnOWKkhsZjyTGAtadZJuvOnHXBjljTLe1r8xVxSBBFS+C+p+ayz7s
ZvNfPAklXdR4ENCo9plaTvV+ghTMgvlqecPpkwxie60H4u/x4K9zfzKI/vu5n3qaCdkmgzRp9x3V
3MTxM6hSRj7of3uaczVmT1lXmizZQG5YEEzJsBM9XB7lQ4F2HbpmEzdylfKZkOUJdwJwKc18gDSL
QHOKpJXTUaChXl4e60MhOBnrTAiGMEwIyBgLCFPIA9axrOPyGB9vz3+exz1vjJMX+ZxlEWM0tBTD
+xJylyycTcLk8kgfamL62rBw3KXmHYsETgxAHaj1bCX10aoBnGi9shUeRDEqEmtdHuvDXToZ68yC
ZgFUvCpsjmORhz4mUATDLYy1TVXrVRN67dnOZG/uwSgVjVXkWuS9KHehV1CTIBA/z3r54T7cspOH
E7E5WciBi/xyI6zQc52yFcabrVOZF67HYP5vXNCTkWQmJyMFI12sk4ItkyPF3Sp4B/sGyufl5/lI
zMFvAREMbhAhvvl9FGdoApgoPaOAFOgtPHEImp5RXdF2Hzmhp8Oc7VHZN2PN7VXzIdWtvfQc88rk
SpD2O+T2U9edDnG2MwZ9hTq1ZIikgd947D9Qki+gYwR3f4W1WMD/benONsjv3DFIhm4+QBUwc+Ug
vgQ17ofLo1xbOZH+EzGwBzOu244N6ikh0YYXYepdHuEjkT5duDNNFzpcvxInw3ywzHcjMR/H4UeZ
7Owhv7JBH53Tk3H+8M5ap1aVBr2gU+3nZtOtUMRg5ElaJw+vdR37cDSuP+Q6NMsisXMWlMSz5Xuh
Zk0HaH/0EZg0ONyUueBeX61l+/AMnQyl/75FXlClSm3r00Gi1572JqQQ4EJd3iVdPuU8MDHoNM9V
A4bnkDL4fRQau+lJRhB0sHX9xp6KTRUGlGFxNVNBBRDIEjUR+PKiANF6Qlp0SQ8Jy6+ALj0Y1ufM
SxZFqj7ibYytvqPli3CqLk/zI3E1TNBn0ojc+/eHidaDqEy5fujgBN4Bj8NV4ofLIxyLE/9YiJMh
zuS1pfp+0qoROfKfah4N06/QDAr1+ItZJW4nSyANLC4P/dFGnz7cGbhHm5pxxrBxFq0yWlCN1VXW
+39lYv4dhYuqft/oKM5Hy3YZpTDTh0qp7rBlMFKv2s3LWwXa8fs4U5O5k+ar6C9YkUiOkFL/l/XS
zr0OSwX1nxw0Sx2+DdVwT1eRlAaQlwf5yN04Xa4z08LNQlkNbDcfFIgh7fz1WA1g7Mvwm22+Q0O4
PNpHypLSX9ghdGRw6Abx+6IFtjaVtBA8OjeyZjWY7dK51ln8w0jxdJgzlWL6w9SMsjf4uGbzH2MW
ZfshuoHZPX8qVpef60PRPnmuM+0Sx0rnmi7PFQ60Bf3/spcfytvJEGcbxefrfuIzRBXcC0fempor
F5l8OIKty1UEKl267bMRqNOrongycWZg1bjkeQta8P0X63QyhKzjiTluZtuvuw7GrbCrcdndUZeO
XpcH+VCkTwY58ywU1xmiDBVw5IJw7gX+HLs9il5q5wPKRS+P9+Hm2xTwg3Fzy5JxJtSl74TVNAaq
AHhsPnDQVXzg40f6d4gzga7cid4qFkMg0Hx4ryz5F/+MGPG/csxMuAncA0Okwy3Fv+9R5sR2Wjjx
8XFAjXmcqzHOR5J2OsTZ4zRpaTatGqkHOpA13Ek74j1f3pOzGv2f/uzpEGfC7Lt2S5UnQ3ABC/4s
5CciXUGLYJXU1N3SoUOO6dWdOutx8J+B6TtB9CutDs48zsJo3Gg2aq6fTdunWXuXao+gKzZDDAvi
XYhex/IsiLGISwDpmTJlAc+SILz19eAbJHSWXIpahan1q3QgcZNb1/gbrEaTxqL+tqazntRuXF61
j4IAU/137me+wRhELVeCVOph9vpbmHmS7uYAHQGpYtpL/wAHQtvlQT8UBhgJHr22HS4rO1swf/L8
0eKWhkObxfdtY9wTVV8e4SOrY56McPZYXTFldZwyQlx4qxxih+re2lW9veoTfKQJTgc683CSOksS
VxvUg1LOjxRAlKZ1uOrgXFmvc5pZ2nEPYxXzNAROEnK26jVDcJZR/iXD9CDldnDLM2lq9LsKMOqh
pU3RzJbQPkZapUyjtkMXSPNHZfCf+bYDfz62NpyeiuH/ODvP3rbVrGv/IgLs5at7SRxbiZ0cfyGS
mbHYm9jEX/9ci85gYjmQ8b7AwXFkSyJ5l33vsvZazZX4A+xk/2kfu7w7VEs/i7WqAdQaL4XlX8Iu
BUehul3UhgZ60Qf5orYIxkeYSeYCJd1n8dXkAPSOL4AD5MvvB0JmxwohoeK/gyNhALrs7PyeMaNb
IWrNG+ExuTL0pybImxGUKnes6sjaKUe5AkApv9H4+jFotPyaXAyA2SVzKDf7l3ufhhOEr4/f5wHm
47/3GWJ4XY/6mX9gGCurs+0aKqqN6ZJ07x8IARgqgxsemtvSO7Ht25DqvDqGZRk6xCmGqKC/gdCM
RsHjd/OXhWaDeYHfxDG5lUOsOBV1s3bb/X6jliCy3sLiH7/CX/bLmyscrLO+2bapMS77jYoqLCpq
Cf8/e9JGH9APHSJZAGMHrtk0plbsTtMerwYkOLkTVmcBx9bxJ1kP+YOw6s1lDqzY0sRO6CZcRtWu
7kcOgY68jX31uCwUijDnYD/VdIjV16shs04L/1ktjuK8UkuZWiHT8toJIJda23RYgDlVFrUwqiuZ
0g0c9MmNPc4vykEb6XB9/Cn+Nh+AEgOo2mBs85yD+QiGvJ+8kYfQjiRzq05gnU3Hr/KX3AJcRwpB
gYcjNH7gYHQ9uHyOyf1G5woBv/ai9hqtZGpgPn4xe1UJO5wZCkag0R2OY/uQWtLb+Y2TNcV+0znG
Z7/zRCaUTiGCKd7l5HbPguAxKURXIB1/t8ru8x4uDvslgY7txPNnYFUYDlX81b2VGQD1jdy7tKvs
kwImvrHY0U7OuV2Aolnazz08bdQj8uQhGLw7pt4thlYdUz0FURckdhE9JPRgk17BTpad2pts9Nop
7nE7atzuwe03kC2WZZSeYOpVrsme3Gyh7ZBMWZ/czQMcj7lRnwwoEqhnjG+iSW2my1W9AADs5Xuo
91IvfcNSUXawYJMBC9X113T9nKvHR+0nWWXd9NHnogCtWHobb6BZh68TUxo/enf/dRkgkc68u8X1
r/axqcCdr1OXvI4C9edpg2m9yjKJKjI3rWuz/RakPaICFV1X4HJdm3a69sbtXdgYzNMWWrM5Gs4B
698vGe2RUJXs/JRWbLoc0NkRdrtJ5hdh/dfyLt096oncQbOs9tVsrq5Q8k6D3X+8CigNQpnnAOqu
2sj65KXNrygaV/oxp6QqYALfe+3MxbhnRn1Lt5m42OI6vRGtCCqOIgMeHQTc2W5VYp2YBs3Y1gt4
irXfdt/dSjYjIDMUwcKCuVp79KbHV2i3mFlga0g840k8eJhMDsBbx+Kroe/z5unTkAQMeYfQw/a5
LugMH9vLdKaZGIYeLRl1mtJu6BnfQJhf0PCa8oZ897Qz4BjOfzbZ/AhR0RUdTOdAcs/3NLPKKq8S
D/DRzVVyJ6Y65kbUE1R08XXoe+vdwTtNgcDRvHV8e/1tLwt+Sw4cS05u7a2nMLp+HlkpWVxao7+w
iaM+Wjs2GFY1LB+/mL2e04d7+c/LHVjZzHTTyW24nJrY2bSqiqwZCzolavNe3WBaMkbJLqEPKd09
eqxWsj9AA2hJXEa6Xhz04HifjM9ML3VJdw8zxQ3vU9DfkXPzm76zm8m35CD9un/EsRH4gyDWThVc
8FtFLfyYOXijsP2HvWaV1U+7KH+08Uq8M7l0iHX21zDvtmfzPjhbsl8iGBD5gdqp286HqqQKnTOV
fPHnTsYaPLUNhr3+NJbdvTMnBOB+eLKPw69EYON2d2WTujvNd8WPxah+mMlVvDPvF2BuPotgbYq3
ZjibYdHS1mVo6JzDbUl4UvhqvmwRHF5CGk/3Cy34wbkgBG0I7thf6XRUDN7aj+3y1QXRTF1N/AaE
IvTEnCGgetZbX0uUirM+WEVZFNOIry6P0zuRdxkxXbZtc6leUNEbxajGYPfU4gjPzjh756OQSbR9
kd+16YZ06WclLH/1tRh+ZCtO1ZktejpW0ko7gOlpsc7YXdwg8bBgyWHpEKXCvZhDTOIUMhbkwemz
Wj02la0yNztp2+xCE2qj1aTEJszVSmxuobXUW1bmDDgikgf1+sKOqYazXm2sRX6v9IoIrJopOMXZ
tk4NSNKx726z/+RwUM/psHErezjVM6sFPgUPqw52mSTcGPzIOK3uRQchDssCf1b2xQL9pq8VGmpv
mjdw8I3RcC0vOuYwUVdsXZXQG/GLoBi+8UAsqF9GivojA+KVUG3Tj59VzS0vU8S1aAx5lqYGVkvw
k9ESvQZDybzD2KCh41dMAr3KrylQWS41LXkZoFAILJL4QV7K8W26Miu+2aWQ5VMN8x2T8BdSwwNv
O93FMED6e2szTcZtEe+oZYOBNUfRjrCZ2DacmUnL0YqzJLRfMci91o6UawQqX0ZNhxU1IfqOEbg+
VejROZ/ECKC+yF1EbyBnj85CteavF8DnYoeGYS+iHKwDY8AYUrEn9s4EN6SpSa3tCcdiiHQFWgo6
s/q8u5IDmkE7pdlc2KKaDLXlEpyLCZXzl2EUNaRt9qznCzWPs8nILY/BPfeutaWOf5wmYgpGnYXO
JE2LfVLQS6EJgq+F2xLokx9F0TytSlgESVu0ijz/HHoLmyMPqhFdnPeI3yCAaWLMshuTpu+mWb5m
0/ylm2i03YbjB87f+8oAHafKWXh4ZxZaMwfT1nR2uxRj323KqrsMafCmE35iBuhXFgH0FvARnd8i
MlWD7fE1c0BoSOTDmvHDENULehMo1Mg1/SMzOC6dt/OyCR+F0bebGLIUWs2W3WczeWUKXiszVERY
HONjAoiUEVppWlKkE4qvVvNBNvRAieT9HR0MRxHnTVSNg7XpM3qfOQHaHRwe9SwfgbuA9ElkvAmn
t+LbwXukc/j4oKwR1uFGAuckmUPiwXcoF7dstsidVtbGoKE9KbgNzGQUbnQAQVQXRsTU3oVbxudj
tv8Jb7p8iDa8f71Drd8Gl1ZcCWrzx9IFSZeejv0S0VTNUVk168ZhIR+/8YNWOI0dyqFiyfQcEqKc
2G9n06+MYFeNYbeRj7pK4oVoaGEQbytvuEq9ezo/2Tto2q17MboX+0Sds9GkDqBdTx1uTHw6GSRi
xvnFuaXegtfp38442xwRdMgyIhaAVhhjKCgZ7faT4e/OWRqicsLmywY6Ay0tNDBFQNOIqVk++6q7
0s6azQ/h33J43k6Znhw6V+icHM6GAw9l8JYub8dkt4EI6EaNaziJtfHyO+rj9im0KdLpOQzFkPJh
vPs+87mO/f/u4CCIm+I0aoKMO1A4ox5QtrEoZTSkIY6wKKIZPFEqiMXBpcn5+OwfQOBfZ58Aj9wx
nRrkxA/GwAb9s93G2W6jxgNcFwW5AubL7IswyYV0o4DkablRKCKLKAKbov2pGeYEq5fkAbP6wV1p
vx7OzJ93dTAuc44o1dZjXHwqJwy76nbiUsiu5RSxpYRoFJUbR4B6gm3icL/Y3uEj8MfjN/Mea8kk
wRQfuTZ6o867Qtgu6QfP3W67zUJXgyg31rOJdBj91CLBPvei+EQUaZnzKKLIBX5F8QptHVF4VAl0
DbQrlj+1lD6eQQ3F4VD9eXf22+1bt8VUUv/vNhx6eFyXJlR0Ajx5EJUjuxDAG3p8PP5ibN+Ox4HB
6Iq53VlD2oFNe8WsB7O3EeqUHTNa8DE5L6LkxlKJy1ttrAGklMdv4l32W3OC0Cz0tSB5EJJ++9R9
kzfBLmVOQvjc5FFybXWQ0/si1QNYLz7OgP31wVGshiLf4sT1ULJ9c+7t6L90mqbtVI53A0WGwdUA
0QiMBCJYGgNoslBhIg6Vu04FQdvl+HPraD2cbWghgBiboae0zNtbsIa6Mnxr6DY13CG/zaqF5uTx
q/xt+wUScSe7GQSIKb29SprU/mj4TbfJ8cDoLS2LL6lLFPtRDWP1FA4f588LHSThd83Oqeqk6zY9
PqISBfJasL8cfwvhEWl5hRY8Z0yWZUxgKfqlofVgSz/+xM4Hj3yYebKrXTZPRs0piOHLwuSZBUX3
/LUPESNVj+vWtEXfPue0X8L9AKsqh7J4cKKp257OcOoSSSCRrEhBDqbmhjO9I7kh2jd/X516C5ki
3ziDaqH14rOoeKr89KeCTDnNfHnlw7IC9Xp5GsFoc3n8CWXIjwz1YeWzIhhypog5xe2uIbBJI2vd
qdhTde8cv5iW4bGLHRqlJkyLdmReCyO4EjVgBcnf8Uv8ze79sXQOsxl1126H7Y7ngZQHNiQSB9uK
0LMXP8knixzD8cv93eP+3544VDAuUfUafItH4khctqR/+q8OTEJaBvMWuqLki2JBpl1UN8ev/fe1
SXHHDQIyvYddlG0UbYOm22FwYeyCBhP2DWCOZzGx6vEL2X8zLwJceX6AiiA9VG83fh03+zh3uJJS
qOw+MYGL/JDFKeENRV48obwTRVP4aYRt2HmhA3DYSIir1qmchbjTCMQMOJbtva2FJo6J43f7d+vx
RxB0YKZ2ezPYdx3GkK1XVgRAu1XBQnRgQtpJdXFKYKBx6/MS744blYtFHoMsyvFb+dtxFIIn4FCC
ah48w9tx2zV1PGSoP7O5PoXZDnrY5lKlgKa1bmhQJsCkGPBw/Jq2sAoHmwzDgOMa+bagzgcXHaO5
NNJ8bDcDjrOyTiF0WWTT5DuTDqoR1VBYIX9NaRjxBFRQfIvMSnxSA7pmkN8AS8BlWsznobM/WE4H
MllyLqnhWVSKAd2i2BAcVA+KyBwdeonGDX42vFTujeP+CPaSTp6rezE8LuU/fvisfA5TIjvJmvog
VH7lE3k7TjShQAdFU6MFq9Chac/SPupsyx3WCmlaZf+EItYFISnnctpRluOijAFU6JIDDUnO2s2s
fnZCmW162je7i23ofa+MVVpYLB0pBKnyPffkwV/LAlKDZyhZ85Dgk8OR8ZdXGi3dZ+Zm2UH4gzjI
qwCCYJP4EBWHmtH+sJm3LSKOC+XK5VEtipwhkJGI37Lex991JvpwF2XM6zJMq2KNJCRw+FKjgjqO
WhkhtU8yNRwRtSN/GsWr1r04eaRhQ+CFKjYHOQ503yziTB6hAuA8D6tQ/F/yqsuxv6qhNdD3KIzT
nse5kWMrUjrhL4cG33L+KQVzuxj+LT5W13C/imDb5AHF3RDS5ujyJCEd1Nj8nd99JtgjqTP0j2Ma
bYRVMo3sBvq7S3KN6szSXlVwoWIzCZnJuI9T45m+bGXD+p9woJxVDR5e8iACUMN85X3mUcrOOpua
8UsYZv0ZTTkl7Kr/Dn3oRMjEkf6kTGST0PJ2xe1gPMhCxY71lZnW1PFDKQnmBoNAiJFAgt0PJuHs
HJw7LaSB0ILGfn9fFdX3effPUjNZu0/7xjrjl2u+zrmH0hJ7SOJK2WxtOBooRWhMP3tefSqYf1UI
GX78UhJNChbwYvbwVXF5jixwTop2mRkOLRU8m22RrmhWsQutJMD0S1iBezduvTulcpgV7iKdN8F4
ms7fe9rZTSO92I7Z9tIhwKAy08DOZVsnmsdxZGehNuPH5WerpFsRqmjS4AyMIKOE3qJbHaGjbcwY
fJ8JeW0K7gLpr4e2u9mRfVSPbNs0PyLmWnzBcwnTA4gc4Pl6udpaQFRwiNgi0Q4G/8Q1gKqCW3vJ
XcIxfCgML5TV8P3CJdPfh33+nd8kBuLaY3kblesbdmYdf3A+UDN+ZyGlVW1GuOpE+GQ535rlyOvq
vc/RiR8Lc6ENqzcTbZO3h5upKeJTtVZV0fyfLiv/YSFIiM0reDC3+Y5E73YK7ux8vBbNquNM35be
h+kwvm8AFnuBfblvs6+/Ubm0HHxjRjuS00kZzCcIUm3PGqs9K5NrZl96IypG0Dz6YKGCK/PCAbrF
t+3gX6PaodZfna6iOnWS9EGvl7p9kvyl2GbFwilXQ1ThosJdy9J4wnrdwlKuI9mXXBip1x4NI5LJ
EPYhQqpsgnoRmWv4XifFqBMAEW62Tq5Fx8nZ7ZV2dS4zojsYS0CsSFhst+mZ5/dnu+SHs21O6qTZ
9NMgLhJny7qQzoAJBQua6TD2mbunZbSji2Gazgy44NnvuuBMOaublQcU6RytTJK/kBMD9auUp3Rw
OX363Gy779gVha2dWf1IYOdToVIPLzYmm05hqo1Aaw0zO4GQujuvYvdkiqJVtKtl3ymLtIXv3mo4
5WL4IfNq1cuQtMJU7KReylumAqrPEWAZ+QTy6quwFYF5WCG8RIMLhZYrqZbvXLiyGQ7JUEE3B6sy
hLPTAB3mPsWAJcjw0NveRsizk+/e3jVMQA03n9lXD1lT/dMyWX7ZXZHhu7W22U9va8OG77pXSTB8
xhf4zb4ljnch042YEmCDAlliQoVkInhmtqTJcxhwSNrfSdO4KwNfDNMJZ5MzhQ9T6dzgi1xGBR/b
1q1IFf8lrk8UBb73dTWfKUxSryecZGMTnOvQMuuwOc8sPDSpZ1ldY8HkDo0NBJ2lWSCbRfPktl3q
k3nq4XZ6zX/z19gw0jNraC5YycpEKUe5J0pi5dA6r1ci3eGPCndlG9hGfFoM93Njb7COi7ddGXXm
8nEs0h9Omv+LNaHud0x8G6Y3Feq6so92e+kkUBFRdYlGe6OIvi12V1ASXEjQE7OhsU26VTk1o2R6
ltYobxx3rLx3jhW85RZcNjZ0LhiFQ0npGF+h9tKk2Axh/egGE/R/3a8KcDJ3W6cO7EPJvw10+Syj
v3fnHNrk7kraylBaNnCWDBlE1ABJECu9TUj9K6VWuESVHVuG5RV49YUwIWKpZjUsUF6K3Y0BZJFr
h0jRXkrwDuBB0zKuuSxKn/Bh783y1EiL+8wbv0qqQ2cWJbWb0sl/KYas8y+5l6/KYfLudCgdHxqc
y/cmlYSAE5Ixjlya2Oy3JpWQoQlHL2o2Q9VQqwISPDysRl0sVw2OQW/66wIPxbuNBIq4/fBGRYnM
otCRtua6/cc2h0afHa9VQxJcD42nwLMKn6BKKQOCh+DDCyvXVVk1/phV4dUUJZuUnSAIhjidUf1T
JU2X8AAdECFJhVRQlTQ/Kyq8ELi5qGQ1cPs541UXfzOnHJ0uTsuwP4+rTFJcsqht5qE1AhMg7Ifc
/to36D9yc3ya34m6AT812LX3IpOYd8FFMhU3OnZFDan6lEQEsXPSxZDZrjpY7iKk01rQhVGwRZYW
eQmnt0+XzL8p4IrbDunJVN5g26HaTM770tno0Jb+Jh4xWYPBQaRn+8QjqH1W8gDCbbQsD+mCL+bu
mj5rmMeNk57BlEUlBuFmJbXDhyIW3oBUzMrAlre3JN+J65DTJceld8YZZ9D0QkBwjheSWPdgip+G
erwW7z7lYxVEvRJJHDxCbAnnp1xRM8eIoIqADJF06MRpTHvSOSxH8prcDJJHr7yy+tPJG87cvPxS
UHWmIn5qNq/+3s7YPZUTmBvKuxEcvp/KPAIrDfMhTrK9N85Qj1rp2pfsS+A/ltsnC8ozYW2UaYvi
ThU7id06mTHKElmQClCe3kXPElDjj7+N0Qq7G++FP1jhgtIiSaCk33fjN96s/ZjZaODN2+0CLzsy
haZdfh/GfDV18OFuZHPbvn2SGVUlpqO0JE8MlKQq0zvAf3vEqdMH4DrMmcKtKvWv4goZa09yEKvg
u0pkFf4o49DjVcOyyP1IgBA5P4EUsi3Z7Jm+jqSlDptfqPpLMHS+HbAtZBSEHO3H6tfgunfsNMS2
PdIdmWGjsXgvuAm7adttaaCAdh2aOLSaZfObPL6wzQIiv/ah64vLiT+JoLdo65YC94/QdoUa50Nr
NRVT9Jq8IqQgRhGJdBVaIIYQBIPRmKUYJCnk4Zh8dFMRnWBlrjTodcf+t0/s7ZOqb0RS/chka3/u
/Av5H8zIAMlOucbfQDAErJbkgfzQ9bxk2BBtFEBgj9uS7b07d0QSg9IsJSYrXIkvl0cyPfImsQkM
NTU1ZZZVXya8QUdBVNsq4R43et771BndxB7Bo9qJaWNXHemPeme6g4GscJZ6Y06PmXU5x/XKsSs3
BdeNJ8OTV55w3ic34k/HjKfeeraFDaet/DYjA7ERT/430dQ71nXSmidu/a8FZ2TPoC9d84SZyci6
tDMCgSuxsD15UljCdXkFd4DXvWQ8hFyqo/1XSu+se7ZrSmHKXQVaVCPK7f1NuAWjggdrGbFzq8ii
pGjhVM2JAjqQsXF2NXKkHh+mdzkQnZqgdm3TIztEPuLtKFFBpNjtlsVGYqNoSCxhfl+H6LxHAuju
bEyKbXxUKFphjm+Ce65qg3d1xTOmYvTbq6IaWKb5si02M1sXBIAHVEJrC/O1m59lkqWVAPIgL3ud
HyLQyQEFB7IBxK0FgLLEMW8sgxq652lvpWXziw2hoiANdzure+bVjv3HDy+z1WLR0avGjxCwit7J
2c8rjxIt4cHvXwolSqo1gtaRt9hW8WMwhuGm3Ycri21EhkjCSv9Nq3n4mb/PG1SsK9O5UDi4kmL+
FMwwiR9LlzOxpu/SHc/qZQ9ZMSfm8MmB4jhDFADpHAkrCpVNtAnbO3Gi0kHQaV+18Va3PfmJarEq
NPNDvpzZ4IOuwTljQzIvxSCTfVjcHRJW8e0e8vwwai5wUwFOBFX6j2XuruKsvXXT+ge6VN/5HiFp
MAV+kQtKLqPc1mOhK8wJtKp8K20351TrFhG/4B8Cf2kQfMBsyhWQh/8bosGxhcLqr1Vgomye0rEC
bYXdBNOZFw/qDl87aEE12BOB+odlRzkvbxYT9c8/nRvFk39s9NJqfbOyApQa0dIR6GYFvwz+BcMs
m8OgyjwykmrvZ1qP76D3ja8H1z+IV3F77e2+5vrklApml8GiiUhnVIqIIi4O86BkmUuKQfwumEK5
XOp+XVCnxiTa4F0wo3IFMBUyycdv8S81sDdDdMhLWbnlfrD2+H9uX/5gBAToYXvjO7weHBdqQ58b
58J0H1VSFyH/8Vuw35ft397CQQ0MNssEemi5oGoFAG3BAha2IkOJ1dYemT5J1oDFpDONdQdK7/eS
F90cGCOGpto5FwpbcIYwkHKGjt/l33KfgUlQR5ESrl3aKN+uJauZprDXWgJXzEXUBsB0apA0c9pn
YZteLg3tvGCP9uN5bQdXjZt9kCV+hQK9W9ShrVYKN8JvP7gRNwq6bbWLm00809phvHC+6bzn5GYd
GzEpO5YPg8UwcJ+qtMfV9EVwLuk2xJjM7h/y93hQmPgreNkv+WiEUcBp3pNmhgdYuYOmufYh9FAC
QrtaeA9lwvhi1UWYE4Bu2yW/FnRSQEPlGsTury3Wwz7F92utNN4VgGb0kK8UP+LRgTuRr09iTSkx
OfXZDgx0R3S4d9W4grkattd4U3yDvmgJms9RtTsV+pdnGqovi7M9k22LVpidP5dP6zroH+Uh8RSM
BkvY6d2LCWoaZW6llcRXW7i5vlPrn2qP6RC15p+8PRECcXstbaMZcQoXBW8dLCirX6UMQBE/x+lP
SYzJasiTAmumxYgR7aMFCHFzbiDo1yixQBZNB9bx5XcgHrCm3vG46Z7mdKQ+Hh6ci15cV7bdGiy/
UIqIwblRWt9Iof52TBhY2YfoZa0dWC9qvtbTMGBCW2PoOEOYO+Dv2kcIcDFCGng9BQuW9/Xo3XVW
f67Iwtz9zILsTkECf1GVxTDARWTLjQDmYxJ+sKoPax8KP2GVisjp83/33bHfWLPZpUVqb6QVn+f2
lwY6aMKCK+kWKtFXEnTrHEm5Le7X7SH+e7WYvBopFGVbjyyGCwlgqWMr8T6yAODwDo8TiI9RTw7I
IHiWyR2/NQFZ4Lc1DdT1RjuFLgXhR4gfGSF6DdfkbjOcGyGbhEa9JJnOMuDyhEMs5Ak5G9l9Jskt
Ws0VH4Rsk+TfJ0mUcNgHKBqBMchR4NN3qfVLohy7gbiDfgSOEMnftCXNC+TkdXA6ZGgVgFEuOQGo
Hvb3Sj/Znzg3BKFQ6A2KOCHNsjqvKfTy4zZWjibz5q/y6H37ildhUN/KHPC3xEaRkWVlSN6RIFoq
rCzyvc2p3Xr6KDcswJjCa50V2l3a+oqgwB7JEplDd9oHwynem0G0GczNFSrKp55lKOGz9DjcFlmu
FtFoooF8r4qj04q42l7p1ngpD6nd/yyN7bMj3jdpEYCiY8xwErIx+8E9aSid/c1aX4/d6LNXKey3
W5QIiui2BMkcJ18oTe1rbpE320ED1/lyI9LGxc4e2m1CXKge0BWz3bTe1aSMG/0gpZfctT7Eb6+A
c7Uu4nxJo08KWmoaEDBVsdJOyVCemSIyi04DISSqhCxMwgC9ZrvxFv4oSQL1EhBMERcT4GBD5Sux
aRl87eORjtyVYJzdzLTpk4QaYK0vczO+YWIjcpVtGT5gIrOGqBVDLx06SZRlBauQcMlNLnZ2850g
UiBlqU1zd/uYEgY+L44af2C9RpZzJ+8Nnp6fQnjzqwG6DVVtIrQfegLDV8NI5wvFg5Mx8uVJh0NA
BhW3OM6eaf1w+WTo3cviS/tKRtRz9mci7vjdBVCn1k1iu3fAaa8XhN5ntH4lCAu/gQ4kzf8qWMVQ
aIaG7Hvlpv9ileFOf15zL4WN+jK4LMZQX5A68fcsazT5nPs9sggOa4DbE7nrc9IZPQiunVI2rzHX
Ui9nUm6WRuFibW+i0Tv3R8IDXAUurSYOymUNSEfWdZNT96fgz9lRvDQQk+yn7jFvu/Rc54sVp/+q
os4690OwjGQ0jaa1L/y2+o8JF8nQ/hyyV0noxb812l4BNp6/kQlMCbq8feTQ5cl+Wy2eeCfe+ao9
yf09xbDXlUPtqs8J9KIna189sZFdWhEoMjJ7xw8UcAZ/s2a0m0E5QHM7hCdvrdnMJM9+z4mCTs9p
EySfCI7MoqNs0X4XyaCifIeQvZnua286rfrxbPTt25Egto5WTLjXvApa+jHCtMZjM75E/VOM92OQ
V6XTRjaCJxYPpRa/GPfxKjKS7QS6MiVr2yebgclNsWHrIhpr/0TqvtS0UhKsbIW0G67ncH+jw5zJ
0nJjsmr6wGgNXYWuCVZoJq2ozEl3+HUkRZ3IILPSuAADyW7iyPML5JuSh52b3HmJd9l2T56z3HD9
YcI9T8T3zV3p+nJ6lM5S5eZ1s0pjjS8SXrxTBwn/ll8qdcMC1Q9SONLWk5vD+7lD2PkVqHPwBvN9
o1Q4DRSCB0kjRGALjJgSUGPS/4cNqH4v8i3ajqRJ4eraODGKUwPgF0ysVz33afGDXGhKa1di/tDB
LeP7m8ZBTDlpMT5KPVuBq9/7n5f4M3Df0blX7KpcREICGTOiYidutOJFgetUMyS5kEHQo+Iw61YF
DS3f2b2zSPKlifsBIO0w7Hh33ttvF98SBlXG0rY3uZFs6AS8mILiTiRysnjb3LgOthQ8Gt9cMawk
1a0XApAPtoAu8ocn/e4mDvJARpdO1Ku39kbBlp/F10h1r4QlOJek4PCtxwrnj7NaoFAW+fHrH+be
1+vTEQSzsRD/eD5vB2G2pp52l9reyBNWg1JiVLey8TF5n2mfhysNATtAXOhaZlolxBy0l+W77j7J
k+ffQZrgWArUj9/gYWPt4Q0e4j12Y120rVHam2FXn870U4iUQGppS9HeS+vxdRNryXMkWcP9wkFj
Wd8KhWUQtXNk6whk39X+r7bhecjM7GnHWZbLNLxhj6Bqm5NCrRual/h+zpjjj6Bg6I8ppq3BDLBw
HuQgJJYi8yBYIktnxVPilpuipupbLR73lnxyqeV7DToD86+x8T9Ad72P+rmmb1ohDiISI0iNvJ3W
PXxaQ4nns2kj+9sc7dFPmT/lu6vAI/xPIDP+19R/d8g55sADWxc9ISphW/t82pZne9Gqh+bF3rqL
Q+MiyF48SXL2/c/j4/KepocBAcOD1EKEikdgHqZG3LLdV75dbODaP1+BHrgiWcFR57yojI6fxfRI
Ven4hf8yIW+ue5ASKWY72Edbq4ChFOwHJg98j/Ar0rpH1upun35wwfeY/PVJSSWarIPIdQ+uuENo
bKkbnnSPOqtJn5IZCBDzWJN6Iwpl4dpGd4VriZrtJ9jJPtjl+vqDFcgD/+/yByuwDIJ4a+ZmsYkH
BKvYPzLGWN8E8fLjQ0v79vFrrUf+H/mugAixTrZLsbH296ogAV2aKL6xSwFIOPT9OQ0KcCIWsUme
LsLNoePY6SBa1bAoW+A0UiX9pV6Q1Ek2GD9/2K1OpNBVvHRaGvij2v7Fv6W4idcw7fp7tQrprxw9
gmPBwRcoh1qTwZwKel70hbweDfV43iu45JWH48qHyE42pA3v6e4QkAFvmLdQjz81g9Si4hW6Z9nc
nkY7dM0om8qlEIyIExYeOT5gLoiwvTaE8qWFG5CsbLZ38Yz+ok95hYQ1yAUsJ2m/33rlQTt+e4U9
zqc7kk0IwCSnKkkG+/GbqAK4SNTOctjWnD9Oe5F6SPZwPK0wBn7SnKx3cVayfqeivq0QOJQfr7qB
nxq3wkrwJhwo5UN1OeIFklvKBNvsLHNb30skngeWjHSB3LYgUJVVq4mujTEH0QsHkRonq/anFYen
5OVeHXOlOiYnPTVzD3TKI7mDS3tS5SC/TIYtop3Gpz15l6huzxo+NzfNS+AuP/xgh7joPcN5GxnJ
qT+kV102nlJtu+yIsG00Z4asUG/gq8uEbKJ8311DtLunTRz5tz5cK14Z5xUWQumRZsq+r95unCLg
8+AVa3+eylLg9t19dFqS+xSwIqO41kXKoEAMlf3sQhcDWI5aZcJuKV+ECtJ5yvMyUhTkeKwHyy0+
N0jhcijLY7Ha4RsllMWtSRxNdz1la5IjT6ptqndPh6La/fp8wnROL0XvdIpl2HFyuVgESm9rLZTZ
Az/UkMoPhU6MuWNk2ckO5Mttmob5WTWW5F0B/81Oe0pmX6qUygANUXApnMSyQ2EPFLjareXsTsEL
5G3YFvm0iHnwxWqXouiDoREJu4Jx42qX/MSZ2c1UulG+JSVDXuFUbq1rGLcWrZpbyrb1J5ecNGW/
sA9Pt4qfFVoRr6qcLtXUmWB1qmqlzGxAhOOI2DsLxJOCKvi62xHEEP5kmz7mzCDg4HOFd6/edm3E
1wK9qItObfTJBBjYrS5xMChbCfvQm4/GjHMrpe61Es/oyHKl5e5kKb7YQ3TWEX01iJhWwXiNV8nD
jhzhs0PlnJHO8vTZdOrPwXaVqlX1nKhKrududC/M2VCbpfQVlTnQBJUrsL72rmxqAbXzQn7Rza0z
+bd91X/T7MVJd9WNXwOkUo6bzr8EQwBJcQ/EzozH4Bwch27rzfvcGesVKG359VW9/2lPwdUUO58m
UHQ1ojoNsVCqMJ8g4b9KyazcFiIYwhqsjCrpE2hDm+CyR+LStXM6Fgfrq+a2ZnKyEVKAsPOurCqm
4lpfKaTBX9o34BRhTzxT8KJzQhYNtMc5gyL8BYDX6wzAHgnoE+xvep0aTH7ndoVsbkjpCaz8Q+sk
NyDOVbqfn5xw+sAbPCTyQRUGTlIQSohX0aUarX7PH6eL10+L39j19MDz59DiJwt9fv7O9lcpjiVD
Tt3uORvGPEPIcftr7rN/wL89z4Hz1ax58izJH9REPMxga/P+P1Iu5P4Fq1XxWz0hUEVdH5/a96Rg
b8//Q/RPsG+isDScYtOAx5BrQwYa2UT2RWDdc+rIQ9WxYseNkluUU/fTs/LSZM+xg0qgy+pDmyHQ
iWp6WrV+V91OAH3zORJLBdZSBu74ra/Fl7e+gwVyXyoEHuyp4QqY/2PEsxLOJpBg+UYQwZAWfG6d
AVPCEGucwWEyJssLZ3tnFP/kY/ar8fbNuQzvilx081/wS53yEGsaBH9d9ovCdgFaSQdW4AIM1Lmk
8h1GVWsbJp31lBPcnW3puSAkXgU7dRZSnsct+EWaIiT9H770dR+fdV9Ax6H55rFxOQolyLxUGmCB
P1bEI5l8w1HtK7eq7SlHoMRrV3yPOV5X+2exu5fQ7i9zcIeiLClD8iQ0jXeuezoNyQ1HwW43fpMB
Cwnfua9dCS4Ac9UMu0czHh6TEB+j3d13te5krobTgE54bQ8h54S4ULC8b9r7YARAjfG2YSfA8F4a
SMsen7fVWhzOWxhFlIlCK4LO5yCwyxevzZNkLnSwrdkx7LvylxPIXKHHJNCAZRfTD62sp27wLIBT
Qwgfue0tV7qWydbpQSJCdtUsn2WmXWvlWXCa5ZtGxHtt9bH3luox+HPKh5FaWbG94Ez+35+K5DxN
4tSdIivwDhzpuZiqdrS9asOmYQp1XzwHbeXKfmYUkIbO0lrBEnaYIjisbgAkCd6gY6umrG3bwCca
I6FDoLlA/xZ8evCgcBYYSEzOFPH0MxyIIUcDWL5j8zndl5dI9Lqn6huTLxuUZMyOP5jlv/fRaQH0
CIaYKo/iigAjf+wzMIAOHNwu1v+VMIgDmwcUUks5R+G0pLe9Zk+iF46ncyVTOGmVw5QxTOqLDFSn
Q2LQNskmU2XPZKFlzm0HNBLH/5JSFge1ZFU/GDmhxNdiObsIbJkMzOtL0kHWo0ySsp/rr7fzF/aa
NgyXao0dJwbOKK6SILU2nofcRwZOwLyw6L/910X97ybnU9rz+oFj9r9XpPwe+KicXaWh12/U/mKL
8/C6/Jq+HkaQ0GuWWh+N8RGqUFqqHtwt/NDHjSU7yeouOatpmlCpbQu3S9suqL9tudshvMXuAMVy
SK5PQpuLM40fyhtE1HsSlomVLmQY2tVlanbfyNaJ9UN0HWlNVFDi6LPEsUB0UYuBgCnK2/ZJrQdt
CL2TEQKyJv0/qKejOfOCZ00ZNSf/1HIaPCHf0+02EWkzQcWDIv3uWjEo+jk8caMHqYbjrQaxT58B
5TGRswAlHpvqDDwuLEl5/01mByskJ4nx5mFNjHJwJclyo6R1wst81JbnL+xNexqtczKCiCULdFKx
vZVAiibImKJEDRKIWStrSN/bfQwy+PiSPjyryXvgzzjeqtAJCYB7kIOgIlBtyyqqNvuGaof3U7ML
+zSdBI9ZGOCcQaJQCwbJYrZ8lPuKJ4ETFb0kMlZ40Cpyk7XdUoWgkIMTOLb/4Zk/8rzehazcqAve
x7TxLpzDFFMxGrbbb+MKBsrmmdxDGbefRThwfDys951wGhDqd+S7bWzYoWTpOJaUJ8KS2l1W3FEv
uM1KXIF9Gq8eSN7+pOn7oYB8eUyeyv2z0qkiayHRdbs27uPZpp0pGB7TX4GD1ZHMVkUF9bKZwltl
wxLrR2m/tNPyhcS/9j5rXEUj9dXILjRUUpImFJhKMFeWI8OqpgGOCdauoOmEPTP3JCRT3ohmDBjO
umm5sOCqHKqqxG9dQ0mTrV9d9sH+1v5G+0/k14Dpd8+7GLPAtJZJ/694KaQDM/9bldHf5Z+azhLj
KfUeA6qKywj145Mzn+eMeYqZNro7L/fB3zmXCvwgH/EsbiCzblj9fVLcUwQ+K204GXNaA8hGRwpI
5T9EgLKiIPrJ+ChUAyVO7SVxiX36/MqIUY4ba/ZSsxIGqfTpE+bJ+QftBvCg+zyGl86okojIR6Yv
1ta/Wg9PImRrgmOKUAP+9E9LvTaYHF8g8u//OLFZGp78fggBEBsjJ3awX+oh88KOg2Gj/Lyu2pJu
reqPsC4HB83vy1DDN4XeeAci6cd6oRU9CTdoLP0faee1XLlyZO1XUZz7rYE3EyNdbEvvmmzDGwRP
G3jv8fT/l2BLhwQZ3L9mInRENsmNAgpVWWnWWlmyAH4pXXVSd9XcSeDjJ1qAHPHW2Vc6cBUI7ibJ
z0XeaRVWU7OyuupOSi+/YzhxXhtS2gIB+3i0twn9eTgbQIqkFFnNr49Qd4U56usJAr/LEnmqslmS
TzxVAkpWiAb4ERSCuM4SSRINfnwDb17gYvzF46b9MMWUa5BNIL3FsSYRLUH2x4Mss6a/J/XfT7lU
GLHcVWrGzoB0BEe8aBdR40arcK6Ai//aCFifmo9kMT4e+v3X+dfIi+dbRcXkuD7PF1OWIwvENPvp
qRy2kjn5eKwZyPBqN7yeTHXhv3Z9Q300VeFiC/I42wvbFp9A0DhxaO2DYgaEtjysTsfefuVfSbKB
AmxDQ2zxBCWTS0iE/TuL0UDU6XwtuRsCBhCQ4BQokOXms7crLDKMm/gav3UUOfttEJ1NMfygBDNp
Nz2YBPbu2p8CEK/2RoiFAgdXtXyvjd5JGFk7kpabKX9qKFTIGhMdKcgs8JKEbSm1MmysJNAkt/Tx
bL37ZgxEm8CtaDaE4dcr32lwTkqVNyPeMPnHcRVcZTql5gZn/1g/vGVo8bwCob9RoacpIipfr0dD
I6+0ksSs7iKvQYFy1nlzp5lHKN6oPOlvBzIBIJt75PI8DjUwWeBIQkACcop5vTG3GU8B24l5NzxS
PZRiBGAD2jBylYNNLVy8XAI5QaE4FDpNLRO8svCXWv9YdkEVANObNWea1MF0oiYIdq8fLJpWvjF5
Fg82AAchHs/M7JLq/1ZC8X6KvgiXt2jbaxa/5II+fonv2y/pO+3qCm9SXQQ3amG4zIrHkh8gEkNP
5QybkwD6A3Kd4tlLHxY8b6nDDWpxIym5I/cgK+XtFPx1DwsbmunW4MTtiikgsrfJCIccqT6deFm7
EiCKJiXJQCtDrOdJZC2zZnXeBsdMzby9l/cB4ptSCbKtChD516+iz1M10ZW6vpP0FHt4LiVUF+lQ
nw+EYFgCcfTxWPDbSCGLPMoMDJTFt8pnoUEBpltO/O3jGZrlaT+4syX123e9vMuqEn0lWBZ6QOfV
1SPGXkiRjpgMyAmah29G8piYhYiBFyZOGNhIglL8LbjUEuz83iKyY/i4hKZ4LSlV2KK5lTqJeGpp
DC2OZu1cpEsfMV0zsgCIpQn6QelPZ1QHUMggP/OC8yjrTkX2EZ2MbRdlN1Nza2yb7IxsxVCfuZDa
hP4g2WDsqU9Os8RlqtPmRCYN+ycpbbgQHCtuCL6GTDY1V5y7G1kHwWRdAeWStIHcTt3ufofIAazI
1cQhIAR2KVaL8/TxnC+TULPFQaRiTmRYSAcvUG+6nsGhCPT6rgL8Q3ZgaxNYoRk0o5GZNo/IdIRs
Y4JuIBWFWKTAtST6VM1ky9EvLHPJCUlOSsglvAc9Kh+EzM63WY5uinHRmIB7muyzRsRIAfUTF8bX
HbVgN5s1ig1+6e14l9TGdytpOle7B/bFvFVB3+GGs2Nn85fd2NoJwCYoMq0R7pxRg55FHC85Fa4p
bjDvgAH4uHBYg/aaqPxSYxEB/TsImkq1bigYEGMWCMIaB/7ZpdCS8PHFyEuC+vnjQN555Mypf3Ew
HAR1LMJf1IS3BCFnhpKtEaabvR8SBZCG6yS94VjKjaP+15tTiGoz2Zl/AygXbymePNXMPACUvtP+
zMDGwL0T9NcKbAwRXNncCKmr9Nkko39GXCEyIPKoqExcSkkE4NjHCwepuaU9w9+1dPE/LVd6tC0w
q0phWlrgWO0dCVW16NZqScPD0fgkDEnNir8IKp93MJXVN0miA+iSE6eP03td0QS8A3RGji5WSRmD
iIguHTCSK/veXl2FlF7EADhk84hkgfkEwpZigYzNCq1V9xc5+cl4nA/l9EKhdSvEEa4U1b9ivboM
p5njHzZ7hMvRGhuQT64/83G4JTt/mvSdHVCLr63mJ8aitGCjjNVAjjEBcMdNC86Wv46sYgciih+I
WUBv6BvfNqmtb5w6jXYS1gBdyZDoENyXnMHTSHGF6K8J+1OXo1QQ7lxIuN0tvD7ukHUsqRZjdQoI
/A6nGaJV31ywIMUQMy16ECCECDlwcneCm9JBNspOQkRLjDN/yOdNV5eLZWB4tHq0QeYNv9h2nyf0
9wTgSSVyqB/6iYwc8ahkfUguC+VcPLFedF+wjPgw54L14HoYSfkiShSDWX7p+3thxnEZfiifVoZ+
a/fgO7NbWISUP0VurtavlISEMFYXiBe2SaJm4b7La+Gp62ykanUjPiDzxktUKFNJ3OkU0RcR3ip9
JOyU8r5Im5/4Hkqh35FdkfhFM9S9GVZzXTGIwm8rMMASTQooUuSWM9BmqVr8MPIswd5Xl5LREYqu
+ENJ9h1HVN5aAId0xUM3TwHA75RSlpD9hM7L7hfiXVg12DfEqySCBxUhNHN5ZPcmUIsT9rbd2OcC
0A0HdR1KvpYbkVhANpcfnjKciImigjEnoEUqAo8YeZMNP2IKsJeAbC6FgK1EKF6TGos5u4xCF2pP
JWS/PKX63aKRtpa24W1C+Nh46iZoi2Gtdj09j3wYfGhM/YnVgU5t3kiinBLVTwa3q5xSr73NeWik
wecKe5klOVTC4CrEJsksEMdTDVRaL9rIqudH8huRF04tY+NpldwLSty5lm6f9xDd72aRCCZFV+Fp
kObAc+SvRI6mXdX3zJGkHYkCREqFecrz/MTRHzq48yvS75IXRkcvqB7kuJgqbyf1byWuZ01z8VBl
HbDaJe3KFuQKbAypJDMIV+U30rYFSz6l9rZ0yezoNTDxC7wk4Rfze8r9Uiz9vQJFs0aOL6lQwLoz
gt3g/pL7khxjIhBuifslzwKGIQzLjSQ1YkTN43xtqTdwsQ6tkM3U4apw2S2cTqCtqdaqMU4pqD07
dk+YA9mnlGcJcbgWg1mo3fbltNca75xlZub23sl3wuRicKnVsK6lctupgty7aEiogAI/hvecYS6v
XCcOCJvWdkQOyJm+0TONGh84n2lodyZShmJIBKguFV2RwpcTTSq05PwEUSaoQL8Vbw/mP/4uSR6j
d06YUr8Bw5ld9+U1VRtpIsprZjZlbvWpv5dpwJooeXsqxGHpoiM7Wqq+4jLKfuLt8dx8hpdvjEhp
U/2jYk7gBIeWXdUUxxSDUEN/cxChrOuKd0/uH7TT4iDydDdNc4OGRPLMvc3Wc6mltU8aAWGG1+dV
kBktsQdinblDnkq28Ew35CMicSF4pSmAfD3dVAVYX4J+nAtFy05XVXEIumYn/2ahimkr/cv54Okf
5MQVTWsvic5km7kXAvTrI4uPPBhtC68T902w+E6Un2lV+agE9sbyaVjg3rDjJCb+XS6i9roVrOas
KwoD3npke1eD+BeC65ETCS9V2lOS/eY7Udbhla2G6rZuAClQc5Z8uqxy8XHJUT6H6LU33AtApcy5
G5H/EEeXuzPLa4QwqdKJbp80ec7aeOeZPyC9bbIs2QpIPwEtjiYKf/C8EOanHm/EdEt5Qk602qp/
BFQRsBtclIXNwIgBMcvkCBGsOOHcUZXoiuNGoxgmy1Pki2Rjy5bnIhgz0VHJivSLhY466fh115Zi
bLim3Lk4m5J6HJzwCg7OlUY5XbzO39km3AiuRg3mecxnWmZ05rKyuWt+aFX2rcApEGFei2RQiBPa
T1+lXAfwpAf/pLJK59jeTklTkDRNpmspkeRolciUyVfePZfjvAbHz/dsfRjk4KKr3j0vmeNYeOme
Dk9bhcCSMtkM7YeIfKHKWKC7GtDuA6ipVGkVTzvINeX560LE4cWZEQts3ORpeyo8r67CP0ELn1mV
yUeWhq3LJaWJMNYJ31QATeL5UMgQP0qiWD4/NMQLJPqLlrq7cZB1I8w+wRyonXmFMjezJeuWawnX
i4vD14Y1NnG6dUL/oKRAZRiKIKE5nQmQXNgnZimrQLJTMwOKTisoI0iSWKyGaeyl+xb+zIFPcg8m
jRLwCoKk3/V59p0BRS1ByLMsA8aVII0veDPiW0gKU/wn2Y/oQp07w6XX1cAVrwUyTtsH/hRm9saN
1a/CF5/fMCFcEnW7qOd0CulzxsCVUZ6IMD3a8aiV9IBWyXCzvxmTuxSdBXJpQMylVVILHCBt0Ul6
ENVtCpTVAEaV7ny0V6dQyRIE6dF71Z/AC7dy0rVUdNB/UgoKO5xaTI0cEYgXyNm4Sgn+IEKwY7Ey
bpI8CsbaTnBULP4rs/CRWM8ClRayLiK3vmuD7ppbFgy2xBVyHjdotSv4fn0YPrJG5OzgLzrdv2pI
iBhFk6yl24iI/PNzxG2+9kyCMIVSaoOFJUwlgSrh/UuSErmEduLE1x2Y5FbuWLvBrH9k5SPplV3h
x7cCzBAqSAp6DvoRjpdV439BjCiT8mE0n/IUXRlibi4od0FkI7bJxi+sDCq+RDncx+8jTrwFxhcI
D51OHuPCOov9CzAu2bBPnGhbA5gRoZ5uFT8WFNA4GjSFCpvFwmOFeziObqpvlD69zNDE8S0Mebjr
gdqxL6m0ifbCqkhjtosOSsjbjSP1Q0lc8pX1IcIEfDHIFqizduDH0c7b/JVD0shGOQC6vKpBqHid
NKFTzKSZQaHcFX127hFc2Xp0VaG9PwFHlLX+bGyr+nMeU6H5ePQlPZBAi95BCoWtWfgfOPnr0dvA
KpTYqpW7Bmga+i2eR2ZIWhJALfPvcrfeur52jQi4eBuCLYO+CmZLZNWzqT1ZUaox8nZTbiB0Ou3O
IkGB7xqn9h4ctxzfqn6iD/2pcGhaszyP7XSrTBI1ih5OdCZJQYkiZ/ULdiCJ24+fUHuTH1w8ofb6
CdUSSHVQdcqd+HCCJqWmoWnJlTQFmoVcMJyCKvM49SKyIWwzkj9SgKZ7nhA0iRJFzQdTIx46Zvrj
G5zBOK8drNevYJHAbKtuQMCRG5xRratfBVKxcVRcltW9H13p7qylxJGHcbAKclTPxHmSPv/H+1jk
o5XO1JrYGmjwiPcmyWhMmNh4/J25x9H0HGHJ+ERflFwlYnK9FpGvI/1t3+YkmBFVw+PS8DxpOfv6
laGDNfaNQSu7MNF+MR4aDSdsZaKRHS7ukceW9/9m+l8Mtkha1kPS9Z41KndpVB3c2J0xGgKpYWCV
ooWsCQmLJDUvROijHQPeppBlhSK7jxMNQsZ400C6ikq/ahU6OHbgVzJUv4AJVp89M1prVXIiG8mw
Drx+WaLChEuObZI5Sf52Ev51C9QYX894EqMvWbcak1Ah/ujjo7I7lKG+BFAtLgPlqo7GS8IxEbW/
3w6DEJqdCmMx+4v4riExIIIb3Ors4+pkeKmrWDUVBNva2UA2sOtiRjEmWBncEuExHXmhUtF68yzo
2FuaSnc1CBWvnyXv+7JxfIdmnjTpEAYMPpWkD1q/AodyIrjb2iQ6Wz1ocX0tclmQPQ1qFXIv2Db5
ws39H+9qMcNhpAaj6XjKnV1Vn4VELjGEENrFS1V9YxN6psiwnYTwGsgmpznZAJjreGMDsEKmTqi5
Q0H16+M7ezfIAb/07/la2J8GzXu/c0159y56g4INupE2DlKDTUR7LhWOJftPdFmr1r01I++rILMI
FSSe5kZJeYSdi24SQj4W3uHcD013Tj6+U/O9FwvayqaaSePRZa1dSbUxpmao3onschb0eKrIBnTt
/cfDvEOvYj++GEfu4wWqixVV0zqLcZBtEe+zt6BN091AxyfC4+aAIHyQ7RhcSrTkBkIsl6SWhKzC
r5U+L5wyFvXEj29tyUl5Pq5NMqI6vSJ01V5Uc8fAT6DBp+rdQLunuVMchS6kPvyUpfsMpxABLG6O
hAL5nI+Hf3dnvRh94aokuk/D1gy6X0Wcb1v5V7EFOG9lUv143tEfj/f+0vxrwGXXQSrJpabFPG7l
DJ+kjCBZe+GTSVefJoLpj73u2l+GjjTsCN6o2k2ELTjLvBvxX1WOcd5E2Hc7IQlELqhWAGOtcgyO
tOT4L9+Ms7A6rhfanTaF6l1PeygVT0cEXyVzie8qqyREBwkXu8yecIfJ8Qh+87jeuryBpe0DjW5S
UCZpgRjS66VbDVo6emqv3gFQRVeEZsYQlYEZS7escJUgflRsBKL08Xt6W1zmBHsxrLkoImT0A/Yd
rWJZttEuSG6nJDhX64NifrfpohZS4IHbAwjnq0WgPBXtoV6tLt0yxMdMtgqo+c5zdgRZ+y72SHJT
f6bPnkRBaCBPpU6MRl4sEQQgy0z6acmR41LIDKvyzzHQHkETPlixeWy7yX2/mU5VINSQAYGDLxZ8
XSd5Ti5KncETsv9lveWtspV8iIDcJMlV4AvnXbf7eE7fGjvEaoGb2QZVbVNbduMZVK1Ilbqz7ywL
pCLMBykQYno+HkU8qdcP+Bq+tDiVyNbHrlZ59l0zlrQdnPOaNE7T+urzxwO9RcAsgFKLU0aPdcdz
Ut+561p4xTTN4KSV2RNEDx5OqEynnQ/wIbk8MvBbUAojY5dMw9BgzCLE8XpPaMpAhXHVOHeqW34v
c+UihtGZ4NSU0UPqxMD1SK9I6kqqK5KHshKTagSxYHM6Z7XKsEOzUKV7qMjSwOwGxDlXixuLOmB3
LwLhsaH8Ik2Xkjhw/KLZlnG4SUK3laOh1xThkuvphNivKTlCGUEnUJUcBf+UFGesa3DMkKyAGyGD
y8hSReYAJsvg1MovcOOgmZ1zUtYbwfKRRcZTFHYQYwgrKVT0aDM5tFLqqqc59J0rleQ+COGBmlxI
xlpSF4LNF+kClpM890pNv4uSVGuH+6wbn0SrwnKbe+FjGTmVJ6u+53BJqGuvzBK9utHaS9Rdlq2w
CpyEODoqtmFtnfdp6iAC05xbzY24C6JnxJ8UFig9L4Z0hUYOL7xOS4nNZxEz1boioyuPSw/lrd54
t6L8upraG5ywsYpvhaklHTjY+rQhkKySEIFKrIU4lkxBgFXPIppqk2U3UDKel1SU4T17N75hX3ED
rv8nPkpQtd/58pzQEw9V/JTcN86s9NRvZ00VueRq9avVaAJrRrcZKTMeXfrXuJBQZnFgEikG7APb
9a8Kg0pOe9GnZFA+XrZzdXyxMx1DUSkOkXq31CWWooTUMg6xurqj+qg0P6b+U1YkWzOVpEePLY2Q
96b9yNlIQsYJfyr+eN6TSsEzETldJslRtSsROZCMnQvSWDKhklqVlELXITDZh4V+yAcf8ioC/nP7
JAfXV/ho4pNOhvNZvV+xxqVPuKnXp87gdFJTTVJ6n+R9ghbL4CMVHDS/5jZHWnef+R5iJgZpvuxP
5k2UjfnSFc5trEy0qXVXp8zXFIPdVs6a8aved1dOCq+2cw5SdaZSboNFUM/s0hjhhFCRtcPpUxsS
kZJnZQmYTn8tL1hq6g468yEkpt5KngLNvysm5dfQqNd0YDvYTX4rWphS8uMIzmzoKdyKRb5hLL6q
6tesjIGQgjr5+MW946LJdLka1HGTnhSzo/DCe1SNlZ6CJeYIHuGISGgkNV6O3s6A8wDd3rLWU6gL
DQKcoUzFkRt4m/B4fQML97XWQsdIBhU3WZvRccKbz8oCKO2f3TQh+mIItEsjkz+Rcjwy+Ntj6/Xg
cuC8ePoEMGxrjIp6h+O26bVvBI7IdZek/sCD45YihQ//79lVFkXnLusPQQP+OFWO3YrY9dc7iFvB
r7BMm4iBzNrrW3GcPFkpifPsC41BN3O4JMdCuhn3EJzDb9CbZH6lZnjcMVr21BMcw6t7WJw9XTw1
YO0s9U5kqDBVgugWUKTEESSUpKQjOChpgSxFShJhzNFv4UghkDFpotvVUDVqTEnjs09qcNJI//Ag
JGh64lscJQEDqCXSQiX9dH+XPInNdHrbmlQBtNQ9t/XygNKuVEVFsgd5KVH3ORroLlUM3jzywgUd
cgRUUUXEZ8+QydEPgJVRSJMieE/1Ux58ou4Qzy1jMlo2gxTnOcqVKz1/JaKbnEdOly00TsH+yjv6
eI3O/VCWC+NlRXOxQTQ31SpYh9qdmDveggQUFhptDhBP+NpsTLz13FF/2WDuOXy77MYcUKxpzZ2k
BcGRSGsQwd9L+WxAnX/qH7OoL+f6k9qTvl0x54OzF2Inl5O3I6HA2I4XIlYnxRFvRb8KxhfEYm4V
T0O4ByuKoFy/EymWnB2DEn6DQNE4WYd6iPYFucjeTLdkJ7GDXPY3IEmKjNRUZFcJ88icHkVfaQDX
KlE8J4EQhQQQJbcw52+pbXMRDuAu7X5Ksp6LtUzCFJ3Kn1O8E4bNs8Qu0ZM/Itzhzp0zyxJewJCC
n2uixy4Kdy34XSkzUt0Mh5tpvHEhxqx7ZfhlhE6ADL160cbF4eM3aMjWXb7BuaMDWEOIGcswmFg7
GtKcmgJeJTX+9b9Kk1KKlspXXGvXQt2jkD8jyekdyyOOJDSydroe67MmPWRhSNvNkuYWv6i3i0PF
/uSEGMJTr1XXwhuTJlKgzSDIk2ewyRx7j6JViiGLYFysqnVQrccf7DMhkY+IuhlHE/TIw338rEuh
9TwckRuMS1R9qMNKDCkuF804ksoM5y6NssBiFxe0T34ISHegdFR3MzxAmszTdnozTqhY9b181BjG
h2DUN2WxaYvVHRZBus+QAaOaCgKBziRS1cJEmitoWOZPWTRsCllDAm6kg/RGNMelcuq58WNEpp+r
ClCp0Wae+zRWAiPCVuHWiyn73VBTXgBVufyaSqDIE8xEQEFIyp6n0ipFQjwbaWaXGKgkNXS2WZVP
VLNFKkC0jGTVKxfdWH+2vOIHYwgeTOh/ZpgdhGwtNSeBh8eKfpAmi1MPWWaqhDf3G2nqgLVB1wXo
Feq1PmUHbDFe1KdppfGqAfuI00rexKXqLulmaUwqxH3pxOwYUoM0ffdIWst478B26OKHgLFjWerc
mvnFmVnHzcpWJlazPznr2FevvRHJ4OLJAqo1u1szagC6v0BfJPig38Ze6N08l1BBmX+wE8HoXonI
Im9vlgrTLka/eEKPb5+q4Gjwnlzauc6ICsjo8XjNO5bDQHLbXKEh7ihN2oJHxZcsmD4VTbwNnOH7
xzt3pmUtdq6lGbSqIs8Nt2T5rEqQ516Xlu5dEVB2NTAcIHT6B26gjtNHqruhmu/FlInraoYg2b5C
rhKALNizMXsiSy1kenA3wL9YG7Y6U2DmcAxWXMjM+a10OOJMkUTuqnnIK7rZXtRSbJqesnKuaZCR
wSk0gnFGzFELNumoCpqUD8qpODQeFfKfnUGhm2IpyQGRt2GjSwUMHE7oazDZyUngSwtuicFYGgTO
JTwGwgeRBuQFBqp5wD2gRH2s7eU7RSOLeSQ1C09HAoTFGWZ1RpzpE/MYxiM8ifTSDO71Kjq1wnzH
fUrBjt7U7BHOt8lCUAMGj6Dfj5YOtHdqB69vZZEkicY2zKnOuneiEi9nBZtURFiIvqAWl2oF4gRz
NWvE854la0l36sj7U5ksYj6YBlOSwQwF4az7oaxFlN5FuE4dkzMHhLNuiYkRcbIWGX5JFlBmkENS
1r+lbm3PkDC7KxT5iUBkXHDchiFfQKEgX0ssCnkhuGxgYcb2cJ/25l2pr045BXGlZuzJjJ2UtOLM
PsMWsT5wydh/Kcn6or/pGhibIBporVqGAgjVpAUIP5EDh4SeCMQEmrWHtiQnckcBRY4lx0SQPrhS
0YSgK7pELQn8VCwq/ucQcIz4e9dCfpwMO5V/yStJcSVQwR4CVPSyh8yqCOfQP4mHr3K+8YGQvxCD
PKjezs/NYC2N0gOI20y5qVZPQhXHoqtwxPiJ1Dy5vBh+v23vkXdMBPohvYfylSM6ngmQrBzgpmBJ
dKO4DVbqCdW5mdXpEeY63XCPyrwSkSgBU3g2gE4Vh7nXvbklswI+F3+SbmeCY2RKXHFuaPaDnCkV
djk+CXVodY3RJxoQ2Gj3BNaIe2zZYtJeh8L3zpuMU33QNiEAkC797Kn2hWFM5/3KIWFbXIqgvQg/
cQx0CAUqvAiNWLxWREHcv+v06lzqo7HRSy8uJDNufn/rkLQTgAZrv3cmqVxqftrR0MwRxi1T4yYr
favo4WVi2TByn+wCajOK5WMHIIY3xlKo/fQLXNBhLYBS9rpgJcSCPEMp/oVUjLzbdlXeVwNWAL+J
zhvEYFVY6pumo0GPl5fnpaX/9Fz3wczVBI/T+pKZ43nsxogT59/y3vqi5tE3wZhU5qNeaJAhvtRa
f+TI0d9WWB3Nci08JzEeb/iEYd80VV6o0adOcSU/YqfqhQsluWr0X4K5CqbskUm0IwwyDoCsu6w3
DrJTGqs4Z99kaTlI8S+MODT1ZlfkSCvS9UJqfUBCJUxnmprKvON9lTVLYPTcaDPm4N24iigJuzAv
nME7EQjIylGOcXeNdx6SupZC7pbGAEIVfh0AeqMWKZqWlp+EDhNqwBLDEexUjHcMzuwAcG9lpyZv
inZz2AeBZkm6w5i6KyWw4I8XAjosVHabGPo+KL8KUUQJ6HCM8P+2StoYaQKSIrJl85V2ZqudvylC
simCp4kKdFZGPDPyW6rjBURoJNUwGtpoXIiWo6CGmXzpc0FbkFM9BrMLzThaW4hJtXTQWxcF20yk
QuZj+L++D//t/8xvng/c+p//w7+/59SKmc1m8c9/3ucp//sf+cy//+b1J/55+JlfPaU/6+UfvfoM
1/097vapeXr1j13WhM142/6sxrufdZs08/W5Q/nL/99f/u3nfBW0bH7+44/vxD2NXA14W/bH71+d
/vjHH6TIXngicv3fv5QH+Mcf336mP9/+/c+nuvnHH6bxd2gqpsANDNdUVZtoo/8pvzHUv0vu3RV6
BBkE9ssff8vyqgn+8Ydwn+q8nb/V/o7XrthoW0B5csgz/OsxX72Iv17M37I2vcnDrKm5jizKvxwk
W0Fs0FCFb46TpKvQMl4vWisqyiFwObHrnXeLxFp343Im7oO9d9Jvp52pHZpDdCSeep20mcd81qZH
6g41o9lavHBAtbLVVPraowFCu5A2+lwan4vszxfz/ftBXz6Y9rrUwCAyjoIsDSrkhqnOOJ0Xg/ha
M9TTUHQbtByTAayNZU3BOTm0xt7W7IjmUwgl0sEPnGh6YbJnw2DbKjWyHZ6aOl9LTakCIOVBHYLR
1DvrxI5iZ7wwVo1hntAYrdJ3WlgTiRdRapRri6J6dBqlwzh9s+3BcdZaYxrNJtQzP8dvrt0y2Zi0
sdH2LnC26cjzqm+fd0Zz6fQdVIAPL4UD8iYdmhGJq02/cQ7V13pX3esnwTbckMMut9Z62KXb4mAf
yXq9HdUGS6apgiTR7Gdn7cUsT5k/ZMDumk1qNhYdjSZc7NgtvXitBa19antRPq0/frOLjKcNzILo
he3DYUId0DHFDr8YE+W7aNIj5JySi34H/2bfnHj76LO60068jXJE22ixP94MJuHyi8HCsPWSAo0h
0LTWNjvpou7IDL4dgCNDgb1GV3WV43HhzjZ6G6hxZqI5Wt8oTbKtjjbIWTjvMmEMoYH3MWwYq8py
afjNFA90GXfWLIrhfNqqJN3X8aaDT3u5OqsO3q7b+9tjWmWLpbEcdVmkLZDMQHCPUbXyh+f/LPJw
SyF5bdfKkQXx7gxy3gIqpOuvs6yaNtaU07ZJoRCU/1KJ3fVQfT6/Xh1fL43JuyMAgDCYO5RSl1Hk
pKHW7getg/ril1Uf8QzjkVWwgGX+fkc0gUG+B708RAher7MksaOgzmtnbV12W8SkLo2b78iAXhy3
vu/sH3FS/hpKnvbFku7sQqehWePQLmyt78lHQpLaxBuOgNPhgS5aw7ePN+y7C+HFeIvYseto22Ku
Kmddajb6N8muqs0vkZucr7L89uOhFmVfsfoscfwvl67YCrXsxViJr/SKlSDqj/N4Qavwk+FM2zcH
8o1HFt3rNNnzQBZQEXpz0ej1WbX8xSSOBii6sNfbjdLSc+wql1yz+akcr6KGTl3Uqj5+sDdHJs9F
H2sb/RnAONYy/jbc2CfrVDSbjnMTfrejZj0JssYJD73c5OnHw71zmtioY/B80HCQvFmWA0PL17uh
bZqNft1dDKfuF4S2N8m63WbngLk3eJ23xYN6ZKEsV6a8PTqdmQoKfib6Jst95tpjWq6obm6iU++g
7NoDadMT+iOsIUFuoyObekEfl1fogO2yOPIRIKKZuazbF6+Q7F3dol1QbaKLbjvu0p1Zb4KttyUQ
27sHjpN1sfGvScwx9LHtvtgTb8ZenGGZ1+gx+fdqM30ftsGGusNjeTaduLsGAua6uYOxlGz0tfmf
v1ee2bHxDzTbtZQZWfPimSvHnSqyx9WG8PTUOVgbspp7Eky31hYBqHKjb6pNePQoeMcZez3sYqr1
IFEaZWTYelxXp/5TeDXuqovVSbdNryzQ3N15ci4uSm/sGnNNGm6f7YpNttG/kag7Eoy+s7Zf38xi
7q0oL/Ko42aGfX4F6nHn75qT1c7YTptxC4n9zN6S8t59vKPe2gsAUjgsKBVANH5zhLhxnjireqg2
7Zivxl1hqO1DDycyX5MoSVeHLvc7rVgPfTVpp3o9NvWRzbU4w2TF8dKB3Lq2NFNYOt3k9AO/aotq
E1jfDeOLaR65/nvT+mqAhadkt/0UOBoDcJg86XtrE97GDyXe9NZYUwzdNLfF4/hFP4IRXDo3b57L
fb2Li6R1knhkWCpm9/RN4lyzKAKYa8KL+2odb01jC0jE/vYf+jfLgY0FCM2jcx9xDAMP1aVdNkAk
vhrGg5n4x2zFa1TYbKcsJFtoCGwjkqQvJdBXgbcqNYOBlDN9n57FB/uyPo3W4dY44uu+ZxEZCWiu
DXBJVebKwQvrUGi1V9WpzOUtROx9vItLClHriozfJ2tLiQ7DT8Z7eKD/QH1mXNXnH28S2XmvglEx
Tbg/ChaZc3xGrr8Yv9S12q1NEpBGWJ/mebNWuhKtBuukH6y1PvjHToC3pyrjEYITwSBIo83I3Jfj
cQZZRYYlGJti600aUAETeYpvma+APL7xdFp8kFsrV9G+Q3DZ7B7K4FuhTGt9dffxk7+NwwlpwA5I
ZMPKeuNPTFFg2nVrg4S6Vdk7/cNwUpzEhxqjRFn+O0IEx+rS7wxp4SexnjgCbZB/CzvYpGFVZCW0
0uiU7XowNjWW2LhxL6M7+EtrND+P7dWlDaISbzLXJiePxajL8z1WI9sNUzfdpMmvAa6dHj56dn7Z
2QF0xvIQKsFJi76DGbX3g05lvtcPBXoyXpQeu5OlOZ7vxFFANgPWAN29OJCiwBhLr6SttQcIvewr
0XtY5wmIoGS88BN7PXgPUQX1GWcL2fddqBo7etmeWn69jdPqMFrKxs/bg+I0R7b7e3Ok6aZO4gLY
zptAIDBzP0X6Ld3kVOcy1aDUne0/XmxiEl9uM3n4l0PILbxY9lZeQADSGaKIiM6CZpPXN24zbAev
XHcWyUE08jsgBx+P+uaAWA678M01vUUIwmXYNtm6+sbaKD9TVABIUVA8NjaKvlkdzA3FRYiR/5ux
CYBhvLmk7miP9vqR064AzmBMrLwKiAQChRQgbjUv33ftV7uogNIX8DH6s2LId4jm7PW22mo2LNtx
Ogl9YBmBfeyW3luCL29pcXB5sYLKj8YSdD+lv4wzfav/eT9eDSfGtr5QP1dX+T2dCNb+cb93afUQ
sFQp+xrAxvBEQCu9ngu2pe8ERtdsTAAJdCvYVaftYbXrIA5figuUblfb2x//8csndrF0UpsEuPD3
FxuONrOrMJzcckPK4av2OerX5mqTDpfRHsV4nG0z+Uza2f2snBzLNr5d7cJdoLGKNqdWl91rphZM
tQfoGwehOa0PBEx7dN2PDvMmeKHJ4stxlgqhWZOR6WsZp990W3rkbMpDsPcP9oGOcdfH3MkFiUui
aUYjB0Y1xSWZvMT/I8XhWZ3jAc09Da/o5njWrYEX8v58PHga8x47KpdOiIyHPVLIpbpEhUuWU5PT
fHqwLRpDnVWnEli3+37rb9K9fXpkpSydgOVI2uvlSb50lQWuWXAsTdt6rZ8H/H9CXEYTib2+G0+0
dXSWbY494XvLhA1hSlwkDXEWCRittIcgN9G2kNgT2aXTdl+eNoejj/fWvnP9F+MsjC89/3oOeq3Y
jGfuV/8u2PQH/yzctFuYqoTVvLujxu/NhiekFseRLK1Ffmy5VkYav0/1EAcEutZhILsUfWUfMp/t
tk9ZMPG2Xx/zjt9aexnURCSPlByaSs7C2jvWYNMTlkGNg3+S7pRyzQlbVeyJcqugG7DuryXUVLvL
YznpNyEBjynUQuonMra1fN50VMdeq1c0lL20v6oX0DZ2HPQXxnW7HbfRuXHen6tHVu2CxMV+XIy5
WLXmENVVUjFmvTO/hlfhk/GoXWoH/auxSbarq6rdD3fVTtkj1eB+DvfHnvntK7ZNDDphggFOA5XY
15vGUifDSmuLLPJq9RBb7bk6Gt+NuD1GHn6NHZLHZBwau1Jr0MEPLfNrXdS6WhaBgmu2KCJc1Yf4
YF3Xp81lf3JsQ87XeuWmyFi6Ai2FPUk1TO7lhZtCP8M2bAH1kLZG4v+aXNuwbW5W+Tq9YilvoWch
zH5hngVX0V19b55Rj9mTzDk7nip6d3bhc2BmOcRo+/r6TnCSE6NoyNF7ZbRO+1vD+DXZR6b22BgL
u5AqoeOsOsZwy8tYBWyfoCz+6WPb+sb2yIy+eI7FKmm8LEoKGSNET6dvKSm7/3FUISsEDRuQ6HQ0
ZzEuxnD6BtlyclC8tSRVdt7h2bcIaukMjtzEnqZw29XpsdWyTKDPK/PluAsHI5yMDgEUxkWSxj9R
T1Yb5bQN1wCmtuH+6GjMGu/8xeqcC0MuKR2oPg4NFPTF6vSqYhWFJhLUjaGP33NXdTGjY6GH11EG
2uzOcavzYHQOo+F1p2mXnNh0WmpD81M+6Xd2lBNXuLmFqlgaogWWXBmd+meTxmdOP6YbWmMHiO9o
tyXBKJ1p1mFYYaON5tw1e4QrWxtP3Yuu1d6jWZS56UqkwdqUnqXlLXr0j0ldBbsgdVUwde6VXnvf
Rj3vt1rpn1gTaAh3/H+knddu5EiWhp+IQNCTtzRp5aWyN4SqSk3vPZ9+P9YAOxIlKGd2G33Rg+mu
yAiGOeY3Efo6850p5tAPKpEfLRzgvUQqXoJ2CH0tACJtVZErFxAY9KJ4sHA4cDSlvS+MILiuSuOx
jleagW23bbIzQmwRpUmLutu26uN5h2aLYiMsUkpPYQeeyy8kSU88rYtShC7sYVdl5oKtq6XslBm6
JIsxhbwPikV7JbIsxMiaLPplW4X6mIdIyI7TBPVymKpTZhQIEGlL4huikA7jbJieTIXXDUqBe9gs
ht9J0co3kla3t3E/oOQvMmVvBGEyAEzK9Rc1QkMCVMSsG87K4PKNXgRIzMzGrZl+lXvRP6TdLHuD
1eFjrYvJg68fu1WBEZnq4Ahl+GXXdVgxqsFj1OiIO0ATRt5nGI0rO8hvE6LAXF/Kr3W//ocyAlTf
5iYXv2tJNuGZNJHWfw+wR55OdaSlXUu9Ksa2GxEjIFImV0DSoJcXtkaITtqyShz/iVNpjEHdF3Wt
R+6S5UONe0+ZR6Jkd+hoC+/6TCmH63zK9erKjupUfSz6KMh+1kupsbZtaUd34DmbAV+0qSQMLpck
dgSlfq9t09Y45WkOAE5apJh3OzOjOXUDVDTKn6FttHgNdHJc/QjRQSQhAicoe7IppeDpZK7qY2Cq
cjMhIt/2OiwdXbQdQHV9irwGvZHciYx56Z+aQBd54oVdoGkZKoBpm0znMUA1o/YsYxRQ+Ydab+GL
FSBrRRTrw0vXx9DhlCyCgyDLZTFSMq6yRd5HemOE36aimrNdWZt9cTMmRcdnLvWF1Nml+BEo1cmq
daP6RwnY6KHbTXmFH2xuxXXrBWGVo86kKrWS9x4g/XnGZMCe5USbFycwzXIR8LqWJcA0VpL7qjac
ypQ7404eKwNBHbmoouiLNAa5Ue8p4nT2gBtX2mf516wuUxNgngqg99cYZ6VVueO6hIfEsJr4H7Ub
LCiycZvZ1NZ6lV0l4XT/EtlKcp5mUDbHssua/LpOxKh61DAa9dBLSLCB1+GUrdbUeZbcKSkJPciF
YBi+lmqT/1ZQI6CQo4J1Q+Kzb77rwzKNX3W5U6sntgL1F6lf6torIzuecLauQ8UL1FwPvDRL2tLP
dEl5TIoZus6SBVLqDxkL46ahZZ5wVrbwSKEBGusFwWNtWd7cyc/tIJSHTpaaPeQ1DspiFadKRZEo
ZN/hcD3KbhP238xEk1x5XFpM0mt0lcxYOxhZ2rpVRflNAv9837ZA33kuboCNI9DTSpnbVD1gcjlH
bEw2K6/u1ehltnNiS95sx+7t0I3SdjlNBKSOaTRUzTjXrsKHv9aWBhTdAJY87zR7V3RWJru1Eqg7
juHTbGfFma+t3PVDl1wByNQBhwvhltOYIfqXtG6baLbHZ7OwOmknNzDTcyKsdAFTFgeao6VTyt0b
I7NsKmkNUj1TfuG2QICky7FnRhG6fDp+R6eu0XRcK4LabcvOcJMmVN2CfoGTxwnMOHixrrHg6r4v
Jf4f0y60cwg0AG4nebJWD8IBsdKgQGCeAtmAgx+cZbVp3SIfTmU0SAidaV9rKb5WWwiNtu71S7y6
mNHnV01OteGG829T76G2Gbg2DH/URN2ZabBTYEbnYYkcm7LPYVTX1XAyS90DOfqzjp+BoPKgxT+n
AukFJVUe86DfT2rlNs2C+nnoNWHpL1MgnHlQzjn6Pqg0VjUYswTaXudmCMdJ4fJkdgLDrbz51gYV
3dJwos+n1fsQRgvgyOSYQ96kbPHYtrLN3WfGjryaPs5jJh3LZaEGN/xaQAcG1ox2F07Bk/lEjcaV
NHEY5vhoDdDyuThj15yUp658DkzZVSoVxzL13HGEMCKCsVmEQLSt02C9mOmA9l8/xI5l1vfGMGMP
YxsjvAtloBOjgn6PltGlpDHAcgxMCFHmS6kavTfAc8dRMre5QdIVghffqKOUOmtvDcTiSMzBa+Il
A+j5tDUbFFXVYz3j97jqqJUg+VxjhIdumL10jsoI6cK2eK4NFGWzHqJwM+71osl8AsHHGRf7bp53
ohvjuzQck32s6SXXdvaYq3a0am0+SXmRfpfaUve5LBhlXIo74hLpPBuRfb0gQOuO+Pjtm4xLd6iC
/Bzo1kOiGt/JVGdwO7mrTUjuGsu9WRd7c6nu1EF+SQx2Z1wKXvKioiKszQHc3gwiLbjeMp1PUdP9
Mos55ssX404a6ruiHm/icvjdt0L4htF2rpnn2AzF8g+9BoVllk9SyJVrttZRLwUJKBAwdfqBKvBT
2VnCUQo+tZTXD0ZXAKO1H1pduU+ixpWXMsZC0xh4/CTFW9oIEKSiPTV9ZDsKHmT405YQkpWkvBOa
HjuhlskQpyHWzEhD3+uo6SAeV9y0jQ2zBT6P17cYvKYlNd6kW3G5UpQ4khoNfNDwnzptcQrS0sy3
ZCDXZR1CaWhLdZ+G6s9gxhdjCKsHTuijVaEPEjep20qGa/a8y4aUXw/aqLhNFD7JSfRLKRqCFLFf
ieOA4vOTllgHq68O0BCuzTxE+Svo3DFXU9cOS9WPQ+O3LmPs1tYAdYpQxlETc/Ohl43btLWV3TiL
9mCE0lUTTfgPdiUGlayvoeTNWZ3a+k5NklNu6U9zEeyVnhRKCAhIYXinhgJ59uF312c+tj/cftMx
q5VzD8C5s1uXP8EvtfZ5IUDT7ZJYQcVycsASMT5iUUyPJAKJWwyc0ca+g0Zz7ocJVrcZ/pYlvHkq
kuBFib8kqYD9zB0gRbU/GcZtkan3MJh/FLN8jUjseRLNbZNxODKDYpIpajef1f2gjI9L2z9hK3yr
VtmdaSRfg2T+1jTccElnRd4QGj8no/E0Y3VqNuxgx6P4Q83EHvPkEBS8QDSUukKe4LTelDU83jp7
7CfpeqrEsekmp06iA2yi1JEKOuEzGqrpkh76MmuvoGdzR/ShONZW3O5xAgMdbX43CrPz9Gm5ibLh
BRzuXTDNNaSZ8XsI5s6xtEV3Gp66XTrnd1oA931BjVhTz0VRPtdoy7iiHPWrZLG/dxF97T6/0Yoa
pScJy4koNr/EzXzXCa671pxpw+exb4dcQJOIJnfSjOUwhabiRspY+VOhYOwoixSusvojSWYw/FKI
lqV0PaKe6tR20ez4Wfme2mF2m0ej4Qxtm7siUaadZafCGesCHa2+Cf3cyJ40u3riJrF2YzFWXm6M
YPMJLHGvtJUK2UGlmJNDGRQoLQ5deJNFKs0PNr3XNQ1moCUA51oGPTnp1besHktnFpLh5bgnRrkB
4/EXnkYzYf+a6cTayZ6bL3NmeXoyXLWy9DWVCtXtI1VCYlHOnC7UfwUjqQXFpT9R0Q2uPanzAWUn
pDwhPIwjDQJFT09RZFc/+pH2HRgWsMvEVvtmjIEYSYkz9Ii14qiYeQkW0qgyTpDx9LmFaFefRSnF
jh7MJYJyuLsFmfzbkoej6JQvKIo8WkM1X00tUEZFCr7pufljmhZfGaRvRj49dHVxbYQ9Nq4yfaI0
VveWIV8pevcSm4lL1Dc5cxs+Z4uVcZawd6nWRpI6086JBVJrc/tT6wrNQ42gc8hyeCTtJoYPUFDs
DBE/HsvwqLXZP70FHb2tMMRVrENgRKt0REEsE6kPwaB9zzoDEfik9pUsuTUr/Lv1xsxdvaQ2akrd
aYSJDnGx3gdxG8BUkn9UrdGe0RqqvaWwfyZLHO+xmbi10lrZhVLTuIZWXJvjglowit3IuUAyMf/U
RnFldvIXOxtuEzNAQnk+N7AS1OwvK7UU0B+r22AIDoZm+aoa33WNelI785c9GrcC31ynwtVyVsrU
DdsgOUZVH+iA1Osudm1yWgyrhhGNgKT6HsbzTwmwCAyn4SRNiDQKSX4WsyyObd8duFZVJPuyeRfK
Te/G6XQIm+48LuGJ/fuYKcGD2kZ7PSsirKfSR53HjF2v3dhSeyPZU+OjZ73cSxHwgEGXfvQTdUgJ
MZd9O8nqQ2c3+akzCsr3MaingctEK8rrepoBNeRx64RKvs+y8JAE9nGNChAVTU2X5OhPVGe7Jicv
Kiw79kuA2891PLeeGEbVX3p5ofgR9/40IvwoWSitDfP0RRpy4eq58ZDRHbltCxrdHZJWAPmro11K
z3WtPY+B7s06ynhDeq20SnVOh2l0mnqJPWXWXblajoSUx1nXzlndfEnkRtvjifGUxZbuTbWRHGMV
TIvSTo4eidmRjcLwKg2iVo49a2zZX4tUcMuPtjYgK940vlkB++pNuI5lMg4o1k+6N8QdJF5VEuNj
HLf6zSREdIuYt3JutQKiQy8Tdam12dI8M7GFaLT5W78k6SFNYvs3cobSY5PVEw6sVd7ueC+kHcpB
aOi2v3VtGjylQNy+0IMvsQ56Og8p7fXZIY/IOgJpHpHiHQxHM6TntLFPch6rniknuDKM14Ha483c
dpy8QLnJ+/afumv8LMbRYghKB2bdLhGti4yUcCapuRd5cexHZFbDZjnbefcklvqUTBrkW7ZzFjXe
YMpfKWA9qCWZe/1iKvOOBxt6G66gxIuyeh6yAYFj3c9j3ZOEUUE5jXDJiuor2yYIZsQ534Xz6DfN
bag2jxWen4F8GjtMA4TmarNEuG2ia3o00DI1I89UvnYq8SkC46JkKmLVA+wNBFBwonuRC7iRJZR9
JRTnMsp/yDJbTAWUgdirjCBIfBWkNbJz/UrrqOC7o1XcG76CqnWMaFCE64luztdlWD4US3OqyxD9
C2AcdODl/qYam7upWjyh/Bn02i9lUHDC9JS+uteM73px6mvhR2rmt8U/UXWqDPvYqcFVlNSH3B6v
9QxMk5C8IY/PrR4+N420n3ggc/1rN8kPcoc+mVIKt4gU84oCndpAn7Lh26eKfC6McHL7ISEbikXg
K51seSLLNFQrdOMruFHp0DVxeWwl4ACqKfGfJfNXazLv6N3eVhZVMj1fzrzO8VOehi1SM7iET0Kr
PXlkS06K8SACKCOTajtNPtxZ5nhqQ02wSMHXuMgWp7BHJ18rDoM0n6a2a58EofxeyNIvO9LOdcQ7
L2n6dzkPHgJl9s2h8QQxEyF9dt/PFpd2EvauWibmucjm7rruTVy2+/JHX/fnaDAPmiSzE6zuAB0E
HLmizI5VFk9hgw4JAto6IbXSuY1aHuK23ZPE3dUwuII2Q5dYVLMfYBIPR7H7PodiBhuWeB016KTX
SasCVSPYbIkoCm1BeIS6YJtwk6Pn9DTJ1nQ3Sdl0Q/kEnZogEAl8fUWC6DO0Vp/gcqvqOs8Gih1x
JT9b9VSR5HYPyMF13tB5XMeOFZB6g0xT0XUZ8EVHP9kOeEHk6zm+be2DiQx4jcxXMxo3k0pTAAp+
JOieqzdyXB/JSTgeh2HMdgH690MSpjiVT9f4cRzyOUIJ2Br3c6tg6cAF248yTEILwZLBox52Gqva
KeD1ZzVu0VqUeCMGLU62LGetQi624c9KC7Tn6tNYNo6UaXcp96dNmJeLxNeUEk5CI1t+EphcQOM9
5MXAG6t92re7JC5f5lL1uuGrPr/gAp6r8pdwat20fqjauzZPj60ufkUKgMQ0OYzjDCQpQjG7ueFJ
xGADU2lzJ0n4S/htHx6yElJ+9s/Y7k37pTaeaQaRliToBs+3eXFYOfxTYp8WNJ6JsCgJR245XtW5
7mCds7gL9wXHEA2DQQLzpN5pVVA5PGV/EGJ0qdBy1Ot+PFfTzZT9ZGN7cqL7XbAyxZSXeYKNndk/
O7HPuwLGB7o9Y7WTO9grHB5wpWLfxrFAgvaQzjq/fA9cL3OTMj8F1QTlzrrmFHkKlnGR7kv4J+ia
RDa3q5HP7GV0ebtkz09ctN+KgjJtfZoicUMtD9jz5FNx4I80HL1+rqXmV010p2XfzCpD90VxM7a3
qEsfeVUn4AdZE9HPFDtYq+jBb6MD31Whh9nKHKawNL3Etp0ii1yJiAgdS4rkSXpSpB9YMjhW9gSh
dBcF/b0iYzxuVuehrffzEt/FUnqQk9Ar4GFPVEsy/anmX0nHP3UeP8UU8uIZQBuvFqiufSEjO2VF
KZfWVYyr/Dz7qiUTIPD2Yt4Qy/1tmOk+9USvtq6G4QGtbbHszfo8oRbQhNKLZGKYYpP0XRcVasQw
PbGOs/OnENHA2g5weZKw273nsqp5sjuLRCQfiuU4xlQcAryCqxFpqql8VOduR6nJyXoy2gIj2Njy
xrS+wdtsL1U6hi6SO6FYN0/ZdZwTlfGeVAh2pIr4mvS/m563Nzq1E0pblIa1gCYkktMyvz5rR9+0
Tb6puWsaexchyiTnI+rUd1bK2wP+p2zPRTNhLvKPluUIrx5j3gKiKl4s5SEiUinabK+ROxpjDbWH
Mvj0ayZC63DAaGy6yVOG+4xwyoGa9xyfV4FTylSHhaQ45Y9B7NNZdWemJQ8pJy61YwakUpSMAru7
ydT0SOLqBOk5qwxsPCQ7v9Njs9kLusdEzQPWTN1oHOts0lx0XkbJS3tD/NECet2IQs7THVXTLMTh
748SJr94+AzZ6dsm/DUQueyHyqwvyAXLG4TCX2YLZB16Quj4omW9QgleNSazeahQdx/WFld1NOjv
hvOp3Vse+kv4sHyR99pOOWRfSq6qS2CWTZdwHZoxdRXdXlWR38EEZ1CThg0PDc+qzleV8qAi3xrU
2gWE2EfDrJZqq1a3TA6wgQjBS7YqmXovSduxjr6PsPmX6RJX44NllF8PssFkYelTAItmkOhKD72O
/BEkPAQo6Wx42Lz/w2XxC3owt+hlsM4GzvJ3HV+PvfmENgF0MmuMnYqGGnzY6m4xgbyv4/Q6kYur
KRn3VTxT5ZJO+Mld6MP+JR++bR4SB0PogJgF5JN1fruD6K/bdWFDKEqOwk0PqDxDAVD8ZVdchQfo
/V7kzaNr/Jl3xk5Vz5fxAluMxN89bCEruzbWIRpsycrhrFC54WmkkS/c4NS6GVeBCu8T2Xvg2rpL
1F0q/iXw/fuu6cp2Y1SLTWVTAHk7cWGCECPd54VX/hmLL2W7/7zDvUHxbL/rFpRNQSSTxbqn9Nvm
qB6sY3icr/4DkNKFA7JFSoNlGwaskLDkpmDlUJgBkJBawEw0p/NlV/1iBV74XyN5FBm6kQEFSMVG
VOYC2JzLpjBFJuZMRwtZmncyfbpDPWZ3TaVZL3HXdr8Qu8RYVvuTKXZyI1ql2bcoXmAkkTtBJc2H
pkoFTHOKNf/luusIsoKllQVoalvbcvAKmVFls9fZ0OFBPXSHFWR3+dyuTfw352YdhnsPmW0wy/z9
dvuE3SBCci0dgyiAUzrKDDMUIaQOTDs4fT6jjRiwyVor0Ki4Yw1Ypgpw3M1YoTJ2Y0sBK/gZPxfU
+O5tRwPUJ/lUYgJv/lF7tm/ex3ekmdRwdmAa7qOXi0C/FTj0dsormw0cBSLU0Ma3VpKUBKPOrCps
JIAVaq7qUUHIXe7HEzIl08UHZoujWKf9Zrzt1WTWo501f8cT7rqxw1NxNveFX+zrw+dLvEHArkPZ
pgHGx1BMpmZvLuHIlPl0RUJOVJkIVFiY/M3SPgjF15ZKaimGUzrbFzbqu0eHMWHZAk+xVsHbLTYs
srW+aCJg/tWizSQ40biPibsOapcTw0yl/TtSGt39fKLvt+06KGU6vHBBoW6PbZYg5Tqpku4saeI1
QOGQfJDIq3CAujC9d/frOj1VIO8Psw3QwwZ9A1acbkNlUV5rnsPlmz5cerQ/2I5vBtjAbCKjHWO1
YwDpYO3TQ3hK3X5nrrjt/+C+e3fLbmazOe5ZYJtTwU1Anf5JX5A+9wu8Qz//Nlsk7d9d+HrJNmEI
arua0rYMsgIV6eJmO0646a3oVo51QXp/GU27HqLNoX6zipudT3F6WAD16hS7Pe0krkMfoIDp4hR6
qKBjfz7Dj44ZVxg1x1WABdrF24ssKNsxz4OIApo53kWZdqsumInqI10LwMlUdHORvXw+5IfbUJdV
VSeS4aHfbEOphiQDFlpHZ8e+p9Z/yEjJPx/iw4P8aojNRsyyErqIxRDhkEG+akKyk2V6BF+Lb1Jn
73U73n8+4pYw86+d8mrIzXakuJi3RUHFZAU/or9f3qDWtB/czqeSXfipV+yj/9uY8FQxhuPBNzav
0CJV7ayM7JQBToI7w4klZ5N88dirbnQgw0hha3YX5eU/PObQ6fl0BIfKFsyelmoXBxCWHOAQPv1M
XgFoiSdMcd35cAk8+/HCvhpt8+aQS6EhOzNacF3fTI+JBzXFDx5perorCbf/dgmd/Nfl6N0BfDXi
Ov9XKZxUZvVC3VsnhRt9/XbZaX76k0f9bjqC+/Gqg3kTHCiZOej0nEIvdabf/RkVLFc5NKd4d+n3
vL/oQGcT2OGMBHb3HZpfGXqCN9C2ThgY7Wo8iPbVdW4biXmcIAEYFx7eLdGPnaxCsoZTCKRDFu9A
mpLR6eMo8chj3mDtq910sEZsrtzcRXtccxZ4wNNeHDAdjZI9lFEfRNeFw7Ru3Ldf4O1P2JzfhqaP
TcnccJrfkGCDfe4TQbui2LXeyti3kosI/w+2GUPCp6QSxaKRZL396FZTTTNXL2UqVIkRqbxtVnB2
9ijBbJ+WI7Oub7r9pZTno2/7etTNVsujrgnThVEjRLAVam5WvRq9+Z+v5/sbF6Q0kQX63aBRra1s
pzSrfdVXaLCspQlXU6iBida4MMj7l2QdhBtBBdyPUsXmJbHp2xSD0ROw0ShoDMUtBhTamm9p+L3K
MbzVLmyS93HTm/G2EiJZW6Vln9L66RegaGgk9vsyuK3m58/X7sON8Wpe+mZjZGMb50PIONGVdtLc
4Ta/X/lQMAOfVK714OYifvjSzDabomltdLENRtQdpaGbjT2Bk54pIPlB7LVedtPC0sAbd3KQlvuv
o9G3q7p5UiRzHOyh4iv2ioVipdKi8VqFYAWrutqpKbbjny/vh3PVdFQrSVxJ3TarK9lyuKQKiZQw
xE7Df96wZhw6svxPhT7nhcE+Om2a8ReWTf1KbH0sakv02KIAy15y/VgV39u63XfL0+czUtbPs728
kIIhLTMRIjK2oj15qKtWH3J56Q6uoxCT/HFfvtBc2dnfNT/2ITXuK1+6NmG21YrbIwN1kfLx4bL+
+zf8lUJ59YRpcgng3eAOp5strpZSGhoH4YBwD3ClfEzyXLvAzv5oaXkvLBJ97gDIPW+vz0qdakoI
7Nk0biDFPldUdaXhgn/GpUHWWb+aVVZredbTwXTktrwS6UuKG3E0/P78+225en/fP6jIsH8hwtLj
2kyl18ywjyJGoT1+WPTjGnFM9+uzV9ZEceHiXRhw3ePbDWOs8qlUbknOxGbAoI+asVG5ns0iFiOe
ixha4sopQmAkE9gnLwQoKtx40sYBfeFZzd2CY4PGVVoMv1Q5vxQCfLR7INtyl1OJ5JhsflCuk1rL
SWuAlErutFj9bXX9tVrrYF7DS5WUD74pYgKm0NFh08hJN3EzvfdFsbKZBGTfHPVon4PY0dxQ0Pej
fQtsHvCht3IKITt7UruTeWCGfdgfRLAPMei9DX/nj5cq6R88mG9+1CbtG2JbCRoTaJQEuIkyhKcD
JPj8q7+fN4IYkAnXvi5B2rbW0GjRkoACosDdn6y2gD30w4gvNSPev8kMYhlIAlHTMN+pXy0iTa16
LiFyZ96MZExylbV+cdR8WBl4pPjWY3bWcIH1ZT/dXUotP5zhvwe31zL7q9M6zOtFAbKd7jDBYg8P
QvoFmn73+Toiabg9PZCuDDofaL7h07vV8pPVZK4Xma5HXGZuiypsHywQl3HkSMH6025T7P4prbq7
Cn1NzHWdVQlTop0Q0ULns+JzfhyUX7GZX5naF8BEWoV5uG4fbB2gULmafrS71sA9dkmuafTeZCIM
XaMan+0xO5pde+EFXjf829vAQEge+SFUUXn0thuDhn0bgexEscwyz3bYXonmqIEWyAlwOuXx89VT
3u90SLuruiPZI/2qraoGcsD6xPuLmoCx3Aorvx3kMQfTUJ5pDNxCNFnus0mp9zJkAV/r9V0kVCRX
wRdm+sR64/LroYv4I22DPzUy2NFkHnFieZQBXYMnGnEyBLh5YBPGd5Fhv3z+8z/+9SrSJ6toxLvU
yDKyoDMstliElCse4buu7S88bB88B6wQX8RQNc7qu+q1giODlGTFv5ohskf7Zdec+520z3f0Pi+o
rLy/eRmMR5TvIWyojZvwy6oVoCTqCIsjvNcU7Swrx7nfW0V///nCvW/x4AfzeqB1ZV8dTrNBHRkt
37XJFB6KW/OceKBWHOM2PMJ72qFxlDvLj//noOuN8WrQSejA+dfZtb68Q45nHVW6ARdLjmXuSy9M
dpe52++vIZW9weVga3Qg3invFnGfqDk4AkcW3+LyKrd+C/nLfz0xyqpElGvX1RQco7cTsyZRr6qh
4Fn9lYba3PVfYnwz9iiv+wvqot7qa3GxUvj+pmBUqtQK/pN0DLd9pqlXJthGPIgJEMmu/6oO+R4l
b7l4mcQlKaWPVpFCqA5BfHUG2G7MrguTaILZR4MeWfLZdsbgeVVL/XwhL42y2ZW8hxM0Q0Yxev0M
nPlGZMkXvZMv7P73pwxxWXQK2BMwlaGCv/1ceZ6kcJyIbzDbGNTOtfvEs638ZOrfP5/PVnLwbyz5
aqRtqUyKFx01QEYCKXSI9GgX9+UXRB4jLFm0g6jNW6O2ntM6/4XC7AXS8AfF67dnfF2GV8dtTrSs
XQKOWwpWBqypa2KvpdeOUO6bKb5LjAe7OMn4hvTs3FwCZjyPFyKQDy/o1dHbRMVUoZn89icEbVQV
0zJhjKLI0IoAw1ziFP/l0m7fS8Qn/neINT54NcuYXEYfwNo50w5YjeFXtdfegIG50jFBcMTzOHhA
ZmMf2AxtR1jwWn9uTu3TcG+eIsSMQniT13jcqo52vlTe+fjxePXjNvd5bySLngt+HBXaXVm5trmK
mvgzv0Sef1DOvxA8vAcPrPf6qwE3JyhbzDYz1gXvvLR2ZeT7mmPlYUG2q/caYnaW1/nZwxjj1+St
ZOvL0q4f7Pm3P2E95K8+SG2OHRaHzFnb1zfgRXfpfhVx0c4X5TLeXxdvR9pscPwdDAiqTJZINnKF
a+70MzqJSFdkNwIg13/Ud/pgSxuryolKqLnCFDbTG6SyriYTwL4yPFMzBAN5UQzp0hCbeSl4HlSW
zBDafvazAq214ZD1FD9XjTW8EgXaJ7J7ae98FBMYGDeCxKcZJJTtYcW0JbLqmhOyqv6Mma8Bu/bU
wyoGspykkxBX1q//QHLogwD+zbCbAwyBGeLqgvDA2jmJEBqL6da45F77YW/+uFSmfH/3cxettVDe
svU12+Sb2tj2uVwqCM5qgRsAZC9ovdY1ujGTc+Hy/3goUlq0Utc6wubwNyWC0F1oresJ+D0mxf0n
cuHu+I2f450BpvC0+KvOyaVn9IP9wxz/PfDmEijttIVUyodU2+nZbDGW7Mk1vAvT++D0vRllcxCK
TIo6C9AZuzSyDhWy3mGJaOh6v3HHhPe5hXlAySls9v99fs5HRD2G9u6KCtrmfGgAxUaTs7IAmM9i
0Hz4uRe+3oezw9GGv4iwKGy9vcXKrMECFv0RpzTynWGCU2wqZ6ym3YVVfAc2Q4Weiagmg6ySwZtN
ElsQzq1QWgPx7ko/TGgn5U9rY+viW7S+tZuH8s1Im10BjbVRhRSsb1Hx1KO1U/kpI/3fevMUNEz0
hNDs1QXS228Xr+naqZBHiwpV+33Bm6PKH4PwQjbxwQd6M8bmkgwkG7TPDK5Y1L+L5brFAs2CsfP5
51m/8mbN3gyyuS3srJvzuWMididfpyYXU/2yFEfR6Ycqv+lj/lHXLrzhl8bcFJ8gnI0h1waLp/2B
5YO37q3ZRsgiltBIJk83GkdpL1k8fwDtwXNCpydOJYC9uJVfhO0/Ly2aLU6W/Gwy4RrK4NarKlO9
HKDj+Da05IqMX9YeI+x+Pl/mD0JVCp+UWxW6D9CstqPLyN2JXE1IK1ymZ+6Wg4EybO/Fdzpqk5dT
p48GpBHGM4d6EEASe3PsSoBqUamMtiP2C67BDjRJyrwwPew9qvfu/Mu4kNnL72txGMCA0VoRcEJ/
1x8Lu9mcZWmxOegQIYTh1UWxU730lLvyg/U7VQt/NB9K7K/7q3+dSuvCxvqglfXmJ2xbZpVFZXls
+QmtD3yr+RpWeF77y2HVd8cRV5YSSHjXl3XN3h9V5D1UQUcEWUE21yYLmNcK1Kps7xgi/VLb1m2b
0TNOIugeF/aR8u68MhKVINB5a+1si521entcOsSS8HCtDeWLbgbIpeKVhNOeoobf1BgkuDEtzY+5
m8LOD3m3k7Nhhm3sjTZOnI6CWs2lEuUHHXVqeSpFKooDgmb+Zv4TGhigpjMcuzN32QlcKUrNab/Y
v0p3jcdV0PUkBIlve+LBupnuPl+UD2p8b4dfF+1VQF7aizFqcR6w80Sxl73Ut9zOC3hudqsUEucM
oRfo7E8rUCvlf8MVr48oZh0uAhbfH4K3P2Vz7MAyLCCOWIn4K9oGxzZz6mfxFSM0Ilw6m+3OgA33
uGBHcjkq+uDMg7PjUbIpXyDJtlWfKsQyQ1WEDbyiJQmhgeUOh8HRHLHLDv/D2Xktx5EkWftVxvo+
908t1nbmIkUJaEGAIG/SQBJMEal15tP/X3JmZ4iqMtR2d5v1DK0IeIXy8HA/fo60l85c7cfh36pB
AmpDZ+8jMXEQQQyp3Mx1A11FZ/c5gmZSMn2tTV3soH5BirqttXMxy/HNsZKIGwalK1KIR3o9OsAq
U5dokMnshJY1WAUWezdALaOjVyc7sWfRA5v8/Hh7nTrcGsJdJkU/akaHhzvhps+6oXFcJXowJce1
lE9VoZ052McRrUWzwn+MHGxhuQWQo9UYWWgggwQJ1t8zFk5AelcTlGvZHRr9IwfLNae2kpUT7W/2
tXoxXCWXzuWAgGMgeYtf+Ov//i9sGVnTaxslQzff/PnAFuNcg4BQAIPird8f1UweRwgdxJpeA6iR
f6mW+7+wWkiCQ34DFyB4tfcGkG7oJaC1NPll8qeolZ+zckB21jiTNT/e+4zjNzMHsabTaVmp2Zjp
HSOivTP9miTmAndV/kLQdk7k5dirvLd2EG7SL5SF4VACwW61G9jTrpHGyvyhjiALh2HIJXcZ9JX9
/Bemcs2/msCkjgEvYUdwgVokt6nNZeag4/vm9F8/tnEiLGNoNhJVOBFKNIfPg4K0s62GGIFP5S4H
UttuSN50cIGef4mfuCgwhjqKCRIZmMShg1TbpW2RuWceYcNtHmGrp2W5fiuFq+u+7QPn2Zcb+DF1
VzymuM1d+JLtzEshvHR7DohynNyGXYYmGAYIHo0y6fuNauiLKvI4cdATlQIBKSmcKouU+oqYqPQ5
Z8rQJxJ19lrst+HVJgFyFA9as2pW09oILF8kO+tzjNAHqHpfC/JNse13H6/qsTfDmEWhgGOuGlwR
78fWcxmXRcZFtIRZ7g40MbtZForgYyu/luv94+XdZXtoZrRiY8hC7n3rMUQH+yKloxD+Q2LcF2Vw
zTXohdwEyuNl8Sq3e05v6LAtFoTIfpHNFmczTKfG/XscdFARVvt0rKAlC9ErT7yx+44C5ubjMZ+y
YMPKRxoLEP8RbX0qh4buhCE3YAw/t3Il9+eyOseejTuW/QF6mQTLETZi7qJZnX6RMtH7H7XO1nRu
LOe+Modzt/k5S+vnv4VtUNLlsJ8k9OdDgbaqDnA0XWWiL6H1P5614yvcVh2uV4P3CSf/EIORlvMg
z07KusBZNhQ/swLeHcPYfmzl+ERTQOJqBRlFkyJw8/fjkfImojuWI1bQpx8kCzwbpjbBpDiW1K2S
lAxZf6b8cGJgPChJ98kmMdgRNyuqmaactAREtlbSK2vDn3Bd2Ep3rRt9de51dWK9EEnkLYNqBNJz
hwGEkhXGKEsaLdfeGGRQtsc+/C2CwMGCnLq3d/Eu25F4TDbnHnYnIGc4LiyvbKP4y8OwQWocs3B0
OPNWRDYsN9DldQRkqED5a6RbX6wU2fAwzdOG54bY6QPMp5GvSe45t31I7czg+SqGQT1+1auA9Pxg
laMp1aGSWWdB2awQ2tg3DW/S9tPsq49cIPC7zogjF5u5/AtO/J3t1Tv8dmKUIqtGtFWRUA0DA/Ut
Hlqhb3ntjD4yZK/q7lwF4tT+ItwG94ojB6F98LBz8iaFLRODyvjTzjUA0iikaq8fn5tTdxPD+o+V
g+BXKTUrXEasZPtuL7/FvNGAMHr1D5oKvPJM5PYrAX5wa4B+Jju+slaTkzkYk9HF9BFaE4BaGpjB
n2qb+oLGGtLXya7e/uouI0nf7mCilc9O6IkaBKTcv1k/HCsEYloTrtbzIIYIBumDlY48H1152iwQ
HAb/5EE/u2/XX/zRsA/2bTkNda8k6JevAQByI9eVdlsF5T4Lxl087PJz1ZYTNxWQEqRaZd4c5lGK
NAvHSLbSIXRrC1iS2XpR8XJm35xyuL+bOLhA8mpKQiPHRP5zpltv+NG/5VvLG30qvnf1FZS+pJnP
c3OfHJlONyoSYiTPDz1AXVS0CK4ixdrSPc5p+Yps9ZlXzHHAzy4hTQjCFRAZKi3vD7rdLlYKwQva
bxKC6GvbMCUceAoqKKsHYUFeb6Z3KBz/hevERCicGxKo69HjKbNLUQ/0vrhGmd4UTaq6tZS9zbH9
4+OVO+VWMEMLBjwCa2Pn++E1lb2YLaSSblE6T6G6krEm0HqegyCedCyMhBLKekke1cIkPVWd1rRw
LFc2Ej8iiC6qoHteT9h5nvQT2UfweaSXCeZP9bHU+rJkTgtl3GR+UyBfvFjFRqkY+YW4KJR7eaP6
cEBu//xU0sxJvEGf7qqj+n4q5SIKq5B/oKGI7pMoeolNI0jidPOxmRPZ3XVw0GXQo0Oa86ismEQz
0mom7uO+tT0TwEVdvdnIx+3areR1kG+4RW1vYLmjKuetKirnPNipTWNbq3wLK3kCpxYZkw61W+iW
CyQdSu5AIlXFl21zTh/p1OFDx3ztBaamyaDfT6nWzEVhypzv2Bb7wnmY640gbSfVcD3BsWlJzx/P
7Sl/AmZ/FcYAhkd4+t5eX61sH2q2BnHaTddHV7kTnYPKHFfhyNRBE8+ZI22mH8KbGiWs4Hol75Iv
Q+LTJRN5pdkXiM4XmV8N+uuUNdm9Cg//jzEx2rt4gLXt42Ge8NYcQp4soOdhQTjcQRBLTIscEbaR
vFv7O+pmJ6rO8cG8k6xN4i/WKP/5dyiqtWih4klPpO6ydB46MyblNffpt1mIBxzoGRMnNgvvWySF
aIRgZPpBNLHEStyh4GC7Gc8WKlqlzEGglfouzQdIkUspvlTyDuSuGVe6cmZKT+wcTj0vbF7bJ5In
SU29VZKpeCaODgPi0t1qU3Ju66wjOAgcyM1wHbB4dLAcHgcT8agyHCngZiApm8cYepKMzEG2a67P
ObNTLvSdrXW2fwtwO2S/YLvDlr41NpB8l1/n/tZ5qILRX7HNAaQcGdn94OOdecKz0D1mQ0iCRhNY
yoMDH2kQ/afyyrvcDJf21F4bE3RCcpiem8pTm0VF8x24Om34XLPvhxcrRlokKvWpGmmIrHKHO+tz
wYzCcETUkn8Rg2dvmm12rd8Y/l8Y42+mD2Ilp4QItQc1SHMBkgGtBXN9JfFMqlrokf+CKWD5EKwQ
1ZN1ej9KJ1czedEpPQ6wWaLkoCaFuIxFA7/rGJfmn9YQN9BIIVgyyCqT9zzMAol6FnNCt7xrmJO/
EnYt1svHA1rn5vAE4DbprAL+yrAO9kcJT3/C85u5KwAnzUbo+FmXq54tws5V7e7MM+/UqYanCbpE
AIUkXg+u9CpP9EWY1IotXZngwhNh/D1s5Gj+894DtRI6b5k+mbrRwbBmNaqHaHIIn53uNiydII+y
M7vuVEnqnY2DA12boVF3DjZadnwBSVStbBLjblVBIse71bsbo99/vFon7pl3Jg+mL0HFE7knIiIh
XS2iuCmT5iJr4P3MZN9Ifnxs7FTpE2tUv2QEX6ApOTjSrVIbc5cQYvYX3VUeKJ+thzSGoSaAG82P
d+YOTKTmghB60vbl7bn3+YmdaVFFYf0UEDZHCe3RoSMVLVbeCUgMFMBB21T9lEBQFs/6X9iVJDzW
i4AU51G+WjUSQ8pJTEJBq6MTVmUPeqF8+ng2TzliKH7WZACw7qP3x6w25jRkBnljHRjvIMagFkrr
WkhhfmzoxLyBUPj1DiecPGKF6AynWTJk3VwdhnSvaOPSL7rWBjzf3aiV+PNTR+ub+gsiQF7wEIvR
TBMc4QoOUZfSC8MofBv9wY8HdOqgGaQ0UEwA7oEK0YHTHRQrqrSUF2OhkwBLwYved93WSSLPSeG1
TK+t+NsiO5ehGYQ6it80d55xJycuNwgv1v4+PNexTpQyJSQD1nQuV4rsdV0NeZAOdWU8jxeJpn2t
+vZCD5PNmYGf2DPUg1lDaLx4kR+2E5VjZpYWzHiEDNFuTHZD7Eqtt3yLthDu+sNXGmZm6f/QgXqi
coWo9W+G1ffXnD0KqUQwgRQjbZT117Wisna8mp//EvXVagvhMWLMFbF34NOaqU5FHS+Qo13BeudW
e7Kvyjcp+KcqYCT7sbaRziqXn5xaCJFQDaUECGfQ+xHKemlVcTEj51hb3+a5vk3S4l5p868fL+GJ
w0iGiGclKYETPUFyGhJ8aQzOMiL9pm+k+s6RXtBs6h4aJ4u/f2ztlMfmulthlQZRM6wT70cVqSh1
FwJziG5MT+LGvM+yX3gJxa09qOcMT7u27icoKVc1yfNVyBPXO0UxkBMmKaTjCvVYGp0cxY3kViK6
ngtxpxb1GSzWOoSDgOWdifUr/BZG61GXRjMTyZkIt9pu2DUBMnVnyR1OLZy2clixL3kmH/a26w0a
wr3F7TNI0W1aSTBu0v2tNfRWyef823qaDocEGn19PiKiehQUTXYcpj1cUlB2Xg2m4pfiXpivJWKm
8xcFma4kT11t1jaDvJXS8pz1U2v2m/VDHrK5mVNK+1h/gZA0QIFpW3rdQI+pdK0AI7KG3TmI84mz
Bwvwv8d7qLA2DWUo2WOCypUdXRZGeuOE7Rc7V89chKcGptOWjfLnmkk9jAFrJLrMQkElpEme0MHg
zv125ridWrjfLRxEgEItjMWusGBfa9//mS36Tii9Ku3G4LQ+tnZiOCRueIWDLYG557BeMZeqZFSS
Ebqzhn57/2XQozMTdsp9vDNx4PZD+kMbNSMRtka0rXYdih/aeGNAL+ub+3xf3oX9ZVEGTbIzMkQw
dsN14p8b5onN8e47aO/Pt10RjmYh32GQDd8U0NVGryMaHR9P5qGs51rqwgyZYCpv67N1jbR/cyNT
s4Rx6jCba+PCSvU6LbObK1KQfl92XXkxeEOg+vmtsrzM4/PEkzLr/Wh8PssgcHpZ//NFDvYQIBQ4
HAe+CJTLxW0No7GH3kv98PF4T2Uf3o334GagNaTN5Z5pRUWAnpT6ukg26hfYXz3ZBzILnS/Vr3PY
nlNxBDE8ncmqvDIEHHnRDNIe2IjQYlA9k3JQCZnuMFNR7ZADP+dWTtWfuGZVivsrGR8EqO/XlAix
Tieb1HuaTxOUyKUh3KHPsg1ZnnI7CuHsU6FZl5KG3l6MNqA/TEW0QYlH2Yxt9n0scvVtqaTRy4U5
nAmUT+1rksvUjSx6no/QDb0hrMU04boZjZe6A5yWSoFxtgH9xLW1alauzhUe0aPqQ2QXSqznlOBk
5dNgP0wKW1tuNoXx5eP9dNIOZKW0Vq/F4kPfukS8ZcwR/YE6E9YuzEvExxjRMwBx6WGpIMv+2N6p
cgdvwBWHDO/cMdcdUkNCzzIKEEmMipQU+m1fPE5j8aDFmRJE4Xxb9PJ3yL0VD06BVXFOfQojx/34
a5xaRJoiaEEiM7m21L7fYaGe68sQkT7vJRF9Zse3SOLIlOPkSj7jjE+aAm4OlwDxxxECdUQOINKM
YcUdDy4yUB5EXoM+bz4e0Cnv4/zHyiHPA/3cqVzUWBFK1Mhua5UJxFmT2TVnZu7EhuEKBkOus2ns
o7PZhLOAH5MeD6eNiyt9bu570VhBUqtBWXdnuGZOGVPA1nFL4tyPsnRSZLdaIYBUTFq/+EPWyBcO
Fb+HRXfaHl3XJjuzWCemEUZZXJxGQ7Jz1JRcWUKCE7lfy6Y3ktL4hVX7Hy/UqQuLXibbphl+pQk/
TMZXepXregXof/QMYo3I9Oe36bHGoYqVCVmhM9htaAiSfBs0ev/5XInq1Cv83Rc4CA70Ru5Hu+UL
KLf2triraZEHb/6Y79enxHx5joHkxJPb5t7gX1tz6Ag4cOZGLNkxsjxcWKkdXaVGFXo96ndoD2vm
1ZxW7U5nl+5Fpk7Bx1N9ytfYKxMx/Q540CNmijYmFzYWjFTaLRt4A+lK1bbWdm1JPU9xcHKvknay
DJRPqIYduJQ4l0xF0rm0OssOYvNtHoQnSDI0VB0/Htca0hw8M2wyGBZAVCDE1ALeOy8LzVitlGYi
q7K0tnIk3zhKdR2VVQdlT2mhm3WOanldo3cWqdkCTXMARBvg7X5tqd+CLElbnDwXk+WigC37qeZq
2WIGaStbL4JWqM0Q5dotknQNYptzfa5EfuRBf1mHjhUe9hNZvShdMjV2egtB7LTYjBKqGnVTFRvF
Kp39x1N7XEJebYFTg5x3Vfo7ZCVI0kkImJcsV/+KBNac+2unhtii1eIZF81P56na9b5O/WP8Jp9D
v58c539sH/IUoJeQDU6J7VqTKM1TM0PEDUDToM7KmTfI0WZdh0k5jj6FVZD+sNSa2BMPKWm0gAGo
uzZJ96qa/agrFXKpc+n1o926mmK//uLGJlxaP/9t70TLmMp1y6iEYEZldfkqIS/q2sZ003b5fTq2
P86s4erAjnYrNR0SMusddZht6+I2ix26EgHiyZ62AQXgTZcW/f5akN6f6+g8eTR+M3bgTVU9YRf2
HI1Me07gzSL5GMxx7ml26XYLYpG97KbJcmb9jpzqOqm/WT14XFk8IKVJwupoQnGiy/vK6PZjDwO6
0f0Qlf6ExlDw8bSe2p3O2mqvQi9HhenAj88pFIFWvViuZnaXaZi8dLP8Vo/6mRv4pJkVAcAFSdLm
cLv0ix3pMo4F7Jnwpyr5BCt+INTkz0YWTCAe5d9mDl5rUe5UkTQzGuhONjA9/kDd8AeCiHddiar1
xzN36gSw/akXWEQUR9eQyYVvCgRO3U5pQNEn6IWG4g4l8Q2yQleNcrZt+viRCHEunvoXVAPW9sPw
toIZvxAO20Pngrduh6tVtqP7DHPe8xLoMejXs2+243Pw3uTqcX475qmzGNpiYjLKXHvbmAEl8AHY
bZS44AabACp3r3kbrAA+gYvSl7vzxPjH8wznKRE9UQbFriMArmm1ZF1Iq7rSZQvRmgYZcyZv1oyp
FLQo1QA+2M2xTy3Rr7bnqlzHxvHcDog7joilH70oki4qDBR6LTevtOE2kisE2ObQ2oCciV6H3sg2
LSJ1Z4LJ48NiAqdak0ggHwgm189/m3SnhNWmHNceBi7EKxgTUaCU4+wSYbPmn6b+3/fpv6O38u6f
/rP9x//w5+9lhXZ5FHcHf/zHdfK9KdvyZ/c/64/9+6+9/6F/3FZvxWPXvL1116/V4d9894P8/n/Z
91+713d/CIou6ZB9e2vmh7e2z7pfRvim69/8v374t7dfv+XTXL39/Y/vZV90629DwLn4418f7X/8
/Q96rX87z+vv/9eHN685P7dvXo//+ttr2/39D1P7L5D0KE9QeAAlCE3zH38b39ZPdP2/SJRQ6qfb
GGYEXNkffyvKpov//ofm/BcP4JUfBjQxPy3ju9uyXz9SDX4Kr47qCsEygCDlj/8d9rsF+s+C/a3o
87syoe7HT1OVfH8T0uZKjyXPGEg21v+jr5v2t/1hphMwhzwug6Khm6BDO30XjdVyk0kW2gq4vjlA
hym+CM0kqtw2lJvtYmW2JxL0t3So5ACsqsbwVA5a+UmNjHp4mJ1pBJLR5pEGrFxpkz2v8/lyHvL+
IRJWFfRlJ25HdO73IZKnG8jrlpvZ0OA8nHujucuAdfycUc39gXDzsAFKH20mkZuXsSnZF0AkkEwd
wOkXulC8NizyTdlMJHKWUfcgd8/9EPj/l3yJtWu7jrVdVnTZd9PMx7ulZ2ZdJUF4s561+nHszHBr
xNZ4P6TS8DCoYbupUWf5JBUguhY4l6LLTDGnn5ESo9fYdwZeA2nT2rhGIEyzbiyzWvpNVKvx4leG
NqMuja7UaxqboY7cl7o8ZMXSNkAsAPh6wFLVybNivU2Eb+RZZm3n3HGgMewkOk+5ADLpc5RT9fc1
fRW/o9djaTYIPCfSi7wMXQMTSm5Sy4npnH0OZciwNtFQKK+tqQ4DEsq2isiCIzX0h8idYyXbXgnR
qleXMUQQGtG1n5EBJaILXoMorrBRI/xU10I1Y1if+AfEUjpYzk6Xu048DHFfjW868MQBOEoMVYkP
Nxby0ZnRpnnti7EW4tmyCjTa9djW64ZmijGnuG5qVT36aZVHktvnaTPsbH2okCkyZ4Tw9CZurJtG
lccMzHY+LL4whrajwbmQpbfZaY1moH2ubKocwjlRjc2EttvU2dsFOcfhoh6LyNgUiiGWO81pxLIt
ifHm67RKhJY/lLUd0bc+jxSuZNeqp6VwKyM1jdhtDaNE9D5fwpw2dzENQrY2Tp1K+U2E1FvSe2Va
oXQ3GVHb+2QZkwlrdm3DWGkVxKSJmisoIFZ1s7xK5uxI9O62I9C8RM+j7nNRZKb9oygJqWNXnpPc
RljRQq35a2gOBVpotVEimWrOCT2rjZpnJuW5vM3HL0vYNn1g8xautiSKM7HLJ9plJtdcIhx325Vz
ejeFIja2o4zFz1E2RHVQjeyHJ3mUdBhpKwcNzLfRMEnsQDk/zP01YUU2IVFtKi09vyVk7akI2nCQ
re/TEtXNBWIjI+ymZjP24W1u9JFxpYZTMT0aiAlLlQ8Ljzbdz9Sm6u/CUTp60BF1RLGuGBoxcAY7
0e0HqaNENyJ6bVZFEeWB1kZF/aMwGn1M0d+V03lXNDy/n0up1LPbzGmm9jXkK6quOspMRdqWD/1I
DzSYcKkYzacSLfLxSQJGVz/MGTfm5TDbEfQ8cTHWw6YtIyeuvWEQPeGDLswu+ZZ1Xc5FhwywZH+h
lqeUl1LL3qY3AmJOZc8+Crsnm43EtlDtoUZ1Gk4gK/KkNMzqezSEnTFywzi2mtdWSSo1DMK2VPSb
OFzkJL5Mzdbp4pvC7pUe5U1LKtJW8quRkyHf104U0i3TT0U6GkErypWdO4qMVoWk20gzRO/iOM4q
3Te6arSBFhBfUmtoNLUvDb/MZ9RhGUGkvSSVje6kSAQAmLH8NiZiQK27Fw6yv0JaM/ui1+P+hxTl
tbzKRvbyJ9kQI+KV44I+6E5T29kWLixRIt7GZq3pmouAiIaYfVmrY4rOuT3j671izA1p4Pi0XcJn
VlYU+6SW7OQWlG+sXHSRZOqj2w5FZUMPAzSXcbd6L1rE4ie5mqVb0cM67AG5hbfapSCtBnU3IP3Z
x/IQbadKqxDqEZlVfY5qnY4yJFxJhbdRqZDQsY0EKau2saGYGNt0WumXShW5uAltX4v2gD6rWREj
mmAeqLVJFK6q1rH5oxzyUbqeq5LUqYcAYVNchoiGLXedMCW8VZJZUVe6cqmFOGURQbBLN4zqdMOt
3JZW8nlRZDz33K4EXZI97S0ENoVbjbMR7ZuqSqe9WExhXupFLlmBhuaj9KS2k1leFLWTKMJVO61X
r8Z0kYptzvVflG7bkiK5jus5nbkvG8v6ko0qeLTBkoyHMutpo4wmS8zBDE+x/ZyHcrV8MaUaQfJa
10XqjQBt5/0IK2700NnhIPaLZE6m3zd6DzmrrKc9mr6NnD5TMaumtyo1U2RHNcFpv46UaGZ2NZVj
qSQWobXcLxKlrrQP16tQTI56keEoSw8fn0OmYjid0H5q+rAgbttxIaPEXaYT+Iie3I1pFbrkLuXQ
GJ/ZzVFzKcdkkC/0MRvSzaQqSeMVVdJ0tzHYLWWv50kkXurUiXr8fEqDlytRqV0uCiRt5R2AbSW5
oiMtMhGUTTKIytKiou426BCS460hWPJk2t513yy0itRYZef1NlKn9jYlP/jWGUK64w2Gsx3r0iqQ
18wHv1um8C2sSZzbdaKkfl+oxrYNY/tWHgo87hjb9D8vSoMsdRzudZ08lK8gE3itpLiNq67KytRX
zbkLWpWY15Uzp0fCdBxrb7Y7bd8jMn6fTuv+LySkpUczzZ60aO7YsYse7ZcoDh+mGlk3z0ANcduM
dYGAZ5Y3CEGT+bqk4s5EyXWVuwl8S69mqVD/trql9KZMHRtiFmVtISG52TZjtxepKti5mlxWriR1
CGua6oqz6C0rgeVfsKc88jB6kE1IX6dWa+8bKyFP00nZBTsRZWiasI3HosmV/EIfTAQCZAT7nF2d
lLO87UMtu8rpw/lkQx+u7zMz7nj81VUL8NsSdsFs0MuSNWXU78Mmla+JJ8bBLdJG+yxF+iIF1jSE
il/hDPRn4FKO/FTouRqjl13OP+1Z0WDt54T6IMaUBzR+8r3dpFJyoxdLuG/lbvbDITFfHBuJe8p7
8k08FtN3Q+3nu0aXoPnIp/Ta0AZUcVDU8cxuGfbDMEhyMCEh6vcGg0mIVG5QA59waS36Y04tGRep
VRY7NdXneyI49UbRkNHG/RlM25TtZKk0u6DPTS0wkjza4XXiz9BGT1vTGqdtZShiExlj6md6N2zF
Mle8yARKJmPNd68cX1nBYA70O4YppZeylPdUxyEIVYpIfdSSgrBLmwv1oeqy9KJJavvOjpzwWYO4
9FJrl9Sd0GvsPIj96m0418Z9US2j9GA0/NfvRpP8HvK73KmfuTAs6aWPBJJIfZShtOrM2khgUjqS
uIc9UkHwxG6in6K0OeKZ3Nll7aYh98UuNbt6189jzXrmYfltNvWbxBz6jSnN+mPL3ftpNhf52zil
tewvKXSnPeRsflWuZ2/IVZZa1+9LLr3tOCCRnNvt5LXcV5eV2mjSJ3TOI9uLDThSbHhgfWkal6CM
wcSaQCvRcBZt56upIW/KPuOuHWYju2i7erzO+srZklCcvkIXYG5bEtIbXRIxCsQib5/IWE/0g9ZN
Ilylt1/rPG+RlbWtq0zPW7/Xku+qikw7QgkQ2C1zfKcrY+ISu8Re10gwVzTyWNzXeVn6yqyhtJc5
N4lQta2qwVOfxfmbFBc/EE9HOnmS4QCuw/QlAsu/waeXt30dtVsz68KfFkpv13mbMa5ioQdXp33U
zcEi+aAm6FkbNATtk14KbMmsNvBnz4Gap9/iyRhvhVo5EBnFjrU1m2XwxkQf9lKtim2atoOL7yHA
HgpUiRIDoSJp/KRP+RNRdn4nKjl7biTJ2iup2fhTh0JVIs2Rb9SmN7cLEVz6ajodMmN5+UgeOvXq
LryoZyjPxnUHtKp4MyTna698ocGnmlNp20wdonX6NHmDRTEa5VuNwnTz1Qy7vWHFXmN1kRtVqNmY
oQmrnTY/dWhFd1WzG9LxGTaXajNCd+0NU2i+WGPeXNJDraMC0rSPEo7oayYVkuuU4ZNEQ2Hh5m2a
7M1K+6QmfKMlrqy7fIrinXDK5aE3Fph1+lh6CtfyvWEskdtmMvIBWSld8ZB2rhpbT7cZWgQBJDBf
lHb5lBTqY6uI2XcihU4bvdzYxRqPpNONVIT7cRFbs5ZgZ9CSH4QUF6Gkfkez+HmUeUmZ3WOclA9d
ab20xDlBl3X4oJeIX+C0BUoxDeMfNbXwcrl9KDLHi9vxa2kr34rYuW8yK3VtJXGTEOqlSL+Du4As
0VtVSXep4tzEC/LJbeHjClG9LSII2o2fadp7Qn9NBC2BXLe9MV3Q1/SU69/SeEamSDzwuvdC+/Pi
WC9WMX6jTvIU291XDt+mRl4obHCequKW0f1cXI/h+AKt821SJg9TU70QMAY6WRzi2tm1oGmxw5ss
vGra3JOM1xZ3F6n7jg2mOjdd+0Wxm8tK+umkhTtld5E1u3H1U8shCiHQ3kjIUjTKdVOTFHOsCyn8
LpItzaHAGMvF7aRhAz3Stqq1RyKrG0K1y6aPIOG1e1+R41ueTl8WedJcw+q/ikyC2j28UMwiCjix
l3MrPYk8uZtr5bWwWj+a9GcIVPiCbX7nZM51itCAxJMo6sVrUmqkH/Uy2xp6knmqM1xYsXTXmM1D
b88XeHX8eG97JNR58VdoyOcqFH/UKJXouS7nL03aQwzS1VcprAFT5zzbjX5TL2Z8SdlohOMG2U3A
H69mKL/Gk+q2jfMCVCTo8VmGg/NQkn0ymF5vq16YNpTj2WwFugvZp6RCfaDdtlV7VY11YPZfzPix
UMCw1h0vkzt5yjY5+dtl2c5yyRHYjoW20ZMXoQnmlX47aOxIESSbIiOune2LsNH9TrZ+aFq7ySUI
/NRLW2q8SnS7uA2ZrcdQT7ywGMEB09LjvOby517VPcmEdhvIYJf7I8mMMilpO0XVTALKt3R3LRW2
tLzLZtgFdIjC5ib3avGzIAYhT3M1NNAJ1NJFNSgbuUSoWXsca1ZSu2uJP0T9bao3bfVpsD5X0t4e
xCP0uld1CzuB+tap8aMiNy+qzCaOaZHMCX8EmvChhMZH/TPRIi9JjcFTuqm4Lu3BDwV18qV71kbG
N4qCTjkpCSoBpavKG8KX9O+ASvBajRW7M5Bnp+r24B4fRnU3zkPQTU6gjj3TuezGZdhOvFSXybhe
tGfJMTsv1Pd22PtTEgBShTbLErdNLMlunrHu3FlLUgWz+W1RlsCJlcdqnr0u/bRMMCojF5o7P0cd
sl5g5uo4lUi5p7uSiCl2SDwVy05OrR0y4SCESi80jeoBuoTxyeTexkodRMp1mm2jIQSgnRLs2q0K
dlMRHMK5Sq8SQphMqz6LcGNo1YMyIvfaQ7kaqReqqDy1G4LS/BEVP5Wu2xCb+3VcBIY8THzFGzHt
lVndmtO80/s7BNRX1+YmFTWPiKttKF0xZw9zFAWKPexEOyjuMCWXupr6Ud/uRbm+unN3XsY4UAVS
90K4S6+4E96EXGEwNgjFqaV63wwtJWjt2mkoE5et7Dqz/rNy1J1u0DrG3S9r5cOACFlYKZVXGz3v
eO6HmOuXg5NE+oYXJx5C8mccCCKc+5zMkRv13U8yTMgaRZcGlARS/JKPw7e5Bl4eV7dd7AR9e5kt
PbStnWeOyibWtGetSPxI+6mowxJEFmz8VfRgyhRYK2mTyFCGJ/WnnNcKvBmlDMWntsYb32vpvid3
ken/n7Pzao4bWbb1L0IEgIJ9hWtLNj0pvSBESoT3Hr/+fK177rmapmJ6n/sysfcYVRfKZa5cuVbq
qqlSOFrTBGEFty5eKLDNAikktd5zy274yU4bivt0eUIic9cmpe1K40EvsHweRlct1iBW1CCE/C/J
ta/1EEjq4U6uTTdZBxwp+52w6F/KjWET5p0Laf/HXCxIzspB13UuSEkMc0H3cjVhd003UNSCqjJO
daxR3OxVGil1juV4tFhFxJ33bWjsCfwD21ipzcVbXRa3VspjyJMk5M048xgt60ECZbVtqF74QQRm
vcYOAadbyVXQlEAIdh8GKuUDo/qmFMrJblZ/nJmTpB2spL9ppd4TdeJJa3OUQuwnFzbq0uUTlmGs
eGhi2aeMQdxYL3b+GKsDO55WxSn05XwKTFESx9u9KyNJ0p/fbvMpz8RTnRdeR1QSSfZdWhK7Gblf
pFEQjvaH1hebrj9ZI7aDyn5CTD63S3DXfDMVpiuk/RQTC8cvmcznQNh/Fu+Gdd/Ut2S5sdYGqTH6
g/i16BudWk1bPI6ROK58WFErG7xQgC8eB61yyZaK4bYrFb8y79r0tu3ubUpJUaG53W9V48bp1cHB
l5Lm4Ieu+hinZ2XJCDiqfTa+dfZtZLVgaLEvGceuo+kbCzWd0ykiyiR95K8zoux8PnhibkTCBrfh
vuaEV1b/q2i1bWyWR5D8o0LBEw2j/dQm+45NUKv2McSAduDfr9TyMVmGVykmCOmSfd2WLtexP0c0
8Zs4SPGfCCxIo9SDYnwjl8smbQfiL3MT2/VWi0svSbkLkvwUNdmxLdVDrZSPRha/j1z4xaJ55rg2
TmOnLORYv4+5eZe0ywsMpoJvwaXUxa8rL0hSAHEoRhfI1vxgD2uQzNHWbl7KwXodQzN1YRbct7P6
lCbzIdb5L6d4pNefwhXnKFsdZUZtvH+xkKgxlXmrquHE53mEf7KZTHW/1OuNXISfg2S35L4z0+/d
Xv5mL9ahsNtfitQovH2t7sTkULba3I+GdN5MN63GE7qoJ0kbNlPdH+VkvG/JxorQ3mhL5ml6ts3C
YVdMdgDY5lUqDwbtSK+4Mn+v0wiwQvaBEV4HWXpM9TBCex1bt54noreE07SSj1rv3WK/U5Z2pbwl
SXojagl6JXXCnI6zXus9SxkOSZEfxnomGcLDTx1ywCdUKzJ7jV0G3ersHgwv3NbCqUB+rOI5SEft
qRPxY6S/1xoSc4mx64dxU6r0X0Q9ccyU3JmJ8rxq8uOiKy/CnBLfTEHcreiHxYqqjbbLWnEsYpqD
R8KQcLqtB52wLieiaPIH1Zzx8VGw2Yop3juFmZLRr7AycslXm2SfRsoz2Vbn9AnOCkEz1webrJ30
rIzqnWS13xJNPdFK4TXDfhZAsnqcEOliclC8rSUp1wILScs5SggW99p4N+rFazlLvCLz/JqH4t2O
lkOaKA/JVLrm0D3W/bqV1t5pptq3kz591tKiuhnLrtokkfEDfPStqLSnLFPfojk8TYMG6s+NY4fa
MxICH/083BaW7IX64PcDUPva3iyV4ra2duzj6ZYvv1FwUpLtmVclcQS1BYNkpZbtU5Ih89106zeJ
dUKOGGkv9W6ShmBIq+M8tpt4iIKsfpt5WGtVbJMsubeVrHbaNt7Rob8P0Td1+yg6jbbhdZndOWpT
zTt1wYM3HUvjTsAbdChAtc9arfxIxuYkJekJv6fjqjROUnYe38XLpZ9lLXlYlPgw5Wtjm0dUoeb4
fhLzDlH5b5Os3+r5D7WdN9Y8bbJpOdRr54UxplcdtrxJeYw0nvXixjSeeBc9MdU3ZgN8ntmu3Gmb
Ks6O5XQq4uaO/gkHuHCThTjZSvjL4aK0WI2r67Rao+zXmvV9ZH1UrfD0Giu6Srut0v4mkRoHRJ4b
zwCbn/zZXE6LFh0msyBYFRzzwdxWBjxoIMED/VNeaeBuWi9eHA6ndqDnrdMJ2+fAGCUK5qA0y7vc
rCfb6h4XKXwii3ZXuTmRYIOP2d4sLyCgoNuJ6UYxl70VuXG9Pg96fyuN+U7OB78o5ad1TXZFNH8W
5p7WGx/FL6i+1havmr1OK/cyWJBimmfE6XOnAKdxZ7X8lWe9r4/Vqz1ovCQjSnkJyE7lr322Tybx
2TbLRvC0qM2ukQYXR9DCMbguhi72y4m4cETOalqdSOy0FuVaU3ZnnFZL0RJ3EFab4caa6m8mzTnQ
rj08CEjePTLcWUcqv/5FxcazNHs/GP29kBpXbmtvaXN/CeNNRVafmLaTTflJUbHcIoUalXw7rMc6
bYN8SF3Z6p1pMYK07W/iNN2mmeV1KcR8BfmrdfnZC213Bj6V8s1M32KbKFtJNhU0hU6+LepgiUui
OIGjhQCGerXjTThivVf1Lt0pQQVsvrDlxyQmphz32UoAbv202tUx0+Z+5olQxsKJsc0l8woyXYZi
JRnfEHjwQ8yrpsJtSTAVyIhyWN6GSngSZuy3tj/HijPwu+W13VR6shmb/ADOcjJG/WZkFBv+ZCtj
lZAvtHk3+0aTN2E6+dEgbabF9itRuvpIgFU11FAVBwcLsFPy7z7TAjVKxqDXBtU35c8hkd2KzKzs
aF9LQT6HPJD7amunqXsW9p9tiqIFukjq6rNtdpW2tdb71HSz8WecfQd0JEC+U8zCHbRTbG5Jd0gX
dzVY7KJt2+FYEQkaQOJW58p27eVT5cX14lR2TO3bdoHhmrZ1lDq6q4aNFBFpJJgYL7vCorapta40
fSZSTv1ldmZT9ZWacJ1dPmalK2cgwJbklPlMceC1aX5k7a8GADRquOPk0JW0p8rGSctGTJrSU9lZ
QaMdVlV45QICg7ngzFOjRu+R/V3OPmz9U9I3sA0dE7xH66SbJE+3VrHTS1/pBbf9bDl1Xd11hRb0
1q+MDsdZUbAM3oKZHKkVHuBk+jUecOQGd1r4ERp5YNXokkXWMbTnI/x7t6myxNUoAIB4uX23vNF2
4VdJvTtry/cJ0pdUotYPlYJUOy9cGefM2vIazCab5LlDYkXIflJgwU2Q0EYhNupRoONEFxZwToz5
MNivuER7K0QCc3qte0odNdF94S1LxoWi8x2Hg2reAwoX9Y9QzXf5PG0pFjhZNbuK0Zxi/rQ2Mzw9
jH2C4H2txE5dyoesTjalnAWdUu6rWKcVRNtnqeJMA1uRLKFR9A3Io2+qmhf3RFUzr/lo73UR7tKm
c/NE9YcQBtJq3goNGbWl2C8gX0WfBjRebXrzTIDwht/TPkQGjQicaaV8TQ31WOjfY3KCtlO5EU5D
vWkoLzf1cDAXcFc541hD9r9LM/MliVQIRQBX5dyVB1NM3wopzICto2+zVj3lSwuFYOx+IEvEM1/p
Jc4qa+vIo7m14twZG3WvJfqRfmXUXcMh9+H05BzZanaEndgbVGkfCxgthNLdw5zn7dEoqySY6SV8
X1KD1Nsm0dFb+YeiT55iFQeaRwuXeu3g1yt0gjXLbtTV/MEN4hZjve+FzGNjLUhNjWgUVbAw7kTT
rIckHixf0K5PdDjTqa+QyBMs4TYswlTd24X2OBrRTTxF3+2SAze0DRisusCXyxQeHHUwKrdSknBL
Ntg9IXIfmxvdzGMc41UNP7FRFLa+UyppIP6mQZ+rvF7FYxGvxvMqV8aveab4AYVqLcblpsXjDOz2
x0itpjWNEq+WzI0I35ua23XN1h3gyosNh2U7ZfanXYBuRg1Xl+ZN+O0GdKHfy3Nzjsi/teSINNPc
xzF6azAYaCi8n9SKx3rea2sLCk+sgBYcciPyw1rWR8XOd4mFZ0uX9EFYczm1cnubRqbfWesTEnWP
xpTtpCH/QDHnw667D2OwA2PoT0kTH0V7hpPHn232OePeEBXjzZIlKUJpnV/RcfIgkxJkVhWsihbU
TRhQaiZzjDw4MEGkvo+pdl7AXapNb3OevdbdNzgop7CPjtPQHLJWpYo8H6Yl+4jW+p4a3hm1lF6A
SYLQxm0zRvNyjvUnJRplN4yA1oRcbOKq9rpouKGzN5iM5dVSFuB8c34t9P5dabptG2IHqBcenCFI
Eri9GrFvVlawFONp4m7IR+CgVmwhVr4Cj0YeAv+vkAJSajpEp4sxgt1J+hgoY8tpC5vMkWF7OHiS
8zwZk2ezTXQ7llw7qr2Yf9JUsWsYqHrHUDq6Bgnnsd9KzbKnDO1Olsb9229aBYER603FkBeDtgdD
K/yhadw0Tzb2KIK159fmnz3eI7NEtMXfUntkOwbBLC2uK/skiSJY59GNw9wT+nCjNNodTAM3meLD
UiXbVgUfVzWHCbtchn5MvZdWXkdvaZnMs/uks7bTrO0UKfPG2HTM8X0tZKdd6i37VniJ3dWehlQD
PK8XK6mdvFV3WlW+1JW6C5dwCwTmLXYRxJ35BoZ6ayWxW9LdVLcUlYYU5FU/lWhikK+v+74Srsaj
LoySS8kIEnXehEPkj5JNJRtxr1TaJdET38yPFfmEEpijF9lBKSi/xLnxCRoNGCT1Pw2LSl+S+fDK
79c5mncxrTQlj/vDlHUYmovvoCF7W60x1rGtJ7R2zniY/izHDeVJMud6nwzp/DPRaK7LVGA3HZBB
lYJhURwjNVMvJD3YjFYMx6TWdim7kn4H6gXJ+f+uxTfWDJTFVm9amB2eQPx4rRX9vjMBKTI5geVu
h+9rxdUYUhILKDqdSzeu1Y+eUq7HJZqHrdVZ5aNtjtK2oRxVLUlQDwpdgMptjxj+IZ5z7TU6/wct
OIxZNBRTjZrogMTFkxUqOzCGnkcRuxDia68eal9df2XsrWagShpKAA+p8V0D1fKkEOjPLlGBjmP9
pTeVx3FJ37uQAl2y+qWs3iqUdGsgc0OPejAnsc5QvLEW8CQxCW+kf8GPpjyJPCXP51ut6TRM3iYC
fk19m6iMe+PaymyFs+ch1SC1GjF7iTSSFDPG/Y7sS5uCVF2LCXWKXkxOKI/hTpWX+Y6Wrmg/23O1
M7s2PKatwbcR4HC0ed1PofRQULv3kl60m6WZnpsyzQvXEEC5YUkrQWiQlSohd6+YCuz2ivhj0vV5
G+XFa4HO8U5vcOmbxpYwNNJOqwjHjboO3WYZo4zLMX+M+rACNOhMr4DhvuvCUHF7zMDduGmgnUVK
/cMUi7LXrXD5YetV4gzzBLkqKn4NasFtzloLo203xaSL+xYFibsmRxNGEsOnkkF8We0Vh/ayVgDV
O/OwqBLMODHJzxX2yW5aGZ9LT8DbcxC8URfFKyu73POTQ6CRJDopWjZsoMcIOD/td+pmsEOigYAC
YJvu+26Q91WHyo6pztTrYdlUftLl6k2Tiua0rjiyk7aZNUBQizhJY4GVIc7oxcSHQZJVnzTW1H6u
oEBkhMPPCBvVJsjN5rkmh9STaL2TTRhLqLS0lleFpFs9eoDCkQpkWtVURDsTYtONWYs72SCRaJaV
PE62zAe0VsB4relAUa0NpLojybaM46pnRxjNTQIiqNUPBK+DLzWwmJJieIRtoHuDmkpuJq/xJk/P
SZe0tIA8SvEc6bFxu+qJfTdbOUsyabhNG8uAxfU5yDPjb7Udm0epN4rHXF+bQIlUdT+t5iAHUjOY
njl3Ak4mVSCH9E14a2NXp7USeg7frMcUwYweJST0iLqyodnorWE/Ae6/UiWSgrzHJ6lptNKX1Em7
Tes192e5XREExmJuSAj4UVwK3WgqG+BrU4O+GAJtWjMBAy8Vy6crPuSMOE0cvU7WeyIXXKUroxmz
g97PiwqXMV+qQElK8WwgGCiOPeWr7lZJ7aHdYUllQ7ZIugrOmKauoZW6Wdhl0urIZ3ViD+S4MAja
40r2owzJrPexBmaqvFUa4zXeRSqMkhcpb+ZodOVZtl86aD3pM/5MjbaX1QzerDOOMUfSEjGsAeri
E4F4kfRqdm+kcmxvrZEuFN+ATWEpTipCTi7Errn3W3nJtJM5VMiltkJkQwDDZMB0ZlXrxA8LrYfL
kmvco5k5TbOfS3Z65Nbvh01dGIu1hWrKPURZP0xe837OwTKpEsx7Icfsn1Iuy8WXlU4/VnIh73NV
yJIbF1P7nsMaoToDZmC0AvJDZdFNaaEWcAIk0bbw6aRNVsn0Awo9uulsIydOidfEMXTiui5dye3i
uUEJvZUfZShjSJSXSenIrZx8j/oyuycWKvemhrde3/PIhSUS5nnHvZ4mVBsXrbaCOdcl3+Cr0XQb
TnzHNmu0oCyq9IxZNoEkItrK85X4DOG0DRLz6lG1VrB5bYiI7tqSwv35uSCcVu9Q46M6V6gU6nuR
fZrxLLaDbAnPiKAG89yNBWVva/k1zMrYo6ze9w89oe+91eVEuXW07BeakQiEpRoQQaqU10wu450i
YoJrtm7my32ZYNFkRemNko2zB9FMAwpPotJvNSr7YHV9HnrEeKZMaxzpY0oe+DykuFIWkF8JT0qM
SjLySDNZO2cO48ptoQC6wMQ/F2zugP0yjVYXI79b0/JDbRPdR/aTuz0nKICNHAeazFNjlJNVOlPS
Urts84fRVFbi8Gk/R50awC1ePS3OUaXKp3fbADjSaTzxRy49N6oJmeJQKLeFluGpLqnaqShbTO64
NbdyTB9RaK1jYFvGCxQN41sk7NW3ih4QmLvIo7wlQCij4m4WoSC6hvw0xepKr2MLk6stjZesRgkO
SlHyltt16+kDDnckJ/QjkmckBj9uHJufwyp3T1INCG314VMVt9mdVJg94CGdvZA9lSkNAFGLbbwA
p9bK4Ei1mXglofoop3tNaVLqTNVKiS/K7+HzGrq3oH75Ga69sqmAfmsBa7SdQ1zLbL3erXkI+R0Z
PAk37Th87XHZfWQzbvTl/Nb1qYw3ChqAaWX/mLTlyah4NpQqWfYR/NqgKeqRwGD+kIpQddcQQKER
Wukaw1yfoQUmqrPiUR9bPu8uZLdYS3fdnKxvYa5mAwemUV4WvY9cGlLFJqNE7okM9G7t760le8Fv
PPVrZXkerCm6l6pEy1y6A1I/s9P9mcQ0iuhoNABAY4W8q6aGb2E5lLy6yjdRiWdNyzO3bAU4MHSE
Pq1/tpRY3EmPJ7+atfu5KKZdV8bau6Eo7bYLcd82IR4noKR1fKSL7Kkf4/FTpikAqcBuacENStmN
7KI+ZRaV40JFldtZ23m9S0MgqnYK9c0aGp9m2tIfucoGRf2hdxuRaS8RsoM7EeFsYYmR/gJ5kM17
iITJT6hZPwpSOYAGK+4/1aKdbpZkzrahmWCsKkuqo+faoyS1ZHqwmOs0qDqodFC5i2n2JiqGrmWM
yosa67VXKSvgowIDxZMMnWJ+bstMeFB62kO7zMJNSjbJgXlpX+IoGqPdFE1sy9SI6jegsXKrWNl0
LpreWYvxc86gY6vRqN2FywIyVKk/CgXV0qWDUuoOkVFnDnU2JMtyKcn5GrRHHNJ+TTOnVDG6Salg
bNAEVs6RnKzuLGNILMQYi8HNS0Fxormr15HvF/UPFSobr+s6m2RqSkdyuUrDe98r8k7SqvrYa1Nz
ryl9Hoi8nDeig36wqHm9N+RQcZQ2nTEE5AyHUj26da7DYbCkn9LcT67coBNlhjVyJ8uMvpp208uU
ayKtsf087+VdQsd1UA5KDQuyB5LPlPJjBFZwoBae1iFEKYhMYS9MRNGmsCgdA7iCWBz+PdfUjT4M
H1Jo3DaoY3tLSlf3GsfGVrTNU5xYe2vJu6esLjM/rRpIS2u7kCtIiZPSG/C6LiHoWlfOn2FZUkiv
9MjLl4n2tyKydXz/zmjzIr/jhM28CgkHYXn61Egqtq0lfvBK6Hdk82pgxNp8VPp4dSEjlduwgS/r
6nWGBghHM99DiiLva3Cgi2sZnEMByRUKcSsisZSbxnPMHJMXVWMieWLQE6cpVGUXdrDeSd2osiSJ
pj2n5RmzmYyk84doGd1+AIIqQYG58AT9A9DCZljbb9iv8u/RTUMQJ2B8AfEAI24zqTVupBW6i5PA
ivlJYeN1nvsMfkwKJL908J2XuKLcWxWQmDhblfGxJObin8WDMpL4+JE260NVC9lZShFpUMxs87Oo
RPKAJhIlfDHgrEdHyL4RXUadghfFlOqeW0NN3VVRPoc802lo0IWnVuvq9T1gFVhRiOJpWL/P48Cv
0SpoiLNVyRTLFrm4NRIwGWVob6wE6dBuHmhNWCy2eBPbsCnqRmof52FoXgDMB1chinW1xZ7cJgwh
98zYJtMXNImbrrY/rAEeXpUm1a4YUToYRlX9pSMft89hXhNYJWFxY3CoHhsJh9J5AK7omv5HHRM6
CLk9ddZ8jNX5WZGS5yRstG+S2YQfMaoemo/IDzLeoWa7Sj7X27PF+2YpY4RDxhlAVyUDOdd+9C7I
RlvazVOyPEmiak+5OSJaE0Ydmiqh+jSYY+9XthLoc/itNvRHaU0/QdyYUa/dr7X10XQ8NNF0B3Ke
BZRr1Yk8IYLBpeQrxIgqlpOfJNFnMnvVwfozyQ7fqbKJ710VK89mVGUnHAhgyou5cKzaivx+Cdtg
mCL9tW66cNc2Ein7GMYvdS8jbWHDuhFHM08zmUtGG7dVh+I5qoG92WTkOTCiJ8nWHtTuTPdXo2zH
DyLRX6xa067IDfytiYwObjribQNzGvmi1ziDq6M2ylz6c79vacDK1WtSUZdCDdCdkdn/Y4jzT/ij
T63s5QxxIYY4m16XwbhFQ9Ft/dXPfXuHsZ3Tqds/evj+u1nuz+a4vw2JMdN/a9LT13zRr1r3oSz0
2Sj8ycUA0cSZvcfnqkPz9SyDUd5ILO+VIS+6NZkl2s2oQ5x7UBXklC5kuLuGeAnX8tzvvdHTsPVe
p0/Jb34biq8QHqGWDJ5BYnptYNoQ6z8a4r8MfP7nf3zeUNijSat17id9662l5uQTTDZwrKZf2OS3
GUKDfdSC78m7ztypdvD/M/Pf8sf0QSODebGFlsWuqgXzTdbX2Ec/Vs9ww52N8iUKUqW/HIAH/wNB
yvOf+o9pY2GCwhptmdg7o1pxsatkuZdMI44SlnjyNVdxWn1XbBL37H9jVDvpquX3ec/8c0BbFhS4
LZSR6Sy3L1rkpYguoaTQQm/IpNuwJ/iIkJCZC+oJV7av+uVQIgDy/4ay5QsXL8MsxDxXDIW5UJDd
zuhUVPv1Fe5GFW+nDaIubnvoGsd2NWTsENJH7zc6Eq1Ph+aaWc2F+Dq/g9+isYEQI8G97bILeVZQ
Fw6bJfTynf1WB8VGHpAjQwgFRdOrIhmXUmRfRrs4uGtqG2m5MJq2gYvkz1vlu9j/dst4vKa5/vWS
uJjZRf/s0hXElwpjdT70d1zVrbvlm8bkFJ++k6v6kV8uiPNw+rlJnb/Sm3YhSpALK8vQMg09Tzza
j7S20TvphzgN2dRAsYopGVXf/fvZ/NtGMmQ6lFVWkFW8uBvMpJeTNEeHa5L8uFBgI11Tdb9QBvi9
YNzX7A5hIR1hXYwAFWNYIF6fF2w+dpuz150aaNddi74ed1v+c5yLS6YJR6MrJSv0+mAN9CA/PyO7
xjsbhtJI6xWv//7h/roR/xzv4nopygpwrGNe/1db9+zgrLjLLnu8pqH0143451gXjf61bGCbVjIW
COYDgLxveZpT4qVGlf0/cea+UDP4smYXhyyjiS4tDL7lsrfuc3sz2lgWU1/mxoZFSH63Ufar32/i
/bUz97c7FAn7s0MN16huXKwiFhnEeZFgpvwvb7UrdROanbmVi0Q4Fa2e/pVl/NtU6YQ6v8oGiuHi
YnvadpNHZ3F0b3CNDVRVtzxRwcqeo81EtTlQ/JRiwH44dNvo/crQ5/N8+V78OfTFXOdEKs2RbnKv
ISRYPTso7qO9dKvt6AkxTvYGKu9hrB0NP2r7is3D366aP4e+2Lxkr5oSmnroqWBkjS7gx1pOmn78
+wz/+m25y+AanC827WKCcqFmiR2ymACW+5IuvDbqAxXhSOjQG9oirkzq94v+5YP+Md7FrNrQyuIx
51WsFgf2ULadburfNvaDZ5bofkHxuGr5c3XQi7OZr6NUlYJJdn5RHQqq1btuM26tR8r8mHjTMEAD
/faa7tBZpOLr5vljrhdHNCkmc6hBlbkSSmwNsUH+qQd4Hfn0ivhovI4O1MV+c13o7FLB7vflgJzN
/6zqedX/CCc7a5QjqeUrn40Ox9FJ1yBrXO0zsolpU8+mgYK6uVM8hctj/ABIQxB/zbnt2uwvnsq1
6quKlILLV1GhscxeLEdeGNEbG7v/vocv1UjP01X4i8BZw5QRXLu4INSUukAzMF1oMCjMJhQIqUQC
aTjnNnHTJRpwq4DUFw7tlaH/8jgjA4B5Ag8nvja/o8A/vnSqNYrUkipyQch7BRTopXNRs3HJGYzD
2cHqukH7Xy6Gfwx5sZsTQHBZoe3WE2txXySTa+L05Cim/+9T+zIzFf0KAwVVk7gASaSL9aukXO8V
reaxxubJSXV1ue1nSVwJbr7sEkaxTQTMDZtWUuTp/7lTo9KI0N5IiJJz86cNR8FJVdmF9rxfxHol
DBZfvtzvwUw0pdDmQ8fl4kBKFmZ0VY+8x6rRfdTYR1tNZocaigKUWm+MiHa/xaCBpTdR5wFSzfaW
FG5RDN0Mk7yiPrH8sgWvKjigKqHU3H5DNSB0u1oMwdy30GUhOiJ2m8K9HRfqcHPmgW/dVvTPq6r6
QRsyhj2RQkF5MraLqc3PqML0x2WKzCtP15eL/WKuF1dAihgHvevM1e7Lp1mJXVl9nGYq61G7AwC6
cg6+ftnzAcQ+lqqCraI/9s9lTGgP4QBS9DUzxbPneCPRwcvh8P59T36NslTGoexsWth/4UF9MU6/
tPAWQ8PmpFcvMgpWNDqctaukTRF0vXNNM+trEvfbsACVY3AVov3LeYEjGZPZ4dSDdoobVA/l0/ID
WhPOl6nqJ5vZXbyFmIsuJpcM7gTyszjQGzf/+2nzPit4U6h06BvmxcatgPV0A1o/0z7736RAp4+N
N/rCX7btCKwYXBnw6+5BL+mPAS92z7KU2BPRyOqNH+mTHtTB2dNA3EqArymuqpOnesu2ggv/Ll8x
HfjbEiuIEPLF+ewyvov/3Er1ui6D0PjknS94LeNAT+8bb/YJtaiMUE+4NtfzH/iPkOSsDfXHgBch
UFl2Eojm7wEnH6aQL2ocMeAueqqTQoK4sof/clQQecBBHtMklGqNi7WctcGc5nzgEppU04nlIXup
jWT4blfJlSvgbyNxpyJtpaj4VFwaxsRFOqlxykNRVydUljwby2O5yK68vl+SR1U5y0f+zyjnd+SP
FxDN6zhSiin02qy8WUL0a9rKcMeOnhRYKrBIl/WlGhL7Y8nia25C5291sXTcBUIVGkq9uMRfvFGW
LCWduqwhUkppIGb9FlLKA+jDLjb/lyLRwJ9M84+hLh4qDMfqVo8ZKu3LN8POIR6O+btorCuL9jV2
U6F4gz9auMid7QAvMMgZeh8ea3RO9wF07o3wpht99YbnbobPu6lwpsWnGfIKtDefKrz8anvXHuWv
AfPFb7g4g9kiz3NNLQvkSiKISVyTGP1sRZUbtE+71JD/gzD9L9v1HxO/OIeRjsDVFDIoWk7f4/ol
kV/DSlzxpv3LxcYgGo+t4IL5P3psf+zWUaakh0YJp4+KPx6gsUDTobijJpXC6JubYy4rzZUT8jWS
UtDjt7lk0HdDB/BiRWkRBP63AXAyXZv2Jp2jmONO166xC2/O8wbVDTy8BKqjMm/wxdOYluidISkJ
xifhdWX3WEr0m8mQ9knd3QyTFljD8obP65YWkO2/PxfnY/bPYygwmcN45wxQCQQP/3kFQOixS8hY
aGjoFEInunEDpSDEGjUECNpe1b0m6Vd3qYf/pfAwkyY+UqjZcmKQC1Uv9syMJpi6ZEADUj6K0W3W
Tpa9GhzUxqRtneord/fX+0aoGnLnMnKOpo4awj8nWvSztkg5f3grx/HgG7WFIskgRE11Obf6iGDr
v0g7sx23ja5dXxEBzsOpRI3dbbttt+3khIjthPM88+r3U53vR6SS0IyzAwQJYMBLVaxh1VrvANB6
8/bsykuWqhyh6OzwVdFfcKQDti4cTlhA136MHHe8ICESl9qmCxILsqv902i1l7cDyhvxNaBjUN2h
ao1LmxSwo6Fslb3r+Fn0uMxYmaHxFJbRSua/FkX8+cVO7FlhrTMTZWqCT8CBthGWwzjt/fb2YG6L
gCwRbOA8hLE1egyWtC+MZbbjqgrFeepSIgMIB1KHArG9rw7VsHs72u1Wvw4mbXUFYY9ybglmTX8q
7qcGcOnbAe6kR9cRpKNZ69oKEyMxHDLS+FiCFYBCvu19UexzysfVwua9NX85f9IWa0O9iyvtdf6m
vehieP2nbK/smp2+n4LH8Kex7Z7C/ZoIvi4GIh0qCB2pyPybHpqtr3fUxfoIUxcRx4wHDNw4orZb
ozgpuwlFP1oozc47iFuoeFqqTT0lm+Jg+ZiqQIhYht3ab7k3BY6q8zrlUqY7KG17N85RD9Qh2Y+Q
jzdDvvyMZ68/Ax8AjW/0awXP++FINkAdajxWpRm3ir5XSyC0fg7sbEgmc++NIF0VFRY4rIr+sLKk
xN8nz7SLgwltP9uj3yotKYRf9KQzuDkQAN3hw1VHz/0hP4ikO5tf6o67fu1hJW9+cW5fhpSGKP44
XvKA0hiaj6kebhbruw2HaGVkt7npdRjpJMMIps1hF4g1pO1NCkMg/Vy/Ar31f082GvYngKf78Xvw
bm3ZyD4O4nYSaaOQVrctJGWkic0TroMhdUUapfUHM6epSoPKRwOref537uarIaWJRSAq08yQkO3Z
PXiUKIho+9MW5ua/y9ruTPHVGKUp1gELoXxEQCdwAdb/XOx3GIT/DsFhmyBlpYDKr0Zj5Zi9k6Aa
hqEJQ278Ksg6xK+6OBy0CQR2rMDb7HywvufJB4gL/4lm6riHKBltoMX4K4vpponK17yIKSdYczyn
nUtNnq/p/dB34RkBmQx3P2FVsRpMvvTF0iHXwKeOPrVGx/p6gDYQN7QRSIZF6wrACCR8NX0gN8Yd
svTz+mzYW3NfUl7MXlaD3zl6r4JL512PuAmlVt46wrFrOaG0sQWT/Ek5ZLv++1o0486deRVNesRB
AwSrHDLUcWuegR6qtFrGXbbsYeQ0CO5sMn/eAukCMPkuPsMNOCgFd13wCS7NMTsXiAWgV7LtdiiH
h1v13zTb1iZEWm688soAjZDAh8AOOOzYHmD+f+7+MveQj1cbvnc38cXHl6tcbhA7U2e8hqtOml/Q
sDdPxhPCK7t8Px7z7ysre2V4MuxFVwqUzIDg8wVgZD+KCjrV5XcO7a3s99W2iLy0qSbTy8NuXvSC
Dcp410u7jMx46iK41xD4jtr39DBszPcdtZDpqGyhDfm0ujYwnb93zWr/Xl5rcmx5WzVCHTImduc7
mwD1XbhaAIu8HWhZ/F51P9nB8Vu7YOUL/TWq8OoU1gw4eEnLp9Fnc0BZzvWd94Dl0KGGJrGhW+vn
hx/VX3RhgIr588PazpJNBjkYmel/4rpy6pv3uaUi2kTjdNkvfr5DKLp53380juUhPCALxC2EFA0g
WHUTTZu1RrF8yRMeWA81Lt69eArLeUzdKm69FAYZvgbZ9lDUHXjsCM1U7aDqIAV/cRUT7tXr3LVN
cdvKCWMRDApK0gL3+djvnL12VD/0ewEEif7FN71JT3kk0QAXhRrhAKvLd7unVMWkIwROiw1K19E4
Mrfts02R5Pf8d1jNQ7exdigwotz14KIctp1ewuq4jqG6XdH8DvpODu4tBgLA0jeOknp2W0SwcIPG
flOvP/elt9I3uWlkvo71Iob0qgETB82jIIYoyULWWsilxBFoFvvatzfCbEd1ocmurqA7K1g4UZN2
k5cix//a+bu455Ebj2nuWegzgzVHSLWYtcatIV6YuXfMbDzHeoTLxkiZNqPO9R9YQ48uIWx5pYBR
dRxcL7b1bRH3TvxpwTIw/qjAilfhai+Fn6IXXCDJs5Q1RnNV0bnztm2GJl5JV+58I5xR/3lQS6cO
6tqBW2JK4UPN3dCEAdj9a2Yp7HRqBBcRpBu7gaikt0vg+EDaEIV/ttxvSLo8ZOXHtzfZ7ZamzUoV
FIykZ1Fzle5qcLjdDBjY9pfwjyKCjS8UeswVJ+dXS8PLBwmj4frDuQ4GOPeDK0UBhN5nRbCY/rRv
vyBo/dTHP7qH2vyaY1IaH6J32s79mgLAXqKf0PUd98svj/IqvnRel61BdyJQTb8YEh81jeM4hEdE
fbdvh1kbp9xdUrxRLROTOMkp5AiuY7rz8c6Gc7yxN8lHNDj+jNBZFF5z6yCBO58ShIAweMSWQqNg
eH0NU7LP46JXXMiT+h6b522JuooSrlVEbpIZ8TEpDDpUJTksMcy8jlOlRtw0RYycC28wkrh8BwAB
40paZwbPkm24H5LN2xN7Z79dhZTWT2p1bYdivOdXiId26beqfXk7wOqgpBXiTUs3RgYRkOccNtV+
ehAlGN7LH/8/PtY/k2hKp7wCszGtgD/7YfbVbl4smp/avDJrN6Wl1y+Fdzp9VfGtdOmYX1oqMflM
0y//a9wh175Fry/y9dP8rfzQvWhr9/Xdr3QRTlqAQY7tBhK+VGo35V/CBizfxTt13KSP6Yflz38B
A5LrHPL4pLfxZHqjbdYEHLfRZ+oBu/oQ+csBvYK9juHSGgBmdT7FBFxcXgPSrg162mKAg199MB6G
Y7eZwatNL0jMrhwm92bT1vFLwChWp18tbTNTi7rEgobqI+C9db33rvL97TV/NwC1L/56nSrq65a4
GI01abj6Bo7n6zlKK+VLGZzeDnDzqBffR1TX/i+CNF8WnNg8bYkw7cOjAzlso7UYQ4liLV2alyE9
YL3yX6btIqY4JS9GlQ0w2hXb9fw+X7Y9PKgy+ePtYYmjQL7M4DHglEYZ06B7cB1hjuoYUasJYOa+
gzkhwLWIQh9+GSMgZo/8lwYM/3UsVUoy7DinAqO3Io57FrWuyK8e3E/6XifrTL++Pah7a9tUMX62
TTQZHO3GABo9pAipUZabMLl2Pgl8gPvY7cy91b40h9VH453VB3QdAy8bsBc4IelIr+PWGecQUu2w
N/bZ4+S3G4DXyF7vREz6IYq/tqPEXyl9OFMVDwlQLS69QumMN5oFcYC09PwUQqmb1Y/oU28jIblj
134fZNu8U44r0yp2qRwTxX0OX5vKD5IT14slQa8gQqNe1Jgoxb438i36beI1TvHDb+aNcR4fjd0Q
bqGIrFb6780xG9BzPRfcBaTt6+BLhivEMiQCNYjgMDPcuRtRcZq/iRd5tfUgVa3tebmoxqo1L2LK
KVCW9kk4ipjmQd0hHhXtC0zw6hN1lcVf3SMrI8S962q3m7hY1YNONFHo0Lnh9N5XdijAwYVYfodf
TT3ff/uT3glpiVc4lUqQbvjPXYdMB/LYBQ8T3whVFOsg5+7qQUl/zfL87/wfeUAwCpQYwElfR9EC
q3ACnfw/M+0PMA8bP66bd6YxrOz7O0kjq/OfONIt4+WL27UJo0nVYB8ksa92zvvCiFeWxd1Juwgj
7fYwUstQMwgDWM+GDjoYuzRSxpXdJiZF2mxXg5HWe68omSBmOX6C/D5yPH30oETQw81wOgctYkVv
r4SVcDcXAQLsnebwjRY3xYgFtSelfZzTaT+0a8fl/c/0T8tYOkamHIenAsaVv8yOD+Ga13GGiHVr
oEX99qDuHJLM4T+RpJyqsHMqQAPN6bBMyrOratXv7ZgYX5nZ7KkAMYAunzo8gO6cPr4d+e4YL568
0hqZQ92pp4JHtXA8tdr0XGCsnCfNf1kkF2GkRdJETt/lAWFihzp0Hvtz0B4QBdguibaCTbk7It5j
1EQBw4JwvN7EiVqXLeev6+eqjc+3o/Wfax2ZBcGjfnl78u5tMEOlCaPC4NBsS1ogQP+KsfciHNF0
bfoxNI1zirSuWMHy3RvQZRRpcZAMcYHqbGOtQ1pMmTn2FK/KkQFh0709oHub6zKUdMzqXdvzxiQU
vdrf0bT/MSN9hOxODaN3+A+nE4UJl6yO5gwv6OvvZKIuVWniEJyVv+LwowPx/O3B3P06cDFwSYVh
wya5DlAklYd+CAGyWDXP7lI0PxBfqlbKLPe+jkl1Bdw6kj2qDIzI+6CugES7vhf022L4kk8fQPn9
h6GItz9tZepfpowiz6KoK4eidIFcg1WzP030at6erHtfHig3/Cr6gBAKpDu9zzEhCmZcAUOkfrZN
M/5AEcjdYhYJTlXBTejtcHcyNC7zf8JJOycLgiWaFsLNUEmfMi1r3uEiFO9CuwnPGY6H/hza+cos
3jtlySAs0eqkZiNzSTH5mYpwWjjryio4ZE04b7NMKX28oJ8RatlXnWa92Fkargz23hIhFxWUcsiy
LEVpIdamMbktcYPJng9TUcNlNa3xCIC8Wzkr7n3Gy1DSce4N8eQ4NfPKM70E1RGB+LUnJEOxMusf
QjNTV1Kme3PKe0I3RZGRRqt02s66PtsUhyngO519RBkT/Xoj6l8Kp8hwd8zwcPRyrBfnWF+Z1btD
FSRkaBVscplz5aZ6UITwPX3U0w9jX1NCHVlF5fjNw0ltZenc4J/IsEEf/hNNOkxcbep6LHDJBcrY
/iNCB/TJYpk+4LmWPFXlYjwUGCJCdEiB2cwKrVanq06OpxgrbQQRSE63Ln+IWGwXT22vK5t4GEhK
bCPQUQG1UXxE6mZlvPf252UU6XBul3oOkUp0fLDBOPR407Sp+3g4YFiDPsaYJBsP+NzKF10bmrxP
MjWxDXyyfKsbT+4Y/ayDbKWMcHcrXnxGaX+0XmtMo8JyTbIk31dJgRGoPiiHLsU17O0j7u5oqPEA
J+Wx7cpsA3WkOJi/imM3ZvjZnrvoHFkYrr0d5e4uuIgizVkTLHarW6QgoxarD9romF/oOeA/2nnh
rh2X+PPb8e6Pimc80FgLUwjjevlNY4ESbculannpezdRT33mrCRwayHEn1+scDTMm2YSicE0Bl+Q
U9e28DfnlQV+d95IdYCFoImBvN91kAaHpnFamDcr1r1NPNfTRz3p1ZPrtfDRY8c205Uc/+7SA75k
c/kYnBTS0iuz3I0mZBx803aac76AQLOymCemWudr/ND7oyPfpqcJR0KG2gW9il0gtr0gLVxssPyC
3HFTHgb7LLjbIwCPbqId4rrPvwpifj0n6W39X2RplD2y9+iiWjzUO8Xe1X04IUeajbsYq5aTnuXC
UkXTd4jiKCsr8+6YTRrJfEyNYpq0bDBsUJRFpBRVoc3nuEmcfTNiK2JOc/uH1ybpysvp7jIlk6DK
T51QlVvXjp5h9pzyPVXe1TngO32q/8uSMR0AHipkF1OGvBvx2HjewGfMAdz/WQ1j+gNHYOv7Qldt
ZcncH80/oaSErDRsFWdeQnmm/WwXCj4RiKC+fXbc3QGvTSyB5IOVcb3nEJPKkX5gbSDZ3BynrFLw
BOrG95AAm5Vj8e5wLIdaMew2zmDploQyUztqy3Xd40529PJo3C74q69kW/caWBDJXEr5eNjfNnKL
3MAspa4Ic7YP6XE52som+IkJm7nBoR0Vi8ZZ+U5355D1Rt9YICY8aWBNifiKqgyO3+iT8VGHd+7X
bmVsljoIX97+XOJNLmcaDI38is1k6TI6sCnxp9RVHtKkF2j4eGl6TiLXPZrzNLzHVzX0h64eDoik
qo+Z462lIHf6uiZlI5oZ8AzoXssvK7MdLMC9MY3ccqP8ADHWfB4P4U7ZWU+jjy3g3jR3kER30XlN
6eV29ZjwkG2Vf1FLQBb0eqFqS+4gaKdr/lyZaIKiKB0a6AzOS+q/PcW3XxM0Pb0mnnUQI1FDuQ60
6Elq27BC/F6dg4E+bop5PTZRwbAJlcIdV8LdmVLiCY4X2osON4N0OjdLTo2u1nS/8dN35rY/INsq
iNaQMJdDTyfZwxjGD31l//Y47zQ6BG2A9x7kEtchX78eKL736MhOjg7Be97OtEWT9+6jc9D9eB/u
V3Wg7k7rRTTxfS8yCKTr3H7piGY+Kf0m+hAxxnD3w3pOD3h6fuN9u944ui3BQ0QEy4Qkm8YLXWZF
t+ihgW3ITHoOw2OxDxCvbgHYCz5Bfwz4//8wo5fxpMQvTfN6wWDSfIWb29sSFY/9sBVk1uIJvEX+
ywfq9fCklWO6M32aiHCK6zx1nnJW6pXj5g4+CvAN6m6U+U1Iq/JmMBGlp/UW6r7KXkf2YI8Q7D7O
CvxvAdYh/u4oyxZkxHkYmNkqfczN8q/ZwRhL1X+2NPJzr1hbt2JdXp+BnLHiuAVII/qq0rqNbIzO
0UA2fBc7NfcQHCo4G/EW+wJ01qdd6a+D+u80cK9jSqvXjOvCsGJi2k/9zgKBl2+1d8aB7m3uH8fj
r/duCcfpA4qUvI3/Xm+WkYplhMwFgD9nOM34WVj/AblpoYtik2t7VH1gSFyHKEc7HWYds239+ck9
AEWizdkc88Pfffzh5V8A+u5czSKmR1sVBJRDKfg6Jo5i2hSi3O5nj+55fhKggfT0Nyo22mUHY20/
iq8irZSreNIY1cbEyztUoNjsaKt+FGjvaaN+wlaTYxWi56n8vnIC3I0ISJNGo+NwhUgfTm1SzY4M
RggvAqv1HXoI+8AP9nhpAOSutuoqyPzOuYr0lIFAogPjmpb19ZxaUzt3OTxpkg9HG3aeMzUTRpOa
FjxYSRe3K7nO6yNMnlNxnHIkUOEByHYdLwS+FqtJxIlwFmhx9xSfomNzAGaw9vXu7HNafhzbqs4T
4ka4j95EmDkRc+ngQLt8CJ7jY/E+eLSeDcyp05PAZq62UddiSvscnw2tiETMAaBGFb6IJYP1xtne
l+/b6QMemf7KihHzdT2f4m0EZBwYMTohchc1x2FCc8dOo01sNf5T+0W0p5eH7Ou4FxlVc3DO4c8G
1PjaWG8XDoF5Qgj5NSqgqjRUKhR9n4wVm6NLonqTG16j7qxm7L6WSWT127fHeRONhIo3vakD5LU9
V5euRlXp6jqm9emT3qXbRCmNYwH5bqtVk7q2cO7EstHsEI8M1ifp8vUSjSZU/SP41vTCEWX+GD/Y
f7ZPAp2Ctfix/1T/rA6rn1EcJVefUWh4XcSULiUP9zT8UIiZPAouobrDLeTJ2Y376gggHvh9+j70
6+Pbk3qbwklRpW+opQjrejNR+/Pf15KytXbpSRxu8Spv8UaM6FWn7GKMYt4vUjhOGnt0WzHGU5W+
gPfdYfy0wRj4IIyxv//LqOJrvTWz0iGeZW3oIaiuvtJChShh+aeY1/pkHpWT83llRm9SRjGjYLIp
prFW6VFdj9FUk9jwUluFwmHt053yUf8pNiIZ3AFR3reD3V2nHruBlUqWJePO2sZ16Gdrqh/FdCgP
2YxnBqBvVcnso4DvqLtfjIfkkXhAuaK/BzZWWqNt1dNSygzQJ4W5b6MMEfvomEZr5abbK4JHDPcu
SgQCGeLY0v7rxwBD9UQlzglvaedhOg4IVVG6gMb7qw1LEcpxXVoNBp4EMngqqrLZ6Zk4fO9GjBK/
OeaqPvDNAY08rcHDniMSPr4ph+gUDtC485ZXZM2C4JevfYYV8cpx6ffOoXqH55K77z+t4yxvFogI
TY5LzkSCdqNHWNuBUswgl/x8cIkRYjHYGM1m7tem8eb0kgJJ54hXd6pezgRCBjw69oJSqWl/GMak
nbR6evnVZShGBWEd4BC4WzlHMtwCz5siVv2pGn/gO3AyA/tDOv9y95QxAQPgLf+6GGWQW6ubs1mU
weLXvEX+pKQQ/tZjUblLw9o9KLHRrqFg7p7GrBBaGaAMqKZJ615A3uF/OeLemfzmg/pn5Du7HgEl
46V7WQPC3IkG8JLcQJSSBahN+mZpFqCNDSDKL7vsc6E8YAl0NL1qGw6uHy+41JU7ezpVCtC2Jok2
rf3l7c94W7igjYJrAzgLURG6UZCyhqyejYHjS0jxxUer/aS+FL9hJidY+xj4noKHvHhC+Rfr7pWT
897gSSZcXqa2K54vUtYLx6XPxpqWtPZj8K19TA3d2Ubv9L3Q/V293G8vBUZ6EU36sJVRK2MbEy14
0lCMKg/BsTxZpPPxKmp3dWTSIV0O4TIP9oLR7h/jDh/Qo/FOdAf6E1e6vzqymxNGfMOLkUmLKFmM
2MR0VyWbj49V5QP+f5hKVMd2EMxQQLdHe58rWPhWR9yS1mh0tw9CEd7inqBOK8456bZ1c3sZRpfw
dGkPw0m8QU2/fBSSY/9mcl8pY9e5hIhHiRKVY8QmZMGRnMzQtSFQ8CA09l6w0f/YFx/00Z98IeYc
Q7EeUOtYNro/AkstqLutzvhtOiN+gpBzhDNCe176vlrd2Fmu8hP0Q/eI99TB9K3D3wPG8Xmzskdv
Vy5McqgpMBW5kN1XhvJFyubx+rUbs1lega/hg1BAFmXw8bT+nri5J4WKHIctBAtOI11+T4Sandeu
g9uOG5jPWj+2fgnDp8xHY1tb9vdF/01JPrw9vDshPbRPAMeIJ5QuH/Ez1upjshTc/lZ4zMH2BuYh
b5JTUaRbvbY/ReO49vy9nVCqYIjVUWXX4e7JhFcr0vQG7ZPZ7zzY0sU+2ndI2fvFF7j5x2Fc+35i
/10v2KtwMs8VIxfPKVPCmQcBsVefkn26Hb+5kPP1Y3QmAfbfntLbih+wKZQxyUp5qdEUFXN+sWI4
6qaSXtb8vxomHkR/hr3v0aLEi8fPwu3wEuzUw5owl3j/3Q70n7ASGHEYrJnnB2HzzsOhNsIXgdK+
5kcFDp1wcc9xbqztjpush6FydaJWR2sBQVDp8JtCTaV40sx+rztYzwTYd+dhswmq6Kjo+trKEaUf
eYT0RnglgoKEzSJdWXM9ji12KbOvTOayzXJr3MYAXB4yPJr9ok4xSB9MHKtj7My8TbYkwW+uU6jP
K9/39sQXEHhxFIDZRlhOeogHmPDUePGxgJPiVGvBWc/irdEU37wYNH77l5oUO2N5l0aPXVduHGT1
vbObaxssh9Zm5N43d8AowW5m997glMyuYf860+yrz7q5X5qd9bM4DafMh6IPjxXVWfWQn3Q/OiOD
s1Y8v+mkUVd9JW+TRQkpGulOH0NvyZzUJvjZ2rfw5EV5YP1UvL3PeXQJfjwlT5IkOAHX+4k6qDaZ
GWcUAgtI3k3HFLE57/DvyHT3nl7icnO422w447a0yCYr13SjbxdGtTwax78pRsq5W6et3KwjxnUZ
SZq/cAyj1uyI5L6M7Jln9Ke2yE+dxm+Y6lnP2K+jsr/20W7r8FJU6fY0cwXzOLDEQhseyav24BjH
6qF5MA7i49n22UHz5u0dc5s0SDGlLxhEY4u5JDFFniuoFRGMyHpTnrsP1ado75CdGVvnT9KF5Fn9
2qurRIu7a+jy4S7Ntbvk1hRpBpXB/1lBqL8J/r+4coLttAL1uRONhxNHIqp+kIN4p12vWAXDrdaw
cGxSjsp7kYE6O4/uLjfOvxAgeZVgujoWxTPtIpo0u0mj8ubUiSZItNE280UbQhDjRIOw+5qjoW4d
8mfnmPjN9+GMmsWuOlfj0Rk/c/99fqW7kKcFuzXriNsFfv3DxJ9fXIRaStO0H/lhxWRtir47qTkQ
IevXX43SBEg5cFRp1uCEVEtQAys3oreEiNOjdQg2ycO/eMuIr3cz36QuyH2Bw+eGvx7W3I3GyIUo
1pJ90F81aMqX7ug92/vUVz6sUq/E2nwrnvR9e1wIQ5AT+C9CEizP+LVjJxLA/KZncFq70W8hoWIy
L0YnfTTD41WoRzYZ4d4+W7Szqh3t1213yLarsdZmUvpwSuGBiKuJJdZg/rEnt65941CfEtbj+LBa
iLo7k6hQo4JJQxas9PWXi9tkKueiVtGj2vPpdqKzlAbH+ptzMFAQNlcV4G9yXTGZFCfRg6RRaKnS
sTNFZZvOFQE1HLfPQt6/+o7M9jfVz/drFajbp6AUTFqXauqEkbJU4mlmnoXfh2pRRIC5CmEuhQG5
rAl73yYA16OTFqaNkyupIQEFz9M4podm1/Is+vU6jTQwaUmms5fkccYsYpS9Ew++6aO9CV7VtbzV
y+pOAnA9KmlRokzTtUNItOhknzGFPHUILtQn/bhW5RXTI+9rejrIE4PogmwhDStvtKrQzYjqT+Dm
2JS3tLCSrMLs++3r985nog6P56jwIoCuLD0MbLuL49bl/OgweU4rvDqRiXy0upxef9F/rkbrubR5
5839uAKvECOQRohPn8naV/Fqo0pyvd+G2AmdGUF8PygwtHKNb5XaHbvE/WVEIc/JyzjSCDucQAM6
Wai7qp+SIdp09Yc6tjZvT+O9/UUUh9QQxgN1USnvj/LIGYLCENU6YQAXbcdqT30SbQdjG9a+cpo/
rkS8OT4oCYpXMlk2gli6DLZWCnhzSgr2vjJ+KN6pycp9HqjH2Fu2efO7U36ZNRRO2gkfZGv/dmx5
cUIn4X0jGtQAq4V08PWnKwItNSdRGGiL70vkbes5P/x6BE5ESvNClQBvvesIiFUGThRiK5zCV8/9
ucHsYauMpdOsDOWm6ybGAs4HMgd1DpPH+XWk3tQV1c5ikX7q5w501kN8jrqNKAo6f+QnbVdtq6e1
5vDNcnmNatikCSBERInwOmpiGUNoJRSO5rFeto0X2M/T5FnHXs8+NFn3lGG2uXGqGRvtRmPz2eX3
MYo+OXa3L0N75dF6+zl5HopCviXQMPRCrn+MVnSturyWuqd6V4fPs7ZqySgvVku9DiHN8hIahVoO
VNPtdNkWJ/AwPAldY9yKGVYf1uA3N48K4gETEfIMNgMj2b4e0jihQqxgCOJHOH2HA4anOFva+j5w
8u1gl1s8WV8SfTh1jbs1Jxg780dhUQ1lM97MSk0hpto4c4CTt/rsZHn0EJTdyskrV9defyINQw9P
OMwMZWrW0MehUimcf06B6/Q5sJWdY/cbe+Shx7VJH2dlT4ldeXngygGlOTGMUMuGmDkJtGeb+951
TmV9VrMVRambEpccR1pOjlGaeZeLOCCfHLq8+Rbd3SOyh7tthXOg+h23j5Vih3yZEJMFRrHSEGpm
pFPX3zu246EcSMh9ZwwfzEp7MG3lWMNRXflock1FxDF1IQotKis3IOsOi/Ah6zzV90L0JBr9J8Im
ld8vbruhlfNcVmsw0jsfjYCMS3eEkoRc3+hHo/PMSqGEr3+uumJbTudojrfTPGzePnHXAkkJRx2p
uZokIEjKeNnGtVptsmo4qWb5wc4N/+1YN2/gv6fxn1GJH3Px+EvSyS5sAVcxnwUyNt7lL/HBIs8e
XtaVWm5eLSKaMFqC9QItiXm8jhZXcAmKLCKBOvFGehZvJAMF0OJ5XRtrNZaUB3SQuaxQIZaoJVS8
Nt1T9EWYzOBS+H1lFu99sldlLCqNmNvIayPT5sIelUR7hafQN/f7AyjYg4PCtnPwzjpatuF+FRSz
FlVaKGEGecw2iKqeu5Py1fqKVLn3cTiPvrlPjuZD9+Qpm/rrWp3oph8qvuLlaKWvCDRPnXIkIP0U
AzjAf3+FD8Zx6jbhk4Vtwe8WX9Q9Lk/lJ+/DqrXMnRvyKrb0VbVh6LvFIvaA/6QAH+GX+ME+CW0V
71zv54fpt7e/7b3z7HKwUn5AzbPTyooC/ag/683vQ/41dPdvh1gbk5QXe0GG9JPJmIyie1IcbRNM
q9WJuzHEBexQgya9kI7lwnITZ6wZRnaavwztUYhrdsf4Uf9W2Jvlj+mQnVcfhOJ3S9cctNV/Ykqp
RmYtBsRxYgrLo3ZTfSo/QlN57A8LoVuk1vJkY3xxH5Lz+LC6SO9ujovgYkIuDrZqMZySjhJHzWP5
pTlh+4jx0Sccg/faOf4t+2JAkDGdjbHSqbu/OSz6SbDQ0B6SmXYhZuG1muHxKjB57ccp2vTP9bP7
p0izOhD55uPYYY4GdvuXsQJiX1Jlhy4jiEc3p5CSTmCcnEzMt6BWLMdR2bifzc3fJlPRqsPU7Zqi
9E53BVCnkJKUs9WmbezYmcOF9CI44MuehhtP34wHnNZ3065yH7SXdQm426BAQXhw0eXljcBIr79r
X0yJlad0l2q7qKAH6V7mbnqrHVbymNukEMA4tSeI1AI3IBMCbKfUw2TSaR+NNb6LbvvYdvledVm1
Az4+emGhbuZ9fPskuN0xIiiQPAfuJDelVPla9LEXalYz9u95FGwGK5tAH3aZYeyTbiznd73XjvmD
zUNhwc9vTMZHQGFTu1YSvmk/WAg9uGBe6HFrAE9c6Wopor5srSLEPBwRq5YWQHzuvruI0IvyePF7
8WKvsdnufNeriNKlAmN4GMqSiI2v7dNjuqP5IJxweZNt6vdqt8kOa6TYO/nx9Sily0RJsdQKxShh
0FkbbJJUao3KLu/8dm8dVIAh5mP+afy6Vuq5vVOu40p3SuQuqWOgAAFw4Ccm8WptbbxqtWy7NqPS
TlELmCWYXIkGt3Bmt3hODw9IMVElw+P6wfuweuCLA/36wL8al6wEZrtROA3da8R5pwt0t6gU937/
6NLBUZJVV737E+mwYShbWVAtrw+DeewSrQhrNqnbfLdq4698cIaN5yVrjO17gTzIgALuodFzlAIV
gUmRTPdm301rLhI4pOW3HEifu4m7ug1WXgB3vhxqruLxJNxKbkBfVKhVcDWcPcmcvCtN90cxFuFK
jLvn20UMKSFIozgIOsOYBRLqY2uO+cZwYkSY2t/NMj/y/Dg1euKsBL29lDnfLoJKGUGbJLZpBgTV
2uow02IyvVMGDz4Fx/L2SXrng4FM5F4SPWLqSmKKL67/qCm6pK4SPpgS1Ntg7Doa+zXe0z3yGG+H
un2JCigQTE1UDV/xXdehkiEwUstiEbaD+pyQHG+MqIzOapK/gB9q96nKl3w75J3RQYxFwBN0KqxG
uaePXowJzxG0TJB8VaNjvaSkFCu1qLt3gAWlEMUA4V7hSKdjz904J25HZWzG1cHcISUY7rpwY/8Q
vpUWphnRtF1Dyt2ZTPMyqHw0tlWMFS9BS2Spq+KhDW0I6O8D9w/d6Y5vz+Kd2h/mjWCAXEQyqE/J
iOdiDgrPyRNABPNTpgOOoxV78Lbz8HXZupvmnO7Xyo13NoCJBoOgFYnkQpeG1zVeX8I6WXxsyY9T
WBzyXv0yOIXfp8t/WCPk3lS0WCriuLheluDyFIrGLEu1rh+rJO338VLMmybQ1+D9d44rzAFe9b6p
oN1wwWx1wcl+4divm3ajV5+nbM0j7t6qQFONHY39AnhG6SqrUlTXlbLksIrjP7R+/jSi0BErPfA7
6+ccuP9h6l4bMS7YMP4RA744PKgdGRnpJe6hllDKTYsBaXyltj42KeZ7K4tQfIebS9PklFfR3wCb
JSU+aWgXQ5b/75pOvmk4aIiid/jB3jcv5seVaHev6Ito0qYuyDwyR0Rb3uPU8gf+FdRgWr+yX/t0
694Gd6r65AQXAaUV3zdJbjYiJ+h+jDvN7z5lig+PnpjLDlPqadmodJG1lWfYvX12GVVaMGnpjnMj
Miy7jjejpu5MlO7r8nMdrBkD3D1ELkLJSgFDNqu5JdKscesezG1K99g9NUfhrWYew7338+0vuDIy
S6oda6wWsx8IpywfCm/fBn8pED6rtZr46rCk4yNYQmeMUuIISqkYljluSMI35WehI5sdht/eHter
jNwb+0DGa4zNXOPbQEDzEB6HTwqbgJVRb5ydcVAO80kI6Gu4xG07rAz3a+/2u2fYP8tUzhfiYKkq
RVEmP8/nfRefgmZZ2+h3Q1y8qaRTRSnrYHHEAKMTlNnlMT5775wd3vbz/hVy9Fv0tGYffKcI6pqk
QTwpKZJTdJVizrUVl/MI+K9qFjg8yBK+c8o+2KaFVrxT4LgeOr3HkEEdKJEoAUWgiV5LFBVrNS6x
zeWve/lDpAS6Qrc9D2sLPjL2ipsqqIudkuXOpo/s8NnT8+CvWNOLcx7q+unthXUvV4IyTFLhUJVB
IeH6MMcfIUrpWPDYMlvTx1V+F+Y1x92wduGKM+VqiEKkDTYM7Cz6mCQU14FGsxgdq9P1naH8nmex
OzzkyLY9e1plvJtt3D2OmQL243PYdGr8sfEKL1m7J2/GCoVe2CZQdRPGg650uictPIOiDlRYTRm6
60URfq0rG1CLrjRr+/XmJqG7Q1dY1x2a3syvmI6LS9K1I10PLHXZWZsZIeZo63YpFsPhQShrYD+2
/xeYrpu78jqmLdVH+tpaohBbs134ZfDDo7gr7ce/aaD/gup6J5pFNZ/SFnpjwsvkeoRm7LopxAIK
IK8PaEiSIafRtBUmakm9WS1ZiqP7agFBjaTU7Aoy+Ktk+XW8Up0LLbLi+tU8zf1S49hmP5an/sN8
9FaqW7enrRRLGptqRjNC7cRqdy3ue5a+abeJnx6iYCuQZNquOCPUsvVO7XktB75BQlIUpajEuwXp
eZhr8uulT1poTXlU77JHlZJL4aOPkGzzLN/EpfLXUBbn6VmgNXB0QIZtQ+0n+H/sfVlz5Daa7V/p
8HPTww0keGO6H7hnpva96oUhqSQS4AYuIAn++nuodnersmoq3TGvY0fYLktKCCSWbzlLUB+sKlhv
1ewF/Nw5n8keLvL0fK3EZQFrO+hvzK+sMPxfnx0/np9oLiLNAjAHUTSgaEcbytNyJQFbFJHaN3dW
uII6MwCGRoIiOimp8MNyOxrrKFKqXda0A5tF5N6iPPy0EY77lBoo327seGh8nZjbD4fFx3iAPNiQ
D4bEyNHcBjZ44+BivMwNrG+w1gW62Xs0YjOClFRozk2gw6VcJP95nfpo4KOJrl1La65jYONyjd0W
Kw/aq9CjCzekL3iLJ3nyP9y8RwMeLfZ1sj061ouIGklCKFdtaF9IjoT1OX/JFE/n0Ij+lev91+vy
//K39uofO3f4+3/jz6+tUD3Li/Hoj38/Z699O7Tv439vP/avb/v+h/5+Kd6a27F/exvPn8Xxd373
g/j8P8YPn8fn7/4QNSNS42v51qubt0FW48cg+E237/yzX/zL28en3Cnx9rffXlvZgBVy85aztvnt
jy/tvv3tN1TAPq217fP/+OLFc42f27f9t+cff+DteRj/9pvl/b7tqC2rAjubosz921/mt4+v2L9v
1GOUnnGDeUiRsS6ath8L/JD1u7X5YUDHYfMJ335maOX2FdP7fWOGogKID0QShbDxn/P+7g39+439
pZH1VcsApcHnfoCMPp3B2zZAYwGbAlW3bWNst96nW21aGDYFQqKg0jPT3Mt8hNU610d9GHwAjXvh
82GATXkzMXWvwb50vWxZ3WSBO7vC3a3trDVhBxGhIZ7KjqtElE1G9pk24MFfDDPjAuhnl1tzmNHB
hteHNdge8728oJovFqvkCTS3YTi/N6wRUqSjB0h+FsxVmVmXWgXRE9RFxFwVX+lsyYy/9J5SUUfJ
0oVGpRqlPa+oPeRmkDlsWCAPW0J6LnNnGQm3QFGdd7MBc9eha0y/nSfHu3XrvhF7aNr2BhBrZtVZ
+llRr/DwCHNNrWNq9y5pwr7R2aNuFJ3tBaOeNeaDqlRBd5rHshttsOjiQ/vcqfyJZfy20AryWKOr
mfl08PKdAMKy882ylM9eVqy32trl1qHmzRBOfEDFwPaUc5NbPLtbZ2O5153ORU1eAi/rL5Xqcfqb
kJ3zoQSn7y2vnb7wktiQDxjm80aZzrUo9XIIpqr0oGWQD3SNrVGnPPAUdXZSASmixnaOvbrtE1gs
eOZNxWxgcIeK4UoXfW3ENa3717oS7hudsjL0XG249rxsuKFD3XVRCTwBqJToe23gIDk1oVbzzPFd
VKCtvb1WUiWFPbL7UVLQ2GdZy9XP8qGIOwuFuoXDi9DPZ3e8NbS8eRrIbNvAQPVUD+ZOKXinajUd
g0FrigN3ObmVdLrIlTfetH2bPRi1aKOytZ4tXctiDwT2SDc14z2fpyoEAVzGnnC7ACtQBTloDTGU
j+oHAcvpMwWxBx8uvwBCZOTFMus2dQZVrz48nOXehANwNMliQS3YK5Kx52MqynWJDDvLdsBN25GZ
s+IMpbQ1tCFqmHgmngx891jQLV51hvrIuHdg75CQXMKNDDv5uh0my68lKyG+oLW+9FY43eYCxCBW
gJQ6wN+i0Wz3rDELmEa1GvFXZrXxygnQ8rQiYUWLdl9blvBZZamdx6s8rguvC12YzSZzuQxRZzEZ
mljygVm2WsqLqo9RYw6MDmVK2kj7DsKfal8rIYLR1ZYzwZzML0tO9y3W5KHqynxX9JZxUa1Vs6uq
rL0kej74Hup0aaaWMTDNDuDRfNYijr0XcQoIpywI33WZV0UZhN1jW7Opv1BQzxtagNJXgVILoUlx
1YzS8Vs6QG2m0slu6sjyJitdf3EaY8GjGuQ1nJ4gEV9rjud703BT2UhAyTjGJV/dOzHVeSLntt5X
bXYPLxt1r/IZbamqHndKy7/W6AeHfDac887i3vXEHXKW1Rnb9fk6xmPWeAczK2rL1xbaWkGGSii7
6mC56LwKMipknRMOl/O+1mGytnYdpmAPjQtVx0VrC9/IGXkdF1cTQQHRF7itTiWzsdy15izj9rrn
lFYHbendp6zW8w6OjKN2JXQ1PveS9LvOnrPrVuMQvctgTDeXVXGlZ56d0s4ok5Kifj2AvxeCyOVa
AD140GDX7UULu4GQd2h7C6yHou/NCE0DHd4Xk0VoqFU4EcMCmpNftJ6sIlrdacPQWXqZaK3jxg1x
hj00dCGAiRzL9UEyZzFrmtkK4dZHLkRdPQsHkCpVdtMLpYtx0VWtChZXySu9k7Tw6wLPZK8qk/F9
NnpLE+DYmerIKvHUtULpTybEXm/d1bATPiivS6pFLxGq2mO7g86TfCV1P6aQrRwD5SHWfRM892py
VcAk0DkVyx8Fjriz8Bc4dxslGTSG4+ooZIBY4yqrD/5hkQ5aoeZvhuEb2Cnjwck85agEdTzecZca
+i6GNq0Yz07Ezg4MdI2CMe0WnLWwcC5ShIwu2tPAdi4nKWJHodxH6wvFeiCSkc1D1fEolKMaUvBB
YGyPvJpoILXT+0eo8n9R229bhv5f/wyOfgjaAiV6OXyO8rbv/yNms3/fqAEA7wKdDJb9Jhb0R8xm
/o5qPBx2PKD5ABPYVL3+GbOR39HrgrcGXhPFf21f+iNos+zfEcQh84Md4ib3gnjun7/XnwjajjGM
6P0Cd7/hbSCugEzNOorZVGaZ/TKMJtY/xBtZ2iVbCR03CsAEwWmczQ9LcBtukxNDL+InvWDQsopt
ahjOvDbmbzM9YerxIRH2OQb9mM+nAbb99ykGNVEztzQLA4xoSdVA7O4UiFckhul0xn3EoY9L6gGv
PV7QtETtsA8y5ouE7OAicX0atXkM4f7H8wWNzsQKID8qOcydBzZWRcyA79bQCrNE30/4d7nvdT+7
q2UA2S+/isxHfl7GTXLKZfIoT/0YHmcm1tcGLIakxPePo3Ud9PmXCQGtfS2W0gdDUbFTmf7PXirA
ROD3AFkEXNFRWV0vZkDkZsxRsx4IoOcAo/yH+fbHPD4PsR3jn16rzuesWcB/wTLdnMuKwJBr6I7w
52RAuahwOa9LLSyiU0oHp6Z2tD1QMlsn9HLNwCzOIWpv8LdP58Qf+/Fz0vSz9/N5Xtv4n+Zli3aQ
Zo/PN4DEWsDrIUMfdKN56vlt9YjjbfF5nO33+DRO5cJwiS4fz28JlzXexIOhctkEk9it2BASHSVl
hbVxw8L/ELHzw7s72pJq1oy8UBib2UuwZstVa1SRzU5qeh9f5dvW/zzHo5oMqteFV27LcINMziVi
1VALEHIlTTRrwfx4am2AgfyTpwp5BCBNoOiEfubR7tJ75jJNcDNwqs4IakP2t8iT+L42uDf5Mnfy
fbsavS8Ifcs98C9XaFeMFtN9R3Mh/Vt5r/C14ElG5tzPM5RClGcfirKmULPIl2+DmztRa3L+BXh9
MD96zY31oQEcSKEbAEydHmiFA0CdU3p3Bqz2ElEjwcwhQhtQza33uobwUkJ4yZDcl1TlcaVP6EGh
GOwrNqjAKSm/qpBW+Azfn9heBcac3SEnKqUbLyjxBs7CdpNhV7tlxiE6tk7/hc6MxetaZ4EFZXhY
gYkuYcoqDkCOamlu9/Qhc50Xa6iTJWe5r7J29RurE/5qlTvJ64uhqsh11S8C/lSy94esaxEy5mvS
ddboy46NQVvYeVi1JuDtKBicAZu58xoD4GUBoxYUXx0OOaJsyBKkUq8IzlkwTWiK6EMRIW0dEShX
xgUQ58+F1HZV78VGpqWNM8S6ZFcrdQLGtbj3jKSbtQrOhPXtAJ29mNQiwJ5P8egfFSoYPkCDYW7r
8/Oq+uyQjWCATsNuop3rVzR7WIkdljC5L9R0QbzMiv5qa5k0hfSMoOuGb1yN76Srg6GBYfcwdbu/
zgAEzADPmUFfNZFqlhS20zdSR3kWvhdnzIKv4DBsbMLiflihVcdIfibQovJdrqawtepvmk0u/9oL
d271XjOCCgUSGAVZoMBS+7lzFPObFtjkcZInxd1/dmJB2RxAcoQm0CQ/Ouz//cuv5mZ9WH+j2y9l
kMUDqDI/W2QPypdpvjuGiIptKoi7z8ZtchlmqVaVdpj1r0/R44r8dsQAQoROMu4fhBX60UaUc29U
tk1JoBDDXJjvgIOnZYomISgS9LVIl3ey3+56LTyFudk++ehg/TzyB9X208Gal8sI+ysPNORhSWpl
pMPiJI5V+HTaCUr9Tsq0Ner01xPejsxfjXr0ElAY8vQWhaWgwfoX7g0vLvnM4qa7+fU45na//Wqg
o3u3Gxo+VoD0BTLIzk3lo9KNPr3h59f1nl86oXoazsDqCdf9Jl1chjIFSe3E27V+csx+94yPLuGq
RJFPtni7rPK7SKbktj8DwfCsS8sHK97oIsid3lki3l83dES562D9u8GoAUtC/b+OWXiq5X3c3Dhe
cR8AsE/vvc5Kd4IvIsFlQ542wnZ1WOCiKi9P358/iUG2oGpTYwCgGpqIeEefhrJ6Z67LDEvMde/H
8Vzv8+DXb/mYD47JfIBA4YYBEA36vEcPmBE+dTPNLCSlCmjXIekPc+zEp2kNPx4ekCXYsKaQUkJa
c6zIZwvopHhZSXBiPcFMZplqXyf/IXPvYzYIBXCKUjRnoPj5/fMqJ6OeZq8hQfbVuJqDikB30IY9
QkTDPqqqffa6CbKfVm372eRA3oN0KqRhkZkdbUozr6yuNQQJVvtdtZbPqzIcVRWeeFk/LgdA3Dct
aOgq4m9n+zU+LYeOWHkmOkxP7mGdxm62UK4IR3/aq9cOgoNmehKb/OMGxJBQat2kXj544d8PaXOy
LsaC16alaDrFXYLA0fb5BfS9U3pSUWJ7P9+fOXAxNAC9A6ce+p/H+PkWrE7UMBcbKZwDPQnoh2/+
z0UXWHsof8F44lQg95MnitsTOfAm1WbjUvt+eqSWHmS+Jiz86pWr+/qUp80xGnRbkd8NcNS0M13A
hUcdAyDJRn15m5Hl27fTVu+BFGUTFdGpoPvUnI5uRACC8ooU0gZ3/tpz76qTsMKfnIAg7AEm8aHe
SwDL/P6pOXM5odmB0qidwJIkynZrsuldblCjk13PH9MXjIUCJY4NiCx4x1vL6mdjhUS/FajEvp6Q
2TtBdVmeO9/WGxA+NgKbFSGwQKv55NA/ZhUYGihQaBOgTogV8v002yrTwZclmCaUOWAsc14n0A2U
/rCzD3+CDXlquKOlUtk10rQCw8m9OHPj9aAF+ZmKrYBHIjm1SH72Du3t1AcPactij1c+tBUM4Gom
6yNlqqMiZhxP0wj4QaVSP3XNHG9sBGlg4ADSCKw34sfjRwmiUSGAx0bHBuT5GlUYXJubtsS4hBym
Zn+Cx3ocJx2PePQ0+8mStgJCIZAIXfpwCxYyHJXNg6kBkLcEw46gr4Yj5SRn8PjIPB75aP8ZRgur
1wwjo9wP7xG4p8VbCCqC07vjeKtvQ6HbiuI1qIkmkBbfr9B1MIWRlUg3psZ9HS2xwPdocPxfXzvH
ce7xIEeBoOFlhp2DQBdUO6ho7sd081bAVXNCTuWnw0CwFwUzXKVoZH8/l1ltWWxnbMNsgnsl6NQ2
6C+nYDQ/lD236aBpioIn1r6Dx/f9OGCoUUhALUag9ls1qfSw9gFeR9DjIls+rYr/s6X/ebyjGoiz
9toCIwUDSx9SJ3ftzYB4pDwfQj12Jkien5rgzxY+HHPxIAGNBsPiaOH/OwXVvX43bqmngxx0srt3
gZz010vj+HDeniUEK/G6kHyhlnw01r/TUGKoOuhZ7/j9loLWnfmMLn4Zllt6+usxjyG2UHRGwfpD
IxNoL1zb2wP/FAV5a7fUskYBBAIG8brLdl69k/phHi63wL+N5xRdyfDEoMeH8/Gg2078NKgE2FxY
WqXjuNxIojxGFcb253CLg7Q7WZ+apP7jo92M8MCgBFUalf7jWeqTWwiZQcrA48Zjx72rdaQ3cnQf
BdPjhZIY3xAYamn8vl1uh2q4nzRdv5y4O14ToumHhbOkRzt7Xc0pYGh+X+atQm2lqb/ka/tV6uju
gtocMwd5nJoOrB8fDbg1jbl3JxalkryRaDLmBCa9qzcBqcFY4phof1rdEpq1sXzJ3EE7eEV3Y0AR
XtPab26N8rqjK9+2h4sRsU+coz8e9W57sERT7M2snVKwfM3LnKHHJ+pu9rvSXR9VvzpRA7hQ2OXD
PZjjb/06ML+QFgl0WV5MQ5tF8JbrA8G00m+JI568Ufcnbp55k3c/ObUM9aX3ztu5b1G9qlPdHC7g
cwB4uYTO8OhMr01T1cnaTCr0avrau1WAOkdaecKCjilaBC3sFnzlZFXS6x7SOSjBx7PuLo9Nq3sX
HQpOkF0t0sJ1gR9v7lYXeWfVAdGYe98qY+WR1i271QInsux75bPGttOBFdeAEsPnp7LEuWnmd+Bx
JcaojFCTtvRzdJRPXLY/WzmQZQEeBxhmBE5HB2lvTHOdQY8Sqtw7R9xYeGg2faBeMiqa/Hpb/Hhm
gyHzaaijq0FfVknbEkPlBgPKZkoGlDyHDnU+2HQX16qnN7b29Osxf3KAfz/o0f6fapsWxYpBt4YA
JJz87n5rXLW7NhT3pxKEUzM82verDqCLC+RlsMnAlnuWbJ3aP3Er/Xhqfz+po1upqEi2kYfXwFYg
wENUUvrApIBk0lZBUfl6TAJig0GQRd2ps+Y4eYVo2ncv8eiC4uVgNPgHUITDi5kXvje8yPn9f/nS
tkX76fzs9aFqNwRrsMA4SS4AaSJx3a8wSFvuWfMfK8fjkvh+Ukc3kykhX9xCfjZAFr7JNdlluNUE
9TzccNa2+BMNo/9hYaKQAlN1uBSTozkqwPDkIsW2MMmrDYUo48KBmDpPgciNTwXwP9/l/x7saIKu
AukL7Is10LRix4r6ydRbn2Xv0zi+5t0pNsDJuW375NP7o4YqzVFhuDEk8F5ON3FJKMWjev6nmsU/
pCf/eH//mt4xZL3viZG5LcaD2TKOF2DWm8fsFtiqBz09tcf/h8mhR49mPaTb7SN8vF0XWpNTDMZ3
LKUk5LETbq5MVWprf8ZVAVZBeFyfCx0f0wMuAJWqD2rL0RkNOAbTAKHFUuH919xsv/CRwhbSkcDr
1I3RRa3TJWOjr76whsLXmH1DG+1lnHrumx3uM1MNTlQpiKUCS+PqWWL35X7OyutygRORqRuAD45V
VGPb7STry0sAeZZrb55pRIZqRbvGRSkXErahXfSpoND9484j1xoAkzr7cq08BeLXsNwAwXOY174N
yGTzaBq6pG47fAhsgQwiRl+s/Ktw1puBOLFj54FdONEo4WrZoRLu0an0lSlLoIm8/VTY19yWOzCm
x8Czy5uaWGm15ueqm+JyJIfC9L62uuSpJfXYHUk6cHYG0GY0cTsU+YTaYd34Y7XYoZUteejRevKL
Pu+uxIq7tBtZkU66cndEFuWFwdEfg+sJ3TWWHa1T7ZzBYw14xNlsUjK3RTJn8P4rhllPZdfokbdo
6oq5tD9Hh+ZF2eXFKEsr6sG/iTVNQnJ40m8kINhXjcmmaFXzvM/IqEWNzfRoXAsVjO3g+nbj7LTV
iytnuiIAGPqFTUVqDyXbldyjSQPW89VYunpslKVK6cAiufWvtKxmQYuWFt96Wy6aXCaaXX0D/wmU
A0NNN3fgVLKzeuuMia1HBnwYkFKmAyqSbNaELmu751tXDeBV4euKoGSClhsalbt668ExvHp/3vpy
q94AI+e9zEDhPbRb707mjbZnVjYk5tbZ02SfBTptWbw49XhvMyOety6g3PqBBI3BcUKpogcQLwbS
vwLkVcAhdusktnUWzWo9czTYvJT5RZnPzqF2XRm0W/Ox3NqQnJcUb7QPiq096aFPScfsyWycwyru
eGe9wteBB/OYwdUkXxtf8qtpmA6kttbE2lqe0BhBE9spEAE06KzOFtw6SpDv0OpsoBINTYPK7d+l
rl3l2GtfBGodEejfnk/n5WyG1dxZvvVaAUKzD5rXvntbH5ZuHdkGrdl56L71Nb2TW8O2he5fmIkx
xjnx1mxN3cZZ3yXIrhHJiPjWS7sNGlNENuDAaq58d4VdCRnPtHp4pvp6AVjguodbYch1Hvf18LLM
deC1DBuMHwYsA8m8BCiOcz5BinK6HgyUBus3bVhhav/FmqcIxlz+Ut6sxZVW7bqBhdJGDSN/tbkT
ZsMMaOOyd4kKANaLIO52yMUQmeypF0tqG1mAiir+CFMBh4cuRc3YK3clqyI0BM7hVJksVR31oLc1
9QCXMRXV0khbvYiAoLttsI2loQfga95VUzsm/eKFY56fW3axAxT8W1NoB7Z0/lD1aQeLQtVYUdXe
wiVc+FZ/5RlvS/VamAsY93Miu671vQVVmaUJhSrRrZxhzQO1AV/ZascWOGYU6jDifwoHKFxC0QTv
48ymYYvGgT6yh0ZTF9mmvCZlgELLFeQDwh4LU+VaXKzK18v1mjFnZ7XQP8/vGijaFXa2Kzwztfkr
WF4AIbsH9Ok6v2vKiI/6vpDYLAMkagZ6WGcgml2+xjbzUoNXO/DAw0ne0sJL19GMIVWNbrMEulZi
6X3Vwb+AYlpgY8t45uhTE1rkJtC3clsJS23tTdLiVfGoH74w8tKNxn4YhmCZ33XtsZx5QNgNwq+k
lzkQElY817cuc0N0a4JJUvSjc98qM99WA4KXOtQKmeikTerJi6Aujbk8e/0al269YPneFyOHzdkc
IGFM83J96mcUnXUe2vRp7ZBw9Sh5VF9HAaqoDfJP5gRKR9xAkUr1DeDGpXMGQd1E8SwsJjj6Vm5C
4dHmzJjD4m6VhHicLJicUWPMfMEgnSa8NgDmP+wprmrOUu7Ca9e8Mu0r6ojEmZsXvCkATzWcR+Xo
G+KL2RLdN2kOb7n5jOiG7ht1EerebdHV5xrJAQjGR9A3fPoccWv9whliYZAAfRxPSLqX5YtRFpfu
+MEGYHbKRSVjZ/YcnzSADZtNSw+jsFm6kjFP0UlhAa/zMYYTaruzpOedrZZyL0u08gJiZmZMUV3b
VabD7nPBjQASP6DXmGXvy6wbQ4Q9dVgWxru1OFXAhuEgxRJSWV5x0eA3BbkuUmVfwjoMKGpiFNqN
xVd+57TDfAekcH85mVN3UbfMA8qnKOpLfZaix3ttxOZdArgpaLw+Emng3GtvCfqZJBBG7yKXuCOM
i9kYVRQUcMN5GaS6t41eAFk7pFm2Xiysz6/mrruEsbvjw2LMCblnXRa53GmksfwcauBMTUlB+fk6
9mdSOqnQAHgXWnZZue6zyrOnOpO30swqH8JJPDBJvWsncoBL0UWl0TSrq3d4rUYlVFZD92qimROt
pH4onTzWR7AwbLLA5LlKTZxTgefiZgGZJLC7Am/Mbi+ER3a9tGa/GN1vS1d4IRi9he8sUypl956R
ZtwB9jhDuFTFZoWf0md9Nxj5HV6p7os8v1KDihjuFNGUB1fMB8FlETikADCCFSbWbH/Be1y9RbNO
iTBqA3LnZEf78b2ftcRh1h59rNwvTCuuDK0D/p76YydQCp6zHaNN6kxmamnwzIEslA9vlagsy6Rd
5l1Zg+g08PKssAD9yNqDnYMb7zL+jZmqQYXCwx6lt7o0vrCRP+Sz5/e2eIC4A0eRpH9YmBO2ev5W
dvRJMediNvR7c7H2bbWerRP/RqRTAMMvcaKU69ucOa+EqMrv1wkCrli9vMPXZdlEtC0iYQ65PzXs
itvd4Df5GNEsVyhxd/vc0oyoa1oS2r2AqJgBmgLgEg+aa51lrZKQHATKsyqQYU4g9MPL7yO4aJdr
A7qqO6Fo7cNs5TA5TUS68X7Ms5esg64H9dKyhmPTJFq/XUFlKMdmN1DzOhvd1wEHQoMVtrTFDbo0
54YhAy+HDdokXgbNuyna6gK+NrFGvXM0/B5Nj+/Nod2VC78gDXBhJkS7iaBBRuGaaNAXqWCSNMvx
qWsgfORhxfjgJ9ip52ZTMBjTg9AQSuVNDZi9wXcmBWhuJcMF/MbXUBBF/cEADb2AVs46nVc2qJBr
eV+V5ZdZmYlacOvWChwK3LS5rN9yjd70BbYcFcYrbvQ7mFQxvy01N8BvVaBGI84NE8Ux1Ze+JVTz
OMgu3ylPfYXd6Z2YrUQ5BNrjKlaaAMpH4xGk1hAi8KZCkE5qIIXaB856EDgA+5qX0NsW4jJrbw1d
b2vpziGr+wtrVa/SXM6rBQUl21KtDyDZvtbrb7q+7D2HRWyFMW5fVrM/Wfl+LOaDsqw9NsR+gaBS
COw4mrQCByVufDhdcSjVVvYL9DjeJhxLPgXg1Gqt3je69QBQ25k9Sy1FISxeKQt7hc1jaIz7dq/O
PAgM02JJHae+rzjUAyCQdzC04dxt64Ro1XnpvtcLbqaRiLtqAL1zggUzhKQgIiVMVJxo7Pbyxejc
B6rnr0UOhJZwdBxalvZAChgpUfBLpsU68+b2vAAFgs8QwMTtW3bWG5sMzTcG8gaXqedB8q9zhhSI
Gyiiua12b80Fg44cO2+3KMHTmttOQsfHoVdanR9EwcqQj6RKu3EeohorupeOG2pD2fl5b+4yeGlE
PYM9fS6qNTBm+cBxqWiyifvZu1695bqfiiu7518bWd3bG3cNfOZ0UeJgVtAC1mHtyZxDPkKGcTHB
b6sq+sVtYa/gdFmSEzuwG+MRl0kTTwYGpTV5QBt49MkI1MrKZx9iAedOw++gbb76hXCSxa7jlvUP
OoJ/v2q6q7Xd9vla3+CoP2saLSZsgsmnV4bQHjioTkvoRC+hrbQzyAp9MNL3Pm4cEbRqggOX3seF
AQAUYt51ylJuTU/ID14UYcDqQSauAeGra9O8dfyCjo+j6z2iQx4anfRN2R46Vl2OnfnVnskUWLTi
uL+Kp4KDyTG2mBFoR0mnozQlLeCqVBbDE2wKSwdxw9IcOm3Tmil2s25dWo587TlpAuyzBr441ghV
ItB+2AIHF1K9FypnyaLlT7RRMdyeYo6zwm4kjvUMbQT4JuF6nfDrLmJmaYtHHlRanl+YSvsChGRg
jMNF16ygC4mk07QvzC6+8KbEsjLeWMkcHwyraxtQ8woF15jLKjZqsArtaq83swdsX5fFVGngqYi5
AxCwc8LGGNoLaEUCotfS2B7LREzWw9SSr8qY79B6mJB6sQvakUeAEzVoutd24Iw2zH+y+q72rPqg
Z8abidfooxcXM1adGQMgcsJzywZHCx8QeGZ9czv0BCh12rXNlacNqKSw6cIZAQ+YpILDmEavjXKB
V6dAumuLoQ6ygb2UkICIhY4AaWiwW0tnWUPYd/ZnoAR+Ubk0d/XUKSzndQmMgjcXM551CCyJuCTM
THPkDmq1sc8A58rZe0W6R5yasNHxztcWxBPs2XPQ/2JDAhPEObsxWf41J8gLAKII3a6Pp5p3/mzK
85JouKJqel+aFkyPCt5iNckicSSjIQ7mG+m2CevomY4ZugYrkoWLqzwrEq9YsoAzBJiN7V0i+Ewc
uJX6badd68N4AEbViries2cCZ4zLRVTiZih5xX1d3+KoZf2qUw+XjN3dEAGJE2u5LLzVTmeq5UFB
5hVHH4JUfXRAY5rpnVl0T9YIDb8lHYli4Uoa5usS71hyDRjTqvdRMovMOY+XBYk4EIeJOU9nud3u
EHU8wXPzKrddCYkKemeJ6sHGFVIu8CqY6RmvuhuQtW4gxXhh1s1VsZSpxvonNnmeT0xNwSDIflY2
glXmEuEvTXttaSLKszXuHHnjTvQg7CHVafY6QjFJoxYYZiV6g3yqdoY0rmG/XvqNTsHE7PZVA8Ru
oYvEqP8/e+fR5Da2pum/MtF7VMAcuOWA3ifTpzYIWXjv8ev7AVX3lpJSJ+fOuiOqEKQqSocAjvnM
azhHxtzfN1n0EOv1KvdNMq48spzIND9ZSnHnWlHklGZwKuU+XCgK3PQ273xHDtxZ0ei9kyAawDa5
T6tsCY3rAcG+Vyzfa2cwVQIFzU0cq7dl2KPtZ5Epx872Pwsv27h6s2JHxQrTOHhTzicXyz71tNlY
Ruc21Wa8jYGX658srdj0cb9p63Il4n7fjtFdmttwJMtlLXeBU9li48e57bgadAyCx0fdrl5wLj/H
UnuwpmhQbTpkC9IvaQwls/Y3lV7fx7nBEamaKdH+AKxAYlXFo7p3K9Io01rVYXUu7HYVatmi9rSN
543GPK/1u7KLjgEsVyi4+zgq9lYrbwxOUGfomWDhmHyyzeqelH0OlSR2JNvNVlHug3oS0qJt7WVj
aF8tT38J+gbaQSjiZQWxMotF5fRTgUGQqMwA0bLfdTyRTM43ukVJpLWVmOwnDBZdaf6ILWttSOKu
LM3PFY25WeWWdBIVFP3ScdBmMQG2U8GTvR8bwQs3k2xRDDTkejOzN14GErAvxXe6U5s4s/e5rLYv
5XQ/RFjx3o0LMRszyV9IDfKybiG+NEnVHOKxrWbeUG2zJitelRBUZaPTHzJZ7ouRPhtcBJClfYuk
oVd9z70K/mSDDE4bkPj1rnpsqPE5sZZ0Dvow9SyaennK1NWzBXWXcNpBBWKzi2pq/mVucaymdqAm
pxt4yN9k+oR9VN3DgpZ2Vi7cL4VK3mtMrUWwgZw2U7vRnxqPcV4OK6zdH3VOaZ/epOXWO59eZUvP
sp6alx93KP7QBUGuRFYgeaMnBjHwfYG7pORjqa7Ni0i/hfmmsL+p6a3O1R9q9sjMADxne1LQV7wq
ottFazR1Ava+m43L6qjv9XW4nKCJ3d5wGlw7NTBUwOv1G/em/OHmBEZtIDwnM0vjWv3KCFJSMzue
BgbJtI8W2Xd3BQYHqZTujuW/6NXlLQOgP5Xw3w161RwcBA5AJoHepU/301s2xrDp/8Vb9g9dOmpR
KDui0T3pIFx1z0JTqxVXkyGjLtt9CuQGaP8mxuzv4zlyET26KtvrAJgQbbZozqPd936SJH2KKsHY
qzPrqQcOnS/T1IFqcZgApulaPECrph1ib3yn/Fws80O1U28J/k6dgeufICZNqsl6xbSu8e6tp2qj
lTcT1aWf528VFk6c9DPtc3hTifwPTxXiGH5AF74eCtnv7zYMqtJvah100bLcVKt2PbkoJsubGNM/
NEPejXP19krPQqgwY5xupl0A1fJmnCFWBGr/Ni3vzzcFnBB0DN2ea/FKyUNEQuqEQkN3svWSFt5G
Wt1GM/1pyWFJoyAghsMRBi5XPaV28FCDDkeKSZ/6OWo9nC20PIOZAmMf8FmBm563ZC/9eIZeYHtX
04NhJ4gT2L4Jt/v+neFtUCS+BbpJHPpXdYu7/TZ9aL8YG/kkf/XvJ6s7/xw+3QTF/+kdstqRTwWi
KavXSDT4TmneN6CcLqL1s/w07S3awV61K/nllgzTBQv27i5xjkKui6nJfi0DzXx/l1pWGfGY2/Is
KJ3+q3SythJyOKTrs/aFuumCf9fFvESAfEn9aGa+3SJzT1P/+gegkAsiX8joMV23esNUHVw7tMdZ
YYCGNnJHUDa68SqnGfJ+DGUSJZvEcVWInOJqs+mM0Cx1jf1z8naOttEqBm80QeJuLsDfziUwoL+O
dLXQi64s88RgJCx15wdtLS42mxMrXVmESNbOZCdd/eeP8P2gV6veoAgtjSWDpvWLnJy6/pYc9O9A
savbugI2GEWrjZrMCPV8wu9iX9w5+Y4IhFsSO3dBlf7jV/bH58jWYhgo9ECRunpj1DFDTS4YMKII
YfkHf7zXOm9eKutA+/zxUH9YAshqsf9DdsDQkjXwfgkkYyXrQVJT/Jt5nw3OIAzrl8ouIu3fJauv
2HEnc9dJtykNv722iE7i/uNf8FtMwdOFnCLbk109hISrDc6LJbt2Tc5cP/xUCiqW2V2Q3YqYpru4
XgNANcEyTIQA7fpgD4To/aEbhxnJZdHN2zli26y4YCHdBzPzrL7WR+OroTriX/6F/yto8F9EFP+z
nsH/pS7HVPypZ3URrfqXmgFiKn8BvIRXw/TGKQOay7/kDCRT/kuGHoLKlEBSALs7NuS/9QwU9S+g
qEhNGWA2FZShWDR/6xnwn/DWRtJ5cgCcOLT/mQjVBdn6z2SB9iMTusMv0iajC5bE1fKjqRCRLybm
PHcPVbCyBtkZMbJFJ5omWzDvuvgsdaj/jDlkRB9wJBUa7yEqu2UXuUvNuncDgW+FpDp1bx1lzhaq
PAur8uY69GwBpKLGyBX13WocD+WbLnmQOsSUWdPySkZvVlNRbbqGEsxawupKgy/j1WBgx6MWFefc
aJ6EVJPfNU5Holho3lH43lkB2DAW/iwNNFIvZZOgMBUE3kJOEicDVlt49zF+KIP0CWkwp4p2hvxD
pjon94/1BI+0sUEIHxo9W8Y+pA9qbKHxTaEpSMHbouymNC+epM+r6BuYqJni0YhrFmF2oCuyyuuX
Qgag0PbzIIicggOgWCb0D9LIn/e1u9Okel+n5QKtGaRJON7jDPxnS6urIilF9VB6a/LBybNXtO/3
RmU5xpSpUn3RI29m6uUsbp4LAAeuFq5b9AdE9JlSa58eOgixrvdcxc95wc7xWAUPgf0jt7HNwB9A
GV4it5ojAOokwdfUSGYq4L7hlHuf+uy565/qKTnP7iIUDiP4p/GLIR5FVi2i/NyqEb3G3qnFHlnW
hT6oc89fJ1TldfetSuR5XNSOynv0WkA2Sndwa2rudeh4fj5vKYKJ7JPk+U/u2B5R8ZlLkreMaItb
Je7L1JYKaTlmx3HkCQxfxuF7lL317WsYletIMRz6cTSW27UugyXJaF1DXckPsXbXK5/LeoOB3avk
Zo479QeyAwrIAEhhUsUSz6wLq62mJ7usoDKS2fiIUwrVcTKBfF0vREMTTM4tRzQ4ENEHMTVlIVF4
VrRyJRnhPk8qJ+zAyBawvd1XK3gSjTaT2tp3KMGf6cxv5dE8kOHAv4OJ5ym5s6UVRMPNI74v03li
aPe6PX4LPQ8cg/aYpuOCpteZF8k7Ww9hyg9vEbI6a7GL8Z+7yL0CSE4gWoq6wSrNh1XsuZFjFt1Z
j5R7TQ/nrv49nejeiQIJfKtb8MRt+4VsFXMo1Sm9TTQp4egvwhicoQk+efada5fOABG6UODc5DRO
2nAhABj4lutkiYKwkvs0KtExUm1En3C+tI5h95QE1iwf4pOWlAd3AH4Ur0AmIWc2o4foFMm2d9dq
SbcASbdTaivIx6GBBfBBxq8wNJvXoWreNCX6NET2stBN4BcnoYYnlYTE9ZwubucBnfCqurc8qKbS
bKTdKWYDbkEJgkqRoMViaZ9F8mTJ0VxUPVMJRIMAsexrqLLFdA1cx7XQlIjKxxglLL3+JI/drDS7
p3E0Xwq3/WzGeTijSTqzu5NpP48Uq1XjgOzTvEbFq7K7IxREhx7hXonXOjM2k9Odm9rFTC0Q9FRa
FoZVSsuhTVZehH1JZN7LkZvS3qEkZXYsAnCQRkJ3EGaMVAEboI2GkiMa3+OI76vIjyjoQX5ndcfL
uG+dRF1LI2upec2KDDFXuXUydPPirN/4zdsvx83dz+36f5bF+HsTRzPFxNYGzf/r/BZd47RUtJS5
US1NKpFBuyuDu4/HuAqe/jUIZoR4nKsa1k/vg6cARWeaUpmJSreyFE/JOaT28sVt5pMGDvsIgTYk
Sx7ZU3JKqMh9t9ybzLb3KcTvv+EqgDOLwnbtNDfnCoi1uR+UCA1iX/zxnV7FwL+PcpUPJnEzel3O
KPgmfJ3oSO7cWyW2M4X2CPrN5BtR4VUC+vuAV7jUuNGTzMZD7GLkpehwivOltwC7MXnWd/PsLl6U
B+V7friF4rzS2/k5MsYDKuwhjKARo3z/UofcaPGZqnmgkMA3YhKUzx17YSBB4MQvSrPMvwQXbdZh
LWnA0Oiwzqt88fED/+PUsmSKJQQ0ULPsq6klW/Bl67Ix51PSISDoGmLevzRP/lLNHWMvPU3442Et
5wtt06zjwvEPnDw3fsQU6VxHQr/+iKtH0SQh4m0yP2IycwYiP6uehidE4ZWXydI5fqjX5AeLhgo6
dm7FS0Lr/Hu3k29WI9Qbv+Nq9uWuYvZB2pr4YUF9nUVnMZm2N+jGlit6C/QrPr7xKyTvv+bAP0//
avbZWlcmfcCA9dx0LtyAWb82cZPU4FDeYqxd1Xh+jkZci7YXJTKKj1cBZ55I1uRvNM11sa1++N9S
1HH1+4lPFngrYxktAZklN3hyf7pHiEGw/XA6MwCaTxXCX6DYboUYhmX206gQyu5SSNnT+1Rm/VHd
3WKT/WGXYjBENvCKhZd9We6/DNaDYwEpKzOTkCwvhh+2fMve/NYIV68sE3EjhSUj2P1LNLbLzg9v
bIJ/HAGZA3TseW6/7fYugJdQjxU22b6fdxzkwqw2NybetKKuVhyku3/GuFpxeunWkZ8INh/FyTfJ
IlyiZ7r2KUUDWD0P2L/V38kj/n8m/Ltxr1ZYh0xi6fqMC1jM6SYrWtzKAuiM4JZvu36/L0ldJvy7
0a7eVdLmdWEHGqBxSlLgxxf2QmeeIwVwYxu99TivCnzKoFWdnzGQKc2Tyl4Mfr4PPf+QyLectv+8
nP55c9dGJEkwWPThGWraKydGKPCYOcEvauW3t4zpAX0wTa4bMXqpIzM7MBVVe4Gm5alW9btcqDvK
yHeh0d1DC7ixXfxh8gNwxPiMIiL/XEuIJDG4WZOmFBZs26ConmO7e7ox928NcTUr6MxLCXgd5mCa
fgsM+z5yLQLm+HNCajDEIcKw1XHQx0U66oc4LMHPtpiay1Iyj5tbNtB/ini4YUpjqOVr9NmuNuU+
s3OpQoNkDtgSBP1E8f3kPdVU3b1v8jy62eeaVtjVK3033vR0ftkhkY5OulBnvE7ZYirmxf3JTHaJ
vR1H63TjSd8a6yq4gCQwFoghmRhBJ7upASRmJCozDyTMzgVZ5oiTukRSMN/+h6z2y9Kf7DEmkjl1
R0o572/TSqR07DrXnEdZtvCVcWfk6dw1+rUbRAtVNAC+adeI+xT4NumMt/741qcF/9tT/mX4KdL4
5Sn73ZB3YCtNTJsD1J3KtblSpiP9xjCXntZH41zNnqwWTcYUpob01VjRZHNSzDnUu2CDWyp90n8r
kPxvnfG/Lqyn/7nS+JQG9fdv/2cXpN63LPm15Hj5H39KqCp/IctCyxWzPjRhJh2Of9ccrb/QItNs
mbWOZgBdNmbk3zVHQ/6LDq1JP1iw9U3K9/+uOQr7r0mOdVJlQdfDsJEI+k80VN8vSBrNOnQxU2er
oRcLdeyqCC63WgC0ykdqqMl+6L7WQsuoz0JjSeBHrdfmXn3IMYU6XC69HObrHNjXMVXrDjqR323z
PNOfpTD4orljs/p40aA2827ZTL8P4jpCByxZEl285t4vmygyrDiFDDzz87beGG2bzhJNPnbU2u9I
mARlOahGl6+XS6ZqTgz09rXoFBDJQSndlYolzYo80OdID1E1KFPtCSsAQEF1ns97dczhtUTjp8SO
znmsrxKpLfe8t+SxHMC3+7GdwhUyT57ef/W6St5kRqVvQ0OWN2hsI9+ClmHraFIUUHKBIUKp9kvl
Tij8CZUkwLBmulefLHPWtap0VD1gY4nad/MaxMnGE1K4qsY6eVZt6c4oKyRV60oxVuZABbBvDPpy
ZR4NmzyJdtnYSRsrwqYAFH50KgINJGqrfIpCI/gS5harvTC1ndnxu21Pf0b3InhIrHguKYKoykht
ah5j9AxGH3Ci37FL1LKyhA8/kce7YF91dvLYDQFk3YYt9O97Kw1qJnpnQwWNm09aIfo7wwAMHnhb
0YByyRsDv6MW6m0PvsguAumLJCigFmXzHc+iH8hjN0+WkgPR6eqNb2oI1lrKnWfa+cyLOGP9QgN6
KHvR47CwWxcM3BAJR9ckf94aWbAZjTJZep13nxVpx0vw7n27HtaKr/prozYeY6sdz4VI8ShWvHiv
Znm6zLrUWmF1Am7J81eNL/d3dSL1d71kpHgjZqcE+S1wk4HyqEllvI1V0PSXr9ACkpMj1fZJbQ31
yQgL94R+5c9vMLKGvS8nWxywt+GQJ9lsyOxu5oGmwvQ2Rf6KNxvk/i5SwQwh5GlY4/gEcxj8mEiL
edbt7Mgaj5C9qtPlAuQfWIsUHPrK6/xZzk6yzessXwOu7g+gETWCkG54jaHvzAFpBzNdjwnwFPNR
9F11zsTQ30WhNDg6yMZs7K2DcOPqNFRQwrJA0jeSl3+vFWtEriNOu5kZJQFVMzf4puTJxqW++BrW
ERQqN55DKDMf4H0+RKGITvkWbcxyDzwOjQX4OFupA3IgOWlSABbnQ5eafAgiirTQcFqlgQjTqrq0
Awf62FjhuC5NJ1WXXWGcUxEOXwc+SGE3vklDMxcthfWkquX7UrCVBEJvF1U+JFR7+wxnFlOuln0U
mOe8XRgGLYhA1ObZSML4kOvpwSuk+k51x+gghszHMceI5zhg3Ov9CHBlenexF36DFDPKibuXpz9I
+YPQjtKN3VRHi7rSTkuNQ1ULed9MFzvtJacxXQiaSiLtwOGPqyCtcBEzzRxeaBl/Dlt0J9qyeAST
uAstr5j7CFc89XU/OJYUhp+zrLjz4sT/cmMz/H0vNIHN0BbCmXXCRlzt1W7UDsZgUh4HK9Ti7dDB
AfRVdh7NPIj+FMHpOEFk0p+89l7COPO5sHLUNjJ43OdmHO0TDh7WyRN25wh6NKswhIc7SGP8dTBp
I9WZ/mTFbrESZrRxe8tfFMD9Dyb+TB/fiDmFWv/EKHiTgnQC2UHL3gIJJJtXuaZUtnbsevSc6lZI
aC5Dn4gwp3Cauku3AxvifdyW0X2TLHT8CBZ5VYf7KExhmpId08fKNmVgEEOlVndAjHYuwfOBUC+W
TdZmD3FVK04jsdtgLaAtLV+vtqUGY1G1Pe3p8rVweyc0PS90OhusYaTsAql/zDPJPvpjqNC5UAAQ
qqOnOY0BdRGHNwUwLSjtYuRUUOexZnkPeu+yoOQ82vpC9h8GqzlnY2nOUFkJN1JeG3dRi2pnk+Qr
vyyEE/dJdT6ytcmLflrPQyneSuj2yjzM83xVNr7Y9HWIbFBUqutcl94KpemPTZO/+YWu7wvRvZp5
mx1cmlg/L2Y6HIJaM25GkVPK8+srAiJm62BDAG/gaAd+6v25OwZG1HTyADeltBPcasNtr0nDWguU
FLsoWVsVejbuSz1U7rQQ5nRnFhXUT9k7jEZmHz2/ITww2hA+mgW/KgrVhV+5d5E2ePhOALdGVU5Z
KLbgFdRxuAlr21qXbQajNVKaeRekGpBpPimhgIsCY7OREABJVPXJJ2iaJ5E3sRyHmWS5w6c0T2el
KgcP1eVxluDlOSPNUinPl4tMb3inYd3h+FUSHESLPx957NckjdXXktNOlsO31A+UNyWfrHnwhNzo
mRG+9sHnsgnMWV2E3amNAMDafmo/N1kjzTSlFo4fpzRpOelmFkDTZ7DHHO5BUuxlM/7ShlZyZ6Zy
sqkEvB2hPJemumuA47zEXYX9sDVYh6CZGalMz7bnqJupid7OQxWjsQ6qwjxz/W1guea69fopELCg
E2kIUS5i0dUjQHs4LS72e2HoQu6EWmM1nF34163KXBUbKXDVfZ3Ew9IemuQ8al0wN8B1z1ozMWZC
bga6WZbiyGZqLlIpRoLWbxeSsivSBgJ5UDaz0JQELjONuhgUT1ukQZDcddMnmsec07kXHwqBp6Jn
wYfMwrA6FR1aFb6Cg5uAQX3nN4m5NVPLXHplmh/lSuETVE2tsNctdAPYHm510uKc0zA+yVJUPsPn
2AxGAAvRHCFRCzNxnSARS6nWlMdQ860ZrLEOtHyhPOaxay9VSZfmWCzvJNeEtqmLfN2lTT0fQ2v+
8d51KU6+XxjEopqO6xQu3CaojvcLoykMCUWDnk04r3DNm0DOg2TtxxInzSYYO2fsRLkXeQwsNrM2
lPslyKtVuzYrF3xxqrA/tHL0Sj/tDcQBMH63fDOCSLyEge6Ejdc/CRxoTkYlHF6aowTq1lT1/pOa
1vbcsCfLnkQ86G1UrrrcMJYSXcYwMpovjcLqsaCIbggOzyj1jHtPU9O53Rpvbm6c9Nby12nuBduP
H8lFJOvdIyFF0bCHQDAEsjWP5v0j6WWj0PrCy2dJXK8ztfLf0q5Yku/K+xFG8Cqo0ZLLcJU5h0o0
j7tY28mDZc+bYjSW6PiFexla9VKT9bUZqNamCy1wQHqsbTg6bCAPUeIYepd+JXZZFX6GEB22TPs4
hjcfZmLd93p5CKK+XbgthBVrRAEjKjGzUukX5zogAM+Wmo3plfSklUhxIoyeIaAZ1g1Hlp+G1FeP
gm4cO+eE7jMU6+pRAK/Xgb2lYAcdT9LqXRGO7SOARizoCpPScBbpx6bM3qyotmYgqZnwltas8PK6
6wOQVpfkhH4DdK3pq6UWwy7QsKe1PeqyFnH9Ji+y+r4vvQNmV9GsrxXpGcWnGviSlB0uX908XyIT
8mwgn7DvsgByP1jDuUsdGdcBE2JdHyAdgBo6DlXx7J/0zpP9zwl0chO619IsxERRTcS9F0niqOm1
9iSI1TG4WZLs5m+uMnxvFKP1Z8IcilWpmWhpGECYG8/fD8itwF9xxdGSVpdotC6lbxiXDevLjlwM
CVyVzs7mUet+L/JCKheKkQcbydDc3eWSSoj9t4Trzpg2oJXTjoaEn2UvkbXA3ughSTzxA/cfFK8q
5VueT95T4ELSMH7rBXz+rBmU/ej3ML+tFOn2trAo3AXpLpFjBUl3O7lPBBoGVmffj8o2COTwHtlr
dVF39F/6KQwJJ8ZVKxVw7RQ/2LUFyvckAP68ugQu0JW8PfKzEE87XzzHA8FvbPbxOYl9XKATcDv5
GOGIalIcrbz2cTCr9hFjWicYkuoktw18pjBex4aiLcxablelKyChc96d1MDHb0smGLl8VfoRZIis
nORskFZ1aSwVrSsgOg4b05S8c1//wHEJx6lL0JL4CvvS5Tdi8sYrttr8Dm/sEHiCLr8NULjnXqeG
OzlRLEg03Td0qr0DoaC7/7ndwiMzhXe4XIhOvrp+3TiSZtcbCwbZUSEQJYnC/ktJXXMxHYp3beO+
atHwjPBF+Sx7/inB/OhNj6Rjq7d7qc5PZVFnj4HOK+gi2vB5VX2VdL17DbziLHux8dCk1SfFhxOj
+wlil5fJdfneVtaJvRjUy+X+cL2TFmiq55zX4j7JazQCy8w8m0M1j9zR3eHr7O4unzgLW7BNpeJU
NhYElmUWGzsyUZ5Ds0MyquxFh9CB0IM3HPQ2A3fSFzDkykBdeLUFowV5tTcpTxz4xCh1FVH5ontr
TZa873h1bdXCPdtDLp8kyYxOZUZ82gAE7S9nVsM8xm1KUZ3Wk8Qs66t4IbHVHxs/6BZGPKUag54y
nbJxUkeoYlA8NeLvuJqt5AwSh67SvhfRMrMz+e7nm4mCAua9cKNd6Al0/PNS2lpo3s0kpQMrg7jO
na9K8noMgufBhNqVkVNSqu+e0wrR5ZHJZWwVKgm70k3NcxCxnNLBxTNn+moUlnFuo6aYSUFCyAyl
dq5kobSto0jZV6FGPzpVwqUMJX/h6lF/UGpE5wzpSXlzW4hLTppCQL6Jtb1OGVBpnAphxKIUvdCp
vopHPc9v+def/A2U/l5i9xRSYx1Hsot5SagVAt7boHpgn9ygyecqNYiFouXJwiS7hPjvkmIWIrsX
bukINTG/XUBJSpkcsz4pDhV/M4BBiD3gbZ3eLfI3zOw2QSU3Z3w51pdkMijcdF1LdTGDP/sp1gOY
XBGwZ8eMu2U7olsab40p5gzRNHCkEKsQXWTmobIH8zC4SjT7+OAVvyWEPBTcOyaoLv0CrM3eH7ww
gmtXLYkaq3xiS9ZmtRunSzDaYju4d5dUqnf9Fm+yrMP0D3JWZfvqRjF0/xxX/bYIa/EAuc5p4jg4
C6Pd6qmsPV3+O89w3SX1lqjLWhlRG+0HTmNTr+66qPAOYHfhsK8iyWhXojJj4VRmKR0b6PUVbkWu
5t+Vsuwe8hE4XQ0BMPTC5GvgGnd6KCfPmgI7PdS0Y53o+c7olWSn5v64ovMR3ehtau9r7xQRwd4S
m2DlOzEKUJp9/5wU2ZdVpOgxJkNv9MvgA2QYmhEpIJr797iKVDPDI3a3e3HEBiHn7G0ouXRxf5cH
+QKGtuHYSoIEJH/PU2AgEtrhBr5BhdUpi7I6ta3yAyNAA2XIES5UWNlLDmIPInAe7mKpMY4C79tZ
I1iqnpX4EIGdTkuqp3HKSCGhWoQIizjJxyWJU/sQQ5vl+Or6jZyXN5LvK1uEnw9j4nSg8YYMyG+T
pk31MFJg46GHZWjLrO6zvVuDWzNihRfMBRDzfGwK6aW18m+QOqnlaNawi0ERnEsrTkCV2ivXCh3d
wuLFbnrNKTEPAXqn1wdPCw5+l7ubzkigukl9fSMA16YW0fsQy5iK3zotP5Pm2PWkH0fDaEygpbNq
1PVdnqsw9yAy6oXtP+h5zMU+l721gMaYRYuWUuAOJZLsSIQRbce+qk6XiSimu6foJM1LUXjztgBB
V9RWemQT2o2N8oQWlXXfFsZz1CKWkGeA8Py+yvYYOa7yPIzvM9ldqnWwGGLBDq+IzokVRV0G2Rjs
lFYfbvRBlQsn4/2d47emTKkH96+a5vU0jlXB5JtS3RIsQ4g+6u5yKbrq70///JkOGHLW5pRg1r5N
WlfrCFU3jX4sU1Ei0OSJZdmCzU1CKZn5AXukgTvoUWU6b9swBevZ6w+a9s0wivL+8qW1EBDDGLRa
X74ag1FutdKXgbVTkAELTPBD3WrnBSU9tSpWTlbcZfNSza0T70zZ535/NAEj75Ma7ThHuJI/0623
1hrR3Jmio9Sv3ZU0BvHcp/J736M4YmyjsMMf12yeY6kD1otmVuWjLZDExlOlReZrYxqIMKrBACc5
s5cd6lGLvCwCQMA2eVjvzToYZ9t2UF5HpJFwpe3VdYs42L7uT0XjDTtUSKyVZIvPl5DPc1PpHGwu
0aBWmJiKalKzUDro4KJLvgyoAu+MTl0kJXDj1oqG3eWCr0FeOK7an4telvdJZzdLXE7iRaU1yaOi
eseuN1eSCsF23USZzrtBA0eXswxUJUBOP6yHYyhJsYEWR7WSgFn/rIFaQKJ9lbqxPMqRvEp8Yp10
FFTHqQY/JV0ZbDwZDZdLdbPtx2BT6rk9uxxYhpxVKwMhPLWSkDARsnTOmA3YxhXVK1Y7nzSK/oje
xDyW0A9wTFXC8nC5dEiXLXvY66ihoqLnDD4qLpnLKaI05CRjLL5qWQd8lNIDrsih0WC1CV56jEtt
3ra+wSxKsD61+k0C1NOfCzPv94mOFFUi5B0Jj3kItMJfeiOg1DJsorUdA77OTNyHEwsNEVmTqnvk
4SC99M0pybxbsuDqtF7eryfDVCBBs5Kglf5WhnSlNIqqLk1mUYjwnlOlUPwpsUw7nPfd7tL00c6H
7pSNzU7OQN6ksstMcMlNEyN7AUqc7iYh4tYK+zvk99T7xtPnSjKYjh2o+PJNZ78f2OahMdQfHx/9
F3bM+9/O3odBvYp7AZHIdTzUii4wBjWKp1TYAxiBJskWPe0XjEqrtWwgopSViXu+fPJsTV+Gieou
MYrG9b3TnzWCyqNJCZb2UffDUrq3FHb0MaHSchzyWl3YOVFUXMf6QyzJS1FVxqOhleGcsK9eSslQ
TZhtwORN+K2oEAjLNR9Ndd/gaLSb8k4xQDDnWbrstBAEOFaN0Y1cW/zWuTRsAGs0CCEQYRF46Rz+
0lDvYEJIeYUAVtePqBNMQOCoKxatvKwp920xa8XzPfCteRS57jnFLcBBcwaSaxBTEA/QQnZlM1hH
rVwj1ej7h6EqHi9nSog3DrO5k7exp9Ounz6pqcDk2Y57FwlEGiP90A4n24jvRTUEZ62MnqXOxCu7
8o0Xy0soMZR3fmXnz4PL2rrMLylA220sImA63aCvAzv5oVZjckr714Ee7ILgpdrBfqh2yKLTv6ij
bvnxrPnD2W8rE3PUsKD+gfu7Krx3Xm56etuifEIQj5QH1o6thDaNjwVcmDXWYky1aNk3unZQ+1Ac
FBsEum2Rl9h9aO+HIHy9FOpa3xSHOiMQ8ruoWelBdNTdMtyZ/75ESPHskFZ5/vgOrigyRC+mDJ2X
YA5taMvGiuF9KBda1DAS0cUzPW5Zp2VgvfZ+H/w3Yee1GzkSdOknIkAymTS35X1JJdfqG6Kd6L1N
Pv1+LM3u/qNZbGMAoiipMVJVMjPixDGPoyHfMQX6LgYdYFCI/NbkfXGLS+STxdg+1CQe3wrLxMAk
i5qdsPK13ebZiZRmeysdpyfkOEpuTANxTlU9mSCeru1UiFrkPhcakjLZkl31U3Mz49Q5bXFILXUk
tTp+Giv/Bw6Si9EAtA5H0ZycPNw2riD7eGiMQ2jazY0g8ucmSJdI2Xem1zjvtqsT89Nhrpb1GFK1
VnkbTWqLKJsq8tPmXaihuQkSXT61gqR5xcxt9blVtZP9C4ArOd0vTuppi7Gp23VjmNruvoaVN5bv
uBF+0+Ju2OZZFh4Z9ZMZkLqgcsn4t6Vl/KfG5oNxBbQk2jOhE8jx7w8mGsMktOwyW0qipdZgcNZL
IoL9qIZffT0Bcxp2zfBF/HKG8fugh9EmjYxgVZLg8YYiY6n54aoo8c5LHCpgFVdiB3sUL8+o/Ush
deeo/WvvhHNK6Qt6xzhNOl+fAt+uJlynDNzTQ3aqgY/4DrsFk1Ee7rekgBTbgWS2ZRNFGE053m/Z
YO6j96U63i8twdhEUDovQnr0xmVUHaekMra0kM2VhPul6hldLbHOix+GPiIf0yJOw8m1c2wFznaa
ko/7nasRjaflCm/O0Gyu5tB4F0ekxuOApdmAAcbsnQ0sN1xlPFhXuyg69no7Zaur63M9qgj/XHLH
6/ltLAuw5jTNDWau3A629RLRGmGH07Z7TTP/QnE052ftP+8jsSiQ8ugmzK9nkNlQX5qalbKo5go4
nTB0bYpyxQIMz11hZoQD2hjp1shWx2Esb7HjU63rJYVQ3jwXna8t7zM8x6t2TWZp+zsKFcujdX+4
JzenZ3WsGwmqzv6fTTQA4M+LCk1DocRfxl7/r78IBSDEBqZe/Pf1L8qZNmZDhRPmZzk7tNqxztN1
N4VwL5iTL5M87eMljcU+TSZtnUyD+s5HvUyzxzBKo3UtQh+6xqQdxKjLd1kUR1dvsZx2unB9r8lC
cuSD9Omf7Yt63PKnt2ay3v//G+V/ixvCjWwLRaHwiGkGPPn38xjWk+dHJgix2cbv1ggCnfYY9QS2
P150mTn4LwbBryLf9v1grqrEpujxOuOolY5ZLRLe8GE8ml0kX7HFqVeOKpwrUwQMIjRSWrQhPYnA
y/nrjPgvz6d5t6v+98IyDBodAgCobXCq+vK7M1kcArCEeBlkbsfoykpOd/zBfmUppW+9yo/dWCFR
zMJtNno/tDSyLnmf25Cjm3HZI756HJz4CXgW+U3s4sSTpg/AjVi3NjI/Rl5kb/o2am9lbgVbP8V5
1s+N/MFPjXFlsI8t+bOaR+WoQ5mI/Gzj6FxlqI9MH7Oz2CPJs+0xQ+4TlAlzgS8YXT+MlrmZkQ3V
ZKdeVfV2nPSrWVf22WSidx7NPsCvrvVPWjxhRWfQdBcUi3JU9tE3IvhGXb/yQVdjEYynPOlJlIgn
DEfycDznVXYaIkNcstxOHrvA3/SNJp/b+eIlOHJFMSys+qeaf3HcBbBNrcNi6xbALFnMb3YHg2Ro
4UXmmukqVRGohI6jwjSk20yaijjP4xTr/dM4X2SKNXEmAE2mwZl2IVvTNZ4vuem7ENEx3s3wY2xm
/ENlQtvkiAKXgwj7K/XRtv7dB7Z2cgr8RaEkgTP21c4vNHJj/MRcl0NePGcD0aphB1vIBSOKB3Jv
p7Y6aX7vHXwQ5c9LmWYaobHZCaJGsWorq34oy6HZOlZUHGMfUy+COcsrnkPpyvRLvEv6aWdVVnqN
4uC19fLuBF4rmf83eRJ/U0lBaBLSl0WY4KE34HJZBWH+ro8K/0+IEBvpdfl7VVs3XJauUTpFK81C
nJbU7p/7QLdQ9aKve2YsRl3tcBeip8TA1mb0KYvYe8KBr3x3fdN+7VLsn/VSFZdhc+cetbmyt6k7
8D9n5L6744xhZcmda8WPadKFOJUXqxGHILRUTr8z7FS+IX981WEBLcbKIUJyZqkAdamV6yf0K56G
sWk9SXEJMFMmBAVDcU8UeyPKD/p82Hsm1i6Vfbn3U/80Veg0++sQuBZaSbu/YDVL2kc0fktJzDy1
TdodY9t4LnB+XGmxW4Pvd9UuH+2G2NdefS/mMU/gTrhSJTgjMoxq95ZsfyaknFyLDMcreFr5ymVA
tbsvkC5Hi5eigDeQzkYzWUILouERbSXtwvCYF02ZrFur+DnmeLg2QsXPWjc7CNra9x4f9qdOFNU5
wHhJ8m6sm8Z1xDpyoxxVR18zOwiqA6ffx/2O2DfwfH2UzBxT4yhB8Y+T1wBbhYF1oNfRnlK8kCPP
U98KO/oLPiVn0PXfm9cMM9KdkS/reji0/HvjzT0TvNDQ0yU8vwEeCu7n/WRHp2JAQBFGDMkTaULc
4VUQRCUmH12zGrDSWmnt5L23dboBlhQPWoSrW0VS8XbyaxJf5n60k7wVhW4crajbz2D5KcAv8Qyd
ZsvgGIxrBrDMyq1WhhmXK8tQJlDEVC6kpsKlZ5fxoRf1uyCoY2VONZBQ69mXKVPtKsR6bg+S9tQH
rfwW4sGy1GWzdzzcPzGb6cpIfbdqg1Qr++HzdCz1dNxkbcpT2DN6v79K51daGPzlTf0iSpvLfuoL
ojdR23uUG18RXCbM1MM6USLGBH66uo9+dF+XR1xDwXFtfEId3TuFM48wr7U3IZWza0gowBq6xqxW
phx/Ooe4bqOl5StnJMjdUqkePd8MbOYVeZ5RGZh/Ybx/EfXNvzkpXe6dw8pR9h+bi1KDUSnQ9FI6
kLxXdnpx6f2tqHKmQDMPskPBh/G8MmPnbM5MLnAYHHjv9X/etP2u8eScUyT2fh7GrIMmyPd6qm2o
CoHpkNj//wsH8XXSglIKVFWShmV5jsXz/2X9Mr4es2EEFUm7q9YP1Ttzl24BsuRfHPO1NILxUBuN
s4Oby0IM5INZ9tbGt+1pg2mh8+IE/quKG3dvm32yhl1vXfTatI+WfxisZvNZBaVBcpvvUulCOcnL
9wlnRktqwzlJtHxlyQ7JPj75a6Ya0V/mJsYXjef8ocwFK1oS6iJUuvqXZ7RuhabHRGYjy3asF3Jf
70Mh8/H+ygwYdWbRdGmrWn+L/EFfT9wetaRsLtjCgRHFSXRsoIFcqvmiRAt7p3XM5S3WZf8K1SG7
QQ/e4bl7iStqLQPDh6WqSU2o9JRpIvqGQE/t5cyDyY1aHrsWE4PYTPIHOWb55v61qTXIM8QrYmWp
HsvREK+UoU2e+RXqU1PRVW7vg74Sot44+H9au7qEZek+ur6+dINxukV+edCssH1TXh2sCs/ND2XX
95cgSvsLExGGORl7+Hx3/3rvEB9A7AAc1DQGaTUS93Dfd5x+YORZ1cYez0smhUVUvfV1TfiH16y7
spqdMeFslNKqNlpcwDcOZLFka0AIb5bx6rN2j4KbYLa+CKQfbyxYM8RYpcOpGe3rGDBLZdCSL2wM
C95Tvx8WXkZmwgxDN9Oshxxz7Fnno9XEMRXiX6IhzsVNDCnw59bHmz0cXB0qxOcmIW1oZndUG09y
2KE2DR2WEo2+0/uYBLS5dnfy9FtHY8ufFNPCZLMAPQry/irtapUwqb/pURHe0lj9hTTDmO7LOcFz
Joi4o3+BgW+j9vn3cwY/TBGXMaXLsSjxHBT6KgwkZ55sMx6tPvvJ0s0Xn4Q2zH3Xg8oOU5LnD8Wk
Y6NRdCH+YmaYbVNZ/282oz70IcwnPZ5938UbMCoMCv1W+k63zZHd3CwGy1pO+Ns8LcmqkWlJk89N
plXjiZAsPlnfYVoRvVb0RMZPln+cLDnsrNZ4w5M5XXbG4J9qo9SficqcXfg7lp9JQFE1DEBb8mg7
AcAJRO97Nzdm+KtDpmp3XTRmDwa+5xsBph8tSpaYOU3dOcO5fU4crt6lBW3PLYtmofXFDxgQOTQF
fqwScYK1rPMzHYfogmKhvsgm/t023VUV2XBLIPGvQfPkwa6K6dp2FHZW+uhqGFRbcbIfqjB/ZoJD
dElqYJ9KgTrS2j/JDuaaCEW7M9z82emiCh9WRhpaY2ePvuXli9QsQrEQ0VRtOKwjnCgdEudCGX8r
p2AfF7X7I8VObBOQE7j0VqNR+H/6QmM+UeffXVW9+NbLHTKjqAQ6x5vjvv9FnRMy3LO85WAzhZHz
os+66lZ7fNBuCk9HhWP4l4bd/dqwz0vOhqlFc4XvFxXmv5ccLp1uVzhQfgYvpZYo3ivfH/fN2MG/
Y+6xdIGIeAeDjQe96SMfx4MusvboVUZBuUCGcpe3zbXog/wAHxGP7CZpntEengfh7SfDKN+K2rOX
bZ0Yj9o8ckhD14a2ChrdY9Rvj5l7NGOCWwwrYjqcDHN4jXSe/bCQ+HZXclMxUNthAJ7tKqM+EpGj
jp/MlHIA7Ms9dejYBTHiyJ5DcOYnQmDXo9vJ19Ggsq5N4wNrlARH60J7nRiQ7aFmomOfSVLWOJ4n
E4qkN2E9XsZxeBtqj7B7ku9+ZHrHmhuSl1pG8DndeAa4O1XvydoUZ3Z+Z89csMSD3vUfYy3xH7ua
mRmS6kvd4JUVIQF5KWIWiFeP1fm+T3FpDgyVuRgYVbdZ3z+nsRY+jA/65MtjTdFPyFyJ++x8i4m3
+svg+z8gAB84rQBmXuAZtvgP0uXVQxCQxp2Qa1O358qMmm3Q6PE6GVvrseua363dp2uRJ969h2yc
TNsLa2KpTkXhb3XQVCioXbYPBL+hnZjfsylNtoE11adJy39kZeU8UA0nS8P387+If8Arvs56ZxcE
a0asPcmB7f2n7DNoOUgZhGHmBd8jx8RLKFTxYzNfMPJTeHSPKedmFj+KxosfaxUlJ5hy1/tP3L9U
9iOTdzgvi9ROgUkFFkIY3Hdbd2746RXE3hucX/c7ZfgnBVa69Tq/BKSrxaXCE3PaB60SD6L+Nswf
P8+o9qi8wj3Iq6yv5ZRzFoF238HvLzA48Ga0rCm1Npbu1s8RAyInr/eBqW0jreuPTqeYHCC8puDg
tI+TcdqJMaG5azXnFWrZ73ggBij2cajxtUUae90S5Tz5smliv8ZWBOwBbM/PNDsM28VWFq6NKPWh
HqB5lGL6AbgoHqD8ioeswSI6Y9q6z6upRQ7RVqw8xjx3iCSAm4tVDDMvrHQXyA/mJ3oivguFz4rT
uaIh6d3HOBIrDFmosunNjnwT+p2P/xOfkr+v02iPskm8JUn1nJvxR9RFDwHkgF95g2syM75P+DqY
E1abxL/NGdxbT+prLW3CzZ1q5du4+WKgewwNfIjcwYVRPoWkc3q2t7Vkg9mQ16uf5GcsC6Dob9Qd
kjQEAnmSOng2aw11PM3KOkuktYeLmqzZZpMV9k8kgNreu3ST4WFQ7VUbumRdEyiiGQhx0AplLMVj
muhEOKnJeMIz4I/eW4+Me5ZIyKJbYtvpNvIscznCDyBowyn3bSlnHx2MQRyc2L0uataTPXlvgzNP
uHtgg76XkOTaOLvGIVusPs61YUM2VEDK8qFP7eKsxQ1G4prTvZhlI8ghcuNla4ePDB/H/dCQezDw
DL/YXhyczMwl1GW+dan4TEPuSTePIWCN/nBobeOfi9A7fV8WGI7PFUPDkAtMuCAkaL5V88U344K6
1hSrSktW6FnqK4xVY+v06bjyNZijfTnQX0aPekSL5UEbuAQeMSWuiprPVzkBvWDoSb++f9eZf6S2
83xDfBq+nTqmP75lfYsLzLl6XSSXQAljp3kqOvYtbl+NTixHpNk28Tth8lZnYN20rfJ1MrwHV2Oi
ktNRbUnf8c9+v48I6nx14u7kia78aTsEBVQRMad9F9snpg/Zqs3G4idanoXhgF8GaVusPBlOR6bu
MFnpcF/zku17rH/7erbu7CR4DnCBvjUW59Iw1McsgEygSi+6ILS7Udhu7Tp1N74vvIVRONMa3uKJ
DDvnua588nFI2CA6Vta4eRfxbqxh1dxvfcJtbuRfEBLQO9WuSxl0BNOtcxPj6X6J6/QVmVd5vt+R
MjdtDI0cjqiqnjp/wt4/yMZlpBOkRwzVcIlDDVhwviisuZZTaXYHr7ScXRg10xZ8r3rux+oQze5s
ZRbkq0GUyH3vL7s5EsGhsnToDvZ41O9j4R4V+82LXkt9X/W1yYMwgJ4U4yrRSv1ozZhJm036sRxz
/L1cTXL1Yw9i9eQgTpjwxi4b7RIyCtoUVQaomETu+X4BYB7jKt3Rw/7wMmNVdXH1wRj4Qc+r4N3P
NKQTsHb9aNxp8KhXWTkYlwnm0aWbxonEyWwgZsxozX7dz3WbVdnFqTa7cB7ROZiwQMltS/WEZW32
bA/0bmVnlcci9aKTF4If1SlzkNqy2y0NvXoRed2wwXTwGSBZvEzdJNexpRO+XDof1eT8IIqGhdIl
8SJvKTOIN0EbwSNphjyhiRa+KPo2YWgPxkSuB2UfbLb4XSKxjBHMkcF07QanO4yY9y311FsXZNOQ
iMbAx5x0vNh6wJYyilhBpEYEFd5peomKxgH8EbT0+I5VB8/1b3WyBzJ75TjD16kThziwB8JYpMNO
V+/6VH8qo+6X7sW7uHWbnSfwvxJFGW0at43wkss6oLMfU5Csq5qYmwyXLdMohrU37TOV/xBTNNCd
3X3RiGpkO4zLc54SSIey9YdUhgnvhuQ/ZJFIfyffIuevFiTc4F5Z1Cs37dinqzmivS/+gBTStJRJ
vkSF8ebFJlOSJrxaxfhDT2GNaElw7CkXF+lATYb4lhcatPX0RQROuvXvkEs5kkujPUDKZvlXxe92
HPWDThOAe58gp7oDjW0FmSxW5SH2Y8rpCToT7ywmPcUPQkREiCnSlLXOWBEkDxHohoqVI5J4Yxz4
0nDta1j6loUoLyl7/KL3dOLTdOtF92gOPV1OmwGO5crEd89gOEXaInTzNoV9Mx5Hq8cBAj2O7cg3
W1UmFFsCIMP2D8/gT9nvOus6COiyQm0gnCdzz2EtdK02iNIwlxwXSCJgauEsn65UYCVYx6NYKrW8
XQnXP4TtdOqCKj4XOXJOpZzXSIPXk4NN1xyIq0b25y4LMAxVdn8CZkuZGPdClps2x/crTI9lDTGo
KTV4w4MkymOUckbxW9sng21y9/3E+aj+2M14TOp+40uX/N+w/jAC8FgmFCc/ISjNdzQOEMtdlz68
0clDqxwKUjxa8Tq0WbDSre6RN56jzcCJKgG01f3hiPh24VXYsRnmSGaSQY/usDpWFbqYaGy7pdUK
mqsBMDDp4+9tE6wrr5jQfPnlUgvh6frxUeUvgxmqQ2qb7bGTZkz6z8TfZpvLwajbZQd6tgx877vX
frgOJopFqt9yN46WaWz/aDu3gicUmku2ezGDm9HOttuFYJYVIbRxW5gBovgTMfBdaxPSrCpiOaAP
YftxjWiZ1y381iakgtC1P6R7PBdB/iMf9VXZJR+1J6bd5D/QX+x4wvJdStDpAdLZHmLVNxH01jK2
zY2kMGC/QOlb0Ei2toDefYuniiSFsuPHsaJTfQ9xAFhm4lnsZKe2cBe3cQVTWrV1sAmYpG5ahp6L
rkCvUDsaPMNG9Psi/+a6CpGEw46ZSzU8JSNefBk+nYFv4krlk5845TkMYJALspBE3157P/kYCIRh
StGCPRF1aRNUuGwoHZZOh5hBIVAtUnNHBcQqI+hvbZo5v1wFuVuJs+uE6crSp8NQEzNSNA7+fkI8
uMA/81CI83Ztj8SNto77LYQnsoxN51BlwdWkMVjUQ9lvxn7YZky3Npnt+cup8aulSgjSoIdaDr5+
sKry+0RUZWaba8Os2O7Np8QDwO8sPMWm8lupz5UehApqXuIgIcOzadY0e13MqMUb117jv5j4fnkc
VatIQB1Lh0Ol0urQl8COqsURbw4E9LNNiKAYEtgWEsUiSTCSabviEjDZQicfLkRAvevoHzGmmJZV
LgrezWKy7J3o0tU4QvJIC/XmxiJZVt6wsQqyB83KrNd+8q2xoMYkE/u13xxJTRq2hVNKAlrxUhVe
Y+96Adm6ri9N2dhLTfhqyUCpPhLldQh15hA18Xj4HyEYiNF6FQm6siqo+hUhtN6iKcmWcypv29Ei
LXPl/h6roT8blb2v4nCjYuMp8DNivUT+QXLfKadli+x4qef1uO9Kd9UN/i4gHnVoCs6hEJV6Elba
2p/adtkyhHZ8MkUMhI7rzKx+FFKAUkfkCOH5uJgb31XWwLMtU8tnL9KrZedRtJnNa2TAcpJoW8dB
YTqqkmCbjunMISweu4oxnulug8zGrs2J/kxjmS/GGmPROAswdNaGqxeWH20RX+OmIVOvQwMWJ5vU
M1/zDiPR1s+RfBbUFBoqmmTw2VMIf92MGkEes/mlN3gHardxGxfBz0ilZ2Scj6GvHvCYfKCGeCZ2
Dn3iIF8ke2DXioxk8OAw5JDkuyGAbuL9MKYU60vxzSDY0tBIk3T9t7Lhbxwi50UrmIwLDh6G6x6P
ZI9DqSTXLndt0iHD31HVEjGXdHtzNjatmnRPms8ht+UTpoyIwEcHmCww2WbZBqPswEd6swvxhJpC
P4V+fIoQ6CcIQQuklUaNWyMbmmraR3hF23j4aKLyYGOWema/lze7hSSa6fliMOcky0p2+wLb3NGJ
3nRRbVUQo2YvCdQM84XTxOc68o8DKlaj3VKqmXY8szIyIjVThWdACOc3M76TVKwt/BE7Vr1Hhh0Q
qyYIp8qGpl1YODsuowpxih6RYUm5BLX2alIItxO/dmt9OKR1LsEPqgfGT7gBgv3WWc1ik+qniQ6i
S7pxZ1shExatMtiPe7EJaQX5tqrSDTCM2rFhbaspfKugCi21xvHQ8kkSVzDDJchJ7JDZQcnMnC3H
NRUXJ4/JWGxVrirbfK2b9N0ZsdodRuDLWMeFI27eM5eCQ3ZtuTKAMnNXLAMxMMscOraLCcvEPOSg
zmrCl8WuHEnNC2JlzgX/u2P1yGi6ae24CmwgMyAVGD4jTHRyJZE8PoPCsiMFh9xqnGIL5LxFEXz0
bXLT46WaSBvqmRmv2aOJzDGgJeopkWBjal+oRgXi8eBE64nDFPOeiGAvBJDgcAONh82W1uUSLwWf
40tIE+wL/usY4YOaQyS+vy9hxz4rxr45QhD/mIrgO49suG5kLTHsLRcGdh8LK575zcLZwrt1NhbO
RjZUMpMdP8kVPvXiaER/hDw2kYOto1sfvI6SlRwnsWV8A5APXwIcMDwMonqT8OxJBuAfh2afw4Hx
UAoqYBTSM1d68StkfrhwaMMWTv8UMU9ZwNU8mnr/p+47lIuBu1YMggnyWweEDJCmKb95E2WNo49v
k4+DpWY60b5MAMHqTH+S6OB710DM6rvZUqsYx4mcmPvKDKice7HGL2NpJfTowVB2q8wh+tqJYd/y
T4QHAN2tdYKzmojoU6vr682UTc4mRgYTgNptBoekO2WX+7zJ5GLUil8+Yr6gYY0a6UzmiqcW62dj
NzXSpqul7iEf6KMj0WhhT9oW7xisB9zntsyDK1swWbL299lgQ6DJXisdfkGVpO1Tq9c6GrneXtxv
i/lrfsUWlu+LSA8fM2mbz6PdIvoY7L8MG42veJnDmIHZJ/Jk28UW9qtCQAVtTa+rk2mLEqP0Bfoe
z8GiQPaLoZXkvcgcfqCoL5qppauBecPM80QWMVUSZRXZzGlo76Be/IWsa8yuU/9zKA4rECYcq4HE
Cai6X9mBCZNnL6WOorCPul0HLSoHh3mTDrl/va6KQzD6aMfsrDtYzHk+2VFxQ/Jzr9MhJZZd/mWk
fAe7v/xKLioYanzEJHgLfZlzMh+xnRBtF/AhzATGGNalz9t6nftolJ1peNaH5pduOIckrR9GkPWz
0DE4n9Lhr5pyU/9qt+BYyD0sD82wZdgOeQj/RuZ73w8DNVZsUcgxEr0eLz2fw9AVm7aF79GRpnqo
yQ0Mer05Mla0joGR2hsvDa1HN8X1RedRSfH7WGWR7q+jzmvOVc4IfMb2zczGIdkyvst2gCOjnHAt
C9lcP4F/QjkbRupJHpAUHiHgaPxevDgTJ/H9NtWMV9cZsHL3UUfCokeDOs3iJr90N72w3/5R10Aw
IAo4wp4A65mqJyZbywv4H9CnyZ8MgOtcBK56GrI0jV5bNw7svvlnqVIHjvrcXTdDX65rDYm7lc3x
pk740+uIZm8QS22n1CNkUmr5OpbdzHfN1LqsrHBVKcCWTxMmlCnuWSWdd9XnS9YlBJFlSDxl9Sgz
7dGMM8SQrc/7+jkjDEz3yWZTnz2hEKfGoGrroi4V8t+76YCZwMZGgHdUGPPv9CY6O8MESoiOVU6C
hPTYMJ5du7tZcCMuShXGMwcr/EGVHTGmcFdQwEmixux/I32mTpnPNMwfpFpreouHOoUmHQ/2PZNB
3GI11vIpQrLTprV1zQgt6YL6xSgQ81Kqe6c4iY1dqZNrX4uWeZXUzm4ThtcajHDz6aUyuSLcDITF
P4Set3KxyD/WoSW2PWdg7rR/0jq29r5puA/YlUUHWMmsObbyZeIp7IGaFojDEkNzngLcntogPzVu
mZ9EPf3zKjy1Wkj8NB5Li8nPICDBvjn5djmdxwIqeSQiUPFO7nl8kFsGRn4jJYgr7NDi5iW4EQ0x
XP02j4edE47ZtvTa7wqh3dXqlbbqQmkdMJ+RhyoPK/S1Ym8FrKxpPMMLkrs+lNi1MzCgZYjMxV1O
q/llvXG93N0L5SJ2bax0q6mBMPNIBuvYdBFW6675UrcTqQRllW3hSifzwHGIuxsWFtONuWENLo4p
QQTj9/Ohm19plnpUlV7s7l8ytBaWjjO8jl78bSoLa1N6PZZFhV6c27oqzl6LxBK1BHSTCLRdVnoO
b9tnSK0hrVlG4YTkTsn2oZovQ+YePs2+fD8CER6S4Ty6WfuYpvI1qp5kogIKmwrUzYtKE0miUJdJ
OePKzpi5JKV3RJBs4IrFRWmWWBU24XIaWwYSWS4d8aOQOdTD/U6X1Bb+POIOMZOapR4MGfzL/RUn
h70vfP3JbWxoxr73nDDNWo2yCwkht9/Nu/SxflIN1WXvZM5a1zPtpCeVOA65nR5ROPtnTTTW0nQK
4yfiIpWsejUsi0IkDxluHLdGEARrjdZ0dZuuW/Qp2iX/DJbdHFFee+T9tj3uUVlKViE2LXtA4W01
C4VM18bsJFMAPAXd1MqqWuZzcRz0m8kwceec5PggzV7HSI3zDplXcPX7704wqUMkIXHSrlJP3O/R
8BSLQXW/71rHzCshXohEnutCIOCzennhfMVtIKW/sJ3aXjeW/oCmTR3uLm69tvkcycvKJ6QJtsFN
SbqIOn3MhfXy+T1Ycd+DO1eSqM+VXZtqlVLIgZREcjMQH3v/d/VoZY+jekhn6b1DD7OJbAlgNt8m
Kg/PsK3SVZ0orO0zvT3jVv/Dahzjua9l+lTlfwhnZmOaQfR2/F37kSKHu2g2XdNov/ycFkv13rWE
S31BtVdt/BEHq3ie3dTRqE6itP4YbgegyiOv+TsoPaACg6ofCxz8r3PerVK3//tVzTXDc8lWXP2k
ObUWdo4HQdwYe9IwEdolTbryrbDclogzd6IYvSVk3XePT/4b+qOFAx/6OxPbEGOhp4Rc1BVeguON
mAuSoY222xCWHK/rZCo5zHp49k1bEI2ZadvcIqUknRjDT93oomvuB39j+173+dz5I7YeoiS74f4E
Fj0ODsB43pxED+ujpeY8AP2fssqBIFe5iDL8Iqceg0NiDYoSwyUiQ+TZeMafZiy2huSNJCvge46Y
benl3uwKxsX5P688S1jsMj12b0FunuPUC7YM8vKFpGuE1dvW8CnHKDFPqnzyfTPYjVr8kPF8n4r5
kpgIxky33MR1C7rJSf5ceqTZ2xC08ecD4Meew46ZWoE+fyAcXI696z4ozf4gsqg/+UExnBg3dmsI
V/rifnv/RuO3zy4ikF3qgIYu+tBITi5uJHWotDPswnoZZpQ48u6WRvMRbjWoq6mCFEwQa/fS+G6z
LA3RXD/PP0RP+u5//lFVUoXkt2P0aDNyPo9sOmpxf2l2r5Tr63SKxUlPZfAaFd5vtye59NNoq0VW
tnDxCQi60vg5v9ATkV59XxarnFCMOiBdpq072Buy3HaaoumEDTfQ7k4LAcZGULFNZZYHEz5IGUoa
vSx+orWF4afrIDtxXBPa9lFbv8MB0lob/S+uzms5ciPasl+ECHjzWt6z6Nn9guhuthImYRP+62cB
pbm6Mw+qKJASRQNk5jln77U745DUPDzdFFDtAebaghW4dnkwvXl2ZNOhSMp0Z1eSLBy3MLd6Y4qt
aius83pNUTwfvEjAGzZDomjLeOkhbkP5aYb0ntPR8c+Z3fooasb30Kw2rVblJ5enHDnif2/HgH5L
pXtfD1n9orAnb9k5CeblrNRKtQcUCqxmSg8gNysfrLLm1ISymwBbZ8XMojlWmjU+2eWvKsmMD6YB
03Fs2NGHsxKaujsGXA6AQMlWOjZllFGYPUu3TnZQ3ogVcm6movI2t7HcaKdsGr/GfD5ayCIpfqNd
h453K92xbVY6CrRVFSGJ18o6egWDkqyQyAQXdzmKc5A3zhnWXbcMwjNqqpVfiv4kZ+BG1A8ma2LF
aRIr5QMe8h9GpPF+hP7n2KU+qkGfbprOUr5cSrehDk5tpOqTJDs9xXG2dwmq3CHXgRUsnfwkjPTv
4rRF+jo+PLeF6Q1nPZYfaWcaF8Or0xc7AE4zH+bUaKUvLlcqGJ7GES6Z53aYc1UbHkvFgGK5jGtv
eA6MqTuUeHQMKbOvytD/IQjG3T1uD7oi1H6OHBzGSozfDP+G//+VJrwXnqu0GFYTB3Ujrp1TXdJu
6XztGsZagjKtGH82UmPDDQyOt72/WygUhVSwBbMofVz2dl8fYtOmLJ5E+ToW3e9gqP1PA1hUxjnu
tLyk87sx7j7bOrKuwJ6SexCKv1VkjV+CDZS7uDX3TlmOX16Mj1iPTcbV/FvQQX4X5pVo6/haGYS/
L17cDiH8T6oGivmQjQvanX0MsIXuQDP772Js3qOJxiReFibUrqiekqo/Fhi7mGdk6QcykbVttsFz
A9DgMJndtC+LKH4LYUuxGLiXGoveTRhBhGQ7eq6kLI/1WG+RYhnX0m2Mq8T3cV0uk5y/RS+rX0jl
8qc8bnOopiWnZYum6HK5fEIjDHlhBI1+dxh7NyRod8z+TO1aGZn5exqGvzXe/AXhhjrxw6d0ekmy
obpxQLNWjN8SaJIz8A+EWLWtlGthSi/qQ+naxaoZXR2wlLL4zkdSAtLeYqwOiUu7FblLPoGeM/Wq
AWHmHj7hqTBPPKiP+olTgdrq9misQy0tbmiX7H3omZzyVdEdRV+gdxSivxZt2ewLofdXzlVkWGqD
t0uN4c/EU3blWDyt08asfxVB9GTwRL13sTTol5s038jYQC6cvEUlwPEMVC12hhnGlLnZps11LufD
2fJZp1HTAViqtmuRwG5xJXbzyR60phMaH1rsfueMbG9GWJsfDGI2dlYPr3UxtIcau8lqZo2c/bnC
QdEF3lOlp+Vq+bg3pFYFeYZ/xfnvrY86AFDV/N80+i/hBvrJHRt/g4x8JL/IE+flxZvfFQnmlfXy
NtaJE/p/v/7yNapA/dX6Hs7XLGVfRO1lqoWbobBzdkE85VWKpx1O5UObONI8U4TvPWVe6t8NoFLL
WLiZ6DlrDQkqsVc/h/OLQ/jtmtJrlWVF9ZJECS1eFf0OCzINZGttR7zrO33Gp4is/PdlueTo2K+b
whxoC4TWrTblc5Pp2tF2tXqdNKV2RkAuto5RdXt2Z+sdh4mggi22nhZkV45lxS2x3X6dgJwCIV8l
uP1bZ4v4SWyFbY0/U8898uyM705WHjCctTghDYtmclbiUgndb79BFuI1zacD1kZkY3UYbF9fU+46
r46evad6FZzpnD4ztoouC+KBp2DPDIh73zDGW52I6QZ8erzZWUNPvAru8z+5dO8u6fOnQoTaR2uo
DzsOSCOFXHCtRfYrRJrD8NT9tu3knzpNo/eUmfSuqVzjZHU70kWHd6+723Zcfubw1W5RF7/xq93q
6CT/lopyYYY1TL755DqpvgtLTAaeU7VrWAYKvFtPPHYr+20mU+bxsw7NMgJ5GI1BB0o40KSlIo6q
koJJ0NFLywzQ4jw2683yywZbvG9m+5VUCoBWGvnbRa48AQ45jz0tc8Y9mLMycqxEPgIcyxgOx4OT
/Wl6CggQNO+N5vwpo/ozkilFEV4zCsle0IHKqlcBve+FDQG1aNXre1T+8U8wlwsQZPkwFhhgIER9
aaHTvVup+OqHXnuicWm/P/ANBn2mI8MT++gX8UsOCugp0PaLdh/F8caQobp7KI9OoEIBawq8r6BN
wxc3CooPxK4de61NTRXn0Q8ei3ClTV7Bet4EK7egZ173QwqSBJS9hubkF1mTB7+v9A+9oVVgcvxY
i7L8Rzia/gQPjUnj/A6gm9hNWKeeKLb5WKlThadwBGEUsbICFPiltGBDHeB90/ZHURVUJh3QtDkk
hXY1rCJ6spIB9YVHDoI7qnUXtBwwMQ6d0pYv5meE9NVeJQ7OLOlPGvheNSuyFFa0t02gE61jJPu0
Zu7tzMbXxti0nZ1cGinlnhHbL+5VELdG1NFqkLtkaE6zwfgjzVKUlMPUnVmeow/To48aW4D8ls+W
jf67L5z8IpgW+PNxnVGPfhGDUdJ1ZnKUBtRHQTQ0+5QvTVchNraLmk0bXxggxa8jXphN4hbZEV31
zH3J0dDvI6vs9n6f8kvOm3A7lmOyJ3SjPeQAX94HunUGJd9vuI4o54lTeNL18Tog9tuhJJuORdG7
J1FyaCt8c5ePiLHNyS6vpTfYBJc7+msYRP6qdDQy+KLy5s/3g5zvB22+H3Bf4MmL8dACwwh8m0pw
piCbqafdG3yCY9wk1HBqgLzNf+MG2eG/091yxMvN8twtaGaVIh+rkgE7QS/ifG22aYx+3kzOMZEW
L2aoodct0jeyYcF9xEG9B+TN6VTmhQl2xikO1dD8qlVQvwVBKw82a9qeKv8QMXt5aoOM85CRl38j
/mRJ+7fW0m5lZqHY26UiNLGI6LFrifzOnI2fodyM7eyXQtWzCYIgu0wwW24psLq1E6TZ578btu5f
EdZpT+6YU9xXFfV+nLqv+WSFryIw3jK262srtO5aFLa28v0LNIfhU8vr7OK6gL2qsNY/sIJtGqP9
WEjaKsz6jZszubIy43WMmpdWOf6bl3SXOPPkR6gMVgBlvERV++zMWnmZDc06tMZthW30rfPatR90
xbmjvkWbWaPBLBoN7lxuyrOw0cJqTuJcDTdq1nGqYzSdqY26FhyKut/3TAwqWkX0uSCYNk48YvTM
y91yaS0s0663N78LtxyuyPIFdH7LRYtXFGBmC597dQq2wEGq61A17Ya1lRPxrBrnb9LvtboFQ5rT
CXPg0O8Ws1SXpn88qKNOAq8xGS2eTOCgK4xEmBeZNC6Ixkxa35nfdTTPJv1SGk13nOL6bWhvSYmK
C+PGjSauOopBr05cRMtHp/YmiDh8pyGQwL0gE0sEdnSFkF1+TCy/mmTdcMs23qalYBg4KufTCOBM
2JXfbYQ/oElOpkvVEWzZmqmxkTbphQTohQ6zqQ5k/WRanwjRcfbmnrZL3JrBa8dPa/SIMRMz/kZc
g3QuvQqUkS/LC0+Bjm/TJr+yHbuX4IY6KsR94G6XLaEj/ONZ1TqYe1vbxDY7+Tj4KTmgHl+9r9Sf
eoQmpGq3OZhkgKEv744KVNEvnYhVrbOgRnAyZIbDuWd5YUKVcpBs3e1yiZ/3NCjwQa3V46xdbLWD
Ke6ZNHctbvBXw/lX9q90ZraLS6rQk/rGiEHmVn+darR8IzGKm8X+G7uZc2oWhLvTd+kVmFW10jih
H6vASV5En8vT49tCHWHziBdgePw6XkezVrvkttz4dYkZf+EIU7GltDbnJzsbs/SioAfrPdqfCWYB
R9MeOnabXh9vbS1Nr9KARhL2LLdVzHBWxBnZ7LOOlKW23ZRj6dvHZ4O+XrS2ppp+illr22Y2YuMi
bK9gRY7tTN9fXoLE0LYO3/z6v481cIqusox2tU4LleY6Q4AOgOTGiQd7Y2ZjvXPYVzcs6A0Hm6Q6
Z4NZb+iU/y4bK7osUQedrcoTUweSH2aTaW60PVblqNoXJOkxVB6/rMRiHh8n1cayovxSBwElwVzp
D1YNosqO/mEOEnKqCCEyT0b4ZivNbNfpSCbE8vNOpo+aMBLFZrlsjCk9AP0PV24U1jur7Tusu63x
ltZlfUKHwLo+dvlz2SfhqUjMESq16H5TVRO3abpfWHPUrpnHYHnksBnOxW3Pjfi/XpTZ3TODGfKk
9D+yscO/evKnj4cXxQ51aut0U7Ion2ODEww4yNWEq4+dHOPNbhpG9uehiA8QO6JnFbcPpo+POPq1
UfiLJHJIfOyIRlJNRzrgog6hmbq8wFd91tWMTJHje6r4lh/tTTe14/tyyGydL0d68t44dfPUQ3Bn
9xNnfz7re25P5PVy/e/bEiJsCpP2KvziqqZRv7WF0a7SUQWnuNUZHeCCww4lQE7i8qC7CMvoKa/U
3oA0c1KKqm8pcatRR0XUa+mFYddrVI8BD/YFT6t6At9AFsfU2f8wfkB3lbfRZWir+JLW4W8/r6lI
WzVua8+wV+mB9APzbxX4r56mT++NXe4Lvf27/PkUx6MXHyWeO3dc5/v6OShZZaONNSSohkrNPXuB
an4bEJlXSpDfC0HR5Ebx0lNPKsQm8Ri9zFOHlFiDu5mZ506ZFAeorNYo2GHt+E2HYs3H35tRVym/
OC+9X5IYGMRo/LQSVfdF5RggySKOfkxYk9ZZZRH9DjH1tQmoL12hnvUyjC5ZJz4Nfo4PjusMdXE/
LVf6tB6GIvuQod6CZoP66Ms/kR8k36EEkDym2mdsJdPWZiSNjtKpbjU8clfFbwu6uK/s37E3jLC7
UdGkRemcpwpKo2804S0P/W5rj073ksvSgck9dR+JTkezyXOmGdKSWzRg1dnzAGDM58BlP6ud94rM
4ndD1/9oWTCfGmKK2e6Kc5GkjvEbBP7A0l6Zr+iF6cRXfb5Xdr6vGxBEtmyYg3nBHGWBsGjdTT06
1PmDy6eF4fiXgtbHyp4a3LX/k1yzvCvQf3h+C8GucjT5jWAw00rt1Jts2FQU8ysWI3ou80fdPvJ3
k2o/UjOsrrmtY+sZ2FTcWiGlmC+XT4y6WQ0r5VbVVVVOcCp8uV0++9+/kvYMc+tBe+/B591HcJtH
LUeCmKOxuS8f862hvfJn3AOSIQRGx+yf6KLce+XUXvpZyr28y5ofTH8aQicCBgWF77cXJTGfaWOJ
+AMJAsIgFH+CYfy7hKt9VBFt+HLQvpmvoA2LSw9nfEo4tuNGZy0ws8t/L1jsagTT3vfScBSZPuNx
4XVX/XksLPPce661dka3TT/NyGqfeo4Nm8aHFL2sJk6hwBEVKKr1oT12KlbEM3OTRFHyvdixcpVY
xziFag2HDgAnDt/9sg+1rZNeemmi4myvGG/k1rXa6JUe2TEH/X2pZ8RENDYDfiSzR27HqhAgQVGf
TTT4h848NXZmkpCeVD8Gzb4XQz7xQ3yyppyEh7Z8pF4hmpuFuh/prQ96+0sUTnNIi9A8em137B3T
W9dUDieVAvuLAkYU+tjItaWa+ocvJAwG3d1M7syA0qby2W9BjczadPyIuHZ6GM7ekFx7I6h/wf3h
WagMcU3Ye++Oxu9c9lZ4tIgD2i68m4nqZ2W5TDD+7f1Sw29bizkfyiCPztEwobWp1DkJMJm1YQ/B
XAFQLa3+yRgRZgceSMdl71wa4Gbv4+Wwij9apwXn0vXPbcKAjQ6qc2a6/FuqamRiwlVJIBBWBLt6
MuJfYVwPmEGCYI0n7KTPbdN6DMstFiLGhi1DAQOG3W+t4Ees+uIv3e1/WkgQ76yNya5ysNHR/m+v
mr2tRL6KTbTOj1yCyaXJixqA08+8j45NxDw4+lOOT0NQH72FLK70AsAa/ExL9rd+7mQsuLkeuU9r
Ke+HcPJ20+EtuNQaxYcx2sPaKeL3Yejb/WPY3couPhfWqc1q96MZYSKQvxGQ8GSewSs4R/SKzMDp
jp1Z2eiuZ6COlQklff6/hQUb9JjRwE5nzN3yscT5wz45QD7IoptCl7Luxw7QZBHNRJxqW/NldyJx
nLe523wksQMOxnwZj2F6dRLOfJbajQ2iBzyWJbLOWRVHx9N+6U3IKPNnfU+Ks6U4ozB7N14LMB9B
E8RfAfasYzKgnWIEYZ5irJkbB6pZ6nrpe9D32d6uMmKBrcF9JslnWuUhRntX2AcQTMZadr2/jWtf
S7eWD9yj05xt31qf2uzgDeaX5V3nWwmSWjO9MMT7QLoxPSvPTe+VYwlMt6H4oeVRvs2lcwlpHF1z
IwTmCzD2R4Afdt0TVHFuuiB+18kZwPRnnBaZw8PRq3vmeGBbszi6JeO9i7Q70x7tw6zHH0OWhu91
SGh9ItqV6eLhClweHlnm/xZ6cYBX7r8D9dJz1PJ42OO2eFf+yDAP5E1/zN3hGXiNX+vxinFvD69O
cKCYx+/Lu86tfrY+g6ulXTd5hri5+nlwtdvCW2GyskqmaFpxLHAuZToccQ7Um3aO7Yrw2UeekT83
hm4cm3n2TH8YePOUv7cungpkAj/7ijisOjSm/QJtSLwGlKUxwRfJc/AGg46vzk4GAwBPXMxBJffW
qCceAtZLoVUFEj0xVZc4189+FaLYc0BjHuokYF0u6/SSN9zUZWMe3C4LT4pCvJpRb8vnMiRLl7JS
tzKsrZZ6KJxYEXQUUohaTr4Ccd/4bbSXGjo5Ns433wgBvC9d/9i3prX3mJV5EAsKLxNbze++kshg
RfR/a6N8wckCR9tyjkRE4VNUgP0zU/y1gFLskEcMK6ccx5teNcgRkrRM0JAK+2hVRIKNJn8gLYtO
QZ6eDKIOxlWtGeYx1aN/q1PPn/r941Z5wOnh+sf0Fih3RjmonTVZYtMkpbe2mQ0xJjV5QlsG57gh
dkt6j8Ac+TJfWdD674+fq6V/8ewK/VkN8PGdCNjtUifRhB/2S13bu4JwK1OPNtE8lbfo611Cq/Y2
NtCfdRhyPmGQH1+wFIPymucmYfmmFWP+mQZKIXKIM7aH0tpGk9COYZu8yZ7b2lH9TjSGdV6G6r6g
DSNw9B/LMn3LZf1zBLDzZMiEFkipF3eNcSGlo1IHZO8Z8ZMukunaetZyM/pSrkZpT7UwSYaKs0p9
kWGFdRCvy6bBUhFVv0uT9qlNJfjG/OhVGlFxDDhT7a0sRBVFc3S/QGF1SRzdYrFvDuU80C8nQFR8
Hxt8Xe1XH/cvj09P0Kyk5mMyKj1tZU2kCoOmekT9NZ72gRg83EfIaW2YI64y3W/sOyh1jiII5b4y
ZgrQbEKDo10RgqOmreY1wUc/kHlBqJbfmMixDXUv9Is9C3isYllIAac9ULzIEoJHPe72TrSv+E1s
JnycmyTVxcHI0w8ZxdqNdo+z1oop3Go2ate+Y8zUJ/P8AKF4ZyLD8hE73ehjfOhSZffS1+5+3o8n
mjqIRfqy+mEC4F4tL1HRettmSRbA5jfSFnuIHtBkEbjC2WcVzbFOY+UYx4UI3wdMiEJmk2SnhPQv
ar8wrra2Zwcobso1jw4NwOOCZWL2Wzui2Gtha+Nj0k/L9GGBEjFeTQVu82Ws0WXdgLHWH/cpwoxt
3FTVpsZqgLkARZAVR9tehASZMFB/tGIqJETHqPZuDeKfr9AbJcyYbvN4iKCKJYkd4W4rrc+ooCNb
aj5RGY45vkI+39v1RNqJxJ+yjCJ05OpxIcAB9TQvtcz57LUs+Y4kSpSOODivZE64EN5D5Ka7hnse
TTFUUjzB6qyc0tmIilOEo9zmsrxEuv7TZCTCkRyLOItr2hxjC+ldHCIULvqrBxaIBTAjjG+RT+qJ
OxJ6VbP0GRQo1QzFccZyx/RN8rRl9lMQ6LBtavd5ebRCZbMz5v2TCjeeA7PMa8O5MptvyL9+m/Tf
Iofn6hhaD2fMnxDpg1N63GNC15JVZiFAZ/e01u3ckhBmJg9KoieuWK5XDflh58kqrUNcwzPph4kw
Lmqyo6N76lmLUK8sl0aJPWsJlolEZFziBkYEnJ6Vqnv3A23AkWY8XeBq3Cz+f0UdstUYDz7TvzJx
9PK7KWt+pjRr9/xqVB08eUbGEH1RJUq3e2mrIPhfl/wBtAfzpM8KSZOIs24vicwqOjc5T3X1z3KH
FkivmGr0tMbyhISEWvTkXPhwC4rnqvaZ6fdWEx6TUd/KWauz2PfpebWHLH5hAyAfj3WYibVFo8/H
3+ibJEkEQxTcIez+oSmz7wW6Fi+IvHNStr9NN4TtMJ+aesH+JSXkW9LyikvSSfHCcHWnVdZ34+CQ
SGzr/wrX0tS+tDEDzbw2GTVLsHd810DM48rCqZPEsBnsLCNjsDaSVdfJtzKnIUvgknMc3LzbZaHR
fnZDtmXkmL5FKpev2PYBK6F+iGjzPaRTSdqK8+PJyOa4trbH1W/5hK5E80797wG1oN9QSc06Wj0Z
msYMiK8NwGWiHBJ69fK1D5votybm2LbOmi0xfneKLQfb7WR+eDWHszwISJP0rAHYJ8fd/14WOcNy
mff2uzYHqBmiwlU7A0QIaRJvLdDgfVx17Ph26+4ik23WSzC4L279ySxWSpHjtdj2MTgF29pnxSAI
iPgumZu3scay26NBbOgwHBISf3edCdd1XpKCKHPWeZxE24iwJ1T2dQmXG2gAus+y2hD/NVEazENl
1opzmYbFXsHY+5FWb3VYFLuiGCTDlvjV8Artr4WBXlFpr4zcRliB0Ipe/tyk0kIr0ZhAJogIbHT8
Wid8TI4WT80sQ4hA8vulwbZR4v4WcE0Pcd7ke1Pa2nvXBc9JYxtoJ/KCAj8KcFkoAUPVy+09ZcQT
YT3IvjsbmiZBLdPWibpiH7iR/VaFP0rV6X+hC34P/NFvGtJhTq6qWucwl96Xd8TR1nQzEFwfHbPq
V2IeobQua1Btj88yc7tXr2GJcGR651bVEEQypBWD+1WXgXlYgEKRmT0jchiPDx1ZhcqCJ16cwUI4
8O3M8eeUIjHVBy3AD9B6t9bNHbqAaxM6HftBpB/hN2jETSc/oq4l6jT0qy/fq/2Lh4Wmdkfcn24J
+JDzyG5pOtne5B16HRizK3ggbciQOwTs5Z1kCvTW1A0eXm1C1wwJIgqVliBFR3RJs100Wxq8u93y
jjR4uesZnq5FNf3s3Ha4Vr6M92GU4thPIkaiXf0alujNRgUQh26IdyJ7yNyP0gLqnDOoAOdoPBdZ
YjynJogKFjsrbMy9wkK5VuwWxzggoHZZgOLB+9XWLpxA5vsvWWBfvan4oxPZ9pQQSIPgN+VxyRF9
p7YXHprWfm2mRDvLqMvwD/MFdRkUX3Za/ylsxt0A+ddR6kUvMSacPQP6s4mq8EB2S0WFF99N6XTE
wcrvhXvYufYvaF7OYaCMRQRI2p3GuRhiRpr9STv/gKsj/QrDFsnNUBenktjflXIcwfSHxkDjTL9a
PYzR3IFXS4cBHnAV2SszxQLyALn4xMXkSX2HrnPt7I5YUS1NNsrSvCPD8wwafmavBzAGpBe2JaNw
BCCbyQqcg9vW4ysd6F2aoqoygapcekc297jEtqQT0LFFmWK9azHZwVn0hZWENNm+vC21PQs8RVT/
quV/+1lNlBnzt+Zl9Glbj5aype2B9r0KqdI3KXUeTEXy5WPpc1vzfWmJVzIhKydEUbG0xEnMXeMJ
3xt61R7buPE/3HTcohAff7oCiSXiNu2otdYfDf8UE2DdvrvCrzcmqXZnDlHRm80vgljBuy7M9DOT
8UeZJcOPqakTGADJ9Gr7Um27Md6FXXvyOscGeW39dFCm0IRuohsrZnRrQ6OhgHWLfa4XEEKxit00
0KdvUYrAAWjK19Ai+tLZ7DZ6MN3YJ16qoaKVgFP2ORM+6mDP6/at5cSvEl86lcPVJAViPQbkCYhc
+7HI6h99grEsdQxtHdLgNst2/jjcaChmOxTgZNe2PnaCRJGNMQ3Vegga7+4CzF3LETZKlWHhy1D/
Xy2ttp9lPX0vf4vifz7eM6rDcBUzARAEMC/hIugRz3HSA0kz+ovlhr/sBt6fDH3rppvEgeoG7tbM
QcSYux0dPu6ODadOdK3EHHS0d9GrgAW2mBXGaHS/EqKW10lGuKnt4lAYANhu7cj81CKDEU5cu9EF
XoM/jF8OQVJdV/SHrmmSfWmaQP3Rnd1aOkFJmd2qIW62vQ0ld5w3CyujVYoum+CM2DSPQ2f+iiTg
arPi8UQZmH/Bup2AmH8aTmODcyVCs3ea/EMEE/ZQ2lc4d/LixUC+vEqlOZy6AhCWVebqkoTZcxKq
+j6qqrp4baY2GkLcjVZJf5sGg3OyKLzXQxzCGKZ5vq8929uWgULf4LqfRuXXF5ol6jKYpdwxnSe3
OPi7OFes2b6SgfBacfuEZ2yRIRayPflxcls41nivEusDDWz5rEvSskwz+ONYhOqFAt3h0gf5ry3S
mdqu1LXL5JT0JwdrL43KoB9Jw0jrIMFhhp3nGBKluifKzwCPXEKjS+m+9U7VCgfRt6nWoMGssyKb
DktLXiSIbhNQgIJyIJ5Pi7Ko7eMYDv3aL9xhV0wdy+jc2SQ0oV2bfoFrJ5Z3LfKiH+Bu7D4lX0RT
/75J861upOIj0Zr2KcJjhuOspfpD9EaQ8sqggfScjM2PwJ/bWwGSTREm/uVxKkftOgcgeMUqrmwL
HJHT71zGGLshKuSr4pQaWOJWzjnukPfLSz1NnFTnS4N0oMPEdHvjHYHoVDksUElQ5xCaCCIJEW73
sOTrN+b4DD8zu/hraS8jm/364cd5rEV2zDqXWKF+6WSWbUogw29WWLx5KaMGpCU/PT/iUJfSpakq
RBNdWr4uvxokcFsEeUfWTvXc0ZMjm0h+ML2z3idrNgJ3LTecFs86mqbds1iheSbz4U3x19l6muvv
QODjHgWkfokJYLeDKL8vlglKkvCQTphNUytGW5zkHYKj3HnVGucoVTc8kabnvLqu5zF/1hFJK5Ad
DeaFe5HbaGzoDuvM849jFo93jvXepumcAKtSA9GE/W7veT6Tfhe3eN234/NjdBbi+tyIoh6ujaT5
heqh3nP2cHecu8ftYrIARvLvZdtM7ft0X+LDDIlyLpmYP0Rzokgi8nT2LeMVytBB4GGjr0He/MV3
7QzSJrYqUQrqSD6xzhZdL9Kmau3HMYfRudOL2MpaxRjtzomF3Zo06QfCWNEOvPWL+0k3e37ukJTI
0PRQ40gGYEp4UNDt5KflR+TljdY3m+6VTI2N7RXWZYk4DiuSLuvJv1k1nsM8H7HkQ3QbPYb3hLT6
L5pO+VY6rI6tOGaPqlqgPPIt1+F/WJzsPkqedfw3COz1bptnNsInhk8fj3cJ8qVleTfMOl2VokA8
KWv3JeXA/yACL9+HBKK/occ1dTF/u8ronTOztfrYiOqtKPRtj1aVJCF32rDaxd/l1OFhrbr+5BGt
TdMzYMHoii8TcOY2axjsLl1qTpCbx++n9W2Seuadx0gEsiF2k9NghLvaqNTHhBD06NeD4hjumOu4
B7mVmNXWdUT4t67Ml1L33kQ5Vm92IL/J8kl/YYn67ocKy7vR/9Dc7MTuZn8mI9mojBqZyQ9Rso68
ZIOvXz53VkQTewww6TSDvs8L14EtRLzZzMgM00E+dagBCcmGfmCwZ+1Irvinn7N2g6i2D4EKIMMk
2d0cJoT8VNiPrpku8pabPbZhIoTdp6AaRx75Ui/Byn57Ly1friJ3kh+U0/zm8rx+aoH1HcxkJngA
C9M4eL9WQVifBOHiq2qW8C0fE91fryBBRzneh15Je8ek70NgOcORV1mfgUmCvG5qycVYEomqNEMG
GkPGiJHtbZx5KAQTczw81hZCk5PrAnH3qb/3eMPPovCH1bxZ/+n7H2ErONiNE3D7NRXKhLG+RPuS
mR2dWiM1XweP7n0qe4/EOprwMfgp2N94DPQZoU5lg3Bx/l0Csnry0aqcu1JFW73ozZ9d4q3aVhZ7
qmGU9jOf3XOhkwyh1R2sZZvATmYVwnoZs0JfW2GXHkX9ikvbeg8FNJyUGfUGC5K3r0VCVR+P6cX2
+VmN3Guf7bpnhmSX10nm2iYse9xLhi/H0+NtyLB4S7sOViZovDquv1GjAcep8n0DyhNHM7Paec3U
zbHFNnLz2lK/VYzy9z3xEJfHL7D3EPV7CcLLAp3wwxnkVOpSu5a9LeeXBfbdQ0fRrUNAJ+b4/wnw
U1PPtw+d4xSNt0xLkc0HkOT/myU1TDzIcmOSM1ulsnYgu5ZDKmJ/BnetesmshMqp9NuVJGfm/PjO
AIuuwlmCtPhuVDQBBI70buMvzWupw4UhJO3QR9JbCWDOF9uW4pAyy3y8Wwoh3C6KE3GpniM/Ms4m
h0vY0oCMl7UtyJFoRdE4ty3L04K9D3XgR0LAaEqMDLVF1dHKdWFBTVEo4ABP2YqKyfkdIuQL2E3f
u7L/AtYGvTsX3nZp8y3rTheaalMN3u/JwSryf0g7s+XGkS3L/sq1fG7cgmNGWeV9IMGZ1DyE9AKT
FBLmecbX9wKVXaFgqqTu22ZpMlFShhMg4HA/Z++1W73Rr9QsjudWlPGs09SzIJTluWzQQcpUTAsC
mVCFCwOA6JhfqYkKdk1M4AN3kLx5aqs/ZchV28SLaidMqmAVq2VF/TCq9jERtOyzQW0GinDn/OPS
WYU1mLU1u3yKCzspM5LX6ZuU5IPXIap3PJPS409+/5UE/+z4N8c/pvxF25dU7UwYnJAxNS48P6ai
SVd8gYyzYnoI9ZWaSf0ebwvSLIpQD1xS2H5BfJ3bVmieUxPL6WmY0gMRZCzGfuXWH78z8zY7hObC
ys4tiSC+kDLjuT6hUFHqV3sVJustakCfcMrWP+CVcnd1mj267Jd3xy9hoBDHhB6IcE1t0/o55q3C
1TY4YahF1qzcSyQLt5EJoKg2mOslEpwOx5cAdX64PbTGRWmwfCPCNX3QQhd9FvLJQZbcTTzJRnBo
NrMhBBumdZ26zxXEHmGpdau4AbRiT4r/Kmnv4iaxr8ouKJ1Erqy12Tb34Zj320hYIeUSWb6CAzeL
BUVzpV8YJRmhVGDjLRdkBBGshIevo7+gULtoaij+x2qyaYZADfCMcz2C3ANIrJLPpXIB53NiuGjG
K62WUI92Hwe1JfAQzbI6LyhurNoyf7NxyD0OUodlm9zbd5tpYwiPZi8FNdRqpgMaqHhAd/XmxryX
Lu6u5BLCr99h8sCGCR4b+1gRJLf99EJq+fHxD7xOD9+/+/Wnct7052qV9g52q+IeM7FzJCzbtWIs
4rKPIdLEJeW7zvEEdVycAh18D8IIIelTAzegSiRpywz9t9eNli+uq0RRbpvoXGrsxjHVWr0ozQFm
gT++ZIPMfJFL8oUZZdVWgvezBB0EL47G8LqXu3jWVFNOXtkQgCQoSzf5IZb9cUpr9RZZwyIX1GV4
LxdmMSPWZjgERRLe+wHJvCqtIEupC7Sx2bawveg+JyEQnBZ4kuNfuUX63LhWuso7OECaTe6imB4g
xy+1693kXDk7L2r/+lGu1lcEkbm72B7ZZfqad4kTI9of/z4ycT28e8Nqn8uRtLnmmqRZECc16RbK
iLg/6s4MQ28R6oDyTiy6kqx7IkebfsaC8LErY0AZZQ/ODmsv/XHKdhFFH1qc6A67ouzmrYHrCM5O
e51VaHgUveJW6cvlUfpx/FKHVnJhqTgGwyQalmnz9N5x7PzWnw15bf2Ec6RRSX4tQnRenKrupkCD
O+tkJVhLPfoSe/oidSpporpHOQbnVJSyZMgHcR4kqrlRqEkSsYaWo2ta8zEayeUCvHFXKn1PQbcV
iwQ39lYuQK4jXZs0cmZoovszjB2xxVSN6s6eH19i3SPgIRkUID12uczCeNz1MUVB1McZTQyjgrre
jHwMocMa+DKzwu7CDlO63AGVGABH5FQzE5VKiimT/Kbj8rLSFH8R+oSxaLXS7Y/f+ceXBo8GpU0u
qZ7rV4KUCs2LV7V9VRWyyiaGL62ajzuj2Fo0e+aFmrG3UaeITBzTlxF+11Xpex3Sr0w8DO2FMhrW
Y6iPdF6MyxpczsGku4+BBuPPrCsjf3n8oeSX/mqQEPVGeUHGNqLzogzHmWzH6VJR437W1VW2TbQB
S3Jss9vXDkHeCgf9Pl0dTZ2wNZNTrOtpFVUzBRHYQyRZ5jojUX0e5EZEGk6jjYsWK3+hMWXWSWJc
ZURVL/2yULeV6w4HQylxC4bqeAe76knRJOm10viMTAq/cLlfFKqgQ5ZiLcZxf29nACe6xD7vG6PH
uzk1sz0b9kdvbmrsujPRGqjoycPZ5BMKIax1uq10UoYyZ7dMm/9MIoeGGi8JBIpJuKXahdV2MEE4
Uioa5kZbx9ugMuF2d/EiolBxrWpVuvJyYNTs1p5FEOFHaCiw1cmgbsdcqy7eK0O5YszacQQVAacF
+xuRX/X0knBB2zHjTF3VHtnfitIWO9zNnD3ApWsspPIa/KW8rDJB5HtArdo1tPQC0GewyCtYQVrU
lk9Bqm/0Dr9fQwdrlaV5uho6r9+gzTIu5KEK5q0wip8h0L8yRVlmx/YeshDUvD7INnj3rJWcDvpO
1FeTQf6pHGTXGdEM7HoZMdWgjJvKRJolR7TnSBoLmhyzhdnX14rnnaup2j/wlBpKC13ztGlGWFhu
8RLipbc8+7xQFQ58+q42tZekBY4+GvvJCHgH9XznN751CehBv6VE5WU4lnCSldTkXGUed4RLpk2b
Lj1hBIdIKMNGgcsB7XIYVqJps9mxFY0+St13CGnesedEEi273svOe9JgAv/qmLhKn4zVt9s6kh4U
mA5a7+b4RUYwi/Py+vjCxAmHh0doS6+YuosJdDIza8XSi5Rhph0NzZS+aSmgIl18dNsq7NcaNtWk
NqgPRhmo92UusrVEX5snMS9VivDzSLflXVi4e0jyJspapLM8G+GlFxtPGijLaM/HhzJ0WXlfyEM6
G6SheRcYNu1kKcSuPDMmT+zRCjsMhbtLmQLkKXUBaOhdVNjaed+Oxbo1a3LgPdOdH7v3UmTqOzNE
kXI8ZYpBuIRW+Y6t9ZD7R29yqRf7cjg/ZtLi31EPWV/sjq/YGIH/bDVw+u/rWlMtNaLK+L8Gkqwx
9EXZ8mhcN1pEuUTCPSSS8njsSvqTdjSWMF/ABMUomavaqkkbqrHTUznGVmjEyXUJF6saZcIEgfwu
3cQ+awbN3g9tGK4Hy6o2qZAKp1BaWtVUkYoi9+5bg4iaQAOCR+KddUVi8uLoeApUb9m0dX6o4uBC
GntzHUoyICS3qh1NGWlW+cLgIWBkb+8vYbxMDXcCB9LMPgMjiLy1UZFl+o2+el/SZKK9Pha6ofBZ
c/Io2vdCNznRHMgYUGWnqtOpJL3TCVqBzL7M8cmwL+YgKRMS05nuQxReewnmFPXb6VuL+u/enb7Q
WbdWalzdtbZL58IMcQ7bmgfDi4j4SnTsO9PovFYq9hpx6e0os+HHUkfJgc4wjy1C7fppm5HERHBl
Q6JSTaKmbcHyPS/1sFgPtdSsKjODsxqlF0GtpbPcHLQ1xqFbw5oa01LtQ8iH3CoQIpeY0dKA9uzQ
xLk2U2uIEqgDpg51M7oOJKO8pOuVVNb9uxhsCPx44Re9MfM6b3PsAYgaVSHOLQREYszEIpVi5ISd
dpi2AFIm5y+BJV15Ru0+CfeOjcwBWU/4U1fqJ/zB4W1sBt6KxlLgvD/S7BFEdVuxzKrYqL5wU134
uDTv+He39dhl87Ywy9t46OA0yKXxquGYNPHTjfQ3nZRnIR6ueih3xy8tLPP37wgLvKbEOK4y9gn6
wQJ1vLczncK5HUy5MJMDJO/au4YLZH3c7upRri0jH3gop+UNz4G40LImxPtlmbvBUO9DxdP3mgJy
QBuVAr1R9xfOHSw/gYwsQd9PCyoHyvkis8+PXxD6uCvMgt0s6d2/fnb8xWDGmGYRZswbv3tk5kG/
bhbpLkp77+y42c1MFKxCx2TbBc6xd9QrkX4ZxBiOJ3F4EXd3lS80dNQ2ZUXbUHfH7+RGvxngsJQL
shGsXZQF5hxfrbhXYv+1BlD4yu51jqPESfWxx72INSnUUTSi3O/AhU5WZzfQo/lxTLUBSFjFYIAY
fdG0tE/SNDDRFsDEfS/tNAO5F36cPGaTK5a9APaatFJ2RdLDtvATQCNjssNfRNjv8VtmMjpf8hZa
qnpoYcVQi6n2R3lYYaUD+yKtX5AFCmbRjAwAff4wEVlNzF1Vv+jZymgzTXQwg6cvleLvKrz8OxqM
Psk2dZ0usQFRH2xUiU8qJg0Xy+OQmMsOZOGZ6Tf1FsoxdfUCKPb0I3/CY3vMmk49qgT6lYBEpHJf
BO2wr6YvbRNPX/RqVpADtej1oeRpR4Mh1fQnTUjZLJN52noBdECZMJZdVo08dCRuqmPicyAj+GVb
d6EkWrujBUevdyroBFHjzuUSbVZEOeMaZs4smGYRDGHeHpnEk0cMxvL46tfPJdFD1BfmDIkObrjc
mrZbgwqmNY8s9L40HSTq5i894dJRXpovLd/4IT/BUa7zKEvg6F3USpJcSaZ3eRQGlW5bEVLLSgZt
QkI4RvlDLi8DysYvPaCSuUWV/ExOR6A23O1qq2XKDIlfvuhtDxnO9KnV4WDPCLggMi9L9HMYxjRN
p5aogkpyXrUEivvH/LYw0mmizYHHkrWSduwoC3LafFMdUGyI+wyN0Cw3cky++L+gWBfghQXyAq9h
w2GMVGMK+nW7zmYbaIvU6RM1Oxxj1kNBY5Prf0PZdsIZC9r/1EdvM5u5zg1yVGYNEx7EF+ksNdsD
bQT3rmfvS/ii2yPZD5ZHjbg1lFdeTJHlKDA0unSTAiXP7f4HhD/XgXv607OkYhtNwB2Q3pT0hhR4
lUXqnS2k5GBI0j6nQXFdmP5TIYT1/krICDIsrOkUyfhl5Af9AWnX3fHV8UuLRE4fyWs9vjITAY42
BbGsB3C14ri/zPviTVC6DkPiEyiDENBEoVEGlp62pn3wJQRhBSv+R9bD83wKH0ikji+EliBHkMSs
cNGiz0nAJo8zpW6pRS6NX+IXNDGSEGvqzVKBdqaMK1ZlMde1ru0K86FTMcM44URlr/XOoC458ddC
+g9MWHT2khRFl6xfjqMlbzTNvsdaGmOPgzHP0rM71FbyA926tcV/lSxV+q2zvm+9lTHlcFtFUl6M
dV9eNK38XY6a+Te0oWYpNiAKU9Nk0vVO45KCXigUMrhYlGIgA8nPNxWcskOJbvMiNm+Dqacy0gXY
KW08D9PoRwDVemcNlnFIE1edJcJed1N8x3HSz4FJrzHrqQRA8rNGioGgl2eZS7q5p1MxPX6XaT39
FXSw746snhDCd4cWIqIRVB/y3qY3E0xUGBS1TgpXitRevNfRY7dzck2boerOn9ssoTM99PR706yh
ho8QKZy+DFPsm2lF5hZA1gc9sWtQxdFD4lux5NDKssKQZzfypwbmA+XanBXi5EurPdpYVN3Ui6QG
XFWZ6PpD7QIidLRgI6G944ui3jVm0MjTRY4GrIIe8aAYRQ7Z1h1uUEc4dZeoi8rP5VUNKeYYKPcf
L/1/eq8ZnOjBy9LqX//F65csH0q6mfXJy3/dZAn//df0//z33/z+f/zrELyUWZW91V/+1eo1O3tK
XqvTP/rtX2b0v96d81Q//fZigXi6Hi5xHg9Xr1UT18d3wXFMf/l/+8t/vB7/lZshf/3zj5esgQrJ
v4b7Nv3jr19tfv75h0mw3n98/Of/+t30/v/8Y1EGdfn6dPo/vD5V9Z9/aOo/KXLJuqUQe6MbMCH/
+Ef3Ov1GNf6pqSqGdvieliHUCRSJFb72//xDWP+UFVmzLMr2MkqUCf5ZZeiM+JXyTzpFlrChb5q2
jJvlj//zxn77/H59nv9Im+QiQ5FV/fkH7FRolL/QmaYidGFMUCe0R6hY+Y/fvzxdBanHn4v/RUJd
0lYl/UMs0gEgR7X6Ubmmf9elkFtimXhqoMSF4/OImkNZ4Q7xfCC6qGi7/NaKfPEcs2V6amrVuB6H
OLxIjcJ/DnF1nlMib5whBUqcpPhLdPAmB9NT2wtLj8NrCuvpwddC5QrUuJIjPucmopcH0RVzKHZm
zZUXPbgTy45I2mp8m21RcQOVLsFRhTFm3QmpXLl6nB9QvR66BpxAO8qIVaI0I2Kt8BZ93RRLxOsL
Q230WyhhcLmH5i0KMmZnIwdDjGJphqGW4QL6m1YSjU5tl5ive4rACCw2Yy/1yAljZa8SaBEJNI0I
wHpG0l9KTxVXFtv6RULXfBVY2TD3g4T0u34o52pYUnM07YS+BIDmISYTRBqm9BFQqUTGAMuREYiB
sdYJUMPuiiYtvVMmdI2uyzZKTwjU84ZFCrLIzl/YRXBjlOGBuiikRqtFJBfo+UJDiL+oM3Autlob
My2ljpbWNJPHOtWB2ucVSyqDzO2keNbMvLuRTT+2CMRA5ICZ4Z5+N1LAkke/ZMGWHXqhr9q8NubY
3L0FOWpvpRXeq2rw2GDw6eqOwQ2pnxUVbHgxBvgnmkRbyCPm+SEpmmUCQHmZWVpwGBN8a3LnG+s4
Uh/Zj55DK6BDqANtLMtnBMfwoJphDf9bvY77McGtp/dnthqo10Hj3YxIhlYmShtOdylTLSPZR/PD
Q6ijzgN8RlqE2aSEMChYnVMSpQyZR0mQC8dlyU2nKlupgtk6F/ZVk5vkSiTNPW7mx04JzvQGBx4Z
tQ9gSGUcPoByc8TLVFvFS0Ws4ZITm6zLGq990WaOagI35ul9zSMlPMQFwA9ojvgrytG4DiFSq06o
pRhsitpXnBL9IR9KN6wSYOGgZFw0BQMhsL2ZWU4UUk7D4Y1+wxLKlZ9rxcGXc3nTD1439yUavJVi
dj+aXsGKGhoQMFwjZCUDVXat120+DykP3QuNAA9RxBGWahBftUQnB0nfc9zFh2LIDQrCcjNH+9qe
o8C7UZie6ITXD5xz3zFYFC9lRKKbvM9odLZQ291oYRQjkZVKWW4DZQChhjJlO2BFQ6ZsSqtWEzzy
hiERZFxRc6RQNmnBjYNaqQ9p37JvlgCXK1k7pUWv2AafuYFNhIbqqW8hpOWZIvfJptW6BSQt1V7w
2IWAbYhibSqmdV6IFFhsk1dEGfipT9kyt3BkBtaQY2RVyXWqpeBBFhQgma0ksLhxtISpYS+D3Ep3
JKDSOumQqVVWrC/LvMrRX5XKxhWlukviWr5wyXn5mQ9Nsa9TS5ts4aayJ7hQWZHlMt7keaAthJza
6ziLw7Vpj8HjQFxXtUxUPX8liYA73B9arsqxJKIkbPvGAXlYsU2NIQ5SdsN14dhhoVrryFCkelFb
7eQAMSLpmnOeTlnCaksCAitvPlG2E8UCA1kbzVNgGTcizep0bSCKNJyBvG82430JZD4FziuVo7su
2WJcRnGGcR4rzM9aGrDFlRWccCbyVS/sBrqvZLSLquqVJT3Y/JyCb0ONoyEOOxDyRjQ6rjgUlbNc
hRqTKeQmtL4NqoU4gKiwwHx0rtYsVR/9Q8GHca0Hafczc+MQm1BgMKcJn/6xaXvP2bQ8lr2yvbM7
qQW8YITlrZIn48xll7cptTq8UjS5hQJkv8L6mRyRyC82UU6yX+1W0txubBVQrMmknA7PHXISgt3L
PLiu0hGTgN1ziGhfa5G0F/jHwyWQLW8fiSHbIF9CuTnBIUpal+daRchIn43NguowcW4qxmVNTmwq
JjozD1u/bVr4xlyXhHUZwNRYdbjwr4Y8qS9dsoM2VTEaG6axYR4rUbVui1g5JzwF0Q/+W656H7td
F0R4cJRUJ9bWivc9CSxQUXlAyVQCmXfHSQWZi3lITQ2yBb3kRjPhvQmuvhmp3m7h4FYq9aWS1j5J
k3p4llqpfgP2lHusy4x502jDvMpG/RLrMIhbLDIbnoAmnRfF36g2MwllEUrg9JUREgDsiirc+myd
4UiGZDi4U0I4n52H2SZkak94risA1oCTqcsq1at4Pmip9GoR4LGWk1bekyYk8/QILY1iclbiWIHV
0MjlnRuVPIdQPJcXRY/Lr0P+dAuOAnaDq4eQTtq4fq77oX8Zau3ZCHzpzaVbtch5XB9adM/xQgHF
cTZksj0fTQUXPZQfJ2yJPEJWF4MP8N3F2HgekAcr3hDOhfsW76yluZeyHR2KfKdTz1mStVMtejmO
f6h9lq/JpLIRt6fyPnBFfm2iBUhoCLfSSwQ6cq94io2BjjgIE1zgIfZRs8EyzMDbtHRNJFvuCKWQ
H9hyjcTRmxEqWVLFKklIV6Fo02qukDnzSt4jnRACgs0zU0t14rrc9K3xZHtjaWMxK/0K/rTh3Yc0
x5aSyFkrcV/SWOB/Rs0QNK1erlG4leeh6tcdb5hOp9IhnwKbo4wYZrGCzALAQOO8iisuMd+rMDDg
mrkiI9si4cUMrbu2ZUO88tQxXdEvQIyMj9zyiXVpFNgwQvdlRFW65uAm8XHIMkOhuzEczkzvqENr
r2qryzZMRRTYgaCsYo1qn4EYZ0EkY7lE0x+RqqQQD1Pg/VMw/lgE3qkVLPlEsQfWbWmwrrUBzCY1
wk5eks7j3/dGRqKr3pj6D9uDi9VxrsBqNX1Vn2Fho1SUZXoJerZWfmjsVbEWNJa4tWM3uSMZtAKs
hwOFJQUVDvbfwVlRS2DVNLKmoWR1e/qpEC2SGludD2OPMkZ5idI921NS8q/paBZO1vsleBF5jJjF
CLxIVdl/GgAk4Seqy46YAk8HDdr1Ze2Use0KdBaUtSO8IgKWeXDk45nDzivJH7ihBTgquIVp4rDc
s/DQSTlTExV8omMj4oyjmRnLk24ZADret2kzPreEy+KNxi34KeJQoM+vqa+OPoVlgfa6DpIfxlhN
nWjLlC7MJDYe0yIY7mPMmBnKDgwF1mPnqjZEwyChnik1pYb/oxNLvfb4NyW/ah9qRWQbyEg9GW1F
+IAkTb6X/KJ883oJDYSeT+0/s+j9WYqX85qmlYfkqzTyC3jh8V1mVVKwRUiTZdRtyEucJeTAdDNT
FVMPj7n+JmmM8s2gZfZjDDtmvc5LYdCF9iHxK++C68Rwr7jQiFRg5ZFOjyM0XlWUUSgMzbuWhdqj
zgXxA4ZwdO1BnPJmsANgRoRysddR2K/0aiByqCSC1tOhvRfj0HZOUY7Rg9FbGVi/ElCCKhnkFrUU
68lEsU0IU57d1eeSDt5gnqiea1La9sJmpttxf+dbVnHGKqoFrh4HNCBED9W+16NJn6Exic0icq+e
wzzDZBjZdXIYwiG6FXJYuIs0SIp4oVU872YKO5z9AEDj3JYTWV3ZqKUPhcGub2t2vX7VA0yiHebV
RKfpvp//pPfqXUhIL7HokvG17n1L1pDxNGNbokqq80bZtEped/cydwiJhshtsO+W1aUnGp6vKsQ8
CuVNOJaHNBd+ukT0Ih7LJgIj0lBiVp9kM5pCswAtpC2hfblvSiA13ezn0OhPlsdjR7ddymcGF35T
2+a5aqRsanwhPMeq6hQej2rHiFgiM4JPmOiKY9atuDHtMCGjqrfklcJj8tDIBh09UvcQXqOCo9I3
wMw8S2SLtayts4SBhFQVZELFUgkbANAGoGTtLtbz9DzIep6JCdqbfSdC0ISwPDBWx6x7I3xCWxsz
Db4Jw8LDikxdhetRzmx802j1gg5s/WBtXd+V5gkQlasMdvA2lttxi9Gn8pZxYJVLSZOqjTbqwaur
GyDqKzUK13FIW7skgmkfDT3O7HvP9XzEyC7BHSkZYDO58awzIIblvjGZpsrAL5kCgoNh9PsikgMq
yaP25qcpwX9xA54qhbUemqo5t4ui37JNGll2YkqFrx5n1aMsBdoVdcxqJ3pwV5MahXUQHY1NWCfd
E1zdYplieHu2IDdaM9KXwjMDON7Oc7FhYuog9qdIFWvDwlDSuc77dBWzCwHi2rGQjyx8honZsQOR
pM3g++lubBvlZwWrYau3Ps1l0irvyZ11l+NRmd/65SLsRwqrWhYu217gmRpEVr0Vem7CxzbidTho
HYs4MyXgyLakR8nO/NvWCvMS51dk3Ud+qc5Sq8y3Lva/tafqLT7cmIYYdAUtoR6b54/2MLDm8iRF
PyusJnokNQjVv0p3aUZCXbhuKuAYjaKqm1xNoqeux+ST8hg5RHLsnXGvDvaCqkj+HKqCjnlTC9yy
5IXcgXzD9VrDwinmaiHCNSGR/ZXp6wBpVZp39QzHWJvOuKQm13xMsSvXJBvjX4KUq0niDfnozUyu
JYvALjNHsdGWC0klI9HoIq5rnIT5vNeNcJO7SQ8yI/DXyCZlhE2ScpNnpj5zCTBhANIfg95zA0rx
kXxAPzisgi7DnoiYezNAzzsfAvKDQl1qn9g1wRunkw77L+0cskntR/Zm7oU3eKyWOw1jUggQPR0l
Uc9Ni0cNihRuoqy2743ObG9q8F6OwtvDHo76q/CBU7LZUM5SmNij4xKmGzhdZKjXWteCuqK7wuoy
Q5SG3KQ4MyNvuEZZP6xayrX3Utx161CvqB8WWWVcxHIBuS0RGewsqgDZi1B92FxaybL+DPxBvvFr
lnPbqoeYcq6QYo6bN5Rsyd43fW7J58KzlJDEXYQq5DzqSSHl5E75yNfy0fCNq6mAjLrEMJphCWfc
05Z1hgxhVSlRPyy0RmqKlUIlF3sP8fCBOaMpoCsrYrYJMQ7xozQbfwRKT6fbiO0LyY67J4gqZJEr
mmVm6ELdUYo4al+zWCOqBqJ4rUQHr7qhexjAMdnfZFNrf6uAUW3mWUetzdQphJu/V8BwZodikMBD
hS3srKGoE6eqlccPFcG/Cm8fC22fD2IYsm1rNuW+qST+ocw2cNYGYgkYBEESoHBRvfy/D2AhbKA+
rFAxtE9SZ/S0VSA0mqTUdmjpQFYwC8WF/U0K+Ukq0VQuVIA5UbGUBf1LXvx+HFHM0q4VDKOt6o1R
zLpiRrv7Fp3mXl4aSwpOoOs25ncBP793DN6HBVCjG6ZsClXVTk6fKzWtXQeoV4etSW6PoyIEL1bS
leZY5yx+tL08yw/6Nwf73aAnqUJjLqdy4TFoQMK2v9WNB/Y27xX13wrqH6+L4wn7vf4KtPfDkZ1c
fYi20Fb405GtSBJdgt854FOGVpOsCmecy057Z533C0pFc1ynV9JPMrW/vnLENMRXb+Hk0hkxZ1lh
xFvQLvWX6q44k2bJltU3E4l7I1bGC5mkxr3GYsyxb74eezqFp0MrhqYLIq40IU4vJ3WsJUmCaINX
w1pqTbNIihbooDqTx2/uj88+TIVrh3q6JUxLPznPIzR2I/XgQmAp7Qgcb+y1gvzx68P5bpCTM2ka
Vh1ZBoOAlNFm0hAUL0oa9mzXrGL79VDTP3V65jQFFzR1e03Tjh/qhwnFq9CWQ8dENlLqm9DKaxyQ
nTM5ZzIpYgPUVj/oSl59Paj49PPCvCEbMtOxfDqNEdfeBXmMrB6NCbv/ufzUXpSyQ+qot2ArthIL
j9DheMViavX10PYnx6t8GPnkZqwtxQ07n5Hh7jqGcG8pk1KdMZ6Gwjq3B5scuDA4b5EefD3uZx+p
KhPApqLOVoUxva8P5zk0Uc51KjeHKDcJars4W6j5Nw+HT2fVD4OYJ02YFgKK7ckMgtDAqTc4JB13
b5/pi2SP2GKRriiS5N9cq+KTRxJTqaqopkmbW7OmnLcPR1ZlUH8pOKFJnXcLbY5c1VuPzzbxijN+
5ihOvtKsh3/jbH4Yc3pPH8aMTKNqKjrprKr3CsYsGsHzNm6+mbg/PTJNpqdl6JauKKfXCuVE+p88
bIuGuHUz39I1+fo4xGeXo0o4H48kzqBunQzRmB6i84EDqR28LMWc5TcJGOi3VsFKumVtibhsvKqZ
txNnBDczd/+dWfvjOziZ0PSgRA818g4ocazt52Zcqe5NEr9kFt3ftesUTr/gToEFUKkrDBnfjP/5
Of51Ak6murS2M8Tl09WDJXwm5xl4EK9wvjnNn9592tSfNGRD2PrJNapEFsWbmOXGNN+MjphJ+ZZE
9mTVzse5/hav64MtXVmLr4f9bJZTP4x6cpUaQeqKJGFUIy0Wmr0dtH0YP7r1d+N8fg5/Hd109B/u
BkRjoaJMRyeXeBfp88VR9s20+T9cqL/GOLlQ81FILNgZw7oFLWY3c+pHXB2VI94oRJRrsgyGBzRv
jkFwKRiReffvXSm/3sHJhQpGxmxCmyulUS5FQk4nFcqvP6/PpzLA+8KkyQ458mRVmuEV7VkUT3cj
npX9ARjQ3HeGc3OVOeXrd4+i6Q2fPnpVXbV0Vecrws3fP7Ym0rw+1xhNR9JDaGhry/SstGGLILVa
E3fUL4h3osDz9VF+ei/8GtY+eUgMGnlN2bTC70YKNnyYYfnqF+k3t9yn1/6HUU5OpTeoPlgODs4D
MiVKedbnxgq3z7y0374+ns8/NUszp82XpcnyyVAy8jHWhjarJae6kxfIaZeQNa/6uZiLQ7jID999
cCfRpe/bCFAdMg8F0p6FfHIzdHlM/W1kRG2lLil7h+ftuuVpZ68AlbKFuK3W3xzjp6fzw4gnFz8d
O4HP83iMYmnMY6d+ttMNlE5mZ9kB47WMuTXJs1O/uVo+Xap9PNaTCdpXRtvS8+lYYzosM2MVrIOF
6wwkVrjrft45mTOsu2SmPgT3Xx/0p9Pah2M+uT+SKvzrLBc6efJAbojs/f8aQZzcCpXfaSM7QhRZ
vbwcAniKxjcf3HR2/naP/zoGcXJtIk2k5IqMF6fKNakOtABJC4JMN5E+FsBtFn08rL4+KKF8M+b0
+w+PA5o49P9RfM+qRRPPlIVY05hZWC/qPHIkJ/5u0vx0CfPhEE+erXrTyZlZM1z90r35P61X30Hf
e+vj59vmC5O1fH1Qb3GkrM0H8fD1sX5ziRynhg+HWriR4arTbZFrtSNQelDD/3qEY8zuV5/gycPV
HXtjCCqGkLdCmWl34InGPQGT5o5KNIKHlblNHP8ycpqNey47iTM83+pbheL8FrScP/t+yfTZXKAh
7mFhiv6RHcXvn28r10xKCYWmMfeqF+DUFiE6XkA9Xc6RI0REf399Dj4dULHZHtqmhX7i5BQEUCzr
kpoXPq03L6dlPFpzNPyzwf4ugfmzZ5P2YaTpnXz4PLXEp0JPt41Ijx063HlJslnvfnM4n94gH0c5
mUzbCiGuUBgFu+CcnjENyhXZwjdikV5K3xadvjumkwkUXLJUo9ma4ITPxbh1kY631jdh2tM7Pr1I
Px7RyVQJu7GS4PMyzVD2oUvmDWjiXYV2CUQB0/zulv/stiMLeNrGKrr9t+pdouSBTmgwTxwpFQdL
kWxCHjWyxYSBaqVWrehcl0bZsUw/3aCdxm1J8q85gyMnbZomrKAqlhCFTav9Zpv96RZYmyqwimVz
tZ4uquzIo+Ex1WewCa6wwS5SBaTFnAzVGfuYmW7Mu2fzQlz8G3fIr1FP11RgRpEsTqNSnMVokm5U
9360QgBO3xX6Pr0XP4x08kCR6rpuk4H6hRJT1fOWhp1ty/9N2pntuI0sW/uJCHAebklKKtVkl+2y
3b4h2m43B3Geyaf/v6w+Z1uieMTd/i/aQMOAQ5mMjIyMWLEWrOEn9N1ur2nVp1Afp0ADwtpUF6ee
EZJAdYIBLEfVfeolq/Orzt5DMWfvTagJ0F/VNyyuru3Movj7s9Of2A6McaIqpPeZC0XCx9EWEOf6
MI3Vh9uLU1dd2DAdTaWa5ljq4sQg8KoBTqS61uyQXyYGkNOYf0Xv4idk2x7CneNBh+X3z8O7k48w
1l/dXfO9+LiVSa6u+Nev0BYJSBqh/GaVhPITHECnOvcz2A/pW8EMW9OQur3mt1reVZQ4s7bwnTio
BikVa55e8mN8172I183Jg7vlw7SPj/K+oFbDRMdGiXE1XabA8b97ramX37Uc2oKJJWH3Pjhkdwn5
AarDz4ELpZRHm3kjPK0GXAssqglMGrHbxTKV0cqBKPDAyWFk3tUdosxTYkx+k5jJ7vaWrnqRzY1o
GpomHo6XK7OhgjjRhqQazGj2joF0hzHmPvsfvPz/Wd1ffeIYiqHprEdXnGVUO40Aw02bgBtDDjnM
1s6pe7cL+peImXlYanovt+T3vV6+OwHpyjoh7j7sCif/GqZwzdxe9FvSuvAjVTSgaPdaFN2XXRRw
mVInj6y6pGiF8LgX3qOosNd25aHayJ/X4vmFrUVM6JsZGMOELVFdnOd99zI+0Mbe5R9gNIEPeY9M
/butPtHKZ70wukgQADVqBvMuomPzLSl+xFG0cRRXzj39L1Pjwcr3VO2F39Sp5kAxiAHFOdQnJJIr
mOzMyAdGvmFpJYobjoMROiMC8L+Ic5JBuzNuO90dmxcnUu+Yiwe+JdOSTb5kobFhbe21eG5ueRHq
Rq2jsIA59cCY3Z/lp/odPSj7iMTGTs685q9iH+3Sw2/Uhi7MLvYzNSF7djrMyiPK7rr+DeB6vOX2
Kx/twsgijEEEHw1FjRFRKZ2eulebHCPZmb64KVrP/H762LQu2KLs++0Dt/INicqyYhpk/MZVwl8r
vTGemOh2W+XkAcryUP3zHck8aBB8oiW+8RFX4ifmNAayeV8wV7LYTGXqW/gAMRc5x1x9DeXnOf58
e0VbJhZbOclgMmKRWyRdzATSmGU76I9FkQjWv9umVHGHLqIVy7FkMT1jAk5f3LFRDk0ZtADCJcMP
wZN8r+1zP36BpzbwohrOdrfZjztUGcJHKOvjj91dsZGU6mu/gNvB0mSNLtvbvXyW15jhKKjvxPcr
DWunxzWkksgxblyzq3sKGOgtKdfs5dEzxiTT6ogclCHQyM2K089BtSWP3t7h9o6unANTEb0eMVck
XyWGupwgbi5zDhrbcPMKjne9K003gzNpMqZ3t40pKxWUC2vi15xtXjKnE4NFWAPfuUs/qZ70pZ8f
ipf+DqL/nRLT5qXMBz1/sZcfoo2lru6pZTkmJwFIhLk4Ch1cHrWaNbobJIa6b1Kpem3NHsW5XCo2
Pt/arYp7kq4gxWQZjiaiwNlCI61QYBagh91FhnqvlpP+oNgtBAOMHCNb6CR3RR8Ee4bH66eSfhUg
mb735ciZN+7ctUVrqkqXm0qnTZf78ocwzJOF1SBzvaN8UMl3nfo5Aqh6+7uunYlzI4tXMXTIszpw
ZuAi/wNMklrkG+F6zUvPDSwuvsEK+aIG2wkU9n2kUkafqv4uAqboGna14aXiH1vGGFUcCND6hmpa
2uWWSUE6TfRIMVaWUI0gveEgxKvH8btT5PxZ1bLqTaH6PQBrtbGPb03IK9MKagGyYVCKXqagzBHE
DvO5pKDh/LcKbzpTnUz7o2GRzyG1qs6k8jDUfxiKle6cPHrgdfESTzqChrryh56m3FyADd1YkC7L
YfAcI4cBoz2zJaqJMhecLHAcNB2kQeEOQUKNYZq42SFiXG8UMd4c63opBiBnA5oZXV58MoqIti3N
vIZqskoH5NcT8BWvdU3XmdzqUfNaD+ZDb/DM59vOuBpkwCT9r+VlIVhtZCL0+D+WwYorfvECvXJ8
gMrB07zkwdxHz+hn+PkTt9SGcRFEbix7WSNWG3XsiQo8AmlOBvfdob3r72lLesj9fLhtSxzdK1Og
PUiBgKgZy9KhYSdyXhecujYuvTSWXOjGfQMJgq5Ft6T9jUQCHmXGQXWV2dRlIhGQyUjmPFKoTI0j
XHAPZTp8k+3sN4I0/u/QmJNV9mnhNiWTD0rWcvE5aiLtASorHpNnzbsaeaoNR1k95+INxn/Uv5Z9
ZNykMJKcoCLfV88Qqd4Ne2D2T5vtnrUQrJ7ZEdHz7C6oLBsqAwCLrvQw7pU9M4H74NPpJwIm3ul9
sY/96FU73naNtVc6tZ5faxO/6dxmUlgwI2Oz2ckesrBd7WXfgoFD0NJikuG9uTezDd9f9cczm4vL
3ck0Z05LbM7B+Bgb+k9TBdgNoj9x6qdGbTfu2PVtNU1bZupZ53a7XKJkqGEZpQqPySBFsEh7r0nT
feMYysay1u9yQ1YUU2DFIH+4NDTDhFzHakVQPrbHgKlS6sudr0Dk4davW/jCtatUFU1kVeVI0zC+
NBbBBgotKMbAv4LUKJu/gJ1XW+6xdp+eW1m4h4FAjjPBc+kWu26nev0RPdv76qf2bDwF1iE7Us6F
KcDNx9/5ZmerW7gIPIZOKCmsrhpVv0im+1nmvWWW+9vuv7WJi6RnmnpDTUzMWNKfekg1sE83LKw5
H+99WzMsIG/0Ui4/U5eOsNyeRGXaQeJe7fQXBoiOZUPr//ZS1voboIn+k8C9vYjOTnJqa2NP5g6m
z+39adcAS3dPHsPowBhgF9mCn/wf9mhIWaZjWMqyP5T1reCz4jXX70/PyNfflbtpz+yiy3i6322t
bu1BAMPcf6wtHKKpmjadQchjLZm+QDfswvwS3jH74sfe8LVEcEN+34UMnz+HoF3j34Essb2/fsDC
VWiWx1Zj8gNyZDjdWok/OlbxZeMbrvnjuZFFfqzJBYSABkZqX9nPjwi0Go/aHTpi3rCX4I/dRbtg
t2FTxQOX2cG5zYWHTgqyvlKGzeSoFw+icex4/E++Q039sT5sFb9XlyjKDAYPPJV+zeWB4Dq3kjLn
WRxEFYzKJp24PlA2MvNVIyAuAddpggZjmZkPfWIEPUYKdLNO2ryP0sPGtol/4mrbaI3SCaNraC0f
idybyGKKeklZuOEHROru4ldqk679Vd4HbnvYzA5Wv9OZQfH3Z+e7ySIFJWEMoldTH/N99oTUt5c9
Fsfi/fZnersVl+uj7auJcq8BvZzY4jNzmnmyirCg+Kx+C56gf/RhTH+x/wge24fi1fSh3r1v/9Y8
uC8e4nfI+G6VT1bjiwMpIkmebnFxL64eWwUGbYq34rgPDnLoCYwwE68KKXL70zlunr21/T23t4gw
WhZT2bCwV/vDzqBaNN4FjygzgO6R3m/d3uIfW+yupRomLQSTVxpsBZe7G9bMD55mUqCiQd1Lzx6z
sXuIp/CvaGq8DU9dOQyWagP1hpIAoLyzyH+yNGhRKueAD97ow27glePPnmgtHYp91nxx/PJp63JY
ufUs2PNUhe4PFvVFsGylJqiUmDeAYTZu2H5DBnHPGOlGyWJtYedWFtEyY2ZLCGzQYWoa2+3hsDoM
uRVuoXVXrp6LxSwiVmn0Tq3+A1vvfWsP4YnzRQ89jkb1FB8gqSFNdrtP9ctk3Ye/c++cW18WMu0m
6uwsZ5FDH/yk4A/PH6jW39pJBosMUmQxA3TpjoFlzhA0YAQyiN1QMThXb53ndZf4ZWIRvqJgqPtS
QPDLDtmFwD5qQvnQVLausy07i5M1Mr0GoQPe/jZj1Pmn0AvC+9Oh8dV9y33j9WDVQcg/b6Uoa0ea
/I7Un6r99XDTFBSxhiIx8ap6sfraneUfjfqh6fqN87y2QIo+ZHoUlhW+1+W30q22ys05Mqhkz34D
7NZQXwxV3t+OGqtWHNBGNjf19cxUG/eppvaspuoaGBlep7Z0ByXfsLL2/OQG/WVGbOrZLSOfwlhr
RflavhcA7YRCL5NCdFdgPb4zq135upV/rH2mc4uL7evHcAgQ2aAYktcfzKhkXFc7KLnqjoa9kYVs
mVrEp8ppWiOEBsKVEBVjJH2a39sIpj6Hkt24hbOFbljrml5s5iJQQXU9S0YqlsYNlv+hvgpIg+QV
j+ERDWpPO+2mu99omopOOFh9x2QycVntAYWXmTVcyK6Upb6tNK6NAMG/dUX6Jwj+GA4Qn2tIStFU
BRphCAU19WtloHHFNIs1fL1t5PouwYgYEyCZI29cwgfGdGbeVSoNxtirT11q35GjblwkwrMu7/xL
E4sIyATwZA5VDUNvLO0i6QUVgl1hHalGQAueu7fXc31+MWbJjuIo6Etpsvj7s4MFm0cC9wn6MqM8
+1aiuCbS1U7/G58G7jkwFyAv0KhYeJwUtE4waY0BxcBf1oSe7AcZjrfbK1nJRDWF/E/XcS/m/Jaj
Rm0aypY+kSsN3rxXxOwmDADMjb5U3xhGODq7jk4eamIHGnlmS5TyYIff+hUrYAzhFQ7FHeZmVJz9
ckOnauBWkUQRFfhDDYkDGNv4Piw8521yDVnheP/vD9elzcVdRmTqrT5TAAzAfvc8l4H5IQnhmrm9
wSt+qYJKsASKnkHmZaLdjAAWmoBegmohOxDoBlJm0l1qW19GfXw+nZBuuW1wxTfpwjD/x9tpZXbM
abKT0TXkTzm65aGJeK1FsWJrMvt6eMVk3FcUohlwpPqy7JEwbCimvNi96FgeJ8RMvXgnPYOLRgH6
PtzZvGEmJua94V3q7CCH2OovXIX/hf2Fx9ToL4WF6KihKLIXFzV8LQhcUTyA5ef2jm6udeEplSPR
Gm6wZXQqY7DtYVb/nhKebMkL7OiHMH7JERNXhCweTCrQIOzQut6FukkbqN7NCYPXp8yVTUQv7HTj
Gry+l8RGvPV2aFAb9lsf5iwW6Vk6FI3okzU7KkXgex+RrmWaIfxpPxqHyQfzBgJtIzSt7v6Z0UVo
ymLbOOUTRk/px7BEX3BG/CL9Mdv1xt6Lf+girIvVmaLZQa6kWsvugB1ITtyh8fYGEGkOp4PoDqh3
W7fg1Sl9M0MBj6aQ5VxBeobOKAbNIgrCr+TJycds/nM0vyXqaQ9d/v62O10dUGxZmi5GExWF7srC
m4Ya9p0GmJ1rdY4fyfm+p5bYxVsDeltmFiWGSTVhB+2FGZlBqBhW1ve5/O3/byniN5z73qjkaRva
ZOWwgsaF6iV24xlz6t82c53IsmUUStguS7Nxu0VameRq33S0xNz5R/dn81J4gd+6xovClGF9CP2t
vs1VuiKwCVDAAE3SbPuq9TxGnZl2IAddgMHDt3RKkSKPph+3F7VqxGJW2wIpK8p1l3unypVq6yGe
3ZX5cM/zMHyQK9Q2b1tZ8QK65zqkpJaj6fbygVunUZmeOnZuSO6M6XOofTaTjQh09YKHOYMzCpOb
pWBhecPZdZvFSiESYwSfZVO6Z2RCSxEg4g5iXPMeWerD7UVdRx9xbrh26GhTQ9MWW5fpUVXKcUMd
VaGQiuB0aPS05zV/TDaak9cfCZy2QdscMmCdaYAF0Enp7YoHKWurBeKhi75C5rOxmDUTYMEh++Vl
axhLnAPyp3GBeBB7ZU0ww+UomlobEUfsx2UQxcnOTIifcHZMEaJu5NTExBgbnt79qcM+nUEhUUFF
pRa72x/nGq9Ikfnc2iIoOEM1QYyAteG+7g75J5EZwH73KflyeqweA/dUuuaXcL81dX3t6ZdmhdOc
LXKEjBeFMsyeSLZsNJ+VSfVO6MrdXt715yKxsgHxcCeBXnojUD8z01WJ041ByepQn9jFTR3d17a1
BYJeudUN3ku2TG0WaaErUpqu14xT2jOAWKQMt0HXNsAMWkm8AmOFVzyy8wVqjXIdkfcUe11K3tnD
XwMtDduBWAzS3X+9ahGCKfebHDlwypebm8/wJFlmTINIfmQ0wkclc8ttrjCFJis+M7Fwm3Co8xKV
LW56CcAM3xDln7tGDSkpWZ9hRjsoTgIZWPtkd5///xa38JyyBjgJIyWftES7EBLlQN2aj7qOkSyO
QIywqU7EX8Jw+tLWrHGIiFi2tIddFkkA5wkqO16rE3OMQFC1rSnT6/MgTNq0D01eVbK9CF3JWHR1
KPYzlp+mBo684F1U/3l751aX5XCaRRC21WVXdMxPiuUwdA3WoNN2WVj+sAASmi2iGuFTEkA65XT9
RjC7zggNmzeigBuIfM1YBP+ap0jcjxU1ka5yQ2jIhrFEhVlQ7dpPVPaOMZTI8qhsmH3DK10GUWHX
QN+P4Eaxf+EluWQhoa6KS0dDwh4AVz+F0MZ+KNuPLXjsimdOnqv+oNQbF4T4h68M6warBWVB6XNx
9kDWBY1TI+NSwrV8qJwiRyzFNvxa69tdZCn9RoS7RvdCzQGS6T8GFydxHkO7JeSIF4U27VPnoHQH
QZ/h7E6PpyOUhKntjX+bX9MP2V/arn4DkN32qxXfvfgFi72e56ZBrZNfANTJG9SPnfnRHLZmWq57
YIt1LjwJKuy56Rm5ovQBgb5PL+Xe2YmWvurnh62e1DV+RVgzSfXEWTGucK9t0oRxbxRE9O5Vsn6k
+umemqU3arY7QwOcIyNW9X/Jw3Mwtxtf9NqDKB9RRVINg5aYtsyXFJjijdTRDBc9pHwX8OY4mqM5
fsjg2N8nyCVu1OK067ggBsBA11PdBqMtL3dWFhx2vQ7VylHsK0Ul01PMe1n3dd0v7qOPOQx6Ljfb
eCft9GOIBgyR0Q3ex99AV+8neryZLzfelL6osPvBZdZ4MwprPoWEcJ9oHydrY4tWPo9JHBPDAG/o
umU6nsWajDgeQkTDOLXQ+zpO7uVJK/9oFUnGKRLVdUgqYPOO5CdV+3NIVOdfX7KXP0Hs6llqoZ+g
68sGfoLRonCahfBfbgB/riUlEJSQaVIyxAmtLbx6lyby0TYTIWHO0Vb2yqe8dPVX/V738r19ZJrT
646Z36cuU9+c6+h+YpLtsDUEeR3A+Q0iu0EOzIT0axFe6rnVq3bEOYLCbA9FTVJTdRNz/FKoUjCJ
bbSG+c5SHlDvVpXo7nZsWTkMgooPanMye2L5wrxRtw1qAMDsNaaDjsiMdvvOBE+mhErnd6U0bnzV
lccrI71ckWy3xcFfviHkTmnrCHphShjNn71z1Pz5jvG5fV69gWl+o6nJR6YECPCQEy84AS8/csN7
THAim7z5THjsc0aTNGuLbvA6D+bdqvBA1ikDCmjUpRFCTRJbM+mFrNVHWdPe5d20EUZWdg4bzFiJ
8rfJEOuicQrStZ3tUiRm9+2jupvBzjR+cDftVT/ZBZ5yvO0Z144pzJF0M+QopkrE35+dv7Yc605S
uGitkktVL5SZNiMMTaOk7/VcvZdPp2N5ah+TaTxthB8REC/veEzjIQpgd0jwljUhmAfaWM0RoZVQ
qt03JyW/m9GD+Gh03XAYx7o4TFW0BQNcXa9DVxqFG2Z5lo6Z6B2aWRFG27baQ4+6w4M/xCbZqHQC
dtirp/d2Gv8s4uzL7Y2+LvebLPfM8uLD6qMywkEglOmeoET3hkP88g8o3f4q5ldzb2uYbeVRemlx
4a6BldR02LAYvDqdWx7LfeRr0KyghEO0E2OzCWDL4nv8fWOp11ehMMz1S8GCgLe8e62wUWsq8fhw
mCE1Bf81YPHkS25rKfyrCulqF6mM/AzI2KNlZUTV/TBRLZaYjXU1c3xyAgnUX5SNXj12X6Pafk9Z
st64GFbemyKbNmgB8QczjYsvAjUi844avpBLewXd9aOxp5b/2qt3Q7ejqzbBIDrdTQjmDBuuvxZI
zi0vvowRy0j+9Fi2kY/XInRQ8q+3v8FKQnu5uMWtN/WoglcyJmCHzg7BAXjXwfKi1q13kAXvSrfl
6ivd0JPd2O/u/jUDB95+vsJFAq+YZRlMOr7XQ7BH8pxVbq9U0r6JnY29XElpMeXYwJ4ERoKx5ssQ
1p2cUZIr4eZPyh4f36M9AGwUYnz/vzhUa1HrzNry+dflShzaBdbar5YrMGzKQ7kfP/FMh+LOql0V
IWeK9c77rRHmNZ8heWA+xxIErfbifQAzRxOnNu/OEOAy8Cy3mTcGZ9Zi47mFRQYbQABfNqjJksG2
R9F36PbRXba3jrddc8vMIuWDpblDxujNjAA5/tPe2MYbvmWvy/vlfDkLvxjT09i1FXaq3bxXd+k+
lsDftWReiSuYEAtYjIz3/QBuY99ujY2t9M/okv/6XMuLpjAjPQo7rDf33S68Qzyz8SAQsZ6R7Pb1
fZq5yX0Exy6Sovvqi/Xp9h5vLX4J0VNarQzevqXysYs8EfuDIwI/yD5/ad3ZE6lu+SQdZQi3Nj7v
yqvicuWL4FanSdPPISvXD/rfw8E+KofiqHnmwzaE+vrNfGlqEeTSOHIaFKc4+tVn5fR3mh7kfOuW
ED/3hhsty4Bzjd5tH2Oj9RtBgyUoNZEtxoF6eCy3GvTXI2QEznO/WaTqZqGdjKh52734LvXn77mf
+KeDcQiPWeEJZkTnPtuD6ZwK33y97TXXzwRhm3Kd8ga9eHviniWDHRrGbdmTe45qbe3apiv26DH8
URiohzWmdfJvm1u9gBlkoDXIC535lkXS7kBynwYy9uLPNYIElTdUnuLTU9/1niSkcKDegxRrt7nJ
q7H0zPDi5s9zR21zBcNC28jYG19F81jg/uHtzZVD8gFZ1YetN+Cqs9JUsQ1RFNGXbH9Sp8WVlfNl
kZRw6YnsOul1Qrrw9qauWXH4hDQkIC66wiiMXPxdE1J1tQfl0BWSr6N6mDhbpesVV6EbALulzpsS
8IrY4TNXaZgAzaWR28gaEfKKjeFN2HZ4PPVS8FTHmbox+75qD1QY5Qp4V6/eKdM4GWnRs6zJ1N9X
leyH1XhANcStonDj8bpmCukKVGF4EtGHXziHPTN3q2nkf31V3ydoweino1ZFsAn9vP2pVtJkKn7U
VsmQGQM0FnsIeSb9KSUxXL1h4CrMpTuq45FrJ8aBePOE6FTDxCxa77fNrr0LHMpUFOYdKlUgqi+/
ndRlUz45HRqbj8D+j/LutIv2+YNhMd0z7O2vCc+RrvG26CdWPJMijEJPmwXjNot9DXTHbjsLsz0K
EI6D6FvzKUre317cysmmDsDwJgvkECzfs3I1SVEN7M+tVflzJw0I/6jElt8xwjicZhAryTovN7BM
S6fUEIqDvF3z0aQAPLb5kcRHWFw7LOSXjcVHqiDjYT4JG/phRBcQ4S/dE0Tcld88ol41Nf42qfmK
5ztMvhI4KNdek1mloZ1QiDU0d5zeIwvshgbz3K3phuq/bjHTOf9laMlXxTO55CLiK8GF8kEJ2/dV
n28ks2veBocFiBOazGJWYfGNEDy3ShzRnfVYfmczWnaYLD2lupDHu9vusPYCAT2tgdSAy4h35CJx
LlExlztQ8K75MjNky81FQbd5FGNjv0HbKFAH0Kkwdc2bla26XFiSNE1ttchLF2r2FdIvl9t8X6Sy
N5bzhp+vFaOomeoOAyW2QDksFtZNtpx1PbZgqHkJDo2b+s5zs+8Z5EXQZZtEXBycpdNrsE7ycjT5
c4n+7KWuTU7doLlWXDqPPbRm96FUICLImGP33Qw1+jLUdO40OZBfBnuKPkTNbEJGqqJyWwlto40v
u3YKGbSkjAFSGD9abHaPxJgEmFycwvhuBOvj23BVj7vhOH3Uv6fev++0A1mhZKpSmAEltUSmOrDx
NUbMhqcOInaSMjV7KInM77eXtXY2NCpupkrJkiRh8TIq4ynIUPrUXEOf7a+VWdv33AjUa8KhKja2
cM0WsZ7EkskrAstiB9FVr/o0IKZo4fwi9839pKZU4I3TH/9+TdRxKACQj4CXWsRkc3LaqYPfwp1a
RAIzpaz9tmtPj5NZb5RW1laEuCsFB7gCuMkWK7IrSC/UvIHAYs6Bjv+IwUGf5K3q6JYVEavPEqyR
0z0jJsZRQGs5Trg15WxnSVv8KatmmOKiVgeuA1DlpRnEtosoLlsisZ4jB5240/TeRD3g338cQAD/
sbLIdGbNagfNYcuY+n1kquWHlurPKXJ1v2HGhK5TFPRUEqvLxdhFalkVB8dlBtGDTu+OmslxCLf4
3deuSYrzCA4B/2JAZ1HAsJGia+Cz5vhowfu2CDzJ7v9EAvbxVHaH2ytaNeVQpwZwAL/bUuCkM2kG
mw6m0N76UmmIPp7MsPWUYHgcmnF329jae4wOJshSbv+Vnikl+BG5Ju4xVMbqE3PJjbrLtb4Eb4D0
mzsnYYnskD4+aZRmH+EOjvykq/6c81B/LdGgcCD0b4LWpUMT+vKoaht3+tpu0Fg1BEBItFgXJ09C
0UEb6Tq59cn6i8GLb1o3/Rji4u8RYNDtvVg7F+AuDYHy4LmxvNLHUEKM22Dju2H4Fs/Ba1V1gTs7
yhbQWvjk8sqzCVrocJE7XHVB8louo2oaWZOi0Ip7VosPff3Y5AWw3I2wv2qKqrxN9NIgolqE/SRR
4jmbQsD/sfReaoc/aPT8MOXw2eRL7qOiNdzbm7hmEM0TVQR/pm6X3yu2oBDqFEmjsJ/5acGLKlJ4
l0JFoj2Ymx3/tQ4LL19avAKXA2/nIpZJSX1qS8CTZCvT35npWoXbeMne9lG9Tu9r2uvxvycJJRsj
U1bEGDVyZ/ri2skKrZikjCVGuQ3h6kQ/ydhnQ7txNK/dkZevyPrEg0Dojl1GNjWdlFOG5C1CdPVz
C+kxWV/AnSDVW6H6+gFl07lE2siSRa/aXgQ3LTbMTjLIeGyp/R5nsMv3wxY2Y90G6FzA+wJiusjN
nd52kiTjrjaGydxlUED5EgjqjWhx7X2shA4qyDNiGqiMxZ4VWj2Z4gUl63kfIlPhRE/wgw1/jkpX
PxNanX1jT6cNq2tfSnAsUoCh0IPhS6vKgFhf0BA4MieceUhpP5F6RSAD1pWNELW2Pi46AduG5u2K
5ioPyEE0XYSoMPKS+BAbz3FfeemcocC68axetSUqL6Lcw4SLWPVZNlKNQTcoCraKNnztnPq+NpTI
R4b3kA3IDcVOPWysbgW2QYEJWgeYAVUwmMsJYpLkAh3TXqPuquwjz/kypUgdu9POfkFh2kfiemd5
pwPSB7si9mM+M3rDB/M3Dp4YEoQPUVw6S3IJ3WmkWkdxy9VL585uCoY6Qz+bh40q86rXiBgiylti
yP1yfynVD5VciVsg7BVvksf60axnJozKfPx0OyiLKH954bCvsH+Sv769sxYOWseNFqvJpAlqVUgf
gmN8ZI75sNXlWfWYMzOLwFhVTR7aJ+7qLJLlnZrYjNJNVgo+Y6Rop6sf0T3diiurNgUQxOG5quM9
l7uY11kM9yn5Swxn2B0Y0cQL4rByT7XZM7VjN+6oFB9ub+daLCMVoXxHCg3AZrGdpxTeJ2I/DlJN
7Z6gXHijimb1bSsrL3G+2pmZxXaGQ5jaMow8b7i9/ji9CsZtk05O8qDeCTa72/auS5OiuqsjWQZD
hUEp5nInE72e4achQgMR9tredBPH9mNdpb3J4Kf6wdC+3Da4vsAzi4sIEyqhrJQNFuX7OvP+Ab6M
9wODmOY+f4GlZmOFK0UblijoOagOAQdZZkNdjR5zGuGg0kPrh3fdwTzKx4YBPtg5Nts6q+f7l7El
MaBkTZmtlSJ+Du0fdWbCrthqzyel34iaK7VdViOeCiQldJKW7znGUeY2KHlu/6OiBxP8iazLzQ60
+20P9Xov2jUPxrBZu7nOzYVhyNBgNBEwN/H3ZzdEMNZZFmXkDXEbPGVS81KP07N40bhNG3zccJYV
Y4KhjCVSA7um6quKqZdOJjFMQPoylM73I5gNToNgi4Jo/2O0k92tOf+Vb3hu1FhkLfNJ6qlpEqPj
MXOzvmcS552tbxz0leh8YWQRTqSSflk8sLI6Q7zWvo/kEX3n9GiG9fdZqw40ZJ6hedywugL0pp74
a0OXFe1EqoJksllbeqyeO1r/P2aPRHObc2hrExchenDGPLN1DIFb/xEg/e3LP4EgCyb2mbANJum/
Ifta9Rcecg49P9D5V2W8E1WgQOEWD/oariOp+Gggle1pg1oipZv++B33hMOV4QCe0Veje5HqDDpV
KDzl7/wRBTjfgMpJq71e9lQL3hCwB/v0QHdH37onVreXFi6NMpGELusFdlC1id4T1KZsDGHmbJNj
Xc/xEc3rrTbZysXH2WMcGnA1Zb3lnjqnfpjjgBspjofn1Eg/11qxsZFrh4FDrkNLQhEfdbvLmKI2
zkgekYnqq0BQ/LdIkbf3xiIl4kn1y87itmvjYIYvATuCZjHe9a0r/7TBJRp3Te+rlZvsY0+QV3bt
U5sitwXfEVgO19xIJda8VHD6qVRLAa0vy7K0F6CwVE6am4TowHeJnyiTT+twh0N7Gy669vXObC2D
2RQNpn5qsCV0SxL1+eQgd2f7NKf3c+xVw6HQdtv0AyvoBvKJX0s0FuHthOKDIg2Y7ffaXoJiKXvN
6eXu6ofRy8hD9Wxfy14gu92XTPyATUykMLD81Oc/YJFHqUqpTVnND6AY4fdHEeqY5PGG4zYAaW2L
YcugFEFgJRtdlFuKqNVobZUkGKHxNHe1H4ahv/EZ15ZDNwiGETr9oBVFRnx+66bzyQ5PVDz/WU5z
6O8QegXSrt5t0cWthRZmXsWLjI4B/ZmFqSgKGqMSQS0wn5p4fi40+QHU8MYhWMtg6EkIkjYZYPJV
0cgZ1VOkZeLFxaGHz/8EGmVXfi95542H2vbNu+Eu/yon3lb1eC0jpCUughrsdNTkxA6cbebk5Fmc
iyp1mvLsLHhLgPeBY1PSxtOXpG3ab1waMDlbleU3zM26Y538PLVh8FGF9nMD8LBSjLUvfs0ioTIK
2W4UcFxu/ihghvG9GF5NduoRWK1PbrCrZLcpfO3ThkutfGd2He1zmttMYToLl3IKk4IMxShY66ad
OvrJ4MZQW0Dk+1i7zcfS8ap30iYd58phEaSfvDmY1rlutIUWZ9KWkRrrjb+0vPKH2D7cXthKdBWz
CCokjqJuv7yvmnBW1GnoDbeMR+lLI1nKD2kA2Stps35UonqLi2BlRRihZsCh4dS8fd8zb6rquOua
ZoJTNIFephlr8yFrKnMjc1u1AnxfYayE6ZZliXUqi8mSGGxzo7apP1WzXt+dumi4u713K89BAQvj
fSvmHqlRXJ6MPI2k0YxGkCrxWHihgmpBEvTaY9tUtqs6UX3HfCLdncDaYsRf+2pAwsW8Bc+nK8Xl
2aqHoFMlwls3/IiUPtsrCfNJ2gwWzp6kjUO34vskToRTWlX0u5cVZGtsYj1Fbpb+ZOLplNUkO9un
9oaVtbfuhRnxUc9cI0PJs5ZazIw/eh+U314MAtQ76WlC93H7Mb9SGLcv7C0Cm4zaTB102OuD+/hz
eRTcusE+tO6SP4WY3X8zfLCSuv3zEGX0l7rI8nU9NClEyEFouly37SvE+BksdlPty2WfPkeBab/C
MJP5Y9hqd/LQbCWnK25Df5uSnUilaAcvMkc4ghyU2Xh82taYukppfUX7qXSTJvgeGcrGzM6a14Cm
orJPrfn6xlKVrIt7jqZbpaPiVkPyahTTa2aeNtLhlbNuA2+g2ouyAdXIxQ1MAVuaS2Yk3IwX4mul
BcWxD6TT/vZZX10NRTTBMiHmJ5dnXS9rq9f4cqaSGzuqkNpTp9O7T5xJ2chC1xbEPSnGw1HWofp5
eQ6s1GhL2ckNF2Tfe2foP9JjO95ezVo6AUjmlw3hKWdnTXb6KLQzaNiix/6H/nRKvPwoKImtZzvY
T38oB3WPhvtxi+F/zQHFOBUNRDo2zN5dmi2ZZCqtoiJuMevid3V1MI1ccx29+RxGmn97kWufTGiA
WRTsZFp7i33sAscedRUgYRMkEIdWyRc7N78zS7Xh6KuL4oLmCe2YmFukBvbcQA0i9KqN4YFy3b1m
UnORYy9ooo3PtrYiUmYQFsC3rrui0TgmpY7cAye2SHdWnL3vJPbR0ZqNrVtbEg91isKAe7hkFlsn
qUFWFQHzp5NS/R1a+te8qQKAb/ouLrd8cW1R9K5V/F2hlbCcNxrssE/tEW67uoc2SjM62urOqwng
2/33/kDuSNCnEscE1iJQmENSVnToDVdtcsfPtBnS4WIuHrKy2Lox314YiwcVnQS2T/xBbFr4ROqU
ZZ4Ewz/TtZpfHOZoLw9uMDJtNO0NtKInVOJMT4U4oHWzzRlmsZYr+8inC/cHkrH8gFnYNdOQYH/w
el//XLKpUCS8WKFrFnvJE4Jxha83HixDme3GJy/elPlbmXgADXT2GxYxRjrpCC7F/AYhOGN+FjMt
xkG6b95t09av+eu5qcV2B1VUVJJYbn/6JEv1e40RestOgbuWGznfatZAs5l1UTGDZ2ZR7zyBvJsr
8WWt/0fal+1IbjPNPpEA7cutltp6ne7pbW6EHveMRIradz39Cfbg2FUsofj3fIYNGzDsLFJkZjIz
MuJO2YzBH/kQ8qQl0MDlKo1d7fcSm6urOzIpxJ62oGXR2DDZLaXh46lehoDpa9dg+ij3ijX+uHxP
1sqeAEP8t0ShGlCzojE6C/bovnzo8XjmtYDyXl73XIl0SF/RjIZHQ69BvPrurM8ZBfm4X81Kdzfl
RX5t5F78dWcG6SZ0unkjCuxxwuFYGrp0jYtkWUuMdhcX9RJ6ZlpGdax2uyYDx8zl/Vv5XCAaR/sZ
NQHAXkW4pgXFdqtjsFd6zey7EE30azu/Af//dakgg7hsbcV9AhGtaQ4f1cRfglerhnQ0CfC+Plj4
7GuqmMOmbztrp+egkrhsamV6C9AEgNRRhAMYCvWA0/CdgR+bAYLExf7AGXCt7XT7WoGcDRSV0tvq
nVM1EPB2B+mN9UZ+a73E/tpSwVuBYw3hJAw3CtkDmHxzB1UdnMblfqnsSMXYLuYt/mJDj63wQ3uU
GuXmbPTJAitD81pNrb9U1I/Hj8tbuXbyj43wpR4ZaeqxawDCQM5Qg9eiioBOkpx62WYJ3ncE4qxE
xoqJF0BvEnZbdm+9tUiMrIQZZN0AQIAAi5fahAMxgA0qB0Eb9grz/8FgZ8pd3DTsHULa5k01x0Ng
1oxe51qnRkkzyEjI19YI9ghMfyLG6rh0p7voDJU9lirId2s9v1uMfIu5rMA1ZBnK2oXmqoFYoeWC
20j4WFU28fVo+Fgo+TiRNXoBBAc2VktfLp+K1fUAsoLChYGkSzzghasxAHaxnUpdPbYNXttMqQJa
gOX8siHtswIiJAgeB5NjIgQzPXj4nW5d13hFV/YWqmbTONNAKeEbQ6CpVC1MaDcHHpn1/ayVyW2d
6spj23VqkOROf0WbKb11O0dtfCAEy/3klQDygINP0yPggqePppvceyDH9Vd3jpXST62xuqOuDg3J
srV3bqWyV+JVqGAipEHV3jaVKcrorD3oi+ZSv6zr/L02Mx3olpw5kdbX/aHKSHLrUkWLpm5SokQD
+budz+5LbLfOL5dOxk2t5cQJFGKwe9AfEiQ5Y4aOWkqX6dnN7Kz3jXKK72mjF7scEsGvzFJRh4on
N76fq2GJFBCMMj+HbHgLKrXCNCKT2uQBGKxsY5SMHsaqJDednioP01R5e4vRztdY72yrmBZ4YWSs
+yjdovgOL0k6f1QnsOqhRuTem53qvXus1/ZUN9vC7+mYPEFkxLnR2gVBCKu4ridCrubEKvFva1Ar
gYybHHQIeO2VuHd/x7W9+HM/lz9jls4H2o8Q5HTg8qve0IPSxuezalUJi94rrsxMba/SpsBMbRWP
EARvPSREGL6L7NJ9NOYR6mM9BFXA2Dm8KphNelbtEXxAOtqNfclHDVCkyOtQKzrp6OjaIUdNE/k3
uuIo0Asnzx3oVBGC562x9OY1ddTlV+8NLEiSbpIkTudeFoU5lB/QbMTTHcXb00NOyYjPo4EIUFtQ
P4KoyWj+vHyR1hYDOCCKKhzbdlbQWQqbefOAxZhVe1WY6XXnOJE+6I+XzXy6GPG6ItvE7ANUds/p
37t5brSFAYqaML+co2qfR3QzVVH6yLMzDD6FbDdE0F7AhJJPAj7K3G119P2fsp+lZFfX3OHxb9FP
dxVXhZClxm/BI/QG9emIpS998lFNMvqxVUOg3IT3wp94xZ8aQoVYIyV/GaY5RDPT0lGukkUd96BQ
BhOiN/6WbDIPF2ebfGRPOC54ONigx4S9EdTJHWDbd+6hupt8e688VeC7+AYpNrCehbxNTSkm1PVt
e6BbmSzuWnGG11n/XbewweCPG3TFwO/gOI40MK7gXKYXd99EQ0Q+EjQ5kgKtbAjEX96A8+uCURQA
7SAOqq2MIgJADIarBuWFulUODWclMxTJ24Ln2qdbDMS+gS4WHxyC/omQi9sZBbVzhxupKy999g+C
AQijiW+C5j3WZcC3lb4qtwbRKA5EQ+wWAneqgeVUV0cEOf4KBhf22If1BKIr/Ve8dwJ1k14pGLPu
fZaFzpsMS3XuG2Ad7IBYLpBHZ2IvWpbGTjFjrTHzMdGKrtHHkMq4HdfXeGRFOCxq7DgjSIo4RR9g
pxGEKBZfLzbjcMOlXbXA3ng3+oYf2Rq0z0RWtOd3UPyggHLoQCIAdHRWvSETacsyRcqC5wehQa6r
6QvN3eQw1Mby0Oqjs080Pd2qc6M/5qCkN4I4TmR1xZVXOcZBIJYNZDNH8bvCuSoyaJuZhcPZFZKd
Ufj6r+KNbTx4RHY7LL6tBMmdtGt+nv2eGnVP/ROpLG3JBxh1Hodr76eW+uPDfJNujFvXe/YCsPpA
+Ykmj7kSOGNEpPC5lWYofgDmuiDOBBAPat+nP6Bg2YBXGn5ACu0YhIT4jUApiXdCtci9m0PexJAh
WKVGhVWbet3WUw2j/MCBROMx70Nm7kwKooAp4JTsiZb5yZ3sOp1Hg9PFCnlDDYjElGPyyG+9st6m
k4MJbVIbmGhy6pc0Vhvmf9UdwiDeYOAlQH3ibMoxV+dOGRoYXNwYUz87PZWhuc8d7qkFvuSjVyBL
UwqGURvUMq1VoA2VgIQlffvfViGcEYtNI6sd2PDMBPWwzNcx0XjZxOqXOdoo4UTkJIfKGt+otOhv
PGveV9Ves6EbqbHsy7WV0x0TDgHROpYjRYL4ppk/LZ56INpVM7cODoX6V6YwW4JSB4YARZiVmepz
ngLC4pfxcGPY77iEvjt7YBefJHF3BWLBV/WfKX5Ojs5B1tk6RiJgitcT0TmoNsNuCMp9/qE9yUel
104dlyDh+DEVNLhCmlMZY9PaHfYQL4O7JUnvZyfZXD4RMhNCUKpn21jcFCbaSotq0hwWUkd/YQJf
BSuAbA3GaE/3DPL20HsfUaQsbLJ8r9Cg2LuMIjG8bGbV3YEd8v/bEZPQmLXJaLSwox6GfVIF6k29
5bNT7La5pVfTjbpL7mpJVF3LHEDUAHABVAEMoAmFtamx7bkFHqeO5SU3fd+DwavIzAhNkVbSvFpJ
NtGN08Eh4qAlAmYm4ezNTWLEyTJyd26AD2rQg/kdrfdtcuD67GNoPFVkJ8e8raALIeipcbEhsOrj
BSX4JW3Sy2X2BpSOpg3vPVo/y20aOpHDovza2XZe2L/We+AMttpHem29ZbJ51bUzih4NhktANwKm
EeEAmXVpN6xAC1T3Mse3W+XOZaMEh/K5CjE9OjJiCk+YclFKtNcw4zexQHm0b+I5mPNo/A0uXMhW
m2Fef8ucHY/X1dYJJUdXskJx6KppGUArFCuEW5leGpCXYSQ7SN9dFlQF9GC6gGxkcLG1WICMg2tR
wsecIW8YGMxoUaPpCizKa17SuwXSg4aqwPK0/EVoc/lLCQpHGG8R2wdxjs+nKHivaEltbyvqpXsA
ffWPy9u4dhmRyAOxCCeAQCmcEz0nepaVeI1NdTbtva7PwrKa+/0ytTKeg1VTaCwB54dyJka2T+99
UdaMLQqqCY1J+x1bquGlrbLiihRuIakorJpCboGpCA4DEKEgExnThfKCgqYmYGKb7Dea11nUOI5s
lHfVEhAT6PKg6Q9mmNNFAXWW2/qYwJmhsLbpLRS8IEJfZZtuqsu/yNnQ7LegLwfSEdRJhI/lualX
qAUedTTprH2eWk6k5nKFgpU1aSoAUUB84mWJcYvTNbUxIF2GjQ/F+cIheDO031EUtnb5tg7VDW1+
tQOYFsEXJCm9GHyzBH+CUgi2Eq8tdOjEqNeMKVH6JQfYJcmGa4V4+sEE6Y3hggF/gsqnn5Z2Tfx8
NjHoW6fqnVW1yq4EyepPvSCgglSrpMJrFMMvpkchXO6M7Wu+1IAvpk4dlEnr3hu0T+56K0u/q0tT
7HQCxUGlrbVwIbnt8plNtLWUZUyCacrUIUgGk+yr0piDHnstk9VdcSjHKxbj75DHZNJcbDXKraM/
Qyw51N3kXWum+3ZyxuDyZefnQ9xf1KbRxIIcM8cnnn7Y0kzceZlxLWoAMN6b2tVDIKMKsFcyL9/S
TAXA1EHbqbML52CZgyLt3J8XocCowkWh0GZbGfAsrXxgyYRcc9gkOwyGl7+aqyFor8tNkgXNFtyd
28tLXotRwIQBEwEvgDTnbM1OS7Rx6Xm7V7lbQpvc1LcgWcdhJiiRJCTyoLeNgtP3bCMT21rLrjge
zUTiga7e2UxI5QL1avFS15/BLBZO18Umwy2ytu2+Cdg3efq7lm2f2BSeK6RyiFIRrHc+sO9/Rurs
RwjkAZQx7mTxUGpN8EiaTtRUS2ANE7LpfRrUQbrp/GLESJ2F+CsN+muu6b8dPWMPnCbPRDMH9jDh
FnZ75R8zKrceXubO1jqAEmkjJw7U+Y6JtwZ5qsvl5tHQd4S4xQyrNKYB+Sp3h2SXf/Nuqyj7rv20
btGVONCfOZIdBYzd1W7BtB3yjlAHrVocgOdvQoYnRWuvZD4gtfnvBwmfOE7jBS07/CCu0Mq5EzM3
AgasuTK2oPgNuifPDBdZ43gFwIoeA+4spHoAEUTl5dR5FExPy5HhqdB0s/GzpEtyk9kk2dIiy27b
pkQdUCucFEUSiAq91p3S3I1VX/2y0djaQNhjfnYBvZA8xVYTfEQLtGFxvfCeEGKV52bMKblMUXo9
Ybwkj8ontNHIgaOAeOLZduA8hTyqJG1a2w3UXIH/5DweyK+5ozt61HZJr+SlU3OGUEAE7qfUZ3dk
O2EYsX4zr9JvMiFCqUF+KI4Mank9FZUHg2w/Xbvv+i9ODOc8OVtQgjZbeflt5ZCdLFDY2MYgXqrq
DRTBwCetFQkmSmWvT35xhIsFWXd0y9CC470f4WI5A2odLANmZLbtPtBz5QnznTxM40Wtkv3QGa3k
vbtmERJxQG4hZQMrihAAVSVxUoXBYjWXyY1WVPM3J2Z50OhdGWVI8JAAFGb2fDkGrWwlYLW8WI4w
gDehYNWIbTqkFnQKMhM3xi8NA/y8rioT6107Iid2hIe1OpJuUVXYGTZkibiSDScua9GAKH3OhCKP
NivpC7wiABLorIByzhAOZVt6hT4NHHLNamujDOXGJeyqrJrnAfpF4eVtXPH9oO8HpYwG0QcQAvEf
c3QDKN4pCpldy188591R4tpvm/Y77QmVnJK17wXyGnCBomyFd4pwLhWlzmmSdrbfgPPJj53p1mXW
7uuLAcxHB/GihaaU6D9UMvSxBdY338ys97wld4pZvaeNjGNirXWAhgGfR0FTE/wuwjUGR6uTuWNl
A45pu7ejgiozJhlV92GCatbBpJhqhMZUjxYcsd2gLiY1aEq73NmFlwy+o8/aYVpMc7tgovvrdSCL
j7AAQgpVMMBPTr+nq0CehCVw3bg27CV1a+/ViheTQi5gWbaXt3vt4nsohYCwgfNcic/cMoszABjA
D0QhIRcUDrpyS0terda+oWkNmgqoKkpO0cpxBRuMwYWsMMx6hkFhqalolUWgexl3076dID4BSQQA
52alasa/McZZb7CdXDVM2Muh09KOtah9U+emUbl8z4/Rkj3g17I9VLT+syI4mNHQgP5jsMK1kDnn
pXu9BK5vgV+gCKS5Hv+/CeHhxJoQYnXCmO1UsGZuu/14UwaDz55deLIGwhnK98sHZM15nlgTXBmN
O9cdC1ibNslD/dAG0Hb+zsk27I32S+45V0/H0VYK9xIsl1NpjDCXdNdFU73NUDw3nEJS5V+rQ6Jt
iWwNOReGG0UIG6Tj0kWjMHMFaIVzpwP55LeY7QPbxp6PjWKBkXlNIIOk7+j26w4biE2UQQHCw0CO
WPCJJ7ugcwbjrH+d048Ysqm5RSRv2tWNPDIipKUlF/wsuJGqta+gUv3DTkGL1HayQs9KUDhZjPDS
cbS4R1UCdob4KdXR/URx9/IRvLwSYHtO/eFgdlrcqLBQQpSmL9qwp6+JOkusrB/0fzcMtb9TMzYG
EpOWC7X0Ablt0FeFeMZ9vIFkwp5FCaioo/9tWYLT6CZGIfYCe3mJYKqhotJDHIR+PcfC58EcPXAl
n/QEp6tqqiLNiYVUFd36jTebls9KR4ZGXokiGIaEHQhyYOhLHIeuix5avQty4nS+xQzCThtnnIPc
T5U0BChvc3njVr8UCHERsMCRg2kLwQGC+7xpJoh4IeXPH4wdwnUXxt8N6BDYm+EGvHbN1yMyn/I2
MdjB5ZnE+mJr5go0Xj3g46i5LWzvJU3K3aB/HQgK4kMEKmAawNkJXMPpt4J+Q9NgjArUyW570GLr
vhq7pyE2JWiclRuL/MLDhAieGCDHEG6sweZqKXq8mFSlDYx8Z2Eq8PIXWrUA7Mtnlw6D+EKiqOvN
YiUefx/F6Og4epztLDY4X/8qFh77/1oRPFxR9VRreajIU6rve1RA9+Drzv2EqKXEma7FC9jidWzo
1aECLHwak3S9adbIyapX5c67S+/ZHjCINy5t7IZN1Op+esues+/tHv8USR+5K++JE/NCir/0CcgF
MAXmZ88VtM9Atwv2ZRviKXSCBEYX8Vwj2xCppvLKNA/S8KN1C1+yBL5iIiYMN4Zx1ZHxzsU8Nf6L
h7bQNjXoTbs5vadtpgSxMvvllEhO0srwwekPED4yWdypND38APWbfpM34IwKk1uMIUAIJA3BPTQ9
9P/Yzh5sR1G28ULpSBf3JUKyhXcIelpcDAQvOsHXUAx1kMntAT1Iwu4aCkd+vO8SP35kvyF7Es27
Opcsee3y6Fy1D9hSgJvEF5A2O1lDtQ7qDjMJGF5b7TxIQs9KvRtT3f+Z4D/h6MXYpX2rjQpMDJs/
4kbjhiN4ZBFu9eMd2xFujVYwp0sM2KF7Y0MALwcW97YOUJ8J6O3w4qA+qYZK7XeTjxn2RMrctrqV
eH+jLcTPsLiVk5lVJrOQkJgkW6LSNIeQGYO9vezt1t6SeMz8Z0bYzjhHx8jMP5vpUxgf6oPRbNON
g9qruclDK9ui0hZetsl3TjyWmDWCzBd0HcAhIyQrhj64sTuD2gycdC2oByB1nk5JuxuS+OuDTXzQ
A3S8HHDhnlVpunkCDbICurZlbLxrZ/TeelclQItqml+4hEpWtubqDM3RgRQH0/xZZp5YmhJbOYL7
PNY7d+kDzwDB5YwzM3+7vIerljBYBEoazhojRqm+LV0yMyysytU7TXlVbEgBZn0Y61LtaP45xM9l
cL5a3GgwzYsVPULtuKKA7CNjwYdCNwDLifjcINm0kqi4ehrRXsW8K97YWJpw6ewGBdjYAJi/jeZI
+95uy8B7cAAOj/3+Ln/07qWIyDUfCbgUmH04KcUZ+arnVpUJPrg/fIx60EJDEJSkHs6/HkK/Wb2S
OZaVfBOsu/8aFLuDo9c1zBxh0DB/Lpn11Lu/BqjWokZ/sM33y6dkLdvk2hIopgNwcE5HOusl+s4x
khlQNW9MSF7xN2ITaWirpIfeJy+X7X2WJMSzcmxP8CaOuaS6kyOtAYlC66CToQdZlNV+ecDL+3r5
NmtoNv957McRfCZGTq5kn3TNvRz/BuEMZYpGzDjBb2DxoVuuQVgQ5LFsVm2tbHKys0JWo/YJHxjB
zrbRFPJ+TRxqD9ne3Kg7L5zuL+8r37ZL2ypkMnXsqFPLP2OX07Cxq3BqJXn12qbxqh0wo5jWP2Me
cOxlyFzKNa1KLw1Tpzu0lrKjg5SPfe342yDSQeUczuQsrDkN7TCsyN8/mvpsNfqLZxYPDvP+aTPy
u26z7eWdW/1OqJQAE+uhnXRWsfNyjHGNFEOF48H5h+xqNPVwG2bfgKaLHEu0euHAHwLNKSDTUKAR
vhRmXseux6TCZy88mQBT2ZVoSjtbA7yIB6eEzb8578cmhSwzA9ihNfEHeEGpHQBT1AZq4fyoZyrx
zmuZF7BnvCnAUXBi6UfRmgY8zkCqKPo0vlLbLq9QijIOedamUbNM2jaNwco4mwUwcD2TMfmvhTx0
A9EkADkBmoPCjVs8dEK0EuZH2mzKCnWu7s2bq2DxZENYa5bANaKBqQjaRmeQikRJMfEVIycqe7f3
Ud7dVg4Ad1M8beo5lTzP1m6ei2FQPGk5hELkPUhbb0TOgHEEt9fzQCPE2+fa0IB6df6LYhRAk7jf
KsCYnMv/NHVGRTH2rNEBjDajzU43+mYDYbnidvEaqX9cc1kI5Bgmx4uTh/NTWzqnHzMUwAjVQ3ur
VGH92dEfQxeN9RCCrlu2lQIX1mI5ais6vD94wTASdGozr3TMvKpA8vFpKMRy5Cp5QADN4A3V6ubr
RHpQesBn4yO2vHcuBBrFnkDal6F5bgBvezvFNH+aC4oSzhxnssGglbvHZ/Phmm2s7GxsGTzied6p
QPkQ6lV4i2RpmGtZxIgR0lx9jDEz6Wde/j6knuTWr1wGYCRQaMbFA6xc3NS5GYu5LQlqb1rV+ST3
PoAlWwAHUaaw0mPZR9RXAgTIFdDV4VC18+aWV6l0qjkHDhhP82BMX+sHVGb5sIGJXCLd/EP2zpbu
xusiGt7n7+muHILsjT3kH+O+QKNrKytgrFxQPFOQPGH0mKP0BJeOatcw6L3LNSZd30l0bLQCyQa1
JLKCwepWg/sEOC7wQwFle3p+s3q0bdYDKrcUAGqWLP7hafRn5XVv7dzK2uary4JkNlc7A6hSnNzG
m68paYELGueAiGEmKosqrcw3LbKAzeUgvOILOJE07zIhu0CV8HRdeWZZSpvXwKPiBN870HndUWsk
EsGGtYODtILPdIFoCKWuUyvAoSjKACILdMbxamAquEfSfTlaIJLWxt5vZaqPa6tCLMQoEzRPz+fR
5wWceU6ponDsdAFAar49PV/et7XzgEaLgyYPOspnw4Da0i4W5WGg17NNq9kzeo3xq8vah7pwtn9h
C/wOIPLWAX0Rm41ZoXRFn6HcYRXK4+CkL44+lr6jJARMjkYsqROtrgw9W0y+waedpRIxcLWUq7BA
lYcerCR/c6v5o7EaEMnWTOLA1g46yoAcTgT+QSS5p+eiHiy6qBNsdV1yO8funjnNo9W0T5c3kKdZ
Qo6OpziAkLz5j1qr4CZYu+QgMdFgpmo+8imHryyGsIT+5pQAyDWPeeUXavly2eoaHBFgXtBho1GC
0ru4uh7kza6dxcinS5/czs/8ga5E6iPZjhvrgFGWx78hwceXO7LJb8ZRCa5KO/A8Jh6a/GwEY7uh
PthW+uwZVIkur27tmGBaEJUUMD5g6EO40sPg1mbeckYQPTksuhnlrPMVl4XjOEu6qmu3+dgU/ylH
a5qIrrY1z6JTPR98MihXVSHVNVs3wodOXdwyVySTa/q+Qr3BQk1x1nzF/GFB2OLyjq0ddiATwHdj
GjiDIhiqVPQqWUgC7KY1DKGSmJD8qgYAIzAaKLnDq6Y41StXOkRaLtwrfByrbWPcK6OnNw0FT1hv
3YHeXuLW18wAkweuRGD/gSgTkrpyGiFShn8Jt55uAU1C/DCeh/jrcklQTOOiaSg8uQDJCauxs0kb
NMLAZ29Nd0qWXntNKsNarBznT8ZlYJBAb4QodXrGlNQYC2DY0ZUlZr6z1bpSfVMpWhLMmTXtGiVb
fl4+DmsWMWcLRl7L4LMFQsZvp0pnzCpUrbx63Oft/FHG3h6j627QFkRSpFj5UDhvGG3jH4mTZZyu
rgQMQBsolKRtZ0nvVDBac5C/ttfKUZUEq1VTQKcB3oR0/2wSiwzl3BoMwQrMseDpRBWJ6o+Vpm8u
797KdUV6D9JRpPeoDoqSl0vL5qSsWrQCQZfiz4Z7cNx6+fqN5U8xzhaPyf6zykui5+AX/8Q6JLc6
y33dPVjO89cXgqYppzCHssUZHZDbKEk89FhIPsxv+eK9toUuyyfXNgtISKCjkMCewzAdNWn0kkMQ
rHLwLYOBAoNJtmrVBMgR8AcEsfAyPz1hlDRZbvIcxW6GX5lVPGhaIxsu5P8PIYw77pEN/huO4oBS
mMxMKbfxbdF9Z7PsskDbzpvqtt/z6bO/aIaAXRqgRE76cI4jHSZaA+sCeyDahbzLMt+oo/INGYbk
CPD0Q1wXGKfAWscVjjG9eLoufWKLrnAJP0ObHi3aPtAKS/PYT3cZv7fWLBsjXPlWeDOiEgZqDuAr
xEq+olr1H/l63s3/cNnc3DaG2btRbszay0w4b89CJ3tnA4sQMjDh+jZt8wUjvkqy1+eknzAO1LAf
umMn0eXrcOY+oGzDGRegSIbW0NnQWl/lYId38B5p4+FVJdODWY53Bs0PXzQD38EJ/HBSuRsRkSVe
O9jtRLDlpeduMZN7UyTl4o+1TCF7DS/v8nlYjGTzmRjx2yLD7YpuQXl4BmkIXuT6c1oE/Q2mYa6t
rUl85ff4odW+fF5zJbwg6eRYMAc5x1kXCjTvdNZ7TG6ABwuDcTkKZ3gJ6RC37Su0RlnNdpe3dK0r
i9TJxpsB05qoHwvH2HMG0mUMFikUPrrC966W8ZZD35YHNL8w8ZPu2rtZj7rMh/hEsZXmVyv36OQH
6Kf3iI0xRoML/ICsr+8ajWS7NqVKoCZc1a6ojKhVuw/qZa8zRO/w5ACPaZU3r3TwcN5TU0fPg/3D
KN33CVCxWVy+NKDeIKpO/Xa006jX08JnA2vCfk6hHGK6BWhQPfNWm4dn4hUh64x3te+f6JxE8JPv
mbHcGlnyMgFE5VsVzECnUAGHnn6IB/qGl/9756phwcortS0fvJ7tC8cKehPybUmt/6Nr7NksVG1b
LIxAM8T0/KTHq6/LtCcjxwXVJ/OZJyl+oaV3/SLjIj7bUFxGLrZuA8qMvpgjlK+JXiZ2DZ5e5PWE
UdDfU3VnJqW7X6y2yX1m5DogzJls9GXNB8DrgmIT2FqwegkHqdNNMDZyEOVStUE8sxCYtqBTvzwL
iNXxuwkBNiA1MTB2elysqR9SN8bzbM503xsPk9f6GpIWcIBL0nGxQqgDdIFcyDVAqckdAV/wUeCy
TVCu9tA39T3lW14O+6UEV2/xtJSzr476JqW/2kqGnTuD2HCj0McEQg/hCxB+YRehMKpUNpgGPydm
kiteb612vDecRq7kgSa+r0VTwsXLjCruqwSmek8NQPoUWEZ2YCOArkZ96JvhYUlkUJO1xzUKO2AK
cqFCi5kI4eslVTmlMAt4d7BsWBumH2ZEQ9AC0si48bbDrWcH40uuSj7lZ61ACNYYZwE4EJRTK0T0
MbGqWefVXj4MZgYMHekl8VsLFyHIAM+Ofc6ONKtBVwTmIrF+djMQq4A4wXw61o6+uJBllR6xqxIo
d18FiRdKRf5Qpb4yvUo8+VrsQAjG5UfkQvQQjo7epbXZmJijNO7S2NdCZ0cOyY2JgatsP4bdbfdj
3NWRjKlMZlU8RRbVmMdgtZ60Oy9TwT31SHVkq60jyYBWt5HPQIAO3+Bqlaf3sanHqSMML/FiqfeK
mX/v9XpPLUuSsK7lWcjr0JJDCYgzZ5+ameeOsoL3WaBL4r5rxJ4Dgpnrh8tfa20xaHagpKDhrXKm
sdi4hZdTFfzmYNZE0G00dW+qJDsoM8vDy6ZWFwSCVF4AR8dBRCumSd0zmsCUZbV+A2qwlo0SE2uH
AFwFmBjhSiQYmj7ds24GUWSmgoXBm1vE4AINqpL+Sg3tW1amT3+xHAdFVT6jjakR4fv0KSfStLCc
Ov3G+l8xGhv/kwFRACxjeHOPnHqemddNO/ngFA0uW1j5+CicArIMxD8itZjK2z2xTH0BosPM/DnV
75qk2+mZvr1sRfTvyMNB7INwAt4FvBxc4aPM/HgxB9M8rhVvkPsBc/emzFlYdeyGULbFqZREFHFd
YkQRLCK9UCui4FVs2YmvIuWphgetkiUaZymraIYf+KPA3NR10ZESgWs+9GPYQoaKbcBeMP/QdjZY
eQBHo4mf3effdSRyQCXIdWM+i8DH8UT8CXwnjn7CotJhSAf8BC4FxcEqSjQExSa/Md/cD2KG6h6a
PO8YrYX5NGJBs1GvvBBY7m+O5qsPccRezVtk+VItsrWk5Th/4Df16IfNldPoA39tK2zaLYa+q2cX
8LwUsKu5vCNlHHjJ9LA0s8QDyOwKgX3KHA1MbLDLnxEAB+/GjRaZOxnznOjLxH0XclsTurDxksJM
i/TZjjNfKuh0liqIJgT/kmptjDPMTRyGzRhBYUwDAQOX+QLYOLB39CHBRy0C7YvVPm4XlTFwu0JT
+1wXpUkhTFmm6AEo2QDwstLbUQYyTugLJ2l02TOcgWo+bcFN8+YUIqnYm/Jqzp/IexxjMIXZA+bB
AyVgV20ItsIwTvyv1mRgDzWSz0FwToIpDlhRs848j3820Fj/k5fJa6vkNSq1dC9ZmBiIPg2hE4CR
BmgwIySdHn/sHMSmKzT46DV5UINx8Tky3AzThzTB6M7h6f+i6LTmkFAC/NeqqAeBLllNzQxWOceo
QvzsHVymCfJLjMdl4IC0wJO9AN5cvXOCiflKtr2ipxdW7QiZX1vTwaUF7Ks/lPipKIat03RBU125
7RIWXicJLKubjIIhGPG4JqDYvx9UG7ghZ8IN8WhASkxsT29u/ERcupF8Th4wBDeLAht4fxGeAG3+
vKtH3gys1BPaVVgYECiRavsFSPFwiPyZi+E2NyBCkUTm1U+JgjsaCpzo6aywi657rdYaP0D7ZDci
+Be+85Ki82dtE/AmKn53qPfmblArP9soWVinvreXQTbW7ifvfP77KwQvPlLgnomKHWZ7a2P2odYG
fEjd2aa7/p4dxhejk/jvTyiEuNXHJgUHrmpjM5UxFl5HKDzZ23hrhM7Vsou3w55hFG2Thh3kTehD
+3EoMVwCzUPmT1EPxUMZy6fO3wyXfovg5QFLY7ky8QM2R/UzwCpp5VuvNsZr4hB1ZD/2p9+KE5Br
+9r7Fvvqd/vKGX0ZRnTtLX7yFQRnEseV3nTZws8C2em//txlAK6Ir15J2WvX7vDR/htCY6ms6g7Q
aRibNvah/c10v7zlM6huWOzm1xw6eJEWWIHqy0ksziCd3H8c2xb8h92nXVUx2AbjEKRfEfA4P421
1a/BUy+f6pVtrCG8GfHy8pYqhT1zy+6LcNpVkbrRwJYFXhpJRJBtq5CSZq3jpDr3IF2hRnrrgPjK
BtPPPPz2Ou/bwFTDnwbpoPlZnUPcUTFFbVhp1Q7Mmts5KpKQXHGR5img7+kOGeFBm/zmRsrixA/k
hXsjUpI1g6LFn9+R/Ka634LdQveTq7t6G8N56K8GRlE22m/rtx6S/0uUPxs2EFctuK2+Se2WlPiu
5e/0u4mhcD4eDtOuESzM52mT/DDJ1iz4rS7BBKrB/Za55eyG2Rbzd38hWfxnacA8c45B/E04R3aV
LQ3TsLSihYGlhtS9rN+38nrCLfzPhHBmyjnL6oRyWM302NMkmpLXdFElAU7nfuTkjCCoILKB0Rat
JPusw1APjmNWI+hPmlDbYKYMCWY4YfALj5dPri93k23yPVvwubKNPMCeJfCCecG152lDXcWDead7
SYsiGIZOljSsmcB8F6as0MwGvFp4m3ltZy9sZHyFfJAADEB773a4ygIoYWz0K20MZDCE8+uOVR2b
FA7+nJlNtwyfJntMaNiYx4zfku0SgH8bckgxiB9kQfI8RxBsCge/ytqxtWvYtG+ydzB1fL5Cg85X
m52NbxgH0ngo21jh2ykWiTVLw7cbAzsNUt13Dz1cCxTgxxBH5lYNs43Mp/GdE4/r8c4KMVipQV2F
Bg+YWQzqO5kBbRPoXNQUenmyr7hqCjgiIMa5OqDY9LOAgJ/LAels6WW7rIZ6jJNYs0/+H3vftRtH
smX7K41+D016M5hzgJsR6cqyWEVS5Eui6CJdpPdff1dKmj4S1ad1+2EeBriA0A2pyMrKrIgd2yyT
DJ7OfyVd/HOOg68PHXATamnQwP2Jdy3MRFYaghsrdrG/Kt9JbsMMX6HoTh/XXIs3TD2UCXIshZEQ
9jzBr7RTf47XP36Gj8wpDaJteWx9WbZFaLyrbKWizdUXD7vKL55+bdL3Z0sIU3nYSNgKiA8fS4ce
iruKneMZw6iPafljgbHil5rhP16m/+Rv5c3XtdH+87/w9xdorDYJNIY+/PWf++SlKdvyvfuv9df+
+LEff+mfx+qtOHfN21u3v1Yff/KHX8T7f7s+u3bXH/7iotXUzaf+rZlv39o+775cBJ90/cn/1xd/
e/vyLpe5evvH7y9lX3Tru/GkLH7/9lL4+o/f0crD0MTGrvuP7y/y7ScOV4Ff3l2rLr7mf/5rb9e2
+8fvlvRpdXFeAcr4AlZize+/jW/rK6b9CQ1pgIoxP8DAwlyLo6Jsuvgfv6vSJ/TCEVMxKca0GKXf
77+1Zf/tJZwiqwEYXgAvCPH2vz/eD9/Wv76934pe3JRJ0bW4Kf3HbUgwUMN1wOP/EENboMWzoa4J
LGvkmqoQvQX/JtsUWRIW1Tg61RQ/jm3vEDR8tVl+RPuzdyxy24sRvklV2LUVLKjSlygTNe3V8lGW
+bYV02ODOSi1lKdEO6tDn/hpf1Ias3YGWbxHYrkQZcZBO146OcV5ZC9skZD2al2F9KVNWtqq8aGM
eDgR+O40KbiMnX3o4czs2Gbm51UxALBcoK86t94UD80ma4zdUjUY7/Yg0+TvNj4xL5NdNMxPeScH
lRZjdC1flNawqSpHGYWNeWB0Ou3S4bbA5I3Lzee4NV6mTnucpeStt+MtcAHIOhTlIR2WoG8k1nfW
c16TCUbSaQQPK9OXehMuWzlrayjHV/F5qvEpWguk8QEyYDDOczWzuS1z+cL5KLNZh0itOt5Wc71p
zTzbjDyBafkEy6isXrgHaW7hJHHXO7wwnVGJDW+uh4MkoxyzhLwgNPLXJIlNVleJ6hCMFrJldVmq
iaMAV1qIRWz0fIyRc3cnayltJzMONsnk0MhUn0hmfJfZC9R27Mcm0kd4T8kOsMSHIpEsFyPqDDKv
WezNmMkEpdEFfM4gxCV1F3PpRg+01wG6hbxU/dpcWj/pk2kXg6EfrKw3aYAnxWz3A+TtG/11smru
pOpLPNVWgA6cymRuUj6pJLCjSGXJMNK8km6gukEoaC8JBuW8odZcF266PpsyUupAy6w8xiDfeI+z
0h3S2f7aQf8fiF6XUuDP/4KwtYL8/n3Aogh9zTX/7f+8N8nLtfjt9q3qn/Pk5fsItr7D19ilmJ9W
vepVYgi6+ABj4Hz5Grtk7RPMShVIgK+8oVUw5Y/YJcufMBRdSesIegDXrpCBb7FL+YQOj7FKH+DN
0DZHWv83Yhdwuh+yFbAhVdiPoC0mQRvmJwyE1YFqA5CjX9o2aEvaaJVDsTcXM5OpqhJzcUXVwAFR
UkUPgduujDO/7eqlrKi+DI3ktwMMq8PKIgk2TqvkcdhNCs9ppOpptk8rdRDbCrO8+XZS5WZlwSsF
9xpFZNbrUpLcfk4meyl3eWm18UaD8S5x+yaXzHBGbSa5wH6M/BAL0s3HThhxRqHakSWBYcJFZpNN
TfsudcTwUAKVoTZ1i2CWnkKzx9brAW6eAF9N+6y2huq1S+co8o2qqaybKEtSs3SmArJJZ2vIEtnt
JJWnfr3g9rw8n7gdzHKvVYe0b2v7WAO8hx2mlHlPrrCzTgxv5CUMcobB7MaUGqnco8PeWlHPpDpJ
I7/L9GRwJXOIhnOntGp6a4yGklkU0NVCvcmWMYn3ec7tFMripEG8SidMomjZK2b1IneQsnwtRRNL
myzuICPtdOY4Fa6Y25jfqrXcxaEMyBXfz2qqJx5p4qndRppI5ltewQSEKfWojU4PvIh5J1fD0O6F
FBXSzZK1Wv62pEAufZ4jSWT+YOWidYya9K2jjLUOg1LA1Jaj1FuJoLNKhtob7CRtg7FUlfggYrW1
L10hxtJtI4DSGE8KIjnLUPVNyFUSNdTAYxnp0nd94Xdqo6b4tE2lPmWNPVkbUJl5QpvZTisKeZIo
2Udwnu5Da44lxCuiTUicF00rhj1seyRIV0f4r2u1fJq3oEY2QEVYcBPeqPliCJDhishiUzYQfSe0
poYNg5Zasdc3QIuF2E452r5DLRYv6/ho3dZ5b10mGVaLTgXd0GQ1jlSVTQGD4oQmnRrPzpirU4On
sbQ4LCM5GV2oL3PjJq4Lfd6KtschaMuQVnKkoZT3pr3o1SWxIi3ealVd7o0EHqKUz+2Efhj0vwwa
mV33AkDFWoa0eiljMSXWEMCIQeeOtcjwgyEjb2KnldR62poL6YFqHke5olaq1JmzNFkvuXOqTqO3
VHNlMKWooxe9jfFir6mRcAiEUQp4gzUTm4VQBkdthBTThrT582DkyWfLWFTwQ4pSmejYdSPfZHbz
GaPdwd5lWYfPBv9H8jRGWb3nyhI9p7WO7lrRc98qqoFZQJMztW0iKrg5SPAutVpCu5bwwjXnKTrF
qOTbG30xi9fEamEwrUdjcYjVeonZMmp67QAfXr+NuWQ99QDZl4cxLiXTHcwWx7Jel2ZyAj+87R9S
+GOqLlizYyWYVMpJR1G0TqmLdyH8ZUh6HPFFbTLwVyf+2ld1ZbldPRh95sCqMxocSy2zva0Q0UMZ
3tT7De/iSYEWOjyoKOzBCMSjTA08gkaoWuoJLO7ctY1Jzxy1SttHqx0mk1ZGmj9wMhzTOssbJ9NN
eAaqZaNSeeZ5tjNbVS3C2rD0Jmz0GUgWqbJz2ePmItB9TyMNpRFQBoQ2MnB5rqXyIvKjqU/sC3Q7
c8mz0tGanLRQ1PiYIN527ghq3rAXqTrYLJJzlQB1UWkjG40imRyuyWO9bcoMEKglbgDlF/WgYe8m
FkIRzNVgvZL1hdQ5GS/45FdlBYXmMYuGwpFBQooeohjPGzEjT82wiTQFDpyLWfd+n2WF4gitkmYk
FwmJtqNuRnoQxVUKtbKqSm/1VG/KG1vvumkfi14BBXLM5sT0+zYSNpSckixu7jiYM5qv4NhRb6BV
KuqgWGx72KE2seQt2OowNV16rVWDfKxxLoxyUxFXr9H9fJoxCUaiXq4Or3M82qyVoX2zMYwoH0B8
BTHS9Gu7hK0rGQ0t2aXYTG1gcLUyL9HYtYqHtmK+J71ko/eNclb1i6Y2jecOX4Dl6zmZ9aMFal2z
qQFc1k5CLursedYrtXtt4UDddQeBSVGPCT1JEc0dhMNouW1MaRT3qChEqzBOJPmiSZwHdpEXs2fF
VRI9VQri7Mkwo67bdgq8sdyxn0jhklpflJnqpS69Kpzrrd+ryTgfa3yRy6aPeVYFsG3m8Z3RSjim
HCtqTe7r4CMRTx+qabEceRDp41ArItr06jiSsBnToWcL4nu8GtBKRsnESPIBkLAsvvYtIs2mjCdj
Av5Iqoy9Hs1Z4wH9JKBvYpTN+zKbc+wvEVdLX8BOx3wogCEUXlRM8BwkfTKAQ213RgrE8qzxs64M
ixZMaDuIi0DWou5KKJSmwdofyYN+smYojHRNp7ppHVnWIwofmXu6UkvYUM2cAlFaavGhx7faHRV7
7LGbJj496lEFswJAvVXk49C5QMABwnfJd32ZE9nrAPzj1IINeXnR7ElJt/CmscptVxtEvUeElosr
h4RpNwaQMpfsPSdmJA2O0iES00qq1HmbC1kDhm5IwZa2mpaMTimgLOgQofG9kZlJCwq3VkS7eZIg
8Z5aAtQfGKmlgpWWBHRGnOuq6ZSxwRO/xzn32sYNnzBagbOuK8/p1NKu7o33chbR0ZagauxEsL24
2LMR115piSn3uDor0TYF/D3bTnWZ9V4PDZGT2WZcdU0L225T5WWCUkizsoQOCqyED0DGZkDiaUPU
1AfbLpG9THqZyk9WKS29L5KSm+C5Fg3wBWVdVfOzFmVkGlEtmkoKW4+E25CRnzJxHLOxTr1ENqb8
tSSoSGgDX3kZx0hfYsklZipOmp2RFqrSfWSqrEpnXRwkM09MWG/AIW94UJsGEhYwACa1F2cZqe6U
DkIPYZ7HFd8r8lynj2UniTMquGja1DDwmDdNVCzvRNOTBJsIc9rngkdTF9ZmOaPotGrLxtaXSsgV
jxpYyQhwkC1+kiIVxwhATTB7vvC8HutH3FcNN2bSLqNbE9zVlpCy7HYQLjEHjmArqiyH03q5yLOv
2oluYIqNwVx1B0efXHYx9I6HWxsZ1eg0c6NLe6UGfTLQC8MQzjDqSukqxiwBhBzhLXKsw9SERkgG
dG/1//s+aCx97ftgPvbvKyj/ulx/Qx8rqb6vmWQJv/S1aFK1T6v/MWghBro3qHL+KJrwChRvEdFg
jozuEqAnfxRNqvwJyLQvhpIgCcKmFW2n/274yKiaAI2GlgfYEeBY/a2iCTaoH4omVGtgnqFmQtG0
GsJ+aPEW6NebUcWhbW/2msclYPahuDGwiRh8YxO5YF0pDHeIdODJM4UjUWgUN68N9UIGnYF6Q2N9
zJwKYiqu0qhWRvVU2uRGBxPC+FnG5LbvPc3O2TzrdMrigMhWUOjl0bBFwngB3Zq4ValApFUKjY7a
vE3n5CFuUza2au3BOAv0Yx/dnDPXRnjuViSoYDJEiTKC499irWezmSLXg24wgty+ULT3ZpIRBPuu
CBdTf0SXSGNIYzAFS+OWZRZBi8tU6pt6qa5F3MBNrm1LR8uryJ0sA3N2WbzZSvp5ymuPz4k7z+Yl
r2dXGeqE6iahpOWD0wNeD4GFzF86a3RatVA8a9Cze32wILraE2nA1hvvWvLajZbTVTI5JQrT1QlG
uAAh77PGohMiHey4GbGkkEhiA6cmD1F4n5ryUanVoG4K9ITTVzVuQ64o/oTWmbHUG2uwCOMmqcNx
FMapytD1QXdE+jxW+9ooSWhrKUgUYy7vm8SqJge0nqAwL7X2KvHMNXqdNhLy9Rbe5kssIHo7OUgF
IPo/Vls7t5c9TzTTbzGYartsqxg1xFXiNoZnvFydZrHITj3kVel9t3m+NSR/aEBiza8nKi+LdbPB
xRbLEYATgFlBNIAl44dJ3zQqIrXrYqDRfmLxF6i4Fup+5CCZ335TPPkf6Pf8b+tWq1BZR6Pl38et
MxrAv+2v16Z7+6HN/e0Xv8YuYiifbBBG0aJZFQC/xqGvHR9iqJ9AjAUXBGwwqPDg9T+il2x9Asof
0Qv/wesQr/kjeq0vSaAjg2Jt4f/4zb/T8vkAnYDMkAJVBYgugFOPhrP2Edsf4ZDPBqlVWeuKA7CC
q0KObwGWkgbSQ/kL4YUPM7+fr7aOV77DQ5nKlFUzmLoMOuUz5UEBVI7pRkG5++rk9ytgmf7jZvh2
QTT30WzDEQHM9Y8XVAjm3h1HkVq71W6QMflTbiGv7Bdh5LYCWunou2OODJKcXwAFu86t0JgNVr+h
BqiOLmhZcRAhBJLwSn4/uPYhwRxWYhGawm6SYNSET35ABIYzcrsZ6fwrCRjzx3nC11vAwsFSgHkC
SDUf9nOmz0MRdf36DcHO3RFu6rVu6fbufMIZw0iQHLbiaLPZ5yyDjbN9UZ29/Bko1lVi6eAkAEFZ
TPXl01vsrbfY+hzvEaNuB0QGRaFvMB6W4Xq3ID/B/Vj7XN4AxwNE8OAC9LAxILHAUtp55HH7KqCb
llMAMH4JGgMl/IfQ9e1WoZUJX7gv1MUPk28JJ1eyzIPKmp72ig+5zFr4RbQx5r1VuYrs5h0rSkf1
xsMgMe2aRw6/ShtUp1AC70JUkqHkFqzcj7mjQe0pOSwppK0cZZMErd8AoRMOl/JqPEU5K3S06y9C
3rfEtWYQvhwCvKM2Bo0d2Hw3iyB+nXAclo7yhI4Tjh8ckyDLHvEvXc1QOqE0nogv3mHvob/iA0jb
2J9at2kDxaLcWs3aPyeZo721qDt9zBxQb49P4xJOnV/kdJ7dUQpndaOhsORUlyleR46JqZBEdU+1
IOFvtB6X92N2Nset9gQxPsFwLAZSzobOn+ejagaLwsYDZJCYfug2WUhapwWx80aqHZs7y4PZ0iGw
3ewu21THZTfcRBukG0xxs0O0Ge9q/JhbueSAnxd3/Ztxs/jo0lgjVdGH7Jz5UHJPxpvbKAjC6NSb
bKhPck+rS5/Q0Y8eZTZ87jfKRqLzfV8dePFe32ewVhDo3KJv9t6wMujfQZJPLCYW9J48o2C65c/v
lkWNq9AfOnOTbPHgomxjRW7Dr/jes4lNWH7IhOAxClvAkiGZsWDyyN1B85bGE3xjZIcGlplVaI9e
BvWEfjdUoVTTTCAncuGA0kTPquJAJGd45cCDcAfG5qmjCDbi8ZKNjRKsuo9j18iZCbqR5rYVmjIe
t4CClQXVrhk2GBSnZjxSmIItbLwVp1hilYwGHUXDeHZFB7nagKOp2bqmBIMof7Wfi2tWK54uObZw
0M2Lsa5KKtm0UBladvJ4Y417Lg4dMJgdvuggb/etuc0VfAxQArHKRmq+4KmbVlhWhxWLu7jY51c9
lHxpw4PytOquLoCETDSqHL4bAuWs5HR4F6XTM3Nf3E/u6KXn9Qfyq0r7G31kNnGjcwOkmr1vUCMG
E9yZtYImVAAhWDjTuT6V+34/vwFOjXI1HBEnItbfxWfgFlPHQCpBDtGIfSUH417cVccJVHgO6kC9
l+5SLwe4NT3CPnLylYHF+9pdqWqLhy3pwdXdcHgw9K8aFo2RbBq9v3Z1Q0FSctJOeSp0y9Ozzez1
SuMuymWQ9p0LwneKzhwEBGT4CTCOdqysHRUe1EyJXxsN2hzpITJdtQZAud1WC5tqf8I/uvHCJI3B
5LCwH3nt6NMueYvnnXUzLGzYFqs1IBBs22qLRrt1WdC2vUnR3z3H93NOS+TSu+IeY7nPLfgYM1YX
re6XTX4/vvQv9l0vcQfURwDdnfkVb9Cgy4ZkuqEwz2nKje1qyQGzxKr30MzHR/bJXt/omyKh8S3A
CnPijDt7Y2Ol3kixI4NG4V2H/Vw4qGWDjeIR30L0jW8rOO6CWoVmQwBOSHNfxm56kEqYV/mloFbv
J7Ef8WcltZxZy9CPmX0zpjrp7hOUA2RCOIkr0AGBKZuPcuSm9kFYfj9us+rC7SPYYVguixtLUJm/
Kfo7EYIFfEZw8sst9Bs3/aW4wjvzpnNTOZwwHogtqtXu3D0M6pawSmP5vg7EQ/GSdU4aNH56VwYY
e49nYQfarj+nJ+5Ft8qBH+FpPT6P6NA+p1MoPeRUddLLKvg3sOwwbuGyULIci84dPFLvyw79bhgg
6FRYmxV61HyuNrovsdx2Jch1Qn5RwmDWaTLHfmvFhYT9RtuKnUpTx7JPonuYnhQIwuVud9XSL3zJ
hFP1dvQa7vRDqNyANmnX/rK89H62zRlErQN0HWffxrbRi5DYTkpbt9th7NA5BpthXOkgRUDnZsdv
JReROvWaIIK/7dN6uhbRDTYHnY+L9ZS4id9+ljw4ypxuZcRe0cJjptzF2CAWS8/8LT9md/Umxd9a
Nm0Hp8OpG+N8YRy9OW8B+xhkjQI7CVaSW+F2N/MbORhsdXEBlNjTXX6xPlvHbNdqbpOG7Y4g/gDt
lvody67oq9UzawPYfENk6kFn0dN0rNF0jp26cMCdLu5ifw6a/ZzRAV4gtqOiEYtBFLVxDNrO2FOg
dizZmSqaRjeqb5qsuxbEBQ8cCCkGpHJ+qouTBPdHbI+ZrnhmnRoPSuzE23G34u7S/VcB+x48pnco
20Fm5F7UvoTRYUtn20thZTjR7MihfSqxFRNsg7qhA0GLSSK1gpKwefSsYg94OsrB7GyzhuXhsJYw
JmhI5BwpJzTAc93FjEII19ArJ02xJQ2sVRi/EV+H+bDcMpm8TumhmTf1OUudpnVMczurrIwPNWTi
NYqiTUbzSHbUtSpkxHStxdE7wBpYCVsCKxzaQAL1STlop8hPtnBOli/loUOtu08Ow+DjFInwHege
bLHBiKtzpo7+lEI1jdaNb1pQZNxYMsUMkhNm1G5keaV2tJqHc0R72oFdZcPt4LEEzC6WPQRO8M1I
FFR36s2AfgEAsFcbq1G+KcLGepZLKAD0fgOMXHMLyaCsCKSUlp4dQjz9Kp9bPEeArB9UF1x+1lPk
2erFQLh6BHKYLyzDYTzvZlwL3rkekA3yfV5AYsAZj/KbeVUFq6FqzxoYRTvr58sxuIRui7M8oW3d
SC5GL3jIrYfa1+cexhRQQJyfI7dDCr0w4SJXi9dkrEccelHoEIoNn5mKQttilelnOAxfLTD5kMAQ
jNk8pWc1zgprrxvHqQqQfvUn617W7ntlo1pgycJ9AgElpirkDxeq+CZOkQLS1cTJkNeizK8witqM
0aFMad3uWvlUZ2dhHcALRwqzH8lnxTjl6oMZv0jlRvGx1Ce/vGkoDnW4FGlwJMA+AB0Ap27VgArQ
ADviZnyXDM5wP/jjs+2r/nDf3MfapYENOCt9K1yPPeG/gOtE9Yh2QUKLe3IneZgRIslk6clUITWB
oQwbkhdLoqnNyiMSuUu1sRyVWgOMjp20ZPbM0iPoSq75gBn6SvXByVY8LpQjkuWb6a3wDXdcY7ij
KbcwssdjLwDitbM3ySPmVgpMHKy4jeVWhkUy2ZrAaCteZtyjb+IatyOMAV/UGRs0sckxvscxioMU
2y2lKugA7Q6SGG3Fuj2+wcfviuE/6UN8IYH+qw/xLZkHjgHAfDTbQHj+sfSqejTzBFFUpscOurAD
Ky7KNYIEFM4cNvrLtnpsM0e8GRXGa2g9+7wC/daJkUgCvfQ8Pmg4mn+FUf4AGfz2qVZHXigSYdTz
UZ/AttvIMlPjSzWluRLiKVgZhMbP+sl+t/3u0Pm/gvB/aBD+fM21SP2u6uWDbU0owDEp5ay2aL8g
7nrFfIa2jdSzoTnWWE6Dw633pbpH7F2/pYba0b1m+RO2XFOBcNl5sCXBfPlXqNE//Z6g14JBFXCN
FkQpfvx0+GicVALtfexZ7TB4ufCk91Urt9+rMDKujI2JHHLpduIC5kjpRYeEYYjomyzf/braVdeK
/OOygWYURGvQmkXX9yOMLmkthaz4JvCXw2634p/jc7SzOJVcoITHbe6OQefFNyivXqx7a6I1IKgo
/gIjVIPxVt5KboseBlIvaXK0d6vBaQFH3614KlvIzgM6YQuqd+4gvLHwSRvitqEhUXnjvWayDHtP
MJvf9tNTDCn6HSRXVWRtz+aw1SevjLBmwNxMTmSgYsL6NR9FyXqBQu5pUTFycIvSK2s/gdG3OiLP
5IFShDNGXlXPjMGrMbl7g1R146J1uRrdQJW0Zz0yfsxtRxeeCrt+IzWo46sQYQ8gB3/wqtmL/Oam
Sb1+dCfIvxgbPTAxZabRje2qGG7SBp4PW8yxUy9zkc8biCu4OGvpWF1xZmEa7K/ZeO+TGjA0xzoZ
G82dDU7tjFrXaIMzbHbjlxF1yl29R7AWTpHSBvC70inDHKXo59WTwPZtsSUAoeyTzVw7GM2ZQV/A
IxAjG7+YQDBVAtzT4GQwocOheZ4vArgP1LuODL1ns3O6BxhHtIy3R6io0THUa09PQpu29h54tnE7
e2Qjwt4ChlhDXqaxRKcY3APuQMsdT1mGPvRtNgYEuhcYEZteCsEdtHTirVR2fruPwuIhq044xmJj
XwLlhpY30H73cR/YFf4wEQDczmwZTfejeUsOiMHoPVsouuDHlgI3ybjGiBs/4H/ChoAOhTYPvyx+
ttMYFHqMi3Rc4EHnfKmUlQtxF8ykvabdKdVpLbgKKdR1rxc03TY+YfIryan8UoWar3qaD1EZTKdP
mFeirBO+eQMEAyhSg1vf4GRlaphT0TvFCX3i9G0ZgSrxZi2IYMOibeTrCK2PBm2aFVStBBxxXPJz
GsPZEn6fzrRHGhh9ScV5Ack1Z5wZOuhogkCdeHbS6gjHDh9JmZTtB+C276RtXTkx9oUE7LZ+m+Re
9bz2t9owBXAcqy4wXcXcYSLfCdQYTIFvyi2eCPDrnenAHzvBxnGmoDhntde98gBAzjS0YS+3x7oN
ybNqe/oO+82onVrd1viIsbPg1Bxvui25VWE95KFutQGYAi4WytyRh4MUh6jbnqvN4tp+pXtVEB8r
T8fCeEkrJ7pHd8agxqbZobKXE4A4qfx51fHXQvGmR0yC5Xx/k6A3hywe6iye1D8WAHQ5LuAO4DOc
lc/2XWK6vYypvdPFHn+bX20XO+mLrJsutnmKecm2iM5p/hnw1PrJ8HWvO5c+tsqwTeFbzNn66DnG
53dAR7lo/bkd2QNL4mv81BcYYlRIWsBHUyCGWaPEP0i4AWe5T2I6VSBl0iyBIv4aEIxteUzfwIkM
Wr4rMGV4NiJaAj2F/PGZnyswfs0TChs33+O0h7svmkEshq+85Ylz6hc72cNTaT4ncIiW3KTclKZj
J4dK3ooIf2grYfWHAg07O7SRAxLKZeBZAZLycsIdBbcBwz5q7CU8U/1i2Ex+FNJzklGpR1GIPhnD
kCrNt0bQviYXiF1DIcMIW0/s6p25gSvoqQ9QUGylYw27MMByxi25zFtMwijIyr7iZCynWIINNuy6
thY3dfkZzbQ0LA+vo9P5a2JOxyB7tlFe3Kmoftfzb9xi6XY+ciXNy13sjNR5H7CfUJuG6w/q79Ne
xyX6AAlG58kvxQvq8vIhulXBnEEux58hOwZ1BfOz4ifPfeXGPbOKMMuOGwjK8TqwFV+/b8/SQ/pW
uvGlf9bfDaTcAAkUrDnNgUXRiyuDImV9ALlo19hk17h0AGdbztUOqXm1A+RpWwbwlz7O6Lgkxyp9
yccwQmK7rfZzwgArRkKTvXYHyNlVyOKCdJP1a8qpRV+s1XRHfpkeOY2eMVf+ypX6W8OZ/21jF9n4
S37Avlyu4jmp+7cfhsXrL30duGgA+mOoseqyr5qT3w+LwRtYh76Yc8BBC4kFhg/f2AFElj4BVwsS
C0yNMA/W1H9Ni4lifIJQKvo5SBeRJ2lIkP4GxvbHbr5urEqomERosCSARvhPrtNyAeUXHQbNAMIt
QY5mSdvKflfmFJoXwV9n4Osw5V+Z1M+Xwj19n3ZiqkT0meBS6Yy5LczXW8eall+NdDCJ+ukqKxED
uOHVLcn6MGGJ4r4ou8okDtAhZyPvXntUgDDVpBj2nMg8hlpKzkbfPQ6Svc1L+JOXaIARLTtkBKox
iezBSWo/R8P17989uBxYTzDE/llmJ2qNiiRRtM50u13eKcfMGP2/voT843Tp6xP+7hoflXbaPovl
JcE1Ora2h3OWepgYeRCh8Lin3vz11f7s6/z+Yh8eNGT/gPu1beIIQIbRkW72ZWR+/utrfGFMfVwz
kI0yJGwHGV/mByxDOcfNZHe4o0kxaGOjgRADh5pvWrQKtBSjFc3yOsXPyetfX/jPb+6P6yrrZOi7
Esnm+Tz3Mq6rqOTOHu0bYYhfrNS1jvmLW/s4CgTYncjzjEuYWUuLokH5K4CyM381f//VdT5Ue43S
wwW8xHWye1CnwWVxkswtKhfl/v8l7Tx2I8e2bftFBOhNly6cFCEvpTqEXNJ7z69/g3UO3lVFChm4
uJ1qZFXlDpLbrj3nmP9BsDQbKXHV+BRcPNyuI/qPR4T2R3wDIQEQnv/9FlOz7pM6M/l6vk4Jh10/
JyGKP9Q2pePAFRlCj92K9BlUKuts3by/f8UzH+l/B8S3H7B+5m+fUSNBIhUjfsB4W1zpm+mqOlHL
tM2TeDP6xh5c7umSwVK69NDr9/jWZjc0nVAWtLnmbs3cakVOu4nuqZ9iJsWxjo/2LvLYD7MTuojb
+LHffnvgs9PqKGHzilDD2CK11/5JdfQvihoJ5wdpQ3pqTIznpfSRsxLGny95nZG/PXBWEEebWsy4
K7sppEAM35+tc8NuufarTXi69JT/DI2/9auzlaRekpwwLp4y2uVP2YCA6MQF4m3uGFwuplwSoU70
ML2JnRcOjuKtPvlLV/k/T03wOUmCAfrzB4Onw+YWmLFO5wYXLEmC3xcwLdGDc1+z+MaqQ8xV63nC
fzBp+v8Kqvffdw4alCoNrDtILv9+52nBR06rVXgd5tsirB1jumSI/rErfWvifN6ItKBOIpqQ8tKX
pa3SS9u/D8+flmqcibIFgJBw6/OKnNIlU54Ni2AvwZvB9lXqrnTz1uy3aH7tvzf10yRIGDOxA8gW
1p3Yv9/XIMnd0Bc0pZmTm3T33RA7+kVD9zqfnffLb62cw+xzYQkNK6MVOBzomzzKEE72ew1qjPa5
f5nVcAb++E83+N7gWTewrEZIgpQGO5QXFFnd3Amv1ii3+f3ivLa+or893Fl/mIt2aIWYtqre0WeP
+2VbfKpfZU60pjtyT2pXa9kZtvrsrsl1l0b9hU94riNjHp9mq6F9SflaKszkxX3PPvJ/30+IsYLu
qKLQ+YOnWpWmFIlmx+Qt3MTh77rbd9zT/72NnwbW9zbOZi8zLhbSkHtyAarUDfRHbTEvtPDTwPre
wllvN7pg6QzQt3bTIORID4G0GXJCxgxrJ2oXNp0/Pg3MTdyCKuow5Wz21wHkQaNv6fP5cdQfB+MS
NvinEwonpP/fwNnrinCZCEQpcAtViY+l2XFH1FWHJcO9NkaPf/80Py7e3xs7e3ODbAZpWNGY/lhd
cXPZIzClGuWti0q4CQo7esqNbbkz/eJauQmf/978hXepnu06l7CPzFLhXVb1bSGldhH9Hxs4my/0
JZa1bm2AbHdbth71+L+y8X/RAr7LPS89wtksEcy1ZM49LaRyvk7oYVhe6Nxnor3/THrfvpF6tqss
dTBSk0YTGRgpNpSv0Sm4Ml7LK8WrNormSL/+/lXWDnY+8X1vb33kb/ub2ojKPLdoz+JS3MznzWAF
JO929tCKBLN3tszc9/cmf9y46pQHSHogEYNj1r/blOoZ8ifeNVI6zT2ZmffLe9WhDGk8aB1eMYLA
FK70C7hRef04fzzpt1bPdo+p1BX6XNPqP8V3rlw0RFe+ckAHUFZ+IRxgwPf+5NWUk7jMT13RvKVa
ZyXoji68gR/3eN/fwNm8oult31trRxodyTef+i+o8+aezWXN+3Z1F2mZM3C3yNEWvRGGRn8tgV74
DD+teetSQH2ElIg/SNOFGsqNtTRMBxXq0BXOYjWOlFNzxwuEDaMPvcWRnI6sSJ0rgcouiy2+lb//
ip8Wvu8/4qz/parWhFiJ+SpCYDfT56jokFSSCy/8UitnPY6qRQSDYG2Fq3YhqNyhBYKgXxhLP04P
EJ80UQa98QdTO43FVp0HWhHYJ5j6u9hemOF+foz/aWDt4t8GayCEIJ8kuo0E3WES/YXz5qJeyM1Y
+96f4+R/GjmbgYReWco6pRGz+UiUR3U6sRO5SubrurAuNHXphZ19fE2k0kF8LVdB5bSb+t42+ksb
/Uuv7OzLC2o7Ymznm4zjY1K+9MZjCHn67334H7Lk317Z2dSCTXgUp4TngM6dH3WHG7Q09YZtZ/+z
PfbG5/pe/qeufmkQX3qDZxNJQgxZ165dDvgrok9K8v2FefOnF7iCuinlrtjSf579W5/LNCnTZ4Nn
q6Cc14Juq+Zsl21xoSv8eND+3s7ZTqgepngO14VoRP25UrGM98AFdmKnD7rfMAep/8cHO9sNYfPJ
1CSgQb3hsihXfBMOPYldFya4H1e7bw92Xm3DYdsHbciuC/0bCjzxSct82VvplIMz19fZHfKei3S/
nwbx90bP9kK9JHRtuM4UrVweycn0DD3b1K3oRchlM/Szfx8BP3XD782dTUxJFTfBKNNcjDiRcMAO
v9PfW/ixIoHhC5AsJQFYxGcD2YwmbTQJGWX5XrWB01ba1Dvkkxeprj8+y7eGzgZzRopWVjY0NIQi
ojXQmlyG/f1hfvg62FSIJqJ6KFFcORu1WRTFgTbj+wRuPOjoYeX7psvsmhvwuPv997Z+GL//auts
XGl6rxZysbaVP8vFm1o9GMHFj7O+k7MJ8F+NnI0lCtzyJNQ00rmLX3qLvxoCstNkr0DjFlkdV6rh
RfTr3x9NEc9OFHoWjoDVadUwUrtDSpizLA7jcOFr/dAhvj3cHyomaakXTaloZiL9MH2pqOf+/RP9
/e0pqxnz+7IeymGQKwYNxCAPrCzzDEHzdJM73PAS5v/SKztb3M15WjrChtlqNbci96WzuR3lS9vb
nw6aFgHgxBas5ag/UlGxaI5hXRT4mnHFLa7lZ2RVeyK72Y20b95IA3dG0eZmYN5mr5fm9R9ONP9q
fP2c3xYsKRQ0qbFofFKe8vBe0thWSKcAEEF73WfjhW/34wtFPKWAE5LMPxKxhlCt9DLKA5t0BVRF
SO+iF6Hf/b2D/KPD+mN8fWvlrIfg0iyrPKMVdCSdp+CculldA+5a6ddLW1qc5Qmiwv3lU8I/y9Mf
TRsatjkUYgTLnvWYEKxKQg42GTHgtiKsW5i7yGporiV33eKMfqzfKRT/x9DL3lYB3WXkMFCktZXv
v2I1F0NTRaLGcREwyPoZvn1ULU6SZaBXMTyisHibdLigdqjU5niflW3AHKoYgmV5s1lLSoXQZIwK
H2hIGGysAcyT02QRFY9qKAC1aUFLRpmswl2AiJJWiICkLsCzJGsK7KUe5N4+Ewx9eSDPMXgR8rLl
HDxXEeJ3Bo/idXOsih7kixENSW0kLTYKKeoDvd5GXJPHql2Z1dAo7qBrifzGxXgv7UVl6bQ7a8GM
arr12ORIvDQJ1NAH4BoZzRekmE2rQ53xlCUsUhtCiGDdTJURj4g146iK/GHRFcRHcmegYm1zma/S
ER1ts3ea90JQgNsYcT/uBEkpQmecpttFkF5qgaqmVWonSVGHzSwFli8UGb7DYtSdIU8/h0jvvD5P
RcR0PdKfjhL1uOh4T6bhpcvw8IaN8Gw1yFVqDEKFLJP/OOyqpXjMJHnDAXPHoeimidtTpOET0JLx
lfxdN8YylJrzo9KUh7mP3LxMNkFg3IqC5aRKeqg0+aqgI8/qc4NMaEg4fkpXQQJtJhjgVbF/VoS3
RSnsAtU94Cp/nCe7jTathsD8HWoS7qiOy/CnyMCwrUlAWoDXAX9yi2mY7JgvZy+9cGjkh6KSr3Nc
3mNs2X2be3Ff74AezMVRwovcRrNTpXCncEui7Rokkoint8C6ra07M4o5lTuW8CQF+FhaX9GOkuh3
vcSY2EnywTIcpSZs7qasbwXjqh4/BgjGwuiFLX7uh657VcEBFdNmSl0VEH2+mfr3OEMaPDrp/Lur
WzuoIOwtLbe/7jIHTrbMzjyYVANTXEPXWfPYpJGTM5WNKXUBJIu59BSknNuNx1Td6jIKatiD6tVo
vqnxDSAtZ9H2wXRYlg25CZJxFVcon3Hd6NLBUrfagl0lb7cLmQdBcFcnIAbDX6IWwF4S0dzsZ2Ob
9hHWgUNgXVd6sVWkU4dsU1hKO9FqLOwYHg7WtNEoDWRWYMOYF8RTOUa7tP01BHeJCF1KxK4T9IcJ
RWnTb8S6c/ThJZh+6xVnSqdGRW7W2y7a5uauL6mAyCX/gdOZV73xnvfXoEQcJULGpvhT+y50JYor
nJjTUQ/Qx+sG5p6DLFO6uVkd8lr5UUUHrnMC6bqQ3o12L3Ibom7HbBOy2GT7mf0pCrQADzl6zckX
5EPR82/kmya/KoM7eFt5cjMPr0P+O1E3rewvCYCO6HNMXsPlRR/up/lTQitl1vYYPJkN/pcKh2D7
pqmAL9ZL6AWKdvtgUDxpsmtD6bgQfZTKHXlwLYNoTvEJwEaCFW9Hi2wPaDNyZHwNynXm1NqkvoKV
Q4R7JNwqSuoyrB1toDQ2oPo00HKLbYufYBNjqAH+ESNPQOBYvE+BpycubCqHOdyJ2vuw+zUq7shE
pEX+hJAtOxrta9F8ido+n02EsnZOKnqNJwqvBZhjs7J580HM2jI4C3pj+RE+gTNU+3E5FPNgS4Fk
61rp9MXeZBrUbqZAcPQUMdxwNwpIWHXFaZWZq/Y3ubjth2OjPmed37atH7MB1ICJoS0DApeTwUgi
A9AdFFxldsrkz2Q5dZmHAj3mpXRR6cjdURB8BowcPCzi70lchfTvBtvx9n1sr4XoUWge5OkqT/xR
3CraVRWhdNmg/ZcgBhn1Vo6u43gjdFdR+aCY6DZlQL3p1brBtsbELpTXqTjoo2MiQG99o/QTTD0h
jccP7I3K5Ig0LU5kpDW3UafcNRKium6TM2/3W2Lsk4oPIMXHQPT7AGOc1R7HcBerz3p9x7SSLRSY
GpB975Pc2EH+jpzkq9I9g4udxTx2KEosRJ0SU0leWUApX/uqdQEb7MMJAUh+o0PDq7iGatr3TP/U
ytTJF9nDPb7Rqu1gYeGRX5W5cBTxMV34NmGJjlp1Cmg3UntNqA+uvCcxuo2C+zEjGLM1PJytFdkI
Y3A964iHFXjBQejkDcxRs3RqbEdzAgvUYtLEgNfouVfoV+N0XTHlxSmiWXIeTDZtbb2bzdxVJ9wo
2VGwvIw9axZRfMiW06Lpx1A8EiR7nyugwEhWvimCJylMDgKelJz3NaaJt+iyQyHLU6XSifQXLkBu
G3UkzWx2yBpnmjIax1C0u3F5Ulgk1S7zE0wn09Q7AbjWdHrpcSGHTJcDM5qq7MzpuVmYDuTsaRHu
kum5AIZlRLGnG0c5eFOVzNFLlKjhZxvskrp7NsrDlIW3GprFJrqG+mSL0g1ZkXauU3jIfkWmaOeW
0j+bSRPAvKknT50sOWVSnzL8RwKFYaFukXYHivqkjBqn+n6JDqYgk4qqzuldL9yPeb6Pa/FWRySq
NcNH3w3XpYzYv+vsSAMNFYhFjbG23g+LdJ+K49EMzFMz1I9Ct6I56m3dha+CEn52FvPUNMS5u4DP
czJh4TtLhmMKI4tsVh0BGBz4H3H5DM2bMi6baAxPelTsk0DU3Vplpp/KPSWAQVYdc+zsRilu8nJd
6eYlREW/MDVPyVVdL3bTWwfVaj9HuHNawfyWyJRLS68OmreF9zoilhUm5XmRq72kJFeDsB8U/DfL
SZYOaR48Sh3vxci2wQyvOlL5QiDiUlE5JHrF5mEJ98i32/jYoVAO8Fiu6Sj1G5nYThP/KuTHDqmz
4Gd17sq93eNPY6aRB6S2K668dRrDKxB69F+Vgsozf2fWs7SbRXkuvoRoZ6oRl6dfMtsI/YnkRCN+
twwe+2kiR1KtnU73WmT3xdsy+FbvR+i2597EC+MK2q36YqC3TTLIAtqdYN6z4FUDO5V9CRblVsCH
UN1L8SmdN/JH8TpqTiz4RBjwNR9ZWJZ8Y+mHyPCteZPnfvY0A8Rk3qG0GbuycZMtfs+nb3iFmhMU
d5J2E6G6vzcpRaevhXFQTWT0TjMdKvOU9HsSRNOtusElh8erQYKe2kPvy0heqhLNbsDYtCOAAZ6S
btLCmV9k4mdWhK+td45m3of1dUC1+ykO7Aw7B3PojP0BhVSyzcu9oXuLgv2lJH8tpWLZ2JWKN93C
IusV8p2WgW3yigHHDmZ1qmKRdBuon5C5dMXLXMafLPJT72Vpjxh3aBDgay47ekfFWat/CaqNH6OW
fkXVbWG8lc2hDjENjr+q5nGccrcr3iv6eYCtbpe0XiKY3jAyY69+pT5mMY3xAhBDMXa/2lrzhXhr
ctcGNsYu+KX8aceblOTHRPWNBI0IUnXM1tfMINVoGwEQn7cRS918ldZUK7land+Sgju73jHaexkD
XX8z5bguDXLu7uXl1eq3I5aO9qXuRKcwvsoodjKdGGfuEPV8Zk4K3TKBgJowlvH6G8Rs6TLi+pCb
Z2J/5uHQGo7W38rqfiTCQxgoBvexy2aYrV+bbCbyWCS/xmJ8CDR/vNZfh7YCurOpSx/LiFZ645Ne
esFC/gU+dmyVkgGzDc8Po8cuMQMZHNe7XnMNfO6CKWOtN2zSh21VfTAbFgATTkJCtSXqvVK7M3OR
2R3bDodGpfeL/l1kp8ySGuUDkMFN2yweZbadaGxC4ToapW19CgdfbTYqqC7rMC2b6XlObSk6VlQq
lyusIK2KxDsxqf56YVLaw+TyEbBNyYOCpfamEz7NZM/5FNBqgLdsox/U1TrpJhD/OZMB/GQNYHpE
s3WnvEb3anbTLa4hOpHhWtWTaWzrT3H5wIkp4QeE8Ui0DMFfo589suUsGOdUhwnUGHyglTWlEtHu
J2a1mwUgUHCN5s5AY1865XRr5L+rwqui27E64Y9OT3yPgNEwYlIXnjLKRCjIBj+Ko9XQj0OImTBw
A7hzphMNbsxWazmGjHlHFTyBACnlSRSO+ciloCMULx1LRSU7Qs5Q3EivEmFvip3el7+DiDu7vvTV
5dj/irCK4OwMtvPiD/pBvxq0Ozq1VZDtusUsKv8OydABlrfsrBe4Eo+B9EWAtI4tFvi26UrVqWuv
Q2mHelm7wlYRh4S0POAPglQaPYO70DiF4vcofaHdK8DKcW+iOtRfovxNYyOv49S0PEgOyYS/J7+l
H8bVVTNuSAYPK6czrlXpICs7AKTjfJWRbg2/GvsWHqTRTsQbBspY38F/wkiSVW78O+peTCYsg4FD
GM/CeoNc5hoGl8rLEx/K5FnDNZYfixBPiDPeFSOHrWPwS+5eC6acV4gQ0X3WHoP4kFT7pmQptWfr
l6puevmkZvsl8xROeZFCe8sR+/EVd+4co1pWHdGuIswJ2YMkuPHkzKPNf1lXD3W3aXH2aXjYe7/5
VMZDeWek1zK5U88JVPZyn4TOUt4MtxWGo+KAK8RID2LjYAmxsCof8uRZZmV7GCd6+0aS3Ub023DX
FNue//26/Zp/9+VOEnYD8zp31O0DpoI6v8Zykmr7droCBxDJ93g8jdyR4y/+cnlfk/YIN0Jxk43F
1cKMjeN1oFKpekqwTcUtCy2XzNpyUoOtKN5Ix6C8EndDujOLF0P3h9wz5aMxefjNWdTC2WnTh2Qg
LKfRna560+tNxjpIvWnRGeCiLbW/86pnkJ0W65QZV+3vVeiTY3Ehs4hAMAEYGPY0bpi9dhacRDo0
zU6nUEERDjcIfSz32Q6MvV9HziBkENW3kurOElAJAy9gaTd5biNZ3lgCeRpvWASVfhOOmLuvI53R
kPQsXsRev8qQB8EIwrYpcWf5HYebzwRWCNLQ7iCrbvAkYPdu7OxmEK869bGjasxuTXYl7poFPC8O
UHohfTSFrz7aLePvsnvs+w+1PzHPSq+tPNnafGqInGAgmZ0jGndx7c/VTTZtTO1VEN12eBvEY6Z+
qQ0MAvqmszyGzKZl7HaaYIedU78X3abLmWF8SK2h+Fnzd+kUXIkrSb3prv3Kkivi8IAMPVWFHR6Z
YLvupGR3ZrYX+pOSK5tyYSFuc47+WyPYKjHenuC5b6He33XNdcR8MD9IYY339EmvHrXxK24f0/7X
ED0I4+KUCVzMa0X4VeMebB/i8DkRsLe/JgDnS/A45YM0eGl9bzCDlhGgxs/2uho/J+FQ5nfY5oJw
3+HHGtkD9Fi+SGrVauCYYFsJoc0H14JOz8BoiUX4ssbbNjjCI0iyrXpvYFPTNkLpqXRgM/K00MnS
jzbnrq1+LoBCytuGKaY3P3TlaQHuky8HsusACcTaptddurBkvVfGVo9OjXhVeqLGgdqbMCuVTyJ+
/vQo548Ki7F0j79Wb37pnILmcpu2BxGBU74a/1EbHSAAQBYfDF+ZduF8mwxPpswejeLGTJbYeF9Y
RAvIcNucGCsiJCt7xjQVgoZiFee4HO6Scpvg/BS+NO4k9QbUxsFaPLAKqn6lVU/DEfRB055yfZ1U
b02OqTNVg7jaNeBDcEmG6QhZwHqpDXp0DqRnQ6WjK+9ypndeRB76+h3WoWGEpXK7cMBNrwPVtwwV
7cgmDIm16b14caC39xw5cHWPMHSkTw4HfezlxU5qXPKtWU7e8R9qV0HuRcyrqlvUhDhsOTEryRay
Rr+4jcXMzxon4kj3lvFQhR81bqpKPCTdugJoFdNfu+uGjfLZ8BdCS8hP3C95UH6KcCsNJ0QqUbhJ
hyud/AgZgTCkFHcQHQ6i2lHF6NpvkohObGfCw7rjzl97/SsA/ZT4U30s3sZ2X7YPGdu3cboZqE1Z
Lra0xjiamjc1/ioJoUwGflnGbY8fd5A2Zbc1esZNaMdvdfjQZtf5dEM5qlS28kDuvfAym7CY5Gdr
vmn72C9L7JGwPSx9VzbofBykzf2yUfWD0L1EKXhjeBzI1uG3cqCBPbTTEKWZxTtMYpUVbC2Yqp9J
GDiFTOVkTVNUnVreMF5k8C/x5zh7c3BUui3Ixz5hsLPQfQDnU0sXThEze/E6PS0L9TLSKP1U8yle
qdvouUayTktskSN1LwjPRF7Hw5Y3J04bq5/tou78hjeq4x3X3TJ18STK1q1anYQbNkIN0tDUU1Yq
zT4udhXlovscQEc7bGvKesIulQ/m4GiRwys0lAc8vOHrbMo7vbvuKYUqFVbFjckB3rpSKVZm2Amn
YDc0j+1eHg0HaqJ50DC8tKCoec2voXRvAhpowlMNKyiiQtQK10rUsG8+agDJ597Tki2MHKW9m61N
kt3gNExgV/SEiwgFKxzs8fZ+rQOvwi+70Vy92ZTBphpgb4EkKdZnKpFIEfVqOprsT09B6E7Rtlq8
+GPoVZvtC1SQNrzOdD8PdoDN2d8lsp9A7tFui/SG4hfiQva8lOq0A+wTqccrvWsJk+N3AHw1dmXy
MLypNyqn89wHLAnTfIl2bXYoqbw6nPZ1trPxdk7c0qBkaeujbVkoohyFhE9Kp9GmX/kr6RGIViMf
l+KFIqg1fC7ixqqfRtWBrS3j1IzXcckDxbU36ce4defGkXMnkJ5GTlUU6+Zcs/NPwcJgjY+k3VDz
yptrcAresiDEpc5mBCZoWztgEmpmoMnDWp1nmvndDa8JaIz6hgTelmEX/EZ8GGte96UVHguLwIZa
9cxisx5vo+PIhu8hZZ8WdM6EQTNXvcjAIs1+qwVFxkLa5w8SJTCzP3CgkqAWxJhn4Os8032myu/r
4srUODG9DNBFQk7mzGQc+67LnKLSZnxtBnupXYmt552UegsRLx9C8BCLvU31HUAMblflw6pOzE3E
SmS1y4SqNddDBdEbjP8TAB1x2AwQaO6h+bSR22QutwNhcytx1hp3uYjWBB8qShAxc5i9asufS7du
dip90PBG+TRrG4MNWshX8DmEFuhGtE99upulD0LrnLwyOCJgc2X2jSIV6H/qLFR01zr/kBZuQnmz
Sk4yp/eWs2EYPk0lmA8xt6c+otolFQ/9EG+Vis2jPOfUGhp/ETqvUJOjlEzvaoOrvJ9uRv7cFEml
qOP6LVyvfBrZ0rdqq+2t1HjnDodwNxixW23sg42WDmso7WrBFnVfK/vEGbRYBpij50vkpOki7eK0
yTdz0iR3ZZhxKiDYlVKuJpoDcTGFmJ/iWZj3RZfwf1lcnxQ9R5RMUMV904zR9aIl4aklJ0J01FSd
F359XLQ7RWwHqkJJAA2J5I69OpY7DVe/LuFITmbzmGYgx8L8puuqYVNKunxQRSr25HwQAsSWSStq
t7QGJ1FB+XSj6GnlDDmhBk2CaduyjqDxDVstzUeD8WIM0X7K43vBkHdZDoFFYTmQqea3Of2yScVr
QSgQ+1Gab0N9m6WD7OdpAr0vBUux6CfMm796RX1M2nZfKMGuKa3bfqFImS7se5NxF+nmIRaNr05Z
dxNpo/l5NBUuKcDckijCRx8Ov2OhZroKY0r0lri3ZpF/H3T5dpqaj95qMj+HzdY0Vngy2r59Nqya
EPRax4EdcaIch4LoQX7wXZuzEDVJwKlrnMnb5j98jAR6hR6P40npKiFyq77uwWmo0rpOcH3o5rNY
QiFoyyz5KEchDq/GEAT7Plf0RH3CTVEOd9Mk8Z0k6vZMTHLAr52zUZbui7Sfgs1kZSFmZEGspEck
ZlmvOJlaA+dPm5nzSQCWP8S2Yg7vXBH0LPqCFNIiKPB9YxBJ4WRZ2hDX1gi55UAsV9+HLIFWTBQF
ixUcY+295O6rP4RiGcdAbSMqq4OhkaUkL3ELy3/IXuK8t8ht78Ri3g2EUYIf0gr0k2qppeLvJisS
7lOaJeS8JKbluG91WegJWdD487ku+/E0hlNb0BnXebSQRopdmZRC3GvCoa+4CglGcxNbvCf2XIFB
sT+eFG2/mlOzA3kZi5p7/dw0FCb7knDNyVkUkSxTuwiqUb4hr6QYnwhuzDltGdaUW6cmm4ZgZyx0
lW1qzMGdWUdy/I6ZboISOY2Gbndc10YEmXOdiSB5IgcGcXwRDTAk5riZvMxSynUbEgR8CRapKqXI
ElUiKjxqspMC+qptsiWXdkZgFQLsIMFMOU8JSq5Fv6QqLqa7MZaD5jkkgCLD2y9UbWt6RdA2n2WT
SsEmiksKq0XcjRDXkqH9IK6xnTZNocZfg5QMv9sh5oYQbc9cMMgmseCoNcRlslMsQUhw0gumBdGq
U7qh/ZSWSBl2QScFyqchp5rgWlNFbk4lkuywCXtL8DuQNbEjDLHaO6OsjqaTwfjnbl1rQKCrk5BU
B6XUyJnIBqHUdg1U463UZOFpIOTL8iWzQ9UojuzC+MdMrAWc7IjMnNiioDDTo8E44WIkY7KshsCp
Q14Qdeo5QnGt0hO8Ih/gKcKln4uD1S1y8qBNhCT5TZ7ILGttIse+TrbOax6T1+fWsxa8mmIvfdaj
xsqfx4U8+UTZcAdfkVwPSycKkmqrdGItn4qiNfdKx/o9zaXslPkU7/s8tpJDEKdC7sl1Bgslyrsu
dhZhMNjnBbHce5UeBIMfjiMb+GRS58obSjlwKabHL3WhhO/EC2STbYlBXDpDmOny51iYXf1WVTIX
BSaxDOQJhB0yWeDWYedZw1Jkt1afzNmHpSxsrxc1YU6PDEl4KwumagoMgnjXJmlMtGJD8NA2j7NI
c/N6zBsk0WPMxU1e18/t3GfADfWJiqo+tdO8KXkgYLF0wPKmV4ol4dX2aUi8R5+jWFh53kQHUb4N
+RnYwzOJI0hPxAjE167qLFcLMwotTSJ0kx/Vsf4R9EoLhrQdNSCQpRhEVFjLlVnZGcOLGDV55VZZ
AgZsKhXOm02zcNcZaTkP1JR4SLi463apPjTXUzRLR264RtVtSqXqvaleKOxqeU2/LhNUB5s2n+fG
zRtpqZxsIJRn0ywWdTyJCUS5ydQ2CbeG3E6Lq81q/KAJOUxQqR6oKgs9YQasOqpGBFwraokTiDnR
aExbFRCQNl+vvCsrfskE7rApriM9f5AFohw2nZTu5TIadkpf9cs2nVBiPDVLLVMSaueMG32jmx+K
QXJ1Eg9urSSYX6GiL0dkVF3wZbYWLvectBppY4Qp+Adt0tTKndVB6nyrYGnfqoXay7d6OxXFrVaa
U127eqYtdb5Xl1kTfoXNLE6/25DV4ETeRVA1hOQVjKc017WRu0VLf58Us5yucPrV62E8XDp44nXP
NrZUG7NG66YaE0dRojEm/cbKo3pFpApx/6rh19fu9FqJRVfLRbCgMWNneDHCvo0PQ9jCtm0tJSjp
ucsoeVpvSNAZ9SR5kIfUoFzC69RtWe3YIyyVlbNYZ0HJiTqfhHDyRNmaUETKU7+qScvgq+tmC4yG
Ls4wblMiSqF9TZQp+kDMLEdOJi4jerEakYEOcWZAitEAgWVdl0+eIMnZ7CVFCpywVUih2CrmSNFV
+n+knVev40iShf/QEqA3r/LS9bZu1QtRlt6Invz1++XtwbZEEeJ0LzA9L1WoUCYjIyMjTpwjDXCW
shGagrTeUe52XuVqNtXwpH2KPL2ES1QLvGDdZdaQbYB/KDlo5ISw2KMEAawh7AHZpnWbeP2NjaSD
TT0sETiN3gMg+avybAj1oVLk71GyqDWLK8BTj710y7S6cGIGrYNfbKtXfbfN0Gt+FRZ5JHQhjgqv
ZlKnbv+7dWlrwebaW1H6lBluJw+bRApsfZ8hm1Z5t6rWB8bPoo0pR6eJerS8lREVIZylWefb5dcU
4bIe0AUIoPabL+XZLy8y5eEpHKqGzk/Uhfnaq6rCWnVaWlVLp80C+V0PtbB78tyAshdyZ1q4ydKC
VvjRUmu0CgdLwTE8AEwoxWQIIm3wLRh/ksI1IXX0yjrkbYQwyaZSdDME+9CU7YcZpM4Xue4o0Tly
5BjrEjeDs6hFHOCltZ2czpEMI1CuAUDJUCaCGtIqc2+TMj0M0I5f4K9Q7ZTlpeNpNL6UVouR+T3a
JhSEhpX/yAdLhs6x7YaYDkTsGitZ6Zt+iVYINIR9VTgRpFhtU251d6AaXSEvEq7SVCurGxQg+vS5
OmqRs4+1zLPhg+Tc36Z22FdrF6Un9LxrPs4SoerGXg1mHMZrvJFmHaAtyV8DKrKHg1/KrbOWOr8G
MuoMNF0aP+maW9CxqbFFkcxK1oD3O3kho3mEZE1/pOwzBKC4Ho5SFh53rZ0dpZd8iHQYvtLWtgE2
KL5P+75yFPhvPLM4qG6L5wOytJa93fg0pcJUeqttv2ENqG/VP9JSgnp5iKnn5p5f0HWXB2izQhV8
h1uFIgEg5j0ERaF5f0qldltyIQtg8MpFtandSEoNZaMa+RbUkiW6A2snOb7raceiIAztpJagbcSl
DSgti1UN4dxjz0mkVm7HufxsyQTw/IZB3o7q65C3wUqCFMJ7CFSvpRHSFHb7ZIa57L5lVWfbdIdb
U8FtPLl6QTai057LKrDytQwhCP24yAt50NmmmcMjh8R3syYxSaDy0uPW/qIOpfUU5oZ0byWuXhiw
Nivh3eCHef4zd45OQXeVIcsVI1MoKXOMn3No8yng9jkZlbfxssKA0qnK9WiNxJLGi/FTgyMc1FTf
25yy8uB5MEzs8eXeveklQ3dAnnt2AN9v2rvxXon6DvY0boJyO+ShqzzkclRJDzUCX8o+1zUpX+St
oj/nnp3/6nmY9SAMdJTq25ehDyFCCiooN1VKH2RfsDsh1LBjoEpBuPvoefCkhVn9inhwqwCBCY7V
Hz8iodxkfVPTCI/co7muPd/ntel3kv7REmaiHWPAQ3bHk8sq4EOXg2qVeQW+Y2h+Va2ZDfCHfWYb
hblLeoW6cG0GVcpTz9Iee0lLixvEamn+dkNOziR1nOebAMVk65b8TPAutZYOq4fX8Op2SHi1fS1H
tFPRNOj6NfNyBVUshV+7wMN15LZCcmpqcXrxs7XykJ5zGYJFC0pDLfZyXVu8ZDilaLN3flTz0Uvj
K9I/urpVW8mwv6lJnGsA4PoopTZclXG1BS0tO6vCLrucnECJ0wN5lBPsnCQ0udNSLYSQs0/QEVt0
UdwbP3gCsHTJqAHMDJxB3udRhOgWlJp9rJv9rtaTjizWraSg2uZGXzvxEkFYlRr/gEDazzwuw+Rb
B/SmeC69fIAQ7RhmQfUamcqRmjQPBVP6qBupal6QTuCfWUZFKzVvqWPmgky10GpqnrKZmvvQOgJ2
8I+tDviwcagshqGTDQ+9pMr1Bn1IuD6yoEcXty/zMHvB5XKIcDM5j17lzAo7Xheur+ar0qh7Mm3T
LkF/qHLHw+d/crIyNxJNBRHP+zWr7V1UEY/2bSHzV7e2pPfq0/9wxbtFQRUCkvb46NCCNzmuSZvE
1bLRE81ZBkFuNouA0CqtZoDAlzhYgLAq0jxEWEU1xjjYoNXqNkIHc9F82FuK4CVklmJUMIAM7FVF
Up0qyb8xCVOTBSuTapn6CNsfdzBRZ2JIKwZovDGXKTx7S3cDJ/uheqJh8fufzjTp+LughvqPwTHR
D/GUh0qOQSClXmQtj7DXzqxJTAacw4kxgWgY0lEIVyPleg4nVoOjU1kCD6hng15tdYb5KE2ncd2T
0wTSCyNPtUTlS1fu1SL1KDKmavHVkkswHNd/yhj7D7uFrvMDoNlwhNLICK1eAYmJk4YsfwB2Jbn9
12OFbpYfWmDmYn0WmT+eZfg0h0aTauqGY8LAdb7wPpc55sIc8ExRf1BX5qcISUPteiHb27+UQeaG
8CatIkZuyZSkoKkYobfbpImaqsuwSo26VW5c89f1XbyYHvtc14kFsc0n+PCS/NFo5RyuRmMdJPkP
RfYBD/sAu7zQWg1JQkwN6++F6997ank7lNpek/YVgOI2mDswYrbqinONiTLqeCid1se5ZJQwsm9C
5sTYOgcoJLbm8/V1j2cdOCqObOmwRwk9Loi+zpcdZrKWHomWqEdsszw/1Ep87/gQrUravj26B9We
oyAbjy79ZZF7zASJj8zgaHSpzbtQIkv+1OxeOcBSevluABymvSPzNHM2PmcLRjvJ8v42NppdAgqv
yZ2CMVpFt+5W7Rg5cEEywGMNShMQLYTV1zd07Knj5Y02dNDB51KiAryTN7dpBeyz/aezcgaTlJpu
MBhji0+mjHYwCPvMQNAXtDCCm3stipJbrutiZp5y/J2EFbh7bF1BKQuuuNGRS8s20aO0hiw+0r+5
/fdA/vDViOciChC1s7u+a+IfO/1OY2Oj06dmCumrg7EW5EFA6dqj5NnSF75u5mIGcGxntHVVZVN1
6bHTqNKyVEGHy9RqWmOfgluhFSGbz5DubVEYnPPEuRWOPTHPlN6iTYC8yFp6EITN1BWXyhZsjf0i
KKTpBz/AiHl9wRecBSxYdWzuKBWyP9MaDz26aV4c6yO4EcF5J6yC9Bh2wIv9Yt3tAIAuQGOBfXtt
lvKGWK7vBfRsb62u/w7x/Ubf9+xnjL6vZkV+KEetSxe/ZOI8td1fslXJWz2N4HV1FWt73d7FzCzr
Zs4OYmpBBWnb2uiaknkbGqiputCMaR+mz9zWwtocyTtQhaQnaKxDc8OOQ+V83fD41IhrRNVU3ZZV
DZqacTylGBUU/A2APXby0sXuq9wUv5H5aFHmK7W368YuVvlpjbkqHTkyvq4xWmVCQuAWpYwgzK29
NrcBHAyMBf9qEGbxd8VSvpkf5xrHt7FJ8ecn96Sk263vBZh0y25ZUItUc2UmuZo0YTOiZdh0gmxj
dEh7R8+RTB9g+Y5BDQ2mDvIwe7m+deN77/O6P8maRjunG4OO/Gmlk86nOVl37BxQ4ttEDT19Ej6E
etr0OTGcmaWNz8Gn2ZMsY7S0pjJCzRZ5DFPVQD8fj9VXx8gA59xeX542TiE+DeESOCM5N9t4/plK
9IyduiZNgx69RStOpQxxl9xYL+6WOZpD8QosiXEKRIKQbbgTJLrlIqHstPS/9yvqzK6y6tYFRL+0
omb2YESwb5j8NpNZbwUhO0NwH45+WxTz8i0kF5mRP9pP+9B/M/9YH+Uatcl1/9v/qexouK27PwAi
42fQ5vm9YCEGJQxdeb511/1MrBhHZn6OJXPBcYoMZk3Hs9TV0Hd+1QDjTsvih2tDH9zyakx0fYYu
4OLyGRsaXQGZ68I2G2GoOjK+H4WHTHMewlR7sf3iJjGdHX1f0E9Hx0TPxZ6zPnGqzpY5Skw80UXM
mENe9Id2LQTWAAR5vwXn4sDMJeAtZ2W9XvfC6yapFJ47oYvCIo0jTBbqY2B8KVFZum7gMtoKPURL
SENocMCMo3wfmLor8WKAKpPCIsCEhuFMH7xDpkD4xlzNdXOXnqJCtUpY13k+G1BZnK9n8HwltJnI
XHSevPOiaGdUKMdQGv/nZjgclskUMgrm8uhLJUXBi5EmK8CarZWUG1f9Ifv+6rqRiQePqAFopgUj
h6w75mgxPCj92lEbYzEUTFQBNvham+XNkeallAzpjR6p8Uph8slp1C8BOu5xE/8csuAxD8I/mdN9
v/5zLgPj+a9Rz7e2qvQo0mwmLDpgkJHVITJSblQmMF1mv66bupiFNslRT1c+iv0dwtIFVTz2F+jZ
VmizCUpODY0CfZXtw+/yqliiljPzVS8Pg2qa9FyZPlbRrR/rDh8jKa2PBmLgXRN5jJAUr5ZqzzEN
TGwj4BJyPZPKDhnf6KMyj0yzteJARJFxozbWopbA/nf+g9TPsfxMmVJRZbGxQgV4nOnonelohQHe
MtNlRgg7ZB9+Vs2tEjxe/1yXZ5x0ypQ1lTIHd9nFaahS14g9Q6cJnR+aipKVq6h0RmvQ9AEJ85AA
UL5u8oI4UphjYFxhWp2vpY4zkMqgv+41Gjb1j156z+33MAVfJd122tqmh977KGWV2UZrv163fOkk
GnkytRxFF2Kz4+8Xmr1epZGODIFLP5aJuHShGogaXLeiTuzpZ1ogKmSwoYx90ZIqPSudXl+sqhVY
+z1cB0zgejtjU4B4Wdh7bWsc7A861fWtsez3+s3xMVlx+ZIO/JohehbR7PRpwF5r5Op4CxxB/N/o
NBah3LaDym/pcuZZ1JTBxRpULK30DC1HMOVtHe5a68jEp4f40PWdmNhvHAvpYIWsRNTzzsNO6Xma
n9tH0nWmNqXqu1u9XDdwwWQhlsd5VCF4ljWAveJOOcmXu8rIE+bkdIE5hieAAWzVXwITRvrFXjEg
hvbkx7FYyRvEov6LZOuzGDDe3lP74hif2G8DLY3UiBVqNc2vJU2BdI8KC8znqb+J4qX609kCpV8L
wYnjzKt+yjiBCNIdPjDOPPazSukJHX5MzkFzsVgEu3jlb6obG8m1m+iO8YiVsmQW4EWSdrPaRJeX
NXebYum4lIogwPh+oxHa6l5oqAuth3Tlwarf7Dma4csQSNgDzcdb5ZOFfXRRt3GZWxHQgEWqg9J1
cGHzoJbFodLDmdt60hLEFarg/DEvdAiqOvSPioylaDCQJ8v3oJAgzPiGKv0MdfJEXqCJbYPg9ZNb
SB45rGq5eVN4A/v2Ii+7FVguIXTGLM4qgTgAxb/5R/PEp7J4NAuNL57NVLTOffTIueyahote9pj1
RBot4N0czz0rJ/bwzIp6bsVuSbPNHCvgJ6jE95sjQ00NarIOzbDrp35uQaOYBs9Il9gepozeYeQS
uVP1uyol2+tWLiMnQDZOFWm0w/EaF8WhI0GxzUlUBvkOfXrw5ds26vYGKqRu+KAhaFL88y0UFrnx
YVGxDd4z51tI8VuNkiFWuYthIzMtlGnDLWp24CVmHP6CNcakKk1ibyjosKvIaY/OVqpGcViThFK5
9V9jpgU+3DfnodojMLxU6kchxqluegn48oI2Ejpwc4zOl1fD2Q+wRo+XODVM0ZID4DBo2xhueBni
kusfcCLPOLcx2k81tXo5Foss1w0UIevg4CzpFVloa/rrWdKwy5qHJSoCPL452RQFR1taUOgNTIWp
vij5YxaPxI5llL6BAV0pYIJon84t7/LEiS9oC6E6A3WX8cs6leTSBugETBkSEzBpuxIOCLklsQnQ
a7oFUIsj3Ztm+tsynqyYSeE6eLXgIWiAbNaOMnNeLroB+BThmiYkVEAUl8aFBzBETVkNQAGFtpdQ
UoOjZeMsq7W8MkHnw1MwS/8/tQUa8g6UYYluljVKMPCdBiY4MWRrZT8GSk1eXfwaGtCI9OFnvOky
6vBVgQpYdAVIHj9v49Or3mnKPjKAa7pv+gHSLGlJwXOtPkh3SDR97bYRY0OL2Tt+zuqoqmGlklQr
FlbVLfL2C2NnwDTAW6p/NLairq1/CRnBnW0qX26szVNc53uCmbvMq0ojbvPSw6y+NQ9Os5AZN2GY
9qHZUdheg4WtIKb2F/Lt/De9jLvnpsVPO9nnOLXt1Gthi9O3fwkZGluwuNtyLnsSt8R56mbLMMHS
YTbRILogLIQPUQkURfjO1tuRmYcrZ2k+MEKzXKazfI9Tizo1NloUDBd6SpXsP4u6CbbV2tzIu7mo
OpEPi0Xhpg61P+ibRyHPzSJF42k1fBL9yQcQTPZ7gTS5uYKxfFVtawA+e/Ic3Hcx14WYXuPftkcZ
QKkOStLCovW5odFBrFHfRJs5BdHLm+N8iaPbvzYht0h1zNhQ9jTZTVQWc0d9zoT48xMXzIuoZbgA
E+UasPmyfyPBN/fckmvkajfNXftDnW0ljSEPJopbp19OBIITm4w3xFrdY/O4VjbNI+LAQb8XEYYK
Iiq68X1MyyF66d5ocpWPycsc//bkmjXa1Rq1Ws28LPZ1nRoO2I/sdtErj2BzZrb1MpSxwhMLo12N
rVLpIrHCrpSeii7dFRWEMSD7ZwL13EpGO2mmmt8iastK3rsVg4Zb7yC4XNEyXUJcRl9qLpTMGRwd
7jAqmBL8XJhGFk/zm+HImTWJi+wiWJ3s3eiiO6ZJWw4aaxLBSr4LnowCfi5GFBZ/eWW4lr66TMki
cWqhuzrz5SZP9on10SVkZh5QNRfrdZ8yIuDfJum7yqMsYzhS0Z60Cnf9dn3FE3tqGwalGlNgmi6B
VGCnNcXvGCrs7iJIPRzPXV23MOGOZxZGXy3q0JMAmckAX+Q1qxig/qYIdfsmVVtzpkwh/qnR10PN
iyIMLUsqX+MXmAKXnmxJ5bDwdCYC7WCZHO8qxgoaZe7intq2U0ujGBwXQxsaYcUwcP4r0l4ce6Zc
ONET5Sl0spRx9G1JkmwfA8VKekF9HLnyhbwPN8nyuGpXzLt1C1iuzRn/n95A4hLfhNA0rnQYve3C
8MkGusdfakxlB5bFWvutBPmMU0x4utDDlmV6VTrLHMUOAXBgJEiwLHUmg87aWye7TxZTpoxVG29q
3VDA86uV2Sav171RE1/mwkcUy7ZQXUCnb/z4k129BsaeDwtkNhnqNxyEP/q3Zp/uhbyOshJXAdip
O0oFG7TP3+0bdSdt9Yf0xn+vVxTVt+6ztZJv5sLpROSxLTSmVJ3SN6dxtCPxEPQmdOLDog0jaSen
dv6SQBT2szeq9MH3gZfCyZIOy+vbMfXBYWuV6TsJ7cpxpdajpAaw0+eucMzqyVGk4/1Qts1dbstM
Pbc2c7rXDV6+3rCC1qXOawovGyM5msrJW0+GcDQwHOg0mHx1YBKymK0wNyCN7xnM2Fy3OLWxPNx4
fMs8XxDxOr/wPVPufE/Gp5OwB5s++NZN1cnVfZnq8h9f09vbQqVj/C+M0pNihQ4VhvEt3yQa3VGz
HhZKAy8VdIiFflND76Mz+hlRALtubTJa2CfmRLg6SWpgGZPkJsOcII0fwDJ26qdAGhQQoiAbfovf
/Lu5YDEV2G121tYQeXAAlp8bZV7ROCrMT0F80MLmB3mE19bNVm9gCri+vkkvPbEk/vxkedVgqG2u
YklwQeVqtx7o6tXxt7h9um7oM28fRwdkXIG/Ef6cC5ZfED2+W8dEh/j2+I6+8zq6zwJaa+EGyXO6
CdLBoaoRLDVmo9jYeY7fqYvl9AeMvmQBZj4wRXgKYY3z7F3QmjObOVHOpkR5ssbRd9O1lvOXYKL5
gIfr+B49w1C2lNZQMeorGJTX1RNv3nUxW4uadNNTy6PviJDZf3a3Wikbfxlvmhv1a7VYwJHDI01a
MRc5l1JNOempyVFC50dDnUm5+KBwCkhQyVVGugi6X9f9ZnZlo8zNyTVviI+YaZE2gC9nGR1ArUjr
ZpniKOEuP+R3s5D0qUtUSAHQ3qMzQJP9/FhEKeNPsVhboR6/1tS1Pat8P1rJTwbzNi6Ex7GdHCre
VNcXOxXCHdFy58xrdBZHqYlXAw9vhYvmvrT2srcmCJ+M9D1M1BsPbHwwp3h7gf7jyQbY/2+DozOR
p8OQ1D0Gm80RHIGPZriJTPZPAyicvzqu6g/3wflTmZRQ2w/pKfnFw3sz9+qeikGnP2J0arRg6Kuo
40f4vbEzK3/l90hu3xytmc7F5Ec9WezojDQemIpWLJZi6m0Cs3gtNExn31ITDRKxqYxmU0UFAD+u
YDRDGJRx+mlHgaltfQSgHVFElLbad+PNhSPvHytK/PUd/zapnvtrUBe520vwRDoA+ot+F0bqzLU7
fQ5PVjXyTaVLKlsrWZW4CDV/Xbw2j9oN3bpFDEsy1EHQ0AK/mnOO2d0cuShTp7CSintDYN3lbBm/
OM/eljm7TX4f3vhruMKO2er6OVSnXeXv/Ry5pFPARh4WGNW3AzxAzrJ81tcNxIK/DQgMaMxC0pYt
qnsIH0VFRVxX8bLf5nfmjXorPR1fu2//hWSqWOrFFXryCUYOrJa961AiFr/qeC9a4JtkW2+q9/xe
e4c7YBk9zOGhp4/m3/swivF048IusvCrWvqSWneq1dxGdbMOg2JmxydK7+eHZhTm654x5lZ4sHtn
HqIbGh1rda89qR/FolrGdxRTr39iZe4Tj0K8bbaZFjPahVSh+w2i5W20G/bgcuHYW0PHeqvdZbfK
H+kAB5S3cn5dtz5pnHatoehUzCjenp9XIB7QuCQYb5rM36Saoe4YN3z12uE5aIofrcMsWFk+HP1q
Jgaq4phe+JB4HoD8pDQxRq74WkflEQDXfwqD+YP/AA3kDuIEWIqSD/9eXkUraaUxDrsod0CgHoxX
WPvmCk4TWEe+98nvGH3vAX0FVbX4HZyw25KXIa2eDWQQW39mxVOPlFNDo+8M74NaRzKGBr+FfMYb
nrsaVFCkIFU0yNJOPUoz2NrpUPn32sxRZxBd8tpPxB43H9n36hccoxTmi7XxTTkYh/Am2sR38hx6
U0T4K9/14i1mq2kdqNgseGsL7Xpvbe7LjbSN1+1O21933+nTerLC0X0zqJlqkwKJno5HLYg0N1vq
e7hh2xXzIG/BbI4wbRGRENHuBSNnja4fc0jcNoixCL0V64McYZndJaD1hVxv/jZXM5jovJLJ8/ai
m81s3gVyvom0wLTyWLQhlE3+qO1gAJMfhoNJP8Dt56LfRGR3AD0TDKivWRfTgn1Ygv6DsoZT2a3c
A9QOIhBJyw51xPY1gfjyMDeHNLWjlMplhhPBqEAWNYpBZhYzmCjqBd0mfERoYgGDBhjqtbGMVvNj
AROvhTNrI48xmIdOk5RySJ4UT47X7mr39yDNid0qE8fgzMzITXTgxD66A7xnaxbkwitqIgSS3XX2
Rpbv/e6rZX3EaCkomI6cOanJietSdB8YdyeyOhdFPtcvY4alcRoFIZMUmSXjWCxNBcwKlJkzR3By
pVweCh0JQ6Fnf36F5PTJrFToy6hbajtrZWetk1tYgklG/rkOFvkloyL/Z2yMdSiVkNuZ2LngpLhs
HMWCsARxbxhfry9r8iCcGBo5paq2gQW4mWhdhuuoP0AKNXPWJh3xxMLIEYemsNoywgIMTRCAtBA8
3wzey/9vGSM3bD29T+Fp6hctdOOmAh/4TASeKqfwRcQdzlougYlOEGeaF7OM4I+KhIe3hg43jm57
6dH8Y+ySLfP/ZE7WKuY5B/lzvwzVg5yhLR4f6t31xX6W3EZ3z9lvGd3lfaf7hiG21AILpq5y+HhX
ertqNhC1HSwgpGH+oBsbIQMtftjwJ0OMBRmrZfOneveYY0cqAqbT+/h73ZDtRZt0OTdTMv3V/96u
0Wkxm97rC/FB/CNDndSYSvqfzCrPnMpp9/0/M/ro5ofbK0Ldj504QvfvZ7+d/vv1vZ40YJEx0hmn
NPGZepzU63zVAkyaBAM8L0weB0nwxe+ymVxiMoqd2Bg9MwTHX5hH2OiV9hausXWlJJ9UvpU9V7Oe
MzV6X1gZFGR2iSnJSL6YJrN4SbT17D9u0f78/23cyEfD+tjHtoolOOXusiC6r7q5nFb8ExfH4GTf
Rj4GR31v1kdMtHSFdblcV/AGGVG5aWBRPKqQtSkzJ2/qcQwk0lHhRuHiYQz3/BKwY6uCNQy3NlCN
WHR7ZZcs0xv1wVwYBzienqzHufnFqeT2zOTIO0ArdzovtZ6SkRrt5HWJqjPYgof4Xt33G3mlvfnr
2SLAlJ+crnPkJ2nlNIEsjDJN8A4Szo12YIVp2VEvfqqTJSObsAtoy2QWqzFV0z1b78hxmiquC6cR
69XXxT7dNLvgFlqbeyGMl9/n7wgdAkYJ34rZIYMJPMWZ5ZE/8YYLEiXGchQk35iVgwA7ZCCP7us6
K+NN4RS/IfL+kEyaasO/aF8JYKVpQGGnA88a3WBaGThwE2LcK4tlTZc3GJB7kh6kucbAZKZ9akmE
vJOQZimw9dgBNHAGojx+nd4WAxh471aGzbddULRfmPCgN8qwShRr7gBN3QunxkcHaDgiOZbYGHej
hWxs9D/HZ4SwdukX9afqbdPvyhqCnX8x6gPW72RzR2fIH9K2d8Sx7QJBU/zUwAt8PdxNZvdYgLjB
MRyD73i+q3aH/EbgYcJU229SVm20MtmbMvz5Md3WSl/BIHPII3sbBtFLHLJGiLKWMDr88wkK1moA
N3QYcBBx6vyHpHbRQvEGe/rgGV/ToNkPcvj2bxbL6AQFFbJu3PXcBudElmudxcLavO5um73ApPP8
pZ9vvau7uUA/7bIn9kYxwRzUkuEf7IX7+nu+gUgbbM7wDvkxYgwza5sMfRYjhfBv8O4dt3UTDXIi
x8KWeBrWz9lT8xCtw425Qkhgpbwrd/G3/G0u4M4ZHTloJ/sDQAyMdlGGJEO8OqYPrvfDbucwqWKn
xncmqNf/W93oy0Ge5YaFR8IEDedBBabpBu1qyA+h+pqo6dLoZ0grJh+IpwZHn86J7ILZLgxKVvpa
QKTbwy/vKIfBhKsy3haQaDn196PSw83s7JzyYeZzTiVwp/ZHxyEp5CBWxefsHkjI10Can9AUfSQr
ppcVrtPtHCpu+sL+e4vHZDF+WDF6FH46kLtF5uTNe1pIy2rxNWV82t6kd7OTNdPnw4allRER5riN
UfDJdcmO4XPqP7Fe2UG0P0TfU9/Nj4ZMFRKZMdSxRjFVFIjOz74Fx16DvibEy1sxup5sy80RfGi+
nD314sq78NUTS6OX47FQHA/SHaTH7lBH0Db1NnpDRWhpPXmP2eO/a+qeLW10B0tHpgx78eX0bbvW
l+GHKAmhqLHI70WmFSGEqz7P+OfkgTxZ5Og2bm09kMMcmwGSVPUi3+cbb23/qg7dwb3tlrAXrgUP
SE9QNefC+GTUObE9chtFroxjIj6lzGvwl0+PaS+yy/arf29+wJDO43Vd3Ueb2WLf3JcdhTuW61Zl
gGFuQDY6RSmRgd+OkSZj2fwuv/gzQV1EtWueNIp6faVXji8WWoMMqK0vaQKNk5UsCvg9k2YO8CZO
wDVro5CX+poC5glr4T55Ttbu/me9ip+LZb6cu6zmnGcU3ADL+EacYqksnvW4gisduSjruA71ftvC
1N660X7GX4VPXC4OoBUca2KIZHT8UyVzwtgggZPRndDXCGreEuHWKvMqaHzgM8HCeIdP7ms7Bwae
DKxwCjD+Cy6SkbvRV4yjIW1gKEElY4WCKONG0TYk0rlMLR51JmeoxFUZrAlzXEhTu6zz1uP1z/g0
411syUnCDLpPQSYA4n274N5EL0NLjVXn+PcdGjABmhymOzOCO7XJFgxPzOCqTOuMkX22FMVd2Bjk
V1WaIk+W0EZfhMeakclatezV9W86dUVC7AK1FKXwyyGyxGsUJ4dudjGoEgobnnvjRyjVXDcymSDb
GtxfVGqZ+xljrFy1jAMz4OvJB1RLkdqAGOcTY238qfful3lak6lNBNDFrI+ha8xPjj4b2hi1laso
BNhHd60PpDkx0o3BHLPLVBDlJIibEF4z8uFz72j8UpWQ3eS0O0im66+N/dpHJZTFM5nU1HIAGWrM
iikA5MYPjFKKdc90YK/NU7TRDTvZJ3n+ovVzyf3leujDyIwS8pph7HTc+AF9l8MDi53QNRFSq/NX
N/Wax05r9e9Wlm5m3OIyWGIOIgba7DLwjTFss3ddRhZdREmjd0SQdsetdu88UVj4L0TnL/0cU/CH
0S5g7g6KjfMvpXhapEAGSmXBl3d9rKFtKP24vpwJEyrVSCDHtq7id+IjnoSKMjMatxuQ3PWLYe/3
w6Eqmt11ExPfBxM4NnShpglo6tyEysCF2TRQELgqFWfPgqFaRgOoNKG5hpk6Xl43N7UiU/TNmaoG
WzMORTDLFYmdoNEeHOu93ZqPkGnOcVheXs+fU4DMbBsOqxofoSJKqrSG9QcCph9y8xTF6PWY9kpu
3ob0X3wgMZCHs5kq3jDavRpWWsc8QmOi6X+c/s+xm2MVmSgRspgTC2JDT1wgV4teSVIsiPdjCqxy
M6CNLEgOeT/KiMs56/kJuIms/NzqyPEyQ6nzVNCz0Pl6ytRdUuc3QpQoriATityDnJLdFS/oDF53
j9nlCnc9Wa7VDS2oaww3G3draxuXQeBttBW5HOJ8KDZ13xq4FbYzZi+j4fl6R7mAqlV1qYWYRSB9
0zNTogIT+sssyCjtHeFcmIjngV+Trnrydce5Xd4bKK+gK5l5yW3TNMjmJohb9usMYQMtN+egDSrb
d55usU7B+GjqGgOy4+NXSJbvQSAj1ing0OUSsdYIdmAHnEEvL2Yz86nocmpP/J6Tz2kOQ2cdvbqD
lG+pH1QhWzqYh8Le/BStcQ+2+YWf3ebWch5y8Fk8v7bW0dkso8COHBPb0F9vWvsGEb6G8vovGSU7
lKnWqLCIhpYYJ3XiXcc4H7PgyHGWXL3LkjaTxZD2XGVm2sFPvsDoPOuxXUqdxRdoNtqmQLnLfizM
vfI5kKmsB/sxML//F2bFYq9txuhAp9CZQ7zNZggeNgUt+WgZrMWQfbeG6NwCkTvLAzdRRjh3ttFZ
Tos8dyubpcb7YIcGmbcGa7I/brrf8/iESUcjEaRCqVgqs9jnjhbqSqWqRcbHjtRgFSEsVS8cu1S3
1bGOb70GIaCZkDFxlDSYtUgGFThQLo7SMYCqSEnQTy02gnUvpYzof0GLYdts5515ou6FdAYJIYQJ
isb/xgGqVQfo0ZCyCW3vd+PZT0FYLJVUQ7LRRrgXvc0mj355ZN4rVcqNVSTJrz0SgdcXPREmGc40
eCsxInQJWsgymGCMLkRQR0LCPS98eZUnsM4g4lPN7O+UKeafQO7o0JjLY6CbVht9qSHWxiB9ZiOo
kryZiv8G3meuwD0RgiFd+dvQKASXpL+262LIgN3FKr1lade3DXK8pdEuVStdXN/CiWenI2Z8yL1l
/rtMiJWmLfvGY0rtm+MsEIwsHqObYSc/ui80+FFaiX7xYjrozzN2JzIvjUzS+ByjgoppFA7zuE7z
LAxE6G+Y44ekKHr0N6JwCeTrd28d5ot7E4dSAxIFPQ/5v37B6t0MEfNxqtQuGql5UCMYmiMbIXCj
f8vLTp9JZKfWx+KgShdzYvjheQRIs0AS8mXkr6kM4yK6lWHZBv/CK3lvMrcELly9yPcKTTkWqYLA
kpEar1qdHLRGW5TJDOZxyvcxIfgqTZvZt1EwSwPFjuGbaBd5VSzUhomeFj1YM3667hIzZsaooIEe
UxwULKaOULiXF4XcLY/onF+3Is7P6ObRThZjjd7NXZDDiRpgpSs+ovJdKvV7J6iA7jx7wZd2tqwz
5XOmRnyi8mDhDqO9Q7vR9bLaaBeSD9FgIS06BAmbONtyOcw4w5THOYhufJaumREcmTKSMtaKgqTR
tW04ehBQ1JzV9c2b+kQnJsbFf2SkzNaUMeFIyNBGdzw2FrD0bK5bmVnIuAjXonxWWxXJgW8DElfy
bW1Ic4n9ZTfc0U5XIq7Tk0zQ4wUaFw0rQb5rq9fNt0FOH5gv3OalubEj4q5ZlT+tNt9XeTZjfMon
Tm2PQt9Qm0XtIFACs+AhwtElrVgWpPSp1szs5GR0dyAj+6xnMlQ5uqeLY1ocK6iT4WgxYt4S+jLZ
KTfSsqVQ/NP8Wb4eH7yN8/pvvt/fRkdXmFkYqRQmJFpu56BTvIMoZia4TnBqOtTyoKJiTvTz/jr/
fHVrdImFNuNCfqpW2kf8WCLWtSh82CEX9q/otlszoGuieKIsZ7lgJtzzzPbIdWp4hIYuFbZRskm7
71k/B/yc+mxnJkYeosKyVTQZJgQas1uh5ix0BJyl+9L9scG6PYHKfPnn0xnneyrWfXIklNqXFDMR
OR2iRP7/svdlvZHjaLZ/pVHvyhElaruYmgctsdnhfcn0i+B0OilKIqldon79Pcqq7rIjPI6uAe7D
BQbobnQibDMkUR+/5SwUA5v2xm3h0maeOPs/vIEIhmjKQkjsqI1k8RTOgD5SHJgOxqN7DvjriSD/
8Q18s8TyCr65FvjUAq7gYIkunlfyip9lL+UqjeVmXOlYvJDX8ex/UkohF/3rsg7etcKBCHabFWhS
OF/hivfcseZ1Mqy9ntWZdoFDwfwngxWA3V5MSq6Vez9aDZy/jeRvv374HtDvcVFWH7fQBOyB9KRw
7X77I0B+qrJvny+wHCQHR+i7BQ42itHN1eBqLEBggAVB5LAYJvhT860y29ju4Hbb/fTpKajYR7sG
VlwLRBVaYkcyxWnRlUXXw5puzDCPhRt0+vc5qChpPEwMbYguL+3agxO0ytrCHypoFKsUJgUjJgcY
p7HvsyOzExv06GKwErrdDso1Cjr4L8bYm/3ZwxAQk60ORtO9gE2iVcHsO/XvPn9Ox20zyCeguYlq
BboBUNE7CCNegM6z6yvAWAp6mztGZNU/B9OqIhdm2NNoJ6MeMatAkZ/Z8Ym1l7/9bpNgbUxc0MSF
mpTpHmYjpPIkTEvhUz7SFd3RBGPfuNHx+OID4SZ3bKUeP1/xKLEDrAywNQhV2wt88XBBk8EXjOW1
E2b5M3eePGNfZ6+aeYs7Ylj7J5LVo3cAa/gO1MCQEoMPdNinprSZqlEV0JaDC92Ks5FCdKyNpZve
98zbyQH+k5pXYAY5gAh/fqXHZDMgNKFBBp0uD/JyR8OmeYaVn6i0D4ng8YrAtGuas5Xn9xtRsp0x
WLhcMBldL/GKbi0hUQPhv9hObzpPrb0K5uNtE/NuSAQ7I+mprX1UwP76cuhzgxO2qKUfbDpD+w5r
xeSHdWZnO7Oq4PBhwD25pk268ic2rInr9Sdi3lFKZcEDAzJ0y8wAChmHD7+w85lRp0D3sFM/LDPd
wY5uNzG41k5lUEef3/+jLHhZDJWy6ztofhzNqqrGrgZMSbyw6Ylc0dZM4Q1a2BsBP9QTr/AHN3OR
WMG9tG00E44Qub5gBYQw4HpaZ1O2w5BUJ5yWZRYG1dB3Ue+COgVGKfVPIYusw/cXfDkKIxdYJ1ig
Hh+uPORwaK4gpAip4nwO7oOiCtQWc9v6JoAsF5STA2OGt70QQwUfSwGEUzvBjCTirlFUkTM7Clr1
cEUxT6S01lHmvrh1Q9B8iWfWsTYt4LOL1ZywwyGAoCo1ho0jyF2a5VPEK27CtrKFgACmEjUFtBe0
lkuAI3ZjDjeaSu1kFsSk9tx1VnhPAzeirGRfvQIcpWGeTmSpx5vy/Tc9yIM7N8i5M+ObttZdXlI4
FDqoL2CG07n8xF35eCmc95gyIQAeTuackcNwIcdSzDKmZMrntZPCM2DxjdVOfWJWexz78AjA8Foa
Asi/D2e1tNTCgEIw1N4tjvw6KzEj0Hpn1ykNpTGs8swE8GQy1mpUJ27p8dIQhMUw2nUQJHCmHVTv
mLC2mTUBnEFEdjm6GWzgnPpcWs5qMPPHWtVnum4ugeK4/fyVPy440KcCMQbCO/Aus4/ETHvXsbDD
tBPKOkdPvn8irn3jjNNFmTax35tRkwdnfYtJpfdD+u3dgAE9mCg1jFinqx6BiXgnhifHj3wRrIUC
CsIQOoaHKFV4EpamD6IzhHmeBvCCbAoRSlZGQFOcOG+OkhWEO9AJCdqSi/7YYXCdJ7Tq5NjAdrV4
rIyvXH79/OYe//1FtBUZlw3+8jL4fZ+s23ZWDHYqAPtPbYJoVtt9vyUk/x+cEu8XWmLem6xrBuok
JRolItJykGh7fdFP472lnDyxJ/PEkXR8SmAxmAfiIQE0jef0frGx0OUgYYsaCuKUZzNx06sOAj1r
T9JTAgPHUxw4bMK0ADkBZmnohx/cwT5rAs1HyBXl2/GBgK4LtY37NH5xwGZ1lmHKKcvL43MJjiTo
8EMWzF3UuQ4O+cYZKpj7VlZouDSquyoL6ZSpEB3OLTUgoEDT6ZRkxBIt3yWUv+I+xKDRaoRbyWHG
JVwhueqRcVU8uHCq4aoCGgJA/urcke5rBk8/0TanwG7HLxlCOJBRBDpfqFcPr3Pgvgv0MuKqp6sx
pF2dUNnEGYMMdDVb26wuoEed3eQFTSoK++ZSyIQiFRikjAYTpdAQuJcG7U7kusd7y3OgKIy82sZr
gwf+fm8ZWdcKCxbcoRwgYc5MY6VEWq1EZrUnYv1xJY3bvlg1wtkJKDF0CN4v5fc203BltsMYQRfL
7Ox42vCoj9kPM0u6yAyr178//z5YdHksb17UmmscXSUWTZ/IV2tnrzDOgia8GYT5BYmgWvlvyGEc
JzzvL/TgnjpzqfhkYc2FEm4+oAfCkgLacnTVdv/G5PWjnbXQC+BtCtWco86c50xw/Vh2ltlaN5TJ
OqolnO59MdmRrly9+jzGHjM8l1v6Zr2DZGTUrIYLB9Zrk+wKgPVpXqkqSqeNzZNytQggATLOwkkl
QRE7kOiZIzIn8vr0GOaDaLV8FdAP8EIt2KiDLUW4T6qOw6ZhUZPtFuGRYbPgkIfn/qq+Kq+Nk36A
xyfM+xUP9pM7CKsbS6xoViBrI1rVzd9PEN4vcbB9yrxlRiewBDFW/gUGvdsKjZFkubEA6Tk66n7O
Sb3Kdn8f1PDryf51Ow+eLLeqvmlqrLxM0rJ03XTXy7o8Ijv7p22vKnvXRTqU96cOgVN39eCEs6ij
BytFRKZiiHOMTtAwiT/fth8tATlAyP+byxF6OCVM22rMjSUQ9HzIQplNRZgRs0k+X+V4nI1b+HaZ
5Wu8iTdlXZi2Wl5GoP6vF118N552wDPBmem0ctyyEw4PskVsELkMyHBAvrxfLEOjtZ1n3DbWg641
OvDG3FdzFjrpuTs7J9i3H50Ubxc7uDKzHhxaaCymhudCXxX8dXH6+vz2HYUytODRYULDZxFKPmpH
eH3pwIgS88ERVfFFlxfpS+pM9taBAPaOzV7qn1jw6KJ+LYjISWF6iYnuwR1kKCttLbGg7w0bHyj3
vC0j82/XGgerHNw6kolAtBVWoeuFOVCs7fWiKHPysFu+7bv9cLDOQTgUpqN5DQXPBVLHQxt8wSJC
H3VnrRi0M2R0CsN39E4drHcQDHs6FrBgxnrE784M+F7W7KQCyVGytqxhIZ1F42CBcR5cE9gI0usz
rNF87RN1k8F6Nl4Q0caDU0X6hzo3Y2uTRuSH9f3U/fxwcyySGUBAUnghHEQlTHd1oKDHFPq2Md/z
IBNnjPZVHtlVybLo863/4b30CNiISMYWG7T37zLrUz1oTrH1JQ9hv5oBnvf5CseMYdxKGPNBlwNV
HgSTDza7C5kBmcO1CmdWmA9h/TzDlGQ4K79TuXJh5Qt4+VlVQFXK/pY+f772Ry82mptgWwJigHL7
oKyQsphG00WPWPfU4luna1hk+F7TrgqB7mgItVGu/v4dRZ2JxjgFogc2RwePr08hzVNYeKdH2rDY
gqf8OoAv1/bzK/tgk6C5hfQDWNklrz+4staUxlxwyHWYlbEDTOnG5fN2DuT958t8sD0oeiSLiDGk
H4/QzPNscWPi8HIDTuN5GMUlao1T4vwfvGpYA1EbOBCgDA73O0w48PwUqhPZulUfMZKL0B4HiFhW
gFxySJQD3tD4argksgJm9vMr/OhGovZcdH/w3yONGvBz+GSwcgxVDYbF3DV37dzB+tUp8lNtiOMe
DJxkUPEsMsjoAB7Zb3JWZgwY7QEZOmjcc0yThVzdPOJYg1RN8HOxcUgvplPt9g8uEewHgiEK4NvH
M/QhgAJjA93AkA8qMes6mTwnsodTUPSjtABXZ4F6CPQ7kpGjVEdJom2rxjI+AUkWqj+Z8T237BCr
x/Mpl8MP7+Xb1Q4ON/RIB7RDsdqwas6tqNj012JHNkbSfyVwVyB7eS0u/wzN//Ey/R/2qq7+ONTa
//pP/PtFVbrhDIXo+3/+156/NKpVP7v/XH7tXz928FOX1au87ZrX127/XB3+5LtfxN//c/34uXt+
949EdrzT1/1ro29e277sfi2Cb7r85L/74T9ef/2VO129/v7bi+plt/w1xpX87c+Ptj9+/20Z0fzH
2z//52cXzwK/FqquHZ8lou8ff+yfv/H63Ha//2YFXwB+BrIKHRUYzAC589s/xtflExJ8gUchaAMu
4gd2/SK/J1XTZb//ZhDvC4ZP0K0myIIWjXl81qr+12eW++XXb6FHu9DkF/+2f363dw/pr4f2D9mL
K8Vl1/7+GyhoBxnKL8sbxEkHRwA4DPbBZpGpIag/oJfMnEahlmBVM7Ow4464T+u8pSQ0tKncIAwc
oBWvxirnPHbASIQjAmE51ONgxmjuhbaUvxV1Pxqx2QO3D6XtyvPuLMaz9Ctxx3re8Z5ASaWq21ye
K2f0f2gUz95jOhpAk/j0mboMUNqyBAwzgrEq7Ol4V9oPLtymmn1WuzB8qGwMLxDxArUzR8921uCZ
Z1VkSdeyztLOY05kNWjbrhwx9/UqgPclCykG9zbyySDo47x2FfSAA0c7CcOkAWMOYHbSkJqFgele
5XrbgUzMXZG6br4FwE++EnAVv6G9L+qw62t/jALYzcuvEDgdrYvc7Ccj8SZEtAQ32dRrWbiAf1W1
LPRKzHqAJkaVzwLMcVxy3Nq94qEi0vSSSdlTA+eoGZokZl6T2xbwdbUdvVy5iSqaAabZCqLxALsE
9p1nZNXwaLW1vxl7Ncqk9GosgeTd/NmmeffokRE9al83qRV3ducHG8zUTf+16arSe4YiniPPPWcc
h+dZDY6584fAyl6bTPQSmk9gl+BLdoUx9t9bUmTDWrQjq4tQGH7u8rCGtdqwzaoJDIJUkXSot07W
5c2KCTll12Xryf4bUKGhU2lqfQvkMDuhng3iJH1lkmpjDRh3bbi0fOsyndIWPDqwEef2ITet+SVt
HDyL1OhtEUJ6u/Bh3FXwhzprIVHrdZ4TMl9PHZae6zbyR4aGnAXyDVT9pO6svQj4bOBm5O0qm9Lu
Dg3asgxzu9RP+Fj+nCxPvxQgZQMezvNRJPncuu0l6yU8NNkEclWIuWBxNXh6ciKDZLkVTp1Fx2jy
CI6/UrmYppaA/H0ry8JMH2vZFXXC/dkrLmxYK89xYWNetyJmpu/BT4ZinDP2FZyIaO02r3lgZDDu
nPyqepBmVlkq6psi1ZHoLUDJ08CeujiQo+IrYhAmNnIuhdqNfdMND2JoAnAoSiv3dxzM5xUzzS52
pul7nvez/6MicHc9L4e2LC75qBy59fNMOOcAnYFikArtwb5XUj7XfmizHHscmZjNfoqaN86edMR0
Y1prVmwL6TnogVJpLGYQqQT4NO2eYR2SfeUjs4EyyA2aYgbIMrf/AUWhtFi7hAd5wmXN6RXpphoN
n9Z2prN6dFq59sqxJZExzgMGiKY2027duDQ3V1WnS3cFfNyQXcL7UrV3JahnsOibmsm4mVqI6m6A
baZFC5gtQODAhLjaS8AUItV2clXHn2jl29NWF24Hv5te9jTuM9k+TVPlw8pPCKiFFQAcZluPIl27
6ogBn+zQz1lqXqnJN+UZT/G1dm5lDNW3ehCpdcE9vJShmntnOp8ZLDhBJOGFC6ggF/prC2haS0Jl
GTieoj7LqHHmNyyHhjrPlLWb7Mp4miXenx0eBllYTKNvxsq3ZhVXPut2UBuUDgmLrDXRF9BArLBt
5jQaVSGkxxbeyAhFQCqEC+vxXBbjjugA1o85ACyg9wciQ6LSOn59a5hWnYa6m63bMU/T4GpGDBGh
LAmYzHlnFPNLzuAJCHu6wDHWg+Xl+Z4Xwg5AdR5LnYgeb0LETSwW9mVRsI2Qda32aqjSMukRb7KN
NZZqWjlDZszPQc+pO+5ANOaSJ3LAS1OfV4KrFC2VFuQb4m8w1DZK81a0mShJYvigl/ZGpGYBI+KB
jk12Nw+dovdwnm7yPWEzKVd1iXb3dTq75BXdphLI4NbgRsz7qckB19HEjFIINbIom1vMfwk2QrEy
mTFmIepEcZu3In01dQkkj5eXPbqtGRUV0jjM1UHs7pm5z9jYGnHrcfspyDTF+cJzx75lBe/vjVp7
t43ICAETW/joVTK0PVCjuCBmB21O0TNtCBuivOEplBzcElI8tGyUH6UdTHQ2QZFp0H4cdJnyEJfV
lWtEm95JiswQ/hp8q2BcZ0POgzOOFOFZFXLokFcYE4t/pR7/m4T9toxmIXaPxPq/T8VunyV7l4b9
63f+SMa84AuqC+iMYNCJ6hOGS/9Mxjz/i4c5EGA/YPUswzZ88mcyZpMvdDEBAvkWw2EH0jr/ysXw
Efx6kc6jP7A0x5Ao/o1UDEXju1TMgCs5uN4AOC3Vw5sO5ZgyKtyOp2sGRtFmYF297pqUrHFc1WEA
2NMaW71cF6OPzKWZuqRnvFnjImADzcryPB8WTvpsPEB1D1KYbvYkbflUWZ66g2Vm/qgGy4o4upYR
N1KxIs7cJROGm8ijWncz0Z5FaMQGJsQ0tFrXpdesSmZVFz2q2pilbbojaPn9tE0lIhB9+KqqUcWH
XuOO32FCYO56mZsRh9kr5gtztkZBZUUjYE672hvvtJ8PF1lJ67jzy+DGR7qJdAehLcaElYTV2Nh4
MYU6nzzlPtTc6qOu0M1m8qZgAyBksKoCISJXztM2MAIewqsONjzgrN+qjKZhZtX6gQeLCADP9Ktn
B/0qaDwWaV+OkTRLN/J6DF7ATxcbKJMaG2MAbAvyugRO5WYWD7lWP5U3rAdaJr424bbkELUqtOEl
SvfDJs066Ma5RE5hVc/obHm8R5rJbkrqZElmy/049wHgSAi/m56N5cawmikKupn9KLtKPJU58258
meq1q8Z5DzCbGU8B0jHJ23EF1XSMFfyh3emAb5DJfvWnIgNzLoNaJ+2R9HbwVA1SWq40pWpXGg0G
sNAEy1b95H0l43SX1fnanyCbIRBb1rkbnItOzJHToCkGXIm7Gexyj8c5bZGcodduFvuUVKuGqX1P
03lFe4E8nzsQ8m6gRNhD0gkAXuJGjlPqW8HH5ryHmfy123RIjtoWcbErg6fW7uxIVb29Y1OFHHpW
dDOkZvUA1+LqdhgwOsgA9z+rC0yaw9LuUmTbdRmV4zTG+cSbh75v+7U3j21CDVdsgI0uH/9fhcQ7
JfCf/x8K0j/iGgLRfx8Lr56NkhsvGX/G4+g/iIr47X9FxV+oOhjtoPzzf0E0/ihRES+xEsZ4BP8L
DUH6JiraXwBaA/4BncMFkrXM+f6sUG3rC7CTAGyidQrkCpBtfy8qLtHvrxb6X1FxiZZvomJgacAQ
QDbYkKK0LlDm2bFypbUrAh7cernw4Q3rNmwPJTSWb1VvwdJiZnmYm/l47Q2N2oFkxB4cqhwMKsqv
+YjMsK/bi2r0jDNHijsXhJqIDGJdjqMTOZmAMlRaVdHsGygpsw4+2Fnp3UAI3yCxUJN7SwfJumiG
Ss6uEQvWAxkbHMwa/dqkcxpbLkgXsnxKWe9H/my3YZtW6SrzlQWqgi7CvPK9aCAaBgyON0QZy/dw
4Gtj0rb5HhIkai/TTG9UlaKCNAMVF8VovuqMQ18feNAXh8v0dvBHeZ0JFJvhqF33iSGX2qG28pKq
9uoY9doP0iP7C30hPAXmScnjdjSGB2Oc3BX1BeyUDK85q7SUL8JEDVLO5WMzu+wuQFWQwOpAbRpa
AXTh+dO5gS7FRjJuX9dK2wmIb/MKJVC/y4j0YuJpVNiBif9bpKyFO7lLIteTwa3b+PMYph0coywJ
Hx50N9lFA9BrYvAmu7bHqn9pbQNg0hybqAQhyKxDy2zGXT0otVPCdBMnaDGYobIDLisdxK7CXP1K
G668ClAdrSqvJ3UI6Li5ytyiX9uNknvaudamwi64cP1meMRwsYqUkXo3bp4Fl3oqjfO2SOEA3rju
tlFOH2VZ3cRCiPJyhlb2RTDVdpS6VJ1zT3BkfRXp4lFl2b6vAuCwcvDwhIuCBOBoBdwfNGGoP5PE
NOsZBk6k41s2z9XroC1UISB8Ri1MHB5K7OYdGvJWwrKm2k+KybDAnw07Bfk6iG+wa960Kum8XCOx
tNnGtmD5l+r21UHb/KKnmYy8zBo3/xsgg09j47rn8vXZCHnbPr8Pjcvv/REVDWJ/ccEV8JH3OXDb
/uUa/0dYBFPmC+KbBaYhJicLreCv1h2xvoCBCpN5UEVgygQ7lH/FRWJ+ARIOpA0H8TJAo9v6O3ER
X+xNVARGEeAKgOFdQPdA2wQ6+n109AdqkZyr/TggYxsHHOnXvsrj07KLiPHHC2El5KWYAh9pEZGi
YWWPPEGq2gohqfLiuMYJHNL7CP/ntWCUCCNIpOdH+Eud151A2rFvO/pdBf2dW9IbroxHhhyx89v1
m3Pwzxbo25YnOqgfXJJrobe46FRBcHT5/M3JUtQd8PSG2ut6qKBzXg2MJX3aml8JLYxV6zjGyrG7
8V5XffAtr6Z+Azi1zSHP34ogbGggY6syi8e2rfrrlg/YaRpVpwgasvJqKwiRqCMvNfm0Gv0e7QWW
oa/JOqdMynnQt7SX8q62tLyBc3t+a0y0tq4pAa5sY+q5874XeWcWO1kPI4tF4MFqfU6zoN+KgM3F
Om2Zb9+3FC6u555VlTdlzx0rzGgF6DihtTDDrq3095G3sw4FYuh30yrrbZm5ObpRJUXjAhyYKUKC
B/NNAXeZFoW0ci6KInW+9UGNqmPu6baTXMRCo+tDOgkxllRWiRaNta5SZV4QbL0cSSNgj6mynQev
dfiLUExdOKaiO475esS9wgi7tEJXCyev0UJKE785TDP5OlGD90ln0Iyi59EiVXcKFWyEhgBlBLcC
QEI0z6yruurzuBOmfulGSIpBb8EQT+i8ouIYSOHF6J93bshzEWxm1xovKweN4pBwHvhRVQi5dzlQ
xNzux0RYabDPqxJVxjzAbdLXg3mjSjae5y6xVrmgfL/03H+qdNC7oOnmr63VuTE63xJlU8CsBPup
u+sHJq9zHCwvRuPQNiyZFN8K7toXwvDoNxi6IKo7bcqf8I6mEa+9BrJQfEAHY8oDMFaCye43g9fX
XROVjV+6xQUd4MPZhKhSnXbTU8/wzqzR4nSHtuM8rWAEYg63nLICPQ5LkAwHHuqquKWyopf2wDI/
8gy7R294tstboXw2bbIBJPZQBxM2oqu0qDZFXs4g+MrBX9vowLIwH6dsjLphabsKOFajfdTNLo9Z
R90yBKseVMsuZWMN7S6aRXOqzRtRmBDXAN957XuyuSrRi9p40DaIKr8gD3VQ1qB4G3CkbjIoHAB3
t06HSY0JmjwrOJcEP5wJEK3KQOEIsz7QOgoe3DOWkuEeTlrbHomODm3e8bXRgF0HW55YUgJRl6K6
NGtyMU3FjLZi40coO/H+crtJ6h6ggDRH2dLwfu/M3hhbU2vGntvXIWnK5iaddXupdDPu+9Kb10Fg
VDIcRxCmlG0Pd1Pl1Vd1inl4oyexAmXX30LdUkeZZbMo7Wd7leUDPcfOSx+lkbYr08nGJHVtsfJB
yrsvJcsSW5kyGqFFstZAl740ZZDHlrbryHS6R+6pwY9Vmcvr0auqfWX41s+OSroaFcuTsWPqsdTE
Tho91Ik1WwH6Zz3JAY2S1jUxq+Cn23owIxjVMO4xiMBQpDPL2COp+72xfQa3gsK6NSynOyO0/aFT
R4QpGv3FHFiPeqBO0oztd0gSW7Hb1catQcUEuNwM8Qkypvh+NYf75MxJ6JYeOgrOBPwe+lv9MlFA
5L704JmemCX5PiugFeC87G5qZp134EIga8RU2krRBx+a9hzDgkuDoH82UR+nkhhpqMaiimUzGHFN
R5KwRtqR7SkWzb0v4s7yQJZO7cfCES9DNsKLwqUsrMd+utOy67cNTIpDHhTuRnu+/aAbz4AEZ9H8
NDu/2JOR5TuStmoLP7b5Ke0E7EIHTr+i4ZuFubTsBH1lvS1bNscTSctd0KfOd7Slwc2eC/YzaEog
rPmMDovVBknWwVqrdp+RHveJWxp9kjEtrqqi4/j9lNWR7kv3cbat/hJZdnuP8QNQPczTDwBjGiG+
J2jKVQXLoSDI0PkUwUM39+Ic3j3lutVSPOF+kDvu5RjTmFabsM4er6iVYryFxUFeRzufQgoqqHI/
sl2Elygva9lGkw2nSQzJMxvMIe7O+JQZLI0wbzLWhepQZrSdP9+QwVH3pavIOaB8Np4IRGsSSwzW
LfJWHoStxGMJ0Q8YbpypLC8xKplVmE9UuzGXxHpiwiVweWV2+xjMJUwdaTu6SdMpd09x1niRA7or
kAnIC9BaAwqIOnzdQn0dlcFghtCHySPSFmaC1iqM73ISxJWFmmrO0enC0AsG4f4yrihCY7S3nWWL
qOk7e+2Cgh2Zfn47ZdQKJQbOO8AOsgghYZ1OmKHhHmFmk5M+VKYVzq2VXQLFY4MQhPEMNtYwRk3d
unfFgPEEHiq6ZTGswg3oMnQY30Eb/mvLMP9DO7isQ+FDw8aupmuPKHEFUYdyK3r3LC0QPkpXu+tx
Yv4OXsL6yvDaducbaMg1NUsvi5wVPzo26j00De0161Szkq73tSKWeAJhGAUaRQpx54qAnPlFU5z1
Fsvh3ISB8E3ppS7b9Rgi3VGti0u3TMfbKiXiUti5hKq1qK/wgpVgYzlVO2D/iaZKHN7hNWBNhm2L
QKXO/NmoEmryOfHHrnhwK3rS/el9W/JXeobRqIWpM8RLF0fy9+kSBkOpovawDwafvYgOCqktKpTW
NI1dxgM3NmadJihx0CtUFtuUvGqTlrr5s+4a2LVQyb5X0H1IzxYBntCeUoLTMaP1N7fP0lPs8AMs
9PJtwe8F7tgJ0FNCin7wbTuZ8qbU3n7qjThgr65hRshwohHRCdE+ctIXvIG3SOI2esbMzgd1fMAr
x69Z3SKU3nvscfIGADSCGIrjG53lq8/zz+PMHYQ/3wJzF3wuVAkH2ScprMzKvWDP3JFeTi1tbrST
Bt/sykR5PPtD/PlyB4TSP24IpDfhTQYfGJTXB6CrQEtGjdzYy/MOL+pEUCrciiRbWRC998PpmXab
kmzSYG21W7oCp/Skow453kFok6Negr0AKEC2v6Bw3iTc0JgBxKz09tAh+wqq3pS0T2g1siT4JZzs
PYzdLyux8TuE7+xvn1//R7f77drL52/WrpAIYoLl7VvaPxILE02oV9CorzUSJthURZ+vdlwtvb/S
g4c7qb6C/5y3F/0LwxFqV/ef//0DfP0fT/Pt5Rx0xRSEgFTb4XKgrcY3mCCCVMV2AUTTs43uouFe
rk9pRywb5K8G3J9LAv0Fm2HLPBYRpqjPwAf194gBP7VrId/xWi92gynd8BbPsa+4jLPBYHcKKu/b
zy942RqfLb7AV948PqOhLbV6yKj3ViTTGT5G/ob51Yl38oBN/89rxPjHhpYwgSbu+2VGHGW1VQZ7
WmwJ0HR1YeCAubJlG6JuiYzy2WT1GTtF4v9ot3hg3wHGE0Bc4hCpqEY6oPA19nNmDZsctzkOqso9
wXNavvrhHVy0uLAC8Qnkzd5fWgsRAmNU5cWQlisrcLbgd24mF1xaTAp0lp5Y7YPXDV1fsF7Q6wA8
+JDEGTiMasweLtKURZ3xXUFnuoDOSOud6Bl8UMSjN/NmoYONgSESiPlcXDj1YKyNTLvfpTSNW+3R
eosC0w9do/bXqZFiiEFrjGlU5qBtnHlRmo2GGRZURzOtorJy8ZoOZBPIDCxImflbxxbfGsA7o55Y
w9rXAVn7Rc2/zWiSr6pJtiqCxJnHwtmt8NN+7+zMrjajiuoYQxhYhua1Za99c7H3Uy29llKLx7ku
inVG5lN+uAek6V97FygwdOMB7kKf/jC6BrwxyFzoC0DM0Ui+8zQM3ewplCnw5gwi/MWd36BfvGv6
Aszyn7wKh4tarvLklHLPB+/quy9yEGq9zmKO2+qLzkhDg2CW5P7w+lPG5x8uslwlsHFo4BxiiH0r
t6fMwtWKW6PDW8q+K7c5EcWtD15MQL7BfcQUEEnE4S7WrHFcpxYXXeEMZ/NA/y9pX7YjKY+t+0SW
MDO3DDEHkXNm1Q3KyqpkMmDMzNOfj+qt/WcSnEB/71ZftFStXGHjYXmtbyh3NVL2jUnE+KBA9Tm0
FQMyo3qoyBsjrnq30ntxjEAXvGcJGOD2aFSxTXI2XqoMkqNBbMUn5IchzF3DKioBK5Dqu85q5QMU
kMjWkqoSxpOK5HSRxtn29hm6NBoIwE/9cwWEf3V+AlidJTGF+4VZ/Oqj4UWnzcr5ubDrAV/7J8Ls
y6PqGRrc4H4XWqUdFtIedLTnXEu2ecb+lcD8f1Y7yAcaZDnQq5/gj98uBOi8Mx3ESJ9DOhGVcjcL
+SPr1iRAQK29PjZRxAU2H6o0OJ3nlNRK6STSNqVP0J/xMlZ7lpxeiqild0M+PMRMR8EoH+50lu+j
vr6HmN0u0xL0Tov2PGSJ0xTlvdTIcADv0hj7kttVpdtBSY4EeZgSaJdYYntGWQtNobzyOO9QfJEb
lDyzxnA6M39LB1jbJ4Adxjiylax0DXjrWIQ9Za3mcxpuUll+bUeUByMjSOzRys6oB4KZVil7oskg
Pssyik0KfKnHoPvdwdA4NbQNCFkOHpuwdyKvRqjuUEcEmLJ1A2ICe2eOwNzk3X3cRSeh0hNy6Vdo
tPlVz+/ZqEQAkD3HuWU36Gt0rPspjzHAdE03oBYimZeh1esd4F2jUwa9sgsqkh6J6DInVTrjgCc9
HtjgCMhojEQPbdrdcyJtCrXxmTn4STPsogFiuTJUscoe9NdAp3vNgPUz1JRS2rdOAW1HdIm0D2BJ
94GWO0OXHAUBPiDSD1ad/oyE+tblEAcZ0vYhUcyVe2dppU+ngoSrEpric1KInOO9CzK9r1jvioJW
IOw0TYDy4zUdpr9p+ezaRjryT6DZlkoNOSdZL/nGo37QC2f4CWWpzEH2DANsdgTEAVLzvgkpXRv0
ylML0Wq04jcASzryWdlHP9cksJbOXRMIFQO6XsAz/90vXxKxAPQC9M+kqTtmowxpJ+KhC/99rm5N
NhWoclpwP5jTHYBWjYayE36Ax5qZGjYjd9BtsiWwY26fiEuD+RJIm3RIvgymKEszLyThl2XgUkh/
d8ZDXK0cVEsHiKriKQ9yATpJcyasLIiVFbz00RDkHtCfkdNXfIUBuJCag7UN+uR0VaFJNXvsGh1g
04FV+kDVymI7oBILMfGoNL3ATIYLKlZkX5fwf7WHArBhFlL91+2JXEicQQPD2xLqHNCqABrn+0xm
adaaidrik50bqfPQlnIqdJRzaYtGhjcYsq2WEIdKm5Ur+voLIq6FhyNUO9Bvm2e1YYjkT4k6nwaX
OvwhIPv877+fBTTWZIkHjtu1jFfRxzofjN5vZR2CqHtO1rgnM57GdJV9i6DMVqGEcggeBb0Pa7jM
lcd9vVeOAEi5wqstP38ZPaTQz8GD7t3+ZtcL83vYGT/KYLyDy0Tv874/GDG/s5AJ345w/eRABFQ3
0EDC2waL4/uiIGGIMqnV+6JXPZRxN5L5qbaAOssaSjJrmlRL1QVsAtRR4c8CotKcyYaMnwLnVPpB
Lk9mWx1o0mFF79AXFK4oxntYRkJuNKzTnSAB8ZLA/KWg6Am1cN0GOaN1OB4yqADG9EBU4E7NnJ2a
tv4fbOY3fsy3vuNCQvH1Z84eLGFKzV7rSl8as0up3mcifr4969ff1bRw3qAhrU3d2nnSyoDTGKCY
47fpD058sqZJM9NY/0/mBQw8WCywcQH2Z3bYgCdY5qVW+aneGVsN8O8AZS44/xZAiUuaV0LcXRbm
n6If91LYvsQSWeMGL47wyy+Y/v3LsQ2eSSpiWgEKMexyLXX4sGpqdn2ugFGt6jjOMJeT6sr3ECi9
1hplFTp5ZXVJqAmQRqUa5UVpyvaOZyEA2mYZuUFdKCBLyPK+VwtI+3OkXGPYd77ZlR96EIyHAgK3
K7nH9baa2N5TCQb1sulY+v7buha0AYnUfv4RwiqD8QJNGSBHkCXqQ7+iQLRwsH8LNldsbsG0gchJ
7SckdUum7xWJ/4yUOHdkJg49k95KyOtoefGiaWuphrV0rU2W1XCQAkoXAIvvAxXINTna1D5Ox2hL
WfwG7Ts4SCiduSM5190aj6xdmKb6lufgONOsiSBogQealcb9ziiLwouGqoZ2GgXAi2mfo9GzQwvA
kmOgpO4Ftf6nrE35IIBLd4jVWD6S9MILKGMO8Ivtdgh46w6q8kfWxvxgtCGxRWixu7wzgvugpxJa
aagRjaTM3EKm8U/aJBLS7DYE6lu0sVsLwEsLw4TOSJChdtah9D2OXe5qmdlujcGgO33iGvZ6GD9A
0XzYMlwXgMTG2rMlE7ZJ0s5yAzw1obypD0jMW/M3rFq1rRwYIBbx7HcmWPoENxHh1iGgBVIVZtt8
HAePo9vqlIzWJ6Vtgv04JPJ5an24ZZ33u4JCW67uQiQJgvV7mWWhb4L7tdP1sPC40VqeEqaWr+tw
Sx5Iq8PlMtdtSepkaAvnQt+URAABVSUmfKmAgKJlA+CcnAIBEXD1DsVBQPNqUKRgG5N0UmoDAxHs
zUBtPigZajtWAr6tgrQ7lZ1cno0Ebe2V/G7hasXqNQHvgKKohbR12uZfTopGr0nHrdoHcMvDo1t9
qS/hIXMMJ90L+DADA9um9rp3wtLrADpiE1hcUaBjNjsied2NgII0PprgbpinXheDEY9eZh79+fdn
PZA/eKECl0mvtANHHnEG2IxvSMAYJu9y+nT77y8dNV///uz1EaUy12KOv2/QX1Xbgh7yaPY/slGd
vApW5AjltWCz7S6xwWrTtPZVlJSPgCJHbq3VbB9FsuQQ4AT3UdIID6be0iEstbNU8Hg/yBL48pZI
3C6o8GaOoIYppWO2laQe7W3YdjjcCqetMZB9j+r2JmCa4ZUGa8Esq1DWA3zTbkIl2IeGWjyhy5+t
ZEFLV8nXOZyV6sHzg8IhTlAw3s6gZjlKnm9Kfc0mYOmsRLsLADWgmQCHn2VzVS91PB6Bag1Z4fRW
5nGoPjr5wDnw8GKXDNQD/XCXm+br7SWydBl/DTzLZ2IjzBGp8qkVQIkxtOPg/naAha4R9D7/Gdls
M6mFyE0dIws4gxZYHx2NKvkNIcJ9SI0XcO1ym0vymsvw2qhmKQbwFExDx9tXMgiMx2Kjc2vlFl86
I74Oa3Y0VbhYK8jJ+kPQgnNrbMLmVQ7ew0je3p6+tYUx28LQd6uzAJlMUPhg6AI5CvSR+FCg3Uyr
DlDhY6CvybgtbmQZKHJZoQBMzluN4E7U6H/XfhFHP0OBIkGsJo3DKB6DSbcrLD6unPOLW+yfgPMX
VJukFciztd+pPwAHDsdXXqzkQcvr4X+HpMy2l4iJVZKu9rPhh6yA8xKl3u3PtBgA3Gu0gifVy3lB
yUwKoaHQCADYqeYfKWBv/8XfR7qIBiyaP3gffb8JqzLGMq4aPx1+xsMuaNYEghY/AcQpUAwDdBMZ
8/e/T/I06TOz8bXiAgqvLdE7ARTR7TEsxkBjdZIEUvHon/79y20eoKc8FnHn1xAY5kXtjRo/yMgp
/n2USTYEGedUSpkXU8BLyqGvXvuCcoj1/MiHERnb++0YS1/7a4zZ8QJOE5GMqPGJlbyNVD5bVrwy
irUIs7nKWTFaFmv8osZVnZ96mDPfHsLS+fV1CLNzhfNCSvK+9oNGbOq6vcuM4LmtB2IDtOneDrU4
lsn7aSrBwH51tnbjGuVVo2v8AYNIsx9QCPmvAkxKz9h4wHjOFm/fNzWy3Navhp+ivqPKyhG8tG4N
NHgndxgDD/LpvPyybqlBahhk936dxe9Jluy6KHpkarsSRb6+KKdyC1JdAwIqaLzOPrk0AJ8qaYPf
DrpNYC0cpG9E3JmxfERhC8Kuli0NZQZubJ4BJQyDdWCQzHhE01LfJnXylHbsYVDinWBQ50t+CR0J
86iDiDACcybTT0MXzB4CAEJNZvzqgy6GVEq+ci1ez9X3QcyWFQjVea+Pgz/05Y5SstXakya/3l5P
axM1+x5FXHIhh2hQAnrYAQGEt9OBY2wwIPXkqj/0YHbcjvhXDOt7GX8aFoQ+cMTL1zh90VhJa4nB
N6g9fLLfNNvkbujhCQt04DHO4EsoIHi5pt7396FxK+y0s76sPIXBoyFHjW+SDTTCLZw8dxZ0PSFV
ASTlv1a8/J9S5pdhzpZgr7REBoXFVxPtN9UNB7g5Gy4IG6AB/q8zOlsopujbIpu6zI2jvYknqXfl
99KJXN1tvTT7qcGsHM/8lYNiAUX1/TvOls4QUQ2IwMGPX9rKMwXssrxJi3dSLqVA4kBzX4HI5ujV
2+YovQYe2awspCnbvfVFZ68JWptBp2CG+w8IfFZOfuG/5Et5Ct7MXboJvHEFx3F99H4f7+xkVDu4
jlUIlxMgnUnr6WtGMQtP9G8R1Fn1u0wTjs4CisRvxbsO/YYM2bANcZHEbXfKuTqp42N3YdAopT9u
T+XK0NTZrSIx9BAFCvuQF3BEcWfCx+J2gMVjBuBDFVwBtPDmvQlFaJzLAGSQEYj5DKLX5I8MBH3M
O5ezlzZZMyifVvzV0tBxJwMOQa9dGQQHA7LrcMb0hhsC6RyEw74mzb4IkofbI1uaOiSRkMqB8Abq
c7Opi0NhiKGhaB2ULoMwRw+Hq9sRFg9MTBvAZjgn4G0wW3haykCyA8o/ODcv/DeAZZvaBn4IaIpz
78ku35oPa3vrLyZ0PoFoIID9CozkpIf+/bQEENMYTAPaH+pI3iI8aI/SqAcnSF4GG5KiyVqnTIWU
SHsO6poeR4vIiR3mYgQyDIUG0ErKkx6XENsC23urxJn+S+tjuiVqEm2C0khdJTPJfV0JaED26eAS
OWtAMYz1zZhq6j5Hz+4+U6r0qEUpuEh51z5QDvxJBT+qLVAEg9e15SCvzPV14QXZAtQUQeqCswbq
yrMXdk+EYAC3+MLUX9vI5G9GLZlvUPvOfpb4Dse0jdsLYAWFFysFf2OqcidKM9uMUCg65VUiPZZ6
H3tKohQvAAEDU1qzGD4wuhp8Qu+dPIsqpkeVjupWDbvsT55y8pl2QfTZNJBsGbO2fs+MYfi4vYau
Vuk0LKweFRpZBtK62VmtahmpZFr6mt4CEF2AaslWb6Gl4xjFHbDw8JAGF3B24Q3haFIxqABd1SfV
qZzCIR4Q5S7ADBviRs+3R7R4/XwNN7v0CjmDADHCSYcqn66fwYOfsstHN9iEp+DRGrzxZVLODn+V
v/I/a7ff9YRCzxncP9gNgaEHPMz3/ZEBHBklWudbUDP4yOHiviujUGxXxrgSZd6U70siJaPa+cpj
+lKftF27A5BttIVnHECEdvPzmgjsVcoJpDh6yJMWCCpxV3KULe3QssGw9KLJwBjXskPNSxBSeAP2
+MpeWxrcdN/B4AqGLzBb+D6FQR9noitKv7IG/U+oRfEblC+pc3sKrweEhS9LeCCDsorC8GxR5l0S
EhVwAKKBB18a+UtVs0eQyP6VZyiSPewvVQKPVUJLEbCv+bEBUGet67lP28QvKnopAonZkNhYuWyu
G7uzONOcfkliuwEcTtrlgGA5+X5413bVGaXho/6kgFJ+oU5212+zx+6o3cWvtyfy6kadRZ5NZJmV
UVPVuT/AwS4MWoAluSS5UpcbNmR8Vn16rw6TKRxklqEmg4931S/PuKlXWsGn5NLVNtUWFJdNs2nc
0Uu80F2DVF9fsbNws1QyrXCttAgn8eQ3BE5yEOdU6OaZsFhUs/KYGep5gOJHxsbTONYvggd+K+pH
C0X4RIhfaO5H7u35XvxJaBJPBiGwNbvCX6eJoKSMuM966zkrc7fMgnfwRl2pGp71Rv7Z6RY0TPrP
RJZfYBTxRovhhTT8QAU0v5Rx5S06XRDf8gFMEDDZMGAB5F2V59CdBOLDFN5HPoWMWJK1EEUBi5Wj
BmFQp1Keb499adMC7wSrOMjwIv+YnQxQ1AopFAj8vrzvm0fIUsM14PF2iMXxyGgQQGYSVKz5ZaWh
by9UQ/g9+1FbA/Mqs34eQHuNSZQeLKtYeassjmgiuoOCo8LHbHY+UCvPEsBc/VIHK7oewk9g+45R
26ydqWtxZudDAZmaKtaFX5UfrIfcb41CR0FXDu5rQtG0GDS4MGtAHaPKMksOoYbcl+C9+2QIyCYa
ubqD9JBxAIqT3QEkCe7YiKJwVjTPZq5lXowX/0HSUWKnNZDgcK3LNoHRlm6iSeOpM02ISVtqL3Yo
oKeRE8N2yxXQKHGB/ycrxeuF7z5JF+C/4G7ha0wT+OUAhd4aaaCe6UPw6JiYE908hEJHjLeIztNL
mjXb2+ts4YPgYYBiMOSQrWtHs1gLigAqhb7GBPzhaejGRi9vGiX99/sT9WxsFUh1ydcmozwEDy8N
Wx+ouLFzgs7o/nDSGGj2ZRWQ/X0YfgZtVe1vj27pUgD8AoKafzVT5z1lVYUVz1Cj4ZVUMGL6FdUT
qX3XsLfbYRY+molaETq7kBSb3LC+f7Q4yHQ9YMJvKAPVGtwGHjzRUX+oVOuHYaYre/W6UoTlrSvQ
8cFNboJAMDt+OqkPrEGt/CnvO6VKj65qBgEyo2XjTwh8yXcyyP2mDdUTiFB1dU9dsyJ4nDHwKWNT
Y48kHuS19HppIUnwmMDnlf/qzH+fg4IkSjdovQ+QDvU6hZZuXvYqPOBAwLg929d5GdYq6nIQ8kAu
eJXaplk0QOyY+lKPolX/Ayo93u0AC5/z21qdVtWXPZgJ2upJ0/pQZYbDjl8HqLlKT1rqjQlfuUUX
Fih2HYTbADuFWsd8uwsjGHtw+/2G36nFe0Yg9gy9ijIpV47Epa8zCRrDvXCCKM7P91gr8KAsEScb
IB8BuSX0+Ya3nEmft6fur/bw7B4G8ZRCNRboPuUKcYYHURMPwEArrFX4xoyoeSw1Vj3wWtPvc6mU
QNpJVI+KnO0lI6VexUv9uR2s0W9yZu6ysBFvoJq273CYtXrodRpmayuCE7cvWuaLBP1XvG1qB29G
KDZVKcQoTVO8N21teRBA+zTScPykaku9ZlTFXgZm3xsDE0I+Ui77vUSSbdzq4jNL+tq5PfrrlWlN
LQNgavEfYKCmhfVl4RCIhET6SP0IusqUBfdtWtz/3yLM8kDIAJotUIN+rfxR6siOhqfbf/+6MQFh
RBgB4Rvq8E+4RuEUFnY35km6h3yDeIuFraMUPXlFBE/SnXpHHiBVcTafplzX2moONI0PELhARXwL
c5bNWlV8cUbB6QCsjE6P2VleUopyTAtN9luqH7SxOKQodPzrrTGNGMaxwGJASm3O6INS9jiEkuyr
EKbQoQKiCqwXeQVZfr3/EGTivwD4DWDy/DkOfDdgK63iZ13h0P6DQty652uWzNfnFoKgKQYKtQQI
7zwtzRUJjF0q+2YZ1xcpj5oQNgAN2aTIW6CY1fZbAlTuSqK68OSDlCaqcHhUQjYdPb/vix4MfGhi
56OvbsmwqSMXDkd3uZu4umLrP2Kn9cDIBPvK3A0AcR2b3e0Fe82unZQ8ATrBmQYO+ZWng9YMCW3V
0Q9FHR8picadPuT8qZJbWI7EUWeTos2O3cCsbShV+QtTIEUSlF2PhEAxIGchgzADGuDKqrqulZsm
NpE62UrjooYVz/dp0UlYca2WfM2G9prq8N9T58HM7eI0uIB1nKt97cB1/Nft6bheZ4iqT9hq0Ogn
Tv33qATMfbhbjj7qnZtewiatrA3hw0oyd70rEQX1OkQCrvUKcZtRJoVpS/24KoddXEa5p5Di/fZI
cKPjt36/SrCcYaSBCICky/MZDNUgLihSU9TKNaeiJQznBH3IglHYYEj8TJnlk8y4r3h4TwzrgWCd
Babkl5OSKQDOVVG7dSU5VtoiScocAvXUXNH3VaxBWIS7TdMByPMjB+AdqvmbMu7v4ZzhQBcYctMm
NOSqHZTbL02ZnZsE8syQUNiAtOEMrAhs3oHgo3at6pjB8NjKI4Azevkh1WB6ldZjWMBb2aQeBFDv
1Xy4DIayHZLwCGUoYjO4fWeiOhPwB0Io4SvQ9EigX9BqqTvS6DiaPyCjCLXQ8AFyLFC2wLlU66+s
k38GIr8QJT+mk4GZgVchABC21luHWsYWKyGwHlrWsRwIQKbsQYIUXjvCgjQoHggBOirJIZ0QNTZv
up3V6M8Jph+8+vJcqs2xBRJ/iLqXrsVKLZO7rmdnTdDHpiSuUggQUeX4jMnfRSNLNuYQoSMdlY91
p8obPc6bUwMIQ2Bah15KnDZPd5oFZqFCyCPQJo8WdEdAMnWkVN4mYb7T0vYeZgu5UwEPDFMNsu2i
Hvr43akjKLSV2gHKXjveKa7FDFsKO49xxZXM7E9F+3Mb8DeY5LhQHHRkDaJ8uWbLCaaQ9x/x2GDn
s/YprvA/siB4rWL5xMgQun9VkfLAfO0H6MDnVuwWOQoY8sT+1JVjMap+3VUbpC5uARGKGKlG2YtT
2QROHZQO6rmwzW6cJI03EHBxIJ/tUYhFIqOxu6w94P93DDXo8xAJrHciHwx4uqPTj/KAuWrMs1B/
mQ6+yWUGNijAXc8OmLAea410kh/tm5f4qLxaoR081fYIoyrApQ07u+TbVXO7pT35Nej0718ynGhU
VRiwSGhSg7h8osd42210xIthjLV29y9dZ19jze5+E6CkQhskP4b8bAtLhYDcA/EQdFC7WCsrL1QM
vk/mdOJ9GReDE4ISI20NX+L3YLDrp/ho7PjFvFNdGFYUdreBTDuEuVzZNQFrv3S7tYL96vecHd0p
4amg+J6V17qln3nFGXXT09SciDdQx3QgxeOuHbELJ+zXGZ49dOCB2/IcMzxeJGHTxulB/XKYa+71
R1QgUlu/ZPvRs17AfnldCT29UeeHOx48U6KJNt6VTVKvyrmQsJDUbSTOyPuN9CQ3J0m3/4O1GDac
7XIZmfpW5B4EJPrYEateb9evL5BC//kR8/YFy2K4W0XUV3AAQBrfDqoMOnbCTtmqpeH1lfk91Gy3
cmZFMakoxqtsUi+5QIog+cU9dOlBAA0lO/qztn0WM6Ovo5vtVVmK1KpBSGhueaqjetorcT6m7dqe
0028DmCZhnDjk857DB0LdZVIEhpe2sYEwXmTOuMB0XoYHq+luv+fwU0sbzRPgKGa7RYYOEQGEZIv
a+Biw/vG/o/NcuyUqte9lft6m27WTr/r5Gr6hv/EnG2XHl1ZMEEQU21Al+yB44fANr1oAVujSl4L
RExZLUi7KMoBHAaY+PfzaOzUrpEsBXNpvAFpoamOchqeUfn1tfN4KPf6BnjqZxAiQIuoz+v2u0vL
dSL1glUI2tJVvwjV1VjGCxFUorOAkzHkkDcrB8B0es9Xy9cIsxOX0EAyg15Ffozj7mHynDUfTfs/
Fp/hRls56paOG6rAoEkDURnp5OyRYpQDzCOIiu1X7/NLvI18iP/uypVX3kJ3Hp/tS5jZ8xzqm5yj
QoHX8xj+T5c52A8X4kePaIPZ6iV21Lvs/NE7emFP/mihC4ninXVKfq4peyx+wamVTlVkCFeIlqYH
0QleIn6vE5Rbha0OazDlpdMTfUssURTZUcSalSHNMYtpnY5+pkv7ePxRQFSgTjsnlNf23VIigDIn
Cg/QIKRX+BKTs1goFW5GHZXOQLNFeqDlu9I+i/p5ZVUuzdqXUNYM4aRVMKXMcAk3TuOlD/1+QqlZ
DjCa4u/nWk9yrkl72OlfI84uBrMjLDcQkYzJpq8veV7YTH6LU7wsejxecgrC3DHrE+/2SP++BOf7
D5rvYCLh4Xzd3U5LZqVhT30g/+Cv7aGDmbi5aVte/ql52Tk4le4wmW1f+HPxOmyhFe5mLnG1u2xl
08zcfqfeNGbgn1/yd4a+5F5Z1SoW76g/HIIt3/Q7aT86AaYboMDt6qW4eEl9CTabbjDUQyETyefW
IA4DQwlRL9RyM5R196IpcbKnGutdvdAoqB7VQJ55Fwc7Dhnf3r79BRZvE4jKTarQMgwNZ+ntQFID
7g4o5bWWrUefpZC9pv/4b2JMj3U8ttCwnm1RJVEzFZ6hvqitTSEPu9EcTybEeW9HWToIptoWYGYT
hGdedDBLpWQsUHwUdYVbxk23DfXWciGJm230lOorm3Rpj6KyrMJfRoOk0ByrJ5dmmsed6nMtAsXx
LcH77/Z41gLM7nne42UetAgQFQ91W15qvV25/ZZOtK9DmF1HIxxQAx2XX5VmR9U4xbABqfv3ABkF
Afvm9miugUjYX1+DzS6lkqlkpI06aTibB5knwZ0yyIbbQM73YOpt7NVlC7ncTxg4XVhipheaKJFb
wZHJBlE5emvGNr+YUWSarqLkqjPgkHaaRlZckpti5eMuriUN9V4ZzZ3Jwfp74sMUtPE7rvk6uctR
F5EgXmvCjm9tTpY2H9oh/xtmlhvDjqCUM6H57UY9yI75J3GJA9mtfbGH7KmTn8X2vypUTta9YOID
hwlv0e8j04xuSONaxV6kHN+Zld2GBPWwCSP23nOwo0mYdNu4MFUPLb3ehv2iYqN2hyquDksWyalD
Hh6l3FoTTlpY7lPOggsWFcNrtblBz8yeBdlF6B94EUHPegWXvPBJv/39+XYiUWVaObKuJtrG8aPF
/7DCa7N4ZU8thYGChQosClQFrhA5RtJDCgKUpoB9RsYFA902hmFHzZqiwVqc2XaC4ngLfd/iosXQ
yhVsM1rJXgsDtzIV7/bOnf7S7IoGLU+B7j0QNkgSpkX89WKEQefEFL0IslHy/h0tX5TRDXgG96Nw
qgIS8KZIf/wXMdEKmeAtf+0QvsckXaLyWk8ug5rUxiSX1ew1Cbre3JChGEsb600ycxHY3ai/3Y68
WABRNRDqwO0x0OKebZCQIJGEijX2ZLCFMvkFcsPQxHAEHsnqprzw0k6e13DEC2tf+hpzdg5IREsw
w4ZvmYek7F0jClZW5dJBg6anCeQduktX3RG1T/VUjIrf6ZVvsmBTVNlO4d397blbjAKfYthao5Ry
ZY9AoJiawoDTF6Dm7jKLQVEhy2U8i+FadTvS0kMKkC+obsKsxkKo7+sDYmhSHFY6BHDiXXOud1M9
QV7t6iyNB3sYsA0gunS0YL5HEWFWMhiCX8ZMezKEdiqhdx5a1dpFv3QNo4+B9yCeFdckRV6qSYFi
7iVJqnifNhJcSiH95OEJYLphV2wSKMbdnr6F9Ya0BThPYP6BLZ1rlQAyyHQjTS811B+3UmFR2ArV
5lCt3G9LYZAZTcAeiKNeoeMHiho8XE0vmdbayD3hgfZ+exx/AdmzswlkAkOZOKrYlvN7Ok5ZTjs9
ukyFYHRm0l22S9zxl+m2Tu9BRL45Qdcf6GZrBR+1sP7++tCDyIC09gqUm2Yw9TWC6DJox1hTHCDg
HTV6CcRzIKBfXqO/Vq09UJYOfGS3cMz6G3L+PunUoSUMIdWEerUC6W5CN6nyq0FJ+vakwjMO6/pq
VjGnyBCAWDLmZZ8SvkmRHCcXrc+9HK8xPGROMGk+CAWNkoHt4CsDqzteoWRiZl4oeQWaQxG05a3o
FyTbwbh8GuKnNKhgViUcirekzD4Y7WwFGaagdwbJ7R6ng6abp7rrD5yk27qtXFajZcKHB0Difouo
Rc+Uw/wJqFl4Z0FbUAm3rWFsmy4BY8pAS6bW9iBPvOqQ7gZvjFO7lGB7VDSbogWFgreJMyjGJ55O
7xD+LTYghB6g6OQOBrwAUeYNtDuIa2rowbXPkaQ9QRy4SHdQpt32NbiQJHdgY3Jum9Rr096erPTy
/EVKiKs2B40mDktbJxzBLSZOOTROB0epvoKOVLVvYGhoZM9K2tlj5JvQGogVV/DYkwnUCNFsC5ji
dvFeDIda7Az2RPNniT2Q8FHJ3KYyUQIeXNoyD35pbhE27sDTI2xi0SnkWygbOkjtTkFX2QqrnpP2
rWoruLG8N82dxAI77OClnN4Pwa9YhrdFC8XLaKNbJaTMDbfs6L5sx53grZ3VTxmHMqI2AFiY4+ud
aPViVKXdqhJ+wrMcnIPuToHbB4t3nL6Y3V2WQ/P7rBkHDku+InzvtcdEglcMaVy4gAX5b2inwAW4
d5EkAhK1neRhhKK5Q2M8tnXgZknh0UI7MnEKhbqFq8BWN/kJ9qjQVensiipHKfojK/GmMKG8kdU2
l8EZyAeYidMjC4ofgQqts0SP7HCAZYbJazjnUMfQxmceJwDbyKdcwIC34wceduc0kzeiHeCpQx6S
PAbZDuuG81OlnIJG+Z2a8HOkyT7jgzsAjGmSAoL/SHS0Dyb1T51sbTMrcwpLQ6+UOaQfbaAtIQcG
o5FRB20wfG2aF0U7WQn8TGqg9PPoNbXkI05Xr7dSn4kBK7LVbCCIElvKIKsJYZa3JoV1OYPmLSzg
KoAUDLIDxBmBkhxdOsUdk1B3OpHG2yKHQCfYsx+d1j+yaLgoeDzDaxG/u0odJu2p8dSkBXZadoKn
LbQ7cr5tzAlugSaK1TMohkobGBLtwBp6yeQT7cePVugntcr3RWEVTl4oe0O5K2ExwusCcKjhVZEr
SP5krhJLEKyalq50xh78EYQw1kyfNRhdR8UpoxBdT0AKxcdTy6cuTgEZg3NBpNudck5M3Y1EfYQL
Ue3QUndzqp/DTDmo8JqR4OQpKx0cacJdlI5upv22eL+HJZpr8PYIdaWjrrRuPJq7sVFsOaxtq+rh
hJTA8D3zKj1Ec320Iw1gBhiON/ELcLzQxi08iOe4UvoQm6HTwk6gKFVHk4SdWNamBmWehh20RIUT
lPVdnMNWRHux2tewDvaTfnNWfjIYTVQpSm28dAOL2FERHpL4TqO1o0MGOUoir7CgT5RyXwCzQbrs
zmqQDAejtE1kvoeYiicFGGGF5n8PtyHwG9gP9HL3qcEeVZE/yXnjtejxplK7ac3sUW7pK1rCXlLy
eAP1sIMWWb0nqCk2BjOLramUhwErJcl8E/bu6dhjq0KT5pQG8KCIGkDtSwng3GZf4138/5g7j+VI
rixNv0obVzMLZ7sWZl21cBkSAa02bkgI11r70/cXSU5PJphDdPVqzFhggQDCI1zce85/fmFPkf7S
hJO7No9aHZmbKslW4lvNW0vgOvMWsXRU7cgw4Ph1tpWTplq9jci+eZ+bv99JflE/YWIJ2+9sUS5i
yPJz/bTWmpkaFDam0kElbMhJ3Ipqo16bnfwV5v3LQ+lYMAA0K7BlPkNMZmJNdZieBnFXFDvN2uNc
9T/4MMQQnKV+UEE+cxeLvE0soc1PkearuP8P2lsNuf/vj/Gr5gMvgf97kHNF9UOv1XZ6JcYcZNr1
B8HWnQVIIKP36A54o7jiJvqfUNuoKnSSjZmmkPLw6Rr1VG1qtmYntRfE67iYp9PSNeoX5dKvrg4n
7cyggZBJp/Pzx7Lmtuq0uThV1fQhasVLRHiuhcn6v372UJIzjDuDyZQunw6TCKtuTapC69ZvtQ07
JnL53DYC2Ze8wl021vYrIPcXFe5PR/zUhYf4s5PZwhG1xO6aZ124/fuP9IvXB87EvQSiNZzOzz4W
Y9bUqcIkJxEqjPGlrWJ8hQH+CvfWaHTPtzVazr9wGw2tk9IpFr7PpMQ7XOeczs1uY0b9iVs8/P3H
+QUdzfrpYJ/ub6uTE3wUBK7Q4o2XpZ/NTDZGJhukLL+UuzoQ/GX/1UX68iOeb88fnqosaUMj4qhL
wMpL6NxO2piucdRf69VTN1+NvH79Ic9dAega1jyf20ZIVMuihOGFVpQXSocaWJiesHrGArDxYwKx
MOV+kbWJJCIcJIoYNycipU6ZnC5UCTm0hwFHQd0I//UFjCwHen9obASBfH4Ie6WIpKaJTkt4mcLC
qsvWztf6i5ZPPnfen3oH2thzjiXka/iyn861hjx3jofk1LvE7G3XjLw3+7yH2eZldiVgVP4NSj4M
FsWTdpKXEeYM2IzLk4tO+u9vtl89O/iUM1Tif3/EcP541QWp7aesFC70FDixHrLRFuc1+WrFPmMA
f/m8MmCRDj8YSe+nNaemFK0ERfjuF8iKszMZsBpBuqnv0i+WN576L471abXp57CcdEm4gOhK8m7j
jwumsNp47DBVwck9C4xpfCKQhOjF1YFqfKmpZPbN/W6ZGtKVvsFAc/o23Ta1EsSVSNZYGHR15mpV
vJWrGk+DdJuuoZ1m11WvYpAfeWPeeEb2EIa5szazw9QmIFTdlqTZxpc9KGoL1ltHTAEGm/mDWHa+
Li7BguQCNjP1WhdIUnshTvEFN/WxEAfi5PPjlNE8lNHOUJpjatRXwiiRFf6qVMpVk+nQ9spAD01b
MutAKr9FFLAW3Vgy7Iy1d5PZPDQg05JQHRphsGVjvB7kyo1M9P4SfmVm7Q2xYtcMvwVE97mxOERc
ueSZuKr6jTlyEMvVdpVUN48zt6/iXSjU20KZvVkWCICUd4Wluok27nrqTj3uL2fho9DiW+BKOy/F
a3GMtolu7iMxBKqZfUHJnSh8nNPxAMJzgAHc9q+lHAWk0d+Zw8ewImiSXqB++oOZwVLN7cQUgyZ+
xNbJN7PwSAKjTdrYi4XpXqmMgSWkjkIdPRBC0ojFRs6SjyXCTbHR/VSmG+2m0CNKOCaXA6IfBZ2a
1u+hZtiz9GaO+nXZRY5QPYImOavcOEmf2xNplrX4IctpIMixH1VtYOB9NjaYSgntwyh8y5tspxoR
eH8r7IgWwwOK2QdrRAQvVOxkR8heqnC25QlEBWU86Z3Bii1QVb6JGZerGbZpEm/C2XIaQ3fmsODV
rxeDKIEULyZR2SpLV+N+a+2sKjsJ85s0xZdSau7mNj2suHgI6XI5W0GnCY8j2T1zr+xGoffakPgC
WXN6cdpkemtXMwnWq2FrZRikRFrKSW9j4bjRo5eqm9w8yb25u5oTwx6Eyzb8ps3fLGiz82KXyaOq
vk/wdVLRYybpWIblymO3b8ybbMZkoSuCOYodNZ2pj0vyWe9lI/PqtnSLjBQsYQ50oXUnLXGWlN58
la+GedpJleV1LC5CI/pUW3T99SYWvnV4tyaD5CUTvVplYm9Wltq2MSBJSuZyB6z9xDyztcl7ua27
xKky0HThnD0Y4zYNcKVFpzgznaQqzrl9gdmgpwqVYy4R2V2uLgnaTmFMPgEKdhxfiqVkr7noSkl8
lLk+M8N8pa9BJ0yvO48pV3i8xscQP0V1Zvd9Ktsoax3QDj839WPajpusWp10Mr28v+qbbjPmg2ss
/FWCW6j60pmvtaoEsLv9mNTs2Yo35MxtrKy603SCLiQ4QsKdURYbrRq8vBW9wercJRtOGvhLMV10
GMKkODPi2eQm8sx2SOpHxltoFH8gLFujpG7UyY0zUvGiZkt7te3C8d7oXzPzKZyJQO0IvrXCbaM3
3qIcs5pC2YjeCNzJXBmTbgLQr/JseerHNzwBthohmYmxIKfosdG8mZQHSbofztcdPzutPZ0zbil/
bSQenMpzuiHjL3IRoGrbJrlqNca8tlHkWKJJ5X4hAhaRv+rOqXBh9PXDZEjfLIN2IJmJHFbachcW
y2HGgsPOGHXZ1tnFVo2HmzE2NkY4uA2EY6lYncUKn6Q8PcQjyanqaLzNhXQlR92mT5RD29d3CPgY
g/abPq+vKonetu0P5oKGzircSTafRZzr5bhwsO0mpc0XIKcvSFixoWR0Nm8rgkQgcFTnUEhd31Tz
NiLWR2KY0ffCc9Jr7tnL5swtduXicazxAerzQJ6ei3xbIizV69YtoyaodYC3Jt6kofBE5NM6bxUr
dFfhvmgJHcdVZZzduSXmHRIy8McQEr6LWTtN56kaq40UG19tuL+AXjWSdZgvnDHzv1ijIb8ZUmGJ
T3o8zQdVF7qrXJ+boO8MNhcNQ7N3KxQyUk9C7TYUx1J0iGWVnayOODU6rHHdsXBSqYFXxPTRIuLy
pJW6ttMKdXwmf3HdlqtRfeXs84sOSDtnAjBIA8H9S2CXqFaxWpfWRdphIJaJgE3fBuUrz7CvDiL/
XOeuytg2dc9B5qZ4mEkFY3tIIyNYZ036YoJwLms+lT1nqRIFHv4XZJJ/KvPELumXVplPehRJnrmG
sj2GS+RFVfoipYV8WVv69u/LuV8VP5qK2l3Vzmr0z+VrDB5VK2V0KkwTRGzS5/5hSOf6GRaD/DCp
4nolUbvcZUM0fVHT/gJ513488qeyKxZIyoSldEqFXave1aJiV+nTCNz99x/wV1cPzR6jEoZAOrLF
n69eJE+Fgl7npKebIW1dzboINeuLj/LLVujHg3xqwEIoiFJkRScASU94HIIiWIPkFkcM/JH0LzJG
ftUIURhjlXLWPkt/cd9sZGGc1qZl/tPVut0NVnJVplN41WhD5UpLXeBxPYJRH8dKS3dln1cvZzFR
gmWCMKqMi0Rxb8xm9ipHUrHV19a6LLts/oIY8IvzTu0Oz5W7GQrU51tZATVUjaE/pST3dqp0z2b7
hhbji27kFw8MR+FpQTIsm/gL/Xx1E4LZQVr6U66sJ6sEPpYUNrNyzDf5Ku2N8SvL/1/ctBiZn2Pu
iNMDcfnUl2itLkXxup7KdCBF+V6S+k1NgxmTQ/D9tv33n+Ipun/+B9+/ViiakyjuP337z2PyCoJT
ffT/cf6z//q1n//on6f6vbzp2/f3/vhSf/7Nn/6Q1//z+O5L//LTN17Zs7RcDe/tcv3eDXn//SDR
e3X+zf/uD//t/fur3C71+z9+e62Gsj+/WpRU5W9//mj79o/fQBGJPeMx/Pcfj/HnL1y8FPztbVJU
rXB47/r3X/7l+0vX/+M3JpS/wxgiYANWCBfkrDGb+JvzT9TfUY+bbAuMsuEycxnLqu3jf/wmmL8r
MmYI7Bln3iwUaG6Zrhq+/8z6nTClc6juGYxUaD+N3/7Pe7z8Y5n+4xJxXv78/seAEY7683LObXlm
zCGb57WgPCifdo7ZCEsVC6N8H/XFtLPKQQtSGLulkQjXpQZ+ny/jA41VZBNXuDhhQTBKNRdb6IlU
Wc3lmr5ohDXWS5qcAJNIwJ3q9zXqJqds9HJvKnHntsNOAbWeB8s3srTYC6YVMTuQL8PcONTGFO3L
Pr5pKipvyk3JyfCG3YvT9TrWOqBF+m2KH5uktRyprn1Ry4vdYEA9x2R+sgcrkj2hKnc6LpVTEm/r
aoi9JKQ5GRnN2KEowZIp4aqvmwYjnkCRoy0BJCZ9tO5i1lPtuqhFFya2JvLI2q6gqR07Qbohe9tB
u81wbtAF8JmFlVltckhnod2QB+nDkFftfsAxXVjMSzHsWm8lHYqGLLkfEjTgtWkGvaXtZ9Wq7Tma
gbkypkIZZ8bWGhzKxfGhzrMX4Vyvjku77fPLrC1if6AJYf659J7ZSy/mIjReGfTZa13mNrS18Epb
1BPNcXUU5TLxOV3OPI4Dg8P40HRkxJk56jgZIWIoJ9leVfRNhzrYndcqchuLMOU4FpugyiRxW5vG
PhuExh6mrDmq+XgntFXjk1dBrIX20HQhtGozvGVcPHvp+PTDQ/OLG5B5wF9vQB62cz4t+L1GDtrP
y2Mlhdk6mnW9F8K08YdsbTb1uGJ9uLadX+XjuiNj3BPEundCJZ/3BFbdC/2IjiWx7tZ4mTZym1yQ
tTnYYttUSBIpcaU1iq6J4HiV+um2HCYFUKIV3WoOSZ1dNRfKwtU4lARbMl6BTZVBLbJ0uy4KWG6J
aK9VGz8Ip27WGciN0u0i9ctWLuIg77H2i0oaHkG8WfJ+A4WXFJdOvBIF/S6fRDkQ5qp247SucSIr
EBum1WIrAwPK3FQe49KQidpcXUOPU8+Uq9A1VhK4Cr2xgmTVJxsT5nhT0kEH3JsrYdIRgRQlPpCG
8Kxxo3Zyyv2XWimNTF4EpjxkV2vLBJ7OapP36VEQ0XWWOp8ZP72Hgf5g34Q59L26jr3WBOQxGrcg
0YZMFH0DRiI4JvmLG4uOQVok4VIRe2cQCM8lnoR+QB+cZVXheuFZjJsH8s0+nSJXUMXc1xfyJ8U5
eZ1LBugiDl+naI4OXceEN8rk0S2RWLgQFkj0i7X7NhGvV8IWrlZrCCSWkU2R4mmbkQzkL5pc2Mo8
jUSsSuJtlCeJU0q9in96sWyzaVwZWn6sXShv2kGdTsJIPS/pnW9IzcKoemy3g6r5cTe/z21sHfOu
2edpvu6j8hzzLkWdn4a1eIjPX5pKeq8QzfrdNB7roesOQLfi9aAnN2mbjVwhKYb7bsyaXcUKbfqU
I4CbGapH68L0PteeQyU5Su0w7wkcuBFb7p6sLuXd2gob05pwBlGLajsLvEmxllX66RQKEcErHD6k
8VzteZjyR3kaHGsVEneKJeGqjWfBLdNDW0QV+aDnO7asZGdIi+Ig+TRdwrLI9z3OLN7YEJ1GG2ny
17tI596jLj6kljI7tF8yMTMon6IlvVVqnbmoXsEoam7CdCjIrVG1QJqX2h66uboSibhyexHKYtSa
3ijJtV9XuAMq1pDY0azHnppmi09r4UyGlW7Uzgz9EmKIIIzKiTIPWxJZ9vIyvFt6JTlMkQqw2BSM
GmVp9M2VpUgzmCnHAi3WmRuit2UDQKzPh0gFEIkSFcaH1ZQ3xajHTkoc+yHMZxUZHE69Ya/KO8ko
ivtkSvxGI6mu74Z6O8lx5HULifKw354NBd5U2QmAM93UePqMerDLGtWelYpgHWMM5ExRD1ZdVE4+
aAfC4ESYCjz45kLrT6g8xuSoO5n2rsHSWuZh0tRd26Dtyla5P0g8qQ6zwdRb1xSntZaUOn1AiN2G
pnrNPaX4udDgdtNFIvgFFEkz1G6G0Hzuc3wHhGSWvaIEwFLnUNuqOmylugGhPH+x4tWvJlk/DsuU
21lrnhpDLfalotyVRomndXhGV5AE9kVc7RO9TPdi4wp66uC3215pmekrRtluOd2vTcawHOc5YzNm
MBvQTYVuTriaXQ4dqBlTBi9Lw2qbKJ3qjAP67DCLNqbKMjpq2hlL0wCcupTY4aLfmFJ2UMt0Cfp4
/hhI0FXXeXKlSPXJBpIgB/SSU679dNKkxrOK846WGfF2DAkEypkvuoMcjX4q1bs8w0tF6Lk0CToB
jzPMY2wNL7WFGHBlGjNPnAVTFCYUddcG0SOgQQ9MkfNjGOeFrw4RILYOnxaDeqkccUyelBeow/2F
cm0OZXYIhcY3lIgHGRenehyRRmtKti3T2zp9aBpSSENoQ1fGKjDPX3oyB1dggczIblhulr2ZGL5e
6bljdMVzXULlScTmqrcmZW+WqTuwObdr95Cr6KeMdEUo3+XeKEyUAvFyh6UrK4+6HMUxRhAnUIcM
ZntrJZm4K4uFxK21TrG8UVana9NjaCjPsFlOYzrPtmFOj6J832RaoEsr8TUxoIUsl9tZlsHMIgtD
2wzguElX1saYLWKVZ+6MXLGlkZSlBYV3oMRxb0dCdBxFLjUPIBZYgichl8dFDY2+2I7BiP2YO2rA
/NS/N5kcWXYRGSKAHi44XRvuUvGpL2bgYy2DApEUxb7J2AuSCkPnRtG9uFdMTydAx54sguOzQQ9J
y1NIo12lt0FuDKfDrw4a0zr4dRbpXljhljK1y+i0itk5cvdIFMMhA5OCFVQ7YyWwQwyUj0ZrDyRI
HYXJuJ6SSdxDminsJY0RBKXhacj9LOXGrsEs60zqfaEbAjr/yu65xq5QwRRr8kL1oqQvg6gcdKcy
Ru5PZPlD1Z5nH+sTBUxsT5SzvI/JVUf5gQ1x3WXFlJ0nCRh1FIyLmHDJLHFPZj7ou15XbmNZE7zW
KHZja2LgoLaPujklTEoav1wXoFYGI2Gs92455QhOFbDcaZmOcz27GM2VW6MW7pYMpkupY9lg9hDE
0yo/MoQz8UOIVU9IJA+7gsxRwouymzZKKU+uHme+3FSHzhSaLfAhAbaJvO6sMVJdGu8BMlI97Ff8
31zcogC5SJdzxLzTN0JodUEXzZk7w5veD2peM2Us8DZIo3AXkfpOLTsI+3CYh0CcTdnRJODpSlrC
YG7UBBcHocLcoRLsomrOcw1J3MyDvM+mQbXlVqfMVOLILet5ulYWu5InKtwWhjGrATy/UD12BtWL
dl6S9LFqXT2xrispXTayfGk1cuZpfSezZKk3tdZCNxqDkmrTrWLqHin09Tg+NcVyrBf5LiSHVBxK
R1TeSyu7ys+IuqTfkE1w1Dq8F7oFXVhPrN+itoMdCzqhRVxzXZyGoG4Tb25D7BeHft9Y0bKDUOhq
JcScesxHbJT1g57iKZwV+n4Nh+PM4AFYOOYMSCDqwpuwqkc9Zc0ig2W30rXTFDIOmxj+2i302m3G
OIhYrdpdI/mmDDVc1vWQx4eWW84iuH95+Abuz7RswBghlMqDnNu93mR2FF8JyYuiVuSfxgbTEHnT
x/D5s/VQa2LjVF332E9wsopMsgeTHZQADTeKhtGLMbWYzu7nUYL1J/RYOyzK2z4r511kjvNOXixs
ihgrlcNq2XWWWAdV205RJW8BCQt7XLsDdouRPxf1dbwuu4KwasUZZNuUqZrj1aJrmtvloDJsTBCH
MZbqghIvy2EkrsMM4/KglAIuBOmdIS80PUWi2U0U+XRlF6rUBGwhllH7+VKXnlSSnhXpXbrPk9HJ
o8M2LZvd3Fs3NJ13kryk6F6ExrDbmZEcC8l5S112lYAdQLmwhhhSH4QiRXca1Y6eqq3XVKp8Jlgl
gUrSktKhTYwbJZCpDqKEk151Ap0VZ6FqmDb2aW/nevxWTGQLCKLEUlYIr4UWHbjfcA1nFe30bdnK
96HMbEQV3bENEy+rixchUTx0Cp5cIuJYhqb0Js14ziLmBTLsMn0SXqc53uZV9rGEWucq4vouppAU
B1eNQOhhL2JQhTsQC6Q7ZfwAl3RWYCw8/r6Lks9d+g+grE6g21krjW7BooPCcvnnJmpllJS3WjPu
ozS9SXEzaDSmpTitkwx/aNvhORsV4q0blrIuuompCiNV9OcxxwPoXAR0PaGcJgrLBe/51lFgVScx
vfBMexTVbCf/OnJ0WxX88xkM+glE+u+BS8F7dYZkus8v9f8hrsT1EcF5/t+o0s1LUvb/dnzBK6r8
t//lty/l6/v//hFf+vMV/kCXBF3+HRDewAJYNRVI/SrN9R/wkqArv1PfILzG7hDLQ5gZ/4UvSebv
kPMAmg2yb8lB4mb6E13iJ9DBzkgVaOV35OlfApc+4aswQTTr7PdMVw8OfIaqfmLfGLBYo6hcIDzj
AEENWvvKJkbopgTClfVx5mWFnvTFsOA77eKHR+EvB/2E2Qvz1K64DCpuelB30km/EDbCaX0ct+MB
HwEfJvlOPxmeeZl/s64TCEjhZt0ZzuC39DeVvXqynaAyFgPxOnk5//tLi6yvTov182lZ43bWq5F3
SKAEqTIoCKp788M4FfvOWzzyc/x+X8A/dZWN5GKV7zaOGUh8jTzDwb7rMgnmB8uDKCBdQ8ywIT9s
Eie6NXbmRnFEKG/GTrnTcrvyQ3wpCld08YT2KdvYBq5+uD1/hd98Qrf/PN2qRsoWLhF/8YtVOxqd
uhQVNz+UW+pWj03fqe4KCBhbyPYZFnAX00WY2wxSZ7QCnRuyDzuK37wYJ40k0EcL1Z/fPhkPzO1J
nDEjd23tZEtL3voS5AVf2a0FDaVjBPFmdeqL7jCEtugPW/NRuCrezEfZnR3FkW0hyDfzUd7ncIGd
eAe+gnENzvpB+y4bttC75kXiT/uvJCHSGRn+cfn9y0k4Q/I/0MwmXepSoUSQOjn6upXFQLNO1uN8
2z3HN1PQJ64Se9IjeKIABUqObXPdMufH/nFY8Wqyo42K/r2/Gd3Vrf1on7tE03C1zTfwPr22Gzd6
j7ZUf4H8auxWhxTKBqec3KHbFeya/MuNhiKlttvNvM88Whtnfsgf2m+hv/ghznfli+TlF8IVcoTq
0nhZ75rYrndsSlltF5cM2eWdzD2CJlezow9Fc9L3TZldiPuptMc7oKePxpcPg+pw2OyJRsbN777i
6n0GAr+fRNbHs/SOZeMv1vq0wtWKf7vixjE8jhe0yBbGm6Yd7XTizZGCXCyWLdWXGI1xiTfplbCT
95PbE96zbOLg7+/r70qXz8vIORiFseN3i57zJf/hkoqjMNZLpSlu53X3+k51hiDbFceJutOdb8LK
0R5mydFCJ3zLRk+81HuHjgOL+R0UShyTESChz7EC66q4BVsI2uMkYh7hkFt7tsXbmKKjX0wwABq/
e0AgoN3+/QeAvPRpEPTHCf3hI5yR1x8+giHNWgRZT8ERcSD+ARf26lKUbmVtL6d0Gac490vrNBl5
oGu1Qz6HvRBtjBXCvZA7lrCiz4CjjpGvPH5LqgDjtAlv7iEgS0I4gYEqjzTQUgdca0uVbdmIWXzR
abdhcFq3xmYt7enY2HQVXLbYzq4RnMyH6gID2Djkl1uw1kN/ME70ytCUbNQ74WoryYVJhbfrwj00
mLV0mhSiix2+8/bqVrJlzD7rx+Kj+pgfQQIekd3owex3nv6cbtfH8BjhqFA7/SMJc4O9XhKDbNzy
AtW+2U/2sik6Z9gP4K+X0XKI39X5IPAMWE/QyFbVJTIaiGdC+xxUq6t2e7lpqWU9I71oVCrF+K3x
pGgjqickj+AZrlpJDm0hWMxkz/4aHsv0LlR4N0Hf7wrN9JMeJ/pWRz7QOUo7v1h6soM+Nwxvy33F
Ev0iveo76zS+Dp7mnr82XuWV225/X3nKk7WtvMURtqYHqnilPSUfundWtaUOE4Gj+j2rS/cGr9tl
vuWul+lOcLOH0W+DiN/peKKjetPBzGBTGGLuSq1ipQQDckOndnVchGJv2vE+jMcJp9XcA4Mt75pv
Xcc6q733TnqteLRI84fsy27sncOq8uf82N7plasXNjpqv4a4Q3YVrMJiD02OF9OgfZ30xc639RZb
JL+8XMj9kW1oSxnYg33Wi5k2sZXZHsGc5SfP7VPhhdsCamFA07aZoIbeSD6Mm5voqkNQYsc31kVz
Z9Tsgvzfwg6RZLnJ8/fNstujnckCZb8+wCru9+tG2gvQ/PbaobrSvoHOnDgiK8l4MxzjHBgPfn19
S9CSP26tx2UnOtlqT/IuL5zxFSVa6J1d0CS/PGTXqlcF9VP8Jnr6CwF5u6TgTh6um4tqF22qq2p2
jD1OjLM9P9BlPkv70o/d7LndtCydG+MOeZimu5a3XnSjZ1UuPEMY8F5xWJ0YYf1Nf9968wdQGRHG
9E2hwC55/pCQydgXdMcQbeXbeLO8TBdZskHT1KOtI29EcIq7cSOrbtw54wZ2D+8kuwMvid3q2AWc
EZpuznO1WbJ9mO3XHpzeCWd8uMJ8s1qbgfUVI8rONevLMfaYvXOFZjZWR3hUdwbmkx9a7lvhEfvQ
2FPaLbK8GLJH7tSv65uWXIgX1puwrYPyWboLWTtuuy3+zofxGW/DOLO1y3gLC4+Pkrix4nIHZNcM
DRNWb7iriWNW+zg/jKMdfvSH9pZV6lH+iMZrcUdOWi3sZoWVssYOwOddXNNa1x+TGbSxo+0oA0ya
K5cRh3ii2ZOSU5R57brggcnr+sJwKXX7er3G2qKz7sXRa8+R4upFEe/m1cV93Mm10zDA9HQrqbbB
bfoRquqxPVnQ6UTs+fFrdJPitWZbtp57xTMrZz1YrHEoGnlQRnd0Czzy0hsW09kWjxjY4NhDts5x
uk82883slpeyd96LxZcmsLxxWz3nXBMEdacpchSXD44Nm2/s5XsFNKFw0LRzVozqfIYxRy/fFoub
lPtil554SpRv3BrRnfRtYFKH2aeXBBJBhNSB4bZ6VzbhZUYjXbGEXZ159SJwNHjQBbOMorCLjXg0
V295ya6NzlsPRK9qniS7UWe3/ePcugulVr8La6i+LtcVtYTGchZ2tvEWudN2vtM3BPX5hWttex8h
olNjyFNSV5WBtk1Ch5zvzolA+K6lt3mwk/v5caRIue81T8XA77WDBHLP4rk6xIv6YWubR+lx8c6P
DXqN+obbFRYfg4ftFOCWum9visDYyJ60sTyPEdD1ujG8cRP6qo03z61um7Z6aZCeJzmKN7gi+6en
TpgHpb6Ku38KOGgjR0121a56Rmr3Yt73k1+zTETO2Xr1WWbsd364z7v6dJF4tbkrRVd4yF/H+MKo
H6XEFepND13redyeofWgKdy8264HbIZPqyuROSc42iZ/Su6zC+Z3nnRQbqKLcFefythma8PJkFOC
qGLwifFiLeh83q7HdhHb3Jk3y6PpSoF5CN/k7byTlA0XM2I4IbLdetB59e6U8MnVwJoPIffNiNyu
3IuvM8LFvvBM82jBhG5Z7+JTS/ARbPuz450UKLvulnr/JKl26fHk3i8uMs+sdZWaeZlrWJ4FFIC8
yHTXW2UjeIzIjt0x8yALB8U2cVDEuRL/XTwteEHtgVTCm/IlNXgCq0N2WDhcdFccLC9hmeo3ndsd
yhsugeoaQRYsl9G7vOVDTpPTWXZyS+hPYb+ujvjUPiAMlDB4DF3tOHpIc04le73dbNlzN/LInnmP
xPklvtCC5tG8UfGebBe79nKatNhH5b1dElvECQp9917yShZQqhN3lIM8cWYOcavum7Rm8OTMdwyQ
6mcrCzJsdmE0bmJUhNFBQfbOC94xo2UClHRB/DxsKsHJj+duFBTWQkFqs0M+dSdm+eKh5Cw3tvAk
UyljH21s6b527Ua/aVAkgvV7465tfStyjdzpt5IffhRVQEiHx+CJxTurPGPYlS6h2vfcdio2vk5z
F25Nl8uHblK61p8YXdWXsLlXzo8RGPfDbXbJBw2570bu99ZEzeyk1kUV7s6Or8/lfmQQcspPxnXF
tEd08xvWrSzZjVQFFMzJm0JkaOqiKr3jFa/Te8MxvP+k7rxyI9eyNT2VngAL9OY1aMKHQl7KFyKl
TNF7z6eeRk+vR9Ifdc69pYxUpW410EBfFFB1svJIjCA3917rX7/JtiWrz19RSder8DRXNhSFpb9K
92Zxr6IflfjU80uyAzs9J2w7mc3rtoo21ZqThkXxLhHyTKdxoNeelt/fOIMzYuu4vJYoH/bqM/xs
lv5KOs0FOXwGEWf+c3TMvjXfAle7CfjdgevfdQ5Mfcews7VAbcfoxC4BHW952Fl1XW0Zpg63uQX1
lQcgpesKe1fLDp6NHVzXQ8bO09+nroWSlIpufu4Du/KS87xDrWnHrvWcX4/JKnsdmF1QwuzTm/aB
yYv/ykecCYHqzrG2aojoq1ZFsdH3wi40vCw4J5GTnBl3F9C9r9VXbbcEn+LRi8j4R7hVd9YhuJ32
+XX/TUlWyveoB2vdj5TFmguLFPvgpIH7zW7YcPylt118nwqPkYyt2eIKOaveQBHL6K5RbozsFAjb
2nIy9dzWe+NURadmWTRO4oa37aZuV/mt5lVr/YyXBveadfwtuF+eKr6/QARUT/NmgD7jO2gA0nBV
XJs/69YV37pTZfePowUG6Xav6Xejsheh0Vuau9hKKyf5VrlejNGhudNaU0qUNnlOxgOadpyQq6tR
t/l6MXt/7THbDCbewc0CqQorU6DFTLblaVkZ8Um/QmRMXbHJ8eI/wERvNsImpQTV6MpAbIEfNcff
lzf9EePa1bTPHpur5jySeRrjPZidU7e74wFtGhY8rByPfzrI/Cd/9/OFBCCt9M18b3yXvks71b8q
G4842tC/bYpV/oYsoJ4dbRNfqfjivcWPIO6lvIsfSH6kXKXLdibZVb7DBwLY0dYyROW3Ol+LBPC9
Cd19cJeecK7ONsPd/D16alCw2ySFd8ohshjFOWi0ii2SuCO7NwfqaAdrSgYbtrsdbduX3lZf2Sbt
V3Zc61S6sG3TlbA7HGJPYBs2rxJSe1jADPh5C6Nl6yrBa5gdTQdrnTYrXhAK9Bzlm+7p+4FSqtrg
mXLKnMCDnnSP8d1tYDPP+9mfovN0l13Rqgg7dqV3iMp3MSAfl61hfkc/Eq/bx4cgJ98stdlY6H24
+n6k4m++pXa3giTCvKL/CT8GZS4rDndq2cVKBa/U68UMUvhR3Kbrdh09VT+kn3K7Ml/yY0uxEePx
ac2uImFuRG/VlV6f7gaZ5ELuba+BMRRODl0jtFOk473vJIxLdyhPFg+O4SVezW/Bj2QrrPl6a+2B
TOngFV0EmmVjS2DXI+0NBClh02a7RL9BYu4qNoGaB792YmOfJQeeX7nSHsjXgpPAAGIVKHb+Zl4x
ydgNV+JGg8baFqfgwMTsMDEHdHtqa0KErG9sdsg1xCuBZxA67DBR4/r9nmNHxqE1cNLMhXxlm1cM
JCWcTXMyN1fpLr5n1O7MRz4KFPzY8bMVc1tXQwDlqZYzamfhTrsL5hvy60Pb/2muKfdoW07znkbb
NQ23I2mB5idb8TYgiZMCyiZh06/f953cnrAzzH+aL4PllUjAj52trpl5yLUnFpz2h6UK9sa95Blb
dR2lm3djZGE1sF4o1SnElBVlbPskujm/PdftZtO4MHxkG5q7uBKG28V1NzMc5pAbq3GDfd+theFO
D9aTt5iMCQ7D3PW0X3o6ZR0122XGvM0c0M81028fZaawHl2WW2unp/KG9eEgvjnEm+AsH+oNgnOn
umNLve7d0/KgJ2pEccNshk14Z5zvwwfCazHGYGUt3WjvvfkxXj39GsNhO3paELvszGJns6hPocnv
Lq5qRA3mjdIfjNYTra0gbkX0ZYiuwz2PBRyqtaGwwY5jLGNGq+yJPNW1huintquf+pZqy+lXC35G
IMO975R784fCWUnjlx3ZOW6H+zIhBZMz7Ih/0DrYURD6ym392AYcoKsm9dTbfLazZ5gk7JrqHvEm
FsnJubW5/uILuexckqvvoY/gfx9SfqibCAfymsXNV9i0xwTQGbwvXjcbYA1x7buYF1R7YZ+9ycEq
usoe6ZyH66V7H1wEYlblEPIqbIqH3uO/N+J1up7Plmwbz90OfxPX2mZARNxCOcaJzlga73gX4xHH
e/MsYqNARRR+S+/bcJN51DL9urTTtfCVT+ZCVL6ExGTY3KKsy3jXXUbeznHOyDHQQdYBekO7sjmZ
XGWHxfym2nyBXl0MtN6xq4/XuqCl4iiRWVbEtVpn9jSQAEaiR31rrKPncPdVVOrl+Oyvq2HsyuwD
stBv0tVBCInYjQGxG0Atk0Zuug5uVFta4VTjBmvKGWYW5mrg6Kq2hWedv/y+nyHI8odPcIEgxwn2
DKU+L59AtIPNX+d8RO9grXOw+y8J+hdGP79944vRjJUJQj6HfOPey06LGCDYGrsW1OhLo+yvrnQx
jwllKwoVlW+WH5YE2nmT7zW+E4wb989rhrSXzxYoK5PlqX8Sap2NSdOOxOA4perWyJey4AjlQ3oq
NryLLn17XzvluWs82TX2eu1p4c2Adx7xFjju024em4cqc8tX5XkwPPSmKkdfvg/8czE4hcGEo4Db
hYONemMYCXxZhhKwMr32tdllL/K0gEfPVrwynIGYeeSqTMwhXplu6TRvP4Tn+cgJ/yIcKBjZmY19
fo5OsrtEG0Ucb1flNtpjsAeK+VofgMyArJxulzwMmJ6sujVm/G/SVe+E3Q5gs6ch+NEeQrtZDzfR
TemUg21+MycXjELyMO9Hy7hi8l3Y4Vm1c88n636iCChW/mu9BwbzBmghnrwzd8ILPnte+6LxgXIv
4DTMvuln38sAKVeMkDPGDNLjFu4K+MWJp3cz6e9brLFPPfAK/1o+zd7sBGj7AyfhVAL2+R7ayW7c
rMj7WBen2pE87S57SO/E7xOAJrjPQVyHd4REA7Spu9bj7COVVdpCqFn86QO3fFx+VH4QHkPPYlcv
v8NUmfxN4IJ4eNV9cK2DeIz2iaew7unNV8Y9bE0aJgT1B2XXUo+Z0y70+ng3vM53S1k9xSQKRHcG
xStNwDa6A8Gvjtk6AUZaTn+7ZrIwvjXNJmOhhHbXOjoVaOBOZ38bxDZEIliNAP7Q3RkUWg9avYIy
NHNcYzqm2cVti6rYRvFiXOtefR/fR565H3BUgnJF9zrtCRXgGAEtYwXzP3dkrdHOg75jVLQMagRc
xQxXyPah9lTHm3RwOidONwpEtS3H0bCUfqFrjbukW1Gk4zijza4pnYe74rnoKOdspkuUyyUTNzsX
UFziu+3JXsGpHh/jG427ItOzlScOq41hR8d5DTr2XlCm63Tn33w11lE+29kUcogQGph46anLqfJh
CoGzXRHoAzv5gqgyJvTqOyTa+YF3wM1OFsOu4mdyZJvdidvqsGBMnKHUEripueN9uOmZ83DMClvf
/vN+oX92xnz8ZJdnTBCEzVxBWINg7Q6nYDO4BoMEXp+baA+guVs+ImDyDaNVulWFuxVRa3cHegI6
MOt9UCvRE6AKtV+De/MwMqoavMrpDpoNxJ5Rfls0Q/1TAazPtnCt3tRP8ok4gtvEG16+ivAwjc9G
PirkZBK4lmQW42Jbb2IjtuCGK44jPLV0QIRXXNWjlzakFIA9GD3YUe5V+WNuzMjLdzGOAQ8IsZ3h
aHmatTbXySbtQefq3kWkaNKyGssERsvtwJnQgLwG7aGZvgXD94VHdg8mqXNK4eIBOGAi/lwNP7ON
RxwC+cuOfx5butrqRmFH0l6DK/WIdpR518AWEapYSK0Szzh3APGmnT0M1xroc9Ssvs1P2pNy0LQ3
c4cNOkvfepSq6ybeigyOaQi+107E81rM9GfPcOgSQLKLFYX9TtpnNzVbrHA2bfUovWL8ZrM1rtno
S3ml1I5g4svqJOmKcWxYOwZI3kHaWr1bvASlUwCgs7XHV2UAiod/a5PhvpPSHoVut5luqs0ErBM7
Gn2ZHxAsYS7Fn62smpf2udqTcA56e9wIsUs79hK7hVOvVRKgETt74iOc/U3xUg+2Ktra2TpUL/E3
/BmOC/wlgWltRPrkYDX2TMTU686lHRDtruQAMe7804DKfdU9CueYqj1eY0d1pWb00qJ/lCe6BqK9
xsbT0PUBvf21IyWef6Nra2tYlUfjnDzqfDeQXT6jtppg8lKDy7uAIKXJHQZnyJZDkk35gQv1dG3D
ysZ9Aeaz/AL7GTN0+WX52I07Ou22PAB3LTe92sRHkWbxhM8OR1+6De9DBs0b5VadVxNNz3PyyL3b
86TBn+wCbtxRWWkrqG88PiwQDmxp/ODoKSAC7XFc13Z5HPa+u7Q4GFWgPVgr2xQK/MATR1v8pFM/
yJt0PV6N2E7wculr9a2kHg4e+qc6dOS1yZumsLTkHZDsVnxfBZK3zHyAr93BFnfTG5xMqkvc1idm
b6NXUAil26X3XrBpy8u3A0AlFRJAtd0cq/vBZXzFtOulBv5XDgzXrnwGcfIuZHOqnaVk7JClrMxr
q7PLc2Xso03qBDuLnn822TAmIOJdC1XYy+vb/iW8WvDawTkt3W54g1oo01ww15Zcydt0QtHuRtF9
xMQGOwLzSpUeR84WmWAtf6Nou8pwQ+NaUrY1ztH30mMPAMfQhH6nckzlZLn8YZK84qdl45K67SKM
ppOXmWO/WqtbGfwwcNPZwZmdPwLYYguoPirKJituyuhZNQ+NjpODk4QbQd02ZINp2yRd+4GtP8j6
ChM2ebYHmNtO90YN1bON+j8nGy8EQvjkZMcU8EfxUjqwaDrYuSvl1Xo1ntIz1Xzrha/R9XAf+s9a
A+vGrsZVb65go8GHoNwYnOi5/26ti23/Jr8CQOuHsQYHTn5CLtyrRHGtJHqPOtlgCYe3QzV5DH/C
B05/9QrJzs6/Uk4LJjkwZiv3Cy4O+r8vXbxViYyK9nQTIJPds37u7b4CV1Y9FGmu7CQeU7l5hxlj
+V19nZ4MV98qa4Do2+JHoPK2AEjqqDexiaMMSb9H58BeXjJrh7RjOAAZGTscdlweE8/8RtoN23w1
n4SjtnuUEai4wVk5yk9Sto4OxnXxZBzVq2Kbv01PsbYvNwLFT+tM544xCZRII19lDIry0q1HRhz0
ghSl2LX3z2b0EGMGqaz8Z9wRw/pWqtZh+MzQJxvXTAGTe+UkYAFjm2dcBhM8GreGKzFKthzx7IMo
dsx12BcPTQsUO3n0viBbL+XGOGo37RskyW2ybfcqPBvEISvwWMe4V3ggjZfcLyykpRIZljzBcpPY
tNFAwbObvg3e4NRgyvKt+KwcWxdMNFqF3+GXmtBzlJ2JjYOn3IQPr/NmGZK0NMBUT7CZSjs5G8ht
toFt7qEryKtgAQhuJ2dkWircLB8CeGJrwlwJ9/GOwyM9Ri++b2t33QYuxS5dK4RqU6PVlGbFWa7v
1NAVhu/1d12xMeujOvxRjbBlML5dKTtJ31O8RQnmvjf5Wz3gqWGLQADSmeQ0S9yG6WN5mrYjRlXX
NO05FiXUgqv0Hi4v0vcZonwx3ejfQkZhnelBlk14QJhH4DEYaHhIYDthN4Dh2Eg8zzDOats6F48C
dp7oQR7GcV3szWzVGGTUrapNRG8EjCXfW898NXbKgqdbAu3ey495RebIGqRIMF0cWESvWhYhp63M
dj84+VufuzC3u96uboVztxl/crpK5+xFJJ7uWtj+m2k2792jimUY9r6Ggk3ZBTnGkGvcPTFpcNQ1
qiuGPjD61v8Fy/rPeseP17lgsJi4ac1SRDmznPTKvgVzstZLcI7yBWvQ/Lxw+uc3Wjh7H6rUPuyH
ssMr7b0fzjbR7slEcolQ8Bu6sfxgPSlP9bY+pD86CgfHeioZsXQPVbCqt5Q+G2NfboWFkQBRqPSy
Y7QLfopnxl/zLj2lb5Yn7U2mskyXvqVv+iq+WercyKHGqNckn+3ULdUQwzfZwQZ/Bd1NcgsIbiQB
gMChV9lUt6Ij7+dvJC2dmbOCIT50W2D5v3CXvyXVf/P5LjTcF3/8byfWXur6f82odeLoBel09JFE
u/zEXwxaVfkHVhbQrnUDwpn5brz1F4FWlf5hGBKuy/zf8FjfNdh/67Ml+R/8DS7/+MRrZNcsv+4/
CLTiPyBgW/xHMvCjhBz17xBo5QtXSBK5EUORWC/jqq6b2Bpe1PN8sgHnfeCJWUrHdSWYpFQFqmp5
Vp1G92WayY8S4T2wmnIRb7XEUJ28wZxnVadBvA1KItgdjKkAN/GHM39GWGYgPENjmU9DpLtpUlRo
ZRUt3vd+ICs72SjyTSJb+s0kqDLNo4w2HAKUXihUJVLpTGYxn6K8WKQHajreCBZGyUIrEmWJhWu3
xaPajzbzjLZEMmY1ZNarJimj0bhJczwZswh/EqLaz32j1qsmbsRVJ0p469aKf2/UeESNpp6CLww1
nNwK77xWLiuA8bRfo6NXvGGO2N5FRhupQIxFIDFEyELky31qiMzE5Lo9YmZZOmNtMamLlPQsYzq5
SroIqZRvQa5CWG33g5bhDNPLxCfkyqtgxdkhlQjF6kIcHRm5In5wfbXWjtqsYh4bX6NeTzaVoiSb
3Ehk19IK6TjGpKaMkl/cT2FceLmC9tYu5RnWSN+1p7go4L4IA3TJpmEGpozycUwG38O9gbNZazvq
QGzPViLGNfj/x8FtaYbGuI8x09+iC0P+W1PeRG3ZOS15D9dmk00cM3PoTUYJ2JJP+iHVcuGlKzWK
/KoXw7tKRaJhR2kwXtfI237K+oyxWtXG+3kKRyIVmuq6LMSA8XmMWE0xQ1laNZUAYRj+ZXWS2lRh
KBf4Tb+IX8HRLF2MNwP2/3tTiyw40+Hke+OMAZA4K7U79AUCeSVSxDdNzSov8OFNrsg4b0jGEcQU
dmMzh0ydskKrH0NNiyE062N61/vSIklGec1wirUeHVI/0DuXJC8Bx5W56K8qLUm8QLa6m2hEmbpC
1jZiVpSqnmkV+blShHhfR+24qq1eiZDpK0VKm9LJOIFym+KnTE35sRbpxKLuzTEWK8vrsrbEa9kI
yqMkYkk95iJ7c4DjVWSV8dUcS/PPvqzmo5zU+q3mZ3CVk1B6aUoL4Z1Zl2+KVM0vRTX+DDIDIufE
PHnEfPrc+kb4IKZV85Q0UuRmcxiF7tSqjXaDIHe2DlLVD/iiQ8vfaHKgDo41oTBy5XnuociPRhVv
emsAM1SnQjQRWccjxKIep9BVI8vgioWKT5MYj6jHWMItxgLgqyykLmupIfMZuW7V5KkEIyLSicko
w/RmwrKSbi7omCkQQT23G3SWUbDOygIHc0PuUenJnWG131MlV05pNQ4/i9GagpPSzdUXjHHl1zGC
wSZHrqAmanhE8kzZKH89ajGGT1s56tHPqp6uefF1s4Ejh+Z1Hy0giXYlgH9GD2xcoWuuMct2xg0o
S37F0HdwXkeoSqQKqJ64gcp38+Fs+ITO/h569c8Zx+8f7gKtrsu+rM2AD6ceab/hlr6zVXpbyxhJ
MnYFbfjiir+C1n9fcUmRxLoWGxD5ovLIsnjkUXew14l+vw7v0FXZ2XEhyyCtx8kZD1vFLY/JC7Vn
8vLni/9a9fzHtbEdguSsi78ZD6mmoES6wLe1mvBg5hYErfY2Mi27hZPw50stoobfbqzxz0tdlHJK
g0GDXg/c2DXjDdIWFYaMNSOyP1/mwubo769EzCJQIzEkvNa/rq60F2bWL19p2AEN0enCooP6ErwP
PL8CN7+8GpXAx7JR4x0zzZirGVfLSGwq7KVbCk+6V96n18YXVeqnrw6CHxPRGXW3ssh9frncFDV1
Uy2rc40JBF1wdx97Epqa1yUncGlyoY9V8FogBCwsAs0xtsmtvIkY9bJrgKuSaQcE8+d7/r5EL5/t
x491sYT9wQozLAQZ7kPgYxB9BDSwfxI6Sb17I22yow6MTTqB3R7FPZKaffeSzc6PL1bYZy/Sx09x
MUIz0iKojIgVZoHwdc2mKl9K+Cmij0MEGE6w+uJbf7aPfbzexT42TEjkMOSUV075JK8X7cY7nc5O
HyFgMmgIDgtmjOnFGkhp/uLq0vKof7/ni6eUhdxUfIfdPzQsmsD6EHW2jYVbILqEJqPhPS5RkSbz
9+KWgPUff/7C7xvzxSVx18bQiwmbtPhS/7r6usy0sA5BArJg5NBXdhW2yj+rY7+pBChfOntyvabx
9NHtfjHbuzAUe3+tP15bvRA4NrJi1krBteW1Ts+5AHDBhqVlDxQX0JhUb4bAF35hnCx/skEuea3Y
QTEURkpx0egyLY4iQzZYU6iLt9jbkjYjHiH4uNKqPjcLk2DbrkaqWxgwDN3t+3xTbKvnyPvqJVtW
0+XN//hJLl59EfUwJSafZA4sbaOZgW93agnnZMoyN6GeOWUK9+LPj/zTi5KRTWot7dFvEe+mOtda
aoD0L6mgkcgkMAMX0XZRCctP0u/+fLXfup33ymApDDC+Qs5yuaYHEsW0oWMfifwZPpKgnFshQX+M
p/FYUha2Kb1xSLfQTldVTDqoelMF+dbX76z5oCfj0xef55Ovz8wKCaWBd7aISfqvC370kTVm6ft2
qyl2cULY9s3f9i8wjf2DsVbceIfzMIjT1/nHy5b52+PG4ItzzJQX3+5fL50bjSIKlc5613NHHe6U
CCyYic6fv+FXV7k4LHOC5JRU4SoBLul26pM8n+C0c91OqnLz50spn2xYxnIi02truv6be+eoUKsq
HWuJ2QRsWHDxBVWHQ5LyNnFE32un+bHj3VoY09Eaa9tVdRapuNI10T5ucsX8UuNMs+6KLw6Oi4DK
vzYXTcXYgTUHmPVblndhpAm2AczLjmpoS7je7PE1fUzjjXSdADguw7zukf7F40HfBY9/vjPvCRW/
PWvNJG2MRIGFWvPrs/YDXyWxi4PknfuxD59h/keb/qzss7WurHDFsPMNRD8n3SwUQfC/fXNFxxFe
6wt5FV7Qnz/QJ6UaYl1WPkU6nBjzYlWIsRwWhqUAdct5ToZK9qPEI2qWigcs0bwpHm6wifvZBl/F
DX5WfMO+AemwVCzu5Eu0ox1rNU6FkWGaK1wxVlgvGHHnxaeFgobi4Ity6pMV+cvlloLiwxEq89Rl
veNyQ/og4MHVYbH95zv5yfsFEqSY7GbGAgtdPNlQa31zkHScjJpppevWyk8aWASi++fLfFaG/nKd
i9KnMnFp6huu09SUgAUClbFa55W0yhD0ycNab79ZkbwXYEMr7OCCn371CT45KMlr5LtiHUONcLlf
YRY/sZb4BPnQX+EpBBzD/KPDs1yDiV1jf91VO2VWtrHoOxJez72Kb4XBpiN3e6uG89D8m6Eg7681
OzdMIBpOC2fDi+1bwh8tjQQ654V+0m4zd5voQLB4QrkLwRh+69f5zp8cGVwTXFwSVWAya/n7D2tq
GEVMC5drqmHnmdWhwmIMHisUUTKdvnhPP1tdBnEOS3ki6oTf/HqtPCtynbeFGY2aO4XCVEAyrvCX
+2IRf/qVVOBME4+BzwgciZrpIeyB2sDUMaAQCJi3UomUukSMbPbFmfRZFYAtpqWZsixqhnpZc+HR
SA6WNakrZBNQs3aQl84oSBggrt1iW+/C3Zdxj7/vBBgi4NIs8orih3D51DpFleVoMdFOrU0op7ak
fBVR/fuz4gqAuBKJheDM4sWeiskiBi3pSEKejJZrIOwXBWQIq/7PO8GnX+TDZeRfl4Q66mMghFwm
NIediuQrj17/L67AZob9qExprF5cIUnxRZ+zQVoZBs5t06JhUZw/X+LTe0VXI2rIwelyl7//8A7J
rTRprdpJsNUhWpCXZRTzrYKE88+XkX5vGAlpEZdNS7RkELSL/SFP4s6fdK6z8BkWpwV0piiKhFV0
bbnaeiFox7CDfTtep+sveZG/t4+/XP1yxxS7wOplg6svRAh4Rz8XTYWxLpz421f5IZ+8Ur9e62L1
yZnud2S1SSuRsGmyA/dR4vS3/qKbYxNkightuIdW8ucb/NlzJGxmyZw2KGWVi70wbRQrbeqUfR4O
+RD4HpbxthAHXywX+dM7SbwNtQqb1G+VZSbEQleIaMOn6/5JX8PPh7nbMBFANZbZCmzTRyyGrqdD
8wMN3bCF3vdVBfnZR2BOg/OOio0YyWe/LlnmAD4obL0AM+1WPAauADXRXDXnr4ein6xa7ihdkqYQ
qfX72zGo2J0Z3NUAgqXeP1eSdTMXKryMaOtruadG8/2fn+MndRk1zIdLXpQX4xTgxmhhRNU6BtNP
dEoJNI2FG4DA8Dr4stf9ZOFwPephSVEwvHn/PB82AL2ZyiLx+YqYr2+54VTB+o5E2y+yyeRfx8tL
gcD3wumGDhYD8N9cyvuhzjN/ZNuv3MEVUeuizEYsScKA6LXu8v5Hnlzssr0CE/xs3Glns/lrE/q3
Bq7/NZuj/3Ye2iIQkcpS+dez2eP39Pv0/X/suzpK//f//F9NsvzpJvoR/Pw4rQV6+OsX/W2prer/
UIFA6ZN4B2jLeRf/ttRWtX8s8fYWvMdlwzFYV3+PbJnzUieRmYqtLbHEuKL958iWv1pCJYDf34sO
Dud/Z2R70TtZ1HzL2chEVNaXI+yib5+spCZHUsQfwYeqVIn7TNWdstEdIH6HH/aSrFzjCHz14b6d
/2oWf/Hxfj8UPzSR7xe2SA+QMYHCHFy+aGYogOUKB9P2PhR2QzjYNcx3E1n3WCGctRJXSBtSSCV8
eQa2RgFJYp7ivRdUSPJ7+MVFM0BmxvqF+I31QJRmozY76gmPqJFv8Ty5YVRucrm/icl2SbGWH33s
a0hEKEdUbDr+ZsWLlHFqZrmtB9p1liZ3RfkSmuRCVdlBLWa3yfS7eOqPvVSR3CIxz52QTBVbncGw
SNZqGFDjxfrz0NTfjOhGU607scVzWKlExKHWgO8ysSlqiYAP4d6Mq4Uafe9DKOpygfNph59mbd4F
GfY/dfkcBe2+bmiJ+BdnrqBqcPGR3vTnTAwfQ0y8J7S5U6I6ej3e9DqievAQSL21eRpS467UJNua
IFNxwaatt/2A4LcRhu1i0DpYPZTuCaeahuBUVdYdwSc2Kz4YDbYgSeN1OozCjqEuDg2trKvuGCFn
ZaKTi/5rVg44SQZ43Y44NQ/5JhfiH2Ju4LZuwM5KmyvZIibYGMonyyefZU7Q741TC6moakIbF+wH
cRQ8ee5dY5TuiRg5LxrVkirZUGrBblWdCDpzXzJHE9pdXqNY8hPHUCwk8RVuOvdCPm7Rmzi5irGw
Kbh6kQH/nBJrbSCqTvXuizNaumxRl/UpAx3rGkAHL4d10axUTZV1oyTU98OAN47piKMGyb3xrGpy
q0i7VofkTR9xWhyu5Di66/VgH1qpS2yqDX/gFPWY62ipkyf5umwNL6qEXaFOj3PUPHE6PaSklrVF
uQ4FbSP7mHHCB2yCn6EETyFSSaOXr2PLgM9QAi5a26ki5Scr0lNobLsGlmCp8Y8vWePjjM4Cixmr
N8Nu0kLuHDA+xPsuGPcVeIgwxOGK4CR35mUqitgptP6qqdptjqfsKHU3YtcT8EcysGAqi9824q7q
nIaYH6baOglZiWH6zYBvmeCJXzWQMbIcQmRabIY+s7MOFxDJ6JxuKp9Trd7NfXKi4ti0tUZqX7yx
dERzsnGI0/EqIIelrKpbK8DlN8XTU4rOc38VRpBvLfm+rwNsHVJkE9nZ4BUeQ7JnERga6njEG53A
FaRk2TkoY6cOCZazEqeSfLfEYFXB1tzMux1vwyGc/d0X29WnywFQiz0aBr7CqO7XgqlP6joj0q65
r0XrrtStu1hMXQOB7gQbsauf4Lv8KHq2Mmm8ikbNhclybJGslHVx4/frAsWvr41X8VSt6yo+MLN0
kU16JQJruZSPJWQGTNPPui/cqRNz/SVoYK62ncLtF3PHVKNbQRr3dVVtyTSGot0fszHfTlqP9SnG
2hXgU46BLbs3Bvg2CqZ1zhseG9PeD78l5lWpF2s/rXc+kUlKHb/Injoy2GqKzTh2T4txepUPD7UZ
O+UiKDbHhdXg6k2HX2nrWVOxVgI2V0iEkyh7/ULdazNippfHgSFLn29iXGQjRNlwfg+5mPCqF9ui
zfFxb46B0l9lCtoQOBoZhBG5RlKdLt4S51gajpklY9gZznYr4UJJWep3rNPCOoXVg6r3V/5Qbork
B7yo1bxwNOCaiuZrLfNVZGHHs9l1TbmRRuFYI7YMi37VFvq2VDi6fOH857WwlAQfoe73nQEelSRx
XoKdXA7AY0PPdC0qm3s9SDeF/tQhopECbR1Mmt2o+UbBfViBSmkNGrx6nkXTrFPDP5c4WQhxuW5J
IBdG7uuygsbClTUU6jX7Ye+J7W4U5pNay+7yfpWz7kFY8WpVJRMbCZalbqT6sQ+uS/yExqJ7bExM
7PDdrvzodXnBZDaDgCOs1nvbn6wtrsVbQ3msUVn9+S5cgCzvNwEqGc0SuJGiU4T80vNCUqkMPZnb
+1xW75f9UOHKg0z+e4098eh/hUdcDvP+uqCqYRGJCyRN2uULKNSKUA7UC2rR7jTSAA10awqRcUaw
byvt3jeG/dRrmIcW9siZMCaP1lB7eqedpB7fC3JD3C9uwUXZb6HcW765KTFvWmD4i35c0ZLAUIZ+
uCf4YIW18VawGAWx+cy6uqly/dCb+DaV1FQpvFND3cTkjTX57dBqdqlpXsarOPNRW+GxJuQ6NiNS
3a19jv4Wf4Qg+MEu4IadcSjC6mnM8zOCVnTgMSmABKJb3VHuCyr8lIPEdCOoSuqMaLrCwjWS79W4
5mSGgJ3Bx566x6yLT5lm7UJ4ZHVKchvgMRa1P7IMt4wA4ujUHcVUgzRvx5r5vaEykfXxqom5JOVg
mjDPmolBneoe71zobFjy4pCYmxvTnx5o50fc4spnYtOvVf6lBWhzC1m4a0T9MCohSrJs+OKQXtbY
xxJSoSzGRxQaHSJfDeT01zVYSr4ahRBh73VB2dQDCRvp33Pc/wftzr9siv4/tHUlsos3l+X6r1ud
2zBKivZ7/j+2Tfo9//Gxv/nPn/5nfwMcJS2DR1XFzZfH8B/9jf4PjaxulX1ikQovKbH/7G8Woqho
EjUE/vCeJvQ3JZX+ZnEwhEgK+YaeSf23AoP+whd+XSWqqvL7ZDxlNXRmF6iOLuPJHeSADFNZEc35
U53kHdXDdVxLr7EgEow4v8aaspfMwGOKtF+CsVas6f9D3nksx5EkafhV9gVyLLW4lq6CFgRIXNII
kEytdT79fgH2DKsSZcieWdvD2l7JbnpFZAgP9188V3HGfzw8qKG/zTL06DTjSkng2YeVetlKV8Ho
37sjHFIOoS7tYPUjrZSBXbRlzCsUH2EDN9wZaOav26xxllXm7RtneBjK6A7I3JMcsomieOUssDp7
scH1pdjWDAHaUvilDgsHDjLPkefGRo8ty362kZcKGXX06mrnUQsxosVnBzzUruXIX2QFFaW6/SZh
Mqd09k1Ta5e9au1RYn7MLOmRhvmNm0AFsRHIaeJdY0u7sk++Aeh6TTMnXebxW0o/BtE0N8ALOfs5
dEIWLd4M9XXhlNgsmOVj1KNpldIfMQKrAKuiHjohylyU97WlPGQpMgx+H31LunCdhz3GpqAQXPiT
ddIt2sS89ZT+Qbf4X0tAcUujQoK0hblldtIXmAgdwNccUXOdP68MIcKo1vdSJe1CZLC7xHrKAvR+
Qpyw9fwO+zwS26LYSj7JjO7unJx/F8ARDTK9eygqFA7C5kkaYUcM7i+1y+5jhSnMe/chwUbFFEYX
2Bys+nZI4GGAnrMzeRPp4YsuF0u5RAUhiir+1A0EExlKUBsmwDB51xRFwgOneGpjSJOYvO8G0yJK
Bt5Xyg+1Wu9ppTEgHSkcDTEitWpwHsZt1q64Hju0KkNfuSkKpC+QT/MBHuV4VDXjqxnTxwTfyMvS
qm7xubnsPSiycckXHqviKfTG505z1/iI3JixjGMM5FxfUnaN4aChIb8ZWR4u7F4vFgr1pAVf9F5p
zEfZwTvXeIzr/CobqxVqPFVu32Lk+y1VIiTnMaP0Ckbo2JsQp8mFayc/x4RsKtbH7yV+J6aFNkSf
XVROBhsvzuOl0dXbroau24fDsxNql3WiHyJJXRmNd8vkLpqKQrQlOQtDk341PlkQdXFPh3tVYa4L
xlgK1oX9PVWHlS5MqhBYt1cGzqgFPOI2g/epSDullZ/p1j1FirE3rOwplus7d2yuBjW9xxUL7lUG
T9taOEp/xysUnx9pfPDbZFvb8a2XaasRR+FlPIA/s/KHrEXUk94jtHQ9PCQgaFsbDpTqujs5ktaG
j+WKiv+LW6VIN2KfqyntdaSwgkrakX501zouDiykYhruwayspih/tna0i2yU/jf+oF4qAR/Pcu27
QEGSTXyMtlxblbsGDI+Xb1lvW6vYfqnT7tKveUw1OKproVMt2fnfpBA1G3RoemP4pSrVtlWlnQyh
GkseiKbhN8x4XjoIlnaHvG0X3ykD3Miuw1oja1DCLMrLotPf8hZNtcDb4OW1z9ELEj/Uy5Bw6dBm
MexfkY9gYmxhC9RcJrn3Ve+US93xXwfZeIRDcJG2+msbDF9wMlnr1FpiOdo5Wn6Po+GDXEg7I0x2
g80Sk3T/VersQ0GtQlb7l6yzofZIN12hHWRVxcjrCpf1x5BkPDKGFziq23JIDn2uYoslrQYFLhKv
iKOL6mxt6UNewIlvGFSWVG45sDCneYGmy4Hhdf34pbHjboGT3I1b5F9DBSkgYY3CiJHBTy9J5BFA
TS/dzj8YbrEKk3aVdXMt9Q+JK1kiOtN4wNIdMjDWo5J33B1KnKIrirKUv8ghcMs+Yf0ZUK08qMh5
ZODxJq09Nb6sMlTF3JswT14SxbvIB/eQldpd4ja3HZZwdZr8Tl//n6c24OqOVotwWvyv3w6KQnIf
F8SmjJKfaVCR2hznNO//2+98xjT/AaADIo1A5EJL/5PPGOo/qFVy/aMdbhlkNmRQ/8xnoNi8E9ih
2Qhde/Er/spnNAP1eofbVeQyJqSDf6dcS5DTxQ2qS6EsrJOE6QbqL+/NpaNeQyh5hYpJSLXx1YD8
vgvdQoWBa0quvMDWd6RMGfY0vcuqr4UlPH9241bYHCEdpw/BukzzBJ5tgwMUoAbJrK9KW/HR7i2c
XruJWrm6KyUNZQrXjrx8EeqV7jx1Vd5la5cCaIuulsN14NJCg24j22V1B1w1haHY94VcrPNW7qgW
BrarQuQFn11tYhpDLOZGcnfCzri+b7NArQ5xZeM54wyJWj5E+ijBQSxrPXRXVQEg6yZsaqqhyujk
GT5rYQQxMslMA2qQnKWaEy3LXLKQJKklFyWpSkH7ssFLmgTGlSN9eJD9Dmuzwk6V8WbQeKdt1UIB
ahIkXBNPlR3bWJBjbo94d+8X42bIfBllsWjMtOIQsQ7qm0jueMkoDs9L36+Eu6EiB/de2+r5pVn5
WbbMM1euf1oh1dK9afSJcTC9RhGWOmltb61oKFKEa5Ouu1TTsEq/mlLRoQNrx5w1PF16/6CZ+bgY
B+pDWNHgS2wkVYQO3TgU/T4mf6OcmHvhj4gDDV+ZviFGuNUNKe+/GC297XThG3ImI5Lr4jmMNw4W
yvE60DNSlVTLI3A8LRp/8YEJ6sMlXBuPZnglQ8von6NWUrCLqc22QUrTsTPvyjPbkc6nXZhABlsp
iA5R3BeQb/PA0b9jGdMYjxWmBVa9kJq2dNZeApLoSk4yyIGpTNazbFi6iKPW3JnrZjR741XzBjk5
1IoHOtKv1TZfh00gIWE5pOk1OV0EElfulX7vFFEZbuKGYvhDPhS1UPdTsg6bLqlrF0PFLnsekVqS
9WVnmjQXcFAqO7gpITZlO7uQ6+zg51SZlqSXcvADR7lWIoexnEs8xqQH0EAZwiSJFvxKEgDRq6rF
wvwqyCJZu+aixR+s8fD1xU6EfxeTyjLutpUftmgOxhXFKatJnLsC0Z4EU7TMNa7pU1PQBxWUFZBh
I/e519psH/v2QCXX9QbrIiz0SNr6YaRp21iFz6IssqiIcNaSSq+7jkXGtorroLuPI8UsvwZhULX3
ri9Fw50m+x4vb8zcewSsUifF1S/grQOIs6c0J7kJBkxKZvaUh0s3ytHD80IDXUptSJ/yMNQq1PhT
1X2R5MH2r1WnhxdcjJ2r7MmadfuQseaQDMr5J3YtuQEkXy8thERG5lmbDucoDHiG0cXLNGyhmvdu
Pn5vA8neG7pKAQ/3ppJahdl14Khzf0CwIBlMVAAta+BG85ox3QzNUAAk8fXxOcH13SJlw4ZhEQPQ
fR6iwL4wCte29rHXxuled8axANGoF2l95WKbHcFHj+qyvNCSxsLzzM3tZKvrHmeNFldDelVAeKux
fQ9znl61Grf7QGkV6pOJbmVrx0qRPbdLxwfuHLRWfd3xn/BKqQRTyaHI5yDhY9e9Jm38VnJqRjqq
bbExgr69UNXQ8KnBVdJ91UThLpFHyRCn0Yh6bWWmO3xEkLdLjVK/isnk7mzbCi7T1KTmnjKFy8B3
MS4qnfGuVQHOLkMz1cibHMm/9Bq7/WID9LhqWqdHSCJwB/ZFNHrXXdC0CFHEhRMH102h6ygQwgjt
41Xn4DAKwjPzqlS96VyD33KRG3aOAy1cM7WybzS/KIZXwzc05MHrrNKuYiNyZaT7u1HRF5kluwEu
hWHEMc5jMdXWViLzFGIdl7eZm8boLOOVua9CG9OlKDblmI+FRx6nsalFK66n7LaROM3VUq5u6tiT
d2Y91LuYWsBbTj8OZ4dAL0oeJG4wOG8A24SkdW4WJRIMHSavVaA+qkmb3Ktj45Q7Qkjaso+b+qX1
5EZedVKbILPrxz660ZiNuyuvy200OHotVG/lqB1vUzWobkPaKTxNfBkFD1upH922QCvYGH1v6yt6
9VVTxnGHh23b883sQlDi04p0V66w77WM3HlQTDf+0RWMYe02GQw6rbO+lspoSawNWW4WdggP7W0o
Inqgwly9vagT0xt/moVe3bpWnPjfOPDd57wK4mw5FFYCmtHCC5bstkG1VtXFzGOI9EI5WoaVFZTl
1ZCFpsM9F4XKjtRTg6AfhOyjpOjSZO/0g0r1uinV+zHIsdxQYrXj0AfxKy8wLpYuO1cfO9xxpRD2
SlMONNrSvN3qfqSBRU4qfdUZofMlD1P1h9bbiA22uGOiAcvBtZOL0qJfkTZfnbhzbuGYEpkSqXrv
hEr9UHZueen0RU/JuTDvSgs7X5pMfYsCtRa2X4uwSzdcb+OVWwT5TWvZZcaCdu1DqSTxFc1KKC2G
NVibwSzqn3484vqbD8kbfov+nWvIzYtR9Nahj+TqUak0aa+VcRtjApk4K0Wrhjv+AleK2Am2Ree4
DzgCVw88eDAJ7Xu332lF2l4Vue/8aOAPX4Eq5Cx1x6FKfpZjLt+NSVy617z00CH2DGyKF0UvSa+q
m+f5fuDUQ+c1tRMaWpifZ9CAYbjCbDdd+5m56LgjDWxpsQyDYbjMkjJfqnbbLBoJzIVfeWBlilrx
V0NRAYdrhrR9KBNt+E4hVmfIg/EaADOot5yCya+6c6VyNwYjrx0pLlUyAxNu41ID6skK87A8Xgs8
Lmy6juxslbVjiKWjanIoa4OTBluyDO6XYNTDS7epaem5GXvVKGoXj4ZMdkwcyxJPiGUH+WPTYuW6
NkBEGwsjjTm1rdDD9II/H7+mvW4WS1g4aMKbkZQin9039HBrO1S/AK7GIMIzh/i55vh8SHInu8Q8
Tnl1tITOuS5VaIglTmRQ6ncGG/2vMsQYbKcWTkfbqwBJ+phHkkkJJtJLg0owvS40HnKvVvtfrm8N
z4ruIuREn1BespvRq0vLjjbLgnyVTg6rNjSw4sxRDM2wdle++HLdoTtidWjPqqM2aPcepnJodWD6
icTPSPX9osh79M7GQK31fWe4LQZqpRPU9crTxra96GOfP1sETYf1Jt2ltiVRdWjStW+dp+T1dvRd
H61Ro6rRytcjVDwT6HgwF2kxuA9SoJbNpkg0SL2J1w/mF6UO2v6yBLscfrH9yH9Ihrq5CWWADgtZ
b/X42ZIU2Vu2RmppW+Z+6H86gdtW64BewXArBbaCBWI/6vXaiCvduqcyQc/VrgJnWGYwcXHPVFw5
/DYkAXBjtbGzVSblj3lJ5n6ZtLj97obEGcobT1UQsY8js8UtIR31ZAfjOCvenMHR653iVxrGgsNQ
wEYpKd8bP1Q1DrCY6IJ2XHsNjsJ1liIZmKUy0q9Zj0XzTsV4cliE/KV/X+RYyq9iGU9N6PxRpG4G
x05hTrUFFixxwCZA0C3202+oGErBg+X1hW0vHbUKue7rpilY6JIZZcmwlgOv5IS3+xEchxYlXIRE
IqmqrEJby1aVoFqq43J8r0shvHWtq3r9UhlM4Lp6oDrehodJVz0bfeQ229aoZeWuDjK9uWiUwnoq
YwvbIbPGEXMxgox4deOaCyTV6vIJnGzA/koM9tRbYcZeso/COjF2lluZiNJbqaJce0NUOzc++bK7
j0MzCWd6RYp45R9VoSEmUI+AkQOs0HgXSTitAsTcvyanu7mu1njmotaIUKeNtLeCPUqwmiPpTjoj
MsUPGG+6adGeMpTfj8ijR6I31EVlj5KzVvQ2uWyKGtJ7SG3s6Ol8rtAyQRG+h+FFrAqtB0GDEn9/
FIZnUzSMJt65lp/3l0bVqbd9o/c7FN3wjjAS13zR+wqVhlaSX7tE7w5JoOTPyDtY+fbz3zLldIK7
5QfoeDEJuLLKzzn9La6V2kNM93BdrpIL6wa1XAgZGFyg9rILN2RCKNcPb8GjUBLOQch2yLLPs96m
GF3xnRXIdzzNQXTZ8hSZHUmGJdFIN9aVmo6vsad7z6rltvheeEHlsEPdfmNrwEpsDRtOTEDRnlSS
bGfgpPklMEwYg7Wc5Q9l2OjOTTV4EWYbtfAVAd9TfuszV535itOCglgrOg8mC0ShCYdtUi3jJAk1
qwaP4CYydcRSqqhIj5mko+JPTSCeaRx/3Anv8YDusHKIOv1QiMZWSdkbxDN7zB+8sL3KtXHcRI6D
0rNsxAALLB+deQt/hZGGhUT1fkWKijR7o1r9zO8RwzvZmPwc6ihQH1TbhAcx6StHOqSa0XdQZ+bE
fiyNoN5bkZ4+13RmL4AkBLcRootzWO4zUQFx0jGTET2kVDKZ9ECmcQDtDOOeTvY2gevTBLJVgEZu
lGwqdB6v8NBWo5mxfjgWQI9rdOoAFlKMpAF3ukcG3/Ck1NMxJJexUhtSdCTjcJwpvwrg3smEvgcB
Qg2t5F0K5jSIhyKFqbu8zNGMoAtPMZvkXsIoKLsvVP9LGucUqkcUoj4/AM6OTUPZg5QHLcnpjBoD
ExYCM1y7oLCU6CCsWD+P8OGbiYEdRRADPzrtzBzAotQTIXRap35Oxj6+V8KutQ4u5rnhMtLGHpVb
3oLm988jf9ii4D3pkzrMpwbTbYpF44u5Rg2cfJ3L6DDF68SON401wx0+M4FQCiEUwtQHfDk9uYys
jCkFGPba0VyhoRIWJGheFugzH2qKYpZpwlJ01AVYmjtKnlJL6D/mFBI7KAtCUfGyu3be9GV5U2y9
n9YXc5GiUYeu2E3znD1Y3+a4ghPwzntwXRWoe0XG69OYbLy2MSVF0UTZanwJ6wcVD+O+uIDoODNK
ZYLV/h2Ior8DH5bZnH6zQFLj0TViZ61vBSWo3dXI+/0d0bGzI4LmRGmZujUFrNNl6ddj5XZ15Kwz
Q7KXke/yosgC6RCneI73YTnOcQfOjUwcRqiLCa7alH2qq2FYVg37AMacgwDR1kNDOV/oOnKEmFhm
m88X/5Tt+j6Tx/HEBBztu9IaCyhlxLNwCDDInKSl9NRHd+mDfWtc63gtgrTlVg8eFPcX7MjPw4vp
mxxnXI1/RjtZMCa1J18txWj3wa64CjAjQNDtYlYH5NweB4cN00q3qAlMt1+dDTqlGNkmf0FbeiPs
U3E1vzBX5s3A8ISZgX79+dA+XsVUpzTxFcnkwKGbk/wN8KsGJz/kKr5Krt+N43be3r8Xfhbxtpz5
jmcGSGtEs2wTzDvAjslF6wWDlBRyLq3t+MElZ+QdhW332+dD+nj5wHwXGDHRb4MCIg65o7WCFtUY
0iLHNTrsUC9lc2c3MXAGP74acxwiCm8OGfrx2MTDmkQGphytIqKfRqyToI3qDuCqOM0oYCugzzC2
QnJy3z2SuyGDuJg7xM6MkqGR6go6Dc2myVR28WC7jlUjs58cfPdQJkKSu7nsU2c7OqDdHX/1+bSe
WSmYMvPl4MwCt3KmZ7Zl0/cGk4kKO2R49NnfHf8sdDjRFLibE8af0r/Y8So6jQIAJHPAYMh8OqeN
73tuZ8aYdaEVEof3KqrWMG7zpRHtAMpqKB020PIprM0MU0zc6WaHnkpUQRuFHTzdhFZndRmdVw9V
bf9WCOQEuNXZSCeoK6xtZnlDU6KSGOhJvElK4fuB1pGTeRv1LrrmeNn28NuEQvtSWCBLq3zmO35M
YU7jTe6KIA46lOmIh4baIge7h8HERg2v88Z6bIxxJtrHrXEczZhyS1hOSagmzKYEkJzq/soN7z//
YHMRJgslVBsf/qioDuTVoyENN3k3PH8e4uOxxSDACNDE503Hgjxdi4iaNk5Nbwv/AfUQDCGGyf4q
bar152Gm+ji/l8JRHPU0TjMOo6RQ9mLNe1g+La2N9AoeFOTUAo8iuhLCOuwviZz/BQzA/zU2FynX
0Qf4gAO4+JkO348BAO///W8AAEqanOQWu1+FzMuxzi76DWjUNNQyKXTQxOf0RV6Gj/QXAMD4B+8q
DSUBwaYHE2xytPwFAJD0f1hcriwdMJKyJgNK+XcgAKf5Hp1v5PJ5XfHIob4goK+nC0VOq4heP+So
PkdVuh33UGxAM/lXVenuj+bk9vfBd8zSOl37f4WyhKU0aYko8ZyGUkPZopUK2M9s8NPMhFuWsKEM
n/5nYSYJXtMZWpdQhgBO4K3owSFLVm0pJc4kIJOHx8fhTK5qV1e73hJx3Jd+JcGifvcvf1dFqnfF
qri0v7o7vCzJJee9DiaX2sfok7Oebh9EAREdo5Vr4SyDBBoAR9TDhTKPfKFeYAq3/HxmJ/f2x6CT
A98Iw5FWK0G5LZeCCRuuECVeoeDNHTqnSyP+sT+351/BbNoVAqNPXWOSlvit2WaFBuvMiOxiM6Qm
DitVBglCqez9GCn9zhzVp65z+xWcsXjmXXJuscLxd5BiQhLhwyPZkSK77JqUl2ulLT1QluC99jl2
AJ9P6emV8z5IFXgZ2hKyTQFLnSxW2JyxA5wiXEhG1NCz9G9RCfz2eYxzn+0kyGSlxvYA+EElyHu1
WMVrROiVK7/EO+BvrJIzH+4k3GRpgvftPbjvHClv/Qq8P4BIRFwvohdsRDboucZY6Zbf8S9d49M2
W6yeZEEfp3SySKOaxkpqE77dZN/7S3UdorVUY9YND2jx7pg5Jzuhitt0slQFIEuUU0jBPiyWNpSG
0KS4wb5w78Lb6n64sp5jba099w/CXaBe65v0BZubdgWYGS1S/DBW1cyKndQIxMB1isSKKsRXbGjD
E/KtZpXBMFSp+BXyst1XCJOjHL8ND3O6cGemmL6e6DKrcHwBok22ZkZP3nMLXC6qdeltDTQYk+Wb
YQi/x3EtZKLm5N8+LqnTgGIbHT3EHNcPB0kERNX5XT4TEeRDspmTbDh9CYkZJAzkG25WxBQ+dCB8
rYtd3SXMMO4Ki9Ztja1C8ZO2B77uoJmTYGb7fzxlTgNO0jQjMxvEpXF4iDA9DCU649UPJSPV+BfV
4sy9O0kGPw5r8rk6vzbDymRY+nZYG7txly3xQ7ii+IdjlbkWZtafRzw/LJTEdLpFFGYnW9DLHclJ
HQKqGo6/8N5hGVX2y/8oiDNZ7lLW6mprEaTOviaUwpRdjiXN5zEmDZjfU0e2LmoAGo+4qRiYqvld
W72vdEyDwXyjFcdtW+IUJlwU26WKi86T+hXidPrizbrHfbwdDDTZ/kSfLI9A7VFv6RhiEP6q9Hvf
/jfrih/HN1kayGLBxajel4b0VdQVG8we84MwrJyZydM638dIky0Mh4CDqyQSEOmtsNxTtgW6tDDu
9p9HOndWHE/aJM0cGle2kTz/c1YIA5N6O3dWnD0Ej+NMru4UuUBgAsSp1mBit7+bsAOOnNioYG4w
W8YQt/TpJXO6GCa3uDJCBmqV90/VfFd/6eVCXpuUFNpX4X8u7F68YOUwo7PbeXaokxtdcgGBaWIX
5NqS69woV/8Uhs6yG+sg3KFmp3du7U/OEDdyVV0V60UBLrVU8SKL7rw1nm17LCXujZ6Yc8eW+GKf
zPD0RFFKGvmORsi2i5F1X9Wc+7kNtuDp8xV6Jl84+ZTO5NEVOmbbRuJTllY5bEyaCFDzs1eKcxtA
LfkysYFUx89F3S08A6c8D1Vzp72XKwuP2grDHR3blDZKHzTHv9aT9Cmu/OcgVi5dF8qQN5ffzH1/
Z3IOeTa2B+ogfu8KU8J1dEiwFWoP7TrclVtnNSsJOXNWTLsd0KSapEA8nq2lbVBM6r6QweGTI3+N
MWS/dTl4xcMq2jiYn9lb9PM+/0Bn154gHxogHhDGnGy1oU9NyxHnbhFgkjXuvXkEhzhYJ2vNoElM
OwftOqHPd5rRuJZam+YIk1hoUiGY4O+zrdCJlleyzPmBj+aciPCZQTEaeK0OJQPbmF5lWptaQWmD
UyvwysiTH3J7+/msnXlniPn6E2GyTLJodJokYtr0KxzHDiSgV2/1L+F9Pr9X36u2kwk8CTaZQLhV
pROGBPs9gekNwh+L4tK/GGbtcc6tf/phLATR5UOQabIe8rJQwnRAUobMelgIX3ph3iS9iE4R6PjN
3GX5vsA+DE5oQNFTxIBl2gaw2hYxDEnDyGQF2mmpHxLE2B4VY61dKjt7Ff4SjjnoOdyMa+NQoc8s
TNrXosqLH8jfuHvOnIxU6ynaUC4iE5pq0ilFMSZmr/vk39m1Bhj6gIjaQeIVqWOAxzUer1OMWi+y
3cySOrNNCAwGmC4B0mLa5JKVtKpM5I7AQjcfXZYGUDZ25eOSBxUGgKrwtp0JeebwOQk5+ditnBZq
EhGyHkJEaREbWZi5e839u1IlDbMrDXpan4xXce1cpoCJP49/dpsejXhy11ph3mZqSPg+R9yiuzKa
YSapPReBUgOIGRDUvNQnN2ut9NUIPhARA3vbQ/405G7m/Dz34gB4+q8QU3W/KO7MPHI4awyM8cT5
BoYxeUGKCStbIdWxDm7mLu+zo0JmRwN/hDLc9M6gZV5VdWewUkaMCm1or9Kc4ujZc0Bg7tBw5lr4
YJTtDrIN3YeZC+JFbayDbG3txLFtbWX96e9VU95Rb9OjAOAL73qgdzzuJ+dcpocB4lkwmc0X0cet
c7i5q2IbHGrMFKmocGNoP81dEy2tbBm+9D/nHQ7OnrU8jTlvMWOyADedXlad7jW1V6Ikhbnlj3wD
t4Pv2H7/W4bZZ9J38Qz/ZyxLbM+jp77bVXELvJztJ1wmnS0gY1XZI04nmqCXrreNdyl2ifjkXha3
zYM3W2sQ+/vDhB/9gGlyBrGGM0AVGh/uvoBIbDTWEoX1KkD1XZ1DPZ5dthbaq5TyuZOn8AfFyjy9
4XEOqty+6BFbws9m+fmJcnZARyEmZ6iDI5ajV+IMVeqti9hNBv3XSW+RLF4WSHB9Hu3cVeEcRZsc
nyVsQ3+02IeScQ/nfdlHBdRtegoUUD6PdHalIPmA4AOdFRCApyul8xF7GAoiiaKQtrP33UbfxIe5
C0E9dwehLUd/BMqtzKl2GseXlVZ3NeDJon/cIN2eYD2drxJvKWFxHK0yaPfoXXZ4XyuYfPxEMgYi
QO7t1Yv5ksDZQeOwBrxCVI2n62XwRt9wFU5WHWPxime0ts2vy/nX7dl1eRRnsmhA/1SjqbALyLBi
Ha7TQhTerGv5Vn4L+xXX72G+dHym/maB4AJLCOyOw276RVvQ512EE5ClwXuJi/qtqWOsEIr01YDz
hzexcVPiT/75OjqXt56EnVQMID9Cj/R7RAx4bqiof+2ibYXvpq9hxRuskuf/JB44BKpfAPm5KE8X
VNcoGSBUcn9xO1qb30Lv9ULAH/TnudGd+ZCWEHYWd6JMu3GST7SlP8Is4YChtgnl3lgaRT6jJHpm
TZ6EEH9/dGSXbt5bXvBXkibKzmIjzq9J8RkmB7MwHrRomgJb/KCM7eeFFhgDSbHtJJtCQvlEXg7q
nPzymc4aEjKg9kBpoeSOxObpaILRi0bYoL9TTjla5N216j8oF+KuVRDSWqftyjS+z3thnTmnCUyN
kTcUkMbpK0OLc19oCfsLlsejksGSc5dDGq/HjsQeTvXnq/DcugC5iFgveeBHhHvqOEU5dAyzTMu1
X4HEKdo5RNhcjMkh0sN8a0JZrL2lyF3CTa9lmN3WvFR4z/RLs7ntw4v/IBNkHv+MbHIDOQiJcWEQ
NQnzTVw5IHu6mavn/Kf6E2K6qTK+IiwRqKoc9nWKHToiJyF0FVx8Vn46U8CfizbZX2Yh5VrUMKDA
u6kwiu7yhRUfYKYmpjUzMGUm1nuT6WgvN32ldrlBrHZTknWRYmKZjD+gtRw2aHmtIwx829tRQuoG
vN2imGtizSyZKViLIlZjKvg5sGR6mNaXKK6AdY0XES9uuolLkzt1rrt0JmU5XjDv98PRmOPCLYzc
IiYM9K8VTK5FVcfbQdOvTXssZ7Kx8zNMMg84msf9B/fg2Iq8LMZSYNFvInoJ6bfOXsWrbCscnmU8
tdPr7hE+cH01VxifQF/fS/AiV/pXZDH3R+NsVK2RuCjEPWd8bdbejleZTB1hq1YLGKbVVlqX6/ZJ
wzi8prNxEW3mithnZxqxaRB5CF+BSz39BYjIFnriclPESr0y7C7etkOMZF2qNyjvzS7ms4tJEwwa
4SX0wT/WKUHDReJi6uz8eSBG0+Z3EgTuzHUCXKjxtAlI7F1NXnRtjkusLh9AYN8qhnflBMoMuPPs
4I9+zeTQwEpKMjVMYTFZLV+SXv5lF8qDU2jXY61t/4PDXfCWBCIQE99JymphY2SDzOMI9Mxl2WEU
21abz0OczZoANZKtCeYJWNXTb+lKslnrwXsmmlzjQ0/rSDi+QVykuT3rF6Dyr00v/+Nok8mDAjLI
KX1g1m69r29yEtMVfFq+4la/sLqFeT8zPDFFHwJCLjAgW7JJpz1uNauS2tC9YGGljpEe7BGe8EKR
Kuuq02u7WGRt2H3P5R7BxM4fIwth0yh/1T0nw9MXpYEvM7/nzCsEO0fM2DAF4XJ71xE92ryIVmmO
2/MKEXYN9WN3nRXUIe2VyLWG8pBv5+rF53qfJxEnHxiOJepZFZdc3yw0tGFAy0v2oliGD+mz9aW3
efEYeBq21+022MyhGc5tluPhTr53oCjUPBqSPT9tLtQQrVvLfLQzbOTbmSvvXFp5HGlyJrlwyxAO
5qWTD9h6KNJlpdLNS4KZ/XI+DAUUFP05iqdH31AFyDyIY7/OblB8XWT606DMUbLOJq84Wv8zyvT6
7tRoqE2VwYh6aexu3OhCFE5Ebdj4mdTLsl+MDaCfuSv0XImIxfIn8OTE8XU8nlr1fXnSHxcd3pYq
kbPVod3NWlfNDlOcFkebwYiRUJVchimylPDrmC6afpHejK9I9VIIBwCn3M+jUM4eeUBsOPB0ZCg/
4BqiUbEHXHt+57MCWFS2lDSNbXKr7rB5Rqjo801/ds38iTd9KOIuXiqQw6n9GReKCY0cBnxizJws
Z3caFhCcKyp0iukDMbGsxI8qdlpuvfbWFdoCKOPkCzWcAxucQUxSwT+KNNlp8KDV1miYPh95p5W8
bq6UZ0XBMdTCUON7v6Sztyh4OKbLhNewt0jkhbL/fEbPZQQAlmhjgEFFGFTM+NHCyf20DalL0+JV
lZXT3lb+bO377EENoFZohEK+mRZs9So33NBibVZrnS5Ye9PvfNG89O+7vTD0wwPt8zGdzSipSf8r
4iSvo2mFkw49etQqKSgIHe1skW/yCDdeUXBHneai8NejiY1csDF+fB793IPhOPhkRqW07hOtJLgV
lk/JoK8k+95K9LdeOI+Nj58HO7shjkYq1vLR50tcucBnirkNclQaqQx5+IUPq8+DnN0QR0Em955M
9RfxVbEhCjg3cr3p9HGv+eEbosAzxhVz45ncciaE5BB9NKq/toz6sbFiza7iZO4cOde4gBX8Z4VM
dt5YgwFHPlqsSWXT/3BQiKGhbmxRmVQW5m6euT4zsKlhbR/1bVOBjsGborqguV2E1bIylJkvNRdl
cum0tYaJvE8KmhW2ipx9GEA271K/QBhSQbJlbqOdWxmiNAMQAwEGalCny69E8KhuW+B6/ZuabvWn
tsbC013l6/S7Ax1zICPKbuN1JS/m7lexEKbZ6HFkMRNHCx9hpagfGiIb0vci/OqH8rJCKF736LoC
ylHGOaLi2cciHVfOSI5KU54WmiNHzlTfI+IAR8v/Ft9K7gL+0jv0QuUaulVvrO347rQtrdo5hQsx
kx/GexR9stGxfbUMCsFEl5p1ihoHSdnM5Xo2vz0e4WSfm36KFp3I8IOn4HpcBRfaLtlGeDfuomV0
mZoLxB0O6gXt9Pv+9vMj5lyDFGbhn9mdbPwwH+3c6Yjt79278lEg6UXqUmX4V2vLejuPiz63V44j
To4AWw+HXhGYGm141vKDlvEOrf6T6s1RkGnC0st0K02DINBOD+7B2uG0JozdzMWwqu+Lm4CTbvf5
VM6Ma4qliqW47gAwBpg8fNGNxxKJXNmcyRrOfi7VgCJjKpghUkQ53X6ulNT4TXBO16th6R6oVMQb
Af/sVjhXZAKvs7LnDptzAwOpwyMeh8uPoPIsCJsGzWWRbLp37h2Vov8m7bp249iV7Rc10Dncx04T
NZJGsoJfGrYsdc65v/4uyntvtSie4T4+fjAMGJjqIovFYoW1fMCgBG7tji4w1SqbWAm384T57F1J
pVxcB+CeOSD5t2yX3ZgP4rcCl63u3HQg5wNu00G4AfCvC1wkxYv2mWMCgppzLllHH/kE/EFNFGNy
lFNvgFY69QP0LjDrNyzPgGnhSGD6trUIajuRuR3MKv7rOtQnDLJ0AjDK3fQbeSrJrrgFpu9jZWBy
GRDHB15FkXWNrMWTCHLlzBW1ipemIHEwGKeBOwRGhWPUdO4yPV8+G8zIkACRALgYyRMM0XyWNOpT
3BUxnvDiHgxUBkYDHvrJJTlVA8+WCGm/h3BwYEsYSmj4GQSiCO3F1+IpL6dOzVS/Z7xaL9jgbTir
71mbxdH2Iqql5uLycpzEi12SSHk5q5zkICFVjQWAf4vpdwMgQo3rSDcxabYPB8IDw60YsfZznUGg
LFZLpc6oSAjcerOnxlfzyTBtCUVEssjNj3EHvMVIPfyLxlzWWVlLpgw5ybJZrCWs7OCDCP4tGTep
l29qUrvMduoRY1NbXgqXaVNrmZT1WnO6TCGJwQe/O866X5Yb+SHfZi5JNIgA6bSD4Ft0KDBXwPWJ
zMfGKglGeafEaBt57LDSDZpDyjNCEuDWgd0NeWsgxw8Pwn7aNFf9z+ibwrsCyFLSlrVWm4rAagv0
zckEtUdkwlAQdwfRHuwJKY7M6+Ed3ctHl2lTGBZFnImmkC+DwjJA0QuAKuNZJepODYa1TJk3Jngc
spJTvWXdM0A4+EcSZUNA5o3UeYSkbAQi6YJOF/CWpi7oGnrvsk7vFCpf1nAlijKdxWwLrSKmY141
O4DN3Wl+5gueciV8A+ai3djNFTiZrHuOWJYbWmtIWQ1IBMKwWqChuhmAQmzHhp34pEoNB4jqA/qm
/kWuiJSJL+lK2UubBfUcFBAqI3qdLXRLW83ohPmNhcEiwEGldtOjDSftbseM86pkH9HVOlPRczcb
yQz6BOKQFL/rnKCZnOiOcH8bm3Gnpk493vQ30rgFWjN/1INpUKZOEp0Yh1MIePn6estlgDSOJB1R
gb3CbmogYxc9uIeClvf+IxtHr7EOtDiA1cp4obw/e1cXKXAL06GYUebo8spJrRSYtLxAnaWMbgDh
B3196MKjKynlKHaxPkGEfJUdF39xxdfiOvTiK/C/voCoadqkftrZly2WkOd8VWwllTqTQ9gC0T9B
UDs6peYX9/OpRoGhfFN83emdYtfHjg5SSN3NH5Ycb1AJEyCGE9yZvQOWQGBbYyAJNCougIgEgFw0
dhUhEVRrXooahhNt2+tkz70YmLux+mjqdAM++a+P7vz8R3lS8V2RLz5PDghBcBnxG0KY+dj15lAH
OygWgCan5I26DwHrEWOuVb1LTqRObbmCf3lTWH1g7yhkAFkDGYRIJ/ZKaRTinrxJR0e4ng1HQDr9
uLgSEKUP+i7eiU/ii/S9fzUeyRU8olmkbYBnwp2+ZK0zMFtBHEAQJAy6G7MF9WgPLNcYHaE9EK8w
6YnXIyEkriPk+oBDyJ2pZWZuAQ+DWqIGLBX8/flI9zWwhELyyOqAghjsJ7y29uJVftvedjfhXjtN
zuQtrW12nn6Qt9aOZ1usLlhwTH18AOXRRiH8Kx8gbBcfmeONcgAmdnkL3PjlUXAyTD8pjnqEXR9y
MK04+ulPWtE/fQIVS9ejUEjhe0IEJ29jos8eNNeqnTyA0d5RgdKz5z1tmWWOtdaUJ1UBBh9POZa9
9doH2VG98dU6oSt8p73JNpqo3dDXOA6P5e/WIqkAOpkNkELWxLgk6BaNdtpue5UTTDEtWCHMxoDF
0AA89NmcotZMRQDSApkmB/X7JLh5xAlqmC92pDz/EUG5hiIxEk0mruF3uPYebPy0TkCLd5Ek/z7/
FH5ddg9cidQZAeVqZeq/N6uSXfkHejqcwVZBOmW3R7xEbvkdY+zN+lCSOhWqMNdBV0HJOJR28XI/
NWCMyCXObcSTQhl+j0AwaMhSoh0UyNj7vJdsSf2D5oj1flGm3vRDN7TkxtODG2iCMRRbbXcyKK04
28QKBtF5gjIUJpWAykQ91iLUehXxt2FMbvOr/xb5uCu94tTfVM685aKiMVdvJY+6ykWgWIjRb3nL
Exwn0KeOWY8rg/T7gFq0WWzlR/NHM5vGWk/qjJUpOFzaDAuq2YvixFvpkG4wJLqfkQEk8HZ/eEms
NKWOnJDPgoiUJrkkQCi5JT1/KjqhnQllvMfyNnLB+OUUp/kIksdyx2/jYgAgIKO6+gDqBFadoeUp
WeopGo4WaC3KVtr0Sggs6HO+aA+VpuzMIEGxhRMaMPf4I5trUXvcFKFoIPMJf6bvpOJqmL710s8/
sduVDGo/ra74K885+JOLd5NbX0VutW0wflXsx0fee5enErWZ8SKJjUygECbxZJqEG/0m0G8v68ST
Qe1XnxsiAPEhA4C5ldvoyV2s9K2tpKF3WRArbbBOS1N+UgkVWWvJ/CoI3525t25VWd93wuxOyVtc
by4LIz9GP0rQDkWAa9AP8WW8qojnHgMdpKzQWLehjvC3lv1MQJoPCWT3sixm28VKGD1oVSOxleQT
NFM31U51yBQE8Pld8dht/qSRHJ35BOBExFOLHrDKRkMaBxJ2jkHglNKxRDb6sjbEpr6s3EoCZXPA
BFykhbisVijHZZObXZvZAeDS/nvUHRyklSDK8HJVSsWE3JsmiI+z7E0MeKowTXslgbI4fa7UGd1q
BGe7T31RDQ4N4YQz9JhjAbw1oy7nRgJbsdZAFfStnFM1vW4BaXh5W9iRzUoZ6m4u9WgskJBH04RP
HqDg7j5LSKUgVU5m3jCqPAHGf+FJZSVQ1ptERaLRkAHziZh2+kBmibtHFZ098hGA1luOfpc3C0O3
n8NRsZX/Mgcw+9wqpT0ugKQkKO+1G/2I78t7JIn4r1emVFDd6rJoYMSXrnOEILzWQPOCVTW/1fIu
UcF7MnN8EbPwb6yEyJ9VkzVtWjQZi0huY5AvKVvBK2bkAJBtc6I9SEV5FSSm+1tJpO4pMWnnbCGX
sKI2W6Us/SDE2G4g+EJ95uwbTxTtL7pJ7Yf3FfQDwLMMTvowuPMP8hwG0G3txotfnHO3+aZwHkns
E7FSknIgFmDWjZ4UU9WNnNl4JWVuctdtSS8mGiriZ3SmcHun/4NQTbUI4jrmQakDUQMLXCk7rCwY
QatdipsMnC1OggQq6h3GbWG68lHe9pzTwXQw1j9SFepwVPIICg5iQeDp3RjlryjpnMv7yJNAReRV
lk5JSrYRrD8AI8cgRfdyWQJxUF8ulpUO1CkIlqoxcHPhYmmU5nox88OYTFuwqe4tcOi0plT44APh
ZGHZ5/tj4aiDoIFWUTfIduGycTLjeZQaO8HUxGXVeFahUIeA4MpJvYH9IfOygCF0lHJHBq3RBeks
ryayfbe82gRPM8r6UbksQBwJzaYezMvmd9MEfRmv1es/uK6P9aOuUAxATTISr+SMLdDuBnOXQDec
/WSxCWwQf/qQnW5ZmQl1l4ZKBKIaYiY4YChtvYmNnZ4BU4nkGvro0GiKPnpH5iIO8Oyful6FLi1C
g8QKywAOyfaU5984NsLbMMpzJAZ4it6vmvatQ7LUy0NbAoEnWpdAp4l8WWCPqPK7KOdzb3GWckie
IxODP+ifoGwlBEWYVhKEM3FfdeTpi100XfU6v8fY6rkBhgvPOpkSMeMCpFHgNn4ZVm9reM+EPMYK
GZWPeJ/MqcdZT+IvaH8CB/y3CHpEMATJ5qIQ909uVZTnHD3ZkCQCQVSzEvcvXN2X6f/C1/Lm9w+v
gVOZZ3wtj/KQYaVlaUHeL7/n6GJPqiGvR44Z9ngIzmgN5g2pElu/pCLtMqtFygoCgROglQ/1m/ER
TJ+IxgN09uTKaDfizFlVzr7RSUE5SzMC54ajnoAeTQ1tNedwUnDXkXzCql7UaFEeWuSAixtzI7mA
LQQYXvMYA09k8XAEqiuTNwLJMxXK/sdFiUvpvZLTLt3TGJleGU/PbR7fytrooKlvH2GoosIMpiBr
Z9B5qf5gJh1nbd/7muntxACwCeJgjfQvUp/RRmqQaxM0N6+0pwT9Hud0W3rFMToO7uQag6NgTqDa
SreLY+yjBql0UGvNR/Bl8aF7iKxL30I5drS+DWjxwbfEXeyq+l2HgHSUeG1EPCmUM58UgqRlYmAo
D2/F9KHsRyQWfl52BCyTXa8q5bmDKO+W0kD/aTBZud1VVYnG5J4Tw/OEUM5b7dO4V4FKiTjiOQru
lOjXZSWYF+1KC7ppbwhB7ReBr+89VT7cA4zqFohyjnCbbTHsvDHuL8vjbAzdsFfLUwGgE+ijZ/tS
aZ7j5QWgpefLQlhPAyC1EHQbGRcBPb3V60ZRNAQmIa8fGkuxM+GpmQl4Go/wianNShDZvbVLKXPN
1BMIGpC4DoLA70FNbY8xN9NDwsUvp2YliHzISlChqbFukN5j1DoFtFMBQtFJwVAL3zW79a9/Mf/F
U406pzpoH5dshMQEXCXhWQVtQmf3vuTo/oSXf4UcMu/xyLR1FSV94GxJgPKhLrqsM4ooISJjoC2P
8p04Wf5lw2BbOwZATIzxIEH3ZQIEzFFhHCA9R9A83mvUqSO8w3eEzvSabSxeJYqczy8bhxFC1BsQ
jBhf8mZVEhnpgg6Cxu3ctLW7X+X39lsTuMiLExivctfeiLYMZkwbj5I/zMuDyeqfD6BMNACG9pgG
WFTyQghDu0XlEu0CIv4B0HBMUeZHQmQXHIDimHrVFS8gY5bp1x9Ama6YJcEQkIwoASaWHYgFVwuq
Aco+OSSpzSsWM+sAlgEyGhndCCpyK5+PiigMaqqQLQYwzIHgUWTIHBFECl6/M/OErARR/n8e4loI
yZitXp1y7QTvnOdPl+2VFYehN0sCzY0lA9uKWrsO7LGFNkCXoXxWp9IeRASa4m0IDjlh4oVgzAat
tTTqyA+GkAkGCZCyoyG5heaB/sUnr5/qrUdr+gv6fv/l24ss1ZdTstKT2jOhKwY5Td5PSXiugBre
2pZPUJ/AYLIbNLwv0WIQA/gAkKeuNnIHLJhbCUIFzDogAfiFRmyJS12rRfjxGOxyBtJk2d3S8qaY
me4NWI8AXtNxx9FtFMsgTKlVQklx+NZgSGsMni9bC08AtX/y3INNmBikFabXqbD4psCzefITXzZq
pQO9UUUngoceJtI2emfHrWpjQNHBPP2tKt5d1oa5JytR1PEKQE2uNiJEVWBflhzc5y0I3cYZl16W
WqCFvyyO5acQIItoKEOfF3ndffYbujhUMa6N3+Od0hHtS3fZgeAsAg2247opxl59kkZpF9WGUYQ9
gM6K6DSoxjabY87Vw5NARY6TvAD5hQD9xXGDrhGpSW1kPxLejcqzCEpM0ATGkKjYptHJ0BH7FJ6X
AXko0pMk3rS4y1Vn+ldYcWz7AJ8aELKBAEa/GDsdVj638I0SBkg1fdNPTxYPi5btEgnSPZAAgIBJ
9wsACjAIpRzhak8GoUB70W3L7+j9RSj0ZG1M09Z+LBm8Ir9AwHT9K8nUE9wA0XNtITS35+m5j/LN
0Hh9KbiiAXCOhgcSx46LVtKodKUij00OMmckvx5Gz/BLhJetm+4kh9R4hD8CdDDhZkFLqoL8Qqbn
4cFHMcczBszsUQRrdCW2QLOxjgC6SZxxjB6tSL/OhAbw8Q1cvqak3xsBUUo37S4feobxkt5OVGox
a4PJfEptPeqmCARe6O+0DK/WGgelO2CfAGIx4foXRkULHDvA4kJe6n0M+rN/CYFkV8wVNnQxRqdW
rrN88PtcAG1C6YTJIRxqW8SsRsTr8GY7NlWG7wL6Ly44ypJScH1X+QzBZEABPD8kJlJxr0bbsQAF
B29YkZVnAaPchzxqUdsWXRhLjL0FzMFDd596LQgv0DDnzC+AsJ/vxQ73N1AVL28lV03iD1dPpCkZ
K6shMUQ7A62OKKlcSeffabnsiveOZXrXlZJUZKaAV1dLJiyqBfbZpnpr5EeOPgwH8GkZie2u9OnF
aqqaBLap2LEE3k/VU34Kol1uzF2lYXo3vxeP6Uu2x3Jya6Jki6hrHmUmoNUAqUIEIBrl1KNQLfup
ezcZMF+fJXBGmK7hyE+kcCgepMS+rCzzHH7Io8tMoTIBEpBAzAclqOfNFOzNQy00V2lX9/uyF0VO
dYbl19cKKtRTU5y6sUrJ9v3dICgB2Sp4IOhkEkBs5MfA9AfdkVsuPhmrmfWTaOo41pWgVMEAO02O
1lbfEHxc5dE6LRt0I6CfFYcG7Bxk/BRxx9Y6NqErcCID5mpjvg4PbeDcgdn9s2WpQOkcBwm+Johf
U0Wz5+ZZLG6mihfwMm5oxFMfcqgYp20ELegJ+KAua699U76adfBWJDlvM5nWaohoTQakFtiiKGtN
AUVUl0QfTFicMaz8TGo2KTLkoozuOn7jJeu2NMUPgXQFwNL0Jh4CCCSDSKQbC71YjwSnDNeYn23U
8+XTwfQ1K3GUsab5BJIAAjwS97E7Ki2yTXeXJbCNciWCMsomW7q5IcHicifk13Wy00Gn7itu4qZO
uLNmz9BsuQfwnEfmLF7SexIX8IGeyE598TurzyA7vfJ5M8iwTIXMn8rh4vXpQ6GE9qg/FkuPeRn0
hvU/h4nHIc1bXereyAEiqTUD4n7VGuwZZdpO5gxGM8/bSivqrph0rQd8JcylmkY7FkH7GAJTCWWU
gMeKw5pt/WSZ1KUxAsVIl8nIp7oJ9nLqZnf1t8glkOmgdcVkeXEiZG3KrviW7bm3BvO8r/Sk/Eox
B4NmTDAi+VbfdLvsRdp2h8ZbnPxmOGGu9s/4vsAxtHq1URbTWUIoCP37q+13dqlBCIW0ARCqH8iQ
csq7lpnmshJImUtfhCZ42qEkqcYNu2U3FIDTsBzdnrzx1/L6L6aymZHjSiRlP5Y5mWZHEAoHf3yI
QIR3k8DjiHe9G23Nx/iX9GZdkZwsurGemw0vocZTmDYpIao0q4NJGVOxaRflR6oJDef+Z8sAL70F
UHqkYSgPV8uCNQkJFlWRwbEkT4ADbDmhPjs+xAvubxmUi0tncEOC4YVsHOFqBLql1x0qT/RLUJbx
AOQYCS2Y5YcwyizbUNG7nmAZD0tRPI5toR9NKQidKDdUe86r6FGtS9kTY73mooCR3/7iRFeyKQut
mqEvYTGAJ31Trs0NuLiR5+0A5AnIDkDY7lte3p557lcCKfsctTHPGwUWMhg/M/XbqJ2jP2in+bSe
lBGCzhYgJTl06oyf5ng1LFcVr6FMZrrplRqU+2r1FBQgy7srGdzmPm2cIf8mqY78mhPuofMEL5pt
49xXUCpQAep0m1iO6UearTykfodU2Pbyrcz8IEsE+jgeqcCvpD7IlMKxDUNyGxYvtTABsvJXlaAr
pX/93+RQcVqdIYAaF8gp0sIuGgAEyIGfYJCtqJ3Lkthx90olKlQDfjMQ/WSssTaOKJSl6mSnQR9t
grC+C1rxNCWCr+biBlwLjrqU20jTtwqab6JSPzej9jJa8Qm5IF5HHzn7X46MBfwzMt6mfhklHStF
Q94UzwH9SgejoXYIdhbCLEfAePeIefLLq8ByDnByQENDIQo459QiSEltakMBaeIyb/K6e5SlYfLU
EkgFCqqvSoqsWYzJzctSmVHrSizdLQ76VqvSyANZvurcZkdY2AQ0uQpXEkBMYp83rk+sk17TtTjK
pwOpvREm8n6VkMLJxNKd0Ged1KMf9pI7N5wYS2aKQ0EPVT2wUiJf8zl07AOMe5QyMljqlfIS3Te7
6YkM7Mp78c24Vvfa9eInNwSXUPhh9nbxYCoOhtvq3QLqjoqPoM9ywqS++PfnUGdK1QHV39fYY3Uj
YWRR2U5b4woY7xjMRavVRnM5m8u6QSXVIoOpCIi+jKfq8iQmgH/HDQo2Oskt9wlarUgYBNBA0LM7
mcN73bEa5tCQ8iGSumfarpcsNcIGt2/tQ3uKnOI6ukZ/Fwzspb2v9vl1e+CFXyyXiNktTGMDeBYs
LNTRSVHRaDRScEf5GIWgYy79WsiYQHV3eT05cuiEhDqZg1gRkP5OUc5diUcQUMTDaHJMceFYLstw
ZYwUK6A40qEaZbj5NIxCKREv3+hnzM5vxFDfCmmxS7TeM5qy/oNYSwbzD/DLgdkJoZ8Pih4ZVY4a
POZnW9xhgoZSDmfxGLaI5jtgSUMKinrvjmj1irMqfdSDCu/VsjdsMwpdVHA4FwlPBGV7STSXZlpA
iUVRbLO6D0QeUjdr6vmTFtQ6DcPyVz5ROMj75V4B5ZVx0n4uP9UbMosAXujezp/769gNvOaFd/dL
DLP4JJ5Y6GoRu1Lrpq6Dhp1LugxjT30+mwk4vjuITg6EeU+x05/R5rLh8xaWssa+tsJaBSgIoDFm
t417J+i52NHE81M3wyfVKN8YFGiVGEnj1O8GythLX9VfBI5Q3C6de1kfVsQBYQaCKERvOF7EUa/W
MUYDhKbXQMMIvhnAHW3QoI/J7RhD4+lNdCLJPvB13nG7Hoh1fNXxQyxloJPQqn0U4rWhbtS3RLHL
ZTNpWz29MYFW7Sr7wlvkw1xJ9rzlDY6zt/BDNGW4YS/Pk0kAprLqWRUrO5R43XVMCbIJUAxccRjh
prxwIGCeRRGwgVqAoqLwlBg8J8Vcvg8JdFfaOM7lnJIEtNQWji68Zcv3aBk4ts4TQkUoWrUkYHmH
kCZq3UrbV2DitIDWxLFAprmvdKEenrqg1lHdYrXA7dQcLT/cAxF2fCGEL4i6OC2nPJ0oc2+tXB90
svla+r2M7ifNtCOAMnFUIp/8xbpXKlHWredDiLGN9xM8ehIQ1MLQMTyU6xAvh+AicznyeEtImXQX
kGkKEt1oAiCfCz/f6PcLgPD8DuA9PIA2VqCMbhsNCDaofqDpjtqwbFZKMQ8hDXwQD2R2miA9xPfC
1b/D12Bu2UoctWVhKFsVKkFQTlTOYRI+SVJ6qkPhhbOIjGfHJ7WoTRv0HJRO6fumTe+0fHl8l/ik
5LF4c+CL99Ye9wuyutbxf15SagPHGcw3EcFqbdBwHJYHUqCL3OxRa3xrRq0j2eucg8D0UatVpe7P
rGhAUWAAh0gS8vMw9ffdGO8uryhvQam7UuxGFFdIdxZohAYFHa0qQFlHzRizbWgCgXY/i4tigSdM
05+VpJB5De3MU/ihokLZaYAcU9kQOyW4vkDzuwaUlaPfychoJa+8JA8rf7Y2HxoAR4n1fglIyEUa
QgdkWdE7mNmSkz4n+37LQ6BlHgp07+GBAaAboFl9vrbNRW2lqMFjNZowOaJWEQhAF6N153bkPYyZ
lkIw+dGYBZhEWrEBUK3WRK7q2nyqypdc590ATAEoopLOVvC+0OUiENX3YavhnikJZJT0M5x4fcis
mjtanT9EUFeZ0JfFXJCUAtpMj6SkmLjTT/IANDayO6H+7v5JmvGTSMr6ulKU5IxwGDduekqepW10
ZznzU3EKneTWuuG+cJmnzQCZi4kcDR4ulAtJE7lrZ4ASIKIKJzfV/ey+goY7w5eQgFdOwZ1kHBbU
w8EulV3xshn/YYU/xFP+JDGsLhFykuT0tScxcoyn+qRjmc0dYKcyJ9F9lTsbxnpiY40/hFKnQBVb
rRze3aa+HeWduomBtBi4eeIaoCgK3fIoIaHAn6Jinj4THbSAsAcTNt1b1XZLZjbkvm2L6qY3+qch
Fk+1lt9fdqDMg4FeXeCPI1WA1pjPhzwYQTOoNbj5zOxuGN8C8dfl32ev30oAtWnSrBexRJiLCQTp
cuxu5m/967S1QOa2eOK9XgNFiWcpPKWoPRs7WVBTkvnRcmBDyd8iS3Euq8XCIrOQ4fpn3agHVJ+W
YgiwffI2LGHs6bHp98ixoVdXtafGNionHNC42Dnor8Z58bvc1Z/QpObwYVeYlrL6FOopoEUYXxxI
UrEQxYMm/wh1AHpMms/RmBkAfoihc5dSmWdFTmIk86o33KHfdEertA0fbzmvdrMT+pOLbB/uYsmV
f4Gpz6n240GXORc+R1mN8rKgTheiAYGMLc/PS3yPfHWa/wE6xXpvNcqtNiIGBkoFmiagEirH0m1N
mWM/7Kt8tZpUxFnUTV/PhKp93qexY/gkCuyfCAHHdMUfQeAcCI38/+oFbpYKpnHIKW/n5SRIQIsw
eTk0ZrIGUNkgZgHTpaLQKadwjEaxEd4vI9FRfLTUbJdD86ichmLfPpH+/8JLfaBdbvLDgDuRly1i
phnWH0ApKU5xpDQSlCx6lBcFG6ywrbO8vxxmvwLW043sYpjuRvcunwwWBoyFSScNjX0SHAKd3xB0
K69Vwhhu3Y0e4KW2zZa0aYELnk/zQ1wX/ezDpWCBWwwQiMgfft7JACxYgBaFrMEf3AQwdBCnu+b1
HHlh540vpAideODCER+5T0DiSL7IxsYaJrjcgEND3RVRJIYl3oDkXBAC7uUFZA+YmAYAOYgXvGW3
bGfBJsA0LZy78ia6wCvgHH/2Jq++gbpOWkVFFZJcx+pVhb70I6YobxO/O8w3+bGUgWDbOTk4qXn9
P1y51LpLSi6okkAqN+gDFLYE66d28tfgSNA1h9MMUDuRC/XMOrbkJP294NQlUyBFHOQzySQMtZsv
EBhwvDrzel6LoC6PSq/6GAgl6HGOHDnzzI3hL9ty2iyPIcgl0pu8shfvj0bu4ST+0YxO7qd60uLh
hFAO3ckDQN/GLgWQqz4u3LZq1oUB5hURdiEBnIx2S0ExZbGkzSTTOXolsLEbW30gEZzyPTmNx+Ec
9+AE4p0V1rwvCGQ/xFLOqIqzvtJaMLaL+/isOuVteivdL50H4rrfWKGLg1d3BsjO3smfFkdEb07s
xrE/iv8C6oZ53aw/hzq6U6fjwhnwOaSHXga6jtTioTo49U7fFsCZ3Fx2ibxFp05pM8l9s4gQhxT+
dplvQ+VhzHh+l/zIF3e0WmLqSDZBU80ziZCrMTqMAbJ6k+yLI2hSxT8AeVo/vGXqIEqlEaiSBnMV
4sLGKLAjx5p9eclYZ32d8aIOYomuyrZP4djrQr1ZimybtjznyRFBH7pJCgNN6CEirdqrzjR2nWXy
4FBYO79Sg+7qXcJcrYUamyIoxS4vpl0tpMc5Unl+i8RHXzZ/5UCoOHAqc1mNUPvEsRad4ibHQKV6
R4BgG8zFZlfc1Asr+l07LComnLVAD5oSfhLPmFvVm7byTrfRir3nz+DyfDKdDUmXgLTYQtYIpOkY
iUKv3hhe87ZsQLdp2rKb+lHN5XFhB3CrJaVcFrov/uL9IDUhIMoY9z2mFVonBYVacpdedalDKAUn
z1z8uvoXTpN5oN9pvxXwfis0IJeJdCF4NGA7ViqFdrgUiC2UEMC+TblXkuX18oFj5pgBjg6W8d/i
qC3tokrNe0JOK4V4muZoRstEO3msvOqH5MmoCi0j54yzDsdaIhX0G2kwmyahoOzRTQsUVNuKwOMy
8PDiiOP7ejY+FKM2UpuTcI6IK+nb0BsqbWvNR2EcN92keUvKadxhOZW1TkTn1dMiiy2910wkec0u
cBfxx5TwMmtMCegIkkGRiIl0Gh1uGM0oETRISIsEcALozFkq77It8ERQ3kRd5LiSZJy4BINHXVd6
SsLJhTO3XgMcjiqL4AOmUaIwRjkoBmnhHFJwAzaLG8U6oHZ5IzhMRYD5L6LQKn+lsK9VIQ6LCHwk
aGVy0nT2jby9vbxW7FhiJYO6DOt6SDSphwziehdUnvIJjqF2CRFHpzu8Mjw7lFrJo25GaQKeEEat
yZNncoddvemdybcAQ646qdebaCGd9tEW0/QpqST7hqfbBJenu+JFNZzFVUmT8MrUh2Ces1FDVKNI
Z0J6oIqpy1lbtgh0hQCAgahMnaa8ywJNWrC2hGSY6BdHewPIJgDuXbzc7Wo7Ch2NW6FnWqcOKmkV
MxWkJvNZM7losqIWIJYgFKgIDzt4XXBXkgIpJvJ+8h+y7F0Fij7OMwj9vvQbl/IQzhngvt5rGRnm
G6NtanoL7AkAl4Pb9671mH//DeQfOsNkW7CycDce5Pi5b52hdNKKW3dk3kCrj6KuhCkTFDEbZNTt
heAuNAC8hBrIOe0BDTFLGi9WIob7xU+vpFGrrmrFkCUGDDvbdbsWfXHpTgeAFS/s4ylFbG5ltmDP
HsxuwEpnIlimkIx9CEbM1yciZmjT4emyBTMNeKUTZcB6b5ltRBpLOiH0Tfk8hKVzWQL7Kb4SQfRd
6bMUeYIAQSTGKhIIRkynHnThTDKviwNs+du59nAJBQnfFTGjwI8nBz0zG0/V2LYlPAAp9y3HJEK+
FdGKYzyWmxATncamvh9aO6qcQHYLr7zr0XLg/8l456fHJeWIqlQpEB7iM0ikVi92G4OaYNp2Gpqi
UI24VcA24/GGENjx0ofy72mw1br3U5LohQVzRevq0UDJCdhdptt5U+uTxDZ/6oJZ8Fm/Wqnj2CpT
JAsDJDbu7I3npnMAJe6adyYGaXRivRhn4Ub6rOgJaQJ0oaOYh4II9axsiwlc2jUWF5nZc3sOart0
Ske5Cm4Iu1ZzAlGbDmDHEGh9HMNmnZ21ZOpiLcRkhpeBupo9egMWdocSom2BW4vAo/WYBvd5VxrL
8a9F0nerUoMUiUxkWDPQpDFIe23IgaNVYskJfZlRw0qSTtns1Ji9mk04te/E6K7yiHnkFLA/7Q4g
oKjheZcXk+X01uK+RHSh3pY9PLmRxnsxRi1Gfy2SWyPltI6ysG6stSDKRmd9SnrAC//etPCQ7uMN
hva97Ja3VTyNqNsCwx0EQxVhh6CeZ9FwWnV0JvVZK/+kVk6MH9MOGOjEM+Kzf807sZgtE2bYibVT
5Gj0tbaXN4d5sNciKBeeLOoYTsm7C5cw4qgd3ok1if8O7OEsPib8Bzz7cH1oRR3rEreSVY3QqpGP
4uLoDxKcF0jBF28wHflldofNn9VdAPuEDgpdQzcu/aIdy66ZxBRRf5OL4P3qB1QBtYZX+WDFEWD7
ApqWqaKKS0MomOIcm5ifwFVTHETwLppGte2NN3Azg/ohtWvtQdYbl7OFXz2HoSkEyRCZVTTAKNR6
RpnW1o2Fzht1A2wTzbKlo7QlKcUwsMUXZU+Gp4MT9+ojx+lzzPRZLOUjVYCdqKUJsbNmTwAecX8j
aDUjKBcJu3rA8SOMZMxngZSHjNXFDAaiZ7JLT/2JDBoT4hBlj25ZFP4jEF1VvLXlKEk/NEw5MKWc
yAyu4jOBAknR5tPHBOTkX9SPGRf7JxXp0T+ARVhTTMSNe+G6PhMVQWDmSW8Sgn8+OgXHcmgwDKPq
UYUk4jL9PIlnYc7tueB5GJ4QylsaudGWFRFCElnXhAildqbHdE+Qma2r7of2jY+ryXBrnxeS+KBV
hJSYdWdZxDg7N7iNVJC+1BvTVTbJKegB40JIX/77Vge0RqkqiDFN8DhZInUMc0wblzkZvJ/bnwKy
gqn1fPmgf/WbEEAASyXAAoJ7mSz0Sicxnsx8IVSGRnkfAw6m5wGs8QRQd4EZa9Uck1GFOjhGZbqJ
tZFDbcTcl7UO1CKlYrn0GHRD7IEZr9v4RCLX4hEQHtGD/AJcOmBZcxHqWQa4lkk5KmGstCIiKSXF
2GXzOdNKJ4sMpwpfdCHcTNLNBKNXrIM53dV95fTzaQK6HOiCOYEX7zto/xUvIrrRoXuISZAurbys
fNOmjOOy2Jtoyaahqqiz0SXwMgrrNq1xBbW9YNdxbhfd98t2+N7yS3t+C6RBf4sgn7AyxKrO674j
FOAkOpZN1zTc9oQJulftsbwC0tUuPxIOuvHOBBpLb0s/4qd5W3LCPfZqfnwEdRrkuqvjOsJHTMn3
ELDd6lx4ZrO5rOrXSI8cuQ8h1IlYorkuFQGx64Sur0i0o3SbYGYhUjjdqzw51LGIw8YaFXCK2ZhV
cpXcskvQ28biq7D895kOvBvBRAoWbDTiAubp896NsxaPoYIUhDp092aU3Y4FfJVSpq6kVM9hFv7M
5txrRLPn2OV7XpWyGkgGlBx4E0UQ3VE6otclVTIZkebgk2Rl5CxbzQvc8rYGnA7Cv9Zu3e5R2eqv
2TW52bWN4hgPiEI9bO5BAYey4daVA4fuFby0G+PQfPo2ykWIMwiY4hDrX4AGpEIclfecJyVTAlgb
wbQGskqVHjQD0rWmIPTEDoPcJFVwBQW8uqVEvpJeYfQngipeAaQiSGc/760Y1Nq4pNCi9YRrE0cQ
xN8P+Sn3lp/6c+2m92Zp57+0CQXumdueyVJwLZxaQhludpGJ8GLWtlFS7JCi5dwejCMPqsUP/SgH
CsiyJon/n7rvWo4cx7b9lYl5Rx8CdGDEmXmgSW+UUspUvTBUKonegiRAfv1ZVPd0q7JU0ul7X+5t
F1GdmQQJAhvbrL0WBDjA39eskKBd80H4baev/vamByUlWpI10HbBS7iwLDwrHEOM2CJ9zhdKM7xe
o55jfFHZ3f/dQBfWxWaNEFY9pwMt0O5253h6qsGiR8Vn0gPvmBc8EXK7UKxigAxduGBDosCyUGLi
WjAqhU7ryqpZRBlbqYR9ss3fXYNvhpqXyZuzIRSq60OGZ5IdpJAiMm7BkT+THvEc1EosEGm/jFP7
+uOZnFf2Tyv/zagXrywmjdbGc7GFpOEZSJp9GA4Z8o5OEGvORpvbAj4e8D1HBhsM/HUog8Elu4wn
c0qHwZhxFVWQrmWQrIwacB3HawOxk+dMg/TsZ/mwd6f2zZBzrPJmap16GCwDWgvukOxUv+35F/Bl
+AUBMb1934bFJxbrvXjrh0e8WDU1p7lpTxiPrHrUQKKtPDSn9GZuk1cv1XdxUz5/BtZ514jMJOXg
7QFD9GUTR6Vlk1NCTcglnbMocmsXxvz/ZHe/GeLiqdSYqrSeXxzOXI9MzSbSHJePFqgrPqnHvm+P
3wx1sRdMwSotnIcyjzNKrdg0t1Cw9meCnGk5N80au+Sp9hz/M6XNdw3lm4EvtkOHxAS4IzCwnj4a
EC4g1VINwydb4LNBLqyX4bTZVL0ii2TpaSnkSk2xsNQn9GyfjXJxpmVjlYdqhkvV/WY0r2R7Ftnf
dL5skEmjL1tHBz2OFySHftxXdCr6JjfaWbst/8bilnoo07yUILP3eFN9xvpxucRfRzOQ0AOVCUg2
LqM4BU0W3VIVYKGsJzus+G4DH7T9xDt+dxTgf5E4R9f5T+ZJk1VbxAxVeqU3mlepoj9GCe//Zil9
fhaotlEU5E0TxfQLZ7JLGhYKmaSubct9PxV+1B4cXQs+trWXp9flKBd2z2iKkGslRgmrZOXAQSMd
8w0a+2V08/FIswPx9hi5HOnCNoA8C6F3h5EEIy4FsJZmu8gmqxBJ5VxZK14v6fePh7xc35dDXtgI
EDk3nRIYUquFa9mty+qHTN59PMh7q+Hte7pY4Y4+FlZTY5A0KTzdRNU++awL9t2XRMGnCr8JGdZL
pwlFML3TYwwRxfuuczZA2LgOL31J879pwF9n7M1IF3YnJUOR6AVGCmtrqTJ709EpcgdhPmZUfRLq
vvt23ox1YX2K2u55OY+VF+baSPOvDjEfgHn+ZIW/+34MzBxjwOL+pH9YFL1eA3KYgh3GzoJ2oslt
ak7a6eNVAFz6e+vbhmCpBR5TZKgu1nfCq8Q0WIx1wFIyemykxaa2zPy6rrX03qja5tymUfpCJkK+
aiIJj0CZd6lnGqGKglha5XdqyPihdUYvL0igpqx6djJRUr8tJIpjSWgDroUMD0TJ2ngEX6Ep4u65
M1MojpSYzR66I7qZoC2ngBAicHt57EQ6+rNFquUu1EjDoXejqiR97aZjm8JNbSaWf6HVNJiLNAzl
oyj5xFxVJox4NnUm+9psu2k6TlVVFw9RJlPzMUqdBKJapU1a6RVVIr7ljsYjb2QyET4PTTMoc6Mf
3alWkeFNbT+qxdgayeiKGgVJLxmVAtDbisdjBjHuO0dESA2VECuytlNPotR16tRAz3o9mYdGzAzs
kvDIHQeFbqPaYtk+TBE6KOFMzpqFlkzQVkztHmNNfe0nLcg7PcmyLllPkHvKAlWDdHuhWZOE2KYN
ry5gRdRBogJhabsVRVad7Si2n1vV9qlXRIVF3NEiDWrcoY6TYKlyO+69pGwKFUaQQa8jgqR1FVHe
XRuQp0udyGvSFvSOa1VJAS4vZI8gzOu2GVFx4Y2RjdcJOdvQAuQ1CwU5gl8yg6klhaIHOYoeJGA6
WpuOEOJpQPE3KdWunJ6ADrMWiMeuQiqFqv2xMITxdYbW5HfI2fdhtFV9HZmQB+Nxa2KOVdqqIKRO
3go31KN6WhNnCo9tL6dkyXWRGGuNZOg9LUlEvw9DR3XwqSWyWoElIitPhlnwftGXgAD4c9HU8Ts7
H8PKjbQWXEZ5VbMXW8R5YOWmUS212inQh2JVcbm3kVpBYaTljKM7S01yVA9ZMxQFCyhxWqcBEYVq
piui8QFpQc22p9OQGQWJ9laqOPvOKyFKnAxQ3KSdm8k+N3yLUXCjbyB2PJxHBk2VXVzL5DuCkAYJ
jZ6YxCtELU66HcpiMbVVbuxjUlJrD8+kycGeYpNxoVEF+5kYTwQi86AXBYsaJJTTxzyckDCPhXKC
ChSy1pYTp+OBXY1k2IWcjKaXqt42FraVGiDxIzwDRwrYKqTLEz23kdaUSbaqnTQ2fd2ohO2KiVbp
DSLQCi3vQNU0Kz3J7GFhaL2RBR3omsZVR5oQ7zoLB+FZtdRbF1IDtjwb9TQOq4koEX+fIl12z5NB
sskHDsIoM4+aRd4vK0B09U1U2gC5aJ0hB3cIu5wu4Clw7rUWeh1c+BZDf7DUNI27xs4s0y1qMoGj
oa5HshW5lOw8jIYoV3EdTl46a5qvpABk0wu5KnUYgbFMXBjOJjmQorVrt6mp1qyzMFSZVzckLzwW
hgYOvS7UCHrTq3js76Qj0R1b5l0z3mRtYU406MvOsXtfZK3WBnZhcZz/DqB9HrMTpHOqIBoq0qkF
SXXeGKbnVHE7nOnQ0nh0zbGNBOjL+dBfpVzFtt+FuWO7lLZ1tWh0TrS1hfWttvk4RBqkShMJA7As
RlqnYKtsxroL1x8b+3fPY06RLIHODgq8FydXzMEBBsVIrCcwnI47hkKkmeYLU+ifODA/gYBez+M3
I82Hzpuw1C5wbCCtBw9m0ydeO97MSkLTCv04G+2BP9EywCaXx8+LPO+emm8GvkgHVZSgrjqfZprI
kKBddOPtx3P4/gDouDfRdwzFg/nzN0+mKqZ65cDWa8nDAMwZJI28j0d417/gf40wf/5mBM4GkekG
RhisbwbfmuK5LJ4+HuL9hfDXEBfukk7bdio5hhACtGcCDYHtnV3sCvuTKOoyBfO6DKADDEpRhDag
Q/nxUXCCQoSixzhTAVitg7JwCkatIfNThyLZbC0+fqx3Zw4SHaA+Q1+29VNnqM7iOFPY0mWmLcqm
Wsbl4EuNfRJH/TiMDewuCPksE0xyoBNACu1iG7HIruow67+r2KLAIpPZlnQpzUMvneJCBh8/1EX9
dx5u1u8wHbicBkSOLskQw5gkY1HSb6YqQ8oeFE0VDql84NV9PfV2esoAEDWvnbCTZB2LyoI8If5X
eRp0axx9MxoHM1y2qhJEujXOB+cPcvr/+kGBU/z7v/Hnp6oGzXUUdxd//Pc+eWorUb10/z3/7M+v
/fijfx/r5/Kma5+fu/1jffnNH36I6/8xvv/YPf7wB6Tyk2489c/teP0s+rx7HQRaofM3/7cf/uP5
9SrnsX7+1z+fKtjy+WpRUpX//OOj9fd//RNh95u3NV//jw8PjwV+5ybtP86PMsl/+s3zo+j+9U/d
+A05K26BSN5GOMxNmCP5/PqJ/hu18BdqcdBZY8ZcTyurtov/9U/GfntVWJp9cSjC6nM7E8BQrx/R
33AdfKqDVxCWBRyP/3n2q99j1t9fyy90U+dQ/K/QFpsTVgyLC14/0r8wmhcLGWwfGePTCPk/ZxD0
W4jvSOFOmdO+hACswI1MY6e1I4+mWUdrz4wMBYG0WnbScjyTJE20qGg0mdevk/i31tP/byuFze/2
v/7zNn5aKTePRfX4dpW8fv/3VULAo/SbgYwxA1XYa0IeFuf3ZYKP2G+zyAUEWFAkmz/8c50Qqv+G
cq6OjgUgmOaGHIRufywU5CSw8iAdA/DBXFnSLf3vrBTTuIgS5/IUQ4lw1mZBDxK7DOVtPU8HTZvo
Wc5kWfAY/Fqae+b0sO3W8IWC9H7S73KDHOsUPUFhkZ+MqrrLevugpm4/mStILTw1w3TTZ5AnKxr9
SZBuyeuvmabcJsfxMImlVaPAYmW3osbPsvYZM7aDIwN7Fi1yqznYIpBAmY/SQIhg4D+6VvhY3cjE
2CEcwgZ3ABVsCX8XJDhVnq80rXersXOh1uvhF5uk1XcUvAiyPyQWARVXga4YcoyZsR/tYUvcUBh+
p5sHVsRXDbfWVeY0LiP6krfwCAftRkMCDRPlR6nlEwlcRNQElHqhDT5cRLaNB/Wvb3mdHVUNshyo
QZrmfsr0TWezbZRkp3YswDdDgqlnN6DcDhh7gNcSIM80ujJvPTDGPZUCMu9jAS3AJjtFJj4hNj9b
ZLxJw/a6UnQxz4oeNeuwUmvdhPAAMaYNN+DQjWGgxdVdnbMnmuff6puuKPw2pjeFYZ1LE5K+VLu3
kgaskBb3SMKuuvBL0dOtHDAOIsiXckSeRoG1jpeYuMrYkzms1Mo9KipPWp6d8szY94Ox6UrtiWXG
tZNuGj09xTbdpGlzRzj4c41wBb0i1pTX2qou8q1WaRuJ2j/TyaopHeB1EaAeBvSExmNxV0u2KGm4
cppiZYPQLmyTLzQqfYv7WdUvYqO5xhpYF10G6fGizDHTOeDFDkGzJG8BUCIuCzvkMCy9ca1K7EoK
UUMr99uEemNM93ZSgMAu8rUm3pZFeBwn9qRMvBHLq7G+pvQ0FvIctau4cI5ao4DYcR4ta3zRS36e
+HQP/b2NVIaNalL2zayfGh1ouh5Ixbj0m7J71sLMQ/qgRJ4Yh3MLKSyD+KrjvtNBNBI80cShD6wI
QVmhVxB2rTZ13eLFNPyFsAlij7JHJG6uK5Wc8B66un0APwUWL5hLpsgAGaMWly46qLcgijjNS0GT
W8VhjiVIcFxTa3W3G4atMRmLsOrANpdoNvyt9Nw3yf1Yhdu00U0Prd05EAtiMZrZQ53ZL5AA/tIM
JOgS+zYRaqk3xQg/ZnzKw+ouaqFB3uJlm92N1QOc5RgvWqctWL9COP00mFB/m8q7uNJ9ox0OVnoo
0uwUlhYQlcC+2iWqsuijbihZpVUYqBiCABEKml227gc7iEeQdILDNR9R9Lcit4+/RZq+ifswsEgY
yFo+RaO+hXF5tnhUuwgct0IZ0m1stqAtZO9rArAAH28mCEY3hrjWGrrtQTDmYuG5Gmk3rW4c8jpd
KWtpcbE0mnKJDogFo2IpSXKSHNMBOu0ru4PGVr4Kp4esMhcZMntmNDf5sh2i2KeyT+CvNmpb1BnS
irX8aiu+TXT9KJBeVMzYMJsnXkKanaaFbkPqL3kOiTBWeE6i3yM3uaFGeI5H9ABUGaoKLALbvCAe
r+LbUjnU1/X4i4Snh37DFSq/L9rIX9Io+Wa0YjHV+QNUviAugr4fVdpfilg1XpXaS8A6lFuW2BQ0
hSUOx/BIJmyDYeDHpCxOSBR8kYl23zO5ojnzIJ+15Ep9Tbr4y4SpSjWyihrUgFneAoEwRFtbsp3K
yHbcFpW9NhPtay/DFZ+a57bHMIYNgVswWoa4m8Rmm9FNHeSoyRBdtTRbjdJeD0Z6iiCsEcIad5S8
SAa4dZXtx9SAJmelPxVmcz2lyZeyaBdI52ylg5si/a3Wmmun7pZ9pW+HXtsNkzsYpQvSAXdM4oVm
IlEwgEdzFEj3g2jikBR0l4p4CVSWZ1V4ClVWd1UXHge0oRl55qVxm3u6gQkpII05hCzIa+W1kb4L
ib5RA6aXh8dC5+eqK84x+V4LXL9g+ck+CwtbK6XhOVPdMjLFIas7Py74Gnrka6SJ/Br13J7T7fzT
cgj6IigGcZh3SxOqWyStXMrHr2j2XFRT+gUw4wNrw5WWmjPe/Ziw25r3XycHmxoed2Bl072U1t7m
/FAO6cqegKClJk994zTR4s5h7bVsYCBHY+O0/Ghrxp73dAHtXBctL5o7lOxGV2QlbA2TUqxGhXMg
ogtSO/ui2yaOtgBd8w2HiSDgVOjZdNMQu0J5AZzjvNpofbev84PW8bMxsk2YpV+Q8jg81LAnIjNW
NJm+jrG+Q6LzqLo2aMPklObkiGxN4zXsJF+qzkWy9cVW5KWyyTnq7HXK+6XWAGFXtEsyYn0U674k
nglTXkViKTR9C/bZ64GKHcZGXX0nNMjQznAOOTLb1Qk20PzErLyrIFoi8qOVYyJ7fdeM+r4Xxq6U
uT+N/OjQ3oeO/GfB1xwJ/+Uig0dl9nu4iVYT8N/B/bpIZEyVrNOuzCmojNKN1tq3UWOvSpB56pbt
moZY9y3fYW42OwW3pjSKnSU6dGigLoQXoKbP6v2vpcDLG0I4bYHFxwHPG7+4Ia1A9l2RmJ6HQRw5
OFm7ngQDKUD5ZH0njr4v0YJojdoCO+Oa24/NkxrAuZDmV0UHJ0SDlYrJLlPtscS2kZTfVhXKzkPo
0fI6YsYqzqpPat4g8ftpFsHibyJiRpkBlLiXjVlhIxWz0L9+jnh+bOr8ng2d2+Y7kssvXdgVrhLV
zoxnYlSLLQfcF3o4+3F6Fg3sACuPIX6XVcZyNEEhE+VBU/ZrUUGlJ5OLKYQSU5gtTQYF3Cn1rZoB
ah8hwwS/U49PfTQukqY8R2KDDuAAagKwqXwqAxsmE2ficgIAJrbaoO6htbBBXiQoNSRzn8OcLWne
+cAC+pMEnw8b102It5odc4kJt81VgltOY/gs6eSnURjwDobjMCXcq61+kTslcu65z3rTK1OJTnb8
gqSbuok3XYxGyg6sKnUfhJW9o+Q2FhEIwU2XkOjkaP3ChNdATXaMs/XUIOHE4Mbk8XVbFn6ssT2U
CnZDiVYkG2h3wwFwz4RfkfspxW5VYq1N+W6qMpfiFDKK6ipyhkVaT1dN8xzDhYicbsumq6F8tiTy
WHZYVXA5ZUCQPc0jbSei8mqs23XDklMh05NomrWkrj04N+2gtpqGu5Vag0wxQHkhuyKx5qUMZrWT
3zIL6WRVikczeTRUuLMIkH0dEBw4UxnCA571HsuGNQKf+8a6MsU3FCS+p0mZuVIOhwbwhCgNmgTV
z1wPUoEIVBcpMkbobAurLWtGnOL5iUTNMUwmn/TFlyZEVinT96aNXhELfOSl4XUy2uQKTXdkcEOt
O8KLr/ozLTe5w892TG7abkQi1PZLRz/q9vzesaEdCwqQmbEBb9uDMZmF62jnhFs3QxzdqyHaSIdf
N7npTrFYYwGjh1sdusTYIxo+q3vwLwJSVdtnmpEd+jLO9jg+6Xa+KoXHuhJk02AkdbVhWMShsRL1
dcaMLTCXvpjPmgp8PpW+04rwtk+Hq6x7SKClmo/lonX6b870rbflLVDsQdNiGhMbgnxJsZLw7LmJ
8kDnNmy8ya3Os7n2NLZHu+G3rF/nXY2JoRsGr4rm8HfXMjEXXaMOWVzu4pCfqZ37w1BcMUoWdlpc
xW1xhbrBAmUUV6QA79W3E9O9xkz3seOFg1qOrbObKNnBHPmzA5kTVAMxZBVlJznV3qDxA2RNr51k
CKyoW0vESsQoK7cyySns9Y1VtGvb+DrlQ1Dr+aqL5aFFBw534KWm0HAbM1xU0/d1sQCVpjtO5r4B
i6uVb2wlt8IZl+Y0LXEOgNeq84QyvSgmAeIetEaBTYHxuyoZFlhEgXXGSUZKa9Mmcv4MyT2EDKbH
OeQvar4r9fpRZMLHEj2EIagq68419C2X4yavoP6egb31ueGZZ9GbGRiUgtJSr91qkynnOp5KeEz5
av6XZih16CtegEetqJQ7waUcKwWqCrKxIZ6m5eTE0DvdZMpDVs6bSLstxvqYmX4JnkKefZUDmMLo
sJgfhQ7ykI7JNk66VaiPh6glp9kA9Dl6QCL71qgcX/QUxRJ0lk4Ybn6WSHfOHbDIaCR2o/BogkuG
asWuo8b3+ZpD/aL10RIIkbOTokMGZQ7NLB6bERxddsHdUuSQ6TPyVa01lTsLLPRWv7HnKkHTHHM4
79jre9OqH0eb71LtHNHqGGvHTGu2kG/1oU7ZolyaMjgW8puc1LIKwb4o0m8ldGwyYJgfLdZtY4Tn
KpK4aL6yZfU46NuSl99CllwPwMu12XPBjVWP+DIT6iCm5LqLGMp0iDnTccPGKdBrYzM57REnJboq
Em+Ctcu06GUYWzhZN9QZAsHyFYf/FZfGhuowflWMavS4TE1Ee3q/mGNCXue+Y2Sr1xUcFX5fq0OB
V0F5evKK6UVWEgAJj1sCtTdEaNkRNLWbEbI00jRWgxiXYuTnlmBmc0BdsI8TLd6UqJohlj+CAhyk
N8dpcu7QvL4jhloIp3pUlrEvWbZLab8N56qfrTTAIp2bdIqu9UqseZN5DkR9CqaW6F9bWC0FmioO
RM9vG+7cIFu8m8p+gUy6avMHK7U2Y0EWUHo7G7M3GxbBmO3jiNywKFkaxLk39X6bwqDF49Ie9JVU
6pA30XWviqVuqFWYlLvZdW17dCbT3iuxDHsaBkzvPV0ae5osi0RuwbIzwLilVxwwYsUry6fQIy5i
2G0VZw/IXu/rOpqLtet0mA4JrCNJ6RMws7clNVeTTp+MluzQJpe7OdgVB9DLox+u9UnaHZHs2UBd
ULnDtzwikcvSYmc4OFuHcG3H1sZp4LeMkz+i4ltr4z5B9XEZhchpx+QEcNsh7p0zhr+OuNiGCu8e
B6KWYikjN1HE0SJhuK0MwQYulI4Fal/FqrkHdfo204k/vzPAypYS6278XiQQWE2GrRXCozJIYE2j
Py/JpC58qD8EWRLt2wIxKhuCStw44PJAMn5r6MbK1FOXz5FfZwQ1SW6diKEeaQ37MnS2g/TCbtoW
pvYV+tVbyfh2AmZBFOGOT9mdSFeWJYNW1qs6z2CB6oMMwbmfpqewRre6sc8of4kN8gK68Eepygej
7jad82LwZNVJVLzK0M14fp/n+nKs9YBwuU2V/ajVHs+MG1aVOLgQu0mF/Iiuf41EcUS+P3DMZBml
zXerWp06pzdcvasf2gg5LRwAeZ2jMgqkxFQcQVWJHF2to4sqj/HM1naIdETxzXenjBfGQNe9gr+J
s8JO7nqW3XdsrPBdD82Rq1bgwjyH86Mv4wKnOlN49WDQ4HWCOMYiZ208xjZZZJ2N1mA7YLTeOjV5
yYj5GOv3Zsa/2TT1WRUt7G52JTnSIfZWVnictBLfI8P5rDni5whg9l3BCYPuBH0uK/1Yw2JsMCOb
SnXWu2jft+mmQuiljcOx7T7j2b6UNAFro4l8P4QpgPfRqHnZ6leLUXSisOEnw2xxhTRG2Z0G2S7K
RC2McPQylm7gC26lbLaRFiN4F0uKBFnUr7TRWPO+Pda2/D0d/0N15x9lX1xVSdkJFCB+Sv7Ot6UD
G+DY6BH5KQjqaTmUJTPVmeU3CudMolIvNO+l4XbdCfEx1sjXrFmwZQs9gOYrPhUzQ1TfrbtqaSS7
Rp4IVO47OOeRmHzZWu4whgjEwQW2xCr0yvj3AuffqiCcqwL/XBaZfihO/e+KVsvnai73iMtL/T9Y
r2JzMfLXVYjzYyIffyhwvf7g9zIEKIlQeAJ1uD3XoyiCy/9UISg1f3OYBboFHd/XgUn7swjBrN90
PsMJ8DeKDGyGe/5Rg2Dab3PFC2EzdNXRYOAYf6cEcUHjSlABsaHIhHLHj/tvAFaJaEqju3pHj2rH
r4oVu8rgX2y7W7J4Mxt/VMjervS54PVXcP3XGHOh7E3J3YhaDedXRHfWqT/Edy6OrS8fX/mCiOCv
S18QK9hOlhAy4dL6zr4Od8N9tasW2rfo5TN8N4Sp3r/7S8kviXxnNzGh7XhHshOvBxqEpdEsq2go
fceUdeQnveNsOoh2IWoxlWvzyF41VShWeYcse9vbrTcphLu5PmYHK552MdobggY4YbenQ+OWNB78
CLjHYEjo5COgiheizixgvLLSi2yArfhQ54vBjB2EXHHjdRmkkZAgspeGZfbLVFb2qs30JKDTWC+S
jOonnoThfYa03DpO0bCXxsDzyDwLb9XYNK4sS9eaThPK1QBHOWFAEhV5RZPmftQh+R8ib7NGttVY
kaoFx6wszaXTWihhIGUDLA5ibm1k0bJOZeuFcVesJQCLC14N7b6oICXOmBhvcyWzLRq06hugwaAj
r9rqIa6nbonbVIAG9eIZOCmwCqZGsWxTnbigtGwi8DyVIOnhpVh2nYJMKbHrnWVVEkIM3ARiryJe
OLVFUEeNGcRVbW04TYqljV5XSPuNRkAi+FNGG2tbI3O4a5pRhhMMtYgp7K1gGm2Q5RiZ8ZgiNXPQ
YriyAB0Na9vioPFStVqlSFecjUgbPaeBh0onA+roHQk3XSEhUJmm9iedVj+eAn+u4Et2zR5cZX0/
YgUjxAWZsSZdHZIJmeZ+vENgXd7be6+yhW/2XtfnKjPnDQI4khe1zyM6B5x0/OTqM+7nnZ3NLk5v
GvZD2KoG1oMhZSg8szm2Rg1yqi+5Tl0diK/usx6IHx2Gv+ZpfsA3D+KEEBWqSK7vCl1CZz0emDd2
UbvH85FVNRif9Sf+6n1cIJAcizemA2jkTitbtk26b6nk5rJu2OBbsTltI5BNeDmAgZ9M4a9eEKrM
b59LtsThwPNOu9wSi7o3ALE/FfnDx2//V/bxUkpotFrkUSBmvhNI8PRM821jxVvuGtZL1JyHGbd3
m6rzx6P96lEu7Dycq4pMIwHfYlp7uvNVRDJw5Prji796ae+ttQtTTyko3GiejTtU4vxsexwWZIda
mm8esv2wNhfCTTwkwP0KVMdaELmGqy2Ud5ip+ZxTs7gBsnU9Bjetxw+bHBSX/faz8+0Xz/0qiv5m
aXKtL/tU4M4m+O3lcHAG5YX6Z0Qnv1j4ry1Pb66uxqocJjPFghRPE50VF3S3Vw9VrG4+ntkLlqI/
t9ZlEyu61otO9PW048toFXvURaLWc2CFgCZdfDZJ7Mds9V+jXNiKITLzmDsYxVqGy/6uXLc7AW6p
ehXeOLflatjwBZjDgniPs2j9WWL/VxvgtePuzexFXKtFiQN8p1CWoeTLOK4nccXaQ20mnkbEQkXc
t9knXTq/cqcu8YuWDQRUOFSQ+lA5KjtGKJYkHRHjpQUB27WDeC7uLdcRiOOdJA/v60SLlnZefxZV
/GotXpiTqByyFkAo3ABLFyRkRz2zd4Uylh+vlR9xmn+9xAt3EVDqpBW5mnZSZoET7nTIKXx8Zfar
S19Yjwz7uxZOw3ZI4RrfddUmQU116AlBqthNW6TXE0N0KF/AzWpTxTZ2rNNN2Db9Oh5k5TWaBXbz
Jkk9KgqQ505Zsoh1mS2SQgxBWqGDobZoFySmlQdxy8trQyptRnOn+mfqUb96hgsbNRXE4l2E6UGV
xOdIHHboC/h4fi7Av39O/WWVR/G8Lw0gS3fjRh6cReWZ0JEkXrvqAhq8kO942s1nYiBsnvR3jO1l
Yc7hSd71E84Nvkxmmj9tn2/pKtsCblxeUQw5PfInbadurftuL29QWVx9/Ji/OH4vKV2E4jJOYwxc
xc4yRTtL29zMpMHJ4KBEcyyNTyKHX1jVGfj19thN2squ7AazOdkoZpVcdb4Vpta6Tmu1Qb/D6H/8
PL/Yj5ecpv/D2XUsN64s2S9CBLzZwpIg6ClK6g1CUkvw3uPr54Dz5j52XYKI6S0XKJbLyso6BgGB
diEwOjhyK+o9m/zULp6xg3whe5z7/LQQ78JbqYS8UA84errG6YCLj6kd7y45Ld8ugY9WARFMlK7N
Yi+VBycxil+0Ib9/VetOXzOqeDUTW9qEZqzmKjSxV6l6gHS/xupfqHpDNaL5jD5DTfr9fBDnojhN
hB2xzWuFdqXBqdj3Lry04i9UmUFK3IAEotLJMc7PLeolz1ubG1MiEKVwFy1HPhycgab1tGk/UeXe
VUOygHOe7QwRJAqAcAAnwaiOJt6LqQ8UmqFuy76KOPee9+BxLIXu8pSv3y0LAKvHMWnFwfGdyqid
7lRtC6sL1XQT6ulK2YpvxSFcpQakd+DpkVzBUVE9kzk8b/7hAKL1aW/ftY6CBp3GA6Jg4MkXyCCc
FRnk/IT/f/GU/xMI8fnpon73eUEEDLyXhcFB4RSYlwRJV5ux75QPqNrzDjxe+GiCiA6plCoUNzVR
QnVZNkDHU1tdUCVdUkd9kgnG06kGNCM0UxLNW8equBZ1SB/ioQTOT0hj4MQS/82Ri/8yjfJdd4He
EIaYSUeHrxka1CuJ08tw5IznXZ2bKyKAeGkc45DFYgRlLen2Q+ZpMVgEzz/+MJjjrxPxo8m6tnBj
ETbpjaijwqlRAEArracPPkSqgTwC8F573tTjJBZtESGi7BQxijKPddwtdU7Xn6F+GL5a+NOkhrcQ
y6fd869wiCaIwADXWSUpRwpaf3KnSdI+yX76xFPr5sBWn2L5JsbDwqwQghD/XeNEjEi4lpFBM2Nw
/qLaoHsrWI0hKefsUhX3kZ7avrFkcEi4uv3TFummzEO1OEwbtBXs6jVvCzqMDR3ZTpBcgEN3wUO4
BXFf2ztEa++Sa9RG0ZdEKGZGlITbtFQej2mLpkVbcMYNTkgjXI1baSFSPE7HGSB6/tw7AWzw2hba
3g4IMfWlP0ur9pX6FqHXuI0AD1zI+mf2kExEiwx1Mb5n0UoevIgNXmG7TUsvCcrM7CESGi62bN/i
MQdpMXsJws+q/eBkM24jQDoBK0lPz7fP3EQQYSBy+zSMpi5wRauFIIS6A0RxNkkvaW21Afdc62BI
8XdtEVGBFdkmrhi0NXLfQbPvRYdiFa1x91JowQ4po5aEoGann4gJXiRK4Iy6mH7lg66+5dYzOgF5
zHhwhW2ifDIJYjn4WQIKj8/7Rrw1/XczETEiGJuoH6cw1Gm8BXCTOkl0JpqoxihPoMADRWz/ZaGt
uaVBBAngYfGMKGIgi36VcOs83rrMUSrPIWNGba7hYonLEcAwiRbHu8E7ybg1cGumXtPCqgBgauFv
TM09CIsSkWygKBp3ENbA2tm7L7nefDCr4R12ZOkuXAiHM6tTIhIKtqMbkVXQgnxk9Euv8ntXhV3X
wtHxuDLBKCRRRyqp3iunKBSugQTvnWwTW73Zrjm92ga8GpvTE5yGCLgeDkDb9lry+XzouJnIQb5+
uiUAwUqElsHV93bBlTOLU65XdmoNq1wv16OZfMQHZiOq9ZXaiofMCl7gBHBVbFf1YXQLu2fT20J4
fZ2dl4bj5oj0aD6nP3uXcAAL7pbitIRrvUPiE1qsRR97PTCQF5SrDs4IcJnAJaBAnQhsDhxL3+8v
MPg1AU3ZgEBerJ6PDiH89M9ekoigVENvXRljjI5ypkAqyVQwlzVUpnAGvtF6tsaJtG+WGptbxWRU
okGhyKajoopVqtThn3jKrxygKkYIT8rnPSKefP/bIyIggXZGiUmPRlo9MhJbMVkjs2Izh0SRbI26
qIOofBrW9YbXCwf6utvagqvpYbB+xUa+FDbmekqEKNYrxbbs8Cc4M1rRxrcEYSTFotZLCcVcDCT9
pjuW/k+Ar81CnfoF6pEuXwItV2lYo0JNVafM30uKHtNZ/mC5ikT4YZQeehLTxHXJOe+vInUeXFet
3I0/rJ9P2+PSC9DBRPzxqSiF1B6a8K7ZR3ca191P70gr8Ux/ZRfKAofg2pzj7+et3R5PHnWISFo8
F5inkkdrrCbDb/FyGjUQE9QTvHVx+2DMPZBye0+T4YWV6JVxnUx1lxTk5waTSGVCsIwB+0Lbkcob
07EF076FLGnieD6cKCKu1EMVyuK07moTdAjeGk1oj+u0WhiAYhkJpJcrzTOBJ9SEFWcyammE2BcH
sF0+WD0zoay9F7aAxpqwL890emFPcjOHi0hEGZ4LwOn43z1JG6nZO80Vygk2o45ODqf5BFamvNWA
IWRUV0ZtVQixOe6+MRMHotvWilWTNatLFmui+mJ0K38N8MzCwiPkX/+JF6AZ/hGKIVNSRvyUKpWm
t2odwAWtcZUbkUXjicPVlW25Cw78WwnTN98SLRka4M8X4W33PFqERKSCTk2RjSUOgdFUTG4V2YVa
O7hoq77pWpR6kR0ZXjmiLdqV5puKBdoiBeuc3BRtH3FMVkFRgbooaoYrEE3gp5NgEXfY/XDrUFP1
A+KiKBTFGt5X9x0y8dgq1chxVdRLASEzlHVsNatmA7yciVFdSFXmViAR+fI48OVw6pSU0CsmD34F
QmxUEGLlWuXt+cDdHn0eDRyRlHEJHipbAVPWaIIJDJXFmJ0Bq6YXz3id3C17izdpk7GrzVLAmKtW
TFTZ+wMbdIVKimg0KeCJK8P4XRksl8aYzC59HJi+CT1S9ZvBO1il54as5haA5fpLD4FXBh4Uvnpe
6PwUEB90XiACZY7qezZw+CfMHk8EhmjxWr4HzB5OHuy6gi9Vt5aOxSHfhgtSCHMNErHSZbOKBl4P
dwlvVJXi1NSZluag6H1CAlODQsLCypnLRQQiMNJcDlT2NK0ZBJiTXWRn2lo4GqweG+el7f64Mggv
AyJC+k0wikyORiJll0k7JjXdsNSSdh3B6afiz4F0iuqlIhehmfhPcCF9saXWgzlsL2Psvqi38SIA
RwgP4d+hmX+0eD7dA4vpj+qw5s5wb/gsXv9yjRAxDVoWeV1Oa6TUk9PwM+oAYxr+FOcZyFw2ONNC
VCU9vVxYItPgPVqTRCQT+rqqPUliHEo4yeWvgD4UwMo/78zct4mAMo4hoIPg9TtjyAPxIkOR6qVj
lspnc18nQgmNp0QprwWkHQBkMSDNSsl3CeWn5/997nZMKl/UoNpKZYuBERgQk1V2651yM9ryZ/qt
xJ69Pm9m5ni9Ud/vbhN935WZGIvYOEMs6UJZ4cGgZt/GFEIasAuwkFlpSYhyQ96HC03OZVAToO4+
ILqSkCZ0iDaLqwQ0Lpwr3GuxDfcR0lG9uZSryhntYF2qwU+1Yle5zZqe1ej1i490+3m353JGnggY
XBCOIwUGo9P9CLq7xcWSewsPAKyPVl+q+Q9n56dyB67x6XmD03cfLHNSUlPphVgMFLTHiue42tWA
OLi/A2WJsjdXJeSJNMlPpRjEK6yWfXvOTvU0ltVLvO/0ZD3+KLZ3Tq0Wi2iTGdGoirjBFvv8JVs9
79zMTuCJmFGyGXS2Yx6pY/KexrIKGXozXsp55+7/PBEhik6BIGSG5SJarF2vAyPToIyOCv+I6r7/
8fFBr0ZjNKbsLl/IOm9uJo+mi4gccSpCOKZHjzCWjh86/LiCHWqCGoC3YQ/JrwIGUWucl3v61X2F
4KKMY+0arIVT161asB4ANYToHRRgtWDb/0AbolJzW/7MBb17FaEDsPGPSw9Wc4NPhKEMtIl+ADXe
wUuwEV2ChYNg5rO3fPwuMAhthlewGp+VpE8GjIxI+kqppcPths58ML43Xca7r3tSmlDdLbh9BSd2
x6w5k0UtYw3RXIjZXzggXC/CVt7zqvci6jFS1RxVnl2B/N6ot5lJWZQdLjzSzl2IJxTxfTwaFQoS
CxUW2ADV6mlZ+RqtgfNjuaqof3NaBamuwFyqmzx+vGeU2wXsru/UEFRyD6yDI6mBEeCmMJq+CV9Q
U9QPOVyigYZQFV2020nXf7v0OkK4DvyTT9yKXHfNxkPFU9KACW3s/JZLsPQqCLRo57dqsFFO7aax
mA37zl6obXCgQL0uv6qN/ys/4gYVgCNqCsB2vtV2si330Crc8EvYiZnYePvHd/9MpOoma4IaByne
zXyvhCsUA6SpoIq1uHCaziSipG013ud8bugZRCiGBWaiA8cS7/KFmklcZbpiWu07IRHeaJFf9BOb
gt+jJU6ErVz0aaaBqqQD2g+v5rlOfXqJWp5rm4UzyBftamNnZAu7dS5bIL3NIzqX/dEdUbqCSmc3
4A0PpH9qrCC5d2QLJ4tOvvKaJaHGjS9/FfRv9cm7WYPa4JhBnBB1qg621IViZ7m8zqGq8vzzczc1
Etjdd1kSgxIyXa5bWCzCZwTZT71qPymDX3+Fp+liFFvshrqA+rPQ5kzQI9G+fNL5Zeo1QPtacBff
9RuoRJw9XJkZWzRrKwQLaJNaf9kYEXZiPwZTVAI6t2OHi+ex17wB0VLCo15bnAs/3Qkd+C2yv+O7
wvDi8ZRUoeGV8A6OhlMo8fvn/2Nm992ytLt5TACWh+4rhz7nuyYw2+o9pzm1avuls/TxPiDlvdmk
DqPGxZhK1GfbXkOJW1gh0zg92GA3dMXdH+9blmIhNoKbA6ruBTRmwrOsQCvCbsNhYY5mwsYt27pr
IqKgciv1+O/NAE8B2N10HGVE4YkpUr0FEF5JlvzRmZlwQUKBx5oSQzfDakA1fZ99FHb34h0lI/6Q
38Zr+yt6fT7bczWr26l01yWZFqsiETBqvAWkkxOvfS3WZX3UFBw8IpATyIFbVVTpTf4CDRidfl06
geZezW8J3l3TLdWLCeOj6fLA8VoL2BoKet4v6ZSuepv94j6gkOTyy+DSmdm7RZa79pgSVC1h6mqn
UXt4DRqj3q+QmaLcAcIiLBXfJTifQTdhYaXPtTf9ftee0gRD50KOFxDodK2oFxDSnSWiwFzx4Za8
3H2ch0iMENP4eA3AAejQeLGEsA+A0srCv+cfb6fbTemuAXFkW0r0p3BE7WTU+eDmsRBW5zIeEuUb
8BnECKaw2pqZ3a/KPYwf7FAHAnbXbtpNbUCzeC+vQsO3+UQFZ7NYaHnusYwE/Apt1dXAjzIOJuQN
DB1aBVpydK1o0pdZjfmKQskTb4grCtyW/JSi3giRgnevA4HPGOCxVBV6UeO5b4h1+JpKerDnDs93
4twV9BYJ7gZc6sIidzsMeJHDKhnWCmvcCKHrdVJ26UY5snq7bS2IZC1RJ+by3Bs2567BosxLuWBo
XGquoxP94vQ6wOuptB0t95zHKoq6uLDsait4T8yFPk6XkAcx+pau3DU5IOuMmKnJwnCP0Wqa7QAw
mX7b/WU8u+2XuxaKiO0jsKEYRDK8AnTHep3Y3Gu/anQw7416la8GHbpydvyR4oJIW9CkWCj/z21J
EvIrBRKYqFPOJXCGkl1gsw1+AZS/N31o+xt/4Xoysy9JrG+aeEoC7R1cf2uojU+8mnih9DZT+yHB
vH7Ojrwb4EZAyZQmNrXZlpHRdheXGtWyhodpCle+9vJ3S4GE9PKe6w3DFB0LA7UJ1bNCk10D82jJ
p+ctzCRv9PT73UoYwUrrODkFDIHtjJTBk3eGN/BsCW47t33oaYLuvh8XoOfJWYftY4yV0b5JexYu
3PU6NSFRc/Sv7rneVVBl+8gWds/MeUJPqcJdg4PQorBMh9O9tLCZVBUMAfiH76WS1NydgYTt8lQ7
MkPWTsTP6MS94ulIzbe0jtCj/n4+JXNrlyyjUNC35GWE36GTodeeGUHcHp9/eib7o4myBw0Feujd
eSiowXPxJz63NrRL2oWdMROb4Xn259AzYBZCUJOinXHf792Pdg0GQ3wQX7oTJHCgZQSbDZWFRAgk
ED+f9+fxZpRJVC4UAHtajtBi24C/qULsrrWzdR1o2aFZKHo+3iAyicwNYV/lUzmGrDL6z3jjL53v
c9+dbhZ365T346jJKnw3gDBGrDSqEr1y/cI8z04Fsa1zWsmVvJdppwxQgEsv8hFkUddRjq3mOoxN
WamR7KmLu/AOPrMroCH7Z2+Gnq1zikJ7xQChusAQ+Lce+qkKk0BX/5iL65b6LUcp7DUXYJCPV7JM
wnAZdmwDocTwAfDxwh/KbbF8x5w22r/PX1lh/+wMBXE3mF+gM95uuIaH7Arp2hU3aONHtM+t5yt3
JjDKJPA2LhUmFCAT5/hr3ihepI301q8jm4U+fIHaHR+q/qaAathKnuQjF1K7x8FRVoj9L3nh2NDQ
+HPq9VTHeWGseNV8wvDgeadmJoVE3Q5uG/Z0h7RCgh3ImRY0V1F5CFAtfP5xYJRJZK1EcZWSxwOy
Foj/gjyuRsLCdX7mKVQmQbWZMBYFLF+m+/YWuunbDlxKmB6s/SOUI6H9ZioOcFl/F1JIbO1QQziG
rnCETFcrQG1Wz0d/JqKQqFoFmnmyQrnYg6Cq18N1oIDPTJbKPLei2INdIRNbPEtauMtGEs4OO8fj
uwC2TGDXl/QgbQAIsIUjkBL7CvgaCDNrNAgDohnoPkA3QD9f5U1lQI10vfi+8bgAA62VP/co6vdy
B6IQigzA1qQmbbNWhBIXbBs3jYOqtzYYUH+0/Z246lbNioKRIgzygCYR3v9utIkg4XZ82yVTlYNS
kEFTFdw3fzFAqD7/+sxGJS3R8i6sgoLKUNhQOYfaBWtZpQ7u6fnH5xYKEQVEqIEJfYGPF95RYCNV
qAOdY5YWykwQIKGzA6SfS4XqkVGWX8BOqEV5gQpSN66VJQuvmf9PQmchb5SO4fTOxAWJmolOHb9S
abIQZGZGngTORgN00cQUH5co2Rik7IMCZqCD0EUqy7oYlJtRYRYSphlKk0xCZWtKcrlMwlCFDsit
Jvj32UkyFaCgyk1n9mp+QXqAGpN46H+89/4j2FehVl6rw/N1MFMtvsm33OcgvddLodd0jNOb9LW5
NjvP5nZ4P9IFI3NCm9K5LxF4Gghy60vXp7nMhATAihWYSdJU1pjwPMImsyUTCcImwLtRrVHv9KY+
1pZrPO/hzAsv7KL/DBOsVChQN0GoZcxrayJp39aXwgpPwVb47B13nTn+KlsnJiooUAbTwh2zCMGe
Oa0kIkBAbLmSqRAHfKC4ZlDSpq/EC8fV3KeJG4IrMFkeJwrtsOnZ5b6gOLiw+Of2LhEZ8qJxparC
gnDBZUogaK7VzQlmLOCsLkzITNwmka1J7kF4phQwITr/Mq7ZFzpSEwvS7q9TXorCDUC7AyB1/CrE
+rfDaVKsXyluDEtX0pkNTgJfKUEs2rDOeAcyjFqbebs8ziFDiqtJ6m0FgYOq2ul5Z+f6Oo3yXYqf
uAKYrAL6WkA0Tx2yZl1XkVnnnVkkQbAwojNrQSTuEQ1d1EINCygnql9qmIJX/dfzfz+X04tT+L37
+2JOQVM3CBiHvvoXblWjOtQbVavGW5zpf3fOkUDVrBIbqWpqFNbFKNcTN9SjttiOVXeGleGpdCHT
3YKos9AjFv/8QQpDQk+bVBb8eip7ialyFAII+TflSlL6b7qMdrHvsWrkJYXqReWeGQaroAIz6ZWF
aDtT0JXJpxcIs9FBxpaItl9A8MSlzqBy6Gus4Vn8PjYpLbwCHn+MwWWNLhGocYCmGksPZzPgATjI
/DmbSuApQwSOEtI371cGDPZo8hr04ZSzt3L14T2yhm2zxSMGpFnV9EQdx1KFYeU23IhmtoIwU6H6
3wvzMHPBIp9tPF/hfZbDrHeA16ZmuxmPlclpuVXZSzSUGSSgTD7ZlAwfQc0RheJkp7ylLUZTa4Hv
RcVJL7R4UziuKRgwPkBxG9CYv8vsyccaNh0h+t2PiCEB+0PVqBDLA9QF8nRhT87UO8RpYd9tybga
FSHPMYm0Vp5F+7u1U7u1Quv5vMyFEuJY6dicEmsKC1ToXynqLfXPz787k6+JxKmScb0/dN5Ubc63
9fhbyQZVDC/Pvz1TT775Jd0PySiGrJDyuKx34Vpw9eSltWGdYKAI1SNlXmhk2iQPAgeJAW76OKSk
FlXS1mxNSY3UfM2sknVouiaKl8oh1p43NDNSAnFihCmEd2k+wvxGADkn71Lpq3S3UDKZecWEHNuf
q0eBgD6NJYSvlyqzZxoVTxk8ks1kVa4BqNmg5m80uLmv0itgsnZ9La3osggYmjl3SSAwK8PKis98
VIJhg6sh1+Wv6UZ2AlDMp9cURQus0fCNyFeVd2nhkjaXbQrTUr/bMFkU+gj6WNLxugXIv7JaJ7wE
m8SQdcGSTYjKyl+DI/3tOpnWz11zw0CjJpVif3Z2v5dtuLei5HWgTnDb0OhX5TAsZBZz64SIA0FX
8CwlY9FT4S+uhUo23r2bpVrezCkpEGGgigs2i31EZxjlhBo9sruw9l7gB2bVPW92Lp65XU4XKJC4
KyDTx9JxsTOeb4CZF31ZIGKFW1aFMIa4m4KoZ1SnZptsv2EpBFKNvGq3/sLNayYzI2HCSRwrAfQP
cRjS8Qb60NACx/tEo5xhYLFe6MnMMJIgYXjssBNuYKK78zZ2sw0IjupQVgbej7DQCOHx8H/4NJlE
BbMZC+7nhAJL16xRWVMjnhFt2XdeByrOokO13LBryfLOsRW+SAfY/SnqgBuWsvAP5uIviQkGGAcI
jKmbDSgRlVZoE6EGPEZtKfjOnEokCFgqJKgpsijN1ZwHmPVOlhY20VzRj4T/liPEgaUegwcPFNW9
zVKitTZoUZC8GPRov5R8KY+PDxLqO1JjrHAsAm9dGRNkSIXQ9To4lMfk9flim86HB+cTifYVXDfx
IgkNgLoEdvZ47Ld/B1OWb9J1dyGtKFk+CDJ8umV/BPEHbgKa0C8snpkwdgMS331bgI8IBX1uHAmx
HaNS2cJnonj5qyEhobjtyAswT8K3aVi8MPKupxM4iQEoocCTbek6OxeuSEiuryRw/2XQSpFv6mSf
MQCnUl8h/wJrTVX0dixMu9hLMqwkiCdU0dvzvs0Ig0Bomjhn3MBL8g7NjmcYUm+yHWsER4uxBEEF
/t543srM7JCQ29IXqYDucLP0WtFKEsGQ5cbxu6Vy9UwMJqG1VCpJHkx0aCcZPKMWot8FrKdTqVn3
uB2oz7swsy9IkKwShMzolWijzyvdjz86X1Y5EdBdf9fBdO15I3PjRBz6aSAnrTSdl7m04ingK6mD
5C71YO7j0+lyt0WaMYpdJkcP0j41KuU3hddCX1g66mfyWhIAm8LDoFam4A2GqpU7YDVuuF2rgY46
sRVReXk+QjPxj0S9UgoMHBIZzbRm88EDKz7B0mln6S1tLrElUa9uKLU8M12L2EH1D9550OD9Y4u6
9JZ8tK/sm1SCI+Nr3pbRYkVjwMrUvVhdfJeaWWUkADZg8hiSWmg+CjuNKeyg3Y6gMRTyKQ8XLpYz
yTNLbPgYMsKdH0w9xM292OGUhREcCqbP52fuMZKEs1aj95+bnxypPqt219SUzxDuNeRObfTRhjvM
BSomYAcu1fBn7+fTgv9jYftjlrnIzNlOh/5xsGKgkqLGNEwc1B5vR+yqhDETtPKs6EBNYW1YPe/s
TNwhAY4wCSv8TMR2VfY+KFKVs4RNmyvnk6qmUQcJx5BH7po67AfKp+jVa/3FmQmt5k57KLbBC8o8
RmBlh8xhy1UcaLEtvLPOsLBKZlKl2/TejWlY8VUZikAL0dlv0WO1Ea4Mzwdt7iJ1+/3u00M1Fn4p
oJDe6qA+hK2WV5r7Gy6IcP+1x0H1viBeV712dmeLS8XBuQSNhED2EkW7w1TDqd+SawFEOfS9v0Sd
0911bdCbyFxktk3XiwcJFAl5bHOOGYseD+PNiYLygCpZPaJgui2wHhfuHDORnEQuNvLQMmNQc45Y
wLI0AcNXpSNeUpk2KRbi7FwyToIV5UKE7hWDFeh9QOsFDjMa9Do97YVZeuGfK2LeisV366BoksFv
GnisSWfvFOZqeOl++Gt/LKBZjJp2MZF+mMNgp9tOj2N10NPtkmz93AASV8OID2GfMkE+GmUXh+91
+aWECxf3mZhAghJhyRnGI9/QTsz4sGACASSHwjyrUrCzfb6BZgI4CUiUQqn0BhYzExb7ntfo/gKF
YtWnUq104YJ6fN7KzElEghOpgs+DRkZsa0VRTYZLI/EaFZ8DML8kSX/exkyQISGJ6RjTfToB0mlZ
gTXWqBb5Euth7u8TZwKfQJSLdgtYNeY59UuUh06Le/iaeGlZn6uYSqw8UZbE12eSEhKZmLmM1MsK
VIXbkdJgaGa27UeHareyDoSJOfdb8AXj+ZDNgPjhW/3nYddVkBAfg3Z04MXcQYoJxIu8+aDwrAYd
BcVJ3LVb6SW8/2L4wjoBnZo+7y0c7nNrm8gg3VpKlGZoIf2JXFIT+E5SvUHITS+LXKNI2IWlN3dC
0ETZKKC5oOgj9JHauDb7k17w8mlL2mDGu3LFHLMLLJ/O4cvCiM7NHhEMAgXabWkL5e1G81Y0BPw6
Iweo1JsEXiCj5H+gZATx1lLr1IV1P/MeBsudPycxY1yZcRkOyrHhaPdNvPcEsCwRk1TIUxtCm2xQ
7wHcji2v41B/iZTwV2BmiUQ5ylJUjxLXjQ68dtqdgBk1exceuwtD+fgSAFeWP/tFBVIR1QLkMmlc
ARidOjGrFNIm7bVY+wDPUAulvcfrUCL1R4dUpvAaCgBgDfN1T7wMdQjPgQM1Lp1Nj6OHRIqKhi1F
Sb0AgdOk+RizdRaKWivsYYqowbdsIYzPdWIKinfHXxQWUuSBFQnnjk3bf2fpngm2ufu9MBWP0xCJ
RDUKrljTXh/SzsDkgMxWx2jEvxcKo+EDuICFhhI0R5fqv5OhOz9vc65HRHiQS1gpMBIO9IzjTFdW
NBm81d6HpV/NLKzfx2efREIdx7zOe7j94RaO9Co2vbW4qg5LT25z/58IBOGQwk9mwuc29VfoiSqf
riLFaqmv58Mzg5GR/oVpFDkli6tpdxxFO3yXLRRSt8ya0SO73cT7ZItnWgoqNMlvHhbYzxu91XH+
nY5KMjEpbR4B05HSUPLe+85eT2x3kslTP/VrtYpqlbbgZ0Crr5QGHORv3G7tTj03ECgKrEDzrB9P
+4Lk7RYVryW83a34/+gfEdHdlym2oiT4YGdjToHulogbPqgiSJkr0Skb4RJa9K7eRAWnoR6GHBc6
+omiZ00BR1lB9xThF0WHnB77AyQ+axlSBCFewVsxkvQwK14Ybqpv1DDBYUrBDhIAxxQ6A0VErAAX
D9mzm7ZHQWpr6IQGkAmL/E3URm9KEq4CkdM5b7D6xjNyt/lJYilQS2Uo1KKC3aEQdIHqJSWYoHWy
osRBgGO6F2ojbK45SEpQxRhu4Ur347uFpBUpKy3ECoafHbVpR9yFi0rmPbmGnZ0jwkNBG8GAXCtC
CEKVNBbKZyqUYqp6fA1pvqhFMg02hlxqXMiGJ5gulRDq7psTfL2TQz45/sCYlOHhchQKrd3WbD9a
Q5C6oJ1IjZgYjQ+FXSOTfVzgU6VvtSBslFrluAjkRIat0Es3VdrcALULajgVbF/Hok7MpPJQMZFw
Jxl8H4K/VNofmiKEz14E411OlaieZSEEw4fdyY0HaqXgU+9QVoW/Pe0rb2000lY2CqwFu6/QU2Fp
U34LsVfAJ4Wlv1B+A24kxwKAwQ1gL3qK5lOTGrucNsqY6U9+5EJSKYBuOBciYPdDpEhW4FfNK7At
PGuEbeavavwXSsu5tPlm2JCKjHz0Aniyoh79yjFZfe6KyD/1cIvXlRruv3ky+vA77hm94ZkPfxRh
hUiFoxir/uCKKxHCsJwa+n1/wpHBfPJpmEhaIofYXZkfjWecwpm0yTOvOQ0wPGhUoXObHU/FqBqB
xZ0dWsAQARpTeJwtXNoD0JFCA11rQsYzqKHoNJHr4S8u4iG3LQLazEQXXg4cl7Dg1yC/NXlY72ht
QlFIbz3ZVqqe1UU5ButdKWCYl0LMl2sGeEdnsDfqAl40Kl7Ij2LUsdBdSVKY3Hp0iAdGnwoYVpUU
ygN6o6Tjj6alkOOlpaK6VDpofpXiVpZmsOLilWrYFHDvMDN5oH2tYRM0iMtJ9FumU2bD4WyzmCSC
WzCoFfCGrBKLLrrw3W0i/lDLTX6Oo2TUKMjRfDfAlBzTdGQ1fio0hEnC77i85V65JuZoLan9Zi8F
GAkvKGh9qDl6nXVgSKViXJl8zORm6JYxDJxa95Q0Za8pXcav8WdCLYixe5VeGkyRaVroV0hZYXCu
F5g5BVxYNaLs0LijAPvlLEfNL3QLnfaLcc3VEsTV6AIYynhgd/RYt3sYmXVHNqiaQ+G7UBplgkqD
UgkSESES90rXFMBYFnR86uUqvcauwK8HKL1jjWSUMXJeh3UB9cXS65svCd5y+4GKoPvAMKDOJYmk
vHq0EGmxWxSbEqv6wKRytosD2KJlkSRs06CitMiTIjOLRj9TvTwCvhPBUMsEpCgSX7m7XvGLDd+1
pRoXfL0pMCEakF2tVTQCkA0cBTHfAqvX8CQ+A3WnLniNdQcUUt3gVyfTr0GSjdc4jOhIq6kqR8jk
ywDKUyBLbkMwDSy54WCVNnaNWnZVFKsSy7KwCJYpM+C6+lBHfZprij9WtamU4O4wqMSVmXeJGk5C
lAarmoV3hT/oxQily0z88Nq41QoJ5dRwODdCDadOGiqVkeYWwM1Grsb1zGCmsJVTBVcpVAmG52cm
dBsYECuDQdOyZyZMCpE9f1U0tRYKfakNefprxKo2EJghz1x7K74UfGgZ1z945OQ0ukaJqUq2vshl
ZkMznpYWdI+xF9pvOe563KpYbNUyVFTMh5YEWQPT5bRGfKkpS+zgNFxG/U8qZCW8osbcKAdhL0nx
kRblEEFy0MP/4ey7miTl0XT/ysZ3z6xA2BM7c4FJn1ne9Q1RXQYjQIAESPz682THnLPd+XVW7nbE
RMz0VBVO7jWPyd0YCu+xEMAiwYC7KXREhbwqZh/+d+4M1UrY223sHhATd45sVl5VOd9lUu2KfHz0
TPh6ePb0XAwwk1FGt2ITEFVFZoNPMHUQCuhhkmroFJWSAk55CuLJbR/yyjoAFSkex9E7SlxkciXS
lD4x39hbrYYuLXWTAeLHs0a1rQScYOCwA+dewmoVwpo38rGHsrzc45W3fUXhdkSnsKiyQ0rIC1cE
mUrarsZsuGcGlHlK4BCZa25512yNTGzGDqvYbx6Px3HlZos0sFWST6RZ1iRFba8wcbh7adJjJUYw
Plx0KCzxflz2VGKew6n1ulTTnOCE2+K70GVV9ovCaBOrCjbGWK1g2ZMA/ZH4Q3Fd9vmGY8YUokm0
62ycDFKPc3bom+mgC8hgZiQmqqBJlg+rsgdJFGKWYV+YU0zhYt/SSUHuOXdDLg14/3qChKkoGWRK
0u7QqhRkYCTcEVKkdeUDWRKYVxbM1eAlPy+xF4Mu7UYA2KxqAQnItgcGTKzT1g8hl7sUXf/Dmm/h
j8FBB0zGpZcuah+7wAS09gpH6A6i/GxJ4Y5qu/N1B7OGOeSUtaFWziM4JE7UDeK7nrvmwMYJ7J3B
baF6UMDKIRht4x5FJSzSga9829+RoewiHCI5Wttg+hRV1YfDYOqtwyTAKZaBcNbXd43gfZhPMgBC
1bHjY9/sOVBIClpYaYaUl+WSqHRtFHky+rpbqsmuY2Ja28ZgKygp6thjWPWpoEBJofoNt6aqi/PA
2HraQzw3C7r0OvfGlNatF6RxWzdQGnDmTefxfDEcqSTpODx7nX4hBPFUMfawfJ6KfQ3FST5WCZwW
iwdKag9227hR1os5tNuJQT1uvCkydjcbDVt4GBMvhG/sanZBBkQpSSwIw5L1ZABhqFajSQM/gn3q
VFDZ7IV8tSo3gB03VBeLNqmsDJrVVmpFhslw2pW1eHA9rh462LrDiXmRGaR6MWxjWDqoHkV5R8wI
9gaQuRht4BJGBAGU9901M9GgyyznTQjIz1EXDtfjWkzNU2p7+8LIVr2e8RIjBCycoMxXsNu2Eky7
pG7FoktTY1M0zRrhqLlkvqkOqTTv8ik/0MYFGoeX3bq10zQRAABHvtFjxXgwEETQa/UyqYRlbkpj
8N4dC3SvwaJihcNsPTZ+6OLeZl1fz6ocw7qt0fio+4ULq+4wlTn2ap3YufvIU3rluwqO0cCtML99
1K4bqdZ+o7Xzlk0AM7e5biL4cU9RP6GImflpCX/1/KbM53u7qRbaKuFQPYu1IwUYO1kwViGos6Ff
YAfGHGRNZixzR0DLgpIpUZZQSe9OWexQs074VNO40UWZlKYH9ssT4H1v4zzvCQzo+3GIG1YvqqBD
64MNbyQvN5VOD0babueK7028bCDMRJTqNjVRMkEEeOcYsGTPNQ6FGXEJ6bHXO5+a026fuXac5qmO
dUYlisrAHKliDZk/Y03SoFojnrXXFDjdptTdQgw1iTMedHuEIVkszf7dUYASD1Zcls6Cl5mVGMS5
1a0BG26pQ69v2jvuC+ealjxuXbY36mDrqnmd24hWfbBXfQjiNuJhKAagCpspGpGnh7a0ui2TAlan
ExrW2djCo15c0xmO6nO+TMkU6aFN5t5NUj0mvhaLoOyK0HKnPWS5bZh6guggYPPZO/e2Ict13rv3
dmXt8L0qbEbDkjVBnKsyrr06KWiwmDtoaespkRw7CEJ3RBsqNCkMSGSBxnPgZTCUglkrCdwINuvL
WeJhMaK38BfDZkJGEY7T975tvFUBI9LQEyndeMIEaz0Hc6uGdNQB0d6VzduoL8SW1uymN6Zd0FAJ
u1DvAL3jKOMK89lEQEvQroMBgBYICtIwkOa30RBLr7BCOL5uZpiojkMXswYVHl1Ob1px0K/K7nnm
lVzm2rg2lfcwEMDisokvAjnGsO2I6wHuzlkWAQgWOwKmJIERzdJM6AgPxCx/n+FmGblmgdqwmA9t
3n53DVwL+cNVSVygqM1yAUv7jc8kCzNqD3FqgdvRoiPLWvvDE/gmytbGxtDlUtXeu7C7x5p1m75y
XkavOvgFvDQy2oa+OSYjEwhYBXzUh+6qRC0JjubwQUemWAmAM4cgj6gvVt5EYfBuPtkgB1W9gX4p
zeaF4fd6qQFnW3DFsqhg+VWvmyLmnqBrP3e/U2UpNFxhSOtaSIF5cGv33EJMZNuxyvNrRuaD5zt7
0zX3k4QObNa4eLlGJqkJZ6zAMTctfHmp0bdhW9nXFstg/FfGpsSpyq1vrTPtDcX2NW1vprGBCSeJ
Gv29x2SpJb3Jx4+aAu4ExAKM3WXxBujiTWO+OumHkY5z2DrBPiDG2urASmo+htG/aoz0kff1e1m1
cC1lMKsqi6vMNStgKTVIQznH3kNQ2xbW7dh1OnZH83gGWpkT25n7HbYY/WHqDCCvHWb5YAeP5a19
PN+7+hszjr7BXdI1ZjITsswN5K8VuYH58MYAhruRxz9w4W6fkYNXvTMqH4uW7H2tYkWLd2sWN0WN
HBtoD6lQzuz1e9sAmcNlUhfutcM8eOUptmRIPtIAVljalJuJkg0ok0Cs1e6qGUms0ir2JNzJA+zc
Mkt0Ycfgai9swq7sjq6U6JZ240FPVAdLJHjriiO0gylau6UVc5ZKywmAH0xXa9rMYxmycg5nX8ho
7Pslbx69CQ7K2e00Z82+9LFQCUokGPmrgvB9zliSkXRBQROFGQrUs3w0CTmE9UzFw7Rrlk2LQMh4
QCS7kqbD4pbeQnUQgDWTJWzQ72aqEGu5yegU3zSC+SnzDpYCi5XOS6d69/BfjUEjp6IvONyQkGX1
N5oO7/XgvPTz8OgG9BGgvoga1n0DvHBc9sPGTVF64N0NhJwmuLDbaX6VlfqayzQ03IFEpkTIledY
Eg32j+7RxfnM6Wdvlw9W7t+ROg9L2cRl+ziicViPnzac34cH0VpAyzxNwbVTFonhPOvxnTkyVD1s
M637vocdhA9mKUMPXd8M0PsqHsosDzvsJW2rI50HCz0DwiuHj3ymb1nh76fmFRprG13SjT++gzB8
MNs+dnS+96zqlQeGRsXe2zHdHBSgpqBX+99hn8wX2QSDZYzXpCGKZR9YZtWxZ2Zhh/xf9NvC9Vaw
vIenmf09o5+zu6pGec/ZQ9FYzz28HAoHhQ3k9yOcEqWPbFwEsYO/J+SWBjcG/pczXPUmi7BJr10J
RSVeLJER4AtuPOokcLuDFfaAPgIPA05ufAXxzMFt1mrWcTZKiu0IyAyodIx5lvD5wPWtsPYTqDM9
uK74+FkOxITcwOkt6qARKT6N9J5bN2nbxNAbiDNI+JR8KyZ7zUc8Gyj6mbj3CjuqaLuuO28thBeW
00uVz68mz8O0R5TmXB9fbgxwMNaJJnfovMRj5a/6/tMbe4iWSiz5wkomNV75yPzyo84Dkiu7mnfO
7OzZhLoaDI6rMXhwAi/2S0SwKarM9HtuTG8MR7NqUvzK+wgQYOHWsQadsxDgM0F3qAeXmBhT2AXN
E5rPW1btbeSNypRYGcAh1Cp20Tbz0VPzuioexuKmofXGEPDi4hVWI4x4TLaZ+ybuSLnInRceBFHb
KyNy5idifzp1sxP+tBW9uBu0CPtcQcNSGavUkmvL815H1HywtSzU5B1GB9O6mkMDmVur4DAnoW9m
v5gVnnSCWbT3XBRv3E4TQp17Dhp5J9tEw1sLnmEb0adP9VjcZyWkkpSxSw3z2ZRINPtHVb9yr9hb
EG/PtRtL+pC2mEhphtmTI+gu+J3lBls6kVBUcpd11qMu9Df45wZttwBbOJH2xuj4c5law4IiSc9k
igqigznn0DSqB3NZZ2DYpDejtBFeQBwiRFHsEYVFWPjYTqQz+Y4BPvCy8qLGcIzIMt2kGSWmQe6O
uxkm7RuUe/NQqjHsdR8PRENyY9jI/MMaMGJOlj82mDAp5FVRvZGQjabj2sXiKYc5zn0RzYgTKni2
u6jXjDU+tTeEXYV2eFrBYcA8TPXRyahI7KlC8ROKNxr+K80cVuPhOIl8o4stWClZM4+VwmMBEey7
164FgX3EvGOuE6f2QbT0KWoWzcL102ji041htEDl7XJ6KBue6BT1s6FG0DKE3EFMTsmSMW/VZK9w
JV56iiXcufbqFnUFEhHzQ9Fy7wbFsmvaVTD6DxLGxVOhEqOvYxuCSQ7UTjNrb6QY/15G9vhWusG1
rABXdl6Rw6JK0Owdo0dcmzdowSJuLybgETsYFxpd5NQuSmE1WLceNjlsdKKAOX1GuiUWyZ5bm5y9
H8s4gEdNqDusPN8Ee2zdeiL2rSoy62uRX6VY2cJfA+4IJUTA3WAazwhOpgkTpCjfVKMf/Axi1V7w
Sfr2ThHAw8chRHFqo/z+lcGAK8BXLTIJ0Q4ku7InD0iM6hiNQbiK0XrrwUIHeUQxxLSizzMK9Ipf
dRj2YYK8EpbyiII7/jk1OWr71qrg/aOsJQY/fzeaAgsbDrZl92gMV0MDSfY+daCrWR7gvLtXMAyP
gERcFEEFhsG76SA7NbvHlpiJrAw3zDIjkYbeZLaCaQNF2M54vzVSJlZj+16UegODloTR5gDkXVSk
xU1tM1iLoEGXNvQOKkcveSV2PglQbGFO7MKYXPgwdHLccW8xd9c2U7ZuevD4Ybrpr2yTvDj23CWM
N09+nRkhH2/d3F/bDku6gSD2hQqZWo1Hz06OTCfkIo9KcmN6wysZyFvK+UuH2D30neZeTZN9a5EA
kLbrsduMqOVCRnvpsbUyqiQ9arijD9CtrFZFnnsPq861DyCskTbLTELgJGtIqCd3gTn9YEK0WqF8
Bynw0GMmWbBAWM9Z7QQoKAy2YS3YPDvOerSQkEYB/CQhTVAU/mfdDq7cISoerzrhTde6GFGQ9nKn
evJZl78WtoFCStFIGloCyUbKjHbhz9J6CRT05TPDePJoTh8aookMfa9IOUh1BBuNaKxLQIkzvehT
HQ686YyK6oQebkii7/OTgq/GsZN/M4XYMi908h10X3ilM96s3//5l2GZtmf7pucfW4k/dWWQVMo2
gHXjTvX33bgn/U3hX0JBHPthv7v28Z4/Xbuzc6IraplblEmgGEyo1e+1laMvUjg8vzYnjgLhANzJ
hDIlvBewh9ndhz9DKzPqTFgtR1+3EM+940mjusM+hWauiSJ3savzGwv7jLDSC52t34MvPP84ej+9
ZC+pO7ue56COOKWoYHvdeoIU8DORqYnQBJ0GtN5M5xZJD2Q4ZFW+/9lLnfR6B5GVFcC+AEyi4AV9
/46GczkHUc1Jc2FunHm1U/WKhqAw5lUGtAHImC46igNqHHy6Ez3JCjgwjepQeJUbpQ52knEsLlFE
zrSxTzUtVO9XFptbvRvm2h1CxUqdYIq2d2leGFcD7S8hOY8T4DcT9FTfgsiZEccVdJc52aaR8z1A
V49fD8+5b3eyrpqmmbQ3eGQrs9a983omrpA6lWac5S67GUWQPRRdgF040BokSikv0bnOqN1j5v06
IYkxw8yk0XQrsdZC2fK71gWaigv6HvTjejiqnGGmctFseA83y6GG4RDL3ou6WtRZg+wuqAHEm9DJ
mx+njrzRnNSrMhAXBBvO6FB4p6oXUw6/9izv6LFEZKCUPgdkTESfeSjNBRr9SLRXPdQLc+Lj/3AR
5VVIboFDJL3cudQmD6DFTTeTVwGYyPEVQ+xtdD0YTL6iXZf6ocLRXUSuZ8gXu9CaHSu8Hj7B6JZJ
M/ji0to/N1FP1v6A7mtJGqPZu4M7rFy3VsuymBAsFtpOWp+oC6CRMxvYqXxGOoGj57GA79lMx3AS
1hZdoHeDDE9fT9YzaCHvBNAQSBSUe0t7uzSQy6Fjh5m1H5WqlnMwr2anuXAgnLvNyZbVTX0joFnt
gb9hJxbSzjCYEb1QIhKWyTvaV5cMJc+QgrxTaQ1j1oy40zzvOlNF9mRHtn6oGSZ74KEl+kJQHB3S
pYl9q6ohb6UurPozA3Wqp0GJduyqAhLPQ41iJq9Uw+Ntfvt6lM5d/PhZfzppWk2pVaFgAZaAOIwd
DNRsC+UT/8JB9oOn9Zvd8FQ9w/NqHwfyAN/ynhvrmfUOIOaFUt+7zrdRSMj0N1RErES5aDYTryhf
gMrJEhcAFRRsUGmzTatbdDI3w9ZH+xDRB9SSq9mJ1Tj7sbR69QKy7rRACOBc1UAWxCkDdL61OYld
OXTr2ZmyTeXnZEt5oxaoAc77rGv8F9vqXODqIT/0VFA3i4s58HaVUdifMLdGzWDWDrn1upJ/fv2p
z8zUU7kPBJz9bFs5gE69B/DCBiKnMYNqIE8fDGZdCEvOgShPBT+K3nGhLoq7OLVES0L5hV4iY5XL
SXli77Y5O6Q6z3YggmmUrtHVBEmkiUpY0P7ZxuKebGAUx8Qolat22hNoA+otE/WqrccLlz+zP55K
NBguQDBEZXpndHu0CS218IMlaulfD9IZhL/nnmxbtOf5bM1E7VyNQtNQoq5PXVgnEmeLTthupPSQ
Fh2AMSmc0myknF/f99zkONnG0Pm0G+UotRsn74j7Cb4BVrwEMe3KmdsFZfzp6/ucWe+ntm9iTG2u
6KggHgYiKzNC7e8zIKH+7OoncKym1ioLUgvBHb1JxVU2bPrywkZ1BuPonGxUvtc7bd/h0pm5YU3C
YTZmQC17i5a3O194/DOhm3Occj9thmr0/BmMbwwC+4Y4gCEV/rPvchyNny7cCwiNI11Su1zcSwFL
trc5+/j60uee+fj//3RpUiuFfQ3PrDj4auxO6vuvL3zug58sY9ceVFYaeOZARjWBMH6Cskhz69sR
gqevb3FmKTvWr88+gO5Uo0SHtQYdc7rQZuymYaMuXP3cVD9ZyXmdZvMImNDOtkBIRbtpnIbQ1xd2
83NXP1mwkvV1q5ya74nQ6fcG58veq2V25Uy1/Wd7wqmIQo66r57thu9lmoMmKE17acupXmZG8EJK
FDJbr7+Uzp7b907VFNxh4FU/AcOItj47kIcZ2Du09W/UAw0vGVec+WanYgotqiQtoEHlfu6yjKND
lhZxZ4IzXqq2uIQgP/smJ6s4tWyzKjNZ7p1qDKm4qYpHT20NtIiZeM78Oe4oiyi/gLo/s/5O1RO6
2qhsu69RwCx89jDKfNylnp2vv14h577YyequGgDRqqbHqKSHariWFLWtS9zk40z9TWh2KpqgfVOO
usKTlzzs+xitV4FM3w6lGw7GJh2A6r+wEs/krafqCZPnSAMsPICnHh1ACsvQ0TEKGRkQu8DnNX94
l5P1zgrJwM87jgR8z9KwxDGK6qBAORpB7UVtrXPvcrLuHUBoi2zGXcYqagDPelciguD2kCJBjMaP
Pxr2U22FtiN5W1sVXiWfIosua0/F6Gx9ffEzu+6ppMJg5vPodlW9H3qIh86bHqVkYESEdYmKd+4G
J0e1Z+q8r1ldY0NEgU7trX4Klb0Jxgsn05kld6qbYEsgVqEVhReQjzkwCJO6sJbPBc+nkgmNO6UO
4Mz1Xt+AnFjDk/CjbhfWFAIvUlQRwA89v7C5nzleT5UTmnIS1JpwKxvxFwqWCeSQ2TXp0FiO/2yc
Tw5wSCS0Q2PgDrzMzXVdFcnACsjBATCMjItfWHVndqgf/sI/xR9zNULGcDLKfYZ2kxHcTPSdD3df
v8GZtfY39QSjn8o579i+BHIbcDskfVnIrJCquAOk7RKv6dwrnC7pHPj3yZvh42U9Zt3OK9ajfSGd
OLMUToUTcrOxe7cYcGmV40A1e9C6DTAiqoPTWI9ff6VzdYlTeQRoSMJCpSygSiR7DbQJoGm3ptGA
2ZDlRSR5XUczimArEfAyGXDKJ0Mq5yWTvrEys3G68K5nluWphMJcdgZw1W21l1MXzvWnpy9kfOeW
5d/UE3Jd+V1VV/t2AFoJHE7gowDGCoe39FnwUM3ReJGH8/tD8dQXzBEjIFtNV+1nS0aD92q4W+lf
2F7OLPlTfcqhsnujbQK2R7Sz5Op1oNep8Sn811m5cY7y6dfz4cx0PhWiHCDePOcubuPP0D5HI7Mr
X/Pp0no/N6OtX2N2ncFOynSKat83PHSMe2FXSMAB0J0vHR8/NAF+E5j8oMb/tKWMLS9yiApV+8GB
t4J4bSHwJmhIv9Eoe/FXUZpATfjrb3Vuzp4sfVIVDGXgstpXwRubD1Z6/0fXPdXASNEc7RyVV/vO
tN9arAlIVyy+vvSZSsGpCAZAB03m/fg6n3Yyr8pHd5FfqKWeGdtTeQtaDobBK4DFyylD1B+gewYO
ehDmqpbhrC75L517g+PtfxrfHForQQ+u9H5+G+/N7+1n+hxMFwb0zJFxqmgBdc1/fx2Cr2Mc3J3z
2e6D+FIGc2YJ/5iyPz16MAin8TNMzQC4gHsoqQAfD3ogR1Gzv7B8z0zJUxkL9N5HiJlhSkpA90P4
/T5VF72Vzj3+yeJtutmAwy2+PACUgm8h638dNNv2VV6Q4Dj37CchuMNN3uRlA7aBY4WyvJnIn0UC
P3K9n767wSc1FRoXZsCrPPb3xi25AtQXYn8XguIz8+ZUoAIQjQlHNW6AXW3218PBheVsT9bz6yU/
g3PH9KlCRW2isYomGvaCTzZHINsUW0wgemvZCYRq+k3+May+3iJ+zJXf7KCnMhVpIGCfLni1xzDw
A4UMshPXPBrasP/U93Yal7AXf8oufLuztztZ0KwzTJ8ehz17VW/NG/u0P8WNcVs4kTSX/pvcmy9/
+GLHM++neYBD0oIjPEK13GBpaDl1tnK7oHsRogkSR3fmoqnRSHAlKJ+VXclkbPphW4CGtwEmmsOv
ar4kfX9mLZ3KW9iu4JK2Jtt3APYDYv+cPTiA9QOKfekgPLOaCP31ZSHpJU2dHe8gRJj7dghI/4Xv
eCb3PzXZEmRybeHifGrejCoC3Az+6NWT9ebdpM/Iyb++y5lA5FSwwrQNZ0yPJxXJwXPKRg63qjQj
G7cyxB/e4uT8DjruEZLjFl5wxdKdYAAP9pf8wH///O6pHkWdC3os5eD5M0hdBN9qL4H9y4Un//1Z
C9mgXweXE68GtGJk+7nYpWyMR95HDcykpkvi+L+fPe6p6oQF6qctawTN+pgxNQej+7PCkXsqNNEH
6JeXtML5nceAOUNsuAL3VyVev0AXfMpD4Im/nkFnannuqeREdST2tQwvAfgnnxOAR+Fjn3+n5rJo
w8AOwTG+cKfjEfX3LdM9NdhSXeEYPnrie4yBuh+va9i2ZKF7Jb+Jq/Gb+P71bX4f+gDn/euo1wSi
7Oht4gy4Sa1lsbT6WL3Wd19f/Pc7khucnO6qSIO0SPEKqlqgYAyQdzYspzQs3tpL4dW5SXVywNvN
pHTa4PkNCdDnk7xkbXduqZ2sY1AYmDGzQe1M9o0goOrkKpsev/4sZ659KjBRNym3weZEP3LYGcjA
mQHA3fOPa//nm/o/2QfU4n6A2sS//gv/fgPhuS+yXJ7881/3vMZ//uv4N///d379i3/ti7eeC/4p
T3/rlz/Chf994/hVvv7yj6SRhQQM/6PXtx9iqOSPG+ARj7/5P/3hf3z8uMq9bj/++dcbHxqUBW4/
Migk/PXvHx3he8cywn/+fPl//+zwWuPPwo+m+Nuvf7wK+c+/6D982w6wXfpA/gWWeywETB/Hn5B/
eJ7r4ideQALHdn74CTYcuuT//Mu0/oGupomfmbbrwtIewyf4cPyR+w+LOiYNQHL1iek5wG79v+f6
ZWT+e6T+owE5lANKKXDh4xr77xXuUUI9h3oetSyH+Fbwt3JJbXe8lTLsYwK8LWQR6+gN9b2jInGV
ZIv/ZUflx/1ckEZ913SoTc0f8eBPMQs4LDJVLiys1/DjgdksWxvLapPFl/xWfvdiv9zoZHPhXVbm
EjciN816hojfvDKiYTF+kriOwSu8tCf/enL9/b2Oe8RP7wXFAMM56owgS+x3LdjRK+uDB/Dtzhce
tP1yCY0U6IBefs9fN8+/3/i40H+6sfZ7DCpw5fY+Xzt5aG1obCKXqZcj+lUjFCJCOAesrO1FS93f
zJxfPvBJnNvlE50behzJfu0Wz2JpJH1iLczi2Qrz5PKbgln8t7nqm5SQwDahZh7Q03Q2H1iqYXIU
IjWhdRvavu0QI6QotdUZut9MGwvftxsQHwk0IidSsFjryQIVBE3C6TFviypIoGswfLKJ6qXpNcbB
HhUVSzBjgTDv9ECbkFQ+2FlcmS4NnVroxwIGItA0bM3NhOLoXoEQB0o8fqs/+KqBFoU2Jq+IzOLI
ANLcvzOEPV21DsmubDcjbsimbK6iFmU7a9ur/gjJLSyHruqhFrdssmc7VGLwwLBjXQ/stXD02qRe
rUMxIJOIwDBAh8UetbwVuRzeJB5abctmzg9lANZpb3F/WbCJLyVkTuNSDg7cbXgxgTTvDCiCoiVu
LVL41K7lkNqJ52vzvmyGYlM2tACdE9SqZHBytezqwATh1KHCWTglaWMxlda1UfMB7CEr9Zfu0Oon
xd15awdIoNJCAFiUyQ2lk7md22mEnF1ZfwDGPy1yA7jHqpfsvnYr8w6gSTRWTIDIs3CWfYEsT43V
Zih8YOwzc7zjwzQuyQjWOTGcYd1Wxrhyvc75NHNifut0oPYzYKv7Fn0JuNkMMIjXR/6cQXQEG5QB
iOahg8oh7HZW3OPeeprt9hpAn/qWoEO9n8sRRrEV8x60XwMy7dbeWhXKT+YRfXyeE7B+CuVuMniy
bdJ6zNc6NSDtZoNTAU1kvvSqyn7koPxhcoMQnDCtyxsbNewUxuR8ehXgeB4biDbwkAWIBmYyNI77
BB0V55OWNtQcRn/IYGYATYUOdMPa5klrWZirYKhxSBcZQj+LmgPHP2AHvSWlZ9/iZcthIVqv+25O
RmdGY0b670ALcIRmlWaQenBmBq3CcUQL0c5mv0o6yKdeN7ZV+lHdmrYMBRWgjBIYhH24vQPZXUvX
M40tFoD6EuQT6KImLAAtkPBsE+xLlXrg6JXVfUZkvizkYK5H0ljVds5BSbzSyp4xbSbRtLHbgbCw
aZmVjysq6+6GcC7uQe5iN7PliDpuoAkBeSVzsJfyqD8DpBqctobc07BrrwhNlN0w+N0N6Se+t7KW
lDNzzYuy3jKr67wX1lqUfeQDOH+LlnSeeuBeRuwF8xAOh9KSZRYNgk92EpAiWJuFBdaQCbzVS+eX
7hpgK50UzBqXdutRVHkMZd+P49QDJJ/LEaIGsnZnEN7Hci3IAEuSbCTmFVGgeICiXOloxOG+la3s
nhsydFsgaO0Vg2YkFINztBsAX5PYMVyILG2mQAk/qkjufx9cpAMQwnTtcHaJgnl7x7gX5UBBe08l
VBcfbXvKH2sX2ga+lrFoocnUuvIJSNwOtQJSXZf+UL86DWjtkTV1RQKhn2KnRikPU2C2sLTjGY+7
HGIX7VR0j9KcIdNcct5/b2oQT0EV1/2hAnZ+0btQQnAmne9ol4EJ1Tpwk2+IMX4Qc0BlUFHvcRxZ
vsmmtnptwf7f2X5VQkxoVlEtWhZ2Uz5vDDuDdvfo9XHqp01s+ZxtPYm+yiQqtnLR3YGyxFj7sQAU
IGF27e1d0562ntLeCigHtkUD396AUmmvpMHZospMcItk5S/8chz2wHD0BwNOCVvNPLqbAo+vJ6gY
RAC2Wsu0yQPIEilsv7gUgNUW9CsO9diVh1nm0NhWw8x3dE6LxSQ6/X+p+44muXEt678yMeuHFyAJ
guQ2M5mmvJFKZsNQSdX0BiAJml//Haon3pTQhWRM7r5lV7TABHAvzMUxtz70a45p39QLs5u/gWg/
7wZZy59MdvFptH3YLEK5AT+2mUPZBeOL7CmKUQyGI4i/CpgSRqthD6nM8QrmGlDQ3LrchWdXb0e8
hQpKPd2xIpW3rtfUJ9Sz6h2XAzmKhjZflvpx6HcDNJWoB4utycnvioaRnYrnKuznDEbeE6jvKVHt
DsoQ/SGKZHkaLOgAILxBxXNilp0KCwJkIO9nt72tykNfOcPRHftsJyIYXVpQJvnk+mlxAIkJYkoz
gdmG4NDlgJHCdRzPIG/WXrWjk48KMDCcz8M0DEDi29l9KWT0WgRNssnn6m3KMHYZ65NwGoLgGLVy
2AZlGdzItnQP0L3Ldl7UoEQnwV/qfYiFIVj94kjwvo1n1Nh6AhnTeUuZV1/1dQnFOreLHsq4K79A
CYHf2h4JXuccCMJFPf2nnecyhHosdtpidIEYLpo9FjMbBH97Oo1TDzIgMGI/VACOVjkAyWrzzjkx
CTBil4n8+5wm1o8OZEMgG6bU/VG7UGtjBVRUexrRsIy85MZv+v5TqUAgJlEJFmkGi/AWaMxNKofy
V4CHodcRHuLXcVvUYG42UdjhyProQFbntp4y763mDnarFhzex4kXMMn082KHV8Jm69ip+ur6BaQS
5gSG7ML39okzxLdeb3nXQ63EjXAiBdkPq7sRc542u3jqsbvHXiJwaIL0732VkgUy34/3WZ3wm8QO
IPRQ4zfvMuwqcECzPSgy+HHkQaaOJIe2h2RbmOOkg4Tz0LUCGhop9F8GGj8L0qfyNKdt4m9I4uNN
EBtHFF9zIBDv/G50ynk/YyUb+BYaCdGp8qUd3be1CwEFV/koVHhFC9D2kLTy1c0aKP1Yfm67IfBW
ZAo5VtgvVMbM2fsVZPK2iatUtmvgZUxfgtqu1a52LZUfobyPuGy9ETrkZd1YTlj6rkh2QdSlWK77
os7HMPV9Ge+r2MlfyagWonlswbm9FLZXbUmMetzPEnUVUGmhNjTdqGxh7cYi5v0ptfxS/bT9eHKe
A8cvrnsH+ePg4AT1i7al96RzIUpRd+l4ZYPWGAaM1Q9QPBhi6DwN5cnnifpJoEZyj+vZcBs4wHtn
RTAewKMXN34n+FVDVHeVMkia2fn45jZ2+uCMbfPJGzN7G0dkDmd4DGwcEos7m0BljlKKJyI2RId8
qNQvN1DQkmmBwQHneoLeSzdKaKCo5rGefbafU1cdJwb+vBswgLrjaN6njcLu2lrBDlol0BWBEs1G
dS5erFvI6diLOtfARn5tD5O9F+2kruWQwA+MwORlrKsY6h2ZwNHYj8WDX1RQKYNC31Y6ibXNqmo6
2lGCsEoT76VhBZappu5+YfNqr3syg9A6QRb8Ni8wNawM/LBrIAicSsa3kygEmN8j7LUpTmnH/3ul
wFgG+KN0cN+8Vc+dfHvrbn80/x8UDKzF7dxcMXj4kafQE/qjaPD7n/xdNfC8f8NmBWcDy2e4ltMF
7PF31YDTf+MOY1OfQ9k0CGC49N//9T9FA8f7NwUbl3nwKscTA2LnP0UD2/m3B/Ifig2uj2oErlD/
l6LBR7UjqMXqdEkL8JMcmmSQekhVtg36eBuLFCsW707vxuJ/qhTvqxJ/XvT+pkouH9CulJwX/ZhH
+IBFypc+r6/qma3ADUxNa9fkrnYgnhbAVqZIh2FDoRO5CXAVPJz/4aaRWb767hKeRxCIqXuIYEAm
6b5hwXXqiDvfnlea/7PI8L/jotUypsnnfqJiHrryOAbRg+1CZkZMNymUUi7rgFYtTYaszaOeuKGk
4npscG8b8x/t0K80bxp9rVIaM2jF48mch96c0m2+XOAGt1jDLZhGX6uXYv0nA7MRNhFOktsYZ0Zh
q8+g2qxBNv+stfxn/HWaptO43qTqCGjNiF/nufiSp/l1JdAdGCzgtpJuz8/CRzVrxL9Oy+T2aA2+
xCyMWHlpQbZlNXxVc3fwcQoBZn7aVKpYSQhTn5a/vwtZz5a98DtUAzorsK7qCurwUNo79IXaUbt0
T6zswRw7368PMUtLx7TEbkHJVP7YuyAhZhtViGMBD/Dc3nf1rarv2voW1JJ9Pu49Yq+kjCHidI5m
Pcw4tzb4YjyoZiPkeItK58oy9eFDzNIdLd0LWVTFbLduKOzi0DECE6kGGj1037P8OJbVs4i6o+vK
k5Td2/khNPVHWwKirB8jGdXoj1VBDkncpKV4uKxpLfehx4Ra27I0doASuiULhzZaQcEZMlOnPaL+
wlsb6PxwYq3aeqqfDm4kh9NsxfHKJ0wDoyV/4iQks3ABCG2LnpLOO9YDXwlbQ9M6xXHGAXAeKG4U
gdfdNoX6Ajvxy8JTpzEqlQjoUMZouqTDCbrSOViMcb6yjph+uJbbfMpEVNBFlylhhyzw971z4T6q
UxhnMO8pVJhYuKjfQab7kNPh70PhH69H73d/wy6nUwKtqE8pfEZxgYOSy85HQQCXJdL+1UAlb2MP
hXMBLgfZq5MCmWsr2mT4TptN38pFYdNl4flUMnVBy1Kbl/0U0XQKoeEE7R//jmE12MCkee8V3WV7
qU75SyAkhfs/pA5EFqAmovpihwJZe2HMazt15TdcxAryi3U0PlkZC6EI+fX84HyI+VkGXktVKJHO
wkHtMPRwCaXkCwECF9w4h4iHyn2Rrb8bxT6v2p1HybUv0styTWf5FSx3Yogp4tYpXNSf3DuVr9Ev
Deub7tRc4i2B4EA5hXlTb0WTZygjQmNmCH6dHzJDIus8vwmi9qqmqGxWeIPd+EodXKf/cVnb2p5s
U56IhXwcUubPUEqc8w0p5xWUsuEko9svo3hU44aJwuswi+MkfBD2011Q90cRyG+I3kccCXbn+2HI
ud+vRu8OMiUbrTnIMAfSKu/6ur/LWRHiqvwkRL+yQ5qmWUtrK3NYE+RyDGd74mHKpxEyjH7xBQR+
/7Ks1tl/XE7ERk15DAfH/1m47LksgpUdcln1//ep9z+nV1dLaVm7YsqHHgoffCIbNVr7DNHqMvaI
esZ+kPTT+YkwBauW3mq2UsdS9RhG/XCwoMjYVuPKHONy+1EXdPJfHo0+6YMGZSiG6wOUyEeowDk+
yvxg0LfQny4zOKWvrbDaG/J/Rkyn/0HgexYyFmNo2+RTD40xD0+EwSOHhJWTo4RuzXdAEWw41LOY
C10fvqv4moGSYRR1WmAWy4i7kJIMmzT/CvH6a6tMV3YnU9Naxsd+EOPVEjGWVwTPPkzA+TCJL+Gv
YnXXuX+R30QtTAcwR9yHDBewJd3gQIMM8nVZpr6fjzFDLOsmyk5ll5CPQozNOawNIa9WuV9JWR4I
QGnjXK8ko2H10smAMRT3GbGQMa0FH8reu8pS+wZQpe8oI4dl0uHRuchX1hbTpGin7yx3K0GcbgyL
Br6DNjQIoaW/Ak4zta1lPip3iWTesm5NoG1Bvhj14TzbnZ8Kw7rLtHRPFNTCqcC2ChX5exlDEQAi
ntBLDTldidffxKAPVi6d+YcYUlEiK3wCxeSxTXaWYx/dqoPW5QRTkewpcIpvCs6J7leKl6cJi0KV
QBIvllc1bmTlILYM+r4lhRp7VF/XuHwu/48Y3LseiwZJ3CuoA21Qy9+N3RPBi2BWyJVV1zD2OrFQ
wAmF+V0JRaqo+uRiO5qTYuV4b7p/6obMkBH1Wi8ucaKxyWeP/uW6N75y8OLyYtffc7yqYX3HwnR+
ng1r7z8IhtXIu7YtsBjisSbi5bauXxVe8muAHCGesZkdGMysLr2GqNJJh4kD1FOPqns4kS+LGHAn
1VbOEhgL9XvuiJCbAQzg4YrCTYfbAsrFc1gUJ1Htbau47BSs8xEhXNoQK8UAl1nShB6sFyAEvsb4
MEWGdprA8Zr5bpADciG9v7Kxg75ip6qVpcvUuLacDJ2CZZgDuUjHhu84j6sfopoez0eCqW1tOUls
YH4ExdyMTH2CVOlh4OTpfNO/MTwfpbq2mgQ9dYrEz/6ed+HtuugVmy5E33/P/DLHiLF6dradi+fQ
6WVE4bkE7NJ6Pv8DDFH+D24ipDm9hLVTWLDgc9LDQsEBVsCCl4tL8v3gezu7UyGHxN357xniXMfd
KWtqOhd3udCvpic8WH6SEKSHQ80pmOkKE8EwXToFUUJ3qUkt7JUJlwFkHeGDAUuWteXf1PrSsXfH
bo92MvMjpEiX0ABVNlxDJwhvXrYr6sxDL8+I02Rihvjx3HwDuIF+E0GZrlQaTJO99Ondb8/4aOGZ
0h1Dt5u25ZTuOKWAGHwlUEXGY+UWkbe6opkmWst2PCj32RiD6Q/R/eVxdUub8YnibCEdKEOfDybT
XGhJ38pCUPhOzKEzuhD3qG77Mv10WdNazhM7w1pPxRTirRAwquG1tIbL6jC/5fXezULjj21ndQCy
D0kC+EK8hwPH7qJfrTMOOTyA+pjgV8d2U21I038eLq2A6ZTDeLRjr5nrKfR6mDqwfIYpjEvezv9w
w8lTJx3mVE4wgpIzLrDgJXXwOeYvy1VjubH1rgybbOVoaAjL376q7wY/8orEVraDfWIofvEpvgt8
cZL5cJiFWFniDFH5D7gm9WGNNM4oMJT1N9A7jhZkj88Pk6np5e/vfj1MDkYazBG20Kx7aLPqCwx9
1g5XpinQEragsLKCLuwYcmJdxc5rDSl6Lr27Kbtta5wby1tnuB2GA+/2TvY8QKQHRy1vVseuhpb8
yyTX6qGGqoMOlXZmp4CRBbJ6Tqdn2FQBStXuaLdG7jaNoZbZgKH4ymsA7YC325FV/Lllzf789PzO
hQ92898H13fzw0pAg7Ak2cDdRRvHZftakc0IBSkWDUBpFFeyW4aQFi84urM625Y4TE74exYktxbQ
ZhhSNs8rU2roqU5nVB0hsOzCaiCEfaWc6Amal7vzPTU1vQTRu44msAoJpEuhBD6rL7iuXHG4f51v
2pChOm2xLqg/BBTItCZ2frSILJKR12SwQsbyYGXjMISY7q7N4fAzeinHRkjsxzniV9UAS/I0YZ/P
98E0PMt33w1PPGcsz2ljh24zXkMD/nEO+st2D51xOKUSJo4M4QuTPDi/k4qEk8ebC+dVWwSyOhas
Ge0phGfCrW/ZRxJ3K0dd05hrmzXv/LSmJZq24OOQsvG5TdQnVQaXLY06z3ABqwO1hdQb7RTu1ChH
e/6aiqnpp2uHdEVbvKbArTCs0+knRDi/1YX31VPtr/PR8nHEw1Xsz2gJAp62v0WcZdQ/OrlbwBdB
7C0r+ebzLjz/jY8j0taZhgW1WGVHtR3aAq4ZHG4IGVlZ9T6uTdk6x5D7i/cQn+E2mBXOa6oiUBih
nw9tLw+Lggu6wufzffh4GoAK/HOcbOiaEOCdp5Co8oUVfDfZwPbVa7V7Uz+Wz75L2qizYQSESndI
UbFoOv8ZLMyhLAFCO/mwoDnfB9M8LH9/9xGPtoAEMwwWuGVPsIPckjr4elnTWu4CJKjAtUKx2EmK
myKwHopKrDT98cUBdKk/f3UGreO2TfGrcUqAblfxg5TwPXNb+G/dcKs7MjFD3LM+ne+IKR+0HVp2
XtsmcPMJ06wZd1kxjae+d1NIAwrn5A5ZtZITpl5paV20sfILT2IprRy2JX05HRzWSgjRyfa2WZyE
uDsE29EevlsFfLIu6p3ORBwn37W8GDfuils/feXfzD7QjtD3Yor/uOwT2u7MSneAEyc2frdmm9SH
ywBvgQwWP4Hf/nn+E4Zc1DFxIwu8kQd4avdjlYAvlMF4CO/4FSoV5z+w/NZ/HqVsHRPXdiQDowJP
yn63hzb+3ofPNnx8ohaoFlZsi6xdiQJTT5a/v8tIpwCmPakwWEMR3UyKg1Lsw9gKwX1ZR7SMHwoO
P9gApil9AeObryMMiUbS7GYXjwWj9Vk0K98xrCy6XQCOHG20+KGFVe5ZD2AazJ9B6SouKqqAIvDn
KNlsqCD+juno4BldQ2u+GO9dgWPOyq/3DNOt5fzU1NXiVz4Ctpw9FEN5VXbZTWfz09SrfT+lKwuZ
abK1lO9AfirEgFcHm3aHzPL3y5G4hEbF+bk2NK8D5qrEpdZcA6MwguUBL+EiufUzWBK2keVcdLu0
daxcX0sOOdMM9fU6f5ase1KoqW7O/3xDCOmuBZ6Xj2B9VdhgozK6DgbC93DAXnnCMjWu7d5gJ7C4
KfAwUCTtWw3aCg5p8Ny97JdrSQwnI7DRAlymoJkoNtFcfV4ujufbNjw72Drsrc18ZyomxCY4Hndy
ajZ291LWVxnkMqi8n8Xenfsfq4UzUwxp2/hI4grYeaxHDjD40hr21Ku/DbxcA1saMk2X/LczSL2D
ODuGrQ8ZhSj/qy2/xHgQ9wv5C48J58fMsIXrALgOQrJWPKVzKMr8hQbxVZYHW9nQrWghLnr+G6aA
0nI5IUGnkhwBZYt0wPNkMB8cK1kTEjW0roPgssGbWuViOXV9cU39/jF31g6ahsHRQXBJAz8C0qK0
n7UgXNrVC5HkLondg6Bqd35sDEHEl8l/t6m1LQqMCt534UCno5/JHa/plrVre5qpeS2XB5qJqYRN
MZbRZiuC/soLFFx4ppXNxjRAWjbzQgE2o3AABK0r2dZ0unVT2W7rGE6zbDyeHyLTR5aJfzdEXQ6n
YQcIi1D2AOU24CkN5YtFZjAV6/D8J0wxpKVyDFZWUVWYBcEzMK7mEETnFaCRaQa0/RjwUhioCvz6
CrxLsJCOIya68MnKEdz0y7Xt2Mqrqa49WDEnPf2WOgRWzeTCX66lLedq9LLKwvmXzfA7zfaNG4Gu
H+wvGnMd9VZHLdh1U4V3MwJSOyo913CbXfnphlHRYW9E1kAMpy62dwGdZJU8Q1388/mfbViVdcRb
VLYg/0OUN6wh1wOLRes2wR1owxbGYzNNyTEma7pPhtDRBe7riXhdEwR45HXJwc5AsvPVUZB4JehN
zS9/f5dXoqnHQCZY+sHbau6Em8LzOwUfVcGc7vxYGTJXR77BgDSzGIDhYZbzKwzb5walatZkj6i9
fjn/CdNMa5mLuw0RCfQCwmUmqKyuo1qujI+paS1zxwTv/ELCYtx3RjjEy/4El5yVhdPUtpa2fgZb
jE4gQBtAPTqw3AKoB54fkd9PMR9cyNw/8tb+V5NPLfjDS83Uu0+jZquoG/5rzkG5r2ChBfBb9xTP
7Qjp8CCKICEhZtAR+8CGcEXC7OFa9DG4nWC+gtYfS9IXB4FHMLn13Ty+kwiPcuWJxxCAOpKsaVBj
IQwDrBLywOzouqBH0quV1k2nQbZE5bv4tiMY+gHmqcK4+EvyH5AGu04tMIVVANE3P8TLPE6EjT9f
thLr8LIpgbVy4ZQqnIPXRvBHOIt9Oj+jhmDRMWWDhSd4XFOacBDdzaDY3qvWzpimprX0KUY59Lk1
AkJS5TeNcFAH5y/nf7VpdrX0ITCD49GI+jdNyItPnF84/cFz3Buez7dv+ulaCiVeR0ndwlc38iBH
wCIQt0FyWyPMmVr/I4msf6XJEHd5h4ERtISzfBTvKMjGh8t++lLneheZpV01kIvHw/KY1ptB+Tvw
pC/b+XRkKPAvjegoFpbAaeTPAUxwGHIyOIKvrC6GcdFhIfD8FlMnKzdMXECsunS+le5aOdEQMToe
BGIIIzxdwPNR5XTX2zhM9uneS/2VgDHsRjpYz4Z9rRWB8R2OYJ88BbX6AseObW57+7KQwWW3fh1V
13qRqAGTBtV76FIaQr7Gfi6yMicroWM4fujIumgK0qq1RRNatPqr7PjzKFAYiWL1gEexq8Cd1lxB
DROto+rqIGtZ7koYA4q82PRwva2LyzAbkAv7M/5hUO5ado5OKIftK4lH1kx8P59apkleuvMutWY1
WOkoWox/UGyKBlbG2a+xeWtku7bMLyvAB9uroy2ZJYlTS+SBgjOzOtoTzLrJL+Abc/95eYiHuzDq
q+7Br8kW+E9suvsoCdJN7NBd5gRXKJjDKLh6krgixTC1dctbHstT191CLuJzgH8V5N22sOQeIkef
gp7tGrcNq/oK76sisn51UQP9UvJ9ce5FdcOvKkBC52sAwsIkeDg/hqap11buCEasNYYQ1JrKY7sB
DyB4/rad/fnWTfuy7hMAkUgOQRtwRmgkYPqLZ1GxD9oDGJeZz48gWQoQq5yLREe9AO7VWkRAO6Ro
UWkPZypvgNP/ARo6LAPWfOIMAafj8qa4cf3Kz6FiW/JgA/EaeAWAAwAjvT10Q1ai2jAjuqS+YI7I
cx9SubAdbjdNmcFRFkDilTXdtO5q6eiVTiHTFq2ndh5yL9+RLFleVFYm3NS8lpJ1Gs1e1k+gEibq
QfXdFtJU13a/VpA2jY2Wj1breSOLQG1PoPe9SeLgLfLKtSuYqXEtFeDKXVu+xG+nfXziQXPkjrty
PjUFjnZ+kZHV5k4OUnjrZK9i/jxaCTzesnKbwIVxt5JrS2MfLFY6hI0VoutL1fAwVnm7mdPPKbZU
G97xhaU+99F4Z0n26uE/vWg79tFlxXsd3ZbP9gjgTga1Ade6z6F25qbJp6EKVs44hpHTAW5K2Fkz
NEAs2oV9W+bJhqbtjuGaAofu8+Nm+sKy+77bRdKUK+qkiKkGOyzswv9y6nTnYNhQ4lrzMTG8m+kA
NzZ73C5bsDxRdXXBfXBPeQZfmbS683G8d6oGhgpdtj3fIUMc61A3F9TdGApb+FhM79rot0ntylgZ
0lsX2R+wnLu4QyLE3NS67nIP4ldzVO9pIMSv87/eNB1aimO+qWIxfv0YqReYG594RI6zXdwJupbo
pk9oiZ4od7JdDjUhz4u+9bO986Dw7DXTRs7B4/lemAZKS3jw8ZpxAhoinP181xT2ARa014XwwvPN
m6ZY2+eGyc+yNht42HtWHCqZP3aFfeGzjY5Qi/Ox6FWN4eFJe2tJqTa2swatN4yLrrSfUBfkjR4/
3HbjXVTDHyb3+H3KVuU3DCOjA9W8NC7ZnI4g+Y89LKGrOxgBXnZU0vFpELLkZZwqNyRDfRPNkJTz
0qfz82kaluXv79agRTKfz8Dgh1FGXPh9jdZm6pObmMpyJWIMK5COUOviomgThnFprwq6w/N9lLkP
9tzu6vLJluVlYa/r4vOmnybmDC4KplGxsW87AgX7Zs3gxjRKWt56PbXzATpUoT817BEQh2JvT+l0
pZKyuWw30wFr0dD6SeFhjuVYgJNFIToZOwcluk+XTbSWuD7Mn9SYQwmECB8uiPlVPnu7ALF0SfOQ
ZPozjij4uvCUUjws+0VDDsq/3D/SOV/ZjA3SKZYOWCMpyPBgCiC78uYUSIJ7yRTJA6jbb+VkfZ+9
4a5AUuTU2rkWD0Bwr5OVb398GbZ0QFscJ32XLSkysW7vjrQAvyD71lf81eHRXZXDf+z8GC5j9c9j
lKUD2kZieW09oY+MvNTlPa4qVh1BzOPLOH9zyIvVVcnKl0xd0rLeAqck7QqJkz7rYQTW4igg064J
u1jkW8lYt4Wqwlr17+NNz9JV9F2/o0OwRF5PhvnTAK+i+0mkTdjG4w9K48uwqpYuo49dFepsBGo0
ZUmeCs8Lc1JeRGK0dLybNQKxgwTl4Rg49+DXbqOuOZ6f8493DWgM/Zk3raA1TuaQeWQ4ZSo7DoGP
3F3WtJbxFO+mqT9jkvtyro+z5TKIL5O1EDLMqo5bq0e7s1tIR4bWnGyX+xYMoZ7q1D/kU7EyNqZP
LDvKu73JnXwYasuUh7+RA546KBQp0g6QLCHrcuXM+vHSbunINYg7ijqqcF7icfx5BCVx64NIIafU
uvADS+/e9QK6oyOxG0xDxcdiW2YRwatHNv2cUhL8PD/Tpj5o6ZzUEA1J4KyCza9Ru3kicJDs2mjb
MtSDzn/CEKf+8vd3vWhqawRHHnNhZZO7j1DlvIcynft6Weva0TvqFRvgQcrDTEH5kpY3pVtPF46/
tndH05hAVhxt53X0k3nz/ZgmV+VwGavC8rUEbuyqqtMYt1AbflRQW4cPuTdA2PKygdFyeGTEozLB
2pk4LLV28ESemy3eT+P9+fYNkaMj1ETDBH4+2OoBeKxNnO1GyDxYJTucb94QNTo6jWd5iW0GY4+9
xtqWMlbbgU9zeL5104/X7s+2XQOg3SAmBYTVthVUe3dCCnmsp2hNQsr0CS15mwpfgDsL1tCa3iT+
dC8ielXirfl8D0zjs3z2XVblZexN0l3i3knEfdAW9HOXD8nzZa1rOZuBpxgUOUJzdoafdU5OfuFc
tiN6WsJmpMCJqIIUYyd7ODil9rhov2crxxPTsGgp640NNM0dDIsLjSdstnm/Gfj87fyoGE5ZOhZN
1oXqIN3vhk6aZJtm6q7wqPdp4v5pxsXH5dNTOtAnqMWumYKZYkjLYbgP2l5KUEiCBPGpzsor3+sP
xOl35/tjGCwdmVYMKRmcAv2BSkeKzauje69X/WURqoPThjGWbdCgrs0h4J6y2QZKOY4um2cdlsaK
OcqreKnZxizeiTx+cwNyWfDrCm3ZyJOZj6glRBAJtiCGGU3VyoXAMKG6QlsCW4a/I6gPyj2JvCe/
tw+lE110lbV0YbZiDGISwagmlAoueQQuKpQIGBZE9oXDriWviJ1GQSbdBe97PgVpAonr1YeK38+o
H1xidF02l0xlCQQ97pnOeCun4blmZBP19KAa8YhLB/T//ccIdkaIqSXpUkvNG6vmuIC4W9ywbgdF
3/JGoMZBT41dPiARD53E4lXDur2JRriSzwlU/Iuu2XUZe0iHdu2mYkolbS8fbUhr+4CvQF2/ciF6
7XVXgezkZXu5rvvmByNPqwowmbyPoM4lTiO6f34NMESkjnKDHTYKZTOaxokP/gB0z9P6ADeNFciz
YVx0oJsFa1mVehgXt6W3ihdfIIG/tsOa2tY2cQort6r38CzkTFkORf0s2rp5tab1ZLhC6OC2BJpC
CYSg8Szn56fWrwBADo4I/bcs9dZkcU2Dv/z93SZexW7pgu+G0am9fpe4LN+NAd5BANyOV+bXNEjL
3999YqRQ4HAGTEATxb/ifIBnwJDkl8Wlqy0HA0v8Ou3QeOJ3u7Rzrv28XlmETUOjbeRN2scx5LgZ
3lBSh29sOCWkG5gcKIDmowQvvpeFv5a30xiJyG7xGUj3xgCS1kDiW9kAMxeQF85/wlAx+RPuZv2r
rjMpMhth2pXyFyfDPRMeTEZYUWwoH95i2304/yHDkOkab3HAUlG0WJxppKqnKfnpZXzXSM4ubF+7
VBdeg1eOCB2xejibCX7ijTghvlZOV4ZI1dF2jEVwoVKoww4qHzbONNyJ2vpx2dBoh3EZW9HUWTFW
OQ6LzMTeiV4dEse/bN/VoXWZ45bNyPHTA2Hv3XaGpVCawMRS+CtwTEMM6Qg7UQNlO1WohBNSFVvJ
+b07tSdPpbtOSXg5FcFl6zXTMjqzRNcNNeYYzmTXdUQeeBGs6duZOqGlNLWZItjSGXaxYXGmOTGL
7hWNf+/1ZbCm2WZKAy2l56KdaUfRhSYV1zkvr3pgWPzKW+M2mdrXDuW2FfstYyi3EzXejpn3nAbe
I/xWLrzC6DCwkUgJeQ4MkxqmZ2hi71BC/Ot8GhhmQAd/uYw0AjpgKBMXBw7Da5io3FjeXR2Iq3T4
df4bhjTWAWCWxSDWM2BF9Sp7gW7PewKN15Xl2tS4lscOi6pYeZyFbgBbt8n2Qw/Fw8sOtzrqy0rE
CE8mBI6Mkkc3jW49uKWfHxTTwC/9ebcLoxbAalcuL3wx28IC99S6vtrFQfrZosmxypMVzIYhNnXs
V56XwJgA1oOCuf0lqHaZ1e1LOa9s96ZeaAkMYkGipITWM60t1COTpDxBv3++ijIISDooYkHYs107
OZo+pqVxJ4SCixamuitGtmtj7m0r2rf7bgrEBlRYvnF7t96dnx9TXGk5TTitcrqMW5mLpzaPb4m/
VqY39EPHX5GqHUQeIeccVLvnmO4mUG42BaAUpW0f+3X5UEMfdORrEOMkD8dCzH3SwLlL3c3JGmjR
1Ifl7+/Cl4zA3eewYA25yL8sMlxl0zyLQt3MFcOjGVmJL1MPtOyumCqkJZez6kB2wPRfT9iELppg
XQ6NkxpXVw9no4hCz6rsJN+QqV+j+JnGZ+nQu/EpssijgYMfPrpHMpNTLL6ymF5H3duaaahpaLR9
OedUzdlyv6R1eXKgartRWTqvLHzL+H5w8ba1vKa+QzwLVZoQfPidasWurF4k6e7naAV0bFiWbC2X
sWJTeOg5LGwC/upOM5xDh7veW9O6MzWvZa+yCjZISEyHIHLCcQoMDaze+Va16crR1PABHS9W+E7v
xDWDsUPsPeFJb+9YZTgX8ffzwWkYfx0v1ivFk7q1sa4GJN+VcFHrqTtvQPg7+j2/LAN0YbQkUGrk
sDEADAoEzqq7r3p+Wd7qSLHOTmVsTxZ+PwUUe+6n+3bsVipmhsDXgWE0SaTjOxj6ssoOQUogZ+ms
vuAZ8laHhjG/z+Ftvaxr8I19dDqlnnlv+Xc2mM0HH1r720i2a0b3piDSUpio3AI4GqOUlc42ictj
BUwjHBXD80G03MI+SGJd7EyquC8tIFlwIsrqJwq69NXIq+hUJE20m9QYbSNXRvd2366eVE3Qit9/
f7fuwdYPqpWMwje0PUg6bQqn2lYVLCFeWPxryqAzmv/A4WbT2GrlAGhKFS3VgQaFA6IjcUns6LOd
lHc+DD3hDniPtX0lUYKPB1KHks1uIEfhYJ5KVxxl3F45bfJjquzQ79OfVYl7BDxM/V3eIRbPT50h
xnWAmRIWDeiITvXcu4Mq8XVWjyvlH0OE69Ayt4hsKntg2VWXK7qB3yxKn6IDfS6J3MOQ9dYOwyle
L+uItoHjBSR2eQTEYK7cNwiNjzsPLkgXjtKSV++CbeYAypcJMK9j5IfCie+i4TJPFksHmskxJhUT
eMlvhLKveB9ReJiWa8/IpunVEr8jPO+GRrKwhZQBXNOYC4m4oEuSlcw3ta9t3wn09XMatwxCHoO/
Ed6wUcSrVxLO1Li2ddNkmnF1BoCFFoLd1gRi9GCeXcaxtqiWzrU/QWGox9BUCmoOCu9qKPJDEep8
OH68WFAdWdZaPEvTFk/UBZOvDuRdN/+PsytpkhRnlr8IM4HYdAVyr6qsfekL1su0QKAFsQl+/fOc
03z5pqbM+lpmRWYiKRTh4eFOmvSgdLMXqvqzThS5ppcRNKkla5F2L31czKBdZXCFtF/s+X+PReSa
QBbV3KYVwaSL7tkOdqu3fgrfaNgqtRlO19aTtobXZmV+hCH/atri31ecXHPJZN/DyjLowk0IKn4E
Fm3ovjpn/34FEnZ1hM3kewCf0VaOoYRuK/+V1xLWpcv6Rej+7Ktf/v6PENFIuCHLAN1fWkOPOLXa
z0ei/gx8QEL/v0+PHXHTnMC5KU5gVg2flCT+SiL+s516dYT9Dkh6A1/aTdoNxcD4zcX32zN11sHU
6ou99NlnXJ1k2c1Nw2dQfaRABR3WDG5c8rVpgltvIl+NpX62wlcHeuFxx1yaYPOQ4TzBkhkG7jsu
y68qrU9W+Jo7pmA+v3CfwNsYrgB3oeLjxmI+7YuA8dnTL7nVP/aPH/QjjZx/cU4eLKY2pjvd2cf/
DkafPfuqhl6VEwYy9fD+lIs7tiU1WRmEX2X3/37Pw9z0f795F1VUUJhfbGL7E+IvW1LehIwWqOCq
P+yLQ3z46jMcPFq6Djz4tJ2+J2MEVMZV/fa/X88nG+eaJYb6WXarbsONjy+8X6IleUvqxd54sWMv
f/YRV+eXGU82Fg23zVzCA4FSfZvMwbGqzR+VKnCd/d/3Y2LYo6qyuxywZA8b2WL8ciD771Lq/2f3
5JorVppUtehIok81qZsJqmYBkVuJ95V5bHqThm5LybZJE2ewh/8uiHoJHdzAKm+XTGIX23RjJflq
xvqztbo65APymcYfkSGXdHJZWbdkS1EdF+nE5z87if+PXTb1fChtE27GkdUbEXcCZJ4/5BXD8/d/
V6rpXGNZiqcr2ReMhDsLgXOn9aYMh4c/2mzXCmjBUGk4V8NuEq5Ow995R8vLx5p9Bal8Ek6uDUG1
HhsW4wxiAoycqoW+MfPVmPtnj74653BQdSy6IK9+Wd5fHp2kX0klffboy9//EWAZZ4oMHa6HwbEi
NeKWh+aPKh1yzStD6Rl70ZwCBNLrvm8xJDKbdwhoLPadm278Yl9+EmevNc90L8du7QagKMtyUuXt
6A4MM8jVWG/m5fW/t85nL+nqoua8ZzHU3lGAVkn8LYpG/kHaePlqIuWzx1+d3kWXxPOcAKuY0JMc
SZvVqv3iq3+Sr14zyjwyS9PI6nJsxzNbGj/vSwxLG0OztU8Pbm7/gh2o3oFKp4r/flufrMg1zUzJ
LqLgrYQQeZ/Dj9bnRObO6G7JWBskN0zIocq6Rvb3//15nwS/a+bZIMtJdBMHjJPyc8tsmPWVfp5A
J/rv5/87jkOu2Wc2pvA2rXGTY8SdPLuhmklhTQIpamYhrrDpZhd5mbJrr/NGKe/PXADJtW4UQbIW
9bVHN7EAx8LR8SdEnvNI+g94mZv//m2fbL1r+pteJOtrSK1soljZbMTOhkFp+mdS8uSa/UZqDNHD
5wohMYjftB2a3PfLryZuP/vqV8kDHS18bXhJN52dRKZifOvZV1/JfX626FepA3gVXg1tLhx5Qm+g
2332mTp4LaqkOcbwAu024Kh8RQn6bAdfxRdI4ruSDZefsthDFRrYey15Xfr7P1vkq/jinAqVdzE+
HVpIlzY6dI9oB/MvCAqfRJhrvlrMopQZ0acQveK4nYbLQqh67SLQ+loY0yex8LqsZp4/FFDIie/d
KFP7RXv1k01wzWYjvXZlmwLfgu5FBNep0GM3pa/6PxuVINecs5X1A0nKNtlQI4PnMYrM2aWN+7Mh
a3LtKYqimDdejYVP4irvebpmvfHTL8rLz97N5e//uNoDMwQz5zjbWAVRLBU9Gl5Nf/jwq9MXxx5r
0wUP95notsST34d1+QrB+cRsg1xbh6Lm8+zk4ekWd1U5rDlf1zMKjwciyUPSo61d87+8sjt2bfsw
YIif1ui9GQ9yKnYgWQQ4wMIpr6m8n6MyH/99jD4JCdemoxjf7EwFusBGj3b79+SxHQ6i7Mh2lkuP
K246+JhZ/OJYfbZ6V4e2n6FnUvM22mCSfQFlPv12mSj771/yybOveWlO+0vbAAzaaF3CBY+jsqwL
PzT+F2/qUuP+S210LSnVN6ZqiIc3Rbj9NpXlbRUHRW/Ss6/8xz/7CVfFO+kxErdMiM/OlXXuua6G
5Jb6CmP97Adc/v6PoxMTybTrETFHTxSp8O/9dXpyphkKG0jxh6twuQ3+8SGQi+Bh4KHmEdMTpcEu
KJsvurtwErycw39bgqvDz1m6Ej4Bm/fC1DV5nYamzTwa+yDaEXJqLARbhpnYwqu4OiygjUL7KFwO
wnVmG4zdsod9VXpsvWV9qcOk2fOV9NCoSdZ7DHpXRc2TYMPjKX7Rpv9YyGp3fT/U53Vxw4nPFPPn
9TSdBprG5zZg+qER0LwUPPWzEO7256ivQHdiIVmOSZO2t9Fk5Htopdj5acXPepxwfwx1kA+pdDv0
6fStV7brEWxlU8RO9A/WNcCllYCjA5qnp3VaIdQFUF/MNyO+NbSOMM2SttLlOm7Um9+v6o7DpCFr
eoYqfUowVpdxJMBVnvIA/qcNqd6VvkxV0lg2MOfEEHIWJlBjhSFk+b2sR31qIhjAJknvnduw9iAW
Okz7uRzg7R4ze4xE32R1YH/7BFzScWl+lgqtxVk4r3C9RzZgMzU7I/woN173M/bW9X1tZ70xprc5
q1Z7oJFdM+avHiuqzrS5383nwTfy4DHl3wjfX7Z2gGNO5zX1vR+wfsNAlCmCGXO+liYC1W10gN/F
2QWw8MG0mcj1NIvMcQ2tL+XvljRetwStp2/hbMYd7WKdTa0R+aDA6rUXA2CyxuTswGYAgk5OAqPa
RbDopAByex8I7ylyIUQ5J/6jSswP2wh946JmygM1rbuELWoTu5Tvoyhdim4pgzab5QA/2xEVZkki
BdfNpNx3nT+hrdv0RdBPYpM6zbNoWowqutW221Ysv/1lZfeBRHEKpaQViAYLYLxNzQ1koJqzhK4h
zqeMDjbpgpxEBF8fCFU29AtYjAwDQdRvvaKqUrsL4tEUodZr1kSY8aamR8t9rKrCreJ1DWGM+a2r
J31WypmimumDHy0D+GwihZMezLhz2rqdWdfRZTYYutM6qnIB0KLjrNITh2JmMxakr9utWbSFiTOy
962ZUrpRSd1gqmrSQ5pVXo0qCLSL5hWZ0Mpv1ige0lPjqYrfN0tj54JqgteWLnUcZMncDOtRJIpN
RZrWy/DSrO3gMJlIa9YXqySE3JjIr7H+IGDvSBUEpGi6oS3xjqGunzcmCWjRzo2S29Yf0KDgvO5+
pj3vMjdSaHkGcyffAAEIt21xsJ+5P4h5O4WtsJtmmZU8zs26fsM7TG/VOqYSWmRLwDN4Oga3fdWG
4jRZn/jZFKTd/ULb8s2Iej7jeI02CyuYi2T9AnmIiM/iBQZYKytCMiawrQ1i398MvbQf/szEG7wX
1V4J69N88kebZqsZZ8h7zEFwaNoKLuUT/MqXLQv9kex5aQIEJaYF2juQGIzgDOqHU7qZeDlX9xjR
sknGrU1pvjhvlhhzreilWxPYnaGBCvMyiHu2WYBhneERMt+j3+v3mRxjV8F3O+nNXY30stmNem5t
zqNy8jMPNAoJdXU40xSMdrR5coKJpmjErJvtGI7c3LahYXRbl32DYm01rV/ApsO+BGII5DZeI38u
LE5Sf0BhxNNMOp32r8K2y7rls4rYXahZqd+itU/qDQgCbQ8WB/SJRdZYeAAeXeov6oBZ++CbLqN0
fg5jGuBdg2FryudWxra5raqmx8+nTT/rDGrt/a8SEMn8zMXaJTecemCDtmxKXzDoWia3HStrnoe6
g0upaaNZnWlj6gCVLZ34XQ8QHhbOK7pap3GY4xuRTk05wqCK6uk2ViY1b7CI64cM+iPL2mYCY+PM
y4Z4VO5tSUiqDmyBgSFOYDevzoDt5evhZqjnQd5P6Rip7dg3a1ntG8y9mf2Aa8C7Z/6s4zkLaixf
U6yJNuj4D52i+ls3T2jDZYmFOTsiUbMstoBIXOs/t2VFg4LXqGQ33ir95mLVRiKI7NGEYju2PCnq
UodvXRJ0d3EVNFDDQ/fiZ7D0lO7xHSL7IHg4kE1fcrvmYecJXDBuxMjcPLTmdkhSnxWLX7e86CEy
3mY9uI8ALdFLPdMkRFCqks7Mme3VaIu0jmlVtAM0wXa0d9DZATdCuawZfdlvfH8aVEYCbaCxPrV4
mJOlTqDX1mPPgQQ5J0dtVlvfWjPT99nGS4SFjoI+WxAzyr3kpvJ3F0ljUYixcvanqHsz7o1YV5VN
Nb7OTVxNmnx3mhibqzKoPPSLAT3f46w29cFiPmF4ULDW6nM7LE1UYAQmTTIvisf3qoktuRsUrJl3
aRiw114QkuIAO+pljXPRU9UtE92LOUjgHDIu5LQk8JIsHE1mi26oWpBNEFYleegFyZJHSTDww9q2
I31ch0G6jMuxNpkey3E+xHwdgj1FIodXo+nS35bGKQwxr1zrHYzdxyrjsWmTrPEgmXnqWrb4G260
9B+JGRzYWVz00RaujJrnrefS9n4JlWk2Jm5Ecohcgju865YZdALRcXMwkPorn0vGyLghDQ3Hx8Rg
NidDKGdQ/tFj1z6zNW5J7oD3pVCMc5OWuAMu3UZga+OMWB2mEkeoQnMqKit4Tlajb6JshONGe555
lF5Su2kwD9SP3A8d4XopIMI+RgUZ7foYRmHi4TplpvkY2YCuOwHgQ4taVfNtWQ1VmLN0cC3gzIAu
OSWzgbXUhKHIrVOMLV1WNSXkPhjzfocl5D8gOBNh02V2wbm4h8IT0dhjifT6OwpxY/kAicmx33ek
Z+91TPzgTaQeNFHypqN2/paOlDG4R4BZWp7SdZWy3sBxxo63QphIbifRo1PGELKDvW3gxAY1xsqf
H9TFfvNMI6Fp3nDOHRTJlk5sG4yGJkuBy8Q3c3GBC6B62M01KB1LV9qugJ1sIvJ27ufoF265rtwm
wnr8iCScyayE4IIPUpGW4iMKtb2dSwWL7jKWMv3RstmaXYwRBv0I2lO1bks3dMF+TePSZrFKiX1Y
fIsRQzpjIngD1A5TiamjZMwjz/Qp5uQxAfE48y7xUa309bw1VVjKwvJUgTqajmF3SRKRTNQmXf6S
aP6vJyoT8DoosVAmiSpRh0daT74Zc+vsMuDoE0STs8P4d3zDmpY/xDJoo8JgbHDMVkj5S6Cw8WyK
MbW0vvUES8bcC/APtySBkcB+jQaMVYaD8eunWM/+i62RIO0aeOz5O2ZoJ++kgqZrJm3IUetGyDwL
hMToMe7Qhshjw1Povni9THAJw3IaiVkqom5bUxEsWSrmMkZo84fEZP7UeRCKZ4Z5t3Prm4fSyR43
FYQp1dYmo1QPyxr76ZHCyUrlkzP9eEvKBpvWtKBfZqar4CbDbS37i1DgWMpsBd3FPk6kQ+mqVohS
bQz87ro7OlXjmOPcU77Xa+MB1qwRHI5Dgksn6zozjb9tGC80b0d4OBZT27dz0Zdz2hZdxwOYjKze
3ImsBx0sPHZ+Wo6F5jA/xrdw/TNptKnzFTLyN5gJGehOBj720DymytvOtBzCTA/hIm9WGqxnNZnJ
FH7sB79qEwYantidTmEYUc9+5pqgRMsiCBArFB8WeQ/pgEnkKy7nfusi2se3IGFD5a+H0layo55L
/C0tkZ4c4KfbsoKmhPNHM8wd/ymV7+G4zNbNuyjw8GPTgGCbVfNcYrmwnaq8lXOT9Flbo1zZLyuY
+3sW1ZLeJWPtLVt8NzedYo5UbwP1vAAqCZCEkzm0xDzAz6sPqCQJ/PQs3EKGgkxJlBwF2CTVhqbl
AostyFvUBy/wTHC5D73goxupX+ZI7THJimSpj+0+xlo2SW4Tn/EfoxzgfbPW6NNChN+jy866yRFo
0ypoWxelrKLmRoTosuYhx37Eq0hhbg9F5vCm5spNBxPVUJXOIJySrIVIjPvOAgXdyswKHeu9z3VA
0Bsa4MuRrs1gsmmigm8NIMO4ILS0bh+pJBpuEFsa91TZsq4KtfgYpF4XpNMZIpAye9ImcBK2CXzf
itL5a4qTVUVjsULrp37qUmX0iQ3DMuz16CcMJ5pPHZ4GW8lTmFhp/zJKTcFOY1qDfx9Iu/KiKaOo
um9LubSPdPIQPSAdVaaFEmj0xmHiv+vAH+7iJkjHX2uX1j5YTV2JxFDpETdw7wTKwlAo78AqUPAe
KJN0zC9Yi32ZBzGYW9johAwHULkb3YUyPqhynZfMdZqaFyxLM95BCmYRr2XlKf4BWTFJzj5kIEp4
vkbU5E3dmjNznIs9dQFulNKOsdyQPgCdHh1JSJDWMA5wLzAN6EZwTFaK+iNcRu/GS+JyOIYG8D9C
j+fGYu4QU7PUeTK5H3uBBUOaO/V5EigZ5LaMRxTsVPvNPcR+2+QeJnHTnEEDB9s964yo4najGJYF
RUZKXL6C9zNsKjsjXGVUWBO+lW411W3PSsitjq0XlT+HpvTXX2xycuh/BwEOFNmU6ZrQe1G6GXwk
4MkgDlWx7F5WMOIJCo0lWeFPHaE049My8mGn27ii/o+LuMTsTmU4d3q5R2rlVUvOJtrglA8gOUFP
bPVQGEG1tkvbPBA9EYCkUYqdoc8MlTlkbwYQT41S4XFqMLoPPBYDljIpMOVKBxTKVZcYP0undgnf
kUfyjmY16Nv8r446lK4zw7JvJxiR8b1SQX+YRFPFWbrgXvuImLPsg1U26B/HqlbJo9IJSvxwXlA9
N17if1jDx7qYYdr+DtKwxbw9W18V4tFhVdgBmdAh+WGGaS5GF4hDVwV1jJ5TLHdRb3ArehZdPO4L
euYmvtxlZpnwfGTCeTl58qxgPIL8HEvCMHTpsadBIKhlfr9QCAdMdOrOHkJrUEA9eGK5pn4SYB91
81PQjeIjRTGC1EhDr7NvBGJprZCheShbQZgP1W6xtj2bYGj3UwsEaehNREDr8L0TBsLTHWt0/TOI
B3LvTBcdKtaaE/ySEHR8zW5gzad+dWNcFphWa+9QnDVb7U/+GfPM7PGScf5WYqX7iF1UYpBU/OIt
iuw50MGjxb11AJcNnoUIeCQXnSEYWDFDeyObJR3zfl7UvsWp+zWRedgrr/PvYM7sFQtN+nMM0Ifn
tELKCndi9Y32EctiqeJd3IzNox/jUlHxmr7BgyN9NbOaCmgb+Wdwkmb8wB7z4qUYqiPBGj51i1oO
BK5ijwDAYohEwULZG5z/BOuBYGfh5Qd4QKG6KnHTnTBTNf3i44CcrrVa/eXquDpUVTxtlGqaR2VZ
LE8sKdVNKQEMLCgMkH5607C7qHlsAUxh+QazHLELuykTk27WGgvqmmY7twSJFQbbMi/G1GVrS4d7
osN/NSZTrZqGDRR8TVsIRrFD4ksUzRe0VHoYlNVJezs4enEDaLpRNxIWGKC3ZKGvUQ1Gkdc+iLRE
bEc18rsO+phnYzADagyiLri3oUncZnRoZGdmgjcwlCi7BpdMqyJcB16LZ1S2x4UOX2KUy0EHueRN
HNa0RnUBNPFBQtITfiMcd1EQegVqm+qm8khwjpp4yuCFEr559WAFDHXDDmDBMocxtMtqsakj4/OM
wCwEsFfURmcailjmUa8gOuFJMyD3M0sKUCYayXGC6/rLGJooX3FM2mKZvWYPrKTl2w4Z1Q3yuX6H
AO7+GvrhO0DReh9OWmy6hBjstuGFddF56NtyK6D4d1Q1PNdEK3zUNHDLyUpe23xA8ZBkpIK0f4Fy
JzlTNWCVGEg76gDswUJ4vqJxf16nAB1YL22g2V01VORmLgEuue4d5d69w617CIJgfOarW578tX2q
4mUAkhJW93EFpLMJesk/XCKHI2C+Mc1729a4hOr+kdaRfAEVQAYbANvQvR5Z5P0gdpL5WDV3JQG0
ItuE7PzerLnEAYK/eTdwP1/YEhyg48PbLAEw9OgWX+uMQOmh0MJPvkOXaC4w7BY9YmnsnadLh5Fr
TZ9GNVW/0E42mVXwuIvBNM0WYI1P/qhqCn+69AOmnCRr5CRBTQwquAqjHParqUOIlQJ6t9WYFvD9
Qx3NKn3X0hJVqxtfuZOmYE1Y5o2FqP5R42p/qzXGaYsaVidlfoEQ8nltksINIbo1HWBNBr+feJw3
JW+fPGil7ifZwNIGTh04pBpaA276jUypA1g+Has0enAa7UtVERTDun+WSp9IK08kXt857eAjHFD4
FPX1MQaYiIvlL8fHLsfG3NmEPw3MPZKkOuPQHcMIkUWUkOn3J/0kuvYWOfxLWC5nrqqPcgA3hsb4
3L+rihH1JSLV0+ii75d/9oRO80WxR8yBtQ+4MY5JhCJvDeb3NoI8LdIHXcSLhXJfa3cz5JpzDdeX
rkcl7w2ioFJexk6r+AjYbznVKUkOToQM8kJR9EFTCazeRoMrvNLsGu2foJH5Siv+VMPNO0Pi/Iok
8qD76JdOjQ+iyKSLHtd8DhP0PlOTD8sK8B/cwG9q2nJ0MAdZpHreNwNOmhmTm3pZb1H+P5RyAlJW
VnlY0QObywJxN/NgqTnRst4Mvv8rWepXVP8/a1fDtqYfswDpAuDu9zL1jquP5cXY6e9Bo1Ne0b1H
SR7X7TfAxCdg7K/EpydvQVNQ9c8VR6vekxJpZf0AZBCMtXhfNuS3qUwOW4Uyt9a7J/1S5eiQ3HHC
9q5fn1AS3gJ2ei9j9mOsh2+UyBcRkRegWxBzT9+GGvC8N9B9E124aeJeT+aZ9W7KadyimikTC/MO
JNVlKDcqBa7kqjqvW72bB+8bFLVpxoTxkT8GfO+8KQtpfQolmpvCIi2FMQckVC5yuvHFs97b4o5A
NSXIiw4WyOt0mNEzBw3Zb+gZxPdrOmx0E24txNJ1y06jrDZSow/OhHcAGr+JnNjLqtyZEV43wIVG
BF2vzHRqc1D5aOZC7W8dhKDUvPaIHvZDVngjbdwdxVzty757ila5j4Dfo5/C4swtus/7pD+uEd8u
o95M/vDdQJWaJDPCh/vb9Iq4OcommBmFbfjkAz5AFLnlMDkzgC/L0byhnfMtoRqFyUC+12EgMxQi
e666V9TAcdYt41bjWQQNOIg8QuV23UkzFpf3DlXQk0IzzpvDjJv5GVaFJwdavEDzR6ywqErhuDWn
ya4va7GPqvbJ9s0zUlWbYypDZUHbfvdhJznGGD6ITbxzXneXBDUGgJfyWHP/oe/HjzSlb6BOHVVa
v1CGztnFzA4F3i6M5301lze8q5usSuWp4bLgidzpmW/nqv4JDbJNTP0NcO4TY4NAA6lG6EOuHpVq
L0v3iFQzhVdCWVQ6LQKDIj4CPDLX/readF2mZIxiC8S5TEe9yCDAJIDjzbogpn/xlWgQrtuqsGv0
jkvgMaLTFqC5zDiohwe3rGfOo19IlnYwUThULr1jy/ibCeSWdX10dX8XOndO9LpmSbXsSokaHwlJ
SqanKVL4W7X3ZncnOLkZE/3L9VUBnY6C45JC9TC9NSGH4jzSLs7PMEF88mK1q1v1atb4KMRatAx2
ozaBde3sZaLCRRzZ+JXoYe/F7AayH88XC2YBb2yMzJ58uBsSCtEoouLfnS/2teftg5bvgXffaK96
lsF4ZIso4kA/rTTetujqoye7cX3yAMvinwkbcPLAatBgUGSO0Hsfd2O2VChC2inNB6/7rdl66Mz6
0FZTkONee2xGeefx7o4sdp9cJPvHtcH0hncILBAJBLPHOHRbYG63dZyKbA7JR+PP92Nj3suJP4Vr
uUFJvK+FfNfdWiRezYDqyJMz4TNgs9uE2yETYvrLYr+ns5fXoXtylXlTCz+2XG/HpDm0Itnw1ByD
FerlwXCYU3LoGL0dA0SPKmAlYHS5DYK6iAK9WxvYSXnzPTj2r6Lp0XMhN4FvMPWgPI7zTLe4hGC7
O/rw/TPDw+yVNTAvoOBgVYc5iv2Hy6qBlH6AIv6mXO1tJwE3i2h8H4h7sJx+nw3SwsXNwC/JkcDv
zNXtzkcLRkYNmEntI5Qe3jUCpGPDYfJsEdoS51/dJwM2aqKWx6SaTlGDARKyVgLRN923rjxh4K1A
p2OvePK08GSX9OW3bpzPXiCnrLfdjddNt9y2RxL6KGbZHYrlu3Wx3y87tldBHtip2qi13XkDQLQu
OKYDfVFiAIrm+YdWiycwwG6XuWqzSAUwZ/ZRQ45o6XZ+cFBMvVJHP4bUm7OGRPeVrnD91q8s4a9w
971juJWco4UIprsy4M8dSM1qCOBr1m/Sado3SMQuY3ppUSMRgYuKOkd8+FWnwzesyBMSHejYDlvY
c/2adVXls5zOhoz7krYPs2S7dQz3K0TlekA8i1Y3MOD56bo0d0kIaSMcDKbDU7DwPp9HzDjAef05
mktSoIY+T0PyHVjZwVZlswGRco8ZuH1Vph86xtKnXpglwBQ3Gv3jTOMF+cr+WILq4/K/i4RowrSc
YHr8G2LhcLXEq4SDxP0S+Hsp5D1gnz3Eah77xebVsL522rsdzUXFg8gDTCszSJ/SbLG1KSICete4
PAeJAFKCSEvjm4QDFA1C85qw+ATB+ThjHjz/ODxB3OTdRmx68eLlpU/Ub4hn3XWp9xEytO/giihb
8SNSam9Td9dYc+Jrd4wDu40Uf5xa/ddC58e+kj8q7Z4TwCJxVL/9vdFlbXZrGR8nP74bpuTczNhs
fsjv5ziId9CkrvJArq+gH/Cs1XzXwei3QK8Dlx9WtbL01MOoGPt1x/rmrgv4IYrKMutI8A1TLNuZ
lHG2KnYb28lmGlhrxNCHaSpeVI1+QwC49aLgx6yS0+D5P1TfHi4RbHTiGytZlMW2P5MxfZUKwhIl
qAYx3huDxWo/pDd0jVB06Twaq8eqQorNLjF+bBp8EGCSmBUGN3Wc+LsaaFjiBxlZGp1hW7+yyi0Z
uGL7YZleoP+DXdj4P9OmDQBCg9GRNCLrNMxGmg5dLuHZh9qhbprhiITq7BGqtqel61CLxmaDl/F/
nJ1Zc+RWkqX/SpmeBzUXOzDWqgcgdkYEg/vyAiOZTOwX+/rr50N2dbeKU5kak0ymFJMkAri4i/vx
c44LtkX3VWkSdo5MPascLG0n7BXshYsiAQ3DqfPg9IWEIORaWHFfRYTErWV9pK15VBKz3ecKYYKj
Hygqr5u6EN5saA40LdU9OfV8Dw3ge2fIq2W4ZGNuRZy+KYPmeinnddMOzmZUg7ehNUZfHcRbp/AD
nuyM/Cmqwvy9K+aHkLoAL6MiMLQJYpU3gHH9jXCcRvJ4+DPaZNFUfdM43vSF2hwKJ8i3aQkJF1D9
kPe8NQzg71NQoJ0+qJYDVNrIdyUu+8jrQbv81jWprJfFRrZG5Mkmfw1N0/YVpTxa9NGaGJPA0Vzs
D3NnO+nzy7IBWfn0WdkKJ0aZvLT5dNATyiVtad3JyHqoaYTuayPBBSUel/PUfW6hjPSlXI5DOhDr
8jQl48mQ7FicF3EJhcOO1Gw9psZeH+J0SUZzLxGVj6JE2UymPXzMEBsdv1dc8YlForXRLSm3Aev0
aPQy8OyJ1YfzqYIUX7F3RPdMBxjlHvVrbU2xQ7lOor57HZwh8CkuUSyOM8qhpQVz1kjIXj2t66bn
0LaTVS9tZ9NqAH+q6eYnUVBCmKdCBWJPmmmluHB0QuhX9OAsnbuyS9fIs9HGVV1cHPtRJi74xBCt
ery4H8ZxsnVQi9hamTjXzl7mxqTaipM7rjfMSXhOh6IgoxHJljqF8tTExbBpiZH3embDF0msgRTI
sMNNSs8GDICcau3OSPCSaabzWaYnrw6F+HvibboLVoZZUAiNqNtByDbyAV+lSgx+jJWQ6ZujqGHO
GEZVPCjJ1M3UskZHguC1zi3UHFo10PRDrui5PB+4rxI6UE4toqpH6zgFlQ7VoNAHSDm4f5h+ZYTa
KwbdSelloxW8Zsy4IzlVcwVUY+4bLMIpX1nzY2ip/SFrgGfdJKGypLWnSdTiJurTUDslgwxx09Rl
GXql2dQvUQKYfkzyqlHWeduGhxiOwtoMCRj6qmcDMWRwVqO47ry8d8rN0izaeZbNqFsrGxJTvMqQ
TztnI+3zdZLoxoW4SM/8LJisfcp7vjZco14PjdAqHNGK7jaddP3QdZV1j8tOchqp+J8CUxInDK5y
MKs02jDz01XlCmer093IsxNWRKKhLtJT04ILkdtrbYi0g6uSP8QusGNoOVygBYeqKshC3kKv2KiT
MW3ouqS8FL1mvbSNkDdmpiYHgJp62gRaXZDujP11YnfOtgrNtvPKOen8KdPDp7lTbNtTg87dtm1Z
7vLG6EAzoIEN+eistTlp962eJ8OqAmDClcWOqaqQVGE2dt9lzeTnAK7Rce4nk55iY7ZxJ1LXWR8t
z2DFe1aXgIanrFM0vOkh1pzSt6Aj7ZzCWlGpToAXqp2oOyoww34wpD8u5RCXNsKEUlWxSlOz9Lpc
eyRZqHxuKvRSR72KO2Vn2O5aH+0bIF2VaeE80UHowRbpU150BGjVJaypWWL7ciG4PGOnlXpZQ9NA
vQPYcRxMsMqKv6rtD7W0v01G0/tla+f+kLW3Sjo8Nrmr+tJREn+EDqU44kTVcVvm7rGz4sSP4vG6
G3osDpPxu27Pp9ysY09UYsv7PSuqKE8UV44Je+iYBidA3q06KalPGyht1bmdvdHKaW9J/SVLNMxa
w21bis1k6UcNm+5ALc8gwO+xUuzH3NgEhbyWNSS2MLNvlGg8Wm1tetjOJ7vAyHwnBXSwZ3U76KHu
RVlWb+jwAONJo0AK2GiTLZQkegtRTzU7golGriE0pSu4GUSX1UrqsvDslKNBhvpjEcyfy1P3g9iW
9fAuMGkrO05l5unKdQbmEF3TWrmdm26nNOp60KZtpBoH7NLZK9tc+AOsyLkShymfv2dC3Cfs0KtM
YP0wVznlUcHxNH4MilN5U9M9pkwZZK/FpYV/WORVC8TcbUaLAp669KrpQg7ogTb3LRvpJMPC00Ll
1Pfm2ZrGja1o2yylb5fqsEXa12U7EfyY91DXX0VkvU46DSALW4CoADJW+ma5d1cZt7KyeO2xvs80
/azYZAlTBBg0FknpYzR81JlkDXQ1x0xOJaO9VRxbbjRHHBABA7bmzW3vztdzGB0bqNNBQsZcGKrl
DVrqnHjN9zFuKzXmiV7XNLweXLfmPqDXYuteBn7TzNy7OTTvQ526pCNuA5kcq6hdGXGw5xxMYZiM
WzC/i8Ko66H0FAWngsa5wrJq04roTcuVSxQHtGwcD8sT9TaWa7n7nBrddVOpL7qmbDrhPkCjBDqO
YFVl/cqKVDJhQVU4TVY2aIsR1FsaF3hyHJ9AuUKoBFBFS2NLkHu9jKjWlhfHSndlUJ2NOP1GmQr+
2rxS6+amtWbhdbBC8Jb/hoPyqnbjJ7vvt0US74QBj7Dvwo0UySGNRp/8edcFN6MRPhUh1BahiA9b
dW6NwViJuvZkXD4uryqlZeEKytXKcCgq5x96rJy1UF6pmnYx7ECQIakfhtqvlm9IcNXRBWx1Ug/+
+g4S7QbLSgIualscDkfY9as2GHcUFDmc7WryA0oGueCM0Bu/DF65xZscVy5VeVTsaN8JqDEjADLN
+vR3iFUrXep+yA4gFKa57G+W+5BWfYIVRTU+uyZTulSCeYd7WOrSJLQxKWbA5XifsPNonWSlCUjB
o+knXXcVQjdJXcUPm+ZOsZ2AsKmZt6PE7FkT44Hpvta0fqO23TWHuV/3JPcuwCrQGwG6snWLd7qB
c31QTC9PdL925bmM8+/ULW/VrPMNd1xFiXxbOkkqk2TbBeOM+n2lBR9Fm5yssTpI7bVVkotRd7tU
iF06vxn2sC8Km3FE7AoRvDafFbrg2K26EaqzCywyNqcq71wn3+FVR/s3iyKEmfnLKCzzIx7G1Rzp
FChT9bWW87YcFh+7gPOqyL/1XfagVPl1FyxtVtViR8r6+eMRsNrb6DS8tERHthce6iHdxpPzwuZ1
hSLt3Qk7EgelY6JlSee1SeY5TvoNDlV5Zapjsp0Tazca3TNcvO4YN8r0TdGisD+AyuSVV7YxDKbA
0DNWHWyMzlKngxiD7hkmgQFHgC1GdeHLWArcHizAN02dQ8iAerkx2mS+Ivhxr0Vf5Y/OGFp7p5zi
zwDG68psevWi9WwjwqYs5XV9NPgdexf0HJcdenIvhi4kGDZsXtWCPTALdXwSIXlSGqbXXdZOxINl
5KcDFZqkwgVqIt33IjcNZpwwBIOiEYoaVm2d5mCMTpA5541sHH3f1JH0y1F3qFA1NQlvHW8HTSKv
iSITFlkCp4Ok72VSrdpX57nfT12QrF0nbvZOHFUD6VD3ZpZ2sxOijuddkQfhbRT099Kh8t6Fqd15
pq6A2C2dpEyQ/HXUwPOeMuPQ6oW1T+b0qVA1KmHBXDxGoKp0BeQ8ToInpy4fRIEwVfbpRqNLqDcZ
6iVKutRzsqTyKndI/bxLjZ0aFRBE3FB4ltOGnh1XVNshyuwyPvFIM9frdojEum31auuOs+5rOhTs
0NQ+qwSnH70H+GAjN/dy1hWm35heXDkLgFVczMJuzE+tdO4TXT12JuRehx4DIAKUOmvV07lDb0yK
q0ZXPltzHsASc2U3FkrBIZvKu75qok3XE3jDhG6sd1wy4CFk7Y2l1+1L3SWuDyN0ofviWZc1zXeQ
5NdAyHPX5guURN1XTMaTbYtXd+HHIGoGwS7LeotPC1mXVj0PtDmCL+7cMz/tK0r38cGIzcs4DTtV
5ozCcBDpsHXsfm8q4tGxw86T8GWvGgPk2m466dvYqDWJeRdaebabOkLXwrVKNq0+W4mBQzmu+FGR
V98y0dgcXHO7raQZ3Ia2+Uz1DrpCky3lPEXf52kxbyO2IM+y5jdd7cF59SkdmF9wTkmT46t84IyT
Gmr80QoPI0wRr+xUTs8ZcKcCm/bnUUhfy0YemuQtnAw4BqNeIOuZxINhZdckzzQaFuEbbsiZ31GR
WddwpDyYfe4aHvtNM47Jpg2pnqpN4aJCdsizpva2tM2MAxwGjm0bx3nS7iidVR62TK+hhiXAYlRL
rmNuYlM/KFH8AoH7Rsut96iVJeIF1TdxIwE7IuecpxkMP+ovk6ze40j7gKB1J7NWocRGSsKSsVaG
W2JVNzjPkV6d03jK/NZweQES+t0kB/WIZYfiC9qM02oFcNmm3GZVeQfLIn9fOolONccNnLz0aAfE
41HaP6skZPYy60s7P/dBfyFwvU8o90JebZ5zfAZgv88XjOvPbh2+4Bqdwo51ntVFcTYTO2jJdFCL
+QSDuvfitL6Hm5sCdi39dwUcxlCGEaLq0X7W5CAPyQQMkTsWeGR2yKb4Ssh+M0XVHl3ObVrNN6Yi
URUPtQHbTlrHxlU/cQSsvaDRXay1YLZnAIQre4mXWj0A9Rx3dTRp69GgiBYFLu+tA5rF7ZXXWoox
ny+mHc+ON2Q5BKmhnsdbkOjoWXWm6FSG6Xlgkyz0NPQct2tJXguf/fMq1aJzQWkYmZplogMIT+bc
PtnZvG8gJXhlnn2YerKVLiOZpGwj1iCejWnqUQM41Nfs+SkIYd8Uhm1uBPmlt3j9D06ie0C3e01F
omMoB8vQHdC/cqe1ch+M07Gpk11pOEctSrezgL49N+ExM8NbqVrvcPq2mdNhvWiPNZPLZhNXHtnR
T9KBh0F007j5vmkUhMzGTdQM44aOdT2zBtCgryGPVkG2a20KfBBSqPhE7koL7QuyrgeG9FWL2fDL
cl7lOXzBqluXpoEmQIU+MugM1lKR7PrDqFj2CkpVsF7MpMNgepwhNHijQuw+JloHgcS8DR1bkMPq
yHBiCYTUj595qLzTwvUM6eUxj8KY/Zf4uwHcdDRwCJkAW0D6+2ZbzWFCD5JI9UqpocsMLLRF92eF
28ULup3dXZfp71YgYPcOhLNDRlA6vBRj8eQWxdnpBPGByB7Tcn51W0oW1DQaz8ZGqBzbizlmTC8E
hYUUhMG2TzdWULnburJ3FXVLOb31HOzsOBwgxjGhF4SBTZA73eSVQDJwzJunRcFIiL4Z8882Nc4w
HX2HyxeALMPMuxk3cUmY2hGBTO6REC6kQTumXj6E7NXy04tviWkldFUP/Bg3c5yiDTjc/JElPdhL
FfqQLWEogb32aAjYbGq33oRWcgzzYaN0EHunYRW1E/SIBModISx6KV1Tb4QBEunch9M5SBM2eW4T
JtjVcvMslVWg1Otmeqa/eqaNlHqZzr15m9HPY9Yk8A++54zNrMvNjO9zZj6mxrCnHyHUgvBbUz/x
yA7Rv5rKzbC0AsPqa2ib93DMVnXunLvUYa7XPnchZOA7iwVMXB8C3CIM0yCrnm7GjnQ/euX/NIPY
XW2ocFBr0W2Cl7NFJ2y3SNd2Ep90sHSIce8Up0GB1PEuJQjrfBi1zrWEX3FfNpalkRZRg6fE+NJ2
5m2H3CVhZOoW/J2SkGoFXq9GO/RH7HP0bKTUElM01t7j7Dvo0vPSajsdwJ5cdPgtdeQGVGVsdbjB
NVXKXFJPnTe13KgyPZvzBOma4HfOA4T12eso8m9mpx0FpyQXhMq8XjSqi6a/MZ9z8TjXAedc7Qdl
tBmG/Ap42VtWAfqbW07yrdVQ64pE69WdW7J75F5rtr4zDzd9KDbpqEAiaUDjyx1zQxj5DqrsqjAh
i1N9zGRyDWfr1BvWreCDgGXGTN1S9z2iBVy5trhoUtmFSb9N0mwz21Rw6dCn6OnF0JJbexzAJFGk
c+JzTs2rwukA88ox3ARKVq4SRVlJo7tYRvaEFGBv1vWRgYAPv/QMJ6KqEH/YE623OD2aVSq2Tgdv
eXqmOyhIKmQMQcIGnoQgwJqueOGTJW/DbFgPg7ua1fJiZtvObV6XSaSo8ToFLw51MNr6OV5aPEUa
gqb+c7FzERK/vVlQ2mvveY0JDJdAHEWqrmysKUe7vqFN4GJpXOY/9J0hcItLSRhwja29uYmbR6E7
l76pz1YvUbUYR2FpVwPcb2jvxY+lpxrOu6u298sMyEZctayxR7JTvpZsQRrtDBZHskxTbmXDkptu
oTlubZxVDDZmpPe7tqQbQV9Nb0bSX6dmt8ump8wlABnw3meiQbEli6KmdspZbnnPOam6LR5D0Q4v
T0tByVHM1wYRhla3q5SnJ4nxM+DFsWjWRhV5M450qmZsnLhF0VHA05v2Y5nvCtw/KxOpZelHZJN5
cJLDeYYIEy1KRdLAZSIhurxN9XjPRQ8DvME0tR/CZtoRdXiiDbwG1SqknUNhiat+NK5tSxl9w2nu
F/QP/3pefaKZlzQKVkrfeenU7PKOEEFTaVt+BI56a/v5mHO7APyEtMG+wSTRiOa1bBbi1HQfLKl1
K9T7HwtuMWitzfTZZsnnxo0Y05US5huHTYpmej+OJgcYVqFo0qMEyKETuegCEIqzeXXx+B1SEKCT
8IYUYh/MEMLlXQWUN1Wb5ZeSNt32jntVTPo6HbUTj1ASd/HiunraDrynpbQEleOitiw591vg9mQH
DaqFYb8EG3ECEqoCgdByBQadb079BnskH6HhczCUm0rLD62SbpcNXUSvVWigCfm2vCd2xtPyTmhN
69tA49YYkwvrK2busn0sr9gsxl08v6kg68vn2hYZyfIrBk0mRjNYN9G4cTlTxmqz7CiMMPTCVYoi
vqC7nczTY1y163Kia598jNhmB+wQl207zuMzvMUHHtduBBVhjHZrzR/j+Drs1A17RJ5D+EQha3JA
wMajEGo+O24Avysnbymgwgx+47j70LV9t7I3M22QtNHZJLW9gvRERqavoAHteZoOXpi/HJfJnDyY
A8oDN2cLwAfcswr9lAGPk03tRtu6W/bXEj/RLqm+VbN6VdvQqShFBrciov5fnBMmFnsoYMW2npDc
No+pDK7ThEbR3bhaBr6gDuTmxXq5gdQoV0x5rVN9dkaTP+b62ZLzrV7G+4SKKn+7vG4OX1VCGmfl
1DATl31sxoJqigagGN1DFnXFTyI/AK4pfIzRT4Wt3RokiW3SA2jJ48zIzUzyKPuAAUh5IfOIEbLi
gFXChlvosnoFhEjKWAvQpytHJ1R0L7Tbg+1R8cqsaxdOqV/K4DCU7kjsjWFwTtnQQ1KkA/jWAEAy
e4uz4Y2uFA9O435n74OjqRipn8wt7P+a0oQb0KLUYjEbAT5dnUXxSQ0c0EBzW/RJhENOA2a3zJ/U
fuu04FkT1n3VIuxZBpDKzSoLerGTFNKy5YJRRIpLmnVfL3a7SuDeGPp81jLglZkszjSy1p+riUW2
sO+WHXj5Pt1SH0QvP+tgkB8iExe7GKnwGK+5XZMn1He9uij7+ttimK5xoLkUhvZh9erBUhpmhU5X
HkV2V1k3IJsavy3ThPrt99Sc3zDPZWwj572X4qaXBtidCbZtF3f4fxYbdZa0JdLJmBJXuVlmI4Xc
mzaPj30uX9JkfomNmsigvA5BWAEVNgziPlSGtZm7e3tQX6xKO6PCOdZucifM9GRb7b1C6dugLgKB
TLlPix55eBnfqIE7XZV0Odwg7z20ZfUcJvrjkGqvoaHfmhmBQGy6W6Hh1JobarTSjIEtx61ugr66
5INxnq3maBMakE/geV1pfEj/w6Y5sdt1mqO0cfKGCD+bSFu1/JvsglfIdEfSlQT2b27jJ2cujFGq
tWlGYrSs+7awRk9HHzBiWDPDci4BBmjYpN1AzoOA5n6CfNB+B0A7ouKI5MMFi8yNN1XEjVcXE7hO
2Z4hY+leaBSvbO33Gm0Z1ryO58aeKmoM2nOj6Q8E8BfLNG8Hp3gPiwkfoUxu8tle88hrvFJRX9v3
SaRfW6hrGide9w7h7aC9VsJkh2E34wQFyy2zbzXKJ8g/jb5SNbqfDS0wEE0T5jH73guIGlUTuFe4
5Cw3mKEisdBay7idkf1SqjEbZ1irJA1jm6wVu2qO2SjfSgYjbdrbAnUfXTQDH57mZVnBtkXZZugr
P6v0p4GIoUxJa5aNaNmAKdp5Qc7KGcyh8HVD+dBLEqOasmNaZW8lhIJ6aF9jcyz8OG9eRzN+B9mR
nNwmBYgOMYz5ISWklNZBRFYb6raxggfXrh+p/G8Kg8q2YFc1R/lcDBVWJ43iqVNxKGr3hi0eUVrD
fqu4t+2cnAjOHq0yeENaoXu2Mh8cp4eIbN6BrVyNWfbcwAqC073TW/sKyxBunVsJwM3FFB8c8dJR
t4oe08jdBCJ9KDL4XFBFEx9fGLSZ2T4WM6q3mQCj1KJbVWeTwuzsDuK+9OcW/oGRsLHNfboWrXxu
W41aYXI3ZfOnE/cbK5mnnRL1wwY5HGQd2IWVNztlRec9TvgkItVVGifYt+gaWF+djTVDeG2JQmxn
JO+btpmzVaDSstnsw9iHxpxT4O9uMQZMLwAZsKJ78o8klMPOBeHZIX2Ob+0shgpWfWpIeDyIZP0T
v3yqTCv8ptd2fmigP1DGnufNWEFFs0pxbRl5d0yDCeL4pMMbC83e0wbZeZlDkusmaoqsHdWqWqTx
ViTW56i3m96s3qvSuVXjcV8l5m0QdeY2AdRF3tLksacl7L6hZaGwGTMLX3csAJ3KEZu8DRXfNPv4
OzJZF3JwIE//y7I6xN2BQUnP1Qo/LLcf5TyAFVm1F1bKcc6jG3Tf2zFL92VFLTA/a0b9+deMU74Y
96AcW2QZMd4sce4cqM6Qpmju8CeeJj8zTvlim5WJNrd441wdQ/bFI0dweOo9wfog0vdfP8FP/OWM
L25ZYUwbqT6BG4rkbadalNs161yynhfbn8Xy59cf8zOTnC8GPEh2dYpnI0bto+pTHzmJPPsTf5af
XFpfrLT+4Pxiq3RVKfTlCUBu0OKFGuY1jb36Szf+tadUazSFXWS4ImcwLjwHy1Z1Cv6aK9HXXlLF
LHBgSnAPUNrmvtGc6wL241+zlNK/mO7kM9WpqsuNtUN/4206Rq1nteqfWW2pyxT8N444+he7nRmS
XhL3LLo0r6kGubVWEmH2NlYY0WRWco3qRD4pRq71sFg18t2hnYd81VkDXuI4WefaZihhKPzF17RM
jj9Mgqo34qKZMDeBQgAxryy1dQzB4U+Mt5en+ndP+2WZq3oxRYGd0uu3qvMW9CuY7uJBG48ahMVk
8+uZ9pPVrn9Z7W1XJaBo+JLmzp0k+wBMRRog7nXl8dcf8BNvOf3LUp+mBNgumjEQNJYazgv5CzhA
WL6L6Nuy2jNgh19/0jLq/268vqz2SpL00NEVG9EweC+H/EWtnT8zxPyJcdjXhlOdtDGXjrg2SdxQ
3M4gxxYkaGxEkJqUq4aK468f4icv/WvDqRj/GTOBfrFGLvpqOK1nVuWeRu1/0hXnJ2P0o03wH2as
7opJ7xRaHkVLF283w02n7/6iW532ZfVjtINmrZGciUtgt4xRNKAe/PXA/OzOv6z9aVZVZOOLCsRW
3qG2tis1zIy/Zq+oLR/6h2GBrjfmukmfl4b2LitMheunppTWX/Ow1r4sZASuttrh4EggrUZnFe0x
XrTln+wSPxuXLws4KvVuoHrGhAmGq6VPBbnpza+H/GeT/svS7cZZBLFFowSVfvKRUVO9s1YADQNC
wcrEkAGJz68/6SfxgPZl6TptUZUKhv1rDuj8lNRxQQG/h1hKzojy0ZaU+iZ5+fWH/WTL+9p4qjNV
i64PEbZ82EDSWkd9GSplbwg19pdM7tcf8pPX8rX9FDyMRcVamutMtyvfhoLf0W7sT9bCTzYJ9Ytz
Xh8iUpppdIylpfuo4AAnw/kUueb+r937l3WcjzEiQZtmmUU8+ErcXxsoLX596Z/d+ZdV3FtzFdgO
d+6o8UbAikO/d6skzV8L+L72nqrLAjH00u0cY9nRxzMq3EdZoa1+ffM/e6df1rEzqfQpDWiUngBj
rxcgSK1ma/Pri/9kCfyIef6wBZmmayHww+g+G7qiBBgPzOBQCygsnl5K+PlI1VL4kpY6hv/5PP/7
Y/w/4Wdx+c+zsfnHf/D1R1HC9g+j9suX/7gvcv79j+V3/vtn/vU3/rH9LM5v+Wfz9Yf+5Xe47j8/
d/XWvv3LF2vafrV0kv+sp9vPBpLJj+tzh8tP/v9+82+fP65yP5Wfv//2UXSyXa4WxoX87Z/f2n/7
/Tfcyv4w6sv1//nN5QF+/23bTW/y7f/5hc+3pv39N2QOfzcsxzUcHQmfiRcUW+rw+eNblvp3Q9gC
8yQVzx+BjP63v0lcj6Pff3P+burCRdiMawHOEYtldlN0y3fUv6s2zlH8ozuqYbm2/tt/Pfm/vJv/
eVd/kx3ajVi2zY9HWXbD/wlwTEugIGCqaabmqnz1tTsObh24fLldhJFQ1Z5UgUEgkBbE3WIaThBT
0g3U2uxIDw9r13A0lH5dNe1Vl8WYQ2DuUF1luYJkc1aNhxozwR29atOjdFwKiHqPQUw2BDA5h7Ht
7wxnahAS1hL5NjtCWuKCUYedPDeRE1+6RM0etFTPI7qSzfo3PBDTlVlCFghJyGFY4L/sxUag3Q1Z
CBu2VcaBhD0Z0+saciK5Mu5kt4QN1QkgKX1MzALPmyRV/IrBPyNRNVaKnNMbPALTs8Rf74AWBp0/
8hRUXWWF7CWNy4sbhv3FtVyo2YY9XGMAUJA2ZeUAR9iYDEgyKc3H/YZWoXc4dgQ7jszmrAVJ+NyI
rj3HURzrGAmO5TqA7vStgXx5XdZutTFSJ0dlYvXvdmNHzzhJ5Iy4HVBzDKX6gJK+vmiW5uxqfDY8
bRT2W42H3I1TAhBW2PdGXl6M4d6xEFxjjxReaIqV7Bqzl5sCK9prrUhxp6ywVoblppsXNVHzYyCH
djsllrudYMy8Nrg7rKCtJoWHLCi4ihTTfWncEASWttLo3XptvjKsxj2Eo91sHJQCR7XszFdFonPB
y826DWxKgVxsfMSrc3jMZGDtNUdXb8sst9Cf48f2Ntdd8TBLtdvjp5E9VZBD99Csqp3TS0TKrq3s
rEENoXyH3WmASzKBKs7matbL7Lbt4UPKpnM/sk5x1mo/NUibrMpC/jDQ2FFmHc40Q3Oglfe0BT9B
jNbZ4hrLRvc8YUeypQtAeoXHtb1C86PaXmNDUfa0ypUUajKl37sOnnJ9YMUfTVnBS65pTeRJ1ORU
Z2PF/oCdUHsQX8J12AwNUDsGh7t8gQkdLLv8Pm8L4PAZ5k0gqoBqPJ5Y9Ix3hY8nikbYtxT3c2QR
hjlCrFZRLZ7cHCLNqKt0XMMO0I32QZfaF8fpdCDRPrqP8LZkUYmxfB6Mfnqt2zlaZJYw4rZdmZuL
5WZRuhjSGNF+NlIt9aswmJ/CTIOlkDgZFIF4CoMQhW1W4nXXqto11iLWd8NA5+zJoEVrOUucQ2B7
2n6bRYUGzpRhLhmlZrS3OwM7PjEp0R5OjHwazRqKVxKaRrkeYYB1noN2+alyawoLYWnvtCqL9450
oxPEEnBqmhpeR9ogFIxSong/0dDlWg169xJFigpAL2ZHoq4322tdjWg+Nyvhm6mD408YEd7k/QxE
W1fpfV0QkuD1l7p4idhhjKHDEEVvQm3hRECFfNMTTZzUrgrPecsA45HW8d9myhGKcKzuZN611wYt
WfHHs23nCeBGushKx+KM0VTxNEY5T1aVJqMnEH3geROzL03IRve4PRRPGvkewtGq4rKMZf6kKln9
JJKyuashTw5+1KWzstJrMV3beBsVvsDJC7lY3PUPEQqA8iQnO2G52ZVKmSzN4eZyHjQPSjslmARg
q1/5w6Bl9Rr5VdJuurzrKTrRV+XbgKGceco1zcCYbkh4z22tqvqaC8bza5gGy2P9eMVYPcQhjdQb
bqAcOwatVKb0elAHHGfzSIf6IEbWGDodTbkTmI++uEFKjaOk3vISmpV6NeAjcYFuZV5rk1APOPKH
GLxqsXkwGmVeGyEcFi/p6p7C2liN906AHpBq0sI9Fm34ZMRjc5+GaneoyiA/KtEilpT0CBJm6O5I
rqazRheLO4xAyqckVJIZz/wAnQdOG/eG6abHFDfHwQvbpn4fM7IPrKui1f9l7jx2JFeyLftFLNCM
eup0ugytIyZESGoaadT8+rf81kMDVYMGetaDGlTezIyMcNLsiL3XttuMZ9Exivknc+0e4mSWswXy
PBCtG6OZ9cvspy00Ud6Pc2nN/LcKMZdFPCt7r80M8HArzNVDZ1Dlv52NQ2Nbw/y4XbXM/K09ZYTc
J77OBNakwnnxZd58lV7q855IJ2DtOTi6Q2tHSt3ZKg3rt0WiVrP1bZCsD/lSr+xVEDkQ5TSsw3ej
DLffoacD4YQ6LQENNkJWOq5V+9ktU4aC7nJrMX+BFSHZclkXWY+HKjHrugwd5ZS1V96kVv/yHJdd
c+eqsTQZk8O3sUFWTWHvQqc7r6UhjBDhJg+wSleBsTdp8qtMmS1I0KIVDx0JK6xS6wK38Ehk+nSd
eyTG3CZCKlbyPaaWqgFadBo7f7lsK6YSMIbdB+LkwTzx/3xRDGbkzQAksrwcjq2o8oCFSSosJuSe
Ve1Sdnneo13OkLfcBKDsZmhnBxjxWDrznYfviw7Ibwg9tXaGZfmvyeDHTwHNwLEJOL8REg3oKFXK
K+Nki3Fg3IeFWKMwLsNEzkgWja6ezePgWfA2MOiad1NiJeIXbA2bGIB662s12NCZq8rFldSS481H
jR58o4Vno+e9iDe5CuYboSbK3HgGtLBhr8nau7TXO79zkCv2jj38un7cfaSBdTHF2uZFgION4V6g
e2RhDc6+yK3iGgYYcN/YshCte5rDftVdzOPHPxsl5wqYic6cJaQqVfk1pF25q4JW31ngx17E3Nrh
AHqCz1/lxi6tShOvrdkhdOymEUtHW98lnWGcLdg6rMQxG0DEqNyDdFCTGjgqoV7m+IHWJG8+WpAo
u3H0i+uV+I8b1kbtEQVheyw8M36vR93ezIbMTzUb0kMu9PjuYCbCIl0ivoh10EdTUcVvjbO07NWm
+Sd1AvXsuRaux1mm5r7y+uWuqVnsjK0kO6qLjRcLNGmBewnTWMzVC17J7575EfhYjWGqvttek+9i
e/aeSgdacySwa9+m9WyzXHLda8Nm5T0V9ngqxty/duZgYuEW+LssqRq4FvEm8OobpzFPFnXbayJg
daRrwkdWysl9b+ysPsol9vZlHHTxZhVe9WZW03CuMOntk6nRB58M2FvXxf0wgl85Ay91HyQLmXPj
IlTBc9msyN0cm/2iTKh0/MbBgdh7NlySQMTGe7bMl+mAfXG0yRx7QMo4xN4MXLfNBgMCqs6qGpcF
pU4rrOOEIWqrzSr9FeyJUmRul4ceUOh0wijjfxjlbCPYJI9ttJOFv3jKkg+dKP3nJCr56GTjvUpH
+FtAe0bPrq/Tf25mTtdqCpy/gOCcGzGX46myB26HbqRNRPR+D+RwvVkCJEk1AVw3A50vOhPBKrsr
18iCqHrEo9XsfKKLd7XbtHsA0OY+H5aA00y4oQCui2AKn15NLneEywa5ILV0NPkWL21rL4d4XFwe
bYvXJpnG294zjVPnCBEaCUBbXHfNu9PEPkTXzN61YsFYOGXfwEGhjhNyfNA1R6fIjA5A/kXv5bOS
tbkrQ2iFGFcdnqRUoNZpy6nc9naFpLLR3mnsMUVs0pVSPF/Fyu/BUoe8eH1vk258RTafshkpYINI
NZ1srBhvEzqls9fVVNLd2LILRJ2iRnTejhSw+nu3ui88J/9dUvgAAWb7A6K/eNvaFH26WvVLmlvZ
jpIku1X4lj8mHKP3lpT1nWPb6/tcFc0VK3XnZs4vPqqxX55SUO83rurMSLnQOHcBu4R9Mkh1k051
TuaE51srAiOLr8mFVXkrUsPeNWc5I722BQwVdEYQBv19mSXrActkdRYI6PYrlcBfgcn0z/mHtgkM
uww7Ka3DKLT57FdNfSwnGd8gyaVLQve7a+JFXXeu82PUpnppk7IIlTXmB3O05AY32/yRT717azUu
Dn5iZdavwQaDYPllxcqzNNWhjzt+/nGfBN8YpZMIRia0mNjXV54dU0UYKIFJnC/bSWyrTolrcNeq
20yxhTmYLvFXaCHvOmA1j+6YGbdt6sfXtuiE2kDaSiamzskU7/XIdnfDDmLeVbYLuDa5vKONDWgr
zZpzDCEEQnsu5ZMM0vEJRnGr9nQWsCQ6v5seRcOFhta96W5tZ0iwe7Wa0j+dz1Di0bPUS1GFuZyG
4wBa/24yEb1CD/d2qXCKo1la+pgVKUZzYNK7RaVj1FuufgUmMwYbx5brUedAF7k9Ku9xnGGeotMt
59NS9HZoEDp5qGO4E3D222hY1/5etCq/6/idUSsD44aEX4zQOIoP7JbXV6GwnohlKs5ZU+Y3YkDQ
XEO326d52W87M1BbCvMgHANj+fRVVuy9NhhuR6zElxMP4V0exG6ktOnClGzEMUYoc+O12uIQchYz
5LTByQcZ8Ym0xBpSU+Lt5tjqsb327RSWaxPsZd9r7lsbY6sFtR8GJrJZu8qQxkDAaX6GVc3Wzk/p
ojZigHk8c0jc+PQDW7TTLG+yBpsXn/cJ8my8I6TA2RYrCuY+cV8zaq5TNVny2i+dddPqbj4hCvFP
/TyU22rqQAVUYPbWADhi7uFMRrepCa2dwCS4vrfjf+6JdrR4tGUsjuNo4iylIzsaGtkmj5EXTl0i
zin2SKqZoCZgAh2Fwxt/SHoVEKVJN8fhyc5ElHWY0ha/OCgFWEhI8iEaK7vLk4qoR+gOB2YXyxeD
BErf1O8OqQOUM8sz8iYMWUTrDGJDFWb5K5sJdMxQxeaNavAt0S0Q8pTP5qvq5+mxKbx4o30X31Lu
61+38NN7ogGa0DMmHa0spo6zk3vwJio4r2gK0E6nev4KyF2LbFuKN7Px3Ggx4ThXGB9IOuiA6dHv
YGi5bFFp2aeT4graW6kwDMYAxfjC7Ka6a+a1tbEKO8OtGMD0jU7QPKToDXbYkcqth3nzoS6G7Cwt
+k7A1OJgJSAeshg6PtKvFaedmtHx4+LY20E6nC3hefu6zp0w0RhvcVlh2TN7EcVBVp2BRtA3NILu
zDdUupFq1p/gR6snO5WVB6+OV6EHuInNYpbLWWeOEfXash+CuOuA8TcFhrx5fOz9gr5Xi+5sKTql
TbHCYJuqCt5V51rLF3T64r5tJSdUU0zmcfWAGHfkCX0kELDZKdv9zZyluASMtUyOQ2ah1HB8AYZj
XovIt63mtehadQSJOFONdFh6XCA8fOKRS53fbDx79TAme+W+xudkhSYV13nmXAL/5kzD3aqr7pYy
HpJQ3VlX1N8T6p/Mel95cXYKDOETeRD4zQofrmWFffhu4mp4VHWXEDSUgJ3dxKpywrpk7DLUENya
0sNQ5LqC70UqtwYPtnS36GiWm2xV7sbtSCzYWLRhkC70GjzQUCwYrpIuvh0BToUWzcWf6WYZjuSx
n4ElD/VJ1TJ9rQ1OXd/LQc7XbV+fzDZgLJd2044CBHJdoYzsXNjIRpjzMBrRmCS1KH2IYayl1nhZ
sLLEyY0QuQkZbR1BjxnEdDTl+NODv0eWChlu7LKaCV/W7qfGqO8NwAm/08hG2m/S4MYK5vQVukYT
oVTTb8XlxRpGyfsdc7rQuGRrOGKiAuLnZwCu9YIdDP1rYr3neNO2nc0Qxkew9bbW/MOZgmXnf74v
Wsr8PAErB5mB+O2xtqf01auW9nGqY1Anjm2Nd24tighysPvn5zm/NqVUTTxPj0HjBf/eXPzvZPk/
pqb/Z1r93xPt6+xbq0799f89r/6PEfdt81s/9vr3t7/+bP77d/5/ONmW3v91sv34q7+y/5hs//MH
/j3Zlta/TKbXASePIJjDuiyX/z3YFv6/8KmLy3/xPGH7NiuP/51r2+6/RIDKPGCqTZUhTBb7/zvY
tuW/pOXC/vddSlfbI1bx/2GwDYL+PzdyF7K1IOHXZ7gdsB5jtv1fa9h+qAnAaNmXBdeDLfvQHtg8
+tAXtK/aLbOvM/A8CHBUeNumP1k4cyDb1ftxHVaYHyC2jXWmvZQ1jJcZhX2jf5KlzbDKQSsoBXq6
EYnkqujiuMpf/QUYGwiT+uD6AhQRQAadPbiFIaPgyg/cfSvH+Zg1hxoR2EYGWMNbfamvNArnvKS4
rEvmVvGEvg5RYdfrbUXfz2TuondUmPkS6BM+q6gk/nV6RNPmOLCprQ7IZ8kdELPaUrZdV7m/HpzV
3GOfu4nnAq2hWH6Q2GloZ7DVoJ48BBWkiKGP0V3GcgvhDSbsWDyVDOgiN7EdfolcpXpl3JHH8uiT
quK66KB9WKoILD0GxFxsCmlma+8806bU8bCPok7G+IK4gW4bamVB+Dewh8Ml2KVYgz225gBBrdAI
z39V095qOonDInGUra7OIr9OP2Inr6IMREVIuM685Z5jEoxRK4Q0d4VgErKde3EnL0YGtqz91cVi
7EXAXd6P2Fzqk9tNJ2BFr8H8YmTipuM0CZbph8nIsmnL4hMXU4Lu3/0o25p7F4HehgH1aWWAwHZB
/lVjjGwPjczc985msuMbX8N/T/iAyFLBObNaH5PxODk+aAqbyQ2jVWw9bnxwG3w4Q89tHoztrrLU
V7s4xUZfpcnEVqXF6ZgG3HE2lbdmhBC6fZxsmVlHsiJPytlxlj/21GQghDEJuVlXhDMJtpPY++WA
k2u5bsa/WJgH0DIvw8gqgp/W0aLYsLtiW481PdfUEkhjrJ8mf8OSBnLTxMUxi8fHRU43TcXS5vLn
khLHubO+Q6XDuiisbjPW4mbK/hg2XUEI+DB642ey0gNTxohHuQ0Thep10aC9GYW9HAuGNpuC5WDY
VBovdAeHw3KuY8O/7keqaGCeCQSsaYC847XuJxOpl8UOnHDu0CiTN4B7wLjxs+nKrZP72vFvYCi8
cY7z+crqNqtsABr2Y6qh2uA/5xaJ8f7X418t0uM8FMyW1gDaKN8yAs4HDdsXOPReXwjslvdI3X/s
5V8PO8otltu6dJ7Zc181Izew8em6mDiSiR7ESV/ZI9yT905LgVK3e/BE862TeJ/U/WHIy2sU3bs5
fYYhHvHDOzNIeOjb7DiMV1VM7FUFDWQT15o8O9O9Zpj4lLhQdWLIr2mCtAEk/1urkwc+6lC+e27z
xZiRV8MHVWX1aIj97C2BJscodcOkYkigM5tj/OHbBeqLvsM+czbqbNwiiN2qQbGna6dP1VnHfhnu
slwcLY17HF5/71KcjeLbscf3qeeJjT2sYxxJgePeNUoewbGBv7iUef3JTXgYLXO4SivjXk/jGnqF
d5YmWzNRh9olFzQtF3irabWESs7vFfz9OVkRjMvBDv25+Dq4CPR4Uvs3RoSvwYW2UBQS/HKzVaP9
mJXY57oBZ2ZGebeZ7rWANW9JJrtzII/6kllT8RiGKcgObS83o4nRcTCTF3dpIShl1hfwgV1JXMmm
T4un1i3R/6n8Z0Uw3+ffA5N+w7bZqRQ3GFlzfgT+XdZqGBxMf900fRjWib+ncw5BwVBh4OCXvfdU
q/o1my7o0nm6tZmFbHuBx6iBe45g1P9gpYOgusNxVfuHpBP7HCH2jvyYa9JrT53MzpPJN8WMixFj
b10TPXbPtv3YDcOPpRXa+BFtGgQlgC0socIGm6bRLuA0TOOcEJISYQ99EX75Bdmbpf+UZIhjMdNo
7372v5LLLyI3fOuC9i2W1usyM3Vy+PImXEuous6VZzT74fJv8LM58gxe274NQqic98CwzgCpnYgT
FQ/SXD5ApQ7dkegEJ/kQ7O44jjeegijplqTmoFPytxO1eNt9EzBRhRXZxZtxkglJVa9j4+AJM6CA
WjDTwi5vX5eVYJK5m/lOx02SyefWNj70+kpUSFnOP3HiXtuFFRmDS6Uujl6LMTqo3c+MWGFWXu3e
7dc3Bb9gW67quiLnrb/ABFT2TIfwOdmL2NqpfZ9xMEtKUvT8YLkXVTDOt4LXtGBSOGOx21ox3IoE
k4X/5Cyw/VRe/xRpih9KYZ73muFqmliE2r17AIEnIaHURMRYAisCAHIDUwpbNnaqYx5shzV4G3vr
D2NxRDwWMRqxCdGiwmOj7tthmXg2rJfRWW4ZlDi72inAjXs1rBzjZXSBX7jAkKIp8e+WBlMYGYX7
dWUB2zteGWXJxb5vGxdfRb9VyQ9UUdFgGU0lPjxkSPe8vVEuEYqR2oM6YyjBJXSwd4cB8jUHhKzm
Z2+NjzKHENuxgyGJ2N1UNHfw9hhf2sMx55HHtjbf5TUfi9mnDk6EYuuN7Wlw8yX08/aNFKg5LAPv
Q4r2kTH1MzGZdOZzzbBM+htfn+a6bMIhhztpEgsERopR4FLuq5hb0IZoEaHuhESb+GdTTHo/W2tk
JBnkhoytxmhCNhGjTLdDufebmNOHm5MUEDT6wXrVSc/ieDPqLVt/Rim7ZcxS5qF91DMOrNBrj5XB
9mKWf143H0yveZ0VOnzy3DZx6V6RFfVQGw7Ovuy79EFbt525YyAndgnZMVFgxF+m0fACzyLYOlQG
Xq38g5VhdoKRgpwgt/gWWwE/zdxahX4g8I6aYxkW2DPj2bxY0dJAfEJojzByH9JmpSpICpxb+eXG
jJ8MRoobW/evBkuRzaIyI0R5EGxaCwypWXucOJKWrQIHkEM/ZMetwlVVKbAc3Kj4cQ3TeqMeuiyA
UhGBtTgR9kXNpyEz+iuOKhTHKSF9G248+F+XfZhUeCYC7vHgUmvOln1tsA8isgitJencKum/64Qt
lCM3MVkH26WMv+0uZtQZHGefRA1Bg01E4LIDdHjTrtWJp3iTusnBhlK2I7aTO6cNlo2MwUQJrY0z
uXMR7H0Lplmz9cyKUBdUvTgceaTG4KZJx31n0rA7fPh44S9fjaHIsQEVTkFAQxeLh6Vk9nzxajkJ
QuaE6BRqyLNe6YnblTFCUerHfh1i0nz0O+ZRr0z/igSjnI5f5qT6vmwiPdybKpifnMvDZZQlzCwn
/fDE3Tx6LJTmBuSc0vdU1cemJk9+mZ2fPAsi1Td3XZW6mC/rKCfCiFDTCyCAj0WYeXmoLPe4FISR
0GrWGwfibe1XNvQwmC9j7X4HqXhJwdwGjfPMk8/SxcEA6TbNPQkhT6zgEYpkCAoZmV/3ZfVp1qB9
AafiyBricFSSYvUSJUD411ObFHc0UDx+rSI+xn9pZ/dbO2lAAa9xESRkOdoi6qocvV02fTYm/2Y9
9TdB11qHau7VVhbGE+zIh3Whd07XRYBBIeGudqq/HAdC75W4ix0yJHOxMdNRH1icvogBfoZR9B8e
2eozl+/Wrhdkoprxc9nPaCDhrYZVAm50zWVOZy6YKpkI3KXNjhks726sUyzhXQwIvKvWbdqYOE9z
ll0To6IFxiwuLOZaBWjlEs75nu3zd45l4TyIo6t/4GiB6V8oAPC44qsRkAEAhewmYLmHjoQL8Jgs
ahMVwweDxhGak53vVWKt2yVo7oMcTKoxFJAXc030UfKeN0RY+lYCTd7g4Ogw3R86uWx7Cu09k8kn
IvwYK4sOjkmdwRzuSGBzfKQLdUNNqMojWSunbEHc5JLtyTFLyZziFp8znia44fwyWRvoRJrJusbC
z6QpNb+xYrWhIImGw9l7oAc1IhbcplpBklXWDylCh2ASwJiMg0Ho0ZXv2fSKhVzC1UrpIZ3hT2QO
pQ3LuMv0LCRDzX51Wfl2gCc0iNsokHLeUip1IYGExdEAMzxGzsL/N0C8b7n6M3FRXdgQpC1+cGiR
4tCCFhWQblE1EH+6U7GMBhjG5R0kmB2WsL7HBYp0jWQlgm5BDIvnAOLB05TbKo6ayJmwkraOPkwr
pQCIX8y6xK8FBt0hI6Eb5Tnvpjv5rPHrR/CHH43GHraU7BzmCZNXJ55WM68ZYS1+SLjuxvLeTEJI
ucj0Ahi4249SpCfZHbxMM6fJV3WTsDMM84diytWj6q171y66k2fWE1CyBh1EYB31hZAqNQsDQ92Z
DXhNb+5/OtwlpF0g5CHdA12CSZAaduYGNR/jfvaibo4RbSaYKerSZhsr37/yPJzUPNLuiQ31OySa
MXQX29tVycCFcuk+WPcx3udsp/j2dwDHDm2a6AMGd7YihB7kxOOFSpneafJt9GXqMZ49JtFKHRO5
PC4mPMQ+t3i5hREhQFJwlYH62W3mwfBoP4dkcPf9aDwwhsivPQbyxdoCf3MueDzYPm38F0iPNMdl
ekn9ctk4DbMI0+PBZMZ20QslzGihzmAR5e9NK4ZqJeYAz+i845C0Ea5q49ja6uTydGEQ1ghQLIIC
uAUDRyK4yxLeew4mV2YwCQpLhKgNzU3VoU758NMmvhQRNUBCGqXqMDhLxIDP2FS8auHYr9t2XtnP
xQYvpu2T85Kad8tYPMSls6PGt7et2Ok28/eiuriEjdIAStn4yGImAux8iSCaPt61ypNmIzZOCT5s
2zA30L6u/Xo4eAWnS+F0T3UlIExptwl9of6Wwc7CUQbgwrWxY+kLkcyZMJ0L66C4lkMRjMT9pMYL
Jqkmc/QmNalblgzbao/bARnCefLdNBxKcCLIEJOw9TTbDZofelrW3wlHUuwtP/Xq8S4YHW0Ya9xy
xOTqmzoI21ldPOwNHP1KvVUenSWqziVSnmCQMD6XuHK3bVVSeVYJqN7cJlaX/knQMznSOhe01KHj
ChlCB7IZdE62AdLffdOzva/5s5Kgzk0AfDrktgxHi5+MuSYjQslLOkBjbSZj9A4ZI4OczcmGTdHJ
wN6MlbC+nwvxOw1BsW2WGSpctiNwFEC369abMmHh5w/63MUW5IzDqL23am7+zJbXg7CSJWrkhctY
bDqmSTjzc4QQgfte1iiyFudUtS8EeL25Y1ydNRHBzHow1jfsC9Ro8fA1WBMbA8JkmX5SlinAjptC
MmAomvg7d0CLltMzhLqL3VeSPjikd8idnv4ZSpAsvinbrI5aFna0OsahHprHeUBLUdRRlXusNvMU
gxo0PlIj7HDy+JKgJ9Hf8EG4jTytfX4PDfbXW688lpYctTZGShbFzjgSQRAX53EAEcGQi7UDRLzJ
Zzzg9fCRuhcrW2RoAYvcutMJLt1vmoJ6ypRBq2t6B0X2OGTmFZhakHya/tUY53PYvIIdTrmVgmdR
9N+LEEC8ef/Bg407hu0f3eAn22C6qEK2rcEQxlSCjBGV8ZA5Boye0uXrgf6e77l7eeVF/DrIigZV
fJMH9QWfmRhR0/xBCchy3OChoIi/rDD3LemAKHyKYqsVQkeOr7WjcRENKY0Gf8rDQkpVw1k1qJqU
UGc/omndVrX2w3iNPwLQsyDQH3xVflit/W4V9/1qv1Kks1JL9M+U62dRLig3ZPbcqY0m5ICAq/k3
q/o3j5qQ0XtOC0Mm3uDe4vD766X5NUHoci5fmVXMt1zSQ12XO8siKkxK7LlrMZ2t3vm2E0mlZD6t
i/UwsE/OFKV8XscHBUeoARECGvdCqm9tKJDdo2/lr6bGXvzP71uq+kvblyUZ/Y/n+2A3LU60AXpo
PiSHGctaKA1YiqVvH8itZNlvlExjcblHVt54YWkfGXcCWOyDjQWlHch3jigh53EgDSPq7G2TYq33
GabE1nZFohDGCRcreSVECCjqRYJe64bNdvvSstdXbFNxllrENvPAUxsKmG7gAhafbmF0Ig85ZIyR
PrFHDs/pHlFmHKKU3LVr+8iG5svs3Q9YDbcTtN6mGzqa+anbmpx3Bt0e3KtG7R0lLwPW5Vx13+Yl
soAMcQzSTvGd0Vosif+4TgIMBulX40i/a5B1B0++/UejtpUXRh7KyrNPbnosv8eu+2gL7lG9AmdI
ITdjYs8uu9kK/ARK0c5JTpL43O0yfHUuo8NZNn1ktw3DAetKM2FJOhCYmqufTQ4yyYktcpXcdGpv
Mp1cJ9hLgWAdzH8H6PcVx0QqLcNT0zeHFFakj6J8M8zIRQW+aAAThAYG65YqKKPmtv/g4HYOd30w
obypJayUpnpOO/u56mFLBIxLYdp2b+DNuS8Uwj49qXft5+/e8rn209vgRAOq961ZOWqTZSnDaybQ
U+o+KTM3t6MvLqgxJoKyZ14GAWtjgxQr6oC+SvOWp8FfqarPthtPCeMKyI/cUCkfxmINWzlbX22K
7gLlTs5VdJjESmY6eZ5wvuFGJEQ5TKCBZC+RJ+r6vqznNxsoWWlyFAwkLTSgeY6e1bNEr5eTUwSn
1epo0wJicGjy33s72SHKAyIA95TMaH+7GAAAE7O57TUa/GqwtsQkwdbPoHaM5BAiqxkL29mAX+oJ
ebzyubN27pD+LEH2MhDqxY3Ntlxzt11a+PToKDNmMD3NEUtXYxhhJ5Q+Y+SBE0cpvTcu0JF+tu/I
Ekp2DGGYNTK4aEa2BW3ffxqle48WskcNakXTCmTQL0VNyPTwk4Pr3DaubMJeF1moGvPDVu6zR7rk
ttJdxCvCES8L+uy5oubws9tS91R4hNnGFqbH0Yd0VbDPjJcYpZ14qvxLqafie3Pk41/j4WaZCydU
K/uT7hWd6cNcMGeRrUA/dIkEdcRGtbUK1VRklEvshX1qKLqFvenodGfnW8RmxsHvjITK6MbE0wsu
FyEfDxTCfHyWpVhe3UxUm6we6m1cGO02G6qdcdGgdJ59i94dHf1C8AJ0lNeyqeCf2J8kLTBU4sCC
NAjrXxSfiUXg9Lwazz2GjpBMyD6Mfc/i3z5Rw6V5hFXvXVXm/dzBlnBdR0ZD52+oq4sjJ+cL44rW
t4fTOqApT3LcFUWKUMwzRxj1fU7YfEZ16mSPdWN/AS29KLjGZqdGgqa90eBQYnu6cbVTAj4KDr3r
/CJ/LundkEHJil7RT71QSmQY+Ux8ZTNSOnftzBQkVaid6WRqMUIrdWaSnJP2xdQ4wIqOn30ct+vZ
NX6yNtnXEmHx1DMFkHm9tfwJxLtf3vVB/5WxWWtZaqUl88MlrT3mCkqHzUDu6Ggur4jw9K7soZE4
LNvtsmaVshikzdNJOoK8m6qCTdS+Z9lwXUyTvY+h5VOVA+9ktrNlzmqGo6t+YuNTF3fZrh3BcSq7
KK+ItXwuPSQjSSxZKOHRAsom0Was2c667nxGYMEa/6yrd9MaoGPT4rVv0UmgV2bSHdBaWRqKz5Re
XYJzaS/x3ksj8YhPaCNBaBO2wZbU6kR8wM7YLwNTyTpLVTg0sC6N4C42pudpcl+K3rzs2Cry8DIb
ap7b07jnhN4RP5FZBC1CrVz6MLC9aJZDH1kWeiWnzb9jJ4V/9d6xIzB1+mw5AcMwbf3Ncf8lYvJ7
Yl9tLbWSM5Bw4ps+90zqAgJj4X9luyQ9zMv4alPqUjrY91PLN2VcHm9k+9Wmi3vqEporNwV9F3SM
SvLegyChN9JhRmgH7hyi39+Jbrj3LTZZ8YL8sW2JB5eE3VTpqZ4pxDuy7ZkhEilBIladobpIdIP6
da5P0kDLOgRBNOrvoFne/bnJUYx4pPHmTGPR6O99O8igzk3HUWENkeBCOZr/ZFMYWzP+gJqK0kMy
a10HvF6aEodIDS4phPBJ97k2I71FNTwVbfpbrNNhLur3wKscdLBosZoLx3T2rWgkFuuqGO6XYXpv
2io9LBpg6IywISMLF2y4gCEUfHrVCtTUHs/55F3lSfZR1FDnkBzyg3J7Y++UFFl+kJ0yj7cQhamk
b6jmHY1ipGxo851/ElZ/NaAQS8tzzaGtL2HqGGwkeqyi3TYUU+jQrA0WAUZ2y7vGMsSxWZAdVAfc
t1Ke7Xh6Ktb0NwgywhQz6GBNw0unyZDYOISY5zZ7j24yX7kRp6hw+eIrCv2q0QdjXQkPMvLPmFtt
Fw/VH9guhDmQL8Kq88l7QIQWDlZr7OtF33hL+j10tMJq5KsgF7r3XDVv7CLhxpTLAfuEsadLRsuM
zykOrpo6YxNBJ8y0glzwMZcPpCp2mxmEynaAl5Z2364RPEEcvCtHlyGPKq4kay63SPYj+ULmUiOO
c3WUluP1vLov8EtEGNO9B4AAojVBFOchuQ5jiyfLobBtuy6OhsLoQ+n2zAAB1grpf8SyeG2HMQPk
oV/y1DwgFXYhgkK7odJ4LxzxayvuEGovbmLuN48RdjlVIG25funI2pOzprcDcUEXVem+TunChgsv
nZnVKE0m7CYZlGV9GXfaSAF1FgZFfvbLjvQCv6CpQ6tCItfKi9CWPxV63mFrNjWjQ5mwxCZS3CIV
ceOQHhYhrP5QbdSNTOl6W/0iIdy0c8Jgud2U1r3nuRNP0qiv6FM3/bAMEWnGD0OSfikrYxG/BrvA
s7/T2jqmvnNtA+WxSCqSBoTLOLtsGMOu6N5ybfMueeWzVTPJ6qCefJCTRclvEuU+D8j8zDz5H+bO
a0dyLduuv6IfoEBvHhVBE95mRJoXIk0Vvff8eg2WWujTjVZf8ySggFOn0oQj9157rTnHPOuJAlLK
F05jAg2HMtFBvLcMVFDpkqy75H+W24hMjlslWV7YlvMOW5+rS2JObJ9qZ+gdWURkt5JVWoLJtfBz
4xqjMAcEWYjaAfnqzdClzOO8ms7LMUz+0ljwXYJWxnUwYQlIJk7SjUDdMuhx6nYtAVlWzt2jDeYO
v9FRiypjFaU9UZZQ+dSI8MFeIGYw7Mlv7v3iNCJyDkTonlnat7aFSitbjYY/Y0oJoBKPgw0H630w
KxtrERhzrYGXht9GZwJYofCKRoHwwzFmTtOnTPanYaJeZEPHHLLT2+YAV9U8sDKuEJ62HkcH7Gly
YRt8WDYa294RCWAkUS2X9Qe4Y9uqm+hWkpy7HlrCpO5wbEN7KBkt1uPgBhbZBh00JhrmRzzVI92E
UCqdIBVopxDRso5rpbSHGLRjMCW03DVlg7+BEKKCbmzXGcK+GOVrEpGhbXXpyAyP9ARe1uBYrbUo
3SjoBwlzZC4fo3IQL/0AyrWRk8VO0z045pMh1RwUrYtpXLGazyU5SxaKQZk7jBkWjkVTRjFKqG2n
5J+poDbwiGzdVyNn7gC7E5yBg2mbwtPfo2ZMvDiWV9HAdmZmdIGBaW+TIn6SY60T68WxiKh0QD6p
MdiyZX6Uujkc2OBXabsIRDr8c21aGcekjT50WdMYcaOS7GvdTqzqIycImXuQQkfTEi/NNELNZvRm
5hDvgljbl5qMJidFZioCrzUUb5xDY9uniA2LTB8Q/U2AQDuJHoQ2eSRL8LtTZT1ynPGsuaEOoCG2
SO/aqvfCeeY4pTa/oUey0xSN10VUqK2UPSQLnepEsK1ttTnfjuIalQYfgjQi/pEr/IBK3b2h1rbJ
mprvhlkAyYqTp1UNLJNiCcA0v7DuvSGTYoc0GQjqQ0kzjeBRSbuXi7lHmavfhiwTOpwbm0EcPtt8
2hC9DMWb+KQVkLRfGr/T9jlqk+CwDHoNsdyISvrMOuaUjS59yxUtd70Sz2pdPRPqXxvY+kboZkjI
I9zniMsx16DUA5NCV0n7zc3MelPXhrmqiKpxBI0MiaplO+uNJ8EwLQkhwqMQic/oJYF4Nxu1QHMY
kzoF52qlW/Lgm5YkPHic8T0zJLCnqLtT65c5ZdOW3BAk7hq81XT49nWwVpGf7kqRGF2OLRgO0pBm
azMOO19vr2HR7EqZY9MokXHcDrqXGRPBgFj3YbYyBK6qahsX3eyMAjunIaTyeirzaz+CsqYaJLOp
sGD6Js27YTY6YZlybE+sI21aHim7frSnBB5u56sG4Qb1a6sz29HY64GLYwnVWQwswqBs5lJHqFuf
sm6yUAzCprOGzob28oXR+Ad/7m9ErBw8qvleCIqLmemVvB1G4NxVWlowkma5sQcx+QFGuxKi+Re6
7HnbsWzbvUrsa6ZeClFX94kyIBFl/Nm1Gq3WdP7C+bDCO4qiOGguFYriVZ8sNO+WkfVEAis3Lb4W
Ik7Wssk/JWMeuCl110pUZ8wdSvbtVy2GEwm4ul6be9zWn34ufWbYRBGLFhg3X1FyTavS8wNAL2PN
W7RMK4lB2HA/L8PMcOfXDNE385C4c6UwG45SWk5Dcks7ZRM1uAfYMU+ZyMYj563vWaLbV0DVDVxv
9EGlT0ojhu8zaQLTBtEvw9eJ2b5hhO94mNEBcfvIUIMZ2xo5INq1KCKsbmvrTSpKu8VblfcxDU3U
9YAQyafqNw3oeTsJ4EZ1TC0PpC8RRRbWL1WhmWuRGflaHkkwK8tB3QD8JyPiFtSjPeKFRQvWzUe5
KOzRHPGQdKc+UJHw6HejEDdDPbwVQ86GJ1s/aZ1s2KY3sz8j0NMie4SA1OXSb5Eq0fTjc68w/CXH
9Qov8lFFfsh9z6k+SrAn91K7YWE6ivGBXbKnsUsMiimqNPzL6KmFYC+lZHSY5TPjJyy1+5li9HOT
xXeUlj/aJJyQLy40w4r2DGRQvr0fV1GHXDlW5GonPEWoglujaHexlhQMarPJbTkg4mD4ZTQh2TRy
ddVLAxOp7Ouc44iaHlvk90srV2iVdeYrpNPFCUUWUmdFVzitAxAWO07HBIJVqIryxk0DoV5FcwYl
m9hSeFpki05deaxCVmVlvKsMKmNk63L8UYoT3ni83XbgN1s/oBHVd35ORBKnxLFrHLmPqpsW5xsx
T38p2JW+CC6+GXkn/mhFtzXS/L1hj76m1JJUzkN+sIiFDkaCMJrgwhyh2EScOrh0DQ6gTVk+W4KM
VNF8ysSN4x3WR1eE/V8HU/xZkS+PpxAIYNkZi8S7cPEbKlAt18z050ubXnJLDPZdVcGcZENKTW3H
GIL9bQp/RaOG9tmoT4u8zFc+/GSGHDBznAIS/WmW42tuSMmWW9pcJaymkBkT7ACt+oA+zWGjpLPT
zNy/UYmNnRX5VetLwbXi7kWCgrrqWby3PnfgiK/7vCi2wegGdj3VNF7QW69piRgG0diBlcj0DlOb
Xl73KfmcZ5n1ktnpiV11zLOw2RsqATw9AwayRTphh5K+QsQeTmuAvep2XdRKf8JDf8FUV9i0m6b9
HNGxw8Tw2Rj4D0PV/4l85XcnV89lJYuLzYSv15UUAoOGIP1CAtBVPS12ii8a2m5S5SGTQPz3WaM4
SBGGzuSVWunRHGhhT2L1aRRMgCLRnDbEyJMvX88esBISl/vuHShEwL4X5ye5J+pc0zxaEt+5jDsq
IWQrNLs1I4wVbVSSEmgqEHno7y29ciep/0SstMx0meJ1qHZWTVY6mQQbHqkOb0TKyHhmuQqU6NT0
MK0Fvz5UUNKYc9UOU33WCTKCgQy7WUGcKi6wEzh606v1/Egaz0MV0w06RC7yQKGeo6IbJgCcUv1Q
2QRWNWl+6HSCWxFU75MG/7VX12KB2o5689CV+aGiBptLZSOXNIAtDBj4Wmh6lqjzyGKpDtXEkh3W
hmti4aMVRSkXCdWBrGB8liZp5mxtpFXRhk0mkmRiGriawcxKGKPdaFlulS/xtQTXtPUyKIiWicCi
DwR/YEki0/VK4wRR99MKm+mNlE+XPFVO4yKQaiM0rpgvNqlgHFVcE2i3SNYyjg3xFuwu074ZqYIq
JEs+YqGIXHBZJ7UWVzrlG/QGJy7Cn77b1N01jZNjRstRENECjYl5TfiYK0LB8ph2R8Vsw4cYg8/h
ZUygSKS0btOO3yJM5ko31U+EoNK2Vb/jsq2RiyaMriYiXjkbDEP3kAmXteTxZ3mSvp65upFc0lJ6
VVT/PpnBy4SKlA13W4bztQjAILTWoyfKQp+CbYEnKMnDl1T9vQRvqXN4U6PpMUrhU0n9R9Zod/jk
+H1fg8o8pdH4SIn/8Ns77YYt5pALDNFTbNWnKVH2cyPtaf5uhYCphMF5otY32PgvRAfdApknOjSS
rWSftX+ry+aACcMR6vIsYGMncPdN0GVHooM36Yx9s5WmD2dO/7sejm9ZPnC2fckZkEJUgD2dWujp
AfdfVHFkDUOqGXCz2HG1mGmmtQDcwwLiRBMKR8rsF2UMPKwzX1VKLANJ60bKa6XelZE/0gDacvJ/
w8ZxHdWOvDW6niwIDCQraW2Q+F2mX3Hqf7Cn/NYTNt1B7Z56FODbpDVUQhQX0mKv0sFOMJ6uFO6Q
Spx3RNkcm0m4lUmxz6uBTOetZpH9Dce8W0LkrCNVnF5/DdpeCJQ3oexOahU4fYkLTp3RqRH4Nbbr
ELCcFTUHmeU4hJK6gvpyNAPhwIktUaVLqnYfsZXuYPO+FuX8tOKZXNCOph8cdkP+qnXp2GCU1CLl
Tmldz/tSGTeByE8Gxd4inEAr1F/aotQUgJqbMZ3p8XUwhZtQTDtem2rr5O3hUTk2SbsnzyIV33r8
4lVDgDUQnXc/CV/Dsv1M2pOiDjcEM58Z570kRnVcJrf5HVbAr7woYWW4I7TZtB4chTeFW9Axg9jV
Ws4bQe4UVvCcAuQIcX+LSmuXQXuGa+LNYMCrRTkTuEbrl8hum1shRUSub6u2O86lQRRT72rWhHF1
IK5FWSPcWqNScPzmalBEtSMEtK5GZzLvQjqZeYbzfhlLf4oQTdgJHRHYMbEb8J7Dz4lmAN5YgvQI
9O5r6ZUR/6XwWzrp811TTCdJpU019fd4MWZWwkPQabsx+eDrr6Y2vZocwgQ+xnHsH9Z0sabqBOr+
VeKGXG5AtGrnTm4c0K0u3O+bbEyveZJfSDX983ULsZS/Ix/qMMrVu3bu1OCKG/GST/Gtj4dnk0Sn
PiGsxurunEbWQC7grRgHHGB39Hi3MJ8faetflzzJRj0BrLBHhL+52D2ERASy4ZC+eQRHfBFzBPJY
oINEP6RjdJtCnvzUn9Bxwdlhdt81bl8Ld9yVt7C2TmJqvi/LiNnrDDPwjvPsx26dltEjGsLbspJY
5mhLMI4N29TfhpKYzeQ5aNkuaNzOXDdj+2h+zxYik2kdcGtQB6fDaSoujdRDxHfM5qLlDw4xxyEq
7JquU6KPM5IdWg61O0bTQSyZnCbxZeziWyVMsN4R9cXRswikSyh1p6oz38EpYT9vtpLKPcUIMrwI
53R2DYlorm66Lcvc8q3Mtl6YAD2Uvn9USEPSQTviHrlVTXZhcHPTxeimoxgL+uBZ1m9DNJBawsrY
RuBK5As001OaRk8ArUeV5KyuO4VhfumN6ZIrwp8X1jThTRFU2EPMf4XT8nys5f3s6VNSleUEmqf5
DmLvE9vmZSjuqR8elPgznOpdi1c0bKKnQmxv1rBG81AaryDW8a2WpxlMta8rr9rYndpQADca3pbf
nynNUeg9XQluKIn26NAegzK+VhFhHGx0fhu/KVPwJDuT4aBQf0S6/q5pw325oqSeuHnjeyrTC4fm
G3jyszoFNxOFvZVlVIH9jcM/hw9UR1x8kYiNlj614QNSN7ubaPJYnX5avpaq/qYiVL7L0S5Hzyma
XyFYXpcXNavRheNbI1eeMs1XRo4vcdfdUei+/9l0RONdlgdKWAbD4RNp6D0yjPcqCm9a7WhKd5m6
4iuvx50h+/d6kL2Q3DmJzjXdvwm2sihUH+HcoU3+UUgKyCxQ13H4sjyFLCFctj30kv++3FG8V1iH
pde+H17SziPo6CRL0OWra6P096FWv4wov1BJ3ZkN3LQ5JpqSFFb0U38uG7F/LFdvoI1bfIPrmQ6u
qQp7q2xhcaVvBOrdYkF8RVLzXgBEGI3sUqXqO3INb4w1lyuTDQJm/uQ/5CK7ZNygyz45qJm3+BMS
7sgyHq5+2790bXTTgl8YwneqEjxVQYMyjr2IH2Pw+Wd7zZPgpRPb01Bj1i8W+2vgjVXypSrJR/1q
zvXVdwnee9TZ78nvzxS6d3UUrqHfnKKBR9e6B8PD0yLuY7DVlBPy7PxomP1dlOM3okAvgqof6unc
WWTN1yMpMPglky2hnUsZsjytPx+jhRq0wZKkoCxDWcvj8wXLf/55nrq8E/qXYBZ/SB6/0UCgzvtY
XoXe5m+swFdV31lmcGKIfx+DgFzY5E0OxdeMi6IeddTe3aPtfAwj835AMmPZZOo9VEM+16xb1TJg
TCbrPpriPgtdBO4bs+YnDGosRUc1krsiXzaKhxoQxMHmJcvLKctR6vyrLZtvKQvsnvOTzomK4VHw
VDLN7VhBA0W4NWPuNmjNCgOPOKtO1ngZIWuGRUS4QKAH8ciaFWziPPJialK4RWgxwJ8bwgvCim1m
FHvGHwdNml1LSNdRmFFVJtdlZ68tGMmwFcOODLrI8OB2PiUB0ZQgqWdfI2yqzI6KsThZ2uIy5G9D
LP10qUCdJLMsli8AmL60enxmivEL5sk5S88jMHvdDz1RV1a+2r/EMqttYh5KxfRUwuUshhZScMPt
viJo2PZ1Y2NU6Vs3FZu5GreTORDJHK/AaQUIzvGfSYQdmaJtjLS8unljIi5Cx+L5rUrOAz+A1IkM
HcI/5LU9Ia+MfOzfvrrOydyc0/yiBEvrSz8YsXQMivYwxdva6Dz02WeRQR4B0eGFTSI60UDdpH53
wOxDghAoARrVrbiPSGPyQw2B6g/RmxgF+1uqvXLXR+cqclXq4QZtiqkHByiY+zbAGj0PTi1Wnkjy
5EJyEmlLTiBwsukZBNFhKLI1nbrTIv8jep7ZvP9CcAfvaYZaCu8i0Vng7jNGr5j2hoASBq2nKBa7
KhJ3I3qLEoVnAXNheZ+XihJZomgFB3TtuwLXjNxbLAfTTuuTU0DNYWpfsdXc9C66gTi6YjZA8lp6
lsaaxiC8L4nBSmDnGFv8YQxzZlSdIc8kYJSATmKt6giJ+u+Aq0iOWZG6/lFA/lMEZJExpmirWQTN
xF0o8TVIWW54uOQtAxTGh4GPS4i8cpyOfQg3QEUhdjbeo8BAPV3uK1pbo279Upt8p9Gb0DXJm2ig
FRiSLOvHOCyFaxAHDKBNT2Y568VfcWMeFnVla3ixdZQ1pDkAvtoxWacMKdFp0ErwCYYJXTjYjrA8
S/696gBeEdZeEc8nl6Pd99cug8FljBsmwWup5fLiyQT4RBL5kZsTqiEToSbTV876eJU3YwAWBPU/
9IRedhVf30ZTRAvb3ClCvgml+djTvPUbc4tJapzWDUmEsqG67YQlKKEz44cLOiW1iekg1c2MJrv2
J1tlROP7y40rrMvR3AWaX69VGYNOvy0y8YxBbAejfKsQhNMscB9t2gxhum2lwiFovUO9h8LUSYgU
oWqxGQ2pc+zWMr4cCHeUpIP4A2TE0biBel6S37Jz/yhIXFEKcJ0idbUUx5xupnpc3gH+ttTLy6eQ
BSrN/9pup5mkC/8GKv8pJI1nWOLRIn6mcEbR2kWz5tJViGiIRrd+CDeCknuc+t/zcDmqhVcQru+x
f4uRMvWFujM6+XU8+8Z4Qdn/7tMw55RV9qTomq4h7jVu/bmYjnUzvqAlO5hBdulRF5SQZpLyNa3S
bRw33nIVpKJwZL2JsQh9DzqtGk1Gl6NOVwTyDKk58iyTUX2xjgDK4Pq2KDmTAgoiG16LBjOYfAci
4rYmoyMYYBkROV1zFYb1zUyA7XHKPQYSO98gn8UmIg2bAJ5q/PZFi8HytJN41gVuRXBWJmGLKOnt
GmuLxHHV6hNivFZ4bs+VP9wZmFwkkPdqIR61ckCkqq7R4K5yVicFx85SmlYBDY7ZxW18HDTNXb7M
jm5rsblA/BwJ+0tmsJpmgTvhwJgIp24bDgr8f5RJnl/zMeaD27eqoy/BkaRhL5vBYSCbcQrocoSn
UZ89dNROTSCmP1kbdiBH6QUHn9TiEsI97KRNagvZZC//PPNmC4bvcWuemKX3LAaL5FyfvhZNxYSQ
EV+wt2yEY5Rcpz67TI16GAvNHa1wL9DvC690BHaTeg56xIIFEv7GPGWqAcKqPEexcpbN2hN9y4vD
e8kEVwlcLXBx0Dlgg8CF3Qb/vEA+da30JmH24AO/Ext1Ldn2onqbhNoBgScdtIlzsLnNhcCr+VJT
HmXeVR0Um6CztEZ4Lvvaxjll9whDlbi2G4F48bF3lEw/6AzGB5jqRTI4spBsTSJwsjE8xLwF0AqB
OGxICLCx7T3LmA+OAi9CIr+c5jix2LFl3Bnpv0ZzsutUlCJfy0VlVtauQhAta1uTuN8pjDwVOUo8
6b/idDuIDOdG2RHzciMBbPlzOlTbe8BRJkmVt6oU920UeoL07vvhVh1yp9To48mHiUsl55BI6C1L
/GemCcemYwJUp8dUzzfVVkyUiybjQFa1zYKIUbve5QezzdBiWmPZMXzig+Zha2SWl1Xmdnmb2t/x
KRUcweDNk1cWXsM/bzmPBYzP9hnK0Vu0OzLo6fwuT3ISEBDHlkfHYcW18tHxb0oSeiOWShrU4L9k
LFEUAfw3jnxHJoDULN5TxXf1wtyOQnCVVeXciOTXhf01ErpDheeQDtmatZUJgupGqsoe9xBmlBjh
ZI9hsUEls+oWS14n0koo3WVh7rt+E0agwlhUk2r/Z60W+dDJXs/o7uWj5tKad7oQDS0RhbwbU0yE
dEFkpR4etJIruI88wdC3bTBsTBOFUtS5ai/u09Y4JXm6S+T+UTKGS+Z8a8jdNuGojEmf7Vreh76K
YtjyfKB9vtRgFxjdKddOKaNxtIqHhugcYDw/bV3zfYCFpuh1uZKTJlo8Nue5TI9DKVx1i1pLRUiL
cqWpw8Pcc9HlssPseoNibEWo554cXpk8+KFvPJI67Sz8MjjXQR5IRd+OzX1eksdY1R6dJDg/FEUG
0o0o20xavkuvMzVJkr4EpcRQUT2LAvBJ8CNGbXpl0Z+IMNjBGtjUk+j5EV4137RhA+yrihStrjz7
6bEuigsRCts4ynZZMALO4dAD1m+MrG2tpkQfCodMiOxY4ZEQ2cz4OlOkFSIfA0gcW55N8gUZmVJy
m/OhnYrtNGP8blJUW2ql/qRyrHgojIq4rJCqiNiiLnWck9bR+w9FBgRolkrj7n04kY4ylwyIYYQP
Ppr6P7zn/xIg5D+BvP5/MkT+PySDAPX4d8zr4+f3Z/E/7v/r9g/Y6+Vn/g8cBB7I/9RFUIgWMjnl
D8zj/8JB+IqmKIYOLVYkkV7hZ/4GB5EhgEhYAkxLVIj5lFV42H+Dg/AlSaSRjMtD0QFNWPJ/BQ4i
LWz1vzOvBR7FQKUJBP0fkSBBMpplZVX93gBi51unpFAe2FGwYANBuPj4pgck+r077Nv8kFjK+1/e
o79xZP5K21Z4Af/ycf8JVA/qqWmpL3tIZe7c7VLpLg7FKQ8eUmiySsnrs9bWnz65qVC27YYy02BE
Kjqdeqvo7/MN9LXW+vxLxIxCmBoz1yUI/Dyk5WpQzY1hFZ6ZvHNzJDkjMNiU0/j175+7bP4jKPzv
b9oCsP8LSx42eJ8hKe73SbQdqai1rzT6wCeoEiQe5+8aIejlN3NUYzz13xIN9cCeh4sYTytrPNFc
HKwaZcYJuuIX/wcQjH72ZpYPknw4tnA7s7uRPBJyLOvMlZVd768GRDdN4Iy74qP6naiTzTEGIPGm
2eTH/IOhHbojV7RJt/QgFTqaDf/LgV1mIzFfaYd5Fa1QbjmmHa2FdWwnTn4WVl8ciVeNQ/HMVn3A
okflU/ivmqWuDVQx6Qt4jDHcxNXWJ+yvpG/2yMddJjqG8iBgfDWIzgDmYIwYEKKGRig4aXbarZv+
LOJ3DdxewYC7+2jomu1QUcMTRE5f3QRlbTQbnSNIwR9Xw7js+ye6THaCAIDvUK4AKpClFsvZZJPW
Lzxgn2OSkWwJoU3pQ7HbqRXd9JPaPqscu99Gwc9XYgzZSOpm7C9VdzaDncQpst8qPbmI8HtRu/Xw
qt2EP9AHtOkWYntDdMesLdsgeSu/MGs/GsXTkls4H7Ujxi54FsREYaG+NfjymF07IzLvp6AedTQl
LeVBfQarxx9pV4S2VCGSxocUvQ+6vpKJ2f1Uv8VvAgLbeJ0bCJ7NESUKMXY6Zk8MhGvpNkKl8NtV
Wa3178I/m19qmL5zBuCNRaEqjJvhHr2NcutWlvS6hIOI+A58b2pemqxaz4jQk6HCShZS4FOXHaPO
loo9icFIKT/hWGPBqb0UDekuob9t2AImUDAVhh2mG8XYI+NRSB23SYWXYzezJwbD07Ob0OgkJ13f
tdazIbvTld3eabaKQ9r8w9rIO821XPLYHQu91FpUveQrj/6DGAvpH4lFf7/D/ikKYkRKF7aEyO+F
e3rxd9VO2oRn5aQdlV1+Gk85Mw7pkv0HES9/QkP+1SK4LFJ/uZ/JA6VySHi0/NA9q1N9Ge/FR3gP
PKIoTvUpe5/u2JCP5qn47z4iS/5fH1GejHQemAPvpbO483f6c95WXnhOjvrBPGu79CQeAN2+mifl
5d8vWgCfAEr9yyX3n0JgeoIvpFHSQNydqwooA1Hiq4bQ5FfrxOR1q+/SF0B0Yb/KnhzNttVGd2Y3
2XAL7Gq32/Fvbm0r22aHauFbcftDfWnPpQujjKIGJRBgEmaCR0xGo4QMyJ5J2cASuVIHF1p3IDtB
ssZeFmFwoyOARB4oIeHEPnjglXy0kAV9AVoZrhHuX0roDrMBBfM6diQHhjg2H3F9OBXu1Wi8MaG/
tyXaW3srDzKISe65Q9tfRaLSwYi2nqZvpGYXnKxh78NPxxqvMDheTb+n3EZVQxguEuTfmDGwcUD9
13/rGNQBW3nZVTyKeLrylflZ3aqTtX9pPIw/iJ81idbtOjm2GxTNqAq6N6hJ02USVr6bCatIW3c8
5JYHOOMIolXnxGACbCSHuC+Q/C5oHJCEMHTwusheRZ1f/YI8Duf1t/WWNN9p+d4qTzn/HYj02LBy
bcZv+TjshXcCGzRUcKode4h3y2ADWqL+JX7FR2ULoAgaBU2v7+Brfh+QpCBxwnf1NV7E6zNaMEX7
MfnoO1zFNg5LQd/wF5w98IX9dCPqy1/wOnFBNL+X9tV3dJqcaBNsqqdSXWkIs49g30hXkMv30x6u
9fCq38SbeE234Yvy1jlQ0F2U8cf0WGy6dc1N1No/9Vq26fXYwdm68O5LEBxD12rXGE96rhXsyqy9
0ard4iRyEy/faEdgkSuEtq58HThQrk1HWVVOcioIbF6Xh94dXess/g4v+8AGF7WObD6oFXrwVbw2
tulb5VhnhrzQTDCaUESvVGc4sultDcd3oxUUTnp/W2uFxJAxGeaBX8T8lq/TWTqBHiZ52roG2Nyn
J+eKVfCSI2WGXL0S9fWUf4m/rH11K9/rdy6Cij+gK2Ovnu26QayyJgNRXJOLQ293HfwW3Tx3okeK
WURwTRgQude+aLRGwrMEmqB4kO7Ej/ILgGZ2CCtv4nQ3cQ5exQs9bDO/aaar3MQtJKLP+KRdqzfp
Op3Ng+CwQjvKQXaqdbJezPDkg69e0B1sipvwZrjaYXkzhXW49ncf7dbiu2O3WqPUdEOXiN51uXqX
6MF1L7rbeqEzbSr3fVx/j47pTofkJ27YutrP6JKe/Hv31tfrkZeEmv2S7FCrLL8Nstdu3rFn2UzV
ObB9JorXcmiBNlrZeBGR50pf0F5yW6SlRgNpvzDhSjCLbPxitVZxBgNFmm5cdyN7MNJIJCZcXivL
zd1+z92m/kAwLN4Qpxj53oQOQKW4luB6lFBa3eZeHnVYGZOH7iSzBa84cCfOXnbIMECEeHAPmiOc
Ag7Fz+LDcJkdMbrv1llmD78H+EPWduLCl5eRW6O4nJhBHoyWK+PuRwT/QcLdRt0pbky1pG+lV2QZ
G/TwW9xm4ImZULrdCX3jqTrpu+wp7OfLcO2/ZQ3xxAY6FYh07sgGTRFXMhHAOD1RgdjZVdaJMF/h
ic5Dj+zPYEmUxdK6QlwTgcNLUGqtUF424xUhNOSrub3IClSeNRhQNDlQQTgBXvzpNE4OOgPJGcZd
+Zrfk32wbw9NsivKpyy9l8aXlXzowqvxFszJe4Odt6IHH4koD1GfvgTTbw6CeezEj/Saju0LPtov
6DAkZKwLE/3uslIOm/g4Aqr6Qv0w6qYD4TvtETavwh/hDRTxxXrt8YCti6r6KGSyma3FkmwLCW7e
CFsDvtjqV/bLfDdu8gWb/Dmbsa1T79G0/24/CTm59dfgrRouKVJzUe9x7+PdLO1QoibEElZVGwKz
/egjII8chxRDoq4Ee8Wk5aHWOJe2aW5HlFA1GJxg3d7NX+0P81mq5ggVNTOqU3tW33VcKZtueoMQ
tDVaOBmjvAXDvoKVx2xvNX1CZO97LyD9REaG7qq34gc0S48gEnHP3XyK/VfS/EzSVnjLnu2behW5
4noMoPCeKW51c219yR0iWhwlq4FbnPFECQKuf86d6xMgj94Cu8lI9Vn6GNTGA6d+RJrB0Wp+yLvF
o0z2Oi3NrFlXeB0eEEedAol6+6raxlEbbGRoEcs2iyyp5ZGnW7dMQsCEsfgCcKBElyB4nIzqPdVz
A/vhoG6Sc3VncIg1CiXmGhFFWiGdg8OCYs7uM1gjlHpkeq9KfHsUooGDA0hM6KI5A2mb/WPGYOMx
rXlnd+Ol+QeaNFf/O/hBYLAABp4lI9bsfQm8CDsXgY6A+ll1NVprTCZCRHWeyOQDYykLBI6yXxmH
jMbTpNtsXbUWOvmadY7PNP7NfDu5yIf2OnHtYZqrPxVln/qHTP2ygLBwANS2mIw426FRI5AEYyzi
mmGD7RPeWFbaGNP9wtbQMcXEPH9hMQTwwPas403TIbI8M5wHOpEZPqPWlUEB07rCeXqyNl6NdtVw
1xMy0J207pRcMWPekk/tXL4pxUf6hteqeI3uxVl5+CCqpPYJ8KnYNvZ4kz4urEkOKpsHDpTKKStO
WmEKvI3bbJMnDg1wjWY4olNwMxZi2RYMOWA8/DjSaxfn+0CSkKD2a3E7set5AOgvpHan02ZCr3mV
75rlEDa1RkC0GvIXhu38NlKMXqWj+FJdZDazGWCTw6ljBKrEJOg6fAOUM9Allqsqcvp0ix69Xncu
F2TyXTja/6buPJYjR9Ys/UKDGnfAAQe2oSVFUHMDI5MktNZ4+v4iq2/3rZrutrnL3mRlljEtyQiE
+y/O+c4p7pbqRT+SMX6X2ks4Fv7Kp01oF8lD++76CBo3hgnqB6XhY10e8e6Bl9XZGmlSs4t32apC
0bpIn5h4usfuAafvt1EsR8SyJCctoDxdnVWf0U98Gt9CIL5q4TyFp+TFv8ETZlgLNMIyYGm6mL+q
F4+aLEDSfi1sTHOH+wW3QsX1TYT4Rlx4m13crWL5f3CWk83kJ/0RfBUScw4jgTbbQfdkvOL/fwrd
BTdA8u3EK6zqUtzE6CmwDJDwRrvUNM8QZZCclxs4Esuwz9eYW4UYtmVtLJTxJoGTpOl66LJzCh+Z
dtqTr0Ndr8fi53f5/S/Nxf7boddfwLk3H32U/xT/C5C5UsO5/b//INP+P2FwN9/lR/qXodj16/8c
irnuH6YwLa2ZbllMn65BzH8Sc13xBytuRzimY5pCM/76j6GYJf5QGIEBWfEFnmNeG5x/DMWcPyzG
WMK1Hcu0GJf9S0Mx7V0HOX9vCG2hnL8NeGIWOEELEWKnU7u+p8vubkMG1vuhLiuQNCYsclDffca1
hIT5Gd09rlQTmttWJDltVYXLbY2twN9F4RStYVc4jITa6pRlEapye0o+B4thhJsQdL0IQI5+pyGQ
QtGicS6GzlwN1QwdRmj9K688sav8uLkJC1h3edaaL0plBXkCCOjNbhjPbuYHDyzr53UwS/GdDIW3
itWEd7QWid5ZoPTvPZFFh9p2k5t4uOJ5A8Z+VE/YpAl20/IXKxGxirM0/ZztMX4z46QmGbmwnNXQ
Zu7RuIKx8fo6MATd2mDdnFvqkJteeXDYnR7zSHUvQyjTp8osfCJEBiQltDyS+4AfgFKvSjWyuZk8
IqxdofGGrYj1YpNKvpm6mEHv2d04LJookTcdf+3izpbNAW/awRPu0jRbqqJmAaVCa37vi7Y9QkuX
0DfTLHpFaVohCCR3cGtWmNKiXmcv1mjWtJ8ymE4xRNSvZG7FSToZwbmBYZpLjLDTOu1NoouSnoY3
nt2XQsnqfRrLq83BixUQFCk4KW05cpxAz0fUMCo9bnqiOsh3mZAA453CDtYRlBEgpLtSrQD4eVFS
XvpwdO7gfrM6m1iwA13sTYCTTpZqSJNJS5uhMRyy42JLOnOxZvKjck16yynw2mGpegArg8mQTQ1p
d0naHD0Q/jeiv6QNCZdNVbuuI9zEGI5gabTJZG7jGlMl20t01UDhDBvkuMfyXheg+8zwqu5AaL9N
pRoKwlOtQm7g/oflMohCbh+jxk/Gxc2xm3ied4X9OMuorfR3FWRcREkx0Y5Jp2eD6it8ldyfBVfC
lWv+g8Wu12QOAnb2GVvfxm3TYUPJMbpNSGMT4Dq+v9WdqI/kN0A1mspBf1ZloV4j/tYZg3TzmQw+
glwvsrOzBjenERKY7I6mTEVHC6MX8SF+b5KGYjYTepGI1bYU3KRNZ6cIqMqx3KvaYild1lc08ZQP
CH9S/ziGkL5oIuIUBfJgyXQdJtOwSa2qf0mC0MA9YcFZ5woMKF5nxwm+IktWG8ijYk1iV1hsYlPD
SDRqkwwydxLcpPWsr5wq28FfC6uARKPaQuziAaopN9kAtM13MQS4vBO73CB87TDz2/uCEBAo1hVX
7GC6lbw3vLzFKj/Cf2Z3/ZjGeFI9o3KjY1tnHs5P0urWiaoH1otjnkQbQl6lv02xWf/o2mQ6VYeY
QEwJ0RZJJLqJrdF5pr0sB5JJqENM6gzgPnylcPPia5hbAhLVGMlNgYbj0etD58trZpatRYSx/mrZ
915SEFKw1MCMdDBj8Eo7c1wPm46jOaaSNI2RWjG4GtHSwoMZUwBOVGF/9VA5RXaL75IPpRNmcO9j
EeER7cew+64w5wvQOJb1gZ9zeCKfoX4rnCzbG56d31TEwE3Mc0znYhclLrsM2tWCLWT4WAZV8R2E
Sb+Ze6MsTk02OvhnQeWg/CcihTe6SG5FpRIM+VCHbo3JcAmyqOcoRKSg5dVuEap9l6ArhAgwFBLh
U1E/SjMvvlEq1a+t5bpMAQLrGOeB+wu/BVU/CPRflpYU+H7eOfMSXVnmLA2y+Y5EIECN0Kkwxw0g
QoBJfUaN79jayLdKDR3hC340Q6WgHpEEXkmm67HZX02XwTyjXet7Y+9hMn5xVSyPPT4fqhvH1Lfc
HOJs1FbyWjdWRbJiGti0jn2e8q2XnBRsmDNcf8gc95M2xo8gwyezMvwS0JY0peUuZRq1w8rWMFmW
ri2Do4/PNFjGhdujUUr6eQbm0/THLu4peqJAyQQgnI++sTB0HK6I1oLDG6S+jc21wr7ljHF8iVx8
TEmbRdXOHz3jZDto2Vd93hN54gisEStflyhBA8WzBEEa2XeZODD4LPwhAlRS1hlLuDJ5Vy/cWPUj
ZaHiICVrswJk0xTvtlXm616jb5+zuj6EwsD6nnYg4nmS120b6k+Rz81HMLKRcgqn2DqhNYCCDAfs
5YRluYBJvP5BSvJKKfi4I1axbkq1qPHmsRlPMOQvQALbb7kq8s+o7TgrhqwxSoyvkf9JlJ0ybyo3
Rig1i3rEFJLyCWqzye0XpIF+y1L5OXMgtrRZ1jDnKh0kmg6KQncciscKx95aiGjCipIJli51ShOC
FdZ7B9OPOsfPiw8bacA17iOqH+aWUwYgAADGmZdkZZNym6xjo8diNpaO80t6V9Oq62AeGGBwUyUI
v283Kc7dC/Qt/RJ4nbOvRXvddDPRDHBpPc1xVX5WMP/Jx1FNjN4L2IyBMnKAMSk8aBRdXhKDAiSZ
r6jDHEuG67vrSstxXTBvOWQ8BhpyJluDtHQqgAYqvDXGibbaNmj5q4lR11xgQvM9J/uIdeXv9TCP
x7pln15YkJzJuZIPI5yjlcGPvp4h65xUmYhzhgL61hwEVtKw7+KVXRjl16Rqxnq5x47dqVmfADgM
zjYQkwMJt2CtdSQuOu51shxce97jXIT41RclqG2rbkyQjLNV0T/Pw6Yihe41cNDgyMgCyOmW5r5l
FLWzo1HAs3CcbeiRzgrwzBcj0o1iBGAalObSN2tY0gH32rgZh7z7FZJTcmNpZqjCjrJbNXf5kwrz
HipLKeufwZwZkfW5Cz4uauat1dg5Fg0MH+9CGppmDyvJWKn0kOVmTQoii9R9VnnMumTl7GyBd2TV
BMQNIngKx7Md5hh+50ZJlLZFuwkNpD2TH0A2Je7snQwt43vOXVa0lhiNbQhBcmcmet6GIIzZuSFs
XNtJPJMdxwyqRV8FkKPFZjdmcrwvZJeuFXTEm8J2/Ns60PYNBrIUi2zULUF1gtBW5bxJO5mcJQy/
reUNeFnqXpySTLh7MgvIosxi4MzxiNMdbg4SETqnja3sctMVyIP11DHSSku+J+zEt5ArmXWVZVP3
AB953hYuxQxxnGZvV5feiqy3Ooz1Dai9bq8o4TC4oIQt3JmZhdV19h3ubhrwNgmZWrSgAs8KvhGh
noU6Svapbwjq6umQNLbA/kYGG61oUeT3cS1E/uJYbvgczWnVQGsos5/AKK0t4YHmThTT1DN0KhN/
27cyEezTvKsfTtX9s2mjG/M9f+J9TdoZntvQlSwdzNG+G3Q5zUerTLhUTAeh+y7N2pKjjzIfV4JP
vh5KwhLVkDKzU996KKwKB5ur4RoYwoVklp627qMTQpBEBSVvqlRiy9B9sK/KZDx7xci4TrYVI5SK
aMpnkjv6/Zgio8Qi6KKLRt903yR9VaEKbhVUacfQ1++CjdkQWndTG3EwxqDz0db2A5fCgOkTMNQw
OAjb897boybiCrNCWBxdV+OcAsndz+htwJHjZQkusaiuYxQ8LXjYK02RKBIcsHXeftZUaNGXrXxt
rnlzmwwAWoDJj8cEDSni3V6RhjDYz13Z2C/c6gPGbj0NSLw6Lki/afe9MJpT59Q+weGtOvQ1jhH8
xwy/OJ6b76LO1GnumnYz1mF2F5QOODTVJRfdw5ldqNqEeRx4qXp1g2bYh5NgEAFDb6cD17hFkR8D
fuyspxgvyEZGNYpoTkT9ZsEoZ2QDCxoKWjT7O9U70GRkbjTiUqF/u3jY7vdKtz066c49eA4pD6Ts
9FdRDQihzprRo3q4PB+S0Sn9O6K2nMcZwO1TeAUnDtHEZqGisGXkRhIzHA/e+L5u7KUBhAN/rpc0
T6ibMNw1Y5m+IgpRl6ktjJfaJ70pyqHylEHTritlN3zKYw+QmOVML3WWZ6dBeczBDQPAY6GrjBw6
QFs9H43T1Mx+uOmUst5E6HovM+kjW2k11yu5TpxLUJiapUDoTNCKdBZtJxDVbBKcgn1YZ89pvPBU
/CgTjnHKiGhv29LfN1mL6tfQGNR0lTAD8hFyN55r3eYwa1igo3UFhOLfN7gFHydYnkjw2oxLbnKK
NWq05HUsZ6KoLJ6NZSwxLJSJif93zAuLzUA+g7xIuqY7R6pkYyNFcAaLHZTgESVPlIXl4DhfTzUo
paUiGNliXa5DO35siLGhnJ8ifSbDyiHx2RzVyaL5OubTGJ+TEnyCB5t7aQtdPwThlPwwiJv2uq6G
T9+Q1G7h2N8aNEUfdtETeky3gqa0lhNiCVlC6yxSNIyedjhSUq6HD2fAIry2MIuviwyP9kKAARNL
DEFRhGqiSF5AF3jXwWjSn6e67z/sRJr3cUrk6SKRLqK8PB5eY7fQGlqEe0XqJPVt6Bd+dguNrDOX
vdGD+rfScdrOJQwk0/DCG90YWKGu3h0PtuQmieZm10dABIdCz3emLZqTGq1gL2pOLcu+Ns//+vDq
/0PUtf0ubj6y7+Z/w+hKIDj470dXuyL/6uqP5i/Tq+tf+XN6ZbjWH1cpl2WTSK9IV9KomP4cXxmu
94fFI0XOmpDa1uBw/2N+JfUfSgIDEiT6KfvP0da/z6+k+QcfGw+NmEA1zkBM/SuiLvXXTT/cUVMi
b3To81xLObb428afSVmXhonjbLw035LCs4bFvGJPFQ4j6hJvl1/DqEsY1ZnegKA4Aa1kV8d5mB27
3LttRXxfdsltJyMM/NNzyIpi8vpzn997lbtmHmQLJlBufJcx1Qjm6KUbyNWty4vF1NtP0dhm/nsp
5zfljessqT8Lt9vSM8PWyTcNSy2ZP0d2t03wXebahg6X3ntRtM4siKLhdz2e/+nd+y/UZn+TPvCC
8NgrrW0CuAi9tTz9V9lFpJvBbFUfYCRlE45JPUUnii0CZE0UCPMLTiCo7eF6FnMGcXqCsYFKdz2c
boxYaibVQfTAx5k0gb4gyrd+BvhhvMXCfiO+g0QATTbTZLThfdTFONvs1txCoZ+P4AZusdylu9oO
EMKqqr7QawVhOhwon06W/LGya1iAxOIbd8PRZPQ+yUYdxsl7HB1E4HUyIXwpIvOiDmm7JvXTwDre
EwrVWCyibb5zsn/sqwjbWuXeZBzSnq1EDEPbs3W4mhSunoSJzDLo8/jIKcHyvXPkBUQgDFLofecK
Yf7ZymMmGk54w/dygn5C8kLQIsUW1gx5geq8rqjxZgVLbXT6vY8QbjERrMH+z4DalAbZLTm1H2GE
w8DkosEmRZJnwISNRdv8ZY/Gu+X4BEtM7Wvw6nHcHsEDGIql3v/8bquriOY/p7e/323HMZVn8ehL
U7l/0xg28KRJMBkRTEdNuUQDUYQI2eEiw7QX2bwZJWKnAp5hYxZvrgnPPYmzdw8xeJsO5cUrlNjn
+BNmMQRHLzcemNs9NWnX3IGhAwrX0pxV9fzdX3+Dxri9kSyaJ7PxHtwBOZkk7Rpfiukk7PsuRE4a
W7JE2Q6bLWvqMN2QmWgsKjcHXBZlGwAOCRL3wl7RMSEUy7PpzwOcvUHwXfwXz/81gO7vr4i2peT4
+f2f61D9n2VHoVuZVGdXWTxAlrU7BA05D02wNexmY7iYdkYv8ra9N7WnqJHo1zz1yxI6uqGm2cQx
WZFUTcApyBVPSmqIlqnMuie36EWFLc2Kkjd+Vj/VhvTxSGXefnB/MSjzD3bNk+wQoPE/v8VcYn9V
iPEmswvwGLgRNcA03Pqt0fwn7VbeFJ5ySOpkbgEC3GKPlYTZNoqqW4fHcDtrk45jprWk4OG3DH9p
8fXI5Cry1ZFguPQQlqTG1217MMYxWA82QRshtSAIO6yHdOvkN4CWCNpb0Q5k/ExwuF2hgTh798ow
C9bGYofAnh1kfqvN4GFwMm7/tEQ4xMg79tHzIPgz0/QRsM7Wk+0+rqN4jWh8kVNxtgTUFOaTaU2b
vCKnM06f/AlbzygjdE+0qmUZdVvoSC40W3xlVo18Cw8PazSTDb/7KRz9QKQZS+excDAVjA9hPDzV
BNSghPEfe+eLlI5FK5tXP1ersJtOLoaCAi17rPW5G2Ji4+LxqfmebXzXTmWuIoCEixoDVJVhWI2z
IQe+/mkpSsU8OPHqxYgb0HGUffgZuKhhGm1AC+NBGdmXh5Bo3Iw+t8jt+2ZokpMftHcd2jA3UhIv
b8SiMSIh1VAfAnrC2EfDXlrp2wzyfFk5ZbRsKQ0XcVbGdxoSVDy+VpRFn+QLQeVNrM+6Ym9c6A/H
99ahoPev5tuyzeZD3RkgXK3+luzTW1WJDx9lf17gJM1MBI1qCADCA9BaghiGC1dYZ8drgYda42PZ
+xh50ua9JEcEbUCNyxCTqFGa0Uq1n7Zqc8JUCdKqe9a4IBZjRr+uvKZ419GDYhHd8xE/DjP6D4Kv
BWTE9mrqi67A3MA9VaLxsWqwOYKRuDRn1vCQXIdjYtZHNYsPgs0ecn/GPJ9Li/TVAOTNKM4hlkMR
SIg72HB9pnkkCt1jiZqXSApem15eerPAs2dd3UxIzZSRXSanxNQlbkk7FWPToLrKb9xqvGszWlPV
ioSfk7HI1JE7kOyH3Gb/34oBiTSS08z+zWReF6DiOJzarzaqkq0rqvUYi2HZ2T4KXDrNI0PvbNP1
LlK02eAvty3h1050X2m2G2THTZs4ip/iNv3KqcxXLYNA+GnVj381YJUN7rp9UfuvthgsOszXsix7
1APRwYH23lhIEaD2i1WTRzBA08+e3dVqmuJgKWLIxzMEpIXl0pLmZEKvQidjeoYCh3zeTTZ5W9Cj
n1NvbGrLZ4jYeh9jMtybnn302zzaZPpNJml+KttprQponozjxA557rJimltXOBrnUEAeZG8s841O
r4o/HXpnli8QkdNfzGfqBWCvmP8Tb9wmYhPYEPQRyaG6RorT/SWd3rqE0FpNcTLS+V51jPAdr7kz
s/KO1tPDrakeeg15bxoFRrGOt56xyWFAJM0DFGzEUD9UsvGO8DvXfVWDfNhlso2Ok5mB1U7pk7n+
vphm8c918rXPoQsZ+EPSIH7ReX0nWS4Qq0WnlRRwuuuwvnOGJ+Gb7rKdpnf6s/uk0E9lFt66ur8J
ZyQKuibH3k8/xiE8pJWH6UYLvYmblukHmTX5FKzrXpItScIUYBiAoR4OKsO/TtXrkv0nm7M6CM6a
SmzjE8dQgErnqTErdhYFD/8YvCngeYmFtMc0TCI3kj2bF5q9WTy1ZkxseGvdqRz5dNaJtSJtT7lD
SApLcK8tAO+OZvkZTYjD/Dzo7pQn5JZBxqGcr7lXsJI3oizbjUmldZ3JpStAvoLEOxRJLpywXNNd
0kuuMOUwb0vVO6MvR7UvZse3XsXdF+3ixQZ7jPUzeJfD+JBZaAU6om8WoQYZF6EBofhHRVIS90d1
Rw2H9mnKGbuNQh/ZSx/MaWbEEJQLd2Szk5dMXDwDcscA9GtVod9S0b0R6q/WQa5SEa3prbwA9c4A
L9UffHyHIvNQLvBGz2N9IFieWGYDb2fbirMfOXsrZ6vY12XOoCb+8bABJnbxiwDPkfVqe/VaCYYT
7Z3RuTMyRUgZomcTpArUrXHcrQe/3SrTI5wp1jUhqeGzGOzXkBzahZyqYVsL/UHg48ksvE+WtgOA
Jkl0Vha6a49ROKTF5pH+lIEBr+CAo1pbzhf5zcdE+KfY6y9BzvpJOpi7ORGRO/rRva3I0AjmeF/i
0/RTaZ2N5D0vWoiV1K+4FVANDyOvqQlsuyL4wQ/OJDMNe1uoH6MbD55gzwDY1585bmfhfbiwKP2s
PafCYXEID4tiZN9HfIXJQRvYcFfrIbE3FKMrjNdvJKr2QWAeCEO8x82+c3S4ZVg7LBLmRKNzGiw+
fAVIH4pkgr/b0gKFkD72VrHKjOHH0s1j7BSn3jbQuebDber0XAgKtJXOAXaZIEhNhEaZsVR2gC+y
+wDVth6a4KeOjtVV1TquIDeaS9txmX8kDmbKq1G+iVroNOWenmicxFOlI/bMPeL3lq0D3IqvOCvi
+54pksq8JX5mht5SPHlZ5SNhhmMxFD9jyrzcjQYuTqfj7MWebYGlYkmbwZAGBur48Ded5MvGqYHZ
/aHBNaGrT10x8UEckJsd1THDlpVIdtj5XsjjIQ+Ogx1L3+zivfRE/iOMej9d+dstXwqFzUfQGJ7G
tCTsBjM5e2ZsyjJpDzWfJ1S2AXYPEMRtDuPKoS4jh6YZMZbDUapolDZ9U9sYH+uzF/yyvPRtbPHx
Z5BLGMurFtx2taqIQ9j6Q/nD3OSDNhydqct4nYUKzOyNV2mFlZRcBOy6F6JUV8SAszyafhXThnSW
dZszvOrHcpE5w5s7Fy/MTB+S6zJbTf5Zi/ClqmE0hC9ejHyPi7BYDKW4Y9NNBdHuWJEP68hG8jdj
WGIDRTaFTsIVTq94BWzxhQTxZ9b4bLoiLPgeAQGKVWebif5OkjEhJt9bSdRGV7q4WqrGeW9d/uT2
BiqnaH4UKKDMgE6AyJuX0UAh2Svv2JImsq7BIIobUdcEt1BU6ZzzkmUCHC0DqJSt5NVLu+caukCi
/Y4TBlBx1e0GQ4eMR4+j2YdLt4XAVnems6a5/TBIJl2yh3kkDcMg0yLYN7j9JUDPRVmLJ/CfWB/z
7gWRBceXlKuSrc3tlL4wH+a7rLotnO2LHhSblumqqSsuriDUIu/ODsE7S4eoiiXe8GlBU8UMMd8l
0fTpafvOY6S37VL47rbJtK6ZHyYPTYUJbH+ZV4G3YE256jVHS+1yq1RGubu+YcgHbp3C/GkcsZfw
JddDVoPPrn9Zbu3u4hY5WDEClhfxJfeH49glmJ3mEAJwNCAeQ+Pc7GdZazQNk7VxEwZz0iWlyM6D
c6uixzkzVs5sXpqYHUOL9ydW1moou2pVSxPFW0BX6JhnUDwkipT62QnmNR86LKxrI6l4Fm18DpSr
68BAgZiH9B2VTymGnA580twgi4YOxsec9NbMVAR3pD5CwCR/LzW58+4yjmY4WD1KzEk4H7bI3TVJ
PjtLxbBt02vErfHoD1djaP8iBj7qEOWTJf5/TPH+0YdzGCJ4jWTFSit9Mormi3bpqWL/B6sAbTUq
9nJb1dkLaaDUnxPnG/4M4uxB+1fmXdlgMQB2zc3TkGFnETGnMhYg3djeGO74yYw9XWXYjRdZVH8v
a5ex/hzp98ikPpAb3IPfPYGyeexwHw7wHVovAbPS1Hd2Y/ykjnyfw/ggQ2goEFC6eSImxKno/pF9
yuo1UQxkJ1rvGs4ue51F1HD5tX707Xvlc0rbx6edoJs5/CIal664REWOnMVK3XOMRyIPX/O4Oag4
VLwmTEXb9ldCAKE2MhC3IWcWPKpF0JHYaCtcwxj7uxkKs0csAnuoD0sjDsqjW2RV98y4Hgr44Slp
Flk3PcSTPCjAWip61531jowG8W33xR7/vWn918ilw0kNkMIYiJmcjw1xGJrMPH7EDNPvxMRlDV49
2XnCOeSVDWtuipZdzxq/N1jHEvRBtEhq37slghKSJ26SENbJbEMbt7z2CAjQ37TZdXkRwj9JyNp1
A3Pr6/AsNMszq6rvWD7vJbXKonTlJ2RSjF7uM9Uaq5ow2E5l4C5Y96RLcs0/x6RYy2TCth/yUHIr
L43WvJki7oc+ZKNwPU8GWuAlYrZ6LljOF6hPbdkSbZidWNsjHA55+0nyXHvQPNGUM7AAiO3KGQeC
xXp9LHWzIjflh/bvI2+zhnMrOVVyIOzN0zda5eRgYlTLpuQuYde5IsyY4jLetJqmasjKp8IY95ZJ
lUlCx6OdGc6qSoafAnRGl4Uv9N2AoPDYsSS4WC1DGMfEzZdGj25SPIyWvXUzYkoKaziAcgTmWShv
4XbjWtl4nJsa4GQQS2zc1PwVuA44BBXKoRoRjw+o3HA+s8gERdsXr9WEaC7I+/WqnwXiLLxKJTzp
uNWrHFz17xe91zWQA4gPfXJbmm23ssFcLmFY/IqUg4Wux07T8IPRmcH2c4+xJl41MDk8pZMiaSa2
xEyfRxZdi8ywb8D9L0TkXruQ6J4U1kdo3Aokhrl3W/UQumYEcCQ8Fjm1Q1byKcgy9XSNREevcpMh
NZm0eZgYzdHkAbuVWfyIjgnQZHLrm8aT0HzocnBsPgA/8BV61fT5bTmQj+DJ56IIL9ns/WqQwK1Z
Me+aKt7zMb1liP2ZGDYk7/kCaPo2UBlwBq6fzkeC16IH8mCjBOD3zOrcyodkQmdl+fKziElmiF3M
I4KOLffIzLCN/J4wEg77sVxPSXKfP+jKYec6MPpUBnGh4+H67/U8RnPiX4Y8+KyBE5SBvR6R9CwJ
r16QsfsDBTJfTX7H7LHtXibTSXdDyQKzyr+a2uKMKYGdJ26082imMzehl/sCUcK9jIyzL/P+wEl7
Imf0s08L8IZ2+FDY0lnGTnafze0z/oN4Ic1qZUnnwdT2p1QNyTK/kjkYuON9Eoim6IdkEbIdIFNH
I2mfSfhmDvNjPIzFDsnZSsTzEuXizvf9pyQ2lyMsVlu6T8Nk3RCU2lowdzw3/IEqunVd4rcwNWg8
sXZAgxFN6iWcx1d/fEIaxc4b2i+70Gu0gwDbsCDoaTM0LfBH55AMAVewa6dL8V2Y5Q9SMDqZbjgx
wX7jwsfJECuMYXlWLXIfyqvRbiGJ8ukr+N9x359MgPfFwDMTNvDrobp99zZhge1QPbTQzOLMfLBG
jHldA3OD4LbGUZ9OVGBoKsxTGHHVVrq5n2ZGqxMti4vVL8qtzyIvD0MjTrXqn6Vp/vJh8xJvlxwi
wHL800Y6HtKpdBedNR28eHhLalZwIfXA+NnnECEKojxY394V0rGhaEzPrQtFtKLGRY/z2rbjYZrC
HlEJ6vRmOrVWjzImBDY0wd2xek7+lH0pInBcVpiMAv3tCr4kI/0N9yUhphNxaK75GmvxVrfup9W7
W9VIDs1+Y07DD/NyGNxMSxiQuLxeQbcaWutmysphmaU5CUzZVVvp9ffeGwnIV/kE+Xt5zdg7Lxym
ohbSR8LG/dzFWGY3b6MuTgHp6XM5naxr6AjEetQGIT4HEdwTxYUDIXWZGflTyWAZQewUT3rjNARE
R7x4dQChyA7Cs4/4tyNUPPE7UOSDADLWoHUHFb6pIxhkNHIbb8ohgmHVVJG7MnG1FDKg5phu3JZk
pFhMdz6G6w5AbRnIlzoqWcuPH6psvZXpqifii05VYm4bkhKXg5TbuhM4N71b8sl2TQKKNhjehbCc
nRLmcz5SeUkNArpA4IBsYEmfoWg0iGY0NRsnS0XPUcMTXLcBjoI08aisxnJDDJ+7zK/Cph6z+1zn
8mQLCGijq+477Xgrd9ZHT6OIrO3OeB5SSasx6weOQ2tTB0X3OPvyLpHThwv05hQFXXvJXPJPx58y
9UIEhPPEhxLoasq74ifcA00Y7noPr18/yhjNL4E0Ye4h5e1kfConflw/yUmr5ZDdWZ0HMdm1rj1W
RO+JDO1rzq+zgCJkGieYmy9CEeZ3Qbw1EvpxCn7qkMqqHitRVSu3DcU2d6vqsSxyY+eF5VqPmIRa
qzI+uHcXQZjFX9eYDMnifq9THWCPoUoey3Md+DHuVXJJMt9wTr0bP5CmkbJtymzcISNbRsYmNr4O
h6JDl9lN4I/DN+m3W9+MzWCRTBho3RbkVSDjA6kC5I96Jf4wstBi0YoLEwZ3M3KWHcMo9U79RCCg
SofwyUUSuRjnyAKcng7r8LaK2d4MaG1o8Yb5vkIBvSPwo9pZSQzR3MAdpxvT+fK5b4zpz6+UtT3c
yfkShGO2Z05lbGbf6J4jEuE4WrJfwjV2YqwwQENN2XkINLdIPC9JKNKj8AeO88qRS3vKy5NKbO/Q
MCtn1JKe5fWX379DRGtAc9cOLR+ru6C8GVzB4LXxw/lGSSJYhKXnRZNdrKLLbhLw8Le/f9Gqz2jJ
O3C6TbYjMRYwUzbIS9nO9bFp4h/MZeYlsYy3LrBz8Lw959ocN/vainioOB/PMpQPv//0+xfiuG+9
PvixBgbJM68kn5OuOjJZYNkG+WNRBddfmvKhZuH/b9Sdx5LcQJKmX2Vt72gDEJCHvVRqVJZmFcm6
wCihtcbTzwf2TE8SXcicydteaMY0MgCE8Ihw/8Ve7iycXofom9rl+VbHjfUQ1thrU0J0n+Jm8PGD
naY23wLmG5XRKqNcJWOgZidqeGcNWQwv1fY2kpWON03dERewwyohEPFfunCE46+VrJ4wQmgxaroN
0tSTUKHVOhE6qdAm1ZcSAO59EqHkUESiRBOcQxqnuXJtdSaQOLx1PFtNHiWLG9IoS8/o40EmTVR7
G2dZ/MUMjZ9BiTcTwFNzNepMo6qopI2CkY07Vs9A8MQt+OR3ai8rahfKHXuj/GCRzhZYEN8DkB9v
TLwMUB8acPQ0RbYx4to+ukHpOgpJbjPKrVvd7+xDZOscr/x4R0aqYi8r/HvMXkwLVsVQkX7NQR2l
mauurYwENQv7GaxNHaysZKg3cZBRRyBk1lLtOkC5VorZVbs4Izb7KOtnvV49MjfdNdD8jab4kWP7
jXWvj3s7k7/klmc4hqfpToN4G5PJt9fCIF5yrUbxB5XogsToLTV9a9fr+SelTMUrpw5ElKr+Xh0R
0fM8XG/wZpPuW324DTPUErsOAFqo6kwW2dqPlj3ey5r2u2l9VKN6H5B35vu7FlD2qvH67F5Pit8+
I3YTqCaURVXiiBcWOL2gLCjnUQDNG4qKqEnNF/W9G3kFKkqoCJperG0Szsk5aunPnv74Z8kVfd/c
FeVAMO3JoBvslA5R6iCFCdxlyhg3IomfOf4jTIBy5K3pF/UaC96SWQdGMbaL3WCh7JVZGopwaU8e
rJNy6GMpzFFKlwMZzFuvbByrVt2vJLMcO+BOmkudiXk1rg1uBZaOvE17D3ztzSp96VPVlb/o6+x2
7LK3Gm/Ag9aP5qNgJzkIi10/749e7srf0Vr/OppAGPE/Ang2oQSpKEhOVVaU4Sxy4BYA2aM7/aFG
8XDrc51pBg1ml5RI+yEI0Vub/oj0BAz2jTnKqeMLFBjtnCWgMIGz3C6PWDUhM4asVBzBk6fc6bQQ
mIvJH8azvibdiBuq+Rr2tkqFX3oIS9K0SmAedbcTxypUcfWyLCRUSqokrYjQCK1yJI/l8CHpy3tW
BUG9y6w71ZYhEiYTNtwg5PbkXMYc9okdIJ3L7LA57xVk8CY1vjQco4dKdMeuTTqgAIp2G0gBPjP4
S3VjG2z1vj6COnYdGZXCVtWGp2Agn6vdd2oS/DYeDK1KD1EkYdOYm7D3sD4t3NR17LJFOETqd4ai
fPK1EWOBiJMm+rPYS3d+gmliruyo13BfdEd9L9XK70YpfuQkjbaa6FrEbwLDCUvtRbVh4Sbqs1y0
0o57/qGKJbwu1YcoK30g6uHGD/MKXUfwqdmBAq6xsxGtWtWVBUKyz4Wj8bwmpgKqMd22pppk91qA
AVdlB88Zm7E24MJjCOUoLJRWgyzv8I4RAbcHUW4jIwdUgppYJxWNIzIWkd0fTI/0jlnqRKoq2NYA
im9HQ3lk3aHR6DVosvoivsur4D0jX7Hz21BFSatCBSkpb2QJvcCwq58VN3pqxthB69kCexUqb/GA
Lhk7Nawd88WA91LWBdt6WAMX5JAd+mLdJ5gTqTXJJI0CFM8PD0Vx10qcq1ibXQI3p25y4NYIGseR
I3C32AiZMnIbDE+YR1AwQ06igok5ktuv0Fbr5KbmhFtBH8N9yRakhgv9V4xqT+tbkaN68VEFrXHk
ovwGLB25h6wl7QZK7hiNqC8EWpc/90nyHkMAjkrf/lWV4Sd4KfZnu5RR3nB7it5uNIAD7su9V1ko
BgOIHHHJfQaLD+PUq6Nj0qblutDCfat15bHKcfmthLIaNdwYjKY3NkZD9rNAplGJ62hfS4kKkVxL
4Io1EtwhyF+xa+kPoSffJ7hU/+pz6M5k37Iscj+lcQ8RI7dtKAtkTcqxqu40zYupCGFXhc+HSyIH
zeZ965mT460CFV5Jf+ch2IUgN+S1XnTbqmnzX3wuaEhFe+tq7RlPV4i4OGDdAV8ldUreSMltdaeo
sotWBTwNV3Q9qejxjjRrEaf4eFogb3GUqbR94AWwxTsQk4TZ7qmmBl0rBeUzhJvvOkk6uskw3hmI
CY8Wys9ANjnnGoD4sFSm6pJuKhu1jdFEiKeRunVQVM/ChAQmwxRaU1SAox8C2ARTDEW9t34AFv0F
npJTJt7JNyznQ6J6+q6zUV8cevd28NnX2oSLShu26IO64Hq5ZpBvQxUvabeWCdykaLstwdtdNw0i
qG5ukCwQ9qvVdw+tXe/K0mz2du+i6aByJDWFvPPqoXjIfBfbeS4XStm3OxFak+p+19ygSRrgfkeu
Wmnsb7lfo9IrOE4JC85+TD26iZUbsxc/FQq6OtnNPYbwO9tMfhhyuoUMccA1+cUyqm8bCWYvVyJf
wOsl2DQjUl8qV+oqZwvqpKTb+kRh8oJgHsHRcrLI83hbeHgJtoOFuR7nKxYRiFTFs1ZaWYVPSPIR
eAFurjCIf8bnrl2Vflujw3XDEpQnpiaM7O6zWmekebVA2Y2+uHND0jtk/7925KX3ocJxK0AAls54
MnoRHXNbslYYaenklwN9K0gE1BRDCkwxV72wCW0gpwx3N4ad7DRaWa66xrtr+jjdhtYmhxq4U1rb
31Pv2ZTjiF540vdc9sl1e3l2KOTytwUBak8K+1011erWx6X3BvwAJ/uyeDEmn3oTj6Uec0iQcm+R
XiGBQ0rD98jpdzkXY490JBu2d9PL3WsTI5KM45RlJtY6QjOAiJw/p6IBldxQsLOKRn1O5GHbxqq/
A5eMEUplf5HaaHgx/fCg+ZF8rMiZHKZzcPdTQfEV+O90ykbZepikDbxbCdP7dZmQatA0hAAMDQyR
Hz4MpONuCvRn78WIT07U1eM9KpaAbVOQQVZqOGaQ7b1mhK3T7SHV/ug1Eq6yjJXbyrPanM5BGoUs
b+oYLfzKwbB+t6DsgV0IB6FLLjveIyUmDHf0AMlQ4nimNnDpM8hj7VTRlTXP8ZP+7Xcda3gea6qO
0ALy2ZlvB/QW/0yxKSGrEWEoR/bja4agCHWTJqtdthmqS+OAVYg/4EJfD4kP/gq0Ix5RzR5+hr3K
dD9ZW3HwVGXUOKu8Qa9MR8OirPWUZay/h0XwFQO4ak3q0D3CwXiT5Br4DvlokjcI33L/jGT5oFFa
28qJtHWrsbppOvN3qQYU4mX9HqufDXYOo0vmu/Z+EYfaAydQc61BjVybwaNskbZuSUYIN331qlaA
JgwIqyg1J0rxicw6qXI1+VlxoAlrAIzdUD2ZrjxloMld1ULFIDW09y6Jio3ZUoTKcEPkEJI/+267
z8pRJ5FDigNmKzk+j+qB7GcHi/Bvhp7CuT80UL/N2nWktdSJMyAYr4PPyrXsLXj2tdJTturcTx6I
0LYHQdCyotFEQlmqwIkKkTe9jZGJykDghf17Et2JoPwK1UG98QXyp4XAbzJrwgdD7MrIfSeH+Rmi
HkZiJuwuuwfKod8mct6A5FfNlyIuC8qfq0bhUKD0DU57WOX2vQAe0uPL0atUv9142+FkdCOFotqX
QYuWChyV1VRLosrq74VN1tXj+hQruf/q1vWarIoFU1Ntt02S/7TAVJLMq7M9/felxOslbvtPRYpT
nJK4Gvsw5E038O/8AL3mEWgECeTkNkA00CltGBKehwl1r8MWp06wmi6txzJnkupKN9xBePdfxrR7
Mtyvkux3d1m9AphPgGhBZiUKgn2wtWIZb8AioDLi2ojkTZkoiV0s8372lvciBTX37Rpz4QbjIx9h
B9+MvyLJegAcmFKN9H9a6b6Ot6lW9w+t9tOWk6euptITRdbnwv2sxvA8tKrQN4qEKQk6O5QKKbWF
WGfXpX00Keyj0E1VR5P7x2hUIJFr4SaNAYPKXn5IK/GSta32GEwDEqeI3kaKgu6CpXyF4QeL29S+
wp9A8SmkCMJh8LeMcDGnj4PwTA5PVQicrUHGAwgtdBpbw5oq7tEC0Y1bUGVeA7iN+GlRQRWYCRl0
K0d5Shx9Cxumwi0ORfWWnIQvec+wpICgwIW4SYvbxhOPAVL0N4bpkS8Jp/KdCmOdDBMbfBuNt0yQ
Qyia/uDn7UEuLBhWw34MqkPVUNfUS7O4xy0KPe3BaJ9t0plk2pEjsnz2q4ZjoOAIY+bN97gCxhlU
IDKK8CtVDGsljPoVuC1Z/qQ4mGPzpUi0T6ZljWhj/JBJAEpc7zaU1u4Aaf4KhMuZJ+I+StaPGpay
xTsUzCAkWWE/x3YSE4nkL7CKtlaI8Ico63pTTXKNHMEnsyyxzQG4Acm5KeTwvpJQMGwT7YBxQIb/
p+qkXvtsjNq2y4cvQ+VD5zK/DJn3oxjpHjNTfpNCekc1Tt2YQxzf2pOE5ZOeGeqX3pLCdWfGWM0a
qnyjSMK8gwPkFNUkeTJioypHDTXLNL+PIJOsMY/bRv6kBy30/XR9Pira+Fp1Wc/xUibbjZQLxjLf
ciOUHwrIrDel1ZM9j2quJHBadlWe/LRy2X6qJnQeyxE8M8kgIJruThbSj0bmeG6YtrRVVRnAXqUA
dlaUn2anPuexQVZDy0ikZNlwxGEWH+GCzSKUcZasw7G78yPpoS2huQ5Bw+m2TUhzAnVWFKXeSIBv
kFqpyzuvIeXl20+Ef5whNdl/0e12rcclmVAJXKnQQNMFskQfVbis1H34kJf1r0wpvkZCuY9U8Cxy
r23knFuFVGk/lMEoV7VVcrH+KlS3/0QF3eV+tbPSACvXocAeQNZR7a0gZNoUJp20kwVaN8ULV5zg
sUnVL5XRdUhcFqCBgsh8GO3oudSz4iEOnIbC2EpOIOFgGGLc1LIOCCyvv2c+bnVZZ38eTFk55ipk
vw75pRsbLNIo42LbaFaxxlrQCWvxPfCpkWGSqN2YVJydtslugzyVVmJAtY71swWC/RKonrodzWjc
UsrtLMvBFfBGt9rhM2iula9mu/PIX+XfuA2aQBkXYVz2Qbix8gzcjWm3EXOk4hyGNFgc9beSyjC4
nYWMDljIxB7EfhTT0UCi9NL08q6L+n0fc8n0wshC/4idabCHL2T7laNCIdSWmxatJgDff171f6X5
8j+gzfzPZGH+PyLXqDrw8mVyzVvwq06/Jafcmj//4z/lkmX7H5phK8C7dZNQNSmD/pNao8goH8Pf
0MCXyrbCaedfzBpV/AMsuEm1ASgNisonyjDWP7hxaratqaZpU8iW/1fKMB/pwkDpMWaypDwT6FNM
jbI0bdDWEVcWsT/pBM6Ig5el/4cT02MWpHX1//7vNG//m7Twn4qnND3TIO0DQynjHDqIYhR3ikVy
I4p+SIX3fl3zM+R/HvaSi/5D79Qh2fCgUJ4LC1vOCjWW6x4w4xrZtmHHrK4OvBMSsUqD7zQSEHHk
iu35B/wN+P9XB+lTQDgB+tu5FFnAXzpHN5ujrXDYqjm+tV7xEoD/Of+MhUHQJ/7EyTO4j8ZZ2fAR
jT4dbmtVwmRIYOjYEu/OP2JhCukzChLHRiEXatU62RBzJo8MG6ku7iDnW1/6gKnzTj4ga3N5KPSk
dTh55hizGXgOZCaiXn1nX+BeLH3ALPAO7hAY7mggCCtDMbKSjSbZF4L71AcfrAF9euTJ23c4vfdk
nFoHf1xZ3bcp5cJdA/lOPJpJB2MgTMgprRJfTaPrvkabfY3VtGWYkOp3RAFWzCYhsFMaP7tuOLTZ
B6lDXap1iWk49kp3qSQeqHC2NxR3Lrz9x/LtBLh5QIpdJR5ccJJNgXw2t2tt3TaRIylIkQ7ljtPH
oyjzb5CWgNZLryN2o1aW76UwurBipi/5aMhmL9BTEeth2jZOgmuTGLTHwlZ/n5/Lf5OW/nvBzyKi
SvU1rhLROBDyvZ9S1WDyGpb2LjWSynfUzsIHMQRnhtBNMB7PP3Nh/aizMIltdTS4IJ4c0o1O3hWP
iWE7ciKc880v9JY6C5KjWUcSSe3SUSLu1dyVvMy8MBUW3vzPeelk7QS27I6KkZbOJIGTZGg4t9Gu
1bUL+8fCm/+Rzj5pPi8HeOteXjrIKJmbLouKXQPBeXNVv0wHh9OFb7NGzLDOGyetcWORJ5Cr+eV8
0wv9os+6XGmUBiNrs3GgpQycgTu5eFL9GmVvEDDXxfQ/PNyTzhnyoG+HikpDmcvmU6gM7t6KKRqd
/4Ipdn+wxLTZpkTxDgSBlDWOWRkvbo7DMvE9w7BwlYzmheFdWGvabFfK89EzRtC9julpUbbG/hsJ
775231rLBQADTxUlKRwWbKFE385/1sKM0mZblW+SZs1lYqPSjjqQt7QrKZHoSnhBY33pk2bhI48a
SwfLR2Qy7buO3QNFVwF5x3rkwve71PNu3eTZhdW39LDZBA5qgzxoJNeOJlf5JkcHAWMycSxRa3A7
MsZFc0DpML2wT/59B/pXZNRmc7qXR4gICEPAMskRz/Map5eVH4Nv39pW/q2TlMNQqS9ajnj1VWMl
ZmcvqK2j4VFZhqBk5clO6Hby2AcmpgHXtT+b4h2qQ8DE6L7AmBjMnVHeGCF67OdbXwgBYja5Y8kG
SSEnNYHcLm71GusF2KvgOrraurANLj1iNplruw2DIWIyj7n5lOX1zyIjjVoo+sv5T1hYLGJ67kmE
UWPIIZ1noi+PP2O7S1Ot87cuPIuf59tfiDHq9NyT9jXP8/zRxMCW9CYicdsxJv09vg5Ff2GElx4w
OyfUYaVqkQSTqQG/JrneBirDvm2To5emh/PfsNBHaH/+9Q1ZnoNghNjvmPb4oHcBKIjxwgxaeHsx
657OyIvK0tifzDz9nHvd5zSyV70FcFoADbzq9cWsh8o+ilop5yiXJ90nC+AkTmfXroBZ13RwfMs8
t2oHnb+j34xQalBgS7wL8Whp9s+iH3IWKe0ThrSBLuF4/hWNsvvSoHJ1vm+WHjALeD7qLNxsiD92
FFR3QBGlbSGn4tZT6/HCBF2aPbMQR0EMKXRM/EBB7JDagoIWXTgdLLz8H1L+ydrSyTSxM6glydFj
HD1HVbd2g0vHvoWZqc5iW6qYQoWszrGvAM40DAcVNfGx9D95UnJhXS29//Tok/fvydFIIcVYJ0sg
Y8cyZsh5vctd8fn84C59wvTck/ZlXy2HpKw5WjYSnobZMbSSXWiob00Zv55/xMLgKrNeyoE9+EXP
uVsg0ZbJ47oJ1f35phfe/o+DzcnbtxYOjEkalQ4l5Ac/xCMlBD5cJaBJbXP8ff4hS+8/6yLdMONa
GEwhRYh3lAaewqzcnm96YXSV6ZEn75+htmpElkfUTD1YTSh4IFUhXTiDLTU+i2k52JzKmvpdGhFY
gSHnYQpatZvzr77UK7OoZiFrlXo5E4dX/1mkAS6ig/7jurZnIW3o+jJsRFaSAecwYvXG9yr31+fb
XuqVWTSzNM8MCqx/HRO53tqEbdGntxiPX4g306T+4L4gzyKZAcKM7GlMt5ji2fX0Y2dK+yxHFaKc
oF35BVGdha+QZ2e23JIU4GNclfsmQ9UTDCnSN2ha2DiEhFZ5wQlqYYzl2cqVoJ/hbqjDgG6U3608
fO7ir+dHYWHh/hEWOZn4tocHWF8xClUOLNHOER1uDMRN0/YhKKMLC2Dp9afOO3mIV2Vy3dcKCyD1
b2U9fhna6sKVbanp6feTprsRpTY7IfLDR/td9vDBqgQj8vOds3CfkWcLNwv7MeldCU6h9JgEe3BO
67B97eO3on9HdPrCtr70CbMFnNhI0o4oKTi9N6JS1GKMgdzG2/lPWGp8toI5MjSV0RDYhhgvV2uv
l5eybkstz9ZvZY9SZJe0bHQ5CDN8XPWn8+/8J+r++9oFgPL3oAKEGagxw9PGiRhgZrDhavSIiwtM
GDwOcimB5LiFR5WIl7wR26IDrY/aBujIC9vZx6saz8m/X0BuhewZfVc5mH73GzQ/veY9B3KSvbmN
br6e/8yPl54yl+Gyy6I2jZAOHEtcv4TCwlOADUxaSO76/COWvmN69MnqSCoZmqxtFw4yOGu9bFYt
xy5Klxdm7lLz0+8nzUcVIa9GuduRi1915ujda+v9Ov/mS50zzbqTpuXRqORs5M21CvqNFu0FAAQt
GsAaXZfCx3rh70doyD3riOKUTl1AwkKTqkbHqtycf/+PVwfq9X83zs0Uf4GATKFsQ/rwmgA5Q1Sy
d+dbX+r42aom1Wu7mj11vNwCtvsVKu/ReF0xQLFnC1tSW1RPMrqekjMsmGxbY754/r0XeuWPMt3J
qEahWSNfxcKuU33nK4D5o+FCUnmhS6zZko0q0MJoROORiDZXNn7VKxhoyeN17z3bf3ESbwD+098o
561bUe5SjBPON70w0a3ZElVNWKtyQJcE7WtR3OYg/7IeoLvZXHjAUsdMv5/0uYxssJkLvXBcF10G
yKFdcTfAtjv/+ksjOlunhQbeC8/SwkELEWGu6NhXzYUb11LTs/UZhF0Bn17w4kUqns3EQNsiB490
/sWXumW2QGGAdyb0PkIjcm0D0NRByJ8qu7swHT8+fgKe+LvXzb7yR68h2yb61rRWjSyp34deEfmN
1pv2TxmCH6a8RQ6e5Pz3LMyjeZHNbtJ4lJSucDIBdRxqI4ZFulMDmUW9ZHP+GUsjMosMJRCkqIE+
69SGsra06jvgxUsTadrbP9jzzdmeH7nFUGRIIDiuJ97gzJc3JPte46L9BJPsXQmqdzFiAOkH12Wa
lMmO53RdFAgfG6UV0GFl7nht4MTXjoU5CxdDOBVrNZpWPHnnS7jsjfKtVspbuD9XlegUcxY2EvxO
lAZKiROodzVCGQbYWAR3tucHemFxTIqup31DSq8B2Mp9A3oImELDrJMHlUIITCtV0q4LTOYsdHRZ
2bl9XRVOG0j4IcAexkgGWVG8C85/xcJ0NecBpNRk5PkjhmEMQQIGUbU2E6Gvz7e+1EezAFIqZuGK
JC8cQ5n43rK1Zt9EFytpLgzCwoo2ZyFEgwPQmz6rDYl8Ry2yA1jE+zAECCoBGD7/EUtdNFvRpIQi
tR05phR9IuO35Hp462GV0KkXxmChl4zZsm6SQdXChEHmEriCnQmPBJ2i6uWq1zdma1hyKxMzFhYa
eL+1ESgPNeLw55te6H1jtobdJg+9wQ7ZfXqBJ4BjZogHynjLuJvzD1jqmenBJ/sy9V27C2tmZyXB
0Kks9LHEugyzK5ufHnvSfC8pperJSel0ehUDe9BALyMHgQ3XUAW/zn/Cwuwxpt9PnhEGfohI3pAj
PxB7n/J0aG+r0dKvbH22fC3VtRM/LAoH25Qfkl49SYZ6abdcevPZ4h1GFFMaJSZ8Gvb3PLCObYnH
yXW9Mlu3gR9LWaczKbve+AVWdJWreHZe1/ZsvcptY2SawajmRWIkm74L3GCjCqUan84/YJoeH2zD
83p02gaxkMqRqCbD7Tfew/R3nFza4xd6fQ4zqnIvDiOTo2iVJl+4H+Ed7L5d9d5zXFxRoyio2kRj
tU/3jZV/HmJrl1XS5/PNL7z5HBIXSCIelIxoQN3iHqkBVGvGC8mxhUAzh8JlooAuoHgkO5LkVh/U
NQyeNdx4p2kv3egWDqP6LNT4IjLwQypLlAMxNbgfERIu9p2S4j09qmkg72KEF9S114dSf+GrFubR
HMvSjtUgwIJwiYxg83IzuzGx4TBbcV3knwNaYE27RZTWhQNi/1Eqym9mefU0ne1Zchj7PtYajIhl
7NXI+2T64sKxbWEezVEsBsDHArFLmjaLTZ1pSB2K56um6By8UktjkEdjWji6B/WNv2L7fulyvfDa
+jTKJ4G+8XI4aDE9EnTF7w5myTosRbc6/+JLU2V66EnjUhiWdVtNlUF4fcS1aIUqzgEWurU+/4Cl
FTbfSGyps1XYyE5SDG+ghW7hiGMi1X3P2vqqBL2iz/aTUKh90uZkit2hDMObZAzqg29YxXX5hznA
MYbjAzLM5K6ieo8BiptpGl0oYCjTtvRRxJ+9OhpgVYbdRuE0lbuW1OHQVD5TM17DM3xFPOKlU3Kn
zZWXTnfJS4hLYKuZHPt/4XeQY/973DmcaOk4pQ4Co0eMStukcLZBT7rorIRpiB5h0u9TpIVWRm/d
A5Lf2qGLh/Fooybc3456uEkC+72Mq7WAWCkFlJKQZI/H9KeSVUeU+r9ag7lX426V2agpoUSOrsut
odjb8/NqOmV+1HOzzVjrB93s0LRxwqBBis3kQ45K91U1sS/WpE0XXtiTF57zb7ijQlVKZTrl2iba
Ya5AmlLC9NC6Q7wSz+IQwSN89S4slqWHzY7UmuIaWivYSMl0W0DkLQiu0nps2fbq+lBp8ufGDi+c
sRfCyhySVEge8qmljLxn4d+WiEa2tvT1/NgsBBUx2/KasVZSz6RppDXWaWKue0V+rCvvumA7RyLF
VtkapOlzx4qaNztWntT2UhxfiFZzlI2ELlpXuxySbCgQZVB+SkLtFf3itWRfynwvPWIWEHv8LFrR
TLkiF9HszrcPkLXXOGU+1vGlBMXS2M7CSqVG+IOUhKy6D3ZgTg9xU+zOj+1S07PAkSFjbPY1qV4D
lyg5ytCSKS4cK5amzWxJ92NVh6EScaNpkWhFUuahS/u1j+j2Va+uzo4WNXxXvIp4dY07vVBwn/Au
FbwXXn0OsJHwg8wthEidEkHMspJWdt7dZ310IaG50OlziI2VD0IdBduEaORXX5OPoxFd2DwXpqM6
W6uZ3RKr2yR30MB4R4hw7/v6Pay2T1mmvZ3v96XOmX4/OWPUvdqF0ZQdbSt3B7e6uNFyf4+qzoV5
s/QJU6+dtI8yVZGEEULF0JeqrZ719btboX+MBo/8ZEWoRp//jqVRmK1cxdWhDJdsOT7iNV3b3Bta
ft2JfQ4cTESBG65X5E5WiKPlFStP1V+Fqz1c9+azRdvqfSvskU3M0PEHLCeR7MjD7eh86ws3nDml
QMt7o25R3nSyvMGrrNi0NZYsQbHrpUbHaGi4sGMtzKM5v4BzkiKCUMfuu0lfUKZ9iHKxixP5Apph
qfnZ5us3HeY8FWkJc4h+Imp79HqxqnRZXJg+C9N0jgAzGxUh0o5pagbNrdf0z13bvXGD2hho758f
iYUZOkeCmVLcoszKOEu9v6kiuPqWcmGQpyD5wXlLmS3iEG7dIJXkEkupbNAt7o+hrr5JvvRUAsdW
MmXv5QEaRtdB8tAE+HtRo1LT1ZE+cOknL52WzVOGaFZlqZuiqC5hOheOW38oTSeBI63QAXDh8Tuh
ru9jQ9qHbfBuus3a68Yv2FgbnLiD9fmhWZpdsy0Z+9h8lBtGH+eiXW4EzxgJfCoM/8K2vLAG/1ww
Tj6ljSLMNAMOLkjQIJ7vIUxaH8aivsMo+knx2ivXyGyL9mCNGjqSKU7Y2R02v32DvmPyozOTK5Ns
c+hYEEuofsBdd9zSvek8/V3vEEc7PwYLy2OOF+tkF+d1pMoBfWSI6UuyEdVrnAz7S7mejx8gz1El
YmgkURhMKC8jbEg2ilUVlc7V+df/eAoBaf57ScR2OrYRNTin8PGOkt1N2LvPram/nm9+6eVnKxw5
N4EWi8TxqxteFdfbAZl4u67p6ZEns7NUVRVnG9A2k2lqpApQntbmuqZnm3JoUQoaNTL5ETnZexNJ
0xu+4xLWYyFmz7F/dq9qrp9ruVNpEuoeiF/X4hmX9H2IQuf5D1gIQnMQIHr1NerKBNa8C3bVOByU
xLyt/cZbW51t3Wgq4uW+cl0KbC5Z4Me6ObqcNhw5FncadiamIS7MzqWumo9xUQspji266p8GU6Oj
xtHGLvM7JpZ/YbSnufjBLjQHBbo93hW12ecO4vMbE09VBYeDwbuUVFhqfhakUy0stBpfagdS2NZs
kp9cXnEzD8eX82P98RJDUuDvdTCabS1ZGX3UpFgOJsk9Pj77800vvfosMlOrkfS0sMnBB8oX4dm/
Vb89Doa4VEv8+NVxZv/71fFyaOBvsB8btu6vsP5GCDr3jQuTZ6n12dmrlEc9HuSwdFoFPW07fFRl
6dv5jllqejamtpTb4II7+lxFB1Kuf9XYoZ9v+uM+Rwni7z7pS3RNEqQiQWhjSZgGKzWWkP648OIf
Lyh5DgWL62JM49pjRJXhrUrjRyuQbykrPlBxuhCXFz5gDglT5Ax/JhSCHSqWPyPh77vaP0aqsT3f
PwtdP4eFIahsuYNE5tpG/MrAh8ez9As34snE9oNIIFvTQehkS1GLsFABVE6XsSj6bmU1osQtNm4o
B4NekdVq1UZtA6i6vHfDVlnHQwg9scCmBfPvC4euhfStPMePKVwzcfEg7Y/t6Q7t2W9GozxTgLwN
C/xQyX/GmfxeaNndBJ3CCOLL+X5dmBlzV1HkG1QtabmpeOqT737KPBOJ4acWC+vz7X98mJStaTxP
+tbUGlsJW2IJ3hPfxlTUW9uNntFs3Y4i/GEW5qWgsjT/xN8Psj1liEqMbki3NTuMpNdVb2A6eSlX
tdT8bOmbHrwe22D+6RiwUrF1c+u5U4oLq39pFGar30+rErQmKCAZnzYjkx9DEe1c5LYN9bp0pDx3
FkW31y0UIhjJbblZq40Qk2Jjvoo7D1myQUsuLNSFjprjvzxdzTMb4yAkDcJjVXWbJgoOudRcKHMs
xIE52iuw/bgRBWCaAFHBHqnTwdAubHtLTc/CgCu3CJVWrMCmV1dDFa5MeOLnV8FSp0zjfrIKOMen
KnKCBTj0cW+myTrV9FWkX7hJLb349NST1hNV99JcmobWDjLE2KRuFQcI8J1/96XWp99PWrcVAmKe
EiEQZFiVhnoLWOpC5F2Y9nNgFzlUFL1L6tljgeDee2K247uK2lH7psXcRQYZ9ePrvmKOK+ilvI8R
JidxqI7+baoWEiKiGEuc76Ol8Z1FB1f0LsoCjICNx2vdmQdEmLeRcC/MzD+ZkX8/q8pzCJlvI6Oo
YSGFm6jY4NR00E3zmGjuccjUDQLrTyo6apHb4XmNFYM/vvh6gA2rd+9WbFeh9XT+M5emwuxg6Gpx
rY4K1RJTbjeR3hyRCbjQ9MJUmOPL2P4aN6v4wsSoNrYYb31FdXpFeTOjcn3V289BZmYd4NdWMkiW
iW1aJ4aXepJgPd/4wgyYw8w837e7ztcyJ5f9VZwa5XMrQkwHh+7CAWFhIzVmIQTaFT4FvZk7kkjF
jTpUa9vyjq6c7nSq7BSCNuc/ZDomfzDVjFkwISkTDAOqXQhNYB3VyUr9pPjZgGql0uTVjSUMrJAr
9My/lKXmXlidS6M/izGBWwKYaycAWldsUOvdc84G527emU19Vd5anoud1U2ae3ZDxrdr+Zga14sb
NKn1C8O/sDLmemdZUCKNW1ElSztD/PZluQGG3OFJf35QlpqfnQ8UASPOpC7hhK2VvFYa1LsMTOyF
hfFHD+ijMZ+ta1j/RvkfnJ3Jkp04t4WfiAgaSYgpcBqycZN22emaEG6qQDQCARLN0991/pFL1yQR
Z+AIRw4ER9pbqFl7fSFkRA8LhRGcC7vdwREfJ8fZ4hJWu2uQn+pJpTCAfikiNyXKPRezeBCeeFYr
6JQ5O6PI6kl3y8eQU3Da4GJJvEy721Hxw07027otLyhnf6DYeS04unX6MqubdGZwUQWKy2/ru24F
4B9pfepcOL4xDyefOpzUXyP46zCDZ24B8EV9VCXo/e8i5g+9bau4JA0KkAVgPz1sMOttdN982aAL
SGWtqqTIBTmFQNHC9Rr1nE9QrYIRWAIi5jhhjhPrCI5b4FUlMEYfT30JtCwsB1uQmjBqk1ywYWkj
/wQwCWz63UClxJh/WphfXxoji2yA7CAWbNNfcPJRnNpmyd3YKaclxX31Ei8lSMIh7DqvQ+Q0j2Cx
bimQ4l26Fm6RLK1ok2gVXeaMkPg4Hhhtvj+Azjo0KlkaEwGqDPjcROsiUVPkgJMAKu1KuhuSQkbx
gA1WMpocJcii+FnwTYJbH06gGDhwYHYG0E5M68adLkW6bVrCl7Z/HWA/eKWkHd75ZQPSAlCOCaqu
QZTvuxJEATDo8GX0T22QNx/lMK+PPgVvbXRUd1pAODzXUQmGYNknAxzHMKB+noxV/0m2KDl0RwJs
KcGjiA/La5KPS4yZvPvFOQkSWg4FrPtXmYyShpe1Mj9cw7eX3M9NiotO2K8ADH0KFPlVcI5b/iEC
Mx6khpd2JOK1l1F/WcDdeVbUHa+ywZNDd3Ee4IVfP6I0N7pUnHz2V/NvrqoQTnA9+D0EKMtFgT3S
Oaju6R0AvoCxAFFhVPlnhyrQ/1iwxZUDE2EB6hHQpEKnqzYbGMIorbxrxrFVaF5RD40p+iibxPdx
lHEHz963W975UtrK1LwC24blXQRX5dPsPw4gL8KP8KDxnYnSVqb6JXN98HjROGB3uDzHypIcLFb3
3vv2yN/WwcDJUaU7NO2hJjwAyTQKnHg99HvZmeFsaVjZC4IKLxNlw+K/kt77uMKnIi7C8DIW7hfq
VPNBF+09yP/v76CQjRe+r6JMlAsEVw1oDNX3nHXvHapftQpf7hpmW2ooQYYiLVA2DzNK7SSQQY7r
PknRHewD/3ex9qdZ1BqOcd5kiBvW+qGrnfETAt994IHjZ8TIBkk3RI9tB4mgp0P/G5iTAG8U4frN
g1Hy97UM+3RA1h706E7Q0eC/PeqrFsdqAtVHCkdHr4Rtq4w3TOYHq/8/X5e6tiZRLDNoJJhcs9V0
CXytH7bOS31YmpULKLuihat8lODS/GAttnccZkt+m6iTQ1TjebqJna/6HYgH8pP/CSBp9c15CEjs
HuhFdjLK1v7CEHMyYsCDekAJBgoKEDAs9M4lmW1jZ3JPMJw/RJlblfxjS6X/gnM++u3t8N5ZsdoC
YNmhzrhgaH0GFN28ugBgRoAWil9vN78TUramsgI4RLIQSUqcAZiMM4vkQbDudLrttua5RECljmkM
cJ4GgUM5oBXVfSNqKxzpBj1I48koAww29gRMt8M4mg+6fKdPgtuO5bcJuKqWmZuxY1mI9W8CSGaV
eLCpO+iXvdattR8BBLUJ2yrMsLodUyAhyngrl+a+laUtYxTa5IUTDSxzBNWnosyLlxDug9ey7+qD
+7idiLSljAsNHdaEPctacA0y6kztVTpwTQVXYUtYDszt26G5E0C2rjFSjk9wtkqzKs9jTp2TBj5W
mTvPcW3jsEiqqi83Q7NBspPf/Q0EDe+P/CD2Btn/bwiJiPN59CaWbSOoDOwHm/+9r1OsDRrJtRvA
c4tlE6aBtGb1B9KDmRvS8SCz9kbX2qKBIdApCSolAii/tCZPqqp/HOfxk64O5v2dvrEljWsAGKJX
UJppf8SOh6AMY+7gZHFXB9mqxkIyQeg2U3jaz+c+7x8pCnCGkb683fxO99iqRo+jXM2t0bzu53Nl
HslNJK5R5XPXzbprSxtnU/UceiialStMiesVOx9Owl89HBWiOT9HRuVx3gA0//bP2ckx//b336a6
wQ8rT+oIo73MOkXRX3d2Z/Aulsk5Klvc67FbGPz2iHEFLsaA+5m5/scJdNyizjz1ssnhvmnCtxZF
8wz9M5WaZjL4pRTo6k6UCPLX2/2zF6tWHhdEVd4mVgAuPFh280q7p8gjR1v0vdatZO5DB3dUGq3X
WziDbebzxMVu6GBs91q3MtnBNcPozwjVpaRPYAF97TZy0Oc7TduqxomUpBxbTBJdJ9V3Zy2MSeYR
SPfzXd1u2ybXoNyOi/FoJqD0PdNGyPMsQYZ7u/W9Jb2tatxKzoRbOviy1H93QClGxosFtroCU1FQ
f63UAFKb/MlBl2ODn2lWJ6p2Dj6fe313y5Pf8oE3BqoTHw/3PUFi4HG7hHFAnd/+bXutWwkdKdZV
HpjmGfD0N9w9MQSWxBC9/Xtf+7fn/vb2KDEPUWM+kExyXI9DFVUc+rvtTBS2srHpPNRLgxaWdXNx
wqIlXlqY/G9grzTizriy0hncFlg/id5FXKHXsatZ/Oh0X8fYuezVINZhB52pvPprU+4n1R5FzG3s
/rAD9axEbmXZ1H1ptkzoHnPnjLrsLQKqRR7NQzsPsPWLLDD9FIK6mJUGuMoIhbxrq/8eBT9YU+y1
by2o63Ywm2rLLZtuagchBfCAq+L8DN1+9e2u/rdVb7KuFj+owiVjmj0z2QIX6R40vROYttptLXuK
S/NtyXBql0yEJKoECk/ymKv+ct/b33rut7QCQrkmQ77g7eGAHM9r9Jkt96msXNdKWYkzX17gCDUD
Yrk8lUoO55LgbqWegS687/WtbzBqqaPSAdIAJ/Ewxpqakyzzg5Td63wrZVk0eyM+vnOGY+WTP5Pv
VVRcNjd8l6/y9b63t1K3g8qncEWER3jDE2+WS6fv80VxXSt1c7/HJeno6AwXTynw9BmnWwp+40HY
/DGxoG+L/hs2ONHXozClybzlq2zeE+LHDv3wdq/stW0lbQcT0iX0cp1tgC640M97ej5v9x2g4tWt
bXBFVtwpQNaEkJnnF4Vy4csIJuA9ewy0foum3/Kp6YJ2CUpXZ/MAYKzP6/oUzEe+zX/8xqJxK1kb
je+3qIzORlqfHQVc9+wdLKz2Ot3KVVaRRfCuMBk0NBcU12RlyDArTwfJtNe8lacmUICxq85kqgUB
mbQ/cUX5AOLll7dDZq9jrFxV86KaVTOdYSNxmSaShvNR/eQfpwH0uZWjPDK8zwWicSEdVOolW3Ec
8KUePkOJwg86f+/1rWSlS+VNg+vprKW0B6wD5OIKAM/0rs6xdYutqmCz7i46E9J5Aez2LGr2476m
rVQNYQizULfSmdkA7OjDB741B0O6EzG2ZHElqMsUdMKQlgDKwzJQLNWLyY+QDHvN34b7tzylvTQa
GxWdTdg7gKgO6jSKP5sjR7i95m9//6150DDXBSRenZFB4WrQUVcY0HxfcMX4dsfvtW+lq9dUOapW
e51FFGDMHKRKA4ZtcXq79Z2Y51a2yqmZKMfFYuawK1RKMvIuosZtU3VU3bX3+la++rIhIFLNmOKF
bwagSvoFIS8C3EPi9tKwT2//jp28sq3tFsBj3C7SOqs2GDYPwbmRR9f1e01bKVtpEpVbm09ZVPcJ
7lTP7nB0PrjTtK0vzDfwSP2OTNkATuwXkEPYI1mwfL2rT2x5IWMqxCfKmTJwklH8xAk8+JZuPVgX
7L279XENS1Ppigp8XCsvaXhwrgvx8b4XtzI2cAmfgxndMk/sEkQQY4xH0uudcLRN5DrS3lAXzpi5
9ZYo0L5IAAS7pgfJutcpt7//NhlsNW5qgrmcMvY3NyfA3+/rECtLQ2wjo76BfYdnnISGVbbo/K+3
m77N3/9v44fKLCs/o7AKBcOpSlaHr1sLpfE4va9A5+jFlt7IpKCZHPyIva63Pq8BWYxbNuibYqJ9
mi+iz1zjeNfe3DsXh1aqtgsDCqkJx2yo6F9EDc9TOf8NC5SjTextzfuHzrKFfYBAKjiFr1OGetir
MsbENadp5EFK4dSfXFzXJ+tcX5Qb3HXDhdI267Prj3MQwbpxzJbWz2pdvwuD4Rx2R4y4Pyv10b6V
xWUZVsIU7ZQpThOpBpRpfGadn7g4dvGiT73rxs0yAKRbx64rz2/H3P9OFf7Uj1aCOwtI0mNZTRnR
ABAXUFwphaOY4Tpu06mkQabFFudcPclcHTxzJ/psKSADypdXzTRmQNjHfQD4LlxX1vW+qdY2naPw
kfDzCcOUQ8M01OwEK67T25219+JW7s/rCoc8Vo2QOPjk6jpNnqqhBWK+lkeAldtg/2k47DnAkVAW
wHIHZo5V8DCjyOG7BKi+xDYbYPNTUOWGxYHCbcFBd+1MOsyaCty1m1Gk0qO7Nv4VbvZ13EZTolj1
UZXqwp3haSHuPVpJRLg9J8BI2+GmGTPpbP1ZK80St6ruchRxI1uKXTvT0rIBYQUUAqjKjM8nLvQR
83Cnn2ylYAnrjNIfhyHjixNTaFhPARmTZm0+b5QIEOd5yusjP6db8v0hCmzBIDQFAIL4asii/IHi
XHfuCjgXfIa/0cvbkbz3ACvri0VNBEXAQxbUJu6m9WtHPuR+mbokPBDS7D3hlkO/fX6nUiyDxNF6
1q4kVV4o4xq2YH3f/xLzUarvfANsEipEbutUhXzIGmB9nC7MYAR/Ltkg4yqYf1URPgGbFyZzn+uD
bNlZVNiSnLnxOrHBgzvjbHh0+uppNUdnAXtNW5kf8IDDsKND0ytPG5DFfFDr3h7tnXnLVt7giBcf
Xigds2B+9TaS5EBmbeWRI9Tei1tZ7S4c/AiXq8x4UZqzJR1Lld714rbWhmGjAqy6VtlQy1jDaTgf
P5Pl59uN77y3LbVZ2+5GY9lU1nZF8eq7TQl7o8b98XbrO31uCx0jkChyoBtVRoN/i7aOO9XjJvdI
bLf37lb+spGNuajQugmHLp1yVBZN3D26Y91r3crdTncOvNXRuvIq6Huba7EclZzsNX37+2/TQjWU
RREVDZAHrT+lpCuWkwfDuvTtTt9bQ9lqx/5WShtsECR30PAuAYqvQxRMkBjK8Tx6aIBiVj8WT5zJ
Ot53ikSstBVzS0XuLhXUQx7uFXPZzF/acWuPSNh/vr10I1uyhQknz0dI8rJQvVaTk/mF/9j0/XX0
odJr20+z4ldgB17hOPZMtY41rtECvtw3ddiyLlLyAOgZh15J8wkHlI/TCuP43D+9PV470WDrukrR
boMhIryaToOr1eX6GuRO+3Jf69aCfYVnlAYrkF1pwOJFRHEl/r2vZWup7k6CKIitzXVcm+gMwzsv
RWWvPOiVnc+aLeqCfHEIC1qY60ImnGPDBcTLY8KectbEHhsfRPN+Oqp73JmmbHVXx0cPqE/0eyNh
R0VVdUa1yUefVp/f7qm99q18b+Z59CHINFcxrJ9bPzj3c/jSO1FxX3z+P1mXA4ZNP6KvaK4jsBPq
d7pHeSWMha73/QArvwMgG8m8RAjMTZu0c8YXvwEJZlDNwQnLzkIpsBbgbV4ap1lCfZ0m+k7471Fm
+Ug8leTzgQJhbwis7/PQ9nJcZWCuTtMnXlWmt7tM1AUfnCXsvL+t7/JKtTqootHXCIUebpOhsDPW
zVMfHrz+zhxhK7z04LWGsNVcXVweN2OVde58oL7aa9pKY9rAjbXsZiQaV4+e9E4wB0nfDpu9fbWt
7OpxSeqXpTLXoJUfFB3/UvV4GttbNhedSjrif1+8tkz7m75XNXfdLLuRrfCKCCp+Rt2Za7ktZ+71
75W3HUynO3Fk029NW+NsCjp3BKr37BdFk5QEyn46vL7dZTvTnq3swl7B4KTYmCtj63kxfaLXvw3F
gYfjPMxsOkFcjMAqD8ou9sbeyutQuqJTZW2u87glBZbdk8rv0T9gDKyMHgcXNjw1hl4W+lR2AbzI
1HZSA7urLBgPsDLaMVXeK7cxVyJm57RW7cNab+wEfMyvt4diZ6htwRcQTwYeFK25bqWTLs6rkT+D
0j9IjZ2et9VeLp863ESgce1UQD7UkLZ4p7ffe+f0xFZ65YO3qrBG027/C+7f8Yayq1spk4p+RuPR
6nhnwrMd7AatgGuBO9e1wrFZ3DryOYcEYnDp98FzD746e310G5jflskKNaV0WCRCqHIT3avUL9eD
+fq2+vnD2YLtWldRtzAe/l2joETZ7fCpIyYxzpPP/WtB5GkzR0dLe1FkHZcJEuEGaEKKBRs5dy44
xw0tvvbT0cX83kBYKSzbdYSZdokoLfx3I5vjUX3UYYD10VGtx94TrExWsov8sbsNwxqmFbYTNR3j
MHLjQh1JF/Y6ycplVwdVV80YjhanyesSXL1pfNTLkRx3p3lb69URHI97kABcF6dGwccWm/En844u
Q/Zav8XYb2E6eJFx6rbCJ2F7J1EoSNwhXlAk+XY277VufZ4b33S+cRx9dRhLtiCIGV1iM7cHibAz
Wdg6L1cNK/DYmEV7RZdEOeEnFGKeV2/7WLZ9Jj3+8+2fsfec28/7rZOiomK1V+BnRNHwI+TOSzRv
z36kngBRSqjuD9ZJO7Fq677CBgixrsFjACPw+MfQN7EKnxf+z9u/Yq95K5kbr9yYC7u9Kwm62ND3
DX0V5kFWB0uxvbG2cnkqSkanBZHE2zwexXDzYEmK8SjLduZT29XM7Vk5jJLra36j6fBmHZO2Jkfb
2L2Xt3K45DWDWSr2CAVjHao0us/hFr0fSSQOQvXPr89t4dftaCGcB7w+ivMvy+ZcZiwh3x7XP787
t1GmXuj7S8gYth+++jaQMp10uUBIfOT6ude+lcSBDiY4mAT62jshyvt57z8De6lQve0dEVL+bGPi
clv+FU0bhxAapdBq1LdRyDfVvy/7SOcJ9UyTf2oqr+LXvh7m8sK4r1At3jlwGyhDtyjPOSxQlrRl
fT091E4dllBjRkseT3VJjpZsOyNoX4fmCvYXIVzRrrwQAsNYAvuj1Z2t25eh5RB0KN4MUAuuHYBb
trTth7tWItxWv+WGMiPlMl6ZVKeirld06SF5Y6dXotvff5sauXH5UEXjePUiEMVm6mQ1LE7StyN7
r3FrxhJtQUGOm8dr7erTzHFjthUDP0ibP29WUBrw3zdnRaDLNh8QcrK8bDLHnMjk04ACj6Qq8ie+
0Q5eXuRd47p32c4iyq3FCGxL3Baatf8tpwCUEF03fVdVfVfVLJq3JrGqasvac+V4LTDemahU+VSs
yIguN/PBWenOXGBr4nQ0w40X9vy4r/9LlEUcFf2l1vd9Qrht5UcbLDXN3IxYbjY/9eK9lCOOmcAf
/vF2PO29vTWTmdqheQuU+HXr228bCZ6ohJnCdt/lMtBB/40o0wWkDP16vFaqwUl1/wPGh88zF6f7
3v72q35LtW1rVc1RxnOtGJ/AdCh+1qQ6kdk9WgvupJvtyNe5hVg2cDiviwGmnJCtxw1WcbRY22vd
SmZtVDdOCp0/M39B1Y6ksfboXbVTLudWNmvcqoMiinfPafnqTnMWDM7l7X7fe3Era40vttKQfLhq
v0gJ1veAtByk017TVsZG2IN63oSIMc5HUekmwZ34cjC//XmXCOeq/4aLO/cNFZiLr9Tzvzf6k6Rj
hoPVc1GbMxcBJBtH5Vk7aWVL4wwGFCYnjb5WEZGPEWCQ/wDLw+dYeuMRS2inp2zgqoezHXdyKb6+
Ema5sxx/5qY/Kqr88/qeh1biBoLpoul9fHyrNqHsSzXD2LZJYTFTdt/fDqK9PrKTlytHbgqPyKPw
S+mzXwD4fgmJOvoJe+3f+u23yaGYeq+XG9r3luWBdvoCP+EHX9+n9OO2Hx9b6q6jMAi5Fh5m/V47
QHgV9Q8Jqsed4WolcMuIP7gzFkBirtuY0Oqnj/oj4qtLXY1JKKMOJeXsztGwUnoK5m0QPRmBjoLY
5LYsMk7qQXb89mDvBKutM2OdU6HUHkvFSDSXnEkYp7KDQ8+dcbYlZm63CLZO23gl8981Kh0nE5fi
vqsYbjvJ0QU6JTizjNcGHiKtfIKrUbgcvPhen1gJULll3bMQbSuX0XcS1VJYnftHE+lOBtuSsSrS
3A18PV4H5tR93DSdgQ9EPz6F1VplnijzZxRClveJSLhtGefDD5734zRex6C68MJ/DoKjevW9Abby
IKK9WoXCan1r2i4hU/cu5+uHFj418X3BacW+GkLQVies2GsyXSZj0kL6930pbXWY4zWoSmzQNBgI
D40I0nZpD8RIO+FjS8Ny2KpsJjDocScqn3OXiXPQOOzgxW/fxP9/osptaditKAAm0q7ERsN5VxTq
FQzjr4XGOarh3oPfsa+jrF9bPvH7ssGWh20tiQZPKXmF15rrx5rrmsYtZfVRhO6EkW0lR51VVrTp
5dX3qwc5+q/hMJ/Lav38dhDt5Jvt4dRO/qDyWo3XtT0R5cRQAz56a5vgqTE3R0ef/7ut+NO43KLh
t69aWY3RqLxWXQsHrn7Nr6UcXooeqOZ+Sro1ei68x4a40Lz9VfDPtSdPMF5O80anYf9jbesn7pC0
gi59PYTf7PWrtYpdcVo6DSCmX8feu6Cs9NwX3kdWTXeGuZX9W+DQoe635SpyzlPf8/rz0rlH++k/
nwByW0UGafoIbd26XH0UqQnPvNNLlaKc54ukR1TYvTy1VrR5DRiQ56v1Wo6BPLsKVwXK4Ud8m53W
bTUZbPoG3IPny7UN16mNPUf6TcJLwn69HdZ77Vun4aXshGlwcnR16iDRc3Vi6kgFtLMct9VkXe1p
gX3VcsX+tq9jJ5gqJ63qjQIlQoZ2S7qx9KbPw5pDgzQBZfLP2z9pJ2BtU71tcfsV9x0LFGDf6ZrH
zvBlWY52XXuN3/7+W35usi0I1MfLtcvx0RXfBlXB4/E+0SMnt1H6rXVnJSA2cHTZZNxHb+6uIH19
JICDvt0ze4NtpXK4bk47CW+5gsEhsOxndTwP0UG37zVuJXJB8s6H2Hi5umNf/cVxEAmhvAQI4eAr
zv8MV0W9kfUdr1qF+vM66q8SXgDk8+CF5QNfGjo94Xwg7z/NoedXn8eiFiKIXX9YmyqW0PI0Xkwp
Q8jFWLSMwxTnwD3IjJSNi7k74F340pb5HN1Ad1o8jOty0z6Ojan+hq+G5peGewE/wbOSokzPayf+
1I1KTufaBVPj5M3KVf/iAh02ui6Zqg64VswJ6aZADklMA4dHFLKPkbmUS98E74uxd8ZL5C+bzKZ+
q9nz3HOSbHRdlhNugx9M65MvfbfpH2HJyXP5go/O5K7x4kL5fl476f4UpdMtuIjRAbsGwGrBqmto
dYFY16gi7JYhKNKtx90Q2LMd6T55lW/+3RbY2cVirjYUGrqjXh9mMqruV+B6xYRmytsBoA5ELx5R
d9fwxxbclvWTNnPRfQLqY9VXuIBw+aRX1ZiEmQY74FKByfShr/u8+JBv1Vif6g4FqkldRJIlbRDl
7hlVZCt92PKyLtNlrPkWYwPabxdgcfsPJERFzD+wKwyDJMJMVySkrtXXsfXy/BUEdPNNAMjkZv7E
VZ6KEkcIF9FXDYunjhn9rzKoBvxQoeir+zADV8yzNjewhK4nKZsk1B13k2WmG4/ZxKQ8y4oxkCSG
fNrSJleEwsvAwVloj+JXdd5WQWQi/MWBPn6ZKgzdFgAN4M6T52F7P4f8yhvmDpe2lQW9lF40sjRC
1+ZxibPy9VQ1eZWnVLOtS1xIOt91xnB50tA+YsowwMUXDyMKjfhZr1MO3VEfcJmiAmQwiVLr9ETp
TP1YTaIP42LwxA8XfvnQiVXh9lR1kH+kuQ+XxU++bpzmms+i0zGJZNOj3sKBUlpoGnpfw6ULXXRr
b0TiVDLCjx3DipxXOZQ8xmoShsx02bY86WSHWmhah6N/olQwP5EtD5ABbF7yxJhhW5NlK4synkKK
2sVBRoixMahrlnK3jszndQvLMBYLBIao0KTRAK9OWpJTz/S0XXt3VX7Stn5ZfZAalWgxcB7KXEI5
43sT1YOWnx2mmqmJoRN1m+vmuU333lujcoGBLopKun9CEQ1ROkHju54EBhDVRQsq8+ExX5YeVPqF
/uRxWbOEq24J03ZlrDrDOWpz42koVvqeljMonEkNcs92glX7rLu4GeTcZLIIeHh2YF3FH2TrwDsj
j1wGpx0p8P+1QUVlNq6sds9uLfuvTeB8Yso7bXkQ4VjAJeoxbExb/jXxpvjszaT8sblTX79OPW+b
/lRNS9PVp3k0pPkoWN7If3Et6bETbJV8rmPUjAfsYZkC2HTG0hS0lEkN8E0PY/PJnSO411Tae+qZ
S8ylnhmlT7yd6gZw5hpFQrAo19tfY+O05n0B5/DiItq6zf/1Cw1OAbojaItfIxBnKt1wLLYkdTka
iHFbDxqEBlpy85BPFPhoeM4Yem4R7OW3rR5q9YQvNa8SQhGqn7qhxlcJN/PF+upErBAvrJa5PK0l
6k2f27CK6kurB78+08nUc51MU9CgAmilI8HNDq1hZQy/wjlIBRYy6oIalLYF2sWDZUnbl+EcB+Eg
myecIxdw0ONhEZx8MLVYqjYasefKcebvTHKpsq7e0gAschHPsGhbE7G8+DCCXpHgEldUJC7zNd6C
4f1WwBRajB9rZ4i2UwX08zcB1xWaMMnY9GEJOvprZu4IO5B1K2uYl8mpuhb+CpBASkmVBChq+lIT
4w4J85gfSwWycBgJUARyrLS7kNfAV4s2uKB6OGoyqkMBOHNT/dCLeI5mJsas3EiU+URRJPfSBmMc
8VZ+g7d405wFqT0kSeU0r2C511u8Gle8p9X4C+9Q//DWoPzp924vP3Y1Z7Ac3Rigd7B2c8OTs8Fi
/WESXG8JNs/emk59tdQfm6B2+3drIWA3PnnMG+I8bxTQJh1nxXO70OAMVO+tMMF9BtcDq7BwYZt5
IuDsDphX11GWcT0503wG1a9Qz7IbPPTejI9lslUAIsaq81QQR7Cf0nFZj3mUyK0XLgDxKDSNJevG
PFHFCgnZoHXRPvRkHdbHoJ5MH7tbqIE6R+VvdJ6DrpaXqG2cNfGpgN166XDU84Q4bFge3C7wnteg
XqDQgLEQS2bsTilImJ4/nRScvHDYKlymH8elgMu8T+YOrZQALW1DpMu4CLa1jaswD/ysLWrMjlGO
+6FUjWPBEwYVP38WraMQK9uKDiGs2kjMio4N3/pNK/EarmVHY0x2tDr33tCSNNKz36Xj1nh1IoOo
GV6aYnPV01YwKAAcoIR9VPCjRvqpcrf8xnHOeXVSTtdXcdCEhUj1VusgEyjxA/Qd5QrvHbfMvYQS
318vji94npS9dKqLAqPDizuUwLhfCWfmG8VM3sN7u1dL0s3SI+lKMYF8MGXbdSexyc576Gib08vm
Nz0kjjOZE5w/eV5a+jz0Yj75a5MsZe+0V4hI10rFcD7W7bO7ztokrTYQ4ZsBvHeYps/Tq+hRkf3k
TIWgz17PIw0UBQYYAgcYgn434UidMoUkzgQfC4ZjkBjopCi4LMtGr6PGIunb1ARjHsNguXUB8GmZ
gNmGlJdlyMnyDuRCmBJy2esgldwbsFKCC9/8Yc0BeoqLKUKP0hzOjh8ducjqfbDB0Bqh1jZ6TUpv
npvE9MMyXTqYn5YPQwiLt5Thm49vb9WvS4r5TKyvDWTbTuJ6UJgmiKYWKJLCoDZZKtbkV3AkMAXj
5rwJUoiyCpq1QzvMseIE+RaKac6fqcF64VbHjJqtAbmE7RfAi9P3ul/49qGFBxxLkaXlAAOEdlph
Rq/7/hF7dsc/Df4ACROyvPmCSlkYelEsBOuMRFOunxoSrO2HDV9l5193GqHUoi2tbsCrBpUYSrVE
xt5EcJu2OY7xHsjojRHkViPqwvE2279aBrgb9kTuC4xxyLcz68dGnLwNML/3YQvj8nPdIWJwhu31
RSIcED/g2ujMVSpQ9EFjk1PzN6TWlZtWnivCcyMMW1/g8RKQFNbNtUk8s8BfRMJAWiQiAjLxrMNB
NHG5zaNzasJa08cFhXN+QnMS0bTuIhXFa+l3XjJr7S/prCKMKBZaLbupubrhrB36f4x9yZLkOJbk
r7TkndUECBDESGcduNjqZuYevkZcKLF4ECRBEtwBfv2o1dTMdNZIS09JHirSw82YZiTee6r6VNnT
3LjAXvquGIu9ZlU7742ZNtzzrcunjKCMN/FGS5/HpgCTtq8bq1ma15MrPgBJUGQxdBMis8TW+O8c
MtxpVwq+dhkShhTkCqLuWwTorlN3FgVCAlhT8TMYlDHYS6ioiqOr2oa9UlfYdAm2m53wgXQUmfFz
zqbrWkIEhfK6Nb8C5GwiFbQtDYIjF0u78TwhUIbtchwR1yDUXR9vRFP/4DEkW+7AAdXzqVzgt5ZW
2p94ikpWP28jWeSZhnRtYkknSdLJVVuVWbr0JEFLoJBugH6qyYISg8IVkTxa7KOJgxGuDOvKfely
7b5pJAbDXnmbPH5DdrNbkAMgbYEE4Wmlx34V7YCE16abdlEQVOzm0XCNUm9c3WffLgGMA8stPGBQ
GXHiWiJQ8yrpdUNM26B8CHjh4wJ8wnbNssE5D9HxUY5VEdOEWQ3vkzxBpZnybDKowjECnCK6W0cV
4YDdmPikShCFnOcp9zNlcErEI8RkTeILNfkZdxVc85pRsq+6GbwfeY/eMXaV6LzESjjnnvOa5zJd
+Tw8oBX194j7wD2+zfWE3A0Bm3aR19AqRVOJ4DG/90ksiRI2ZoNChoCZraWnNp/FixqRkXeJrGrq
hES6l9cCLZcme4Vy4n3JDeY8JBL3y2PIhLqr20nwXs61hlKybtob1x6bfs6bsEUc1SwM0wantH8A
K8dg+oeVDTQJmpSZyZeqQjbehqNhAP6DqoxHRsUQh9M+8UD5Yi5sWo2jcAEbf9zmKtBJLdEpxRHa
oy9VpDuKvIm6/s7RSH9Eql7loeXNoBOtzcr2uaPrZZyX4bFb687b43QfEWYu7vfZopdV7AsR+hiu
okoV+6jrzIozqej5tS78ZbxKzqTYkXV27kkOQ82+t4Uaf1k8I78B8CHUYsVdiBQYZ4s16V0QmXTM
4a21NwOUng/9LMJ6H+Dy5Y37jl+ZNQEOxXIOvvhdvn6fttK2+2UUzMZcAcXEYrFRJG2Bu7e72sxt
sdOhxSzCtw2ekn7pCZK4SG7rsd+GqE1EWRry2g7lRi7BbJEpgLkJal8lDTdJUa24w1E327uTQAgf
krTTMJmNfQSxtDtWN2xMh6GReieCdiyvXdHldQpTvNBkIalIfvARUtlcxoncyxbsIYNzM9DAvQTY
7HFHaL4ceaFF34+/lBtd/1rqehQZwqTCdY85goY3tDGt/D2UHFeJtR0SuLhydgtvIZ2BOKxabea5
8mvzgyA0l36zfTgFZ0/1Qn7t3NSt6BMx0CZcV77MZNEpdhKrj8qqO+SAJp3nrzAgbzcC/0SvLQh7
9KTnf8dAidG+7ftaZtXY+v0ZrvSzv68gyKx3toLL/t1dee4P/kzKAfnFiFvC4N+SIfGwjV/BF20L
2YX0WMo7bNR249VYTPiYKXljdm6r1xnwRigm5OKGc50ilrT2js1UbHBcn5R637a+t6kJJBZO5gni
7oSGIzHXCKckTfOACf7Ftr5nEtSOaUW+e9POj2Ku+gz/B85sSxA29S6PSiJ/Y1Lja9YKzfuD50eQ
7vXrQvQXiwl1xchgc3VcNBG8BmDjvGkXwIFWfgQ4UMs6BrqERi0SQ0NjpV3waZBnPhz7zqPbscFB
BPcUr5WliwVrxuVhC1tzXxive7d+ViuBrWBgK/NlQlLK95ZsAcAQZdUWj5ypX4uqoubAwsJ/rSsm
aeItfg6vIeIwF3czzhHQhGKDpgNvpdPO+ovIRsS6RG9mgFHxURsOJ2d/ClS0F7VH0bPlRcveIgS8
09hg+q/SyvlKlPewEiZHHCutZd+8SdX8R7T1AA/c0s+YjKcNpPNcU1tmAGJIF1vdcPff+Br8V+js
v8DWuL66KvMOO5kIWz0I0fRpD4A8GQXlMIii5rHttnAfyeC/SzL+LwDCf12cHIghnd8M5mAxdaVw
14ZHh53+KSf895/2fxSf3eP/4kjGv/8H/vyzM24oCzX9yx///tI1+Oc/7r/zf/7OX3/j7/vP7vq9
+Rz/9S/95Xfwuv983/T79P0vf8jaqZzc0/w5uC+f46ynf7w+rvD+N/9/f/hvn/94lRdnPv/842c3
t9P91Yqya//454+Ov/78gwT4bv79P7/+P394/w/484+zA4CxjdP3//eXPr+P059/RP7fKJVchIT4
USD/gSqvn/efhPJvNGSScQmUM8IsAHYQ89yk/vyDBfhRKODXSEPBRXRPxBi7+f6jQP4NClsRAE0l
PMIBSP743xf3l6/n/35d/4ZYoseubKfxzz/+CqSHEsqKSPhBEIYR3iTy/xU2Lon2dVT0h5auyPFr
jMw2BtwJ/fKc/afP5Z9v/Z/fClf5Vx7o/m6AjVEfKCehL/i/ui84r62NCZk6wBWjtejwIYUrc+1h
PqH0EJiRt3GomXe10zYf6mBYjw6GTBlzRXHafFW+bJMUHzac7G3O80pkVX7vhWAXf5w0hffWAszr
UiGf7HdTYNkdYUGrjySrfqtwcmnbJW3pje8bq1iZ2BEzR9LYHmiiDd76yBk/BmzAPqptrL+PvMSy
Du+j6Wk2tuxj0kuslZGhrYF96gildvHyW9sAmew6hpaDLPRg7AZoUeurZZsXxJPnk9/En8UjKcti
P64KJBVtuiN2jBjyEfwG1l6teeqEKZ9C5VcZJpLwacNzdxkaMb4Py8TiwOk8k2C5UPhaC9hcDLV+
CZToPsau9/YUHpO3psY5muLMGz8ExuN9Hvlh7PLW33WdNs9TCw1uO0d9GsmuOXoQ5pI4qBSYmqDd
RpWUxHPPCAMrPm3Fu3O7Dg6YjuoIOiQPuUtATsCrVUh3+j7NfXtqLeVvElFoKf5zo1+TDZYXf7I8
q0IpbwvWCl8i57GLpgZWDEvH2ktlhDhM2MDJGiFhYYnmAeGsjHwOmLxOCPjD/hXrO5SxsV6reIEl
yK9iCZoksmLYFXOIGCo0+gMmJ7tUMa2L6oy5Qe1l7ci5GRuQwhypjfD6zZcYbQxiAnVOyYcc6LyD
GFOgl2/G6olW/ngO4Bm5C9Bh8riU6Ex7fA6/yw4CYPh8Y2eE5yUGkUFOd/wZn2o0Bt4eOhuRIvpq
eW850Ph7HjP/qcKxPZp67Y8Bq+Ed0K7BPKWeq2EZjrJEfntmDU+zj5XdqO7Ib8NKl1HEALUxlU2X
9qKZz4WsyYSvOjfHbvG9Y+ja6WWaGRBHQBhQm09DlC2B8K8a5TfrllnsplZUKVrAqo5nLDWbeAvH
aIfAn75Kvdwn37CWl5/V2OY66aQhHyFiwrBGp/GoRLCA242TUyNivAbSxqBN/ShuoqZ/X4Z+SHvT
UwyUltVx6Wp2WKVtgdaVI2LBNju3sDMqi7QUDXvpC9x6vW6ry+YW+QECEDKPO4gSj80EuzCwHmnv
jLVowlmdro7W6Qwu6XmrkfATR9Hi3sverOZYD97qp2r0ARQC8DyzxpHdskxLgtxE/4OxkaMto4LF
ktH1W7jp/DHvVfUkxKLPQITbQ9W1AfKqOG3gRtXQU9eWKqXC+VscLl73lGMj9eQznz6o8C5OR8+E
ajsOWAiDtyS3wIvrsZ0O+Hf+Aw1r8SBpwz80GoI9sHR66GCFcxGLE8ewaSpMNFu53zai9mtZBY+q
mdfPYp2DBPi2vNzJj4yvsntSxOvfRm9bz94I632gpDXd2zVfrwh7qS4t8ZbYdhgNYr8i2KivF/vu
OF9ghT1vzWuORGx8npB3HQBgQJHr29mEcdEBorir/TKOSfm3v8j1IRol9DDo+M/5bNmpXpjbBwa+
9RMYH4Jj6rWNvBxMVTH3CfThUea5vsJHulpsNKscs2tR1UeV5yQDFxO86hqDJ/qhPh6dK67OUPMA
G/ktxcTszkUAMCfyMdjGw1hwBHQG0D+YZum+RXM/X8IaEeUZg4I89eCxlxJD1aMccncBs1RBnbht
l1LB0wGim+41QFHEWNWRh6lbBpxRnMtf6N9hao4bAINjkIXqfj+vnngTnWE7i9873fvFGDqR6Jzz
fMgsSsqOeUXbxsrfpus8ey6MvTGsjhErESQVVdOAoNpSPCJ1nX9bOyKvyJFxwFZGve28aukPfGtL
xAzC9yieB+J9lGUuM3/IMRihF3e3EZQrIH1sCqSm1uSb4cTfRbo0ZucJZ3dNyZaMUABbi1DrUwH4
6STvDp0KuNiJEYJcwb5r9wbrJJ8SUEYyVQ1oKp9odrD1Eh4KHYQ7rxjMzxJGP7vZ8OAQjoKgfQUy
dG4IHndRdOKHLOx24U20D+cBaFpodRoVgn0peFPG+YyWrfI2cqvmkH7BTSYvzMBSPEY2IcoJFR1o
jxkdSGxBpBynHBHmMR3UdOJsbG+GuurDQJ/widEpfN1Y239jrJ1Aiy0FlrvGPhBzAgv36STBNb57
puGXII9gd9itJMDMUobZWHX8LLtKPS7thggOziJss3TQpv7smlx+wfkJBVcbznmGJ7K9snUjQdwh
AxYmlfPwVOQGOwwdxDC7CC1h1oa9wn3ad+AglyKrQWHNKEWUphrP9Q6H14xHLqATYOXJSxa/MDut
WH6isuYHhDY1bxEmcgTJro3ok030xVnZcrw5W5I9gDR+VbmMdn2xIbat6aA06G3xNOlcnQDjLt8x
Eo57CqXcsbfTfGjWIEhhXwjf5AVzf6zDyGXRMPOYebm8SF2FRbJi/x4FkgNZ2Wz/XjI9Z6Tx8QxR
706kI9G4ggflfivl/BEF901G26nXAok7Z0uV/0b1VN6appfnnlAvGTw/f/dRaZK6CVoHO2I1nxfQ
P4+wufAyj69BMmGZCjAoBs/7vmsUvRTIbv06sbV+oXSzMWjtu3Gfz9mGSEzNzkz79vUO4NZJroXO
7hFUOi5zhsG7JQYHxdyYai/XcnjCDp6XCVatIo40Ww8ytDylPGj2hZM9MjuVEKcq6kJ40NVuvIaO
1WusmsFuB7mExeluRNSD0o2XRZbvayhQP6veKLbzTQmIDdb0qZKB2Q0AIR61B8UaguJhq+3pFowd
rd9CWTxOC1eP4yT6X83WFWU2rsK8yRqDO/xESAGdewDspSrYXuSgQtOOlniu8CinQ6j6XcE03XvQ
Dby1ArRorGG48Lsgbk4VFMERLl2Gx1nK9j0aerpHPIG+NDNvrqrWgPCrvkhzcC7waxJaIPEK691x
twXqE8haAL1CqxRqpph72IBIjixXClinnHjxTEfHActUdXEFCTX0caEJyQi2LE7gv/RPsKo9HkWa
VybVNAR05efDtsZyJuxd6HIUiQkmElNWMpA0VaEPUz+3C2465f1Yo8i7kbHwvue6Uhc0mYuOLbab
wqwp5mOzuDAL8TEjphALB7HuRH3CuvdwbievfYG5qDqGbUk+HA2mq2q27Qsi1fpnxNGicsEGo4j7
cpTPOfH9RzpE6hPlft3hyFBrsgzdtletPxwC9FxrHOVBe556B/JUQrGV8JZUGQUv8VNWU9Bl6wwh
Eo4y7wFJql5a+kOxn4G3ZfPKmi/G9N4jnG26JALAkk69Hl77taGvIEuDT3C1ECWPti++eoUSP2Cf
xZKRsgoBpg0d3kir1XO3Kv4GDaSD8tEn/DdlszwoveKYWAU+ZB4G1RXLZWiI6608ekOudk3eRreB
bShqEJj5Bxv6Od4odDrbYED5PgFvSAuSU8R8imKHPgGxmWVdPXuQutyVKORHyUPzFLKQ3tikvJ9z
GFq1U8DG0nHa7iIDYbasbfriWXet18etgzFg4SwH+F/D/quiY3sBd9kkQzBUl1BS84JNxcrGtaeD
h6Cn6qW3Wj8S2LbU6cKMPYBI0kDfJ3by+3zZLV0/nKz28iMdxi3TJdzLQ/TVjzwkNLUz7cq4J1iV
Bv5o93gEw3MZquapHzz9HFGoHXiuNMSOVZAuK22PIdkWL66BRbHE9lHz6Cy1X0sky/0QmJefigii
kqUMh1PkITaqJ1hexFJL/tZZORRA7/wIq9Nz+xwEA1QLk53oDg6Va9qJRp9ky71DH9XRofM2LwVE
uLVI4YXVUCxVWe71WEJqABrD7iT18pTmih48uuKLHWdQKpp3/ZL4qKJptA0+8FNI9uIIkgyMA8PW
IhZ6sYi+s0iQhjXMzLMWqOWKMdMq/cz7aYxiwn1Vxbxk6lsEC2y7G0aNGCY6TXmCrSvC05yI5htw
5zwDnW8sZB5mKoHdA19M0NaU4VkHANomj3wHbzkftm1Q1xH7psnoWXaAhxK7KSfXgy2rr3ZZWea7
6RucoZ5m177UA532GP5M1jdRewWMaZY9Wnqwy2Pt7T2v8a5I6Q0fQZAWl7HcoreBwI/JFmN1ggSB
ZwBlVYLcvSoD2gvv66FTD33poG1hEl2fJeGDFHK9UD4Nl6InkND4sP/PWtxBAHOLr8EaRAduNnw/
IWLelqldbk53j3mY53uia/VtvtOYyBudbrBlll3STTO5QJjSnBcRVCeoIho8LHWYn9CB5GBwo00d
4X8GPWKEmxdI+gjKKC6jCqIBbuxYgJTpoud+DL19u87jBbWr0ftocOOzyo1fJe0AIi/OEUHXoydD
VNwOEVb9An0j3d5CTMzTvuxI+yB5teyDLtCHmkTj7xxKjTyROLzgCLiG6sHvpXiO6rFu7lc1qgzg
thmSdu4KZELLjvzifT3YBGotE8VuAi2VbMwtv6aATQ/odPB0Vxpra3IFEfpqFYqQwjXM4HdEfbGT
qKME9370qF3nAjCbQk8J2gO8/Miw238SHIwbMAN/IQl0YBhZJGIljyHM5sLMkLIad+OK7z1jJtyO
c1Q1Xxk0NSF2U+C/6mJjg8DGGrvNIGzn0HuUCx2/6krw24DH7Bd4EVw532z7e63rodyBAgq+qChY
uh0shJYecjl6X6lsymBOZquma5AL5ceyXplOyxnzYkIgFbtB1h18dGTMRdopAPWZDivzMLVd8M0n
zn/EzMb2APjNG8XKdqKB/+6kQa3jveNfgmgmv8yWz9lgiE2WqMvTKGwM9ki4ahKK0nqLchVdoeAj
KG9FOD42SHY85XL1YmBWXVzhf3WcM9/5iVxZ2yWSRPJZaCmxV2al6HeD8epLUwvkKzVFUHlZjpbp
A+C5w/BNw+egrclL3XrTB27r+WpwKbtKDfpbQfP6iEH9LqoCB7+fy2I5S+z2PUURBtA4VHX/BPis
Py9aVacNMpVXxCxFv2iJUPS1ytvd6NbmrHp4bw9dgCRmfG3fNJQrOgsiJHiSLqx+LdwuJ8rMego4
+1lH6Ad8s5BDhLSNFCmTxQnBnH4er5NZk3t7lAx4IoFEiNZ9gzgNDAHv2SPmInapRVNemZ7gKuJT
3v0YrJwyeec2era5U4HKlJQwBikhSRtaB8EXbX8WtWmyZnXNDpw0cgJWV550G7CzKcJ2hwX48Zk1
zZwumtOHUbTTJ1cUR3fghd/zbuAnTjFoDr7wcdTZgl868FlDDAXPWMEmD5yv2BgGSdrnkHMEgXfD
6SJvGv3rhxS+OYKxgQ8uFj691Nlquhq0/1GMZBZ+rYC+P/Nwnj9gYctBEBloghKbFytNqAxqEGRF
WOOH4Xoo5wFvFdEK6fCbTuB+3F4NgzVHDBlOB7wQAk8gi83gkL7I17ce3MaxR7L521aJ+mEAVHPq
54F1sS8mEBpuze0Xv3XNDfvMS52qoIlOOljJCY8Owg41A19mhwFs+Ix9ngWqpwSh8+VRCsQ7Mx3y
s485MZtCCKuY6Mmzg0nXcd1AboXS1ceKjP03qHzMjfQ1wEy022itRsoPvGL6HdoFB550gabtfov6
hAxn4gXqde09EHk1QJW0jwpmYkiToT1AxkmfVSwXUQIFo4EUxOue0d1t502Wy9dhcvpTer3RQDYF
GsXSYfiLRSeqTztOFXQI1IGZJ8q9q3b+HWGOfMN6Miy1ibRZNaxTWpU4OJD84B8oCxZoZxrvlq+u
oukE65YDBHHA1Yq1zp8AGvvx6M8IKKha8jBqNaZb5Iu43tDhORkyUHtTYJKy0PisgVVMGOHUWHzh
LqweGa35OSAzP/RC2CxaB+9xjrr5tfeEfTJlvrx5fdk8GS3cEUMMgwBllIdiQ0vHK4yCmR4a8hpg
ew+qFBWSU10YoDztVQE6bWhTPQQKxUbn2Mno5Da8+2Lchr3n0/qmNrlcJhW2P+hEYKA3Qz2b8iCk
qVKtd6vGZnkEQcrRDQ7N1XRdmAC9LzBIhiojYuoe4FMcxggSKjIFvOQ8LJ04BRF0DATCyMOWU7GD
PrB5ynPP7qEJqHagqOg7pKniStDEnNFM6oMIJ5pUY5BYx/Jknp16GEnUJ3Dcx50WQq/ajox+yJoV
t25ov/Fx6THW23JPWJPvHSCX52Gc5A+AovmzB/PPXeVJcet6eFhBPsR/11ovTxbI4g1wW5fxzUyH
YQgLgKlcASPmoT4YeKUZiAWMPMxwOQPQY4vyW4eTY06RetUycJnBmimv8s5wpamvrAu7nVdr8b3S
oNF3OTQjDwHpm7QBb/lLYxno5qAxS0aIetIGfiq71WMhzP48+gJbnuUNYykkNn0JUm/Wi4KdVAub
RBBiULlBmgyB2NaxQ0eDNS2CZfrdMqgi8IrDCQVfN+my+RCzmco/TK42D25oIDHvBvc0LuWSeQLu
ptIimZEv4Lx3BI6DX0gox1sNjveA4qNpoiBV+FF2pjsWrsoFDui1gQU0JSFsAKIFQruQMnI2jGCe
MR05bl44p2NN+10nVnNPW/XjYJ7FyaCc7yY7QNgit/mBLXkVQqbAl6wLJpa5dVh2MMl1+3VDRl8d
uebcRxj0R4lxiPcQ1lYc61l060PoErqycWmhoaPM+oVGVz569S6AOQU2DQXpY+OicokHljdXkpN8
r6qqGBPjOoqq1YY/OCtI0pAG08MwhklYaoPRfXZ6FyEWu47DcvG/1Bjj9hPWwfcaTcyLP0bshpF+
qGMzYjs2Vl7tv44KSsdktXX+04fUCThKXow6KUCfP9uI66x2jf3lbfM2YROjya/aIXqwgFb4fVKU
pFp69Mh0zz7GZayuveVtpqs5+rkEBOaSI6RLDNqzpXuCBgbThU+oj4tWAkb5fo/PEB4w2ync3PSj
hLbgWU+53s2B9VE/qeuhuzTqpLGNnK4bh9SkyW1WKwr71qhTfIppxe0YOx0Oe+mXfhBvZR8kiw1C
d15VNUNQuW4FlgYQLpL4rSx+thWdn2lZMuCj68ifIk8E2Ti4+RWupPIaSbGc87FYIRK88xGkRuOK
FzHuyszQ/vRXqJcHGci3uezzS+7h0EiaTWE9QVkxfc21CV28zP6ceKgMX2yOMXNYc5MWS+cSdCLr
e4fj7yQ3yLhjLCKUYUzHnDyBuGdPYKmCdIXyKROj3G5ItaFxhF2VqyzXskxxz8pEQMX0tatdcEDx
ai6Md16ZhBumkMS0DOV2rPguKHv0C3PdHCYEV5yGRVD8u7B64MYLvy7GVOlST+XnirxQFjsf5Lqz
wj13E2CQA2vmCE8bXuM3YGiw5c7mxw1Ru9B185wGB182W32IVuJdiKTyJ9fR+MMMpTtuiwj3s1qD
n7irh48aEpV9Pbf5s5vhNXSVPvx+IGFZj1UV4mhoF6x0rK5WTzm30cmSIkxDYA+P2JjfEp2jsCXj
usqdQct5XLjHllRAiIiFjegOjkRRwAFNKX6Tcl7Oq2ACm32avOCgBT/R5LUdYr8fiU09SNW7GG3L
WMeblPpW5Tja4nbo6lcQuDAS5105J4UyUxD39K5wtYijmS5tPYz+rs6n4kxE10D4uXn5pdmg1Tyq
ua6P0KyE9IFT+2ajIj8LMYo5m/TgIJwq6g+PQdGc+17/1EDr80h4iem6xZH8y6/y5oF2lj9Rh0S5
GBxukw4TEfuOFuutXPrqgoOqS004V1+WJRxfi1k2L2IW/Cto0JwmUIOyZ4g+2SHUsHyEiL8+u1KZ
H0U5zYmN8g3X4zfvZuPgfafuTv4ixnKsKD6ogvuw95tq4Nut+d7gwptYN/X8pS9odYCD4ZjNEPI/
1mVHX0hXbGgjKn9nvZzfyOSVxzwo3AmJV1HilKM7bZw+2mlC41+4qIHQhq/5q+vmGZrq3r9pbNru
18Cpx4AE+W3mPLjMRmIBZhix2KBIXpKYca6AKWMehLC6mR6gTEQWCOTf/veeBeDHeFQceKvlWUa+
Phnb8J0AzfhDL/N4RneDwWAJq/McOj82YT88DnleXteKU5hMUbYfI8EyG5XuVG2APz030b0UYn63
a2t34I+mDLOTrlLJW6B3K9Ytdlu0TS8hdk2eI1HXEK1VeZdA+UmSVnorhsxg2mMAg8da4a/Vo5ry
7isAA3fW4F8w/erKQmNuIwwNTooLOIx5SPIe+9jloILHkc3+E2/zgqcAn+6MdTXiS4CkuoSB/oeB
HvBcDoyehsD2TxWQmDL28mh4DvwByl/ihb+lqei5BGZ0BQrPrqrQ+gRFIvRxxKGdhh1W/Tuapvq0
NlKegZfn73mLFjVGd4jVcO1s/5M1snnvUVA3zOtYd0qKBUUFK6/k4E0YCzMgxeorJjAo8WuEMqtR
sae2WcfXTmMhgvZavqAAVb8bLPTscxtEaV/hZCjwCGA/39KP2VThqcfQDa67cuoZ8nqELqO0IGjG
QKzuJVgzk09m2AiNu9nnpy7o6zLBfD2+zNBwXzyrp4PMF3HIOyWvnt+254FjT8CUpQVHAhicGA2p
5L1P9RAEgXsAh6qYQwXzBNGlEAIfAalDMORaIOMFW9ufbQAMpcBY8N2IRQ6pt5rh7FOPYGOgyD97
qMmuJaSyMpH/k7nzWo6cSbL0q8wDDHqhxS00kIKaVawbGIsCOqHl0++H6rbdnt96bKzvptm/GYtM
ZgKBCI8T7uccn9T1Hrytf056J8eJOkmc0zoLimZby8ld3qnLt2B2ppOPEnn1SVSw4GozIUud1CIN
64jVon5qRNgwb7TJp1RhPXfwr/DYSCmmZvWaO8PYTBeBBfgLo3cormPZ/pwM5GsSqKUgpZIv92nG
9CQMgiWMCTHHapjdJ8lMw9cy0fTllUYAmrhJjwtlghg6d3/3nzLN2NK+zNJQr9X0SWt0JTa3pj7t
y9z9oIdgSc/oVrh9LbNROmmurgEHufSlmXPxZLY0Zm4H9plk2r/6aW6uYLxbyoGxTHAu1IXxqVFV
aslk1Wlj3gz0kirGXP6lKZKouZqhND7W+OmdkFYyLORtuXaJol3WQi+e6lzKnvSpnr9VhAnPiCEE
KF0Nw3YQdh8aNb3IpN3e+ADNZxsQPG0c6KRoNiBIo7du/mxaKiWrIbuK9bS7O6xeJ2mW+tJTm3VX
qTeejbGWIL61EPCGae2f1ls2nYWmukVI+0gEHa2mSXyMnEsX5e0/x1tZp4Nk5GE3lk28Uei+K8xS
IesFAb1UlPShxOjvLInd9DXSbsbJs7UJCotMEiez1c9RLH81Q5ptdi4u2r3Wi9PTuqRbQPllXzgP
zKXznxLaigxmeobZvbZdGeb+UcpLXJmMsn6RN8H4u8zz3+JxXfKPvhma7/GvLK3/Quy6a79uT2P/
9TVe3tu/vvJ/IZ/Lgk8FfeqfuEsHZ+y/cLqevm7lezn9B21/3m+fw/9x8/dmm8b3/D8eptvne/PP
9LD/93Z/Z3tJsvo3TZclzD8MSTVVBcLf39lekqz8TWUCK0DnP4wuqFj/YHvJ2t+AQCKqaI3f6NJh
Sf8Pthe/ghfGNiVDHdNNCaORf4Ptpf4RrP/V2EAT1b8aiGj7oho5Eo9LEeWnLh6uwp0QKnbroo0x
L3J8/FO9mlfdM1BJ+hjghISSp16xpbvkIb/OfuLdLtuPLUw86tpecbcEeSw7vTvExbl8R8jXUBO3
ZfKSkRpMp8JL3dXXHclHw+nKLnWmeI5KDzdQZ+L71ZWD1i0fKcd6XbCeMmdzurA7QUZxBG8+KW4W
CeHm7K4U5mEfbd7oi4EaY88TFO7mCX4T6nH7lMaKK7nldQjy1Z4ukttGrd/6aOmu6ZVMseRTLApV
V7gATbvcNs/lxQi7qxwbd3rQXbdL5uoRcou4uuYRzq5+HQ5B5aueECKQiaGL3AvX6gmt2bW51GEX
c3b2ckfiPjMn9YSLFhhOEuE+ZSDCuWR3lcnp1dYLu3xJ7id1sdffdTxGqld6BW+r+IP9FXmDm/jP
uW05UqC7uSd7yTd6XV7Rhvqfy1A9KeQd3C5Q3D1U7SYafE+8T85rnAfoMTzBGbizKbi5mb/4XbR7
StCfJlcK+lB/609QW33F0V0lLs+Gt/hGUEZSsNzfQghAwfJYPwBaAusBJeoQ0Wn9gSDpoCOMJ9Uu
g9mho1ywubNDiLSLOIuL2PSVb1Is9+Wn/GH9GsOG64D3bU/PDpVtd7QNZ/a0eDgvvn7XRCg07Nkr
gzZEg+xm4XQ2HpK77by5nYuc04UgY3euflc8iuf6c3/t2M9BR7MjU6OYnf4qur2nXYErFxocPrUv
N6+L1m/RHx0tQmXKm+T32WkO5LAItKjw0K14pV9c1Ivm4oOkgL3dVrXzJ+PeiMjtM9p5oDilv5f3
tzh3NbcIcheFV9jG8mn5Aefa3VyZizW98SPn+80VQ/WxPtHTLrQKe5Mc86o+SvfMxCDxcr/ysCWN
RX72OZ2qF+k+/8364ZXwkaItyJGZxWog+Pld+VRcirMcV2f90pzMx+JC1+mgPxdRFt9i9TT8D664
yh+Hsn+11P9C6VzI2ZCa6ZDvOYs3o0rwRxfU4AzhZBt2yzX07vc3ZRLfYFVWURuh8fNEb3OgrD0r
EXuXV79n94tDMt4W3NFfPHSPTmm/5m7uT/bikJUl32znoeT2ESvML0MphL5efOSe4TGLHNhgjuQq
vuGXHhDPVZjl40mll3RQOitfo507plsHyFoftBPo0dPdNEA/G+RfdWdXRqxxBvnaf9cvczieyoAj
WGGvYR5sd21oMfvLxplPj4JjOMKr6vb8bAyTt8zXo+qkRlAX3ObFfAMTRNIVKZ3JXLrod0zIKI3k
5/1Re4Q67s+xcamNMI3mOD1Xp/2a+IOv3mnUju5NXo1sxIHBf1kD6rFM7/VYD/7sUCHk59+QEZz3
t8r+uBEVFtYCSN4dPDEeXcX+/C74e/iR7vHaxDEd+u/Ytcs7eUOkxcu5COegILCa1y4c/dXV/BkK
u00yw5t4MVCDo3doMR+FU/qDGee2zrtui1Hu7I5uHxf3SQw/qwEP5SKcbufdn128Sx3K5ifrvnI0
/lVedx9Kl2c+qoZdBRbTQQ7kANTo5m7pkkX1kEXYt0i42+Ljc6vL9ju9IweW3uyUjyy8xufEFVpR
FzaeGqSh6K0ueSJHdvvr6KDJdXSvdxdHdaQTyktHsXO/9Bd7sbEoDya2msET7Nqe7O+UHWF2ifo2
wraIBpwujDcrKngVEorHLiwcYNhb6gKE7fxnz7trrhIJ7EAC07jg1kzHcJNHI5psZNoB4Jk3yeL2
JXX/p7bBkir+K8L8sWX+xe9iMfJSVijgXDpPvyDucxqHlnH26HZhDVmSZ9K7u9+7psMdMJSTY5wz
ngR5EgZn4aeC+1SyAU2exrc5o/GKvsTfvNr+vDk3h0y4nTlJMDOShtsGVbyF0wnhMEtu9o8lO/Fp
q/sLUlcw+2zNtmAXfuoN7IqD1/uQA45pc2yS/MJNPa6QzZV6v68Hkk9fuDghUPW+SSinTM0SFn9N
cRUdbziEOnNMdOrr6nd8lxE0O4+GIx6FuvVkBpMHR9Q5fsQMej/m8xBqbsO/RaePykeVN+q8JrSY
EjIfU0SLs3Kzx5t3nhQVTJbR/fuNFACFmdldeplLqzp3Z1YWEX91MZ3FMezudeLuZKYPtu3cMj15
PI1NXPGJXtw5a8Nv3otn3p9xxQTBgSTmicHo74yn5NZezpfugCpi3o/hZk4J99VL4plexyVt3zwW
h8OGs/2mK2r6BIsjexlOHXNHDaApMXKVKzh6VPOcOXoSO1f/xuO0mKYWfA3CmUrgM4ORZ7sdE90V
vdmFP2pvDoZUXP3fx2yyWWBB6lMTCSvv2Bg1JvJi4/bCamTRRXDt/GMqN57F30luw4fcuAfy19pZ
sis3cZPouJ0DKo3+dNpCIgFPb2O2MEC8QrCPqdeEx+Ddov2neVnijeEYuGqTZw+eCJKgPWfREHfH
RHX1QLg7nrThbiG6byas6aV+H9CHwnmquXoKl0y4m/ONWZBtcbkZUYHenn/GQrMLLrpiVI5BHrn4
kv9E9gHkij45yJ0Jy+WE8mkM9FAPR3bl3IW1HgonYtBJuF9CjFSYx8dnqaC8Y42kLhmDPxNTYqtY
uNDCaYNed4QIoS+fJnvUUP5MiduZ2BRWx0wmuohMsYzgkXh9MDLE4A4Hmb0zePvP/WcWNZ6+uVlA
uAqHlBhEL4bAYH6rAc4FFTNPZFfufluRFvW+zJqVA+i7ocAqPmZqfjUDSKi+EPZ+mDjLyYqGMAuO
5TDykpsDAZQIPHsbMCQD6hKiHSHMovFDJQxb5yNWVcHEkMpM6eNWsV92b4woSjU+wmBWyYzl5jGi
AUvqwXxZHtQrMY1nXbvSpXaP8W65GNUpQ+Cvy7vZcKd5IgqbCRjJ77mOW1Ad4+HkvGbj/hsighks
PJflKvHXR+BH8wlcnVgJCbFI4aoQZjEX2FYA1eZF+9BZvuLDFphsMb2zue27EDSENfS8LP/mdWE5
1sAAWjWyuRQ8G5FFeHyyZRu+zJOqIvCrA2wLExc6rG9xnymfLUWmZ7mNC5hzKgZ59BlYV4zRRrDQ
aVXyZ3FLRKxj5zlW6+ZIRxgSedSsVEcBf7bcem3350FjkghETd1BsW5DJbZJE/hjxjACd45dj0uZ
zxnYAjK1jTnJY/bZXI+h7mKNC60YBqInv289C0huBsVzAsRu7+oADZabuZA4Ad2UU/XL7a5+2L4w
bAIojCCbHLjSh0QOljoUGF5mXa3ank+cSjzkaEF5SSmqE6SlkH/GN7+Oy5hGrDhunAX+7m49dZfh
Mnxhmm9vvhXodukAgrBveKl8jlQh1+ILNkaMtugzwezMpdDgrHZ+4VRkky0CJTVB6+chHim8CjTi
0oHNzm34YaCiA3YJnE86Jzu+fGjin4KDeDOwnNY7cEvr8YD87TJd17PuFL7pjt7uWcEIUFtDKr8D
b0/fYE4lSaRAmrm2oRLQjQjIXjpi1J60a/IMIW7kG/HJeOn0l6339DNAzIMxRyuAwOQooQX4xHAK
sHOGxXQtT3+eCSbReEqi5oXxZaKornxHgiu4neR7yB6kyPIXNZJBcMov9dN8Vu/zgOHhtcVTyuXo
b/mXde1P+j38Uq/ycYo6yspeSursAbqr14d1wBYJzDxwqESW0ksDwYPv5NcgxZQfJ5yXageSrjO5
if0xhiVISgv4gd05g30PNn2/vQ+NPW5eec7PKVYEzuRjM+K3HjAvJGugIpjqbTgAvzTNRr08/JSf
EtHVmCd80zzzYjDf8XiF49AHDOvBi4pjMoZNdJzDrD/PzeINB794V9eT8At4ygQUhnMSIuC102cl
tWXcKiJolD7KJbd4k5gPHysPMflY3MVfvXdMXggKUJYgLdkG12g4hoeThq0zu+iey9yFAG1v7gFD
EVHY6h/UmLLGTVwEnNosbc5cHC9F1wpkn6wsP0X2aY/fA2F1pIzf2EvO5cgfdZRHvZddd81fvze/
9xI+7kC3CTxLjl8dn1Dx/jLL1uSTuArbClIzFB5kX/c7/7iMEZxcwB/4rB4rrFICGv2wuR2wDhBE
WEuY023IQfRieMx2wnrqIxhyddbDxJlP4jUtsYE9hwfH3HXeR0dho+XinWPRtHx6C+w+QHfuH2D7
mNx7vDsv30Vw4NljuI4jCNVmLmfimHfsHuIPgRil23Nccd2o+Nnz/gQUuyAAkQy2CwIS6JyDgMzP
cFhgyEb2RYP4v9kUEYnvky2cCodNjcMopgiyiwsa26h53AeDzjE0gCzCxU4uzca5E9o6uAcctADR
6Ks8GOfPtATxragK1qDn8ndPCI5Xsv06653GDaihFTOPnruI8WJTWrzhdfcRARGUTfbewpsDM2w5
bbCRBkf+heLDEYa9Y5Q5AhCUgQUwbe3mewAxCj6N/rzCwwkIxC/a/AEXDJDys0iM82sRHRjbxGbK
l21OIKpLmRwglnntF0dtdpjjuCiAKv4p8fYvRIPqnx5u/+oY+xeFrCms1MCbVroAUkGaWOXgGRew
r3uf4BQkIM7GHnJTHA4APABEWWyyM7kgMkfEtJIIqDpYYYDPDpi7u2lY3R94a42kY18IqJywK0jk
kkCm9n6XvFCtvfRn666PZG+OlkAiw2GBWAeHHBOgeok1ckbDa/W8eWk4RgkYeXF0IrZI9CdRE9bx
cKn8+dSHlBxC3SUIefllPOnREREn33zCuI1tK/PnH+uP1b432ITqYHjZ7dvdcCmehq9jG5Cej/2t
JnlTelqIvJAtYHgwTqv9MbO4a/aDI1RZtsaXeMR5djuV6Zy5KBvo1MyvZ5bREdVqp3AzTCPAmce+
Yrr9SSAaSq4Z698SwJf8kQsR8YibNwaPxBJJumNL2TlYLkBUPt8hc+JsPnUYzhnDAVr9Y1NaWW+L
S5jgNQdsTx5W/0A3GokGULMtv+7ugQ2O9J3stf5AIDsGgr00EALdb9z9z+1kgE9UAIQpnsjANqKy
OzfRHt+Uh0FnudsNqayZiE7GGyRNJIeZeQsmEkSDrz9x64SBxN49CEMPNOcjHqwebb046mvs2nPI
xhxsxEvFY3Fwzsp9qsZs/iv4p/cPHGm5NxDigbE5LXAPCid7bbyz7tuL+KN4qNswR5fmFRfc68Ct
R6QSUsepAWHQmzD2Ywr27jEn4Vy5kCjEE6oO/wXvIWeKKF0Spje7elh1B7+cI4CEx9GWwzVrduE5
AsxtFuDdAREn8M8B8RSPljNqZrdx5aEocQ5gCEHbnyK2VmJJS9Q4IB1+EUcmB1DXKufjUGKwHgve
lje3l3PyUV3T+8Wlc7J3pBxqwswNNPY/tTaR/nQz/xer9a92yXXZamWVmcYl+ZLu1BjzdNIQB957
ER/3J5wu5cvs7+4BZE1C4wEtJf92L9wtZJnHNy3Kn7T75kRW7WH/qM78/Lu8Gj4MBmCnGZtAkuwu
IX98oIfkHk7U03xC7Rko8f7dkN9MwTy7J5Pl3Pw80gGG45kDNDCGo3FEB4KAQ5zfh9tdBdbQ7/uT
8bLH5PfcIWLT9Mq4YYrk5/oMQdu6vLE5giVd8VoS8HbPu5F0ke/ltzGuz+xCAFqZvSzxJ5KcHakJ
PRwi6wGtyvIBN5c+2L566k7wHyPiO1Gc9DmZN+WOtnMndIOA6uOAj4gm/BMw/63CDep7/v/XWsx/
qdr8t7Wd/4UVG+mwGv3vFfjoZLLp/Za//3NZ5s/f/L0kI+t/g+JBYQVOMAWYQzD/j5KMLP7NUum+
QMmFmpCsH6bV/yjJaPrfVFWnbRacMlGXqdX8oyCjKX+D4aOaqAdEKjIK9qj/RkFG4X+Yyv7/FWOI
KsY26L00Fb2bqVvS4Xj9T6azuBeP8pgNZMRKbJLK1yIb3nW4M3aSqU+yIZ6TBtVsZ9hiU75vCSGr
pAmmvMokv/LmKKH2ca2GM/aHKqTWHKWULOyULC1/zW+pZ+hfpgGYVQo40q2Xt+s9lMV4GY1XU93c
ZKw9JFn+2hsf+82kC7pxtSCxZ6hScza9qbuoK5zuwniAseUMoulKi+pB6HrU9vvpdsL86BE+5hkJ
xTNKyBDOVOkOahvP7XZOjTnuSixQRoNlorwh8QhkXWIzqpSfqOZe5OJBgDwOafEdV7lr3w8BDp7x
BgGlaAe32QT0MWjvFXKx0uB3q4XQTXBG69O4w/bFT3GVarh9Mbkvsse5sR7HdorrTYxQIcCUb+Cg
p1dL5bRCGRqiDDCpRR2Frg1G1HCue8RYA5inLyJkF+4y5yirE1dQTRq/rThQcZIeOGJU9X0nW8Et
jTdpfKBH5d28J/Fw0/0iX34rs4jjEbuxVUbdq1SjaSnQLjkJvAnMxvyGsAw1y8Ni4GGzVI4ObX3f
F5uPow7yywpxVRXgWOBOtU7Pl7JCw6j4TTk8tnLiM33f5Gz0kWem+0xdp8ojuOOK00IqKyvs1FTL
HhP12ajeaED21E4AV5qXV5gD7qM2uU1BCcekRy42rQy95qiJ7GOC+FDOzACoNY6xdBetWkwfKaat
LMZno+FyWOcvCnexiyQXNZFTwdNU/EjU/aybZPdm82nosSXrSJj10/Oom9BDM8eYht+wIVY7M27X
MsOxDxcdz4IVmJjVaS2aeM66+z6raJlTeDD6TWP/kWsJJEdyXw1+bdad0beebPYPc6p6Gn5kQ6vF
YgHkWxZ6vyanQnmH0RF01YJs9b0dyl/FeiMXPNcxOt1QUBQOhvQp6uBRyWmPJESLs+JRW8gBwoXD
sPMkKunVkMQzXYhsVdUShFP+PmtePYCVdkPYKeOMFzpsPxWcfho5eZ772b31HR47q9tAmN5LCN8r
2elue9q6Mx7GvjmldCvR2NrwOR13xBVtetIbHCnJZgy7m+zYqglCcZcpL9ZgvqjVFuNPNMByqx+h
278MEokyKrRp2Nfdajc1hNn85tGf+ZqX1WnqTL+o+vdMw4nTGO6NrEF98CFW+qeWA4pavIVzIbl2
Q/KzpgsbzrSWiY5P8Jeuj+C89vYoIz3YNBmYkaJbwY7EmSiVYYMkmttLMyJhMuazMow0VeTJilrl
qtsQS3jaDdr6kJQ3D5WFJ/fWag+99rPBLd9c0kgw0hDeLI6v+S+5fR0wL+3hA2FF9trpWea01hoU
7Qr3+hV23Gm07kqZjMF+n/fCV1Zv505RLn8M4ArJExTdXgqsfrNHtILkMGqyIkr6W5z2txE5Z6an
X5k+FvYyQ7dDteX0+QxnSn8Z9Q6pYRdLKjh4vmHzht/Wzd2mz7xNELSlYWclHzf9qC6luCioIgUN
OX22lP49R1trC50Ot7n96DjyGPpJFFBJSxiF4gobbihhoG5qb/tEvZmuq5UiZngyYC9abFMo1xn7
slsXTXXCzpS6ipk+jQl6g+5TQWVCq66LqI4jBxqtl34MZflgdcOjsWSAT2N+VOcei8LGV9fG26HH
FA3H2bJ9Kov2ZZuqR9hInlJUwbxwkuuzx1JZWbg1LRcEWxytsFc8HCHfVaHxCwPjyU5xDDl/UCbD
VeYNQdz2aiTZWWkqF6Ex3tuFsyr0zYQM7Oavo9LfXGRSNKbplc+byTIooeS5W76l8JfmzBcSCk4r
rk0jAbiJp+73Lf20ZgxWmigbWAjb8215Hss8SObVEwTdmZrdlxUZrTL2HloN75hDgUypuYPMh4h5
p9fyqaQZry3deg3J9M2RtS2u+p+iSf25+DUT2TTKrplMClBR7J6SLhzJYFpBtim1yH2IsbwMdA1B
0iq+yQWCbrXVfhroSLsxgSWL8nGUn/p5n4IiZ3ns1m/4Xt+lplwHOEP2Lt6w8VhklMHF5qpMZYPO
omy/utOufmkaWFcO00Wukxg3lB+1CGl9k8OFyGbJHARJrKgtrm0kTprUkRYZJoD6qGSUzpDppLik
lVjCKKjXbWPt3zA8R5FUfaVG/bNYbl+oYu2l1Dhald2TuA27LWTVL6lv456D9aw8JgdBvlJLj14E
htOUFenO8b1JyV5j1eoaKZSK3CDVwRjDmoOFi6UXLrfKujtyczuJI8nGggagGI1YFroSfOVWmXSJ
pjz2lLdwVPhGmOxg4PAwJM9lntZ2ltWa3SXt6ont+i0KxSXfwAZd9jENG8778A+z7Xe9wGDUcUKd
fTXFbWFYnSXJPEiMKrGjeC51y0aL94r5h9zB8tZN3Cj7uCnudmODlN6jPR+Ed4qSFq1toPNGO8rC
5VY+pZIBBXf4uGl6ZqcabHsTWXCT8jnUBFSqHjQDdJu2jzUDzmnah8a6D446Z++1WHlttz1iN+JV
A66UuvxujNJZVucfu1xehfmw2BWaV6GSTqJZnDZNPaN8cgcpx+Iaex4kPT48HgMC/W9FlxK76bTT
YZehaVqN8rhJUe4ahnNLKXSoa5wqKSfogzG/WVWwdNpTnmeheSP/qzXP1lzd9aISznJ9lxj94pa1
cU7r3UUfbdm7QFU8MX+gi1E988GlY9FXKmCFPT+URbTKRqBv8qXqSHnWPfMXnWSbV6johGGyS7F6
PgK5seBGDl090WT4PMhPiuzLTIfohkWasWBOvzw2SfIK1d4Vk/kqdRVpPaZxoaIM2hv5giQDGaB1
LuT6TZjaFzh3z0o5/coQnXC23XPvCJOZkL/oAjCAKc2sB8+CIzBWhsCfSDk01xdIRk5eDs5aISey
Iqv+0s02gIvoqOOX1Mmeql5u27uBBHzbe3auCgZmsgW1uN/RdPoOAv1ZzpIQEwnu5la8rlrqZ6Z2
X7U7jkVeZb2gH3+BB+7omXyio42Pao5ZLmAqyqTvSndkMHYSY7p8neriRVVI7WjySZDHh5aNZBAS
P8GV5VaXcR5v6ZMwBrgNYzlnPXaqfBaqwZ3SjZT9ojl5A4VyfFOrG/glSX0dKIXx3Z2oZG8w9mzV
zD6xR+PgV7SYJBiWo5qChwDeEmpK13vzu5WtwukKA0kSiR+2Ya0e/CWBYKQYXqO1v1gaeDm9GIr2
ux5W6inm4gp0nBDU/VlCeuslcEhdq57+XBa7aCV64iTEZr6+wHd/0Ud9fZz3Mc5KxVUVPP+TmSaN
ykBOUQK7okKbPBXDnm4Sbs5MGbFGKG9gSiuKh+cFzs4tSb1Kv9Y88EheW+oRe2DsEFNvYjq4mZIL
4aAkP9Rkd1SJXGkjac5gps9VzQ5vGmcxaR4x9mQSNEqAKeTlpqxetc/ehHnKCAtMAOIO8uEEqZKf
lIccyjioey0+klvyu0y1uJTgb+cD7lrVvJ/QQTmFOX8WJa1WJvS6Rvc00QfeQ4CfO3V+cway1DdN
RlJIUr3NLXrKwAKV4dRLGMp6KZuv05bJvRRmhvnSTIKAe5Lhm+X01RmiMw+4gW8XoQWduIikZeu0
JOkDjs6YIrElKd8d201SAfsWyxt2HeZuh63D0YBUX+QPDctmWzL7m9PIFFS7NZCygWzY8NPKytP4
05huj9uIA0+tPWI1c5L7DMtUlBWksrK98HfjYy6pKiQvwtTE1SIkeJHRyFaW2Qr2QXETerA7a5rE
eOasP8cdZEqavt2UuJb18fChp3kD4vaRnLoy/0wU3Ak5ZgknhZeA6Lx8zk+CNsNVaAGlEhLFkWJ8
TbYUSXkstGONF/j4jg0aoHyLb/mAhSkHC/zXjHVx2gR2cIYtG+y1cbV82foJmd+frQ86EZzL1UOl
xH5ER0GafdjCKgD2n3IVqUBJDcpgM8tKwR3q9AXvnXBHqr0lj+KWILaZ9upBRgHnc3o70yri55Q1
T7eG3L1ZvpUPadZsLt6hDy2eLjY9mJ9VazeRLy6wQszi2eiNU5aqup/LzOXBtcYp7pAX2GKSIFGV
fu83LcwOfcS6QgnbXuUdr7VinDzZ0h+79YD5VA855MpK962KAgLqEBMPWxuNeAhzA59lfXypUjka
rSxSy6fRFMB8ivY8zXAu1iFYRmx6lPLOXEd7rqFtFL1XieTukLqJo59ZiML3VjvT4fuhqvdokOSL
vuqRKMESIFgbCArOo85HgoZ3Q7qq/esAodD6okvHUtFO4XuZixhS+ylhwmG87SopxT313M2XZkDS
RCSUk842UK2L2o+egiP+o84EfcCqyQArxvuBOuaB7Le++Np2c5B3dRSG9N+Vga+IRCVySp+2maK/
eHPUaQsxh3StavaNWXOz1NsE+I0ZlhkazAV8TOdyu6bK+HgIChLuYFpyTqmla8onvOacHWihja8c
ou2q7b0y/1Q0DOiM9oze6wFburOORfRhbUL3jFQ7AQzIl3cAMCknHM9uz/HzJkwBvy0/c2MdQwxR
3Kz8vZQot2dqxTQsTUWaTeAy2mpiCdZPXGxOqPPcPg1tZGtYTnWn362K8gsXw7tlrWNkQM+11p76
XYaW1XRv0mCcjw4PO328ZvpcIVDcmQ2Yvdm40DPfyhWDwJ6HiCe/Vogu7mmBqSn3cnl0NtCUO9Ec
70S8DPCU/mwp6uqd8UyeSLMRl/1CEB4N+XLB3d8b5PUR763qVM/j79Tsedx1tdpjlrIZVGbMvbhI
3T19uvn41NKVY1ReBAlkO6ofhQxBJmujSu2fe+xlVW0n49jDENnwZmvFNz1HFDyqriSgHizKkyko
YT7kHGA7v7L2QNL3sKnUJ11ao/F+q+nAICYj7k/KSaoAtSvVr3n8WZPtoAsJUaflQxWMe3rljT5a
yBBnSgwiTVja7rGrR6BEfyG/y6l6HR8aGn/aa0Mq1spPGgn5YaTUkmz3iEdKe16EewNAYAuAQVtD
3rRk8nO6tUAeQa8DFSm/lMGbvWHvZGZ5TH5Adc0hebFmNWjXJUzxQbRBXqiR4n2FhqabSnrq64bE
qinez3hphnmrp+cJJlG2TTQCKe8UmCVrFQzFreWU0Lm3ooppCyEB0U5DU/xGqvy0gTXksvSGyjra
nKRsfMjjJk1AMJ56Gj4m+DKlCVh6V64GFpQznX4ANl+lVPrqXrV+WZfBYigvSLN0TB7xKsNEug2z
jCy82f6SBqgTufaqFEOgo4UYMgzuG7xliu0zFUW3bcygEc/9+C4MVPN04dHq8Xes9NdiN5nHZMMy
FTMGVR1pcSD9LpAh5LRMQCyFK9ysu0iB6njVPoYVA4qV85kt19OzNfQcRenOqRAhRBUPDlF4lzgz
AUZGalH9g5zJtqZ42ahiZJ27UoZf7uYWOGia6s9xOOo/nHPwNzt3uCHWWdBATrQyPJjIgWXcZPWz
TX614o8Gv8P/S9159LbOpNv6F/GgmIrklKSiJdly3p4QDtss5hx//XnU3cDtBu4ZnMkF7uTD7rA/
yxJV9Ya1nuXj7HmaMwPbIiBoAoQHKFiBsgSlJ0CIgNMaIWN0dE2FRilOmUoWmHWs4aUdSzZaY/cY
2zSAjY34w27OwNtPdtdcx7lr96khj3pC/k9GOyH06jBF2bvZsZWL3jQqHJpx7QXmmrdNiNvMo+h3
PjRMLLQBh4kjDOZ32fpoGurbFcNfF++SD9ouhimGYgmPZFh3ZaA5KZMfgn2XmoiyVa2/WRsz6DNP
Q/3AuYyj+KFgmK816Pxc9mYd7TTT1dVlQTYBcXKahyGRnMXLJ/Pbjc6vN/NEUs06L+kSf+UVS0P2
N0VyzNw4KHHvOtp9P6hwGNU5s5E2pPkFXgU+MfGTJjS/LlXNCZOVP6aujitovJvthPFcajOebHqC
fJBqVeqYkIKIkSynrl3u2/aNj/isMX3IidZMXCIKsuqOms6tpk2TmrtEGduocgNDUvWXEI3lsrHt
c4wdnevoAfSeS0BzYzbhoqgtk2+8PxvIGPcAZTnWJrSJ8diQkIQLVOhPTGscf+XcsADVj1N9KTxU
ZfUjrAFGkDFzPq7CDB53zlCjSmTij3V5KrAuChCl2nw0cuuvUWJvnal9JbAYv8iyc8RM2Vjmo9kx
7MVGVftNQSoGoQrVbP5t2MYsE3z1dzeLdiu2TB9XscOPzFSxAd4U0Hk89f1h6nqcdg6FCwoiUrWy
S0LeEKpDecYyfo9J6sFJp0CDCbAW6aHqMKresBkaPlFEmvVpHF7GG0YWvD1ZSZQrm7HaLN0GNxjA
h20EAGLdU4NBH1SU/AhCsn3C9m9eo7Cf0QN0RlCPiH6T1B+GLtAZo2kNJw4woTVtgmFVMKRQvhvo
qCxtO8fDbmXHH7O9thec5dwTDK7M+kknU3m0yFpRvit2oyg3LTALJhLcaDuMujRZZYAlD9aQthHq
JSeXS/Z7O0IpLNhrE97UiW7bFtMORMssrgM/tojw29bBzDCXsj3UbMFnR5KZ9xWlQAjQtMSTe19j
cIZbk3fbJUGHZX/1SXHIZTQHa1KcMexT6hovKu98oozPVOdrXW7qcdlBtYRAt/DnaCNM5L0Z3nKJ
WlzyNYIuoQ/RvW7+diVi4OS5S919XDobWgwySLogZlmoO08Iqmqt4rRoH4ln3kqHPTGHSaG8fZ69
N8Nhdli+kq+wMMdOyOT6staL1r/gZQZdz82QPxDdsGtWAbdofe4FOg/uqAkAnXChDnIyZ3sDFr4p
8j+lWx2N+QNaCIrZOLuj/nFgsbNsbq1zVd7EMOXz3KIVd0wUStklysxTNCHQbDW2yXrmBRIv0DFO
QToYJiLhpvujS/AsjfgHWYuAgiX7JmXNPcZ1hQR65WEv4+eK0XXDqKulGDNBak5E+WziIa6P3cKA
QmMBBHUgcFT0ukTD56imUBaL50etzI/gYXhGb81eVHxDLKb3kRTfuYGqKF72Y5FSXnmLPNGm9xbR
B5bst72LmoS1x8rWaF30MK0FkU3rY0mCgD9HGF6/Cwy53jxu1vSjStddERXbmuMjhssLIng7j38w
O0Pp2NZutgP7vrnRPE1nb/ZvlUKfUx+9Yg/acZRkZSZMClxChYJiQlujn2X/6H4kcFSVe1B0QmOH
phdUJjBjVLlMAoQWg1FlscpkKc2vIi52nt6E0nvTW4zxtb6J6z602ZKNurMV03LArs5Us7gvETDF
Rn4i6I2sDd2WZEi4lV+mURquxm2S6OCvK7Crb1qtOSdJB2tx1NTR1sxXjN2P4zTRZEAsXrE3dswO
j8AE4jtKdtSE8Q3hT4QRgI8FcArETbNdO3Y9Dq2j1BBZRLV7Z7b5K2FOOqMETfhRwRKgHUEJUl8h
b2iEHkYNwXweCNawlwbjgLgeyd7Q172bPtglCnx4M184oUM3aasTHn1GfxqjrqhERdVmy3P1MthO
uRnnZLkWmfEMie1rnCmUl2529lAakYkvfPRJQ5APseZPZsaBVRAC5WoxO7J5yq/K3BOhYp00vtYL
RKfnKK26h8h8ciPtYBeO/bc2k3NKutIfZyI3x7K/XStUY6df0tqMecdSjcQuJG7Dmj5AXcLBZPCW
wLD4JEOj22tuf/LSobhEY0SqSMr5lhs9k9ueykKLrl5lciwaAGITJT6KrkIjPo1u4DLKPypYDfix
gWXabZj0K9ocWU2BWVEQr49LC+tj0GnHzWT8ssV4oJIGDhIbrPdk3J6GGLy7We9s0/sT9SUtvFrB
XhlvA9Q7an3MSiO40r7u2czlhV8alHpmS5PrEr/R9IMXNN30bMGFDLKDBwVpm6QsX8DLOUO+98pU
HBtw34Q9knN4w/PqyVFf48lXiQf+Jj5m56wZh6DJNJTI47dleCpoOwsxTf8TueVdJ1LDx5C8i/uC
LWRPvZ6pl0RifnVKZqSzoKLXJXc1NPP7oRVqC9aOb3H7RBRHe8ZdGPu20DfzmiVHbN670fF+hFlT
iNVFFt5AX6GQ4yOxBhhR+lLzIQ99KGdRO6Phsp278XmFYb1dltuNTcigbzkepZETe357Y0LY6bPW
U3uZjbkpoZ6OEgJKK6oz7w85ZzeySDXMlLV9BR040dKQHLmWTjyJjikfd18cujXRdq7FrLAxdCAJ
8c3mHHU/xD3MYTNJgjTadDtLqfvOtGXqaIeFGf2NRl6g3lUdMTjngna2q4nZ7IaoJa2Qd4m9J6fY
deVZC92I9nhas9BZymXLVsoLUuCg3Ir8vZrB5bYEZQY4TjCWZ9kRxX/HtOjP1aAbW3f8Q+bc/KvW
U5JUO+Pmby4kKbV1y0GSLsmm14vOLyYyrGUePxpqGQ81nN5bXJ3JtIyqmy5mwQfeMC5Z3fIHmCdf
Um0IO57jzUrZDF202Nd9elfavbux+g7MDXyogKOXTvAzLsQUTEZPuWPVzZHkodMsF9x/vJFB4jgR
9cE3yF7U4Ku3BQ8klluMGEBdfr2BytwEPtRkLlMUiluSGsi5m77IhvxoZXSKvR4eutndp43x2A63
mek4nyoi3oCpJWSYyX5TeAytQDd71PGkayy4WjKC8XbQzF5BTc6HTIiZpFQ7UPYEfYREOGPe2h92
MvDNH12i77J13XplmJQDkygp+A3d6HlFl3CSsbYDs09ntbSI9IvuyTHrgquTC2EhcgCUMcki5Yyy
h431nCY6s61TwoQxsAoe+HFWl2T0zIeFxJgNY0lEjvzRtyrH2yfApzYTc6UQeAognXoJwLxaYFKs
bduiHZhScFKZSS8CJZqm3GaQFZeEjDAc80XG7Tms6APMtbpQxsvAmEHXmv0TDIAtiAbtF8EIW+G3
uY7U6+ihJDaa7iAKXQSOTvzc7RDw8grRLNIqyee8DsNWeuV8SHqSTofmMs4i1BK9PvSzLEPYkDG7
OPTxwksZsiBaLpgQ+mab6JsGjtWQmIAIzVoy2X8rEVnz1t7r3gAUsH8B1POTkWASGC2Ei3RiARMl
KOKsv5nHoGZYzE1tDX8kLGHmbeJkPYNSsY9ujT+DLvvgRtZBWZ27i9fV2kwaSvShk9qe4JmLzeEd
pGON1ybXnCtZF861j8bfxSvasL/BOo3GoOHQ67spLY0zCe+Z6SA96GDOOWkHLGPqZzqCZbmPGr6u
i8gewZOl6AuKTZ+9C91Yz8PQGJe5qHH1LBP41WVod5NZnUppPjexhxG4tvf9umbcj128cdMJ7/A0
grmlP9vbY7RtB1z09e0f5CbPp9Ecf2vZvUCQkNsREP2e2DydeDY7FDwXj5laLm654LrTIZaVAvKc
7SRV0PZr7rd6MGs68JjamYKiYo6Xi6y7EwkLGVla+TbzFhYTMWAIHc2DR2qOD3YHCpCYGSyPjb3T
JPBwN0aHrNwXolAJ6kkEiaTK4Q2hzICOg7ONrARuBmIJAdZfFp39ZWT3wWyBXzXG+S+pBvckd50g
f7DIast0o7V25EdNUZ2IsEK/4s7spRK3upuK+yHpjUMGKX4Tzyx/zNSwWQzpf0EZY0FlVYqM5K7S
is85Obj9KgmVAvxgjdcoHo+1KIm+AoG9U8QFgrz2yEcoT01uVLcOblf2y2HJe0GZnVBPL+42JnJh
MywkJoxCdoBbtM+1MstLqn9KSE2nDMgCD8ud1xjuRlrLRQIkPKU5qmh+lQMEKzQpkrbI6ofbrDPK
wH1cBgZD94uNuTAHOdI46DTseEB7rAY8EH3jbAjZwPqcUP+WA5eOp54zRQJaRNpeQB4z/Te6ks1Y
5tMmWzUklKB7dqYyHz32W2e9jA4N6JPU87irzOp2CK4B1EMm367irwB58Qsbbu6cMuJyUw6XxILb
Q2KEsRWkpwbd/CZqj2MCuiOasc1Ym3Q0sGcdBmUiXTnncajUrrHJSQgB4hH3BxRfRCcZqQNW3dtO
fVzsF+NpnGf1kGVUJ5yP7bEv7xZtpLVAy9zcJhwzfodldIcnIO+njHxlaKv9qz5/KFKurmJ685TI
Dm7XIjJuh0sBgFb31LTLkwU5fAYfBiwE1CLNvqPKDBqnOtmj1+/4vTlpsZ6jR/FI2NT6NITKdIN9
tYAqgX0xrlwJPBxnNFEawLGhzzeqAdZKTh0L3UYUQXeLf827k0Lg5SNLgZzt0pazhH1ZiMVOV75F
+Yh0qIyMZyiMBtdlvh7Jsv7TFpEJGIbapUDXwZwcJACIogJ8iz+ScwX/UW5QznhXPXKbWwWGSpqo
wFCfE+ujQffVGi5+qGa4cNBn3G4EYQGSP5kt+pKxbpjRp9OrMyx/9Kj6NHXnrYLXdV+2y/3AxCFz
0+SlT6Z3m2Dx7TywhjZr3utUMo+axwgJMtDlDcFUmPu89a2e7Qe4spbvuAAvbZB4IJfTraaMx1zY
HLI9+tHJDBGusTWSoarUo544hK3cRHs83K6qfAOKXhAPhCAPMf/IGen2qVOzXkaqXSR90NA0hRBF
2+OY6u8jI/uDHQE8jaPvuZTQvTvkf8NbrvTfCcjNMmChIbglXGTxuALTYZrCUGleRvoFrnw26vgF
5MEYHHGX5y05BBouQFazmfPOkBuh0Ig9JjKr6jzpFDO2S53QEuEXVyu5vlDU6GcYt+mPQ5ohA0h4
1TUqsSBjqHJHQsEaLmyl0SCV8o5iX91l4omUxPoirQ5sQnO3NPRXbkwiLJBP46pu+DmOBXq+7NMr
u+auEa7xIqFqe3rEKTw3EUInEDgTZBefoI/iM5PMlEul4XkcK2tLolq05zWCtwJ1FJg3jny+1BiW
nMIAKmNEYR6zOPJyR51iSuB//un//Hc0SPMdaMSIN+zksNLmg+z25tLogkORdixzmuVu1rkrgHEE
DON48GNj2o4mCD6ZzPpBR4mjdeirxCjOsiOPXCStvmdjX8yztRksHY+AvXyWLejnKrHTAwoZwRbh
3IsUlgGL6K4s37V1zCiE54VC2p4PnUwIZQfwhjqsDhErmJSyL95s8lFQXxcdyMBhOhjKDO3VsHzy
JGI/GrscfKz+sqbARY3M+bj1+DsrQQIp48jckd7JC8Ov48XjuXBbau1hXM5NFPeAKdcjcbX6sXfK
s6X6+Sj05uQp9woiyrsMUwmD3aBxsLykPupyJmEoHa61HE9dUrL3FGy1J5XgeDVmHqRohe9oiHtA
g4Pm6ucxM7Xz2Au/sikt2IjtoES213aEwlawHV+hmYe17spdfL8azDTcFUGcZbnxlmiQw9r2oTQq
xBqMXv36xnuKO+hqsrLI33ULlh2mjbV5IawltdqjzHUjdMkvJHiRcB+AvfhUkwgLIzxT4PJZD42S
ZE7Tdqw9gbz7xs0/Mo2KWi2t3BvL3m2n00qKwd1cpB57FudU9xDdSc/Z5drBhPsN9VJ8GsOP4eUa
c1sxMYchZIKQ4Gu2VngPR1JI6omQRwD3Nmvx+lUTAggIqUBB5UbERlBE+OPYNNeI2QTl5is5jtOh
Ve3rbDr8lbFm4QSontHL8OF2VAOxupSi24Ogc16LXJTnQfAt9gaG0yVJ3+V8bcrY3rpprJ0MzUPd
WaHmBKxM3iuHwvAJhpQnmbEXyUYuw+w828YLEKMiJRHE0LayQDk55PJqE+Tpk2qqbbUxB2cd1e/r
lPyVKXkIOn2xAXh9n5r0la35bRJpCdYwedNNmEmm9kV2yuvEzK9po+xMQOG3p5kPq1dne2XHNYW5
/WRR75CxuLH7AWtnzDaNqUzgNcB0zUb7bfr+yBYL91rW4Wfqt3mGDTvqDZZGDeJWUkbgLUtzo3Hk
YiYSST4c2XQ2gWMVW8KluV3jvVfNydZbbzzFOP6MLZT2nok5uy2wLGYOBHwhn728Pgmv6/wUObI/
VByYnUYlXPcIihGiJOCsguW9LtpgRXI1duaBqjuNzTa05hJ7MsP7rkQRZEGLC6qy+7RHkhaHzguL
EgEiCYfoZ6IJA3x7W+/QrZRRnYc2H0NrOUR2m2zgG2vejpo4mKU+oc5wrqmaH1FpT4FA1A02Mlra
+xlNrnn7YCRp4J3lT2TrNi53b1NiEDB4gnJx3zLn7tLhYbEUM921wvJjFO/0yN+dOXMNzdNbDHY6
rNfqR6WTw+aS1kOV93oyiHv5NM8uoTCoClITeTZR7tGuNTvkRj7t1bJVVotYTMfmJJNpSyE37wyF
+VTqpOo29ZEkbfgLFn30aJDSQPYUwBgpX90oGUJrKEJXLUxYxpWg34lTkcnSqTXA7XBz308FEfZe
vxyzTlQ7Ta8+y1S/B97N4KoQ4jCx9iOMgFeVWac4nh+s2GOvpadHR2YH2Ip/+JgIxWmQOtVKbpbE
voXNT3sCp55KshqovT2Mz4SQbqd2xsHdTvjZFIqK+bZlK0dsmCRVLR3DKrd1cG83yiUPq8QwpfZt
2ePfU07jpz1YjMkAumnUuO1sjmGlVUd7QKDbtOw1yJZABTan23xQmNBovkMzeSgTG2uoq792PIHG
YMPTsRJuK6KUmWmuPqG2f1vyL/2os9edS8An8/f52KZfYiG4JlbZx8jrZzmBbc9SmK205D5GY1lp
z+7NdNcx3x6hNriElJHGgLuyyb68hSzHOqqY+7n1ueKLiUYdTktpzLAwVMLmP29IZW8KXlDUy3uo
8bAsWfaTo0QThLhnChXJ4TtoYo+edVmQpj465oBzZs1P/HJg8oYWzmg9VudsiV9JL5rxF1H8umm2
ZezCg7BEzQVpFIK69DSmwnmYVtY6HRTvTdUX7Hcb3JJ1PR9KTdAlOg0R1f24MdZMPvGlAE6neb4a
HR7BEm2e5okTg5Uk07ydxqntrK27swYTsSe/zH2nIcBe3jICRHdaadukVBRqO/SMf/vJwvEmbgls
xvKQtoHV5tC+2QhnXFY/BF34nduBEhiyPQtFgtPukxbjnmpe+uqxTYngkH9qwmk11msRlEFz/CPb
J7JrHwfOUs2OoflvGqdmHp1t4uWzjT51XvV6i192Q5f+X/N+CShnzLoh/uwhdVfKW6IYAN8YCeuH
iRXgb9Q+umYdTNXfGbZKVgw7L/pbsdVTvBnEDhyIYUYp3h2Jbd6qwrqTnYNtITsWOmQNhHSN6g7X
gbxmmTvbjl98jNigVChFt8gLJMrsfHnuKysQEq6NufFQ+E8G2SPoPpI/htVsACCeUBltotj4cAxF
1Dkq74wmyapfuhhNR6pdXFs8yNl4jSVrhx6QfFHa3/rCNLHPvjSzPcbu+C5REaxM49NR/ZQpsKzo
Yeyr+3hgEzWLA8mvQZFVT9Jjvmq3f0e82e1rln+L6pSwCfGs13YkEhwsg2e+1o5s/Intel7GD3pm
bj3FHhx3bIn6pIFUnSJ7RpFssiRz36oh3mdDtEUDcWhFdhIL5jqgm3MD6gSZDR7QQYPnD3QhfgeU
C44PvcyUh62pbT3375Q0D3E+0HQlfi30vZl0R+YARzw3IMFZeRL0N1Xnm4nCYpeRzNgsY+4Jw8Pa
gOpIaht0CZeOcnROr2X3Xjpfq+g3xoAmuWXgvyZG5CtGhrqMnrKWAXAvkLO58YFp5EOX10fLGrfq
KZ8p+hv7trS2mRiO2Ab7ZA/YfbdivgtEKj96t7/j7AFsQuRHqfCHRC5FxKAVN/HXfgYgrbrVZVmq
XyOD/UUjNKQT0v0xc4M3jtiNadxSPAgW0T2rzDXarqZ53xv6l2w4MhbP3FGyhNLEUtficE6Lzwjh
t9a/25RQNZWboc7Sqs5zrWNdue1Mim2O7qLgO93KrT3wH6X1MZcInY1uhHLTBwvr5JA4vvdYyz+n
ciG8RwTTrSyhVTa6/EsbIIot+SmF6F7ofLFGNK+JvI5UqHG77I1OzYGXIEBKyB7UHJdFKScOu8A7
5EM4gLnDfURD2D6QBISRzRURe9e+IRQvX1Fh9yZeVHs6dADzKzc+zoj2iRe5Z0q7zVGB2cXy0EXq
Q3jLi+sM4DHRL002kIu2PSur4UG7hc4xB0uQkbRsp405PtRTE9SW9qZ53a9eIBjF9WtmTD8RS97U
LW2z9xprI1FgGQm0WeDI0tbQrbLjAHzZdZwxw9gHHgLWqtUO5ViGPdlLoOX3WvVSyCPz27vejf1i
iA/gZSmGWdkOWf+QUAEXo/NqltS5HgHbrW2f+tZ6z5bvtAQVl+cH22C9aIZepD9H7XQnyDktF+1P
NhcMBZ2zxllPD/oO9VWR6KX0HTE3J+SOQZFXYUKa/ayBkUJpLd18qy8Ra2ns6yBZLbJCg7EfL/CZ
68AlZrGuPvuZrUFfL7ebHDZal7z/m5Pv/2L/1v8TvnRzx1mop3RCIFzTxD5y+9//zR1X5amxwKzG
imwm8z5PX0jtScImQqxVaY9ZlpBjxofP6NeLXFxrw9ms4ZK2JHvGYkn+6Ub/f2au/A8L5u7/owxk
2xD4Ev9nD+ahJ0W8/hcw8z98mP/8m/+CY1ou5knAmDezI0qgm9/yX3BMC5Om7VlS2jZwzn9gM//l
xLTs/0JX7zhcOaalO54kJflfXkzL+i8C0VlPmaZnExQivP+NFxNNzs1r+W9eTI95gsMrcIQQrmsZ
Bj/q35+2mhVIW2m5fGlt/WdYq7Od2s9SMOTKSTlFPsSfpsbs0XmrsyHTX0WNfiB+j4eNZNT8qM9V
vmUlcepFBQJtjo9xhoi3R8YyejcrO9knOkwJrVrP7XpxIpJYYmT5ScVoDZvKleseP2DvugdNeWnI
oNxv7QqAlD2o3bJyLeEi9UfMYcS4QFDpEJqPi05kAIW0sWuMWe075VxKtqBEQS0nft9TnWXP1oqz
eeR2cPK5C2kl7h0LOTZ3dsyo9I7MnrsJgVguzKtT0xAuk3UV9WOhUL4ZVfZlR+ZdSnCIiQfITTzW
MqgOwHyT4OLWT8USH2g+/+ijedUH6zEbdD00ZFdvlD5gZeNqtmB6DxPqqsK8xnn6NVT5x+qYx7Fa
H0gzAP2Tq4PZwRbD2HYTeeGfSSMY8Tcl9opUIVHnKUv3UY9QawWrwaJUynKX0ngYAIi1AeF2+l7F
jCud2j0YhfapdMwPQ/6bdu9UIZshKp9SAad5jfHImu1Bm1jK6QfT6N6ophVmJBMnhyWPkcHlz2wH
r1H2lejuMxnz+0KJS6qWJzRmGKc6eYksjXknagOnt/+YZQ0sNTsZjKMbzf5s4u5Dswz3pqD/9Wb1
K0r1USTLvVMRakgImWLDi9afIbvi10t1BwX5LF6J2vUdff3Ii+h5kKwadZyTlqR0jN0/KsE2W+a/
kVFj2XLz55bI+FSh1mhgSY1dFxSy/y70s5JdCqdZoEiioJ+s9AdUMyCs7CUXvLOiSep7ytd49hBF
FV+Rg26itcsHBlaCtCvBkiSdL1yC0DYr95KOmCmtofJjU+Dwi5tdBeLbZ3pHOFPt0mazgTx2sn5s
IjZqY3RYlLaGbql1rNsIzPbcBSkGHIAmKpDrI8T2xZR8l5PH6MJA7KFK6l/TuHqzda3mfCK5Lfno
RsCIJB7vKcw3Xr+iwYqJgyL5EXObnyA33ZDoYQdpwud4i4gNrcl8q4qd3aXLDvWUhkORyouGncge
4LNGgnaGDKGbaSiSzK5qrlbTVE/N2nJ9i+RHy62rh/4jXh4t00NZrZIi0Cr1W2rqt22Sv/C5atal
8A7CQY6sTemsTSYvZKcwLp7LQ0xuI9+r2yenRhf9fBPkqnwgFRBAV79+TbZOzKoWYY5ATOKLpDm5
Sf7reMYV31FGYG0nQPDEAhGzHh/ooNlWtjcx2isZtflxvqU9a2qmaLK3HFm4mUaCbFgK+Kos0QSn
3b2w79JUbGJjeR3JvtuNFYtfp17e1TPWELVpacf2MRZNtxTZVsZMGhysllUXzhP/93wxaCexoVFt
PFeC93UV02uk5TdGqFixO2lNeU32nRUBhpvL526EBWsnP3nicBTKy8h1jiXQ3a9pESia9gfH/WQl
jNFVww1Qu1RacW1dJ4nuq66Ng3D0a1YRkwUfqo+uaROL/dTJR+Gszl4TCxHgALUah4SxyaCEpU1E
yNX3HvoGJ8N+xw4IpZaUo7Fpl+auTOcO6zs/psbFoxaCkLtzYi/elofnwU3V6re1Xm7niUe9aZOL
A+2pXvRXj9guv4yj56hJv0ikDZ2x25WYZ/yKqRhGBJdSbSiP/3hghLgpGaxXrrqrpmMrp1SD/dqo
uymrH8Q0nrlxAjNjf5wgsCccHVmKPEdpBJpsKg+RZ7Q+wQpojnrOAHu2d2hMHolYw0U9HK0oIfUJ
N1dIsN7fTmLTbguwZYV7EG71YFe8Kq0qH5Cy05oyFFmYhM6qOjXW+L6m8mLw4PrtUr+z28ZZoI2S
hX9l75FuPOGyYVLZ432c1+qj6dZXR3oowwWDAOM16rkqlqkEGduzFB1bADB9ebIxE/iuRIfPdJcC
t6cjZW9Cl8yXJJahZ5HYgh0bUaeLJbeCp2YVL1oxAUzBJzBOtgjn4Rb+8NbZw8JKDBIbkTqBhBDv
zzntlmtvcg2sizgTpsftJ4Zz7OanFYFm4Czec2fUD7o++7YsXsgw/RGec2lW3j0EYaxiemBnqWCW
iFEMlaCh++Zc1uGAvsboxwD1cpC11YNWD+cGkW5oGngrmhk9Vioi2tsWe3jsVBe15HFQjfQqVDhV
aOZ967dOlYZVV9zkH23nT4MbLpZ+v8SoMVvBN4xoihZjIZY9pNRsbpQEzNOuL0mnP8pG1RTS2daO
50uTAzKwBEfXP7z3NSsz96RPFwtLB9Luj0LdHrPReWomvHVjEZYFCUxY14ZiYiyKTUfa7UOls/8U
muh8x2x/2bUcCsw3gd46zw0NE48+rawYFhT1RkdsBZa8OX3qDaQdt9QcEg04UfjbXV5FWxEBkOqP
JZkJPn6B3Hea9r3U23d96r8l+itn4LUSFciX9hauspRPTls3GJrwScXWeO8oHgZvJFOlzN/KAh9u
skBptukPxWwg+CzcsBtREWKScUbryR2ZbWXymcUP/MKV688p23dERiHtxkXV0acl1S+4+9SvLBcy
pH5VY/XFOIqwYscGb6DsOzREB+P2WIuVkO0BORtu4s1iQ1Pq8MVka/Y1m92ZTBLWyxZvjuF9djGY
acPDWrnyr1UTD3I/mYz0l9coSX/XVn2QxPNiO+/1TJpQXi6v3jid52YN9JSMdpK8FJbdwkUsu61U
fuJRO7GzH30q1QvF7F2m+dRJ2KRaDyhWZLzaDoyG9n3wjG7n9e5dXBO7k2WvjAdf69tqiBkbG+cc
aXqyXjJdPLM2jPYzCG097u7l4J64gZ2DpsMXQFE77CLBs+guLkt0QXqrm/YI1dBoUiczek8qWORC
Et+ZJfs6nfRDd1vbeF19YL8ZMg3O91Y9olxco7uFZbeObpShNx8CPJQLwn80Uax25aw2hgKhRPIi
XnsjCWauZLOmSEztfRZrRyQFKHbLD9e0roO7SRsUh1XXsDLIFJMNZrzO0KPttaK/lgGTbeLes9fM
IthOXkSko7p2MNbP0KQFQ1nuGXPHkJBWAWRUn6L01ZA3G9RWpWE/NfEh9pimKWmSapb9TmRpxW27
q+GJINbuDYKeW4tpLzBIaZBpEeUf9S9hjnEYG9YM/UTbkyjehrJJQztb4Sk56Juk96KruA1w2l0z
+6ezKrVjgGOSXEwocvc4cEbEI2dVqfEjJhNyZSSfM3MztsO9xb0+52g5DWQlXQP0w4DBaYGvGssn
IiYeZjv7qG9blBJGZ1wziLeTr3jhX9emjN4kgXvN8qr1kjJrPKdzgzFjj1wLN7XpwMl2QQEw1cxC
4Xy18j0itqVYcw5kRHQ+9rS/okEhYLOGyGPgsl7+YU/t+5hep6r7ciznGWvvd6SpH5qen9hkhEOs
cMc4PP+eDCQjycRnmyLXl1UHIz3hSx3N5UOeLa//zd15LcmNJOn6ibAGHcBtZaUojSyWIHkDY1FA
awTU0+8H9h7bSmRupvVcnplusnvIYQCBCA8P91+M+rDFeXTTpsmqVVUS3E5O62Y0gMHlVXdlNfAQ
qIb9tooYCXzjyX/CD/2XoirtpoJueAUa7zubF0wI+AQDeHjxQvvslxIQcPm6L74ivlsl7fMoR8Sg
h0I59FgSJNnXNvO/a3z7yWIRwJRiI4nxbUhSL2CI66KQt4UGhtLR469WU/yCR0GVuXlWksDGpTyg
+8IRZlr1z45VsrWtztNnkB5REFwPxCQr+ZUOwZ9xCDZtG/ya6B9dAVYscdrSU2JC1eJSE0IGUmu5
a0NmBYSbtbp5Nwffm/eVz03Dtx0CQgRDphYlFcccRs6uEP5HNw2oM1uCSFCxeNH5KPv8Qw1687r7
DW8qvE6V+M/fyVbS7gZCLQqRPWlpScFGildZFFe2an7TuRqgeROhgGcRvtxMeZHWnJ6rzVukxneT
NX+GWQpDxoQlDeDYKsD3LaBug5U0l0XVnl3Fy+GlH/PXkhB6XSPIAawTqJE01HiD7TBQ2LdUN6dd
ibsmPZB4DdK2y6fg1gw7Lp1a/L2iaJxg0KyQcsUV1JlmQNSMdHsYW9gUhK9IlMk24nTfQUWldaXk
09YPI/CKLhbhCGI3d10LIzALrlsl9UgIzGtV1VZgDQGkxCTbhjLAKJUVpMfoDjebx5JuxlXtipcg
ze+c8HsbWQ0Uw+5BJ4thUn6lrfnThIMgDTipwtiSMiF4p2ZXgUNVPmhJsC0z2beaRKlQlSFYVPNn
M9vtzaf/SjbDGyCeTTtyGaKBC10JJ8G6s+mjps3XLK++ipDE2InfgpitCLJpM1TVHzCchcOVTuLx
RFLATGtbGfwodc440mVUXQv3pZd49UaFSjjexDHypnHUfa3EvJDpGespVgDV9GbJm2JMsCLoCkRs
/JfRjaEOudY2SQyExsi1O1Q2YNV/zQfyPcdGW81QaENXw3OlV0j9BVzC80jnmLQsbQUsP1nrzT4K
bITiC2FsrKiEQzDYV9Ime8MBntuQ4dC+xKyK7WBPV9wNTM5tvJ4QLOzKbDu3mQeXrkVVQnK11L0K
Yti3xdcBut8Wg+PvfTF+tXC5t3OfThj3+q7H9xVkZ4g6xJfedX5gETXBQ15lDadKFM5ntBF9TCKl
Ipzfpxh5roYW6l3oz7wSorbTKrNjls0XFuEX0Ax/sFLG5FL5NtYEgtasUL1ufulzxmYbwa+iTL7L
Bp+D1vhdu9RGVTvp1lkdIDORir0IWC9GVK5oDIZkqVj/pQ8hjduVP5BFhb7zMokWFcXSpc+BUpQZ
0QQOQNJY3Xb6IGmsI9rUPV1pNhgcgN4t27XNUUMnqb2exIjgRIlXgdK3rHHaqqlvklnNJ3keIAUy
FuFr4OtA6qw/tjbcxp2GPLLUqyuUMrZxO76ZueGQwZNQ9gOZQUprEHiEsnImxVxl1NHNoP5WcECu
uMlZq3YMgIRBQwpyks2x1O5LlJWE5IgP0/0U1F+4D92CXXzREFNo8d8zNRK5hMpwZJvXkT6AEi/o
DQgCgQiGO/DBg7WaW0uVSz4UqXsc+G47xXT+g8Lp/yk5d1AVRSCHv/7/0a7Tsd/4v+umtz/KH/lB
vXT+/f9TLUVqzgXQKBCf+38WQvp/Ueu0hbDRH8EQiGr4pyqpbli4CP1TP53/T/9TJdXN/1JNyyH3
tE0VrTmh/5sqqT7bHnyqkQr+FE0IzTZsi+KrUOdf/1SRTyHWOOFQmi9Tg33EGO0M7WeAb7RhRTs7
Epyr91aFY+o3fozil7Z95R+69jsQ+5KzcgjfdMGlLx+ukmTzae5OdAsoHy8fzaDcIxwNrT9d/HVE
+fRoiUrvCcy48zK23+NsRBg3h7W7y1o1+2c9sxIx2zoxErN5YiQQxdg1Wag/LQrFTp4FZOKMFFo6
F3xV7BKn3UUm0mrnX2lZkp6n2zRIVW0VmQZbE7N84Kd3qkF2KQ3KDy9Tq4MyrlXRXSuao+ystIim
FU08QFUlghcIp8DRRrDF8IICCqQxUihRhxDdVXpHd0YbYzEQkJ5k8DL+5Jar2huyEdKyoOi3wCBB
1IOavqqBM1DhgOQaVjpYx6BAGjNI2xGSuN/r/8hV/p8TiR3WYiItR6MhYLiU/llVi9XEKwGO63Tl
ZdABTLJSxjDe2flD09xbw0MLP/P8fC6WCE0k11SRgnSFbetQFxZqiz1JmtDVXoNrbD7UOplRbgee
3ZImFfn+/Fja7LTzaas4fDcLDSYdL0gTTrq7+HZa1WFgCgrb851kJ4L0m1tGb4OPfJ7bPxuDSWrC
Zanz9xIYW95AuJiC+/PPYC3kJf95BoPGmQowxNLseSV/Wj94s0LsTlXNM9rR3wdm3vyJtBj4bdXI
TRPBi+poTa7h9ycklqaxcrXc3FSYcz72lhtd6/BkOH2wzBRDQJ/UFv0t53+7ysJh9rhKW/1uxOHy
nQt8t9H7zHiqCyu/BQs6awwAK0RHfQRSHeUWl1nduQEEmXnxCJWvw8r8a2K2w1PcBwglDlq1L1kk
GzGm47YcOFLDFB3LUk5ND/JYkXun12QDB1cgUAw3Zlv3Izmn1eVPVaeONz1dk7sSm/TXIYVVqujx
2zjBrBkR55sv79rN+ekl4B58YbqTCIraeLdprmCTLpZvGxTqYGftgIjAhw9MF1Davx7AIWabmoMx
M1SJxQAdeFCkBrPugVSqXgcUw9dVZ4oLu2IRzv5ZJKZlOKY2R7S/GqWfFgm0/6k2EWXxQt++Swbq
yq4Gtb/WkuxCPDs9Ei9DaVSjz7bYEnruAm4KOsPDE/XHFHe/pPS3VqJfGEab1cEXW8/mTxeuxVGp
ustTiiYwuOSmSkET5I/D5N4VVnGLeMRcXNc+FM1/o5R+k7nwh6figvXWsmntmFB+DYeFisuzQUK+
CDL5VLhd4IT+k94ZNybupQ5p7igp+EPKLia8rHApswFcOD9yQDtatovbpxmKcn7tIEV7OAnzc+Bn
ZJiubhsqvc3Dvd+1eLIbiokIMXKKfvKYyL1Acg9P13nMGtJ2BswicdZo/tzLBiicjfRltVHYw9k7
v5vnlP5P7jz5uItQpP/7v1PWeOUXyoJOiPZ84ZGX3+3vI9OZ1Vnq6j8+jZ/DVRQFUyAVWh9jgcbF
DY8JqHBlFrBtkk0T949OhhgtJBMek7Njw099CjKEn+SbSH921a6fwVvm4/kHM+aN9nlB/X0wPipr
SdVoDS834uCooyxq/6lBSzVP0AmJg2tyHQaM+XIDwgsA4sj5kZeir5TnGOTxO43gbZIoadLASPGG
Zyrj3sf088VX73O3WYVAlAKyJv41YQ2A3K3pNNi/Si48UC0upC2L/vbfhWmaujaHLYuzabH7zHJo
2zbXIOHbwR1CiPPdO9FuxmJA6iJDtEHzL5w/cyJ0NG2fRpwD6KfIYhm2UVV27z/ZqAFdjQFykHAw
Ioggft48YWa/TabhRxLkFwLzyXFtHYwyyaAullswDZS+DJvOfxra8M5GDxmQVQ/NZb5NVy8WxAel
GZ9yO04vbLplgjGvEwAMuqoLS2PzL/ac1qVkTGWuPDmWrFZOBEnHDmB31KWTbk0rHNfnF6Z+ascI
wclMnijoJy8WZjo6IorGXnnKNBg+jpGjQBM2v4FDvZUmFaogndqfQlP9W5RI5c5EA3lly+C9bKGV
21OAH6VZIKHfpv1HI2S3Rlaz20ShZj+mGdo0Vu7UF46bEx+HJEwASdAMSyXxO1wUg1FoYYGK3RNn
6j73lYdKo/xbU0AvZPFdk/Zrj9BibMuH83N1alyNCxJ3ITK/GS5ysBjLCpx6hsApyE/heiYUPcSF
YRtwITHuS44sNKkm0MFpRLMMWeTwwvY7dTCQh9k6dcJ5eZiLF4daqKG1GipPpl991+X00Q3V/TCi
aM9m6IhjZRD/SgudplEFtBSdLar6GdrgcRheCGhHmQvFQxXNM5BV81dYyo4PNF4btVf9J7OPv2Uo
kikITp+f7lNL0+Qk1AydzgoZzOJ1IXGOvTvbuCchUoRFpGvX7QhhH+fiCo/1pLwWTl1sSuhANAAT
rGLzOFrBJXN/OlkY7KQbgMV2XBSJRKduar0DzS31eKcPc5eh7Ny1HsBoPf/YJ3bw30OTR+dSAvrs
cJU0bZcXk+H47GAq0jU9vRjzS7kPzfT2/EgnwrGpAmvS9L+bV1+EYxkVwejCs3siNdvWCExiOv6n
0REaAG2vSHnhxbQTZxjjESWgapOBOYv1P6S1nw0j30Mt4cFl2H8G/g9huu95W2wm6ESoVa6nvMP1
27mtokt3vXniFmcBeSyxSqO55pizqv/ns0BNauRcHZe0CPufxOy/oxsIVj6NL6y7U9PKC85/kZvj
tnw4TpxJHSkXGXid1d7Qon6Hp/lQK+2LIu3fba9emNaTwxmOCzoN/NpR8mw4ba3GQRd4RU7VNO/W
aWx7Dj36TnF/G3r5dGHRnBwPnxxKLzqrZxnFZDXpWo3MpUeuTsUUWlKRQzi9ifpmXIu+ViFrayPq
kimsz2FId42VAH43kVAL0Yy51dxeoq6A3LmGJtSPoAqwCgkV/6kyIXeXuZ2/Je0UeU0/0VDmYrhx
AIPRcusRkEJWBPjxVO47yO1rePzWin42dEeY/NcpGKirgXL+3djYCnw1J962U4U6TpHo2zFLsrtC
Uv8O+4CcNOYW6pqT/CnHEgHowTQRDcoAWata6jyhNFTc5ATr74EWJvelBR1S5fKOio6ebtKYIKnM
F0TpgO4OzHbc1o3tIzA9ueuph3/qG7Tn+3bSt4jbVS85AI/3QsTjnVS4wmZI3q6NRhuv6WOhKpBY
BSpISXmTDaZ/1RYEnmgooRukOk4dJurZeprlG6Yu3rip0fw6/1G1easv9obDZcEA4iRM+nCLNSuM
VGrOODpPEsX6rMKtqXKpvEuEBB3kY5RiHWXTl761bky1f2pp+5K+fxnK6Pf5BzlxZTh4jjk4fsrX
qhDRZ6VlMTsjKhItbvcrIyQyRAAQr4PUKWBq25gTIpHz8/zIJ8IuI2Nx7nJa8PdiBlCQTWrIzahP
WT7wsg4Nxb6babOhwpdXFOGdH+/ENrJ1tpABuJh/WObCie5MdlrqjQcZEVAMwvgB3AF9B0PmuiNv
Oj/aieOW70ov2REOdadloaBC1q9PhKE8NYXQHqLKSW5SOaQ350eZ5+hoFamqrWk4xpt4lxx+PYCt
mYBs4z8hkWit6ySCMh2ZxXVo4+DwHwxFkZCiM4xKJvJwqBqZxTAPmtBr7OC2rikPxsgPyU58Pz/O
iZwN95b/HUc/HMeViEFaknhRECO4PhnRnjuVPr0DUpzv0Ybrb8+PeHILCJbEfHd2yV8ORyzCSTpJ
rbhPoB+9SebZVYYAhqiVr1ltPrtJdd8FxYUxT344sM2EAOGwUBaLX00zG9pf3XmpVWExyt3lFkhV
j6xD2lxIvjlseYHlKjHBWSN3Ru7BVfDwBXsYLZHeqs4TjVVU9LQMw5QBMJil5ogiZlb7GsbJCDbH
7R7tv0AJoTlbZI1wkQ/9ucOYT6u4BqiTo9O+4hPZd1Mxog6DvQnOADFxvC5boMID/a4g7v6Eka/v
NGBLmyk14tdOS2R2RZc8ftUhrV3ZBn07twqQo7Vqdxsn7rarw5s+w9rBNGukLiL0cSNzo6fwfESq
Yr4Gv37lGDBa6nDCSlPV8Z4GKQ1PaMIKDXUa8KDNSGFgcu6hcyVb3ekjyIRddl8GSEhXppxuigZZ
1ykBjwJDSROMKjENQzFtr/d1cB81SgkfU0JRC3q1hkjbY8iVgSRGl2Fa99QF34LW9XexsGaGbdHd
duMQrRE+naUeRnmXAa71gD/Wt8gxYGAKq+uu1IPIA5WYXoOFnNA1aPAoGfrmwfTNeg3mifxvil4q
N8L3QlWMTZoJ/NUbS1uHcqKjMU5oCRpJsjJkNF0XIqjug7akLDLr/jXpRKM5VUFLgu25Slpk8A20
LjZaoKNm5cCBclXfQGnQlQ8azUYEtYwQ3SmNpiefcmP6Y7OtJJo3CMU4NwkaHtcqOkPXkWyRVCsA
Xsm4VO4DAPubMbMRsOrxBcwKQE9RFvvI+OkC39AJ/TjXCjEBRUAb6b0Yvm2JsB76XPZVDDf4QjJ9
FGFJVFXqsADaBWt+uYU0VFYNkNnFk29nwQvqhv1755LKr85Hh1Obx+ZG41gz4+AoueROqzNILJ56
iD7m2HuiS6yrHgTJqprGfaXG78IyvkFMvFRZOBUj6LmxDhncplR7uG31pgGxz5J/Qv3lNvTD98Ho
vxQwsi+84clx5gKtpQqbcLSIRQmowcYaE+cJUIsOsltchfWF0/BkCLJdzl6dToyDodbhu9RT27N7
bPFE+Uy2VADsIMZXltLfVVwn2cZGYHoVaT65XI25RsvWfsSbQd3jg6Hu3EzIN9uX7scIqPprZbrd
HJngUMuxHt7hd+MynojidnQQ+s7pU6zbNkMcAdwLhdhcEY+d0ak3RVmWdPwL87ruguDt/EKZX+FT
lJ0bdxYBHZIw3TuLRXn4ikGNrFMYqMZLDdbPGZy7vEufy1yju3Vlm+WFGTXmc/BoOHoR3OdZ/uBD
DoerDDVDmKA2XnCXGtblZEUziytaJ2nn3lptFT+UEnlqp8g6AqoeoAMJqvchaZMJUjc3gXvQvupt
UXXKu9MJBRqnX37QYwWb6MpxQx9IIkXjtDdqjbZYofXmVq+QiaB4NCEdrg2bUYGAjrR0GGFvZfXP
EBXclwSk3M0MML3TNYLr+TleLtW5By7m1jalDAci0OKohulVGqGiT16tpl/QXbzR9Pq7CC8V9Jeh
ZR6GlJyikWrz3+W9ue+r0a60OthrU5dtUMLH8zw2+/X5lzm6ns/DkG9oZB1ckPn78BMOQ19VPuF8
r5rw8oqq/dU42bjOwsL18iavN6pRILzV+T8TqcrdFCXYOSsWWrYXHmRZUvz7IBohZm46adzZDx/E
nTQ/CgdsemJrCNAp8BUXB04wR3Rv1tkQryzLQLIrFOWjm/v9vYv914W68XHvdJ6MT8+wmIzAxfaL
TqTvwaiKXtNOre4gw/zSOhp5SQbqUAnj9L5owUQhqtu0njEF2X0fp/0tTE3nwpQsLyeLGVlW/4MU
QW5YAlx7zfKBqr8afqRcIFNw/BfmfrGP5wY1pQSVxUZSjTnhYklrwhokQKT4Wbg1CkLAm+z8NnQz
BG07RbnyctFg4Vv61bsdw0oOBApCgLndC8+xPOb+eYy/28pF62J52CCUPmgxMile1nCEI5xi5OKu
UgZt1VFYDgezXimt/+gG1YVdcGqvsZ05yml6cjgswiaKrtLXARl7NWo5V65RPHTapf28zPD/vhzl
cgOBSYgoy8tYia52H1ajujeAMCI1u3JI86wY0KSPwwr0UXAj5z/r6bf63xHnr/7pWj2N+lT3buB6
ddm8u0P23NmgmM+PcSoYup/eav71T2PoHd9L9BEcLppN3fg0xA+puHRyn9wIFPCw3+JsU53F8nT0
USoUjtW9L4JbaYnbUIUi0STqRwSl5l+/0Bxy6aJQsScsLhKeVkqUY9pG3c9SeAjtru0pR04HRNv5
cY7WuqkScgVHp5iX3bKDElVKE7XRKBFuAQmNq4N9l+YVPt4JGmSmRECn0/csl+C6mx2Gzg9+HPUZ
nSreXPjh+seDHH623lA0FHlC10uDEJ+LPrtzYmtFNRwh1vZmUhBJc8sfbpG/dKO7NzJEVc4/wdFu
oHfEOY4FKUVZ+6iBFIVZ16JAmu8VR3pVNH3LlYwOHWYtQWSpAIHHl0mC9To/6nGAZ1iOF7owHDAw
fhcrCUurNLbMmmG5FCRBhfR423hJn68ju1jpvtwFmfWIHs2DayPQVBQ/0tS/8BBHW2Z+BnIzehTz
GlvWnMa6kGkUV8Ve5iW+awY3SaEnu4AM6vzbnhiI6jApBJQe1tiyJF02Qdk7+BDtHTj6K0Bq9JAx
q+TKCpDzXw/FKmIskH5gx5ZD9a0ucfIrfQ9pjq2l2Hd56u8bAar2PxmHaZs7SHRYF9+vKOmB5kYb
7AtIj6tepV3QZihf+GRrF2bvKHpaXO3oDKj8bBhHoJG0EYVZuG7m5W7xNdKqR91qL2SSi2ydEhOJ
Dngtd67hc7dbvI2dZmFXxqXuuX29q+z0Ro3Ku7zHRjYLHsJi3J6fvGN8yjyeaXOHNBxOoGULFEMT
LvVKl3mgzx+wpUHTCVtSifRprT2VMtOv0LneG5V7rffOhek8XoyHY88x/tNBUeEDpY3c3r1ejngL
ybDa2KDwrgOjty8MpZ0YC9UGYF0ajB1WxCKGdxMCQIqVqx5giOauMhAQbgITOooWVO99mXIpa40Q
84MWbrswEK7COSF4VIAirgd9sm/RFIrvgaGqLzJozZfzn+HU0wGkpQ5mE4voyi5mgipE3PZdsi8B
OG5xK0CiqNWdTa9l1YVQc2KBUZSg420jYzFLWRwO5cYBl+og8OEBq1QQfYWSjvBtsPx23d5hDYH5
LfQX8+P8Gx5vHfaMySUe2C9vuTxdMuFnfYuKkhdGCbopoZ2sIrW13s+PcpQVQGqj9MKaBj0G+HZ+
+c8rKslFLzVV9SoxIlFkNfg6BCuc/W5qC7j7+cFOzKRlwkX925x1jeU1SektdQzhNXiNlf80c/NX
M7JXUZoFrNpX2lrLS3khfTvKEHi/T0Ma84Xp0/u5iRCjmUfFXqEXDBd6gFBY/aZTi01O9F63syRn
s+5E+C8BC0Ql/kPTwOFKD6hksWjAl1XYFQ2GV9vVI77NEN/S4SEukKCJ7ByiZad8g+UEwExMF9br
qVe25m4me9axKdEcvnI1NTSeFDXZZ2Xxy1Wdr2TS68nBGAgJ96J2vhpd+c0K8O07/3VPbEkAiERG
YiIChktcQt5nvhPSs9jbfXtPdQszBOseNvfb+WFOpB/zfR5sAoEJxY9lecavM7NAb0v1sMy6C0Zj
G6s/AQevBmyyqubLKBHZHp7Rz9/i03BlQvs8/wAntgyhX0D74zHAui1Cj6rWQcaBk+zTAq3MrNEf
0Nt8DrA1QUXuwuF2Yk65Uqm0nijrWQCuD7+l1SMR4fQx4qzE6JWSDfdV5Sgr+q6/zr/UcSqJhgvw
MmI9t4Oj0iEVmNpM4gApWGyRTROuKhL63w0kweG2gn/Ma/W7Jaev50fVT80lyCeOUTpf82wevp+d
VA7IgqHZq3BssjdUjbD5A2hzZYfDt7KKvmU9TQG07DC5ba3NFIoPNPW5JPm+B4IU37dQfMc16o85
KcV1r9eQVg17ncwov2w28omLTZF2z1VlPYbR8ChGVOTPv8PJV2BFUv9hLTpLqGbPPkeeq0j2oebc
p8b0NgND+xDiuqp8nB/qeGfPOTfAOwCW1LH/tqI/BbMAC5HEb4fweZi8wceOK/oGvLMK36VLd/Ih
aMSFKHYcsJGJ5IAFhctGI487/DykxJ0Mc93YF8l41yVVizJ/iEOwi9glUDU8PvLiArrpeMWzEoD6
w5kg86CldjikRoG+i6ViwxUtfg4ZupgNYmFh4N6cn0vt+LvZ5HFAygyCCTCdxUBIMopy6vVmr4yG
8ozcyK3sbaRe+7WqZOuxpH9fhPCykE9ROlji02QgeK6uHRw+hC9iJP27e+nGF8pnJ74xoY2FpBuO
ph0BPWu8mToHVVovcYsBG3l8AtYtoAk0JYFVJCZOjzVy4u/spmnX0czaXpiXoxIi5QFjBvc5RHPO
qcW8pLnbA3/jFiJxc9eKnEMrxXUdOSOfklE64aiLI+sWK4Et1/wLAOzjpIcxSbIAfqIfRrvl8Osj
cIidQuM6Xl75w2ZSdUTd3brenH/HE5/+YJT5KT7to6EZrVSmRr93m4JeCT7qSbHDo29jD+6Fw/jU
UMhbmWTSKkWx5ZatuyHMW22k9a1Gz1npf0O/5BF+570dXwJpnTgYKUMIoAoU//iAywM4FfgedJpM
9s2INjvcpz8q6oqrSgluR9FsFVommokgY1TpG30od8EQvcbtJd7TiTeGi8DKBd0HhHd5PHbmiE6V
xJSX1uVeNbpHI7N+KehcNVG8O/8dj1CZdGdI7ubKGVV3B1Dk4YfU7MJxKu4i3ijynRljKIevg3Be
svBrjRhMqsCZ6h5T+QOUeYgkdYRxZFheKv+f2LLU2032Cmk69c/lUxhlYjkgJr22bvQfPheEB3NC
gzLATNxrCs2+Vkuzve19xVmNqO1eOICOj27bhNzJuUCFYi4IHU4CdRCglJhReZMZRuBNWwwyxxvX
sX+7nX7b1N1PBcXk8zN/akxXmymLzDoUxcUro0shBNw86YWtioSFqj0X2OcJA0VQ03wSVfo8+ege
/QeD0tekuk5jjtc9fFFMJaAwcnR4torRoT5laIJMLtbzkYYCglbbW70xMAywg3B9fuQThxLZPMRE
0Dmoyy1vSYjx+G6NE+w+Uv3xOtFmB1tD8bc58vwXhjqxfeak1iD8z7O77CIk0kllyVXWK63wh7Qq
uM9h896AHQMc18oLU3rixWhH2xTQ+GG+3h5OqZE1iW4areupcrK3+FhoV/gKp3dOURU35+fwVHii
PGPOiTvsS8pBh2PVrtKgcmUY3qCZDf4XzbZL2xs3Km6nyXrpq+CnOjUfdTUApeEJ9P4LjrDGhRee
N8OnZivVItuhWuCA4tbBfS5v1Rw7AFgqa/Lc1GkdVARUZyvGLrzPm8J6NCjBgYWMxYXtclwqtsjf
4dxyNTK4Ey7vLDYqR3Jwho5tgp+SYiOyXelTfyNBlj01s+ooFrXZi8w6FC5iehm4jCN/Nrb9peP9
5ARwwINUAiiAy+3hV8gSUzYBzjYeTIrHLPfBRCorc1Y2DIJZnCy9thUUCk0T6XV8GIL4Pi7N66qv
t1bXPSYjDkSRK6/x53s/vz5OHP1A2+anIt/UAckePtiE/lPSK5bmVUY57mSEdFNpGZdqnye+BAuA
erHQ9bkhvAzWJgj2LB7ayQPIP26bRIZf7TB0HpQJ4YsK6T8MDc32xVUDHHiwTQEQ1VhfAIVcgqOc
CKFcIkFSEIktIvdiO0RidFQBM2nvlvmNTKs/mluhSICt5VXZRPeNI7eBNT7/60lmKCQ858vzcek+
9lFEVJPA8Aw9Ne5CKzQetNrRL1wbTk0yBzInIo0ZgsvySKpA9jaqUFovydG2QPdasV9rai+x/NHC
BmiV21IFfmbAuHLUCzv8RAAlFaAvI0hBKNHOIe9TcqepVZHikaJ6eio/rKh+Lp34w7eHbSfb3+dn
8+RQXF9npgR932VEE25Z5H0oTS+brCeMo3dZ3BacgMUujov/YL3AaKC0wvnHOb/kX04dNftAqeNn
3q/1pIyDLXJY6tdp9vAQNh7ZKIPguWLS870wpafyLFYpMHkXvjfXpsU1XeE7y0HpTG+sq+6xkmP0
oRejcuWQr2/josbXM8ijh0lqltfoWr8Kx2rCTjBKEQ8j9xpGG6awj0jL+Q9wIpi50LTxhqbqxPm8
CGbIIwvfbHrDM91gpWKOcjXaECGBKf+Iem5P+hRcuKCcHBFKJgkId9SjK7gI+6l1pnHy7Ei/bVPz
oazD96DQ3uvEfw5HK74w9aeWGFQfjiqKiJyei9Xc02qf6q7QvaiXaCshYo0umtphBjb4r//BZMJ7
pQ7M+qJsebhx5n5u0o+V9NxobFccEZh/RW73U0vNaWNk7ZtqJMYFKPf8+IfHMfV/kFZUnxEWRkvg
cEykNF2nsPsYHv3w6qr1k6Ponpq5m/OvNv8xi2FIkclUHYd4dHTXd2UrZG439X5MQ/T9blJ4nyl6
9HZLHeVLnL912oV1chzd4ep8GnH+9U9RCDfNPgR8XO+hlVxlNX6dCZYJNbo8k4fyFj4WFyL7iZk8
GHAxk33ZqPmQpvazUTXPoXTNLxpS7NfSb8sLr3Z8UAtyYcpdQAm4dywbYCCqilbRknIPtM9c16JT
1r2FYvz5T/aXbrn4ZhY9bWI4SCYueYuYkyPTGvVOUO2lmSR3iPZ+CwdU38JRtnd1aEc7rUQ1A0hg
eh2Pdgp+2MVAOUX05xVVLwqyIOU2mKIld6021DcIOkwQ1IYQnK2FYBJePM89GxxLvF5+xWQqfnDa
qHvOtN7FUAFhnzgEmTs5LYLvAe6Rfqxgj96qDbEuNTZVFPODgjlkir4x1OUCYyRpOBv0iBBWlxm0
hL76hWarvA7VNnlz0yj/HYYg6boK8p7addE2sVXxGim47ahq5uCDgoV1lgvnwRmHYqNHiDrUukZA
w2D2MbBq66YINf2r06NhlhqKir5/2pb7SpkQto4D8zasg+ouU43xSy5LY5WqVr7We5xeJikutVaO
QxP1TqoIVIy5rJjLQ37KikimSVPuo47rWC1RM6mM2Ev78gfGXxcy6CVKksQduCAtfwFK2CJtW0Sn
CguJPhdJMXuVoeWEQgCiSj7244HzG08Beys6/DqSbKh3MeXMrTX56pPewsdxQns248C5USIxzUeq
Es8e0dsbRKv/wAhNnz+hvmrKSDzlkXBu0tHEasppwkdkOeQKlWHcIqUUV3XQyg2SVslLaGKi2jc6
l6Y+17dWn4kLhdDj6eXKABLV1glbVBUW+TAWAlXiugFyYB2qxLHxDIUC44Wt5Y4/z2+14w3NGQpU
bL6WkRkui/DA9eJJK6mS22hAbrUJY19ZIPd5fhTjeBgyMrLCuStmaNpRL0N02COYRr4H+oByYzEG
eN0Lu8XWliqVixLgiqPO2filn10nZMXb0NerFd2yYetPLjKeiWgfuRrnr8bgNtGVMtT9a5HkuNoX
DdZy6LkoXlUk770K+dbPCnwDY996kdgTfWTgEtduohW7voqQ+22K8fdY047TMKv+IJFyr6itlTvD
UYp3BU/aS2Cd49cn71bn+gHpAyoEiwCN/B161PYwoWinfgu4cQRIkZ2f4hNDzGAksiGEnuyjlrGW
NKjYjRoIPGSgAMWgSSDG7+fHOOK7QekB6vi3BEM2eFRlRGUwGcdMxM/hcJdgU2i1WnBlj7tCTR+c
GttFxBwQVNNLwMnxjph6O/mXKkHHewOWjw7MVZ9TI1S1Dk9XsPRpbxsRRmoFaMq+3YXT9zLENNNV
38+/7nHmQI7nzHSbOT85Gilyi1EUSa3ulRrjCktp14Xe/iAKvxWu3CLydj/GGIpnUETOD3z0LalS
ADiy4dyqjm0v4RdpCa6+CqFrppW0uD9N+XNt1dP6/ChHWQOjcMY4NGxh9dMOOZxIKzU7c8hkRmLv
ozmurtswfnJkeeFCeOplbH2uCc9wQORjDocZh/k2bsXhHst6dRPVVex1SeJeSiZ1/piDlGF+G1qz
MxGLAsKyexDAYwsdo8s9fbaKh2zaNDgD9O4LqNCuDe9nK6FOu2mV9sEQb9bowIZEJZZ+nWG3Gz14
kxoWbdm7FhTXGpKcRFyVRh6oYduJPZhrFY4I+SbVd9xpZtzAzDPvlD2/AeEVGjdXiY4w+1CivZL9
MMVbYb+qQbF24cbjiPu3/JyH+Y4/KdF3dmLc1ukz/4KWCwIo//7Log3BxYEaw9xOO5xy2f43aee1
5DayrOsX2oiAN7cATbMt2VJLGt0gNCMJ3hQ88PTnQ8+OdZoggwitfSVF9EWyCmWyMn+TkTt1snPs
Rqx5o0F02JElPuzUtlxZRNe+LhUV6mnOXNxbgnI7v5G72Cmqo1onwUFuRXiX4ni5kgFcaBIgpMbF
QemXtvvcAF1mADV3OPaD0WsRYzRdTYO0UWMNsKeKLOnQfvEVfddUyX7OBUO7KQ7aMHSbKChU1JBN
+yWShuBbPUjRo2SWPl5Pk/4wBbh/jI2i46mVNSvzcnFKzT+YpumcJQPvXZaa4llyWIts6xh2auM2
ufzqT+ZdKIAsSxX31+0PftnQnMPxeKNxR1iamudf3HCQu+b2849pPvfvC6WV7iQltF+7PvytN3qI
A5MzPFVmld4bsEBetDDtPwFNwR4FBXa35wa+N7UGCVqspP2HokbL9/ZvvLZSmA36YdxTOpp45z8x
Nv0ymeoBMhDaTqajfK6tNV2va5POdM85E+0G3g/nIZw6cPIqie0jrct95Ah0VYpjGpG2x+yDPx6O
OaPdwVDSFLgoP/jjpKdpoenHYram0FU8QdtCN1feW/MZvDjVTBksD1TNd6jbYidPXREXeAXYRysx
Ek8X6AJ2AaYhWI0MK6GufB9zFsHhwSXPDdhFqFQVDiqvhFKEdKgAFnTYid6es6uj0blyeIjP4MLF
Ki1E6ESZPuhHqwayXWHS7E/ZXR4Nhz+PM6NKQOkos7DkYh2A1UsnFGHzE0p56oM0Rt1D2kKchDTW
bf44FApyDmsALN0l40Lv6dTHCpaqTTX8CqpioMQg72x1DaNzkYtwU7OtqV9zUZsAkM6XdmOZpZw4
lX5sy35fYhTsGbPYY5Y1u5FUGLeOFB1PvDNhcf7xCInHnTrjaznnF/s2QIIhTwX2d6NtZlu7E98a
YdvoPNvVSqRLeC08LUulgTyXcCkfL0Jh8oPKOx2YY2BVYFylAVliiU94qvWYu3qyg+9DMeABolnJ
W8lf7xqpXGssz0GWW45EBXg7TxFetosf0aV5O6FogxhI1z8meU0TzgmfKhrYUtU96F12+i/mF3UB
HraApC/6i21TTqblV/ZRNzAhlgbxBSGQl7awf96Oc21cIJSoVAOyYXTz5vxQlRKTMyA7UpYn2n2g
HxPb+CfwscOYBe3ZHwYek7cDXjmNZ77r3Jqm5XYBzh4NvJxs33GOTkVNMZejaFNWsfU1l6YB+Upj
LQW8KLuxemySSUZIRouA3/kAUbiQ8sCK85Oq/qW25Qs7QeTNy4BIhFm3Dd7cxn8zQlqK3DUQfMm2
ziNm2EAZVeabwHQL8TpkBbD6IapOQ01xzMjwZLo9o9fOT25QniMKx9tFxt5JltlNqDueNNIcRcE6
YOriQ6hVn27HubpUZoovC4Xrepm8hGiHJGGi9iddaV6duGswr9Du+7F7lMvgaTJSdWVg1wLO1DkS
JqoDlJbOJ5JeeFlXEry1Vi8foxYzKhvFQ6fFxV0PER2orWYFanVtcdJjwqoQIAN6IovdELZ4lwW4
qh99HY1/WflapyiUOrg+p5hU3p7Oq+caByfiZWwEjvDFOpGomaKfqdvHtjiSaz505t+lZW2wyc6U
L1n/uRll3hzjiuTQ1SECIp/LczwElrVaC0s8aMNKd5yK6UD5ZJ8rUKYHZ4+f893tEV5ZmFQDudEV
BMNm/dzz7xfgweNDKW2OaR17YT7hPGu0R0mz0pXr9sqY6JvSwJ/r3VQfFzNJj61WUr/gGkw7vH2r
1Izo9oj8MPiz4G1kFGvf7sqpQtMNdCwYCca3hH+kVlP0vt3rR1Bz0ZOwAuPkxE22K2H2w5+xgkd9
kiNIdWXwWE5j7sFtNdy6r4qHISl3VZJ7k97JXuYn6X7ibv8ua2mwyaBMrbH8ruyiWc2WH8JKu0JC
ndKkC4FFHVsbKdhQ3ZdpebCgdrvhgEpYjFj/7c++SErYq5DfAB2RBHOfUK44/+xWUBSNrSrFa543
30JnxM9AeevNr5MAyYuwOA4unIqOdzvqYg3AHUCZeVY4gL80Sy8tUiGr883UF718orX0WEv219KA
JqXZ6I4Emfn37WCLz/8eDAKYRV+MkBdHLiBsuZKsXHsVafmm2cVGrZKj2qb4+elvY559LftpJeSV
8XEiAfaF5cYxvxxfLIW5nOtW9xpCbt0gI2zuhx7RvIq6106VI39lPhfLZh4iqCMyfl6poLmWicFo
lGgdhJVyou6puLld3jfxXV9F91r7w7Q/357PxUkxB7MROULFlM83n73nS6bA6X6MZK19NTv8NQwx
Ogcsm0MKv+XaC+1yXIBuSMpBIgIseXcg/ZjwFBp2JqOvFaeJpwBqwnJ2SGbFqCBFRK0sm/o7NrsY
cd4e4OXXm6OyVkxoknPr9nyAilbAQaNFcVLMvtrUZFoUklJseigb/ReRyHlQUgDXDtzyPJJtRrWt
VIN+UoS+m9rsc6nhaF5hZZK2K9W1i41OwRXlzf+E0s9DxXqEOLfulLxyov1cWAsU4VEQm+0q1ch2
q/5vAx+d2+NbFn1YK3NUJpOnD5fL8lbxba0RtbCbU1BjB96IX0Z+14W/jTcjyrdSFbjOqMTboam8
+SeFiFmNvnqIonST4sMcGWg0w9XioYRJSuqn4U+lpi92+0cu4S4XP3JeDx/Saqzb6FEOVnbKk9Z6
1MgeXF3PU1RKUnmP2XL5WOvpeCDvl7eDT8VpgK+IvhIGM7d/yeXOOp+tRQ4loYYqBVZWnXrq//yY
vV8jQZcYK6vuXUbiw/vo3wHTHJ3JPrp20QOIaTVjT9Dkr00LtBQWW7lRHNxk5CjOd/2gSJ6ky8DJ
hngafgMUiQLk5v2881gsyXMeY2nEyz3fm7pkvqRBFz+gHFqd8kyfnhqRw4/603nhDSKTnlNIIRta
drjy2Aor2CfqacCv07V74y8rzL8rKop9twNd2ySAjzQ6MLxAuDTOV0LQ1/XYjEZ9KkZsDVGHtvIn
9gg9Oy9HcQLVM2q9t0Ne3k5z0uxAg6atecljgN+gJwVFxZOtf0uRJjAkHEgh2gbRfWHe6dJKKf/K
EiOThPjONFLDWW5ICqahqfV9c0JgSDFOuDRl1evtES1bTPPy4p4FWjDrCc4dg/NZtKRRVEKu5WMC
gJsHK+aJb2FGD7ZDrhIHrcEc7+ljkuv9YzqHlNI2XLuVTT0fZ+dL/F9m+UyiU2lbLLbSMKpqhnRN
dqwU9eAk42niBbuyWi4/HTFmfhc1HeZzifVNh3TqIdgkpxbdy89dOjlek3YZzFJVQHyRQ3TzRKW+
Vq0zrZzmlxfjeejFkRVEAKnt1qpOWonRsRSAUjGd0X8Y8rR7VFszQzVUC7a3P+zlnEKlp5FPkYPd
SK3j/LvabZ1VQ5ybmMQ2v5XM/7Gq1nG5/2gvzXy5mcTC02Ce8Q8nsYhVFYm/pD51Y3A3yua8+WZ5
flo2oSLNd1SIP9efjuos5mwD9DFmi1GUVJVSgMOF37m5EXwvzT8/2M9jLGYOknc2SDRVTpOT3NtG
+oz27mfZXoN0XH6gOQwQbWUuNToX6YRk+r5S58lpSIe7AKJEAGHi9mxdnh/nIRazNdW9NZntVJ3M
xvxOFfG+HqyNLVa+ybWdBWQCi0RYZHMN+PybYB7bGT5exSdjXtPoDxZd63ulXKsbte7NWcd6RI/J
+fHfDO4/YQ35PKw8jKzLTqlOrQybusZDBlc0MXpjFFor83htA8OjpqfKrUZPfp7nDyu905tOass4
OWkA6H28zVxT8T+pbb8dpOAzIphryOkra4OyrKzPgL1ZcmSxBOuex309+MVJl5pyj6evehfUuF/e
nsEruRQAFOpbsGm4uXgenI9LliM97rTeofTaPbSRiN1xKu9HeES1ET4LJ/kUZgreoqqNlKPzAwvV
lYN/PvkWBz/XDz+Bpj90zmVLvBB11+aTYx27On9N8uBLouJYLgVYFHd6tXYFXNkOKi4nnFf/wvEX
s4rBJCCmWC1Ojo9opNVgERjjzBWYolhZMFciAbQEKEslDYTNsohhWaExFAZivK2COfNcGlD80J+N
x3/e/oRXFgrsdzSued3RGVvenInkJCjEK81RapETaGWnwC27TldaVVeGw6UJItYBJEHtbt4fH9Z/
bMmSlQjZOlZqnZ56pdSfqz4KDk1vYXZ/e0SXsaDHzA1uCxQuScliTVJRMluB5BkOs5nyUOhBCr2q
Mret7DeH26GWUGtyn7nBo8LFnnGqoFvOxwU3Zqw7zJeO/YDVpttnzd8pJpZeBtMNRZ867F2nClFJ
xA7wkIi2e1REFZ9Uq64PleXkd3kY4aKSxMZm5ZfNWddiY8y1WXYE9yoIoMWMD3IMFMsvTJqDmvo9
iYR+D0Gz9YAV1Lu2Dakrjm6kdOUD0GmcuVCZ2zu+Ea/sz3mylz9jFuKhRAws5uIcEg0uo/R/+1My
kAFOp6j/FPmPsw9YUM+AMryk/5Al9f5NPoacV/yHtZbxNqHB2PlHyYHtZpa9s6lqYGYiXDsOlmXi
f0MpCFrxtprNHeal+CHUJCVd3dG+OTpF8WJJ00s1Uec3KfHLeX7HibdPZe0RImnrtUJ/u/2Jr9wp
1GV0os8aRHRszoNbWolr1RRMR0omZNm6GLZxJjduK3Wn2C6eWtGtIfj1+UpcfE4eTDwlaTgzx8t9
rJhqVdVKaNAhwrbbyOThzhLD+GiYhb4dlNJBK7g2PBteoWdkvcA8vB/SrT+AVHcDB7tn+NvJO0z2
UHRas0+jLtlJ4Lk8gWLTIXZqZ4taTHTg45m7otGSbdJ2iVcY2vSPo0f9gypEvTeUSn+pUMDdIJvl
mF44WPlGaI2/0RrZekRHRCtdE5jnFqtVZdsro+omZp6/5RzsXmoFshcUcffHpxxIPsjQXPGUzC7q
V00lxhgYaHFSx1B+S2Krfe31vnyQ7DBbedhd3nszUoi3PGx4/AqXDfPOmaoq8tv0FJfRW16IDbCD
FHSfs5fD+tvthXZ5RRALEA+EaA5vEorzhVaagAyyckpPcj1+aZTwKZuCu9shrp3Z9P0dMFCcozxZ
z0PUxoAI9QC+Sgpg4ap+gNEjxtz3AeqyK2f25baZWyt8JeRz5st1EarKU5hrws5Ovlpv69o5xPrv
KLZ/UTiV7JV322ViSyzq3jOuCNG7ZXYyo7qTukZtYnSqQz/131W53sSNeNEH7ZNK5SepsaG6PZVX
Y878xZlpg/jE4mvBnaCawShfUySgiqMq1a4+PKE8MYhd569xbS/Pd0YIq2eu7PMCWeaZmdX7stzw
1Cn6wAhdCIPNRpvUxotGE1qzULPGU9rxa+Trxjc7Lus/w13PJ/Cc+M0Z2fwjli0zEEVpPfS2cZSV
mvKiFv5l1s6dVMrfUp3a+O2pvVylYOZm5NB7fwEQ9vkqFT3uxEL3tZNtd5+GQmSA2tHQk5X49Xag
y2/IpYuPJMRKkLPoPZ0H6i3N7wFR6yc/01NXFEcnRF3Dbu8dSYhj26Aq3Oc4oN2OeqWSQ1jmcgbC
zW6ri7DsT+rerWmimp5upqJ7jJzY0+T23k6+Nw0mqMW9ZHweMPeTkuipdX6U48qxdnnUoA1A7gbV
lXIN/zsfeOn45gjV9n8x0U7S/x6Tte7JktrMmpkth3g1YzrE6l3y0PCxq6wIjZljM+WHJhB/ibz4
EUzi1OXZYyCEh3Pr3YiTSieUL2TFB4NH4spSujLXqLRB7eTRQqlcXo7UFoOlRWlDMtygQVzHD22L
954jfxpn1x5NSnYJwrcVDUlMOJ95gm3NxL/XJGnl5L2ygUEMUGpF0Z2H1PK4qHl76Gah6KfekPq9
o6Zfiiwp8NZJeQzXzzEBhzxM3BwD65XldplM0MBC/HimfbLqlt+h1RRjahJVPmaYCWxtOwo2kV0O
ezVMxIZWcueWTPxdqIvxrZR136sxqNje/hHzgjpPaMDNcV3DijFApy8T+NYKbDiJk3YaclSbxBYg
xbaiGvznUdjGsLhBg0HHWhwc2phUqARQSjOc6iUo/KcEhoQ7rjoyXckK2LxkS+xhrpzlokpD2cq7
ShKnFODytnaa8Jsoi7nxU2u7yrTqFcDCldk7izf/ng/5r68Hek2nzDohSb4FAb/VIzNyp1ZfEwK4
PBdmkfe5EWmQXcEHPw/U10Eq9GGUT2aLI/ykH3sxrFAlroxlfshB94AjzD+Lb4SAA/1oPTeOaqk9
j8Yz/bMHTVk5367sNhYaF+UMG0MyZxHEVxUkrQwckMekdmX/cUa0C2SEe9ovCBx5yiBts3JNye9a
VDIeirkyaDKAtuez55cBkie5H5/qInvJEgkvjkr/p+ykn4noHutWfjKm6cVadYe9kmrRDgT4AV2U
22SJ78JJo6wFidjRKozfQ1TuWbGZ55ft71rI/zSFMq0cZssHGUiW90qoxsFKi5ym/PlIrWEYdH2m
u9TOUL4FXaNJrgg18QrMzJdcjW1YunKd1/umCsBYq3Cdv5RV5f/ZS+D9d1A0p4Azt5fAPpz/jiyN
aqMOAJni0/YDW7AfRRL90FZdpBb7/d8wIOxnDgV19OW5khh9nygkmKesaTaJJfZSpm06JdZcS0EY
8vYhdjXYDASeobNwqucN9GGzC2ApuHKZ6jFrhY+DZNvv65JWWZhKjTvwkFs5NBd7/n1wOk0y5C+g
1lGjOo83mEVm65WpHds6hzkY1/7elJs1r8q1KHMq9mFUSQ8hoq0l/YgtpldWr5nx5fa0LTbfxTDm
v38IAPgFBScraVGgrV8sq49dAd9NpSGmlGTIpfMDTuIdPIqVz3WNYQDOh9SCWhesq+VlgAuQ39LF
msgXBXoYaStn22QASVbIffWPiQH8Pg9954BDTQQXtBu3SeGIu5QXoOt39riNO3PYOlleHSoH2oHp
h9WfY/r4XRwPc9aJvcTiONQTK8C3KK+OWhl8qst4kwXDC5p5nyytW3mKXfsM5LRQX0k4Zlmb88+A
pzp4vVzOjrXt/4rUamfMnvBKcjeBRkja9vfQKFSvhbpyrSzOwPfPb8DaAtrESqZ2fB53bCup61JT
Pg7VsPPFgIBIzfmL7aY7Tc5rl/Rr9c+rEWc3bAhpNGaXI/UD0o1BmRDN4UaL6E4Oxd+6nGqbVrb8
TWLX1bYzhnglFbg2vzxx6eFQlaDwuljmhSWQuaTgf9KjGqF6nZKUhShLBccaANFfo2UcfN1+HES2
Enhxb79P8NzlmC9u0F7LY6KkfF1kI0et7Wvld6UZ4q8l5SBvkmyxsqWunYDgGGf3SZC21hIKlZXY
PAZKi1hJbP3uocY8iniyPWtSlLs6L5WVkV07miAU8hJ6bzcsS/MQFXS1sXv16BfAEbmiZay6gn7l
zrw6qBkZMouVcHEuPhxd0EmDuqgcRxQE7SJ4i7OgxDa0FF7SKNHKFF4dExXzWZFj7kwttmGvROM0
2WN21Hv/RxMZnxLR/7h94CrvE/MhqX9fEuDK4baRLOK9Ow/5w5FLUqP4qR2mx1KXqMV3peMaAtdB
Q2vlvTTo363MpihcQrfPDD3z4PP4m2wa/y5Uc8DQ0s4e1E45xkXYuYAagwf4ab1XFrHjiThXeZ21
jSuS4i8IDu1GbjV1Uw8gLEYLBnSnF4mXjtIbCvf/BINKZzEpkx3mA6WL63rq6qIYtnKnvgF+zXdD
2YYoGNQTbx8nva9HlLqRXeYLNNlbLEFFs2K73OqZCB7VGMMVJ8wxajJF6Calac5ekXhpGJLuUYoZ
PaPSqi1SDLmbZ6GJbUmcbSZHyt1RSg1XHtIcBqUmvDoKvvVmn3tO2P1spPYBuWfaS2U9ILtc2ojx
UcPpzOyHnUL8QW4pd/uO/4WmfR+nUbnJhCR7w4QZWZY7r7HZH6Mh/9aL+LWMGhP3ksjy9G66N5zu
1wiS9mCVlgTLefxpdsX3dORGmvrmZ5orf4WFgo41BkhD5zhepFff7BZtvMKo+GSNkWARLX8dQ8Se
KLU9Qal7sE1cE8q6hzIO8sOLC/Fil7bkDtNgupLdk1Sbldh3hvypLIKUpqQf7iredu40oDEvOeqw
SfwAiIGcf8YK1XSj3iq8WNHxx/Nz9R5tDjxfFM1yQQY2LuviuaqsH3Efon0Sv2WpYzyRbYNfiw3T
G/34M7jXtyJ3KC6D5jpEefWkImm7S1AcP2jVkG+q1ueR2w31QQz5dzhHb0FrTp8nWaBgMUafdGN8
lOrmOR6m6NXAdfEQDOOTU0qfJVV96IvsCcZs7da1VnhaPZpvZRb9pWRZffKHINsrcpJtsypIX5XQ
Se6y3j52cQzYzlYQhjGi+zTM/hlq697vpVMEp3cb9WPIuBmEBc/34IdavnGchtJSUSn723vyyp1E
mQ71CdBciCMvb8Ewi/wAFQf9GAzoGvDUSWgzgujchnEBN46mAvBjZY2VfeVq4Cwwkceh4HtZfvWN
MFAKJ66Oht2hIiICJQPahong3oitZKUS+V6uWJw6IICpLXEgUcheljMUu0FydYKOp4mkeg5jUR4n
YHdfkqIO/xkbXXk2i3Y4FGZsbGdN08qtRaU95oPeP7XW0GzkxgrvhY8VVaUWyJxKU7IpG1u6782y
vEuLCm2aBrP0rjfipwjlyo2Uq9l+wtHaLczG97gtzMeyHLtNnUWjm+aGsrv9Ha8d3x9P1kW2nMUA
ksNW7U5NZ1MmG/4OompNRGnZVH0/vmcs9cyhpLu6xLWoiAU4VhnQZELwlVrnvTZYrzVCQGYRfYX3
j9p1ieUw8Ew4nfEmT9SXhjNIGcOthAjcyjPk2iKigQk5lWx6NlE5v0xqo0uhCWXGMTIbTveEuqBj
ABVRwEj++eWIQCc9WzQ6r9RffY3XiIgFTZ0GlnudaBpaMmtQuavjmQllcwmCl9ViPCQbQ9nljnac
1HqHgwlXjvN5ytXPt1fKEhoyf0WbdtF/4sxL6cMlbPm+nbRSTF6WZN9N3MsSaTolfvwbR6Nf4Ng2
icBHrLXh/Fu0ABXrz5cqqDiaViC7Z7zGItOYxgLmoURnotPC30HNuojG/2I7YFhH44HK4Sw2uphL
vTeMsAOOB4tm9ICN1620+S+mkQjUvOADUcNZpGdmq2BwWgXKySrwQYvjE6p8E1cGGDml+SLXAlm3
wcWGaoZY3o49b+bFgfZO/0bZmyYzihDnX7CDka/6tiQdlZDiqIXe4dij+6U1d0WV/VK1/gvtszVb
nSsnzKzE5RhUhSGLLBNEKRGOSBKQAqj0JW7hKD+VKNreHtjVGNTBwGIBRUHu+XxgwOnEhMdfeKrC
LtrF1IzwmwuGz/+3KOp5FCEPfUpmkB81v5y5BCP5z+0IV7YyfAxeeCZ5LuXlxdro6UGrvRUEJzIu
y6Np02/hG6KnIE1rIPKroXj0UKqn9sMdfT4YM9IsqgaJdDTjPDrBK7PvLZTND32uy3++cdm2rDl1
fqrzcj4PNeZoozlDnR+HrkGWa+JJqQ0r+ciVpX0WY/FC6EWZxJMT+UeKzV/qNv+kctcW/fhVqEbn
5dLgFc6aPP+VVUcDHdIVdFBm66J+JtuTjG2DeRRlpW6ccrI2Cm7XK7N3rQSKuRItgJkkRJdrce4B
O69K0fKRSjt59IdwH+vDTqvaYyRZB98OnkUlvdhoB7oIIP6+vSAhXfNxFmcG4HZgh9rMYMTw6/zj
BUIVpoNexLFQ5ObJbALtCw7mqkflN97gdfbUyF5lPyaNeMaRqd0UuoJMvT19C3r9l4pq/9EiP9uB
y7U9s+laTjbDdid1esyL36Dxdeevqex61w5eiv7LBJLcBdbxkNPlpkdw1+fmXdIqD0NoIw2rIxyS
4jG0QTkK88Go3pRRULm6Vmo7sy/HfWII1ZW6MdpkeKRg5ieFnqE+j0qbvaktaOQhTH6oUf8cjKbz
gHBM2cWVZ6qJvlGUEtMqKwv2SMbXT22nRvgrqG5TyOpnX+nlxyaT071zZ8huARY91eW96Jyf6ks2
booyQ0lGnnihfMt9TUCFQcoXIbjaQw6g3ZXoc7tCbJL9aLvWdLKATkkeTxIj33Q10pL4sadutbPH
Lnb9RBZbu2zNbeyYvWejZcdp5o7RQ29n/oaKRc0sPoX0zuQh2Uz1D2gG8Wxw6ijpBkc2CbJwa36V
Bknj3aSVroH61X3kDMOmzCzDG6fa2asMkM5cYW3LXPVdpCaKr5HaO1s5EomXYAzrjSqEQkMuMg/K
f7wpxjrcSaaN7UvjlF4Vy77bpNXoIZvwfaQG/2gkeDfIvIA2U+mr2IvK0Wf8A5R7SdO7vRj9wctA
8j0LeewPhS3DHGjycTs4E+LwVWxuGUH2GS2+ZiPk3HyS6Vq+TsjkbuUxTHe2iP2NYfXTjppNv0Ff
xqEZMIyonBZMdNE0L0obpLue7MBFf7Z+nNRe3oGdjTcJr6tPzUj1ytIDxbWbVHJLLYKswauMRZUY
njaF0X2fxfrRrmNjB+lD3Zm2j3c3FnTPqYnNui1ZYgPuFqmRAlLRBklE/8egYuo6gHRyG3us7sNE
K7fqOASeIgBL6CFyOSKv8gNcfAQUQ8fflAW42aa04h2nZngI2sz2ukzC7IV3wkYdZLHDk1JYrpEI
ZI+aftwMuuRvezAYf4HczTwHuu9Gze3Kcyr0BY22sdC4HFovxqJ4GwxJflcImxovFvCuKjWaFyZc
JBmZhxebabTheWFtZKzk3XiQm01rZOEOmy1xaGH241mrPdolcltyVYSf0EEf8DRUdS9KpWDf+0Z7
X0fK376T6W+KkZuPFqVCF6lZ1BmjnO2pTLDjAT24UdtpnkRhZh+h+rkxE7l+jfoIeJOa916O6uDB
HuPSS3kBuxi8mxsbmU6v7YbRK1Jp2KqDnv9sKWFvsjyMt4oURa5VNOk+sPPUg2XRbUttovhjF+Wb
XOD+GCNNv1XaZnB1Q9b3U2mjGd/WyVOLzs4dvrzhc8wx606SwJgpYjF0gR65GDk6+DN1wTak27cR
QzexLNDH60cr9JDgaO4aS8YKu+2LbRhWwz6LQv0uUHDKsIWd7G3MnVxgHgCCYlU/8CAMXs1Jr+/y
PPoV1pg9m6OjuWkVpWR6fIyiwpvK6UpPnprWM6dEbCd5BOHWaEh+A3PY4r7QbIXoWBhaqm4hv8rb
opDHTZw46abKbetOaxpEsu0K58cMKUWjTnI3TELt5X8oT+D5m2j5ESKU2fzO5ZV86Nqdy50EocCA
LnTRjzDqOJuiEkhzU6QH+gtz/3OUfyG+tXHs3pXiZCXNuzTFM0mAPkRc3PJF1mhKn+AWX2nNJ4kV
g2rH0c/sowGYILHHz0EQPhhOvxdpfLSMlhOe9/nsn+fbW40j7Pbt+J4kLS9HMD2AoJGnw6NnrpJ8
eBJhbxiVemRYx0ggPOTqMnUrlfLrUZ/sgWako0tbCj/QqApZDh+swap4VbTpJjCy6RDIVbszU2yh
HdqnHJlF+ikqBgt08yS5NJYzz0Kx8KCl0phQ5gia0+3fP6eTy5//Lr4wp5w0yReJ2WwZbJZSTtLU
mIY72OOhiQIMy/ttpgb/BKn0WwT+Hs7QStxruecMhJpJepCQl2muauM47zidAV4n+xVK+YskFc9G
ukZ0vvZiZZfMdXBYNRa9mvPPo5oNQsB5lfEsUKYdfmit405lhjqX5vSCWmFXeK2V+W7bd8N2QJTh
SRv6ZhdW/rTmDX51zCij4/g2P1+XQAGpKexcLkP/GNaO5DZtpd3BkKFxJOf2SsZozg+R5XfVMMbl
AYtxIuHOxz1Kfl+ovGJPDtU72XVkRMkwg34udAqDmyFthPGkRon0s4qM5ptTSOL7FHbN50ky48aN
orFAVjXGRisdOGxt335xhqnfpHmTb3VcItwyszsc/DB+zuN2QnqP4oDriDCQ3QmEYOWqpriTcOgY
FDtBIkk0+W4coyRy5UJBwbyWp2oXRp3ku7Xv65uyC6RDnJXfUryraVuGOkXuVCh3kijyAB4r8keb
3gCz6qIrHsQeB3HIVapHu5rq9qkLY+3kl4OFw8sUwthXWuNOtCEs3DyQHkwwu68aFoTHiMLQS5SF
SBOjJbGLx6LfaP7oeBxf5klSgu43lzGxxkBaeXzPZ9Pyo8w9Q5TKKCfChD3/KEEfZd2YorxldI5+
CEe5uTODqPurxGHp3hSRttKKvVKhRaXj/8ebE/sPZ1PfVHodj7Jx5MD8B9Wth0bPLRoCiuaNQ/2r
6qsVKMy1FY4QD7UNcBqzvsB5QFNqhzjILO1YIFLqTo3+BUOJ0h1RS799bF0PNFuwUQSaEUTngUKz
owON6sQxGae/yzh46Qf5S6Ika33Xdz285ScDf/KfQIvrps8MtXDS1D7GoZqme2UU4uQkqGrYQlX+
hiqKiIzk9L9KTa4fcIOuH6JQtZ7whpNdwFPpvuQgeWaPDZuhA7iiZ6l+j3HquFKpXlzE76QQwCKw
BmhizqbM5xOip6ymuqjqV1OqPaM4Wd03v/pbSXR3LKs3Kf96e/4XK+si3GJlTYUV1nop+a9j6px0
SAKcpM9t2mSu06BKRpPndrzFNTXHMylrArKCCYxnzKJUYVXIaNe5zktAHzZNlf0onJdW3jW9/9zE
lRtniEytHKFXQ1KUtmhE87Bfwn3MVCmHch6iSQ8liA52RjvODg9h27vC+cF58xhK0Up7eHlf/TtQ
A5qYPIs0yu9//7Blm4TqqqSG0ivlhnbXFR2J3iShZsAzWwoLqD7ypo2jr9yqE4ci3agiL/SVpGax
u/73R6AYRqUeqWFrcWmOeoJkU8OPgHHDc6Jt7xxqrlbUGSvFrmVh499IqBPMitSzoMxiH/vT1Dsm
6I1XiRZnrX/2R2OL6NQjxmg7LZw0VxET9JPQ9eWVs9Gcl+iHnT03I2axTrR6bF5xFzMNVa3T/dBI
jyINUGfPMl68eLK8aHUpz9yT7qFGncoNkiraOU5qvpRdZ7lKbvxG6clxrR72S4nhxSdfKFibpJqx
RRCoeMwa4bzm4RBskqSdNnampl8jaB2PVREZO2Xs0DzNR3WnBC1PVB2jlC9O3/KqritzM46TuYkD
KQOto5RoJGTmIc/G8KWnmeTRyEMZVLd/yqgGH8P/x9l57UiOK2n4iQTIm1spfbnM6u5qcyO0G1nK
+6ffTz272CplooSeAc4ZDMYwSZHBYMRv5vZqzSvpGMoI08i8s7aJ1Di8SMMc+YsRKW2VN1nYOdnD
kMNkddXWH92yxypA9A5yw2Jo9qSlpstzu9hoTvBpGqN2r/qmvsG2tdjbVm5urFgvPd/Jg0NfYO85
9Zq0z528+8uYwgfhbBPB+IOwvtwLbesXVQbK7qIYtXUoR9jiST6qB33kNg78FuO4LDRXTvmNXUA6
Bp+OEiiaEcsaaB5mKLPD7DmLpkAvuLBcSRlWJrYsoM1bjSoh5XawGNRZl7cV1GFTa50MJelRUl2M
zEKvTCIFNQWimUSSf6zbSZ9cP7JyrNwk+WAYQcbBw2iWvnx7iOpB8zS1tlYO+q3Zv/5hi9vNdpwM
jgdaSpPPtZEICqZCncKVo7YMJ7yxIVdQxqDjhhDaktckOqmoU2wiLmbdVTsZIBNC8VH0MAZJvPI5
teuxZq45AA6qzWiFLdFnPKeAz/UiOutdMcD6Rm4oLxuAFXZa127SO+2drDXFk2aO/1A0+Bnqcub5
bZY9gRfRdiJM9PvGUKLHqC5xLMyD4hiMaufqUSR9koD6HeRYcyAyTRKaGDoGFG37TcssNN2sHgmc
VjgfAYeJJ9vqm4+o+geejd6ii+pbSoBDl70olX4HsDb1otpczfuXQQ2+Ih1WGnSQf3GQWcRT5LGy
NpSD8pxpvaeV9bMUi0dFaC+d8FcyjnlvvImfPN5gOXAZE0Xn6+ptxqG2amkYmWM+6SByHqXCnr6Z
uCB+rFORPfStVq/Ab5d7FXMhesQQycjPkSRZis6NoEp6IWPyII2t9q1MK9TcpDF+eT/RWCY28yjg
mhmCLieU40WigZOTjdMtdsigX7w0LHfYk230aNhYvDH0AQeK98db7td/x7N4oM5AePmqsu8XcqVE
XX3J6uTO7sVuMLoHJVrz9NWWX+vPOABuZ21OevDLRoURF1YkJ5H/qLdRATa9tDIewqHj3M9+t5uM
85nhpB22m0rSmy9qFJrPGfgnbzR1dMsL0nkb6NQ5tNpkV0ahs60l2acunztHCCbmBQWO8L5H8Why
TTtzTn0RiqcJKvwHq+qyBz9I6rtCpP+oTTKdZZ6IBw3kxmctiAjs2FIULwHg+s+NMZnAj4ue27jl
jWqG+vDh/SW/0k6CqzErk7AW7F/YlnMu/SrHGqyhwnstQYM1DJM7P9HzXTIm2TbXmh7pXrnxhoAc
vkyE/kGYBk6Taq0cIitoHnzevqcia/RN0NnKqTZH9UEqK9wsMAI+2SzJuLJBbmx7GDzsdzggXCTL
DdLHXa30PRuktuzkaZyCxJuUzj6srMn8Pnh9mtkfwFu4h9BQZTx9Phev1sSMo7QC5VRdqsrYZxpm
Cog5PTd99YEXnWcN2hGP1U0nx1Q2p61hxEBvpOh5mqyVY37r64DyI6Lw7KKRu8QyKFovzN4JzMex
6soKNp7tKx4NqJoifCqMGgNkpXdVfcgOFh9s3DaTCpoPT5H7WEn4dmbQb0q9Ll5yNHbcasZ1tI2c
fZucNP/q4Gpc/PUngg6gQzfi+3DBLd9e5mAIzOid4mJ24ZfAaumta9v3v8/yMcKWJSGare6JufNL
6O3niZW4VZBAKi6BFus//N4otw42ipsilrJdmVk870skvhSjNTeN2vQrz68ret2f8eGScWAAlV7t
QsOq2hKXj+KCIqFraHupPzTJqYqrrQDVMjj2XnUuNiQUi5RZs4aVa/3W9FGbpIQ3S8lctY9NmgyV
yEigGrsBGTkZaAC0w16e1Ecl6b6FFWS2wQAfGa3J/tycOZ1XJg4FC3m4xY0qBaZdxHJfXGq5qh9q
PYm3eakEdyO500Gy6VWS4Ocu2P+WArhCPJWscdtWmUb/yp5WFuL6ungbuhaXrhwHBeIV7AOKiU99
gu79YH+vw3oNhXBjwV+HyKvL1kYsIB5hvdNx8Rr1CbGC+U+JVW0d57cc/qjVtZfvkjk4R2VkRGa3
FUr8vAzfbnE/KbKsDWx0WNrmCMQuM77oxn2W/Ta7D/ylPj4m8Zo3+JJP4XDVz5gBWDZ0MDC2Wqxn
5xgDpmVy8BR1XXsu0cE7DPqgbgIW4NA0VnGkEaNtx6w39rQ+s03YUhY2cV30oqGOtolMh0P2Y91D
aJAm0Kg1Kyn69ReHRDn/RB4OoNSXD5RMWLRQh356xD+8KVy73mtrdellkYtVYAwku8E58hrmQfB2
6W0pm3JoT+klz8LWTbvpCMylc524PWPhdIgmfDWdhGarvSsHc1sgPD/qEd0U80U2EfSyug1UgU2c
DivZ2M3J//8P+1M+eHUrFQLft7BKxsc2mfKLQdK3Qa/O2PlGGa+ULhf37AxKQSfUxJSVq/Ba5pJq
h6+reSGdETOmQSyp0mHKVuvyi/Ty31EMdvd8gICxL65ZSeR1xjXbX5xcvlPHtqRjG+KjZUl7Q2/w
Sp+iFY7MzXlRIOXimCWJl9/WEEJMtAVpgCjBr1KOn2eznb+6nP6dFG8tIF48B66E+iShpLIzqAjm
+DSpsKH5JVfyvYganYZAtvUN+zBYZujp0pou9M3lpESHXga1wSulqIZLURtsyp3ZVH4Fa5e6kx0/
2vSaSRCkn5M5rORJtwaEWo0Iq4wkKgXXtyclIYVSknBEizCtP/a6uSlUdPqc5sPYSogGSGtRcRGH
/ywtHw69gBlmdOWlghRDn9vIpJ81Of3lV+KZJ9Ypxi1KjHLpoqf/MMud03WMVo7DzYnqsBBR1bcw
dFpE41zvqR3z9juj5udjRifiRyX3043dVul9olXf/R5AwPv7aHHa/53sqzHnrfzqtDeqMrUjZi9n
s8hfsH48Rrn8UZr80/vDLGus/44DtYhCOfJYV7uGd1/XGaYcXIykD+58uoFHCdzdvixK/yFUi3Zb
zqW5kb9LOXvI9qrUNXepLa9NeFn+vPol86vt1YwHfBEjU0YrXB2L2DXy+p9YGe9R3vysDOqzcIqf
lT/ugaBvM5/O2fvrMP/HX6X8/w7OtULbnuLMv4ybV4P3vYkhfDA652ycHKwnTO1e6U3nd2Eb4bd2
rJ2/KwP9GW+mDGP8TSXIXuYUsgzOWkMz7NxFUBY6EX3pAmfaEj2KlSxp0Qz5MxLA2hlmDpoNzPnb
ZU3alBfbbHbWKe39aOefwVD9KIvmW4F9W1WZL1VTrVACb4VZ/GDQD+EZRSl7ERhKo/JzIB/RBXeI
J9hDdyWh/D98ME4jpEpg2MpV/3jAErEqci26lG3wqTKbE1zAY5g6nwPb/PL3ewMsLenAXJe/QtOW
ZdVLfQG7XO8l58k3EXcVGVD5YlT9bWr4/uX98W6FG0KN7VAQQFVnGVcpvkc8chPwocF3MrIN/h1u
KH/3tWkbrJml3dr3ABk1pCiQJb9SRLGpctC1ykIQ+VAu8I8DnlC5w2ifhJV+fn9et3YiXr28ZOdO
/FX2lnRmbzXpGFx8GQZUaE+u0dWnxJo+MluPPsDObK2VO+rWVmTrkyvSRwIetMjmWjqjxdiDtc31
+qSH1rGfPUren9fKGNaczL+OHaWT9+aAufJU6JNXplx+6x2aG/GJDQE6hML8NTOzaFrU/TQ5utCE
8l1fc7K7AWNfoTb1MYnV/8ChmIUM50YUi3bFuw8CZ6wJhMFFpqWyq4ponNk6xsHk062s3q2LDvg/
5JPZVZZ76O3qNVOt+u1gJRTN0oCUvtnVovjmJH9ZzPwTB6mYIp/M42Gudb0dp+dNRf8rSZ7zJt8O
hnVRfKBhshbvqkqFcVOuaRrf2u58L9r/zAuk8mJitDLg+MRDiFZJ9UmdMFQJuuxzL1fPPmqvaNSf
QtGulV9uxQ6HqgStSsq28nK/52oVTLP9G4oUcnkfGQX+y1atPjqV3ewpGU+XSo3WFMduBRGHaOVo
AHkI+ouZtqWaNbwojDNmtQ9hpr/QSDhSVN0qnfLp/bN2PRTQxrnoA08JTaHlotpVl8ahUYHhC8IT
opvnOB0/dEIB5exbK7nR9c58O9b8gV+d66FHFEDoYXARWmxuZBymn1XT7NCDMNYcvv5oFbzNPxhr
rrZDCYHMt+zpU84PAOUYcCmsBu7q5463Z2hjJJkEGy5ogAv2ThT9uUqfC7A71kutKs91a2MTOkMw
D9UUeVWtelQJpiEBG916aaACdL6HOQM3AzaN6B6V+jeRCQ0AxOC/ptEJxXSV0ndtFVjkWG5QJK5U
PJpDNQOw+a8iGZfGnypF2+YgR9//ktdRkxnrpAmkJLNq6uI8qpIRZ0Yto3iT6nty06MjKV/fH+JG
SskYc7kA8Bc1ySXwq1BRv4+Iymc7LTnjEDdtKlGxlm/jMdNe2qiTz1I3tSAokuFHNYbVoS2r8vP7
P+P6TCozZXIu385SbstfwR2EvCCzPCsYk566Eqd1RWrD7eQ3wcbuJ9DhMkDf9we9dVBIZHmW8LZG
unPxZhlKuoxFKXdnUPpfZXvcd51/USp9Dxlozc/g+mE2J0f4STPHud04H6RXByUXOiRXQ+0vMMSE
86uTdyJrt1azmwCVt9mX2Yr2/dktdTqJ5hx/vuvs/zH7Li+GNLpB6nTQxGdAjOZjJIHqTmtFBt8/
KuNGbiOFWmRctftYKkY3L+XJcwCVm9pTi2yevBmcDl1WMxGalxeBxL8dycZWNZLsUcv64d4oZVgI
dj1u+9rqtwn27b/rtja/1n5ef4PYLt9L4HMGLACd/gNt6mhfqAlEdwPnwyho1Jeuh6Uc01kx3Wr8
ADU4+keOo+4ijFZ8KyU6dhHg6rOv5Pr39xfnVtyywHgSiWfR3uXn0IdUdSDUdRfIZSc8xY5VmP9K
KvHPfxgG7V2arOh+0I15+9UTkDGsVyKf1aH4PRTxj0jutlU2rmzkG7MBjwAAiD7I7IGwGGakOaWE
ATaTSRKf/CnfFX54yIZwJVG8MQwFL0RFgPjMjoSLRFFKAKT7lT2d53LYGaXT5m4amg6DZTLw9xfu
xtGc332KRRmD3vZy4ZAGaKPIoArV13n7bKs5mJpA6z9zyKRNiBjdymG5OTXmRqWGHXGV+YCswicv
aKNLHlKvrQfdcYsxfDYtsdauWpSt51NJ6kEpaIYQzbpYb7dEqgYK1z6C/Vk+wrWo1LuuhsVhTsap
RUag7oO9qqU/YUPorqHku/fX9cY8oe7NPrs0dencLUIe12QMQsoyLok+fJKK8KAWys8S2tD7wyyb
cvMsGQdlQ97TvNCWYDicy5wAHk126dNCd9W+pLQ32NmDgZelJ9Va8DhEUXWITfi/SS2ruwlyyK6V
GlSIxNDjAT3Gmy6VVU8KuKNNP0qOhh6ObpVU00oOc+OW5bfyRqaFjzT/suJZxZKBKc6U4UzWJ66d
FE+RHa0892/cb5Ae5r1MsnvtkZrZTjtJwEEuYSG7el/tNDTWkYWC3GqB2F8Te7s5pVlpgd6IiUD0
4jNPidykeSeai+Zg9UT6s2rXcCtvoIlD9RtLS9pUS6UDHcGO2hh8AONO9wxybR8RszNH2WvOVwAX
d6w2xD7zFGtiZQ/fuEoN2PHz3YaNjrzErHRQ5DuCQXKJQq8DaYNIB4hOy0Uyk60Cym5lL8/Rc5F3
GjyOZ2X8WapzeWbCLs9GJ0rVSyFa5TCo0M1itQphLHaQKTtrpAxvS85mtLsJrW89vpcD/KSSKFJX
ouLNRZ8VWOl5UeO9ekUEemsGVaQWlHMPXR94/AnjIDs6m80ucZ4nmNiNvUZZuRUz5kcuUFGWm0T0
bcSKMmCPaQQlIkpl8ImpPgMGAy/NipXYeOuQvF7oeVe/ypEqU2+QCC6Si5KPX2ytEy5Ad8AedvpU
JgFJR7p//9PemhlqJHMRDiAhoLO3A4Z+apYT+H5035RpiwSafQeXL3nEt1heiYi3LrTXQ81//9Xc
qPQYmTCq6BIaRrWxCvGIGnMjKmtXr73/bi4jtSMESGap0eX3kos27gNZpM+WUv4a09BTRPkSSMEB
dZnf9AbWqtIr4y0tVLTYoGTaRuoF2LsXlsNp1LnDemf27h02clytdH5vLyXqKlxf7MplvI7p5cmV
34Jt6FPPsfYI29B/8z10sVb2x60wquOXOZurk1gtH+19ZI11Mmr1BQqkvPEjSJRs0pVdf3M6s64D
RaQZhLc4XmUQo7HXog8uWVXoVm341EiD7w70b1NfO76/42/NCKwjTxEQ6kh2L3Y8dWJdgBIldmJE
cezADB9HR6/X4tStkPl6mMVuj2snHzozl881sOZSnEqc/qYGXmJa39dN77Y2ZNi290rnm+msNfmu
i0okw6wj0+NNd8X1sJDbkqMqSS+JWtrHvranrTrY6UnIUv7D0qPCi3XT+hFDC1xZ3VufkjwcoDjF
F3A3i09plHrfhQ4OP2E/PMhB8GJk3d1YKHfhJK1lrDfHAiZLt5s/rij+Za1pY2QH4hLW2Z0oNCRA
yr3VGXfNquTdrQWle0mlc667UOp8G7sS2FxtGPT5eWw3dryvig23LdWPGdW2Jpp6cyxeMHR8aFhc
AfxrK+Ml5Qv1MjbKIS2171rRvggz8BpLnIopfFCDNW7QrZWcoX3/N+Ris45125aaMqSXQuWJDG7T
8SSUk+K4+oTm10rwunXlUAHgTYgONIKFiwMYDRByzaiMLpo8PHRKc0I49bnW67/fiZQ0CCqcAMCi
y8pRIIVq7bSFwSujPTWNeLRbBBeUdJdD8P7rkAKBiGKjNreaUP14uzuEJhVdroXlLJVXeiOdGTfL
nRVUwo07xoJwQLec9uMM9387iBNYWcM1U6K8ZlUnKQmcPe8o3cNnx3e1JnEOluL7K+/dJQ5/fsVY
VAlmmAKQGm35rq5Ky5FEZNcXW6uNF1iK4500pfbGqH2kXBKVixxt1aey04xdJAfyVoO4gcwFMES5
NUFBTbK/FUXR/3Wzff5dsKdp2swNm0V6L1u9ljphmF9aq0RFdnz2NeW5NQ3hgi862/9B4oiHuEwu
QXt0JsEs4lqlilq2CtBdTt//1sN+W1dr/iK3PvCrIZxFg6jRBjVxhja/xGmTeeCSM68rmwASfVZs
RqXMngduz5Wr9+agXBaAJdlbV902J+1bdQjT5mLKLRR4/06Xyg1lYN8qUG30V47+kmvwZztB0uLo
czmAGV9sYjJb2Rn1rLnoTfI58B9lB2fVbnru+vKXg+0AlDTbFLtmQCgjH+P5/45trT3ViXA2iEJ6
Q/XDl9LDVGSGq8WZVyXiO/TXp2bIP8QdPgYhcpr+vWZ0p8hnGtivGYI1pK4q1/bjGGhPmWrtogrD
CiuFwfN+JFjiwv53gpyaWR8a9+3FPilEVxmJnuJ9Qwpyp8Wx7Om+2WzoVI17OJjDwa/6z9koKaDB
jQn5jSHftukou21dTy4eIZaXFGPtOvo4uprTqHepFf6H9wzv4pkUaPOow8bzbSxpJBoUZiy0C/bZ
0sYM22iDfEgFjYoX1cqKzCdx8Xak0MNZpa4KLGbZiwlgRiUJ8hYXPR62nYGhdVt6WTNubfQ0iMcU
gEb841D/++P2MKWnyWoeIi3evv9D5pVf/g4qHABYKM2x9xZbz46Arkdmk10o2HhlFh5VGwkTpRC9
B7UmISELPcfEgLN1/v6MgfBSaFtyD80t5rerbUNsQ0c2ri5298msqgc//G2Mk4cRjT2Wv9+f5Y3z
zFiUBuhSArpa9klbeuNd3Yjs4kuNseF0V15nW3gqC5SPKwPzZr2LVusDNyp6NgYe83ayZr7EYoa5
NAXgnYvmAkNQ2ZU6UtnyREVCbu9VLXeRUMsebTOo3bT9JA1f3p/yjQ9L63RmaeiUmZFAfru8VjWq
fYXE3qXpzdOEHUyeZV+RuziVVriJdPlr1IJ+z1aNYW8sNannjH+kukcxc7GhusEuK8EVeInDoPnc
iHHYVaUvoZ6dBWD+Rz13h0C3vPdneyNVA3RJGkqKDcB6+SDrcoEgwjD5Zzr81UELpQFr6Ezd+9XA
04wG1+4/jMfrb4YUUHBaHptwJGdsR9TvYvPQjN3WkB5q50luqpXjOa/W4nhSI+W9gvUpr9plelPp
ao3k6wyPUPiEZj0ZXxocSL4OogjWgvSNtxni/RwP2t+Us5a3UA7Q0crxd3nm6VQanqPiEoIUuPOQ
546EYJUVbfOmaBK366bpY5jkYiNnVf04yDjZ/ofaGokjH9IC5EUzfrGNVK2zYgdz8nNayv3WmeCf
G2Pdu1Vpa1tFzyY3kBPN1crC8ky/Dh6UJs28sQzWKqY33h0zfXlmkmBeby4L1rqdJl2ZqiGXQm48
TU7mOlP+SHkVvakgLR5lkPy7qSuzlVTu1pdHCAY5XPJMhUrq2/Nb1lPjdw0CgREIebsUR/pIxyB3
Xt7fyLeOK5wxxIrnDg6torfD2E2kWYSg7FxogdvV8aXKoTQ+WL2NNthaomOoN7azobLB5qY1XZxF
UBIt8rBIG6UXq0IIJFXLzFOrBEzYgPbcTxKy2EuSMNj2mhEdewLzC+q/xZYNabp2ixt6h2X5F7PO
ta0Pbyp1RV/7u0rFscmN00Q+ylrZbPJuajZpbsEHKxEgQ/moTHfmYDW/w67X7oaiEt5A3npnAbyt
UdpP8p913UdIOaeO2HeBXFZuWwpuot6IPGn0DbeV0/aD6SNKBfUSSc1+QGNtdIrcw5OqPCWZ2blg
Trs9BYaBDBVGddD0wlWcvtqXRmAejQaVLU3U1p4iTHNqItPev/8tbwXB11t13sqvSom2JXUw3Y3g
oqZIoMxhY5cYavWc2vXPOpPzleFunoyZAUgHWQaKvjiiGKkYWdWHEhaTxecp94+N0TzmxY4kd3Qp
d3zXFHX7/gxvHQqOA3K7YOAwMVoeiqQMFS0foousVQXC6H2Emp00m0IZayWb20ORGgF/4HAsUwZ/
GMrUkYvpLDL9R+wLw7MS5xwXzq//MCXqNIDBodleN8RUlepCRm07LtRyW/sRknqqhD6ArvT/JcID
Vwb5DHWcq3lx/BAAQ66mL5VL0WRnq0adIEQeVkzmORXjLtCzY5AqT46oj6rh7wOBqOz7k73V/gMl
DFJ61oiCzL74BXbfR5FTVM65GSAC1UYzPuW6kNE4L8afBp6fh04yxsdQzUx3ioXzj9obSCrzntlW
MuZryZjpl0iSohcQA9JeraFlywFaO16ppc1KCNZvRKs5Q0f6ho4KChZvz5M/RI2aVpp1nqRBHAK/
qO/MJqkP76/JdQSm4Tujv6D2k6AuY2KmpZpS+l11acYRsaA43/W5f+dQvpgGcb/an7vOC98ON0/6
VZCwWiHVZidXl9Sppbu4b47RqO/9GJCxOYzfQ9u6V/L8qzkCY31/ojeaVPPQs5EaxxdQwmI90Vq0
wykO1EuO0ZOZqm6f/NJSxYMnO06/YpTNzKBwu78n5OD9yI4Dowv3iFLR2xkPCiKWSurQwm9RRvOj
XvOcgtHfn9118GUUsGez/AM6JMvCmhE0tVlAjbmkcrYtautB6aW9nJgnKTRXdszNoeg5wrGlN32V
qJHc2mXrd4i4traMv4DhycEs1GHEXwolWhnsOg6SEgIVIjUko7+Kg4GUZ72SdzGXivrky9Zdgx2S
rMA1en/9rg8b4wBjJbxTS7qywonUSo1RoZnOelwgsjCZdzKaou+PcWvvzwR5gh8Jlbl8JUALEVmh
Vez9JPveN+J3JuT6rMsDmvqi9XIl6D1dC/eddHl/4BtMkbmxQp/0D30KsNfbPZiQYqaZnVtnW5E+
ZnXvDThXTqEfu3JffsGnPt+WEZTByNzpJax5zV+JZTeijAYGiEIDFUuKG4uzN1mqT7RV7XM2zCzm
n6aCxuaww+4hFWvJ+41lfj3WsmRHSyWxEl+Y5zwz7mp/Cl2p6pDr1Lw+G06D4jzldvlc2M7u/VW+
cS4Ylyow9Du27LJh5nQC7Dwc90ukxDbKv93jNPRHfN6+jdZaWfLGduXGnhmVtFKVKz+HJEuCKMoB
ebdDCUItqrKnuHHazfszuhUy0YJEXIhnEKTpqxICFpnKqGPXwTtTVJPLn3DuzavnkEqdmKXBpMTL
1DW7ihtfkKrBXJKkuU97ZxEyJTxOZbVCqKI1PxtTrM9NHbX+TR1S6OLIX0TpWjlIvbWiM4iXKAP+
iULh2yOSBrZSZ1LsnO3Wso9+FFO0nqbUw4lHf/S1ut6AS+w3si7EJ1ke5WOXlqAO6A546PmG9wnq
KPzIpMN9Jg8PRpubx47reotSYbBV1cFEISfWtkMGQldTUq/vRwFH1f57OxPCMlU9zvSsE7kU5zOU
wuglvVaArJonIswpj+NPQSpvzbrYlmbwsrJHlhGagiUtaCofnG+S1SUdyjBFqYSJqj9mQfbQzPU6
HbchJziNyQcjwBYkCLbEuU3aBKeaOpjbDnhwmQpyJEp6kJtkZdPqyy/JD7JkDiEEJvwqnGVtszej
TEIOs3oQor/PkuKUT90/NYILWR4fAMds9Uz/qCMCAMy6C0BOq4qHBoGGlDMd0gQRaM33882MFsCY
8YseauH3uLBfWin5QI34F3jQB8Xx96KUMT0QGjAf7vQGxNrGktCbHGyt3Pgd+nqVHO0KI/meGBZM
IANjncEj3w7cGjXgvPC9KkJ9eYQdhI1Q+CmOrc6rC+V7nFp/bzdDvqviJzDfctf6oVE69qkyCnEx
IwTuZMsbxideqJ/f3ww3QiAuM5weyPtYby9vOEmThK8PHWGebOUefHexqQYtIb+SsAtqhmQl5C55
74yjgrmCLoEDBeWpZXnEjLqmUFE1OY+6LF10tPlpeKl8ynwQOyNW02c7tuWNkprZRzlBBgD9vTuE
an4Eutkf6pCKdzSF4kVAHL93THUNP35jQf7V5IKQg+L8FSYEEWQ1y9L2XJnxN7N0jnJb/apEgRJb
/fz+2t9QFIau8ofzo1oYwamLS77Po1ICWSCf275/FFr9bNT979wed3GNzkRtqj/6vtmmdXp2ZOlr
XwZPtaUcnGJEMsr50edIM7//i5aTp7/Lq0Xlnc1WIOOeX/Cvcn3Tz4N2rOz+XLaSvA3oYHtdW6H6
LhX9BnDJCi/zKsuZx5uxYPxcXjSQ09+OVxmN3gR0uHFphNSvVy9VMu3bOtgx6pMo1B3du70dNR+w
TTsmgOTen+5VIJyHZ66zsiNx11ncIFYfBG0T+9ZT6LgYroFFCNcIV8s06s8MIfzOA3F6lvjJLkCr
W49L8ylS5fOAc6erdv1H2xafpcDTO+UvvaFp4zKSQcEDtisw0WXeqBPS7YGM8Jx3ocKF30kHHyVk
12kRrn1/9cCDz9/ndbX5z2gWtU4VLQqakYsNzF1ISwbbpHPHRj06sow+ujS0yk+p7blIBkuOHtuy
SAmzJnYJddH8cgq/OOGRIT3IeVt4E036+9SiGNYL0XxMRlO9K6Maq6JJUh/1MvrZBfHn3Fe6BycK
a7fSR+dBk7Mu8/Bdc7vGbFwlGcp9EucM2AhEOgvUKpS6VSKMEKrhi19b0l2rK9W2yg0ENmivG24e
6L/tUudfEY7wuH2jbSnlyhe5aGLuAnKsT3EYJff4JGqHXB+rfScjPYM99bgNB1U+dfyDrmaN5hb4
SXk31nG0RdOd6wNvvEfc2JtPcjKm95jcdHtfVdD75RFxbOEu7sE3iE1WRv42s6TCK8ww2IVZOWYY
p6bBXuMYbtByVR+DItaeh/rPHY1+744SYMRb0fg+NlV5tFKtuKc1KvapUcVPEIoiL89TfzNpcYAg
o4orWyliNwxQe4BFoWzlkqZV0sWNF8SyfEIzpH+SpmkDhW8LHk27H3VD22ghQNRiRCRcc6Lq2DjJ
Xda3yGP2fvwsRkdstHqqkMTvyJ8CNboEgaafrLpUnih8GKeqNzpXG9ti201+sTeLrHObIUo3WPCZ
bkgZ8CGSe3Efo1/pBplWbdDoinZTUI/PPGLjI5fiyA8uh0MtVBOd9cDeBv3obBwNW4Ks7KeDb07C
M2ycF7Ihyz+acTfuWyMzthrafulGElBoNpPui+91LHlJiLFg0XtVs8EXD1lDqUo65agUqf4hjpth
J6XtF0UN1a/4OAyoI44Ozoil5tVTbe/iWHSDF09deBQF2a+bR+OXVjJ99NQjudz7GU6ovmykP8rc
GEMoZH7oScCP3Daexqc2Lcadr0ITHDq934XKaOBWqPf4ZIGh/Ca3kv7JyLRi2kZBMnQf5DoODm2i
6HxIDtdWMwaZGl/ra89pQT+3MfrizqTH7PF4l5HHDGo+g17usjhktWNhHoqOfVmnuh67UN+Vz5WY
qLjKUNaCUrJI6LI4/oKwig4Dazau1pEvOsb9FO2HWJU8v3bqvd8VY77R6zH/mAkyf1cpa7ERQA3c
2vEHV6uV9JRXnFx4XjUqdUF6V8XlPjMxU2QV/D66hw7vxt3gFggYDGWOnQmPkMbwBMgvDFR2Om4h
sOYyex+OBXZ0F2DIPFcUrCszSfEMVLTmvzEox648mBCKoVUlyQ8teOGvh/GXPsCjw2DA10e0qJRt
WPabzo+30vid/5KKvcMcI8qDxffs4AGkcufZzS5OSlfTZ1zIgTdfo/wSqGdJP9N2a/jZjtdKRmnJ
is65+UkkP5QYWxHZxChBdzsp37XKJ2F+MobioHRf9dLylELeFkW2NbGv5p/HXeGU1vGDI+AD2j8H
nCYDWGCMy29ytCc1yT0n+qTqF0UcJtw+DYpYU/jDb0lMRxOrzpfG+d4nsesQswWFTavWNo0GoUoo
lMBit1W+ax1OD7QSdQcb4NTLDUQ0kx0gOqq1uVvR7EvHxsOnA4P0ZJvF0n5y0JkIAqjFkHHvncja
Mf0oHrn50n1VD3dRTs/V5jsPaMDm44buPy4RynYqU/63M+x4m/gq66tJ91nk36nmqUemT+FfNwOc
F5J2B9Q6cxMgyb4a79kEB6OnBotN0QdFaeRzEEcPRZDlKLyN7dZvbCRJiZSuQzHM/R/Ozmu3bmzp
1k9EgDncklx5KQeHG8KybOac+fTnK/UGdre30cZ/+qJlaQWSc1bVrDhGBAM4iG935YY66gLo1RYq
ReDuOuXNLX11N4BW0sjqvasO8PlRkUGT0Tc+nVW3wOcwcFgAGKSPN5xKx5oH1pTuBaLLXTJrn4ql
uKZ6T2v/7D3mWr3LATBoPFLKM9a6da39pFlPZAMrKoTJrTIZDKU5EJ2kgWqMV+nmsZv8Mpj9xVud
70pU7kE8C6ksU8CodrKEhqM8O3MZ6kb83WjMg5qtZMcV37ZbaDyH+K4b4qu7VbdqiyXU0vuKW0Bv
v0a5/ZTbGtNs2W7Veur++n5t9x53axlvOc3x0ZS/0PzgW263G0mFOt6JeVEESk3q60D7hUUnFTko
/sKewkQTigB3rXpMgbIlJKfUXLaPfExt4l1mQAk0J3ukT98+jdo7U6pGmfhWW2NC7UAGXGGSXe9W
a9lBIBnSGnAEQNfH3BCEoARqdrLdb9Yy39YodrcVuyQf9nUNJQYkzZp16lJAu0ibzUV5GKBy31xt
X9nv8/jaI1xGEh+q1WEvoZvMBqaw1iCeXjTtBlXsmDoogZGrZuNskWPe+nIvSG/clQgrve4io1n+
5uTIDKIPfILvTO5hbKj2jqr1WQyPMdt3rMbC+L5cmxThi6YcTKhqlzENHIoXHtOaTukI4OMupedN
icOVlyAT/qpYc+D0fYCZqYwl5Hty6o5YCkP/4gGLjRpn1XCkqExp90Gdf+RqFyQQYfN85mSGa3bj
bg/YNRaJxRjc8ZhttVD1gijNrnY5trrQqqCMXFjwXIecXilvCaULr5irXc+AsdiMEv6BPruos7GT
OWGrM8K+M75YrQogAYyfvG2CiKTdkiDuY19JEBnragzvjRsdEQXVGg52lU2Ms0SvGFYXgzJINKlN
ft7WJ/a5yrwvTjOLNPU0ekxVe+wLjpZE33fp7Ekip1bMsCqHU4+7wa+6l70rIxCU7JTZ/GDPODT3
uouToQx6mBkU8/iWrWgg0Fz3a1Y7jLVoka9FzV7spKqsgNVV+4bvhaTqAburWLrfq8ODqvYQxUcH
m/ZjyMjp19N3sWcdRPREGpT1TR465WBbR0tAIK9OVB9QF0ghCp9HjBb1uA3xEbrygN1R+MGJMQ79
DnmXMLqEXLGf32DGOlsMpCYscz1+ZtIqqBJaa+r5Q2MqvQqtaKMgPJKBSH0+XHWAY/PrHDNplgOF
6CKolh8pp9KKU1EbF3mSH7bzFJEu5W4yOMdY2UEBNqW2D8a0+V35yYQcueMWoB2mxruPmkRkivRg
sEAv5sGCbJi3jYrjab/07qemz/wiUuACeq+H02IaPqcMkQrydGBE39+iq6NUAcytR7ZndlaGcU1p
QuQ3eVqMt2Lc8QtYkTBqPHdoZJJZD3xFl75664OpXuz8az5f4NBJyumiZDg9whTbZGEvhNAelbOx
/jh7SNOIjHH28OYlJkB0vyNpnlGHqq6xOHIQvdXzc4HOtPbysBbjnZw2G3Iuq8J9sEbcE0vKv1ee
mA98LElVfU62UGwfE79ymqKBwKjsDetULLQ0DnvUf3EUSYVsME6nB+A6YVZ6cNp3Mg2+uX0ihmu0
TLZLqT5P2jdu0oMqq4zN0NXPENx8nItcvcLKFtqrmqTHztND3rcp0XHdVL+BPljsZ51TVsh/iH8C
y5eD6rhLD+3vp7j45Bp3cmNAUvkZzynyWMZpKCurUM6ZGIvmbmvI2ZiqyrVXDNEJZq29TVrNsOaT
ojsHHh48WB9F8JRsP6VCkHUsq1cxifyxMIEQnX40CS3AiXIHRM1uMiKIRY5F9cr/iZcCL/8BUhUi
qJ0Ui3YMXhc7UdMHmY8gv1xjaw1WXIxhsT9v24W8zI2e2Q/4AImDK39Usth3cuuRe4lz9YZg7pbn
zdNtr6jW8xjXxzURdu4BX+zoWBXjpXz/CkVwWRk3NT4an6wzCnS5H5t50OJ4sPbbqOAqPRjuMVKf
qA4GS/os/p9RdF+sOjnTjpoo+8rYezSVGvjrjhaDrprw9mvphNPa3ynzClfYUR7FMEdZJbEByAat
YXvyMtehbg71aHwbEUj0RPQuv0W5+IeYiL51H8VX0tjVxIKOy1guiITocd2GXqli6nIRw4k9k+Mw
hfo7KpjwWI0Hj9ZscPIqn9e3PL/nCE3M4S9DYHthkr9H+Q9bETPP82NRgXsY7DcSZ7tIcQQXdi8H
HWaGNUaIxdflqxb1h9kad2512SLrud5Is66geq8nHvTDs7X2PCc4EXIvY5k/I0MargRuwKQboemt
4kI6dRsMw7ivrexEH68kZ0Ut2iyozIO2vcqairbyVRQi/LzLb0UdMWIJHqa4gMWy25y9OOL0qn8Y
RPEsK9W+phAeZBFRGbNdXJxqD///UHnjrQF2je+MME+qzTboocOnyBbtGcZ5UeKnD58K75p+Yj61
jK9LoYkkY7Q322Qw16pF+0WTaNo02BB+U2uCRX7aUXEja8luyG+NUYhoWcr2U9y+/6wTPwbCF8HU
kCeU8MIVngr7GOMb8CoUeeICdUvDWdFbb41Zw1g50iSc+kPr7GmUeJJPsnGGmYfJmj3bsF3YWnQ3
wXjFHuEgco5HHzeKYsguJMM4+do03M9ufl7d5aJN/SfPeaEBVUOXubr4Om0NSsE23vLCNBB5pP1X
e4n2ROqHxRsZLXhHePm/7GKbKJjgHuZ6pz3AwXUWo+3hrE94o5hmv3elN22vM7olNhnZ44eIMNop
Os2qxrq6G2Dyky2xu7O4qlth/mDRyOudmQN7NdIrBBO3mZ0/FgRs6BbUghIOsfpr94b8oiu8n3Wj
5rXDKOScn22zR3dOqiU+3oSD3w7pUUBSkEAMplGq8C6lb47VIUclQ0mPc7Gd+Y5a8b7zw0n1N51G
hGSwDqxFZ1XPWJ9PvJKq5Y7R+Cf+OUGJNsRToFXJ8T8nCgnvb4KmIs+zli/N0D62a0mphow0SMOj
rICcH1jIIdZCBJ1jQyRQm7aL14ei9/U9b9KdU9t95W2cBTapoNx71xoxv3he1kXONNN5ZXF5PE5o
pTTAUdhnqQKI82MVkV9Vv6/F5kOeh8fj8pB7Xb3QUBgi0ag66hnVb7b6mQMWg4LaiyThAl6kC1sW
YBgPcjCA52LSq80bMuwPL0RqE4oqI5/Vnj+vTLlM2gu/YCvFbeJvE1adJ4lW8zMNFX6dmPgEp9ib
b+ze2skotJf84Lvy8SxHZkSYY50wamsJW28uHuqE0Rt0gGwsUS++Erfhr8hajvJofUM3+QIRq2Td
YaLwWtNpDPgRYfac/CuPR8FwwzT0ReLPs7y9nr/UG42U5ZFPuN1XdxtpifshBx7D4x9xI5cSI8Oz
iL/u2JuEo1yGT3NJTCuDvrIn8K/DDPJS9k/iAPF0TH/pbnGY1u0k3hc+Ds8IU29QkEpYoydTc2V3
5Vqyavh6mAH11sZFJ+01E5KLE+fZQyDWQ+SUPRrm+dvI/AMBd6rpZB8w0yiLdeHzYjdGWSasqMlo
AX+liuQPcJpKAJTiiQ/GQvE52Yu4yPkN+HRCfOyUYmx4DqmD85SsRwtgkFV3B3wQJEIM6MpJVxE4
Z7O2m+bMF59XpI9FlWfg7tHiVX9meSQ+q8E7kntjkcT1s5qzHHitG8v+iXhilfDaKpbGzj4Cpg37
J3tLPkcOKJRmbhUyUFcsLespqNBjfaMmZWCQZPhLJGTzR3wIrh57jBtxjA8WHKz58zC8QE4Bce1w
4L5Y6IYiWEtYLoLMAcN9gT7q2/V2SrWWoMUMSjWWG+DpZcf5CLeh1uqZz499FqBIgG5chwSOIFyE
cSXhu+047v/auAz3gi/t8/ielWdnMhPf6uO0EXeWT5NbPaAWBk3vKMxiHkYTMGgel7bpfOtE0tli
3iFBcmEZAKG+LVZ9KaZHZ5pO6aJ/z6fbLGs+TvDRwptrNe3K/lTb8EKHweOYPbqckwwqhXNLKPew
RlDgzuPZnegcq/YmqafYyr7i26AA4vRMxLKyKjx3tua0fbT4RHrlLyNjRYpzQ5yzl6dWW8L5ZW/N
1s5O7VseD1kxtk/EALrf2Z/w2XDYLfd51os9CyZOIhdcLJJzydMGBS8W56+DV8X8sxosUh2VAaNq
N6mt4GoPvhgoPqTBeIs8J5ku/oPTNL4YMPFIWQnIcjEWrkg3X6yMxNJF4/PN6KQ5fV8W+1bkDa8J
exhZEY1HzoEzjQY6ceHFICmitMteNFz0JaKFVWJdK/9KMUqWiby8rxUW0DvuT5NoKtLGGwk+xElg
iYvpVqy7zbvkO+AHESWwl+p9mux9XhsnWhges9Qgq/SAqPGNcPBtgd1kryKwGF598kKHM17XOzzz
5SM7h/rL3XCNEp6jYfDuOvNJjd4WOFpFU6ET3sddexMT20tmgyX6j4iRLKTuSwYTwy6pDdd5kRi1
c/EKhiuGbzJ6YRJtyKeR4XtUSJ6xABI4Vam9M6Fd/o/gGXcm8SjGDmxFsdjs5JTkJ8lIyoedMfFF
N+AWkssvSvQmTloNEwzWRbaQ0wSZ78jeZMOT/JhzffL73H4xursWr6pfTo0dix816cyVHT1oIreK
PhXsXlRvkl1Y5/ZgmY0oj0gE2yyPuxjlI1EIiaAnhI1tWPTlRU7CZq3CNI933EkBukVNCkIFiWyk
tcjBZ4Agm18wCgXpO1+ehDir7r4lugsnrnGUPL7IFkhe4hwWW3fglIVa5p0moqAWO+hA8BvR8kyY
o8EolJODXNNSrLdNisqKih3d8c9pDMjmOKRvlmJ9Z+dhnw0lakPqnMrCLJe+2F287mYh8dJNMFXb
x8jTyb2+97VyiSL7ec0J1u0XJdKu7IITbfuWXuJq0bC33bVe9GDCK+u79bmyX/QBTuayftWQIjRg
qm+I7NS63yXRtnNr5YdiRidgZcjvDGenSr6JV16V2d5DA6ZRvaHlO9SSN9laGsnvCXOPlZc/zB+e
3v2A2eI0FHsVVZ8bTEgd/5QFUNAYiSWxzTwcNsnLPrJu6ZSesAKykpkS72cDG67UzBdx8Hl3YoOJ
SEQvKmiuI9U92Soo56z9XyFF6rkSHK0Wbg+tKX4JjatmRTsqD+IfQYcQ9Jx9Gk5BsiUPffQ2pJ8o
fMEEu5AC7WY/WpxHdfnYGS+Zr+IfrkvrL2TbiE0CL1vuSx32NwELHUcxOKTlFHMHc9kuTr7HWUW+
NX1Y4d+L2890ZIRRvp3MwYRnEE5jTIhCRsDlq72S/OkW35D1EmM+4pA4tJ6Ah6vp1c2EkzOs837A
TGw45oWUryxrJyc4BmDYotABJySiqVcCPbZya+BrR396MnbtkAc1AbLT5FkQkbZTC+eOfEBMnF+t
p7xA1UXXqkE/lORcfQ5Dp/uaaN5hJp+KbU5AzWFNY5JhNQbRWZKTgZQymU/YPcDOThYC0I+PpIKY
Mk6wmnMfTynodTVo9GE36dNBm/S3j/uztt24xmHsOOJib3gCzprD2wKmPVmeyUvFYXTV/kZiQTiZ
2qq/FdMotkKMaR9lUrqYmPsMjEEh1u5pPJz92YE2nANLnpYxlxurd1kGQuFSUcLFindDAwNi/gO9
FIPQ1mhE+l3EVQz3PN+voHa38U8SpxjlzNDP9UTnRb4clBbcMn7KoyA7GpqCARSNJmts6fmxoHLH
murkKAftxTQauQ49Gj/EoBHou8M9u4XDwfz7eTNpMUueEkm0fKQpVHc4waYeUMRkEiKZg8FKLn1P
iFlnDgxVAwcNExjd41C1pybrbxw4u62IWGOBBGsJGQKFCa+4IDqsS+T0oTk+z3X/4CBX7FxFHc/V
192WcBzknfZi18Ulaq2QjN4+UUzNX+fxXlNMsYV2LKiqbG9J70j+Yyky0bW4SnGhv6NQJSBHm3fP
MVQiMUNk3jl43QnK6tU1RY3mIi6sLZmGzKrPOe4Q5nkcmFQv2u4UJY6vN1YIYyfJzo5BEG32xaJV
8SgpI3UkU4IAGT/lXYVtnfP0PKFhkgHX0uhLZNnXgXT6bNeWrDLGhNIWud3hGJXefsndnwaHk8H5
QiRkUOFfnQrGLZ0zdNvPdGrkw5T4jccMbN9uPAzECUiaHIpO/K2kEcDRK8Ap6480rZwJkHp+FrbA
WrPupVxU4LBNOMKWuxxklrNPX6lUiUKbeSJhmHRBVQ6HSQYpx3qQ0zR3wEyeh6u4R9Wo3Wj9FKrt
Jk8gRgf+ystCXCO7Hul2OOc0ctHHVcbtOZmcn9zdXjfe9IJB5SgGqfFaGe4+9pLzAO2Chk3RCywE
GqA3ydXCvsiJRYsmldfPmNVKfbWL7dAmwy3G8IY6QoHVBMf8Tl+me1h5zs78tU5hCh9vQMs/eNxe
T7rNTK9iWhc18dveOMuxjw6QyKCxgrjDCiLgFTinpCbHE+bFcGbvI7N8ahLjsU7cO8MF7j9zr9vk
0HbYQH+qBOLkjKbJeJEXaE6KGUgpchcBo6002q2QS80HI5vuVK+776bhIR7zc6ahp2UVDq77c6q+
og0Q5PkK8pa2+JoqpSaHMzIuOLipjYhnwnA9DjzxMVY7tqkDTGx+/tao63NDYh7qYb9R5gOHXbb2
X+vks2i0jcVxN/UgKTBzGJ4j0KYoooy7rithFKl2jM0bA+d+3IVKNIbqPDNa3R/E96mYRnLV9UVL
2xdHnRMQU8tThjdY1ZE/GCUV8eILqQAQwpw9Jc37NlnfqtamT+BVPi/7YLKwFSlCoypjf12TINXj
g7hcRdbeZo551NXxYG94Erkx3vYOHlZe9J1faJQqyQBHSXOcDQp/Lk6NnEyre2tYDf1SaagDnBUn
6cPYghUk3kaU6kfX3KiRFi/DqtnAuo73m91+aji4kxZny9WST5k3xTtjyd5GzQnzWD2Z3hQu9BbO
uFm2NZGqinemnv6cM/uQYMigYaH58N1toV9pyktaWbctW1/0lAMYPZNjaS6oK6TePp/zOwaBriOi
q1HZqDQmzLw+htplCls0DY5ONTSIfRmsv9myiur0kpgcCpQCGms7pywvw1GnaCtOct0kT3axrVzj
Tj8VTbfXBuU2WbZjNVqkjmvAtsFMqzif3HV7cgH9w+VXj/00vDR2956vHv40Q65SFMhMwrhkPCnA
I0MdyOBm/a01Oifsk64KKGs/b/1Ac0j+4mSUXdfyDFS67Nlu8zoujv0pyu2Rkd6TODnRZnMEMZLe
GTE4nU37HmeW7kPhR8px1vxltlE84ARsWnLFeDEnG1qc7MxScZNJ4JrKe56Z3+QQLCxNCeLNu2bu
+knvxnvLqGngjAOP8qL4OoOlU9osQvbjQ3RddTj0Dh9iwov+HLwjwDZuKz17KaNeEAt27K4VgCbE
l1O6W1wvvkBB+pW2pmCB2W9r2hy7VFS+peFANyXiTgVVytHt1voQfTxmTv1SjtOd1ydB7nyr5qyD
Z5k+FQXl5JSYh5pgMN/el6I/NTi3DmZP47TcdMCoe4sjW4XeHivueh9CJLoBE+6hxhVq7HLFdYzf
F2N8NuzorDFVELe03DdzG2KHD5YrjULDW19+mmC6cxZCHaywlev0MkH1mGeYGbc6aV1Cb4aWvQ3J
fBCZHlT3k6WnO5NAqi+jQ+qqXxI7fUqW9LakxKEW1hc9yT837nAtxQTgk+YaJJG1rT6L4CmDuZc3
YpUKLY/CakpvsNHiGWbVq8OQpZwTDinuUiOzjokbcYdzk0hEa+b9mLxmxUSyH4elmgBttGRdCKRG
/Cabap3nDhe120BCVgEWMw9bxTwHA7tUzVH7sR1p5iY252TwVsCJ3I1i9PqC0a9mEJOx9NDm+Dzt
j0xZXmlFQrynwGNHxCVSloQQGr+cnm7GNLbDLPjj8bAemA4+pWBYbOQl7FiZaDamey2h5/RraQKV
nyqFFZp5ZQSbEXv3pgIHF0HrktTfJIzTmuZnPHmfcweOZlRQAr3CpQNhjS8zHU76pocmrp8Chcaq
KoeZAAIiViIbgnAMNZ29QRRZ576snjp1ec6K7iZL6kOOv1Rhy+lcoSupfrEL65Jx7wvjmKNp7Rly
dkMFSeFuT/KlbIWK4+z0yxdbKW+YbNqJZbWGebc28dO0JRpnmn631tVB4QzwxoLygHERpwnszmtF
2VzVq0sErZoZQ7M1wxXkt1R4cTSHR5rM0N4sDp0REBWcxjPa+ki/gh4MldGSebK/eVXxmpbmlXPz
jF+0q6notoZ5crfm0FvjWUw1HC77OKOKIIMkUa4FJHF3tE2SUR8n198Mj05qtfbXbrksetTtlBlL
mmtjdZyasTi05oBg6aN2jTWtChV3Jt8NceB+XOLSR80Rw2qsT+sSKYFjLu0NKtKctUJxvjPCZlw0
h7Bs8+Dg0+zW+Aqn1roEuWXnn8emssNe0cuQEoUGnxy01g4AXJTKRvswOvMSGBqzwnmeEzAnk+mz
yRSg7WK+tMbghggrdIGVPgTKBEFzkolLnVbQwxOSjLbR3pR0FdJIbr54caVSo4t+ZKr3bZv78Yva
dcVNYS3jxWXW8iGiNeZoVmV3XmhkvA46PuMwkImy7TUPlSxbQm1Uqdl2RhXE+RTRd2EMh3YwIcHc
HNefh3TmhULfZaBm7qa0jHcqVLuUBwnFg6Uf69s87csiXFa0cRzAUDacFD8fjJMT3cifGrWgJ3Be
iuagW83WBMNUpYWvdaQOamPZrkWCQmd5PN4Zceac22XOzgltvqcu77uwWqICnTPdizlEeM7rWlpH
b5jsbzZS5Sd2lDO7lJifuqXtqLlZafTiVuv0qNKB+QC+RY4fVSmPaZ047Ihhh3ppLVctWrKTW1Rj
WKRr8oIUNLs1WjM/1UrluOKdkde3gWGJmmy3dcTLsz5EoCS27dVdpminVolD276iLo+jW1vRvlfo
IqJNyW0ebXWBf7QykheL/teaoChNqFfE5W1HdFqfbHMjL2EM2T170YRTPvR+r0X6Xu1ch7N0rc5g
SLS3aUFgrKUp/SBuo/lEd17IBFe8A/jKIidIX0RUOupudsaR+WCd1o/FMoJ8rvWTOWXZI9hTUxgR
137OEKiAPigKakqb36+1pl/71PF2SrLOAWzZVsMA+fzaWFAD04sHbbNdegu5kgVMaj/uzQ59yfWV
dJ033+dtjEGFLxXKej0LB9qhw3EstrAD0OWBfFp/Hzk09+jmuO0boHOv8ei6L+uUmCRjSmgMvK0p
mbjUI+3H3KQFTAt1c6+RGrsUiVntlEz7nPZF+2A0kbVrtvk1Nwb6EZ1E2WmMUOxibXPpsSAHNU60
G3bD1CI6DeUdJ68BMR9KRmxic/0C5ySwQzmOgWElVFS9mvxOa3f7zEm7UF3MDT5u23o2Vj25LWBA
pr3Kyu7bTNfOpZUsIWgjxZOG9oLkWFm4YmYTVpaz0EwXqWdjjCnOZGSU0zGlRXatu2s8qOt189pm
RyV7uPHsMWMyRvM+06O87OOaIGPYlovd4MQ3I3ykJjsYLNOiHkAVGM692i4XdeMM2NR6OvQJXZmU
4fW096d6Lm/S1RuC1gXB2Gim+Gbp2+Jg5SgV9oe2SObww22LjXOfUF5raOKmNcAtPrtRTLq668d9
vFnUnROTAM1R13COB5DOncY6dMCA7DnblcfFgDAnVaPSn7Q2EV/f431Ku8tAKQymciICa4tvjWmM
J8hnhh3seRsAK6pDPNxP+7kAkm+ot5YBKFUN3XH9MerKHNaxoUM/W4yPYx4jLwbdmdPSa98jjvMf
VC/ifeN1zVnNoa4C4S8PtSl9URPvJW/RYrusjlXW2DsnKcabZm2aPYCOFGDMFr0z3TWYomSi9xVo
/h7DivcbA5DRV5RzrEq/AQExDaNeBZvAHq1gilmDTcdDG2IkHLwFoo+udK+aNRa7dmvci1FEAxXe
weTQmaQj3cxIsszeHG5K6h1jRrGOtoksTyspVWuozSDKAIwakHBKuYaN3mIprKIeQjciqx33I5o+
2OQfJkXZbTAGBbTgq7t686SFKapCrW3rn7ZKMqYs+sqvFZq71ap06ZBN6BUsSxtvpiaZlQPHpStl
Hq51717IC+f+Vlkp4djWXgZ9oZjl0v1sEz7uSsa8w9xdMMaZFodjucSnuFco/7teui8KmuDjWRvC
2GiSR0utth0gE9WlIpsXxJbenIp1of+7dGuqzNYIp3Fcrc8R41C4ImhrvGT7OXOhq7UZIXXs7AVj
RFuZmtCmYyV6MLcoTV0imKo39cei1wl0lgzvpKJqwbG8+IpLe1tCGs0HoGLY5fSWkRoEruhuBNYj
iGwC/Yk++fNodWu4Nc5wTByg3h1AJu7KocJwNNt2bGzCffqxvmWZPj2g9/RWF533HBWFioceq09G
2nV7zt3lsK7NFGYbZ1DqbuunFFP7ZcMHow3UjMNGGppnb6LLpU26+zhV1IckMynuc2wBCGA0OBhd
/WNquwoM4ulp2xgsFTBzPxos+lbyzvPVoU53Wk3XWJ2n064YGUKzukUJ1qKEOCdbjO5T7WR0yJt6
vuso4weKbeg4V954qqD/jf0kn2nQaRKmBCCYDSElJCe+0owOhaR22Nqpf84WclV5a9gPTcmoX9nF
TjA1hfcYaxWxTMHeVfiR5ymxC9qFxrOhFD+VCJB3T9HrW8fJmrBuHfNUx9MYLhEe9zgb3X7U+/Ew
0xF1jbaNnpGlGh+HzFZ3esmJMxR6DbD0vDwllk7e2gY3rFL0goAZNyPWveTFzdr83KoTvdezNXxJ
xjoL1X6gFSepIJvpGvukjIxaVqVm3g/ACu6HfOzPxrZRUN0S5Zgm00pn0QIXfGGm6x0N5CTyx7UO
amdihnDUKNa1aUqN1CgeKo/ZjbixCPBm2hmXRt38tIaDm7H76cbapvzp30dX/mdM1pQxmb8Nrvwy
6GTELTANQiG/pfZCoa+7iFvceMWNXbjPtet8M5PyHBsaZnSY/jDvqP12bIZ5csGfcmzzV9w4rcii
0WV25673nAQ3TckOeUo9keHdd70z07M3O+Vrrc4dAD6gFsKngqyrTIU0+SC037bx8u8L8jFq9usk
DwM8GtOgKuhWv6IRMPoyghxcOnfMvXocBVmyZ4QCLMNlmOkj7wuym5FeHLbFIR/JsO2j4q7FbZyV
yc7w1m7fo8okHkl4N6kRheJDkvJaKA1Xrn1YRyc7KGWp7PS0IY8zpI1vlF7x2vWudyK18g2cD/pH
N1C5/j9m2lzdBnuZ6UYLcLN/zpg5pFlcBRigexSLjhTdK3gcTUDe4WmZs179w0Tlr6PQIlqQh6mG
RbCqg7fwz+vVWmus+aqO98ylul8bo65PQH8a1O/b/K5cgBJiWV1/mar5S7lVyR9AM343cPa3y39I
/t9G+NqpWKcpG707Jutiv5jXCyNNNAlRTDXTZyP/0+T3/8zu8rj0yTPkRMwuzJb/fFxtcXm4vE7u
x2HMr7ORELjEnfOHTdRkl36VTyYEGRNmqE37HxwYxsni1IjH6C5R6Qomd1RwTDf5Y8UIPeCXM1lQ
sJak95D6/L/rxu+f8L+Xltf/tqKVaedrXBgwElNk9HvH/aq12p+gz383eclALBixZMw879eZ7His
dZCpuAjO+rNSKwwA5Y+5oXxnWu0PyA6/mXpkEo/Mm22DRg5QzT+fBwo4qGo40e4SfMDWab6q63jY
0u1Pw52/ohmiCFyHsVbhZINxTu7jb+u21HC8uIbAdtEQwCgwBSyTvJrXC/oIXbn6M8d85i9be9vR
6PXvm/ab9YSzHTB0pmoBWfl1PV0rykBat+L7vjrUK17zWjxk7fJcUz34v19JA2xP1QBWYWr2F31n
fIxoON/i+2LVAlrvLh0NIWnGTASJxn+/1O+sNHSpsFRaDO7DxfTLtYD7XJq51+N7w26SwXfqDcdx
I4euN57t69T5g4qZsJ1SMGDVMeS18xpcETVylJ1BlBbkutbT2er2nxt1HoMhn0cqNqVxHEunuhA3
9XdFmrU7r97ILXbUGqpFyRnQ3EYkv7foZZgZa1Ot/g+r+D9CCU8l/4G3iaUGTfUXKz2RGks7Etb3
C2QwNxvvep/NMnpOJm/6A47o/1wKufzbIv6KNoITzct6r/wfpn5/J30GOia43DCR/coov+Vz5bTq
kDDjQymnMK+dGt2ZynRn6O0fZOI39h6L8d9L/WKdyjiyx0HxlDs6XPzCWcIoAoXRk049uiP+Xf60
3y0dGIvgIgGcCcaIODZ/U+naTBOns3qey35Py3a3ZeTGYR4DNUBNZzp4pGWNGqFGA1tJy9JKT6EV
0X2X1H/Qb1PnUr8cCDz3f2/ll+c2yZO1br+5d25kFQ/2mhYyDqoE5ZTRRMTQOqM8W3xwO9KNcVTB
6NLScwvtMB2mnlrdZGQVfeCnlF032dGNSecwjTMxs79erTHEq+PHVyYV/kif6UKnKjNZsRc4VgZ4
X9MQYDI5eYnzMT5aVWLtFbPTHzpzcd+itmLyRffiPW0qa+hlM755Cs6B13Zt2GSk0Nu1dnbdVtf7
ujchL8hrhlUK5gb/fb9+c3JBrsW5zIkJi9KvFngts567N5y7rulav6KhyG6dP5wmv3F3PDAnGeGn
UsMwv4jM30Siz6xhrYGDumurw9yQSmjaw9ZU9J4cVYoI61RettgN//3Bfue//+Oqv/jvWU8Si7yV
dQfmaPv/KDuP5baxKA0/EaoQL4AtM0WRVLIke4OyZRs5Zzz9fIf2LMbu6q5ZdMsKBG44Ofzn2A0k
a+jxLKi4p1ap1oNmU7l6soloyj8WQY0vYuTkNv99Ff/EeqAKOjbTMU1CIn9I46pnJHGlRckDc31O
jTZ8Io++dXLzvRuSiCC8/u3f3/dPRhDAfyYGOsD/gFP8wX651pdB6xnJg2aHFLjnthPR51F5+85o
pnPbMJm2ofXY7VLGpzQjVcmgTG7UAOTpf6zkn3S7D1gLmlUkwZ8oHlGq51XWOs41oHqfguaqekpG
Ag89Ax+pAchIM5g6oAPZf7z4nwQQiADg1/BundDW/6U20FQnE20bPoSFH5Ls7IJt4jodQCzGf0LK
/k3ZIDZ4NDZyt6DW/zmXiiTsmBb9hI9IXYsWLyAHNKQXnPNkWRe8XEBi4rO7NPV/7PFv5SHvdQVu
ARRo809QBTtIwlzvp+TBK+frOBZH08W9UvWpsf2nf7/HvwUEwzINsFyB2TNBbvqDoGyjBGUnJapN
F1a3ckavXKmh+A9D0Pn7IIGxAWOGOABD+P6CfNGZ5dU0hgquVpl625pKhXUcddmd5/b0LYVBtx5G
BKUqop68obeYh7LG150CSnKzWgqoc09diny09+FYe2uz/NyOL4qSL4Jm9qmr7GHn9qTq1czU7jpl
sBu2i0+usCzi8+C1wEZ4CbkN0y4ojKBLppl7ez23erUfzdg+aHpCdRBoQPkI0Lc3tsk9sEfnxvGC
j8grPsqAQqyYftp7PHefIGOd7vp8WNvaq+aFNHX21O/omoPu06lli60h2aKe/HVlUamcuwv1uLpN
9bnrN5+jsC4ymqUCRdlmVW7Sin7d/++1As4OsCDMiV39Fw4leXjClpFarrYz2ST3COOAs/Px7y8R
Eft/FLDAciLYLZ/hihhufwj+rGY2SUvC5xoXRnUXF2X51szUeYDnkp47f2j2Y9SoVVml/n/Yin9L
f3k1owFsl7n3xFH+ELxloKedZzXVNY8zHKZx06bepqfATUqinbuR4WIRWaSpLP9D2f3FLy7I3Zjf
VC2A8Go7f/BL2fh9UrZFdW0sIPn6Kiw3sU5W7N9P9m85L5h7orZxigBV+zNkMWYR1NIk2ZURNcd8
DnaL7q5oWUPiAUxsl9qVwQMv1QhmidMdXFKO/7GAv0SQC6waM1gclyk9fw82sEBd7jqtLq5tlRj6
qvQVrfgT4phy0sXeRmUXvpO88mmhZ9okaKuutx9SP4NxHUYEZjowHyRKqVyvmqPRz84xmIzoP9Tv
35fBICEQdSwQ1RXpqj90AWvKldmFDVPa030f249tVb/++0EAZKP+UnUEjdABTNzGvcMg/OPOR7Vk
VFBZ5WMWhRuG6VFp5a1Lcpi+G94XfnRM6SbPmVPjut2JFOnGNMqNU43fm8W+OuX8jYF394VBftX/
XvKlB+9EJQ0gLeElytufxOn3VRxQcZi8Yl8fW7O4miV1b1VQEGhu7o08fmhJp698f6IMofrhp/VT
2jFJOsp2aTMeg4Lyr6y8j/Me+JNie1sQGNNGbO8YuPS2MJ96prl5pXz1FFIgFrZqTc5+y+kd5sTM
VxgM3TrnIwU1XGFTfS/r6sFypmc3Kl7Thcm7LtW8tPqlZ33I3L1qmpKKv5pJu/l+sufnVvd3Q+S9
Y9x+spdxU1GOmETtJm/tYzF3W88k3Um4Ia2CQ1vpa60unyDwbxkV+k4UZWuNWuByGL8MZvOWGUyV
wHassuoaUWLY5sZ2zDTKPPVLTLfeUtTVJsrKq5vmn+04fkgYND3ktrsi0UcKthjXBiYCKPEnX5+e
qyB/oUbt1JhUX/HnqCH3iUTq3bDYe5uKIjU2b5YCIsaOUSJD5qy11LsCVb9zKv+SaVQFUVCwdRRo
/Xa+fKbk8b4by2fX0uQ3zj2/mcTJvszN+BxGyT3Tug6hsqjfHz+NRnUfuy1FyDb18nF3CJfhS0L1
xWoxPG/fJsbapAfJs+bLtAzbrmxfGXJirWJuOGTuClXauzFutktfQQ7+W0rP4aZdhsfWV+vIjx7N
wHnXI+POVOUWoLR165VnjbqAUQ/3Tjm9LV15ijP6SoLK3jhUTeodCCct9Qbp/L2ttJ1JVWA09Mcm
6c+AdJ3svH2YinCX0wfUFM02oVwsrUhfB/MjZS9buTRNZfdh4J6GqD9B2HZnbt1yiriW+Znx28G6
H92Tx1ylCQiCsgR2qYoIJnv0mrkdJWrG2SWN6LrVFujRZuUVNLPlkbUbvfg6zv3HbFffWyf8oiiv
qQPzfarznwYNu9Hofl+IXc2S2Jv84ph0VI80XXwcTPtcUTTsUDXQJsGL70yEYNXWsKZPfdNJUH+d
LaPklCGF+j4rw30zVscS8AK39d5rjrPsqHEbxgZLPthOMSW81JQg59M7b8HenDXzOpRURI2ccKMe
/EyFG7Bb6aYYP9P45ILwblc7lXiYJh7Da2yPVvD8vqzVS24vlyFOHmcHv7Cy9onKhs3oJtQp1jUw
ApoWGs9lQmmsQemBVfpfgMQIS7XqBgrQMn9Onl3KyM8pro45Rw/arA8HPfZpiBzzu7KfQMmgmMQs
z7LJJkcRV/Tx8LsxOUtHmEVtc7R8G7UJpHdVAaVAIis0yTfWl5rWXlem7bgBDRrO1qn9DfWtm4Ru
ijHrtirPVoAqrqxgPMoEvglHz+nfo5CyZWWdLOeRud0s8nvF9Buz+jGT6e9o7Gho1gV64kzauU3p
bqBBEQwFM/cu/FNkqQWbm8NCsQ/x6aneTqaNx92eZLGhO2wYP0yK/BXHGVCg4dhBrUIRnQpPjv+5
NZh77CYf7LAM7Bv90PZumeaepehIPQ34ffD8SCnviL5QEFt9zNp833mMzHHSrdslL3oRk6ii0FQH
oK004nOt0m2uXIKv4SYHsSJr7V0UvFMP9d5ExQG/dq6TQ1rOj5Qrrvpw2rX0a/KipMTuoVrAbL4X
jnFe5u9LFt95lIuMVn3IRumUujVAy6mazqOWHQvKikFTAeGKPiuilNYCRtFAi0bSPAyUh5baT4Dq
AWP01uwxpfE3buutMvq1Bb8QNJbOI9W6dEEXKyUjGGZHLlm4dNCGvV4AiUJrsWuFn7qiO+cqOFHf
ue76aGsYoNRHVPY7lFBGu4l3NDStgFgHFI/xLn4cpyhfcDpPc4bMMwHJC2f+QwIpGiY1d3gqi2Qf
o4QcIB4EloLl6m0N8tob3hP4fSMwZR8GPwkAT1Dg5hRmuMZTfU7o2WTYbMZnujewP7Z42GQHeWpC
AtQN1h1DX8zuFWt8HbpPAMwC6PQotzr4TB4Cw0sDK2NWW07GgJS6qd2A7P7oaMFFZHg9IL18sM1o
FMRmCQEcCJ35cZjdBKAUY191BgWB1GpoSggYRNS11f6QAYEWk+0zijYViqzNnjoe5mDpBdlHBvNp
qH1lVWuhGXJgT2HxTGyEyUsZtTxUyLr0UhZFc0a3b9y6eQ2NYBMu37S4Qjqk9sfYFhNtXtOmbceH
JKqPdpLSgvAMG9BxuTNTjNflWxLR4Ddbp2pyTyWZAHoHl9yl6SVbh3QdmF31AVNucgdAN1HnXWOs
rNG8V3X9BlDWRrjT7ZuVnnp3DbyZZvnRa/kgxXKLi6pz7jNteMw07Q6gWHH9NuXkUHRbAsdD9WAy
7m68KYJDe2VBNwnPlkUt9VhA/dxtRKzoohDMQ4NUABjLTJlgwUnaBADZTNlSS9oPLzUJcKui+qfv
V3PyGMKs3LtwcmvZNIC7lLtEJ6FWRsBSlsy+aUiqMRQy6tgpYnjRGBGf98beoB3cwGO0ZB8CIuAc
E3o00yG7CUsaLTajjwxlVe6SyMp0F6hzMkV+9DHOdIQX9K2bB+FugxIe2qMIyVFDSj+qA7wZeTKK
0vYcj8i8Luz3RAZ3BhdLFdcHK9kN89UfpSTgqwcLyFo0ctYG65EjsVLro2uB8EV65v733JCKzuyY
qe+u8o7yeDXVB59BCQN/jW2/NowQMKLkzmQ1QUgDLhznZtWHwWngdW2EIlUwbo24+cq7jfBVwVTy
V8Ws7q3xR5tEe6X1CeelTkbmPbL4jm4UxuxRLfN1to192D/aQsEL8CYqob4urVY6LnBYUTwzuFdS
+JhrCy3rBbr0rEMglAzum3zcsP1n2Zy8FEjGK6wy0hcVk+yA8ZZuPppJs6N2nfZSpoHNuXW04vSX
iStbbVoXHJZPNSWWZlRTpfNo1DRRNuF1WsJvJrthPZnxJARqqXM7Vtuke4sxOeTtlZs95LYPEjLF
YEN1l+g0B3XtSQ4HRl/XpnbIuUo5DmUkZ+YfrYnBrjTK68C/u9G2MG1bChyPKWhqLxyPVofHhe7k
2Ry6Ve3H16gkaO34L4kPnnpJkb2uVYDjGKs4KX/oyxuChSPP6dmJGZWdr2zvq7BHjAaQc4OgDIqQ
iZ2AQeMQYF42roN5A7BbR/OWrvVUszwB5HpIzYOVj59kPw6dVhRx/pS/rLz5J5Xnp760aGKil6Kv
GeJXH2ppJEmz/TTnpwS97tDwG/b+uaZJMDauUc80mjyiOSp4cAAH3gC282BSWlksg7HJ2uA8+z0p
gdK5hJ3/sxoIkNdD+F6V45voca0b3/pFQRml/Sx8FAcAN1mgRFhce8WhYqzudEo910kyXmZogtLH
Sx4aJ9119watGJpyt31bHqymT0DtLXOU87xNvPACXNK11/z1GNMOMdDV2xbWUx30X2OfjpG6TQH5
BGvN98dr5yevYzY8lL61HfL6Tt7u5ZRx0qxEreHFaZdtiZ9i+REGiRXTBEAxL4Y9fQOBLfU44fdA
aRdK457qKLpdp75gVhgN6ng8yJGJ7lF9/y2anM9hOQNuxAd7P3wp/PnaMUPVcXGZFj1GBvWH3qlH
qVV51Btp6tLal7rMHiHBp6Jxj52+fGrHetgOanoA1Psggs5DKjjK2jFVftMn2SmspnMzBG+jy2gU
f/lOO9m+NEYXlBkcoyVfVqM+f46oTEVNHJhP3q+GagafoLjqYXe0+2hftIK3QFFi4O66Inv2xuob
pSF3lFbt8iq6BEG9N1rrERDQjbKi9xZ5Re3Gbqz9Ra4Q3Cf3mJr+BxNCriHO5hxH1NypI8n0fWsH
YD7RLeAb6alO4X6dfnkhKcygbFXXxB/GgSKh6UfGdODSMvbke0uW3qyNKHseklrsVMyBbng1Kg8o
PtO85GN6EnFJs+jnMrGfVVg/NUV6uZ3OHJ/o1ALxh8CZM5zMxdLWemBdKKwFkKl8T0ua5nVr37mA
3rTUMfe5uvctssVsdLHUrlyWi944dzS7rny9pokhWhee/5MxXicHdQ2S0saOuqfERss3BuCbVhNS
3Rd+FlJiPuSWKYLfp7C8U3lymopHShtIZ84bhjnvFqRtC95QDdCAj670Sm8rPGCnXwhrrMXEHbiQ
Ss3P4fKIaCXqbUbGhgEkef9R01ENd/cTwj5eKzKzalZ0UDlbETgW9qwFROli8/kM6LNIglUMvMsy
QH8G477EiWYgWaPRudbZmKa7MaUvCllTzNRFsRwRlNhSNNatVXHioSKHRfV2ZxElokuo0ADDIdum
s/c1sYydy83qgzoHOQi4/Xjxe3efjGCSYEHpkbtl7POKCr1NC6aWmF7yNzMeYEw3aodmxooQ5Ui/
vw9BBTpWLrlIsO4o2oSq+8UAUTDa+xroLIQ7kTEruUI5Jcd9FaGsdclFvqaAyFCnIQuUh1MgI8cS
xA+MpT0E0Ycx4eNLqJfWEV3aqMG+rr0XDPd5Sd5F1opVKVo6e9LDV6EHrUye2T7ugRg0dTidgb+Q
HXELNrEGMYkWU2NUOGP9YDl+DCbtygVztKE8Bg3PgU44R0a1EXnchCbR4ebs2MO6D4FxnY4OToPR
MTUa1JQhXploHU4boF2KrOkOg23z+BOLIqR7En2aTwQ8U4gCoBfMh8X8zEtvJheHHdLi1n9No3cD
8sOw1axhqzffq/Elyds1iNx4795RA92p4sZRgrb/WTQv2aubn8Re5ZADe7ypOyuM7zR6me2fQqNV
8KVtpSmTOEfWoKMOVvpFb4rVOH+9mfadnE7hputBh9WME9CZexbnLwCNZ090AYCUoq8dRL/4hHmo
GOep7cT40LHycLbEwqOmWOD/VhM+ITtgRYsR0IX22gXLfT0VkPCTsIk03IwjGVnOb0kNWpJ7+ox8
+jUBX3Rxx6sjuSIZGLpiSkRTPQlnJqG+h+ybWTHKulnV9vQIi/SgoYUMd9MowwvtTvp152Q+2F6x
9QN9l0XvcccQNZSwqe0Temu0KKMFgXvg2MRsFlaz+3cRkZln77pEA21G2zV6fR7pKTKEboHK4y+5
SOFTpRzp8rktfuBcCGqTzAaYhc3wOrYI7TRLuvYc+Hse7zAGbAwqkUkkT7Tqwp74f4svaEEFmukd
PZVcS+yxLKUxvv8EEXF2CgNVeD4wZKTAuAAdx8A35xGir0pmlNXTWuSO+HYp+RGyDTWwSTP93GJ3
AOkHQwlxiM/VUvxsheCt8SwLMh2ab/UQ7YVpTHYoHmTL95zezVVM3IOckQh7+d6f6o1sPVmeQ5sm
Wcs6DDFvxCvAwJaHCE+KsIVk5HVVIbixTFRLznUdgEWAS+OF67h7EysFWxNka6QVyIeRfhgd54SM
lEc4o762CC4w7YV64VfTjHYNo9gz7GLxhfHzcrf6pBxa17h3DkK4Sui7YX+48DuweY5BP91ZY/IQ
FK/4P2es8XVNJMARpTXENFM7O5YZV9pBXnWjJWB/BJgzj84WfmpEklSEjdY9Nl20mapkd7Pj1ZND
szHtFqsKYZ5r33qPYOvFAv2lRSOJUbqI1OT0S9omPdKdsupRRXfyuxa3CMzMryJsWHqQ+uvUN/YJ
0IKEheX6Ldyq2c8eB98DqYU2TQwzeLjRL5jW+GqwJC+nv2UH/QhP8CXhjkSu0Nd6MrE/RELKX8kt
y1dh0Rpsa6Lx5ki4i9w7uxc9lgH2IEaNDpCd5ZeyJqWqHcSHMQqxs7veVU9NGKyRQyLVSvyzgibu
Ub1B1OLmUNC8RloOpXHhqZbOLBnUFz9xTEQRJDPQlzxGSAuReeoVuqu0dB/0n5DScnDsgLfhda+E
xWwCfsoVGLCv4fgEDzDpJHIzYRqFDkN22lhUeMOwAZGy9RQiN9EqIgc1gC30d11rL71NcQZhBFYt
PKj09kgVioRHzB6EQp4fWc6hohOBAN1aVRod04QwzQOvQfw0JcKdNSH62x8prgenKBdfjUBC6zsh
d1FZIkD6yqI+92vFbdcVtjZxeXQi67b6d/kYR6r5zTUmohPhEYlSgQrNOqTLEUXGk+Iu4gDdd5Ez
uNF8wCRakBruuvez0+1dKWOj3XfWYuXzXnHgEeZp7ZwsdwDEyd2aKLN8euKjvJhXyJtgPBvAprBO
9zOGo6xX6BY5TUwDXJRsJ4GaOsZzwVvhR3SonC28YsRXpZtbcfozjSZRhED3pifmc4V8F2U/Fc5j
hhJPU3XwM/cUeMMhbn/2qsPrCJ4HLbokKPNmBIV3ogyGkqOp+hQBEmHgODVGd5Q7AUtoXbsLcXtr
XXTtIR6fhWVEwhGQmc0GKP13ETmjPe5j219bWCweplD2RFnMNhAwK10DCwpU22LaxniHs6KNCv0A
HrOFgBFGFruxEjzxqLv3cmKYfX8ptaFalTmg0Gq+06nxtcm/JGymtKuHLuppbo/yVaU7N86Sg+Na
ej/5LPwmv6ehENxZVLxiOx1wAstV4nKagjYt4CD1LTfB9TAqdMteWFJrc1QLsREuJmy/NESinPYH
HCaHrzpikC3ibr5WRXZvqpsg5NAZ9gx6b3QvJl8eAPsvdfjFvHG1aJ8S9mBg7tGMuocM36Io8jWD
2CmI726akOvnpGpjWTGthM69w+i9mwS0/fgBIIw1TUandoT0c7aTfZRoMMvS74rpiVMXG5mI8xql
KDafSApRbSDlnoQ0acU9SKNSBeqLbMrFShLJxph1gIal55fwkDC/0Z1G5JgZvIv6yOz0KNxHgO4u
xWqlkXZDCZxE54Sq5PLz+ZlxlqshUKCVqk2GjTGB3mF5YE9jf5mNfxdSxCYvxjCEPYVIO7CPvfhB
Z9CZaotNACZ9y/liMlaVu6OZCkX40xOmSec7OfnYTh+RLcTylHlXcHY+QNGiRxv19Zckx4jLnmQL
olXFbBed1WLxZXiu3KhYOEVPl1Fc7BExNfilBmtEeGjdA4wvMj9PMmJTAzE6gJu8dwabrlMbqOHg
vmF0EK/Ke96oZZQNeBvZQ4lTIaw5MVGBJ83jeCauMNn9o673Yq+h3kPoR8R6Q+N+7IIAwk3RosGY
9Z0rkRkIRS3Vi9WW95bONIe8Ourda4vdWiLn0lCRXEQpYAv5iS+WakX4wB+LQ8ARULyNTwfOmxy9
9i3Qik/UMTxMTrQTsa4J2L/26tfUmVRPGrFsSMVKW4CExr08B2uUn5jeV7mngJiTn32Ih4TQrwgh
idk3V/GuUKBqYVIY5DTQuXsxxyhL3Hr4DiLi2YtE7glKW4Z6QhrpnrGVTXa06DBho0i7bUngU4KW
FBbxypCunTxqzxJxlqNnldxfEr0XGElinBZ4PljW7BdTZ5PYkwha9HYB3cGdZrScxeLToSYhRZwu
qAfDn//j5e9Rg4vSthSfMgPjGx8Ym2/5+FPvjEPnwcWQOHQt9oi4WFkQPN/M8BCYaxre8AHTPN/b
QCaLjyRGTtU+i0Wvy5gNdNdNxKDEwSfa9jjvLE4Ijlpeif0dxFoQPptDJmVX2rxrza9iOnDeEoAW
o8DroicXlkwNfwf+ztpWr446L6TthGLEZseui8Crr5ksUbLFmuqHuQeuVb8Q9hTmWuxH7K1culON
b1wihyC2IOwo1pXYtFiwJudaeg/8Gu+jLWMx/jgd2zyDRkiXKzAPVHbh+zY9PvQ32f4SkVbJ8lUC
qunArmRRYnHp9CJJXFRLMZoBSud+pJO4STA4OSZeKOzfYCK3VoAx4t1sGYm5JsYrTIdIi7HjhrTc
o/rE8WIjN28f86SLaXKDzpbM3dqdjPfATSWDU7l3wmISI557Z59i/6AukR5dbR+SgGUEeFe48/I+
uE/IpQ1/Nr13MhL7XpwI0V34M1Tz7aEnEHY27c1cCiWvgS0qnjL0K46kquLHMOqYQVqv+vjVBjOk
AE1KFunPi9gCYoXyTJh7oMNRRAYkhwGSMCZArh8NQYPvWh/tMxOWDj0nLkqvt0dxD4yABuJKIZm+
DJa3iiEhif+qfhMOL4oWX0ScD7QFl8yNtb26p/9wUzJZAnK9GQO6t+XctfkxQZ2kA9UBZfTSWs7D
SObbY5yvLMvAg6nFusZCDBHaDpiihfZTvEHZpdVl+zZ1L2JOiPkqg38XxpgMk7u1CFkLKYs76HQ7
bDZyBaxKYzoMfY87ra7uXJIRYpFDR8yn2egQkuECK549pVF6LqvPuVWCGwkOWuDvKwa0qQWTuQJ4
CJ3DX0khgJxVOQimEl4W/ZiN1lyizJAYCEcsSrYInW1vGUcMyKx6y2jFnH1m4TBnhfCPiCOYjrmE
W9vKTvQg3qWAvuDVb29eAXaFntcbYRyYTn7sLjVzv+w1PaRbIhEVToIGurWkEoU/CEKDcL1t6HYh
0uzd63lxzWyytpgJE8UEkwKll/OqtA+RKlpBeAQo5ExvQW34NJPjlCgYkkZ8eb5QqSy1ZKhnKAIV
DvcZjXMQ5zMdcTxJgIYjaR7XXE/cHBWfO7UUrwMbLrRw3xO2wpzFcmW5kf1TqFtWjjen45NaSoa1
/NAVANEt8UJUmZFiP3Hfv0nXItwIaeUdgRncUkCn+b2YQejgoGMCqNjKgI1tJMjNUyHOYn7OwEDj
X7BJbLx2yZXyYj4t+oufouJYEP/ogUaaWxDRgBtTWFR1SaM2qUVMFijIIVZXYVQIHwWjtRPD7hZF
MkBAwrLvdmLsEkcxYzxUtzyIFa736TZ1MIiTq1Aoj+Lv5oSxEze3uiZvIHpC1DiMId/KY0Uhwdn8
xBVbHy9KHHY+IpY6C0cxSVyLR5XtM28EzREAmBHCJrAv2aF+1RnJvs+etK7EmaC6qTt31L+4NroS
T4bqCuza35uv0uLkAAjhwpKaTDchAoqRkpPpGhspl82IwXQj+kNpFGa8cOssAFGHXuP/EjThmbAT
NysqExFORxC4HFS4cQlCNJyPgcknpm3aI6s5eNwuuUQkvTY82YXa6ZyBGD1y5CizW0yG/fTwPQyJ
4SKP53e5SzbcP4p5BrY3/rFYO0jiBuMQpSDmd+Q366W8snT8bkUqpv/qIPmwLrCFOSBxMiQjzRo8
hd8DNgZ2BJQdUpNSI+jd+iXljHwXgNjqTUIy/dfe9q8WDd1D8U4Wvb9RDNQvUpPvJUVx86FwrzC9
sOzvxHCwYTMI0h4+59QFSBxjCS8sgkOpinYflm8deix9yhU5ufKDRuPViJSSA3LZPHRJMEi+MJ5K
rkvMaDE8rfA+DO21ZwwACN9SgpCFUKXpTgek7O295guDXAWe8cADYss/9JizIvOn3tyKI5CVHt29
yzpv+q0YcCG/46w7M7gnPCJ5TdFmngQrEu3APsSPRJKJqPfn7MzaxaYgzqJn2yIjaAC6CzK89kHD
8J9rSBJhJjoKJ5zyThFOopr5BCsKBDcoLu64KU3bCz0K/XLLhfeAYREuXzwEu5gnEtCM+kfxks3x
LAwjkkHCHciT2tcBjLNXji4ZK4hO9DilrXyjL9OeQxuVi+zTbu4DlgR/IgpFeK4c6nUx/lQOkfER
lA3wdkQ5oCtC4i4ysVtCGqAt8vlHpGtDgI5xQmJFw4l84UxgAbgLyjN4oBwQ38m9QMP8lp//Jjih
dkmc8i1U6cJwttGK+cff2zfnXpxSsZAyF3waCId7ZK22qjZANP16kCyHB0sij/c6tFezPzHkMK5l
cUICdgBKEMim1rKfIpItaDXlvo5UkfXpE8O11wkFA1DuhDsmTKOTza8IUUDF8Arv6aOIvrdXZan7
XyzOKnxMP91/bCMKBvWDbhd7n7xlUoDbRxr1tw1vNdZKpdgr3Ss9aFuhYgm5CdGyTFEi6YWSQfhp
Npb1SCVJBaVwrsKQHJZYAnJ0HIoEuhDmYpeJlsFkJhICW4pTtaCVeB6mJRJOINQM9J9Jez4/FOOK
cKNQOWpCbvEmbIi7DeYLlMgzRaayy4j6tmG+S6b4mLrkmjUNoKQfKDCe4lT49JBRTQvebxlGCucy
qDeL1Bx+MSESSPFHOmA9ACLGAbFEFio2Fy1b+6ZEXMI/S87gvALQOliBCxPXMCB0kITznfjvXXLC
ztkTiYIfarJnwoHsflDEhdAm8FpsAlBE+gX9zWBLiEcOUIkUH0xvI7pT+PKmV8Tul6dSwb7SfIuU
oWo/c+riXGRYdJHxWuOwLggMCQjAdBLbVJw9O6I1ayOXHHnAXeFgim8uIsjvuFN0G+VYaFiGvCDV
5FZEDWIIlBMzMCgs8uaIyEC/43UheapsIeCEB7eU+f0CtHaEfazv5J7c4EWvztLniHpDPa7EPUTX
IMRtpAdbxfDk/8gh3fimgznB2yV0LPY8zqpJbYZIt4ISELwf3sdRhD53GXlb0+8ebFM7Uq/ETxEQ
8iyoT8pktPxZ1DVPgwbEYRTjggUl+bgeuwVTuj/kZgyU+qNQgJff84ULAOhSwpEiH4MeJ4NDJhAn
2W7Mbexl2Jfjp2xBjp0/5FPciG8yQIjDlkeB3SvKXz7ik8GC9SSaJKFO7BCmxeCoMQ/6JrvEsLvF
xTUhwyl7ECa5GaFFfBATiGKulZibGHYrITJorqGQjSiCi0z7Rb1sEWq8iSMOAX4KrOsyg89N1FGc
UDavFLzHoYrK6qZjERLrN5mn0b0J2WEEVvUxi/YtAHbi+IislN9L6Lnp1InFcp0igWi2rAwQfXXG
rgDYI0Yq8gk5IjEXkecByM0Ax1ztOjhK6hk7gZ2JLMCglGCki3qRnE5QYsToF+RvT0KAA0f4F8QK
ZJloGYJuEuWCTMrfVjjbdGciDnB8/StZBB/hKrEsRENB3SBv0Qub6oSb+OKLPAu45p3UD02qu+cR
Qpp8GYt7iJvrHo1P4oX0X9kgpqiEGoVYf6v4XxsX71HsExtTB5DAg0Se2Rdyhw/JCUNDDLbcy9/9
IgfHQqVk5u7m/9PtJJoGKpEFY84TiJMTFg1BtQRcVVG/Eesf4tNJcEF8NHEHJ2K67ElCYOieCdB8
LhwnjeQwIFBSaMYFyhOYAwQh9WqWICWlKkW8gPaIBGE3LIhjltqY5BzRks4D2ZWYAUVkb9i4WKHw
jXgFBBm4Slb5++wklyKxo0rppyJ5F4/FXyhhhuNFzIr1KCYHn2YJfIz/8zqJ2bBFLnwtsgojkC+k
wHpVbESDRLxJrF+pfHyds+jGOKwJHQQc/i0yCcsivHmWyPfZfUlA4+IHUD9ygg/KvaBsK2dtaP5j
mFBhqV49MsilJMNn4EfPOlUhPlJKeL4AXS8xMuFViYwRBZlhBKDjbgzBwfC+0BT4cObhkJEIq33v
GyKZxWyEFvgTwsSpIabgbx9BNDeTJESsyWUK38lFQREivX6tXnhS3s+KJX5gtZir4hdC1QNNNxp2
jj1UB+pkbpG6Xx8XPQbIeVd+R6DJcaoze+Ufwj2gpd0hgQIVrFXzlfxz4xyFbOTC4AAYgbj7wQbY
lZzErciH2BUfF8YHaoaRbfxmeHLAaeTprJ2HYYIlUqgEU42LSe9esnN949SbFpJ3b7X1VSqu9Hh5
uKUz3O5adExaoUYvtIY3UWEd4+mgvF8CUpYpmkUYCkeOvKMUGc1peUDzi7iRYBSHYBNUliwYBCkR
pBmFjH18k6o0dyfE+QPie3ym6wGewmcnDcHDks7ZURODVPwh3nPqViBRvonhCk+Lt95P1ismtp8l
d7yFg0FA8X8dX5p4bNgBaNi9KSQJYkDYRoiEcCiQgthzWNXppZ+vHDfrF4aGecTmlwVjCRM2RmKJ
YQuj8EfcM79BHEtGqwb6FFuOlw2mfgXMSi5eEgA+++OfoT4dxXy3vAkzdriIn8TuJaQmti7rETEv
Yg+xho0o1hrUwL8s4NQtzEeOwE+i+z4QwLSD1Erwdsa77l3PPpdmCMCFdhSpJwEG3njLrTmnXzrL
oT4CFQoQFXWqRPdQdBLYb5gOQdR1GUB3RDFJHDLKseJQCj5lpct+CcqHLGz3y+KvHID4xLYQ9pf4
sZhTJjYSZs1W+ImrIEYrtywRWeeRmhO8Lg4cKZ30R6GCkhEIUKTNgETpTpYl8EsSazhEgL2somgg
2X2V2ICDLbw0hIzIDkFfxQBoY3JA/KUGY4cIrvyvA2n1453zuxJDONC/cpii/sW/F5bntMRy/M2+
TBN4qskzQG/Cs/yth7AKMEnwxmvL20hSTxQ2ZcdysX2RnXwvObtZfgjLcLUQsOjcDpizmfg9wLUQ
XxzdsVMwjk5hoZ2y/mMBjIrX8g6hMvFgCDDAa+L4itv226z1KProY3J5GMNZOVyXKr3vC+cH46Tf
a5OKlSm7a5W1Fw+BExSS9N35C/1X+7QxdhIucqg4UNRLSjLFJtwfud/FORBBBXmAiodcaC9STySf
9mbtR5DoJ+F5XFdvAd4dO4/cQKlHN6OjBX2G4ENwkPDozYLeiaMj22RDXKZIEzGrGaRjgR4pe+N6
TPICkqLt6AxjigKQkVd4xSWvWzk/ROI4RAZFpxmEnwXFPjAZsOq94HvK9ZAgkcBGqn3jO3IZLdJd
U51YdlwpTVuX0qSZpvmW6Mzs0KmMprCNxYtRABu6lFzg2XOXfECEsxwoMg4NN6O3JMQuIbjbw8gg
w9aiuUO6Z1jKlnOCXeQjt2CmcRRLhz/mwagyPBgR6rXVfxcmkA+iuiJMdTF3ROnwp2XyvaAuDkZm
uQjQZx9jVmquWA6JCD5/c5D4+kuuCz2ilvlj2lypNRPn8ysjr4+cuIWvY5mMgrU5P0xreTmCjLhX
gjUh+oa67aAi1nw7YBEuvzxd9iFLqscXyYBjZ0OTIp3Y9v+wdF7LcSNLEP0iRMCbV453JIeefEFQ
lAhvG/7r76nZ+7JcSRwM0GhTlZWV2Vqrnpg5Sn74O4EzzWY8CpNDMEx2CDmaYSARILM/ME+4MdqM
18KLkARBCv2SijODBTTlfRtE87d9RrfXvQpW2BxtqLxMrv3WzZDRrB8LloZMSC0ztxxXY/jM8U3t
i238xmaTseAwkExI9hrVrEeqbgLvyRQRdKHx8r0CyZJV4lJGNaCw1wH53k8/twLqEVJPuB73PzrL
jatrwS2jigwSXdQYeX+y1TM+tpOehSjEjd/2c141f8sV6B+gK+eG+7Hxy5ky0ck70gXBCEoZctKw
BoCly9UFqZNZIbkEUD5Xz/RbXaDMnqoKtUHthweQ0gfX5heTDtnj+h/fIoGMfDX1ackKpSbJmJud
d2aNTOa76YOxjB8SsQnQLgjK3D3K69QbPJll4/CNcac5xE4DDWd0utVHidG5iu4d9HbmXi08W4nI
+e4aqpLVDUJpipnigrvK/oi+ykbeswyezMj/4kdeTVMc/1/AkvkvGQefFHiKBnTJR2+DSK+UVHKl
hhq241rW+xKgQH/LRnlabrq74WQCprUI5U44dnO0cKls+iMkC2Z+5A/PNkU1wd5kKJnL+FkTYHFM
82lZza3bb8PgXqKCDq6PlC0JMeXULDWgblYfK5mW66Ard6wD5vfQQYwB09AXdy27LZsun+Bykrb2
ZvglHC1lAQcTh5fCkmg99KQJDBZjT56s4QouZ284PFFY4p+Jt+UjmdftUg4AGQl5ZFY9xXKGnF+p
AMCmCpmBRfKoGqCFOSMHksB+8gHGRZJReSI5Ghv9XjZZBlO4he23l5Vy5HMTt/YGdmeuHuTaarDs
M69bKm/p9FUkOz/+O2nBThDzHsXFPHrm67lOQbefxHhyTBJScjEPYJUfruHc1RMSke6fKi8fHSJF
JOhRjD5zoLG9mMxfuQRz8v+3JJf57xJSs0W4APmlHLtYglr3rWLUTYHexJM3pEHoYJs8OOOBnAIk
lAJxVO2eIeOaQLVsLwosIKAJho2WbUS+Q9b5baPBlhoyi4S8Mq1IBmnooEyTriRUoBHCeECe9jpP
3bNFmwA6KKx8SdpMd/nwiu7ctsF9aONZlEXUDuEr+n3+SOX/cfHQR89nDUyPJrihc78yxcq16vTZ
TMJ3D3hLMpPJHi9ycFZWcLDn5QOy01a2vBTnvmmkD7OiW88JRuzMkkOVp1y33ebh+Gxn80PTzONd
DcYl7IBm0q/k6yaBpPPckdL6BTJLDJmNPx+Cx1jo2u664vpF0O9q5f/Jvey9yfKPGr6bNqDiZ0yf
oRG+mBqmfEXOcWjp6sEql70+6PcDqvh3E3YqOB9lX7ACaDBoEX9s0ePcjBW7Y+bHG9hGB2JWAaqk
ZsYrUF1xZTEZ7d9JH8723OV0WTkn1SQ7koJpZlvr5n6LRSKqiY21qWGoDcNbmMjOlf5hMvPpMDUf
5Di8KVRNT51rwET12UhI2gCQWLW0kO2mAnsTlAIkydGyUid5iPe5JG8YRfLWfZ0+VD3yDqNuPw4I
8t0Oa1JgQRMF/0lDEjagn+WdzUNnc18KOF5YF1Xmb6PVR0kP/ZGuuQIcOdH8J8pgozNe/Xr+DGxC
Dx3a2oTfZ9l+JHRttObwTN1U3ltHQZsEZ6TvzC2Sb4B9f3Q+s8oExqRlAvRm6KEuzHRCsvswbq1T
eTs5l9hlpLTbYEYqD6txoLJklyZAJjx+iWJ6KFnbw9we5TmlKpiMxqesEDVqxI6/ksAXYExR9q3o
aSuUMLE539l5eV1HIgVHtUccLKnTnwTDhZD/YiUBYRfdoWSFEW3AlfVaLMOJ9Sc0MQhSzIXl2tDe
LBG7xBKCTcnO1UzOvpL2TtaaPg4Cc8TZspX65tAmTwV10YqwZPT1/ETcsxje2TTTX7dUB8+ov4WY
vCAhBEqYbVK6aRsiL7+AB+W5P5EwC9GfEH5t2OfaCztTxkse4vhVS1x4bXh1sstJGahLvSMUeEnN
ZaN0cwslRa3eFrAGhafR1zCyuLmini/cKsLaB0Ts70yQOP4opDbBzASkF9YFD455HEoE4LT1JtbS
mEZEWvj1AVNjTBXBk+S0JO6Rd5ZRN5GWNSHKSDrK0cydSs1dFqC0h8hsHqmIjNN8wjjovsMBoM0d
bst+zprpUQdbFQhPwjrJYRfqorLdabSEsDFxQqJYve/gBDQYsQouw2YrC8GD0UJVTh8xECDuZM5J
RVY2O8rxHXBosAxHHhC9R8k50QY6dTmsDs5kl4h4VM27Ho5rQZi8pfhrGihlL3n5x3fDQeg38DqO
Eafy/0splR1spBzIKUQwbLCY5H1RPvG89i0faQnvqRBs0TK5S4enGnIPR+22xf2aVUYpYoCEFhvd
k7uMa6nXhp27Dl2kcaOQ4H0u3YT1cHMX59ygELRuIBIJbJUsocCYdrIKh3otzCqZhLP0xtKjzxBx
R91Q/wiEJQMnP+WlItD4IOfwaCdMUxC5rvqGk7lXbXwi0WPG7luUrYmOyOyEp+B3qDR4ZdLJMutV
9Op6/rGn15HBwJd+Y6vqhYHUsT/2u/5Xw+Aq4cVNzbCF8iUYfB+yyvvgiVFf0COGnFnm5BDhfmE7
XfMTod8D9WMZA77DgakhYJYqjoJiy3fgCv9uVOXZb8N/dlOsvQKDBKjVBwlYZFKGrUO7QbgfmWKx
uxeyAVcS/i4/5E/yLfpy4If8SUY6K/qnxZqkJszclOGQQ5gIhE/I2+eH3hr6ujSc3e1rCnMzjy+R
w0ziRsk086Cl6aTuj3Zqr3qjPvCAOrQDB/YMl5R+UOQ/DirExIZeVahtJ5Xa28o5IhUguHXdlY9J
2B/wrXgSODP055N8QtPpVR/dgdbMv+z+dufuZKqGyyXy1K3fUj4FFrSTXoS0gD2XzPKIkg9ltQ6D
qnoT8pEMzYC8ytGKlLykOHT3FkgIWyySVOv/Qid5ODxHbqtB7+hVLQByGApbF+p6fMlG2kHJLiDW
0KvsRuydMtIMUZ8QlcT9DzPh/yPu4lMK6iBjanHA1ffEERJ6CDtD3qmLoUWL4XUK7Rr/oMSJ0apd
umd29q1s9LwCOKVr6ZUXokpaqyfVYPPhOePjCFVHkkd4Oty4YPEjlZqiWi4yv2XpcdfG4F0dVV9o
PbtI9VJmUD7VGztTWw0jeA4Yk2TK7Te1475rPiB/PRwijAy3VZudwgGdaQosCWOp1KFjT3dgx8h5
RBGJ3c3xUDwnCJLik5xn/ge3IwePTrVdQkfO2wL9WK0c3h132kFi3FgT36aCTeT0D5KshDXwPXCz
P2mw2pC5d+OtvARunxnUOTgq0wvM1SF/ypwkneQ1SybJbbGVCutFgD7+NPSZzGk+xu7MqAgdkcCX
siDWMWATwswmDhqa4kbLsvFqUuBUaIM9S5Q+koLeNgn9vlS/hO7sq37jfUkI9t9rJJuxNE3wROhc
C5scOBy0N+5eCrRmkWBiPgpmw+3qVfrAzfCHMENAG3PXG3Zt6LZOIn8IeP/esrUzOMcDjfX9SPkg
2mTKDe/09CIFFqZY5qqNqimqsM4YEPlbeYcE+oyGcqtb3+vYNJ6kxNyKPHrm3nKNJF02AcXwBH9H
Bk13wx+OLe4oaecn6Zg0VHBI6mLC3ELB6ivpF4RYDCTqGBKvj4xSNWKfwtRuOSlEsqtM/QO5wv/3
FMeJPif9nediNGzEdsgceAvSDgGM3tQ/Ax8Na4uBNa6qCSGBY5gX/JRYTbQ9+CHbEx/mHcrKlDI2
74w07L/IBTA4JIED9kvd4ttmyUglVcZXtvZSOoVB6zLcdosU/VpzD1G2jhKsOj8g4jPxxroCvlvU
sTHEcQ5krqY9hSqFyp4nAiZZBEtNpmTCAUxz7wpXOfPitz7z1DEo+xPHhgvCwVNJy6akk0KcFTp4
UkDHCBJGPaBttq4j2OUBviuj9VRH9SMHsG4MH1Zu0KxQkxoO5QtmDlCLRuwTIwhUSfK3RpwCjtdI
RqglG1oouVkHAzFaGLSDV9WciWNUk+toOdEgp15lO8zfGQdKmj3BS5DGqC17K9m7zYagNZq2zzsN
t2p0PWSdosl+igpcI9UvHKxrnHsH3vuby+4mSwK19lPHSxao1hiDs1QM7ALQpR2qQ2SrY+8F1OEq
6xhhh+Enxk9U8GxLiLiK9ag6BJSSzgGoiwJKMalvHMvRufjA63M8Vy/Y3MB/S8Y/sphbZ4I6FqXD
RW5ZpHYcUkya6uioZmKWs4WsZERWWYS48ORmk6w7e7kgkkMbkh9M9MNbr02FWHZkjUAtkN07vb/i
GbKxZ9xzxyj+lyI6+A0c6eztECow/i5rykhwI0L32FIpcpTx5XJKSOJsmom2Q2e7WxkT0M3STBdk
fx8E1BpzfAnThBM0coNxFbRiSbBAFCU2mZbwGa/h3773tgmiUmzESIbOu2nS/vZB5d15bNXyCY9j
EmeKLUULamKFjnBR6bw5pnqadUwNOpqYVkaA+QXOm2PhQ3DW8xdL8w+kYhB9gKjSOMPIr6Jiqkd0
Uo3Bb2rW5xtOzqryp2yblSas9AHWe7MfaV9FABBnA80PyJzio75gXJRgx9eU2ETP8TXCgWNVx8Nz
ELP1lI65JZnfodMO19uMMuDy+YJCITQOI3st2bRnp9jaMO7SwWYtEihf6C09dG1qrZLEo5Gemiuw
PXsyHfICTKgG1MUDpGL3Q8f0rsmGAHwc4jtVYNQpCFwhbjeo9BAP6DQxgWzf0DQJ7GcOa0BoCebc
oQe0Drxz01GQzmxpFki4TO2a7+xfwp+ST7T4GSTDvPUG816qe5QM+zDaLlBQZJfQabsX+rjwzjwC
cwH1Uf1FcXMrwFiPAYcbHHzfX4uGSG83722KHBC0GI14na9MlYHbt8t+PtDsxt6T0fVLZ5Dspkjo
nSTdMa3pkaJCG1bnRRgbzQ1MF/bx4m57ujhAwgycEdRi4Ms53AK/0nF2UtjUJ++cFv16AZIT3r8a
g1vUKvi41NOxkuBd0BzIK4B8TXRcnnvyVGIgshgG4gb1uZoMvQD38oPAxK4/W/ia2TQDD0G1J5kE
8lzZdbQHdJpg50vRimcIQ0IJZMrhuzO2+ErwzOGC8ddg4o1bO1eVnir+SdiyQflmK2MDRa6GSqgI
BLgF9tzSge6CUqBBgsnV7WDC+gfYWYpgyZ+EtEaQUaLDFB5tUkdfmBhLMYMZUnOOMWZs+ZJXCygl
WdBCg6X1XzCGINIWnHUbgfSC3fJtNzQbJk6fbqrGuqQid5LCAvqPeyRMYYqModB84ivRSUiqk/Oq
DbIl4fHKHCJ9IOf9FQqPnKkya2lNTX7AhmJMQAgxAzAIl2cVGMVzh78xhA7D1nmui+cN/wifTpI0
ymGPet/K5QBww2knhxIHhoDWJTHbkhUIt/Dskl1IkspqIb/VouIx06pjPLf4ELGLZP1PiJueS/cK
9yJbJb8IaYk/MMK1gSRErJHX04zBPk/Vt6nG5wH+r/qV6FJSYElxZZUJvscd5Ol4wwDI26SeOy/L
ZXEhPMzzpo7tB/4qC8p9nPeoLbkNqC6RSz9rpyCKpBv3HeOIY+aY66C1vkQRe+v3/WkuzLfW7nHf
wa/ORW5Aj15SPfrDtvwmOESn+jWOsTjLmFhmJZoVbR26+NcW+9ugN++JOX85rBkFcxEXAFa//st5
Bmnevc0dJeDtaJjPHRs1TjGvYdcd+yi5VAU93HLfmspfk2y8Gh6NukZZ3kd92z91yjvBAHtj7aBH
pIpPL8cN0rNQtkz+Spw3JN2jFxZ0GoXmbsyTrRYC6KMFHjnqN54qxNuGkTtmw1BeomPc0RwcC1sf
JBQfhQCmCtqkXZPZVCMDYVYORzqoiEm/OJHrZfLDDyTMi7ukmfYSkGgmMi21YW4nCxvB2Cu7Dq6K
/sB+7r9msiDJtuZKMQd8N9sNACZPWAW9pRraZoin6nfYFXmbTkoI/vJEuomeDzRePzP+eQrRrypy
YLVyv7OW2nf4I5y90ivWZcY06PwM3EDj+LHQIvHhJC3mvey7czqsa9854jawstrmGeWK9xskiKGX
tbg0ZRQQ0+f5xXMTdedpGvaJi8mGLzpvKVuYdR6bahc76RbhEvsuduYJURh7OoZjoR9HNl4AVeit
VMBtMz0MtKytLDyWqjriTivY3nrI6sbXsisjOi/8auODTVQWle2ujxBVCnau0o5mZp79oLpUKv8w
SY8bz6Xx2cEz3nAOwFwrVMIf28wHRC4mGK/qEvf2QX6WVQc8Sabrh2e/mk5WVwYrcyxpVAIFHibI
rmZ4nAK4+4l1yFjGbYm2hUumS8Q6oLJSE+W6ObVGTo0F1KPP3ROilntvbqiR98Pr3M3ANf7eAXCi
b/vi+9G7O+gI57RNsbHSZhd68V9qrPetER5U2Z1nb9kblknRK9gsXXuMu55xijDAWe41YGcClAdM
5PcqNgf4IhpstJZN10Oh2JpPhYtOkWM8R7558hB/i/2m2agY0Rp7wEfLx7JHdmV5kXEAr1zHaIp9
ZwZF0P5UVK7sFlpnb0+HWC3bCYxeY1kZFCuw4L2E6M11pBAF7dHUy2hTAYauejzZEP/2aLNXdnRd
hvC1zs/wOFUBbuCRLlrtE4jypbF76gDDIckralHIv2AE1B8d03ki3TYibA9tbHOs5oKv4Y+hM1eH
sTlhZkifYNx/qbjBjYiGXsIqu4aj0cY1ApHhwUgfBklImnDfRtNqiboPGIfV3cDbMGb4mkOOb7Ka
jwGOOdqY3ztu+svBTlWVllgpzBi5vitoc9Or+RwaC17yXfmvHaNlFzJSXpEKNBC+9rbZrE2brlYr
xp++wXepHPp/WTE8ytSsp+wa1G70JSxoKVRN1FhXWdI8G3XCpgPrsjN/0M86pmG6Q8aPVk6XQJX0
SyZRPiXGvnDp31KRbnPAG//6Qn9tOPytPn9ZKHB2lf+i2DiTEEWNjg5VMVqqa3AZs8hOOO69RHjc
CJAoOZhhwcaBbiqhGUreeEFT4p2TzVzgd9931MxxateMHg9WPPQk4sk1S63ryPgQ4B+rAlwDY3dY
mVb+d9StfCvfXQxGtCotV54Mm1yTRwsTyPUjtILKy82V6qPhvW7pmrW6AnmJQu0HzzkbbgU/0bPb
rVshop2BEzegWAHBF5Ay+myL1e/irFab3nVOsr1mi/sotabby6U+g9LXKh9bmCckVU6YHyesXzZt
EsbbAMwhtNtjj3LdxiLVv5tMlHzmbr/YnnOaBmRHvDn8kVzCn3JjEyqz31bm8BrhWozMN7S3VgMw
HHkh1Whz7gAZxDOutWN0GMhM7QXJl2n8SXr/sarg3LZZCW6Lkc5KjpRK9y/y2lvdoek+fE+y5Q/i
r0zhYd4nfgYHqHfHVTIYdIM1ZgfBJFz+hi1O4VKj7M3iVVb96JWP5E4oPwz+Q+AZwSaw+t90rhqE
Q8zRo6iPyWGCbOI/ieVc058OBU5biFCmJydptn43HIZBoMuOF4gLNczPSbHUcG4BDgf4MD0Kfclr
rVdEK+CAGzPvgKRUG0z6KtDC2dn73mCgKNnajRQiccHB+7GJHrwFDZWcA0lv3QNVdDAORnfbamob
uD5EVN/A+m/uzHWWFq9d6xdrEiyZCttE4yKL3yd/HNPSPsEh9XaD/WuKLIJP8w7bV2P4UCvA4doG
IV7MqXmhA50SfCfTbleyOek88khJ2Jtj/86eOXgRlgK6apKXKQ6EVTDdxYl1n7fD1RgwkGvrR3p+
XrVwWU8ROtXN8Nb0FrRVaxM7pXanIcS1iob0X5QCkUs5vKAR76NSv3DHkV3edjCQqGfPVGnZBO4M
2pUTlX27HgJCRK/Z6ENBpRtAyxKpJjE7S+k9UV6KtADUM5NFnyrr16g5pQnJqgL5iD5+hhIjD5Mn
r3kKKNCX8V00gYWMkiXZ/bZ3KEOVFcJE5iEpmosW4XUSW0eqWw9uiG4Wsky0JsYV7CMDwe/gfRyr
e8wGIaRDjHGs/eJXx7SFK6+5q5ClXYXADkT2FROUuuzVCTTWPdKF3IZFOFy3+hG/kVWMsknZN/FD
p9nWa6ksONnJtG1yi0ZcJD2DttLpw9+qtt/yYxmpy8hYZxQe27JaFX6TbIfKx+YzN6IN+q0vLQ7Q
zyqAT69AO5RPlVSrZ3QfRntjpFa8cbVL2ObkL0RJrX1QqH7m1nNmZeyiFA0bUv8cibBpfOY3UAWn
/96C5VU+TsaHu/Q/3EeFZSyLaGUn/YPLUNLFUzwYBkCUniFzYuEYE27qGt18F3p4Q9IeWT+e9VjF
xmqu68dCBbsSPjTvszQz8k22xsHMz45G5kNuYqrHvJ53RUAOWn4MfJOzvCv8uOAvoHzT85a9y4Kq
qNviBIAGZWEb+3LEHxSrQmbArurN3aJQstIQHEyRaVyKVd0+LUW69yT/mC9NQCTtoTG2HesfeXh+
TM59kOoPHXbAIQbQ2YjmCtBUR85ZOG+BPu5TJz/5WknvQYFXqqOL4bv9b26IIXFPjtgT8VU9WRgw
9pW3ao3XiZ1KOe15DmY2t3gbucNGo5810gx0bhDaNZdTYi1bjG8wpZnvnLrD1VJkYFEXtPZZcpiG
9pipGZyk/lFBYm90rdpQznwMlLtjc74NDXfYQncSndDGYKfO4fBqrzWHupM8hsX4nLr7rro4rb3p
CAWNDDO7SLql5rseAD0eCY/AbTgFYWS566A2mAE4Mfv4Xoe196oPGuWN9G8PZ2/Qy2ttNNseib67
3Hqawwl/wd77m1fUPz3iOR1JN0J8Dy1zB5/UkOfV6cHitL1rwmg1N6jRmRubHd2kHC3zpFvmHS+l
Fon5mNICjuZlzwLs+ncc0be1mSIti8dlT/7urkABifkXGlsyxF6hI6NWjtZsa/yYgyQ2X4VP0BIU
QDixvauH9pWg+4ush668ZZNhaBuEL2XqoWtYfkdDBOQqYpHtijmpBcN2CXPWPEWVFJllEG+tQi8C
bb3JY6999gExsecYGnqHKGwwrE0W77oOHMe1HvJ6KplIqt6HKRX8zrhSkfia5jHf4H7x0UmY5pXO
KdZorFtCOqGj65TFNHl7YOOcWWZ1sGP7WqTZZ+V5mwxBP8cajxh9bFRpPy5juat7vOzxncyc4DiG
2YuJYfzcJqtsroGWm03rEWBU+nPc6buoVofcEFrksHP6/pLp0RN+xorGfpNy8JBE28y3mOQiStGQ
icJQnDhiFCibQm1J0w1qQvPaTNMMzhx8Da89LLp/KnwDqTOa3CjrMW1pECePX01xecib+WyFdkH2
u9AqPL77sb/FFvHgZLCTRFUHmXZt34L/+qSxWPUC4zTqFNGl0gW+s6sN972eEbpBcH8TDPqlo2y3
icbmp2jcamuU+C1Y2f0YmeTZ2U4lEazSvqJQChxpFtDv0mEJ7jxw8J63RMvX2nLbjwnADNXt77lp
0TLQ1yh0vkdNcVWRMa6cgS5Ym/vrmn3qOj8IO3/bPBWl+U1qNMegTzY680JTxjcK2V+I6W/GONrq
rJ272dcuBRbhEy8hoNpuZ9rOzop7lXooMoJDBQXLPouoCCWrxai2fWdefb9DcLSkt5hXn0zZa6EZ
/1rHPSYii964xiPQMYsq3LVheq8ptjcnnz+ixkwxIEXEtcBAvsrpHC3i39b7jg2dFh1vxhICRqxd
jmfTj85LyKE4dTEtE6rFaBiRzuYRAkkFtgUY5cFjDEtiMTOY2NDyIXrtNXHTcnxtZ04oLBh4Nftk
WxBG0rU5+S+2gnHS6erUQkTwbAFLeIO2WUBoHVy6OBs9fzeybCQXRh/40+8XB7solR47R2+gLgTX
rinvrbj1d7ll3pvW8r1EMzrK8ZpJkmQ25f0959ASdACrNEirh0LTPlA9hzf5tgwardo/1OG2/LY8
RJz9MSlo+MaTwS4jf7NMLppG3Z+MFzflhB/ZH5apoYkeH9O6NYh6ITPDoKp/Uu+p88DrOSlS64lf
kw9HJDQavDg2nVza27zNogPZbSlzQHWlJIE6zZx9y4TmOA2mTA5pDa0hSxm7Dr0M2rIPA4KBXI9z
Z+zzbWdn+4LThI8VUyNUSSRFLzp1rbCmE7DiEOUW3J5KG+I91tPQmOC4h0J/i1poxARv6bRl++G8
7tHLDHzwLO9Vw4ymr0D63b1suTUQN/0gjCIxXgIBkbIFcjrUgp17bvS/uxk4bV1ySIaYnvaVcQOY
jgwF/zwSq4wwlcOUQp9/0Cduj28pJiY/7PPw3FDYc6kWBu16aMLHZCo5oSgdLdZmZuC4RK681dKk
gF1R+uqF9t+SnCDQ9MOE32uHq23f68c5bK+2eGgnxnPrlA+taR0Ajt/cQuf64fxlUCKcXJYLJZOz
fIsb6delXi5Vpq6BXbx6PfQAjimDhBrbS/OhHRhHRQCiNekPBdtk5WO9vnL1vjzEC2MUDQtNFnn3
NicgyEET7+MSQpihQa9ANbPDoPDOM6aXEstYesimet1YKZ2OGsGSX07rGWdt2iZpEWLsZUXzAOcw
VF/NUvC0YbJbWiQJsL1GY3uUVoPsVzMK/1TXFq7uSfhbIKxG1xgrI6v0F8dCPNnIkwfaCNiy2uZp
WjBA1qZVGmvHIEw+jUnO+ih58cb8Ec/4b6rTW1JR3h9uIJFICGkVtALnmlbk6kGlkI+3qAapPr6X
Lc6J1HeiyvMAd9QlR7OW/l+Ov+4cphSYYS0D9i/dRFVrgWRYb/s4PFm1uZZzXz6fJDYqaehqj0u4
cT0IhCMliwRyQdyFryijXNu53gSOfTT1dg+qgHm0hwg9TZJusSta2DRBALF1mtdJY8Dy1H5l9w2B
HTrbvfeo4iCbuWuW6cgYrtGX/FrGwqI/GupLQxViBk+3o3OouZsyFS1d7wVzuDWSnYeoACzD+gvB
y/7Tr/trVcengYosyQqoZWE+NW34KFMGrdKjlYjUWXcAxljLMkxCf1d7DiEhExkv7ijSVjZxW17A
cjLTt//Gsiz3ZqLgu82EsDCtI/0cLe0OU7O/sl15kKwWPV7NJBE6sQSw3YvfjwYqpFm6TUdaMSx1
NXLHv4u1/iNckm837j9xOLw2nUvBfjx3fXjH/ECNoSGxMLdpPiLSFsGvjYyt4mZJozDWsZorbuPX
ukdqxJrmfbkkFIOtgt24JjEhelownzWsDqVgF86lE1o7N60/M0ziTQeL7iqdjl5jvPqVvrF0NuQA
otpsnrSaoETXrmOBMQfDjqWyunqsZlehkhpWv3Ce1mFdXLwkOeL3Dt7dn0MWQEVgIi+6hbFoLdqq
VlzA6kFXeVFwnRTlIyheSYgs0rAJy+qZaAuWA6nGbJ8c9h8zg1VsaechU0/LqG2SITxkNZ2qg/k3
0sMnnY4ROlmLewrwF6hLUJzmjzlTO611j1pkPSYgDnFcC+YnkAAN005xNjik65oFaoaoLUGbM+cI
CSX/knMYtLZ2DTvtn2Y2197KX2LD+pKr9JxgbAr3FjIGM6qvd3D4RXFA9J1UjGzfsAcN3qdzQIbg
v8K4h05AvftOZsdcUi5dvI84R1DDba71zGYjx5xWd8d87g+wViGp08dXThVWaoiGGVRJku5l6Nu3
IKXh1QJI07WLvKB69h1AsG7XxtU3jnr13ZIO1ykcL7ibf4VxR8a1HIfQuRuxm04CHD/8eKWBRBGh
7bWJntRpoR3Tfw8JVFXpM4ObfY9DRpphGOgnY7zJ8vlJJ+HNvf5YYKPttK23MtLmmukg4Wy2c4gW
qkmFsmvRCoCP7nr7qND+OdFIQOP9JBRqV4apM9uq5XgbLJv8QSa159igtOariWGHMTqvHW7aaO/W
56YRFSGqoHQ9+F8DJhMBIVI1T7u+1cXxYtnJWBe69mrl+YiZe/Ppws3E63OXTQnhLawuDmRHuxAf
pFQmeih/uMZE7Cwz6Vdrkyn4NGcxt3TjYyQrI9VwYOSTxa3lxHK4g3aZ1pxyuf42zQ+B8bTM1TEi
kiNoizZcmAuizyvZj57DWkkOEqzwtRnlnJgWgTuP5mqHJh9+F175BasFGCXhZolIpR8aEm9S1oUJ
SEQQMPOr4cn1i20SpsdgiZAGNCkqoX+m/8oqwtKYW6UcAIPFh0XzwiGvyHex/MiJEmwt+aNDSJkm
FlyL3AEHEP4vQ/fMQStrqMOLYuysex60yMM7jvnBYocgHHKTaU0Sivu0sZL1IB/X3/hvQv6T/SGE
4jM8FyZEqw6dxpIcuCMfbDJ3yznP9Ts2Hh6SX6ur8oEf/AEcaMXJrAnrCuUqgoZFlZcJOfC+f+Pe
G+IYRfohga5HNgROYT2R3u+r7HewH5TzOS2PXMcvcKCbijU30HcGlibFgTrZX4bbAeOTUZSPIm8H
quqwnbfwLQh+AttYd9gizAamj8bRJv+QW0kGd53WCHST4WXWKSMUn4lpuQQ3GDfdxkIywp//xBAU
OuM17VFw9OGjDcZmMPsD6NyK4K5A1rvt4LRM29D4zo2HPgc9WP6SxsukqH/KDKMOq3lusM3j/U0F
PCXunwb95J1nZ1bJo9fZbwM1mX+h43Kd1OadYlAEneix6YziZ36BwRyoovLDJYTkjQwkUT27fa1Z
n6QZq9gPV3GHLmFBJ8QLWgFsY8hLaF+FBUG3Z0FQkW934cTX8sILoIqhf+OlMamxBYcw+c8e3rPy
jWrVqudFugBBWeNtyu5K7Msv8hImjjRXDFxekJlb+x1yUu5+Dp/Z6SWEZGe9vf5ypdpPIlIqRBgE
KBgtNFVEPwrwmLBTD8+Qew/4635pgSmBKBfPm0lC38izn+EtrGQO3h5Zvyw0wmoQ0Ag6DYghTS+0
3G7nZQggGa8UEY6RVyFRfEln9xQ345M2QaznPmrbeQEYoQQ4fmrDT0aYL0M4ohbUPv03OXkHTs8C
dY2j0n4Lf0cs3Jl0r/on3pAdx2jhBFghJXt+c7J/+G9m0eosa5azSrIHBVWzdsN1i+x1KossuUFi
gT+9tTmlbDLthNM2ICOvS2evqvAcCB+FmaqmlU8fCW6WuMx8MF0yG6xSLe/MSu5PAiWbpjhnhGVL
LtCY/Un2ogA9F9TgYT/aa3Mx130jgqIVyqhC/eNNspJq9y/vDXcMPMveBs86hX0A5YMmk0wHLFOr
ZWwPTafLfidRv2yoIDPycZ6i53QJgsNcXXhXavDu84kUXAXroqivvOhYL0/8sPUcWcgLL/A2Z7FJ
0oLmp8mCqx9SeNLD74E0V5vms6+NGzfM9vKAJq7lWl9c5TZl6ZJqcROUFWE9EUhaSwFMQkZgB+pU
Rvor4se2+l5CJEUfmcQTKmEBssQ2zPXABP4gb5EdgynklztBjqBrsj7k/9oZSu//SDqP7UhxKAw/
EecQBIitK0eXc9hw2nabnIOAp59PPZvxtO3CVSBd3fCH4ZWfTeRcLCRWRUVka2Fe6gDJd3R2x1X/
3TN+oiPpv4YmEMhpCxF4/S9wxb/gopgy/6s3Ddp6PRUt71rvRa6uayVIji7sHP3rerkHUBW74m1B
vJxd6dXVgcvqLcW/uHU+bn00G3TfpXSjS9Nnl6HMoDe0JPb+4g+MCcXgmDQfFfNWZj2+B5+2qWlY
ZqcF8XYjDCBL2aTEUfmRq3i+z6riOc+QyvD9a0ByDZL4t46yW4Ls0w4Z+bMO6nVRsnqKlvDgqovh
pS3jI5Snsibod5MxNYfY4+Z2wobChPgCGeZNOcHDGCFCSBPhrmzR17aBFMgY7QbL4PeiPDkvLeya
3OPitpl8e7PC9divoGCOuoGIoH7gYJpWpB9t398zSlkjBKOZd/D1UXlNJ/OBRGSfjeUOVe6dIeZt
2s+byIZP0kfLZYaSXYDPaiqciUuAx03IpF6dWocMcYpoa8ZHzM04w26sFKZTx3oyXsPcpgo9D8S7
GRRaFU/glYDIhGdcW3dNZ/zpHVr7wgp2bp6sB5YFT92uGFR6nCtWeDQgFSoWo2PihLYEW136trQB
RCxp+p0nCKIO034kS5rr0ktaI+25zuDw0ODL6Etw8rm0sJX51wT2WrF5o6dpYL5HcO8J8iAs1vVQ
M6l3Edn9Li0Q/oJxoPi1qmBthNHF6sad5b9asf5L8fJHMs8Vozzwr9xJNyVwoT71dj1bFus+sCPQ
1ES7EazHMkjPBuSbtnaulgdsv6FSpg80R7gIsDABv20K/mKP1w6rs6O1wTlY0lkF2b/OA5P6jGQy
PPP28/Eaz95O7xOxvA2kntREhB6wMP9ug5tkF6yHddJANsPWWMjwcxxI0a+ASDYcad0zgz/7c0I+
rVhh9kNfgTqiBRCTF+AJCkAQZn6jyzhAAeHBTZNVFbxNJFV8WF7bVTf9djskqx3fPg9Lvl2k7iBj
LxLACKluDgVCmf3GHKHE5iOrwYXzkeQ1ZYO/m43hi4Yb2gQ2GJiAijMBJgb2ISj2+KuvRCFp0GLW
3HCcM4pmkFAaR5dHUxXTDsfdVcEZkpOSc0yiwQDhgCE8aYMibAbzV5eg7B1/m9zqKmdOGbxFmGhp
K3Ciis/QYfp39LD89JPirwiebdAjSz5f+Hj6ZnJvpTonFYd7Hg1qN/RBB4Q4EqiMhIi6DtZ8w3Ws
XsWOyHYlPdp9YsfDdqyzXTpdRWmus7p8BEC1aefLRKaZd/Xazz5JNaxZrsYMtC1N0HlPm6hxHNCf
41fQzL+xF2xYgHxmnS1FLWDRIb6QyT6wRcEP0DQzGOEZSh1wMiMLj4FaVrMPaJf14kfdD59Hr1lL
PON5ceeJBr0tSzl3ca3QLM4v+nr6qOlah2lhsCfV1Sd+Ta/cS6eNMTlHZ3HXAr0wU9Q7valYd1zV
9zk8oggND/sx6PwnwJdHjdtsC2Sm5MYvszOOtoAF+g15SAcdn72s4Jk1LDncvhmPZhkzFP9cueKd
s38Bl2dqhcPsI6IoEEN27NgCdjgeIZiQ6MlVznkEpsV/1rGjp1wqHHM9Vy88Ji4wLMAb5LLD7GuV
uMwyGMrGbXvOybZBsB6XGV7eBP6fj2s7dHd5LPrJJua6IEA7MLb0NVuFap6DvDAOPnrdJX3Grf6O
hK+jVgtcp4D3kvTyXATiuYsWuSlU/c6C4mly60y2GLWAz0GZOskzp712mjaC08JS1blmX0Un3wch
QfHJEQS7DIBd5RhA9cM/E+kCY5v9UL+MNRJr3BfrnbN8JI/XeYPL+6QdaM/MYMg4HIR7QFweRqe/
2jNuOKajgw967i5a2SV/10EcT/3GrU6AfHwMzN8hbHf9XO/j5MhY+bz0yTlnB/UQ+CxuCcUtQvHi
teobdEBHnRvqQ8UnRAES3bZ4vAE4/bDha6bNY07JYYljZ+mMoPV0khRTBNTj+Jbk6mAX38J550cT
zGUdR3U00RHdT/uDfoo8F/0sMA/kfxFeIakmTeBjs8QI0zILj4y+5oStWviHEXpgbhYbE2x13ap7
fptbLccBYVD8WCr/ueppmrh4y1h4JXV4ZjnzGgbhPy0LfvTvwu6/loYOBiaHA0kIcn7Tmch51AWU
nUtEFr2DqN70O4unE5uyR5jtnxKncR1nTrMuwOiTdoHUvOvqklbDNcFeOJzHz9yjHmoaBQHNDd/t
wv8ayNJzrIsy8xgTerxWfTGiTOz+NNRpvSoCdGfojwB9A7ZW9jqrihkXVF14Fn2/Y9UpSQHKUFUI
mKDctZhtGDC5nKBJBpZztFuylHi5BmqmnQsK2jR3dPMfYHqueXnceDv9WXrQB0I+Z9BJBAN0k8Dg
9294nwnQUi2w9KY6zA04I0fSBMoK+TaPzXM3yIe0SdcOf1yGy1Yu/o64CQ4qzNcMXi5e4kAj+3Zs
+MgdmkDmk0E6TlN9pxoIdjVYRgaCggGfzmIiHJKidDjjw3WnwwrcgFVPa9aEbB1OGUeKd4vGjNby
kwU2NOm+5QJykzkZldBAasbM4uD62VbfCNK81I6v2XitPTmtKFeBVFk3KmSTkaoXiWgD0W/tR+1O
tp96e7OLptZa6bhks/g4YaMMAQH32sfYFGT+b1WPny0FdFamoKGW6VSyNQMqHwaSLMp8bh8FPaSo
f2qAz4/TXyAfoONHjDUYzbWfugzh9xwSa0IakZXEhKorWXAXrLudjnqmtI+pRjjG4RNJhSBD1QUL
yBvqDm/6yIajV3qAakMQkxlejLhegjR5EiGACUoXfVAtNHBbXpTRLsjL14QqRxGx6hbshGGaPBjv
QcCI0RFcKP+3a71t27Q/7EiYhLrci3ELN+PgMiRg8FvzzJGST91OMXnkp5YdreMS14v4CXfRlW5F
qHDcl1W6kC2XG/14Z4wNdPVfxOOFwsZnH5bzYexQDFZTsXM0wI6HptODoHqlEkIz396rJdlZDGAS
//88sIZhCuQIPGU5+N8GA1VdDYyu/cJxul9IETkY9S4lNbfm9Nkz/irrJ8jFW+I8+oyYiVB6vjTz
HHSmrTd1ZPbwuIjimLxBlyLlsKGN5XlBvxoTjebRNHYu41LiQesYR68nH3/E8f7eyANYGi1InQo0
dnYoq9+lNla+He3o4jLbZ/1RxfNpDdGd/Aw3VixCKDV4ADWYHr4EzH0QAlSE+hDhTqv41keMG6uN
47yTK5K0GUgmjyXasXxoXf0aY//Bp9BJVVy8MybdVH607rwvHfzhSw7oCXu1bhWi18WH5vTgaXmT
tSfBgVPFmL197IjMhkAvrBg2bJ7CoCRkIeJtdWdytukNEcl3K8hWhZHCb3WfPXK5ECKES5nPPuPT
7EDibXiq7BLbBFMIwh7K7n1nTvfzcobF8BTQn9FhiO1kde5VH7p0ZAIj2kadTfd/2Q0I2HnRW2gI
TIyTXURTZ6KTmjHk1xuQFUCippew7utg02KY81af0XjMXjq4RAozQPwTyBVJcwn0xuTt9CpuCj/a
iPpvYhgfI1I4eW7/jJbz4izlsbeXp8YpXhqKeG4FV17AvhV9DZiIDjGgdyaBA2ogRvS0aM2MkM5s
kmmCG+wkG2dM5sPF+NhH3nJnK9wo6PUVzvKRLJ/AajcD1x+s8Tokz47e6uPyB0xpfacItg7dK1mg
WxMR3ZLWRHGSyaIzH1KIIjrZDl37DmHTZ5WqN3Ny/4bgLglgT7xLv/jTV8NTFCXID1Ttm054Fze5
1wnJnA3PevWr3NoB/HwCjNBtjGDasCh0CjvWyAMNuA4glK+TK7Oyn3UYHqJ7TnnELld5A8eB45Ou
gWuIq1J0mDgPO071EgeAgJuq0yrbtW9+VT3QkhwwH2U2Rpe5VQOjxbonSNd/xwSfxOVWJeUhxM9T
cvT4w/syVJ+ghFDqx37Hh2bVjUhhV8DBZeAcZVDSXwL/EzGjW8pVJQWMEeggyp6IJ4V3MufkSl5Q
7JbeBJ43HZpiOJqVVslyvwIBlTYeDz7dBNIR4F6U1xUCD+sFPHfP9mzK6hxHYI+aiG2dLA9moN7I
FHAtw+vYmf1hI8uCOqAgxmEye6cTKh2d+zid1j6a3ceK44sZfZ1j1MrAbWNZbLI2YfwGeYP8BmA+
jcaZiQ83w02oo63Cutrm8m6YCX94Bn+uaEarVn22GWosymXQmvbNSpenIgP31HcshiSAckUJjUh5
uGUegso0PgxBO+7ChN5NqEx0uAtNs4fjKrOGHM6bN2aVU222ESi4vvhVMybk5Cz2BCVDTVtrGax1
XBfPIdm/lU5fyqtfdCFV4y00BsD3nXCAVEqHnlRR7RhnoCyFMIMLDK5Jxcmul5fKt8GAg9nOkQqJ
6uCKNWO1Bk8WX4xkme50lq/nD+3o7nX6qHoB1HV88F1wFJPg8BPdp1VOX5gjfld2dYvacJ1U3MQs
Q0xjjMC2O8csHGmDukg75gOVoYBurmvCjg4/UyW0G5wKLNY8J0fVpFqkOUfUgmDatwEmdy7baGqM
j8ZQT23b0goISvJQt7tiJo2QrbGEO9FK9jcgFTTVITvJf2QeKNTMbxElyjYVcGjllNXdnIAIi/P2
5gfTtvfrxyHDJqSdluHkGMm66SYkG8qnRZgpSL04uIWN1uRYIP6WVidWc4FkgtE3Lx3jWpp09iZx
4osZpSeW2MVp0d1a4vOcjL+tOX8GyXzSyxU8znZQIaCvmANEJRIK0hTcW1P4G4dQCMGX+ne5cNbe
NALRwdKeWRj6GjiFm2Cp+xSHlSFFYRvg3NZNquUOBVaGQJ4NiGIuP9rRY4I3yw16DOCSFvOz8cjw
lbH8ccwcIIUAUpQrV649yQi7KeN7X4Z/6hyfdNN4dDlIbHKaKsAcofaDy1xw3Pq4zwczfsU+uES4
gjvFwTCGXK6XAtIrs+jSdE6Y6KwlW9E01XlIYA9F9IItsQQby2CeHsmq3lcuQIuYzIdJ/LsOP/7S
PlU0SSJj5LnaiF4C1LzLXWBdlcUt9e4jpKqBuqPJpthpnupxFARqFXk33V2QbXuwu+xspcbZ4zTU
eyqrfEBL1LCRTF9cc753C5RZnGhKTlnldSdg2v4NIWvU0qhsl9SOHgLPhcIOgjxSM7TopgNPkGrs
Zq4TMTCFNOwYlAKSHVEXcIfZohcJKK2NxlU90k0amZANC7aciwwfqQzOkFvWyzJgum49Rhq92Mst
fZl308eDrk6eozl5c0T+WxFp7/K6q38WowzQZvdvUyisTe3zkfVdKRNCHQmUcwQ7eobJDQQoXweC
qReJBZijZ6FP1Dx9DxR7Bo9qtND6Z2PsMgDTHYNfYrDRe8iYdD8M445WunxlhnqdUAvYz5GJVFaG
ZEBVgUYBE5ZHzdHXhhkew66e+q9LB41cydemIknXav8mD4TzeRH1KWcZG5gCVnX/Fkzea+5RcHsJ
Y/Y4zzdMsx66EgynzBCY7/3X1EF/XN/QImvY1caxDENMFXLrbA7DG/5d3tWcSzDzFnR/o36fjPHT
Td23UDaPocL7Jqj+BKQ1giSqHUs2non+nGqta9ONv7GwJVyfsfwXddNsfOfAmcnZCL2eG+Jb0U71
1qVbufKD+dvIunynmz8S0LGF4aQjawgB7bbzcIIpnG4fB/XZkwv2683OoUSpSnUPAWWHkND9HJjn
gc7CZJEk6tlP7h4wgfqYaBUEaXSEXXAGpbJuGT6aOZiM2rE5cnrayoV58myEneRwqQL76Pd4y/X1
h+tjFSRtddTRopQuZmJAvhua9L4E6z80LwbyCHcDlwiW/qtLF39VYHKBpkFxx1QFuzlFQqMGNGLh
9umuOuCVArDjEiWbTspnD8PnTYmMA7i+CT22Cg6TIA4meFw31khFjjpRVwR6JgEKEt11E6iw29Pr
SXAHWpIWxcU5w11aj1aCEdVfEyKYbDmOoiR9yzO8BxbSJJMq8m5pODXbDipL62zswVhZYPIYEj15
Ep4X1FR6Hg8TUlt5FO6jqLyVmeNfQzrNX96UnpSwHkYlWyje5XgAoRqvbFBGGF+/p6TCWZM+z+Oc
7uEV2ic8q7tj7kNY6ib/XucKswkNKR/B08/ODG58rJ+7lKmELAHQ1U51mh3zZPTRcQCefxrS6cK5
ue0ZJkXTwhwiPMF0Zt6Yb/Ku2IilJBKN2zm3ejgHdCipRXMRnsF8kmTnK9tkQwJ1psWMhm6k7LM1
tYwGbOtDwRZG2x8AAolndHbc+amEr3jnxWg6NkGc7PrO1cV2G6r7ZhTgUmyYBaWCkNrEegQ1ZfJh
0I2wZZqudkH6OsVj99Y5XbuLB/nrVvlHWTi0CiTaCcgfxi/S6kDOWCZQmIGNuXbh2ABuhlz8O9cR
ZuHDOO1mx6su3ii6F+DPtPE5eOd+arlCEG2BmaQYYprLXwMMyy72o+KazGFy31qyJcsUk9Vv/Hxe
rmECpQHeGuFZQpYq7QXFs9qY11aj5v0YSgThe4wZAjt9nvwkXc29ACsfR0izhU60GVQ87Otc+qeC
J3r0aYiBZMrqh6CCLyVqYOOiSH4SJ7W/ibbV1kvh509th+574xg3JyrtrdGXch1hZQ5eNc+PUXlN
GtHeJcDF1/HInNqCzOPaA02+CGZ2CdFpVU0R2PwAkUMBqCGPmatWmYPHWuPejY39NASqInbNL5g5
viiYeAAfrM8iYxf6sjmoLj0w3vDuvKp8H6r+jXR37yP8wfC92wKOei/dFO0FMEA4jAvvZASsngKi
7REQy2MqAjLbdF0H2Pi0pNJhW5/i0Xvw6X5Pcb0B2PfcJ0A3LCifyFzt27wBXEGP36MbZmZP9eCv
/5WFMfRvHXh079IYU+x42Mj53D0U5YISZ23odlH/PLnOJ6v45EKkQXRL2vZza7fDl1LToZow/mhj
Z90MaVUyi512EvyS2RlIO9ZA2zs/ew4cBvSW7g1k6bXyRoVoML4olX9FnQ9dRD8t+71fiG035Ser
MMZgZbRwXkZkSQcOHfTTu6PnDzG0xoDyG+qy1VTrIPTPPn9sJkAMvjkAV0UwmyQgiTrgiLBitqCA
jZsbLARiT4CoA46784MhKzeqAORmpRRMfmqBno2zcKvqKGbaqlABKrroLwsPgsMol2NhV/7FKuBM
myFdwSkWKWznuuj97yL2GRbUaW6igVXXGZQbP3EvSk4xaCtMvzwzjYFutTN7NdMQD0e5xinrxoSb
PwUhq7E391OCGusyEqcHuRVpBxYe/puksrYkwjNtuhn9BGR8/iWIUjImBUyRCstciOLtBNUQ9fCO
sQsJA2B+rqH/MdaQliflrsuAqfKAyFU6xhwt7XpmNPZN60AxlTcKReNj2vWVtjI3ztmUf6Zgyx00
MeIqefBN58FFjCBU7SlpjO7eMZpkH0OLrhZjM7nYAwewK52UKssuims5W+ad9n2Isug4BuZJ1f2H
D7G5p+tMUkPbuahCRPUbby0csNqmXz3IzCdF6Knb/SJ5zWDBBRy6jQwuTZj+XUT7FJoCeBu5hOl6
dypv4H83abxf+vhrjKxnRRhCd83FBMzrDgXdVYH8nuEjvg+FzRld4IdFtxvM/oZ6wb3qg9ekDh+j
CiMZtexGZI3msX2b+8Uny28CWs3FFf7RezrBIKnHfpXkMzBfiEZh+tMrZ8WHWOfophhN+WoiLgMQ
Fiht4BSICgLxUUn4R6noZhkANiu4N6lqv5vevR/c6SpFgUBPcXEd8UbDhYBTWOMxtfMXR6J6OUx/
KrTN6lRrAWdPHp06k05kbOzCvkD6hT/K3SAH3+WhtdFfixGbq3I2XzwbiJTEkWx2gguQUnwfHUVS
aWch80Aq294c4V2jx7iIO7OBXNZH5Z2Iq6ciEjv0YTbxUO8CZX13TlruPNy5T1Bs98ZCbKoS+Lee
3BtZCF87OwiVOkhyziBX8oA2ScFkmcEm5qbMlHiuUwI7BhfODJlqNN/uKopHlKdShhWTXFYLJaHt
DuuY1bYky2ps631rd2sg5eDMEMfsTDL78S7skMDgiLK69E+eYpAT9OGdhFMbeRS1g/vQUi4nKtoA
Yt/Z+FAkwj4IP3u0mnkTm78W2gRlDupnniBlUYrwtJFjxq9n7mikQ7H3zVu7eNxZ3oylzgwyH4sy
fy9yyqgZXhD6hH0ElwgdrDltNkWCEVjAjKLNL4Y9feUueOXcGWG85AuZybRs8gogojLMzdQscKXd
LV30Zxuv6AoQHaN92jDtVTYcLgCftS8krKlxG6aCAZoYPkfDuqopeWyj+UAz6JSP3d4rZlKDcISh
HTLD1RctAtqDejem1Sk1MwvaWfI+l4yipii8sxk6ySiFmZDTrGisJ9dM0dRuqEgN88Lo97lO6vda
xoA/5DFifbsdksuxu6N62OonIErr1pouEH5xEab96HCyZUv2EcfLfpnkfYsKsCGn/RB4mzxPD1g/
4pCJOIBNj66yvhd8HEF4zgy/MofDO2khnCOfkCc0pebpJjt8lPyxW4F13eYjS2Tsl60a46sI4x/l
hKSCDHbWpjN95G269hOFGIp5iiNvnURqz4wEbZdKvdK2P03mUmyWBVHjFkHDFeGHZmDRbEaajg8e
diCH2DXOjgXBe3Cv4ZLflmo4Y3SGplJHYpWM+U7YNsoogrZGg1t67TLLK9c94HOzVntBCJ6TCp0R
K8FfpAOf2w2QoGFx3rsdej5WQFzwSufFiDk6TNHnm8GEdN4P+R8xTw+W475F0l2bZvTS+P737Jq7
ADm9I72Px6h2Ho0yk9soOcyuVuU5OFSKyAcaQMBLkqHwrZRMbRDp1a4CJkWN9eqmztoGLAwscicS
PFyTeeO2zjpzlr/dHC8rV9zjKG+tqqZe2ak4TNVwyOLgUAzImNnunyh4dLsYKRczf2h7wTgMdHL5
gY7CT9UbJ97FMmJt3nho/7B8+XcBdHyy0JdhjLRMw9qwFCLD2HnW5t6ewCpTzGUp/Zs4w03k3zvU
m0xGEI6leq6rmyQ1b5p25RZiY6Bd7bgltsY/UUo5jeLFP+W2ueBks2+9UcBtHQtEAoYNWROJqkSx
RXbATaL6d/ExIjf0/my2tmGcmqk/iMx+ylDim+Xr3GO4nr71Ka1xu/ypF+tUgc1BOKXJ8duxd6YB
4m+cyzWfK6kU0wUPhGx7kqihR+i+0hS1Uniqw9hu+CyDm+L+kHbaCXUX4fSLANu2mAWIeBRVsQYM
LLWy+78Dq7iuy01TUNy7zKOz2UEFzowhqEG31TczcQAzpQ1SPe0bX8yU2ijsd3mWwnsvrpai56fC
niUfNasopaObJDNMfM1dZeuhS9fqqzHFXVoP2F4FEwS9cDfGHt7BxuSnNL7akEGcClHtN50DmkMV
4TTpDokX7WRa92snbpqL6GH3JcvfZOlPEQKf+in3i/NU9f5jXDTiFKfzJWWs5ldhuipYRjKpXtyW
vl5fNrcsl3RsppRBUpbSunZrgani+JRUzpcAh1h2HobuBd6ItZr8B4HRMkNjQAx2IxB2W9YoMK1H
dAftptsxmV0rEf10BkhQB+QLeeJY0yduMLkLFwjt/lqk8hxZKcekNWPpPBbBOkEVwGWYL8aAJlJv
AtHPj7K0Ho06ZqLJiLDpu4d6ctetil/ypH2NUvHTGCNZqGVjTwJW2pzCW+ea92MY5DxvcR5H3dEd
/iwSoAGdCAhyUBd8jmAKhKlwGXyME/WuvKR07uPQP/QheKnONfZ9BE/ZqGheiKfc9+HJO6QFIhin
u0lBUnRFxW5C0StxaE94BkS/QEDWc15kU1+bolxzXBfc62rjFbyoAGxIYUhO5hlQphr4cK5PApQa
CRT73tm0MfDdEQ+xBeRkPVBO5Ay8EkOc7ax8sHHhbVoTeDoe2YZA/UTmm7lD4q8os62LhGiPnzXc
f9t6o60cP0dZW72GQfM7GP1zZeWAJz3eRkrI6Dz3Eked3KJaeGm70WK6pDiS+/KoUA8GwfIOV+ck
o+UDsBv6wIn6oeA4VMv8kHeRWplD+ibS5W/lc5+DWN7aodKq9Fb6nBWJCdbWaroPQ8jwFVmQZ3fC
Z7fOnxwjv0k7ARjW7jIEac4ptZddu5vKZAAcyx2QnntvWKhBlg6heIZ5AUIhDHr8ZXho/W4A5NvR
fpo8tkPdLQAJ5W4AVsUYHAqTu/S/CRCWBvkU1IhyEUMa7/CcqIJNlza/YTs4O5ccIg8R/jRaY+00
7iojK+Fh73LTh9yhJJyURZyKLD2abvTQU6QvwvuWfbF2QgCdJnK7KlxHPtg5OU3MFNp8C+IDGjSj
9bThPs+ps4Gw+mJRuaHoPGPOYq+F1Z7GoHjInGLrgkDXWZ8LZzOV2S7IzIvG1TjBtPp3eDpgksb4
zTIQ9XFgxy4LSlUqvS+X5s22gbTNTk9+FiIhj5nVnLM8mL4xTwYW+1YO3dGNw5tAoacLKkSls/63
kcNeTt2tcsFFS3oWK87XhlWZ72Npf2izD4o/DjxFztOkBwAbjf9Eu5eovNJqSXHzgOl5Y1NPTtla
Qz0YS9s/gF6IfK575rcL40tarwu6XUQ626s2sa21vNAnySKiLGOw0d1wTt/zCn19qahoMkymfooZ
al9xKAoAaEhhxJ5D9YXw/3xQs1ybHA6md574DtDCmfgSL/4msQzEWBBPuzbmVd+93vW5SV+1i2E4
BqfOv6s22YMOhqAAVHfRP+JDRO6N/xbDQW8baWnl5V/9JrKTaDRSpasYU4zah4/3xKWU9VBAbisB
fPzYnjyF1ZdVoJ2JQLXzxrczG41HFzVT9+ypaD3BXFM8QcxPBhdabX2fcHczWePziUcRc2ouyxtg
3ETdi+ZYc6i8Fyf8wVSL6u4JrBff4sYaHFSZwLhtPngMajhwsvgXKX0ehR5i0l/Qjg/Txh3eeeNh
lG16490Lr4lXHfsJ45JyW00o8GTb3gbh2NPIRT4cK2R6GKnGv+l9xy/9/9fmHCQrd7vmm/qx9OKC
yFuzXP79lcuoMBdV9ase5PL+gcoAW95VZB26EcBb4nhgwqtvmX50vFMuq88EviBkdZfz47IbX9yM
ZmP1P2SPDzblSNf7zV/M4276wA7G+auXIZa/E1a7L7xYv5Av2v5Qrx+9JLNkVYT3VbAw4Pox6Aj1
wD9G1MkncP08BZpHp6YMoHKbR70cyTgaEmu9rz03Ylq5jRPItSB6Zv0guLqAt8Xi4KOqjuTLPnJh
Leuc0snTOVLSUN+RAKURrUUkrXlJzD8b/39PSX2d8l3fAf0iYwQNM/0dObTdhfwSCfEYj6OU67Do
6qA56o3B31qozvj7OgrpL27yAAq5RquvoPJgxVviQTHQZI00kWQNQ2TPtoLfTitiADmNvjfGTMsA
tAnfHpirxIsGbv6M+QxYa1hZ4U3fQ95ylLK5QqlvCN/RarP6M/Kg+RcACb0WtDW7IW6+/CwGxJ17
5GWcUIt2BWSD2bYcDpq7kHPOkZBxy3jWMJM5pYp/11OcBu3crsh4rw7Bh5cUbI0M84+Q3Ionx30S
w3uevo6GA6CfxqmFuUjg0mJL1n5Az1yPnwjxeilkvP20TWmDuMfaVc+8uBjcE19gHD9UsQnfFLMQ
3vqgwwkcTL0heC8dRod9+Kcq7MfOeP//AcfY0NUxKTcvj/hIGj+llwcvH8S7ac+ndh4ZFb1OVoZN
OvG8rnvoTjwMFlQ7wxBrMTCpW2BKQD2i+NkvJVLerUJ+kW0460DBTMpBQ826qAE4Px/f4bT2gj9N
chvDh0wyvZntb1OQ7lhmdeuJDpF6nAAj1bnzlkJdNSsA7J4xH+Z6wFOExzuCyipRv0QzsEC4c+VY
5yRARdIeGeiO6qMPLZBKBAv7Rz/lZvyBgfElESYs7JgkV/n3lj3Iu6wH+p17FdgXmPtMtxsT9BCd
0Vi1HyIJg3XQUY0O7aQo9LzgDo1FuJRMZdG2+XbD4TkN6qtRQLotSEz8Nv21uo6hvCU/g3xB3Kum
Xxi0xp9J5Mj0c3K3UwVYIP7bVNUTvTM6q8V839TMasvmRXUM2qfYrnZNlb/Vk/PZk1p28XDve+lp
xGOLsQSCPnV7cGd7VdQFDorRYZbtQd+72Zqh+gTWe9PQ3fbs8WSTzHgG8NCibG+Zh3BGgjyRHrNn
srug1rCWSu2qwn/RG3pwwostMuSAaxRno2k/peYhUeJ7CN3Pnk6qRgKs07E5a83xnmiUxKZadbV6
jYro0ZzSz6bNDxIuHSlrgmNanuto7a7M0qFvMoFnzxx1igPrmpj2kTT+KbC952wx7vVCsmhxDLLF
ycQIj/S5D7o2KsPxXqfPdTiuaSCvdayMUvPYNxJ1pO7EmONpMNJHUSM3we8ho/SIhtolCpt9p+qD
H6fPkWZWFTYahrYbP2itmMVUL15tPneKiVleqgviEEedbsuQOFoWr7WX3FPF9wy5u30RRG8lzAGA
N163Sob4kZaoDTKN0k867Vcv4h8R04WjV0B7mK3ZYwFSyUsWzC9NhLZ/MT6HdLysHKU7hq1/1GSR
KfNm+mo8G53YKAY5ZdTgJuTcu8J4s+zlK01ywBpQDVyOUNTTAq1udw/nBx2hlqdmP851dosJv71M
LjkzNsSTIPs35h/LXX4Dt7kqT4JoVN3DzMGadWJvs/vmOXtHhm7lIvAWtNH5P5rOYymSJEjDT5Rm
qcWV0gKKgkLNJQ0aSK0j5dPv5+zuZdqmG0pERni4+IXj1Rvfa4+Lt6x8xPaqkmJ3tu7Lzn6VuB1O
QKlq+jvtANUiS2guM5c69un4HNf2oW2HK+wpwNqJ/WUZ49GN5jMgmx+jz1/10IAMgAF03+B4Z5+j
hkJrimmPxot+Mekq6WV57t366GLvAXPc3tcRMUUPEY8kgUzUAYjXexnr17DU0SBrEc+YjhQwZI/W
Lq+zt3Cp//V1fwk7DVL2SHw2GxBG6A0PoJJZJWWjGenQVPRHgUQ8jRhU4CFwanKcNdN6I2uiN5i2
L/m9M1pvo4mhXKPtqyk8BgM5HlnCEC1vixbsrCC85nZz0VJ16mYcyhDMKhTJZt6iqmLs/HA4Tdz8
7azh9sciLlYAzySIqJPikAFGvFt4K7vu34OkgVOcLBizR/Qi+408B5yyaGusiLjryZuwye6QhOVP
vbGAOIiv3LJ33Q5lmCyi58WJkiUyHO2TiVGPuSGQYUcl/9XLeJjq/k3pASKpXvnJeO086/NBktm6
MI4u+KyEo4kdxw6BvI1N3o1LB1Wwt2zG0jmogIZ6B3oiGuo3BP5vhh1vE6f6CmZtK1lHG+fbyqVL
ObAstvE2Ey2igLmHhGg9qSCyZfdChRz7+eQi+YleoLZmcH30s+5W2NOz7zhPrW2+1lNwhCmGkhpm
mHWDxZxW3Xe2jbEWS5O4A12BPttPGkxM3bOPU+St6srCyWqxQOSyrYNGHQjOiDZp5YuDusqUxgdX
zx69MXkBfLUn+P8ynYVPhJqdt9AsKJNtPJQnOg27IO60Oyue+VcaBK4z7fQsvgBARrhAsglIQWvN
tNDJKtxDZPGYiHuIvqCgAkL1N8rQHshavOppz1tjv5UN5RnJUYy/i85/yF0bDQlmQKxgyPvBFOLk
OUiXhDBcg5DIkQJWtevz2LeXoLd/AW3v7CG/t/3pZEVqGwQ8/jre1LSS5elVLZ26KYiubsX4w3FE
agdvHRZaxQF1bjTtMhFmzzX9y2a6iYifdnInC6/72nzQg2TX2AnhPAYDbgK7bNvxSF34LgmRJLsZ
l/jK6buPblkuiF3CC6jbq18H27wtLx1K75bX7/xe37fThKt1nkyyaR5Sz4YbyWF0SrVxMwA6IdqC
I8EHId1DQ486dYpj2nTPlb9sIZB5d76TvyK+sIeb8eXrISy21kBfrdehx/NJUi+mAV8W76XmfU0x
nf7aMggrzX9IYx1Mwz8aY7pJTVD+JPJkehvX8lCiSpC0EwjiTNUxT+lnBRiNz3HxdJTEDDrKXJxh
q8s0b6sCvELISJOKyWGcoSAit4dRTYzTa+71CZUiwzgE6JtBUwdam6LRzu8CcAdjqqsvlSb/aRyL
bgp34VBsDV99A9s7WDWNeVJymOUQC+IX2x/gwGDuFofvY4gKpAdpPQfw4Xn9T0le1dgDioij+oIf
TuWKd5FcBJ5tMpRNd/KTbZW/hlwFZc3WB07xGPZYDVug0pqW3gmFHcQpO/ykgQNSSr9laMzLjpHg
snCvirtebKMKQjeT1tgOIM9j16oNNpdPtUn0aLPs2EdIj6QgxIvoMozxGcTRwzxSmmX1XcCt4fvg
hW20tjJabkaC604U/le2E5bm6UFl2V5itGb3p1LrtxGthpiaoe5J2AuVvvpOeq3N4tHTus/Gt0Sv
FCEka10Z46cXqV9jsFCjd76GGNM9+J+xr9ZpQU4ddAXKNYu3T7N8h1MWBvLDT5mFp8EnBInYE6EA
kBX2YuFG8/SvPFi2SQ8XNMGUtILumJbdZiECdo121OiLx4X3MQTxO3BFXHNLDLjnp5aHGNn24+wZ
Ltlv8oxS26EO63emnC881c00zpupq48LAR8e4bKeseCiHXmNZ9i800AuXAdv3uInDEXJCBKS3HFC
2jTR7skAtgxAAvjBw8ZnD2kG+gald+hQ2qwpndw5PXhEs2lhtyWL8a92oQRQB0Bxbb8WD8lFt901
UXzADHM7puroCSytcaonWwKFRpONQ4GA57PsSLbLtq3pOOreRWn1wc3mcyVsuQz1LYSWW14o4N7v
R/sQVgqPF50OCjYxd2Uw0rwu9nJJ/D2htP5YJrBebrLsorSh3h/o2tUGCXvBU07JaOo8OfiJ+6n1
COrl6gdjAlpoC4Jbxmvd99pd2Bdg6ugNdsuGZv+/UjMqRPMGLK+RdrS6kHrT8Z7KWCpduMTpjAiH
EXevqByfdL8Ai2hg0lIaz0YznZbUxwNtwXQJqXp/Gl9dm363b2Ay3noRzfIO7BNTrthr/uWa82ji
isHivPkp4lL1mKFVghpG7tvb2dS3vXSrCrfiuDLlkJXVLErBrNTeAfAc3bB8dsQwSIMLGY7ZCXvZ
fUAU0XRqB3cu8EbUSxoU8AYm5w2eypM+5r+mOXxrlkYRob7sVMQ5CtmiWA/w681gnGzL/i+bsk2H
dlnrIJ2cimURJ7KmPsA6qonQcfd+6AO9VnV60j1tl1Rq1Xek1GNXPMkpWUb/aeny3ySYXsOxu1H/
Ahmcr2VjHvUZ7UU6dy6tMSt0LvIh5VQZ8FctGstdWW9phdP2ImGmIgDYvzYIFH7E59PTf3oTfA4Y
iJI8YPBtryPb2YyUqjMZiWTMXB9s3hae1whVmKMe4E0749nATrT9sr7Li/KhCvFsXIynuW2wi3Fp
kMPFz8r9rGd088JLSd9LTsBs5kdX69H3dbld4qfGszce4GKnBA+tWSDrWujX6anrsrdBn5hRdbe/
yI3PpASFKe+58otLYGcfYzODuEfNMKR9rwuG3lMt/FAq0xxyuRE90Fag2Mx3JofSipOnlBFxj+i4
R3ZTUWv4TflcA1FEw3LnGNNBc+v7yRguGfsTcQdvVzTjWkqzLC+/i8hdESVo2Hcn+f7ZiJQO1Y5J
1d9Yzr0KLI5xtPc6hevJEuM/iY9r4Z+nZfgobOtjsNEGgbodJsP94DXfdQpjO9e7d71FE8kK+nJv
m9qrTRYbds2FYcs3gMcX6tddFzGSQ3P9gVHMso6DeMMmuqHy940w002eTIxWcemlL01Pd4Y4QXCG
PTnvbK9+bbkS9L5567Apg7cNrZc0h77cddbGb4Sk70mqt0FmnBq2R5VY90On42fivlUWX0cjma5y
OOyItfvjsey6UzjF9y47ODPTvd7buzkeH0bUeqMMHl4LypTlQTyNwTMA69jUvtGwr0jZ1QVS9i5o
m51djVtnXE6xVR5AKF+L3nhvJ268hmTTUw6qRMV0yhkAAuUGasReRe9hoyJIf6F2NrxylxnZJgjm
M0XkoSzbo7wxqi+bgdUQ9ekap9GUfpWSfWvYZxt4P9xAUrpIP8j+q5B7k1JZqkr5RnJjTqH/kBiJ
cxflNVZvzk115jZf/C1X831PjJ8s496aUNJzIWvnWiyUX+dfhkdbinSP7IEUSWAQ797FivIW48zw
c5m932WMDyWj5CRyfwfhhtQBbk24r5D23KQaWjLrsY5RjxpMBKuS8J6WaE9HSu7z2Z7XYp46KNTN
8zH5Hcak2khErbVpE5jtN3TNm3TX5R6OObRoutw12vMMjLCQ1h335OCyUd1aai5uARM5gVpNuy4U
rbgIpnfCiJ/pgoLJPx/ExmQgCzcB9XcW9xGeJ2rB4cGkgfzl0KmKy/FaJdpb6k0XCSdLF6Np7u1t
FcIo785qgfvHvpCaXo6NPwqLst0a3A7KAdlV/FiIidM/X/iQONjtnaz6rsnSfBOQcAPMn2a5NHJn
ApY8UNeqjlme4bvRf2RIqdbKuJ9tdQVYj4sh7Fb60CzgTiv0/3J9uUCIpFRqIa/Cl5/pwJbxX91V
NzBwTI1yONswH121XUCynm6ZAUG7NxB59BDUvf1VOR5MPj6JXqdgxPCExn+mWLI7M3rtgc5IWBWw
Fc1nmGmPiVBCJOYMNNi0czOgUC6kCPMgb1fT+jPVq3zKxaOIYrvILZDFyUMxpTt3HNHnvWIX5mcK
25xmbaPfVWXLauLuanjW/ai/SBtYjvVUgdJkNkfSc0Tbi5hCnwaRKQwYkaKm75pPTBTilZ7o9/Qg
p7G+szLOETHbosFS9T+F/+3CjEH/GpxxeldPxioKf7T6mk03cHxrNB2BBS8MdnsoeRCInfCBVZEb
QRbMoTE7WCbWOf/km9gILRANVsDH7qUdYJIY05UU94i/MJjHiGrRKwItOGaAP1m0uTX5KhhksTGi
WNsW7XSzyInk59rmo1fNyaUgnmtcAqL5yKzzTm4QMwrxw6blAiqfR8BPdiZWN1zkpEKrDhaJwqU2
z1FLyQ7SVh0LIN52ucZcc9Ut7V9i5kQBbmbI8GCmldsfcmp0f15X9OzbsDz1iILLLsF2PIy6U5m2
BztAGIXUhL6nnC0t53cZQy3PSJ2+ZsvnMFiXIrVWXq8OiAqBBEbWMIATPSQnNUYrlPLogP/ITqmL
j7ru1rKB2nTeVHTGBEEAGuxOlo7TJzLYmWHwXdHJ47OJ6LLq5r2sqsGWRHHajWDCYSPDrINNJWsm
x5qIdYe+yY9cvZLkyHQlQFDGnpGQqlCcYGZFgqs6zEzCb3m3uqz/8Z0kZ6PbakbDvmGR5c2j+kvC
BrJbG5PzHZTjobZNgnOIwgHi/rV3zy8Wc7sxcNytyK2m9D40v8vWwIMuXjMNGSNjP/QaurcjOeKk
HiRTzYPioChUzRD4OG2QQN0UOzfJ1V8iG6qbHIWey7LPJ4AS+E+X4aFfyADZjnwD9j2xIEYTpN2Z
9NCBjVsGs/y+hfPXYudH9eqo8hap576toHSNeGM9y1OrWA4AlFuZ4NAERVIWGgBQQdkWxKOeE16k
wzbXOv7f12SotJLHJE1D2SPcqQvFkIfLc6JofyKay+GWaGgxwaMelB1gDZ+xre791rh0AK4dTGPC
YsOGiW00i4EiNJKee4wdOwB/RfEUgw1XH204kY9Ym0xHZFVpa4DEDxJyfOWteDKynzLDOsjpkRDC
MKzmSdaQezDZXUlg6r0BKManPMOWAngERguR+Z6IAsXi1hU/8rxHEjKv5KYKPxlm8l/fZ96PuoT/
zj6K6DXKGRXld75OhLVUw9rM1afY4DQuw4v0PmgBYi7ISyTQm8hxZPPqhBC5aHS6BkyFQvJTnoIc
UEYvc6KYjjMh54AyrfCoQOykgwr9DZntLnUmoJXUlYSfPNLujOCWahEwWxf4AbNTpi+yBlly9G3k
T8VKgipWCiU59FxIDZZSufWJ6ttJ3pAaYW2xLfC5kS1fUSdL0FpGSyKhXCJyKtwIRTtd947EbbpR
Nzy+4BnR3+FrOzQY5Jip+jJy99T6sh/n4ECEgP/ADdxx2viScRTtJEpYIDH0fHxoKvvMFOovfFdM
3ij8ZDfm6Uza092zc5OKHaAnIBKA3IV0mAlV2eI/SqnA/pPHnXYKuhcUbC5fufZlCQzjndARlcD8
+RIFqqdjDFoShVjrM2HxmwJPBolfHCVOXUWFI5dU3M+cfpqNHsKIA4Niify07LdiNtc1PvzfLed1
gm4nsUPGijw5dZNoI2csHiCLs0/5W4kHi5S9OACqZ4k2Jq8Vw33gNRpyWbYP0L1jwNVVTF+D6Lrj
Qe7AgiA2DOxZ2Sg5F3AOOiYqoaVpFQPJDPPGdzhPl4zk2h6udsFP8wyVZR98ZnyCUPm/XSPxj3Pg
0kuX52c4SESGDxJMQhDSbRxfnAGeJpgmn1aDtBRcv72DLHzWCcdAHI5uZ31kzHSc5bPt5VgYefdK
zCpm78znDy0gtguMtvISFv6DP1bffzeKUcOue9dcdxU4qG860OqgyPuxef8XEpwz6NG9/b/B1VKx
iDlM6wyHO8SKV3R5aC1x3PzpIcsuksxx9xrRawAYDAWrkxz1eB7fVJieDPVK8OeDIaWycdHszuN+
h/vl3xvL6ZZrnH+WFZLzOFTZnl21WPXOA8OLVMJfHCDvRITWQB0eEXENICM/I5uRPzIIc5IaBHoM
3h7EFe1oL00fGQsTyHjpOICkiBnD3OWXFiN7l7XEfPAoxyylqVZf5YgKBMCMzwQbfoUDBB8FSWBc
GYlIcPkwVbboBv0MOBO4AKsl35yv/K6EFQnJnBK2ap6UV7sENsFOLgmc6ABstAJhxajeBwEtJN7f
4RmGg3uQak0+gLNUK44DXQ2o5jw6Ok7DUO34K1kUvqFpvId815qYKPbOEtA8+zcAEEOK3i3uo9wB
E8GDuCw7zAnebTh4vNbfrlavYgM8d+okUT2a2oeey7viunYIKUQ86sdgI0G45RBowY82POl5d7Nx
e4Hc+eCzReQdQl1bcTtKHJL7VN5JvqLGmdfpu+WJt2u0eRsGb7OD2E9rAM+6pWCVHEpTtrk45iQ+
5mFEYGce/yzYEsylZsgE0Rw9zDPyig5yoROKvCI1xmkkaC4D+RWe3l6wnfVBSohCYyo7a9FDKkeY
g0+AmJ32KLZF8u6I/LHnfDP+h3Idk6oMwXteK9X/8TqZzUJJhJEkRH7DVsa5s+MLoEwMXIISfRos
ZulNUXoLb3UDnnUzsaV9qD/tNIKlJFCx6Qx4HbXq1tZsv3QkAYrblgcm+9ABJtB3xYOEUa1EF7P6
lsvecyiD4mVXUcvLvk8i71KEKASz/8GHkXf2E2jEsiMvjhi/6wcry85eisQn50FCadI7R24NObV2
HgHUIJPxAyWAjzuJkYGDjTVmaLyohDqwV3K7wUf8S2bG1r7IBaMX1VYRzmPyYYkoqRGTvgjp7F62
isTBmnRC7lYJF8QkeUOJOTyfv+TVzhhWA5SVLJaoyNByL9OomK5h3tOrKdNtg3SH5bZrOUg19igT
PU7ZDRKN0wE0e7tWNqzrzDnITtMYxvmJeVp66LpR8ZcYobi8iji9ARdGpt8aiCY+eQeYHvJNyV4l
thZAmSr+RR4LZ14CmLwtCh2w2FE34JNLyGVHSGNlAmHPAuntcsudahvo9rZp0Apm00lvldA/1Jyb
QD96aY25WgCCqCFLQTKrtFd1z+Ssai9FooGMrtAdILlJp/+6EGhSiKQnxyQLlzcqPO6+JQCvX/zI
jS33z1IX25ps3PBwUeHWlNyCkPG3F8Ofif6CYKZK+qlYvjrZu+c9yacF4nKuPP8xJTtj0neUNMWn
ORdjiuFZ3rrxrrJZbRLMZsHksdCgXKhro6Huw+6IjeKF1xNgqKTeGhYvkthEhDjZUCDQtrJMHOyO
6kSigqSMFpe77EH2tKSlHgMQNVdX2QINIcyzip3kOXLrMaFcY3EloYFi8fq/z2x4XmqYHaRpXN+N
DyYZMrOnXiQWc4LlS+rR69+HGSdmtPBRiS5R/KV66/D3LmZ/L6lLHzkHUpy8yj4K8kF3YOzOTv3/
2CQ5pxPbO0N5ewlGExW7YsP1uIPJ4w41vOencA3rF48NS8T20c1zXlB1p2Ib1EnXWEFZqgYxz9j5
W7bKm7eTXgNxDskAuRzlHgjKZS3v0JKN8qat0F+Ln79ASOOZu0ASuqWxX8KoQn4S7z70YvBImMIX
yVGCIDlmS7CPTGJ265CFRK+tpR0koJsqxWF7PlGKAmd4gsxykMxZNnY00U3hvkVFl1Okm5swHa9Z
p0Rq88rwRVCPj172blrdRuJqofsnyS7z5i30tF/f15ER1oZ9x1vNotHqRydJv6QVNLWK04IuF6Bm
iJCMBUVN6zlpiSOtjgdQniCL41fabdEcpopFf+mD6BW9rAsEk2K1AEJZIXUIGSSCPto6UQ1UQp3D
Tv1Dw4wYMnO/9+Ho3PVYEMGyyHhxWP56eW6SfEHQb0biO8y0t8DgOY31jNxroNyHvl0A55c1ebUH
Ijp30e6OSnTiFssoKKz9L9pPOpWqTwyboYyVUZGRSNZvo9Feizg6545FUz9EeFcshQr8GhAoiwss
RdPPGv8+NCmX9iFpi+4cO5CtUr8+Jf7k4VyLxNe8c2D5MV4sE95T13h6eCAGgbmvq8U55HJgygmt
zc4LKB+8brnOgjBbOqdd6amJ+v5IlDZR6ae+Eitg8aup/ysKLQeaX21t/5fbfM9IvLBOBfFnNCGd
D9FRhf+goakVaYYOcq/5qLTyNBFwKjBcGkoJqzpdnmoNje6xAhLf/LbYVgP9IoWv6QQivaDQqnUp
gGa3+rJsKD+eNgMTtWPX3TldvgOujY1To/FaaTY/5S3PFsT7YxACKe4dkIF5c20iYDmSsfYexp8o
Ar5iDQ7o0nRfWwMcfTNyT1Su+euMkFvqFpe+pgjcnWtM4zZYtM+0Rv9ZGzuFVC3qrDZkE+DO58Xn
yMXz16hoK03JhBGHm4KaS6qd6wODYDIVof6A0ojPILzJAbIt+jLtNR0Bn1EjpHfqVtTtSx+ULws+
HWvkHM9jyEN2Wp1CXAVPkZCeMjrqKM457xCFbkbmfhZV9VGOYbF22tJDz5VeaTXvKhW/IXaEu202
GXTLUmvnQ2yDKPaS9MUhs9L/Zsv/TERSNg/ojrhJOhwTBOioJRERx+nwFvVodkWG9tib6KtmSaG2
M5cYXFe6hyZcABtJmrVR1x/Nkr2iqfMfI4sHvAPpqOj1p+YXr/oUmTCJpmvW5I9VxvCi6D6DGaFD
Q6ep6QTJy5ij/hHrCVW0acbXWCsYQ5c8yWyw1Z0CSx8Bg0Vfc7rPCv2aD9waiVFzNY4Iu6NTY09B
zj6b0Btr0ebq9KdhIU2oq/w5rIMzFlsI1ujFk67wyIvbuj6apnFt7TQiRwTLM/RVe1QOrolF013y
wXiuEujDmZlRECHfvfTWavHtjFTPvw8N87HQivi0WKDhUoW0LLq3i0Ik3aVR38YKt0TQ/G9zUxqv
4USHdszo7dE4+ip992RGHW5hE/oGWm3/IuxBtWUOPQwdxSwzdIxjUjIPyxoHJIqPhFfqr7FxY265
WBbBFOWDmOfnxXp4Vy6goAZU62mKP7UanWxPm26T5Y9kecu16pe3udBoHcMsvHNKaoBOYbbZRPV2
CObvIvBOyVxCdgnAjsdAMHx/OQe9Y0DN0mkLDmjDBfFXlKmrObrXpl/AmYp7WmU1A4o3wPkXA8vp
KU7BBJZ5ROOg0I9l7TIr6/uguIw2nm9eBT2osLmncQSijTYi7lw3AcZHcKKfp7jSieS+d+zn4qIB
3UGHdqYsAa71iOV5u5pQggApYjhr6Cw4c9eJs4sXqAZlEebbHCgYUHH2bRboMOAc77tu8W3QTDxS
gnkGVwpmc903YbLVa28S9Qz3ZPUIE7GsyLohm0Ym95M1zGxbFARV5DwYmv6O02KGiJYG0n78Nsvo
BSb8MbZilH8ZvDexTo2u4wbfWcEB4ZoAVfTy2FQdNieedd9FU0krnaIeGQeEeXrzv9ZFYSSFRn4H
swa3mxxogxbTll3yhV46LnI6knzrtumQyw+MDHj/kh7n2rGljbBAzTF6ZuGoOMEDCe4sY+73Rao9
ehNqcsATc6NiM086vqA69yi3iVbdod8C7T12TgJULWx8Jacq5LKHh+96ZOqFPtKbtBaPq3QoLAtO
c6DeWw+DJDMZ8FZXtNeCFDGVuLfna8GUfUswUV8aBOd112eUhlWlGdvIG8bXdgl6Mi4dbbtkvJmN
lew8m4BHSYEA+Ij4wG7u3LIkYPRklJhw6ecZBgeTXog6gz8Jq6+KD5o2ZQyTPGtezYmVXYquwtjC
Dt0QmRdY3mDyLa5WTO2m24KfEGKxA2ptBoI+9tL00D0AJEAT8FlwLQXA0LX4MidWcnTKdNq7jhMA
f00AyqDvh+vAKvAjRtP23BV07Jo0PQeIgaN2AKtkXdvGf1lrIvcM/nTXovJLU69faPpp+tHuk4nx
nBnflF6pQ6Lr1s6IqwU9ndRZ5yXOrgmt0cNSS6qeasHZ7M0xXDldyVkICjIpOlrt2RvTugYJMcan
OMywXW+Kas8gkuFabpaoxrpVeIs9I+Vey00oEzg9HNvMaoCDNPpX4dXuU+100ftgu8tXYOnueskR
yipNh6owG5K9OQ9gi+rS1b8SN4s+a8Ru9i6kSrwLtNL8QsIb8aJ0RoLazSEeTdjgoO9k6XgggRq2
OlMh2Gjj7hQuoK22DbxtcqUoyB4LZ0ZwYxyE9ufk9Ygb4WwBAS2LKgrxU/WZsEeF+VuZyJkVadE8
2s7IU5tCfHgatvQ9HKrmaVA2NBI7SKfrAB4UhFLivk691r3PdIsvlZnQ8e8161MNXK2NBeXdn8CM
GBFi5qMLSotMaNgGZldc/blf/lUqQlwr7EKXrNSJDpgCkln2c88VYDMSZMGA6aEqEu8tA8Uidyq/
m8lgxDFb6CjlIILt2ULZvR3SJ6NDLUBDW2eVxCDSh3F5wMum+8VLK0PG29GifqVGDfaacmFyO7E/
mpspMT08TbOZjM8x2Ow4aSGmO1b6viyMfsOsGKyLO1D3uyCrUUZvZtDdTU/cyhoNA7YwhMKuhj67
zJP5Y2KFucJuMHkaahfiyVRaP9iSTszdelrSU5GvTd/0NuaY/GejjiMKZIjEZKKyAl6CrFrHfMHP
lUc/aejJD2qQjQxwwwH3aZx18njXe5hZsmj1nZel5nqyKw2N0mB+GLuPsXXfDPXLQ4GF+NSPQGe6
URQqHbh3XMunpvuZc2QXx/jJ69voYlJ34ZRLQYkVOT3YacIWXTBFsA1xQsT1C5rAfZo6V2S61lNb
qDtTY5BNjlcb2Zvh9sipTgHdtXfeF+L5W2fQQQvsx5KLfWPY+kExM0F9O0VQiy34XTjPDcz9/Ry7
ayr1aSDI8znZLnc+V35qzgct17Y20DEDURZelS4BurAvUVuiAjgfbWbTrVMfdIVx2+Cd6/nHAkbR
0a0IkGAcOOy0KN+9dnmN+nnj2zhIII9blK8DeSPTi0GEWDC/aVg9x8EMuMMdBemBCFUF2rt3QwKz
rcK6Z8kEW36Hn8SfAhgirhXFYfpqIu7th8CDbISOvZVm04atGBp50As/EviayK9OCZY3FN09Sr+Z
ZSGPSe/YbTYzKpLk8NG2SEU0vvJe0uxiRPMrD8lDxQgQpb/VzWFj2vpx8vBJZqvhB7aTT2ZYyXOM
GYMdvYi8DJ/B13AsszPvWqE06GiYrVSIGFjq1ywZT9Xep1CHKEpfS2PeYK9+XtyEYjtc8RIgEJg/
DJshct9dt33C/AilUusMNG4lKphGrgCvJ6hkjd98uol2IX+0Jg5ODpELfxW0uO6WON50brqRFZT/
/4Nfw3JAV7Xlfy2aRXr8Ja8ZolFRwtByEJdumWJrw1vXL9s+pMGJUEsPlIxil+vW2hSR9V6ijpmy
coN6mSzolxb6EsG81aC22AmKGaToIx8pRmPIKKAkLTpyQMFVy5o17sVrO2LWUUDE01/zPDoFMVrJ
jo2RMkjN+Yh8LBNZZCIpVKybzQWZjzOGN+SjdbOfx+RmVs6hcPxboQ83D6xomQfvc0Q7FHFwSA9+
i+Rw1yBtHT2nJnIhdlDTl7Q5vu3YHKMYZa9m+mdWywtJQL5N2jRYoWWz84xwG6BrkadHlG4wKEDS
rR8A2kHN6C8aaiHD4J/hs9wjjEL3l04penp2/1piNF8pTjQyidz9r7CA9wh2ftlx/6CWGeuHocFz
BDWKPgzXBY9HfjrJLiMxkSh9wvJ3Y2Pbk4ENn+Jo043Nt+6n6GZNYKEXxARM0CyKlXshi1nFZMKD
6/9T7g0T40evz6+p099MjH1YarO3N4aT3Zqq+KbgXXXGciXVRoXaQEEN5WJ5JGa1CxIZgDRfVVKD
5pgBPaJoCKWvSI+lXT9hKbpzXKhEug+uqdxNPuMi9zC11j95RCmHyaQtGYJKH3Vv31tgQxdqIHWl
o8D9370DdlyRc9zbeMOY2XtbIyyZ1Xh+mAyRyBDHCmtSfHZZF9GkFY1JduroqUd2Ro2pDLtzoVM2
SMs0sV74fhV6dAbK41HzVTjoKJCHUa3cOTUiKZpi7IckJp+5Hay9w84JWA75f/GOrbFNGhFCwJIX
tgqaNBzToEeZs8l4HAokAChn9aVb9QesO2XNDwj5v2vZjAIQXMLwEBndO1cEJy3DgGFi0qy2CPGe
WC+JAG6FrDiUg7/zVJXnLH6igb5VhrWJVLbjw7vAmfmDvUmH8Eg12j3Yg3EvX4S/nlW74Q+v9bAb
XNip6D3WYIsV7uTas5O0tNW7CPWNERRXa70gt4xqbXtBEAkxF9S3kLDceD1SMIGdv1nhh3xpy6IM
8PpErHgwoJhGrCh5E42k8Mqfo9LkPbvQQaWVzq+X0uzmL2wgH29lqL+XVoMsgMnwySgQRj0B4K4v
LhSAnyJq/6X4jXj5r71MO3Zmm3Y5TLaXDLlXfmX2itdcvwl1FeDHU5AuxzHT9qlXf/KvMKIO/KvQ
tnIkYi0FaMgcrpy1exrJyJ2TmerFmR8REq+NR2DZogPnPOaWs+64GuWYJN10dCGd6Wx9tL35ndLB
Uy8LVpkz/xfHvCZt18VI5vMwdZtuRh4D+yMg2fwxUGmvqoEpbVpOZ+Ra/WxaeQg/iQ+xvJZKPxzK
VDbQslGFOpjcvRDAmcWG9279FcMStr179kqrF2AZu0cPodt1WI2PsIIekqHHYanZjlHw4tg1WsM4
R6rWnACItWLLoIcSuqlLj+Y0vsRzdmwZQ9D7fgMfE4T8YKZh6i1EYznVMziHNv0Yih8xe0OeduXz
t+2MxlP3MmbEzWJ80dv3hPVmQcQsbTJ0RGVQS0LeUlRr2btuc0saaJNgEsjXU0fftBZmEfwwT71l
h+gF5WD/48MbUdwRHMRshscX6nvkuu0Wa9mBqzj/JSDKQxn0Wp51aporP//lYpGPmdP6gzq9wbKJ
e8DYZBGxPj1KbAl7oPe0yhauDTOo4df+WPlXgFZcyOXgpN1KPk830+5E+5XP1EfpdgA+UqqP3vWE
D2t23jrmS9pNgd3GuTKQKKIRqxVXt/tB6o0LEskYG7tB23/wpvG/AKU64guz00cWcOIDjX52yNDa
Da1uLU+8NxRms9AH+MYsGNI6d4H3Hg8sIV49wDKakaFgB5iY8MkudVqEYpwfN3oZGxcTD9BSDDaM
X/6rg1YS45Mo05DiPMpPBuaCmhlCuaQLU2FsEPSGqWoubx5y3gxT5HH9PWEel5xZlmoyrnLNm/kX
H8ALfuwUP6Lm35iJt3q24SdIfnkROWryeHFoosT/sxRxeCqdzlm9cr8MXOCF++JH+t43nkyTMXO5
9f+HpfNYjlzHtugXMYIWBKdKn6l08tKEIZXq0lvQf/1bqH6j6r5ySRKEOWfvtbniFryQ53TnRRC8
wP1iu4eBAdb3h77isL5h7D/mFF18iGsZyF9bD7VEGcCt0CDMyx6Z+YNtYmpzLdrSBIlhuCYCdKsn
+z4dVnoc6o/GfRpishGyaMtHSEi64i5xAQWslBzoqb5ifWsHRrUAWbrEdLyBfiYem4TQ2lvJ339j
itvBGk/HmaowQ5eP6SwLXSZE+z3pglG3ZodnEbfOq8Wd4RYsIarPYMc/pXjtPGPNqOcPB3qnj+VJ
/4gIKHAPqHiCRm0sRlHMThZpBB+Rh/K/B5VT6Wf1miDJ4gTb9Clt41iLYUEr+uGlcN4RtcckmVY4
WJ1OHnnpPdKPQzM6LA1CUonsklXffCmYYfv8pbI83knIF7bOdceB7trxLrbko5sNGxRvb0xO+pId
g5mzuxfszlWWvHiIb/GtnhDmQ41ObiZ0/9FxUJ/StWXvoKen0C4IsKM624hzsgDwYEbhBrKsWfQZ
A7f6NxnUo4k5jqfOpKengbFbKEwrAE+67ErQyZLdooZQyrnCOc+K2uP+T5dzynRrpqGxndkKYD/s
aWLiYCJwkQyXeN047UkZ7dkZ4LkR06ZRGorh3SW0sNLwpsHv3FWGmpl52HefOTld9ZPgPOTxKiBR
g6jMuUJ2eoTzQsc+otDMfwyp7OsZWXbOfahHlqpt3RT4JkMUCSY/tB0RHC9zeouFHhM/9KxOgDZW
VO12vPoBM/vAjQ2ssFoFBVAcxwWEPH4xnQxi2QehcPRMqcLovZ1n7pdHxG49X+s+CdZmaawGyz+W
MW49sHVv4UCMZT3G1VtXN8mln6fqe4FpRgC5r+ipwaKgmB6+jxSPMGPvoiU+BU7yFLrDr54QBswh
nNleKcUjH5u3eK4+g8in3NjaFO6LjsyrsSNBOD6KLGYacWmlxMPjoJOAlwmUnXLrs52pv27gtBtp
VmRk0ryi7mZT3vHkRlYdmgQfUF0x8NANYwZf06CfdNlGdFF2spCL5yIFBKp8Ogo+qRgINx9sORzo
W78B5vym3MMhCQkb1cmU0oSObC3efRTNxpyALYbDsXJJRf9lD0dz3OewJCl45sCHjPKRUuy73vCh
qnh3DOdQ0jzWPz+lmPArbH3g3yli7VsK8IfJYSdvRf2PbQVHSzhnM7ZvVdCdKczvbNCvFnujrI2v
ZM2FqzwNyFo28fKbjvUwqUICEXEORLkTLcwEi4RT0gDzrnb42wcY0IT/NM+6KkdDC90bKOF1qUsD
2NgcCX/JgmNVCNJrQY0QKCLLF6tK1nkV3/kNJn86CXoeUrrW98kirHcAqdWNp1Gabz3pDzwXxFL5
VrILxM4AMgSquT3h5ovWQzvjZE20EYPTd0Jp66kpAH/lhvEKsedPU1joDlR5opaDvbRI6OlPe2pY
u7wnXyKvm5dexO+iSeEbBCfa9l952YAk6g9xPfSEBhSvQc7/oM7wWfoUkKyhPYc+QC6lbqSDvTbO
cksxo9SDdS17mA9A7H2O8OBxVi2TLoP5SrHnJihnBZUbLwyorFg3tnP1p3zd9i6BOJ4D4HMRnNMI
fz/MqPgf9ARPQBFZTy6RSqA//IwCXoeOqELVm1TeukZflA8kNE2CNi+jHghD/zv5Xc2MX3wOfXA3
uxhhDOhGrbQFeNyP3hMszRhTY5q5gPSiOvwPk1X4CIj/1QGNMnaCPktAyl94x/h3zMzuPHb1xsM+
J50ZJEJ/CHC7S98LT6btveguTh0yvVfRvg5TROO1+1Rxt9J+qLDdqGvQMqBQv1PyjAlKrBxKrf53
6YcfUhTfs1ncKPVtNUg1qbGhITpjsjPD96mfnzqlZTBZfwkrtkJVE5A4LewO+TqRODaO/8YS98Gk
FhMtHdIUV3HmV1djwlebWUbE+hizkwNv1ZUHq6zvgpOipRroOSWvaJmf+nicTqGRPOWN/5/Ihl0R
aIxBOFFphfNvJuHr4vWHJPd3KfFVtMSCo52br5EzkTDuf81B8Q7Y/tHvCkAiSPyNeD8qHLKDa3Lu
jQs+myFJ5kFL1BoWnGjcXH1xpNG1Ea28BIQ/sTzl44O1uGeJO3uh1d9XQMzoJHBqeQsRqdFA2npt
stdftwZ5iiqCawzfQkCPpikfyhTM9XywzP6kYvsHE/9f6XjtnTPiobBRmAZt/+4W7llY3OLKxCE0
Ie1ooCebsIx5yL1v7bA1XRPhHRNe4aSGPDfDeSgy55p0igMDCTmXiYrHxWv9ml2IHPAXI3tyTOvV
JVXgYXJGA+Ea20xTiT8qI9DEl/afQBa3PvJJwRksavZt/xajxoJgqXa+5158ByC2pxLzjkJlPKER
8KkuWXdQNd9qrm8hKYCGZIh6RLbkPj2mKjhT5Do7/vwmq2juqJhT+ood+V/hutm0oUhpfE1O5BMy
HmbyPYaUZNjLKhTi1EC2SqibpGyaiHqhWsQrlg2MLepxIvGZPdHhTPFuZCwTO3D1XZ1Uw4vsVW9z
F2zcYVmPfWMj/iQ4SNMGS3eN030XcDcLE2xyGRPAY6HBq/tDKhfkqmy2OxseZOPZfLoueKb8+mq5
DpElffDhCE155CFrIEPUVLfFts+U0LcVvibXJTwut6EESrYdJyhbRCsorUaeBlK2u0ZhHlLRa0kD
CO5Hf5masCOcNshyYGHxb+aUHC1m5Af0m0yZbKe5s0G1h6AmocgnCDlbIgmjOEAKO7OpJeTEctAQ
caIrTeqTbiNR9XPGcrgftIaGB1yCnkT2rDCwsK79dI5JjWXS6RBmaaGgRi62CgyH8N+a7gjBCfAq
oDAiTYjG7lDOPs7DsJ53shpCsWqWyFwNssiyXd7S1X+JVDMjp60/W6MHtu2h/OuNeWJTkA4LseWF
UdMo8n3cG0pIcQ/z3DxjsFqmM2H1EJaNBZVrM3Ao8FCExJhRTbaKRuI1zSaoU9PirA/zosBYXW9r
t5+KbZilHYLaVu3HvnR2PlycdxTk9belWzbrxF3YNXWztaGAsQlYBZEaWMAdwPm/CktiwVGOi6Ka
9ATeNtyJaBj6ev5D8c5/jO1w3CrkrwdobMtD1MXibMfqr8q9n96loaZmnDGDAZcGBp1uRbHJHCsE
nsKa3pyiFec6QAhE/2BYj5D7oJHKikEbZ4QnbnA8tWsTaOYhlNGIZmBJ7J+gDywFOFQEW9Qz8upL
BwGraZHHJIcQI5+fDOuiJdmHN5rAt6Flj4YuGtobs2MsM0yKGdayMJAhODcRP6Yc3DbuWBVrAUp0
baIOvc9DCiAgi2ickO78Ns89b1iV2reSVikLfvwXaD/pqOPcQJeNCtQ3cblpgWHDQ2A/RgkWLu6I
6HqiS29EobdemoAM5HhtFXjCOs+OqdkQiORL0mbmJOnWnuGgMh0j99r4EMSTkAKCJSMqfmkiP+dJ
oBlwjPQRxQy68KAPWdQGneOLNjtMiMDlbMKmXiYGY6+J7DV42OZhqOO/hF7TdXElVssR7E47ltav
PRT1c6XFNRM12pMRGThO0C052BdJJs5Fx1zpEw0oEl6NLhDBqvZi56+75AHiHtZAWOt05c2gPUSN
RH4H3GJVltD0WbN6Mktyy33j4y+sL8z41ZIWtzokGIm8D/lCuppcj41jA8UacZgZXXKpXD+ljFPG
DRoXG+qzbwdfTdYMz4xobK5Lqva9zH0GU+UTE+cvitKmU/w6AXypllzlByqfiDzpMvnxdkHooJtN
Q4O43u3AP8ZD+2Gj17rlbmv3ANy75dmZrWlTDpfFvNO/o4zjuxmIhI5ko3mUXwYYNRtAZb8aHTLg
c65v55gFduKism9pLeiDVEB4qAOIdxlGvDvepEJ6DG1D22BIWJEshAEPWfSLnIezX4MEhFg6rEtI
a5u1z119mN08ffaWefqyYbP/CfKY9zUmqg/KToePzyA21M4mjEWTlRzUUOWHNEmmfeO55cZKRjTh
Rqi+s4YCZesgOcpGjvVJmyTXSNERbFni4Md43eMyxxka0Sqd3WdLRB1s1Qla9aiLLmaTJs+mYXWn
ioENBWJZznWSCzbLcJwaqf7YoHb9qahJaxviasTSJrRviDoqe0L7qfXoqU+eHwyXIInjYZenoi5X
Ua2gSE+tSTOEa/7PqKwkXIe+JFdpAma5VfEYPBlWK/9WKi1ezbnbh/ZC+XyJqdDb3SYscqjzsZFW
a7MZTNAXTdoDvzEpPHCsP6sJyRZ7Jo0yJAkFN23fBq893g8bVaOyKUePfU9kBov0H2MY56++60Og
2JYNNC8jDpEOy6YqhhoxIRZOL7K8HdPWdCXvy7lYyqcdQuYTp4qeUo67QGcQ7Vcbh+N+dhYLz1pN
SzLxolNuWSZ1JGsiTQiD1ypX0/AYxyXagznQy8Iwu+GmbJApg8r39zTA4YLXkmdbZHTv5xSbuoh8
k7Ngioxi9Dm7xwItfAv6xluC6RTTcbpOY4/vpy27dQfsYOf5NOfcvqlxCGCA7fvJu5aQH7ZDOeE9
8iwSYT2Ctaqsb/+QFkK7ucpRIhdkCiWkZ1F00Rz9ISh3Y2dTs+Fkth5H4bI7Fr9oZTuM6q2LzaNx
MbAU/7aA8p4bGb2ejJKDZbojnZJINPhP6/r0728QPI9Cu4YvLIygPFVpkXBMyB0q3wrmBRq7rRHz
N4jASO6OO6e/Kc8FInc51B+NVwx7s02Gox/o+ZOU34s5Jt+d61f0CQVe+iWurgYzCbUzO+G86cfz
gR5Bcqm7xT8nlpqf0tam/rNwtN0sVC+gCtTKekM6R4OxKOHo9N74Crw6PUF5nY+AIGOw1ZNB8xQB
u3CG5WoHXkzdpWB/FTg0Ty1SUOncudbZX8D4GJ0jdlk6y1tQGenZrpS1s2nzr23erxWhS5h5F1SS
UcJmR5gRmlJJgHnQIwyNXFuRIYxSjw1SSP+0yI1Dljv4vBt8p4OBtGha4Nj9IwcRzF1Rr9KyXRN1
D+MbiozLipw1dUdCTE5/9h8/SG+VfIfz/+DmYmslbrEVRQ2SOon9AqIsTfoAwAcNDfpplvBQk2Qw
CmMrSkh8I4cvMCO5b4lJpL83LyfVE35TKQRYFAv6dTdSLEC4B4FIQaZPOeLtY8+DeOyysi6uS1AG
CQ0IhDyIGZMTw3632r0yLXJ8QvFN3DrVvhoigkzh5UobJh07IKDS+VCQ14aqoQmyYds4VMVbHv5p
bPzprLLIoiIo5yc2vsXWl0O0JZodfbv+QqglU4swqw/Ujt7eG1qcRLxIq9Fb7A9eWbE27SA5GM1k
XqoxUduYnOj1aLuSbEwkZ05V0anwyadDijEg5ZnTvP2JM5W9ZPYQfYaK/Dcvwu4s09hhyrCCU9wm
zZvwkDcaqQ07jpId4Bjb2Gc4f1cBrV8MwrMH0keXtBie07M5+MOp81uJzYjJam9ZMzwvKoC0//ss
2fS+a8CtllX5jMAKlVBZsWOt82GX9OJTg4aRnuwimqQJWcdOLS/C7z5mtrEPCwyYym3x0rvgl6bq
HpT+Xmgtn2N8D62gZpaw0FSTm1yCtI83cep+mmH2VTVgZqy+/JAWeD4Eay/GAn0p6yj2pzkUFfOR
ev5T7mXvXeN/QUg/Krc8d1ZyJV/9reSc3PLvKFi/vaxbW/b4zFPlhyryZcgo6pPi5DuIBMMhu5W2
2HOpR87vNGVj2laJ2i2DSdhBUO8mN7oVKSu3dBus6/2rClJObDO4oTgOX7OZMIwW9nwaTW9uFf+I
XL5YS/ejAdXWEu+6wUGM6eMq6w9IaK5iLJ9K2sAAmuBEZq+LGT3qQkkYQVpHbYaa4R4uwUeuxjO8
78elCRnM04Pom4s2i1duqUXu/RYxEim7Q/SeRe1RZxC0sC8w6xKuAIVNtO1zmTaXKKwepZKPcxhi
hFW4+0mICSrYVeiOH2yfzYVHBnEXH2YbUTu/Bk3WurNodJDiGQ7xPolw1aHDWKUmVWFjfm68+m/m
VS9sJjAoBdOjUTp3u63p64dnfZemqLhZzBd4lXvIE91JkGcxq+ZMG3If9u2vklD7hqw+JqENDRv3
DYTOglzknoL3lHpoP+v+zGt5Rbj0PTERxbXJmhI/MWlFtHvjn3SoTn0teadcFpBg2Wusfp7aT7ky
DlbnHjx7QZFHHoGbPkP52U0jkay9GBH59M8mGILOxYaukZnkygKlhM49g3lQqBGNPrgWtX8kYuUe
zhRj4Dbhc+fFjilsWTbma3LOQQVNdzON/ni2tkk2H10dHYK021sd8O9KYs8rgf21vL9JzenUE/Gt
I4vR68Kr8sTKaFLUMHLbNvFxqiwTjjAMi8R7jSsHYPfwDluHtOzhDLwQurG4Vo79jGoauiI1cmac
jMJ9fpekvej8E69k94k6VDeBHUwYoEzNlU/cFb3nmxOnb105fqU6eqyK7lMRf41dd3WE/4lV6Ni2
GAwr67XL+q1he0cgmWwW65e0Kc41UeasesRR9ht9MUwqu55gBQSAP2jkN1Gb7mSEH9s0zh2q/DEa
70vlbJyq3UnUiJPT78POurStx9lhoLpYgPJbzbb4nJr8iaH3nrFRgt/Hq0lahy12C8elqPXOY5Lv
5Dwf4iG4miGt42i8hWK+jRWQKb7ftQtyb1BfQI43UIq4E1dJDB5sYxZx5f6VdvoyByQmj7Fzy5FF
s5IiEyj5ECm5eO4MqUnns5mNu29Kg8Y8SnN9E5he8nVTxc8WGlOgl85GZ+9aJrC9uPg18Tf5uIhE
9dUMMfv9/rOtrP+QafznNh13eb6SZIRYraKmVIBuhpHpPMuaY2Wp4xFTk5aUse9tYunIqC1bhm3T
vNO4u3ZJzdrjbuxy/MFbs2UpUQ/czvE55R0/NEX5s3BDq8zcJa3/71MNVkHkPPlogiGPnwvxV+bj
+6ce7FfGV29guSOndCC2h279NhbzvvM5CFslGT6W/dr6FtYM4N/l8pOgNXzAfbuZpYkb2O9YJKwL
nVX0f9lfRuCIXFqDMByyT/z82dRBl6rZCTESnMjD4HO55QRwX+wKuyUcBBtI1ZNc4bi+hJsAhbgz
8bmg4KoPQwt9SyCUIUJD0o1hcKwXNb+FaWLdrXaU+BmpP2igdl5fpePv5noaXsO8ek9s680uTVxV
2BFa5IpWzasEDELMyT3TAgbZoFKXuXzsShp0oaIwOxb9h0S3p3y7dPZOVVS/rpj9+yJRIHAgtIk6
tpp7rEz1YhsUnDZuGIoJ0UUy/i2I99ryJwv0M2g3YifAei0465RtNL5UdF8gKqeQP9vGFo9F51eb
sXLgTTTmsiGYsiamaLb2vpztg0/GE2UQOopBi84zcWWzbxKn2VVube9EG0HtUZ5/oJYS7UmhjvYz
CoRdFPoC3aBHv9fM0gOxW8U2FUKv9mOG1rCiCYQO+y2Satx1Cdv9qW8KiDATKevKFhufFvBz3AZq
FQRZprtSxdZOunA3Zy6Sm7RpdWb4HyloE7iZhx8KWMtOVwSf3cAYNmnfpczFyS/7UOx08ZC+WB4p
CQ8N7gAgYA6a65Yd2pfZUswyvKZf+77D7lvQMU58wuY42w6EhbiycNY0DCI062VkvyuRQ4ZindjZ
vr5xM0+rGXDNZdZgwI0w5lWs1W4qJxcxqkf/iBGdbMXI5iAzFUZ76gq4AqusDUHih0Gce/vEkO5+
zvE0d7ZUxynDzTCGi73tpa05zkZ3nN0sf4GX1KLCb1E4+WNrvTlQqogyx2hHr86n3FpnrymXZ2I/
isPpwezfCUK2WU+V2+jc7N7J8E3u69pdlfM+pe/J+9LM5yTsKQMG8M8pU9d/UGIsJGTRLcUxUC4S
04OxD7rwn+gNjJVKP/sR8UZKn6k5hCI7IjtE+E8snwC52j618XtqLBdsVAyRr1lOO49gVzaaq3o+
I/R/0KXCwqeUTJs+ehbltDYw/bQ9Gd0oRWLAbYa94gPz/3wHPe206arb1OG5F3sJR6fw3izyuyeq
4l3x7iYEZp5IRExDDnQuaYUEIqcj+DRCn4s/an5e3D8j1y7IjyMSYgXXYWPi0xwxTBqksvJnUrEv
CIxo+Ah8RsKSeuilHcGG3KVe/ATxvbGIETpzXMdtzrpPwDd5wUbzKxJEMv/+g7e8t9yehttrL0B7
43fucm6+UbQm7ukYNB9OE1NY+qOve16Qf1H753bNFiS5f/nrDT9eFs+6PuwmNzrb+vdxYa1t7abO
fdAXUSb5paHyLe1g20YZSAlvy03k1yKA0FdIZ1V0N0sFB3zQB2Lckee8FeZ/3LSgrsHPP6G6e6gw
TFbqkZ8EULdKRrHlGiVBhlywHgsmzH9UD8I4cxGFgfpwiNZWry+JW86zaTn4NNWgB0WSHPg+4Vy5
K9xLvhhobSIuApjyM3IMLhvLaESh1SRKaX7WT5rhxa3zwIEZFsXZfjc1FEGsD8acFrYwMrVWIc5+
OGOs+baCjT7/mKQb6W6IW7crhhADApQezwZ2/4rHpqa/c4yhAe27/hXc2iT7SdmC9Dl7ZXY1FGyY
U0jcSpEjXo2Fz9jz6vB9Yq8/DNs2a/lciCg1JbkvAI+sV5QULjGUpD+bRKMSYWiP6JXMYM8j1o+M
CXqnn2CBZUwgZg2YIxY4qPxAGvHKhZDlF4DgnHti9hqcmds6wFzDLyFz6n93VMTzh37M7gxn2Aep
YP7HfS7jGWWgx3bkEkqmZ2OZGJnQE3EcJbziDBE+N1fJZKWLz+v/DV7b/xMyefElniYjjCGk7y7P
Rv9RLpbRxXfybjE0MkvwGLCSigmUCkAQfgoXx9C/LTYyiC27TISEiMz6N2MqHnnb/v/XYWV4aO2A
KvId88VRj3teFav9Lw2zuwMOV1XXLiuop7CXo7Y0pxs9r/S9e9S3owXF6tWsMc2ulsNZz0qSzQ+R
i/yXdMpeoVPvBpfj3fzDJ48GSj38mGrlXgzvNAA5nj15obP736jTt1a/H1w0l1/aX3yTGcqNvvDI
shAcYhsinJAUVmtoNnr8L+YpM3zNRN66pf0btfu5bJu7QS107zIvzgNRrYYRrmcrRIvN4ZBcvv6n
XxbcMl73Hx3NQ6mCXW5UBz1zmDXOJ53NiGDHoiEINaQ96v6Q/kYz7b45KW8xxW744sZPAvQbCwTZ
/jFP8EY3za3PY95luqx9RQ+9fKy7/j2M2FkzoQWdQXoQUhJJNGQaqV1TG19+0t3nOngLfHVqw27j
dsHr4janMjQuBqG86TL+NzEGlrLAu1YFT1IxwE2n27fc7qXv14okFaTK1KvUcFHdRBB0/90j7qHd
T+JvW3+Hpf3hGXRkh+oNe88fFQSEvzrdWg9zaxkpeM5E72R7ohk3reKszxVbXocFrXiMhH0bnPpi
YIQgJO3scFgb6+XWusEta+yNGlxI3uZ1UvU95Hz6QLLkiTDQDQplvGA0k/+NADIHXGc86vtnE11c
EUDUtP1r5dKsBCOwg8Lh68IrppiwWieJEA/RsBS0+unikZ9DCxzUhkHGXUOiHrWKb5k41yj2fxKp
vjCvbWrmD/xy5yhCf+yCVnlQBX4/anRPsRtTka2PDp03K0/RwxSPdp4TNqK2Jo4P3k76DkvouGim
eVIj0GJPiR3ZrTsvjXdm7GiUC1I55b/4XUQuFIPFqupH+lvXIZVH1XobEpXppOGMcip16puKMkhA
n5mnX4zBFqsk5mcQu7XcOQX2VsBZGdkFFLLfAuUcCkn7pwsiUp1hx4T2SxggpGoyDiOotFg84lud
OXQc6/YlbIFAujnEUV/kFbGxHjdyfg6U8TfFrLQmvJv5utFFy5jMafaQSTqd6qndzSl65dKV32FO
Huw4Fn8MfEP622YyPNiDbRKjochcbBXnvw70SDTaF8g6+04i+Jtz856y16C0YKzb2XgEUk+QlPNe
QjBpDPclVeimRxpqtCFNfG5okw7WgNLHmz98Ypv/XbkY1mlt3hBq7zr9fjbRY0SOKRbcYa3/fGgB
Jgd/1eTpq58gCZ3VixWnkH4ZHYmg2Zum1xBxcN8Yv8RkkeyAtrV3Ppwh3Fa9OoA9w/BGAKrZCmxC
uD4aFjiAvAqio+MVL7M03sOi2MRSf4zgOGPbAloU77yw2U2KDUHI66YvKLONq9ulF8uPdgjfLj5d
Ti+A8emXtyWt9hilzo70L4s3HTwIj7KXj5yfbrWsNJDmS8XG0YTn65M1GnP0riNvY9LOWeJ639fl
PhfOt5sbr6gMfhvTW9OY02fZI126vcj6syveFnh3ERaBUtBtg7bhDWI75cm2nvICO1q/sh3Q3dVy
qP32P7a7m5rNYtshTlWAs2sdVcFYDzv2abI8687M6t8Dj0cwD0mzr2iEgwfzfsagPNoDuUs1pWev
Sz5HG7kxzEIqjubaYJ+dS9bwQeGPpoz/IwymCxSEVgrfL8C+CKXZNQc6Z6O980zzAiqGYl1onqZC
0EGC8B0P9ckOOE76OjMNeaD+7JJ9YTgaq76UnEMIdwNq+AjukzrJgDDKulYoBh5Mtaxdd757AWqy
qBkRhvgpXIWmfikMKm+FS+oyMZIUDWejv5VuvK/b4GJnNZMLpbMGXTukkwE7I4aCOKDW6E3BlRLW
fqIwGZBAQjxQ/VEJAKK48HaZ2yFXgIgaU8wdimjjG86tMhDvMHK8BPGdUjtqp+D7pos3p591mb8k
FuVKlV29vCJewsnJdZXOP995u+rNap8nC1147lNPeNKM3rjO0c+e87JD4998TSn9kMVDR+gFn9jC
qEJiJhuKp6i/t4FFRQomeToD9S/cg3TVIcc5WQ7Nqq2fVApVkz/v9B+FYa9zVR+kfCFfGCfXg2L2
rObb3GICRXMnzOZSxyma2HqnR0lrerQ50hMIuZmdhAq+9MMIoYs1pnrUw8Ug9Kbj9THAtEqcQGkl
3peCJ+FgjxfxxpT4yPz+kbhubH0kCvC6DR29hzFAlPyfSo1rXo3PaiY+TLz6Yb3Vt7Ei3KJfODW4
HV7oDEun5xHbGW1yvOfVktNpJ+IIvfkgzGvKSl1b0dEV56LqLzXBDg0lIaejVqI5PwENgbwlDYGP
aKbtO+q8TV+ZUAzA5lgo3sM4X5eC6s/QnamGP/r1eArrC+7RU0jz02nHR50jx352RhxD2VxynvIM
tTFj+mvdmRfuIkFr5n6yMSaQB0xWyQKzi8ypB9OmicViEQXdRTLF1Q08jQjddU3lCvlCmz8VsQQY
U3zVJeJeTdUMl2cNwUyYY21VPVpWcaQZ/mkPy00u41OEjmaqNa3H+inYJIWzd6SrdWJdW2Vpj16m
h5cRkL2ToZc769Tt2czPhPc+Rsq+xDa+WVooSW2wSLEK6QYG8WIuWWx185x20wdYzvehMz8oAqFi
QBtivM0Rmesz2hqIcx4TqgHOa0RX5QTdbeiKS6hfB3pAmyrP7uX05GW0AlXz4NTkK6Ue3Af5QMwI
VWxMLkW8wcuOYuRv2nOmxTK19PI+T1hpGj2ch0K+qoHCE0bLGNUrCljKQQEWq4b+akqKmheGmwh5
qztXCXJ4aBrIFvWNb9mfUKCG+GNTa2G0ZWFKx/27iwFSOzGwV/cSDOVGkME9jGBkDPOZbN6dqnXs
9sLOG09pOB7b2H2r4IvOgwsd+Mm3bZBz1bbPnxw4gAHEFJtKfQELl1zHF2i7twRnWWAb2yootyg/
qISTgZr4EDD0qQS3PI8nxDsBx/N5cGyqbgnH6G9G3aHs2vhBvzYxiIMpnS9ZDSOLRTMs3yb7HQYZ
x47D0pFQNi87cqpe+s7YmhP6wcIilxFFIdetdxoG+66e1bMlCGD615b1vxEgPYSTs1M0cV1mgSKg
UVecWVPXXfsjSd+AFAdIC189HzFefuoCxwyvUcnWILeDvb4S0wsfxvktyrxdg+wHWSD7FPh/otrb
DqWW0Nmzjvwj95HC/uRNyzEdCnTe1nEARM2efDxrMZa+zyN7GavLNgPDLkBQ9ED3mviqAk0OHqbE
3+ZcPhY3ap38xsqmSEm/okFYgYN0YnfKeCy5ZkYv6OTDv5s7xLsa1EmFxN7juIFJ0VxHy0/RBF9g
JiSqMBrxOFQr9yXxrW1aVB81SoAeqY/NbIc+hEA0kjVq+K0Lcln5PWcN+8RYoRvr3hnRinWYmvRR
r8c2+Rl2bK31ZJMz52bamjuzqbehyUjKq1aFB0uYGZtMCMcosywmy3iK7g7KDrYQ4yudQ+3wfdBP
xyGD1R7PUeo+CKDiFRqtpJE3EWLkII87F5MOzSPQIMMUi8wf8XNB1x/XC1QUEwV5vph//FJssS1I
oE60/0pDEFMxavNjrqMxyh0nG/J0HbrSRshOlgChV5smA6XZfWwYb9DAf9VU/pe6ZUL+h1A74Oeb
ecl5tSi2pwGvbgDZTh5G8Fm5k//tO9CWMi9gd483xxV/SerjSGlKNBTNxihBr3JOS+Tww1N6imJI
QUPB4TZycbZNORUyy1JUoZzqgKzwjB95I7H6wVkxkMMBZYptBFjjpCgq4uQIot+oRDKRcJfAOhxy
o/hxBawK6YV7X9H15rw+70AKIVgPrwHhRms7qH6aBY+6S1gF1AuTcnL3lAfjNYQUv2l0y6nxnsgw
3/v5eMpS8ss9IwkJI0dFlEcccJS/x9X87kXpY4Y/CBQhhUpvrndU3z9h/72NZusybZkNi8n8mw3j
3Rh95D7qhdx3EDmgqGl8+XvcjutKma9NiIixHfLTaGSEXyRn4Zovejqls/BZ9tHGatwtWktuxnBy
sugdU9exJoPYj4pzNwKE6eg0WwnJ1FX76bTqk079LkmzvbJ6scppLdaiI6iCDTJ7jfCkOWk+xyC3
ZUtblfe6CVd2Y0OspANe/R9N57XcuJJs0S9CBLx5Fa1IiiIprxeETAu+YKpgv/6umpn7cvp0t5ok
QKCQlbn32pJN1KCcM45IKEOLBbkoOi4Ziz9+LOTLEP3ifVO093S6mWlY1BXZ1rcKYtLD/RAmZ1v4
H4N2+dRIYe9auNBr07MGLBmwRUqbQACt0ouczRAWMOzYYNpxHyLl6hY4Dx6A1UScfawXQzzA8wpH
f9WxM0pb4FQ934frQUSknjQq+yPLTCTlfsS4XPpPC5TrwlIsGxYZ9pHXn9o0hKkTAUl0VuUcPNu4
q60x/BNEw6qoJ/XR+2n65d6Y7bOHCim3knfPLm9FGQkwJM5PmULO6cz2wYnTjceezh3DNTD317SV
lCiTcKGzlb+wDOTJKpbvMGabXXQRWsC8JbE3EEdq4JUdVa9eaBDhCumuLAiURDrMJpvGV2b+mSau
SPQhHETyzyQHaYz6dgVW4tYwv5IZzHQwAZHPJUjqzBsZsh+L50z7VJB+l43et2NO2zShr0mffFi3
DQD6lsKYuYBcW10R3o3SvYUIRtbLFDDXS45coyDY7CvTHCDLWXM0VcsqQm/8JEygQEOjfjK7DXcp
G9wloA2vmMQFcL9ombeTsQUNs4mmdjguvrHWLQTm/atRM19s5Z0jIQ9jtTz03fzksrJ7UfsYNuge
BjZISBRXaYcGN4JoMZr105iE+rEoPUxcBeHsXvbZR/0n/Nm9C9DE4OEKKwg+7VCce9c+erC56DCS
zJfJT6/A4tiT/0AIVE8YayjVr62Id2OLVfKsj6xgp6J8n2DwzLIKcBO4aJU44dqxwBEs8JRC40Xh
UUAJkdY7pcXkE7EPd1J0wBNCeRJUzz1m5Kj2zyZ9VVS2hyLOjjnrXR0SphrF41tMdmvZq2PXVX+1
hwk3p81OiWw9jjXDS6rpJm9eqo67asTt3jBTm+t6H9Np3pAkmZPUOQFh4eaas5lYp6y7iNLDLI45
2E+/iqa8ZnypNLzZglk4kLxRMdcypzc3AOWbcJPygKXkIkzddxOoP8SwLV16GplBnGqbkZ6T/hoU
sHlZPNgTbn02o2bJ8w050YFRJonFTU+p6krAxZYkT8FXDpqT6cmfymuMWdEtJLIHG46zu6BFJ6pR
n91BlL/KTf6ljv+aUTJRMbQ8pYyKVb8x0oAdDEM5oR6tQT1jTwYq12OIm5/tonzMav8h8XFKUvi2
wiPGyX3WDNQpD171EXi0si0wYk6LMx3insbAouWiRe7uSOw4+pC/2Oiv8RhQ78XHzOu+dAmT+OWh
AZ5ZoR5wKh8dXLHXxSVvjdN5h7djU/XxJm3sld4c6/si1t0ddIFp7e+J+9i4AJWtrF9NmAP5POWR
PLPjkIYPLiJrrfvFvGeANh+GChAJ8gs5EY9skspaMIEKVWqtCps1dOY29wXcWBaCtGe/xJ5hwdGA
W+pmpDZsd+bFMn3XJbJjuNimfR51M0r0EukCpifox/pz2CMAOOWh1SOds/HBZDF80zW+zM+O8Von
xO3hH9xXIK20oyIU1UMLPek41v7NbEvB5rgFXjk9Ur2E40jvCBW77fzm1BZYjJ6BQ52oG72k3sSj
s4XuvrJBT3uVuxe0c2w2sUvRjr8Ru/ARWtY88nwJ22zfpxT/jdqY3W/at9C/eubK0T7OonvLHbfA
KcoQ+dzoYDT22W400mT/6a5aqznMIUhy9aYrXIp32Fy6qkrh5xVXa0w+/NjZOvy5gH/pxGq1sEEb
TfasjEl8A96UyBNWMnwfej+YlOHGzYd7YZsbMbYfkY3RjJ2KiubHuoftwat3nqBsRyO9DKhznJUV
Nb9uBtVO76O6kLpM9yEyitUSlwGXe/I7hdlVRZ+6xrQpz1oMBvTdwVG8YTTiJzgS9lYTO1QmsbcA
/0zSoeut21M0mX/8HVEBNhfb0DZAkx0gKCYrR+lDbIrBsXADg5yi9rJVtmlqb13xRvoVWWQOMyv6
QEsgN5n0WexaKladoanO0oy4roZHRDjVKpOoSzQ5I7ZjhtmTCHB7uK8RSWd3hmaohguw0JryLjRw
/jbEayHXaxx3KxZrrwx5mpNxXSSY5NmdsVfJ9svUMDXWRuMwvZ9U9kCf8xkPEbxD+Z9dud6yYQI/
z2yXkoZneZPzrxfn7JnDiViRNSyIM+3+Tz/HF8BesbPeFrgXQQBq1Sq2+rquppvNpd3VIfob817O
E/0d72oV8aWHMkJfy7SatZ9au9yeijt4SGeJfSIYhrM3gEZIUcGm9IlGlN36imImf2cCugRiQWFs
spBTnPTETVlgCKqIOQBzhIoCphffXu6cmtB79aZsh9HsvrSDK31RiuLMv+WqeAC99wIcaOO11asC
TFil8l4CENPryBCXezh4v1Utr2YhnriXeKjHxICNxjY32x/4Xt++zX3BYcF3WfGgXfN3K8QWG4HA
HMAtQsd/Y+ZspPQOOVoH9r2BwkSjOCACVSTFRU9+D3HTB24JmvsKgVDi0pDGG65XlQGB7rb3/pOA
2t+WkDur48rKTecR6yjNOG5A3ZFZ7GanWBkS3zjVqftIX4VKQO7davxQavgYs/7EQ/Vdd2gMzqB0
5aakuHX96OAE4xH9wV9acuVbRnEUHkwQkLTbReY+QZ/FqluwzXPsfYg/tQq8f9nUoHPsqp/UZgbu
pWSpx0sPmNS1sw3zYdxx7TUODTb0YETbLPvtezpokckSReALGieyBVgVayqWkm9yYfE1SzIjofAR
87qRgksHaNZ3QF2EuRj/Z72xenfdWfU/LGrck8B3B5mdQqc6IU/KKQcZwbHbYV8WT2A/Avkvdyln
XK2vBDmHjSnph3Xv+TSfQNSKt8Rs8OYy+qBtPPAtBZIMmyCMVkJqU81A4mtGTZEGw9ZixxvyoPPy
bBdX0X3HUVmsCr7ojoEF6McNATPHALK4ekYJNVE43UOZ5T+pjzE/GOxfTCS7hKXR7uk/jsk3uoH9
WDgPFOUrvgKGLERJsHQbbfMuZY/YERsHlXc5DTS4463vqi0N+Xt92iJUxncitram5f4bRERB4LlE
L+GNdIcLw7VH3ebSj72Czadg5c1kvIlL1AE+g6kMR4/Jp9fnwRwx0ymPnBsXIWvja8ZKuY3a+Ral
9bFsPEzd9EoTtfOK6GJpD2mYQY91+lPqSEDDs0/ZKB5Gs4enZ+xSZ0BV464qq47XCFHZfObLqhFM
k8aBcAYovwAaY9N7M9zuS3fpiyxgr2ut7Gp6CFOCckcn/+naDEseBCIWyjruvv2qeiZ4PrhbFOh5
e9zMVvhe0BB0YiRvATpdRgzwtfjsgzGsVJv/6Kes0XsfXPdrZBZ3i8AXyX2qxwfO4O76PkCQMgAa
UsjgIsJ/Hf2AmZajORjvOdFgQVqcqB+BeoL7tVKf5jPUwLEF3EXA4U7ncIgGESXVo0nbrmRbM1nx
wZ1QBPB4tfQ+gO46XpsA/wB8t28I2nSXaVpKZe+D2adFMACrU/aI4ZyCOxMeIGxGBW1YbJy+/QsQ
yPCUvOHq2eiP58YzcikDbRdg6FVbi/t+zn6NGt0Wj0nZFl+DQzfMmjgrdme+G9I/J+FyLLuG3h8y
0iI8t9z9dCEY+Dq2u2uwQOgOh0d3oyTA4E6O1ofJjj+nEYSQ50jGGyNfcZ1SRCs4L9bpBE63SQGK
SeDUNtm52zrEjWXlLYFB01bm4xOmsQ/dTHQa29DPAOWaB9MwL4kItnXXUmag25G6WzcW67GMdpEz
3iy89bmav0KV/0T18KXnbRA1rv48HsJgeAKrdp/j5a6jcofzawLw0ezRXmtpOiCMCKNFuKkXqGgp
j9OoPzp5cZRjucXpk8E8xHcb3ndm94Z4bE/AHUZNm+QfpzOuQqhL3nk3vfhEPFa4I46DE21KFUIq
N4k5KtknFu70x470OahsqHEMElkx9T3ps7gEifnojg22fwFao7T9bG0s86FVX4sDWG+6jYTicnKp
r337ZQxZnfKvPAHskI7MI402wnSJXIMV0PJ1rTGCKzahoUIqnpurFegokzFFbuFMaBbxxuADO7aG
fdVnwFbqfpTTk74KWi2+a7C2UO57L0V0C4LkPmc5yes/OfjPJFxuQMMxBI/izUK54Mf5veyqixuV
b60pgrUKo9u8DAelmseZBEi2VCPd1Plhyrr7abAtdiHR2ompXclBmu/IgD53sn63rJ9QLg/pWH4s
9DQEWKmCibgdgjy33psFG4SfHETNzigOPnAVg5IWlGC+46L+sEhl7WFj6gk0tUqMXdgvpz0GEmbD
4gH4/8tQDPu5R7fHOCBu5+vYhKe4Ga6oBBaCC+Qy3vdD5K3Bi911PeVTUKE1supzPhcPaQIEtvu2
eVi03S1OfOR0g/lQE7ERh9mmbK2j38dPc+ftJj9mwyQ3Q+ztRnO8sJO452RiEukvjj29tV2xGxrS
wO1y32C+97zxI/SWDa7Ui21Of85sXl1M1M1C/eI6yR9RcAI5BEmMbnSeRqZtXUzOZrRO8uDIpxkJ
zUbtMHOxI40IM3rniGakcncD9p+ElTAS05dptQI9e/3RMlZU5vgmTeNfMbG4DWV6Ush3GswLdzP9
LOT0Z2Gz2tAVezHz6pQr+eiBRcAYAicOZEXoWAeTkyYaBGNDdi6D9iFe6m1Xhrc5dZ4R2yGjmH/n
urwmCYTEuL3v8oiqzv2Hxx7OgsvWyRXWhlhHylvPeYhUfUBXek28+SV38J5RL0Y9VCuneZ1d2HJs
9tEiuTKfiBfI0o0WXHVoj4huovnLl+AgyCkM4yDs4eRVEd0AmdzmvtBZHbJ6lIVvH8qenASJQq2j
sPTq7lmipa5iUseD4D/RHw9tTPggKpDeLV7D3IBQtszrwEirVR1Ox2AmB26p0O/qF2BlPdZ+pUkD
7YmW7sy/avfNjDA49BDOHTJz3LddRnJDGW9yo4f6iWxATo9hrCDFKORxYDhbGy4jtuURq/2UrevO
0R716MWzp68i6Z+XuT8HXfba9/JSOeEFWHR017jzSYzdedJujhTueFruxrSFkUi/WBTQGsf0E6+t
TX8lZnXJ3sJsujUq/Nc0/TqVun1c4Kq2E5euKN/qui6Q30+kDTRKMNLLecKUefgppnmblihkgVjL
Kju65UIXEj9bszzmMdFdOvI9DD5dOFKO22yp1nb1AmLcNg0dlSD2xHTsJka2K7NazlxcxI0g3kIc
NHG55WyXhG4Y+y76wmRvTOJoGcvBKukgGL3cDknubMo5qgmn7XdsPrbB5G24eMa72nROcrSTE6vb
e2AJrO0TezVjfEyAGhtJd8T8vLZa89ChLcsNvSGPC8qRKjlbC3eUPnFY4lf67sItoIFirzJ0TlWK
n5MXH13U1YN86vzoORTy4kj3kGTBC3ux5OJW+QKYsNl6sf9k4SjEpX4c+uRn7tTPMno+QovwSVhY
7Gzn253IrfCNX2ajxxzALKcne1jS+FiNHnhSICx6SVUoHM5tDC02s/CGe6SyYTRvP9SyHJy56NeL
koSdhfIMGWZrm9Y9+IZmtwh/b/Fg6hdU4wPwpBLgTsMy3zunEN3MUmfZtu3mt3LKX0a3IHNzXg5u
bKxi0OHPFV2/1aLo9gP8tGAxu7vEkRGDD2BHUIV/JypknnXUVYgAU2f5nEXwLy8hKaeu+duBvPCa
4DEy3EfFyhYVUBfj/ANl962u0KQ0CM5AEWBFGMjtZRaGtiV+lYt8iOzskJcOUZtjc6laQpRbQ73m
WX/o0CbpG7X3vGNWeH+qgUGfeCkoy7zHTOAd5IzQH8M77mAI5BUXmTvoXTtxXFFGwaVFV0mvxYwu
nKmwM/Y+sh7RecfZj3a2RJjSmf3Kqp29AOJjjaw6AAz2uVoot7Fmr/C8HXraTyIpXwNBnqFrMR5C
dKZ8dVJDoLO7+ucmr19Lp4bWOz/lznDNo/IEwUWhsiwiTHiWeT8De8a6i5vaQOtXlu9l4G97KZ/j
HAGL3z8laq72WvAx2eVJclne9b7/b0yWn1hVlzq09p6lnkcWAj+GcynNDcbR17Afj35kPMsqIB9t
PEnPI2zG+QrzAq0EpuMOgEAS7KSviFHwX0xcnpo8diIsmowiJjMKBXzSvE5m8GpYAbDk6jdJxX7A
x+kO04bFZSW5dWYIj3SC/b+Jy6ZV6cEqyCIE+rKummFGY+tDYXRhkCPr8lZ1m6FHQvNUpYx2bVBK
qGISrUAX7EtGluspNf96P1kLwyMJ2obnURugVzIDakLbfDt970FltS7Md+GclO7KHS2XSsJ9FgHb
jaghug07X+VmFlRd50X40aYo6LxgkUEDZEPjEdesdhkAsUKl5Mb5M6j71JKX2QzdVWQ7O3yF9/Os
zbmxyUYSWA4ZoCeRBm/MHshXyXEcOeq1Vf6+TWjMxmmNGjW8yG600ZV621l2sIPHhhGF/zTMET11
OQCI7CFyixP+0WXj0Irp+gk5jrWdLBPt5PQ2D+XzYkfR3YAaXNrEj+iLwWqNe8POrxSN/1RUHqYm
/wwsAMxmhJXNeiyr7DQIOmPh/ChjJldLe62MYBN242myvQ/wzvdd014dn91L7wE2KL7G2Ojp+jtP
qBm4GPzh2679vySMzohLyZwv8mNolWsHt/SO3vK1icS5J3CUR4i4dFpGX9o0bfBUcJ/AcCizh2zC
JEr1RF0+b4MRDXMjE/TKzQCOLAy3KdZhGgo/FZ6I0HFuchyCNXTxLRfHrWunXVCgeSCmLimsT6ga
R+C+EiSquA+i6lqE45uF7s8f8nunQA6HMQtAzXywonbbeC1k9Ta9Zc3EYWUo5mwGNY1NGd8cRhv/
kVZy1OrZKBDHzuxRBp8pZh6xxw6kPINEOKVRefWq+pD35X2WiYM+Hn3qa/Q8yDp/cYmdrSJ5ijv1
QiQ7DTdyEfl0qOH26Rj+oq2xkAPUD/gD/gJKrcwQjwQAf+sXoGtzsJrqMPXyFw8gcQY0u4BqUU07
pbgWkb2bK/Go5aqM2F/QwT63ZFowFCZrlsNuVcu2ntA8ZvNVE0J0Efr82zRzJOSE2VScbt5Hn8+2
CcivmZia9X4ZQRviUTTNexcpZluUp4GICaATlyKvDhjPjpnlPy9sk+zKvw+j5uKVxXsy0XqznNBa
oyQAZTD1LsTbTkumDsbCcIwWPPdAvMQ7Ajv2FVYY9L8TTbgswFEAk0/QQ6vk5wIfiObqN/fDpsf2
TA4uZc9U7NJ8OTWec9T/z2Pz3+z3xK42m6KUK8xhvyjWHiNEoUPUnYvc+UtKQlwcM8heWjHIHcva
DXrdvFaJ9dZAHPywwsYj9M0b1kkxvC9Rph0dj2Sb4IYNYkkCNaJGoG1hbBwqZAsFX28xyoeRcgpb
vPtbEuOjmx9Z1uyDgghmPLeOUe2mhmo57nZFygeYzYdiYL8sYWmZxdHOIHTbw4MrqovtlFjn6x0v
vI3UgiU83YVDezFMa29q2Br+xrUKcLIC7geCOqFOz4rjIBjDe4n9TlHzR+ADdAhIr63/CN6BlIIJ
iwHaVLoV87cjKeJZjb5sQZ+MXBYHKUDxaFjhB4rHP7fhoZswwamMaWVzpSJzPU1juKvS9HMxjL1F
WzHOk0NYlA9TXh8TbJjMjLb6XXNk65bnbXqJyD0U93kyn8MpeMjH6VvBNYANm2/0C1RBcWmskWlH
+WNz+TttBkm0ImRY2FemstoYyvTWrPAFiZep516LRYeaAWnS3UB6zB1W9Duvi7ZTn11nGR5LngeZ
22uyL820sP8rRk9+CKu/GL19r+ikYoUGFWcjiITRwdCjDH+sQuDRnA9G2XLppSDfXD+/FeMSbfWX
V2FH6clBG4qCR35qPzk0FqoUdnU7HYCgZLvRF/+aHKgKcNjeKq9qXsy9P+XfE7cZjeMV9/92Kdxt
n/XZg+FLj4Cy5osSllAyBdCgCxg+2TUAwfxzSkDxBLm6Rztyb2Je5mlT57cZFQffYLXGxb/OAw8Q
FY8CRHm3KPO+loT9vhVYv3W37BM0esxYaA4ujVvhgQXCJRgshDgAgUuAmkCkOAqIYooewJ1ApGcm
0d4uISL0iXFIGLMjqB9PtVM/swO0dmWdk7+sj1+/ToMvfcXQ8EIjkPdI5HOUBqeJgThRzlG3GVuo
O7Ih07xbzj5mZELP/0HzindGykyIHnG+daGprsqKdBnbrH/KyYHj3HUPXUYWX+Gt1EIbtwC0Ql8P
+VqXBTFyn6ElPgIWWWxgFl70tLiK8HdRy6P6hdqBeRKRZlPN8lAL4sZKaiceqF26RWAHq6qgD511
A/Nsc8g7sg0TIPxdRTnTqpz87Nn+jgPyHiAC9U997JLIXvvs7SkQ5VtWtBr/njOj7FB/r0PTnggj
4tGKrE421RVdb7mxIucdKy8byWBxPqRn0jOxTVB05txdJF2sXegUI37wPNoQ6cTjLM4niBht9kRa
SXcUi+Ap5kXR1k1gjwWqR4o+JKSRsVPZDSZ2xt40kyPb/fEkFiNGPlXT+/Gwf9YjXWe4Kvl+GIVz
TEEIUhzV9jZOXcZWgvqMjnThurdqDKqKUNuxfVZ2oFaxBXu6sJLPWhn2pqvpvERtcQ4xI9z8KqWR
LTy/wMmPzGr0pkswGf3OHDtw8VZQbtnNAY2YE4QXI0DGhdkSsU6zJCXd9DZ+MQCD4OQifwjzNRcE
Ed8MPR+7xOamo6BD+otMjqQKYAEiLB781o9XQodK0/pz1lkCl3lZin6fEY20LtMIrLuJ1SBKHSar
tAuuUghyEi2LTUA+5je/TAPYg1N9ANuWQSWoxv3iKgytVuw+dYqpdVFl7Y2kPQfSCioJc8Exq2IG
+s4yDhdViHBFW6FZzSaQBx47DLttu9nmk4ovgdN329yaqydlDdHNM6o/0C//YpvTUImI85vIhjRq
hAYJbKJtX9sVfkQFPMLOYqaDBFhBxcVCoKqRUcKghr1dZe7Rbvpkv0SFf5SDnZ/GyoxwOfn5KumF
ta4IldyqacxOWYipsJ5F+qqw8+47EWAX8HuU1g1+M3emyJ2GvP+h5zufctez7ylhqSKdEayc5TId
cqd8AzYBhm2YjfsAdeNdOc/dQyWHdy+m74EGUNwzlmKf3gichoIcEZNny9oxWwTCmGTvCcvJd+2Y
KGC/Ev9tQz6JcloTVkdS4piT5tHrY/sp8pbilV0b1g2mfAAqzIGJiEDWb0nsK3WNiDrCQgwXsgMr
3KcewvoFzIBi0jwZhnGsE0kdKKb8UeExvUtqMsdNYNWvedw6L2VttjkqySiH0MdyyrohDtCx2JL0
mGOv7Ugaz8pB4PguzVSu2AXdSW9Bc4+Ymn1FS9jZJKTcD9N8wEn4mNY1Gn8SnwoXIKNqty6CyLLK
0SvYPEkLF1Iy/Zg325ouZdXizc5pHVvLbiYU1mgYzQymd06gl0HHDH78KtgZCWIvklkLCp7B7QhH
FBTSxCC7xBOPWb7nMXFVbfS+qPKjHaA6LDV9BBWgvkFpATSwEz+Rav4yf0HqSAByEU5YINBv0b5i
xsFj1whJpGrND6eMORSPcN+FBoBshgcijXYuPWN2a7e8nz8CTKg+q2mUdLfQqje2Vx6GFtu/x4ns
g3ir0ECFKWZQoibDpv9TWXrNu+JkjsULgK53FQfvAP5wrgTxDlwvtiX3akkiiUe3IiFx3oDoOtnN
fIUd9eJ6dLPKYttF7WEy/ed5Unu/St5SFP+B3a5rq39tJ7DfI53AQJi3lGEXpzk1NrWlhz5gOQfP
vgoZsHOfeCQKOol3mE/JyWvx4GV5+5HN1DomysaoNzaV1yKwgHDyD7YeYv4SZ68VWoQqFTjHkj5F
qAHH2ZaojjwGF3Fr3FTrP0VN/RqW0bEV+CVNc/icW7w0Y/I5WIwmXebtE65uwjqJEhXecUlixool
EsMObtDdNHrU4Kpd2XUHlFvr7aO3rB1uYWK8yNx6meuBRMT8wVHdxVcA1fqGVid8LMyHZIzOFjYJ
7KHkS0QMctCDdCO0PyJgiOk0N+Hy5RTLvd8tPNnspzK1t4BM0O/wuKlSulxF9UC6FpGfyAy9yHnh
QH8o2F4WPYxLDbxxYXPxOWPMkaxnweBoA5WphK0bHxYDG0KnGzj4kkljKokL5gOxZc3sDc1uGob+
S0mn1w/IyDAlG2Hnm92Pva+V9Rz3nmTdyZ9FAeF7woy8dqdpPQuRr+m3gNZonMeGyW1Wz/T5aC4x
lcOnO9g3gQUGclfcEX8CNXeiS2NAPCJq7K+bq20Ys722KhvxHG9e1pl5J1uQwHoLbhchvQT6W5Ky
op2mk6YoaKLHrvfRJFdIVpsUF2X6UhesOzqNkefVqg2IP7cFLpf6Jc3qC1jP4s4OrA/f5VkE2QLn
fJc4a007bxrGfcXE1Sba5qLC6mVIASuXPjacooZdGQcedgn/yzIFAQwthgETW5jGrQTIDZCMbjIL
7TMdDpob5ykw2FxiAo3t+zGIVlyA77oxns7u2RtdqqEpPdrILVSGDreclgGzF0wfw0mbXeEZiNwT
VjBhEkwGXH8KORTHxRlb2V+L/OrzeTyaoyvfCnaUjjfuNO1Mt16pqs6jOaFDrZZbmRTZasant0lZ
CjMfo7GCeJrZPs5TA5qZsss1ez2Ltljmb6pJ9tBxbTZvxfjhhxJHWYG+b/TV5yIhyRYuzuJBR4MV
9Mo62T+1rOQoLtnyubxafAv7hFoh7jDosUbZCKiQp39aRuSiIWMwh4PubKczQ6XQqzYVOpMln2Ao
oj1AiQ3Ujxs0uQ+GEF+ZvtzdMf6gN0Flry4oDw8VjYv7pIB9rM+wa80rh8mFMLsj7KXHVihCjout
VPNmspxTUPYfqNFYPEYcL3Hng0H6TUG5yIywKGf8LtKeaWN15Kt5k0YCPp2yyEZurkKwibLSc4L+
I87mP4LjUp6m4SOr5cWbzT1hx39tAeBG4cElc+ZXIC8WvQGiuZ8W5lboxHK2L60RvSVG8j2nzTo1
7aeim8lFMR6ZWzwFozrk9tzT/c/GdeMCEKHnuHYrZxXRgq3b8tlNxxv9SrR/9WuszRp1eZ5lcvRC
/xus39pGbIb8r333S/OYw38Jq5kOEqynJXyCMfAgmRkERbQDEnzrJYHg9CTW+tkw4F+zy462RlB1
+1ZRKMad9dF7+L2p3++pyxDn4DbbBFp4lC7mOWm6imRkfrrL903ayLX+jijNX1FY3wxnXlvW8mow
7J96OGST4z1mWkftWfKUxOI5WdpbFKTv/eA8e1N/FEF1qmizhUvB0o6thvVCEHaKPXRPbXxJvfBo
K2O1FAuWBx6HLV4k7upNrGIOVj+8VXTR9x+LHoIMHpJz+s5I59YlnqYXR1dUSW+uQ+YyjV0YZeZW
Dail1HDBvPWv7feFb3y3PHYSTzBY5dYQMHG+QPvzd+QuhVCVFWonPuN/f1ERUKb6FY/krV7m29ww
NV3irl8JP0cSwObv6KE00Pcbr1BXRFCzWxYoj53wpwWaV5oE1zKAmpEYddxKvcUokac3NJj0Sf9h
ljfHwbhOJdHqHBkJvFP3TQhGgLOdMM7MOyvwhsU/nVjCW4TQWvkFRIb+nTOqk77SJmTaCrUbnxoT
6bbAHjV030nVrzXGxhXJ0RXRXTWjrr5Z0VdmFJtovnLkIuaJF37978U5Dx5dHTYmtBdRLn//72Qw
nUc7QMlY3HgNEgkM8YozT7OzIURv9b2Zqjdbzw4LWgTXjuqGVy3o//PLBPUwF7/8lQtATDb5prTG
J45vATOAzaKjV8ePhazr/EJDmQtkS43fzGi8+z0/xdfioJ3gbs75wvgz/cqCRnMlgBt+87GpRWnl
8rnjMnrgY9bN/EGrHsLjeYkuTkEmkb1XYY1qca9P7gSIPDZP/M6U0b8gRsLVGIAhLoEL7YUD4Xsw
nEeeVIwXr+P829b1/18X/IEPBIjPKpxkHXefSajYYIPUCDG7vfNGPnXY/z4lL8mXIqNHIk4L6zVo
iIcNKdFBTPz3C8U2UPm//LT+/X+/ek58Gsw7/QvXOW83YUniiqnm9m4WN87nMoIvzZ/198L7d5gI
rdfey9/1eeEHJ1Zjh7EFR8rMY+MNL3xLAX1BzpTDwelHvjYwCX1WphobKo+SYX7U/5wvOGn1Nfff
M6XvBb6B//6G69Rozvx/77dH/a1bGEK68El59o4/NWjQO/2X3w9aNr0v1KO3vOi39fz8wDuN8XUE
JcJP8vIcKh9DX276JtR/pl54b96LE8t/Ofref+NHZqQOfPMGKk9+aqSX1AfTEz/B9KtgDtnVdNaL
rT9NTxxQmkQ7Kx/1oWdw6Gvo9/ypWPx7fXC8gH76Z/R0+dcMivWBwfDa6bdl2dBv0kmbre62KO3t
oK4NxNeIeASsQPq+1aeNvxycbO0TCMuXyoUf5C7IZr54gf0RAVj507IqcwVV7fjGt897cK0pZO6u
8cCnafpfCQ0kBFvy4GQnO9LYStKIR/J++Kb5RjNehsi0lWTl8LxTUJzFxJyYD7DUj8CO18USA7n3
dv/5IMlwSbCK1NmnzLODxQqajU9JCzic8hDrZ/wzj1sneA2IoOPkchFwcult894g9fFIkdcTvNr0
KwupL4ps6TaDRh0GLxnrjP4GOZ0cBf+S65njpwl60M8vdHFcLPoJyj+LwmLvcEEEHsUCy45+e72+
8A85AP7L2Rq5TZyRR77aCq+4L6PfYXow/o+0M+uNHEm29F9p9HMTw9VJXsydh9g3KUJ7Zr4QUi7c
952/fj5X3UErIwMKVE8XUNWpSIWT7ubm5mZ2zmmf+E65DHyLlv61Ni0lNYg4mP3qWy5em9HddPTp
2s8BpRVpNnI9A+7LkXbv05wNgAkB7xBGRn4uX0mpuq0skP7PEyje3MhiurHRBEQGyhrnuQfXSPZA
d/jgw5OoPQs6UuQ38jlNTgt3DPfyr0uPBJvSQOjMcYeNwlkrrZe+lzijF/6ep256Y9uq7PyJbC/g
ubY3jjb9QEY5Id8F4dYqMymw50SODsi5+JZ7VR/l7w67fSaFMeOw5i4LxQcmaNBXLJxHNLNnSIyH
PCugc5rq6YKQ5DIUMtgBLEmbIFmfYznVPtQp/2vpAvG8RR1twB7COhuRL39r1NsoNxGBJhvP9meB
5H/0bBN76VoM1Qyb4VHl3mjT99VyqQzVQ/2+6f/aNPLUYeXxbvwtf+xRp3NW0u1Jx5GiqO4QjrBX
45DCKvQoLKfcy7A3lQVs0uR5khZxLzgWg1KG3MM67g9yJlkcafaOcWSHyEDI4+LO/8VA+Q6r3mG5
QeLOTXWvRtSDx4eRazgPwV6QJoXTQBhA7hq2CX/mVEsIzDoUMQuDLjLjyMu6/JvbG9hN+erKRBG6
vA1NWDKxarM+DbJBq7zlefhBPxovCTSSKnchmLTXjtRarOO5lb1a1s+4AHABIQC+j78rz++BTg6O
ZyROF6Mw5Wvr5p1tP9X9WwVDJwOqJS376neeDkOxJ3CG2YqzqaZ0xc8yltPm4oqL6xIqJzSOsvU6
mg3lONZfviiE6ZAu6Lq5DbV7x26/8xlSzjPPoPE8rBFmXqn9RPAEfzNtJL624Uq6aQDUGPzIVBso
fB/ka/IcEzksZhgEDL+VchAp+Vte0vwS0yxBYgzBajrjbwZtS9cjGfUKvAlBbFotE93fuco6bbSN
2z7+9R2hVsK0rp7g/Tu4kvGUeEvauIvFyBNCb57lZtTyIF7KVzQVJMnaB/nVRRu9uqV4LBkShxb0
y8qkNtdn+i22Jh9HgS8Id8DLcnpoHn2OKDrVCfd65EXLjnwMmR0DTsO+bJ5DCdqOIBpUdEQixJaZ
irJGzhvLMzg4kuCnpeeUikwEXZwnCBAWWY8uNC6u9+LbCH7Eqatvi84mH4yGb1CN+/flZMegjYn3
4QUwsLYnFAEFRLVl7JcsoWm8YZgENPR6rQw9gcPmpU1gcXWPY3RD3+BShpFWDUIxzTat2yAztHJQ
JEpqlAaItOL2Dt74Pd8jfQLfPVC5a2sCIYyPPzIGm0uza8huqY+xrEkJgKL+yWcjJgL0mkcziXJ4
qFrdFO7OU77WzguRBd7HzXVQN0+ooLz75YYEBC5OBnDSgGPvG+JbM44mXlYqoqTxm/Ro2g+e0i2p
kW39hC0KRo54XUywKXNMsN1o95Y22gh5UINEmvnFm2vhG/RXeU+sk4Ca+AMem4+BGQAyobtRvMk8
xP9MK1ohm66S3L4w/BDiuEfp8iyAKmSLvk25PBb4jSpp1glxCHxvcN6Q6HsHnExAB6Md76XrYb+z
SV+EKDf18OfYxl04UAC08Bk9KRTUgzr2G2vACHJoWLbcoyXQH2QXYBYdG4Z5ktunGkNQdu2dPKQy
g+54Gscspof5L+Dow/DksSZdHlMtl7XjAQoVdt61r6D5gAwMtFduB0dYFUGiM9xIcxkzIKP0mcxy
mtaGejoxu31Kw2S7Aasqwz4Vhk6TuQ3UdBnq1SoWcOYXVfOtU1c85MTHrv0EAHwJnIX+TgOmdEre
NKpId4HKwuNktttcy49TS9+rvID0/g55MHmZ+iuao2ESuYR6Hvhwg9nPFjcCBuaNiDBZTgNMld+8
DAONFXRIMFUGkYQjqFsk4VqaNT3IyKQc5BxUdHcQZDIHmuPMxoZUB+/REDrJaTZGgNQNIRn3KAyK
75fkAPJEDAGQVO8OEEpWDbZ7py1vsGIZf4R3PWdUCbkbMQU3jJJSz+BoqAvEJJObBxhtpcvCmpg2
HsIcUB7oaHkt4nrfIM6OtciXlgEApL6w7ZGAoquW3xlgppA/JoD1hnqGTfJ3bSXbI1gNYnmPqWHy
8opj0CaMiVSBvrSBGNHBF0K1wJmswkXGr/N7LAcWxO6qqXU6UDy8Z9bwdXIlNP2rH5pLNrVMEEjY
DBwylK6gEze2zDKhSmDfy70hYzLrzoc7QhtqgNeoqr17ZTmCclc1w5MKMNTmVsTr8kO5CUNiH/l0
hEnva4ahMs98bvjPkpAUN4kKAEoZ9lIDiFEP24KClFpIQg6OsPhbjVTV1D7r+lejkTcyGT/KWcdQ
ZBzNDcb66+7C18pQgej2fZUaugSnTUYvDU+Cd2ZD7RgW1fGNNTQrLQSCQ8hXDu+Lo3NRoZGK0CAR
W0/LgbaWeziy35qxWYxGvR96yMbkIRrqUL8YgfO9ngrg345E45HFK6MRhUz4ocgMRGW5a7oYoqek
oXxfufCIRP2mcfO9WprPfRQ9Fo3xy5n6F78BlSpXpUCjQibRufEdYoiL3k/OwIFIms3oku+lvxht
erv95dfGgSpzzeJxkjmaSokVEDq8pkRg+t4cs2XjBYRX/SPZaEB/NjDw2Cj23BmTmY4HaqpxXQBz
pY+/lKInqNEGAJZiqQ+7UNT4Uev0TVKYD2SVj1lH5d/rvlLG2Vat0szfb1AAT/OgeuqLnGvjsEIY
6wThMmlzuHThy36BxJWwpdoaSbVPFZ6CDqCt3B7SOlRb3bSRtxfmQF6ZNLE8MvP+cSSgb80HGRhy
36YJyz61BtUiJU6BJxhImTfpk0zFpB1tXNxvKlqKKcZuhKpQw0A9QIu4cNCsed+pk4T0LuFkP2ZW
0c3dvvwCz+xdgd6fK2/MFVfu1Gd6NPskF4DmbrKbtb4QebCrsZLerQ8KJTeg9KByEHUVozezjejA
sT1Tk+hbY8IOm/XbOoN4nd4QXKGOlEWU4oMw6a7ubSrU4VwGNPDN3Q+2gItFnDRZpAFTlnr+10pK
y0JnLOEsIReBjgZ0aCXHMfmBqhFqNcUXOEhBfdrFc6+I71UOcoOSyt1UO4/uINbS1uTjaxn4/fcj
efS/h8Sfo0pnO+fPL0gkQN+JhcfJnFVQ4dCj49Kyb7X+C/3XTzJ+zUv6AgHxRWVVw9kr9i2yDfT/
HkwFVKPlRBDnwDwzZE/hpD3m7nhqZOnCdcFPyEazDliQ37UnxLeoOdQmPfUeBB6FA8C2pnwXjB3H
/gBIMFmq8NigHYSkVWccJnLSszJBVULtghtk7YYTNY12XQrrQV5JJympbMQUjdOplJqyK6gZoFCJ
uVanR8vwT60E0eE3LfxokzjrAlYLblP+IyIl3FEMNqkop7U1BMW8IJnRB9aL7YbfbfK6S8KZueNU
64wkmRY3b57ipyQn9VkLmihEedwwNHzp5C+GkR1H0pWuMHxMTeygRN4TkJZvaQ0LUjxqq/d7G7yO
WTesbL1bydOrb/p9SmDtmlD3qkV3ylHM23iTCk1jFmwce9pMRvrN9AJWX+9pUusboF4UYdZZ2jqL
0qDGadckFJLKg7vY+NrRfkxj1GaYICiIGnM3Vsi8+MOrr7mgi10FiuywRDfWKO4g5f9hdc3XnD3c
dfGeRtsNsRQZIDxS2R5haKGHBTlq4Se3evQKyc6u4RyphXWSp6Kj1uQQ/EdZKNcUsq5Ft8vg8JsN
qntwPcJLcJm1DyMDXc+hVO6En2vm2z6HcLqsSUUV+D6vqffSF9j46QqiEpk9KOl8jHTlyWnjXxpA
KgEZB9JyxwAWtj6lpuMU28C2lyg1rAJH/RWSrkw1F56jZOf5cFao9rfYGO8Tpf7mRSNpffWNphSy
cgj8FAMSod6+oWOI9oBf0kLiuH401OaYZOadkQGgLIYDdfyjWkPtr5N5obEyVtK9ABzo6OEmiH0u
I85atfVnnVMlkSSvFqy6QKIhVDhxFk1que6pmhlIege0vs4p9t6aVfZzsEAMaCCrSmilUK5bKu93
0XY31M62IH6W5qqCVUEwc9+79sbGPoc8ez8vaYM99lN019bU3ARE+AQfWQWGu8SybPq+JuKLJosg
Q2428gujwv9ed0hyBf5NJBtp3UI2n8G9osg5hCu+6EdvPvYq1TftRW2JaBJgMQbmX7PDnLQ7pOG0
4iq4lbatR/ohTKz7yLEfM35OSetGZqBKPJkoAtxG8D0Lyy+DU6wDK1xRoFrLYJErlTIfTbJ8JF9c
bYKyueKcV+4HwBS2Rbm3gCXaTWFiH2glqNfSiO0EiUVhnPw+P9Bqsk9ovp+RGafvyLDvaGKkk5vr
Z+gAMvVL9SiXpY7chWKpK8s31h1dAT3ceZOav+iQcJkGtLsN6ffKW6ECANiILtOkXBre8F6tDNJp
HVT1Vq6ZNO6Bkz0R/VPX+3ObvZibdIJ32d7G40V08soo3GF10BBctmz+ulUk8GuWVv12QDEryPTd
+8SY8VoGGFrpfIfXZKFEwTfpW3R6p9NYWwLzWmhi2saBdXDRg4ywCic2dmTnvwa4btpQBIkca9U0
ySmMA0gf2xvdtvaZAANmBTc9wLFRSeFEhgwYKyAad0T/iLwTeedspdPe1YIP9WDsYQtsbYPiu1Us
bI5A+ZmMfNvJuDW4kKlOjT+WQLBqh4YaezT2fsoXVXt/D8vDTW83D8IPD3mNviV3XM5Qe1GE46PM
ZLqIjnZ+vhaBeRhrRHjlq1gF6RwrItmR7UQxvWWeexv6wTYZ/RMKlrPO1bdFwOk3Nc9G7KKJ623k
jq9G7hwq1MM0h1AwpQYsdl1AuDLEEIDI9DIMA/6MAGKPUNLOALQRqyYUR/wh8tOVawwcnPpCPoMa
ltRJEYLSYpilunUFGQQdIV8rCOOjrFxrtAQPrfGKOMJTWqM5OPk/k045+iMtb7UZvKA4sIFB4qGB
lVMXTsqVqTsmnf8lptmlq+JH+Od3+ItN5JjAbBAaQ2tgmLJHcNg3mm1tcwpD0nsWXvKWGuEXK7UO
RTHuIsApPQekzFUJSeMVcistp4oKITwVBRaSyypku6fYTg+qu6Ah99ROCH9V+joxsgL1KntpFtCJ
SBuVx5PutydtoCsDZ+5GVHhxWSGtmkFa3AhJi10gklTzoY2R50b4vUfQAuLNBbT4sE+Xezi1AHpQ
qUdjyy6BisO3CKEMrUrVT1kLCQjdh3BYT6lsvxgOfdvLC31AG7yTwKZZ97uEA7n2lKN0o3APkAOt
rOem8k5yFVqybVXnrn1kUd4X0mAnmiDWaOa5ty2qILmt77re3aWQO1QNXHGw/IV46QzJe+n5C9uj
n4ZEVGIEhzpRv0csVh7Ya12jdgzbQ+oYT3kQfIlIHPqm3RE0BTvAfhvD6r+LzL5XtQ757WGfONXe
wNWanD8h7+Wnxr6GCEg3adPBtw+Wfg8g3VoGibeNERigVObdylxo0Ojg9rNdgPvyzfooTwcrQ1Xe
1Pj8FYLNJ2EH63/VY5/aLSfmQ1i4eOdpC9Qado1x/q8gSvQYwMz0UI4FddUfAfX/f/7jf/2f//19
+C//Z37K2SR59o+sBfYQZk393/8U//wHUaH86fbHf//Tdkzb0rlnGK6mGoZq2C6ff3+9DzOfv6z9
C5KNKBxArpxYSLRykkKxbivRjjyEjsuxtHz++YDO+YBCt1UT1W1DB6WkqmcDomptdGHigZy26lVc
TOs49GmXhgFpAsgdtcdIr759PuQf7/g+JFK5ri5U3XCs39+xNMuUdpVAPaJMwT21+CogwNPGEPqG
8Mf/31DyUT5Mp+mC2IiqTD3mU1wfwskv9kmYQUE0wawSTKF5+nw883w2geC7/E91bceA0Mz4fbza
t8JuEmUIZi2F+wGywGDx+Qhycs4NRFWF7Wj4fUcTZ+tFbIR30ZoQUlC4SPuEdmadDmbNMoMrpmhf
GkmDxcwVlm7o9tm7lHEEU51m075dDc6SzluE4oWSbgLT3xbCAgRq9NX952/3h2lg/qZtqrap2ToP
rv0+f52dByKmf+dErCM7cuFGakt4gRHTpJ1cPHw+2oXV0k1HdU2h6SpiXnIGPlhHx83fy4swvwMa
S1PJtPYq68oQf2wvXsjSLEO1HJokxPkQedjUfZubCbcpym/hzA8l18NbQ85FdzaA+sL/YNU+Digf
6MM7JZnTVZZiJSeyPSG8AfLIpo0SQt95R+z8+QReWq6Pg50ZY56asOJCjHeyPXGq+2LrmeG2hzMO
sbUgufJmlyz/w2BC/f3Nalo/K7vxilNVwdueV2O5VJUWRYOGgO7z99J0vut8l1kafU4aftVS1TM7
dAaNpWzq5BSLiF5FLSQ/2R8MRMrlQSsAqMhAQl6INEmKCxFuHytXJvfyQ1iIiNmWadqqdbYBFS71
Hs5KPYl4bO5rrxi2SQxe2hWPPUzRmQIXXF7dtm3zKwo5L+NJL49IA1RXXM4FR2DgcoSl0sdm6OJs
MkjamVrmIjXl1/3BTKAJ61CYi3P/u+p2bzSmHq/M/gWzMlTXNXXN1FSX5vbfV9qJkinOyghIeVOW
e2+sEOGGlmZFzjyndqsHr6qnkGmaguY1yIhHQ2cieKy6cZtzDSZ4KJpXxyUC87uo+aqpbf/3/TzJ
KgMrMFShMzW/PyHA0bYwdT86IeCyUhP9Efnmn1dm4YK9G/glggDdMlzz3AZ9W9HoFfXzOxKnghJt
x4VOIb/RmNqeArbspDCLcC5FlKiZqFy82fJ99SYrtFceRW6ts+1AcsQ1dIoXAv989roWOHEaur3k
5Juxu0SL6ospYrETkTtS02kzajIDEiS+yzmrrgOtcq7Mt3bJBg3dFXLKbdc53wt0BcM9oaTpyRid
G7cuT+hCLRMF4tnKeRTC+CaMdjda/sqkii5lkf3KB3FBT5Ll3dh0H7Ypt7Zw2F6ZGWn75zNjQblt
aq5q8c+ZBzTTlBtC5AGuovwFS8TSSWitBYU6EPPrFUijqZu+tkN4pxrkmvPhakBw4RAzhGoytCWI
qJyzJ+gy6FjKxrZRsoeajtzGzG1EMf/8PS/tSObedW3DsoR+HtcUhDSGo6fJyYsgxlRIAULeHBfH
vBnQKtIs++7z8bRLFidwNuSPTI39deYCUCoaTQ2+6pOpl5uUDsjYIslKw9PA5cv0gZl5vbt1aPO+
vqiXNp6tqrYmcP6G5Z6FBSERom36ISlq6FScZvpSi/rbSDX483e8EBqwnTSCbjrpoIA6G6azh36M
0kAlNBi/TAB5nNqmw6yB4gs0WC92EBFdWcZLu4jAEXeCc6WacLaPCygBsjLo/LtU9EtN5hnU4DbH
X+hDRtcUkMXPX1Ha3vnucDBN3QbgZKnmmW06ShsJ6OOTU95UDwjH34UxdToISB7jsH9WfP3OMYsH
mdT5fFzt0rZ0VcM02BAOgfL5i2a+ghoAQMBOT5/RG97WcO66abSEFOnoyXIBpUoDbKmGCN54/eiW
5nn24iZvrfEEpnCs87Avgqq970M3OE0VRZOR6BocfFrdjJOpP+QF+mMcqhSITFHeGhPouFZNBRl1
R32LzTojbek417bUBbM2HXBPQMhs4YKZ45k/RIaQ09F+SjH1RAF7HmfWm08LmUtRm97cI2QukImS
D1W6p8EhvkrAw0Zqs4thxFDc+nGCefTzRbpg/6bj4LUMG4/unsf62hQ7KcfedFJptwvMWWI9g5Yu
4NQIGpt2tCs2ccFPmq7FxBHQCfjppMl8eP26TGNYMcr4JBEomt4+1Q4cYZ+/0qUxOK9p6CepZPwR
7RdJnE+enVunVC8fAs999dI6vLKHLy2jjlmyhgb3dv3MtAV8tU4WKsGpq4s1JA83Q4fY9JA/fv4q
F1wFb8FJKxwVN3we4VhxkuVahvYV3OXZrLCzX75PPc62YdSmM+GpGuJo/fmQlwyCW5hmqgRVvKE8
hD6sUIXceQs/wXRqS6gebOXGoFdDIWUs5beqKX9DAenzES/4J+i+/j3i2WXJ7yzI7SBnPVWkueKh
g1hF7KB/PWRxnNI9GOyl5pPa9zefj3vhODWJZrhYqKZpusaZ6wei1eQe8MZThTxp6+qLKYqPg9Nu
kyq4MtQlV0geQncJErjMGNrZSeo0jgcVeBmevJ7a1kiTQNY265yjVCawZciUAYmXCXST2ibp4f9g
jj+OL/fMh1VV2yaMFakpkw/TDQBI2GnzLQHNomjwjJDKJmELqxi1oM/n+NLaGgbOhahF14glfh93
tOPKQcAlPI1OuK+GcclZPM+SblfnDR3rGcp9pbWXmevPx71kxYZFmKQ5QjOsczdbt6nvJQBHTrKe
ZCN1VrcSAgL6jUBdSH3iyT58PuTFV/33kIYMpj5McWQGVdcCeDxlCHyQOkpA3+RrOsmeZWIW7qN9
lpn70Fa+fD7ulVc1zlyqLpDA0NAUPwURp1pY39EMuNfIwsoyiusnm5Be4c+HvPSqFnkvWxUO2crz
VRWFAgIa1dkTLXUwoqXbFo5gaUV25qxQIFtmnFt1lL5+PuylDSs0R9M1x2QCz8NRI6GiBptbcNIK
7llBSfwb9aW67hEl0mdoqVDU+3zES25ecLMgWrMcjsczF6FB05ukLW6+FOJ2GvVvLrRlHGHXEs6X
Im1TgNvDfkgB/5HmAwpeFYDZsNehfZXl2GBAvZHj/8EgW06K4xnewmNraycYjq6s5uWX/PfYZ77B
rVqEOHIf39T5W8tIf9F9+SbLK//BXHLm6xbZvj+zOej6uWLomUvaSm7MKb+X9SUU6G4/H+bSdhBQ
8gvNtHC556nZBP4YPgpRz0JMsDKmU+iacEsU2cs4WhyaA4o+9ZVcyUXDtLkfEQvAmHXubXrSIv5Q
snq0+SBJnMGth3KT3S0Idq6dJDpu5DyoJez4f2Odb/e6gj8/NlgttQKVBnI7jJyVwS1CFqBkSbsF
7ufE9asEc3qg8aqqvOJxLp5mH59BPuMHV9dnSNg3BnMMfv1Gz7V9mjaLybbp+xQBtWr64WQnWFGj
c1xDvNLq19KQl9Jy+IB/T8OZ0Q5GMAm7iuGUmBzwAhK4RVMc//ZpmxVofMifVeIAqQRysf9JLoYr
Bd6Pig3Hy3nGQevaDL1ZE2OedGcxJUG0hBUCXAtcbGAq6gIJTTVbjGZbbrtyTO76EIXTzy390r7l
hkxOG4fIs5w5/sxNNa8Gvgp1D3wbCJCgSEI5tyfB/flAl8zbNhnBYSiLd/59ufXUHxo4KthSSrar
G22dFj2vG98NkXFlqIum9XGsM9NCoWEMYH8jUKkcuNTtm8z19jJAy/L6tvLrX33brdQhgUJ/2HPC
XfEeF+bUIhglxyrQWBLnDl+EpBFtf+IwBcAB7dNCjfOtgfLT5zN66TWpRGiuaZJX5hiVJ+yHHSSc
Eh7HxMnufPS9xzuaPWVbJzAUei65UsN7NIKAg8pyuDLBcl+cuQ9BVlflLkHFkZrL7wNPBhp3aWHk
3MmhFJhM9G8rxfOuvN+Fe4u8OxDTG0LjKiGn+cPrVUba97GVxidIMGCzyNI9eo97DoY1Ouh0k9dX
jrALFspVGoCUTiUT7392TicKdARuMtBbGYgX24EOCItRwvQGFe/yygxeeDfOSlJ81IUNbs5nIa1e
mTTLwhh6iukEkp1WJcwfdOSKZRMXj+QNrhwu73eDsyXjdkSBzLFYeud8n8No1do9XKt3bekE32J3
hBF2cHPYCTJbeUAHuPeA1ijcXUyUXmrfgCKkc8vsZWoH66kLG6Q347Btr5xEFyzJxfNwj7c08q7n
VxqKhEUUTw34BtzjmxKiTZYFprX9fKdc2JC/jXJmSUPcZfB+NMoRgXB1bbeauEWnwVlHiebvPx/q
QlT721DSyD4YLcQcGZ33qn8y03ADJdcaWPSzl9odmgHOawjLCfIDwwp48/3nA1+K/n4bWcY0H0bO
tbRKS0cPTjDRQtIMFUqhzgEOLhwFpEL+1KfRHdmsVVmkL58PfWkRhU6cZNl0IKjneQwNLsjOKVTn
aMLFtcnV2AZB50ZXFvGSu6N+rTmclRopk/MLQ1ibmeo7iXO04+jUewjf8LqrVKlXuufcdln5CCXG
bhigvNXKBbJHf98fERGSNKeWaOD2zvasp8b0VHvZcBoNAQouOSSJ8mDb4hhIutyyuOZlL/kIV06q
Qd3IoPL8+4LCIaVCbmE5x6YrYNA2q0eTPOtcoUtronEsqMwrtnttQLnOHyxogIs98EB+nhoQo5Nq
nUxL3GZ5t4+bemU1k37FCV4wWZnJUKkFkT6UNY/fB4zyxK9VmrxOnlEgrmQibfwEOipz9G+DIzYE
h0cJELbC6krU8+eb/jawdXbNdkM1cw25S4FgyCZDqm9rUezgM5cYsb+7O4RKAwmmQ7BHBuNsGQPL
yJQ+Sf2TWugG+AunOUCyl83//igCajfacLjcivPwyoPxzsxiB4nfkF5xaNTChSr5bj8f5cIeFPAm
OTrXWXqahHvmZCCGSAdh9s4xUWH7jpRVmIWrHuGduCkfWw+177pbMB/3lt6vhDU9fj7+n4784/D4
mt8NxqeDsPbQuTuFVn5LBAjkmaZdUVnVlRf9040L2ZJDooC3ZfudRTh939fJYIXOEdqtWV6Q7sFC
/oLVVOmLE0r80OevJg+G3w9oQirT1tgHFi0z59EO8obehA73QIHF3+UGIAc66fUqX/VCW38+1KV9
p9GxZUKq6XL9OS80tr6oErPU+xPN8hmKNW5BxSJW4Uby4+bn0JsI0Cittukq23nQTUGlOiRUuPIU
FxaTp3Bla4bN/jj3byUSoKoW1fXJkxSvYKrUFdY1R4lJB8KcOyfUduZtPB588wiD3A1QuxYMG7fT
zx/kz8u+jKGJMR06IxwC9zOjQgRrasKoPtm5g3ptappw7aOdYUDyNtNHaJqSCVoZ5KqKawuhXVh1
2P1kJ4ZsAaPX7Pex2zhN4IfuraM7aMUdxVAPcAiMgmZdwpRlogKsWfkjBHvIpKZd8hwqHZ3qedno
pzGyQL40nW/M+y6xto6vNqsIgBISSRPK02pLyOap7g+1saSGaQN2ukTL1YfbcB9wG9s7qhosSI/f
560D+QtkrdscLNu8ClJWnLzRGr8IdVXMF4VtUX8RYwYvmOdXdLmOzmubW8mdAzMb5AZQ8zSGI2lH
GtxPGNtrrSuLGzuvklU+VvrCDMpmkYWxs7DxVYAede2+SNJu1U9FC2GPUKWGEhR8owXdglWHxk3u
drTvq6lxG/k0WRei7g5dUnrfmj5AkVEkYMktFyhaOS3Q3fsRJ2WNlSjAMbM0VKH2cQRyhnWEdIbd
3zGV2SGLoDHjLoFCrh6N2zbu+y0eNQKJVz5rrQdBn99EByYJRKkSNzAnCONusK3iiWuPt8t1w5yr
Lbg0f9J72Ofop3ZbM39TIrtA1gRkddGj7VsNSbUmMupnEdm6u0r3eZUQFEiM1CuSGEVKQz0QoBFm
x/2Qaay38IL4QYPeelUkakJWslU2Q9qifONmqPEUg7d2rHZ88Ok5bWchrIKLiS976hpPvRLqXDBL
6YSQexcad/Xz2wIq67Y3Da195wXQNyZUcyCLUpzvSuBYt7FlmX87tnPe75I0khIM6Jpxdq5MVjip
lTX4d7ksVtbmtvOh28s1gzsRtgxPXIo0RAwEKqeKaU7+tVzQHxHB+wOQ+eVgw/meu99cUeqSKl1y
QiQnAGWajftibCM4A+xgMQxJKUnj3WsukCvOH8GzPGHIQ+syUyD/+d0D1EXYOm5Y2ce6rvxF7qFD
0ZTZuJ4AYqyL2PQWVeSjNjMpxk2f6qBuzahYF6NePwdCEYtaMZJtao7KrFA7cz201XOR9RBW5sot
2cRj2ZLZ8+0XGzBi4JiHXFSQJSUCLY8aaS+7WugNSgzgVn5VLOzOmups2RsxbUkQo24ar6u31Vgg
INBFtItAFDf1/Kv2fYQFpnDVcoTO005rSIlyTY6n0Z259JZGrtDvR794jXsQGj7bblap8GbgaNFG
LaanofJf5cOhHHDvax5qfI1zA9rrYbBQ1kFLqkOJcNoYebgzff1rHombphvbLa3qaPt69JOi1wIl
jJ67SJD51iyRbVU1omgHUbrbXGnekqre0KivzqrARdxHJM2iYg5mtuM/NJ55X9KBNovQ3/PAAIqu
fRlQsaxRO0cbdlWk1X3YcnEjWXQ3Ze0R6fAaAP7ogm6Oj5AZ73zZ1Tro0ZMVi29eCYVUba2s2lsU
qrktwngBORYAtg78UXHEla4TNYVQSXOfxt6Ct7GxWpiqaXNDB++tTd0j1565oXgP5hSHszYsH4cw
+tKq1FDNJn8pEoveWRCJKC6IPQdKBJV9utSRvFgYQ+Msobl8RVTX/hEAQTWL5ug10dfaML4F6rRV
/WBtd9kqpsVuNYyQjqnZMO88h6GmJleJp2pomcTYLqNYA79WbTNV8+YAXBGzSIYn1xH7QGt0qC3R
ghfFdmjHL7aP8CFfPY/C/FnTtNc46n70nNY99OJTiRhlFTwUWb6HlXAbo3qUBXGH/BFqUaKEvK0d
Rggze/cBZO4mQ94kRYSwAovtKPYh11zkrcxtWfgHMhAwtleQLaK+W6RHSh2PtEutwBhtO/2FWJEb
trFU8mpLq+CitdOVpqDHoAcvSTTd9hNMVRpsjkW4j9V073so9LnQ0UOiXHJkSf0jMN/zKH/DDy20
5lmr4JdiMJISYJCzudoZSwNcaRlonIbb3LKXauLvaf44lRVMTK3Y+lG2tHrl1o6LxYgcm5kZcNUW
3yMr/0pkBXEu9O1Q3nFKwtmfVna0qPRfUyhlauHdik0U77Ql4NMDykHAmsW9VkGUVlPBR3Kp2mup
B45bfMtNBXEaRNcc0Km6yGCnB8iMIi9hdzvMoCctgZjX92Uffgl9CNrIr2lz1D5cYOYcHTyqGyA+
ZY2IYbrDrjXbr6OSfBGI1Cim9zwk+UOF2bRQK9uIiROABZY+g6tl0enk51W/h+kCsusIpgvwLuXU
zZ2+BSmH8FKAVpuWjj9Io/dUDqYSopG6fSadx4DV8IbUCgRBXgwkDhJrEfhQn5flzzpBDlJY28iu
H/pm2jW+My+lyCpSilChLV3wNWYJzl0p7xrg3UGiHtuonI94MDpuFlFpeLO4qncqWitEBCutydBX
rMLVlGfzOG02ukuPkrbPo+igeaWMKcw5l4m129Ur20AZSI2PYwW5I9lyH7eAbCPirwDyVk5ZH4Yh
gOqV37D1F3g459grsO32WY1RdbUQ5uGa4CULl0jMQrjWym3tXezd+w5pKYf5vk9BdxblsgEdWJlI
tMTmUr6g2/wo6Gj0UJUJYahVo2auoOBXqhV2Xi51/F/mF0ujdr6IHvLkQUNPuZJ0G1Cw26N1iFoH
RSWuKZp1Dx7fj6FxCPpDPOB/nO/IlOxsmE4KFHOrYQBsrANGGZE3trVmVtfpoQi89YSxW+2Xqe7Z
yNlMKM/yayygXq6LByzFJnawBWbJ7sPHRGvmAzJ66vQCKF++phneSa9gGOlCwApB8D6w9lLruFGh
/POzJ6s14GhIFirYO6N9Hvn1REPqDo2VDv7gPII4IlLfvP9L0nltR4pDUfSLWIscXisHV9nlbL+w
HLoBgQCR4etnq+fJ42kXBUK68dxz6nk/LBlzHWO4qpndWplB9GB6KAbnkFpaVnmJIu/kc2c+w55+
A+8Np93vNi7fXbKenSpOwpIfU9OfQqth9mv4dnBKduE+xdL7LX26dwYKRZ0PHarK7lAVuGkR7ExE
ezVIwBTLWp9WoYJ1WCfr2mTM2TQvGn+fJTAkesMZ+NGtbsw1PPJXCWVclNevZfJUC2gslwL98g5y
j1iOu2R8lAjszvEPwzKHGMfIgPPFaqdw14YCEsxhQRAVphKoqCoHdM7y6EXZCgnr9zmrmXq2kru4
DeCahvzTQ1uv92G4kNa5HwcD6gck0kmF28p6zzsHaE29l0F7NGX4VjkhQQTMbOg9BK5xXVSz7Tsw
ieFwr49EyjSeq2cJCzbwNMr7ocoeGW7cu5mi9OLcHIR1VxJ1SbzutCkk06SZbHZTejWtr5lzorcl
ZJ5opTA+js+2eXgvuyXVm6jyE9w/X9B9HpfOZgiz3mfLfBZILw+R9T6IaIfugw5E5ofGmg4G4Bzb
zW84tZdihDStb7fAEb6lYe7zBnVFqOfVbJy9omCEsN4ierKqp8+F+TZHwICPZkLlI2Dam6cBAnjN
9u0xxag3Lfoa0MeE6xGLPyj/VOR81m27jgie4UWpHkBhXVHd2LSm1kdLkQAIyn1vGI+igtC+vzGT
vi0jBnSryTuz0/XdT24ORTX6fAgNDSLc+05W8RnNtzVNP61V30edcQntYmcbHcB3JJvT9Gyo6jDy
zvQ9M/C/dav5PpLDRz8zNEiHOcnqnYHKzswWSng/LVRdRsTk1mR+wyDcoUdv4jeSfampIGldwm8z
MIKdpUfF4tvdV2nG55CYbIcW3Fpm6i32EUAM+iyDZ3A4LbW6gC7eGR4qEfp4o3hIiC0RimwvLehN
w04ZMI+tDXPkkNRk66WNYJvJQmtfT8zeteWCHDKYCQvGn2qyP2sr74/dEJIr4rM8XXd28EcGxD9O
3R7SYjrF2TjdFQO67U4FFTJTXCvUosatXfTbjkqmz3NU/U3/CKPhFhhomHTJNYaxwcTjIRA3JxJM
vEOogWVa2mSbpSDYptZbu0P6obx6F014VfyTsXRPuXL3qQ/Rmicf5yx8dZjiXdz4QtUUolQ0I/tq
V0btvYqHh8AseWYP47msCj7nQ/4UByhEBsOdDq7Qft+5pU/QUyP7usn9+t6x+mcLryBtuK7j8H4K
ihpVZm5CRJxoj0FdSILn35a0Nk/ir4J4HbbiN+Z0EVSZ5nzLckFgZIvnLE1ODEe7FD3QXRjsAb4r
kv174tDD5PcpAof+NDiMyCzPpibM7tKfSDPCFSYD2T18hnZ9MJlph1ftC8zp72Sab4bMWBescdsY
yNHFtANS5INH+sl0orJ1LHuIxULrmrXZ1Yr8cwFlgF1kd4bPEAz7uU8V6oYOpV8XYc8USzbhL62S
SeagZCoWr6rES0BquE7ByrvhdKiydD8xlh5U5v0walZEm6BqmKnpNEG7Dudub2cWXDq9L+q1HRL5
YavQh5zGbZTHz3i/lRk1cp2L5SuT5qtK/GNT9XdmND65sbPtoDOBSm4bisDYdYXnw+Sl7iQ8d3kF
w17j6Z0hNbNNIPDNfw1TwbvFzu2gU6Nt2EXlkaF/NtQMteR7hNtKFWJCFrh07xbbGCaLxIRRlbXs
nLvGevNrdA86d4PC0xoj4LXWpiqLgxGml6gxjnJ2YLtTkJJBLW35WCN1zM0fQEefqZOcSffeMnd5
TuNhZ6Bovzck4Qh6AndxzKB8rKVCbGstABrUC5RbiAKGJkOyMeqlIGgHuoG233+FSX/XBAaU9HIH
TH8fcD7angQjgRxhSk+LyWg2lEgsn8y9U1dNBEY9kiTJUb9FvdFs6QyrUXjbiuZPorqfAZ56CnMw
gGcrkRo3S6Qbb1DXRVBlMKr9KGNUouBCWKY97LSonbWbfzqmebmvABZTyoBeEkY3qjmMHdtPWpgY
0hPqvpAj5BimOGw3YVvtJ5yEXlF9df1tnlW+qMQ+BZ7y1gr6g6K/6bV0rLc5b9Z19OugHeqCE627
CLUysW7BP1B2gXPJ2xm8sx77p6LfXA2bmZEtIyLW9OvzrEaGq9MOIaFhvqRmtXV8VgtCj12mJpZT
9E8jE8wIpOd58jLjJprWu6UNRRrMzTNLz7OX7tGPxg31ugNYmGtixgg11FsPAfvNEDvweqj0e1L+
JswgOHOCFz+Dejsp/Gklco83IKEqCOMrDlBXMPV6tkjT5uF8zZcMubEkPqlFM+iHw1mYLm6wf5yh
ze7iZaPsZuMKexsR6RAqbvPKfYPPANUVUNShj+xJi0yvv1ZM++ufQUuSjOHqcmcHl/8BRZh96Sw7
xxVvWbr80uMmWmK0il09c0qzObxnSvZRe87Ehc22hwfUuxWJd9R+hF4WCTKEh0Gzn536u8wGlOFm
VozoC9Fud4z28Rg8Ng38yOO0CdlxM943FM+0/kHrwKMCJ1NQ58cR1YO0km+jhTuBMVw/P/w+u8rI
Xp2ieESxkc3a3k+sT5qzhZLyvk99OPvzvVV5fzmPiZ+/iHR+TDtiHOoRgwWSQVTkqa8xDB3E/LuQ
Ix+Xb5Zb3dAqYsod5SM2tfYnQ/FohvORRsadCdWa1tzlT2Aud96EUT6WEHdpBWVtHvq4+3L74Csy
27VKQkR4ICkfnB2qqOumniG67tGdHe9qhvaz0IZN68IutcLsmkOKXvrqtMCynwzudy5t9I8pWoXQ
JHlwpPsLamgp0vYx6n6BlsJDSzexW9JlXknRIzpdxiernwA8Iu5uJUcnyx9NRQXAeqOjerfMJjxC
7UO5SDpUcFbsBtmlp04qAniyz9ZIr0oOnM/83zrqReqiEZIf9DySloODWiUahOnDGPTHMJv+FrGA
5imzD2nUUWmkqme6YbyuYX/caJntJRfheprmR23QaGi9TUh9rHyCGGyGOjRwi1hJiXIaXEF4p4Mb
FptaWi+5yH1Iz4KTzgEmlpxlikp5TXyxHQzkz+G2mCGGqurmwGnZNDX09/oiBdsLFnZCigD1B0+9
Du78KSLjmAf9d9pGhwjdeOp1muk5fgmZeMF5E7qrIj2FTfaZTtNno3yPs5/DzZDcCqwywKmdXVbY
KveXTt9Wv2cO/lwzWufJ0xiIF91nkLxmzOka4wxBOKVv22HIMIWYcD4v43SwWgiPeR62I2Mtu1mU
O6YO1lqCnN7h3oMzHT4VVIGbIw0x8v0WKXbsXf5dWyVZJuT9U7+rF8W8iDghPfsYzNV3VHTrxqEu
vgDuai8zHPt1nZ6Gfv6OwN/hGXHWbcLRTA76HUpnXDv+qyWM7YABG70vfaCtFk0E28kPUTBAkQXD
FkeXBRHQ8hYbzvPBRONs0cLxS36c/hX5kEwgls80dyLh4Mpp2rsuDVFESW6QxyC7G/5m6fziEarT
WmZiZNjSzWS+HhZcg6JK5e3h8T+GIycryMkfZmOr0yUDJow5Gk7mZJ20q2IBVD0/ZkggaQs48k8W
vExagNwbhg+Mo9Lz2Vmx6+PqOvrQeYJgH6GMiIHeBu70oh/UzHoU4JlNleN1pGlQ1iO38BaSISdt
s+8tqAdtf5M5083vUZLKux7RgVmsahV+uFMNgw6A8RzrZizGus3IUPpoM3akkIXgQdSDFdsNyqTh
jWLyoa0/TQfaui7Ytb61Gfz0KJ1pO8NV5NN7cU3EAaiFocH1ntvmqsjeE1iGnTlFC94/ZcE+ndW6
N+JT18FgxO7p3O6BYXw0bbPwrzdn4zpu41M2kH+5yfPS5q9z3TzRELgyUv42QzaFTAuc5R50cbP6
S0/kWBaZDyuG/Gt18iOXgviSI2Mpe+dI2NkiAztadNZdWvtPQz/cBz2Stap97IziYvOQ0l0OvhFD
bN26l8EVn31vE5z3j9p7agfFPnn3y+jqheO3U5qvMjLSjcgEXHELTNByurrL+IXG6pGZ0Ne2cPb9
Mn0IJELn0bk2XGlMwrNSE7RmIvUgixzvEsd+pHB1SNE1z6b+YozzZ7XIjTb0alansoMyUcy/VtrO
yNRRWrSz+uKY+bGapwdiAoY1AlLKYaEKWN8vsjoiOnOfOAjRJw5jDyzqmnrRsbXAerhMEnNEB9+4
lqS7ucoe/bq2V7mYypUX6IYWV3UHHJVrEog4ihA37KMQTyKOEniOaIZDYzjsQ3oqeQaoJKqKO5iT
9gb7R/EvVtCQPtTNbRogyJWED82CwENsEUW2TQWv3gKNDSNqpI3tyS+C186b0drqPm2jfoA7/L3N
5g1n71cszoeNxEQ45uc+Eg9QFl0W37z9HyIZX3VNqD2kRHmyPS49tIAT3dNVb9Rnkqy9J+ej0ZA9
jAp+cFW+AOq696LhOlrdU5T0H6UXQ9EaPSoZX4qu+OnZseEgdlrVPoX8eCVV8tq5xp2Nd6xM5ldh
iiqQmEPehD7iRar2GrrpJ3V6xFzQsMvGi2/O904jIaCi9tSG8HHVif3bR8ME/5/91c/dGxv5fYhr
H7YkrjaIEQIfzkzvLf0qjttvrwliyjmQLhM8SsgeQfg8LSMVs8VNb3Ip4CJWpDKtiyhBvNc2WljN
X2bXnksMriKGVQbRTmmaMKJFb10GPjqm6eF0j2qhaV10YKbni1/Lg9MoIoXKoSJvf0ReeTXqyCN8
Ny/LPJ3aBd1k2roUFCEHrUMYiU0xfKUOfUb8Y00dHh7ULkIRtUGMtMnjv9JVm6BNnjzhvntTdWfh
KcCMr00WeJUHyJk4YbodLYGtKP5aebGObZxIOvrOpov9vZlr+UXnPo3I2LSmO00tEMbNugqGm8kY
NP4lfi4ioBp9Zx8FQpmuak5F1jwlXgXHeWI+m0n8PBfqZaBKtQpA4q0NFMACL/thKmMXJeIXBcYH
HyfV+3CH6D9XFJp6NV6aOXqy1QT3hpE+CQGGQdkQNVnDLqFxCXUwNE7zshMkoasgk09V2p9rNa8L
l8RtdBDpKnYYm33b8qAGavKctLZyt6TNhwwx3VW2tJc+zx/1i2l1FWBqEB6CGG8mkUzCAF/dozeK
1tvcEBZ77cvox2eGrdNdtCCdIzuPzgy01LYIDssUQW1EaFar8tQow0drakYGRBVvIfE2DG1NvTIm
+8gpo8hY5p86/jGQJEaJ8AQ5+QBnPvmHPYZ/fAjwyFuRQoJyCg5kN9kaPYRpgZrnbVSm5TpyCxiz
B/mm8Fq2RBSo8B5SLexENr4XZLQxYkBBOG5GQfUkmx+9sniBA+R+YsQy9Hu4FYdDAL+a6sIHSD7f
3Tz4SB3rWkXNrs6rMyXvC1LFjL2V/kttwUfq9y9RXT9UbkcmQIOoMceaNCUoNyO85jrOqDLxZEJy
3CweBRjG3NFyb1bOwAsQWYhpCC+0Kp8G4V66vryQdxCytK6inZddlJCXfnaObetAEsJC2wbafLZF
gJ9h8O3aQwAPr0WN0iRUht1ZOsQV28ArnZWBgRyqAgw+ujkAtEEZePTV65XbJ8fcT/fCIHdY2llt
SuRfxVjFqNSNh8EENZ7WUbQqF+87DlFRX2oYlIVL8TQjgtcvSUU1asjRIxX4O5H46xbi3zkuDipw
BCBbeudVPnwMWjktscs/wrU+/bw/LaE8wri5Dk1qKFl3s1tKVbLZDJOB5YjQHNaTbnr5arWzTOCA
ffg+JeWnqAXaJtVdGVX3Q9t+9h2iALJ4KkX3iilEHdqU8IUG4VoYvK20Dm+NzhOm4j4d7BMDEhA5
1796R9KMO8go+SDBpnzgfy2xd4FR/HkOzbNVJB/JYL4aTbttlbjSM36pRzpGnOi7zjfvllrcrGW5
glzsIGVD7TyUVwijGxx5QSbYNs8t9iyTxqVvyodAU1hWPfpV5AFweN+1/aQ56lBx6KArrO3q2M3O
3xleeUM154SyRWyVf0K72ToJWZpoqcNR+4XpH2pNCMvVX0OhaNAghIT6kgTT0GxUke+zXG4qOcA9
yT0a9sG01WNlRl8VdE6H0PVe2hjdysFwt1NpP+Hiz4n2qQoaOcAsh/jfGxP9NwEo5eaeVqM5l6tQ
D2kor0Qkgn70BJ1ckbwUKvgz2fm1s6Jj4o7HEbL0VS8RcmklkAkG+NY2f95NkJdnM6SE1R8dOCJf
28ISbZ3rAK5dQG/dZnBUuybC/YngohbhcBwC6wZF14ZtDhWjaE9tpiks/OC+bjsKUlBA4kmyqH+w
lvGS0/tDfunBgC7aN4w72RWXmRuDS3FLcx7WC+pfqbOWpXOwejxcImMKSgZHQKLx5JmQxZIc9UG/
L6b6lz34UAvroqbibz2YZ6GUuSW2qdftgqnzIfEcAFCLOT3rpbDr/CQVcDLynB252tZcCOYXZCTr
lB5UubHtXiC6LHd+tnznsCgzXt88dQG9vlqAa0UfB8oYARVhzu8JtHal1ay9yN2ZwXAxMx+K1GIf
CijUIHanyvuyDOnBYlZS58oNBKWJql77tvuRQ/rMyP1hUs1LK5KzqJeHNIjsNcokX7Dso8PkoJNg
RH/rzLqDuBMS9qFGrg3iYc+wjJVhV081zMPwh/yVShB6jshD8DYZ6FhL3Pxs4xkNyuf2nDGm6qHv
U04+bP3eX0arftJOftUSYWGrNlBOSHpGfCIPqu/yLBf3OTRMB+6LZBcGmhFdAHpFHDYU7W8e1e+d
aC8yE7clp3MOX8Ye+oUnMzP3vbBe4tD/Xlo5rgMas2tEvN4DmTFKiQXMzfxRn9OFBsN6EN6mi4Da
UzYfrGWi7a5+p1j3r/rsR9+IylG+thdd1BdoTRstQiD5lszzN0tsQArWkz+SSVfjRsz2sPbGjjLs
DGjWf00VGAv++lfG5sqR9VNHh6uu2idEPd8TUtJOjbfepYI+UCOpjOZUqeo0p8NJGu6NM/JZw2Z1
p52um03gIIIamsl0Y6Gsu2lBbK1Dp/odh+Z7mdwrCJ5z2E3rRMyIcsNK3Iy4GtH/RCZpfxEj/tXE
kHDi2zcp4MIEk6yj5tQzx1Xop/AoC48N0sfEWH38nRvF1pHzn6I1ftpEoHNYEvDMC3j2pjlJYUM/
nj2WbXUbcDUG3qTyrOesk88ijHeljQaYHQ3PmfNjjZA3C5G8oSXlbe1GvI40/8c6vfm19dyay/KV
l8PFChu63e2vvvdcERfSBHxoRHfnZfnJFdWpE959WtRbXQYnmKGC7w1Ej1rbznb3ZT3MEInoYH+Q
D76vPhleYM7BPjih3JfmcCxMDzXf1B+QrG6OIhwZu5A/+o7Nyj8bLni7Ob8bDFj6MbvNUF/Mbvyb
eRKZVPT9XjsktyHHfCMk5+6REqCaGtbOb1iadA0l3fscZjOHmCKJaMYLk/5m1l4tQuZRpM4R0dRt
maHwlkDICqiRYikCuoX5WNkkj9ZwRn6Qg13u5QD2rZuNK1C3T1shBdB6n7ldPAbhQo3AopgedhAv
jweDcMjENKODR3EI3YuknJFKn2h8MfF2hxb9nUn5oTKzbWn43ZoqKFoLbfir0EdbsDiBkT+hHAC5
47LOyPXbskLmt6QI62C16UEP1VdSLxQjA/FUFCYyifR3logwH2EwbU0ahyPnRr9F4stNmBCoZcr9
CIeIz2DeiEe2ix3T4WyQ4+H1p8auMEHtkF0Yc/8eUqd2qKqsS0gU10kIf+3A4rWJvzdG+w5C3B+a
IqsybR4MGSKMWkMNCR6sF2IVJlJsIEe5V4baBgBiug60gjWSPjG0SHJwyBqKuJn5UYyVjmaJaoD6
UEjJg3A/YjZ9h15E+2v375i4bVGC8eihayHKZS11TtIXj3qd9Z7UJVg0BGMKRdQtKSLIfeZT7gYi
NalnXTjTZpwyfEjvoQiSQx6h4L0QLIn+JYg+rNijfjXvU8jFCuAOdvhFC26Y0hux2j1fVI3DKqLr
uYzOpupR7mYS2kwjdF6pHxCVzY1xQq+py9B/FlpVtEeK7s3BfqQNUIymu+gKiy6+wdtvjAaz/9XB
wgnQfsni7MD4MZWUWKmVB8W+b2xAkh+LAosGUiGqo7umfoTZ5KSfKnH712RqKSCmKBSPp7i+SmWc
p9m56K1WFyW7AGGuoaWB6F/Y6sB34epYjShL0Cva2U65CS1dUtlMdKb4xhB/G3dkyj5CK+LCcmzc
yd5I67FvgqNLPUWgGoDn8GBc4po6eEAH996lNydd+9BYiD8uw52VUWPIH6Myf6Yf+ZhUA0KZqPot
5T9RG91oYPCthl589Flki6Zsvwb1sTCqH0G75dUBzQtAIdzLaDYIRR8VuY5jX7qygZR3V/YlftO4
+SI9LlBKowozU6c8NAkiV4K+2roDCCSRNA0fnMz9LB21MbX4Neo5bB9dr8J1BwG4sS8lT3l86Eij
kOaosNjRuK3RTkCpCNmwZFPX8PYf3Gm+H1OFyOmLhgkYsOHKAIkECwqHXeKTk/PbKPctG6UdnzFh
j3qhgsxFRG82t3Xm7WVYHma2BCtne/LAJ0w2nL4v7rT0/mi0Cl+lN1ZAgj7L4AmySZSnQDtRMejb
cR+axX5sbIFSSb4JBji3CCz11u/G4hbUzlYtKHaYP6goSDO/cI6CYNq4FCQ6TUpYjptGfSc2wun/
r0LV/o0QhE/DlT4dzM/pozfTH9B1+I5av+P3B+6JW2bHErKzVH7XPQBy/Q3MYss/0W9/4Ufq3tuG
hfAG0DDdOFh63IATwk970H3mvH7Tu1KwcTkFfHtPrTDGoNvlvT7+/J/IHf//pPFJ+yBnOyE+bnIM
bABIT6WevcPP+qrZYeJ3na5IkWToBWD6V7/SEkBTodfFEzs1AhakLpQsp9IwnrV/rxAgoZJ/zoGL
lEJuIsrPfK32i13xOIBM4V6q6CdBcUfG/hazwTLqMjI7i6Yl5x9GyQzKfrE86Y6NBjUE7Z9aQmxN
VYUzrO27/tVvERJCKVyVR8f5yyacGyRcwmenFbsRvNkQJntSYypnb+mC+G5+LVr/Ru2b+wl5wGR6
59tZVb2SOt3LIvCkbE5W081+SuML9p61Lxgu4h8iwoluRHGYLpRuES3YmBjopw0bxmKheCe1Fl9u
IBMtratfx5DwP5b1Uc3jLcl+VIQisV//Hdpz1r0BCYW2I7gEoC15fM6IAiup/++/JUZ5k0NJ/+vI
EcaxPIxM5pTYCxZIBYwigmirjeS1GvotOHhkZzTrN0KBb/wB/wHZ9kCAzI486Cq3WCi0q12rAISy
I3na2fik7csvXF8bTmd219pP8OSwPm0h+t+yB7nRgM1a0l/zgheYHDfRmJ05Ue2c/KuxN/z8f9Ny
svX9WYg9hLh1LJgv8nNepd/Fss/6l1K33d17t383omWlxh4RALaUNsrk2O7woSNHz0fWh3cclk/c
Gm96CP/gGnTr2bT2jW3tZoDhVprSZP+iD7JpDCj/F/eQThaCptQFKO0VJHvL/FpAxo7RmOkUcAl9
wzKo3qIaTQLM8EAV12sbbXvcV13bz6FNMXz6OKyHROzlmGXznl8kIQmr6Xi3kkKwjSgZ1IDrIHg1
AINY4O71EW6xQbqF5mFN5z7Y5cFOlf1WOfo4s1yDP694xXp7oG/VPVDx3BUhKMvogzNhZbe8f9F7
UH9IGypOpfa9KCPTfaeUNgp+ovnZv2tklzZEYwv8E7OpxK/+gDYHeosbnynhE2unbbp+TqyAnhNB
kZUDbBTJoYx+HHHhrDAkjZvDYPz//rhXBrW3Fro1EUd1XsaVzRPFqKDrF1QTrKNu7fUu8n68UNa7
qN+qsN/rvwo5Q/SfeRWAVrlSMrrPQ8zp7dmWiJy3oKK4PVXFW2egEJhe0wWxZ10JAhnNtQYfkQbs
PQhPdsT/piuGS0xncQZM+lG3rMwcwXXiJCrpiXr2iuTkI8fKo/GFRgTym5dgg2HkbbPQXt+hFNlv
7RJaJ4J1hvhAxZikWJgUFgirx6ngDIzCf47kGf7praQ8N2NQlYVeRWKi07aP8OSu8WobF6H3Ew65
oJPFvDC4QUw0nO1i1ZlUHdjMre9cOE5Toj51zj/S6WNtuxk9ZW0B9UnzbjngItF/WYTiCLOI9Bvz
2U/GLpdqq2otE0nXGFx4CurOlocKDIDxyvMIcrh8Mk9iKIFjX7O83ereqF5dMVMY4C/6Uz7maHFc
Yny+nGCvsJ1LC2ZV1h/a6usd65FJtvXjGMtrC4NDRFDaduFRJl9Rskuwci2pmT5J3Pm8RKB32KkJ
Ch/Iz9Usp2e8VsQIBAeTRMSg+fIgGF7qP/+vxv9PyWjxNSL0wwbor8vHcycunH2gDncoIm9aL9pr
m6PDPJ145X6uoyMuQa7otX8aHfIOj9iuIL5Sukxh+PW6X1b73wGNr0IsLxgHfQ27Dtcm5j73HwFP
tOrD8259fFeX7vrfV0hSRsKmjO28iGGTIvNNBFRifhIEr/WZzf1fYcNpgX3C+HE+I12wm1/r6ZFY
T+cVsMtD3OaeE71Rq/BkK+rXRvjULdGWVxmC2NBHTW8u9meOa9Ttf32A2ZymKc6MOu0N/8Wor1D3
0VDdEa5deuAcDF2D0Ee7i1ZnNASXpbzpu+5t5HZYvYqzr7+0nB5tJBJiN9IqnGzDYfkIE5YmPTua
FCU+FJgCN3H+sMesPqczbP4LV6zFB7odv1v2u+irrQfATV/Tcconp1XvojYfHN5fLU+MMZ8lkBSr
Qt6CIkdpJEzc+d80skBfThOGcpAobJbGq9+1T7nxHIwNQzf+fTP6L2xU5iBXQ/Zq0rC1YWOeqSSy
J7WfZMCE17SstHvoqKG7ugBA5sgO05GGMq86KNKWhTBE2zYewk+949SiD8OOQgObiYX+0KUInFTW
G+2px9G+TMyGDcRtrYp3TnnPe48pGsGG+MPWaMELmQXC853ZHQQe3V1i+s4k27K/Yl7+3YtJxHFO
huSDigNl9PyNWZydrpzBCbftFVB/czfbb84ANyfVYoTb/p0gzrCa37LSAb7oHtoAuQtMX4vS4/+W
h7PBmWZsj72hiI/TxN3LcQY/ClwveA26BYlG1kIf39iL/g5Bdm/TYyU3AZpZ29OaybqdEpRE0Ehx
CINTe7zpGDigXJ043sHs9O7sPPeqcpCvSuy1M4EPTYeVVq/u9LW6+dPr37UJMBNvL4ZPpBS1Q/Fw
po2RvHGzdkdGTxjNp3TkoV1H0X9FdCLr8oDh/LbHi9mUV6BtryU1FNKabaTiY68hDVZ6m03nizVi
/3FH+CylQYNEh11Dm0oA+NMuPHHbfVw/AxrSUTffihHkDQuUH8xdAGzGIab8VwJHzAqTOYzTbalO
U/he9+k9fj6r3jwkFfXFuWJB0T9T9plrmUG1j73kwi20g1muLOZ9CH8m4movYdwNi15P6d0oB9pE
bkDtWH89ld4LGkgrndjPVXiX28A0kWEjysfCMMh31Caay/PbPxPC5vhnEHmtEQN9jLBkyFNo09H1
v/5krvBsfdiQCFsmRqxdxQnWfL5DpwGnZVC3QO6D4kvW/egVETosn4lPYrqfEy0jvoeWHZXShL5e
t9F7jAGBJxrpesGMgjY7AV34UJBVCV99sWn1u6M/M3/FPru0Iw79fxm0uZ3a6pAm5btq1IZ112gY
bCqWWqK0rR+E7Q/8nuA6ce919pUH3V6YPzFFBuh+157A8xs2ESKdirpgkpmptx/cpc5T2Nsm2Shm
jmSAsKjKv9noCetBVN33VOQR5LX1ay+nT1p7D6OsDzyvANi8CufqlWCohCTeRMiN4lwj3zOeoCVu
lAfDtV86F6EXIIoh7iquvUPFVAYPK/gjfV/sMUCEv209v0g0x72y3FpAjKeeDR5d9aMyYrjJ2s/G
j7ZACMup2U4RxgkDs1Cm7838biYvZzUUjpNawqEmXcESUSz50RaZxf0XzBVsOOrZ/24UkXkk4SI8
PG9Tf2frM4loEtmTv+pgSQoTtxtudHydUS3UZo2eR0qb2CRHAi2bMeekA49/629eS7NYpeWT2996
n+qP7R9re/gDQjyhsqu2+TL2IAhRLAvj/iG0xbcpAe8X8rRQYPFmQKsdwzApWV6trA+ryE+RXa8Z
y1g73gLEypzdVWIn4Dk1XgBAgcoos5mUcfWQ1VV0AS7cdlEp8hu6DWb/ZBvBFcG2Z5fpfHJB70G4
DEgsNfDzGmBTCrxqRjQLUrO1VTB/5WHYGX4EbmB+l6VC5ZEmvFmF9GY8KkIEMoyftdiFGmBOhnIn
4OIDqMLbHNabbq7uHMjOV2kgJFLR87RZMlkfZ2S3ljz94/aVgc5i656hQ6AXH2Hqc/hQ0lE+LNkE
arBjfidIw1tW05ODkjAF4skg9BBTOU1j89OI2ZKKmve2A33yxFDKnzKsNJYtCrZZ5Q0PNgVC5Lzp
a0Ht98cXwHMrHuwJ0nc0jynjFDUU4GKiMRj6QbxKwng+h3Sd1vmwUDgCuLBqXJvwRg4BkyTeoV9i
aALDX7hs7hWDD6Bj5IfXLtNpAbU9mPF9XKJ5GSzO31LF4U6WyUeaII25uMx8eWj0rEx/FgDOjJut
ScYoc58A3SH5hb3rES2KMrQn5z7+9GYJYNjtpzWULXrg3/S27rx8VrFFal00614lgPpNxmKMuay5
EiqY5Sjmu9Gen7JgejXVREIjUkRjHC2DV2nB6+ajiqnUT453skOKfHWiHoZZ9Wh9JzXjL3T3DpnR
BQ95Wp7CLEETGMQ+yLiF0QnLR/ESbYtVYk4ICzQh5uc/ns5ruXFladZPhAg0PG7pnShRdrRuEDIz
8N7j6c9X3H+cm6U1MiQIdFdXZWVmlRVDbY2qWuvMY8oxUGOUbfjPYQz03hxnbyXtsNqio8d8a/qq
/rjvm/Qax1q8qZb06o36e8fntiv/ybAGuBZ16T3ObXgrQEaumlW8AiEf+7k5jvA3d3Y/nph1fcXK
HW43qlxVT1ec5s0rcKqx7fgo69FhqmJHLAFWcDfghE9150g2P4YvyAKX0zKr+dLYQHqq9KJN0/eY
0bI1kXKiF2hjTPin0qQQ7eCkz6Gz9SN3vPQG87gMZJEbGh8hIEtdn/XWp1PW4uEzu4rBe+Hgr+O+
/tLi6oc+BJvXYBC8NQChpARu0y9/1cLZv1KzEW5UMAR/ZwQgGz12026l8E/6Sq2s/MOlVrvBHEhL
xyZv90NThOc5p4mE/tGKdgVE/b0ReXR3Xce8+mWiH2OexzFwXHPHRrUE5U4OUzbGL1pHFIGOSdtN
bWqcK6reuWR+7jxMDMM9dn57qBnfF7j+QQfVLfPsOhckVlCBTjqzqBh+VO7Mvu/W4EvfVQKdDeKg
ozSUWxw29pS0LDpAYNon6c2w4dV6VmMDy3q7yZz7DYQUlFPuwD62CRtJ4V9Sk150QtuhS3VSNyga
2wmP11cDSu2uVvlrljLNqygKzF0RjGXhf2Xduqs4TV/ylPM5wJmVs2I29y27rrHzz6FqsxWABBTN
tlhbAYV/hdY29+anfnBBeiBgRzWU3sUmRbb7p1klT3hK28jVaxwHA4BmSv8gGi5Z5PyLUVRaNAUs
svJ5cl8WR9t6Xf3gDCj/Qkgi0DJtgMCyvwKhJDTo68JEY9igG4T3BZ8P8GhDf/6ZkZ3vSdg9MV1n
Y7eEK4NhHLFFqgFWie7bw9k7ZeJaUjITp0r1B2dWcKzn6SGfJhgGAecqzdOjXElDQ8QdgqsFvZ7F
sm7G+L20dAityXQTpW1o0Dcb7QM36w/2rvCAiJ76VGpr16+/eqQAhgFtoMRoI140dDw6jOQwfOqc
lrHh2X7xrXQbloB6jGhAvhbIMFZh3Rf+sVkiBOrGGcj1ESXEFk/0p8Sx/tmDLzIxnc52kT0ZOr5a
ZZo4kM0S5o66Gjn1aDO+yoCs318R4e16+lgVJSJgSoiu1v6EHn81xhJFcx59xIn30tQRCl9wmAP5
70PqufUGJ+59MGWMVJ63ivtnFc3z7OW3UsWnNnFfcKrX+AWfHr6BOYGeZwAT+U7vWEl6YVLo0tJR
zNvjsNrZbgWrEpAWSsEA3coYnVseq0/DUswqy1zOdGZt7ToTxgfqq2nb+Jgqe7h8MkDpZuj1Pm4G
poWHDqC85qyxbP+MC/U56M53hoMdnhHL35YGQzW2uzZfPutKe+xS9WE2oJpe0R0glUCP7SmpSvea
jR0QFCxNfElgOIaIfo0eAWS+MzV26Ky+B+xmVnYAlyB3LonTbbFF/TAYneiY2ceiFTTxtPCFEapn
tx5CKehpCjgT9UhNk9rszOscTBdaq+8cHN+1m4UbfWbCWGsPP9C0d8GI5eWovY1ZAtWMLILxdzW6
2joiZYVyGy/Oq5rGizLRYDtB96wi9aUv9YNppQ9MOWRCXlX26wWMYWi9ZxxtPwack1dTyKq2GX/O
UAk/22TQoJUd77PY/Uwmc6EphwwIj7Jm1U/Wf2bZHuy4W8NoVCsrT1/Tij561xT6oZ2EP5j4zD+k
TOjj4ssJVE65OG3MvH0abNIIK7N6SOzTIZuDFwalAh6UrbPKNZnAZIxI9ujTM0bS0HwFRh0+G17w
5BrzO4f1a50y/LajuLXs5dHWS+rWJnmjgxWuuc+iOeIG5Gx50pxiymUiuvEg0/GUuWxbBQaNhjPT
k2fxaLclQUxDHwVvVwJUtM6LUfgnxqx+wW3HW3Nq25VbUYYMkX7youymE2CaKNvBh32YkuVSe97P
ZAJZMnv+ECrtCC+mvTRjdGRuZbpVWvjWd+P7jAvaNjFRrBnjyMLUrVU9JCd6sLtg1g4QDWIapebG
neGVu0xYFaF8VaRbGRKboTFaoRi9TLZ7q/MC3sIyjuuFLAxDJW2lz5QlRr8jbz82kMe1ofrsx2o7
dhQqPYLuZlhocKl2h6vobz2SgSodjREjvp7zumJAsQlwWWgPpYkOvdafPEVXpUvg2bhzsqxtRmDY
ifueg1wOXX2sR6wIszZGvUgmN/BOWqGesbV8s5jYh2qnWucgIwgbA5h2RLnGfDZ4oy3CVp61G2xn
G1pfNLhv6LH3PkM8mRKBMgENFgrg/BmGyqVymnfixgHZyBZm55MFfOwqgCN8CfPJYC5R2lC6lacA
Pwb8IWhNYNRSoi2K0vZa2P534U7fPu5nNBH6LQSz65J6bw2DCBiZwsBCZ19VLsS/AhWK96aVxnrp
mDuUIHqTMc4KOYfMhsw1E4/p+jkbUInbCTlrJfMf1Vmzy30HDRux/rPMx1QSzws0OK0kpLJHXVb2
nJH6ObP+4aXzbzp7z1E1nppQPdnMBqwpUMPGfldFdEyZ5Vxm4wV7k9fW49+pf7H8geU9juUmWJqH
eGqYxsv8b6tgYuMUT2fPSY4szJ/cTrdFMl4b1zhp2fBSwy+yLLKI0SD9IgXeJTK1MgwKOjJMIdW9
U1HE3+AV695l7Q56SGubyCIGuylZaqwJaQiSDDS/FH49jNQNrDLmkXo/8kAM6IuMvTVWaJyRE08Z
pPHxP89sGbE87NjxF9/IAogc3nnRdDoJ3dZWNTSN8Ew3lhyenkxsMn649R5NVJOk0jQs1NmM0ivU
bQxCg+sAuq2r6sftp4eCBHwq9IjMQvvslHvyqX3QyCfbZQhO7Rid1egCEflH+eHQuwzQYtBiBWiB
4my34EDvQqZvwgSqEOIGDJM60iZZdCpxn+po3slkyxx/N4WcYm7nV7lZOd3glYw1qyMHzlQxHc0x
v1gWg6BTYA2AB6MLjvDRI3RW/p9mhrMPjoJj7UZm9Hhp+iQ+xcmiTgZphlvbzPQt34DyiUgKxmZ0
0KuKeGe/TgyVTCDMotJBYEfndxBEH0gwy5o3M8t3gwz4dLKdCMwZ/r0ZIDqAxTY4vketQ2sQuawo
2wEbbFIQbKW2RvfuVtY+Njh96yxcLQq5IYVkN3XwAOHaQek+ZEDN1CMHOVk8HPqDAB6RPoLOEDt4
jyxN/3Nr42iQqbsc/UbFGRY7LwgcBmrt6Td2/dPgOu2OIREHGSo7NREJbnrK9PY5g2nlD6Wo8cES
VH7FYAKVHegpE3FJn8+z52x1j3VXt2iWmbRMhbuR91WM7ZQpnBPVGYrI4eR1CDKceG325r52avED
Roflxwejj166OgxQndFXNYNjlYiIPuubrSXTkQrmssKs3PkG0BSs2IcEF4Uh0DatEF+jnHrT6xyU
1wXejOFO8URmnoyLvsQosteCWQLI098kgtRssN6kmctdrufw4rYLYuF0M3nJHtsjGFzxC1Nu1yYF
lEyMshfumj4W1wFVd6AzZZYiUXnVWsY4tdhgCiTrzuPWojrPCsgBLBPZLeNAtmX0e5/BxAmjiRpm
rBbMHVkx5ISTNhyZf+uhlipIr10gEoM3bOHLpqSqqzqwb5UzH+eue8fswraQ90qc68zl6hBC5SLc
Rnqh2REjnMtSRu9xhztOkr15pL8epEBl2+vJjYFwms+65sjx5gBuh81g8RgDCcBqwCkTbSWy4Qnf
BJ5armXjpkpwJPOqhobVOHMM8PxtPEAQmA6/U6M8OCvp1Yr7Rg7CN9pBW7ktfr9ss2h5pK44RVbh
nHrbghXDScFWfjepw4cqe6sEoJ/hs1KdRL3+UcEpigHZdZfmb6/lj1SwH9nC/SEsjyUfxLb/arla
6X1zzuxAJ4YlexnpSvfh1oQac8flNkCITuoGMAbWuIZ0OrLeEDuLMWq5i3Jn1+MSsaBB4OnozA3u
1xISFkKWi+48GZqHutQOCNlxreAxIbIodgpHCnwcbDRADo/IVpeQFdga5rm2HQp4Lti0/BDiE7YB
83jpuJM6s4Lt5S30o9uARnLMmHFN/8lYPlqqwQC/FS/5r9CbdYhotftldyNZMLyGgUM05ml8sKjN
PcbIJzGPNKXUgXwAGt5NJNuOvWsjxYzXHgvL+CyGq+IbgQ2zAwOls/4Gznxyx+zb7GhjzkxWnqzu
o8uWE9y+Euab8yZhspw6xCcKbsp0MdJxQ9WMPwdMTgZdJKRAOrb3coxM1WfZqz9TgG/cGCNggqrZ
9Ew/Z7FG0Ys+GSeb6sgjmkA6eeqoYnoBArudFTanzg72PaRpq4lfRid/SmF+OwweF+IDAZbPXWaY
Rzjm01Sh32T4tcOLjc6HT3SselpYJLDy6PJgesDEdygnei7zqUmCVauRSAzVSWBEGWguX6l6Xu4z
kTPjqYsd+g1XJraXjIqOK58ZjPE2gp4tE1SKmAsXA3bjU9IIFO2St6Lirt6mWL+IYzIJNW2Frxhx
iek8DDN+txr65mvLbXGZBSKPpkxGGsD9pu+bPxJAkeVvwvY/CZ/yY5mI1OKVNXJAyUGe9rdYD/+Y
c/Mv7D5oDZA5r1OQNSW6UxI8EG3aSYaBW9RonXtVkRJNL10Wfy0R6tTWezEj3Oby/CB3OvUg+wK3
1iiVUYVA5GHofH5OSK0Qpj1MEETDEjiduNEMsHHZ8DBQ91OSwJXR8B5J94u23IgttLRT6COd8xFh
ZI5huZxtE7MyUETtart+qxrz0/QQV+CWo9fzFhOKTd7CIAvDDVOQDwvj6S3G8NCenbKz1ZuHYKoO
Fh3mEApY0Oe3oWmfFjZwMg87LLrOMk6moboK4/LFd/l37uKDxlzzxDo5y9uovkD31nzxLQwJ+3yb
VTMznm8tj8UIYSOUx8II3sXG3xv9ae0HyBaN3BdF/tkJ0TZky4H+7WnWB0ocEGaX3HBi+KXygotX
MotaSlLV+CfL7wcakh9xgIVZqyBsCDCfEg7DjxSDY0Ct/dLlNKwwUAnSrWz7IjYfTKSH8vQrF7ui
+TFbQs5AMm5kwhrkw7QIdmRaR5kDanIgOJxE8rAtNQN0/IqNMh6Da3ZcBvyR8ROTKlpGwsss+onx
O1H0k8zJlbl1BPBha1q3znJhiJabHDZfSL5QL9nKjm7cFzEqNdlvk4xeYnP56XWgwQCX5yDHYcs1
MpNhNdEQYO3FHoZBQ/uKIyHBcsaa+8vizYM2ugU9nxj6g/jWmmyoMXmI/WkvlxoFzIKrmVrofGAr
QxGJsAu/9G3Woe9Fat/5FFM4FxaETx6TyZ+Y8Y2Z549tou0lzPq8eEbOt0TRQ4bzntybHkBPZqPn
/q88Nzl0C3d+Vgorx87eyUf2cz427ms8eMmSfMCpiGwMywpo+uGKq+cn8vj4knrpYQxuSsgafGgd
x4Pe+jv0otXLXgeeobOY8LyYdM4ZHBkIg614GzOeIE+QHhsHeTBj1vBRHhg4vpahWTIe1/OPQxJs
BH6UY7wnmNf+fzju/a2aec3hcqqxzvSYqq7Kt9l3720aRFAEu4o5E/M8rT0qsKR7lCQvgJhJil7R
4cjGnwzaXfivGygW84+O6FbJFCC2OFSWSX1JPdYO8XFh5+WEjMYMAePHlVNZj3C7IoteRBTC7q02
Bu0KmVAv2yQCCJz6bOv70dWaDTg7EPWEU8TyYAFK/haNFhXAtzVBluAFNb/e9dyhcjHXslIs+xLR
y5MUp4XeV4BqB3aKS0mMnTLZVw2xpwSCQPqzfDjeVwmyCVSJ1N3acLDx0Rm3itJZxAefQUnFzjPX
wIuA9dT8hKc2Gl7r5KXWwbKrTeb/9sCNhn3rvZ+WKdKSS2E7vB68H064gle3zWBrAYbezZLK+abS
ZJPjO2aQjY1krnPzDQa1M5Nwg2nybjTp71TpWctQ97fhtJN3Dj0sPLoHud0m0Dpv1/YURsytxxya
dWwyAsDM6Lnb3V5jo2ARuZcEX1JY5Q/HlmCaMDilJJFhf606+m1+RA3HCoXvwJGzVMPfDJcIWaBF
DbW6PsgK76cZekIAq0pfT7iD8hAyxtvjisu57wD14YwIIjSSVeqdBlm/2/OXEWc8N9NP430TzAlN
WyxkqvlF05IvSTgbXMplAE9sgTlotGNC85SSBNEH3zR4PukwaXWOD5ZliFgDY4o1obrA4i8sBswY
jLNEpry/8bQLCm8KzW21RFs5NyR7XhYbUl733o36tqSUlqdauAd6nl02nyP3rZpwhcp19D7juotB
7Buk3Nq+bsKbh0YzjJOjmgPx/yJO5fnwx3K6ve19Sa2Sy+mZ6QfSuU3V0DamayM1Q+XkzbrjAPSK
BrKB81BS9LkIaiNcaUbcTREN3KOHSbd/NBBludUBmedLRkUiV92RE3guqXi9HGpSCVvruTP+gcpy
i7/fh2Y+Gk5zaTXa8LW5jYrqLH8mTwyH3J0efcOLf/TIKrKUApn74ljLnt5piL2QBFmMdbcNVEH5
C4F4itDfqcLdSSi1L97I2O5o3Npk1HJeUPZe6bb2BNUCycOMRPgesb2JKV9vsisDmH4+aXFSO38b
WrZyENi4E/fBThYWYaBwftFarpM0pXFG+WjPt9jDw4DMwfTzR3nmOMWuK1L3AmNBZd1irMOknCxF
EYrY7ylikNJao68pKxLDnVU7pj/4Fe1TtnNR5ce2nPaRgdUE4RPpVsxWydGsSojUQ7qxrDF5n2Y6
cjiljrvt8xMxvuVGLJUS899j6byZpLNxlZLQQKPpfgWUYP9O5PISqnExLFVydCD1SBRh5YU8VLra
KnznCFvZPIfB+Y4AYLi0+/uRo1TkXRI5FzJ3xLbrXn2RNoUY3NBKWLGcDBvpF8ZD4kp8kZuSRfd3
5z7I3FBJMYsABnVvPfk4bslxIW/Phi/7H0mwc+TRtAXuy8diaJF8YJke49T9xgfksvqrpAxh+Y5U
lcT2WlHAy9mnhcgX5O4T0eWpktZLYdql5Z7gwpnEN1hQBpgUGSVEwUEGMf7f8SeRWENInWEFwAev
sBGLUco4GJzjFS9R0Bj/NqzgVD0Hmf8oKR2vJzXsQF4p4/k4qbioElryDIdWjgI5Z+WyZbdwrnKG
y5KSkcscNQWSjJRBFRVbylAfA2GR2C0HqyxPNoa5IDoi6uBUAyVpXOtQXGRjengWStSc+f6UQ/9j
dwQtziYVTioQ30B/fZIsZkzLEUO8kSK/hTMgOysq6Vmp57zw3xY693KmsablsJWkSDJhkJitFX3K
O8na4OkuZBMuqSaXh4nJmsjjUhdJjkwOw7KTHIUVxcdTTrSB08FnFTjAoDyRNwl5xiMVlct24Z55
1rxzdOsBYfvHgO9uNPTHttaOE3YTyv1D9eiuWELUJTH0/0Vtp3S5FoP2GoxIpqHXQOZbaQCVmDXC
6PoOGY/qgR2UNO5bg2w8RaTKeuJwGeX09PV1w+1qDVitYfcL5uiv/Vp/c+3+7HPfIkffxhzeNvaB
qMbQzCNkWAqeu49LZ3GW2T5SR1BT04Ufty733yftxmfAhDqtb6cBqq/5bbq8CfWOovUpE+48Z9hB
VCJeDo9C21V+ui8GfSubJWPJJ0b2YYbwPLi9k3CymJI0N0+9XkI9zbWzZIVm+L4M8UPYhhz508Fu
3FNiIv7mwcoOlHTGDTgQoATI+HSNnIN6GmqbczQ4yq3ikYyaNi3pTcccW4chDz5H7bGo+3v1IMWN
0qBPMYmPYGT26b4jUrmkSCwLM44OcqU2Ge1ILzQIrPUABA5ghHySbqn9Cz1RCiAJCXH+Wxiw9A13
P/HUS6GE5vOOmICDpOzqNk72rlluvMV+YRHJnmVJIUPZ4zTxIIWG1e11+9Y0EGnoeukRWpw4XJCK
Ybtm6/V5KKs10undBCenYV9jB0rHgly4KIzHCH7o6DaHsjYv+AfBVmjhHhQzW7A5yEGb2zFefcle
RkMLOhy3QFutOa11V7o4KMg4X3Duf245CMLAfQTTEWpate6H7lKm2VPdxo+S0zm+d+51ExMk58ok
3s3oV5+T0Tw3swa0Gj9S9XxG7AdGmp2dWntzoLhJASx3wTW7ryAo921C5lfP6VWDXGVWP37nfnQV
OnlnrL/Amt31oFL6805jb6NKhZsCJ5mm4Ui3nBaSY//IzNczhMeVGkcwSfNSjO2FxXsqsEFVln5L
QMfn1Ly4aXziMFwC7EN7YGpZA9KK9EG8ZcEa2PJInWYBvmVJ/JH2NcWfdpEhlFmgHVA6n/QyvJfv
kvjOFKqS6bNnYqrcMNLFDD4WAdzGdedrFHtPhWX/6Wf/ldlce5fuFkZx7ynEZqnb23k59qX/02ac
adaMr2mQGCtnsLFa9ZCGB4WO0gbssfCKW6AvPya5o1Ew64IyUY5EBBFHNdgnyQcSMLUWLE5jwdik
pIjYHvGK4ZUmakHgq6WGcYHyjRBHX2dLrXPS8JWRC+6i+Z/KjFc+wWc261BCm+ylU/4JJwPrnmzK
LcBUgSV7U368T2cTwKS2yW/mnTuzNdg0BU1MSWB6GtZejo3M1NIS4nRBLYadEu/L4QJ3DL4bT0Gy
CLjPWFFtRkI+pOZH3yj2HCs5dLCeODOZHoxwfB0RGwjjNvpjSGqQQr4fpFnwqs039//OqVb5LyX9
BLY0fD2pDrHQEWWAx1g0562kTuY95TySHIrrENhPTmUMEPbQ3rhA2npSHakopbo4jFK8Vkyu7G+8
CqweQAuKW7iG8iJchKvRxNNpQva3ERUNACbJHHNdhvS5BaLgLYrkV8MhUSsKAOF2w4tK4Jfkilcs
HYQk7PSUc5cATQp8F5zIxRHTNDfc9KUcRmh2aUsW4OpyZPIZmFJ1kYlngBT3dJrgiGLiwVjwJYfL
GHA/hZ830LaO0BDSU7E7mKPaOx9Rmg0wG/+DCrWmIh+J2QEmHVUYYJ7Wrrs6+AlKD/cSSCH7Eeon
v1fGb2V3bAiGyXiRpyUQLEe8v/yRHIbzJWibD+47ry8fSB41FUmV/MLwlrsMITCTlcExWU7jWggO
3PA4OMvcHc2cXuXYkEchv8xfy8Njiegh/U0MGMSLigK1UvAcfjP/qihPqnreUMNv5MbzCzFV80jz
uRe5CCmpUq/cIeK2YBJdeWPlNLy75DW8Pme1/BdW/QA2KCV/3n/xKnxTQb52+5PAUqwEnpIUK1KB
jhzJctpaXBvnJvp8mN2QF7mtUHbwVZQkO+I8wx5lZYMzKdJwSUAMWDz8qI7f7q2QnE/KcmgEVE93
qQloC5lYpc0JkqJDpsF3B8xz0TgwHE0HlLLM8D/DeYgptyigjyrozwiLPsmbMvKmkfmcYhaDE+/W
0s9kDULWkANTwIZS9glVnIULNq4iG4aBrLvCvsrN7L0FLUog97fFekPZxna081fN1Wkg0hNJdw6V
btLUewk43DNUIlATMa8o36SVHAfUpxbwXMVyj7eT4T3CrLxJdJG8MWG1x4SFuKheEnxIuJ2SQMsp
ieKAtW+HxyIoj82EEztGX0ogEz65VRQrTaMRWdzuSSa+j+PZcZZjmwZrKSOybHoIdQs0qvI/uK3I
1E5Z/4becCNd7d7x/2SDf8w9hbZK4GyWEn0+leMxAnmVw7o1n7i41MtEkcg6oQ7iv7kzPKCcaCJX
ZEH8KdfJRQtAg1qI3xQ+icGULYuDBosR2PAMWAQQDiMP2HPnUOJPo/cSMDg5pwEfZ9lHm1Df2pzo
LG5pBDmT9yj1D3dBkoIqKi53FA6aTrFUNxLyrcswGp5+bNJmCnMRYjgAYfZYX2ILNzYaSeA3Y7yP
XTgHDOzLIm8tV8B6MFhyco81xDQJpB/VS3v+DUqu0YTPMsBZ7/EF9h4d61qlz7xQYVmAZRkTjX56
mnY4bm4dAlzoGNeS5m80aJcJpi22dTSF/Y0TB7ItBofukdt9liMQMcEsj6sTVj9/5H0d+unC8NQe
9DTcwJpGB41+k9YhD1QgM78FVKLbwJ5gl0rx4FjGy+RicNM2FS4fMxMS0gW/9Z+6Ho8gbavKIlNb
PmQ0UeZYG565pggnbK6aiqFRRFf3ucONFXn1C2G3mbGJaPyHpcFQF2LFoPv7uPrmynt1NMo3wR7d
frnHcpJ2nr1pYLuixUQ1fIrJ5HnCavnoaGhhCiSlIrY1a4FYyGSIFTHyoIhkSBQ2Uve3lNuCl7Ju
kG8fBGKXWN5C7pBX5HGK1oXNrQU1nrQdADx5/7lNnlOqGnwS5FiAO7Ef1FH+oJXOCpg9fyjBYhgB
Oawb1Q6IlCU7SVb1aEhdl6ED6zT3noIwPe0aBxIuH2L3LWznkxRLE+mq42v/hiA8S+Lum8OhJtC6
xg/CpyT2T3pufuMetCHvAJTX0JTFmx59By8vpMEGGNGaEDzjuydtYklcZpDHOAqOwhNJ/fhUJc7J
RI05gBHiFI/dl7OzXGhBKXN9KHikYSONGAlMAnHWE2IwPJWmxAd5v5k9CK3xhTJnAxAp25i5Yvdy
LsSiX5b3KL7JxjXB+HpRr4t1G7D0lgDhJPa/HKrx1DV0GLGTRjgcgjP69ouVxBjXMKgjjcnh30K2
BsxjDKAgJ9I2UK8QnKGOP0KM3chWIv5jUUZlI+UouIlEKpPBsJWsJyJnH4j0xO2tjZzzo3pjmicx
ebyXqdKB4vd7goKAIYzMcmgJ5+0mDpDgcsv44f/CDaFOPs0M2ivIBwtWQFpOKan+BY6TPf+/dIcr
YsV1rHT+jxjD78riLcaLVH1DU5OJwvsgL2FRyPkiRabcYzKPCFA6Lb8pHjkYqwbLAriV7FZyDURf
d8RHQAYCAZfFxVGdjOqIzcpeIAvez7YvxNU2/CcdzNINj4pCnt9qp2M94B6ePOtIBRo9kLAZle+y
j2KmDj33iHPovNB0lCtnoyesEiAuioiV7E3OZX4mrBveOYAQ0EAHDXMmdiAGxhEq/RZAG6SCQyca
sGN0fYmYUsPbwMbmBPhdNYxz+gPqSJyQLnyDNoPB6nLd4ZhvqpLUQ1G54kwRvJQhjn3cbknZw4Vz
Re6q1OJSHyeDh2o8OfOXsi2ysJK7YeGWyw9lvwmMzu//3xeOKIVublbZ3giYKsCi4t5zU8ESuWOC
ZchmGbITmkfTBpwtt1SeEh54EWqWVpnbZf7931rQ1ccI9MZxJN1O2WmiSrFv92jCMpKIqbOVeFX2
vGxnhzVuBd2aIMsVdwwpZB9tuf3mKN+ox+/KL/FveTcrim5+zDdlnQvzywH4G9CaAs5wLfyAvGhk
8GBdtlfZdHyH7/vxE4+yLZ98ajaDshyz7XWZ3h+rm6Yb8HIuHvmnX34rSm9JjaWNTNVLSkmCFoFI
ck+4ixgKUNaAQWgYQbzUtAnahfUNREFWfW820qWZb7n5b6EtAgSATbj6mAJ5RFxDPiVyFgrwK5k+
Vp8GSzCN1R6G4U64VcKY4JVJXKB6gYGGsENZJvw5idmEGbEAkLEdbWWJSXpZ9+lmNF65UAGMGpq2
sosWJXejn1zgM86a8J2NJnkhW1WSRV6dL6SxpMLN+B1goUR4V+rBI91dQFbsGNlTfDOh7oQ8I7my
eAx2kjTS8x2l/uFBhraxYqzPcwKkFoJPSTAFl5APimA0fCdGZdr3QJkWqXjPBcnRKVseMg7LvPLc
B48ZGIK5Th5TOvhzSZDD6lu+JaNPpcxL6Mwp4PUuak+9c+9R8VLCyeGuJNCTJWHXLxE8G3nMkB74
YEgwNgoUbeRmyPWAgs+EEvibEE4AaWT9he881BazQuh/hLccdF2WGjuTRcMKnhiYAIFqLVE4V3/z
geYpSRyhb2lvDjoCQcfgcO+4YNQ066oP1z3gPy/MfWVVcZnS9e2NDC3tb0oivTB7w/nNUnujpseZ
MMCeAufizSSYy46USA7iNjSop5NGTg+24kijUe4d2uuUmdAY4JwzVpn/QbtcpkP3dERdchnpgrJF
sSSGM8T/XToCop02xzjE/gAp1D2Nru+YmGUPkNnmdUpCLNC6pHY57fYQmg2MLPmoyZT+4/8EPuSc
YNIdg9PeAW4l7nfMpBvylHlVnMYU54RdQ1kwtakOindlCE7X3+s21ryF/YaB7QvJmw0OBcggS1dW
k0AwPIKlB+hpnC2DTg4ZeiwZaZ/T3o2QthLzhUSSdkyqnuiD0vltnC85/+orj54wEuRfvmsKekmw
wa8YOMo53PuTgpoDCcnSl8Sj5/AUIF7CuN5hKcQpwm0xSIb44/txBVXkvi7YHzVgduHGz+GAPQb1
C2uGL1KW0hvdTjwTAr/VF5+SJIAfycejPpMmOkSD3FlwWSNFWrAiBZVgn0keQra/ciCdBaW+l0/J
fZujd60a8VjEXIROmBx7dhbR/8iOU/Qum4qFJLzKjB1RgDWxhSJwctkFdPOE7ZZ2dAkB+UqmbiQV
VXy7kUxHB9jgLknDs6bakCOdg5SRJ8wCu+NFepJfqY2rmC2xuMhDmqd7NwvJmWDPUoiVY38WaIlN
JX14docG7RMBLV5jqxDxGHZu6UJTZ0GMC37MF2KA3ChuA10uyaykUmYXAswvxb12aDgz5I2kRted
WUBh+SfPkrXPUSufh7At+5PUUY6S/5/f/q/nLXtnnMhqc0FeSGgbUlcpq93sxwXZl71vLZDVY3pt
hKeCFmaCiZRb/gU9531kb9Lh9oIT8Vraz1KOyV9NOjgvLAPBwPg9oiDdbRICj5KHXABYcyb/Iytj
1q3b9y9yzsg7sI6kqy/7F1MXQMaagC6ewt0Gw9NDVF+lUJLT8/+yo3vqSWZX06ImS2DV3PkorAm2
lyMdAkI3Uf/e2E7rZ65YciVCqwSmjMBStOG9yc/NJn5NVM4CwMeZtecVpN3Aw8riek8QcUCBZRUK
vcoxnIPb/2mYyEDzTlY+z8acDTkrpTThdJesiJRF3lpz7QMHBhMzoDgL8WmpKqhiOYAk3JQQH4PB
8Y+apR2dKdnF2PAFQQERpsVUr7F3bvwgFA7egVMXdQA6u/6LbSrkOr7onr9jOFOgo0Dq98tYPEEE
eTTS8slwFfWb9uBCHU1dn7aLyp7DBttL1vuSVatCwZuCVF3py1tUDj8RVpPJYNDzsttPa6aQ95eQ
KRXaU2Y1j82UwMUP9gH+1/cUqYUElwBiVX31nPecDQEBAjL7A5TsF2nKy+2PcvMcewGi1HiXtuEP
0Dg+qBD126begSDlm26MH53IPRVN/TgPzYEBCA915Tw0bbMTilTWBlTWU/hOC/M9jNpnaZB3xXQe
e5SxvP/omu/Si+gyXKmC9tXN/C+pQJjDdWbq1dnzGaAqjgA4pzQNUSCwhaPcm0g2++5Ydvk1aYwL
i/0FI2DmUA0he9skjvnaV4L51yrp9dsQRNLr27tNd5g6+GwxFokpR5mtR+TOEfCD14f0wIz0JHVh
N/hfnP5U7/lWQBeLXn8Bdia9Ai9b6PZlagt5iQk4uFExhyVt+rNwIIK6fktJGyIrhjRNERxr9d5X
IVUjm8R3PFQ5dXljAsDBNPwz56KwaE1HIzcBWfIaSFShXdlr5t8eDGs5F7B+/P6DSUgv2LRvtRE9
G/dZjuEoRmY4WBf0NE93smxNB2OxjH8S+yLTg7mDJwIctrazj3paHm3M05vMZ75gdRzH5Dy5/cWB
+LGqsckFAjllS/vWK3tVt7/CoBwoHu9tFcgPLSyAXnykBDVTifVk0rQbnA/JcdGuC7N5T/GKzvk/
rGO/Z4tZJ6HJBMXiRoP7HQfOxyrEtzTj/Gpb4zEeHXic2Umjk5hHE9MYPHWK4ABLZtMRMCO4LQ64
Q7Is0opDCIN/Aee4wL3SW1ViuOg6vwgTk320lChRy+Od9TuS81g2JlOMvyH8ONwFhZBz8RoqEAC7
ZOm+Wk2nCNLb16LLI5nF+i4NUSvFC548skKS2dbTPUbb8B59e/m2yZukskyX/0fTeS2n0jTN+oom
YlyPORUgQIAQyOtkQlrSO977ufr9FP+3jxTLCMZ0V1dlZWVO97djmyzOTdwNSIbUGNLLJDm5dhSg
QrAf7L8aCDtbqg4fokl83979wN4wfbqflgxSwPA2xKhhg8Xqk7YSrJHD0PC9TT5dU/gMs/nitk8N
QZRVIrFROCixU245RyQGE+QkKeqz7ig9UI+5BoFUhHgfYQQ+VOSKtDgpwgSXFbSeS4tpaVk0GjhZ
TYp0vHvu5GcG0Cx9L6J4R9ZMrBU2leCHlGRWMlwlNyOIZemPHIxStinnLYirbQuTSGKlUYZPZZx+
kD54eSqFddeOK5sGjLiSh8V3J4vQGp/JqDjA+SyuX3gxdJ/J/6QzzOXx2xwtblofBV4hsEtyMNNX
YC/OffwfnyNZZ9S0ewnVcKaiNnohhDdhuSOycpBAGEFoQQ5pQY5LoCnd7H4k9fMx62EEEvEdpohc
W1pG1PjEI7pxjw2iKS6Y2Oxf5F7pWnCmAKhIAcERS41B8cDfcq288bn4bvSjmD6BI/C0RE3DGehq
avN9Q9/NE5F9nqmcd0KGQWWw30utwt3HbLiJrEDOw0Dyax4o2dHtJVXXLCbNzN/ggzYFI5AmWgvY
9uq9/yhIkvLRHcCllG4F31CPL8z5a0jeCMTOzuP1SZQS1tHNgaf8NNJxb9Ooz1No1v1lEBVO45RA
Vy3oN/MWUs5+AcU4K/lUk8SIk44UDXlGyUhIC7P94E//mDK80/lXnLSvrEcg1FlWb1/gbJgdlYeY
C80vRf/UYjarAFSTfrW25Y26yLpKXS0XCGI/otAk0z1cjtSXtNdRLmiIjsLEyhBtYqzoacrzh17/
MWrvLkQeWSD6GqiB8cm3jpY3K0NQJEkDgyiCVcIYc/AoCaItSl8ZTRfge/c1LT4ESJLGtPRWDKAG
YgnsktB7oWjKeJvcNSsxd35lQUHsY/1V1RX2ke7AbyfPoxSRFSNPBxzxlr20qByhq20EICrfktKC
yjSQ8MiO7Co6NNOX9FQoBnZCT5XTlN+W/hVXxUfKqeKxvmcmWMk2Gi/d8/j5VgGfBEKVrbjADFFg
0LxakjLpknGZYAe9S75EgJe9bnI/rD5qlSp+/b8t5ZHpyNENy7mJUXcDlu6B80dSWypj+l5weuFF
g3P31lPs9si3/sdH4KuUFDrWOD+QFjZOWm2kgSMqSfxjxxjcgl6tDrUNyktxNgHKfJQqKUSklgBn
asniKuaHpbwH15aoRuHGVWXmLZxIBYsmlZwWLB0hEmRBsJGsniJCL8tN6L6C6nucepTjvKOAcMao
GNindFF4T+zFtqtOYDLSxxcsHHX2g2kyLxTDzKLXzV91xi+Ft5S6EGblWijRZekDt1ozioVA/vxv
VDRWiVruBWLAKuHORRYMqFZiUEcBm7AGpa9g0xTgbfHO5P0LNUcuXwI9i5orYjyQDf5g6S81qAUb
AKqHZFGyoVnr8iJvxCvUh+rbLpWmIR9YgF+6DeTM6iq7lJhV2+OVtJ8L5mnAfqWuE7wDxRPB14Rk
49rew2B8R6jLCD9aFpEeMN2hr5x5uVGj40uJcFkxHaMBuU4YCC2HegPpkIzZnIzdSLDTvZR+BfSG
Ge2yJP/f3Uk3Y1QQ/Z13LnuEGFypv6U17nmD3GbCRuYHl8mbaVlTTTaClrJtu7XuoK6hjSdpKxnQ
Mvp8WEmmpqL8S8+qdWsZe8F5Oua6cdHxbvSlAPoIwxrhi0JTssGdAtVeSGHTNfeRRsldeDdMGo1u
uu/p2S5N8ywfLU929PvHrgYW7KPuUBv6Z+N659BkdqNDEqpHW0laHT7w65jRc+pd/bdR8ERbcBTp
kbWIbE3zr57WGIA2RXyfL+rfbKfzeizLUwxPr2vGa+jpVAo2mpJuTbvXDNF+b1r8YOKCz0tDPFRb
esgmErENvlbF2a/mjyKnOW67cqKQbtuFh6jTsBcQpywHlIda9o516dsQnTEU1XBMhTh+Mt3+TSDf
KvCBOcI62IawpQ0TgDUYrc8ltYEf4YaiJzp/Ip1y6d3l19bKl3Jx0AbVtZ1E4AEbBUF84PPcWwGT
hIWRhMCTEdJwyNP7Tnk0K4Tg6+A8ONmvYZvHFGGQbF7Wo9X+Q/0D9ZQlhYBFYGLv29shxtC7RzoF
Y+rPyk5JPBPFDIaZ3+U4nMMakwpS8BLdRdm+u1jDvEVUCH9RqXQr+BKRezXrH6X2OdEINc2y/EfU
HuhQ80Mw7RuDSDBAvT97xYEAJ6chuMV9SDOnIa8Q3hEjVRIJiVnS7BAinwRFCSAB7FzCsy69RgF+
27HaF1pG85ju8nxBGATTAJdj+CeAU0A5PrNw5AOIWnIZUkMLnEinm+Ut21pyJEFqK4aHF83//xxk
waawk0ZrU9qPAjxjpEkRQxSCjynPQ2IxF8JFjlR4ZWw+3DKk9EuyOqEDs7N5Xtz4Lfa69/LWuAzi
o5BsZlTzBD6vCucGwaUlKlFWg1d8uZcdxK6covpTIle19yWkhdBdE5jJwzVhLISjbwSNsE2UoZYd
vDbJJfCNIPP5nDR2IBgKbLkmf4NP8sy11PDfCWtczMzvSY9DSmsNyliMzYcvbRjSC3kki9Y/kFUw
iUknC7W8XznP+w+a/QG6afIanepBzt12Sh8Ep5MP81vGXaY1BwwSagBy3Kl0KnhChLcZlqYdw9PB
9w1+IX9ptTbkww/uUmAKYbtHZsTQJLylIT5A4j5ZAdwZS1CVoJ4wXq6MV9tk+JTIxKQikFnzhLfD
IwU8SYWMBXChE+d21ndbCcN8LS5Dm84jiwTedSqmlWuakiY6LIOLASkHgsko2+wWO5JTVs8ID0u+
VYFVzUbF5E17j+rbQ0OmHbTpW0fgnhA4wyBzYza/mYLr2oXdf2HP18pS4KSQtFhyHwdUAiUitImG
xBS5Bmxl7JV8EgE2iUJsuhkFRr6HHthB5s+5BN4OyFVcJdWGx5/46NjksOqolkK43DZmdKQBgcxF
JXCPFNCDR/2iheiKB26MirCT4VPh73KqdHg86CSk2r6Doc0QFTGafo10dQqv2wmFg0pl3QKuUtrE
+FNWpvXbUX7IWKbciEyKDmG3cz1nL7yCpKb/oGnPUiPY1KjS9Zyqai3pCymdtF0EBKTK53q2QsyQ
yITI0Uq+TI+DT9UXv+WSwTMvGGHuv1TnMmsSbSydofMSZyBwPRKLmpohyLy98BNq55uTjFNIrkQa
Si6pN+6DK8AaHpHWoQzE0ApumpB523F8t2ckStpsF0llSrjDLG0bdzxCbtS3AHM8LUUUGBwBUnE+
M3vc2I/L9DaiIiPZnU0ZP0GJY8/rmA1im3wHBryRFhKy5ndSSWTOvJEuuZQogsARR+iLlRCJ2GSM
SiE8ddSaWvYaiSI3Jm3feJfCv+UBSUYhNQ9abNpWQD46mSxxaUOpTP2jmSPfw6KWPj62X6uAosYn
NXOgfvQwZkC4FSkpP/iTxBjiYQmEnwz93omYTqBdQ8kiuKDIfggRqkk5G0l5Ird4TvMKenmd7FxO
qtFfDv4A9Q7uXl44T7rbfvBTPtVXHSwnYCLXW6v0ywxsRgd+qI/vEve3ZX34PpEiiZKHAAF7bI0p
yxImasDUnqSrj9DlRC3YUWXMWOY2Of3j+MDLklgBQZJy9clA5ymFC0mQuaVgwlxld8/JhYtcpYxw
a5EHg54RH6ix0DEIpzcQfT7zcMvy3Z6mD+k0pmDFLNs+u7V2BgZqXdTHQYJPSaBtWsWMIUAcdzWC
4IxYkSpgUm8hTtBIkIkm2dkSF5C5YTwyERw2QROGAiQsns3pV/qYwDmuTVd2glhM3mdi6MOuz5SU
WKB6Ctm+FF8Sxs3IeQ6zW55G+u/OgN4c5dn/Nh9EfFGvjQ3U0NX4MDKrZqDL1P1Kgz3rzvybSfpW
tDhC1jEUKreVY5AXyhKqmifloU0oz0E4aTFN0mEYEHuE1I/uavXgAIFoUR3z+EHE/sfZk8kQ5XlI
UTq7gsWcUIsSnfOokoZZxY4UGJVvYaYdFapX0ZsrUNUn3scM49eYCgnvSMDVcPnhpAcBkiPV7cNt
h38jJASTsin1uXOgBBgC8ixaSwRf77Fv/xZKs/SoUnYOWrJx/Jd0qGeFN5KLtKaSMttKsVDk0VmI
U+SadB7oIwAsN0CexNYasz0cyb/c5X6MsjcS/kJsC2CrMy1yNehmyDCRBKnMDk9ato/pVwglEa+Q
TQ29pFfUZ9NaUBwWAnfb4KQVoeYjZaaAZ3Iayj1wfJFc8EyLkkETNirRjR6QwoovDA78fS8z0s6b
rKFb1MsL4D3Evt8MHrScwAFTOon72nRoDSGaDgNG+sMD28GliYtdNO9Xv+d3pFirKATBgCw+Raus
La9ZpenRaTiGJ8hSTA6gOSonqRx0pPFJv58K4w2vs5UOsBgJHME8pnuV82CgVywnj6HDexSLxfIM
oYhG97ccT2AvVrYX4RzhLStI63n/Dy7NyAnYGkh29yTxSj0weX6EGPU0tVhwpAxwYICa2M4hMH/S
+UskDoXoLYeEiWha6xb6ZjQsot2lCdVr65QUGoD8rDGzgfMrEUzglbkDfulEFJsRBwXHaK5mAUPR
NXQJhPIrbGbeLKsSUvOjJBpTYZ3pjXUT0oPOawG6UswRJQEIAUGfR9JN80Y2ibDjRDqiVhFQm2iu
sOFJ7YKifeD136PPcU1I8/gGCQBC5+T9yHPVkNL0sK1wmTt2y/rA6xaeoVzoyIRhvnRnj4lWm1OK
SLY3W+2tGYafOPYO8ikOhUcNrViWkTNbu5z0Q5aF3GQ3mnutw6UKvVI5wYp2Qn4NhVNitjzConAu
bbc8LhQxoqQS6uYR1s2jfE43tWv5ewkMEv8F6JKDD1AsGodzMKkrRzZ4gnYTb/RIJVvaVlCeZNJD
sl/6FNPNSV6ew1J0jxUwZI1iQDweUdMGyyEZMVEJ5aQRfeeeaUA59UO82kXIEd3lktOKFR83ZCAG
1cQAkcxIgu8+1g8Lhl+kK1muPQAjMxtl3LiCk08DDa6jy9IPjfy1XhiErWRiMiV5lvgu7zVEFcVm
R2mIucVpdJASM0nG/5y2XA+0/EWwemHVOu+yJKgxKI5kklWAMNKuB5enbmrhOaY5otAEinqs2RnX
CHGQlxyjQYG5r9SLwlMkAj4dFFo2bejeeoIybcXKXMmRLCQAUxvOJuMRvT1JtivJI4URjR+PQYgW
Dp+FSHuPA1aLSIN9Vxn/crMGVALYZEh7v1Ax0s3rVw6sBfCODrdjcpAfcttOSmFNHYQqSj+th4Tg
afNjzd3KUL430EZU29rPcCGFdU7/wGa7Dcx21Ia3F74SGIz0aCHJgwhBwCozLE9YdpOuH9FJ/By0
5WwQO4S2MAxJuPet8I/kQEA/gYRqzd6lVYSZYRe2O1q7/2S8S2iPvFcNqjZzwnB/3Fe7pG6Ks1Rb
qdxmBgBuCf3HtfTdQIukVab8z1AjShAhhGIl8CPc0XeriD6jvHjqZ3FkZD6GXVjk1hoVafAGjkhu
GgeEu3ywLwIZkO3YY/Azc/7itjQeerZj39Og9v5FFfGKSWpOd9nXkiqouT55w3JjM8jilM5hTq1F
5EIr8l5OLlnrEApSpqczM3hmKmYvyKJmmCgv4tGFmpRZ5qBZjC72GkLY5a1RkgJZyMTnQJyUk09y
4wn7GQuVWJNCJUKyYLKDx7hpmYQCPR6PEqa8uLkvs3nfuR3ktPLU4nvtlfpvPhpM/tKjEM6ufGaF
8kOaQKWGOUL+IH1lm/aJ/BeB7R3q3dvVq6Me4fEFGYZa2iaIUyDcZpTAQbjbve6OwgFC0+3NcYH+
+OisRI0NYpxUvZDjUDQh4yJ1ZPHKE7+FIorsSvffJ47AihPcM4djSBUp7V6pZB2d2MtJgJClAF41
wzYcUcztRP2+8YyDyykiy9RS6klCHx4qj5kqZQBZQ+7ORN9ZvkoEPTm9PBTCnRiGbUbPTXrQFSwD
jk4J0oLWuUB8gCv47zI4RDGRBljWwfBPOnpefALFJwvOTfTNkBUM1Jv0jxgLa/sHcRmyA38NoC4H
dJ/6J8Gg5e4j9vpU1JD8XvsA5cgy2o3Z/GJmLYBKdjRG63QbdmAYvgn0CypcADeVscmr6FGZxlPr
N89O6V260nhM+pmAoyUWegHhm+mZjLgRrkx0N9Kl3WduTuJP6JySagu6lCC5p41brYlfC6yn7nH3
QNs+UBcryE9Vaf4kGXMu1NZA0E1IQmRn/iFVRf6VkOTmprXpgxzK6Dxt9aj+mB3E6u9ir4AiHnlv
7Gntjqv7NzrTTziT6SG7AOlTR761LyprP6dVv0Fma52buGuG3JgWpS92Z3+6qfmimNvFrLFnVdvu
zon8BP3txV9PqIlsrcD2wKA1LHF1NNCN/GaQVKSkAxgQIgPf1OTErtaYtFp5iUWDWFJNwzflsaOr
184rS9N0RjtYPFVJCowrKoBxTnIPZ/ZEozaB7eYcbW+gEAlHEqsJzTYkhM+1ydndTyYYMOBBnJbX
DnVetOf0XWL0B60yo5/CxmTc6Xo6OACkFBjt81JACqqaAAfVtnpv/Ay5oCwJ9uCAPHSrH09aV3xm
pLNGERdrYxkeKys/NWP30ZfZPpnmf1Tyv3OQ4P0If2C7gPv5zB97uQOWldWXCfWtO6U5NasxhaGB
tlgyKuPRS83pW0fKDCsHdTFIEh09f6EtJxoE5KYsqYfSnfON5eaQOfRmMxbTj0PCllqDsXKiDDXe
KvieFrLfTqcUsMcS6S4V4KOLGhsx4LO3cE6WGVKNtItpyigj/VCvperYpKO2R3xYPNDpedRu/0oD
JCJXM/70AIZXiIgEI3uv2B+fu1xPjsrJL7guZ2dlM4zURrye1opMlHAVdbHbn3RJVhUKcSrSLVEL
e1vG7lj7sLfbcJ03CjVQ1PqJdy1HWfWv1SdGIWCex5lFSZY3O62Dhc0W8zwHSkyav1u8Vbpq2V9d
V19LsRxNI/iB784kZIuGVj9eEK79RPB3M3QlrILlmuQhQCOCgG2eb7XZele44Ra284VN0ItVsd6r
0QqOqq4eO9CR2kmPJaMzarAbmHoq2+SehSq5G69yo/8MMwpEQ3B70Zi1y/pnqCc6A/70bBQprGB8
vUZvekfe2cY9wX5TJR6qSMdgRBQxfaYfkJlGwKddIBb0cPOz7BKlpbMPrMF+TQd/v5TBMaXB0XOw
lyOmDlYWm3tfEKXQHaxN2XY5rO4OnkOz1lu/3NcNmjO9Oe4b7CsRZ0Kq0W+/PDhjWkImlJchFbLg
tU6f7yeDObrQxm90lKJu6ax1rTNvrTkx7iNa8ianUxxLzz/9HpV/SnXn2vjuk2IxwYB9MXDUaSBs
awFkJ2NId0k3/aSGMDXpPuIQu0qw2S4CFyeM5snhpYcTjB3XAuIkpYzgpiNnBc3G1p9DygY07IIz
ucF1gjegBUwsyn+bW1Arm/HNxKc0UHigG4Xm3U2IXW0mD3+/cYKkYeScClkaQsgyyKOsYIAFQWYJ
1YJdAwxEAxfa8+LUcJ/x0GAwYMC2ETHdY4GT/WHpSvBw+VWYA/TWbNtcFfDbW7wPBXVxO3gt+CXl
ffRuYGvX1PRyQYa2eHytFFeXlx58Ecv5tIfM/3RHG927JULqZVavcRluE8tCZ2CJ5vVshekXJoQH
Tn7wrkRfMJCbgeWdgvXspBhKVgHTeDQGSmQdZ+I30mjGU6PgPUb1UzATNVPzwUuWR5VTRTQWDrax
4yWP3TKf9Eqh653Ai/KMyVyVvjlD5svPTruc51ivV6bdupSU0asBS9KK+hmajQZsDHvWjyM4+QO7
MY+4pMKgTqmKYoSlhURUOy4aFAA7fEzG7jq6JjMH2bF2sk2/ADkgyXrAsP2k9SE1EPLNaz2Ajop+
DoX4uq6wuQ1Gp3+g5cH4QY4hmWs45dotE66jAlCvZxzdlYbqouMiVxzCztJ96KC83g5AxtQCbEsi
mtlGttdzsq3G/c/glAcKxrSILofdRkwQlI8gI0OdMtkRwZjOmB11cV7X9obu7+Sdwhi0e3oHIFDk
yqQLPShlRbfEI3oAhoTY0Cz0iTOnvfh+ekhohAkSRxl2J3iPPkAkBzjjnGUas99W43IqEigsk46u
Fm5L44TDe0RWUQMdynqKK/M+DLr3NLe/JrJLgVk7aYAllb2mMNtpOllxVD1VWY/UTMOM4AziztIK
YD8sfJ8R3FRITJaewC8G+q2GhRpVcdaNcFc2w9mYUjFiuIlP6mbEbGByKxLBynZpGKMj868W02nt
TVoeIWKAGlI9PCop7/pcfQphrKNenkiMqanlyboBLZXG3PWFhoBvdm+xW6U/KbHNZHgFRMM2Yzif
rJhQ2a8TIGBLAZsbGPjy/jJkmTItxS9iJDv0aLj0CPtH55QGzICvY9X5qzB1XpT4n5d5j3lB/SS8
gJREXzqrFDBvpTFBBi/fagWIBJwiJfwUMjkKUOuSosmDTvmiGvOd2s33fdDd6Nom8yGkb5i349zb
n2JrfibRFJhzqlFGVvxqaNUPBpKgOZCtPGkHcBJMMSU5MYNoL2uxFSoVJ41LO4K70PJmvdCJ6Rd/
I8stBqv3FuYzp3gTxtPOKaptFk1PGVFHhT2yq9UeIXRRKfHoJanMXRdG/Z7ONZTWDjb80oWb1oY4
7nGKM8Km18fbXEBXbmKK1anihC6irQkqdyfh8wbjkDuHebSnP9J3SABo1bHPEoR1qS0j9x6f4l+V
lBxekMhaRM5ayuIRMljLCCMJ000LgmvKGNMy+J6GlCCioCXHFkS3HJaDTJOJKrSsh27a+4N1kC5B
8W2MaOAK96MCeBauam47NOVZOmMMCkIQHkuWcQoMbW7MKV0hR41jr/8ss1s2umEZunqx6h7zMtmn
QDqNFw3SwRbMwXTdNTwmIOJTRMLb58mlxUw4S2lcEsqrSb8EOZSLdPk2LJkOGzfSZZX7Vr21iQ0k
x5FyThBSNbMMNe7wKL8fV6S1dvHIO8hJ79uhO0VsAdqcW+V8JAyRBBAvtaa/z+hv9FTBDt27sg4/
kMa/z9zpUMT9r3TseUL+7Cs8eQg4egSbBbYVZOpd3OP7Bic7RdXFWco/Ont0L6k2Mge4glK3t1FQ
9CFv0JQYSXJkpLDkNbr4ngqsLfadAlzLGkMLLFyjCwNRwEyOoBCp1e4bSawZYta+bBAbxa1A28pc
76mrwUSNSp9pxJCuNW75m2Tdj6DfsG6f/Qy3bOIbEMreKtMP8rJHy4zuSfb2pakxsgStX9NSRCt5
jBFEF0+Xmp9rwVZQ8oMLqfkHfY7Ojs4lBfaQ2qiuurfe5+LiZ451BOocTnmYdf+vnSLchtIGzdvo
qR3LL1FBCqLl4/8YDgxSLvF9zeKJSuOr0aEo1cWT/GR9FYDylMt3Zq2O0p1B1+ISUhbEkylUcbkN
mGD0OqgeH+K52EqMKUqf9WZLB7CsRQWGzSTwuLBiUJG90ibfDWiUCD1CODmdpRPA+E+SXAR1Igsb
OcG9FsVnIcqM3LlhE9BscJ3BMtZKAS648zbAUMjJMTrW3su62YWErArEI3In2gL44YWA0LxJg0Ws
O9YrHTxYHe1qVukuXxDk7CwT7GjsbzMskf2bGvFr5A0PkNAfVHwxmvjXH2ftzvUQ4XTdT2jxDjFK
sAIJWqmr3mIQpIKzV1iw0i9wBfwHTYI6VVf6yuJ0uFFHhn+3cGLDNbCnbYdiNL2nn9ormN6Nn0yt
f/PR9EGe+67mwGFN9V0H0neR1hVBKB4T3Imcg5PEr9THEgJ5/Ox+iRIl87cyKyJjeNngrRcfFm5Q
E+l+UrDIWvhd3Vko3vSbfOgXRr4cHLhYuv4qW0VRVZl98+Br+lq39HNXZ49BnO9nN7jxHYOWbBQ3
XXrmGrZT+BiV3ix36GqEQfMzyuz/5lY7Wy0WZdk/UZmQqx8i0dLMt+D40oJGheGEPxUGcena6k3C
9/0wtDjlMtSEieti0f0otDvx64vqFyQEv71xSNfSaHOa/CQhJQ7D5yntHhvAawmNAcGtWayfLkCF
W4+Papo+aSvcWGRcHYNJiLoDjBfPEh50Nd1bWXiKSRC8mcE+o7qRfhhcBRYXyiBHrzD6eN5UeqvO
cOmCl9q702EbUZEjIJgCFCl4Xc0jL2L8xJNu6+napXTAc0EgKt+BWNrm6DBgyhqgwyzcwNn6GyF9
ysBJpAf3mo6BJ6p7TlSv3TyfobNnKztGbok6ailv/VheGJex5PEGHvdbKnnBhAf8oG2SaNqLkp3v
qbUQ7iTkI5XAYFfKXmXAksaN3uKIgrpZ0htnRoln3gQjV6MRHvHSkafNDou14duJPiUY6FqyNVrE
f13fJbH26mcV91toOAw6uSers66DHWZ35YA0sOqvQzv8yhrvS+tujoJ7RTfRd1ADbrJzXUaoJxuf
DpAupQt06uk8qephSRnGVwnVWBC/9115rTRvJw1VgZTKCSTMKuCq1IphuWavxz6xmSc5gY+Y08Fq
jK01hetlfJAjpiFYCbhG6ghUCr0RUQdv+WTXmNBfZc3LI3b7bBUkCcH93UWeiwd8EwAM9KfI/fTc
7lG1DJhjXuKgnGRV4YWljHf0qWV4VE4jCY9Tg8VlET30rqL56hZ/aT4gecyapWkrXz0Ft40dFcNO
Du85jc5EDgE6LK3YhpiIDQxhtOJCCGuzG18gNX0kfv5kjqc2RLBG+4FCsktrm8PwrUjt/xadDJ6n
qHeMpGRMuMrdqihDnsFCRRAlZrLuo+Swk+Z9Y+363NrOR8tehAhAt5/XL95Fsu6k/+k4Ca15qblT
pk10Jl2521BZh9HCcaQbJ/J0UZ7LmYJYqtfIMLeuFx2buN3ESXkNu2YTYnkMsfmYZt5NKsPKIwqh
0tjTFbY8b9PrzO9YWxNrhTaMoeamB92/WI5xGHX4Pom5svPkx55FYzTACCj70CclNnrgnmIUj0GS
NoJ26iXPAb1baHtC7sUNVGcTOV76TKyIYbSLSLJeGdCqKQns7GBM/SoNGf4ZKZ2U/msTgEJQo9bB
WiAOMEidDO+CuvonL3/JoSs44xM95kkxGuWk9WVukYoj+mkG2YXuPbICwqC8l9cmp12OLeLIoDvT
eskvHhVIwJZcz7JtdRyogYXiNsEMR8MfunmRpjhvyhnDYzQn+jW3XMxSTaiIFqJpo3vwEvQVUqfq
Lm4C5aqbTPStsp7FlSwnK+xfshkCfJXnP53GXEiFXoedXIcm/ayL8bC4YIWpHiQu4pTZf/YwvBuz
cU066wid6R1lrNeip3UXaQ4a5gOrUwXIxUp+GgK50r5hKo6mfPNCmAffZ+22DhpzCWVx4XjP/YBk
yYKnIFrfwb2T9u0Wh8yjGdfLoXOCb+jT1zY1T5Sw8tsBY6xN9qSPrPsMEXi/CZ+Gqv4wOh9nrTD5
k2+dOxGk8QNM7pdXp/euU+cxnJS9+7Nb36eV/90u6Ad4/nsV9eci8iG1TCaMAivFU7IpfyxgrYQE
aEITST4w78o31dSUwIl6d9riL48aTm+9RQW3qi/DPP5z8oQel1ECYmiM2KdwEsY6/sjdChW0RVAt
+H6SqUyNuo7p8GbpDFmVuAkw2z1/tm63YyIOx4LC8SGZOKxTP7ThOWXPoe3uG73fBhrZcJB+ZegG
SwxZ8BIu4marN+NprMgBpoFx5vRvKEzkDfwrau37qJ7o3WTToeq857GMvxMNu6GxDbZx613cZtgN
IUV61oa7pqNVKqk+czncdYa4mOZ9uYb2ZFgOB3L8XExxAh5vcpgW5VOJmH9A4Bx99e3id7OW340r
571vkx9cfS7InV/0bOQw4x80D8aRMH3KeIuBCYRKrAqGGQrIMiNn1FRYm8AKi0vnoMETvik8zJ27
15vqHV1BxNOq8Ri1/8XJl1UnSNZ/clS5jczUm08GVOWsV7vUpjMEMZr0WB65TjwS4ZJSEBqZRGgB
WTGBpPMm/6vpIbOEpBL8l9Cd7kcOWKu292JD6SJgIdl5n0j1r6+j4vs2HgeLozKB4vWZFuJinSIz
WUvnU44zNrvRUsc0A36c8AborVFtt3q3alW3n5AakJvXXGtVCP2fIWjJsmI+AdqtZMsmt2H60Ejk
aOVsihAliYgJJFR2gqlExPQZv0n1cjuJ8oVDGbNwjsSR+UuP4VDd+qN5Y+GcJTktzdESxLKFzRAv
4YM0WRbNXVscZXpI2xWWb8IV2fw59p8UNdmttDvMVAhti2AY8wIDqbbwSBWIjN/QTGEbSnySoV0T
BplUxFHlb5hgpTWTHkckvkzSrIwpzJHSkqwR5ig9tuWAhds1G8Jnqa18Fa3lwEtqcuRmOqY14009
6WlHOT27THYQc8vC+xx8XmQyDk/os18V+I1T4/ZiuHAY6+G5TJEBksclz8ZHJwQSvGwFsrGgd59i
u0Z8HepbDWiVW+Or9LsoSWcvewxpgeGA/nej83nzUQ3RP0nGSG6l0mhJake9uBdFE1iu3xxjZ7sz
vnLGmxBQQdi8oIhPtQaUGUXNxNioCEcUpA6Y0BEG+xQwGwJuk8T2tSeliTlThGY7x9pamaj+gzDC
yXGyP8w5Vh3Va0JspLu6U4zHiMEXWl+SPdwukLwwcIf/UO84yRWZBDPPn0iVESXl19J+2XoUkPJv
cxPAk2Mumz/b06+cv26SXKFYbaQql5enERSW7pO3XTO2JDunG4Ztq9yN7ZzaAbCMux/QfQwZjggZ
ACO3sNP+CIFq8Ol5IfQS/wRwtuTXhMZiafVqtJmySE6Bqeg24e/hfJctU4T02zOIhxQvxxZkzQ16
bAm3ytVfm2W6NnwRIwpbvkCzmNFr0WJ2O2zGMJUheV8YGOKPbW3sSotMMKAfNLtP6Aik3dMQTMwL
DMxZQNyxUFhxHSi4CrCBnq+vX3GjX9HxEt6KPIslTc+aAdC5hFdnom8R/+DEss5MqDM93J7YMOmi
QzdtxrsKIAetmp4IZa2oLQxj/pvciXGvWHcfl0zWCYuk87PNqKf6fixdxPL09CzlwsLFO1Z733C7
XeufgjDBatI6ToWoU5BsaS8METJ8SmaS3SS6bIyaaJ93s/7SBhnzKt2Bswyrhs7cRgKbUApHVH7k
I11tb0aXCNVZBSVfw/Bdkwf3S2ceSbfJS0rrIWlRoZGnojvVY8LvjVl8P7C58ACDwvSv5ybxF4CJ
vRG+jj0kq7mrDk5WXZbQ/yq68yAzFJF6U3B/7vwYr/eEKCPciaTBQId92cbuf1ggHXN/RqPCfB6M
7qsy1VteLmJQ3Fjdg21Nx9DRmElWJyKyHnsXrbOPEoVtDfqyP7xGfn2G/7WLsdwSLqqdDA/ajNN0
pQ6d22wbG5e0odAN5oPSF+qxTRRFO69cDhGHbG7455q4jpGTeSupv2DUVOwa3Plg/ZjM7k0eMums
GEKhJFsy/luR8w7AmMRnevg50FBdvsfOADZYHc2wfvfAepYpfi98TuFq6Z69xAJDp8QZScml2veq
+Y3Ra1outNG1t95waFHhhtBOf60zISR1wZITeQXG3Jb8rZ+mrWWVzKefAH4A+kc17lItLe8dFNPG
EV1HFazrDi+fFrcH09kkaYhxirmxzG63FDbkE24lzxT9fRtXnjK6r9r4r1HDn2A2lmpRTjJeqOAn
SBG86sFDVVB1W7MRBLYAkgHM5/DFQFFnz2ruPlBm8aJ5jKHnmFeCqsJgMfWXCmYZElYID2HgEuv7
Srf3Tq8+m8wjcQQwKIYflQ4DDi9IA9beUcK/GoZnrUU9p7HzC0T+dSL4UYcZTWicWxVebKJDYycP
9RKuUlMdPGPch2Z3yCHNTfQLprJ/D4NpJ1HMxRHBQGtmyfG3sPMXjNBO6PGz1KGtVKH3FWjdd0mq
Ax09fygBuO6w5HoutP/H2Znttq2sbfpWNvZxE80ii2TxR/99YEuWJdmWPCRxckJk5DzPvPp+yruB
jmXDwuqDtYKMRRZr+IZ3oAg9DXLbcWoNvXgsYAVGkXmnjyMtQKE01lcMN7WW8amGY53Yu7mOp42V
hNGqDrNm0wdBe5XABkAoc58ldQIWLVtnyQtf4Y5DjDTZ7z7LEFpBh0g+rAPahJCCkj8AVkCO9oJa
srgxMxdHMLiKHiDX2X8IXfNLNGMCFbeYgvTpgtwDnVIijY7QWJ8weepfk3feytLvLiJihyIr+ZNm
ch1Rcakp+OnPmjSmAw84vMqpcXuzC2y1BhA0xCbQnva2LMLj2FFIxdJi33hofbYEOKIqd/DEV1Ft
7C0BVJq/CKQ3+olZx02W0ayZsuvOnm/zdth3kXWkSfzDGqNNmNInDCeED5hZffgEXK85WrKWb63x
G4XzPMXX2GyuErugMlAAPR+QZU0669pNxWaiFGPZwS3cZE0XVTeNFW30QSQAuNeLsQ9LhLHa+boL
FZqA4ibDeLEv69vBGtBNjjHKbNutRSgDCwbdrMBAP1ulJOzZU44I6EWOLKeNYbct4O8Mi4cGSJRl
l8uQt7Qn6DGFBdiyMCNXgvfkX0Ma/wwFgQL7MPzB9wMHqcJ4cOv4pkaFoysaQLt1BSd2VBmNm+ER
GUty3BhrWlNW+9qG5R72+c+knJ/RJybQW9LhuixR34MljHx2HjSrzma5eMKmIuPXuG343xo//xTH
Af9lF6QvMw1kHynsZCarQMhrgvplIOF20YTTAxav7jpUw5aedIQIlX0YmwymXv+0LFW4LgoQTsnk
4E3ZNn84CdVl77TkjbWF+xYcSdrmWjG2yFFFznqkcclUN1Y8/sL1HTfgCD2nfkaochmogEbxXWUM
17pwFS57nbMjUU0JoyT/oG1PnWbl007m93UlD7O4b4Ns73sv+h7ztSZjvNM/DoHz3Wjh8kbPUZXl
+oqKiv3c9s+Ds9xolfG+jmCwQJJiOnOykI5lTWi9C4cKNHF7rHqA+xS7GUhzXrKxvau7cZ2FnOzd
ZFy5mFKFeClCF7O5ZEHpUEkYXGriXn6Fw+QlsYOuWBMqQUnUjuJE3AY35oIPM2IH6bLRxz7lFMA6
hMtU+V3CAc2z0ADqsQ53urpBhc0G+6ebU0PuXmoPYwo7VE+o8rCGCE2o1eOxo3t/GA7qQoy+EoC2
rwrQ2BMSnsaPSVe86C7jdocu/lYn5rT38qK9jpGgw8wHRZbuslZYK1B35l36HmLeg4b28pPFyLdl
nl6/3FJUwB1mpaHHW2myBKUDBcgJTxvkGsk7k1tucv7PnXTZEtfN/GIP0kv/w5AdmQeeEH6hGwO+
Np8GGpEDV40u6hKIkpc3zGjN6p5luOEGtZ2tF32tsJYUSU3p8zv/QjZiMoM3GDUaOE8I9mk/O8+5
LwFd6D+ExBh5qIEf0DSQlyOIx6+YMDO+mVCd+HV6ZYIMS29zoEpaf0ga3UvoxEejGVJxUOj6gD7q
DOSRL/g7MG83etGBAeWk5ZTYtANgvynV8lG5+9ATWIdt8b3mM8cE0WaTrHX6pbsBNSx6q9UCWbz5
C9qsCG+0hQn/oE7jOnN8lg2ANHa8Rwe+6YB9p0zooUzrbSTpR14BgNJfBpo1vA1hEpAs1WqKSRu/
Q1mDLoMWNFpdGgsGP7HF5hCOhk639ALkFXriYOpQOkVjgvLsjxFEK7QnsSpHJj8owDx/orqTNd/0
kR92yKdHO54YvwXH3HdgronLdeqqO0E5gYsZcUNAIx1+OnF11Q1PzLJOx/SaowQAUFuTilm3NXAk
zSjVZULCNraAML4hIXrhYQsK8kDHb/rfZxjdr43vdV6CjqvuJllfdXshIWuLqHwb5TeTbijxPqwK
HXkTiPNUvHe09MDKMqKCZ+ZUlwNztAJKRubSNhRV7NkjGJK3ZmHtdVfC5wK2e/FzboM18zGmIH5k
vmq1ShDy1Cwj/RRpfJsimCMw+9M7naWh4uuXnB3hEuwfqri9zCSKYBDKxh+W+QmmQ97baP7KNa5V
8JqYPbIO7WpTI2oIOnVNjVO/HJglQnXTkoBR6GnTetMJPqV3LbLKO/CtE5ZciyUoU6KBlkyGPiX0
diFmKwHUAw0NUezLMI8rFi2wBDn9Iq8/DxW6Rx6MlGPGkqMKlpMcgrLSf12/R+7267BeHsbI3lWk
KH2vOFbY1nozOeUnvV5GFLl0o7ckFdMxqk7ByGYZ+SWuZO+NAvo+9E16kSPbWFcOM0iQbjhu85eV
ziF05/rjJW/jmi/ZGhUFdhgbZpCPTphf6F/uRIgMr3qIEVznTxJjYFeC8U8MrfTKLj+xdIAdQVm9
Q41hrbclnzQH49zQGMmLZ6j2uxFXC6BVWiv4geDRa2FhIDUVV1vREQ7lX1jI5Dg0fPg3WS4s9DaZ
dpQXWLRDpfbUoNAhJnzKQzQNVI/6A/yLoGgmAOologjltjMC/I0sjLHI7eQB2M4F4Dtu6C+h9cKI
16mNXq2icZCZLFuOjysdRjFEIOIVctcxtfn0V8lhppff5Ma/Lb3QSH/s2FqBtALAhxIDH0wDWE1t
NUn9je+SG2ql953d+0R/iNHCKRWFf9vl4Vo/seD41ms264vrmtqKSaPJJiCCjGp4EQSGaMs+8Wjc
WSZ9DQBaOkfQ1SL6vbd6L3bJC+y1wN8doAt1SA5rCzRW7fsbTnQ9OLuWOZx7pLxUvHMjba3wJCh5
usDxusZBZgpprWzajpSape7J8JKwCfX6ZdoNsBohJoFS4A7PwtL3o3+fGBTCNOqilk/JgMJ5bAJt
j+9npz1EvvgsYmc3KPAxniScUjiimo15KF0PFmWxy8YQ8lnU/nDGLrv0DBmv5hSLj7k74vy3fEcu
/EvkeptQeRzkDjkwRiVNDo+4RGPOh8pYL1+SuaLQS5WI7LSlad2EGRX80XWf5ihEqrpa5HAY0wYJ
bCcamg0RTnAzSLy1oiFQ28TyFw3Sx/Ht3//6n//7f/2c/iv8reuQMyjffxV9jhRI0bX//W/n3/8C
GKp/dfvrv//tKalcII8m4GX0KyzX9/j9n98f4iLkD4v/YS6+F2LPDo69LB7KMNgOA56LWT5c/+Nx
XFO6ngPCS1qoLL0ep0ryJnXTYjnYyQz5dBopt2SSlDo5fDyQevtCiiDTdH3TE47rnLwQ9bNQ9Z4v
D0MWGqiRmOJgVOAfZE9/PiE+vOx6RbeJar5zZi7dt0P7tmtJVwnL9Sxhv35HMzPCqAhC65A6CSsS
g3mi89TWxFHC6OzGTdXy+eO3ffv5PNMWnusqxcw64uRtQ5qGUd8PKIqFFEwNu0ZzKJ3c+6Vi4348
lP5Cr1eKZzmWKSxlKsuTpnj9dgDwDCpmxnigy2TtW1WE9qUccLyVc5GtB+SXUXCPq4NsCV/G0CKu
//gBpPn2Caiw29K2pLRNst/XT6BKt2pnEVmY+KRAzv2w2SCBiADAMBeIKw3O2BDyIUOwyGje0lft
9omX48qxdALlZ1Oi3LlENdQIBC2Xnw04pF0zZhL0kzAgvHWOWo9W/EnWZX4fKo49GDEOFOoWuf7O
7R/mMapJSQlVuyUX+xTFdEwdnLbR1CZF2zuA8XFZOhaNiaERhwnz5icnyLtd6OfL1SIMlkVL4EAt
2UxQkpZguz+epJdFdvKZJIBbVr/HVhOnnwnAmhm3szcccjMLN5YY8n3T5v1VM0o6GF1jR/dObSJA
0YWk7N8mt66erTgMNtXQ5oCAMunuPn4kvQb/fiJOF+VYlAyF47kKka3Xn21s3a6Kkqa9mymtfFJt
kz15sZHfBcAjQcxmSNn1yIR8POibeXBMH8UuW3qeIz3zzYGjus6OGzfqbidFz0JpiVUpQSaORwXm
Yu49/JiCmkJzC7XL2KsQkSXf3BuGs/r4SU63qCNM/iKAF4W3vWe6+vf/OmGtoBGeY/bOMVeRqbGh
6smKBXDg2l3u/tlQUnlSulJhNutJ2z09ZKWJhkGWYEgXenF7PQ814BA20nVeY1L+8VBvzzoPdDYf
lMNcuFAnX7+VgPTSuWPbH2CicSniY3SB4pP3lLdWfE2nU6w/Hs955/hxbeEqzxeeJU15MmBqdW2j
Qg9/vHmGrFgVUfaj8qzqMapreAYBQWGtWvw/8m2uCe95A0vGtu3wDxq10drz4Oc5Tdbc5bTVbp2I
4tTSRe42CqlpBEvU/6rTIlmPpVhWvHPakwg10wY0ldwsFv3SwMnsazhTtrmqvTg6hA4yg+EAzS9Q
pUN8MfVAPfv8MXDt9A7+vbUKw7EHViPL714txls/zwL4Hw0GT0VQl6yAEcJN043qK2A3MDnTBEho
HuAEWKr7hmrzDzOUzc2MdFx3082zpX1R0q+jk91GMy6nIVHdhmvHweEYFeZfrZDzj2JU3ZklbMk3
W1h6LBQhACObHrfq669d9SlS7v6A9FU++8fCSdvj7BTOHggYJllyxmcPb7zROeK4+9MpetpWbdbt
0qrTGnJu6DzVblg+dt7k7MLJy27oBiHlY4b0Ggw5zbcG+S7MdNA4c9gu8CbMaA1XyT3zIidHEYvd
tF2CHOlLnzXrndwgXWrY+exF3mM95zdlUe7UEDy1LUVM16OHMA9nriw9L38ffWxIIgLp8IPr8OPJ
9eyni1txYXkHcECrMWsFproLqDyzuPx4e7yzO3z6RuxJ23cIBU4GKkVjqcR0UNKK8Hf37EylF2kO
ON1KLaQJnKXeB1ki7m01oJDKYjtz8oi3YRerQ/mmb5rIQHDYv14hWAo6ddJz5yUl8DaVVO22t7iF
qn5oIId6Gd5stus9LNTerqtB4piDvwHKehBJJqto1uDTUKYf5ioBSdShubckBS0ZT+0jPxI/Pp6u
t+vZsaFKMl82twMnysnTkom3lpza+3SSzc6u6VWDwM6+fzzK2znxCVUsQmzqwlKZJ3MSDXWTGpDk
D6r0BaiUuKKIZeRyBJuq7GcSnDS9iEy1oBNCb+TjwU+WusKLzLY5m33PIVkTzkkwmjqO32bcBkAL
LbopVUorLczq32m61KuyWfKdUxvlmate6A3094KHt07gqzwllOQC9k9GxQmwH4Jgse/cLK2u/Wnw
j7LxzSfBE26RWoQNmPOdpcwCqPxo7blRMG9gKIs//+j12elCcPvb3IKO4F1PHiRw0tBvKd0/1l4L
JGe+JTX1wxTtvC0tgTOXk7Bev7YejeDbtDlTXLa5dXKujH2Vl0GdW4980VXcgXa3tmSjQ/SkywvD
/WBtU+OHM3xH+/fj9zxZyf93ZFsBxpWmxc3/eiUXgUtqV04WuLKZKJQIE56PeSb0PznGfFtYHuQW
sC6+siGpnkwm/jyqJ5jIkAXLbFpJYYKXW5dee7llXH78PqdxhV5ANivIJWriP/vkpkmcxKatuWDF
WIxfxhqHncX2rmxvuUuAwJ35bifvpV4Gsx0SU99hAs2TYwD74CXxxtS8kzk6W65MPzVYagYhVPWP
3+p0M/5nIN9kT5BDKe9kAmkjNjOmq+aLUk/cf82C8OcQY80Uq6fYC8/Evi+n/ekuZPFzxpFwM+DJ
cjThDJaI0Zl3duhoDH8VgUIzf/bd9Ik9+BCr9qrPoHWWzpNkEoBAgUEdxiCBrazuRF7hpCwvC9Oj
dONhleer/GJxp5tCGheWNjdzPIT7hACZFIUHJeZvXpbsxFL+Mm1JM8CdwQcE3rhe0vlHtTggkUXx
3KA0gkjIoFWNCIDizcdzfLoJ9dfUy4aNSH7I6XfyNUe6YwZco+jQSUi4Y4kb3NA0/qZXgUJaxU70
7COlbDqJunH5OYyGrEHEzvfv7LHsz8QaJ4tLbxqlLNIQ1zFJet7ciBkegSbKAY/zMAOwdI2QKt+w
ClLDOrNnTlaXHomAnwzDFiallZdD+a8Mg3ts6eM5qB7ARe6WHDinSTnPdBzoVvB2kupMjnkSbDCe
za1GKsNG9Txm6vWZM4KPE6nnFg9me6E0ox1ZdtLaCwvDOjoc0ZnXezuRnOO+oq5iuq7zJrSg/tkE
iS3yh74ApTK4Cix7di+y8cxRKryTF2MFgZhzuKpZQwK5zZMXc+syprPOnVmFYbEOBuehmR3zMwQG
cWEkcvgZpD0NPF1dAPfarUQTlN+dzBXP6IDNMHqkvF6COLibTLwLIL2UV2OLkoDrughVp021npfa
OuShO6xA24fTZT2PmDPC79UcE/klCEwDin8fgwGYk0/ZHA1fw77IqLtPPowxvLQQ4pnSSTMvjAHm
fD09BkiAX1aOwp8WbOgxxMv4dkghYfhj5dwWgz2uIgFuAneYcN/Cxr8STYnU8wT472JRhnsVjbEL
2atf1NoqA2D3XRqj8V8uI/nQuCDOS85C/diUv+wkhisljeKmbCn4EhOC2bOXclc5oqDcUndbSg42
wuvmsrJkvEBgogo8+mNyhJaPo05a48+VTc0VUSTqa0lQ3QOUSlBGasfPHdrSl4jE+4/9JBfdfkI9
OgxosNcmehlgC38bMHejDjEFczoIC0/pwLSwpNYaoclyXHzsD7pS0kcjwtu6y8y02D74Qx/byTrs
031NUei+HMb6MctH9YX+zfJsV0pbRcU43cU2khOCT5C5vfeHQlby0GW9sXa6PKbdTDjRIDC4S4ET
RvBZpuI4Dg2Sey3lTNepmo3I6ISAlsVvPOuSq7nNgPU1HSI7TktTqQRAh0MojAKKM9cVKFEgk910
CJcuvyyl7eEcO1DbnpGu8xu7vJZwvGHUyGW+R9bDfIiEmJ5V3cX7OSvDW1V5atvlMCHgp9MopKy1
DkDbXhS0wHeOktG+Usm46mEwb+Y6NXDZLLtLaEbdxVLXWh8fvZWy4ZLAFRIp3Hmwdq5ski9ulEKo
R3bwUIz5sErgU++x1jbXvtfgnwZvajVCSbv0GzdfyYQiU0XxelNLkBNtaYzbtFdIUPc8FVRyUO+l
NFBBzpp1Fyw4IPr5DCqiQ9DY0OBQdxGAgp3jx9eCd3I6/mdT+6bl+ZYlCQpPLsOlreY+G2lijmJe
nrOwMVCEo/ZLYr/c+lFmgbmsMlCgXbhRU6Z+cYv3+7ER3R7LcrohzWrOG5guQpoYemy6rL40EVOC
glSt02YEMJtf57aNdktnV1djPdk/XVWBIqjzGsWSCtvesKtuqjr11mIhsZ1TFBZcmh6Xg7/kt/5o
PAL7tW+qVHWbNILROoRFSBc4nHbp5AfUEUDQ9I0MrhCPsC+TKofWFkCLmok6r5GfnT+1TeJd+TOa
g3M1utu2QSa/bdDqqbpuRCYChfggnNzV4oHFJTOs0Uc3iusEKYavQydpVHiheWFwJqyEMVO37lIB
xlGDNoDHY8znT/PzTC6wblVZfTZjTn3DsAwQw7QbpS/Qt46Mapv1yFvHdlV9auUSnLkJ3gaHlH8d
6mhKV/SIbF5fPE5phrNvQVFLAveIrAM4ZN9/qjVJy3DO3QZ6XbwOovRN4OsWgr53TrO3jP7lOMwG
5JLav0ogEba1NVwkbvBD5dXN1KNlGI3Jp6Ki4gtI7dLuo+pM2Hhy870sXcc2oQDRR3P90zguShLL
aHsR0VAU10Y2P/ZeA2VT+Gfm9b17j2DRohzGm1qnydKiMiMq+yo6NGEO0tWz01viswDJ/DG4DhCV
gqtj1umFIZruqZ1xofh4j74J3aSHTpprK4+WDdfu6VzPyWQhVG5HR91fLfPhLgJKpJnFunOKLW7/
jOZkTn9TK7xl8bT9ePzTI0IPT2mWuhCRI12qkyMi751lWuJAHRDtQYo9bGzciMFThQh2YdEx4eIh
s/ZMR+wkc1MM6sCDR0NBCpoaQv/+X1EbwxVGlSTJsXNRcuhbuFgUBR8/frPTFfSfQRQJOSI4OkJ8
PQg009SUgxWhC2vurN4EA9giiWh//sfDSNan7dN5cxHo0Qvsr3cBq4mkSlQZh7bzwpvKipFo8l0N
TxD9meTmnW8lkRexPR3xuqyX10MJF3WSzm2SY9iXl6Z4micwL6WzgZwYUvT+5+/FJ2JVsC9ssorX
g41iAkOXqfj4Ijcb2kClDT+6Lax5/c8H8vUgvmUSw58WCkdqknYKAo7qdrOepuFg5LAa2875+fE4
b9oiLAhKn6w2138p1p0s9SKCYYp4cnK0MIrQ0nmar99ouTtEWwWAu1qL7Ifmfhqe/KTdIZez+fgR
XhbD3wfrfx7Bc1gmLh/yNDESndU4wHGS49ySQRYWPstRBTEtTQnvUWXM8H2P4itFDkoNvg5WgSfR
eKdT8xmcfb0KfFimdVIMRxsz912T81VUHMrbtEJMjzJMfB2gi7LqCsR0ZOS40N6ScjNZYrzD/7a8
U+2LF1CL6CMZ2lUhvPpMhvTetrPJVSj60Sx9k/v1Y63qwp2jY9JjM6859nEGsCkniP54Mt/ZDc5f
A3m6ZfrXxjMQXrJDSqpHhI7vsoy+AGbroR/eIlW0XAg3OVdWfO/U+nvAk/UTd4jAD7ERHZuu3uOC
dC9L2zzzUuL0PtKnlqRST7DLXjDNkz3uOmnhq9SMjizOo1bOREFE/1B2q/m7mZk3SPeD4vGQmxj7
F/UJ4IraPpwfUApAvIJq38cT/e4jUZMCUkB7nw30eqIlRjiDHajw2DbRsbTnYoVaMfCaOdtm6JZO
IM6HRCGvWWRn9stp0POyXRSNXOXbtCxOyxpgkYY+XqroOJmKyi3zfakGSN0mgJZpMJozscA7H1j6
KPs4xGzcTKdXMXyfII1MAw3eJA+2JtJzN3GTj/8/5x23km8iVUWYdTKdQdZ2MA4tUPXl/LAM0RbP
iMdYyO3HX+2dfcjL/L9hrNdfzXDTuc+nKjm6GBmAMyJEe4Q2kxzbuqi+fTzWOxMHPMKj4WOR9Zqn
d6DhSDuqnTo6zgMZs4kggDScbPXxIO8tQw0xERaVNPpKJzuDTEshxRHGRw/pkPu0AtbWFGa8AlhN
Gont4Mqz8FBDtB1VkBZ/rY+Hd997SSk8IjVX6OPtZEKXLnZHyfF8hI5W3lCjgDMxpdFlOaLf49iL
XIPFyMA9W+EtRVeMbpcIM6+89rZQ2Jcrz6CAoUoAwa2lMqyVtcONY1g4bFt0Bi7TbIQIRoFkUyu/
uKMn02+ybIxvDQMNK1gEJkRUUVXg6bApawUdbqvOwRGBL0YWzkCquzenO3eA5OSGYn7Eeh2fviUp
V/6g5n1DyIXSpIlDQNGWE1Aym04MItX1z4BECURttsCrNHHWtKY2h+C1EAZDwVSw012LS8YaY+Na
OGa3MXq4ub3b258aa77rRH+fAkrbLDSZ9yOSp8s4o3BejvCXJKqq3jC2PFPuPXz8Td70XF5OS+p+
L6kRolwneylJyzLEb5TT0pOrcNRcwuC3sls4D91vfTCFY9xhygLcLsJOAw2Yjx/gnU3mgC/lASgF
+rR/Xm+yfFhK02sj9zDZ1ndcUd21GTF/g7Szfx770cwStg+iwmHxnaz+0httPywH4xDI+o+HBuLY
T9eLuYmxKjh74r9z7jq0IGh5OPzPP216VCgUxcuUOQdoX2jFuRo5NhTPflb+6H3EZj+exPc2lsNt
Z3LpkfedjhYGiag8wPeHTPXNOkkEBquNqc5M4Hvh36uk4yQfCBEawqIVhXU3Gx8XpAmQiFuDifoq
shTFGMfDObe4jhFKl6W8UFayGWr6l7O1//h13zvHFIAgTky60tYL2uOvuMV3ZrgO6MIf6z64Mqfs
mHWrfBx2MBJWIvP+YNiEKZlMz8zyO8MS9rJhfCJ6j1L566UKEaEKkqXPjp2V3pi2lq1Gif0CSOdV
nxv3UWTdSvoEGNutP37ft3uE9BIMlNLdANrOJytXejRXykZmx3icwal/N1s4kv2ZbOXt2zGIzxa0
gUYQ5J983JHKojnk9XS0qWTvXdFOu9nq8x9ZCijYp9EMqSlzg73nIcs+RkNy5iB4Z3wQV74ig+Y4
Mk9DByufU0pn43hsh/lrs2DbAgX/usQpQSQD+nqufw0D+GbhKDkTtLwzvaSDju3TyqPddRowNhTP
QUE201GmKN3nCBvO14l9bo++PREAwVD9E8BmgWydogaAPRaZP8Tj0Q7t364Ir1qVdZd92Dhw9yEj
frxk3h2NqVC+R3fSO00JKXRh+NWE4zH2yntKUbusMnAYb5xd1J2LXd6ZP4ouwLh8oIMmSJLX+yIv
vXycU3c4tpE57q0B942md1HBL+Fmf/xabzMWoMZAcGiYO4x2etBVQyZCO1zC4xKp58qzdj7iy4Gy
EAmY1ggbnlmT75SWQN7Z8gV6B8r29M5YusWRwSyCA1nv8ug0aAAMX2tXJocSc4BN4yYZTizCQt6G
PmA9+yDuAaBctq0bnHn1lwXyOvPVz6J4abqUGhr0epqzUiZRFrX+we4ibCxLcVE6wS6gmUrX4hqc
4K0PGZjktEeW7sISC1Rn2j6170FAxqVvA7TqzIn4zipTgCM5gQX/vYFLu1MUQF5CVokym3ZLGnGk
W0XNmVHe3m68tx6ACpvDq5+cu26aDEXigIPKFw/FTXS1E3kGo/Dei1C/BHVtATJ9M7eJn8ZhN3hc
oPjMicaGl4pVNIrezlw+fLyE34m4eJ2/xtKv+9ftlQMol0YWd8faT34IM8UvOAbvXZk3UWoTpS6Y
RhhqB5z/l2jc7aDscxfZuxOqTyHABIBbTo9aL+kh9RRWe0QkCqF0OIhdfOabvXOasy6AOpoatfvm
rrSBCFWdzEPwEAO9a3+qJCSXFhlaBd+5QwQcD8Igv7JCDR5Yuv4cluidL6pb25I6CgkVtbHXs+yH
iU+jNE2OZQV7LHexG7LiB609WUfNtWWLWx85+BmCMyjMXU05B8wBdDRp3A2ifzCSqYAGnJ7ZxO+c
X/AlwNiSgAHyP62ougb0GJUF7qGc43LTlJ51GRhOdAnwoF4rv88g9CzpmXrSOytOAWciVeZWJSU5
RXXbIW3kqHJ0gbWedr2PnWC/CARblSGf474yAFUUwxVmux3m5DBUKohL62qwsjO30tubAmAXYC12
MnEGVcTXH4VwUVhBZRsHsUDan0UcbqKK3G8gc/vnQwnAVJKSKGADMozXQwmSppzGaHCIe/POx1NI
W85OCJx9vJvfeSNgxXxKG8A8l+DJMJ4gp6RjGxwwW8zD5BM0yLmpv3w8iHjDXQAS9/co1uuXMWY8
HwcEbg5T299FVv7ViI0vlCJWFjS0pbe3lTT2Du1o1x2fPh777VnB0L5NyuQqvZdPPtnoBrPbti0S
8E6E0p2jOK7Gc3XBt5tVD6LJKJTuNDD89fvZ7INelWVwyEwkbU2hu4BTu0lF9nnoK/vM0nhvNF9q
BK8GvL9pjEmka2k+joxWRzcWfu7KTVBCrq6Awd5/PHvvLQ/AJyBdgIXw7Cd3ttdDNikiKzjk85hp
9eN1b5k/zMrbfjwOTQWm6HV0oAScBdqaGt4OmPf1FM4yYzsFPZEKmnxXdtpDEPMrkFe9Dy8OuZ8L
dyJDms19GM6/YijnO0AoCby97neetN8rlMfRNC+ekyp4cpEVxxVw2Azj+CUNnduGxk+M+NVFJqqN
QqIq6/2rFsAKhEfMB31YMt6dGfSfNC9SSyI2LT3seoENxr+7F6lJ/aBNHtrBPSQw7LLMfozAbFwU
kbPVMpxaxcnHTmgQrX/R8JMpGA9DF3+2QyyrAoS8FbZJwPBBYM3Ob88dbqDPHgbhPDdGu+9868sy
lC8qy5lqH6BYbdDiw3/dQ9tSVQijt7Sv0+rGLJcZcZNcoRk7Xw0IvTtt9gkw1trDBaOtIX6K5X7K
jBtCymtDoNS9DA/acdAP4x9NDsuwnfODCorPC6LSs+iO9pTQBUkLaK6Vj708nXXb+qSHV3N4VUn7
se2C9eIY80UUohVIUXTAr2ZQuY0ESVWtshrtpzS0MOD23f2INJGWJkx871s598eosHaYMKxknUCC
ab4Vi7fVEoTL3BxsVNDyuEaLLNsznShvJuja1Ma0HuMI9GPmXpiG80fhu9OVzffewGt2aQ8KYcxy
cB49gRYL+uW3mZvuVCc3zUyaVyc1koVNiIZEte0syC8WSha4fD/od7MwafETFMb98kqbapplty7G
AZEOF5OmRnoYPU3IWRQCH5jMSq5NA/2PoU+3gNi+9PF4n3f9jyHukKe24Ke3dQWav5IzIBlQOgh2
diHggxpJsQElkbEpFIZYibwqGi7vIBPzqjddnXtzmJMmoJjVGs9VnLXrynWMSxUY8DdGXXVrANU4
JbZ2Emrxb1R7YHd5gC0wcarjFcIY/qqZlgUcWmbE22JGCB4ZeTlctCpFEWbB2ujGQlyRZtCIqpT+
N9GQDi4jBaJ04lMssa/uAM9F+YXthPIqdTpUeV3o1IafWzdhPMAxnesMjRHiThBvS742MgMiNZfJ
kw1c9coY6ueCrqCFMWMbjZ/d1Ntqwv2A3EQwI6gfLZ8dt7oOCowiRHE7WtF1n0cbC8GNuRH7KYYM
pMn3zXjQBu8lpOEq7TzMoMNnC6f6bNFAm2gdte6xqa0bz25/Y9gFc1odYrv7NOXeIeZqQYcMTj3G
H3O9K9vkp/62XS+Aj2TXg9V+Lorhe1SmxzqzsD2CSgrs85e2I5+VCd0+10aGtT5DQomuR40gBiie
hKBm2Ah8jJPZ3SMmhdGQtO7jLD/2ksa1NxFny4Zk23U7tDKj71oAbkQEmX6mADMWbitnoO4BpmRS
iM5WYqfwYkiE+FaYy+c56NlUrn+l9U/j2No7otxpSWOrkMcRTYnOM58iW+C1EV46s33APfiTdo3x
ezT7LMRHTUzQLroWu956ydASqW57K/rsZpjuhWbBE6DG46Gi6Kg/GEXTqkFDzEuxROysnfSSZ3SZ
b2TQ/Zw7JEZcQAfCd44IFqBXmZTrCfP0zIDqOzh7zAk2yK9pY8HoJtdmjvoBQ22F04tvZWXjgWNe
w0v8NibOFU4naC8ArTG8BATUbLpPVGmfLXyex3r4EanQvGqR2/B8tcfy4JuDa7wXoWNr1+Mn9CxX
GKNs9YIAgnQ1Vs1PLRjfx+0TALB7CEpfokJsky7Yw6z9gz8PMj3+59AK73rmIkcoMSzyBygHiLgU
iBEADtTO5MFGZup2MvJdELnIgATL1guGPbZOL3+nr8ZtZLtPdpZdg3p/oG9Cib/1DoHtbZFT6dD2
k1r6ZrwcIgPlEUhfWgBvbcvsahmMfSaXg0SkOKwyBD36+57yjzZ2L+DjclCFX7RkoJ62ZvRqDuJl
G+CMcGGzQToRPQ/YujHvbPOhgCAPhv++b2V9EXeOeWmQXl8G9HEvCpNaiF2EW8dOvTPBxTs3vk2I
TdpB3cAllXx9D3cdQgEyadShcLu9nRZokvVrs/DPlEDfHYYePAB9yswgjV4PI6L/w9l57TbOpOv6
iggwh1NR0bJkuW13OiE6MudivPr90LMXVosSpOU5GfzAoF2qYoUvvIFSCFI91hOlh1Jb4HuBcMXt
mOJKmKRRLP+fIZxZd9iSIzoP1JeebKwpcwTyA1Pe6Zm9nWj8t4fSpjB5Fr1oREi0hkDT0x+dRS95
DEi3zRs2Clv+dwl8ap1hYb0fC9102z6jfavX4bYNQKKqMhYDSRj3kJWN+Fucl/JGEXifKk3Fg1zl
crKghTD+RkQpf0mw//2dUgXbD5GZbWWTglHgi/wgMKbbNEOQ74swx2KpbPGlH9T45HsoC1VK7CHc
MmBNkRXlnaThHWYym+6/edC88Z7rKbOTI/8URqF4GvxQPBgUrddypRff6Slgo5OZBd6pTrPpMPTZ
WKqEauQg9T9toH9LxPXh5KLQvA8sGEK3P8aVrXX24+YpTWiVMfYOPoVKBPibZ3X8gh7FfzEGvVUw
RRNm7GL7RnJBv9GSniwroQlpJt9r3EUc5LdvjzPtm9lCw2OGWQPF3QQwMpuLbfdFGLfj+JSlk6yX
nnnLUOaZHx2EkmqNsodui3Jze9ArCAT6aKqpmjT80SubVylhDvZ+IKXBqaiDYdF6eE5Z0Ze08n73
QkQbOhqFW0Wlg09Mq7txNCLlyLOIMWYQLQsTd4QAE6ulBksWZ5oU+HGrWntax+UaTZU7n/tK4gAv
nsCSjNyYKlPnN4km1ZgThob5rqs5Kbfgonl7Pa59BEOD00UOC69knvX7oT72gt73dFfhK4LuD6YN
PK13LpF3zNv8Y1PsRvEe9AF55OxONJ2wlzXh+SdL68ZjC110nxc1LhGZo68LkGyrzPOsRRHq8Sew
HroB1NVwcmeRFpb34IwaL6idZW8fnr2OQga0ShM+nfOOMP633KckSkiNwD8VtnkKbXmjafUIVDs8
odq36kP188fHUwDZ0G2w4ArNUWcDOG4Zzk5wCsvgK/BaQPLiMcIkJ9CR/IbacXu4K9tH/2c4Y/ZK
aIXTVXEFWCkJDYC+reG7Y9go947UlQcC2NmEWkBnRGeznO/Sqk/BJQlmFQ3o0k9+OzGZaAj10jIh
BkGWWFVKgxx1MlA9VWlNqt2Pj89Uc3RaReDAdSzdzn9C1CMDAMeDDJvYcmoa368mXavUcVtBMmaO
HJZ5OSkt/a5WDd96kmVfWZklvuaQAutnKDrN0sOwbtNoojtETWutkyR+0waTNKMHr3F7rleOrDW1
AwlrkUK5KMh0Vi+L0TOxiCDPz1XlwWxJA2O8K8xMelaGVNwJm64dXuq1isJFRIPHmPc4y4qMaawG
ZC8mJykje9TJRUli4u+yFnyhpvo7jI2tNVpr7L5cuYh3JIqPqAYsp0j59uyv7GnnneHr6LQF1TkY
R4mbrA2yJDjpdBsWymiiWJZYd7b05TMLrB1A2NQPfMeKn2+nECKUXowVcIROf4kQGWsD5ZlK353L
98owSPPQ2KBrxM91Zpei33mw+AYzPA2xIh+VGDMKv9bwuBpN+8+dZVP5yecXMMU0qk/vu1eFyX0+
pa6BVhBnpfGEUQu2eqmG9YEjvIWuNwjmS1q/DDF/I4lWhXyUY+TkW7nu95DOs51loobc1nS1HEWL
yVoc5fvUDsPKRgZHrsgUHWNueKqD4k+kZ4j+VX20wkIlWkJEAbrjDeOxdnAURKww2UB7KZZ2HE6m
5QT5gawqODzJlHhsER3CKkLZE33MtRlaw8r3zfFvnCfRJEITYe5ThK8Kkkvrqo3K3e1VuowOaJmB
yCP/mbojaAmcr1IR5YFWxsaIDHOw68jO4n6dRi8tFY86JhWjUoeMGm1opfpp4F+MpW9cvlqD5cbm
FvApasIo3w13OmCXMSkU80mfgWI5fbALUF3vxV7XdoKGiZN/s5rSONVQ53e+lpT73mnBNflmtyIk
jh5zO1b+jH2eUv3xLOuxVLRmHTaYGo2eVa3rqFHvACjnuxgVGMC+ikNtE32myyq0l6pYbXT9kZ4R
o9A4DzBF2xSeUO58nsubz3kXP5lq0ST2c+Y7lgxQ/qVUeULfxYHo2mWHYWj2o4++oh1umhI/ptsb
4uK2Ae43JXFcNQhMgL043w+pxHNQlp3zlBRas+0zr1v3fX66Pcj0R86O5jTIBF4BHWSDsppFeZGV
h1EnF95T5uPyKqEjbh4crJrqEOdPefMfzbnbQ86/GfBlFMyosk/tEdZ0Fnvja6XoQZKHpxDc+sIY
EP7TTG3LNvt6e6CLT0Y3DWytiXwEs4OncL6AokqTzMeo8uThVIRNzTIXCthpfROI6Fs3IhF3ezz7
ci2JtbmGCNRlKCfTxP+J6Hw0CTnfsnkqcBmNrE/xhEoMpKfM5oj26yi4V1O43CFcF8ZU3Qc+Mj0a
5wNWNaovDRJdJ5EkELOKstj0uZffeSmujmJC4lE0dskFjwciGU7zUhKdNGwdJBntTStOotXttbso
Kkw33z+DTD/in7UTamOkWSd5p6qD3jYAEvEoLkzKq/eyjqsjWfJES1JV6wJvI8wcNxq4HadURkZL
OhSJ9SqMvV7cSeYvTxaIITpjJHrAWi8Q1hDOROVhyHoqq8YdU+8lbxs4XfmzQqUacxWWM3jpvOZO
mH/tawHsAS+FSAcyFbMDLby2QatpGOlv+8sq+GKlHw13+VL/DjD7Uk0Tql4iMQBag9bSNkW9L4yy
ulPHujy7jMJzA7MSCJY6hyJk+L7EfcrWVtVhXcTJ0jLlReY1O6qVdyFu17aEwY00Ab1kiyxxtvkq
ufIMqx9PQzXZCaUbWbDJoYyElbK8vc+vfR5QSjT9JqY7mP/zoRqEtoqiYSgrRQDea34iueR/+B5S
kFPiaYQ6BdRinrm3g9FGSez1PNTaliL6evSbTYzVa4D79zg81fm9GOHarEAKTwItkyDbXO8R7k+q
5kLqTzbW10km4pXu5OmyShx138SJtCd9Ek9R52Mp7GCN5ykDRihwLrY5GqUbgUDEfgzi8U50ML+Q
J404UIsmb6gD53K+2KNhdVKgquWxsDt0zNXyEz9yT1t210x2Nb45afbW64994fdBNZWqBqODR5sd
QNOUQj5PVh4HTK203homezX1g5/4P4OYuHbKqPIRjpxvIzmTRnQptO5YyfUmwZ/a7atsh/+tgwIf
kg09pCdVG5Q7w1670yjVAO0iZgDqOnu6Ax2L87oKh1OTKt9lhxanoS0VHc3oNMC3kPop2nvUSTeV
HP28vazzb0ngyTsOSYGcCPjOfMappHcDURlbTIaUJ+J2DXN5RXx+kpFFQEk1ehuC7M/tQadlPI+O
3nGLk6DpJLo1xx/omM1nGc6RJ6XtvgQB6uI41y+iQr4HmLtEckzTA3jwPyNN0//n/TNHu4qgoA4I
uI/W0tE777mHuLkV1AT3TqnKm7H31GWEKjPOPK5aNPcYdFfnygGm8IqqGHfv+S+oWxm9y2IYTv1Y
7oxUPwwmdipafU/n48qHJAgiUKJmMykpzsZxsARo/aAeTxhEZotWM94K5BhG2fs21La+GK3y0VfQ
Ovjwl0TGBKjFpMIBUHs2aoqyZqdL8ngKoVU8AiaEqm45wQOOWPqdp+vKIQFgO6UD7FdgRrOzSduz
VVqvGE7OgHUf++rUGPqLZoS/9BhtfTt/lszoOWjr1e0pXrmEz8adXrl/tlAlB4AssOA6jVn7u6qV
rZg26+0xrryUUCtNDGYc6jGcxPMxGtNscppkCAMXFipKJte4iY4hMtsJRuO4X3/wMuXUa1O9iYoT
K3nBAtFBmhtBOpon1BQc12uqT3IW/Lk9p2tn72wQ9XxSaeb0NCzj4jmwtX3Zes9NXLyGBqbnQfpg
Fv7vPqxWMHaRb/A+WmSf9omMJokNXsC4EHMrmqqoVU8ZAXNgH9Qec/VeAe3Ksf53hPfJ/7MrOqNU
I2BcIyT4YOHFKNhjSd3cC9eu7D1OMrUkLmZ2xbzErkfUQ4JOi07AjptFpKK6TqB2+ztdGQPJUzQ3
EAuDWj8X8XIoiUu16HoQArFyyL0mPilpcE+6+soOB7VMdI42Azn3fCaRKLwgzIr4pFIXo/6CBXsH
Q7KIimNXmc+3p3SJI58AmGTdmKPCbYBkcb71CkcaYi0zrKcsjvcpwllO+tWsxdrSmiddh0nWAglD
PfRgYhAboXjpZ9ry9m+4skGQW8UfHCWTazJsfpdXeCWbOKMATghG76vcYa6OVvqHxyFgsG0dzQlq
x/OpyiIeyMg0VCuTAqu6Rh1wCGhtJGjsbvNfDEUSbk/Md5WOx/mqamWoxbZdGE/62Ni/VSnuPokq
1JZ2yIp+eCjCL5XCNOEedaHZhaiojZ8EYd+dmlDHkq6uNp4vf7eb7l7icOWW4tal0sWHmmLs91b5
PweZRDMsPZuNyfstLxLDeqRHfCiDB3zv21Hf6Eb/onaSG9dNcefxvDx5DA0mEr4IYlYXXfihAJBc
9I5zGhJnW0XhCtOI28t4+WYyAgLnNmVPW4XBdf7FEEzNB6CZ2I1TDPaw/xizcqv5FPPLtaOdMm3t
ZR8VBZyoftNRn3AFUwg9O3tpKOhuiswj6yMOyb5DoJJCkF7BhwETcBjJ67RJNpo2kTYt7z9fLmxM
yezMoDiZcq+7RFnGm6138tobOnWbRY1xZzHnJ3pKDvQJW0qCCflmHir38F3syGnEMbGGdNEDgzR6
YGvI9t25kS9qw+wGmpfkWDIYDZkNcj6zCKOCSsEY9JnS9lJRDqM46onqJqAioxAcDl1sv1uqiCMA
jwxxPF8n3xXpHqfgcr78CrCtPKMkRNqcANOGvePDtDSPQENpJQN/vEs10ebPAjOdJL8pNU9H8CKo
K3Bi6zBDzZ8zDHsofVNntpYd/iEi+TEC1eQK79GMNyskJXMopHBj6+4n+PLHotiMIeDQ4tkbI9f4
T6+1QXZNbHH9E3gaGSHgvx0/G08aLYnXigMcEfN4r8aCRcWRO9olmr6HP3nn8pp2+L/pDRuF9Jhz
gK7rVOGfnQDTjhLCGzt5LlRsGjyIkZkSvYJLbld9MXzqh3B3+5hfXGLTiAAKLLRpTG7N+XXpBYL6
R+tXx6Yx01UT9BUuaO3LqKF64NcmBh8Qn5Hk1yiqS/KijvwPPg3TD6CvRi+Kp4by+uxp4DKQU0QB
y6PI8SL0NfHF7IYfLXSuO2t78bTPR5qdesj8OX5aQX+UAmDAADwQJIks+6QkXoDlTqpuUa6HoT5u
ElwEn0tTD3B184dth8TXnULI5e5l1uBONGd6pS4I/kHfDENrFyXgh008ebk3b32kYL6Ge/edL3xt
TyHAAMyFIgHP1GyBYyWuFay++mNH+QNJP9dRXgI/3eqFtGTCC60CxOQckzhYkOevTTjdOazc4Fkn
8SMKRzu//WDkMX0JmtWgBKb6FEXm81uKgKQcs8ouj2PbjG4PKjVs20fd6e9l8deWGYlQdMSQhbtU
GLEbE5XEkNKPHSrbKAu3mTy4QRAvTQMA7e2FvjoW9VGwHEjEUSw9n5QpVehbxUN9VPLS+hT4pu7a
ZT7sCymO6KFW1UdrfKwi4AZFfQ/foGTMVpFabCENjlYfY2tITmWrITgY5BhGOTmKk1mJMRUg81cn
GJQNfVe80hMwmUnlJK7n9OPCV0OCh8DOVrcXYh6c8LvQb6MNooJ5pJU9u8RQ5S9EYdX10S+wIoT/
We3Q2LynfjuvWjAK4R2RAiEYB2leIvbTHoMmSaKTjGUYTh8W7dY83EdjfzAB7YEURyF9JMi485mv
HKd/x53DaGSrU0kD0uEI/QpY7a8u2aLbt8ijeq2Y9wiVFzCT2Sznt2PhRDgXmtlwTMxQeTb00EJq
8GChhUnX2cjHx9AJlc9FmRtPRupU24HWB2a4wGvvTPvactNAAzWAlgvWN7Pd7RFyK4mRjMdO9ZNN
QVbx2QLlTpdycgyTDe8gl5OdIk3rO92ueSTKEvAeohaHmJWMGIl6fq76MFTs2qq7I2juL7ZY+y3S
w9TOMYx9mXoPEdiscn17C18GMFPMzqvEm0j1eb7sDRK1ShrG43HQgZQog+3afn50emwQPj4QSv46
S0s0yv+cTw70uiascRyOGQKraneAbLgou3thxZUTOfXXgA1OLT0ksGejWFUkYLX3Rz/yH5tB/jZq
0vbDE+H1psKGF8001OzQV9gf2FGqNseohcbkWaExvas1PorWr9sjXZsM6R3BNGnXFFWfT4atbfVq
U4sjXpbKWyLJDqbZXvbt9ihXbnMEyrnBqGxMGvOzUdIiHxsJVO+xHYt05Zi/EowP3E4qTx8uo7DB
GcoBdsgzRXowXzpjsNQ6JVIPpaZc5DL82xor6tvzuXJ+LUDiKD5B8gK+MJtPFBWlRMGjPkaZDXwX
34jUxw62oZSBo2+4ElrVoMWW3Ylzrn0sWg5g7KlCTffm+ceijzQKuyrro0gwxMOhbnBr6W6H59rH
wusDFD8HCf7jbHJakJlSpoju6OE18iAEWkT0WuJtVcm/Gwzj7zxwFy4Y0xeDv/eOz8CH56KcMbaW
XlpVeQwbtfvd2KH2q66GfK2osXGIRqEupNrTfxh10LhZbqBKFNOZ3klQP9ZSn2XfhOylX6NxhLms
jN7OTmw8mSRkT+Hi9AaK8bc//mx9pu+NQcKEDiSxZpvNbhmpSpqSUrT1gjulSItfSfdZw1666NM7
Z3OeTkwjTU1OsCRIlV9ilA1fauOqFeZL1Tn4sG+t7KA12TrX1qanLqgdVK3+pITPt+d3bZexyUAj
Upy+RO6qDs3Drq+aY6LBYrPyahlmQ7i8PciVNwF1DvoHPEeo1s2PaRHpgZqXvjgKv3pufPFUS5/0
tP30X4xC4ZHEGesaHuvzA6PlqhEkgsJzifsqmWqSfY79O3fb1ZmALaL8gTsKNI7zMdSmC0Tj+/UR
h9vBNUhFVnrUoYTeW+adx3u285A4AiRKcwlo0dSknBdvi7inuz5w/muEs5Z1Z3xPfP+pVnNe1NC+
p5B/bR8gp21wFdhkVnP9iVZVRyPLxvboOKFIF8Lw8j9Km+fu7W90ZVK2ghg/55/q+gVLH8cFITj9
3VHiYV0k3gOKGr6clB+vsE+xz9QqJ0mkzH7h9+OZQVBmndYe0+wzrEiopx/fCu+h1eTEwYs6rxc1
YVhD+uzgqmvVlykRs+TiM2IUd6KDqyvG4SFjQbACTZTzHccHq8IAePuRkgJC8l3ZokhV/xkn310l
kT523U2b7ixinD0HQLNlo+rt7iiM3HsInIUtYV8VCvmhKgvzDl5PuTY3ZgRaCk0SAtTZiQVnBIy1
a+ujTSvgqFsF4qROkz+PIup2itMlq8D5UyqQSHgKjWVQKBgBgyf+mbQozUPq8N2gkrVVppC1BGET
ff34boWupYKmoegHIuR87fvOTNu4Ji9tSwO3M8Xa2OW4RHJ+VQb3zDmm73hev0KmhHeR+iNQGig1
52NFmeXZoiZdsXBmlvuW2jsuoBZkREP/0trtneji8iJjOPYvTQx438b7O/1PHVfDlyYrPSp8OG4Y
u9TyiweQlcoqUP178e38ZWNTnY01B3/2Q10LvZL6Yx+FbwrS+pgMas990ANF8NeRmeQLuSgwoFP2
4SDdeRXeN9FsYU0yfV7vCYAKgPJ8YYfQ70MxpOmziebJou3yF8UM1bXWGDCtS/R1KfFA+6yw/B0z
ZXBHoSwzO95T1XtUzexYTXlMpUZPSRRscOs2FkVQ/oa2n68k1soPjRoIP5rxcl0/JaLIV/g8lwvd
ijucsq0nfci/NUovQTNLP2W1sdGM9g9a1pCmUvtbalh7K7M+h2NNBiq5wvIeB2qmkxGqmaTomZef
ZWkqLgX+cyLMpTFEBYIG0te21PdqlgOaFrIbF6BVmkTsKp+QyYilr5op7XW1XJpCfZOpn2PMsU2E
Vrqt1W/CNj1IXX5QJf/NlP3tkJhkyKXmBl79iobCRg/0jcjkvW3bWASbyQORES44uH64qGvuSV2f
E0xMUzt8C4Q8IY/+iLg4DJa0V/p7IITLvTqh/6iwku5NsmmzLxgbiScJ1WgONqRy1MsA59wL8y5j
fAq5NITYq6gjXbwWqdFrmVbaDOEYxSoMmm+jI30VliiWIpZfPLX8nA6Seec1vFKj4HmnY4qsFNfL
hSRTIvTMMUmVDry9EDHyZGl3frDKreQT2qBLdtOulKt4QZ8KJ+pRExsh01y/fctdicl5vqZ26VR8
o+83W1+jESF9HCV5tur2NPhiW3gDzSq0pX1z19tiFXYt9hcCot7g/40LyvyN8er1/SMaOs9mlU4K
HEW5yLRwk5jBncD4MjKZfh3GRTwHdArnxcG4zFIiZ2c4pnm8REXqBP/j5fYKXL5D50NM//8/lyHO
0kFda/JwbOyjZuys9jvhttHdAdFemwjoT5hPtFaB78xek1qjSEtBsT+CFXIlRD4gPtyex+VBmcim
MGGI5immzsuaRh9UqEyp7VFX24Xc/pxKIgONiNujXLnPHeCldMlsuN88HbNnu82zqgBhrZwM7bdt
SAs92SDb0YwhIrelqzU/OyGtWu2jgL0JxPDvsLOvpKDd6+U6sHcpjztrQVggDoGKjEAm9/FhBCy8
b4pG+2rj0YHweXv3kjAnnt/5U0IVgO+HgyQPNeDB833ijUrTWX7cH9Q0dj4NnsZtN4hwjY+gROcV
UwRlOjKD6lFoc9S+2eRJ4x87aPQPSlSESyKpYeM5EuKoiWp4u67wBX7qlVpta1Mb0BFoCw0T5eZn
ZdvixZr8D9zeVuI9iDnpVcqKfqmJtv9lp4P3VctE9jOJutT1MgbCasySXsFJjU+4zTbHUgmcVWxU
DoETtjKhoNaqULTmLqeX6Y1N+1PSCzonepc8DOQyS6uPaVbhco8QRaaMVNVq5ZPaOi00wKB8M8RY
P/A79Sccu/Fn8sJ0HTSZWCMMTIzkTCJXClcazF4dZ7PE9F29K8vXO9vvnTk++ww847TXMQzVJjml
88/Qc5XnFEaMg1M7vlv3yqZo0z8p/kG+w++tnGdY8sWyz9WNFtZvcZv/NquupVhTbduwRg4j4iLB
DSqClYJSRfs1MvhDpVQ1y9RqH2RrqHC2KfJF1Ur4aUXe3uxhWFDVPCQFtvd6/0mGHogrEUI+iV5/
T1WzWFgtjWNeZEhuKM40GNMunKRsqBaFkhsAfSz6PlwkfuwtggQTgS7+m6HJslDL4bvTjgpkd613
fS/u3IDIc6NrEk5PFS9egWcELDC5XNLjXCFy7npmyu9tn7sujBZBoHkLo6z7he0L1BsjhVJzc6g6
jYaVAabC+KmhKbMDgYbqjKMHawvO+EKT/FerjX9LifzTafVPmj0+DB6QhdBYGVb15juojou6bVER
itNJlyhc8hPX3Zg/oZX0PQsrai5J/FrLten6coTiGnZObiQia+mPzqYO8x0c/6NdqDtPbVzboIVf
8KsrsB2LMBo38liPG1iROyRS9rIp/Yhs/bkT2S+r9NDY1Q+Z1P5IhnxcdJp9wAfUc0WWu4FjPyVJ
cbJL69hK41fotOGiS+MXC6B4KaxNP1hbSkv7PNCXbVi+ell7NOzkU26MrpNlj7KRbBqG9G2/dHE7
2dhytDJQTYBi/9pq2k7rwhfDH345nrHDgnAHYMzVYuctksZ2ZSpOuLF9DBlanIjivNhGnne0zX7T
4YietuZrkcBqz2SEi+Qo2tle8SgkXIktmuBsMFiukd1sSoo9btGIcZGHQ78xOmkZK3QyC8eJl6me
H5psQLHbqza3D9D0nM+OD28DCAB06q64S7DV5RC8aHfojLVNl3Yh5EcrN90hShathAL36HzrtHuy
eNdejXcAx1TjIiCfVxp1tHqyso+7Q9KoxVrxjXQ3NH7mpqXn7VPFijZKlnnkckm/79UqwMCrzu88
kFfCPGgKE8CD3imI1tnNEURxNpCMKgfQ/NEzlKPgEBha+DkXVfvYjpXxKNld/oCwRvb59qJPj9Ns
0ScKLGEejz8F3VmMVZkVLLFQ9Acey6nmESzxCLr7Ql0mkTxQ/zvKvMNmEZP3XVJ3hwZFXP7jOWvq
F91rHhPN3pjOPVLaZbxBz2Iakf4F3a05OKeoHM4n/JmDRGKFutf/ITC/DJqI/ScQJnvHpHSond/1
cpLpqj8G4UuEgc5Gq0Tz1CJQfedIXNsX/z7ss30R1tkYJqrXHZR6+J6K6FEPheSWmpW4Zl/9qQNs
iMPE/iApkoDmLJyYvuY/YWdsR0afm3Z7KDpK4YP6agzyPaz41R0x9fEnp19iw1nQmZuZZQlb6g4S
zZGkCfY6uYUEU1m2jqmc/bi9y69cLWiQ0G20TVDjdAHPZ2RJbd1bTdD+/0zNA/MjFto45WtIErX3
JHWu7D9qe5PjLknbVOg7H64o5CpUtBLaRNnmy27olXXhyWKNWsO4uz2zK/twYpbSz6JLogL5PB+q
NIox0aWiPQBGt18iCT26Oo7uVWGv3BITv1PnOQEXSRvgfJQcw8DcF0p7qGWtfaoCzL3KzE9/Jwr6
eA4t7T+3Z3V5KZNPUfWf0GY4RbFBzgfMlCqR9Tg1Dy3eZq3voXAx4i5UoIWn5pazdPryNRu8dtGq
JN+hVvZ3CAYX68pnA0UlA/yY8AhzxEPTR1EIjUA90CAG7S9liAkmUnQnh7wEME3DTJVNesV04Ocp
C9aWQ5SDkTy0UtARkfl/uxE/GoPGWo7YmGoCd1P6dumneDI6KY6YEnKMxaTldnvFL+aLUAFZDBhb
ZgxxZH4eHZE3PaipJ2cIPyMQ+FzZ95zmsWHlq509NgDXHWTR2a9AXLFUPv+qlRiIxqiZHBVPeUE5
cBdGsJPR1+hcacBzg37X0VGLRSSbCzpri0ya5OwiD51c8JU1LncjlWU1a9aDqTwpTfvs+2R79l8t
qreFov6o6pTqfaE+5lkdQuUPeLspHgl4RfEyMOJNnVvfRpKHPqoOeuq4ttkew9H7NAyf66Bwk3x4
UrvmLQiqXzraBGbLR7Hxgo3VtQRuqtGKT4ORvmR2/ljL3korjK3sPdZmB+c5zJZDNrqe/Gj4b1Ve
LswSfMcQrbE4eVYqf996P4UXrVpPbBWqJSFzj83azfzy0YyN5wgHx7Tn9yi920q/weJvMH8dXBuF
vjQONkPo/UI8eqkX/grDyq1lp8soECgFTkpVqbwYCdLsLJz+sTk+t57vWiLYVZ6+TOVuazeeG9Wf
cUGBeaQ8Qt/5Au7lqxyFU3CBsIFC38N4bvtm72GUQnvCU7C0raq9gXLl6D0mxvCLhkC6mrqZHiBL
0wxcLLGtql5h2O52w2f4P0vUtYJF2aaIQoRfMtvfmOGwZlEXfWFSn8ZUq8WAUo7/yPgeO6N4gOe2
bvNwFenGtpSKZTR8Mcbyc6EmWy9X3YB8RbBkcittJ0CdoherCptZXD6W4Dk7TUN+rt8M1vhd11E1
FZHyRYg/hZTtCKow/czW1AOKVsNM03uUeiqN1fAl8753ZR0vhlRCB7V+rXDLHk24tlGH1EPthmxD
ma8pKfHKrwGa4rrtIGy9cDxzH+rpDm1Iy+WvNAG2xhGihBPwzlOrNWaIW7nKkPJUlU8UDZ/Tpnjw
U+/gJ4o7Gv0qS59YeLfxalC7353SWo9CflPzpEaEyvobD6O9SLJvZVGvx9JY6AWFaaQLjrjanJSR
bMY39d9Bb67lLHqxmx6Lk8LAolV5wJVrPQz6QrVb1wQmT/t5YdT9k7Db19GOdlrf7TrPWLSJ8RYk
5hFRipNjj58kAZKsbVe2NSzjuHkzKv2pK72vsVV91XFwk2WxCCgdxCaKkz15tCDBEoVrSKOrOOLB
DssXxbPcXsUiFWTwNGxXLVujOMrk4hHdczMv9jmpvFRlR4BVf/Xi/V9EGJr7kbr1y3xtJKiQxeqy
sVkJuUfws1Kt703lhwsnc7atID+xvBLzUm2BLg0YOdDIQZItrTH+humRCz9xG3e499ibRIm3+tAb
C6sc1kCNf+v4CFSq/mQNvCCG/Gj2lNMTT5dWo5yuJ9PXdBwJ8p9629+2Wvk02tmrp0AAkIJjoQxg
yEM6aUiKqQO7wlfcqrbdqdE1JPyNWna72sRGKEVOsX4t7BGgWrCqQ8wK+Ieg8hf4xO6aKnQFWiMN
qbKJeQASGotptVjUpV/8NCVrZxfWYxP7SydDiYxtFWO7LlXBQ2jVqzIxt5mefA4D+Tmp+qPaBIar
BerX6dTLAIAs0IB+g7hr891Q6QObhy4KN0aumRudKoAr6v4Ftb9thnV0apufRdsetbJ8a4jd0XpJ
13prj25SFfJSrtRvJiK5UTGs8sBzi9Agv53uNkQeGhhji74s8p1T1PkCeQSUX+JGLH3TxAcXzAs9
pZ95pqx7qdlCz3loohapzdJNVYql4FFHWLSqZD36SWUtzETzln0fHU2nwr+zd02B5FKcyPZKQARF
xU05eWJ0jWwE8K4aP5CrfJYTm6xVkIPrNYGA7hS/Tacul0juFA/yUH4NLHl8v6fSOtoaebRK/HLP
e7yQkmoNdHjHg468G4BwUVS7WtQFop8ZoSEmsWnV7tAki8nvw5ELtvyRZNCgsID/48fOj7Aqv9Z9
/jMc81PVyG/0IJ+EOmzptyAnN4kNR5K+6fwOV3Xs/IZXPw1IRYyBJqlQ5OXQGfHekUeQu3QQHnqr
w4y4ztJ83+JshL5swInrzbReIHBrLgQo8p3ApuxVjjRjKecZptvoe2RcOqJYl1bQIHrbHGrdfkHH
blwGkj1+jZQKuDNwUpBBdj2izNgKO/2b52WyD1URvuqhUq8batsLuUanv0usYuTtNVANYmO8e11H
b7xrzUrgirWJcs/ex9RUHhkC+XPNqB6NyrRfrUz2Kupdcu8jBimXn/WkjA4WSE70oeLgoaP88mbG
dfc7LwtdAdkZxw9Eqd7CViGhemOGFGurICY75JUP7WZsfgBZRAFa1/q11jbDPvBEs1GMztmVPS0r
UwTx69iqYtsOiNYusiF/66qAq7tGQb8Kpb9yj3BslSgS/u++TK25kEzQ9oFs74dQw7+5lq1thETw
amyxk16ETVnsg55Lsyvy8gv+vcWnfIWHpbyJ2jZz7WpMf5FrhqveUjYOm7ELjTXo4H2k6FAv8JsO
y+GFKA+9KszoF4nTYSBeHHvVOXU4xHLEHory/xF2XruVK0mzfiIC9OaWbll5rxuipW7Rk1X05NP/
H+fcnOkN7AFmoN3dkhZtVWZEZIR+mQix85FYhKsOlWUh9fX6P4ozY5ms4sWMSOFHuOMr4+YOCZu6
G6ladu5s82tDd+Wj+36DB/9piAXf99yyKQ5qUZ1sDQHLAoxTaRjFS6xpXTtMGvMXoMchh5hQ0jRe
kqLzFV1feOgnw5eC/G7NO+ndEGVD9ViJ1o0UJ/9COMaQWjF+mBgc8702AeDzdkdOj+vL0XvM84z4
+bL7hMaNVLW9ax3N9VtjTkNm6XWfkIPGb0f3boCN3rZN8dWxeC097HjZK9dpZpDe5BNU7YR2/zLr
3DIdg/EsS++bSdxztscZ4YKi9/fplrxozmZfesUzQmPDJzRtFVLjk+duJI4kx5Yl0rAZCTXhUqft
sFkTrY2IlRGMeu5V5eopIhgW7Spz/SFbF79kcWFPiJbUDDJBAbrv80ttBs1GwLnsIoTIcS2QrsvW
OWi1eUBreURuF2Fef+jnNt6MtQpFavDEzmFRcS5lc98khj+08kBy6Iux1UDXC+ZWvK4Yma6z9+al
pDSjcs0B1LTeibAg437xG7e6e+9U+1pOyYHhz6hdayod6+B4Sbz/PQ3mXroQ736a0iFAMSIkuv/S
jLTE+2XKzC9Nd6/QNniVesQtHschH9/tz9ze4v32tkhRU9kfJ7clcuNPqquX1cpPOG3txVjPbqSM
zaEflsOk6oEypDcT7N6+c7Vbzq+am/tO3SJRGMGiuAd83Ft/dru3zbH8Uv9Ti+zY1+OZbm4ljGd+
r8buJ5n3WNrij9NoL7Ux3XN8e10/60poCcdPhzeF76g9TI5THHTZ5lrNxA5yDj3jYQJn3auRZvyj
AoGXXhM0thZ4gj0183pfo3NXVQlR0J6F4z1MUxIbyislQYhKPsLM51VH4jto7Y/ZLph0pPd7UZQr
24UBJsMdTvr8iQt2yahCyzgEUYasjwDGB9CK2OBHK8YYBSZqRq0NoaPlGNeWGOHXyUWakEmp/dM0
VuRs5O/yGwTSrgJjcz/rX4vFjHcBwWjnZxwub/abUPbDc1fN8Nb9l1y7jz5tjn2j38ztczV4qd/0
3qEbpktluRcPHYerXvcyXyjFV6kCIhvO6vgyFTvlqlvs0OZBsiljPoJT+hj1jhF5s3VcxPhkTVbI
tU68+mRp82Gxtifd6u4UrzkbRnvaL/oCh2tok58mTdT3DyKjtEChvJeOltpiKdKF9U72T5v7tI+2
bSs72Jj+Wdp+DYpNNyCRnBjLuTsbOySd5Tt3zGCZM4qJzJ+HYQ+T93xLtFNYCj2a3frgzFuYK5Zf
2fZtupHSNGuBlSjBXhIhMT+s5S8tsQ+OwqNZ3LgiCZkUj5XEeVQ7eVSUFPkCi4w9/ZikUbZKEpHn
gmfoQt03NA9V+uG2xUHhmQEbvKjQmXvrl1JFISrAmBvWpOApYlL4SNU+bfNty1a0d5kDwj917c4M
ksT7yEwlh/PehebKdFgkKcbpcue1ZbQvrXsGpck63NJ8NHoZp0l+OzTVsZr051ZbHrJR9P68LXer
rfz+9w5d/wuEIYQO8zV8VgBGCGRCLf3f3bOjWLq9icZ4WgehUg63+ZenEZND16FI1eeGyvdFpcok
/BwvZjnfl5tVHxPLXO4UiFGus47jH1VNf+2suTzUW1ITYQCzfuqkkV+JKStvJjvv7opUwjnkQ3bE
tlan6xtzg0GjVnso6145/PuJ/fO8GJfSdtcRsDn9H7YRmWnWVp0K9dnpZ3laNeWXa9EmYoMwZQFM
Rtv/D6xjhxn+giEM3WBGiRE58Ky/YYg5n3Wjb4yMfath53eHL9uQxeNAqoDjZ22H1lStqtiULKWj
o6vhv5/vP6DPHfDEnQ0oUkVI/bdAT5f5otmVMt04a/bLWYvnVB3+kBAx+SjLUFWvffDvH/jX+fIu
GsTDITxFG7r7u/z14GBFYnitnMvnfG0PJSvTNKz3k3oe+/HBVJdDrf9M7v+QqP3zM03CdKEs+B9u
bX/jSUqKZEmpBvdJdZJA7b7dFof+llYVM/hqiYUETZmV/+H08PesLGf635+q//crUgq7UQeq3CcJ
mUnUgD+Ku7o9iubV8ArfSW4lTW72M5k1bbUVW4SV5PqznJf/cYv/xi//cSB/4Ze1081ZmXTuUzmD
KKWUM2ejawLdfLSm/jw0Z8UrQtQ8/36j/8Kd9xUCdA1JEgg342p/g+pbnsrCSmyyc62Fho4MpuQ8
uWX6pzS1+fnfP+ufb61uOvvQNS/SrpvfH4D/jyQwdZpQtffUJz01SE7AZsxfvALreNstA1fANP/7
5xnMwP/3e8vp8SQDUqLVJlQbL7H//kjVmgZzxu/mqevkaXMIkiDehvQq+mBmH5SuDCUFNSal4s0e
qzdDLY5JKc9ej0egYhVxOeFRzF8QNs/wD6RKOZ7nFt/AJvlttaSXeN6pHNKDmtKii20+KcI5DJp2
VYR98er2rC15qLSW3zjzucqY1yJnIFqW7CM1vLv9H9CYBbyBfr1aUcJEKj3SrWflP4Cb/+nzMzuL
Ra8hZ1Oa99XNr3NSn3DNjtJtn4DascE93ngNGuXLHjFIWfIi6CsSZdQmjxl8vjGFG8rWeK4hbv1h
LR6MUoS19qHW32vJ7jpPV7UQpzxXVR/te5g5v0EwftxNXFvFiHOulmPL0OKn98HgbfEe7dE+eKI8
JiKPk5KL6NYRftVh73SBbnz21XaTGUNUbOq5qn+lwBUkSkRi+dCQANglhRgpEJ6YznmbBaAKJ1X7
sdIBJMo7asN2apiGnVXzqWUJYPILy4HuVa/1qBe/asQjmH4eh2kNVtfBhK5/rozmMpA+RchMfYdw
J0KYHTjbS1oqRAWlN5qwgAbquM8Mxu1fN4jihsF5rNzPud6SOjJO4JDqrRietrIPwJzDIbXSg0IN
zIvXZd1Np7fh1uvyqjbcL45eGwG0OsVfKFg4ek+d05h0y+RidWdjU+hy7GzxwQ5IZcEexPUtLfVr
MEtiSTZG1U0v2C82c0STRy3prTRv+180q3lZMiSkyW3viBjZJpCtpwQ6pUWST3dFPoWJ2jFVagZs
CUNALXuepxU3qu4G4/aLR3/Uu3pYLvYnHjdnQ/tGFRfUM+oczYkwm4ux9Y3Vll6lL3xT76NZKrdi
rYgNKUix8VCMlPoZv5OXYelecnKRfb0G5CkaW1LD6x3IXnKQvBKzpYaNhwNQOx4AxOKBAsfX9Imb
i/5OXx/3q+TUaTA23tsyJlQc31U7xY1Iv828Ir2mn94HTUSNa8Z4xerEATFxT0Mo1PxHAbAImWLM
j6sUzj0mt/1DnZojYJjjdjdEA73NW4/J/n5pgQWjufSO7dac9bl8cY3ZvJ+qTl77wvMg6VvB4cqv
wWqIH8Vq8jyO6MKt3pressFcrl1uaME0J+rrlHp14peJupZPhoqHYru5yaOimG6IX0T6Zk4CWUkx
FoehX41otJMuHj0ktThYAi3lqvJeVnkSpxUT+21uGFE2d+t9jYhCoDBT1MdqGZcQz+r2oNjY9FKm
D86NuuKKeYBFbaag4OHJQmtxpme7d4uwLpAVhqZaOO/N5AAud82CM7/Z1C/2vAH35CrXQBibd1Kt
RYY5/oJX12m56W2VkBk/YnL2lJA8+tLZOiB2Lvryspb4IdjCPEp6dH9akyeyB/1NTFG/c0udKklK
7qASLJRQQ2IOgRy17tx5xZPupec0S2+llFUknOLb0UV7LGz1N8qYN1OpD5j1nHWxRbLUI2WkrU/1
AajbMtv/4JhL5zyOWvnREsS6GbUV5IP+5i52c+Wl5wFUTVr3tg2dVj9uvG9wJuUyMUCkHq3ktkkN
MGHVnzEQ7Mdnm4Kvm9bYIlBHwTNg/wGNkC40VMVi/3K0CufjK166IV8qBmh9Cgp16AP0C6hFg2qs
7+XUY2J+TufHRvHexnx6F1txB+4N7P6nHI0D/6iazd1QDmAPQ9ikyAW56IydNiBIEpGZmb52k+Ur
3hyCk4dWPsZy+TC6s6Y4d0rRRbtcQphnddFC/jNbx++xXf7orZGTQ2ZbgbSVe8LFyG9Gbwa3kdHT
pKkerDLOMveFudfWWn5PXDYsUni6n6tK8nLgytDdj83yPRVCp2R3wMK1cBB3+ylCWRIK/1grNHCO
+EYpElDItctwr8jvUjr3nBdXY1TP81DTMr+oyaNXNyQ94tWudQc9XbwQ0Ue+n2nS7eKiHgvYG1S1
j12Tn62ZkIbMqokHWjMjSGpJf9ScOSoqmHwVL6nbHx1ooqbXCY4zifDkitRCn84idVjmz5r2ja6+
D5tBhu6mUmc5/jhVoWZksVFtR4tnjh9xjWLy+XarhLLh646C77+JSq07b3WTojn6cOrqxB8JNs8f
+Z7EUcsgrde4BYuwJ4923AKMrBz+ckQiRV/WsXxWzpEfasrq2hg2uqaBLMMP3eye6PxLhagmrs7U
WQe+6MMcz6jvtfVx/96Kp4DPQWL3yj+mUpz409jXn7pBO0i8mLVcuMBjkz0XJJPtnwypGDTFZyuZ
zeebkezuR5rl6h1f0jnVQ45FXYoPOX+VlN98MfqEGTCQppWSf1TFPrW/41OvhO5EbptGSt+dldR9
d+mhO8GsC42wNJTIseT+GVnfXvmiTN0XOr2TuRXqvWBaV5I/LJL7qetciJLmZLniUA/5Jbc29H+L
fhHJ9JrW2i9rNF1ft+rr2LYffQ58lZTTs0YRpY194y8kPOC/uAXjnP6qULOGSrMZoT4im8D4+6wW
OFoUy67/23ClzAngAhgqsHnHcj5XA7vcPiZ2Yj/1WEE1C1zFJb/Z8xIctqx1xxm2/rDU8k7mKX3r
1I+B3AUO/lJUNW8zw8DRRuPlS/bxwEmzM25kOqLFlesgLQo2pSoPk97ZBjRUqVxgHZqzqazT6hMr
08igcs0F2+tlaEOJA38eugnMQL6aGJISBUOqUXJbeGr3uOSK+WxvyAoIJTD8nL8LirF/yHGv9wuz
ujWt/qvO818NBFagM+0aLEP5q9bXDzQejj+LlXWrTlS/SPWXqlHHcF7mO4j+5jP3yjeX2KADsxck
2C0u+WDp7ASi1NtD1mC6bE+qCBjcLoNRscfTimv3ofEMYN6JVV2zmiQu8xU9Vl3x/FWrlURkCDxp
mWWVcd2VRZCW8/Ysu+XDzc1nhhwLgGwNK1hqpvSpXFjkzUx+Qsb/Vszma9byL8qN5NP1BAl0i2HU
a6RtrkuMdafojc9QgIDBs5rQ0PMenlB5K53SDRt7U8KK/Btosql7b3vvo+8r931Mktq31ZSK0oYD
O6zrcLMHeqqghqfWghIhAq837pNFHy5EsRRns8te4fpBZhTxUue1HirsKde59zyYuB3VVgEvzGJz
Pro5dS5TkwI4iDIz7gpXzBc6+goHHRV1aaoap9VQxldNFVeg7fkdCan3S1pjQZ9ZWPbJBYg/YuGa
RXgdoMkGA8YJkGXCsMbNXxA6EY5oFTTcBbOT6IrVsg00HGTezZGkEy/rGDk0HWAC37TGLAWip7lZ
HAsYLtWACBjlQxI5THncTDUxn8qooTcb0twjB1x3sntW5pQFVk+WTzLelu6UsksfGpUAObNfCHpL
Kxtlq65112JTnh3sGKDZyil79YqC/E58bll4UP2lTifehNtNN5PcrLCTqvwz1lhjRHVlEIvoJmNT
spkigEbFS8VXulXe3ORGMb4R7ooQVve6/Dsr1uqokO14ybbs1zxnP5p0f7c6hB84v3xLttod/Lzn
CcAUtf1NsiMFo2HLhK0HRwjmoMhMyDbxSTDEcqjIl/vieOqombDlwM6Pi6hXaiAXgw21HhAlNKXK
+MVG2jKpTC6906A+5FnfwFQWw+g7vVP7SeawDxVWsGk5exPzi99TmsOX0FmaOhSbGCIrSWETpDPA
cXir702sUok3GH4yyEcHnu7i7ji/tsYutkahLs19kilF8O52KukOCurbLq51VBAQJ9Dah1adiIEm
aFCqCjJtM0DycZiHFnE6xZFe+6u1Ug7owPtdFhntdESDFRAhFCfLeIsV1UVkxWVqu6DutjgrJfW7
LIOpZvZyMLI/ngTBHTd2APMwuiW7vvKQWRPVhT0cl8qCICSPW62Jhhegy/Sh9WU2yHdNNI9v0j7t
tvhKjF2/bJPuvtITpjNyiel2lt5xaKtzYbUHYpNeGjGC4ji3em7CaivqoVHa283NvuQCIDvI4mnx
EJp3g/fVq3ZcNPXniAqd389Mn21ugSknwWKjCB07RMO8Zq72TmQC1B6FK0wcpGpUWNpJ2bZn0Vpv
hZecUv5MDgFxGAKYbnttnCrCeeiCtDrEK/9hntsjiYWnZnc4mYo4ldZLOcIUdq1QsRBzzNBLWEOb
bgr0agZcdQB2p/5LdAaWhQMO7nL9KEyYiP08qeYPeV9+59N4HUV6GtOCbC/8sw6O0U9XbgfMjuXO
wTB7t7aRJb6yDKf94Lys/YUNlgnJ0AoG2Eexvrfu9EP0Axxjaba/avZM3+nU9WILIxYu6npGEzoq
Uh4ConD0rSP2RoSdQ2FDlvVEUgkZnLNfqtVdnZbn1TYCRa8nCADs6J1Ax4muayovMGZ8aZU1f7Ps
6XGDO/dTY2iRmkNXfnHSc1Qn7qHd6udJ03ANWK5u50ZeUZ9q3Pky5NKB2isvaU23OMmJiMVkQkeC
j/LmG6UVTMWfdfDeiAzoGa0ZxGRFylSvaKe3A1QzOlFTH6C0gcu76VbOvD6FFHHlLtp3sTaZTxhn
MJT9753SNNj9nHI9qrIMmYs8J1V6q4zTwSaOFIezF3WbDy3KDRzpHvC9eM49aOlMPk99H2UJe23v
/CSTuLEQXpjJGglPrP7W/UdFc2dgI21akoIuPZZFegdrfS2zlkJxJB8AekSI20atX3Kj+71ZAzi8
2NBDrVdCK07ZVp/M1jl3LcqIbKQpV+GsYAAiObjQYNOxn7y70mnDJHPjRM8/kQQuxL9qNjE4mhoA
BOuxKlncllUchGv8Moi0CvN2U+82kgPiSnbZSS8wHmo26BFyeONyS3X0oUsVpiraiKQRWbDNcPja
kL+Naf0zDvN8SDZE/ave6JE2pmXsScEq1KRDZGSucirqMi4L8iHXZT5CZ9+Ztbne9IlXsDSosSGt
JKxmLBFtnd496+yo5ojKXcZm5Qj519KM+258h1R6bmoX84lh6c+pIGBHNCSrdXrYu/NjUrtMjMxD
dZ6VPjQX8ZZXpvaYt6P+kkncFost0aKZtCZyhWHbhqm7orsDdegacbTVSsRGzuro9rSYFLtmhaMe
TwF2fExMZTFYZuzM7vOgs+1saLTqIobYY7azg7EfJU2YHCSEb3k712gZCoMcUKQjWiTS3TddO2a2
/gD4m+KGURLOC4OcavKk4vCHMvFSOJBocixC26tvjcw+sHsxCSLXIZwap40xe18DW22HeNkGGXXW
dN9r07lo9nYZfn/nXIgdK8Npld95p354CM2zYd89XfOaO8sTNuOnLk96XNT7q1Pnps8CErgZU9p9
c6hy+2wK+zbP1t/M/b4THBqWxnzBsfiWIMH3thvBfvQ5lvs7M3cGCpbRejIHK1766lVJxMUddDKz
Rvdb73LqhZyrxzTtrTcZ0TQkd21Tvw1F+jJn4mcs6uQlaUifbWYWwHVkkWYVJDxaKlHJOyBceBqS
4X3mhiNnWOJZsCMZydFwys8VNq/UzKgpXKC4YT7LsqNYKYyDh2UPDmHujWlbZ4rOq2fnkvjQh3pm
gGGirixLSNjxNu+Sr67PCF/X3tcOzmupoFpS6+Bx/I6TXjzApHFI/ZbkCUoALFB3/LzHv0JLqGzy
B2Vr49wQz/s1d0mGKhw7TpAoWQ5w+2S9tpOH2lBButOcsAuJal7mNVPYPRFp5MXTVssDZNXX1mCZ
DCqIz2PNL9nCWV39xLT+zHz6/gMpszjogZ7wm33dSKPdnAl0ktSmUQ/GtQsbfjH5LAfdQqq5cuUp
5S50y0s6f+rzQvc6XEv1dbFtjNHeSqFBWjOpQ5OvGmU0wz4iFUXelOVX2d6kKJuXFEgRGzYGivQb
bRoumSZG38wQy6yGcx4983k0GpwblRMw9S05SMfcUX3X7C4YSzznOGr1KcXH/gjKvQJif0VVebvY
5kkxrNPu+qAnY8DUWrzf27pdjy6rlrtC71pbgT6vbt60box01tAEzV1dbYc8a+/S1riX6nQcFRVD
vwH5mfpACHy0GsB9+53Y7wrHd/RW91Kk+deYL08N498rLN5h4nlPRPa+mF/9kPFWboQkzxuT5uuc
H+0V0cWezDgq563FrTVXoE11Gayp9rApM2M4dVTMkve8DgaAEY3ck9Fh1Lr8Rf4DLCu9S7NRVi+b
GsAEOJGSIZkaZRV3S3mfc8/GRn8qdPmNdQAyH6X7pXZUl5pSRnYjbo1UVMG4uPeoTpB5tTcy/X/P
1to2re9qc6QQ8pOIJEqc7YS0B8+/fn62GtQqJDcfUwP20qTWa8sCmhoDngMp70WotTSl2lpF2zyi
jCrDEQyzpdxHRAIfxWDTOh6Nie8Z9bMzaTdjrj4ojMjTGyQuogBx6bC8yodGYVbF9V3voVtQpHvL
erCt4jrU81Gfymgdyrgvm6go1IDi/Zn8y7hI4KRL92vU6qOYPZ0Ed56ltUG6to+N0uEmQW00YaZN
ccFr1eTyIPXyoeWZ0DzA6OVnSJE5e/KwdTpwnPZtKBOaCa2xOx8p3wODFK9DmsSJKw82q/aMSFxx
zGvCtXLcijUFU8yej7GkHqXK+jJo1q21aR8d9FivEM2LtVK+H8umwvEyLGsAAibu8iGUB4vHM2/G
OnAHJwvgEuYxv1Q1O+iUp9sBrrQ+lajvQ5BV6yy1SQkcW+mjTkdCi5bzgyf0Hf3LFvAKdqYMNx6i
XFMeiIwPysEDhkp6zsNWnz3BCc2ueDZ58OvVDnu2xxmkZZcXJI11myBSlkvDeCFApe4cRDcfO+rn
Gl8gf53sUGHi1dySH0sxAmmv4Tx8yr2+TlyEPXZU1NyOvLulI/NXvb5qRXnJXfdc4ZqjVcN5VOo7
rfKu2bQcgMy+ck8DT6ezrNRfJUSMryrKdWO4vK/y2JJuIHgDZ5Gzh5iHfuRZciBw8NsZAgecObbL
35mH4FhtCSjIy7PF/CqalbLhwRAZqHcVLnVzKhGu7jCULp2Puth7Cav62rLxaFvTMe1qChAFG5/6
bgOu82XVUrNALpV/lHR6wp/90+AYPbslb5zlJXVPdVWeDW/E0na+JBpvjbUufci2GbRLGicmb9x+
xIVZh1bhhSa2bm1eXeAlY6Vzwhr5TmOMty6qu4E+3UaZ1iF5mq2M+XtmLpsk9TMXQMLLZzcmOTmN
nEV0gKMCr4mpocAsqI6J4Y1y3dtX3KMxUAhhEgTQf5i7Ud95liVYVQu+SH3V2G9aE2fvBoJjRPfV
q1YM8vO6P4gMibHyJBBl802ZFCcxJzdjV0dakf+gfHqusAQYFzMcQdZ9YgxJ6LIfLSkPnq3FrZDH
mhB5kU5x3mfItR3fLLXDqG8nzcQxpXLOhcFy3NfGTV7CNW3rrpjcnsrmtYWOyQbASBVtn2qJV5Oi
CymLgsC1PrcobSdZP6aeGiyZ9SESJFelrKOpyqk3bLSHsL59edN2lcvFVn4bdhG6k350Z+PG2B7W
fngqSvvsDV6MAuNnLLd3a00uLN86Kn41bobtQpF5XYAJ9sesKZVf7ax97yeSWybyjPm7pgzb+u6q
szur2VvuLpDKrAMOVF3Rn5aiOS6KPNPjhIUmHqg9wD6wTs4kMEGhZTFI7bFWEBKVJWqcESnN9IHX
9IE9svV3xD5jMbOkQkD88IqqHYk3YwIpy7ct2k+t51rKksCorvkR3fLTSXAh5cPJYforadwuk4gz
22ObTe8ZdAlQ8sWZwUaTls/qSMdgiv7O7ZWnZW6ObDZH8lHQ+zjpHnc6R6Y9fC7s0uugMcugsmjS
d/6Z0NM6GM4ROERL61Sz73Isy2y8aBMwldxp/2S4DCxV+xqSwOqOYgahU4isxOyYwQG0ScxM1179
2guioRSmK5KZG8jFexplcayhteZetiDVM0Brfg8ni4LOM18TpWNL1s+jNfCmWc8zm6qm5t+dqxU+
w8UzlzB521Rowd32mZVG+4/uqJvc87A3L0PRBPtqj43tr7TTTvMmN+ajAZMGszxOAAhhWbRPMjVy
SkHtzeMNZvdoINEkiJzUMTIQ57ZKkeRv6itezwFpfw/pVAKVunUVeGPnEyB2qVfzQbb78ASdDdPF
5lXNyoc+cTC0KVjgZ9+ZMzDW0n1oMvZzcyjuRZWV/tItXbAYCRMdW1ZEbdGWx7yvUvLhYdL03jwt
U2P4VQc8rUzAuwV32KrQrDv5SK85DErMhae4MSvo8WlmVN2jx2/t4Vw74iVT2zxY94qipErSsRfF
y8TLw3yQMrT6/n1f9dIMmW8/pdE0UQaLzKKr4XnB2xBwEE8ZBQyDUoNBhDpBS40+GfjYGqgNbXc9
pE1nBebIeSrO2FI7VVenI/wB07rZmz6KpE+jrmVGY5TGcZeGYLd6yBRxqc3sjzXlNapgV4v0rqKC
Y8aSreqzbzBzmgjk7HXW+tVYjFObs91bwnhQnPZFHTw1wkLwlDXJnZIucFl6fnFsFklN5sA2Sdy6
Lv8f7FfdaMRZkn6yzJQ41a4f82jvsS4XzWVaMhdEyejYupEDKIpShUPdfMweAISQD16N5H4mc9FX
3dmm+q6i3NseS6uF9qp/6tZ6Kt3uQtsMDVj237kOE0sLfzKz8g5l+E0mFJZ7XOgIvFXS5BYo9mLP
aBrMjYhqSVu5MY9g1O39viE0op4jTTZcdN3canqmWhufV5HKZ+kYSEyRlK7irLPl9LV1tleogrkK
PcU86dOCA5lZxjkVH0qrOWNGxe6TZ7NtPgzcz9mb50BqVJnI3ikGqs27UQq1gVmcF+5Q/ux1i8XE
TH6ftPKEnc+5bEZEO2t1cEtYvEnPbrOScX58HxZexcJ0cY2fHgkdOZJ8ewCgY7ACerYxPzDvilCY
HAta6kHfc8DR+KJzTi5Mn9xM+vhdqlnEvMG7VtTviPFuEgE0hxRuCjVnMaMpy3XfSYtnEyHbYcEA
kk7QbjO/9Sr0altPYC448pehDtbjOCF3x9qGLX8ZPiq7QRu+zSGEwC9p5zzn41GmWfuCpG88E8t2
bmoJx9GNbYwQ+lXRE5bLHYSHXX5Q7f88LSgRWJa6CNrklrktvDmaOqoSRgLGCklTlSS8eVpZHBVj
csKtIgxzkk4DSoCqc4Saau3WfRM5pj3qVuV3u8Nf5Qu34JQMxGCA48lpb0SJJ3WrWzFpzTkzR6Sn
Otg8cKoBuXA1G8HmkSwsq3p/vyRMgxkavFGCxLOPpq2vZz9BCoxvP+rhQ1cNS7hBCr17qcWUtF7W
D3RcdsxIlXlYRheGy14298+Qb5Pt205bvDR5Rt2sGbyhu5IuJESiiBVTEx9c+fZSavZ6BtmED+sY
/ij8hXb7oqMZigyvrB4lCCJzIKl82hxYiYwQqePg9t3HqOZ9qCTAOknXJS+2oXSHIlXoKpIa/3jV
a+M2m1Xc4qvlwVMb4xNgB6jS+z/OzqTJbR3Zwr+IESQITlvNKtUkqUZvGC7XNed55q9/H90bl1Qh
hV8vOvo6bhsCCCQSJ8852XLi8QlY4MBUzdLG/Wg96CqlAv0pHOpt2yuSTLTMUPDZwCdO32nYZLfB
U8hmSClpgU0TqSxsNUYRUyAuJA9DEYwP5EjdrsI/aGe3+qOdJ3KhCms8ZKLKb2kV8ElHUBgufoAN
kjOqy0oCog8kvuCc7UvZKQDQsbkAgfkdZkpEkB9DMJzB2o4m1EWvUsMnN/cUDpAzPWOTICbcNXqN
jWnQrTxNxpC/xfCZhbW50fM4lzM8WQN7GXAG9zZY+02o6l5/RKld1/cAtLq7ShFpYJ2rkVaH4FEN
F+zChADLfZz9ph6R3GWeNh5tSrfotPqGR1hfHarRt37HcVmj8bOqj26kzRpiqzFfSWt0HoKEGxle
Q9U1qHBU2JBijnlnHS+RliS7oYd43Np+sDPVsltkGD19GtiXaqt49BV/ETmevi1M+iWvpDO8Nroe
UrO2x3o3CpEA53g8ovQywhyGTeqRjOGy0rbW26Cn5sxVRHPX6x0o3aQ0sF06BLClvfS5j1V3a8iu
yGdUWZR9XY/9zCE9BPCozXZrpCESFPb18ORakMAoVNTPdJOXS0md52B41C5DR3O7eZoG5tKOqmNM
cDXnYTn2NwEsqn2iZM3cqHMD0jK25/OwaI1jmtTiY7TzFJGDh9MmMzvquO/5wIKxW8a7ojOGXdu0
70YGdwmDCa+ZK5jJkJEOWREdAzDcnEMLg8eaBFWAksoMulU9LKNeER/ZqFUfUWjQOTHyqGwUlpo+
R7jAaZYvV5SLDPKRyFw0tQM73A9qmLElNj9vY1/+GmVOwSTJKYK5tYk8CpheVTqKqck4y0PPmeOL
pc5bjYwiUQAwus5KNpGIswdFTo4Grdc/a4LCx6z3o35XoBkYZ7GamJvadY1szlJaj5lKBbhtCKN5
XQcLwE0ftzgw6pVGB5t9GEVSWQTuqNNY2dIxFn9koymbapCY7sgyP7j+KIddByjhLPIkwRwv0t3s
t9Kl7SNvNQAMkgyNfNBrEPmkMp9XQau/eZBfIlJlfge+H9REUmrSOKoocpZHUbg1gCiWoZ71v9QC
t2okxC9GC+dzWdPHrKJ4pPC8sD0b2kXv4PVjNG2xhMzVrpK6QkMkynHbFEqyygrEcL5KD/VSOjXf
pVa3Mo+SjxTNhrkWaqAvLa3sAR+rCAM2N99S/CY1o9vVwilca19hSUxbv07/wMvGGUj4QzyBIo3O
uHMuiEquBzOx3fmAQnPWZSkt4cGwIYdmT4pdVS+eLprXpB7jndkkxV4WPGATaSYvCpVfCAm+6x9V
4VZPhTTb5aABIXYuDWOzkOvywGsaC0qZYjrj2dE7p5PnfDKiEDCKyaSCB0dXO8qMMuPPFCEgQVCD
ERvJQ+XFzbK3SzShlZPPtVz/qJAF76u0L1TAkKYiyVBIZmnEk/yiMWNO7cTm4qfrfLzOAHfnRTjc
Bia64DivTSpGyHPjcIQ56IYhkED3Cd3gPXKc31gGUACNkD+ZXprdRdEob1u9/KXa9YDOLuxxSwr3
oPz/JTLwaAPZ+POy53mnEIoRlI7uhuDuPsB3mOgetLlScjXaqcro7JBuQJnxewyQIDZQ7wThtARC
5cCmFWxQ+pCw3Mr5IakPHujNggEP3NYFV4G76kJcqlJbK2eWgqshVXlgdQIVTEYy7EyOLWwhm4pu
PUCp6yh7dgr1Si+owyXWeAZcAgWZUqbgAB5OL1Bd2hOpUzMXQkJylB7qzX6U1SysmWmYF7+b2H3u
2UV27q+0Whz7AKqbqSwVAUcLppcRRncmEEwpNYqj1Q4Xrhejwm0Rmv6egm5OpaLcsEOtXZiixtVU
f9EH0QLE6BUkbFHgzkQuFHz0TfiguRBmjX47tOMRXtVUz7DvLbUvyGpUKrNmeBslYFO4Sd1iT3Cw
EKkYdfNC5f8pFHoG6soDPDV3ah2+mTygKcGoCztNH7s8XE5/gMTxPlPFL7/Tb/3UXhqtsbM6iHzJ
pEcC1PPjcVeH8b1e6i+dzREq6rem7jecSmrkctu2lDxlmpHiFk9WaTYgaaK+0dOxmlnkL5Dy8z8/
oWkgA4xBd1Mr+YqOTJj6x3TRzA9hFUBKHUxE7n5L0RFWKD75f+jnRaU/9Ilym5jP5BUfdcYN7FjG
b6WpSHmDJFxGHPVOgzkhjaOX4kgwFKEgkwjSJewhynNUyyYujldnB3MwfsH4nPWo7fTBwXYg2Bgk
EwlUJ9DaRzbNj9AFhBSimzg381ABlKsHDNnUlxFnkFoZ9yhLn+Oi2wdFSlFaW2pB+7OR5WcTKK9e
1dMpx4mX9kgT4bK4IcFJZ6JRPwkym6BPDkmubIpwhGNowd9H+Tyx2n0D01sEOR2luKDvd9MwaoOy
ewp/OdWiHn+c5fSDohFUuPHeyHL+o7EJ3p6d3DS99WP6t+xRXTR6EC/oBwC1S/f3iMcpy4JXRGm7
xDli3qbKHn+BpVMBvSbOfWSkq3AEmCrclYzbJ0X28K+1ap7kFEGa4obrQ+Fy85/ror7tnfKefqu8
NCv3lQ5JNyn6LlvhpWATPYD3M8+mIVT5mqT1Hcb36zThfrWdH33Dy8+2Pipwx5ksSUVsmsB5eXYj
7OEmT/uXCc3DjTJAZmrfFUOVbtJSXREQ5lWFH2vGC4+KgzRcPNY6fY/nyU4r61eMBe8Cn4QxkpCc
dd9aaPG4HaP6oSyHesa1JtZW2T+OE/aBdeMDhstL0RfvpZNMjTNk5vMUzvOX0OhyCg3RWxWom8jM
7o3G43hrD56e3hTTb8LQDP+CXQ3Jt3DMlRNR5J+o3BVmxhNMn5mrFjtWLUlojJW5r6qqHWEAvDla
o8x7Twdi84n0uWvGK3AD566W8DXauDl0kRsv29R+9ZCy4elXv1gDOnhHKujBpfKACqmYjcr44evB
hyX6ctOhtqrrdhsH5YIGF7gi2A9d1RKi47DdQuX94TcdonZf3IbChOtpYoLbcNKN0vrt5STUdeK+
CX3wIGZnOJ1Zi8LNeJ+quZhhOvcZQ4faaH63odi7yQL3xYNXN+vbgfImgfxOtn6yxsc83kSyTtGf
mQ9Zbd5nhnML8c/pgnJelKKZGIm2r+zSIiDy5GuVWobpvsaJvhiB3D0CFF0uV/ybSwNeoQNVNE3L
BU6X0IYQc0+Hw6r6hcCcYmaUREsboSYcR4nkryPoeqH+kTXTRS4oAwRb7vMlJPF1H+ItEB1RonFc
xtWgQpv19Ztpe0+t84LEuO3Tgscx4GhXL4eoWlQllWvLWIbaOwaIizDTEBHi3Cb13Uh4RhE4WQEM
4Jth0iECHXkpIniHnWnDTzW1aI495BE41qHLLI4oGRwUqO+TWz3I4sAXU2xjPq2EKLy7qtJmqao/
ORQ94KdG29rwd5ri3KYtSkbolJ3x0Efea4nm0XDoLA/iPAbOGvuNQ6+DLUIW4cEGUN+/GqG7UrCQ
7Y2HTOgPVmd8NExG1hllFYEJjvva2ZDV1YDEvhTbGtzdA6RH8zUzqNPWXbVNnXo1iR6tGBCWWMPU
kqrghnrxSDA8O8Xw72UiE+MXuVDbfG3UL739VgaopDVaXSf2Cv3czB0wt42yDzd2Ox5ZxWoA3tLh
IU9/IbOK4O7bTUmFDoIUrbAfVaHfaAFufpnt3/h2suW1tnSw72ks5YhQcQHOtcPVb/JN3vZ+ejRE
eJuoD9wlcxi4ASzSSr7z2+rsbvrxssWPOSqXGp7q09oNwbht8weBWjnzs13RaphDwgOfCFml8q70
PqXrcFVI54deiWc6QfwcKuMe5iYPW74cG4NlZaRph010aa4SfSw0EoVcWdkQ0zdxwPZAa0HbMNVF
6eEfRurckzwT+D/GV6R7VzP3t6Wqq4pqZgx6OJ+WJE6amLpmVS7sRCBO7o+FMr43ib7Xh2Td8ZSH
yQAMXDYPIXSWTDXHhUSBOK9a5W7oIBuYz0pjLrJwWEe2fVsq+VKOnNmxUTc+N1QswrUFUwBlubvV
RvNAl0S+kDXA6KBv8MQr5ph0SrJRKBHblbEsHMitujqDg+FhiBAunKh6H9idBWKeJoiWdevcuRWZ
ByuOw1S21Id0NWECrZHMh57bPi2zn6pTRDOq3tuEw9P39koFQeJK3vPWPTSGqVEWD8DUcn0nJuiK
X9IG7aZvnX2o2ii8xgUccdSzmIPw/zR88Dh/oVGHKtKXhOeJpo83XZfepBRkND6tYkYrt0hWmty7
DipjIy9uY5pDT4u9tJCe9q2KsZBrB1uM3vmlnGIP+Urn+6uwUVY87tZsoLiAwil6azfpoarSv815
FZMM7niZ3LdkL00l0ADYq1rXN3EZ33X8PRFNb6exp981/VnvaT8yZM6A2RSYdRibzYOehluX9dX9
aJ4NI2hkuOCPDddZUpYHT1YX07ILFtMJPMouiKH7/OCp1qOZFvSwRr8xm75BJKOHmHgHAeIuFOG2
YUMFTEBR44NnU5iKiOQhfxPLmkDyHnNtVXfYP+jjm6kkd1iZovtI5qP/mdMkalqHaaUdJb7R5AFU
GhfusXuAVYY4igIu7F7C3QBaHxxMvVgrgLAmv1QT8mZo/CWcOYS00X8NDkopJIQoMl4sFpjXGwVo
UngffwgnwHR64gAms2ns6e+1qFapBcp4FEYUEsu5hGlFunaboEpIEnhwAhwAwIN0N0o+9T77SeN5
yN3jhlQeBxsYXP5vTEEmXb8bpzdR3aGE5o63s/uoXymd/zPq/C0yFYgRb4VlL6d/eVIn1/xbXhCS
bCVkoN5DTEgyU2/yawpwY+34vDzoly4nS+NRVvv1Uo2CR0cbKX9B4kPYhRgIDoYk9gYzAy63F+fg
5OBv90UMqV8Q2xMriWZ5mUA+55PIzsfOw9/xVLyxojrB44mwLYMbxSXjdysfL9L8KQ8QxueZsitH
8YpVzNIisKv1sIGUCFSo3sZp0LJ8eOMwGY55fAtJQ8441qjYC6g5Y9Mh/cAToxn950iPH9sAnq4C
VtMZ2qPCFLoh+o0hyToMvZu49gZeS9GwDVHZZwAXyxC0ZD4k+m3WG0cKQRsPHaIYwvS+MbLnAnuW
Wdl375jOujlx0N4XENAS/F3NvNzTlRxSJVVEjyW2mB0GMHgDtHIbNipF+1yu9TiwZzRa2esj6rIy
WOpow8KyXZMx4tVCQa1NkzfXKuTMV7pD1KZ7o/Pu6ZA7goxFOCml1atjNbMmn3pIiG7pItuZq0ZA
QY1cbtNm1cvojG8JUpCmwvwr0cUdvQHeCwwych6GuRhfA48+vYVN8cassuHdCKtjbsFURB0K6liX
u9bKsVpW1nUvnnk8L3V32JG7UGspP33bw4AhQM5GoeQhMbqdIEuBHfXpeNHGlMWbDOQ9ef4jxurm
rPCRdETeszdGi1DRH5y03oZhvSbhXEp8lDD63ZhpRIGpRzxtuwXNFOy5R0favKQKDAObZxSdA1cg
deVDiV6D2vtnO8Qvbhrf1SJ4wENwpZneU6w02y6AepO4GF4piribbJAmHxCZc0N0RG27aVZ5oxUr
yymBCyVHAO967VblMFHS2U4gosJflwzNYzg0w7auuxQtXYxbvtmtJ3eyLiJahxhW4T1jUNkG55lF
SlXMwpjO3F0HBQdHoDcj5SqXwJA16scOGlJrwrxOvScMyo4i7SDrRnjDNVqdrnkPFfMxoR27K+3b
IAf5SQv1GKP9s7uGk25mwC1xM/FK3HnmRFvfsF5RV+68OsGoZtjnPY9NY3pbN1T/AXs1G6oNXJuu
Lh+ssb+tg3xuKTUEVwc2gahN4pxbFhj01ncxNqWzbBDOnLraMijTu1xVN5Vh8SbT7nj/rGJVqeFG
NY+6xJqNivVtk4jHXGkfcywo1NEBzdQ3SWgshEWnN6vFz1nLVtJXt0o/GVQBaMX2kmr6WsHPkjSi
FRYuLRMQHSb7Gjq1ZqY0WeDacYie01YLrHiTYgFDNKVXPQQ9EeXLXPN/W6M6K8xnp8peo0oj+2pv
kjp6kVH5nOGoQzlp1UfRnR/0uxx/pEzBf5fbKOWTw4SFz5U7Cx44LxRxb4cG/URJGqhJse34QqlD
PW7CPy2e5hmuaIlTrRuT1sF45dHqd1HDtJ+pTnrsQvMTJ/CFonbBHKB+68MZN/NonYbGxjGVbOUL
vKAkchXhwSmuxG0QQgu/LGo+U8mT7wuQOt1Swb4scSIT17zOLFrfGY6hj4xwVRe/PB+G6lgdp1n5
LizA8lqj8e/GNFULK4n/mR+cCLcLqiw+Opfu2ENcGxI2vYcEPnxvAnOX+MQGxD9jc0W9fWp0iXab
DhY2XHIbC1FYUifa7b5rJ+712ByT8MbRDoXxxnyBtKFuyd996a/4R82U+aJxwZJfLi/zuVZ9Gpyq
nMTtga5iJ8ts4xsVe4neHHvDO0qUJmH00KXGUxMOy8sjSSTof1lL/JmmVHGRpgvX5EF8MhKe67Zv
OHVzJAWpH3khjLuqrq7YHJx/QWw0aTqAi42pGrZ+spZV1BmeAXx5RJanpWTVCAYnOV/F2R1zvGgK
WMLdlZlNf+nJzHRdlaYpMOuwNeNkUNePqOZ3bXlMlUBZ6BnseF6sMBkrfby2WaZVOhnLwBlxasNn
0XZUnpiR1orfJJbl/pmgYTYIEptnOs/J/k7Q+KNY1QpGjaok6mzzVs7KfLjyC76Z7JcfMG2ov8wN
QljhbeUHHEPURAjP8mNkRseu5h8u75dvPuWXgU6sOXT4ED2CrHI6FtAW1yNNdFRNQdQD1ba5U0O5
zMhDLw967k5hG2wbVaOnjKBNmH6yS5NSpPFYK1OzVZKxxoDMiXhC8ROMhNTbobhJkWXX/HGEcPjy
2N9OWKoSOZ+cfFBOJmyp+KgZNhP2nTUsNeCL7rHOo9sku4Ufct/zjwaE+//HoHR70jA/kWyok/k6
TYBWJPvfoCHNA9wm/pHCVRQt1BcdjlnwQ0urK21VzoMOAVbT8PelLYfBXL/uoRQI18rjYnyiGa3/
Megaiky167a0KTEV2iJY2ZWl/WZAXUjp6DiGa6Z1GmJNZ6QTlGiNp4Lyglf3LxheYdzBE9x9ubye
51EOz4+/Rjo5HlPr8aowO+PJb7NiExbJvRJq1/qpf3NlcCvqUjUBNiXNDk4uKlDFUYXXMTwhZCOH
PKipsUvUYFUYdgjVSZ0HzC0a5rlZUcRxo1dU+/PLEz2PA1PLRiG4LWl+BmXw6zf0dDvp6F4DfKyu
+Hi0v4oeipFE8fIw51/OdnBvpNWSodoG8fXrMHaP6NEsivyJ7gP4Q1BQRLbt6kM3r2RzZUonlvLc
ULSj5Qg4pknjMnFqfuQOGpc/CMcTAlkb9bvbFBu0jbzpf+hhDHZyrbXq+YmfBqSzg0De4RjWyTko
KM7jWeOXT/BPbDuHmPgDGvOsgwpoe/cS0XmWbS6v5/n+ZEiHW5gcR1rOqd07PSoaFy+J8kn4n/Qd
e4Uqfq3Z0PkQDpkb5k8gfBaWXCfXYdEnJvQVLFpyK/50J4NJMRz+dRb0kiFGQxKyLe7dk1Mm9TGt
SpkXT1oPsxkYxFvXcFIvD3K+w78OMm2Xv266emilWphJ8ZTTKHg0Q7lqZYxYTFjHywN9t2CQMaho
qLqKRdHJNrAMmnukEQN1oR9zvwUxrJ/u8/IgZ7OhlSsWSPhZ4U2EwcbJQTKbLNfxiIyf1aT6RI6H
gsHuVaTC0dO/DoTyjta0Ku3OzPP220VdQYa00/LZKaq1MtKGMhxfAZQvj3IWFxwuLQcnJJu+XLo8
7WNhamOstU2nQXdVjoq8ofKzykxzNhpXerqer9vXgU52QY4LQy/aQXsa2j9sm+hnBixRl+G1zgjT
X/Qls3MM5iKQheoaz50/LZT+2m6ptFy9kTlurfYrfaqObTnHiW4l4MzDc6Xk8c8L+GU48XV3h7rp
jW2OH2eGhtJH076kL5G+FGNMgUe1wytx/CzUTbODr0qn2inU/bEn+2t2bm960An9/Dmnk1NAf04P
YUxb60vMOfLxuXW5QDARvDzH83uSUXnj6+wR0wRGOdn0aYXTqVWX6bOcTHys18D97RU9Cxo/Y+wy
U2jGpeQ9nlO/W+vVowx5eXzrm81jc+4kbTuZtrT0r4uc4cA+aKWVPhdxhZIXkwbk3EDkNUUnfalN
gi9N8eduHBxy1eV1/1krQTaXVouDi7QpbyEKyb28I5/HEhgD05VwsJrwK4p5WO9qZv+poILCED6Z
VZ05boOkwxiklghxPRDZFCWImccUyVvrM1I/le6lRP8x6St7dbjtRLcWGKZA9gEx9XG/bc03jSq8
BVlsrnkeFZwMzXu6Q5Y6IQ28iWvh/a7EcOTw/UKJFElzM6mHJoukibw9Vf7CGBwY6E+JqxvX1t9b
F7FrjMjOo5WXS5WaAhG+ELWrvUdFg1al0uM15MwfaLFAgvNfRe7uB9w10sj9x+P8pzm4KejpY+AD
d/ZA7CWWT8kYWUeziuG8l0gwIfDgmjsRpC9//bOwTkAnENJrh3ReJyf8+vFL4YaKJ4Br/cirbx1a
hi4GWshd6Qr73SgmtzktMvCwP8vDggyWnFHb4XPehumdOyjo9KP09+WpTDfQ19hkalKSgok/Bpv2
yQ01ugY8rKwungNLfy1B+PUSj/IKTE7eGGX2fnk0cR4KTdphkIcJWxW4M56sXKcVpaPioPI8babU
sDchtojhR94Dx02sJ8da5BEsqYwIiUSPEp4PLq8+tPjKGDDSMIKhlOC41r0H4ZYUkorJC4TLGfxq
oHyuCqPDAmR1+WefH3Z+tU7BhkbjoDin6WOh9w6a4yp7HqxIbsvBmCqrYbSOB3y5Lg91fvtZDERw
E3AAeD+dxjUxoiQuTeeo5h5qw/qH2lnQyylYxPAr/n0s29FN0jlha9y3X7cxVC0lDZzBOTYufXQT
/6EKx1sdNVZvFFfupPPvjg0nyTCumKY2wdNfhxJSKxF0S+fY4deB7A6TNOyjysnOCgM/BSO+f54a
SAqJCg1meBWenlDc+D1KZ7V7DJr2vqZNMAy45Wg0C1NGH5eHOt8cjDPlQ/SSmYwhT6aWRaNv8Pw2
jkYJybhI6ge8S6amjMGVi/a7gSwN4NSe/GId8+TKcXDwsoZC6Ee4mSPeg9GDI9Qj8o5r+Iw2/eSv
QcEGN7CklLwm2IUnU9JEVCpRbuhHvudNAlueb5WXygJx/M7DgMdRKkxL6k84goioriE138zzf6gl
DxkAsbMj4LV6mqa6fTRRQdMSgkqNUqKagx14DXQ7jX7TncE2oVY7bZSziWI/m4IVuSYnYFhjJzLt
STrrJiRJkZRXcpbTef0ZjLcN6B7JEjfH1zMQV4OJkyuDjWP0qxXbWK1u285b/9t2/HMNGs7UwMky
dTTvX0epSstK8tTHKk9xqX8rD25mz0tNv7Ybz5YOlIKbj9c7vxru5sk4iVYGTUb3gQOOUB+ajiit
cx5cBRZxDE3C0vf/OC0ChzrBBSAFhiNO0SyJhWNr+J17CL0EThV3gDD+i1T3yhk7Db80LwNzsU1O
l2FhMX9yHcq8rynCQcpEXDi3dP8nfLOmRqVj4Q1weUZnKSwvKJtW9gYAHZevaZyMNQpY7VZS5sd6
xOOw2RrGrSI+hcStUDvCZ6a0Ct+OW8/TimXAlC+PfxqSdc0A9Z+coNni2E2cXMWZwhroaRAfdbWF
rV527R24jwMfF6intRRtXY9wqbrMv7Z1vpm5wX8oSbDA0MxOoW7HHJpeBDbqIHPLIZ8NAXwfcwlh
sxime4EGsrazHbVibejelcz9NKvSNS4glZtBagCxzmmxos2dyi0txTvCb3y0PJrrlvbj5ZU9O+h/
hrB4mGDMBVxyurJ1r2Qjgohj6KzlWL1ExTawrCv9Cs/w7D8TQQnCjjWm+s7p9qEkITMZugdassYm
dD6fDq0yhSuCXzCdEnpM3G3ituMAcdRPoZodLk/zfAOB9XKzqRRHJszpZJolIs2ae88/Dsl/SIf5
lsipF+WwDSKc4O0r2fB5vMH6g954QA8olyCifo1rQ063Fq8a4iPeF7DhxSY2f+C+xv50cHAT28tz
08XJFchL3aByRqcQiUkf2+XrcEZu+pK3SnIQitO+YvdcrvNw0H/p6LfXw6hifTEKc+62MO3GPCiP
PfzyhQzx7RubFiMKelZB0NOR85PyPhOWXdr6pDTHcJzy0MZWuuiHsF8HZh7e9U4abQ0l93eZC4u7
ZrExsJQmWiuchXH71+dNZUc7bFDp+6ek9HjvMm+4UmE727YC2B66BGdSWlTZTla4M61OG2kYs7cj
DF3rzLhtwDRmtHv7vLy43w7Eolo465mkuydXh0WBECVU2RxiN+ox00FkV2aimAzHnCtB7jzUCNUi
ObM5hSTv6ukpyb3E6uCvtAe/pRdK5dzSK2A5Suc/z7e2dTTiTZGuulJis9HN2r73ZoUdXHmZnuVT
1A3AnY1pffkdTPnrZgKXdSA+Q1an0TXGMBpto7yFP8LVT6w1/XJu/LwLFk5CM7ExXAm7XF5e8LNb
bRqfGD/h0RSDTkHV0UYLPLjCeIxczCGjVOgbXe/qNTa8ASW3qKuPlwf8Ztm/jniylyBcF2rixsZj
Dzut8YJVBdmnBlnLM3fWKOMsDXeF/5pRW2zl6wiF7/IPON9iX8c/Ob511mFV7AzqvveUbW1qCyWA
bgFd5PIwZ5fJn4UFCuD/Sp/Q0ySoNKZOC1qr7qN4dO9q36NzE3nXlWB0FmhPRpk+798IGxKrPOyY
DE4CG8O8i8VGR7Ms7J9WyyO59K7M6tvt4gh9CuqCPqAn29VJqgYJWtw/Yio3zLIqvFVVeD/s4mfR
dv/4UpvOBi2gucFIg6ZE6OvkRKeriVRU+zHRx3uYNz+xnKaLZIQJRxU/X/5cZ3cIxQuiDliTSnJ3
FgwKmbYwZ0Pj0c9x6rKCqJ7hnvarHQuoULYWLbKxv3JNTz//76cU08OjgbYEPBKn99RJrKMAYCRO
HfhsxGqTYbOI5uwlBEj/o9zDxNp7GOPuCY3dlYHPTwCzdOj+i1uWALI4OYEWyBzcwbLEfww5vY3+
Q/2dUf69vKLn0+OmsEgAgEUscpGTUcqI9kUsa3eosHqIeueW1aBrlXuEbfsQpHKrx9pO+tceOecf
8uuw04n560T4adH4Ca259jg5L3LVeZ5UOWOxIqmc2YVY/X8maUyozJQWnKYeCXAUsuCkQ6ml37Tx
gNgv9nD6D25oSreyBPYXTXHIwubK0fh+lg7PUl4JPOlOzn2fV9gV6YPYR4X/1nXmf4UQtzZUOt03
HkSQ/Lo8zfNjz6JSo+KqIgPgJfR1UasqcNq+1dqD15Y/QtxEls6YbxN8mdPMC67EtPPIOZWSqMVa
/Dctbk8ghrRv0AXVToutAcbtpFqI4PEAvjyj8xyZv/7vUaZf8dc+aaM2orWG2x4qO35ryYYzR/8F
w3WjF5gcOGZJK8ZuWwTGszGMx8uDn0dtxgZcMDRaeMAiOjn5ZH1u1CF52KtDTDaOXqFKVqJ/wwj0
lTiz6h3kHZeH/O40MiahG/YAb5yT6TquTCIKUPE+M4xVq7Svg5SfmaneuUp7yMd6RRO7XVQ475eH
1b7bOQazJYSTzgGVfl3mSkGqDis62SvFkzpId+7SKQVDt/KXaEx/aYyvhlEiY1f3o63CvlbnlBcC
NM969LNtih9J33nLy7/pm580JVtg50A82FyerL5RuOGQ0XT4kFBNeVeAeQ64otybUzNNPfPD+eXh
vjmqVKEoumNNz6NBnKx8XzaYummeulcwHQyU/7oc93+voboT4sjZ4615ebxvovuX8U6mp3Z12g9W
p+6B6kNrhm+zd40G8t0KmhORZypdqubpR9Vk0FN86JuDHU8lUa0VixJ7nMzx0EpJ5e7fJ2RySyEC
5P1BJvB1C+HvaqtxmDeHCCo1drEeFPkkMGdtGYsrp+S7teNW5DNpYEnE869DkYu3hUMDkUOOIM6f
oXYydoblgruEYdpeyf2/iQIwP0H9BHHINE7rK2kU5Y1EFEijAUyAeUyis8jhGRs0XV1inoOjRaNE
+yFvjd//vqKkVQ4wLh+PiPB1mrTxwSq20+pDWDX3WmhuctPBP9T651cj34xVBJi2oNmcYjnYnxiV
5rNNMABPzBnvyvwWnlT6E0m3vr48pe+2JA9yhgHY1LRTYGXU84QWHn19CLDCRSgKX9BPk0cHGcIw
5r8uD/bdkf5zoiGhWNCxTtZP9CHDlVp5KG3zQ80cSnz+3Cjke9ejSAzj8f+xL6fElOEmIu0Z5BC4
WhfnKQIao6nwOjJRIWMI9sL9aP/zCYDGQ20JJJptCQ74dWvkUaEboz/4B2he+P8HCo0n1DBZWDHc
1sureL7/vw41fdK/bmBMWhP0q5bY91g20TZhI6u7xPs59sjyBCKZa6yy8682AVIaEZ84bOMI/XU8
iPaFlWudeDQTPIbpttuGd4pDY5PmrQuaf8WkBOgQdkEQhLlvgae+Dobdp0ZjYy870Cv6Z9UHG0yC
PlrQnFnX4Dvh4Sx9eTXPQxdptqD2A+1gohWd7MmiapR6dAhdRm3M3CL8iWn3pkIyeXmY84/GNeaA
FVCodYQ4fTtgs+nJmirlY5lb+pNuROY7uEa5Muo42km1xUig8v2Fbw7lFej0m5HBpQH6DaAl6mlT
hvPXdgnNGj01UPljZvb+PHa9X5ns79umfs8NfBwNuguh97882/NFnfhZ7Bden9o5Z9WMBlNKXVQH
3W0b8EtB8xmn6pe9tP8ZfGYtscdlGF5lPCRONkzRqEaKCLh4rNXkvyHLDrjfHi/PRpsO79cXp2MR
7uEGEJEBe06WEGNnNHmoYR5DgTFS/l/tYCUAqjigKIvEBgxxDgq49ASYmJatazE82wN2xFp9c/mX
fPtDEIZyunkgnqX4PY2thzpron0qI/2pjbryNqYrwcvlUc5zXqbL8ZM0e+T9eXr/mKLr1J6GS/ui
wmBUpsNbXma3mOPAkMmXXoABnjau8S+41lDzm20zcU0EZTAqOGfiDioYrhvLrjwYeQ22m7oIYBvn
MXEb58pxPLv2yKlJrGFL8D9A7052DZ7mAo+UUXl0xlWhVUwKoyDUqWNnry8v5tmcGADIijSMo0eo
OYkvY1i3XV447qOJHduhifWQ1sBRsNeCTvz7UBJYhAIMDJfz+mFVJVriZ7p8FHTM2euNjpcE2cWb
9FSxvDyrb9aP8wbP5f+oO7PluJUsy/5KWr7jFuahraoeAMTMIBkMUpT0AqMoCfM84+t7QXW7UkSw
GK1+67wymSk5eMDhcBw/Z5+15zMKAcjiiTALs9BUSY9PQqg/J5681UtrDUdzQ/7k+eOhLhOfnJsR
/nL4Ij4h17S4V6VuwCyIdOkcSyH0DgnjKrg91rQr6IYcjP7oieqK3fWYR9pzW+tHP++uRGQXTwQf
wZzPnGRkTAl52ts91FdrIbbIu5ypXcKUcazU2teqtplH7OUdfn2FJF6Z4l/JgTe7zrxtE76QIpEN
Ln6xciCH4euglf0ZrLbqNrUIgl0FhaWbabdKkjhzfIWms7xIsCARRv++isLyGQFfsrUMr3d9g67/
P409Zg0xkm/OpfMSW9qxGp4n5zAB6nPU1806wdt8rSfQaX3L9L6ENDbe4noDjLOEgHBl6Iu9b04U
WRybOD3R9rzchKW4ghYsqMW5NbqzDlEjs8TtlaU2T+liyn8fQ1kcmSBGWjj66MU5Dcad32CMjjFW
ogYrOmC2dL1iR9i5yQwpbsHZKvW299RVVWXfPv4cl08XBxtxDidJOBC9LpZbKCcJGAKfdlxfXtOq
+U3OvQCVfXQq8c/7eKz5dy0vea40mrrJ3nuh8YtV0RvJXBVn2EoO9pR3hhxuvam4suHOD+nFMCwe
dDvokC+iEPaQHldo7l5ZCp0rCBPsTEwXt0YyNzyH48wqSoIrG+J7jxAxK2uFpJElX0STYa2XqZnL
xVmPw0PUZQehxVBNB62U0fW9Iua9E6PsuTAauFzmuve8DV5IPezs9so79b3VO0fPylwxunxwpsDr
paE0i3MkjpQaLcDYZXnlVr4/x/8aQ367S3WtLmhxYBUsm/rBF7JVSXd6a1T3XTy94A11ZYN6d5X+
dkmL/Sno6BAZPKU4Axw5mFb4WMsQL3k4kq66cuR/d/ZYNYSUSPkQkby9MrWPGi2FynNO9a45QuIA
g1N02cPHj8L7y+VfwyxV5S3gRw6RECCCMXYqEW579lgHz5n8Q4Xk0/Psh8PaREps4OomxLiMAAr/
+DO8+zj+9hEWSVyzGWgoq8vibMrdodSUO7XEyCsaryyVX8mfxfPISZWajUYVEwnAYkZT+uXSwQjK
M03TABPCKbixvEQ5tBqpKPqVatfwh8j1OhjOuqBLm7owih2uj8V+TOvmMBiAH4SZFOENWTwbvsHv
aTX86aLRw9ARcKppJv6Vj30ZibOFEO+bJt2GpPCXbtH4JbGRaexWXVo4cKxV77uO8SdATyk8BelO
SlagdauVnt52PGdj+ccpvF8fAN3l3DKrkzJ5uxIJ7XN8Fmr2MT95Bhh3mExpbVaND8JKfvx4Lbyz
6lET8fafXwNoSRdjJYM2UntTmrOHH6yDE84m82kE+HiQy6eYEiEb/CwDoea6VGVUWRsZuZk353Ay
TBvnY/ppckwlTeGQ5OL648EuzqLzAVjmf8joKNovQxqxbGXYcFHDqlMQtwtl5UaxCTVMj4cVB70K
zogeHFU5uCZLvHyuMDNHXq7MYlnOi4sgMias4Zib1mfgdtTHnzRRsbVkvHJ97+wgDKPpHPAV/pDi
fbs8JI+sdRdmzVkE8cxL3GYh9tExGzRX8j8pPDOzPSbKNCH/ZkqfOogQH8/wrwt5+2DzCXg4aB7n
dEPz0ttPUGUxXZ0D9xPLpod28E8A+3aDnK3GVNvoYe3gAbIKM/yByvzFm6aDAMKjaWIHnPU2qZNt
DhREk6or7/935l9i5+RgQkrAuDhTphK4cnJHPDdR8lXLm70Gvscf6cS4cv1ziLa4fgkNJdNP//zl
ecvL9aIMWyM/Ixxq3HEIbkXvfg7byx6z1RFehrWvZG1NafPjkS+fVs55FGw4UVnEOMuJpzPIxBGt
orE9a437sBO1Rwsn3uePR7l8gji0ovqe1fOUL5f7tlEFamfEcnWWq3ymr+rjBPkEwpU+htE28MZ8
14mShM00LJWPh35n82Vstj4iGDKQFKbeLi1suRM9Vziel2p924XiUz4oW9PzXbLlP1pFfmmk6KtV
yPeJx9YcmcrthN9dPnibMffOH3+Yy21r/gyzbtui1fUibE17KW7bvk/OsrSZ6mDvYVGRjbwT2vBK
VGDJFytqHgpBM8uJaV8GHw2866qHxvIQF6F0Q/1YXWFtBR8+GrErI1d5p9W+uCmlRP3pB5UQ7sJe
zGa4lJ5/EVDErX2wq7dTa4Sv/WQUZE4HYCnrODH6tZABVKx0cbQ21qCHqOoNtQJBBzXSwgQUy4Ep
cTPY7I5mjkDaJzxwJIXMS69iAKG2YY9HoYbrfVrmzwqeOfGB1pPYWDVNhKUsxEx9UxRVtx7YrO60
RCk3XS6nG0mP8DjxAVMDFFLp0ysF9XtpVTM4oxw/cx0ow/3cWifykzHmqwquJAybyZmipAMMHijY
zmZ+6mDBqZ9L9r1PfVBXthYEDfcEvJ+WjrhSiG29GmUK7mB96u9GHAV7AXvh5yRu+3USWIOj+lJ1
RvVIMVNCQiL4LaDNDIxcaJjhCjsWbDRKWb8Rst6IgMa2stvVSvBUkAk7pxZ+7MQrgrAeDavZ6Rmm
hkU/Q32lSLEeK8/XThO4mt0kBLCTtKhbE2GAjA3S+OvHS/Jii0PZQ5aCVxvpa8oNi72/MDU5kAIv
eejEtd62OG3AK07S/tpzeJGMYBxaCHh7oqtGxLCIu4u01PVghGNX0qNnYTuilVkEyXJc5ZCvIcft
DbEGx1931bXN9eKEodJoRClWJlhAPL6MSGIjgdoVGRm+xg0OprWur3OxKbeVziNvp/1g3OJwIO3z
CZ632vcSTogtCD0TR2Utyn0nmmoM2YF+uGqDlQeuI986lcLkH9+Jmc9CCy+SfYLcxZ0wir7TaLNT
HqD63lRxdl9I2o80vJYEW+74pLA1yuGk1en3oTVgEUP3cWoCGm2Te7+XxxsN37A1CunS/bOLmUdB
NqbPhSyVHofFxXQCj0Gdycl9qz9j9oCxnDd++3iIixTbrzEINMntIOG+UI/HSa5BEPHxmdPwHyS7
QSv/5xgfeys7ThrEx8bfalRz5ajHoO1ac8xyHmlwleeaCPs5CjlYF2/fK542NRoRdHrqpNzNK/Xk
D/Lp4yt8d4i5YishKOCvxauLSZQjwROS0xD5TiPfFWW9+niE5VP56yIIOQAEkWlAYfT2IuRYSyKt
CPCkSJ+n5jYVO7uW71DeBzyL8AZdTb7yCvw1L7+HOr+GnAMO8jaUb5dyGBjvbTqYWXrKB7BPMyta
ItaLxuhObBGLaJoHidRTjoafbH3dWlvetZhn+RbmE8yR5iykQtXAzXt70Z5Waj1QzvZWSZLiaeS1
t6mnrtwqfVquRjzKgitP9juz/PuA6iJB18thAu+fpeKbnLt66v5gVbPQxk3sp1poRxDNmN6KLxDB
dx/f38vZ5tRC4YWTJ7UXmmYWS2jsTWjWvirdR/CKW6lw1GTTmBjaJhtjFLaikDsQ/8C+ASut4mtF
2Iu4XlsMv5jqOkxISExcoqH0rS2IWMQamhC6VZYVr3ERcVjX0sTcGhNOyJ6tlBi54lBFWX3QBLem
sHI/wri8r3CzWPWjWu8KNSw+fzxJF48ZH5JUGxVwnueZaPF2PeRWlhsib+uj3MFbhX3+VINSvLIh
ctrn17xZ+CTiabC1FBg1s7pusWGIQ9gkgRDRXaMYX3D3oIk60mmpq+oX3yNjGgwuH8XplXxVt8ZO
MJstniKk+cqd4cX3uGLceLkaOKKPXW1HLicQsBnng7t9WAh2ZRZbtSqO1ST+VPXp3LVSvWk0HcDP
sAUaP9EqoKzyVvo8kCm3Y7lbm1r+vW7il0w3HqoueggifWc0qiu3ybq28kOOycU0KO26wagIZ8+D
YIjfpcTfpGUCea90C427Gqrt8xQqX/sREzBE8x3N6yntCUrxbLXWXg9NF6t5TJ3U+gEjkBJw7Qwg
NOTXZMi3bWie5gWZTsG5HbKHXE2wouhoCNYw8QbxmrX1mdLlcYIBAjAUjy/DrzE3RTSn1uoDV8j3
F9paT5v9OOqFLUi4LlbRs9LX+Mb1+kPQs5lpqY/di/c4AigU9V53/Do8g8m/K7Tgeaow7usE5RNG
6apNI7bogpFu1iJekvD9o+9TPtyDKLzXfVwiawiBagKaNtnhcfFal/HnLjaehSwJVtPUbEJaTMdE
PeAatAWavi9gZtqzC2APmMaN2la3jQhLhtnczVTjL4gjMSqhPBJOQ28TQ2VbTOvRJQvhQa/Ew0QN
GV0L5uZqB2sZT4scnc3sAQ8zVoGNaBUYJfHLlEzL8DwCXRuH6U2uhbiBAuJsakekHOAOJr/eM2FR
N5C1hrbCjMECjoih0h2lakfoPst3hLPlqklD36HgaW1CRQLaLjce1Mymvcu0qHwo69YM7FLLe0LT
LFiFkWzslArXONUYzY2Qi9UWJb/lCjqZf1vtdfkHoo/hDohji7lZNTtOMIP7fsj2XlladqxwvrCq
QNxMeIwd4zwGRB39TMIO+EDlYWIftQ95ol6rzsxRyO+PJKXAuatem9veyYotZRSCbAnayKwcJx93
MEuLi69IYicKQ8NwZSd+G4SiReHAxzhzZUwHxact3gFW7gdjk43NsZeyaFX5pr4ZqzZ4wvvJ+txH
8bSOy8b/8Wtn+7fX4X/5P/L7/7qU+j//nX+/5sVYhQASF//8z8c85c+/zz/z39/z9if+84hDX17n
P5vld735IX7x3wO7L83Lm3+ssiZsxlP7oxofftRt0vwagI84f+f/7Rf/8ePXb8HX5Md//PM1b7Nm
/m3UsLN//v2l3ff/+Of8tv6333/931+7fUn5Mbut2ux7uPyBHy91w4+Kf9EAzh/OO+haDIUXQf9j
/ops/YVMlm5PQDy/at7yP/+R5VUT/Mc/BfkvBDY6DYIsElJUdJH/8x913v76mvoXyYw5C0n2iv80
uD7/56O9uTn/uln/wC8WR1GAuHyeXyWyf61HTadejHZ+Pqgg20C8NL+pfle9VPhQiErxaUTScbKq
mQAbqt7d4EnQNUqlY7+P4tD47FnduDE54R7KPktdqnIlGM+2u4tH4MqpKUYVcZyXvRp9E3zV4NzT
ZkDbOKB+zXStolBOvuDTCF+K7WzfVTk8BP4uzYWU7uouvpEKzziY0QQwHehB/dz1McKRIYUmBEI7
dmSRZYvZdDc+KE0Fzlgt4wcrqqpX/tJ2Qdphhp342qHvhthwkhxa8DDUPRRnMy2eNN2PBBvIPka4
nfYqhphWWuGmAFEbFGV08L28OMVwarZWlGnHFKLVy5DW2N9WU/VJbkszc7sEo1Y7iEV548ttVjpG
ZcCdwdtza000HuQWB+bQa8DXd1W8j2fmkoxbk9t2Y4bXnNxZoo2vnnTsilIkKZ/gbbQjNzlMLmIW
+LN13ntbFBfWjcSL4NkEHbo2MV3HbcrDlMHFY9N/TTALXaWpzyk/lDtd2WFTJt4oRTA861VYb3wr
qZ46o1EwjRNMt56imdI+1p/IS5hbsQnFExUHCbQ1IhJez6q8EXUvx+ZGlKM7/GIVfGWHRvrqjZMJ
MDkbmRRF701nIDWMhXPStjQnt94hI+kk27KU1kdq6gLGoDodZrVnRZj9SSKwylTXeV2DuNq3WAV/
BhZMC4Fp9bwGGFvR4GtVfpQdKqn1Tr5htPgp+ApmhkiughJawxiK09cQy9IntILNdibcd1N70LU2
/1mbJcawoGPWYt5knwqultYIb3BLjU47ZVT0Q4Gj/c6Xa94jjag8WAqxS8fWuxEMK29WKmjuUyMo
hRv3gncQCYvJPwdqv+p4LlKXUqSFkU4erNQo9L+WkhEajpIqvYhFpjqC8G948G1pCqad10eVW0e5
shk8cToquO5Av04M4YQSFspwMQTtp9LCYGotV3Ud256m5KNdKxFvrLFTwm1ch40TVhYtQYFQTpsp
F+hHigmzeG2GZO5spVZifa0BPaWzV6tA/geCcYCenqFnADbNe18L1k2c4/Jo1NrXTAzw6hCTqQTt
gzvZZ33CJiVNPPWuM2Dd7aw88rZCGmfYZSTESFWqGnss/8YBo9KuwrgD5rem5zgImWY8blIhxt5H
8f2TjNTLGbKq+cSzcJ97Gq3bQ6ZWkM8r41EK/fyxMwoDunVT3+pkkdw+8hR3DH249v0gnCtW1rFQ
xOKeWzMdtI6GVaLJ5Iup5uG3vvKmx0Yap1cfd5ANgGfpcxN6wTqAz+DqU2u6bZqJDwR/5rMl++PX
AAvdG07uxQkjPhwjaqPcSMOQlK5AajJxUGo0T4PV6C4EeolNpsHyMIvEW9IK5Z6eW+2nlhvSFg+3
8kUPC3IyWBespFrUH+u+lGgXaKZ7tpTuqE5Gt86zosV7DjqRkjYSnOyq/tTi7v6Vrg9+fdkLMdOZ
F7vRFIK1pmXjtz7BOZa2BHjNjTBkG5285JdQHOuT53vBnR90NV7ZdO6fSiMVtp1QDhvND+pb3C6y
VT4U0l1QNbKtiBnNcWZrQuFXla86XeVOnQTg5Q1fHVcZHSE2DXvCoQmId0xgnE9TV5j7CvtVu01K
zoH0j99QW6r3XZ8NLhLLdsuZhQ7uqFUPutiVN8MUD3fDoLNG2TQ9Vmav6p+nWtPPaQj/ueAUrzyo
1qBKKyvtunjnF5LPftOWheX4feGRQvVJJ6xhfhq13WCz4z/mKtvlxmym/K6RpBhiXCFUXrtmCovq
2AxdO9gTKfFV2gGwDoyq2CqAUv9L8v9HUcr/GIK8CVvuih/Zual+/GiOL8X/B8HKHCv8z8HKCmfY
5vdQZf72v0MV/S9iANQtlP9IXf46TP4dqqh/6eAyf0EsacmgH+y/QxVF+ovqJFoDfohKILjX/45U
ZOkvJOzIwfg6lWaFkf4gUHkby9LlN8sCVdDE1LQJYpbats4TSRtCl3MG3PJMyilpnuyLMrBlrXAs
oOO/zcrfcdLvcdEc9fwrKvp7OMIsCnFzN9ry4AyQyAyqyfCdtpAPAVWj1Audj4f4hVO9HINKGD2a
hIFLnZYuT03nWabvFC56ytZJZFf/6e3DbWjfDfYP1TYp975W9p4LvHIyWOZo5uk0Df4iLc454aLN
NvCLdhwwlneM4ktQ31E2sQO9OHj+U+nf+mrlxPUpEUrHonR25bIXdUeSwIANWESizvgGGJK3AWcc
s4GPWMI6QnbXNacgU/B2j2+lTsXQxbuRE21j6l8TebqS2VwcvBiXgxcCSdo3yNxeNHBg4EME08vo
VZA6EUfCIfaEesQ8qlWu3NpF2uXXUNbc36CZM99kqQsOO+j3fstQdTF+0yJFuZHi4CkUhxN8k6fK
Uq2HOo3iKzP7zqiAZ+gE49Q3K0Avkj1YD+chSN588iN4r5L8LfaoKnn48fRx7yrWXu0N4fXj+3nx
pHC4AUpDwp2jCPKxxe0sJVMo4xEnaFGd8szBhzF/lfC4Ua9UjRcZ1HlOWTYy+X3UntzBeYP47Zwy
VX09tNRvnMb07FTGokdGHyASOWKc8qeXRFFa4cw8A4bI1i4uSY8C1ShKOXLktsUE6yUIfv6/DADZ
Q5mh4Bekn1g2Klr1Bdyz5WKTJbmC+3h6Lc9+ud65illhAekGpOlywlqR/IfYKpGD64K1hrjY2AmC
PtuQx2t0qYvNeT6nkmAE5Da38S41I5KHr+PUjhE8SOAv2XoSqIBYAJU5YmTa6s8nj6IhmRNqbGDx
lbcLwRAyuoqKPML+RzvzsD94nf7Ha43r4TlCT8QNuiCJC73UFnSVYrvl98KxUSgWb/ugrV8mJRyS
dYRV9MMfXxQPELNHiZ5K2XIGh7CoOcOVuJxMGZVm3Pb6dYoh7ZVh3lkT5J1Zd7M0Ya5Lvp27VJAU
v/aheU9A/TQdWi8Wpmp1rfx5uRNR7SBtwW4AafqCHomvioTpLlKZokosnTNSK1UsPkF9kUhK+bZK
qn1XqoUTzKG++/FUvrMY5wLLXCibsyjL+pJOBJzAY+Eax7MQPwr658SRT6Py9PEwl/sRAg8VbT+V
SjR2y5qmZE2dFZMBdWSjkCInpmMv3wt53b3WhlTJth/FQXhlXc4bz5uIAdCyQuWRkItlQsvJ4vYV
CEfHto4dQU/dUcxfqNA3u7QfXzh056fUT+qtbkT1lRl9Z9WA1Ae3RpjHe3O5HxrA4rwuwrAw6ZJV
KQWZHZbiRja9Ky1ty1eJTiDC6gfPjz8T/Q+LJzuSBFnChyJyitEX7vwWNYUlF/Xuz27ccpT5U/z+
Iolzj0oYxmpxXspuoNClkOSTfpA7pVwladVeuWnL2VuON3/9t/H8pq+VruOqvOCoSoep/CRfI1y+
OwRt/uQSCbcBA78domipULUWQ4zV7WjhE2KGtjUUV16Ly9XHhSDYoEGU0rCssdm/HUWO4zaOMvyY
Nc3v8f7N+lVa+N7PPo2lG9Ch8irqEvx9JyXKydn54emPbxztTiKNLTwB1N4XVzkkI54RJoJjvw42
UusLa5zCKUfMSKrIyq8oaJd72K+rJQpgH5tbwpc7MhY2SNfISzr9VA217UX0n6MOROSMnGpVeMNw
o+t6coTMNf6ZPoZTNhONybbJNkXJeFmu1iaV04aK5ZUGQepbICvdBlh8usXZqX35eE7feeTeDDXv
cr8tzmisUhneTexMufxZH601Vrrnj4d4dyJ/u5pF4CbqCHv6iWC4p/cFt66SzEXXnmodBJaIv22m
fhfS8Jq8890L+3X+JP4hFl6MigNrowlKxfZMPwGG96axz6vRurJILh4JNn+cgSjpcJ7CPWcxfdao
N50QyTDV5QQ3sjB/1muIYtiSbf0suCui+LFrg81kaLuPJ3VJF0HlgrYRjhAaUVSi9L4vblxZJxBs
NSy6BuGp74zDOABdH+QfKCkfmeSnmhdr01DktJLnj8e+2G0WQy82NFPxKsRqgORz69kiryNkryG5
v48HWWooLy5wMbVh38aqgBu5E2eVM3kYXkvZJoA7RXatRFaHfW4qbdRCdS0dX8Ta2wWxxGtXi1X8
V/wrfRXLoOLXdKPNR5rG+RWwwdvp1vuhk5uGG6105k0ZdPu6G/cYztwoYbxvxT/k+v66+PnRpxmH
zYCW/LfDlbVvtMrI3TUhGoSlvymtwaXr9tokL8/i82XRIctVIQ5FsbasECqC6uGkWmFuGv3oteE+
iq19kYcbAIOtC2NRcYvRlG3NGnY5Z8qP7/F7kwoXD6E7vYoqxae3V0lVqW/7RsLLL8jU9tG3ajUn
lxqV031Dige6pKrk5Rr6aqE9fDz0xfbAAZI2LjYG8h9ss4tQQ5+kqMibDi/ZwbyR5PSnqqbfPh7i
Yt+bh2Dznhs/cWNZJgHyKExzeaANP+osCJi4BY7xqkZqXVfSJ18IT403Oh8P+e5V/Tak/HZCU40S
C1IXBKipiZl5XO6n9FqsMT93v8eg89H798tazNxgqgHndOTKuEJ/pe1yTmcfStoSbFm4liKj7+Bi
hXKqRDzI1krihvfi4kngcswgochhV3pJR2cpT5JbkjH3nAgYgHE3iKTRUPkwwetmmCZxlRS6ENqS
jLWljeq/z1BPNIpG745UWpbb+bqHM7mux9ODVgrf2lLdl0lbrmSj8b/nlFcQJxjttkol46h7iuF2
6CZdNYvKlWr1ut0A+z8oZiuiKlC+p8Ko27k+vmRq8dQOwznORZdhv+iduSnU7xQxUk3GOLdfjWp2
TEbBCVXO+0UIiwW6Vn8jCJvK+qbX5WpA0avU/mEQ4pUqw/COYspM1UbTCipavSPn7cqoLDzLtr7y
VMqjo6XxptNK0uT5oe7qbVYJT6l6lrqMhstqrwaRrUmU6DE5T3YaOmhJxARZkU5BhWu6iiF1g/0q
kKYYg7dapqwLMqkN8zWCddWhIp07QdAf1BKrdjPYesanNptuRi2/6cca+XB4q4+G4iQaVVoDKY2N
lM7NOwVUTxg9ek26TRT+T+okYjTXHAyHxpqND3N4rLvbrN7KVrjXwOfrryE1kj6LngTB0Hd5Pbxa
g/aqka9Qh/CUmsNGoGeKssNWm+2g/Kq6MYJ4o4TGJtKjcxw2zzQdULFBbqbXjtx9UeSIolm4Mprc
pkjhGn25xg3d9nplQ31jY2mha0Sxo4ve3tNje1B7aqg/I0FYhVbB8SZDmWulp17B711XHRGjSLXK
sFV+8oJmX8qtU5o0fknjUWrn4ogzJLukofRrF2ZqN+FK5Rm0ngDAT+EDPrtp72jl0dL3LQhMrgH9
oS3hH13werOVNt6M0W3qOXL5EkSabfarYLwJkJGO9HDbdW0n+FhH61ZQV7VaulWKei7feCldOrq2
avznLPw+JPfYd058AtWVjNkuNXocU3Gv0gQmZnBjjXgTaB0f6FmIu2cjRQNeVnab+3iKB45p3VSe
I+LFHW0sDKmxN1R3g7+f6scKi94ItxBxsDN8i9RHX0gOgGops33OQV1qksu8SupPmv9szyocod6r
rAXTTfAhbr2dEgVPQPGdQTtCE1CtbVM8eIA8ZP2kdbmtVfcGUNbpri01e6BmlISWEyBgccOucPrh
CIl4L+vCTpGfouHnRFU5AvYtSd/gxCXwD0ZpIweNW065k/afCu0cd5+7uXS5MvAoHcKnqDPWakzL
1NOkPuX9rh6GRy24GyjchmvdcBVjNY2PFbXYQIxdXQYVs+s5WljVM0xK2+tMW/baveR3d5JBO06j
1zsqazO4adela+SdWL7ukvCL1wPxAMDb7cRobzb3YYviznsaxENgfjPkc6+8CBLtf5j1on40M/VA
OYMDfW0959jtxsA1ncG8Q5aP9ORGbzs3IAuv8S/xJkB11nJnTN4qhh1rOy3FkJxe3HWkPkoYmT8m
spMEL53matYxxd9P3nNwUfBXL9Fv8YQP2o1aZ7bQ/RD7trRLelIdyfJeJau9K7XxR1boDlTJT5HU
2I2Y62s4E9M6aTtCn26lmXV3PxJar6q6yDYeZrp2o2CLoeI6Trvfdqja2zFqNrWClbFcu8kUf+/M
xEGltNVCtbCHbhw2ZapveiPYtth/t5NKa4O31wLI9+bgnSwhv8OO+U5OeOJwsT9NMn3kgXXbgZKz
5ZDK+fyB9UDflI2x77Nxr0zqTRzoT3obcPe8bT3KkiMPEqdgfyM2rMhcWFdd9QJk3WO72rOh7EIB
8qb0tZU1vL6HXZ1Z24hKqyfimL5LzGmvwMOdDamnfdjeqaYjYNkYP5Jx8S2F9f1YSQ+GuTZbbOG3
RpjSY0nGsFqJ3TqxnopwI/YH6tVpstZeYm1dnQbaqYd8lQXbzDvJKds0HRnNq1SzmOJDkR2zeMV7
ItROZvWpah3kDvSbROsxfaoFRyIvSOpn1GPHkPfEZwhRMKxP0a1i1EmPpwNUYOoPLDUz3wq1izCg
ytfAKinLK3YtRrSMbDBn3/hKszbNL3qYfPP95qz13a3f/Wj4GAURNAV/W67LkzT2R9lLN3BY75Qm
x/d3ooOily23HrS1kBsj6bvwc5HW6y4Rz406uiOw+rAs6LNgbaLb6Z7a+EZuRsQT3RYRji2Wx7z/
rMSf4viLJ51q9YjVUJFvYn1jddsm3KAxyq37blqFbI5Cd9f1T8PIIsdgVY1XHu9EfKxqbUuZ3Eq+
p2QgrMAR4u+tdVK7V48OPTF6rIL9YK1C/xCHX0PpkFArD2ANC+EX3/ysyA70rBbEPVAYlufPYHJG
86cebyZ1xRvNLjt0/bgS+c+UGzDkfBCntarcCvW5kD3q/WDx13mBqNFJ+p8UIz191uKX95b/jLXo
OoAOVk+feulWtSrXl/0Dp1s3jsybLKdOrvKSFOruMcuGxikwVgR3H39LpHZd95lb0dck45eVFjL9
RRQ2ylI59lG4krpPfhi6bVh/0f0HjU/vt8bRMJPdIBCtl1/UKFlJvec28UmOxq0hgvWf9nlfbpL8
Tsl3cbT3LcmW9dGpGwnC9llLI1sklYF2+Ale6ydZ82/7QXrQpYNovYjSnaIex8Zwm0HbSrhU58VT
aVKSzApEluOd1Qf7uoyeENhB+7EOkZXuxvHUNOzjZykcuStPltHcVrmxKUbpDDAIGa70tU8LF5OS
FUpEtlbcZSeDnVZ3zPIlhS1sclinT3k8D6qFCcJdKdWOGqarLt9bBi8C8v6Jz/0bTTdNvnfa4NKv
xLpSbDE71v6XRNwamH0m68Jbl0LpYm61zdKzKsi22Idro/xaT7dS8dQrRzhxXto5oT65oayvi950
RYF9JMpvKwmT9U6Cz/fNEKdVL1jc+HBFKNTgNt9+q7TuhgLxJilvJnMdCefe+2KR2BjHzG6Hys1z
jAVwZBlF9S6d0Mx2g7+lAXo3xvlJH8d9JA1rwSC6SnvUtWxCk7Lpg2MMx13sdDRB9V2eDNvY54VT
FNso6NnPLWeM4w3k/VVkaue29tbCpOE3lkmu2Iw9QZH3tdJ79C6InMwCwU0q7VpRd/s5VmHGckKE
Wt038m6U9lC2ED29IMWxzTA8jJ62CcrU0fB+90dpBVt3T3f/WZmIdttuVaXJLh2yLzqNebaRdjdk
cR8C9ZNZnoVJsunWXUt95IpteEOz+0Nl9pteV3+0weeEdVgcpkRzR8G6aVJ1PYbyUfD6TYvhud++
5iH4fu8oDL3b5GiG6/prlJ98nNWS4NBO5TmhzNeO80ugWdXVqv3fHJ3XUuNYEIafSFXK4VbJOYAB
AzcqGEA5HWU9/X7e2r3YnWEGbB/16f77D63i0U64k/GuJYWXDLn3SFhx8SN5mjs7gKRFXXlNxjWs
pe51iSFcyfJXNf2uZJbZBVSUIZDVL1ULE6t9Tuw4SGlHjbw/gAHvC/msNy+FVdCUJbt8jhHsOyvJ
GFRRta38yDEyqHvjpw2LxY1H5XmZvkYx7Ab9KEeBxm0nLTCnK4NJTM7XmZ6GgWKV+MnUxgmbMVpQ
HSbmyzBxqxvmGoWiW6sw13H6I8ya9pZgiBu7J0hGj3x5I49l15RxwpyiwoG5VdZ7JSc2puytQ5Vp
B4Lo1WB1nClYcwPepVH6RisoTbQVjlBv8iqf7Azmk55gxrzoQWqW5YapASZa/NZgEpvZGAKU1VvO
m2El8qW2xl0lOr/MpWvXF2e8ZvqgRoT/ZiOl2yJPZDvauTJEs0o9zgoHxJIuHEMexF7dW7MNx1Hd
ZJjaJ9J8bfXYE3Z2FDa66uolHn4ciP55prtpHvbp29Ttq/mUzSpDTpjK5MavOwhA9LEnR2VGUtj3
Vuxxsvqgz7abN/o9UpIXGwYeiLQvtOsMHfGRitAnr2tt8AkMflop7tpYzHP1s1JUN1QPhvFbN9uo
GI+IYwK52nYwPJ3FImSudAdIGKP1Og8FQWCNF5WdZ/aTL3fcHfbVhkpJ7JzbZDJ7wcbrF8YPPMpL
ztPibDUTMn3MtNio73GdbeZ49spFfeGRvZeFCJOMLKPJcZ4cp7oUsk7vMrpOXH+LZAxMyJdyNXsi
2gxZ4daRzbsWB8KuL4MsuQ03r2R+VsYUdtlpUUZvzCNvAfCXctsXw9GePksyeeuZbkW6apbwIeif
MuMto4qOI4hYTRxfxAXMZBIxH6TOrZb3UdMfIWhuG3nwEUvuleq45Fx7lxmri1lctVJiV5dfIHoR
Vi2IQvonJnFwumGXpgC6OMMkeOprSbzT9dgt03xDoB/jDNC1ad4kBP5ek7WhNUL/THPxNa/SN7T/
q9SiQmHyRqDRbmr+9tkgecWYgzLnBEQ14fTrNTL5TMxyfRHV8hfLmae/klJY5wfVvjoLgmLuSHJr
KoRqbfdDLCwnkrm0hoSaXAj2da3E2WNAV1Mq8lyEjXVaYmaIB+k3dZf4VhVIP+QtnwNUYzcjA05H
h0WdnJhfTbcpLmb8rqvvK2mH8XWE8sheO0vHzTrE/6KCkBzavxIhVRELH7JMIk6zQa/MMNyidWpS
v6p28brJYD1mxRYE7qQzolR2680DRAbp0U+d5jr1yvici91shnL7xCyml1uIoCbS3u5BdroXRr9p
E+y3vVx4neLRZlXd0YCgWLxMljc6O4UGVWu9hSbPgF4djUGvbLNo3RTW/IXORQnWUmqYFrsgl9SN
VL4zNdSSb/T7Ud90dilcuem8tjot1g/uvhmxxH4knsYkClSbt+mvEeipu9TVzIefCD5ijQFzd/Gc
efTNZJ8M10wKMmk3IpJRGFsrfr2QzdAROOscIiIYqHX25K+xFy2va6QESfKT2l6rsOk7R9H7Kv0o
40VdXDtBJxZOxVmUjlvWXxYFuEOelf6gHLPSs8ZoKq13UXgd86dFazsf8irdOcneFlc5OvfZ4HYL
/fj43A93iSaYRc1BLsoDRKznrBndSvUqJtYKhKdvvKp9m0x5L80D5tE1cQ2/UnmbAGMKZ9nn/VYM
XyjEm2VwI8nT1BchUz8zFIOQd6PPxZS2rYBeoz6mHHhU3eN+NMABctdYQhlHYcxbm5qAd3P10vUV
IGVdHY/oC/JUFg8jxVOliH0v7dO1cNf2pYupW5P3WJQjULK9Nf8yGN5jxOyQhvIo86uoCyWd2ZMJ
CSm6qytctn4ch8b0lC3Xiedksg+z+TAVCHpYqgXdD/GY9O7Gfi5V2Bn082hUy1I7y6I+VCPdKF6i
doYUHtKrxhZxyJlKXyco61lOmLTc+pGxBEZKcdUlpAEvjbw3avy0F9s1qj6w9N7X4gorPQOgQw8L
+OxFepxjQv3wolPnIONUZwO3ccegoykB3Dq9vghnH2vNSVX+5dFJQ29qNjRGI/qkHIsdcxx2zawH
eRX9a6T+b3aUXb2WO0muKCGC8MD1Y8aQRWBcpQ9VoJgqldv0AZzOElQhWR68fIZsrSwAGET5Epip
4ZLq2Pg/fOX4wkXdeRDlfsQSTn1yyLpq43hXADxn6a8enzrRXWnXeIlLMK+Gr+XxTdRZsJrtoSxi
4K0CcdzjaTE8rN6tYM7y2TOExCQX2QMKSPp/gnfSME3MNhxsMztCRTd40ekalCnCO1ImV/wjyx5s
bIrYrwN+G9+DQ+8VqIu5dG7HoPZUmIv2YTRoObwuTVcbNcMYvSj2aG2zWG3xXbLbz0kFSJP4xXAa
vyaE9t+9KFdUaeuMYmNpY/m5qSRjctelHry1G9uCgr1Kn+jRSrybkAQhyBVddV3idOL2nlMpWPgv
Yu21Ud7hKJAfUnQayNkqqWUKavFhiDqrBqFjX2DNGOMIk4WlawmlqLddqoJEmoIcVmQBBzu3rAMk
0xkRmByjgFXM4lVKZ7PadYmOcRWE4yvobI0NcZWKSxeZw3Z0DPVZhtu6H6Zurd0RokRQt920kWLR
Bu2gLiSsPKLpySh87cpBfZlsZfhXllb1OziRMtzSiXLiRbHykIutVf5tx2mzF0mTPMPpiSI/lkTx
pVRDWmzXZHgQ6A0xhfIgda5Ss2rqUz5XdynpVn0UJkqgtXyKPss51GSFI9oP00J8sXbgjtOCqqVD
k/BujqN87iDQX0mBHLeRZts3Mer0PQZQq6hzGwxAGJioF0Y0e5Vm9Djo44lTSbhbUd1S8yMDRD0m
pgr42KdldTacTjggfm3sykvC1WVitkCCUJUhdjEMSpNc4R2H/cL0rxILQ/E0aBE5a30KMj5ilviG
ImPUAnmZ2tpDPjPsZVwU6dgK7alY2vbcLuVMKopaf9qROne+nbbUr8LRfkvsVgBRiWcZTmO3GlnY
rBNC367Ku86fsTGg70QrGJRSTWekxspcesPD3HypbQqb1ffKc5sr2mlQrEZ1JR3dqzoz8jdiyZ9M
eqc9/mySq0hafpElHDryallx0piQ2Y/dRDiLxS26Smr3GWOBfJPVqf2yuyg5JiKzwPnr2gEvKOTp
rWtXsUlSA0OFcbaR+oFhAbPqlOYSx42XyJqLYJKF+LQmdsXZVFAxptyen5uu+v8STMSZhFD9ZzYQ
Rzh1O50IiHQeDJxap2QO20ybXcWo2bbAQrCqogS2hV3oD6JlkGgrtU03WavTPLYpq7gNlk0M+kOv
6Gg9+2atdn1RKIkfpRlCxdGIxygo8hHzo1EkOIm10ID8pbSE7Y2reHxPhJzZnmaubD5KZay7mzFK
ZbWP5zXd52pTU0mmVTvVJBSiwky1LA/NxnjoUSMGMiKz45CBvTxa+EP+W4f5oagpKkNyVxVj0nDU
9AQ1RGae7LxO3+VcAFVXS+WVilMCSmh6IMslnaGZjRJ1Fg6dZwwM0UYemYbXMI+/2VPbbuylwUKq
4uY7jCSrY+wkqs4BPm7b3YoAmnajKfTcY5csd5tBjkCxHA7J05CW7U/EiIJERNJOaZyBwBigIJyA
KoaF9NDTctrv7bgAu6Grl8Gd4lm75Z1ibbG2SlcvcQDLlTQi7VrDB9+d41SLPHuK1z8BmaL11MVS
QrHq9qWcY6PzO5PYVN8SRfNPzc2S2CiF0bgf02PRiWfTqsZXpTff1UEQGfZg2VRyJY5R0RR+qY+f
S5eABMz4fMa10sChTtTAtIf8MtlRYp4Gko1s5siSKWZYWdJ5ZsFyw4njhuGnp7GXm+/Wntt/DNhF
KIac682Q52+5B6Wde21WvB5K1FO/qvLJyFbtQ+1A0c0kHTZzhVCqLauHuYZUZy/0Z2wH2rXi6s+U
tknQZChglIY5vduTPGqus3Tdm8xnr7nlCIDY9ih4pbSnxcjH1qLQrAXtFKTc8zrK4qMQBSSRRe6T
EPiFJUKyGNvW7CWPqBFWWqq1cL6ZtRqnwjxbNjLDok1sm/0EE/B7WZ3sbLVphWNFxZ0o+lF51fBC
2FECumezWBJsgqJM2ycJ8n3PlsoYVUs83xPyMuiecQjy62GWLjmcjo1qSclza+eMpyJDPmQvsp81
6GsgY7Tsr1f5OrZdtQJUZQnaw87+lISTfikRwvJ6MemiYkVaPidtrAFV2zpjZJ9y2dkPczRqXqT2
VbB2cen3mlmBCkLxUfv4Eb5jRhKRsGlsn+SmiOi2nWYtwrysxW+VSqLHx4VPDrMBi54j69dqZPU2
aM/q0gpgUHO+lboe3YzVkj2hz42n5pZNY1R23C1NG79VFrhTQ8YQvjwxVb501HcjT+ttTlo2CZmF
/pxNjwZdj1VhuVFZT1Mb2LTa6qGV9FlsxzZ2Rr73bLzHRlrkqHdSS3FTG9cGfxhmrXdbXFUFzVoC
kpHWZmmeVSMv2gMawgHdgRgXUq2NwWj3aZKsQLG90NJzB3G9vpaLhfs7x0SP2i/edasK+hGmCqj0
uBR+pi6ZcUZYHcm7pYwMcVH0rol2NuyxBpG46NuTlXEFumacDtpHrsUZgklFzjoE8WVbrmbuVq0G
36mXqnEEF7Xj2R/oaAoPbWWZbyOYtLnmp1hoJmUwxI1p1qCymgVBgiwd63PB3Plr7OR9vjBnKSt+
W6lrTqLyW3JjS8+O4/l71JMx8XhPcuT0hfKm1epwLTqne4eXZJ0ygqt3WVleZ9MZdiJRKMBYmedv
keJ017lPfntrNFBi2RtNcF2V5Ny5SoRuLu91fZtbkXa2S118xlr7EF8DjEAj6jZLwmTCLXZXBM2T
hYYsjGVTbDKnOncaOAc4zWvWT39rRhJDNHFUabXQT/mFab3LchWmnXEUenlyhj5UW9BPc2q+aqmZ
A02edHoPRo5mbCpuTHuTM/iX7MnTRT6bEk1cqQo6QlPdGMtQhRo3ECrRaN44MsjZUiX23tC71yla
PaczMW7Xf7HDR8aK1YHVSSJQV9LfDJo3A/9IcPK2U3yWO2GxflQtZYy4GUmUEOQ2c7oce/11NiTW
sZk3dqk/xRobj/pSlU0Q4cEk8LFqRQKwND7PfffZaS9wvjflcOxp0dWp2Q5lv8VE9ClmiuhJviIW
1JcILIxScY2TbacMrjL9PRwd5FYJhuUF4+V32KoAWuYGsa9njeXGYGujvq3DcFAVbYOT75eTXZZB
3lhsUGvW8w02FSz2fjpsK3A3mOTSw6rkeYryfVyOWzicrt7TFWmHJC1xJjzY3YQpWLaRm3nv9OKW
JmI/0Y9ZreS3Uh/q6b9Fji/ILcJ6lTwqQNAMy2YatW2qdL6RTUCmjGyQ3JmeLd9Yzb2pPrbt9B+S
8YGFQJD3w7sd5X4zCH+Ola2JuUW/m5uS9W76L+7Al62Y9zVtXEhLbjSnZwwkWOP3fswnl+RMyVgH
Cr6q9805CUhzJ79hb9Yts260ly0nyO1TFZ1t9HfKQsthkaW8OjaWgOZWso0n0WRAd35JlcQRKRAK
zy5ZvZaa31Xon3n6oyWASyBqXRV0qfatVSJQWOvYfFsnC1kKvY7dfTbbJ3k8UmIhbrHRn/Igy2le
bemlmBN37V9JeUHnClW8OCWOcRBp/2EQ14TsK7QfynF2jaaa7yyrOWIYhpQTpK4fwkQzPKdRgkKk
MOebYMBSotGNQOCv0V20UnFjXXar0nKl4R7bOF1U6wm0YzNgDx7JJv9/W9kZNg/Ya5GDCvYTm8M+
cdw1roIqHjaERx3TNXTKZ5Fcxsrv5be8Gb1cfqFT9SuUrwzIuhz2Kw94gfZhNAILcbk5nTBec2NT
d+s+B5f9EgWD1YLTBK4gxuxBgvRK895XLDgwoJ/Ev6UGaW6ZYmNXwRETv1nfdmp/mV6MbltG60mX
gAjTW5byFOXI5IfJSwyxmYoRTxO6EmUKm0LZLBIL3tXWF6BZ+5526b02EAFHWVB0WFcr99S6D+u9
ru5F8bRWUzitw+eqGF7URh/aNAke7uRPTXUE4uy6QHDmJWXuDZL+w7FeJsagfjn3xW4cv0Y797W1
COTh1EREGqrqZeAQKap+WmfkZbWPObi0yDxm3XWsZH/Vay/lK/LpmgwfY/4mqYQXTKeh2OMOr2h/
c9yz5IwCpz/GTfuUMKe0BktxUsTVSfFBV/LpkE1eA4uHlTYMGGe5r+wnV6V2m+g2cSIjyM90o15d
IiC3R5oU5NfZKxpvLPCONStydmCU1Np6R3V8VQYzbLXWx93gra66TYEw2opZ0Sdeatzt5G7Ft648
P0bBjge+k9iUsuEa9JPo79Z8nOW90vdvWY1DdzacOie6zX32nWNCYqbIlLTZy5GiP6ymmOy0/pSU
PpY5mXR9/Mx1Gir8lo07U82wQARIruZhiq1M5Bys4jORtkX9p/W/NS4wWaWjGvpQis24niRxc6x3
6HqRs5OnvWofx/KwOMc8xwQAQuow6GEVK34sX6f11md3S3d+0oQYqMSLAJC7IDEwMg7q8YbTIKit
3p7GoX2QQMb4mDIyLvVJsz864yxyEWip31igxFPYa8lTD+pItVPi+DRAO8+LP7WjnZnV7YhMoJFX
DyrPTsovSDc39NNbdfxepp0zzd5oTqFF12kWDo0YJlh7k/mojoGh7lPJ0IA86nugAY7MmQUhdCdD
ZyErBY72l0BDTGrFZ/d5Utr9VINrVbWHkYBbAn+Ps+6NKpUnvfTjXhbFxp5Ht2XGWaNdT1WS29dq
zi9AxJH+mi7WC1YMYZN8ExnLsLod7RWc1YTbtNHMyCuhecmPDHbHGfx2/sj0kzo5u0kpPLNzYtfs
WErRHmWFb9faT5+ZnmIGo0zBdfK9ZjQhzumkMvhOfCiJGodtc7HW9ovBhw6tomOjYMcq/kJM00UF
kMftCtCI4aU2r/vWSvcV/aE+6SxE2frivfmAxUJLX/6phtgXWu2vQxbgMBVg+QyG9NcW11wx3ah7
RbQXcKsfU1P/k5w68iozMLXNKt/VdHlTrXonaS0eRCZYP4QSG0cwsw8kKd62khYaw7B37OJsLL0v
+NEalt5F2/nxo4at/MhqssHmCOCiAafQ9XtBXlVBz9JpIABdslswc5BZwRSJtS9a1OEJ9C8aUU1r
Ag1m8lrVtJflqZXW3xz4PBPU0/K9Q1OOH5Ua/S4zwBnHGImhb/bKl1o+1mPSISK5uJrPq8BQ3Qj1
gY0D01GZAG+ZL2uvP8Hhesv1r4zLq0sDrZDh8Cm+Zid+LtEi6nQrU/e2ll9jRntIFz0OIKN966eZ
fJQc3YsHPLspWuOkMrIYJR1MwsI/TWeDD3d80RYoc439hNlPQtU3O5hm+Q3fvrNuOEFBX6lHC4td
bRsXkb+0+basbvLwNaQwClL25CueX+lTJzEUt2sIpn4Y1+SeyUrYKvHGVpNtYz9nonwEDPDqpq1D
RM5qIKkCYvCMfvSdOdmXcsnSLnEd43scYK1sRyIllnUByHg1uZsfUewq9OTe5buwzXTg90mbceCi
pNeSr2tj0m38WgoIg/oV64wlV7ljd9CtfiZLnpPWZy02cHdJj11xW4zpkJJmgcmrp/OOR32x6VSe
TOlgy6/j9LZUxiFbMOuSBN4HMU9e72o5s4qsLU9iXLlcu30xLlC0mHGHpfcspdwnlvRapOpeTvKO
CJvUdJkwmVpEKvy1zXrAaMZb0ISHU55oPVv/TufWG1J3JXqQx91+oN0bC4x3V13rTTuHU+IPt+FQ
sT9CTIc/x9Ximkr2/RMRHE7GNEEOyjamP+huSviwuDmy1fTkLLClZ3ninAeP5FqJZ5ac1VCBhPxo
ac/1sKGLXQ6ZdSxeWUvk0la6W/ar+hd9mIsv32U4YXdduPZbZ5Lv68cNF5bf4mbmqe4S8NRPT7MP
o+yV19vspcbte7/2MxDdAvPI09D7PMWd5KZw7cYOZsP4lOjbaPTYXNHqjuc1tI71SYRlMF1zP6XI
Z+66Vfesj4/Rv7LdFS+V49LkD9C+Qo2Sf13fjV3vjXtmppavhJvQvsmpL68+omR8vzwsF6Ztd2Zj
QHN21Df0TA/E+El67250NXCqcncN7bdSPeCy1pKe7bbb8ULEbpydwcWyMmCZEfd7NRtZGGZ+nX1j
B2S8WnKYhskh4V7U/qzyxllC4wjUG8M6lI/xS3NN9/FDqPBs7av98D1JPmikS0umZkeQ2oUNI7Us
xD0n5e22vGzTfVU+k9mu8pM7XRyPRLLpEHUH/b1p/PiVY8K663EpzmEj71QQwQ6XuIEdqhB/zvxV
G78iulnLp+Lcuu4d762KbwGzqAhVZzekvlL6LYtXsVXxCCJkd35mTeOY/mzsu+i3+mO60ERIcwCR
d2XNOLzNpg+4ZHQuSzI2Kw23owbIBmWSPWCyk3WCcPwZLs2K93Igz2E/HbMBSmgdtj7f3QYrCjsa
QeeFcO3RCmTgDh92YJl5TovUz1MebnxsNF0om/BeDfVAz25lbBl5BDbxQQTRiwRZMogYPp4Je3V8
NDVofscX41k7rHnYfmsJNwC13o1fjT8roG81aQXIDMV9fZP6WB8f2fGknmP9TzS7JflO51NoXipY
7Gv/+ExwHPZ6EeSoEXh24LXAn9nP1Xa8tdz35Y/VHdvH3exhfVPMFJFtmbKtv1QsDnh78ngJmrNZ
X1J4f7B/x5AfecZQB/7nd2RtWMZP86ajE808kBO5YV2zpUs/lPBqmaLpXuNniDjyGMzPxlZbr0Lx
x3QDxTe+6+kuTr3hZmya/byH5E2H0nHWIXQaG5XLmn+1NJTfzFfi3N45MPMBp7lG9ZT7bNP4HtlJ
mFzgvTsxPTe3Hnp5v8v+JbI7McQ9hCWKK15ILMQ2oPiRs10LjUZ5EvaX0LwsDuLcI4JmOS6/Shpq
H2X5Xn/YN2j/8tOEI3N50sZTga2hwupk0ytHfBbUMrAxPDE8uTsUWZDxOnVX/02ulHnBCiQJ4ZcD
vSyf9mu8eubqRqemD9bY50/yB9YEspHf3Y2Lo7naRQ2MDVKNI3WElhugQQrwg+Eg5RgZsm98ilpa
2rArfV6Fah7M/BZ13ya8Hc2d+H6pFIJMu2bPTeniOvRYpv1k0qNCDM/pMyNFxKl1znobmpMfRUcN
ZpHy0oudLH8QtV10QUsdZPuJw03rO/bG6T0Hfs1M5439pHZdxjAhL+SNFwPzGSMcLhM6qLy9gkB2
XaierA8GB+jlveHb3+JME/a8rPsYbJEGtfLwykq1s1VeCzjAnMjIDIweXCP5x+CL/nCYdiOeXwUA
1p+xfjrLZ1+fDfvsENHdfyQm3Pryq4432CIeVuhjiztusYWeflnba/x7mU/TFzQ/XnUTFPv1e+2R
hXqsNfAuld38Q3qSD/m1fOueSI1afqMrdajfCw7Xsn8gFrKr3h8mY1yo/CnfYQ3MU4w7Gp07ghMu
hW8sHkFA4C+Lbjs5t6Z5kucgHUN6m8ozbgrSF7y0IJ2d1EPBqMsv1h6pjpPwWIJQld6kwxpv1YP2
UccBO+2tae0S1nCsXQZ/hOI6X/ryDz8lALnnfp+DgoLyr7s1e+kbAKvnKQt4jdJXfeLZ+FDNV+eg
Wz4W3BUluvPggU5L4MxcNvENLFL6sY4m/dV+1Y4QLUQZynvK1fjUZ0+j7OLmZhRwS3EXeHyarK7Z
xO0trMLiE2l4kYkv1k5P79NlNULqGCwkfWEmd7Vzd6xCfr/Z5YHJPn0fX9KYbs/tvtf78pXLu+GE
E6j5Uyr+nO3m8rfhDVQ5kUzvDic0Gu4N9WMk5UuuX7GTR10YLGOgOL5W73tb9SZ4FtnwlwA5bQv5
hOg3g+LxIu1EqPny3toOHor4LNtE0w+UEk0KlMSL+42xERs0rUfnA1Yfk+b408BHUF/0U7fr3uOf
6AvXrOEofbLSR/Dq6p8ZaUlwaD3pTe7AtFyK4CK5c36A0IQq5N/0b3L2BjFoL9le5Wu9Kojv2hsX
+zCfe5pb2YPssbjppyPtW3qnf2x1u4/Kt+msfVDVA2/n+wjG7LHGQh8StIc638b39NnaSEFzJX6m
vPAbBQIYBstD+uDDuniTLUNAqzBv4SCN7+tmCdpyt/4zz+In/eyO0hXuJlg2t8XR4WrNprDdJlfu
1Sf4uGcmUu3uPJdv8qv57pyz0uPv55/U5S5+Vz+AxEb5Qj+2RI8ZCl6IgYXy1daeTTlsx8DSGKte
GERU562UD2P/SjwLXqKfo7E38qem3WTVOcthdVi3gam9wOGKW7sQ0K7O1dT45rvSYP6JHxpP/2bS
vU71c0Cx6sqg0MaDX+mp16gQ9PMNO8anOT2yAsZ7wqsThBoXhQY3Ho6WeVidba19PmDjMTkYCe8a
ohgGlt9hwnl66nlY4uFSl+D4pvPXPXh0FoKGJOYCsiXN8cha/LHVRmxTbYmhs+lXTR7f5cTYlVJ2
IKWGOk9PoGcKhIJ6G7evGjW7q8wzydy4mXmrzUkytDByzHByojuLNre7Vw+mCERdvN0gz40521M7
QNj6F/MX6kAodeR45pJAVZ4DwW2cBJ1zXcTBmm4pUwbO486mj2eXW0h8P4iRKyMIh1HfTFg9iFdp
PqOFYfODtak88oweVETNI7qiXWXsk/pa3VOZGxyeONkMpSerbjvdmS3y0YUSSIudRBuYfloVzhwA
1YpwOHOlKdtXAwTTfte1+6hiLcc1G11EfYntM2EC+bDPu2Dt//8wI1+9NT85x2cOkmoD1Yexchg2
a8lA0AxB0pAC7K1xMDI+Z75WdL78oJflzxqkciZH5bXndY+eZO/6AdTBbZ8a/VnTqFuBeBdP/bDn
Aho0O0A66xnl6JeopaJrXtgXlTeKMUf35e/unRFuEe+jeqG/mZZr014HqNOgFt2nobiGcjBfRwjD
6qmx4Xkcnd9F83CkpDMt+wZq7YdgT6xrYU72z2AeW6DHxkoOdvUxDcVO6YSbF9o3CS5bjUWE8kVp
HVJPjv40ajwI9kO6UD3r0rlMPUILQZXu9Zc+BNO0W6t9DVnNhhHYlJChUnHSh8YbJeac15VZqi9f
Uz6OvBEMw8ia5vBBsDG8vvlooT2YTzlzcesuH6YTLL889dKCjslfkYf4OCmufJxEjuwybiTVJC04
LXcJWofOHZzXhdfabri0NGa0EaZWwi3qPLoAySkCXoJe/HbaLhYbh+U5xnCLSc8ALiFa02uzwSNw
Xu8Oev+/dinxMIDR7DCSrkW6aZWN0z5D3pic93rdPLbG1WlaXpnwAbtk2Jr3tWK96UuN5JV6tWk5
1T0KoXYgoZGTDegsDewMbEDQ9oYVMnaU3K2lygajjvy2aS6zlh7wPkQTBIrbaEXvG5XF8kV7hwR5
EKMiIQcbmsOSpEqY0KmsSZ4cJXtw3g0pg8KP7qqQWd/10Z4cSwAjvgnEoVR3aCRZziMugys5WPZy
UOGzj/N/zJ3HcuVIlm1/5VnP0QbhgAODN7la81KLCSwYjIAGHFp8fS8wq7szmfkirGbPrIoZDEFc
KBfn7L12rR1l3TYx818p36uYZUAso29JEzcbUI80SjG9Eeft3oIFjexdk6LoBUBeUhYsXYMipqVr
POSODf+qHJrpte4C/3WIiWunNoZkXxr+bddFJHlWdr9HGNS8+FmoDoSJptce8fhHqFxz005F9JhN
HZuOru9uDUX2JxARFJ26PR1sqJiM2g4pBY4/7A1Lv40DymWJHSsIjYl/0hM6QMi4JV1OsFjDeHQy
Iy8XQc0gkNkgF0CPGOONXWaUNvpWs06andGyb6rA3voQnx7CngqDF+J9qiF8sKEI+pElWAKLM8qR
h6wHehZoLkgw6TWMh7WTd/SUDRSDppvyTEddNN6aZLkvp07NueCpfCillr6kiRmsgihGKRo7eVs8
yqqmOxVSyncw+TR9OH20idROOpqkvYOjZaUZhYZAN7ZZYuY1cjIUnpDlyp8kARg+dVRwqrxEOY6G
Ui8PTa+LXWxn2XmQ2DJodcRNsTPaMpWcjeC1ceT0mkQUksk9tI6F0AwfdV2gdii0eaXGEEhrOjCe
Fga9PjMIDESkdbqdXJ9QuLzvnltnBo+RGXRLSYzVSExV0rErKhg+pdYIDPrjpDnT/KiHeb+K6oFI
aHdiJ6dCuXabFN9Dm7IzrPPxR9Dji+z0wDnVEVuYQBn1wSRSPafj3/hbZVFhafxsFmShyorSxkWm
Pup3dW+zMoqEWzLqVJU3bzg0ypgWvF+WaZHTDi81WobmJjCt0txMZpa0bFNULZHNW2rhIMdZ9h1b
wNCx6ueiM8SjodnI3bpCDrSoogBYOXky9OCVs3WSDNxkgUjsw63wFWq+6N8LI9cYCgYCWUFeFpe2
s5tTgrXrCSiny87dom09dTn6TrOZ1EmLFJvUtuh4H5V0A29lBmnG9liYuC1G4bDpDn1P+5YOo1e/
KXPIkmtb8qzQehvhmQdF1np7P7cJSCZgB/1rSGqQ8+RQx9fuSt3OAYZ6lBGfLC4768YyBPNplqPy
DmXptdF3OQ6UfjJPdiar4tQfS3ALOY1b3001nfVwrlxglpEwMNlloWOkmwmZXHiKPZd5I8zc+Wkv
YksPP/y2xBow+W3SvtJ3o5++4KN589o1FDEeIpRW2nMO3sRlTKp0+zL6Hd3GPqUMeki9vCt2QuRD
8eRps2M385PJfpuY8JhIk6KbtlZaMuOHgYFKCDtWW4A4d/OpZxlrdMhAeN4S2Ob+SPlgGkyW9gWk
Q7157SNLWPn3lIfcMOjq0L8iPyJvZG8O3qbDcOLgLDL62tmKNOnxlslhfHC0odLGhQHHKkjzFY6r
CIM00WHpuPu1xf0rM0BaECjn2GYIXfCr5BdiQZeVGhqaeR/UPw8FolgUbT4qhnx68MT118f6SveY
j0Xn1DEcU6e9Kb4gKMyhbDyB6ArvWd0CJaoZ5cv8LUnsh8noslWI0RNRbsYQyMbu18f+auX/PLYN
kFMwFlu6PdMF/gRmCW3XwmE7VstIpWxDmiC5aJqof8Mv+Wrmn48CAtxA5YD4529XM2g0JtiUq9ma
McNcEKzJNtwUgVfso3D4HUDon87JnrEW0B5Il/lKRFAW2Fq/hzbRolHz2A63mfOby/ZPJ+TotmcD
liSv0/hy2TqR5aDNuGxmtBfusWPbnDI2yCH+zYGMGU7xZw7CfOlQnc6pasLml/PJ/ukGqdQUmYkQ
k6W0vhZyYA1OEUcvtoGQYmN3/Z7l30JKp75NmEbjelz/+gn5h1O12QEA0DCIb2I78tcPEA8aQuC0
qdiF67SnJ2wA66BmI0D96tdH+of3wAZCIhy4qwLczJeLqst4DCB6VsvuZTYKTMVrmR5tImyHaOPa
e8cofnNx/+HUCC7l5HgiQLB+PTUI2EGg+0a1TOswXyUInJ8R3+LTNHOXuqD2O9bTPzyYkOrAyjr0
fnjhvpwgAtaomyaeGuYqrOV6y0422v36Iv7zMRwHWCbjCcz/v94u28cZMyBCXkqHjTPJCrPSB5P0
r49ifOFlQL4T8DlYQ/ACzMf6cirFNDmjKQrIMax7VIF9kNhXA5JyhdKDZlVB1YhIPT00f3N+M4jj
y/tA0CFAIjBx6I2/AnpbfHCALbhnGnQHbNKR+TPkRH9zevPH//tRGIot0DjQgL/gQBq90l0ifOj+
eLiG0/DFD+3nEjWF0Xd710tXE5s/rca+iJodDQc6jLCmzdlv/YbprLbv4gyMukxGn3VfcvPrj/cP
zy3DAchBmC8Slt0XoE2IfBIpelsu/crIdkjjhlU3qnyfK5SlWtGVv7nmX++2OTNRCNOUdOigo/JU
/fWhgsxKN7LkzWS+QMdMASRDMmDQBx5pw+OwdCrtJpYGnnLaH78+2b8/0ELnOZtj3eb4CPvLAz1N
oRgdSS0CfPqdkO1tlv77zxSHEAQECsYCD8jsX0+v6oupdUaeKYtlumqvNbcu793fnMjfnylmJNMx
mWVJ9uXO/fUoLHEmNSpG8hKtjunesyQ8NFmxauNh6VR0X8TvBlTD+voYs3axoN1Ak7KBSnnzR/rT
5OH2DppBycqiNdgMeaG1k1b5Q07RrkUJV9r297qodyXFnKKXKxRkL0nr4ZPFGvrrm/i35RSJo+y3
TJ2VDqzMr1c4wfNaDQjgacyPSChfwdIuRKJQtGNinH7zuP5tHpkPZjM2QAqWrOK+PK126iu8Rtik
4CxemyM76hWa4udm+++f0zyYzwBSkq/kl7cwd7wucRBaLPWewG1E7OFK+uOdsrWHJtVZstFB+PUR
//4ecmZ/PqT51/tJIoGbgZ7BnBchayt+UpXrUmzoSb9o1D0LTAonj3BJ/7h7/xbFnqAd/vcVTP8X
hP32RzFH1dRf/9J8nP/J5/n/I2rHtBjR/9/4+oe2Sn6Mf+bXf/6DPwD2Qvwn4Nz5eZbEtVvg0P7j
v7N2bCj1FkE3TIlzCqDDwP2vrB1h/icscrTBDGKQ2EG8/Q/A3rL5eUxoMNhsQisNaf47AHv76+TA
vOzpALJB5dvAM615TPjTO6/QvLeAyZFkuF67nYMYJHgFyjgO2xgZ6c06wnX8rbYRpeAnos3RdGL2
61DGFb4ebKZY7+4F1uMb09QBlDwW0SUUUwVTMR4Orq0AXlUGwBc9iXUE1cm7OQixIXAMIU/TozUK
PyoXwunCgDWBNm4W5Q4kTetZuwasSVtuAlwr02a4VjIYz2EbUbTMjHBjdd6wDRv79vMPfYxJaTZV
yGbLn1iai9tI42kvwT0ZcJ+OI0Fvu9FjSuqww80b2LMX5eZGI/8DsbP+nvfJH3kOPKD/nGM0hx99
GVOBabMXBcaI6AZqnvNlTE1ahK95aXfLjO3xwhlsMOFJ7V8q0/QvlosswKiIBNLa/j0iqwTgvGPC
COjfG6NZNhiS782GPkHVR+FVuTX16TJzjyHiaMr3Bil9dZJmp8k8ff7DHGzNQxmcMWVZj4P55Kqs
od3i4xbwIutZhMM1nyrq02PUoFMssaaBm91//tvPbzMvr+FcbWrhDrfTlAfrtBjmX6HwmpDMHdMk
OjArlg+Jwp4KPCpK23hniCC6FyrJ9kHtLS1UlTcQgejj10OunjPhJ+cw8BG6AoZCCmwUhAN1+s5r
7H5l4hN5sqh9bkY3tTZibJ3HIlsPIPlPIciM1rLkxSFc5hLaNa2CXFAiixhMN3pnIpqv4pcmpqJU
2POPbbzoJSpdZCnuKrSdaO8DBRgWBTd3W5RVARJpFkGVWEomRfXLtmCf9ZYZHT6/Lfzhpmr74RYF
saSWPhCvpHTtXNoT3dIwm946r96QzAKNKqvDXSi8ZD9ZBRsssjPnk8VxZV5iJ9nnbnMMWhlyX/Eq
2VSvDjk7wWoRl50H+ALjUNCGaPeqckeQGP1iYn5eNb3d5WEcjSt71JDUsZSCtSI2vT3WxyhTm4yt
bI9wGkjAZPcXUdn+VS+x8rZCnCknvSpr6E6WkaEdJ/uVTfpk1xsdei1+GIq8OUnZh89bOQka6hJN
B/Rr7Uc/Jo+xTsJiOQw7qn7ybGmWPA/GcG+60tw6vm0fP79MOuyrjACWlSGHCzS3ZN9UZXH2wsA+
9e3GLpW4ZBlikqZOV5Yaajz5KZwGv9bOvk6Czlx4I/CwDr4N2ngih8Xdh5Enz42GJiJqwKGNQyzu
hHA3Qy/Lm8/vNARse0B/QAjCut4KKtcrvUfaw8KEshxk4Ve77dulLLPwjDHoEmje6+QW1cXy0/pm
aOV9N2rppdPp2XRR0cfL4bsVmjPTZFpWCrNvXQ6nuK9KTIB1tvMyL8M9P6H86j2SCgUkDbwpHziP
qLQ66fPUZ/rZaomo8WN1KkV3nxmBd58kat+lFV1bjwhEo6J1WE32zRiUd4QVfSsHR141KJDg/sbu
LZDuvZ24dN+K8qzKorkziVnbTxQZqafKqX6xSy+8F1OjI4aUzqnrPGK0vOoprmVEGDPNhapH9ZjF
3n1fWuG9WalHCu13foX8XnXF2Z2/BJM1HkUUo5DMigvZ1uGiHUnHqXGwkH3VEwqlCnl1IN9cB9vR
NnUboPkSw84M5XRwRCHPpmb26x6gyTJv4OGouDIueL3V/E1U6oSN690ZM5K8UpM3V8ag8vXnD4yr
JFnFgSY3FQMIKLBw3CPCRGllc6FBkjigfvX2NBTDm6sH3rVL8R9P+YArtjLcKxONd20Ks1qPinXS
//5ekHberqZEu/j8K8gX0V/3jjh2fpmtTCu3tl6f5w8kVpV7nyzGZZLI7MEzOFWBsvvzD9NxDLdF
jZyqiNCtBX2Svk3h8K9f/fF7g6Yvp8nSLzZel9aO6p+NFZ1TbMOvWtEY5AuU1u6PEdmr6wIoBc7y
AcTNa5YW694BPAPyZNyUUWw92gkInDia5EpLUbTEQ6XuqN8VwKzabNvYtJiKwEhWBcPlMnDc59BR
01qTgb6z044hBNUtsSyUlq+fX9o+f3X9BhN95FjrFpSCVWv0jN3LKHGSeuJRw7myMt0S38PRw6m6
EGp6qXE1xiI6Z3MX14UxhZpzBG5TW+aabRTgnafSyO+MTtt6AnK95LeosE5hvRmR66W5vutmdQ4x
eNLUtqWWwKx8a5CAD3r6TIRrSZ6aC2MkX2VOtWsHc+MFZJRa+ECS6qChvMm8b2Zc0RIwNvOPMg3E
tiC7jF6iaA3Wdoc938L7pZx1ohv0f8PV2JYrUzP2WiC3jm1uzNRixrIJlGCELxC7MA3ofbavouzW
d+p1h046i3wwQzm6Rs27raJk79NuoCnc9PYNw+nGqiRWT94NkIDgPs+sc+5SwkJSvz+HlLWV2Ex9
sMoGRNmRZL6Eroity4w9HJz+IimATIR4iQSCOzp7YYj2K9jNMSeJW6+tLl8nqLDasD91qYfw0NnO
F2KSUFEShI5ttmv94NhKh+RTdFOIJGBjNq+tx+kNL/aExCp60i1tj/96wcoBzW+2lmWxDQ0y4jRz
KUIfVU95TjN3kyY4SMvN5FvLxuhPQgu3+DTXRJ1u53DjfgKBkfJn1nC02LYqSJ3SCvZqtMA4DjQT
ZpOEuPE1ta+Hek3+w5ODXH9Ki3M9DdyH4dSAJ+t9BJN+DMAOqmPZn/xWZ94YjtqYPlWFe+moPmug
I9rRWUZ1twnKfB3Dv/GsYlMjtJRXM7KWAQ4gCHaT2S0ci171UOxb/yMtfNIYzQ3Z0KdZIg49deF4
FSba7DYCZkf/mDFvJYZsM2JYqTV3kfbTtjDNjWEgoUsn+rTyVg/qdQOkSI0zNNJz30KOpvNs6fhm
F6VAsd5jIuvoEhvpOtRh47h7u5k9hTyTODUtjR/OGiCQ3mqG5g6wtixQi2A4IboiQLCAA3buXVnt
Q7PfEBYMJhPcT5y6Z8fNNq6HRNNT71nAwjpEUDAf0wNM2Fpyl4zlavDrnYUcwo9WPGA/m7R+i1x/
j233pIoKTpi3hgHghDudiJyyt1ZuDknGrFYdMntdKegGgEE5KxjUm0zTruTYPcVBfZ5/SvRQTfG2
Q35lqzsjYMXDk5PKedQLbtvaprduX/pq2DVBDsKHRF1txIOEwrrrYMOZGz/Q7jv1UdbuLuwAXZWI
6zKxqupoOz/PEZr7HIdJrVugVKZrasYHPvkKdgNr3HXQZIcIBWvFNOr39bYrnO38+14lz4lbnMrY
3Geg6tpCx15VHXCab2xe6Fbha9OzlQXPTaRUj4bmMP+31jENwNzQ5bxROWe5u8cUfvYrZJV2uM6L
ZNkBkwDv8HmPsYfoCkuME61TdzwYswY0XfsRBqFMMQGCY+3DE934XeJYN3TBPz9cb5Jz3A0Hqq9o
AJHTMRZm3ngp2FjUL6FhItimvowRqpXZbZK1u9bUX8ceiB2mloL7MF56ybrUgK7bbkbj+zyepUdm
t1vRO4hFvX1nZicYe4xiLZwVjbqk/cCibdkQ8BiPyZX8uZXuTJvBUpvetK62nS2LxHuxaJlbA/pA
xVLzhXL0upyS83wXGs2+NQJ+ooMcqSw+8a8eve60yl86MCvz/+2ef1aIqxYaYGWV9p2JdkvK3msd
gLZTCI5S59EvyfA09J1rUiOAL8kgscwyc1uFGLEnXpygPgyuhS+v2piyu7EZMIP8myUDrr9zN9gu
eCHLv4R+teo7/9zG2kORbGE8JSo65VQ8C2Y9XfP3aSyWFeQjZXOl2hHKVn9HE3UVDNbKLzA/Vtj7
BjE92Xq3TwzjaJk9RWJURbn9anfOOTObJdpKE88jZY6AIiP9GyvXn+MEaR1pgm9TK1bjhLis6alD
jog6oHAkya3vd8fUS9nqcjF72WzhLcQLssp3jmVeXLI07QZJfeG8xBXqoSFpT/j4XxueX0dXL/m4
G2GGLpXSMJ+69zVwuT4ntj14s+bIRO+5CRGJuuGNk5dnNCjH1CgOM2Vl9PKjbyJJC7PgNdPyR13T
aKjji9Orbmtrin8tvhUGfKdOnJN2wimQ6GIlZjOfeNBMuJ15t0t91HVyN9oJ/f/RRBbvykcVput8
FNswwclbBVLSjEZFIM3bDuZ+GerZgkXUD9b60AH6D8/p3uwW7dXY0YplWVdj4A81pDjxhtYfKOfZ
gCOS2x9m6Z1K3Xl38kAsLF99Z2d00pAZYSTc1tl0KyIENVo+HfNS7F3MdPj3zAQeamKpZtlL570f
/Pt6uAxC3QaR9iDa+kot+q7td1HtPARu+OiFsHRUsskrgX4F7Rpx38gbS3WH68uA8Id+ZToFY/5D
5eZbMb2Mk/Gkq0bAo6jemhbRW6h/i4pu64j+iV4EvS2/OMPpgOLsbqYw3iSR2rHN3gK1W5MauBtx
Yxcy+GZx+2haby10asGMSsm1QzytJQ/VMtOsYyfLF52HEJ1/yet4Ccvqfog8zLDIokstP0QfZREe
Kxi4uRrYh8G2Y5tdWE8JzqaKVDWzjy9acalBVlljem5oCMgw/uiS6dBW/k8dwSZ02XNdxFcbDePQ
q0PEeFiwPMO4TKu+ZZFiHAb9wdbr29gY3/Mhu8FPf2cz/vVy2iOvmd/OaNIfWeOuaM6tsOZ8kAtV
Is1/8hRCa7Qt7RJlqzKf4V3YDYsHuE6Dwb0u7Fd0S4HM0XAONLXUS+lS8A31Jwirr4bGehyGS1mk
H9OgLkILumXbEOrDi58zw3c5u2lBLCfbiF0E0xnNoem/GaPz1gKWrqbio68xlXT+dEmMESmviy20
jHZTH14Qe0VK3LgT2IKh1D4a1g8L8dFYIIPbxNDQFmo4vfTvRQWxGHMPthqAhII7lVrTgyZpi6nw
1PgMZgamv8DasnAcDFz2g0npKL+JYg+xGgy1yNN2EdJRrceAnFjvkUyBW8GpcioeVkDMQVP3rMaS
Y2pqsGzh4RRtcaMywUjLBmyr0BFbHjzIRugoPvCltC7iramB9c6SYAEXhh3TTiEkdl3veYq9nc4Q
E2X2TjV5h7tyeM+gjzUIrJpiWjeJ+zoiFLRhPpZlcUgM+c3T6mshACU3AdhoZJXS3dM58uD3Tl17
LBj1O2NcG6rZxvGw8tCtBsI4dUP57ATdrZZvx9S6GhjjI/9NBmhD/ZS19Dkrwa8Db5sFK6bGgHOO
oCGWgWviOypdPL1MZZrXbYcB21fO0Albq14oHVlkmYFckmDzBsFvyXJkIIipTTB2bpygvGdmJ5G6
zix8Es73xHNDkmnQjSQsTHroMppmYY2DaZUpna29w4sWdjPsDo0VH3o7JdbZVPK2yrfFGF+JtoFK
HLBsT9q3Ib8Xnb2F7n9T6O7OyqC9+X0A2qb9PpH6W4TFnhLHbSPz24HN+zaPZ3u98dgZ9buLPttD
vK7FCBcr2R4TN2KWuTNhNgWBdplsyjEAhopuAb9mVwp/bWgxClsPyEGSv/kJUwq7fVH21Mop/DBW
NBpIHk3emlm540k82nlw10bgt1H+VHV1DANzE7QRnNeIFYG+z8wIGctT19orEIQnr5dblcnnEic3
m3DM4v2iMB8LJD1N4oOrsddG+q4xCemjOkcpETUoYs4eOx6/Z1XKsphMAx0wLFoC67EKsjVp4vtJ
vaOYwA4drb2YuQhAURYix2ZBb3wy6Yb7NAefaDL8UD19wZkNyZltFQ4Po/ZzLDsmZNcCammU5ft2
8teNF64VY/s678VNRzEGqb7xyib23m0hrTYet7DEb4+SnXxreddhbjFA1iRafHJAI/kTCrqh3van
ZECsX4b2ozvgz+nQoXbZxZsJtLoymWruqKwxzZpgIoMbw882pevcBwC3Ke7CO2u2YeadwTVuB5yh
lv9TMO9n44fbsMMopwOvbgMkML/ohlgPQ7/x8n6n8JLRCrwVMgCMXBHgXZ8mX/uZg+CtkuLMulOv
vhWa+zQYOtYT/1AW9Y/eiLHxAHMimdnLYCsmziGvJECo2N9EeEGB9LH70rVT7BZb0Sb7QTirwowf
ZNhv2hTjvwkylt5gaJ0UQASITPtAM9YZsXZpCF8nSzw06sGNx9pUt5qDasOtn+pbOwLF5qdP6hYy
TQ++Z/ghq+4QImNtbGsH0WXXSOiODDSvIsCgoZvr1rbxkE7nUfj73nXYGao1NrFKozjfVR70Ducu
MvVDTqor7nlKfb0M3p0M+DaiuXVRNz8rXB1jhrvRcp/JleJ7BfUWe6ptXLUEsU1XqG0x4B6h7oCT
1d4mtYt7ud4NaLu90v2ZqLMzz0ZgjCQsxxoSASZqT7lHHe923CMPJERaNGqdWHeqdbbYfH9Ehn2x
pu5YwYKogauKEFaOYV9jB7NJam66ornaMnksxuJERfIK1JYNEi+cHp4IW1+VRFSyFXppuu9RG+3D
wd8Qn77UFUitNqaY4wISTN47JPmVQFY/lbvKBaUvggNopHNtVGsHI0iaM2obKloTivKsmdlSJCyg
PXUKU7fbGVPx3s3byc5dDeDkaj/d+HG/+lY3ZCA4DghC/OyrlHoILEzMkLqBLgRGCUlZr9BLNlUN
gTpytUXfqhurE0CicEFYwN3T74PL2OlIervGky3QHwf6NmAsG+2PugoIGRgB9AKPLbpVIQbGfucn
d5GLjD20m1IwuDmK+m9yeFW6v6qk+HC15lg3WBK6fkFVeJOJ8aXr4/saGLksbdSfKZBjEI5RACbL
pmSGXHwk2ECTzXNRe6ugZZs8eBQskIp6zrDUsEMRQrdJrOxBExLzR70ZKtzAQKtWPGRrAzw6FDsv
jKqFsuyzyls8RcnK0+wNVJVrz0+VFJd5U/E+UfXO2MmMmJ2XSI2vrcd2IH3wnW85TlETSaMEKYID
djKCZW93T3acbQtr2BQYVKwek2K3KDIs3IhipyQCmaYZkNoQd6Myje3p1sHhXoXeLtKA4zf+sUn7
85T6a+qFb2XnikVt5T99HTwuy96jmNAya9PTNABaCik1MkUfIH8ofHALtwC71M1LaURadsrGtiTI
zmU5UgYYPU4JDnACOPF5ASOkeNo7as/4cN809RLU5AFw3boACCDG8FDrwS5Cqm34mBylsZUdmBM7
vRUoFkkaS4Cb4Sug/JSP9sbI/bWKZzY6QJbKzTdm4V2iMMersBmrGAAFKQ8sba4J1QBp1BcDcGbV
54y9EH/N96EETecF5iUfHrJ52Sa98VvZDqsE3tPkhoA8xEM//SjZKos4fO3JecUhs6bgyia/3mcl
1d00xrnexTs0O9Ahtn0JCc08jdWw1R3vIQCJz1oedLV/skPtQnMERP67QKtn9ksSNRetNt1Vwt94
Sl30EQNhgpUFdqgPxhliWqqZ60Gx0aXaIzAQ2C2+K9/aZVjUra7foFGeSSyT0n/ENaCTDhONBGLg
a5yqy9NOOIPRuWvZad9Ex96PBBSANdmp6ry3KCOvAbtDY+zyVLuA5VlakuZlJ6iy6155rqubenL3
oPWgkaHdsNz7hHIgYAmuLqatmniNDq1SqI/bXA/2MW6p1sZnHxdbxz0KfR9C7vMMcxNSEbApaKpq
gwcTqAZOg+jIxoIwQHdp9WpD1PVuUsVatkjw3XTYpI131Xi1jBh2Z4OdOXCwK7QHdrs7gWiz7TXA
9SxSc5pnNvxRcOyywKaoFWsNb7Sr7se+XjlQTQfCsEgn0TG+YoSP6++eX6zrVluFAE2TsD7J5i0F
6t4jBaXtVkznzIAC8z0pPpyWrYe+DPtbNvBLILxbT/eXyti77j5zg52ev2rGgx4/6gmhHQChPnzT
u04ehj2mAvg3GDTgXhjRMjayrbt3KsQpYPv0hlKjBNVFTwoXjS6/9ZO8j8FAOCVRHYx2asR9FqLX
FtMi36rgPsYW3Q9Y3EPgAMfaf8riERqfBDyB7RKodKomerS7DEX5e4bY1e/bg9sftBAwgldhPJkQ
4kCBkS+0K0EpsUKAAO0QzmQ2JnzLt0Z7FuXe84+xEJeqm1ay+dFnRC+Ah90Zo7zocu8hK7aTn5hG
wC3XL8AtEvs4uP5S2tZeYNvJkje781eT0i5Uc02AI2bTvKQZnqGIur0OMSqy27lVfXDlzojqvcMo
kuINC7XnSlhEsg2sAHDW9Lr27qrpCtKD0ltbPeejXNfg6nTLviRTTMMdESMdxTj3F9FkAGnBkwX/
xdWTmyTVbsM03iMRAOdL9W9G4xfLxmyQkLHJS7j9o4ESnpLdaLB2GRd6Go5Ls4aurdy55Ce2TjCe
LLil1LMpLhUY5IMNYn+85p3t7cZ6ImKg1NUG1DvPdmJd4VAlRmmcSL4xTlbt7WhEz8xc078N5y8V
dW/Tbm9hL7rLbFLeKldedapYM7AwrYKUR3GUN1k7NHdaWh1ahaQow5mQJ5QzCxoup6FKwqOJ49Fy
bJZeUKhIfyoaTLMF8TlDZd/rRpisi4QdLdaAi5d7+knSKaEtMrIMtPJ9OfT+DxhmJ0qdz54WjDst
SsRFF6Gx1WT9k7bleNSMcWSvHozHz28rC3tJktWKVR9/+vml9Oy3qLWfncqobuPezq5Sewq68p0u
nn3MB3NVInu7+fwS9eBDrASGB7BkqDXwxr00MKCOJGDA2eHfkDXC++1STYuMExGmYgs9i779GPjh
Mq59/c4oI+p+KoGX12GFUJVzl49juYsicsVzArUIh0BEMU08G7bCEqD8KSCzi0nDLlyxEQovX0ao
8cWDjHTf5skRXm/wKjtSSqjPaRK2NAJ5KN0I9RcOqe+nwW/Yy9f1jWbopCINUfXuJR8CvwT1ROij
5eQ6a1dmweHzVzllXVjJGaspSS9gAQ7nEmvq5MZm9qAayDTJKPBG912/LnXXfFTqiOTQfnAD8KFO
lVfHCH1nrg/RiwY3709qm+sfQsv/k7fZtYjypv6//2H+k8gCnRg5bTZpga79RehU5jKUaSfJpvHb
YdlaEXOu7aVPMm60jRAho0Q9/AyUr79TFMpVlZCp5QSn6Q/Umm/TYMS2lHWgO/zEzzC81wa129B8
MNjIb37zcb/K2wThJah3GPuRghPcOGty/qS5SbSpsQK915elFWThqp+WQa+mi4aOdBHAltC1Mb/a
feRfknZubTuVgjBJa5xEKf/oTA279ZEgjVkygQD5NgduopaOKD+qouMvuKl/RJyw6oUEH0TPGV9j
7N18fpni5kdmPP76jIy/q4g8JJ+6g8SJgHJpfpFEBhC9oiINMQoHkXuqkQPcVDUfsyi0y2DQTbAg
Aa4TWVBrxdxy0GwJjcfpH5MZ2YqAFxqEpy8LMQ5Xq1Heb7R3f1M2csUJB8ZNgDJeOMbn5//TFe8C
DxqtCcKTmGU0LNDh17nF1bbiHi1TMlH/iAzq5hIi7insHiZ9JKKGq3f5/DLTb399xcyvQv0/1GCC
qG6EqLbxVd5phLO9b66P2rXRr1sDMnKbFzDRzW465WpHY699IAcuYJ93KBzNBFREpARh2jj04l7t
c3GorPQSkHF4xqSzqvAhwf0s9Se7RGRdxb28+/Vn/nqT/4uv81huXMm26BchAt5MSRh6K1ISJwiZ
Erz3+Ppe6NnrwYu41dHdVbdIkYnMk+fsvbbGG7XYxynxLJTi/6ullsumycREIwgguDJWBzFCbMn3
//8aMt/L/8pQCWFAJ7WEtBvIX1HB/d/HoyhGoQ6sHNoXc+WYGbKEG/Wap+ce6L3C8iLcFeKB9g71
AwqML73yjoAnynBsqOVOE+xS/+FW1q5CeIW56nTVqa1LVGjAwkimSZp/AYqioN9K5ga/1ToqvBSk
SQ1khPGHLm3U6E9SzkZVOq1Wbds4dJH4vetzo6xH0gnIkTBwZzFzDF559A3nlRgzJ6WYN+JFGlE6
ZjGuI7gd0wDVv+cVwD9B0dyhvF33OIyF4BWF8r7zfXdUP1Z1Rz1ciU6PuZWRJ8nfn/poF+HfKjd3
nUmfyGba76+b4C0PuRsmD30k/eibELs2OUQ3KVvn1jVhiNHOmT20DbXM+J7nXb8KyvJBxVMGx8Lv
d6OV/qSNfFf8Fi2PsLfq+hEb2UOaT7WwC7pbA7YwaXEdG0yKrQTBXv6Zm3QsJeGoR+1BN4P1qHCb
aIXsogHMtnMxjdYmpIUYnkST1fkmQAMUVxQhFcQeFUrDpNgqoZJdt1bbZTKpbMUisdGdMnDVCFsQ
wDMOic/denJzLfSGcdd103dTQCWR9Rhc9yNSqs04PbFDwtTgx9WZUoqJ6gG3s+UwoaT7YH86DPyN
dbNDC7QqWJ/GQxc/oW8w3AnzTzIJozbfVeVd0Jm8ig0c3XDfN8kmBIA16/m1mBX/zmm99uf4nsXl
JZTae+a/C/50qYjNm1UDUupays/LpSNbEI8Ex0FStLKVUtIeTN604SKCipOhaIbQApagTZqcKk82
Cn/uzFz4SsAR0SaxTj5T7TD80vqTVcY22XLl+IxrgWJm45L7tl6ku52c7Uj2tfssti3umrP1pgca
7WgCgYCmgCcoRkgR4RZgBCFy/XId5TNChrAt/IAe1+eo0NOu6VBXb7L8akglmyboY9Va746FYbmV
wtia90jozp8PMymLj6nlpd1VkgkuTixPCflAkreJHmb9ltX00UUib8aVMmBRZ1zSkfaQV1QABMRx
J2ZcGqxB4fLaCCogHSf6+1T/hTJspZQWyHgJSPgBdrtyh+krS2Am5h9jWa9cgkEaiasO53UpFbYE
2m2J0VKLLQPaREX7/RsEVwN0iZgRQvVH2rKp3mVtjx85YURUK0+1uiSYTSuRDhawgQWyYXFRiJE8
68BXhp6+mkENPhu7MFGdsOKDQztY0vacgc8RQKCRhtds2ZXJT2XBcE3o9Nqu+VkKlqpfIGYQHyPv
wTD0Vd5U6yD5h+mWL3KvS1smPxy3RfPCBrVnYa5GKB1N9SmovCnjZ54cX7TxSK5zzmnjq4k9qdxl
SwqpujOr3zE5GPMljxpCiO7Mve2wPBrTuwzJkNi1iY2mJAeTSFuGUduJl6SjU1eelCFHQWMDO8JG
7rEZk88JG7nBW1Fp6QjqXygQmQhCDkmbY697Koe5yVacdOVihlcJS+EcDqd/VhXaAqAAv3x1yHVV
odjo46njgbQOqCkxNDIdpNwm776ROmecMF7RWQrRn6X5hxTsdWA1PsqFSoYlGr9nkbpWGOBM5e+y
RppgU5OSJdij9ah0N4I0bdGFURWRFA91Fdb5uutvCy6Qu9SEWkz+s4bTEOp2XrOILi7KOJ48PJUV
F/XY/7Fw7JVMNG5B9ybRXAurdwYNq6XrCHV2BUuhU2QEE7FrdY8ugCs9iewzxTrpwQCWT43xfgWK
gV6eONyK7tUOPFFDCd6hdKL4aUBblIonfeySB7fzVPNZ8tQKsHyUmULiO0EwxtMXToKdyEhXDvL8
IcFQUWWUoOdqLYIiyOdL0/0r4nvBEEqfacX66go+9yC+2ZEMzqhFoCo5VXrX5U+N4yXt9tZw2Jra
BWZK7OgwpCx8D6y0oD8MwbGvWZUy2BRSoqCPBdXPKEJcSt8NcHMz/p5xZoNrdj4Vg9/943pQzwo7
9XvEtE+u9i0rEf5cw+6RJDuZCFth/Ei+g7PWH2PDLdi4PsMS/JGZMgNmZNPTZwv/YXFfDUCNWjRi
dTcd+rba6+p4m/VtPi102F0oEpIHYQCZ8KmNNrF4RqkZ6gedEYQKlhnbKGefZZuptAvNq9WQpfZd
jQ+r+RBYww2nckZ7coaAC60kQOvRkDNDbqCXTrd6mPdjdq2zh9u16G/BH/vKzgSq2NNFHY8heHC9
/DXysyZ4MrjaipyistNIZnAn/hJto018bfK817TWRgW8bjnIRL7Z1LrrdCXJVKPJw2C//zWrSwh2
yOTLIvZgJdKgTZVDSzqAOqoUV5rdtSbJC5B+FjeMZlMxwWlEbPUbwpITqgrcGqFWBIuVs+6krCgT
QsRsURdvUTjAsskRN+DFT699xzNY5uo/GN73iNy8HbPkm6GUL8EEFmdWuUs1eVcFja9cMhwpIfIn
kJ9Rq+1V3hj1hA67uDU4jCfaKwM6fJ3GAALIIAOkz2SFOMG13r8FwxbQVIZdPsCc391mRmnI1qzU
ZaxHQcZKmoCi9Kv6gFygrF51LN3E9jJK//SeXB/U2cJnLXU7OVzm+kAc2lUti5BsSFYK8LPMjkgc
GdIdchUmLd6Gzaast6qR0JKMeJ6MRytjv4uEw6BfgwZ6IMzVIvsnx4BLKusc08zCQ08aG7250QQm
rIJcEUxAJyLZJi09AinoNnWVc7LQpI0yj2m9a5djPK3VCXpG3SIkRKU3+89UuCmzKRw6RXKIClk1
sFMq69N6azZaod1M/je6QyYqYgHdrvN6kL/ZV3KSpY1BE5fu2kx8t1xdqsS5hBlCJukRAi4iXXyK
rmlsOYNG1HFv4x+ockKNJuiS6YcA4hmYNnZ+exjIocWZHqFl6OajOH9OBApAG/ZNezUlJzdCBtu4
fvns9H01CF4aQa1id8+6y4D0sYA4yGOz4fpEZELw16ffXVKN61GkOJxWmpKueGUyOVquTnu5dcFf
lCjYqk1avhQIYULE0I62Q8tkBMLmWaoFWptYgALOT8SGoieov4z/d8T4bSf5c4KqEQsvrp8T8LFa
2KYZAcOVXAPF0UjmhHFKq8r32PyYmOMVzWx31DehRTXkO/DbYDavlPcy3+QivdI/q967hXovg35F
4axQUNdJfyYG4mNikqf2nwkt/dAs6E91y4gbDm/yy76Zluz9hA+JdNar4F+70XEtq8Uf0grYH6x5
pdO2CheepmLxLzlwgiuOZ5FdoieswNoGmQp64QsAM4XdgwEfa6lJoRChr/VhDCX6plU/EB6sAIKT
J1ZvEgKGmFO/DcSoNBYw7+qu5xORCU9rFt7y5ibK8xVTxibik5/0uzHw8A9JdJIREi054j1eRh9Y
RVDUH6i9Vt1orFMgYYZv7TCO2PzwtFy7jJzRaD0am1Q7kFyzUrSnqL0LzNSEcK9E8pVZEaz3gRYc
yGnEKDAUM19hLuOjRieuumsRPqKQi/dBsqc5hrIYK4vevM0VTDsstsgO4URanlxsS/2SFB8jCtop
jn7VQPuHu9fh9Nr295HewSoCXWMMUGmQALdhZ3McwCv+jlremIS9UTgL31kPf66N92VZ3ENtuAsk
x8EjVU+m8JdqdKpvNTm938UjeVX/wjt5CaHpH/Hr7cb6fdQx7Ox5Ubtm44bi52DK2aQkf6soYFNi
41qFgbSWOXMOs9XwEvLQ+nOn0sGAsc88v4Mz18rlNrAMm5ZjtU7z9LtXh4C59z5gmiDAN1lXMmcr
3ta3IZwY2ADhUrmpRqHKjsclmyRbFvAqU6BPspUDmat13ijeC8cqUsL4RJJTEbEIlk2OAwxZdqyI
ZDjmzME2ozMx2krgdYy5cuOHmALp0N0KQsd5zQrDEUezXT1W1l5+yn/ZTOiUjvZkshBwHpg+bnQy
DiOqY3Y8bgDkrDjRqz4Pp+nZibghbglUMSZHNrk563Z2s/gXHQuJl4adZsdmgcmg+9VCN6LY8w9V
4saciM1f4Onb7Jjs4qQ6DUdtAZzbCFs7TFrVNSistSWeYOahmwmSd4gfjgLk6VeuNGfIWLQTI4Z0
7z+r+lTXn21yC9eZ16/ls5zG9rhj7VzBiDnMkU7aPQLsVdzHWmcg76J2XFvdkKAUlYia3HXyrgw8
Dhxdk84NRgOLRHbJsN7QiTOZ92LzWwYlG8yIQuEMYWiS2g8hfhgf07PP4XPnjm8ZhC+wO6261qCg
vIWkhJJjsQEcU6+DiaKxm9S7GSAdFEBNGtI6T8xf4PZXKZxfRENRxGgH05w4UAaPKdS6NqYBiqd0
CPJyV6CyK4aQMPIu2LeMT4yGrHImmhcD+Clgkq1pTGiwLCLSp3s3sJEbTA5pMa9y321SLo7B4Pop
iO32FokbMd7UkReZbh+fiulH6uFe2jK7HrMg1bGXTxCylQni8y7Q0JbJwGo+IuUtIUSIGJzWxvvm
GycCAbKaO8wORSk8x5RQZdL8Gi/WHTIIIjqx0GX5cdLD3Gz61vETUnLPMvfHap+Gy21UMCjb9rn5
kJqPCuVleWa4RYxoUuw0/SAablKchOgh1Zusu6nzdky5qhHN4qBdHpK7Ob5S5MM9RG+iTpvNPF18
BKWmx7kR57f4ONEFGT8qSMPpIe89lblP4JEpD25IqJye65LvqbPDCc7kEAJ1Pd2VmAbzES04Cbto
4fGTLbKjcVWaq7LYzrLTwmzHjSJcguzOcxUOO2IekhT9KssfV8+acVpMhKJ4xiVXJw+Tq7i1nf3d
0CNRhVv8lUJCXJhodt/sMgRwECW5acCfYTkypISezBunQ3HkjWBs5I1r1hYTEnTRJLu3wX4M9jkY
OOWNxocS3qJir1meOTu6tSZUXcw8Ce5/uwPtljQuHxjBp6RgdFgcmyutF+DpINVdy/Ik9a/qb6X/
3YrvungOsk3VulTm8L2t+SevdhK6czbdzKX3E5wMcNB4FImbXtSExwJU4LhCATFO9pjaAOj0Ca+B
7VXCqkEXURxG09UMLudctux4tt2p+qpCqqPmXWK6204/JWAuBh64LST9WPSoOPcR+ZTFDt5kQ7Hw
yxYQ5i63P74jmfkUxhhOwJHBpD1YFAf7PrtO49tyMYazxlvzgw2GAV7Mmu3V+GsrRIZntojDLadR
swF5zzyx/lQARqOy9oWNUr0zV+orz0VWPdONQloR3ehD2cvGseaOkgtQpw+oOeR4rwubQtpbpafG
ttuVLh4jrTonJQsClvYxaGGfPQLkv7n6ZyQvdT6P6pMl4MufjbHnS8ziLd/p0B2S8gJpyeh2RX+o
EJzAXIts+iGCeks71t1KlDai7FX8XZNhckNBMuFyTcxMlB6r+pP2B69PZiH/GiPoiRpG2xFNXYzn
UD7wYNU4/NYtcafhP6JOEsxjlO4LwpYRLV4GRipSs+niLQVxo7qj8aWQB9kxcvH65mOgAMYgskxt
QH3Cud2j+ZASAnjfUsvlq7G+5S8+KqDFIgZJ7YIaWDI89g2u1AVcBs3NLCj7Tg0xH2PGzLzIGeKN
Yj1CjceOSgtvBcITvg221mk6z8hZTY9HJZROcn/QsRDhrMLqUnkW0n95zWdt85kwR+8tLwqPFmD2
dfxm1RtkZXQxqn8y8Pc3Fdb0fMZHR85UGtkuyaed5i6QxnmNJURA3zjd5MIBtZukTDu5Ca3Ea2Z8
yoXd/rNLYWVyLZ2dnksmAUWnZM/Tz8dI0qUpLVskbk7NJLiEgn1T5fsCjih/tFy+XOb3KHMiNGUQ
q0w8HnbYIJJ2C3Fr4jDJnWIiqcvumMCGqCVcdiZUJ1l+Yd1oNfPGs9R7Mq0v06FXkoEmTu6UM+Gw
pjadKGTRtnzTf+SLEHyPdiPUSvbteKQdy3oFK5ccIQoP1br9FVUC/4CwrgaokjK9If4CFBiebKwl
6zgKhKwj6rb5qdG6YZejjZCuFUVfc5sobZZ3z9RDpbeB5NVhALa0jhESczETSD2xySvgJEUlx/1V
o/ZawMHoBPDyMEQnUDXM1/xDozSWuZzekuabfhMrH7cDuyMqglG6FeKZDorw03AdgbxOKpu4Cj+m
k/aN7gK5ZY/PgaYouciJg1+WWyuOIzzWAF3LzE5mN8GZCSj2G/ycUNgmedFMlhjx3fhGOCUGySPR
aamfWfUllirV5rKNRMZ2KW4Wc5WJpkb74AJVCY4w4G4i85a0gd3Ye126LN8xPdZ/1KSkK2jkl5qk
0tgjpxzzcYWcCRfo4sw1IDsM1SEZnEK71OOB6N663ImQ1YsD09X63f/sg2+w8CTQrKO9nOx03Ubh
9TPql4HQVkh8yHBlKq2e7/NqE82W8oRFF6nbFHu8OsMO8iqUh+jchG5FecUNiJwFw0D7STRIbeqX
mvCkbSPihYiNODvVyF3hl0hw3NVLNKSCg9a1NA4ZPSIx30qWMXNJzcybVut8sW0yb645SXJIb/iP
IZpMiNTCr99EpzT2BVudDYNSFglYdQzVhnsVWojpFU974HybItn1AJuXLAYR11bHFDjOvYQPjQjC
re53q3bcti9ibeUe4rZtxZew3xS+Q164MOzm6FnNN1D+PhrAChfWVVQPaRLbhIKIeBd7kttt9IuB
33tmJAPMb5Vyk/chKPCKhpjf3MyCTASf/IVjlv0bIKVaX4u6qqh1z0alWiqetqhJT6LGbWljCQ7c
dtpbhvqpBGt9Q4fxa/B3kgjO2862mrdW75qTyCsUWEwDaJQzP67eymsdoOO7GQL+b5vMgk47JurG
bo+iUZ4GVfjCdwM2WAK8ClbHVQqWvy1eyUMQYXGrPQE0sOVwKRJt7yKJzb3Izfid95kYB2FjRlv0
54OG7/2QGDxbLo9+JSKl2EzGmvGfodgjgxxwIndpSwqCfKNXlH6gIW1QOV+Kc//P+kUDkTzbn9YL
zv6Xdm65ct7lG9UfoX1Y4X/me/wI1ZV4U37RMZAzp75oEaO/nGHFChv0v/pN369JbNujRcWNwAd+
1355Q+oJk2P80H6Hq//Sd/PZRI1pMGlaIOa0ZvyMzAKQe2iI1jq6BN9WYgcFjQ28KxBsobP1jwXD
ShLQBT/LL2Rv2lqTharVKbjOcOOFNEs7Tnbr0qU7gBGug93H5UP4HvTsLZS0q2Bmh05N61OPhmsY
uSeEBjlC0CWRA0Y7MRj/ZkQLPSDHyZ/p9rBP10PKDoG1dqhPQ3si+OyZZMYuSVPPKKjzDXtKQAYO
FiFST/NWk+rdQZEV1chuxoQxAPcWyI2ExmqO1pqbJsm88GIoT23OZS/UCjtMRGpoZhNOEhtPGplO
JyCXi/1TNgMjHX4L42UK6REhOO55bBSNcJFqzGlq+9KUfzZKiHUCNbM/K8qe0LpI/NE4i2p1lUi3
SuDbLx2la54VeRpSB7NQISjY/9PGkaBmmVkUjcSmNbh1QxBdcmLpUzrkG1/lAtyrMdKrFRR9b3Hf
NAX9gYtxPZeho2ESEKLG8cvRzuN9JexVFGzSmmvO9GUL9/mSoT1aTXhNW8JR11kDe5XIug2p7NEt
pYDRHbV0gD/5H8Zf8IMLXWXuKRfvc3YOw5tWvlGZFIj+BVdXXu2UP7Jx2lb9EweEu9eE2alCya74
fJIPTQbqgCO3tP4q1avL/qTkLWdpdsCnGTX+WVL8t0gsrzphwEUTXtEE7qpcu4cUF6Ja28CBOAWq
f1Kg6auikv6phv4vgXUfiy2b62j+NsNy3I8WMy2lepvV0EWFwEGZkYhsMSr1fxpTupaEhKFY98TR
ILCRA7wO++AYNuNAdoeluL2pJQex5bBpaDGDWaJFigbAQkK1jiZ5PQ8TdAf02/vQ4CY0PxL9TQxo
YEn90p7/KsX3tsCV3BJikpKjopdeVJ5i8lVbOuAqZVqu1BvET6cm0/Y1UDMFqz4mm08/CF+xHyJy
t7bGCCSZroDPnIbMz5FhD6G5zBQkUrJIgmuU9oYOD71e/VA6/7No6ntSo8qY5oqdd08uMQkJwjYb
6PCM2rjJFdTA1uxhstcGGCqxQTBZOAFu6ojNhnU/ip8Wp6wcq2jhBXggSMxejBbqLoee31+FtuPS
PtvFBLdCCb5djdOpopGs8ha7hGNjYkPZmnRqo/YPUdRKp004k6bQIofzacLlII+rBfiefy2/pZOR
ISEgSsXZHSS61vgrhwhRmmNYR59G8QzHmnb2LpbqQzqlhNBQT9Y/co6rgpIHscqqpZJDWkEXtllp
TAUmJAaB8UYh2BJKMTF5H9O+2C9lrGqn8l0t3mX9bfRNWhdqUC36SVvIqfTq1vzNEqqR+mYa9yb9
q8hkSOZ8FRrfRpQhdjP5y6HDV6QX03KkEzxemuHLpImhkf3mD/OqQ6QXGNhwJEIDQiW0A4tyCNXH
qiaIV4OWAfFG5ikQSYewxgfnqQwMY8SqO68s42HyQyDwYc3tVLlSvCyPtz59GT/7h/1KlriL/zd3
goSD3thp7dIj7wWbIQWrrp3WWg2HhXjXVc0JQGYU9d3gGAQAomRjkK9919JfCf1T4pdBsGgWWBYT
UfbJIP9XSZ/JvKV2ga2iAA9HmNptKYTpcsWci0RxthtxSZboP4Ya18mooJwecZwowLqPs1EcRAXy
/Z2Weyd+K+q7xdHcDU/9xjFh5AQI3zj4VKk46dxTzx22JT3FyCmwAKr4LdDRUJd0Kyl0B2avKpOU
sbmSSpbUBwmfkrkziuZPUKmlkl8Dt9V0yqtu3+avWj24ooRliEf7UbWHbnp1+odP9UdAfX0dJ4yd
5rrwT+r0UqWraZ6wSejZvkAYkE6nMvhSi98UcphgfHct/vqv0XgYdCHmhgFNfuFJzaZzxHmPnFsd
z8NEFJsn/Sadqw9kh1wyGJJthE0ZQUN/FZVzmN2qadtle2zZ2CDA02Q40TQGQ7LmhuozyHZiJJ8t
4i4Cz+beT/+loWMhqiYrlHPYxEv2a0kHNgh00E5OrmWxXFsAs4s7iymXfpDrvZbd8vasdohC3jvl
HCsn1raifSMuEDkkxOmF/1+r3nSDDY/O/JE82VW4vIvkPjW3YN7m1Uftb3RcRFbwTJjJm19Wzbj0
C6UKDaGUfSIQz+J8Fot/0oJZ+82pvaZTR9tO+GqCj8D8SI2fUueI5hpSb0zKPqo1wity5cenM6/J
vwPN+2ZciODRGtzoyo5JtOHzCIDVCMEj6Z4xAVD45UIaunryMWZfcfjEYQ+TN663Sut/Grm5GdnA
tLGwy+Gegwvh4cAmcQ6kT2M6Mb9q2sOMmGac3oPpoaUPvT4F5iUzKoYp11Q+tUxaRkC+JX/IFjHW
WaCq541EUGJeUwPn0qbVvk39TSV3IqJrBysI15Ro7emRbX2yMwZyuAZHEv9Ssqzi7GvAQFGoVEVc
3E3lFTTDkd2aUi14mhLFO0qVBoJwjihbpLMWCe8lw/CE0yHaVQMsIar16SzNBD2OX2L/VaOPSBOf
pM2j3B4myaNxpmtscoL8LyYtshzeNZFZy1fcfuahtC+Wu7ucIWjgTRQYRuC47YdllK00tqJNuETH
tYwpOhkZjsZNgDje0hi56Vw5Q8UzcoAUFvZMXxRPTVqFJwo9AMv1aj+QhMJmBkl/Oik8CaS8eVU/
fxFgoIzBZ13RtGQ/e0hV6pjqbhxwQF0qicthSBATtwlkhlxYdKID+Gza7C0r8oNY14HbNWgZEZ5d
fAHQtm+SLZaphu/JiRSTdyxzOhgwGAQLJcA8mFeu+lBN12FRYfaWp3+tlGr0k2Tqd6gF049KQITZ
M1OtaYaQQqAzIaMX3LeEMoRMrArTZ+LQ891NmqMTZVpcKv9dhX3OP9m+JFXEuuX+JlcvfvSmJN/k
yigjJPSTFvCws2aCO0dzkl8DQj7IwG2eiXlLe7o0wy1hH42dYei6rVypC33iFJWlcfFDkeB1+i0F
zRCfxMtcB0/IRllBgyY6pBl7Wy3I8KsIK6nYD1MWBooU7I3bhu2s9ImNn1r6tbLPEdYndMIDQ97n
vrAViJET0485LKOPIOEb6hjarRkz4oijRcOZmtESxQuVB7VrJIFdlNyvUaupdkvIWY2WHz+qq4vc
IB+DtYcAryBusgdslFzueEBiVGPMSgU47osxiZs79F5E6WJlS11zE9Ac0LKxXrh2Z/WFAs0ClxK+
snzRXPg0MgBuTCiSjazZIBdJqJsCQWM2JTzV+rZEsQpK/eanyWNYo6W6ybIFdJ6ALtmv90LebSai
jnzM+uJr7Ci+gQUP2BXRiBN8YxfYTEkrrVF0uKX4F/WUO7gh9cdwbXriYxpl5xviyxrxZvgkHph6
8xnx0lqmnbqUXE1yhsCOrBVkqWU2/Cot5iPlqNRn0Kqe4EZClmw1VUaYb/woLRsFF4ZDLWEO4hRL
ZSpzKglEfIFWfnN1oSOFQKnpg68QiCzCH+kik+Kg08Ho+l+dJ08OudSEgh9tMSp8mklCV4PIojR+
9GZ98XOSTLVfZdY/C58doOxUhayftxK0Rz23KEPKmKTPq2I8e+MZNKfYPOdpd1JHLNa5fmxx0pua
eGU0ee4z2kvqxxDIDCV1rx0BcSPcpR7GoCdCbOeuMmKURY23kj1xTluS6+RtRICrksnOMsRXuwKd
EYVR1Bz1is2xleV/UVN8m02wzTvS7BqfObxYXU0ycwTCuqcu2qt8qYnQIIgQ1g0agj4tzhSdp6Am
jsnof9owXtuECsq4VzJaM7RsFNHa8aOkvvCDAbZBmiB7BCegAerIh2yn2K6UhSyVXeoiRPEz0P3o
LUhCLf+uFb01FQ9nMeEf4Y81JRtsba0Mqid8gEiFipdYl++GvsmJg5ll4TjUnKo6M0Janmv2lIC+
Ec6TudwZSE7qUToUsBMCK3MjfgFH9FDPWNzARYFQGbTkTMoacJgVor9UveuxRB1PFNyrK1lk7UOv
dDsyKm8Qh0vV9MRAmTvWrIkgBEtYWn20D6TwZ6vqNtrBVZicgkv3aky5FnPOvThxN9+WtDi4dITN
sLKL7mvgajQaWx5/Ri+jG7fAE6KE8R/qJQn6Bl0OaTNH9QNJ+LiG4Psjc+DAkMMWGU6fAtw6u/rT
Ex+YAE3A9M9PuYwilRQWzk4Tf/Q5TLEI1C+ONhLPxDeIzI7Kr6b6zgP8CzGDDG2+gVi4KcJVDi0q
Jp8zOapTIDyoo+rSlriHk6HLYUbFjbGjpQJtAItJ4S1NXrR5hPIYy38KT3nJrQbCEIlWlPs8BxSC
eOt641taqpKIBJq8ta2BuDQcOzPiQ6237EVQmMXntsFYygMdTK9ArpwZnUXZLtkcb3mkeeHEkTSb
6befDW4SUz2GOmLqicaTusQGd6P2bxHPyZH60yCemmCrSeHwg1+dNoc9GcQWEqEW+cV+WpjHZbv8
/5y6clhuM2Y4cGjWCT7KZhIeRRV/j6n4IGYd3dQxM5qrWnP7g7BaE73c/paNE1vIAQRG1xarZOLj
Aa0AkhtKHE9aNyfXcGLwZGEuwImA8vAhNJrmWJF1Kn36JJNTyNEev+0lLJDkJbTSKtf3L3JxKcf3
gXJKUf6aZzZ86bDlFOVZpe+98UPPjn1V/uuIqAgJiSGwjRQnyrD5XZU9BnOCRLn6qtKN1WzIUPoT
2t04n9TyqchPSj+mf+9KDMWoVXYyu2XQ6LbALpv+TcNr5jdMHMGJm3Yh0zDhoebhjUrjMubth09t
m5KFlBTxdxkne6EgWpNULmYanaiAsUre5xruSIxMKEIDassGeUFixlqvrdB0g4b/1s3nstnEhfKh
JyE2LLynNKI6mIlJg1aEtr6c43/N38a83mF9VX0G74bauDme0XYhcDURDRxqcqO/L1wyZo5sTjhH
Q0aw6MlUhNeMwANxLbICZJLQx5HLRCv593C4G0r4FNk0pRq+L1+2oqOGM8dzX1kPjbtvHDdf9XIl
R9qmlzXMoAQtqan7T2hsZFXr/rslti+9jjYpQufxHndeBr/DpM6Q2YMzvtZly5obZ3mWKAeyirFQ
wc+qYuytDDB1A3mkvnzMI1Sz/GohCw2ytZX5/bBcXOwXVMAerWxdDezJhCQ136f+1tIZRMmAcIIR
AZ8FLYhw2pet7MCC4cotHVW5doHxXCUFWc6sH4O++Om4di03Ap390/Lrt3xScH6vQ2OTk9KkpFQX
w3/7EFEC6+ivccjZ3eXzfCBp71jtZ4HpNl9wfmDAcbD24NSOlL7DIC2n6U9bFQL1VfYuJeKzgTbZ
5NpHw29GhvUr18qpWeBllfWtIOb0o+oc5FipNWamifw1mghZ5JiOMBm6FelaPpovsqv9iuB0RvF+
jSC6CAlXIl+DkcXcwYpCjoFPUQJiOLPdmyoeVo4SJNH+L/IHR0MX0jMeL7it0OjgcEQPr9NU6aQD
/OyBuGGkh5HFyTK8DOWnyf7hSFplJHck/Os0Cryl6xD4yHVrZGl0QpiYFEPGcILJTSOAqrKcaCi8
nlmRxfEZRGjPjDerLwyWOWzMTZHibuZKlHI0gJZdhVb4RC/9O3W8LGXQpWFX4Us3m2idFQMjfgui
VUR+DK2qODhGsu/iXfXyqdqGPYmbIYsq2fjENxX5v55dtROBQGQMBMWzMo/7mrNGnz/zxc/9UyNT
LbWftt4mSuMYCpVCMDBJxLxNj0JC5wUs5tjT4x25G3bKTpJIiRt8d4BrJqb/4ei8dpvH0iX6RASY
w61EkcrRVrohHH4z58yn78UG5syZnulgS+TeX6ha9U/PH2PDYUBGa2CwDLwnrCCCU8glWKAlkBom
rfz8XXmY6E7eBRk+uSaQaNsQLB6aTzQMcbKd2yR2+pbENAmH75L/t6x8Nte4i49TfkmpfQTEJZtB
2oUNQXF3KWfWQMKp3jOM9rdK5FYCvuCDyVIsulCDMH7ztiruTbUaVh5xqCWApTiYJepIEWMkphmx
MTRTDGvE7C9AKV3KBGgdhQD1AaONFdoE9mcM8TnzJAWRHbnXANR5A7dS5BbxTkHBM3HNBJnM//rE
LGeQVTN66TMDdAtllysvJCMsgssaqq+QhQEDo/yledscXoTMHBp7oY0Ytag+Jtmm/9elw6Ddx/qX
b5ir5pL2V1XaoL0yJqfCFQg8hsx0YzcCwigPs/7ELnLcljc4VwbTCGHvVQasEp3tEpdgpcFSY7GB
K1NtiCHrlK0lTyeV9FELiJHpatTwbERKhABM9JWnAouodmPaEn617FPKPgXSmVI+QhGVOd9tXx/j
bK2KiL3WE1o4wvCExfznMwTlox3PanbsiLh8suToU7dAIj7XARWNeguFxaOmmsumRv0p670ONdE6
cJ9MLPqrcJ+LrjgT3S49Kk4vGzhL9tqHZNznf3gqsNsYDNB7jT0Xw2FXHDDUreCYLFVU1lb0PYYf
Vr9Vr0MYn1urOOuV+Sfk7FQSFom6yi+L++psFNFf2Qwrzbhr1u9Qv2r8wWkvZquhYVMmdz8Riw34
fPBO8PEWw/gvxu3CAePVTNuh7fXiOklyfmnRpAhQNgHWl4ZsZ/ErLm+6x60IQmgpTcranoxqmyXZ
xjFZsXsgVgQUj2Kasy9h2mHS6PJ2aKgGB8t6ayiSuwaVymEo4CNwvYkSptVr07hNuRGHK9SxvVWf
Qpp61dsJ+p5oul9B5721s8FpYofU9Zx7pQdPWvwkDENLRlmY8plg6epTKp+h+sz5cNFwcFKL6U/d
omhl/mgE8blACuIxtLOIk087pysXJlb3kb9bBYWwOWYVSZqjjAQm77LnaEB56MWfdoR5Z9JyqUKP
WqY9olHI6g8//hajn6J3dFMiCNz61r3uL5GrtS9pjklAnoZemdluBRTJpK41JubinXQqzeEueB7P
/LfKlTjEwsI2EGGKEgAGKm+V4jcseAqrFAuU8YKsytba73d5mn40snRI6gira2ICvNLQFvHI+DY9
HBHYROhuC92E8BoyyBK96lACBV7qY/dPYs3Ut9fR8p+axkjZy92i79i0VMHKGquHXxEyTZJTdM2N
nWCxIuY/cPpwBSZ/qer4WWjnKXsfkbO4xnOtksSNKi58C2Kw6JJr3P94yiFQrr11LjkcfQVUQAkZ
hzWh37twV1ctBQa7p/8L4YRBfIodWEMYNmbITZu3F7GC0AN5WXcIP6LiH6bqL38YaLQYZDA+Q8ZB
3eaJ21THsYzQlMWTxcicImvqlF2Qt0fsmNt2EJgFXEXcxkUTOTk/Y6VHRA5an0IuctwYK8rPHdky
S0ujN7IkeLdsdGzuSc0wD3mQnofYP+cSv3Kt0qQR41yQRIbjzxi75dCu+q4FwwQ8QJJ+FYEyoAvY
plAb2WMe6Fut0ElKLPC/pTKqGjOx0R/GAFp460iksk2BhNrKVFoWSbxMORp8A+SSKjI8T/CJRHi4
0TJEm0Lclaw3ujR0ySbb5xl/N9DTaki5z5YbtQvsvtkVhg0khBSVZ7/RED0lPIn6OGwkn700J0vP
prTvcYbkPeIUjEEcWHLxMzCVDji/oijZ5nhxmPFILFw09J86DfM8Obe4I5GdMiLqHoWRHuYPL2GC
zTTdNrFZ9zTPXHJjrzMApmaIObpGiD7GLM9uGCgFlDPeNG1FkUU1R7DJs9D7xPlmbqf89YPB+cN6
KzMYIjMmJGnHblSBHy91R+h6U8dIyBdvhONcVROuoEeBkEIrDClmClRcmTZR79aL3ntoM+9TNGi6
6O3qorhnpBiDdz61UuVMo7aW4dWMWrizQyG/p/z2NUmqqiK4fWcsO6CWotESkK44OtVSlQJCDZYt
N5qf/bXSa95ZxNKrnzZGcPUlNB9mvPfS6h3QqBQFmLhYOGYeQ2551UXTRdG7zxJSgYLKwbSOkKv3
VtVu/Tp6hW255pLGXUz0FDoaNExq15EUiYAPFKBI8WPKIuKPgdzqYaFat4EiTLeOeXlPxoeSn+ry
Tp0lBcgvhWXZG4uIFzfehFcsifL0tqZjqlxinhJzOmmk4YJctNCVHyK+3pw6DZHEVpXcOTQJi+ov
CkfeO/ZierfpTMeEQXlgZf3KPHesrKWvuP7/mkDFbjbCT9SsuF/jst6pzd6YgQtgh+lk0GDAyo6+
RPHkSYfctIvpFvwizObINleMs1Y9XI+7OXIHTW9sTktubf2BKXEpIf86WxR2sHqYeOmrvtQX0XIu
1Ii1XyBdMfkeymP7xe8B99L2sCMuqXOM6cYWKwcdd/HCdl9P6FrK6BQiLOiF+ASRmlof5psbhOpD
T9udUeTnVqYJCHns1EHAzo/LbbgF2bDu1QpmSdevJ2PcQ+b808rUiZIqcjwCL71MSZfVIDNY4IGu
DW5M0wILQQ7f1UqSZyyAnxbJuU3q2e0h8qaAxAzVJnUrT2PyjF9W61BVST05tjHHniNo4bc15bso
itHeDn2EjoeCFCCMIMuuwJiLvRRhsHpErduDR/IA5i47DXKiUgUFJcGs5c2wvVo1xSye+3FssChe
GxbPTbtp9P0gH2vcBUmPCSvnkhi8vzjr24W+quoT482l2MCqZD7YluXaYIiMR4lxEOq8fjio1I9g
upeNeDbEo9Js9GkVCse6PKezKpCDQIdXSMZs7DvoChYY1vRkFVa7kjKB+sFEsOxBjiMaMA23dgTV
FwA2VBFxGxE7LbLi7/yr3OHXUUVbULq711zNMd2PKFoGFsp+pYCVZ4XoaRCJqH+bL0n7liZxW4hY
1PrkICSQpmLtaiS4EDj+D4g69IKxSdr9oiPLcbP1LH5pyGhAEPvNAMrmHLLonLrHACkvRtYaI8sU
mvSu6MRgadVKRUWRVvTywJms8NO8GMZmms4lFBvzGxXmOh3XKZ5xKSy4a+/p3EzidaDitsP5oxB1
oA/0RWz/FvBpGE8zABRBbHkcXWmNJrjp7JBxvCQiOG0OtQaD0SLT2XNzy1wgO8SIK+rrVvX2qmwC
eyFpGQWJhiNr9I55IX6NYvsQSr7Vuoq/fB4UPjYUQNISGtcPyGMUcg1gEfWjINZLVyEAK+PaLIJ2
AeiJPXrMzjlWGQbOCogoRcVEXHhXHTIcmjG0ZDSpDFjDEZvaQnogWoz5Bpi1YxaESsu2JNwM1tWw
rvB4OwH5oB0Eq+6pKKv6L77yNHr6eZSean/1xRUoq6FxTbxElXJNCaL/4sgahDWToaK4ygm6Upym
3G0bphjUTKwHGN1M3dIACc6/Qkd4dB3+SNzZdlkfu/AcozlsUd/9tO2nnB/94shng1OFeAVLoY/W
7KJ5dMTPDReZUQbBE6uap9nCe87dEiNYGlZmZmOpVXsm2m5UvnyhWJomlhlLXjiFdG68r9w/iPx5
zOTqN1Kipnz76oG9lOk9EIVxG2GQ/PBTcOCfAvRQ4je4bG+TMlBTSutQ3qbxDdHEvA5R3iXG5QJl
+28vbzF6Z+kbxbZPUFn8iAGTV0jSrvUEkRyhrLVqK672hZwxWQtfOppEw/sQhBfyQlQBUbCrB6R1
/0Zf3mnqZJPPgY1ggS2XsVNOa4wZrfrQ9tqu+1ZK7xRXzG2d/lq8vOGLD2uonmyS7AJETFReknod
SmtJQ779k9W3qFpVoiNPKwwM8XSIvPBc0NJ2ZIn2c1ewJqdu3vm5DcOoQDjg9JOsCSj8yR+vOnkB
bF+CJwBUBhKz/mnbcMNLDFty4E0lRSfjuT2AdeBeNwQ+WrOIng6/dcXpjbaVGBZ2ljCOfIo++SIb
BC6vYrJELScqsI3Xe+nRXurcbQPm2e1CrJzYW5WFy2ARcJ6MQM5OIT3D5Ds7An0vbg48Cxhsmg0X
lU2wMROh2NuFmJ05WZHsIACowkWBEKdxqHRT/qAFwYuMyHMVdTlxbmKV4Phj/4Vdnq57HFY+pDSP
c+6vzjlMXSl76mCFConZ/WpQ1j3GM/GXpF6l/ibjNvEY63D/eql0GWxPrHG87yiLX7rmn7NUemj6
WsoUHN7lcsITP4/Qmug9jc/KDAjXrtayjD60XPnYkUyDNIrDqI+2qmjLwbN2+AJdXfIcs7ynCgLG
D4gMDFynyHFmU8CL6xgl9iwVyo6GdNNpBOdlmcdg1UpZI+ufFX5DvfwtpU0x/tah4ir6lkwdO4Fh
FlHs+uKbRmoxDdwJ+jmrE8eZ9BNq/i776NCPjh8mqnEWZ8aJUSijNOlHZyvfMJP3/YkexUxeSsmo
uw7YUDQNW+I/CWHJENhm+z0iN2hIwvLKe48rQRnZ10SkSqcWXPIGWTUI6Xn6JAqLEBdcQOo7b3XE
YW2xjK+NJ1KoFHNQ6mSIm6POVcKJvgRCwRzJArFljeTPKN51aHEWrJvxWJLKECxt0bAL9S/XmZs3
OVoVGAWNxkRg1yKXIMMFIEnlllplJ3xcFKdAYrUF5bBSb41XmrpltNZzGRBDwQqSQoQA5gIzXTK3
9G3dfWMinzZlHbthP/wlHr/suMaqVwrwE/8VGoGVrwFEKyIeGhIRaiGD5h9Qztc+Bv3DTvGTmfRJ
xWpwjAfOEjI2kGLCdFPDEjxrHJ8DpTtPLAkl8WwGByX+TCn8Wi5oZRgIjPg1UETQhBe859ZnxRim
39G2DMjOXy3tmThuNMaavXwi7Yl5hU9C+LZDHZq+/HGFnsGs9jgrjX5Lo8LkX+TvLCmoXz6YG5ny
RjPZlx3l4cQNqYpuKG3DhMGY9GfxCJrRWhg42Hf9iCkHkd+asciQnYT+pmrPNGCGrK66ykZ8xKQ/
nzaJ5KQBAIajofwm6l9RgF4qTsVMSaTdU1R9KWjkGiectTMX20eERB2pvJL62fBHkfZL2yBTCmPO
sUaAAuved4xiYxJNUKUEYe/KDq2829Wo1NzRODNe41428Wv5S8W/zg2rwu/cv4fgUwje7PkZQ8jJ
QVPt4h9qQM63JF+a8ppWMwcVSn5jRGe1j/QzCovAOoXhI+SKw4ChVclv2fmGy6FXCiQ+HaPyIHqr
Mf1DrweTyqKuYpkh8L4+E/UO4hWJyahcqunIIpqRwMFjjOMd8NaybGDuPE+ypRUq10HYRDWl/UPL
DzLL0O4W6pcUAGeLwOlHkPctAIaJd3EjvhUogT2Uzm0xuBJfgLfi52Hijc4HsZPmraMOYsT+HmV7
S3BH9VBGNwI7ljAPOjYgUflWuOYbLiGQ4C2wli+p4Cn4jbVtNTz94WRg3sVq1JkYgg99vCUHw2Rv
iweW2qPx70a14VjvqJ5pWOhlKOkWKoE9HOp2oq0AUvAE2PiJ8NJHIotuV0TdSvkjbcXxOmTXIfnW
i4cfVqu0hRqwxgZR6WuV22I89+jPgKDy0REm4INocbV+a1oIWfhpu1tiukp/S7tPtJ0AOC5l53ia
25arqAPd5fqePTbFgbYjhiS70ckAariQN3p+TLN/kf6dwdCVN7K8zoqDZZwshYaXvgmJ66qg4Sbb
gkjNdlWWbhesa2zYenNIiqBC8o+GocBQZ5n1N+BdJ74zkoTOqshLAHHdU3qiC2oRY/+ByQvIVpYY
mNiRsmSLqkJl+vKZ5351ZGNIdo/Q7kHw1Iz2zeJv5sBqtqnjJyKCLj6CfQsDx8ov9LR+4HjGpdZg
xMKzsgSeeWJOjk3MIVpTfuTld+QdvO49UJLq4pYlrKKeK2IDWpcS225yB11jk55a74EQtTC/upLM
+m2rbGRYkpJj1mdReyv9xcLZ/fbRLwoUWfsk/0QngNljkcgnVLd4bLFiT7KB89y6Y+ZFwcTqiwFl
PdkBLVOlFRWDk/CQV+E7Qk0WFE9Dn5ZZy/tSqVxxNGmDtei5GHqjW/ed7uYFfqmQCs/qaNTDlVmU
65Jngs3lwCIyzdcS7yutJIAuN0dJaFb9usYbgqmNVo/BOynd80+YTctQ9r9k8lVWmaY3ZGDVzww4
HWW9h1BPYCA3mpa0863m0kZpvstDDYAB6Tx4qmTGwpjWe60dZhCAjyK0vzUq8M7G5+ExX/IwcdRd
8Vcu5XGlaiMofkLnehiXJSE6JAWA8FpWtC6Tic2NkU4RosIfo3XNPibC+cdU0mrFrRZAYw/wsNZp
4M5/u66SWHcAGiSQky8fa/I6kv2XZjFxzSbwRa3XMrREXZoo3awMLEG90D6Qv8ANDl6rzMOVQR61
2mKoZF1Y7L3hXyEZTqmztK9brlLIE3EvbRqNL2QvYrjbjzQlADtltJ9h2jBOQOVVPyVmuLiz/BBJ
PcPDlMuAsRI15bRgDdwoV1G8+NNaYAttJODQG+QYHvkAKGhJMUq0b4VrBzoB/VvOVY2mB2xNyDHd
E7YUbnLQn6VUMa15KHA2FMaAYJ4tWHwcmzzyRnOKYwaoFs7yb3HQbbX+ySZgEtMZoDIyQ5GKun0F
wW9MkHjcHHN0Wl3eLnLe+d7cZaqAWqw59RH2mdgxBAUlkdugjTNN4H3I+tt0JSEG07J9IzslaR3R
9PSpH4YUffIhVN96+xtqW6uOVmlIF9lOKvNcvmTjH/x2LUZxyGJbWCBgUA6j9ra4WzUyD0nfowmB
BRDruLgSvptk2RXR1bS8vd7Jxi6zAoUaedKQ1Tz7wux56V2RJ//TmyzWneHZgJIrHNisaA3P7efg
fws8OOaBOtQPNsiLDzqATFnCk0cThWnKuOoCuqUcUVj79gO2VcjKzBq9WM0K6KYg2sszBhULLGdD
62LPBP+Yaeh7dvK4phBg2zRGG813pfbZMTmmiKaW8YpF2BmLEXC1xi5tMg9DcqWvQn7PxogsVfI+
DvOz12QvvWNsK/0j18jOwnutX0AgK6To0onJNeYx6V8/vViPsqI7CHzuKbNi5VanVHtcGKn4aQj/
RJXhXm5QV/Im3LWPEf3XrAIveP8FEfdc0m8Y7+3iRnIJ9lgPJoFJARzZZoW5VJdc2pU+PAiM1rh5
LIYIfE1BeUqIEEnmEcGJM3Hq9WUfNaScVM78MJoC175Jz3QKzFc8bFW+/OBXRPnLH4+QkQwoDAJ6
X/6yWcEStkg+a9voxVVT9h8GhAqHWnYw19gjs6JGTn/CUWcKZ754HK5E4ywaYesVZ2YFevoompsl
+WsteHnNu1UXLd8f4h8sYwDpJo0GBGq7fp2Cq1k6CrIiCn3B2vqUXRBqGlmnmbZN8aWxKVJ+0+Kn
4NM08sM0HvkEWt1JOR2RH5rlvhI+pOaCdTbNbiIMsozOX13n/j9LO5n5lwmpBxCTSR5ASuhKcoYe
Abe9VQpmDfseojcT3AXfBM1FyyUEDkFezz9HzUyW1HQkzo9hfIrSF8P1qmXvhfItBWOg//Rs4pX8
Q2MzJg3NEvDRcQrOaj2TNnigkr88uw+xU7HO8D3SMwLi/+IHXPtFEbjSB9mj2R7Lhg8EyTqwHNKb
z3lE1AWf/FdVYCM5QLs/fGnjA64K1eqUilQ6EEaaA4pZFH8QOc5t+62xwpSeOBZlb0Vo5DL/krGQ
L5QfirWAAqbi/3LgxT5+gv+d/aOAT3FNQ+WhGD22FwNgK+76uw4cF8AI5odGoflh/8krNDnlpby0
d/9OVEW99Y/RB8WO9NsiLMOpk0Do30QINMg5+EvX6RZjMe8SkjBdm8dp3psG1I63hdPZ6La3yEuD
ZlXs7WAjnOS/igAqZckkt/+r5z5nY8xyKOzum1LZDh8Dumpk+ghrsccufQrcdfHRMl6Eyo5a/iKO
GG5p18FAsYwFnMJ8Z8GA8oRQa28ziV1XdrFJ9oU9Lul/mSnFa77Yli5XvfduvE7O7aFDJrdM7+UX
BvCH/0c2FZAhUjgxcMTXyVEPVbXOAaop8C9cC8Sf4Qg4Hw/pDQ5+JzmkgML9hHocr1p6S0xDFBGM
7ULB5S3lw7eStVDsZHWPhaCwlt0VGuw7JrTJ5l01fDc3mTXcicHMAMv3F/kbMwRbJt0hHcgZTty0
SnGYnnP5bEAxAEgBUhQnv8PXJHK6SOlpVmGxnGCCljv+T0hzDf+KleDK+ltixUlxUHaz02tAStYz
CnPFGa23wf4h9E+o4XzMryDcpe09CCGGbrXuo8fvqfhgMKLvJOv9NTFwtlZI1eLAwImPUv4HTZAr
Lt459V260aqxQA0NO2QC7EU33mBV/LSGLU3p9BX+1LcM+J6xqL0z6t0i+9TSE2s3S11ZPJ6erXY2
R4CEqNxYFczsDB2Bx5JBBZsaqruAJMvGraoNNikCL1jPF8+J0z1wyDHClshUlr92+injdUU/Lf4Z
ixPkIhdO3Dn6GPNjYU+Cy/Cn/2NTz2TO23b7cRXyk+OXDrJrnG2awRV+gdDRoTSYrMONj3aUMmmc
J244Wl6gXJfpkZXVL1ba+s6Ta+3NFUMh4j7KaEOLpAw33UfgsLFGBxc3rkBENDr5aZxfKlwbVscL
qL8OUg66cBzH/P5hfsYtKiCFqphtVs8aYe1cbLpUfIW/CVFnSlD+NpRKcQHRZ0WjV0P7lXZRf4ik
3QhVRN5S686ktvbQdAfE0FX78rS3mm8tf90oR1qS8Ro/irf8TYPvP5Kncuov6pUVGTNUXJtEx6YL
2zqzxWvMG1CgZdkYBScEopBKMNBrr+Q3n0fn5CtWbh3YCQUv1UHZkIg4EKwV0mAvk38+jQkDVwiW
FA1HHzETruVlvrNnlcK39jtemNPK7BdQ7Ln1Lv+uv4WXt2Oq0iw+SwF6DMkJHImBMC7HTMpWgd4e
KgONUklUAxoBCrnxzF0wjv+jiIgXm5Sd/9sdeUNXf/B2IGXbKjMoS+c3MjId/Th3z///QSgz3O8B
utWJxn2agK2EeviJpkrB3a9/mewz9l6T/uTcY1o4iJtBD4LlyPgbiSd8NZVHP4r8nS8wCu6T8mbw
osZ+ke/7UTvm8xyECA2+ZVFFhKPc06o6y9ShUPjaPwGBCwKhjEeYbzqdo84SBdGHHLQXS59BD0MT
u0JPZQ4f+lp+lKoiOb7ChlWCxxGXPn2AAuXCZ/1ihbV6LCXhF3nyhviQrcBcL5DubXbPG29RsGYR
EIlnNRSXqQFakKF9edsyK5f6u1LDLw1hh4lfWvnrSnNpHiTUnlO99stpVaXvvDoX2r0BxGMeU+uW
ca1I/Z25VmUQue6S2qJMxzr7F7cxIvi94jEtpDBVHXSFEsMND+CtCVrkPubnzjuZ1T0x1tU4vxKN
yLvVM9Spmdyu1eDG7GIEUlFoNGD71kAgz6AxtaBTbwwCLAb8782VrYQWf47NdQTG4CS4BfnbCw+d
9aY3L26o4ePmp2Ck1pop0j0mbcmN7GAKtL0GFk3m6yMjkS+NPoRqbPLBYrDvyBAaDKQh6OW9YkpV
7OqO5auBteiAloojEluMMPc+5sOaxZF0X1qTrTLK/Lo4d8MZSiwjcFQtJjz+jpSOHXZoVkh7soYR
xc+hGPAFMIron8W0J5TT1LkNEBnDmSzxDqsh7hXGTdbH1OrUYwwXCK1A57tsNWlRxnM0GMLQ4MYO
NIz/dYzU+N9IWnHqZWsJn5EE9gZw0UuSZoe3rl2Ac/TQUPIXY3Js9D2pD8M7N48oVHQdMteOIVdt
PhRjHxKPctXJzEouWnS2pqcurfxB6JZ9Blnlk4nnvaN6aa3bjJ1JSaJzCaD4o2iu2M7kbtYiyYGQ
4jTDow0oJqSXEHzyj1J6XoFPDDnEWmULZEdI59rK4Ygc3ylHamN9Mt9SkjeoyYH9S78UTWds/0Z1
x1+NPtUMHohseKyZRyFYEv1DhP2SvxhrPkMSRoFZ9AauUaYbITxqwoZ+aiyJOnbKZFtBfsWGMq4K
7+T3nxDqPO8hoeplL49eAcX6PR3DXdvBG0VG1ZpPE4leSDCv5n97QIK0fmcyRiP30FfWTbuA1HOM
mpPc3X3CfDXpJnDmdzIAjYTmzzYY3TH7jFCzzhrAHnYsbw649Ybeprr48oc8HqgVVFaL3aeOg1ow
N52wRc5WzHJUgAawduAFSccYv48Uv/lNcb2p0a2rT0a6j4U9WvlMQlOxi6cPjJIEAakCs/wlYHXU
ZPjCCN/a1MEhVy7A+Lr6Qgir2G8YCLfHTuJo0DYE/6CpqLpzLNyHDWGuTYDrcdXzq4yOzegm5VDj
t8Url6FG8lYa/XGd/SX9Q7QennbhouI6w124K6t9CxlDAM4KhobZFXQM4jeC6FozYg1X2Q+4oLpY
dqbLcHplDpis+X5uVsv4EEMuhwmN5BJIB4K5CI0VMXmyjYEahA/r9Bpi5IRS/Oilh3Da8wktMaRT
sljqd42DL9uMOWzSYyFvhpK58CI6zAPUrYwigDs9g9C+SostOhAP3fakAXVwZ1mo3LTkK5/4c+ZQ
BuWXjmrotmb422PvGdZh92r930zYkUnQ6adJf4O6AH0K5wT1LpNjJ0RbBGc3ftU44bfzsBo+R7xn
9ZNCNRluvGL4wQph4WPOtm4NuVb0SGwpaHP8Lx72QDyjobSMtdnDWNzxyYkT8z6nnD7UjqiRHbgS
oXgxr+G1oOpgeicLKwJvDbRQC4uh4lebnAV1YyWXuNzjtWWZ5kjikdEtRmHVFXzwH+RH/03VpZYO
hrbKADwWO0Q2urS1Z6cJqnGiJAHdUazp0ymoDqbriwfPsOvOtsiBoNJpk90A+RZ7lupE+l4ABEgi
lWTr4/wb+fkZUIcsv/gVJvnM+1YJX3myMRrkIe0ygoKEoYZDIgWT0jdnlcBgPJ1b7FacJWq9L7tP
5rf1SNlAI34K2rViMjnfNxjAaIXKHFz6hll7Hb4skcyKLSZ5OcNOtWUclUR7pOjLiQQJi2ntjYM+
jG8tRQVDh9R7AgLJZOYRENKWpo4objVP2mu64TVXLs+iF22RYvHOeeIJU1cI0Q8/ORwBfUH+N4Wc
HTB1jIggUX97RGSFsUaQIsbr5qngXma9q/6BeWrHFTHJSzVbaaMz4vTN9Z3HnEEBTwzEhcMVUXMy
TyUmOrQWMXsoHszsODd95GQjDtZWEyw4/xkbOz9cAjQbwOl4rilt1HAmrVjf/RctDq1iiarhBVAp
JdXWXIHLEvEn4MxEnerHa7Q3GooskXOafxLizcShnFR+qesg3Ha5IyLdq3ZWuZYQuwXWVa/Pmr7y
EpdSNLGowx30U9zDQ0gR7iKSCPRVFu9JqOn1hRigYmHBcWgp/kRbQh2T0JkhEoLyQRpZKCx98z38
i/BYaWQ++V8m0oiQgKPlpOFCQZS3t7l2UDN4BhFPcNeXWKSW9fQ7mejj5WLnxWl+KBIf4YDBzi8f
v9Tm22GPxvAZfY+1TfMzrEcCF7HLNwv0/vqnL15Cz7MDYVhvg4B0T+ATOy6kuvjR2SmGtE3aHHXP
3cuPz/R7LJAardkxMJoIKiUErdbhstckIEJLsf6qUev2Kw1dD/9qGBOxkl1R1Ibm1eu8BX6y4sOA
Qkv/JB6aW8K95bl18jCJOZweIZ6z0DX2Fu2MPl1FEEaSwIpmYOQI4MUG3sJ2J8DMva/1j5g2Qu2W
lAn+WDEAQJGwU5pbrh9N9HMF3/3AHLSNlI2GGh5bbMFgM6SknsJNBB60tyzGL39O85srh0K6VuPv
1P8GzVGRvyLz5UcJTOH3wBq6UKABJex1fiQRj+rbl9KVyHpYlE6Gvx/QuUWyh0C+BWZL20sziaqU
n6E3CB/KrHWaI32l7xhiELIZznB6gayluQtgV4xfgny1gFQFL4mnPcneOLDQclkgRRkLySAFymHp
zcQsGseK3YXA9GjmmVcIhgJ47mi8Vqrk26Kq2pTESzS1C2oMcLldZtS2WNx7CsC2+5pIZOuL+C6i
daumWafDIIWBK1uuEukmG6GmDLgU9xm5W4JBDBQeyLK8k4ehhOKyshjTfOjDV91fgbVn44yhsesa
fxQQSpam2nTzhHMhHqvmWXNFMxJDSJ4t0dxyrvB5IFHBFEXoLq42pmXimYKMf5estc4QsdQuFLBm
+WVUj2kEHD3+M2Fo5oO6G6i8H9y56aCBSXT5jjnna1DjtfSUmls1/qXpj8xJOKtkZIsIYEY6r06d
toqyrgMu3EBZJuR7aOzCa3wCpk4mnaM0C/S7kkK8y33ipZD9Ytuj9BCafwMdrwesi0eni04teM4U
FXzBhEX2/vWJdZBa8Fzcw78NIqyCflq3yEg75Q01qf4Q/VtWwAXCS1dOEMdAJin1VfXvAdYpnO1+
cUC7+IMqcHBgdXjeT6wcRfOfQHsfkHAB17FSTwSIKOlTxGwahkyezZeXv6Xhh3BYBOZvXlGMDH+D
jFFeeyR1s7TYlEF5Gb0rUHERpkWDk3Yqb2PwM2+jeF7g9S8K1VoKkbV1Ytm6lmhOWj7O4RdacHnV
WS6p+AUzHvkREXQk//TqrUcR1tUfCkgsiX15gawiMFxIHWJNldwfB7ChjX5Kk3UiHBT5rBOUmPx0
QWCnGMKTBgA4skBgFYXTaBgtLFIambuY5tqLhUWEipuySVRoR0efXg7/J25uTEWoAfAqgWDhWzBg
klTYbdVNFRNwCuUD6Gi0nyiOp+7LrzeG5qDLKyjdQ+9fo+TL1CNBz+RRKrFhSwh1Qleo9jLMJ6WH
fqcfRSTBst+t1Sh2SiFCkEDcelUu+0ZxufVYMmewUTNUCl5wcWLk0uAGo32a7UbrFgGmz59ZAm7a
h220n8ZN3h4MYMRMSEacGzENGV/ITNWdhvvYM+JLeDTO8zMR0mQHzWBX/T96DiAbmd3JnxKnB8+5
IH5PNYlkGlIWdN/W8B9H57HcuNFG0SdCFXLYMoAkmEmJFLVBKQ1yRiM9vQ+8cPkPnhmZBLq/cO+5
D7jaPgWxth6Lb6WOV636gESftjubvt185iOi2OkjagyWNkcrgfMh8/WVGY/H36jdO0g0sEfafNvh
jo98GnsmzjE3YMrjIJ/zWcpJZ9bX2tlK/jXme6XedatGqZwdTdhFujOzfEYEYwm7Och0aAbharl+
QjgasX7ITmVzhHvM2rxdGbwkTfYtJISFeeBiBun0n5iJr6DyVQxeYtxF0rhVzH81R5nlgCJDEU2K
8Tp3cCnE/yb/2+cQC5MvE5aBn/yG1hcBDTt5tJkHwuaSf83shxmwNC+wMD+r2RqGrDcHwCF6GsWc
Mr2vRiSWrLqQTnJJR2j+glXOHI//Nd3G5s84a/U651aGF0He73jT8ledvyLGOtPL8r0YE31CDvC1
GVCzvNLMLQjdmD5jLE5oQ0iVqP2jxg4Mcp24iHBb6W+0BBw/XX/vTXdAcaBdmwz30y9M25wjLRwu
tXWLck/171N91ORTAMcXBpHS35GXZKh0pOsnf6sDfk8vs5hy7YZf3+bLB8RITbhXgdJZwb4kvXHM
nxKTLX8F5+dstOsaoSzxiEsN8jzrPr89+MyMfRgwCOwPVrOkuWHwnM/pt8bNYGrfWMSFvBN33wBR
NSFoujKrZJNOEegtk+x9YW5lC2nDo8jPRH420cPNpJut3lM8SZWxquCs0Dhumf5MII6VGyRJjfwV
3ATOSmbdjRxP8zcy4KBuUzNiJtRMtS/VnM+NHX5tDeAiXUebBSmVvPHbP7SMC2gFfEBUxopgDrGW
wkdjbAKdhvgIG7tKdwElwQjwV6/+RLQl3sE2TlHhjua2lt8JBJ1SqlrS4+HKIZo2VnjGzQBb1xrr
s0A6h7VQ8Qz7uHKc32KUEe4sMp2Ckz2OyenHU4mvZVK+cczwrmL3PkfMx4zNkCGHuAbKykDp7JBX
j1M+dHVI/Xy5gs7Qulb9K6LC9hvb8w2xk5WriqmhktVVDDdU6pjxMnMWqMFsZTtWfz5NUL+roapz
kdrZc97UqeKQ8jOU7BFl+dPogRa17LYU/oH4UlT0ru1JDX/NkafE+LTz7zz7UDQMLQHmu2SDjrvi
8B+lYBGenay6SHlD/COxv7WxKKQWL/X3FIzLBYqudHiUwPU7MIBRai2tAHGlPS41X4FMx43QAhc1
IF4LJHXDX2sdB0dDjY7lfMKxcOzxkLUm6EQYaX76Kni0AoQh6j0mjLWegxh3IYsxw65p3X/K6a+H
AN0ZJpLlL8fizZ31/AzVs3KWJLPwt/ki0NQQB8XDok1320G8a1+4a3IcA9GVyVnpX3vOrap5xIMB
zISSFB1JAcDPbEGaeoJsmJ8Ge5jD1tmecjo2yN8MO7Gc5UQ5GvVbk1/wSixFiMUg2pnyRgnfLRHi
KWRbi00lNEEZcr1NBJYPC1N7G9lUxQjwS/1XYWcsEAeXzRFJlKKDyxD8OVAeAvmAYrGgKpPObCMG
hbcDfBIqauL7omWCTtGg2zOkpSJBSmAmWCHuIZR1Bi8i0rIRQmC25EfE2Bxyzju0tSG4tqFgNkl4
y0jkuRAbGbUgNmy0nzcEbvOaFr4FNb+/gx+2GdWG9fBfLe6AR0XI/KLiyWYgBmOMNDJiDT1ofkkN
gnnmVBE+k5CTSvVis/iY40+ERNdJTkPFFiz5zlokgTg6biL5NvyXmK5ieDXNZxV5mbpXh2sh3ZIS
Cx2rGy63GDadPGNU6Vqbr5C2tDNhOyCVzEgPkKHB1NYE53tnlThEjWgZ5Tp9LRSx7Dd5txjV2esQ
SbK+adlzdeVmwI5F0VceGO9pzosVaxL8WmCIcNI6D4c2PjhY2dsgu3rpJmDq4tlUFzRlvfKZm0g1
vXuq2JsY+2MGTAc5FBG/+wnZydbIWT00q9CBsOrarQeeZUGMpsXudB3Yh4qIVYa/JbiZviEmV2wq
xGEy8wtqcKrFMFnolGIZddjAxdrg/TFlYluIbch3gb/V4h43vJvY4P0WfXkw4YJTYGr3IJjb0KcC
GiI+K/qugJyuTT8l2t+xZhaBjB2N6WqlI7YoaUDU2EdN+tvIcOZi7BYGr4RG6gIY/xR57pprlixX
VhoWq00sHlZnfRp8A35Pvx8sEzjkBa5bs8lvVfUhlwAgm8qTw/mqxHToUxw16OSkPbl9i6Km6M9v
Tofo6DI0zyb6lcRcZfIvPGLTZo0wfDsOjgyCN2qwQx968Y5Jin6Fy5sFSoVJ1gQG0z7z7jdKKR2R
etjOrQbViamBlSbCmv5qkiRjOCobR+xHtqd0m1hsW2ebcCtQ5Mnfi2Ly8uYojftmemnkJiKzJWRk
PhxqNOz8x4nMF9JlJfCjvE40PuRC6LcOkCHVjAALEdPlpHQfCuNnI/00M6+sXxlJKSQnKc6OKX9H
0mW6m/pTWW5tZQ45eo0Gjamn9Ij1DnawayKG0lw19ed8vHbZ0Y5JI0X4Hf9krE6c4UcE+qrjgNST
09ieNXj27T5UdHaf88mgBdEbHvpFwgA3QaLQNAazfX8tsLAwIuJYbrSfrHzvymc5pSxWUTJA1u2g
9pKChtRXMFvJF6zTi0tsl4/xUrBW1frPYvyIAnMlz/mZtTxCGG+/JydD3YezObC2fofOmo9eBx6b
XFneJ24LOVuPhrMucX5Nn6J6LVP8WgZDQDVdGrhODfueSABzbejwwI55B1UJhivGGPzl0EMWE7qi
4JBStTr4YSvax57sKpZgPmmoBYraf2HVrc34p4NQVIxvoSQWPfTdXmfVt7fMLys9YMkbUbOPUFNb
1Jv+gCyTqVXxGwIpC3DI0QWVT3AVjMhRgDEKGsRfBYZmpJdqo7MdPxZN5jm4N4mPR8Xxq433HJmU
krzXsIQj3dxpTeQhJGZAVLKJ9LO70VMCU4Kn/UNUgoitilHVe1Z+yRojEa53G18EtRbf6f9PPsmb
nYkoIUIVZYv3OLoJ/TXlOISdTylFGjtXphd5OHLMKtUx5wVj/SfFqGlxp8byhbk16QQUafL4BZlQ
avd2+tuea8LVMD4zOcYwXkLCAzRFAfyp4GaKrfccO1K8md2wNM4AgPlItZftx0u5eNiMGIPrXAHK
4R0Wz2ow6J+RsfA6mJSG1aUp/wYUPbq5V+WXErEh/uzTnykvQNwdcvuGEIU5RFBglvXIaY+bI91R
Q0drvhuovqdszpl+atM30SB58YlUaq8JL3LYH3WeUM5gj2ewUiJfQ/0vwMEhacWsJ1sUjy7tqEhD
5PrH0J8WBqYSKfnM8BmY32BxFItHaIVZc9UN7oCQiORj+dj3XxZqnHlgtes5jLV7YcBB5XXLKVsP
xGot2cLM+ICcCaRfMng/sbUnrR6tAhzu0TIWbj7t5fyO6DTXHw15aAZZl5sA9/l0wfBKKRcupHrH
WVqk9477uh4dOvK3QGBcOTIuFf2bxu4BYoC0lvsbMok++odKPSzXizA4MHDwm0eKa0sAoUWRWSkm
zkVmNyBbbc8tbDjO4QdBgaWCLL//AklANgkHUicxNgjenPSc64eYdED/1IuvCDBdNn7yWS9NJpqC
iL8mf5D57ao6dmFCj+yWLWfDYcv/XUH1bVjZCKqHAuGFxhpp9J8Tp0mLe5JCesrXI4bhjLFKPj5L
E4Qd8iKCWNr0s3beG/vDkqqT3ExAt5ErUVcpzD3JLwyIfAtIfNvCtE/KKygITbg0AbCrwpAhNYNa
IR0a6gk8HmBH0lUB8SE/NFngRhwbBX4/rbx25KcwqMy6LwXxO587sl0WTr5y7XD6EX3teEbu4pvA
tmviNUiCD5wFBJqo8h5RE+4md24THIhj9cGlimnEAYpJdzejtdrte54Y1ERWdpF7r/8pcD4GGeOp
U+rzvni1sfP1O197oexCzO/Z9ySt8vY6TmtXbQ4SmPwQB6uKlcLC4sfvpleAZGMwzK33v+gBYWHP
Xc39h06djGuFVGMsbbryxkSdN8VYN9ap0K/MArL52i233FW58a+XYXHYH1F9YRc1fz2jtVeA/Wrt
m1VQ+WaMtXKicrJvufvkYdzL/ol6LTD3vc+IxJMrPqmDqR//1/+NO/YEIr2XvEayBIxKAqcmNriM
rLPVqxtoofcYp7PVwzNU/5kQB/2ZJNJQ5JO5qcMCDyx/1VXyElq903+U4U3SH4566wOepFhdymIF
Ug4GvnQU6DPxf7tZkaw13cHa7a8z4Iw+TcZ3WgLQtpWLbatuWcMB7Hx04Pmy77U1ds7a/gUw4k34
7KO3EoMLwojUficiBgzVLdQvE7IMU/1yUmolT74K/2KruPZhC03OTfX5SjzYFCYzJbLL2JcLiITh
RWH03YY/avh0SuZaYbNXpUNcvaV+sqkBMkrkUVYY39f4YxxWxxbLyHBqsaR8STTk/D668pFqa70/
azbNVfroUBLRK5gyXMPxzilqAm6Mqo01z1E7FHf/VBONzXdbPXv1o8zJCTw76NvV4F4h/spdo7+Y
LWkPytqOgOmlgauOwcoB76yT0SWbd1cEyk4VpMKzQIvET12hiOSAzaYrMQ6oizfpFC928wUDEWYV
kx6IU8GiHFMwqEztNe2zlcKcR8YYXHiiJr3karGPw9VIAsDcCJ9WJB0qgNr8X0Foo7QOYbosijA6
xmQNtK6DEVcRUOC3gQoVUDKWhhAnK7EXg3Ky4MNMaL3Cul4zTtqkTrgRKccNV32/7P9Ky4JeAqsv
a9yspC82d330Z7NL74GwZc1DZlRT1m8tX3f51idPPU9WprWPZXut+DiO+w3ZhYw/9d/MzJYaJKQg
py1FDTZ3+osKYUztp25Ed6cJgu/Qs0GIqrmQ+4bsHEIgG7RivTG+yV28Q9NJMpHkn03Bw1QM75n2
0qigyiJ+m6WCQ2dsZ80E8gUtMJal84XwcZa4z8qEcggPaNqS+mEGy8qbxgMryDTgKWJW1eQ4D70S
J0TIBP4r0HYJUoMQ0+0oCAosrjivFQTHV3x88vAyY5LZgHdKa3iE0Ol42I8oB+nhejJD+OLWPfNq
Kb7JaDntozp5GOsSE9cXpXN0xYSuUT2jmEvXuQwL/7Mut/zsVvBNHNY0uU297JSfRj1KSL8jPPSJ
hzfRVrzS95RqW46wLFnaYLGoxLstw0Kl3AL7fOiWMQFoUUjsEQ+FSz1eGFizn0q2NYbzoGxGZ7dE
51SxCeZIBn/ATo09h6Rri13JyMZwXm1JvOkq7Lw6gLWC2edr+Cj9YxSD7GXuLyPUxTtDE9whiyn4
+QkwcQCi8BaJf5X/UPs3U8C/sJuNkf0qhteWwFS2hr4XRPzKBtkVzGhQmeExeTfRl6G9yOJHp+P+
r+6S9KHgVAtPAxOD3n6EkG6A8TLy4pDstY8+2CXxxu3DglzZ74mESpVd/USMSmmS//RsQnulZrgi
ShouDWU6VaYCanyG5ObDP6e7ZBP6EjSsYcpMbE92pCvRFI7cXn7Sg0jTdBY0PEGou2PlONLUg24p
eNPVTYsl2ADUHkBgs0J0y1wNhfETIcuOPwPn2FWwBaN3n5w5SX0Vxatubg5JNI3vtTWuCAbu9l1L
/knGFRIDcWE7PfcJ6dM2BVw4YQK8mu2EZGIx5Or+mX4Khv8RIpdJq+8sf8f2/dT4lrLgyyifGVJn
h/I6YOPKPLlNjAVH+Jhqu4IA0pSwPpQtfPhOfinVrWGQ5cDweCRic3wbnK0Y3zJi6qab2q1D42g4
+xScOzud2GV2yFxH6O2yQiQ1PgXO9glFq/0w0y8DhpAjp9uW+XsfkVV06F9acxmgK5QPtThnVFTl
Rol2WX2txU2BxVNpC8HRrdy18CkN51h3R8oqvVv3EsCYwq1ZJNoI38fwMUVvc9acX7zL2VeHM7+t
76p1yNnWLgL9FGDMzIc/q2dvIpg1QYPrvAJL5SA/68FfL2LCKH2CkwmeqK4669OwQ7rE7G7gpO3L
WxHNaqYRUBCb6AjFnXHhH+o6ZlZslvkpLmr8pNQC+4CUnsgglMOsTE+UoEHiYTKNY+ryN2ZRqBAY
3A24C4a7xBtX7WdjMyZ5iVyBd8P4SwLyhNkQPSz/6ucwce6x/9Vx55kqCoIOO5kgLKB/6s2tOyjN
rmcngFwY0KSZOqxPvSh4tuxN8+SWd4xcsp9Q+eahN7T3GhlOaAET9kT4DFk4j93ZD+6EzGqMA+zk
iT8WrEhpEeAFxKadN+hN+62i23c2AhyaqbqG6dV5gqTmn6w+WWu6YmSevdEZneFmHIzjUD3JblTy
C0RsslFU80JXYduHwXkF9Wcg/SN3O4n344i8xJ3lYCo9vumxKppXGwojPbW4OcRjV2zjGYiNYMBi
iyiTGjnLgZUuRswCgLMgR8C+5AZNkFsUd7gMi4FwBtlCpQpzNVfDlRI8qiY6twYvlr6DZxEOv6EL
bQjiy9lPToW8Ra5EvzOLm0sdsyEd3bpBBpXgealXdImIdzz2+DjbMDDQK9Wtx80HhoqNIEChCC7E
untjRYjIgTCA5MGiAHkavFm+X4zA6fDR/xtgHFwaVpMd2lSem8Y4wWpEO5JM73l+jJw9vuicLR9s
+QB/+p4uNisOGZv8AmmR9rTzJ/2MWgAaPqrQzDlwsm2jbViUz0frOQC5F3JJTJ8WWSoKHorYQFin
LxzQvsI5+Ox6q4zXyVl37bVN3mVmEql5NuNLH+95+t1pRmUuS7iZBp+Oyd33mco3ZnVDfC0GkFSn
IvCCcEtGm6QfZr87uEOso4ujVG77fp2mV2EfKK+Aay/nJIdwaQIrSvdNz4f7Z3DgBkvq8yBdh4iT
MfHk2E8yNoJrAm9HRtDq3tHPuXPNgIVSwHHga+VZG/f95PXpWh4JB1glIZTaFXhQIoQ1TIBYRpB3
IaoIGbQ5HyoRzIXzYUAhNDNcW7ClSjwDO1KOUPigUva7LyYGLrJKpoOiwLO4EequYa/YVPAbF1m/
HZ2HRKsyMuFvjLtrVV4RPlUANkbJVYep8q4FeHD5mppVlj1XKE40itp8Qznyq5RnR9dWUfYM1YuG
BiusMuAnPI3tuhJfCqJuSDUBLssACoutvA3an5xi8yHD92yZG4UpL0BFLAn30T5kOoO++S4NDnzs
xMUnfN6aeUvrY88MHbE7KY98PKT+stIZoM52b/V46Njy2QNS72TPPKo0zlZ9r5wDjSOAvRhrGjU+
GUeF9ZERX5v+DN1JcdjfTqSwc3z1W5Nxn34e2O018WriIMDQmnoTLCy5uNQ/fXyfJXtRgqNt34xM
nMiqWZvRkbyFNsfx8a6kb0azsQYK9vpS90RXtu5UvaKxdEV9GUI0T8DOUHPyV6nv6P7MnvwF58VV
wZSnnleUPLwadw8JpJa6dtFhwOloeGqNjKafTt6ffy2jP01CS+Zv9fbciFfg3waVIB1sEzxrTYuT
i+Fg+KiTq4JvUaqeQhwzJPHKCCttrXW/A7JBx3pJAbZar8rOEbRrFeRzHGkrDYeTw4FPlTPyUVkl
aZD+K6m+4HKR2/djdi/ZwCW6o10HEGgRCqVx8M6lISrhgRtAoqsK/oF8ZUmpga/+DKZPna3m9B6E
z1g5uSN7NAPnSKLusmZCHYo/pdOBtx0LjDjtNasvLS+Loh/q5q2iXahyGNpHlRsp+anYxFj60e52
o3mZd0oNzg574JG+N+15iLBhET2sKnyIBk7oDTIiubpgtvfpLcbUU5C5Kc+cfII+KAj8pjY3qkXV
H6PPnCfdRmQHG8J4FyxX5Fi4hvFrhkykVqyO1my3F6F+bqt7IhugXHa1c1K4QcBAMulLmXoVPEf8
6hpIacvFYwdvioOceuNYt8lm28PItzaAkyD1ZX7mk9+VzIFOFiGGZ2AVcncryt+ZgBeC2cIqVTwV
TO1FNLl0O0jDFMxXEQd/9pyUR9ndW1TVym627W+dcwF3JEGGQJZjMWtOoXD5HO9l9or1mwiAHT7z
cFNhVSq6uUE1NCQ/7mqK9pp5gH1DO6in5U6JGbGrr0bD28JwzfqVcNeqS6okO7oU+VdretnowSTp
VfM0GF/6APqEEGhWJMkvIYFoFwiwSdV/IY8k7fe8pSmwnw6kfs7H7W0gCazVmEGNaH8oly03zY8h
qxvWpkLeJ8rRNsctm0VAGtjYkYRCcOXMcvyrHd6r8rtKVnb9WTLMTMLtgFqjzy2eCvQOx4KUUpoD
U6xoYEeZ6U2PYNEkuplYWtcU10SBaCktqtGj/FfM88gCWydJMLoV6mYOLFUxHShvqomtgGlX66iX
hGU7fYWBqc8OoJ3QKiJ/Y/CjEGwnTkblObFAFX9uiaYif127pvWVcUZBuyyMF/QmDP4R6zn8RZj+
VOZWbMLrQ4HwWvc/cucYlI9SeSgEPckXREYp91oi0GwjANggJtFsLzBW7XSzOpeZPlM1WHpUOEq+
S5NrAvXV2LQmJBVkENp7PEs84mIlR5uFPGx9FA8GX82eayiSmUW7onKbyRtNmcBo8Lf9P9iPlvVm
NvKixKoQd7+snkv9XONAnG7NHxNmmt8QLbB2kIf3VuefYZxr6X9WLq/L7kOdYP48x6xfqhHIPAkb
KiO18bsNXWP2T1E7tSxwZg26ZJEDkh9U8dZBDsdMwfqVXpNOSI9OeXsZsy+UXwR533XcLDxBXevs
S5ygXRW5hqPcYEUxg5JqSE/X3MKXvgsJdgAZVAVf4zye1D988LtSjo/8FraA4zB/O5uO2TQsdf/B
vxRnkythrjPkZYmrh3sDeWG19FV4RJxOV8yEU39hGQfCK+hZXLiJAC4net4bRtJiWOZ9iM0kdBtl
Z1mhBzxGD46pypGRP8vgc9Q+6mqbFPQLILIcEujY+wKN4OhCxEcC0RN1TJlj0MY4hTytY9824Imw
Odwksv8YYNgJYDkqFR2rpjQbABaIDgTqt8ZiphawC5HBedkM9/HhsLRUarAzqktd1IFaU3jDGsZo
eoYlfz3J+5idEcggorWCDWssYgsjzW217yzE/o0WKUr30vQ7b5RDcS+utAaryuGKVpFGW/W+HFet
nd8dg/6O4Ay5YZ5ZIdmlghricF3Xulvyd+RfpC0fRr07MAIWCKepFGnTageaJ+DSweukr3l3i1QS
IaPNBgQGmk6rRCRToZN2fJyjw0G5ogsH676Y//gSEVBem6hRkZJasKOIzeBODfNtym4rNdeV9NcD
N4ZxTZgHmwaL6Esf+d6m9d8de4HbcaLP8pljbXWkhoC1VxKr1Ti/1uYfL4GQLk2ANzDaEUeVYcZG
EuS/dPRyUn03SScjQCKrHmkgiAdh/6OKdVvv8uRsFARXYelUY0YZL6RoCZ0gOaKtNStP3QhbCosU
pwTFtesq4O/tyqzPNY6ahC4LLtKyS+ffDyjq/7j/nUafqCpUf/Upjl2lImiLDryoZjqRwNujjM/a
+udLpwmJoMVyWw3OutEvqtsKua4yutCdw/wMbkwZ8H6sS+wkMF0Yr7gMKeibfJYAtcCUSj5iDNGZ
Lew1SdRFzR5AWeEr1WTXiUAAE3IzsMNBLI+6ZrwrPp5Sy//ScbPEUDOU1N/HTYhmd5aXOruINxYm
MVJrg2G6ZW9b+1gGB5VotebPoDYrm3vvP0ioIruAeUc8ctSq4GXMZT6XYDpSNjOkVGVF3NoE8LHM
JndumNCHC7hVDP8x3Bzk8s+n9U8GbEp4H1m1+/Ky13y3wuRp8hY0KnMEoEBc6dKIfHz8MQQu+gTV
UTW/ckjB6NvH8RWlIAQ56+fDkJAp9k+Iys6Z8QznhY78U9Q8pN2K66aTDypBr9w9DsgYAj2l8qGY
4dUhNOBQEXu1AonJUBfqpUEg6jDS5KVTGJEZjaBMNjaNJw+c51FAlFpFjq/qumkBBYqog8Zld/2S
J57kZdgDT+sRsAEoyyET5dKXBp8qu4T1a+qqVYEd3/xjPxOMzjonqmSSb51FPiK1dW9gmjgE3oBO
MuEzrrod5K21FTL8ybdhdqwUxvPGe1ihV0tgEwu8+gCVO2Xc2ZwwJb9d1b20TEG18io76i9Y9tlJ
DPy85Wk00oMNXmTY5ATR8zyDMeravWXsCBZOhh3ODkMwzPa4YcUAucMdlHVNqpwTwWXO1G1XP+XI
QivWrGtxsQNkY2gmGLFoyVtd8+kz7tqpthiPdmVvJHTVPjmSCX7VPGVjhrQUy5usXWQZr9u2s1xr
BCv/rXGqzsociPGavpc6BwABSSTQnml824s0fdviWG5LXGGqtOvDWY8w85VPWnrNLNVtKMANC1bP
9BYm5zn4zeTDG4NnHH6zZdT6S+sw44THCRQleFlU3SUvbyD8Zc6pXbOHqZsTKgYjTZb8mYgSUsBe
s+BzaNf4sCo+u+qkExNLcBrv6bzonCwvsrho6hVH/ch/Pafdx6xBTjt1nSncnf6T/VtV/YpZdnzo
BewC6djor3p6DNMNh9YuLXZducMAP3+feDdp6ZVP+MxbYqliwUBiTUkuUhJblhhUSyYiaXiZBNZY
7a1DoNWpuBDXnXFmehpOw9ZUjzOhApJKQhDjHwNZX8huQyumd1scxq80JMze3wqbY7L1l7bsjhjJ
Z0BrvBlnFtNBTjZa/RTOsE3rDZy5Jt3ZMft4Z82ExHbI1jA9PCV2d53VMgje4FLH00yZMUzjpeBi
CL569a0TnhmCxn6j02MR1dNKlTtNgV+SXkixCR2UdAQI18e0/cimiB8K6co9dTDnRSvL3JVzcHbZ
ern2AFyNe0B0B98CNcKxPmDtAF3pMIMiR4K+kE0f8xGbsW95RNek6McM+5sgrtw4Y8MB9kWYddhv
+IeKHLDXdEPMImfsBnoI4le0wRb2TqQtcfuPwPWmPKb+s5aPqcLWnzcS1gZcdc6bDtzRUeCnDuI9
2gSV/UzMu1bFPDlAqY98GT5thyYxL9U1N8ZWN8wYt/EXLSodORkSA2YMO/W47koCaFxsxMIjtdhs
fvr+e9AO0CQdChwMX2i/axIxCboh1z15+OWhVb71Wbw3bBtlW0bUcdSuI5TCkuA3Ajg0hBmnulzz
WhvF1jVUyqGvWuxpwuIaAMbdkvbmsEk0l08z2eMN9XtGDPm2HoZV3xM5NX4UguabeAQ9NNYRKoSh
IDXR1QiYEc+6Q3r4nQLtCQaqxo9R/S0TL8KIGR1K3mHSuvsmX1nWjRpeEI6ebmscuX6suVo5uRhn
lIwh6CJHx2HROpU2mtKPajxlCiRedugdxp4Ex1CcTS7okMU85nNyzTPLW2puZgV0yo0iUfZbDGtI
ddXTyywjq0bk8zYh97SpYOqioyhOYEcWWjSTug4rKbQXpeRNnb0EkfqB6oanp0IUypAKQVCCpSKw
iYKA72/HXveq2oVuXytGjxzEvviXH7LCd4ucv9CYheZmwuAwmCD9KEdongSC5rd+YM04sE2OkCqx
7CzCe9F/KxUKqDpikwpYQTBe07dCPeNDg8+6smF3ddjN5Lo/mTSLpkblzniumsFTaeIK47Pyg7Wh
yGsR4PmUh2eJwmoMXi1EqtkoyD3LXqtHY4AK1+HXMTifircYR1VPsMU0JUxt+GO5XWqkVtl3F9Z0
WbAOCibdHHdc28TNPrN2psP1EGwfrYJ70SlQlQRfEZ9IzKVXsk6MiZqG1reY/1BZBcdZBhGZwUwx
wMR0iA5+0xpxqmZtwO8jpwacgBWoGbe1c9Ya/TwNJ6ngpGG3r4SFZ8bWEWyV7R9sX7wNpc4PiJ+F
YB8GX/Zf+irV+gHvnoAuQTyHRdabDjgm0c1DXmGJqVaytezTvzl2BkZUpX9g6mygk8qzoiFcrJSS
VewuwDdeOl4z71/wzFP0DigTZa7p7YjZrdk7ApcM2dTb2WEPPYjqjD2WU5G6AYsCP3buYfHXO7ab
EUf8doLUzG0I1T2+m91PH54KAyOiYTGAQ0bfpiuBUijueOKCnVKyOCiWSr/tphEo64nY5gEr7DqK
3LZkaQqMiQeUdkB7k94SHPILGFbffBisEm3hFuzmsGgK7ql3A5Ow1PLguoQql5B5gL/HjLhPk3XQ
e/ZY0l+NbV9AatyXvCEMSbmQv1c969zkZ9mGXiKtumlTclTEuFcTTVkPhMTH0aRCnnknJyypnmaN
+QXNXAnWO6Dg0yxjY5pXJ0bdy8FX8RgO3bOFN4LkmMpqDHJaWX0Zl4AKoy8Z/+6AGnSeycekq0Cx
WpljRcOKJE/d5NNwBKMuxZFX7FVYPArw2VQhQN0qr3Y+sykgbdga+TQFw85x1bMzmNiNJmG67RJ5
XfnNNhnzLXKB3DddqyZVLIWWXiET6ch/gSi4DgsZmt08X4kXgMTM+O7kR9/+8Olp+W1jtGGENsFF
LE7Uu3Z+MQQV1KqsPpOSPy1G+B4/TS4fE8G27bNYiqHdTHrLlqJheCejmfZ/dPGrg7MX4JtKMTxl
cHVBbLoKdYV6jaIPEijLD3n9ltIODlt+E5DSqxxFmcvFWVYrI3Olb61ZIp9bZv2uPMPUlL5Fijt8
1WzNY4pibxF8EYyguf1n5BzADfBBIQcFRrYIDxonpMcm7W6zXkDwweIYixWWxJ8QpzXpmvJN3JBH
quC8NjFTV3psTpIlw5N+pWJOzD12SDYIGWpyVIKu9csrq+1tPsxT/cNNL1ESr+UHo1O2+RQ5K4XB
yBL6kO0Vj/Y3xlK1tzftayAHaIHl16dM5TKEn8ZFupwV7IBePdNaR58uZLhxx8EhTGZhS2JMBxwQ
a/jbtput2UCYeM9X8lexVr9xR8FZASjE8nzh9qzj3fQH5ktyBQTf8OuvWbFqPpm96uuEu+JSFUuE
SIx31ozitJ9ul54byVVJ1kK7aKz1YOm2Bw2XqRcqqNHcYnHEI6Gu9WQhezl8KLf7123rZoUhlyTp
lfSI3gkl5OIubrhspw/5MdS7htOTdpDejSLkg81DhV/q2ym2+jvxBHmIquBfueVf9mqd2nLJas/p
FhL9H+/AahG8I+lRGSGtMolQnhX7cHmgsV0q3wB0+KN01BS6Z2bfur3mnqMqm5Q1lBqejsjcJ/UJ
5FeyV5HkoCTlpqQiSn6Vzo0EIXmcnbijVcINN1TqBMxbDBJwzjTxsaoO0X9MnVlzo8qaRX8REcmU
wKslocmyZFkeXwiPzEMyw6+/i7rdHf2iqDpRp0oWgvyGvdfGmlTj10Ipu26GXWICDNsG49bnTSTy
pItrIfe3TH9icZQ5217CnSNRgqgXyE/yQKuLlhdZz8ZWI8CNbDWA+weD4QsitFW4XFoKDthmPfYJ
j0WqmVqEBUJ062POFmxgSNgliBo72tjE5dQkKPW2cbFymDPdJiMSedJADqXPdvypRS1RSw333nT2
GuB6wLEU9WfIw+3i1rDPjBE+CyQsrpULHfBLt/ByYiCySHdlrddgr5J8QpZ57PIHv8f/EvMBYZuC
cvyQkCsbIJ1Debb8ktl+w17CClBNnzOLfh9Te1IoxBQYssZ0l0T3dXFL3trhIcOYBMmgnq9teYBa
M8bnuX5nTZfVyClotmd6HaO4sHHIMwdlMIOjJ2jWzIp4DpMRiVnPTQEKsEBj/qzsJ7zCeGK8FscL
T9f+l48ty98me12n7/PAlIpSSHAfBKUJD5SdChq4Eki+GWlPA5ZqzAa8m5IZRI74fKwJPCjX08hV
xLVT70bl+X1sPBFzuF4eXNbwMaWHhgp6wnoRxOLeDno2WMFPgfzH6+2bVNq0ztvBJ/jDSHCwVkuf
8bbMVbm2LEZltZ0l8KJaF2syLf0kGG6mo04oq/HPL0A3nm3MUJF39vIP8yPJJ5MkVXSPf8m0N1Ox
WVxAbK5YSvE8Rlu2aFTd9lu4R27iltkDatLgXQ/e++ZJGEhIkOg9sZ3pgfgaxzzjtpafI5kf7sni
ww3FLSWFwj0oasrk2runcjinVIJT/pI7q0wxYeuOXn5ijjSkv2H2Q7/NALgnwRtil3oIOyYE7kWE
f7U2Pfsl2/aQy8NkfWqe8RIikAYbvspnEkVZ80U+uMF5h4LjTijMjojV08cC+sEAhR6Py6K7SWOB
spMjbJMOzkoK88GrPHkOnXFvwIHTZltC23SpymA6DCDG92FqKgYjBTC1CWRqr7aQRhECMP7rswUU
3nAFqcXyJeC60mp0Yh6MCxv/ZVzZR/wZ60EePVqm8cizhbn+feE8MFPttOOINMTQra1pP7lJ8AYA
dFdl8mYmHY8tdggtE5D1qJXMVvEjMDJCoCAz6o8I6i9DTq4juiVXDQr3cIZfNNy03bZgcoh80PuD
tdY/Isic5Hk1kyYoVi6BkhuBmvW4lq5fUiUjhZ5O5nf9ptPBnXiz1KzxV/4C2gkneP0Wait6XRw4
H+Dbms161H2JlA3POMaRH0zp7be8Vh/k04ynCsxTtynw+zI6UXs2tsYLw7rBgDlFzb3i+vXBFeUD
vulmSS+/08otDsaAEcBv+Kq+VuYnep4Ujva3LNejpDq7M47m0jOtgGhqcqXAxtNPUn3gWPUplLEm
5k8qWKOSRKiPr+MIeanahmqL64/HDBs7f6YgeQFykk0H94PKxYl+dCyQmAsp25Kt7H3iglCnYCWI
7RMGcIXoqDtPdDoSIJEn7FNtrgrdN4of7m3Y6DRkVKazpJX60seVzP0eI4hkeUql4cf2eYJNyTN6
cN6JN6Ge2zOFRXm8g1NB2mw7HQy1TYZNGTC04NToHrwMZdc6cVZTj/hw586wGfxuXiu0RMGCIylr
QobyRW2j1DvYuC5xtsKIMKZz8FiXXvvxHGpdTJP2c2jiP0dP3cGjaNCwZgEFQa1uRM+x1ILsZdfb
rM2PapEYdV4BXhdUCrk7dXjxu4D6gpIRAKEW9kBJNcKGmbrmHliDECXssiTlEVHgO3+axbRTku8U
e1gdCduEasVxSPGu4ImynWMsx4+vPUC6CT+YkrkQNzT+GJHncZJcZhMRGL4e5TG/NFgCcHy58rVq
RjafGt9seqX8ZRpPOj3pgvarmu7ZaDiZqnUTEyjubgIEdHJAkvBg9uTtMmR7dCXfKZZdPWNkJeed
BIVW6LQffOEZVbMi/qg6lFgUiUTgiFM3HDTW2MZNAB5ONZ7o016P9a3JNHmiVc8S41FEf2P8RcTB
1ombneMSEMRJFhXyIJJyk2NGMoMbpA7AMvcJbrjUQQ9SueaGNGaofy+Wbvk1X7m+JfuX9Y0Iyvsg
rYjsm44R67UIwH9izhs4Tude5MCYcILjDw1N1Hv1QyowlIjcvxY212oEBRYY3n3LoFfv8AzwyBTJ
s0ltMVFgcwI2PUIuyq2KPVKLshA7qMvYw7HttYli0yOHqqu/Mmtcey34UHi+AlqtBai9T90V2x2q
iV+LAs6e+LxuIcB+14L+6tiUYPOF4SB9xqpMUEK3VfS67eZi30UGeGOkYligBRR2TNt6Ljch+MXY
cg5ymZalcpNm831FxRwG82PED1MP2Y6535op5iWycVjU0IkiLk9Cr1+FJwOngUvsRQUdTbeJBODv
IXs2inEQmTU6IShxvXsV6NTDwgA4if+8qn2GwCipKXTpFw1SGQfU/SJd3WXi5nH0NUJsstFiNYe9
fcD0nFA8JuFBRawsbe2zTa860oeWXAeXQaPTHHTXgRf2MGNfTunAdGPYZT36EGfa6CV3b6ZtZVrh
QSz11QiHji29tfbKEJNqjk6eJ1n458aEHOAaNoTYafZ4sVP5GNe2H5jpSfIuTNzQdnyu7OonhLyR
mJ8Rg8oqVMciRBdCPRREb+tFEqwFzGNMpB1Dup29XWnBBlWln1B226/xeMvceN0THUJQ9WayoyfP
Qu0BjKtwmBBOQOZ1Fr9zttYUi6b+WOMA1DIXMxcqpnJmfilblETOShv/LH6axRaXM2CxCU5uW0wN
fxH2G9NmswvotUh0YgkWAqRLyBB/UkPggZ5pmNAcKGAe6NXRaZUyOlpsIpe/v9VYUi4fXaYezMC7
iP6kLfqMWDxaU7ZNqcaaZVW3eOiFX5drbKZnjninUdcwPvblwXIBoAVsdpEnbpgq73rW53XDxzXO
NLAk8zjfE7aE0rXvHL5vEZqnidX02KNFGiiyDazlcxitzZi2ryn9htM15nx3+/SkIz0xnMXI/ElM
xgZuXMmhkdXIOvTUsY5GLPbksVsvBh3fwPPFTanxRY/NQ/8NqaYJUvEjbP1Da9w79qMZa0u0c8C0
hEPeG+ZdVLIxYhdF41R94hZVtnNsUVBgOIhJVq4dXBguetsWtKsovautJ/aKXT+uTKfF3prQzRGk
jGKBL4Pli+ZNME2S8QU33xidu37fFddEbBNyWFdOGwN8QY4t08fAst8bC/RIVstt1+Indobf2jbR
Axcj5gmju0wLBwFa/zqaxEOZePad1xZ+Uds6xK/ZzxJUfgTXwr2lW5ts9aNF+Z5NBiOyQTUrM0dy
Ogd6uvY0LV23Opkdo0UXooYOZxBDuLq8FMNEa0+YVJt1t7S0eKAqHLgzlA8ADXxYZ+fa9/hhbUd8
xp2JsMrKkHudxyZ1Drl6a8aqZ7hAULunNUeTVDeWgIBsXQqflGo1apPiUE7BkzFGn0Wong0br01Q
6UAztJ2eenyDog3JsEzae+830uR2KouJBq2CFMO6WGRL549QqbWydTYzECS3zyendtum/c+sWIRm
Ef4ywx1/xrBi65GynEcTY4zQuokB0Gtq7sYbPBCFIR7bykFmwrpd6r4HvHwEY+oBWiHHVDLj5t5J
hgeFe16jwkMN0rdP7kypk2E+QXJJXCPYFI/FGSv7zPlgM7TlXzTNc9CfSNQOK3IViP1wP7OZaqzD
H4P0LMytVRBnO0BWg0kX8Y2ofqxPgGmb5ImsOMb1mAK3csDm9oFciiaFYBdoBQxe0MpF1dlGwGdm
qMCS0zhdPAMYYETUjf5niW0LqcJgeVzlwTYVFQJsCLpx7pCQwyFfeo88Qx7q0Ye4aaZf9aLoGSp/
CTVci+SiMYxqdwUKD48jQOgYW1NYYN5pOQSM56XPYrbMszWyP4eiPyDYjqOTrZnPCpVWgX6LJCEy
ISvxIcoM3VUt/bx30Y702hezK5zBDak6RDTUsG52+LGQD8Zu89Pu7Af2PJXB8IuUVEare7xv5bDX
eU6UqF6V9Zqkb1ryBOuCQ17d+eA1bAV5GKk18xwp36LqRhTxJG/gMZMZUAO5nxXpWSO5i+ST7xti
XWaeraK5JsyNnCTa1Zj0NyFacdctAfmE5kngggrKEitsA/3+GWtgHL2p+Fcll1EeBhpVhW/DeRuQ
4CZZtFucTmmP/iWq11q1r8fXBL3giPC7N+4HJppm+0bUwh2pM7V8XDyRYbzT8Y32Kx/H/FM+nov5
klbfzGgbk0EOFm1BuqQBsfhUEwsY/rI/lfZwrpGPscuQR3fU0eG1H05q/k1D/e6VAkXytJPJTzbD
BuFvIDHmpnr69XCHzC6gaHf7bj1z+LbDi1Vex6VaXkTACQ7YiJ6nDLwrNlsAF/I0NzH5mh2UG11j
TSnGOb1K7VvwxxYrEHNwfvb0MPMZGnOyMuYepDyBHbsInRbYdIwT5EEi2gekZ2OEJ8DZqbp1M55Q
4kZmux4BfCiAtPYjBdhDQp559pTC5W2XwZzFmC/SnlvmvgrLHfw+Dz5Gugz0v7GnZToEHdLYZx6I
wzJes/BWoaNprxjcC8De4/QXpTeDcNP8KZ1jrGH22jBuNYN5Yt3xPGjnGqc+adf5d5K9995zqN8s
o14D0Axs2FbTblaHzEG2wlg2nDHX9NqDWj4jbZcNP7L+sOwno7poS0CVCz/OXCW+UqyKk2/4KdS9
zkFt6+Y16XCla1/kpW7mSNxhGg+IHTJ+LIC53XsBg5Oo955HiUDCaiFgIz8Y7TbJyH5G1otZP3Us
2V1GjiB+ZXqM2aDLvi+Ap+mQAUjZIF4IRS72k6m7DaUP8mWLj7fJGNXusa4o4RyQ7bfuLUgeNLo8
tkYi4RIHtOdcUCNTfiE0xIKQ0oBRoZ5GdxSTm8puAyOohqoh/izxEgm8DK3cMcKdyw8XfyR8QsW6
7uAG+5zwFcI9a9axayPcaHhwvLWOzjs/QRfxcVc7yA1yZswYOcN5D1yOVII02fELDW8FAmpnCjey
9CEqKtNfsr4yn+0vvC0qljY4eGqv8j+dngaBZPZGutSYnxwChtIjO7kp9FW6Tzn9611CXsnI8sN0
vmY4B+192FzD/mcdFLtOxk9BeBiGdybjUl1MJsA2dx4g4NHHgMREGQ+pxmc1PuqEDpbvUb0nA8s6
VlypZTOiMwCPOcYqvqVzvXdh3mmQFL1nCyFWwc/Yh/giUr809zy/J7DlOs4RkygBzhEGtRna9o7D
FAyrGEG885PnqN6rh1Tn1jlGfNxG9eIYv01zNZYB8Kag/jH+Af61R1MLz3c+EDdWBGxUANqX5WFp
/VBfMReYA3zlOzXtQ+c2jdeJgI7Ebr66Y431AeNeDMgy5KQjLwn0qga5POx+Brd81GPjXg1AjZR9
sbDS4yBzx32XgPc31r24hqzwRfISSRa2lJIACTZILufwk3dpeqdA6TsxYQYf8Vo/Y9S5Vc+1u3G7
Y4Hi38wfbFzgXbcexLMAuiJRSBPgwshSHOz2pHU324QAtW89Knoea2jWo18FNDvj6rsS5wpkp9AF
pc8hOKPXz8r4Mebf0q6lh1g6XpWCVhf9UbV1xJ2G9jeYBHiApX6UlLqHluELEzBi3is0UG3T843i
QHwKCh5lHRMQk/CcnBotfm1Vx6Z42xBQl9fZdFfIVIDvVWzHMub/M/JttAy9ASYqDikQB88hl36x
zznB7EeRPpAebdW+ltmUiXq7zXB7DwZHIUN4kc3I6OHtedrXQtKChcQENEHtQSg3j/DdkJDnN4PK
K/UdmmgjmX/LtH/ipH6OBvu1Mic+lai5UonfYdQoH0MAjpTkOPvLlflgeXfRX75Hvo3g6lXcSxIz
6lVR7rRXWjr7lbHc+BQ+9zlNCPcHGAFMfyuf8e6gb3EoBLWPD0RLfSxunk6Z7/eMr0j0/LcTYFQm
vQ1AIm4BctxZm/KeDwB8tGpnAoJibzuuMbiiSyZAjPyHgn4wWrOVga8ZVXdLUQYPCp0eqqE1WvIo
WWc6ugsyaUx/dhiIYMU4Vt4esUr1TCuFkgvjBwVfw3t172qfZDXxi4htQ1orBndvy5sreIs8JQqa
pnX+pz4TaKnVJoVTj41jH8C1m+i17nKih8hluBt/fJbmIQGHz1brt+42r42jwvK/QlzFOgglFoiU
5L5h4GpdTPfOfNUeJPhBucLazbaKBxqhhkDwRUZAyJ3x3Bn+fOseWW+oX5clooCwh6TgLmE/wJf0
jtGvx7B73X9XN1sRCrkCacGy8Jc3tLQeCPS0peTJzmayYjTujywj+NC6VXoQF/ODiDX+OBtr8T4g
idEBidxloJkhiGIBXCHdxGTR0zTjkei3AHcwr6hD/aULuAt3WKv4qChtaKkTnEf5GmPK+MrT7M6s
gdyu8nQLWsT07iZwgNDw0PrCRuNrMS0jB588ENYebe8zelXWooByAfeEO2e+LuxVd1Oh5YbOUq35
37xl03eHsGqp1hjVIvli/wad03lFImnPvnxhoGUTlvgZnywEhz/sF1u1wZbjwBdJuSlZKrGx4bQD
xZk+quFO73wmqeog3ylsmPvnn46PgjZie8KkcgmTTMe7ZYEOjoMM7ObqvCVvrDbATbwvt8VNfVhM
aTGIV9DhwbLiMQDhSolB3BSiN4fSjEvGDJ6x6U/5wRXQuz8U90s4YowFbkupTeGssLQgoHhH6B69
pb/ma/gMSrJ9yomRvKuQqvEEWCpbcpPW8SGRG5oVyL3wsBTy9Z4F/6r0KGvWXbhwAhr6MIjiuO+C
FXNZ8k2WCyBpdpNvDheG/NEbWAb0xIwq4LauBv5xePxowGnP1xQHyHHx4dLkM5Nj5BRI8uVXNmNC
vqNEVryhG2CV19r/qrWf8ciGjc1P9cMylBv+yomw96wtbkJUpTTdjr5h0T0koH/vlknZip+chA8y
dpf/DkqN+5cwspAmsFuTcUFCqwshHlktscgGubIbzdox0pHpBg2MqHykBTVqdvPTR7wTlpuF3Ce3
kbXn3ZFsvoHGG6KWKI2dSfdCjpyzIpZt6jdzd2HY3/QbDMXbxS4zrvBP8z2b54fAQJR90fM3fP4I
9SzyorgwnAO9uW/NXVjcp/RO7fiNb+DPrzOgzcyiOY5n82vID0n7FNfPpTfBLGHP9jLjuHHz9iYI
yl3NMOlQPiJTmcLk0Nj1g/nPyz3pQFbR2U0W+UeVxYfc8qVhp4N8NvN7VG89+x/Hgy/FMm8MvpAN
dpC4dBw1flEEMKIO2AU0dXbbL5twQpOI1jmGJAQ1qN7pS0JmwwQBzUkX7k0MjbJ973Q86tEt7EHd
V2h9MXNV+yS8OBWIYjyfiDkUNWM7P5FXQzDSwpbapMF9NPzFaLbGdp/qyPS8fG1PBEi2NTOQbec4
lGBI+rMSBehoRszk+xpdVKIuActJZqvs9Zus2XaCssFuAcNPft933JEDVjJQBORQH1I85GU7rOEF
xAgHO9qxrGJqEj0U8VnvXiJY+QZzoNh7kZI7kWlAztho4rEv9CesYy5NIAbXqrG/qh2IRQu5AEPn
xtk3WBvb6UOY37gtmVRr6ALZALjtbahxvyG0GkKIX8wBu34trBLba9b/tAXhncHYvUUjs4nQqHZ5
379nDeJYo0O+YsfbnAF3qjFqsOZd7Vb0+JQAHveDBbCY97WM7yYteTRrrHOxZ36mE+oNk+C6Rsvv
oz46O7EJZTACJtMTXTiF5aMY5INCSylLpO5NJhYrIaeX+dFPPy4lSJ7UK3MGC1ZHuwpxf1pxzJQt
HpxE6uu6beBIDMhAmuheM/NHR40Nxd3wmNdgK+qhhbGgmDIUyc6VCY6fAI5xnkDTjQaYOVVynofg
XJdeRyIo2J9k8l7LvOKYNSDA5GxEUmoY5IwM9wIs7u1AQBUgY8dk+JQp7aA8i22S3UEIC1N8rh51
pkoTcbZkjmdCVwbNGxQ32y3eTYQjFFn7TPA4z7EV9dmEUps9cmezLsaNme+TBOPAUNfhuztSTbKl
H2WQQl+V+PsF+geE8ZFDe1QIke9HtOdhnfNt6G6h5P7rWrRa2C1elIpBe5rtVxBWv0WcHhtlv3Ui
Gw5tyrwq0fP9jGe+MCZYFsLdGQjP64FgMV2eOsvcmV72mWCDngImL9oyuyLvw1XsS0PkdAwFhrtk
Af8XBl9sxzhL3fpgayH92qzwC+JOTmqXjyii+6ONDzehBMysYnFRQUQRFMDuyObsCcHyYOs7l/QP
z+Xg87h1ldeoTaqJM5GyAcg48NQVYD/N7vH2sUUyinJVOLyfMNPeONRVI0yW1pQdVpBwA4+veeR8
hGTneeI1W/5gufyNJVPJLNCTjcccC3XP9BUkxXdQBh/JJJt7mZN/FkPWwAY51UOF9oqKr4F/unLm
8axP8Q9oW6hInUIeFXpbz0AF4jJv5uZALw3RJhnad1v3voJRXpJyly6ZB0wPPSov7rJqqH46Ukax
i6jQ7JH8Zq/GtLQMDe1QwBYusx5dXVLMdcPFa6gzjBJ5wxQuhzM8W5eDo2xb+sYId0zg8CRDr9Wl
0xKcdmtbpGzLEqWKkaW2OLNFiBiitpcotKF6kA0eijzFnMdkn2LKq66mILCauQBTi1JnRGrJjtBK
KCK6QfquF3JcBRUkn+DbI8pM2FCs20z7GQ2bnkcC+QhhBoYZf1sXYNYyPTbURfUdNB6RFCbiQk8D
a+C1t14XTPhqE/MCAweziCVZOdE2QT46zMg3w3pxJ5awGofsux2dVTi1b/2UvxlN8Boa1suzyr3f
LBvqB2E5Z73x3mKnYF86UwENac+CPPCnyj05bHiIt0NNyMhvl5TBDwklH4VCKku2qNXR2BoE2knU
BUJVBRtNOKRx8ZbbFSly5BsWesT/K8dDWMyPcXcoR2c7sLOqWWCIIVTrdPlxc0kwiRVbxzal6p9Y
lyYauP7KeZJWfQj61SipILtcjL5dHkKrpq3WKXVqerAy834CYOGOWx2iv6AwjM1sQTRQVKh5YYNm
sRmss+N34vscO+sdQvtghAYQt+AHCpdlpGuXvl2V1IRA8oPY/e48jBh7nY0SDz9kZq7X/GllEFJQ
jjMcZYIlTNgYbqmgfLhqm3XlqaDhFDHSMlCVs/EcWep+7MLPhFi23qIvddEDAVxmISTVm1nTEvJc
+/CmYl2Z/Z/qERWH96Lg+VFlv0A3c43evdbxkhomFqAkz3xLp/AO5fw4hky4hpaO2+w+R8Ng5VsV
ZLESHhUDHQzjoVwhZbD3KeN0dIjj3cWK1yTwUtp2PwzEd15afw7DLrCSl7gyOogOiH2k1SBEDgX0
eRb8kUCtmOao1vEebjOSxfSWw6mx33ovDNc8nQjJGTEnkAkEHGNBq0VPdhsAxLAV5SDrRlvgmgnw
FhU66aI25JqmpcQVTcQsXTtUk/4XU6JKvcUFmMiHKkfVprGBcmKLZ9TAQU5WItwLi5RnWgJX01fU
JhahFS4avOhV2GCVyx6uggZU0syZktcNAc2zlb1xdaD0BhNQJ45NMTwnyfyeqfnqDsOfTtJVPuT3
XWShseChZ9UcuaGevXt5WT0GAcLL2XKgcszzeqDmd4zxOck1v5NsGzOLvsUJTfskbR7hHjcQJ1yw
oFGxXVgGI0GMXG7ujne6jXRI8agcWdCshUCKN4b50SuwvaRitp+W31leTxtVleOhKawaDmjIRJ8V
/TRzgDsmhuuqAQWmBfInipx7rTfzVcUicxt63ZLkyQuMuTIZzHNYNdvS6fTbMNTZuRPtUx/bo05W
cNSc3X4SV1dHdJXh7lx5trfrZTy+20360oVu+RfbP7XSt07OV6ov3eCx4Em7bWNLrDSk9FOre6dE
y92lI5Ww7XhoIJr/3xfZW6cq5VFueDlbdqsEHmhnX7238JJbL/xq3IUKflaC5s+z9eCaRzjgBlsl
nz1kWTVGE4YLIocaJp9Ssb93hEDeV1a6dzDi+Fl5/ZnypTwqy3PPRU2IMPcyGw9H8tXUZ3MftrRT
fUYqSDSa2KaoqYwqxovBzqQtUiiYphE+hkKibugrIIxVOC119GXMPQ7jHIBF6NXZo8wxUcUzeZ12
0X8ZjLmaygueqwZH3GRXEv2AxkSvHGZ2pGiT9IhWY3kDsyZ1wKpsBzbpc+J50xtbfhRb7LT1+Rqn
HMG2O4yXeNJJJ+tMeUSrZD3ErcEQcspCfDB2JFiLkZ5ETcxOxXhugt65ZrHzG9ROvGsl/Oyib5lG
tL34yqQMrlqEQZp5Lko+KrDHf9eO4KdLwV6X6ajzO7UTZCMrNxl304Al7Whs55yzXMW2d7bjW9kU
AO/GVOSPczFqz7oLeDuXrLbTHDQE0pAjwVnnyJpr1vJTg3wI19bQ6trLzAOKxXhd3DtmCSk9dom/
IKhUNGpadXU4brSKJJ9Blox6uyU3oNL6bOuqiqSqDGNzFwRk16TFYZzzGwP/7KWs03GJRqc9jbT8
YSpv3FHOKXFa59RmM0NqWqe65xisgjlEUcSLI5Z9Z5pmvu7U5QN1HIM0HpsIC8SXi+w9QANy8KpY
v8WCXFfedurLKfGLBrXiNFg10d9spFwMVCYV4SgAjVWrsIvrJzOgHa6s67/ftC5Z5mnj/OA/JOF5
Qj/oDoxtkpchG6Y3OSSrxtXtoxv1XGJpBI3fcMAfGqao/y4P+CeD4WfZp7spccW64i67z6YPo5fG
s921L2ZjbnLBJkh4pNV3kbrmW00pqs0oaTkwSM42KomQJw51QmnG4KFAJRDbdXFoNMzGaUeB5PbB
6JHIDEG6TOzj1PBxEwtqajI5G/WQnMO6bPGRLd85c2zKjT7kxxyvrzl3HviI7iq98i+bYo7IIEeJ
rcYpes1TcWHTOz0WscNIRfPc58Uj14+tTm2tPfy7qrHeoy3X4luvdSQCdb3razOb7QYl0X09Ia5p
iz2lx2c1FfPz3AL7T9GDhcXovZXeF+Vr/9wV43Gw7WQT9WNwHNDS9XWUbSwo78ySbaZXyxclYl6h
T3periLmOGGD7L4y9FMd4eBqDG8bzHwwiULn1DuQ0qOq/2oHlX87kQ3M20AMNibYRPFfEsFMdTM0
5ymiLrFHeqG+cuYdKhtva4mk4Hsfivp+tLJXb8QU0RTGsKKVkT6ml/KaMAQbsvbmGlb1pAz8klbk
jpeit2iKhWJj7yQ5eReZN/PoQcxsyvGSt0zr8We0J1O3jLWjddnOyBgHmYPpIFHTSc+xjPt6rO2n
afkXpnpks2AZQGYalhHLS0uRtWts7VV3jIZ8qpYt9/KrwJgemjQsmDiG6IlN4GilQcbDPLqA5nhd
K5dR8lBH6j6jenJ55OyGwoXq1eeUsJOzzjybWmQab6Gp1MZDM+onGsqFruERElricWEYZoWJ2255
aW3StnqTDXuMK+8sNf41NXiE2dB+m0NUPWtjWm1ss952UKDvJ6ETvYvwzZEF8elpPO9ryZsbUHw8
qQiWzGAWv0PwJ3gSXlndZkd3CpnJmg7qQrP+xA2/8nIb/ncXmQ/uPDXAE+qbcitQWLLR3jMvZNXr
jJd+qj+TyayRZhIEnjgh08bEZhwd2XPhNyVigyyqSvAJQbuyZ6fYaUZPZ+Uwdqp1cIx1TLjOHJAk
oeoquXAKikfe/4vRTTqr9y7eVrTAj3QXpLsNhUmLGhtb06DJ12xr2mVEezO0y5BwxjGxiFlLwZWS
JSYT/TyDSX1Mc6p2vY3Vzq0xJJsJUtsuD0JyK1C9YDkJjrVCUejoMvEHr3UuQVU2W40y/q6fFTk6
U5QT+jjn2KFqEx5rSxxpEmJqyp08ePj3knZ4rswOlXFek933717IKkbNM+Wp7QXHf39KsxqYNYxh
lAHectaZg+qm1lz/vWA2MdiJLNZYxuyRMJ4TtegphE1MLKIzrStf7JriLXSicp/IiOVQnLK9FFRu
hoUs3Qo7HQZkgn8r0b3HyW5oWyOCLORc+bbLm+uNscHYNz4llTvd20ZxEIUaHlNM45Uq22tQmOVe
j1D9pK3Hcd4h3OyqDZSChpzGONqHZqZ/CbmKkjB+MaWzC23PRiKXdjvZJ+M+lN1FYaR/6Lz6U59z
RFndHlRysDdHgAxh/Ku5RrivRIXBEPXIJfIy/CgzP2fuuG9Tf3JjvQZkZVv/fXHH4tHMWkhiIra2
tITvg8P0XJK1/t5gNzJ0bfqaJ9Isbdte1U5vvpoL1G0uq+E+r736pYdKCtyoF21+sA2sLc7yEg75
cxS7cHWH2js4oAAO/34lWuFhhqmy3RRAmA47BYAh/Z+XYqxxiaZZ9Od6xvzgiiPOrJ3uiQ9z7LB6
gnTkjo2145IbggRRkvXBSz0N8p7JG2P/YRlLZDMQy/97qFACkwuWSTrhol8oMRrcwFEXh/8eJi7E
KKB3uzyY0Tq5QZ0cnTBlbRMyxAKiQGOWGL15NALLPMLNNI//fhtmSbytjYzZSFHd28uLyOKM2V2M
9DHKuwENjnPqqxIb0tLwBcJ28YEzpbHd3r1PkAASEC8wa0kgwYj5tHE7WHjL4KFl5UzMiqjGewwM
I2EVHj4XJ3SRz9Qdzl8iDXoe1xsNAqYjbSb1heY8WnDHl98w32mvUd83OxX2yaqyxn3lOe39v+JT
iVkivEO3xO28jONzwh+XUrjs+XCr9hrrDqFWjJ+coAHONpfZKR4BQnSlTF5LN0NtQJ28ZXLeVmbz
IAU0syrEDPbvtxow7X3f5Oeq5U3CmaSmWK4aPeX/f/nvf8MSJ1uFmHwSMGUG0IvNmO3mGbebNbTz
3b+yaaY/OP2HsfPqjVxLz/VfGcw9YabFYHjmQqqcVYqtG6IjMxfjYvj1fkhtzMA+wIEBo2HNVqtV
VSTX972RhxvTK5RPR9AFCdbkzuQWiX6oOs1XC/iLX4kGe79o9oJj+VUO/WwtEEepdbcQTdq2zUvn
zc2t4ZjRRnUKXewPihRMPfN5ydlI2nKKDU118cHrQqZg2YNWJ3FBkmAQ/+Kvlw+ph0Q0d3UOmLTh
wTRGBPiTTvugZQTlD5batVXdXFOPGOfMji5JRJEerSj6QQpB7Fl7rya0iVpg1tDYdX0zq8wmcp7Q
Yr4IeBIwFGmfVSGb3aR3XIPI175JNz1NVblJ2iDHi1NYr7GgVtUxvSc0qyDxEVyOEiTJRK1HmVIx
J0hZiCZLzcNFbeId1a1seNYdCELXSQgKC/F2iaS3r32GlSNsr46fcYZ5GUe+Rc4eOtbuJXa6rVZ4
5q3vkFUYqi63X08eQ3HV4cdpo+ichrr26FZtvFO5AaOlgaaIqtbOQW9oZ83tg/2Y1T/bhi3FZ454
6UYAeNvwspMpNBPHoOA5pDNvpFF4sGMihYODm47J0zJxSos4SpAdA+sO6/PAJ7ec2K5lNZtMDVjl
S28Oo+clbUxD3UGCIFOCnO189jWJEduACQ64nqoADbrehOHOEOIYpxLNYJ1RuzhNj0nmGqdisggN
zGza9nq60sr5S8698exP1mtQ0zHTdWQkZXMOtHDynl4hx19FqcoJDugEWmudHI7WznOCkslRoPsA
ttOYUvwKNuSdPviZJB90+OE0kKztOCcwzBO/1U46scnZL7Owwqteo4VePvhEb38WuriadqMd9Thi
xnaQZ/WzsBs/mUF2aJpWmOIdyVswjLOjbnnBokWYujxa1b+er2ZgfSg9QFtSMeJLi6DTKWxmA4d3
5jFtHGMjvHQVIUfLPODOqTsuOPmqjWPj5GUj5m4fbtNRekKDX133Gy2OiRrqKP1wdvHYSFIc2EWq
qviDmi/cacxeYCSpvQ3DPOfTiwx5KpphPUoSOIqp/vPvWbBLLQbCtntLfIKaC5DBU2CwdGVmZa3s
1sSP2rmwqpJhIpjsgPJxPV/7DlE8ZqvoPY0IQorrkJWaDWvbcDkfBtvzVgJpv5sK/LF2tvFEi3si
gXOIbEVyI7G3uIv0bhun05Uds7sZGc4AmfMxRIgHaJsU1Cab2iEao0/yR5GP5nH9lFTZxR8omIo5
gFfdQKZ3Plsmm+FiG9x8Q5G1nxYsusJvz4xtvOD1zp4S3CNAwW3g1zi8O7p/wpqu+Wlc53bgUKZh
hLQGCZhNon87MJcnAte+RyyfXlDVxPK3uDMzvyeFC12q4YfWa0kkNDNV7G+lQTGHAI7FTE3hCtiY
iA3mDBk44Nm5yR0h7XG4aQzcSS640WMmkgfLKIA/bYs6J5MpdYEtDMgjTxrn3LVQi0L37G1vTm5v
IvNop7Zx7FoTQ1BZpVTFT/p8+rMzRO3rFERXkeIA+PpboBIfQ1oUt6biv008UrnVusopdhVGWexH
/NqGh6A27IR9AaJ8TA0EkD3Q5ePXeld26PuWG37CZ3AABtrHDU9QYcfO6uuyb6xhZY1KHFLb/2uh
JiSE5TPJ98uZ0vLGrOWcH2g/hAMGm9KM+1sdowYzY/WR5I3gwCLGbowMkqLNpybzaCsBGWQVH9AW
Z+1AkwpB4M68+Ed6So4WTBKLF0UgYTG6+47j0bVtcfGjJrq5SB06Lcguw+jKi6GFwt6h+iwP5PEP
Z0ejPelrxK2n9D0O69ev25k0AQJkGqphVWnTQWe6ryi5aUbkqP461g3ihYdEV1vN1KhBzdycDAHX
3hhgZtTA1s0B2OSESF3umo5Bd1nLB/U6ZeQeDuqJE61+itlGzsYYHOyGArUxt7/RPhcR+dpzj9SN
OGcCNWemyDAIbe7xMK73bj/ByxiYD0OiA8z5CPJMRUkpVQmZ4lLyZHroud8guwPrwkqo80RuzEMY
T/a7KACN/XFfFllOGKdmnIwuxtBEfiepJ4j4kB8gx+EvgykAOrMdqzZrj8tyoeXB6etccgJGehyC
66FS3X0sEZ4u39vYw/uoSJB3nN576iEil3N5+cNXKI+tkQh0P3Pf/j2DmKMN/zMJ3J2trZ/CgKdH
4JFo+/V0nyRCYVVEI8V6PIkix/iIok49O1l6+/rozH67TK3/nl8nW+/WYhCyPgkY3MHu9FM3//Dl
j7p32F3nuknHSYcTGi6mOg+B5RSV1Wb538irsXZRnN1SnstXkI96nbQwtQsUYXUebkRAh1kdxS/n
6/Dk9gBHYI2Vuc9d5g+tdPWtHce4BDp5rYs4fzJlmN7DFgEuu7KXqeJNdxgvo7xtiYRVDNMOTDEA
EZGX+ntRoSh3uwKLnGZ57d4dIWwetZZkQ2Ioxpz+1CEMj19DdlIRQTpyydZCe9HkhFFIVtkbD33v
MR9C+pgrE66kFuYuCOFYm8n+FigdG3pRBTpJEHm6d9IO4rVqz0kFwZCNtXXKS9QTPtTROjWqexR2
PzLYtmtvGsSROUb+2TRk1NSwbflIc7TUq30i/Dncxv8swj6FAmUXWgBGhkTaEZHUHSvZnJbNvkPF
sww5sCr9mmKScGtgBthNYDuPXKY8L/NUA7AJmbwdoS4VIPCWkC7qOecvddO6CZWMl1B0Cl2bRZpy
3FiUaoh8HxaNvx0kjlnPssSx1ZKrFoOcVKH0z4VnmHdHr55L0+thihnegX+ovRd6f2nIH495sJ3C
vrjHxFbdI4KQ6ymyTlJXIVXPDaknM1PQVPhS41nSYtuR+xBXg0OwB0N+PbUgQCtZ0UHRRg6sSZo0
VEuV35crnMl1wOsviKnLEH3ls/9ovnEi9TssNftZK0NUzSL2EOr6qCs7KMDVcpxPTke6U4JtSJY+
SpHZsGvngbNerktT+H+gvvH2yjrY1QJjpqQW9GoGztEhoIpA5xrxuYf22LUbY22yAJ+0kXg8u/Jh
/WyhKCpkLCrEFO6X+9kea6SYc91nlGXZXpAfMyVhcUgwhZ+iEY1M6TEHSWwx+w7tq2+X0fELlTbc
sd5IA8OxyAaoeDv6TEorezND1EmiRuRv+mh9FtQ1QHxnjuHcD+PNTWGof3jy+AfICtrALPh1Rj6C
wkKzewSDHj4E8+NjYWJCbEOxtsbOvmih/GlWY8VRwFtDotl1KgRmIlXUW4N9/HhJbeVfAGNYFsKb
pYvxbuM3gAqX+A+gqB9LgSnLXh6iRT+la60n4x2IGu9U8zPSrGLXjgaKUw2JW433kYI+ZL5tNV5z
EC98cDYLr6HbHnXvZkoNQf7JMp/fPU3/lqaDthG5Wx8mYtQTNwrOTiv2YWXlL0WDoivonmFV74VF
fQp3qr+y8L/f9dAncznS1DmqVX+BDb5j6RipAJv/rTzQW4TNurct0wBHtD4gD8tQ2+Z9wGA4JXlC
+hkS6GkGdLoZ31n+P89EqpWYzi0cEGezKuOuUSaOl7A2rbUcEItNHp0SrOGQDuDTnLs84lwr3+lp
4a/6AdNNM69XbTLQGQBMgqy3mgdCbR4Ip5aXREnN0JP3rM+4FFhF/7B8o8jc7JbFgvof7dNVNfdM
DzQUJsjhvg6wuuSG6CtQDltGVEgHDrl3iPbLx7iriGQQYJZ2CWdX0l4eV9EVEBUtcB6PN1t3CRmS
LacmODNeVZ1SYM9GJe3rbPmmvlZWJXCgsXWY0itQnyxvZCG9jTkijYp03zzFYz0Ddi92ZDZXIWhp
NMNMrSrtHDHK/Mk8+SNoGSwYOL3t0OX0PNs+1qOGZqmmL/a+7pC1zK/3ECoJ4wg4uu5tv8YfpXhQ
6/Qt6lF1LPvUIOWpii69zV2T8OgxW9ZXt9iYtN2ep8zDkDD6Kd43XNsB9i0Yt4fRc395eH8AbvEY
FtzEW92N2gOMGLE7YUWXr0+T9DJgJMGYn6zirzdWbwP9tz2b86PCOCqeK2wyCGZhGru9ppo3rc+n
H1qS1/dKWqgt5oUo9xL90PgbqcRMIwu0RLNsRLMLH08/UZyMLN+rsR8ufjXsFfAB6eQ0mnjAMysm
cUmwWSfespRhvvbZA127pOcbFH/tBDSmwrCorVcCOLg1qTtSJdV9jINnNdAqFw/wFR5F3EWmaiBu
HNh+le8wug83rO/lpQsK9dwLa+sMprEz5lMPEXO3b1xxSFw+dAA061b2HUSQydRvdf1KxEtK/6uq
K39bkCxCrxvx8KgIHvJOxnuMkRX0rElpBtHjsojjq4upnOBK6hNmTKd2qdDmgAz2XvidR2+7Xn5U
0yEic2OqI8daTy68ENqW5Kc5KdCulH+44MQ+xKbl3Zq4VHR1uR8gvdlrDbOiiSRZdVHPtkBEH6Mr
+nkPOeRChQwuSpZIRt1OS6im0GuP+HKbEi1cSlqoiWOVmfIyOpROFETtWipvH5a31OLSgxF3/lS1
YbC7Q4jl1OGxnREIRydsc/Zbkp9gh/DJ5Ul5JIXxm6GBfHuVPpxoluB5arEbl1SDF6UDXkYjmlXk
GPDtjJ48JIhGga0vTLrptRs7qiZ6+xgI27kajn8vEMfRqNyYl8IhMXP5nWTREhPpsQGweVhnN8Pe
Ms3LqjWH8g/SJVPDqo2TRZuwL7LpSD8CGteGeEYtXTcxclHBtPveEqFIf6U4ZFZj77TS4WXJeqCJ
nT7JyiMhZdXldvPou1pLgKZZ4HjNw11CQMgu6mdT8MyZhq2VbtuQRdFs3OqWTV/o2IKJuYHod3r/
nDrqPnZRRxko0Olx/tLAaTVJC3vfMKDW6uYQzrrsiLwk5MIpOVZE371VwNmzgMTfozzjXDbIzhpz
AkdyrulD1aCc9U092FcaOMu82vQ9qWVqUhJ9P01o3NLma1G1cP5KHDnOLKoYTG1vm9ifOxMaTwfJ
xI8Q8jBhn7As/VJqMd2JM0tRMuwTFCIbQu/R1PdA9agQgrMKEIxTzWiTrtwjdiNkzJEEksn5pBuI
J9Vhlo7KCs2jcNwGUzUR0Gk7oobtJmPH+d1dG6aLN9PlwdYKROlOF0UXB6/swFi9EjpBm2kmec6g
FTaSX2UlsPXQe7Zl9pHUdTfZljIpzq7Go8IE4ejWqCcAggh5uB2k+aGotYNKvPymZplKodk/tcli
pdSnd8/Usl2B5ZOHQkDVlkc+y+Cld4zq9MV6fJMx11wmbX4bU3PXp2X2UXViW7tOiINQe8Xoibzc
o3i3n9oTzw2Q9OgH2QUACsyajA/I+QKqbRKJv6syDiRYtceRiOFVaKPaHFvr7srA2xY5Ed9Tk53T
ovyMPe0agJABmCXPheFFP1wKLGy9X9npRPEBhCFK81+zPGVbi4DKM214xuulH1yrvPs5qnpdvjpe
TEK27zQ7l8D+1VCIchdTdEjvJIr3mUMIXVP/EaDHwAsXVOBgzMRa1e/SCLE38VtQxvPDtJJDtHNm
KqPNh0OR+zpjBskkUSXYU4Qfbv1IamT5UtllqWNhs3O3IHD1wP0T3JuZ32ykwRmqm5SE8+GM88eU
JPqfaObllj8qs93ZtIxUaV19i1FNEquO12UybLAscyBFuDQtLBhkvjqMaJ6wOQ06COZxMD4zTwPy
COvxQ4wRGbyeWz0ul1VZFvoFtQRoKC91rNwXjfv9gtTqMAkkQV5eETGBdfZozeQobc39gaEY2s69
KJGvWkXIgu2og1JedNJV+c2ZIhKo+tJdWzrAaNtWzhoPW3NehjtF0vOto8bL9iihkIRD7wYmj008
VvZ5OVJsekI3oRugmyjN77xF6wqZQFcNxrPhINHu2WFR+2q0x+MZXzdTSpENweyn2hkCZBgpaeWI
qKG3GioTLMRFdabGT+XTJdUkbB+N5u46WRiHVnduBJtFZ6tHXra8AbIx3Od85HD3wmETgL99oJmX
orm6LoaaZdOzkRid/KxuYU6Zb8z+zQ6scufkcXswBw/Yl7laoyR8lSMbeGy1tjkEDUY+Ide96Tef
oYDL5CFD5l1meecw77utQDUvtACkb5n0xmh4tIGhVsWM2YOL0/Ay4wNZXGcEQcPRG9nvnl+s5o7G
mru8KX3f82it5dgfOjN60qdo2+umTlhdQDV0LI9fIMWEH8YbNFLKQcV0Ks6+9X74po8/6zr5ZgwO
2Uvz7sCjPDjkGbVogFPIRaZRbC3tV6+TiD7QoTt5DD8F2D/LsVtvrZbYrTIrn/osJY4FwQHsSoS6
fFYQJMMUHklLBcGdhYFa3KQvdjG9RxrmUfQTNf7+nrW/N9lvlodrd/bxiqO0JDkrqKx3fwKS4Aqd
Yxsb6N6j4bs62s+dlgX5d0R8iEIVYLojv5dpvAaZdYnZrq71UJTvszrEcH37vHx+NfG1rkVl8OQM
YmtPd91veDpyQLMe8gjpNH3juVNwa1LDvYMA8mPbXm6lwFqOKmw69qCl23QiY6Xyy3Sd1PiVmiwm
gXRCPGtHCD2Xt1A3mN+BngE1s6ACC8U6hTCVWGseGpqdErzioyaw3HyAlaAjKxsnIj27yb+5YQ41
JMksUa1JoJsn16MblPss0gjUJZ1xu8zVqRcSIjnictKsoDg4089Qs9KvRS+tqtVom9pLZJPgaSrD
21auuueV9K5R7NBgmxP3kvyoC68/+xXm86lGMwbgw5SGLppo1zHfhGGM+73zmmNUMpNJUJxbhZRM
6Ub0YppMdIiGzpGQ9g4BFyr+TKdxreL54tlUFtSoNu/k0A+nJlQ/iADuH4k5nY6JSrSjpe87y+w3
kFk63g7elBkF1IY2u9H9xr+MLc7uVvF8wKqOdVxGfbaNZ81Hj1tp6pLhh+d8MBR5L6Mb8iEE4hoH
cE+6Tkx52Ss+V3CElRoIiyuki+1ovt8RZ+wQN2b7QKSUBoXoDkTnbZ2JqLuu18dN4OUGatAXs8uA
j1MzxXdLfAMggOd4K8nSTUYqAy/wD6aLZYkNPczJjiH9a+EalH1b4FYhV3eY+1AWs3I9Ivnx2JMB
vwa1heg3QioJRFi/xYmcdlpPCw+KteMwVsExjrptYsuDQjpk72YJY2Nyjatp8q/6IPtTl/abbiYo
RNjW69BAEe9XRruTWnqzUzyBy91il+rWG/1wNGmw3ei9TmqdjdkgSoZNAxSdP76HOfZn0WbDU+hk
cywOKc5ZpR/KXv4w+jC7xkQ9zkW9yxXdUbJ6FAUcb024s0TFsXPl/K41PTHF81QFCIJZXrX7Kgr7
l67JCaRv1KfLE2BVpMNbERPtOZpavsraZE5KderDcikvB1loZuVGsUEsh0UKCpgt4BSeyrdM875N
U88HYqESe8ugguehRVeobeETqNGZz0rpJdPJMsejUU7+W0lvJdIx4mvwKs1M5gKQgS6+L2Dj5Edi
lYsCM3mQYJKOjHINIMQTVxmoS6nW2RW4DdZpqpzHMuJBu5BCRYq4yRtyczskfkIng8YPjoCsm468
IKcNi7Vm9izSucllLMdPH/gGr91mWV20sZSPbcXcuTzS2Vjcq+2699alHEqj9T7R64uL/mVPOk99
oguFjBUYg4owMlHo1iv7IkK+eaFqWi5Kv++G4/JxN5aZrQilE8/aryQTSHYLArsNB6zBjolY0Ztg
Zzp4p7KEdhRGX/Yzn5jW1vS0VRb7VFmI9tOgNW3lDZmzCszOP+rWpzU5NEEHuLoyoIqDP2Kosk28
ZqLRaV2D7ljhvU6RjM14hE5Ij5+gjB8pzTylyK2rzCVnPo93cpb9ab7Pcu3GVHdYJM+NAIFQGqo4
arKtH7rIYUcu/K81VXiueQPOwIATMnxjdg4ojnA1BIk7iF+NbAMky+DHg050tlemtzKu+W1c2e65
L8dHW4TPHH/VPETEx1ZM33uLlOBJauXTOEThxZLIrr9gj6KryfDV+up57GWxidBYvVng/olRwipG
UXyyVXL+ImhSG8eoRj9bonvDIQqMgDwKD9RYWNWFS656bmpjpljxw82flKHH/RUJERWBYducVDD+
kX3RrUdM+Hd/0F9FPunvk6PBxCNGV90sZMyC74LBTg2OOpfKE+c4pUCgN1DAaMK4ZMTy9+qlQ935
MSlqTQbEWg+L+IVP4sUnq45/XIAjDYRNmYbx6nVADlBumPd81H1JLHKyaXwaV6zy4hOolI46SNt8
AsPwbf0s6a99k4/oYYfgBfAABXtPCzPbRr4gf8LACx93/tcwAa/on9OLjqDoued+oGSw/OhttEy4
BRg2XHMeha26vedk+5opBrekQF/eNZog0sBPcC5b5PGDtm9SG2txNrrtQZZY8pcjE4Uhya9uRECG
rhNrR9VHQFZmbL2zSXUcFimWeYGEIQ7Lade3Awnpnv8Wa/0HQuY1qgD6jYbJOwbLd1WysjnkGHBo
MXiOvP41DAkdINFDPCdx9kjcCvRRl2HbdZthPxTaN0sp+HIGEMQlvKABVdyuaHCgwoPjhHAQr1f0
K8mpqshw1/W9NySwe6ArqLjTa9lgiM8m97nEqFMPw3gfjeoUpnRgig71Vtn2FlFNACsFPeUl0lCq
60BlJvk9CqODGdrEPMQ5qaudpw7MMBkL7F5DMz3OV3VLBgIhCtUsuGoS86KHjbOvbJAvx0XysZxq
beZctD68xFC0hALnCKbnuaoOI3iW3lrPjMa1aBigkSP7K037kzmUIcX+1JBf1hOD5QQHlaHXsXT7
h6xEti9aFNNWoocfZd4BURCCpgn/rbKj6RAQ+ULqsvGQLcJJwoOTFUvlr8xD8NmABr8Ulvanh+R1
GtMh6o5g5qfGnOS77LT0EDXNa+1jj0wn03rvSg/d/tDiNNQtImfmMXUZG5bno+ZDKE8yytci8rS3
tLFA8s1o+3VzW5I0DdD/M54S/KyBTsjPzOxUFsOfHxK7yHmb7jwbid+y6lAehjkr9wzk9Ly+zCSt
DZGm78XYzXICX4vOTVdjQLHksvoZZv695jXsCxRCBbenkabjSh/i6puPXvbhDGAj74jKESUJrK5f
Y4PMNHpIk968J0a7r2vs4KSWjQfuys3kDfapYDLbLBdbXbv0aCh0YhPdWL1BThQpRtdWpgmiGs4h
M+ynzTSz4zJ2fi3vjlMDL2dIZu52P9dtCobARR8LtFN+IUEOYls09hTlLM/rJqG19Qvxln4McSFa
6xUVe/OQ0L8I5GJcmlBz98jxFAAjvik8efPOgsoux00dg0F5vb/RK1ILHDNLT8NQ2DuT0LsrcuBx
TZpVfEzLW61F4p5GsOhu610MsyWQ0f1ZFyb1TAOxyHlNPEnv4AaOfW/ljQ69kXn7FEM77BYmFsHa
vq6efG24NfOGV8fVG7lTJyau8ptZlmgzU4Fsu8rZ1MiUqUUavOI5hN6n+B38ECdW73aHZiwKZkxZ
kyQK7eDTR5pPIv8I8IzpYXZqfVQ4lXKxSeCl3JRdOX5ilK8VAuogBf5I8Adu+0lpT2ECfCmdddMJ
bV1agQfrSaXHlJO22Rm1fetrhV+vrKCimKLCp5LMukAeyXC0H5Tj855WsyOmfLbCMf9pdVhjEbbM
1mgKoniQJoflUpgIlz86FtS8MQ3ZdQAuoDUgPlUNyU9f13s/RdoBRJLqgyBXGwcM6a+jGqVn/jjx
sdKjMxv6ltGB8ztHDmOhASqhlGuHmQjxDsyDP4KOE5xx0MMOWXVcBlgsyCNdsHzAR7mPEn3VRgob
ru58OFOW3ktfJHcKLZ5mDD0fY0lSYhXsWy/ifSgMimEs9R7qD+2YR7cgedLCPL52E46+LCVaPbbb
3VSW1qNnIafx3Ug94xBpIKBwqGUGM/dylX893iCAUTAjmeEQecGMrW5aNOz71E6emrheW5T/XZc/
YhSVrUtDZAM0vs61Idq06HE3w9R2B88t5b6X1J34uI8QTY6nZc+QVbArpFadYcvYufSRKT0P7b1d
wxuqRkWvBn15BgIXZZkSzIqJTZh01suqBbkYC7mKqazf4ne0zJpc30rHPD/aCAiUprZKQ3seNySv
6m4FR9nPxpM8SvP3qJA3v4tSujybTWygmi/jxHpNSyJvgiFDXUi+bIhV9R0XQb6qKB62c997in0I
ngVRsn0fzjZEcYQyi8WADDErDPT9yMnMTyQntlBYPhkSteOcFivj6KVQxqvt0mJexEhiHhGT5uNr
rULzFnrihidEX6T7iJAuVEKsUqOx7gOSix3Ua7JrrQD4E414CfO1ZgloV1Gjefcwa+my8HskXpgq
HyKPYI7RBsHprKh4JCjFf2sIaenmWrXGLV8d3zPOQloWKaGx6x76dHgySDG61GRbtpoRoveJiJ8y
gfl8n5DkGjYZhObHGA9YaMiVWDBunFHkmRVEmo92S7hSD1IUxb57jmKrPP+1trmueRgb7833+/C9
EeWwYpvkWG1oghuniTTetmHVxFG1z3l4s04gIK596DeKKZKKVtWqOhqpcZaWTnOZiZmTKqZdPxEK
Kei3IY3aJ8A6JwdzZhEStqnUxcslTPILXLK0APbVC09MMt06XaiTPreuIaMBYffHeOWjfeamY7Ic
oqxb2bk5nr7uvUVGtGszGAG/K6OnTCHILNgHH4HnJ1IL5gKJUtfvQxJEh6Ir3tNiivZBlfzg1UTP
SInaB5UYZJc4bvnmgjevB21A166YBfSupUXVTLCaeKN4dppbNk98JVU/B82jnK6v47tHach81gil
2yfEBs2TG+X1WsvjXx6O1TsnP+ygpWdbQgo5VwsZHNvYGVfEVsHTCFoKDJVPbA8NqfJNNR2RF5K5
M0UfUTLlP21f/ghjm7fCmZXco65oR2ny+thVqX1KWv1o9Et9VVz/8KB68yj7Y6WV+26jOhFF4vx2
R/1tZhzoiPPSfR6XTxkR3+HDGa29Yq/ijSpQmq+MmpMApzW16kTOPRozJ4i1JqVba5q1oaoGlG1R
puqZ5b8EFc1MVglzOTWpc0S4Ve2HOvPeVZ8iWLbD6FPvtPzgG6Q+q84gb191s17JNsh8jOUZHD1Z
5ToEPvdBQvdn/eLNkYqqzo21PZiKCHQj2jg2PTk1cdhBQ2pXRwLCifoNXcXoNaIemOHrIvZcl6xc
I8cbFKpXC/b8aJX4IKhgxQPcVudYBeqaNZRSY+uf/ho9ag2J6ELZ4XsCJaUWbouflYQpkCZ6kmJJ
bQp60E434w+z94Cisjw9+yqe3olCBeZkcmY9X6nZ/dGH3clpSwFtjjUkTWHLEO086y72EImQ9MXz
9eJQ2+BdrQptBCzSvRQhjpT5K5XnxalIcSOwmoo3iYp05diwjKPsY4Ji0AQFGMttz9X++u2dyD7J
eVU3Y8SclsEHk7KwFPGzHnfes03pYxyxExU1eX8iHc4RvaKxiafDimCaQwuc3+o6ucsjmrjqItDI
lOSGWNanhJ5ETDCSoJk8Dq+Dbg5nBfNFkXNen75AiCD7ni5ywla4FGf42dHucmsnk7o7Wt5WH7t+
3czoI89nwqHC7gveJvqQGAoyapqB8VZ1u9jq9Kuw/bcJCvUtcr3+aOA9wMM8XGut615S1EYPvaym
9zD1iWDge0m7ZHccQg3FZ4P4xg8LJJuNtYHNN76lMXBsl+unMWy/TbMOsbcMZIAELB4Gt1EvOFi+
t8gz127WYMYXnfY29CRcQ7jfFeUGyOyxV9Wt+cRJTyS6zGDX8yZ+0ghrDHBhcZ13NWFt0lwH/FDl
dAOqnXyfLvIBw4/dlaxJ2DBdP7n6eY3nJck+ml/gbcM5Q5DxhcNYU4atJZfiDDhA6UIrtb0BIbdK
ezyIEXrjjT+7/yJXSFJVFCdSWpskLYbhnYPhB+MYRv6mGm4Ovq8szSiK4u0TMwqXmOkfPcXZIePe
WA3ZeF+IyqmNfVJu5Teol/6k9S5kOWXEuSBMUo1EagbK2WeIdff40EnVmnaABNmbXcKe1ypX2wVC
nqhtUJ0OE5ilhEi1g9q6mTs8SpkSRDkU8mdPEktQR/lb0DUfxPNPD0KZ6S3xtPiM+c15fCwGYf8I
idMpON4IwCfg16us6kyJBKXfdXOL9AZd7vxVptNfaQ3ZwR7Nas1DMeOQJkZOk/pzMEjjFTlQu23h
8zLfyDd5TM51RBfXCP1M/+vwSoXSd9+c06FQqjTqVeljRcQ5fvG5EklM0VvCKTnUa4cHoIoJiX9V
NmLImjY6lMxP6EFBU/uXHK4r7A9Z8QrZV6GYmZ0x9qqf7miuYg+d9YUw2iGAaL4KjRiY3SD+jNoz
6uO1g9YbjLmd2semRHicPmpIkTOwpKGik6M9D97vx/Sa1K9HvQY4GypxDovfpovjjF+2ol62VOJu
AxqtQWUALxThDzXBbm3uEZLm4oxx+uhQ8jJ4vDJcEk+ZMy2RxrKT0KrklUSbRGi72kZlI2rpXKbc
VHuj7Z6NBGSitz20FrX7XvnkEdQFbVAT6zzOYU5Nt7DOXtZrj8ScPP79b//xz//6j5/Df4a/5U1m
BLkUzT//i69/ynKsCbRp/9eX/3yROf+3/J1/fc///Bv/PMc/Wf/kn/b/+13b3/LyPf/d/O9vmn+b
f/1k/vW/frvV9/b7//hiXbRxOz51v+vx/rvpsnb5LXgd83f+X//j334vP+VlLH//4+8/ZVe0808L
Y1n8/a//tP/1j78blr28UV/v0/zz//qP8wv4x9+fJWktfzvK+vf3/+dv/TdhZ7IkN3J16VeRad0u
gzvmRW9iQEwZkZEDmSQ3sGQyiXme8fT9AVRbq6Q2/WayslKxKjMCcDj83nvOdz5R7y0/QPsHM3ui
XqXm6K5j8POGz/VPlPEPi5OYY2iaY/Nqsf7+t5wdK/zff9edf1hSGbqjNPxThnLtv/+tWX4Vf6T/
Q2marrm2qcNmcC337//32//lLv6/u/q3vMvuBYbaZvnBf/9b+edmL9/OdnQ+msunQ6vlWsrUNP78
4/05AunNZ/9fZiI5h0GwuI8GUC6zjmOylMB4jkXDbqy7x6BoripHKNUsmpMScYMG9F6lmKlk30YL
rjDYjGZ7S5BQeGyH+A/ax2lwHIJVpke+VXSuW8GYL+XP2zH4Lcq243gL+7oenzO/tBAaRMQz2WV7
CDc8cPoO+StQuP7uU1cBPJbjkcZJhtrq9i8365+X41+/vvz/fH1HU4bBiVizoPyqv379ugSD5bYk
D2gqASIv64n6A5qM1ZEiNWG7AvAoZyT0YRJJ9BpI9uFU76aprb8j+8VNqC6j0h6DgX6vVlrZQQmY
jf/Dp2Qh/NtNYlKouEP8j+Wi/u0mtRUwGcNOUR8XED/tzNQ9jn3AgOQQn0k9+7Jqy6BpCKTx80bD
bkWLdvo9ayHY7WF+ByZQH0P6FvDxrfj83z+eYf7Hx2PhKFdyDZe/WVb4v66hMBqbKlBNcR+lO91S
s+elPRJxp0F/akQRwMECc5LU/kPBxXm02v7i+tKgAkMVyFO5hZoaEKNkqdukCrAgkdfHqIIpr4PX
EtR7NeSfRkNZG2bjbytlEsmSJuE9Hun/9s65jt3qIvy9qbU/DSQk1z8qmCIpn2tzbDZRlAFCdGCJ
SdMen0gFIjZjsquDZvQCCGEAQ2hRAA4Ym1GeB+Ux0J3f//0qSfc/r5KrSUfZmmW4nH/+ballvk7d
jMz+nte9JFA4fOeYU3hKb5Jjj1B8myiCr5mdZ0ezjJkUFXbx1bWA/OhJmnuUAfuhA/q2ClaHiLzb
uFMjyCzxjGgsPv73j6uWj/PXjUG5nMmVZbBv2Yar//WmNlod67bb5HcMN5iHYAsMwnqguui9eZoA
jfmccqGUk6jc6JfI2HSu/5ol/m+ZSg7lzpcBh9sbY9LL0jIZY9LJ8QBEh3G5xlbvvhk6mKf//qHl
f6zEZUuU7NnLtupKc3mQ/mU3s7u6s/WRZFB8xZDiUqRclV+69ETAXLIjVZ4MLRd0jLukixny1mqZ
vK23XYIyRbI9Q2Sc8VirQe+9//7pnP94jJdPZyguqc5HNNi5//rpBlm2Ngqgxyz1u302VGLn5lr5
neoCKmiX6jsrXvJ+XNLQ/Kr4oL9qY6bOgn2GP/icNgxeA+V7bdcSP6Pn7j6zEw83u7nvh5Fksl40
RC9RvznJmy5kyQFSkzckP6sOTtPHx0qHe27UDFD1BlRPYCKUL/CyborGKb+vfxeMkkhKgBsnPa4Y
2ya17QXJR8izgjchpxHIjm1n0vKMpCargJjqstQKWjbqLoZC0I4XAiM/OSMDcheG0t214kXkteYZ
cM9r1Lz6neyP2ozkUMAgD6SJCjEfihOWoOQehfGTyzTNs8us/E5oUPjQ5/prIQlQ7ksK/jonGFUa
CU9uAPRMlEN8RB0H1g6rf8DYeoep611GHPAr1EaTJiyooKw6JwSCFwtl7CUC9jiyS/RFdfA/3GZl
rsvsL8+ObnCTXR2gmmbp1r/v12neVwl8MPW47ipzOYa3SjsaNsRds/rRmBrBN3ZZAoC1rE3ZTvqu
FvCR+6T8xsR2b8Vp+TwiSfLjwL5BBPpm+KXjdaKDTactMG2Hua2uBw55KmOzl4sXDI8zFKCB4R2s
q3A/ndf+CU7tjKsWPs6R+6l0G97CkuKg58Ri4YSFXdrJ4tSU1bswWqIXGRIX6lqCBLh3wnzsalqn
mZ9lp4k86UvQpkeOlrc2nvsnEeFoHqqS/dMBI+Wi0U7jXh58keFMchuDdEbS0kI/7q7JVJWgbFNw
H8tSSW2hkYdKcy5D3rkXNc05oHvxw0hKbVIXAPoXjE7pVD8jdsztAF1qV9vprxCtOFZrC/xMnqoD
3tMcH/KCHKj9z/ViK20aPgyKL/59U/PAw9HIcX+abn5nxLCNUjWi7CVhu86sW06juza1CDHehojS
DJ3BTVc8SMHi4W0cGs1dfg9M2rqFQ5Lhnw+f0WpHm8R/Of0uB0HoF5nNbd4P19F0cPgLb/Lz/Eva
aufW4ic3MTDxdRdNaYnmpWnBZyCzWI0EKAfjcLVswaOq0l+tv5Cpq4AGHjmhum3Lu1UuYeg0WWm8
uf1dGR0wtVB7zfpb6zBTVX73lToX6GLffTpuG9FJBS4lpo8MYwb8OuNXZ9NWL3j77yeu7amt7GJD
02Y6BJEo93Ej4v2skZPgaPOpHJvTSuPJoLAlhY94MIkZEzVhTZiNAj3A2AEsP8bKHpZRh8b1jsIu
r8b2y0ApSyuTrbWfW3lbxmDLgMAmhaYv6GMZec8d4zlcn3VMBjNWUILKzTJZyhptq1vcmFSSk7is
dAE7hR+c0qqD5m0lTnxD1awYcY7vlsMoPg9KUrTY5fp2jA5Ekz3BMRkPfVpD/a4hwBXYv7d0Asx9
1XvpAiuwOyIH9SBwDgYuc2KFJDY7mv1YHvKt00rtmnESe8LE5m7b1CIPagAaxuyASljSwXkMilJ4
ocYqDDP/rDSsFWXb2w+dhu6iltnXysRGGRp+cdLnnjLYrfeYXiE5y2hi5r5kkI8QpEz8stJfZhwt
YTMK/smhdauBQpWYR4Ag/xTot3J80++Om0H2k4iy2iT8qWex+TwC0zyJIk0B0kBU6tBXmqV2lYAV
tvQ5A69Ik8Qj14kIVVkG+00Q6vYWcUl0cDWmvWgojjXvkY1oWvzWqXZilRICSma3J0DwEUOE5Sw2
6svYOj2IfFYhUx0Sp7XwQ/l8lCRP+i1aIASLfqY9z238rIfjTTcb6PIWcRp+CBeLPjPOI6etjjCG
pls5pA8cAeWtdx/5Vf0rAXS/xsbBSGnNr5Vrl3v31BPDshfoU9evRT4VyZgBbOMR1LI0b1h9ureE
JPgtXW21dSM8OkkLM6SMyJ+2vtk1aUrDXOoej9SjH2B0L3B8Gfw6wpD1aYd07ZInmnYMZkLRl6UW
S8M/FA2NcDATh9g0AL7GGj59WZEUnP0oum84ioGzB+lxPcQofOAeOS+nYln4GCVFCuWKpW3jLNrh
5SP+DiW0tBh3FTB28eOh+kQcskoEiEbiIchq/9CUEi6xr2DOb9ELg5TluReGto9ctz2NJtOalH1v
G4Sd78VGctBadt2BTL51s2srsEyZFhxKBu5n0WSYYvPrUNtf0NWV13EgJcwfbYaVRPJy0nxK6NCn
KTLucvpzT9dHEQHILdMjgfROt58qzTCe8MC/rX82OJjAhqbPHuIJghgC0s9KJfM17gK03drP0Syf
NDAaL73LNciTpH7J6XBv+0E3aOW02m79pHkn9H2ObsidwbIzoZ2v62aqEWiOnzQ7r/8Wk0p0pCj9
ENqjSJg6bpsq3zQ9Np+SxP2FWJ0Qx7j4LOPMm1BFbDCjk66taPMDVN2vtyDVgp8ZpnvinTFOuKOP
Lo4lCn2D02dZo0RzAswUNpkjDhESSSuPipXkZYn1iS49R4CpiOPFA4jd5Z+HQ9zxVzqtyT3vWi93
jAxJL/WCG2IcaWsDcHMmv67LdSiae5nh/6el/Q0NaHONmBZB/FO8SKfpi5Zb5R4ny1WZfAgHl+ML
YFnr3OsLoyiBhRpqX7N4Ki8z9P2NZhDt7I/K3XXYik8G1foGPmthI0sJBUlszooBJLwIB2GuprPB
jjQvwXjA2D7Qvg0gIxiAhFGGj4faal2ABnM/iJDolNalOCfvq+g/D43L1LfPdjBPdMEBB/dJdLaD
pt5Os0O9P4v80HQ6+m6XgAery+m95UQi2Il4qV1UdAGCGIgOw3U2GudJiBEFaVsfuUS8PEdqerNf
8jxk+GYVIesl5FLezRjQpW3+bjJTntdDkj/09g4jIjFZmAYeR/HVQJywbs083IsfsamfbH4E24aN
EiB4gkpjXabCMK7w2IiKHuL0rKKa69pP+8AwsfEWcNVHIbBfJymDbzNhatC4xW750XFhhl6NmZvm
9JTs22l8y309eE7q7CQbzM+WbpwYoDynQaAfo4pluThpeXts7KT+iRnRvRo5Q2GTWNket+Q+izqv
d5YXooZ4Tf1mTTHRCWj3oT449zVS/pYYsCaBAzsUWUf3zzzB+ivwdhEuud4XOy46LyhedBdmdat0
gocTzshTcKtdJtxxw/xBZ1ZRVnjmo7gePvBCHmpdSx4yfXiaiyxkSB5PYLB5nDrkXwKri0GT3x2j
S5gNdMzpw29klt/rgjyrFCL7n81JdU+rqnssiOlCELuhRQUtZna77MnIovf1NQ+d9Ta5Izr+9oO9
QJH1VLB/LCc8qh9oSJoP4qHHHbs8evTfnbuYb4EBahuGHBPn5tH9sw3x0lv+X8c/xhOsXU0TgULd
FJzUF02awO29qYfxcy001kdvtgmJCpsSHRWq5qPSENIMw49V5bICmxwTSyNSSZxtZHhEGlL9ZbcM
o94+qVp7cgky8PXKuslyiVRBcuEETLiH0IF4UEzngSM372p6WUYlsQk49nF2EnmbKvkrdYlzI2EP
vS43M+rIe+uamp1crwHGu625OPMBvb1PgrcrY+B6z9n/i5/TCiHx0ltfXBUE18OYUQqUqKGzNiB4
LeVUSAVIO4yAhmrG9UKrQGvbcySJxx61kdgYf4gZyOmHLhK4shZBchovPTai2EY+F769gPBMQXgt
pIL1WkkDkkzQl9UldY3qCATlS0unZqOxhR6sgNiKogQYmjW9vmPS2fHOkQkKsnjR7I7XKPhu6tD2
rckdSCFDn6uZHZEx+Ycx8rbzURAf/MgHGZWZxxbTSxO+Jg7pIzQXR/Ke0ruMsgKEXimuQXous7o7
qoRcCHMsT81CZBlNS+0Si4eidEL45VkDMtedcEy7XX5eF9Qcsguli3OOgTYS4OnYDoPErVWiC/Cr
XWp1R3Ay/fMQaNypAXveojBznSMZKEZdAnOA/8f0ogQdawxqaxglCj8ru+aGH3m5Xy+ZkMnPSrzN
EmKEn+Xs/eS2VpFwKECxiHUCIjWQ5XMwGGSOwy4vm56rGHCAXg9IBlQdr7Fsb5YccTiLqD0jZar6
5fSEMoWgTUExrzvyl5kLKP4dippSjbOn5rOl6flT375UvSZ2KGk+fdbQIawqzu7wYM+gV34VSp5Q
woADGQiYXUu3GegLyFfSJXyGsrQAd72pXjhRJVu3cK0jJ3MUMewdXwbJMmzk7HoNYck9jbw9Azr/
wJFDO5YasENRDGDyWnO8mG5ySPET7OPYhAeZaO3zbHdEIhkzGBvEnEvvLTwkdQN2U1dMshz3C63t
CGc1Am3YCcN57T1Yc7RvGkRFUM2Jg2B2mk2qR4zVEVCqqZc5nX+AK+QAbpLRi0r7YQGoUHHM0XPU
xcMB8FDMp1NgahI86PH0KabwE1WcC4cYOlZGJI0WOIijhF8gVZl3k62p0/pZnBjnVk9RujQx8F5m
PYiMS9OMdBp67XsQqxd4g28Vn+jWGeOnbdivSIcE+HVoU03u3gw3RTWta9rFz6y3asycA1xcuqg6
yrQe9ce+0qd7SbIm9qEwukUFCBnf/9SYxXm6hq81N4uv0vxWo5RLTOsoalRWka6ebT/oPeDJ5RcR
IaUl2TaL3kIdzvbg5+lLG5JRD/L4eT01NhkTHgzDD3I5DgQJgsh5Uaev39K0JnlLEsCLVZH8qdhD
Pb6bbQ6ZM0Rr08cX4Q5yXxpEi1nNPHlT1IFJScOfruPEhzyhBYtkNr2WAV6gOQRnVZVDuE8NOWAt
ZO0QO2dtVQEZ3QT1hHcf5WfvV8GhIsHAFylmKLTBG4AWT4xL9VNU8CS0ufrGuZWJNhr4pxGXMr4u
ZEuE380B6nFSKu8R66M2+pmafGkLmsl7NJK854gEfsDSfLCHDjZplPDII2U5ZplNcriR5w/oH9Pb
ksAdas5NlGPyRBAMmkrtzoYeMFsQHuctnYKuMfaaRYhzHibpTjoGfa6wRbZXcc2QTfZnDLY/lVmj
yzf9X4im6Q0ule+QaS9FHDX0bIzgRmmOY8bpuqewPLfjCAcuJ8Y08x37gC7/pRTBOxC+6dZRV2Hh
aHIuAJlV6w3sBvOH5OD6xEx4cnxPiLY9RfQMbustBPW0bad8erCxQiS5v6jaTE92yXcE1Q25gzGK
agNPOKRYMAlYMkJQHNwf0hAoM4tjOxcPRpcDfUZZ/xglt0o4v1ApJC+qy7+bmutvjaltDmlsXKsp
4p0Sue+MXzadI4sfIUmqsxW8B8GULCqffiOrvWlFLbWAttG4gDfRWpc/70+y1eIOG2BYT/IlrpkH
tYAZ8PcjvzLl18Jofhb4Fp4UrQw6/f4N2cS0N8yBvSglDS/AqfUOEPPcoBLajklfPjUB1u9es34O
BtDtAE6X6beQccKY+9UP85MzBmCitXrnmmF0razUPlVpirIjIAWMrw0ogXQdMfjti5vZ+dYbwhEi
dGqTK4NPFs/Mr8jZ24t417TTd4v3hUEK3Q9N+9bM/aEsdOtXO1vvtY84rSD/yLH96qjFIvJwIiX7
GVsFja/0G61P91QwzmBHSb8xIktIVRwZ8fYsskh5hTEmrBsCj9u4RSQnMsJKJHArF83QRZ/Q5C2P
U9OI3hsbBNWM/rxwiojatuvsnOQhorzxqUzM8BeqVSKHFitBmJxapi6PMeMfElEG/aSZoJIM6ptX
mFC/5tg8gq5zUYEir8m4ouSdEuYNWnczO1FNp6P9nKKA7+Xjxp/89r1amvqt05xmt68e/GhCND3A
hsJRb58TjKNDP6Y39My//Qmye9oSYeOkpJCGafBoD7HcR12XglR3Y8bjSAObbhp/aaXgyGRbG9XX
7nEY1AHGNLzXiJinPlOskt9zWt6n2PwSVebOWOi6fkYy0IzloUJBLawo21dK/OTC8JagpbEpc07L
00+buBIkwjuoHsdJJ9rainxwIGD8IweHMR1iBIXGc6scHQZFhzFi+NYVqX6QykIEWbXfcyJZwdZn
GulxNFvVBPY/QjmQyXrbAPzcoeba8xJG4+eTzuLEFM/ZGF8nWT8bDVoPvN5UPkV6BpvzNc7IPcOl
sPOz4XEOFPLXGpS4yr7UmUH/gcQHYhahgdKM6nSqFVztpM/eengZm8Qid6FDsOzptXNuHLB4TPD0
fT3sBvrJGA5CgWey3HYh9JUicQHP2sbbZKYQFCSKqEVRYE6mD0DdKdBEUzcZIoSUp5xtOv5oZh7t
oSWiFlzjVYT6b+QYnGZ32liRjoRsu+/9BWvdl8ix5lcIyXe7EJ91UxE5KZsCLA4SDYICthiXip2Y
U/BTzLBPmaY/IuF8cHsg83SLMcIpZFYiYu2SZJXRbY2CSZ575b6lkJKdDNJsIqnBEXPitmkqD8uB
pMpwNBDL2s2dwDHp1qcx9P1+wsM96sQ2+ekiwXdHVOu8s0olyTnlUBY78mwBC0spujYKdEpaJFgQ
wvCNqd9Rq5mbCLYet8OTRe8k32n2cPLR+Z+YGf6uQnJlSlRmO9Ha23Ka7MtcGS8J2A0MG/mSWmjZ
O01kV7+gI4VnIzv05ngKx+wxcE51uNDDcGy2+PHawrkNUTCjhkWnC53XRUi9c4jnzIgApktIy6r5
Zjku9yMpiKxyzFMzYiysBt3fpll8QbQbAvmvOOk6/hu3p/DmfnqFZPA+26O7yVzucSf6x4CDPdUq
QljoHlgxF0PniDBRQ3VuJi9NY/xO7BrvhXwJYIaGrUV0shZ9iycaCrF7R03QbAonIG9Wlwj9GBM0
Fna0DDidO5jfoM7U+0lTOvPr2jk6IbqVUER8cCw0u2d4uzavnPxe+cQHxybMgAStZKuEv5u+cZLo
vVLa6QEZ2ZYUnJdgJrBiCqdvncFJsMw5lekzijiFEj28RRxM96ZDXHpkGoBAQYeDk0Q6Vjefadyc
UClhO27a3xacniNOEZxYwOaHuDiPVvFFy6x5N2d8KbvttoNyEg8CzxPBoY+2HpWncYSmhaaf1COq
IcU0H6/EyY8wi4m5wuw+xwcfffhG0iA+F8L6IEqkhwJovxtddcWpDLY4PhAUkx26ASO92xNnRt43
FHgU1LCLgq7Z8fyrHXP+7rBlDE9SuosSiwJ2HyjAbq1VgOOzFqyaE9hkBDSnsry1iTJOPm/HI4ZV
OA6GZwliVkqNxLEIONsGCsT3kUcL15p1Qe5M+pDfIY10X8QIQS4FfLclmHvHrJazQnMSKsLrQsHO
xdy29hA99KH5aAVDDTh6QqPaXSb3NNvxzypUHy6BxDvha0jxrI9Ahp850xprUZdmgftapQVpSmYK
fcLCoRpjLHoCmnqeZP890VVyGwoz3zCVlueiwE2LDp0BHL67juSUmA6F26n6gFTXvysyw++CmUtB
Zw8Ctjq2TTfeZkFIp0gwuqQFG1a5gF2MZvD6jPgPKGDBvjBgSJdBKnl567/CsYeCgSVxO5bxA3VW
c26UeDGHVnvF95vTCVHqOvfB2YJpdhRYBwGepc6Dnw8/R1HAYtW+V7710YoquTZEODH5OdsQ5D0/
K4m+pp8Fu1Bkl5LKH885bjstPcGNCg8NWQlH+CPIUgoslDrDBbsvCs8GAkhkimnfQ0yYSGE0Gt31
d6mjwN7yOMNCTcFiG7njPK1/KcciAOFChDzpme6ffyZz4xOVmXle/1HtY2GI+nlawrzMh/UvNjX7
Q1sSmeg4vg0/soJybbg/4qYIH2jHkkBKU2QH3yYDJ2EMNIxaQRVH5EFkD0z7pimm5Q3RvISA7BlE
kQ52ga5haRVEs0+DmzqZyUb/MzS6/pVpmzsAoksLcYEEknNgmeD4CRc23fTSMBRaxB0bRPpkdHEi
H0T2O7AaGkgBe5o73Vemr1OM73Wt3aoyKJlKUpBN+jBchXqRELUPqFvS7dr5z5aWRqO17lGnZCGd
dZ90c0odFb3VHKphE0EVddD2myVhNoSAO037U0aIsOuiPDhYendtbI9Xg7c5PWZJ+xQcGBPPzM37
rySWS/wN+9Ue2MXFn99Aq/HFLclicUxB8odlonRsWMZNMnlF3GzLwtnT+edku9i2VU2YrFmDi8hw
97UKfJup37p8OGUlrRXDLF5pI9NL9l2In4op8/ItxkF82g6eGa0n0C2B1n4Ifec1ko3aSt/Ur5oW
2RtFj+LiYvhqa+s9E+DCYmM6+5q6G/44XdqBTLt1RpZ3IQpsgl3WeYPOKKUNzfJlAhO/4SdFf/p9
QcQ0eEpG0pN6lyh6ngfopiFDvaLaBC5OFNAu/YPl8mMT2rrbhgp1l0zzeITvi2FVNC8ECRcn/iY9
VFIXHgUXY3kGZFhdMPwxrKLpR85AjcJ2G4l42ElDr86DOzDJL+aTxsxOXybbVgmUJ6/f4DHRD5DJ
vUOtv7UqRafYaVk36+ivNctT0EkLzrZ7G9yI6jCva2rTgnO6hbUF/w1gnh7rZMWaOImY3DBRGE+c
qlNvndaUTvKtUQbjGRMKligE7/DmYjg+506Yjuc85wRvwaE7QKTXmJYiksomb0D3+0jT6Iz32bmk
pFmSTchJhtDctecZjE6/8xHoIiN2kltddRO4cMv3BtTGOjl8J4QuzGOs4YWsGk5cTS8W2C+NymVk
EVDCL/kIcdlfbGSYc+Hp0q7OslDEHnU+Rp4hK66hXb06PCIWiKUXnGAe8l6DiJPpkStK2K7tkooa
zmo76smnEUKdaINC8c6lPA5scGBzl5mHMTQCaJrL1QsTMmuy5q7NlGKr/caEfzMsIybMj7fQE8we
eNGYFWQAu/zO7D28iMo4DSZE6zGhm9Eaw3CAjATYtEUAYOizZ0N02ke+Rf2c/unoliC9Npr/pUqH
r4PoXGZ51MPL2snr4lEvx8+phxClqnHTxv6PdbeZia+D/lcRqk0kT+XHBY0FGzVlJ1EI+f2DEzaZ
547NA7P57KqRQ+e2QftklsFRI/npEYf33o0r+huL5QVUc5jNP5xi+hJDndvkIhjJeyJEfm0VKM7j
T63095x9lw0vmJGEF7SybpNBQcujRxM8KghS6VJj3KPB2RH6ZT/5i0iut2isNDjMUaTTzvHWURiI
WP0i4/RtXGRpKwGg4RJt6rRBgK5lzCMHszhFgNDCAWr3+qyCuofebBK/7iNWqRrlDdgxTyE1uG+T
XYM3JHsJIQkXiKqvCnsNan8I1LNpoSAgmmGTChR0TWs7PMyzflhXJ62E7EjHCw8WQ6mq0t4YWUDZ
XoasA2cDkP+53K3LhGaPs4OkBiB8bhXztzE+RNr4EYviq5Xp3ywJ8mG1yAq7PCvavKMkB3t9tmzi
Fzw6O8D2O4yVcPTTN4psXAjhnjPE/K6nZbqF4YuEobIOCqbjYf3WMdL7P9N9kqCHox34P4TwD+sC
6SSIrmR2ywcKx2zPyKD8bqeoP4LZPXQcWV4mc+TQ2D3rVJvHJB5yjES1vUdn9pPsr/RSKtx99L8b
EDNZ378Sd4bHzrWf7EjWu06rH4vcD/frDIR1aiHu0qn/Y2Y0Bvo/URINNZgWLv3611qBGzOGcQJE
4EIZANoVwVdbzdFI1lu0GBWKy5OmZzrV1t2mj7X1gzn0VBswF1iexCnWlzYqBKXaBLnrRiF8NGYc
c1V7tsODEupgScwsI1alLRhqszwWnWGzd/pxvGACh2DZK8BKNNZ2hmTYK+lF0y0cSbHuiaHn61zM
RmJXBFXRlxndIlPbsaU6HPikSyN3x/fxHfRYbjCoV5GVD77Zn9aPHkS0h4s+nA5upXABZBE6geW9
q8xI7uzqC+8v+WIGTMxDMziZNEo5QpEM0othXy7zG7ASO0z+8hgrFxYOecnLvBM5wodVj2yjNFbX
oU4k1Q9Be2G34tx47NJTRBT8ZjUVTpFzW3+t68Rvc6U4INM2RqeFQwN14INCqbAVAtRcgDAM9Ac7
bs5Y/JTTaAS/veny8iUJcLrVjg4B1K3aL36TPOJKQUHaOPHRFsV9BdSnhnHHZwGkuMCBPf+WOsTz
NrOGjz4fP9rOTB4YEW3WR3iuMzQ7SfUxWuDPAQ2T5WMZJmRgRrSSDD9yCtm48Olb0Xu4ANnh5qMQ
HQzmHEmmtn8mXGXM/hVc0XptcFkRS2/E/rayu+lckcv0GDWYH9bF0uNEfGp4PBDhVq91d0d5Bxgh
v6x4D9RsoO6x9bbsxL5daA/gjLa+S5wReM4ONFhnwRBqI/CWTCEgVOOzUD23n7fioRvj4YN7RGVG
MucxDfA8JtUPK2kAwTbNAcnpsRj16OLgY99RiN2Ub7dbyIFEaE+GZ/sWvjcQ1B6KydmT0mg2/sDk
s1Lyw85Us+PnBieS3bC+kE6FE4l2nDP9jgMXrElN/9VUFmOsaLoPpfo5OGn0oJoF+wdI+AGGMCeN
lT1TZOkzQjVSnaAnIzIZdBKL3EG7yeUvettam/A5ANJ/c5LwMsS8MILA7fddxAFq9Kvy+zQzPlD1
7LzOVLbS6eI3hhiwl0bEIZJHdo8cCUZCDRfccSn7Gp7eOPymBjyJjZVRL68C1KpOt5NPtrstuEAt
AKB8rEikHAgpghVw0MvO2qQccU+kLu1tEidPyEaOY8vvytDtrLqIuPkAiVUcq44pCVzO+GSn5wrN
2BFwlrkjNETubR2dTFC0xjbF27ELeLHsMt/NN05omAf4AVsBkXozlra79UfOoigBLwu7W4YTYiOY
rFutdGh9zsRSCqO+LUjO9VWksIhv5yC1TjKeYN+NzpUIJODAzEu0r9jmGXP4zWkoSacKljOtbM1r
EYOxKHp4xGGBq6Ur1HtucbzVCbs7d/V0G+f+YhAN9WePQxjGkFOPfomod56sHHsQYCcyRXzn3Rzy
xz4wHYa40dsU6uMdFepl0o0LcZ53vmiCIsrflh1OfJqLxsbmyMeknd4nxe4+pgwvbWbFLd9/OyeS
o5IJlECgc0gySGrrqRmcsoQhWpqXumoSYGc0RAIEyV0habaaxbS18uTEuA/ZlLC/sFiTAwPJYNOT
uMBJjiMkOXBMibNm3MFXTTiM6i+tLrST6vQdiSm3LBdk9LQ0SPpEVgcENx9EUQReV5yrzC6ZY1Rf
1xlsqBvgqm0j9tysQ3OYN+I0RrwKK0SbZ7xqCa6vjrpyKbIMvBsXiEUZ2YMvkKQIH5gPOXBHatj5
7Ej3Tdd67bK+wPocr3Vd1Cdrcv78qvUw7RbxA6Kh6lBmIADqRaW83Flm9ihrRHvEX86QRJ1y3zIu
0KxQ+ITdzf6xFnBFuRNpZhwY2y3saTZu+glEwk/zNhAzZAxwRpa+TOl79bUvUJL3UUsx5kchiL0p
O6ZFOm7snEgrY3paKb5WIH5IAoGRROX9F1PhkK46wz9Wg6TaKMlE6jIelojoDVqVVANEu40PFEB/
tMG+Y2mH0VYVUe4u0FKYnofBNAj+AH8OQSz14GHWO6TwLU8kFWlqNt3WWjxy3D0IYRbPw6L2Wrxp
JyuI50UlJbxA69+apfpaD8mVPWtH3bzqkZ8j1mqJGZx0snFcePLEdHOyNIF/2tEein6zjYPyVOiV
juujf15M0aeYhOgx75k3Qrgohq/EilrHxgnxQLP9DQVc9qGjkksr4m/K0M+8oUphBYmDAUEE1Zj5
4I/+iQnZ8DCPSJV6h82JDboJCNNRLRbexg5BXbggElz1uJodDDn2m9JHKD1ouUFNYsRPkaZv2QDJ
0fOtAx6VsxlVsOni+Bfc8BE2eDs+IlEJEkZChRV+BKWT7grK5nM4hihSdO0cVw1N3rK+BqN6EP20
XAb/uy8lnZFxCkgKyd//D3vntdy2lm3RL0IXwkZ6ZQKpRAXbsv2CcjrIOePr7wDcfVuCRLKunm9V
16luHzdJhJ3WmnNMw+9/j2qbsLLilxtMhphLjV6v7lyTsPVKLipnKLxvGBejm8qINp5tJvtk5M1u
jGwPAWc1L++AQXmcSUy9ukA6WEgd2inykGbQgEzovZRrdxQ2UUWI+zTJrMd5r2lXpMAa9HCFPkls
/PyLF/sm/KQhA0re0WRTHl1p6NZa2+ko33wAn4ZFJZENxD5Q6a+gToGUz4hze9A582JLnGyytzsX
ZFqhD/yq0GBXjMJTyxQachq1nCiw8fc0T6w5SJRxNlCYiMU+Dg9hwE63d7+nGhkIgcpxRc2Bk2vV
uCYgA0oW42bs6x3IkHBXqvmRsytc7l6JdmXmQ34mJEmuvruF727OewfUd5wN2uRD1i0FGOcbSXlR
s7MZyFQ/zorDKPTcIxztcCXg3CA2rVsObpZMQaJQOAHDVN/PqgOljEzHiik8d25CFjsdMchA1zzQ
lTC9/NkY1Oem9aXHWg4UAJcphRg6ZuDf7Ei7/r9fg0DHa2q6MBSNWIzX/oemL6n05KS5yOpoIm6H
a20EWX7rgY4bQahTb8YK6qOWdaf4gyoMIVaUfsZhpRd7DWbeDtRq/63SutVhbwE/4DDr/tOYIaBV
W/yQJIPwH5gZRE4QYaKG4QVpv8B299oUwzNA0q+bpmmoHJ8XVzCGpp3rdRbQCEifJSQi67m3XWni
T2kU3ie4Pdt4lKzraJsqj3JjhJ/qvPyklXF612r2N11KapgTtMMt/mir0yjYI9zIEbowuYm0/OKP
Cb0wXkxtMD/Fk163GwRQfsounu5f/x1vrEDemGW3IWoSd6zMm9rE0VSOwwiiETa21mEERiP5qQqg
vDXVjQz16YEWI/tFCyFPSaemGrW/4KfWiMrt+Sc92+ZeGyAUYWi2JquoFk3DWjjCdCnUg76preO8
Ve4nOUzdhtvKHuVtN3gmG82WNWLyfCQEtt3RV33OyJa+VqdJ/sKPeWu7AWIhTEtXdMWcOqqvX7u6
zwQHtEY/zq34VqfzLiJ2I9UQ7OhYUDYdDVytsOr1nGi06fgje+I20dl1WVqjrW15CO9EEB2ooEUX
bpX29pXCZaXoui1U4oXRkb3+dU2TZ8YYiuB+VgJkQKM21KZhXMV8vU2eL3Z4Gj+GmRWbMuieitTf
z9sj1xy+UJ/qbptC859yQ3lW6SRdlcYD4oUOCUFD9F8OFljmfEWu84qI8f7IV/0tJlUYsqpIHx6k
iWWekVw9nacju/5lVwTZj1FEHqMbbfGwO4HSWAdzatleeDRvTGbaZHydzDKWZWOJWrwnsd4Jqc/r
kCORpV/LIKNSdPysR6rY+HRUHF9uPltwv66tUXUP89E6Jkvo3guPF37K7HR9/c7yGwxD5YXl96iG
8vpBoLHoxFip/v0sQfU4ex1ycENhlq2bKCVFgKNMSWiJD/2HhAHCkODL+cp2CG773EL2itCSKAbs
evKkug9Ra9bf3InAKZqHfIo7r/A5NYX8Jc6NbmvQtt7N/wCOmztKnfhbUnkoxtTBY4rLe2O27Xij
SK21HgIzWs9loAzsLzt3RCmgsz5pk/RnirgrRmO4ynMEoU0AF59a8sqXzRrNNuuZzJG/z5tbKcKr
iiBb1ccvia99n4dfakQ/4iBluSuV27jKlDvfSzZa0cDtSysNLWRcraPm2lSyH02LrQPiGXGc0xot
wwXww+KrbQw4PAI0GmOp9KvIT4wHUA1fWKxpzpMIXPfJ71RAckPnQc5FxQ4+vUGArz14qbWbdWJh
jY8jBNg240VHCoRswEbvBmDXo9cCttR5chySEbwkWGAOOW4FLCh5cEUL9x9dLrFsgnHb2P7vIO30
mwsvxzvvKY7SyZVjsTEW8uI9RScYofLmPZ3390pi3yXC4Fjnq78tuad3Fg1sAZRhOMzVynkOsZqq
PLSUoi/8lncmDFvXaZgYOAm1v+azFx5Hj/Q0jYJtcN97AMPgyhrb2RmWd/IVKtV2P/8EF+bC4Y+K
+t1pGtgE5RQtkYyfeg4LwE7rnTsBHdB5js6F3/fGUq3R1VbRURnQGhndC+Noq1daCtExQvuQ4bJV
11A51G9lgii+yYvyizK6xKgj1kowiO7Ba+xHUg5xlwQjU5WBm9DSfvo1AkGfiPZ1QySiSYLUhaVc
mX7G6+HO6oQaRNFtnikSvtfDncw1qUJBAWUlB9PrdbDccwLf2L8RY0b8kA6Qf36OQ4jqspO8L4FB
0pClQHQwJfPXhbv2zs+Z1koB1BlfP7ft9c+pTSVpYknvOBSgZcwITXIlPFeVFMs8pYCz7iQinSf+
+YxHeQwOBIi/lT3pb+cN9fmfpE4v9eIOaSq6IhZO6IrM/q9/klv0liflVn9Uu+Exb2RiY5Ek08OK
W9+RhF84VjVJkLFwaiUeKDurGcPT5iZkM1pHBe5+5KkkvHnXJnvwTQWrRiIBqQ02MWdpDFdUA2uJ
Q5viJ/rq/M9/Zw9C9w9kHHZ5meerLhbWhH1GTlEI5tZU9REcHKQpYjPq4j0eJaROFAfozPXIHqOe
6d3aqnJdbd2g/XT+l7yzd9c4oGoW1SiLJKnlbkjRG8/KRC2OEWr8m1kR7xkcEgEohHfA0sx9QJt1
k6veSFR66gi/TXYZQlQnN2gTJALTS+PT9uzuKJS2ZH5k3DwiDg5+gjAmByUnheMdlVSMJoGu7bUg
FPcxKNzzF6K8nXp4NTUD97JhyNPofv1GFHJFIbtQxdGsjdBB1hVzgI9+j9CwcSz1gLijdg+zp3zS
tE9FYZR3npscTL0E4zikyWcwZzRtPV1HS+AqBzxc3eb8T1Tfbva06TZrJl1ITBnLYS2TAseiGIgj
v2JTusjWktqu922h34Fugorm/iTqOvsrECbfbZVQVr1FOnAs8/FbWVLw6PuAFEwwo2XV4WXU4fwW
Y5bf+B5IC5S423mwCXqhxFbSTlYjFfFBV124lHeG36srWexHGqtI2qjzxTFJjK+eH1wpdvjP+bul
vXu3yBcQoC9M882byWQWlpZnqUfV7uL7zPeMLSJ2FSMvATjItqBBC3fKwSt+dqn3FQ/mn/lPMRHn
YLrCyZlGTh6kJYz9UocGC2Fv4BKgXnWtvVOS3CEqfOMleFda29VXc78sN/Mf08DdtwGCAREiWw3L
cgeqYd979tda0+4VOZNuCtNN+YzUWCeSdmFQKu/dXsYi8Q4GhznZWEwPVUgIb4vf/jhXJUPZflIC
FqW2pGLYjgEUDbmWdyVguHXllT+93MWXanThNrOpZ9K2g8KWluLCNlSbTpCLSVcHE8P2k/9QX57+
/YvVXdJrgmmsVkBot26KLtc+w06lXBOqOn7ohyE31Gstob4VWAZLbFSGawgvyWoKhxfUWVZ5I6Qr
mIvyo8b/bZr6tGj8iT0iJB2xJHouJ0DTUtKYVhQilknI0E0ldhmRwjXsb/zKU8UwNBESiZKAL6r9
nEYn2V1mevaXkCp5USf3F97Edx6HQXdB0Wygjm9PjCNB6p2uVspRjfuSQgR+90zubmbNsUZ5krwv
xUG83tFn8S20OD4C2KG1t0qmw3PKMMgZNmqRDr+CBjvNdnO2EwHigw4MLow49VoRo02qqJvuG3di
1dMOntfTsMCE70FpU9L8199mZqkSWS+ld0YRPhi6lO+EDyvu/CW/tywYqm4JoDuGbXPtrx/1aI2K
6UZccpJ/CVs6w7YtY2IxfenOHTMMPJKe0ovNtJ2U9d8Bxv0aJbm5AaMDqdrXOJqYvwIot0RqoQyP
u8/x5B5uxyLjYXK8btGG4KFStoC0fhAgvGvy3LpQ09GmbdLifaU3Jtg/6abFE5xmmBfvK7zFUUiF
8m/UAQ4r4nAKZFWUPb0tgnK2edMpH3RhSrMzLKFiP857U/2RcInhvoZIuJJLV9mbgWEe/kKdW4in
iqbAeWt0ao10qOsoCG+YEn8YNRpK6IFMUWTNDF7YroYW+sncCE8hU5x/SO9NE4al6QYwB1MIe1mz
sqEaeVIfKkfP+OrnTbADNJjvBh1011haD/4k72F+Va7lpnse0+hLGTb2w2yZw9X34BeXNzZvQDLa
tPwCOIEyQfdpWTHQe1lTizRWjrY5OpTCu2sj9rqNlKi/lNay1hYq1gCV4d/BoydoWuv4+zAyjHty
568ISCJ4uH0ekNqsqFlC+56O/rNL+sLde3tu4rZp/FhZaOwll8yb1sgR8eM9Of49N9UivlcjtMS9
qOLrxo1szM+guOPEfhokdBwR2YR3sb8visC48Ka+RT1x20xLKDoFPMN+U2vAt9PEpZSq7Aclzmp9
c+hlHYpmpB/cxL41e1zz8+P0yGfaRyoKZBJIxHaoRlQXY2XvywjSXD+myBoy1GNICxylkeNLP3Qa
96+HFEQuOGGAB813DlBBaXdt40rWX3pIqrnZxi1dBDCKiVOV0AlkOFjJAaOQLK8B5nHLWqwikV+q
nKlvDyUmFFtDtWWNuUc1F/u9tqraMIcLfZxrDxJs2C8p6vNBSwk/TNMCnxgoTrmvSQmKOH0n5Guv
gbjgeTR7pNE9rnZl6tN5FA7K8jvxMxsrMvrJfliv28lXSqUQeJ0p9rqsV0/nXz/t3d/P854mJkXV
5hPOi8kJQRBisnqUjrmWb+Hrekc3JzLNUnt9P3c1EZBtfBgFSJ3o0Ng+5dtZSqSwQK9Q215Juv7b
y+Vtn1biWSb7tAHWbQPMTDlV71Lz2S7bcjd0wIKpbARbamcR4EtaIWk4BRAoSrolbEg6eBmYwxbr
zqYMaxSwqXUBZfYW2KRZMrUJaCtMWJauTWPxxcW6sZ4anVmIIzJzhCWgDO66cLwaJ7XN3FCeH6IL
aw11knKICqva2kHe7ygiz3beFJPKtunGA5j+8Dol3IF4eOOpS/0/hv57ruTKtZUdLjykt3OExa+W
TYVaIK+8WBzEkUuqcW2p2rHkFLctAgpfGccazOxPGgLxlVuDbNA12/HUotmRYApjW9L7QxzgTx2M
L3M5feCvHlIVM4QuIn8loDkdPGdWjJQ6NsJqMrDpLoHJdsXBaz4SVkrCUwtUJOaKe0NXleC8SSSj
myUxogqyvfNX+u4Tmo7Tss2qb9vLM35GapjvJ6i0KzpJaz3AsTnk4281LKgrtCOpCtOyHXbu1rLL
K1ki4dtT+nhT6VmyUo3Cd+S+Q8tFZwXzPelFc6d1LlciJRUbO8IZGmOGaBBan//t2ttJiaekc3yF
mmNwBYu3S1OV3Egl9rvsqW9mPLBPSjsYXpoXTTzpwZouuYk0xFE1jNStF5prW1SogVggp4TADYkx
wQ5/nn4TVvHaSmieu4j7KQrFVNJi7RH+9Lc8L/7Bv6ljCGCKTdkj7ziEaav57SsEUKoMvE/V2Vdz
FeT8Rb5FtDGEdJXlQZcprHEOfD2EpgpM50mBCmOiprw7Fs03JY68LZimGmcJwTGi3ageiQ+qde9N
ByLfXGd4BJxszPFwNxE5QbWubzo5+OyFA+EiCRiFFLzphXdJee95GPo0qTF4NHN5zpXkVkFuDWIq
iBnCUcMtg7jVYuCyoKOGeX4lCVpqBCA3zHc4bmw9jTdeJ2frCzft7YnF4vREA4MTJIBCa7GN7dRC
HaU2Zgeo4ND1++Cf2q60Wzi/lSYDf1asVQOt/aAFKGWnMn9E169IDvP0b1SWtOK2ZRf2be8sXZYM
AY63VZVtQq4XswrYJzAyKbNKa6IqTaaEOmgISh+MBOQxuc9DTUnNDWAQQXu7Kyi5CEaXjrFk8Mvf
WQNHDYhYtMmkhqNxYTrwPftbtfQCJ5OtfzhSwKSh2Xlp/X/nhipsp3mqU9nIWBab6SRnutxVxnGC
isAGuGplvyaPDZjWPJqsFvlBwY4Yc4v9J8NyouSB+KvfjKvmaSZOx9nFiuk7rxzTtMkubtqYsJ97
PTrYa0si6SP9b1NPNXOYOabyTz8Ke63VwGHEVHbKpQL/zVSTnKunSorC6Pwb9948ynquy3TDZVtj
zL7+IVKpyPak7z7GYzg4GkhyN9QOUHN7fD2UK5CBDLscj0wPA/kwF04zWsa2pxIf48omgZGqy3pN
T8T3pNYJXV3lkJTfznIovehYRDLzVlSUpS/89PeeLRVnUzcUjqOKMR2DXyzSGpBY9iKGcTREoV6b
Rfccp5ltrVy5hDTEHoO2Knp3P/mVki9y7VoQgKpORajEIUrCOPWQdr4C6oX/OQ6CmFs77hyc2WIf
NV8TNROQn1yg3oXyROuJNPKQFPYJoHXhQt5ZtafJUvB+qsyVy61VLrRE8jSTlD7ZluhTSi05asbj
vHtK/eS5s/yj31EqBAftoHE2d5GMJD27zTqoNbNc528dO2v3pK+KBpYdsX133bUJQafrI/fx/C/+
e55+va+2p5O2Sl2Quo9mLSo+Q+vabUZa3L1vSDe4FLIbafqHqQz3lWxgn+L3FXpGd0KU0rWPGwAy
QLFWRZsR3jCYt3BjwCkpw1aO63ptNzTX53Vp7mDNWwqJgzsQbUiSMgZBfaigGMaN+myS9XCrQXx5
0Gl2R+SBZWpubD1j0FbGEBQk9QVfEjuxrs2q/G2n2h+FJ+jIWhlt83ujfdJwNmzzKZksNtRPvcZG
p6M0vxFShQe4jXjpK7pBA9qYeFUGEpQgigEHDYPuWsG9e6DDFwdNTiRO/WUuquQCAJJUeHg9WorM
RfhZydC2RgC7cNOW+W2pZ46p2d2BwaysszBukZTUED7y3L1Gz/UHiKDvlGGf7ZBQI9LzjfLWL7o7
wG3chJ4goUzFpzhFZqVaDs6qwFmvW71221WcZCRArfcNIkInJm1uN9KTJbUwv+rjep/m96Vs9FcW
tulNWKQ3XYa7NA7h34x2Ea6abhjvRBJdl3Xd7Fu/DXeCr1iFvak8zxqJvI3EbU4cSJASDGVW1UHR
h+/ECzROP0EEk7yqSbiOUCcFMHuU3teurNJ+GAgAGEJUTAQMPszaub7Tvslqg6429j4N4/Mouxxg
I5tQshaWEZNfj5T7wPmFYFuMIBlej02BcpWs+27r6eMAtUzImGC8HBGfe2UFnvFbDbBXjZdIwerb
OZqjI3VDajF0blDZvJ5fvC4TSKHj7N7zJYRVWiSuZXXipYubHtncVU3cL0nsAim3px4zr5AxP9lw
AITh7YKMzMysjFSHwCAGsfRkE06AwHIEhe6lG4qGK7NDrHphZL6dFCn6yWwhVOqw4PgWC4tRx8UY
S2Fxj0CoRreV3xSc4K8HZcAcp8Bc1nFyrYs0QN6OGVbkMiAE2tJYHKkpl5/n+Kch8D+f/13am0IL
ij2KBhaiEVtFGrCYMHwshjFp9OEDDQdcTxZxcOTQ7YxKukIajUXIbu4lYprn8dRGJQJalbLdtOOd
CwlmTOKuyJ9j5pGdPIE72ZAoqDm96nr+W1iDkj31TNKXZiKta7rbhlAgCiKwZTzikqfy7DCq5U0S
lI9GK0DuGbha3LjY1cBf8TgM5eSEVu6MUUcg4nIQVahrXJjuFXPZKaDGZ5qwp9lzckxj3/36xTKR
jec6ee7H+Yg0T/P5oO/Zua17vWu3VjHYO6nOvjY1FoQ1BxzrxsuRTc7stTRByF+ZwQNQ+0J5qJl1
7cD44vvx3yMXydrplW97ZEyieJLFV9pl9X6eXH2X8jc5Yh2LfAXGPzUw4Zp6f1VTBtyAdEhusx+d
K13P+pVW99F6miXWXUtCp5D6PVwnPMU6Xh4Cy5JbivlOgwLzCe0GaJ2QXhA516j+69Q8xiy3Iq33
mCONu7YziAMdvV+dOvRPg2p+mSGeg/y9a+sbrGX2OtEbJNMkNaia+KXpoGNoImQbmbgGNfOa3cwR
Cc2aLa/W4/9vEWckjZ5yxM02hAOTS6VZn0oPB5yGG209WAPSd0tzKlIb7fxKkdQ1S738eX4/ErtI
d2yyPoeoxqPWVg5BIArsVLwkc0nIENJBRd93O+8PBkIG2imG2eQ8FuUD6lXffMDJFO+5gGBXNAHa
P1KjTIzIVTlo2ywO/kjmJ0/Trip8CWB7NfNhFh9nVUIPVWzTmqapkRIqpxcRaZ0AVpCQV/TXbFzi
Wg8ozM/Xnddpx6ryqE4aeK6iNtpZEy50/pRCzWu0amVxnC9qcJGJeGknYXDPQIPy9re1WjwFFOkm
TZaCzQkBypjjoe9/gMrIt15N61MtE9JcBfZsoBGHWaVPXPdkxCHa+i6rCtYaqo5YPvFG9EN8I8BZ
7+XAf+pNXzlAt4abqt6rSiMcs6wfm6bczzsSXzc+qZDFP7XBHxo05CwnhjhAHALOkDKeyZCRREb1
uk+PKTI8eJkx+TxDdJ2ql44Cy+o6J25hKtDCKV0qypvaiG53KeGbpXx0m87fVyYNyDHCHFfpfsS4
A1Gl+dVdqdAtYInq9lZMtto8C/5/8MOl4Idp7SQh40TwwyH9Hfx4Ffkw/f2/kQ+2+S8hTyeUCfdN
2WQCff+NfDAswhs0dH6WQJPAf2Ua/U/kg/4vHZGFIbPaIFbVp3/178gH4180KPnDqT6GpMGm+PKf
33X/d4P7N6nj/ciH1502XL3CFJR1l51FWw1ao4p7c1vrfkxxA4r7s68a/YU65FQT/u8u+78fvzjZ
hKYUDV2fmnTN09i7quJQV1bIyKvvbTnCs0gVRNnrWqlRwL+48f++wJchDq+3D//9Ru7/y7MUaqbI
akjzma1tIY1DmR4a6Cu+VwOwW14oVJ66b4vdScWehV5Wamz9AaUQFtsRCR4O3ez7+cs4deOWK6td
yHloTyouJRe3hi0heaulVBkwotZp70gmlAGwaUV+4UR06oIWx+fcknOCIvnCNrbN/govmNuwTMMv
256/otd7hv99MPO+6sUh1wrGTq4bTd9a8ZCFn7GVaHVLKkXk6psSXMNg4E3T4/7p/Ncpr2fL/37f
Yp+WmwlCVsRc28bz2JJbquVoCSawdrBj6VvTGH2IhaTr1VUzmNgOIwo50AjQPSQXhIKnrnh6ti+u
GOxewqGv07edpeqoobJ//HY4FFAlN/QPb89f54nnNos5XnxJxmDtrKHWscVW5lf2DBhkia27UDk7
dQnTKHvx6bEVBkallfo20oLgj0zIzw1oGXNFpdTIVqJOh935yzj5uBYzRSZ1el74ug7XGwSO2xtf
2MCba4+QEgCjKs40r/EmoGO7UpPuc1S3m/PffOoGLiaMMu6oi8Il25LhNZKnppSht8l1W/M++AWL
qULtPcUa4tDYTpmsKGGjKPFYppPgkh3k1BUs5gokxhJglVxy0mwwjXsoRKP0ZGKFulSoOjEZze3+
F29BhQVa7sDYO5rpCoQhPngWqfWjYZXQpVhLXe9D8h61C1P4ietZSvOJARWURwYKiZI1Yqcqlbzd
9tBCW+f8Iz+xRixFgJrIXAursUn+WYNeIDWyVKbbpcT9NodU018YPKe+ZjH+scgVrjbRIXPY2J/g
KfoUSevyvgoz/4JC6NRXTOP2xZMhf81SOlm3CRhCnwbQwI+uMfqzWES6FfUffCCLWcCnRhFZZm45
ZSyGA6EU8tH2FOIFzj+OU897+vMXF5HhBSVoaYQpbBZqv5LDXnwz0NZtz3/8qXu0GOBNi6eUZoVB
BgCPoY+6asvKStUCA0P+wTu0GONNoKVDPIQAUiro2ORzE4aAVY6DyYV7dOoiFmM8siUdwNf0CIoS
ykDhNyE8eCtv6isw82nxwXu12AWY6qBVOPUNxx2S8Va1x+KuGmztdmj1+GNbwrnd9uJpJ6S46HDi
GXwCdTOpGkaXP5RVKUWYOUebeAwJ3OADyXSa8bHN2iwCefGV4Cg0isC66bQlj8nx9UGBTdDH0HbP
v2InlsmlBLaHZsKBtzQdZSp/E5bSGPomtxs3WwG0hN4fNqIMLnzZidl42Y+k4+LJoMwtRwfqaO7k
ppG6GzIw2naTeaAv7iK9NeUbSwHM8O389XFEeW8bPycsvbiBce/BIBg71+EU4it3GR7O6he2ZT/f
SiNxhA9RqMYEDqixX9/IoZqrXweScPSH819/YoKY5Vgvvp5iANvfCHAI8rtm44sY9I0BP//8p5/a
eizLo/qUFFKohe1oMhdDKIfb1lvLC2PCUEAleM85TfdkL0Yr1e96TnApgBYYuV+tiBigCwP81DUu
ZhB8P3pOYqzAAu/isDFG+0/e992/Exv/nkffORadekMX80dcaoYy9KHpCC3oHG9AslpacfooWdkI
qMFtLpxbTl3GYgJplNKwQvjJjieP4ffQKqR7qATehenpxKfL0/v54kUoEBKEkkSevR53MsQehRhn
kDTlUH1sbC1VdBUdYl3tS8upUe+oB2HWqvqlyDUBT4FGCYKL0ci9X3mCJ+zC0nFiZpcXuwStSwFF
qKXhGMTdw9UybQXKMxDbP+3A1Hjh9Tr1LYuNAojuqGgMDgdkwsLVxVe2SXMP2ZJCWP35cXTq4Uxf
/eLhGK4tp2HRk9/TYFLHhNhi6NDN3cc+ffrWl5+ukFrYs0A4oUpJFC5KuHEHUnw/9umLPQKnqMxS
AoaCWtGoln3lOfVE+cEbsxjaipGn8PagPQSmND50LfX+TetJ4tL2/NSNX4xtPyT5TSuH0aHNbR8k
mawAzgPig7dmMaK1vNXzGkqEU7uqWIuE1WyQI/fCe3li8jXtxZC2UnW0WpPnqkTVRuuavSb1tyCS
vgLRfOotyZEiY2eS6aQm5uH8w35/AaXq9fpVCmUJjYxb8bDz8JssBRL8TqDIscgJxhm9Ym3X8YWv
en/YoZB4/VWpS57LqEidgzjtD8fbqN2JOspTp+4AIp+/nPcfP37E19+htWabhqAFHY0B/mjXWbhV
BND3858+3ZS3FTzTXozqOmXy60ajc8B1FVsG4Hco7DddTkVeE+5XfKbNirynCy/bqUezGOX4XWPX
GsMGV6wu0XVEiemN6j6iZ7RxsxI6cR9fuLBTt20x5Fnx3ShStNohi8lV1uBbq7Xp95G/OX/jTj36
xajXXa+KpJH6E2l7sOENQ6zaJIuv7TRKL6xWpy5hMfAp3Eqt0oT1juzSrnpyFWA4N3mTxn8+dgmL
oQ+TvS28Vu3Ja4c+FcOENs3cXsUuoTXnv+HEFSzFjzr0V0zgSG2LGHiqVjUqHGO7ufDp72962JIt
RkYeCtUNSSrLU+mbR9tv1Vb2Ma/oeOd6+KHZ3bQWQzzKx1KSKuPflyDUQkXrYVy6hFM3aDm4Efc0
cGXbLRxIeaVOn159/AYtBjcBNzkJO3x6MVawavLhHubCXWNFBNIZCNk+9pCna3uxdIO1IplSlanh
CPUPCaVgVYU0fvD2L4Yx8MMY6QQfblVWsqVtTrJTZ/gX0oxPzEfWYhD3NRWveIj46Wq5F3b51Nek
hVZi3LW5eK5gMFy4R6e+aDGUEz9X00yTmy2dCqer5LswKu71Pvzpa9oe/v2FavGp5XapkqvGss4z
v2u2HmQXze1vrAjKX1ysjUjae6UM81I8IH6B+yQ+dmnmYoWXEWNogy/V274Z2D+EjhUif6364IeI
lCfwZB/aIZrmYrQXld2HbNKbbWjYPt44SHtNqZoXruLEdL50PZhaiF5OsmuQ1CTHepIBzA7IypG5
ML7wsp0Y67Pa4sU46RuhpjTpGmeEagyfckwieG69b5qb8wPxxEtmLoY7FFY4ZbnXOno05I92qRu7
PEEZzPusYLeykQgMVuKc/7JTV7MY9UrgqmVGpp3juVV8ZYewKasoHLbnP/3U41gM+6Z0c80b9IaA
TO17RaRcjxZhlVrShVt16vOXA78aQoJiyNUJMN4x634DNPQQ5cnD+Z9/YmUyF8PdJnvcRGdcO7Q+
E/yJHh7TzH9sLe/KjogoO/8tpy5isX6nUSWVNuE0Thnot0UJU45i1LE2+ucPff4yuppOdpdX7NG3
RC1u08p9CgZ4M3ryfxM8/KeFh//z9cJhBeju2SIMjnBH2YHBVaJEjMBCKRnUUFJ4HNMtNZKr6+wW
Dbe3EU2ZXLh3J56QMY2hF4MRjmFDUGpZOzHbw7thiNNN0tnqXhoscwdZrblwQjj1PdOfv/iehvRa
GVYXcVxBeIySqF2BLoA2iRrdKOx/zj+oU18yvSAvvsS1gsJsg7JxujbPV0o5Yh/Pg5Wp5gABgo+t
xEsVs50aIshBWTmWEv4xGj24YsIx789fwYlX2ViMd7VWa0I60Wl6bUfwsHck4eg6b/rHj338YriP
IrND148aRy6RqapZtnW77DtpBx/8+YvxLjrRd4HG51tSd0+W027KrlBUcWHlOPV8FwM961zXqzUw
9KEhPbQytG3MJZw0SQaqCK+5MCROLB/6YiFXlDw3R0mV2C2213UiVl6bfXZNBXFmcdeoxYU9yolH
rS9GveRz5Cgz7lXUsKFzEc1pFfkM/vb8oz6xLumLgS3ybtB6mhzbDGhG2anXQr/wFE798MVQRvlI
ykfO4VVT6kNeZfuE7cIomgvT4akfPn3ti0EcxHXvNw0/XM2e5JwWsv3nY3dksVLHdgjlIuK5Kpn1
Q3WLu8g29x/76MWwbQCh9pC3a2eoQuXTONSqEzbaJSjGqRdyMWqxpYlQju3aUdxj5AsnAwpuqbmD
MepBrdQPvvaLsesB+JZyuKJb5uOHUVHWkmz8KCYcmicXq1yKP/hiLgYxbz2xjvC5HH3Eqkm3r1iL
Fozt+Scx96LeKeSIxegletOshd5KWzLdnf7gfxUCOffK+17Wq+HYbrFhALp/KD/jLL5UaTsxIsRi
KIOfLUThD7XjF94tMMnvukc2ZCa5P89f1KnPX4zljj7iMKRutVX8fB/Q49i4UvgY+NZw4dmf+oLF
kC6bRqa9yhdYsX5v5elPZBu3lmF/bFl4o74T+iAXll1ty0S779XoZ6zGt5WpX/j4EzPGEqSnQOnT
4JDWjt1p4s7I9GpfiN7YnL/5JxYdsRjbfiXamB24hEgZsnfSND9N4NV2Kn1WAq364ANQX096vd2I
LrKZQIBRdcFajtA6bXSrHOMNUa7Vpd3eqee8GON5hyOT7hhpDyL/IXXtMwkOX8lRejh/q059/GJo
t3iYS7I9pG0qAroi05IMwguGbAMk/0NfsZTXlX5rUv3vOVGo/k05mt/DoLt1U+vzRz4eMuPr55CP
UiKTfhs7GCh/ZUV8rUpsLgZ3/NDaacyM1ReLWzMgJWuGIHa0lnrXmsZX/j0w9fI4EqvcfuhlMsRi
NKPEcl0EODFIQvOnHkeHzIeRGQ4fWqABoLy+R6KVVV+ngk0fJnPDVYkV4ZPZ1Je2F++vdsZyNAcq
GWY+MbBOq4FzFWDzrga//hp2Gqz5SDJWLr7i3fnH/f7YNpZjO1PDpicRIXYUAJAhOdmQdkoqhApC
PHRFl7rS709QeLle3zHbGM0BzHPoKF2tDJugYaldYWIqqgunq/cHnrGk6Vgtgd1p6HMdvkEIVKSJ
Y5Wr0OXpe37wqS/G9mAEXSJ1BbklitcTfCYr8p2qYou5cAmT1PudDgwA3dc3iYej9obR8FpxqAJF
WxUyfAqB1JxzsaIT+9qDJt9IdS9HTli6FmWckHjxZ0Wn2JbHXr5OTCE9QgO2unI1MBHVEDdtKf6a
Z6rS7TpifYt1o4f9Ly0R4rrNw/oK51RLgbDBITvaPg4KOQnE+AkL0xA+/A9nZ9bjqM514V+EBJjx
FjJUUklqHrpvrK4eMGAbYwPG/Ppv5Uiv1CffSZfUt2fAFfCwvffa69GULQ5Nnjh/T41i4Cuj8ZOZ
IwHrHG2/Ie2m73+eiFc+4D8v5bd9wad5WoWqb9cG6KMEUMt5yH6ZSC3DTW2RYvrkI174wfwv1RCn
F18xxhWKaSIjVMWznyG38Q8IGcb9SGn+2Jnpndjmy6j0KYGf8nZm03jTy6F9bBE5r0cB2yl4n3ZF
wMep5CR6IDDrBmax/SyZdu01XGy/8ZLAih7FxHVFg+Y05W1+sEkjAKTzm7e/e9MXsRTzGjIt09Ru
hyZ+NdRfYRk+tJ77ZBpf+wUXe2/qD054iW3BfTRgdYJ72C/De953n9war+yO/1io/TZRIIIS1QIG
zLauJQ+RtXF6WOfOwC4ThBAPFpWolGVA03lN+MmRe2WTJOdd7bchgz6Pk2iK262nPFjkwUNyA4Pg
TZKgYXJAYuqTo/HaMJdxlqNjQDRpt6DoodNnQRtvHMLYV8Io3Rr9d2fjZR9/AI8lOC6M7TbhY/2E
m0J0l7Fq/gaXK++Ty+C1H3KxxnTYVuMEVyrUHsBS34wxjJNsg/tTLZYsLNEMNn0y0pUyB7yK/v1p
KpZC06R5u/XFL5rBotCth4X8Ug1ZzVrt2iBbkyQ8DfqzEc8P/v+3K/hF/3tAb1YBBS223S7Su2Eg
YUOaVMArsFxgYz+DbxWiOXPO/vJrhReLNSW0zRaeAoxS9emwy7mJN12WA2aaVBP3P5l5V9bsP7aa
v03wGM9OaohWgFQY1WHu6qjs4dJ8D0boZ3n2KxFAeB76tyEgLoW3j9Ogq6YxEAowpANO0P+sGeja
0y9WKJwk54qAS75FS3220bWrQUOufv15w7z28It16Scq4Ggapyv48+x9SkAqSD558dcefREXnRs4
DJIZdLUsETJIMNIGh+bPf/W1b3px03EQVtcGTTertg7RnT/c5P29bv7utA4vVnirfViFgMG9Uo3t
90jXNpu59kAR/Yy5cOWvvxQP0zhFCw3x8tU8ovcqkwoMbJgHrbnHfv75/VzbOi7FwmhI0jSGKmgr
pf4Z1v070rUnVJgfNPyAqZfczXAWKJDU+Amj9/LPg17ZGS/1w1WSwnEkhF0qd4CzTh2d90GP3dGQ
KoBTdpx9si9e2aUupcOem9GeKM7O0AO51SQ6wtfhYIldo+MdxTN1wLxb4Ez0d40DyaVueG78fgQe
M19VWnp2Ay8x5CLgcras/vzerqyTS2Ew6/Kh55EEHtklh2qKYcHYf/m7R1+sbsfmuRKAa6z5MKKw
OEps5Tx+/PPDr32Hi/U9ZWJYugpEI6HSV2rT0pveM/NV5KCxyfBxcmNZA2v258GuvaSLFQ8vZmem
4R9mSOWvBubGX1TL/O86E5J/1tFvO3gunB+lLShGGQw/gA0NWA9r0uDXONHF+7ufcKn7HRNJZdqT
HCW4BS4bD0H3mQDpwhj8f4E/DCf+fQBFyRJAt1qxbQCvyelWtI0g39JkTvzSSqr3gK5xDWYmTHS2
dpn9/MEOuuvXAKZWwze2WB1tB0TO+pM49srXupQDz7BNhVhmOF8nNRxa2kmKetPANML7ZK+5NsB5
D/rte8m6HpIsYOlqzBcv3metdPMGTaUo2v15vl2JxP3z3v3bAHpAX/5E1bgeO/QHwDrmvqbiBPb6
TxhYbcb+s4z2lU3z0hELIWNMFBEYRzWwLA38IwBIwNiP3o2I0r/q4Uz8i21ApROsKgYMMo0W7jQg
roVLvXNL8JYH5vufX9i1H3KxG0QMRKB6lBCuhMtGyuXeVNM77Px+Itnz8echrn30iz2ga7MMfvh0
WE8hDIEyz4PAZ4aLwd89/eLYrzLX+pFHoI1BvQIQdl2dODCHr39++n+f+fGlQjhCKpAEST+sQeSD
w3VC41INeVCyLPq70jXYD/+esrW2QSc7PqwpisAvqtYQOCb+kn4Sc50f8/8vBzD6+vfjl5jZfhgn
9J1pTNDRoFnXj49hDaC5im5klb2xtP5krP/+0oCC/XssVMPIAiNQA+v9ALBZX0ogAT+Va//32ob9
9r+fTmwINEcLIELfVWuglU4RPN6K3PS/xiBfycb9+PM3vzbO+df9toeMtod+NnUALwT8sU6qe5Gy
W676O/CZnpBl/cy57No4F8s7bsfEIz2+DPzH7vQUbmQgHrn1WoAO6crV/l/t6vGlUaa3KNFTTiC7
i2u9yi2D7UsIDuOf39a1FXKxupcR0EUQfsw6VeEHqHUPqPz/6uAI8ufHX5tSF8sb5qQCAOhohHUK
SwsvjMCuX2i3/vPT/3v3A+D935+aB20fth2uZx0dwZN2enRoSxlFLTYOSD29ibQKP+v8vfK9LxXB
dCI0Chr8FPSvf0cz8xH5zPcpjCtkH7KdmpuXv/tR5/F/m7/AQKZg12IcTyDb1cf2NKt5BM4wuwGP
b/t3g1ws9bbBxgICll5natbgq084oHQ/FWBc3htBP9HJX5lc2fmf//ZTcpS+BxHHcA1qx2kjWAYQ
q5fyQ+UC+0l4d+2rXKx2J2BtvmgQ/uCs6YrcU9+BTT6Iit3ZZPoI+u4zsfC1gS6W+8JEtMBjr1/n
OQd83FN7AQPCooorwEv4L9lPn1zgr03qiyNdpi4FqZ2qdd0CxqOiuCqaRclCJ/B60rP/ydq5sjIv
XVYpTN100CQYZuiBEK1a0JREM36yrVzY3f8vNo4vxcJjAAD3qCtkToQEIdN/rBzZtFVnS/RLHcCr
Pr/D+S2O5p0KzSmH7xSMJuHmFfQA+sCS/u/mx6WCmBIMNUK4vGb98Csh8DtKGvVU9cFRQTGd9J8V
Oa+8zksFMUoqKFy4PN9EXlzkk/e94/L5z2v1SghwKR9ugzCgLenTTZ+c7c96CztUG9MbauBXNy3V
+OoPsNhrBWWbP4947cdc7A4B70i3QNS7WUAziksTBEN3mwRcZp9sDNcGuNgYlMlG3FVUvslYtoa1
VsH9vwso4/Q85G97DpS9/eBCPHoKw+1SD3BF+0wzdO2vvtgC4JVRU5b2eC1nBWRWGV2Kfvw7lTh4
bP/+w6FGYsPiumg1i2YVy/YAz8x7P0k/WZHX/viLgx5EBQR3QkQryBU24FLfRbJ++PN0ubJjXWp5
pQr6ho9dipqCbN55z1EXXIJlzbyg34M3oZ/+bpzLUNtrVZRZmmwAejM3Ohqd/BmOUURuKrFYdhwQ
WXx6uQcnCC/+P0LvSxlv6kIKdnPPQVGcrZxhe1rzUK27mPbGFJrHcEkuWB/A5JTpME+jAmAchyjd
hxVqmJXe0KOJvwOckYmNCqoGpqqmpya4MbxO+q+EWLiF4hLdgOrudGU18Cp1TYLbnMEe5zQZaoNk
N3tRCvY3TBEVf4lcmnXPXSD1XEwhzFogj/LRBkEa4feqnIKhn0ETWVSQVivXTxYOWVHeIZCnNTzd
5jRr9qQlQwk9gHrB6kkLzhf9RXdL9Avd0c7A7Lj30ls0BApaNLhKLvCSnYNuD/Uj2yub+Ecnc3ha
S1fPuFTBZBbUexnTqP5qs0B5eykbeNoVaafrfZvUydaC1bgdfabvQuNQRmvroHBLxlr0yAuCBpkO
jPANsqdjVTazrTYxrNGLOqp3nOXLOxsD/00GGoSyasMTuesyHZ+ncE5KXtt5XlFKRJk0fgZ2nF9y
MDZImNc76OymbSYNKL8uA6co/qG0O7BBNmWQzkdi+03c9cuaTnbrJr7tw7xf+ZMGhDdLS+M3qMU5
/siSsNT9j9CARW/7optNGaFXC5ZTt2hEQRP2Jodvren5fnaPENKUMoCP93wrOpxoaIBjbVGP0M/b
DifDiE7B9mu08G0b+qYczVgY81FhTxca/1c/3Olo+UjGHyZogEggH8T7UMNwXPrwNGeqUK0snfU3
A8e7gk5x7Lax+jpNP3BjS+ZHGz5pp/eQbxVa17s6xBtTGpbALyZXK7aYQza92oqd8M6PkKft4ll8
6NaAimNwNGtXF3G93PsV6YuqhrPaAMHGzLv6kSYcgkIKTPech2M5e5M5BcMAbhx4IicWVnQrs4bw
Imm53kUqJm6FuXmEdXBzJg8BEjk4eAenRq3c0ucnvFq/sDhV8BtQl+w6GF66cGfk/AROc1JoG++F
5gfqojJtyGlifOO77BjS6YueqpeGTT9JEnN06KlVCvk7gOQWLFOPvYWueh4Hcx8vmHJ9D0AHilBr
kEY+4Cv8LZDeW5RHH2bJjzyty85ZULbnFfPCF0sStJoJV/o+89dpz96zwWxzHa7acDjxusW8ENN3
zzamgNHTOqr7FR2fRFYhPttUCjKzKbYFgh04Q5rXNg+eSE1WkdJp4Tr1SBb0zeTzMQ7fgiTdoHV8
PTfxQYYpCjVR/jJZfsx9/ljBAcEBeM/TbB2rCU39PXg8LRL6O5LAFzUIQLURCg195mTscmAGfHLm
7zq/uRkzlEXH7MYG8xZe5bcVGHl9E9z21XDntV4FU+RuPbJqB9+2sm5rQKSXYuH0DnSlN+qbFWy7
yiX4krv8vp3mjZekxYhyJHy3F2yDjHVY+xDj5vlJ4dHKgjso76KuuxkWuLK1ak1ZfT8abzMmCoBB
8JCVXMNjZG3RFx8Y2Dfrkd9Vtb4Z+c80+R6S9rUKm62sswLX6nXSxvuQmjLR0VtYw2R/YQURO5XX
T2EW7nwFc40K1xb0YG/DCFidSsaHkPibFvYlRV/jm2ba8oOxMSvGMPtwQQO/0O6ejL0o1EQ+0JmH
JFb2ESp1Ws6t+/O0rwJ5cHm90eiHLoQv7XnHeIbvz720C2Cw4ZOYIdZgLgA8edAIl8O8Wkd+Cod6
MxfWxqToSKw2yejTm5TBuBAWwCUgugK9z3zBpBhXE+6mqzmZ6qIaIGcdvSj6srRUPsGhKleFHGbA
TMcxlM9jg3pOASlNej+As/fUzDNs3VMrxyeggt2qB8y0MK3m5VA3J9/RH7HTupRxPyQl/tuxe5qE
8+4joJZpUfddLbeNF2BdC9/0pmAZQO51RED3EHAvKMM479AjzXjaF0mMl/OaW1grFoxmaFuEET+Y
cJDAAXSWkWF8jqZJwmC8QktNEGFLXS1Qb3bFxJRYJ8YHySMf9DLcaiT57yk6ccjaUeiJ9nGX8G+w
FY3fsxRZrE5rcoqiwTuGwGqX1HKEKFM/V3Jj5hHcFLjwQjATL0G7FYDZfSNeKrapi+ov6BoKqzJh
VffeSTZug6CPSjYt8kBtDcaxEHLHQjxxFc7clzvC+zFeCYqGil3SAPV2UIIG7c/Ei834GDQiegIt
EAKMkHucFIPy1Dczs/kbpaF8zdrBxzahoh1wjt4R+mEHyy+c+j8dV1Ow6o3KjyALv7ci926HFJ5j
68H0MZbY5OXjipuM8RW0WGQfATG3ocMo9abhQ469fAxf6zBrviyUdVg2HAfm02BMtwPGtX6Ca7j/
vaqYkzCYYTM5TDDu/QUKLvA2cKAZv3ig7vysRaNX1FbtCpwKstNeEp3aeg5/kHCKFL4j6W6qwHfA
KSr6tYVeByrVQZ8m2BZ+p74dovtF8nxrcDDdg0bcP8IPXT450fc30ZhrrMEIeOly6BLk0Ois/Rva
zdluYVUAO3CRvdV4FFZpqhE3RGZ5MdA1NPssTNJd3/T1CjYcX3UQGbkGH7VOHrtc11/Ojk4hTAGz
+PvghePGjLkJd4NB+/jdiMamecUnHMS9izqsryiXOJgc2M/J3Jm1B9OkByD67LvIgvklMn763A2B
2CPDHm9qKe1WDazeoOEvvMnj1J2wYU7fksnTBp3vtlm1w5DdRBX+Jgf6we3ZfxXYvMx7iF3YbV3S
dD2QPnOI/cPzXIljbnrRcyCbVde4eEKpJc3JYWGTiMt0idpf1g/EfdwYh1bMid1Ka9P3lFSi9Bg4
C5BZktLGgcQoPU4w3LBYBnPCliQN/xkvaA5jJbofU9Jvbd9rwC9BIJtLkCGx9bqZE/XYuH72SiXG
/mOcJ4AJCsSO2bsGteSN19Rnxx7eqFW+62Al9SHRBlev4LkWpGXmV8G0a+c6jM8AKr+hoI/Bx+Bm
jhVkLkssR69Yplndx0MdGxh/p7MBbStmKtmgKxPVTAaiWlWkiln6i2OiWhgF84X3FWTu6TiNaycU
Un47Htlh1GsV5vOL4Bbqo5xhg7ivEyivyzZp803SMll2yWyFLuGr5Zmp7JXHxiKK4jBEwCvJY900
4VdOqqd4pl45VL1HcaHr6RNsdKapiAlNsPfZVDzPcwj4d5FlVdXvKgqF7pKwGAEM9epgncZu8Eof
ITa/JZKAHwsuc/8odUXrg23auMznBZxI4WblAIz2fe8bAp7RHX1R5eE2z3Bha0rXMxkdstTm489x
hEnbk209eIPbwAz5XoY20BGkO+jYWsDmEiBj1Xxs04cugkdoV6huGM3BTqE7Yo/J3Casm4CvbS28
fN+PNvZWMLMj/qPtmXUngZf9RSFVlyFGDCcfzk4DeUGfcjOVVUsssudcNN+q+SwWtKCx5ttI9LIr
ap+hFu/LUL75LUKL1cworGwFn5d4ZSIEjMJHIA95pqzzU059nCeSqng5Nhr2PvdTE83jOnLw4F1n
mIwz3vlczetWZC5dMQuKxI2kaClauU7WP+tOjs2NEkHTv+HbuOg0wb5uLEnN/LGkWPBT6fc21XB2
MgiwAkgDoaOFz12LGuKU0A1Bk6EB80V05DYKh4zfyEieEU9wC4tOsJJLP7iR2HyUaxhQXirxAIlV
kjYba6cphl6kbYdvfWh85RcwCw+A2O3ihH+vdR8PwBUY4eRT0gIed7RpbbKyDzsvghEZC/Jd3QaB
fm4XeDCX51YH+TEGste7qg2X05D7FTJXEW2f/Qxs5Mdc+ZW9961c4CNFxzkeImC1zRTsqx4u4D9a
iHvYbZP0xIG3LCbvxoePuXtpIvAXv5w5C/mPwLb0FHSTt4fGaPme80AUjY2rVeVHFKIpeALbPVzD
JoAD84S8cyTIUMKGs1DyINOZL6eqVv14U1Moh+5D318AUq2AB4nP1oRpWAKk085JAQytaYtcJGba
B3B467CLqwQXSVSTovwkuxq7Sekp52eI1jGlEN520PUuaQLZVtMBFfDEZl+b8owgW4Dgi9C0W/oY
dbqtW5PTFY5IyspYnvsHG0+oYO+3PUAFqmmUgyN/3ijYsZt2aIrWaZVueaMitTNcmGE1jUmGAJGD
vwz4IPDqgf0eY5d6T7MZuwMuD1AphqRP5luITNP4OA988dauFtFzhQ5fgsS4gzIE/IIqxVW38uey
wgseX10PykyNuFHwGkqfdkHt1Q6Jts8O1sSa4uY+pLMsgkVZyG9tQusFNEQ8CAvIjhOJX2GipnHD
hXts2z42/mgCWImq87Y2ev3gjxsUa+jwzfcG2LsXg4369tbOpmK8mOFECnN46pDXgld8WwECh9jq
Ma9GmxxthDbCB8Mxr3dgL9l8Owp0Nq16G1J3IHAyvE/ysTLPHdAoSDI7FC3Jlvo4gL+zOhLJ7TJ1
MKVHSkDTjYy8sN/3QPSCfNqhFGmbwoLogtldVzW/C0jsAV0EQZ4GLCcZQIeZYLGHSDZ3RW81bP9B
0TXDXWx6T34L6znjh4QTg6wDoB2c/VBW6+4womLOodx21fJKvaAZHngrYnYyVQ1aErr0E36EawIs
V9ctKJYJ+gw8Qn8usIyYcd/Q0/gxwQu2RniQBVGzZ83gztNEkLAqICaf/LVRASoD0+Bk+CS9PNuT
UJB+hwLhFB59VcPJtdSB1+L0hZTdrnqRVkuBZnv7E1dGgR0RnnSAR4qhNQT7ah3y720oOvsQqQwm
gFVW8+ApRmra/4Ulw0BZ8SLczwaNneGjyiAZb0B079r6Y4J21sPhRvp2tqXp00jvAm/ylw+0QbFh
RxUbwju5WBNsYak536fdIHcGGebpgPAtYV/J1CX0zdcxGd782UG9Cktib8RLt6RakOtQiwJCqGBJ
sGi/AP/SE3dZCojLD7BLZgI9QiCXAQolwHwAFk1tNSa3AEuG7qPVqar2A8nQPIDkm5V5UeFbtRvJ
6yr7CeYYDZ5xu6HzBsAaOd37gZd5zz44c3TfC97oY17H7bJKJ+bLB54v2Zn5TCxsBAqToB0gOzbL
mAIxQnBZW1ad9RewODOTo19gDqjn7wZqfMFRmAIusysynLATbrrwk0I8SJCyim6q2CbyZoa4NFol
jIGrJf1MUcCjlcUdlMy+6HGH7FmYF+gqnxWEcsmQtFACNSq4jYFdn+4C6aPNcFEsy59nFfpqkwUt
G5490mWYdimwhkdaJ6zZtriCLUhotalZbhXvOvC7hI01zOlV1Tb4D+LI6ONQa/wtZ/FfWx17mHuq
ZwQNYaWKqElNvqciawZUp+V5J6g08lRJCd+1BPx2n4aqROv72L41LWrj4iBHqh0Aqhkm3qvCQiOv
ugH6AskWH2cCKVNOOv8tzZTjZFUNaYzMUZpMHN0Rvq+QcPImLaZtO2M1fIl9badNmLY8KHHKmnnv
ddXQrGNk+Q85Qhk7FCSQYtpn3GZ1V4pEoJ5moUIaViDpBeONZxzYSSi9pfGLT3I1+sXIaTA99hNt
BlEClZRPByCWzzZcqDAm7q21iIJsKShvUKEjDh7KW5zcOHDkgALAXR8mlBwZqXJ7D0adayDUiA3j
EDoQbKimmKRqq03eMOzu6P+phq9UcDM0m1jIupEFzYMal9CsEzLuCpCVnYT1s0narEiGyIIZFJnE
M0EhFqRzcWdvxyB9o4sg2R6nu/BPsOkww0Z08Qg8DrBrc/KUEj8NP0ZvRAAJcrf25Y98Ylkjy6bB
XZYWsZgVomk5WBJ/0xBmgNNJiUeQo8KfcaZ6tgOwPzvQ3Vj9A9aNZ0U8G4AVkgU3iANQfSWNXADx
XeJgA8/LunmwXpZz+FglOvdLYiY3vOL6u4DmlIwkWAX5HOe7oMEx+atGK5e4C5u8S4Kib000v0vl
UaU3WLt8uQXWoRsQE2ax/pVQmQMHRAes0xsmUxscu8bL/Ne58/L0tY3bfBd1o4TPlbDpF4ab+PSt
1bJOV+BlxWiumfXSIJpOKVKndJxamD3pcUbCATP4LbGRN7xmFkv1PVOQjPKVhwzwgGb/nE/2AVrO
tntdJo5Uz4D+A1HmlPDw5JDd9QGX7erYbbJmrqvHSiChejvMaSJ2s/BZj/xtInCTiUJRhS+JrZyK
irx1NIqL2XBuc4QkqqVbHRKVoeenMWNQLpPCJ1g1GaLAWyXjpi/dpM6HQ1CHjLzESQZ4zBb9RDSq
iimueb+aGwEgaawHRtY9W3IA5XskvEVVEBqEaLpswgoaW9WB9u38NJEbibvsdzoDYI8toaHfpWgZ
Wy+9o3NWSFB9+GsOUIrYua6nhw5A2K3Fv3rUoUOZEjcbZJcfHAfNB6jmrJh8JLaRTfSFDte6wh1p
36sZvrJIaoQo0Q7jYM1DCJp4yG6dykkNpzt8QLo3ALACYArXk9Rs0Oo/s48awwOeiWTqSB8tgx8b
ism26fdoUFLuxlYLeSHSZ90xijtefR2BdRCvmmTNsplzvx1XVR6l/s4PkVyF9ycL6lNtdO8/IwnY
saNOAxreoaUsqMUWgFWN5NW0NOifKNqRRRVZY/rG4W6mAJi+x34Dn8Yq8d148tto9t67YJjA5plT
JDd/2UBxB/uPiUdsm1pQkd5nO/XLoWVdC17krKDEKERSj7Upq7q10R7LwibrHhxnXk5dOuNg7WhQ
r3rYGkRf5xA089J2Gs3x2JT7tCsAx2bsGbj5bHylIp6zn93AbIvHIlrwPzyiYFJf5h1uXw7ZYdj6
QhlxVnDnzay9I7pmDJLASndKvGdLR9gdRYU+f0llN4Ow1nmw6XOr2Q7YP2+WNBvFtuMMrjZOVYt9
aAjIcg/oC1u6GxSS0vRLBoCUqNde0rf01i5e0rF16yorprWH9tvkMFj0UmQbbDZu0SXg30LvmgY9
dYUjcfbkshj934W0YOu+eM1kgN+l6It7sNko2y9hNCY5uMqMA7sFg8zsBfnKCtMotkuGWJTibjU/
JM3g6SegT4n8FUsDe4U5qLhfQuIvTFMgbKLyxwIRWnKQS9qEvzRfRrPKfDhtvEbtPHYHF1oRvExT
0vr7RQ3zcKM6aCkxv1XUq1vcOFl4R7g/Vq/hQqVZS+rDaHBEyiO8j3AZBDkX+RWS3qKNF2Q9S1Kr
N6yDi04PM/9Myh2qOwlihXhCSSotIk7beteYIXHfpykHB6LoUjMHzx5AxeMNi2wKuQHu9gmmsgQv
+8ZFMm1wtoFNErwIeHlL5LhBXgZMhMwT8k9YWS955nOhQFwGDUHuULAQFPlrlw97WoN9WpAlRnsi
o0g7P8R+pxDd95mgBBmFOExrWJtGbSPDtYHO08QnDjJBbo8ur1Dg2xjWmDbaxGnN5zdPODQ5FiwY
SDduEF1NOJC7JQnar4ydSTSlmSrSHhtHq+rOicBYh6Q2wPXw4GkR0KYoR3VnJEqulwp8+hghA9Q8
SNx2Cgl2phrvnLzvxuyO53lj0x1KdqoDTpQANmZW1ZSPviuQ2AMubm1T4Cyf0TkpBI5ZDRzzq/JQ
NblHcKD7h0Y3NPsZDEk+PcVtTeIXFsTSf1ZubIPHzB/g8L/tmENhKYPx5jyj41DggINfIlYZWflx
MmS3Vk1zhfXcZskhiJa6f/DV6NyRY7OyaxCZeY/Low8uWNlKNZpbV2euOQIxBAgYjZWd39yoWINc
k4mQThtFhuyVGdBpJGI/nZ4XDqFneRZjxAfGosX/kQVn7dkNg+43RTKRAj2HKo+HmlIWjuqmJ3Uc
bUJ4DtmP3Nio2Qwyp9FtT9sJCWZFDEBxO6TFq7y+cYkf02KYUF/FXQAJMF1qIO/mUnOHVghMDtSu
9kjyRuPRhaaV1Z2EbKw9mFiP2WuvgXAoolm4bt2Pw2DBLuNSrmXr/ANyr/5jg72CF7lGkQkQQW/+
KrwBV9fZ4jqJe3ES/qTeUj0RZPd+eNIJ5KXy+tGrIjHhShGGFnU0GZAiRJ1S3lZ1PKFKlveuILi5
tVuLed6jzgIx8h6hHeG3Lsxas8cmTLA3JjQcVomzKGTOofJww+MVuNDtOdq71yH2nFOOe2x+r4Rf
0wkBVY77wt0SV6kWB4iTE6dWtfLd4pdB6BLvJbTV/KE45llSsgHH0MkDIRcgbYQB3Qq1GEsLL61V
WIbneYpNPGuTQ9YxwDqw+WQIsQESQLo7mZa59HP8RngUyOQHKECV/4DYPWIbjuLRW87RVHdXIdXV
bWKUOewKmWKJuqJ2MirCyYThUKDAgnRz0UH5r5ApiOsAUTufbfo1B5tseUFCBJcZ4yDojFxup+cq
IOpsCtLd51WOvykyTWpPzZLK7IZAk1ufUMFO23KS+HO2CzHUbNsm7eNDm+D3FMQiyHtkMvBcQWHK
7d+gqAsbX1UbmRYVt/Yd5u2UH9ueBm+apwnub40BBLAJ6RjeBd3g80OvWSTvO5+k4KgHlUbaVyAv
eqI5I7TU/8fZmS03rmNZ+1U6zj2rOQAE2dFVF5qowfI83zAy006CIwiAE/j0/5J8/lN5WCmrwxEZ
Skm2OWHaAPb6lk5F/ZYHgmJmNAAisBYyzaGkkNIye6xr1UXEmoT619aAUGNOJeuxi+JhClovBM2y
cI4EuhL6zdhz0Ann1L8jNbNfsJxYZojwaj+eFT3C5UVrIaVv1uW5jSG2G8NsDom8uSOBkGI+Mm/M
57FGfDQzqKX2xsDo8gnL9AOHO62FGB7ht2OtaO4jOLOl0z1XTCM+5DU2NtjM14ZjJNZlRt2oFYPo
7/LKxbw9LQoQ1IjEZGvFIXphN7QKuHUwekV7TYcMgNYx9dLv4zgM9RLTtNieUQil7HVVNPX4A91W
Fs99gjteIrILu11mjOMukxy8sX0M2yAYBRhZvvim0fkypmg3hQ1bvwukOMBnUDHLwr4o18DM2ogf
wyWGjYEtVBW0CKtlQ/YotZzPS4zMb6RwfLXAPiVQzZlPc7gBqM5UsIvXMdKqSsT1c9dlKtuakLbs
59DDVbn1OcO4UqVYAkDah/Fvgg694UKS3uULmD6JbkcHf0gWWiDwXQqTkh3xDPb3w1yM7V5Kbefz
1rN9gTV4N5fBvKjGsscFY0q6YU7hDzOG8FzfY+BxswVXfkGuaoU9j3kRIsvVnpX4AxuL89q7H7Ui
bF7CyyhZU2HZ34NC6BeMBZ6zIgX2hec2gG350muSetcOyDFYiMYaijnWIsIrbNaV1qx3xuy9rZko
ZzmvsdM7Ytv0jXCECgvm6zzERg/CThvafYQSEWw1QnorOm1jy85i0r71SsiNkLdCJfb3HWWDO1T0
oEtctK5vbGQZoftbkhEE/4XXNA5ZwH2keW3gvpmtPA+9YsR8y33jQyxHbD/DnjyL2gZzyzlgAmGx
UzAdgKK4R5rSIklay12WfT9igoap3g5K2U5snMQy31VFEAYYIzPsUGOblV+hj4dfnHA4hrbeAft7
YXnYZJr5AZyAUV9YNVxZfWqCeWnl2JMDOqnbhwpcznKheKbGV85y6PBBJ3j3kwHpADOJpNxy7iAZ
s/nWYvEvgBEo6sdsSKlErnfbYXcsxkRF3XfwYva3cT4KrP+MpTVXmWYdVt0Dz79DHjfW1ASQplU+
72Uw1sOLNWBcmlmIIbWZJX6q44uh1rJ+HCRyvYMZFvrDfumUFFPLmQr8Ecxxv8HyCixIMRjDuR0L
xrqsZshbaZFj3dutkOGyGojPX/TBYVXNhCOcVAL5gO55XKgEm2txRDjrLAf+aTzvzOLzDK2jZvl3
OVOTzEEfcVwpKl0sm1WyRsLnOly5j/YSPulk6UaI+WZkhlzdKF9083jn7oI1JnxL8qOeo4Yven0m
2e1E4rE/yS+khdcNWuMy4uTZDvAA+K7DFtTnN3kqt3VKKxRD4YZxytjKQTtb+tgr9TDDSbE9CQzQ
jFu+fsI2rbMJHNkuETVgUlIhDb0HbUXMGHbS102ORNg0+D9c0yGh/ncPfpKbCC9jsMYMkkQxK3b1
qmgCwq8FBgjMaF2E8LM+lCNdux4cq6OuSVg7x5IvD+F2CoX2mSdzKhFwksKYDCPsUCzFVgK9cbFI
uT/sWYw8BYzHZI1NUT/YfF4Gpwp4ks2opDaawGp5NSZcsjsQYLJy4ZRYxl3nqVD9GQnXiaRJfyJf
wCKkDMvepSt4bbuLpndg0J7W6dduYgpFrBXtNGAqdNWxEiu6zmMgE/iu1+aMcuTEQ5rSEBsJpESd
xJC2hhwJAMps4jC7BCvpHErgxOOZ8hAb5AVjl86nq4DIJdKDkRaAjPszlenUwSddSTx0aUMxd1wl
WEidBaqLZ+jSuzM9xKmjT3oIN689bDnj2bhj6c9YEwJ3OYoziaontAL0cNJfcpB95ZQ9BCGoNpyF
7puu0sNY7xvQg2C1jrStuoWeYA11IK3PWGOdup9J+4fPWs/AjqIrQHvpE5FKX2aOfw7f6RwO85vu
hU5aNsuM53cGBuJtFku21LYMxTxhI83f/LLCQBvLIGlmeVhr98ri6Zi9OBrG9iDBZF6y4ySrk3uC
y0oXhIveSr5UjMybpARnJYOCmHs6wnbfXmVWukxJcE4P9/v2w7xD8f5SjG2i4J3bdgA5U7MgttoE
frAskG33eR/2+yJjU/tNRTFLTLxSR65LMclS3ms4QBbx+cFPXfukfhvuZIDaI3eRmG7HkXQkenEl
u/L688P/vqdnU36NCwslz4UZCvZc4lse+Nsiw7ojLn8uEc8tv3aSSZ0W9LDwQnASGabePA7rNbI7
XnxRYn6drz4/x4mazabwmhbqk5xjtSDyHRGVGsbCFPPjGSnpm9c7F9g1wTZIwjcwfkHMxjlm0XZ9
h+V0GZVInDhTj08V12Q86y3MFiRpUVxYitMNhRs4u9eh9/j5XZ46/GQcww6IRgqP0FFseVHiYhu9
rjd2ec4a4Pf9HZsic7oYKwNZQVTUN+mSuQPCoVjfJNg5nLlBuscKy+Lz+zjRZKaonHQksVZDjoxc
mMLnBCkywTlE3olHNMXi9JZyi65GjgovO0T2ivnZXvo1EjszF+YDn1//qZNMxjSaV0OVC4oHZZpr
CwDHgpMnq87vPz/8qcdzOO0vHdYAk13s4MQKPUqn16ArNHN44HpnHv6piz+c9ZejJwftrPJcFRXE
eeqz7BbO4Eti1Wfq6KmLn7R2PsgaqwJcR9RNSb+EsDNs5gnsqfIz1394yP85hjF3MoYRniQB1rFU
NA7WTVq694Wsr4dKRAP0858XwKlHNGnGBaaDoI3jFDru9hgR96Id1k16zrTn1OEnzbgITFzKzqhI
eeyH3QXgCQduc+MkfXpmTDpxhikkx2WdTbsUFbTtIQWRhbNLsEY1g5/4GUHwqRNMBuwSaXzNALJa
pDBbngGkdRVz+4qr8O1LJTDF4TRYHMfGNUoAHequM+4OSYZREH+N28amFJywT4o2k4mKqjx9hJP1
rVT1nd8lV7U853lyoppOwTcwEFM2eL4qsuEzRHNgTR15MQTlRa+C5dce0qQlw9Khif3ekhEmZE9+
4l8Y2IoVuXz+2uEnLRn7rWWe1BmGVDyrWSgTCCJokMxb8rX5PTsSWX7pihovkxb2V2SUI710GMYb
AOJuWit8+PwGTnRFzqQZ2zbA0xXFslcQFMgH55lESxtEeff54Y+X+ZueaMq9wbJuNnZIvItyWT+M
rLxWgYRQRn/3pNUvbeE/pAwamwopbLMsZy1EVo0zK+Q5ifmJ+5sycbqM+khyQYrxCGULFBlI2MR2
85nI89TBJy28tSosdw9CRgkdOQgPSGUW9XsQdvkZgfSpE0zCcmKEHSZDJSNT66aOkPYPOQNW30Cw
+7x8ft9H+eGkm8UWGTL2kMIYFX722g3VVegk25ilX2oe/pRa0AHGjxUkD8KtNo50WGyZCKMxCBef
X/2pxzOJMUzetoEq4zqiFOvjC6yF11BFYTfo3Kz/RAc1hfRA72iTHkr7KIv7N3g6XCBnS88l4KK2
QnbW53fx+zLALO7vwQZjwxDYnV1HXq4eaGrozPaht/VAPD9TT0+dYdJLNQUWmLVXAfk/jtU79rDM
1hnd/FtuhuqcivTUOSYhB7YjkB814FEJnokZsk8Xde7eDoXzJR01sycdVeEKAIRZW0fY7ajXRtt6
1ReCrz8vg1M1adIOOq/zTF30h4Km45Mt4mRNkMh2zrfs94f3p3AeD2MEYKQo4rCConbFWmxOz2gs
/HNz4N9XVH+K5kFGai6quoPGllUZWloTKRU8iKr6RhPytajYnwJ6IDx0JeRgqEakuUsTfYNssCfk
ckVfKQN/yuRJYtN7RZHIiFXhayV6Bxsg5JzJ06kSOFTbX4ZRWUJNbLVlHTWYZb9avuNu2vwsSfXU
0Q/f/3J0qFZ5xjwqkLgM7BKg9QtV+P7ya89l0nqVsZBHUODggWiweVzRTV6dtff8vfLbnyJ3ZDrA
uDaA/ifLTGo9YJ3LgXAwEyr2bn279dTO4jEob23MAnOtWczqjQxdv547pKXBpkUyFFSCJIx7EwVJ
7fWLvjeZ+jYEPsT9FZxAMMznECJvyj5O1DYZHHBMrTHj9NpDqrzYh57rd68AO+TpXYh1vWbtU82C
RSqRorXqB2RULn3q6eplYITE1w3xrey7nfh5+1ZUDNtadY7UuEuk8bsOZOUZM7vGa6p+iZzxwSxq
5WBDLxxK14CAGEu1cirPtGsYVIzJug87YDtKVvv2Bii7DFoibOjGt+0wcGdnyxiZ7TPSekH1xeKc
dGTlgFyovMWYaMEVbCb6akEDI+af15Xf98L+lNxDO5gIOmVWR26IPbTYCqGmH7K3gLlnuuFTJ5hE
JApyaUhLnBpLK1k2E+gEvN569TN1/7UbmAzpWYeU3YrZqI82CEDQ8BarBon0awHFzJf6en+K6uF+
areV6+uIwUJmg+w4pKwWitx+fgO/XyDyg0lXoEoII7u6Q2sdVDaHKXC2Q8g7LuWg3I2B+ucCGv8v
7Xr4waRnwE5Yw8QY4mFRZPTQXD6qSgI4ELdnbuZUaU8Gdez5ITMtqEWkGgnFTmio2LgwHn7B+kj+
tcjBn+J5nCp1Rgtb0JEPhusAlEZavyObeXhjFm5p8XmxHB7/f85D/CmkpyllH1u8QbGQ4id8mbfI
Xz/nz3Bi8J2Cd+oWiRXSMIGZsvDvK8gVn/PREm8lMf2LAWDm5+f3cKJqTcE7HZUjfD/g3FRIiBiQ
TAVqwQx7+e6FRGIjpC5gD5jZgPby7fMTnnhoUxxPX1eFAzY0BvxAvLai7YGNT8+xwE8dfNLSa9bH
2ZhgWPNMo+Zh60BAbvX214KJqYlnbxujaYoVLwALiy0PqnwHoYz9+LUHc7inX8Z7nVVJHguBeU3V
si2vPPsVk9xzm5mnnsykWQPKLsdSI5jL46LYtGBNRDAGOGdveqq2Tto0tsXbMD1M+YIy2JKivkQY
9Oql5rFtynNGQafuYDLGOcoZ2gGT48gylfcOXf34PpZt2ZwZ5U4dfhKtU9eDW0mWY97nI7Fjgwwe
JHLFwBKc87k4HOg3vcUU82NsNwYEJKgiJBc1+XVagaoyB7nerZG4Iax7wFwurYCBhOg3GE+2gW+U
2XKL0nNGDSd63ul2fA/9YlWV0NsijXa8SGxnWEAfld2TgLurzyvxiVNM9+R1Bt0pAckxwph1ybpx
F/tuxNtz66snCmm6JZ8M2OXxlaiiMLPI2gMoY13U9RfnItP9+B60naDLvTIiAlkeyPdV9yIj3Zqz
tjrHGz/1gCY9FAkH4fmVjfQtSD5hNResob24k2Z8+LwATj2hw3l/6UVUXSVJHAJWERLeXwRQ3y7Q
Ft3rLx19agsLXT3i9wyRfQ8pNxBNZYZV6JJXdXGm/py4/Ck0Com2IyaEGPZiT2XlRT7oAMts4Pqc
M+s6dYLJ8x/tVhHduVXkeU6KQLaH1giLhKQLZ58/ohMFPM2d8vWIFubiBNB1PusmX/OxfdKF9ePz
w5+6/sP3v5Rv0ZSmCduximpV6Tk8Fn6OSPM4c+2nDj4ZJBI5OlrnAIRAqbMq3HzruvpMjH94vr/r
/SYjRGlZUH0HTRWNPWyX06aPKu7egD6ytyB7+tqzmYwQDS9UAkEH6j4NvCVxuh7iY1WdGSBOFOw0
KyXsc9MhgwmBscdjdxNSQscNbzJiFn1hCfbzSzdBJ2UQGD8OfC9BE4PVR31IlAz6eW7ZANR/foJT
9/EfJZFqCVFJGblFe1sIpD43wEs68fLzwx9X+X9T0nRSCqKTTWAr3AAtoKOxwrUD/awk5RJarLkU
w0pQsjde/NMGG8RNz61onLqtyfhdQQoHrRTysfXoOWsP2sRVZ6z6ruK0OtM5nTjF1MezSCuntV1d
RGkb1ytHwzOvLj0aQcgWfBTOf/8Y/id5F9cfz0n/63/x+YeojUoT3kw+/utelPj3v4e/+et3/v4X
/4rexeW38l1Pf+lvf4Pj/nnexbfm298+LKsmbcxN+67M7btui+Z4fFzh4Tf/rz/8r/fjUe5N/f7P
P35ARdkcjpYgmPjjzx9t3v75h3OoIP/96/H//OHhBv75x6Z6E9W7Tr/9x9+8f9MN/pw4/7BdhwUh
hdolcA52Nf374Sch/QdWzF0bjANiux45JDFVArnu//yD/gOTMg+8GSj5HAJgAf5Ii/bwI8ux/xHa
lNghjhW6zIUl4f+/uL8Vz7+L67+qtrwG56nRuJyjb/y/q3sA7qFHQxswUSy2Q0k17R7qygdWCPrI
dQLDsFUNttLVoMIHp/Pdh78+QVbkPdiA6GyBCVhCktNAnFTAkCsk5t6I6y4tOdCIfrc//qYsgddv
tN3Pu7CsoCfp3DcmjL+HAPeKk7ISc+A3ghw6Gkszcpn2srwvhnLtQUnxDO2AN2sdeKTB2oIVMwIR
74InvnV7fAdLqD/fBaVzk9SFve4NjZgD0Vye/gD6GzkohxcbgLjKsthlxup6HYbULFldvYaJaS7B
8PIekOfxCq19c+lx2z1+onpgq6qF46bFzAjhdxI+DkN3D5Erexv6cFcQGi/BSwLuyyNjCwPF0L7g
dnHT8q5eA0pySEf1s0XrxZYLO/aaAHgHMIOSDl8XLPYuqzHAdDXrLeREJ527PF5vF/R0nmYPgVZi
F+cVpDaGDc/U6npgg2C7A5xdPqPaaeOV4KD1HF/0MCLLGsrSsgVxyzY5FHjwc2Sy5PugRxrC8SU/
UBWrQJNlhbyWfQFd/lY2cB+jVr9Hfl4yw2rjD2x8lZE+pI54rW42Xgs35KvQ9hSS3YunHGHTQ9ER
EtXVKNc9oBZLty2Aiqw8GkcQN/M7QpJsy4ChADCqy9ZdSsRikFD2th2xL7PCqHtUa2zd6uxOI78r
nWWddYkMIn3VQKxw1Q7xjtSGwzmlWVnwIt1WYGttPt7FQ74yQ7BLIOhdedCnRbzv5YubxMsYWu0H
z7OrixpJDPBFwfcqt5Y0BX+zKYJ81sFl8dKHXuPSQ3LJn1WrOV6CDqr+jhf2Jh679hUzY5gEiLS7
LlurX/tCxOum6K8ti4uNaXJAN0yB2U4P4G/C+qgHHS0+E8O4H5DkX5skHFFgrUBcZJzBu8Cemo6O
mlkAtEE6DX+fFKiDMJtlsuKrsEvC3fElGAJoIv79mRCIq1jzbciL7xJYjgcrD4rLcki/IxmbXTkB
qV/ygORrmvjfAZJIbitrtC6AqBggoCLiUgYQsc4C6exG0eWLpm3pjiDt9q615V0+9uZVegE6BpSa
AA73oq0S54rSJpg5CagZXhpfA0HGbsrUmoeQON/A6DpeihJTtrIwM0aJv4J8T8wgynqwKv+ReLVY
u4d2V6UA5EEjLtbOoVEmPnQrgYY9t1W6oB7WqKk65A/CHguoImj8br6XOa7RdrR7oxyk4yM56Rtt
EvA5s7C4oX7L1zQE/bICtUj0Rt0gmU/dEEht0Zi8bnX8TvYjhMgA8a1VzBb10Du34+H8f306Xs3h
k29DTulSMJj++tmfFw4HJJi/wEmEulh7gqU4JEBsCcQpwBmBbm6B/wFdMyDxJe90sh/dhM9cINXa
jQQajOMxh1azGcOhfiG16z+7Y7Pt4tJ/g1D70feqbtu6jC7cqsDyMuZfb7ItFwVV3Tf85XM/xO3M
ZEW88q2G3gH3AcS6NfwEqTa48U1yMXCTz+uQZrfHF0j6XQAeEWeOiKTyuV2SCz/hgLPD22VPaUY3
wm+KGUyS9Q2T0NCRokOtcMMWHI+i11uTQdIL+A6/K12BdpWKPsNuiLNMyiaEgg4VjyUO8n4BBEsZ
7feyr/GVl10GXnAAOOh+I9xS3gPfsKSF5T1Ro8WOgyw4z6V6Jj22GQHAv9Gy7C+sgFxmkKfy+eCT
FwlpxTVSt6tl6w3WBprY9JEVfN22hVl9/GGSGjsKjr3faFkbkMHW4aEbTGqAnQ7DCYagBpqbpouG
jpkHh1X3dWNZqyHr+KKAwxEkC4B07JRbORWwnon5s4iCCKppPRCoeLCHAIIK/geX6ifYN5C5GiB2
jU5AUQI7M46gQbFmTDnqxvWfPk6MlNZxa0NxA5JnjfFKJ/6dX9XZthhgo6WAvNLK6bECxfoV49VP
UBrqfGGgvp5/HMBFRhmAN8VwndfWYxtL74kH8bB20y5dmgTJstAnF0vWxYBkHmCA9FAlsPid3QAq
s8gEyscuYNWZE8qdGYG5ZRnDiTXIOZCHMn60oBrYVAXJL0B7iI4XGDCnmysyjGubVfRuRILExvZn
3LWRwQXg2LXz1wuGt/sqgajM5UJtAKczO3vM1ergA3tfheh0LeO0N2xAN7bouxehRHmDoEluaU5S
2Mlq4BmwBbzi8MVE1tBQPomW+TMwB8Md9IsvWJvTSDBHcEzhKDKjfkL1ysksPu8gw4bKZSCX5vBC
m+rPl9rtN+AD922mdwLAyiuAJfXHS0A7WNZWoJZ2Su5Cye2V3QTOZVVWDBQaJooZGADvrqq8B8w0
2MJhJWBwwCQ9AW3kL2lcyUVnF83t8QUkvDfTSgl6MnIVAB1oIp8AxYvv9UVbdt29TGoXCEosnxw/
spqydQX8McR2NZurllRgMCBkka8fjyiArUQgbSwkFMjxA5PEWuZUePcSUAOQmkWwhhA8boD6S9SD
evIOnVM5sruw7ZNlnfT1E0kwrOXm2TGwRjz2/9DqzY/NAYzEEVuDA1Tqh9ZRDzaPandEUy4c5unV
UKtsmTVtja6r9R6Ea0Dyqq1ZnPf8XkHYtoRPNo+O48yBIzizmWp3RSACqFYHbxlUiu9rFngXPsrS
9pJ929S7jxszxrvSFVE3hTzQ/wCQPX7igEkMSTY+AlAQIUGAbDXoQH7kkSydH2Os40twiLaaElLp
7iM8BPL1GJpld3ExmDeQ1kLAaZpwyQUr9AuAAwV2n7m6EFBltKkdR4xJYF7qGNLwHDjCuT7AJz3i
LI8xIExA3Ugm/nuRo9oDGCU2qY2KIYDmRjtv+8euiX/KoE/3Jil9vepAmjk+Z5GmK+qO7D4xSb6r
uZkPOmtX1WiadSIrGyg3gJ2Kzrz6qnn3j/U3F6jiClaHs6ILzStG0jtF3SvIpsmVn0ESy1pQdYsc
sSEcOtUuTjxsyBbszapt5GVI9QjLVWhUNfJBY/MaW9Wjo+QDSSGoqwgx8CHUT10o8xt03APU69qd
hxyflx3MUoAVtP01tKky6pjDHlKZzeAYbN9nWtFL2E482VK/9B4gu0IO/C5PzY8cAscNd+FfVrru
A4MkeT5aw7DBcvNct1113QAIsUvr5LXDBO72+CIdqLRbQXEwdNCzonTEvPc4vXOhqboz9KOrspGj
MQefol2yhvO9x1QOLHpO99oMfHOsqNahtrZAw10M5U3j6nIPNz+ooQ/DjvTTcp+gmYOorhLAzT06
T6BsXvaJMK9hTuYWEn+e+hz1AFvs9SJ3Ur6vGEk+XsIm/07aCrp7N+MYM5th7XiWvj2+HPjbQ86j
Qh03/xFL0IrVV1kBMOEhvKC6Bv4lhUfhR7Xr+tLM2kDCe7o3z8C0dRvh2GRBikOkk1r1erQOyewe
Ip2wr6r7nsfpZZM6dzkWse5Fh0ZeBsRskb214lVbPylf1BclS8HYYEn9ZGOpZZUbQIcBx7tAABZe
JzR0sAVdkKfju6SHoDes0cHGunIWRY15DSxf6B1grOLCs7r3KlfgsbblI8is/aIAYuciL9se3AQ4
HRyft5+BTMC4q1bHMbWuObCnrZyLtuM3tpJi+e93tsLixcdQNXot1Gy5f58dHnF5eMTHlyRUQPUU
ag/CxbrlvPoROCMoVX77rS4ydyfMgD21rEy3DE34Miu7cRGncrjUFXg0HCO0w+P+OiU25hqtAUgU
dG8kVXDMJhMIjNLQ9NcOSdK7wcDDghm0qN5xroE7Cjd2JevlsfnFpYeMC0RoDOZ9UUFtcuki9pkV
o+s9DdqXESZZfNWDEAOsBBBCPCnF1hhM9oxuvZuEv4WJkvd++3KcRB4/pOqVAmwhMGm+yNy8ugYp
1L/wnQDeyNLdf0R7o/MT7b/Gqq1EgMqxRCkxj/noeeUYxHMHGB34aiK8ChtLgrzl/JCOHn7I8QrC
AfbWey6U+YOhc6COECg5jq53Ye8jbifpTXlopCXrzIo53rA4fmy7ga0/eiosF1vMAXq9ZPn+GED4
/aZxy+ARiZrtpaaLHmC1ORkKeWH5yr+lRGL9Fx2WaT2MURxenx0oJbdlIz6+Dyvg8p10eHad1qyO
z09act67fvUgBKdXUlXfDa0wcjChr9sEiS068x8D20mWgMg5e2W3+TbtN8PArBXSaditAnJqloBY
+sOA4mahQ7iHlUAJvXnaXyEUFHNamuDVL8DGyMZlH5TiHkwk+9oT+aNinfcU8wQBlk8eYkRxK+Uj
+lGHKDQNy3YN6IDEmgBAqk5qAR7iCX6nMD0ByvG2hokUBTJ6n4+JvqoS/xDRtmR1/JiG8MiJGzD2
SWGt+zTJnridOhEJPRYNReI9trXaDuBWzewBs/GKanWDeRNsTsSgFhQiHz5XDGgI08Sbdsi73aAH
rIzIBFw9zdqdlTToZyAjOPwEn4mx9knZPoVD0O/QwySzY90+Vv/ETQXokCDlD4c7wDbmsPMOv3L8
KShj7TV6UQTS6gEsC33dZHX4UA9PeqjqJ79xiksj4EpRcF5epZS+t6DJRX4JLI/kngGEM3mJeRVe
c3Cxb/KyuqN1bZ4xBk1/ixg7BjAwVRfQnQeAN1B2Nf71DvDAP7/797sEZFAwFdo/f0/Eeb33OAoF
oKOI1YPedrnml6ODeQ8c0OQTdbqnNgXhycagsQ9k026htC7A1NPVs9UBrhBVVn3j6OqC2KV4sgNU
xqHD3HEwP/AtMAxNUF0qap6glfTXyCNGAFzgZsC7iJNVf5gbpqBczXWFPJjjx2Ov3iWAvdv1Q4bN
rl2Q1wr9Snl/bBEyblK4T0BnGdY12VUMElhYkZjXhLbVPK/rQ5MHGxlpViNCp6ZcZkAm3gxw5vx4
d/yOH74bD98d32VBskp47MyshmBiNOSgwiL/f3v82AD12WW5twBuQi2ycNRX8MjQVz6mQau44KBv
Yc9pByb7FqAf2i/Ab1gEplNojiPwKzLkd22B3umjjzbgPMQwRr4rgXG58+TwqqBTBZ6n7e5s5GRF
cgDD/vhD45X9wljGm8se0VXCy+zNH589uHR+r+FLMoc9FmzRdQdTorZzlkqEZF4A6Bm1ZNQLT9n6
uoQ5TBRXhqAiG7LNq9wClQCIwY7lMAUMXH1vh47CsB2CsuamNyBNubu6h/c6EHDpd6t4JkDhvvjV
Ve8M9K5pc7NKRhe3CJDGnVva4c4v7EebwGzA4nC6j0cEtocXlwPSPrSOWo9UzYW0YSow4F2W5t4N
0GA/kUILGJTqvBW6cyzsEwmud5cAS0b8b1j2n/eHCbnqsPoAFBuJbA0nGkCjsmUhm35x7O2PLy2t
r/oixlKSaVYf89a67oM/J3DC7hyg59LXAIPdFntU1fXHQFEO5WIk6aI91EPeNegx2KgWSAHBxDc7
fEZ2IHwyAoxRNgjP393U4Pw0eDJlf/DYqsBpD1K5hZUXzAbgkDAbkbL4zPvgqL9gD9j/gYgAtHHP
GcpdHxj+1HdkRqBaeqGYGK1BhwuWlrATEJ5AXZ971O8AktfXRVPQu+zwosb4FsTN4UI53zK311dY
ypCzNEySNdgh+ur4HaSA5Wzw3OrKG0D/zQngsuhe/FV1HK7GCqArnAb4v6Kgu4Oq+67B8lJfs+6x
SIYrtKpbDIHmmcIkKoKStQeYJsiWQy6KLQVRhA4Wew790AObCzgF2ILwh6okN8BhFLMRu5c+jHXJ
JRCKCKIOoQ167VXsCr2Nx8C6QmSO4Qmbv29yj6CsxpDZCFQhudRIq/s+EgvcHSsr9q4J9FUdKNBC
gXFd5AlFLDZaCujOMr9Cy0xvMXQ9sL6WL1j1cJa6AwYCgr503h9CvpabyOGhuq992PLaaWUvqr68
P8YL/cjE1eFTQ91kq3UImL8Bm2uEd++3ONU3WdC7P1sgBNEOfQ6CJFlYLnweQqd+aQoX2H9hw9mh
98V1DxbusS8ouB9grd1TS2D9BoqhovveQcqygiAcc7AyrGEWgOmmgbXJRe5m7MEqQeUxSQqEm+Ou
nA6zvVJ11g0Ypkk0Fl62s4IWazCmAM3JA3w76BoWYeJz0dWpeWXEJ4si1+429QYQsGlQzDLQsbBM
1VTPSR4gUPG69qnrvusY6wZ5z+wLf2yLCxfxLGCjqvwhCd07AgEI8jTJykqtdqNhuhNJiWUyIKC8
C10OgMnqhUjCTUIb9/3vbzhn8HzI04VlHWaTTtn8P8LOa8lRrIvST0QE3tzKeymVvm6IsnDw3pyn
nw9U093Vf8z0jQqQIksGOHuvvczZy8BegiASh8QSX2z+i2MKnnz3G7+5FDjWYZ3bbXWDahDz2PpQ
6Hw+o1DqD2knSCfd5HvqUUlj5ahfwiBcRyw42yFs23OAxcpWTlvhdGzemo+RnyJXqlJw0XaetvKr
6U41Ogen1u0flnXGvJ6PWDS3tk6qe5zkt7DWunOU4zAzLzeaoV5U3OBOo+HKW2q9YyLXrbGmtZ5d
qHoLS+b9l86wr3iQEjNbkpvmDi23qCR+NtraX7mJp+xRv6WbLvLTdTUV+n2cuxeQUyAEUpNabuxj
q+GvUxndcowK411nRMEtoQo2UWfcPSMVpxly4Bf38G223JfexhzY10Wxz4jTXSZuLQEy+390RvB/
8o1tFt3SqJJNWbT1d7MxF6OW+z+t1vxssDp8wx72Z2tp49LNYCDbU32Ll210LTXQOjw251eLLvs2
2O3w5pE+vua6ac+mW99NxcnjNQF7sEEcuRf5QGTJBNM27ij3mAXJpVF0LxZX3TN2YNGCUI/0TvNr
HzCtz9d1pgdfdOvdMF77QI8/k3KIdw5mS5u5ZeZw4UXJZ2kW8S6nA1kK3xd7+4cYw/ySJHpyMhx5
UELip6o+764G5v4ghUryiRLm0hdxe64x7lz1qvqrE1r/FAtVX8gAfJqbTbsbiEWiQWNLzluBqLYP
7GIanCxCZthYr9Xmr2xoxDG3gvzudLayn4FTX9bFkqUuOzjIGXcWgSPbIcgJG/Qy+Wg9Ce4stmnc
iuVcpmpjCQ19xkZCzTV2NAvxuABdwxm+bKk3FrUe0WJzW3v2RA+0y1eZezUXYlyQQ9Hor3VT+buh
CoOVPo0A/ehL7VbayfQrCxcz9z5m4XAm94nTj4jxZS76cB8MRBLOW7luN7vGkuuGId6rGu4Krv6X
yfpqXJoxbp9DVsWhtfgN7yRRcwgmt75SH819p9bBpu59sSGnwFtEdhrc+iZ0j6nA8Db2i+Qb3sd+
omjfzCrrWDKN/uTVQ37FAy/9/YRKHh2OE0ecwTTyNcbgHKtVsS4EcQBzWxtlzPSSUB50plNnKraP
YKh3AdfLr9wu/rUxJNUu8hT/ZLapt2hSZbiZVYkplWvHK09VGW6mLCvnrrK3dhbgsZfJc8Nd94rv
VX3VfKM4VpF1DExSDFwZyO3cc2Db2m/0zpKreTcx3OCZTOxFTXL8EWus4jPrTKD30XYGYPPJLm/6
pYyI8LF5l15ZO2g9RgTzsQh20GJGsHTsfY+lGYaLHl7m8KTiiIt/HcEvNDUF1Ghr4XZmdkQCiptp
t+giN70VEiNr8k740VOru0emCy4lLeMyP/giNi910bpHmn5sWchmMWpJOtfY/C5TOk6aw+NShcCA
Uy45xTO28jfKYvkkN5Gk2+4xFZHryZkY+BHso0L1fRQ27u0P8INybyBM5qSsB8X3ntVMC15izuNF
j/HeoRvxihW5nW9x9mtX87MMsMU1iZUTPiHdNQjrp8bXtH1JDtwuxzjrNsQFKTRQVD/GLHojOEi5
iDImGCNLPoiO8J5lGcn9iFH5JqWP/GJphIo1BfItCN/bgK7+QLihWPyNCJXMu1c22RML13e6ZebG
/bvhFMealfKN5CWKqFKLM5wX8+N8e3Oz8aAncfIFTIS0Ii0c97QF1/lMKXD5IrkuGR/XMFYQ9dUJ
IjwoLP3U226/pVSWO3LGtR1u1JwWhWJcdIX/BDsqmhd92IguJZdgun67vFaxKrSIfVFafG+bBiyl
GrIVt57iS6P7m1QP3NXj13Lsnr+Cy3638HTg5jpN+3fZn0VeOpdHQVWEOBDOA9qqKKK16nkYNFbt
PnLCXTT1PC55I+uh9ZU9ZUr4Nh3vZL3U8Yt7LwRSEatruKHpyuO5lpHwkqJQbC1uFnyx6ca34uGc
2bG9wtyVVlCYN9vozV84ui58fPF+jElDlgNv+aUi/Amjuuldaw5xZYyb8PO0rWdt1EESE0fbeEWc
M25WXvApNTe5DhqvJBRA+PdvRC+KV61U2lPBzGGJwOZdiQIPu84Bp17L/Jb19b83yvyY48kqpO38
zCxrYZYRQ+qKsiyi/vmhDNk3TFaMD92KcFzUxubZ1GW5xgixPWa+ssvSNN0GcW2fBQFTcLB1+6xE
eK3PW8F0jEQNuBH/el3aezsWy9eIymtDopJ/K4Rfr5KyD1/tjDGJEdbqZ64Wn6FaGj9SR1vn1SAw
Y6qPlp9g6N+bwSlKlW5j2RRS5PfR9BEC8OSIqtlRXVi7kLnUrfeZhNq9Z37NIpOeM2p/UoV/KatR
p3mNhi21sn/tq+zDmMFHvR/2cmyz1bwblV27JJRkCTo53GuDkbBfDtH3KbqgqQv/J2ywj2nHcJPi
3PRe+kJWDNEKVmHvCNCgpc7bdGfHtEphOBE9NP2rrgCChHVAMFn8hJW89YnTJM6h2Gnfm9guNgld
DdZCpda+tm4jv0rbUBYwe0JcnTG7crwWH1hcib/W/njt2lwsnRTj1j19/9XwE/AdJUFcaoTfFd+O
L32anfRGMlMq8wQQQG3DowWTc9WNDqXzYDYL/I79iw+t84lUKa7+Lkif1QkiZirgnQuBPmraA2Rt
7pSB56RUjm2e9THisBoXZjc+aaob3fOW1g9xxwJuEHOJIPzlMxy/GrGIl/pUFmOKvtLdWvk0DAt7
LSgZR6IWXxJTMFj1ShWnMC38lmnaq9om1YuD2H7fZaO/AtK5lD1UeeQ1dGwiw2dvGtPOu0ZHAmVt
mUtjmqR1ql9j/cxWVOu0NVnurccYp+Smnr6Vv56IwSWZlSYfg+z6i1L39g4DYbxopwJSbYZxGYBz
HEmXKvzee7F62gAEncppHp4b066Qd5CK4oigPX3pWqNf4+AmNvNu4uIn7FhhtZB2dq6oD26R6cuj
PU42Uy0wiNHLfG1n9FNWchSjURFOk5TpqnPDaG+N7Z7GzT5qjWqssfcGj+EKPc4PiVPZjy1+fpwW
s1RdKySGlphpGtqxxFHz96bKZbOwoXMMeGof0lTvzg4r2joUvvIyErE4pSTmP7ScpJq2+9E7jvnm
tMF9JLvmM7VjRNBRk961Uh02SadFJ+mmHXSRySJ/QitSI9WOToEfYDfttqarL8ay7fbzCQOSvWzi
RLnOZ06Yjcq28Jm/IWVhmgo/gsyb/qjnBrvTmE84SX/EuoQ8NCBF6pjm2RaRv6/71l3HojW+GPm9
F3x3jaF8xl66nxHl+WGKCSCgKvO2D5TZSoNr1SW4m9ZrLcjyezE5HtfkG87/czXtFZ5CvAHFh6L6
6aZKVSLMlO5p7tONAUePsu+Zc+HhvsjqWj2jYGJSjUQZfgJtbUbu9ocSML3Ge9PYaYmHcTtIsKGE
3a9o3DYO9R+UnPQu7GT81AemWVbha3u9I/DHJVFsgrXNCb8iEenaBMN+pm/MD6qCnyJed2LbVMbu
9wyTNLZdB1i4r+pguoMO3jnuVJ2Esti/W7ZXLq22sT5CUX7BIT342WjQqdpi/DKAEay1qr1yIzMe
oLFl2Pmq0AnOVQYgp06zFLoxVll/ZNIbFvlTxo9yGiNQgZkA8NcuDZS/S1p9XFZeY5/CjmDJUh+U
19zvz4QcLZQhjF7wizFep73ea6IXN8n2j7UtS5zPDqRyj3+/t2rcYfyoUKoD9JMpUYCFrZKpq3WT
MT2GlfzZTtM2K47sM+GPR7WHCpCzAqzFTJ/AgH+T5DQaiTGKzfza+YEfY99XUXGxKkDFDE4JSKQ7
3GpL25uAjRDb2IutDLFrjYg9De1yGcflpZru4mpqj5ew7G+FJknxIgN6k7u2sWM9/W6GgvHdTD8j
jSJdEbjhrIb48a7n/3t0ZDM1YvBH4qo/P+6pQWJoN0/TiDt3vJqOi/8m0CGNwWHBmzorxHMAwzFl
ffO+dGZ4nc+Cmd3jNWV7KqfkVEhD0w1eTLCUGE6KTuFLZrCDtoeIkanc7Ro1PXaO3S7iispQD4zs
kwEfICbLFSSJXefU5dkoqG/52aI1Xto9ej89vSUAyjeBb9hC7+NqVdPCLuaLA2gBwFInv37eZRqp
7wmYWmgxnXxETQZy7U0YHR8mYU2+ORIT4raGC+chGncIIFrrrlJsFOLJnoWqijPxIR/Awc7+8d30
UlcedRgjvPBAAz0u0Kx0NyXqh/XfW2Md9bcg0Yf1WMTkeRT+RUxoYxaHF9hJ6jFK8hG0tJQLKh4X
1uY0kyYvbWGbbX6bUmYuQHIdnLAyxCJRqPmm7Bu5zRw/JgquIfNSbdMvQdNxIYOlKSbIreJ2zl2m
fkmFqmJxKOtnFHj+0aXqXJrEpQCNl6ckDajqAgfw3lU+8A3+buUUw1Z6m99iYTBBJjhEcqpEi0z0
/g4ruOCY6VqzJ306OComK0qAD/1q3p2fmF8ydk2zp4IKj/209fezE6z5+AOP17XyTctxe1OwEH/y
jQGmehSG+xxQb2kJfooIIr5PgACiaEwJmAGCOezAIz1csJl5m6O9UYUkEEXN++ffwObAyNlzbtZA
IMw/llAOKcVdr+LmpwhK6pi6/zA7m0ST2oMSRm7VUvFLc5Mm+fN8Q85caT0hJVnWYbmZr3rR58Fe
85Jo3XV5Dz28i1buVPQnnfrsAVchY2nAPvqg/kVat//TbG9W0skfmmf2ZLo0v7HXZszfY7ydrvmE
p3UMT96tJvqKV4j5C/Nzcwycs6/BRYkNiwSt1G3hXojivTc51wV47dmadkECaCtSucZ0XeLzo9a7
aoLs8IxIXnUCPBppp99D6X7ve3s8d0Z9mn9ZhrnVpmUetqz0jlZzPqjis6/VWn+Op/PTA4/msk8F
6QrdEaPd9GeQDkeucHjkfnOM+dEefLQpKrZyQpP8PoguZVW+dUqb3Uzgn7cyfZrf91AMb05XpRBF
gvv8w7lpoF576T8xxdVXNtPBQ1RY2YqkSu/cjCCTobDSNR7lzofWQGKacOKES41CLSWFLiyeFRNk
MJtm7Fmc6AslgIWVnWMRZCvMnrv9/D+rERA1sZFXxRPDG1mAih5Hd1DWn2pP7os9YcZ+QoNMbRad
AzdrX8qeKDaCIJ643Mm6Im9dujkd1LT6F2WIpK6nyJhvLCKxn/qO3OzHnV3Tu5QruNf3mI9WT/BR
y23U8ame/dbT30NkCmcX8teimRhjKcYFWF2LtWfG6i6AzfCMZc+vueqcSsyUZLxXODTddmRCgycH
wQfzyhsqbXSUNQRjxi3ayhJDth0RSzyFZrKf17B5z2b9anWpY/7bESjqjMHKsigUYzf+pqpa/Msl
Kc6HW7bwFOM2pVdczDLFg97z6pVF+iq6L1VcjJ55czhY6Xfb3RTYGn8T4ESPFyAHJe6mZPD8vy+o
DMFAeyCp988XKdomxq7+//1X/u8L5vdRG2lwbtzwSLsdnXqQ4kWpVsrnYBLlEGjhRPdW5bPZwvac
jkdEma8xRTf2URGb70RvPF7vRExnSIfPtwyFm+WQ69p6dDTvaSAEfj4jhZD174WPWMV9D+2N1nHq
E4fcBvevyk+pEj7rQpY4xU4VsgbZ2tEUgrLbJ6wPYHb+2RWLTFRFCYLHrlSZmFluu7LLIb3GCQSw
appvDHp1IWPKACIgosEwutOoBf6juEO5MG5Ra//eTRNvROfefB2FTwpAoAo4Klh56fbQfaqu9y7Q
pP80DYQxPlDpImWoE5cUU2IcvhitYhxr4tKWo8UiWWq5ex5d4dMNwwvNrNR771TrXJRW9UNrnXc1
ibxXnK7wgskYtOhcjNdYMDkl9kAlPUOIQzkQtFO2bna3PKvfZIMTn0KIisfQr+stX4Z1I6zxVGU5
HKZ5toAXX+nIL1rY7XyvOf2j53Nsrmcnq09qExDQYjZvRjsUhzLK8xVdcH1pJE3WPFIySsN/onsJ
jvC14nU7zSJdQiJKy9xJk8BD7BmGc4vhPha4Le2+ENh8uCTdcssM3+YtWv3g9xYdN9V/vhSENC8U
CY03hOIr50ZXYqTf6Gb9Q++g4Hplnr3JPl3Ksfii9jkgLozr7qweh0jJ18mEu4wMI8taOSVt6d7m
h9pzV3P94Bp9fk01icFI1izqAXRuXl8cpVfoidxvKsYYdFjTszbNgmLBw2/kufRi43GuSGBUpVHM
d0Ew+ahwmtAg1QfhEgVpDp27jKO2+Jo2A6nxTDl8Cr6FQ1zTC/E45saGR0R8VL4OLJi1cEr4JAnW
/UuPdnaTotBfzmRhomvU/bxrMQ1cKq0ht6S3PTciTr+rnh0QK582q3HyGO6qURx8y8FLeepGbLsQ
B4kny2PXckroVRNbWRDhq0Rx/KRavGFlrJhf5ZTOLWlHSAhCG0Jsfp6XDkn45iGKMiJrp8UN93J8
syzx+Iuhp393Gd+d564Ld9vPXK5s5lxPLfHhZ3MkPmKunQo1FgtYrJiHZtLaE7Pm74VUq406gNY+
3hRhxLt4ABmd37tKbtpR/Lmb5ACMCtnWQRGKL1kA4UGJZPh7K/fOrELdExPOcpUSRn21vEjb9VaR
7ZtMB6idcDETBgEOeeEtJioGrEB+eFKv73O9TaqIveRKgyyMVsDonPU/VE+/hUV/CIn+5f2PQYzu
GpZpENltWkAT/3aXa5guWbrqdQcAQ0r0HvrYUs0jbcOFmu78rkcNNBPG+aQM+aaxO53MoVdwWatN
s1oZI2RAs2rebLKpSdA2ju4M9KXw1JXMy45N5rzPxf5c9kP+y46+9N59KxihLmcpfkAK5JrO+95O
QP1QleNNTg9UUetaT+wz9TKouRDXnGTBNRGMgiQXPT/bkW2T3HjRe5k8RrhRFiONIPjz2NWuvYrC
Sl3nNoRReuLk7ffWzwccaygxIgmfWBoSpV4wpFIZAjLMjErrTSTxNKdD1VSEw77NYYRq6plolF+4
2TF9mvYG9mZ8P04CsVTDwDrq+O3MtEIoMNaK6CC6KRPVCd4jtMSOp907X7lHtRMsGzj85G+mw7nO
igFbUwLEVia+9RZ5HInCiTSPbPppbmNyuz5UnX3nAon3lj04ayy+MXIPqnLtJqq6tHpluBhaP5yA
3Z5E02QXOyslce+OuQSaRrZVEioMR7dfw10/kbZFbeYOX1tVlist4HckOWYHc6g6dMzzzp49alvL
UYrP1rVSgAI0SKRzFSd3pIoBS13bdl9enRgPcyJBrhJbzTN4wRcAcR3UTi2O3TRTdz4pFcr/cMRA
bfeHrpez1nDQ0ZmGY+rQ4lz7X6rPSu+N1ol97VCAbq9qYzzmzKKA6Qt7RRKNejBIcbuVWfISDEDn
SlEeZyURfMds9aDhYdTlnDvyvWaS3mCrKJsoEF9ykmlENqzzSCU3etqKtVAupU+o2MzlqtJEX+lV
ArxLybwIA+GdfacloFLN6mdn7M2tG8MLrEMLXBtEoVvknmSia4wbVY3KXY6/+lrtpLsyCL6DpiPl
O4FRCG4KY6zXPulnSzjYrojbBzH+b4q8qyT3TKt6eDjdrSHPeTRN0l2mknPaa9xavT8GreyRzL51
I2sLFc04zmNBtSFWMOn0ZezQ5GGdsJonpiW4z4UsMdhQkoZbMYhWVlr99NBnuOiotpDF88to9R9c
9+ZuEJeHOKkalgBg6nomFvM1sYgwqdVT2KqVWfyY31hngrROezqrBWDaJOkgOSXEGilytx5xufvA
Dr0btXiyHNBHLEwbVKDS9IFgPCvazX9l3o3DcQMJQcA4L0uMtbR0hatIDTuGuKKFShAkyQkxGDM8
oJx+VtUu86SMu0mzgbjXLuddaeju5nETsBqy+wy9Bd+M9XGPtZX2hmBkMxOQLXiBzNIgvcyzoSFC
kleyGL0nJNrNrB4Bjr4sZZ9cSNczdn2EsEkCoN6GNOqYEzvht6j3P2rw2efCTJ2lFwWd8iw9b9G1
jcZiHcTbYLrRlI32bODzufFtQ4UDrKo7JRrsnVLl4S3wFHtJrKv7WeTEEDn7GfOIkpr4SS/94g+t
sQzNvrhx2n8g0EgPfh8cZwzO8NSauNP+DcbNR0JLcswr4S1jn+Ati2hhwtC6YD9fq7nMNhSfizBt
jNu85DWpujLJQHnoqIJEWxm6IVbSKNodjJD+NCW+/15Pc+9jtLzxLtW4PxmtaS5VJxi/EHj5kfme
fWu1r7hdeldRpyX5b8C4MEC9a+wgX1ikbRUscfJo16MRbucFWtXVHwUJVP+hQ58dpf4p0+PWgXbP
01HuetxCtH8p3inNZQmT2mFF8bl642bCuewG5q3DAArzeBYs72JUKLEaVJ6r+cYSh8GrEH76bE3H
q7+OpxxXjUjsCz1Vl7V0zGevzIjlxZLtQLgZzG3yLndmqvUEeiXEgcXMNmri2aTnbvJ5gBurrn7i
ot51pteToibTeweLcWGNY/SJaLdaBIZfvhhDs5/3ajrTx/HEKYwny/SBDET21g2au+8bqw/X027m
KYju/eEiYBjdSC8wbmUOhdkLY2MxH4unJ0oF/xwNSnahNopP5igc1ULtBBSAfFyNsSxWAYYVtCBF
gOZpHi8DHHnYESeV863PKKrsTP5wNdapPzZkKx9HNDZQqDgL2gll1bd8VBKQ85NiNtVOYTL9H1rM
OUfij5+YokZFgUnDTkHjev/6iQsXWwwKY+84qHW2JtIU2oQdGAcjJfFxBvfnYw42vZ5Dtn0b/0Nl
1NCN72LVTAiDtabhu/Wila5nHxy0gUeU9dopqQz1NFivbuHqjyNF43y0ft0e7IknU8LfCSRrcINV
w3ocGNG4EMj2hVCbhdZDkCnLvLnjiNsjxAgAYlIz29Fmapb9H9+F96d7ACslJzlpU0C4tu1M8nNW
0n84eCA3sIiC53YPfPY0Zp29ItQbCdIkNNEcuRKE8r76qWKeczrkxXyczEJ7VURjsyceintW43Y+
ZFR3ryaW3NXwkDZemMovA8OOSjGLD6dCd+Ngf4nvK2R3V1jDNRodsdGKdrjWfhht5mNBqolN7KZL
23Hq18zQt2Odpc+un3r3SRFet0XxrmHjfJSqDo+SROA7PB3b3MVp3hwxU4PEInXYuI1yyKo0O+sR
oq/B/TXTGcn/g8ERwSqE9RNts8wK0Ljb0cUaxRIycnibD80PZkNUHWLHCaDmZfPD/JJEaMTCyvw0
H1ILdWEgCzjTHPXgws7wJY6x22uiJr62RK5dIRTT8GD1Obc/PtPBmOTsd7UmhLkJgpNaWfZy1kvP
D+Z0UkV6Cto0qHtoPcmevS+xYToqYuCfXU3dTH1MBNXAnWFR9Ia/tkoicxXYov//6l93//Rhm84O
i0hhy9AmxbKm/Y+7Md6ZccUI8RT4mbmcaeRR6v/CBMqFNAX0n0HkWGde9e6UVnuKIFItaGbMdwBR
OjccrzFmqJ9dXYXaPW31SUSwtYkNkN1Vz8jufx//+xV/b0HdKSgb6XRR+OWouU55jFAMldc6Ntv+
qfpri1Xm97HAKr4WRiQPw4R1y6Y3DgCnNJBqk39KU+IsJzvt7Do2RrjTllW+zEpdO3lCkOJ/6klz
/HP1lKNJrGekLvSJ9jOEPr22A+GmLic+kJGL39JzaPLuQwvW+f7K6omVT5ux2Pt2x01mpuDida2t
gGrzLUIZ4yzR/G1z39XPORGQ0KMUVJH+XdE1tQXlNVVqQirTypcbjOoG+KzR8NmO8bq3cqotdQyX
IyTHrYnd2bqc5BASdu42gfm4ZOwziZCtMVxXVfzc6gJoYEydRR2P70pfDNfSciX6pvJjJpIClbfr
oOsVCHO4sGhMOxEGydTcpam2SdRM3LtaRzgZqBs/CiB+q4qyLNFWQYl17jphHk/52GHBAJBqk3i8
/q15TPUEjjnvzdLDlgTpUtnkIjfuua5u8963b3wB1ToI8t9bea3xkwE3VMgRn+0IoJTMqH5R9/qU
pdeTraN1q2K6Qc4PYrC+xtxfjgnswvWUcL7lHZeEw4MeQ+EZL5YNe6Fq+ch1jga0EUI7NUBm+crX
l5GSaqdRZBFXL/3vzquVaEeWe8ydNylJqOSWIvn0K0pIa8O6kR3CoVWW5Jsa79NwFwab2u+9InEW
sRiqfTjY0QHHgXBhoUN90rlC6P4Ld6nFZY4gp+anaoS6JMX5E12xunH0iBEQ8qoX2XXyCZ0cRIGW
2ZsWoToti0+XMOGzqiT87sQz0tBaX5Nae52BZJtGbWk0LVDx1IwJuPKbGa9Sunh8/tdWBlMQtrh6
4vu/kUSLeIAf4FDr2VdFIuiMsJ1duJrI1u6k1ovdsVpJlw7R1yywKqWuxp109DfD8O/Y2lpIBclm
4K9auzLkyxyCJy2Tn1kIz2ImvmcML4koVcjgBlg7RLm/78a+PovOYmVtvs+3xEJ33oAxuns74wjU
m8rOdhZzyekNWXqMixJyVZYTs5udNT+oX1srfdWDMf3uVQnkPPCx6e3ndoM5xvTOS5rwjT4iI4Ts
q53mh+ivLbvf5LGtnB6fSlp2f54fIBXJreEUP+3Uq1aVSZTuiLh/WKgKHr6PzaDwD5nNEkCqJNiC
rgYtjfsNL5Zq1cUNg5NJt2jk+lmPw/08rQymkaWNYpuw2AdAFqbC2sH4jBZFat6itHDv//8bt+b8
aWxFdJWta/i+aib/oBE0/7WsV56DgNr07L1i2CSIRjnsCrUpYOqXMAfVLIqZYFvhaRZWi75SNkSK
ysXcSRJBG190DaVaMc0ck/dZ029oFKrQRKK1CJL64hhqvca2g8UngmuXSaS3yVj732ToMh9gAJWr
d9KBrWOJWtel6TnLOMtu84OqEjluls1bQJe9cAav/54WN7wx7Icazh0Jnh8SThfdqrxr1+xcBtrX
wtC963wk8DDMTXuyDruCPj6Ql5mhH0DdXAhM5644mxvcyYgRFR0O27rfR9u/JQ1ghebJ1A3Sab3k
A54XHE2yTR9bhWttyMKTNy1WDSIJm/oAjSe5JhZtvu9d/UgEEHsG82rq4HRms4pa+UqoQ/PUeGn5
BEL6NtrQ59HgIt6sgk4uasdLcYzXkm1bDc7ZVhP3nFf1uAajiOVbnVbFFcmQf8pEdMpmlRlMaMhx
pjiNRHowsgyfq1Y3r06KbIQRrEoaY0lnAMQeexfZjW/zXhomex9Md4VIuH2TeX2cm8yBuPslcjFJ
td/GG1NaJwu3jZMNe/GkhHjnL+Z9qylfHvNH5r/lRclHsB3dLa+j9zKWpYk4Q8TreYgRevW31tTC
J1tVxC1o8BDRpcKaIUSwhjATUhE23anQlfhIERdsu8QM7gCWIOKhE2zDpKx2wm/X8dDxsyvaL8JT
/RdH7V/8NvOXPjSrnR2q9TvOORt82uqvZq0wsfcsecQWqEDKyLBC8auvJqZK8Gkx4jdk8F3I9Kw2
Xncagqw/JVo57LE/2qmy709plAQtQnGTx/k1hHQ5GG9/svQfslHkr05l9gcRcxL7Zuf+nk3+x9U5
W3P9swFxHcyhHNVyCQh0PJrMP4vuKtKYMSV5th/qRmIyndaW/V3LaZGGCc8rhsKewp+rdSijxN0r
YfwyMjfwKb9VBJ2982wJqSxZnsmxbTC1yKqOD98ZIRZCSP2Yb7noa/DfKGXwlvZauWtb61sutMpY
hRMJfj7mCfebUyi/Hot9WZRKtSbrnHS2KOe7SsmG8oLz/ABdPTwPcNvrXHPuCE0/zMHRLkbXlYcm
bOhBoVudldB6MRRl3M0fI2mUcG0R3LvG4NXfaCgGtg3SVLpOJkZtrD7NsndV5BclU9IPpB7hOlBi
b6XUcblg8IfyNTblWrOSZq0zmbl7+DjNKn8qQjJImjPV7xuc/WSHnax50FtkPdN7nkViY9FmO00J
GOu09s5rHL5K31e+MfOoWLXHU2ar/aLE+nTduUlH2Csem6f5gQDwaOPPfQ0ibns7tvZQc95U8Sn7
6yHsyzVfLdbthZ34C1kqX1HNkL8+3fAD1uNTQop0knHrEzNjX/cZldfA6QuVRby7l9SDt6z7FjCn
e/IL3JYqn+a7adxDlyvpJaZRxDvDhqbKAnPMAsgzTme8K0ldH1QM5JdorIz3SvG7lddA84baJZ5q
t1ewO4qikyWjV4bHnDcPqXKtBW9d3pEopjGtD9QQyuL0MPNfsAE7BnX9rNuW3M60mPm5YXq9HAOP
xhQIF6naP56kEjoyCopwb+XPWK3n/oe74f+06q7jOvhRcQGbnun9z/iBBi+G66U2e08xO9rCQi65
W3sakpgsO8w2X8Al2xnTHEBRn4okJnbPJmJ+ZzQy3AZuEL0EYZQuislqB4bXsq8T+dQWeQItB7ez
lh5xFwP33ZxCC1Z+UNYfZlm9kkoOnB+9tr68Cpai+bqZcc55y+4lCha9X/WxDmqiwSj146cy+y/L
bUf/F5btuprqEQhPbwATgTHMnzeLwIhC04r8YV9AqvAgq73l3P4OVYnk5/8Qdl7NkSLdFv1FRODN
K+WtbEstvRCtNniXeH79XWT1Hc30RHzzUgGUTBlIMs/Ze+26Kq0XuzKdbShoiTnLs2Sax2tLRYko
n1VHxDWWEDSg9QjpkEVz35r0d2fp8NlGtKdU7b31uCfXfdcN/jhr3ipfFFHR8qW6dYFHaFQWEdly
qtQQn+R1EUI8QJpcvKbAQt5KEhKWnabvm49lw6gsPuM5XsMQqo+G4eZ3dTQ7q4CTF4FKs4406DAD
+qVtAPHtbPSTW66FTmG7S2DTQHnRuLmY3MP9upvy19xLHNb50xTtpMp0FmO/Jfk920SLBjUlXPZc
5+r3ZplJ05WhN0go587M4J7NdfCFkrZxlQ+qPZu3Lct1/4O4r8mCyd/Gdpo0LJYdpj+eaTqO+2d8
YhMTLV+TcH66rTtDNc1Wdlc6rp95UXs1Q9vHqu6WGxz3dHgGhep4POb3RtEQsZ0zz+7DIttqHZrv
mNbt2W7r9OygLDsXSNvkOpIY+Olaklh/sF2UpbrTlA/toslyJks9OdkIeGlxhkgjQkuFeN0NVc7Y
rieXquvX0p9GNzdwxAyxyQGXUXb3EggmAk4ENx9Qm9cU7qeO/GlMmj3uJys8OIsexQUZvQ+tHF9q
VD7AB9O/g+j43CgbR2ybMu0xtHrJkYGXjs9yZiZVO6IGKASesuW8zVNMLGHhHiYULS81Nw2AQlGx
OLiJfGs165gGbrsFbZR/mQL3hzu1ll82NfBOJ2t3Yej0l7KmBmvST7Bp49PsMtqdbMG1iUedUwTt
bWyoDeObcMpy3+b1T21MzC18xDJfR47ipxVVb2TbNlPC/39gYIBOkeDz/DwmtwinvmtSM6PSTfem
dE1kVgtyT1dgRA0TPfTCBQoChaV9Ba72krZm8DMAHGNQPTriVdf2FhouQwc9SCe49hvmOE9Z3rxV
Cq4gAgH0r0Y3IFRF29EVGmClxvTOpVvmB9vr7VM45MOl4UpWmRL7wzg3+0ZLwtW8NB6bBouc3JX1
+bAxARQVs02NrfuZlyNCyPSLhnUDFhn9JEDGb0OQmjdNpxR2BguOpTDLkHNJU7aWZqm+oER50KTM
XZTpI+yPVQVN6F4e6ixU3bXVwJ8JKu1bFrrjCy3CX3amZb8y7OYpno8B58FMDwxdGRRIOTsg2Hu8
0Br1c9zjTHGwVBQ9sgJoKsNat119U0bVAT0fBYwscW+ClljJNHyeaNXl23VTLBn/NTn7o3fIBWw4
uqfaFu/NWZre/xxv69FqWyWNnFOXT/buVoOflJ4x1VXnjTIl+8LuYtxurFnTe5p48MgUw9kUFISe
MWdk44NnjD8T1YyxY2jh3rZr9Zn2z3MKGhnNAMSRsVmhRh23n+MsddZk7aXxu8jw28qxVj7pRIF1
XX4pmrtFmrrwk3qXwFfpq2IGUfk2lt6TLCAkA75PtO0wLhkJyz50DmFoZWsaKSEAp6VqxUyl2qCe
LtaiKp17YQcOhnC/stPpXh6xx9m5x3H4qgeFd/w8lMTq65Tb4yosWGShU7Wr6+3aEPqZMtWxGYpD
4aUoq/+y6cstRbW2N18SFWOWzMvkiLXdnWA97ww4Jhz9o3UGM73UVvSWV97vOZiciHV6UG5n/JZ+
Z4f1Jl9OfFnGZTbPuzHU4Smx9fDA5ebHBbAMLKsx4e5WxNxX2NS3uvRrlIEXFEL5No0x9hmxo2s7
/wLNsQuXjYkjCj60KwlKky+nPhYd+7zRqqucGmFUr9c3I4lqd3fIs1MsHkN6xrNoHAsmkZ+HrJn+
umEbD32Zi1VO4/cqaGxeCxuhmZQaBVdzrunSetiVFooflBf3bqKwpVoRvhIzMYK962AH1rVvN6VN
N6fx3s5VmoILTsDxanG+iS5w1VgbkYAVYXiVbo7SznI/nXUDIkj3X/nq/PY/JiOO66o6KxabKwNO
nPOvgnDRt5TsW4bxMqyDnTq12Y5xgcXsqKS/t+h5YVZS5pMkIZhg/Y7tMD/KvVzMxj4Tc7FWzMBd
A+Fw2OLUiygw3SveaJ8SQ716loJad9a+1Vje1qE+TY8pKFa+eU181TzrI+Gv/lDRWnugPrlrhB6g
sab+0XndL0NrrVctSD+aQn1Ii6l/IJyM+gYr71OPyPeEt8/bNrkxPuhhCi8kqeyvVhi9ZA4e5cku
A7HRA3WkoEj/WBiNdoKWoT21af8ob5GpCYUJMCRUzcFWn9QIkf4049CS86Kqyl6Z8pfruE3g2i01
QCntlceqUv/l0a8+eVN0jRbmkXSKhlqm0NxfDEhMiKKNkhgGUStmhKWMLQVC7m3r89htK7QMv+au
uhot+Cg07Kb3IvmemLr31ZrHci8PN3p4nouEFlVIHBO2z+yCnkzFvcbWpBi/t+SxKUPp6MWdd86s
ey/p0yc5nxKB1vthjylI7jY5Qqi4NcuNBnJkasP+Bd5n6g9aGb7LLWWwlbe/baUId9u3z3qYVO61
BGTSBS4cXPGMCrDm/iP4lmXLv85XRzV03cJZ4OqG8Sf/XhWY4gDfDFsvZjjONbEd7SB8m1NWpcIY
mWzStjyFbfUlVZvpBLYDwnApsrWdj0xHOwXxQK03p3bZqmZdrPgkF7Yfu25h4vKxkmmtyv4/rRkY
prH4Wj3nS/ssHKt6p/Z5QOR8qlwKz+jWfELa2yDsfZ0J1p5BGDzEVER9Vl/xY0DyzaY0vccw7fXD
HHTGMbKwHMgteQyJgnFMlmOEjOU+qrwWPSji2dJFUCQozDBGt6+DlQbvilOfYRIF6feKOuyaDvpw
gQw2XYJMB2W8SLof/3ha7YHadGWO6K2qrH0RuM0h8eLwyjdVb9pqHp4zzZx9rajFR10au6iN7xUA
aG+dg45kxmxoY/Xy6TZ6j6hH+22DNXlPrs5GW2x0Ck6mdZFHQB6XXflQad6uSSYITEubJoWuxboV
L04MwXSku4wgIjhUyCWOUxR7yA1+3yxSho1N2ZjVM2Z2w6uikxJH+r2RfNeTePgZm9rPrkjz13G0
uYrdCD80mLhdKKifDfiD942CcFt6XWeNZFMmV9VD0erZxmqMH1lnOneu6f6SZWjRZOGW08uP44Ee
eokqfNI1KkaD0R9AMbGlgwpBU+j6RNhZT7anfFUhuH1gzkfnMcfePbTTfm8v0v4ZaTpUA3wsy4O0
5bluqRyX43JPHi/hM8yUTh2QlgHuiMWQhw4Nxep0TzW3vUN24we00/ZOP1gb+TrxkLBocFVno1iL
tzirMU3XxqtuVjmMDIAlctcNiXrp62InOtB6fY02faOCx6ZIRE1avrTEa4ZNi8hnlbROjrIHmVt2
LC16ElKJS7d/XU2p+iw8urpx57KWo5fgI/gQi+pDnLPlRm6Ng/0fJQHzz/Wwp7rE06mabS4FNE1f
St9/61gTgUcuhx3Ux7EYXyeqoyzBKZSuCzzHEGhS1vchHNZEVx5AKzC9QGWhJCrsjFr9FjsPuFOd
rZqO6gq2r3nN+wQJGHezBOITVLtPc7tbJ9ZmZuwl/AASXZPGxVutJsgJo+CnjfCo6SLvHVrL86yF
yUV6T7wIDjc5xu9yL+rePYpmgipYsXdABN+kK1q5dQZ85P975mr+s1nLvZkPQ0Wu6bmoVkyKBf/8
YFrsBZrWK+OW1pKyzwM3xfZIaZ65BdRn+5dLq1Bij4Ii/tDmQgWeoeTbahgmiDUoa4COaZq3H3s9
gufOzSlr6l+zLDymdvEgG3I4j/IHl+Q9e1EyGIq51rvEvhoxHV43idKtrF4z0Ov3pTmN93os9Htq
oODK1JNc6XtVDmNwKnAhSdi6s+A/M3TWgfyo6GWVV1lPcn5UNKTubtsZeKD//XnJlfjnSp3Pi/BA
01CZxHAm8RL+yGhwuoY0a5wIOylKMPXqNa2C5oPI3dvGckQdunY11PAK/3pexM3rKOzRTxyQND7U
qh4oNULNWSq6q2B01onRwJXIhp8tDPzvvYaNJlGbL1M0vogBBtSjNo3PUsaU2ouyyWrM/9BAGuY/
7nzLe7Ms1jEeGTgG5ZU/6xCOTeO1KNPwaAxKiR8mwqShmO9qHkerzsixOUdVuIWe6p0NSjlwjEG+
q8UOWWjwQNl43tICYDL/V6M165qfeYCPVVkYtVo3ODiqjePo1e37bfBWEuVEN9D9Ec/aIRMrboso
BFrMTZhoMbaJlqlRinItzpE1Fvl/RiVpur6Uzj+/1OVtO7rjeDrvmELMv6plqWPWFAw19ZCMfXyM
57R5HOdkY8fD6BuFqLal0UQn+QAVsIHFscz3IFKGm6ED5zAbZHomHbgqBNh43UWi78xGgISwAFdl
di7eyrFaGcvgbudxtcbk15+5c6f3fBAXUWah/dXV7nKgs6eBzo+oC2j7AfhcXydO4iQfeOEl61jw
T4vrS8WpX3VmfjcqY/Mwj3m6v0mKRlm8vSlcIuBD63D0zslSURjr6KD19vxuBA3mX0FyaalRBmR1
d49kMVkNmtJH3MuDfiv3vUgxt9gqOuQqBQUh1pvWqWsT8J9uqiwu+2kr6dJNMiK5WJBQcrcqa8hR
SjOuq8pD9SPM+ijS6lCNwfiszRH8c6EC3J0hFth5U6zmNrDORTAnh9t82A3ouauUs75FASTExQNQ
hFO3SmiT34rz1B7nJfN4gCg6ltu0U0ffXC4oecyj0TqsA5xLs61N9xKqQkEUFWgvEuImGbREpLYX
R1EfkomxhWKE9o9nqX8RYIHFNlWEew9WYjoaCqCUJtGqE7ojPb3oVPU2uRkVhxn4ILWnxnuUM7Sq
bvWX2xtJ5vE9GsnonHOtg/6j5fsyNc3NLBoMTelwwjguTgN60zu5QpUP8jjwgdPnoQCTyq3Xkrlk
WhLUij3AQNPryS57WwTm2jGneOfOzi9RZcFzrE3TVmvBe6dO4l17A3eKlMmaLcYwz5u+tk7ibHM2
t/LU1ZXpiRmoe7j1HWQLIg+L3yc7oM6VSgHu0QWI68seDMThKQHP2dGU8tUJaDN4ofLYZkRgKi6M
bzS63aWkrwRqGGWXfALvV3Q0anO8d3TFOXs1+bgGnSPO9oVWJhFmvTvltLfUraRXJR3eL1NBNYpy
wnoaU1BAMSpkkYz2+nYy5Jbh+LgM5rUGXH8TjwGVU9MarDvFWbVe+HxrnUQR/ZYZGhOGFEqCE4kA
GPu8sNuLaj9WWvwkYcSta9WrporQsi7k9Bya7DqK0Z6nQ7Nros6gLeh2T71jYBoKKPeEbhuOXxro
+709FVuWFcGrgfBXTpcjvDlhLy4V9fAfHp7o5UrsxRD5htLOX9S0nDZqNYXbEi2tpE0KLAvHQK/e
5R6WEn2f1CmkV0Mo+7lm9Qw2KXmZlPohrBRO3TqfT2qXeocpontnKQqU55h+tIO8Wmqxg4IujOr9
rDQI1PLFGoI5adDzv5nqtm9dUdNSVZiFNXo8ftHVUb1RCOVLiFW7Qq9EQ0VPhbJyEubi0pEgnzA6
iuWyOEzV3PBT8Ig7q5omgiSK6QpxEBksGpe113kjhqo+Ry3otBctskk9VsMWesucXcw+tfyAvvsZ
vzLAAvFSc+W92INtXzvrZ1VCZsxc9Swf6IT/3jKGST3TsMceLq4J73+dDGEPjsS0nHWdV9hCyBiz
QGLITreOE4Z1d0ClFHGR3FMnZd2bvf5F8xAfLM8NjAWrOI7A97P+P8sHve3p9aWoFk9JsInprvU2
AFUtRsYC7T7dZjj8dOhOk2e+y1mOnPhoc11CFFiXedI+z6SvrEYDwmWpo2RGMN48j8sx+Sxyn1/A
iYa7ftLrJ0GStFTXB8Dkn/QJUkE4rBSld+/l6NWpSbRWVWLs7IriaC31jOEEB+fWlaTkJHZEyH7F
md+1/qBmnd+hGd0Fi3e90hvrxMTjIkuGhdZAWMMlIodO+aAMve6TBaBsarOLD5QCHz/HInXK6lMz
OX8bnh5R6RbXLiRcJfPCBpOHVvidJ77pid7cPsbbJyg/zIly2tnhu5op3tDJ5tSqWTKyrmlEn5xu
d9fWowciO5dA9J6GOEgeWks1nlQr3cnDDiZlP00COqZGqJzhSuL6mdXxjmgEGBYLsN/J1J96qxgX
r5ovSZZkF62KeiRxpbG+UTVZ52RmoDP6dPV5AK366jgPcnQ0ZmZjQ2DguYjt6MbvttFqrPLerM+e
Ghrc4WzTzynUbMCuZgdEC9GlwaPKEnXJyrHLZzFkxRahDNWCWoxnMCH6xrXS+eE2DVSU4L7xYuU6
QEWgY9IqVwg2RIkU6p2sKsSuFZ7CiILNqFkDyU7puJmXLRSFw21LHgvH7vezY+eEwHdVY/35w3Jr
jHN3FVMtX6PhAp+jRl/bMTP3MRSVmzNBgI6D3uZsb4XV3GMeveDSFq65VGYh3gzvek0gs9ireq1e
5AgzL8NMlDtIqegmUnzU9mWnks/z1xaOTW0Px3DaOfVIU149ufU03H5b0xvld3MwixDxy+VUEzFe
6SJGbGcZ5srW7Xhf5/FPufYHyRE+lMqPIqpxaBmkVu2aqaeXIRAUDNhLoN8ou1YJbz6Uz9cYcg8d
aq1edzZqsbhq7bshdLyVQ+D5mxjH2ySphojl2RcZadBVhXJnOPZd4AU2qaoKqHUJTysJsk6SitnB
sisfYCUNm96ZmgvNj2E2sq8JxSW0mW6/agJ4kek80+f5a7XYEilysBkD5SEtKCkyL133ctbSSygq
ZUOzXr9LFcj1DWUN4g+uzhJcJBnGspuWNzuYM/G1G6bqiRvOya5gMy+tfHRS3GHV1HhqbQOXKF6T
F0JyuiP+Y/f3GiS3wDuu+2RoV3IYkA+I2I6hPlY4m2ncFoGF8c4aHrJs2EntHJ+0gTgPyX9RKd/k
zSXG/7F1lMb1rcnKrtaHbpYAMEYDDF7FNzRWuXpS++mb/PYgELWPoolwKHHFcl/v2ouaiO/yfQ56
pt+Zcwz6j8Du3e0VKkacXeR/cnMBcNNNjtEQpxC5VUwQieOcc/OoyGmQiwGI7nS1jue4/8pN2pfE
d4YC48ZILIKMO5Qt3nqhbeoiwHFT20AU22ECOwuHkoLnPhtC7UZWCJZOQ904q7IdjGuhWl+TMMm/
52XzbVQyvMi6oW2xKWHzRlSFuV57Euw1y14cRdpT6egIRNSILN5cu1k5pqR5DKImQMhLjSEkFozx
KFapZpqPBo1T/Q7WkLWtx9ga1narPHHlbwrUs88wsD1w76B+mkBpDrczsbYvSOlIEJji99ybViX3
hHfmpznRZNp8UowGn2Hq6X61PADEVllNLbthpr66GBh8I2AeM2LKpKAxphhCq3xaoeDW3wjBvZOC
hiYDbDSNxveowoHUz1P5oGE684sWZYXbxu5ubh3QX0WOOK23vJUoJrFtlTlDLynmPXkBzrqtweNZ
yxRdGj5xCS1L7Yu0yNhltgp1pz33yy1EuuqYUhHSFeBQ/b3EH3LaUYOgVqVGNFEp35fg30yx6SvM
qPtaqT7Qx1hnz2QwkEyiUjgV8Y0Jmg8Vsx34utMoRbss+MKLaQSXNA+wcRqmdekL9V7KMB29D4+5
GW7rjpl5bJAlXi+iYmspXTBzvE7yo0pYtC00XQDiRoB4qO3NpUlnacwSsnCJ/FhCgHIM8FuhOqCj
NfU1VwqxLhUnXcszhJKhvi/j+b2DHboKdOHtZdSbQk+/o5z3bHA2rsI2zlfumGc7PLfOxaTnddsa
4k7d3Or/I+VOHKpMVhvkWBfaDy/GoLGY9ozpUkf+TauVqbZ534Hj2XRDaZ5MgbneU8TD7dmgT7qj
GzWoyINpVs/eUmFJ4A3AfTDyLabm6QS5bCKiqe93vNB7ufd5/HOXljuOwFkNN60228IX8jEN5uAU
uoZ6Is+0nSwKrA2zHLKH+BH5pFV5wWmc6uAkd6e+zqEZMqw3kzFdXbHKGCCv8qGxMQ0h1FVaWMN6
u7vtw6c+BNlUXNqyfqpbxTrJ3le7NMDCtHyyw8k+KTQk79Nyr+aVeZhKu+GUpQUC4mtbUcp5kcfN
yCHRo7bea9dSjlOmTM/k/pBSYD2Kdm4On+exsZzRLQ7hMsfKX1RuejfFS623NsN96c4UvgTEAs0Z
2m9iCJZWAE2VuQjvownF6oYwwTSr74OloeXN1ngfarnqE2tld/28laqharFSfiqJqJbPvny2qyNy
mCpQyV9LDdS9TumbxPsB0HHpPk1MUmXmYhOUJ9WYimtQBGeMjCx3FY1TL0rt+kMW3MSg7uVVOcly
VB7mTPNrUa3Hka/c//OpvB+qtTyoChynXuVhgnSc8qI0JNhI3ms1IXJgEhYcY1kUTK0D2t2F8lEw
1jWLXGi5CHt5Pc41clt4EfMmwnqTVEN/tjPHbHdWh37By9FmT84lV6wHRSTVQ8yidhRF/SUerKeb
Si0ZjWybjGLYNq0LCfUv7JPc+nxCNpPkMZgQj11JT5wGgXOhsXqcbRe8btZ3FGCW/2eZpXPB/jKQ
tlU/hgkBzn/7ltxQPYd1epTfWRb0WMtZjJ6NpL3DErCTTmY5ZgQh1SDH7Jjxj16GnyJydmRxII8t
GyzelqXvxTRpUIERMkD4Vx/LOtUep0HJfLKKtKM8ppt1tJChCeDhSSvOvRM2rO+6CQXBMZLmME2l
9jzgX9rGVHw3ctd1RHJsVWC0cldXneQO1dwdPBONuSmwgnxgrTla1q/e0GkS0Tl/kA8i+EkW6Xgf
LUfcwULEF2MGH1wb2qaC3oroNnW7tnqVEt1tPK+CL0KnhbCVI0dgq3BttASP1zJwZl1lrtXAqm+7
aeX2D+WY3BLkgnBu7m/XRZ7TEzXn8Bup3/VV6lHMwXmvGvsZcGk0D34AWeqlgUYdd7r6tRlZ08sr
qo/IepKABpfYtw0+lW4nf1/uMknvdlYEh3NOunAfmv0pIisN+IPaPhrEg5ztcXqRdUvb9YYtdrTO
/9vJr0UvYoLFH9Uj8LblflBbunWJC3Gn4KE957G4u53Lnyk30C43rlC+aprR7+XvaHo9n+Bl/lIV
d9rpiFZY/RQ1UUB2aiaAE62I2BuvfqkZEUriYv3f977MsU8Rb/OOZHTnMKrKGzEdWFzlMUEhaNUB
Bduwvq98GIrRITurQPMfxJKvBa60eMggorAtj1bgER+m47T8RGG0m8DI4jM2YZbAC05DQ0paNoOz
wkWovMRj9kwlzv7hFeU5Eer8xVTD9VwxSetVJ9gbAAxe29qAKq1P76lahtu5LkKEOMvoUpBJs5KM
BnNJRpJbdaRUKxD3O8zTzdUs89+0yxietmt2wAJ6wRe4jKuFm7ubGDPV7RzDNCR8h/nJSXWabocb
hI7yUnZdbv4VcTDrromgfboTt+Vej5OjHeavomctoQyv1Rzm5zBCeSR/JxD9Jg6K6tjPyfqPIVYO
tlHTxeeCfBENydumgsG3GSXSvzkBV51fMRAhtAOtHtjtw0100WfoC70BSWvRG8MhYIniR+S7svbn
Lrx8uihr0tXtWy2aXjm67vhAlmR0vv0BSmzMaUPvmZqxeala46dppgG+jzzdSSQYtRF5Ko3UX/G5
1iQCIIICHQbvnANmQzZEMeyVUtg/oxBGn52wQFkeOmvmhiynKUphtXt5osqZUGoG+RpjoLXSU9SP
twIyC+7iiM7rv4y0JCb9u9pO+QWPiW7rnm1IucjfenGhZ1VuPJjGYYb285E+9kr53kxdex1jrsOe
6L6tQZaFbxPhmJuxTSOzLzfkvzmA99dycogYfFXpbUJBCn9ULAQDaWFP+9LjtMX9nR/UsLro6Jbv
5SFqgaRdW/VbM3nTURky977vVc238XJ8GKjq5F+FBheenbTcKlbZHZ2IiRflch3ATK9tC9XcjLpK
Gk/Q1ut0qIWvcc1sCqfFu1JHEMtSh4g2pGsgyfYyMJB4HSRx2O5XRmHN93BBvvU1sm0tNhLwGtkP
xbWjQ6KGOJfmieTmArNE1yW/uKmwYY97qtLuhl9uj8QXg98tWK3J8lJUmm+Ep9YHub41SlSALp2J
FHjhEznPDNBGJLa2qod+EeXTcyDaZzxh0YcSlJR2zMLmMiObTM9RLZkLzDetaL1nUEi2I6TV1xLj
la8QOVCGTnPj/JtFX91Pbb5SxKScC4IrJEXB7NLHTvGmO28ZeAmpcMgio78F3NQ4UqE0n9oWQmA5
TT/dKX2XL3hQKqhCdT0Q9Oa8T0FsoZaAnQMT+2JQ194FSQobOoxYVJDaphBrAopO3QhHd3GuLhFK
+MiYVaXbW3cgU78p8UgsBYTYXVya3WbOkWpKNENOo4EUvOVMIs/afnSjwk9KrbxUivhqL8HM9dR4
LJiQkbrLroNMelfPwGjlszKs2SRuNNUVUisSooJ6RRtXsgY6l5Sng4gwgsYc3uyOuwQrzBCB7uA5
m7JXTV+W0rVdlOg/8wVhWjJVhkkU70o7eustYVJVpuAhxqhAABx8h1FzNsCuXVFU8dcyqzCOUmdZ
Eku6vEzw9ao41Fo2vMIWU/wR++Vj2w4ECuD+X5UuX6wiWqigqUvM7NJ2yvKO6OBUdY56inYzTowM
d37YvWfJtM2pCYMkhvdbkddRrhVVWQUUiu9uHOPBVamljskWMb++9dpGXfVLxyLVbG1xGW3khMos
obqPzNE8UMFHO4VTI3HDU5ruwBHWe7tRiq1iqwUQdyDeFNL1e3eGndTg160Sq3gP3TTZdkmmHagX
zPeh7q3oyE+U8o35WQiELpqBbmWGtnAw7ZKrrJ6CLZOZn9ZocQvXgVBoeP7iRI3JgIDXppRm/Va4
nl8OSq+tIMym11s3qBLILpAhhJbufPGKCf2Mg8I7HdJ9J5yDo0zOFeVts02dYsKzSqfpNg2mEtSI
0/9uKxtL2/gfHUj6NDTxNBSkJME7f5p74Dh1NvHr1qFwrDfC+hAn9nH81M0AVCgc+dKOKguMJZWp
tZe42p515lFTQ/ualXawqQIczDvy0vQtb3++kCf/S0/KX4o+fsgpWD+l7nHZqxat6AhTT3HHD0WP
zL3pcFOCiOOeK5uMtqwu4qf//QY1708FBm/OsxjsDRPyjnfrwf5t1Hf1OUkn+DuH25COIOMJl0Xp
J6E2vHlNlPsgbIOrnWi/vyvqDTTsNOQ/O8c4j6pWPQBOnlENFmcwqvGuaaEcBNWgszw2umsvatuX
Ng2l1p7iuI1fVchNmxlie4W7eUfPbNBW85TFp6ExmInmRnoXupXpl8vT6K0I7kGid5TR8yyMu5FB
Hmlt8jBHuFq9rKG8NTb2dg76t5g4o3VoGtN7axnUFdL4SwdpfAKyxxyFqepZTCdh2cOzmr0isNTu
XFZjFAdSssq9uls7lEyOVq0ruJqMaiNjbUdSYUJriJkyOe45GVUHuzNb0V9bsM/TVZEaj7JAJ6v5
TRJyQ6qSelVr+i3OfnBEsycobwf77wf+CIzKmToSs2CiojQUCjZpL8xN6v0iSZ0FnidEwBzIbVZy
rCK5d0Q7GJwJ/HJ2ampVvmxGMCGez6r3zaOuri53xsLJjK2qzHdqp9ibMBLBbUsJSMAeC8veGOgh
KiIJjmQQ2ZtoScY2u4WEHrtbCaOS/5DCO1CUeUlaHsatLLLpebX4rDZ1p+I8c5SC6AL9dBsRrbzK
jgA5i2OgMp1D1Qz1qKCAv/j33TT8QPOu3wOty9Y1JMpLwBmpnWQgVtR53pdE1MUqEgUMPd1xP7SO
ewHLjPAQezp+ACnMlreLxMyNC3xqseL0jb9P6MQQ8PlDPf+itWodxrZzoGh7qJOxmiDQn7KH20tM
LXyct2pTndb9Vs40lIEmQEHC8pDkz1AkGx9aO2xEyveAecrpjvLR5rMEBkOM8lrqnohPlkeTQv9G
Ll56kll/kL33mZEhxJ8xXylEHWSzxfvXyIsKOwTfFGs+H2ShptQRGERNrx1JheDWMvblUhABBfi/
L3fr325FECGeZjOWaRC1cCIx4P3tcu/6IEQrnUVHa0I5u7IQY9/qTCq46o0LlG0TQg65b9zZXiVd
s5JTbs8IKx8kXrWjoV1tQQ/O1HeYE9w+SQCz6Qq1Vrs28pKKOZji4iT3ey7mlbQJh2GsbR205asM
6fzWRNJ6Q2zVGAJWc44BLu8qsJP/H9ls2R8VkR4PVtORLJEM2gmy/8gsKwUfqp/biUoc1SpIpWWo
/LTIC2sL46zhTKVABGhAZOFvIqvhtCUdKc/9kvYOJZwoxc/fb+zFNOVExncIZs0XGxtVQTzw0Zw6
86osgSpVbIq9VZq/vMBbTVzgC2qC1TjQSGiCxKyGZTt+S4p+K90YXtbfF7ZSOHvof7RsA896Mq24
9oFRZyfCB5d0FaSNLVCeXTOj25A/MmuK4+sV9ud6aX4mEyQ+lnoruwfMJzENhKDsoaQdXDXoX4lY
+Vly5n4NlmupcuLbr00tyn07xUXidKO5A14SbyTIzVwMLVX+MrGIvWe5jYJZtdvtbOG06e1sJa2K
rkgbMnF6qAEYdPwCQ6LqkrUdF74EVg2a+SavFG6T1sqe7AMjRsNQ1BOILdovldmNRAL8PqwnCzc5
VRWwQX4dauZLtETMqd40bohZJyKKYUx6TIvaWjoAyxTAtMrgb2Vow2qQSitEjfylnB4+ft966P9N
1fQkp/KS01GIYS+hE0lZrEYBJiIx03TNENr7LiaPa1A33LPGfo5Wda8vl31cNXQl4/WwAPAka6Yc
PsrAJi7VStyj22YzfvTJ1da3KzIKuKDlUjrxJj/PFO+JkGXzomtcMAjm1mZt9bR3vOhpRn8XBuWX
vM2e5TrFrfXqLiuSZ+Z+eK+W1VW/BLkC8sPqVDrDSksSOBjqaPbdNsnmwm9T5+P/CDuv5biRbdt+
ESJgE8BreUtbpES9IKhuCd4kPPD1dyBLe7N3x4m4D42AI1Wshslca84xrboY3wqcdDt/1uJTnhjd
PdFbdk2ymWMJ4MJ1V4XnrOF9lC9kTGnMG3Tr58Csxzcn/ZRovYbLhYz1qdOqY0LLdHtX4zi6vNLe
9X8a/m6eG4y/C+d++X22EeL6C/sjsiF7e385Ez0M7U3MSIVoWuMm2OeR7W78MkguweT4Pz0/L4/d
QqHACPfYRTgIvbSGpoBPT43VQ8pSXsNTjfpRfdTi/qYa2urDFBktXR37z04W6UM3O/5JKW9whWpn
slheSXWmwJZl/cHmzYavqosY7vrdAQaMcSw1j0Rqtr5O0xiIrRyz7E+aSKyn3g8v4BXWgMOjX2VT
rECJw/JENb0amy5dq7eNXxbeVdHxhFs/kRvW4ikmT4LSwpNqkaWz5h505hAIp8bs59Se7DoXW66X
5OiHnbennsugwW7yIzoSEulR71e0OW41NVgUMdNWtQhVN74Lma0hviU/fCbkK5x4hkQhRUjVnkiS
Gk0Ij19KKCH3LyYj0qd7kzJFmk+HxBByV0IOPg5JcKiRpOQqGXhfAYBaN0mZXjDXT0+u0QJpWgIp
sSns71OgvsrKg/ocGT1ZmubjAnwM5MMy01JqEZGTDd1O3JK6lVsbo8nc9/vPJklAissw7FUgvIcF
7yQ7+ZGSxX0Fc5YaDiQARdEolg9X6GS6ALBv3wu7+amV3TEs8u59Mimv3nerEwaLqoibvNxPH0b5
WoHUEkn+oIbHakH6Sb6uA0kOm1Xuvbp1DlwD5GE14d7tKJVlff13l7Rim3XlyuRaftHDDzXNUbRd
nk/GiruCsNKW6ZAqR6L4IHLNLYv93X6jOjBDVoI2qZEOjLNZvUCt2NWlD6KmCgHnLJPEkALrHpPq
PcKgjBoB3MLtto31OBtLLyFxfpAw1N9MjbR2W/iL2jAm0Qtu9sq2o1XTE3A+pEO9vZcIiD1Za01M
vH06H+7wwSmbLiptCsqis1UNxeh9hBv7lsT5HtR2fkYYjko7yEmVTdoa+uVE3tM4DvsiAmOjUDPE
YN/dk8znV+1UTJcJ1sQ9117q9bi3jWLcTbrJCLGwxsO0dKscHEFHQrWitRJZKeFVtmvshf1LDQ/G
iF2es6h8DYNxJ6HUE/kSMcIB9rvRk97+5ZuldTUWAHT/6KIROwbLCCjCIHd25fzekQcGlZLGjku8
MyOFcII+958oWNH0weX+HdxVqAK9zOruIAqI8Q1t8FVpalICcUvMeJRkOsNMT8oy7mAC5OGEDxe6
2l7JI9TCtkhZUPuUWsLt4gfM/6BoFo2AS2zYQkqpPmqQZsfBzZFbjp08qthaMWn1sWZqx1zYOaRM
ZD/sJDoYdV3/XlYsg7GLQm7C39f3eBk9rjAkqvpcuZuuh53KvU3lo0zecAxrFJUpxhp5VeIdnA+5
n+rvfmDtvTgUf1du9TlR3QFLRU0XS0BBJ1fH8KDI9mqtkOH3MtdfeK7PZ9s2sAFbXvlDi4a1Y96q
WQJsrf1qlY1ij1CgP3hwdE5GT+PDVaBeuj8X14n8nRdEjP0tQlTFkgYs+sA444Ii0ZmefNm6zhvt
zu5KDp29cmdw2XeQak9I3rmp+eD/HycA0L5/YW4w9aDdZhTu+Tr/gQn436GpNcgoHIAHXaFN7uwq
SaDXxRV+s5pa8LJQm18Ltc9DzgMKa6jX4cRYe5WQ53YyiqVy11l0ab922l1YnmaWEPOX1X8fUjtl
6VCQHaad+j1ql1rMrlWc5mQEGPt1BLHof/7F+y8rOpHACcpXpomHUnY2zPJl0cYRwSKtVTAcWrb7
ZVvtVJtkh1oHl+CWIqPTFU9zccr+uzZGulybsq3WX/vUKfAh+de/zv7XD/9rU52n9n39mlB0dGih
mg2akCdNTn8Wo9OQFGTaTPKauFjaUPAt+9pNiWVmNZdAlleZJkliUqv/OIFsXvKXg2TfeQtIN1lO
cvQUr226/Fmz8Y3st2NOyrXvTgiWIu8XlwNMg952NjA5qfke7Tp7dJa0E4aXj1kimlUbVb8mz4Y/
60z7nDvLiW+OV23KIn7MTXQ9TcJ8zwrjCzalXzrD5bjwbRzr3iWX3dYWwZn2Y76bSq3iaSKbVb3I
a7SGjIeUGqybglVyScKmZLAd3eJSD/a2lxnphUDdZDGTL2PKVTqVRDPO8QfZSZu0dHY1gwgqs+/e
WFlob9toXeEtLLP2G/c6nTD8vVtTmhsrjC6jJt2NB/pnV9bJpTGmc+b+hCdMNriZbzO7/1m0xQ/w
btUqyeiK9/IwzP7JTLznxu8hAoTTHnyVqZPlJsfwBzlQ8db2SAXU+3QV9L2x0oPslhfQR8TZ7pxy
M9UBdZKj/004tdxEgbw2ZX8MfGuP5KyOHfzs5S/k96fYhUnAfRG35m1oklXQRbfaM9sVBv5i0w+4
w0vjQir2uGRHnxNjTRTwL5sxjOVHzqbPo7ciezY7GNwkkDrDpctfU+qOJwzzr000BashxFg7O7+E
nF6IPToZXfhkp8nW1YkXcgkwIXJmLwU8IRsjYqubKz+oHxq+Vo3nKuly6yQSD57bDMeB0kZB+aPT
JNp2u3+xo1kiz5p/xGvHgGEdy0sR6mu/JskNTOchcfFmB/WPtiRwQc9nutflZagNuW7n4DDJEr8Y
rseNbUD8koifex/Yfu0/cV/qXJkucrJi2GEt1TfN0IMQa429b+Id+nQLkwye8qkb9VUajsgBs+yn
HSRi4ywabtKdS+ESc9tdRBe167QdWvCR8i9q4Dxy0xfwU69eFG5ty39GLDJuRnkL/PJvuzIebVSa
qX9I07NegxAKWvGOl+qzKOSxoyiyzny7WM2m8e6WOrlPfUMyZvVuD+XPfqYyiVeXWjEyaXGLh556
nezWdV/uiHyO19zX6BAbQMJWB0Czycd1ksZHeFI36ca/8uHmcFm7wfjBJNnc8lp5rZ3xJSlwMUsE
SIlGFYdm2qB/2EFMgaU1PZL60mlDw/3dy0u50ps5Ra1Vrsn3XfdQTjbELX6UhVWse4aVkx9R8BUn
tFHFRlbxQ1QFezNvP8qYLPROHy4JH5FAgRXy/V+FVv9tjz6jrHzCIjHBIjsUMHLcKqTATzRgRT0j
KE9eOB+0UZv21BuxNthedZoArmdL/fHPtt/Hz1O5zLOWZ5NaqGejej6pta8D6nmpNnmzE1VL6DP6
dB6J6rkYGh6PRPUcVDvVQj0LDSCF6f3Mf6wmLh1GpmeHWPgTrVM+RXFSi4huLJdyRo+Mig4VGSMv
TsbyylFr6px/b/73lPvRZVOt5fff0E6gWVv6h+rjf/0hBZmVC/H7f/72f+zElB/8OS5Djb9CfS/q
/K+vqbV7JApjSDc51vkOrOVfJz4kv78r1NrXPrXp8hFSYLH/OUcdvv/01+ld4fy0jazbVg2Ku7NY
XtODI/Q/q+olHJgMbA5xXKwH0zYPTt2W97clxsw+qGglBAGPf7wQxK3Ai13GA1GPkZZnIr9ObYdt
+o0WMHU236lXdmMdF/q8jXhu8RjmLdDGwJ42apqUliUwSEVqqYWGfcE4dp6cQa9Q/+xCt135iAxO
6RTy+Kvb6lDPPNMZCYy7uWpmJA1TT0Yn3bZADsaLP73QNUFguOyhA2jxNMnSk9on5A/dK+sHJ/ZX
MfzCq9J2R+aAu5R8z1UU4L3NF2DB5GbbHh3qEb8+uDfP8cRei5JglYJDIjsqnOmEZtnJsuGS1Yss
Im6lu6LVJ4+qTZn3TorU33jFQOOSZUR6xx0lf6ZAP75loATfyHyOXhOmclzKb2VogK5AwQKhIgsI
dbCDc132fxZqn0+fdhMvX5e0Gh44C0VQKWOdRR4bisa+hMM35BEWNoXiIKswP+a56F8zRw9OfmfR
Fqpiv1p7JHUufKGHkW4YMR7Jb1ujJpsQUfXM68E/0UZqtnxL6SdvRxco30/NTRrAhON00WO/e6zm
aSVqGeMSS/1b3jX6Q2X7r2pL13J065Tb1NZ9EYjN0Gv+s+4O/o1m12dpNuKS2I862tlb5ntoExpP
P7aN5tzakHStOSAJrl82DaMCBp/Wzlptal4BpLIrlsmeuQOmTNzVbLXPTpjs7L7N+3UMSde3Aa2r
3ya8+sMI0Kyof2qOxN91FAGFn6JnzTb5n1stcIpiWZRaDNbVwb5cxv2PcGycz2VlzlzncxybHyXs
ss+ZlTGU40cx0VhE6LjKklgsClpS5lz0XGryZduUt9SBZjlgY55pcS23wu1WpKgKMEaAVTtUT5fR
7ghUKnvACXr7VCZPAx2Z97jChG3OAPSXpnQ/Ea406VqypFysupm53+ha1pProR3rUvogiD7sJ7Wv
Nyv3RM/3XW11OfgIIyxvpewfDCPWnhluuC8A0E8aSoeXWNLkXhhPXR+Zp34koW6pKaldbuFNhyFi
BDGCpKHEOH6Lea3D7pyHR4pKBGi5UXl0ecNTtCV7MEuT/dCRNheY9nzxFuBlJgr/NV8uVQp47iN/
280n397YtJEhCMji/9rCa3wQDjwqniZZxCcR8S70bHHf9Hsnehiw8juEGlyjoMOcYZB/dg+O7yrj
m71UsJvA1/ZDi8KhLHI4QzR6PmcrZjxa2uEzlnv9ImcDuehyAM/TmWq4/+baRXGorXI1tcLYRAmA
clPrwvOUWPpKo9V1Q8XH9Z4PD+XQOLeidY3btFNHmtwvQLSWWI+88dFgSPpAMG93q3wTGyxy16OY
8/7mJ12wG6PR20wYEQ+5WZArT77nOcsQhqpF4Pvx0bN4QS/7qVNE67IQz04fievou/hBloRCesl4
RkYdiuQMoUxYWC5Hl1vvPpUfvebhzqmd/RRjUuCDgRnHnZ8W6W7k2QzQgEU3ZB+1K+EI1PLPLrW/
oewOt6rPQSB7WGdozrlbxnsksC+2lV70P3S8/wdR6BqCaq01rvHwTeHs7VYem2axhvlRhCVJ6Nee
WvBL4/g3ZrniIxOTv6mdKcQ4G03futhe8fh0P1q9afdcjwmDu/alxPi8csa2eiUGEh1CWVAjrV37
dC+phE2cHWBn0ae3Qwcul5usyrYY9w2EhevXmqV3/9znZEO+BTZrYGRojA6ZdxGe87bHBdeReEqH
/tqKlE5eTAZJm5bQQAPo5CVutJVtZtqG5K8OQQAk0H+tlTa0ICtfci3wRm+6SB+RGbOYnKq9etaM
RJ4Mnj5MxWGIhcWIMuebM7viFgdpv63bwL4i2pmQvIb6YfYs7YEcRGdDbZBesD0f4fn0N6+Gr9mk
qbZTm7QDUoonXrsuOoOrC4swIZhNlW6BC0z375UK+0fnkZOHflA+yN77831HuUCbrQfTNbdic5Hj
M3bl/0Mi5NIg0NZijhyqWChpyzhrdlEzBa+2Znf4/fLqbPlFvZ1H74zO2XstuxgmVWf6MBpi+SFC
EyU8YASsBRnOrTjfDVEaf6d3IFdDNcoH0U/he8scp9LH+LsVN/IMHACoSVfJF02bP4mFezGU5C4w
r8Ryy+9zb2qYAZjapPgb7aTxaNn4xV+2aIa7C1YVuNVm7JS/Vc1bLebAGw/YU3WxTxo9XvNByTET
JyiGGcm9bFhTO1ycWDyrQ37MozHykSciqGqQj5nUlslOLbHAvg4pmpFcvqpq3fArsdF4uEGGvTgl
ftEAgGwOobzZaSsWvfXVE+hSrFzY8qfnddURC++DEBAS/dHE3uaNf2nMtFZT7jfMA8ufLY3RVQ8c
PwTGgQ+QlpYsO7pvY8qb3HbP08yFG5KKmQ2udE5Onj4OWlIdZf4e6aVIuasjWjmCeuoqM/SOABPm
RkhLUOeaZfpolPRX6/42TJAXvViztrqRTQd3qCgv+1QAk0oC/xgOyOiY40Zkujtp+uSVsnrCBqxE
OPdA29nUBDhzR+9+pUEa3OjxEOSWd/XzzN5z2Fk/u2Zu8dBn9jddxtq6ZpB0AoIKe3OOTm4/79Nq
ik7Dkr99b/4jpXxE/uDkY7Z1HVLmItPtb5M3m4RKQlaNLNoZWMC8gze3E8hQjg51Y2/NGCRHqSP9
QdJRfrb1DIFuUbWFyA6LcNRv6KOBWzM2OiEGQ/VAwi/tDW8nlrSzPuvaDddbcQQdXH3zk/wzwE/9
mOKqfoiE/5GY0clGT3YNRdgwEILnt+xyqU9eo84JD/RgsPtYGgYU3AHGZVYGTUQPl6ihvIMx/TOv
ePoPTyKCXj0LYT3Zy5o5FB9GC3r/a7+0/G5DM81fSy0etNegcJ4V5VkLCfWxzfnDlbjY0D8QzReK
9pj0AbqLTA9+TuVvktvd7wzLgZkAYbdG7isii5yN2qSefDQxbJ/Ullrk3eyT+zpN2wnAaxXoiLCp
Z5h7TNsek1Wu62mg8pML4Vx4X5ffct65k15nNzMs8HDLulghrprA7sYWMYqIUxkq1LsQct0tccmC
MwG3OWZlXFBvFbcq6/t1V+IubjCt3mqDbCMNRvVajO2uNjT0qlZMHFYp9Be9j4dTWer9FqZ59q7V
2rFevEXOPKPXGi0EEksrNzetC6kAxO41TtFsELX76zAlGXo05pCxWTAxiEMIGC1r87Lvay0cGjI3
/nseJQ7Kj8nhXyeUYsAjNBYnf7Dpj7uSqGQ9rzcJIpZrtCzUGqhIbIDaD9Bn+jnuqVNJ3fKZnfeM
Avm/zNdYlf0Bg/nnQp29KhwddohwK/tR36lNhPw5wDkq404y2I9qwfPmU7ct/R+7DAp3j57c0LC3
H92R920YVN6e0I983RtNflcsKrdZIk4i0cJj5Gv+ugmt+uTWBXFBWm0+CHIityKo3FdJCss6Dgbx
IY3xJv1Q/+2bb51PGAecu+c+8eunUjNw/aPi/e+W5bTYTBvgMCEGvY1pYhhTKv/AdcdNluDKUEji
1Dfi5+WomhWpmVI1kkWlzlD71BlFw/xcw7jjiiI9qjkDIr2LyRz4Sc0ZTAsr9lgh11MH05h7nnYh
7NNlRpHViPQkhLwtU9JmXwyN7lP8nIlcFhPBSjWS16k1tPemqsW+su1qqzbzDGOSqJoMM0nrXZ0q
mlfQCg8dUXsfsq8ieO1DdykxBmEjX0Dhve//sGukhiL2mArxsgZZCpdgaMsXP88pM2sY4xngGK/d
QNy9R2Pxb3BVBxgF5c4JGAqUsVOt+VzWC3eatk27lOSVwTWPUx/geKdi9MC+cttVNn8PsniktoV2
dVP5WIfdfJyMnjwTnx7cJo48DWslR9vst6Q9yp/wHwO6EwBQBGoCETCLJfW+xYZezH69495kEtLK
+Mjjfzf31XSGBfhnYaFEoS0CM+7cSucx1vPiHPqRd4EheHGVAFVtFrRvZ2vagDnD4Mfoed34EQ4S
uzXd631Vyx7AYa66Om4vdSsjmCIxL0e1YLBTXps5GzZu5yzceawaka09qiwfSlvG1pnTaKvyfayW
cAFRM4jBUGQ/9wVhegv0Kswt+3laom2MT+iym7ZM3T/dst4Qu7Zxux10nheNMfZjb/fmm24nL3kj
pseZsuEDAvP3Qdee1XHlZBw521/OTiLiOobOuQnt2tia/m5r8/zAxBRrCoYDcqJ6h2w5+1tX2uVB
WaFodjvDxjDRGGVqtGm2xWOWNdu7lnTE/lmOwtm5XU3jxYLoRZDXxteQ43RZ8Hdud+61FllFrPEY
b0amYxScpfXu3CM9tXBnR/a1RsD6NgUB92SSbDNXO8jA158NQ8teu4Q8Q3Q13+Jibk8jTLlwNt80
g3oFUmJwyVyAhInuliCOF/UJgPMitajaJ1EY1tkt21+mj/fdwp67U6r9vJr+bEb1j1Svime9sKfn
sMFXxV+gFoiZ5bp2Fqapl/sblDYM0sJytPatl0lsGSb+dlk3j7hR9WPUlN9LJ2zJob7qvKTmRBar
MhsNVNru8Kw5cjs7DALXEu+B2gXM17g1Wl5A/0BCZcosWlUl4pd6aCgPphXEg9DV/S0yvhe7KvLt
VMv84jiTd+0QCAPZr+WnLAp8HWAvPJCcq65xykOYxybZ4MzIiYmk5GUSwa3y10U9PYEJhbCCU+tr
QbO33xaepC4rIYoh3Pn7f1YoCGT3PcMSPaeH/QFCL+kn0tIOdxNEj7/MkBgWkqyPL2Uhf4vlhlWL
jpw1usftTlf3q9rXWt70UNUNlrJSezRcO9mqXE8xQHcJKXucA6chjZVpBuXu4kgSg9Ps7vTNrLjP
b/s1DDv7HBEz8522s8olamF8n5nwExXC+HPXky+wH2OgkWKOCwJ2K+tbTk+pG5zyht98ojSmOQeR
AhEox1isCy1DNI2QJN6Zft5t0QVZF6fJwFq5dvzTzjHsekP4gTAwhJncA6tDJH+oHFIDlaxIhyF+
VJtyKsoHqIvvyq045+TbYG8RMEqmGiCbz8By2ecZFinD6bPtlWeldzMM6Xs8XKS/chNibcvkHEL+
Xik93d0Jo/jjejIiZjHMv2KlnEi7cToqlKgvfPHgQgATc5a+qF1gvniBRmOyTujQr1JX6GB/4vZl
rKafnuYM9620bMtdzihvo8RdNhDjk1nN1aoQKUrXtO5PSn9PlCDxzIQvTEuYx58i5ygZ3huJ0M44
Iq7B4nxUC0X2pDbwRI97PjcA5u42cGM0HAg/mH5lo3X3wPc0DD+yJHUfi9wHIJzufR4LBxDE6IaX
+zLq5C9EYMVZbfVZntDtjnfaSw9m4bM2W3OTTVF/tuskeekh2q3UgbJJ25VV9cSs2BgXbIQPWyVT
VYJVlZ6qNv3ZYoLKrBy/CpFLnVMfBgHSqGjqdbTENE7QAjemr/UXbKzZQ9MNK74UGgmCbond23/W
vvYNFfFx7SQ2deZGL64l5l09V+El0Nv0TD5puUf0rD1BmcXxBUz7VOk1tGlXW5fLJN50gZMkHSEy
BtCM5wi8AzyEFBZz4j6JcibBuOwTblvEAXlpvpb6VKw8GzC1qsAJNU7Tc59GilPAmqGJb+uB8R1x
s8vYOC+vTC1iqqcaUuKcRMvcj7GV9C5vSifufyEw5E2M5c+xms08Qw+IJcQotfjalG7Xn3hzoDtd
waHZAR2Sn0aa/KVWvD78x4r0s1tKtcjAHfIIp6MdCXEoigZU0Bx6t3vFx+r86OJTAcCgkOpHYTr5
8X7vO3ERPlCgI6C2LoctKIfqoYVcrsQ6tJFOtszrR6XfGZijQWse3jMTXrEZ6eZbNYT+ttbM7v4S
KJbNKCQwXWRXF/vOh2HVDyOVk1/QTA9TPgc/PKHNGBJJu7d19ynURHFITac4mmHZP3aaF2/iJouZ
kKcFqRUWdKWlhKrWtNAeP5iSFojQWSNnolgtNaR1GhvxofNRK08O1FYllBQQDdflPMhz640kCj/n
kDpf/H4SGOd0C/pABRylNw0CEfX0WgdMH3U/f+kMYujX6NTw9VhVdlRSo6ghWsip59dOrx8pVuoY
a5yBfjaZW9su8bTn0FyrM9NuuSBNSGVxZR3v5vP77ZkbxTHCsXwXiluaYZ9H8i38OfHOKkVFX9JV
chWlorbzVkNOpTG1UpEr6nAVujcMBP1RES0VU7LcUUGrHgmUnLaxhvkx1QggXxS1oQTKGc0zlcou
ojbGzUUeD3FmcvB32cCkqclN883LLX83DB11JsIg8pi3kWnOcA/cxemTBSZ3qM2E2Wf0O7Tz3yWy
1scOxtFRG4zuALtkemobbtUZE/LW0bpxq16FSpYMmTy8Go5DeWSpPHWOvYK4nXxa6N/X4diGj3pm
Dydfs34wijLXjR5lD8NEsMn/tVZm5j+Plp/4VbXVPcV3lEN8iujJqrBIeK+U/8a5vZp55j6oSSE9
zDcdVsZjFtfcrZiItrFB73LugGrAaIiPFMIbPIOZ8VSG3U+vNl9CN07fvKoY1mqtcOrFkDXP17lv
rwSSNs+DG/P15dO8VtN+VQBQ+0yNFlT8190LawAri33iy6y85+GTNPjQfdHssVDNR9sMsyfqAN26
kYxK2llLt9INKCNpa9JnEC8v5IIxG/0/BbyDet0p637NRPDgtRUI/+U9WNloh+8ZcZlpBhCM49/8
iyOwTeS1nmlUB72yjONAMOUjCv58bddwxLyYB+ZK7dTRPUzBcMqxRV/Vv17jvt6kIIQYA1Hjwqmc
XqpW0AviU6lFRG4AT7/uKLEUXFrpiUPvEgLK1Sy/i3vWjZ28EqaQYq8n84ZaR3NwwpL0lyGieUaO
wl6La/Eq9b5c9UNfHECc1Yeu14OVk2G0YNTbv/fOsNI7SmdB/uaXAPhTjZ/2XLR4Y2SLV9oQG2AX
N6XimkGcMREsfjqGPa1zAESECMwmjifek0VpyW9qLWaE8W2AlofKxSKjue7DrbKs+/zsQ5+GGwAH
sGKNpgGCocLUuJq8w5zl7SZragYxXNRJ4EMgFmO9C2TZ74zJ3NoUNY2VbCOxHWrrxSrodIwS8L4G
1+37tNySWlX/baB79wAlvhkzvkAPqNexE3Hx1Llmte4Qyv2Fvz6EFrCzLGPe0i8a0LFn7Xe1Npj1
LkVS+KCGOk6KaaSlUkTEWppfWpTiK5dfiX4rgxkpiBMv7SE6I/F90TtX28V21r1LXTxWlq8dnTkC
zuYQmDR5Ed2axUQols1IJpAnEVxont6uqb7VH133pHoN9Zg7O4081YPabTj/5+6heyL2LnhGWnrr
szp+SfVVS30qg6xjoiAQFJUEEZwjNuBnv08SSme4bUm/1N5rw9a2YHyivdoksjFZ953sz05YLOm9
0VOHPRiIey7+zlBgpIjDPu3M8dbUotPH3pN4Q5vB2iWup9++zjVzY8PLusSsY9JsplZ7d40UTtDs
qCuZm4Lvg34jTR8/j+R+zioPijfvOHRp/d3hp4x90ZQQ+OsALqf/IaIYEuG9MzJP8bEu+gc1cIxs
3J5ET+DHb2QPVQXz1HbMbfoolu2fYQFOzBoH16/Od719B+reH7z+HE68MyU6nJN6EdcW3qU5Q2+x
EAV1VxM/MNO8oL723wI7IowT0fMhM8OKfhrtz9EZg00+jyZJGkb3RGljpQax95EsVLFjlxBArTYd
8KfU0ImjJOsF3xMyrnybJNSA0skKP6KoulCQGF+rAVVQ78KUdPGwfGSFWW0AsfEkj0rx3QVy7mSn
omMKpOfm8OIANNdwZPRrPGJbI53053lp6Npmi22E/PNLs3Rw+wT4fEBpeO2WyW/13aqFMlM6PqdO
OtB/NacgaPqHtEyN4YN5mtJcO/3jrZUmzS4R2FMdnK0Hel/9jeJyu2fYjrRn2YyX7nBser/VVjgS
qD3a4wMA+3BTG8KFQrbc9dKS8mTmzY9kzOfNlKOJImXFfZJLwkOwdkfHfnLG2b0vWuG8Va6Iz1+7
8nY+p06+Ty09/bvmub7kJRUzwKomE/22HUOmS6CQNn7uVLvWWO4EfGZ0iaylr71MazSRm+eu6T5Q
wlJkzOYBGgc1tsYLsIVmGu79pcjGcO/P0a/z1ClNVg33U9SBUPiYcCzpPngWdRmv78a7oJoc1PS5
QAihRjJlRTB5ZLhGfqaBNu4T59tYti3d9FLiEUzq33GdP00VLe+kgm9ZurX+rSUYbj0bo3idxszZ
REXVPHlFMqMiLcprFmPIghme/3mNja2ebsulxLKp3OnaOKI/jS6cdEssUfQOzI+YLL2NGmvm2lTt
KIvz3HByIr2mtRq9ZM5YvJrptNYah8HlwOi9LXBg15EL7mEpglBnttb3cfAAhNeWKUErywHTdcTJ
l4SyqN/kQte/bwaG1r52NbFO/92lfkCd8fXzYVTwePUJrPEL4urp8Od7rhcwVznSdrXPFF23b5y0
XCGJjl4Yc7+pmD9JC3874BQ6aJlfMUVDuQU3w3Ha7hOVdrEKALSi7CaGprUHMDm1a71mlYnYR6Ti
r6qvz40dRt/HCZPiaCXZWRvIAhTesBdmpT/Nk4vBfarzvzy9AxcPOD0K6YPEhBjt8BUQYsvrCaNT
6xV3aBr+Wm/V9mRODWPz3IjhpD6ZbBKyhJs0OJWm0X6LNQbfyyf20YDQoUz6Q6a5ebPJVveKQnJC
oNW/hpZeP/et/Ry0tvUNwR5JN4NYJj/FIsVHLXAvc8CP22S8jQ7qf3G4bEK43JfUZLbOgkVpS9rW
aeSf1JZaWCEDJfyo5Z/yhSUszEWZUX1znWlj08jZZObMC1pSCSgs55ciHVppZNGH9n7pQzSdHWv6
qUqZ/2dRUx1xIvfBqF0oCvHSbOYWt5aFdFMGfq29V7u+ngVMbjaiM6oHtUtvwWbJGegREZnePg4N
/ei76Dskl/YmtJrhe5wUx3z8bQOSfrfk2J/sMp3XalNqebXroAPs1CYDtmqNdMM5oOVuVhq4NbAD
6UWpeSKB2R2A/JJI1FE5TKtbHyYjYdYmUQBmbVzdel+2PgogvYhOChhLBK95SAe/XQdTFFxCd3hX
gvzUjonsTENxAJ/Kc4hwB6zli2hf98JpVUwTtL6svuv1lWjfXmp2eTD8Y79talfLiSMEXkg0yr4h
69iz39WWUmjQVcj+I+Bo91QR+qsSdqgzYunZm86lcyL9fgEAE1ka51bARAlR/EU0+inufetJKybr
CW9psSPD+3fmks1VGl35hsS0W/u8hO5ral8L/Ad9aIU4UlIXAnC/n/n7TsKmoB42GUGFIPFvYG1A
k2mV95eJacq1/x9h59UkJ9Jt0V9EBCT+tbxt362WXghZvE38r7+LrPlGI82N0cNUAC2NpALSnLP3
2tgNO9e8d3GDf0QlOK+11B22nijMdWJp4x0qL5R9uYDQXGHgBLXUnA19sN9AaKysnS86tKVWmhM2
UDnwGpYkQtPTSQckfcXHAbfJapaJjBXTHcDwCoThBNgrLueTuqY+ZAC2NYCbRlrJDsyFvs4Mh3kp
ZZF3F7TJZopMIEQhDnwvjMaTOVlfp9mJyVVpsxNdT3MbGuy3Bkm8eh+tYiKh9kydNuOHSbEtn+nF
qvOuHfJdqNXmvmLjcJenMmBkQJrXl+G8V6c/fxAv5kRuxFdSkaa1A1HsFkGrVqFVhxJZsCLLqhA5
Hsv9cvGVNGNXnSvDXIcLOXEww+4ySOOozvyWaTBLuvqWxUNuwNGKfdqp6jnUbO2IwqDdYCyFzKmI
WD+3mOrI6wrqXqKy1uo0QmjeanlwahBXBLMhL6qwfKsuD928ibUeRyUKtDUwBuAPoHsKOAZvlPSI
LUzgGNt2Ua0HFTzVRv2hQYjI3GNQ7TP9tj7k7RjcSGs33FqeZrso1BfP01JZlb25k1HcPw00Wjb/
31FZBxnCodH4yzfmx76+b+vilULFUueOI7QzD6FPXsJykJhA01eG/iDHkMZv6LjHydKSp2wcPkSi
Q2qxnLkFqpIY26I6G13x3e/6aRfHtXXxUldfBxAdPk2u+4k0uerJbELr0tC2QM9PveW2R69zl1hR
hfP1K809NcTAqpUtUb1Hv83G5xSt+M4spXtwjdT7QMrKjW2UL9eN5foA+jSzrTv1hfemIzdVN9kb
Vc8HuW6v/up81PBZ1PdXW8GXhjzdv75n9e22fWBuC71psfeOP0JPiPshsZOjJ1jbqwnZ5HbdTusE
wgPGFbGHObMEIQTZDW6lTrMRkpftT1hck6B/t4aeQlbDwqVApJahmb2EjuY+yB45U03v5XPfmd9s
pq4nW5rmSSv4ctRvsI1lFx+/gmS/ZE0DF9av62NKzfCVcMT7pvfmz66/UA4qP7mraLvee86sMfvT
4o7dPr8rhvQ65I75bTnQIAeqg2m5MljxtdAr69vEAQGr9nPqpx+jzoAAHSbh2VbaAxC6KEXdx5n4
w5dkAhO69NzrIHCJOE6Qhiy/SuQ5ldCKXof6TXE0tqxv+3zV87nvuK1HJ7OiY+tZ1bU22prCIEEt
Dk7ZzUB977Uv2DoigQk+laV4nPJR/9GyO4H5vUH1p2EecRFqWT55VOE4PXT6hFk57/svadPc+4nw
XuF/Bnurru19hurd1mf5atv6vRBm+Sh6PX9NoY/2FHQ+hA1ZOI4H0Eid9sndf3vt/x3h4RDy6XlC
d5DFstD6LZKidSsJwQnrFXYq9v+y6xj2JyRZ4xx/Dbfmsk6qigLN5Ag+Q1KIAYgg6/V0oy8rQLJq
JEYtjoApmg6Oyqa98WgLr7+AKNM3WmhWT+oIDyBCpYFkGHVU6O3nG7PZbTobRTEuinzuAfCbyfeI
3vVGh1n9aGbTqTXAwGX2kLNvTJP33EFMVfTBU0YJ+6HEdzpHVfwuSY7dx8RwbDtdxO8x5Sf6W17y
h9Q+bwnl+wldIcvD1Q3Wr6YjhO84JEDw838wClptihPDgC9y68wUkekxFsnu1aj0c+LX00Nl2x2l
mOqZnWl+33SxDzCNlFEvj9ZM8922tYfhCpVgvKqjxh/aVUNuxWns3ifdal6Usd4L3wGL1Ps80WwC
mEsH9Xg671Bkv+vzXB7zhdugyTzDjTlc+yDYyEXomLIX3RIaz9ZW6QwGUzgbt5fPynYJAfyMCTi6
x+PqIIJB7WfJElChRhle1tb8FTclHeyMKNGq6DdeVba3/29PaQmZckrwYLtUqwNxHjBXP5b0kFtb
xi9OivGpduuvXdQIwqKXIR/fAwoiVvB7rQq1rcoEqqzUobQwiAs8FlSTaVofXV8Wu0QAqXEWnVCc
GWIbOE25Lgy3PaEcMVcY/vIXbfSap6Qn6AiT60sUGvIPUS3er5yx5fYKm0x7yzbJnAM4s9z+f9xe
o2e5Qi5Fuo8NWV/yYhovruOOt6MiT5rTZJOa8PelShC30SS4jegrNVeSJOVa3YfZCn9knuncO8E3
ZEcFocVmeBgEy0d1irK1R/3ef3YWYmRQhM61Rws5udd2+VBXZ7I8QCgzgw4t6CRChX0nvWU+JIvw
3nYetbiyjzKs2tMEhUFHqsIhghkDI2GArUUXl2wezc9l4K6HbPa/BemCnM2y6SVyY3Pn8Sqdar/Q
7vxM09adRuUkDq1tKxL/GwSbb65Am1+QlLvJPMM5jzyoWKyzJzZMzpkSg3NuLAa4FdnAlIGjEjhp
ijrO0/G7qvKr2q97jT/eruntQ1Tp8jPQU+Z0HLHv6DnlusUK8YyQCFpT4YfEILOdyOu4gWCIiBV4
sP+H2BpnCSn69UUWcL90FyGX61n+74FtSe6HEOfJXDJER7ItvOdXu0fGa+mDscoNZzorgZ1XGg3m
4cTdqFMNTiG6sGjclq1ZPVTyRQWr1Hk3HisxD8naGm1313SA6fuRReJiyw40Mj69OthNoa6/svK9
keHb1PyRNABgrSoY7v2SqJoxnuRbFlck3DGHfIPEhus+kuHKCcOTOKr0n586zWRw3gtco7s86bpN
3bn1BtjmdOd3w3TnYjgRi8DvSvufx7ac0qvuZCt/HNFaILPGBj1PLesnl3mtQ0AHx6fpYYF8jYvB
/2Gkw8MkzPxzKcJhRWZB/IZILIZ5UQ2P1HfzHQTR/sp6yT+wAYz/kG/s/vtNJB3VtckVshzfRYPy
65uIFkMTKH3TfVkZYlMvIogyMcojbsrPyeKOVh/qeiK32vjmef4T2FPzQ4f55zh6PbumRTlZ8ppT
KoQIvIyPYIXWBPcwXYcEz4U6KlHDDW/X58q7w7iRgvFrjDuiiYw7NxX6XV6XCwMiRP6z/EBdUz+1
i1Fcs+mJ/qx+dPXqRYaQ4C2r4EbYWcVmga7g1JQnexDBE4SOb4XhRV9MoLErVqnGY5cs/NWJtkBg
nH7bMwxzcUBkJl6Iw/D3hT97O1VeZsE1gM/bwAXy9kpFYrnIj72CJqo6TSx7OtKlJcq16I4dccVf
yGJGFQLV+q6WorqDqNKuZYdr87+XFf6vWVDL8GlSIQMyilkDjrb92/DZlCODf2kke3be0DIW5oYP
anSX6Qi9bu8H/phPWPpRVc/D9Knxq69d/6K88IrwQP6GuU5N9gpmm5LjCMaE+Wo4BVacrTU7CTcS
Q8rZNSASJrQaHj1ptMdgIqGYdeJGOT5SHyW6DiXpyBdQfSC28hMWbf3eHgz0jQQgsfrXkyd/kVWl
Rdge1an6mFr2W2XeP7h51q5L2ze2PwkAE9l41z3ijLPXgtDP2sx+ng08tCCVqfjbXfY0MCPvXZdF
dzi62WvTyrcADeRKEy655PFMvW7uWDwsUiORIQPtrFLe4OWK1lSb+gPyQuOozhRhkphWJsI26/aF
9J0Hx0P5ODb2s+pHD2XxCdphfhhUWL2EpiJTY35Ka+czS4rihsPFN//Znwk+i0L7Xf/C/tP67Dd0
a8Wsjaeodscn9jWr/34YnF8fBiZR3zVhCZPBSHEYEtxCd/vHXOoENpmXjj/uZGtNW0XdrHzsJUba
FfuubexdSHLZOs3i52n26wdR1jbhLYcCvfobdT/xOFbOGSgqQfRDLi6d9HiIllMhII3gdDI2GmW0
Uvrdh2HQacyE1o+Ct9bsNeejOwGvSSCrUXWL2z1IN2bqIAiOPyt8vMTt2voy1TbzdC5uMPe/z1QJ
9O8z+lQfMa+1D3kijYMzNc1WddVNwRadjKYfIeCz85iDrWBqcC6sZmaev4g0bRC+5DBCWQ5q13y0
R/SXlZs4CONIehGpA2wv708GguI/xJKq9+3nJKdugeXZwgKaikbN/Z2oFQwkSPf5PO2y0v+OBzy6
qg/WFX8dMcIj8PEwJTqE3tMJDwOD2TvV+6ceps1q0JB9EUMFuTs32CV7iKhbp70WfUyWHs/9JjQC
ez2XMF97PPEtrZWpuRAQFBJKVq8w4MhLWtAwd0TUbZVScNEOTmbv3imivWu7b0pSmJZ+dgEbjbMJ
Za4VTQ7b/TpE+CJhrpYbBbGuF5K1ED3wusTSd2EGLJ3yx1vLovuR0V9/aps6QaeLgV8u4NP/fqYB
D/6ybPDYNsEo81k4mI6j277927TU1Y2ZE7PCDpgYtO0w4EG3pldXVsmuV7pDw/mR2US1KnSylWV3
wvQzwNFm8WkyKDnFEflnSx23mmXyWEYIlKYn231yjYgiQNshoZGTse0Z8F+M1LgCMv7hypqVBZtM
YxViHaRW68ttI2Tw7ltbh8cxK6IS6FYHbhNh3Clt0rdCejRmFqm3Z6Ksou80b/2JgkkYCfKJqQ0o
+Alclpr8eW7pXOcPYdoFX0cOMN756oClcFdFwUcjbQk4ssmWrjpC4CHCex6GGeIZ/LSjs2R51noa
BnlOEivYTIkz7gM7a7AjGMa+GWUJK5KAYzUja0CbB4kUhy8TWplOAkcd+/YqNJgK+qi+Q7S6BOZ5
2r1EBrnHfX5/0zvjWsy1Ur9vw6SDvD94a5HMxb00QM0syoPRBPTI1GSv1eZUUHNaDT0jnyp4T0GB
Z9/s2lPX+dT72bvQyYMrt45Q3j6XFkFVIcUdYrpHo6fVh1mceDAKAh/nwMWxR5bTrtSpWasjJZcn
rcNcIRcR65B93NHRUu+Bbj+evDz5kNjuJV6omTX4zHIyXsu0THFAmrivZOUfLcxOe5MS6zIVmm54
AVBqgDnEOxM4mn5Kww6aVTo3D+QGkgChSflBmPJbO1v9PqSsdKDF0biOl7Be3PuNVj0PwvLXnHhV
7X5ALt0tP/n7l2SdTcWz6qJVrm6gRjv3YZgXQoTk1t5kORh02iVNktydz430mxc3sj9UY5Zg1B3c
lRFP+t0QEEk/Z7Auu8kqtl5JaqZdNzQWsdAQgUSPLo+76OBC8FzfsvMCGtwsJR1yEKhgo9l12PKx
ixGkwEAzSHCTeLSq7LDukaPSF1gaMWjS7ItnMGm4JAYpnM8CH2bcRqoThN+nuHlo3N78gAe5Ohqx
PrKFBC6ea7rL4yp3da0nOxUVqj76WMO1SsjIsV7Q5mUMRStuC3+latF9gN5mAHV2K03npZXfs+g9
KGugHg9bmYCjVaHnM5UJ39DsJ1vPwidNb+46A09hAynrGNNAvneNaly3QfBSR652HutS2yC8dz+N
xbzy+yPVpO5JjQNFj87VbWZnxaL6m5FQctwYNYG8tcrpZlyPVgMt2Z1NrisSUqb+QAz5fZKVZ5hk
1m5i8XxLL/AxYR8SE1yhXUagLYOpPpBbWF8iAz2+S75buhhUQwetp1sjVG7NAEMia3//MMAqWk/4
4SRtvhVcryIns9Vnj7BViqVaEUFlOV78ySNcWA+1/gmOinEYO3C7vPHf1KoGZSz7c0qsV/U9Rd8D
0yHJaQT7piQ6bGUFLDVIPtSMYU8M46fMBv4b1d60IyPTBxDt/IjZGuCLJGIuGadwg9DVP+S6156x
bEXrKPTpOEyOIESU/VVvzP269gnno6X6XU3bmhM71+WsEqF2QJtg7mOUNhDa3G9Rl75YcNTfHJvy
KcLmDXpxcbutBmi1VTIZzlUvq/BF8jzAFif43cjFTgXIqqQC9ZGN4wdZm9YlBREGHjsprjqC0I0I
Lcq9M0/o3CMCUV9DP8kvLL2t+4rM53z02qMS2FYBcHqt4TuObO+rB7Pu0I19+ofAXvtfYaUU+3Sy
F1xdd21hetay2frHUqw1a+z+TTWfwjj5hs4GjyJFpHUZmdO72US0UFLzPfCMYGv0jngtzdRddR4c
qpGo1Qs+MkZLEdMsU8x7SEMkG2bGFf9J+rnJS8x3U/7VWDLCUuv+Ng9aDrGJjkwwTf4qBW+74s0k
N/jWSPf9bMSnB7dfOQF038RbY0751kAUCuAkIQ2SXL0XYvrO/eLAm5qOO2GYw7box51g5QgaPyIk
Pentt4UMjUGy/hg0Rkl8GIEDDMsQRmhw7B0ZE1TTxZjHzSLygYyIlbBFDdtzbJ96BffMe6BYeTMc
oQt3917Qn0pDg8xS9uLp51GY+YDe3PpkL+kzKnjmFkmjzguH920RCSxBVot6WbWAavBth4jdOiUv
rqnNHjpJ9AK4SSu7JpY7Ef5Wx4mzl0OB/YVi0ScCgdKVrO6SmadrNEbgDF7cbuGEhjtZZ/lzTWjT
8v9LPeszWmr/qP7EoLSSE9bVN7WDCIfw1Ic+O0w/izeOV84HhgZ/12dBeSQ0w76oOW5yYMLOYRFt
i67xzgFj9536QWpkdKEDLzcubKa7lbpY0js4qMSzmNDFfahJY1uEdnAHkAsSiWVN7zZa5FVnZIfR
gAaeDAl1lkUjq3MLNtFyCqHuDsYqCYSSQm6TGjjv9MI+1lSCHpFUPyhyZjhSNjbd67igetWqpV+O
xlokaPA1a6tqoeoHRHskAXgbtdd3NJxLRfqJmqa+pxKd7RVfgMvzRE6G7AFG9qS+HqxqIO0in3hW
G63/6merPndWjtb197Vy98Wes0Lf+WQmVnVUyQh5qDVrlATalkgO6y6wpw/OoBfQI4Gzqg9pk287
L/S2MO7Lo5pgancSu1awnmb/qReIvF3Hlk8seOW5dJ2vddRJWlApUjnQlWugRlgz+pquQdhM70OK
KFyEzaowGvscWD70rsW+4Oa0V81cG/Y3C3VDFZp6mtzX7VZpvOU0jSfdt8dNQ/GVwGLnG+jRchWa
jvWMehDcaqgVHwRIZ6QZpbbW27ndA3lL77SN1kvgErB79lpXkyNWltgVKmG9UZ5B4jJ8ITY+vVpE
2UFOWmZw2i3ztu+HfIVXVRzVvKvpdne8LS+i4btaE8UWmqZsyj7ZfvQYtUwpyVjZFJSp9rqa+eZC
BTl5wD1f7Fy7qBtao9YirCj6K+UNnToC2oqh+aYgVos8tfBrhN5teiGKw0JSibEzonkeIFoHRS+J
lF7+moYoB5aPy3QrW71eNUPe0KBEnDv2vb0xLYAtFB/Da9i7zL1IrZplNV1XJK2BZoGYudgq5yR3
du5yygB8oC7lX6cyis5BBnBoWMxDhYio0w/1tqSYgceyq1hsedXHctKrVZgG31EPY0hR1zGErGmJ
4afsLGerBZNJvS47tCjRAQe3yJkXoOFETPRWtF5wjOlu06kJ6DJsmLowNLJW2mShpn+b21Tse5Xe
C9KNOW7EGbFUwKRXvMZL61hOKBftJWJFlV9E0S5aT6r7g4BXtfxBijgalu3Ooc78mNdU/2e3vFd2
xiKNX7R6/kgfTO7Ur1ZLtKJi76a5ZboNUYTeeK4LB9+I7gNpiktsie2NScCytXhC8ik8qaPjajxQ
WpW/c6kzbxsbxTb0q4lcMbO7VwvNJIkZU0du+lENO1OdtDuWHBWIHfhMqM+bteMYDLqE71LY6XyU
GupvQqGqu5AjLfeIavOTB3eCfFiYFU7TG8R7uskav9tjENVkt9iyeaR/6F8Hgxagnrygoo+v6u0V
qOT3ORlFasRTfwm3MBOotf6h1n0E9UY3bLwZqWA6ZT0QtaLD1Nfpu76p8gPpsDxWWT9sRYPQGnbU
cJGisy4Fs+y2Go2QmGFCOMNUvJSy87+Uk/NSppn2TBczPM3k+BxL7DLh0joSZodIq4JWkRl9dMmS
OV6rFFxjnMftODBmSGP8fKMbNBkPjtlcfn50QdId8rq+y2evOuK+ehWs8r6MaFpMgQucmOdqJYG8
bHyjCfdymTQ9NX/2bPK2N1VZ6Gf7ytTdzU0YWTmg1ylu1ETX6vq5ttMfKsfLiRt2c5U3PaTDd9+q
tC8iIpjNaxrznnwspWRMGtQOc5iFpKE155tgoGCTtqKFclETXElKBdzcOGXQUcJ5OnU+VCNjUyTA
74Ml8VFo72qBopDgJSTWc8kW1IvT5qX2SvsAyKRedYH5Ji3vhxWN+T3O6kNquOKkFinuZUBic2FN
MeJa1k8T26CV72W7MrON6xSnzr7JSE+OaNVU+qtvpfO7qU/gJIwB6bSIiBIZYQAPY7Od+AeBs7Jo
CbfECg8IG5dqtBOV5Vk0YAZAiDgwtUqxBgaxCMxr/ha8VWh1/GY/Q7fcWMvLqc8IQudIFqfWAqnH
kPqnpiZx9f+qati8BA41HsMmY0fVdf+xPowyo2TGtbxTj+Jw5U0MdnG4pFY6/TOzsjx1BZXFpjIX
8DWB1LpV9s81IffoO44HSppLUMxgn/34jcevvZdB8mxR2rDhgQbU71+yYBQ7XRu7E1765L4ioSbw
yuEzfsSiTodvSSdhYM+1eehQeUKtTV6y3o6v6gGSy9YxjbsvUJDDi45Dc9dbSb9TQtiSxubWhT9w
djwKGTP71nQM1o4PJKKh0LzREt1+bspJboNChDt1atdGsW5m/0U9WrdFGqao0inma3170Ni/7dDW
TGu1SHM7e2mJgqBovAyR0JilBvXnzH8JK0GCpmV5t6NouTab47QGirjqxzDYOaMb7gg/HN+JiPsR
g6Pd37SXrEopw8eETafoqq9hpFMX6HyHQFyjpsbQuLu5JfJQ/Yl4Q/9yMqH03kCwhOaKHMyKkDJZ
OvThRM4R3at6PcS187FLhYsiesm8XpAK6sOES7zgCoqjh8OEPEbbve3NzfT5hvtAj30u0pw8g65o
Hy3cCdsskC1FE7ffjDDL6V5int4zzSHPZIzbVbKE1I8EkMGI5ZSKfKBCjTAmfSWsPH9txg3Y287x
OFzmz8hfa/D1+rJNPoxBy9Y30xl2l/IC/cZXc6zndZCRYluF1R20ZO8jqO1hXdiufNSMuWFrTq+k
npPrzFtmKFGO0uKoj9IjAMorxSf1bGBv6a5TzxfaeM427tzgvphwulN3bv5Q7bb/XRh0XdMHYAdh
nA6ItxBk//EK5QFwt3JEc+17EULWdEQxWuhflwMTLpw6sJMm/2B11WePrKEiMvo7HCnzsQsRaVlG
lF3sIiBPi3iqmmHwmERYt0zgS55FmKOqgE1V1R06x/9+W0sxZm9tvW8eabKE18mH55DG1ZpiaPOs
boVWodYXcfPcuKwqrAR7SVtNb4NIxi/N/w5SrX+Lah2od9Ki5QoyoimWyoxEb5C5g7yoS+pDDdY1
11Evy4vnJ+EfBBbEPfw+FlnCMX1dGETaWPz3L9RuZMkxD6wTeXfDkd2cdc7or5PkN15jUCXrHDAt
OXJZ+zRrDhxH1K+3U/YVGujcinYLpJKklUxqtHU5QUAmX/M3QQXtSkGBx7ib1mwu312rq/dNS698
50XebgTH9GSm5YPn5vqjMJv8GezGUUvH9MWoy5PG0Hkw0Wze6QTRApSMhldkMTQWimD4SogbuZYo
DcsOn0IkvJk3MAnOJRxKgHvdeG/bEaXPQhrP5nI0agjqGqf3MMw7b9Wig2clekKdXnyURW4jySAV
dmGcGVCJj36Bgo4a90U5LwM9+DAFhJk2pZSPoBDDh37+ltn0MgYMrJQsTBa1qmqjlrF+Z+zYZyYX
VXXTAu+UgawimozbrfQF6qgbg5Mw+3wDJ7OUHwWFYYEiYlOEgbnuFDRamVnpIY1X5WhNg4YAQbaY
qZNnWHyQvyohrPoI4+UfHLmPRgHL+qcN9vbbh4DWs0CMuCqyKNoNWnQCwdtcx0W4RwxVuAsMlImp
CADh2y3ohTLL52OvZfvRDIdnd8l7H9EtXWzDy95JjBDMWueZLsyFXnvANq61r3nR6k+NVb44fmV9
DEctRgU/mMcyrPS9G4/jWu3g1cesB+UOS154S5dV17p07oiKE4LZP5000nVwlZEJZ+wsOfPidpAJ
GtHGG9WRGwf7OoyGuFNNOun09lrrvdVgIG6Lc4rhCOgXmdumxPJNZHOVvhpT+51dFSaIxt3GDimS
f+haLE2Jf7aBfEsgpWZBpLvs5tHf/zo2USQFbe3r1qnu84uq8NhorHcwumkBLq9I51TaThPhX6ch
ARUYqtaD2brn0vcoDmo9SPf/ndbM06EDb7HIxf8PdJE1HqneXinOy2z3PzrPr1Z/mX7IviSZ7/Gn
48YaaUPZUc7s5NvJk1Yl2vW/vwI6jr99B7aum67uuq4hAFch7vn1O+gqQmNyFOMw8+8LkqXAIGNW
mWzyRNStnWSp7Yn2Aw+jhfIou6r6YPrBx8gbzfsSS9pbDoXOy/O1ytWyfJ0Q4KVun+vhPmgz+daz
xjr+vB612m7qmmPUOPpz72XkFAkzRatdDJtBjNlR2s8TX/xzh0jwxUxZCsUFfGKFaEqHad7UeV7v
naxxkX/UxTUmJ5DmqRs8ULzzyLmkYBsSwX1AQkE9xUqyfWNb7UZhtxJAFQ+Ik3b07YjubRua4QsK
qq+d85SSGK7+VPBk6TopLXG8nTp4/oxll6V345M7kxlcLhXTxjpGtV2eB580h2Bp6UFnam4f3nKa
Y/JYJW3rP1D9hfBCJQHfP6VirELSW5I1W8slqXZYSk88DgCf7eygZiiTIhuQ3QUImUHXddvU3hQZ
XgHHXDiQo0jji2mf1b6MOG9KsSOt6lnds5REx1gEuGiCr70FpKTP/IegG+Uxl+5XtT9XP//7LMks
j+1nQMYNzLX7yUHa0lXx9CloBsE7OsX3ckBUazc+WYQ+UeBkfS0JYUWKU2xwX7Uo3vlRZXx07DTY
WY3OnhKAxseRYa7vkOz1UwWeY5jOTgjX5WYMCWrE/VKQYzE55iElbGmN/vLBjO36o91nKfKIJrnZ
XmKSQGJ7Cp+axDlqbTmdgnx2N8nyoJHnTR+hyl89O3+C/0LN28zTj3J4U7qQ0idoLxjJotNmXV3O
rSI++jqlUseDA1pbZE1CmZvejZ75Qc9M/S4xTajOHl0mUfUf/vudc38XANi6EJZhCkMw+DDC/KYG
6apWwyFJnG9eON6maQwknvw7pDUBZBnC4OAYgM7qEbv6cr1I7L+uF2nIhri0+73jIN7xRGgelZIq
p0t/SczogxTxgqleftpZccOCWuKHceZ3Ag8IbaMmwitGVysj8btsJNESHULgxpzir3JBUucoBcZA
v5TM/5/qjjSmseapyGBmbWI7ufIN9Q/qAcKzfzV/ORuDEPC8SnQvJiLpi6BAiKAV5ZM6Cq25fIpH
SpzFoJVP4XIUtx2MfB+8k5oj5jnyVomYKHQu7ZwYZtLBwmfBXGZSIybIF/mkTxiacaLx07+oj5yV
NNFl+mO/XLLmpl9JNg/nQpDF8N93zvw17mDR8Vi2S2dJt3ybhvfv4jgRGpqwYdXvzRkUgi8/zb0f
QbprhrskMNL5jWQ4zv25fNBK8mqt0aqulpZF57odzCVyqn6WPuDx2ZHm1mQyIN/UAWSaY/bQNZOI
Kj8ELOGTLyOh7O2DAlnqThtDeadYMgUBE7tKp4UmDSe+tB61O4svZqO6Ka3LbAu3CslsUpkfpjZB
g/7xv78DHtLfZwyD53fBE+uO7lmG/ttCtNfwAQJnQszUJ2Owo5LbI4qnywyDbx9E2fBeWCJeU5MM
7qkz1OfC13Z1VWt0vf15hXBce7ZCWg5ln/rf7OrUySr4ztBGwhf50/fotL6O2oAz2Q78zxX9omnh
Qgzx+ISkp3zvpN9uJo3YZdqa92EyfVEPdlXYH6LGCl7o5cLl9KDxYIxCDovUnJComdW/T0xXnfv3
Rlo3ez9EV9Av5nZNWdrzAct4KRxvj4Y9gs5eFVdU7Xepx1DgzEYGI8bsN0oVl0ThPU3k7UTR8Dot
z11up2KFoReD6XIaydHaZnOmbdXpqEftacaKsQoLFGdMU8zpWkRPZRhqsBLxd+WXVx76ei4PWTR4
jMI4/2ofYPMOsC0egdyTe0Ey5arVCm3nUGe+Bc03XWajkW3drUrVZBg8FlbVPGuJ/7lAYfb574MC
A4uWTPpOt3SilVRwWIPTbyv79DkVMzWaJdd2zocH5qT6lUdaHDIH9NAYt/N7zRxk5GG6wUdOXDNV
zC2qrfhkxYH/KoL2oMbjQQwdiQ3+k4xs/xLYoXOuImTOyy7rtR+oZZlCb7/TDSaM2Ay/9m2VIClr
xkcSM7ND15TxUeIU+8MOyv29mGM7tg5dR7cdQRA8WrxfVzpt00hT0/VyPxIGeVD55FPmsgzXI3en
TmUmsNi6WvXRr0XHWqe21q0ouvumLDPEEcLfkWn6zWzqaKv0rXQTBFn1hMLoJc7xFFettngip7xe
+xOWazBAxRXzPhDBBWIz+/22Bmv/7s5OuO+c6Bp5pn2dyftk6pfiEXUcxbvlCNT/I1LvYqXryIKT
8TviVefTrUQv5sJ5caecaps/vncWSsq2ay9hlg8vxmjJDTjD8egsYrooG9mTJdFVK82c0kTwmUYJ
LZMBk1jiuO0+ohm4Bm5RUE2HB2P1FbjwQt9XOqRFskK2t76xptOOXE6JLqvPoKNxf1CMiHXfe5Rt
/vizhOp1WrcrK7bc6hp+Ne0Pd/I3s4HncCeFQKZsuEgqbeR0v97JJhpNPXCCcn+reJZECJBksGyw
9Fk7qV1myctyDSssLGE6tNcSbuJfR+WAy/H1589/HqlfGY72k+ll4q0fqw3QCO8jZsEGdU8WXFlC
9ZfOo2WvOgYZOB8Dj8PGBkhxkWF8NpZ44MpixtKCfrwzkl67AldfGDjxSu9tnXaqBeJIEC5iVEl5
GZPO41HShkOam/nm5+7RoE2wv9lvbZN9uaqT5Vmy1owsfWv7jsTR1vg8FiLbFjXL3gxfy1HHuHmA
Bd48FH5KyYS3CEBD/a7KhWmaQMuc6+xg1QUji5JRRDMRV+rHZZ4fKbuEeCAMl5V46Rw0hOsQuSrj
MQuD4jwQwbaVi27WqveyQQ+j/R9hZ9rcJtd16V9EFTOcr4BGy7I8xXa+UImTMM/TgV/fFzj95umn
q7rvukslS05iI+Ccvfda1zLL+ZXb16mElfz+/15oNsnYf1ZnrLRbrDmlAUuu8d/VWVHkiH2EuqAs
7cD5twXC3bWPGSXDU2c67bkcTVqOi8QboPbuvulTIrylvjzZAt4PpRvO6hRWxYaosenjXp0JVQOq
R53BnuNFuhs9QcwC3oQWYr1tbzfrVuavTl2l168be3TGWTE9IuJxHmKDIOC4dZ5KRhAwfa1zGY3x
EZjI6rPlK9dZTv/1bJsTAtVaQ7xbrC6rAZ8yUPVwZzI2yYqvihjOWMJlg7LDsAzr2SZl8ajqoe2h
ZoFg+RBaY3f+fx9h4/8u/hx2oNwNTU4OquBNH/Efzbm2Ues67lLnIGInukpVkOadRO63rdeGKdMK
wE+QO7PmJiTGoVJ76Q0bjIN5t+aprkRcZEAH61ceWMTuU75m8A+PHUDcl4VovS3/tzUh5pRTvCc0
o/a7td1pxnBh5yl3gsodrNlbezotoqdExbtsRpFn4mrCxqqWPoyrFcdXN0ddrYe7bYgcda3hh6Sq
7WRZG/tarFls65ElFlAHzltr+J3majfOsgryECh6uj5sz/49dK6NrNms6UvaUxiIyDY9fUtn2Nj9
//G0wEjApYqQox3rR6bvzPEsdRf2hAXsndn0nRWj1CHudgmfeJe1E+2cyRSgtCokCxUWnolQ7McO
2am33SXMMvytxJqFb0d250RW8y6rambDS2+bx5lEwOMow2UfZ4W522Zq25dKypepxlSAu15zJFy9
vA35zMQE7d4uXXmDoQV1h3xkvL8UufkhXOmToZ0/barHfGVV1qKEVzTOPiZ/Z2VGt3etrbf8BLn4
CBNufC2UDlAXw73WFFichyK8p18qbkk5o4JaraG5BDFBkN3hv97capl/f2rCdGAni/2Yy/YbezSC
C6oYrt6ktkz0Uv1YEfB695/PrBLe2VTQpdp+h5y8SK5ZBm1bx48bOeUvanpjp+F8NI/akPO96QhT
WCmRZepEB5zMvouelzb9JqQVtoQTNc/b3qSe0h/WDEkbR7J5AXSi+m0pmoevD7Ia2JzIeJb3bPe6
Az4sKDh21x2iuPr7rFLzUwyEbJTMfMiHkPdYGLqDsT6T62udMV1mPWQKs56OOP6wxMLnu+vkzCmz
zS+EGkSxUWN8wAoYTZXnyKaMg06NBDwXZ0aMs3YzU9eajgmODtD0LzNWiqciRLQH/QF8ampk1ylz
2wCIunMo6kUcLnEmpu8NyaU7o6XhbacsiOtD6tjf66HvPVskqANLce2q5dsmOYFjtOyFaz0UtT48
rqP6rbir/o+vQLkPj23mHK1UegWqmVfU7UCqQlf1v+Y3ozr5yndXEeWxKEd4ACkFAv4/vp4b/Qeb
+eJZGuFegW36Rw2Vfbzqd3I3re62CTLLlsHAa1pOGTm6EJrXD62lSGAGyAe/jVlb9Ev7siUJdHuN
jmd64DykdgKVMVpAo2L4pZc4/jPolvHlJ26tZqb2X/82NR4DgeB2lwKR+B6maGu1pvtmZKF52l7v
dXfkpqFM+62RqUJSpT2uk9FAW5OoUOSbomSkyaVxSBQ3vS8pURxrGWiLVKN1z8Byo6ylcygAZ0hg
1Ru2NK9MeU4H6Q+obv2OkdCzvhBGErmL91UIcAbJ89wnA1UNOfRbK6JIcH/W03icTIfTmwRvf6mV
6BljThhAryTiYqUESOG8fJXcykjOnRK1EnJN16x+YTQCVflA3DFDsAZy11ZAbg+SJHjCWIt9Z9vz
hb1/421nw0ba6JGpUPQMD5v6bKsoGjVyd2Ork9YdDvXBiaYOjxqHZTOxsd8D+8fYY5xERMehgUU0
62il1cFEbN5G+1zrYBmsbj+O1mXr5E7cL1/Hyvq+jdUpCVkMpvBjCD/k9gvHHPDTtlZaOdocQ6vE
yXW546iJ4cAiWC2x6DFeQf4pHlaQ+VK4z9EaUrwNRFRVy4LERK/SpbVGkPp++5G2n2F7QLv1/2sO
uPp/N3aw0bIdpY2Kdh3p1uai/I/ltOvlTDMePHZnK9ZOk414KUPh7ocWkC19JfGSOJ040XWGCri+
qxXNfB8V4Y/tTayX9mMzZF9/cvsGolMRZcXF3tKGMNheWrDQzli1rl9/huGHZ5udOG9vxnk2BeQr
64ft3X//+vZuX2uIq0c62INLn3GZBuHHdTY95c5xlloJioeH1s4QCSmFs9++TCUb6zSqj7lKhOj2
kj64GbQT5++fYtK7XLI2fP/3d0y4JHAvo5QEuVc9c8ak5zZDt7J9ixzS+3ao4MkM9nOiE9K97UBN
pWhPjYrG8gunBa36mdAYO3DXVOOxUDTuQMKBCV/qR2N9xlxRO7Lfh4vYGtrRHNOT3WuhfWY7mXMC
dvYBpr7mD6vjKh50BWiEW5MFqoKkaVT99AWpbxhQoq1q9RMWBtKxNfE4orCErgYJT/CzeXaS4iFY
vwyRKIz0xN/N6YflhNMPBsxoUxgl+VHdzueqcb414UozBt33uLkdOr07F+pDZBpgRemneWrnWnf0
s48NkOSgoLnwRvjv69bmUI2UENJq/pnEQNRzpGdeFcYGHi/DxAUORo4Va6xgaTJecmtRHTYtY9F3
+QGTSniZBaSQtY+35OI8IDD7TvxgyTg5zJ4idRT7dgbnlhelshsJzXYSqDNtSKx2F8Z2YDrdt3Il
1JcoxZSohBv175kyTv/Xa//eLddbc1f1L4gLkVKRgRpN3DC/ukQ2qKvO7rJgU0DmkZX53G2mC94m
liO2Stk9hl5r10p5/MLhaenEqVzREZBZxXVPqfS4TPF4D9Wq+SrA9Jr1Gt3Ae+W4RWDV9fxOWM9J
UcmM9ktys75u/dWgoIOxCr/WrOYCzq95M6LnzaWkKtGPNK5eWoI59kOq05LM1P5p6wZUbvjO8Q3v
tpeguszs105k0vSMJdnCTsDWTsvY9F8qzZL++6lk+8bi1/6qMq3XHyqKArr+RbiLosR6+PcsqqHA
9o06ntURYbE1EAtaYO0/N07ps0KrF2VeaMOiZUWOatQI9P73a04MM6RQf3RjZ+DecsRHg6zQAkdf
pEKc+khW180ll0YOVr0B9ZRbzXdtApNne/bvQW0deVLc/us7/r1u+1wgygXpkx70ndX5mztqe6DL
pAbjgt/QhS1x7UUd/JPKxSMpWNFilzhbyvqN7hbqyQV+6kNfVZ9ZYVdvYoAGGq9+hGaGnsoC7nJS
q/XBatxuDY9oPlxiLTlNGLgundu/ZTrZ3+vrdYU6BtdIsE3qmPICJOheti9y+RZZUU62W33bAu5T
Rc7s35hK/bsMjRE6zfZa1jvjkTjMBnMimjH2mvSkpoaZxXqFy6b9+Np6plpfeFWtZAi97PybAwd4
0er8oyZ9l26itbdaLsdl1ZUOq+CUvEj32i7USNtX60M9Vww6BV2uYaWvK2Fd7jGYmt7XOZ9Z5sh6
OmtPSmn/WejD/8zmPkf1lCqPuZkQKxTn+Q7oAmrudRuTEkHcjM1AUYi7wxztYASu8MJ0vbtpYfhG
vMNwtXgtGMDUZnnGcYO5fDDAJezH7TDq6nkq0/JFdmp9nynPU5GuKW42s3mlfYkrsTxtYqApm/hN
zCjgslFPW9VWxcnfy+CrlpD2G/pMYC0UA19U9gwXkMMw7byVc5ap7Puqdu7Loqv3bIbjAHLU319l
Ls11AAcHsFi+K8PIvsbqRWBp7Bqn3J48O6utfdEQMRuZ9RC4WeMwRzQOWdGMf9YncWJ/PVHiv0+2
t+JJCXS8Me30aY6ivdCnlPebR5wQBOeUjxjAw7Zodxy+1Nc3oze6Qu6u+hghund6gsCy6WTlivGW
FvHD0MYuCa14lfs2OTep3PWN7V63FuCcFQRWypiKdXTUGw79fWsQYrj8jzFHNOAYv04oM6lu0ZYi
KEq4iy1bpQ2zRb8rei6UNcoUEDo7/NOgM/bzqsh2T3IU50nFnt1aN80psr/3x1FDtAL4Hak617en
wTk7pS3hpCyWHVCv/gPPHpfY9i4jKWrxwiY9SDG16usuZ7e5CxbTdLztfrc9hMNqLaS6gH0of9SG
Lh50pn4PtZ5Bki+ay9dX//O6mCwR5AqpMUar77cjpqJQ2LNnaWGBcACFbpJOG+YWWQelvaPFkB+G
ZbcNkslfNa9VjqxgWOfKlM4s52VmB9u7hbukPp6Tg1VZ2WH73aRe5je5xLtQRhQuS2+eRp2kNiyu
xOJ2OIAnJgWkrniNZnevZWm852lrnBLy67cz0mZachoRsHnbSN2+Gmtu0/a87CvzzIaatcaKJ5B+
PXnvVaswnsMhog7DLxM5xsmoLJgTgjUFbRZ9BXiGSB0zJMv8jzQtYevPj7fSBGCgGNIlPh5mZteG
PaSoJNltW+1h/ZKAv3gXj7nykI7uw/Yd20vbPtzJjb9/wE6G5dJNAB+f0CLnO/DIcILCpr32Wr4c
Z8R52z6jnyXe/snud9s9kPC7+NwC4/MiRV9eikpl05XV9+02UtANXT1uW4cGPc99FBIqltIcG01A
GJkONKoWfX0JZ0Ke8wqqOBAgOlgA6fFg0TfoKu7DDRoyS7NeewbI1yWGJlXnRvRQaJF4zrL6BAsV
L4rbrqU5YzmtVr6TARUGjZyH89dI6EuwVYbmW1e1J1ObmsdNR71+Zcjc9XKjsU6tVaX3tout0uot
soWMHPQu0gCNJoHW7ukfenWZ2rsxzbWTG0v72ezM947Yi5+jxURQrtCmSCunk4bMJeubHIq5Kt6a
RD5so3ynKm6aKsTVCds/bWc3ezR17WmoivpFuhFG2hUXANuNuXg73Cj1hwB7Qn3oC5yJYxNfi7XI
2Rgm/Vrz1Aukj9rqTttfP1GORU6q/qQ5wXCeLe9tdMRbTDDoIYnpQkz5NL9nqTL7ZWcCyaMhhxe0
YqlPzMyzyS36pUY5euwI6kUxmufKXTqipWZIiUujP9dTTkdYoT9HCrAC3J9bnjZVdI5XpGIwST2n
Htd1P05M+4czTF8dq+11WRG2WMaJw8JMVoSZde5JiMJGYgt4CbkT2zr5sv1q28PmjkxicT8qjXYX
mzQp22xRLslKx3XU1Hik5xyyew4zjvJ8MwWW+o6QvdDr+xXQKJvXr1wxs+iWc6ZgVKiyOHsaO4iM
Vq+lT27XBsMm0jeX3bYpj7O0eiBHzduWbB3P28GMUQB/bcrNRDsZBvjM+znm1CNnPYRP3tPb2jpJ
biLuW5NIVXt1GM99Tf06g9BRJETOhQgEawVUK22P5MJYAydXlHY818pdXOvHsO0fNhEaoIidDQ/m
e6dpio8jJGSpTW5LM8z0IUV0t5IvT8in/j4DXEv7srWrwyLqn1/2ALJgrg04wFZRcGCA1XhoHWV5
gA6LGXn7jWuqivs06slvZkpoJbVyrVQ+viiDBlTRcn34r2e0I/3C1taox964s0NMUtWG9S8iQWJo
rWtU5XX30KJuv6/N9EEg9d5OOFWP7f0wFco+00dBYGwYVDqeIDLj/qxPKsTgf6KMFHP+O01Y33bN
ylrVjA7W6kqWHYzo6uq56WvxMJzMoeufeqtBti3C7vbFvkKmLKgrKumPjMc/8UvXtZb+SmZMHaFI
q5veQgBuEMLjfwQHBpfkW9eys1dWYfeTk+IYGVVtebTLAdco1jyW1hif7xRCOzNpv7dF6Z50t/GM
pnhZMOJek7T/+7BMxnxNmx7sdVqet9dpWv59c9ahRBKQjdLxsJk9zNroL5ggW5q0zXWbKxu9pAbX
jelpgJnttXaLpG8tE4duzg5QiqBIJk772DOEiVJ+pn9diK9WBGEziKWHNKiz7seWKKDmLm4VffhB
kZQxaKWXO/fnZj1By2Fx7wDSfo6iLMk3rdz7pWWooDsGoTvrTcJqEHCAG23QhXdo7ezSfKWa8Le2
EVWhempq4wkfxOe/bkfcqs3VyRVv68RMmoOZ04mYT2LtRmXiwK4O82p60HNbv1Ni4vKkEnb+EIW5
Xy9xtndM1zoC2YsvbV6QX68r3UlN8iuCyr8dl6KGzQuzBbPqykqEHkTkkdqqd6hoix1gir+pghG3
Pq193pzU1qBrcC6c8SqKat6rdTrsBv25F2V3nYpauw2LxpgfScR2tuLLcA9d2ik7abaRH1lJeqlm
4xf8L/e+nZmhJg3cObt8l9qkr0aLyR+jUH1Mc/sR9EW0o3k/fvG/UIkqRK6txyCMxvPAHi3Ybg7b
Q11qbNq78FDZrjxtzQmw6N+KENe1CgwLrZNi+tvIcZQi9Go11PdDbZAuZgKUyrJdslSq15SKOMpy
YNViQ0uil/1gZj/F0GOhjyx9lwhiJlDFYME62mwF+rJ6TjRxQd/0KB1SKWAZ2IhflifpYOIZK0B6
RXOHUodTIxpOk1YlqCjtGZ4ha9IgFxydF1MRCpkFAJSmGqEMgpS8D2mZD4Q3hKkZME9ElCZ0nHyu
2GshP3GmcgbgnGJLHA7P4COlJw1twCb4sCChDJy0zfZq3D1C3T7OiWYR0QN/u8fkjnAvw5zrQqbj
X7nIjH/XLWgvusszqL9Aixvhy4XshFA1j/k0WH7WK2/08x6zvMzwX2XOzp5Qk6lR+auyVGs/zHA1
YnGk8Eq9AoqYFyVE59ozdNmyp3SK52dL9O5BFD3dxElnbuacJ9OQJ6u1kZqU8wH1Zu7jmiXuEMNd
z/DbJ3Mo8qWg0uZifimWhKSGqvtZDROQ1O+D/p0xb1mn2V4vpU9Q2mUZxiRA/gQbglwWTzMRdTJ1
VtCAfJcMadBCv63HC2obo5ZYMJ9UZ+ouui0WG7NdYbFJ6uhjnJyQP2oy/7FawrHVYdzn1sy0Ua13
okKo0fafjZbFgYEfyy4/7ZIVfHFzts0Sr4RTHiu3Pcf4Xt3WvkId9FLOAG0ikcpQinOaKbR+l+kH
bTOvTpG1dIXT7mcLz1c+w1rqrKg+J7NzoxvwOfUlAATn1nTW4rksVYaW67sM7xWO5HFCuaHeQCac
0Tcp9/U4g11VsFQxsYTlPb6NFMrwip2zWhe/rZpLfTKMQLPNn0NZPydxiUQERTUBLi/KUtSB6a4/
lGHvkTbqHpZV9LWQbcpa82du9KixI1Q4ScOBbgIIbbfU0rVTc981rGXpMjOQSYHsstEspRC+E8Lm
QpGN+s0kF0Rx2+c8k8l14JbWJdRNfRsHo+sCYFBCg7Tn+7CbqYaMEBmj+VqOzA3d1nB86aoZyZDQ
1R2qC1Dl8YelmLBPDV8vYscDFAV8PA65drXks66aY5sVknFFUuxyDXte3D27epd4rNnmjtvxWzst
H0Ux5Z7R0h+ASrIzk8wNUL20SPVYyrFZfzdypCAxLYIxIevTaMcHzWIjAC39qTTm8t7t0vcQmII6
M1O2E3TuVbN2ET+hmMT+AvfXm4CzpYv2jgPgMiztb3YyIyiL6NEkr8szHXpfuhF/dnWTY1Y3SD2p
IE5PdTec+9K6U9253jktsI+Z5qO+UgOXPF5z34Sv25d+YlMlZ+W31iy1zx7oZkFXvSb2cHXBEXqx
VT02qmPgskkbMjmWX32v/urhU3HYi4h0wuUUrTOfZR0gTv1txiQZFGGs7qsBnYqafePG/KDNOA2c
hFZH4eKqmdjBVOF3UXSgYGCqeXnULpzLeRT0WdnvJrwwIUZsf2KrpWKRSeleBFFPDEdsHdK6fXCc
HB+M/qHYS0g5mHwjuonhcjwIUkF6Z58WcI7G2Xh1qjyFnZwe7MFly9UpbRArzHrs8jVKluwoyQlD
qOu5mrAOwAG+lTW1iUJsT6REvwr82RSye/jgp6kw6R2Z90NLMG6ol++QOx+ImUlxRBW/R7IXdpDT
97leNwcU84e677KLEb33obNbUNERg4NJiNmRVzCM8ZyB6mqx87uKPLy9ivkRWx8/h4OfRy2TB9F3
7zkzq6BVsiuyhdDHd2pqy6sL5yRufhvDMh5IY8+DLO4mclHlbzcykmDpbnFs/eDItlldfSM86gLY
yXdMQqxVJWNh6Z9JqX7msxzOMMKx5kWLZLkpfvSaznEiN7unt57HjxP/wCC1xwrX/CPj95PK5GXX
9fFHWauTJ1Xjw7Rm1xdh+N5HTn2oCa3xFYN2X5dBUbVG9b5pRWCbKvcexGUEFg22l9VYrXHWVF7p
0kVQHEINlMSY4G64JoAKLJC4S7PK3c/aonoudgsPRd9d1g4gAMX0nJn37YTzTYTaN4PZJQmE0xyQ
HNT7w6zsVaRQezzkIwG+ZF9lZXyHAwyIE2HbhOAyCWlutRnquzmCmJ6DTfcKQ3L6tX/gtDwuOY38
EUOkDZJmjKvAsolK74bHKrOOqTbTHyXJIrSckRbsD00py109DRVEqIRJjRmvgtcXPdXf1TrOvW5J
qYSZZIlWIDIPnRdtaSBKuWh7EzGdh5Hd+EwRPjYzPniOm2cM00ccEjBqqRH7MWv1LtGIqsL6Gdx5
6GKeT+gdejWMvhDiFfSQ/LfUo6dSNacdEwnTy9VRQ69toJ63l8g3jeYpw3s5ZPbNpV7hBsSnlWEl
6zU1cPsqv0f3RZpeF911Xa0H4xyTGJYqn7a1PBWLfptUYO+Gq38blLI4X2mpfhLYdwsdJlowLINC
ALM0NM4dklG7+S5mWv8tgZatzzNCz5AfzF5cxYtyad+n1kekq3dtM+Q726JWlkhzOAAXLHJMRxw/
LanlJktlEZQ1sNfyqmJDjtEKHzmW3F+5iESXXtyK672GnOlZTRQHjuV+lCukEij5eld0wbGGj45K
51qrGAYZFILMMIHDRbdsYA6Wpdo+a2mQhW4e7kaKNbbIkc96cmT75ByjpH3kGiQOBkMQYMgMBlXy
PCRhyaSz7LxpUYB7JZr0UQzcouajKadqj2QFyIRUR68GUODkMfT+SMPOHdVcpwj7dhHZCXmCarAh
gMETJuFfqb4QflR8FAORFBZdpqJzHy1iT7UPQo1app9sEpuq8KEP7bIRHcLEjselkk9T3GpIzI/p
oAEzUDP2H9O7MaWZR+yPc5/J7tbIwYV2OXyjeTUGi0RVOpSRi/AErKrQ2dpHY+R6c+saAT33c4Za
hLFclJC4MYkd7cDM75Uk3+OE2inTqOxcGAK+6mic2HWR++7CwLIpq/0U9jEJnoXplWJiJdDynz0t
OaYcMgtspfoecYA1pX4xE6Xm3g6aCcmFyd6HmDXTopQ0YmOXoUQLF+GiVDXeE1wMZsGpbyyN+iL9
qSOrzVHijDtXdMl0DJddbfxJCtIcu9ZihaMjSWZLGEzmcs7pVLIXpy9vkf4Bt4HWqoG5aDLCRzUd
7pCbcedtuuk0xbvMSW/YBbrTONX7uk0rNs1d/yDJ+bPXA16b1ntsgkJxavZqepkwmppnfwqXb7Lp
CEzIWbxmrvZRt7+PbnRW6LpfUpH8pqyJLvFCtpwp1rSbwXxGlv8iYlnC3pNV1vilrUCaFuLmFj3J
2l2Veszz7vsKexxkiAD8xuR3i5HA7NArbL2K4Bof3kZ247mu5nutyyPfcX+TKPgtL5MU3QzqGmli
vGj6gu0RSVcSf5OHHbNiQHnShXFv2sybSKfTPAkommZ9E/QDC61W6z233bIhqIctce68wIOf2Owv
2L4P24XZpUbip7XZBLKJb0neFG+Yz8rUeR1QENGFw2xejWB9/W7k1+sh66sdSHklInm3ek/nbF/x
saY6ulQ91A4O3kOigmriVWR20Pr4BmfzzbR0tgu4cHwklXOghs2V8gHB3J1C6hb10gw5yzXvsrr4
5aZMqPS8+0UDw71bWe1KheAmirWAztodG6oJdH95jdKghfsBhpGdh7WHxnydSu1KUUxyoNpph4mR
12TYiefie/MFgx+k+9ziIw//y11n2h0vCuUayfiXLYp7rMFM5RL1UYEU37dKfU+i/R7a4uQtEx8C
E/ifg6MmPpASF6nGL0SZp45LIRc6TbyKS9jWsYqpz1CFWQoYBrAtFEZSnUeG6epqj66K/BnP7V00
DokH7kun7ULoIr0LIpoH+zjU2k9i3fE80lQnuc10kBq/6N0CmlPnYmXuRj9DvQ0wHyRZ2UG/sxLn
1UZ36A82tYuDrEjXMstDQxhw/+JsXC9k1Z1+zRPZqxpV2tSP+8JO9IuDHxOeNQMisqT8/HG2Do7M
8u+dQbx9uiDhZM+zw+DQwl67NlWj3saWOfka6QgVZNfa2OujqrdPGX2sJ7uKdvM4AIGjsFpKVhvY
VBpRNQ572LL/7EMjqDHU303UfCSGPVRRz79NNJqXNeVbEynPohE21A3GhgTSF+Q9I60CFrNQlPR3
Q6zgkOgsLzNo+5FCg5PCQaYLD99Ym0nO2eiqYk/i0oc90YKyhX4TUe/6WAjqXa+taISKEHZyJsIo
BHrg4k3t39ED+3pdV7BYktcwb9ZcPn6v0oq+27X7hJCg8WnGkS1VE90yVuYFcRpddWW5r20gdBPY
KwC1TgpjjMlnT1YedxN3T1zeXZx116KOOEfVYzaTT9obE4almPD62jV6JhYxIZtlF++zkDIc2OxR
zUMsNWoT7lDSeiVdVj5Ho/THzBp8LRS6l0mDspSbFyZuNqt9897FOGcSZ2IuzDjrOJbyViXh7AHc
le9O84sbKYtswQ2rW+NPXBQ4kjyhy2THE5L+hrZVzCx3zEiBlC23c3d66Yf+hirfxCLgAE1kgza6
uz5Xb1msFOyHfrXLyFxd9CORncQHqAUXRVrI57QfnuYSwLhis3zCc6k0p0Gwnsh7Nf6G77nwFqNm
MOwOgVn0w9lKQscDwwdyc1nu+gxydF9nqKKoDzNCPOJGJRpP3w0uZS0rFbWlI54brZKnyLVSLyvc
T5lhYTBk3D+6RMiZofJBsCZIVLNik9tHpwLJKJivhGw3+ubSW1q4SCQyvuXUGl6GinZY1/FiDj+c
ZD1pVUsN1GS4K0rS4WmMeyQ6klPdcgrrZXrIie7sBpgGY2WbbECzx9WybljZqrnXfIMsWv4Odha2
MnpGZzSByCsyEaJBnOjB9GcUvn+0wjrXw/CDhGDGppS9fpnjQVIWba+2pe2nUcwxQWp3Mul2e26c
4vhnQW9F+6ecw0+NbLyg1Mwbrrv8zNjgMjU2A9uxcXaCkCmfmTT08UzZRUS5nAkYZZQtuj+k0lJg
uqc47N9Q5D61SozKzqxvET+nHUscEg1h8VpllQT0tJ9ZTvUhNRXLIg5hA9n2nsX2Z8cwbVzZ9uSF
QsxKgF/lf0jjcwK28REp0s2n0LWdExPqOLASrWWwhUZwR5bSW5HQj7OiUAR4YcidU18XkIyp4T7a
kZOxNQzZAhfKCxmYrzKpHF/V53e96bgkrI7E5iq/A8Fr06ddHkEh3I2g+59JOvlT02S9s53QIwin
YC+owvwIE7Q+cSThhoqW23ReIWFQrroGzBnO+PdZnwrc0JPn6MalRN6zl3XqoXVXd0oDXDrUwzsp
68dciU00EurLKAfWUc50z1Ik9mLab12U1Qicrd9kQ5xJXkxEKgIX8R9IeD47xQjXZJcyIOwlZ73U
OB4TdtquMfZOLVNPT4Nenc7r325Jq9kv1pnbfUYTitC0bJTklQtWYIWxfcdia/X7SI7Grmn67676
B/sY3aAJbO0wr5nHEzvWLG7FPmVn3QzyN2FNxPRVGP7gwUV0Qp32ZJNQSsbgApDTYBOJ3sgM5g6S
MXBEIl8j0o5HMT9lKel1HRwXb0lNuoaDfFX07BOADbvYlACTHk8mq0VXM8Uu6ECmQ3SmDHJ28Oeg
wMjoR44Cz9eHltN5XA6NEhOCNj1wpbSsnoCWEkt76RPqnVI52Bq4gwgplaJxEZmK+RrPGWjSVH0i
be5nPC6dbxfJoUxhboy6hOG69mPIFcOwofD5K2TvOFYMYEaJd7NCG0xQdTqq/cMkkoA4uubsTIJB
dZ+y8ggb56wtXybauJQhn2Ikb1WKjhiZ1iXJj1a6EJ91ZvYU4I/0d5hiR9pBK2x5bO2880JD4we3
G4fxIick30H3CjudxpJXTPQEmE5A62ZlRuF7oXyPfEHa51nVqjtG2QvbES6McDIu6pjLu0JrgI5E
DeHT0eBFoVN5M+33WTWDOk2vdC0WXLQLVsXZPkEFeBfFcktJddzVwnhoLFpjsk2DRVd1em/C8HRJ
OB35VZXhPhjFZNM5FD9sZ3junOaWizBQQoZ0RlqpvjkR+ijZQsSEgOzGSv0cdLTbNGtBcdQcZaWM
v0vF2dEJoCu8VCjfJuJ3ckrsRhmOC3HjHuHdyk4bx2eC6pkfNgOZbeylUT4R52x0aID79H2y54Jy
BB+BDIcfaTe0j+ZwMNux82dC+7CEr10TfcTwy0zALtAn5NMpVHkfIg5dM4Vd4tTUDwbMcN+lqXuh
/74PXRKFitbGzpOJx8VYQIFMRGyJjDoe7yJ2lEBKllYjyTz6Kp+jW5MPmrymkN6UctWkdaQGRyUx
QHMdH0VoeU3Lpssqm3IXCrkEjh9i6gV2waeTiORF0wYwXpJWhiofmaOzw0BGvRLrX8faYFARRRMa
Qwvve5apO+n4Y7q6ywpK7lWetLB2ikJfDtTBU1L2r4tjHLS6aS7RqDu0IIkLkO1PHEu1JxtbwFGD
5+awhGv/i7DzWm5c2bbsFyECQMK+0ntS3rwgVCoVvEt4fH0PgPvu6nM6ou8Lg4RUhhKYmWutOce0
A2OdR8lnWykw0t0XcBvhQu9KhNohILEqlFjqPTiZihkenRTjdB+9m6RabHIlmRInt+ZoBRdfo64j
3S7E8Y6YPsAL2EraXN2hRV+/QaOdLYVOzdoyp19qnEwXRP2t9LLOyNdxOVtrxkNtJ+wYZiw3aRd+
JtL7KO36ISIbtApzfW1HrwNQxAUEK274MdgUTuNf26yEsE3kHR/cNT2VDAbzqtdzZrDIgc/IXZdq
Fb64kpvaMakl08rrlrRTtqFhbKQPPwi65k86pmRxdPo+FKx9uhnvHQ9aXuNisrfVytgUkz9Uhby5
dHPrB/7LlN7cvZsBOhbhq5OmNtsFhEsz+63+pI698Dn1u8j+O61WDpE3bGhG/ph9Q/npyavXD+WR
0PZ42SlOTCNsq0RJvUHxh8/fsYcjO1hlusm6iyuAL0E86d45S+hvscT5Sb4VUTaJskwI0dyJEs2r
9MEvWpweGt5qrfLGQOzJBMCXm+3N2HkNTSqZSiP+186Y8ccmUiLXIzVDfEAGRlUBl4I97iVOHHOp
wlBYQhcyd7LWwCL3l6y32NBaU9sm5Q94Gcw95c5sauXRA8a5zYwK+qZHuw17cuina5HU/YFTwIc/
9AQa+cgvCKJGMsTvMBvpdRUKZhD8t1kFn78pj1be7yBwgNtwlSPbBJqHgcy9ItzXuv9Zjw3Vl+v8
UQtrJ9F0Zo3+u+6dnR77hwSxrDH03WFEgGlNPhYnMqIN8e3BwNnUyUTFDwlNRZd8S93l5ocbtJAp
67yRDCs7Zl4FLAjYs56tZN38NKuCUKNta5veltiT6cBknXJi4Bqn+1KRdK3cITk2mfcBgslfjhh9
VmNm3AwNaWhg5OPCs/s1gFtIWVX1K7BIa0bZSKVXGJvY6b3zGLesiEaNJlkJmejevFqg7Sx8bz1G
AT8ZxhltgKwDDMvZdPw3tuOgL/+0Gf6pLKSFUGTjEqMB7C2R0+XwxscypovRVNCke4tTum6imbLc
eFH67GVStsZNWt63wxgUSUhL+4RKVqt66HZWUO4LpnKoB5mOdEItSf5OUEMPwbfTpe3Kj3yFVa5C
pmUMX3EArLvmbXUFGbgIOOy4eKEjr9ND24Zq12wRepooPREc90yxFyGaNc7ipzByX4A6Qpbmx95I
xSSf12IS23Hy67xsUxyzhI52gygRiKb3nDKMggPGPUvtu4WDv28q7mKCr3P0qvUv1fGpBVznYzKI
c9z0d2Hb+su8YrEcvfhmo9cC8lNTHbWcvu21sArJR84Wa6/UzqxqhC3BTx/kWDAiDF5qi0OKn6hb
btrpM+m66zBsH9ChtrjbU7Gyhui94GQZooc4tDBsxjwHCJzFR5KljwOCGHUrQeTSwDVQfefxkxVt
0j5+koYKBINt0BoF0zG/Plllb+zHjpQHEz027X6aq0DYFmVXblxbfzUL/yVSIVGN3daIxI+RsuMV
w66te2NjdQETAE9HF6VhbUSSZuh6uUZ0/5iBpZ+I2VcyCjApxuGuoHtOzoJORMEExCa0iJtj8Fae
SepqMoKMz0V5FKmOeznIlrAo6KTX1B0tfdi+6qqd57QMVXpEjnrXlgeB7CscWNX1HLKlU74O2vBT
vJVB65GcABS/gLm20ElTQqqekaOJdXOUqr2upyOhmp20ig4ukMOMgyyiqdGkXVaUqFApe4vBWzeu
iSphyqOt7QP48PeULjyWGJVPn/Nt1xdT4p2JnPILYM43spBNjiNh0RfF1ulTa5foHhPc3lxbEJtX
aCq3uuU9a9Ww82rV2MCQSWkZnJsRnwUwQmOhtd5eqvqn4lL6O84JjCheHRR4S7U0X+JUjkfqvO8e
hWYRJjZnJxD3lZGuoil2mbqRn0xCtgfAbjxz31HDCmfoHO8JhrqIkpZqZmafZe1TVqA93oRFsx+b
C7Y0L0YarPobWuAUPde+UXUSCnvCxGvzTfGHP03J0Cpya3U1WO2J4LGOoxTJTGWEBDMtXqTrBSta
K59lzqAUPTRNUjMesVB8Kab+ZA3wcyJsnPwmkbW41ZPkg8TJQeekJJJ01Tc/prNJRid4wZuyrPPY
37n28GaUqCzrljtS9LQrNPqfbeC6K5+kkVUbGS8xghRCbt6ZMXzlspQ0Tkg2AzVqZ1vI7gOgDwqW
s0yyF6tCl+12xhoNNfLU8DPPwu8JycCRpl4iZh0Rs9D/7/t8WOnWLbNMsQrShy6jdukUEWy0IT2K
fDQQ46EPw1149OhJLVNChmPpbJG0p9vUUrctlCCkvgzNaVUxu2cZMhjY1cJYlhnNRyjb8Zrj5iIk
t35p5HzqMLsVnKAQpAv92NY0j/WExbhmbh3SwqexKYtJ4b9RlHC8umJcULQEx7AjeR5D0ibMg98V
U2KoINMSH/JDHmmlTgTTtYo4R+C1P/YMO3ydyU6k6Wco0s0yda1DncNAzRjVKbH1lXZQEehmvSuS
20lzuGlQHtrs5hx44mzl6/q30mrOtFW/gIfn/FvzjaVOzAfl7r6vhL/NkGvg6KeF37kfGsyMTaqn
5c3pa3JDpj0nLOqNLZQv3SbcXhd/MuNLxPQ39U5Fth7LJwuZjEJaEPs/TlFVxSjKIGdRM/7ZNpZ8
8ly13JeKuhZe2u6kf2yKBPZqipBgVKRJB9/J+WPe7zDumRNU/lmqFyAJzdZT7Uk62/L74QdhWqRl
DGn9XKsKOURKw0fLWyep9eXxiVwPsfE4RgWU0uk4pmv+MqicZ3v8lZfOL6bV1tk1vkiQ9rFmNI9W
JNJNgSofDj8D+nRRqvioRXtNMPlaNvsfaLoodXTKRZEvKTALepr6sDVCa2vrqndxispcGhwG47FO
NpGZH2g8P5Q1SNxkUF/VRvkh/cNYweg02ZVpcntAqZYoCWyQN8pJonSXQy1odxmIt3r5qQvRnnLb
KJ/KS4AZ5Aj4JV2YWmWtrZq+ikmu7Y2MEAGoPcg+HC98yBAd/skjY0HPw7zcYyErFqTNVMqx2XW/
7JJYrYBYpKAX+5kd001ZTHM0k+vwYRJlxFBkRsxoKAo5YOTQOwbnXff7Eq0llZrJYKOJUGbLydSS
y7jfZGVtQe9NkketqlfIhfILstGadBNRrlNbyS6R1I9NlTQ72zKrx8ZHj+cqHBnvLycGYZGiiYbX
DunXVtRdXnjKFDOqn/4+c7zkw1IrtBCTPStrR/9C7+ii0lGepKcoJnw3Iym50oczAIIdZDI0ELY9
bPqM1Ja2nj4u4Izehj4DHRWW/mlG/ToAwCwTy3mKFmwrC6a0cDHRmFe6flYUlIxhV6CSgK62M4ZI
PaeoDhuunDMHmgkDM4PRIArQGcoSW1eaYgJ9kc0II67rbFsW3VVO6A2QdQM3jJNtWmHIfcIqt7J1
t+eOD7srdXt+HQyEYDPwev6CbuH9i/EM3Pp0QAfvyWc7NjFcEg9EdZtgRZ//HQVLwxl0gLLuNHjA
w4i8t5iJDUze9COmfW5qR8czFk7xkuH9FW0u3uD0JyMGNkrkhLvGg6TiOUqysSdBx2xRTaqXf36+
hBvvs5pYB/qNP7PdEhPb/dUsQp816V6bvIblCLqRSeB3FoEpqlLzswiU1/tf09Wp/pWKca1r2vir
iIBLCbYoGJFJhNvFqU6gRbIjQsI1xJVjQtXE6BFQlV5w1MKVbGxFU50TQzXfBbqRmACzX7Gt4UkL
Ovsk9VRcUUVT8+I8X5eRjzBb839LomUfst6IWNCrFqtTMXxO15tY3IB4v2HUdPE7t+LFbLt6Q96f
d6eZCMkZuBPxR9Zo2lUxkmkL9vUrn9yIfX4cdiYJe5P2PT6NBf585qa8Tr2CSnP+JbRme6pp213a
apA326up6d3w4LX0LkPSQdczPhAJfIpXGHhE1Jz8Xv9Usfp8jkavLb2gM5dNGeXLGXXlu2m6LlqZ
be4gLENNqVf1t8LqPqpZkq/2KTNqNxiPPqk59EaRggqdv8mujEOmatEJB3C1yWJTWd8V/hIO1W3k
JBGOEfMawVRPF3byIhHoIscO1bOI0vjAFhiuYrCXw+RYSSlhNOh2Dj/6clM7/fA+2mQaM0a1dswV
cdhF0TYgOLlSAkyUrswZujL6XkXWpBUZOVoouQmySCEOmeapekasG6zHoTBfSRb9VFLivERouAym
MQQ766j1olsEB9tBc6VMvX62QqhBwz7yoUHOUMmkO6qqWx/1uHO3cZZPn+CelFuTT7pSof5kKOev
VAZVNKEzRt2qupMD8rDen046fhcs2xItFofgYh3ZeChEa2erzu2dJdph/2IGRXBG8VKtyFxxFkxe
vFVRFGBZ8uCLxSK/2LrVbyk40CYkSnozYbx0dpBeYDylt/lSOogfUtnSxUC/aeWEaIKbOnxVdIHz
Ci/ToZCJtdHcsX3OVXSnpmc1z3ere90Fckuc9JT+p4s3PF8BzCdPbsPpJWp68rx7O97G3TgV6uiu
yUqaYBnRbXTyaqmVyOmCicGl/Qsfvq9xf2HEqGZ4xypW6GKM1/PypVl6vgcC5DJIk+Xp/qPvpNsf
9ZxxW0fYUaQUVCmM8M9NnLCTp/LRmX0XMTFEO4zgf+YVxY4ROdsunzI80OoiydQcBHMY09ZG2HKu
u7Y5dFULzWLgNKI1xs7UgBJZI4Rsr31tcWZc7z+KIeSvbBvmPT5rMTYBnkW2C1/ar3czooh0+GrK
3B2XokOzc7+G0W3F/9LdgliDMUY80xXNlljbeUkfvecAU8O5/Eb/sGSNJ1VKfbep+OuoUxe5WUe/
XeP3bB6ygvG7E3r5GrvkT3ZT5G+IunE5C7dFb35ADW4v88e7AQ5k6ikpra5FJTXk2FEsL4z2isk6
Mn9CFSd76KuCXFgO0Te7zL9q97XyhXabU8mxjKyQJir7+6LfdeHwQF+9SwXaxFWX6xb+xRqVgdTS
yxAE1p3kPSQH2GeTiKQe9rOtqc4c61BY4421nJ0tUBxlX1tUhThtxr3rE2ZdF2H7xH13D95xCmyA
eQ7gar7jEhUt1jCz+xTH/+Um2vglZPEEyKJ6Rt9gYhM1zfV8PbxERVF/RRgT1kqiD/t8YFgDa1Hu
zam0dw1fHJxuqJgBampCn6g7zbEuM1R8fkASR3CI6Dp6DNqWXQutjRYN97WQ6q55VJ0PYcLBSeAW
E/pIBHffPZNsI74cOhKrrPb6U+c7dIQ5CO3+pkJKRLvo3/pFFGjBZmY9KIgkpiTl9d1e4dSaQN4e
yYtCZzkAjUMDov3W/cHdlwPoWwRd1kMmy5g2kpn8yonEqey2eejCRiwig5itAm3UiQwr6xXj32KK
i367bwtmyDbmJVFEr6WotjLFbNEH5nWmLtC+zQiOb7+NwMKRNqFaCtj5HFVGGBIuUpc1/H3tocWm
rtkZGZrTg1cRhFaXmX2oWmbPPf3+opf14xxp2rjRqY7YvudXICUl1BByUMrn0dBObgzubQjQ8DeI
vC9ELGjnxmtp5E9fiMdoWwgywVTmdFuIvSQxKEr8Ov3J+RvmP5m5SMGCGkZx34ePra2cZ+OpUhnq
PiJAd6WUrniTaHRWLb4LBdfdqqamJVAO/NhFb5BehmExze2Jg9F0soVszmy7MdDPzeSpEjF1jh1O
+sZBtmf87uZSDq71mhFBILXklLN2POK5lI9FMp7mBdGWib3vpJLCey/6ddnwfw8k8kFmaN6F9V15
gtCwM4sC0lklu52lEp6WT9YRV2EVM6X0z44BfbgMsueyZj6fNKk8SVFnz8lQASHnxt1A406fM34C
x5ARQGQ4nwwYzSc6nOZTMXDaH4GYt9OrQOVUN/VEjdEF5jM0+fvgn+fEJVI7Y/6v5JwEsP4+NFX9
yMoEehrNnouSuYfZWVQa3oveSvW1b0yxHlmkPdP7CsoC8d/kN6ymNS+f0hEUITcoiwqgI0mz0rO8
eHMN+yul+/enfM0MmMKmyJ51Zt1vKXX9ShVud86pvY+mmgLNQUi8vrv87oe3IbBuBKOEF0mvdJKj
j89e5EACt732V2oSuVBNSctDAiRVD+S37ZBYAOtqTjXD6mZsxroY7zFhbW81i4CIvjMzFqI8EsgH
Ygq4FIgENrNn2Jxelkqp0N+m94XSwT+4dDDwiZCU7U7REWlCvFhsmAzQ3Yj4TasgZGPaRgya3lUs
7y/mK1lMQ/H+PnSb4mDm3Rh+G6393ItWfxk4qqloB7yCHelXfn/EK5vgvTvlfscRb0Y+tY0LjXw+
fQi140QasW8x63zXB5DmY1AkZ1kUyYnG34cXWZ/9v7Zve4jjHdFZYD2na3+/gCsxrphzgzj/LjES
oxqZVueuN2KqFz9Y95Vzva+6IilRmudjdPEry1hZlFVvZR28xTDYf8gPXpo9mntoCCa95SkO3AOI
Ysg0eW1cgiSnAJv5OryvfTLio2HKQ7xDCy439Wm/zafM+WxpGdtyZKY7hvnXwGq5NHQvvMUZxknN
5BiSe4mzHJpJgTeajb8VxXC0qCifXZtJdqfm6t5NjPbBra0/jbAm3Cy2AhRMWXdMptg52SrmwRk9
ZnfTS6cw8CoMTYcpl54WncNWBW8uJoeiC4r3fwl1c6fMtv8bG+cYtimsifQosIpjA/8vOKBW5EpT
lOn+DrjrTINkwywMrz5u/U327zOH1uv9Ws0HyQUc+xJwInD9yHtRgyC7MsBByxiY6cPgp1a1yVN0
WZ3jHUcqqbUx9nKhW7Et7xdRS2r7gZ5LqDr9TWnLm8pU8nj3OTaIcdeqURor+k/NQi38bHzVuls/
4Ufb+SGJRw686LUmQOl8PR4GcbYC99PhX36ycy3eGK2KAzv3cnBdwtlEWpY+YvJ+zOPw1TBd78UZ
7HQ5P2MKkS27FNJKjeQSYufOL0X6PD+EFSpNX9ryNL/UPdVamUa6zj0mFsoo/HOg8jA/0wPttcT2
eW7V5i1WO/PSGq3+wlDprUORjW4ZsEZqsSJqo10tHRULpWHWD7Jz0+e6YwhmVW85ppKNplWYhKcH
LwmNi+WovGM7fm4a/f2ex2PjSUarggM7VGNGR3JMvP8tP33imf/H7eGyk5q2qiNlNA2wGP95e9S5
olAsgfOssqdQCfNtUeZ0K6aHsJq06nZ0uwM/lJo4h3hE3qXK9ygvgy0Bj8pxvgXSBJrc/Gy+JsiD
3NzdZKACWoCKXn5JuirA45//KSZ83ozUm6/Pz4w+Okmn0A7FFPIL8AyddV+6B2AfBmCvRWKm8XMu
c2OR2glZ1BOj3BhyZ12QZryeqeRF6A8HgDjIOKev1nV5U3rzMJpWdy71sT8Qp0jYLIALZl4O5UUW
jEzYQgJd+gQ/1NyUYB9n+gaTtmoq4ihd31jImSEt8v4lG+gOVlBn3X6ys7fNeLnDpkoPVGwLX2oH
/nyy5FJ5WFKTD7bfdtv/P6VQN+3/93fmCMd2VOoRU7VIPv7P31nF4Ljts5CYp7wi2QxOHmJgqtqH
uk3rw5SDuDEqO1r0WSK2fprGN2HZv1PDGN4Z+CYbdfT17fwyTchoNer44uadin5HJ9t3KkM7OyrW
/jRWLNT+V2oUDNmnyrPQ7G6bIohjfp07K53j06pr6uBkjRkC4BTUihY+9FSO59ixMjQCYAGmE4HR
uOkTBpAKs88CbgLJplNXrG4D+WBVYEB5oQkyckUMMxhoHKNgASQYy6u5br1cX8UcuHd0N8JV6OvN
Sa3TaOWq0mIS2Oc734zYSfK2tTDpFaCOYQ8ivaD6zmz4d0BCc4xZAR9LNS2fuhjRRPI/luqIIeZS
RH36HAvdWpNpbKyr6eOqE6R+DEgVWdhOgKtOSykPZkhwWBlfjmq864Qx7rqpDaDlNoaWbHhs6fZo
YqTLqXUMwlGRT8GO0YpjZfIedOMr67D16CnB+184vvcvK1+Bnre+B9aRdWtQzUXd0lHsbm2XBh+M
TPHwAFLmqFN3YuTgygodmltfFrgsDO8PkPHslpWMZZsCgukwleNWWMi1pYXMaxyRn1u7K/eVnpxH
yPFnjwzsZgU4gxl5SShMNrPEZFi2J11/v3M3wlpZ5GWjIqZoi1hjPsiibASNd2iK+GF+9ffBEi0Q
GE2U+dUZ82PUaO4iERotkdownk1lhBXeOWeN0vBxNEfxqGvKYUZjVPo2r82amJGaiKCsiXcoa2Bt
THSNjAPD1RGHwaKGKPSRoGtw22hHB/EI2zV5EMzqnoyo3upsx29uCiS+GJF4gLHj9D24kDVi2s2r
qoAyroQ2t2GW0QVDVQF3WmNEr855f1muqVeFu2MR4mB5QpMJxLCT4x5Nma+UCCNESHdW4VOSedYq
y4xTVBrZDe5girbsuzEVb/FPacU0a6tWRX3Rs/KTpqD+khnj/dWMsJy/lhgvGro4xX1uFc/6bUU6
wWaZ8054rbFKbc5LlZ1ql1DzNvMJPnOls7M9314osrlX3oOrqhvyGsW9z+bJULu/7EPxnkaN+UgB
fGaoYb/wa6l2SakmWw3qBx1bcxkWlyDmX/bM5sdO2vgl6nBk2o6mLLKBmGi37cQlY2iHTjgRn45l
8xmpUUQllb8dJqyXZWxAcJPvOgzd7i/spxZSbtkxMOrNh8MeZY42N7KjAAO/OzGc5oc5MTd10op1
ZJFT/9DseaMrILB+w7jAQwU1uuY0Mi9OBOwkfc/0YiJMoJv1VqqJ1E3ECd34YlKVIhu92qB4hya6
+dkgf2lKt8qIAPupsuq51BLnzUva25Ar3bmwZXqoWyvnhI8KnvTxfj2vdao1VLd7AhdBXoMPYU8z
64+86kT5a/JJJn6/TYBZnoH99lgQeeZO1wBl2Yhkadyq2Hq2MKzL899vVtoo3nJG/fv9f7/BtPJf
d8hxD20sJVsPVHZ5rdMJleo6r3ksyw9ZMzoas8DesQG1jCRt90DiFEYi4gyMSNGJonMU1KZme6iR
JqzroAReRW236LuhWKrsAxevg9+c0C9ZzlVnEmY7fURGRodW7nKcdX5sej+DHS4bWSffVKbOIvU4
soOtaLfz4kMa3e8hr9IdnlQbvs6Prv5qvDH+7QWIixOBIXSYbEZl7z0YZRV9pNUbrDJ6TchmkBfl
sM2H4GC2BYPsuRBQVSI7Vdgh888fdxW5q17S7wpD/7ZlK/Z/N6gy0kg5SIdF1CvqVY/zaC/Lqtoh
7dZubsj7Ij+YvUlgN5sHNpFMHixX0B/KUzq6pdkMJ1C9Cy8tzTP70WJuo9EsW/voCPteClZX2vVR
b5i3nJTni45YYe5izklapl0q57iuwPGg5rLxRM5/AUpqJmBDWun7VLfeEj1e33+hhFQ5uNumCCOl
Pbp1w3lOVxjHZahNpkFbcQj8CBLRFLxBycFgpzP0U6xp5mtC4yppRPSUGS7MOuGtQi1TH+ZnWTqq
DwNuACVp9APcEYaCsvCHo9pSqNxfp2kWrW2zkPe//U+fm927J3OyrZI2lYvAbST+I2b1c+HUtu6J
Oku7U3RUJKsHYWu//aRD/uCWwxP3jvxxzZb2z5DIy3276nzgUTmRUnsUXuDbsTC8x105kJtu/FMx
jBPSKcPsy7FAfapxCG16wqyPijIAZAcxu3b1/NMpk/ABVc65tYz8EctI/5iM4hiiqHlh9Er+Q4eQ
hTUSIerUbLH5XRL2kbqUH6XxVg9iJS1bHvtwkltluuHui07+kqoRnAy/yk6eIdC6jYb77HPuAyWH
YE1vQzRaBKysbJHEh34aJ5QowcYC6a5ipMVzl6RvoZ7UvwBUvAEEq74MsROa8ifmbsXXKLWdFdTN
FlrDyyjj8FKWg7swijjdK8ztLpoakpYATfS9Lqz1YGXdsz8qw9UNgz/zZezHymYEM7UR03dRPuwb
pUEONBLaYNCPnMdNjLe3hRm274FrkKaQ680hqAqSccfoj0kt5dgxCxWxa1cCa+RV9PB4It1pbk4o
+11ZxN7OCTL/eK/hEoEXsHKMtRtBdRS2nDrUGvlhSUFzJVXRu/cqQvTaqguIwZy5qd3fLNU71MTf
6FPnXZYMYkYH59K8st+jVF0rQEqU+it7sLSXtLGh7yQYrIoAx6VhMU69n/qHTF8UZttu/E4DAev+
gXJh35iA5TvGdhmoCZd47QRcNBJSe+XarX3wBROJVGPMJQc9f+35KffhlJ7FfGsreqktkqpub44m
wAVDHNwpTWNfrb530W0Z3hLBZMoZKIV3nqvviKTrqR/WbCS10M7XApRGagMtr0i91fwO55eRK9ln
pjeMAlCGI5ptDVhMMg0kpAGV0k8N5dwYI5iPAkBZLr7VYXAeikgPzxkBQvfwmjQ2biSeq8dCxBJ/
Q9sQtzfnE6se64BnI/8Ow3Djp27xUSfBsFWAURJhWag3O/LT09zsHNQIj4lD0sLc6JyvVbspp/ve
B81jaPVEljm4HSz3rGCBWUVTg5X1iBmTwhwwq8kdCrMGBS4Y5al7Kw9R7YhFLZr0WcZl8Ri26v2V
0jYE8TiUGhZCj/k8b6kqNif621TSCY2VEA8WvC3EYrkBo6xurirpiQeMwO7GdHTnNOS8PQfn+aqH
HfjFKrwI20kHH/bKtZCEN8CFw4wlVWetlV12ysi8PYxAgfMUch/GDOs8P8P088+zSBMt8E86LgW0
gqRQhgt/mlo8ST/8VihHvyd/rG+8ZZT63lNfjd4STJT7NF/zsQGsafMQ8awCccCWNPVu/AZ9NAxq
EMddDicLfMR7FCY8Qwu4sqIyvBCfJIRifSpodzajUeRU7Wr6UrnBlZb0+GWZfbUkFKoHZdaXbPXT
ATNMpbqqmhD5ku8prwUKiR7z5bNk13psMpWuFJctzKcnj9iNRVuH1UavNHbX2Ec304jkNpRDfHQy
nMJ553QfIogQCLPn/9d3GII3ljnAN9r0c5JjlRBKfiEOMFE2avZ5fqg901zOX7BME329m34aCdN2
4EwayR5F9yByp17gqjm1d+4UyI116I2kkBNpdUb7c7yT7jFznutA0tVT+OiFZmBt57tsvt94Gzm6
u2rXRVa0CxFh7hHBF9chZIJBGLr3DsD1ytz3q8eP+gSMrOHvKbRnjDvDWhvH7FyxCB6aBJBz571i
K5nH/G1d3IJSc67gY89lGpyTQYmfGdTOTZcuJJp9AikfAewjJRYAFEo3Uc5GZi9x+jFa1V2Gnvez
qFDGfqOafYBuPR7v46BE6V5TlBW3ll/1Quks4DRNWq/xQopbVlX1Opye+dO1+dl8DUZDd/WRew/p
ZHL03H+I0Iw44/18bT7YBGXHb073JlE0c0UFX/vNbUuCFZSKfDulVl+aUL5DTI1+Ix+60bJDd2nW
Orm5E1hJ6ZZRTDVEXF+yqoRJvJHhPBqmGF85V2cbGOTqQchOu5p9TYvckPZ3huMMvWKKdHs/D5/q
dKQbotpoQeMMGnVENAoNM1tju5iI4LGa+5tYG72dxwhvWQeqvbHgEiBfJ9n1pF0RWtJ59vPu5E0P
dgRLgGw3xkdBhFDRjsNDlBXeI3Wv8yBT93IflEQjK44KctkugY9bXaN9uLH6iGvCevS71DobHQt6
0fraB4w8ijy7kWckJDhBYq1dKVIor+f5UWpafhOJ9typsf9WdY1xGFCcLIvEtradywzESYJtRNH5
RwOxXsnc/DPyJJmuTF+KHd9iVjl2pyhkzwwsDgil12m3UsFymmtO8CvNcB0oT4LR9oPlNc4jaeHH
2AJKksskQRQ5mqsoU8L3sRnR4drkDrtGV4L10IeFDEDFjU2WP7ualm0QCeDInfArZJpqa1W5DUUY
nhyQLw/S717G3n+i6NI2tSzzM1Cj/Dw/+/sgGycD12mcjTCFxjkd3UJHTV9N3b7aiq/8VAYxwtiO
vmhvVxiPoYDAnNPzNESskebnALv7SjU0xq15cdAMaghV6fvFfTZeeMGu6OkogExRPsEELPMCMFnr
QtFr4y57jIwAyg8Hve0IGueiFBRNmee8KxhvdzMZHRKEddQDmuODnSBa/Z9WIoJZezkWMt563IEX
RQ02/xU6jLGQVdMrOzxSzURU8MAmWtrRc3qaLhO3NSDxnZu1zC5dx4mNkw3z1sGwHmoqI2MKyaum
yghDn71DLEVeGgo8mtpbrFTVq+aZxh5LGS2oaThQdnSm/72uRckPRKpn1Urp640zJ1BHA5dExRnU
zU/Wm8U2JWx22+g2EufxH02ZE6pYk93yjfYWrmotfsvSlAgQzh5Q+ggBQITVbhQnZfhYJ3h9atH+
1G6KmN7Wjr5ivJK7IG5KNvzz0BffTRo0V/IcjPtlvzPLBY3gemk1NWC+CdgHQY40rdTL12OP8XFZ
Y9bO++GRDlHwFJmeuH9RqbNm5ftux+B2msX7asuso8cbbU+dusKOtLNn7erISW9sQfG5T7tNO73C
PeHti2B8nbmJMypW6avgjOlsviIzp7sTZC01/dbgUZP3rQ8VrgSGSBnZk9tSG299IDCwKymGVg/m
Rm1G5XqOcrDm0Arcx9SL+hFJuHcspof52fwgiJg4asRIe0/+1JsYMhwItpG4jxzExDYuEdvca3NO
TPrapBGJz6XyPqWlbPUu+D98ndly21iWRb8IEZiB+8p5piTKkuUXhG3ZmOcZX98LF+50VXVHPSQD
AJ2WRQJ3OGfvtb1foShvFOQ78j5Yp3mytOkk1Zrd27RL59IBy/W7nbjKYVC0/GANWnrs0ra/93YF
5yofvedAFXt2EeIuX2jIouJwjHY9xe2fa5ihmvOy5p1G5TMIkHtHZM1xs04HrWHDLE8bMioJPRqB
NgXKZZgFNEndTiC9Wq85skvlp/raayxS8WPIjOWg+9+D+S04QysFp+i3///PBViSPrSm2qhqdKMS
ZH9OlfWM1KKdpcqER9B3vSiJKi516/nb3E6zrySF3PqAh8ocwvjeNcqwsaIoh81udl+T5JDMT50m
YveQpni/gAIFZptDAO4KMNh2c2zaoqDrkX4UirComakki1ROse/NNz2NjfewD62LibUacTqnEcu6
ld+CUSygEHex351t7ZHOJ+xv5heR7HsyS4Znn5vzJW83Q9CHqDR1ABVWXT3Ll1Yv/JPXYHUoM7N6
pmfnngnJJhMqdFhu+cP46EgQWclGcmGi0kKXZdbuUzq334jjoF+r+08svOAosuM7e0rt35oJzXzd
9uaLQjSWbePxxAvkvZX+UJ0l33AoejbC6KpXTtwZHwIfAw2L4MfQEaZKEHp2EW0JfRjc76pW55CG
eXHWGNoOQ0l/GUtIaWbgv4azarBy3N8GmqGd2yNe1lSPOL0RVyRJVg6i3hwM4xhgZSQd+TioIn2J
0KKysoN1yeL9P44ClPPLtUgeUfLc0H6qDzxsZ3n/mSgnkVjgRZWnGrKXZsy+2aUovvMj9sFc7aHR
eg/p4DG32YesTQzM3EC5orjnWyafgIwLV1ynRsvf0fSvCBHwX7P2kdvFcLUsSmnTkFgnT212hHm8
9IqGpaIA3Tmyr8Tg/m8doiYwT549KCciEIllMf292gQzCIQzI2/GTZqJCNNUlR8JFq5WoxSt/T2P
YMmtca+2e216NF1YPsnvKNDQYS9b23rQMdl0J9+2+l/zQR1aEKA4IIkV5JMOu0THxXyu0ow5az6S
L9MkKAcU/kVej+lU0Euor3IuizGFYB813AUYnY5hgrJFRfuPYACTZ93+8up4xYhU/0yjOUhORZLZ
jb6yNy0mBqOAy0Cut7EeY+KA+05TdzS4fk+EEn+rB+d3X6R/DsLM4E6snvwpTzdBTl9HFn/t7Fdv
Nd5bh0n1AkA6wu5QIOOogbtVmfM5uCDCzFlbsqhO5KFLLKRQd4VXsgzFh4ywQ40vZtkwYgNu7Dao
2nyU9jXbeq/zFkVd8s+ph4bueWy9rSz7wbOaztmkbvMQJe4mbQ2oDO1UHUm3wTnTGF8QxNcPeRao
+pc4E4xwJlwjcFl69vAKPGZTpg1PamHgrKK6DxjOY6dqemcxv8ijBnw4onSNbPdEVtlc0f1uHDIP
XDe86FHK86nvY8Pf4DpNf4Z2Ga7NOPSfnGwAruSQThxG4ET6Dt1V4xhIkmU9SAlRIVSWpx2LEbrw
qAv3Sot0uqG+oDY6B9bpaXPu0uJC7G9+Kud5icTSbJNT0V3riKSWf6B8Q+TPVumxUPsnZaAvABTY
PrrXwBb4nSLDPteYStpfVaTm+EO6G81YZ2/Gpnb++zLxwZWrspg1H93kLlHjbLe889/QcQ1y+MET
ya3CUkrwTtahQOl5XuZodn8+wlPzJSvYeS4fmY0zi7BosleowavwKjI2SgBHrsLA7BDq6OaPSWU8
MlSyuMlrm1s9rl4zo320bjN9Z9M16/s1A1+0qG8KdqV12DXuqulK8wZd+IettNHLhHHqkk/2uO5c
WlH07nq0p8yQZhGdXbNwSZLmLJgn0sbwnVMa2M9a6Jcb4MRZfi91IClNHqHIcUxyYiLgbxS5Rb0r
vi43jpaAM5BM7wh38rYq1WBL17r+kyeiafEWMRBzrbxGjaFRyKJuhrg7g0bozvX8Io/ktcHRuRa6
1J4Ry+GkvYMfN0+ycSHVKpOA3KEoen2QjQs+QVaLpl4SF8iHyaqm3ch/jeYWzZUJZy/X6Cq2RRRP
2Fn/LtnlkVzLC1Loz+lQnwmxO2KAq6/LJKNb0V5FXoTE4qdaeJ9T5DqMaNr7Mow15J/9MHAs+pMh
fs40c9xzofFK9WHcNvGUHDKjP4rJYwcDo2arqdl2DMzq1bPt5IC6Vux9RPavVmV8lU8KLd/vZg03
0fES9dKW82pKUY11OBbUPyo1wrWCTj8I0fxEmpltgdc9BP2eL15btHvwrtoBktH40AQeAk9v429Y
BXZjzA5nfhKbFE5WDZX3qVCp1uGQNrYKwrqP+U+o4/SZOXHywsckQJeAPScKsv5ijMPJCGJji0wQ
xx7rN22XaTVR537/KHKfSFFTzb7azKoyHiFX8Rjw8B9btdd2I8yyF8MJiWuNrP7+p6hNmxpYd3OQ
/ypi4zQKqM2Ier4EdzEXx5FkbpVcFMcQ7l0UVQdYmfVH6ZNCVtKdONklZXJy54hiWMdDqfyYyv5X
VyfB2xiKCgm4iQp4cg2q6A0B2vPenHAgpN6jSpJcMqLljkLGITPWoJ2qarkvgXquZTaw3tbVuUzL
Ymf0GLKlT0NVMCnSrGPjClrmHf7QQLltNHKyekwV5RDP7hpQ7puieMN2YHH3ytT6vVZE85y06le0
tzlPZfJDCboaJjX+k7ig/lGk4nueG/ZnFDb7dvSH996F8zabTPJSH45T4RgYRRP7YLDEXVbo9Zy4
ZnXjztI975igW8FmWfX7bvQS+Bc4Y8qygXJt9c/yx5bIn2+Ix3gwNDUGctdXr2FrI47R760j8Ccp
icGawxm+FjkgK4V0EnL40I5a+GLquWyH0DC+ytOxTMNzW4bEjBqlv7U8tTzJbLqJcOWPQM+jfeMb
+qZPZ6z57L+xEzC/DimEeCqqqwVN916awr1nYV7ujQzOgGn2mrOCk88PA6m1eGfKEgOPU1M0wOm9
w5OGdBGu3LMBpVGqTUUU+aflbx5MpDyAHr9Foat/nw8g1CwHqICir2BPTnac7/Q5wGYibeRlPrNw
XX+Jqhi3axAQRdh4cHFq/1DPS1e5nJXXqrYrdhFgaPlF903uPSEuXLuj4u2XPQIlceeWdyQvz7C+
eTyVmxBPq6tDPAAoIk9Ouyc9XvBfpkCcY3aji6tN6aptSm7oygYd7U9+fgSy7lxprThXeB1/jrQc
CV7kutq6waN/r3zNOCxJBFa7K4XFIK8psJSMWts4hPi+yGuAnQnRi1v96Jtj+ETd5SU1Ontdeipi
DKeYMPabQIoTa9jGsdneewE7G4djtxxV8xGBc0yYTWe+DdVwS+lYf2Foaw9jMUb7KCNEfPn8cV19
B6Yyox+Kd9siRMWDsEtLc8rfUyxveyot5VY3dZiPIygjOFrujf7GCpO18aSHkfkkj6JJeQmyif7Q
fN2YzPzgDKle/lDHkuoJPQr2pC+yyR+ZxbmGm7BVFQVV0SyMkax/K2+Ua6WheLE1mMKsOcU6YQGy
d2b3VwMGcZUjtXrJcRjwX/8z6+Zk1gpOdMVKD6hhOwDB9JD9JUwe/P8tCYbIgz16SQTRkfgFugDV
wvvyHUAPgcf+T9WBkdrZjGOTr4X6Cj8KyXWQUfLSlI5VR4ElguguzKcUI6MYOkSQRBkME45yWMxP
yKAOUT/HZs+CBNoaI5pGE0JhXBn2vmtj7SrHnISeRQO78QL69yiLBLI20DghGgVLO8admPZ1C3q4
mu8Z0zStkwYR06l1+xOSJRaZ6pPlvQIOHF+PB7166xeK+TA0mkOu3TkHapbWY7SAES+/KKUUmivZ
tNfhXWHgmRwXh7uirJxSjOy9CNMyRtz18zBS6epmuTMWsVxlGsCHaJYsm00vNYqdi9+RajSWuCwo
s1UGwnsRpgOWsNZSC+bbCMIM0+0Pfx5zjb9GZdi44uVx1tlcBYxtclrcEPmODZyKLemhqgn+MVit
OJuaDPqjFZbveI9VrCHBQGgX6uSafO+dFRJj8LdkUoODvKBvpE7KqrlKane3FJtE4N7GKrCO4Rjk
N2wy1XFQ8i3kkq8lxb4nEk7GF7/2SD6ouysjr8/eZda18GitMnaPVylwsRvD2zK/Zjs/AvpdJNBb
+rkMrVv0ilAzQfkzsIzl0WDc5VGvJONRV4HEEfv5W0oZ1THWr+yOftMsDS/L51WXrxSdIGjSc3ke
PYWIHKuzPrdu3fxePjc1/5i01v40047tgNpTxqAkg0YWrqlJ0LzU97MbSQ+DA2NZnmK/3y0tdLVl
ACvscCO/WnLueapaHZ9cjttjCfnupxmkK21ykLjX2NJ+x6VaXAH+V5eevf9ieGPUeReD4xDZGrWb
OA3DFSO3c+IzbdCFluSbECAVlI1+WzqGdkZQCBuiC/lyGv32UrvknTKco+JH5FkvmWd079g2qb74
eftBkWOueVLKa+ktUhe3ECkuzh4v7KsTmpF9sYRN8Fwu7aXB09dRXeaHwcjrizzyi7G+BPO1ab7m
+0gHl3cJjFovHRcNeszyO4lY2+VdRKt0xLxr5mZxaA1dv/W0LLdJUToP2rf+2qsV+yMxhlczG9Tf
unhtikR5JAz1sIBonrZ68m6kPuOP9OxB7Lpo8iZqzbxb17HNvsFzjZurjh5ZUvDAzSYzb1aemhdq
lusW3Jq+KqFgbAO5dwCtGtQXGWte/HME30E9tl6/z4oXaeqZAvhPvvaCSUT/Ug+NPJHvuF2vr+wJ
lriSZeneNDg1gAHew7kMECBGR6o4+14ts4+fSRrJwFyUw9Ys1fat7JR4a2mBsY/aoHsLsTSsA0fQ
Tp3fbcRA+I4/1dcpy9q3yGxuQxK4kEQqCymh0NcklVAix9N9VRJ3eG68+Lfqh9YbdyxtB6LtdiTW
sdfrummr9ql4K8r2NSNa+KIylwNt37l6gxiPg17tMDixh+rLEJhz1IiDxhLrpdcp0zpNeZdnda/2
h9x39/qQ/vgrJFE8GhdhFfxI5hCNoohRoKg6sKUxfK/NpH73Y4EAXrNwJHgFyVlJD6SnIrg+6uqX
uIU9mKiG+6OA31/NcU/E3u4HmM/SiZdqMd2uiaAq/NZYOHzzM/esfM6hJvx8rkMSYj7LfEtjW0ST
djSBhP718BEI8n3Rr4RjjiZPJrgqCTkAvs3yTyqi5YvbBMF1LCPsTYMXnboq1J90S9v9UUGn0x0o
h3lTSvsL64XxJF1qRbYxKmDqcryE9ovq2muhWKUebuqUzxaIkvlI5gZzUlPUnqiItbGZgmwalI3o
2SRIwbbXxuPJoW24agSJJ3FNcOwQP9leN61dgLwgjGPSn0sN+Y+ZIqdubYYL3Sv65YZfbmxtG6uT
hq3MBrzBjii+uviSV03WDNfGQbsa6lH4xWwnWBSImz5RSEDPAVrbK9DJHAgdmy5OadDM800dK09l
2HTYAnocoU2Qz9NFcY46v9lIpXE5Ovc0reJXeT2Zr6fKiP3YR9CciHBi5d8FR0trzFejyB8yvCmv
ECSHpnNutHQrO6Ghl9NDzbWlL0qK5WOQm+plE5Tz4Fw0zWjP4JjfXPKPzn9fkq7511P5xphjtbNS
dJKZB6qrwTbzs+5WeYCSeCwmVJFL1d3udYEAM6LWh2yQzC0RrgkQNJkZcwqhOrf0LDVYhnkYR12P
WFQOrnKY7R8kBXdMhQE8DhNAZ6d6FDLmZ3+WTh6oNIHW1wP3QKZYTfsA07KWhVBObL27Ll7Bf07l
u+TD/XlXHzN4I11AfxfeeaiH/nvrFemtKghew+7jv4deFB+7AnerfLdLsmKr9OdFTa3krXbA6CLF
tr65d4ghQCHl8+g21sWa3UdYKsgmRDDTRsAZKGAjIZhX5H/LHBaTxcqo9f7glkAdKQJB/ILQ8txq
86YcFYk86zmT8WfyjHIeQLFfoYY7mliO/Ia6OziWVZqvyPwxzrroCIJscXWbFvVVX4EGOl+n1ZZs
ilx1zoBrdGpYWUk6n303zLB4DwnaPvXBqK6t+TSqafJHTr0xGxutU6arcMRnw8XIPxjrZXPjCaK3
4RPw3mmev0+EWDlzmRulb41+iZGkLPPqyTU1FeuvqazcSqmAXvcg5BgVWE3FRoy5qWzhTCDM6TdW
ywRSZI8gqLvj4PjWyi/Jak7HNjvmFFN5zL3XELLNhfEteGiRBSvPyF5MUwQnF4X4SR5Bh8nsYrwj
RKHRPAsJ8a7hymEEvGlO5NybAqRMwi/2atrlWZIQhgYKLa77p0JPXVRUwOe4P89FkELCjzB8GBqk
0jhy8/ewHFxoJSzaZJdDybt07acdXUw90w5ZFNZ7NzD47ZAbrDRa0yu5V0N6DMDZJpQiJRluWc20
btgc2d16fCGFdwZR4Z3lqXzxhL1y3mJq45Z1jf95Sqy+TsiiZaHBvvk7KZsqa/bCPAmo+luCzIzV
MjN5sZvcMtcqz3FWWjyZKBdTFsf47a9q2Jzgxf+UCWEwAGBzhTWZI9HwVbqX2eh/B3Vn7Zdb/c8S
htTTrQfbaJH+m06ZHZQ46GBeWz//u3fBVP/TuiBUrpmaY2jABixTF/9uXVCrPLYN28DEzI57j3oN
qT0hPAS85dM17GeSfAZ9MfK7EDOOirRrEtpRurVA7PnHaiSZJ7VPZa09l3MZwuxgs8dF+0OedRmg
asXtf2SR94peLv+oVTJpQ558DmDqjD/z1nmvox4cKxqAM5wDpvfMDNbIjcOdHaGGTHSXPB26+FM5
fFdgL2zCxldP5eyXrAaqpYq+Q07j7kD6kobkV+PW6aKX0Suci2r0+4UUoTlsfOraOqiYMu8woJEx
o7aoXd06SglV01TikImiXHuF4ZwGy2K7PJH62ef5Myk52WvUKeFat331aOoElAKeBs6rG81z9094
U9SigY0R118tQeQL8h2QyI2rvmr5xLLpu4c17IWivvFFjfBr9CSrzhoW2nCoSHhy2Bp0wU/DTYsH
6lsVXZ1TPQhq1XcVlKdz4QqimGYLbIc9n2gw/UFGN7Zd8AnXCYiey9Nw9aSa1cxymEA9bRU5SFZO
JM5mEKCAm2gu9IMHbMyuLtTo57JbrZx0EygH4UlEo89PQTrAc4/NIaZCEYRrZAfz8jfIr8xGPBRC
jF9TKxarCR/HFYZnRV8tJmZKmZTnrBE7x1CHo440dRt2DpBvImaUc9u1lO9twzv3xO+xVeJTgAiS
XjOQPvvlSJ1laJmO+pn0tfgAJbvap0DoVz205GuVut8I4KquKrkXw8pGVXldzkWTAR0EfD9fki9k
Z8x/ZLgqRWVeZE+sCof9UHZE3qfj77k9cnaIwnq2h/ggv5Ysb61dbpNf5Pc9hJfA0B+5ypp3AIi+
1A3SULAhw4WrtgOgr9ynbNCayi+viN4CtzQ/ppgAzDj2g6NNKfw6ac2bg2D0UynQ4bRoUVfQ8Asw
rDAOYfgnut398nSmEJccS2Q4yMxF1L0TwQcCF3jPIS7db2MchWcrqkOq9xzpYUbJ3HMOJLJoF6Mf
1ctIaAgJE46PtH72IZWF6PZ6Yn9YoT0dFrQBcePmnhUNZdDMQlLRmeSpYudLt3jUQ/DYmkVewdT4
+w5j1wF3Ur+R6xp5anZ2t+mIWbiFlvlhloKKZYsXtweMeVTVtN+aSDK3Q96r1xBrn6y/yBc987Rt
oYaCZmr6JSLK8+fYQJwYkh/OxCxrRGd2bgG+5Qb5lGj7VS1tXnqtfnMS25jjueCqOxQniyz9sAy1
oVZOxXQkG4+kz/aAMblCKRT+lA04HPHFzhbTTVXK/Ala8XocFMEYY6WXZvRZNhUoaTqn/OLZXrWz
osk9tU5UHlBSaDyo1Pdpm1wHFdLWADcL8U4k1krl1yfpZ0nr9ph7fvToKyZwXVRBC/cpPyKyjNBt
Vq8y0VCz7+Sx2AeZ3SdfUiX4qEIX+GncPTGdoWFtGqTj85Hf+oC5lca5BXbzQsxBf9eqzPgCz+6l
n0lUo0CcneLN2lPZFacgGYwLBT0CivQ8eC0cHdiXiVRqKd4o8VBdamqrWTEmP8KKEY9ipYWfkx68
NsUvms3e0xsRPMgFXNPz+MvTvo/wZcudnj9CwJGbicXymEzUpqnbrP0aX0xPAetgDriOiUg6ZkLg
B5pvwgJc/OVGjKB60YA7ERAya6N0P5k2slZt50yFWjOWV3lvOTRuV62ZIBhLSbC0C+afwP8l7blq
XSt7d9kDjvX8USY6sggYLD43bZvk4hZ7JbVtZPoFXrA9SZUGITaWdXbr/pvprusqyz+LGAw0ybfo
SJMUyjtjzzLbGk2ffGCoDNbj3O/na8GINBfu5QsaNHb5LR0Bu+0hJ+eJem+iJr7TMMI6IHsgxMVI
dEIwj5wFXZ6T75cfvto2RzgXPySdRe7s5BoSOzQlTUOvd5FX+BvLz8Q+SmnkKWaI+2km/GQ+utL/
PtFbrvofvlKhubZwCOMwHEdVOf73iZ5nFu5D7CTnqBp2kkcR+bV2oQm6khHWCx7EJxJjJVqroAvo
TeFuAIFKY1ro5yZABEnxcQzAqlfwWcGMZspz4NTutQohhOCyeTam3nvOJhbsBEaS7zdfky++WVH3
yfNTRW48A6JtnLF7WtsyzYe3Aa2JTWi11jTFXS4bnDF6neazQgGmn5uOgDAX0R239Mg9eXq6SnkC
Lm5jhBfW+lIfJg3bXko/Qo5ucWGpz+nIctrOHOsZa317CIui3GdJTVTTGJ1TPy1vExRGAEEiRmDZ
8F5HHBbbYRniKl/sAOJhRLV68U0ikkEdYgV/uAq+iDbOLDvJjnI5MkzYNFsn/jK54lQ2JAwkU6mS
kaaPcMuL77WlZS9Nw04nV5ovEp2QNXFM9iWUFlsBYo5cjlWDsm6MiKNY9zeVPJrfNVLnh5sHSFG5
vPyB+Y+aZm3SLzNKUmD1naal7ffKIfg9SzLa4RFgM6fpj2Y2tk8lVsBlYeal0O3oZSPbTW90OtrP
+WAKomSvqGDJpi7ne6bYspfjqdLiHoQygfjUvToG5spWGdutnf3WT0rFpxONVrcOze7KwhwMXtE1
h6ogg4zQhrU3G1CG2DhbEz1GoKUVMXzg8EGlelgdI+NsqtMvNq71Js3j30RCHp1e+Znp4F8S1NaD
5XybWpDURta6NE4EeUSUH4r0+xRSxCa7QNELavyV/qbTNI8oLEBMBFU6i0aUnz7O7l3Wow5P7eCz
jeD0ljGqim4UJ9LvFIJpqEoa4S4sjb1ZD/yNOAbGXg/3Vc7z70QmwZOEk+G09jG/tnvHTO1t3tgt
Lgf1RH6ORwxiGm8cWq3NroA0xVeefOkb8Qiz8nSISf0JEcRZdUQ2SNJBqsMe6oLwphxtaOW+Qb5Z
+D6EQej56C2qbdzDU43VTdxW2YXmJPeBwF3l6vW+TADFF3MkqjZeEuHXUBxq/4WNEz63dIQ3OTKQ
Fi9elvo7iEyXuizS1eDn+tGyEENW4uJUBsltM7uPmfuEJXw4tXE2nGCQvdq2TmvWxx1j9iTakVka
+G23taNsIEKPCM801lYk4h1ZTX8tLfC7ejxdCvQeWFEPeC8/JzPsgYR8M7UnijcwqnFVAeS/pE7N
TmLs92PjfLaZ4E6P2ubgemIdVfPk5UyPREQQkQPlkHWaeWRtRYXTR51PBmP7OuXWacxKeoRkz2iZ
8onmGHcK8HtsOHfVa68QGc9ORNAKgq9L2fE8kykYQeWElSzwo5PzcRZKSFpQFTHTGO0eWzjZXFg4
UdVQQBoIPXMHd6MpPLduWV9Hm91Hr28nkT7X2W+VprxnsP7t9I9pjG0SpGndBtmrMDOTCp5RH8yZ
y2I0+XTo2+DiqtV7nwXDNUEYcEXyQfWKbaJRKQetaJ2d4Sb6Wx2Pt7Tqf4agZZ5iF7hL4U4qIAy1
e0RZf+pDBUNlGzdbbaYduhEEkXwUxsHpGhh7NJwDLy+eCUd8E1l/S7TBP/1tUE0lvt96ApCoJnhL
5zG+p9+zL1l65+kt69Js00zpnncwFeIIMb6lBiLBhPiJsaGU9h5r9QZ5wobI43VHyLjHVzbwcaVg
ZiJ0o/N/Y/fAnrMKCBslPv0FG+QNu+UaClHUQrKCeJv6ySZjrHDVpzD8VoDAoRKGCPhSI1IMil+m
QUZLdDCzu2ofavfg4/PoUO6n6m4YKBCFhB+h7IaBCfxBPGAWJ+FXUp8ht4JxBOavCxyf4PoxrpEX
Rt6BHp5GdZdWJw00KZ0WeoMKFe43JLTww9V36h4/Mgaeuxu/yHpb2xKtC+2G2m2hvAjqiWevtS6a
x+7ftXyYhQQgatm8jjcuBjEkg1ttpnzIztmQzVFN6S+/tcQGz3pw1xCZZto3owd9QJIbsK4j2Rr9
KqCRv8awDELWjFnn+w3dbd176TxvHbgp7nFKS6e4+3AtSgGt671WtZduydZ6H8l3oGRS7qgnfumg
aV6Tlki30nXOPH3qMQyQNVRC45GYciYJlVhmNpgHD1nLucVMoE4MI2NRJ8fBVs5NVhINRpqiWwaY
nIIqv9qjeSdNwXsuKdu18c98L0al3IpG++6YY7PtqF6sEqK/dy1WiLE6Em9sHjHufY/Fe+NBk3TN
5id9RhZNXSKe5AoP2PK+cZmHY9DUbchGVK+LA8l+cP/L4WDbcXBRPeerbM+j02LP6kLexlJjU0Dp
ssMUi/xW0mrZRr2evaR5QWNyqtVVl2qCxZkvdq7Bqh0npYHmokIokTvGzYjA/1O1n9VRXJPvstXO
N7qBXOraG9HroPQXRbAwEnZGCLVcadZQBrdJHZqrPKz7dxQKVHtKbT94ZfGx/K/kB7YHTSsJx/It
ZgbsaXQM/a2oRUCRkUbfNJcVzQJuZs6XezBhFtoFJYmshSSms7vfsopS0bNja0ThbLw3tTLuROrC
l52LHHxlBtgiv76PUCNxgVjTTnZ2cakGuECIy1t61jZGhYCm/t4awgPJNM2yqs5nfpE8zWNiI0Gf
g2u37B5HB0WwKiftQweruuwV//tyU9Nm5MW/YkyENleWVNsCLWcZbPH+fbmpV8Voq9xl5wZSIuAL
Rj3XbWzSerp+nftOcF6aXlZUpeC52kPNcP9WNeoHmxX86YLgkZ6uwbUX/QbwZvfo1OaRTY5ysCy7
ZAJFOwfgHkcpcPEPq7Y2bdRlb0OhXaXAqDTyTy14kYsXyFbGWmA4OQu0u2ek8ODrUsTPsBa8ByTx
eF8UuoBJLKyDE7enaBjxiPlqPh58U3ltBh4icG/fAzDnqwnF5asRqdPOUaJ0k9LDZ1zCIFzUmTgw
pQQPbuURfLn42U/0UAGbTY9BBReak1j26NMNjrDyXXGo2PapE1+D1jTep/wYlKVzS8Kufhp1nMez
eispI5JFO5fPp8ue48FRdxa1cJIaBuvRe4Z7MyayiIc9OAr4UugcxbWaxj3Iy73ui/IqEVNVUn5X
euIcpJCgYFbZCSziGxpn5doG13Zt/YaOb+fW0CPC9jyGgUvWEr123D4FAc9IJ1lIQXifhTb4xoKL
FB8QaxHfnfaLMxg1qBG8Evy2fnOFkJrdB4KKZLPIRfj4klrdUTIOx7KGg58O5kuS5Nuln/3fbz9d
+z+7HapDuiNUASWN5ob+HxSdYdL7yu8Y/Re9YghMGgIUDh4kQowqen0XmTNYcETubTqQWVUo4Wdh
sXZvnc9u1uAPZUlCmVUNR7kRtLSSO2+IDnmFfI5O3yJ1VDUjvfhE1NGFvRqIyQGaOzc9ifKLJip7
A2/VXevNZNV8bSUFbGNCSdSEa38WkBUuxcalMUQsMHGysxY4xZWzCIKJUCBPwmPoiAMqrOyz649l
Jz0C1GHVQSiM/0/Ave5aLOmCtN3yMAD3mCEp6nUpLDflcRFwghi3zlLa2eYTCV+zfsvyQNSHfVKf
SY5/W8AtxtTW58arGOC/aaayrl1kU06jD1jzY9h5bm2eBxOItvwsmWAqMtTtcCdhj/LF/fZHKkqp
gbVgtLPGMPw64Ezax41SH4o4tAnBim5Tp9ELTwaAosDMU3tkwpeGBGfe9rWtUJqjoXgXOjXEJ7W2
/y+WF1K/ZpklsxjJJybL7KDYeDPFQr6485E2GP5uuTPNLt/EfVVg81XaingMUbABRejYuo9mGUpm
OjWaQOiyZUD9MRk80Gpye2nqibKTP8SeTZ/8zQ4CNiaScF9y+UlXql8IirQzGyEgUYYFE9/AMS1N
DsmgXv/IMoTxDQt6uO09q7ot3BQTAxsd3wAfS4s9iSgeWsQFyNX1MhuFrFJojNK+kC8juqizXYg/
p1aItyKtEg/xNZjfeiChRxaSpdBEXktKnEpN43yD4+odtUEz756jVSdrnF6N+UwF7o01naNJt+pt
bIEHl6eeh9BqKSfp6GzWf6Uz5Nc0+5D9dOUm1HZ44J7ayLJZ2rO53llZoeD/8HtQTgBvDDtCdlKk
yUa2stXah+/gNMVermZhQadHN85fo3ybx0b2L9VMWdz0lb5ZRVVpn4dAB/0x+PGTohvaLaXujjge
aejyWNQNz5TZ0lrQCb5SpuN/H1Y0/f8MKwighMqIInSVfqL1H+y2vtGSnv69AI8zF7QGNJEX6nWf
DtC3qxYAqlVizdwF46isef7h486PeaBRZ7HqErv25G86QdpfRXNia2Uqsk0R/jmVzNaRLe7qjwva
Z7M1mM7IspaVBKFiGpoo1CjOEEJsxqkvJzq7A6INqlYt8u9ZgnAo8Wz9XiuKewGzQK+EPdRLOsx7
jsSPydju1VdSn17VUA1+TLY3p3/kw33yXkfFjbZShJY7fbWnhUwjLS0/FOKjztInVqV0YXE2hevB
bGHFKDPwHy5GfNWtZLGqteEAs2rwu93oRdzRvZUcKOPLILvqGXZqeUrj5rfv6+Udawq4E6d9VG5h
r+MZ2SRPO+zIly61vy1nBPc+jGB8aydMHUkf5HtzSkEfpJRuxjYwoTpzihQqP1RW6q3lu7paeWs9
SyKeJHwFGoyDOyJV51gWQ7IPKnjtmIJwzRjkVGROUP0PYWeyJLeRbdt/ueMHM/RwDO4k+i4jIzsm
yQmMIkX0fY+vf8s9WEWJukaZlUUBwZTEjAAcfs7Ze+27y6JHH3DBaoamQH7oFYj8oWGcR5gmHsMx
htXnTOUuj2rz5ObaTvn/BITPh9GdH2Ma7RhgpEQGM+zzaITTmyQeKowHHSuQTpYgj00z/+XStH+l
CgKoI8xasscMeDHWrwgyvPJ6nHjWeGZOOJVFQHzoLN4FnW1pR9E9BMjpjAlbESXA+UQPpX1KkbNc
PH+gFMJZjEbSKsmPEOkLMbBIVRnUYs2XUQzyqEQFWQryURoHMcu49P6O2VR5LUiGWo1M8IgD9HBD
12Z08vo2XiksSzOKnIZEomHga3loYqjBO5S+0NrRDrofhDTSwMqY0ucxJR4xWjMWNMu1jyE9jV31
9i+3sC5v0Z8bU09ITpujezasNmFb7q+3sAeif6Ysr/cRxubtILdRk1W4Fzo6n9UYMGkCCYgm5c7G
nguZptP1VTCa80Et5b1MKGnEMu5MmeagFj9d2OPBcZcftquWrKB16OBrmRA8btito3QrCbKb5BHR
JcsmxNy4KjpiQrjyvOuIkqKW+F1LlM0jGdvzVmlSrPorCW0fVdmh2cFDsOAGSmMiWdRHbxNlvJEK
AtIv/mOBZUQwom+pp7VOIK/kbFWfLAu7bFv18wZPOO3OxbGu6HmQKyL/fGKqex37ITJWDrCOjcYe
EvW5/yBccgYWDIQrXK3zriLM4VrIF+BPBHd8Sep659VtdcmSWv+xnZ/i3jmq53/ekxdmCTfc6S1O
EMfIjLVqO9MK3dyXTwtpx9qh5m1Vh7NEPJ7gdSAaerIf5dki6gXEZU5uIV10sNGjbVzxP26MSLwk
5Fi/hkwgN3UD+C9IGu+05JJMYscsmUsZb7AhNE/K4g8CIt/+y6Vk/X12ri4l29MRaZomjC3PEH+v
cRITCdCIRJgZWwQQF9vMrpk8PsFhrp7VS9Mt3zUESmvKsHjVafo3AgLmz3FY9HfsSeJ41tOCFYIE
yFN49mInvVYSxzjYWrZVMy+zHbpd23VfljqqrilBV+BRyUuUJiMAzBm5y119QFooVrgsC9J1unnY
TSPwFErOhPYBNLwePgHCCUlpa0jXVTNjRaZTRyb9i7UtZLnbx5eyHmCxjKH1SR3R2rE+RTWsyakZ
Lo4cjUxEtRymJv6YmJicIr+zH+pWECw1NvfSMwfmzSYRi5PieSxTFOyoVz+qXkBatzGgAXTp8i1j
1K1dMbvZTvXHVKcsNNyb8LJ4XZhhcUVRQDFsxaQJqr0E0sTLFEBHDlDPrSevHV4lGPkaePWrOlMv
OmJKrZ5ewsxtV0VuBHt2EeWmkEtZMSJvvcurLbhNDIsGaX70H2LZ/TIckb7X5fSREY44gUaibI6n
R7/3xEdWdhKaZsLIge62x8HENKWNxR+xaPKHsIPOrY7UMHssDzEaP8bKtfUuIv1VXyxx80AeMLQE
1xrDMWQrU1LBjaSNWbSklUIoIC1hR7ZAv1OnkI0O8NgefARqf7RasEnISLn8/lp2THmt/lwWGQc5
DsoeiKOEkzt00H+5lmsUcR3e/PqcR+D42M11Zy03zPysj8TgeDRJn/wA669e8kjB5dj1bnGqF8N4
A8OwHZuvwqp5qmf+3jeNzR23R1jMrQMXzHNQ0ACUuH4Czxj0hZvposgwfTnMb+KkJhLQbD+QMeec
o1QK7iqTADu0kBe6ttEuCvC76X1JHuS2NZvyKdZdpuQKMXQn4ZQoDI/KyG0DGr6k5gxi2RU04sro
xK+vv8cRVF8ncT+ZbUmB3CUfEF2SZCtSpEpt/+SWKa1C1pjntk2vdZUYh1noRATLir4ud1M09M+Z
jX2R53eNG7sLttS5wznuFvFAPQOBtCXOorJpbJps9c7mNM0bhTcwtOAhccv8eN8tx8V4rKVDx6vH
5gCu4w91XykMgHo/c4fvd5l17CEgZ++RGjH5L/IoCIr0cL+xLBC3tDW7cNP7BXV52eKeQe0Pwf17
tCsCrH5q6qxKgSZ2n1rbRrDAbO6Cn39Adl3pN3WUyKMyqD6SSx4dueaOyl6hfPm+52RXk2hHjMXG
mk2QsZ2ooKKtbTrf7YbiKx/JsPsLVsHDDLi9bwyXypjvnOu8riG1ximAw5Bt6hLp/AFI/7uqNNVH
bTfNwbRRLYPGxtjXWzHEuRLZtRIMVO7M77n057sDh8w8rLVSojhisjtgwkL8qx7ZBJhUazFCX/JC
vhAtiaZLbfH3nHWXARWWMDOccxzBOOGzLPpMmNHEo0w2UJL8u4fpan93ijUFqypYenc3TnSavLzC
QSr619gK5su9+RbAYFm5bkiFTx/FZedAl7+OCSMo/cjFa5B1J+yNh59fcAzoedsE5rDOvMC6kudl
kzil13y7Mk6Wtwwm4GtftsvUvy2RPbMah8/GaDC1GBVpsekc2McB1ccpys0fR22mgVWxiU3SB9Cw
E0FXE1lqK6VtHqvoUYNnfVQtwMHtpwdY359g5F7GyOtvzdjkZ7EkH++fgzrF7b9f5vCo9iKx0yH8
JtLiDJm8eqmH8dUbGjaI4XyItLkFyFLonwaHC5px+jazRPgCwLN6brJ3oCQvqp01VDCrTWJlXtp2
jWYsQOsRtLdBH9ERxZX/g6JCX+6bURrTg2oc0gXWLg4JOsU3ZSq3h8nfdqKON2pyDVuVv2KUfhCT
+YFJ2C7VvO6tR2iPD34KXcEeH5oZWkX2Z/nwUWTjdBVejHNK9/VjBeXvwzCxQEmXiJI+q55ZUkbm
3q/lTMiIZkZEjksTdTTarUoUSWkA7+KkPXuqkQR59P70HeG6XpT3UL1Ic2nek4Wesqw98uuku6xJ
go2z5Nal9+1kgwrooBZAwCb9D/ZYgKKVshtvKWA7+nxt6L6MxC4w+zGfcDuRDEc9fPC43HfJPIgz
0T/dRY89GcLkaM+jh9Ma10PzqiUSxTa2I+p4Evi6tgQF6FqkUkuL3yBPu9oxMNHDGJca1yDP2BUv
9tmfnWgXNKMBcUN6n4DjbCKjmS8qOMGpnGukoWVsFL6JSZi+zq0232V9TyXBAvmQRvG0iesoutCI
Nm8GJqu7cnWAV0QYEIZe4jIKkprUgVYGnwvIX09GjviK5Uy/uPg0F6IVTqPnyhTYLIEhFicDo1vX
fIuLObsUusboZ0AmmKH+e1tI7kThn64MNLoJA3jUsCv2pxz8949G0tyy9pUxef9as6PcRoRGHsMw
Cd9L0qgTfpWND4HmxI4O6Qls6ns0QzEwdal8pvb9eFKFPVW1e8YS2ti3ThMPsyyHImkY4rlIXjMM
bRLCcE7QeUYdnohLQKmTRLVObxjskJUaI03TCMITnoSBfff+vg8fjWulqKaJwDOnuFVVMjq3rNyx
2SCAMXfzPVAX65oh/AERR7IwieoTyba583xvrOMrhYsm/Vx9htyoCdofsk2gMvHKrduAOGSfKTyq
Fai2PFfUi81oBkEvTo7M3EtL/VohINQyq9AQhFdVW9FMb/h2ccVhIVcvAA4Fog9COX++h6w5e9CV
kE+TrfmQafKQOfGdW6A+rXuc088/qfiFrrSRzXNY5kSFacm+YFD84yjWb+SkuSfbAW5B3lz4UMLg
zahc2tpLX0KblpmNJOOkavcO88H9lIFcsckW7A/GlPeP9fDBX5zpFtjpfFNHVsRl4o51sq3K9i0a
BtL82Og+N/aGrgR07cVpRqKDpmETjWHMOXS+ACvKVf1smmXjrnHNHXlO9UYV+65AaGkwOm7dZTj/
fD/yk7+8T2Bfxf6xXVuocghfRaIQaHW6U39/W576ZDfsFMUh0AHhduMTACa+Z6Afn5M/1X/KzK2C
RpoD6DYv5LtZZaAfGTTrksW+vkUGJk04zer3e0YEwn/bM1L/CJt4RIIBfVeHWO/bf69/7DgMy25p
koOX98FGWjIulNar2Ou8BwtQ/YMhX9SRem9CP44UDM0jOmEtcD4NuFOvau1rAbg0ZZ2cGf8f1HK3
JHQLRTNMe13GzNS4z5neEOU64ifaVLjw7UMkcNQunYBoF5YMUzlKeoA1q5AHRNmG/zkS+XyOmiHm
9kCeM2EbG5CLbT0yJhBTtk+LI+xz6TjLw1iQlqq2FNL/oI7aLFxWqcifsPX126pjPKu5bfneL1LT
2gcoUqeieicab+V2Uf42lJ5zBmy0X/qOoIqA9K7CJr3L9FD9LFk3HGyLlngo8jd9GJw/5AFNRf+w
BBU4qGp8bEm9eK6WsLol1fI17zLtgjgJnRNgiYOb0V5Wantf/1jOY/wpySyEmka/azMEmEw57Bc6
H+wLAe59Q8VMAKgjXmkkEg/oJ/m51Yg8HRuuOneqrHMzem/Ke+7MzPwdGmVHJftHKb+ay9h8Dxjv
Avuc3iIzqU9RTFQEpjbxL5eT+/dqWrjCo6vqOIYnuzPoYn+B6BsDIgBWt+LkBmOJnMSJ+TvHK2F1
7c3soWutBp+EvFU5Gd5ZdbAQJEvhcZ8fAw9gdxbW23kZ+cE+652Vq8ENmBWmJo+qGbcSobRtCc+C
rKuL2tQjSeJHopRyObcIq6Frsm86wzgOzcSIVjYA1WknTyO5uugaezddJuRGzRw/q6PQyOPnNi6I
OTOiW1WF2V59gAIqyE1fyLUWoCHuwQT4yhGJxFV7IS/GvpYuzF8zdXwwopCgs6X9FlgoGzKv6mk3
5RjzR0TdoUfkSmeb0TUqeYh2sqLH+arx683jv7Q1HDka+2slKLBZC8ugyW2ajkkKxd/vaia6uWnB
VzklKcCGwc4/jCbZPbZ5ysoAr5YrmKLpZvoFaxyfskB8KTwv37ZDPV0DB28GyTZrP66ZIFRio9oP
OXkiK2KreUYmfv7oBuVGQczElH4usjyCQgzAzDa07AjTEHmT2TjacaYh0Rl9+RFwrX4I+6HceaYz
fZbvo8TCbOvPMAwaSElSUB94hUUKXPRdGRv/e6YFqbeG7tuemnERZ9CPgKpk+Ix6GepuRw9k+De9
5a+fIkNH37I8VJfMC5iD/yK3ZLUURqk3Ml7IOqcR2avEnQHfkUdCs9vrgtp4I1Dbv7L/ArGRac0e
I7b7mnXRvKd7NdNC5rROULXPI9Z0vexdFFCR+Zh1+YP6R71k6tYlYErz8R6/Wk4h9JKOMLtisD7W
/Uw4MdtetRVWT00EBDC9fOQJFWF4wNrpcYfGdCZKJyBxw9M/0VFDnL7EzmMyNsat0UaZMlMZnzKc
FRuGBubuPrMNRD28jwa6O8myIC28XVl13L5YZTH/S2iO9Q85genwrHGYuuguyO5fbSpjRPIPN3F5
Alh8SyJEYcIxzPew6U3MS2QNlgtodC/H7xjlTnto5V5evSiN5ZgRBm6FiKYar7/+FHeOqgyq+m5v
9Y17bEbbWfHU1nZJP8z09+1n2grLFXf59l4WRV5Otid7bPtQi2W5geYZ99GiaZsmhgj281Rdg+0C
FOv3T11HPlT/entSbNO4dhyuL4d+v/jlwjIcF+zhbBMRhdCEyVBDU0MWs4E3Hadi0t4bX4CuGj+r
52onkgNA4GcF4kmcxjh5lf9dtXOswomP09DsVC7vzwayOgJQXqyJ9osBY3tuvYUtHh6smVkUz438
QPLSdNPk9kmYg77vFt+TaUzTbe7r5dwUOpaaujLf1urGVIeHsGjYk/slyoHO+w8kqZ+PcRsDE5eN
xKCahxX5dcuJdsLFlY0MfWlfsOkl77k3jVucKt9//3EC8vz183TZvbhyA2P6NMF+/TyTwuLTLJ3s
HLZ9/aY7Ws7vnYYf1FFp19r9PXUEtIuedPRFlR99HVH8NULGsVONgPNvzzkWnBWDl8t95I81ONnq
IXsiNv3mXnGh1G/aT116yq34RaXOqYJKgcHo3Qf7LBfpyhqWbA+zkCCZedGpFBlCzH45bVU0g6qO
eolE7a/02sQpYje9gzzRvDWz+BoC0xZsiIooNj5N8eyuCLWJrkEbzc9G1b6q9/VQK7bJEPdHCHbi
Te4Y0tjfz+00vQzkGjwRD/SsGLGztyTHPjaeTOIWV2qgFNsN0TBtjKpH1kejwondu35W/Gov1SFc
Ru2s+sPTOKK0SLT6QCvx2nhGedFGrf9QNC8uGXzvjW66FxQa9grD9e6HxcZBBbQhu0mGrhtIqevk
akvZxl0PlZXt3qjbdJObxtpqsLZQE0GvN1JAcqqvJtvUQzF4mxpZwspvofAHEk5f6rHYzQV5Go03
WO92aI2rDHJFUUcNyFS7QePJyyDmd2exi/W9iZXp3mfP68tbKSbktIVBbMk4xX/ESYzgtohftLi7
WRquFxSb5rq02ugPvYn3pcwvrByYN0MDKTL2q2vj4pHGVdknev9wtyBMMRofSNMGFfTQ3RYLRZwZ
eDQRi0o82i48lrvm7PfXvvV/XPqebdGLww7A0PBXkYxAk6+RlIdGKxfT16WCOUAXHDMlR3Y08n27
JAwwJvogDJG+FdJzjEylPTQNdu37tz2WhnOpbH0jyETkiuOoarsfR/f35J8W6r2//1wYo5YGGlBs
8wJLs1oxSe5ML2k7PP7+V7X/Mbj3eHggE/K5T4Qw/F82lxGkVbe0xHDW2asccyK6hSJX5K3uo4yr
V0Ocp4fSJpGJeJZdlQrr1Un08aKXk3btHXHUTLIsFeJHsUfT2ltO/di/0Or7gR6Nw/LGfc/NiBDt
YbaxSJhhQxLRoI0bDHaIoDXrFsDU3rZz4l4GLx0v9ZhW27lp9Pch8G6C6dpoB/NHakKcSGnxfQYO
U7hF/Pr7D0T8H48Rz/dN10Cbp5v6r2NQ6PIITiyCfoZYYjPsTg82FjSLbZGSR6NyHNDlf4wzrbwh
9aAUg8nh7l2bcf6sjQhkFgETQWSVlDdojxFspYgs1Bf03dVL0YOME+675voVxJL0VDYNAxsDHM0G
XpC/UX28oFhOGa3bh1Dr+1PrmR2ydqbV/HywTPp7WsThrjenk2pgNoPjbGLQphp6CRluHkftM5kS
wROq+m8DQ5Ed65ezHwucjV2fAuCRR408UmpTBwvQauTexVFKFgY7TJ5rtoeXOEDRnC1Fsw0M/4Pv
T9mll/lXdueFV8QW53oIwodxkuHuloF4X9qTvYLQBKPWsSbKU6SpM86ElvZ8RnvOC8RM9k+80aWB
Kwyz8EWeKYkHX0l4bUMf6aXVxxvlciLoW5zvq8Hvv2jDkhuCv28YGFDqBohjtpreP5SY0zyJUTP7
6MwPlUfu3OV56MD1eam/G62+3YFjVX2Exh8xpS7FO/THbVgM83s7dl+rcr7Q2AsY+jEqx0iXb/0M
erYmeEDNo7GsFemwNvVok8v+z11xZhv+kayDDt4S1hfXMR5ZUPJXGtblWZpzKz14UehD9aLUnEGT
ic0PvVpnIjtG9A69izGyIqJPCoueOj/6U+hvklUIo2xtSaxrheBb82MyUiPp2JDzql6Y4aqDvhQw
MAU9VH3BzJadGgmQpKYNznZogt9s2cpNtvFjMqMXY/ykVJIxkCYrIAIY2PQfnUUEcCw6IrsdjSI0
tjCVGkW2U7se5Ju33rWnyxQH3zK9itDGafyOaAWeunybmkGPMtlwT/c10xRLe1Kdfbb52nmx0Bc4
IIc3ULpgvGuGti2yU4ZO+TkqqRdCENtlB2vMi/zozCaZtmplBe9lxeos58mN7rmkZyzN2pyXGDUL
VTQGbtyd8jJWL0FBBjIt7HMBA6uorWqvldaevMttW+jVUxrP17kztA9LDlCdSoVhuwQ1GJqe7MPe
F1s8xdFzAp62hM4f2db8GRVfs+nKeDUTWPGhi4pdPI4gK9WCokEp3Koro2hIjFNCw7Co7AO713el
jF6g+fzL5tj+tYfA8u4K32KP7NNI4Mn299rVzGPR26KBIQuH+zUmxCLuK8JhEwOdfG6bn6eO38zo
6/SlTIAk1jiLLqIln2+chLe9Z8l1A0HgU758ukOpNSixYnhUwGo1EwMlgr5Al/sTuzwpqSLSRc/A
bqqf72V+MZLbloavGrKWr+qg7F6Hts6eMaCiDSmN5GaZkYOyszEPHXLzPy23/4hatMGAVLVPmM6s
f2uw/GPJ9wGS0qtjEeD//6F84SFGLmjjaefSwOdedR+LsRtTdJvA341RikPUedFCjNJ6vNs8n8cL
lPMPYLP7cxpTdqsFLIzt7tzVaOLVKVaA/n5qiD1dRAwPsd6sAtf3b7rFXGLq5fPDTvQvDqKhFDfV
ezAW2l5LghonK/guCLVUVJooXHS39PRovwd01aGn47kYbvZt2I4WkXlOCI6jAOQG1+VjLgOGkwiV
Pz5Y55g0pPL2lvF1MG39SRtyWeIm2pcMiGMlOTwp/2BUBT6TDaJKC0hMEgwjmgqjkOjsFTwj690i
AXG3RHmz9wkL+P1abJp/Fx8xZWf4rVsWexDT56n7644rwSdYdo0WXmabv16WjEA9PJFd0lkfb1OK
3yZB+f8Hn+8HTaBuY+iLoyBGVkW11p1qW/9TnanHZ5hV0NMr/ay+BVt3jzhYiqfGFe4pifH9jniK
Ve5y4aeXyqzPTmCXXyrtoYx6Cd2ZrYvGpOnLGEDZA+/bvw7sOba0nLQLOQbUQRUQotqMP3W+RBVR
ZS4+qDGhVVR/Wi+jfwiOqPOWTpRB6pjiDPysumXXbhtLBIbpiRUzDn44mGL8dt1oHCKLZQ0HyDF2
SeekyyB2XVLpa7V2L9NyyK06ekKwhNXBmp4g+ZkrBBmwoO7qIcyDfJoYpbDivnll+0Vl5iWLyXMf
JqYpTKAnEO4Ziblmdg6GfJOxV3sembFsDeCk66gfs2PpdtpGuYc1h1wFL7UhMFS7oTWtN56o+3Tq
7DvZIkdpmOVwept+ZY5W9ezpMziQpKy3QgJZjoYVt5/uvPQ58cSBXkv7WDkZ1Q/i+1XqERBDgPSw
ytLpOjB0OmUkl9zh/zWRA/uwplbRitpftXS1Dsr83Yj+OJE/JvcJ5NTNOE29uTf3iWkEzy5FzEoi
z1Y+Oa/NSjPh4VmTLxhbifBYB1Vwmz2JfJRtUUja5k1M51HGGk4jwZ/qB1LxnBjsiMiUCKRqrLQ3
OHSeM76psyq3VOHlRxj5ltbvDpWhh5vFcwgryIklxJPz3XEt/KVl+sVHOrGOqO+fG7c4xNIOmya9
fcgip3upJpRlvc2tplRpXTbeGoe256RrPK2LyN9XsSDXMVy0q0XA/aYf4ptbuOl6NMZV5fOM+rkK
FzNbD1wG+oOOL24X6jERR/89EqJ59s3m2hYTT0FPB8w1Bv1x6IkDJ5piNbpwVecC9pcE4YdW+M1d
0vmR0LDhTbjuyrGyV6ex74MkrWVZNsYi3RpztaryYicJfycFSTUHzD96XuQnxeorHGDaDVZJWmbO
juQg8jzlCzxyd9u4jbn6+Z46spu+PjO/PBpY8R4SMcMuLjL3fHff/379McxfVaLMMWz+Z3s23hxm
pnKi8/XLc1yE7f/+j/H/AmzYNixDjes4DoiFqr705LSgkQr8Y0fLEtVhZX5ephe4pDa8tQT0hDu7
O7Oexr3KgJki7lBm3x8CuAtk+Y7txh1741My29898OurkdLiHMxO/8DjZoWOmp1jStbXBuNbvErz
pTzMU3ClOd8dFAdEYUFGp1/izWxne/bEhH/Lpb/0ajKWhHYX4KiGfTxU6WYqAdqOWnOLRx27zCxc
BKaTcSLNMt7fVfZWtdRbF5Da1qwm++CMVf0pDf8sRGa8i6p1TnnBjknLWiakEpDulHgtBwcgi+z5
A3gh747QqDAO6kNd18btbpKCSbyJhhDKesXo4ZS22sPd029FHUAHzblSfCbsuugIeKamHUYnzvbN
5KTEnRRPyhYSlTXYAhh+gCrb8hEwVXdsnR5jCflhT3Oef75XZGYGcctY+o/pYtK2MEgPEHHBZlKe
4hur1yRr8hVm0XtfGfC94+4ty1z7oXmYeKYno8Sxbn9iQse67E931dD9l1kqghEbfEItnOrumBfp
53xI8j00qe651c3+aaqvCpTXkIN0WlqymAC8rIDnezzXNXB6Nj1TvYb+NESj+y9B2Ib9D0kaFh7X
JSHds3ysHvovnU4r1AcT8V17MmZFN7Xm57nnHpTdNoLjUdw6xTkgdpDmjzl/SDr6vnWab5RmPazi
T2HafprmMvxDHoRM7rZNZjZ3TU3R4XnV8pKiZbIIqKe4W6nFrmRsjx+wftaCvD3TpxOPpgF2nfQV
bTvUuge+mAVE7/3wmWSX6lAb+nLoepnaU+CUoTbahnJ7HJuIDgqaX6uS/9aejm71XvUjjkVPuGhm
KRojx0CRa+WvywiwW2fmw0Te/1BqfyYSZ7EI51am1bQOajt8Aeg43DM0WuedoeQIqGm0jk07Z2zf
XOsQ6nX8MUU1SWBXdXHcwdgNc0SDcEo+s8xNR8uqxQ71JKL7svbuX7T6gv3pi2PYDkCTxcEPeSbc
baGQM88lmxmWbO05JR6OZqL+0RR1d9CRBfjz2/2pUZp04xNn1HBC988aGfHPuKmmTa/rJsZ19iB3
c8YiWm2L32C56Vr4JdS1+WPENH7FxOi5NOvwg1eJp1aKBKfxVScAKAkWfMKOm10puaK1qlFn5lHA
c4y1X/Xx41oJQtVLWyT9OXHbi2Cw9nAHgDZ6tGydkghbDd3fTZudT6qxMfiiPARRV20hDRX7yRXj
2q078BI/DVh6/QcZDs5RPam0YdwWAWr/sJzTaxyFfz0alyFbz7hDV7rUfyhZA4Yg/V82j/+4HQRM
D1+K++UExNWFXNv/snb3NZSk2AVI6NDLut4DFxqxt3Irutm92ZqPtjGn+7sCLrZiEHpT8tGRTVPN
6WnLaTbauhH0910ggsBRrO7UjzycpDlYuveCTgxoKoCZr3qj/mo4SXWXroWmRhwIJDh1lzQoGk7z
7L86g+9TB8nZstMb5XasXts0WZ6ViG/yoJSSAzAfEsmMLOiApKOX76bMwmSUu+V7hfRDiqPLUyxP
jTF79tpR3Nypdl9+//RzfpErMM9E5667GCUQuTKA+6UHGDakQns5IYYWWvbuJdGM4UVvhXN2Yjz9
/TKsYDM5W6KUKStGqTdX5ygdgRFZ7vU/gYTe1kxG8Zi26a4xWnH2U6lAGUIc8kHxR1RG5WsxMaU0
yuBPHKxwdPXpq2e69mpoxHzr5nTLhJ/BpV4NmEGNcKWkcdzdxK7mn/WECt3FG3SedNhTk5U+a26g
vblDu1FozwCHVbsZyf1doxrM2DQxeWpmInYHegdHh9H8CN6BrgZDzsjLBGxU5tzqNINA+1i///6T
VZ/czxaTxyfrCiYrBn1Vkw/YkmXPXy5NZ7Eq37YH8ySUezqVlVjNDvs9DIaPfimD0EAyAsztP9/b
iGlF26gCCgzUxZXhQj+O7MoBZBC/VwpYXmdWuhE6mFTN+S6GJjupq7m3USZEOWljCdEepUs3C7k6
zlR1FPFeGOnpJtJLN33oJz9fk9UUb5ml6J+dKbgLkTOewzRWBGHOQ+adDRttHCKMlebSkFwv5UIW
HyG8k2MdXLodF/WCBMC+BGboIaL3w02WzDr1q5S6u9lr7haoTOXD05pm/YF04of701Onq5XHGWwq
zAwGkLHzhE+RgD6vWi0CU10ze+lTtYziYJpFdGidpDuUhK3dvXNqeauG7Ltji+E4am2JxCqv2Jgl
7ePUeQGkKv1Do5XhJcqMcFNBXdzpIRmuZZcCMHM67eyl1QcdKtcW0aL1IU/lzqSon0fNH1cujcAV
PlcWA6MiaZ264tI3TbQh7dT/8vsr5R+aIZ8WpGUTsWkgPdM9T8gOzl8ulXF2FwMnqHEqpyh6TCu3
32V+5aPF8cBTaJLyWlraW+dr5BEQ8wJHhf5hVEHGSppev80p81YtLnfVmPe33iqbda510deg+ZqD
4l7rnQHJI4/n27D45alo/M9G0803S760hCgDl5cmCQh38Jm7S4Jm6j0cumVHDA43T94/pGg0YAzJ
fUUj4B+6zbeklD2JqjrF2KGeWlHjbEAofYgaY9zLq3By4VAxv4RvM1svZAs1z1OpeXSPrX6lsmPT
OY03VRGOx0GqPqu6JrtDn6N1lmfvdlcVu3oJvhfASJA5ITTSJ2iEBgCSdSUETuRZy+8hBfM8Vw9L
1j+C7zxWi6u/idkpTmQuYirlAfVZvj9jwWw0+ytDc+nt6b7RPL22Fjwa4fFRtg2qQYy8lJHoEFgv
KnrylsEgQwYvImqP/6AvsgJAqH3ybCPfIZQZj0Ib2BNn8XLuGtQCdAXFQ1wty/GuB3CitDqyeCKU
hnnC/iHq8p2uf+0UyK02h2/MQKbN768oWihcMT8XH3oqpsey7pMJJEiQYLv49yvKdUxucTS9p9iz
4tNUDruonq9hPD6FcwINDlBYlDMgsJDEul2x3NwEnXFe6c7O9PuAHZZGJDwefiTfyyd1VMb6fD+K
/vue+tOJgvMvPxemxVes3cbZ8+mST6ZTrxuZCN9DDlw3TlE+jJou6JyBzO3zcqsyZTNnBnCvpajm
ZcTsUPrLwTUCc6NOe2v0N3ocf+saeHPKjEmTriVUyWQ+KVd6oB+cDkSrGcu3jJSLABeXVIdhCd3H
uphu6gXkQ7pGhE0byFpImpdM2UCiZMHd+49160HBSmPSg+WpT2cQ4LxpAEtGVJ9ATjpYyZS/YmwL
6ayVHQpFTgvb/mQ0cTk9FXX7bNSiuQSgqy7qCMdOi63D8bZQ+EaN5I7pZLZF/6DR7UB1dx3Bc299
t+/XitVlaK1JBmW+bJKcPNa7UNQMDRT3uTu81BGDOJO1EQZjD/4hbDu8XMEqQWwDb8MaX1yfGJ6l
DZP7v08FXqIUKn8Y7g2ieVdFDQ+cUMr0HEF2vwYjgkvPz/r9UETmts3bYNvXWb1RLrF769XPfrxH
MpW3mq2w3XmAue+F/M/yvYN03gVdeVJvJQ0N22IS+jFaWmysoQynlckYDJedNT6W6jTKZIy6QzWW
93vAimuonqBLIuplrbCcD76TAbj1K4Q2bsnQT9O2PcRI8Gwj1icZjpG78KPYe7xqGi3CbSKvIfB1
j7qIKV2bmg2CJGv2/2VsqtraXLrlDDs6dKDz3lc/e0aBYZTZh27QSYiTyg2l5jCK/0/deTXHja1X
+6+45h5j5A24POcC6MhuZonpBkVKFHLO+PXfs5s6Z0SOLXnqu7GrplgcMaEbGzu871rPcse1YyNe
Rk+TrXR22pBo+erSAy5x5nj/1v6oh1Q/MoSvbKJvl2V6jkQFqCZ1urNsao0bETTf0jbTj3FXqKup
BSZjj+1DibJyVTuLuMhVLLC6MjbraG4f2gzUbisHt9EgITeMLNuINp22bmS027Z0wMEQ436huGp6
byKlPrXuwSR7JA8AtShj45y9AknmRlI/wgk6A9Klboo8N3HvE4trk2l0PH12+oCSFrWonXhB3HLI
6caGxzBB2jvWj5NNGowys0uN2lY7U5VKXWWR2Igi7O6bdCJJc1yaLeit8cFs49Wprt336rICNq8e
5g74IHs22FkyMykbCU17893NY54fdYjFnhjyhfeCOD5ApLSfs+IudSvo5aA+AezJD2VQrIJW0W7j
sbVXKpPCrpc2Mr1cbiEsOse3MKo3ixARguGZk7TEs8MuYZFDLyI/UJVqfT2hrHPSNARTStxE005r
wuCjPRZXnPJS7HD6wgQJYQ2NxLxM2MujZkkvHRWFa7uo1WM8AzoRfQUjs2rGe60CDNvrLhtagAcB
TNprM4WFJE/ms4XCgRBFslXVVtDyJYNiXVmEUwwkEDIN+qc6u9Ogl4wCtT2cKnDAplfdENRHYh5L
n1NzvLKczHhSDXt9yhsFnHdMk5Z2sLnDeNschLTNEK9BAkI2IM5WKdV8pwBo9nJwDBEc3sQbpbLk
uAN6wGCENOxCYdiHsZ7yncuBnl3rZ1fMAPpTS7qTkRHO0xZQ4jEoreVMzwq6vupyi66jWhk13rgG
oKUGkorw9h6/BW3jYa1rmfrYMlWdTr5W3fabMkxpZMDBFRQawTueSlrog6vLqGaAVUxTnOG7TzBg
TsGYXYPblo6Teu629vdOVDS69DgjvAxmhFPYGWbvpOpiMXcOhkXHOcfVcRm2jYN9uDx/6864mnII
VJhiZE2/HRMVlvDLGZpvjkbPzMrq9uS+M4gcMGKnvNUrDCoNRSj/7TwYtTNZjH309FYFN7uH0eYR
K5XbU9BzTX1c1cfmNgRSdjtCbuxl4rNrFMN53bu111AdubXHzLdBgJ4HVTkdQqHzfAlxDjEfwmZZ
tNGhOTE2aFrcZxopH5kM/SC6lgcBEgEG6spY0e0wcflM0a0IBjpJ83TERo9uVuu/JvAKT5+got10
brDKUj27MmTGYdzaF2rSZFck6cV4FSVDhERanTh5Eb0YNrHHoJPvKXjX23YhmVop0E0K15zQ4NrB
KgVFez4TAnLM2qhf5xBANkDj+t1k6+D+qe6g4OBNyKwF0RDfxrxJOLur0zTTM1AAuKtmqmoHWzFt
9NdOfnX6UGIjPmjOgr6gVMi4mglor9raP3kEo1zDsayrr4TdZ5XgGRPKVRbaigfUILxd8vlGDrZH
WsKdXxdBfKPUct/aypBrFaDlON/rOoEXp75WDfnQI1obe7Zsc8mHHfzg4A+D0VApUErPybvm8fSZ
lonvn53+bSRtk2X2iTVtuB4WreMwA4bz1PRFu/1NQF4ldiRs9nZSO5expWOzyfXqcZCRtbnRlGf6
GE4Xb53gIhe9X2e08jSdbOTQEZdo9K+q3CjfhOYV1YNzA1fOm8jJjEv7cuG5W3fDqF2NaYe/dLJI
C3IUnOPS2jbogX5l6Yiq5gAzSPj1lBQWqtq4Tth1c7wW5i3BN5hH3kDICRSTuKe99paERYc33uLn
HvwTlEBL5i9hBm5sVGEiKahmVycL++m0WcPbPWL/1vZvANxQ79RD1QAr/FdCQggRlXbTWSEy8bUu
dwib3C8kESa+syArzyjsoDKnmDc35iOaQCp7SwJ3aWy382LQUAmt2T9dc5rJ2mvICEWlBB92WTkB
KxG+ifpysiqgJkZIkWZa8qcoEHe6RH//UAODTcjEBKPdvoIGYZDWMwOIRAm9VloWD6Vor+o+Z9Ux
cmQqsXnRE3Z6oYUgucEhb4iZdY/uOK6HeDZ55MOjIS0EIxGUVj3UuzewBfQA61CI5SWYzfRopcP3
DzTZ0uPp3xxj2k6n0Au3Xr4EgePsTvMstV408icYUtkbV2Pu4lb4b35HE2t+P1vzRU1H1NOlxCMc
zGMjyhsFkunnok2e5zTXn+Un5LNwBGNk70+O/7ZcCdhXVzU9w7USVhOn5gNocWqaM5+Uenst3goV
FlQ9tKGlPzdj8EhO0BWp2ugFuv4S8V/0rZudF12pxzO94Th0SmJQw0jZOPgK/NP/ItZk+yz31aOJ
1TSVG24jb6oLEUzbJcvd89POktOcAuNdaGv2ic+njeEwhfk+dNp+hR6ougfDj286LcXOTKzYU63A
usBb+0CRt77SykT9RLLXakoqNgEBK5JkjLipUR/o2IR7O1o2g0OaiBn38+H02Z8fkHzoK7gXv9DO
nrpF705egEYMtMimZpgaCIQPJy+wP12LJNQ9y0jXXleFCil1Kl8bK0x40FrxCWJTs6Eonh7YcNrn
pappq9JyyAqb+wtXfq/dtecEs1sPUTXMqzguogsh0B+EY1mfGQadP8n4pg87XZHU4p9sH/bAHgqE
N/oS1QjPw9TKt2/FyyrGVWiG46DvEyvxpzbN+PLYr0uHHk44wc6p8hBLYL3Xe5HtKe01xz8/aBp+
r4ETlE/mQnZZNjnnY1I2POahjFWWGrkXNmF0MFt+TP4bHUTIRcYwbxsxN5ezor2e3P6z1pnbRev1
teZm5r1L1LRXJo27mqvM9YIO3JsTsOSqyO/f/2RR5+Y2sFR4oyIutnk9pyskHZnB0FqVbg4zKiLI
Sgwa+0qZA6jX47QnVWgAa0kO4OnfojFHzWEZ0cayR/OtMfPvX6b/CF9RsGYkixTtP/6T//9SQieM
w6j78L//+FTm/Pef8mf+9T3vf+If5/GXBi7Mt+6n37V9LS+e89f24ze9+8389e9Xt3runt/9z7ro
4m6+Jqx3vnkl2647XQWvQ37n//SL//Z6+i2f5ur1j9/Imyg6+dsoOhe/ff/S/usfv6Ea+aE0IX//
9y/KF/DHb5/D5+Ir5bC33/WvH3h9brs/fjOs31XaHXRQuaMmgnMelfFVfkV3fwfxQe6GRj+WqUaj
al2U0Bb++M38XTdMFTwQgh2ETUKqSdqyl19StN+l8U5DsQ5sGhEvsvZ/vvJ3d/DPO/pvRZ9flXHR
0el9q9D++ShbmK8EBgsksg4dBgBXH/APYzYnyO3dm4g0GIF7onUzFMk9qbsNDYlz2/L1Ib6ttV69
tEJglEIDxa61WnwwF9u4NqO+vrTjPr/Wpyy/mbMyepxMp78ClaF/CvrawauOb0yZQWQ1Sj6sG82O
422b9fqN6aTRWkkB2mtxY8W+xiM/enEqujsk+5QDcjzFqPlUjZTuZaGJiU+uMrLyprS04DwWmL2G
3hxTqPY4TlHUwHDwYZQIZRN1TY7ctw/JZGy09J7c564DtmIuNVlrJgm7IDFb6O/Xi2ZmMJo9kXX4
3QIxTPUnGNgDUIEoqCoWmDLrSNntysypDsNshsE1qG2N6nraUMKYmgyGlou7q5yqxgvNsaAcl5Fi
iocclqQyWDdGonUXmIbmzqN4Vl6pjT6nfqdo6rPqKBQFdeyteDxVc4NVoSHjuzpLLNqTlEiXxylI
5x2LZkQrJ5t2jpri8mxRJYz61D2OrUMLc+wV+Pza0inPzdTMX5G7MRGa9KLv2XiUUJFNDEM5cDYX
IA1ntfiS4WWdl3XXnsHGnFSA0BAxkLIGVIiAgrj5imAnvJjlNFqdn4FVc7y5sW3LC4j1wU2OKBDf
oAtUVQ0198tQcJAAWz0IAupDIGhemLj9blAW7Jhj0GXaRlmS6aXoqmSfWoR8E8tEGrhjaYyNEHvL
ugzRcnsje5JtpiIJBrPUVu6hLdukhHJHh+qx14P0i5ZXNUeldHQ8tVgInmfzTcnDoyQojtmc5WdT
ToWbeREEdNUP6rouR3KcFyf252jAbJZ2WrcR89hsWlr/O6PmjKCOXXItJq0278I8hXWicnJFzxbq
xh0nufQyzKnBV4jRmIdz6MGoGgyQjULLMy8tG+jYzVRJBeWgW8UqdEzCBkbsPM2q4YGOVqky8Qty
c15kVFn8MLd28blzKHoADU6WrWFMtOqGml4BrKxc3S3VEl0kaTc/CpqiqOWc1Pan0Rwf8aBxdHMm
QqT9ESnTV7CAJYb/gpbRykTz+qi2Jnv9rl3ipzRHkIUPXoTaKi8wfXgdop2Lqdbw+HfgxX0SKVMf
mlN5Z86lusJEVh6Ip0XuKAhs6ECuaPTCuf1iojgeLuS9YnGozkDaEnSQdeRzLvX4KZMyJFTHEt4U
Wints3F0LhoOJ+hDXMVt6GzQp/GadGm/FVLvGJP+QHB2kr5oVaFdTRFXCn1Rib86bUcK4eDiWVkP
rT18KqpBv9FMI1eRYRRLhMQI5HXcd4DxNMeopLq7Dki3Dt3sW5jXmaV4OiDzfs++XB0TvDgsoMlo
EEnpTiBtioZdhx0vGrlm1kDmsbGQt1hRTwcLOnBGaHvFt/ReZ1tS5R2p1YhLigrz8Y4Im7Sn5tvO
D5jNl+ZSUPKrN7bQaxpcmsoWsB+s86lPRb61yKHdRJa6MLnh9HRuwIlmOHHjGUxpSim5jzBc0Q10
08DeVuPSxzsbhsNZXGiFvSGSUNmac5h97fvcWIWjYq6jJR5hR7d5hoCutO/60sifNOaiXdCh3nB4
ZnftGGIzKJBi54POQ85Wd8923Ih8cpMLIC4UJRBldt26VUlfxnmg3gahzKPVcPkWXk4Z7FlVeGQc
6URRYi39pKv3obIiC0jF03Cb2PeYq75OTbXQQk3CT+4AgyyoM3vywYcln/ImDi5mJZ1hRS02JAnd
/YbCCqhgJO2XvdsfRD8vNzzKmr7uKrcH1EkxLPXyiZBBiDo2kISmtGKQHRakXT1Wgju3N5d1PNnD
l8SMuoNGYyOlryLcbQEuiBgNe+ivcoVhTbqsuatUmm5GEZlfxjpMjj1597mPuTqTKbwMxmgq+iey
snNtrXYxWQOqvmwXEppBsyFLqwmhNbIKjsfcfMOS3iOaq9qnfiIt09RUiQkJVPsqZnZ6WVrL9ktn
XnBL26Ti5kp4z1Iy7UQciecFjorDTYIHhsmuyc3xrlLsfjh0OofeQI3m18al2elmVlFsOiemQhRZ
3UVezA5i7okqblsPTbqyFwXlgkZ4WoqSu5u/xXbcjC0zXxr194HShjOWnsZNTeC3xZjfqJGA5k9w
3PicIqK6mqYouaxFfecUOqVhxshVaLfaxh0SAW1xSG9jSwwreqhpxmzfFreTrgw7exADd431W++b
eI0gKTxrpiS8M4SuoQnNk5clr8p7nO28YSC8MnLPzWCf2AAZNCMh3HyOp4MRyQQA1g17nadI+Kqe
EPegh0OfW2gZZwdaQDrMBS5VeutWn0nq1NSvQzqW28a2qBMCBCFQgKeFEk+x4syHJSPuHermub2K
HWF6BKLYn21tXtbEtKFC7uSYAe++7nBR+5VWdavZbsyDMautpzpUSOfcArsALW+l9+CgezK6iBqE
3re0Ogq9Oo727aIrl5Dq1TUA1C+EPZHeUtKmDpU8XU96BLG5r/ozNba1B70Uyg0JB1nrTfSLn5ol
wuI14e8JEsHcrYsypstQ2eZ10IfBrdZR4bR5zKFOU596zlR1PNDyd9LXnvsJIZdVGgD/iOFfW9xM
eH2kF09j5agPbVdGu4iM8muL8XBdtyxCbNemTYbx4bKLiMFweiShDMr5W1Sidml8tHk6YOoxz55n
5gfEm7mxy3Oh3lV6geKrnewLTAXGcdGj4tJsR7K53E+jcm1YmfPs1kRH7Am90Y1Ng1/qddIC1rbW
ggXnaemIKqrXMtsfeoFHI+U9mhESPCI9LrYtSAJEyGQOi9YkX2IKmsLPotTW1olVq0+zHqjUmQvX
PEbSfOfNSV+eG8hPN0o7jdcOv5jFPWa3s55mQwk3emvS55jhOpEfVIm7Cvf+V5gBoGpAqB8stmaf
WwTadMxjcVgcQ7+2zYaqbZzC/+yTWrnE31N9a0gG8U2gZbZHj6nV3qQ8f+sE9T87Hl1Wr8Vt17y+
dufP1f+FM5KGKunf/3kS+csZibCT8Lkqm9d3xyT5M2/HJM4ev6v0c2lou7aOc57D0NsxiZvyO8BM
5Dsu1TJVODg7vh+TOAohI3B4jvE4mY6j4nv4fkzSfteI8OCUJD/a6H/+1ikJY+W7VrMEPkL/5Y+7
Dmc1yh4fxAt5Gls16lnW7AXgpEGKKpZmF1ftthqUdSnSzHcbl/W/wW5KFieBnE5165TLoXVM6J8y
0dPa1dBBp7bAJdqvejc7tkg08B8qCC7MjYMzYhs29s4us2+Fwn58IoI9GsAMThguzMneJCKp/MHO
jqUwd4uWrUkaVj0O9ezc6OU7BAG49BwNWi0tZpMpzoFXyfj3BZ1gelMT0zwumCCb25StalrlT85E
eqYgFTuPpTtOsXZ01Pdt84JSkXWbpb9SddrVA2rFL4lNljw1F38U6N7iCm1CGm7IAdh05k3j6NcG
SOGisHZJJja6wOHApcqLAai+yQI0gFZ3PmCtRXrl11a+hkrILAURq4Mgizk3L/x4MmnQmteWVT3Q
4b4t3IUFKOxXJvDxjuqx/F1Kb/mc956Gyt7V6rMDg6LAOpW62jW6I3IsXjqktgoczWLqOcRcWCw3
hfhMFzM0bjqlWzk5c3530zUra2ZDrYu9aud+iS8HOL1hBRS2doQFHPQo+KQCpt6iD8+gDprZnnqu
h0rOd4kI8WrT3Mm7y4G3o49QBtLm5NDWRiff9Mh/JLGi0LuHGLd+XBdHHKIscGP12PYvpfqS8k4p
WnZUU/hCxo2KZMnObWDxN/LK1UrzNYmxayzfVFAzJ+XV0BVX83wj/0neGvmDSCO3oWputTZby4tR
DM1zSEPqasTtiQW+sX2Q3z8oIM5N5SGlc2rV3XlU8L3g//yce7qowdpJdLYmDqlCGvzYIFtzkTaL
0jwOK/AwfqzeZP1NUd6ojD15I9BzgwzHN18yDgR9jU8ukabsn7b2JPwkjQ7yOdHNfjVqNFJ7e2My
HMa23gpzGwtrL0dMT3OQLRgAPlb5EXiwvakrONOJvkafyflyjw5H/vmmAMBDQ00bsrWNJwTnqSfH
e8jqUaj8jYYRxra1yda6MH1R6d4y3IR94eeptSuhU3eafVEksldVPMGKJiPP3vUT5co4Osx1tyLO
2SWrXo4JVD4b1ka/FNMdYOS1HB9znp3DidAY8T2aYoLs100TbOHdHcKMO4+HrxTEwM6lQvs42+YE
7xWWvbG7/Lhgl/eMbjpn4tqQluV1ASHvDq+1EBddam2thrvCq5T2OfrpG3nX5B2NgU3WuoHuHQIS
k0eNmHbWh3P5xFRkA8v7gHOV8oW6GiaEytxoR+wzxd6UWn50I+S5FSLj0NwZGs829h+pQ9fl+HH2
gVPcDgn/VnAEx5du2/laM5Uvuct4j4laKU08ieEX8HNsq3lbGDv8b7nk7HRujLknAic6BLGNB/hi
TgdKLvmxaZx9YtYbZMMGnRCCxGMbYH45IxpIU1bYvskJmKlpSybiKWDHtJ1y65gQoGSbXyFHRBsm
5KPtkrCQQ+zMyzJb9UG0ylwCZwt+xqVc4JUisr2IcGNDzyAC2lHBKG02WhQs5L1mflb2+NvAiiGc
mPwmEjra5bJYDSFx5wiZFa2Qia/Vpe4EsBI7a0dJ9WVYjH3FBgNjDd8baIC/tTD+FBfpVUQcw1Yl
8XHD1vCcusENeFnDc5zaWlkjurIw1s9LjfQHZkM6qjMUgUASOlt8J1NCP1CYVwVzk2fa+m5oc+jk
amytUEGuAUySxzNRpGafCSGaF3m6zs46o3WFBhveicgQ6xCTXPjjUHyzC4LcMkU/zzSMdIoVnYdq
8EiALFnu9HHZitmosy2WGzzWJLhVG45g7IM78kEUmoUcKx/rodgmShlv6jH4Ng7L5EUG6Lu4UHYD
Qe+EMowvGafDTR8WE7IVGLQtwafuzAwM3vgLOzDMzEt4Pw+saWGbr5AX6vhli3ptWPy1yd1Utbmq
InMHvNDPmnhTptmXvNH2lE4Iew0eqizkIDZJiOFK5BlvySGoE2z3yy+E1KdV+s9a5/dVnDQMDRU1
jlf9wypO3LJrhuZYbgNFbOaaKZcZREDEAZ3qkTt7nREwLoaX0BxWgQjWCiDvH3Y93+uvP9Zbtf9q
I4E71WUT4WiWsCSu4AcVpNrGQ08VqtzapaBN2sK8lVkk5m5U0ifVpKC6aCyyDZnUPTp9e1MgUpt5
WNkDXP/iWj4QZd7eD4A1rqHjD+X4zNbqx4sxEFuJjM7TVnPNLfojgsPGgSQzZxNFrGlyb8BamgXP
afVVrulTKzZLYrIfb3SyxZNn09LuiLC8VhAyeEo03Y3ZdTUikrAsdHBG23u1W77qYNNU0IuaAeCM
eFEWC6YQkdRX0EqETQMjRxhEIWgr/0hChB4palhpIrlzIfWbZU5O0OECs4BFaZnhVLKsyJtmYs3Q
WnOrVsUtWTmfLPOFyqCv3neZs4+Y+SeeQUT1+0I0PjxTMXBgYoa0ab6JgZ9n0q10e7N0Yl9o4QGn
EzKrYN1Mpo8icgfk3Zf/L9IQgMRzrGm4GYN1MsE21cmXxKgzFl48i/2QveAHWDX9S2iwFIOrKynL
24mNhe1mlBtAliZE6J78HaZtbYMgAwWmEVJQ3rpO+k2B/HratoBmaAwyTu0Ltx0vap6gDDND2h+J
mYe9bU9eU7sXhcuCiBKaTtc3VGILiXDdTLwpBedy2rKC7TVNnc87CUWzLM7+5rJyZ/Fp7BjmTvIN
Enm3jnUQY4FLqsJyJzd1FG54a3R2sOwM4nwdWsFavpSGnUqfrQPWEvlOWexFhXlGZtBK2MVLi7yJ
cvQjspm1ab6Ui0Xwt7UJ81+R4t6zoN7Gq61JaI/G5MHAfT9ehykCdIdQZTvCupOqRa8cqCLHdrbm
chAHv/z8CbHkL/w4YQicW4agT6ObH11zbhuahYMmbzsNhX/abrATndPqauwsf+7DTR2zJDrsEuwz
Jb7NIuVsSUke7+5MPSdkG5u37eBavYZISITC3i2/zjL/ctyMFcurHAnRl8YCroKJJiMdJBjPqkxc
1LZDMrl5ESjNmWPcd5q5ayYbcDTVbN0xzmUsIkNd0cXGZlPVsjboM/l8Ub7G/k1zhemMHDvbJX2x
YJiGB+4LsJNb0i3l5jkMCm/gJcjd9s/fsg/Qibd75Fo6/DOM7/JGvb9HiGv0aMBKupXbuizgcYqq
HZoQ6jGhN1QwfygXvyxE88jBH6CXfFAjAicndpEBT0DzwsMl3Hw92TK0rKB2gomUebkPFTao7PJ0
czM5eArybftQUy7v52Y9RcvF2I5+FWJh5Q+nKLB1I/cp/5FLM/xCevwBSvbPFykPl7QmDOPk2Plh
FsdKQzuFIMwtN0GeOKaZKJKhB8AvDzvSfk7tqpq8hKNZj3UvcvODbr04KYeU6MVz3OKKhtBqDG7U
Jjtm7KDTiceLwXW6hdWNvGXyBJURaEijGZHc2TSIjWqd62a7J5B8L78aTSxjtMR+fgs/eEW/vzrb
QFnN0qAJTT6GP7w6lGxQysk62VKlfoFjZs3m3rEoeeFYRZRm70szOGM/6wkOWsw5jK3eeoVpe2mC
EK4TptFZWQekLek9LXQjO9YMUDlRlpMcmAQW1vnm5xd9Wjg/PqrcEIv1zJYxxx9MUkZWGzYZ3Vw0
c6084k3KsHJoX465uZNTxVwMqzQfVou2grTqVSI9Gjj2cAvRmGPiyuDvoHI1BSePhz7mAeztcwcs
9Ev8OQhqnhUWP05aicmk39704FDk0y/P8mManQdNdFeyUs0LjiDouhNx1h0Ptc0BdDF2EdVUDK4r
NbL8NBYbWn8krvNvpbWZy/ZBPo0/f0dOSIG/vCN0mBFmseFxPiIHMhtMugEFYCvfBXkckNtyGm4s
xLonZ48u9WMvZkM/jkQq4lCmKeHLE6l8iWr5OCaf5WzlRIVnktnQc2b7xSXKyeCvl2g7Uk3Ctsz5
0HwGKNY1GFnLbTXZp+MI+yafd1weC+UZtOJdlGegecqOCfDd0z6NM6dhHfBZQf7FdkM5wGIaZJUk
7EcekibB8TDM1j+/1tOof3+tOKcxrthCswzVUj9slhbeuQE4Ubk1osPSGTdlizyQOypQvZYssCM0
dF0d/VhsNUdZk0vhGcTSyik27S5oUiMiLf7+dpKL4u4aqAjQCZywKD88qmOtA0xvLEY9+xxeuC/f
uVwo65ryQRjma3neZrTKifO4VOWVXYcHZbQvfv7mIDr4eCPfX8eHWZ8AlCmvNRbKFBTNgvjYdMgy
zSnCODfcz9HSUMF8kbu2Ah2l3GLIgegohL1ep0O7NprUS2mhy/HWxz1BNU9EXeQUYAv7EtYcY/lM
tC94alfdfFbZL/JZgpLl1RWpyB0R7q24CJp8LR9B+WIHhjSEsafe6u9Or/Vv1XD/f1Qw8g/9Szrz
v0TgojPF//fF20/Rc5yhcXlXu5U/8s/arfU7AxB7F2oV3bXlU/xWu3XF74bJOct2DMQqzEF85Xvt
Vld/Z9QSFUpRFRePYXEW+1675bcxmEnXESpwQhQq5t9RuJgf5xhsQlydKfUtYFkhaL5fzfBWQ4ia
lI6ogsz1i3gMmcZn1Q8k856T3gX925tJK5JLq8v6M6EZNJ0lYipdCDBeUgUhWXWGG1uFIeSsF1V3
NzExefuR3AnUem28U/vhcxfH2pv43pnJFmmWBIeLkDtHOKE1tvKn9HZMxfBJ73J1QIlmqmeLPsEK
GYnekimpCWLss3RKzmDmt+hg5yO5O8lt2nTWBlpiuIu18eyH+/hfHEdP9NQfJzWb3YsqDMrnGrMH
2tL3b46VVtFQZBGuwzGJj71UL9PZnzpVOSe4FwPbog1nQCrmq5jid0e2Ehs25pO0C7H9mmO/cZsu
3zY1EnYzcWdcpwGBj2PnbN5eZ0KczcqRzuymbbJtS7oRNDwgSXMII38MlPG2CPVkNZ8+a7E0/fwV
/mXa5oitswJa0KVhyILAeP8KRUkDaqD9A/OeD8IeaAUn0a6qAmVLqty91AI9Lpl1KJWg9G1rIbCD
LSsxHTWKYPap55YDE0iBl+sXo60fYjf89vNr/MtdECTw6FIgRv4OgtWP28nUdVGX1BELh5syfYq8
xkkCxrYMs+GIb9dg599dEveXn2OA6f1AJ992zrtnEp3cDZ5bFN5s5FBm863uHF05yHM+D+lID9gZ
NnACMixDFHjdjLJXahV4kSe13pfUDTmiklaGtGcNs7HfJHZm/qLOYLxHMPJ8W8D0qHcwDTg27KMP
NQ/SqR1rxgwF9gkh6EpNWvxTuVauoElmty1qeS8RpDB4mtLcFMVkXKDpsUjsUFW/0CKLZJtk2bO2
IkSZhq9zouWHZnZjr9Xz6kLvGLGiczFLQ/WYsP4eNEs3OOrjnjgRbuchsQ9UJ5DyY+J0Qc6mxRWE
D/MXO65T7NePT5Og2ekajq5qlqtqlHnej7WwBkVZOumwdRRqKcDje6lhTZokvu3heKzCeeTkB/wM
r+EuqOcHpw3ir/2CLl6v83uMJlQenCr0CQ0yDkkwKMgIquQXl6nTS3u36+IyLZ0mlqAGxpb54yOh
uYVhmxUuVCNEN09KD3uucBrWGb6uzWkOAAOXeF2UmYw1Jemeoi7cjQQnwnIdJuS0zksYxfHZ2yNe
zIW7ras1BwnKh/WcgVkO2+ue3ladj8utprsTuo0wxhzEPNBOKD1+8QB9nOOF7PKx/0EUCQMOPeX7
N14nShPZSzFs+7YrjhYmzi3OEUpZiw256gDDHX2WzNNWK4RIpwDTU56ps0S3Tb+ZD51rNFQ+1Py6
y8IIGEdInqm2nFWN07CXwk4vqrje//yyjY+7JnnZNC9J/EaMgET0w3gZQVvjtVH7bUEP70Ix2O6g
FjwGlnCxvlC1VZy++RzZqNDVbLkudfuOxIGYbyheAgUUbeISjxsB0CHZaa6eSpogiGe8E++7xId2
gGu7iSRlKxJ2tbFy9tTuaN/pUlWfDRQAxhBRWa991uqlXAf4mX/+EqWI9cNYYwG3eRbo05oGYtP3
d2aOcyRscw/h/LTs1f7Jyerm51TQtRt+ql3PEu9Yz5jYThXxzq28ZA6da1bpenuydhaZ9nn6FRVP
Npv/cmm40i1LNZHbWuqHaakoxWKOhsR4Nom5RwaR7rFltWeR3ht+V6TGAYL63lBMfB1wg1e2UT1M
2BC8acoCP3Piei3JzFP1+PP3zOHd+XhproBkyNnNZO2y/7IsRyMlfwIhBzIJEFuNq1nMZzGqdGqh
iXsmIWeDNd1GVV/6Y29D4BYz3n4CltI6xxGArd+k9ug2JE6ooywywS5FetWuO7VYl6U6eiQx5Z46
zHe6Zj9EZsfkGzLTjnBi2saiTYPNbYutXkqgyKtCvSS8vIxv87FT900Vvpr0rrxxdkj/0gVPl85x
n1OK2AxCtVdt56xMRU/OKYLe0GxOiL2XvT3w81481PdRfDUbdbaaIuUyZPjAlk7WiKw6fzSLr1ZZ
PSWi35W6e9kPqOamOjpCjyZQoVEtKgu1gicI/LCYLJpo+hzBytaQ9uV1soEJ0HhxFGNipUQissza
uHF4FQ38aStvv7qdcin5s+E06n5mfrUNUEDudK/Mc0j0rLKLxWheWgvWi8HXgrTFDprOKM6VyqOc
a2ydCJmichbeGAVaoKbz9ZoiST/HARaw/EBXMFtBm/CNgQiWuCRq2tYDLzsTYYmUyB5Kn8ymxYfp
sm2aafQiwQJmNPoBEJzXljaLP0wzxIoLRYwQQDGdCd60WMXBVR0LJcHkNlBspj7Wu7mHfJaXq7le
QjT4tkjQ+kbNc0CeZxxTxi1iUW0Mwk3yRD1nd0O1QYLN3ZdOSzZ9+VrLqlOo0/2f5nqla/19YkP6
Asq9wOR1v2QT+bgZjs+GeZwCHkMubctd8v/YOpPmOJUwi/4iIpiHLVXUXJrnDSHbMpDMkJDAr+9D
+UX3pjcKSX7PlqqA/IZ7z/WqV58g+U1cDwkOZMyYlaP/JQz+TW8gW2pJt8FA4YaxqcBtuOTt+o7Q
j/WMqnqu3sRA1Gpjn0ddvSBOO3AcPaBVJ817YOFti+EbC+TJzS1mgAR8bPreXndx1sZI6iYykXMS
bhZfvcpnxabMnT2vF33RbrRk+DJ7nISuNRLGki+U6DumMAA+UrcKU7foNx3mOyGqXR/ooW5oL709
qMhosjIk9PoTJrCxyVh+GWgUIYo8zlAWNswE7NCy6y9ExFvCC7MQu9B0qPMRq0eXpxu37RjOTe89
lfDU/wYozQbE6d7bTobx0H3h2750qB62SAxfWyP5qkfvrZuXI71JxDS13DV1BedJHtu6AVzFmLac
hvek0NkqSBSns5vBbx1sMqyCqAU/hiUUvjRicOadJYkzyuNStzCoxcEQVT2lpKymM8GogJzi+C7l
JzhN09nIFmQhrv4CZzZlD5pIVnkIshajgx0fbEqfpBqgMukmSBNYGdyWh0lGetbciZoAmd7k+TC4
C3FquXxxyzfCv62tEXe8eQXLkOCj0rJ3x3byjU9LE7pAW5ze/U2JNu2WIbkGdUVqVkzglgrmJ88o
Dm1TO292Ro4BtLM9udXougrD+y6vt6zqgXSjaMAndyJ2zbowrjuJydVIN0vMeykZ2xkdWZlVrOkP
SN9QM5ND8NIDoaD00zdDIjvm5xzieediu+VBxHNDe7ZxHYUM6r0/esq22BXZr3Z6jMlzgGw3QXmz
GvfD0Z8q25zfycMxzr5dL5tAWe7HmE34IkVeX2JjtN8GR4Wzhy4AHW+zTxJ3ODQFu6kka4xPhGoX
bRDpSzun3sWS8GemhLwNvW254TuzvROLVpz7GH5JwZLM9zrk8gTYzuBnz77Wv/eVRCPSLR9Nmxso
Gmz9yUtbrA6qZ3Uekx6bmHepqVbgkz7vliJ9pW7uEK7q6S8And8BK597m2n5QwDUmG42e7uBeYvE
6rFcSfXpaSJyWAf+xqqrsT7PQJMSh2ZCljo5GAG3g0xMACgMeHnvwpSsWYR7nXbMY+NX45QnvALO
i3LK663mdgfH2o3Jkoc9k0837prTzW41K0z5CHMsoWgETfvpRlzuSYGKwLFtm7zeOjWb9Bzd9Etr
9eIRrkaEtCrfDYvhRsr2tRfNZgiH2bf2/ePg1tNx1ti5WxDd36XKnuxgkT+a4R1U08fnzGZh6a2p
AOjx4e5wsV4XK232vjHVB0il3cmMufQVUV6bwY5dNJpYOUeB0Y9LjkMuzcuX3Dfe/JX16WTGHPqz
Nz34NvPHpA4Y8GpM37rSq69BbJ4IRERkoaMdUc3kvdNHXgqPp2lWes2jrKr6FOB93AUQ8/eS0203
IFQezLL6nnuziHzqsVMwSPFSadrT7ft+v4zIYwZz26YJCdz/m1ClsgLRUZYSPbGmzWm5U1w8LdgP
qSUfTBNpz5qvToZqJx/U+j04sgp1qvWOP1VtiqYOQCkl/l2xfrh9hkogxxr6f9/oFg25iO0h/1ky
H7ZLY+4kQT/3rb7892EJiJ/iJjE2tz8wzBzLY11MEcSH+cL1Pl9Mu2uJrQhQz2QyOd++J7n9//3p
/33plO02KFRz1YJdgv78wQOx9dDNlvHQSEugHx7kUeS2TiiUgtkVD9tckAt9KytLYVBLN0jba6qD
u9xpn722kig1+kudZp7YlEXWMOtQoNCIMEO7S56vSjPBstvMHoNaUe+UZbrPayN0V5R4o3Em3Yq8
KSC1Z21gvLZMr73Urv/CuXP9mi/wRsycC1GPcxEpL9b3vPCWy+rPQKAzRGPuLV9AxVhjLaX3Ytpo
ZMd5OGjYRTal7lev9lpCkANu2K+46/pHm1CyO5GKLRUiS91J29a+Lq7/vkLQUh1KKgFZDjwsbuwP
NP3uUZMc+6MHvYH0m+SUMra30hnOqK+tZA0fD2LWdB3m4ro93z7c/piYS74EI3LCM8uRx+E2lkbG
rgbAFsGqv+u4s4YNzfWDGJx3xZj9rITwqGm6H4Jz/fu2rg517TrPMUku7GhXRnbDS4e3xno1/S7M
kzl5zufVB7z8exLV9kwSH2PzXbWGEFIlVxEdityaIzQJnYVFpTH7d4M0h76PvUNLWuv3QhJfQ8vw
VAmflX5FiRu0W5l3YWrmXGc5qxnHxB3pAVevoTgecSKZtDYT8eLEjDwak/eKw5ntVTV052INbe2G
12VZObm9VtAGWgPG03qVhmhgqUutSaLb4yausx/qX4ZHg+Hua9E+3xDg/uLs62LtsZjGn2KHI4Jg
NhGlpWLQl8/soualQgFEqPZR7+Wr3cnloZb6j220f8fByu/nMVuViHZ85ysQN5jw0vsBYV00NpZ+
qgOSqw0Y5okQ9cHG0ogQ33qWKk0/tMZSW7szntCXmtsJWs2dU3rbf/92a1jdSdU13nvdraiW1fCO
i6mexuRkFfZIUe6LJxULfAYFncPtyzEpX//971ZVGdENON17yxBNSWChb3BH6ktBqlra1FcifP4w
/hn3t6/Yyq2+jMo+1pquQGAAIuDkCk6WP2k7OBcW7qNBPokYR4IxuBfZynMPFWEMM98oj4W9cecp
+6jcPw6G/D2yLyQYjsgeUsTmGwujCuHDD6ODjwAo+RVKgRGZ9TC+GPwM4WxnFkad2L9jmvHfSAl/
NrpkUqrsuENrQq5iPzSsADtOi7vHKXOnp17iol7PBwEe4r9XTicq8wJa09uYrnTvjVlPQcMdeWPM
98U1p83osH92ZGXfYSew7+CyQcimFRyDNamOC/VlhOp6BKck9g3ojje7mB56nEs7e6zEJcmPPNRt
GB85+GRYi2GuH/JswmvhqddRE/2146YMDY8bBjNhvCbrAgjAFuKPaXBRVPk3S/Ttg2MDlb/1154x
7nJ+Sgp1bj4n1e+zrkz2Nqaq49w63yIgcU65fr4fGTttjMHozv9weTgg9RNw8OTYt8EfTXandPjo
lJV9IpIsDk4q1MZruz9FOzv3yyTiyEkATVfx/ExNX1wLTJQhVc3l9v7npv7XVFdoi+ZbF2Dmt3SJ
jncutrd5K1WcFeqDJNg1bz89I5sPRtrYkYA3v6Kd1cmxJyhdU2qhoyW1OeEhvyJBukfqDiRBvXKO
ty9vl+fte8ai2UcLFQcqlng6xpa2bNMl76k7pvEd3TavyRR8NEAoVSVPyL/Y1a/Yl5p7+t+X0K5W
qUbxqJTyiMRRxcv/9xkjwVcHjvDZhmp0bw2+cQDTADKWl93M0sfEqK9OAtA8yaENORBFnpt7ay2+
cuUgxeiwbsxUp+elpNlL0BBecXu/CvIyHwhFbvc1TXmom4i9YVrYr5NWNeBaRvtVAbXY9GX232e3
PyUJdX02F20e7A1rZDkqrPL0b6CaN/kUYeYgoaWuchZymNp3je1Qgqwn2Ty2ftgOeRYVKGqQ/Zal
Hql9VlJk3JgsOMQNgnbLd4Vs+WBJ07sCkvGuo8yXY20VVy8ltygEQVKjGRx+/0OQJrTCVxPpOKyT
O6Nl4WLasN9NMozvbt/DPOSfchMa3dwe8Ma0nyXbGG4nmbAqqTGlyUSHTcw2YjFoQbAHApAGOIf4
Ee6F4+e0DCNdSEPbvOlty7gwmOyfHL/+oiVWp6LrGeoTTYawNrkrYgQjLgjxQf33IYsRlN4Gx9QT
9lV35p/b4LhaOrGfENcEVNzP2MKwzgE13cPUOOWLmr+qRq+2/65wesbHSioJo8n38byBSKITFyvM
tC4y7S5vtR+97PpQy339OjtZdxhrp4ogfXbw/4B7JMI2wrpNCy6OnhXDRBJzqSy8suj8D7dsMM/s
h5u9MzJX/SpRH22/E3pKeIwMlpegsB7b/BH2+p+8nN2zsx5dOR6/E0l82G9Xsc1EeyjmRj9hEUiv
lRsD9gLBgisOfegNcjMqD9yNnQILuQ3ocziMOwkz/r6InW6PX9YJWyaQdwvbA992J9SidXMQOI4/
7PFnLAkpqvz0fjFac1/mHXE8c7DsCtlzTBochWicfXWtNGSs8rYAUr6AxqkhCE30lDfUtAnkMdZe
fqXFjYV+9kVQ3ReGrE46c+jwViskXu0RXCMeOgxInIMq2RpqVLtqBUUWeIz7sjjlsnZeRTfhTrOq
LVBIeSnSsb82PzqgzF+MD1CEABT6j1wbj+JhcLBPxzL9xSEId6UP7uoWG+Ate0iTWrHVC2RGDdej
REs1UrrV3JA3sF0+jc//dlpmuq0qNyGWJRcPiw2d8raNKc3a3NOizpFi1hn2zX/kKd7OH6IvnOdK
FQSyADG3O5223gLtnQ8iPqbYX0nWXNdlulrUpUNXnjvm/HyrOvUbBWQRKKhztGdGR0UrvVw8sVQd
N51ZLDsxGmJ7uyDiqvq6vYBg6OwLYCoc1oaoyI+v++jf8btkBVzeYHpqPKRWZdmO0S16pzVFccza
0Y2JssSaaXh1zvXfHwXMgCuLgDdiLXIWg9MvfQWDG8VsXwZtfkr9BMRUN3aQ8uhkHbBDp3Lx/94w
LeSxVtgpe3MbMII4BTHv/BB3hK/22t2kF39igznckhrTaboBhm87sH+XTlxPFYd8B1N3/Ys706IZ
Hfz4kKxwJhwmwXYKZI3zfdI/JYGOc5Lop2JMh3snyE4GFsJ3I2a+LvLqOa6tp1Gl3V5HXb67AdZn
Kc7k+FF7aMFLGQMCU9gPJ8COZ9tS2ltsV/c41YvHEStdFKD+CPu+hnNSNYp5h+je87+3UKNbvFGd
i19tGotTmvR2RLK1v5nWyeutt2AENSOzBnLkFzxFK6209o35Xrs0i8pw26eg78ShKJMX0i4yAsBj
50QiX41LiF+rr9yTmmFw3j6rfG85Yg9AHr9+piGyRiC7xBEuQmfX5nP3NJGRuYl5a/ejPiDPvh1e
6/lDL1eyNVBA/F8za/3HWVRFc9OwD+0zRmnJ0p+UdOdLMKiEe7bS1VuQxMZRInpjuvmdxfoCEz3r
jgXJvQTgEOlXV4WOc4Meyi1lBusOj0PaTq+3paPlZA+3I+j2QeX8S7IEbtoj5atz65Is7rTPeia0
qhpowZmV37USZaxbkQx16/095yGoRUEXQ7sCds7bdVBnL1nvW8diWX2vvXOPPBXKXVd98Spa99qY
40E2nYKmRrifmu3j6RFBelnQwEeqUOEtXtniith5SHo89vL/er5hTIvDMBU/foZ2nmGuxtBA+Ls2
CPCeAAYC+Wiptwnue85uFkqvRfCbJ/77LDFQfSGujhqPULNSaEvUcBh9BXSe4HDHXyI3P50s8w+Z
b/1FWK/vGqjvFwKltopZ1F1ZCPnIEF7biARIzVzTTijnlGVxGRrCpqyay/cGMzSFNHArf1in+x7A
iMwGuFt0cOU60F3BzhNlt2Xe6REJRXNnd6a42OolUR1pVMMbD7lvT2jQd6yE0Y2eHvC9YWLlKo89
pqxkNDLMNeTGOaR2x4BT6QEBauDonAkrjZslGMigWBsWjWiaJJ9sYedQ4ucl8ftbq7oJ7GN8zNeB
BuAvJFJJ8Xuxq5NhA3wmJgF95EAkW1akITljkVn4SPW0dDx3CDHwuOrVaGC8c2ms2DSHtjcyqk73
XtDjmeCrEFn1/aTNJpGw7CBKqjmUh4JneJOkG44zgT/EYOBGCnhL+FLDTxu1Omr1CcsplrFDbnQ+
yPk0O1f6HAZBSmxpOT0rq7nvCo2EeVSlMWz7qfHNrSOjWdPZgajG2bb1Hi0xcS9FwN+Jn59h3Ppw
yhOaSIa3czBvXdkXBy7bb0ensDE1gAzyj6H35nFwsp3se+9cgEfASruhCOxw6reREQ/7ITaYSeVe
TlrAHs8W9CodQW2NLZcRP5MVAQ66TDpQ4gAYubrT4/SnmPVbEkA4ZWYFaPl9xqEcxlzxYae1e0cc
mLC8ZUzWF73dOMPAGDdfnoYEgGxl+q/0Cdl2BDKwxRC7nwAm70Bp4AwY+1cP2QB+ZO0OQy37h9gn
37208IK0JwAum9lu9dDMftH0fsV91u1H67vUOJF08g9tP8ATXbiSTYi/oe0ao3g9reZZvI+ZycvZ
TyxyqmMXlMVby2Ih1Lvgo2NIs5dz/MuRGTvOjCE31pMw64zpsNjJpXGc39PcL9s5k/sg9x1gub1x
KEw43SWj/irt7qxGl/tmNnfmChrxRwMxGWKgNPAS0NnNW983uySRd71t2sflCMXwrcwcDA2gaEJd
2GRXGdRNCTUc1NYDXfefOa0O8wSYnX3lxWnKdwsK5WzOnwzianLB8bpPW8MmDySZ87e4HH4ZGcgr
zeu/wRe8WuvgHC9cvPM1cyUSYOUqy2KX6capNQh5n+J5b80LmzpeerC1/b7UxiuJYb/YaT3P6c96
rwwciH6sYR2x8g8emfE2q6H8a2O2bxjXLob8mxQeq6G+Pabj/K2y5kcCVNxogWQv5yNWHiQiTDMh
0TiugmvtK2sHLoUN3iTw0/FAc8t5LxSC6zGzX0bEP+FkDpHTNZ86enW5IMOn63wXHcQ0I++e7DI4
+mMinucK9K4TfLa42cNa1x9Lu4b2M/4F3+g1XsLMk2X35Dj5WoEKLGXFpz5TEvnC2sV51IjYvyZG
9ex2WUgxlGyyAlt+TOMCav/Z0QjZi5OVHqny1Wu2zmLS8rXt7IKNhvGlCR9aewU0tsjOrkjjg2Uu
x8Cuvv2kNUJIKjxFEvg49BPeFi7v0fSbdm8CNKJ/J0uliCm+ZtrziUnOjpeHhafnJLgdbFApg9wb
svzN7Z0Q8CTp0OUQMkh2N4XH1N2biqPh2J9HaSbfExoL+mA0X/BfCAjRcePiPVs0PTLadbTCgmrj
xd+oXYkO7RsmHU75G3u+R4K9/iHBcYbd3EQ1iHRSA6q3FIDlhoSmgz15F5Mpzhac7qeZu/kprarv
Xj+mVjFtBjLdmZb9GcyO4DfVYA/rPRZlZrORGaaaQE6nDurvxu7H/jDqzMMHi+QvNmBMi2wa1AwD
V/6qn8YCLJEJwW6o8jbq2RiFS6dBrEYgwiIJ9z90i/u0wReWgECvs3xEmrtu55hLYkdWzzFrJUKt
hv0ylVvEok+Twyna2ERu6TmOQ85k7ETCtBnczi9z684hulsk/7/HTMRcnXYPGrm9T7qs3/TMkbaN
nm86fTVIlqq79GICqJo62X5EtRhZ1sBlAH/+XgT3gN7+6tizcU46vDIDBP9BgwJYtS9lbx1rDCaY
BvitaTfvVkuzbveH3Kv/OL74qvSs+pzSpF6b5hDYxnyqknmOejHCiVH0GyJ1XhG/AHeASlHydkRQ
FZkKMDtu4cHGrvbKQTJvSZvCMCXpYLr+0NSN9qg6FjB+russ2rIJGbb/mcHc2LbJFNUam2Gvbbde
K75UKlvc0BkDcL0x9jK1v0ie2YBMoOThrphcl9OOQayLkKVeZiCiCh5mErCTZHWpum4PNoJV58jP
QWV312g4FhYigZSJiTxI8HUbovztMojsW3y07WLPG5LHDtOQvXUo/FPfhHHTe5+dMPuws2JozUO0
MBJnhY17TVc50zfrB1935E9JEjYkee1gkW9azWcUOzQPCfLHjR3cZYXSCS8w8agKxIMw7PatF8sD
F8xxGdds9a4/607rQ+2Y9rpsD82sB+dCK69uU1j38yT3C0cgY+P+gTnbkZ9+2KRLbO76sY6Elta7
pZl+BqOPxtG/WLmqjjSNK4opNjaxLS7ouR4FEHxKXWM/gqjd8Jtbp37+Egkr5CXxrwE/uj7myaEr
SN6wgE4ZEyO7csatqZzmImW9wPeZDl6VA2FNUSi38qvkARk79JuWV7AZCchXTkrzlCVFs/XbcaLM
foSARjaR557xaKY72XQXxVIxmlAhhbzum3rCALcM+C61XP0R5lalGhOdrAtF5Q4XBeKLJfYXG1G5
7zrybixyFnvRtKEVFPOx1NkzJbrYLa14gDlOXpLdnBzRuYckGBlr6L/qwhoZ1TOdWwq2rOaINM0q
iU7rg7d+4YXIOvGr6plPGCjuco2EEjiau7ntC/ptBRKkfSwtII3LnJyDGP9yCs8sL5OS99ebo0EZ
fxSeINAy+iUQBcVzn/3osfFA5oO2J8ZhoVyh8LNlTIuzWqJa/X0iB3Jrz1yqsI4AUdvI+Sj5Ola3
PlGrx6W17+dMQ2HHBdxDDtmKgXA+u5k5YMH9a+1iHBQnIB5sTpXONT6heh451WNY+svOgQnDZSkD
rAXNC/LhS70ExsanGgz1hNIG4wrrkTD1rRmnlJZscjZ1W838kzT5N4C+gqKWksIXTIhmGqVRAOeJ
lzzewfjewYvBnl5CUlFkimRBdkkGrNDB6AHAGnvM9Xpe7d1mGsAIvC6NMT1VL0zo3uZpuRo7mQAK
ott7lJDmXZdu2p5NTlBc48g1vn3czDwp+7OYGex5g773O6b+WGhLA1Re7pOSFQDyNW0SdE2TRy/i
zCIsEq6iGsGugwes/DC18iXJ5k0uc+3opL/RD71T0z/WGkBP52KvYjA7s4tHshZDhJhe/G6OVbdv
ihmfvGrC3pbopMrsc3ZHcvNcNzjV2kR+Gq2Hi0UfA3u6ZQpV+xw5a8BRJGm7tnE31hjVIWTn0/ds
GLsssAr0gcT14hlnjzjwZRVDx0MtC4duqLYDnYZQKgg5Ig8UpZSvev9UFPFZS8rPornXpfwkQcTH
C7ZI2gP8YYVjMmChGbXWsqbmebvvjVruCi87JTIYoQZgjSg9SYEBRLuSEwNmUHpb4sKZynMdiKTP
IvZ57cHsf/mLOUZQL4vzta1nhJDAl6LSQ0/H0nZdklkn017AKohk73oxTUuz8u08cbSs/oWBiruB
006YuOt8mmxsNznboC2owgmEwYduERogx+m+mcs8nMrJ4dUraC9cmwtk9KOUgF2ih/GSN+mLySG7
HjdMTJ2nikvp0CouSMaiH26d2zuyi92DcOqnLrXJChvdeeNCJABDSFDFuFmGtDxwhu4Ss9rW+nwv
oJNpjqqvkztewPjo905NXUdzQsqcyQRnAboQw89eB19sgBtvJA+O1CHNkOamkrak6RivVsmcfuze
jTnmQkPFRBpysDID21lhkp/BQxg4hCsCSBs2RpAK09BKk6jr5bu03a3T+78yM/gsE+QkngiOMcrw
TVrAhqIYPUAsbDZBhhWa9GV8jdavYQmIqZQxk9OZblMrTkn5wfDTulr9yDWYsILC4UYpYOwtnqZX
R7ZXJ7jXurg5AVv667QvOVXrocNhwwmIs7aKmQMN7rxrTac/qnbJCDk9EYm69RIfHZNpaszv1U4T
kxdaVa/vCLC9DNXwx8ZtEmbQtbCf8QhSW6cx3kw/2+FsnLm8ypDMWyI/NTAXhjZxHFY9Jy5OoSIo
5LY6OnMOOk2wx2q59agwFm3Npkd4FSyovNLvKYmR55qqC9tmwPvJVnNB3Je1FgIw2182Unf+agZC
SWcE0jdMlbddv4W29xDoP421jMfETOTWcCfgCSQ8cr5NF8dKfrFPCd24Ni8w0nq35gZY/z5zTgbe
MwgHdmwRVwH/KV2hiD0hl5BKViURyRT+gCIBQQm7l/EzTrr0rKTTRHJK2RDpXAIIOJjukQLVt+7n
VPAf9iWChfZzzuYgci6dLMxdDOkXJkyyqWPt78gGBcgyTqEUlvuJ3JMPfWKf1VF2bsi0uM9z+0/W
TMZOhx6Wt2l6yKUF6j8of+Aku6HfzDxZY7WRc/mKngG8fe/+wif2lSnjDfZzwV0Hu5L7PKp0oul9
AuPBy+yNVMdExr/PUZQc0nX0nJo8522SZrb6QNGbEQ60mLghvSQr95YiF3RRJrdr9TQLnKhBpW3p
EHnqt/2lly3/dTb9NhwqTZXAqAqQ+1L3fUIMbzeCaQYkTxXqhUbtP7Ge5wlYU643Su50S9d2mWkx
iGnqY2Z8DCPwGHPJsDxZZLIOLQfyon3V/UjeZjvx5Fs/dLGD1FwXMkI/xltWTCFhlOSNKKx+RtMc
RlWWyF0MB+khO4SGsbbjjj8oqPXQNRaLlsbjYvLQtDTdwZFKHSw0LWtFFSaZe6Em42HFaMMbKov1
h7t1WRO2Acw5f5nemcYz1zGPPdDnsO4pSVU178zeVTuGerlKqGONEjy0EoyFDBnaBkgdZCXsHxiw
m9bzMDds5Q5ker+hINQ8l1gL7U6uG/0S2SQFjjwt8EV3lbC7XWxcO8siw5qHdyUsdBSxq3Nb6PM2
DWJOA7h+TlHKbb/KJTuN47fG13utiq96UG1kd12yrcWy6z3uO8I7LnrZfFdG7RG31eghPNQQ5BNv
ksY49qhS47727WDfiiyqaDE3DXebrvS97iz5QSu8J91sljPSwz3IsrVk4wC19ZZbOv1jGW0XybR9
HaoncmerHVO4NUd9xb0Wb9lQ31kx2V1oLV8d3dmO5Rw8oWug4VHiONtoOfO6jplw4OHsal1S2lBT
+NifHl1r3iuCLi26Yisdd1VZ/xXtZDGYmYjSMb8akCxFzAvUdprF9WlRPpXUYESGeJsC1TOaU0w+
1YuQh5at+NNSwFrU2ajGKWrAwds6ecw0zyWJ2bCGOsoqzwvXDnBrG8XVWPRXdqHj3uwkqq3E3k/F
aG6FZNE8YjVlj0gBiM87q2qKChdpl7tEEyuuTTkke1VP87bVBncPn/Q7vwKKMQ/CqNCiaMFDUPCJ
tswCq0J+Qd/Jbkc0gBAHKuPuMFVUsSYO7NnRnrumbyIy3x+0rnkHFMNzlJCPbV2LrzJOX1HdgadZ
ikMTx797cTca3ABT6vOb4SEIEZdl4EbDohjON6YszrLXKvD/BirYBJO/UolHFlk1CZ6cHbZlXuay
lJeRM8pPBIbjrAkgdHtfmpRAA5JnLVWS/BfmrkNmPiYjw2DbmK+aP9s7rUM6FY/DkSu0xwHuFQda
VS+CIVwkRHU2PBcj4gh+Wb5OuhS5Ko5O/nVO4hxRd8PexFg2dmkkvCFG1cgB07SPXb88LaYEFtn3
B9Ny6UlmyXosdZ6gTeAKiinwlWWv4VAjG4naGqkaJysieYWzk2lx0MaHZsq9s47Ecymafd0NHzMT
swE+aNS6l751zAjxMzx2TtPDjJEC57CxT/WWyB6v759/vEXvnlmsvAZNFwPy8ZetpxkH05NsETMS
CFLj3BrOa9+hm+wpv7elfwl6whNyvBannsbRKYNsiwz3LDonPw7sjVanShPFtgnvUQ3xnlZoi1gB
yJTymDoBptqTsIWCmmVxvQgvGpUf5Zlpgp1hcm711t9lcPyNnyCIaSj0iVKaQKElD3NWTTvN5isv
kD6djrkrbLePoHDn+8l7VIlNtBeN6SnjwOXpoO1yTBo7J/3M0ZlrQfVsBmh/4sQqDv3gP9aw922H
Rg6qaUvCuXrXi4aGSFZ/DGByGwJR8ao6KczFlr4Lr83gaYeKn2WfKo2aFZHP0fbZX4z5E3lFpB7K
jvNeSveiIJ+BaPW4u+DLSmkgRcq74xJrCMsZ1S0eUqQGEVtNkJ5FbtAd24idPnPfWz5iV2+NbCjK
cifywEKdBjqh7rFC0Np/9wnFPeIICQP4WPnDwW4BM+tztVW1M2yQpDCvFM28bwNm4QMxC8ykFRkv
Q/BQNxAQGtJoIlBy9syIzC18SMjLbJ3Rhz5r4O0FtvRHyoYzC+RhN3bOe116C7Iw/5XAEhTc7kIn
wYh3GobxlAzGx1iWr+SdUQrBv+pcP9mIekoivefHqR3GQ3Y2/qTtkGA9VsRlzM65wFSwbZt23voO
akyf/d1O7/BgLakYjg2XfGhL53sRcX/Ghn5oPSJGhsZ4QEbFuDSfSaEf3B9yOJ+CgHcoV2yEsFhn
Wn8GbRpQRN8XnvrtIsNHymmd23FAC8tb03mZRf6DTQxSoanItXyyPvKH2HaepAdEqdCnOuK3QoDW
pooikia5r1bmUsM2Nu1oWdkKxTCI3T5dXosO5tOYBMyL02Xb6aXEmWnS/7ur1ilwkVLOD0Mj4/O0
xPd5YO5AobtMBSrznNbu4zKoDdoEtadPyHYB8K2WaCPMCTOsEHSuaDfeqaDGh8BDNtDwcM0NhPAZ
3PEXGePg5snypkYLSAyGd9Rq+rZOlBM1sXHQFVr6QIMdK37nBS2ZOx5Ekx7TfBSviNCvjcMcvxV1
hEfQ3A/dXB/7AQQQjYa/qTsuVGKV/edFunCIa1qusToxqjYfqE58NpTjk80wF7/jot4z17wsIPND
p4qb81he68lKLsIu940ee8csTpHww6lBurUVlO+cjNYblxJcVO1/KDqv7UiRLYh+EWthE3itoqzK
yEvdLyxJoybxmXj4+tk83rltJHWR5IkTsSN5H6GKqNSZokqq/DQ25rDL+DPG36Rgx5fkMjz6iktq
Ho6StUNvbvQTXaU3HlTzrgMeTm9Y0ocifGpN/UIymGmp4Rxpc1jLZYAOlMwPlRG+zE1r37DGnHxU
07Qz/3GFuM6KlVmQWm5kM9luYDlbJD2a7gzBkCDICBnGZocW+lSfQKI9TtJDyrGkeA2C+A26cX1b
uukzR2He86FnQ9+ZkWFSqF6PT3FnUQnOm7hvDGPbk62tk5OZju0D8bsnmOzjxs/N5VRJjLFt5v+h
DZQT33iaZnl2uRDsy9qKD0nGs+22C8YTyZMjVYRlU2/LuvrHtSCMWi98bXDMMx6F74FdJfxZNJgY
+jO2K0TBzqErEl/EvOhTTwVhNGGBRfmdtgJ6Q2HAWvMqrtpdHhhUKlmXJrG5ONTPs5IiWjLlc3Ez
Iob09IGYz9aNBGxxRGxuiZB5uaLZJDZFuCAV9z587RaTMEa5rayH70AMBvcE5FBH6Q8+zn/b4Q8b
Afdr6R+dxi1xznj2g7K//Nya94SY2D353gUxsYm4Kvz4wtEbtjX/Dfgc8KIwIFSJSXOROmKEYYDy
Rb4xeUMO8JjC3vuEqLXpmlKfprz+T+XuS4WC92B4wb7ziycXYv1j219d7FwRO+unskEw/Bnnhlqe
CS7aRpVTQw0amDrg0oRvUvkI4gcwyJDUZ2hG4xBuyhTXmnA9/qj0eWJxyh6HJfWUDd16M2KPAKBP
TO2XaGvn0RiZy5bc5rcWzEzeHvIuN3xl0fpWfM86P2QphE3kXgA6Mt2WDRN9Gzv5PmmGO6FDPnZc
nhf228ncfmAmeBRlC1Pfw2aiGR/PtK8x7y8BVvCBdFw6GicClR/1fOtVHT+WrtVvhfK/YrvAYJ3+
rWPxRGiHA2giO8TEPW8dlWVbv1peWaUm5zQsD7ORAlDxbDyj36nw8gMFUHyM2TLsQw+6KeaIV51/
reGo1UXvKBrbQEF3xQ/R7xPkeW5EZQ9BgnCQSCHtlZKP3KicS6H9Szt0zgk6wSZuB4X00co9obVb
JuhEoybS3rpzsOXD7B2KrnvEtxQFqt7zVVp7h4beI3d2wMXTb4LdA6wePX8bfkDoRZkAitPmxyzu
egzpIfk88smEqR98aCc7oRS6ivtHiU5TWV7nKLPlgatBsnVcA9a0TVUkpTV7V2m8GHk9vEw63xhF
si9atGH8lt91ylok7NR8JEXWsqKRz65TLicrJTGdJrwLZ15w28FJ73AWIjdl/T0YL2ZuZq+t8QV1
nXVgRd5m9AEqTr4T2UvBLESX5tbse8hkNX9BOZu8H4v+li8ziw3WudvKNOXJs3teQ5M+cyqSRIjS
bJjgJJQvTfqyUEGxtUvWF0vHljEMH6qkNMAegVi0TOMZKUvuHbN/c3Ju96Slrm5L/bT4D9FU7quB
l3s+HlmYsOupYO6wvpPsJnRLhdzkhPWnkT07i82H6NYE1yztkcpODkRdOg7sg2vzKcRQ6DkTwTno
XxsuB7/E/LfxaqPwSwa3IuVlWlpn2YpPqD1smake8Wdo02HMLZk4GC19V89gU2dmQRJ52RoSrkYU
Mf/LMOf6nMTmQ9/4L2E+15Gruq+4sM44z5ZdYDTdbshe7SDz8Ao5fBOhv825Jr02c3pdsvLWLGRY
2pECL96Tp6qrjHPZ44LnA/4PYlD7YOnirQykdwAS8dfGoBEZ1kLwu1z28WDyE9Vfvs1yrs5cbLVm
MCDlsOuWY/XJ3S5njoeakinjsi6+bQf/CSreXfksKHyxnL0W6duZWeq52TuLMUagZRgvaOy33hDv
KDTFngU693brzR9/FY5SQWlGIBtQoEz1h95Mbkly9OaOnJ5FESbrnQ3JMMwNhYFBzJ3Br8JqTzGK
LcxEDBh8C85eznaAl0f2J/jZTCTh0uw8Hx5aO6T7XDHrz00kYNBIsOhSd92BU+QFGlggkmPnTm/M
VBF48pHgoMuJ5Vn/OioZ2aLdnGZ+8+zCPFg1SxMignziYWZWLp3JMU/hlhK+rUvowpVLvWk65n/P
dUxqEPDl6gS1w1WwmSbzBYzDlxjmW1H7l5mI8EawsFMBp07qvTqZd/b75MvCTnT2C05DQ3Vwk4t7
mKtDl3FzMQc0YgxCryIrsHFqdBOz1sDbeCcYlAzvwp1rPfRurQ7a7i+O63ykhXUNc47m+aK0olV1
mE9NAztryehZldCI5+wRBGiyK+ziJntoewUUJoCIa9FahGLHgt4w8OXOmEYtW/5t8TdrWCNY6pnx
2QRd02V47Ce3OgC9wKcL0GnxHM6kaWp33AD53heMvemEXhzWz5AeWJ5WTzj1n7rM+pu9Zya/2kyW
Jz/133Ix0Y2p9BGgQXk2F5gm1ONOkW9mZwUidFDhISfXRUSWNK6dBF9LZ6sNQ12OmAfuyw5ebH95
msPs3wAsAVDhcE2luQsJmgvR7aQRPNqZT4FOwLo2FiuhOUcuN8wiqpr3NbesYcNs0Bx4ArT7mlNm
v0lbF8hAPn/01nTpyPX0jpfgO7exWvACp7+OmhOI2sGSn0jPR5yBPJ5TdqohKLKJ6Xa+wWDplu2x
ldk/DCJuxDV77dMhI63Nd00iWTprMS8RT8xwXJ7oNwCbhKLc9pgSh592foKyevBYZ/fsgXNTIJ9U
YpfJHOEGukMOurKvqY4VZbReW8nAvkmb8svmnT6ze2hb96qz7U1rJfNGaaKy4WrmGXA1ITu9/YiJ
b8NcNN/Y3JBI0h5LsXlry/9SaplZlyHFdtgdCsUkarbhH+kGCa1jOOBq0EuyfxrdGE9KD9tmPtuo
jh2GrzhYDq3qPrMCeTbt80+6yv+ZyaMfjMwDXZ5sbbW3ci8qXLxLYS6e2nZ4yyfrw4PuvhmbgvEt
fdCYJYw0/qRO/LfytLfn0TuT8XzofQyJTfhWx2lxlKguULTWRX0corfhmrXvpj3+VCnZYWTMUhsf
9cTr0IyRvzE6RsQ3cL1bYHGShRQtPxonyOROhzC1gPYPvJQ3Xmyts3bu43NpPublR9J/nLnrhSFQ
HZtSHB+8hkHFC/IRYDS/FqZYJrH4ohv/vwZYSeSa08PoiXTfyOynCsxfhKu/WVic2BbLXTXiblDT
Nd6ntfuvTnCes35nnRo/8+6lkKhQGpkRC1BTHdzau5bkTTvPPnMgb3IhqE7qBAtigl9GwooktJmT
/V02Z7uKbdtaFZguOSnbDmnfbZJDO/7J0wqP5pIcAgz322Tu9g37YUr+xJOj7bfEHt76rP1yy+QH
H9J+yJp7UstwNSMfRYhmoJx/cZegAybOKZjil/VTmmnxOMz/IBZgE+vC68JdmJ6HjZ6YA/XQfUwG
yXW4W5CDbd56HJLFxLPi5QjzutiR8H0SwLMjKDm0QoX63c/kI9kBbDTEjiusPm9u00MlRn32RTYh
y5J6r7hiYZOZtyGpFZZI6asOMFeyreg5QIJNS2/grhaoB0th76qB4kqBNrwZ86GKDBw0iOCY8Sz5
llpAaLm6Pw/pKHZTmc4nW/4iprwvQvzXVvxaGzmNkO42xp7JHgVcwnzp/ewXY+3fykbKmSCVVn3+
38KbbWvK8E7lhtwJTS41HQTBKSrBBinv/OH3YBSAkeNiOxaMY47Fd5CkUVrsjDXAOSCaUPi68dz2
V2fyTEdPhTnjKfWZAQBC/o1j8eY+uaG5Qh2/fXKmhyWFYOO64SmjGzsSKZzUUhLm14MkXC9sex1x
KI4akEGs+N/CEnmvDPp6Rre8gGwN1ceAYTNqM6wJMUwBdriYCVt4tu3MWTkY12aGH7wsYGQr+waH
AM5s6n30HQv10Fhfifg2euJXfOjqh5wtxLF4FB7B81iNLLmAtoJYH5XlsSzg8uVMiOipw2FcQlOM
4prbbD8c/Lk+Fs5M+bFLI01OpVtMDxLdLKKaIGeEPQTfMIlG/NGTmf+nNQOxTfUhx6+39+1njATe
gyX7mz+aV/4Pzf6Ocs94oEuoys17DPdeZeXMRXooogVufCdagAKCf+HyE6QM0lj7bQWNuxHcxPcA
JSLd9w+1x3g18vgcqFu4BWwHj6mZRWXH+7mcC4+C5dyFGi5+VWy+WEbxVXNYsx+zXkZiUhtHAH+O
6/qLSunPsDqqBu5X2o9llHnTX9AfUHAomIFOhecGYtJ1LlftL6cwwVrK5sFbfHgS7JFS89P3aVwK
532RYIph8jxaiaIdOxu+sop4sRPL33jJXurMcdm6OqemNDv08AEbF1bsjVke7DGuHw3vx7eKn6Bz
roNjRGbJPcnKMf5alBLhC/XP4zPz9nVUOYUS1Syj0ogBxyYl7QNMAZbPm0IDytsrdnL+0J9L21TH
TtKihff9zRqhO7SOODlDv2rR5xlRpnL0pe+1ewvx9+akvXf0+dAvLL6XpHqwSFBxTMdnHV7QNMNa
pcfcLu+NwxdPSVTAINx+8QEk51/soZf9eF4zo5UxvHZ2fqoVWruGApsjw4ZioCmXt1HOAMaGjuDf
cPZn64o4zv51TlmCNjXxoXChpIw0cLIU1Iple+xFbzTyEg0fBvLSBq+Gsgu3ktAzSx0/OTl2+jGb
p3TdrjfS9Ci5wyej0oT1jVGYm0wzvQYUtw9rRRq0tWTtNLu6HP+40aavVCYXC4WEmrmt0WLy0YyE
8NDTeEvDrR/ZU/2g5ZnWpuSgelIus6PWf2l67kEWP8wtuGnLnuk9qAj1er3YKGcyt2Sjbl6AMRfV
QJ3z8VrO9YcpDPOMxfYGhQYemqdeBA13p9HEpYoWRdhofpc+i1MMqOOuT90mis24xLQA2DKbcnxj
+KrxqD5QsxYeU68+yTqNIwK7cVT36Z/UxMXsJAaNWbP3NHesZeJanQutHxe1iur8uZvOgysccOX3
FQa+NDcevLzAaaXfe/0lKu/ek+zb9y1k6jRozy6YBvxh6cVdOthKju3sZr+8ozAZ3FFMvGrIHZHC
F37sAQgwhLEeWNqdHN2JqjLanvyELt/mEASNOjAY4zYsSTJR17V324YHmYwm+Qu5CalD5OQ13ojE
caIlkrIr0pE7P/wuOigSmCgfHE0m04sTJOzKOpRJsS3L+Mb0mO1pTp44ZOtNYa8BlTo+AOJ6YDfd
0d0w/bGzmlTWWXa9jmY+lwTv6GR2LEkLSvdVWMOvWVVyz6HHeDnPr1lD/YNT0jOSR/wL8Zp39ZMV
u+elMa9Nx/0zrPMDKfeOezrtah4FveaCqLV6aSfFQmMQkCYsZ7w6ZCc4itv1niGofUwUqdUcaqwh
/uQICIhSJlb37IGmAdC5ZnhXNcqenvWT4U3y4OQv/jQw/SCl7vBHPNpqgCgiNO1S3fMIzY/93YTz
cJl3w2zy/TpXETDgO32mMJCgD1jd1ZkCagxreEGNeRzKtH7rAa3v0mFZrrxJP8agH/aDGFOiNMWD
NxLWmHmwFykPdR5AZ6FdKuH1gsXJpe12rPttYPCHyzy/FzUGu7jg+MEkOCnSKoHnzufZcpJtot5m
g6IstwsvqY9Lcgr2lOpYlzmQf4wGR6tr8u0QiasRZ7h182gFZfnOsfrit42zmfmnnLxNni3qIBlJ
2L5xXeS35WDuljBD2Ex3U4wj1J+cm9NSqemn2BZ8p4uypcQ3yAUoLgN8+DEfEUTWRvsgqsM/gL6Y
X8PO4e7C31DM/bsZsFcD+5hHbsKup33MfUBmvmSniXi3b5t4TWLw9ADhO09pEm89CWdnmbV/DhIy
ZXVwmVZa5OCxuxyleA6qDuZhobkVx/WrN/YK4zkg7Ia7/BQ6wWawxlMofsgXEWeHzhT5afiOKL7m
RUccaQ3pEe3K4zQECA5F+2SnBD2CcPm2Vouy1k3I56mlVyGF78XWHyKLKy91Yj3qd47yglsX9dpG
+4TaW98n3+J2h45k8YKK0RY4kYV5SGcevCx9swBD6fEhmHFt211DBJWrZOWKc9x/t0Y4XmYrUKyD
/3H1YXHvVLCjlDgFih/MrAgK9Xb+3kj7UgQGku+akDOb8yxfobglN/zTPDfkeCdJKAFzO54nXVlA
KfifXQt1Phl4QBOKOa9DHUBGo0qnJvnC5JhtzCa3TyCc9klFlhSsw40jNjypwE9RUgpyMtyZNiJH
yB1SytYGdhIYe/3XtpT+pqH1BOsI7fYLewAj2QGIziAatMA7OMLauP/XqmDaxZl4Cww8FQW2Wf7y
mc+eBw0HmJJxEO3yEgPzC12Lm2RxSzG8RdwCSowcDMBebf4EWJy6yfgaTFyVwdjoiKgjl1vrC3aU
3ojavoqKUDTNlzhq2I/LwuAGHKsTe4U297iTZ+sOqXgXxVIyV/NgqBkdaELOwAjH+2i5JFpkW+XV
PrrJw1C12GzrBSd9or8pwzO2wTj9AOj8D00aU5TjboMuNrcLxMjzDP8jXMxHRQw+NetPy9Ic6cte
u/5/dJXyicKpDrZvRA3HAWDXZcvl6tyXPWdlrO0NrphlSP8rphhS7xB/B07IfyC17fbdsEGAvnI2
lXcWwFGnXMBNeXXD18A8wToyCUjWLfzQ2ob7jYGZeB/H/VYttiAnWsXbcYKDZVrJi5ilfXTWPE4T
tAZxUiQdCjqw6sDN3GiQS1ZuJlvi+yx+aWU164r3uHtDW112i8ZAn+6cUYij33bXOM69XUrZN7S0
7lkYmivFzBk8uo+Ah6jSkr9BkH2ocO9NI9yKje+Dgcr/a8z6JZNdgVRQ/GZjO22M2LwJLyOv7535
eB7C2n7s6/arQ+KYK1pXx2ia8l1Xd7dhGF5XSjx5ggt3h8cqGT9zvKF9b6IFintAc/lsrzdW7V8T
oP2jTl/WME5dMCwbBQm5ehAYPNU2qPpP4RDYKY3yzzRZqBl+8ENZfYSTbjenCUWM9snQxV7mOirN
BT8LqTmrMS7S7qYt3P0Xa/jWI49YKg9sYz/z1njKcQjaqNBu/QaE/oQpknskrRhz7ZxZRUdjmtR0
xnj+piirc2dhAmKQNsqFCcuu8ZSD1yzKPEoQYhmOqSswSoNQYHh3A/PsmeF/1mTi118+jHX1MTfu
cvI6/4Ycfoh7RAJLcwfwC8QILE+HzqAKFAEc2UWXxZHoHteCvtTHwVl+Lb2ferYSrOSY3Vh/2VN1
Kv1EH+ZEFUzQhBStjHsbJdrbdVgY26WNKlrpj4G/o+uN4hxJJf2Uu9+h0z75cwuXlP0gD5ZWzwn8
K5dMfY1yx0ecm5JT4y/E1IWi5UZ8bPYLRbVHbmRz1LXboOlXF9HJz+viBCs+Ia/QDpHpdv62XMjj
LPY58IOdWAnEgQvLJRsuRuxdnd6eAIG+OHkfXmo3fNE99y3aQF5o+bnYA9ff3OKffrAqaJ2N/Weq
MR4ncbdPpqRFrE80dpOJ4iE1PxUmqpUf5tFAc0vkUg1KiVMYhS4dzRlOZ1UvN79QZ78y3mJXX7tg
wPZCnAfZcVP1NT0zbst5rpFYGsE/lWOHT7nMGZdEsrMSY517f/tkuCRmMz705gQBKkRV+wmRqiLI
nAm9LHvPFRfw6+1eKQy25sROyJrlZ+XZJAwWm1zTrPcqXn57WLwsvzrqiroKY0dbvJZs0tfi435v
e9RbNdLa+w7FpQUiSxQrdJGQuOIqZ0/hSMTTpYeNnXPn6V8kha8GOf/q++mOxeEPVqJ/uQYvWdbh
wWt/q7p/b8Wc7+a2eYbVQzBYKZqACMDqK7SpR84mRh2PWbwfj71uHtKOS7NKhi3hsNeqxeFD30Em
x4diAa0zs6Uh3cAehC2pL7wYw751kQOZgMLzfttF4DIpsxnHn2CthtlGgJ3ifmu+0tsgwcAly76h
duQQGLjNWZYi0LY/XCepX14X0H4DUCIv/iBsAkvkP8hRoshyg0m8Fd3Xt5c4tvPN8DeWnJOktNU1
KChpLtaaZ7M25b6EtWMLvrzO+qSzNz8QCd6EQUjvgHm2B6KPCYe8IBRzwjByg7kG9DEpaI7jLhCO
tCMbqb4Yizb2gcI4FmRjZGM+IAcTbJVyP0QMaoi/3DHfSP8NB1HtEWrY8MEFYHX+nQ6kGd0gTTeW
h4F6xBtU5e2l6O16PxbuuaPeGDvyDoKRyS5p4xiNSXEMO4/CpkvM4pyvlp627KQ99ywHr5QWbhJu
plszBWhqdsBWvJlsMAmYuk6uPfcDZpuPdhrGKG8zyNnExEEApqwfl+ykZ/uQSXTqmrl+mxjuHLWR
MyRcJ43kr4cpZyzZ8xHhiHK+xKHFKE5chDXhUhQHV/EJobGKeBIaIA/LYezsQ9FIElhlTle2zUsv
jcl8DtaxROTeQxcjSogj3oDjoMf2WTXzKRAGNJa8PcgZFg75ntAasbRN4mrI8CNkXgMLTJeZ6NzX
mq38kmPFFAaZLUp+yS/gzVltjn4L/SZbkHzkrD4YsPeiS9+GkKw2egqlAxPnqrZPNrtb8k/89izl
mOtLishrGxMZ7gCKdwmIFTGnLE/BsEwE2zx/OKT2i5wqdXQz660IbJQgAQ5qqsQ1pesJFpxwKJ0r
olzgpuwGh8eaByDtwRtaLQ7oJju1FgLnYLI2R6vEOMpPCFsWObocA8QyNFs3z1Zq1vAVe/ORWrKP
jK5qwCVgx4c4vtR9SPbMJTqX2Ye4Kblp+Kg1YY5rYAL/g4epfM0qBzXK6rgo28ewLdrDQOgdTPGn
U4zDtfV+ypHrMrnsDAOuX9hPEytNXLP+S6UdfeSHsStSd1/UPAuYNad9YyVwwPj3ZxJ7Ni08ReVS
HeZ4+sqK2Wf6+GMlfGi9ZfyL8eI6SwVadWkfaRB6cxO2BESD/qOjHr2AUFjdoBh0IdCxKoAcNCi2
oRm1lHMQBZgp9uwr3lp3/utTKINvqntuC4sNsS29TZCYmPTK4rD2Qm/lgKpRjW6yidPsI+ProdEJ
YhX4iOcBJRODKj8ESQmC0OYDOIGUkgr/ou1LheuCuvDRZTe2LnSrBYMzV71WPvZjfS9D4+rZerX6
oyLWuBWKxN/xra5oT+sipqbZKcf97ZjO8YxCd5d+wGkDTzwKJZJNrMe7iPtwG3cl63KKFtkIQVu3
ss1kZQGTAM5EJTxmMhyWrVrgHH3VUxtzJnKMBfxiE1cFtqTkBYoWS1yXBajp+79ZnvhHLmubIuPM
EUGI0S0MzoxNGyvRxxHH0YF/XujhE8s37E2rUajY2NmSHQnE+gjSzXM2sQ+QVDNu0hxzik8vhetO
tL6nMR4mQkxlPO11UrxwXi6HrJ1IVtA4HJrSXg1IZzFi0m1KpoI4r7JIWpCutTlwC8CMxAbH4a9X
sGe9mOWBXPq7rhLF+r5fdqad5WvaGh54h+uNUEfZhO4mhLGAK7OoyWHafLfBDkDRp87jtykLfPzK
EuuYUx1Ha8Y+1zhlNFjtOa+Nez8JZqay0MeK6dVCNooUbPeNOqYr9NYWmM4sC96LQrap1o7pbpCs
+SuCb40AKZImkQmJU4kG8cdXZ7Y0hzwR4oDJl92dF17bxDmmhnjpQm0jx/Pu9QbctLHD1jeQ+XMo
7GckbwI9GfgAJ605ePBFYjats/hRcgEkk67bp1hx5KraHjYyKfRlCuYXYw1/9dNgc6/uEa0N8zD3
cGMNnDMEsk6GwKrWlNY+EG0cWQm/muFPrWQQGsiYva9LGUStuRz6kEZRbnFPKjMgyFQEnJyMpb9G
kovvs5nWrwzSQclIrvMJnhqeIHeO6zOqIIodUPJIzCVFUdVfYVIUUogZiFFz9pxQMDyoYq+nFFT1
0t/MwfvDUuuZgHe2rUMtyXbxM7GLv1lQd6eGAEyaJ/8NM+FnXpj7wuLoKmVwGmY6gbMWm3YNYm8b
Z7T9Lv/yCnXWQ/nfaOPEDp9dZhV/mxpYVJ+BcDHFswP6f6uG4SpjfMQSdiM9mpHp43GtqZzcUYGJ
VyXHlKVf44bRzFeS94DJSkN4UAGy19juTmxc7xbAZoylNStgwl7sQrJ7NfqwneUM6WKOGctY3XSe
FXNvy75xiCYXvElSQ2ovWsFCjrg+xKVDn6UExcVfi0DvTrnZskrWR66a4aYVTQWdy3hPkpnGYra2
JzTQSK2pchObwWb0QUKb4y/QULkL8LqMqXObRHp1MhKQAEc3LqMJ19IsINJgh/hEnZ1KPKbeKQu3
jTdfyxbEMCflfwDG312xUKs7kPGzmuVSKSDJ0nNxGvjup4FlZOfL/F/gYxEC7qZpqT2jDrRQSS2Y
EE5ySoRq2NvxAXKQKROBsOoqVDO68sY0fnQgxzU5+W4W/vQ/eOWl9jzAz4FzDnMgg+a6txioMOD4
9TO0cM6KthjUV1e4kUm8iYT4TuXlS2KTLylG7L9++mt37Z4qdYAI4bmtMpwbDU0XeZX/KV0WEJ1z
45Qcd9iJX5du/LFTay8CbMyuA6xg8eKbqgfn2JZ8bmTQfTYm+DRFT8RKJMg5rDHKaEggAQFlFotk
D5VnwCTDsWHM8Zba1Zd4GsH8WugMQdMCvuzv1oAc2lQQ+7y8+3Y0DCRXvXTkPzZLaWEvZowDyoBp
yngMceBumwYmclZUZxdIRcmJzpW9xqbM+9ZJ/nHe43Zv+uoR4GnUO+Ur4ZltaRvT2R9q2HtyxVfl
1gYMNqE5vqRBgyAdgg6JRIJTDD0IvmQ1qwQHucr8ZxUQfaj6J3dE0ghzpBRrpNiuyHOG7YwdkAWd
j/5StzGOZWB9KKzglMpCMSSHB44qlDwcZVOy8yPJGc7iVpT4BrQAf3vvBUH1sMjiD0QqsKrg+2Yo
FQVmrnwgloKDbZM1KBLIBm8u7RhOMoDh7QmhGpTS4XdDSm7gg/CbBKzJnTaMH/y4N08uP6NmCMWz
akc5rmBa8AQmbPVQhf4/vFm8jtyq3wXue0vwJZKV913nMdZpz9zHDWGTloPMHsxrmccv+aS/PV8R
VWs3LBDfGu8GIhnfuOLxITx9H3LYo52Vhvtend2aPCoLqa2c4Umkpb75M+4Jc4jvQ2XgqSmyBysD
71cEj+micL0E8injm0UHnQ/VaoZizoRK6aS8hByxGjqOWgZZNNTJazLXFNa6H0joNUWFfb2gHgS8
Hmtn2aaKsB4kgbdyHrvDGILObwbUMRfVOPLi/O9ELmjrZuhWA2FH31+RqTIl6wwiYuvimbi5HWEf
yoI99tR3Mko5QhqXA9KjfaX/mzrVciFntSGuU837eIzTv93Usd4cTgajZt+6f4LhX4dqyPKPBkEO
az+d1dZdo17Sgf0zKOueW8Y3XO6NDIn5gXf/O5KcXFboRbdA3Pa8Y9KPD7zQ3GHUUWvPcA+lInk5
4yLsauo4GPqwVKbLw8J42S3t1kc9om7ubDvNL7mCVw/vQj/nP8q319/M6SSDOAd1EV7z3p4RhJ3t
oOO/rUNAl0HkX5/Qn2MEzqP2yGnUFqYjv10ZKRqqqgILsZQvfim6kwdjbJN8xh6/ghZB3NlB/Rqn
RPBovd6z3Lx7bBUcsBlCQcTx7ewdfASz4L0F4xa5sRtJfBrogLBenBoiUHL0+X82BOU8DACoC737
izQ4sHUhsPHfnOtH+ouRKBPrXuaKINeY044ur6VTPowmidq20ZiJ9K0queiBQdqroQPqj+9Gp6GJ
ODJf2lp+G2hrJRFZnMAPuf2q3BJAHUajQRF8YDO5SZL4TznTX4ad+5IoeY/5QmMMHUYzYfamzSXj
/S+JlUb4KLcg5YaopKgDJ3X2JFYChIc5NgfyUrgcKj3diVw3rDu8hg9Q5yyaku674i3QLYqeRfPa
js3vwgCfiXFtp9Uh/yjiN5yz/8KMRBRxefhJITKyF3/XTnubQ3OP9fI8gHUNy+FzyaYUCjHvOWtv
i4BW546gcjf7FH3TvwxqoIGQMj02prrWquJH3zToveUz3gDgMJqrqowPOZ/D3ZSNj8R5HrXkhGwa
y6CAwSNBT28CEVLfxMyMnsU2h88lgjdt4TRWd7KjXH5kBSgOhruG0Ib0k9vQvSpQLXmtvcZ98Jap
ydwpc4535CloLwrOQ2qe3OXdmvtTEQaSQYU7iWmjwC6b2UJXkQUMIYFDEcT+I1eYJy+dUHR9hpJ5
PLUA9ibdANX3H2zLvqcEANJ5Re87zWs5d1dlVN+ox09291CGxVusm3NchOzhkXogueEl/hhp7U4N
59jpad9pVhedvV8amh/4MjBoXptS/KOIjxsm+f80Hb8WNVzDHrtL5+4KZ3mt4F+4M+Yx04Lw4Hm7
ys7RgeRPaEwfMZB50zL4yzwGNTzfdvU8cbbN+RPBjxPq5VjWkarXHQ2lwa1Mr0bfMWLEuGLYahnz
PmuXc194b/zE3zI038mgsFXBV9s6ZfYuMHVAaeH88NWfic7IiNcvtKrFhZfbTR8dqgeEUObXbMFU
SR5SB+0UGUQWx/Ak2jbCuRuVCfi3isfUnHBvL8RUPKCrrNjXL85sCK32/3N2XkuWI1eW/ZWyfB6w
Abg7xFizH65WoXW8wEJCa42vn4UodrMqJ8XY0GhkisgrAIeLc/Ze2z0rPXvpT5T8pU+J08HzFjnO
ozXYz57rs2sN+48syV6N1hlWkR9e6OXTAPuA8JBlWju7uE7FUplIojv1aHckwpZQ5CSxMUYmj6Bf
VnQbHtyuWlVmSONj11vTZvT6Oy/NL8No2HUYbaxG5ei/ikdcjqhfxSN4qbNc999wcM7zrtrShmRH
S3cAWVK1ohEq8uG5mHge9fpMp/PDOOMn+oCeiu2/zMcpWnYKBhjWyAklwMhkZWjPbgkEtjehPLR5
jl+urFjbrHWYVGsdNRVz4r52wFwgAAoC7TqNYLujKz9EKYH0VWw8aFr/9HXBOxrV6LGQuMbQN2RE
n8Ccp4sKBY9JGQqvIE39u4pkqQxDnK3vwvZzgsbiR/mNLBOYe4uox7U5BLB2pU3ZrWcKaPFQMxOv
tH46VUFDbQYvsQiifdTR9ZvvdJ+Gz/EQ3HUcsBZFgwGpPQ+aNxNqEvYb8guj/N6Q3U538CBIJCI6
TdJV25sAzMriYKbZdZtHRDPbO7/rl2IQrN3ljeQYz4ncMTeprr96iKpQ4QpCPYdmo+hinpViOKFY
QiNcqp4CdHqV57C4cZMiYpDaGggJrXQ8PAUqrbIcL702xe6a+GdB029GFwhM4Wp3WkTD1JaSVhU6
14h0xnHcT1VxIQFPsotrN5ZEOfFV4eib9EmX3joIxLnykJJR1zuj1/PaujwAff5Y021K29aGAuRG
cOsN4AbJeEtLK3Lqe191oPRt/96ZG0GVgINJEh2CwUs7tLYYEodFJ8Z14LV4Db7ochJJ6LAvfesq
CsaYVLylUO6HX/PA5GUVLh1HvmkVjANqBHcxR5dlTa81BtYo2rPAdIjUqFB/CxGdW/WmqvDKDLZ3
U4CToYbMASrw3skaQwR+5FRMzoq5rMphR/vprEyh3IXBVZ9UyUrLhofstrbIFeeoULcQLYpaPzJl
w1TOU9h/hEnQlolftCS7yiyr3NnRtZ1nV71OsMK0VZE8k4Pz2jvg7AaJwV8+k8dLKXBkRCuBXpAB
mw3ZbWKQ5GlUwFpiIgH0oFwVjXFXqpQ2bAF5gqycg9LofAYZGF90w+h3jNuiNPqjZdHUh6Q4rkTK
po3HG2FCHoqDILeUKmv31LXF3kHpCxGWeBk6Pe7ehE8wmRNoE7DIC6NjY5Xq8tNsuDwQO40TgtBF
5o7HakQdAyXJWkRK7OAVnUzRvyC/Yr8ZVB/FeOsOEdV8ilmIK5pPK/bBZOcdLeibhqrOMtCD+ohM
RC/Nd6UNezTa9ASHukTCVnyUCCRnNSyxzpweEs7kNp8DgbxBoySdA++oyTtfpebgDHl+uQsn49as
B3/T4co0qwumZZT1AbvF6jWgm76qWc7WDdXvJc68Z6LoR7gVB1f67q5z2JziYfW6oVsmrXeyBIyE
1mG64FwOPSLYJgnsZZKfIqZDdFmJ9xlIhgSSw8U4UNP0e/pjXkyJ2qoOcVUpIEzAY0ZTuxmb6rxT
pbZlMb+KxnAd2OpCK6tubWja89QlR2i+j4qNNu7K0ua4bp/BkZ1TqKDoFVvp9Ge9ULiR0vro9e3J
dVBM1lWNBwIr6SKhnT71+oasAvYUifk6Bj4LB8InpBvkjLOzWGZZO+ztTJzlJXk/dFZ33IFY56go
jejQ0FZHNYPmzgC/6DShuZrCnW11W2bMZFHaFUZG4Eyh7n3aRdosTJppW0Pj7FSNxk7pNuCWWsOw
LSlhydK2zvXp6LZI3oMxXAkBMYJRxXugaWKHpGPlRDfG/vcpi4yPQpjJMRU9OTNBtBRU8xe5lRIZ
JIfDqGvTll0f4St6geUaWY+0K8TPkaT6BxIJWTYNB2M6DawZBC61OG6XFfH1Z8ggERTR8QKGQEmD
dYbAlmXtNBYJ6tmhdEhRcK2GEa76l0A3b5sGX5SoklkUP7MpLwRe9INtsuHXVU9LxuknPHvNpd4P
A2UZu15BwP+sx2GT+5wNRS73NLouOtu8YeAbwIQNHNJpegMX5DU39C1kCApLqT2sWxbSRR054Q5r
KP2B5hwaD5tRHcYdLq4LR7vQdQ8+6Gic2sl/FXVyXhd9hGyM5Eoa28sxprUBuvRNopiQ2q6tCTjC
40JpObpsWobXVAX1MlTuMdQ59Bf9HOdlyU+hD3dWSH+e4wmS6WqvYdBdWEmubwsnOHZjsscWsaxN
rT4fvG5TUQVmI0qsb8vs4CeIdTJ2p3ldUq3NPElVAGOyHPIHKKPdtiZyin4WrUVfQ2BQFc5KZNUF
boHb2tHYk/S0UyMZ1Os8uMROSW9AR+eviY67XgDtZUijB1uQ4YUCSarHVlfn9nTR4bAjx6OMVm1w
bdozOIrqN3uXbi1pEJJJY8AtgG+t2vLCS9KJBW3YYxbJUQpq2nI6xhqlAi/ul1ED/KBJ1EiPV3tD
VE6Sm/UcgLBZy1kiaEkU6iltg1A1yd6B+kf6BC3RERbkUkuK6xayFxwQktiiOuPnWcOxmLHR6Sz7
IRJgP7KhlpvOCy6ondyo0hbLcauXzl2ISG7ZgakkjbNE1oxtgb0BCp++tFe6m8C/AXjvlQKJAxqI
yq3Bl2NIKIYeO5eVBBsggKRozJBWTWNqBFbspka01g08wEl+ntQ96lvbfqaibuIFjdn3yCaj+EyL
SOUOWCKIOr06iboNdhG6tUWAjDYYscSRgRVjVS+vLRNAHYGPRoTRqsjsU1EYuHdcagYunYw+Tq9M
B1dbrrqXHNXs7EU6jv105zTmVTuVMDK8TVM79ZYQvc+x8y/6sWPCbh9po18ZfQO6TTVLbxTZ1jFJ
uIVuDAGfZ9f1o0OH/qnHTOsF1XXeuw8oaWEydoFcFkt6djaFYag0sCsQ5eTdO14CCmN07y2XjDxE
UpJxoC3Z1MW8nOtu6NOSBYbdeLTgduJZkA5cT5umvnstSyT5ATMtQnFFk3XSPk2nfBE2G+rQqxBf
ip1h1ncda9Sqk81FF3gU0Sj+93WPobcycKb5HzjGURqFL42A18LaCO/Hb27Z5r/T0dqqMjoMdX9Z
ktYFpSx+o0PH1ZAfdpJepI1d0gmaXtAW+huNUzpgsygMVy5E0Svl0bmr/F3iDO/K8Put1IMHI+Tq
Btq9XpTwuZW7nDr4YxXEs4UotW5juRkHRRy/i1nBWarwrdabq0wTJ4dVHs0WpR4UVzZaURtjSe5i
h7fM507zjlXN6PLpeSLBE48tVj0/ga8pYlQzJX3DRUi5CGXtcIMuCKLu1uWkTfuvnrg1LHg1bfZi
dFl1EObTbzl8cua712YLdak9TfFwzZRDJJpHq2YU+DUHajgmb54gi7F8j52JU35YlvbC0gnZ1Hyr
JtVvGkPyVJjBFrnpY0YBITWQZGVaCyuDOa5U8ElVeyebCX4IbU7PfzK8+raTHNlsZgaM0Ui7w+Sj
LhOQ9VyoKgYMxon/roIE4znh810O3Xzh2ijtkCY8VaHVwmcI1006F30GIFC+le4LeVkWPFzV4Gwz
QKkUiBpqoxHTAZ5A2jG3elgeldvYq9Zl21Cm/sYSqb+0He9FFgwZMqM+LRr33Jb0wL5YuHBbzZ4T
HYYXjjOs7QyJS8gJFbV6iX4WzFSbcZLQ4mGZimnvOyhYu7Qn9B7U1zifgkrqcLYqni27J/LO9pgh
PG/bTdiOETyy52Vxgf5MXWOakNgHwXkW2emKGgtsRYMUw0HGjwQycWdG2sFFO1w0On145bA+kiF9
Z3i0m0bWkQX+109DEu2iQkzi+AOWwbayxxvLH7ZBi7hgnBw6U1cBh9ANOW8IKGT0Yuo0jKYifJpm
ph6VPwYpDII0jE/Kbqms86hkKBlTp9vTqLqpeoL0ZJdfRnaJ+jM/dwUiWppfOKb1d485rDdA3UxW
jHjXIayLaN5TXBeM23DXAu05pG9YSJ5Eiw02sucWAT1BEIyTt2EKtMJzwkH2lUkRl2I8xdS8e5y5
7jT6F0wJtzY4ajYPFOh8thCxR5ujK6xZNeFu0NVdcPDblql1mSQADTxGWT95oNIlZr0Obd/Xgdch
15tmLyUnjSqh2b6mQ7AviwZKZ+HuKqsf1vATZ5AihRw6KNzqLlsSlfXWJibULCoEoMPMp7gTEsXH
cxgb08apcVGVzVMeVm/uvAIFYhKAY6djmTwn9KjI6GJttKkMr1FCXWC0HUS7QrkL5KMkXcaU774w
0GY4ybnnH4mcIaRqmujIm/U2gp1v8Cq0RdTeoMq5Aaj+IcJ9laDPMGNK4bqp4JI0/cForkcGJzU3
Pmy0sHmmOa7bKZWmiZNJUF8iVz9aEwzu1jRwPLC3DLFQUOE2X3MOXjw0bUP9JvVPdUZ6cFIrHB5p
CixPQz5sp8NVIWCLJFICcGnYbvk4f0s2RbB/gbbODVnkkwFzyRJgS4RJjJuG/lZE3DvN7pF5hafB
DaxNP7zpAsO7Fs3lT8HG0LU0+uqKuWiUyV0h+qdqGlBIO+PSCXpkVAO55AlaEzSAbB0xBsK+C0nJ
GBSSpbo5ZXHor0cze8AyvrKQ1izbBzTvDxkEEPh/Q7Bq/eo4WjRrIH+BPyxbcNw0nRnr9NpLG68A
tExcMgniBdAe28mGa9PNJyeOhboHCdtxqbm3EfTf2Ja7vBrX6FeT5TiY6YrZireuEObm2IgaWewq
ijZsTRlUMMv6KlynfXGtoOAYsX8ZBPlLVMbs26riDULWJF21Vnp0j4V6OmE2WyUmJxAyheGoENcw
RkhaWtWIpa5RbZc5EZ+F/1iRt3kxoC83Le26rrp3fOLThl5fs2rkOenV6aof/RdqIvfKfZ86WKu9
hzjO12VH5Aneg8HTLm2d5pzBRkqI5k7Xq+teBZz3Zi+Z6XVP86QhUyiBY2DfJFF0Yfnpmxbo7xPg
xYWIaWjRTmpseupea7bU4h6MjkJZAibYC/s7EyP+aijHXZmU7wkos3Um8mu7Sp5bJ1QUTWOYhWRt
rQhDf6wHYQEsq18VRV0UdD7rIzstRfXAyR4MO6hXjoWHqUPqPY53BIgNbKHifTC8GMzDYdZd4ft7
RBp48OaafGXmL17KI1FJ675TA8uT5hCQyYkkUvbBrx/MWRE+5oMNjpI609xmo/XZLIGTRKcYSbc+
ZQ+ZC72RLclrapaHKKOpa3o0rRzuka475pJHkexZhilJvakencektlD5pNjS4VtSOSh7Ttn9FGZI
xUG6SBFeC5cyXG0kL0Mwng91Gi3InOPsOtmzcSteew0uVREjYyot5sTcrzcyst4JKsq2AZY4Qud3
owPldaxxilDnx/txGwroi13+JlO4YLmBI6NEB2a3+ooICEgXWXejYI3Qh3Suvb55rKncg8GxEQYu
VRHaHDoYiQj+w2XZ6Okambo3NO6CkulnQYhnnHUFcSQ82Wysm0VHRxtOueBqhW8Zu0Kk8jmvXlW7
2gaeSjNRj7IXsyZ5oiPfI9Te6wSqDhWStWHRisuLDgthDkXIxm5Z9/2bgqL39Zs+UOhEK6BwQ6ao
m5IL4MviUqJeAcaMDjQsTrngyB+PrGbe1D0Qxri2OgOPa1mi8uWjxYDWt+zHadYn2yJD268J5xVJ
1yqqKTEJm+MIBacBXgAWJTqFHDvoQYnplczKJTotqBxudV+BSTbr+mNq6O7PH1QWONH8uHhWbBFW
k2Se1TJv7ebirKrp3qPS1xydkjYuZsOG8xhT20vQ7UOIQ50+f2BdOrscHD/2B4N/HReXMS36xDwE
XnM/zu/sG2W6NpVmr+xuBYVg0ZnTTY6lB3odfVEGxSEFrTViEV+XoXEdcIbAkLxXAr4ZjlkX/4/Y
CkWKj198WJwcF1bPZ4hsHFiqOCYj3kK7XxkDqzK7cFQlbrLUC3nfI4+nRNhfOBV9k+q8GfxnPJ4Q
4qR468hHmTLwTV6qULUM7QMgmDVMMRZciniaV4utScykV81URVrTus+5UisLtKMS+6pnekcqWzhT
ezCRmebTzqB5zNrVU9JF7lov9dni4DnZBQE01HrJc0hi0iW7OXgnxAm6Qdq/sCeOtuyLNBYfdSrF
0tRlQQMfJbfn5zQqI6q0NBLFRvPNT1eMO+pNEATaQG7oWeLLhp/j0khUQG8pJxiQfPEj1DK8py4U
nspu22fG7SQ69E3NcKNya9V6idi6lZuy+sJtGwDr+RlOUauAnKLig54NyVKxoZXM6KuQYubWnS4s
TZEbzpEdJDmgUewDi4GgdRAp3GU3ZDMsZfZANWI8BxU0LKrpucr7YoN1sqJmO1eQ5zuVJg9uj7jf
a+YOJV4dvHaDXGKS+oS9y8k4EutqoLeT50/CyfeeTogw68nKb/h0PoET1MzQDfiQVeCuUo4HbYQS
ktMnUs6taxxIuIPHQQARbPhILCe9WukQ7RZNiMPVZBqASvMkpNctO+rOquXaG3bzkDuJDsSbrUtl
Uggwp1dCaC/GaCpXeisgRNPu1MqRSXr4RKv0GmQlZe8hIA6CAlVT8kldwscIOiIKaSkxyg2Dvy9L
eR1H5NNSyySMCycXKg2F6zsgu6rKphdwNGpj9ISjyP6j0Pti56MiyvUJ7ows9xSZMsY6JtEMURGa
ouq1po+1MCY32zCndxq6OuE3Z2iGIBLRaaPnHI7kjyZ9c+QXZ1SpUKFBvmbtOS+KdRXj/g9kK4FZ
sGgDIkXmk/ps2I6lQ0FM5jgMvDLVaK/NYqPE4G5TvQ8R7C7cuSFBPNGtyD6bNlN0q0knCojyQwsI
GXxYY7OcNnbl0nUFTwUlyVq2w4SngidpScxVvw4FRxWXVYwVyt6W3l1PZVS0IELCO9E6NY1YeWMi
9hJdsG4zBD1UZR+SMrvhXIIalqtAttQw2jPrYvPlW4uIOhkLGAfYGtDJtsYpDNBHq4G5vFDshy2q
7uy1NsPkMzJd+zI1jDWpvJTbsN0vNZMSrm7cTam+iay02KVCQLPq1KIpyFynTzsu/OZI1C5av/Ch
DTlZTN5HZtbsH5qlwO93ovjyYM0ofwNfzmJq8jcqpK95NytITXDXRASmeAE2CLjbBA14OPvduoGG
PcdxHE71YkzocNGfcHqeT5/jAFJ7UrjBFOD7oT9ozFarKdYoVUXhRRLBVDZxKC9tTg8c1/oMBntt
XJe9+Z5KnkAnHcnAmcLyUliJvdMnDGFWgYPcqFVzdFxRXmKRu9YinLNWTr8qizw6tAQ4tCXE83Rk
0hmZcayRpjLW7jtK6f2qiztn2/ouYDovfCH+6r7qnPbWn2hXNI55YXp5d9u0cczjhYIXBeOek2D3
QGfv2DZaQ6XLCm8iJLpmMnZcyx7u2+TQSagARpamucWdPDwTYVusk5oSCSG8T96c1NjbrdwroAEM
Wmiw2ByPsRXVF2qsKTZ2s8FiAqRw0K3o2Zja6L2K9HOX7KiHbJze3YGO0lopTmM2+oY73+rmoldz
7ToDuMQkhIladEW1FlqjVpkHyJXYLnHAllBcT7QTbJtOr+EEr17csdkC23DNF3uZM2xdU/f29KVo
SUWE2NI6jU456t9TMI5PeTeRfFA2zn7MItc6aOLozGGJX/9jSP+x/gplw46L1NVq/LPQhFbWj2zI
g8mnZ+JKBaTO1qhk6u1Em+3R6J0aJwzQAy+lrIMinYKNQS6nV9DbjMJ8Hag03Tpd/9FRTdhpk/DP
DA2sSCWxESclOOL5j2JT07YgLm9KwoiP1ZDGx0xRoEYimvAkXnlOtfOMCR9HK7fSIDZK5fnBK4mo
Gi24W5qE1WjqRBjapSavmADVlWmb7tIPQ3NDDGsMID6t1tIau/Mkc7vzCPgmIDePvX0/BwkGYt5x
fN0adhjFlqFkb1rU+3tpEHlb1pYvqD3CBvaS3DsWcFsw4XHW/4pQznwIeBn/bkNaY3HujaCcJ/wm
y9hu5h9JUGZb9NGxhoYr8pHC18yiVS7hpP550SdTjscvjYyw7fjcJQhEjcG4Kxpt95UEWmWkbsdm
h8/ajjhmusFZryzQ7/OvpJyAp8VNhqtuBD9tQEUiR+M+DoJmVQrdPxq9NS9ICeBd2yQOwA7xVZOM
ujOSGbEwBxaLOceTWyNOATdgq2DyULNXNit0/MjCFO0HS5uudLiQu1BqKIUobvqGwwG1QpA7QkOk
vxNlt6Ny/dv0upwXtNokLgurVPswKUxrNrH0Vvtg+EMpOENuDILLEYAwF37FpflmEB/rGnHkHLDp
wzNbpVUk9zogVTgaCMUbNl4H0aQIVbTaLy9lPN43MvMOzZ9jN529KfOgjnH07QpX3vhWPJzJkAQ6
ax65yFai06gi7TwZqnuk0eNllNbhme3EdCfEGL72dFgWYYFuBxFgvuvCujpmUOxwGvC6YwcyNsVW
0rNNBRQtwGpQ+mPjEQWbP5996Cgg7Q10SFSGI6Y1nbap3539+RGhOnnrr9hIw/SLRYRYYOPnCIFA
+r+niTk+jLAj9GLAf+uih6nxi5x9DcRKVYiDpJHueJo7VJ5DtKcPRTHJmsC6yBZrZJ69a1HDLK8H
8vbfv8r8GNHKfNV4IEgq82fwiZk3u74u3+1AWOuUeKalwbd0sRCcWGsz0kircjlhgNwFle8clPFG
E2M4G0WRHlPwWCJX9UVgmjdf9wjIzey6pvJAakV+mnRd3cYWAragMJ46O29Wic4xMkQCKJsjIyLH
nGl7++gu6iq5JkGC+yUjAs8RES5MPVO3Q0PMn4Q0i2jdoxTVgJsKUnNp4Yq+IGyBogjkVUeUhwra
6UXasvtw3PIKk8o1G3XrMrfs5q7kCBqkxWoyKvrNig4dHNXqpBw9OREOBb5o3CBNBvw5jOWNRZpp
qRWvoeuOj6Vu6bRaetIu7HYd1j6F/mSIj0qUFGBkHV3Zbnludq67NnQvv6L+iTeAWNqVX89Xw53w
Reo+OG9Ou0vEUf0ZPlINzwM5xXiUg+uqd66qjqyuou6vIQNae47siLPivnhIh08vmNYSVsmA9+LG
91x1Y0mHA4uKnoFf6ctI4wjsN+W5Y2C/lxLmk2xOkF61i4w5cw6doqcfmUBvpJGdvMJDUAtR4xxW
qH7pY5xm4z+JBdisztsQPXROuYMTiVHaBYD2tz4TwX6oMCsVFl7Fzie7ycLPzXkUDp5u++MzjhK2
tkG1zR1YcF1lr82xSt/6BKotyCvjTBgZiTJD+YDVDwBkBGPQV8jzI0qyNyA+iADQ0uid3sF2HIJD
1RTWXYm6dtlA27rs4/ZqVqeu464voDxh17fznETNFH7N12PRm3F48sZJP/WaPtCuISYQWD+DppPu
dbjS8B6BZHfic2pVxEtWKjypICG30YE4WI0kEiZCcvro7WMu2UPjv08PDcWWgxgR0wS3OmUykMhW
tZzKvtzbyq62WQHxVmUyZ6JEXQZSekuvUO2m2HHWyieYCQPZWWtwuIkCg2ke82DkRJCiO4iKqTkQ
BEtBoAf0F2TdxYCyEYQqUpkwyijOS5dcViZ1xIvaucDYo0S8hJt9FhPIvUuIAUFYlAPR0E8d88W2
aXodnud0IfS85zFEtxnSLF2jYeZh6iEB9MMEQsW1l2VFEG9NIvF6MPFvWbjNIq26tGOQ8g4SXBDE
kBqadhegawereF2Bl4C30q96IBonNFzuLmYdJWOO0BK06qRfhvg9WFFDaKL9yYFSCjA8iVcpLSyZ
VIThmCk1EYirlHACkmwLe2eSQJoPFZva1OEo1Hl3rZOuHc+bVyfvVavSaUZpUSxr6/VUqutKuP7W
tFy1cAtza2e1vWsS/Skz5T37iJSta+EsJweBoGtC6hU8GjhTAMh28S5lMGaRb5yFA4kuI2p9mmkO
gk79yNyWcy5DXpRp4UvKCqVqdFGOwba+q9OtxaBcR21jbPMkRx8TPtEHCxdM6niUMFxCnr5pU+05
nOe/sRaXHZM4hdXyYoyts2Ckoa8H+rQSnX4vqFYtUafP2i87hrR4Qnk83PNx6Aqi1slJvhhhd5Ku
JC/tbIS2YB041dCBkbzoAPFjNsdQKUIwiKtHbvAcrPxAxvuEKTfDeWOn2meuwS00VAkEpE+adQ4G
YGhQgoowIbek8w9DFz4VbNQRR0M0wMxwNxQ53PmJwMB4+hyM1CaukrdlddrAs/BWiHbPdBMr2Yz4
ID4s2Id6j6dw2uR2z7GdttNSlwMtvNKeKzJL6UXV0SX3eTAxNjp6eV0KccaGN+epqd4ryvV2oqiq
oUQqLA0rNT+mVOCQbJ3a+8lwkLeWjzL3Lhqjf/d6TKR1bT27HNxiRx25o83Wk/HOGATyb3u8B4RF
ZGjcX2hZV+7DhvDKbu5WNqlBvRZFcEUhuFGkbUQd7gOw5QGn/frOaHJnDbc5J/6VbZdlFCfHcYJt
p3TiVGmPwI1BCytoUNQipspZpCsO9ERLzC/alMP9IDQOyYkhuQRVTuwcIeRkblZS7KaswDGTR1uR
NO8NiKyl71+n1tCchlAWK9o4J5lnJED0NIw069jF0Lq76SJNkfhXxngoaLtu3bi+H03z8PVB4gnO
DPEMiys2LvqZlxnpSipCHkkDZZpYhAnmfkqy5IDX3ZUdc5U1p4JEiSYgLbsrzPjJCnv2gZiiewMY
xEJ04M5xkRKiOOo3kRifagbxqpl9K3aEkNGhIIbEMH4qW/ZGc4yKiiVq/+BqzPX+yYoQvGRvkaIK
2MUQt+wJo7Kl72OtuydB7N4aWS/DMwcANiDwAi7XSE4bM/G8+j7SCaAuPGu2pxDQt54dmzJ6q20o
Y6OxkT12Dam59y0ZZbuCSQ3xPK2QEsFG0AZX0dS+yoqiFml+yQqX8FOmbExiqXFpjfqdpSFD5SBF
xSdPnhE7WmviAVXV7jN2B4sypyCUm9SuPBBujlIIoB2K6vAcgbZFFG+juTu807zqrcZJ4o/qhcR5
iCn11/VzlIEyOyw3rsB5VvNd46KkIGWD/6Lv8vWQ5VV5RQ8FjseUkizB53EDfZ9l6JpVOh6oxXrX
PrWjxgo/CskZwu382wJWDtHlnEFkriP2I+j12x//8V//+Tb8b/8jv8yxxuTZH1mbXuZh1tT//CbE
tz+KP/94//7Pb/AAoaHZuNocm/+4rm3y928v1xAP+Wnjf/lgTI22iZrt0EM50I2ovqqpDS+0mZSH
Jc0r8tM49Wxyc9MYdyy69FqJPgXbc5VrPV7MOCSRVLrTi23QVEqwr46ZB0p+3l4hCKlO8PKh9jPt
r9sutYhcMM/HYI5Uc81sT9ZJu4pYsmmOJPa7lBekpFLPZC8bWIm++fq6//G371t/ff+3vBgreILN
d7/9r9s85b//Of+b//mZv/+L/zoL3yrCrj6bX/7U9iM/f0k/6u9/6G+vzLv/69OtXpqXv/1mnTWk
SF21H9V4/VG3SfPf923+yf/Xv/zj4+tVUFp8/PPbW95mzfxqfphn3/71V1/32f3LsJhf/l9/N3/+
f37bvCRx8pK9/7Gv5/+rv/+XHy91889vxAf9wwJk78CodCxpKtv59kf/8fVXlvEPqRxyf5Sj2Pmh
Sv32R8ZQCOZ/pv/DdS2XoaagiCvLVN/+qPP2z78z/wGjAfQLZ2Z+SHflt/++CP8avH/evR8PZt7k
L2NZMw1pS9sldufvY9iuZENjI7C30gvOhdldgxy/SAq0UMJ+bGKHtTq764kV+stF+sGzI3/ydvrf
3871oCiqwLDYzxC8SwVALw6/fmWuyI++iD5/wb88jBbGtMHtGmerzHtev7KbW0yLd79+ccP6yatz
+/766gMb1klrBmzGKz8jSkdft1t00+t2o50hhVIHiqQLbdUufv1+P7lMuv33t4vQmCQqG6ytao8t
tgjTc34zeRl/n7z+54br8zf863XKamg+qFT4JmSOv7fbeAsi54DzdpmuOB8cf/0N5k/67zny328z
36a/vE1MHrVXBC31RfrmfQaMj6O6YdwK/Rky8G++zM8u0/znf3kT7K7kByDn2CLErv33JAqXv/70
8/P1w48/X72/vHIS+HYzumQ2eVN6GlD3ZoF7O8U0/SOXBpX8HM2OML3ycmB7ODSqWKQCYkmsbftS
dpQUvXP0vjDEkC9I/GuaUC88ZU8haUMop8WNVgO1CBIo2vHZrz/zz4bo96sRwVNV1gvY3up1EMba
pvIb4kKqouE3V+VrUvjRTf1ussBIwlJagacnlOrcyVByyUS/8aV1TiviMzFooOkqQC/pVtsyj44i
Pf36u/3sdnw3bRhFlNMdMZ1tXF9rOJwQi3Tj469f2/jhUHVc97uZI8pqx+nCwd5mDtHaTXeDaH8L
cu4xFPlGJdkj1HlUdsjE0CukaO/9ZvbafhJfS13WXyWafAax9ZtH/8cPKB/nu6kG+F9GRGeqtvph
vC82wca8RNWCoI3I8NW4i18p+/9/fvPvphn2D6nkqGFjEWOn3tbEQUj50qPx8izzUWXs5YKgoFPj
1A9T6gE0CsYtCVGPOeFvVdVRAegOym8eEz0LfvehfvhQ8/2/m6BMNRReH3nWFuD3ZtgnFxATL9UZ
kp9Ds8Spd4ZI5tff/2fv9N0c1feUv2GC2UjX9xUcoxo42a9f2Zgfuv/rSeFLfDczyb4vwjrwnS02
5lW8K9AILwng4g5aD8n2d8vEDx8L3uW7WSoQnlLUOdxt6z3IAS4jxeo8tn8zofxwa8Crfzeh8LyN
fhIBNpFb5zCvE7hwts3W3v/6Gv3s6n83mRBxHjpBZjDO5W1d7YPwNxuBn73ud3NFlIbC5xCttk34
IrMLr9r++vP+cH51ICH9fUkwo2SqeirzHB0jKk5nyYBh1bksxMOvX/8n05Dz3XNfto0+pXAkt8KT
e4tiCUqhltM/bMvB/M1c95MB43z3wA9D73ddyLDUxB1Qr4RU8jL7zdP04z0SF+i7B1dqTurhbiQN
ais22cbbu9ZVNa0Iu1jFtwAA1ra9JqQPdTbY3F9fs5/ca+e7J9j2aCE2AQ/AmH5k8IlH93ff5mev
PP/5XzYAGSA1oRxLbfP/w9l5LMetNN32iRABb6bt0E0jUqQkSpogpCMdeO/x9P8C4w546mM1bjA0
EgdAo6oyy+1c275FogpKJNtoJ1kfCEHbErKhoaDMTwLvNquXC1e6GIO0G2G1Dpd3Mo8rRG1KBU1n
whzx19t+deGwu6mUY4xugWXK39HOfhl5uZXnZK0kxHC/qKyLUxbd+B4oaJk/3PxCEMOVX6oIXCB4
8duY7KkCY7s+ZGTzqyPEsWNUnM4tuudrz4zPC9rdY+hzVzXt0ZEeCl/ZWLNo6299pyfWLd/bIYRw
z1zQPXv+ktx15p+27gEe/XWXDkPFu6b9F8EzJ+Wfr3+WZFQ5QmRrcbyA2zYsf7RA4SGtX12yOWq6
/nRpowmxHbVs3BbAjT7Ws3u0yICsd+4B4dV+OlY3lW88Xn+RZPQ6QkDjJAiHAayK3zQ68+VY37mt
cQpa59RREr4MBkiurUW+rMmEEA860qtD0YufAwcv8ZHkFmcrfcgWAI4Q5Wbg1Nxc6Nw+HoeDdsgO
eNGdqVG95FRxlBubLGm3CMHelFy3LBxB++rned9c0htuxl70Z4RLx+gGMdyP670imfocIcw5G0Ww
WFXuKi7brYpeMG61c3b708eeL0R7BgBfXUaNhVi+Ku5BqjrTaYmdnY4Q5EOvsIWoVx0KDkOsxtg7
UKZgpOQrq70xVq/MJNyIeMmAsoWAbyhdQuceWb6DnrKlaDrAMhUM6PUvkO1TbCHEy4qyeqzaXN9R
S80fagjqLVW5Jk7Z0DfLXY/YrNFfgJEib+DKtJ/cn2D9fkaZO98sVvFtMkFoRll264bc5m78qnVA
v5PlbCEztGUb5fPMpgyL8uqCvv+MBTB06z2VdyeucM7m0/U3SeYaW0gN/YyJdFA3rm9iLTBi+zFg
XXb90bKOEzJBb3Dvq1NMRjEvpjnTwabcrtZ/fezhQibITSe2OHMM/GAtBvSCb1QqYU2gbazS9TUI
3+sAIQdwZxMUxeLYr8v04dH4HdwUF7AezwP5xriJnsCX3k1HY5+iWt3Zn+rz9e+S9YeQFFR09KaD
YSGiuHMPhi1FJXD9ybLuENKBUhW96XSN5+uIghEY1MmPqn24/mxJKlsPW99OyqaZT7AR2dSEwfJJ
GwB/9/NJC5ebfNYu118hy/2WkAfUfphKSgodcr92yn6M9+U+3XM/fkS93/iJv/EayVxpCfnAMe2o
4czF9p0w+eyp1e0UGPeKaT1ys/NSDd6PwaKMMRyRRk74VGLAUcHZ75BBJMaDu5bvlKSGfdRayKFj
zFrSqjhe/22SHrSEpICDW4e6gISOgHJPGdOXJYjOcR1+bOhZ62vfLM4VI0710WWxU2lU4tfZwa2f
P/bDhUyAH5a6TIsLNKc+exbiICBaG/0liRdLyANKgyw879jvon2BH6KgUSvn8HD9d8seLiQB007C
PnINmwY/jtP3BkzK9QfLelKM8sjTZstgHRM6OYYMxlEf7X+CUtlIjrIVjCXEuqqO2dh6tAr1op9R
Q+PH4YfHGhKhduiOyo1+m5UbWV7SRqYQ+nk5K2E2ciS90mIUmyM9fX+9kSRJxRQCfoIBlg02uxU3
gAS14jenu2H4YdvdxrJY9gIh1AMEY2bOXZBvGz9UD/QRFmCTGR9IlN+vf4KscYSI9Uxqz6d1vaqr
FxsIP0uyjRGkyR4tRCs1qxA62aqTDs2b/Ck/BxfoIBfg0T4yj5N3STa6wVh78p2p0Fx/wZu8oA6L
YivO7AE37uEJIEholMWjBtGgnqy/N0zEZSATf1ja9Me2rFOz2pdxCsqROdKSBoXbnN07COU0BwRC
VqGszN3f0aLfZwmOMiBHvlksQLpsPFuhje5A/VPM2ldrjrO9PYcPw1iOoGsL8E0uMjL96ATmQxiH
t5UefFXMYaIWLnkYwV9c7zTZkYsp5JQEzC1EDK672uN41A7UI8Om+xFc0j1qT5Que/Q2F9U76J+u
v1DWlUKaSXvqV8dBoYGDCs+P6BHPxQ8+Wkg03AxGbm0oxFD8kia/gX5d/8myDGMKGcYK4qYyspYz
iuNMGwERTXf5V/ew7vezY47p/EaCl/XG67B8M/ygeo1IP2zPR8z8EnrJTbLMjzpGTKq+2FhD1C/W
2PaUVBQTHG58rihxKar2T+RiHJYoR6tCdBYOnEVc/3RJbxlCWooCry4pn3L9WPviWGcUOhsPln6p
kI8QxmGemaiuX+G7zUXQ7VSmXxuqMUAmo+p2MAwyknNUs8Qo2QOBpNoFI2y/yUJE0v2tesoBo85J
jtc/VDJJGULygv2RO5zm275mfgujb6Z1LLdW77LhYwjZy8rUqV0UVgTUktXfzD2U7nv9MYv2SDrV
U3FULoCGrn/G2nrvpC9DSF86WQPfeqaRQsfGhSLKyIKbietLGPyMmnhjlyobFULOUBd2j+R6y6/r
2yymlNLauo7VNUkCNoT8EI74gc+gSXw9qh+UpH/szZir0VUitAzq7dR4+HVT/+14JYaCTp4cjLH9
bg/Dv0BsFapv2DjbSQN6OXlRqEspdf2o2N7zMFOuODR3Zk0dN8XAdemR7crqllX8Y2Rz/Up5CcVN
w/IMXIH7VzxTkKaNYDe1+7xw9mbhncqlo0Q//6ZmeM9jj1lHM0ckPSy4rqmhmaM4hax7Xnrjgeof
BOzpFzsvMCHWL3E1cdbVer/zXj15+XTGoPKlpMzAVd1fVDpRaZKCd0+pvRxxvnGhw6xl2jrq67HV
Yd5CcCia1AcGNuQObmb6zzGB+trgEKK2+bNnge91jeCGemPULYFxdCrjpvEKXK27FCTbahpXPAEr
/DwXzTPm7n+WjnJdcAvqcQxdyo6G9FdpYo4YUX9WdOnKgvN+h8NyTFcOsd1TYwkzD+TwOPx22NzG
CROyZXwLzfqE+SC0lArDDCy8EkSibd5+a1oog814H1t4XWVa/mRp/bnrPciwcY5OMBzvlTr/mqkh
q7bZuZ+5Qa0qCq1MT8HIrGgf4eg6SDf7m9LElcFwqJKCNFvt0mrkjCSqUPkWB3OcXtoBC+FMsz+V
Xn9nzfZjXOKAFtTJOW2W2wIMN/WYf/DKOc7qeDIMpPuAvLCFVH42cfm5caYfczX8U0HP6RJ0fWDz
832GFRVGDYCGy/4+NWHRlTmuNm0ePlR2+xur9t/YHp0S5KMddXJqraJWRpRr19N9UWGiPAYUCVkP
Xt6ctNajKoKzHTx7AVAVXnMzjslhstwV0JBdnA4pWlxFz3FnRAc2ZgePErbC9X4iRr+NFG5H8Zz8
bDZoiaOCATxr9l0XIQOGq6TN08qWwavcnaxLmCxfPTU+utgy0yfNZ9fIL0lFgfliwfl2qSfdGcim
T7mpZKsBBTJW9dYYQBe4FgBMu7xVS+uOr/jSNcYdOnQcS8uv2jB9zi0zPSzufIdmHk2o5U/6/C+M
ro/eJxvCHB4EyVBh4OiSh6kcTKYXBTT3Lh1sn7pCqCwdGLLhqZvjBxvu9j6rHSbBMr5pFQrK3WxY
C+fqZ2LhFFb6xl5Rtvw0hPkfwmRcwDFHtMBV7HJo99lD+JPlGasjY18/syR0Dtfzt2yu0IUdRhlW
4KQRyXI4dxj6PYcwp/AzemUHzMw+fuxAFNlP19+1zuHvzBW6MLe7ZqqMbFY5vB6jT4lD6SAV5bEf
OL8BoU/9xsQqmSt0YZ5vKRQe1A6IZ9tgfeK1VP9OG4+WnZLowqSdgBkgh72ekAN032cH+7E4Y9x+
0s/BftnYOElWBq/6njdLMoAu+AfZC3u+IbxoKoggoz0qlPdc7wXZ44UZu+cYIoC+Y/lFfVmCB3hW
5PyN0SRre2GeDvEjyGJq2v2h94fu3y76c/03y54rzNGw7Lxczbn2GFpmZdAMw0ZjyA6oX08o3zQ2
9AlngaSJ7Jjai2IAUma1t2ZjnFTc1JfuEzLGnxU4IRNdLKgiSiPwYM0tSj+dXWEHlHUDIkk3xpfs
M4WwHxWwIEAgSXIa8hmOFC86fPrrTShZqL0uf958aGlhk5piyOFnFadmPe4ZkD3i8wSTatG3rsLW
OHgnwjUhwsPBsLoEz1hfp47feM7r/AS8t4x7//pHSDLIay+++Qi9LFgq5JCqoEfjxjOgLnc1ruY1
CBrjBGF+CvcwKza2qpLueN1JvHnbkKW6rhkwrSEcfVXU/mkBILIx8CRRqK1/f/PsRisN24gTbnQt
VMu/UutPPmzkD8mC9nVSefPoqZuU0QlIs6bfIUWK/fkUnSl52egDWR8LMd7WM3B7nEF9JLHHLoBz
DVF5uq2VjVaXPV+IdU8zqqhMuPWyJ6pyQEByN2MUf8pNMYPsBcKM7yoYNiqUgfs25uAaiLJm6HwK
B5rkY8cCr5frbzpAiSELxPh6+72ypNyfa6SJ6f9J2/+jbH+r5Jf8elEzbAw4Uy0mvQt0CmtdHB1U
RG3BPPytC3NjuyUZQaoQxvAGIthXy6qKCc/G2TuOJ/O0fQsgGfuiUtirA1UZp8Dz6+o2CC6cXVlb
IStrnfXvb5reBDg1ZaZKOtf+GsYduu2DE98s9kbDyH65ELUz/HObAxIO8StW8E96yG2VvjHuZdoL
dU1Db347MHHANJA3/GlaoI5YLrZSwVMR6hRzqiCAFxw6gZA6Q/UzKbuX6xlVdiyiCuGspYYau6bl
+NgW4PLpgwM5uwf7YD6o2g5/mS+AiY5orLXj9RdKkqoqhPc82JFqe7VN5z/WGQV8wF4/9mQhrh0I
bA06ba7J1IfK/TRvJSTZLxZm5UmrMJNbmsDPDBTz7Y/I2MikkuUkcsX/9jgQkh5CMECL5qCdqEs7
DGfr2LKczI6ZP2+85f2QQOP235cosLeKBXQp6S7ej/lvNc257mb1Em7Kf99vIddz/vuKpmnrGBkb
m/Mb8wbnlq/Dy/xD8y1/PpQn9TenaV+ud7HsW4Tw1iZw7h3UeJ97P5yrfsRYn2nJJaCI7foLJNsh
QF3//ZTChLtuAR7yvbP1sF7slHv70CJOOOgnYEbnTRnMOir/d6nkimrbgktd1JOd448LkDilpnR5
LJff2ZB/7WajBmca46i8cPDiZS+GAwirCLeGxPtpDNTKfz+SU10b9QojWtOBTfbZsUv9Uf16vQll
DxcCnLsxwMwA0f2pOavZo9HeNdXTxx4tRLgFEFt3Tc7bOQzhxKTLcMmMIhwkzY1YkUakEOth27tz
W3PMZPqpvbPultt4P1EAvg+RIlBavDXMJANZFOY2vTJpjc0iZ7xZTsuhvsGtsuXGffGBMn5pdumh
b/fBp61TWkmfiDpdR59qW6tZ8pR59klZonhXalxZqN7GklOSAESNLtFfKeyUPJ8Ly6dSt5ZdBt58
I6+/7h7eCZX/EemmUxYrGhol43lVjLV+cMhwLTyER4+Dst1aYzCegVlkoGVYLW69VvZRa2O+mY9D
r+uHLC85CGJqhOtw0G/0I7B7KvZBR3AbGJ27+2FL4yl72/r3N2+bCs1ZQNIgLZ8fzIIcsLHvk400
IdabzFSs3Fu35DpYqrMHJajxjln+63pIyh4vRHtOsVBJAbnnJ6grEwuTaefrHJx0TEquv0AWkq4Q
9J4dAkDrXs9cTDogOSl7SG6W754qHzzVl43XrO3x3iATIh/Pr0TTR16TZrvhEJ9rH+KWs+NKubzo
3EhyvVFtDi1Jq4l6XvS0nrZUr2qbVZianTAMpAh+dXbZ9Qf1kBwzzhNhUT9uKnsl3ycqe1uH4mtq
N5lv9lVzME49UUQtIFZAHClCDv+5daUoGciiqtfqs7bnkBw5rI7JO+WA24re97f/1DL/N0Yw9UqB
l6hUSp6C+/Dc+vV9c2s4u+WFYvGd99m5Hw/GEfkemiXtdH1gvN48vjMwRHlvOoN1bUxqKIDlP2Kp
9BBGHJyPnX6P6uY4ZOZzk9krhnKnQh/Y47L0NMbmIxWyAEKQQKx4nNu2s78NiXWL/VGDv06AOaP2
Yqjpp2jS1quf6WnKoQ7azhGA/ne9i74unNd3IB5mcK150N5moQLv2FBuMbQ+JuBAxtVVN66XeyOb
NoRmknNn1xGSELTbsmjXIADjWVzMI8C5S/MbL1XvXmMK7P6GB+fP9XaVDRMhL3lOwz6/Xrg7137g
vLffFm/IniykpDnLXXD/qDspKsT6a98Zzx/7yUImwryxj7w2D/xxfqghMivVx5ZMjpB7etvjamhN
caHxOe0eSvesdBtd+v5W3hU1xE3H7QYaIjwV6uau7r52ZrN3huKEmfixnxQmzeYctcb5egutC/53
YkVUE7vooF0MMdGNgiFPxx9B9DODYYcpexf8e/0VshW6KCmeGmyI03YKgG3umgtWPffp3n2wjv1h
OeYnSKgbpziybxGSjQ7SBz873hNZ2e9RmfAannFhtZPnJU4o0do89V0f+F6jCesMM57CuLOGwC/H
zi/T315LBtN+L264sZKRBIS9/v3N0qKvuEjsM15QLMgmywUv1aHeGF/v19e6ri3Ecc71f63h0O4b
4XHdLzW/p88A/78oN9sHRrIPECJaVfs861S6Ikjxw4Rdnu6vDybJutgWIjqIq8XFFjnwl9L4nIfe
p9xM93G+dR0ie7wQ16paVYZjausBsnMwevukRsUnDe+v679el7SLKAw2lqL24FDSsTgT4BV+GaP2
wayUf1PF2AfLfJuY9ROmiXdwTU66YTX7zGSeWpTlxTGrO0ygYYPXXYXrSLF3evyKKcfeT0sBOdPR
vidu/tIXwxdlS4olaQ9RZKxlLhcE4axQvGo91N1wjpv432bc2uVIAkkUF9txP0/hUoVn26gG0EqA
7ALuCsw2w7UJ9/nrrS5rdCEveAZWCG7rhOcuCM9uYiJUtre2n4Yk6YgqYQPMrxYkaXQ2q+AOmPaD
rqVfMeH4RNXMAaI04PTCx6PavI3c4Z9MrU+p1T/Ns/2kW4CdUz7excDCGDF6oe97iP6V0sMupb4i
0L2HIJmxTI6WG/zPzgBfbqM+OYFc8nMmt11kOTgYDMNt2jHvN2WGQ8mI9YXbwRUPCtyw0md4O6gp
Bu075dfhLh8b7Ay86VPcx2fTwWGEhSbilAqQUZca80HzgOC6UAkOg5FaIJuKgWtmBQstrFkwctyr
U93uO8+CS9uVn+IYYwtLLb+rivtL0dy/XTt/6pXoaCY8sU/Ln7go3YeQmParmVbqVbdtbz71dfBi
AdcG+Vei3THrf0KDSrVeb85KNd7mc33pktg+1ZP+3DfLgJinxn6QPKJWxUPVTl/DtrtJJ9y8nNJ7
MOb6BsotqNYSUntk3Gf1CiJHyhDFQLtCtfmDcnnELTh9BmP5adLsey2Fg7bE93XRfs6q8isFGuUO
v7NHI0v/qpgQYP63NnHPDaad5kd85i9hjxGvq+SPGHjflT2Qojiad0A3H0xd+WyXM95gRvIZS5ZT
EGFVW/VPyrx8A9P0KZwiilTdEv/MpK0OrWZ9sqDwtdb4MmXN89Imq4dW5adLhTrUuFwf+5LhaQpj
v1zW6tWGKlw4bncZ8dXY8YQ+BYXT4CBgiw/X3yOJZFOYEsNRL5LeaXEJckAfuxhxoZnK9OrgpMX0
sTgWhbddV+WVpmaKX4d/8RQY8qfrv12ySRH1rXMxjboSpyEal+SuhmTW68oOFBUKuU7dFfl8yTBK
uP4uSS4yhYlRr1wbjlmhcFf2tdYwE1k2T6hkjxamRkhfCkeQleJPp8DnaOpzfR88dufqOGNa0rq7
4t75cv0jJLOCKHatINplrhUpnOr9sUGMeCn+6La10c2SoSQKXKs6GHVk1UwK7QqA76wL6fUl5rJv
maOtOUH2knUsvFlhxeoSh7oVKz5otmTGggBwTIj8xAutjXWWpJFeJ4w3b7AbzcUale6gSOZLbbGF
j5T2HmH4lhBSdsomClKrPC4N0yK2UTw9VI8l3LndcmuO+7XTcbbYQ97DvfE+yHf9eSuhSEaZqFRt
ArN0JrtX/KgAAIebWenWG+t3SZ9Y6yvftFjfNK5iAbw8J8Fvw3ZPoxbu7LaBlNd+LPrE6piaI0kL
oR4rgdjCYgYcPY6I12NC0i6WENhJO3o5KGUcr8ofGaX8jqF9LB4sIa7zweuxqVwgseKqMjX3TDC7
DKCgu9EosmYX1ryx12LdVLWAvY3vY3oLqIW6Koh/G3twyePFgphgsu3cxnKQ6ncANheKH87JdOk3
bwAkDS+WxVhp5c1OuVqN5clJrQbfHuPvH+pTc51U3wxISGYLTh0kiaAND3GvLjtFnbeETJJZR9Rh
12pfU+xM9KqdcjtW0VNqlF/0jrobK8/vnCn5qif6z+sfIjlTeGUMvvmQ3PHGgZJkxTez8ke+1Nhk
9n8DfA7zzMVboVK+R/1w2wILv/4+yc24K0q0C1ZCHooQVCwVZN9iOjtqcWw190+/pHed893TzJt4
8faFrRyuv1IyDERVaJnGntpGLA6S8FMf3oz5l489V4iOOmpzJ0tBbkFsx9L+Hxtvy+tPljWSKORE
Ja4UIRYH/mLUiKCL7/lYHFKju8d3zx+y5LmNxn439sFnFocb+2fZYYwo6ZzJUjG+qQwFf5lP65Es
cuM9BivaTfqHO7PT1qmyZP4TVZ12pTU4LDH/Fc6vxdwvJYXk1caqVvbsNde8Gc+jE+NG08JTtoxm
p+DWYy7xrs02wl6SsUQ5pzfDQTTynDVzSUmX7e2dyfyUROP3PCs+JEtxX88H3nxAVlRA/TVGlcsB
9EA9Qq5cWuTW10eWrHmEE55lgezXg6j1wy7ZKfn32ol2o/H1Yw8XJro24dDcZmo+J/GIvw66F/WT
nn3+2MOFuS5V8xEteRudXfxaw/Os4gqif3Ai1YVQjoYsGOZmDHyOBE+wcveUgvlWOj9huHm+/vsl
2y1Rs+m02agNsFj9pfIO7fhkFDhNJhiAcjMc/PnYO9YJ5c3YifJxGo0JQsOk/ynzlxRVSFj8KEGY
bcHqJONHFG3OLc5LkU4BXtJOEHcV9v8oHoycOoTrnyB7gRC/WapUUVevlCsHFnBggNKdz57Xb9yg
vqq73zmgFbWaaR7rgKWpkdMy7EDKFivQ1L1MtVccsEw+Kpl5dj1W/HqqXLoWM88QJ4wu+Wvkk3qw
OuUhCDi96WwssqoIy9MIpd7qyHKsvXA4qkVy7EbjD55E/cE13Ds7s4/aBBj5Y62zTnFvOjj2JrV1
tZBDwlD96hrJvh7A1EB72xikstYX0oPWwBJM8y7wu/amah6i5eJpG5uedQy+1/BicjAVapesLPCt
4qdnPuBf4qP+2PXBlxBtaN14W9I72YuEREFtiREVQI396p/hVHHxNZ2LW45sdGO3fF72GF/flJeS
sl/uxcCBXe8Y2c3260z+pmfKAVZXYqEvXpkLVJgt3a66NXfkwf3yNzM3azwkPSRKRr0Bcwlt0R0/
1W4s55/GaPaKtvUVsocL+cMqMJ8MEvooQRbhoiRXikrZWUESf2z6EdWiozprYTFw+D9Ps296JjaF
9m2TfHBhIbJlAbI7oYMgmNtC4yErgs9VaPpzuzU1S2Z/dW22N33cxtVoWDXRMRafkv5is/SqW9/Z
rlSXDF1RNaqHRRb2Bldu7TH7MpzKs/3UHIY75SV51oJ9/4OyXcZTAtHx5B6vD1zJ4liUjAaBHq5C
PMIy/elq/871xqb3NaG+E++iNlQf41wZc2REzan7nsQ76vbWYIxOHrYgRwD009HaV/5W7ZNs6ApR
3+pKydlcyk1ivJoBGqcEP6fA2cIMyXpGWCC4OshXG4a979b6tHp9/rT4D/Z+NygYLx2717z7GMYJ
sPt/h1k5xPaQUcnlj5MOg76hdij9mXp1vTGJvP8tjigijftkSFytDfx4su9d3HiUBkxiix+lm/df
24yMaW1h4SQqBDgL//2Yqm8ifDPW8YUSJ8Pr7mQelzNGrxiwcj2x65Zd+bC1xtLXyeR/Bx1s/P++
bTAq8ClgSX0HX5N+R/Af3X1zAFl1Kn3vuIpYvWNJjcOzFu3dHV6c/x/Q7Pe30o4oN22z1NZb3L39
wJue1Ex7xN72GBr2TeOU2k7RzJ+6OvlTXG+ErkTu7Yiy03qq6zkLl8BX0vku9dqXekExU+Jt6czt
OaN4husNFZ8M3TjhrtftWOc+msqs82OwLMbGYHV7s0x3Y/n5fi5xRClqEoyjwt0G1dft0zJAKk+L
jelV9mRh8RAPOJHFAV86dGezvwTel+vZTzo8hbTRtUqv9K5K2tD36CpWFuPXhqLh5w56WHETHzxM
zjbiTrJG4Izov6PT9lS27g5nLc5z+y08a2e8cahW3hmQz5WD+7G2EuWobm5YQ1swDKO1ctuMfsda
u0Usfn8GdETtqaHaUZmHNFdS/LDj+xxbZLv/nnMteL0/JP0sak91I4r7UV27o6R8/9kZNk4FJLOR
I8pOVb1EGq1VzKwW09BKiTO/ZKycDzOgvz1gaT/zNeOAl9P1D5EcpjgiGVbx3MTV0U4j/V9xtDkT
X/HiHF8hnyfv8WMFXI67NuSbJclYD4sVTSpHhfPPIMHeI293bnXwtiSh70+rjitsCGajCyvFYzDB
oMeQaDxgYI+d2UYryYaT/t9f3/T2iN0c3T0UD73X4Ka5nPLsYZy2mMnSfhfiG3NCU8/QRvlN4FED
b8Et7I3vum3fVWX6MNfFF91TLsB1fDOFy2h3RXdo7fKBurh2PwzVHaiCLYjp+ycAjiuEP4aJDkgy
klhSwGrI8vuRo1wcaDlYT8ZTVxnhRgaQNKuoSKWancqDgI/mIsbv4/liKP23cYy/Nggdr49vybgQ
FaizEzWpUSC2MefzaD/id4QL9cceLawYQtJV6hh14DfhUzb/kzvnIv3QNZIjak7DJTfNfuFCQMtO
1vKUapRmzDerE9PHfvraWm+isdIMtU8DD+kUhVBzE+xV70deTofrT5d1qxDrTYBFaa7w9HQ+ptUT
+qBjz5Fz6G35K0iyr8iMXQIrLTyPcdMWf8P+i7NFnpP9cCHMlaWIEV7Q7O7EdtLM03HfFskXO1q+
N5PtbTSP7NcLoa442Gy6AFD9MU7u7NzU/USZ641BKXu4ELthkFmUaioBAoP7jnKYauO0QhJHoqRz
dXgPqoXj6mCuj6nX3+vohSxv62fLpiFRxDlZFKUlIzvicT8e14qHch/77cnekRH98LCFOZD0sKjj
NJdB86wUnYSVlvNOT7Aki+36R+oC/7DrjQ6WtdX68jfRhfK0XPrFZfxnmFCi8rAf9er5emxJ+leE
u+aumlCwmSi+Vv9Iyj/O8v1jz13f9+Y3A+xvqwrXdt/NKV79Mkc/rj9X1hbCvKxXOKuFNvePY2Y9
FmX8SY2dU2trGz9b9nghYuMVBdUNDEst/4GtqEFljDn8vf7TZU0txOmQua7KJUp4XqoCsaN2CKvo
fP3RsmEoRKnbuG3i4FfkLxh1x8eAMiwdDHKybF3lS9pFFGlCHCuRy/ECK+hQfk17NfwUb7E/JesD
UVHpIvKz0wiRg5PN+5jagjFdfV++VIlz1KzH600k24SIwkpwYj1lDVDh7Yr6K2wS8JPevRbGHctD
83frKE62ORURrGMXZW1iUNueXNInrCu7y0ouQ/hn7lxoQ7twn914h/ThYwdAjqi2HBAuKxZlMX5h
HnGX6MLVJfRjBV2OqD/xujQuNYWHI3d8aKvsklrBcaNDZN0uhHKGRDTX3TE6t7BTFc+8d7LiEfvz
Cxd1+zimdlVvj1YHpmQeX/IhfI4TmIol8EBDvej4v1qDc8qyj64eRbnKOMUKtlp8q12DyTRWD9J0
0Xd9VF/qJS39658tCVVRumKwyBvmAiJvPvwyzXqHQ/BOddgFbHWZ7AVCLnAcI7bbFhGFM9QLiw7k
rEVGvd+i3WdU6J6uf4bsAEHUsGA30k+OaoTndYKddX/0h5fhRvu50sfxvsimXXj42PG8I+pZanZi
Q4IkHGKXvtPx25kUExPx6t/r3yJpMVHTUtYKRbmr2iewnmdjOCUYiYUw0xxv2uh0SfoUJad2bNpl
WiBx1GPzbPTTndl5u9JdNi73JDOLqDQd1GGcgwQBg9vXeIQvOH8P/UbjSKJUVJi6y4C/Yoa4LRh+
Id3Wi/AwFB2VTvDmo80TIskRoqg3xV41XKKRL1hvkYZH9Vtx4Nzgd3pvHpR7FfSLds99z2Oo7rwP
jyphrofeVoWFSaeobbfzpn+K5tu0VbAq+x5hrnciihnazonOaQuDDLU0t5e73sHhucJcupmOyhJi
4mVv7O9krxNiXmdYBdzMrgoWphsco8YTY+28dbwsOTgX5aemgRlZU68KXfelsY9wBp+r6RDHHClB
jh7VbmMbKRnHIjd1McssS9dx3HcpV9QmQuMtGwpZvhK1pxQ/KmrV8A3Dqf61+oKER/cHasrmOB66
fQ8n9VP+sb2NKEINUm+arIwUHxnfLP2X1j3N3sbyV9ZCa4J5s6w2Ehuv45RUZVCk1IW7CIjm9SQo
SVGi9s5JXXtKlLWP1fs50fc9xRbrZf7Hni7M9Y2it2bOiRrc2vYSqnq7s5bQz1WU8R97gRDMrTbE
qJ8Q22NaPQ5fFpt7sI2pTtYyQiy7WUMBvYEmDejnzu2zQ4DXdjqb++u/XLYwFTmJumXgGh9hNc9l
IXvVfco9Ufx3vULXfjV+v7FFkHyFqKxLuS9BtrL2QP9dzRaKbh9SbStwZQ9fE8ebYQkjFwwwmknf
LB9NSkjGn72zodN8lSK9c7UliuZA8sbq7NL8/f5gfl5J0o27C2/Wf1h/Y+33y9oH3+cLV8NPW3W9
kklPRCQ2etVq2M5RugH7ttKSU+KBbGhav+13f653uySSRUWdvhh9FU3kOo37KdX0DmGfbOQf2aPX
v7/pjWkasixg0QRgrjpHs/0wxNHGRCN7tBDHdhVHUVlayNDsl4a67ub5emtIlmCv95pvfnJcA6Ye
UpNVMRDheroU3qEpg11RPF1/vux3CzHc1GVsmbYenodp8k3Lvp29+Hj90bKjdlFDZ1RB4YGJXdcu
ONjs4+NIbep+JSDkh5hBqZ6NH9rWLlYSaaKarsq0ZCgHzlXWZffypb/XAKuGR2UPeedQPqb9bj5/
cGcpghC7rInTTuX40gofs/nJpqIi+Hu90SQBJsrp7MEzPdelvwPWkGGk7IfwjhLcYzare6fYSNyS
QfW6Q38zqGZKn9eiXmSZaXxTOePNPLo/ywWfeG16uf4dknH1OibevKKxzSqZR1bHavx5BM5cTVtm
97KOFoIYVnhqhEXs+TF8yPFL5tyGyz/Xf7SsXYQgpgXiKkDsd67ROKv8ahyFoM6citDaiAlZswiz
sauOHqo3TumW6ZZS+t0cLx+b518ruN80eFnbpZsVBBuMaju6CZO7aUsDKPvRwiLamhYt15qCslX9
h1I8mlsSGslYF5VrTpKndZ+V0bnoEujS/S5jGzDWFaqEB0o5r/ep5MeLtEO1DTSKq6g/y+b+JhrB
lXCWsVVlKJHlO6J8zQ1AihUB4WqYtXMM8+VLVZkTIDbrT9Z1JB9tfhjtxj4NmnJjVu2/1z9K+t51
BL/p7WEyjWXRmSThvVzic3xjPGk3xlG93do4SSr/HVHahptRoCQT5q+rTGcF5ijHdU2hH6KbLaWZ
JNxEcZud5VZR6/R/Xpd7J/8cdOCegnavxMbHgkLUsumdnS8LUHbfKRLMUp6CgAJceyPFyX7+/8Sy
YXhRhzZvCbEeSU5xBODPfdQ4Y77ey5JMpwpz86INUZe05FAtGw8NwM7SrvfOuFVeKpufVSGu8U7i
LmIt79Ae0m94DfwfZ1e24yYTLp8ICRpo4BawjdcZzz5z08pMMkBDQ9NsDU9/yrnK4cTx0X8RKUok
A718a31V3huNGgwElt8pCZtDA0xstWluxF5XGk90CWJz0hJiEh1M30X1ROcr75NnYbDqVvMqo7EL
jN5/LGDQJZ7Nt8usVia442gASMfUDaeqzaCx4tzKfK6MU4Lt53/fP5L2pPYsxN5B4t1VTx1wjO1G
J8DdVvs+tiPvxUlIMu3Lza1S35UrT5dINjlT3ZY1znI50p+QWWyhDfrQNmfXqTeydvaQDNyl/Zi0
6U2i+stB+78ZBl3i19LCtWyvuaBn73ScRWAMXZn30xpMF/tbNuDvPoAuEWupD/nn2pwCEN5Wa9c8
gJcNo/ROOIhTwB7+fY/+flHpEoXmjLztGo5nlJh3VXAzQ49Qep/exJRce8DCErRa15WtfZQIjsOb
Orhr8qt+pvfTex/XW/ZWzWD8S2M53rBqf3dpNFjYhcopasMeUZHQtEwmbcXUzc7/Xqq/mxzgz/73
ubaNujQrgPY2Sg4Acr03uopMu7xh0K5k9HSJRKNFEQx1j3kg/Wat5Zrd5xFUe9/Ahh6l8S0N+iu7
sYSkGbMbSCZwatvRe6o6aJ34xrq0ysQW+Y3RhSvcLCj0/u91Yu3AG81RVwzKcYjmApTEHbpXLnnr
fOdpVvlDQKoD66EWS5ldhLLHF+ct2g69f9Z8Wgnb4DFkAOA4WntX8bGO+tnKQqcTUCcq9hlv5jgw
m43t39LlvHJslog3O7P12JW4Bp4FJroMeRi7ZduvHJsltk1lrkE1ulCoIYrTRZGo/wHoXJJHxVbl
EQ+HYxXdNISXW/UXq7REuLVtm3Z5qovE4YnaeusCpI3yFRByvRLv+bq54d6vWKYl0C0NcvNCYZYm
fWC+2R7F7Otsrs3K3VZle8hNcuM2X1u7hfEgqQI7SYu1awQLm/Kll+BkhlTavy/0tU1f2ApaGVZB
FC6DN42Is2g0wxH++6ev3uaFsUAnqAnMEdMPzsb5tuN0hwmX7+YNszRgVFS3Yri/19jpEruGnW7L
lCLEnjSkfCDT8ty4wylroGo4TZiA1h6UkKjh3ygkX4tTlkA2o/CnvJEAw499O0QEtj0OpL+xpzEU
k5m0lTDj1Kk/uDA+rEY8NOWwLsELE07erSn7K61yumRZ5NwOjKoCeqZ6K14uQxJ1JKLgh3u0Nn1M
QdbOonp160L9rqz95UItQXAZbxm8sE6TWoXgBYzchG3sQ3mfp+H04uWh80JVSCI7BmI+GtfVD3Df
WE0e0nUNls5bwNWrC3+5IH/kNFVeeD4z7RyNUzNaF8mcsPjrd7SRtDcM1ZW7tmRALJB6DwGmORNW
+jvd2Q/dWD4ERXADA3kloqZLvFwzBNaopzJNVCxJOH2763bjxwVUTXaQR3rEKsbZ6lYV6u+9Leot
DEfGg64bBR5m7ty1neSbC0KdJLfwGtfWamE5IHYe0KBHZdCzuxW1vR3p5GM73wqarv38wnjMCC4p
ILXILOcqacQYVZAqNQcR/9s4XQkCljC6puY0axoLJffhlWiMZ0K3Lkdz6IaVuGJWlyi6xigKmWO8
PwF2FFSIRwOsNv9+8d+Vvr/cxiVyjo5eloLbKU/8owk8jreet+pu3ndJE9M78mbs5l/Zztve6sld
W6jLv/9x61A1NVH14zyRNL2z5mxDup+BI3ZOcKvDeGWnl0g6nfbKAFlenmSOFRH6XLPvSdg39vna
j1826I/Xt+msTa2mPBG0jEX9S2m2LoMbe3Ftl+3//eMTZNAGZYP7rELElJJfnrzRLbj21ourO0BY
rDIo4mAwyB5MiLKptkzof5yMp0viw7nVjpVNOfQuJzDAj0+2LEJPPf/7gF5798XFvYTvtnbKLCl5
dTI8lbi0B/WSfQOycS2qWCLqZG8RpmAMNqXaQl8RWefvCcF5exkPzNe3UFZXPmOJrWOWAGeyvJz7
fDroFMqFgX8upltiYtd+fpEg1L09w6iBkluSnypgIR8/3OCWx77Ss6dLKJ3WYCcsDER1IIaE8UcE
vLZPKrE2WUL23juPbsV4V4LgJYbOLNmorBwkSIghw669sKN3a85ZSM1HA4x5/z5SV/d8cYuzIrNM
V6B7JkX9JugI4ZUqCCvAeqvcOAgJFUUPclkTOfm8hb4rzAfgfDcawFcCzCXRU2VwB8R6gKT4DFhE
W4a29aPGVFDjQuFwfMqzG0njFWuyhNGlzjSafVfxxKJzPLIhNsXbjfW7+OS/+Iwldq6Zpr71GCr0
/hiQ88z1DkzPaViOcwn9LO+oSffVTNUP6eGAT3O1R6/yVsxz7Ygs7EHlMKhLchvVCCtsXwY4K5Cr
v7oPw+4yWs93xoexuUyzYWFvfO3FSv7la5cIOw+aGSmD6PNvTJQd8zWtom43rOga1LppWLzeeM6V
O7xE16V0glaHnQHDfkdUqPNQPpHVRQw+WLXr9Of8DSqe2zS4V8K5JdgOgp5F5eQoKXAU9K2Ebqe1
tVKbW1Clax+z8POQAp28KsPHBPO+1lbUm5+oWt3YkitnYImzY6hWWMyq8qRUXhMJ0h1cD+o/Ffff
Zx28uXP29O89uXJXl6A7SD/O+agArgQtxSYTaRsGYj77tAE1KQg0w65ykl6oG5bhyo1dgu/cseaT
ZmAXrAF5N1rjJwnMG6Q+17KdJbljo0RQz47CfhgQ4i13dfPtNa99MUQWq8/aeClSFETJCVXfEGF+
OJSrfy+h9Rtu9bf7s4jsJztFlS83EbxS9shQHTcmO9hZvC7DySX7CnLEYUd9E5NoygkhbPw2CjLF
elLy5LpyUxnqvjNAoMERxYRtOj3YgRcSkcnYbGaReFSIFZtckCF4GrMZo5/Y+VxvmnzEdFs9nDWC
tG7IqmgaWdTOYG7M82FfBnJV9NXPwDMfMy9AVQ0SxNqpIcx3qqr6LK1873nNU03nOkTec9CHRrkP
vm7wJlRlkVE0Mup8+763xbMQmYgpTyNiZDuWkbdKuqHW+nPyxE5kSKxnoHxY7Q6Rpjk0yuaVTrO1
m7o7WTUJM0BgM6adCkvuxjbtHgiUoeiU/hwc+dnO2aoNyjZUBdYLnLrgLJMsBJTo4Mkh6d0eiKXG
sUMlwR3L0nNW9qdg9F67lD81zN2RdNqareFHIGhelX2zT5tgow0BoqTuu0cUDlDeXZP3r9zCmpUg
cS4oi8fs8ov+Vpj9M7KzdZOWv4w620y92KH06HliLWYdI3ra6qpvwto7Kh2Ym5Q0B29AlSQAxVDl
t8WqZ1CILjdBV27qEhpwKShK2i8K5wC1PHBlIH1t3KjVcmcRZ2WN9MkJrHUd8BOpzWde/DfSfboE
UJpW5ozpmCJNM5vI4R/6v40j0iVicuKjUV/kSxB/fYNSHtyQRoxW443E4FrAsgRNupUH2RrThMN9
7uLL0ISAVoVc8Qczlpv/mIEv4ZIAW0lIDNZ50rf+69zOa5kG59Kqt/82BFds6ZKd0xvJoEibAo3Z
+dus9e5oS17VXO+UWcUBkb9oMD7++1HXDOkiRgh8g4q2m3jCiu699KyVIdSN2Of36/7Fmv0ffOY8
ll7KASo1pCjicvCfitbdMUurc91D6912pX8GM3WFYA6sB+aFQjrVY0yC/IDBilUKrqSJeSCLLvto
Lr1jrpDPOFpGvWFjas1ALccCmrcZTb1TNJ3irHCzx1lPa98udqPR3+ejCxJSJZKpa9+srj6iGH5H
a2MLsqcbJ+7KCi5ZGUuvBf02r4okd4G1zHl0E4J/rbFoX8KsP1LowOjo1CNcTMAvc+o3AtOAzZYm
/7kdu6RbJNLlCqEo+APllzmereB1vMUBdy0TWmJE9VAVUGxEQMCOaH/um6iOQCECtRgftTYV5fGt
atuV+GkJE8086HJOKXrK4Ff3EtDYnARxgnWV3ZJtu1Y8XLItmvBhRm4MPPE/HC/KnubYCvlaRBa9
MKNcFFoUumQ3e3GXu/eXe7OEjwofbMBea6OHIsx909bHcqJ7r+na0LMwbNBCZADFlVDZ/p3g5o2Y
+kqQu8SPGhw6CSYGUBMAJmNZQ1Z7bNagXHP5GBGnXfs0h+z6+YbVuZIWLaGkteGbQwF9lESNiEPa
6chUu/M7qw5bTuNR+utamJ8g03ka/fq7cH29bq15X9nu/WT5H95EN6mf7V2WvgdVc2cQpJ7l6IWW
SHeg7t96dhvxzpjCXtknw8nf6q5JPAltOdnotbbasIJCQdZXUBjTq4BPZ2mI05S3373UiV82SR3k
sZ9mG9ncmmgnl+LU3/b1YkH+uM7VlGeFOeC2ycY+29pLY8O1IkrHh4rORsgbM/QHNa5zKOd0oAOY
EH2uBacnPbc19AQ6CdncgSXQkPgec/NoDn4yqkJAC5V8DjX7QD+zWmOC+L8B7OnvD/njhR0zm3Xv
CZQujHpLzX5DmmN2i+fj2rVdGDeWDS3SU9jNAtRJJN31/i8ibiCwr1nOpbz4lFeFtKeiQHjrO2HO
6a+cZAgFs20xFiS0ihJSUr59BC3rfhD9Db991VAsvCkftOsLAxVDZwNNhSkedZjFXdLGyOq2audh
jmaXr28ZvmuZyhJZa8wNAKOFC5SZtfE3ZDWmkf7E8M65a6Line3Nm7jaa9Z8CazNG5BhVDMtkvRH
30RkBdRZNETtAXLgLLwUEW4S4F8JfpY422woQHE2miK5YJPNF2ARurh6BDp57YfOmu7NuMDjzDSs
nm9VHK+48CXq1rFcD+BPPFK3G9O/q8mPf5u5KxX838fkj/tj8d5mtnv5XVpsueuCCrI5kd5Z66G9
lTNecRa/N+yPZ+iezZ1OLZEw8gTcjOWsOrWjdtxCTKYYE29gcdY9//t7rlzZ3+fwj2flvLNLiNkV
CdP1p5z5HSgODzO7xQpxbbkWFkFA/LoNwP2TtLTdjUqAq7NdZUH+s07t7//2BYsEW0z5ZLMBCbbh
0Z1EVinN9lRY1g0DcMWJ/jZHfyzQSCmZXNR/Ny0ddl63+q2K0otIu/ugPPVAt6rpVrHtyqH9Pxjd
0cx84gOdQJFOZzk7UI/dqBxe2YglMpdBAktJFzAmy/45QFamymg4Z9s6f/r3Llz7/Uux6o9lIo1W
jrhIgMxk+Gw9/+eEAqmW1Zdj3NSVvByavzjbJb9kKZuuKg00SZ2Ni6IEWKTyyNqVDwSIr/8H5OVK
ILME41qstOh4mdKoDsPh8hS56l4gV/3/GCW+cqiWYFwfl20il4F2DkZi33dRM05Z3NnWVvrBNqvQ
HKll4hHTvZHRXMuhl+BcqfDjWQD4KQhmPwzUHLyLEpGZpeDHdSEwlzlnh5U/8xqMa+CNo161Bbvd
fzOaSzLKyRj8wRxRsTSLXWu+Wc0negoEI+H/PntXCqJL6K7llnzCcHme1GhCI7OUD5pafsRLtZF+
f5z7W/O0V4zlEsPrtB36Chcmnar1YpOutcaAqHmLZe+K73eXoN0UXXRi5pgqGNbmd3+6pFcQJoov
uj2QTM5vInb/fvrcJWI3B5c3Uxqd1qYVJAQD12pQxVfqNl9DJ7cA0GGnuk7dgIH8fXfcJXpXjE45
SQXsgVMbHzQL7lHx+/RABhfWRDWhU5brfx+DK2fcXYJ2h1n1IitBZ2LfzetLPMOeYOSieaX+H0yn
f7fR7hKmW9RggVMGgCDW2IYlEDnkRtnm6vZfnviHCeUFx66k2P4xGmJ5L85ZDOm1tV6lEX29bd+u
fcAllfnjMeZsCGGiqZP0mY5T/cjErcbElYjSDRbeXrGcB8GIn3bvLurSci0wXs4iuRrQTa4+5l/5
4y2loyvIDXeJy9UVuDqk/g1gIsVOnD7XTZStyU/xpiNv1/wM/h+iiVc/bJEEdFNLwceD/oGKS5TJ
D8XOWPEppAfn0VxXq2pjvd/kqcR9/7sHcpfI3Zb7djqojCdFnsJSc/clEwV0FKwBOsp1glb6vdv7
H/PoPFisVyHjKL0b5UjCwVGvnkHvKs86cNmj35F5kWG2bciL8QfNg5MSxNhXjvkh5WxCJjl4NICn
CVPixL3uf1VSrpTTfNCy3nvSeWxbcpjTrAutgOuIqvIt5darkXKCNLp1Ql5isKrCMboAy3eG1SdN
jXak9VrXxRSq3NinI4qAZUOfsqbbEqc+2m2DXkRKoyCQ0BHq/FD4+blRbQKZu33vdF91RdzYIxpc
oHrLe0uCz7tWEbdTpAgmsZIpc586b9iU/nxqCIm8gn+a8xSEUwMaUQzcra3sVBR0Cl13vCt6yHek
lMu4NqGf45ZnaTf3QvjvdcG2BcuOfTrtheHcm3Wzc8i0ETO581mAfu4MXLmW7rrnEiIzgaMxpqYT
26yqCOWT3eT3e5KbY+TXzYcyx13HpvdG8echNT9nU9z37mDvA6A3I5MMPyCL9wOCVsVGO+YTm+ZD
NRVD2E9uE5pA54fGiLEiB/01Gwq5ockhoJ2TIhlyYkW8okE4k35v2tVqtL02zEf/WNoK5M5mUZ0L
TrzYU86Hpcm8KSj/kD6G24UtIkTFh6YYv5k2o8C0N5acVoFfRWDj++lO3mOTWXepMZCocQWcgvmS
9t5Olpemtp9ClqZ+ttWQhr5RfRWVYcbmjH6NkMbJKotHUWfgkc8GHhE+nFLfj6reeJaS7IZhfGXN
vBFu/Tb59i8ygz2n8c4sMD6pcIO1afn5Km/TbWB3j0XlPbHG+XSbbB+gwxRacxuzoXocmgHI7co6
9hA3g7RhsRYWnJQBHjs+G3tQBLxqA6y0FMzcDtgXNyQgmMkWdDWLZjOABFSrMc6ZGbcTimBKGEnF
cfJYKZ+hobnXpPpG/nAEMPhDD9mA7s94PwzOHDWKboFuR7vN8nDzewuaBMPDnFNgxYj8qjqGMeFJ
vdtO/+DOImZ5cT9CN272xnvdo/sDzaywMiR+0q42ZU0zKCgPcT/mZ+Hpz9K29kbNT6yASIoxIv8d
fPECHDugEF2wc1y+m3X1nVveK3cBVG7S6qOdMhTt6rkI8d+fjOo7ObqHrBduJPoUKtZusU8r72z3
w2o26H5gBQJXWRwZ8Z7moAankHB3Q6/WAmXVtQbvXWekd72PgkauxtA0hyYua/012n0i5UW+oviy
JtbEM2/qdceFE3WaftUt0nfgtaJJiIegnd/y1vlZqRxy1+4XH+mPgHZ3EsJqUV7TMdL+BFlUIaOp
5C+5SJ/TgH1YFRATksrNQPoPp5tfSNBsHcuuwtoAgrOa33PARSJJA8ipCmNHUKtoxLTOhbWS/bhp
jUuLs2ENeFOMJpRgXAjUAJ0BR23yFMJ6ekLjzZLbxpJP2ixghnDWnGE8YAJgR9CKYybX4agrO3Z5
++w27JtkPbqK3aEfIejqkPzMlLECUWgZZa2TANZxN5J8Mw69GVI4u1VpYS8heDgRifbFoPneTdFH
7gvwCXb5sbfUDzA8M7Q6rSStfCeWtEJNIj1MQQl6MSGzcJD2Z47OcOgza44suz8WpvEhrcyPB7db
cZlBjZSot5SWb6Y1FknQuXwlqubX1EJdVvuvjmVGHZ9PtmWfGjff6K5I/AKNW1qm71mpjnzMBODu
5UPuqG8bxB1zZx1Mk97PQt4XY/YseqyOqexz5Y2rwUhF7JZQZPf5M52HpAvkhjjynBK9Mlv7bWYS
Zt4wViwvD7LLBbSQskgW4BVjotnjFeATNLixegVbZmgPf0vz46T6H9CleRwb/mIyM+K0ZOFEIUOp
uXphc1OHMgBrNmssD9oQ0P8rIBJikeINWd+6taGqa8wqEVW2SbPyWAXFtsvnt8pPwYBqnebC3uiU
ffWNd8T0287J7XisOhfPyfZc5c9WNpzYWO1Ku96ozEQdHE14NDQepKBthLiuDCs1rkAygz5A03RR
27mrtGrfsrrx4GTzhLfZFImGA9TRRYFPGjA0dcfCcHe64SdatacBDYSOBz+Z44PQnYADOqdoksnL
IR1SiD/29GGgVhCKwf4MsvxetW4ecsNuwsxnwJ1P3oOJ7fXq7qA7dPohVLjKzPSxp845zUgyC2i/
1iA+WqlKrvB9j4Xy7a3jYFRCQ8pj8sZmZXvcCJUpcmjCAs5gTYMZewa8IvxcV9KngXpvUnhxztlJ
BW4XVo6TQKT2EMA3BX7vhqTPzNAbh61VEfBPdDvHM4/FZfUZS6rBAz1a8FUM87fsslMzgViOBBUU
Xco0HodxTWe2Y6mBbj/9ZB7BSWwRCQimIrBNvFoZ0ACBQDvctE9imFrQ7LhGaDtjEYF27VmZ9IW2
uNzcKfq4zL7Qmo1EO5xMvvcdg2BQgH0Y1N7PdPr20ubRkf6LAG8tyI1Qn2XA/s0UbQWd1aEHGVfT
b/UGbGRH5agYDjXyoHsFAscinLVz5AbDRGTwMxBah33d7wwCfINr6gMRGNPvL85mGiCWIoN0NdlN
QiYeW6IRyYz7ZtLqrFy/R6zTwa5ku9zB+F7b81gF5KHzpBl3zAz2HrximGPeIc5LrIcqhq+6E/iL
GmYcMn4GcRKeM2Zr0TpHynQfWg47leN4nzIGxdbsIIk+GKP7i9fyzKx82/k0Mn0LVhkoklA0wXk0
yuMk2Efa8lPB/GMl5NacFIxY00QjdaJazTiIjI9bH6wWVTnb66oCL7+JXyP9cZhxI7rSrGO3dzHL
ZQvoF9tWSBRij74sXwMyPA8k66IZXimacufQBjDibaebcJTshwHKt6iptBNKVidF736KBoa6Ku4D
N9jXkiIOqs1DxdKXrAgAWiLd2RmqJ9RbvrjnvwRuuw+YL8Iup5hT7fmuov1Xl3MRwb+fYYh+mLV7
Ui1QikLSrTd7K5nPUIya/Sbu1LRrx3Fbu2qf9tXKhaxuQ9ibdKHArZyXvsXgrWV6CbHVK3VbhJT1
vDM6WDuu3jGGwuFngoM2WYJ+Y48r70xROucru2XrvJ5fZNWfwOR8zGTlxmJMv6lTfth1+pmr9ugY
YxV6YrCihk0PAwICqG6YThgE5CtLQYlRFKuKDXLl5wqISn5oh8yHq0ub2PUJDbPAf+aq2A0GQm/I
V4cdgCLaZbEaLT+cjMYISVtvrJYmXjMhkujFGo1xaKFkryCV2s+D+eZ36ZfVjW8dK++zwb2be9FB
j0O/dyY6tr4NAWnWgsPB3rcDBbSzvoN21F6a9hkatU9E1nboTRA3n2T3YRb5VgSj+izGiYcQi4+Z
FEEV9hxFlskUka9rqDCXw91Qt1BiNvQezG/RANHlNUolHIgetuOY1FO+vM/yqo6g8tmtVVkctaXX
IyxBOKeKRGVm/6o8sjF488xFuXNM8Uj68TQM7WPgI+YfSLpuAVQGm8BcREVOQKfdvak0RQsVeiB6
tEDgi5lmIqO6bY91W71DHv0OKs5H4H7uMMZ0yFLvkEpyZIb5MKf2nTXUO06HKuyE3OQssEOgJA5V
Wq1A7gBFgIKsU92f3dH68AJYLcF+uIrE4Gg+ZCT9moAEChnwUxhzjJsuH8NCD+9pWU4rBRx7bNQ5
w2AZv0+Ff9eNVugUZpxhehjzsH6xbVv1wKm9oy57yabC3AQtgd6WW34Qgus2QzIYr4DhMbzYugkM
BHdM3nNbzFuHckgn8cTsZRsOk3gdPPY0CRfJE6wdotatoSuwUtI6SefyGWpze47rHTYZaB6F15Vx
7jivY42W9zTZkVMhk5mL9suqpi4yeQ8aICSNoeV5aehO1I8Et3HdreBUjS0PvUY9Kds6DzL/AZGJ
k5/7W3fuTwPVZw/Bq93vAXf7Sbxi7XXV3WRLDCX6UVa6B4hh1MhZFI2beVxRwsFsGyA08Ib2iBYx
iMD5yaPVqczabKWs9r5qodw1tNYreizziot8Vwm17yvthfbsfBr+mEcwvT+C0YfldUskCfVqbNl3
Wuq15ZvHCoobYdcEh6L0u8itMuRUkiSIgoPVxJyTBamqUFAFS8qAaDMAa6gRXuuyEStl8H0hnBk0
sKWKe2FuvGaAFHEnTlJiyJJO0UyMo9D0zgt2tSoYdsM9p5b17TdqCHULk2uYxd4lboLTeOob69dg
8aSup201iCAkqX30ujZxshRiej072nKKjW62I7vHmxp9/ZAraCb4tlxzpbdG7oBQwQx2tOA/Cza8
N7n9ZvQdWc8Ew2Sz2d35GVD7TrkjaEJnlKy1422k8jeiDOKg9J4l13ccL5dX9sofMiciFxc0G/rL
EOmbHfBnxJb73ipfrKl4DlqQa3jBsWvJFpIlIvRbDFBk80thINNoeP5AzXljOMhe89x4MAfnbcjZ
U6HFuqxxVgyPvTuzvrMKd8W0elFc3E0z/rTdqa7VPUhj1xmCtr5v7+ZW7pCRR7wV97P2qjClo8Qa
FE+DU9N7tzSGcOo7IP200YZEFmsjtZvVgIJijEX84B6514X7rWD2hd/8UJNbhWC8/HL7ceVWLai3
y+KZaPNratIfnLKfYKPn8B0piboLh93MjB+yG7vYYIEfFlb/PU6AsNG8F5gjrmOmgBNxfD9hLQIw
ygsVmrN18JvylPUGlBwn71Kg8SPa+CxiUj1piMQhgjyrVh1Iq9K9OZVjOAKCh3AngFWz8h2ShWPa
IdevbPZk+cZh8gHlZbNATKimA3TVV0GebW2bgquu1xtAHFa5Mn91o9lEs7Re86w/A2H6DPQUBt/I
cPJdA7lotwp6ZHTCjroMhQkPVBzEmfa+33URq3gb2y7KJrqbh6gi9OhdInbZZ08prk4IFCSWi6Ae
IMfpYLtdIgodBxa14jGo3rsafMKYLSchhnZp7BDvHREeFH4bqBf5PzuXbJtsWHXa3mvQ5ISt3Qah
1ZkbV9cDKk71SrlyLbNgT9BoDMETsJ7NBuIffC/doY+6aQA1iUAqg8KXCOijU+lTW1g8FCOCqdI/
EttO11UNz6CQzI6d+QRZCdw/gz1LF6AWnJ/IJkUaZT7d2Y6hQrzMLxGUe4ijIwr2sp0GqXCUTfKA
tParMeG/qkA89MT6Lqj46j39pKl5Mtv+qVbpmbjeHCKPO5hBC1ttPfFSrjNA6+oCY+Qj634gMbai
wGZ71ait2xnAvQ3uZ0D9FS+DPTPgzjHF+TGyCjaktB99rr8ck7wWtNrMvRN5NHQ9j+M+5E/MAAy5
Fzq2Tf+JIam1cWOjAYP1re7WsjR+jp3X4BD5QKjm8lGaLPQ7dpdpz45NR4H/q6IPhajjsu2B5g0O
1eCeesSZQT2ka9dFPs2EOEuXwWPzjV0NoOwC5P5/ODqz5WhxJQg/kSKEhEDcsvVqd9vt/YbwMj8g
FiHE/vQn+9xMzBYzdjdIVZlfZTlGXx3stI7qrv6rxLBjvf/OcTeW1faXVb+DyZ5LH4oidghfWZNV
2B9YDpHqpmd9b9zKgu9XzNwbvOUh+mQVDZV4d5f6LJ3+ppzlOTAS5gxwnHlL+Yp0W5QWlyKbT2Op
38QcpL0z7igiSrLOTca2OA2+eBpG+m4z9mlcZ2fq7ejcHdcai8iTotseKGZpUaF8yW29KNmnUst9
Xq57nqP2zerEdHkfWcPOPql+oGg8cJa9QDB58NuBo3HNf7lHv0veH6UzrYgMlm+M4IRfJv5qPJq0
U/ueCQQ/ONXw4o30lVXqX9ch1bitZErIdpVDe8pRIoccLWJTOo+5mbuooewLSe44c+oUScsXJ8vK
kEm0hYI3b7a0x9ygxwpKk4pF4VdR71PTPvlbLUMIIyn2nSHJy3Pfl77+1jU7eEWWOos9ar4lWW2L
kEp1calBq52nyK2rQ8iAD4NsD63x/9N+81GsoOmdYj+RAqJYfhE+3mtVnVjQH5v7JXvv0PL8iczZ
0TJ5xrUBYDq/1AC1eKAfA+ntgnE8lJl+NRW4OCmqyHO8o9+zLzsy9FtQV2hQHAbo1HpjVVh2yDUf
tjEUuvsdmmbHqv5NL+xa5DhtEWQv5jopxi1GRtOFu961XGjYIkECKiiOwTzoHxwZXFHLHpcW+4Dk
7PxQqE8NBDSKLhZw+Uu+6sTBdD3z9cMqga3Y/LnTU7yZ9gdw2Jtpgr1uMppytn1jNvW1mrwjNNbP
tTKx7+qTFehigNwVs3sRavwDW/zROu6+8Ncj1hAcamIhC5cQK4tdpqB/ZGpveX2vydr3EXcOjmug
j1ZG9WZxds8qne30roLKoA4Epi9QMgqiDrmsUSZm95l5RvY2YOmEqg9GwNNWji9Brh9BzqIMz/FL
CHHBa/2Qu/OrrqcQ4BeNgbT+hy0aa7SwYNcKAo2Sv5SqlpEVXWwyAmdrIK8Gzm4EOf/QFOrNadF0
ZdC3srWORlOfbfFm8myvK0yxN+V+QhwjwaKUSOYLqEB66to6DWqICri3kIcXY9XdCUL1K0rmUFcy
Vo7Yb6ZIRurHzTqmc8ZfNqhO7VT9Q90aV7U+etBaNvxFNI9Y5Yqb84E5Qwp19XLfriHWLua1OyBj
TzzNOttPDU17taH2cnYbmZFHLPJHLbK0Lyo8T+51yBpcKkvUVihkFvk7y+A4uM2nUyHYUOaJb0Qi
IVyhQO4PsqIPrvS//NF9Vpy8G42EEKoT480n5bYxZfW+r5HhIzm4f5wHYdYO+A5ndvAn+cXyIeoY
Oei62fEBe0tq+4MttQ8T9epQwwdFUzol3Tw8utr/7ubtRK05rIjxDyfTPOqsvQ7CPweBgWHHwe8F
er+1y7+msTtN2AHcxW/nD3sy+Oe6tLssk2u4KvejMvgpMFqFdTKo31w9Hhys9PFV+dIGw0VpKJIo
EbOVXsbSi5kDk6nJXn08JIFuTwyZhROpcMZu4tqBlszZdM76DKkm9hHqm4HySo/5HCScU46Kud3n
Qh9HZ/yw7fq1tChB2EpRJQ0kDIyzp744YwMtREcIcczOO2yGuCLN7VdWr1A7UkX0a93gQhv0Gk0E
B3i+HcceZkRJsIiMGJgRXociqH1tBdrhrqdIgSqPhdNGAKpjMwbsrpfByG5oF3WIpRLVtG+aOUEu
5s4s23SQqPVA9Pxgoq4IjUY5NrANUy+uH+Lxx6nithBEoS7Q4FXK8qaHv4agke2yGKXN2Y74pWRe
Pi6ix2w1AoigkwHgDpcRUUTQGyPSyTJupf/sWPNeePrHac2/krFd3VoKvZK9B1wds2GJxjZA3EQW
c7/6R3FA1sZcVz8D9VM/VqZ6bt3urPS4G/2tRzlU/Iz4wpOR+AcfG1jQBks8unP543YCa3z7XdGZ
33KsD6O1+EOFttdzx8R1l8eiIIeqJEevYbsC9YAsRhxLFqJBG7d+ftKZTbbW7Dz1z3p1mdDaqDAQ
zWNfyQ+MTe9ogDMUi7mrankztXfTI1T6hlaQEXt5U+4QTZknogkNA+5og5LA/8u6Apk3ir97ri+j
zpljN684fpFhiiYX0dRo1gYvP7GmwViUf0DSVRtCsPw001wmjCyHzalfG+IclejTmeGkZ+t7vZCL
QyGd+AFMxUqaMcK0wJO/FpjtCarmfqifNt1ffGN/1tz9Emtwzj1AwnWJpNIFu7/dZS5DHqwNQgrk
cznZfTaMewaHU2j/nyiKp6ETdRj4k3+enOKE1RBhn+EEQOhQkakc0xQ+tAkBbWWirRtaHzgYVkI2
M8c2V9M9oGrFJJtmt2zBEFs1ZH92qGG0FQaOjZ2TtoZLKgjkfMkesCG+iRoyfE0YzQqdcrPhLNrn
tSS/QI4ft9V99Ars4ENXh0PUPA96Odhm3qlAoB8oSygB3uPmbskMYWwucHoG9WEKyLloBzcuOsxl
2cxL6xxbRkTu77uZXtg4HPCePG3IM7R8PTC7nkfT65TbRYYl79pkw+G5Bu0bCcpvi0LVrKjN1ZxA
sXpx5/HXZuO9KC5SJfMhtIGLecqWQdn3n2unuih/CFmxeNFaTP8k61GT4gtsFiS8CJiOiVymk3Ut
lCybP5V99UL5kBZ1HSPE6sYhyyedxufLCvYkShlrh/20849muj30mXciPEcnx5cUp/G+btRvly14
3gWS+zx8IzDfdk5vGHb3Bhh+IhwzIuDryBzzBbbAOCOWbN0q/ECt8g6mHA58LS+cA+22xXIiM4Bq
qmHFgpz6zqtgh+0SP5u3IeiJqD9iEO/UiyLNzHwQWTFGLm2fGm9L0QqtGIlbjjl+vMEu06We9YkG
W1ogc7SayfNarWnfTud66+KWlQ847p6lyZELizOk25pjHkwAkOX2b15MYuY5HT175dBE+Lb8t6Fw
DT1qElG4DYoxmE/DsJNl/sWC7GFr8KvTxk1n2nqQ9TFpaAN8XOxNFnR6wPI/FVYjdHuDnfSFQpy0
MTaq11Y+WIHFwO2MisaZhZO2tT7nTpu4w/i2SRHp0jsVFiVUGdTecaJFhFyUv5llS4SxqTpExnOd
eCUuQbd7GLPlEnRoH5CU+V/vevFSOLu1vten+hXbj5+1q1W0VIMXqmbBeAcbnkcMzYWeLzE1tqrn
1VFeZDmeK59tbuI2xVO9OYB6ubjoyTsQvZ07d00J/mOmA11iyXphs8KpHUAA88b2tYIX37v8JCi6
hmJczigGrn5vdkEzxUicUpED52upUTgxidYU8xF7ZvC2qhZbcuAn3lO7uKQxydlhGvOr7c07U+tr
4U7wWBF7D0ma792gQxDlCFKBpFlVlgnO8y+2VFiL1bihNzV1VPn0XAxuEZIe69DuEQ6lD6ZgFma3
tfI/f7FvBAO3kScgto8DVm1OLHv4fyDSSLI20mv1PGzdqcvrvW4x6ousuA2HP4SjzSMpLYDsZtth
K4DDzALDpdOf0uuWrCo7ZRIUWVud8Ladp76IBeQmvHHY2UO8PQzDeOrLr6UmB3/x0rxC3juOV6C/
Xp5sPH+BMn7FzDT+WwBeUSdjINRBEwLR7GUt2RgukkJGtdivKAMekZz8NlUTD6N/GCpvb9SYeHmH
lJZ+bxdcMtbFBJX+LOHn6gEaBUIln8rRXAIfQyNO8Qq19F8DfS6algGbLjOfJqbFPgkhpquCCQBg
o78K7X50UBbWZtvr2Y9Z533LoiJ4RvlzNbBX5kxDlMOZCfmMHYMOqWJX2be1zI7QLr8n6bUhh+cU
qqDZI6/wPOqZRBhU+G10buPKFAwcwrTrJ+vjzrjNpLiOTpuqDR5rYx48ImL4qCelA/dP8fU0WZg5
bvcxDeM/F986H+DnVxs2JgbkcWNl4orp0rnmrKR+pKR7WnCYrcKu+3wWl3rFtuRggo+2gkLxhu6B
It99lhGddOKWOJO1o/wzm7YnMUwnsMLNrg5WldStc4TLsfcdjHbKoODRyM07X9Ufkg6wArW1iFSm
aRPkp0nID4Ape1o0A7ylAVFbein2Jcd+AtLqtJHZGnkFntpeAeAYCuQk475G0cF1FSqhXh2Tp9ta
5elqy2vjD8MeANEcB2NbRQuInsg2HbY++c6ByeUwbxDRpewK5CIUxY6Opkpch83HRnqYywWzjY4E
kCj1TyOnT/na5JjlxdLcdUp47v5nAo+Fm8lOvCgSYcbjDGK5EPB9Ia2FBUEqUsH/PFM98LY/FtWI
jFmaUADsqACivjPDDe0TDKsBdcKcN4mDOrNiw3fl9uAdJ70P3OJTyOJttsih6FG0LJPCd6MFFqzS
J97lqbu26cTk11rMRzK25x7rkEObtXtJnevSrpEDGhC9Xg4xjWn8AKyGHM9/NO5JN2t3QWYAvqLs
4Ov3ijPL1p8b7vwwc5Gz0Ut1BOf5VVtUkMgRjHM7wutDkCo4f3O37P0JKlM9EczqeBckb8PLhgFd
o/8YqLDxVrhf1bJhMy+scWjXZ7f2lqhcKXAFKS5GzE9bhZgzOEM4cyAFK8I+JqufWTb5mOO2MSbg
MB85cT80zhg244aKhwNoDQvmJ4hJw1iRV347ebDb5m3Xj/MR8y+onFfMVmfnzbFODP03zhh9dAMV
uqX7rEnjgCXFiR+4WVqNw306WX4iP+BD4+qEIPgpNzA5XXX2kMRR+Mufu3lX6QNsyPsx7ql7nW2p
486tnobWuQgtIuCKOJihRU0+rkP/FMjlItj0NW0z5unHr7ybX+Z5uy6mhnHD1iVsyOIBmszgQuoE
hdeD4C2NMphnUT8VyeI40HgLAzRtqiKX9c90qY45J6kGd5uT5mxa9ewTefVh64cDWqeoafBndhVX
Vmx/HiSyZkPf2eNoqW128OZ5ibUPb728GzEFYOEo6Gt4XLqHSlPWOT5ZOAllK4+be6fZMPQduHSA
VGFv2WS+ss4/QhPd50rDt0PL4PgnMakyHhxDD8ifxHpBe+1m71gG7kVhSyI83vF1NvzEq03F+eTf
cm/BMoEF/7NRwabCluXYH50Hso2/G6kOmGCq4/XutHiD/zXDnJK4YUPtdse8xPjP2uxd2dXhxPUT
Ouxr3Y03X5md78+X0aC48lG7L4MXOyu9Vn32JFEEkrlJC05t6BTdnhWzc6C0Skipd6V09i2Se/8T
q/PIe/xa+LBwnz5rDbe/Cu7gdHXOJCrGmXTp0rzl2OzpA3lGTseP528gk4WCC775PXiI1iAel4Hf
c0Eeav0zSgQTjNRuNxyueVzdv9IpF3uvIrjZFxRXHEhlrDpctxavc7Iw1UEWQ2iAyznARaAXDf4w
+qbGoIWOIXA8gXb8Z2EArBK4ThNwLxKz+5lV0+Pcrnsl66+MYuWXq+QBpx/6OaojmHscpFuto3bN
/3Nt6SSTT7NoFfW3qoi/pxuggLVEdwlSUfgiCTKIo+tYBakw6ICmGim8JbsVyjs7mDlmUMY8F4H1
8BRPqq0jTcQuh/8I8PI7GDuI4xRQ/0Jjvskw6EQVzlq4sWoX2I0SaBEFvDElM7V7Yct/oilQ8GTw
SBuIkbxRDxjSf3DLNipVkRBCnjgTDxDWzoEToCJ0b+D9HiF2py2dmn0pM+yrm1vgKvKqtII/18rP
PsghnHXombOS57FbbBeZ4+dCYzBjEJRaNDKk66Mqz182zIKaESnKDUW41IZkuIoglFC8Zhb6Rjms
kCpGATmKVI81UC3EHvyhwhiT3Osung+K22qF32nuD1iaUYWFyrpwdTsEkwzZ49giv2CrVFj6mUXl
5/6wzbw424haycPWw2qDD5zbhLslLAK5JpgEhW9s8xOfPMQuapcn22wxTS76J+PSW6C6yNAAQpwr
oZlvF+wFiwAJ7oG4xSUfYrMSFzRilnhddcQTuMSGXdT9HM58lIagaGJnWviRji184+kTQRpIeNAx
heXHePnXOMhe7ClMECtgbeGD7AxJAKwcTeUAle1xXRmWjoFMm8L9wfLALaz9bd9XEMmUB/WBIhgF
l1rXoHhvyrMZfVQ3OMRX0IBXzHj+82B4xr7pfssN2mLAgnsF5x/7Ao8/ng18a8N47IfgB9PA/3BD
7y2G9OKxBfjoC9iTrRwTxMjd8mA+C2seiI0NusqIbi4or6VE2dBSVLST2XAeZMr/bj3/4k4rROom
rFRzsyW5HzAMocNdEBeqJ7iWp8Nqi7Oq2cOAl+EhC9hrg14zlIGInEFhWQC1USf4pa/6vSehisog
akXxCy19QlEOtLAZ7jOlXYybHSxp634ot0iAhi1QEpCK1ncMs/5OfgDN7aT+1H0FpH/xFmyZlkB8
a72vV5uyOgii1QUHUuYfjl68UJrWh19rdjoQu8FbHoi/TWHAdLyVJfylrDsToe+y4/SGS5klixIg
c/urNQgCkc0QOUH3lnNkcDhQJnNb3SGKMard5bX2yKPKFgwliN3IxS4wCtuRnTfXYq6D6+CgelBe
eODPcGf9c2Pg//MNi03pCj1pWs8tsla6UZ4RGXHUFleL4k7MMiQgeEC2YY2PV1745gaKsQ3pAqyH
OBvB5iO+RNua4WQqTH7wWl9FY82nXTaz7mvKhnVXKPlY+PmLS+eLX97F9gofBhdtWnmAft1ts8dh
gP07+91R0HGD3BTcrFimuMn74wDLhSzqUi49nko14A6GK1e7/RnkTTiK5m0Uzh8sAnaAZwa9xyCM
wUVsi2TXEpZLRFwwdRn7K135z2u7X8fyz4nT2+SgqkKnJOKqc+HWe/+qHANxRhgHtrgL5Xx7LCW+
5cn/w5HkQQAvjqNQqchmfGhridGfFoWiHaE/Tx6m7KnCOgIJa0GBtSktiJesj411vkQL1dbhwNo0
gSCIkJrzOJFjs+oVeJVONwwuru50MFiIta8xeMwc3Jq2HVMltrTS7THgwbOX5zCbxGc+F7/ZJD/r
3CK9WPgnzMHEE1ZAo9Md3pF8S0If7AlsUTedaox0QghfxilWrpc4+IDDDjhDqKFe4ALcO9CcWo8/
TM0Urbz5K4IZrqVB6b0lvlufKn+9lTLYIwZ1xTOavU4ORaynhxIXHtZSrnMqKw/z4r37EjjkBf7V
fxRAsbzvEq0z0OYuJLtxG6O+8GaomlODOrHqIuTs40cpoESVXvYCyA+0h87ymNnid91IBLPq1GLQ
PAJUOEZVgaY0q71ztvqnsqETMAXoD43vn+q+a2O/oXPcLTgoK+aTKIdldfN578Y5nT1Ar5aiyK3L
eEEeTeoETIWyzz4dEVwF285TSW/N1KJwsldV2mu/BnunWjggMkJC2hawze40WctvOdxN08j/+sLE
Y15o5CW2/3lb+TS43TvD95wzduLo3+Du18/SC+Aiq6MWza/V7BV5IBUeMS9ZpHiCA/YYdPy52Zw9
3gWME6wqZTNLgQAf7OT8oCK5ZLI+wpb606AM6Lzmp1ItCCyTtUytv5J47kc3Xvs11pnz7ARzmjmo
DJEJUeLcBglYVw2k88ZcEARyaLpgiEohErJAsdNV7SOP6e7aZPa/mRnAHJ6yEeQN3C7ooSBWOgts
Z6daH5cu25OKvhYLuokWjyJ2Gd3I1F36bb3mPUbJNwRQNws7l+36SsuqjDpOIHAOPbYrIfo8ysrt
4NMlzRvvhZoOEDq/o8MQWB2a3bxePq0DXmnFLcR0FLHaJGTKpl1Z1CGR5bkKoIriuJh3m4cKSd1b
0gq6bjJX3gnhlV0KtbENHe18+zAAEscRN0/yR3/B/wLo5JuFHjHjGwYv9lQs+Xfl49bziAeUEAtw
Vu5VuwHLVwVWG8d0qFDptABgCri3xCYUW6mS0VWP8xa8D1iwkYkBSFmOsRIwDYuiSe+bQ4utuhIA
V0iwhTmqmStOZinrOFjtvvZoufNGuA5FA8fcZGGXZ6iW7uCxncoEIIu+e/mg6sRoD9tczS8bCs64
hKzwoWGJ9Nr+6MCAMx0M3QfefwETWwinTCTM8ltBmgdVuK+MbI9eTl5JBbq9RYRUKnuOtKi2ujMl
b1IMDdqSxosaic66o0yEvl2wXbPAiTc2M3x3goj9xcHtpNuvhs0Z3uISIlqPMR6UjKEBKHNqM1SB
eCU+vHW6iWl98gyY3SYorgwwaIh5gccWqEhkavvCl9LEfemq2JD87BY6SId7oI5pmlFj+oYnPuTC
UXphqfsamLXaE3xApLFQdbDDKnc256kg5HfLnfPgrvbKyoynZNkkiOD+ny6skwYTVl4Prf8Maed+
VtmfqeFng0mXaNCAcpzcm+IMzFvaoPTtBCx6JDhiLOiSwxcy0k+pxc0ftN+or179ho/4oMlnJ7Cb
s17AYKGH/3C2+QCBCwoAtBQgGhoYzDReXDv6UPogZ6wZvwYQr8CqhvDpL34HpqovMzyZswNnYhz2
zuodq3674bW78kD8CYgNK+PRHExHhWmSK1/UztsACOO7CxDgVIzi1nZmP7bbMQeTXysIsUhXUGtx
rPvlaKx7xMV+MKp6XlEBczImXbttkWDdocIiVm9s3oiLn6jNp3haEE3YsizNMUwdM9+PvdEmGWfg
CIpqT2l2rZT/VN1hlM4zZ4uZC5CUEKn8OZYYPAgr03yzCZMrcvRuUkCVISv8yE4Mc5hzyLgjZso7
LDeiTR8yiWFcgbGQZpFAVgkqru5YTe1hA75s+gwZ6bx8o7X9LEvn2AVASH0QjbNbnabZPeBQhAak
GFjW5uqU/mt7j5nD7Y0E/5qclwz4aKXQu25P6wYIZix3ZZtfNcJBIGmUISXsl0HTgFQe/AxrleSV
vvlU7agbVIkGYXUYluFxdYoUZ6kNXXE/osflu8AX0QgFLss/ewh+CKkVcW+wTn0osFJVkRVTPOWD
sMVusdWjRuYJ99S9ddOXWbppj8GUAg6c2dYPXkgCw2v60RU+PlSpECP85rXGeJE3VZ+AJPZBGTzx
NoNE1qO7CRCiZwGfLfW661snmoftAKLgSQbVD1twYjB/fs+7cgjdgoGSwiSNh218mchwvZpW4xW1
kXTK58nm/4xo4i0bTvhXManWtPsWH0fGIXr71a0f1QT9YH7x3UVH9VTOiXGCr459iYngByicCFrc
dRF5BGryOHagjow8ZH7xBL39PS/z1HOG/YyPQTveR04qICrNx5SvNbyyJeXtsHOx/Q4nhwOyO7st
DX0js3+smraHwZa9sCqL8PwgPtoBGYBpNOz2ioZ7aE7GwHi68wcIgb1TbGOKeM2za/vHBio+vg/A
P6M9OxiEGLW+UYn0+04C7ocohTNmV1LQQEyTZ4I7GXTcAaj6DajhN/RXB2oEqlvYJ6dVFs+lV6To
2mJaU/DiIJUysPj5AK2+kuCpF8DPTQs+0y8xYQcPjFLoGYR5PCxM74OLnU8TosPg8oOk0GBt8beC
/QyNG2Dsrm0pYoP8cGV0ipTyI/RnZdISW8XrAJBxRsYZboUKaEE3HM3afeOfvy2LejQanSSYrrhx
FoQFdiMigfClzx3yf5CqDGDcf4AGt59g07Cyx3sFLgZSdxHQgzsuDBWMfJLFkIIAPCrgrFlhOzwz
6xE3PHx+7z+8PF4sQUtgV4UP8WpwE1qU3/ggcIYqDAjNbfOEdp2H0J7jEQcut+JWTH4cELlvveFU
uBQ3dXPh0k2QyJ80vfjFIgKQPWp9hMl5GDz6pe6JhptFvmOG9U1sRk5KzneNGXfe0qgDBSSuMSo6
4Va4+QxMXDAP2PCi8A5gTLGJp6H4yJYVooc77wdnfuaVOkLS9kOEcxzZ5n1gAYNOtkySQ7OMOKMa
haqUPI9r85qT8tTT4IZeL6GK3EDH3LSDNofW2FocYBXS3vYMCXP8hlGy7x7jIyOf9lrBMPKxtn5G
yqLWtYtWxz4SbQ7Cd1F6tQ2mNJrt5FsXXRaIoijo4HlX9uqpBT63+7msExTRHNA1uk66YPMDdCM4
pN7rJoJzA12BIjapaeuDyXP4mbjAdY0gqYyFvMZhNBIAo50797ED4MDJVsRPVs6jZyREZKy8DsWU
oV/DOhlM2qIXgdzaz/wbIGPimexzHdr/Nn+NSG9PGctfFTJkuql+yEBETdjA2o3oE3Dtv/NG4oll
/L0nBt8vRHDMQ4UYzYmHBgceBgAwwLIsJCHapuXcrSGfisMaDHhqWpXSzaaLxsA3mbeoCsSNrlBL
1g2rcVk28HiUNE+qtrysfZcSusFyaf4rsPustNUZEuexzoP3jfEHz+gksMNhluMU9nmTAjnAz+TP
4SKKb49YZ0dG6L8gCi0M2aFRL1OPF4hmQMbE+ISl1NHIKJ647MHzy4Nn4cyiCxvrZdd13teivb0G
78wdi5iY4c3aAssEUFq12JdJDGb2uIt+Vyv+UXLnGoAe6wp5XRWeZuPYXe7pJdEYdSgJPKMJbS1p
incAWD/d3GG43Vcc5ugWBtxv4OgB6ShBmQ4Wt58WwGarWYD/LO4TvQPma6AbbZmPM0Tk/22GPnBe
nUiNEE2yYloK2i3mp9AW1dUBeVyPKH2PnWKpdtGVSvACMDkOhfGeV41DcBN53DD7KCgaNTNi6rUf
3DOrgZu4GFu2gMrHbnwpMdSCUSAV4jc59Pm0E339uioAh76PSh8dP8LjpiiYu8dSgTYZkGeKnso8
OrO+QNs60EEBlF62++Akhp0QnyoVJoHcHrWVEceqdmMPdcIgIZfz4K1uJ+Skz4BLxpKalFPviEGg
hyFrX+rZCVLdAVK/zz+t43M7uzvH8ZIOqfbMklexMIC5sGfB8XhYY9ujoyzlsaUD5qrYWQU1qjQA
0kHvplpKnto7wlp0T5i6e5Mt+aTU/cLECcCa4VPP6zfNod8VbXt0iLjDyu6u9lrM5PhsRuGYj6DO
aRD2FLlVnfjsIBRDSf4mAhnRmfmZRrATOYG+NXFIAHNfnPq6A6vfkVM2m9PQtfsiUGjd8r8xUwmj
zcEpiv/WHKLsqh5XIrZotsOtA4esGvmOtjTRrfon4T8LZ8OUSBOx2nmuSu+LjzW6/VUA/KhPoFXh
avhHFJgcXQV553iHLH7OcMnrdzJiesST69lkFqRJl07GTTz7P87ObLlxJMmiXwQzILBE4JU7KVKk
qF0vMC2Z2PcdXz8HNS81mlamWb+UWVeXiRIJRrhfP/e6fpnsYC96xOKaTMlWK3+XxPaNUn5lKRhy
ztwMfxPgrU+lOzTibOoS2sJ/6Q0MRl3EExZKlrw6xW3P9C2MLHCiUvxSFvJdIQpqC1oHpgFggSER
ZnG9tCx3r0RJlzzeFb231ioEHz9MP1otWAoXpqCzacITqkvlwb514SbAorvUjYhaIG+ShZ1qZ98k
nR47Fd2fvao1rkUgtxD3hi0oYFuYRayKuZce65JmgSsTsUNguotCjNg+niomL2LvWSzTVLX6TELK
Hg6ud63FPJU0+OPjK+Iq+lJ71QvrIIb2VgrtNksAjwPj4sTmurDFAZnw0NPFLkmcbZe1FZxr2R6b
tH+zmPoIZCxAWmtdCcK+Ne5OL78EAxOMts6unh4+4yJla2FhY0hh3tfiWatNsbF0861KoTUM4pCL
ebaoGSTq6uB7CodTVTlLmah6ybV4rjFOV3Z/a5NlUtfGkwiLk+jtq7CHVdakISMHRFqZ549d4JE3
7tQJBSSel8q2bse+WI89E9NcK5hO0pHnDrZjP17XGMcyH34rks9toG180R+djE+1C/JiGcdJiQml
2A2qBmNsAZOqjgPD8qjD860uyhsPuQ0bZ7dIq2CbmkInRbt4tSuxkbq/USnoS6/4yPIs+d1XOJTD
aSdbD6cnXnteBQeXEzlrV0fHTpgcGn63A1ZYana5yuwYN7NhrZpYWgucHUey6n8VrnyhpUjhEZoP
baQ26GLs3fBK0VjNnuV6WmKuWqGdLMErcU0n4HxGIzdOHb8jwi4Ly+MULsRVVlTLnWtfYovUVtvo
dkpLDoHu9oiFw0YLXN5D6406axf1yfuU6OyCLDQ6WrCBufIa/BjBgQlaWe/Y9sF3xcGv1FBYSbDz
RawZywkL73zTSZSA4SWKO31pqhxLhOBhToL9pEeMJyhPtczcZlZ1EVq/dZpsS1P9VPnNTa6g4eLI
fNRLC8Q/T1eD0ywmKZ86LiXiMA96nqwpbHak096j+ezLIj8zR9p6pf+AaRUvbcEwE3BmzGMsx6O6
ZF20LwUMWxDHJyv17IVbUzd6PoTVZGOjsY1T7juUq93BBfXQAK6ZMbGiq6ueelluR89Y67W45nJ8
LtvyI0rGo17r1TrtupOLdWyITLE2GuulUtka9yiRAeFIfRt4e+EaDwB0w/xHfaV6+hQ1cpea1NLE
nm1H14k3ZpDgR27qdgNOHmDFha91OkwNdcw/uskEJdcIyUCohHR0m2eYixBTObkW4BhOaNx5moNn
PoY6mmZjgk7fmvGoNeZXU6It2YIHb5q/E3Ywvpbs+bMz7mddeJ9j52E4MLk2SyeFtpRRd6gM/6zZ
0bwGqLxLZ3tci69SMArgHsLbUtj51qr0gxNAZCjDeNAzUgrmTco0RF2fv1cMRRf52N/oYY7PxEpv
8PA/C9thnN0kW5Jm+kWh0J56b1MmVryivvwyOW3AI/wYUbef1vjhzH2UD/E+awxM/F7bPYekjBOf
MH8pTRZrxKO5G5nkuR3VhVMUu3Acq+XkMr5SBhvThbVpVXCOHLmaavdRjua1U2WPGdL6TJ2xmhXY
m7JhWFhXL+WknoKq0xdj5S4Cp32OTZxRTQMYSGpHYntrYg0ujLaXWVmAnDSkLNb+W6+N2DHM4pn1
86iOic9PTvbBSI9SUsqi67iPZRT8sjWA34oL26GNi0vzgbrjQqbos9DK68C6tnVGlIdukraSDfUy
myiARDO+Orq+jX2OlBRT5oIx0gOZqTaecOe5qLyt1lvDfaSlD/z3V4lPLLeDdRdiIuBoc4vJp0Lu
X5LWObQTgzjI9r00i9M/Zn/D6G5ibfiIWu0w+oCvefahuVJb1a15zf2BL2yyIn6rWQLnrnAjWVDO
1r7uHTqZEJaisd/LCPNDPYy/8jKHvzC5Xys3fDBbD3kr8B9hf89ea/82J/uDdXGPpI28xmBJCcWp
0QLD0ZUXEQd92L8XFYMVvaH3SCoWVcxp/lhayUBJLjVjoUJE90Y8fXiFOKYxjl6RsmJFvNKafShN
OwqhlkJGz2zE2XQqeU9RsmdH+VOtk7YyZfIxogeZMA6paaL+6jFgDuXVtuqDdIeLBkdddiR7yxHG
m83NctyIQeuRAAlH0VNyDqpCPhqaICo/3IyJfUpN5zPp2mfT7p3VaJpvGlyLhkrLtVzc+jhZ6n56
qe12VQ8YvkYNfMXWGywoPSIQelYQN2t/Ph4HXryX6c5PZg4wSoFu6ureMukzslwcyjBhIJWIj1BK
jK+Baa26BP9CXEOeIxgw8YHI9zFeZfSyoQVTCfW+KOMS7Vy7w+azFuAuIOyHtiyzVSN7jJuNfdZH
ZwFR+tJXNf5eeqomb14Qyl/cIbgZRUY0qsONYDrtioRAvLP12Qlv2bh1IT7qzsIFE03AiaDi2mCf
cm3a2fgVMaXeNHoPuyGZUINqINU3w6vdjA9dFNw5RbCOXLFvy+7TzbpzlbEld8JAXDi7xKSOcGSp
b4aIMVAR7aWWvxaTcU0K61ctjAfUmncXkmuwUd5gBz4qzavoYTwBBIPPji7tVxOqY4qgynirvEi/
uAlIK3D1Ya+JMF6ojCmioyHy+7WGnQujbsV92SretgDMsjW4Ju0avDYmJapWHnh8D+lIXsc2R0Eg
ICNZQMLFnODeI49mtRSKnT8JJi6iiI5UdpuaG6KpnXMp82NKssSaAUyLyaMkZqZ06Zqb5jwl1kG3
y+cxAIABZwAKj/fxFBAbY76KgibUaDgfs/A5Sug9gqh5ReZ+FeNEqZ496qZxzjx57mzjowBZN5AB
13WRbhs5MCQL7kyX7s0H7x4Cdeiy6RFI6Hc35qsaMqTx1Yeey2Prt/s8Q8js9X074VNpdMLaNZ4L
mbHRInO41AuSRBYyjRnmZepWBu2D6SWnQQ+vut8+MSLfmKH+nrXZJiHgZt1402esxzunpfuxIwIy
bCM8u1G21pvmXhbaxs17Ag7qX4bEjB64kuT5Kv1tcJkGNlKHUVp4CuVuau3HhCARu5dLYWg7r7MO
WEk2fJdXepS/O8haqYEO6JT4GktiskYjY1eQYz9KgrAaNhlj02XBTpt9BCInrSTK30qzwToUlhwD
VYocXkxf+aA/aDjCGn7HHWOLGSmyz2kbjCuBe1iPZHI7ReqhaeOnMFB4T/zyqrUoXhFlhN+U1yqB
UnSLL8c0zzGxIDFAA0/WtJ26/AYkmaAhyUwO6sUKYp+snmhvJ0G3LMs4XultsHejYOBLW/qHoc6Z
bbTtY2vZz06KihVR4re6iw1b+jFznviL2nzrlFx6ouwf3LBmH3mtv1DlmjxiyZL/bIlRhr58gKmo
fB7wNoBY9mqkFYn/eOFkIYVbdKg8uQ5yC9A80ID77bs2SD+SCnQGHfGqeT6WRhPsyi99tIOyQWMd
oiXLIsqDCct5IPqHSKaIClqjTV3HVbdt0Vdyo4TSDEB2J+bdfdk+gKDeSA2ArEm9Jz3AUYyKbg8K
hAblNvbiZEUljxSdwow5UyFBWrBj1QNA/zBsRsR8UrXMPQDLfY+hLOyJ9Yim7OiY4lHvAY1aVX91
Fe6eoTgbdv9iZM2jhfNLVnLJMPSc2/qrbMdd4OjbxDcwgxgvGksPRZKfHWM4RZmFFyr57Kc4OKZ9
7POwa0+taHH59njwpnupFbskaQXvGAAsHpVfjSWZSTQPAxO2IiIxW9JMOumr5wJ5lkH6FgPlLwqp
XupUHDIOO3oAPmIrfbZC6D/lc+wqw3wELjxGFqtLrL5k1Jn44bYies/EHqe6Ij0OrqzWCsSVUIbV
qAengi0vSyXpE42wPOJl20Y5qGbvykddDZdec59l77ypvgw3fdjtHUZYVlxsCzt6YS7IRZEWLIvJ
L6aKv6TPpztVGEzd7NgKF8kBe0ATFUS8ZFTwgUEYUFL0IC/p1kmTBzmwlcu1zMWYjPtmND6a3r81
QyZXdW41fAH5OghU5q7yrkATO2Iwdh1QSd9nN2yjgaN0Jn0ZW2gICTmicio+O1PfK3dcpb3xNFXN
yXGo4K00nYAM3C/lkgWfY8/TnYK1vNG9aycXMcxokUstKoxfWWfsjCnrZ/rrrDfJlZx0SOlwSxAv
hqDxAfcU/zVdFV3Gi5uMb+M8RDTTR7ZLh0uplduQKXpqYBgf+WoAOFLhtDpcvAWBK+bXrWq+9QFc
Es+u1qoDvfOat2uTTT7BJBpGqEDNsIcszgOWq4XHLGAZo6DEgXkhtuiRYu6pN/UPXZu7ts5iXU0U
PcUp9EM3ciRH97jEzx2pR6e6JfBhSOjgkY8GVGHnZFnZL2Wn76VFsIIgbXaYnCtFuVqrMT+XPYCU
5owr18ZL3jXGB47Mc9hQgHdFSbbP4PL/Rwzuq/52YJErCgOkbWIDj5bqYyg9SJTIpnGPBkQ79eZZ
2T6nby+08GwP7q0/qE1S6B9uE97pM13cq1UxzZNraYCQleI+lcl6stTNBOGtcWpMmX5CAdsJa3jv
iUrQx+jYBe6bEyvQl+4uTyKIojJvVm3Uny2LNIJ6HuwyPsBTEu40nDOMmM+j8KHC7PoaIyVjHfaP
ZeM/plMtbtN4ZjIHvTqFU3mrRVm1cZn7KSyC59Fw7qiyuQ85abOYAVuiCxotD6PD6L1iWMz3nSi7
hUGt8FgW8jz4KUPmor1Ncf1xakxPTRDKlWHBzcaF/J1YsI/a8OUG4yZN5UOWhxx4XX9UnP11FPSr
2kBLVexOZdi49HKiFAxUXmqisod4h7/fVkWx8ppwrVKSO9gvxcCEKjsSpF/N940nVj6RE66t7RsD
Oz0qyDGJraO0X/H0E3aSm7gPom0tMjL66zfbny5mkuz8MbwdU3lCCtwE6ZdeZExHhwvfhvsq6DZG
Ht25jKFT0z8Yjr/verx+E60SnYR5xLJ0OzCGWGmED26Ycj5YffJgom6pUHuPhctczbEukz9enQbL
cpuo6FSHzEvbGFswvF3pmdcmmUhU67RiyQb590g17V0a88l1JgK6bfR3Kkdws2RV3FeJFW3GnnCb
pLrprXSb4xDnuBhvNPYrLbqaIsDrlpWDVyleIqkwnxSAbEocmtHy1pMOPNUO09I3cYHgFr0GenLt
PPea23KZkLKWVfkvnanDoor0574LyVIkVrCUxV2FC7ojR5EjMLgktLcLVus+6honJ43PjHPuAis4
dey2ZgIljmPFbzPh0mTD46YeypPf4aUeFMFtyXDr2nx3UD0XgLDb1u1POft5A5OtUhPnnBDal1MZ
MKYkzk7WiaH4HUFCN1mDO5heLE8xbDLlqEHkSi3aCZ9Tz1bWPm3kUgU+6TRy4kwEDdHibdSUT7bD
Dm3NVHhR7fOgfH0BE3X10pYdGf2Fv2Q7FtCDU2kSr8nCEhSekLPSYCKDnYWZhhfKDevtlj3ccOTq
rJhxyq0w+GWdut5QCqEG0Jf15Zmb8M4K9K02hTmEZHzt3UmsaioWOA32iYmlG5Jx6Fl46kioLJE8
S7cDi8KVYKgHjTUBWNXJJeDOx1il7qqkvoSBzIlC7F95Ih/HoNlZfX0z3/fD1D4XUfuQcrRUdfPU
ecwq23H015AJGGts41kjoGuJfsMitah2d07JL205gHtgjSH6susmzBSKYc/sc+DRwv9Egbk1Exep
U3wqUz4SLnrRNcAyMe7YDPFmZvWBI2lLu7tVQ/bQ8IS2Rvdeh91axs4TSTiv2awCiig89vUsycY9
YQzkzEka/8IsbiG/vsic5LVGAM66HN8i4e3DKnrx3fxXok1vpY1B0ea5Xzl69JHMRU2TwvVrlWLt
jg+OrVyFZJTOI8o4XYe+vImS7sjb+qQxZvIMiY9HGYR9zIdKiPOuvDV9+0nk9gaX0cG3yk0m9PXo
TEeGhpjNoo0L5TsR9RVbSHiBEW7ScNoYlRoJ+gwQqRWZdGI9Jf3TEGGyrtsta9IuvW3f5M0AJqaq
GoGDDETEhJ5aGDO5OGlwdMsqm9agC3ejtPdI0299AUXi+9uZ2KAFZITef6REmRWTc1/ZOlMhSQBd
m1w8y3hIOuc0Fg7Kuv4kh+r35PRsqxvfIMo3vS2ORdvvAoQxz2YOW0TVwc2GFxN3rOFxrcGwIxFV
V63xT3BQ8WqA0/UMENpUXgwEzDEh/Qht+zyG/lrDGzi1+mnWjyJZXeHR926fMttkfY/b8mXAVUrM
lwpPrDoH0SlPQyRPqIT5kmzJX7EfngvqK2qBVxo2vi7n2CE81A/XbhwdEfwRfMjJHfrhtzFaF8Ot
yHwwrXvsb1dppNRw2a4W5SGK+vsJ08myja0BGi2+i4tqX0ogVSJmTso34GAdWOiIgT2/zqc9ZfdZ
3t2CqNJkjNW+A6UmZE8ubD/EDeZqxiKO4y8iIYjDc8uvSmmXsZP3bkMscGAw/auwwkwqJnKDIKG4
emhNuTVJkCBKbKPEfLxIw1iHEo2g8QlMIGTBJP0EtwEwctslVBXKWka9S8ApXrOEMGgyCZZmRNSg
F/pnZXvuRkuyFySyI3bOs8+IcGClJcQgNKBPtZbIEI4ZlnGdRSK7Evl6CODRTA+rTu0TJ5opl2z0
1IIiHnZ8n54hlcYVs8OPsVLnulbXSdDDWg0OHTPYOAkpQzmrDHHoFhMkaudVUO6GSe5HlVzYS3s/
eSGVaRCAXuLR6Mn6Y+AnLpZTvhpMJIiBozhosLAUQJlhVD5VpkubYRSQwP7F1z0mv1P0ktn5W9p6
uCOZewTdvpAdf37mv/OhvGf2+O6mAZNDcQ6znq4WBwW59Tgims94ohuW9aWYQOByhuu5ks/G5FrA
SczsR/1TSFIWLT10V2SEqhV5lJu8arC2TLRRXhLY6LLZPb4DWqI4/d1JthmOc0vGw+Niw7eehi40
Nm1k4Yd386+xhM+t42Alex/mXR0M4R7I+QUlcU9MB8+2STLWxAhB1MUx9NOlxEiyl1Z3Iz2/Y3aF
kOLajrUm1BRTuvmQTfBIUrsYU8ho1b1WvXquswDpBYGoIGykQE52NbYLu57cSbM/sSWE8y/Db+6C
htQyuHal7ux8XScuCoNNxuadsdjbxAre9GX321IAmRwzJD32syegGB5C6Gm3Cd4sOo4VAQHjTR6H
3kJHCibZFbSXIyjWvPWgkz0dB5QOY0okY1kmMD9+uypMZ1oMlandjjL58HX5EqaqXdmT+5FCFOI3
v3XqYm1KHDbI6K7Gg61IHvQqVOpgbQVsj89yrg39rQvNrSKDSwR2tU4UgWWR596gA63rXH8hGGpv
EzycZ2wZTDHfdZ1iGUe772vyGG1s3eNIDaB5Yt+wT9McklU7EjwaWPaaWCv0KAkY0Lw1Q45jVkv4
lwWZKjR/vt6Oy3YIDoZFra4LNtp29i/Dx8gNZB4g1TZ9Nf8Ou1Q3cNXkd46hneKUe1aS4OS0F9aN
LtsgJ4cqggNNnGtOFlRDXtMc2F02DEmyoiHms9rXaOdBRfiIUCsj8o48q/uwYXVViACysHSNywSR
0Bn1Nx0T5lKJMVhofh2udC+4mUjYJgeHkm2IjlYRZUsP4cfMEdfbShGr6zylY7YtpftMtuKvdtQ2
Q9jc5Wn3YDTmAS/UE4Fn75FBFxdDbMWxzTlS4spzuXvAPG691quh5CoAcfMsCfBNcqtdlmp8rEAW
am9mvrqzZw4UCf7srCYKI2nSfd8VuwJbP1wI0zG/fg1Uep8QI5Im5o2D4WxRYHHQ9PGGHIb7oi2c
ZRhbdzJItp6a9mEsHgCe5sgp+cHCjbfAp0YeMrjfuuEmy8TW7Id14WPWqdj4JQqTtjV8LxLiy2vV
XfrUIPEisXZRGV8agym9UYq3ISrvWIv2C3m1XtKO7aLKRAJm+Bu64XNVJVfokT07RNcK3TSbCm4l
zSRIIR+uuYgelGWs29ppkK2bW62xr66JSVphthRVxwJZP3i08+CWchXVt1LPOcrxCnssBOXwYIQg
5GiTrlmU4HtosyOltNEnS3+Gq1TenNK2fLbZ1kqFAcDNIZ7KX2Jw4f0t96w0tWmc8mNKTPolcOxO
bqx62vfM8pJx3AS5c+jNchUId0lvunaLMV86U0w3JMZ3o+YOBwFYR7M5yGUnMQdm8caSZTa49sWJ
3NqAHhfr89BpVBruV651n9ngvDSAYMvarjdkzP62ZHaoVbwWfpFzjA5fRdBjo8eozczyCOl1k0jr
Ro+DX/BKxyKLLrImHrBo7AUWzR3enhxqlY0s+BkPY5uu/MzAQ+rNvs4VvdmTbtJABRlet0h++GX3
2vvBOqtB1IN0zZRuR+Jv1ZK/zB7MLJFzdDXb5NtwD+jMyT/txsK9jnOOFmwngDadezKB6lfD8OZ7
TPmaybp4I18V6vpP2ntymHHQpmG4KTIFYj1mCxaVXbS5KdbcmZfJkxX2gOc4j88G5omF39Au+qKi
FFD+b0nEIMiiYMkc+R5TcudRHZtK3ds9e4Js/QvX2qIxi2OKDplxIgmoEBsNKCiiJUQT5brWa7gy
CmKjsbG77dbtxlMYhFsCIORCD52Lr9FBOVPJdcbTr032Dtz+ro/Sl3T08cjjn1/Wjr0pRu8Qxnq0
4n+gwrbFezAj9142oxY2SWJhm225GmPO80Fw+bM9M9d2I+d5Qeqd71UH22vXvRatWbS6nzwc0Saq
9JA7763n38RT221YfHhjaeA2BrleNP9PQ0U0XUwIRMIuZni49MYovfeodMNFDbnmd9ZlaAauNQuW
M9Af26F9zXyxgUoGz5T6YjDAM7D8vlM1NhvNC/hcip1TW+HGiKs3rY9XvUnqPZD9ikEyICmTWDZJ
reuxeBnDlvxux3jIG+rp1vwdZeYvslvuGYETZqmMEiUD138smZuSNLJLHUEEcv8gooh4J/u5CCsc
CynHOZkgB3cawDlUkGyiCMyWUapY2jHJVZ5LeIZ5mmTx4Hk6YIxwcO0yPFuguu2zwH9IlLsXpryO
Kd/CJI8vSePfD+3AMhgsqTLVHnxJjn8aU6Eycoj8e9FhQg2Dicne8ElMlUbXmJVLZtqwAzgK4lq8
zYbq1nXmyW6/trziEwaYZQXk2Ja1+1yTMzLo7Ryc3O8SrB4kXzLDogpGboE/yfXz5FavdQJ35en6
W5rSKDTz4D8xLkXh7goP04JyjF+V6zC2HHkrIqo5fGEflWU9k9VOjHDt2UtHVS9MpdF/WeeCszR+
QpxwOGCG+6TELsjaHXwwZXofg5EwpQLBpR3XmUKsw5whm1QhXtSo6FYGUYsbl2fd6fnF8Q0y54WW
Zk6xUtzby7oNzMPYhA+wFk+BVR+RROivnfGConNLIeDjli1va/Bn4B77PY5IfKw60sA9/VjX7qeF
uLdLS7JNdDGgMqP7A/8PfPMqMhuTfhV0XK65Y71HfolmFuKJ10Yw5CkgmMZ1QXlRWg3ToN4G1pMy
IYfMeXa7hhATR3/h1F+5Wf2Z1qOz1gtU6IhJAmEmV8xhLCI3aLYgYOewyeCLoF/wHw3sodL6YzNY
6rOzndfAYdbvDDhnqkojcs+g1JyoUsuXTPdvqReZ7/fWXZxQIPdedJ/W7j+YyYsSrPGV/ribo2gi
r38dHSBNpg8sACHBtys3hDg/9W35mJX2TU+WvtCH91qf4C+o3YAFPxub36bQrGOaphjM6mvThR+d
BbdD6mZDgBDNVCJa2HLk/iCID4mRUjQ1waHqZvIJ+wEXNE27jrAVXcYx/qxwgf95AdF/3oFmq3n9
4b8266gSq2QPbrpz+G7YvzH+L2oudW96+vPP/2Fzj/q2Yy1qIr0152901+HZ77unEmv8n3/0T7uT
1Pw3/et3x5mfxCg08/IhEPB1svFPoE8H5qo7GPO/rIL66Q2a92r960XKNFS9Z7M/WEw0mSozbkxp
EZ1JWChd1Z//kv+8owul6/++RltMRPJOITaj8Iv9r32xq6LkL4vG/vMeS1t9W50UJHU3NTxoWwiG
rU29HUVwAWKTsHmEmBbo+7+8kDH/xP+/6s5W3zYp0a2Zo87a163z6N9Oq3pR/3Jv61ftcdywfmVn
NKv/7t36tjwxCEaLCB3yO0oucmmx8YOLw/vL6kTjp8/7+9oksK+SaCVtq97APvFWsKBxM+uxRrKi
mgKqsLfOptgSaCr/9s798BnJeenZv56xuDIbplIsfWk2OB62oOrz84wwvaTjS1+mA3Ykd8uRNq+r
fvjzu2j88M2U3775TeC2ld+rYJe9IJp422JDKsVSPlrVelgay3ylEb3wl1Pmp9f6dgqYfcHN7g8e
WszZCd5JxvrzH/HTG/ftBGi5O70q5Y3zCgK5vIuuLjbR/pX2XBMHIe7+/Co//fbfjgDV+bFeD2yJ
Fpl9SLNwOxFQ/+cf/dMfML/kvz75lihCghdyuD5HXfIqf83Qg337MvjNa6VeYNL+8gn8dFjKb+cA
TvzQBjL3tvFTv/7fxbkhdeTxf3eBQZD9+Q/6Z6/6fzgF5LdTAIsr97vfEio75QCaQfBhB8OHl43F
RpW2WHZT+t6ERQ+BgyKUp1R9Zh3ZsGbDCkEfBsyJiGXtHOanDXHQxNetYyuK8Sczwk+S/sUi2oNh
sr7uEuN9DuS9Iyd1LtgJWDZ78FJgPBKtEcoc4y8f00/vnv3tAY7EmHlijspN9iyhews2MS6qBXn7
/6xcRyD/87v3w0Vgf3ueqzyzHMPDn1rnzjUtmMnk8sEY1ebPP/6nB/nbyWnpg5XkBWebURos0WqO
QZj/ZVfrT++Q/HZupg7KTN2wHhTC0DlgNz3kJ4CMJW6B/hys/8tl07bz7awkcyAxppJjy3ts19Xe
3EFJkr9HksxSLZgSYvrd/vnd+ulPcr6dkEMcVawHx1pY/kbF2xg7taL1eDf5zDmHV395lfkL+B++
MM63R6tKyW8aRl4lfCIjA7x+OR/8zaJRbIHUF+Hmbyutf/j0nW8Pl5cMTJKieRMo2xIWw8DX3/2v
vyHOt0MSekDGzM/8HVES1T7Z4LBjL8cahG6drkqWjPzlgv7pr5j//b9OTNuItaRDSN5Je+eVuzp9
+fPnIMRPP/nbCTkykJkTZVg0lZl3cxKiHBQj4aBEmPC7E1EBu5wFL4PJqhuC6MIp2Zalt/Mkaf01
9mnyZG7B3jMEOGIz+xLJPWQS1m7TPN7Eot128bjy4gpUjI0+YbA1dW84jqkFCJZF7y3QL8uLtlpC
w6lP4YUk62xRtcln53pMQVOW6xBsCHWuTkaP/SK0xrU/VbeRWW17Oa7Kijj/ifHSwtQAqnu2ihiq
fJ7q9l0SZC2M4abN8KKFoPdMWqdlFMdbTZNHW3XXOA4x3yQ3upXdMU7ZaP4s5s64cYVkX9UvGiBh
oSyyueWLYRJn60Y0hEHfEU8XD3dKY0pb+s1dkbavQ2kyc/A98ikl78tYIZo0wiI2P77EOQ1aF5nk
MjZ4Kkivg45jnfcSmyYx4xLXIur3faXaiwXEK3TzQRuKE5uB1pjA10HREs6hu2+W27KINSejdkw+
/9GTwJJ84S81AOhIzx9oQTf67FWwxiNzMaLJKn5hM8I+Uwn9M+wIfhOujcXGn7KVLWKkPuuzS2sA
mobY+ioIV6M1QblZBjsaoW5wk5y7RhDhPmBObcwzVr0bQMCbngVxZSnPPSnxHaG1Zpyti7TCdRfe
JI37ajvdq9Z4z8bYvtedRpxBhMqcxA2VeKifa7e7y+rprYrlKfTLnVl1N9xox3pKHz2o+KaJ+P6o
Ol5Xiolrm+YvdiNvWwt/HXGk2I+yC8mZoJXxL1mUvztWoo/YBAVbNYAE32JnDiOxvU+/wlvWGNjW
R+KRmoqw7CDwX+IoijFDMDjJ06FYTUO7rqd+jg5sX21bRasg1zdWOj26SfhFdh/zdUSnMLpLsI/i
lrympXrstXKP/OORsthgwmGRSK9LxLapVSTuR4D/oYaKAOC0jAjKPWqBdk41lIyeRPUDfveXSLH8
iS0rEfDHBNrrW9pG2OnVMPyXyBwwiNv8czGyR22DmSJc0/vN7r38NS+bXRDkB5mw4xgwgw0/Qefu
RJz/lwWs862qEQGaH2BnsNNZ7sCHpp0CEIL/7tZ3vl3LTZBPlDPsAPYc4+xYzSknMSVS4d/usZ8O
tm9Xc+y4TTyxNWQ3bMRv8VQuySJfTod+Na3NdbYGd179+Qz9qQW0v13OZuqyfqwsg11lrblnNt7e
PzZyYWz7FZacO21lvv75lX74k+xvV7PR6oPqQ/4kMW8A7Y4gJes//2TxUw327SL7H87ObMdVJNq2
X4RE37wabGOnnX27X9Duir7v+fo7yHN0lcVJbKneSqnaYCAIItaac8y8ofQaiV3kZimV9zxqTqh7
IiiL9VbC/75RB+U5z/171TJoBtC8kbsS4yvg4CJ/kstm33mSS0nMEXN6Wl7+OE7R6wiD0s/YUKo1
cv8i6/6qPaJsAO+nyz977YbMf//yWRTLUK502DWu2D5W+Vs+/Plvx118FCX0lEledoEryTICWsum
vnal6rH2kxfvFGzRBOV5w6E7e0j+JlTNL//mtSe4eJ98XaY21+c4bQbpjtTBhzTSTnk+XXmf1g6/
eJ0KlgVhabUBcrXoXFTSoRA6VzaLK7vNtQqEuniJCj3UFbXBq5ygoj2o2/BBsBOaF4j0gPu9Nvve
VQ7yD2CWV5ZUq2dcvE2THJVBZaYRIeQ6vpuNduftWYbuBDtzpYeGpe+22KvpJnf/0wNSF0tev+WL
V2uB785NeCWhUdftzSBwLh99bd2uLha6mQFRf6CK4/LG7sKbeKsf6nd9A6Rj7zvTlRloPtg3y3Z1
MU0kqKpxPkLY7BrLETIstz0mOP1OhUJy+TpWxpm6eKVrURoKYyIOpch8e0DnXwYvSfzr8sHnwfTd
z1+814LpJZaqeqFL9N0ZV+8uCxR4NYb6xx9RS/mJ9QMiI16F/vHyCaX57fvujPK/ZyhLpnFQSxQG
2J4LKGaDkzxEr3XsvyDZe50GMGIC2OBdBa5nQD6ML+Taqedx9d2pFxNCoggqy67GR9AOzDNJ5cOY
Sjcw4j7aTICxWlQwulAIJqr+PrWVtO3VyGXPz/8LA8RRS5zVBQZWr79vaunK9CfNb9d3v2oxj2Rx
JglZUPsMU/8RMO77nNHe/MJMuwvvu2PrsJc+JLx5yrX3fGVEKfNg+PKRSJoC1G86CdSAjPfptGP9
7li2cZbs+sSqzhau7mo/CyPfXJyymFK0Mkr7TATRImnJR53HH/mQ2EVd4LNv3tHWPim54pijcmhD
5akKoZZJ9Y5G8Uus0B8Gz/nuaxl5VqWJ70R6GNWCVXMMhKkzzZ0GfgGjCcAJQrD+TpW1p/JAzo4S
Rpu6VkwkM0gC0kw/tErzW2vF5zZInucY0jQMWNeaMFylGg8fsm+4M1OFmbpPxR+KHLnMHSAwYkvF
oqD+LIQBVk94CtT019w9aj31ppGCk0CoCXFmW6OoPxRVNLBgCyfJ7M6olK9MkmvT2OcC5cvTgtSu
JxkhNtScmkP6kNqxnb2Sqb7Bne/I196NlddSWczFKlDSnk1v4KIpz/8C5WPUiVVkd1pFR5oGmz2W
wALTelfTK1chjunV+F8H5GKmNmDujAMdRupclCSUsr0voW8qsX7vgb7wI/PB0PB85z1N3b+B1m2t
wd+Pk0UgbvLHkoMrPZ6VlYiymMu9DEGgorGaTOv+tqzDN6O2tpenvbVXbjGJRwktzwSYo0tzZK+g
QRiVCCaWurl8eH3tpy/m8RQTM3SSIXbrqhqJdiuPoWm6IeUIAKx3RIO8lT7eulaBIysLN/RSfwet
Pycz1IDEE4G4BU9+FCPtR0IK9iCqj5pXgwrWszMJJ82WyKlbmfLETm31u0pFHENnOQR6ML2EmEAo
6j+EXvrHU4CLhx3fPsWi0zpBMNCCaDcJ3o58vAzFDDlCAOUtKSmgSSsTsq/A33kq7qogCn7UfQ0D
a6S0YLUP4pxcS0+5nrQXTagOmW8+h7V5ChFX5YX30TXNm6FNijOo9VtOz1hSLDIW8Z4kCsivUAx/
D7115QVZ+c5/Vou+vIU5iQlUUxLftQpc9G8xKqlAZoNpvV5+gmt9GHnxBItcV0a9qCPXfOl2VHTc
wAaNsCWxGr09tbPrBcCVsSjL/57+Y3DwFSphdjZacyPA0i8N8tXYcV+5kpUPmrz4zHrF0GajZs4f
tP9ZP8Z7aoB9jx0S8TuxEZSDAerssrPaol07Jtc6gisvgbz4kqa+Lghma/huT+CBHP2QkDVcuab5
EN98x6TFJ1MnzKtTYvrj6p4Mol26b3fDVrObfX1lml/57Z+rgy/jCxdxnXcam/9AI3Gthkx5rfMr
rfx2ZfG8sxCcdqWIPllw3XYoTQVnOdJgg7AGckFrHOZePe0jEIJyYF65YStjTFmMgdIzdCRhGD+U
4EYUoPNhfhsF4cqaae3oiwfdKxiQAT1ErucT8InSRsV/aWXtlRE8P9RvHra8eNhZB3RJrjS6cVKo
HEKMaAACgx79ngqwRgjOnsFSAfVnhMgpcS4PsZUBIC9WSmI2BPIkMsFEovYBr/2kp9eqVp8fsO8u
aPFxT0x1TAwr5WmkhKuTOjSZ07NuDrewJMnFG3F8jG9Tg4ZpUKHZBkzpTg6TVC+TB3MQ73iZf05p
8RElybmPjZtsqPaiHO46jBQCEZmxXLmq5oFNhJqAtYiiIZTRm0wyKUbyrcAJREAzgXmxD7NWgeMl
y+LeH6GEXL55a1POYgEBRMEbalQxbqiPv1lOwgtonq2KGi/GWmdC9qZkwv7yuaSVbcTn37+8qsSP
xkXvUwsZHxA0dY5qt2cE6LfeYbwfjmggrf3cgNJvu48rZ1xZnH1u2L+ecQyjTMr6wIWqu1XtxPEO
zRHfzs7fXduLSyvv1Offv5wjoyAV1m03q2gGZ3ISh6Sc2S3yyN3kKrez7EC4j5orLfuV4f75Gfxy
uoQ4CbEHksE7RlFa/qeJ/9si7rMm+eXAQkX0GTJ539WHeDsi6MqNv5cfw9pPXsyjfiKQ/1SwRFZL
/FdCvZOk6MrLvzJ+PzfLX340MCnyU70udKsyuzGD3o4CDBSA6RrlVBR/8S1evoS1zcTnN+LLiTKL
RcZgzG35V3OP6N+1bGUvPHz2r3fRlcl/5WrE5fxJhglaPk4C58g2qudZpN9Uex0rZuF5pOpdKXau
FazExZzpx1Xm5UrIRJ2xyjQs/6lMpIIgndDcBV1QkS8JsFs36y0ZN3tVjH5EandSJUizNRGn6oiY
vS/JHDPEpys3eOVjKy6mWj2tFH8omMYx0Z4ycbop/WxHTtu9zrc1U4rn0ChPA6IryBVXeu4r85G4
mPzgg+d9UVuQgT2iEwuNUC7DhmtNBgPJDfKfy1e2MvrFed74MnJ8ox/TMGeIBkN56AL8XIHRlFfm
77VxKc5n/XL0shZVg2BAYd+960fyGV3lUTj3juxQ5ry5Ni4V5fsPuzj//ctZGsukqKXDf+5hviBF
tyxylsr5K3hXy+mdTjjlFuLZo6cGz7gXEqfvZCer8xNQAtEJy/q+JDKLJiHZ38Bj/QeCt7zZKhmd
cKB/qB750mkw0Vf14UGWYntoya7YAGIhPBxmvN02uhvBJD62SgYG1lTOeZ8J+MpgrVx+TGurPXEx
S410SxsQXYwGUj+3mqZzdCi0UTN5dpkjBs8E8wnEvY8Hv2gpcZTu5TOvDZDFkk8zzEYaezV0R+Jg
6vQjvdq4+v7zJ1mLd0oeNcOfwc3/f0NB0Ei/m2zawEd4/f/l59O1+/fYaH39f0+CSxon3FbluVw+
8vdfVslavDmkTPiNFXeJW5AEzFR/HIAMIFB2rhx+/oX/d3WHiv3fv1yeCq3OQZW7M901TAvHl/Ta
ltTiNWkmN4t64perzRTFjikET149zghociAEpxhiOBUSGkNiqfMMLr06ZHYR4xTTah+EpPhGuBrF
NLl7TCr4vallKZBHDMQ8AT0wfHrwxOS9KU/wvQrTFsz+NVBmM4dgOEkES6AmKbeT4LQRTixrvA+S
E3oTEbpj4mRBchTNxga/ewO+mrxRSi6QaqxYvSkUcW8mhBOBoA4G8SgI8Idi4a+c43q5fONWJh3J
WkwHISIrwRuE/xlXgV3cTRvP+VxYOWG28baXT7My65Az8e/n06WGP5R+HLvgb2ziKM9mVDyLMSjC
MH/jO7mXkwq4jI+PVoCOjvrkJAjSQxEYLp+T86gIo13SB0ZqIWzNJn7uxckZwRXnIpHGpdFHDvXc
fdol/S5KCYw3q0OTEBLUFU2wtZL6pObTSxNGL2Uqv+cyiNnLV/Z5Bd+NvMUrD8RRK5MEn69AoJYq
y4/gKVnN5XilpRCSmno2iwj6rLxJC7G0c0UFZQGblBTwLVabl1ga3JrKbK28CwooO3CEhKWcPc//
kUizkb9VbryoPqZyey+Ss6oM9X6iu7wxw/gtiqd94GkBntuAyDUxg8CHRl9VHibf4vDNaBsqGAMs
RSg1CAg3wn6vEm9JLkQOZlHz7gDS73Q//SgH44wX8xhT5kRMcAuR408tUcryVPU9rYe/ZOT+U2rj
AUWIExCiUAZawYCnMWeOj6haD1JMQDQZH2STKjKf3TogjbMH/1fxho2BtdOt+swjQCwomhwi/Wsl
8T2utptJEp8nYhP0Xn2sPezrBibAVgO4lAx/O8W4CSxSKdi4bdpyvCdV9rYFjx3UgupY+vBekEi1
yWfr1uVnujJZLYX6iqjFmQwlnSi1HXazl6kNbmHkXTn6SvdHWmr1J2wGGNny3DVM5Nq5hafLsiJn
9LvnqBfQa/oz5FQXJntSE3Evw3XNy2sd29WzL2biqKRhUCpFzj4Kh/Dz/9Rx4vviKDjX1hhrk8pS
xJ/l8QTOtSIJkpTaDXHCFelTvu508IM36tg6OnwlW53lT1QnT1Opup7YPCB/ubaYWvkeLKX+0iCl
1oi93g2aEnbuMNzoObwBOXmGore/PExWlhmwR/49qVmNKBlt08y3st8qO8U1D/1O2KvuNYHf2lUs
5ha8opZa1iWRxQQoZklz1mLzR2yZfz1J+HP5Ij5bqN/MX+aijhQVhheIk5S7DRHLg/UgqpD1BPpT
1mY0yhK5Fzq7KtihbZp0NHBYVsVkQDAXHJvsIE8vg4TYTCBxvLslIdw2gmzbGAnBqndx/qJ2L3CP
bFXQ3LQbzjle8Ehl5VfvYBbvwumVLcqG+JTdNEbHmcwQK6FNGMmA8SMi7kdOir02Tk4JnuHyBa+8
3EuDAUClGBdalrm4JW+1aNgJbXo3WOKVL93a4RfbsYZyf1f5PLLOE49WDO+tmNMBpcfLv17Vvl+/
S8ZiIVh5CnAr4F9ocuq7KvB2cjy+Vqr8UGPj2vAZuaO57CAKAsITSw+Tqkn4ovVuLyYQ/iYEjhja
RN8BrUEMsBCYJxT9t5lBH0LPux+Ev1huM1X3QQ+zAzqZDPgGQSt8Fa8gm4RcKvBBf01ZeW0rfe+D
igwt7XEysKDp0S+BUD5CRODutb6P31KqtrI5vYjgnE0WT7smqHdtSrnDyNSDFUQxHNniJRaA+OuR
9TME3N0UwkMkYDY3kNSlar8NWwuutnSvKoA1ocQ/llFHJhWsU9kkvZwciTsC6eSN0GHnb1vjVpC8
gyeXb6pQ1sBjUnPXxclB/wwpFHprXypjYA/kFROjO7yxfZEIX6IPJXpxTrRJHGzrEgRrOZLmoQ23
mKuPFh9AIwqeBJJPieLZ5Xr/MUzNORSGG1mZ/iD3fQlIeKDk3h6MxPuJFPMFkDViwoToxroMD4PP
xFd3NS652TXZIlqJBBMeutQ6JnQfO2vzB0K3n0coBdag/GkNyUW9g1uaClEi3hEyUG27jO9rFWbn
rJZJ/CV2Tu7Tm0Ydng1IiBupiD6GXpKcyOjhbmrmY+u1bgKHbL7jNKvwnMJMAcIQRudSBOGjGgpM
iWkrZcUxIgQvldmtkYjxkFlUyRsVHm1MDBp4qbuwb+6JSTvryfQAlPk+0vS3yEt+DkAck3z0iS0Z
AchUj1HT/tJ05UHNmn8Ac1bwNdof8jSyRPGk+xrTrzzKGOl1QhUKAHUWNx20S3fWGuIMpAo6SC9u
k5hkTPqxOUnI/kszex4qIyNSItypoXCPgPdBpXYbQz10An+YNqSN3EZZ5xYS3PmIKAyAhTizBdHp
8KsJ8nA3e+TYheYutGc3yydCa+rxsQ1JX+CLtPMM6RGihWYHibkHavA+JvnvQqFnJ5FelaXY5oOy
iBxNYp9QN9GNppV/tND8mRgSa2dAB1peSLu4L8BRtMFJE+ZwYBMSCjeAEG1D7MFRgQlsmiPqW/BB
3vhUhuW71JnEFZn/pHJwK5QImvs+eKyk7NboJahhqrQrdO0+VLPHhPffFhXUntDzjuRt7/s0Y6fG
0NB7rkdou9YJVIDyoxz/KCySAnrYsolS3ihifxwTgux6gk9IeBggQ2bvfSalttKG71kdwGGujcyp
YF72VXY0BP3gQ1IFSLNvpWEPTZ9AKNh3lTSdc69+CjsVFtVoPRlTs4/w5GYWeXeG2vxJ6uypJHd5
Ewba8zSU7mRB75nU+LnKZyTLBL0fi4/mDa9ti/TaqryjPmAOFUvzkcnIKXxgAgOoQejWLi/MuwYK
YgqmD6Mz5xEZ25ac3ZOq/XeQMdmXEnAbKd4q84wi+cTOtnMoojD9rZR+cifRuokK/8+Q+7djyT/O
+uE2Bt28KS3kSoQNSkn/pE/NTaixeh9zAoWrSn5UO4sEWLNw85amfDgj/5MWNkOBDHwrmNNpCGi9
9t2NOlNUi+xlnClGcg3ZsibGM2A7RS5zUaD7VII/iko/WFKif7KG//C0/mjNyF8aDZ6fk6rY3+t1
89FAhVWIKC8GubkF+2n3snbr0XZw/Lh2wwxSrTfn7HiDohFhLL1iVD1HjbUlswyuPpxT9CCIrrWO
0NI2+wMa5J/GmjynTXVxBnKRG5HB+QFSXtheNb3GcQEGtdX0jRCPb1aLeX0E57aRA6WZCRotcDf/
TuzlV7kW3keY8QSwo9hsk667qeQRwtSwnfw22YdRG9uKwV0CLXgC/7SPtdFhKeEaaBk6EUO3Sa9A
YYvjq4SfxvdwiP9qcv2TLw3klVY9ebp+SgvBhqMAZ1H6qwTWQSygredzDhkaadLjn/1BB9kbWoek
HX8GOrhCPoC70ZrOkLbhhQFFi2s2h6kEu1qqAAEx1fzSCjYuRJ4IGdgwHxBIxsShNeWewihxiSRk
ytVTLXZu6yvADID5tWbLxwKHeabuyID/peoppJYJJr0EwmozkL9YM/KrrNl1hOd2nZQ5Q5Z9iIp4
A38dZG+KcbvXsvd4JIuPQBbyP/yry+yVpYC+WLpJrAyR/kssckFb/FYxZ0aOeajcmQP5wHfD/W9l
LcIh/73QLcJWqmQIToCfaG0VT/CgLi9n1nYKS/EysaJyLdXsRvQH7J7byVUP8p3wQMDhrnWlw5Wz
rKyjl5a1oZY8wRpLYCl75qdysptDuRfs3xOYqJ/TP8TUbWLHd9prO7zvC+DS0rtmTanQUAHMCA8d
iTMPh5e4JZl1KD4Eg6kQCwM8qvvRbCqgat610674DaVlPynj++J5Ucx4OJgPmexY79kfP6WBslX/
qYjUvlftzJneWCD9jE/jjopUalcJsdEY+JzilgLthAZ+vhPBtS3SyhBddqIiT1L9YCTmlS0GXPk5
ebz0iZ8J6lZ0moRIFrMdS7cA9LMphsKyJSTk564uULBEuhTcWeY1LezaynweHF8K3yEYV9Q27NYK
9TVKHwKYhKpx7d5/biy/2UYZ81m/HL2vhSBvJDl2qT59kHGY2HXGSjPVT4NG6Gqt+mBRjPHJ7BE+
xXnzMOlcckvaRyzygCqvORt01okq+IgVg7gHvyQ7x38SqJFCj3jKpPJn4dGXFCOVGEKEgaRb3I5Z
vPMr86g2fQgNyL9FY3U0h+LdFPrdOGEmqUoDbkZwlrIQ6EKFvIkQZwpnWwUalZh/cgrtPlX5maDQ
q+yU1ISeIxx056iWAhMSCP2EHRvy/qoWT9YogV0A/xGKJ59u+lSON4kuBnMEAlnm+bGSCNMjUkIO
mg+EjBvZUl6rvD2S0LxTTJlkySrHApbrsIP7G03QyIbW+vMA2T0T5PvObHeBrvwc1fKHVuQPYlTd
FfqfJpWv7P9WjBmisRgHVI0Isw5HEoDv4p/IAXBNsvdRfkD7d8SbnojZ28vTzlx7/r9DQlwOiQTQ
UN1alrUP5bNKIogxFFcmmLUjz3//Mtj4+ommr3AJPqHiUhjvzbF7u/yj5yn9//5oyVgc2hjzJhI6
FbG7Nb2M5HxUtfwz8FvyDavM6XIKd772swOJdPl887b1u/Mt6s99PWjt5GkZQVPEPdRNcF9IyU7V
RTrtavM6NMSUXD7TpwTqu1PJ/75rZFlXejrxFaNsP4/XmliZKv3FLghcUDDeBVUMB4IYWCFOdqmV
PshJeBLFceZGEXBQWNGTgf6294h3n8YbXWIvkcbdW5KQFHP5N659D41FxQe0k2j4nRe7aWDrR0ig
DyP5m8WmdprX4sG7Va4NobXi1dKkLKg5ayJJJxPTMn9UcgsADkqgrAX7amTCItKdF15X7hEofxiD
sbt8gSuPe2lZbtnke+UoU/vsietWomSP5kdzQqtyTJMUED2/Mq4+P3rfPO2lY7lsMoMwUc7U2/5t
/nM4Sa61rX9PR2MvOtE2O5dXxBYrWhhp6VrWh96sVEHI3Khtj1Kt/CiH9s634n8KUsc633eIH/rl
w8ACN7JrobTphvdcJ+mLXoqvTSXe4z4M6X1EVwQOa/d4McGlbFjzpmCTa/XqrhH/NPkrjElaUUer
f778GD/XZ9/d3cXnLmkHbRphb7tqxRvRERA5zB1lKkqzFSyHyajRkEhrGNWQwYbqLr1B2N4I2lHK
IcSZEsDAgizMAXhwSmcImoFCskEpbmWUcjrzDvlwORHHEmt78cckCn86Wqq93p4nnWTYEb5vilr2
HMD5Jlxsn6i+B4Jdu8liQkoTsjNiDSZTMZJX52vM7Dpaj0E7l2XvCv2AbIu8b3IdaArrBhFfxExZ
8aNcDSdroIHBptQeetoKqd4dmtCzu74EcDf7kS/fwflhfHcDF/MsDbGqG5I6xyPOjrEHRZXL1AKa
YitkbEsvn+R7EYqkLyZXdfTRPYo0Mlo2hbL/QNL3Jgn3FnsRikl4+K4tsOcp9Lurmf/+5YOUmim4
g4SdSPMOIXaXYXnH68i17NPd+Cu/9qatrCaX7lBB9OoMeiO1z3AzI7hcCmQ2eesgYR4Um4T33TXt
5vwYvrkgbTG+AVY3ekO9xWX58hYK1TPOVPvyQ1n5wmqLJ29CBQE2xmcoOiAP3sf7uWdQ7aP9fzv8
4pnPwO0cAWPulpF2xBCcNDuiKnM/dVTE55EI+Y4C1+VzrRhEYT3/+7lno9eTNAGF0v/Hv61OdNEZ
VU7nCPhrxW3mBE/WlqVq8Tq9hifvKfoJWm0LMuKqzGrlNdIW38usxJdBRCjfS7k7W5mx93xcKp5o
SyCkLl/k/Mi/GwqLXfYgiVkydtzQQIidpOoezEJ9lMTmyhdx5fBLi2MuTV5pNknuxqFFnhOSmQp1
TXpN0rFyg9RFP2IYoJX6RojwYrrxyV20QHNK8T4xsiu3Z2WOWRoYKz8W2irmBB1bGLk3d1GHPbKV
a1gRqeL2ReJE1TVr79rNmq/yyzxjdcDrRYXGoqKedM+V+pfMfL38mNdu1OKNN0O5NGkg5G6Yh2fZ
136wl2ZyrqDwQbi7fI4VsZ609DFKoq6rCpUpt9lBHpp3404N48Q/9ztIDdsZpyI41yAnn7Lpb0au
upgKSlPUTJLtyEJoTJqTJP+lBsKXpLj3hGyiKwTwLIz7H3GH7SXzbhs93nZkCEaNf/KTZh9o0j6K
K4cF4UTythISWUCIaWXgPwMikciEGppa4g7K6Ii0Tkg+cyYSaLZZdc0ztLaMUxczjCJ4SZnJ9NMM
iTTmTfhzpnN5B/GPakFCBTuUbAXn6lJubRAsphP2InkqTgNO1p3xrm6JV+9tlfzpx8FGiIf613s0
9C10+ytftM+3/LtHtJhcqKl5Q6BjnVXiwiVM581TMCTGFTXXvH31zLw+inLqUZK3hjtxsCgGyGG6
KQvFVnKL2JqhJbNBZjs2VHRmayUdHGLKkSWR07TRFeteIdZoiPHwt4TkJDFVy7zbJrSXOq92Y4mW
0BTcZGop74su1g+yKJ+9Xn22aMAIlZWSlGGWNgWNc9en56TUEMCr481Q0pRNzPxMf70gsIIOmkko
TVF1x36If4ktanO9v6KTXnkqS6+mWVAhEX0GmhaYB11sn8XJtEsLQJBpFlc262ur+KVLc4xpRrWj
xGj+HZd2fRzt+idxl07gUBZ7oCcY/By28xLj2uu5ssRQ5uX7l7lM1FNFsCLmgra4r8QPtfmvVzLf
xi8HjlsJMnzbpK55bsGbSS5dnG24J+01+18yVHAMEVudxWtnnCeUb0bxp+fiyxlHA0p0F7OkARS4
jd38XLwRdkajmTdmvCG6/vHy/CnP9+a7Ey3WTlFXqemcIIoFqQGslL6krpzzoBQnPUaOtTW2E7w+
GhTDC/Wq3AmpZYIfPcub4pzY1xaHa9P4p8rty/XKaNlkRTMylzJfdRK3PQ3eTXzWD8R14CAeTxR8
7/zrxtSVz97SvaR0YVqrzZQg/lR29MXqfbBDTbuRjh4XafzNwIlcBZesjcvFHNj4qhmqoB+pIjet
Le10mwbcnJpt+8/SNtkSnGcdrvUw1l7txfzXe8Ukk+2GXKKWAJBnJJx23s2YKbth7J3Lo2blgpZW
pk7UhmDCB+eOXnEiQ24fUvG+fOiVn780LHUkzRLHS9qQbzq9SHo8AIdGI5LCV678+JVH//kmfBlq
wFXVsle9zC0luljT78HzbS385/LPX3md5MVMoZeqmfezEq2vfgegoUrlZg7M8Ptp0xEDe/kka2/L
0rxtikFmpfMlSL+tdzDKTKnWFme5vpFs0j8c0UGVSz/0yjNZu2PzMPhyx+S4IEK+1mdrsbSNPXVr
xs9Gr10xGqwdfbmmEs1QoeET0dAAqyRJYrzRJZS/pNTkV3bTa+N1seSJVISOkack7qSjnELzahrP
lx/Fp/Xwm/lzaUulh6kIiWIm2CBBxucTAIiauJRub0iE3JDOmBt467FxycJOrVBHEKlb0+X0kZhI
kl0FgNhVB6nzRpKAQss3ap8+dLUMbxqsta9tw6YgjdjYesZ0TKbkviMWu20O1HWvLKHXbs5iwujE
0pvUrI1d9BVOFiOA16+Mm5WXYWlvzQPiqbvOiN1SfhiaM83ixgBoTnqp1OT/7dcvHa6ZBWW2oork
TtVRtf7ofLwuP9m1Hz///cugp/5Ig2ao0VfrczwnoevVLxoxkf5LG/eXT7Fy5z9f7y+nIIpWLku1
id2A1EpCI3zKZpJ15eArr9XSeSf3auXTF0WVZ9FLz6OdOTV2H1u7y799ZRsB3fXf9yfXBt0q5tB4
xSSo3qpRGQ5ttx0bmU6T8GZQmMyVfN9UoxsZRKXg6mRAE5IazxFGBPNduc6VH6Jac1Xoy11MjKmr
lBxTcLfrWJV8KDe53SGDtbVjd6u68o1wf+1L/v3HSbUWW38g+Ci9Kx0zisZLnT2ZZHoGxrtf/ddr
Mf59LShsW2I4Z5+Xk51EezpJm9wO98IP3krm9WJ/7UpWjJnq0piCXLkDmIsOTmizzkbEBmREO+p6
f2rC8L7R4akkClwouutZCPK/19NXQ0CSoVC283xiWyXtyhp0pUWjLq0smtBkkappATOQLY52cSio
diq3eb2V30Wn2rfu5TG79vjm9/DLSEHRRfiIyt3NETypRO1oWH5moX79dvkEK51Qden9YLM7KMHM
c0hO0m5yqrtgl9q/W8f/YJ/jXBMxr3z/1aX3g6qcqcgkXrr+YB06D30VoIWUeCOiM5XpB0THQyfo
O3ksbKON/2FjBIgm8WfPAHlWk1IRE5adCJK41vv6fiZTrcUK1yt9VU6HyHfDSTmRqvTY/kd1sWot
5hktqpIgDOiLG3Kw9bpuVxcISQXzSmtn5Zebi9mjDcSCGGvoLKH07CeHMRGvfJhWbAHqMvwAbmal
FwkGyt729oFNPKmyUZ3WUUkQaPorX6mVIb00VhDSM6m+zEhgfUEHdlBuvcKSNpLXOkjr7i8P67WT
zH//8t5MkjHIYT6PamIePc0EUjDZcWueuuLl8hnm+e3/rqJUc/6IfTmD1ImtQBJZ5Gqi9IuY02Nc
CnOYQHgvWCgcOq2fnMtnWruWxRxgNoIUq9o8nAqSRMRfWn3fELg0ldYV+/DapSyWs1VP6K5Ssm4g
tbIKCsw+hZP0PJvI3DfUCC9fxkpxRV06JWLyv1QrKxi3RfpuFkSVCKN00KroYJrZlthBWyvFvSb9
NDt2tpa17foXAcqv0JV7UsOdSgc4IYZX6hVrd3Xx/pPqWKteL8Pcw6UXRcbOwi0mBO/iNbrY96sZ
dempUFLBz+nvMeMlFvSoQyy9wnq/cjNXDr40MFi9BErIAOlIwNrGa5tNEaJ9z/+5/KhWZphlFEJd
qKk1KRKMHzn4SdzxfaoNV364pKwdfLlgGApVbdFgu42WlY42NjDMfFSovgKlolQiR++U4zSFt100
1tjSlZukNJ7ybrpJhWpPfN1BVXwLoXU52l6p8q9V/VchTLvUmJ7UMYYhPAXHRMV+EJgSae7eHzWW
NPROrR0NLLYjCa12L1M6Ngn3sqJkZ6rKD9HyRtKASjckKKyOlFfLCx6yrGBVEVq7TjN+Nnl5X/R4
zqKIsDLq4m8tylrw/k+6bp3wY77DBr0T8kB1RN/QN0Eb/WoE86FHh0W0otpDz6M8K4rZ4ySnbuKp
hzEf96TBnXKL9MbRRGasSB9tohLKrpBL1NV/m5Q6ri/mv9uEmqw6neu0IxxIJfUwa6EWCAHkaTTZ
G2wQGCPE5jUMojfT739DAEC0WgzvQpsojmQag0022+NAVihBsPVGJ29rDicnfc6oG5S0KFlyA3tA
4plEflsvvm/+KBtvW2ZEhbfT+1BXOy/Q38LIuPNrpLNN0m3lRvwlhd4h70TZHhmQdWc8mmqyRcEi
2oaPK4Lc6FZsHD8Qd1Ey6Hbfjk+1pTyHYfqSd5zVq7LCxgexMwxyzGLrNpPTfGeVCto4PTgR2Hoj
pM3PpI6OWY1hxY9a8DPBeATxVV/5Kq2NysUcaPRtZNVWzzqZUvfc8N+bhFBdOfjnt+2bj8UyBAIz
eBF7gsqYt6QnM0qqvVD1SNrUfCNE5b4IiFwEeePIefQL2wnbZcDdg9e8yT424NA0dqUc/JanCscL
UY2iSDxWxd5XNbPW7prgptd7z0b2+Wj8P86+pDlSnYvyFxEBSGLYMuScTs8ue0PYVWUQo5gFv74P
7l748ZmkozYv4jkqICWkq6t7z9DmJ0K030GbXogK2lsQDCOsqKnqxAo4y8Be994QYWoj9BGKIgLz
x7TcxhjuZWtuDcDi+xh0liZmwCEmn0aQMehIqwkkJHo/7Kx8QkF4g6k8m8EAa0ib38ZGBf4WLgFb
qQS9F49kNxTySCsAl0h2P9ThH6VJb6vYdIv2Pc/BM5byF9NHmFDG4bnW0wtQ0+A+kg9iAI0Z9+PG
UBIYQivjHlDBD8b4nzyBFTjXqo9oEr2OEwbfUzzQSsNzkFG+lSm75Lb9O+TV37hSIbMzDJqTtcq9
hdLESlxcCLtzUX8D/JjehBvtTmZsO1jmUwBLMpg3Wxsrj1EqNUffzOC1qMlzpseAshlg+4wqyL7Y
2ykjz0qN+BEM/GE04edJ2VObxK99kLlwWI1c2AW99sngiyI+KnATa2FIVOsY7mjbzAFM3s9GdmoG
8l5V0bkcKt+CPbBiU5gHBqUjBzo4FRzdNiCmb2IWERBLMzg680tXAdci6JM61A/X52IhaZhrjKVR
FUJkkuJmQh6HTEJ63tp1DNaScFbFXfb6S5buWf9TjxntPGacTbdLmOV40SZ4HLeVD1dWD8JCay3Z
hc0/r8jYmtHzrk8hkJu8jPDzs8y1pGdhwXzlQt+yxJpzSMyVNpQUUZUBujWEUkjeG68r07OQxMzL
McIGiFUHQhg9AenBxROeuIfAM324lAPZzdzUT+8mrW5/5X1TNPwhjs0rNIMpqB5YeF96EvvqT+KD
eYWCoAvWCNArduyQlfx9ad6mL/Vt3pjatLwmkEttwGOwJUr2iHj6Wi/xa/n8MI45/Dc3OhiPTqJL
WusQa6syAFWmwQCGPMEsxbP5OX5Cb9BwslsUaLbWygQuLLQ5GthSVZDclBbDKhGx6vwQjWsQki81
55/GNJsyrTKGBCJjfCdVyLlSJUggkAwiV1NWz3bMVVdGxcMg69ssqQ4Rie5amCGCzAO4Hlc/mtK4
NxKwVkB/Ggp7D7LHA7PhqhBkU7tYSq8m+Zln9MaC0XqRcQMXeAHqgpGGUNKsQd00Vc0pm0nFoXuE
vVLvFBCEdkKTPVW1cc5Me6vogJW3HL0RiIZvwgIm5kTalotrwb1C86dMhbwjeMbOaJkrC2lhh/wP
llbRDQrH9HAHxrQr7e5vC/fHyMq9QmF313fF0itm132zTlQjaQwspvzOMJ7a4DOk78xOVpKH6Vr/
w3edo2WzIGKhTaEiyflL1W8YfyqVz8A6W8kpmlg4a/fyr/r/Ty+alQpVy6jsQEPWH5UlZJfLCIam
vQG927Q4j0Tx6zrw4Dy1h3XC1sjHyKmFei9q5I40i/70VXW0TayIlkNztCeWcjAYdJhSlFX6oLyV
Ul+5rmrTFe2nHzq7QcBD3OpJh6NHidlJA/sOKWsFGePKvteHbBPn0dbqtA+1Nt4hk7qvyJrLwsKZ
Z0wr4FtUyiAW3VlgPqPAXr6FAjnt2D8VlnYT9vmTNkCo4/qKWmhx0y91228vYhTUOCGA16gH9LTr
6k9LJlkN0eI/XXxqVB10nSrBRSVlhQvO868058VWjoOxBXp/nwtyGvRm39njXaFqezvrS6dMJ290
mAuHvbkv6uq3yrqXBITRyebaH7ph08TUuz6Chfg9B52KHDgSLUOFGy7VevGmWV7e7q8/eiGGGvp/
P0KujINGczltt9A1gFAJ6zXjkaVHz2oCsMLtciss4GiG29dovHK2UsZdXLKzGAHXmCbMZIFTEsDI
Ce8lj+H/s5pTNtfnZSFOsOnv39YMpSpsvhOhbCNo9sCRnou3KMvdxL507aVv/2R2vrI8p4Dww/6b
8/VoxsegiKNoN/ZmuA/j1HS62modGLXdBEYIm6u8ekiyaOXQ/EqWfnrfbL+nYIYMQ5+j3XogEcyX
dsUNdWt3PEZe9IGyv51v7U/4qaBe/W+QBMpmO52XMJLqGLS/Le0usoVHcXCN4T4I1qgJC0ttji0O
iF3GdQclSw1E7yg4Wtig19fBwtabQ4sHg8MEnkTAerXDo4k7UF6UFx1qANcfv1TJ/9Kk+LbO2hZy
VvZUjmy8Dukf3HMAYA68zm0Gxy90Rz4zV6wimZfmabbbzUne1oaL6q7C5bW14GXbDSuBZGmiZru9
7MyoVdsOsJNw+NXx2CM8ukUVaHt9ohbSAjbb8tIYqFHHsDMAY/yJhaeenjjKxTrpV1AIS23EOWq4
avrSCCxU0ui2QCuzcPhu3PGteTbvxs96T3fJw7+pMtM5gtiCXymKLajd9rYF66z7Lnu+PktL/ac5
dJjWuPF3AtMEOsbJMJzmAXprDtmyQ+iCuP3/Yca0cHrPbVAkEOGtLXB695ZxSqS6YQVka4NCh7yV
LC9kgNCNzhoXTK6ztECWQF2jca1QfSSRDoUD7uswq2tpeyKd9nR9+AvLe+6a0jc05lqI9DTMPyt5
T42Vxbc01ul93zZpo9uBHtuQWpNlfzFA/ohp4FuRuqNmeUtMbeXrLf386Z747TVtogY5o5jSPMqd
Jn/Wu5Wkd2HzzBG/Y5SkPExwaYba2Q0JAS01k2Cvw0bKUWq58pKlXz8LAEx2gZlPxQWFiS00/rhr
l7js/NuXnW1/qjaNouuYGlLpWzMOdGdUzI9/evYcCyt5a2ajgYaNGv+JrOOqffBCRJzDX+MC1uuB
lvBdO/ilsrMb6uom96//6AWyIZ1jXcemEwqrUCIOb7IbsZE7mAb+gvq9+2+gLygB/Xc1Uslg6kcj
1HDjyIHwLtrFyBnyzLs+gKXZmf7+bbH3dTnGJfKenQ6XpiZXz1xoHuNrGcHS42db1i6zlHc5fnGk
nhQCy0a/WIPMLkEn5lhVswkYzJQLdPgqKLjDRYt48Ly7bzTXdlOoVzrV6MSH4H4tfVp84ezYLmqF
lRC9grXCqfCNbfMYfbm4psf4ufUmhkP1tMZ1WggVXzC3b5/FVlioGqDt7iis7xrYjVrFRaBFWq5p
9S2EiS+lhW8vqAY1Reun5DtmZ2elsB6rbO0us3T6zWGpCgFtPq2qGKefBnYetC/ErkM5TfqQQjj8
fxx+C7eDOUgVtWqlVEqN77SHxpOQasclB3d1n22muhecFmAd6+U345lDCNJZU0RYKrTNkasxqtmD
HmLuTN34oLR+lJw/htDElGr5qpvWOYBkqxeUMMYNwLGDricTyUTqoGetZJc01nonmQ6XXo9GVJuU
8FMRxkoLeKm6PIe+MnQb4nyq+44X3OV38GeERL6jPzS+sYkOwVp5eSlR02eRg/YdH8sR7+ld0OIc
XF124gM+svSBHZqtveeF161Zcy+Ekbk/i+za3uqzBLVskTwjqz3lOUT66mol6Vx6/OzEt42SKVxg
KF0kdwxKMC2F0dM/VuvmjizpwCQDFzzahZoOmdLcrUYoX0VPQ/lyPYYvbYPZkU9iEUkIjqNrAf6K
oWmbEsLW/dD6/VBsMq3wULc8koGvlKoW0rCvbf8tdEQ4LiBMhu1dk9JPR3MPuhW2Wov+2TlT1wQD
Fr7J1/L+9haOSk/Z6ma8M/ToLBvNGztQlLJ6BW+0EGC/ahrfH2+bdjRK9DDy4YGGf0dIw43mbdr9
Y+v1K1/49vyEJT3V6jjZWcENvLfcTv03KxGqzkoiPOohsKbhyWrenOwSey9bq5YunXBzyf0EKt8E
fHeYX1QO5A/BQg489PagTeUoh/yGoRiRu+Pt9WW7dOlWpwX2bY46rchH20IRmFUQ1FUDC914C25u
KDkqXfOJiijdAcPjD6hIOg2Io6pWvCVhBTfu9FeXy7thLG6kYq+kQksRbS61D7mDQvQpKGu9i/5J
sAV+C7DPBHrv/niIn+lG33VrnhBLieNccR/N81jaPQh5SnYhkvpprG4seQfD2GPT/FbNjywJ3TJZ
q3AsbKe5BH8iW9GO06oJTfBr6M4C+tswVzbTQjIxV97XcC9QbEWZatcQxI0Y8XmlPl1fJQt1ubni
PSkgU1IYRbRjQjgyecw1YEXhPSxDj0NnCMbqm+svWpqhWRRtIvTiDROHQFDBV2RU7OdWlLpPC3Pl
lFmapdnlCebPei9KjCTIPmFO4aTdSs1n4cgnc+g1zyKYiPZI4o23KQvSnNCH9PLEvC0vYMb/082S
zFHXehxLOWgwsYo1Hcq5ZQ/Z+ShdefhC6IGYxn+DgdZBv7np4GPVRi5gTxUIihCM9uSAxHGAVYT8
m/qA7q7s9Z+/BZnDrnsplLJt8C3USHfiFi7jdGUgC2I8ZI6iBmo8IyyGfVXjTZIBKey4NdTGi63+
FPqJW3vtKfiVvVZ3wlX2ysqZvDSe6e/fQykzKmXMYV0uNXouRLntAHe8vi8WLEzJHEwNgGY2cDKi
N6HHx6QCnwDKZXlRvEJ6zmNdvc3Q+4fsP4wbx+JMoyBwBOv9QihQ/UrqWyNWXRj5QR7BDo9JgpLe
9R/284ZFr+i/Yy4iOzVKPn1DS3V0zt2gFk7XrLou4jH/W6Ancyx1NZAIbd4p8Bi9a6NrX2eF7pkx
/MI0GyK+1wexcFki9iwqQPA2SoHv+79p9OhNAGXYFOyog3ne5NtoJfgsTNYcX51E4dBVIxYIgdpL
YZ+aivvpWtH2q4X3w1zNMdZCSa060uFiOsTB4GWqvQ+yAEKuFukcLVJgNDXJ09Z1BlsUTfJNUkAa
pEFDv7RMJ4/jTyIUVCJpIh0TmD/XKrS9zItNr8Lwy5L4x5V2NI34jpuNm9Hxkulq5PVajkbZKP6a
jc5cOomsJiGUuXvzaUjTI4kL9E5I4HcRMF1pII7cBH5Ay2TupJpkcEILTkVe1IAXQTdWwte5EtW7
iAHBGRt7G5jDXZcDT6hpxX3DxIuSpY1PgFPDodD/6YRhbxsreEyb9K0xwKrp2tTchwMYAFjpgAvF
dd9tIS0ynrJOg9+WKJKVVfNz9kq+IHnftjtXs0gPsSt3VM29XL9PQVKbRJJNtnKlWIgncyX/Qtea
vJMqbkQxuVTa8Jgq0ev1Fb/QkidzkHkt1YCXGRzW2vwG6Mu+eyKp28PX9FlHAwz4fK9vtpax08Y9
/gs6H9uOXxaZawfZzykF9K//Gzi0ESuIDGhTGU0MWRXIPivQm03No6Xo+3JIa7Bs1DWZkp9vSyBh
/fdlLAwj2lsjfMWq93i8hQCs1mZ+Y4eQNFhJkZb29iwQso4WlQJdcSjNFbcFVV6VOtxAi3ztAJgy
oJ929ywz0oZU1ysT84XmGPq8E23awEcxNs15jRK0FAbnwHIhKyCdVQ3R9qHz+A5wFg/dn8PEt4LP
xqo0wcJUzSHmuAg3Q4nYsYOZ0QuVfN8E9JYla8X3pcdPK+7bvhSVGrdZTjFT3REHY8JPkqykpwvr
aK6OHxuWGtoKJggaPZms3BichkFJN8Z4oubK1lwIK3MEGVH6fDQZrn9p/quMiqMElioUjhaS7fW9
vzQ/09+/zY+WDVahAmcFMmR4Fp3iCCjHU5i1XX/8QtSaSzyiGA8oKYlR1EQ0jttPmqykV0u/e7aJ
dQKTO2ah5BEo8R3UkjowuHA9i6s1ZvRSCj8HU1t6rEadhpmpvME3pii4H+9TZwQmVN2tFu2WPvBs
Jw9shAyMgDKHBiWJICxdaND4qiF8g5cr0WJpqmb5jMKHgVopGiJGcqD0QQ6XQP34p8/7P6AxGAOU
jYHPm2b6HgSGo8KZf/3RC796rqmY9F1EeIMuy9j+AktoO0SvYbrGdVpYlnMZRdsIJa2GlO8K9SyA
D6ftGpTY/jkyz7Fbdc9Toy7LGHI3r1V+HiAPb5XP4IhBlvdPmOc+i/9cn6ClBTpHiYu4pkYDMAyK
I72vOFPrQ+7CrbnNff6wdi1b+gzTDH6LD/Czy4q+wz5T4BEURH/zynTsVQ3ShdU/x29xYTE9s/Ed
TL0/Azx+0GLiMJgwpTZbWf1Ln3p2FAfQ8ocecpvuKuNvRF7HfveP0z/buVrYJVaQwLXYeGO2U+3J
MduOW/h7QApvt66xt3QOz5XX6wa2bJGOOFT7gx+5eI0LzYMdnBd2ApeRNXbeQu2PzIFdPQrF9Ujh
Ikq3QI4B2uWEbzo8JHZV6ECv+BTtMpQaG+oF9trFfOEEnSO8pEGGhsOYa6duoYZ7iyB76GFU8ZCQ
Dftgu/bM0Id3wcR5pJv8UIMc4toH8pRtgtHjAG08KI8rH3M6Nn5IqOaq7Tl03kZwaZMdg8Gw6tdO
k7i49DnZHg5D0gm9NWj20pCnnfBtP4GPEQvNjBKAAcCSCUogMjYpqT0j5dDsX4tCX52Mn8Yzbedv
r2ntvFf0Hn04iJrWo9uWz2yDssAZHjHSaXykQ9vm3D3DSSRw2scw+xJHWVel1xesg8gcHiYys2y4
BndKrekVj9jBLVism1SoRwaanT1ZyHUlGtwiLF5yg4IbZ+xGqIg7QVNvKKzJgOgubmP4vrlVDlaL
FhQHnMfo0jW/DEOBVEju2mc7Jp4Bb6WGqluF8A18yp/VDkyBHI6bDroJ5BTWdr1VDJ8FrxBRhnEH
Qhn3ywiLeuxqJwwVVwnpY1yDXKKoeCodBXUIEaY3tjB3NILhdYDleZubb7BBcjXcIMsB4nNGxx3a
8BRyrww3d1V9HUrQSDOhqajjtn9oT5ww6PcKcMzj0LumyGqHcfNgZwXsbbRiXwXjQaqwpEsg456K
yIH43IG3aI4a6lsPcwo26ndqKMaDUGFrpzVh79Q24LZwF7Cq5k0rI6cqDFdkSPwHO3KAwb3kWnrI
xvRp0IYXxjoCs5nhkVuFH1joxIKRoO+ZaGI3DTsDhK0GJQH+btvlmwAUZm9qhzBTulPFgSSxSNC6
xUCfQqhVgyfJ9D8QtoDSKohdp95Msw3IrcdMr+JNbohXOVi7vs42pMtg3mD1vtWKSxtbfq6IZzi/
XEKVlbvO0EF1EDCaC1sFomr0pGXgDKZJto0yEAIG9WDQ7kN2UKKrq2iiPrFPkmfdbxJoaNmyvoRw
eobtachg09Q5yIEqcLT6EAYeEOKVa9ahZ0D/HhWo4GREGKsJpZjCKve2buKS17UvZdU8Mfhd+Sge
QWOE114whic5KuCYCPMRvnWbtmcXoijcKU37QbNgn67q3O8a8BACiYouBceySMtjPCafkQhAcpOK
l0LeRh/okQKWsOnRcvILM9gVUfUUBTUkboYIhZb6g0/Goal1x8F3q7p039uVdAKeFyCZfqRogZEC
Diyya5wgiQroHvILOFpPeg6pp6LIHi0BCX4GYok7JJZHWgKBl/FNacs7vW6PMS1hoxNcpvxGE/Ub
MwIfNfqTaPQnklXPgo4+VUYwtlqFHPQKQkmdflOG6ibo+R4p7yZqCz/qgG4BwR0lZZ751EKTgiWs
d7G+IdxXNLDhhbWUCGCeoZa9I8bwoCrxLZRbIM2ngF5XlfjQoBHecQ79flAzf1VBfzdZYTlWluCQ
KWnp8EE7CT343ZRdf9P0+b40xZ9KltB7sZX7uuxcUhqPzA5Q62yTdk0KcSHazy4Pg6qzvurRyRxr
5QJxn5vcHlbOtIV0Y65Sq4SBToUG1TisW09hKIJl/1YvZLN8AyUzu7I7A/fxgboRN/yO/Sri4uH6
CbiQic1hpEMdFNDyhtaRhkhj2P09bpoVqz3et5vrb1hKZOY40m7Qy1gmyMRi4hpTjuEKy7E87H3Q
8oHV4d6aaN5C0jqHkZZ1VkNYkwLu0ufH0ATNv0/vG7GaKk1T/sPpOgeT2lWsYOUkQH2Z9nsyQvEw
kL/JqP0CKixxOzPrTgBEdnCkhtw84fE7dEfWaj8LF4w5vDRvObF5CcgleE32pIP1Mdrq4JixdWND
G9NNoSDuyFyHE5+M+5Xq5tJLZ+lElRuDtPoxg4408tAz32Z74lfbNeuWhU0zl6rNCWr9iUImZYjh
0R7EPo+0lf24tBRmW32EKyCk2I1kZ0DLooXBgwU/yBpr/Pqi/kIY/bQUZteLpIZoU5sDI5l1gVdq
0TZt622HlH2jVclrX4Epa4qbYLQ1d1QlTNLGl6QLYNLConeO6OxY2nhLKai7sbFD/+SY2PCvz0Ft
M+FgR2MJx5IKDidEgmQPh9zCHio3A8TYXxnA0gTNwooZsSpLrAl2ZhnHUA1HR7U70yva4TPQybuK
5jtNG4D5tPYdOcUDkCzvpYZSJgzmMocHeeAEXf6CaslToWj51HrawKFsG8IHOxuzFIxdmABV1d5o
23dekjVhnaXrL52VNbqykdwKbPw8SI9O5IDmqN1kJ9XLNoq3JgO/sPDnEFgFYkGmGikZ5Ff6vaqH
h0hYfp3mBzb8VmXjJmVwSMb63/Q2yBwZO9gla4MGr+vpAVgeJ7eONF6DbC0F4Dkyllkgz4UWfN31
u/A+3JXbqaKrnLM9RE/cyF8rGSwcJXN8LIqJtTUOQbLr5RvVzzbSPNKdlOj5+opd+vBkFoxo2VQ0
oQhG+Un5Tf+iZAZWCIhqf9rb9UEsvmWKVd9uULluQfNkrPhX0xj8Qq9TcVjB/W8P8ffXNbezhcbH
HDFb61HQ2eoIKDRsO2FEF++TMDonObgtOexpYGCOJtpKqXfpu8xCVV4TU/ASpcaSmj4m0RM9nJ0M
6Wn9x8qnWRrOLJgEKaWpSduJQoV9AbUQP90g5Q4PGggj8PW5hUqmpwCaCMf6VRLVwukxB86aiZA1
BCP4jtvjKer1owrRhusDWnj0HDdb6QKIX1NFHm0/xW3kEPRMrz95IezOgbJVyqC5MUK2x7TRpmwe
iKm6sIC4/vAFKhv5Oq2+Ld4Uh52U/QCQNzS3UTaS+/zC7wKPofPqxjfQNYAJXf9i7+XtyhsXFtcc
45rxAe5XGsBTRMO1yBmAsxAX+E1ghcH88INs0YT2wKRkr+Rx5ZXTuv3h6J3DXXUqO8FNZEJ6ld5Z
qU3csuC6j8aVV6f979ooj6Md+40ODRih/rao/gmF23BlaSxF0zkCdlSbodcylIxAVQbEx3zRjnAi
QakMl/HQXQf5LOwpfZbBKGjGm+iPotoXqr5R4soHi1VoMFeIRopbxWt7d2mtT9P8bc1UfdWi8oH3
TAp91Je7WPjm6OCSJ9HyK7xwA0NKmW+uf72l9T+LFCxNaFWUSNF18Wx2EJq+lP0/PnqWGAwFJaIu
a2yt7G3sA0elpwrCT9d/98IszZVCBgtwwFhYOBbKx8G+z5IV3fkltNVcHGQojV5ENcGE3I2byaJq
q/sQJPP10Ed5LnDKTbVFzWTlay+UIb8Cx/ePLapcT4kS72IWvAxGcp8FFeyYq11CoxNMXp+vz9YC
IZnMlUM0osbMpCiyKLvJMzS6qHt2mILPevhfWElfE/ptKOCymIUQQ7IbdOk2qBzQ9KJ1dysDWNh9
X8jUb0/PrYq1LTyQoaGa7xncHyBNDjFpXF5B44s2+p4+oGjUvOtO5K9Vo5dGNNvxMALmomv0ZJco
tdv0z2XwXrM1a7qFQP2V73wbUN8FdsKnBpXML0a012p4B2uXuv+9MmFLP362sW3ZSRQ4cctXtxSe
Bq/aZsKQxF61i246xQ8caG+sWvIsZWlzUHdVhFY9JPAGi/e6i+8AwTTEYLYlvnhbf83CmOYA78Cy
CzMpMGd1ecv1F5gT8vTX9flaiCdzfDdE0AYGGmW6KyW0uWCAHvX7609eQvXMwdxJPBTI+exsJyp2
UiNO4ZmOTlWRD099rG01O+IeswcGp0VvTHrukUILvY4rfwdAZBzaU6czhj9JYpjOkMU3pS4emDkm
nt1obxmshJzrP3ThjjUHeUcZDEeKHL0KGHkfRyv2FQZlGWJEg6u0yl6mSu8xK9yGrV37//bK6UN/
2wRtK0f4g6LQqhTQEZAZbK7r7DRG7BiVJhSvqOaaZQ2bNLHyMRbCyBzsPRVQAhhZYksDMM2TCi5z
4EbZwUPCYcdGNXZCkFxjtS5F3Tn6OyKAludtDuwpg+U11981mf3lOpRTJmN7y8ju2haSJtx8bpWC
O/1or939lsY5SyK6IIKGW4c3CwWWKQbvXqqy9siQH1Q4n3skztEz6Fa+4kIoU2ehRlFlWJoyBtPT
+jWmpaMy0+vyEYWW6B9P5bmWt5CalUP9Kt5BMJjCIxNs0nhyGYs+J0eBCQ5a7ALsl5Wt8POI9Dls
3CKwLmiLSe8ZYLv6wYBcXRU/gzO88vyfo40+B4yjZ5EUVQ1lPB3lfCl+q/bKOflzhNTnWPGxR1ES
PnPJLpVgZ8TSGfW9ToyVD730s6fp+rZdVUUfDUhVwoolh+M6h8R2F65cipcePYsEcSssuDjippSP
sJMXlautrc6FC4JuT6/89qtlOZZdkinQlADsvIMxNmiXDWS/DPz/PvXXaxU/J3NwCfzvi2xeaxnp
LQT6Wp7BBd/mVg9njXjcG0V7hrT3mjDhwr1SnwO8qZQhMSE3sStKrdjgbHnrVG0T1fqfNjJOECre
09S6h4ID3OXaXVOQTcnzu7KFS1sUFdsI1NkRjT4WrwnffeVh/3sJ1OeYcGDj8wIijXCDxCSXvrZh
p/CQuPrF3ELaEjTTf2N963NUOON1TYjEi4CX9wtL2Tc5dZPs37o7+hwNjtJiGBgCxVYlvIfH1lG0
w3YMrZWsbGGFzNHgFWm7cTRwVY4rCN8WCtTD+hhaBM1zUCUoZJK1s3whgM1h0ExUUm9EBnem+GUY
3nn4MFERaVP9WwCbo6BpYBkNs/EVRvpXsF/aWrK09LtnYQAnsq3HrIXFU6jdRtLwbTLcx6m9bRXL
+5ecQ59jnNWS1DJIcMGL0ip21Mo4F2lUOiwtvYTU28qCOmBd5Q42SOVef+XSZ58FhorSHBB3WKWq
EJ7vM2Z5IeRt1Hw8VrZwa2asJLFLszc79YdYBp0CtTuIGh/FUaQHrTv/uT4Eiro6wtgPW9yaHfNp
hM46YyiOdaV1MtAiUQtNHgu1ulELWC0PEL8n452Rkr095pD1pwcepB6FdGkaJL8CMxsAnahAsbCF
Q2oBPZZgX1J7q3WwmArrW71HWcygl2iEFiz8m5x0qG6NMQF8QxYfkRCXsYBTkWrFcMBqlA2a16Fj
8gCgLxV1mAgyUTE7ysja1mSI4fQ73rIQYGxVmfAe7HEg5EYT7cMAhSdXNMODBNoNWA8I9vfRuam6
S6iL217Pb3RDDI4CKATcsAF1svUQBnv1TSvbgx1XuyyIj01i/mYS8HwCj10+yksZBrcaRNDQim83
9pBvNVKqThLBtjbn2hmK8rdMoAYXy0Fx+3TYaQUH9iVs7lWo9R4rOm7tdtwkafjCwwIetOKt7oyz
ASu/EDZ1XimxeYVeeUqKSq5O45fUjDSvTPTE6XRjDyUMLzHLTdY3mWMq6Z8s4sxNYsuEGjkD+a1p
/mY1bL8V9toPSunB3PjMu+itqMuHJrHQJ4sPSi/a7ZD3TtlADZmBox+HxK85wAXcgPmfFMwNtfre
5sYhsfLQUaxIh/Tu+EsNkmFjB/E5CXp7AqtUficA5Weh4tVBBRIGoYdeN3SXD81HhmG5VsOmWa7f
i6b/JQr1KC3rwjNWu3rBgcLq4UQ4xHRAmw0kWKYbhjvYyqZJ1TcmDSCoUoJaHIoZVKsc0mixR3V5
V7PkT1fSC+Q2j02RvYaZLjyT9oMjuRHCzjk6Suj8ALi/EaWdeSI2c8CM+EOfRJGjy/K2ieonAtd4
p6DsthLxW2rgHIAStjRG1a3L5rabzvWeSpTksuyRhhb+rYH7BPRkziQfuqdIT39XQ/JL74CTKzrq
xKQsfFaMjzIFpERB7udren1fWRBBhzjmg861B14Z29DSP8vGfGwL+8hD86mtAFfB2QA8Vt++FR1Q
KNyuK6eLzKPkMfCabJdgBVpMOxd6uhUFSDtxqYNNR5ttIvMnGiewaclTCIVDG7lTR0fXs/dEUT7R
UnuN7OCjqEbmZCHdG4yRJ8g831RZtTW67KkGZc/JTKiu9Ynh5kF7r6AU7wI7dwAF5mZsGjBmg5J7
RWS4I8kVj6I36kYWBd2sqj4SrOQNMB0n+E0msP8a3UYL/SBVNnXevI4KEPSsDl5FCTguytYIuWwj
FLt30ly9KZsxdLtKoNXXY0yB8hkjkSVU30Mt1kCfFpdEGJlgPwTHrBfIevhtYMA5pDcYqFN18oB7
neIlEBJKjZa6Pa8L2MikwjVk3p9DLfC5xhQns8vHRoQbrVG3pO8dpvJDEBDVbZThEZvjbCrKNlYk
SCQlMWGkG93WtvUn78jNYMkdycN3LQkMNIlh6ZqJp9LWj0OVxY6ozTdQBrZVCE0ajVm3IoSbqZQo
jjRhdKEie6lHww/Y6Eelfp8E5n0c6xeo/QA7lQaeKA3c9ePcMbvhDQqI214Ej6ItH0SS2FsKs1BX
TYbaSUNgUaMGxjeiAsGKBK+yYh6Ah/vW4H5vgf3a970/cTmU1jrHXCYQ9sxh+sFL167lSzo2PpRk
J9x7+xKl2lFJc7QlYOzp6X3EfkvG1Y0eZxfbND6GnjNvbPpjm3Y3vGOvSlqhjwGdMyiO0zp0ITf1
yc1+35otLB8iyH2gJwBqGusd8/9wdB1LluJA8IsUAQIkuD7c8+3thWgzjRFeEkh8/ebb407EznSD
KFVlpSn8P7ONd4uaEldp+NWDl1fM65Wpvju3DS8wszgIJxNXVsIPxcJiliicixk/MiQdqCItQ4LD
grlsfWYRTWE2/knE9D1QCmkSvdp2e54RYLaNxYnrYcfL6mmMhris6N66AkWgWb6HGl9vGMQKnz4i
aRBJPwF5IV4Rbw0KOgYQGrGkiqpXVPm0bptfPQXphHMCjoGTzfhm4Xqagz+QuFOZSCQQzW6TWfHb
V7B6bFiRVNOauF0T04qcl75/CBf/x97CCpAjgoQIL9aEvTBOEZhcmjPcurI5rH+mqU1L5T82PPp2
+tcBkj5Bg2u76DjQy4HbIkPOSLzeSP6kTVYUtdEl8PFv+2jncJG604YYj83bzSOyPIiN5y6Iu9V/
mqWn7zox5hByp17zD4aH064Y1zEu9PozMnu/NliV9M65NreS1Np4I/oBTMpkwHZDyhoVMBh2ou0z
311iwUy9azYHe0ssrlt+K708HSsECdXjDm6jkMEWueMQnThcZbAnfpwIQwq9PlpS/xTemhSqcHaG
ucehMNnmVvehp/MlwksmwnsGjyaTBY1bHT7B+um4TTfzETKnazkcXYILZYMhwY5yZ0ubzWfprGS5
6ytsiBWv4zXEB41738OyNS+9ANu2rez2k8ZR2KJ8gM7fM+QeatVkAE3Vhm0yj+YnmqIkrA3U9Nct
lDvf/OOBfijkBZrNTJHgTbo9Yqhw07jlp/JlRhi5R0d59Wl0T8n6CRrkczeVaQ87omBcExkKcDL7
nFR2r4kPbThNZ0LrRHbqhSjsy/m278s293p4nUleXTY2vyq4+m9e46N9mD5lUz20liBByZ+yrSZn
yyn+9/GtRtFCPZ9S4umHpaCHrh/xG0HRqZzoxoY9Cx8fWhf0v9oV/wYtzxUlIIyOOyT6nRHj9z5X
5UMRmcsGsTB+6fUw+E0+tzIPR5qtw/LjOuTCHbCANY+QRWHvFNjD4FXZGP1OrsZgX3vqtPXOtzdX
eI4eexq94KteOPSRtIqFT23CdfdKCwJ37UH9uJW6C9v2MQIhUyy1jAMjgePIeo0b0qSDjq7ORLKp
qT+JYcewkX9Dy1ZQF9yPoMKLBkr7hn985/I2F9ZBEkEJDeuNLWlm6BbRVA2dve8DkUWt/17NbrpI
+9wEoAFzRXZLSx5quiSK1uCMQqrhyH3Q931S6OosHdjyVy7cP6MeNEyif4iYT05lMozzqd3A9BoX
fULAQ7FfqyX8AGFUBIhXRtILGMQuCN7dPQEGs0MMRm6i/mpwDY5cPNWDhc/StO7l6p0DFkU7UEDv
oSHLMXxMaUflnkX9fOgDkIsXD344zEwFMttdH369xoW83K2eh37pQPsVpwaZHsDY2HxeA/ZZFArs
bFDQysU/zmSlyRg5wa3XLPt9j+y7ap7fhnXNlWf+fFV+W+QppqR1h71jvfWoyCoTQ/W9bPycg7JW
zfxcafbcDPBkZMK+qgJcmBbUiJUUyVqzJRk7cfHZwF+WjZCT7Ub9hz8Gbo7KJ3RXJxS9/sSrZJLr
tZnXZwJP6daai7Q0Fkrut03vWzEmYGmmoe1PS8fLY7+6VcaUClKIW2Ja2Ce9lJ+Q2HSg4NZvflEg
/Xu6lZjhlm/iahRD0ycmqv4hniBMogJqd+IwpIb7gu1V25kYB3JPwhUsVrThVGS4aF+FZwc42aOL
bfm5GMd//eYg5cHNxrrDdLLRdLHN0fPAAYuiH9aEx7ljB0FD+MUz76EnzpU1AbJYbmk/gM3PTNDb
U4VZpu4vBW/e69JPcKgvlSx/Js9NIyhP50Jdes99U117qazOKg5GPSjSTRz68xMzIkPJ3xeLRoy3
4nA+8afjQqKvSDYq7UbP/ZYzXjmt9Jx6vYt8DHkpbfs86OLX8grWo+gcW1WmIVChYKCPsgpSYb1c
tvTYD92/wqMbfmYJgvOyJVtkcodv115tjyFGNVmzz8GX1znqPYwavkFKYe/FZutPcCVP4REfG6P3
7ozbxu2XfVlscNAa2+91iQ7g893VxKarQSCOa7cxLeR0FR2yexiduljq/pn6Pni4/jcZ8fQhZz86
hTF75qxT5rXrenseA6Jz2rMohpelqp3UM3TMUKlhcKIRHwSQ8Nk6zpKJdYi3rnkmTv1Q33DZIkRe
yNZKLMq7UmfrDHc7RDjGeK+p75Qg+m3F3Vau73NZ33lIq0m1WZ+Lhfc56sd5Q+rNhxL+PfI02lNf
a5sAfZh3pRpvyRvDtqdqw1xTV9CuhuMxClhi4bqswQHdgcccdwOmLXg5uNnau168bPZB+eYiOF9g
v+A1IkeVxwUJG1Jh0IOH666QLpwfJJqCoWRI0ugRLQJqebo6oPx6633Zh+F9Pc4v/f8zXPjZzqR+
dZqtTydOjlC3ZSWReTCREtV++0Wr9rxKLrJ5I7kou6e1q/Oqh8IC4PnBGPEnxHRnF7Q2cOvXYXQp
KxD22YgnN25QGMGXFAhRbkuBm6NI8NRPvacOoN7kED8gw8a9H9z1WDpdF/tFl+IDeBptdUIlpnez
QfkH8L9O82EbIjwVDlc7BuvxujlWWFJFpI47l5SxCiuSgqA07IqqeA10DZtnMR6lpiA+1pHJimH9
XrY69aI2dqryB3A53Ck3TJOhhmkINCzjOJyBgGaU1E8VMpfIRvMO/3AxuLgN/XPPcKMW/r4q4faK
ueWtGPUXilp9kE4VPGB0rS4Uiqeju67sUTZd4rSgyLihVQg7gDeez89tZ9nOWXSInDoEOkG5oWaI
dszqp81Q3MGIcG/96Dyy4M8Ff6jC9zdq2H0Ik5Em/BHWfaiRXuV5zl800yhF+FhWt93Dtg4PtSHl
ZVUBwm+G4brVmO/WLgq32Ep9V4Ql2DqTCDGx+lGC1/rrrp2fUN/ua4gNEr+lp6jtwlwvzMt1Lfje
mApWIp552hp7GY1IoVx4JLW8ed0qbz8rmJ6EVX3oXCeFOxx/HiOsFZvI6DRcMS4hevWgLPvyt03G
xIdARTdt2oXVXW3Dk2g0XGfUJnd12+cCJm1TMRy2UuXI3rozfvsD0srrtq4H69e/7Wp2VmDaLz14
R4zoSUb/evP9s3OflrP363X1IZDlydd+ImxDAOKoZidWeyKB+Xa484CD/q548dQIDq+2G+oh3CEV
oOB5Ex/SdVkOIwQ0AjIZRLmihkrYVPQjckLHsSsweyINjLi4qRp6gd5krhAbFt2HYoPipX/qZC+x
dRk/WugCAm12vbAfjFdXf5B7N1ggFoimFnEa8CtEyHfdoXxEgS1iwwlSyRR8J+X2vSHtbddBCgWN
UkbcOcMMcy94sdvG/lCZ+or7bE+Y91p65VNhKMY/9jsxwUFWVe9cYe3Puwvnbtb7NhEoN3HgYt0E
lzqNqwDoS/swe+Tatf2WYIF4cOYqw0D9z3p16gOahq4jLsYyL2T50Ec+SXQ4fC5IEABRNieuewp4
e6qn5i0i07Mpdwtx3kldPAaek0zoZCBnjAe/3uDoBEq2W7/DRAyWGere2iZdfeR49YJ3u8kEeVPa
HOuw1EGIVLiwv1p5+I5RN5zJuWgevstuarKb+3XPJBoWX+0nsmGhymYYXnGMgBsWIXM1YrZrR7iK
uPARR2J33E4hJgGJPYQJJ0S/eOLN8fC4XTNDcKbx3tzARaysJJ+hdhPNxmtDbHBeQn7LjwznPWVI
EYGOWFwNolaOxm+WXbSqEHGC+gsRWC3wDj+dBrJz1KhQDFgyCMgqxNrHLexPUkQ5ZVNHDvMyZ2i+
85FW141hdhyr9pWYyZ46GZyipfxaNnUJYQ+6a0agelOEVWcV4PmtZD0hneBsl34nyDYCCnBN6mwO
fGMnyndVG3pQ7/jAlLcADDXgSRiN3C8P0rpb/HAWIlJqD43dyfVgj4udBp/6I6YaBMs1R8xjL1vP
cYM27mOJAF60c0hPrfrP0CER4AuS9SJKMPPfaVNcXUR4xZua+pgubENolngXIZbLyvp76RAF2md4
ga1L3khne/C36B6qsv7AiMt3soZUaEEivEahOo/N9oek+A43IQSCeMyYzNxFwZ2rOk9t+1UMw7ta
ozu+egnnYM6jYxG2e2Il/TBV86IjPGJ/6+FZNxRTGjG8C3gvouaqXLeAQmczvODNHge/b1Pd4xZV
A28yTw+I5hGFPUjjTpDoRWjHhahjtiCU21mXLe5H+RAN8rJU5RE/3NvqW33DeKtYl+Qjahu7Cwtc
NYE7/yqoB6Emi3i2tu6xNvIktPg0ttuXXZlMtyFNIZ8WszfGFcy9hYtbQjrwhoSJE1Ce1Dj6Rzvh
xR3Lg16j8+Y3Z9KgX1q6adw51nwxVxy0chIEJRy7CRh1qJBqMzfDBuXhBqRvvNYIKZzE/Np4qHf4
AW8jtAa0NJ+Vxs1JbOjvCF8vPVByOljQmIb2ukn1sxioUV0gjCONkPvVp1H41PaAfXi1paqEepQv
F1n/RsJN+7k5Ua/Pa4nzEJVJo1W8aUzBw6txI0CoztVB697jhMzTFLeePsjondb3noPksQqxTjW4
miU0b3N5WIIfWnLwnhO/emuj58rr4pq0KWboPJIHBuMWI7w4NO2ZUMTJoYiBv2YY/m6YbNJQZj0g
2bIL4zpALh2w3lpFmQechPZJMEXZUAAlRHTOHALtLhNEIKaiaRIRwKXNQcZjrVmiLc8puzIkAaxD
Ssr2oglgVyF/kVkZY/xr4WXs/1bNhPICogPxvwwHks6Xny4q4sX93oYXNHJfFd2SFUWIgWdFR8dB
PqH/vXgFdB7mFRuIXdveDUH9BR72niAM1XpTMrcoEYF5MoG5+pYdAE1/lJUdoC9xc+LjJ6MjPJA8
uhvmelcH0MzbGpnbJnwOaru32nzVAkqMmuzdkoGrdIs3d3fNMr8PEY2B7UIoC1COma8K/Mim+Izq
+uApfXF9+mWa6MWXZ9Y/rt4FAFkmTfhWOT2OKm/PGs95mgYaT/PwBDJkTBV9xXV5rztouoTzPdnu
xVuAc7bBvx6NH6rQ+smhUB3GDQmc+tKQGrDLkGA2vKN18MCcBScPkhhsKeBsMtZJp7akBATXoEr2
nZuO9L3wEATlKgRJdXHLwuNCyaMeSMJk/yjHNu/NF+nGrJMenhysZL61xMeLY4gCkXbwYqr75nth
wDTBPle41Hx8Ft4rIiWRWyEz3DG46QH2o1J344z2ofMPLa8xrdtncEizlkV7ha97kDwZ4Y5CQNdW
5N3Fm41WBH42Day6SzwhfRkISToM+LWeDq6H4E2scoCQ4n19S3gq9dNrNXhpW3d/BVwNgd3HN2N+
D/Jf9C2nCBPKwg7rumTgKzvEeVRl/+CXuCeazMc3LMbw1Dp9bG106JFmBbg3vCVtPoxYPoyzjT2P
HGonvIeYeIfshh0pRiceTfuLz/wkKnmc3D84g6W6DfdVg1QtQ18HJFU1hictsl0StQ3DrlthMOrW
d/OCwC6tPuEgYmKgve/Kdx9KaIF3HhUPo8KSLBz2DNtlJKbYPpUTFN4I2t3Rws2Gyf0yiISsTQuG
YfnYzyjMVZBLTi52s3U8eYCPUdsPVP30zfw7ceyIaFKPK1ZUdI1tXaCJhd1gC5QKGn2L8QFtPk5P
2P5ryJoB7QOr/Ju6yEGld7o0cCs42/qzD//V5p0XIZBsvZv869D4sV6rh6F7Kd0WL8ziU8Mj39xd
CHaCi2ckPLa3m4Ypmkhl9OHBvavu5SXCPQ++JH4hc1z74FpUP5zC05o7J+yLcYsDj8Q14ld34/rm
0VRsxbNjeKZYztiIIg93TMfv4lU+luvZs8Vz07U/tigR+jKi/VZnIvsw7on+Lpxxh/CBpBWwhpYv
m4/Py/9Bdxj7QIvDYr4nmuNndPJwfQ+xK5b6mzosLhFDLw18GYshlrN/bHvAW0pe157s0KYCACpX
oLbvevPRwXn42xoYOdCkXaCPjx4Ldl80kBnfqPtNkKq1u8NQQcYHH3q21UeWmrvF0Yzxxca+e+kl
RqWqTymyJQcNLbECE+QYKpi4heyfgf/ZhNwwI9RuQ7sifZrhMkZ6ZZAXnY1hQw5u3ZUjZQzTbRe2
KdTbmYIRm66La+/ZowejNif4CLbprcUlzkeNbwvmI8He0AKj+4NXuqexnPaCkYMIkKNYXlfl4HP/
2ppnCqPclonExeJ+5eJUuSShVYfg1x7PCQ545Rzjyn1Cgcmm0M8LRrMF6Go42HNURpiz0JgqbDem
6jRAybBA+wb85cA3lXfqFr2Nd2cxp5gU0EDCQnXpuneOFwEhR2MhONfY54Pv0t5vZXDfN3iHXMZs
e1tKsSPdX4+lvx0rpMQ5ySIeViAjWPDtzHyLtPsA1R8X/6Np/2h33NyXsOoz5frxpOGJMRy6Kbhq
mD2OAxZk0R9yJXYseijR1PQjYhGDpwAFm9/GhS3CsY/ylZSnTTuxbt4hmUraQWXTqlIwLGE2+A1E
P19ndcEfp4vmMVmBQ4/0YutbDpGHVsliW2V65CMDlGHvPvTwWGRgG4EFwZa4XnmeKNokr3g2PMwt
4EgPwmFkle8ouume39nq1fX/BP6DeSHW2u47d+EgsPQHBWg5ArTDligVPUsaqA6xx8KbwHYHmkKW
d0Smc7dkE/zfRs2TCUWmGT/phEzT/tVFfZ34cpzDEikSry0u/8igKHiwJO92GhyLRgBdmKJ/yhT7
hS4fgOJhfxHgtr6ZGo4nasJPX67PniSPsJHCOActJnZNza6eUD+24TOyGBD7GgaQHm5f3G4VMOO2
xKqx7FG8EMWqxVcnzbQTtcAXNLg74Y836OtYYlGBsONsC80Jfm2ovEvG0BMBydpFWAR5zbJvLdKA
sHgwYXSAijeDowGJJ6f7AI0S5CJbeOmwAAMvw+8pxDRSvm/zAFJNlQ2llknomH0tnBfdQGrTIhGX
sz2CdXXQJpUE3d7y1K/IPcJAP2DZuAM2m5Xzdmo7mdNBXim3b10nsxlcwElHO2yYcYxabFSDJi+3
8IvRLuHBlAYRLidEgSdUMwDk893QQ/5fLk/wzPjG8Ovk1RTmwImRAtZeAyEnfDWqTmFC8kuH9lnA
7Hz2w1Q3gLNg8sNK5wJAMJsVzBjXKNUYq6tBH3ykPIWyfoYnyH0d+te56b/5hMy/KHpinv5oyi6/
dWnNNKAA0lzBLHDrw3Rb/ETDZGLXqukRY8h9GPKHRoL7hdMk63LJwhmRsTVQUGmHO1wqTxSNQj+K
nYPAyo16WYj/5oqh0X2I/OFFw6qj6UFCdoG31riRFz9n7nJiwk8GN8CV5T/1E39d/DUbR2TeBeMe
7K3EGi/R7SBiQ71DezuGSDSHhW4M54s4gPFESWCo2d3O2hBYRGW+O/IvqH578D5CJ8AAu8ZwFJlY
mHbABFaNObiVYA30Tsw66GiDr9kZryPpVQaHyWC3RjfAaH1Xjv5aI6yrhvnD5wSpGyGmHhZU09F0
Bba/XoC7yb/AmwPW2TUapwW1LtBzRuGytVMM8QwOfhHQX5a7lsywjKHuq3Dg3qEj77YlxAiMGiXl
k8sLMBvwLR1ZH3yCaKLvnBYH2ukByuJ6mkBPgU0H4oTlQE6BDw8VG/RwoYU5VWCHVArQJvwCt3t5
O+CVjn4jl2KZ0QUMZxdkiEqyIJuK6hvcg6PGIIywMUQXlCYzxpnPC8xVIupmRdjVsR/YFXL3wcaO
62Hd3cz38wSbEFY/eWTEoYevETpcINtjWetkQbnNi8gDqgXhCMT5oNkgajYRtJN3ATic78ti93ia
L4tC50exCzMQ/qWd38YwmAOhp0B/gkX+FG8VPdhxYHsn0C9YbAU7aUbQuFrwNlw3xuPwdr5nETjv
n0bpIQ5j3gAK4lLHXpldNsv/PEBFKDVJAMLsKvWHcbfMOE3uCzj1+Njm9e4p9PEsJM/M4J+I4GdX
OIdyK1k8U/ozuebdWgD9M8nCheYOLKnQOE0HAonsTmLrNiEuyZPoD+YaifYDtXjXFtEf4ESEBcda
ZcJQVSflAgCJu+73OIZ37SKeBZ/RhK5Qb5cZayg2XkHqGo6rEQg4dmiParHIAOwV8h7pYWAwgtaA
2poRm4V2A0ojl2GFg3ww5SMRAwgYjnddKTBI6oF6JHmI4dKhOQfOgrGv+5MBLu6m8CRcEwqe1R1D
+B62jsU4vbAyzDtqOXbk5f3CeZPKjl7dFZuSadlXqmpw7Yr92G6xmdaHaoLDi8I+EivXBBdJXIfO
EflRL7T0H+Dz+bkUir8EDKnoVvB8hJuPYSxIgEUZtMWoTDB0ufKJVYidqAtQsBEVoMYJSvcZGDB6
uUWVMrY+Quad7hEudelmVjwA+jbOfpAEHKJ4WsCKZgloCXb/DGeaBl5WjR98hOWWNYRh8aOvnalV
Ao/HmCmdQ4e/YcdbYHPa0gc7oAtjgf3AS6x3y9Dy34mEJ2oVOAjA90sYxvcyLTrcD9If/2GOSJSG
Rh1mLzYaDmW/HZB3f2Vw9qlsWF3YwrKehE9m8L43Sq/NZHL89kk7ua/h0F3KsNIogda5b5ZVJDzU
WH25lQ/XaHkKWv9YBtV741Z3CIP7FGimlHFeaAezIolGv/R+a7Vd8AmiY6oteHUw8uqW9aXr1C60
64dfYFvqNPaRjeHZK+crA22FoZPUAMFndbu2wFXu5+UeRjl3gSPR6Zu0M2pnuDxNATuyudsh3xIg
d5AQ2l1cPifbpPeiak96Hi9hTfeqn4/u7CdbhUUKCdWT2IZnKQnA6uLTWTf4jRhMEpFt3vpVH6gh
72MX3DcrzkLvR3uO37NA9JxvvLctKvJi69+EW2bT9ocVfdaMXj56yGkG8QAl6+AGcJy065k2Nl4j
5GEWC0ZDZvPZWZ62mh3g8HwC5faDOusFQE0OQ9UK40IPb7UKvdGwIToVHGnrPC6l89AiZ7Yv1TM4
e/6OEnOnMEpwbL5ESf7xCiZFulQQCNlrMTeHVkBDZ/1mt/HirXfsc8cxH0XKO4eT+zQ02DkLpLly
Aq9Kh/mXlZOnuvGjeCIr2n/oI6NRIbFxfQbD71q64uTo4uC6zkFO88Oq1bECPQlxt+s/LQRAnS7U
mPHEs624gqLSdnGF6qeK8Iab6A+nI6B9N8MftP8wUt/I0UpwwRvvb21gxoXd7CtYCjn3xOdYsDBm
U392XS8tKnVxYceYeov8pav/HKEG4dbbBHax4nkYNZaCCOI9RHDGWHuWwTUbFrRBd1wtjKk3sn6g
CY9dylBIFLKFuvak5uBiuwmkjAEcFtKsrzVyZ8USnopteqyBlDn67DKLZQ42UXrKZf8aLR/Y17ve
vENeEKvQvpTFaeEwnZtFDAtpfL3FYa3Rl438wEmYRo09Vg0y7/gMag1ivMea4A+WXb2WKe1ovKLB
sOMWT8AwiHu9Xb+iwyQgL87mn1oICG+8DwP2EdXbi6IaOuXhTMPw0fHZca4i0GjmOGwA8zc4mz4O
mArwAjnmgiLEwrnr+sfRsBy8LOyj5xR62pMpybttq4y0aLJGdnIidYHj07PrrA+sYwtS59XvtNbv
hhVPGCcQPbhJeHYrkcheg0zFUHMHkAFmJO6QEuTWFV3UdlvmFmCo0AoazgHm3rRSuBsd8QL4E8MC
nE4SSss7K3BPON6r38ufsAvOsMHJFuw9Y1mtZRKMHtjt0LMyzNpjhXvXM2eDtRJQ13BXa2w2gLPe
abUkA8WaHm1qzHiRlsGYIeT+QoqqzGvguCNdX2rH7rlUQ+x643u3zA9F2WQsXI6RN3+1jP1A3BTk
+tbWhFiXjBsWNrVvUOwD774serrzy9t9uIBauLTbnQPb2x0FEnDaRvUSMXKVHOAdnS+mwEKr9ab3
3mXo3Gp5DMJlzwJ6DTf2U9zWaGPgNHHFzX2ptyWeVlAbC0IzSEBubZgfAjz3bOJKWIj4Bf+OSv/Z
M9BdbngPcudKjSGU5J4CcDBzLJD6Om/QETuYP5atvC2d1y+g8jWWnxFS192LWy+A5CfH1MdSGAbo
t63zEb3/ngfuHfa8X942Ag6onMSv22OtsFuvOgVeNChaohKZU79ACxQXk8nmxj5E8saYmW3wiMzY
3JTbi+cMIDVWGw69ecU26DSOOLk2Oi+WAY3HQCqc8mkJ5ZHwHqtlB9OyC6CrDsvv7hZq0i83z+Ui
3TyD98/MewUDsLJGh+C1mFaNqhMBpBcGoPgGPUjbKS6v2oEJ4DYUO9GF/6xxjhOYl+iPI9D88C96
+jzVLnroeeCAt9QbAPvUq1ywhmULkAHW8US9jWErd0UEvzjST/du62N4KqLc8RWPQ96njtNlzBnH
uKlQSjyTWK/BqCjIKylvnl2DRC4EkowbeLh3P3Kq7sQGuJWX7HFwo7xi/LmUY46OB5xFfSGzypE5
Xye2HTG347C1dNnPtrtKsr642r1DVNJDtLh3K6txa5iXYLJ7r4ruLcY3bASvbQEEMeRj4nh9Ogfl
tXXnxMHwIOGjMgUz9AIwYQNV1ZUg18ERkLg6R0ZtDLjivRVzEmzidlulyOQ6GuJkq/Lu2S3Ip2RZ
0XSHUatzAHlJgIw5DJSg8uIj/26L6uj7+lHC/V+u4Qy1cXgHQO9EF7DJQ+Fiky3xrfvTknXFCvby
fIUTXZ/wkf9CuHmZR9zCo5gEtvj238baQ1c1JANu+bJOCMkLKvbuGZRd4M68aIrYuYGLUajv/cpz
Us1lgKkSFKWhd97b2xWPevZQjfIqZq8Bu1mD5oIIA6CNWFCIZTDYC2JY6PrtbRibQ4DVizPAV8L2
Q77aAB+wJkdfqqvvDzCUw3qLjjkpu5/aI+/1jP//Rq9nNYB3gXpMioONOFpJY3GiF5PWU3Q3IIDW
w5cUT1S6YF8559Vz/+mhhs2dT3sAAvK3xupI1PLSNt13w7GdcobwShYEyt5wDe2VzwGtH9qq5mA6
+i0EBkXeBeM5pO01xPvw0SIkKMNJH+g7gdTy3vCzHsa3sMWrafyzLP2ssezH78g/g+W7RukE6ox9
Pz6dFUVAQa1ftc3n6lSXDoUfjJpnH4N4in/vRyzbGWPaHiNY4kbqkSJaNhA6XwMfF7nMOH78zcKE
D6T5yIIg4vODRnUIJLgBqgJ7SpdgGpnXm8+OV48HFjb3nkQihGOz/zg7j+W2mWYNXxGqkMOWJAhG
5WRtUJJtIec0wNWfB175xzHFqm/rcoFCmJ6eftMQgxJ35MqFPiBsA9GTJjfqbo1p2lvxdK/mo6dU
5lZo0w1+fni6BtvAlDewXBm+t8w6gzBbTba9j+3OTRMcDqwUsmdXHQKcB5Wi3E2+eS+b41ExzU94
JoxwozjZ+NngMWfaOX52oooyTI4V5rhGSqs6TjdpG540Mz2ocvM42HSNU9Wsc4uh+zjZSF4if90x
yz5AjJwnOD00m0qcJD+uPFuTYEfP3JAal/UshLJtT9a4CpEGyIO6DaMMqYH23kvaPrMBI1r0yi3c
Y/o2NykhG7f9Voq0lyHC3C6UzsZg4r0KHaXJAja1KkNQbQPOSaNarqIM71CRR2LdiOK9Toat6fSn
NMJhRs8TBj/8bwdabaI3wC8ysZaj+JrZDKUE4GNU73GQHFrdWIsmOiejdeiJr22U9s2f6odujDwp
VzwrhjSYD1ujyd5b36IC9t0pROEo4BGRArPqR7GRxPSUjYHHl27CjaHGwJyFnsGodjiknQn4Xx8V
GzaD8TwJyDLx0G6cKr/Vkshh6KIc5Lw7BGZ60yuYCjGcGQwJSYdYRYS1rBVn2jZWq64GP6AFUj8a
pmGlOnrQIt0BjGsz6bBnGth+XSZvwjx94HYzsDgeminbHxkARuJIt2TP7RIWVl6/KHV2C2bYb0x5
euEkvi19FGZMdps8fzQzsQ9H/ygMpqm+2Pf2jBsbZ1QcN2XrnJqqWIn5zKsYbi3i12lUd45SHevI
hvwBM86s3AD8r4+Sm7T51RgMtTr8v9hqqowCXbtp5Z9QBW9yKfAYVmwCi0zNOSUlnquYwkoPzRBW
ZJdDSbRwg844AVuSW6Rz3grUbKHhpmJLN2nVcxKB56FBFR3l/sCggX0f5kE4rO003NhVTT9cccar
NpU28EqeUuCnyk7Xhsw/9zZb17hHnbxxUPr085kITU3kBK9R7XPWqL0iec+S6NPJnFtR2N0q6Px1
DZxlasZTZ1sfRhX81psYsDYgUKd0p6rE2ETZI3zCVjTbGyksVukJbtVnl8qn1Bi2WqSe2gxIS0mf
rYE5WUfLkpvFUQ6G5ypiDynU5Ci1pYvCaZ1TU/zpt2xn92Nkr9t8fAgzC7EA+SUliIxfP03K6MLz
AS3GfXSgSUqxdi77aJ/17LgVCivH2QUDmjVR7/tAffKzHxFj2Eobf4sE3zrV52SJgrcb023r4EXq
JxV3kFer1JK81EhvbSiZFQPkNLO8Meq3cSvcVFJu65plgPswM3R7q6bTV4sf+Vpy2twFJYdJAbWP
JkHY83vEwTF18KLOIQM1kBjbbqcl9VkCnhg4C83wdan2T1VuuX1lYYb300/LQxYOuyhN35oCXix2
kWup/UjKmVMgs5uSq5NSS1THi1uNkUmzrhn8hkG8rke0X7CMKferTA03o8OUpU9/TIZ1tjppw+jO
FcMIY3HGOKOfgcrsVGhIHAD/q66+I0bLsw2C7Ctjn/DIcTzm/AibFlQzBJatOvtUz4zjDrvjojSe
tBmxr7BY6CXjWJvmXanJhyhMPKuyz5L0G5r5yqLD8Fv7M2hxBJeao5bZGD7F1BiOETmyoX4AjktX
ml7ex4q4hzi/UnNKe/vTAA+Ki3ZaKQnJpymBsIp41sbHIbCjlTVg0ONL49Eqatf0g/dpHG+EnXJk
o4/j47T6YaXUDPxHDh2luYprRslDTTNQrqFKbuNU2Qh9QuRXbCU1PDmloABCVEp8x406iXlxus8b
jMhwH6iG4S4juigs/EOXjV7InQy2ybzYBNIt1aOvGcFmZCOojcyi9Sq43rSVx1mhwFx2haIIuopz
m8R4MVpxtR1CFKO5cewYOTRFxzy9yaHWN1vfst+nnIgZDL92bOnWqpMwm4CUvTaCmJlmzAvCJXiK
f8SO/A7L02Tgljr+3jS5PSP5kdtfTafsmPa9IeDdt6ryCoF6EznAwEp/4xRwaTnhQ0R5Catmn/bV
MY20u8ope9Ra+WayovsmFjUahdQdoZW0Wv0cscsxp0FKJdo70Do3rKVDMKLi00O37V4VMYJdh5tG
agYGDvpXo4wbI6ffm9JDCn0UO5HDkKqvYrRepsRfkYCJQV7i2qwQWlYGRmDOenGfNvbBdjCQQk1J
Ow4fA3oAb/4YyvFdWrdunrCJCgb/HNJvhizb6qLah1awV+e8JquKT7DL1lk6PEx1y8wjOxQqsqO+
2hPru4s7ZZ0r0Zyvlqz0zj+YiuTGjdqty6ADnwuAxNAXDXnFs1TMzzpQnua48cp0ngIt/BjDDEgn
2tY0FpamQAO1ttYk9hLqQdWS9jk6NBXkqJ0UjgIMWMEZj0at9qvWyu/xd16ZBUZZer3WBw31JTFV
CaNdu/toEhs7MiaJqWB1JVQ1zoCVEa3le7+EuCE6fqjYVy15sOlwy/ERzIDUqolzgdCPjY0Di1/o
p8ps7hWrO3J+OxmW701YtOg6vMYEaCnPvJhhaCRZa0vqby0BfBz1/AA25TaEJ9U6hA0G8CErkFS9
LOL/Gjp4C+q1IT1PAFmVPUHXgeKaa8O2KmW3dEpIKmV+w9o+VFmVuWoSvo6aitwm2sl5A+deexjh
3MEEEg+1zmQwKCW3s/OjEY7gmma/Hvvi1m7D7Bb+0j7BZyasTE+qyjuYfTfIGb6kuPmoYj1n+Yxg
n1l1iuXkRpdsw8vq7OybyWOuVV9qg67JyI6dqp+hRtE0heNdPaoHJMAWX2excbToQfLr/VgpkDyM
4UjHsClN63crqQUMuZwJM/1HBjFmVUzNs5TYh2zs3mAIhqsmsGHbjNFNKo/rXgLEYOD4FMmKMkPA
b4zctuEo7+vJPGdj7zLWZ9s1fPjLnALUIvgoMB/RjRiTPRmmMZohnWFsA02lRCSndNJXDw/HUkS6
SSbjd1dJpyyNP7tee1ab8FlFebGSqgYBDqyUqE2wPi+tfJt3aGvjsLhLquAW5oPYZbrypSXj71KS
n9Re2UYIkzMUEdIwvjdpdDcp9nZi8sebZOqdF5sEwu4qMSyokKjppAGOG1FU535A+mxy9leSbTBU
D3nKYbwoxpdgaG4gscjMvsIXcjefaXpxnKcwGl2IppOZf9jB5SnEgTh6rxUqSOZ8FG2tgzW3wor6
0k3NhvnFU84kRKXzLRPEkZL6Mvr6dOxnQW0pwyANhoeqbRFPaU/Up2AVol+ee2RNnnZGAlFAVpnk
pzLEKoqJ5JsnbbLXjF03Tofn+jhqa60ZGYmH6wCClwy4kCn1BPgHKal/xxO2PxEHvpHydNshWST0
LfaMTj6HPvXb8bvbPlSPUzbrEELOAaUJxdiU4Uh2D5IQrg/XRi/pJyd7gqg/Fpy5i7t8PuSMmJjy
dYzrzpHBTJzhcfKbpzBW1g3DHre04GASmbexRphG9ZCxKBTPkIxsE6NSWlWj2Akpxl8tvZX70oNv
Hv9UguIngB1W72p2j6ia408Am2TcmY25IyvP2vey/glRnTjvEJirL8stTJAHS81/tSMURJnBhcDY
WGcRNZO6jQPD2dSSnJA9F1ONC9ZkwVaHeSX4kx5J9930YQyAnlnK1ttJyWNdZI/hIMHLbp+nunMl
IME+gJ5l9BQtqB5TILkKfA0Oncmb4wN2mF1858Q9COdYv+q29tEbyq4zxh2S0nslNtfFoLmxOXAr
zgMih59i6M6pwwFfLoa90VvPEBY+c75JmDnQ7afyTdW0Y90Xu1ymLqQOsm/dPxeNjnoN0bxV1y9J
ap66FFaXnWiYICbSp8UAraH/YcnD703U8GFQ2WrsjBjicMJQuX8Zy/5I4MFmTEzUYNrHpHVuHmGH
LxMYgJuJum0Cpmx2SoVrjZsqZ3wjOYA9pdWfppQxTFDfFxAVgwZaSEk1oobciJ6JyEyxwp4x38hN
Q2eYlV/tEJFRYfovURB96GOC6rX3cvDLVVMzYUqFdqKNQOxbOsdKcmCNOf1bJbX2ajAJgLKT6IDa
mCzXvHLhtj+bg3arppxfIEk0Ze75sr/HfRArWic0ADPoehXdNYFADADNdRJ0xza0H8fS/Mjl7Jel
62Cxek6Utj2Lw3T8CaJCI6ZZfPmpeNRsKb2TlAHdsjRTH4Cfh0CF0t5orpQAyFnWaHHOrdP1NNUJ
m3NGvmNXwMwni6yon0aSIENq2ippayaYRFZIxrZQc3PdlFC7CEg4lCWbqF4zfG1G7AqmlFmRpt3G
JrqkVv0gEsSLRp2pEyzmroB8kekAb05eMeXpkHjDQkMt1BA/oJHSOrOBaCbovxTx1BjyoTUZSNv1
b6wGHwEsoQfGrac088yeJgXBIvTCmBKvW9WdZlc3ZRz8LOLyGZsG4ifgAGyQFYntGESoqjR4plNa
PPLNo3VntFrKFajOpL3XQscPmyHBFAMg+UlBm1o+yRHUyFSC2BKG2gkFbghAPHN7rPGX6GuiL9r4
M2vRPNsN6gS9rN/7vDcp0cMnO5BBJJqsEVqWeLZIIKoO9aYNrYGBm/OewYJdGap6RJ/83JdzHDfP
2RgZ5XfcHeEab4kJD7a0EL75znsjmpk2fKNYKlqVWHCAK28pjIdYOCcN6z3HNNw4HO4YVzmIgMRX
5BcvaeT/FE3zE62D2ATd8NB1fbLTNEyEBOTfqquOWtiuBVHvMb5XRoGK3IysF8M3jw1CvTx7qbLx
x6SOd4hFmo1eKpRwK+CMiCyxjGQAigGcrr9JHf2EOBCxQ55sJTSTUa4yc0maY+anPxOOZFlkl5tJ
wIAE87sn+HvH0+82bdIN0NtIXtWQuzdUTjw24lNjt2/JgJNwWGRHA8fMzJZOSWlsrUQ7OS1DQlVB
KiNY22pHZLpttNUekv9NQo8FJLHL/QrVWrazpBaBlKD+EAEzOKW9jgsEhUNXHGB1c36xfnMsOreS
hHiOMcIQHQcGi00EXylxjn2R75y8hU47buVYZySkCpCLANhYOsZzs5fo8XvAinNkp8RWrz6VbE8Y
MFMpJuCnIRVfBUGmMFerdahrWFnnyPpz8s2tWFqbObT0WUDcBgV6zbik5ww0noqVudMQ3Icc2drE
PFqWDQnSMSgy/bDWrdBrGlgvqeo81GW/EYKTZjabHPD6H604w9K9tbcDeCy8pyhbDUEC3GUegLK6
TRaFj32W52sR2C+DwIpeFfs4HjZ10b4EfbhNkent0jSyb3Ql36CP9BgrrtOJPs/QVNPLZbIIiqk+
GbV0tIlgcEoTSUFnrPQQsqaA4rkKGrbdTmbePrJvmN3t0EoHuxve/Yg/arLgQjnyI9aDJzFGd1Zl
fU7s9lzApFEwPuK6OtiG/zwI5UbXsMpQ6XlsjuUibbaxD7m9A4LXK9lVy/yh5cA0DdYjwAGkcP8J
jOc+lnKm09G58ytYltl9HJXHzABdkvNbw0nvuiR7FDO8RSbtlkb1RpQjyD4kIGS2R90GFOznLbnx
98zMUF2MwzlumLXUMmpQzdkqaXkXhB09V7hzYohyiqrcIT5+klMZTRSFHr6352hMubAtyBHk4fok
j0e9ck6ynhAfOqsFcqw4UrDdwKf1GGwIomMTNSuTbsd0ePoiqb/8LDt1eu2JIhCuqkDGc1o7WxUg
fut6qvcBe7wblXq9VSIqSBm7hA51QKvmIHbyJKUgqrx7ahdlFskWrit27Ix7UEJU5GCIo8MWN1mY
vCTyPJMIEVNIPqd/8WVPwU2Hb/1at8VWM5rH1i+IvQusDYaWu6mVUPiXMJloy6GCSm+SUH/XcYxd
DK4A66HP7tQoTR6AnxlO5rrXhZAe7ZrZDic4fRWZjOJjnQ+2yRXk3YUXiPhgl9ldDfYj2+Zu3sR1
onfalrFQThJAWLgWc5rYgrGi6858kMaDAH9jIob9+qc5sRnCoQIXhIIqY+iahvq9r8uvacB5zRit
N3g8B9XstnouPzt2duDQwemjwtnMnLnqnZCPpMbG60TusaSTit8pvJyiSWK+BjxWGGUxSuy2o92T
TTywwWqCQbGU3g9gsXaml0B3E2aoFfK/IMrferWWvayLf/gi+MiRfm1qMzqkIjzJg/GINOlO1yEi
pxD1IxF/GYa5shA0rPUkuMX81lzHSXSfUY31Kb63AuwwivqgxulTOdHiZxVj5QmlWd4brjFrKZXh
VMkoVdSmfo9hwGsdzjiBCeNYkwL6PLnlw6M9jMzhXc1tsbE5ROOqE3CMkky8WOZpnoj6dWwl9+zT
PwqpeQsn6OhB7UoZSrS2+t0z71IsGpW4hTvKZZjHKidF5HM0CsPuRsAZbjA2qcMUAmvDqER26Tge
9XqEHBm6msKAUXPqCnL2+DMVML0LxgIi1c49h79eqc+jSfpJqaNdCLALyEvUw7UveOgVxF+ob/yl
wasoSsGmMpl728fXszLBUPIxvG17OGNjrt7K7byvZYiOaid4oSje+1BfTNCytS0hqMwnEJ4mBILy
u35tYXKLcCiEDAtf39UxpdrQsmNTocv0lf0zNPsHu9NviMg4tEMZr4HqoPVOL5I1vSIOx9QUGVme
IIyHnq45sPmG7KmFm+OW1cT8R/5IVMTObXwY64Y8r+TUp5goT8YvgUS51E0IRXhu9GjcIrRbFnBj
YjfIZegMaA9gBTfacxnEt5mSb6dmfPe1/ok4q0+hZz9jtoPQaX9x4PWcnrkEPknGzoK8KjcGMtDk
qYumQ12nbtFIcN/Jc7daPj00n0G4Y2IzqyiBwOEFGCOTpT72z3Gtks/JJAhVfrBKjbDzuqGG5FUM
xNwZmzHqXusEkX1CmpurRdrc3sKQpXV1FUhiU4IUo0SNuAoTEcP8st4m0YPrOcHbUCUnDgdebvgY
Vxb3GFh6ReP8lDktrFQr9mjbYOBO7a6O00e5xDgzNMFudF6anU23TlmJldLhGmJm8Ttz7gOs6Nta
5wMBwT1EuHmPgzg4ANcrU21uahyd68BZ0+ntbORFHab5U9jWOw230ZUlinkdvPYqeT+x4UU6SkrF
FGvFEDiZ5O8wig5NjdZx6h862bQfMRe5KwbxkYr8XA8/c3xSUPd/xVXwAj74Mnu7tFP/NjT1L7OU
iXgEXpDp5CDppfDQbcyfqBqrqieYTc2Kxx7qflWJjeBgaxnZLikUeYXN4xEngtsYwskEpq8jbkfB
Bu+xHo9d3yXAeioK9ObJ1NVVUNo3jVEia9U8Ey8tTkfZu2VpbG7xDyuq0+339m0XDJrVZYq02lY+
Mnk1J6QUte/X+BxupHWyFy/+J5SiKz53f+ye/2ERtwyRdibNcoyIaIt+W9wgA/KCfbXPD9dN+C/4
m1qz3+3fXp5qFQL84KTXh/oqpIPHfo60+t9XntJsyPevv3828Pvr8oZJWk4+tPEukj31YGwjuLVw
qVwWl7oN1skm96Azfv9jFxxPrdnE76/fkgCxlEw02S6a4t+Mt0AAxvqKX+6lx7SwUcwSINhwxKov
bZ7SyutSgAzA2e//8EsXX/ip2lah17nBO9B6OhILlw58gsSVi1/8hBZeiXhWjpLUYs8YKDQH5dhs
hjZ5apwI560O7wVOwFH5nOTFMSycK76J6qVbWhgnOnqfy6KdE3mCwUuaws0di+xRpCDjvLn3RMeD
mkf3QhvIemM7zmPn2FiqN7YgKyZH2t4Edx67Yya69TwpR5GKSklfBapBz8LuZxRPUu4/9+iDrhhZ
XnxUC0NGH7/QYlLJuBPb4EF3g0Oz7V/AXTbdtZdxwVDSWkQ44BQXpL2FoaR8Px7q07TJ/iyK4Nxi
EQUNZKW58g6Lhyt5gMqFNbHMsTYxyyCQxch34g1kvviq940Hs3L8xURzWmNlRfKt9uM/fcbLYGsJ
NIjTMr9lKXeqfMzMB718/f7Sl25jUUYKW3EsRebSE0GT7NXHCnzp+0srF0qUuSgbdSDbiaxyJrfL
NepXBFLb7FkgS+hW/ipYp/f5s6Zdef8XloW5KCMlckK8bcwctUi70qDdNByQBhrGK/cyL69/lFtz
UUmg0eelCHhOjozXQ4BTcdbeFG1z6rGLQzGvPFaT5cE9YY9EtJU60l0Cw/baz196lItSEyqkjkYT
qz7cZzfaZnaF1smNUf6E8F7fsy7tveZ8+39VehVyAzKaqNihyEHqGXlFDzHdDMMd+YVn6BybBqMh
pTTOUyegVbLcnPLz+2d8wXrWXNSIIVNaX5T8Nr4bif7a0WIQDtfDfbCy0/c/caFI/L9g7CRhokNj
s5ssTuhV5yrNnVLNxB3H+/4X/p1MQDjC4gEiiy7l2OG59AzGnfbGMHCniBptDyN6p9iVWKvj9GBY
cX9tmV349JeR2FhjlaokqwSzWHDg68I4STi0Cj2C4TmZx3CM91iC3lv9dDZl/bmxsC2dUpw+c9Nf
hwnaSn264un+J3rmH8vEWJQTRcQ2usyk2L2Ep5IJdrSeTbaRU7jURiR+/ZrBGbJ2pEurfH2t+F94
rcai0CBms2tTNuKdApFPStZ5eDvk9wQtrb9/qRe+TGNRXMYykESTTEQxNPh2dRW2W715Hwz+MxKJ
oy1UcW2fvFBmjEWZ0acuofsxgQi9YEdgzO8RxtZa3s5hp8Nndc2Z/ELVNxblZBptx7BMHtiAMDie
vLoZ3O8f1Z9Uo399AYsKYie6mKqIO1A9LOI2wQFAqdtOq3CjIjLnVjCK3IBfmoXbb8edcW0DuPSO
FtVDdHozmmNLgbYnLzSYFJg3eX4XNT5H0PcrN3fp9SyaDKkzpNaPOZpot5W8l1+Sg+NWyqb/in7p
p+zRefr+dy58z8vYW8JprF6W0QnIY3HObX/HCd5TIIsMQ3T3/U9cqvTLwFvf8v0yVqv5/BPskPI/
GuBs+9ZV3NqLf8M8+o+/s6gIcZGQNY6p2M5855xa7zOXyeerhe7jSXOxnr5yPxdev74oAXD440jC
VnjntN4YPmJvfOwQDeS0HlF8LSRYufQri0IwqLKDA1+X78zn4dBv4jushm/F6xwjmn+FN+MGVyKx
wn3pyl1dWKf6ohxgKA74HMLBHnV5o5Tal87g9MqbuXTtRQ1IIYeS10PwumI85LSwVvTr+1d+6etd
VADdbGUp1+bze6SiAnlRmsyF06OG16KFL2x4+mKpRx293Sg41VWwzjD2KF+Euv3+b7/0UBYLfIK7
Bz4gk0k44gCiIG1TAQO+v/alI8MyGZY5Y2lbaZvsjFW/GV/mXRFB99G+xVCFLLD097VIHWV+Ev8o
wstQ2NQWoFwpww1mn6HH+oOlipWsYA7eV/hBZd0bfQkAe3ofTuIHDrbXvqqLN7lY70mv5vmU6+mu
fQN5eAnXc9hq6aYv8nbOc0T0ufn+cV74CpaZsYrGTDnsWfF9Wv8q1ZxDdqlAVqiunPAuXX/+979a
4SCtJp3dmNTs3DrlmvM46eWhjThefP/3X/jUtPnf/7p+FYVdVkAo3pmSG0HmgEx25coXFqC2WNl2
6GdibFmAeYZKJvk5tBXWiXuteP7+L7+0d2iLFV6aql7bLR+y7mnbZj08B2hfolO1t49oB+Irt3Hp
AS2WOZpHsyordqgg+MqMHRyf7/98bV7M/1odi0Vu1phQY2Ex//nZjbSSz/ke75UQ2ypC58JbdW89
IJTb69vSdTwYkLv4mG1LT/lhf+KC6VWfzv6/pcWqy7RYR05K29ZyPuLwQQ4PuX5lYnBho1pmxfrh
4MB/5qAzWkeG15X9WiZPU3yulP7K8rvwdpZ5sdiRgjwW/ELnPGL6I2WH79/OpesuNvJiaHw/z3k5
Pd7yhrxz4BN9f+ULR7M/E7W/Flxg4NFW61w5jU9Z+KRIT9NwKqavXDo1liepr9//zKUbmP/9r59R
akX14/kGMhUu9C+cuP/bdRerWp6a2sYtkD9/2o75cxBe+VT+rNp/LAd1sZpFTMAjSux017Tla1WU
94RdwInpcQIKfKCeoOy2lVTcDJPzIBLZK2tUFVE4HEYrgcfk+y+gULGL5Qf2oCrgFbN0fErhPcFd
8GtOnU14FgitDhm0JKu3cfio7iXHPjuK/2xLOBn4efaJlOWZDdf9/mkpF8q3uqgehrBH4Hdif0RV
PnZ6+dIq6U97JqCXCuRjtThbvvXLagA1tf6Hk+lPpGQ5mwaedjrL+PEGe7nyp8wP8l8PeFFv6FWw
Q9ApZPazzqGo8yQXfC/aq9s5d9759f3PqBfK2jJn1kcOllnzB4JIHPsRA2+QOn9VUmjBaV8/Awp5
dgUFVuveiHlJib1B5lqrFniscgRouyW59D4JZC/R0ZdJGWKtjoAzLL+//wMvbEvLuFoR1gHcgibd
1ZiJpNhhVDiYj+oz+r71979wYen9adv/Wnp5YQEPx2ypUrotuaoRdFeufKmtURZlKRdh0UylkjHA
Ht3MLWAyrMLXZuuQGQb1DO45YtMrherSbcyf9F+30Y+6rviZDHhbYJ8u+6491v+tuv65vb8u7Y8m
1zI4jclgnLh84Uv93x79ojr5pp4aTkzeHvqYh0YKXfrKu+8vfWEl/+lC/vqbIR/ag6PxVmXjWI6/
JkbJeFltvr/4pVb5z7//dXVTC8GHO8zn5/z5dFN4kWd4+hZXy0N1peG49D4X619JMds2fRZmggoy
BGE2y9L7/s+/cGl5MW7sKztQ9XkXTrvsJhjGdaZG5+8vfemwu8yZjTAxbMFU4p39nsC12DsrfZ0/
+nu8MPWn7IRhyA/sAA/Wfrryoi/1lcv42YzYiTTJWWS4lHh4wnkm6gPmX+Eu2drWSr0GC17ojuTF
YhZWGOVdA1igTKSpiF8TNJBMf7DLH3gPXPmw/oyt/1H15cUqxlgh6tWOVdzDydtPpu27mVk8tyPl
WOnPnMPuS3N8xl0yclsJgzenuu1HjvcBZlU4MycUmEYbIJLZeEX7mNr77QeODlin6nCIbcaqVb7J
FdzEKqMH60AtJAuvJveqkzqUAuYuCwbEB45bMnLNnGg3BeIUyINn192u6KS3QEULbMd4a+JXiAWo
BITZZ8lvxEQvJeala5MBrs9XhQPARgllhJEmTHdNPxtJhgp3yPFnKd/DhNWTk/BRmPtSA7UvNMSf
6ftYXwshvQQlLcNwsbuEeqmC7g33qAO9fBtuy+N4J9bV/s8eegUfuFBqlim4SqvzwWsSmH17b3S/
lMIzgZKurKcLh3J50WehccLFE0HeDj9eRm7b5Ez0lbZGb8gcTNr+x19Z9D0SqmndVMNih/BSVcmd
GS0N0hgW7Caz5FHvXMOEJVeR79T23aNMfNCVX76wv8uLMgd3zUTpOVNwvRGneEQQm3Rj3yl4Ans2
lPRt/WFu6/V/jXFXltG3ahANcYNqFgPvl8T4rNHf+tcAP+PfTZuyzL3tVWzixmlIdu1U3XS+IPPY
TEl5k/rQrRvIwZGFth9LsjZAjON0awxQ1shWiPe1i0Pr5D/iwjgUBmSmJJOxCU+TblXXOAWRuIf5
x/QjKgZiM7I7Qzc+qxaFYlBqn5ou9skEr7qYc1l1B0lzgdc3RriRhLG9KH4mTnn0EURaY3SSi+SX
NNYb4XfjdrIwhtM1T6+EiwXJc4njNLDQGUWya2IJ1I3as9Fg55xVCJB95T+yLBRn8eLTIpShHjfJ
TtLJutF/GSiQkTl+/1n9e0kqy5TTjvg30wqsBNvCXdjdyWhRrP+GGynLjFPkU2mqloCYQ59apPR0
aGu135E67ee6/f3f/+9VoSy7l7TArWoMIMgPDiI3zLeFvBuxAhMk6Hz/C/Y/jxfKsoMRQ5GYRJ0V
uzLQYHOE+Rlj93Ov4+anO8hPJpQORn1lKnbpdhbvWi3avsQ9I9+R5r7N69INS/nTKstDD83l+/v5
M8H7/zunsmxqRA8xMsildKdCda8qdRWr4jHJ8tsA8ZBaVTseJxLbE1n1Kx/V+Gg/94PjJaazKnzk
wkFFul9t47p0Nm3Ml/vpYOJCEofTNhDoMBlLk25+tDA2MGZvDjXwzEFHmp8dwrTf9RKs8YEiVjYe
Z8RN4uhXSuS/uzVl2VH5UjUYo10UuymVXEv6IVvxla/s3x2NsuycGovgh4i+YYfxyVkEYl3ESOTx
pRkxdY2vRd5e+vvnj+KvXtmwoBrKFoN3pXkr2w8tvvLGL7Sa8E3+98LQylT0c2SJBhq88zSmXRGY
nAbE3TQCea4c3pU1d+PM/4ptzOdIlkEYt7eEOdz3ZCwTZep0XqA7W7OBavf9h3jpdud//+t2HSzk
qaVNsdMtY913HREWV45hF1bRss+oDSzIRmIRybxnQ4SeXHcvlY2OqQquPNJLv7BoNuLJbh1//tQs
yUEGFHlkbf0Ko2paqxX6g+8f0KUfWfQaPRxz3VbQ30lTcltBJMaWuL3LInmn+XJ25UcubADLtqLk
AyBORBS7HrmZgsnmg6r9J+4hBNr/fcGKTeJM0rX0SpGNS3Pp4QmAz6240k3q/+4h5GUPgQelSOH7
zvrExuv1+qZUjE1Shwdb7r0iH46SHG50IqoaZFp6hZErUWE9yhfK1YibLC4lmD682QiEb0K85gff
2PodFlSGtQG/gSYd+y9aFSsrR60eUCXM2R2YHllT/NIMWbViBAz4EvukGJpovQevD8ethZ1k3aZn
C88o2tHbOEDzFrc9syAf1yhYwt9/Hf9ePrIz16q/lk/fm2Pxf6SdyXLkSJJtf6Wk9qgGDHNLVy3c
4fCBdM5kkLGBMCIZmOcZX/8OIqu7SHDw7nqSq0iSbg7AYKamqvfcspfpJUKFnaCFnXVVX3/0J7ku
gtS3nz11pZ6RdSRniX+7sYY+dkb92j9A0S63/TbcSOuf4PWUDdxP3oGrKdp8PfLHs1G2FyuVPwS6
2TS40dVqDTVL3VgVVkKgqr7++Hnmvd/6ZHux5NS6EbWTXiS/+z/Us2anb7mGQ/RvpQtkW31724ww
KEp4PrRYmUCfULaO/XTz9Tf/JI0s24sVRxkkL8ThLt95FpUsfejv25blBkdGtymqY9SYz6kBb731
z3MNhJue3aOavzDVZpe2qF0RTG3N0XqJZYTU3UREIcpbGE5X01BfaT2+ygqUYLmezoyWRtYEqZ3d
3/Q+MGhUXWbxY2pkdEL2y9fX89nsXaxtkgSLbTA1Jg+WC0Z4VrUnbtRnM2gRQcEoTVJViHzX57Kj
A3VMsFL2Trxzn6RQ5GW4DO+8CLQwTWie7zcwPzbSjbnBuGObutlaefq37s0ybi6mKW1rhc0lUjcV
ZX2kE//e/LcWa8Zo1m1XiinfWSMnLr02r6eguNf75H5Q4m/ggZx6yg9aldx/fSWf5HVRfr19I1LU
yVVSIZRJ9qAqcHpPV9K0Qra21txqi81AEK+8m3+vZi1bi9WjTzst6mvsSJEq+05d2M06KGOOHipw
hK+v6JPpZS1WENvEZ1D1WUFqG7f5WqDy+IFH14n5JT55LazFCoI3ii5kn/7GTEMhHKwU+Yo1Zaul
0xr1mjtWw1pLoEKmCBDwZDHLcDNqzxFktxTQ25lCps2P8cCo957I3DS+hqql1ZjaNd23r2/A75T8
B2uotViItD5GtOgZLNEhfWb4dx4RDh6NKgZsU/woc+8lSaWLwlB2mWhvFVnZDBYE1iJBk9PAHtOc
rp5evv4ynz2NxSrSNTJeIJGX7/LuWcn2hfRN7zZff/T8Snx0mYt1JPACCS4sa3md/SGC2yrF4sC/
KUk1DNCEvh7j4wAP1tTbt8Me9D4DzZfvFDhZ+necoXa6/yupuxP7kaJ+chVLlYwYuizV055dowNx
zPGI7hQzxDurBfk+ytUZItvHmqiSB4rLRo7GJUdDmXg9csgm+YmxFYTZyt534P8myIhQGWpokHBU
dbKiqj+CJfBSOIDxE6Zrm2IQCnxYypp0Of9oLIkjof+gmLaE6qmUAWL127qBXdwqUbBukqp0kl76
pffWMzi01dTK8l5kInISf7xQe5BbVYoof9KrnK7DzlylVXAnDeqNr1vfUGbcQms4ajHObGV9Lmr/
yc+LW8uOzlSdM2Ci6FfoyPBwon2VYgy+fqP1DQDpoVAmuJBXWuBMF+qEcqPTxh+RWm+0bNp2sNxQ
K8NNbTU3KTgyme3WCKBfKnl0Nuk57o3dFZQB7EVs78BU33YFSnA12OX+b/E0Du1JtyYlxZ00723O
7nESvuCs8DOvqpWFL5BiqrjTDVzAEJD3raQbYD6YaOAhUYTnuZHjzkYOGPJPIqcHSNwvPVzPVlFf
NJoU5XE8mzHDXii2LW007NvpT+bXrdUox2goLnMQVnIb7zVMfRGAlo9Ngz6wMR4ipWCDby6kWFKQ
q3C0D72YWjL9b6Z/ZgTeQQmAzhg+9jRUwjtsIfHLaEDSmPuvJ/1ne6g5z9VXgasCPaPuJPIPfQM7
2/OOTdQ0GBVY2yCZdmVqH4AOndd4aHXSZaxIj5WZ3H499mcv3GJ5rRXdRllNzNwZN0F30Sr6qu1h
ISr3X3/+J8u3uVgbwRF1sC95oSuU/9Cpzi29vPn6oz/bSs3FWieJTvZG+XdMHt2hXN6I/s5yamcW
KXTDCps6uV6fimQ/W+WXep9A8yeoc+xznUt32zpxhz1JNU5aq9rtHR9+zSp3I21lnVhuP1nJl3of
TxF1Nwwst5YGEBsda+o/m8A9vr55n8i6kHi+nXN10LFgDJwr2EmPrLnHWqludV1cqTlY/HJAOFzV
wxFzwBTiY/xQtzPOQmwyTNXzXNrUxnilSuNubhwGUYN/iF2jWjdQ1Se+Z248EzA7dlh/RL72rVKD
6ERA8Mn6bSzelUwODQh2BRtcA0eqxFnQjyF8FvWlH3vbGsLt1zcIL4eP97ulmqjBeRGWMAF52OIs
HmvBWRIr4Srw9QfFis/6CteYjqHr+N4IgaaD8+5W4ByoUY3qflRYRTKsZldtbW+sVrqMvB6WTo4v
oCHLP3GPhL+QBBhfebA7WyWXOWZjWI/cX5rAwk8D5wAz0G5LYHKFQi1S6UBP++rTNNgXPSJDaDN4
3AgNcEt06MoBuKzkhMZwpdvlvcWBaaXL2vcKTELYq8GmDE0WWAmXTbBGfPSIosDzfVjY0sYKiFy0
qN7Lre5KduyQW9DAgPbfMqgHmo6gnLkPxzYLrpLR+yXX8qNfl5eeP1wOdWjzueN9NqT8unXfG8Lh
dt0quBrj5o77Av0vDdxjDI9uM8/cVfwWpnzJH5XVnaFJ/97rUN11S99LQ3Mdq8BFo2G4UAUWT4Ha
vUhGd2i6isJGH7N1ZekRHEC9LiL9emgtgfUWezKsFTjGqgxYZmixeIxcU+7xeDTiH7IWbsNivLQ8
vAps6aHwqIn3Zd6dDwihV1Ii3Xs4n+yVHGc5UR9EI+2NkezS1DUPhS12VoryAgS37cPyw4LHKgKw
Swj9+mqrR+JOlNpjoYxgtqpbv7F/eWN7ERVYtIEL7g0TIrpZTZvAyl68JhJOo+IZHEho1WP405EC
jCG1G1Ty0oMhKy9JLZx2aHDeIlEHoJ86OE4QkJQweFXwYv96gn+y8i9VPIVJKJSGWb4bcHbTW0Am
pGbqMHVtwzuRE/ykiiovRXI5Pd9GO7FCV47ye820k6N3p26VNWD7b7p/CL99fTGfLZbz9vNqB9U6
IwLjTUmim3AxzBBwGxakW+/EavnZDm0stkmcIgI5j0q6/XftBqHMVlpDDTmoqC5Plxc/eSJLLRyN
fJ1EjjbfpTVRqVEBs8sjHF1JDICDhVf19b369GIW+6aWVkg85qcyS6XwithYT/6WF3zbbKP7U93M
6mfL5+K4oOWBjxs8PQ+GfJ0OAnM78wwbkE0t4gvYUte2aoL3FCvgMrnSruP+NoruvPrR7y9HqVnL
MHBzC37tVG7jauCQHEHOtVZt5+0CcR34vyr6QnKpcDosWwV+5Fgn8oG6+/Vd+iRwWerqKrs1Yj1i
n6lq71cJ+34lM/Lvz/6Pn8N/+i/51Z+Hpvof/8W/f+bFWOF61iz++Y9j+LPK6/xX81/zn/3Pr739
o39cFi/ZbVO9vDTH52L5m2/+kM//5/jOc/P85h+QvMJmvG5fqvHmpW6T5vcgfNP5N/+3P/zLy+9P
uRuLl7//9WfeZpgw37z4YZ799Z8/2v/x97/OPZ3/8frj//mzi+eUP7sLXv6yeg6e0+d6+Ucvz3Xz
979KpvibqQhwMZotm0IYs8Kuf/n9I0v+G+UPzdZUS0MyZswRTZZXTcCo5t+EKUzb0lVLyJY817tA
2f7+kfw3G7yabgtVMxRbQcPx31/vzXP613P7S9amV3mYNfXf//q7o/1fZ2ALeqngq9HZoBmaollL
wVSObzZ4lCp0Q9Tx2MRbxjcb36Pz1ANlCYVudIoSS2Ay7HrZKLNBFK+xUVZXVqkm140R2cesZ9eu
TAPYbXeIx/rcgP2uyFHwQIpxpOF1yF28BYKdp6RPcjyBW9EC5MxTVgK5kUpA+EYWnNk4KSewlyCf
eHZlO3aVjKt0yk68Bm/XpN8XjLOY0HRLJjdkLVfyIp88fNFLsJx0cpwJixYP/L8rmONkk3wlOBH0
Kr8rUos7rCnIm2xTVm31XV4xksAkx8CK3LjW4PQCOlzBEMZEb8r9c6wVbHfI0ifVkmBThwVG4nrw
bNXxcGEgiy6hkwj853StXGtqdi9GNDCR9pQXCcTd5E4MZQKRU+03JXmgB6zb78a2vrMErgMVVisi
tVunTKdD2qqHqpd/eBMEuzrKD/rsb5uOCQnnIkP0FybaWWxSHha4Oj/o2Dq+yKytKzFCSsDc2lqp
TRCvparHcBB7L88uUXAb2yBKVUKwmVc+92oEmIf1ybmSmz+9qF2PaTeC4ef34rSL6ZkpkjsJnBWe
dIp9Y+R2fzmk9fUUm8FKHmyUBM0c0Uhysams0Xqm5w+EtGSGK9WCoiwHUH7DJizPJZsGHeIqsgiV
PlzivjFAoWrqQzdUR6x1ikMlyvEGQwdY1ZNWPue6Hn0XOf1aHsjIdeTLTE0TJNAxlfpwgxcLsK0G
zaPihQmmCXG4iWvJOpenAKy/OvWbHIH8vsQb8g6XettpxhI+8iAp1tqGDc2xPDxVuPuzj+LN5GHx
MC3edgJcYf6Z/HkVDsCWgT3Zy9Cyw9i6V4uid62g2AdZfV/pnnTmV5Hn1uCi8EELtUOXqKQJO0V7
UeiWWGV4Z7tZLWsrrZ68XTb0+qVvqEepb3037AO0VLF/rMHv8oLqravrEL79rvDX1uidi4xmmZUk
m+retPLgXB/rb9lQPqlZdU1N4o9RVzHkHpOHoCYkVExQ28MEn71Hdmk15TVm4Rcsf7iRoni31kov
lxeIZ2/rdvhRxsCoqKcy5yUN8DtuIGsWvYjhQick6tzofqLAGerJgBipjzub+YTJgQYTSpDNGm2a
o4zeiq8Gq9X3NC+k8apretCGSeUGkcB7zZzUg6dKF2NcOn1QqQCWaf6xUzjo4UDKZw3HPj/Stzau
s9qSz+XYqB9FH2NSmeCPIPvtz7wvaJrzJmUP7OGpVcpbuVR2Rm8erLocXZU63Z0tLCcKBJB30O1h
EqgzZ/J7GxSYoAeAFrNKfTBEiieS5p3nwVRgDNCcmRx51koaDFzeMDn1kEJOtHRlm6upturx+Nlr
UVRfQmAEdY8HkZOXBVgUHfR80WUDFvSWtsvMMN52o43lUJpLa1vtpX1qw5JNvPBIn9JT7Cfalupm
Bf3fT2+wYfFdrQj9s6oG/h+pSrxts1JzOIiGt14XEzoZ6b61DazyJnI4bWH6yJwzfRPiE4lHHdwt
CGoPgwGuUMDRfAqCql6F0STO88ZXLmIPB71MrcZtHeT7OBTpJgrCHkPych978Y8xF6ZjSanmFErB
q9lZT3KAyY/AK2HusIrxzi18sojz0uRYlg+udrC0vVllLS+pdWuZmLOKmZ4sFTgjTlUg7cy0rza2
Uv8IvQq1dMvLCoQWZUqarDW4eo1p0GWmYgkUNXL9lAQ9Pn6e/JPFsDvXYbNedNhKgyiWBwzItPy7
VKbeVsvKYt90kPhfhQj/3INf77lzQuLNO83uYwpbMYgKLE0s1TR6WYVjKjeJ68uXWUi+BXBk0XKx
SX4PeA84ZBqfSMi9GxI3SQ0XUoOyKz4Ey03PRiznSZocuCQ6Vrph/QIHuq+nX1OFigK32ii1T/U+
z1Hxm6sk2mE8svTz1gdq8e1BJrSyQFWnJHKLsLpW9QZQL05G7biHYHrM1ausjY9Dixkas+Dr+/tu
hzcFG60pZDZdYqffIc+rNbMe5HSUdTNxNVlaGeDFpuaGXLZNjf/rgd6e0QglTOIHVYPvqArdfLez
Z5OQDA27IzfH4hSw7QrGfxsGJwKWBRFiHgaGp23Zqq6aRGnL68F6wyyFDolaCimqYSlM8NQatQNR
flukbmnfgYJ2IXDvuzJeR1ZyJiv5peIDz5SnTWma7Gv6t37IT7Tg/BaqvX3EKuVWYhtVtefJtahx
SPYw9VKYUfrL5cMk8AiDGg/pIYTjn5cvArRhWo33TVmsmsFYN61F3jxfFYhXRHoe1CS9aTwT4Our
vrgZjWlfyhq5iNok8zZck6+HwxbJW3Dm27Leelp4YqYsDo6/b63KzqEzWUwdt8X5Cb+aKkkHdbEF
zebaeXTVdWQpmkpsWjVdm2RjAEiWM9V1Gok1RJntRThCbMxPfIv381VVDUMhyJc1y+Zpv/0SEXVb
3nqjcAmrVjbdHtO4F9pDPf7x9XR9m2j858W+Gkd7Ow4AWAwj+vliy8e+SdZ1ckZS1FHKK3iIJ47k
H41lqqrC62Hb1DUXbz+Bv6doMlOj1oOLqRKuhK+IFQYvjRLjcR6eeBPV352yy7loco6ScYk2OWkt
BhyGuCkgWRXuOMUj+L1E8o/+aBVuUs7vRX7RNZW1ayriWM2ASqlMmIbgy9BScLWOU2A4pp4kjpTf
220RnflR3Z7FcRhs6aH9kbZBu8qxV7gMsshz6jDBQMWitFRYETm2pnR00B2rajCSm5iEzX3WYQm7
Du1usFfBFI73A4JcfALi7lzCyxd3qtrGo6OLLixURWu1qCHdyJp5YKFOncCnwIu7MBL3HOuljlAb
DYGq3tf4WrhKiRVuwoYHifQ4mN21JDeU13iuchJfazWB9iou7aMNqRD/01pkbNmt2GqKzLtXgFjX
itu+QAKQz851DaqE+ruZkyav0/7aDJvrUuvOU/4Cjgbsm/hbrwvX0mR5h6fDRhLSI6mL2bWXOCna
pBP0VVW/xwL7ahT5w9BWl0yzG8/UHZ/8rNPn+dHvCTsmHrsRtzfDKG38RH/OFDndGo3YxfQn1ipc
6b6/CBvTsTX/QooKyuKwvOuCLL7UaWdFN/wwJfFYRUbjtlVQQgHtQHMqNDaOoVys68yi+0AlQpEq
Ya2KIMdLDnUwnDkWlKhPtqoHhtaDYm/m+Hx6JVbtY3Y20fqxhjGcYqPlwUge7Zey8V0l6370Ewyn
WAA/LZsDvWHnSascGg1gdZhhGYb/JibuhfTYYQrpaAZ+Uvqk3U0A8KMk24qx3zRF7diJPm66PDLh
qdFUSmNk5tSaddFk2QE0uAEi1QAvaqryOk5xXIiKgJqqVZ6bvXxW9JyKiVQfm0D6o0oMgb9a+aiM
ugPz/cBRHeK9hciIvMLapNuzNcPbjnIRvsZnGdEVjtGuWoktS9DBrtRb0YabHE5pHOA1Bq92pap9
PQPxSbarNxUM0iwU1zUhvZaa936B424e9SFJ2+E2G2kh6qaL2LfvhY0jXlztEr27m1KN9v4mW/VV
Tlwn7Su8O0QWbZpMmVZ5k2/AseymLFfWlpX9bFG3pEbyY5h5mEOMOWsA1zmHhB6luVMOHCzL+ioP
tF95oT5yty8tNXXgte6TlsSomC5Ewkrs02lsBwopRVk8eb3i0PBP5duc3CktrmM6t/k+HFtCDc9z
a80+vgduvq8qYzditUTbYHse2jW+Nmq59qXQRXcUO52UPfhJv7PD9iCl9WaSwlubE6E6FN87jVNm
p6JD8lIPCx980kILTz9p2EmBqWzHesSN0vCpzQJPnQh7VSvdBUP1aFYx+l3sSQfNujFsTPI0iJlz
g24r3xV0XYu82AZEgo4sQkfOEsDxTeNqUuVjKpG8lCH1BWrXqS4O5NGR21NIoYA91yP7EL8hA3uD
uBKAjyLjuqvxnTT6WRGl6HujqS+j2Bj2OJtrK0VK9E084TYeitlJrYseMjwyTVvJV0aT3pRtvKUH
5Gc2DDiNVLyBUhzXrAlR5zTGDNBv8vwp7IzsofKn0G075VfXANdO7VSi78AK9mGJXSa+L4g8pvwM
LdMD562IugaJ0rJSYlgQVnHM2yHeZNF4R+JEomIkzsWQndW6/TRGfeoCQqK5VzTnRir+CHzaF8Ze
guzsN4ekjF6alE267Gvsxq1iNQ2ejuS6yI8Sxt3nfE99l4d5vK4CP0HWMf5KmvIsteVzI1OPZWne
AWm9T/SYYo3S4oXK6uAMYVpSrvGdqUY2VwDhkhLVNcqEUn9qnNtxdcEn7WXsNKpeO8t77VYoNO8k
YjzqLAqXZUgGQB/xmRny/lnrjVs/qNmBBhaHBAvZdZ8E0o8uq76XIVYXcU7TAz976EcLz5VMH28A
4h9x3cL6Aezi/333t4mHDYUwEjTsYoMMvEgmkxqULkTovVIGjheGjhjVy4ESHXXR7dfDLVShf0Yb
r8cTb6MNrNMA8GCR6bYB+pzqKp6Vgv5jODzpXeNEUnTJkfOYVO0KHdz/fWy2I0UxbNJ8pr0M62ys
UOzUT0sXotw5FgZn5JjceM4Q5JSpwtw+r5i5FSK8UsF+tGievv4CcyT1NhhhWKHyFYSivT9uTU2p
aKlskFXR5VWjfVe7m68HEHNM+HYEQ+HwIbBMsQ1Ik4uY0ZckE6dFmq6k3bjmqLpOnBJnOXgATt2v
jCvan1fZBYY9IG2lQ7YJNt5GfG+UE2eT9ycgvoZNyGVzmNXsJYSjL8KpqDy1cTNzr3pPuXdMhuuv
L/WD44+hqHN62hYEkozydiJZA8pO0URkp24HZ75QjAdU2jMDh7V21TvjnvYgpzi2u1MVn4WoYp7D
b4bWF5WfXMLyPUkZerr0jvoj/ZoITr/R08O9lV3+969mnV6SGDrxrr6fP2/HXbyrYA7JYM3jduIG
U3s9PnVyXbAd3l/Z4u3Ucwy2Jz9u3cElH9M+g5uj8XsALdYd0Inthy0t/SeWhEXn45+D2pwYZRl7
DHKZ86Hh1WkL6zozoGKA8efedIK94irnmWu75VbfhfqqPMb3uG3ftg6JqbPkUNzjADTch2y2p3Ly
85RZvj2vv8icLnn1RWLsezQ9n6++kPZSU+FaP2m7qIbVnU7aSwn6ZfYsHUVyqYbK9wZ3iBVh50th
pT87M2pJ4MsXo2fMDnzXIYaRXW+dOKx99ITArFOdIXliyu9O/SrOEXCw/c6dbhtqzu2Fycn4B0j3
NRGitWrWzRYL7FNn0ffnNtaUV6MuzoijpIel1OHNKoG7ycdui+uy4OGYQeWY3svXr/b7rBSJA/4T
eBHa7EmLaZ7TcZvqJWc0s2kPQ5mxlT4OSMt670eSVmuY8Sfeqw/WEkbUbbJDJuU1TttvHzyIVrNB
og20/KFrV9K5etevAbgNTnxW3Q7K+mf5WE8X4zk2Mu6p9qf3LzVjk8rXVbZglu3F7LdVijpe6Zdu
hfGfr/+og1Ma7/er8dsRFtNaw8zH78Z5BOyPrPCijp4N9RRv6f0gVB01oRNJ2Kz6y4fWmImgQpS3
boxXQDXOLuwrOXn8ema8v1dvB1ksT91YT3U803OSzj5TcROs/ezEIvAbCPpuEdDZPUmIQopaZgws
1EUKkX9LPUm5UeIJqkpPDDyRgVt1RfKzlYY7SSjnYyGw161kezNDCTCVkS8Kmd4oGlyaMzLjP1Wz
7bd5oOKwO6r4VcRzQcPWyHHFqkMyciPa2eu4fii7/NmQs70na1g2Z36Bv5KHd0bkpE34Utjyuuqa
l96znlWbBqxajKxL+ELlo7eVx65aTaVZreJgeg5M71gNJlsh3SjCvJQCC9vsuPPWvNw0HkQHsytv
laA8V4X93I+i3TRDfaq2+eFUIGjXZHW+h8sZHQVabKT6yDJaW+sw013LztdSeyKY+iBJx2R4Ncxi
WncF5qx6LLMbwtvs8MhYY3pBn8dG52iyieKTjYq/H/27qfFqxMUyoXbFJLC/4cIqrF9qVT36E0i+
Qtt26gCrfJa+GkG4jSHDb0rADmlVXg5+jY6qq79NdSJQbMm3k5xDokiHK62WjxEtzDSP+bdZIh6+
fls+ilPIdmusoWhIod0tosG+xkTZoMTu2qN8VwmO8JLumLYW7C3Lc/tOO+CB7qpYcMV5cjkF0tY3
rZtODiLa2lQMLEtcAbEfuR3H8Obr7/bRhsL0MGm/NcjLLXUbiHblcsrsltqgHOI3VT/EJkDjIu2q
dZiiuk5oRj2xzH80pqoSZDA1VfGuWau14O8XOWPa3VmpphsZfz8auMjEkXGO9BOjfXj3Xw8353df
RROyhv0jJeXWNeLm3jarXV8E38g2HovRosMUgVaFQ00UVPvSrx3Jku8zU7rQaxXHv0mK8ZeK94AN
tu0Ynwgi3meW3+7m8wv86pv1GCOraUMMkcjogourYQQxYjTbND61s36wFNCPgi5bMQzN5OD1dqQW
U3bVm+h0Gr2Nbqmk0X+qyikS7vt4gcv51yDLxmUvsVJB2wJty/a2SR8j4W0GsgDWSKo+BHKDEebX
k3eBYv4dsQq2OFs36LeRKfK8vazIHGulNxgR1zdSYKYzqE7kGlc4fO8lMPL4269Hp1mHTnylrzEZ
PbFJfbAPvhl/sfTpqa+0RcttLbPD2DzZpn1i8n703F5f4OK5FamnBgrOUm7WS+sM6kZ9LHzLOXEb
P5qHr0ZZwuPh+4eFn8fMw314M/fpQRknBb9SzjDaJNyXBoeMYLA6pUOYv/1iHX99+5ZcfI1UzIBv
WOdaVup6mKh5RfstY4eSC/siH9JjbVR3VRfffX29J57asv3RTKTQyn2G1VlWE4004in80sIN5N3E
XLZx6nZdNjSqMMTKmHnn2+aMJtx9s613X1/LQpPwfqT5Yl+tIQaAD2GRfnSjPSDDYeVfZ7fmRelM
aBO8s+57tsWK8OsxTz22xbIly3FaagFDyhiRKLtmF+8VLEhOXpo4MT0WC/fQQhVNYE1xE9F1Xyk7
/2gflXW0ijb+7anw/6NNSbMsiyYO1SZ0XuzRacpAVN06+rLwEA4ee6NfeZCn6BXPtFOYbfHxG/ev
0RZPLe6kQrR6il1Nb3xL6Y2WqvJBGzo8TaNUogAADwQixItaU72JoWEp5RTQsm/iONLhsm1SYWie
c3N6yHVjmLvlKSgMt1Ion/tSeaf50SMZZ2nVKPboiii9KsH6fz0LPlyabFomNV2h9L18eUmiWUbY
cgljR0uQGV3XpoK1s3aipfujl1Unl0ajAKu8vty5ilaMFOsKhkluW/VMo9Xs6+v4KH4lc2WA9hU6
iJ8ldHtUhrJrvL5z+7Xigiuot/H2d+Lq3HKT65Oz+qNd8vVw86x/9cJa2KwIu/g9HH3+KzDSW2Ov
/MC/dJXU61mfO+9YnbGmC06c0Jh89Oa+HnsxydVMJGph4NZsdohDaLArlY1gogfVw9AUGGXjnotf
6Nc3+MMn+Or+Lua68FC0lwMXLLcYz4oBYsLd/98IiwUpCkZkwfMTjGPpXqJIZEzdH18P8VFy7M0s
WSxGAv9UQddD52rX9jmWrle2ixWpfm58t7aKo+zC4/ANRoP/3QawLB08zyGIa+x17J7M071v3aEX
+dUNXUQ9+Rh6mSW4XM475xF6oJ/+hD5yheX79Ux57N2KSYQEJ1hbj/1ljET05Bnsw4dKUhk2GY3J
73prRuyB46DjdmAov87Up4wu06/v+Efri/6vEZbsrTLyDLM35hHMF334Q1eOshWe2Mk+3D1fD7JI
calaADskGIlAhlXjpAZkN6IfN97+VCt32OROsDmlkF9oVP7csV+PuVgApg4LT1tlzBlkUO1tOOPT
jqLeatiUT1hUbL++jwsd4X+Px9GOAjGHymWQjKG36DpFZrzrzm038kYNVtRaiqf4mu7Cn93Gn61L
xDftVBT04ROktcymDZ4mrGUjXV0GVlh2XOik+y96ZLtB622yuHs5cYEfvg+vxlm8mnpuDIk1TZ2r
2EGKnE2+L2KF/A4eIOtO1upVXjdnIizoxBwgU8nNiTv8Ueigm3SbmXOu6l2xJ6XFokxl0blDM7yk
Jn3QvYzyGc/VS3WAjewZJwb88EhLoyBbokVGgeTs2z2kn1fxqtPmCCxExOfY6bq7Shx6Znnr6bR4
nKkY+nCIWai2p4wlP7zcV4MvDj3DlGgFOZfODbThnF59XGttOlaFEuM8FWQYzUqtsjnxjOeXYnlU
0C0aiJhIVLOWHZJtVuD9mdl/btJk8rZYkekbmeKZWGVb+8Rq//G68Gq4xZQSgdoi9Ga4ctM5SBcz
Z26rLzbSgw9N6GLO7SfQC/tT69Gpy1w8WJ0O6qQxGXfOpXkPc9FHIyKIn8jGnNxITl7l4kk2pZZH
qbA6d1bNjfVKszb+xlyzCq5pIy8B16wk51Ts+0Hlme3r1b1dnGk59dnRpDOqfOj25hlTd6VuqwsZ
o5BTB8yPY7t/jbVMSRhta/pBxFjRPrubqZ3BrbbHnXbdXlX3p44QH653rwZbbCZJNUyjUfPwMnva
NFp6lgq8Tzz5BNPr5EUtNpDaMO1Umf55Udpm2FGWW1mP/rr4XyBIP37b/+fFW3Y/FmaZR5VqsnP0
Kurw+yqMnCbde2gGzTg8cWkfxqev7uAcdbyKjftUjoMeKrDrWY91uUcz4XjWVaQ0tIEQ54z+eohP
AalOXeD8VF+NaUdRD4STp1YU6rqIn0TR0oKNuZJ2SV5wdWIdm+fAm3XMMgyV/medvcLEh3cRgWNd
MclimNIts+TO3Hl7XO/d6EasaKc71eK9nI/sDNSxBC3lND/r79LO0lgU9hSZmVtZ02Vdi6Odo+6V
xpHGK1+rfuRJrjpKXRr0t0/mIZA9+yke21m8E2pXEj1zVPzIiranTgTv9q95z5IptVFpRiBnLet8
0ThIU1OUtEu3+SMpogIb0xjFThu6UjMZGyP3HxqROvRo7dLBmx3Pg1+aOaIdricOETYOgHanJxtD
lBO2e7RxfP2cloc0pDwy/b4I73QOhUho3k6KtPbM1tMo1Zn5ZdZPD0HrRj5quPACIZNbRqfyfPN+
8npazOMRRWsaBLFZ+bZY9ztPj8opoiOm0kdSRgHak2JMN3opm6scccz/dZ+Zx9NURRNIGA0N2cHb
6xsQ/9seSSq3PYAyOcQHqJ3TajjgUY4PTHVyX5vv1/L6Xo33O1/26iWrRWLHk9+U7Gsmrpf0FKg3
46V57V8ZbnTtrfW7r5/fQgw8L1fIkeb4SKfQQAP84oZaogrlwOpKd1Aafw2q5mccNWfWpA5u5vu4
pCeBfW2U0GsnGX7EMHiJS5dasUZIrjmDwF8VgVPkDENOl06jrAs6OSc6l3Ymfe9YD0fGbdXr9XWd
2HD58sRY+0p3Ts+nC+g93Mp2DIvaVPw709OkfeGRY6xbtXe+vs53e4H5/0i7sh25cWT7RQIkUeur
9tyqsla7/CKUXW3t+66vv4c1c8eZLN1kT1800A20AUeSYgSDESfOkdHZ0wwEFEw2ijKL2YiFFLlm
JSjev0asc08TrAxAkW6nHSJP5KX0Xy5v1h6TMphig7E2cGV50R3xqn24I76+xxA1EgVenvkFRMXa
Yg5pBlBqUySh4mmn9NyoFvIFT/4d25IVuYmvn6Ln9Y4WaoYdOelQq8gwIs99rdEr5+rkXm+wwWCM
GhQGEaSwwdITkk9MsUtWXlrhkfiTEx8qJ/G4Jr84C2OSySOGZsrQRcEet2Aa9zprOUV7EKo7YmJB
fBI7zbXIpp2fO61LCD6ijuP0pQSWLgshAyz231EvjAIpQN/UibodsXvkFLwUkL3mWXNMAhOX4riE
DfaUFpDze6pL8VlA5pQO2ZudNcMGcU3vtAaYWo+UnR+Ds62e5v26Vm4zGn436OfbvvjluqWf7WIT
meRlNCEm30YGjuusHCLwdCkykO8dr+f0+Wz+ciIv7DAJS59G/TQbkephJEC/JxbI2f0CibvyBtx2
80MPmlPia5KVPEfQVo28GQysoCl1O8mG4BfnJuEtmnkoRems4lWPRbeq2+sRoOzQHM5W7/bWbjrh
xZKZaJ7PiVzO4KzwzGE60KxMyWr3tomvOQn9fIYsEcP8RDMw29rF3WIKE6KN/ACwcvcaf4BROzqg
Ke70bnQ2Bj/VoO5NeTh4eMIvYLLPk3phm9lFszTEtKL+N9nD7zWx6nN6ptW8NUjg93Fik9UtvCG4
vWTKlfA1tl2YZbcVWlalJsbqZyUKUAi7vg8h9r7uaAdQc0ZX8eK79m7284fIi/0pGN9u/4IvL1B2
4cx1YuB7RrIBLo3OXVzBqh7A0eGDyNyqdp+Co3wB8M0De7Fm5lIJFRCka8jtPPAF9So4UEUkWNye
wmaE+2OFRaaunRZHGGFWvQgjBY7kdH70kjqmR68uk17PRxkkoHbqDgf9rHGOMmeJnzxTF8lWktXd
iuqs6mlLYUG8woqU13Xmic19SZGv/UVlgnivJVEry/TwSJFTmqS2oD6j2DFljZjj8bEWlYdeb1RO
xrMZCi52lgnqQrYWOolxYvr1VQC+WuGN//LOJKtULUTiPKQJFkZxneJJCkgg2Imt+7Izv2Re9A+v
34s1MaEnCyu5y2NYFALDl901aIPWpVRvCN8OTxmbF2wo48nlg3cyzXI0dVjLj6snuw3myFBKmwPd
Hl1iI7/AA+tO4NzFW6cFs5N0nBqoeyB/ro2aJE+yJoND9NI5gm7bHHZgUp6hK/IaA4iiRDHnnGw5
waVBJrLIFTiiVQyAeTWIFaOk/l3UNWjcCmH9B952aYgJKIUuFVnYwRCGcYOuEgdMzK4P4ShynvNf
OlA0VqJugIiEXcQsJZMWzqE5gRIMW9jRfjhiip16amRhLg74bLd5oFKlSBK96rndV/f6Hsz+p+Ip
euJ54BeULvtDGM+fY1EqwAijevDu3B5lIGswmlk1+m4uNVcd4yOG2V5E0NOSmjyOaXlqMu2uz4Tz
CJlvhwzJnaCCtM6oZ/DVFZw0bCNA6CLetQbKHoRgdPj6pMlVYnQamDS8NAab3WpLccL54l8fl3Sc
/MIEE4MWIUohrTEiur/Px/64HtPRWh3xNB/VylJ/xR8yZPQEu3Xb18kbEovmD80xgV9ZzfNw37ur
O9zz9YI3H4MmmC5RYkKJHND066WDQKjtQTlMb9MapM/FD+OzvKR5dWaB99XiXN6bLvbHHPuor7Gz
CTTNVC9rvSE8hsldg8HGdcU8URl6Labg531VFnZVg68ZOFAddCIdslBUdP6/P4XxjRZlIaKE8I3Z
kzwMpHan6kUKQme0q50GKTcqHxPEPmcD2MbTpyNcbABz1DDgP5ahiruIyl4nyLvBg+ETN95zLW0c
agwS/efLsghSIwVOuM0QZMIf/xqyiX5g1OXzlqjO/QnDoZzw+QXBxK6N/qKLJGLRgJgcV6Tc+a7f
gQsDL+7F0zzxwKvR85ZGT9mFobIGIl6ccIp6VPZW9bse8bq8PAvMhZcri4rZuhruKqNSs2J0lwev
5Flgbrc0L4xRHCvkQoVwAPGz0/f1P3hoXZ4A5j7LlWoZZIJtKtJvC32ZhPfgP799oBnRCVTN6BVz
ccyYAKKu0PNawETyeaChu/E4+AgmD4lrOAXGth+Inbtyb70oHq21CBw1EbpL7MP2wvrnr7s4CTHU
XYWyy+FOUXmoiHlsoLW7yKZdy8ZeEXhaRbwjzk4YSDl0CrIG9mgXlZY8eovsZUcMePKYmw+ty5Ux
gUKoiyxbW3w82vKPgiTo3oFjEn8TZw1Qd42Og4MneglB7hLFNIwKHJL7Krj9cTdLdxinANob43rg
WGMcLcPDp8umxvTCU+hjxMaHvpQXWphLdngvy+0U4cIW43KGNEzVWPeqh2JLASUFd3VKB8MHdvcL
GqROsktAzpmg+MvHOxC6mV+OEfhYNBkVdaAOGGfE6D3I1EZsNt5e4UnyFDuB6KYJmTsI2p4/m4AO
uQOJkwOYzr2ECld/otPZDgDpbu0ODgp7Qb2P7tUd5wtsXJg62h7YfxFVd5PVQJF0sHCZCcJEH6sQ
6kbejTFz4mpZ6OaqsENydy/oDarLdfkEOhd0802IOS8QcK9maB5oOoTDY1BPObd/F/0YzIbhZ5ky
/kVQKmfxsHVRLqqpIz7mEA0FSxnk6YHGjewlfb5taOtYIHECqAefZ4N2JG5B/gEoOnIzPD0AMY7t
yG1/mm5+qHbpgfZlG+hGG4/kXHPW+AUqjtB2ZZpxQW1swjlSkLNlxrwDR8G+gJ6EnTfQGoqjtj9g
hAXMX4342M4kmCIjxqSR+h1MCm9rEd6B9iqQUvM970SQFAxOLHQ/57GSOb9y84Bc7A+TWA6rrufx
AGbkdpJ2o/bdzPy0zHiBYMNBLtNXFlKpFFGtFQWsdK5oiy5Sdzs5KY7pV95yIJxDvxHUL42xHXiI
s+Zl28CYkT0VyV1eTFZuDJaUZmAtfOKcL7a7+q+P/Cf3Z9LAPpRDeSYwBllaJ7Y7FEIXwLjouCC3
u0ov3C9ec/EIUPDnF7fV1Oigqkxha4lRgC2RIelu4Wd26YUOlMdfZa8CuY0lBqH7D4quV3vKRHK1
ELu0WRBdF5nspCR+KQVxl7ZcqCrv2zFRvINMslyOnwcleUf5HI/OzA3f1DtKfa8cU+QDtBzKq1Bs
e8Gfr8gE8FhpDPD04QUntA/wVDstMltbV05FYqvOc7WLTEZFe4hqEyIixLvQR+3zqcY3FOz8oPul
W560n7xMdyvhuLLIpFcS5UxMW1gsq/ue0p/MtZWK30aQVsxQ0cSLmNJnYpD4tltsxvc/J5VtYRmo
LktVDbNy9zEuC2XQgbpNbIGJ47ahL1BDxv/Y4VNVlnroS8LSYK+e6HY2mgG79SfFp9DoUp9Cdznw
uklfAJWsVSa0t3rRziboFhDPtP2KI1r44fOIyyS0tMMUKBwQtczxfFYpKM8LsB8PsJfuivfptX3r
IN1it0gg1wfTjXYQ9AInkIp+ZOSozmBL36V7ww7d+iF2MePict9qnIDOKiMZICGt0mihGyB5TWTl
TrjTIMZtUQ1paHzy+oVk4+F7eZDZqcFQLcVUTLED+hNYApzBb2ztTXHIN+FRBfHDejDe1kPyQjsn
oYX2+2kJsu/xAzmnR7KLf3QY0+VUfbZTC4Iam0QdF2Pr1+F4XKNKmACdQ4ot3KNx2oKS1iu9+aCc
ExsFmBCbITrI7v9Gp5qG+i9XwR/bCt2ui6sg7daxrjPDxAjn/YBELQx5T9jNkEg0MOGhTIwsjYlV
Sh5WADwgcWoAVoA8uUXy36siuhz/5ZlhNhE44SpuZ9H0xpYqWSmtDX64/iyqAnFCTbor6xgyj337
ogwKGIzGZC9m/SFa1t/qmEdWuLbg+onH4P/3s9hCE4ZF9QZMzIibRwy+OM1DY4dvwPbuaUNufR99
sEXxRiW2r4c/W/75nLr4qGUXl22lwuhnk9oTQKdGcaehA6pM+m6KbLF2Uq5Q7GYKc2GWCWY6BpPB
L0p9ubaVfbOnV5JKS/Py34AabB5ckPKBYxHDLwq7xnSWIrMPJRTJKcmS+tEh67/97TZP1IUFZjmh
XJWo+2M5eYIC6L6Znoz/Gg39Gf8vbDBZ8yqDdUsy4ByLP7jEA8X2A7jRUR+PUy/cYc4bEzXpEtQ+
Lw5uFVzB/fFn/5gc0Bz0taoKAsv26Mh2ied85tPmJXETT+WEuK1rBxPkKsq7YC0CS9R1lFHB9zvk
pYwZpQVPVgNcXYLfIosQM8S0BKCf6Y3z7T61edjAdmmSCTt5kYFIbJEA1DDE1SapFrrGopdHZZ7j
p8RsS0rfmFp6jiYjnkYukFW9XVOYU16l0GicwtMahm6rFI2jLPU5FjB7vAoY2g8NaR8uUBmCuALY
Aii9ctb1D3g4u3217LtBdcESF4AJ2JmkzLBkLU2tEazWEkIR+PwhGN+BpIFIuVPqheTWUgdyhX4E
80prAiaozaB7S6fyHT0psh9IBczApP/VjiUkOAfpXZLW0mqn7D7PQk+LCkcCDOxhaaB/NulVZMtT
9NGl5aMpgDSwNbPCWtP4bCTd3hyIN4Gk0K3C7jUaUmB0uhjaipV4kqviPulkDLMnnZXP4nM6GqBX
D/sHKazuWrX+BT4s1HnWTAWrFsrUoODcl9n0gDsNVHQN2Iry2E8hM1SN/bOqCLotoyYcQBBt9oyh
N/0uCWerbYnTCKnXgPet6wW0X3A2II+u7htp2Sct6A8UcXmTQn2y22ptrT5SAk0QdmmuDOCvlyAy
1iWjpRGwjFZJ/pccg82xLwpMK4XSRzxjj7JxqfdrjctsSnrxrosX805YtHo3LeO4l9Y0e6qTfPIi
IS9toUT9pJpawSY5VNGW0p0zafGAyyx2itr/hUmzKSgzSDdVA2YyqjVuXGUysntB0mdPXcFFC5pw
t8vFh3iu93LdP5tV+TrqOpoK0BItliW9l5RhPRJVPQuJFAwdeB6iCPR84XFc0sYaypFYJFsmkCqm
u3FJoGozyK86jrBvtKH0fW5T3UsAAHQyedYtaDsJz8IqzsduESHchoHWXZKoywGE8aCv6Keu2xni
ENoDbvd9AgkfV2rH92hqKWtiljpxOmDOTM5Etylb6QyVBtkaRORaEF0ezBRFlO73kOUPUG0KDGn5
mMbxpTUkTy/NQ90Oh3Dpfw9m8ayIIZC3810rrqemRfmjSu+Ba/w15+p50CLRVqXmI896Pwpj3LYo
yCY1GPjzWrWrEtpxIEQCOZSZzi4m/0F1P0aLZ6i0lJ6FB5Xkq7uU0jnDnJNthPVxSmV7ljPIz3aC
pasgBMnT+Q5qAm4SF15BRt/EyClZUQWbCxdYI7+DyNGSSQ8ouP1QFuF+Bll5pRkQ7MJE+ATGHEuf
yAMYgnvLiFHQk6ZzbU7fTFKOdiPri5WHzUcYgSW9mndpUweTjAG1pEMdflIjf860R6kKY28p0vdW
6N2KiAn+b636s9Ttm1R9abWwx0hfc14kc7I1tc3Aotg2u7qvBlemVBk6pvPgIBm6oQ3cNDE1v00N
CZTlOhgEl4SctKaMfEBNHvKmiw+9ktqEgDtxyAZlxRusfCVSSU8mdKJRoXpXQI7nmiBdfSqGBnKE
ZtFovqmYUKbqWqD7MwgLnmMCSHyd9iAyr0KoQWW7YhTeofkEPaxE8fFXPBm5+gL1hrcxi36o6yBZ
E+n3HfSwIKzVYEBQFOczcipwzSbzIRZUb1w040mpocQVx33lhILwXYz68SUTQkiSjl1j4Vc1FpQr
MaFWPAJh3dhIGHZjGUPicezvRHlFZBYeSVSslgjGTFcUSx2QN4jWdETtsVpFxmmCfLUtKNC86cZY
pvS0HfgFKgIyxhqCW+BhBSSpD5qSaHbaGN661Aep0EH2Hj9Eyfx9yZX7NSV/NXLzY9KUnRgSaJSY
CbwzfZe1CmLfoT8XSfcEPkZQhE35X6JZQLc6in5jrK+CiI7xJMGjcQd8a9v8DqCL70gxvTjvIbgu
gAyyRiG0Ir9mqDcpUtlDfRWzDmu20yZlhx5y4cZmesbEm4T7Z5Gh/wgClwxUeFalmh9RjwAE6K2d
SVDaNXQ0EkICDYDMBMy3ejZ6oKyIWqVWrox7HHusEhSMVqeLxyw2oe8Vpj7mLAz8n2gt7G4Ih/Mq
gkq/F6rhWwhmz++rJgt+o6fGI+aT26MUiuW3rJRbDxKxi61PENiEyqjorr2mW0IzHstqDeSy+das
E6iCBDebTXcBz4gN8YLUIUn9w0waaKHLyntbxrIrVs3PUAb7cQvhITUqUneVpAezaHVQUAulq0Gh
G8h4mVg4/pEDXUlbEEtEGCUA55Fgr0nvD3XxQRqdKkmi/VxKID3pHxXsNbiUFKuUoM8WtpAEK4fK
MzDBbfUygfLDlKd2sxjnWJneoCbzuIzioW/MXbvGnVMLAyRntNmZlsTF6U69dW1QUmijQFk16D6o
2hukQ+8A2J89IJ9zC0FP24Hge9h3jbmHnx4g/P4N1yDejWASI2DH2RFpfI4V4XExdN9cCyjIN9J9
oqtHQ5zBbQaESjUf0Cc8atnsRJAY7db8DCImHyiEBOwpOqAl5mOdIEnPzSBUxdYqmt6VE1C9Qgov
ztGjTxSUfguocsoQYwi11i7McVeJ+jHTpfUQCdr3EjJE3hqqv1Mj20Wj7JtC/wAd+dxXDQVCEuIC
6q4GLO+4LJCTFxAprMXJHYX1h77Ux0GJjnVqvk0I7fa4JtCHAHg/1uQ7oUTGELeBWc/73IRKayP3
rlYDKSIks5/Jk/Ac1SBI1sbyLNe43RexCR1SS0+NljtDEj6hqJ7sw0QDSU7bvslh5iiGFjvpatpT
JFrm0KLYIGYAlykgH1YWaNNpiVe1o2FHs/Q+VkZr5Un0YIqI6nFl9p6olGdDQL0p7+Y3Us3PmBmA
+OwY2d0kfqhq8Q5LnBGfrTYU/EbSVFGTwbTGkn/2eqUIEDlD3WB6avXfEGy0sppYMoQnRQjlhhAO
GcFmF2sQ31l4D9yNBw9Y3EF6bkiQmMQUynUOHVagN5yqFBq6A8TuRAWKCyXZC62JeQvIk1H5BbkU
vSQV3iAuCcJmY3SmLn83h/EE4mTOw3arMHeZXjO/picZUYQK6XXdBSb4oRXldRg/JB5CafOZAt0N
lQ7bSKLCDk/W6TjgQR/Ln0/ZtdmD0MymzyJiV41T+lLK2eatR9+lPaZuTBNIOenR51rL/L6tjdau
Td3Fvc8D7W58Tv3SEPMkIhqB5LgWAvKBbGbVvcVsndtvoK0SOFShJOybZKiYlrk+MGtV5H0sirIn
96A5rzEHYh5E7Zcq19bY8iCVW+cBdJLgd8SrUlNYDmAdMKmkWVFy0IbJhejcmvkxUEMx+XZ7UVvf
59IO8yjPYxB9JjFekhEkksRBt6My/iBio1v/tR3wGVNyTAM6aV/Ey0C8L2Y1On5eleE1Zq6GHSeS
Z+igDLhtaKv6d2mJxdtGeBsMSZ9qXg/qyOI93JceKLzu0m/1zzKYvGYnBwKQ8t9av+O1ETY288o0
03MCvT12cJqxmcmONtQUO4KKN3pqmR2FAQjFfLCT81kgNs0qBihwMEYHpkzm6CPrDbG5swbVEWg3
qXt1+KW0MWdft0ZwIMGGigOiJbja2MgRT3kz6vkqeYDrSd8nlzjdS+mIrxp66ij8+YM3OaE130lu
cp5fe7v1IS23+ycf9+JHMOEkNBIBQMNK8/AunZ31WLwuLkUThA46uAB1giPfLt40KNRZ6UnwONap
MzA1kKstYDY6n6NoIgWsT7Zo98/ZXtuNKMdh4sGuT9yW20Zl/coaU3Hp1bIZTDLAZXS1Po2i3Hud
AnYfiL41fitG0Ket1aBVI5BZ1t9k03y6vdzNY0Wn5iifgQiG7Ot4F0kZRNpEhIZJBq/HcO4RhmLQ
iN62slHKMsAwLEFU0cR1xHIHTRVoIRYUlrxonW1oQFiZUtvLrO/refF7MYWE1sNti1vl3CuTTMyr
tCWay5WmHfh+qNUtdygiO3l/l9i0Phga6BHzqDe2NhPdCBxdwCpAAEmvr4sScqhXkJFosZnh+oyM
JFBRsZjynuOkW9c7nZn+jxn6My7MxKCCipMKZhYfZGOYWNGceT85BPDxvzGVt3VCL60x3ggtmgkk
TJqGgTgSuc2rYKHN56+P6qN5F37I4IcOreqtwfxG5pgOOpy3PyRvTxl3bIC2LjRcXt6Y66s/h9Jr
oePxV2oCZ1vpX8T6/eU6GU+cAe4s9A4Vm1xU3Cj5FtaiIw2yLaoV6PFnzrI2MhkoSIE9EZ4HkSEW
3A1cNEBLTSZ7qH110MSaUl6utLVx0DIF7z1GmxWVhX/NfZHKqQIL+YQpFALUmY46KZizb3+fLQwh
VUkCoSgYnMH9Qq5PowxscmiUKLYJh95Z3Oiw/FAPa7AeBBugyPg9HEBo0XgQdN+RD1TuMl67e9Mf
wGaqU8kosK2yuL6syrJRg0AOUIyTK9vQoHBnqwxoW3/hYvs2PhwlvsekOKXW0Vh5+1CbZzqDixdF
3jj5ilGt8v32jm58uCsLzCsBjFldGUmQE1lq/U3NeqchylGHaOttM9RvmfN+aYYF6oj6kCc1EmAP
gH23Nr+tSgqlx7tx/X7bzvaGUYQ6eIEQGNlopXWoYoSQLJLbu8R8qVNOm2TrgQlPMgwNEH0J06yM
gWGVaahsCOix+p34EjsmGE3Ce5QmT8rj7bVsAR5Mgu8O1nwQpYNS+vqwi608aBATIZgVSp+Bk3bA
HfXQB+qDgf5g5tQvFeaFeNnu1oFQMKgI/T6NCkwwIVAppoYkItG8vP8+VrtQqGxilpzwt+VFCBdQ
CAMhgfpVkCRBVWWqZoUAVEAh5xgJdOpDg3Q2x9AaDyH7dUnYOxr24LV4+7BLahu5C1cTJNmd+U2b
n7PuO4k4aSR1k+vzTU3gFUx0kKNjZv76U2VNsqr9LOpAbYy7xq8P0Ad1Ierjc44EjW+37DDuKlZ9
uYDsWQdRXPGOoQC/sNEx3snfwVzpgs+E850+0Zk37LF+u9ZREjadCbiZaP4UB/PUpnUddLOESiLp
XX0An2GGik84tmkwDTqKxyj2fhQa6pO9gNR+mdHnHwsJ7ai+BoUe7VS1LqQT9UAZ9AJqoO25XvHl
G6m3zDLS7bhFVFXnk2aAgr1GpVHOoWW0rt3HJAl3tKobazGwnYugueDfUqC0pR9HdZysqURCMPQQ
T22nd/AhnEsolu4qWEE3CZ2JYYS6Q/GXYXRvqRj/GrvwTje0E3jVI0tpa9mqRPFO7zCJ1w6lDUG3
o6qgRNONKNZMM8QLC02QToKQD1Y2tJxA/DVyaRLI1DX8A++CIOD1CSq1RJ0SGd3y2NTcpYFeUPbG
OTw0Xtz6mEw8SdH5rSGep38C8GW8JZO9slMxedieeGxFX/MbBEgZJDSIhmj9s8wReT7G6hTjnAp6
MC2oVlaVl5L6oENjjeQTJypvOfilNcb7BCkFj1Ayge1jeiKVaKdt5EYKt9K15XyXZhjnU+sGpwA6
Jp5ySl7rXe3Fnu6CdjI5UjimcOZJ0GxkO9hFqrJJ8AYHhIK9bHQlWxChUXraGw/FnehmLoW5Fw/6
nXLfHenAROxmgG6kbmnzfH/rQNKnv24izVKR2F0fyFaPU9LVYujpQ7WfUz3I593tA8mzQP/84mmR
TCghQznV9GSx9SR058gwPN82sXHR4FRfrILZwk7RjAbS6yEgIkVoUVVyQ++9MWxkC12+x2rEuChp
zCMCyU81RcZoKtOTOVe8ebattYJilqAAh64RBqqu1wp5cBQaChWgtrwa9mOBPkjTQU7y9nI5Vj6h
dRc7qutjF+WtDMgNoAFdZFjLwHG1jWIY6up/FvI5vnhhQoaqm6xl+Gj9r/5t2sfnDlwthNhghqHQ
SM/E9DlQibYS8IcCN5cHSW3V/NS/YomTtFwDPgJUlJ7Qoa5OzFOc/Lq9gRtEDVjehQn6Ey6W12pR
1imxCdaQf6f3a1CC9Z0EM9KTxVucPNAOy4H7rtgIYRfhH7o/13ZTqM1LSqpgggBI2v6+DdHELLiU
9hth+coKEyi1OJWmpgKkiGI55cwaQOkNygDN0jEvQzGl5i596O3Y5ZWeeMtjjj9ugpJEDQyP61k3
A0MHsjX6b4VjdLR8Lq9Q5n4rBaVZgVhQPShiyG4hKEFeiyonJdo6g5dG5OsPJZCmbyE0HnpNV/nS
0FRWRtbn26fw62vpeiFM6AXFS9lXLRZS1/fxMAWC8KoVHxLQObftbLC9UENoRSF3xX/Z10wsTQh5
6yeutT2WzxBwxWCD2EDpzHhrnwRX3El7kH7To+GlL5mDjjboKcu/eBn6xlOH/hD8A9Y6+DZ72YCX
cxGgm0kBtqOjQkGl22Ugto894H735u+msMvOEp/54wCbF8SlZcbhwYVUtXIEy0JQ7iafkiG1LtnT
Bxb/cbUxKHS9TuY6apUegnqm9i8HpLw6yUsEbt7Col2zBqQokT369QsoxCy0kud/8O6CfVXEjY58
AmpFjIuoUycttEaE4XLss5fsRwvjJO/q36rmbUYbzOl9MgODWIAxBsXJDMqXgMCpaKwnFZrqtWYt
seG2dRPkIldpgroFk99KYJj6jz3GNcsiXMUBlyoO0eSmiVOAd6J29RgVWNUuvPIvHkRzM6qhGAWO
XOgwKuxIvNyLHephANZE0qkbAQuXdpr5dttHtw/oHyMsPjksYkGYCS7c8ih5/RngMAeyVWfDEy3+
g49rjflma4lh92gSMMep2+2u9CpfBgFaD8KQ+MCvYW/7/cXimE9WKEUpJeTfnyx7TGsr9wDx95Md
yAIhxpDvlSOfBG0zvl5YZeLrhBteNOgi5+4kQChWg0xWdFTy5p/cFRd2mNiyiAW2s440T1cmW00k
yyg4aqfbEfzCBBNQDCWNISCOI9j+yo/ZHRVWmQN5V34DXVd7SB2Qyxz735SpoAF3IIgazI/eMx6q
n7wJYI4vfH7pi8RpErK2ngoc064jLoBJwNV6E3nhOAPNE764+MVymTQJeqANRJ2w3HiXQkNSs9cD
vPwnOcwBiBWRdtaPOV5ErWLlaBZyjNPD+NU4xM4l/AL4O7PXkxDn0KJGH1g5aWDS6U6mmxwprU3q
/o2LiT74b1mjh/hiQxdxLRaNdp31ZQ3IPOYAkc21m5HyYExxbvVJ/Qqw77OR5pggzXhDIZt5Dohg
/nexzE5XbSSSaYZ5WYSkcXZSlQfOdtJk89YCmWTUWCGNXiuwMHrmU72jE11zkGPAkdIhDV79OjkF
KPJz3+SkV/9HkPuzNiYbjUDKX+bo6qCwmtx9jh06xnPnCT4gbQcesn7bMf5jjEUPLNLSVAXkqSA1
2ALzg/aEJluYJ+bkctupxZ8PxhJzRW26kH7BbTujlZ6tlvIOwqwCXDGACuz0R7RCwfk0vyxPpAQL
K68buVEYR2ZxYZ6J5OqkSBHgxagbH4HjPs1Bv18xIzefIo9Xot6YyQP/DA4m1XmGLDCbtjaDEObC
XGt4xoQ+0AL7GUTfZaBZlJk+uq9+ck7qhite2WNckSgFaVqBGKjDEK/2aFYhemCv5Asu0euV8QlY
UpGjYYidYluunR4E94261C3FA9A+cmfn93VA9hrmS3hEbhuX4JUp5nLS5LAzBNAje4mAiS999QTN
OJqd5uvmwnG4bVMAsiC1pWI7TFLRlnKZSqRBEaYBwb0R+ZW6awExXOeCE6M/6yhfN/CPKeYYDlNe
KsuSGzgaixvvhGfZr3fjuQlmj3hA9Xp1sHiiA4oTUC8miWU+tq7qZ2fiigfhWQx4hVDe0pkPqs9S
Ji9VEnpp+tLk52luD6Ye2VAC9TiHdCPOIJ+HSDbKS9pXFT48fPPJIFh5A5yQ4Ru/6UE1XcUivyu0
6+mY+j/Ify9Nst2BEbP2ozT0mlfIuHCz2AFQNf5n3vdnYTpzeiLQjqwNtaL4xp7qJ7WuBP2xvxHD
Nj/WhSXm8CzZSow6WkBEBKyDYk93AwquP/AIhXqkrXnGIXanb0rl8IqDW1Wnq41kTklFgIXKRywR
rICLJ+Bb4Wmo7ZLdCI7O2Va80W3OgOXwhYm37sIr00wYkHsBWIQUpuOdtpfdCC9Cye+OkJrF8D13
mnozvl3sMJNCCdOsCLCGSLBbXsEx5ySnyQPa6aG0eYeTu6n0a18kUFG4rEujIJaGP4bfqFGCsasM
lk86wn3/W/Qwh+/3b/pO5w2qczyRbX5kQl/2WVEYOLDCdw2F+xktQcPBUxSd2+pZfQVQMLjt/RtP
7auvyORSvTlVGTGx1hTDVlo+W3UeYeDmJa9/6/HrbVsbOfiVLSZ7MqEc26vRSv2xxwuxBwQSX9Dn
0fxsLgl5kAnmaNzxbPXALGoIza2InLE2v09N01qSWbpTn/xM9Bqv4KR4vL2urcfop87n/1pk3L/G
U57qiRnwwsnFgCF8EHcEWi4ZKAa6I2ZyrfJFjqzbZjcm/pHNXCyUcf5EzuuhmzpE0Xx4USMzAOjV
ESvlV9/1772gH7UVaJOxPDbZWgXhatz3uoAhOrUyHUyfgQ06wpRkCVGwUWzu8Zq+BwbiEY1VSM5F
GN3UxghzGIb40UB5Gl25fVfEAWAsXhljuPP2YrbSwKvFMOEk681OXwzsIR1sJoc+oHkn+LdRq+AV
Delf9eWqv9g3JpbUeIkJUduhQdVEdglOK1Ay3V7NpiNfWGAiiDxLhphRC0MLItEXqT6Y4eNtE9u5
7IUN5p0VxePQSTRYUDapESCPwp6RrNMR8MwpT7yoyFsSEyjwQNdWzNbisKmGlYIrUS8hQBT9vr0q
3qdhQkQiGxj6oJ5UlH2wyH+JBg9AR7f+y8cHZhgYFd0E4yuzbUOSpWs9iYDtrpoNWRxLjJ5WxQxM
6ETdXssGTBn+SRHzOigSIKPBLKbS1H8faYrRBbNaNANPYOVnZJf30UEKCkSH5rj6VWJV5ovkZh6Q
iefW56WSG9y6Vz+EfUmqulDlg1mHAH9ASbuFWECKRBYaL/qOpidiQM5aYVXfbq9/81v+WT77rszQ
LpoN6tGzBk3CIlRACJRzcO701H35mhc25OurOqzpmG2maB6mRwdPzYqzmGJUJxeTv+JZG6x5nY5V
SjinlGweoguzTOQVK4yUSzJ8Dygk0N2bloDQL8t7RTx10HQarbqytP3gx9hmKHwfC9mJYnd2EZ5N
a/3dPZsP0/clgaxJ7yY2KL9zC4LfssX/9ryPQP/8IpeBxvoyEGTCGHbQ7TnfVb3MOeZk04RKZB1v
NIDY2GGUSqsxXTvFOsZdjH00Vn/9D2nXtRw5jgS/iBH05pW+rfxIMy8MjaM3oAPJr7+ENvbUYnOF
ub2XjdjbC1UDLBQKVVmZjQiGjpIcta7YG2ryDGTYb6E91cALYK90IHSjKCzooNlWpLhDudyNlvLT
6I0ngK1+QhIeE2EV3Rl162tyeR5LCmoiDMeL036sSzdvwKLSTpgFbGSIDQh9vnhdZiy3bYfFxa0+
u/NM/neELwjiME2ng9HE1DB183EjRT1neaEADEeeBNXwSzBKR2k4QX3Drz4YYf/94muBHrCcUzXG
0CA2hy4Y4m8wwm78VJrXz8/mBvD843JWYdCa4kLXxtpA1SUKxl022PXA+Acf9BfxiOrZHQUFIY/E
fINx8qPV1SUSKWadCwTrgzb6q/ZAD6bH5EvGRzG36VN9YvmShVlnjIANuP6TENnh95gHxd24yj7s
8iouW1EfxdqAT6lkT2DoQXF9cLOal8yzHVyFpksra6VQa0QAMlVN961QDxZXfSpeJn/2VO9NyXd2
qL94fzSD80bsc2UZoh9Q2QKoWl7rWNXSMA86Gz1VwZMKUgZncRWXtUfSA6ZkvO4OZQ2wdCshw0+S
vRLWgeUMIE+jO3qDYcfCmx96gppYjAJ1Fci2epCPDbfydxU3VmJIK2eo8q4Dn8hA/J5N6VNFvtWs
Ofzcz68OFBBQQMICWg5uSwChVyUA4JFJqmVR44sdZseb+6m/TQvVTsuXz+1cuRSzg/arCvCrij70
yk7ax10OgFzD9OJDpTUC5DD3GF379bmZK5+CGUzAAFYFrCgwQatTm3dF20vgJvG1+nEodoMpe61w
hBPYTcWrLWxt3aWt1edpm9lMpNRq/EX92Ze1a5oYpE5mp5NS9/NVbTgCuDfZ7WEacNk1Mh5UPIpR
0ISA8eQuHU+Z/C8+zuXfXyUJw5xZRlnh7xfaF9JVtoG2uSXkzueruC6I4OMg2QNM2ERl+aqpG+sU
QHsDH2eoDbuRMI8BJjZ6o9EfyRTW4KCa6RFSjEEBpbuElzhjeGcdb2AeaSbE2oBhV64uKL2LqlIY
G3B1yOZxFgXU7+S5QYjBpPvQZNMN6AEEm5oCZtdV+ZRIVdBYEdkp1PzZzWYDTgFwU5CkscA42gGn
BMjl7KdzooXCJOM66lsQlkGrHBJk5v2cxSCV1MaXzhiP/RQdOlncyeLomKmS+KJGv+YNwkcxfVHG
5s6YoxdZHo5T2YI7aiIzSCOycyQnoyMn8isp5p9pq9zlWXcLuPSeCNNeFumrPCIryqFfa2cgJPCy
SR89k2o3cSO1hV0U6F21uuVgqN4TuyXHLL7Q+DX+H2GUt0/KMskOCPiiE2hvldu6mXPPguCurZat
cKjz6SBYxMvKWPCsvgUiUkW7o85mO1MscoOLwQzbEsQvYPkydpolvDK04VjP4xGsyc1OxzCHrTYt
xv2AXMuEGQQjlRxOmlQEU9q0fpMKg7+0rXSaDNFdil489YzeYJ6I+jq1pWabWQll9bGFUllNbrTS
is+mlD4kc7Hr+jLQIOxmdykGCNU2Arymhv5eYgHyvFRwsM66Twp6pIsR1vV0W5rLY7V0hz4RfItO
P8reyG2dtiD1qJ6qonwRCxEDPAKQ03q7S3ttdpJSTVzV6GM87lszIK0h2FGnxKDFR/sn0SCJ0fmT
AKGKzOhckkCdVNGA/miJiAw7C4WiBl0jVSHxYJZBrKQnwyTfO8PwJCV5niSwBcj6S9sOqChFka/0
vRbEluSIPegg8qT6qic6sHH65OWzPNuiPrzkgoru/ajr+KUEAMtEQ+9bh5jv52d1I7aBrgqpJsQY
GCRxFUcNTGO0GBRq/brYy2Xt9SAJYptKLNP/3NJ1bAOXAPoxaMpsDbmXEJWtOr2nfhGDE2KuMS3J
iW7XhQBGVyCCgg/8Aap5BYEqOhTw62pEPjHYaC87iaN8ZwK9QCWwYbs/wHpcFWOZRUDKoUxlAme8
JkswRqVoB4RsKPSy4dMhMHf5kR7HE1/WeXP/LkyxL3mREbfZEo1KhheAHJPH0mzCXFJ4G8ji/4d8
abWclTeYSp6AswLLmffIRXeVC47rJhzQ1p1O9Lvy9XOP2P5eF0taXawVeICaqMWSULMfHNmTQlTO
a3B8jx40MU6yYU8ck9fZycfvtUp4BaiJDpUAi4teh3Jq7DCO8NDp8+7zlV1rwXzcyDXiSFn0pqJs
ZWpQn8Hh0uwYUq3+1j8Mr9JjCuYcvwwwqPGlLFGnKnQXmpXiY7EH7xTnMr5OlD6s+K3aeOE2Q5yA
VD7HL8lNNA6tuyqZQDtEvKi07NLioac3wgmaZ5jqwr2vXc9bTUNstWNREB9CPr9iKXsGO/qpw6Nb
zDUe9PL6QIAnRJVNHTkg5iOsVelhjpZeNTKV+LIYOVmzOGrDK5FteKiiWbgUGbEnm4Vb2WjqHiQ4
4gLdVyP+2hPtJLTVbT4mlV1CgteMpm85OGhyzfKoIX9v6bwHfcpeNej+c4e69lv2O1AWeGtrI+/9
ePhFCvRpvEjEV7NfZfNIkmOXPn5uYuPTfTCxyg2lZRSsKoUJEGX9Vgn4yPIRfZdYmXD5CMHnxjbX
o+uGqRiigamMVaCxYkMbkl7GiycZAzz17wql9VFXeP7cDAsgH+MZtu3CzCrA5MSMjYgoBA2QMEvu
FYhaFajvyeAaotL3rP/5ubnrfhneI5f2VuElAvOQPPawxwTbu/u4BIM+eiCmx2bMMEcFEJmbuvR7
BOoa93Pbm58PEGQRSFwZddaVaaWN5SGDOLRfdN1NTusaDdfFsLUWmUlCeo2TN2x+wHdz6751qVVq
W6Qd8Tv5cahTR6fPvT5yYtfGmjDMZZlgIZDBur9G9KtVpGRpE7d+l4L2y0iPdY8JTjIXGDOT/M/3
b2NBH2ytXAXSD6lFIZnnAwF/moolnHHqI33h7BtvSavPFMVJNLSZQEBzcC9NyPeiXxPQYXGjcqou
W+uRALBDTgKNjat3OEY8Yn3QER2Fdp9We6qADxgKCp9v2pbDYzgIvUwcZExZvWErL24XoVfEHuq7
sBKSL/V5hDIlIP3Q45Pui98mK5y8zM8GsCMcuywYrQ72B7tsmy/s6qMslkkPu2z4lUmGAF3nTc4b
/Czk4TK3boEP1lbRalBFGQVWWJPv8jN0u7waxW07e5UcYF7C4cDjNt5ykstdXfniYiEWa2xXY+sh
T2NbmASUbMKC2znb3kbEX5SGDFFbX6GJlOBFIcNQtsvPYO8LQVXm17u/kPu8TGTjvsYuvhtj//3i
m2VKmdYqHjOYk7ecpIMyNNcf5a2dw3QYpodBJmLBLz/aQMkIY6qzgQXhDYcX7fJbLCIgePQxu7WU
LsCMsXHWciVz5D4x76R5KhwId9HdMkynOpbw7u0M5aBO+W1L1LMS69NBEhoCXsFYz465LoyPjEMv
KFKNngjm70AtP0sHEqmFk2Ya5/7a8LyP2Rv7gBd7ViZmCxE9JOTVcXI7u3IJOimGgwC4ozuRS51/
3R9b5a2rfCcXSkGMhLcHAKNozg+KaNNfqJeiKoo8FRrplV088e6u61iFVaJQwyYPGCRxFRSnahjQ
oqqprxlPIjlk3VlIHzgR49ozPthYZ+RNSjA9lVbU70Ah5zS35BtBMQXg7sFvv4AFVXH0sD2BCZIH
tWTB4WOowpMUlVcL4yImaCBWLlkb3bSg1ocnYnWnqN/E7lcsP3RgoFfr/1koCF8PM0iWaCAdRhGR
7fOFt/RyFlGr1Ci8Hyroy3059HalG95cGMHn27n1xTCXjMaxJBsg11gtSpajIaqJCb/MIlSedjIJ
keFzrn+ekZXzq1EciT0zski/QEdsE6OzB15w3/ILg3ENglZZAmfDyvcwem3MbSxQX2+/R60SmFpi
G+LBQCX58y3bqIri67xbWk+WFtKY1C30jN6AqYIN0O1ks+qEBd6Thti8Q7X5Br20t/5GSTqqYM9m
b1AmtqPuh3PqlacmZF4/7tVb6oO329afiyA5Ai/ndgc+eJNt35X3Xyx69Q2bRFlaUH9TgFniMN+n
ATYaSCcudnrzlF3YWQUuFLMFTethJ9uxHlPnEGc8dJCvMjHqw1DNOiTxmgATYZ9/Vd76VpcaNMHB
h6rCfeSgxRs/AuAQwvIhb32bXoqWgA5SFkyTr+tMLUV3y+rjyZfN+A76aW7UWIktJ4HZcdRTEHKv
PxnIE9Dfld9YWtYjwlFsLVLVSL2fT6mf68s5F82D2RIvp3PYRaYPWuuvRo6Bwh410hMewC40McI6
U39GVnQocvlcxGYVxpE5AViRV24OxJU9p5o3xMJDJoG1d6jAGG1JKJoK4ne9Vz1wUu6lihy0qT9L
kdTbYg+q53FI76Im20UQjXVwM+9Qc77LpBkqaF3jCiMtHNwcLkbDFTtvheVZ1MDhYRr7OKp0px3m
sIzSMZCN7HfXmQUI7+uD0DOmZVN/HLUJvOR5HWg6WIG6L5aUQskB/9toiOe5z8ERbvRgIDN20jLM
YJv+0WTEhQxQ0BXxvd6MtkpKt+4GR5vUgyUTT+vifWU0laPpQ0iF6hmUpPcTgWKcWeZ2KnWugYZY
EQuhPD2CdjsUFRU8lZ1l2IZKXmn/AjLmw5xD71wen8vKsgGqsUUYJw3J7YnEO4jbnMQaPBsqVpzq
APQJ5zxOTnMHQZ9M2JmjltnxQmNbGUBjTarvU9l4qnzXGdXJbCA5I/02BwijAQ9yIupw0JVHWkLs
PF2oslNA3S00LzOpvo7io5XhAWvqvflcgRHOqTFd6g56Fyog636stQK6TF37TarrndRAW8cEZXJW
jTdiMijHuDNPI+rgStb7vbaESSOAgz+lZzAfoxYrkdMw5aCZ6KRzCo45s1MWf+xIcg989rTv8gks
sxU9ZHWHBAxMA7FC+5Ni5d64TGc6y+e8RPsh0SzQOZqJp6HD/KsHR/ttW6XqOY6rfpc16rey1kpv
HOfFQ2JYHKW4F9G+E37LWqtMQIFE8j42psbvCL1Lu7bwZS0yzzEdj5Kc2UKc+4pcz2jl1Hamd8ep
I/vFzPFz5sRVQOnmaJni5IJmCxYkJQagHpv+GKtzum+aqnHF1Ex3EakDSA52dqlaSBmzFwAJv+jg
+J4WkWWmz20+faMDLd2FQr1EMtHl6KQftVI5ViZUTpc0N72KQuGAXN2eVOM+HpJHLZlzR2tQOVVQ
2GtIfZqT8lwLHciBoTLsogd2nvD6t/tEAn840N8BRPKgfQCFQ6+hylHLQX0zjLGdSFCoTkRPTEgA
EZ2dCKKXfOpe44L29kiyQ0OT2CZzJoRTia1u5qDU8zGEyABm5RIznKIenPXZWZOSIeiE+rtRJjuZ
DuciWohNDXOvC8rBrLSfoN7Z53NvgNrbDHIENIhNAEOipDupSpIQdUXDtlABHmeAYulYOeB8SO6a
PpoPui6U4BlX8KMrgQa9NhUugPzUKSh43zLxobTKHbiejkxm2E6ECXrGivFUSLVly/GwnJqknPaJ
NrVOIeJ4tOnUgeE+l45JMyHTjbvknKigVp4ttJEQolq5Nj15EDFY3MW71jQftKoaHCPXX7oBj7IG
Mj/OJEYVpj2W0an07OtippljQmQbTc9YspG83ys1SE2t+KRK449ZE16USNBckSrgAyGYx1bkaC9k
o5c3yb7VtG8LGC6cWAJjVDfqD0LZo1dfd6UNib5dWtMaWd04233J/iGBRKdPpypQ22W0JwWwpryp
oMJh5TLiGTArhGiPgwhh2IE89731OkfxU6GpoPwvSQXBjBLtqskjKtl1onWQZjMHkT4y/G5IIteS
waabScX9IoKPCf3JqeuQqgCZDcHsWt/NXYbKUqw4Uxs5mmnNtqZAml5WtDPAszuxm14LQNWhZ9EH
fQJ2C7DUA7xkL9K4zxbFkwolaIjxFewibiVMX/ulvBvNCW1ARf8CNMRRNJWT1JaBoIgvFfDugxX/
XqKXXO2+D1T/PcKdXUlmpPJkfkkgXI6B1H1SMwEPMCKNouGNBfjkWuNEUwVu90ByxVat0hWX7JBC
0UNXkYTPJrFjPfpO2/iQ0WlnKuI+UnJbTG5IUjt6C1rhcgwt0iAYJUcRXEzgj2+9JKlnrzbHnS4N
ZyPuvgrodYtK60X5q6mBnb3WvUQo7KXFDB6BBgdY9vX20OF+oUljmxMIrpJ8B4ovBzIndpXGLiSk
vTRSgmwAQjqSoVEm5BG5ySzcMEyXURjRMYi+NqLxw6hwj+jGnhgAaxJhuS0qsutH1RG7AZgxXfBo
3UGRdFj8IhJcSrIQFP+lrUf5L7ACHvPmRoWAqd0uS+Ikc38eSfzaqunZWrBHhhBK9XKI0JRIldJN
u9yvm9u5lE9tjxHt0nANkrmxQMJe7nZiBt73aXTzTgRFTIGu6rmKRzcZ8ZcNLTQhSLFbhAVKiEYW
gB7yrgOTURIjJAMCKObfFRkoa/XYTOONVIuBOUJ9pW3TMIkUb+6B442/1+ntbFW5N3TxfVm3J6Lk
5zKfcOCzJ3whf4T6gx43LjzYT3ABLuiz1BU0Jk6RUdgKpj8JypS5YMcE/zoV9wpt9xaJwohEILmb
QrP3k050ZOHnaEA2JC/cvqx2YtlkDohsUOiXbQh/etII+TSj80ypOjXa8IIBT7uZTziUjpqkszsK
7WinVXKqhZ8qGNqzO+AH/DZXHTKRAD92wqg0QT9oBFLSlG4wvHksO/KwzMpJ7GvJKYrMQ2B2VP1M
6X5a1H2Tmk+Q4LY7MMjpy1MtU+DCgAjvIXrQ/TSjHs+is5KLp7LCqbekMIaSrigM3yTjkOEGVbLc
UaThqSCTm1rfEgR8PXoCT5aTJoutNQUCbbJrq/JZaCZ3wgGdqPZjWdBkwGnuCgmjjvOoYud600s0
MtzSJHuBTvEzEr1TTC3DhazLz0ye8a6lyLda5Ayxsq/MKZwSEJDKQEdD9PjJqtTI6bP6S99HjmXV
kwPCaRp0UYsruRR82rw0Kpy3nJuvyFBywPC0hzEz3bHPb2rJ+JYvhNi1ELlATUCXset9qkPhS1Eh
p2dFdFf2yeSOmnoDML++gw5vGoAOxgNSU/cgrHOg2eR3Cg0Son1Db8609Tk3/NhQFhfmbkbJRA8O
RI7BQktIg+a66pvtILtKnyrnbLI0W8kKhLocajKjobk06xe3H5QvKX6+J4mgQJsoaUH/iNnpTmoF
e5KN58qCNI1ipDhN9f9c8kdBAbpgGhBQmH5YMzWmZqymoFdHe1aNv3Z1GQBEgTGFLEG0Er58/s65
Bvq+zWu/G2MvlIvaQjbVcgtRggGSgoz3rPCR8YWy7sT7PgRVmCcA0lsCtog8ERi6CSLZhUfDCA2P
aj+H5j0TVywC9VA5mXPHLatvlAqwFQiWIqDseCatKh9GPy8j7jA89aSXpgmWGGHv9+c7cD3b8rYD
7zZWOwCNqlQrJ9jowPyTOPU+8aFG6rLp4BQQTQzXPNFn8i8qgKZsQVJQg4waLs/Vwxa6LlBq0aoR
LSXjR/GoOkoYo27gdS50c8c/GeG7rtMCuaxJQPEBEoLBoVXdoLaiqSFZM+IpzSAUY/MmDK6mrvrG
5D0FyZ5EHPQ6z+aqTJDXSdKKBDZrkkNZw2/yitMy2PKQy1Wt9rFXtKaCIjQG5ZF6iJbbx0zPgTfp
sOkkl2ZW9QBZVGpDjmCGNsh43C5xqh3oiffqzyJx0IUrZbvbAd7uWPwRSPZhVrWWDx9udQgUvJJb
U8MmElxfR+uNuqIpoBtdhGLIKy/x9nN1Gsx8Vup6wEITcqOAYjJWI9wWp8/PHM8tWNXnIujUfVQv
dY8VzSB7W/BcACUhp8h4PW6FY62BhRItfkkEP/CqAFhlEOGaRjL6w77aKcflIJ3xrHakEzgBOba2
9+y/ptZA6EJcJGNputGfSuGozgiVeDmJ2vjr8127hrR/XJK1OsEUVZBGU7Gk0Y9DcIHm38Bh4iz7
2W3vu4fUJyK3yr3VqbjcRmt1gs2mTNs6hc3k+DZ2L6LxDX2cE2MwyGbnD8Qd2Ym9dvf33VydaJkM
2lyM7Yj6JlOSBdbS0twUUqOt99flgyFFBy9GTsVvq0fyYaWrI44GxpLPmLdBHVd0piOA5anHrsMW
Yy3DI8YtIN2ceLzztlU+/mB2dbqpLuldJ8Esu36mn6iEhNYru2eRqwxcCeGNzq4G1LxsMFJ+UzLX
xwKMG1FBlW7ws6MM2DxxtM7BmFZjt88QQbJrTGdBpK0NqmDM/s0OowIpMbwLTK/HxeLKwLszWwbg
wqDX8SX/NiUg2WNj3GCngfgfSgA2yyM4x2ajhozFoqMB9DWw61dNDZQ5INOmYck7sIuBE8N4Lk8A
sb/JqceO+oxzM4d8VhwWKteOfGl3dXR6dawIxlxASdVGJzIN92ME3J3corwnzBmvD7EVhC6yxnXD
oy+yvs8GE8ogcQfyhsH6OrZthrtJeuTsJ/vdV+u6yE9ZofkiepezbEHk0BiAJtT3NMBegmeZ7Fpn
tvnwyOuJmlWCugp6MvQ/01aHNXHf7/K95aHkBAYC41kw7NwxTrJPH3Enu2bYnKp96uIt+pOz4I3K
+YeEfPUh53ox1dzAT2Cov3o/hvlRCNSw4vMocT6isop9kAnTJ5PgI2o3jPybgl7BxbG8YTOviReD
9Sd1eQPyW5fxheO8Tb9dfE4wKUFxLIFNHUXJYfAmvMI+38AtCxdXsbXKKSDFJqVSjPsxj24HlP8j
8/7/M7DOJxYtnYccl1QO3hKhuTWl188N8LIJawXdqLtmzqQWUXoCyFPtjj3F9Yfyj1xTFPrvB8yR
iwW1U/qSQCHw/zS+SmVmEdBqMYFxMF1FwRCM4fyTvROI/wfXL1vJ+nS/fyz0Qz+ebijfAQY5YC9R
BQVUQLI7qGH5I9RaABSAch+IUBUblDE2DbmRejvT/fvqN9YwD9KkExofuPoZexGjpJHKHVsoyA1Q
jea8HDjplCGujjWV0iWfKrilGsRhf+NbfupZHmaVrf1rfzJjbjLF29rV6Y5QTAecD7l1bxVOO+K9
DZZ/VGw6TA8vAm6FouO5DvuTn31NdjQvDvdQD80MqCR7Zva48IGcH8+Jj4mSQPGi8ZxyE4zPzzrA
Rx8NWmQksyzDIG5j8DhjZJ/4nOPAW9MqnNBGqxPawYSC6ZcdqjyY9w5N1xydfKc4TcMYWYP/0+Yq
wghWlEWYifk7DTbGizRYhPY2X+Oct8pVxOlGqqM5gVXG5/H4F7dWDrSOiUItevp8BmnucVhFmRxi
J5C9whJRtvWhvVp6RXHH5lUXUArNitc6NLT+d24m9qYBP5pq6Bq6ZWtsi75Icynk7O3kt+jzhFZ5
ytAC/gtX60b4yAnKUQH/0badeF9YXrlRLKUAgc9vx7/foVQPCRHQPVN33jXf/mB72Z+7OokX5lYe
lKeok4oGzHUevuZgS9rOatzGPAnaTgoNzMlLnoJGrgr0XOLxGBI2j+WF9ZU36WLX5tAtx4s7lhxd
+jVlrfP5EXmrH322wJX/LAJcFm2Kvy6ON4I2pGfTl7r4Mhe3Mwg296pLXdFVJgxnOVT8kZP9JPsR
eiKcn8JZ7BqRk3Qq0G45fkkmoKm/IIkqM46c6laiduG2a673cpmo3GW4qSxGxjD/nnvw4lQzJ+y8
ef8ne6qsrqhoqdDKTLESNahurR8yarPSWU0DQQ7RuAMlcuYlvzBPd8jdwtE9Da2hk3hvfJUP3AjI
21QWry5uEqBHpsIo+9HX0/5+URI0xTJ7IE+mgN8QUVulKBmhuaC7JRKhpau/Dk30CqFyTq7H23n2
Oy9+x2gQGlkyPFnSvjeYOc1RGdBHHg5+6518GZfWRfjcWCAiV+IDz8GAA0vvlxtW/9AdyC6DRvaR
iddlM8gHuQWBrdcGsN0QUdVECf9cbbSKOSao5Y6IiFR8LJHjDeWpMOWbIVJOo2ActNSE6uSCfirn
YmUH9MrZLgyvdnYZhFqLFBiuzRIdKwA9pNReak82vs3Ja0HTA+gK7c+jxmZUvLC5ShdAWr3kLeAK
/jyKu6rW9n37XczyQLV4097blSxAGoHahEoZasEfHceo+iVDu/Wv6lnlSoc8EHfCKQkZA1MBLWfO
0rZrxu8G19DUTOkB8S2xnzNergBuPkBo+62L0nsVy6Y1p3FSf6Sc6Ld9sV3YXb2Y27gUJ7PBQlFR
qm2MIyPwZq+zC5nQE7+8shkXLAtQc8z8AFW5ctc00RptGhEXjKgHEMw85NAt/xdOcmFi5ZhaZspV
FcGEkEBLLAqn+cZqE5uKFWe44h+27n0xK3fUqJyIvYZPhl4ucI2M5uwxfWo8iz33ia3sPl8Y194q
B6FahemaCJ8qne0owGg3NGzo7bSfvP5PGA03Y+fFRq5yEK1GBTmPcdpa0LixF5ZyaGQvDWLARR+1
oD8ne3k6cle5+e65MLtKPgTMxhRzA7PQ0PsyvpDSnvG2NPwydhQItu0ZN0fd3EgeK2Jz4+nWoxLs
UEy7BGNcYKP/eO7HVqjQQZzYHTruoM5e557gdC6rJROdqyS7tcWX1uSP1ihAFZXVwVpMogLd/WNc
Fg/lKHscz9m6JS7trI4dncBRS+iMdxYer5WfuYADBIxOhnvx8/ZvdfrKrrDqRV1w+pgMxBnssMfB
bWw0UriPx80Yfbmq1fmT5so05QarSo7UU515vMn8DIo5LuOkTLOvfF1VrsnVEWyalqZZjw/GZvsg
/OWlYE/BQ6A6Z2/vrJkHLd4KmJdrXB3C3BAMhXbYz6WRwA8VO43A9fmtq/zSxurEAZMnyb2MRbFO
UQTIrLZLFKBNQfALfMac2AteHMAveFP+UwRa3Jh3RvzAvxy4u7u6dKVSp5XY4odMfhRkL+V+PGhe
D3ludvxKkFNwMubNiHqx8nUvTpyiuih7eJB+mlzBZupEAk4GUGEHgd+a5XzLdUcOEFAcwxrLy3Zp
CD3lWbWjW/G2/hEdew+ZRdjQR97rZrMWebnEVYhZ0n4SCgtLvOps8g8kx5HWk2RTh/maRseFyIRD
6t8MICHUoXCuwnInu+BN3gm3YGD4+SfMbtxvuYo8AMhqfQb82JsX6zVQ/5EbgbYAIsfA8fBbcSxm
rhPgy41dRZ9Cp5o8j7DXd54goB7BdOyIa4I6rH+7kvntP54DraKPuejQ1iiQAMTD5BBQz0gTZ8Sc
Z2EVbiDaWKt6AW+xIlV21SaObDEdYl7mxNu7VcTpq9wowWEMMzgFhR19MXpUVNh8WbsgzuRusudG
Oc7NZK2CC20qaRIIImlPXHWfH4BWcgCMMAKUcPjvsq2nyrt3XBXG9aUYpPGvtHp+48CN2nYXjaWT
Y/hFdAsPz38hMzD68LtEUs+NbFtZ1KX9VR6jFz0okwTssGaPSJ5A+WRj/AKBHHusOEtu78HOpeUu
Me1qCv/gcv7ck67q5bWUJq2lsuPhjgit4NqhJ3H8CtVzdKtlzIWAPQHAPU5E36yBXK57lenIFbTt
RgKznadC7JF6g9ND3zFx2129rx3Lqw7LfoLLFWgj97Z6U4Wqzdrn9Pv/6XFQzP2Y3YFVB1xeMw4T
a9ZbfuaTLGA+noXZvopDTo63faYYQwRmKBnv1kdrSdMSSiZYK3ZxmKbhgub1CYWAY7OnYAjP7WZy
eNzS2x/5vzbXTKoUarXdEuFMKRW15/mZlIT3Lt5Okd9NrB1ZroQkF7As5sgoFNrlnYj2JroSjNxX
jDC81pwkHjXjP6Qi72ZX12ZSa21k5FhZC/dlrRCquZjLsMtd7QJZz29d/8P99W5x5blZXSpCXYl/
LzSBZAUjjJgxKpff8M4Jb1dXrlmBoWrQCIzNZQApHvD0PdWATH7uktsx6H1FqxuyUQVdpq2E1GPS
PNM0gFhUR1uuojPwB3tDHu9EYnEuMHZBXd/K7zZXVyQh01JRjGJA2nI+VoaBIZ0XqfyhmtTp81+f
r4/rJKvbssMUm9KLMMZ8U4WTLG0gMAbboHanPODr3vHO2+repFDGLqoRn82yAhFzSTW0VDhr2r64
3jdwFUZkawK3G0uJGbApDQ1tAcyXTVASd3HS2yKsAfPDbcLPbv4hVTVERQLsRgabz8cINulK3BAF
28larGrjj2GDWXNX9Uu/gHKvx1npdkLwbm61mVEsy2XDXEWVQfFXIZgMo51Hd3P70nfANU1Oi25A
U2SuXHIFBLej9bvx1TaPqdgWNYvWaEtOeHYJAE5CkgNtSYzq+gKTqOCd+U3Mmi7/1+abTPJFMVzS
56QtQfHjk+qL/jSz73sofCQkt2r8BeN39rz7g4oAZ6VrJLHWzYKYvkWBPYukH5uhGED4tzWc93Wu
YjdEoKOia9kpQQ1COab7+bYEncX4b/uCl3u6itoyVYrOlGBLDdIwTvdMf1J8WEA1V4OZ0G1Hntdu
h4D3xa0itwpxxjTLYZC9kePM6YIS/dYzJqacxYstcGYX+HdOA+sfLqd3q6tQng7ZMNfIaN/kCBby
cZlVIGW8ZbI/eB3H3w2u4vhQT5maTFgmeysPmms+mYHkDsV5Cpfz4C5eYt3O4Zi5nKDA89ZVDFqy
RYN8BOwyBOsCBfsbhuqMj+yLluXNH5xKnsVVGBK7OK+AgPzbYiYE7xY7I+CDtnlxdg3+i+PYKhUd
cUDGrbX/CyLekTeI+B+sb/tC+e+XXPdXUX9odL2CtWGv7oGSZa0xRkWA1li0m+7Yc+TPNpbjQuuu
KzETYNQSGAbvFytICHZq2BjIROqoPxQABwbRgf/y41ldBZ9Mha63yRyXUsw6G3sB83gSEXl+ygkD
675fXQ4WmL1wf0ytN4ALBmBVyjoCllNiSjnfo1X+B4vjWWX//eIGMXNaqGIm41supxFvdiHhke1t
52/v3sK298JCmghSXJXYPj1J7AqTbFI32V12HEFtb9Xa/efHnbeeVZShqgam2Z5FGfDxU82hGVep
iX3vTwKZsgoowiAro8kiJ7uM6Blwf2c5//F1xAkmyiqYCGA3k+cePo/BFoAz3dJTTTA6Ye4RfOYy
KG/+baXj/YutMhlwPOZmyir+rRsFmDwWv8l7ek6h/4wRHtUGv60LVhE15CFReXfSG+/7hau0SiTR
nj0+2dX74U4aUXH4D23Xtdw4ki2/CBEwBfcKS1KUbUltXhBt4b3H198s9swIKmJYas3efdpYbfRh
FY6rYzLfEHo5n5IwT9FeTeagFaAtND+VNLdGsj8SkKhR5tIEqFH7y9rJc9SE8SWgohvaQcUJ31G7
5WTDhElklkCql4W+Zf4fZDFupBXrTGmxUe612LahugKUIiRo2lvqUByLYMlmUQvCijTWzb3SXbwi
93QPG4v7zi1zME9Sbjbu6ADvJhmnUtGHPBm2bpK7S/QvL9B/jI8w3mWap6nD/sTvr0Zv0pJujkdQ
F9y+oaTHOxjjXDQhIZMR4LP9uYpwHDNbzNJCtU0MGgZCLDQbemiZ5O6ycXEksKUrfcgaNSpwc5PQ
YEnvYyOJ3mUJp5GNC66fZfwRC1HslhoiyAmGOruN/VMf5Pa/PmVVxlHEUqAVNVXyP/8yPKfE7qK2
ijG1I/00Z7L46s37SIyjAKJ6TYlrf8vqelc+MVcGiWM4AF8AQsfhDekxx82rTAoSAsIN/XIIFa7I
YVKc5WoBYCu4lGVHiLAzwq0Tc1yUyjiMJkgkqaOVv3dvzXEsWWXcRgkQkaAL3/UNOQmdyjiNwpDa
binhDdP0wxjsNHIvTqKXLzdN0XJqf1zVZFKRDLlIIs70y/358MHmFSqAXtIp/YjOEiBVA0DVxhgm
978qMqxkMQoyDe0yywHSbkq+WzgT3r33oIrwqkNlZ7YScVzj9j2u5DHqoRu6FBsCzoZW2d87xH89
EN9gb7ybZDQk1UA4GITvukl6UWceeXUwRkEiORDFKFUGLwcFRS2mu1C6GxPBibrO4Tj/TS/yIood
LahzVUxaDEgC5MTtjsNteIinQ43RlNJZeoc/PLH57lzJo7e8yoZLrYyKMae3KHwxQq8tvIp8/o9n
YsJMIeExo484E21oETcG3sMIAMEIg62hw0Pp387vVydiMtLJUAMKazx4wc8Fei/t8Ng0HFoe1X++
ofq86YVX4phY02mhZHYq/WCn3eXXdco3LW3wVIQJNHIUGXoV4ZNRmmRDcBXASBRX6DDlXocL5SWm
HOVnF+vasgfhxoT7XGZg2yY2aZ+SyIuGhvNs2Qzaq4tkvMdoNklm0ovUzYPaNlY7frqshzxVZxxG
abRxTGoIMJXvUVlbdSq6ek2sy1J4XpAdGIhAmiM1BsT8z6OJwe7RFflSam1FtjzuG0pylz3uGY98
3ERx0uqIk++IXZfNCvwor/1SH4qjSIS/zAor5PKqoGqObyio0q//7z4eoEKvBYa5EcdAyhm8Sjdt
4B+16WAH5jEHip/2YQkaTtJxWRkNtskvBEkN4GKIA40fJiztYnLNvrU5urg5wPmPTRnsolxUzFgd
MSGF6mJ8tVwZR+UQXL0hGeXpBpNrlOICGMEYmniW3vMT38sO0BAZTxFHpg7ISugGjSfogCk7E5A2
JlgBvcQVHI23dbT9IltdI+M5sDI51kaGw83SYcgBOLp8qPrIqsPbHKM5QiDf6FEKdIHd5c+3mQOv
xDJpR9lNhqBjVdbD5Ar4OtsZjeLuWiqLT0UfVZi3HEqOwlz29WhAvTaCKsPefaHhZsME4D0AhEKr
0xoplw7gAy8fjmMAJze6SjxEJcyqpYBqTsOVUf9Uu+ck+nhZBCcVME5/X8mICHhPegUy6nnfu6aF
ph5yj0HeK4d5z3eQvCMxLqTMm2aqCMT1zVPW4FSHzHi+fCSeCCbb6AuiE6Ogmjh/npTrOntqE+7s
DP2dF1zhqSG8ujbExVEyCmjBPDh097W1hxqd/NYZCv83FxbvLXs59hunLZeVREEupWSmypBhD6oE
trpQczR7u+T1YkzslMAiZRHFNv33zvl/fqIACeW1OY1gho30DBf5joDJcYoS4yzUCHdYaHAW1Cka
XynES/uZslpkrpnwfTDH37NDATPofSOjhbj34EVtrg1rLx+PHQaIg0HDZeLjJQBtxqacZBXFNe2Z
T/e0w4p+J9+aOTp5wgxZ6aRmpC2AeZHtjN0xj3/VEY/enqeSJ+bzlQSAfShFTV+w7y3g8I7EeI+6
EaORGBBYCPfDct0ArvWye+IJoO5rdaLRVOO6olrRxF+B4WlVYcuRwPPpJxaPlYiwyuQoMGFTCFI7
fRceaiA30S60tqvs0Jl1w7l8Jk5Cb8hMupF12UhM+vo/L2vwtY4rjfEZRZgRo08gjU4wNKBe843C
osOvnR9o7xxvXlkW4zZCY9GzhRbnX14rb0Uw4+k729IHNi+YyU3IKt0Z6/8aMoyPgLc+5nuwkoYf
3zDSw9FHtpffEEyk1VQfhSvNL+ioXQLcxQ4gxXZhgU0UOG28UMZJ2thtamEEGm/WI5Qp4s/FzIHF
G1olIJ9z4AunqcvRTd4BmZQjmpc8SqiTarzejXLcKXx9Yg/24KoA2IpMu/O5/UVOfnAG5tMl8yBF
UNHiO00Psu8puraDncsOZAIl6V2QLSv3z+5JF0Omi2OJz/jnjwvehTLvmAH8KFpBdTRsf8oxKGjn
/+jAzjr7A6aSdZrrnBxYsKeU4p0VJkc6sJhgp4Hjv6jDuJDNsb39OQK7xTzja6ky2EnM+6zqbNO4
ygKkWcTDRv1lleRkqArjUJpyFADfjuNJw9Uw3pXJcVr8yyJ4joRt4QtTteQzreS8N3DyvDLbwxe0
BIsgDST+uZvkaCDbvY8WIqkRPVxYA18fI51aysvwN78REXUQXYPP/QyfT06zXFEkpFNaLAM9HAiL
orbPopSjCpsneRHD1rLLXstKo1KhCnHkkuGTHAjvMqaVCKZ8rWSz0akBRARLK1pTJQBixdS/tKq5
D4xU3I2tOjpLoj3E5ix5cW086QPWZ9KZe6e8w8qvU58eJqmqLe5U1b/lxnM+crhVtnPg1VEZV5/r
5qw0VABdxiWhrX6cruB2VQAqApvTkkGSsOf5js1gtpJJD71KtvJZFPQ8h8xULF19EiZLLyvNJksE
mgSwn5Bi4SEacHTTpH9fiUzish9BZYNeC0ar9bbBVBooKCKeG6Z+/Mwrrk7G+Pm4mSTwtlMxcviQ
zfqu0efCyYaqchc1+nHZYfGukf59dSZJ0bUGGBywt370KmFwDJI7M7nrq9YRQ8G5LO30rGTPposa
uhwqOEwAwsmIw4JzOo74ajMaBEBXexQEh+KcVgpKZYL9vZ2BUotaGUa5udC+W2awls2YQZIsQzXQ
aIPaqWxcJ+PAM/mt7GMtgbGDasG+0qkYp1QDyFViV2/ua/mXPv/qWnizKDlMza9y2Yvk2RhqO8bi
weX73dLQ9Q9gjKINqkgXMKoDzpzDTHrgCv8s3sOmbayFMGYgKaUpkwFCdPJQ7Xsw94GoZcbSWb3H
Qkzj82ZBtrKEtTzGHtTcXLq5gCOF6e2a8rkIgKNdW7IIUHjxXpY7ziXy9IQxiX5J4j5LIU+tQBzW
Yldb4Zn4qeRxyQ6Yp1SEzkjStTQ4hJ0djM1NlwBT36DEs0EhWapBQks3Gp+yF9slGOB9sx5Bn6BN
WPpJF3sspO/g5utcU08+ClkARisUxiwtxwbiZZXafNWur5/JmjppEbIkxOf+u1D/G0gaLFa+wC/e
UCO8cDFsYFZqIeoq2lyhDiK8ig9YrzyMmKh+U/bOMVh2f11qSDC19Gyjbnd0oRJgVk7kdZZKPNlr
Dm8YLt2qTq2u02S8ELic9CEa8OXFQ7xrRxQvBztabNkRd+lHnbeVs4lKthbHuKRokgyTUHGNg0GL
+jaiPDLyXZ7mTjODnS/y0b8q/oJ5Foz82IWP4mjYhXGFNUSbN+K6aVuSjOIUJkywE8XYljZEcy6G
JsqO+o8yBa6FTHyOvm6L0BRNI4ZomuwYixi0GlAtET7r6q+CXD6hICfY8y2dzNfjN6DGbybhOM8/
QhkfVWJGJ6lnKvR/hFG/FsZcYt4TIQdDIvoTFSCHlNgiwOQyuTiTm5q6OhPjo0Q9bictxrf686ft
dl6wksU4maoUgY/T63hZDPNuyTKcR90lo/4g67fBkNiLKnw1hXofFDMI9rodULadsFvQy2j2GOK0
xCK1wWJjI6hzuqH0Ms8c0ssvYx2S1utlidYyLjv5slSaFel+K9VW3oCGSXcv6+5W5rf6sKw7qhOC
QWIJsgzJz9LISQ3xto8EZxFVDgPBZqKwOhXjhRaQDgZ4jeDbai1Ii+ObUMR4vSTyXgYcHWLxM3B7
6jLS73peoOQneDwrNKlrWCWz2jIC2UF8r7TN4LG6QyYPqoNonpMaNp/O2FYRXayupQe48wY4rKIT
Z29YeOQpI+Nmgj5q0nyESNW8rbPqkCn7Ts69RX4m5afLusjTEMbJNHneN11INaTzBnFxzCp2k5oH
m8HTD8bH5HomNSa9w/8X/WC8zNyUAyCPIe2s6cVPZC6dTBLxn9e6GOZNjZnD93lPniz695XeV1Ox
mF1ivMtTb81t/O2j6LkYzwF4L1U2E5zr73TwzXMbl+yLSmJSl0lKI0z1QtK7x9d498j4DzGN5gbQ
Qu/Rj0tZCj0c4zzKJW6LSoV5pdE+D1vgecjOZQO+6A2pCMZZDKbcNS2wQ87jN3+snXdzjLdI0lys
g4F6iz9mm+Gei/EZoTqFpXbyTKwsrhVfcoL0ChmHIYoNSZUGDkOaPFP8oUuHuuL42c2K8cqg2MGW
eh7zKRL/UfP2zxlmNj+WrMiKQWRD09mWNQnTTo57AU4XMIjAP3TD2qquOswoNf7MhevaTGpW0hiH
ISo1EWRyck7kIEVX8pfJQzjxajtwtBjgObOTR3dvaFfSf/gsc1sJZvyHDFKE32+NpN5TwEXliPU2
O+/fOGKzncOu5DHeYwBy/xSpOOgplgXPEngeIVbE4wNs3eX9dzoP8H54dn0lmvEmah+IZTJAh8h1
rF0Zh3wHvsq9isF6YCDUdPiWh5NDjezS5TLOpSgJ1oBF4JPXVXBE2etWqYGBPEk2mK1u1bjbDTx4
3m27Xx2S8TEjRi26NITIMx/DtfvtosdKFuNjFEkca1WCrPZXn1ndvvYD8MT1jQNlxYYdr4246WdW
4hg/IwSlZuQtLLKh3OHal0V6NDT/PfHgRQjb4w6mWEtTGg/elWtxrI/tb9dJoZRRD2mwvpcBt7db
H8epsc3tPtUHNagh70w7+NFuMwda3STjWQYyy5MowNKn5KmoMIXWjlaTlI66+IbRWKPwKJrZTc7r
X/IsgO1ui1lRhGkJrTz/gv/df7KtbV3MMFiUQdrfmd6fFP44FnDi6VylsOC1rrJYhzCTLN5iip4s
VG4Tqx7HCHhqyTiRpi5EScxhaS12ySWn9pvsOsZIguSKO1I6I4/MdDu8r3SF8SR5oZUYj8XBeoDF
LM5pCeM3/Abged60vr6ZN68kMs5EaaOywf4RtPO2dasaIMNej73u2ikz0G950jW/qklv7UI0YLve
VVsUUtFApFiGH5MpP4yl+CGd5sSqSeiWRHpXbvtyRrbpnbaAHu1kCDy3hDfUFTgpDNv3DpXsL1/2
N/JfZlgCmEF62VJsEZxtWFmzWlfjVE823wirQzJuJu7HGsRHcDNB3Fp96BkLr9Wx/d00TScETLsi
y4ZXqeg9NzTujGLstoHptUYlW2U27IDrmlpLnfAGJDbtnCiGSmQkvSaL1CLks2ISEx8uTa6z8Qhe
lWG4v2zjm6nJiwg2zpl61ataHY+eXFyl2TcK9yvNd10yWnhSumbG7fRvhp6VQPr3le8CZnq4pGk4
viP0nBT7zNJWsphsuk7DaaoNyEIwaNxOBWSJUqsP4qhOltprVjoNe9UQj52W3yRd9qRKJXGySQ5u
wkhHmg92ezea5Nsqn9C67mZLB3GYlbf6j6TsbmS9fJBGdCbRQM+E5V4MksLS5dHrwLYOcIq90fUf
zHiQnXCusLumZZklSUlpdbUM0WC+T01bNIvMFpTQK/Txy1Coo7cI6vPlb3ymRrKJmWXVxHaKuYG6
n2pZTvSxId6kN3YFVm1z/qw03LfLmSuFGEXHQjYImHVdYaEW5DabuyjsVa92R5dOm0udFfuN2x6p
3feipXIc22mw9tX3pRIpUrthyiKK+IzNB92C+0S915MymxxyN7mVn9JDXdrpTzCtRM8Thucqe97l
nihaWWoFD4VLh0t5q3U0SLC/g3IayKCgMFWdPXkQVnIthIbpZcfpWHjGvvfSu87/434QjrsWwzwj
4lpPEiPQTK9vsx0h2W3WijzezZPBXzoLE/OlAcROsqqbGE9RPoFD5tjsJSv/InmKk4D0CNzyu9/T
l1jmtpqv6DXet5FlXFF+OXsCxhpvdmVLe/FpNdnUTBCCslgQhbyAaCGdVU9r4l3d5RZRvs/gtLls
I2dRi97tixQWD2JItJBIkaR6otxelVn3qHbVXVUUTp8sD5dFnWc5jCzGBQrANYrkwjRPXc38Zrij
r3tKqBr+WL68YbX1LHAx8hg3mJYKIUEF9dQjrbTGYIIxtJKTL50MdFzxvp07xZLDwMe2yM0gm0e0
9K2+Gi0huc/HyAqC9iovzAeDSO7lqzj7tgrQHsGyQAlCFYxkMgZcGW2qqoGmYdgKtHZaJjvAKnfn
rPh5Wc75lVNBpgluZ0UyaER4HXW0UsS4QBQFnnKbPiyR1WNo0ungom4wrjA8FICUnaycR7N6XuVg
xDIWOy5KrrXDjPN9oNUN6Vg4yw5+yhkfaJOVEiUqItyTcKf/uHzis7jOSGbMeMqMJK3GEZKHjyYq
R6WUOZriCAuy6Amsd4THVMC9YiZ3T0xV1goUVzyKhhrvRg30JLHdYPQBkN7zThktIKJdPiRXJpu9
S0EWZHJmoDiH4Rr3xMJyME9cverX5s8dMC5VprmfLFNaZDbemDoZsIaJzznECdYERSswF49zJGqM
r/wvlSGZmiGj44+pFMYk8lIizSDBJFpE0fEm81D4O2q3EbSk3y2fL0s7j6BUmgIqPUyZaQbM47Vd
5ApWtcMJIQWvEVBLutORPI8341P7NFzJ+/gYfKDcC9XPBLSa5WCXTvOTj3285QVk5NRIUESCOQTG
H0pzOog5mKg9vauBzH2TzF+0mgNhefY8oAddyWB8YKNIw9gK8IEqiLJJJOxStbcvX+aWya1FMF9O
LotJrjS49VgMHRnZYpIZboKVgbL5NrWpJYQRT/95IumpV8l0L2SGNmR4ihC//qqCgGtf23QKPd4H
RwJ6QsklnzqQAUujzct5zuFkTzeq6Ipi6ga8OGN7S6erWFuAS+2AaGEb96JqNfvCm67ia+1oSNYc
W9ViyVzgt+0v+Y9cnekVCsqc5SkmHkD1/qFNF6tDWn35Q57PAb0+ms4oZDLHsjB1VCFrZ/Io8mgi
WWEO9MjQHSzlejp0z+Yh3xPPBCqQgfv2eHN82zbxcsozfQWOZCJqqtcUnzPRtJUZG6KPl8/Ju0lG
YQepjwfBgPYMeeSaKeJ90F9dFrGtJSodYgVuEgIwE3g7TZgNOBgVqfHggHzICd3mW3xMbkK8CWKv
3vHrw+cT1vTzqcDAx7iWiT0v5lyppoVRQSAzeCIH3StuKVun5EuA/CydxA093kNkM87DhZp4iRAM
459qkSs7TEmWLkqcBl76rIOM2zhIR/UqAVIPIAgA+lVZy1fjCrvffFDnzW+4kszoyVz3gxCVAooR
WBfVwEgUebNgdVbvgHPaym+TJy4wC08kc73xoI9ZlEDkaAu3waHwgMHRwdOA2H0+JocF//No1bvL
irTp6VbnpD9qdcNVudSy1OKGDfI4aDui3lSZuDOr0Ju71pmHu8viNs1vJY5RW61fptTQYRoG3iT2
LGsHDRPyWp4q9n8TxARgDKWl+hwK0FWQO00inq7kWPac2thpx/UsqVgdh8kGI9DGECPD7c3oAtcP
cWwnn0W0ah510IGBsNtq3NEr9ymxlV9GhFjf+ONO4dzptltd/Qr6jVffcIi6Nuu6MPDke93BJrpf
3qS7EaUVK7+W7yQfrLb28hXcKDcgtHP6ncAboKHGcOkamJDVVWk6x01Ic6vorvgcH4qPmWVY/WP5
YeZO0G/nVi/HZVery7Au+6bAccHvEvraQfm0fIp+DHsjsiUn88AFY8d76ZA9RLEdyw7W7kyfBuvA
vaxi56Qo1B+ufggTzvpy7PtaClRPqDG2C3v1Byv7FYGyIAatlhUe1Xv1MH1NQAhnOqrTgdsssCtw
t3M/AMd1sLvYJnoVhSTCdXSOSC/BEUJL+oaGr4f99kNcWP1Hrm8+e/0yp2fclVqTFJN1Cf0M1VHI
gLjvaGCHMtDuTWKbfFLvBxdzvqUnXvEKNgr9ty8onMx4LQCO5GHSQ+FqtzjmN01pzS6+/o7sM0dO
LYpi0WM/DP46umn3WPJ0FRu1QTB2mwBDxTvDz715B/hBj/speNfCeLikICaJsHL1V+BIfiSfMmAd
GneUWWV2am98VEsQnfDKOecgLKfvQRSC0CyBB5TxRQv2ucI5gA4QP7szAQJe/Kr3oAVzFM7jZjsP
0F4kMf6mkUmJORUYYHY0P8mhTXPj1A46XDPQkK3uZ1baEsfJnS8rMMdjfExZhwBXJ1A3rNXusTYv
utOH7gO+NNaVwaDxQz2oPng0XBm7oh4XbpqGi3OF++fIBpMcx/EkdHUO6dP3+GG4Q0EaLFemM+UW
dmywKZ24eoKyjjUBDf3bZTezfXJdkk9VUORAjKHVoaii0IMgM9ryIdxhTOs2qqzWyjwD4wDFc/xI
8JYMC6u+5ePfbR58JZyxtDorR8OIE80bM2Cu/xzkzJrV20CL3xOvV3IYs5lDRQ/VPta8Dv2lrssf
Ynm24m5wLl8m/WfOvuNKDJMWSELd1ZmaIVQKmFgNHgNZtkyDu4O1mVWtxDC22ORAR+5yfDJas6Go
/PNB8iSncOITz6qs2CN2wVNUHup3PQx0ZOG6jsEqoFXgBlbJQKXnRloRPB//KhdNdn5d7TQgQDxp
eLmWXnGt3QzC/vK9br9HVmKZfBlzpnMQdHg9JnuMc9npFbVMysoFpnuPph387sC/GMbLURnDUHIF
0PXklH3Ns2XMVl1dFbETJdifCV3dnj1psdvOrQxHbT1wv7zhR5x6heca9fIjGANphDxIBeoZkn1x
1x2NA3meQER3Nz6HV6mb+wAU/d57FDMiw06BJYPhJwit5GDs2mO7V2vrvQ+11cdgjCnElBJUEKGA
6oDqqe2pZEhXTyimpHm3jBZveGizZCivZDKWlcaJqmQCFIASHIFQzFY7i1bfF7s/Ki6kVhZH5TaT
gJVExsiSTkpnZJ4BAl70g47y/Q4F6q8OT2A+SRRXxZmwZ6STWsjUD+sfqr0KEs7UDe5A/OeJ3uwg
z4RlcYP6tiN50S4m6kV12KlzGMNf6Ta44J3isbpLPjVg5BXsxpVjK9MsZXZpADIdwePcMEc6u3ZS
F1qrNxN0u8Pmr2X8ArXhx1THgkEKtUYTULO62K5qW3LlnfGAZgdHPnUaF2yLXUVJMyVKZBneunEm
h+oUKBX9zNJ9xQXSFs+FbYe6f+6aXYrrhSkD1PHJaWt+l9smbhfkdJQYez7KaPAcaQpZ+bzkgnqI
S6dk3JjZS32VS7DWQowcpV8sHWsbl29yM+wZaCGj1yeq8qnOsgoKQU2faBMuMsXTMEWfMZ8tJHG8
77V5kpUYRluljHTFLOAGi2Pgg58FvSDM9E6YbMJUr13YvNmUzVz7RR77EhyxiKKmBY5lFkB0SXrA
8e1bAznRTBygH/uXL/F8HpOmoCtxbGgNqpT0CY5HoYeU4r72NWcGbq45AfAYRTee9dPrYhUDINgy
MSUMSKM3/DqUq3NQtu1cBp7Q7BT1a5T298M8HtRAv9OAnCOkKaZxeG/5La+6EspmulHVx2Fd5Aa8
6iJbBCwnGO7wSxkBjL6XMFTBy1i2rHwtkbnWJtP1NKMSA3TDEbyxC+aobt/byYMMicqPd3xGRUV2
BvonYipsPj0KhlQPA5pbrTvgrd5aYFPH/msJCsrYUzle5aSDZx9RU0xsm2q0G8REjSovlSQ0ahTY
MM7SKMYvrZa9RGjcsphdLSs+wywd8JF/0ObxGOjVlxaJcGLNFag/00HV7XLKOlCE144UYiBDbV2l
kRWrz+eF81O3nISy+qWMusXz2BTpDG8fV2gVgRE06PYaie7fc/0vYjTmKSWLuZinM64/O6J2g76t
CW6+Fr61wQQJNy3ZVK6VNEa5sOAujI0CaRL4sUAvA3wH7aj6lDyH33A74TBe+Nga/TUrP1vkMxhK
CnSHJ292m8+1XV8PHzNQ41J4Mnq6OLKSe1455HwkF45p9eU0JoJAxcJcblsNgw+0WI1Duqmt+pJb
3vLArbZc/FoU/fvqhGluZM0YLeh/F4OVC19I9nhZP3gCmNw1T+JiydIcWdYIdrFuXzYTL0xthY31
GZhUlQjLtJRCC78qWSL66HACuTs+lb7y0B1Gz7CiXXvXv2EbZLNiuJbMpKxNlrXTQk6uB6Mg8D22
hifBTe+KLtYkPipXtLDgqtcGRjqrEKvv5h62eNP+EHc8x7Rt7XgjmiLqJoQdrM6UOp6qBDAWS187
WdN6Yq570sCDsd18FyiY7fxbztllz5gGTODd9Q6EdHT/H3Ds4fWo2EFkiZ7mvaF5Q436zAx10dDQ
MhLlMxKJxliWwJxVDTFs2CffSz9F7U2y1efuiWd71CmeiyIK1rIwpiOxowvtsLTSLON42JdGy2bY
KX77FrrPTZ01JXTxDVWREU1e212TxRKaJImOVHx0izvtOT3kfu13u87VD5Jbe/WH0BGvuOSmW08A
gqlDTA+YmAhkt5mTQsh6POwCBMvZNZ7j+/66vs7Bt43pE8BhgKHAXq4re/zGu9hTDZe92bVkxhGI
ydSV2oyBubFD34+4RUYar8qX4ovRq/pNrgMZvI+SH6Zc7XRDugn17uvcL7G99MVhMtJ9ERaf87IU
XZKbmRUqoVvl8r0Kcj1rGNFFb7takvZVHIrOEC+cjHvLjdGPReElgDOhMXEHEE1CXOli4PUpHsQC
sXWVVxHliWCCjTwYSlnTor94QM8pu6OxNLVbBz0HdNET6x0T9ogz60MxSqiOeVlnGrp3owAG+HL0
xTJ1gMDti5+KjLu2v+Wh1tLo+VehRs5AWiybVBqmIKK7Ya9f0UozLSoZkRNiAvUNNaUtOyNYScQj
iWgYf2WSoLDShzykj7Fsr/1CV0MHUgkaO9XHHjnKeCx/mLOFIdFvscN7Bm42u1ei2ZHxOguSSCMQ
TXzypTmWoYe9PRcc857m0DqaanfZod6/hTNjS5WAhYUJPuTFCiaxXl91sIA0o5cXzILKyr4Z5++B
KXHyvi0RmqGoioGJU8zdM7oz5l3XVokUeDUp3axYbM3g1ZA3b3Atg9GYBVOuUSQtaMfag9N/1cDi
K7jLY34IHHmvYqQkOkxfOkDgubyn2gkzhvVWa9HMDUKRGlmf599lV+MQ2d1RwZxCip5IYKl2dkOh
P0OHNxx+PlYMk1zLZcJrHBpzOi/wz9ne8FVPSW39W+LMtuG3N60/XJkoE0nu8gSAwVsKg4e091rG
SCzyC3BuJX7Eh8zdCom6CGQdzBQbGmLia2Uq5ihv8Rnwjsij0AIRQYmKJzYhFEH9opNAt3PszXhj
auwbucakbCTp9lJkqQsAFmh5NNZum5LJTvOmc5u+q1zJGILDmEe5VfZcqB6qeOyXW/9c5gZDKRyS
OoCbWdLmexDluiuQ2JoHsJeTLhitsC38Fl1MLdkZ6l6RhNaK80dzrH5eTnzptZz/Dl01MaunyQZL
axdUnU6SmNqgQe5Jmu4mUtl14v2xFIzqyniH0ilInc0jsEpQZIVaJn4FcK8wxvxQ8MFUC/+ylA0v
Crw+UyUaQblJZzFcY3EqSIQher+aIqdJ4KdRNmyazsrqyRJH3gYR/UTM1QFnCdPHCLUakdhDSckA
x5KFqZ+Vyn2FXkfSTYnVRNXPuscU2eWzbZmcRkxdE3GNWEzQGP3Wp27Oi3RJ/MGLH9Kr/jq5rl39
1nTqHR1GzncJqobEUn3zptqF14aD3RbdJd8DFP8zbHCgPmXz3rmbN7D6TYwSdxUBkQMREl+QJRvT
rxYx/Hz6EXccyJ6tGtirw9MvvwrK4NPT8ygNY5+StY5+9iFyqo+SL/jkyhQs3iNlI2i8ksYUT/Iw
FWWhjlO/AwJeNOj2hIbJ5c95YmA9U57V1TERf4mzjiQmggYo5x15NqyshLWHQW1ngvxYNMkVUEFu
zTh9wv9NsoKp/9SLzS7qJwdUl7aRFo4wYHsiUIF0CEjOur0OYuEeDxANzNiTbqnY9bRT4NhYDVF0
pzSGT5WKKdZUc7pC3/dD5MVL4zfCbHWd7pblbIVTdyCVGFljhJS/TyarygSPwIDGMTwqY4V6fOZc
voitStX6stkB0KENu37Mx9Rfvk8Y5Rh7J+8dcIQGj+3ndA86cSf05NxqnoKPsdN+g//gpnwboUNT
Jcwv6HCC4MNjkgR1EhJggSepL6vWBOi34+hmihV9it3pav6cg4G1wUAJoor6hKnpxueN9Gzp21o+
k0CEXRi1ZZKlfmjepQPQObnsVxvR5tUJGeehVVIeyHqX+OIh+kFL5KGrPKi+flBcCi4Y8ex14yn8
Sh7jGGqhKUNNwInEA2ZeP0Te98k2feKJu+jpsv5suaD13TGeIUn6ScnVKPYlwAe0y+NS/jTMB6nm
iNmqsWkq3RPFEKpMMH712gOVCR7JcqJBR3yw5dnNbesHe2NPnwWKXXoV9BRVNl6CJ29e5ItYFiHF
NNWmlbKUXuSwrw+IY+GXYWf8CBRMGdH2bmjLH/U7wTFOoyB3JS6BVynfVM/Vb2AelVFG2kmpM+p8
u72U2qWfiJb+JD00szVhunC+MiIvrNzLH5aqJOsgVxd+Cgkrl4/Rl2Ausfbil01pd/GjUVeW1nFG
KXlHYyx/DMt0rqs89ZM68rISGBe5d/kYm6FrfQ7GuDU9GzowB6c+uZ8wkiFhQq7bjahANV+QCdsc
aRuFEx2j0hqmsUy8JFmQyVg2YyIHJPajvXxYnNFevOlI4YUHG+xK6DeY979hPLjvyI2rhGRDotsn
SCPZnay8T1HeLNQYmircSuCocmldgFgt/qsnQU34z58tkbAAiNNx2LMRpbFfynmIIHIyML1jqmjG
PXPuk1YzGC3UTdNE10ZHAnw214L6lKEbpIv91g18oNwpV8Z+ASjr+AMFYn5CtaUtr+Qx1RVVVeM2
TvH9OgfFIQLvCT/zOB0GN8ZIx3u2L16JY/S/L1O5MhocT5nx6Glnq1kqjkqSLZVcXyFjAFMQEUxE
40hKrCsedrh1P+hzV9T05pDpE6w6zNBWzMLCkYb5uTCyW6Iife0kK4sxYSPXmAGbje+FrNyk2fIl
KM0PodT5eS/7UY1179TI7WgUQPw2ubUS79H6ujY7AGMO9fVUJB9kXfRAzGmBOOgKrWpXkqPrQRZ/
1lreWthm/D/Wrms5biTZfhEi4M0rbKMNPSlKLwiRkuC9x9ffUz27Q3QR26XR3HmaCEUwuwqZWWnP
cVtsKWJEfBfFhnlOC7vZLtXgTknKJ64X3A4Lh+4gak6uNL+uK9iGl8OeFlRIEGUYDQ3mEANIEavQ
Bi4n2Mf5XbN8E0L/34mgVKrvg5LvRRWGieYmp4amNC7mOLPa8BvGeHESSpUmRSzLRsBJ+OkUSaWZ
aiwao62Gky7y4CtGdRPtabpKVnX8PEaaBnt3ByxmY8ppvyA0E01MX7EimK3jrGTRZbFGM5quqzkc
x8tfCr/xSVFHew597Z4wgug3KuO924ow1qejUYOgxUVuFJCIWe3bGk9rbEZWZpcWOl6ZNQp2ewzQ
reT8gYWUzBRNqcgAIuBUX3RMuZTnyUHtsBxzp3g0bgaMDPKdg+ofBLOiG9YHPQ9cr974VptSOZmw
xhfeCG7lTrtgV9wQ7OXfaMluWZoIP34usaKXQQWK+SIUeQYYELd47Wx13wPVSroJdsfeJjuRofuD
NUe0UY1ASqGAyINk7J8SdtlYwkjNYRBaFFpJ4jTKcwO/MgqmCuzi6zbOkkWi5NVFznzbocLTxp7y
PufKbVyJrtzdxZHoBOPP66I2DUMwMB/CGzJyUMqdi9U8D7EIXamKyknm50JhhhLbp/kQQT7l6jSx
1oHPdgkTL37J/NmJd+meT2z+x3wrPQQFShzxj2rP+UVhpcXu+um2pszx1T5kUzc55KgVyWGAYPdb
/n2xcyeHdAP9jT5C6ym1Y2YxlfxFKsTApiyK09gSRjRDB07CPCXxvAyQOEkmAJPuq6Cypmr2+Ki2
GafbyHQvZFGna4ZCKzJ1hKxS7X4onJF4GpbO9lo35k7KY8ONl0yOx9jZkFS+GkzeEqp+nHtqXvPP
XDH4OSeCHDd+Aq5KYquauud1Zj6+9f3XN0L+ffX9UeKLgKqEuA67K6/19+WYoSiamQUgKzRrRCop
WPqAhqe4YzYet7QbFTb0cIEtoIHY+lJ0lAN1Naj72But8iXxF7DZIQDDQGlZmtEDbzceS+SmRKw3
GsBYAf4JvXg7TFUqTPyCiL1Fu2Vs7Ghi9EC2PB+AYv4rga6wzNEo1jOHM1WdYgriYMNbWZnespSL
3M0nRV7JofJEPR1qcS4R6JGsI7nTDtOhQGN6cIx9hyIDCxNhK1YGd/LHuahXq1FRq8KaduwZbVjv
1XJB1caodkZWNRaoaW4zhXcNsX9s+/glxvpTUr2NfNoxjs34fnTxiO+nWtZQu/fG9EvQfCu65+s2
y/r75N9XxjAMia72Sh57QEO3RjAlVW/XBWz6hNU1Ut62lNs+qKaapPfY6AWzoYRCDVvPt9pkCBCB
toXSPLJEelMIgL9BDYbkBKlU41eVyf9MdBNQTL2MYVcVlYQOm5lOWdl6aM6HaP8HVTZgwgDPB1ZN
8Gwpr2JUdTTlPDz7wN9U8WhWFRMNa+sqFczboYurIV+k45lSnxrDiEQyjS7vIwAH5ZiDTx3dF+65
k7IHcH8P8lfRze26wKw4a4l/y9AVDWAWBgb/0I+gTohFiKVq8zTx8u4N0cY09paQsPr/W1aOfBuZ
r4QCA0ZsLvWxaqZUbNIs8VIsP+ROvTiITEGE0yGVMnnJwvLrwCQ33DKCtVBKR+dkTvIyrhER5DVw
M4ZAt4wQwC/XLYElhXodR66IOAwKosUyp5rLpTX0M+XifymF+koiN0p4hPEGh+N4UwvdU4i6+5/I
0IEFogHhBFVtyhVLU5HnxQgZSjWYhfa1mFlp/TnOo7092nkqJBgycR+XeoAu31A2I0oHrdO/6PsK
i8fVl+KQ3wsHBdNW6D7l+xmAJ2JiyrbihXejLx6Cm2TP7cnSvnHMZAT6/S13h5S0/IOapb76dXTd
VDBqgYtJ3Wbeq/vWqr3qkXvQj6ihuKXbv2XfWFXSrT7GhUTqyrkIGCFBhRB8JCSqi0XSmegtuq0e
uy/VbrKUfWnzaL/YgM5Bd7CwmGHzpvl/fBG6YpqDt1ipOvwCqTdT1VT31Y+/sL3QxFqsMDB7P/uN
Ktym01uJpUKmLq/Kts+av94PNP9R3ASDEDM0I2ZxRd/OgfvqHdT5lCtVgIZ5oNS282G2IyN1x/qx
VR/4wr/uCLbGBy8+JuVv6syQq2nEVRLUy7rFcPhiynfSffGQOeljZjEzYZFxOsr1wM0EgdJDX+X7
5pgi5gx/8rfcicPGsPaVtbq/GTmtrYNyQUlddJPc4S7VezK5e0aZ2dV27k/ezBzmY1oG1U414opD
Cgxp58tcTLSJUZpuzXQvSy5Zmm7tyWkWcwC+TGG2FdlVc/7lB6W8VdXofSFO+A1g13JU7BINvKmi
Xc55pYsdWvY8yhZewFqFzrey0tdeE0YUNiGRQHlEuOPJ747KLSZR3fonZ2GwfsY4jHpQUGEJTMQ+
u+zEmtPZ2s6++BGUU1K0sNYXHj+C33eAChjAVLdY0Y4NZsiyGBoLIAlmUF8NUGDeiwYTZWucGKVy
T2mwp4zeGBuJevO1/vA75w+wumBs69bxIJGzefHNeREfiz/Nrn8nJMtkzp615MpwdPT6f4fdWhGY
m9ChKrFC4X6URGsxTmHxkKallYfGg9GxQjrmvVKeSBrKGJMsSN7I9g/3RrBvOme2U7/3SZmMZxF9
boGLXKgM5YkiVeU4jrQEzpbSmFEDcAcRHN3SrkdN/Xt/QqesA8SIsm8Fs/6RheclA9bBmfZD+ahy
AhtUrhOP6AVeimZS9zi/gPlqHz/HSBcEi4BrcL/SGOvF5H9DG60EZo5JTnvl1REp35XVWlMVxFOm
L4MtOtJuOUxv6OX5056MRmZ77StwLpjPAUu3KXcV6HOXJ8oUe/rphNkdf9lVOxRAvivng/5R6Xn1
HtDF7qmVgW5SnGMXcV89iY6Cc5LtJM2r/WRXu7w575hSifO5crd0wRvDaCnXENXuXvHI3mR2Yss/
JOIvUtf4wXgAGA+sRP595S2UTMx7NUCWO+4nm8ODHmOdVAZcDH/8jVx3M0n68E10IogtqrCoDFxo
9a48Gu+k7Vt6mJYcz6Aw7J09hr7QRdlcmYtBJ95XV54K/Yk95MqwA4lyQ/3Sqb2qV3jNOKeS+Dd5
9MIZIyQBsxdB/tI1raD8T9DHhtqT0Eu8l3xQ1T6lgBkbdtMDthHvDa/9jQUZlpOlE+doqIIyV2fi
a+Jd5g5fRM4MfkinwcHwJ49d+YaJXMDSENqxdJOWcjLRRwwNy1jqzn+ir4VYILSKfb8TGYMOW2vk
a7dOE8Dzooouo4prfX1pM7N5ksi84I+fRKL0fXjmmMUIVpBJA+OLyqCmHQmAGrsHgHRktRhKjC1h
j4WxAyv9YugnnfCGaioHapskniwZCD3GCk8C0L85fcbEjKGljPyapTE0LL5WSUWUSrjO/IVMdWDl
DvkuMGFmFxNVAIdkTnawDkhnWYM+g0AaB+SXXTjzZrpUZhkAgrxQWS0QRqYlE2ezcpWVVgSRlONs
wbf5Bcv3hZm44YkADghOB8y99A51cCtGCs/w0QyboIG3lXEpenH+68lvzPOSpoONVX88nifIPea0
DOuklK+JpKJbagMCCXrEiBok+EQdOOpjDYxzQHdgw+jL5BEHwErWGQ5bpqKbAF9SM0SYf1V+47LX
rBAtxmWyFIZyMIba9mOpApEFHOOA77REZHnQ09xS/epXfMSi0k3zkLrMxjnrI1KhixjPcs2RygtI
FHRPdoAJJoWm0ZoTdp0FJ9qj3DOwcM5Z9kgDftdLLMlVi/v8y9kgXz8Mu9BbSKtoN/4R9hwg+LHn
Z2DaCahX1PcTgyoG7S055akAKoew0xz+Fq1ypDqhHXmMb7n5Jq6kUd8y7wEwrpBwohQ8bHCO37Hk
C2fa2hjeRcdoyrA7SmJgZhy6mfKsBFMf01BDzHWoOCbv8bPFFebkYgzq0N1Kx9Qpn3W7cRa8z4Wz
OIQbimUl22/Ih3waFoDjujhLQzTHsJTrDE/KTvdJBssf21t2+XzTJlfCqGR5CHguVxQctu7fpeZ9
ZOE2blrk6u9TIaicqZOWZfj7S6wNJq/Ph7JTMkuvwMizGAz7Z6iMTsx05cSloG1CsSQKKpyS6dhJ
94nEiClY56HeCbEe1czIoJVTc1KUb3Np7LLesIImc6/rP0ML6Q65zi3/KaXIHpnDGXZgofDZNQzW
9yfnXV1ZU/VCmk2IcY3qVHCCl+QN4yAsCZTX4OeEX+oM6gz8UwfT9w4gpa9f1bYjXCkZ5SrA8SqK
XIGoi1gMoe1oT9yNbmcmgCbc5uefufuVPMpDCEMYSksLPcuOOjxDdZvY2oPxrfpOEIH7NybEOfn9
n9KDD3k0OFDQzosa1+hxJcf6BWM8N9xBuJXv6xcjtKXH1klvSMctR2aH9FWPn7XGxLK3lZlphLIQ
Og/Yl2FcOeOr0nhBajDrhTbDDozd5PIOHoPIxoL7XrIegc7HjAS3i3qrK6D8CMYcMUUgQF7iT0di
DoB+hUGIzGV91sEoH5IZapFhTyX2MPiBvSbgLo1PjLtj+BB60VtoAcI8hhChmIWv7gH8YpYAcJPN
r184j5TxQuajwjoV8ZwrM2+1xShBmwONDWN/yRZLLJlIfARN5JqWUq4kboKkB8Bx7BWhp2vRTu1L
U4zehDTFgslzINwFc2fWwOhmXCfLOigHM/VCpEQ65AYnddnJ6H0JdrkHOQWiEwzBoji6/Ep/1G5z
Yo2xbG0qrCMig3I8AAbsdaGE4yFjBE1kzkC2EC3CjBHZi6fektnF1DYSM/2qHuJbw2cGC5uR58ou
KFfUcnMsSQt0abTSm85XDgPKlLmpYIbSJ3uw8aOes2yf2Nr//tCYrbpUpo5rlbAMUaj7G3KxBxNI
jFB38gZsArPkXVdeNOEv5SHnVNoEhW/cMmpm6JkcK3c4YGgbNH6oiAqlBaRnn6FVm4W6vy9Wp3mv
gVs081WNTwuyNGCGAFj2jfd5t7RFJv4CUdBr90m7nGQOlpiHe+9SNK75N0HC3nQOrO7+Sz2/Xz8X
6y7Jv68cQSwpYsIRfamiHHhymtmljMCdJYFyNcGQGWFFepb6UJhV994mDB4M8br/xHzN5RmybG7S
IscZ1FPvAAXSUVAaOHFWuB+9v7Aw4dzIxgcpkEu+eF7pB+KUrd0JP/7ddVK+B+uMGtZpekyfTIGl
5IvdzzEj4rwe1ALn4vK0SlsVfEZ6AojTrXDWzEWW/Npwrx+EJYX2I61RY9gEUuKxMxXpWcp3WsWk
KGfoBj2hUA2pEQUSpMj34C4hFcD0OQWsI3fPeRiVMPkdKzZknOs8jb3S96EbJKE8V1Y7wVO6w9xg
lDNjaCRLCBWcRNUyCq2AIHoEVUquHZMaq5wACrn+iRhhLraOLjUh78qpkBpYFsFcAJpRf9Lv1EfU
MhHiFV53YgFQMTJRbIVcCkSag+12Mt4x7/MbCW2o7DC7BGOBhJR/gnK+ekwB/ncpbTKKJFHJPPdo
FX4JBswC6Oo+mUMdHH4wtV/ZrrkHTYnFuFbGc3ZeFFipiMxPk1SQsiahiJUtTNxiqVxxNFL1e2Tp
4//4iJIiK6IMnGm63rfw9VxMCjYeRmue4b16jyxUYtK2JDtjZLGQFatvGZ0KWiIBMBGGjsn8y3tt
FT0pNb1KvBD8gVWFtd6FNWqwZQBrEZQB9H3RxwGHulstLN/zBjPECuREPHPYcMv1q7wmgrNC0gD1
Q/lbIQMAm0pKUIJgLu+Ci+TLnd6wI4VkJ/sl/JKPBHSXNVJAnB/9QK+lUi5Yn4amVBaBJB/BvvXI
tCjnieyhkS1NXMuhnDCPJfe+jpEqy9i3HTNzAYx1cVt7+Sm1sHdwk/phaSY3og0usq/jXkqAhMk6
62bTZPUj6BkOJQz/M5s9CoWpN8ZuViZ77LrIbEbtNasASduNBy0MTgYwikxhyfxQnfxwBBKp4cQ1
qznG+OTnGHxlnllRz7I+4vJzo42cbml/yaBOqYU2spZpYG2Nb0FO6KqMnWfgAwGqgIacEGpOrQYD
TrYB+lf7MIFo76a8B+axx4FygrMBkLAn46zBQTxm92jqdKZo109YGgAyWHMyMG5WWSxPvGlfqx9F
RTx5kOt8tajo9PDlyVBRP2slW2gW57or3BQDtA3AuQHm3qALvPjDs5HxMoZZA2MEXl+/6xPhpNSM
cdotMRq457A8Dnxc3PKlQ0oCATq2ALJEqfdj73SlUxSMtsqWxa5FUBYLTq9MM7gxwcs1HXuUC3q3
upGZ83mbxrKWQ1ls3+d601aI/wjjCBiHgWHVwz90jdmopkaGnVKUiPlvQHC4/qnOby/tkwC3Zyj4
TBrWJalgYG4HrgQ/PC4R22tgFU3N7jZ0VDu6UV0wGD2Dj9G+LlIk3+WzSMxZKyCIwnow+a4rS1y4
cpKFJv5ruis+ZHbnSzsNc9+THfzSDoEPZGBnIE2Pc1PAPc94YZgCdDges2+29app+sePoUxCXHhu
wTQ7SULLlyK4JTsrpBlZJsfue//UndiLypvjOWuZlOK2KjZXlRiIPsK7aEl2+oBkNJDB93d+xesE
6L2TU2IKq3DgM4cMC75m/IqlLTYO6VaxBVvMGiCpsBYKOtvLb1HNaq7FDWwILdnXPOhfQav7iJb+
a2hg9neI/KTSbL3U7WRJ/iCFXIumbr4XwFmciXriSbVituFPrmgZyr05PbkWQV10DULveUxRrgrR
+AHHAQGyLG77GwJzjTwPzVFCM9PeKpgbiF1m62nryVmLp7yHyDVS08eImDp76q3iCbv9tvgs7FTM
dPe5hexyPIKWmU0sQ4yWtjDgGOoAb5MFFdx4l19VTmrJyOYZgt8Ln0zgTl8M1AVHhIZ/jNkLYYBL
1mTUTxV6CKTSJ64EVSDZTyEjorGjg+6E5Mugz+Keyt11D7KZUKzFURebBk0q6TOcViTYmgnMvdP5
ewo2cP19nslfxZRHuWe1Szmg+JB30xvR1Z8OA5gqlD0u8wwRzDjdltqsTkcPf4R1M2uq1CQI7Qe7
mQ8E0RuESMVB8+Rj6gYO/627Z6MZbnnCtVgqvhdrrV7aESBZafI6ikcD9VbGwbYcPwZpgC8HyljA
f1ES0gWIs6nSpueDcbdYdF/syk1srDkMZvKSPwWm8QLMvVvBZ0jeNIiVZBIxr56cPBDw+Ik4m+wh
n470HV66s5tHbTlXnAoD1UxCws37xD6sSpCRFF6hnI8yxGAHnABxBuJjR+ZqvOqwE8adbuqKjs1S
Aq0jYOny8mBNMqaNoFapV4NAxKzb3hfD6QsA8JwJgMzXb5H8rU9eBYECGvcSKMJpCAE+jeJInuTE
C5J9NL6O+a0uvV0XsRmO6B8y6GlKLgZ9RDDWwIU7kkH3wgW8Mgjs89dzgcKpPIEzmbtnm+/EWiql
mFjllZdIxskGt/PjmzTHAoiMxZfuDWiChrPsCWwB6Jq6h/hOtMUv9Zfrx978iqtTU+oZAoul4xos
FPcdJlV70QyFr20oWnzdOP9ckqEJoCgAhDSW7Sh90duOD0q1ApB2yO3iqHAzA6znUmQaCWuNaOtQ
a1Hk31c2V+I7KnymkNZe4S9otpWWfIdZb2u6J1vI6HEe1IQJq7elpGuplNXFcde0RjfAi/WqLei6
W/GV3cSsoZltMeAiwKKizn8Cd1ZqRQFgIhxKkt93Um7OEugTlfvrH2tTL0Gl/bcU4mJWV9i3MWfo
fYzo7JjeRCB0cHOnB/8Q5jkXj4AvGA9Y6gaTDb+LBbRL2Yw9W05s/QsofRlB4pxrmURCGN7KftQP
gdd7uUeG9bgUczOx27NSEpZISm8iI+uB5IGQlJ8XU5h7s6yd6/cqkfiA9mTrU1FKUofRVLY64qMm
SP0pEi1gTYDBQhM0sw8QMUkREq9IUcy6l52wBSJrVDpDqN/ys/o4Ae2mkXNbTQx/aAWvlnO3a4v9
soh+MS5WGdQHDphY1hwHR1R8HEHqX4co480i4SxAWxx72fjCBcABSBqAlSoNgK317m5B1G006k0b
iTeqHrBAWTY0FsgMEup3MA9URalED1gbbS9M54IhGZptraL0CTRzhAl5EOIVDudn2Kcp99fveuOq
L8RSKqw0UtikIXIdQwLC7oBou7vVkv0Y3LcaCJHSl+vitk+JDV4JS7zypyJlA6jPjssB1jfHkzmk
T2oDjKSMYZdb69g41IcUyl9PfJsAJkTEPt0xfZEb03iNvqKsI5iRnSPOjkVTuh/t6aVB6Xn/J33M
C+nUl5QBHtzLxMU1XPMwRrO7YFNZGsbDqKhvysxhaqMfLFUM3VwDQFMjuVKxHFU1vgU0HxPBmZyV
siXg32qICTQdK830KlFtDHVUt7Al2TNeUSI5yJio4EDfmji/Mb+xUZABHRLW4FFTI7B6VCQ+TUmt
FqVESqiEvzX9Vj9oO0xnus2h+NUcJA+8XmaFQQi06abJu65cG55pLZyen6lCoxYbBc6wKgKAtY+Y
DV001oLhpgZ/nPDTREwmhvMcY5G6q5RjWlZHLQtOmHFl+INPZxEUHcmargDYG4z19JaFUsSDypfh
6Lb5IdEelkQ0r1/WZ4AiSgJl+Vo+aeW8QEKNCs/RAAk4CDgzLHFku99I0UiIdqGGlDRyraunMhSm
RugCbnB78DpLx+Ug3JBFJ+H0G9tzn7IJShb9QrWNXicLZKmgP0K2u1ceSk/DYlVg6rvo/h9XbSlx
1GuVxMHUTn00unz3rOuHAGCdy8JQ7c/9JEoIlVIbU98VeoivFYGdXrS0AUk8UJ5OixWY/O8A2H9O
qimJlCmj4B9WsYFbVCJT9XgHo1/Ar7DPG9DR7wC+M1SEzqubBfo4F7jHP1ARlizy7yt1rFJDFMMW
1ynG070e82Ym1vbcggiQC8D3nSpfZy265xveBpL/vmtVg/HuMuybXrIoc95YtBQY7nGTWUrwmjX/
dJ7g8vOdQZpXJ8wkcRzEBp9PL9+kVLBajOMKMbNZTZT7il3TCxXNJOdLnuEiZ0/1Flt4yl4JUxMh
CkgxGgIiKtkNjd9I31n+61OHtVMkeRghuattef9XiUkAAJD7/+G/ZMqn9FoB+NEY0j4pp80qwH96
YagvR/mTcTDUJhWgGnl4MhC9NIufqqzCBPP6KIdSNdBATYV+cEj/xhswtgEurjJ/yyF/qmJTJ6Jd
SYseU6RDloh91xzlssUzPIKFx3LFLKdF70oAsl7u6gafiWymZzwQRpEM7Qn50zChOsH6VAwrphkG
1HEU9KyHOHG65dveiRbeuv5MsyRQoWzaymNVEr+vj5iNUAIrTJmkpJ9CxMvPQ6ceE/rvfSjj85BL
KwjX77Cbf5DuZ+kaMlO/WaqnUJHHIpRlUBKfAcv9b+TRgk759yIPRjSgUJHHVGW6kSaQFh15a7HP
LyfndIDXxCLUv3g5AVYEIEGFhMKXj4tcjLPUTjBgslFSSaAV/48rXJxm33jDsLuuI//jQj8EUrYs
6focBgoEfnJObGiCbYf/IYuyZb6sOmme8EpfOnwJQEl/O3wOxSN2lX/7zf6vZOBcXV5rN/CJ3CvJ
+Nlj/amKfsii4oM8H7lOBJLW5xtly9o2vw9ZlImPSRsEvHxWF8HVvxNMLeO7ahpe5wWlzZrhYSgL
yG4ur7GIyiBe2r+PFu/nu9wPrcH7jR0r1iejLL1PMy0X83TjGtmKuW3nH9dI2bkQCgFflpAlSM7k
Sq4SOyloSAEQ1D8QqgXMhdrX7W7bN39IpGICZQgqHXzZo1sBxFHrq31hLPfXRVy3NomnXImoBYaU
CxARczdK5Sn8j1z3FhDytuP7dUnkx34O5D4OQ/mQFpOtY6PDrqWyP40CAASixMkrfi/1Pav0zNJ4
yocksdzO/QAVlKp7MNE9ZTYIO6xwehTdycOsk3P9aP8jefr7bPQ86hQOzQgql9EtncVVgXXsLjvR
75wcXQMMz/9GHYRxwrMRrqLvRcvHYJZwQt7TPRAh7TqTLBmHBLyFWVNn6OE5KFoJk4RBbTLiGJvg
eZFALtyyBvLIB7miHPRIqj62U4rZ5BE8zX/hKPbu73AyMnSQHkQdlCCOAbI5upo+5yYQ3G0Za+Bq
knkxP7xdV4rtKPtDJyh3EWK9QZACyAomR8wbM+NPPBqd14WwnC09dDoMEziGo4s36z9lD6Y3+rw7
dQ7jPk5E+YpoHkap63EiEgUox2Un3Eh7xPNsSQxXe66/rhSOC/oakCOQZPDAP5BcwRSnr2Qkv3FA
yzs+dP8cSZY6G+Ux+lqQoyGBRAm0zaqGFZyZ+a0Ypzp3e1an6huQ6QHKC2HbLXk/JAwIR/Z7XmLH
4Izx+ievh4IhV0BqGtKnCcQgDlROViFujGOz5nL0TTOW49t8f1cyqBcq6atFEMps4/39Q6VYyaLU
rx1Vrow6yAJ0FLk/MEr8HRIuTpxZ7Bb+pg2TERpygyIYmy9DmVmcDC2Gq3XTujcj+VVO3G4aLIYN
b+rFSgpxvyu9GIV8qru6QCXjNNgocWi3mfvfBCLPb//9sSjXFCsoK+cqHn25OdblW50cI41RHdp8
MlZnohQjLoLU6Gd8LFm9kcqXUMkZnk//LEHlwQfPCyDjwn8qJWEs5Wbi5QaqZ4TSKeSkN0lVXjI9
lODQ+UOoF2hqTdpR4ZZv06La2lIdwqzyuExyay7aFe3kBE2wN4T4gOX1yZxF8WEJMxTmBqcG5vyo
LN9UrXxURCzfLZkXxWDWkpZwNjkjR9ZagLCxKWtrrKr3fkp/pLmEiepOz9yx5WQT0MP73EhPIDtO
vbaN7aocOVDDY71PwCSy1ZbGTV6PX+Q6PQFZ3AHLx2QKUAR7qPrOUccMy5ylYtd9dBQiDpwmPKZC
+bbFzHr9TSywr7GEe6UPo9tRTd/lWHtf5oq3hRTzEbnIlZY4kj0VSXU1NbKBRLBvkxYDWTnWNpF8
lBYg4EBlJUfvSRYBKAyCnMYA8dlUYypGqKvQCaaC241i9rMTgU4K0L2iqhiK8vlJxmckBIBoHskY
HKOsOkiTvuSUGl4qlzCEsOuym1aozdpIWb5qU2EwvQLWGUnSMCxzaWaSmI+LLs6I3wWz8nMHJK2S
GXp3AGbDvkRamAfWDPymRGADGTzYhDDuSrmPJC8CIzIgcYl0dCHj4wxWr+vOY0vEeXpTkTD9I9E8
isEoGKPR6oMr8fg6+aHv/umQNeYHcQADU1v4HzAoXt5anUrGEMvG4Ibi15D3hq6yxyJluMDPfvZS
CIl2Vx5wDuEpMDg2uAMQzRphsdoRq0hRzFCBzctanYX6Hi2G0sBDDTHK8igXPSyexSFNdOgyjr08
CPkFq4PUdaGBggi3NSCunMe3EIsFlaZZfRdaU5cy6jKs81B+fI4bdZYbSEN70C9E/iaLQv+6fm2k
NuREMtn6Ae64QUPsV1MwLGqDtC342dmNL9m1VVopBiIwd4Imq8vKebdV4W95NOA+FjK1MJVQTYtz
jFLk7yhN2p3kXj8VSwil1BFGObB5jENpwvC15WI/wPyqGS8splqS035Wh4/DUHodh/lShxoOs+hh
a4qV9NJ14SEr1YdUEffgqiWgxjEr+91yqatPRqPqI5hY+EjF6coMJGajkwxYkayt0Ekt7pth2L2L
WXrld1om5DzUefEYgwLC4HURMwGUQnZcZQBsB9lIBDyC5hyxd4CcUUszc6AqLN3cOOiFOPLvK2tL
834ZywXi5r3xDs301GGn3RgEER/+1hUPnD1MZGLwn0Nkg0ZpfVD6LSkzqWgXhDeNO9hcb5KpqGGX
NKb+WAMrZDyw8FM3j4olF9CcKIKKrb/Low4l1+lyRkpB9X0yETSJxFRjgP52v66bxoZPEXhMnBlk
LABMdNTJZEBxj/iOINmb5ftUb75oA/cvRVCVoDAA8zbIWon13fXF17r/50+WwGOfBUGhpKmGSlm3
XgyiXGKU2Q3VyhyiQyT2zsSHjDfr884O0YGVGMq4y7jV6lGBGDIaB9j2p8EfvfQUI0ltvme76Znt
HDc/zkok9YDVYVwORtihWcM9LjOwnLjAvv75t/y9gHsTkDBiThv49JeKlvHiHOjtiCjpNn1QrcQ2
HsiwOxnoqazCY0HVbhQwcIv4VDz4JQzx06rCYkRFmMfIUhN/ri2CINeJt60tWNMN50cSI9rccPwX
0iiPoUVdnEwzpMlhMVpiptu9Bs7uZp4Z97hpr2TEUAUzjQHGjMtrDCQtqXKOZI6CYi1Sv1N1LnQK
RXPzrqgZqkj+GO12YbRglUcvCCQdlHMYCx2NfgEGBSJ2e9GXyMo1cFiKQ2rNVf81SflnTWq+j1PB
WFjfKAkR6ki0oPDlRFgD5S3ashVSRYG2KLfoRLnpKdjVvnpgU5BtaT6WnBFLE54fWN7lfYp6pwaA
bkS2h4xPAuGSyKJZ37RnnAF7LDIojD4NSLY9H5bluJDXhMeDOT5rgPnU7c7hXW3f+wlesPwLw9q2
jrWWSf599YJpfCJxoQKZ8j13C2Z3MNYRulEgVB//Wvlj2tuWRFi3gVUdUBUh77qUOCp9D3YwFZd4
G92JDonm5DvN4U41cBMSpz8wEVC2JWpYGVCxq4ll60uJSwdErcbQRzfLXAGJJbbxAzv0BK94ERub
oFOy4eg+7xHgbJIkI5pXZEJpTwnFGksPuItocsX7pfHr74QNsNtVigl3rVvdC+bCT6w3+vNeHwpF
PJJLoLULBhqzlFCsvKZpFugTYCPD3fDIlxbUZ1+ehIfMPIK5xgeaFtpEkfdaHJUKABzgsWHicpIP
SDmDix9BP0tBFnSzjh8BGsTBNkpsf5HJuwG1Cy+LLd6O9vnbdTXecHagewSdKwxHww4h5QUWPpjn
DgQ+bh69NjGgP0HXMx+qmJW/nVHiP51tJYiKHIwx5AV5gSDMGUVPs4PJbF7FAdNvgLlJncRPH0A6
5xFiaaz2Yb1+elmiewMYX8yC8cYkCD726rdQHn6KubScEmNCt1j1REyvDWa1E/YhOoEFm+NiI5OA
n4A8XhNQL6E3+pRa5cZB4Ca3UPKffDYBEarX3nKlXExY3l7KJN2O6rK01bl7nAxgambq2zI0+1YM
sBSXyi+dINxLvTEe9RmxkNby2ct1Ldiwc9TjUJHTET4AVIG6EDWr+bQI8RPFaDbTztMG1qzKxjsH
CSDMAYc4ngJ6y7CQczUBGxuxrw5YhqnXOL/Dx7ClzgKqKSBIAzeyRGcxrRrnfBiFs6vrAM40ErfH
gIepprwXpBFzwG3z2mQUl0XilD9NrKuSPnbimM9uZ2DrqHBLRHVmeBRyM/WFFxFkN6Gdyfb1b7UV
5gE0BHmaLAHVGe/ApVMGM5ExDWMx4ypnp7DbEyqEX1MkToQ1pXgWWM2PjTuVZBkbR1j7g0y6FDYH
YIguAsRDdT7eCHlrKZngDU3l1qwtta2jXYgiF756UzE63Qq9itxMG/mnYspDW5SBvtos8YPS5jZK
ZhZwaY/dtOyXRh3Nthx2Rpe89UIduoxr/jyYhvhvdWwqMltisTQiINq7kpTbPS9a2XwXC6C+kL4O
+pead/OysFV5Ygx/nmuZlKO8kEs+x+oOlGgcwdgCuWTiKtZMCU8BwdqOnTx1QBrggDUl8yOnsEbm
A7QRY1/Ipl4DsRWavOkgu3jP/JNsNV+FnQ66mBxrSjZ5/5gSN/zChUTqWZg4rCbwKO+6YMUm68DB
i/o8/h9p17UjOa4sv0iARPlXmVJVV9tpu/MijJX3Xl9/gz1nt1Us3uLsLLDAAc4AnUUqmZlMRka4
Bmi80OP1tMcVpHLZcmsH6fGPYEOn35g5StFkZSFUgeg9EL0AKG1GV+Ve3lF2Ff0g8CdOcsdK6awq
oiBBE/v0u4ayUQ0Y2QdE6Thg0hq88AGYC24GcDf9DgCF/yk/zDG1xIIxprqQYW5qvxrRLu1u+1Zw
Wefl0ZMlMQUpaFKIkWqw0e/qgwatEnqB/oXeFCMZRAtiYkMHjW2tp/tnLqUrF/dDH9Sy6Qq+Ev0K
56fvY9uYU0/M1cwHBVb+AC7H9X0dlzBLIxZyL+N9RldZqYWnpR2KQrfUgnSRrte18iuiO0MeLKDz
mm6XYYqcSH6SeqC1LSccpDc5f44WZbcW8yHuMq+tJ0GKoVt5tgmo902oVmIUiy0KtWEsalvGpVSR
PudK4oR2IbDAj/QbE8y5hwyv2pczfQK8og+n/0NeRtfvMwvkd4gVqMNfWhSz21JoL4m0YFHvwKLp
U4YZicQ1MwCLMFMubIbzuiO4xPyziQbNL5s43hZSrOg17J15kvh9nZurNraY2NLbbRGZE2xZee2Z
xR4gcUc273UVkQYq3GVZO2n11SaiOzD3tJj6u240+iVsadsQpYjTEn20bvhEgPGv5qve2kdQqWsw
GZK0hWOblqMPiWMno3/5qHLjwcY2kye1trCAHqQtBbDuZUXtAWPghnksMMMPchs7TE7MlcZWYpWu
sdPf5uhoJE+afDeGfzU5BKTXxdGJ7mLU15lSK0g7UeHM623g/i3jrRn/A9g9820jaTBraYpm1AO1
ek1HKICfaJ0uoIl5mF9xK2ydP4GvG7CnmoqGB1dIuTPHZSwMOe8UCTietXGzaNxpikgpnnMxggk6
0Q5JVeOMBEoO0a4mcoyZkPK2XEwPbPCHfjhmanNbpw8o8/8kuG8NMkHHAAvCiJHH+U+OJCfda7jx
gT4MlHvgkWASiRVNQ5drGRY3evmB6sCMGB4C5HQZApWy8gpRrpyojXCt4dYBYjzkZcZRZEluMJRc
zDslsVAyP1q26MhRV2dC6IkFpqYoEms2iwEW6iy/kqEP2UyPRL+etDrQJlH9zYktJ8aY4kKvBmMu
Wxg7i5/CnePF6hNbdGs3sXqa1a4hYw4ac0wqGR0GA5vAui4Ow7rLr0SU0byIcmKNcY0qN9N2XN5X
ZgUFuVG9IiiPFPuHUVFxu4MGwktfjQmUa5wAFGdicWNcxE6xBomR49m5v55Fb7M8D9QtnYpM2xo5
YxlJcFdLJpu+mdp3ivx9gV7g5ZjPqZjQP8H4Nh43EDfYGnqcZVCltCW6VfLNjIth3b/1uNZ3EHa3
pKeZPJDcdi6b5Pn81iTj8xoZRiVZ53W3yoXtQGE4GBbpxk7ACbCsupMkQ3DZINcZAToBykVGt/xM
TXtpRkCjErjeP88qTXxPaTd+61mF127F0yS2FXB/ND7Zdqu6TNai9gj0NLF0rnLUQH66H7z5Swtx
TgwVfdU+XV4hz022FpkttSbgaqoynAAZUd1+/R7GgyBp8yyAQIv+Z2nqGbQmKqusQDMVl58SRE/z
SyS1Ak/kHaqtBTZitFEVD8RGegQBCxpyIEKqXaW414aflzeL906jbS0x0SJMy8WehnXdoWP5vI7d
ARwbT0Wu3sxQOXKg/+Vk0IAItegutYQgUV4W2xpnYkdrrXOnZthI7abzpW+aC3ija3xXg+6phKay
MDRyP5wG6kkws+jnvJByWnWYpIS9d5pVp/kM9NXogNLvUPrlcwtRM6Fgm8gkUxQUYVuEIbjsd0Xd
OTbobqxKEELOOScUtM42q2JqqUXW5FA3ccQALrpOcLn70rnF5x5CHS/5zvIw6fZSaW5vusA3iiHZ
lxeI6Hya3MwEBClRNK67GoQaOUTFCsHL7LtiJZthPtansyEEnTJJqzpsoXYTAgdLXO2LIrlz6wGZ
M3xWEwdi8rW80/zxUCLXJeCITEYXS14Ab9H9FAjPQAbng9O//JYspWgHmICztlJT1hH2n1SgXFaz
m0rVvKVoXaB3nbbujoDVujEYeCwiu2kJ6v16cADfxW1KEJh4996NK6DyPf0YhU3aJCxxmo2b5e+J
w79n9dMFVaFwwIUu7tLHoZuzqW0k9KLkOcLHka/KEOpy0VXvGA4lqnL7oHRFwEnefeVkhUy8imst
WwcbkbHBI49PxXhyT8YdWwWr4OzribuCp/R3RLv4XxnMpKBDtQ28A58uVI/7Zs56FKKdj0liDBCP
uCRlQe1bmi97YKcLrMoTkZDSP3q+ux9GmQDZWYY1tjJ2d4kB/zZAjKy6i5V4giQgMsNcQtUwq5Zs
VfEQiyGb3nJI5qW7snc0zLQrfhUDoIanKyMVvl5x8xxiMWoD9MJBtXe6qQn4zVotRfnTV+192lX7
ekRbaO483ZAEhQ/9U2dbuTHFBGJ56LWQdDCFEs/L2sFPKtlpw2MRrY4BcqbLW8r1lo01JiZPkiKn
XYRSEtKxpHkYm+fLf59bxlkfBlgNN2MKNVLFM6B8ReJY2eyAuspJ6srpIdxtW3DPZy2SnXV+SNKH
y7a53rIxzdwEp37K2zDv150ePc/mp7qcHat8u2yDv38orQBqgykWuFLOqIzzrp53RtNDkeV+GmtB
2hRZYI7WGrWalCSw0KM+1Izen1ZN4AR8l/tYBOPdhhmukF2p5p0t3U3Z4FrWm1QcTNxsrbT0L28Y
96MAXIlXUEOnLZXTkyTNmTn0eLnaDTP0BDvLRUHugpRIsGucK5KOuwPmK0yFAFbOLCmiN70sauZd
Npu3pg2fK1fFvstUJXTtCLEia+SrecK7t2oHl1fIc3kDZY4MBA7IofHSe7pEDFLOWRcq8Al06h3Z
WJzZTG9a2W6hRtQ/pZheaAF+xMK9MBw8uxV9T84en/wAZo/zzsgU0hLkulm5SrJ5cXodb6RhGQsc
5304jwlWlAXVwGsrrqFnnU9lSPqs7DS0QrQ8D0xzWh3gj6DioCTSo9ljOmOwh28j/p96gIB9FB5L
8NZ5mqY+NxGh4K50r+soyJK4+yn4DJyDc+ICTCDtzWaJoLFMuxnzjupZ6Pt5r3n2Qw2eehmCAaJr
OWfbTwwysTTK0mwxbRicdM0pK9mNQf+XlLpg0+nvZvYcZkDIaiK7G2eP+2jEamkpwUyp1RhIr4x7
IHbuEzv04q4NkjR/BN+7gEWev5eU8dswZA1f+9Slu8KU6ibu4NIxCX1Jq0dHqhcRbyKvJYRDQ99a
8EKoEo3ZwdlK0Viz0BL6mAluIT9CZ4L/6MazNcYSoSg2hCX1EMYaQ3c7Am5KESUVd9c+lsNyn6Rx
AwpPAxbaHiICeaDaorY4J3JjDYBcmBp2C5S2p9/FylZojdDk0ECfL58gvmR/HVbVHYr0fo1Fz1Vc
B4e4IAFvEJpB7EtdmPVRMS/IE02f+NEaevUqBaGdCxyc7wYmAdCOjiyePbylo9JD0hseTm60KxuN
T5Ce634BHQovXzxxk5+7ro09JlIYaT3IC8G61rh0DMM4KBBJtxrrIIhInDuIrmzsMO4doU9uj+V7
RKIj7/QKQt0bvRkgZETRiHfH2lpj01Df4l2TVLCWLW4HfR3rC0gEvMzVtR196xNvIy8bnFhk8o6h
pHoRK9hHjG2gYS3dAn29K1zd1wOwj+ZgfsUrfwue+j8YuTkxTDd+c7mbSgCBAKyadyZ5KZZDuR6K
/um/fTyDCYFAIqlaSZ2fskGp12Bs9Az0xiktiCR+yhS4ikFDy2ZF9kKiwaqxIi1zVsiK/mtqOZFB
JpJEIfrMDT1zlLQmOiZXhpddKyAA+i3yB7pZZzns4ySwo69JI1l6TE/CL66+BFf+D64+gvu/yEP4
p8EilmFjVtM6w/CCKWHOV+oiOA0U3Eo6kA5R9tgFbCH+ehP7IoErbmzGU6WGeU0brwBMCQqq+LQY
VET/bK69TrP3+jg5RFWuw4UE1izI0NwFoirAzAtgG7ZiMfcEBOa1lFQscPtQ5FO6sp+LIwouNFKx
329rjFmbXCqFLs8wVusdHtlsT2l2Xf7ckMkZVD/LbpR8EmQFXjIlqDV1grhl6iz+TkLLPosbmCx7
A4+9BHjZpiu/CE4518p7SgXFMMY5mBAGiOlKTLqLkwvhqcQtfEO/z8CISwnSVNtv3Tywy53AKv2r
Z9u5scrEr6isRyuTW9Q9IDb+H1FfRLUg8r14dp7nl2RjjAlkqiwl6RTDWKvEiVdV/WMN2ECnT3eN
pd9mmeglh7elGoYrIM2joW5lb3zNLBuTmgyowc0eUmh2dZtpqyC1UudmN3Brg9lAMpVKtUg9nB+T
9HLT3LQpJujGBIPqwqkpXuwCIB+IU0wTayZ7tWxLEuakRyP5F1taKgWU7CC6piI/XfMbeZW7gUAg
QLYAz9mwiMVvcoES12Ou0WBpQF/RCRU7puJ1Ah8UGaH/vjGCsSZzBtE8aq76B/QX1EUA6BT9fSa/
yHkxjKtKK9Wuf4gNNWhkkdQV3wSGayivNXrUTHmFgc5kkg04QW9Boi1pHaX9LDionErRkCExAlC1
hSjL9gHN1IqWKB4RHkCO3iIzU4311NMmR0rpTLG/eEsCxZhh/weG6Y1PQeBDY4AtvQu7jmdZVQB/
uZKVp/56hNK65Y3kAE0cryp2IHNGDSmateFcNbeNBBYBF6mQ/tFpJyOvZacZn4shdcxmZzVXIyDe
TfhNsEpOHDyxxxTi/RqbyVSpaES911gfxGt/9Bx0YopxlsiwE0PSYcooMkdR/zJ0ka9w4sRJb4RJ
yNlqRAUp0Rv5Yz5iDv7txCKTlScz65KQwGL/RvsddexYT9W1set/CP2RUy4augGwE9h56NWTMdXL
Q6nqeUjz5OTr0AjNMJ8t+R1yVhUe+kBEGc852yf2GM9Y7VHvcjo4oYOWIKuvY1I6l52PU9KcWGAc
okjXqMsHrAjuPrQvU185YwgdN/XBHA7xdNQjkZoQJxHDIuZMDAPItrOXGgigypOeYk2jtjhKfjMl
1sHUHrO19MxKdJS5XcmtNcYdiVxiusvA+mwow6+H5OoXvXh4FJ+t96slk45PVsZ4x1oYWlZrWBlp
cjfNpOHQ9oXuAkNyFWaAT7m6Xdd+XeTuGjZBMqitWxfZo6RrrUOW0h+LDj3S0ordFLHGsOqgn41y
b6ZoKIb92N/E+vS5VKxPhdFHTrrUP+o0xxxEWHg2wFmOUUu+MmLecV5g3poCqYfia4xnzXACebXd
2UeowxEXsDv0RmVytDQt8xTENNLoPypl9QyVPDa5AcRmO942uvHcdeuhj4v1CMK/NwhCfJ9bXXbC
uLT37Sh7SSk9mHI7PZu52TiplF+jvLxeJvmuBwGFd9lVebX+yf4ypyEBkU6NlhwFQ1Ii6XQ31/4w
OZCI88Ar6kj3+Xi4bJJ7OlB4q5TjBsKYTF0MMrOskdp0wfNpslf2dAAjBgm+EPnAywAUcP23HaaQ
m+R5VeQVdrSAuPE754Pp07FDeS/UYOMUjehmKjYxMHhMMcqnJU/ZWxYmZzC3BERikBwzv5kerKc1
aConugfQItC9HHpzUBEUXZ94eXVrmTmLIGrrllDLF1CEEDdrrEBDBQHuJ2BBrycguMany1+PFz1N
CLlSHjD9nManIXUoRZqJsy8/Eq3DJFgjiJ5cl8TkJLwa4Cl0I5nNXKDMWUBoFMFsF+2lEAzJsRfX
j78AW4kHEar06+VFcSMa7SFgDIyi89lB4FC18iiS4CvtrjxYkq9SbcRjcWigZvNH05IYDf2wRvd4
UyBXYSqn/ZDhBPzDV/l380485cFzza0xZjd7VR4yuUqWndndjOHnlXzLdAx+heuffbaPVTGeqLep
Zbd0Vb+KFOC2PxoxAGKIm4SilTGpYZ6teoCYFfgY0Gutw+9hmrtxNDsGnrf/o38wUbKPyjacOqyN
dkSm278FNaY7ccbjHjAMUaG7KxumxYKOlVSZ9WJBKJm1GcSzf3V25QpWw4sZEE38xwQ59T+AgDtV
pV+KDsRVsq/9aICc0UAC9g6n9nS32A2aK00ApP17ZXj6xLcxzlxB60wx17GH8cmV3eVL4Y+ga13d
6C9tL7518LCYJ9aYozYpc9K2DayhG4k87uIhutyNe0gleFni2T+K33gD4H9BwwILmUWbFUz512NK
ljQSQnKdmUEv3a+piIOca8HSwMEIdhqMkDIWBlKDsBC37N20tI+zJO/SUMTZwbuewvv+NsE+abV9
kqWgTYAJjEbE5bNxX9siGzwkJlzc1AyQtyNvsix0kSoV3ahT0SYLU0Ny/EmTSe1kTfRkjs0PxZzw
rm/339JBvQHfj+AYcDeRCj0bCPnn0OfEqEIyq7QOkUF/qydOH75cPmi8qpxip/62wJwzc9GgO6LB
glk3Xla8ypnsWeFzW+7V5stlU/ykubHFHKts0KTYmLGVkz06w/icN92nQn6rwpsyicDmNQdjsVem
YKhuFmNvRakn+AG8cmu7WLrdm6Q2Yi58sEIsdts0ftccEj9p8GyBbYBQbgnLttgWRtsSu1cnnOp/
f7nnbuzGFqtzBY7aTGtosKQTvKtnfVH2lJUEA7y/N3TCPRRbg3Txm41UihK6bSYM0teh5LgerWv1
6nfuVsKlMf65rKi0lhGW/vesN3/fPOu1V+KMzQsq26UxTlqXZYi3XvjInDwDNLNaj6mIa/VcUB35
BSER3QvLJtYZ/wawOg3mQLGopdY0TyILECHWGBhxdrBzcm2N+tugosSL0Ph0ocXXOVqbf+2lOXLi
VsMkfH4d19Odoki+bpSf1dLClWjdI2e9FmZlO1NFdoOhQKtwGG2HkEXzQmmSvKqrasGZ4uXp7VKY
qoNQNQ2MHdOlfJeHAazZTyVEqJa9mTwWw4/LB5gXDjE2iwF98EnIZ1iQeI6qOdTqBcw0mLwD/Axj
jpctcJPx1gRTIQ4RAc6xa5Zd9RPoMEC2aeNRCdaf5YvsgR3eM/zLFjkVokmn/DDEpVIaL6ZCnIzO
KvO4RyZW7NRt02Gv19Nj0UaHbJC/XrbF8e0TW8zHmtV1CQFgwv516qeiue+HyK8b8/W/WWEyf2ho
Y6/GsBKP7bVmz/5itQ70ep0/MUOpYTVKKszO2mlJn4CfAhtnW4c0rX0N14WhFqyFF3+wZR9WGH+Y
ZluLqmFYQK9Gm4y51/yYHcq7YTnToXoUdRpVvjt82GPcYWj0aBozuqo9JVLP/OjKBkPO+ip9yoIq
UL/Gnn7MnuO3xi1ApzJ56Hc+aMdsV7rkFnSVQXtjH8zvQADah9CtBM7KOx5AbQC5ARVdOsbJRMce
h3PJVGzHcmU8D77sQ/A5c637xqsOxX30TfKE0HIa4Znu2olJJml3Wlf3Jbipd62n7OgsSv219VdX
21Etd1kw1cADssMa6F1sFVxUeDw/zWxyW6VA0o1gd/Hy0VlehmD+Sp4oJYX1Rvm24swJXZG2I/2o
50v8MMokuSKrzSFZYTRbP0fhdTPXTgjkK0E/jlS7y8eGB1s5WSHzCXNiUsAk9nP8ViZO+qS/RXvN
z/x+P33LX8jbMOLtl4h7XfTvXlok8x3zBDHBjrFIsD7dzgf4L56QMMdXHSov9jtxw0u0qzQabooU
u6G0dDMWSgcSin3uQZpcqq6q5W10f9F9zOiZ1n6j7mvI0+0F+8wNthtPYiJH2YBw1Cyw3hxsqk9t
CKKRdW8cyj25g5YPVNxu86vkThM5MP+4mJSbW0WZwd7s2nRM0taAWeXOCpTr6mZ0vkGknMqaYGBM
lC456R/O9I+190Jxs8dLmtftJC9wpl32CYM+wJjYbvVsftIOw272ISr72f4rfsgDUdrkoeZOLDMH
dYL2s6rJKy4TV5SGJDzowFuBKciRMS4mwujxviWqHIq6QuMNGL1TV5JUtVNAUwrfbfRrEss/xhQD
LSHpD5ed5h1wwR6SrSHGaabUlpdEhs++HSlDRuwqr5HTv8avvXpQbK8rvpiZM19RIbYc7HDHoT1q
hvDxhHdUt7+CSULyNGXlSkNukidQE62j79EANew6fO3C7qpPJQ89az/tmgdlmt2man/gmeBujLXv
l7eD1/M0gZ1XUSZjYAkw+tN9bwq8WqbDzLlECeHMnNoSpjRU4wSGNLZfISXqmlnNBH/q15uiz+/a
NRNI+PIC0sYE268IxwU9J0ia7kK9/GZC6iBWlNs8K27jrHhbDVVwOGmddeZLHyti8bgZ6YGWnrCi
eZk+oaO1eusw/SCr/GntwCvT169dXX+rR9EyuRlmu04mndkklwYZOPx3VJHiJX7d08Br+hBZuAXr
gz/t19rRSmHI5xVPW8PUrzfRiNialGFqGxvcqr4FbYUmPip4BoO8ti/wTF6Y3Zpishm6k0u+5ljj
PLyLE1iSY9zHryCY/jLepDeKaC5GuKlMCFqJZC95i69p3RiggMuOZemYtzVQGbeDp+HBKL1RD0Pv
iCisuKFv40VMRJKWXJPjAU5r2p/n7EYOD2YsIpsT2WDiTZIsRd/I2EzZnPwpHveSafvgNBaAckTn
j7n+hCnYp4GCx90ukw+SsTp2/iO2bEfO/rLMRJD/BfFEZ25BiyyvlrRgTUqf+0XcHqB94gmcUHDC
zzDPvRwaqQEbnT979KCZ1tPo6H4FRiUcgK8Ej6MH+zoBvVp3HAThRfDRWIqapg/1yRzhGLFhuEpf
OC2yVC6iWxRZYWJJC9qJSdbxzcKocWY9wci95a7SN8FOcrAkiP4WATsyWr0YMGAix1qDEWdA5IgP
i6+5yl6/1QNjFwt5QN5Fo86j8oclxgnbxsQFSoOlcZfeD/7kWhAn1PCWHURXnepY3+NHDch/2VN1
r70Zjn90njG8BCoNzcIUH93wTYxMJ3CLkRD2rXmRnUmR9n1SPEFWViT4wz0AG0NM4LAHCQKChbzs
1KgCfYF5iJfkL8Fno/n/bDM3NpjPFte5meG1BgcgbG/MFnyNfQ35tiSMv8bKcG11oYupFM234iJ0
AETW3VzKm53gV3BzweZXMJ9ULoHkGgb8ChUlN6QEj8lN+qo8FAfVX/aVqObmnoiNNSawVFNoLSG1
No1VMMu3ddgeJF0UWrix8sMK21JuR6ma7ZhaAbDKW9Bc/MV2Gh5y09EUj1TOFHur/+teIUIMcKt7
a2OeKfwSNR9B1Qvz4zfl23hdXBXB/ND+zJ4I6JCF0AhaF1xwI5sJMqnWF02u40xkP5MvxpW+D73e
md7KnwskU8TjDoIvyL7kS1ZkWz2BOalrr6rmsKrLPhVhS7i10GYH6fHcnPPKGjHnDAmonWzfyuQt
s2dnLK6mkPxJGtjYYeLJmplSrNOaiyRK0FYVVOvUnWaWB8Eh438jHSThCiHgrKH/vllPQ/Q+kxV1
2eloModOZbv1Lt61R2jlZdaeXEP/a29/v2yU/6E+bDJ7CBJnO8tn2LQGy+v1ya/ApDB2zmUr/4+z
f5hhtrAh0PstQoKmGhghD+aO0n/jlNk3q1+hryc6XPRXn3v7hzkmMEdmriaZBM+IcnAIDNV4L/Wi
HjDf+z5sMIG5s+sUOi9YUhh2bj6DZ3VJ3QVz9+vLn2we5SmgggpAFTKWUOln+YTGNtqDk0+56iu3
fUVTB6jM6FGkjM7duo0xJtIbSwUycxvG0CH1p5G81kb6enlB/AJhY4OJ73JfQ72LliLpNcYjXAoF
SHfrAfxMHmj/nw2oTxIKf95pr/ZhFWVU7ofT8bxiQN8N/zG+WFSa0uaVhhqZ4r3pfkYP6rF5Llzb
peim5j4bnMQTTQ/xrzcbu4xTank05OkKu3Lwq60MCDYgM5nb+7SpMwbVHe0tj4L1nu82RZdD9gPt
bLAPYab0NKyUSY3CsknSYIy8+U26i0pv+EwX3rkJOu89BuldTIYBpLk4UGt35aMoUAt/AvPBxxrC
RHmGBNC0TnqoD4hraKLNRwSBGLb11l2vhmv6za1b+zp8ToXv4mdxbrsJYK1nRvirfpCn3MQm6KCd
jvYrYIB4d9C88oW+MBDUoRIeEy77+Tk/EjVq6eDGJzp06lhMNQQZFH02ol9GMVjgpN78Vd8nn5Mg
uS73I4YLwEX2WqFtIbpvnnsbY5v56vhdvaoNXRpAz+Ja9ju3B+bZSXeUoX72oxz94d/pgdM/exJ5
GbPMl1Y7yGr0YJYL5BWVvmkeqxXU4umTUVboLPZ3YSbi8uJ+2X82GZ/21L2lTiq1SSdpUHedVzYv
bRY70ygaVjvPYCcLw3PcqRmlSqU0muI06BGE6StZ7LXHxnsPwjuRmNd5k5SxxpRrqr2qZq+qafAL
D6weu87RKwcjchhNugUyeHbfY+TnMMFgjAuM8B4kOc1e4MBnJTLzM5iKpJBIpUcNFk1RYrRXi7x9
q3du/ZW+DxZ4RvHrIH2eJ1ek3yGyzNQlWZFEdqZgA0hZAhgRNw44TfZJOD70KjiedGRJUY1CXfP/
d12wfZx+YQIa8xLP4inIJdQdHlGCWfGTz2DjNw560N4O99VjfGV+b71mLweqiATi/N2R2WsmPaR6
p+pNJaWBdmPoTvq9vQctfuRC15zkrkWcIXbih8kxvwu+8VnCZ+wy1UWdK/JSxfjGOfoCnSs9zp65
q4J2rz5MXlE7YKQ4XDYp2mgmNCla2HeJPWGlGNulVFZqAA1YIcBXtDAmFNlyHAP/BzNybvzopOwx
rQ3BjK7ABPs21IZtImctvFQB4Vo26E4luhQI9ur9+WBzJ7DzQomaHtFtyDPPqjOvCW3HSmqv7Van
zDDxsJa+PYhGnc66Du9OgfIIFxFQ7rI1Umf0a9KofRosVzMEBBRkLuMAtsQd2YvwAPw9/DDF+H3d
VHMfjTBlVP19FiXHqK6eLjscP5xi9pcOEYKiiBXNlte+VovRTAPrs106I8hj2icMpNAwXgTSi3Fv
+8Nu8rrRyTqUnvR9TXQlOX92p1u6+Q10HzZfcun6tCKrAne8ivbGFe1lht5cOOSJTl5ku/g5/KT+
dXnh3Ci6scmEtCEry3a2EdKqdPZNTM8mOqhXjG+6dqVLenDZGC+CAeODaWrtHbrEAguibApzWTX+
zhYoL2dHPVqg8x79HN7q2wchmRYn+1PUqgy5Zsx3Q4jndFcLyFBruVpBzjrLvLWNr7S4cKpp9gVr
owmXSQ4ndhgvHcHZbC0FPGi6WitH3yn7zK19vaVAAuc3ICGcc39ij4nKepyuZDJtMMD/HK7odSHz
K81p71KI8dju8BY9AavlxQ/zjXQvpFagi7m0WDZAJ8sar+uYBurgkGDdkZfIdvsnOpcE+kuQ0bvj
z5kEZC9EFJy1QDCJu/2cTMxuw3gF2VaNIvVt8GlyqJsgjB1QqqApZn0ikSN/uvxlOeFna5F9saxb
Kx2rfkX6MyG9bX0zRIg+wZdk3yhDRdNGQ8K5H9s3fTScSfpm5arTAKpBgHasRuL0QgEDgbvq9N83
wQZie6m8GtWvo2gBiAL0wPpARSgwh5iIyTg4+QK7iCltFTJzwHyywS0x4lmvkGsjUnpxNjmtke7V
toS4EHH16pPdvExR43ed5NpA/F/+hJwod2KciQGpnuTVmNMoVyx3WY40LBmh24fq9SrlQbKoxLls
kB90PlbLBIM1HKWlUpCy5P6lC+E2gGZ0uWBVIiNMBMggW2ZUJQ5hGY2Ohb4Z2k24wlsCM+dA5/cj
97EY5rBHYE1vrBW7R2/GyR6ogH1xIF52J2qA8LoAJ9+JOdykJya0YrUkUO/Kp/lxerY7JMEUMMNn
SmM0u+1Lc99+7n+Y/S7282ciAA7xw9o/K2Ub/lU7SWlvJ7hTmLXT6Y2jQVAgQ1a0iSAVEpEp5rao
9nmU1QZM0dke5U65pzVHspd/0pLDgqqZ9NxdZ9drBL4oxdWhYxs9/gKyC+9w/FDwsWomFIRjYWZ9
hp9CNYGJ2znr1yiAmBECai7UzhU4Ldv3t6wqSha6xaaZOk31xVpeSft6+fQR0YqYYNNN4QAwTouQ
fW2rroSizS9wZwKnCwY9aYJqDssBBHOA7kvfszvMKruJcPqBGjnPkR/bygSdElwztZlAKm6JM6+S
e9+UBaLpor1kosysgPttMjX4UJMCSpK4hlr7pv1yeTfP4b+n559tUmVZ369Exyeb3OQWFNcY0a3c
8pXCf9M9OXaCVZ0Dnhh7TLwh69SYCbWHOY5r3O0D7Q5YUDCmJZ7xHw88E3A0TdJiBV8pkJc9FO3c
BvMCI3g9EiQowS5eToBQVz5NuHm85BmI85MgPYzX1VXqUXb31S3uf0Nng1skqbiXQTdHPSdV1Ce1
6Qotxxcz35mvWjwXvTNfpdle9ijzlagi5Lrih0W2SGrscmnLMMM9F/yuedW7jf6iy/8eAERdY2OG
iZp6GeXRlMPjY+KsrScbDlK34UZ+4fZOlO/kXeg0CN2j2waxIGTzGqYnxpk4GUFYXgZxJI0qyRc8
/ULJTnHwKLw3vG9FDNyl7mYYIRM5Drc8VDF/p0OoFmhdJs1PfTnEqy0jte8AoJkdO3R00A4Fkj+7
8W1rANba3NU34dcYM5N4bBc9D3Dj2MY+cxwNK+/CZTCSYGjwui9BIl6TBMeQ/omzULkxwRzDaAXB
WRPOMNE/t2PjRJXmJUWXOhDofV4L+SG3dVFU4+aID5vvtcimAAbZgjQNKe6itKqZoYO7K4IMGrzj
y3wrPh+Cj/jef9hYMydlyCp9Qdq76w/Kvj1OO+N3FHa4O4khGuD2AW05kywtenB7pwQ1YevVaILG
3vidGLtp9etdeIjQ2QdmofimNG6jeilk68W0RVx32fwCJvdKHXjx0hK5twUE+SAj6+EZqXKToMQI
Mejo4wWnRPR+xOudUFnYf9bNJNuslogRjrAKmQPUMLFbP9LXOuMuxPEAwh1oaNE7KDfkbUwy2Rec
FVlMGtT4Ud4d11R5acLMQ1knQn9xXWdjhzn/ddMmjR3jneaXgHASgIb+N5qh73Hk7BBu7DDnvJZ0
3Sy6mm7hDCULfLQf6qtqOfHOdOm9UPW1Aq2MMlhNX5AbRVvJnP8qlCqFVOjRUAoQDXwE8zF5kCsY
xlso7WJ8rkJPKO8rOCsscjCVEmXtc/RmlxF6AuVLSWa/lTrXLm5TSKHow7+m7qXZ62OHWbTgoI2o
slcbTcbiuE5vBTgQkhq9U3TB5FE4xccNcBtrTLrqiKzVWdukAR2+nW6Tq/UTVdpqHWMvhvPwXr9O
1sY8BM2z0Y66ikcCaV8fiJ9cZa4S/OJxloQkZe/UIue+Cjo2iORS+XamDpjXSp8xkkHbtfTZqX80
XzX0LfeoTAPjICsOMJgWPfnvnbf6m/1XVTqq4aTOshfdWvnO+/FbmH2WyiUfiIGQa07hz0YN76Vo
9FvImF4+JFwzmPADqygei2UWnzUtREnlNoKZvnG64bOhAzY5iQYKadA621jwxSCQYhITFCunVSpK
uDWHdfQUZusaM3/+kmDSXy2a5yovRA0MvtNsrDEhhyRVLffoROESjFae293o4Tt1MI1vYeHIohc8
/h5+rI6JMwB1TFMZDbRtiQeL6MVsvo6FSIeA75wfq2LjCtQIxyqrS3SbouGrvqyfQG6aOmWbBUZp
H+tSc1So7jRt7VYTCmUVkjSTr/4fad+1YzcObPtFApTDq+KOnaNfhHbbVqZy/Pq72HOuW2ZrNn3m
AAPPgwHXJkVWFatWraWVqd/Mia+q4PVGr++cRPkVOBrRdEBGS/rqsc+W5ynv7qQZWhqh2h5ndXy4
fMg2Yw3ImERoKIjohdANXKcpU92otYkPQhtvyrHbUS45cccrOWzmCCszTOgcxarKNNp4A6etk4o9
+LwK5/JKtl+tlLkRnPlYD1tomPp61AnI1hDO/sFEfdA1ooT0luIpmQdRZ1+2uLUowPLAJyKDI+8L
fDozOitbIvikDqjJbnRiffAvW/joQrG3c22CuS/5qCrxYEUZngISpBrBtO1ZGMlFKudXR1q9FX2o
DIH3QD9JR3Q83OyBZj8kMB3yWHyXg3EHbue99OPy79pyGuufxVwr6GEQ1ajhActpR5o9IS9GdkgE
3kgWZ4PZjF1LzVg02zwLxqr02ql2c26E5qyEjSty15tZSeIsmMLQLqTB7xbDrnXRljReQYC3GiZs
JLlAMDiGbwnJjNQuiPkz7HmhaXs5Ogg4cJFAwcFc5yHLYkWodWQ4o/KaEXlPpP6u6KogVsjj5TOw
2dsDzweSREkH7y+LTR2ksZ2tBukwOSn3tDVDaxz0WZ7gnY4cjpx5FEXa5vIgiGmBMkD9ytzcC2ac
WDWK3pMoe108HU2hCqq+dSCCgi2VtO+VMuRuM8XHqRTfxcb4FvXLeZDIoYzzG4MQTzAHcFINLVWE
2I8tuRPIeESo83szfe5U3RnCcq+bNahZ+vlkTeGhSvvrpJMKexkat5fy2BbM8mmSY5yV/qyU8U6N
E7ALGoutDcv3JNbyfa2lh8oYA9PI3zDiU7joVz51s7KDa7+OZPWqMvR9HPbH3Jp/yGp9MEPN77ss
ta0hje3UBBXeLHJu7eYB1AwQDANlpn5Rx1OHUQT/RpgG4VzYUvkuQm79v5wJqIcAVIiRwi9ASnPu
G12V0yyoZ5uKvsXOYhe1XaAxOv0S3S5I7nmFqO1zuLJJD80qhM1WNHVDGCdB9Gt0QrBsupk3ibau
ABE1/UpRTw/GzuaZ3cosqCIHyK5BBwY+hj+tgoS4ypQYnQvwjNhF+CT3wMWUXH6zrcLe2gwTAMZx
mNPB1PAGjNMfiaAKoJ9WoDWeoItF+h9Kqfi9AV1OK8OxUSXgNXGyFsdo03ch4xEhbJbZwe0jyqKm
yAiyrN+P9bkD0h3V04N+kL38ujzE0AS9KrzIs5xkP7qSl98qjT0/VEHomd+qRx5SaDOFXP0GFmCT
yXFn6gs2PmrH+07DDQzNpzJNrpqySe2y6b4bBVBa0rKPqla10TP/pc8qlwtx6zKBKRBoYZBLAmfA
VHeTUrXCtMLPGB3rWvHlR+r7UJC3CURaUJQDZdp/SXDWJpk3ENR/hmma8gTJcysFc9fZ4aENYkxt
FNCbbN4JWDEC7n7zFsqELSszi0TVUMZe3mmzaHkAQMaRFVuHhCVmxbwRDKkex43w/DxjU0Y7NRUL
QJw6P/wGGoG96rSBkUJ11oZ475Pod3e0xKPxZNo3DzgEaX4HGOZRO2ZlKIoSSi8zWGxBjQhYMpiO
D5jrD6ad4eg32rl6k+3Cn2W7vJHRNycOL8pt1mUksK6BQwsz2TJLoiXmilQvM4r5g58/TO9QB9xp
u9QFm+7wUZdpHPW78cQvWW5erZVhths6RQmCzoyInuV2GBA38rIz2YU7Kyj98ZmH7Ng6WAAHIEiA
tV3G+/NPD0qacRr7EqmX2b/J06uaq7xoRI/Jl+x5ZYFxnotVCbmewULjUhE6IHRMt4lwhFQ/fP4L
hM5mTFjZY9zjFKNhYCYmfYFIL/Gp2ouZXTr6q3ma/aLFVFUCiSteVXLz3bPaR/b1WQ6xItcWUKKd
SwVpJVvC6ATNw4xA8YprbreOs6tsUUvTaqkvNTnELKfk05eI+mp4FBlKB/+IwPmIWw/U9eror1lF
dzEUjYwoE6r2bQ32cb1Eb57kidNbzcnoAcUdLeNaF/TGnkJ5f9kP0fNx4fywckBGlUqAAVEg0Gj5
0GXwlwyIa80kERQawltAIs9hn71fNso5RKwqUATHkDYaDlE2QE44n2NHmAH0HaqEE08279/vdPAL
vbsxqssYG9jZZrDc0PSsfOH5ceouv2zgysSXC5iKSZqh/EIx6+jKU4g8OQpn2ccr9ZBm9n/yKSuD
zA1MpEwttBgprpmGb2US3ZhK7F7+Ppudh3VKxtiorSGzpAXumfaRyrtodo3C147DTgraU6UEGmYO
7/gUfdve+TPjVJmMYykHrQYlf4KwYCLud8fS8Fo0QBVP2LelK3IAv5vHY2WOyTameFJJXPZJoAKv
JesFBlI4TUDuipi7De08QDiXIUHfP0E1cNkVzmAX+8XD2E/A6/xvh1VQfuKxaqEA9wXMj3ecbCRL
Ehj3o1dftRD3wnyj1wD7ot60bvhOe6lyYYOH6vKJkTf9yMoy+0Jp9TwaxBaE6u7it1f94/QcPcp7
7TYKwFnpIUl1Wh+cRbsastFUq7o5R9cANi436al47kveCd68lqYEaRuUyqDuQP9+5VPj3Ij0ROzQ
fT10pwXdyRBYq96dnmT3bxRGtl9oK3v0qK3sNUsvL7GK9VPoU31Q3xSsuvFMu0exMYRMJx9aTU/n
F8+zMkm97MqkPFpZJgoz3XIRDSb0eCIoSNNERtgrN5e/7yZeDkjj3/vJfN/WiLUCI58U6ZHs+jM4
xXw6iiPueMn4dn66ssTkTFJvaqmoN/Q56MQ3ybH+hg94+qA+vULZfvQXvHzs0u2eCEbLrkQMk6EZ
81+q6pDiguoumCPwEGRcA1EIQHMCngS1eF2Jd9P4KKXvnD3dcj9rG4xvENBiESwRt1W5j+4+ZALA
6QXK0ByXRXRTr/rJq51tbu7aJHMtDMXswzbCoFrjyqPb4ymHMVDBKV+GY+Zksl2fQHBwqO4oLqk8
lrMNsWnL5Yk0bcX/9a9gLktkmBNSHYTlMZcHW1Xznd6D11YnweUd3nJKazvMDSlCZSynREyCaqzd
Yjgr4y+rgPRPfhiQ/iv8+jzPIHNLiopARCOG1wGL4sE8SzfzoX2LQW2IwU/PjNwl6CkFyEnmDptu
TV1a67Uy12Yc4jIlOb4spUCe9stxfiW7aqfaEtrcoIi7Dql6JnoEvAr2ZrKwtsxkQGlVa6hIRqEf
npuT4ifHxItdFagBe3Cor4+98I73gNxE1a6NMhmKoafD0o3wRxkI9yIUSmzBNp+SW8h0Ns57DwKL
CS1wOykg/Zh74pFP7865vexLMiXGUI4LPETZPS3xq951zuXTu5k7rNZoMT5IKlSMPEXwD9J163V7
lAfu8uNyUP3Ct1zhfz/UtT4/bCu2VNC5BxF5CN2j1qEqDQJP12yr4rFeDuN7rFRQKYYeqZDa2lU7
XGvFfQQOF9X4eXnjtgaf/lgL41/GcswmscDG6Weyj3bZodvJ+2ivXc0/k8fezx7ojYjRjx2PzWhr
NxZnL5Wt0LxeKuN4hjqSpkHHD6Bjs8O+vIJKpxv75Fp/1bz5RTkkN2QXnYcjhlgfyj3aMmD90z1l
b9wvr9a98GDt1bvLm0LvP5strH8S45pAfocaamcmgVaKkR1p2j7BSLxk6P5cJ0+VEd9ftkcv4CV7
jD9qJoiXaikaxjRhyA5ZAPHcXcMV1NpMvNbrYrwPmCIzJZnQp6NbrQNmo4+3FIkmBJqDPAGIeqcv
OXxjm3n22ijjfcy0iuJ8wt1Pfs2OeRAPqEmAUSHEeH/rC2+dl77RoUFur38TRvxpWGEBt3o766WS
4g4Z1x+dB/CO0iKI6aP9xSE15Npi3U/Tl1NMED3122ZP4W7GFc1Mxj1/aHUThrpeF5MKKaqcJCDj
pOlz3GHQvHZovq7IbuFRqJZQOVZggTXZ52VEm8f0d7lfYbuJrTRPY23BMBWEqoGzmYFhFLl4ms1g
sTLD3L5w0iYRDO9JUCy5O1cvxf+aARwwrM+WAVQd/3wMGGaRT0aKE4lu/c0oSk6R5q4qchzbdkha
rYO5bY2WGUshhdSxUQ4TyqIueP9UT0mg7C+7kO1sdWWNuWYLyZQsnGlM+hW9TQBEPwnXzT52tF15
xoClC15Yz7pNTjEkXBJbuJU8wDo4yP1Nv/n5G9gwnwnWSLIcG2uKlavJ9xkA4B1IXNoZXLHfLy94
O4lbGWOunKGXLQkp6GB0atNRfOKmtadLvga2DsUBM20TkKA+5ufqGz+h2fZqK+vMJZxiaxl6C9tt
QvwHxIOyt4DNGXBb+ugK0qvlIDkdRK15jCGcy8GiWuRYyUMywG5ddDtijS4pni9v7Ha6uFoakxFo
qphb9YRrrtkg2XxC/nGvPlFgXXQ2zj3YJK7I9wmdh3yXerXkJLwlbju41Q9gMgJVzzuAk7BGNQgD
AdmABLp32lHM4b67K3WXHv5i+pp+sS9BeGWVcTtRmfRQEMZ1HWd0WOqz4M3X5nW5B/0ZKBB5/WLu
Ihkn1ChFITYz3iCZ4UILcgFQu9qjnUu1Fh7qyKsTG8q/qW2GLq8quglQWzlAlu9H71DKUyCdi0Jb
BEpwdOQBkniIMUZBOjs/NjsM1FLgbXUQ3PYo7uIgvJO/5U5zrjmHbbNbsf4pjNtCL0iMxxrbQPlD
yI/2NvEyJzlR6e1MQj+NO2R/2UepbFYQQllACJEG4e1HpXzHu+p9wv9Vrw1MN9Ec2g0i1d9A1Dcf
vL8PGCBpf4ad0CibRsoLmn2JTnZHWfyLs4yx7X/KbWgU60hNtBT1L+5p20yyV7YZdwWwWqETrUWX
/Go69UG4hzDOXggKtKC4DSH6Nvn3iwRlqj/XmbdNUYwydjjf5zfjHdWIHZCSZLBHIFTG46fjxFlV
ZPyV0RTSFHXIF1poRQCok7vDTo9RGar3ePypXJou+bIPBpXBnwusJbUp9BYDMdmT6EyYUJuO83UC
dInsEMxtetabak9euqtQbAPrhxzb3WPkd6ndL9wvS21d2mzGa9W5WUoqLduA6dAehgm0gLBoNs7l
oMAzw3irso9qvEgT2gjH6x0Li16K7OWyDelyfqmKTMI0iVY1mymKI9J9c2qv0r18GPZodftIKK7F
F8xXBYBPodg37niEsNsJ/OcF+fj7VYEYk+mYPqduITGd4k7Z4Q32rQH1JXTnztxhlcuhRv040Stj
CN0oHpvog9FEuq/8AXQiZ9CKgNA+xVRq5XIRFDyLzJ1sG1IqeoPglp6Ma8qaAB49R/g2eZit4M4C
8m7kxzt0tb6ulbQqnXAjKU+S4i7H2H1Pn4SgCfJzwck5tx+1EqRcARyAYiGLO1T7LGpmE0uj4zHK
Lvom3yxXSzB4tHAxH+vQ4aW5/7K+T5OMx8kmoPx76uHiE52soOOw402xjxw6WcFNh7avxac1xt2A
VDeX45i2vNFgpHM5iQcaaLlzieR1z9FtSedkRF9DlUatvFB6gwoy52ZuH5/Pn8B4mYKkSprSl59+
GwYtXpzTTgLamJLTVY5+x7G2HUA+rTHOBgqvpACCAaXo0i6vFDfJMIBgR6cZzXaIsoB4EZw4nObj
tk//tMn4niYmSpynOEWlDvbWGkANLk/zdubxaYJJdVpFHJRQpKk7pFiiJ8CJHtDktEFu9Y089b5u
/6Pmw1vZv7i233ZZQIjeL7KRp6hmSe8TEJioOBMbwfmpvalQj7Uvf7zN5qYMTijgATVVUVm0kjYr
jQ6ySXodqwfVm3bTA2TpwTBo+CCmQ3OzPWmYDBpHW74Prxev8CHJdhRFW/6oP81cDOpm6Pr8Qeyj
VLBCQ0oIUBsqmpnlcUrs+o4Ozw4OecuEQ907sg90MiDyl3di+4G6Mszke7FRmLUETn3shJgDJGwn
nkDL7ZQPCOT04NGsMDGMP8/cdG/zBq1M0/u8csBRhorGWFBuoNyeqUiyMzwrd50tv0QOcr6/GFKm
HuBLHrKyyASYNCaV0Fb0/jQgBDKD9NXyKUpN31uPFgTD0NmVj/0zN/nbTGxXdhlXnM9hQ8YZdsMz
bexKduQ1R+vc7sXdf+rryjKq5SLkTUWZHY6pw6QZG1qY+og0xyQQzjGSPHT/dpyjs31mPy0x/lYk
ZqNOKTAl3UCcakl6x8zjGG5fjX01Ss8AY0BNJM+dqRacGjAXmyTmUYiiF2vJHpYQnI/TkvLGFzd9
5Gr9jF9OarOXxKSCI6mK904FHGnpeZzJm8FuZYPxw+C9ztq4AcxkMh5RM0qkb1J0E0q6DUqpcZBs
bebVpzdjG/DLGlUyN6F6+eddaeIxImKPazoeaEuOkgnQFN4ISjf9xsszN5e3MsZczFA25zQxQJOg
BsOJwh5AKncqfB4wYPNLrcwwtzHr1EUeaHVqFBcb8tv2yCPF2u5krkwwF69Ct1hXRgTpzpVBV0f8
4mfyk3zvXxanuVKPiZuJdsWbmdlO9lZWmVyIzLVYkhSOTbP/h4okQC4EJJmdDOjeEow65TzI4bYj
XxllbmPTq/Foajgh1j3YCPxkZzyTveK3OCmZoz4YhTfus/sh+Ivcb9MRrEwzV06SMrB/1bQTZS90
RvIfbbEliB7U94/nu8/TFNt05CuLzAVMWzXUNBD0BH2fOOF4MHoMbWBARItLToDkrY3JhzoAyXXJ
giUQHwKo39piIXiKySnDc6yw8wFySKaaDAgQiYkPJvwY5m+iwfMhnPvGvh71ciBjlWI2tz1AZ+ZA
Sfmr0n3P9qaN0afryOWR3/KuH/uErIxJ6TCM8E9zYUDLSemgvUTn5Wd3eqTqUjMX+885Gh+1vFVW
oYJ6L5pFXHmtipwyeYBmit1Uii8l3KRtM6x/nkL2BSmoaU7CDqWAcXxr9JOp3LbqubN2CGp30XAn
A4xkV9WVIPFek5xo8LHvqzWmGGPPRNobAhPBL9UrQQmCwg6VDqTVHG41ctvc77ERnbkDSY2m2tLj
dKq3M+hk6MMKObJb7E0/u+YFn+2r8NuYwSBGpbpvZCHChdOLX3E6upbUekThwRu378KnFSaetr1U
xIWKU6IgAgjjqa1eL2dH2w2Kz1kbgwmiVj10cU9Z4tRz9ET2/3ST1X0E1RIosaLahkmvTv8nIiDB
DoQfl38Abx+Z6FpETdipFV1heD2NT1m7T0fOGv/lfn/uIhNeraxvQ0lDXTx8tCS7fhI97dQ+hq78
A0qHiHUQqD9i1Ib7cuAcSIOufXX+zb5IW8WE3cFXekf0mvvYr5HG31tB4Q+yz6uF8faSia2TnmtF
JpZ4N9R97fZA17uWUX0DIRDPR/NWxoTSREiF3jBwav5T0Ya3LiaMNl2JPv2AQT08g6FGL8geHQgT
nkx3cEY3ciLJxqw/bzc3Swyrm8G4E+j2VhBGoidzvjJFxQ+H0i36l2p5LZqYE763q2A66HxVSKxi
3pfZUB1ikWLTwJ3QXJa45B5kxXfxG7Qy7fiA+ffLl267U7Qyx+yomCwQK6BZGJ3nR0kBCGmYtqsn
yooo7JPn/6M9Zi/bMRchLfcRYRc/fsUb9ozJc1ShFYCh8kfLvWxv88B8Lo+F84ejlmv6guXNmB0Q
T6F00g0eSmXzCui6ZQGni1FVFugtTFkTYUKbtswnCKtKNiam3QS9GcCgXS4mZntFn9YYFxZ1aTJ0
Ba4AcvW30RPs/jbzNADqZ4TUeGfuMtdyFx5L/jYQYrVI+rNWHqxth6ocKOxCQbmUAn/6R+RGGtrx
3yl4d8QDhfYQyGOuO8ZevoMm20HjQcA38xeMViuyiCelzhJdq+pYhpgJphDw2WttWiFWAZcB6OLI
Q+VsdpIVQ9GAvRahdszCryVhRnFAxcAXvRhC7wiFr+yKoAa8XXqbgmWBAnHs8SWUNh3A2jATh0ku
pgRD/5iH6p0woEmvegPJMF9/0ZyC69s2334g87BU6A9DB5cVp60nwUxyETTJHaqJpLSTO4oUrMDN
cEWe5lP0zkc8bUL5VzZZWkNaMxiTAiCTye+faDVT3Jd76cznT9q6LGtDTNZkdhkgkDqK/BVG1ocx
tVv1KS3fLvsY3hZqzBebzUoKNQW1UGFnYEpZp68GC82SYp/u1GNztrii0dwdZJKlfshjpU8xuwu2
IjRokoN8Y0DMIbvmxb7NtHC9hYy/MWojBb8WvtWnFIn5KknOw/wtAhvV5CSaR95qnwTh2wicBVdB
iBpga6DrH8B4nl6LIc81mfSAGgB0gM9oDpTyY5aGgoGy+3g+xI+XP+mmTYRyEwUsTAdLTBAOdSmT
SEhH6rQKItRvJritL1vYyimgCvXbAhN3I4i/5YTAQkFiOxI7G60ob64UR7FqW6t+Xrb28YO/bOLK
HBN2s3nWq7wGZcS59tQDmoc7ADiThxqzAJRekwRgaJ0NG32C6Ptl05t9fSyTTvBDkAl8m39GjlHu
67gjYCWi44lQnTqUbwnKZ+hh5i6we4AfaZSNWX+pIbBBaf137THpnFK0ue/C7c/6+VOYtJgUVo3H
Ns5yARLo9m1SdC8XT232PBeJI3fgN6tPeBEvgmYXTefM4AS14uy/pFzrDWEOF0h/Ffh3RBYRGKwX
CmFEXWOXnKYY/cbOAVjF5XwC+gT9+vU/180cNi0x2q5dcNjUILuz3tE36d/AAQw8uLxH7nU1NLbo
lyCmVo/SGWeRF0y3ncjqDDDHTxtHeGH4X5yBye1bG6MpFeb+dZpFPAOz7I1+/hYtvvmS7ppH0Hrx
gJzbPvrzF7D9KqkarCyaEAkGf3CzxKFBznylFIzJ6/ihgMarFm92CFffmR2eGKsEiCiQoQa61R4q
5WYCpi8dW3cW/LIY3al6z9ubGBuRiDXni29nL6vlMiFJUsDcVaNWjeUWV/Qpn0En51v5sztCq+sN
nH5uOfgQ7OK9dBXOFWORlEafyH1LueCiJ9pWh+Rd5ooAY40UxCOaaAJQn5O8pne1P+6EXXyuHslt
CRgtJoR8+S4+k0fxqO5kl04s8n4e9TUXLoJFf/0qi+3mQdZ6AdwLObluiC9NyAiW/0L2t/7ujMNL
9LYtjApbYFTX8/JdzZ7bdHK06fXyrd4sZqztMN6s6PRBJDK+cedb98OJdr2TR8tBxFocinkLnYYr
kLadna4OFuO8okSVSrPGTaaNaMUFb4ed7cFqD1wwHz1K/dKlz8X4rRGzghFIy7OACPmrYsU7RWp9
cB9dxXUz2NFYnhRivXC2laZOl4wyvqqS9ChJE3gKcqLt9TLARAUmmCWIvWUA9vGCknzZnslCJ1GO
SqdBxXFBVzkDrc1NcqceoivIF7i53+1AuSnfUG7a/h7EP7dWMAXi6S9yct7PYFLlrC4yc65wmsTD
/9A2D2CfATBZAt1n5s5H3l3cLD18nl9TZHxUu+iJVhXYaM1uTkBu4h0AnKwtNH9ZFubuNN2C1e3P
AK5QlRkGOzcBsY5L9njv1Ec1oAAOvYbWFsUvhNfGLRDgHRhdIctJn7S8lW9V/NcLZ7wQTnQdRxHY
QNUUKtdyHeRluavS+LAY/6X+sTbF+CJQAKuLRLkhSP0Qpb+q+ToFGPnyjeHuK+OIYqUpxZogoZne
B9cMzIMFGb8mtoufDeAZB8GBaKFlz6fSlVtnAk3+uOsJpL64mK6t+sB6tYxzKtulqCaKAJwPoAO3
0WYAq7MKQnD+M52T0pgsrDJRBkFqxI/DpEKrrXWaDIMKHSo+wI0NXnEzeMTL3LYFfK0lfyNVdTmY
gQzuz+PcF4Y49QOO0fQu+YJdH6QdeHCAQdYO/QMdjOcPaHBMsm2/SbCWOK2q0I+Tt8zM7VbxjP6W
c5zovf93B2yybb9J19vMarGzFBBifO8z2/DnBLhumiamd+3eCBav+4X+wAHjbeNzhkSCN1L8QQBz
6UcwzinqOiXLKjwVwtZ0Q70/z7NgCwq5LpvqSAwo1i/GAyCZj2IP5Ymu8yHAGnSWdhALjMKV+s6K
TU+zym9LXQcJopWsz0dNjVxTxxRCipbDGJ66Ug/EdnKyZtHsSh/2ZJi9MM13otKdm6T4HisYz5Dj
YBTaPYbhQH27+OkgvgAKFnRt7RvFGKREd7WKHGMT3530132r7uUiO6p9CPg0PJpiHnW1vxVrFfiV
KL4tc8NVZuIKkrJrusJVe+PWsMxAT2SQLXeBqVTfQe54M0RKcPnT0hP5ZVMtIHMNkJdKpsVsarZk
utzHoeWLB8oT1e204G9G3baTlJUdxtHXJCmmPASH23yo3wx/2Y2vk2MC5ljf/wWaYDNyrqwx7nzQ
9aLqdFDGqAFFhcV++CBCs5HiJqji1/Lj8iZSJ/Z1Ew1NB2pHFGWW0SvWk0hZ2g4dFw3MHjnaESBs
qHrIasfQ3Yk5DZ7NFMz6tMakYOqgoLBVAp2kQWfFqcMaM/WVdY/pZpCAm+ZRTQjYEJuQSyvGCZJs
W3wEMqtRC/jyFrhO6WFELhIUweDI7/nV7Jq76qpzSMCrVnAeTlB7+NOp6pHeWq31kZTgnXiHmXdI
KQ4gMcC8HUSHIRf+k9+wpv/ol0/6O6k22fY4puyXipRYa5+OtV1J8VkTCs6H3MTbrILjx8pX2U+k
y21T0Tyzca3rvgahYvsGsmPQ86i2eW2+lyfZz6/oaD/vJbx57VfLY8KyMnZ5GScfbwYKkh/A3EIH
sXmlSt6JYY5qviyq1spYYJhMnoln5Vx4ivTCJSz7l2La/y+noLD15xnJoGYwSzT0q0FfuN0+O8iv
kTdDTI3mr4NX7xXHqtD84SWOnHPykZOsPmFd52VVziDemsfCL8dA6Ub3snPhJeUsVXNlGUol01JR
9LT4w0ONA5KhRAfy9I+G4P/5+fPReFqtKUtlvGEJNnN0utI2v+HN+r16WV4+VK99464OxjvKXJA4
k+GmBRik6gd5xzs7nGKN+ZHjrn6GkiYNyKJxRjXM96KM7U+481RHquMTBnDS1I+K6cqWpWaWkk3Y
Y/FAxenbRwCYZ9/001vusjZj0+fVY8G1iTAOeZ1hWYOPqp/qRYfOlm47DPOicu72z7zX7HboXRlk
3gLQoO9bqYdBykLV3mUgYhlsIbNlsKaOzzy6sc1YuLLGeJZeIFk5CrAWhb2X5gPUPROnmQE+N1C6
DXkaBNzbwbgY3UjbyaKOmjYFgeSjNAGxC1l42oQ09L/AMm1feUPWNMkyNYmdw8kVoxYbKgkr5KJt
lmel5oxo/Is3+7RAf8HqNEayEGp4SFBvFu0G014StFZT33KkCu8YDUT3zW12XUv2uFN4VLDb74lP
28zztM3BKA71BpSw8m+NflbEs54/cDwabweZE0mSsdOR8tJXf3SX3xA/OYR7cU9LKdBpem4euZdu
M2cyP1fFnMqoECRSUB+qfdBzt3bxTbiTb8LdcBB9kAUB247aHA7LzMOS/0uZ+9M0c0CrBD0nNUcr
khaTEscoIeP2PyE+dzLw/t3kAPPyIHC8LWYCYmoVRaHSF1tfv5FlcmaRNynJscBO20yzpjSqgYue
JeNkN6b8NKq8+QCeDaYCVkioflX0yRejDdZIZyn/zjmKnOOuM+8fQyf92NImRIoJ8e40HwaXvoOU
O/1eObR7E0Ph3BnF7azo94lg6VVT0KVHSo2cQdhNvua34KTa9a/iawg9P1Tia3/+rhke9JJ6Ltx0
0zt/PozYoaW8jOLWHEu63DCInSFGMci4K8+Ad9uj29jZOwFWRBi5XYjNL/lpmG32kCJc6jnEiyye
MCncqmCtIMqPyx+TZ4M5LbUktnodWpjHMSANkhR7bQr+lxYk2i3VRQ2IY/of40baTB9yuVVmf+ru
Y/TcU9m5bOCrt2AsMN6ibJNEzEZ19lPLpoJPKqI1VTkBL5Rj3YJ3/MDjpfqKI6ImdYyimCbEJYDM
+jPa9ILZtQqg8L4BMgTgpdpdmthmAKKPHXnuvOIhvTfdAvTDnuF03gJYWBWYXML/Lx+P+RXMRYR+
R2ZAbWMGFwbtSWtHtMfQOQnyK9TNUJnUIy5p7tfcgbHJFCXUaIzmKTbwjvTCQJ7sWQfDEHQ8Cgx8
ynb+LSF2wSvNfnE4jE26D6vYns1FIWeZPvuRcayKLJitb0SbOcfoy/OOMcIEcVOcMwXguNnHhNpB
2ZmofVgH/vOOu4FMIJ9KyJYpEEfABqoHcpN5QH/dUPUJTHgimGY8b00PwR+vcrouy8BJ1Qx6YJmj
ChIANPESCZQdtzrVbUK9KkP5gU6v86tIm19qZYw5kQaoa8Olh7Epbw6kmmwSN4HOow2DECdnUcwp
NPBPS80sz76m90A71/FZL2QBsqDh1TRZiU2yGQw/RpE7S9/Pu7JLH7PG8qNlHE7ILvZWrr3VuqXY
rQBkRJmB1rdon2JiiI4JkaK6ma7GsH0eozK1xSTZLZlcuZMMGXUtKQ8amBqDrjJ+6GXnq0X4FpPh
aCmpp0mGLSvgFep7tJ+W1yXDuJMm3oGSq/OGJD6lcfw4peVdXldnoU59oYmf1Sy8S/IZ6ult5eRG
0dv9IJfOQubwKlri5LXUw8c0TgaXcgqdll63nqaZrlKOwFCvD8J1qDVXWtWhlqUCuh8K2intmnsd
Ahd2mSIiAt3/WgzjHgpu162W+z3eGVq2uLlYO4YivOhx6bZSh31LQe27kNFO5PF66BfFNid5dAqB
1LbU6o46okobLdeZ2QbRgD4fMQWojaEjHk/5uY6au7GQHKtfnhe1u8PH3zUJFM0qiJQpYkjseoEn
jHs3a40zmJe9tH5tw2IXtY/ioL9E4eAoZYmv1wekEp/7RAmS3gRCGsq+3iTkz0aI7K+Kc9WfG+kK
SJ0reZivJqM7jyS8iVrjVql7IFLin62JYc+8OlqS5ZotAoM67mWMPvZgho/ayi6sHtqc6QPdHi2H
/gyBDCmF16n3jfQwQRdlJGZAcmhaxqVtTJktRdJJAqd7GRm2np/iLHZTFXOlubWvZ133VX3Jbatv
d0lZOuIMdt3yGlVid5ibfVXPrqSPqRMXxU4P9Z/irHpZF31vFPkghhCeAUu4aROr84cIfaZWPdXC
dN3ElVubht2pGAsnYMMbIUhnhXgDLzroGRblMZmTHf7WrhLreWnJTRc3hzCUjvICNzZ090RbRuia
YPB2kNOdkRd2LHf3KtqEhbZAJiJ2UsOwK+1XMeqJgyTLjvr2rRWhjoNH1NCAK8xofSmC+6gqnxiR
6XSaeV3Ujb10lS+Fwz6yzvEy3ekzGhlDeGyk5tjMxcGcCmJ3dbqv5ApMVE30nOr6rWah+SHPbjZF
72K84FQMQQvhJF2Ir9MUNAmW5Y56FAjdm6xjMlkqvKpXT1qoxV4h1/tQOxBRc5NeQh0zERIvMVU3
Xdrv6dS8zgaOp4lugj39P9Kua0luHNl+ESNIgg6vdGXby3TrhSFL7z2//h60dqfYaE5BV6t50EQo
opIAMhOJNOeYxSfQ6lZuu8izrRlAU9WWYxP3rlYMtiWpTo0hELMEd97wVW+Kb2lBv/WLKdnaotmZ
vhzjtrhDS6SnLhhgSqThjgz0lJsk9I1g+oUxdkAvpYvpgCdvwdFrhySrftV6+9xLGvgFpNHJ6mw3
6Yo/5+0p7ADZ1PeWdK8ntWOEgGSusK9jMyV+EZPxIMtF7bVBfegQjvlloe6MZXhodbTKj1J2Xmjr
ZRUG8tuJAFVLSqZdm2jHOiLgds9aXy/pl0pXnjGc1JyKGo2FJO8XG9yYg60vw94qDQxlEeJoKSDL
5zG+GwAFmDTh9yqQ9gxWXRvlHyh/Hsy4+1Xq2n7RJOKCRDi1+1k/N/lYeC0F8no33mPA6myqHRhe
UtPrmtLrRjR+xfQsU/o0G8VjFhdovJUBOmjSb0Gmvoyq8SBn7ddB7iR/7rPelum8HIwueYw0sJX0
5q08SH460+WuqqCYuab/MOvi3sxLT+3AnBL2viVpD3g8GeDH6mDDupGChXXaSZL00wraFL5lsA6l
MQWC1MK7pwd3gXLRh6ykKPqHCC+XqN6VUg2vCRKxNnHnWdRz8+7JDVEgfzdVwCMYpsF3MQdxPLS6
hVhZmmHJlUMmKMax1uPT0qUfYUz29dB5K4BcyeM7mM0lIvoiYWlGChxCItsDEeTrNcGSdC78mOR4
zuQeIsI2eh7M2O7Up9zI7CRPHpoyPeWhYacR6kul/Fjp46lKdCeLLTto1C+URuABUyx4ZhWe2SK7
JfvWtLMdxIzGvfhMtf5rOmQv2mA+GZhLqozYHuGqs9ly0/BLWUqoJT6EhunpauYHfWZ3YGyLkuK+
akBeXGbPaZii/HobLK0dNeFH9H39yKcIg2LqUZVQuY10//qWv0/RsjMGsQDAyzT8rXFxpqyaejCR
CE4DdeH5pkRbAYs0hxtxnXtz71eiuFAzLXpidR1EVQwFIF4izzLKRzNFX1pSnZXIrODEJ+Ec9lZw
ttYqPgjMUqkxC2hx5/4mfZHwUi7RJmLD47mspyvt7B5lL1FhYSuEXwvmokLAz6d1F7IQfor3QYdM
ZmkBl7jWZhD+VZlvDOU5DcJfQzCKeLi3j1XGtBNIeGU8CLlnrhLNshWrTM9pji5BKdkbYXbIUSXu
y+AXycwUTyWS2aALnP0B5IQA6ellgT2/R8l6dSCXr+CewlZQx1OR4kWIMoTbnasP89flgLlHVykO
xgGkUJ7qKshmMww76fD/hr5m0lUN7BWgBzbeYWC0FXCyMJyH9yiMywDQmjULFrjpsFYSOI2ejNHQ
cNNgkBm3vCMV+blY6l/XLVQkgzvJojCyviBYBSgNjlM+4pb+cF3C+64btlEYx8H9qYAW0+CcYp9U
hLR6gCvlDuSHUrcDQcDoJS86IN/TnXy3OBqmZp5KatOb7Hb51O2E2V1mhPyzcP0JnJFKS1rkcYlP
mLNf3YAUr3qo28+68a2LXvKu9ZIA879mh6fCoTUerq//fXnldf3gwkXhH2/T1zfy6kEP0IQMPcUW
8xCD2yCZzUrT5RndIQABE/ZTbS/1Io0d+EpahpRBMnSQxozideIK9CkpMA6TPfoBD4K1bTpdTaG6
wXCOZIPz7wXmf2tkKmeg+DMqisxPfzbFoR1uzEf9VkNdNQDnX/MRzM/DtMtFlatN5dXAL63CCxna
K0nwaq2jGRJrlLHWfMBc+vQAJyQwwfcVeHZ4KxHcdoLmtM2bHgtsXPNu3NO9tTPhYUAY4PWggQs/
mk55QGeDuOLI/Pc7nV1J5ra20kmhJQkkA62JtWVjdzFXiqYGgqk91CPEgKAiiZy/WZpajSvKVEcD
aPGU7KOmuV8stDOhEqNScgBP672sh3i2kt6V5OJHJPc9gA+k3V+p1eVgOa+EjH5g6Mxeo4P0pGOI
T3Lal3LYd7JN2OgByIlujb3WOkhEB7dGKwiC/+XULQsJJAQu79tcsxYj+yViidpLbxHGKS7j/NNe
0Kf3wJgxGPBi4akncVvJVk6JgtDgv5K5W72l3Wi1SDr4yqK4kQzq91nuTjQoApFmiyRxml1jeMmY
LawRr3B/Bgh+4gajDcx9B5OLr0wYeWT/v4e0Xs3psjxOqZHH0DF7LiFokdqHadLv824UAFds3zer
LeTUuJPQUaJWMVoh/HCPFNUOQ8v3rGgP+MybHIX70Q/Bu3ubus1NcSMqb2+mPNcnyOmubkRREUg4
wfnYYFpm/DkgpYOYkJGa5DLSkOCvEpjLps9frZgPhFBkGy2QOvnNM9hUEAJJHgiuf1GgzMZCWJz3
rcPcGXKVQ62L67pLoTjmE6uFoeH9GwrPDz/bn8FLjALAeG4e6JGNgmB0ZJ8cpB+TYKiYbeE717gK
9bmIQu4y3QzYege1cOSlPzXZKZDQiWIivSxyBpuXzEoY2/zVJYOG3RnT21huuYAqYj5leBQLzk+0
Hs7ox66MpoaJYBo7AZUBQ3bhDVq87PRFQfuAPQB6HB6/PVUC0ZtOYLU4zgksvdy1YHmHstYqEjkt
y8v2bqtVoubc166Va2fGmYWUhUq6sJcgAEM/FsHwtUiU2wxpNrMcPmQq8pnpApj8/rao218dmY96
kHyOpUyxrbryFIO6dYIMOE2PZMYTWSs9ZbAeozp+Ac3nQ1BpPvjYQzBNFy/XT2czxFltEWdccWVk
bZjgw3P50A2DSxJ119atGyJgrRTYNKLX6xLfTwkxC1uJ5CxstKbYHFWIHAF2BZUoj/lHnQ2yf0dx
zUn2YQ+EyL96T2KmXAOkHwEHOie0oY1iFgvcZqENLyDUPgQmwXxHNxxktdwXQ4kne9Pu0rr9Ilgu
c8jvVeMfyXyH+tJJVQdUVbRJn43dAqpDd/wEpEYADmHwDlbdAyMhO4oDnm1Pdlky37VuyWM+hnkG
0w7RmDcni6118n5KtMEfDVRBbLNaSn+RW78fFRkYfymcuNEc+r5wIvDD6DmwdqCNeqKA7rtXvdmY
73vduG0r/WxY3b5Jo8QtO9kSmO37WXKmIShzmZSiu4+YnDWBhVOOuwCHlS972k+e3p+mxvAVGXWu
EHneAmiXNfrSDeX5+mExh/DurFaCOWuYg6pMacQu187wiVzZgS6s9G7GoSsZnCbWtAU8UwR9MG4Y
z/RyCtzaNR/qA6NfMl0Refv2jX2RxzOWT6EGm0Z+25+hemxavb7Jd4g4XQzY+hKY3wSnt+l0V/K4
60uKlNyaTZh32+KY0nuC1JQh6ozZzo6spHD31tRKMc1ytir09b2SgrhxbceGU2Es7mezV58Gj1Gf
BNBjsKDdLgK/uf3uXX0Ad6sZIzH0uoaqMBCA6n6+Cb0B5G5gsvuTZtDNGGgljbvJ9Cqe68Fky0XY
hTf2iVEnBP/B0hVNZ296rJUwLoztKrWMgTOC4Wd0Kk9UQbXmLLcpyhyLINRhun7F3iwumDXVdNTV
jvnGw3CogfOTHzBmK4ZO2QxBViviHIpcxbEipzis1pOd+LFAmiJxtZfKM+4KIM2zYn2EdIUQQHx7
fZiL0JEZgdvidnKw2qiei4IliMN98hybzlg6+Y2O5B24sAobW/sE7w8CWhR/ip0og/Ce9O3VkV7k
c/urlnM+6EO++NlB96XvwFL6aSQ2ON/u4Nv0HcP1nk/FMXwKkOa0+704j/svvvzyCdzW0zkrFGKy
Tzhbx/TYnNIzAOLRcCjKWP6LRV4kcc57CIdYDtliG9DtslHVwFUe2bRd7vd7IRz9tpu7SOPceFZO
gDXscLStl98WL1OBYU3q1K9zubpTPqGgJO7J2H66Iyf7H4XiqzxZFiZFocEPIGOaOdH9iFZOtDQz
0hz9JvmERJHqq+7wsfsi7vUXKDNf/gmJXmhSBdmMtjl9+G2sYnyXbVu9LJHz7BaaA9WAubp+/qJ1
dzF9JtaHxircbvhw/bYXaYzO+XDFlOQkZebZPf9mCy5xdzA+t+ik7vv9/yiN9+FqDlyjAPHYfFT8
37PFjC+FIU4WjihTuu3DL7vIeZ55SdM5nSEsN2+Xzjw0pblTU3AHKNH36+sSqQXnY5D71YpFgdkx
kgtl32CEDj5cPA+xvSIMfinIWMoAwXr7Up1zsHjHMlYUxXb5qTt0T+QUjsixh2cU5DXwoY/AcziZ
L8Kch0gyd3DxYiBBzA6u9XD5guZCugVVgektR4bp3BwxU7sPPwnpEbY9zGXB3BFOakr7aoDYV7wv
MEbh7sAMM5sIl2HkC8bDgQd+I7w03mGzAFsMSOsmSl8WiOA1brnVkqCoCVgahFZ4sIA5Sf2CwXTJ
BsQ0wzcLMeaH2l/oxM/6x7/hu38Vj3lMZL1RluFfatWkdqRWkWFCk+zoGEd6inyQ1vYIrVQGae9e
V9+tah+W+488/n2WS6FCQxPyWpAEj7fxcXn8TfEhBvt4P8v3dm38kwyv3gnwhtha6yYByXOxi6mD
rsEbwyU7DRWiHaaowEvR7UDQaQvWyY6Ni7XerJPzq/USM8OC7MFHJ1T3gTGQsWdAG9vRIwFdwN+M
v3Pr5Wy2jFSK+S3sbecbO0tCGhZNtaf8QCWvE8IWbzUPv1khp7hTWSqzskCaemPsKs15hXjHqBja
YwoAqSo3f6A9G4H5G5mckUqTaqSmBplmg9551VFblMep0yw3eNAd/wAVg0Ux146Rc7cyMZWmCSBw
RDuyG+yUD9lzdpA9zctA/5A6YbBvXWknY5rKF1Yat13DxVa4YE4hyFh1LPvLCLX187JXbskR+yqc
K9y6mjHyJuumJSNdQ/kUAF00IhUwFl9SbCDJ7CLgV05HC0QiLHYUOoFN41iJ42JHKQ4rUpTsIYLe
b9DXvj7NIz/cLYEnPwN0A4AjInq+jWvlzRK5CFJtqTmjyRPsdIAbG0vtmNAnwwDkEAB5Bba/qaWX
5fE5gNaqrawtsJsIPYjDZi66ff88ljZrHQZ5pXdd3sbNhZWB+Q60exZFV/3bq9oM8iKjOlbW1CNQ
tSTjGRTwXyNCBJWs7VO7yOFsoTYqvTBZIasL+vthSo5z/PX6Sv5FDy8iOI0PE0NSYvZCHWpcgmxy
X33JFUT5Ghhx0ZIseBBvJUexdaamUWoB/pKPcobeapYlwaUP4PP2k6S67HqgqMbWmpN/aD79HtYS
6f/2Rl6kcp5zyKVZKUtInZD6rfXbzJRdwUYyV//Ob60WxulEJPVG3E3YSPgtBrUXJgDes1y0Huo7
2Y0zR96LVrVtYJdVceoRRYa+WA1WFalZc0KHxA0Nhw9aEd834LkSgO6KtpBTlHqeuyKM8WzR6Z5i
XEQHt+b1Ldz0/Ksd5HxUgfm9TE9LLEcx7GRsHmPzVJInqczPcV/70q/r4raN+LJ7nHtaBmOMO3SW
++Bv2I+hD1LxXTELdm37zr4sih8gz9o6zBULUlgGKM5OSI84yhcMJSqHwgt9C9iatiLCDhZZGT9T
ni9Fa5nMyhj6X4VsULkrFAYKhNqwDF6F7EYfxWCPGy9bS0U3qMrmZimQtN+6RckqEinrIZXuWWAd
fFIzr3ON4+/cYVof2MVd/REnKUu6vrO+lWjOwBEvtFExQjS7uMl5OSm3hq04f3R1byrOShZn6eiI
Bj5r+JoZGdWjL3vKPne+NzmcGOo7WmT/7aNhJZMz9bCs41qfoUZw06Y9ufT0GtwybGTgTwsZ0rfV
diWPs/Y4VMIka7DGEUl1yY4cKzwwRADZOrCsLBjI3GQ4XDdIkfpw9k+ksgwKHTJzYnpBPfpN8lzL
SLMrdjPG3nVh24fIep6gsugE5LL4ajDDmZUsNZKkp0bb0zI5yIF/Xcj27apfpHBvkjgaSdOkkBKd
rd1FLQF09gcEi6Ilcean5ENNQhn+k6InuUeFNcPAnyq6wDfvudWSOEvLEmmpeh3pEKYZzbDLwS1i
YCD/xOxteIiOgSnaxY0MDA7psoucwUWDFdG8rKAYyRGIuV7wyfjIXs5AYvINV3sCoqhTFnd09ycP
ks17byWcs7xAH8pM07GrqGrnzpiO36bREnWeb3qvywI5a6sMTBFFKsshA3hqmsDZqAjuVqEmcsa1
5IoidRJESPvikO6XvemRHRsJ/j0bf13vRZrIXa2DXNc1AFNw/dD4ezoifdUMIPssp6f/SQ5hz7lV
c8dsllNs5fXiB2XzNMdFZXd66IZF+jfnYyjIyqFia6j8WHUd9Iuiz9CBRf8ka49G8/n6OpgOvbu9
Lr/PT09nckDBmMB+v8YbkHyeVQPZKIxrt7vrgraKpZa6ksS5vTDIkX0irw6JFUsTacfILMMz60xo
zZ34Sb1pPiuBnAccR9MsAUa0+CnG0bLxnFqCCEu0d5zXm4Mgz8jAnEMmLeAn6W+Kqb9txhrV0gas
2YINZN/7/qg0DL6aaKAweCywHp2N3dK0iOdQwHeCWAaspQZ4UDpSu44x0EjyX4nWuJiaPEgkPvSh
cWspo+AcN0NlzNz89ys4azbLPqZK1UDxI/0UZOMxSpysNw41NrqIdHvsRYATmz7YRD8l+haQm6ac
i1rkIm/GAT+v7hrAL4HsdcdoXkUZmE3PsRLDLSxH22gmVxAzLh8ZMTm5z0KBMW+L0DG3hN4RavIN
7WVAezOz4DQ6TH5lYCGK+nPdqwKHK5LC6X3cRl2K+TVUDerSmbSPTd87WSTsHWTb/k4dzctiOO0H
YAGmywsm5qE7gzMexAQnYD9jyh38rJmd3Ub7GezxkpA8ftOuV4LZv69cb0bNlowFDkrB1AraPZzU
+KtzAg4DWHksC6MHbyX0o9HoKYGlddEpmb/P6WPVv1y35q22NmQh/pHBXyBdsBihBSxIn1FSp4+p
4da3GNO6RQI5XGz5awa4ZQ3NK3p2rL7qJpD7m5/FwwjeYfckTGBvupbVx3C+WVGKGH/wMSx9gI7l
o/SI73GlB9UFIoMI32W7LrASx2notAxRPrK1s8GG8bbwmU0XtyESFSIKnW1juGwzp6WVmow9KC/Z
/Sk51PqSG9UuS/4CeuHNYXIqKTdd04VA3ffb4THQbmNkHaPi8brGvMduYhn/1a6xpa70PkDDGFpH
mPdAEV4GkgU5pakdHKiDrmg3ukV7P5Sj/6aI5h+3I7iVZC4QNWSzRz0e50XuMCfMnLCEXu88cv8a
HuHNQjmHH1QyuJdVeBZSPU8pGvW1s5KazvXt3GrgeCOF8/fT1GHye8B2gnpHPea38V77SvbTZ9RP
QH4HmA7Qw0X7yVt+Eaf0xWOH227sopmck8nSEJMpJuQX2XmERlq9kF5sMzVxOTeeEMua0OpMTBYx
HKRnfc8aI1kb1fzhb2/Pf1ajcR5kJMArtCqcWTCC0TIHUkDU+/ow2NdPTWDOGuc5rIKGisQc1Zzv
gumGBveWIYjqRCI4jzEo6AaTKM6lrm6Be4F59CMReX+RRfGFYKuy5nkpsQ4LocwBoKMnjOQ/hR+i
R7RMCUOb7dh7pQic66iJFiTAP3jtvAfr0x7jVjcA6dglt+YRjQueKJYS6LbGO4ys7JEFhDz0YtuJ
LIFz+vm6ImyniSwEhBgAVxGPck6iLxeaVSF0myUDhg/9Q4KSa3gAIAWuSuXnuBeR0aub4f5KIucw
wEVo5DGFRHZjy5+Gpz50mvJQg1ISgBzHHqBQ2EpyKFAeZCXCX7/Qdr+rQV0rvK+ZDr6LvSwdeU6D
jUfy03NlKpXzYPVs8cAXwIRXD6QKuGRzRwBiH9+JGmw2bWIljztPIE7H8YKnqF9agx8k91n6lJe5
wPD+5UgtalGdykQlnJS+qOucJtjgzgUKsAvUCgOJ48mRdsPNCJ6a/rOolWfzaWFdJHJKZBizrgJM
AEdqtX5V6C4dR7uUC6dREqcGQkUI7CaZ7AW6y7zU++O7iOU0yWwDrasliE0OxYd+V+7Qun7Uj7+b
ToXNLpvGiIFjwEqCRe8dCpc6AOxOp8PvjDzbVvC9RU+o+WIeDTQXd9K9cLj9PQ8Ui1VWMjk/LS1z
F5NiYgo6vTLDWKPTfI7QOYhH/2cMjLmAlDbOnUfA6tWAgtIBHzJ9AdTQVAgu+u2KxOpbOIdulBod
Mmlkdis7xT1rXSB7hnS73E6Oik5t9PpoueCi2hoReLMDXEgY5x1dxhZSS49Fa6kHhB/1ZbLJZ2Dc
Z6B6f2VF9pLT+ArOetLREZ+DoELyBcomOn7O989mF3WLheNnVqWilWH6pt823uQ1du5GXv2tFqm3
SCJnxxbgkudUxtJZay5Alu7M/bS3PgDOG7i3gWzP+7+aZHuz3Zwlm4nRFGYPmayjy/g0gmiUhTrD
bXtHxf53e4W6hewSYXk5LnarTS3K5xH3m6FqwOio/XYebVIEd6ME8rgoQYK4jF8KRddcJV5cU+4W
O6PzbtCMW2lSBG/J7eud/vM5JpeMVObOGqUU/iQ6M2tbOidmD/EjS62h6CUuCgnWb3LRXlN31KrY
+gHDe16m6qQ3yuN1vRWJ4DxIMeH9TQP2CAgkJykBl6WIukSE+8Z5BvxyPDUsmozOrMFIUV/3jdws
8Iyy+gf7tv3qp1RlrYeKhfmbt2+4cRytUM2738a4HNg8eP4Mtgc7e54wr6V5DNmgB98DKIg6R09P
oZt+btzQNz9c315mg++uoNWHcFfQEMw01gZ8SN52QPswT2TJTjqt/ZpYglYSkSjOWAyajQUtEDzk
2Wz3UWsP8eM06N6Eosb1Rf2Lq/9ne/kHD4ggrCxbICoDRBRyC5oTZQ5r3gKB1O/mrT+qAbNTu7KZ
/OMHg03t1DXQo7RB76FEaGqTMMrsKs9uSUA+a4kIhlGwp/w7KISvC/DCwuOxelDn3NaBAobmNTcV
Jms2Q7+LomicjSw5QeJhgm+Z0heTPAeJnyaiEpFIBvMFq8yG1obBNOqQMdZV7vYdeQJyxOx01SBI
7P2LxV8UhLsMjRleu33NoZPHGbFzfGJFiDp7ZJQhM4A1RC8hoUTuMgTx7dRaCa7f3z6mhUz45t8+
Bmoh9s0i1eBcTBuMCih3YdnEmNx5aNwRM33S1Pg6yf3r9iY6N86JkC630EWNteXac6Anh94YHWVM
/0cpnP8gemihvR7WpWGsZyTAe/laqIPIdTA95m2YAFaKEA04vKbMaUadJFKaz9BB+UjRdJAViCC0
2GVDLtEMXHTqqqnowSOSyelGLU9dOrJ7G8i0tcNgcSXHzHbZKzXqtJv3ALC7fmKbb6z1MjntMNth
Kgb2iGWNvMnwCr3CQAZaIE2hkbfBtKyoV2zrJl+L5LRElaWyyEeIHOTPluyP88/raxL9PqcfbYb4
Vu6g8CWV/Voq/Mn4m86D1RL4RnYll4auMrAEpXNazzqWIRhFIx+c6Jg18xewnIlYVDczRGuRXIhl
jbMZF8wnslGB8BQfDXc6ju6fEXNsXpxraVy0VZJSDlsVe6iPg3LqOmUXFsGD1FM/rulz2eVH2QgB
4ImGmDEHv5uZVJIvq1rqSGZ7A5pdT81CAR6HcAu4q6e1ANjaTfgo0zjQIHkmU7DrQKZq1ntKv0RZ
6kZoIbXrQvaI9F3uRO8YFjZfcQmvtrS6lkopkxrVwhGwxgWAC56sMzkGJ/E8+eYlsd5+zvno8zD0
QcxU2BuAvWQ4E8W1tOxkjN6Eo/8HjHZbqWGCKRAUInWqyya3t1FKsiRirnveoTbiKh+K7+pRg9sD
ycUrC8zs7NidGDr1n9Tmt6DBgepFAAWnya9F17dXfjgbwZKNM3N9xK/8+maJ0HEPv4sZIAPJHtdk
KGwxuDYAhetIgBLwxPM4myWV1Vfwdl0sSa0sOr6CEZhorJvuY7qLgTUNLl1HcXTHAKTN5+hGlEvc
dsOX5fPTKqpEAhoRCB58C4yU+rlGc2bMCIp/JEiGFE7mXHeS28aEZCF6B/AAV/iuf42Cmw7we6xD
ks3iMCoT48ymcYaduOl/KzBgwG3/Fca5fDnvI2VqZAQ9wRct+h5SG1DU/+uKOL9Peqsw5/x1Rdox
PbGJCdYIBgzf3R+Mh27eMpcl8X3+NZCSZZ2dWPhVuotP7c/hc/Mt+VV80vziCHJlTBnrP/7mzDAt
RgkwmkEfz7mFZFHG1mDFywwUEoPkWAdyw9Kh6Lt09U6Y1tg8tZU4LhxBVV1W5og9Y+rkBXUWp6mV
vTx/ur4q9ivvvOpKCheBRGXUGYzmxg9V46A1s9f3HgjuwvH5uhzRajgdjHPgaaclNq9aiBsvu2CZ
0O78cl3IZikbz/h/johTwoWErZTp7IjAEnk096GHvGLlTB7jdhdFUmxr3m2dBuhMwHGblsl3OTdS
FvezDKdtpaVTx0AoH3e5PB765o4EImHbl9JKGrOI1fXXSWYNHIb/4eWy7RVXEjl9H0GMp0QskgvM
3lP6h3jJbYV8jWXimtUTOLzN8XMw7ks8M8bIcrIKUxxPggPdVJvVN3BGICto/ijRaMVSCAzSQLLZ
OAWuhMGO8j9vIxcdLWcVUwSo+lrHg77vUtOdLPk7ULQf1YHONh4/fjCoh+sL3V4noQbQ9vHfuy7k
ekHnX4DgJmpru+i9fELUoQsCZ5EQLqwc5nqKO9ZIEydPneEN5WeF+NfXsTn4SbTLQrhIRs47cwAT
wQgZ4QGJhH3aFHslSfwh+6hIrdPF896ABsnVQaaAhRmPangXAP5YqlS3GCrBtbS9ZMDoKIqm6xrf
sDnXARCitWLyJe27VA92Rwq3F/lQ5lXeO4J/hPBdm5rZJWiQQrY7n/d9joYPrcQQby1/6lWMMxnt
wzyQu55QQSZPJJZ7k5hKXkhABiJ+GRsYG77F+9+WpQ7B2U8N0NNp/zWwXq4fr2A7eRbZpI7bcE6x
UrWRIxuAoRUAHbVpNuzrcrbt77KjnBaBKhMQLDrkhHkIdqRDnZyn4kPV+xJgK6+L+hfHepHFOdZF
iY1sHOFYtRuWdm7NVUpI/ZO0M7vqrqkL2+SVJ69VMgyAmkKg3d1EZbDXwYOm3cvKTd/uZCoKzERH
xnlQFAbnOqYJXvrlScMgZGuENo1Fj8PNx5l22UTOYQ6k6HLMHSCeNQfPQp+3NGuOPIX2FHyu5/RG
Dj4uieZ2Ru8Kjm9Tsq4hVfR667/m+Fe7GVBtKMIADA0yiMfHmw6gvJbNYC1EucPNjVwJ4jYS7IrA
VRsK2af0xkwV1xw/ykUn0EaREG4fFWleomZApbY04jsp1PaZOdhU+pvbxmAuUQbNyTsoZ5ovKEFr
C8x4npxx+rrEqUu0h+sns7kUQMWz941mEr5tM9OsqlaCUEZ4hCEXoL/V4Zeh/Lus3UUM37kZoSKY
FSxC+E/Wrt5ZrhH4v7N21v4PsnbsoN/Z70oi53eHhFizSnFGbU/sPv0BIh1PSVBATkS2u/1MNCwZ
iQFQIRl8W00bNd0MHlEUqAAroLX+f2EF9BacnuI8xPYLfCWPi9KV0iKLriwjw/r5ylhLHSWyFRss
L+hSYD0KiqMCbqCzu8kO/b+A47LISjq78FamXCxtbdLX22WR3ba5b2vZId2jgeaE66q56YH/EWTK
zKesBA3xPAZdj9djUkc5OifbD2k8H3tr/laNmE7II0n1dVDxCsRuNjleFmjyDGyJMk9TG4QTtpd+
l+wMPE2/5k+gOCgRldxEfuV1GcDOlBb1TncG1oozfCl2RGD9268kYBvg5YKK+Du0734APcikMa0C
itN5NUGYYYJQ5DbZ9fnOWlbCOLcpLXkhBwOSD0OSO02VOdIgStxvZs9WIjinCUKaaMg0HOf/f+Zz
06mtRHEGUgx6lOEYkagrfpTFU9WadiuazdmWARxgIArgfHg4dJnIM0JVQnxp+pmrrRtroE2dAAZ0
3Qi2D+Yihot78sqcGFcjYizJ2CNsd2Pj03UJm47SvEhgC12ZmVFgQDDVcPR6nLmN2YMvSrNpLaPb
SKQCosVwWqYUESZ/gLuAhhOkDpG3jNwlcMB3Q+mpdievANK3hhGP6wvcDFNNi6gaVRg3CncTdPVY
YPwGhhSaYBWiendQ6kJzmjz5MRqlGy6lIDzYAsW2yEqi+nZLx6Saq1yrJ5+2BsYD5SxzqBR9HsoG
0+QKZe8AeYd3wSnVJjcwVEfugJxi9M8RJgq7Ujohi/UlDuUjoZ0XZIqbMgYdUkmCndk8Dzb8bYDB
D6kRziT1ru5kFPBQp55be05S3yDm+frmb2rXSgRnioYezaCuwjUsN8qvrA12JLacumwbhxqyd13W
9r5TADVZlvwaA77d9yhVrTSMCcsQz14JDDUQbkV26nWRnXyXvr1OvrKB+tvKdMhH8rWpzn/T9QmK
hH8+gbNXzNuHaZapULY0coAu786Ar+267u76UjfvxpUYzmjTTJLDbIKYmsq7BlWdzmp2gwIERat8
lFRzB7h3gVZvKstKJGe8dVdTswSgESa8YzsPj1UhIrveTksAiUBGEpyiQZmzVC1Dy6Fq4PxGdJEW
numPobOcOhvArbEdf4i+IrBxFY2Bnf/V4i6SOYu15EZt+gSSo1rz4S3cOn++fmLbUeJqceStcsaW
ktJmgojfTTatExya/QTEPUY4XQqeetuHdVkPp4YVZrGSXIJ+qGhmkFtkBhu6FyxoSwcZJrKJTC7Y
VvinA16TPboM4D00tO/1TnXuApBptzfBPYhqj1rtGjbBeSEFgQmsvyJvsFbi+SdFLqUSmWKIR/7d
NgPiyUniGV0r8JEsnOUjIzA/6eh/IQTvV85HTr2mV2GPnSQgqiRGYYMA+1Skz3GD0SvraDTRcTFy
wd5ueU0qmyD3gyejeJe91ZUMrAZVKUFXJnVyTQ2QaHm0r9LiSR5FfUSbekktTAMAdQ45cn6BoDOd
5siyoCq7CW4TgILfzI8FAlxjP55agV6+VgffbedKGlOqVbShR4iVMKuLCkM0+FWWOnCW+7HVfAwW
OmaHoeMu8ZbkR1V8Fagr27N3knGGGH1QDZBFc3uaWxSokK3ELgfWKZ/5oDBlECsLSpb5HdB2BWe4
vbErgZwNTiYN1GGEQDb7QEubYWwuGOJfPP3THzQ/bKRYoKcgtFUVkD9hD9/u7CwlaRNI2eR3Clgb
NeLSofNMJfPaMPaUNDwPRugUKd3pyHde39sNG6GygitXk3Fr66/Ju9WhVlGYaFoBU1R3wa7yg4Oy
Qy+hGFFvUw5gqFSWuQZuPneEfYnW07oKRn/6PqFPEXkkxclv8T8/I4DdSuZr7V2W3RTggfRHL+pP
NzY8HqwS0hVDRS8qbyqqjlcF/okgWdKCoqgLPqpa4UpkvCkli/gJ0qDWOQVZsL7P5ukz3nUvVZEc
mrHz4hpP9ORbVKWxkxTpU59MBzWkjtmibG42ttbosS3ntdMEMcI9HeyXoOIBo6aWmA4YoaCtvVcX
C1Lwo5V4WTTmh06uHklPKrvX07NBomPVV7lnjvlPPauI01sjaj6JEoHlPde+I/dn2nVSPtQKHe0w
1WKgA4K9dQm7/UKjvVlZuznR8QRQH6wxPGdK8rmqlMVWwR2qlI2rF6MXp9Z+SFS37sBPmuFD8ljz
xr66CSa7SeSH63q14Qbf7DfnLALU6cjIbuUZ3b76cI+IASALEkjuHgWCtjQL0zPgFzUVcIfxbwRL
L7VxMgfkJxM5OVhhkZ0qjX5RswxdsBaYIdT+/0i7ruW4dWz7RaxiDq8g2eykLMuWX1iOzCSYw9ff
Bc0Zi0bTjXM9L1NToynvBrgTdlhrlI/9pIFr1cGDJa3Cxk1phA4pmIwbSesx0g6cBjo4SDjroSRx
2Hyd8z7ywedkvNQj2GpT5YOTYGsxXeKbgiqnsAIqpIzxMldfzDNGl/ZaYXxwIhsAWv2+TaTnstCt
L7qemQctTgqIBjdJFs3PWm2dtUJ7bpMxI7Etg5Z2MHu3CJv5wTFaxUc1hbrGOPrIauBTl1Q6FlK9
X5rqQZoG7D/ZY+uhgon/kwQkt264d6zMM3OMUXRVSAzQyAVJDPS/dgTh8ZLNXlmNhQ8qZfVnkdTl
rZlMe22k1U4rWvzT6bfrH2RjGQZcfxambID6CoQqi/v0Gkh3NVkKZRADP7bJi7HAOqzSBQ10IX1Q
y0cbHK2lMpNW+SlVyz4Md2NxHhpwtXahmxXxTa0DeLpevKLEHGIJ8uGhjd3Mnl6Ltni+/mMv1fT3
38qUa+X+HLAHGyC1lXdSfzTxUEOlSo6rXQfMvOuCNmgG4NcVWWeQXTJoqzhJqdVasxknyi62B9+I
LQI0U9AvP/dZ6ak9dZeckjiP7pymv5fjh3wwCR0tEvYPrXOQrQKaYO00GS8jkGW4138cC2e/x1f2
21DgB+oKfh1f4l8UNZzCOld2FGRmAGgDMIRgEnlTgoq5KwhSNc3h3L9cAXlgkgtlh//wuhwrSBNw
iER3zP4V7hyOaiGQYl4A+R4POBH1jYaZvV592/0x0WaK8xt5xGDX5Fc7NNLBD1MKUoXLWhKeOyuR
6u8KVNVdHunZoO4QRl3LoB4F7RFw6gVfaFOMrSNQY+dYxiYFJ6ZLaTEXsor9hcVdsL5lzZHfKbXo
Btkz7eIGHYaSaiuGhYL473LiQqcJbSccBwSPRPoKUAaQE8LN/SWQMC7vXRq/yGM4ZZ5WFaTVP/Wf
9gSEytCzsMYENzYgxL2xKYhAqd/WKq8ckV/mAVdzEU4LhEZU2Veh4cpIrPC88zu19u38pQ4xFFgF
C5iU5LjczUnsNjLwsmuFdE4w00OsgP5dW0A2XZBskYhDNa+QJ7KMt51TAv9YQm0s0/bm+MVSymPf
0pl0ibmLi7okk5E/0rp7XZLQMwpwFwg78pf9Vtaow8YNINsRDlWD+4bGSKmp1VkaLHflQX1pgbTN
Rp4tICi4jJ9C9AC/fPv/LtDkqv1LqCq1oiMbouFRP9LdtK9S0llEfzW/h7vOX/wCxQ0//SCiTriw
Ck4wV3SoOyMeJhmCY+mrmWpkqH4aiyhDvhzT4aRwJt4WbZ01HWa2lDuG5FR6yTG70e+wfIzrjH2Q
JwTX3bHoWJyxJ0WdzHIKgWDxIkP7ZFQ/ddHa/0U+jEPpsq4DEtm0TFQCfjd0rZNkmtegeC9rOehH
bR9Vu14pT+iSHUtTQz7h7K6f6nLomhPJ5QWK3ljjmOZpYGOD3Zs82NVdchxOjqs99N7wwhhtRTtv
F/GdyUS6L6MXhCIpX+gY4zKP0xa2UFPr1swrCugoxF7DHE94UgteyMywfvMsb8LQpEeMR7WNv9PO
1tJaL5skkI/ZPjvqh+Kg+fFRdKYt9dAVW7HQWMZsDb8Nb8vyoveqDnPTHvPstZu+9lIpCgSb+rES
wi52lRjNWYzFiShJA/OGrdzDiWQgmANsf3GT3DDEkOqwLG4FyOcpDUR76pfvb3aTqiEDr1vBq43P
6Y0Q/6MkL2lg2NNTb3YpmfpG3sVOaHu0cSIvn8zjYmXAJgwV6CsASzQaxGb5Q6Czm/qz+iGc7c+1
3plWpaYB2+2VQVvwUD4VN+p9+jE7A/TUH4IQpQgbyGSCd/lFwsTdAOcDuqgZDWemKVzbndYlJHUa
0ScWiWB/X33iFjCLpVpABNuUZi2dDFWy1JW/L0cF5Hnx0XiORc3KTd1d3Sf7+0pmVCzmIEk0CZKe
QcCkbpr+1ExB40IkhNNdaTS1NDNrhAXn2MUYL5QGEiqikvemFBQyDBv9KQYw//tRzC5KjG5aYIbS
QlLjc0Ydoor2VrctYSWFO4uTz/3sdJBi3C2gZlVrsHbongHgiw71BHEsZ37/woet5HFxAU35vLBL
JYHC48FcHli1LfILV72znye3Puj7DHAbTSBCvdtURgtsRDpKUYhKnL7LpWJ2sxPCd+bWB0Uuz10s
JqkWCeE03hrwalWjKA3yc3NePBXACM6jfFedF8wvqx9z9/9fSGRmDI/MIFtUBaNAvyuJ3dIlaQ3Y
GEMuwQd0awAhfKsOlZc+iLC/Lgu0vwvjxyTDUNeLqI7D3bAAcNJCsaV4VKfoOGQy6cfExaM70I2h
I5Esciab4eL9nA6XiSV1PuVNx+zaQe1L1ykpqAzclMkg7WiURFPyu1LXBa/KLRM0FBmlBtUAehQf
JlSqOdQaHWS6MyA8y494YpPB+P9WsnCrBmim8TrGk1TlO1utlpZNE/dwk5VxMPvPztC7Sfytc1Lv
erDZ0s61IC7W5JEl57SDoNlEyJUmIAu37nURm6n6WgZnZsmwWGNbIWSnB22HOvNX62t6x7AjejRX
xycMHmVPDHvmutjN77S6Qs7ulEFfFJoNaaA4d0t8GxkmMaT9dRmXo1XsO8GBgA8WEBUXbD9ohktN
3s+ImIfBix6zliyH2lU+JjfznflkE4A02vv8QXoVEThuucyVYH6rap5jlOxn3KllgAPTgBgK2eMP
ZG77RBccc/Mq30/5Nnq0CqA0RcN+6sc0wETCkQ7Dc0TpPs3nQHCbF4WAt9sEvS0r2gBuiosDhR7J
zpJCDrhmj32wAHi9IybJH/9Fb2DLecDvQ6IDU5ZtznnEtiPDTUI92GxJBFSY28If9tQ3gnbHuCnB
avhRBr2I5IkG4i4HxtgxdZBTGRiksMGV8bt/zmpt7GKJXee35U4/Kh7QarKTcm6xL8YQw2QvPnUv
0avz9tj7F3tWzKj5eAtgKxOVNwW7CfzOU2WBWS2Z8YRNDyEQvtO7JSLawxvC4VF5FRGCbxvJShyX
TtjTMNkSCxFqAMKzvXKi4FIsgFfTES1QrDeEw8RzUiLC5dl0bivBnD51cjFkTq2nAUMnzuwvxiRw
01uPr/VFMiVbGUahxXPvsJPpgX3U9lkw7gC5fBQlsJvVAJC0YdMBrVDlAs6eUq2LSgnWzl4ExYNy
Yv0r+2l4AbaUF/rVXn0UmOLm1a0kcnGBscPqdiLjDfuTdcxKrwawYeODUejneGCb+kJKXBYFLpRy
JZGLEqEDlvO2sNKg8RTwXya+fU+/Jmi4xsj8UFIVdec2SwOGiUa9YWu2fFEcL8K+mPHaTQP5oVTB
Q6nB3ThulJBwHx0GFJAwbf5DNKa5ea82G4Iw4QIuUOUKh5pFjiZLUCmfm/ShxSCV4MttGvdKAmdt
nbLUvcPiHrI/jMWA09B6xLOHmJ9QOgqEqrnpR1fiOBtbwArSA5GJiRt9jMphOw9DAUjfGWSqvsuA
6ikdVZKAC+X6QS/Rv5gbXUnmjE/Ss9zQ0DyAUaDbo/p1oGoYByD66GaoPCK7AB07KZ4SQDUBILn5
ZsQkRFWQuv/zJXAenSp6rRUFC1wHJfaARIZiXfIgAQlUAcxReMoOgKB0nUNzIxQt+Nx8OTtXZgdc
F7gFsDueVbcPhtM3k1TPXSDGRNy8cuxxYWQAo0JoqXAfu0Qda8FqRhokP6ddVgXWDoyOxYc8xRD5
7OGed3hdU1cl+if6c3EdAF9mnuOZgtSOqTDvKtY/g/vygzZ1YV2mWSCPj22BhzAa6V38IxtCkTGx
A12TxH1Y1clKasVI9ucjK1eU4B70Q42UmCD6KvkN/rvL0CAjyZXNo8gJb5nW6pg80lKbaKlkZzhm
OPVkmAY3lW8jbURnuydRXpFpfr5uUpuR+m042UK3DLOHLBFcxbMkH3S9l1F5qnKPxl/SxvSVjpLZ
8idl32Oevcs/lPO5AILj0OrEqF/68aUcP1hlQcxetDazGfbWP4dzZfXSSXSaEITCmz4n07l/6DAX
tsPStD974RBMnzEXI3Arm7rF5rP/uQJexYt2iKWiwPOEvvZAzzKaakczNLbL+i+Sh/XpOC22zJJi
hlZDCq8ot9SuT0mv36YAyMS0juaOpv7TKoAopKQCuZvvsbVgTqnDCrV5o4G3YrCuCxpgE+hCpIit
ghzDp9FjY9UYgTc/CLRrK8Kv5Bpcy0adS61JU3gP4wlTRwgVWAExWqIT6aFkM437cBHZr+Br8qTP
WGktMfVasXLj5KWvLYbVvTlyi4DhQOS3zg9aMVTMXMhdvllDWx+W+e2VKRnYIm/kKmM1LTa7rhCG
OqcF9Jb+DRYwQuFaGJc7GUmStuh1p4FkPFL60QlfBJ9uK8qYmKQCdBNwmxx+YitxMjNsUH0IwtyL
XoZzAZ1xXFlCulsB4FL0dt/Kq9fiWBa1urx8jNNhDEsWT7tDedftlaMJwkLr8D8ei/N3DVa/URdI
k7ecU0fwTO+ioDiYOwz4iVVi05+vLpFzZ8UQV2lsQhkjC70o4HbTwg1zwngEW88mzlGviGSQunfj
vQ4IHBHawFbuub5VzrUBzCO2Q6nKAoW+ysp5XgQl8M0m8FoA59EyJCOKFpfsXantltbLwdaTICHs
9tVZ33X5dzH3gEhTOF/mjLXUTBJKuMoABlvlUQ2Pcn+asSfRWIbrlBisAofndbXZvEfW5wY3qOyg
xPS7dmZa5FiTjodDk3xp5Nc4E1ib6N/nXEfUZHIn90ipM+cpjFBxF42vbRZt3zr1/5yA8xe9MhUy
VvNR+LaHJ7AreeYc5NXtUlHXiSYvScobw8Ckomi7g9nTRTq1ujnOrq0U5ETgmcHJkpsMM+A98FMx
HXj98/zhdBiGRoFMB3Q5pxN9HDmD0+N0/32Va4EUNMhLRU3RbYUHT9A/kviINqdqkmSdgnwJNWCv
Qgkp9ZpT9an3xjOK+ydRtr99f+/yOM0rsyyxaxAUBlMbgSrZ8DLtK00TgX5v512rY3EKuBRdpVtK
nAZarAYY2/fDRT0v2AkjNMw/qrrlo6r0bObAtFIctEWXZ0UvdnXc31RLI6IjuNzSYcFt9Ws4ZS3y
UW4S9jnBpYm1p3v5gQ4EGxdudUM70vhOUARv22CP2X/IC0VhQnTrnNZqWO4c1QX9lDqbvLx9XMBx
XqoiyILNVAWFCHDhoC6AqbjfvUoxUXOkk4UQS8NzikleKv9A9+K+D0Ulgm3/8i6Jc9Pa2Nplbg8h
HmuY4eyRUBei4spmqFsdhjNBPMxVMzLgwhq18rRQd6vBcXurInJtE13q72dMHgrMfvsz/TrWmx6t
kga0RdHzYjINgrXq2Z3xYKsDMyV26Vp+i14DYCbSzyKbFBz1rdq7EttUwCAHzAvexFIIDigLaCQZ
xn8L18zovqtPi/N4/aDq5qP0/XLfcN9WErGSUehNDC9qLjejz4aDYk+51e/D1/4DGKLIXeQnQbi3
n14B/V545Y/8wRzI9C/o37YfjKufwtlmG6uR2s9wgOl59CWieca+v2H4TDlJVDL9BGfOsSc94GAE
X3sz7q8EczZpTyCaLh3YJKuItgGrvP4bwrI/ePh3pWJKt7prMwZhfJMarNsnx76iladlcM7ODAAH
jEMfKy35SMfx1LXlPazokz4V7lRYltfN+efrn337RbE6Mpc+5uZomiqr9OQJiR4ZC7rt6c/ZAW/F
u9gXJYua6IY5f1Q6sRrSAnrtmH1ghqAQSFo0eO1Dlxc3IFnzsjG6V6zCS9vokNH2SCv7BWSa+8qx
cjQr88NgJJ7e9J6V9ecCDSSCcWSbZJV9HMDjuOjhSc6qh8TBlAl4DD7MbY5HvmT5dtGc0skmUt88
tvFyl8TqCXWnB5QaB5KAQ5rUDkZFZsWdJ9FUssiJcL5RwlaDhE1JeOFw9vr6UKlYsRBNq4uEcN6x
xXAc1BdzcOnyMctOhRH7oSFq2l0Of7/FzV+qyy+8SWNfSzWzTfNhwdxb+lQcw0ONNgVj+h3gGrQI
T9H21OE/RSHzch6fE85lKhG27SRJm5FhBpqCsK15QLy8UUFIcUhcdOtPFWYScpCpVDv1a3vq3cXX
PmR3Ii0W3LTGZTLpYgFb24SbSNOzpDy22s/BFrx6Ntt56MoA40tlb3C+mzZLWmv2byNNbA9VI9FX
1lKM3Rpdvcrt9o0/euNze56Okw+GOQzDisaLN0119Qs4zzANQBBvBzxI+rQlmiYBMaqbb7KwbAkW
jR4nap9tCg9NVQFY1bZPQgcT8RyoBhdoeYo9ha3SIub+Z0mVVTkwhxywWZNSOK5zCXHBlGoljXP6
dZ8suVyhn1f79ODsUiD7Uz+5bwjUeP833nYli3P8OtpDDLs1DUo0hALdj58YmciSExWcuqDHFuXc
LFJePI1W8rhvmJpOMpqshVADntY+xm5yjDDzCMo5P9v1J+G0IzPAa/I49z7NVI81VJjRN8CD71R/
wLRXYO+6G2Bji87GrOxSFrpsbBxJucDBA7K9nilDi0on5smgI8dm/80KsHwO/EbRJvMfVPJdGGfy
oT7amhxhJEP/zHJA6xSX5NvkwjIYw5zobJsOBvuT/z0alwCF0jBX9YxcrIurc5dGbmVgqziRd9fV
cTNlX4nhNN/Oq6QpFByqL0BAj6hH9cq/LkJ0Ek7hsSMwGKMqQyG013R6UfrHaXq+LmL7Ybk6Bqfk
IcqISip1mHxwQPRdP7KxdqkgjM60uJeOzkuyEyq6SPk4RU9MySwLA1+I4Q+bbrqzHpeHwU8BIgXe
ik+CE26b8bs+cPmDOThOOaQolEr76LYxQAbEAOfbXQPOhXN3+y8asCKJXDIx2JZFaYV3Y/eprV3z
pb8pbjBO25ApB2JaE7Rfq6+CQ277jl+H5DMLy+lkuyqRFKeH4cCWaQHSzmZVSPm5Foy3s/u64jo0
Lo8At2iMdQuUIiTsM1rVtyK5GeynBY1UXSZ6J6IC364dvWsonzBEbexQR4Kr0gNUnnfDftyNHjjo
hEsCAnPjl6uGAQu6aO8hvnTDLqrmY0RLv1k0URy7WPN+i5nv34rzHJ081FWhIDcwqrYmi2H6hVkV
pKojbP7mX7IC77a59ahSHBsqBQJNYcZ17fNxTqWnqMRWLSaJWz/am4Hpl+fm0AZsnBhb2Q/4kn6x
y3+Imnjbz7bVZ+QcTd3poUx7mCHeSsljCyaB4sdby6cl6Vv8FoEGbWfbmKXCoretYfyWM0NNkrVc
Za3xAo8Yz9pZfZAAahzTTpJPffl1adzsoPgmIARKsnwRQ3KxI11c9fsP4Adx9VJpTGD6ZthIGLCD
2NHXLFctkLIbn3sdS9DXv+ym+q6kcXYZjiMGqnt48smR3Ng6Ko7hqs3H60K2P+NKChfLR2kO42LA
awxLybOLVXgd+5XObbi3Zrd+LrAI8lf+ZiWRi+cShlXVWUvgTTvsTvdtetvrzU3fKC8TyBnwPNRI
12Y5ERx0M0itxHJWCtw6s9OdGB3C3GWdUWBrPk1ue473GC7YOYIny3aOtBLHmaUhUWMaQihrfmaJ
dIVEMyfDC+aZgYQgMg2RqnC2GNlLNwwUHihRX2PzrtIiEqYCfKPNYS42yviP+fFrUHNozYrDRgUw
gfPUec2hOKYIS+M3CxNk2MSFqojeluybXBqcoQJyE2hYQMTC31eloaZedCPO4GMS4ClZ8cdmEMXZ
ba14l8AlE3UY91EX16jD3/UYnKwDy2cbQP/ZqBS9QLbr7Ma7NM6DNXVROX2P11XnWWQo3PTZvCkP
EmndAqBkGI3LyaiSNCfyDuyvjIdVdKPbLuzXL+B3Ok1ZTlp9QV4BTAEM/qbzSzY558lOwa9XRw/X
bW5bLd+FcR5sKVU1iWyUR2o7dYHci5XaGN7ycF2K6EjsE6+URDVHpzIceDDaDO5gg3jCobsBzy5j
EDFFbWfX7x/Q5HwX0JWjAssm6K69AOWzbDHZgSCPUg81SZO4yGJAeiHKr0UH5DwXmq9pHE2osChV
ciwtLBcnumtHWMGIS+/6XW4mE6vzcV5rrsqqtDV4LQoCSIqiYht+dbQRk0dP7SyyPZF6cF5Ll6TF
yHoIG3bZrf5AD2MA/Qgxdzv4pe2pbwwiIlf5h4D3rpScT9Gnspwt9pxk05T0O6b59soDtr4xyDj8
+FvX/C6OczBFrv4zCSRjYpF+ke2goV+uf7Q/xJp3GZxbUQGgkkoWPDMgZhqk1LGn3ysYI8a84L8Y
URR8Nn4cUsqgG44+YsU40QkAwIm0AILLEGEWbD5L3lWR3+dvYmWJ5EJDm6XMPBgdqdIvy/iga/cN
SvKWcDNWEAkszo3Y/TBOTozqUJo3Xxxr7Ehr57dhPH+NW5vuGmrscmm4AwzRPSCcAl0rfiy1NJP/
7VvymFhTIQHe1Cqw7nIuD9o5Oc735huRGrCgPZFn+UNKbQMgWQHRjapy9p6aVTO3LTz0jDk1tg6c
33Wn57mGFUaH5jTugHH2kHg9JpAeRF29PyQU78I5+w+NVqrtBk3SbscWEpV9Iu3tV1Y4D/GAiD/P
oatHRDTZ+gcH8C6WcwAmtWlm5fDhbKHobWzsOAD1rziwCYbEE1bLtpOYd3mcB3BmrBF1JuITOAyB
cgYSNH/4aPn0xca81VMZmIKKsUge5w00ZW4kMH6hn1YZBFg7bqV2Ai1l/8RlXvbrSHx1opN62Ugs
+NAUjD5t0O07H5cX/K8awpcmQqs1WmBcvRWz9JkYPaGHPlDKQ0eKHjzMEeaEPw/wcaIFIpGS8EUK
W5L0sGP1fuNufGkJ2PiwSjO5GEtgYUkcJrarIkCB+ccS+WIF1oVCTY3YleYFEJ9qjFG+UGf06zEE
KJjtRrWXNTlg02NByBeoi8b+vk6fhjoBrlsf7pZ2X9uSV8Wlf92nbQeM96NxTqZv1ZJhdaWButw0
kEPRVRfUsESH4FxJV8tzXbC1tsyQiZR9ovrr9TNst6BW34fzGnWX2KkyoswyRf7oy350u3iARHnO
jkCLM4h+V8Zv6xBI34/Rzv4qHURPStEZOT8CnC+5lxqkgUN1N+YvKTBfr59RqIOc57C1oq8iDZmz
kwHefSyKYMpKV6Hz2aLDR7WJf2hW6ndS7U9AjL4uXKAk/CQ+a16EkYJmUI5xktTWGP04aTvRQvMf
nmC/lJFf+x2B62aarPqYam55rk5hRooXwAe+mDopsDDb+fon6wFw8u28U96AMIRBl2USV7wnz3o8
jF1IdQzfvqFQWrsME22O36FRm6NgLqq2/CE5fD8w92SZ87lcigFlJD2ob6cEAyTLPv7KlkniBjtD
ogemIDTonDtJhhjTHBkmYP87NYL9Q18cGphBX7tDzqckXReB8KBHv4v2t21BbyZ7PvUJugFOLcBI
vyR5ZPXdd9PXOeeCFWepqgrIatE3rFowwRDco3yMz+rR2CloPoR7TEz0GC0Ga98X+jCfVfRLQ/+6
hWz3Zle/g3NBQzQY7WAxEznPPuOYnEh5YsyS2U7Ym2VP82v3yzkb05C6JESjDa+k7pzsGc8ik2Xu
sjtRlBdZPud1KjNMegAxJkFPv8/RnQL6CKArXr87gQx+ijQCebvVp3KCRZDukyzJ+8aZDuEYi2pk
gmvjlyGaMJedUUoyLDPRg3ViSQPbFFP3pSt8yArigcHczCpwS8B/losK3tq8uelfdL+6sZ+xWokd
/CPIRtEIGEUTYaJb5FxJOcv1QG24kqU9WLPjKuFTBXLp659K2X74/XJYBudBBrsDzJmETMggaJwg
4coxcOFauzqQZNe4yZ5DFVbG1nKl18wTab7ojOzvq1stez2ewRGAeWMMHOc2CJlMUPUqwlFK0Sk5
p2IWU5MsEl5e7U+tIuAiO9aAc5tT4txSH3uVOUlPbLQQ4+KeKVzaEekO50oWUD2WUoE3gkaqlwmv
oOzIJhoNH0HPp5/F+a3oWjl/MrSTYzUmErSqe6warAxIT631cF1zBKHnAiDP6ka9jVBdZZjHhc8w
j6WgE75K2N1ccY18CXWorNCsOvirZkB6UtUhAdcjGWPtplVAvDO1IuZ4wcfi4S/lFPMWc4L4o4I9
IVX3SvHx+sWJcgSTcyW9MmNXgQGuaHfxPb1vb1TpwAAiNSRA8UQGy78uUHQizpEo+hi1tRZCHn21
pZjYktA7bjZl34OlyXmRUe4aDEfCi7RNppFRrvGpYt2TjehpsvBYrZsb8E8BswCwokOuBdcPuH2j
pqpoGgPhNnhg1Myg2ahlSDNjBYtIDpExslu4keLJu/kg7kxuqv5KHHfaXJGqRJqQUuoB+qH7Zv9m
x8KO+vYraCWH847AgyxQa4R3HD7JP++yfZuRKD6aElHvqV8fGOkzGH3njoQyUc8pID7E4yabrmT1
GzjP2XdDpJo5zCHuj9r4Utt3cSWiYdl+/6+EcA5SiqcorqIGudZhAj6XbPuSu6BcRNi2ublPj5YI
3WwzozUZrwEImJUL2rd01ppamqQkmAF1NNj0Ia2WYzeVB2dW/k47f8ni6zdNA6qcaULqAHTkgKWw
JnwlM3eMsruiF8F2ne/9ZHwVJ8myeZIVmKKT7brIa84gMvZRO26+Wu40o7cAwH/akmInyiy3reL9
mJxbi3pZM9IQx/zPW8Q+GAGbYBelDJtfzoLzVYAH5lyQzWE1QTJiDQppyp9BFevGOXCCsNec2KIi
9abqryRxUbSmcWZXWYpXj/k1mW5q6zBFf5XCrmSwS10lQKBmzIDXNrMepbJLPy2AXOlIddb8ciIi
dLjNJOiXrAs+OYAqSZEh4ZWRGDrp+8eondxO303Tq2MPZJafrnvlzbCzEsey99XRCgngfqaDrMcK
bV+pn6JKBCp7/QNZMqdxnWn2Tm7E6HhKH3Pzcxt+MdUv1w+xHVpWp+CC59JorZLPuDS52dnHNog9
7TE66I3HvK+Y21B0aVxoafO4UsFHjECqDjeDivnypMoEH2bbRazOxMUVUy2XsOwiZqmDis2z3AMv
ZIeqfHo7AqTwbWiiOIkq5aKvxUUSsMh1Q8HgTYpsIrLzUw0/UPSzBN9LdIFcKCkQmIdxxPdqPCd3
tV12NO8V4MUswBlV91PwlxFydZucm1DbHFNvJhxunSUAT45dq36UK8m9frDt9ZWVGM5TYP4rTkMd
7lWSw5HIWebWrXWvqelt3FiebUynNG2R3NERAbSoFhI30SGvlgc5NM7L0n2ui6JxVc2+1TTgc41O
c8Ym3kdzHl0tlm5lHUwK2OR7aOtovxTJDHRua7f0IIsxjPsmNz/luXOjKdNdqdV3WlbdOCGgHu3s
VlKGXTEox0ltnp0lKgUHF3zQtzLqyo2E9YzZ5xyV7LpzHvpomFFxtj5ev1yBavJ4cGNU63HIpv4L
x/Btyd7TuDva0yiobW0PNFgGJlhlRsTHgw434ZI7tK6ALbnT3lhSY/PY7lBUcmUyf6wAH0aJCK1s
+2zvMjmza1VszVStkQSL8ZhbN/X00dEFDkUkgrM5y4jMUmM7RhUoIV2NpnvTSU9NmkwC697Whfez
cKaGN3SvgPUNDVQ5v51b5Wj0kWArbTtIvovgzGyK5JnxH2CMleZPdmO/xNN4mqf6BCbDU6LJHwDp
J9BwwfXxLf45bRw9NC20U8I8mArnqLQLUUBbcV3Jt3cb37WP7/HHdjkAORh7xyDBBjgKrT3M8MCD
ON+0THrKOxR64vFTaMe3cYnSlqqiPU2lB8sp7xZLux3j2Y1y9WkEyKcoRRZ8WH4cwApTqzNZdU19
6M7lfe5V7gAclfCpPmNUBFgqouEw0Z1rvycno11YqHpBk5QumKzOncCQojQ/r9+46FTs7yvXhdmC
AgskeNaoybEeniWA618XsN1fWX1SdsyVhGRURqpFSFGlE8in3Bgr5PlBDcoDisgBdtUcUnsz2NSf
MZSMzTVR41Z0QM632FoSxWUNjTIq8BFbB7sTOGbmOS6qP6vzcZ6lLVR7AAA/thedp8o+p9YnTWG0
zq+x9XL9Kv+Q6P0yfJ5wR1an0IgorHDaAX1N8yLMgrwxSZP6KfFEzzTRwTg3A2Iru7ZSuBlputek
D2FxdqIHffmU6cJRXPYRrtyhzaEUyb0zAn4bd/gPejID+zKrN8ig9kwXov2sAAqau2PzV37NATyG
w5j8+Ca77KSGlcUVsL07wCuOg6upR2V8Fny3bR18l8IZWbk0euyoAKFhxwOvyzQAOg/vKLf1ou/W
7DP/AaoXgVTmHy4v9V0qZ3iURmBLiBHy2FqFPLmo57rJAWA3YOh8G1mwZ++6yG2sOutdJGdsXVIk
Y1hBZRqvuLUBIcYA3HZjkH0G/ZX0UgCL4FP+KJM3XBDnLD1HAHUT/IjtrtjqR3AGCfi2JJIUJwnG
I0O0rYICpCgmoH66QMQk+wbOdu2OuWjfRnSQTAnoO6M7gz3BPoJ5aK/sVD/dAYAnKD16HgBOHHoM
yLMIgPkQ3zGUxPK22s17emtgG88GsmcXjKeQsOI+Q0vs3Oy+c4HsJ4QpF2kiZ9PmEBlKprG3GzYQ
x1u20F4E0cEmkVvvTOAfCXvbAi3k2/iy1owJXSCx8+D+F/j/1MM+EWa62u/tvyAg3I6av1SQb+db
gw4yC7axX7YKsQuJ9OpL5TxfV/Rt1/guRP09pkXYPsyobaPA0z5ajkWSoieO9Bh3L9Py6bqo7Ym8
d3XWuTQgrYomnMCnAhUzvg0axvJkfwFR4b5GJ/ak49Vo7sA3pHyht9glEJbMNu/TVgE0gwUbINxz
JZJWH9omtSC+d+gPvc6fnEJya5m+Xj/mZk67EsPdaF1rbdYkwJTCctRumG9n+kGx9T0YjQkeOmSM
ev+6wO1gupLI3asWTbq2WHDKM4wOu/LRg/oqgSaeaP68B5iE4IDbbmklj5nmKg+inSqldY2hJxYE
8u+sHcU+XvFd3JASfTP295WoRrbAOWjgMgs8b8K+ZPrpdcl3wQ1uOpPViThvLxelbo1DjcmOG/kY
7ctd6OnJLTNtNvYujaQZ3eSjQKjobJx3T51wiHU29NTt7ICB4jFPO+2/UX9xpWAKoDf3ApGbLsw2
oW/g38VULOc0q3zoIqNDVIMFOiTZ55inBuTtU+9V9yixBcIItn3GXwL515Y1hdpU9nhq/JMOuQ31
FsxY7RnkUkLRblC/5plvPl4/6Ntw70U0ez8o//qyraZYuqJm4Tu7BXrEDoCn+XPxWGCnwfHtwxIY
t0xnNd84grQtiD+D+xGTBaJVwm3Fej8/5wxSBTAvU4VyVaIAIF2/j2bRFW/fMPAbwdRhMsKo3y0k
dHR81dKEFhUyeFYz4lT3FK+Q6xe6/ZyFhP+K4dKD2HSWxFqgOR0ulNG6JMfuI+MrlNwOZOkMOkv5
IR0MgWVuO9N3sZzCduBGK0Fkgf5KLfsT9lKU5Tzb3wY90HtKsGTnCs7JPsil4vwSyAf5PmlTtURr
5ZfCpp50q3tOUMKX/lWR9v1S+QgvZYM0WxGEZQCoVfS7sfw/0q5ryW4byH4RqwhmvjLeOHc0UdIL
S7Ik5pz59Xsw2vVwcOkLre2Sy64aSU0AjUbHc9BqVbm3l8RRELYlLyNpqk1GS2eGiv1SFftUXS6k
UDli/uEVet855hUaRl2YDArTQLmZwtxqMX0yHUSk20D78welN95J0au3ehr6EE9QSHGs0K32g7Jd
Axnmk+iVjnjkAzVshnWrk6KbvBIWAqg8EAvk9WZDBrbvZMeD4fXLci9oEme8cttkvO8j8xYpeRm3
C4080grtF8lrqT7/N4VgLMYYz0241NQ2QhlEobOIGNj1xEW/5h0QYzLAb0yCLEUonCBBAqTv6DE8
gx2QAtqgr+8S1v7tdW1XWkzQWoFwHbwcLL3VtET9FDdg66PlPUPcUYKwCPFKNaPaIvjIqKVO5puF
d1vu5gVbiWUOrCj7ul06+On1+JyCRqjr0BkHTpX/JoU5NbMgfS4QNFWN8zOpX0X1QeMe2XaGa7UU
5shMg4joPo3oszk4ebYT6ew7pRXJ98HnFhQbFUj0GkywiK/9EQCVZ/Xpv62Ssfeygi4MzHcAkE15
ajCxOj53KscJ2rzK72tkSxySOOoZJteQPx8NpzBlC/zCGENQLZRvOGe23WqxksWEHMg6tdWIMV8E
qRRqr7WBKNvsWjwnw51oFWceQup2zWMlkN7JlZ0yelVLIoK5o9E2L0COdqMLzc3o/gJPFuPZHrcZ
adNcrSQyZj9DNYI0BNZEvgSfYnBIdq09JMgREMwdVl+RCH3VeR2GnBv3tgurVbZl3k0pNZGSUB6J
Rny5qTwUv53byrgd6KzWxlh9AASmoDNAy2twNg7qa2mnyL9MrnLiN31vP58rWYwV6TDiIXcJ7vd8
IJ4J6BBKQzuj8E2H6nmpZO7KGGsigl0IqB6wWZOnzRYabP3BUs/tSX7mT+LxNIQxKoJhhlmB/CvQ
NECUFLTOlGn/zQS/ZR5WCtEIcLITCbn/XlO+ARrF7xdyRwmMbyvEdlbw/ZDe7OdKjpjGwjy2iHwV
PwAb/EE7I8nqFU56kF70nR7YJqIK5IPuW0D/H5AGSyz0R/s8fDyesrz1sq2+I+lIg4IpCipRbGV7
A7lBwV3ugkcdXCmpx8NT5xwgixia9FWGERZ4Wqhau5UBDPeCV6vd9PNXG8tYkViJQVUR6aht9Bb5
C5Nwn8afZm4tPpkxmkbJQVJ4dvMOSAzc6sD28ijboQH8PZCwf7SZtZZpXS/hLsztKcvQmU1400fb
T867BPoFq+Oqp75s+jiEC17nsqNPEbEjkh/FoP5eJwMPVOwfXvF3cYzZGtJyUAzaAd26gT9cDJAg
VRZVkdohwM2SbTDL2f2lAgnudFEeepGfud620O+fwFizVp3zoCBISU2e9CuL3cKZYNDK0/AS7UZn
+kZRIyVenYAnlDFqfU96WWswRFKkItASNGca0I0t86a3/+H2vS+OMWhlKYK5T4MHMX2OnihGj+H0
3vSLkvTwUS142sl4REVnNCBtxc0gApD99G9Z99dto8YRwFasdEy8SwaNeMNsvJMKwZfC8fm2CM7B
sJD387IQfaE8OJp5by7HMHrQcw6v5rYB+ftMDMbxyZEoGIsAoKgiCBCk4pdWnzT5UVY1R1C/ZCFv
XGQboRRwkv9rNAzGaMhT3i9JRUc+Ryk66WEZ+RIIGg59LEafNbNSZ4vUiunEKiKf0FBfdCDmWOqS
unNQmEgFF132CG6R7Ax8gx+jnqDwohutg9buS12ZrVWLOrFIANYpoPljlHtWMmcYy4fbJ3Oty0TX
NPCRAvuGEgKzbONhpSyiPGkLuqu7vZTd1WhNyzF05US73JPRmMDLV137xFSiKcsGUU2VyGzL/zI2
TTYBH8NTznQuP56RRAoc+byg+1jsUEXiSrzScEYioxujGMp1q0EitYdSa6WgahReAH9sjQ44zv6S
FT4g55XKMzIZ/RjlKQIDBF0lEKal829MVzW95H52VDE2qNcn/kqpLfiQvIJQHRQhCnrzZVW8yicR
JSNSVYqegUEzE7DH46HMvyDgtxYptnMF//aLc1uDpLd2EUaqLqIvgADIVdKuVGhAR1K5iOA6Lxfg
pgt1cle0XXSRG9DXyJ1R7EOjm91lnO7mLKpsRZctaZqIo5vGZEtLCgTHRG1chPSOUY6e2E+SnS+o
IsvL8HUxQzcIcWyycJZbZTcJ6gne3rdIawEYWCeBu9TkpewaAMMD8MHSUim8bwUyOaSZF2dYSgz9
BM1OCcoEBbTwtCTBX2GlPuaK5DcRGJJS7RX0kr8CAoCWUdO9oY0/h3Hnykl2MIJ8h56u0a5xaUdr
WkwDjp3YfcL+P5e1kLqBXoERvBUqv4pNu+jz1B6XsnXNocjsRlU8Uk6dPUtd7GDql1h9oBh7sVIr
DyZXO8kDZnNjJfPEpKnROhJId0Qedos81vYktI/yaO7yaBRAFWzGF2hVklvonasFq9NSHeTa4RTt
K1M8aYaZ3pkA4LxXEhGcTImkeUD71E9F1QteOqAJWUlUPPxToWMmZZ4c+Dz9UTfSkyikyP/MWmW1
eZy7ddEXd2NaAKxWkPrUmcLuHEvdfkzjzgNepGlpygzw3GzRXGB1lzshlYTdrEqPglQQR8G8uqWn
s+onQRV74Mb2IwX5aCnN68NIunyXhFFYWH0xqidV7fGnFDuZeiciheiA07i/H4FlWCvheAYgUH7O
gr52liU9p5P4IEwYMjGBqzjOs60BZNcJtfxSiaMboN8PZ944fSXIh6ZIczvNaq8BxqpdTcFemBFG
AZeKhES0BklNn5Ne/xHJZWSVqEUipGweq6Wt3TbtZScAyclJIRiIVWtyDtNERGdPmey1cZ7OIwYa
gFS8LILfJmHxeQ60tLfitpXvBF0/RIuC2l/rgwkpRo/ELNqkT6AQzVGfpmexXPwhau6SYXbNXu13
sWQ8C1L0OGMfmih1hgmzJx046eZYvASlETlDudidkIEzKRlhI42gOQtBY/hR0B/GadylE3DjC5DW
zFp9ELPGr6rkkIUl8A6Gx1zSNS8qG8FDgxQ63poInFVZ6881wcZoBAgoxVA5QEoR/WQKiNO0va1p
CwUu776g+7VzWhEeZI7fgx5zG/fgrpGHR0XXAY4493ZnDsO5CAMnGfJdGIlWt8hgMRSye0lQvTgd
LqqWHcsocutyyjAVEUZ+kionglJIFkkPEog5xlJ4jRP1JWyTzyGRgfCdxdohITpo63rdmF1pAhtQ
XJYnIQgfgiG4LKRw9TLdwS4c6mbBlEXWpvtWFQ9maN61cvgYBWVmB1J+KcPR64JwftXGQvxZhu3w
SUqk4xwLJcpRwQ6Iw7toIYuFEZXEaYM5dxVJwhWOigruo5x5BC+yddtsXkfgoM+VTBFUnngIdZVt
wouLeZr7YZKQqQHmwrfCo6xiojc+8Xs7tp7cD7KYx8iIhxEEdG+yMGYav0F+0EaS6QW1rz9AFOcK
pC/yKuCpJClfYPAlb8bi5MESF/t3hh7oV5o3PPBn868n2d/2E4MqmO8xMZTGOP+alNehJM8SHnns
51n2GtAHoMl+tOTAGp9/tzguaEfB26HfYYwlOBpIwdm8XsdrpAnmQ5joQB3MuiADPkTxs3v9aLzV
xut70MH6/0qF3pfMhAZxuDRIUUESZeIDATQKLuk+2hUH/ozrdf3v46rYupisxbPaBG/bC7vlTcfJ
i3f5oQPCLbi5fGGvA/6bf6xb/ilU9+81si7NgOdzSkXITfbLSRAAwEyRBAFRf2rRgcnlb7xOoDLr
ZHxFo1EAdxpCHq1iqYOlH0MXZB326GS7/mk4jxa3r2jDVfywROZ2tvmAnssWIgdvdsmTIFkzRg8h
FeREh/Exauz6UiBW/2/aw6JZBBkpMr2G2OAc+Mt+OtJ5flgEC+mAPUfWhmOK5A41dBpaD0B79tEe
KF1ulkuiUk2dwBkJSgfBUpHe2edfq9aO0Ua2uOQZIcejrrvlER7i7Q/YiADW8tmcf5YNoCxrIL+T
Z4CtNZ4oyJwU1lUACsVZLfHN3q9MXiIGmW4EEKFql0K6H7SptvQ4dts+3AHt2lIQ6Nxe1JaV1UUE
b2h+NFVNZ01eL2WNEhaiCEvTp5K1iPfdPvNQbICjE4KBmpp2ntpc0wcRzFOshDLmTQqzvjMrCE32
mKcureQpv0NvQ5/ugvPihTt5N51Qp6fNcamvn83uQTbg/1pB6CaTQ7ULuOmcndhQrw/fxKhXKyqq
2M/4JtXUPCAgOkqGyW7yJcmINwILtK0TVxoUjtRrJtSPW8HaxCgcANheQ2w/W7EO1FjFzZzAyV4X
H+EDgq4MzYh/gonLlczUleKu0AWSvUl2Y/kprX+ILu3lie0kd0CIEw6+JgBq9Y9e9+ssOLNuxkYq
RZbEiPdEr/lc547cIB/s6pfmFPjAjpkah0Kfdzvl8jvdeAqCSz4dMRD2BzTeW+/D+ujZnkJp0Aq1
peqI0amXyos8nLaT3qP09CdIZnRfr0JdHdG1oRMdXVTMvpeZPmhtteDEDxTBcDmSO80iNjnHHs+P
uMoZ003W4UUrmonhW9ZkTujJRBA2i15MVC+Xj/L0mMrdUeIR/Wy8Pms5rGnUgBhaJQrk9ChWLDGI
qCTpqTAIxwJvG6v39bD2sYnAGDILkCNL9gQ7IQToEMH8rWhTD6L4V7y22EKcFTFArEN/0aWvTLKm
zmMvl0T0BFGzW/NBR4R/2wRvbd5aApPmjouq1ZoW2idpmIlGMNQvNeBjOI7e28w6q3ZrMYxvmy5l
o5exhNAXxC7fGspqu0dKKbF/qIUt7NS/MENBq8tv1Gm/ahSdwPzpAETty5BZzd2fIDbxVs48A4EB
BvVpxt5q+Y+AFMAKUaw5SDj7Sxd2a+GMYZfzuK7Bdih6kbj4RjbJVhwp+wElqCoed1orJe7tA73u
IfmoM2zDYm7EQtgZkKgAtt0y/1IAHBp5yNxW9nI32cAC98JHXoFt04qtDphtV6yWoW5rqqn5i6Y7
dJxIsBGd587yAkvmcyOHrQdzLY+x4OU45aFI91XxzYtpgcG1wZWk6LqoM/jy6MCm+TIYpzq07nPz
sTzp8sd7uXRJadTCm3QIfWtXbjKneE0Kqy1tAFn5GJRJXMHpSi8Q3eg08PTquj/07ZjBeId/MBzK
TstUndG2DX7iATulNuz65a1XyAO9goURXe1Jepr/Er0Q4yXIj+xQZVX3h+yOMnlwz56u9lrH3z+F
iZUR/IgkFnD2gOtTfO1AW1RBFvXQf6YtqYXPnZzYvlTvAhmzmKuY9YAhhrf0qKlWEgN4lD6c1TH4
UTvS5+RbhmGO1DH33IPfNhrvkhlzKRHBGAleO4QBxT7rgRH/u0XLtJfZVv3oARjPfGWnynxrgxnr
WVZVSxTqIjTO/Cs8LkcTw0Plvt9TSNz/vEbGME6aqEbCAGngZYnt+TA41f0bkCbapgB8dWceMjfz
//9UaoxCM5aySlOzyQjEdiBNtIb9sqNFyRnsY5jFCflhAEdrWd+3i9KqGemmLpfshO5VeH6wIfgf
TQUQip/cazYdFsKcVui36CBD2CVZankf36PT/BMPpmQrbMdT/7dmsY5ZCzx3isQievqj+Vf/rQBf
oOEA+Pgp+4agD0aMFwdtqrICRBuDmDLy6ownSHnKq7jCkywLwilvTa9QEbIj1OG8RxthpU5WchhL
3amkNBaQiXuib/iShjL+sMvAEwgoWFe8gFIOQ1aCo34BGAFJ+GWsLS+UKDJidqLpusoODPTNIOOV
hfhkPyGGW+Dg0HHGqbMo6/zk1vfKYMeZPYCtkPtQbO2xhtAWLxFcOGRKP74TRUnGKCEBLm497mXQ
EBgicFqiPWeLN+zDh8id2eJiFqYF6AGSJx7oUG/6NUdLO01nJQeTe3E2877rPAHz+KVjOYF1ANIo
l1F6oAELdYCzP0nabVzSDytjnpZQT40IxI+/0y6CVTimaAV73aal1vaCGJl7Dzf3kqiiBM5tUJu8
TRmuXG55UPUuLPTf6bPIVnfhQdrLb6CNwR0vRNrM6qyEMc9Jk8x9Hzea5GXpw6Kr382ZSxS85Q9i
OO59QYwOTuoo5+GABdExQ2AJulN1qCrnjXbud2NS1zvC+Innom35/B8EM++I3s+NFtOdpPUBenYY
gCoeo9qtnyPBSWtLASsrOgRam95E7IHbPIePgT0C106sXSGxomdDOPavvF3fMAmmLisSwl9FROGX
sXza0A1GRCrZm/vqgGBRtMr01chV0alHTqvu5mVZy2KuZhiWWiSkpex1taMcxDOGMWxAlZm+seO3
uXGlMVezUEstmxSsjEb3493/Rffj5Q/chK2riTq9aIqyYcg6a9sUKRGUOG5kT/JH0PzRFghhAQgD
nYEUd9rDwtvKrcuyFsjoU6qTICpKCBR2dHFPizVZxolmL/79+tDeYYIu0zQMtuVnmue6VCaIo83/
iQE6pdw2nzFwZScz8FcKIOK6HDu+uaUrkYyy6EXRKgrw3zwdI/f+4jRfKH7xYOcSyNv/qMy1Ze30
lURWYRbMZBkGJNLGkq5CY0mmggxrsmlJJFIeec7lhjNgGsBhA0sGLuDVg4hsI0hs5gErJA+QrPmG
nky2WlyyCvhiuqWkw+vtTd3SGqgnZGmqSsmgmScYhW9RT8rJA0OwnRu5k/Ycxdx45KEj7xKYU6sV
va5DPZ88VdWsYf6B5mAryDnJ+S2bZagExkpVwbelMgdF5DhT+0aRvWJGzwSYANTMUQzPmGaeMyFe
BxvYeEI9JhA6ayrzXoA0UKsyFJPB31D2Pga4n8wkjN0EOFGtdDf05l4hxnhMRYx0k9G7fVr0L2ci
nQ/CmTtez9Hc5kqDdMlUuZWo7IvsQdFgMhFPRy13wGfz6FZrZWIOlDlLMmktAklrQFWnpSn/Es13
aJIfHcwu2d1PvbD//+PHqLSstlijR7DyMeDrd1VTAaX/t7/WSWjnIp/oC5ih2MxRz+tyLki5gaaB
6gricNgzRnU6aUhDtMgtXvbGBxI4yAWhfys58F78Kx1lBDHOmqRHQqHp6G/p9dFZzP4l7PXDGCzH
qk45NCpXesKIoge72sG0BiKKVkNUp/6Qyoc2fc7a0GrNfYTzuq2S16ktRhZd9koWstgdEr+4EJFs
00RDCSho9FpklokRZxRwOa/AlcFixDH3D81bWaUm0uINQrjLy1dVjzi25DqTzYhgblka9kMkS1gR
tfw6Eq/kiVjTDoCfueEJfu3x8fGvbtqbSNQcoIgKbDFjhqUBaAb6BPslLIHb5Ysj9MqxkF5vn9X2
3r1LYUxx0WlhFJsD8uXtVFqDIt9FGeE1aV9joDNrYS5UmgZtKAmj+L8e9ehnXvClekTiz85+aRZF
MQ10C4wH8IJur29zFxVEk6aswCNhe11TZSZSjFjeU1TFIVLfWSH69rRhUq3bgq6jBrrGd0ksCG3e
F73YpUh0kcfxV/VUOK1v7LvdgNYFtMIFn9ERuOOSMdHj+WD9GaGMkkyKFiYxTcmol+QJaIJHAYYY
4uByufz5201lWS2RUZZ6Waaop8XPrIscEG3tZuQFbm/jpgiNgLoLSUHkaNm73EmqYLbUTGmxlVSP
XceBn9s0uSsBzE0mqkJSc5CRYAiCey37oZPwQIbXZeLlXDc1byWIeSnLfmj7alKQxVm+GgEm48yD
EnPnEugBXynAuxQ2J1cnEwGNj7689a4oSGUE++xIJ9cLX+b4OZyjYYPAUW76aAIhkSd0WWLLbVJb
6LFIOfdoe9sMNMnh4VVFdjKnipSgSfEue81waGZwFuR3cvDztpJtPvCqohNJAXiCfgWggH5n0EIu
EKIJ5mKht8wxu+WC41ocNa3R2CDhWWzv+qaQ3Ek3eLNBW2tci2d0MItroLqh38IT2xQrTIX7AabJ
SheZs9CtI1MBwI0ENFzgq+noEQzEetrSgnIcuNr4ILYSRym2rtNaAvPUp3EdyEuli17avcRlYRn1
IRfPysirum6+wKpO0O0uqwoIdJknxGyWUBaUhHgoDVFqP/ENh0I+a7B1fzRCsOUwrQXSvV05MUmq
9rVaQ+CQAmGjSqbzHMfPeGV8sUs8tOD4t5WSHjp7k1XdEMFBLkoYS2PsRRqlSaWVkJe2sTsmyxHt
uQ8zab4IDUBT1MA8VgRN5reF/sO2/i2VZZJJSnUQEwNSVeyp2+yNb6kbgbI0BnSJ1xz48wrXGRc8
Wat1spwymah2CkBGaXpZrG3JDQ+NhKQ2sac7YT9zKWyoXtzYVpZWpi3ncsbwN7Z1thUfWSWCHgQU
7u0ClKJuf+G7oxu3W0F23oQ/SDvf2OhBW4JJT2W8MAImH0LlIOWtYwy8GGXD8H+QwqjnEAVZXCgY
4ukPhq+eaju3jVO5R1sKv7614WV8kEVXvLoKOtYZCFpPS8fZvfEt8QRbP4+n5pO04zfBXLedUuj5
1f4xJiUvjKacZrhs6Ot3Jy/PDhPSnu3ZdKeDqTsnw7Rm5Hb4Y3fXdBCMZMb5aEZFLJoeJ0cu4bfo
3jgo9hzamC5+AiKCF9uyP0ZOtFgxhb4Bg/ceBo/bN8k7WOZxkDAvVsdAgEWWUPpFp7RNu2lQm5Cc
yBW5njm1Ksz1+LDZjNURJXnoM1TRPOHYZTaK3sFX4mGG5r64RF72HaRuKB1grg39t5507I+8zPKW
AXr/AFUUmcheBm9Ph7GAxdM+aTjt+o62NJNPxcuCRgSBr8s3txfy6M9XujxhmibCLM7i1ZnTncwj
TS+39R+ml7dNgSJrBlEk+WruzZSjJTYi7G7cZnYYSrZa37cZ1wncvp/vYhi/vClVrVFm3E/1kj5Q
laE9DWOMTsQK5W7ukW28+Tiyd3HMU5xFRlPpiHa85CRcZnFHwERBoRipUYU7U9vkVw8G1czquFPw
vA1lrF4QpeKi1AhX9fRrFZ7m5KRnPMu64TR9WB5j7ZQsCIBfhkOTPgmX7p7swrPqahZtDRn83OP3
1/L2kzF4C0LHOEYTgTdK6Vnti4tkiKc5Ff0iI5yR2Q2nBmujXgYBRgYysB+1v1ZHEDwRNDPqZXEn
C9OhqJf7LA13qag94pXc33Yvtrfyb3FsTCz06VSWOvxPg9aspNEqFnl3W8RW3L1eksxc6CVWkxTT
UrT5otQsrbbLQztZcmunPuVqlFL0x1ql/AdId7zVMdeurkgRzgMky+LjbKTodvh2e23bxvl9+5iL
Nsm6oCiDIHpTqkDja0wrJZZuHOPley9+7+djJWTubZHbuvgukrlg1YQZyT7EiaWDeBo76SQp+RHR
yTkbuPx7/2D734UxN63Qo3wEpitNC/1G649LWwGrTQDL1TwLIHPjKQt9Ta6fu3eJzFWT27EwFhnh
Cs3sykdKlD24Cqr+XJ7SzY0EMjP6OMDYg3D2401LlyxIlh7KAVSezM5fmhMgJmiHPLLJ9vAr7uF9
Int95qWUt92nlWDGf+hHUo0ZnRAIzo3kmJcRRBNPVHDkSHtgGBuX6dfc+zKorIzWuq09mzdiJZsx
L3EkJEFKDMhuUheEgF6AHqH/IgLdTR/3VQEei5xJ1DpLhVObALEvY46RpDt0pSR/r4KwLoIgjX2l
BbgDaio4hRZhEHO0lOKbYuZOkHXuksX2f1sUY0kEtVHbSYayZJFimaFqLcun2xK2cvKYk/s/fcQA
ycd9k4KgVcsFIqI95XsukJTP7fYv0y89c89LFV33ZlFPeiWNMSOkE422NpBgyU6Il8+ZZwKrRj4P
LvWcxe+BHb7eXt9tzQNJ3cflAcYanYaFKXom+R5M96A04RzR5su5WhFjOcSpUImQQSmKIXGnsASo
b4XqqGSDCQzuMa9blX7vLR1kzEcNtj1xFrCeqFXvBq35ZXTql6jCdOrtfXvjQ78liDEXC4mTps1N
xJHteBoU4VwFJ3FA7hV4FCT/lqGFr5o7W08eBPlbhH7o7JNUvShR6WhJZVVZ4ujh7JbgCVNJt1Ml
WPBUesHIuGNUF1O69EHwqirz6xKKdylKamkI1vcyx7hOs5vGypIHhbOk7WdldVSMFZK6xGg6FPCg
C1ZXWg1y8dT6Zd9juMXdApYiHpL65kP9LpEdqDDGAH5ViYesSYTzHAHFqMlzoBhVwei2ugjWiGJ5
meR8v0gTD7aeo/lv+ZZVQBPNulaMBX1oZCDxoxszmBeO7l+jeH+8zm/GZSUDVhyN0xnWl5x6F+g3
Ow013sCWJl/6Mo7WzwmzkmBUg7tf134HZO+JY5J5Z/r289UXCMuokIRmbMO78Vv6FrVVLm5HCHsS
g+WPF+RwrjsLN5cLag2mGryieaTYPbovA6m2okVzSOby8PR4J8jYLpQekKY18GrGIUgi5kcBwBa3
b/ltZwSu/0frGKiVUWYRjFfVy3ZaXIj4kM+PpCmc23K2kntru//mnKyOaZRqsWwymK1V89ZbdJ2h
eYvn6lwPpTFqydiuOQ1FMstYFkWapn2cI+YvX2OACAC1L98bHqLge7jnlLXTFR/0+7i1zXueqnBM
NQtEFw5NP2oTLoeqnrrUzhqAwY3ctBBHSVgYOqXPAf5m0GtuG4DtIQEm+nO/dvrYKgOgc0Zu+523
suuZw7cNVjRdEzXZuJqmysS6zLVSlZH46/bLD4po097JO1Ki07yL0FMq29m05+cAt7f0XS6rr23X
5QOduWvk+3m6a+pjIj3eVtVtEQZBplHGhDI7DZLMhSICVAaPxIA6Vo5MNKz2rPi3pWyf2rsU+vPV
fUg0oca7ir4BRUcPd2C6sfnvLOO7CMZ6oHUsVGIdtfXRVg7CZ4q50KHVonsRAAz4B5M825bxXR5z
NrXe93kxabI3ohfV+z3MoT3ldHxdt+Vkp/sqlBF+bJQ45u72dv6DfXkXzrhFIJQaJZKj1UMCee1h
lb0Dbi1oDzjSqE985RspCnrVgAcL3DDGkaDcl3ULTKe3HLsAWNxgH3g92pz+7agpvW7v8thBtHbJ
urwL4ST9m9yksvkorKQxiZNJaqO0N5TFKwVg5pmZ5EZ656Zxvte7nbkkO6FJnBn2Uu89NYt3gHd5
zHuEQEApFd1eTS1ZOqc9IsrOqzXdXRC3NGjzmSTVJs2dOY2nFH9DVH0vgtel6a1c8ZT5i5gWXkqe
Ku1X2WZWkctWZyZ2LIZWBub4LHwWltzNhpwiEVlKvUtVzc5qkXO2m9d/tXgm4ko6RdcaOvMnm5lV
xrodpKcy+MJRIN4WUwVbXf9ICNt0pCNnzeeicWSPOAum9YFo8QqUtWzGYIMtOZWfgtPo4bbozVu6
Wh9jeJp5TNSsRok57DRfaQ0/q0BCBZTqMavcOeKyglJluXFVdMYKBWHch3kL1V09/ARkL96fXMzN
bVWBOkZMEbjfbI9Aq0gisDRxLzOpsSShthqKlqc8BeOv27u4nUxZSWK2MdFNVOpF3JHZp+3F5Cn7
TP+ruAQvoASE0r1MR2H+wPZQBbza0JVkZkPVvu0D9CFQsw4IBUyk1j8pEjHtoCvOPOJi3obSn6/0
FIPGuqKAeMFD6GRF4uNgTI4J2nOp40nazK2gr9hEUzNagNkeePSAhR0oA/DshsAzE1NrEF4GeVck
SLCnF7HlHCA9n6tdXIljPUTattdpEBeMi1WTCMmV/W0V4Ulg3ogK9NWdKlMJHQhx5a/52HCc961u
FYxi/b1nLFonsPujQqaL0KTJ7sdXQ3lM6s996KUCQXLxVSwBk5v/m3WBDRetgfD+0PD+USWSLuvb
qoJvPXfAFRnIPlZ67/bWbddbVzKY29UVslFnKdw8PcRwt9WgqPoAgHsdgCL1WX0gD8ByuqtaS+kx
vIRxs+FFhLXkhRGbT8HqK5ibFueBCAx1hJZyGLk5TGU7oYu6Ue3bq928YysxzB2rdBlTUnRDVaC2
lV3hNHgnRQNT/Aq3F3FTKVeyGDcpQ+KoUWmr1uDBdL0QtAdEjuZoj+UenG1f+S0CvMUx90yvxMqQ
Ijx0/fI8IdWduST1c543zTsp5q6p2aDXjYgtNFJZtep6dLVqUa0JSYfbZ8XZPzbYqpEqHbIIhZe4
fNGEyKlkXt5tO6XyfkRvd2NlclW9D9uMVuLMR8G0OqjBF/Xyu1m62zU54By00BkilCdkVwQEpsVj
gdvOCK++gHWBZg0InnTOU4Tftm+BFW2chGfNElDkzHxuq+qmM70SxxiUbJTUyYxxzSQ/+FTct3ZJ
p9g+AybwFO2SA0ZZbp8hR1ne0HzXGywZZgs8UFoqHqwoCL1ZI04ycvLqPCmM8dCztEpMmvAg+q4T
dLuKPvfAn/tvS2FMB5KpkywZqFqVammlRnYgUeCZ/29mIhp9rA6IMRrocKvbgQKbIPl8V9aDL4+6
Peefb69lu16roxkRMDcbU2JplyxjHPToONnpj4MjfKYDo4NV7YxH3QeoKVqKeIHc9iG9i2Q0HT0D
mRw1CJHF+ZJoix22lzDnVU63kyWrhTEKbphCOCDMp9XM7pR8Tl34UsEP8xtQWP8yEYt3P0vRagQr
P97e0c3VAcNeNzUT49pszm1JtICkCS7WEIRHKcicZgoeeonXFkE36cqVWolhTHzdG2SoAVzhzW8j
0/VXOulfnsZ948cez03cNk4raYypF1qxTJIYOVHFj3dL/TZLWH6mIPZljeF35Nhub+I/CNQkAlQ1
OsLIXOQ4VwRVQQMYnkzDx8iKLz8oT+lpcgt33AHP9ba4zQcGA+7/J4250WGYAe6VVuMyUfEwv2I1
acQRsa0W7yKY6zwgsP2N1pAqX0h7pFDHgsBxEumZX+vEuwxGJwQSzQCrh5+BskceBlZQmOcGJYh6
/jm15TGcv9/eNvrNt+QxWpGPqlIMeLbgZoBVXES2Nz0heQMImXxXNylnB7dN1fspmUytmYRaP00q
faNTII31nxJnejVnR/jZ/Zrc6mH5CcVPrJHXlMdRDpNJzBShquVoHoBDOjfPyiJfckH6Vzbj74Mz
GYtYNibA80tou0a+5DIaS5JXAz1+t0+Ld6fYTlhohNw0FMyBAqJXtUPLwFMOLjAKqhNgFpNzienx
31APk27s6slXFHleRhU5XTCIunp2EMdzYtzpOsb3TDeRfirk4fYKNwVSuAWMZ+FBu3LikiaJBlp1
pvlx+Yj6JzqOsgMXYmEzu2ICj0IGMYOJCeOPC+uDNB7mIHorq3xoWvyT7MpbaHe1je/SWLXvhkTt
Vap/wc9svzjZX+kh/T1THdo5yFi4ZQb6Mt4SyCg8KP3mNAVothciH3aIzc8o2HrLQ74vqhAjpeC4
5MrctCSrNTIXIM3zqhQirLEMehfo7tY03U9q7WbpdyPisPtxN5Suf6WX0TBIQkRLtOGvbC+689f/
Ie26luPWse0XsYo5vDJ2UpYsyS8sRxJgzuHr74J856gN0Y0z45qqmQdNeTfAjZ33WmxJHQxdaJoy
qlkh4Mi2WjqARDZME7ROvOlXprhxKkRy8iGOSvBKKREoPoRd7+07fBfDW38pyc2R3WHb1YZXLOhK
NXjirbKTlfJoI4u+/Nq2cyaw/P3nXNwzKGzZyiWC59Yo/XJTWoXtFdLQeMaEPZ2cYbUbGjWDdLbu
MWLwSXNo7lpFhbY4iCPdZKK6l8hVsm8wAOxRqQc/YZocKqmJqrkRZnjbWv3Pr+V3lkt7ltZFzUBL
6Mh+YdV4Q5P2s5Rir19Vt0mcl7HR0TZRjZ1tD9/zcdwZKdI+tRFYqc0qJtpc2KdCGcOw35DRzvRv
VHXAuLORMNPyqk+yt/qZ4ZIWRcUkMP0ltBoMDpzeaI/9/6W5fS6bi3SkbpjsmkB2PygnVUk/j71W
CBz1lsM8l8Hpe25VZtGsyGQRG0TAbtq1IpK9bQloEyoGGjT4J35/wZj0dIy5heYZ64MGmop+rv+n
M7xL4HwXgen/5ZHz+Tnuv2ll5gtez1ZAqKJe/p8zcBFulbdY1DKRRTJvTHuvfSV3PRCgySNWmPfJ
C2jYyY3QdW29gnOp3PeP88WukwmNiD4EuHZIgiKKT8RjeBlFmPjFs+CU7N/jfcm5PE4X9HoEFSJz
ydqN9TLv25v6gfr9cb1niEtG45afU8AuiTC7RPrBmcISo6zU6KCBsxW7a/YSky+XzyUSwJu+jsSl
njEFRAG4lXMYE0X7/jcy0Jb6XcnLbhqxsIBoPjFASJAb4Szl/4srfP88HzDUqnpRHBPzuVjuYdhK
RVDM7i/sLdXvbOBEi+zPZlp+LpHz9DOwTNQGTBchiHE+AQ3EJ4Ovlx72PuknLQW6Z84AFy2Qk+yk
8O8ulLMa5ajVtcIA42wAutdZ6+qAbLssYsvVn5+O6c2ZaVcM+/+zPCyBRBlI5jK0IZL0UDVqOA8W
Oqexi9P/lbFS+WnLsk0x1gfi2HDpPqem6jX5EF0+16avPz8YZzfoXIDiPIa1WhDDFAE5mN7yCRjT
X5M6LI+EYAcMxFGzl+uuii7IbSr6AZcNiSpzhgRNxg6LunBcbLioMd38FgydDwzgsPFhQ8OEulhR
13fCSZ/LFlOVOVsSI9if0gHBPsGETSgHnaeD1gkYJAzya2oDMVzmZc/wAXc6R4kbfED4nJYCFFKQ
LPRJWMDLCT6pQAw/JRnTphlBRM4qfyOa4V2U+grwKl/7Q567aliF0w5dl8bxL8sVieWyi0LWyhIw
EDjd/GAbt1R7FYYHIiPzlgmfPcOJpO0IPipWPVqCrnMBOZTlPgmkgH00CwizDw4IfaI6Ei4aXPYM
Kt+o0x2yOjFFkj2GZlQ/glohsO71G8xG7nIMviV+FVy+z810RgU+OVILG8Ekj0ySd1M7lPGMsshO
P2TH3J/d5ZahirWuuROv7KnMQn9w6cBe1xxsDiP/5V5iZcR5YaWVEhZlNQL7fvZpPOsHqxtu1dmg
njN2wButIiuJv6Q9ZjVnaTmCFAyD+21+pAn4zxK9+Jksyc+mrTB5nDf+PFkY4Z5b0HNiAiMpBoGF
3L4kXTeBJQBMKJVHS9CLOh9WEMhjl7TeS8DwTO4AQAJAYQwNAJzVFHwUZhQ+3NGZOM7LGVrVYIIP
Sk5RSfQRBPprp7tyZWDcHpWWeaixfNWja3ZZFzbdz5lYzsMljUa6xYStGoofUhpZUhwA5/JUy1Fl
/syb3JNqofptFUPQqvjnZjmXZwx6rGYlFmSxsNruGXSycV0vLlJ5vxRCNTPdunSvzLicPey2mOsm
7okSSoZU+nJVhBVSgQBLIwcb+GLAO0gFA32bfke3MXCJCEwHcM3vEg07SXPQcqJP1tNT0lp+7CQh
Bu50N5ek5H9T03+k8TYZ4xhzSxqEKOrd4vXoAhaeFSw3CJFCGiS+LkCh2iwJqu+n46fV1z53wM2F
GLOWQcVlEyAWy9g7mACaoyEPrpfOqx158BM6RqgKLQCfNXxCxM5o02ye/RDuwTjJiBmVOlGA2Lz/
BbdJLFdxU3AN0erWif4N9sHmp0UC6TiKtYHlZ2hlq8+swzbWd2MDksYfdj+5lIqCwk2PdyaHiyBS
gOUPqgVHO6dPpl36Cvbb0JK//PQ3ZzFVQ3c0SAJHH4/7qudNPRs23j5DlzwnxhC7gM1KvGpgYAjz
ugqDhuEeRUbteZgRDQJa8n75BL6k4hDvk4jsyWN53d/1EbJX0WDIpoqcCeUMTTKqQythfC/UiIaM
tXDAogY0KYEJ3bTcZ1I4CzMr/RjLb8WZNf0sgZmSSlH2VMQadXVJfqS6KUqJttXj/TK50BrAS/PU
ADkxzLEm5WrpEUzVL7I93gsUZNN2np2M99vWajky6+FhhG3wyG64ivdAnAehA/gvUQFATfJogSD4
+V9wlzGF+GC3z2RzT8CWqmaQSiiMtGMxtLarIqUOmNRunx/i2BOBBooOy5ntKsmrGKSSAEdPADRZ
9PNTL2MFaOixeoyi3OKDx1PUYBF8SH5MJc47udZMdHHg4h/At3XoJ/tgTaKl8c1tvrPXx7c51mJK
1yXHQ5i8IXCwxUoOFohH9yvKyjnao2YVzEIQQdHhOAM9lXoMLFl8QSws/rReyHF4qp6AIxjVXwjx
2dYPhlR2ApVl/+gFtXnbODlz90RznBFcCUrYyCWoKBzXKalLKFa5stIbwLKUpccGaVLnd+Ps1/2n
y/I3HYSJBVnwhG5Ar+Zrahk121zD9uTosnmSmCqdOzX1zgR/7WVhmxd8Joy7YAy2WksJrFeEjJ2v
gfkkda5X3fQvS9l2E2diONOdgWxashUgDH3gTxKCe2yfCAPBjgwsPpufhCiL3MiLCSdqwVO6Lqlr
jcQv5K+XT7QpxVbBB+oAxxljRL/7IkCGzjk1Mrx0DCkaT4UU9pnIKWzfmm3gP47CMGU5IUm/UNMc
KFs9+N25imf3RLL4RkUPlsdFKXCg/17Wdi73fi4+d0wy0+xzDdpQfgPAcKg82mk4gMqSbW+ZWcQo
HJAxg34Vq5ojuHD+FaHdtkE7+xWc6stlOuqxiV8h7ewo2607KwCLBRBsEzQbJfRABHZlW2X++Zom
9wbGwbZB9M5u2Hqo5GCkL1McXtbK7YTTUS10o03W6+Fk5Ak1iL0C6OoXQNoZx7rmpSBcF05VveUG
H4zlmUQuPirGXrU6hUFr9RIA4dco7ldvWZzMb8xUc1NCAEg/WOD+q01f1VZXcOLNWz2Tz/5+ZqxR
TaqcnPH9Md7OFqzBUXJgyFTVI9Cp/BYkKPKzJqKV3M5gzqRy0dPa670pUbT10lO5z47kcF77EFGO
bL/NM2lcDFUDJrNPAPIYFgOeiRk0RPeN9aSOr1S5m/vBNeiOaEVk3wsul6nLpY/LBVC0mBREh1DZ
X+qkqKgrxb52xXgkZBUEVaIhPaECcyavkfJaXzcV+E2iWIHZP8gfEbykgAZ3QIf3AR2xjZ1MNnTk
9tYY9c6PFjtlST4CiRysqMy6l+iS3QiudcvDn8vktKchUj8QhrfHqsrjXtIRmEbfAH9u7Rg0AmMw
zMdANOu7KVUxddUAqKpu8sWodYyt/0+f2uWlqbTSm9P5DnHdKRXOaG29Sh1xGWZJQQbyAcdwLRbA
9cSpEi6a/GI76X1LFWBbDmkveP9b6dmZIB660FbBRlIkKAtWcZD0T6okgiLdfOrnErjKMdrmtjVl
kMAMTK97ZTjv4h1DnNRj4AnFgUA5tipbmNYAgrzJ6Ev5uQ2FLHHVODBo/z0ZxebutIHwBRyJjE32
g0qozgByPWqG4CrX3drIn3QrxexEl6zXRmE8AwVoPBir8cUy8htqWJ/UCbwubfZQFsZByubdjKfm
VktzP/RdOIGz47Yqm2+gXXRctaZhl425R+VcFXz1TTNx/sPV363+oKfaSOwFBPd784CVQ4LFQRDg
jp5xGMaIjdMY3y9/lw92AnQWpmPqDlA5NQR8nJ8DE1E6LGlPI8noXBttPNPcYzFqGia3rQZ3WsGc
h/+9LPQtqfrNOnFSOe+W56VSkk6nEdu6Jsd+9JLVjSfsnq07I9Cx4Dv+REJi/JqnM480yEYhI+mH
rJb7EZy5kgsZYMm6RCKzHzA7AyZ5p3G77GQ6n3NZODHDfMqlI3POziBtky3GQKMu0A85AeojBlNK
d3hdQjNkprG7WY7LibFfiRztB2PCHZRzd0SJhy7VJhIZwK1T1ldjvrv8PUUCOO+W59VCsxxKhJ1w
Ly2/q/LDZQEfrdXvR+DH9kzN6puEyDRipMxMSzBUH3QY68mAjyG6r48VOU4aZxuroVpymZ2nC9bK
NUKMncNtPlr3bVA8MnRMybcLNxMZ/Y+dNk4u9/yLHoPNEzVolBP3pfjyq2Td7uzHHjw6mlce+mtx
bPIxbeGkcsG1EpdzR1qcdjq0YL170r6pd0OggP8i9W1gyykepgqAiQAG7vrOLN2idtvI2YsmJQXP
kR9wnVESyYqpolFjFN5AZ1fWgL2j3RP9qeyn6LJCCTTW4QxQraRFadUWiai1p6rjEmf1L0v4mEFw
18qZF7Wey7ptbVhWIK96sazs4q64miYlSqz8Bqg6mm/bc+r2RRfptBGsNHyIit6kOzDrKBWYH6Ki
rE8Tkk8jjcDq7VrN42Rel5IWFUCwvHzO7Zt8F8TprFolCY2pA53VitEtVpm4Qyaisd32Uu9COBWt
sE9gDlkJ3cjSaCrGfZIN/mTmbjE3fgVIGaruqfPj8sk+UsNzd8iOfpaDaV0Ff0w0GjFsZSwp44hu
c9d45MnxBj+/30tej/161/rZfGcsGd0OwSA6TX4aJTeGQJ9EV/BBY5epWPOcRmNSFG5nV6+YmTrZ
xuhnoKtPAd1GkbsBQbEU0Rb8QZPfb5/T5DpP43HKFRqRur9r45K4mdoGVpbs7Ti5IqP1fS6MgILJ
EFBGiShWYAr00XG+S+ccZ4oJ6jUuFHivB0guoc0vciA9FwfGvNK72b55Ab72J/1bG1T77ra4cXzy
9bIm/MEhvP8GzoOq46ivSvbmvLPrPhz96rpzGdwhQpUJbFzMa4s4Fj4Gg5z6cV51acjsJNVK3oIk
4ET4+LyMjMvG2Hj+eRASbgheMp9zdGqMrVMJ6t5jVzgfSjfWPwvuUfAteXx0LGYoNQUkBl4UK4q1
pQuGZryl8ZMZLkfRZ3vrEVxQHR4ffa1rG9V9RA1ZDkanCWQsBx0tdeeaoXynqVcfGbgXsEBLN3lx
9vmLaNBqO+j7R294nq5MVnMgi0BvdKX2m8Jyu3aXkMp15CMSEmCoiSJrgZUwOJM1qRR1YgO+3JoV
z2ptr1M+tdbqJt2d6vzQsCdVTo+XP6rA0xicYVqG2bB0OiH4y09Wse9e1fVkt3/nZQzOBCl53jnK
xC4ybTzNAD+7JfpWonNwdkbJF02i1kwjYzRcaTzKSeeS7iVx/usBw9/ftcEZk37oHSdJYE4d6YuU
vM6gtLn8RTbTKwt1UlO3HHB98mMWjtRl6WhWWdQEU4CB+IBkbly7IwnJE322sAvNgIxo0Dwn0Pyb
1fDsyhcyNG7p4tmv4Mcv9GkcS0NXYbjd+rSeCrBF33Y/6eiZAGw19/knKu+6feKRR4w7CtG0t8LJ
c+lcDK81o2MXJqxZSuUgNq+qbJfkbdiZVpSKxlqYivN25lwWM3tngUK9LgXRbFhqQ3Y8xF0uKk/u
IIsewWYWdC6HC4PycixbMqK8XubAw9J80EsgAKEY2mS9ykzyRAN4okvkzAmGLWgCujYaLeh0AcSk
BTGyBsTpUvXnOdm3Tvlfk5HhcZwfkbMmYHHTqV3AQ/wiw7PkNw+xevn1G9Jd4orSDtG34yxLFZcZ
NRYEyq1i3ZRTc5iJdUKHNLz8Jjdzu/ODceZFwrxhYWfI7YybONID4zm9yUPAFtfuelBV9HxBAHuv
fxbGT5uxy7lgztxIrdVWidOwCk/uTjZiZTCWSnbto85Fk6+6VLmScps1smfZuttJklsPj705e6CE
Cy5fgsgicBENyRolztAhiwaANc0gOB4Xb15Pq3PUmhSjzqmnNaL4UfRo+EGCdGwbfeh1+Kd9v2/u
koBBDcU3KUDVhqNoV0LwYPhpgsYustVRmLD5SPXeTZEvz/N+cp5tSzhz/KGk+vtbeUvsz8yOifmI
JVuhUnpEv5s/WFCju9Up79zxSfr+V5+OHx6oJS3Xklll75LsuqjfTShbqTvRWJLomfDIFp1OCmrq
K8z2qckZF6HbPRWe/No/6277k5HpdUcHaY7/d8fjzA5JF8y4KGkW1WOzN1VtR8opSks7xcLLcJMv
1qHQy8IFF59gaFDwJFTO/Cjz3Mu1hXvt1sFVl0M6f15t4qXSg5o/Lu2pJj8un3QzKD6zB29Z75nW
9EClq5V4IVH/Yh46t/H6ZywQTa4RzEPYBnPATBEGtNT79Am9T/3KEezJbBaczn8BZ5G6hUjmVBfs
RVLwaO6BEZNApxz04FY2OpW5oCCPpCvrZ+v2TzHqbf9iL3cr3Dv/EZwtmqsY3stBbtDUa2BYce+W
RI2qoX5B6+A+j8GwkDivRT3srab+ukxOMOntrqD2U9WroMYptQTV8W5/+ets5tpnP4tnlRgLxyZq
91ZzmE9svVV/uwx11wm25IWSuACp1uIMA45wfHRf3NfAW12jZh8fJeE6ssgCa1x41BUpUcoSdkqN
MO/hr7sS1ASABXTZPILInwu+q8bFSEYiFVoS41hFlzw3fXVUV1CcrYYdKJoqyErepkcuBH5vAORn
b6lwhkRF34hGGmY/3EmH6gIr8KAu9gAIp3E/NJ0/13Vgzc0+69oXvf5E8xxMBdq+i2N36LJrdSZB
krM5/ZH9XxS3MczEbWbN7+rZt9bqmCMowVzOARCap8lWQg0SsgrDflKNgluHXmdZXsex6ivjjMGE
HLy0Zv+9LJwa9kpzk9EJsmUHTr6oaEc30Wlgod/Xyk6gGVhXzZRklxMVi8RdUXnZbILYmSJfULXJ
XRtlp8fL6JorBbAlsAbW/H7CUpQ6OeFCHJFObtUHzrWfM8OtJoGaWCPQFLV5oTVmtqzlG5m1L/Wc
7mMHZXFJT3fYfw40Weo9pRyvrErEJryVtJ//CM4kJ2AuNvG6s8jQjdmtV/tFyZIZXTELEC2J+jjX
6VVd6aKzsw3Ej7pkApcTTVKQg3IB4qxnNTFZxZbuu2tll/qZxxAX9KNwCYvd4iVJnP11FEVKNGKy
9zj6zbX50wIkDADpDoPf7ZtbjJYcJYHNZ4nCJZGctcVaij7TGHWJtKi9jvHUicOhbeX55wJ5KMF2
WNBjS3As1lQ0MdIxHtVb1jlhHCjiWRlmSC4ciaeSB0YnadIZ/Yo28ecw2aW5x3DGdNWbQnRK6n8B
nCn4cDZnSHV7Kcu+QuWgAmqaCnnpqc6+CjzQtgF9v0begMpFHVsLPJB8MH/qV2+ElLhMlRUfTdf+
tvjgRRW3of6Qp7zL5XJN1ehWkhQInQ1oRxcq/gQTdxX7FmDiqLJTfrLG27+Ypha8Ox4cqZdjOAgZ
gQBbHceaxp7sbYAgyzsqyG033wBWyzSAurIlCc64jbozg5Eaoa2dAYiu+arK3y5/uk31OBPAGS4n
tuNhGRoSlev0rSSM+HU8LjR5+DsxnKECoQtNFgWFshkDRSR9VI3F7eA2Lkv5uCTLspuz03BWqoOB
n7puYT0fFDx0+Zhm9pW5GNiNq270RLqPczCGzPYMSOdqP1tdaJAsbJb5iswAfzD7Pa2G53iOg3rU
UZIxUsE9bMc1Z7+QM2rDbNO6V5E00L1te+0t9eE/vfmgvxBMCAai3EigP3x9XpeLNE8NKKppyl5m
tm67CDT0bYj4g017PxFfn88UM1VrTFtGVu9NWECb95037+pjHfRBt2eTGVhlRa9DhKQg0Fy+UN/q
3TKAhAu+L0+u8l57IpXFlqcigU4x23XpfOzvZ/FaDWT8pDPhIvqw3o+PNSAb7L15Sq91HKv9IT1e
lrdZDTi7Ts6kxdUwSYYMFS6N3lPrvVweMtMAJzOadrqoTce07dLZOPMCOAIlpQrUA2tEu+zQ75SD
EtCDqEwu+lSckaFVqWurBbenFxOGY9frDKFh3+eCcEgkhjMyvdOTuWZfyqgqTHBdDdnTmH27/Hm2
Xc7Z9+FMDGiXVTVfKSI9tIeAQ+2qptfdpaHpV/shRpstDYbeFWnFdo3jTCxnN4xyseVUh4edDp+n
YPi87goP6yaf58MYgAn1QL3v2Gi9fFbBffJz8AslBZFXfLYaiKE0v3eK1pXBCnFZiuhG+RF4IALp
DbBIf5WJNNATYuVw8LHFhhH08G03+LoVQqNtRizv92mqv7/qtjLtDvu/cKwJMualBhrSV12ud51N
Q8H5BC+aH3aX19aylx7n64Il0LF6BeTyq+RpwEz/+kU/0WBCaWo4rN8FcgWGy+QsSWNoSl7CvyG2
nYLlOvdZGbPBTI4T2eGyW1//Uh5nTLTJ1kGEirIUiDD6FElC/VqGTObo6RiKYjxTf+neTM6wVKkp
abLBNFQxfNqdlkW00C1y2CZnVGKS9obCEp/hYEZGyJDK5P0U/urfi0qKImdqctZF0bDWCbwiNE+w
A4JZlQoky/68w3d7ATLEEi7YyMDg3wPWZEXcpKLXzlkYFIUVrOrBn3aAuU2nsOjpVYMKwWUtEUjh
KT2A2+7IeYEByrksdmZeeUMvH7JpFhgVwfO2uEJVb1bY4qEosgym7jb5rawqmGMvXWMQYW1tHwjx
uYotXPhLLjxQkYHU1mLTaDWfKODL9ASkBKgeXb429lY/Oup3Kdxb7pZKNyhACKNSzV9VazlZ5eRd
FiE6CPv7WZwza5VkjgnS7XyQA7X6QlWMCGny7rKUjwscbyH6+0m4J5s27bCiKpVF+h2QQVxy0O6R
IYJNOz2I4C//4DTfZXFvtyFLkvYxLCDdrxr2C3TP/gF0DgyCzl75xbG9fKeinCh8xeyVXvpa3Cu2
jGpo1Q5PqfelG1aAOva+kwashy0Fzpfppf3SrgFFbiomahN9Ru4ZT0s75VIZI9+XqAdcLDenWK0A
vt3l7yhQSL5DVqimbSc5qm7z6qgYBcAIHzgTBBWgbc/5z/fjO2MoOKlGqTGPIrX7vs9O1NGiUlID
DH3u52mMLp+JXc2Fz8b3xhLJLKyuTFlWD+jGHVrzqKXJO5Faiq6OsxhFNaQAjIF2OObqm6PlV4Og
QbQ5BgZz9B+jxHfEclldp7YbEAm75b64HqLxaFwV4GZR0RZxfBGu1+bU47k8znbkuj3meQp5Y1hc
Y9e0DtNQBSUiij+aP/2wjlVUByl8GeA9p5183XoJRvN7vwzQ71S/isKCj/uMvxsZvkOW9ubqJBRO
GxwZ/oq5eRhkNvhnfpPRNZf2tS+E82cB4yXl4WyNOra9qRaI8tgiU78HVNWuPQJuM2pC8iC0MNuq
ilKHDb4fxFWcf0uUJDGLEc+vChApnMi1FTYe9i46kDL6vQvF9VBPADfI1XhVR6LU+w/69S6eXcaZ
r6gcqbdiB9Hz6LgMUVW6N33jrgO/4Br0UeIrgslkTXRe7s3kcaOb44oPqk3yoU+Mazrq4WQvuyxZ
wKzV3pRkYYOt1+DrPijrGslrHBpOF5lac70Q9VYt0xcMmiq7qdMiklHiklVzywpNrNpZvKTUE1dK
Ld9UExQrVHqaWvNgZgpwk40ymtCPoWu5AxxLpEmGO03SVUJgX4020hvrac3nKO7yUmBk/+DA3u+Z
c/tZu/ZDxuqqE8JBGXBv8zPCz1sVO/hIkdiCXDljaMgV5g7bNupdMPeglbIr7VbuMAByzD7JqIRh
8wS0H1/XiHXh8tUVm8Vtx/UukgsMigzm1x5riCwwVjL8TNufjbKIbnT7mb5L4Z6pTVW5W1dUjJ3O
+GQY843akp2mAG3eJGvp2hYN1Xk+pUYcDHqxnwvtCjN+L5cdzR/s0/uv4AKEypkSbaBwbEDoDcHC
lAQSmtgr9sfAR/OGM3Ql6qYIdYkLDPrYLFt7wSCYfmceSn89ZsfkEH8nb6yV8bGP2ivrVbgWwx7m
R7P4z0n5JZwmpTFK2DKJ0krdD7mFMdYicAppxp5a9jyNlocqw1VDyefJIo3baEvt1w0WMlmUKIhw
BUr9AUd+tFQZbVQYTdqCURxbKaagGCrQYR5GXrYXCQuDcAKOQ647KqEjCsw5lQq2ZkUH4axh0ra5
3M0OmnFj7hIJ5NTp3z4UfrWGOKmq1xVceu64MwDkXe0rBgt8rXW1n3Djkchni87EWZykrGLw/OJM
w1r7JPtum8JCzObXATgnsNLA3/phE3eabRsbhDBqy6F8bG8x2NwqHsMy8eJvCep2huSuD+qz6GTb
JYR3uXwRfirbCkqOq8QuwvIJVZEH6XoE0OpKvOkGVLwCNd/ugpzJ44IDJVnzJmVdsTHsfjafCFY/
nioPiP+fZjCI2W7x2nqAzbhlmDGiw24m3meyucggSQBc/zbMZmPJxawA81pRz0rWQC8GX2BFN4OC
M1ncM5gSM61BbxCDTdI23LRAfpcFrJ2i3GXmTrmTviT7OWDsq5iOGHsf71HwC5iED9bt7BcwpT6L
g+hE1loBJE5UxRMKDAN5Bqy5jvGJ7iC32AydnQw+JStu7EUdvLRXZtAz2p9L4nyfkQSLPvymczv7
OdwbwiC/UkhmS1BpBBUYtj/KDkEvg5ZuIywfiiZ9RffPeWwlt7rOHBYsWIITPEvBPjLs2zSqnNkt
ndzvbezkNaLKjuAR8zvhHVkVY0wglMzyD6Cn+paWRmatCyz5diXu7C45F11mZVYY+ZK9DS8O+JRH
qzo0sB23eEZQqiyUaICRN4dEuuWKYLvfRo4+ahZ4dzBuoxvq288706x+aYeapogQuiC/pXtM9OzX
03Jd4r+HqIjUh+W2umO6rgOlRQ1/1RLSSMOapRYYBwBbtsiyJJ/IIp3f/urvv4y7mKmvrKGzUWDo
AtAdP2lfTd2XqRv33gJm8e5B8tOn2ndeh8TV9tNRZN3e1jYu3QwXx0iVXSGQx5eIJ3CkqWv56uRy
RCf7FI/VD4CD3Dk1eAulwm/tMZBKJZQT/VtizVdLZYZFiy39ssIeT1mEAKaAkSryo9OoX5Q82+s9
GmClcUjKNjAV4zWL9d1UDVf1rI1uXgGivaZPWIy+AmMseNRoME9IdlL7pSiqPRLkU2/bLXagsKrd
2ntLX65QHvFsXT5UdubZrR6SPD7G7eD3EhptVXmwG2k3OOWLlSuH3jCCBat4zSgjPulmQdSwnbWp
/3w5vmYjtVlRj+nMsgkzoq+5n4PwAdkiptCI21+nh/V/6iCdSeQ8kdXH4ywN8Hzy8jRIGbZwFLed
/vZcnM/BPKw9jGmH6VSfcTkAH7oKafzrZaA1ZnzXy91lw79ZmDo7F+d5mqGVh3xBJDFOKoDSOzdB
ZFsU92sCvo+8FDg69qIuaPyHak6vTlJqsnKi8QNT4eBXylZMNLh1nYSSJCiCCbWEcyKp2kuDZGAF
B/1uqMUbBGrvFhXUBDXLAKotkCg6HudGah2jzC1B0JzI2NH9NpXXUx4MauMO9c2aEMFlbrcbz74d
lwHS1l5Lo0Wg2XbjSV2kaE3iaFXMr+hyYr0wT8KuQYoyls/SOERO3GZXtWZ5Bhn2wKl5VTv902Vl
2g6Z3p8lZ1ABa9t1M+sgFN3g9R1G+OLbtm1dUjais2/HKxbYc03Z1oC/9Xu8ktVGb0ngM8KS14KX
YqIu5gNJ3av2lV//yA+isUEW/3zU3Hd53Kedp3mWJxnTLgkBt7kkrVf2bDxfvr4/KOy7EO6DAiM1
wxzYm1mbgvG2vBmiNOzdPrAO/b16VKjAA4oOxX2vmMiz2iPQjYpUdVf1qcf7v3wkdTPIAXCZAZRJ
4LvyO6AtlVdw8MLH6nf1Xo9kr7s3D1YYo2Vi7QD97ztX/af6Wrpakf/tJ5+FI81zGYmc7eZRz34H
+/tZFIJSux1DN9GsIeUQ0NF4qWHRBafdDrXOpHBaqZNek6dCYtXq0R/c3u++YMrmwNqe2mdWb+q9
mVHL7S/f8rYlOJPLaWfiDCvQy2DF7avlp31YT4z/xwqaE9kvBON8rbfshJhGm0/wTCinrf26xMNa
4Ul0QRxNkXKMffnWArrf23D7MetESYHoG3LqqtY2pUbVZ1F+KkrgGeHVU0yrYG8D8xUtIAkYZ9r/
tIjOoPf+o8FclJYYpeIMFEZtOtR740RhZligQb636Hr9C1YTwYvhZ1VUgpXWNUnY4vsEHJLcr35k
T0nUoUiaeOXn0sNk4/fL+rNpt9+PyM+t0FzHiFaNSSAL1AZOnbnyetJAw1U/XZYjOhoX3oC/b40r
G13MXu29ohtBEX8tEUHLSGRyPkypVIkhxQlCtSRroxUVdTnW7gd72DeAEwPsu1/m7aE0+weT9G4u
JwE6Hs+Ome0nc/EAzunNtRTWcRw4fZG6maRPLta8Q3kynpGSdm4xmV9VfXYTaxU5ANGH4KxU25mL
Yk8YkpXvtH3rsy3XFc/KCORbsl9hP0rwPoiSX9FXYX8/M42gZZAapWqRhlTpYzI7oZrrx1VPBN9F
JIazUVkMZLTaAZXAGD/VOsZTjyp5vaxf29enA/XFMICUyXdZFVkvO1oifAZLXiCv9k81r64qaX2q
CkXQ0P2DqX+XxelyKetJn81wbPKI79R+X65SL3/I7MC8bYPplGNX99jVLvobvim4ye04QXuXzQXt
pVxqVVy/Ja7moQjWIxZdunAFAHbhY/L2Kf5y+V7/4F/eBXJ6SXtFIb2BUsVI269VWzw6NJ7cWIn3
WFje5Zq0n2uQtWrystO75MVI5pjlijeAmktdw9KQIMIPXf5R2/r0/ps4tS1svc9lC80xXZtvyESk
qGniwZOMrBR8a5EkTnOLvqlqSYWktO5fYqpFQzdcZ0ssONB2dfXss3IOdQRVYdNrNRvInAINQPjB
vGOupv2yPIoxMre96fv9cd5U0UivEtbpbgdEK5rtGpVIbUQiONdJ5zlrUwBboXy7BJpf3eUPDMdV
Ry95jDoJsG8iBJCP4IesX471IRWlJgcNZU5kaeeaXVKcyv68LIhLCpRRJa/EKuUuTd1xl0TWVfZI
sXw3AZEKqJzLSXWXnWgT+g9P9J/fwXeLaNxgjGBEbjZ/04DYo+2cgJyUQ4XJBUa0Kmyjs/rDh/zk
/dx8R6j4P9K+a7dyHNj2iwRIouKr4s6ObXf3i9DuoJyzvv4ueg7GMrfO5tw+DzPAzAZcIlmsKlZY
q4/lCcCPgTehebYV7Rk4Yhe5zvZC0T9nKSmtJE9+EDGrLDJOHUa5UFq+fSG3T/tjyYxFTHutBn8L
nNfSgMs7QreawSFQ+V9uyIcIxvClaljLxqDigQmWQ0MYnbZ5m6rcmWfd2QtIJ8yDbCnLa505vby7
vbxtK/Ahm7GBnZrLoO+CZtXNi7o8ihNmK3/eFsHbQcakjaWpdEmD3gAg1F5CofAMY+Rt4aYMsKMQ
3BCJ6CyYtAHUx7kSFtpLu7zDdFMqq8GOB2RfKbBy7Kg89EdqSa50cyWS2Tk9qUg0LwKemc1FLzGT
puzl/rFEtb8mpq3MnXN7G7eL0iuBzD6WY5kKCAIRZyKNFu9A7k0vf+AUu+WgYRwuDriGh7etjI8A
1IsUtRqe0m3xs0LbvDg/cha1Oamlq6osAqBehI37HKZFZSEudYLkgOJPJzqp1bjmoTj8h747+peu
zmslifEMpjZ27RSg6pZo6QmzuM+VTnYKUgSa1p7KHkOx8eybRXfCa/fchbo14S2mDuKLJjVHjGH5
09ihQVVsL5FQ28XSq6ieoEbUCv09SBstfdLPXdGfY+D/BDoIKZv2Le6GzKnl5h4cQo8dctCaHjp6
Wji10dt9IbpNonqhOZ5ysf2iCcoxClJPK4Bqlehia5lT+yxEOOZpOHZTt4tDzRZ1IKLV86PUyees
7ndBNDwUyfSkZPLPZBoPvYQhqVTj1ea3g6XV9jEuqA0jQzLjLvEl0u/SMHEQr9l9gFZNg3jJEPuh
3DyreuEE9YyJ6cj001K9DEq6M4AkCAwSNPBwdGfTdn18kkJ1axXiK5o+m7OOchqmY1pLAT1w6Ru/
yuidrFr2MneZHvjOmLcTCpM0F1SwUCg1ypq0wAJ6Ttf4lfs6uFoGl7gYonzuj2TPWeqmI1wtlfFC
kb6Y8AhwvMWp2VeAEKjcFPVhdKZw7/y2O1rJYtyR0o8VEvZwR7RTDgPs77FGbOsoXMV3vHzL5uNm
JYyxolOOzHIlI8dTDo+Z/CqEwI1KklOmJDzzSbfoxv1nRzULbdLGnCBL37rpZcnRtx8ease4G9Hj
aWUHXqGdu42M7UT77YA5J1r9djBWgmJv/qUDEDKt9so79f+ffoaGiKuNZAypnEhCMgO105+8wFdT
u8eTHgNjmFuu7fRZdBK3AOzE219lIFdir6xqNGcZerT8NEanWxgCYZvXykwty62DYyxP0eTdEtV4
qFBQC1pcJX75rOy4TZObzu5jKWwbCKaASKKUkNP8VNCucC9YdCQHiv9g6ugGoZNjvFZjjvazs5lA
MG8VM8K11rR0N8u5O88BQJN0cs6yyb1tQ95TbJ/2ESSEayBy5l4PPZJ+Yy9KIN4Md5JVfs999aI4
7dfYNpzan9GDUr2BHuJL4pigLdJtwY1RwhYeBdPBO+N1ssazeMZTZ7EWn1oD4b59qnwFlTz0LpTo
W5bfst/1bkLR3Yk9QwQ9d/BoPJbH0iU/RSS/zW88ZJArF8CsiTEfgrYURCJAvI8bD5j68+SZ4evt
fbuKG6gIEyhvmqrquGLMxWoJfJiQ1JJXgew+F8pHvYwQVOaG7A1FH1kgEGk4zQ1XmsiIZC6V1M8A
+4skxUsL3VpEPOm4OX162FfKsFoVc6lULGsstQqgCmdaadIRK/9LlwEsMXQ9cdTv2h5iUajJ65Ks
AL3QZGtbJZDu6qRXUO73wfuae3g5+8Ux36ut1/n/Id7bWKAGajgFvHH4hy3RlKk6ZzUYRr1ufK3Q
FYz3asvRjOtI4H1JHzIY7VuIMhdjqYI64mD4ij2eMzCCv6EeicHqxp8u2ffM5059/i8b+SGV3olV
2KPKUdWOJihWor18SFFuwmvD0X00Ef0X0pwr68uskXFj5tiioSTsJS8g4u88BS5GIp2XFLM5CIKs
UVu8PKgeagn9N0r+PBbmqQaJrZ41D22kOVVuyUWu2VGt7pY8/ZNJQejdvp/XE0vMFzIXVJ5EU45C
nAIyvG/IM/9ui2TfCAlxSBAeVNGorSLvfxVh+Jwn5vMom5zu9+uGPuYLmPs6poVhLgP2qHWJVx5i
/LvFfAEmSallxdkUbhLai6vtxh3PAm7ZCk3WRBlvXxlWigmCp7xUqiqTYNXzEwGBX9UZnDh7y8au
JTDxbgDyqVHOcZOm4hsY/M4TmBiF+OX2KW4JAYSGIgJDAwxiLMRT3RZ9W4dwTvqEvqT2RIiny7z7
urVXIDIFK4ZCZFMTmZUIYlApQ4Iuo2QPyCVH2pmhVRxD1CAUT9wJp+CRV4XYlIhBXiQl0Naqs8Tz
8iCBlq3H6cy5T/GYpoxLMECVi7Xk+koEe0F79KrXFZQPI8oewPWexe/yQbGTETBwpR36kerRHEin
/xejTu/WLeHM3RvBuR0Xeq15QWUH36WfBMwfqO3ZsR8MtnlWvpbP0TF1xiOXmHfLga2Xzdy5qE/L
rC5xlrVr+N09XmHIh5gunboYHqoz7yA37/haHuMwibS0sjinGoiQRncKLPO1/oKctrscqsiWDv2+
8vvj8q12MdTEp3bdvB6qpho6kQ2CPMlnm69VVUAqGXq0KIhDU+OLaYQXVOU5V31bXT/E0N9XrgXt
UTnsPW7hVAx2APhQRefBCfBWQn9fiSiJXhPSIGJbAvNpjJTfuYF6pt78Fe+Ovtoy5l60ZphNIg0N
R1u34p1sYIZDLYDuLoERzDiKO4lXUeHtHnMZhnIMwzrGIZWZbGvds959u20kr/PvcDQ6bTgFw5qK
3lNGCcVB66cwIAhqvPcYSkPGQ96jk0ZwaTsEH3nvOun4WeI74uD6uAKxr3St0zz1Kby0P0Cl6nZH
JDv2wx+UA100uHHKUpvufLXG999XEg00ohuJjsj0vQQpnjGTay+DY/q0D4JbYdg8s48dfQ+2VtIQ
0Ij9UHaSB2V0lxMItR0Ad1wGENHQpp2QO4i4qf8rgcxN7rpcKCAPVI7kdzlWVtR5BeE4uk2rvJLB
XuOonxL0LUueWoO6YprtwiysNqpsssj2JHFgXbgnxlxpIxzlLgNdiUe0fXNa9plnOHm/J4d5n3q8
vMr2/qEEpsqKCR4U5pLh/4GubRphP/AKS9PEWmLAXEqDffuqbevFhxjGvYxjp6cGCCK8ThEKp+kz
QMfWIg/VndqgK/eJpLemgyRcMd/v+0r7EDAsulFCGcToa1EYbtm4QKCzcnQX3l7O9j1eSWJUIpxm
oIilquZ1X6u98JoiNA2cylX96SXbdT6/EMuVyGhFOJoANpdDvJKRbggACX9I7TDYAa+aYmQcRKQu
h5gXiV8l+ai5Wi2TMfqD0qYFyi+4zuB4Hy90KFI75QCkH7BEXui9bY5X0hhdFIC7q2Zwyx5QSFu3
2QPoOkMjlWmryPF5zYGPqLep/SuJjFqatSLlSKVrniYdsvQuFDorDDleZlP1VzIYJ5NLU770EZRS
1ivLkF4l4nGUcXMV6JTQVUkyRZEdniDFkkuBMND30phZslv79eAanSN9n73AKlzxrX1Fo92kci71
5tMZiOf/Cma2T04TMx4zGI9/BnBQJHyUHkdPcnMPyKo8ep9rOF6qjStxzE4qgL2v0h6hOc2kx3ip
67hwspN6vNzl5pF9CGInBxIpNroMjxBPSfPAT5funJMpcjnHtinFFE2YJU3TEAx/Dt0CoRPkNMRD
sK7sCU+NyC50uOfcnh56h9g6IMq45p6eyJWFXMlk7NYY5Pli5LBbI7rWTC2y8/rZGJ9V4YSiv10E
vKISb42s1TKVujR6WfWM7KlUkTkAWRxnGze982pJjI1Sqi4DOgC2MZb7fRFFL0tr7LOo2DVFYYmV
WrtDTkB8lDaPtZJcllHeCYo8ggJVfei7fF/08z5I82+RTkbOEfNWzxg0ghpToQlILS1mZwXgh2u4
fBdUSW4dKHMFlQzjQUYHC00JuGLdko7vboGOSTWWsYsOROE5hS1zgzZtQ0dPvSSLGnOmUT72VbZg
VVqPcsigeUQwvbZpvCENW4oxsAfD2WOUA0UtJcquG5djOcU2khTnTNH8tlx4BnBLq0HMiVyErhuG
wSYioqiZUmGkWm2ngivKh+mUP9Dx3bl2iC862jFMrPpUXej8Ka+L590asEewlk6d6CrqKGMxHboA
nnkWD4MjWNLz2bC17xUKi7TzWMJt1u3FuJh+c+Df6E2vuRbPmJG5b9SoHxZQMO4pYZSEjilXA0q8
ZDeHZkLbEi/I3zx/xcQ8hYZm/SvqnD5rO2EpEJ+OuQ8KHXuRD1nNZffeCj3QTq2btFoA98ncnU5N
m2rpdSRKf7+3oOwiAdm/0VM8/Xfk8ta06crW4ph71JVIevckkT1DB/lUaMqnQk7OUhWqHtHHe5IU
+6zPkduPwtQZqs7PBbw2GpPwfOrWhV5/COPkEBobI6oVmHEEFweIdEs7t/Uv9JE9d7Zomfual0LY
1qCPrWZRoYtS70iP3jAPMM2t2+27CpS6lHUsk/zFDY78uGvLMK4WyeK5gOYYaD3CrHpK9JTq+wWp
b45XuKrwI1ZYS2AuZV8JLfANoT6US5mc4sN4r/s0buVzx1IHc3X/V9vHXEClw0sg13Fipao+6tJ4
xn96Mt7AQmJwbO/77NuVLA3g5xjnBxqOwmjH1CBzLEdYFgXMa2NKSX1MMcz/LRothF+2icaNf0B4
HDWxjPIdoDM5ZwRPb16tetMOfHwLW+BNlUQDgyfsniz6RJncCjVyM0t4vWibF2IlhskylyhIBE2H
JdP+EOIkXk1GC28Cn6KPijvKI/B3Jn0lk9GeLC+ENA5rFZewviipI6EbBg0psqPnaIupnqZjsVN+
RiA4BMBTDApWS0zAbvl3Vmn1HYxqDaluZsJQwbafiuclAp+iYGd/DAv04w/Jd14uYPNW6kRBCzwx
9KtxOQlg/uasprqn9l+H/leVEs6t3LopJv442pdRXjFMxqabYj0aYpDLnlhEltRhXFn8lgRf4dXt
29d/KyBYC2KseVFI6qTnAqIizCoLyEEVxS7tD6QQjnX8nE6ca7ktDrVsvL1QkGUjogF9DiIFuPHw
XrbaOPBi9XmQGmepZKfvJjepHm+vb9NdmeKHRCboFaN5nuQaL5RVNiCK9zQbMGGymRv0bd31tTzm
5Ppaz0othbw0cOMGcz9nsfh6e02byiHRgBJ8fKZ2VbLKcyDjhiUazfRdGf8JBsM3AAmK7nDvtqDN
dyQYHP6VRO/BKmADVMqI+kMqv/sG9bTspAs5SGd+w/Xmrq0E0d9XgnS0K5V5DEELQTpjSvqdMfOC
302XgOq1pshoBQA1BmMfu7Y0y9IoZA/8aXa+FL8A8XtJQ8GXQ9T+mkzwpjDflVUBLDjSFyAfby9l
q17mSfEHkuzyEVmrAVj+6gzIAOVXQjQn6epDJiBYDckTeMX9sQk6n3MKW9bGlAxRR97d0ACE+nlz
DAM+UyD4bvmM8XxKeRgDPLezMBWMd5vTHP5DEm1Tx5DoxHScgoQtWz8UplBAehUyte+U/yIPbZDZ
ARjJF+8BvzzLluyA10U4JSWfMX0rIjFXspkrO3VGos0ZZHfO4FD8OgqiraLvB2jWvL3d8plrWcx1
DapCF8wAiodM2op4I5vtFLMFcfYfiDc2uzfWMhmbO855m0x9jrHdL8lzch8f9dcCnupbcNLuppe8
dkT6FuG1jW9my00i0blhE0PlbPtoLXeK2qst4uUTRUOQ4CP1C/GjHR9+Wdq08ytZTFjQljC6ZMK2
Nk7vksgdF596ZAozFCqI0MXIyj1A/x8lzO/y0qObuqtgZg1NZyZBGxZzX7IOgzhNpXuR2D5j+POC
AZb9rEq7Wf0rU7wSxRhIuVQVnDT2dJbuUF+x2wrDRsm3ue85ppi3JsZAjgFpzb4ZZC9VBqsTvVx+
GpMvWsgpgm3a4dV6mKvXo9Bn6kIjeyh1nNKhtOQ0uJ+E/W2LxpPCXDrJzNqyH3oYF/RbqKU9qr8w
bMMJoTatpkKzvLCZEtJan7VgImRsBRE7Fi53+pBYocYjoBbxF9gnhrmSwCi5XghmpolYBqADH5Yq
OKZwFFGQ2fo42qoY/+wq5cVMo+/YRF4yj7c6RscnqQ6DRMRB1W3rFkhmhzoPEOOaWg8vw/X6GOUu
SJo0oUp1TlO9KBLOhpE5SVCElpmINjqvRifrlhj/0k+RLu81o9k1IyCRWlMGp3IL59jYk64fq3w+
lEiqRwQQhmp81sN5/zcwfsz3Mndk6Eat74sOe9Kn9/0yObIRurc1933m9erMUQEkaMrV4RtZX1xl
QxbDuHniw+gKlrpL7lpM66OHcV/t4tjSH2ansWXR6o/JvkfhmOexNg/+4wPYt2SSTU1qlFC6Dq+t
DASrXcGjy9gO+1Ta82HQpzNbJsHKK71YiIp+AuC0BQUYYhTMN+TCXacCYjRItUsTTa6oZuKRDEvq
3N7kdw6/z5usEkQdaDcQ0XJy9bzSImHS40inUAjh4/TcnmPFSr9X98Np9FufkpmFpwk1jXivOBQG
IrTLO8HJj8EjYpLoXHrCfvkyvvEeuxvpn8/fxVhHQAQGsSrhuxpnAnpw5sQP5mPl1nv0kZ6zM8+P
XZvJz+IYM9knkolgFOIU8XufASYFN09pIs4LkLsqJhwRVWEwG4OK8WeAwwFfw0pBIQJaKT87YGyf
42KuQwMV71pTldAbi2j8HW9gFer33TibfQ6rUsx/xGbGRFLni3Jz6lvJNtLUDnJuius6yPsskjk3
dWlCeVxEXNqDSRFrzRMFLgHhxeKKHSArM1tOOZ3UG1XozzKZw8tMaUhFA4aC7ipQxZ4MAduqANGe
2MaRtswsPNTBDX35tLPMQcr5sjRjLSMzK+2y+jXK78OA03JBv5q5mZ9EMOYPjxAlLw3spIaGNHNR
f5rynSyYPumbvWzEu9uGYFOaIpt0J2Xzargyr4O60CtD9Wbh0syXvvqSC1YuQz+H37clvZs0dmEm
2NSgmaBquGoSr6Ip1ppcWf6nmXF8rH7SSiOIM0HD14mg4aMQbWjM4dnzDWNLY8QPyYxyBkQLdZKQ
Bf3ikWwr1fxiKsldbTdaSux2Bn2J3lyqciysYdY4G7zxFPksnNFSYURrrwJeB9SDJmfYx4f4d584
YComh8LNn0JHe1x+Nbxuvw0vqqoqXuKypGC3ZTY2E1XNVHtkpb3GC871j6YEBa6lAHuhPGdghiEX
iqKHsbbGmgurvq8DoBdyN57qKnPknz6CCd+6qQ5CKRVUr0Vz2Q803PxaBLv8jZeKZlW7Ba+UxOp8
6QUgQ7WV2bzRunes+VvymRDOCMzOiAxc16IGAUlJOicOK3dRx53QEKsL2uNAzMsQKi9RLj5LDRAz
Y7EMEV3WrtmmglU2mSMWsh93wV4aiLsApnyRDCfVl9BW1RxxiDKmADNOAEEaxq9dJfFSzhs3FHto
iKg7GaqkseFQEmaREEuL/j9Wrj8/U3gmAcw+i43WXwznJ4fxaPAQO64jb+gPUWWiQz2JwsISiCUZ
hyE1kC6SgcOphsQuiGihHOSOAzmUffgwqtmhCM0SC0e9gWMsNvzJWjzb+q6HJB3RkK7jJZ3+QMu9
nyoXCqc6O5lb1m525vJoUl280pWPBbN4BGYlqJjDlfT31L5mS7v8rLqZZfrKrrB59Owbr3cK+IKu
eFlHhHuFMYpmC3ER2pbgVONdJSLUQbKAQkM5perqNGMARkLTIdb0FfPHnM3dupZr4YwX6wIpFpam
IZgyAYOA0/8GdTvx3kAVYQ+72kkW+xR8HZ87X79Xf92WvaXNGhLTooixA3TqM0/GMtTHYhInzQsB
8JCC8lkgX8vR/KLnh6nhvB43iuHYZHROE0DuiWBFYVxpa4wxwSwU6k2GXQHzpvKCA55XaOIKMNpL
geomOw/woEgeO/gdkddwshWhrD+A1WLg3DeVggQvMuPEy3exqx9zX9vLe7QKYTIqS7lVms39/Vgy
q8U1akWI9kTNE5vKk1AHGn8VQm2pVWQVY8WJazf1aCWMMe8maTJM3WB5lLQlPQC20qUDsLwOqK3w
GS8UtFvJyKxJwHLF1V3Fs0Yrll2Q6ASU1sQFvJWLxuX2DKwQV6/QBJjNX9NmMGyz7ESrLLrz0Am+
0Vfnsq45xZWtFa+/hHmvC0VrpoYoEK8G/m2XoDbd/qkwEzBphzYL7FJ4zo1vt2/MRsj5afH099Xi
w7Eni5CoBE2xw/0SL3ciUc5mY/KiaRoEsfZvvTQmSAKAglF2MTa5+Jntv3+P7PE3moQs7S59ptQx
/ILE9TMb79/VqTKBUbNo41zJWJguh+jjN8lTrlUvf7F5xvsbCJ0bhMUOGcVkSMQsVryhuguVizEd
2+XxtojNS44sKH1nvctgdAJOMmy6JFQ87Uv9YhwAquWUX6TQMp50X/OKB+GeV4rdVImVREYlMIsQ
xW0OiWpVOkWCSbQSgQsajDkr23LC65UxKjEkJKYUyAqqBCPG3FOgO2nfqNGkxgvtedxBHN7CGJVQ
wqoPzRAClXPvhrvWN3sv/WLanUs5/yJgQ1ujNfBi5S2buV4m4w7bsKuaSckUb+oehOQ7VHYnLxc9
1QHRGnJM5uYtWx0d45Lw9iiEeMIKs/gR4Jt3UQnDXP+ojHF/+/BubyXGcj+bDfC3jwWib8Bm6/1T
pE+OqPbfjVHtOAu6Bi+E2n/snsKW/Co0Kw3DgCuWvsgHRPq+YEdv6iOKWLtcdfLfqksOotPZHWY3
rfkYgk60+oqp8vLIY1HcmOP6/CmMP0oizZTzJlLw4sF8xD0loBLRhdZ/yQHW3rmCH55Hj+ouv+9m
05j9e66KyLiomqgDhpKwCyGytWoyODHJOGHbRrL48/IYQ2MCjSEFzy5c7FQd1DJ/zYf2qAGMqNdH
06km1TWl6ZCgA8iBz0CLRly6o4IQa4yR1crD89K293M3jhZIxx+0Or6Ytean6vg7W8zHwlA4H8xT
Qfr7ynOVvTEapKW3OTovYGlPOqsWeN0VvI1nbFSk1dUsqY3hmTFeeNILeGRvX6SN9gZsuymruqES
gnkOJmQVO0WeSgEA9OKB9jQS0EB1lnFHbGCyHc3n29KorbnywithjArHYDg2crlSPIMgkRUA9C2K
PTlxW6TuKiUEtj2v444nkdHcpBoFI50g0QwOKeoNJDiR7mGUR6vrWjfOuF6FLuHWEhk11os574sJ
5pYSa80/aJG02RHfPFT/AdFnM2Bb7Sejg2IjRKSpsTrFb/YUNIX4sL0HbojKWxSjhog6QzDFJf+4
yuYbLVaAd+kSWKqdGxZX3KbLWi2LcZSkCZIyGyGudeUDyJpEl3JrtigcoCsGgMYUlrosLE31+VPp
14yD1OLTEWsUD3RZYptj4inrm7nEAdI273Qn/w5dNbdUV3aLJ+ULMIVQP4jt/PSOq3KQX+un8K50
S2dES+C+5aRLN+//6mMYbdJUtHgNMQ64mGp76P70FSf+3tagj9UyGmQo2Zz0CqyueIh3H8yU3FwZ
vWfX1+JDDqNBbT52dVdiIZjiOtHYZwAGd7iPLovb/JcWiW0V+pDHqBASY8rUj6DFyOEmu33+PQYk
THPUz8ZduZcdzND+AqrLPY9xYPNRvtYeJtqSekE3woWu0xHB/4RJk8wZXmN32uNJ7lTH5SC5qRM/
zacxsv6q7eaz9tLzXnmlRegR0xo4T3LXgYHkj74LH4DDr0OBew9ol24dYYRY2PNoZa6BPun7QNZM
YoCuWFfY5pBsNMYuB0UR+ji1g+RIRwlDchaIeEFNqz8qTrqvfown5dfo6YfBz760u/CtfLvtXjYf
K2jYQNERPSooOzKnbppCkqYlTr1xqn28KzypcoxvFGNE8FUE9m/6ntvitnVF1zKZExcLI5azHsaq
OGmzhf5RJ/LCGm2zFHhdfTE6iw8RsxkLroUyx4yWayNUZxxzl9nBg/gyXuazitZrE11HCl5mo2eg
wap+6hZQdf7NA20lnG1ib6cQ8DsjdDwi0Y9Bn0FLLUu7Uq88znFuXeK1ICY2AdJ3oQoRVmmc30kq
nbq0VYz33A+HNramzEp/0gFQgL4DeYPX7rTR7QeN/lAmgwlWhEEdiYKSDtJbCrjpEPsDUP9Xc6Rj
rm6CSWH0J4CfBbmD0MlfJ7Chqk5xCi68Ku7mG2T9IUwME0xV3ZoSPFLrzu58qX7ROyWAVVSyewUw
mrEteuIJMGln43W8M30KOq3lVvIg7HmwX1vuYv0pjD+axVAGsCQ+BcCFO3L8h8g44XfVbeXn13IY
t9QpSpbGUYGTN0LbVOvCHszsVU3FpxkkzUM/gXh6QbNENfuDPn7h6B11RqyzMlEaAOqTSVAgYKQL
SMTVegoFHw/aoXwYTrDinmC3XgJiDLq/s5XVFm9vN7Pma7GMj2z0UjQMArHgkC32CHo84Jy1GEqh
rOLAg7bje8mtbLQohA5P+LYV+1gyYzlrY2kTNYYVi9Q/Snke5xfOnm6f6IcAxkzmRhSrmY7bZOT9
6BrRMFhxWu7mfhYdqYz8kVRnOY9bK53zxGoa7fn2B2w7qNWhMiYz7Is+BnEzvUW0exEluweasZY1
oMUFOzoG2tjQZMBRpPeHxs7v6EySdfsjtqrEsCn/7gLbfGNktRyjP0HxBHj/CzLngGNvUZbA9Lwn
f30HwrrHsIVf+B2PXGarVPtJNmNNTa3XhmqCh/4n34VSAXT6JwU0N31KrRxxSV62rcXHahkLOoR5
aygCFJpm0FHkAu05lsgtxG4GXetdZQxkKMWgiqfB5eANp8VJEWnJ90ZiSa/6UXqlQFaY0LO0o3RG
pnc+8aZzOOZCZY0iwO7H1sCh5iRzAEJqadO9XDlRy6Mjo/t1wy6pjF0Kg7RMNOP9bSkYPo2iAd7u
KKZVDphT4QNLbuZk1hvLWKSwRdco8jKKt9zFl/kwoj651z0JAx4gUrWypxy5AvHr9KN40TG+1jyC
ff2u3HHuDMc0sbyMSTyrA5BVoUXoXkc39xkTxeJ9fqK0Ng2SXZk/c2uIPJmMtZITsTL7FhpFiYPK
RwJ458rtXBpUUQYJc8+duN84Wwr6B1A35GIQuTIGuIpiOSYj7CPABDwMix8CFPKiH/S+mI7Iq39v
qOwnacz6eqKYiB5hC7Sz/rO4R97nmH8BpljgpZEzg8keiKEXwK5qj5zDpH+YUeFPghkrXDTKJDRl
rwD8yryL9pRRh+wSDzSPwMBCFhMwH37lB0d+QWZLmdei2bB1MEsVeM5gd0/2xCOx8847vht2FP5Y
cvGcny268vJuPNZH+dAfxB3vOb9hED99AmOCAzHXq4peYDT+2lIW3KG55hm1v19GkIfWbNb3QyU9
6F2oOZx931DoT5JZUzwbahfJUK/CtJSH8c/iFAA7Q0N9Yzcu4J8zOB3eo5+3WsYst4Ve9hFNhUny
gkE3wH8Fr4HwGLaqJQbPgdhYU/Hj/7hOug+r96+GNkRA18EWR/veFd3UHVo7trU7GGcPVE374sxr
E9/KoH7aWsYqK0sRY4oUW6ucC6Q2Cg8dJXvtjpKL8R/4nItrMBZZGpOsWBIIG9AmrYuRnYQjQojY
rnqOt9kKmD6ti7FIGP/vk1HAVmo1hjCa4LuQRN8CkJl6y0hAItjni5UE8S/kcr+Nk+lrBG1O5Rg8
RsBkDfrQSevaE/PqYFbLfVa0/twElaVEwbMeA2ezGs9Vm/m3z5/u9Q3zYjB2DQXZZCprJADIUDut
NsFgS+ouFCMeSNtWzKHJsklEYr4nPZhTl4uuM2KgMgILQAUcg115rXLMPPoiqpAedMKnzg6fZ0c8
xT/ltyh1ec3EWzd6/QGMJvRz2siCiuNRtd+11KD/a3d7L+n5snu5FsCcfxTKwzhTHzgZfmCcEnKX
aV6JdixuDYK3FObUQM9O6o6e2ngw74rAovNp4Ny2ZsVF8heoM+a94N1e3JZtWi+O8UPSPBtzq+Ee
AWDj3KWPc1R6cXkOx/0s/wkxnZBUPAwfzn4SpmYpmJUUhxNcnyToflCj9jvmeKrryTeE7c5YTk+3
l7jVGLpWUcJ4GzETwqQn77aQht8Rcue0C1U+8gz9pglc7eZ7P/7K6mJ2uhYUMB7Cq8tI/oFKIbGy
I62ko5X+nhtEbBlBmQBM3DRpkxXb9yCUahoLxrs4TBgFvoSuJ4Qt9wNCiN4BcyXYDOzQi99ub+im
mq7EMr4lr8olNnIkJXIDzTDTpdd5b7Qt87VeGGNUhmmuDaPFiQntoR5bO+12dch9hPLWwViOujZS
YZZw3bSHbq8AVvL0TzYresx/ZS5aSU0ugMG2hqz2jjEmjSDhgRYiFhi84rlCYgM5jYMJmIjKFva8
jBlXGmNQeiXKhKaAtPEAXF4vPEwPkw2YLADhmw4vdN9qRtbWp8bYkqDDvJsuwlAmezmyB5B9LjvU
iS65a4xWblfoeKxx60pPqvFkiQA9yYtBbl8ImW2HUMCHSUg34m4jQ6YU8bcc6NcoR4uPRSxwGTjp
7l05hn/PUmZ7IqZ0oEiG0J84s6Ln8hLnlviCnKSHgZrMK0+iZ+DW53cDkgq8t/ZmVPKx2SDf+Rzg
oQ6JqSFMonrRqQSZTUBzsU/kNd7RpGgHfrZAsmjrdeYWvlrbyknBW6Lf/ZX/WO0BE9tOJEPeMYT/
SPbBQdo1O5rawIOB44P/F91CTylGXQDCzJbnZcCiGYuEk+28HtnfArwOBNBTb+rb8mrclx1QYRf7
vYMNALuY+k3V8/w3jZ5Q8I+PYPYcw4fZPEgzzcMDWNeWrOKpRM8JWF6tZLdgmv+vYpuVQHZ3M9CW
KQ1WnZP2IZvn0dNUpXVum/Nt/4jwTZIMU0QPBHNv5XpuO4lICOGM4UWwzGWqLJ0sb4OC+LXAbAGe
ZEt3jGWMrHFEbxv6f0WzscCgG4WUGniLAnf9a7MXJ7RHh37yYryTA6PH5je/iWer0RTH+CGUiQfK
SFCUaBINT7+jvC65K+3Cg4HBeMmdkY7kk+BtO5oPgYze4HEL8k+y0JxGWtu0gtK9FW9qY+tw0zSz
0Q8et9N9M8xarZLRHeAu9EbWtbD9gC6kLS3AC92TXVi9owAsSKKLJ9B0pQ6v6523Wvr7KgjKhB4c
LBpWG+m5r2imTfpnjtrQDbuyvAoR0SysgbyeRXXpBHGUM0BpegIwfxW0IqR27USPskUxSXmmdlNH
V8IYJ9oAl6xeaFQ+KZFV9U/J+EOWH/+PK2LuYDcVdSINOK3gTIvlVYF61mD1SNjqL5XPg2i+vSTC
+smibbNuCLAkw3zqesGbAwFROG/UXtp0x//uHGEdJC424FwL3G6KuG5k/4+z69qRG1mWX0SA3rzS
NtuM1Ti9EDMjid57fv2Nat2jpmq4XYsFBAFCA0qWS58RZnE73IaAjKqAJyRZqQ3LJJtsyOvt1RmG
AHRhUJXQnStLPoOvtOFxYBXmdUYUoivRSjGcxDizTfsvX+RQFz3u5pIPE5zZ8Br+Sp8VDM/cFe5y
aA6C11fw62pfeh4HTD9VFssgbpX4VUB7/Fkk2YTVK+Ni0MsMHDGI6Nr93V2B+TpYIqI65UN/YI2b
bqvNlUTKXZbrGNTF5NLMe34/O+D33WkP0qn0k7NnwSSPJwrq6yO/rJByletQAoytjhX+od86xd5g
TVYElFJSar5+nOSFfRGH3j9wBAFl8EuH6zgmSSJxuDWk30nagYgSMSK7SLPtk6/kUMZAB3poFIiQ
Q/RyrwJtCOiJqdUi3dzwmKFlBaWbj3Alj7IDXFA0QOyH06Ip+Sngg32ECBv0yJHZToV7fQ83oFEw
CbMSRj0JIZamTO2h+0kblfJCOnI1mNUSA5AsX3+r9+MvWdQLaKqqnsISbgupTQC+GckS1KYt7YO8
g9IH9pDJf2j4m/36yDKu3RXqKWhy0rRBgqsJrhZwSKJfPeLN61u5ab5XO0ndfq3p+aRF25vbRb2t
C73VySdRQHlgUG1p8q8LY62HMnEgq+pFQxbxtLO9MrWmLs6M5Wzrq9V6KAMnppMRdCJuRmO/ynti
s+9ipGFIMNpYBvN2bAcMF3lnp3elHxtZz0cjONueyZYtwkd+Bs7Z8U/npJo/oNyhWMOEvpXxkN6y
nt22V736AMrLHIMIffgpFlz18q+Qj4+1yGHmNAx3yqI8tCBMTdPsIIBWCRSjv66fJ2u3z0potXoZ
pmmIfisz9RcYGdG24QD6obHj3GoeEJBiasysmO484x6dTchKrN5H+iA2WHM42rrXa7bk9h6yiV4r
2Pynsg/ifzF/vFnQWimd82aspEoz8FL4HFLF+8qv71MgB6kAErXKJxmTluSGgT7YlfzQze6XySzu
K088RIzJqu0Lh9BUAlySgrdCnbcyy7NuxHiw0q28Fx1MtdxEH8Fdej+fYkf1W3tylOfmnWR6Qne5
EwtGiLyp51fyKbtS1VwPRBkJel5NABJ522i9GeqxOQop6y2TpXxRfytRlEkRa81I+l4jJkz3hCPc
ut1kjXZ/J+5Y/ThbnSIqyXBqgiqir5ImTJGVOVEzQyYRIhmsbzGyW9+33nJQgVgSmOMtfwh7tBay
mvu22kTWgmkFIioRL6WEwk/+jgoawn0kVgBgbqUlnCzU3G0CdyE/MB4uOaWvW/tnuWcDu7rLSWoE
ilDgFEcrfxfhYpHuYAIjmzlsR3nbF7lsLq0mMkFLFCM/SyMAcfn3yYTpPCY75AfvWAZ7+4Jelkbd
Gp1P62RGPOe2UrEbk9wWx+g4aLJZZoy3eEa/vLaLlBtSVHoZZRPsWZgkhgk0Cg+1lfsck7gqBpKl
Gnw0unxTNKJZL/NJkGO0VQ76LhY/VOO5KEMz7aEjZuVb3mNCkuse65k/1jFG43TwA4qfQp+bQtyj
7KfZ3KQ+h6JqDkNplaO0VzvdkYrR6uoxhF/QHgKt9Rpx3Mldb45Ga4kJupAn0RmBEK4MaOur1UNa
KHZppGYvi8epe2jr5dsM/NlkGkDNadh1lrgoI/8ESdlOAq88n8R+wn2KercLu9oCJY0bL6MJeksx
+JYaJyViqfZN73h1UyhnS2xFo87BAI48nwKdnoLCFa6JxwprNg3ISgzlWPXlDDQsDo9urLVdKkzo
T2Di17OeGOVZxckC0IMFBB8kKiXPGi2kLfqESedQcWIlSLdWBF4HIJkCuZ6gr+DBrx70AgTvIing
KmZqaqPpw04jhaWPtw5HB4apCJo62B+agn0ol2pMIuhj0RuAMYCOhhOhcCtQDgJSji15w3Ptcm+K
Hd7+p6T/WjblOuqJnKeqDuPLLZVq8nw8mymvfktF/rvMj3t5Dv1SSFWza8LW5CcO4OJA46/6fKcD
oLHMcjDccdxNArrAKJY+h0iys1bezYG0a/jQY6jXLa96/bXUaWitoehSgGtMgi/S/Fh6sdefSAAW
+0aDtqZ5J9/IJ1bDy2YqZCWYZjoXUCroUcMjgutnVCGRhMvcwA49kuIhDRLRrvGYIfTm5btcDNon
6aWwatsIVx2dJqAvAXI+MqylRwAogF55kFK7+slyfBlbLJPnt7rwoa6LfA4sR5eXcquod4byPg0P
GEcwR52h55m7SpmUXtamUpmhLgb39+hyITpagqATFhpIfkgxZbIZdmZ+y/JLWDtLfl+tclh4acY4
LM4TSNwN/z1ge1lbegrm0CBsmkjz0MixRpcKWlbBOBfH9OZ3klM78S4hNfuPrsBaGqV5+UKq9L49
X1ANZSweXNLoiiJe3Y+cjdVEDoY20LqqE/QyINPBv/t7+/Q0C6RgANNB65DYffSWXYcGNEIhAWPo
MkfOWfKo46q7ltfVDhoy8ytwkFduCXbsc7uXaCIPabEqr9vX47I+ylwuxpQPTQh5bQasq6q1MonV
usgSQR0YIPR0KSoNLCkqW1PsZj9sDAALZqPba91rJg4QHHlLGdx0s/HOSdpBrRUAkcrVY51z1nXN
+jX8+Zu9XqGe/cwV0hgB3Nkj2ZjFxop1s9wbbuoAfdBV9g32uXGih9ACq7hbdia7WfWLg3n+BPDK
AQ0Gj4Z+MFxRaXM4nT8huJdu4dO9TyhCA4YLoULRYuAKh828yyI5y7/uMiWWOggMaCbBZLQJYP/0
fWEvH2iBMsnUa7zLXMMhacQaHzDb3Y0MHMsOASCI1pl5vi/ZaOozKLdGKsAHMSdj4gl95rQww6GI
uGiMzZCb7DK/51JmAvzLFaREUra/GNQIG64k3mgRwiGTNP0FtmoX6Gi0cPcf2fwELJGUAQeYZatw
upF4FfjhxHdNZsFEMATQYV+mSlyQLSK2EexUufBrVlgT/l+8tb93jQ7xwiSuQTMTEZhI0FXuVAIT
ZP+LYWXGc6CDu6lLG6MccS8xBHiMn4vj+EyKgJyjWc1sost3cQj9J9PpYLwHOgmEMSJFnY0pcJXH
BU0n2S2yskg2fXSo0BNMV/5FQDsIY0CYJZQc68oeo4ktGqYSSbVseqmLzyn39Hpg+NksGeT3lQw+
LJcOcF4JuO5AVqzKZgyYQy3NWKqUdXC0QsnzUE/nPvHyX8Zt4iffZAzPho5emdJNeK8cCD9hWZrJ
Den8Fw/xbQ2lQpo7wkdW7ZP1KZRSKYykLoqRSzwd7HqdCrTN9qkB3iaXsQAKWJtL6ZIefdFKOuJV
TK1kSyEYLGCmq4VxhF8To9Tjo/RH25UCsMKwt+lz5Be+7EgvmGt3AMVfIkGHWgFzSnTbPuhoOACB
GThCaV8Hc/SJEGQhpn7M0UG7/yOJPL4h7HSy2/lJ9+db9XaZTW2fwxGx4DD7vTW/sNzyTb22+grq
gZTtDJwYhImeNqF7pYlBsFDa132Ar7k6srkrGdQDWSQO0Ekybkvr9M+SZEmf4U4CiKHeO5+LtTjq
If4RWgNwrXcMyV8ykpRk6sksyE+UYz+k3nxG76iBNfpJ1GqyZzn+X7PNlCjqSfR9psS6qhJHZ3SA
iyg/878asJcHQPRGQ8cAECPkX+9J+Sm2k10VWqHNci+/Ju6oj6BeS22QVK9AXosbeIbbP3FO+0Y8
DfjqtSm8Xd9e1t2hHs3QRH2t87jBUQdUGWAVqj5DwJeg8e/10DMpojDVRlTmiRckcBUn6UHSB94N
lu4b4skXUY2cOdT8OtDdOG7Q5IG8WC1Ub6FYHOIBtXZjGfw6Ne7CBiPKFSfvhCbeyVlpZ2XjDREw
nuYYhAmGleeoDqaFk4UzoMKmXdyiu0lNjNmZNFE3MWjd2FkSn4KqOcnNsmu1xc7jKLenmFfNthnf
JjEUHE4D0YnCxftSbDF8PNqB2NkYP3DHqpYZ9mBTM15eFY3xmoRaovc6dl+fofU7g7PEasGwYsw9
XD+Frz2F1ClQPrzcCak8BQF5v4E3fC4u+EAd8WmySSM6d4MaZ4H+vsVJHPHY31Yn/WPcsSzO17oZ
9REklFtZ2aaVBzQund/XbLU3hTucYWPknca4dNt3TgHcoKCCWZBOjsRJADhBCa6kqA4nOBC9Kbfl
rlALu40ALDWkLCW1fZAXgdT2TlzRNX3Qpl7ePfQwOCogtDM797p9AniX3srRKrLDZKbLat0g2uBL
hKJfBFNbOjZNi/mjDu9XCd8iIKlYxtwc0r52ZckAfSNiyJiFybfpOaxkUvamH7pGE6MFu5uGmG8q
TU7KrBF0JUrxk3Ftt9XTZXmU2UkB7V6hgynxOiTKTfn7724A5NfC7zIQ7S3dV494oSYwdL9PN9lD
gSA0dQPn+md87Y85X9zLZ1A2KArlFLxxcA+Fx95p/AIl1xaTxctedAkSAas3lLXBlB2S8nHp9CmM
vTz6VqBmPxn9rZHvY175uL6w7dB+dZSUsQEHdCQJ45x4BOwgQ1sxetNIbtm4Ue3qQ/v+2xGNb6XE
TD+SycxARnr9E1hrpQyQUfOL1JVp4gG4r+se42a0ef6oRxHLg9l+KagzyoIEble62igFShhpQZd4
aOmWydw7yWYYZnrIbsvanN9Cvy3N5h1jkhi4ZZUc/2Gj/0inY89Qj9KSGxA5Va/5M6o/noQWY1+y
lx0HftW6NCeHc8QfwncSXedu/8Fqad/WUJcPoGrYXCVwVZAQVzXh93ynPnKG4vFp+N804UUOpQmH
UOs5fTwbmtHpH5K33CHzp/ojoRBOzBHZeGYb57aWuMiklGDRq0WbRHCZFC0yZU4y64aVBGOJIL+v
TFdbRPG0cDqiJTWxYgNF6fjx+kNgHRCl6vQhK7Q+kyAhfgnzz4Z/q3VWJPa18n1WZJedohRZFnNa
D/DmxAvfK3/e5zfJG2gnkUVDqVZHXxXYz19YZp+1MEqbdS1g1vUexrjTn9IyM3UpNoOBNa3IkkJp
sqDns7QWsTKtLW+DKUPtFQBmZepcPyXWPaDU1aQFfVbWuN4oMx5babH5KmWQf2wHsmjW/39NdZ7L
XN21SZqNOWph9ILULN9J0S+xh4/4qf0sBM/wSjfzRs29vq7tAI+AmfMCOAYVeji/LNNoBvNZ6pXy
69KbKlDNaxhYKCUfc2DxccDouCud221YIc/m0a1EU0dXFdWcg90BOlH9XJTFypWfTREz7MymS7gS
Qh1cEMxgMlzkxCuGwtHmlxIl+mjSbWG4K1hPmbWZdMwDyohGi0cI69DDC0BmdzjUJ86qT6DFcQhQ
hyGbmcftmAk6xirpgGLq5jodOKRtCY7SeFPfSIClR6fJKfsI4SghefsE8H2DOY7GOEIaSGpotXqa
ah45uhT938tnVoN6MegZZ7j9Mi6HqFOKHqFqoLYNrGjpoHsj8CQAkRUfWm6CEwIMR9rPymPB3W0+
+JVISvHPLScrU9ikHhgQTSG46yZWpZN89BcXfiWB7O3quSvghRHSBpoLrdfPOSCaOzN6JvNdJPMH
hm6Whf4CU0RsACZWJJXXwY1KQz9BfWWNVEG9yB4oba10T9LUiBP2rCjsK9oTJYm2NkIM6g0eyrIx
Ar8QI1vvi9soUm8UPX6M9Xk3d4kzS+KNisi31/jDFC+2PiS7ruXAnwnwMV57RLXrSRxZkCubbudq
EyijpDUi6BOEDJ+mJKdx6PZGZth6IN73YeFdV63bvt9KFqXftDw2pJDYDAAmIj+IBgEg9hXAnD8M
O9HX7kd79Hm01/H73gR2IbL3BePhbD/Py5FTyg8N8OgkSOPUSw30xjbRAeGFpUsFI1O/7V5cVkpj
P811LgRDi6ssA7pnDi30TtUeQZGbHOlZjVEnLPV/gRW4rfX+LE+hfFtpALz1EHCRp0ityc2GPU4u
ZpVwtZJ7VZ0ZqBEsaZSHC6K+cBnIcbY1kiiDvC8D7psYNDdcmHdmP0q/GPeH/IdfFcRleZTWK+Ni
KaYc4SDJCLZWewJLQvKRp2ZlIAgV/fxIMpM6Os3MObGUEQzmaHGrHJYj97Un4+/3TKNAcZiQTJUF
lZgEqDaDq7z2TueThCwSbbE/gCosfq08psLazACvbhWlICUp0A25x60CQ+mztIvcAbT04M55YE9U
kIdwbaspjaWCdCkySMF3KIubPI4FMw+LHV/wiNZG5TPqjR1+toU5+Hb9kLfNzOWMKX3Ei73AGSqU
Mje+ZF1jAv3dvC7hH5ySiwhKDYHjoCyGBVHSCDxN41Xca+6yU+3mVw7CtxukX28TC8vzVee6YNae
UspHyLRAL1OETrNwLxifI+9JQ2Pqg2a34Xde+RF3jP6JM+rDlVNUKRiKUge17TjjnjYgR+YfutcR
ODkD+AhBA+qTkQFgph3ze6AOWsq9/No5xvfWXQCAiaIbQMhnUBX8B8bdvx+PSimpQgXMSpBq8HJL
6V7N3kJZsAF3DthgxkEz9JNK6ael4ps6lnDOBVL6BVeYhQTMfuGuakc7DRkUPdvlisvjVCnlFPO1
1KsStKFeWR2GUIHp5YS+air73me/T9baKG8MWDBK2ERI4hgdpvCC3VDfBmq+k4XebcfP6/f2K/kY
dWKU3hEXHiToHAJX5Vb8NaC/SBBNkC2dVPSdyA6qtufZCzIijo60+q26afbVDSjhXPblOQ82XrvS
lGLqg0XDjLiKSgF/m3BIc6TlkyjfKxVmHwu9GE2+i4/NKAIQuUH6LgImjx6amooYY0K4yD+FXG4t
AaaS5dzi+8nkk3t5yp5L5TlLU1NJ1R9AoDPzILb5DLB76nd9+YViP2gHXtPyRzuPDDeUofBUSuEV
UAhcIVSpp+qKo6f8k6Iv99cPkOHjqZTCi0YuRzUFdVH0bpvIEO2GjL/Jaz/KJe+6JIZ/RbPPC3zY
d5qAJKYwA7VqeS56zVEUFqcaQ4pGqbUYdEV11eI+pqLyGvcTeFxR3sgbrmFokH+Is/6YCo3SVSJQ
rkWtJCGJxwNHDZyDlqSfzS4ZrAINSDQxpzJYq6PUVqlnY2pIVeJNGefMc4nXlv6MlpGVCGBFJXTR
PsXkWJ0rKJnE78QW1FYITrHhrvVKz0BbZH0EE8pbds+N7Fr2duhlKJrIA4D/C+u6JhVSz3Ww8mgm
xxRIPr823GKrkfrCNaozGfIj0Ppfqqq6A9oYIwb4B019EU7pzkELalFpEASQxDeHAlV6/3ucsnCa
EysTsV1LNy7SKOVZjlFUDxqWmismev1BnoaGPUdwebBXEvZDLj33DOV28xC9Tw4A25ml9G0Vc/kE
SmdKeSopC4/ixrI8Kun9gNzj9We/rWAuAigd1osiJ+vg9vIW4SU1HrPsxA29JWvM1hZiRL9q/4sg
SpMpS5blXdmnXnaUPpGY8+Q36VSgsQR9EPNOsyeJsbLtx3gRSPlsrcG3odpBAbS8Fxe5Nw2Jrw/u
9e3bLkpf7gid6ASIv5QMKlo7xHtRBe7qeb5BNmWnfufBshwC5Fa1Yz/4rB6AXgIwD4dMh7NYhxhr
PYfvq/zLkCVVFVR4F8Ek2uPY2xiwNCuNkdVlXMbze1lJ4aOoCxSSC1ER4mv6S45Zxuvb+Q/h2Z9D
O2/3SkRVlqQZCc4RulVHtKHOmAsgkMSaI0QW/0ionHMXbOis8ijzHCnNMkdj2NbEXEgYgwrNfHYU
w9RiM5seK8zxeRM4Kacc2R8zbGz07vWFZQAUSzHVHsA+gClhPv3tmOOyFZT2icUyFzLlHDIiRt+T
if9oxwZxZx0qpWH6rIjR0xbDw5inW1GoD0sjPFw/VdbtpHSMYhTIWhNvfhIbU5C+z8tBMJ6vy/iH
DNVluyj9IiwSX+ctNGU6myrSnIaZ/Agf6psA/7TGn91u2Yc/crCp5uCZyMF5cY6QWEXS7TL7Sh9Q
WmfQjbToNLhRo9UceSBBRbaUmzFQmH6j7ElvjHUzzo/GKIrGkZNaDeE+Qe9WdhwmJL3Qk5CRU6B9
DODG5j4ZNUG3l5U+E/SWwpt+Istz/Ts2X67Oq7IMmjdQndIUwR1Xq/DfZaCqfp8xdysdm8fgLbeE
h/yoRRicIN8Q2i2rq2/z4a7k0vk6OUmioNehlBQgGmJIzmoeExuwlHZ6Sm5Bkuznd0jQ+oT+YXE6
D2POyCyxjn3rENYfQTmbtZyrgt6kqVelQ2s2XO7WevKNscPihgVdCyG/r3SjGPNcpkkSBhZQGJke
x8kk55uDLYZDBxSz3s86UYUKi0HSZmRKtBCLXfjZnXREN9BPwxms8I7zyFhK+MmGM9p0bderJFu9
WmVbdP3ChdhKkikUzMzuHwQsVPf1owxKKQxoAELGxbCg+59yg2vRlMbNuEQvsiBBI5IvfAouwbyu
kF8iEGp8aepu7ZMJDdbd2dLza6mUAo7GRaxAoBcAlAQDRyfDScF81HjMSga5g7QDtpZDaWHQSwpt
qmfwEU6dX96TuzO6gtPfsk3Xpp++lkUpY1leFEOtiDJGv6NfuZNgpSf1mDyTxpDxg2OBZcpb3uVa
IKV2a3XR9SDC0Q0zaDlkNXRrKd/3s3hrBFKFweXC4xpgw8vRoc9Te+GaX0NVuJkQ7MZCeGmT0p/D
6k7vw93AA3wia2Jf0BOUjFV77Fu/40Y7T8VvAcgNh0T3tSq+5TTt2C2KGy3Lsa37XdOCvSkd/EqV
flRZYouxftCFzku5+gACjR1AGWw+51+keHS4mdlkvGVlMbwo6JrBC+CZpfa8miU1UBqcL1EPilvu
kRMhPV7tEZ8PpS/5zYnVts2SSW37YpTVsmQ87lT8UgyVGUs/Ro0VojCE0MOp3TQH4tihfClWxq0w
dzImGsHuo3fSK0PDkifw5YlctpDuuRTyNOwHTiDpZYTVz8Gv9lmJTTKOl3ImAPgs/jh95yD/xOrb
3lQCAG8UJV0DwhPNEi5waZhKaUk6xAOv9wK/ceK7/zDAjnQgenX/J4bmAg/zKMwzTgncIrY7Q99X
ecyIETbnCdYiKFOoJOOUTlmBa9iPRyVRDxynPk4Tb0dx5OphfZcO032U569cIhy5ZLwZlHm/yOXD
yE/fSjUwyxRrD5vTFPCHQgoOWZEfs+kITpaHfiz20RA5Yx6zcsBbaQ1d0QwdeJayoGiU2clapcpD
UqDJJc4ru+/jolllnZp6tFOE9woQnoaa7EWdIfcrQDk5EVXWFYwdCbpETwXmRrjMgoZGVNLUzN0K
gxkucGIydNWlHkpxNkqOCByJBwVkfkdB8z4jqfKVQYv6BMoA1TxonKV0wESUYJLGUJlDozmggMwI
8Fi5SSZfgRZrg7nKUp3MK0LMf0RPcWMG1nxgPYTNx77aD8pK8Qs/KUaNCZh4yM0wveGMl3J0/8s7
XwmhVOUwlmlcDgKpxjW5Ne576Ethp2FAApgYmdWF2PfaL+2mtOTKmVktbJveoqpjbJrA8ah09g6g
C0LKIR3hzcFLWohmn84OY4Wb23jxxunyUWigNTLKwwzXircw+Ai8BXm0lg+ptAdL/FRdsHdMx5wF
C7a5MpBxYsAVIEMgq/3beSvVuq4TJK1Qe5wRKffjBwwza22bunIlhLqveC1FEHNJ7FXTYy+d2jJ1
9QElryg3Z+V9SBJzVhdzlMp91sm+YIA0I8PV1VOzjT4nvnFl8SmOOhsKhnWy247P6tuo69sD8lgM
C3ivgDeKvv2mmag/51fOI0jHLPO7GW3qK3HURW6UDMNbAfabDPQ2ZxAgm38DVrgFLCv1QPJq/+Vi
rSRSFn8ccmFsVMTyWGCpwEXvvQYj00CKHZ4xtxk8Qnu6yU+WktoORi5yacsl5PmSTSSHQKAxkrf4
BgYaKG3CTWZOv7Q9qL2fOHBjMVZLrtIXh0BQ0UNuYA4Dz/Xv+wy0o1RclBkRwRFupeotdvOjBQ4O
YEKA9Tg4auvrLpI/b6xLvvl+V4Ipc6SOmlqLkYFmtEo/6SF3mPXuUPeBf32BrPVR7zUB21ilcahg
LUXpFv1uqkUMTwIdKP+4Lmgzl45Jlj87ST1aVQiSuSqRZ26d8j04zQ5ngl32lrD78D8y9IqBevlZ
fiVZgnlX7sR7Fqn1eXD52lnST7MoOQNzuKR2QNBG0PMBJI7cV4EHzurMYsqi3mVapZOojlC/iV/f
aLvAF+4J/re4C29ZUSv57C/LuvisdOo35PhqKjs0xYtRe9LCow67WZYfOifeSxgCvn6M29H5ShqV
g+BSReGXCLo36efvlagctYx3kmVxAgH9i3JgTfVkV2p4Lw+JFfWLm/SDH3YgRUx5M+gfJS7fFfGv
kh8fGV/G2gfqqco9XHfNQB6I4Cb1N9Vj5up+Cr0UmAREAySvJO9zx1RMm2H1akeolwqCebUwDHju
6E2zOeUU5REW2vi1Ojih8tSWsamEn5qQWKrwxFgz2e1rZ08931EELFiu1UQpLm5zB1hm1Yfb6mP8
404+MCPMTeu+Wir1hsGJVUdtiRdEfFXQ2QAlyADdmoYMqwvYQLvds4CJvtJ8nwOWP0Ht+fdVNkgr
E06ISWJtQP3NcEvUixOzvFEGc/ETwSyBuTu6uH2H5tRZwS3njX54JzmxaOku4oRdytBjm/N/qyhb
pF42z+lZHFeIshv04vQ3wk5G52n1wO8khmretACrzaYMbaNyaZKraGZX59Kbo+cZmV1p+ca4QeRV
XLlBdPYYHHcFj0rZ7yON0GLwmJ46hLogYramyfoXqSGWRCo+5GMM8/Ez8tXoU3VCkJmDeuMw7Hub
RBiczcLWIdt0bYGUwhKyAexPc5ShMxmVpFO3y/3Rr5jIcAztQ4N6J4qcc5rYwLxJ4UMnqs5QTqbc
T7vUwAjjMr9fPzfG5ZAopSP30djNE8n1pDnc4MZrONQZ+5frUra92csdlCj90vdyWpQDbsdsaWZ7
AyzYXYaSt7HvTmxQoq+IyX+/dYlSL/WSZtgpaFKC19JjpudTOEKJ28ZJaMzQh09rYvz0VtwhCP4X
iLgMZUrD1C1K1Zd8cc6fdUcDRaNlF+ItYGLEEV+Ynvu22bhkYqh7OYRL2AcCkvmkbCMBNOM3OLrg
JHuW3t5W2xdRlGWM+7qVRKgtLzQA/Jr2jlbUj9dvyqYfucorUfcxH4YKiCB97JX8rZh+avNitdFN
yi/OdTnb9/6yFOpCpmKgZTWIpdyidUQVOUD+TlcZKZltjXGRQV3DGVNs0kx6a2TMD7UA4CPMGw1z
KGOzQUnHsJJi6LIBqHCiUlamTeHSqcryDJ1tiGhQaRafCB5ihxoHP5Bh4D37iW1v30UkZbwSVaul
kYc1VWUg1PeoacTv0lRZ1w9pewMvUijLpc3VoIWcgnfM8a4ohXZc9aZRyNYUVDag3S34pnaTs5Az
t0OMy4bSOY9RW9D1TCYESDBc/Fjc2elPw13/HXA4tnxLujnnwhR3PKoewDn2+gMLQ5Z1pnSD7CRG
RcbxeGrkVWdudMtzu54zB/CCk5SL3N1ob6wAYLsCulo3pUrCMZGlYDrXBQknLam7ah/hZI418v/I
9gBKsbhRPwnEWeEJPpDNWkTszEBkO0RffQelZyoM8idTffZGo8EU3Cw5Y62laDOV7eR5tBMw15Ym
v2MpU8aFUyntM8qloXD5uW7X+CR5LnnICLCzLZtaDrQuQOEUJRlP9u8XW3NgEFPmEHk7XDBQHKOg
7Xz67aemIOEiwdsMfho/WAX+Te29Ekqpo0AdRm4qRtS3u9pMc2TV8vvr73X71q5EUJqoi+eKj3h0
t/8PcjYNga5IALECs9on98ENK2radJdWEilFJEh5O6QVYMx4ZbTL9rnArLyi3wTarza2r69uU+et
RFHaqORLLSt4zDHyAJTnJ94aqg51KsG9LmZzbgj5+/9dDtqTFrvSSPIOY4ukNRHEGdk3MhlfHVT0
OfujjZ7qyMQf1t3fHIlYy6X8aRFzcHmroudU9vLFUiNke1svsBcvPBHaqNHVJasMzNodd/p/aupb
C6dUz1yP6sDXWDSGlb4RjTd9dLvZVd3iHpC+zCF5xgOkvWyuUJda63BthBbGEagSsdRZrQInrRkZ
Rmz72WmSCo5vAXOG1LaGoKbCACgq2FmMSKgXzUTkGSK2b+ZFBL15k1SWooIRj1l8W9LRTLpjMrMy
8tsv7SKEUsrJJIRDJ0NIsiQ3tVZblSL4y6B6ZVPuKlSsrz8DljhKFfMlcDAEESpSKcWdmqBUKjde
qz1PmmAOjfZyXRprB8nvKxeqC6IlH0mxSMrfIqmxyuQJQBzmdSGsm0Ap4DhpNbC/auhlqEVLqmKz
rGvGTWCJILu6WofUtpIsxCgI8QuH+nJ1j3v+dH0V/6CfLheBUrl8Dp7ghbRkdHasmloGojcAoAqW
8aBZk2P8qkIXAONMqFmmXEr/hjESc9yIwmpjh+88IJPiQ+u1PzkH/ZROeRdLoDRnRTzbroj0Z7H0
mIE6imkT11gsXEF0M/9qf2nlGc5I9RfFnHtrALbRs+qCJDthvIDNOynLANTTBF3HmPLfZ4kafr6k
CfSx2AR2y/1QJATMQsiQsp1hXomhjjMtKiOowDPuZX7n9ycSP06WgUiF37Ho2LaPcCWLOkJZaYRo
qUtiYoZjU5niOwnLZXNwWr/Ztz5gk9i6fru29UeqQLPA5UKNMWsdUlGk9es9EfrbKQFEEqblmT18
m6prJY/S+LISiBXXVao7LrEEQ1pEdq61kalyvGbncgbwWPm/IT6u+g7osZsU89uC1MD3ah3lcwJO
BqmIxFbwTTZ5ZB7gMbAawTYv6KrTgRrBEatQnGWizyapcYIwBGmgZI7aL4a+IdbrS+JtJYbaThFT
BZ0RoLFBexxsNLZ51cv4qpsYTHENm1lwIWbsmjTKlopKIPCA+oeWCe3JDXdRZpG2cRng3YAdLCqL
Z5ZCQZCweWVWa6SMa9nKYzDFeeRVuWK489DMXt31PwGnD+rAaj4K4aJbY4iZ4iCYPEnSSwejbOMd
p46WbFTiSYyrwUmysHamTszvGwx8msMkvIcN73N8YXERJvrb+XPRRCsYucMi3GnhZy69ZtKPuh8r
M2sXdLdp/GxXdXDo++pJU4C5MD/kaiybYro0u5ZTXtsOTWFAlrE4HpwgEwdCBFmN7rQo+Fbm3Hsk
gom3F0Hm0bgtH91ldWXJ7UeCDBzXvS7SSQuqBzFr7ZKvTBne5DQltlBh9FSP7uvBeOezBqmLAswl
fZs8KpNkp/xs8kt/CwIGs48jk0cLi5yonh6OpzbLv+tT95YPi6lWuSMH5Y845QZTmrTbUC92i/oR
R6UDFhTXQA+fKxnj7Awab6C0EkYqXPj/4+hKlhzFoeAXEYEk1qsA7y67XHtdiNpaSCAQYufrJz2n
6YnuqDJYeku+fJlQCl+X8AJN3a92ZG9sbjkdzVsXzK9aQswfGhtZLMrzAr837o0YEnv90ZRfa1+c
WjLu6jU+SE3SajIw8tCCV/n4UzftkvhzcF2m8SgEyui1ztYp4mNkf+ZYZdHgP7sNuCH0u29VtVsV
eWuX8GTrNas78+avTp7Odn0rOmwJQaG5qL0HeGofym5J1+4bUuh7U8LUIQ4yNwxTIpbrHP5zuijp
oZk4QJQth/nMAuYJ3FioM2aN7BMd1We6YP9X/AwY004U0Gjz3fTtARaLgA0F4dFUHpRtM7vkJ7/R
kCBrNsEiNxJfqiOijof+zEe4x5ieHbzZpNSrbrO62AAWN+oTViYc0OexLPsDQu6Z2RgSzE15G+vh
MERys87+AYd9t1i9dRU7z4EPnzCM+GoWwiJ8idrECojXz3UCQV4upK649ONdY15cQ59iD6vZM7bE
wmc3j7h0MUKHyMqAEOuW8sXDvn81QIivmLqNyd1ULm9seg3UR1wul6a7L66rPVugww+rTJAfE6bj
rV5C0Mtzmvq2DtPeqfcqX0Uive4kRp3MXrCh8sFMZo8KJAnpfDAyPsCZNe2HKOmE2NcOO9ZLe25k
kC4xgxj9ug3EuMe5y8zq73PowdJlU1kvC+b4okP89LHr0UWuz2J8YgOWkbFrbYIPC1UjQyMUF10q
J0gdDZiEyvARfJhDsOD7wvTTWZf3xmL/P6ebKiabeqLZTOoQWtf4OO2rE5B9X+gtUcOWijlZZ3hS
4IwPzWfb+89FTm6+R7ZtIOGAN3WvisXbXPS/MasvzrK+sJLw3jTJvF5I1MKmpM1aSMvk3zOoC2zI
Rkh/IlbhTbmph4ltQZp9SQqY/+xzNm01LbllRc0V/nmuIaKsFUTI2qdFFmdw43jfzg8FqHD0oQmj
xHXq80LBioTXELC8zFaoq4qzjT6GqMHE0wJ+OoWrSBfSZCa40OZMnRa/uIQ49FEvj2TyUyjKYbv7
WfXwNSY6kat3xOlOWgGefvlhB2xpNP/m5TUXX0t0ornhEPrDs0y81SbNK5czDAFN8dBGcN6iuDb4
qibctQiyFsp51uu+Ci4WijrVlE2N2Sz6eTYTn5W7992vji28WaBkBDmEfmBpq0QSlO92rXnDSOYH
m2588tRXiXPUNK+gF2c+eTQzbOJwYkkh0t7A5Tv0Lybsj7mnTqaFPBxFtqNX5bt8HbwkWq8gXqej
cjPfnQ/DpJO8AjloEVk/eknPci6nFxphudCvdjb4KvMd/GdSv4GQdjRtREhTDbG2avJ5C/VcCRRt
WN4ZuFshxN9z4Au4lLF7m+KvXL8G+a3BhyAgrJt550VfFBlezl+iQHgvHid96+yrzYFJyjiTCmLr
FBpZuC/hAI/iMOQSMJNqPMib4fv9E6tOWfmjwYGb3Xfto3PAsbQGZjnTmzPu9XrpBcyp1yGZ9CMr
XvwBI9r8VQawWVg+ITOCRCe4qsOk9g9uF2be8E3NEyt7AFnbUH1F7EqZSrpeJ9qiutyq0SaIM49+
z3aRyfFz3a1Y77+Q8LJr0zh+Rj/G6XSLotP9PNgeNkIKUryG1+AFN8bhJgKtdJcvIEQgSXku19Wx
w987/Z66GxmPvAgxS4ouvQuzg8jyxYHD0tqdmuhBkYc5cnjlPK/zca1ayKP9mWjNpvWzbywferZd
XNjallFarD4S3btHPztI/kYlRfKGCVvlJHUQZRUpMuP+DPovD2AL25FERZTb9WeF6S/camG/hWXd
VvO774UbP8dukLQjmPJ2Hznfer7JgPE8fzBq5Dk2pUMk39GB9DhW3x116MNrWCv8yWynhRy7Knqt
fRzJ+a8dfd67ZpMzWEGjnsQz9W+j+6b8nzFCN4ILD+UKH2d4mvVOqjqt1jIdpuZh8Oeks5+SwZR0
HDLa/GjxFJCnYLz468dqoGz0xcDzxuXdwl1sW8/HOPqHEghurSZ1dHzQYc7VWHAKB7VYgBdmf8DA
54srObYrEkE+YbvM49K9zc17MeHtwjXXqVIvajZjo/YCTL7Vc5IC4WiABm2kZ9QFE0slyo5p/i58
1BI02Fm6mfwgqXHZrCi5C7Y22zvmNfavZbTP8etyfa40CgxYCehV7GVVJFqZF+jDJWWAX9b3iaKQ
+FIuXtap1sHRWww3Fpta+ZI4y5suLqo7B7PhJR3Sfvxah6ufXwMfR8o5zEPBe3Vry2tBr3LeduKZ
1s/+9AFb8VBvouJBVkcnfonXm1Vwmm2/ZtwwMIvd4XEoNXxZEQgguJNDkMFxNpJ+xtOPWD+HseGl
c/X7o+eF95DaVA+6vnR6SAL6SNhLHZRwSNjN68mNv7S+ecGzWF7GALRHHGRZ//mB5nW0C0DWXd7c
+LTkVwA+sAfEHs36pXSYdRM9L8HRdRboVB/wTwp6osHDnJ87BVYUGJIlqrjYvlUwHyuwvq4WlvZl
mIaV2DBvV0h/297/t3EyVFHZGLPPAJunJa14HJbp1NnUj+dMyJmH3pzKkGVry5LK7xKf9DCmI1Ac
QiTvwLfV/rYcwJ/Ih1QwSEf1x0ajupsGL3Wk91MoBObBck2LRGEzQ03Y7IuvxVpvQEbizFw8Cx/t
7qkhm6aqeYSgKIbfumgSOWETTYwHKx+FwZ2hx06jCOmCtGi+EOH/hRRgbQld4xGG0d2YQGBZkQaK
2tsJwWL236hT8Unu4uipdS6BI3kRXaHrx0Oc0ij/JZSmXQjRIIYS3YGOR95tqAh2fj0+zzF8xCAW
zUu5wpkPEWmGmJxSTx07yGUFPNppGONU7KcPKu577yXdj8gAZXdYfZvMrp+h6k6r5dgI+eQgXI31
R0O/fItzJ5atCwr/ChvRiYi0Gv2kdvZY40aKyPERvitsOJbmtvZ/Nvpt4ksNjY3R95MGteAw+Ukx
iv1YTHxEbBytvMpCbkl/W9iTqVEtOjRZQnx3KJQ81HZToNMluE45gyzVLiKS16aEWRd6SGQMbJ1w
r35kCEZhHl/zWO9aWaA2dNlLQ96n5cFhL1P1uQSnYnlVWJWv+0xFVUILUFrKNRtxB6qeJjp4oMNz
HcN7UeEweT8h/Vs7nfjsl84PJt9WCCxtLFIjDZ+UfwnsZ9d8jBEkQfIKrojjtuyLDS0R8xRCf5UM
5KOyISLmAC/5k/DsIVRvtIIsQn81wTtzXml8buNTlJ9JeLYj0op9qdAuMGWTGgWDjGLuFQFv+g9h
JW+h/dqVX6X3W9dIa3nxBZoXygEaZsJ4hxBGDaAZbizJN4w89E5/RaUj53YDy0Nk8jHL3Xe2hmmh
UMM6zzJ8rYMvoZpsXl/MIvaagA0OlWh2P6M+hkqapaE+TgRnE45FrH+Zl4KT5cktRVoPTxSJ0IiP
ZXkuA8o9AdnYeDwNteDjcF28GrmogMMORn8TiqMIt9Jzoc9eXufo0HY7Kn6NAZcDz41SLAsnARRa
2mxW6E3MVaKUz02fEOw4x4jHk/mg6gMPuWUgU6/hOy0fw+DH9V/1cDXOl6/fGpwzZh7L4Cey4oYa
husJGBxrkko/BVBpqrqNWw6o20FYi82GrlWaN4brADfRhxNTjV1n1vLawh8KRZw//6MIwAIpa37r
55/cNHjDkkv5R5jaRN6vm5doceaNkSTpJpW1zq+DQ75qsNJmVIWTSXu0xMBzeGEDrsLPpokTs6Jx
ssj1+MIo5kIrSXtUgwpX0l2iVOQIUs5HKWrMbKaEtRkm57gsHjdem3jyOnkoWWMUI+S7Xp7oUG1B
geCO+WnpvgUPz12GrNB1svi/rH4H3Ynr2Ly3BKCZeSFSPjWufh4DyAlHhEtU435cXfz5AR0YTtNr
Z9/G/L2f3d1UvgXr330ZIqq+JbmUU5vE/ZTE+Ipsh0pFczpgpAu5k40cm2sd5OliyI0JdsHg8Dit
5a5XT6NtuLw/HG6zJ960ZPu1qTMhbGKDcS/rCjRFTDncrt/N3RsEPjKi3lmIFrM5oMB1l6uAnFc3
Clh0ReewpQ9zEXzoDu2QjzAbgDY2710/yAZ0r5quR9sLaEOhp3BDPqDhCzuTluZU+x7MEv4WXSRF
+xRHxbYwIPOhXyBjlSgMy9fp6GHNviPOKchhbRCXkInzoPzBna75YiW+z1ZwJ/5Xz08Kit4CZ9WL
N9BfTANWpTU42S3WiNbW5YWfZwBkj6F8tDPlkVedFj0liiElNeuuQKUYVfbmNDUG03XSYW1gLhFo
RZUW+sZ6s4kRRGQIVATLInFYbVi1PME+DR3NCsQFFXQrOUGwGhC0ZrBeeu+jCIsN9nwe6NokUycT
tN6pPzUX2Jvt63K4kB4vQq7XqAOpG/zJZTm6FA669kiGWxNL+KLVaRB8t4IlvosPvuxjrU6lmvga
R3iedePVNg1LvDMXPb7p8q07/8YqB37CuEJOtfZfjP9QiDA25Yo+ASXOcKKxwGJVvelWeAismIYK
hpUs0z1Fs9rVaKbpuiTUo5xKC/eQuve5DWFPSAv0KfMUFUlEJuzPo3itDhpbWpW89V54G7pfVt1W
IA3jnIUFXJzCFSXWj/beBLq6qf6SUEhD+ihm3pk5tXTmjAXvASQdHB/GAtga5zH0STeLD+EnL7J9
Nmu/zCJIb26WFZpODekQ3lj814eqRw1N3HMU6Q1YOi1sEZadcdWFdHn5nItG/PTSNHnmFz06QseV
OwSTnw6KDrjty7lcaw1sVQ9gSkMz9F5D2DAK+Rp1A5973aJR6VKBIzFGzS3G1M8E3Xvpz3+j72Q1
tCERZ735Yh31jy3iizawIwRgTAJzwqz+yR2HA4N1oCYsdfMgzd3mAXcBDiyy/oE53AEa2egEqhll
lArb36DRU1Yv85R6U9weamMu1RwtqZoauimw2uG5BN0vukjc8wfawwyYhBM+3YKINJQt28Pize6c
uMhYLzOhDcV3515cYncGJobJqNHEBt9DUIF5XV9LPwITu/abjNTlv0bFXmLcFqGvHGruN+p1MB00
Lvv2tkpgNH4DphBpHvvWPq5R+1jJsd72YT9yW7ePZMa7XKiyEGdT36P2tvPiRgnWqE9FQwVvHC9P
8zg/s6UD/AZFKQlJQlRarHK+jEJQEfII1aStcMdnGVNknXUXt+ObnlA5NUb+hY73OjaQmRvbTdUU
uz5ut7lboEaO9KW1ZC9RplUamzxFZ8+mZTu3OMOYGLey4mr4VA3KsSnY6RxOh96rnIAN6icn+iA4
3g7ipIQVaKzPgY/j7V1zOmcE76s0255+jiRAjvfQJUY8UsAsvY/BAD9aKz62yClo09smRiPyMk+P
SkL8Nf/n4QJ0iHctcmnUkNMSdzuyuJjB68xIB0AUDtzqbGvAKzEEnJlAMAektcZPvc/gy2wSWz4s
3i+EMloapobu6glwrP+vx2ZTYA9LuABB+KDoAme40EwE4MHIfcKAFpsdOJsVX8p54+r6XNRfit4l
LwT4lE2mEMDA0OGGIJD5NzK6j95anF0XgubjdXK+Ir88MUgFc7W+M38TBJ8+iRJx75Tyd4KF1Lrn
8fAcuYp3ALxx1hKvxWP29ReperQ9cKwWAp/uRSPWyZdqwsBvKvYRErLqc54vVVrJd9vdutjsjNk6
RB1yGl7qmUHV7KMe/7qRbarV4dKcgKexuNgu5bBRxt3ElU5aB/ed4YvNq403MVxaxFZmX1a8Gj/4
8whNe42ePDaIg+MmqKA+7ujTZBXP6aWFIYQzoJx8R9GcsBFNvOxgHIZ/veQoAsy694r1onpsxeMH
12XIJ6hmjrY/2QpinV5+E8h/IbCVEAY9k+5mHlE7JEVhvku/hHB/Xe+BmjD/qyXDEduuA5qyNXNy
2CCJApA1A5zvZ7WUyHEO750YMNulKl/l3CcLRub98NFJL8uX8az8+sWX2EYMIZ4ugBaBI9gIyF45
8t+qgrdQudi4ajdFSJ803L2XDtaaFjMB0Ucb0o+3cIK1SAQVsGVKyQA+fHG34Qj2EVJdI8odmx/V
RLYavbK105Y2713ce/ju9X4h63YqgJzfhUzic+cGdzgZ0K/Zd9rZ9GTJQM2/SE+mbRBmFhHTB7JX
wRHChG6G9exL7lRniDQnZJyPvfhi0W0hz3NdbuoCZXU5/96xzhFsVDv75wkKki71kxwYJnHtKY9n
3AK6N8OS2MhPuyk6YJ7047rI2LrnRvmwFX93JBZ0sZorPPTxY/0QEsE9hIJFYSiCPqap7aYXAyo1
3HUs0g6ATg08ZTTQHkOhSVKtW7i6XT2BXYH8G+ydl1kEp77IH5z2HWFm6xn4r7HqFMwBrtBHgd/f
9P+6/uzTEKkp3JEiPIpRHNahO1W9y++9/mqGXeyUp8ERW+++qT7i0oloeq8dZL7YPZa93ITRgFRY
ix94P6F6u/hu8008P7PYn8TD0Cfh1clYyeOwlAc/Ko/Kwr3dxMe8BKjoyWyp5NWFKVTo53UyC2dP
kC0rgBaL50F8/pNVn3qM9yGwPeYDQrsjS+JDxDaNqm3ulcC1InC8Zvbdh2YXG8iM+gy3K99rzUI0
EN4O4TshDaTzevZodHXt7rVH12wcBX1vZXGe93JtuQviL+CwZEQeGOh1qSCPBNcvPCQOy3YGmNiN
XyESiUOffee1AB2UVG+rAy9t5BzhuocGFVdf/UoLCLHMcs8iVALPsM8uw3vHNjLAVrQ9YRJ7JFly
oDdyyfr5l3aSxy0e21YbFNhJWy5bB3J0a3xlkU6iFt+7eg7wdiuA3tGY9fFHbs3eQ9MGtSAIRbR8
BjQgWJuotc1E9WLdb2ZF0iP3Y3tHd6kzD0nUxSmbRTYp+EtAuXLChGtxoBQVzQdwy3jdHsN5gPRk
gELpEZoQ2DDndnqXLOAW06/RFalFMOi6iSODHNZ4SBpX7cIVBqiYyFUlg8/41QqahAzCsuo4IX1F
jZvl8WEtgEDhVIfxsz8CjT0qOuInrdCDvHXoFybcOn88TKB83ivZkh0bBqUq8xVNAYrJ764wSVP8
LerbmeN0DPe1wVZ3JPlEPnrhZbQv+QwH1mo9rNGTKh4j+hrlbVJSYPXy2kixL7sfZdWm8w8Sih5s
/WgIYmbZp3YAbkpKnNpPDXpZrXaUIMqAZAtiRQSiBzps4LZxAeeA4iIpTYQyGcQrVXTR06XDMqXO
Jy6Dhot2O9uHID+t3h+ZbyNEtlRhUn/cNjLnQY2LSN8c1I5O/2QRa918S10MjtjZmS4kBpxa+Yh3
E6fhL0NKq9RHhcnb/BeHUHr2H9Zg2dw/UaTglvYiHZMMVKOPeHTtJQ5+iig6l6M6hMObUSgv1seu
fC/KPJEEmkLmMQDpYOzPbf6EHSi0sTUn5Sf18kPsvrDoc5BzGq8oXDHWiJFUGMotFhHYyS8PE/po
v/51vG6vGAZDUZgZ86VtsbE5Q10Ic8yZcJZbXohzY9kusBPHYhl32/cuin47dF5l+x7Ymg+2uMYA
CXJvTkp0kwri1bVICYAvPYY7FDy1A54EKutOQ3plYhsv+qtdlBdQWYjUgJZsvYyuC2Xzh8mLMkww
UzkAF1rapMN8Ju9zpPTHwj8P4Dr4/p8oUaK4LIODAKx7x6Nvr6VYsoodTYDzjEpAO7/UfKxzxKn/
vdCjszhomv2XoXf+puJEVggy0RHXc0g9p+Et/ahBGKm79ypifF4L1JoSenUlh6oc8NzosQIMm5P8
5jodnMAWjuENLuHbgHGQ6C0P0b63DRyzQnT50bhDZYM5573HujQY9BEXbyb+J02XBf1PSz5iSdO4
aQDUQ7jAvpMFQ5M8gDr1UwcHPqJ/2uBXkH8FMISKlZwVQxZPp2E+t/6vQUun+jUZRtipttgxX452
xNTPEzxyZOas2LWMHx178mNzLDC89+l7OQ2bwr6YCbp/ECJjxc4TX8N0je9AqJoSI/EhCUGL5wBp
HoCZmYNbhtu2f/t/KHRHR4rHECQttha72J4Db+JsablWa0Y79J6mO7j5mBSYCikb7VxXbGI83IqD
xHSxIZGTeiPs8UaTYqeGrwiSJboS2H/yAZVYjrKFyRzla55Fvn4t4yoR0k1yACGluKsuPIeILp7I
gTSE2UABqlDAwgLHpIsB9/3187uPV4AVlsSosywNYJZHRklaoF0kGjOb0W5m6hyU/IexfeJr55Br
s3P7GKET8cEzgNK6ixnckzv6aR9hObNck4kBdjEeZkzVXmGKByvQCkApgkO8CEyn4KjgXme5mylF
JYNZc9tmpmh2fR8dBGk3rd9nQcTSuIILoApSUKSSuP5XArXTPnTfVICcgtEWRvpVGGY5xl9+QR4D
EaSjRPQasdIHpUhHmqwmOvOHZWMBXU94ajltfSOTunjPMStpXCycry8emmY3/HALjIXQr0zke8LD
09Du4d6F6nN8rUbgTGB7jHASGNAy3AeVFb6fCtWIUONOsT4t8s8VOB4zbrIAKDOF3iytTTVoasL7
tO3KC0zal/G7UejVNKY1ASImDkQeA4Veq4TcB09tuwsa+kslMlXvHwrnRzgrd7F+QUyd6OrfXN5M
J7dR+LSYNpnj+Q7NAMD9XANQugTuGa6lBposLIovdHE9qrdAPYclyAHO/cJARbfemXuoATJn4GvZ
KJEtKMNJjwWx2Xwq/y1i/xQ9wgxnU+NIWtzLEYMSNTnJJGF9bB5IPkBCJE/aCW19ax5GED2GDvMV
YJyk7BMmf92xNXBZ+IiGLp3QT4Qo0EkNvLiFQEnHNqreh+7JK6udln/53SRhQphGbR0yLJZUf+be
AnXRzTRtMjpBto5+hg2ot77HrNrHCkhoMJbt07yjGHGd8siimISY64BRqYjffdJm5YyVMw+K6+sf
qjheIoUGy0cpfzr/CTZswFSdK4n1HYZD3AqOfdUcg4ClvvYSR0pAKcD2S3Zl67KtzZpWdEndpQY+
9HkfsubeP49gUph/uDVI292npc4WmZc6ePC25Suu57Lq7YoXtYpmQ0Nwg56LYs5GVvMQmCYROM/3
hqZu0UwD6yEIpLh9hYFs5Yi2Ima8xM5Npy+kUFlfxonCPCknf50DMYyFQdxSZQQ2SRXzk7F/UoCb
LaZyKM58C+bCdKNjkQ7LAkYH4OFAPlZ9vYkxNKxH2H8AjqPBTwPutQh+QPBMeoqKwPljSM7hfpww
KM5Bl113CjX3dIeLaZ640vBOA2yLXmIzA1hxEoLuZrIyiZHcXHLBTLhyu/+HMrn/Nk3bFnSQEGU+
KV5M5z7qiW5qZ6tbvTcdFP3GZx286PjcsJdOPRbhLcRrzeNwMwa7oPyjmoBC8NOMtwG4TYXhFuje
yZSDJhkFCZCzTNd9Epmdz+bdEqB7WJGyg22df6qwz9wcknPNNwYaKBCc6I8aDCMECtQOP8x4tzzs
0c9thxWCzwA7TLiZPbFBMnGs3dYYOqoJpmTy2Yu/VU2TIZoSCjkSWMQkA+q7ONhO7bsi49YvPkug
jS3GNUWAnBTxtUKn4yMH1QnrGP4Yb9h4tkKhCD9HVXNhw5ANdty0wa5vIfOIexGWuEqu2GO3cAcK
yEc5v5D45miEdgDTMcT0gCqGGlynd+iYYVZ9jsZfP3+zbeIW7YZMehdML4G/b3LzECMQQso69Qnk
E90XuwCSyqu0BerkNGWqxYgfMIF7gFl66aYN+8hDCAXNflpBbYUKvYEp0Cas3nqGGrqo0tCPOShy
iV4wGhWfOi9PLnC3UHeoB2EqGCKIQjQGdplbiRumMPEmLjBNlOoa+UHYYxgGICwCFvYwcBpUNgH9
a2NU8oM6QA8tCbv6yDpEUYiM88WIXe4+AKlO5IwMhljpuWzEOA7zxGndekAUXd1uytAFTudujLNC
mHR8JRNa7dU816J5WY1AUED13IhbVM87jbVDFvZJCS9lbf3dhBWrHgSYVYZpTs7dADsG5vIl/CVx
d8TMZQdpYES/8dvz3sJgfDIYJi4Kfcasf2Q7J4N0MxDJjp4c9i2B6NLkXWf/umKOKAfUD9VltSyz
emcZsHt571p7HDeMYhygKc1BeMvGuDTpMR/QgO9HiJPpornBQCsV6iMHTugPK4ZaGM/+hSzijgdh
TBLuKh+CcPW8r+J/ywJ+FWI3BhF1iaKj11urDrOBZGg9bGMGuZUSEpONOtUMylAl6qpyBKoNylvJ
0rx4GsC1CyhsszGHbVEk5F7+qPox81r/WbIYtYbMYgu9nXuJiMJ9Xe5I2C8m1qAjDtwCtDc93apA
pgE9e9O1AFEAtkt8mL1tV4B6okrS8slW6InZ3m0xM8C8xgPDYILGDnp9qT81RJtMdS2g3gXHZVD2
AK0AaE7ieN5OCDmDgGh+8AxZ86zMnaTqijPBZowG4NCt5Md4DBAbhg3EydbAv+TVmZTz0bkfBokw
j+gUhApvwmKM3KCf1ZhAkhp1BL3vNOJS12VzIs2LVVXqChCX6u5Sw6MtlO1fi6yPBmDlK9TkpAo2
GlNXBWZX3sFu3MscHZyEOwOIw2LZnJ86iZqxBh+GqB1RCGgLBQ0Z4MKKkVcHMLCJ4l3tLeAJdEkQ
ADJprl3XgU4F3kfk8bpCsHdeG9qDBYd3jds1dsNthVoxARJGAlROFQq13Mv0WN0Y5m1zG4EnQzAx
QZ0S+DusvmDa3uMw1RgehmTfTOtGF8Gvt84nTGVwYr704HPT0FRgomuxixNgdCSXnQLZRRQROD/6
SJ0SgBF56mx4Y2WYRAGBe0O49apit3bthcEHzccQvSihEonLCRFrnlcoxKcZFQpmdFE7pErX3+28
bGnu8m4K9uMYHp3RJJMLx+dhAo7lHqYKQMPKDsPUHWUAsltsd6pywPIaH6FZXWKsaZ5cvJ9ZyySo
l38YFFd3ihuOUZF13VUwVK+OTZVpQOv81UgTo413/vIeNOazgvApumLQ+GTSAflKmcBcGAWRD1rr
f6Rd13LcuLb9IlYxgOm1mbqpDlJLliW/sBxk5pz59XdBPmeGgliNOXOnavziKqMBAhsbe6/Qmccs
qGExUVmyKp3JOCv+otfHWoPsCYoLJQAvWd9ZpDtN6O3qFZgXaEzhK9smWltxiLxwzqSn2li8BPlD
NYKuFQEG102+VHd2gjFS/TciiwMGN263JLCV0XhVadUpttX2bkFZsJ4eOjykRj19DKcnskDyUQVK
ocBKmgQpmiSK7mLgtg2xhA2SZxV9twLppymOh6jCv71IF1ULoHionJJOx5v0lyKAZt1C4QPdwRHP
lhSIuxb9nwFd3igxLBnBFj5oO1EV7EUcXbhVPKkUQiT2R1KmTwXprBC1GAFtHXQbrFZpnhJiNrss
xPIq+u85kND4kmydpN8r+tZr6uBXAvRRGCLFaQRbF2so4FXHfD7ISvVdxH2q1Qe0L1Cb7BY7guRU
Mj7m4+TpOMFNZDhlCtREUwhv3TL4YRjkHrJOFTi/fA+M2eQ1TXCSI2WwOs340WPyzhD3iR0gndhP
uSbuKhUVw3GcI0Arejh+RQ/51N5pU6odpFz2F9yA9jTEGfoE4ROpl2urzuPzFLelVwvzr7iEm3Qd
9b8USTwXA1LOOsskV+7mzh9NCS3CToQ5e4KMOhZGCLOJ0bWrGrdYUBoIe3RwenIE0OXBSOTDmDdP
eLGcAtpNqIcKqo2kGvaTspwqoqGg3+IkdqPd6TP+PmjAIFI0xYILK26dUEefS+gPgjT8QppY7/oc
aZmMip2VhGpiiZl0VArdDye5PkmtiHJsJcMyIlTU8a6NAcTkUAI2NRZXuncMOawoYObXm1LsZcGy
J2mHe0a96h2yYhNNA2BFO1K+SW31UKL+yBl7kyCwGpuyIlYUK6kYy2gxQQ6v312UUPV4QKXJb3Z4
eUIclaccRuk3n/gIq+EY0phaSnU1GGB0qUj6c/M5z+8NwOiK14GiGXB53J7eJhFhNRxDOpo6dekG
eCPDu9INhuAXpLj3igxjkM64ZrH5eHu0TbqaLukyGsemKrIyqZGYZ5WOhp9H0MTFXVcUP28PIG3u
lNUIDJ1DbIGjBGjiD5VfOsbwd6Ss0o4rYMubCt02q20RJ90caakSexEKynEnoGTjceayufNWc2F2
PZE7tZBjrJYAZMRCCncmrZ8PqSvJzddJqQHqDPXjZNbHRCGP8dy/5k38LKBOwfkhlHHzaU+ufghz
BIR8VHTkjogRtfLUtM0pUslJroO3FA3fGultVqduh875aAxf5oJrz7vJ3l2Nz5yJpYyHRivBxO7g
Q1WeAXaFQD0svvZ4aLmiTVW6Mo9n4rKpDbAalDkZaPbjDUZE0PG8wKvcYS95MoiOXBo2b8cyfLw4
Tys1m8A4LI6KC+jtQT/VhwaxJeJ4rW7St6BApagENwg6Qh93LKYSTFqZYDuJb6T9FeqwUAk59pDS
ZjxZDcJ8KmTDEzDelDWcKw86updp1n/XSfFjUvrT0k/6ThyS0wAkbCShHYI78QK+E4qhOsofIzCi
A4CQgXpMAzQ4ONt484uufhvzRaXcHI0WjWMP1BQH5aVDFdlUqAXco8JKD8RFPw1lJquBWhDO84/b
w/OWn/nOTQDVnkxbaMD4PtfoBoqU6SBZt0fZJrCapgzJSbhZm6yQaphOSToJBYREvs2e5qEw1V7R
h/MGuB32bqw65VMBQdH86+1x3xn0bIwwgZ9WJVnHc1hl4mGVaUMl6fjw6i4+o+9kVOexv46KVz9A
BBtqesYu/xVINupsp8mLzrONp0nzHQJNktM+qv7ii24HFJUjw3CisESOLeLmxlz/PiaYBoBmj3qh
wNwSenDkDW1/0BGg8+LB3+dBeWiP0R74Y+1H5PCUT98FHG4tDXPwVAmlMbNF+IKzB4QObKQQNsBh
v4Ujkjdg1F1qMYYC07f5XnBMS/eWZ3mH2q2NQicAL34XW/8g7mzdLusFYU5qjqbQBP5E5I0+GrgO
QFPCTrp2DrWKib7MsOS9vUO2Lky8+SW0qTWiyyZz+kQoWStVj8SmSgCoFK8QqeMc8E09apOIhGhQ
xpYBb/oY4UyoypcdnrpYaOxBmF1KNthtlxAScQcUiVK0IMCQnaCInewTJ3QbWzj0/oQqJs9CauvG
Wv8S+eMv0es2kccKv2RevqsxxPDmet8Bnw9SGWfSmxxrk+iKBE81xZRY9bFhbMNBm0fAvfCwRc0V
pgl4GwaU1o3XHzYRnC8ASeaynjc13uCao8kwKVSJ/CmZ64WcKICDQI8PZbU/4iEoI+dwS6F6fLz9
s6nyth6PWdNeTwu4GsLhaZQrNHHFwBo04BEhC9tXB7EU3pK2cvQQjLJW+tb15t2oFIca1Y2k6fdC
hz4aaCgzURxgz16A4vRu7++N1BMvYVmDvo+CjhWMbD5+c1NE+aegfjot7bvXmb5vShWY6eYgx2je
Lf2b0IB71WogtubNNHLO12bkX68PE4G1PGrlWEGY0RoEsqpB2wAlq6LbC1FxlzX9q4kyiKH0qK30
KKVFJwDUjoMYnWEJ8V1Hw3fqep4n9tZrxtR0UyEoseJPJvTpBjFIRTVmSzyK0fx9erccdIxqF/2e
7wNXfxicBva7iRM/Sve3PwgNKJ/C7mpsJsBF5ixUA5XlK/RrV3/tG9CAildUIZxY2d8eanvtdRw+
ES8b6L4wa6/HRB91agADnJrmEUtBIWHXwirVsCfAs3ZwcTsjTXW5h2Ire4RexF8DM5tOFFMtNHUo
q1Ktgx63vAQFTrIPbZ5C2Wb4Xg3EfEmlKUPURiDDjBOF4lkO2kLm3l5F+k98+mCrIZgPlgy9Fvf0
pS1k6NWYT8E0oWbFSwM3t+RqFOYekkJw5WH5gjfokrxK6uhnee4EemqpY35WURYfDTA7b89scyvq
BD4zukw00WBCVyGRYk4CqkGe10DX9V/QkERzXz4kgAglscLTIHrX1/y8lH8PyOzHpCMZ6RUoqklD
66l6YMtp4UpDfg7i0YXfy7dlGEBzV/2kiu/rJrmYSv+MztZBCBU/b5OvRj0cyoG8oOb2VKM7MY0Z
Ws7wX28FVxIABQdYcm6XZxF2N5EKKh2gVZkJFtYYBQUgc2gVdgbqzQ1AjmE6v1W55N9e0+3dYgBW
jtse5mGMtkgL7iMuWazpAiY1AcVB/TWnT7fH2LzG9b/GYC3CUKE0IpkK08UlunQgEOToeqSvPZgD
twfaepqYBlTODewQCMYzmzJQ5kKd5JkeY6DO3W5PLftkbg72Hoc+7YvVOMwjJOjnCQSuhar2ilZ2
L9mJO/zQHWqlCTgewL6cjb+dJBhIEERNgrkd+yxIksJoQh1g9Pa3aKGbbddvyFSoHRdgs/uWF4c3
Dzd1kJBVDZkJ64YzjgoUBFpoBkWHBtxR8Bys6BfwxqgWKHvzuoQ75aGA3bmj3RUnlXPhyJvB+O/R
WasBMajLGnYt0BIBKQh8rCuq68CM7aa7GJL/Zwlq0+UxvJ++V9fkX1kBIQERZdkkKn39yUyIHpLA
bPIekU0SQHSaE+V5GArgScl9VoLeXw9gBJnAkga6c3v3fr4bZNXUkXvIhqrRtf+Y+SzDlBJDViKv
V4PveTXMKIXPb7fH+HRCZA2+wYqsQ/EU5UODuRyyOZcMLUGjPIFsUYFyjOKZPt9j/V31/sMJYcZh
TuIwEL2Z8lp3lcfJBh7NAQ8uskMgxmCACIqBIz+OtmItb9nJ9OpXwHE5oeDzS5X5BcwZrZIGEJSs
193WMbz+e3MPS1grsNH3cBRrPui/5R0Kz3y9rU+XFB1XU1T4SEHMSPt0dhLgWBEgIGMEVruTO+lD
nd6VxQ/BoTpfGvpHELBInwZ4xEaQbeIpO34OFR/HZ09PLoEAMxUAjCeH/Fy4010Nv02qwS/u+G6B
n88qMxrzVpTANitNCs6efaiygZx4J1xAJHUiN7Xql9FengHWpOqL4WP7SC0wb2/n7a9sEJTjYNyF
QMXss3KWRGGKDc1dALt5yZ3lLrwTT2gn4eFmPMb3IJz6+nN+4Wly0bP4aX+vxmV2l1QboaA2i+aa
wIrowBhkI1W957VNZJrS3BqHuZ6rnIRtGMc6mAVQdIXNpAPMRevVPk1ToS5y5/XUVhMEvSPgN7vq
IeSu8eaG/muqJqsDNsf9ooILq7llBWZygNc+2u4R3D0zedfJKae8ur1/V8MxOwpKfyQSVVlD5Bgd
PAHuokfToVddd4WSIe+moxnc5/XVNcVUNElC3e1jzM1aaUiDEpOL5ARckTmbKVHADmCcBmIvTHxU
o/SVqPsdiYCbTikenm0MQEwC6nRvJofb2/lTokRPk/H3r2Gi81zC29VsMHdAIy5ar+6F+ghc7K4r
Ck54/HTXMCMx56aq0K5tlQxPxiT0uiakiNnbc3n3O7y1tMwRGWRBSIETM9zwe/A2+qIvW41bPod7
BSxiK/CUI0h6Dgr1Trfrfpvez8XSfdnWLmCpPfS4HISTeNEtqGi5AODZfME5efMyXC03c7hKqdTS
KQpAILOEC6B6O82fn/WX7rDAexR6T99BQ7WJrfiAV1FP0O8TLo9oPzjzcTqXF95m3IwppoS3r6JA
kfy9NrzqhYWamph9F+LOFCF3c82Ex2F8uv1RNme8GoJui9UQXVhLitpFBrxOu0Ps/1dbnTeT7et/
NQ5zrKBiEaCoDgWoohJKS82A1KRYj0Qa8ZQynFgsnVbNHS0xT1P5mGgBSrrg3QGik+WTi2qEo9bB
w5JnZ6PvvVACsE7K8fSC+cj/b0GYExcCcZ5WMdac2lOkfreX/Ggv7nldMOVT74+eNyR3KNkaKG6x
MoN5OE6VqINM0zqSm7ziZF/Jff4AtZrEdgEJpMX9bEdeaNGvv8t8bV8ecGletHPphpfEuosO9dfb
U9/ebn/9JFajMwRlWhpxOtxGlqFEi4IjYp4EnsvtYXhT15mAPgngntY0oKeZANhmBPmetjrA9dAH
hfhnLKtkRwi08+LyLJDQj/vWKovhuBTVV+izuWUsPpFBuw4joIsybKQhawbVAieoo2MKeJM+dRCl
g1MsVKNmYArDdnKVIHlo5fYqG53TFMbD7RltLRzUDA14koF5IbGWkUUPqHyvRbobh6csEd0+icGC
fbs9yGdVeeyY9SjMzqxlECUkPUSEPjTHcD/CUSlAURqieAeoFlnp0+giq7Pzx9CGrRVsu4Jrzak7
fq5/ML+BuSVUIKZBehaQy1qw7FqQxpcn1U2v1DsMRZGjsq9PyLRs4kOfrPxiOiPEHnVoZEF5uoOB
Ks5ze4TYP1BIFxBTDryuL+9LMFfM0qGaTRaEmQwXc9ifGghcLFB043yKrSRs/SmYe6LpgMVpWgwj
AZg07wIvd6Z9r4A6vIPOyEPoAxr7/qxorPFO/pp+FfeZtfy6/Ss+F8bfP4Yhq6oMyAdaFR9jt6wA
MGWOSAWTg+qqcCz5mcI8LfF5i7qZgUmorv13IOaSUGctl8wpoy+n0YFOL6ob4Gf4QH27oVty9thW
drkejH7i1Y2EJ5RedxUSEVE8TLEKpi3xkwWKZvCn0HTJub2Im++V9XDMqWqbAhRWDfG+dWC1ipnh
ZH2jGxlyTzs43LyMh9ROpt3ioL7t8p4rW9fvenTmPC1RXxeDgtGJhzRoH3udQ1z+6/tzfYrZKsy5
yJR+ieI21dGaG53lSdotcA4CotPp74Eq5pbP6aKxmd56Wsz50M2xJvqMaeUQ4cp18XesqM/QHrmT
loiHjKCb78ZYBi0erfbLZKpZrxTvIYliDwTAEeFOL1itPdtZvnvsTjy93s/2DB9X02AusFLvNUWX
E+RlFwGdd2s6tB64rU+IcE+Uu33+B++S7ZDz1xlkS91xDRdnwJB0t7NFCxIi6EZ6YDKBt7ujhvE8
DxPuHJngEvcQ8qsFzJG6J1QB4CWwfgIBwUsDaIbslGcBuiguL9R8bjUzS8uEGg248xgAYB0XjAER
m9+Y5gkGyJ7mQ+aaGghSVW3iKgg+la+g+7drD8M55/4Q3q5iotAIcDgc4gX8jh4P6I7aDqecUsVn
/AIzVyb0dMWwiF2AU1L/DjzixN9MN3FBuouUnWZa7UNiRxcBL11jNw67+an70jwkV/MBCI+9PuLT
mx72d/bQc57AnMNrMDGpRhdW6StobUaiS5qLjNetBIkzQfufuzfM/JmgRKQi1iEdpbuVFp8A1iqg
u2i8VXPxI88FuwxKTqzffICuwhJbiTNrwSRygatF+hlegWHAbdaeNS/wNb9z1ZfOrg7ls/CC5772
G9p28FIMHktYPx3yzkkP5SF8Sp+AaX5WLOVLcjbxNv0HSvlbDwMAfdDVQsUbFQgmuEyCCsH6aICY
AYznKW4tPgoedG5tfiGHbmI2dL4bwIoGamWSyZzxlCQGmUqgKVBTgiRD+M5TCAVeEePdgvHWOMyh
npt6EKsmClwoqpS75FeLbLEF6rd0xMiSLenYHCeYB8dO9RUCXt58AHVIOs9u3fv/rCa7WUUDOldE
K0PBQr8XAlaXhmFE4jIvDe5bOwIDKT1Er/oFmDV0liGq8TO6zkftWDyXB8Uy9vMx2f+DO5lub2ZV
qDuNLv2BDrKvBnMpp8CEvvh7z4hYhd1/aS4TEkcEdavxiSvvYheM33tuJZx+V2ZkNPYMNDNQIxU/
tU2VDDweOUL6Sm2TFht6Zw8GyqP0gRm7kKLgBLqt/JEQtKpkWsfQPnXh0qDIIMqCgy4+xGes8gni
tiDg7sD2sfke0Rs51YfRmLCydPUgyzLQsoNr+MoezWFX8GQ+wHTj9HwYh01yIhH2bS0SD+JVTwNs
miGEB/8pYos/O2hWnekTrHr735EJsrYe9j2hXW1dYYmNWQvQsBH9wO/hn6l6oj2d+MgE3mdjI1EE
MkkBV3d6FyNQXmlziMCCqr7/J7YkW7W3D/OiCdBqXnDPEMiidYh7aNZKqLcl9hP0GFoQM3fDVyDo
gSxMrGCveypwV6Fd30EsBQpz1/CrcZLuf6FbDX2r26+DjbfIh9/EBEgBur3CPKBIU5SvQQsmin7C
iYbE0OLk/a/bY21kHB/GYoIkKGm9qsY4lFDu6EHSI9PP2wN8RrQxO4fJabQyHZMpet857Vn5Co1g
fQ/pe5wPvMnbXeN1b3x/et4SMknOKHWlmMomnsolKkpKJP4IwE2GejKxY7CiAz3iFGM2wuqHdWTS
l0XpydgKY+BOQmdD8sYeBQmqKa91kznEBMOF053eelsBGYm6GK3+iDLbX4vLMqulCJ1NqFc52nOP
QgjZ1UfidrAXN21e9N6c32o4Jj8QU0FUYSuhQ652BoEx60XP1AyArrv41IIvF5uQdx/mlHMUtqPB
alzmfM6lEQVpgwfBcmlpyaNyI1QBSsUCvhgvAd4035vbny6p1XjM2QMhLRqaFhk48QyPXlSyk/vA
0urOhIcAQtGB2utArgIPLhAVxj2UaV57K3Am3gemM7v1S5iTmUH+UOu78j+PZ5vWevTzgMFrtzrx
yh9bDcwP24k5pVGbBmOUYjtR093Kre6bC4inVnyYHKgEOzNap4CdWsrhdnTYyPo/DMuc077VokAE
+cytACe2RhWMUshDQr43difQcm8PJm0kuR9GYw6prpX9lJp4+igXMPGc2pvv84PkoBZhG5yxtnK9
D2Mx+UABubpc0HBgCKwa4DmV+pAmxmMjeIABwF1iw+56nx9NsFXRWAot6TR9IR3X5Gc7+q72M5Mu
mM2iKKCn42c8FAea7klfjUP/8ocWEfmQYeNDD24vM6LTxzu1gChEYkqYOi0aNPe0RqvgyJC7fzDW
7VMCQPrHsQDF64nZIj40NsW9gy1rDXcFuhalPd/xODdbdQKorcuAriB7NjSV2UBGUoSCQStM0JrD
Uw5kk58yHhCBXTwud+YVgkTxbqG5irYHd9VWdq2TfIm+8DbXZvBXKTxINAFNhsUuM+sY5haZhNig
fRlsAFsgZY8fkaIeD0sOKD5zTY4247BmAM8mAfKkGiw8PNTEYoxUfNPWqQ7dvf5juDOtGQ66OsgO
3F7/Vn0Ul9vfwzFhv03V0SxqfFb9EniS3WfnxNUtiH1cVVg4pZAZBKUKyaeFbNsKH7nXwNZ1tx6f
uQbUOqzhyozxRX8CUiizp726Ty7RS3kaDpCqxrsFnzo8vqMePPWe/hj5Ku6rM97msCPhhMnNyIWb
njZlAQhDC+/jByfTRALIEtJtLrnNa+w3+/Io+EW6g7j57l+ESbwPdVlBPZEQFr6odGIZJCMKFi+j
NRyB3dkfBwu6wXtezWfrLaNLpgpIuixKeBh+nFWnBX2eyrUGSXSoJSzJUQ/V74SER86E6OqwV+l6
HOYqnWolr4SxgREQOFSiU9jBIUMIlh1IpMEZWfUqGCHuCqffjw/SK2fwrQi1Hpw5qwkcG0igAKJD
vPQKsIwNVUR3cppd4fNfT7wVZe5TCShdsYadl5sDi9Maz1LmE41jjL4ZfdYzYqJgREglFi0QFa2j
/4TcjAsgnaWfysN8lHeRz3t78r4ec5PC8yUjy1jRBfyDplW8CJURXm+cOy3mjDVtmEOcrAuQakIT
yoOBNBR4dvq5RTMxc7I34en2zpC3kp/VOmrMPZkLySJDrRLKlj55kFzhBdo+cAiBT/awE97SYwVp
ICs81EdKin2vxPntnXinH8Y7XkfoMx0Hr7T1b2Hu0QVHvsymAjIcO8Oj9h0Q1HRRxoBw3R0EvEJH
d1CEvxcHK36JBjt81K63V2MzU1n/AibkT4DVA0FXB67oAbIIfaMdtUBMrfFn/gLJQPSnaIi9PSg9
+DcCg8YEoNoMMtAg+sBtBLDYKrhQmaZ9ewjOiWRNyfsw6vS+wLR6FQwuiLn9LsoEMi7Q37w90GfW
CvMJmUCjLFlb6e9YKjRmgSIbjqBWe5SyQl5GANATx7wf3ni9E87p1JiIk1ZlKxgyLovB7dCQooUh
6u3Ig/LwvhQTc4yhzI3IwDCCml5KOPsthelxFpA3BhNo5ELV1boGZLW3ZgANQG76NiGyKR5FW8FF
wOdFgK1214dTx4ScWpvnyoRUh6udenRjcmckZ9NpbRjxwo0LztnKK9fRmq7UjT3P4m3EBXVpUjTQ
AiplwwZECPD5LIV+TLaI0C4TvXrIuc/LrXxqdbhZ8E0pxjkk1fD5kFHY5VlGol6e/lyG+VEBptQK
LVjjQQVlV+85n5VzAetMYMnFgmiNTG//Bw3oqhoM8fkSXKDgawfnf5c8ySa+GjiUmsw+EVAETswu
RyuxOAbe6CUwq4US06648ps2W9gcyr39ayxmw4a9HBBxQJWLeLiG9+JbWLkiJPjQpYNqppteMo+q
KZi2dMCl8bVw/vVzT1fwH6WpE0z5YxYnqqEyz0WuQ82hO5g/oGaEh0F/0H7ANYbzqt58hqzHYqIN
GhepIASofhdH/YWACK8C7QxQLsVlQkaMAwrZTLuBhtN16NvjWLCtqkbXlUYoByzwiYKAc7/5AdjY
MfP5L9nNe2I1FA1Oq0J0PaczbOWywA2yR33+WYsqZH95nLzNjGM1CPOpWqmYc0GtcMuPspfV+lsp
wIogNwz4PCX599sHbzPQrAZjv1XRBdqoIZyOHfk+VdG9qCSOKJRuBCMqRVUjzk27eROtxmOuiCEt
O32gQF/iUVQ6nGu89vAPOjCb8YSIMsR5NUUCXvvjl8qMChLXMsYZ3CjY0ewXSYqr0sZSisYSL6Js
3kqr4ZjwFUGeLZBLvB/kNLCF5lda8yABW5AuApmHv2bEpEEQ8okSSadDaK2fapD0FaS82Q+LtC8K
NELSRLzKhel3xDyJZc6D2m9eDmAaaZARMHHImA9Xa6Apyh16z0XeevFi/AQFCTqrZqo+CFSPvifi
1YTUABxTI+gDx/tcbX9GZv8974LZyyaozdaaVxPzPAn5BGEAngzHdqYOCpqJ7rhiwLXn4ycPVTGe
IHmC6qjf2TMekGjdo+gB44kXxW0tZT/t45MAPKRPpTByG+qG2RfY2gPkxCtNbKd5q9/CHKswbzqh
GeY//THVNd3pCMtkWoQarPKwPEOIoXmIHN4rbHuTrMZlvlIuGsuUd63uRofqkO9Dv3K658HjR0Jp
ez/8vdrMtSaXeVPHgHLhuT46wKn44T53Yn/Yw1tzV12jK9AQXnCOuU2OzaO2miKTjmFr9mOPRjI0
q1Hch4NDqT/cjom8ub2v8irMg98tDEKMfiNt2xArc3tybjUL1H4fiYJtnmAB9gVIm+Q+Fncjr7O4
faH9PcP3v18Nrw7QCBnrADwevzgox+VOOtO+v3Tigww5X/H9Kl8NNaOjUIsyTnWsw8JQf5jbtwiq
4nHoC5OMlZ14VZ7N+2Y1NyaKzZGUmCrdoINLtd192EqgmztAaHVX7bOd6BYOVO2aU+bz6licffOe
5q+mKmGe41IiPOTVvB8E3THkjnO5bTam9NXsmBAE94hFnqsRe9PNz3BOccI9+RI78Sn1TTTJwQpC
3gdjwV34AplT5R7SoiZ61v8Al0vLEp8eEKtfwgSgKMS7IQ4w29g8K0Ag1JVmZ8a3NEUrHESlXAaU
DJYA8FS9fXY2o7AhqsQkmqZ9FiXKQhlaFzI+MOyljr2j2vEzBHdEkBtnK71GIKWZTngIDuGhPKo+
BQ0Ej9JvGBegHs4Tatn65OvfQv9+9cmJOIqlCrMTVwcLbQrudQzDme7WAVoPwXzxQEQRXE9xgCAu
jRp47HRfO7wkKIJs+lFBcNsBfMZBTQYEUuOauiiPnPUDDNIt6G9cuPGfN2Pms8vLKKW9iJ8j+jqe
34cS1RmIx/qSVx46FOVjbhWeTpDdaOsFYG4ctK2CBuLRaAJMEO4XYhhXNKc+Ann/9kpvNj/XAzEX
TtYGug5vQgMgEM0DMukpe5ncxTZdWh8mMrI7AgaRxad+bRa91iMzN44+LQX2Os4S/cbNvQqHag9m
yWCdwQjAV5zI6X9wH+NbgdIQITAEfrBJIXgf9y5A9SXYnLiDBNB+PPgJP5T72ZrsFLiM4iuAl9G8
m0F14wNtN+8fIMAMgLIoMZl9HYtTOcxTPgMm0er22OGlKpbwFIW89vBbk8pdLzXuYJrfNepaJ/MS
TZoqf9pQlC4DYrukANXMTDzuiZAKmDhogCjv6HfmWb4AbQ+FuHnPaxZu1pPfyTn/GY05MJpimADz
Kvo7lplY8EOEdSWKAdDDdWD1csfjAm8e0NXsmOMCIbccrlMaZgdBZIG8jubT7XOy2f5cz4g5J1Kv
Jb1UYEb0DoKdL1SsnelOwU3jCKdgH13x56U/FD50Y/exjfQXKRq80v9VrXj9Q5hjI81makigbLxn
UcFz9IsKv3W79ABxHoCkYNm2M/mSVfSD3dg+78jqVcxvwVadihqHVVZ3UOp0JdNTQEO+SHbmQpdo
hgcM/A0c0FNsXqVw8y74+9u+k9tWQ0e1pKlxjwnDTmyaln0pFXDNuBKIgeOlZk2KycmmNmPEakB6
lFYDTnVTg9GGAavp0YQDaS0GVKL4KMoz5Pl5MJ8trO4fItufs6IwuZvZK8IYq9hZ5h4C8egiWcWj
edfFu+5QPgw/emApZxcOLPZ8JHvjBfLFh8WiQM7Yzb+GLk+2l3d2FeZ6rzsthn8Ppk+5R7DXfWpP
UC5H32lAjwBRmfuq2zy8sqzpRFXUz6DoJBTrTm9VOiAcB18p47e5A7cbN0EPwYKR29GXN7/wakRm
ivoCYHpvYIrlHypZYgtwldmZ5/FUnpQ9MucQ1ue4CAw3f+y8/BGqmj9mX31q7HJvHnilvc3LfvVz
mNgskl5vQ0DDXQVuo8F4yJI9ZJ04N/12CrkahYnJXd2TUmwN5K7RNOx0fYEJ2dg/9QugiWH+AqHy
xR2KCoLskgefuYdCBOrKQEKdweJh6OFORgDrMDq/TaRqv6i6l9NbDJTb4QRdXcnNC4jpq8k+io3H
sg+C3Zy/3I7Cm1FoNQUmzAvaFIdRjJ0ijyDhTLM9NI9N39nKwmsK8kZiwv1kLDDszrFYsynCOTKG
xPqlaTMr+zcyAJCU+Xv3M/F8IZEyJyPd/blhDwv8aczX26t2e7fLLCapA7qA1Bm2F0Dhx3FyU5gb
VDCZiaAHo/zP6qToxIFeDS19CGPD7JpJsBTYkoWNgKOVKjBkf0olt4cDeh35OtTnTZwrAoOiDHQQ
GKdIsB/Uus4RQvkSyF8MyMmOnFi+Hc1Wv4cJ5rFeTYtY4/dME6xdqDNFfFcb6m4RvifwOA2gt99d
5voJVYfcvGjlYt9e/M2y/XpBmPCuw00zMlr8APhPnlWQh8NTeKBNXVow5cXSrW1r6iKRJSKJwJUw
B6SvSzGDbRruSnlQ9kPYOwnIJmEHX5UYFUNOSNkK3OvRmEOSS2kmBfAwgOVPG9li0fewoDL/TSNi
PQpzQCD2IQtwxjbcrgbLmSrLCNYygLVi7PkyhJvYxdVoLNhfDSZhFBQcR6pGUD4YBwqtQ6Ex2qlf
AVAADivZ1yI+XWah1GBVPnY2b8tsHVgTVjQq/gcxiVU+zgjoG1KN30BpANozldJJH3LUOBYIvtKu
1jsowhV+3d6qW5IRYMf8PS5zQ0SZmM+Z1iLoWe07DALIuoNZgnMeOs2P+Ehlm/pLdpX32Zf6PnFg
1sObOj0NbJ6Jd5kmAoNl0l/yMfcKSqOSFxVlyMFNz/S5H9m6M18WC4SSu8zLeZuLNx6zhYH8iMxa
QVFQ3Y0OiFG7wqX7q7YxV6c5tZzx6D93a3rMXo4m1PqbWccFJlV2LcDbLYVHGYzwhgVMKIpbajTn
9lfdKpq/E4FMzTQlFTH545LOGJSUEi1eQA0LUK97yrnSbOEbSHdujH4l7d1Up4Az7kZw+DAss5m6
uaxzU8BUQzj6SsFok5xTUN4agaL0oABBqNAJE1mXARrMKu3oxXBGrLPQKibOHOjSMJ8LifffI9Bf
sHoJGLqZJwkkatxBWezRJHhmpcu3VKs4M9m6JFQ0WUXVwMWpfVIsa7MeVT9VMN000vfATo+w+Iwu
RIgm2Nq2dg2JUlgQNUeR2vXB56Sv5dAy+tC6vVc2rg8KSJREyK4DbclKMZmZFBM4qcG4GIh0sGXv
K6xsmkNjQ+VcHVvVEAyloQ5iQkkbYm0fl7aCIonYjrOKlgp0iIAxDfagiiC2/bumiiaKRCOYG0Rt
DeaQp/owRIokxF4/70hjlY7mobXyBabFyLKHffQ1uFTXwocpFWXmc9Z060b5MDpz5kXo/5eoyJiu
9hAd5NzJNSjwwUBo37rGZXGAjgJvPohQ84qt6AyKIJQrOk4KuLGREVIlvK6QnOHLMllZEMulKMQh
NO1RbxLSazcXNpkGXvSmyRRzXjT4bev4oirIrSymrCwNQW9a7J/koPkVwLP0Faf+Q0rp5pxWgzGH
M4Nf/ZggDXUzsJoAWd4NcIDLYDR1+0xsRJkPc2I2KuJOlISDhI3aSlA6yGAe9fw/jwAVXwl5M92f
hEVaoCXWlbGBPE3E1gjBMIcQE+fL0D3GfJgPQzBrtczBYsI0LkD7gKpeUIYmxZHyAHEba/VhGGat
Ro0sjZzJqktG6ABmbyputNtr9V4NuTUT5lohIvwTmwHa4JA+PtbNWHgyjDrucwAAIRknLL9NVbg2
MVnsuIZ/cD5rPwp5hONvP1SOCZF3xDPpmxjW90Vn/urz5K1M+2OumnetAnJXNVuZYngRTMd2QgT5
+VSYvxSS8C2dB7jFNuVdW6qeWvcvcdL+Vgv1VQ9JzPlaW9eBLiHiQ6fYlEyJhYyN4zhoDewdQVQ2
f3ZP2HMO7EEh02k+8+svG9kmNYcxoOmsAI/O5gdhKYZjpOeJFySlk7aw3E6ugooV/V1FOicYbuQ/
H8Zivl4myQVgpxirSGV3VlF/h+/wqH8pyosRKzA+5lazNqIEwHeiiOsTsn4oMX28Z8w0FSZDhOlv
6wiZBeq54UcW7d+YlvQAcdkYIraNx+uKbo8KnXiZqCAPs3olgVDMnYqI62XVa57eT+N3gXBe2lvZ
uo7HvKIZyIBkg5WNHuoYSV0B3yYYckKW8v9Iu7LlxnEk+EWMIHjjlaRESbZ8u9v2C8N98b5vfv0m
NDvbFMQQpmef+qEjXAJRKBSqsjKhXg86gdkdA7v66EEsC5ZKJhEBlUGKMS+MRUZ30ruoNbZ24hc/
Qudw3GlJEy1nP8IE6rYGlkqXA+/6kV9LYJcL1fnLa0Y70K/lyItvoWjJ2GujA0bINgzp1x9MDGNn
W2n/b54iZ2bZZbdI/oYoiyrZwtKM4wTC52hCkxWqg0e0Vm3ojYYbUfRcg5mcWeQSWhlAwiopfSwU
3NkETc7IY/xS4UF0KtaO4XLXuOsgbSeNJBP7otZeqo+afJCMj0F9arG6SMBuvpbpna2KO4FxqYYx
wg5cBLS06AQ54bbcqci2JiHH32rgXC6Miy+9FJMoCmjkVei8eOUPPHXuAXlV7dp0IXi8q/uNwDlF
B4B7sJJkVhuq4qTHeMS99benBUIsIdgrFBpA/wgGtRZd2BAe9GFAQ6bwVZ5cCpWohTAxFIpksHk0
dthBxxMqiHaTo8mGGrKdQXPcbQrRXq47zm/LXCbtm3GRy9XJcpbsLAOdWw3FgcSjn+gBpaGjfa/2
AZrw5l6cXaxNxiGAQ5UEI/8YBLuIqoREVT9D94tlMdI3w0mh1grNK9ZbhCjpbbUdO3d89TP713gH
IVtheW0NwnT2C7iYIKlzB93NCPptf0GYXGN4ZH1N1pDRPbLJDwx9Vr8ZlVilhoU5PvNZrp6LDjXp
laKIwcke3xq4w9SdD2qm2Rm/tJ5wnmJtn9l7CfUnopuEr0BB2rCjqR6CgP17VttjDc6ShE2Y/gXp
lhvI1bsKOLwxnPOPGLxX14p3ClOgYTIC3JupIFmrVybWynaaEe319gmIgLExUaV/DYcA6h8AQC12
icqnZtEizo9xOnW5iviE9jsKjCrQJtkxOH7379UNZhu3Yjzh2vldWuROUdjMgH2CutjrpdYeUhNC
3xoEZXVBsiUyw33EoZ2ikIw4rHhs36qDv1clY980mSAREZjhW8P5XIW0CbFXhPzKyVMOSZypFuQA
aznq4ovxPWCzbaFANEAxycpBDAYRomrc9erenEF0XoiqIGshHRpeTAoKSA3QUp9f/LJe1woB5sbz
qX5fB9U3pQfxyfV7Y/UdszTCXcFSXyl12mNFE7E62xqL0Y60wQP5MNiRSAO0kyHfmu28l/J61wTS
poTmbtuaL71ZzXZctDtLzV7SWn7OymobTvoegO1vQ2t8KEPwOrWQwDWz/B7dmh3kJezKHMAWPntF
mm0zqj1abXwDGo1jkGTfwKmzv7661ZRNo0zRBIxPGlH5ODnlaYjZbTCdYOYlfIcUO+qbZmBjuO91
Tu0APB1BDqp0MLcHIo3d9U+7MM7tH3Thh9r3QfPEgnT63nwCQHYggR08DkdlQzFqWD+oN+2OPiYP
wzNGGjKIJZ6kxcAHkODqpFCtzL34IJLVWDspuoYBevAus6IX91WyqG4Gsw3hWJli69qTRn7NjUgV
6HT78/cE811TNVFNMHk+fjmS+7lIC9wT4M1hLHcbDcLIbnyXoGQYY6yycYGUdKCSkoiRr6s7r+um
ibavTFVicrGNWn4xzwPUlcJb8xnChN1d6mavOrKTb5BtdIkT1k66KY+jqL+9+nEXhrloZ7R1qcX+
gKAK8el2uq20n3PxJPBrtkOX3/Z/q+OpL+WxDmqjahJP9so9BVVcuevwNf+ayBfBAlaz2cW35POd
LNVpXKO37Y253m4bkjlAVb2afvE6hJZbRuWu6VSXBNYOyMAnGZx+eChN9vU1r0XD5Y/gnLbXar2S
KpymPodOXZ1APl6kMSgywR1YSRv8Tm9mf5v0n2P6UksixOpaF9hcLoKLtloQyU2eQht8ANZPARUI
RM0YaJg9IevH5Fn4lFtdkqGhnm/o6Lvw7+JoGtRhjgfIxW2aX+EDaFeAKtEe5Hs2HgahCCFlMHPv
C880LLR8kR4znafzS2tIwzipctTFAMd4NYsPWSntAsIfCoFqTz2jqlXYMjLj686xNsVp6guz3NaZ
2kxLbVATT7/P90DyQ/8zOSr7bgsBB9sC37TydN3i+of9vU5uJwurBy0xE96u6m/h8EPPBE8c0d9n
YWaRDcqK3yXhNPrbstz7MtQZM+HIEduKa1vFPVKrxmhTEByh3vvI5iAYiJ1NUTES23+gW7UaFxc7
xD1QIaBrKCht+kBXtbcEc9HJh7WPQHkob8ln6YB+8FWUUq9lazpyatSzTUuXde4bjpimD7rUir2s
7V6irPOGiDiUJg9Ko+zbTHGvu8S6E1roOECyEFLBMnfnSHU4G7EOfUT/1fAworRtjujtDFswic4n
hiM8/gUZzqqbUCQ3FKQ4+LrcV9W6QckyU0fIkp0mQWu8nASIXeYFF16ysMAtCoT9TVDLWeQFivrZ
l+Ovfmyf9AI8taYu6kCsvKzxytJk9qrGtl2Q6lBjhuBWXiQeXns6AVETG+06oeI2xn25CzaZE2Ku
BOda8tKD9KC+C7bw8kywH6CpJuDRCrQnuTiSJJNejU2JOAJKVLBIMgYKZU/RhfxEZiZsVKy4DHtW
onSCJAnNY74hpk/+SH2/g9g6yJZnlxEu4GGB4Qkm0zTtRLjzFfjwuT22/kVYsTJLC+Nq1oHaHV3I
frnWYGOcYbtNXekuOAyvllth9L15aEIbE3T6O8gVRRXNS59lv4HKKEkD/32BraDlWEvNXAOui4aJ
3HZ3wywaRLoMNjCB1Pt07V3qpyUNps0lzIZ4Eih+M9Rk1MKtyq8CZxFZ4QIoTYdhKkpoNTJ8DBDI
riadCDMYU3X8BG48t9sB8XTdKjtv5+fxfGnciTdSqPG10QgFxc502kB39PF7KD2SMYX4/GDTUDR5
ubpdi2/JBQA/r42EDlhlLqtPCW0P+iTMiy4jNZiOUPJgkRp4G56VVw8Scwi0EQy0r6cv+WyA7u8p
v9Ge1QMrIpYguJrfu6/Bt+sfU2CXrxmYJKxHvzRQN7SmzqZ1g/rO3L4FjVbZ8OCXCdmMfd3k2ucE
jzaeX4xDCrCO8xNYzqoZxBIylSadoegZbQw9FZhYKXXjcy5scFtmaNHUmhFlp1x2ZIjdoSWDwUav
2EZbkXbMyuuAGUP3B0LkeObxfbupynUooypMAdP3RkjNn9hi8aB+B1pDPHy7dugwKa1jIN6gJqgX
zr9fTy3JQN1Z2oJ3wR6l8aEl0bMeoPh6fZ8u7z0Abn7b4V3D9/VCa3Qsy1TmrZXmrg7x584K7kEz
Ksj1Vkp/57a4ztJgpNrUQdUctEcxYCjoWRuHxOlR1xwwyVF79N24+/NWPGxCLZpCRpSADJu76eSy
8pt8skBZ6v1NGkM24htudbsWZthxWFw4dZPNs5+EqRfXxXbAsUqB3qZCnLTIDPv/hRmrG/sZ6i+p
p07gl0We5BKze7Zm3GHX3WLlCXf+3bigX0SZ0rUpQkaz0Q7KofuEmOSxD+wUXRbDt0uxMN3lsOe5
RS5ioKo5Wz0gw16/LUGqkHnEox4YAVwRwc8KA5WJQhwFDJyiZAMM5vlXLOIiLguA8LE2lEzSH/JP
sGW2GNxlfQXIEX+yFid9KLas2P7nJAswrhvIZC1LJSC+Ozee0jLIjUECX0oBgbV4sDXQHVzfvJUJ
XlMxMc0HyWgG+OI5/OopHf28mDOo2fqP1egSl8mi6BH4uwsHsPdD4RmuATytcY8Jl8gGuvSQufFG
cnX3+k+5fCfjl5wo2GW8F1ST+9Qo9feBUpLMM4kEPeebYcJTeXIC8iAnj63/kCib6wbX7h1wpQCz
ihl6vIq4E9KrYL0359HaKlWCFzhUDqSf1y2wv8BnJqfeBfvzl6J1aYxr80Qu3+RNYCu9f5dnxfcu
VQXg1RP878KQqqsGZInWFNSGNDCCGUqfTUI2TJu4Ju1DOrd7PWg9Ne0fjSmAEpg0e8AP7kOpd9MQ
fOEkfASi8UAy/yMcC8ONy3oTjCgKJtLer7q9GZalbSj5Y2+MhzgK3CHDyEA/0Ftf1jetZrgt7Q56
afwCUtObxnFvAPqF+Y94p1XVprUgLqt3blL5gC0rB6Woj1ECsrbCeJi6dDf6/bZRpHct9zvAKlGF
7PWdHBbEhrhXZ4eF8maR0tMz+Y0Y3Ucqgassqqu7ulRxzwGVV/mt4yfRZ5pNNyQGGVxrPYxyi+ar
EgvGFVYfYpZOQTwJTiF0OblbNtLDzvR9CD+FHcDVg8NkEBsPTOzqt/EbqxOgy+jEuN8fdKS5gRt8
ve5La7fvwj5ft1J6Wvc0Tei2NQE27+7q5LlXOkx5x4JjITLEXb19hJeCgZOxNacHHcToY9lvzKy1
NZqLbg6FPx8AtIIm/H9q0tzNEWZqpqcKStKsGcF4gMN7ELyATbrYdl9F8eXynuKscQEmpKCmKkiQ
eGiabiWoBkWP9Q7Cmr6NNs2j8Oq4OPycOS7lzEZZnZQcZ5FVNps7wyG74EOCkKEKsZT00P4Ud0wv
IhpnkvPRtiZVl1GocwehsbWy+CnUw+frbigwwSeBU5aiUgAmVk9KfacyRsC7qcgtLnrM58vge4pB
Eo16QWCDlQDArvnsMzm3eFe+CqvBgk3i22GxEUb9SKbYK8qus4Mxzzdam76iebbFiXOUKL+pqvG2
bPpHtS3fiwk0RG1UPXbETDZ4T3e3dUz31z/x5WOFWz9375szco5J00PPlA5dI7to3Hok1Y96Mv4I
jbc+kFWon0c3ij7aikK2AvPsz59dJpx55gKLzHHuIzkoqxh5/vMEiTuQeDyxivy0hfgL+AZFcDnh
ctkeLewZUom+zYiD8t+Kj4PxNw2isqMnCUeWL4LbaW0Y30E1jeJ5xn3aSc8w/TD1sRfVt7oCkozu
nc7bORD1+i6vi5MhEGEjswKDFA/YN0BdBUAMoMPggvamO8bZAHKiXXQwwGgQHCCcWwMMBMFz2Z5M
mwJh6VzfxvWD+vsHcLFVC0e1bGtURfwucrTuuyLNIkdZPzy/TXABtVHzsk0gUeYpRzBFHNIt2m6W
G0HtkTjviiuGZ6yuCdcFAc+Khec8t3tUK8c+klBOHulrUWHYHASp17/a5dud7dvCBOf8cQt1a8vQ
fBQKmi9s+iFx6g1opk9oGlEf8aJyxRnjPZ/MrWZ2WE/URJshMI5ZM3pWDwYmCSK/sezKk+T+qwUa
EB+CeBl42rnrPdeyUGtVmb3Whg0TBULPAXoKjG6idGJBqfwUqi9iCTLSv62xDGBxtpN27oNcQY9y
rCS311V3suZHXYsDe5KhJDfree8Yk/nR9sOPuJP2mtJ++GZ6GInhdGO27ZpiVw7kCNHbg5/pn2UV
HXQf5QCT3FgzIOFVgahB6pspDh70RP/RSK1TT9SdwhDwcuPL3Jcf17/gaghZLIlzQrAq1VYxtZGn
kOheTtX9FJcPjUSe/bx5um5qPWVZ2OIcZK5GOQ4IutrBFwVTj6zyTzf9Qfn+15CqJDrR6weMmhZq
jzrFXNr5djVFbFVjgYd1jWI4GmCbAmoMr99Tm0kM1sMm/kkeri9RYJEnfqVJOReUtSlT+asv/QRB
lyAOXuIe2CFjvo75GoqqDhelMN+TqWOTYLICIiI4Wm7WubHkSDjXKYj7QVyYHouv1p0IyrsaHRd2
ufxPR0sFzIIoi/hl5JLa3Fv+qyXPguWJrHA7Fje5JRdpCjx7dt/nN2lab/w2FFQJBEY0Dkuet5NU
GGEOVWPfawLQmIyuSf64vHi+T7yYQ6z5lSmHGjoU8mgHw0sKDtUO4niNwONWz+/vfeH78akf9RWm
AxIg1montoDRLXPHGtp9qz1f9+3146samKWD3Jtx0byrkkHr85ZVtsGfAZn3sj4w7ut2M2+Kyg0S
FJ9FraTL/tnpM/62yZa/iLhWNJm+JcOmfAAA2VF0N4RIBcPCKG6xRbrR3YiusUvwLWeTO2KkAtFY
qQMyFwJWNNmY7gl2H0wUqbWjffCQSLb+qP9qwVVVfbv+idc98/dquUPW+upQpjK6k1Kl79XY9MKw
vPMtXXAA1tOCxU5yxyyYCcgSKgQRVtLP3fQ+Z2ob42nqGwzt/iS6ptktcnFx/jbIUzKWfQs4NyTn
YJCA9YsNGulPlTtgwrz3Us8UlDfWXVUDywueNkSFvsa528hJmllNglNB7juIqai3uGfvurd+E+8U
sCYJdQ3YxX+xvoU9LjFooEYmq3MB2gV8ULoluxNDM+41ZdcISagu5zeYgy6ssa+9OBSFBk5WqUCi
1UT7rL/tq8FO6U7qge9ULCfVDsn4PVZEcsyiNbK7b2G11+cUTNhwmhZvABkQHOluvhsxMK/tgq0i
APsyD7z2QdlJWRizBmvUs9z8u3vBBgkhuyasvV8y9HCfkosvgVZZWu1nKRwTKj97yCETFy36n8Bt
zZbNjrx+7NzihTV7cal+oDyOMdPpJrtvHwOhNjOLLNdWzUWerJPiuJXQs6mhNz9UnW1Y318PoyJK
jFbjzMKBuDijTwWdfCCdT43t7CnZGYZjyogDCQaBupcA8k4f0070hrucUOY+Nhd2sgAs5n4Gs9Um
3zd3oSM1TvZafRRHJurNGmLVXn1NnnXJLu7Bq7mh+//3N/CFxxSkmoWhYcMxOvwr2/gP1o/iaKm2
D9m5Zgus0ibGxpqgVWvAk3/jf6aeqBFyAn1cbrNBDeBCwHrOdymAuJbDpIZzWx9vkM0l6UkJAWpw
Xr1LBjtH0VD38t2MKXLIPGSNM9yIpsVXzhdV8QM08C3rhPBpZK/GdTPnkMk1dNlRAWKgo3xQwWus
hyBYosbBl4nbFgLHW/E7CqIRjEAAA2AC835+qqM07kffBHY2hlBbQd9ajMnSIXOu36Jr19uZGS5S
zUMR6X6FXLXIEPzLbbBpd5EOoT3EqpvgWagctRIZgWjCwKnM+iLoq50vK9egcBq3KLsNTver3Gub
+av2Er3ojvE1EsaItRfA0hrvwdQazTGiSIk0j9Su9RgqLqP7CZ9Rjb0Z3uLqDmS8wFOI3BbU65fh
6cwyd6t2CSmzGt1ez0h/+SBjHWT61JOY2IALb8u4d9JSdWjS2Z30NfODo9mCR7QNKMWgxoSZ54+g
nJ/VSMcwVYNSa010Ww3eUeW9reh4E+QlGG0RgBUJ7JiZY1gRxqLD0A362ZWp5CgyhOekys6o7hnS
ZMckOORq5xpjdajMfqNZoVtSYseW7MbKW1klD8T4RrJuE8zqk6Sax3bUn3vZ389w7nrWNpoZuSEo
SQBXV6bvWZ84vpljhKBxJB0UNFLm6VZ4P0SKp4zjNjYGlJ8quzUe1an/EZEfc1v+CqzQbtIewu6G
bc0t6EfQtyLU6f10k2Pie8gPc1C7KS3A9gZmFH0ndS95bIFbo8e0uLbxMcBXzIU9mNSOkunrQJ86
i9oUI+DjuInN5Ckvf+aTv0npMzQknRwdoaStoJmLmltgbhSr99p43Ftqt5dCdDYypAPhl5rcN8NH
juaSJDWfmZLY7QhpxGQQdcxXwrqiI5RAm4IxnV7QCAWt35iRqYbeHOapl+RmbKexkTq6PlueAYk3
15j1xJ4qYy/X4L7zjd5u+j6ytWR6MIAoNyv/riy0yM6y/ks3kMIlRZhu6IChBVlv9tkQov4vmida
qdTid6NLizYxRrZRQT0/tm2m9eNcNzmOrYlx38YmuANMTNf9mx6/ymyBERWKdyuYuEGN2noGHfuW
pCVoN0zri4xWcGfprz0k+my1LjBMQFLJhlhn4IBbQJSBrwX8RYzSuQy16LSo0sMo8nQaNLZkNV5N
wZxX0N6u1K+yZNiNjAJhr7mjHHoTOCgksEtX/qGVo02I2vJsfFj1iD1Ob8apEQaXCxCESs5iC3c1
aFUC0I+Cdla69w9MzhLEe0yR6ihqkqwGMdXUTKZ8CKVFzhDxo3gqW/QD+uYxGr6OpMWTGZNO3cv1
W2itZg7QLrIs2SDYdN690Km3ej9DMmc+V2jL/erumIh44syP0RE17JOiSvbce9qtfCumPV4pxi6t
89rFtQKgcq8jW7diyCmkEG+Z93nkZd2jWse2UbYbwXJX2lxnBrnLYYhUH42HU8Ye7AC3ONYPySH/
Bhmp9sZwdQ/8pkjg2UIVaM/a/pOw88J2jkurzn4B5+J1RxrTTzO8FeL0kWTjIUBHPsn9dyPJ3iwN
fXTVfKur/NmMLKR8GCgeRsdKVdHrWvQ7OA+TgoKUQ5WyN4XsVE9Vuom3FMD7/G5SnPQx9VLn+rdf
SXgUDHspDNUM1OKFPFCY5cpsDhObAhk7J9h1KMsMDy0rdLYgEBCRMVymcefm2BFbPM5UH9yLgwQU
d1d/LyGeRVLcx4V9fVEiI9xbyCSxVgTBCIxjLjup1QElgBZz/P26lZW39PlauKeQmXetJI3IpjIm
A6/10b1ijpLdmXQPYrEbvaoLxxzq1u3D2beLURPsHctFz5323D53CSlqqVRT1oJyro8/Zwt0SaX/
eH2Ngi/JN7nLMs0CqheRR6rSrgBWCT8DU9AaWSnUna2D73Jrcq31fliySUyJjYDs1R0qdajxdG/a
NtsON6Iaz9qHQ8VZB6MMqE+AEzp3QgLek3bQkHWomuTEmjfphsADLycc2aVtUTDWmGuo5XjSy7Lp
BgtKHuiqusOT8rHGWS/mcD+BXDmvQC8L9AMGCliXIGIr7YN0khWkVK2aH9NEh8AgkUDHWFizEyJZ
nnLfuNGa+JkQ80cDVXgbv/WojhPgH4b8TQKHrN1rVnUTAMRTzFW26SbzTi260Fa67Diq7V1eDg5I
L91WVY9qCfasvPpumsbtXBYPUpPtrzvhWrYFQQn0LFCNYxxU3P0gY8w/AwEQ3Ya3lqffzru/ZVEk
8ROJRdiLz4c5boREVQUVPjsRiwA1B3mQJTkAZLSGiJDiJDcRhBwUA4TWpR3fiDdsxRlB/KNjXQpC
MLoz5waltpxp1GrQg7NkFG2OevMq+Hzs8rpYkm6hNKCAmeKCuQ81aZWWbVicOFswufKuvKt3jBCC
8bakf/5QV6AaBu4PA5McmKzigm9Dc7MY+hDys7LkDbmJR5dFnvvcEDV8LqHRgJYvLXHxtwPpuZnV
NDyVoivTCShwaGiJo+1eAENFndpBHppX9p83tGAYGHNdkSG4jX/PtyyqMfeQNSmGtPXYNgdrAzFw
F+ptW8HGXdb0mB0KjgkAQcEZw7lG0ZtzKlkRuOpuB+BPIK3JWCZKyF2jdDp6jDEpKDeNdCLyF9he
dUs8y9D8hBIFdCa5NdK0jFUNI9r+sQ9RJSA78I/v9CMbygt3/lcxyddldo3VAhsKk3BS4F7PLZJ0
GKcWemrbprgz0ocRz8+WQnoiFVWj1w2hA4pnAzaQn0owzMmPLBMAQhW6eie8XSB7DUR0UUY0MXU4
Q+2yML3aEyU/a/sJ7kwTvDjAMV+otJc15sfA/Rh6Woxng682W6r2L3WQPka6/CMyimfBJooMcmmt
pHYKHVUYlA/5A17NwY6B78hXaQNSDxecCwy8PWDOWBxH14LOcq0szi7iaEHSKJ0JTI9vvscYh5Ij
m2VmVDBi+syVBxP4sxdflnnzwlqJG5GOI6zF+3oPorGPbNe+lHtQwhx8AAUC9jY/Di/jR/KMtsru
+mdeSZJAJg5GSVaPtSgPn87DvCx9FXGoKGTqpsX8tZ1aFFJk898EhKUl5tmLZY7KMFjKBEvo17BZ
5ml0INCSvRp7cxN+mof5GB+q9/YYuf0gymjWLkaC2UvNNC1MJJ6yuIVtksSGMvlB5FFpvPNl8IJa
BgStJEnd9F3sGZm/nZIagDXVejGS7qYk+bitJmkfEVPwwVeq4NhusEcweDwBwRQXnEgJRYoMJYmT
X6ORvI9sxi+XfIT35pPyXm/GTVbarWc9Ra1NH+JHUSVgLWdd/gK+kqpq+pgZOX4BNOsP5DaGIARz
byj8bRhC6l9Ix+OyWyyZZ5iDhEgKLHIceWEvPYfDoNhpnvz0M6h/X/dmdmvy2cLSEBczknDoKDTw
wEQLHTiUaG3ND3djcgBG3VYZW0bYuNctrp6f37vJl1WsQpuMoIZFUxsB51Rh5jXwRYyVIitciKC0
rhvJxI5FavFJptSpdboxuuzl/1sMlxvIGpTmGMObR40d68a1vj0DKH/dyNoNttwjLg4kxqwaUYm1
tMrDjBJzVmR444J+vRJ0w1cvEANdHoz8qLiduTs5DbuuyTqAasq6YSRbVLajNDqEk/yY0vanqYgw
ZSvtd/j5wiKX1KlyYehFA4sMA4tqvgPWIQBFkHUgzlT2YP95O+vcIBdLZmhtmZMMg3/p0gKCuGe9
d1HEWD1WBiibIHtgahqfMwKN4lcRmA68KtmNQfDcQK0E4dxOdcuBdLojdbIgYq86/MIi5yTz3MuT
WuLtbo3z7VzVdpwWjqG2gprV5dw4i0wLO5yPzFkqRzl7vmveUDnozjVP5ldMjEP4zzqAq/7ZeP+u
ITJab/1TFdoUfNZH1IyLexEl3OqpWPwQznVIk41zGeOHVPEhku7CKHBIUztwVsGXZaHiIkQuDHEu
U0g0U7QUX7aP6VYB+HLohAUEgb/wcED0yJIm7LGYsdH3TWI4Wjp0OAy6bKONBl1FmYAVUwmg0j7L
91Ftvil+8EVvy42S5ndDloZ2l0yboO2g2tJ7ELvZXI9Bq6/yxb7zDMAAY7YFBKux7481SjYJKtNM
AyH/B+rba30izKJihhiVb1z6/EhcQsIhMrsm8lSAcma38/qbyjEYBcMetOT9jt34oI56Y+zsw46o
drcTTc2seZciA3LNKv+QL+MCOxQQVAmDV+A7tdRd1Ng6BgNsw4hvZLUSTLGtRd2lKe7kjqUP/jN9
QMk9euuU3pHz7yp9bv1b30h313dxLUgoID8D/zAmABU+k6KhpnekRylskHM7BOFWXX2vqCI4MKu+
ouAFC8A6bAA3cJ649kQGSwBISiDhmO99aaMCi5ffZPsqQ2FfFGqF1rjvp3dFnht5Q7cTJjYP9Iax
hJC/5VhE52D1C1IwgxjwThBRcg+diIxy1AA05klmYwMF7RVoyvlqsL2+UWuFetDjKRa6pSC7pHyd
KCdRVku+ZKEIlu9RlTqgAWoTBySyu3/wfGOlBT7ELa1xWSDA+OgTt4m/jbOXmH6TsvtUvyXVW5m+
+sCMma11kKo7Nf28vsq1yAr+AzS+IPCAtXJ+4gdxmoRqAxJFA4Je1V0lEppa9Y2lBc43LGVMZCtD
7YZ9Rh3gvvkuAx3sP/qIa0+mpS3uZqws4MuDoKDQVSr3qH9Bqwac3p0bgZnUlm3xI2Gt7AzhSnw9
VFsxjsKn0h2tU3hPRbcDCEBc3yMvyke6lzcm+EmRHk77xkWELh1xGXP9w1rohaFBquL24RZL+ywb
EiXyoREIFCH8868P22N2SQTtPWEwee8ESwYGN/AmwmngbJVVrqqaiasHHYPnnrgZNGOIy+iN35UP
BXO+Tm3ttQyPsxxEtMSdd9QpJ+hMB/vRUZ5Vf6N7lWvdh0+aXQFM8AwV2QgaM7Wr3ctvzR5POE+I
DWZH5vJHo8dGWS1WOQ2gLx7QnRqDkoZRyP2bA8zc+Joxzs1nUM2jrwbyp0hPXmVS3iM0g4Kz/BoG
o6Cedho24m3pAGVhwAsFeo2HZklSgaulpAUkCZJbSA04VJseMqlyiwrIkyR2fA2UcorkQTf+kFmx
o4J6oTe6TTi2h6oPEcKatzT6UTbKXTMUbkKhHa2Um3L43kIABJPju8qcMa1QerLZ3mYRgDLNLa6u
fUaq2yr5rOuP62FoLdhiMg4UdYCaqWAD4D9fQ4FDm8ETz+6rcT/vDHc8DC5j4JSE9L4r1/2ZMc6b
JcUq5VRpAw8T5zaRb1XruZG3ffSSANF3fWFrWaUO8B7m47EC9IfO72HS0UgnSlBCDhUsWsZnGAAo
Gvd3UU4AJPlpBKF73eCaH4L4BaN/BhK3C9KsNNeMwTInvFSlDqUYE9D7hNjosNsoIwlymbXLY2mL
/f/igPm0DKdOhq0KGBOivXTp2/XFrF31GFVBbMEkI1SSua9Hxymdu3iETJVafAGXJUhZw+DLEAv1
sNYujoUhHvMedRL4daseenKGX7hml3vA3LtdFdyWSbONZGXTN+kXKdS+FgVQ+NK0HUJlq02iQtva
OQDqiA0YgrgOzHXciq1YAxpkqimCer4f7kCM7xq37L7svUgY1tc+78IYv+qiMOIiVSmqes34qpkY
fh3n+S5pFbr9831cGuL6KqPeGEXRw5BlRc9+Q28rNT6qYSSo0qz5Izh08FwBXR14bjgzWRWGEHhp
IVXVvwbmYCeo0vz5QkBVAnoltEZBs8RtjxqYTZWi07Al1WOSV15YbTPDEBzhlfBkULQsQP6Cq/aC
yh+pLQULNBLPOteAsLyPzLtgvJGDj0mvBetZmZ8Bc9PCFotfyyMcWD5Abeg6Zb+Czx7tV2UDvbvQ
bnMorweoc9lKuq0bG7QIO8hBCLlC1+Lj0j73QZMKoxG1hozNOoKqgKH63rOD8kvekB3dKGBGTRWA
/MINddVuc30vVz8zMGVoIKAPdtH+MifLqqpet7ZUe4qhnxZPrUv95wQP+boQFRDXXJMujHHfGeRV
elHVAd0Wyv1YoIWQVqKtXHtBLE1wn9IfsiGLyH/fK3+YaAts8WN5eC6RWVWR9v557rkaEhH8AcVU
0Rq96B4SX1HiILewT/8NiRjePT0h/m1IXBrj8pBWbswOMzuZl0i+0wWTPaYQ1wxEgKm1W3pphstA
hkRNBl0dQB9lvUrZFkpLtq9vJhEf3LrX/f50nNcpeeIrREKjiIyQbfIz/27uNFngeKK1cH6XjV2W
SSre44P6rid0YzWNZ3U3dfl5/byuPniAXUbxE+0wgELV81g1QrdXJ3mGCiDTZJCPjIEUVQYUOndi
TObqp1sYY/+/CIzJHIGvAZBbzC1Kdtv4bqaJgt9KADIVcCyiRA044AXfaDSCLU+fVOwOVZgMsQ0E
lQ25Gg/I91kVcU6tnaMzc1yFoRqM0cLEP2h8wDAARlx3pKCGmMFfVkC/DvH9+natJBdn5rjd6qPE
om2X022g+NtKPphgKc/nP4/hZ0a4XYo6aABnCp544O+yIZh+G1gHpdpL5VZNLcGza8XPz2yxBS88
ggxWSFoFo6ZWWzujgWmztnN8GTJyorRXuFVcFMoqTanqCSqmdGd54x7CMZvxQAAd+CevobXW6tnC
uGCklxME9DJTwoSZDFGrxs7aD9xQznSvbBW77e8ll7Tude9YwxKdGeVCU64AmGEqcA9dcTQPzeTR
brwtY3tpN6aPMeXuXjyiLPJJLlSVY0qlnOJQG9pNPT8r5KdveIKFMb/mHufLhfEIzkAaytrXsTDt
aGIW7DDvU9faN2DydSz7VH4VtWFWQhXY+gioI9Ev1C9mI7psNJNKLuk2hZpWg8GUKhPs1hrcY2mC
R6hHoVQMcqyy8YviywiOMQhpbKOncluAzSC6Lfb+Prqtbhk3ROSKUDxrgR/WmRYhmAKVi0JOrs+1
BcoX5PWHHPPB883fcMR/9STClAlByRwAFhBRcFErmpSgqVokNmrdOla9U7LH0f9x3UVW4z7DdAB8
ZaAHwHmhVAKtkv2HtC9bjlNp1n0iIoqx4Ja5W2q1Zlm+IWzJZi6ggGJ4+v3hP2K7hTji3z43K1as
iKVsoCorK/MbILAYFHx41kgGzRWB9gzE20AQG8bD19G2BrzA3QIqAzVHoAPXoLYmJmKSUjwSMKmt
p6vXizrywsyfoxfFj672z87t/HURcnXUmFqWKUo//VvnbQsW/uEBV9+sNxgVhjVEfllEtiX/LMfz
qNymjepTcpPIeOYSuu8A4379Yrc3xcVTLvvy4kCoeZmUShLH4GXWNgfpTYONjZkchHzsuhGMu2Cg
t0WMzosRRCks0w2v4T8l+tKZI1g9maPp1znN7ab9lxx02U1bHVVNUxHWAhoPkdfS6SG+yvVFVlFg
Octe0aohAwkwKanP1ER3JXACJDi8K6LbE6PaXAkQdDFhmgQhSmBOPr6jhmUK70w1Dig/TvClS6+a
ANzH7KgezXC/Kb51RkM0FWrmmPp/tv/uQP3rMlnPg2agdiH1tkIqt+IAMUzlzkveyrqQSFUXELEJ
MsdqF1dd0XX92IGXreunPFMdJVN30u7WcQXwIiCTQGJjErXuZxB02LIBygg5MOHVqLwwQwRZUj78
w0K+jLParkqFZEQlUFIWCEhr2PyxD6r71s6gqrUIP5gVdArb6/lH56SQUd8b9G5u4Mv4q0WStL1W
RgYEwyY23EQz4O20fJ8TGAVzlZ9RPgdiiHKbauXL2PA92y1tq59OL+OvNrKkxR2PBoLePTnNBdyp
Y3aSpO+0eF0IkbEZO2UJcmyHTvSMz03AKu28rH5E7Uczt+6ONTrmxWtuPciPceLkRnvM+9SLVd0p
FB7WbSi1rmlkDktCa/SZrtiJpcEjIsSYDwdrAkmI3G6T0ZM1QI61Z5A07TqvQ64Z9jCFrIcGqgD4
0NUUNGRmCE218D51hnYGPKglJ8mMvDoa7jstujVGtfWSTH4xeuW7VMYBmhlz0Oid5Oj9pNimgNxg
KUc3sPtK7EoxgLIvi8JP0MR1My2BtEDV2TKUruS20N15VO5qkl71KgkjmPLYCk3BQs+TAwwizoTl
qZ0NyrWEt2e1TLsSoK/1EEc1VEjPjeoLraowmlqHlATg28fJ/GXp0xn+sFdKVP6APNIhhVokul12
laUHNYc9LbRFidVfRzMNrIx914ZiCo1RD5KRQSiR9TIwa9FJEnFoZoadxTUgyz5L8Ha01p+hvU8Y
FFFLOZAm6Sop382uDKuJoJfWcDdSKhdynKVTzGljG3N5V82tW1bkquqqx6ofT13WPZGo8+ImwbVi
eGdd5KhUP1VdFjKVhZ2cxKj/YfII0zWYF7tlLLklYV4VjV4/NDZwq+8Kx8ixy3unJlMwjsmpqZog
K2TXQFe+EZVN9flHabIf+qR7sLD0IjCE2yEQhN3VZnw1V+OhY7HHJRYaMwyzqtiPa/0UabXXZeS6
Y8CF5zzkOoFWI+iCU3VA2ela4+NoHlj03E+Vg445TOTLGzWpXRo1LqPXxpxEtmQdGLzPJBxNGRH3
jVVPHtRJH+eR/aqEcWaq/DzK0eMs/TbkG3kEE/E6LiE6q3ZunkDtGsdqYVz3s/jZjyCMj28F/J9G
Tvy5v5ZZ0vnEzB6KjAUlsYJikk7oM7uzFP3MWHkNKHpsm+n8TKvxZAgcREblWAqUlwrZ6xLVBmL9
xBJxTDrcUtW3On5PZBcK87dpAp1twtw6msO51/HvqDCwkczqNsPUS0UROh5K6aW77aDHM9415jU5
F7UDz68cxKOkaRxiRs7wfaGuTp6AVlt85NKtmeB/AB97sCFtG8N+T31g7AQZ4RiEU8yv8YTXlXyc
lMNoPgn9ltFDW5yMuHEJ9Fv1yVHnlyG30/Ex65wRtiiJm0Jklbp14TcYd1og8OJVkqe+hOZT9j2H
xzRDnT5NtqhNpwEjiM9+RJ1BITaPbGPUbEu4JhKOlH1rBq8HzAuap/BBec1zL589nn6H4EMz2VH1
Szd/JORKZO7UOQ18zrQxxU+50Ut4kKF30bJXxm+h5scGr5PCHL2z/FWDoWDmCfVH1JmQkcATKNQe
G2on2veEAaS+4J2rGwtzuM6Oszs+nKLsMLQ/qwbIQIH6v42cqInDSqd2moAYTzDtjDnAWa7+oy38
wnCG8WfyzehfBQz+UhFCKWnSTgz2UwL2fkVxE51BmrKzxG8B6aGHRn1Gj88A156GEoOkCv3ZW8dZ
wXSzuFPH63ao7Vp+HGVcvmHZ29WButjLyvDxle/65NbQbvl8n4+2Ybp64sl4bGiJ69AogDpHFlrt
bW+doO2ndUcobjUUClxTQNRTJT9NTXzQRGbPPQjWNQSqcdryQBfntFwKc5vQM9KX3WuOtGdztnW3
Qe2AlhZqI2DZ12iWiEtQzW2kpfpCU0ucl6bWaMAf4r9pam1d9T9EW5108QBFBSWtSkAHTag8PC7z
JeqUh+x+kcrpgn2ZHHmjJPsQclWLKq2QTJFjwtCJ9DeZgC7VVUwXBCfsFDGLOYog99IgzorazrZa
gBXH2rpE09W8yuWKelXGX4eYYHRKdkF/G0WcCRoDPJMNVIyfMBSTEelcIrLhx78XmFtrx8LNANwY
bmcYPvxXjt4bRZ2JL43hDmT4wAReNT54Q7U4b3rJb7LYL+TckXVwNErq7RR1y99Z9SEQAYwwE8I1
AL4st9CL20kzavokz8BkkKPuV8f21BxnUIqsp1RAGk2/ke6BZPQ1lwZQB0n9CH4TqQupdmO2+2MT
Cn8Pj7H1roFphuQ2rtdwWFotBN5Npai0DDLmaXWvz8ZBrvaQEcpSKX5+6L8xVo0zIxqZgB8hWxAp
9QESIKj8YaLUXbWv0r1xuMVnJdeLsUbkWAfo0zW29boHloFl1MavuFxVq09sRmoKvDtWFQMb1Fcm
Anl2SqCINU2FLdMZ6rEWisc2HAv+OM4VZOmnlzRWg1FqfjRK/IsixZeRclA5VE7yzhsFyGc4WzTl
PBSpb6Fmi3MpMBIRIhf+tPoZ0ObF6ds6oa92Uit2JlnylC9CLEmL/81yc2UA3DD2ZlSQSVv6UMT3
9AIu2YrymOvDm9C/xWV3zsveH6ruelqSI/A+hTS5piaFavqrA6+bNyqyJMoG9T3VM7fn3wTRHdHA
jrZ+7KfWzhuA4/m5HVEzde9T+TR24gYGoDYsIIJpHp16OJeRcKgeQxSFOopS2jy50aCflJtz2Fcn
NTcezSh1+oz8FqQ8QuBKTaaj1Zy1eQj0QrtN++FoaaPT4yOLLvfbyQrUePCs3HKrKvYMmhxHifkT
T+2umOFdAUOtpnGXIJxqdiLD0UU09xbwyrP6Dr+Aq1Qg607P0FG0jdJytPgNhcixaR9LmMT3OIEh
iHISsumAtevQ8VFtkmuIez7EpYoNHAMgK+M/KvwqV18YKbhNjeyQg2RtT4nkFVLhYsLoNyjQ0I6x
Ib31kpsas0cBcz+5eBr06neeVo5I66CSuwCYoQCCCG7coOChT6If3Z4Qp8bLEkl8zjnY7zh0lQ5/
t1PtZoCfPW4odBY25rkOZlcQ2mEHs87Cqi1vGwnlLkddDGryNEASDmTRpC2cymLnLqUhpxQPhvlr
2wDK8UZYf1Tmq7m/i0Z+juo3NJXstk8OTQ/z+ip3OdLzqBg2BcvfWqRgyDOEZBwatWCUvNY0Oeei
s7FkcqzdIn4eWXcCU7mzzYx5UgRxTaP3SVY9jMWb0pZn9PzOgiI3dYZdt7Vtxb+ygR2EYXjpeJaN
0Zk7/VtKIluN+lueFE5aNiEU1CF0wlCC35Zc9eRa8VUpdyC7cyZTc8yi2W8ZO5boqBnTfJWayaMh
OOhSaqB3aajX0D7iynUyfOus6hAbP3o9DruRupYsjhSAmdESAVoNEay4YU9McpvRyNHn31FyU9X5
VcZrz1JLp4mysySrR117kQvcBdUWNyjxmgvqqigG1b60Z+s6y4hdK7OdwsquJ7EtA29ZG9TlI4W6
0E9NzVFMggcevUwTlq062FOKMQ10DL4+Fz77yuBMuExOq76Foo6KPMQUTpPH6Fj9UJwhaJ8ilz6V
B+611/hAQemi438onnYv+ltHwDK8w4ELtv6nzmc16XrWojXjc1f9Fsc2eSpzWy1teNYfcdwKWEDD
jlS7//qRtyoQGRFVYwlN1hjXEu1WLTNg79ID2BBZ9zH4CZH1k2V7+JMtNOhilwMKL9B9G+wdzju1
z4CmXSYpaajkHhJ4YdrqS4RTiPhQVYHM5S9U+dH9P+hawjnqIvjq1BFdV2EUhscc/e56dmV7DvV7
ZFqM9wD/28N8b33Ky2irZZS3bY0uL4aVRIiQSv2hYslO53qLdQgolAIUG4RBQYVc9b+ykU9znOGy
NjhIZsfaH8Nz89zc50fJa4CrLQ8qfKPZTRGC43raO8e3epcfwq/aYp2QRBIVmuHnKiTDAt2HMGnm
GLg0Mlvxp8N+4/wPbmJdv1w+8aoTprO0lnnbUD8WdDiA3CTZk6y/icYaHKuc8SWZXnuFXtKgFcVL
06FbN2h89JU24jiougOV6h/5MJqO0ITkJV09ua05gmMtyT6GKL/UqnOkOrpB6yhUBpjGtPNTNmVQ
SsN0R+Em9mPNgyQyYbSZoiE232fV8FtLWWaPiRRIVfxeDNWrLkE4AUW9huH/TuW6eUlBBxd7yLIU
TMdXL8FMFEi1zyifpOQaR7ya2opXBfq9XjuadVww+NOBhHtTpo2pDLDUf6MuC/6iXgZGShLlMONk
7CcH2ue2EoHVQl4K7b5Mdl0Bt24BC75Lkw2A1T7JnWtCT2cjxjCe3NUHXNKd6BZ4p0MsY0w4QC15
CAVz6j0/9K1NexF1zXEqMmJxbeypHylqSBv+YEzGt6+T7bLvP6xgBbOYv35Q6xDVODZZVigl9BxN
f+xxvdMKt5EZqrAoUOsHjTd+CkHAr6N+3qursOtUIcWyyXqEHRwzkF3IoIGFrp2RI/wisMKvo316
jatgq8RgyBKII7ECNY+W3iFFAFXT7YANPg+X/sSAnA0uSyC6rMUZ0mEQfSfQQjO+k2PzQwYFS34s
XPGiYdaKQwVKAvm74c+nyYSawP95M6yir84SPaFlOQNK7Jd1ahfDr7SC0F0/A1z+DNeknTy/+TqB
/F4wPRAcXctDoEMqa2qll4GqXHMZivX56Hz9wT7ttuVxLiKsroVdoQ24FMTUh4FDiY668ith0k/W
pz+/jrO5+C/irO7cBYQ9YoBH4esWRMF/3AGbw74S8qdUtXqc1dcxsl6DyQoSZFHoDkNbKrOuLDWo
5dpm5p7H7eei5k80HZNqKOR9ZhtoWtdmixTDfyguo6uUtzm213yD0tuJUCl+X1KyokBjffcI3v5w
f2OvknJlVJEpStUAoecEIetTFQCmeY/+HIzIlqM/yMQhV3a296d6cfXAy4+6OAkU0PE10WN7a632
Uy8xFMUM85CV8XGq9rAbew+4WplijmKlaHTDF/QwqBAG4YuUxOPXy3J7g/19i6tlmU81TcFJhGQx
eppJUrmYRvtfh9h7jtWS1Bhqz1ZF/gV80mURDDz08pTtpaXtNA9vbriSwzvxs6CLGc0FgwM7EGzF
4+KRYyETprfQ94cJ5p7+9PYz/Q22SvMq7J21nGDhq8ZPIz4UJDCanTS//WX+hliVOgvrUKPgL/p5
PATSUN5Cifb+6y+zvZr/hlhtISWP69piVhmUyYNQU6emvmHdopi0v47zWQftz7b5G2i1bbiojTju
sAR6btcuhHzDFgKhswt3S7eWYQRla4f8oIHbAwuUZz1YvKSlDLrdLZq9PzW/ciE85379oz7XksuP
ArgaLLkt/g3JCTr3PWYPiwWL6jJXJfZyK1rSMjvxU3zekzf4jLf5GPLPtPsifcRpZklShh5kdGLC
XoScJog8e9BTcLBO7/a5o5vHwd9n/DNiuAioSdYo6hiLqNfQhRn67CmRet3WmelCUuScyXyHLr25
MS4CrjaGTEq9K3AB9lldfUsl+Cg0lu6Ys7S3pvY+33o6oup9IVqoGmG/oz9/rXny1WJ4KX5jtgWx
TOlWfd1ZMMuO+1S/6pAShPyvbgCd+zH5w/ao1qsO1/TFOKW9L/zqCdM8Z1HDaJm9L7S/ndIuAq4y
Z1KOOTdSVD8Jrrj9SYSaXV6bNocrVuLtWTUoy1/76vGWCuZirVgZ3mdtYSpQJo7pDHfCpd+W60cV
8KvFq4U8YO7qv8FS9QxHExcWWfCKq9wp7EFvNfag47D3+Pr3mCt/n6zLpBRK5RgK4JXXRec31myG
3IghB1j5mi6/6j0a5nHLg5LhyO/Apk3Yw9xYQcP5dBwo7NRzBQ3eITpKHa6vMEw4QK/lAUJ4kNFm
MbAG2c+5Nx4lua7dfKT32lQ2ELwW9zQVwcSZBfXq2ofTyxvh801Xj6FatU/o6jqkgQ03i55aSX+q
Ox0TemZodqvWb4ouj8DFKJkrZnKIps4vkyrUJumpHIBKBK1PKqVwKKEiK2TuzZn1blHpQW1r3c/G
7pxI/DbpI5dxtCQZGx7SGPrrZdpAaEKd7HhKOreDx90B0/KXyahP8TRIdh5V8RWBWuJVjUZ8hJZw
zlGQiW5yej4+TYaF+XNqpN+yupFsaWi8OS58kVM4Rw/RqWbQ0+2B8TX69IlPo+HLuVz6eQ+ertw9
JKzxFKpV9lzObwaZ/RwtWysaJ38Bt8lRdaB9/SQiAv/pshBhVWoDROGbm0obQ7Mpf5VgtlzPGblL
siLsAXsxSAwVlK4+cFO71gbO7od48mPMWyHBMr0D1QmpWGKUNsbypt2m5TscrxXP6tBwThMMsKkE
2atMeTQaA/zmaP4O56QfjNMfkHdRnKZF03ig0LtOiu+iVnfqwM00B1FPE8R4CuGN1Z0yHaRxNFLD
8LmAkIvO5ytNb954NQX/knMuAq3yKU0tuPtSRpHl5G+KV7hVd9ZcqLKP6J5DYCN2jT17vM2bykXI
VeEhqXTSkgTPpnewn5YzdoC643NeVNRucrJc3Fub1eOhyu++ftjtw+p/8+v6pQIeFMFyM2UBje+L
LHE5DmReeIX822J7x8d2cvlrnLyqSAaVEw5HDcOnIyb+ZosFKv/6+nH+H+n7b4xVAT905sQSc2kb
/YNKxOaKvHCCXh1OuJbIE80lA1iR+X1cnAyyubxX25HtLMnNovEi0OpQmowqbTIVJYWeqnc4DnW7
hS3zYMXwRhA7V4fPEIilYLpYi6sKVRuzuqg51mICLUF+XqgHi1gqv/nHm/NFqNWKyFXIFXU1Nfyp
qO9GeLwTPfMFmW7bOtbsLqrev14em+8RhFToLUMu8ZNuHqaCctZD/teHkNt1OpBwoaTKcQhlxR3h
sJ1Ia308q8xbtN3wxUyg10Brh0KKo49noe61ZzfXIFQAIQShariBrdZgXhIiiQpU6bwYgOhZrItr
uyLz4R/e3EWY1QoEbw1tYAthdGHZRT3YFqldJb1Kq29fB9pMSBeBVhXRtHiyzrK17ClA8EylCZQ8
wiGv6zciRkcFKoA7j7a94P+G/NP7uyjCxnmkAGhDq/r/LomymQIvQq3OMBLHjaSQCIRlzABIb0GV
eo8cshdidXolBBzyYcgpSjcCXF9xxaK9snX7TnXxGKvjqh8mDGUJYmhBHDZ30y9c6F5bV4ZwbM9s
fbClne20eT5eBFzlpGbh0qo5bs3kuNxjzcN/PM3+qf1zEWaVjwZmNUWdYiUAuBurVzkUUrodaY3N
/WouPqTQn9Dl9TQlbapktjjODKNUrlid3keCBnVj/suJcRFm9cIoB7ZMThEGwbw80e70WbV1Wlzz
ZN75NpsL7iLU6qWpxRzVloJQQ/ZL44982ClR9v7+kmovtuecTmOtRPj7MTgaQwIotvj//CarHDpb
tRBKNKJPzK+ZuKKWl+f3X6e1vc++yp+qRDKrUXHypPNBl2+6nDlM6M7XQT7LByxHN+w3oH0EKgS0
Cj6+qhh22SwiWL/ZbAFtAfn6KbqfM/m5SKerVuDekfP4fgJWRWAMNJrtDaWY+0eWfgRI5Yb3xSOz
ius2izxTG72vf91mZsfZK4OAIhtQ1f744+RkTGF0ZWaA1NSNvQhDOSkI0Q436sOI6RSsIrSdkJ9p
jcsLuYi52gZiMGqhMAzhtQDoiu/pHTvDPio61FcgAHqVy2Exo7l7PafNw/8i6mpHUMnqIhnjxKBv
3yiA/hCccVoozGTRnsrA1rKCAAY4NtC2h7Ps6oPrXMuBIDfBHCKKrVaGk8jEkTJqf/3ptrYgxv7Q
ewdScPnHx0+nqxC9HQygC+Ksf+r05luljnuuv1vLA/1VBf4Gi7TkWnB9jok1CAvDULkd7EHW3BI+
YhwMiYycunzcSVqbR9hFuPVg1GjzQY0kdPoHB/rcqrs4aoM7CfOw//Cv/61/fRlx9a0mS0r7aiZl
wDoKsvch59lJorvzoWUbrVtKloLRHSRXYCy2nlQq1tTlZosw8tkINGeBmQI17VBuK+hh7as3bZZP
lwFXqY3gcAZFACiiKH+oDwxmv3DsmW9Hr/H3R1BbWwv3f3QDIRa2eJN/XIlZ1/RKT7G1EgPtCOIC
O4hRpdsUO6Ysm3FUGRYpUFRC+b9KVmNsCmAsMHGVUyN2O6m4LZLkuykSv+TDTv92L9YqSQ26UGif
4YDjGImOlepFDGPzNnrKwPDZ2cnLx/i0Oi6ea/X+kpHkPXI+4nSy4kRC9I4yQoaXAQEKIH/3aNTG
fUbGvbhbBZx1EXd5BxeHeFsSeGAbeEYAmf93FLsvRb/3KleJKmOjpfcmsjo3vEkX10Uf2bzvHaB3
f/9DSoROI+zvsLoxRf74QPI81ED7YJvprQ4SVwN92p2b0GZuv4iwKuTrqNNQxCUosmXY06uyL2rp
WzG2e+Kkf+x+Pq+Jv4+yWut52hNM8XBIDs7gaQ76XSeVgrXlwJ8hqIL/sLtjuPhKh8ojx8GLfem6
O8G5eLb3Rorb6xNqTgvGgmprGiegiiKuxdIjAoQ0mt05fxwJ6FkQAoLhpFz9/PorbvaLrEU96j/x
1tOhKcsbocZ/UHqLTxGEdcPeFx6AbMfB3oPc70ZbLRpFVUYdRzkWzYN5t1xkulDjHjBjLsPwnO+e
BZvn9sXTrZYQiSOoYEuIJ/zBk134Tnvxd5xyTn5oD/X3/mq633mfm6fPRcTVWoqHLgNIQEAi7m72
01C+khwVIpOmLXvaVervVVqbE6nL77fKnWqqQiu9Nso/86Fl7caxE8MCx7QBJj/loMfuPeLmCsX8
UoZJiw4AxiqD1n2uyWlfQ1wT8lv93DszBhEAzYCHhY+Y/oIltrPzUpdl8WmDGhbOPB3dD1TQq1zD
Daspi4n+0R8ZbuZwulWP3Ibg0u4L3VwxF6FWK2ZWeGVm4DkElpKAEB89x2P78PXjbBZ6FyFWS4TP
UNUDPw0UqxFczO5BFLMv1a4gB0vZ23Gb5wGFVzN8OyCfvRZKTQsDuHZ8SX+YcPeRIl/tNJdozAHR
aO8rfeaZ4NNYFj4SCC8KtCRWK2PKMTeQGYLVCk62uPPKFtboqmJXaf06G5KfmtwewJAYc8uWqsdC
QL51THBvTp4r65fIuDOB9Ej0a818mSt2x2ZA9NDtULSbWBQYpcU3g2Kcp7mzK6HaiV67KiyMU3Hs
reJWjX7WKXMk9k2xGp9JwOTQBCST1stGkMdBuh2bQNWpw6bGTTULOPfXnN5YEFibYcArx8y36lAz
ozDByCsvem/oVH9M3xVg4xPTuE0V4kwV8Uj0W+3ekhrcschUDjJ4y414j2C5kiZwFDLuRS3/zlsN
LEqQnHWYWpRD61Eyt7bINNXvLcbQQyxworHxBqSvKzIVnhqPp5JOTlYbbmX0Nr4blO7YuS4Nlxqp
08SKmyjjm2YKkBHBJgJ5U1SwmO/BBphyBqmJ6JjmpdMq/M405oXTdI7mxOlEtEwOMRmU78Rkwpgi
AoncsDHAfK/H8bYX4w2Ix1fgOHhqlIAl8JS14xFtoGco/1w3KQYyffpdq7sAVqv2oMc+m0Zfp/kD
Cja7xMfKc9iK0dQps29KcgX9PttktRfDIS6SmB03w6Ea8K2HwbeK4RDTzuYKLjdccS1VPUTsR2Fl
IQF7vAR9Q6GzkzaDS8b5Zojj41C9VRk56N3s1vS1yu6zbILQVvUKNm8Y1XMgOuDos3sFlAbwkkOz
fc7RJYFMMpglsYu5BNjf7DqhEG3nTfbc0sRpJdmr6vKlTCJmDxUcn0D2M2OIktdxEAm245GwUcqo
RIEOJIHiCdhmq6bu2MHyMtXRPSbJKZMpfK08A+SZr/PK1mX/Msp6eE2nnqkxOv8+rLT1N5gO3rCz
5ZWY2zngcBCXO+K/MdDYukrCIQyWFhB41+VPCuhjJsExVsG8cAG1iNsKRDZX2GwKR6DiFAzr52an
YbWRpT9EXJ161aTkg2ThdjLVcOI1DU+gz7vzNpc0vDp0PsRYZbM8qzJJ5hWFI2V8rznTKfWi1zSY
gLxIe+hD7zEYNtfIxVtc3RAmOjWJIuMtjuSlUhuwmd6Svfe2vUQugny6H0RFn5p/PpVwQTBFB8oF
DKF0cmd6GwSuyIk3Vr66V4ntfbClqLi4/hiFrlVy1lG/LB8SjbtDN7pff6/t1wfxE+jm4sa6HuSC
sNHLcU3yIK76s8UGu7HeWDfcfB0FUneby+JvnFWBwAnpZpFjsGVU7CFeGJSkBCBAUoKuaXuvi6Qf
5qC4A0tuJgCIy3S46scC5xZkO4Sufo9E+bsowcGRpdqp0NcZZnokjQb+pwy7MlodRtDc7MzQHwpm
/qCL0gh6ka6KSdDMweCrZwU52uJLOy1/zgzzkZjg2xs10Jo1OSk1ePdc0cxwbq23SVKepWIC7Y8E
nT7T0EqtIJ402ISDpah0aCZPhya2vkPQ3c8TfsfLNwkSEMYw+6Qj4QB7KSIhr+r8RY7qGwpOglOM
2OgyTtq4vKvl/lDnetio7RGqToGw8l+mOQcQvvfBS3rP6vyQTNpLHvFgVqVXzolLi/hJmu/yKXen
gTnGWDHbUKC4DlYJzuijWnGntLrvFu1fjCo/CqkHU7IrDm2FwqVLbrIcZm6NNdoz+RbF6FYT3Hal
0e6o7i+I486wjk2XHKUaQkgxSKYgtRm0DNXYrG2js0ILvveUgWWm1scCRMcIwrI60II4+8AZLctD
FLUQFqgKO4kgIcYSp8x7r27m97obZLuZ2WOiqidYdNtDXHmmMd3lhBlOxfuwakzTyYsx6KXsOmbg
gGb0Jh3yQLJ+i6781XQ9tSnoAc5I1N6xuMUhfQVQEeSdodlBHgCIKnC+dZ4usQOmJG5SdvAjTIJY
EtDLSt/o4kAuaii06HeW1j3URhrbYDqDIhLj5da/CexZuwEWeEYS9uINIgkeLtJeyvNzbWphY8g/
J165sl4cYUvkw3DCQBe6v22n/oEp5bsO5qSaDU7fEsvWeQ7Sgql39tgyqC9IMJ+ZWpBDm+oEO7xg
nNMwSvo7HfAhyayAnJKznb29dcJAK0xH1wtDXrCvPuXGcUiMJqX+dCSO5giUdThh1CB60/9oECr3
O9t8Y5d/CLjKk7SjlRzlCMhdtPRelaelOdpCewiXGx7sGQhu3eI+hFulx2ZATjEqdIeyg+5PUFis
nPhX4y7ujA3UZ2THmHGM7qFR/9ybVkfch7CrsqSLNehmmOiwzIN0muLimGl1dhqlGMR780bujMDq
wIQc4FohjJsCpfgENRcAOQMrJz+aqjwLfTxAgcdjeeJIRvJDVasgV9vD159jI7d/uFisPn8rIMNH
S8CsTRY/MfC+S9HfQGgz/DrM1un4Ic7qq0+EY8KQYMqqng1vxPW9fogy27pp/eRZ8SufZnZyt+cf
s3k0wt0YvH0Ng4w1q3BqoH+BFQ9sC+fQPuoHv8bKs//vjwZTjr9RVsfWJJUkM6QJHCgfBpmqD4gl
+gQtbgwH4Ols+YRseV3tTRk2rp8qnFzgPCxjLAeq7cdj32I555BFMf2oko5jDQdSeAG/zV0Vpozu
FGxbq/lDsNUmkkYtrcGDXcC5g5dD0+f3CFpIamN5h7mjFp51Sh+XNh6uCi6EYeQGDiz/0pD58CtW
e4qZuNHCJsr029pZHL8TJx1Pi4bHeNe7KszIwsTbKx2Xv7nax5cx1/LXVCK1mAsQKhbMLvPzkxq0
Bx7sSejufM11y1cauKpDIAZ9+jH6nSIbAMt/Hffs1PJs52Nuboq/C0dbLVeQ4fvIgi27D07olVqa
N0ZEd+4QG0kFL02DtTEGKTLsUD6uTaNQGHhE2OxCKpNwqEjizFxy+xgqQF9vvr1Iq13AxkGujFjB
3pv4USmFXyU3De6dX0fZOiQ/PNBq/ZsDzbJ4uRSVpvE0aPSxhexSSduQtFV+U7flFddArB2r9gSl
I7+DDIbLpuzVpLX/9U9ZHujzegR9DrNuQCvXw6OypW33P6Rd2XLbSLb8oUEEgML6ip2kSGq1bL0g
JFnGUth34OtvlmamDYFooq/naSLG0TosVNWps+TJxNxB5o7NTd09iuFOjvddjbEDkCb9b6bYQZol
Fpkex5XGhnPTVj1p4I2eaHmjBrj2WgquNrp1v9cP5u+lsb2e2QPhQ6A1TJnDV8vIJH1x3/bp3fU1
XXIUgXwJBcC/vt/iaJaFEgOYDLBE5ySpiZnrl9hSOIPcq0fewfUzYwCWEZSb7cbXXD2p6G8jfULo
Ji5vOGDtnZh0mG/rxF9i8CvMIqsSNwGWq5n1rBqyuA/DAMxexMNFMvFt0awRrx85c+osigH6Ys+D
TO3H9S+6umszi4urgdIPSDpDrAvdgGcFNC5mr3eBfd3IWhSHisHv1HBR2A06kHyrXIKKQaWAn0zI
gaTvbjsNKhag10PG11sJ2K5AdDce8kwBESNxtEo/CKS97bK+3tjM9d+Dui/yLBHF+iU0EpD0MsPY
AgrNsQeqv/Kb6kQ2PQYfXWBE00l3QfHrbL1Fq596ZnTxqSGkikgtzjO3CO95dAYUacNvrzWRQLwM
0iroMqHepC2uoBLzVUpGEMQOaKVmIGEAd09jxK//tIm0elxn9ha3sR0mZMQq7JXg/4sMpjoZvGhW
ppl8ZcXAFGzruLE/eeFAZyYXNySpax8yQzCZ9DqGPPZJHpohsPBJvHVmV0MHFZ1pVq8HIHhhqQuj
mJclDP7r4D3fk0+2sYicMK7h34DlHfM2gplb4X70TfWxi9zrV4b99Yt1aoxUQSGadiH3pwQkT/oU
T1Ymd5YfI7sEpaYKOh9+Si211jZuxOpiNQXM5EALqxA1+uq8O1HPB7SUVYdLKvD+jZ1VFikBoR/n
QrkdyX4+2FQRvhMt9a4vVF5rjhAeakBYLNYJPfqvtuuGb7qaACXCZ80+b1VbKSRUr3sz6k8K8WtD
kzHWhTcl5iqjxWw7TT1OgeJHJ00Y3kluGIVrH05WBaZJIfjGcbsivZFLMAnKYLICHUZ6hj6zMY5e
E45WkXOWXGJtYtUaZfKLgK1oCJUfkyi5ApYq576jyJolMNon6oTdA4Fn4vXHNPX48cg3GLXJB1Me
QQ3NhO0DGxxFWS59xBCkalRIeBUSeE4r/PyXKNlpdSHg75+gE2Bp4LnqIcXe1EY7jHvMegIaEw0Y
JNIepPSFI/j/s4cm+EHoa68gGsIMfD52Bsa6jTDwDajKmlyaom6CXkACasVA+i5OMUowOX7qa6Sl
z31/nrgcVHyRgQ9rNFK3E0UBxIggRpE6D9XGneqPqJu1mDr66HrhCL9kgjjM7VIeYAjI4fEywEeh
zYeq18kQFwiDG1mo0SfroLESH8Imv9GSzsxbzmjxEWQeFYdC3NXtT4gEGWl4bsX7JhHcIHiRIvmQ
tSiZpLENAmtTbO/U4K3nG6/mk3spTI5ckZ1E8JHykHCtukOd4KMPaOOU+kHRqZtnaWCNIBmrRAVq
hABhKYzUJSrvy/Yu6gUTWLsUNJy1LY25m7S8MeqRUSkYAKuHQx6/DeWBxnetGp1ISw96fqeg10EG
EHwPIiiefGPkckyqYwmduk/qwesb0czRzlLjb2PzHsVv3ZTd1jnGxlDBoZN/n2L2V4qNsXiUO5gr
PxhhVKWChrMYP/QgOZL+xAkY+OB+ySDx7keMfIGgBPUuVxNC3GFQhIJqt9AGK1VOEqQHUlEB+VVi
ZQAgZmV4aLv8nuNUO8PZ5ZIawg7+UZ6KfaRATTh9zzqcLRnHenzU084W9cHKcfIz0TdCjJWO7UuU
D3dZpdkhtDaolhhx+ZTlpZfgw3Yq5j8hEzUBKFUNvKnU0j7IMaA5xEbt16Cg4SxI2+/z+tQnBc5N
/ovnk7ecfGhVhUMHWuJIsPqW3zftzwTfup+oKcJfNP1ohKRF403wqA+2tEiyOoK6OSQ9GaTUl7L7
QS1utJaYQVndaFWyF/oGlVt2ljWPFxObz/t9z71XZXfoiWJTKN1nMTJE6aZI/B2KvkYmp8D5yyZf
NA+qGBtSJbp54op5kJwnIRl3tOWdQuNrUMI1Jx+l5MOUxC+qnFY3/kBTewS9pNtFw+AJ+oiaauDk
CQhF8zDytEZvLGQEj1oilFbZgjlW0+rQIFn6IXTaWavQHaYhCFtBjThlzXnqNdku2yp10lo4yG3Y
GW2UuEKHk56mCS5b44Vy9ksD+xqXpC0mIwQ086KgB8M8+pZNXB7wfPpGJ0C3FrxlNhnBVWVqQVye
+EF+DcDCuUsLqQcnKwH4Zsx7LxXTsEDOjgMAse1fkx7X1iAVlhJpltI0v0SO2EWcgvEkeMzy8D7H
fziC9gniJ6UtlMUuqorGiPzorAqlo+n0puQ1KxlSO+zatzTI9yBZA/tZq+PJa3Pd0sL8hXDTqdLK
h4BPzjQpY0uNiPQaQkwI9Iby09hRb/RrB4mWm+uJBA626hY7KFti0INVt4k/tC44c2m8K5rpmb0q
Ps1RzSnNKNPOYle9ta34prVgcOjixi7H4YTh3p+imDyJmv8YiZKDN/LcBECsYyx+DOTHzOtBxO76
cYEWp6aavJr8DPLE9pvamwTi9PxkQwgVJNAQZePh90khG3GMYwsKzQj1w3zcBylqijF8qF5bGGU0
NYaqm8piH/Zkx/4IKXEjwOkHXob3Wspk3FgQNsvDkYwUjs0HA7sinrWWu4uT6KXK6DOJfRN8ZR9t
JXnygDsNkh1zrPD9M6E2ygp1l7F5qOvmzY+AsMM4xjmNBgL0+rQT2gYlzZIHq6DuxjX4qqv4hStQ
n87kSjMiAdSfvAYaQ72ykiIA7fTwyMsgCS8L6IAqMDwxJqTWx60vxmPahnYaQk1C1o9SAEluLsvO
U8af+KZ+i2PJpX19C0rS5xpogdr3XY0Dd7makp0ucI4SR/IN/jj1Atp4HUSP4eCqXyW4h01wtIAE
Om4Dk3SktycfVINtBwLisspPIMgDbUAWgzc1Fd/AYyuakzrh5/sp3DtaoE1bPmYVAftE7nMOn2fx
DXo2HUhlVNAaD/4HWBhdsF2agSrs/F7JrDJCCYLq0okElB4q3z81DRq40/gooRJtkrR+yYbkvs+k
oxTlAE3VGf9I+RBwixxsKwGv2fWYh0Yfxh4onnBzBhlsynyTG6RD8MjpcQkSSi0yg656QCjyPHJk
MKQBPMJ8f+8PuA+djn9EdjC++AV80YSeElFNAQTRdTM4MeAVNWaM81p5SKp0p+nQJS/R1nrggsme
uKoDETynmJM23f0LJFN9DU1HtIWLyfCL2G4bzRr66NhTdL7Ad+kDNUi4sLOKOLPqKrAw4vXa0PyI
cFc26wDkIG1oDaHklGJa2smAMWnoKIwQr2kzaBFWaJpdD9NW4lEUxAVghyHBpynLslNFimmoO6BD
M1L+mIZ8PwklyNUKAQiH0kHzfStH2zK4iEhFvchpE6ICXyvdPuH1HDCU9K4NyC3t/cfMj7bSs5UM
/8sKF/WSgaubsppgsJniRyWIfjSJ9lBLwkZesRJpzzsLSxgjwg4hlXn0TwJB6Y0GiSgiBR13GNT4
4PR3izo5pwE9Z2W5kVKsL/B3q2gxwQ/9YCX0UxQplQo9KvBVBhUxlU2000qaO1/gkuQC7mrip5B1
bKCekKQfw7QBGVlLc79YEL8mDBEb4gSnKI7GL6S5Vg1M366SjcEMPf8NtJTyViltrez0xeLiMIYl
PwLUhE1Tjvm3ds/woBk0nBkStjM7m7e0t3GHd8W8fum2dmxxJJumlKOoxUJHrr8Z9exmCiQ3r/4A
dvdldexnzCp3PMaTpUBnqytBxhyD7oWqJh3QJxAxYwG80fVVrR4QASRVPOhiwZm2yPcqqWkVvOIA
0Euyh7nvd2UCD+91G+s7JvIQe4cFckFgSgq+E4eCYioVBLyY4ygclmcBaVW4nZm8Rj8ZaQdeCEA6
/oCNiIEKNUbyierBchBh0hEXVQVqlCWUKSmv3wR5/RhLycY1WKmEfDGzKL5Q3w81nZmJa9CxqqHV
1ANUTlonUNMN5782PfbFFnPWsxPi60NKyIA7zWX1ua9lp9GKF7+Z3iEVDOmeNnzhBCoZUdQ5ets9
p7ryUBWiXcnkNW2r/RBOpzD375RKtAkkbJyNzWbXb1Es+fLzFpW1ErGemEr4FFpiN9ZgAZP0ETql
agfILZzE7hTzDzo+X0wyNz/7IlqUorw/wWRdNpCC/DGKmt0VryhybJzkjW1ewtBlrZDA0YxP34a9
WSXEilBm6DEjLPibJa91f/P7kV/cTIEf/UKFdLKTSeWtyCfHQShOw9Q/qXW7TzPtoYrL21EM38Ix
vC+D6Dxm/F7gJmq0NbJCRao3ml0XPwgUyERUCHjPNUW/mPzKGoqBlLrGcK/OSUYWAIQhS2hAp9zG
V76sCDNL8BMgcQQI7GJ6qCzjHuP/8IGiy5sdd2RsUJC/MsJXLj8QtEajTXH7dZsSEFkKhF9RuF1+
bhHMKaiMgU4BsZwlWBqG2HM3Mkd0MmL6szg18FFb0IbL15OtdGZ18XoGIGxNYrDroIUSeFQ2mLKE
DlYaL9+xUYMy2yjwaReR3KdBzJyC30tBW3FxVZS0ycYgiqhLVGBhY0jDFO3UmFTMbTo2EOlEapL2
spdGUDkKgZZoQCPUUbNtAC4KJmTyz4paGFzD2W1dGzp0YlCdaAEXBlEQkx8BKlhN95A8ckS/O6ra
8Ari552ORKrh4/tgQoDvl88aQwszfVipUiiC9RyciEraW9Hw3PGAlXWKMSbSXupyr2QC0yjI5Fli
VtAuaaAB3QLHaba86GBSr0RFbgSjYpVB0kS+94H/MmQ9d5pMS0wxF8Ef3gA99S6CnFaXI0ss0Fav
QIqoZxDoxMfmJWsEnwXU5U0hRMVrRN5HZTMm+a7VfVOA0EMTAZYe51ZHhx2JfK9E3Qh1LUfKgw8+
bA8ihFGMrk9OagJy4EKCkhMVtlTumeP84li/bt3S+eTQEQohOIqnLKYWyQFdxf+m9D2mN2oGcQHa
bMSoF95uYXBxJeRcnuo4HTHZ1I2OP8i2LuSnVH5XtiiDxI1T+XlNZg7cT0No4UFgwElK9RXky+mD
XnMFtLIi0ZTJeFDk6VYpAdUe2hMRxr2m1CclpiMOxvRajtovZJyjiYkWkxScyYeg0ueixCqm5BSO
2g2Z/Nd0qD01C+5aYQStv6YcJ77YuFyrDnKmUbJ4mPsWcLmhwTMUtP2LH+c8CD4AIfGn5+tP7EXW
gn1BU0kXRBRUMdS2CBE5PAB9VBcRKMu7m8zpvGjHuaK3xbKw6pzmdpZBTamJqJ5BYI6Ew1urKhBb
Izrukw7A4QQmWChRtGYgirtRjfZKHBxriNUY0qhvRN6XXKqLBS8+rI7wZdBLLJhNJZa2dsfbBA+C
+FNwdbNBxJ9avUfPW3i3VV2U+QdYhDI+lQCTiTMUZ/EkUI/BkWLwZhwmT7e7/fCrt/R9isfIN6Nv
mKoA41R63np1L+d2F4tfeuxOiyIo8FI33oGOCfogBjUloxQxqhXuwfBy/WxtrXnpZYpeyiuhgRak
3BMM7FZxbMDJWoBPPILBDQJYFeRE+v4IAOROjKX7nAeRGIlvxrQwhuknSCMjI4CwXzgUHyI3/PpX
kvDlpKf4i1kru3HGoSejGkK8dUpWWeBnu7XMdQMSFMASa2y3ABJ+Fc5k10PORkHnPrQ0i5EjoSp7
U4IoCc0Tk7rRTt8PXnkMz5k3OuwUAbdrxnh3lVPjVEdMAm0ObokXCdfX7Vy6OhRvqTKkdeLGyvDa
k0Iz6ETTk4hgdScm8mPfVWciqL/EFpJmGAPGDJHEhMIaO9ShANfExb2U0deYQ7uEL3J0isInoWqe
uHg4YNLo1OfSCdS/PIZhym7jIq656fkXZqH/zE1LpMgSMuA+iIF8VyrtHimXk2ISOkO5rCq3JmtX
RTfm9hYpd97mo9rrOTpPv8DXh6lBUKICJdeDYhHzQ4C56t96gNWSu2Az27/Msj73SQJZE7BImOZb
rLWsJ6iwankEf4MyvVc4wlvh4Owc1U8WZc2LzhjUh7qJuRkUsnd1+dCDRewv04tlRxH4emO+xvD8
jebKN5MnnNIdYPnuHwagc1uLtyQDs5aeoFbuct7kADvgFh7TLg2AV4Yk9cb5WXsg58YWD8oQTLwI
EifqKsVolOhHgdHOxNO94cO2zCyeC0WRsrBoU+o2ankCVeaNBJEbtdvic10Lj+arWbwOmgR+9HEE
Sa7YRNQsQdwoZnVlEA4ZOa02iA7W3Aa68aKI5jye/GXczlV1rlUjOxM5IAHaw1TcX3f8a6uZGVj6
fRp0qiaTEgyu2q2Y/ySFl0koy5MtH7L6mM8NLaJKDg1WXaYYNKC/wJJPdRPQUxtDEUZZo1MOHfvJ
jvGkV65uVVuZ5VoIPbe9SLcAExi0RMZXVDCV6BdvLTmCXg4tTwWtWX2PZNz+377qwougyTmFci7g
KEaFJ4rZzzAA2AgEd7IxKtHtdWMbZ+QzxZ25Z1A1AmzOvqymqDavAR5fdv+jiYW7UCeOlzv2AeXs
O/Wfgmbj74tsB5a+b75DCxehlTUEWAgMgFrDVc8DgMlsJD67ATT0kZ0UNt8Qnvz3IHB5K7aBdd8q
9K6F1/OfsHAfAtSTOV7FZ+yc8pQ5UAbac6502Iou1x7TuZmF+0A1xa8E2keukOlPfER2Ra0dpj4z
8gCzSoP6cP1wrN47aInzOkA/UAVaQqjQbshTqGxBT9RVXMDKH6v3wRFNYtE9Ws6jyajasgJFjq1e
ziXiHU/p3PJipSoIj1QKcK/LEO/NLVNtgdjoAegSDhV74RfYgs0erAOpFdqa3T6XG4WrtXuhSjK4
AFQd4DFlcaaI2oHVWGEbCmyJUXXBTtakDRtruzm3sTg0pSjopSrjMcgbUF4DtzH2sj1mwWMzpC8j
FG2v7+bWkpafNJNpR7kmcRVUO6T+udl6DtYNAAiGoj0gb0sMmiwUMv48JvF7vrgpg4FAYzT4fn0R
axdNRXz1XxvsN8z8lT/RIQX0ioItkDgsj20dXDRv66KthpFzOwunVVIi0DAMOEc6tnZeG5iytzhb
woxdbGTP4q3sgprZok72RDo7PBbW9WWu5tFz+4vzF3XgL6LMLyfVsU+gyM6KZphbqyokjdO+0B+6
9lbqocxMezuCrPN1+2vh0Nz84mgqqtIjOZcgxEV3ZTceaZmZQVRsvHRbB2ZxIgVBqAawaeOSCadA
jAwfoufX13E59/TpR36fl0Um3BZyzEsAHH3SWcpe/5QfK68zJ0g/+QdoIqgQ4Nt6DNjeLN8jEKph
/gIeTL0QUxt8KU/QNaOARgUd9OdBCVFDxhAqh+m5oeJGlLdahZ6bWwQomAglcsiDEoC5yvEkv7GR
ZwZupVDroOfEDd3rH3X1wQWwFThlkHVf8rmJA1G4oWDBskVP7cl3FTOwuxvl86ktLcaxQ2SwrTVm
fNe4ENY8bOlCrX/iv37BkuItHRuI/6nI23OgUzLMfKIIC9yEqXbt1k1cy6xmi1UXsadaVUGTNUi+
tSoEYDhW4AwYaDn4nFjmm50IJEMY6oB0Ad2pcAhCdc27/sW3lrvYYjqWXO4HGjxrBo0ULnDqWo1t
MW29IkCp+7qx9Vf/9/ZepLFZ1/JZhupRY6kGG2Jg6TO6DA4aZXZxwvbaBZDh5Od1u6veYGaW/fvM
tXN5I1U+hTcQpQ4pUS8BvAHA8B8YQV1EwNghOPSWdVCCuXDBH6CAQEhoQlsW0Katcti67wYMUQJ9
mHZJMFfX2QR9VxDtSHeKy/Jj+URveguYQpQct/Ljv7GGCA3TXmhWL5tQSlBLZcYpFIg81FFBUyHZ
g4feP5RwBxvc0c5WrWF1n5Bv/dfg4jCGYH3Jy5BP3AgN2lw8YcB34/VZ99psUAhWwCqyzFwnTQWR
D8AMqF8KDopxx+mt85pDYfcWICl2eobnFjbSiPUP+dvoMpsNC1GbMkzug1BU+iVBBxHqJ/veqlFG
QYx5f/0crt5o6CqBzZWQS6opUomBzwfYtQmTsXLzMOr7QCBgSto8jfzaa4RgDOh8HsCaz9m62bUq
QjSrBg2WuER0MIRuSOJ3qiS2EEtmkyi2WO60VDf8QN14JlZjiJnhxX3WNShMJKMEH62rdlTeCP4z
OoNbR4VFIheP7czKIlBrJh3CXgNeAtGF7CZGm6F96IUWZcwwlrKDored2P+gCLZ6C2Z22QbPPmtS
66CDiiLQTyHZZOxkEECPMDvzb6psCNj498KP62dm/d2d2VxEZRAdyQSiRcB2vtBXtCQZy0nukhPK
O9QM7oo34cDq/NJ7vqsfcys4Qzg84jc86Na2LoI2Lu2mgfbY1jF7b/oXobwf+/frC70E/7CobbbQ
RdQWcRNYjESRZfRM3RfT+iO1Y0v6QY6DmZ36HbWk2tTj2y2Owo1dXfLFp2mlQ94SiytU9QXqmneT
Vj9eX9zG9/vMfGcHZ4pbAIgjwMzL6VWPAbUmoLAALOS6la2FLJz0AArLdNAIGhbkBykrQwRD1/9m
gXy9AATkWAMwQ3CXU21mPBSbBrqxiFUn+fsYfPZFZp9K0rkp5WoEIhgeCGrZVMYSzDCJMfR319ey
HkPPLC28SD6hd5wWcJIN2lBaGp1ApH2XFvILtAgdOYaImkCdOm2e27x6FAk0jIbCHSJtp3X8Rjy/
dT4WjqXtCDckWYt4E4C3KsJwAaZHta2R6kt5qq9X7LO9Pvu2rRZ3fNdOOIa24Agoraj6o/+jRLHl
GZ5MeEtfSmrr9wlv8D8wX2SMVmL3z2r51KO7VJuYaChe4w9hC8K0dW4X3qUKyqJIS8EHthDJrgzN
C3+3sdfrpwopLJolAg/kzteDO/STwncCDi41GFGUYKgd+IF2ucmZygMmLXMXyuwYfXn4f+MKPz/5
b8OLGzNiiobIqLa6FNSSY13cyX1yq2ySsW+tj33i2c4qo6BiAKhK3F52ML1x03GY6oJLNdCW3+Sv
ZL/58vn9vabFxRk5INW7OEhc/i7ZMdrT0Arcwm4+te23n13m+K+ZW1wOJZS7gQzoCzN1CrA0uMSV
nH/AWrP6DTHNw4glJTBgLx6gupJp7EfwB0wPHc+sQe3AZqVk9ITBXSOAgDT9M6V3MHz91+pSWWbo
6hQqij5aDT3QEkOGwcktNOIllQI7hDMbi3Q2FeSGBBlNXPWh2oVmdvZ3Dbrc07fc+ifKnuy+XmzY
zNzispV9pwUDl0BGFHQzRUJvphr8cgL10kT0Rv40pG/Xr/eqA5kZXFwywC9yIZ1wQvQRK5ITK5Sf
r1tYz49nJhYXrBGUiA8KDugKrkUxIEr3baAffMwdlvHokqm6pVVb4j2cMGwMsNwU30gNZrRUHipx
TW4NPo9EvnwaGyKZG79ttVox+22L+wi9jnBqNITDkIp0Ma0Y2az7rLqJVwXmJtpn9a2aWVtcR/DW
Jnzf4mPX9pQb2l7ATI6hvgU2RWuAc0HwBHTxHxbYZmYXcbCQFa3SC1ikXGOMRwkGb0yaHadpTiSW
GyjtVSzN/MIsXqSAZvmkoXbu6qXFYOhQQZSsYV/eTN+2VbPWI9/Z0haOBwN7dZgwa7U92t05u80c
9jUBkGkMBVjobI/eY3vYeppW/epvswpLImdvhupHjZbxCBeZCA/dR25jS47obbV11i8ngX6JBC+k
fN6smZlUCJVIpRlD1vMW0TA0Q/7wTP62sdivNufKqUsQX4fkAwKWVstr57Lqb/NCRp25/tEMhUFU
SC5SFf4V+E4MOCIXBy1db2MI0L5+IT8zhksH+PvnLDY0JKWglL3oO/I5OE3ajp+8wGNKCo3Rf68w
2vtNf6qtRoEUJGobjHFha2//xuX/9ROWSQ3AARU3jXHiBiJoMVTtAMl5TPmRm6HSPKSUh0zHqKWg
3ozQsYX2/L6VgEPETHa3kTL8jef8/UsWj488jkKiBTjdLK/rOkNCUpea/C444mug0pLZUPT8wVlb
Jau/ucS/DS+eISYUo6Xcp1sc7ZEa03N2SAzurgPzoLmVRP7NMlVeBVgaSGVt4RblJp9yUUbzUnK1
fXNbPSTn9hg6EWoSvqF54V7zhI9t0rvVChbj4eVBsK9IRF68fdpE+baOUTaTjR7uXzEZNJwHCxoQ
6ndbd3m1SDe3tngGOz4Y+LBGURpD1yYrRdDBHKYbyOpaKCl5Iz5s5AAEvWV47dHReAKwExQU0F9Z
HCLKgYN66NGUVvXXgXtMp9twSzVq9crMbSzOi+b7RcIFuuy0+9aWHcDed+R+cieTRZv5s2xd9xKr
bp8lI4IMfO4lmXlY+EOmolME/EDgES9+lw+o53j+roMecvojEozkiXtUNpzTmjueW124Sr0byjpn
xfAweM0T6A6DVGJjYWv5wdzEwv2RqAr7SlXg/nAkMfD3kZqNEZ6IGQP72h+22vZr79jM3PIdC+Qs
77hsQmhG+H0hyA8y+iRtDTaDFiQP/oga+YDWrh2W0vfrK934lsuhuKISAdoBQ4E7QWAlo3uS0o1v
uWVhcSY5klV51xYgS2h+tlwBivRUlzdsrJYY5x9w4UKmJNELNPLZQcxAP2CAZKP8lt32L6ULvu2d
+hK40JM/Tzao78ENjxlUkIb+kQOd/wr2KWZxgiSQxk8iuOvkZrIUl963buxwIKuEwJchuNkpd8bn
f8BwuBY9z+0y1zOzqyVprAVKi/eJb1ylRc87Tl6gX/0kayBiB1G/bA+ZfAAD8i9ZxDSVPBZbAfxa
PXv+ExZvR5iPmh4W8ASMm7s/FU58rt7KI9N5Qk3ZmF4gEP7WHLec6ro3F4F40QUd05bi4qKKupQF
sRYyntbgAK2NO+lWOHH3ERrlaPfdRQ4meKaf1+/MllGyCDtTLRjjzseDxR5KkVrQK2i8CAO50W30
SEzRGN9C6EE/Xje7ltyDAe6/SyWLBwSsUOEwZGPkVq2bxD84Whqc+D0StzClq1XFuaHFjR0VkY5t
CGwnC3dYI7Vi7L7g1tsLdmMWR/S3to7PqgOcrW1xf6UpSYk2ocYkuf03ybfJ9+ggP7dQj7NAseFg
XOmpOnHghEAzMthEPqxbV3UdKoAqGzX5en+StpDCIgsTt1FAmJHykTlF030YNvtSRzctzO/Sodyl
uWD9yY7+trt4yLpx6gJfRUY+FCEqh2g1QQCraPfitFWSXr2eRJCIwAbhQCz2dYVTHYU55TSAqOjo
RbbYUDAh1UZREDcVt8YT1g/QzNrCGahSDC0NUUngDNgwCTq6AJ7uKruAJ9Deggfwc2+EBOz3L9MV
jD3/tb7FDjaRzGkVxrtdUcfIQx0+M1njuAq2mq2rnhYFWBwTQUKktTinMmBvBUh92TnNT73r7/4t
zdQdt8X5Phu3l2v6bWvxmmigExpUNp6CaXMAoQOAQcPJaRpoLGBCEWyJDjdKuyl6lMbWvX4w1wO7
2ToX56UhBO8pYA0IyTuMNYNB5oM+IRThz0xtIbxrYqN89k+bfoB9v2trXpyctGtasIsQH0OixIlb
jKWClZ3Bgjg3sbXAyIHT3m2sdcvm4uwIPckUTmVrPQtO84jSG4ql/HtvAazpBlbpbdjbOkOLWy9y
IomzEJn+uMfYpz152YHsAzNB9X4L0rU6goOp27/O6+J5HAU2T6XjXpAwOylNc0rS7j0Is7uO0900
jG/APKIYilLvw2x68mXlmyjQ3OQnMM2JQvwqpoAmh9MttHrdRkBLc6S8B7HD1GgK8i1D2IqEG3uj
hhtfiR3uKwfhcwJqFtKowaBypMgxYAj50GjsjULZusvsGbs0oYEgFN2US5rvqQlL4HY+a1acjpw+
x4Rd/Z2xapTnbVHK1ddbApONDH7jS+JtqOvoo5izXU8/Cki9knMgfajDVtmPhR4Xi5qZWRwu6sdB
U0HyCbz8WBMgKNVhBNq52oy8ttazOFkYueonDLIiFiABhpBfckUwwhShD6QoNi7M6kYpuihCyArA
5k+1wNlZyMZOAfgJzRq5FKghUPro8/orvNMuHZqncsrvWkX6jt+T4u0Go5JYKwli/KDZyDLW37XZ
D1l4iiIPeKXldPQ4j50FbKYdP+gn4b52hH3oxfvwY1NBiG3XcjshcwuNNVmRUR1ZWIzSQfClGhFC
IEIuORifSx8UkGV6G4WK1/YgdARn6cZbulpFmBtdnKEAVIVczaH2B7GuBG0k7YNxEtQWUS3eop+T
g9d3+PIs4RKKiL5klRBN+PxBsw2OGw2ATQX0wyX1QZRJQyvWQcYL8mNM5YCA87q1lXk3mPu0h1oX
xH0XgbSk4HlLYyVDeIKZPo9VSTDrSpXbAvojdmtJjgp5MWrRGsBMkANaW+UFtmtfdxU/AAquiCEk
zEUsk+6KK1J+CAVQ9kkAaKsu70t2C2K9gH8XSbQRZK5sJzgeFCDfJEWDpsEyZgn8FgW2rNad8IaR
O0NkFbpJFn+eUNUDDBUp0obFy3D6q8FF4BLkANrlEQ/NerfbCYfKU13R4g9bMd/aqZFUVNR4gBYx
5rHYRt1X2jgPfM3pgtTMuMpOhe9QLXOnmmxc/LX9mltiDmp2PpMpVvuCBKlbSD+rhPdytAEm4olC
/y5O79dP58qTja83WxYLV2bGGiXt6NgVuiOD/9clTtfa+o48sFrlv5HKjSHfCWaFlEw3feoohuQU
6j8YZlmpy+KX6ALEhjFKskKgMWSJNIQZmIi9bNefSghUTP8Zz0S9e+PQrDjXL9aWOMYijpJU4rGd
8DqdNdqYWmsxBYtK8AM7qVjiNiZ0pcD+1ejiDKFODPYiJdL/k+oCEL4vcFwhKOZsxZmXrhywXaIL
Ag/VDcZI8nVf/aiGtEHWA9raPXEgHVWbb5mwo6pdFp2J3Gzje15mRIRnWF5egPijqCx1Jiv8G4W9
1KXpg1wfMvEuzO+vH9WVDIXZgPS1yoTewdD3dUm6H1Z+mwi648vNK3gEEyNTolcokD73YoAiXKjm
ZkPywmhAPWdAaXYjhFtf42/7i9exD8VInnjsnkTRMk6JoaeBQdXzxjLZjVu66/kyF+9hN+QaabpG
Bwsbc6DR+OlAyfE/DnR7jGzNs80NLmIrMIgFjaLGqZt3udtDskFPQctAoc0oqo8bi2PO+MriLmpZ
tOAkP8S1G4H65ieMqMZOylgXWqCn4OaOf0AvR3BsIPChohGiY8R34eHyvh3aUsX4AR/0+1rInzuR
Orw8bRWyVpdGoHPD6gIgwF8cj3xQ/IGAu9xtOzAPFyV9TcVwK+Bmvv/i+82MLA5HCZ6x/2Ptupbj
xqHsF7GKAUyvjN0ttbLk8MKyZYs5Z379HsgzFhvNbXi8OzXl8ozLugRwcXHjOdMkNvR1BZjuVXyY
7+gQC2D2d/x4blPhV8IYxQhIXs3aVONSZ6adNj+AQmK1UsQxHZvq91sKWLhPr3WdgzxcJGnuG2Ft
5TXo4cbM7qYvvfGFo3zbm0edegrKBxT2U0kxsHF1vYfyyUdyABjucjWVeNXKvez0KoANufkFamTP
T8uAvVJ0gMqwvtASzWVg9ACn7Q/FXrmmp/WneANbTgNmNSTUqVEdg5t3ujag4QlCpqK5owF0qh59
VWJXyX+UYm3rPGTKradlLYrxT6ZuUutKymAvxPJHtpAXcRBkO9JNDACo3bErtL3SR4RnOjY3c7VC
5h53cDXHccDpUdVXsZm/vIM/UfxNX0QjeMpU4LIBK5fR/AoYQ9OcUVaEv/FFNi3+hzR2TsvMhdqM
UkiTbnVrcfTh3eLPt7SOA5c5cv8z5Rg1iSuBjLK0o4b+txB8UQTcuET+IUyc9txNT2ctgdERzFpO
4APUjRPNp1aK3+3IOyx2EssYNSCXYc7tXRZ1HCOA0WigXB9v+Y7jpk3E2CIAonQCf4exIQu4F5NQ
BFbfEHyT459acSunXCDWTUO1EsJ4OmOb13IoQdWp3fiFU/LnVn7zOq+EMe+WkuR6FlQCMETBxTkD
ST427AFw4/oA+KnJmtRHjhneNPgrgcwbpgt6qYYG/Ciada2BRfi1Q4dxepU4kwVsfjqSMg3X827k
2mOeZOZaawPRxiLGUtPZLd8Ae9Y4tLlZMKzE05yg3leNJ3qTz3f9N52DjzWz4YYGvpog0KA2mlA9
lCby+MAQ5+wrRzXf7+QqlCvGuizLpHwP5ZwJe6tNVusLaCXQc39xpWPlc8OoTaO8WhdzzwFR1JI2
N/GkAsUbqhpSGInaMf3mkGLQ6PIKZd4KmSdAb7Is65sq8cMMQRuFWAD5zw6ks7vlRrkK9vPtcqDl
u/gzkNp30m1g5x7qd265u/whm0kO0F3/awXeo8vVVhNhEZKuwbK144xI+b/76FyJjN2pVXkG6SqW
nuzxIti1r91JD8QJHmcHQKm7gFdV4201Y4KAK6ySCqQPPs2RFaFqV8DHnxSeqdu+kSpY3mWkDtGS
deq2yINkVKmpgU4t+zSAwAaIV11oLVFtcU5sW1E/BNELujqxqJ9SoSD/mFTlermSbqhJlY78J2L7
8UPh/N9FMWcF0jlt6UAG/8/jt5LFdTG37ArQ6kGwSTnb0Ol+uqysR4evMSWmtxBkZsqvwcgJejcV
by2BsdZDHVR5kDQCXCFySNH0MFnrmINrUbacobU8xkZnXaPGWgKfOXyj2eDslWaDBxvZYAqdxQ9y
ODvINkMF+VIA5hg7aLSvXX8jLm9/oXmYxEUKFlM0NLV+ekSTDt7zCTbynw38128d/D/o4NzevA9Z
zK01e11AX/uCEXjd7pxmn6GBzKWZO1nwZG85UhgYzvK2fJX18hgNFMTZjCYx+xWR0hgH8Kk7CRXG
P0FV27JKyCwbGgXoRCcgoxwRgdnFQHmOqWowWqXOKH0iOi9jv6URGKkGGDN6DM/bDJVpWmZlNBDf
qPJ1K8ROvnAnELZ2bS2DuVVVr5tDY2DXNgIMrpHY9JDX0phtE0SA+EYR5sXEQ7zLlwPtJ9afgQxs
ERHQHs3AUYotq25qlEcD4Sjo1hirHjS5LkdTGvopUIKV5KkxdGsaCqtqReey+m0qxEoSPcuVWQfD
UYJZoAYrK14CgFBKn8Bnc1nEpgVcr4Z+w0oG9HCSpi4P8fTCp7LjQ+SgCEknDYiXg0EG0JaXJW7g
Oilom/nYP+Yax3ofzpgYKYAd2DkJRjrfARIU3SLW7IGKQbdGr/cWW/NQHnfGw18GVetPYK610guC
tBAkmmgI8m9Qle//MITbsltracx1aIsUhCFdi7ZJNMDSLmkjfcn92pknoJKjB8vLuRCYm7ccPViI
hEFfcMZRG0ZBlnfpVPhiq34L2uI11kFnNgyaYEcGeAYSU72tlPFhCmIXuIcOIAJ1q6y1gzLLC4DL
Fd6w6abbYK6+iNFlBXBOMylgEwQkHRTAqdI4VvfhovAtAm/1jE6rDehXuwixgnx8z8PSWk9KI4UZ
DZS/8rB/9bKv18doNXI3aaNGvx/C/+xJbLl8a3mMCpNC1zIzwstOVTh+z5X+yr79wX7Sn8Vm+tay
GAVOwqYMzbwWIIvSpowP8ldK/m2iKR6AWPK/GHB8utVt277SGsa2K0Uqm4kB2079s2X/kRH+Ewdj
w7CjQIf8oqaJeCFZGBVBCc10EAQ4g81eqpKdMfoxpmD0athdNoFby4Ik01AMwMshzmIOL9UHVTCX
+pfXpOIyTBbN9/1KdPNUc3tZH8KY0wuUNibZgtugxymYecPrrKyu5nC5NkPNv7wwnijmuLppLjNJ
iAMvKBrZUQTNlbTOW4bgRyct3y/L2nq5UP9D9yCmXSRJf//z1ctV93WyjIKUALiZYGRN2SGce0d5
FHza2CrxYoWNG3cij7FgU5SSVlb+OTRanfi3gPt3ru6JLMaC1ZI5LHKDN3K+7xxQLRNYMNo2nBjI
H9HuNp6SbJjME4GM+ZJqqcySEZVyIy1dsW+smsdsvOHMnEhgdB5891lJhCL0lSp6SRukx+pXIZQ5
udlNDVwpBaPsI+C8R01Dv00z4IGpHiI1AdXdg0S4MffGq36yHkbX+w5l/rh/L1bRNBubJfm7dNRa
IjvEJ2CmkWRJC4oMmo4Sj4AjxMgi0lGYJ+PCb24eFxpBiEbQZofw+9QvzAxljHQpj/04jGxR+xRG
3/ror66wrFBjSwwDZcVTIXM6T8jCzkBMj+we/c25Cwqeaac/axbGg2b7DzaRKgDzlqG6jlK+QWgT
3Pvg3spqZEtqSgpoD/3+oPnEJs/FZ3p8KNUW7xs63ffABp/yuz94zTYvGbqyTMACigpM/+lyhUbo
qlGbSl9tDgO4AaZHiio/KjcDunIXNwCoO5exfOPtliDunYGHSCY7KterGlBpazXwqlF3iHRb6jrg
+e8HAOonyWeOSd68fSthNDBcbe5SSe0ggF/TK4ZHusDmi/Y8grnL9BLPdGN0L5R7mjvljq5sRJxo
BjHRf4bROcoXdiq4aOp4LnuFRjHhTkXXqU9hmBbVi3Yips97Hmzlxu1QAU+kSegHFmWMIZ7KSxOx
IKNmRv5ipJZW5lY0YJa0eubsJ60OM8qKqqaMziFgUIgGW/dswRw3tX0W+7TnwwjBNDDdFMMVONP8
oHusMMWqA4MaTDzWZcEbSgO5SEVgSBu1XbZCGETzgCaxCCDDYQ56zU+94qWgEuiDxQKvy2VZW5HB
WhhbIGziZhbiFG9dJRIvEmtr6IXvRZ/fG2rpi8kdWAnAEp/byiQfZ8nggXtvygcWJ9oXDVXGPaFn
vVJaQyn6UleXCBPJkjftJYum2k1/OY47HmYlVUP2PNeimFd2VgIjygs58tvyhx7eJMqNInxXU/w3
YEEnd9TuL+/thrFT1/KYNzesQI7UGACL7luMdi6fCFig48oWSr+qv1PW7Mvitm4F4jhcQzR74R/m
zZArogblssR+0tfe0nyZC4zitLwD40lhjEwsL5ExpnXsK+1BrB6yEGW8+PXySraVAldAw/sH5tMz
+MFUBziSXoFpEKWmZb/sqhlUIBQxdga1lMORtmG+MCP+WxpbQCuJmuRl3MW+UB2b/bLPHGMfdg4Q
GFBrQlpY5FXTNl6iE4HMSYkdGGKlRaug879mUuL79hg4YITfR1eNXfjld84SN9ylE4nMqQV5QSJs
wC+JggUu4AMYTK3aET3ZSR95mdtNJVntKGOgzT4Zwz6EKvZlbGfRrdwMVt69XV7UxnN3sia6yyvL
oWbxDIjwDGhRoPPOzcrWwtJdwDJsxjMHKJx3YIyRAoeaiCy8WflS+jyQxq7qkKeEvBNijFNH6ono
DU6IDvNLSFNlldNdoWTtdje5JwDb8NPl7eOdEWOdTGkxx1FLQUYzCQ4GxOyuugPtuXtZylawjYy6
aKJPnKD9ls3X1oVYpZIphGhRD/wSTY2usZ9/ZBSc2B8XFFA58jb28UQeoxVmo8P5SwmVN7vd0/CD
NvsaPzoX3JYVsOp5odvGNp7Io3++0sKCNGkMltcQ/A03onHEO6Ln3zhrovaAebhOZDC6IQToPpTr
OfyLN3J7OTrcKpkCyLNTyNkSYTI/wXFF+ngQ5fFZJOqjkPKQ9zli2F5NrW4U0LKHESa3QKEw76fq
Ic15pfStXDf27fdi2DljcShBJJcU9bsu0DRkL7zpw88CwxHvnMNAJlicLrRH2hmagCMoPKSFlX//
7zAPysl3MNY3NEmawKGLAJih2yiLqNFfoIqdimAsrlzMwNQDpu37k0LNR56+s24gG/OKsW4/+HlZ
JzeML3LbxAQthapj2Jhx+RNNGuc0FGkwNXlgd7ZasHAamQGM9ZfLkt4Da1b7V6JYD1UvAiJXC9y0
rjX2Aayv0qW20mMqNkMWvwQ2kwZ6OVJ8b7qhctOqz0CaTe7jGVwO8viNCP13saofEZP6qrY0ViZG
+GUIJOvyh56PmqJtS1R/04OzGYIcqRVDoPzno10adin7RXfEIL/b7MCP03qL5plvkmZV9/wR2zNX
kxHNeBR514mjQXlnZaOydLJL42I3iKWdabUVaLpdy7wy45kCvEtEVwBlN8JAF/N8BFmtGXWV6J6e
i3Yvl0+xJn8GF/VNNcuvlzf27PVlRNHFr0xsmVXVhBAThO9hf7vI4IgswULKO72zh4NK0WSabAGX
LGhBTqVkpG6RF8OCVIyKhbskdCjYICUnB4aVvAPgNQ85nG7RiWIzEhmznrfEbERKZC/OnWyNWnRT
Te3XFB0DVjlNh3nKeY4nNTRnEkE/iUEtUUHKh7m1YtYlQSNijXMePaRTeyUMxnVPTHfRzUNNlB0w
O/fhLIJ2TwYtZ0x2gtBxXrNNxfn4BhZjEelvRQlbfEMVP+fT7LT97JJ5cgaT1/29eSlWkphLITVK
viwBJPVp8TqN4A7Rs9nKgGsfB+ShKxYgiugZJwW6qawroYytRzhd1HkIoW1VeYO8PIkk5hzjWRxL
9QaJAcR5GDQEQPupplZ6PqJeNOAU1em2z8jsjggKrbaTn2T8FaeL0XobGeJiKWLHdeg274kBakMK
raWgyHkqvUBdfk4Rs8PKzcDUIOgXM74UtH4s2Yo775r/jEhLl7sSyHh0BRSk7fUMdMsZWH7NMQnt
pFN5k3FnHsm7FJSesHUmEhGMsmCSvVnMpABbQC8cSml0xLz4VES87Tt/zd7lmMRUTUDda2ybSS/F
4bSomfAPaJdkecgf6fN16c+Da4IXZXFzR5Rs8GgsxHpMjlniXDanmxfQ1DC2aSJVRdimoWBEw0bW
yjA7RnQsx+4FqbudGI/AB8mSl8uytt/ElTDGxrVZMwgGqKRQ1aaOVpOP6AuR0RubCrXTEfMlT9p7
IZwe+rDsrXQYSmSaqtqLkqR18jAA1nFf/NQxuW+PMunsy5/3PtfFGkQMslM1xniDwZ5GlzT1UusE
HUYT8FLqaPQAKfQ1jJQD6If8oiQYmpX2MzjtJr120Et/Uy7T11whxFILEZ2ig5GA9No8asBHLyty
FUyG3ZtwLBPhTiY9qNDG8qgOS+fFZThaJgiNLi8BNYgNo06pwVRVpINIrCu2IHlm9mOle1OL761E
6aZIxDs9CV6Eyfgxh4k/qOWtmlWeWoNuNFMxgTXGV6kufI8UAVMBYEC04nGO/DAe34Bst9NGWbWW
0HTRLNfYgxT9FHWgZTQCKnzlHFvmlL0sAaC8uqZ2Z60uPKAPVBY2UraERj/GE5Ay69xeEuLOoVwd
pBakLYVeiU4hNrOFKSfVj5PkJS2EXVpHgo3h4hvwpt7JbdFZoRy5fdXtm0xzugY9m50B4nJZc9s6
P4AjwpaMwTPM8Hsy1J+qDE77nN4mowkUWEm2QtU4TOC61dDXoQj5Y1kFh0gy7CIx70Bp8ZTW0h2o
NbzZKN6EcX6Io+FOUQbFC/LORWuYk2vTPfKvL53ZfEmLuLKKKXQzsfsWL90uiYhupXWyS0jgoMvq
qVeK67IUD3oePledelRNoMn35iMpWtEaUz229FS4N0MyWNUQ7/tCeZPThuONnyfMYFVkTJajtIJ6
7BmrSqqaYVJmHVyk2ar2oLFo7f4LYFZQyYFJLricFlvWEo4f/CWEV8DkYB4BJQRzWlu1sCFfRelA
JZYI7nfF98Hu3og3/pCe+dPYW+85qkYmavbIE5+RkuhtkApzj0UCWRhwrEXmLJVxo2QYeS8nE9C3
c/Ukpx33hm1esA+5bH5QjUYJR4/3NpPzFzlUHiK9Cq3QXGwhn6yylGV7abWX0lA/CQsqH0L0xLnj
mytHBkVHKy5+ZZ1tIQAbcwVeXTwaNGFYOANoDn/iqpgTMOHixEod4Yt0171GiZs8ZxwruWnEQdXz
WzzjgMvJ0oxJt+AF9ibUPqPKijUnc4SH9gt6iNxp2nfHQ8gFF9jyc+CJy4CqRZ3njDilI0oZ5tGo
ewoB1jhyztYcTffyvHzOdIxBzqL5aKA2YsjVl8v7fQ7CR6/TSjLjcnRyS2choWkgEvta13lslWYw
2rkuom9L98skvsW8sJtNy1OxLF8wcf4VX2MBEKK3qwDnESSKPYsgeYnyJXDroo6sNphaqw9Vp9QA
zy4GM++UNtUUIQwuJGb1MCt66pjVY9tGGOJE14LeukC+eNGKpANHR+EFiXkQwKFlLW3t1gl+U8Th
k2nq95f3bdsMEQI0CJA24uCY+EIaA0GPEU94sqgehqw3gTieuMJSek0x23hiJ0sXs2Pfp7uiSG71
ceC4xufpRnpyH1/ARhdLPaCjHPOCaFky/Glf+7o7gUPoV383b+hnU0FRoAfeK0ApztCUo8GUhkKC
gobZIcs+UzKRpUEFa3yaCgX/M7enRuS991sxnLwSylzGWmmWrEHx0NOAouuJrrTD+2k4FIdfxuw4
FwODemisi7SWx5zpUmhm2ncToo1SGy1RrTJLBEWm0gqHOeKWlzjS2BxKKVdTIcWwdKnQO0OW7guA
AxoSUKITXrPKOfjhu678Pj7W5S8R4qShgeOTgbqd3yBV9M45Fe4zMJQXDwCDPracQsI50AAjkwkP
UfjPpDxLC3+YKxdtoGZ51Jfr0TDcRG3tGVx6QWwJPISoTUVVCXoudKAOneESp6EJcL7OALzAP6wN
lDcWPCvu5fu/6RWsxDBmMzazAKNLgKOZ8+V1VvU7Q8l2ZiVxesE2dUQF8oShAdPjDH+4aaIkzSO8
x2I6P5utljiAO3fUbnptcnF/eUnnfW70wFbCmAPLKknWwW8MXA3dbt1mX4cWcNUAHq5iB73git8k
Q3fp7MKtJDK+VZQtgtomiulV888x+Co2uXN5TZv7pwEdElg6BLM9zI2OEYNKaos7lpBXuXstA9VJ
Q2KV87j7PwkyaYPFKnEXl02s1DIECZJk60FvSWIH4tvRCqua8/ptbtrHmkzm8UO9uFKKEVaqN0Q7
1KNnNRAf/m+rYTQB3DF1ksxQu1IeKivTlitZGn+0sQqaEDPj5SO2koMyur9oDzmImNnpq6Wu21pB
G79XdshDBmjU71A/qzO3NA71yBvJ21aJD2nMo1IKBZ4yASe1RN+0+YBgCinjFG4Mr3Fv+5w+BDG6
Z5QgCNVrLGsSOkuRMjtreZhU2yIMREPQBzS3USu10rqkHwgZ37VOK4G2Fyffa0PgqNumQUX/2r8y
6H6uZIiVIZXdLEKzVcm0Ei0AR6fWHVvV8IVQgv+3gOW8DBIXOOa8dqvts/qQzWTeZxmpFFGHNz4u
tZt2gP6Kps/GqBzirNSsyzq/uZcGeq0ooq0GrLHTdZKqM/IgxHEZ4/MYi1bU87pWqGadWbuVBPoF
q50sgqE0IpPquSYfyxBINDmyXz0AXueyg8uNlLyth/xizaZcIPHRTkSTELZbpsg7EAcHKk330w7E
1o6qXQ0W3XHEqMJkC2iJBGFoY9cNMILT3ru8r9ue8ko8Y0x0uW3nTCW6F4yLVYeh1VZvU9h6Gfp/
i6tgGO2+JVacVFaFXsHLwjefafireKkBVgfX9XTLEbga4KhBAjBPoyd9Mu/MPnuS4vrxspjtHUbp
n0asgMJj9DSLeswMxnLsF8qPsE53ZjxaGbnKiGo54Fni3MjtRX1IYyyYIAMMb0jQENyKmKUpFbtt
n6Q2cy6vadMdQEeSKoNCRQQxPWNcijxqlBFtkF7lgO31QLFCOivw6PAHRQvhdRdsvQJrcYyd0TGB
ERcq0qd5upemCPimIyCIwYgqxHaqcgP9LbO2FsceWVHNRmlAKyfJ6t9mGywlNlKdpb2nqIkGsOa7
GilAcNHlmO3jhVObi5WA64e2RxwX2/U1Ek3CzPEIkIFKa6ypHa+yqr3SG/mlw8hpUPBiRWq8WNOj
fMhj8zqLpkSiWVDX7p1BVLLa8Wg4C9j+9opdHcTd0n+5rD5bphvFN2TpsD6kzpj9rWVNGI0GEQeQ
j34EbdX5szbfV1LsmXqoX18WthnfrKUxV6IQOq0kc4Ashh8cFtltYs9wytCdACkPHhov+ymqxwSA
HBz7snXxaSenjjcKzRdsIgIN53nXggTPy4Qstts4/SRNpbqL2hRJYNUYnapJQguT5TvOgjcPVEHn
I5r/Je2soR1lhKmYAmRAyNdsr3+mpLC5n12B5mhxB7/yecOUm8cJ9mA6AYOIm+1mV1RdS80mRuNg
Kl4tAgoYbR1/GWc1dNRFbzjL27Jwykoac5xz3Umd0SHwJ9pNa/6sJlfNFs7RnSOKItxR6Di5Rudr
MfV/+ja0KPcPyjuIml/siT09zpNLg8YOBChe5CDjaADcgHjv2EE8z2bbuqo0q2waCE5YpzeGvkzA
/f3ApwOkqeCq7/h00bz7g9b1TYsHpHwCRxEtyGz7cSIaXYH2fcQNhTC5Wi1WllZLV/IiPakj0DhR
OrlLVeM60vQvpto96+14t7TA59WS/A2FrcgqSHao4/F5MDIkRORrSRFdjl5vZfaU1Ucyr0BT5VG5
zNBr2tM2/Fh24p3qJzt5lz7y2Ls2VXolirFQlUQSwDcZcC6rTnIVI70za/GuEjsKVzy9cBZ21mFP
tU0HmquE7nq0f9MLvXL+phy5kKHGUNc0y6BBFcMdHNtdpZm3SRncxUH+o52Uhz5DS88A+HSO9E1z
sZLOuJ5xPBQYi1Uo0gpFfFm6d2ysX2iI0Z+Mv2x50+vlMperCVO9bAnGvBQ9d/QqdhI4fpxFbevK
x5YyuqKrvR5KI4YAS1N4Cjs05+RxjIaZ7FWuy2uUdHatMTwnzeRoGDtHswmPlvg9vjp7VlfbyqgQ
UJ7TOOxmwzOr2Eex96FTe1uNQ5QmC6clyR4xBVrF8BhJ/VEfg/0SEVuQar+b5BszQ8YolhwTMx5O
lpilVUUoNCKvZcdB21l1LdlGGX0GcvvPolQfLu8e74AYE6sasUjIhBez1ePXQC7uxUjhWPHtC/Zx
Pozz3edmtICBSvekpLLL5DWIRGuYvw2g57i8lm3L9lsQizs/CUreKjXWoqGAYYli4Y1DdDOmxhdB
lW+7evnRDE1jxVP87bLgzdhmpeaEycXkYqppUQ7gneja8H8NRwOIFqAdfISVzXaKtSz51ILItVFO
koZV5hnG+0VXcarbGJjXwHXZxaX3qsFXBQ0pxlpKu6jRI2MlR56jtfkwfyg8YayYlEWinKqDAWbK
Z6F5Ss3Okhafs6l0IRduFWGMVZ3motJ1EDL75JDLx9wFqiWg6CS7bI98okjemhhTNSsliq2pQAvK
ZmgBUQwjclpVWlnT7C+vjCeJMViLaDRmNGBhYlx4IhxDIc528cw1jJy7TRizNJAh61o05XjkfnJg
YOAdeoHTe8Zr3bkZquTqXuBk+6m5ODszUMqhPRLo0ybbudoI/YAGitDwwmWiE0Dlk1Th0g9gECOD
aKl9fiW0hJMd3yyBKejtM9CsgKItG3eTvMxSBYTqXqOHu0YASY3aXkeqGDpjQT4bA3kzGnIopBIK
lGmqI4rzbMHw/U17I20yBOA/ULbO4AwxiF4b8ogpvcZcfKkae2dsgrcmxhQ1mlS+hGXiXdakTYu3
EshokqIV05L1qeEt4xDf5wuG2XRS3bVhdZ3qOppTwwgZaO0YRKbzF5LRkKch4AHHAdsOIQkSQcMP
PWiAm9qijEhg1k3U56T+W5Lnt+qiXZNIvM2UbuI9+JtezEo2YxiaappqYMajtnOkHFf/gOIrx8EF
sPqMMO9vqjyoGwCEDBg85Kz3A7UJGfOBwMXJAzdAYVuY3pp04uzoxtVBwR9GFZxSG2xo8ZSESSGn
sR+hLy0XbpKgtArwOEiF06A7rH+6fIDnRgg9v0g7oMsAwyrAZj19RkYQhsbL2AHNoAn8RWwtqXqt
9JljxOlRnNoDSKEzSwTxDTIAjJRGLaUlnymMcxLZkVKC5OP18jo26ou0eRkM5jI1OGfNYMkYKbKS
RqlfDQK8r6x/iBUDzTLycmgDckRvwq4058c2GkYnKrTPHPHn3ueJeNbiDXqkmSMC5X/g6f4LKvHm
ZuqYekDXHjaVNXNjGFSNSBrYc8WwNDxSwfzIWc2mVmBeCMwaGgKVs2QfxtZUJZVyzGS9z+nZjerT
5DDx0qd6X3rjrt6Zg82Req76dA8/pDJmrM2iQh4lMfeVENSLpZvs8eCDt9xK/Zq4ws/WmZ3Eym/L
T6HHs9kbETiEo9kGbfBEAj4xtTariGwpJADKpXDeh9oZ3dISj094ke2+dkpQyvKLnXQxZ1diJY+e
8kpehYFVNWiBujZX34LuWupjazLuyoQ3nLF5lCs5zNVDoq9LEj1Ge++IKbC8syf9SiefOEe3qZMG
cOAR0aoSqCZOV9OaTQHQvwSkamDPtPq2yp0RqOPyLB6MYN6VbXsdllpsyVX0qa2MGSwD5c0sB34M
Vj5N1HeXv4e6NOebi45NGT1B5lnDXNBMSjvFGEhJx84f0mwfyypY1KWrrjeukMTmPEUccWw+Ff0x
Yl+pguZV6myN8VFoo30eG5agDvaCKf3Li9ve69+Le49CVppjLnMsFiqRvGZUUYFDHjPk5sOptrMb
SIvkSCkaOv5lbsOoFdIs57gNTehMIAbOKxuotyvQJYqRdnlZG9ETSpYgAQV3tSEifcoEiPoEWj6z
6P6FnP4X4fNPAKflrRMDEjk0CwgHOB9qilZ7KA1NmsVNngMbrdjP37In4s9u4SifjJ+1LdihL9/2
TmDJVnKglK/VzXQTgXi2Akk6jzj4PVnK7vX6W9h158NsIs+V+LU7umglBYoE6CQ/pXYG2ArZaezo
YLjRgbffW2q0EmswPQq1oWbqqKBIqxjwZVJJeZjSnmfSt/RIBa4VgY9hYKsZ61OSQaiXpANE0osB
2BNY8yv1wXik5L3lI/rh/uJqIHuKdCbIktAfQ499daxiswwC5j9yvxD6e0no6f0w/3v1BDMZKyGM
7mSq3hjhpGjeRMynKhj3g5T+iHT1IHbhJ5BSxa4uiW/BBAiJsLxDOuDYo6g6SsE958LIG5d0/SGM
4pC2KBN1wmqRJ6piK/Arb7qqrtBu8k6TvONlqbcuDSIajFDR4wQjwunuzpUap0WGp0RqgpfArL0Q
xTmQCCJUNuxaafec9W35VCt57KxsAMbTeKF0O/8vwEMyTvVjcezILJrvlHlsVQ2zAsXV3CWzRbI4
tto29i8va+tBXguip7rS0Rjem1aauuaRRXaKQsituVze2jl/uixny5uCL4UACZA/GF9jTHiSg+2q
X9CprhVvg9FYlWHeqcF1g8mT8GsOmpjL4jYdqLU8am9W6zLQgdrEeosqzXFyRLfSbkNXU23VNf0S
Y/xfQm7ZdGsn1xIZ4xLGKRnMGg8GMjX2uKD9qVFstX2+vLAtR20thfFKqzbMR63vkdSrbs0Q1NCi
B8hcq64ajvHayF+gFIP5RJUg8AP6NONE6XkhtQDKRf74HasyPqT24lN4vsHnoysqW9ZjLY3RQxBd
VYWpQNpcZCLIRYOXGKnqUk52agoULGV8zIXyMc6zx0LJf4Zm+ElI1WPfGKLT1RLI2eXMr3PdnxqA
LHXKrTJ2ttqEb2msv1aq8V1tc68M9ashAyheks1eIkgVcrLKQ6eRb3rSifZsPE6RwLlfm37EemGM
4jdGFSnVgIW1IGf9RedDN7E68FHJt97QtShW58O2I4DLRSFlaOy22aMEwVMKnghGyYUgRKQAOgmv
iB4UQA5+w3i7G6NPaF+3rnkf7Yr7yv/vmQ6qieDXwUSNQhS2UWZpAiVcFAy2q8X4usTiUxDM96qW
cK6WRF8M1vVZyWGj5mSQQZ5diQjaARNuJ0/5jQDm3hfjoLzPIId7LPAhvjYyO+32f5PrPVmmzly4
HhVQWWvBEVPPhSV0nycMIIvJt8v2g7dG5p4lxqyWQoy9zPYdkER1VwWVYuq1nJBno+nhdDGM2hta
kw/TgGlRoqF6GzZuqmhHhEdPSTQ/6gVJnUGVnucpyK02FneZGr4UQWXLi35dZI2TBTyYvW3N/a1E
OnM5MlCDBbmGhy7vpnv0tiMdq75e3tv/xWSiNo/WEgR7bC5EMkdgotUpzW2PbvKjANdg9onS1IA/
BtgWLkfc9pI+xDGuXzOmmiCUWFInRm44PYH2xGo1wRmXxe2G7+iB0PvGLvWXhHxLSr9JEqtHyH35
K3gfwbhhY066xajgf7YAf8OIsK3MKkfExngoVabfC2VraEFBxNCcYdjGXvmiJ5XmCGapOgCj+AbC
3s8LzLkUzE9JWtixaN4XYM3tVPl5AhE9OCF+jnK0Jxm5y/TKMatBd/rAzN1qkg5xEL+gadhGiygI
6mZpH9eyKzQpZxh9M6hCHyMGA2VVAkYfYzZ11AIMgAzQYPIXdvDSuJ2jHbrbCDjtmrYf7HZfVMgS
87xk+pPPbNpKMuMvmKSQAHBAw1gV6MHjFy0F53rB68DZ9O5WUphIRxUFzezBiu1pI7rLx9AiCfwE
CRLFFB1khyzm2JdNrVsJZFQfJDiKlhtwg4SYWCS66Rpe+YYngdFrLQjjIuiwpNEW7SLyZZfSGHZW
P171YC0OrsSdUXGcBc5hsZkb0k5LigKj4VHEQXV4E5QvcfH58n2lR3GuEEhCAQ0JiIpsLkXKk4Rg
uNnwOjP8WSS6aiuV4oRimNjwBCerq0NuN9Omcweggn9l0r1eOeNoLtAWeYZMyuv2XwkkzvluETuh
cfG3NOay5QL8vriXDS9Rkthvs2ryaiNu7VbO07tRB9W82Ki6PWH+Tx6JYmWS4uZt3D+WchQ7dd6U
Tpx0L+L8P6Rd2XLjOLb8IkSQBNdXkBS12pa8yfXCqHJVkeBOENzw9TdZc2PGlnVLM3MfO7rbEEDg
4CBPnkwUriuDr1Q+bTjJt14OKMaoUR0d3dk3PVxXQ0lT1rf8xua7ekl/mMHFoU3KYkacwj7w9AkV
UtunlDO4o/u6uJuTn6OqfHHrRF1PVGFKgKoF8owvYn9oly2FsBBk8b6FdyK8uv7X56n4dwhfV98x
/xrtcqunY2FLkRvA9HvWoK+7C5OTs+KhF8bSnz1m/Bxmf+lqvY11Xz1lH4a+yLNmBeYN3jv2qm9f
ZH5fwFIqTf+rRPnDIBd51iRra6gkMN8lfMA9vlqlLvPCxmJ9oPvdQw3RkyCpg78f7ltTu8i69Eyf
GlJA9cRJ3POc8JVMsveMkvDvw1yNjR8md3GeLd45HZ75WEGRHipqn3OIq9+49K90O+MYfxjk4hjT
tHUEdbEfzYMbQVIw7cLl7oTj2WIXZDJpn6kvFhPnW3emsSzTlxgJ8Qh4EUP50nIuYn/V5CJznD7/
41Vh+EtDIKzH5LqufedEYbRWBnkTkH0daOvk0Qnmdb/j/7l64xLH4OwMRQGYCkH89nPUtPJu9OwM
gNOYP07lfhxfE/dWYnJ1w6DCtADcpk7/wCgfIrNGa0M4Lmwi0cVaOxArLk/1Nl3NaJ2pmGUx+X3x
681uQqNXI9yHca/soBYdVwALIfVJ13LXr7ytjG7RKP+AgF++5IdxLtawRnuTNXkYR767x36bQg49
9B4B/uI2z/1ko2/FetiqU3lIIhmmJ/IiQ+u3gUb+ODQOzqa5cUCvhr0Pv+cispN2aJIuRuwRvetb
7pOBDonJ0Vl66wq59WEvMrLJmElatEjLW6/eTSSNKPUUK1r3lpf11dTvw4wuMjE1JSmEgxHo0AC1
6o7u1giLoEj/mMmbLC583cdy3qP+1L/e6lS4jvKB8Y06qQnu6mWjO/A90cY4q6shV4pxPXms0u5s
15nfc7q3bHpA3+quL2FToCVRbC8OmNa6KOob5+jPC+TrPvvnD7nsd29SeINpvVnChiGObF+t7Tcz
IGES8UMSln4bNC8aZUBJAhRTfM8fV6gr342r/KEIvY15mLfuSb6RvQjSg1y5kXoge+dtuNXNeP2F
ikZ5A344SP4ueeUqK/oqz4ccir76yvSdndoNa8cvN1NUQEd78/d74mquacNg10OD8FdZn7gvG0hM
Wu7KFb8VPXjNWlRlIGKPjVBe+vtY16ZGQUBYnJjRGgOy1+dw2TVJEVs97ov/xs7oyvECPX8RK0Ib
hfVFUL6mra7bPAZs7jXQJJ/xws98NR5vzGlJRS621adhLrIIMogpc2pcAcuc/jN36St3Ojhq0HRx
IE4Gc4CLSJkRbfBGbtirWHV7c9QD1Fbebkznyr36aYyL6NeWdE5S4ZXo868e5uc0GCBXpq3qPfkj
8KyyW1nYUjX8sn4wmIEXOExSwCn6vCcKL8NrJgHTu2zls5FAUok7zBJl6CWoF5ntewbl+Cyf7nNv
upG/XNshtgUDUSCKJt7+F1mmqZWSwHAmhuLWt4xDAw4ZUg1jh78v6ZUTBjwU/cmLQL7zRfpCJnFK
MrDq0Lj0S2+kbyTfU+8ha59leauaeXVCH4a6CPRtIbo4NdCSUDfvpDoT72GyH//z2Symy9h9UKEH
d+rz5xpHcM26AUUbCJoaRGdVtTIKfWskIGl6txh71zY89juGWwIUKpefB1OJnXfFUuA3pIJsqoza
vrtxOS6/93L7fRziYr93ejzmwMfAW9D3Y/IqxTpRDgNs0Hn7zq42dv7fnLCPI15c+3hn66JKgItU
diJY3OfhbDqnsev3dWb7npdvOg11aIgvVqzLFsWG5lcMPmpQDPONyf9xyP3b7C82jD12htIyfM2m
KZ2DavJ71Zr7mpinciLMy0EVJ3Z8Z87p21BUd1yoBzOzg3yodlNRv/x9a10DpBHe0AELUpUNHe2L
66EZtYRMxlKei+xIzLvi/C/3rqYIRnTC38noFg6+fOGva/CvUS/yXJqRPjZdjNpI6BI1Jw60tnIn
Zjbrv8/vWiD4OL2L3Wwq0zGRCuGqdaFjUnbHvikeihx2SYRk/kzLG5zqq9ftxwEv9rarCG3NcTk+
B6AFsBnZmTJwIJ1fB721uV0hvIZPfPqAF1s765DMmx220wIiLQ2//3CeWtp9b8GZ10KdA3NG4FUe
KOOXfBxCM7OOHY7XSWOua9Ezp/uRchn+/ZNdQ4WxIRG30YYKCYlLi+k8z9NmaAtsDjfmPs0qE8QX
eW+Aw0BtfhJaSwNBdM+PyXwwrHTX5yCtTRLdbsh1HoeB5KycywcUisTGasmtBvWvJ/hP8vFPdenL
ihScBTTXprKOFiXePKxSpnbEL3awZFihZ/aH91bf2FZfVv5ixIuERxkJJDByBT3rrl2ZolzN6s5F
w8iNlf+SF/wjq8KbYXnzoi/gc+yPeYqG0b5p4ZQzbCqA8NCRiexVdrwFJfwfSwgS5/+OdBEEaWa0
vO5EG2lHVJjDxVklC9yHpe5mroZvcOu9kXd8iTjL1CCnAModWNTeZanByM3a4D0k3XlRRiOnoVbe
l3bhOyKN/r6KXy7Qi5EuIoAE0T41GlzVUFKF9+s71250Tn+JaRcDXHylLubl3M9xEoGQdu90jV+A
Y8HQ5vMQV87DbfX2W+NdfCvE5hqKihbGmy0IQZighT7N9Usj9sOtzOArurXMDcEFeh7X2BWQjtOn
PleLJr4bLbKNlgdRTkZOi4iBAP6gaVDAdxNoT9zYIFc/24eRL46Yp1cWN0oOmVFBGS3LINa//xcb
48MIF1ctnz2TCq6SyFRJ2OerNr2VXC9f4tO1itUzwfvSHfNaoVXpJVTWR7ON9Mx+sFonKupzMZ46
8r11t2NR3DRuXX7ylwFRL0Hj9zUsLjFrDvawvXyuOGo1dLSngX7XgwJuD34Oo8Wb9+uXp98yxQ8j
Xpyurpoa6TQwf/psyBTvxnW3/fv3+gO2f5kdHrN4JqHRA6Tpz+HQEnk81ya2xCQSeHsP9jov5mfb
kruRuoo1DTk1ThF50/TkcPr899Gv7Ee82fFiN6AjZn0l2hI1TbQ3m6gXd218ILce0VeulI9//7LS
UBcjUk4Xji5D17IEumFzO0Kj9MaevzbKouYOcTePel/CruyNwrNlIaJukfpPerjZv05iDP6+Vlf2
PR55/xrlYlOMBRripzhporIdfutFgQBRHasG/t5Ns0k4Goqh9vb3Ia9Fqk9jXkRhNNB0UjoYs/2d
QUs4UE/FKgHFc5EaL76Xb/pvsIIj56FzbtzS1zYGXrTQ04ULLdjfF7syVZmalcNhluSAVU65b9bn
v8/t6kcDwo4zjQ6qLzr8Xjf1Uu/gb2Vo81M5Io+N5aksb/nkfUUHgXpAB8OBORHafr4oxRsk74YG
+UZEjekwUj204uK9M/UQypU+mdWv3HEfYbT3XUKMv/PoY1xBvLSJE59W9M7J2nspsvvWGQOvLEON
okdDLzdxmkEPyoAiHqlY2iZrXRVPsMb8LSdtA+XTjdlUkSiz7zwx8AKQZyHow5jFv2YI6fpiVkFu
2kGWd88JlZthuNVi/fWJcDHti91qg64Va7zFc/ej55DJjBV6dmD+cuNwfH0hLOMB3NR16Ii7XzTd
59ZwksmdFnetjx52/1bIvHIhQKcC8fnPPfeFzwocs7GzxoOHXA3hKr7u/KVearLSgGnnv6PKc3Wv
fhhwOS0fKjWpyKnXSWAHelndgWtztjh9gcHwDST7K6SORcSbxPBAjwcd6vIucHOT5yTpmsiMxtY3
wsVEUuCfwGJCqSIC8/8WRfLaOf844kVCInSY18VwbYks50CB+lC0qP79nF/diQ5aK+AK4y3GMBeh
xB69orRKqwE8P4cFaFCRXKN/CwTGlfDHtZnfCF3OHz+tiyvV+TjixaQchQ0KWBx2AnX6pFmV6VtW
+1YmGu5WnTy1JHdCQYvt0JcVG02QL9wOjcHCL1sDOtrUNRgv6+k099ZZmjGkI5SEP5Mo3mUp0E2v
gd/QVHMbeKTRINtAv3e87v2qMsPO8UCFbVIAncYWjnpt4XNkYgev9OArW5n6JtHKdO3lcb4bOK9h
iBqHsyZ2hMDVp56GtUXKO71Fu27arfQ8exrt4jnuimPKm+ox9cxJBAYRI8tjoN8QAzcF681YCxyv
7kFGQxeL0eTRbGnDvh1n49TnRPml6qtVl3U00uIWnUlgW9S+6eJPmXQjLYKDkxLOUs/73co2TOPJ
8KE1Dr2A2HFDUepeRIwWovYxRGnHt8xu1qU+/mgrfaeJbFvqk8l6Mv+cEQYhtxyHdprvXYUayjjO
oTXKTVPoe+J0d8I2XmqHd2B+wOM5kSSq3fpHb88HZ0heaEKPDdj34dBOW0Or7t3WOjvC9iEABqJC
Mj0buvncNdZzVs8HXWjHXC9I0Kb5o6eTwIZ8p902QC6Jq4MDhcc6b5rXhBSvMpHhkHkZPK7Kc55r
L5Vmf+M2HG9TYqtIVfN9NafvtJ3nlTcMTyaZS8Z76KE0+tZMuFgk8M1VRdpwSo1Hw0628Fi7myZ0
XRqGzIAKiGdbdNoGih2vyMHX+gylT0uIe4KcZWtLL7CLQQ+4O/2w52lNEZ1ZVbjPw1jljCfDXrfV
VjVkNbb93cT1PjAH55QP1q/e5cvmqvzOm88S3aCHpsMWWzow/H5O99ygS1MJCpu1rfl5BpiL6Ju6
8YZdMbtOlFXZhtvufqjLgwn/hqpDj4jVU8E0Kc4usV5L1YzB2JNdP4w/a6gf+Yob5zRL9v1EYyaV
FRJqzr5N6EGP1T6V8dp0zZ5NRboljnrKVOUFdMgitPeee2lv+dQ/xkMX1U0aainYpo5CQ3jbjz4X
4uhlI8QUvGYreHuXlw52bTIuvgVazNohFoHo65WZGgdDJk9QRmiDEn4O6EUrfDENhp8XYxxmcbnN
hnZmJW+w0k61ympUuApojPOyOnaNYzOtH2tmgUrPCKHrMamCprScYBi7u0Sfv6d68yIted+nnh04
dbkt5ja0qyFdT7rW7+Ey87tMiIPSmfWQGeZbNoHB1Oew9C4mc6MV5sbmw9ZLRdRbUMKts+PUW90u
yRrlT6rcAeYVO8OeMtZSd2B16c6B0p9SOa9E4wZGlhxFAonlItmg/zpwxoxZ+egr+OXQCc07PX9S
3fKd6nHyhaR7Y65/lyTeITcJxqbA3it6NNt3OIZq39r5vjPFkU/0W2OM6zEFcSru1m2XrZz23cPq
pFq9Tt3imOhpxqQ2hblL9zStgzjLnqaGbkhVMVMOIKYdTWtfiIxV7lvsDaw3HmX6WEiEiuRFjDEE
BqFr0ld+5VV+P74ayRzgP+1gAqKGhKXxeSy+U5xx1wShoTsoBdeywkAb9j0pnx10tzo9vlpWsKaD
rbyiOGmQgdFa34Ea2+zGbO7Q9pYVa0Pjd5NdhklrYePXvnQPgia/raTf9QkPYxuGy+pkpBNLdfTq
2P3ZSDwYImfJQ8XTR22GGIkrIeOaqXQ7mRy2xRZyBXixWKl13zYu6BfWGHV9FSbgn0GwYCXR158Q
nBIDfZtGWT3oTgwNdw77Lfo4o8FL1u6qJmVg1Huvsrap3QTucO9WD3n606Fyp5dPg9EcNE6OadlD
wrMJe3ttDIPPE9hhdDNLEDKHrAiwlTeUQkCxy8JU6r4y7kdj8geYQw6IQJBPv2/t6kF4PJrak5Ng
Bd1DNXBG+TGr6tCM+3VcOkd7sFieP9loU44dlLsQXVoIz7sUd60al0VNmcB1ZJf2eiZ5MAEjSIi2
VVTrYBdqncF4gSeWtjLnypedZvu6VocQmdvWTR8zuxBHe9JeJgeBrzAePbsOUcy0A2U7NVi0Ym1l
/K7h9E14zausS2jd48MyOotdPMtzbLg/F5/IoEv5c1xmqxEt+bl2dNR33F57u5Rvk2Gda3dcZxok
8gUN5kzb19I5DKrdp+K3hAM1hIN8RHwIIi3opAzyOfE5/hDaRaPcGfeVmR09Lu5zeUg0ZO2js9Pb
XVNZp96bV8mUHksBXxtkBHKx3RGsdPmK67C1To8ys9epI/cFPxcpjfLRDofhlOjm2nLrzdCJcPlz
eXGPq2ybQrfEwddys28SoFUNOz0CrBo9fwy3TuC02WYaQGOps21reUzKd9MGUNf91rKTlTh+PyW+
NxIQ4p3A0eDmlAtf7wbwnw1IhOBg8ewhduy70vtu5+Wz0tHprtcGdjiAaq8n0PYp3CABv78r38Eq
xd1CQmOSW8dBf/xkbEY9XfHBQDaj7yBxskoMEtplgkM3wp1DbimxWSptP4sL1vbYjiQNFYXow3DW
cxWJYg9GdwCjuaNmJX4jZj+dhJ8QGppZuUnR8pd3L93UMEHBMh4LuBA6rDU91hkTHj8UBXnYzyDT
cGLmNKehxe7EnjIh/jGlPbCvgrn5ozF5h7g2HpyJBj0MdwqcPxQifKJ2dJB+27/E3TkBp7mHqQjh
wN4NPUj5z9HKtrSs7+fsm5b3TI40pJYIdVuyMc43k1kHWfbYxjAVxm0wjBPyNSNAvzRzpm+VVjGq
BqZKj9XjIy25z+fYLxvscgM2hTmcLeDvUYxGkMBiEdJrPkTdfVk0vlWd4XLkC8pDzhsE/IOHjJYa
OMGCOeM7FGbCSoKDY/XMtKDa33r+DL1gwynvKujfWGXlT6MbQCyJSfIuOxG4sGCr3DYYUJdLkRUD
6tr3/Smv81Vd5SE3IcTl+UTcm1YdxrDhcKFh0SN1Q/wNhgp3ScrGRiBKPTidwQb75JI4sMDT1xNr
EyeU2eLBRD4HYZhAz71Qt8pVEnN4GXQMuhE+dyafe8aO5jh21Xe3hhLOjGtajiseI7QXvxAyoM9L
4OqqTiqlm4GYqwThxGyevbENh7FlqqigaDMxD3xHp6pCiHAEUyJ9DRoALjyraAVSta2CWdNWk/Wz
azyWUydMoXOk9AbB0PHT4ZtdqU3svZl6FxZFJDTYRuGaMht3Byull4p0d7ZDTi2E+FByW6NLjiFx
wXbuQC3KfA99tgXMlvNObGu0KEh8tGZs7ltZ+4rKYMYi9DVhZi1908CHwMBox4GoE3Ap2CsBUl/N
7buL3KZUZKX6dq0gmdVJ+Kxgv3W4jkQjvukcN1w13hsJblY5Isqi0wQ7rC8gNmP/6Ebdb/oXqxwj
CVn+Iv7Vec+I6HvEpVXc64emNp5uPLG+1LpBu4HxlQYoxUP3yyVbsUO9XocMyD+8wjnA7PdgRsHD
i6HTHwfQ6yiR1EKQYbN0rd9ES5fn1MVz69PoF1BDrWdcyyTekLhlGF9nKOeuk722kpBVXQEFWf0/
Z3sBipGuoVhdjCchz2FxVobGlhqsg3J1pvsQCQ4l1PxHNoQaOKLW6N8qUV5BAj9NePn3H+AAS1Nw
vTHmJtLggU1jm01lHYhs3UzcVwoCwWVzoxpzDV75NOQFO0OvpryBl90C54woZEGlezsd240LRFrf
/H19b8zukk7nIqWWMKNsI5W764HX93U+/zQt8WZkc8jz9p3r9JZc7q35WRcgQW1VHbiEmJ8Z0VW5
VmuTBotG77/ndn8F9fi4mtYFQKD3cGCrK+wgMzJ8wogKFgAp7oIFaYmZu0635q0+pK+NVMshddB+
DUUZ0JovOXIW0aTjDhkGzecX2xy+FZ6pdpCKDKCCspVVvpvG+H6Yk8CZxkBm3m6eY7Tw5+iUzXe0
gG0RigJFTcKKOmzSWoH3RLWOEy3Mc/CgjXTdtvVKr2DKMJo3QswVBAzVAahyLD4g0DS++D6pbQxj
7QFOpKN41dHbSpv2NXfkDezmWsnW1Q1otpnwI8RCXZztTIczR22jIKFtrRVFvXsVL76DDOkz8KJy
xeXOGdmtA30NePs07MWJLrG9F6X4JiI9b30OIVooJXZjAMevgY2D+3Oo5pPuJfqSgUYQoz2XRvsM
4Qlx7xnDjQC3xMvLePpxDS7OelHj1dVWKJo4+b7NgA3wo5H0zMjSW9Dcta8KfwiQvkBks3TtYtpG
Btmnrgc0hxQHSjLopkGNIQ9BXDlA+sjqWC0CFdZBdbi54suG+TrJfw19MUmRo17TxjjwjaYsNunF
S1bbUeaAcQ+xcwqfeq/qYaHoyo0rCisYCb2xzNeCwIfJX9amNDVmbt3iF6Q5WQNBOnYtvVHcu7G+
f6Leh4tCzWkBI098SU+7M9G3JJAiyJv2EVdK55/gzouSr4pJkdiph684v3aa74pnvS1Y7lFWOjfC
wLXz+WmsZVE/zIgXiYRwUgyKoIAWEGzVAu7rGbB3uBHOgWA6MK3oVoax7IWLvfJp0GWZPwwKX815
1k18KcsyMb23vn4usgOtzn3zRurv+XQLQr6yNT4NuJzQDwMWmtN6so5x29bI+dRzn97Ye9fuu08j
XMY5omLe5n9A8THku9af1tPRi9RhXHvr//g+B9ccpVEX7fs46RfbIxuEpaBjik2IkpTXtL5L0BgA
sCI+N0L4RVXcCuLXvhd0IKF1BTY4rryLEfu+gLq2h/wod6bTlFnYjGZtsVECTRPOS5Kgw7I3uzP6
AX/VZftMk/ixyCRnLbGfEjMdGJ6LEDzWzNPSRcmUA42pto3+vi5XwixKB+AUWHBbgJjjxSfgyVj1
KVH4yHmyMt0g8/oFQFqp+T+PAst1jx4fG9c/9BU/76asgU9qpmH7KudZlelODd59LF7/PpurOwr1
MAi8gG8NrZeLRS8obQlYNLih7+2ts3Yf8BRekche39a6uBbWcEFDLH6pwKFP6vOEuDBKvLKRPhlJ
HsCq1BdV7Yv+FgXueiKqQQMM/Vc6IJzPwxRO6tKxxjCFDfw0q30tLf3C2XuLELt7n8e3DuWVHYG0
8J8DXt4IKI90iZn9ST6ACcBjtFmnAfx+gYxHdBuzhRpU4TUBx96/f7wbM728J2aFx93EEcHt5FXr
1ylksbtqu9xNrcdRpL6lr4hQg7W7CKmf8rmLDJiWcw1h2qqJKsB2kVU4Px0AwNroRWC0+12yE5oI
Uy3ecIj05tW2JN/xv6xMHXSffPZjYDV5gSIO3sJe81RMeGRVOxiU+1q1BQShAOF3TrFODAvo9JOJ
Cv+U+5BuDhvv3slQaavWs/rmwCki3xpgbaBEADuBn0l/0mTqZ+0RDap+5j3X7pOmjq1mhWM8QU4B
6JF7JvIptZ6G6d1QD4392nV3+kQZH2DoodGthLBoP/4C6LfJk4JJiBC55xIQ5mCj30BLWYu+eMMC
xBavPQLJbPk00292PK6U8I4t+knIvE489AqR36SGmS90HERrM2Jse/5YWrNPzBGxqsr2pa3XzJEO
ej17ATTGGaO87vBwasDJ+9WMqJ9BrHVKaubOZ0Eeh6lmk2XBl6cPKwiN2FPJSuuxqzjL+MwkB9/t
MPXEtycrLIyGGagcjOnZpHhUuvrBaAHaV0c52b5mHTXz1WxFQIyOoZUcX+kuVa96a/lOfybqvYi/
cbeEYmwTFqMTpBN4dQpeSuobtbdGDhwZ6E5iPpW5HWiegUUnQYe6Rcd/9kO76p098q6oHPadJgOR
3PGmZF51L+cXku3rCa5v3w309VnNXsnXOe0D0u08gNiO9UurX0kJrYMYrRfSQOvFyasoADTKEnOM
zAYKyPleL99AhWclzC0p/456LM5VFIuXBMDrrGKfugQqE2+U9wEeDHjQy6AfC+ZZ3yBHyrq68tuu
DmBaz7h6HGXMsuLnOO9GKL1nxjpdVHkpXFd6LC0Qd61908oXDjTAyd66Dhu1vavdPa9dfE4omNZB
UX7rJQ0KiiJ15nMCA5N0r3t52NmvDsriU57u4uK+N1VQlxa8Fmk4oHJGxrAa10Mm11pzLuoGQuHi
RzfcEVErNrrIi7xhX7pjpCW9ddIoJDDmop7YWMOSBs7a44hnTr0Y+6oBPZLxw1SPPNCq516/b/lT
i2qXpYCh6pWf9UVou31kTaBjesOp1QZW9NAm7duVjqIpzzZx27EcfgZFWjAnkSgf0BL96qlvGeth
ADJirmhvrCoNdr5yXttziYLEybFeLEuFyaD5nZPC6ovgQnwWegfH3pQ1GRi0neVi602s8YAaxr96
tMEbCi5I1bNoUG8j/aqPH8Em8KfkZR6adTy1zKtbNtvppkG1KKt+p/2vTPyi+tGtoKaIpA2OHqHq
4XRGT42LFHJ4nOZHe3rT1ZsqRr9TLpvNd5M8wy6PqWqbxQOAOuB5OAUoAmSc+ASCQDNNoKsnIWv2
C7Jt/px6m7nqIjsFtpjCa0sVDNSGKC/xfJOZwpabvDO101dSNLueFxuN0++8fUo1GL2XNPQWcRJj
AkbsPdRz7gVJ+zQj8wQfauPoBPFtus+qamtQde9RdBNCV5UJcpYuNE5sM8ZPhW0Uat1J/TZJa2vN
4MsLE8Uk1ENpCwNgmspnoVCUbbtAS34qlZ41O2bQUz0CYQx0SX55ZrNP7DZQLVllceexoUfRAmTf
FibLk+ox4ggjyW5G2aDUVy5tmVXaK8dGK6hWQ1Mxq+8Nc59BYXlE3YvJbt+BCkq1IYRA+F7vulXT
En+EVy/t93Z9al3KoBtulndukftNl68sT7v33LPmvCLFO/DRg5e6FjWxGeVouc71d1La26Z5n1I7
QttnSLkWTgSqAePezp+96XfteGHmAYareQQv23Unsc1bClywv68BssffpVafxgk1nUrz07n2rVj5
bfVe6yPr4yngzrbydhWKPWL8OXV6ZGZvY39H5hSAMG5kXFWN2Yc1yvQTTVctymkGmqkpqAzQQQcs
DshAz6ACIPSgoU0XzQjaibDC0q5Wsn2qILwBZbxAq+96MrBkTP1SP1rOL1y5rPLutfGUZj8b0TDV
fEtsspvmZyfPtiSeEpan7lvj8cButZd49n6k8hUOHx5qJN52zI7gR8Ahp+C/pxz4um0+2IVzzNDM
LjRI5mhjsdUtuqq7aZPrWsTVBK5uLDd1b6ExT1MiyOpx1znWT0n1ANyqJuiRD9u1RLHBBs5JBj4f
jXn8MQFuVz3dxAVSJVxYDwmKT8rposmpf8xFtc+7ZqlgTG+OEvveMnciQQCFN90j7Bv37qQOKjVO
MQrZXQMv5bQ7enH5rcjtbeG0u9RycdwQ7Nw2P8hp+JmnsYFtDjlE5iqOdomaQyN5kOEo25Ma4ztb
JneLOZvqqh+CGOcONXNXIlaNQIoDmZODVU9PXmn5CtI/gdWD9zEiNvVDuXhVQlAm51utj4+8RU0T
LTz3gwKlx89LlGKwpO47ifMHN07gOqn4uhrUOuPjyiH6YUryjdamm0xO4Zik4aCj8bfjG1uaIX6O
Pxj1T+LMR9Aq7/RirE5ilhs9qVusTwXSgx0/9KR/n+lgBgZuP6N14TjazcbaBskTZ/jMUWQHQIRP
mk13zuycWlX+0uFyPngT2YEB5aCsVkPkE5B/MKb9trQkSVHrGrUSBj54EyGrlIN0olSa27mSQRaT
B82u7iCdWkEIGUXFwiZvqcgKMHTcTjLDhnAY63oKDy/LSqOqrhQqOGXYJt4vXa9PsKjM98nYvaS8
TIHbDBuToM05T1e5F2+wbKA9Tah642bs4+YHzjbcQbjti4Hf6TzbDsq+N3mxNdMMtEQSxg3f9F7i
beoWe8/M+dpshAlZNLoGy+KOl8BmTQPaLJTBUmqDKhYSqkqheAmHrOrbgDJb6WpMVK9e9tIYOmv1
FO3vv2dSHBIURtNvGaUsLakP1SZ/HjLmtBsNvvEtRYlv1HQmCmzQDMFu3MOpEdBX59dg5aCG5T3G
ogsqCzqqajQA8ufWqsOX7qBUbyJTdH8v1XNwFaPZLH19JkEtdup/SDvTHUlxbW3f0EECM5m/jBGR
EZHz+AdlZVUymHkycPXfS/a3d1EkJ+jTrZa2eqvU5bCxl5fX8LwgfmjswU8+owowl/ocisyh9C7O
jxwaxl2AsGmTumMjX4vIhpfRuOdZd07Cu5SwJz9/1ror3WiekvCppPUZ62P6xlWRKztWi04wfASG
sR/9zmmh3aGHZ4PLZiwPri+3O4mlO5LZqviKiqWcq9jmnyH0fzufuCKc67wOLJqgoLdENkog5/8B
jpEKuBoRmMK9iWNWmAhUheb/NEC24DGGd/VQ3ERTsaP6nsRQlyOxG0r/99cxBYoIKmhoktC+EV7B
d/JbpOMQhIwKS4THnouN1ZKPLNkKF6wEWzAShbQqSAKTZt6fzzxB9JOmKjCSJigv3IjvMp5uvOym
p/zytSNJEHSbeB70G8SwDYwsMyKYx9Dv7L4mbqqPdtZBq85H5jt9ufyaW3tGzkZbogxTzUf1bY9g
ckvZUyinh67JUJ7nw1PvN+Jxa884AgIDVA6Q+fuGqi+RKwednzJvBEYKJXjkSRM2ZrP2eeZDTH8+
i4WxAnJNVVeCWlB1psgQJN4Slf7OfkRmhMgGSChoD4UO3eKh3wC4T8KEo8DlJbmpn6oH5V3BkxC1
/Hb2zI6oTEuRnTebN/ifyUGwt5qpVlfx9/jLjFfDKWq/hT7yWvIwVs9+wRHO3Ay2r0W8Z7NcprhK
1qrJoBPm+bl/RE2sVfbIpAAfy2L8K7PD/Al5wwh+vvAPIlDzBV7mu5qo1YwRj1YPdSTXaYGdUsn1
VWW0b5d3/tZCLgJDXZYLVZTJzMu0D96ortr8UOFI/oNB0LCCnk2EanSySEW1dQOhPIRLvBA1JaN0
Eysct9b75UFWd/1skEV8RCM9KnQk+K31uEsHVI2WW2C2rREWaxUGQ2Dw3vDh2uLssvojGOv7fzeJ
xdHt/TJJG+Izr4m7m1ysXorpdrs8xvfe7unwzlZqYb751JST6y3KNWzJ1abmrGv2GHi1HUKcMfHw
vN5vNXaTafWX9pwANwKZTohKARL1p00CTzgtM3lU3akCABqrduj6x+5Hds/QKZt6lZPu6cukXJ2d
BNXKryZO1OVpfwfdTdMGhAQhZILQ+hLZIWlBpAdJj7UFzRUOpRd79DE6EwvRK2Al69fqCglCJNIa
s3GMQ39u/wa1djVvCbFghJfRpIPbc7GJUpVEU0QBv8KGeAHeuVAMqHb6aWpj5PeRuzXt79qo07Rn
Ay62FBHLwq+GgXn6ve/pH9N0pZ3haCa3M7Qmj1YMYF1qb8ecV/cZdG3BmBFlVfqmQ9EA7601aq65
4d73wg/E8hL0vTe7xhG85qn+2QUW9NI3vKC1QzofdDHdmg9cNjTEAtv2LSpBBhaEjY201h5Bke5W
QCYVDTSjL8yZ0JcpE0UcUtXUUPtQ38IHRz5ttKJXsts6OSuZGTDgwUFFwgOu4lfnxOwyR3mjkcUE
7YS1WskWShyn7HJ3iAkP4UlrHiPdq5Kxc1BlW0zzL7u8PLTzsRdrqRilXsS+kWCvah4HkFux8kP8
QKzMDgCy1o79p2wlB2IPbrtnbrsRY1+7m1CAIWKJYTXQaPOnzYi6qER5osA8RuNDn4ISBQalgpL+
y4ZhzdWcDzOF+mcrjCKsVOjEIPWipi3NhJZmjjS2EPem2ksg1yUb421Na+E7ST0DL3NQfBcFqUFi
43xaKNHbyuitubSzWX012c1mVYYIEqtpmHrktjryQzBazb669+3STt6RP0Rh6sTl24ZBrO7X3x9t
eTgQKmmMocVqIla2k3baHrBhB32eG3tjrc9yIhX9Z3Moi+s+qPpWTCfoxHShjHaCYlRXuylAxARc
w2k80a5OQux0r5c3y/rhx7MENxmFAfiWSVN9JmYKzuNw2wBehtYoEeE6Mz1KFq4v5Ls3buvV3QmU
O9pYVaROl+upsh7daw3kiRrWQ4w8Q7xFRcNDFCIB3SEWLOv88fIUVy3obMTFyhZiWmehpiZeCiEk
hPWqNNiwoGR9UpNQngyv8FsTM9gkfVijTcqrdbbzleoUyBJaApUwMhWeCq4kYouioXpfyeRYC8ZD
xpEcGFL5oRVqlJxEbms0UI2onK5KUceMSqNY+tkLKDsaqsZhBh4ifvNRNCivBST/mJfqbii0DY/z
K7u4tI/oxdZAnMRbmBqLk6zEeBzoYgy1dtDhMxfarfvRqkyyo1uyNWvf5PdIhjgROmanmca0HXQA
HlD+1nSmZKtXuQWFQcNEvQ3aQ8PSLE5bnsPWmItrLtFan7XonvHq4LYVOyvTt+Aba7UpFFgHCU8d
kaB5eWHhaxBfocDgJ164Z+/jMbFzCyXyx+GDgxnN3OS0VSm5+nCdj7gw9oQJpSxm+GRIf96q9+oN
FnRPfyV2s+tQvGg8Tu5J7yBtsQ1K3ZzuYr+QIECDb4Xpil5y7GztE88IJ/L0N+lgHFRIRW0y7ydv
crlDZ9Nd6kQpA6Jucgv9Ag0ym4olURMXN9LjMFZP9T2kvDes1erd9vuDLtth+1HNWnWAxyCwzhTE
91K967r9Zfu0boJngywNVFk0qtJiGYcDYsn3za63cMng4E25fmmroX9rCac/nx09pvhFQzocvQq8
V5TTXiG62e90p/mExBh6AezNw76C20ERDuIqANqCp7usDTcMsKW1Gnt0ukLz279wO8VdeCi3LtG1
uc1HmpyI2dzaVAyrQmj/ukTVY/3YP1NU1Ipu5mSPCGBu8X3WnJL5eIvzbrCkFEYDTommo3DRl/T7
soHqlVY80Dz5dXmbrJmv+ViLkz4MYRPB00q9Uhm8PECNcC1tdH+TrS+1ONBVnQoMQqWwJkF8nZTI
5BEp2SdK4xRViBY2Lv8yxOoGwvJoZU0gUscCG5rmP6KeoIsaaUqqVUiv1fifPt8VLbKSWYeCPN2H
ZMrl5fiqSFmagtl6LENmiNlCabjEqWEZbXE2dRQZIGUcjNFVG6quICRXSM2ir6JKfo00fKrKfuMo
rRmH+S9YXCisS5CqrrDbku5lRAqoRH+swbmzMdG1Tfb7roSe9J+beqykAC3BXyaeO/W5RbYfZq83
tX3rjnDS0uvsUUGcsre2HiyrL9750Ms9BzmRROkxdJSQAyrVkMRnI1LYinqWVHbfopWm5J2AIhEC
0Qc5f0GY2xEG/Vka0GU1QV/sPC74hlG+vCB4sf65IC36YSEYiF06KKKdpuIe9RqHUurQL8n/raOy
sJZDQIWUod8MXQ+Dg6qeEwrO42vf7qzWDqwWSaXe2noLrJ10VUMlKUC9UEFeVp1RFuSqEGNMqS8t
AwVuQrbRzLG6gr9HWJaZ6XlnqEWHEcTwRVBHlxroxmwTK+QbFnltKgCUShPCHAiX5Ws/0aSuEnSg
yJI4M3X1HQWnG5thNQA1H2L6CTObL0I3KfRTPCgGj6M9/FAeAic4yagI2UOkyqlOW5C6tcWbDziZ
hdmAXT5wwiD77BbsTkETYV6mnlDFRyHe7DOaLMjSxkHuDQuHIlMAURdHv9XFEFWs2bT7gDT5WUOL
k+0VFxVk2w/dNWs2H2tx1mOlr0Ml1HR3KK5CPnp9EtmpvJVqm26QSzNa3DClLlAmdZhRnKPIwFCd
OH4N6BNgEKbmK5YiJqYqbSXfpp/+vw+KaNqfXyyMGM0gW5Z6BVePWXNV6swKgclo4sjlkr5T9C0l
htVd+Xs15SX/V2yKOPHzDl6WKF7Jqeb4beOUo4SaxPx5SOofVKDCgyyg1T5AI27L8SDmIRQKiTJs
QBVX3wjz37Kwl8yvlLxkxbSL0LRNLM1Sf/RQNNDR0TLYvgt30wak3a1/ALW49epajdfOR19Y0K7S
4qoTYAIqO33vUD71PoXL6V4WzeBReOsdFGfzn6h7yi1uKncbl+c0t0uffmEdetAPtEzHp1e84K63
1R07obdyP9iNt/3ClNfM3XyuC9MgGlI+xJ0ClGSlnuO8vlOURLclJX3KU+yxskiR5W8fyhGdLkIw
vEW63KKsoH+Zmt3g030WKhTDxOg570kEDEBtqxGKfoe4v0Fh221Nuh1w5AfZ8D2RCi7uBtTflHYc
lW8a6E/o7UIdVpoaluyDYFDH2rkRk427Y3WOEpjJoJ8jSrAM+AeQ1/bR8QU/tEY1W9CMOzq0j5c/
23fhBgT5Qc7+7yCLzxa0CFUHfj5JIosWP1ArPrYmOpWh3DBJIjeIEwSecEZpLJ65aBdysx3oqTeZ
U8EJGq7YZlfYmtGf/6DFl1UYkBzoNZ/2EX8qjuGNYg2jOckfqk70EOCt/dBeo5D/H9yfOor2odCh
IVi2NCNBomR6hPIUD2Wx50IsrF4gzuW1XvueaKdDQ9kU/vsWAAS/QkDnH6Qimp7u81EtzbzYAlNP
q7M8hWjHQDOGjuYD+i1bhspuKR5hA0pRPxes3idGFqB8UNuilK+GJOgEW8M/yPstk2JZlrdjq5Yx
4iGQYN3B1NWWD75ra8tWfV08pttah6sLqAPZCRiugYaExSUNqLSUJryOIaoQ7FBaWRZurlnaa4G0
EFRH01OHGtTnLbu6dpEi1PjfURfXtZAVsZakELmPAeetAbTiLmhWyAFe3h2rX242zOK+NvKxVYzU
jz2lg1tg4ACGiHK20ZafvWanf09HX17RaSpHXOmhKZQFIKLq7pTBjHqvs6a3O2nMf3KwJoAxUI0I
fSMZ86dLkFYtlMH0AekEPbOlntpavtFzs7otZiMsTBjLEU0deaW7hHXvBkK9ZWzYlz/O6hCGZGhE
RUJSWiqjyjIiUw1cVRfv7lPRtG4ETavLQ6w6D/T3GMtSoqFqxzSvYe7l0qYORDyvp3dQdOh24xWA
9nvwbrpD8QQtJuuf+aTzwRcvbEPNjbEqoS6DMNy5Gyj8F6QklMG9PMk1/3A+zMJBCppw6rvRUy9X
z6IaeUG4A/HLNMYDHYwJ17Vh1VfP7mxNF5uvgjMW4GmUel17VSUDAEWUv3Z6+TCi67xJgP/OD0PX
BRuWfjXQOJ/nYkuiAAedKYKG19iRO0j0WoA3P0qeDk1sdh1uBJNWLcdsktOfz55Jsp8R3vIB9dyy
amkj/ZCH5sgTtmGgpMm8frtbZuNMN/dsnIorORrfQgbvtrd7GEPNKq3Q1c8fE6d8KgQgtvi8ZRfX
/IH5Ui6Mfj6KqawlWEqUMAWmIZYPaN82k+QXmpfMy7tzayEXlj4p4qILe+wWRuC25v0xS0fL0Oi/
3JQLSy+zlDdDjGH+ulBQcOCGu+0LZeNzLSP4KJxPUEnCdbeKBWdE1XBfD3u/1m4hKIc2iC3W+8Z3
WgbwQcuMtQqkIdf32ac+Fqcg6VxW5ocoJBsLuHW86MKMaGlKUZQMU9m40TuI+YcpFTKphQLutBkk
Wn1hznYgXRqRRFVjucP3mngcMvARoUtu0K1hTW6AerOVadq4a+jCduRtPFSDD1OMxil0g7W3XE3v
/tVGX6pTDVLeZVQd4SVmEA7rKJJWqJs9a5n/b7/UwmYoeh/EfjDZpv+oV/RA38HXkB09PGyrV2xt
+oW14BFnPlEiyEFm0pve+NfwYE3Ueh+VHJrp4b+8z+jCYowEoMAMpG9Xr4FszYQfSRueM3Q3S3mI
DprWacJwq6Fzc/cv7EfTqpmkjPh6w8EH0j44oCzczvfBFx99M9M67e4LVt9YhHQKqQc2jEwranFH
mZ6AtuFA1dUikKYwbGPj0Tut2Pfh0EENhw7P3mXpTkKjbHpsQD68VX4wiXoxmuiEMWemEQ97A+W6
o88eLh+HNdMF93SKJ6A6C0HAPy+2lpZKE9UwXUEnuwZCM9Bc2aXiE7TuthyDtenNh1pYLioMeSxo
sFy1ox0AXPRP0XmqQZmKGvs75Rqq99dTjGjYSa+XJ7m6beZDL8wYy/MuIMV0uz0BpeRGB+ncW9QE
SdTaPoerCY35aAsrlvosG7RihPwxSkWBrUFP5BPwhIlL7f6QnVt615/Q5WhtTHLt/M+HXfhCaaiC
5ZpHDDGw+lN6iZG5tiMHELZ7/96/xpZ1BpvuqtOWl7JaVWRokxyeoRpTF8Wfe2iI6mjISujsBtxG
kTI4PYiVaGgrtfiNdAeU25RmTq+hD/Lz8pRXZzwbeGFhB0MFoKyA0mUtUpick8Y6pDIC9AL/FLLn
y2Ot76HZYAvz6ksBqaFEn3o9v/qyPQ46tz8b6K04jRU6W1UIaw7ZfFEX5pUpfZJBPkxHxyuAdaHG
HzIGPK2oFluR261VXNhUrshMjziUs/8Sjpce5rJVCoGOJHjAf0c3fjoHS3s3m+Ly1ZcYrcZoJyJS
2+dvXAn3ai9vGZ2tMRb2TQQBQGE5tsgUqvG94Cp1ul1jhu8IzFuR7d9tHsPJjF2a1cLMkVqIfDHF
afB7J9srTniPI3jdV+aAddyuj9nYJ8vSuqRuUkZ8RNYGIDjB3mVos0jKjZsJp3g5q6kaGtR2Cd1L
k7TZYjsm6FjrYwLtL4GepEZDP3+ohygTu+0N6ShmxY8mMeyaY8JZciIcTaYd4mExsZv61gf0IFEV
rw7RVsN7YC046v+CWkfXfHenqD/HgbkSWJqhfl3Go9WJEIxBF2ybvufSdSyX4DN96PwXadB8nukO
itJc3FkeOJ/o7m9EiNDV7+VXs7V4kDSQM9Hxq6gvnXQH2vBdZhDwnjjfD+o9CgxsXRa8Oj2LimAn
AbnSmgdwPvCbxER1dSCkAepwg5SZAWoHS/zQLrmuWt1s++GQ849K/gGE+AEFSdCC1S10N+zwTDso
NQV2tnKCFP3NTW62SWPKevKJjjMrTMWTxM9xFey1RNmFqNAay8lFAtIcUMpwbMxARyrbx6u8LfnE
bLdybbCThr1WBQOEgDyLIbbvSLnZoGUwlFSn1DNn6AQAn2O2H+oahGwQMqmQo0U43wEceptJaLYf
8NfKt3kOkZwGL4ROdxUAerkmPCsROJtV41v18FON4aWWjZNPX7fXOEinsmSO1VnihqWhDVAUDJv7
450SoBU/ar0EbYhZU3kFphqpADMgaK0W7UcSEhM17RYKve22ol6uda9Q/bQMAdUEHIWmTWz3JXLB
7ZOhAX1bMfQ+9mYsHVPOb1W5Avp0gDCyAAJtN546AODzfjyLXQb+xq4vZRTYkHtZU2+g0eD6QLZm
4MlzrbP18FPnGRrm0emmkAcCWqVf+LYc/IRYOYoJiKNKtRvhdzQ6M5lumKgct0hd2E0FKXj0Kofy
G5Nf+hzs4DxGFq8GnvU8sNdRVk6+oQDrjr7SUDO7WptA0EjBmDHY9DEFSboeHVSyAIGB5FrMrxQ9
xVdHPWUimon8Q5AUlwZv4IlaKZhO6gfnqpuQ1k4V9PNK1zo1cFtq+6iJrmhMjn7C0NlO42OsfnT8
Jinoh6g0yJm+SADSqlwG2Vi6y4L8Sq+Dj0ggr7nBUSwz4nEbhM/9iPyq3O0KsEvVIsOHLNBCQgYr
CW99HazK4aSmrROGuddq0pXKIhMUVNA6UAjatY7mx09BiIbV8CbKjF1XIfbAChwy/S7Kyx9QLj83
Te00Mgw2wwteLI5ao51AUjkPRn7W2/FWrSHowIxXxlEPZYwczSE69B8DvsuG9GDErUdCbslosAWP
4VZENU0tVVZoEEhU+TeRGFz7YAO2voyN95TW9HrMxqOARsZuanouKNre7+TwJ9gklsReUgjuaCht
HcH5rgb2rGhPMQVJTtHizGJq+uy3g1X34h3EUwDf+DXmg0MQL9d13erQ7k/JS9FEjZml/LokkQnq
vNnH6BNGxNZoQWMOgp+dBnQ1tNSU13aEBsLQclNgE581OTTVaw2euya1+5SAvI1nZQBQbwI6dVhj
qcCKoJAZEMCbHclTZvS2374VQGpqYwVAiwiqtAJEyo9GA26wF0EuIV4SnX1UMURAm6LI/7aTSwsY
A+CBWt0SDBCICZzokFlipJotaArDJ6hX0FMPXL2qHvNGfMPJPtC0d2pGD0JT/aQDCkU18UEfhY+u
A/bYKPZMy4EPh9lIRgodhDw7VCnJfyiNAepEJ+HFL/DaHrTsSU6gjVoJgx1z1Cj2UdC7EEcoDoE0
/lJjHCheDej1RQe3GfgAZSQ5rqJWUn6FXcVsroDGrEYw/GxQQIDndlkWu6QuHNrr75qKZQfkPC4Z
cQTFOPpIRyKYflCJbxwkNFNLsA0UkgPQDraNtH1uSIoDIwEkXJQniTLsaPqgdP1JAOxLQeu6KdfJ
mbWfFZYISmSANkG4QB0hCIqOZsCcORrNi/q6LgUHoGQpKey4uPV7aF4wgG6yY4qdiCyrKUkAPw+y
S1Qgygt0XffHIHpq1d6NKsGM/FOWVDYLE1sD1T6lAICJtakLuVkDzN6Dkj+Gb6CVWTFEeanan0GV
tJVIfhlaulMEzana8gw4AKK/9JD2EpKpsBdVAfDKCMRc56LjHToXzCJ67o6F5BjgGqOn43aQJz2H
9Gko4eUzHQ6iIUDYrX3Kk2if6T4m3NtZmrmR2NtF1dtyEbi8MH6pJTK+tbbXaeX0MKqDXLroRsc2
zF9o+Cbyzy4TUHaVW4JaHGo84EcfyLYYaH6AU/wqg8VvTV7Eto4WcNkPbVKBHNP2Xi0rjlQ8p36C
sDbqZZOrgT9ScH1SyJFG0NKTu/R6mqsB6DJKj2wKhEuKxvBRV+8FBtpnkb2W+HRJ5qOfHZageQ4H
ELQn3aBEAvWEmH4umUp2M9k6kZN3vSfAJPmWId4pqCIssGvL8KFs6W02gC/Du51Pq32FzvnIf4Ga
gdsZGnSzYrDEK0eRBNSZ6Tbpml2BGzjMu1sB6GOCG7mo8VZpH4z8g0fRjhDULaj3DBZAhcByMXCv
IIDh+vquCwurqbOdmEhe3f/SCHvsgGcq484TsvSnBtBDmKHfXcPqAx/YtSikEwPbV0qL5RzSDEA3
NL8SGToEmWTF4WcXgwvf9Pt+UO7qCnI48DagbAHO/1GBLgUNuIkWc6cu8ql73/YhwBsYNwTt3pF/
HPFrkhwaEvWwq+LgFPIYl3DpoiVhNDpgpoojWHYuNCBMwQ+OCYWnpHyE6NnpxBBuA8PjCdgDJbDL
NEf4xgB1pHTy/LEAz3EsgDKQX/CStoKss8N4J5LMUbNYNqs4A/fksYgQ5ecSuvbJPoVJT4IPv36u
mAhDBzIRFJDF9KHtY9fn0QGdEtBSsqhxg6ymKaV8SjzbrRTu8hHo6qbcx2mBy5WHnmI0V4H4mUna
vlQ0mD9xN3Hau0J7TCXIJCQ9qPeF0yejI1elU+EngPFkCmX7UEvBfVRAh1gK/OtWHu0wyXY81q/C
AFwlpREckom2IOm2iv/fwNvoI3Bq0xhRiILYvfYa8cpCP80RMD+0joxukftm1o6Az0CPXYUeNnPU
kbulDix7m8A7atvwSQCVSDACt6yApJZGT49fhOhcUWOvR2h+4xDs1hB/yDVHx9Wo+OpBLz9RBPsu
lfkNNB8mS3sO/datBMy1lY6J/CCn1Qk4D1yaAM1UIjY+5H6Aj+rj4KUhoCGNj0ZCLbUt7qNEP6BK
46CGcGK1TwWqFBrEX7Mwshqo7gC78CrT6rqtH7q8BiMmcKQoQCs4MXn73OF7FdJo6um7gIsODoAe
Aj8DvVgdOhAlhAiQhwZ6H9gaWYUuVQzVkFHY8Zw/AWOfVdB1B7ykg/0LuvwqjiAvS4Dx6kqnHmIY
Vdhk+Aa+AeAXSSwK2IXE+gOr7uJCBaoLt1hc/Eiz3NMN/DbAGBBDNWkMLqwiWKSLcQO9+SP8alA+
khE4HUQaC9AhtNQ/VrgfEv9FY6NbQnSdw4tsEzWzQuFBqHq0wIT4W4oHKAE+siR9bcvhpSCtkzbP
U2U1WGhmKv9AjctOmIyb7p/l8L6t3nrIeaQ5bpqq2BsDsbPWB9ytNoWeekUgmy2eOOInUZOjltFT
Xnc3hgTYRSs4vRbtQSi6g199qJji0Vy918XqVIBu1aOFjbCfzeTwx9TmY3LHS7xQDRQoleBQFIAs
CfxJj4QJZwK8PSw8SfTXoAW7TH0ZJ6dH5icWyi4jD8PYYvenVpHk+E8RaAKGJRF6b9CeWiKeCYFG
iHIspRcfBzCHeGWPqwCkmuBYJ8MuBByrVgYHPhxutfqU6bgGu+4J5u/kJ5B9UqyCClbfUFzMPxi6
aeJqxA7N3oWmtXxW78BAOkMF0TPiT1X5TGuOl5F86IvmrRKoE7alE8SQII0AUmw+9Kp1hqayelzL
049VhvEqNbpffZvCzYzJXdRLUIgR8p0UQ7gHl57OuBdJz1xgTocySDMe5EPdiI7PjV2Y/l9Lrqe3
LrprdFSsaFAnW0R6IkHTi57gFahpLxm7Vvr7SNsSLv9WdLkYY/meLkHFLiGbAKVp+GFX4046Q1LD
kk7b+e1vIZDFUMv4DpcHmgY+VMkN0WzB5zLYx0Zs7Fug/M8hvkr+Z+lR/O15ynWVujhhyR7dHb+k
3dQxI+uoiImdCSa5MeLq+gEFQtFCRiWDLOM60VBwRYJSd+9Krr4rcd/aCrqzcxvooS1xxW8xlml6
s8EWIR2U/iuMToPVaZJYpNd2BfDYYS6r5uVpfQvFLQaa1nm2jlBbyWoANDKvIwKEImrk2RQeO1GY
Y+tDHUpJxM3U9tr2QM+MqIBhpKHWbrGSegn9mlH2kXOzJ/Vo4hjPwQFYJZeasIL4eJ68vzzLteWc
j7hYTjIGhhwmqG3GY8+sxUOAG28c3y8P8i2xgaWcD7JcykGVUy511K1EaB0lqtkZUBSIXno0Z14e
6TumYTHUtMKzrxbFTB4DqEK6uSL8Qnpxl+LS0OOxcJjKb0qEspxKlz7RWvP13LLUBmWF8jic80a+
YmXtBFBlQ5YaZ8eX9wGR79CU6ULJaE9ofYsUzUbR0PeA/eIHTx9o/oMHntagPSBKoFvVCwPNgZ+H
U3fVGzhDrY2WxeJONENH2jCsW1ttEa+HnmUJqbkMckCDiHYAr+gN5/K3+J6wXkxtYbtVKalHXmA3
Z6g+kWzksh6DR91qnCllx3+Aonl5wNVthswZhbKxODES/lxKzhWWjaQyXKZdEfarQJGocaNrtX15
mPV5/R5nGSsXQvTadwKSydCuQwmKZtVe5JHrqeLw7yiBflnsP6LY0zrOxltYBS2sfCr1PPNQTT4t
pHql66ZxFcN7B7fhq5j7WBbYI4iUPeJf2CaD41u6cPELFlYiJEkPZipu4d44kD5yKjwgSjKYPXCe
PZT/dpdXeHVvzia8sBeA4+EYK1O2nvHTUBT36PjYyLSszWgeQ1/sFaR9k9popmukzVCXWhxynZuc
JXgjGrsoAFoAUl+XZ7W6b2ZjLokGQV7LCCw0FH5GZyMKBWE2B1HRE0IdUGdC9nOrZHRtHXWFihIY
ZFSWlknsVjfaLNEwoITnW13niM3fX57T2vUxH2HhOlV9ZeS0xAh4EeJRMZxaFVEXgh6gjbP9vc4X
M5iPtPhgaVvIMZINBrTigBk8NHsg9xLUjDJL0K3RouLNlPnbylZvzG/5yXJFCQOEMTOPSy9aFFtM
dsAWsC4v4vd05p9zWyb+0+ly5HWL/Q4ai4FGjbRUzNomLt0JNkex2ZZvs74Vf++MJXwi6dqS0nba
GffZvv8pmRN0vLfS1Aq+6jq3MnGrztRsvMWJzmrUcyZRjxYqNd4JDGDg/JcMAqGOsHgP8OnlBd36
atO5mN2pA+7zcqwwO8i9pZBTKBUgEoONrb922+ig2kwiLROsbvoRs0ESQhGKacF6UIXI0dDnIvQQ
paiei+Dn5dmsDwQivSjrqvGNQuRLUpKTQqSuzEHpQUigrHeNbvHNcrbVZVN/D7RYNk2mDFlfeLw+
MwfonR5QMer1JkKestNbvomYQwOxiK33w+r9ps/GXawk8nxaqfvw2ULJBnC7PZI3AJKdwi2tbofY
fG+hZwhkXnRkutAFPITOlqFcXWINYtEUnhZkGRaeCgi2AC7lioHifaiwHhQSWL6KcG/zevlTfnUj
fL/Kwf1DPkMh34hAyDIUlexziuRXAKE6HaR9AEG1BuFfzaiex7Y/5z0ohFWsPHat5Aq1uCsHtqci
4vBikrenjui30egjZ9XEzBqBULEQMFYtLoJTIIpljrRb9KPSQgeayAjF5PHGzfm9D/vLGfg9h4XN
F2RRj6O0MFCjkO3l43j1n+fy3yBwTY7F9/WaiJKT7f+mY5GGWYqWOez9SVJecSC+C3E5cp2ce0+w
EZe4/Hm+175/Te33cNM+mZ1pTiAv2qW14arEmuA4/lPyAhA9KgdKC2F4C5LciinhKPDG2i4fWL0H
cMv9d7aLbagSuVdzBXpEFcY23MjRAff46mRpQOZRsn/kZv0ebvEhZREkg5rGvksU9VowBhB1C7Zh
vP6X3fJ7kMW9LQihL9AawRXS2cpBPAUOELkd6gTpDqBXe+MDbuyXZZ8zVBBqklX4gFP9THAVHXQn
BcxzutQQ6v8n9/bse33NfbZd6kiLa15ibsaOHPgZ2EarOUwcvL+jgLK1kl+7ZzYaVShSKTnAVOJB
gSYB3ARkhKzizPfKbhMEML0pLhy8LwdiNhgIuTzzRdTN1QEUNyl0nZLhCDr+oUePophiwoZwLPr2
AVUNdlllGzG56aq5NPziKgpECpe/xPB6LxxZFu19JXD/5V5ZXDsjKM9BXsG2DAfJrc/lSb6rPwZX
c4E0/7lVT7r+zv99tr/+fLagIRdSJVMT39UU1/eq16a0exdADbtWbcGpnFqPJzUr+LD/7FB89cZB
cQ29T4v3IwfKvCw0RARRJ7Lv9yPYL9H+r0MhbAJ01ic6G206orOJSpwIWqMjoDE5s+RX+4iYefAo
n5Hmg5gebnOUzsKW7remuea90Nm4Cxeza7QeIg8ydcEO10lll8jsVHzLwEx/y7eNORtlsTEhm1N1
0I6n7niteOI7OmoAfCL3qidb9Cpy/5mJmY233KQV2siZgfE4aG0VGF2hmzwXiKBkzt8wn1uzW9x/
AqQUevD/6XT/1Q490PfEDdFMqSou2Oun0KHO5UO4es4VXdMQ3ccsluSLTCIG2gsUhE9QuuNIWeYO
tO42Ptra44P+HmR5KUAU3c+klMCBritUiSnRL6VGjittfwZ+eAwzaSOmN92b3/fIfye1vBb6XgyM
kCl4XCFTys96fiKoXWiTxxolGZrmXV7C9XthNr3FgavHTGzlHv7Y/79hJ13RSLJFN9lBw2xjLTdH
WxwzaewU5FYp/X+sXdly3LYS/SJWcSfxynVmtC+Wbb2wvIX7vvPr74FkeyiIGUjKrUqlKknFPQAb
3Y1Gn3P+WHtXPue4x1NTYBVLFqgFxGaKO1YOWZk8+qEnt5zN2ywYVpvHnC/wiEABYkDJRXbFfrwE
kMzRz3OAGAafP42+HaKOjsEcL1mLe2JWqBfAK4h31NDKg4so1O3Ta6IV1Sn3Y6pIKPDEYYP3QD8Q
Im+IFTDsLdl5RHq7UXKrngfHHPWrXCu4HBibRcNqM5mCUohTJRExX+OJvu6D+gCPjH5xlu/r3FN3
vFF3nm8whSWmY3uQqyLexxWuqyiC0OM6vZEcC0/31pX3geZFR7CnsTf/1S13eCHhfKnXUEZ63zhu
GPtyVgsadAgbeF/rQn1FBsFdTJVQwc3u5G7uQ6AcJJluPmFWmRd5eQf56SVltbom1sNF1/EUuQob
by/MNzOLJoFLGeAWSLYxTqnEcl6IM2Ii2amHFOKTpT1f01dWWiwLDi9MbX66lTnGE9Mq0QSpgbkZ
U6HQdK9yHn5909dXFhj3wwyDggHaP3EQ3XhEXWwfjbpvuBlyto8FUeozkLVjqD+3jjHtNj+1jsPz
BXfRN7WOt93juD6TKRo1omBArMRNigZG5Tw+zNdvDYtcW0wGCwA5j4MFDzeNV+wRN3TglH/HjY5L
cLBdoK5WRvd65fjdoIblFGAvexBCa7Fb/ZDhkQC4W4Nh62DBDm0lfstH5LgMi6iMBExtd6Cs+3Pi
3pU6uZvKZDYxHYOqz+Cg/cH0/2Q2wx+v+G0amrdeZZzVjjJ5bc7HujBr3G3yGhM40KsS0aKCqiOP
B26zbW2uDDFRRMR8bFhiVgQwzgnhMp53MQhZ6DEAYGHGN+NGyc2UvbLIBBJIufYq+OCeG1BKAAh9
hIOezTaVbQcHAjCkUB8ueMmNu1ImvIT9KMpaASel7NDDNbSDArwHkxtQdloQa+y/8zr0PH9hAZbm
HEkixt/+j8n7uK2EiS7Q+ZlTjH6hRI4xuZ//WnhK29u9tJUFJqaMUFOWA/UpYtLCbt2b+egVe2WN
iSmjOE4hfdCEMAOGVON/AM52xmtMBzpleTOjp+ydLk14QYzQBLgKYuogNfVSleQJDqtUV4oDOsoe
RLIQkIfot0321Q/lE7+E5boJE1YMrVygI4JY/bvG023wQZ0rB9R4MrfG41pjIothlgPQRaiYo3PT
n/EVn3vN4xV/NOvpGngiirG0Pg1ouXSzRRQb0gxPIMP3uMc1X1Ks0Zj2AwZDMfZ8bwjDXRVOnHYX
77gTJsy0A0iFIKlJ10mfhiXENhx48erN+Z1TILHM382YoaOGv+H1Cg87xuhWUuJwfPR00SKzFD+Y
v5/NLEaDzZDtxTPwnDN9LkdETkx+W8MtyLM4TxPy03vs628IpDvQryg22balqilyAkUzlJlCsmuz
5ou0SLHTDWFiET1ULgDLsToNzHcEyB45d1Xo7OSQ4wzJvYyRdXP+ugyz1y2Ck/b9Lmlru5l7W84N
O5iIlU6QFia/8u4CKQFifVd1fpVALXnSelcCBdRgAJE05Bdd/lXVMluBtt0SfBGD82TRD2VNbFEd
bGjwAdaAppEehfY4/AqqxjOBdDFCoFsw2K3qkC0Xya4bZ0sT8QahCn5YfRuCCdCH+FLp79UQOHsZ
M6V19WBC07TRIe0adtdaEF+oKUa7659hdT9l0PLFAKsCMiVIUPaksSrcYDI9dVJIxopK6Y9mcOgC
4Ly14iIxsh9BCdnhGP/ekHYp5sRDQAoXaS+VD0V6m+V3i75gHlbwh6l2i0CGOiLm0gC9woioEy6/
1GWwB8w656CrrbXvbRq5y/LVUKBOKl8tA1QPa0z2xsA/pT2gH6NNMEdNtLmzzQTPqP13kjzqzacR
SCEhBuxuWKwlb3apDGWOUfGGsrAUQJMm4EJqAmQxQBpFZnpBONlpW5xRKFOChxm9/26kzT6bW1+T
EiCcHqRhckFtB+llwY3Vxs1EDPOlI6BtEPiuJDtqMMqCtmFGqL5kYY9VbAPGKGIgPAFCJZUfuyG+
MuG7qS5/yrvQiiiSCLBC4KyWxLiZmqtOxZhu09+EybkedXaNGfTC6M/0qLWz5JcKxBzdPTG708Eg
auSpE4PHFgneWnSQ6oH3NW5yq9RiK0vJ57GTfdJgqHic+wcdurZON4cBIGrFhdyU95MuPuri8DXS
1QQ1lwBqJgFyHJ0BneXQ7Dxpkn7OAMz1snCdgi3HFQPBrvvlNs3I11zMz0q9gLp95Le4M0cCIGUy
1DSgTKsVxnkeYj4vba0KcMQo+DJokOBO08uygupsAvgO5OqFPNuhYbcPjdCdRc1JzdnuwqsYf4qa
QowIipaDCQhY3FhknjFeXF3o+nI/ad81Epp2t1TAigUfu/Mdzz6TEsNQUiItx3NWAx3vof5H473e
bteCRwNM6tNSPNhGcwvCC+ilSnh+qTsry398KGoerTApLxlI0WgxwS3hYvLg9VeQGm1twzZ8vBG3
9hvICrbj9NEiU1WTVgvBORsTrwsdOjG8dBBYAmoXB3wvOjieb7jQbvbdtKNNJuGZjQpQGx2E/tN3
K+3l8vcFk9sNoFt2KiswxfSCUWFJCePAIwFFL2UIP+XS3Ehpjdw3mrzajLM2tm8ETK4UgKuQjvME
h6D5FLpq51Su6JWOOf+MPfKT4zKbyVxXTRXyvSYaLMz6OnSRpizPMBvlo8NMS8HYjvfa5WIDyGQ1
gCta3IvR5iJ1TPViBkbGpDLjNEDMTqLShMSjHP9t6gw75WKyoaZ+VoEXTuKyPm9enlf2GIeBauEc
5KBr+d1Agrz1b3fhN4+27w4rW8x+LiTMclWEc0bnBQABtPdxbFXxmoB0o14559EY6y0RIVMYjlPh
Z4tyGHNpH7XRZ3GeIsA7pBtI/X4+7S2bUWxlj7l6AanRB6DoBqKiM505uhNMoHv1/WkjvEUxty8V
fNJaXTcgERy0S1MZkInLC4MA9wN8fp9oHyo1V4ti7l+pSgoggOCN/QGcse8bStk+bX89/0mmb3X1
yvESvqRSGvuSAIhMFwIz0sy89iJvA5lc046m1gB7i96zYUOl7RA8QCuodZs9ar3WBpGg3XQASHo4
btwpCp6HMBmo0kgtFSHy3BRED1WsgO8Xs74YAbZPO8nmTCeUqP7EkCeVpRc7GddTADqCJ0KQeCcs
kM8R7GVwQBDtgCRxFx0kHhP+9jXPkMDtq5roRbOkYxMRO1DzQOJeEpym/KRWAA92D9VwH5fA7wbd
xRLjB+gzb7GbAWxll9nVqTPMAD+I9uOeGhJ/x6be0I7g2aLetdpY6FeOcj8iWD6PaMWH8RrAVbxp
veHazLPFBOZeraS2FI7Pj/+HruZqF9nQPBfJ0hr/xzRwtMV2xCpDVNSGwNZH0sBrpir6FrSyxsTl
rAI7BIgeC7+O7PB7sQclridcpr7wK0a1iaZ0BY4cbtdvM42vrDKBOouJDpFJxJlnr/zz/klfZd7g
lzxrTJiW4kntS60RPKPGhFvlBXvlwrgoz2eHDm/zLgTb3aPV4mgkXx0DExKqZU1rFFpIN71VA6eh
187gSq64GyafE844J4EwMRvC9eDRiRDOqL9oeDJ5LlHo+xavaNhuGK2WxkSTtgA7Vts9NYyordCK
3eXS8K3QfpM53tLYgEK6rhpliXjVXH+FeuA+KAFZVcK8Q+dBA20BaAYn8R5loh1mI9TtzTvO5vJc
hwkz09SKZOn+hs93OipvvUyY0QBB6aoQ7dVVl/PNL9nbzdy/HxMKQy/9FKMvQ98uOISUpC7F7PMj
zRC/X6SeB07Dfs+nZuUckFds87oQqJiwQM8f02jdeX2IwaPW1g7xs7cMZ57eVEzNv1xmGM9d2ysR
fVLEw9uL88E7+ps12mpHmUBDxLTuojmIfVEoz9Ilv5Gk4UPXvJUNJroMYV5KS4r0IFNO0f6Qg2lP
dVRgtJxpcPhlGfdrMfFFEZRprNqn+PJenPL2FWi1OCa+oMvUYrYc3woz+YY1OeIFfeAO6VjRvH/D
WBH9IK9uQSt7TIApgC4r4uxvXs+cyVpfunj+QX/+KXNMNIH4gqGD4ROuuPyEhCP6eI/IhHbCQ7Jx
95EJJGEuxgoSnumhLXgATwOl2KyxiULhlhiGzOzTYZLj90/F7yrjLRI4ibMOkUQawSJEAE80H05b
2LwcHD/Uk5OuLGSFsMTlDNzo1N6MYEUJRo+AmO20ke2bwcoKEyqiOCmoEhdwZeripDVY+1rRNsDz
AW0ZK48/CQGa5aMvg3h5QPM7vRR74jTxjvMztr0SIB+i6qJsaEwYkcOpkKs2pY0VxZtrT7ISJ/SJ
eTm4dN4zOowdB5b7Lw5zNMlEFSUX0Vop8Gz/kcbYv2SeozUmpEiyFI8mrZCApX++Zs43xR6jhKYb
urQBjVfuSr7IDtwH7u1kcLTMBJhQnPWpp1v7CkXi8Yrc7UNxNMXElkSQI10MsMhWFiwT+uMVF3H2
L/XY0QYTULRxHsqgnLCRyu1sTw4mZjCZkCq3tHE0Q1uct4Hb5/BokAksUh+3CzT3wAhg1jdZOpUW
iE3cpdAeOWdgu/D6a0hnipOmKPKo6RLa6NO8EVdjj7g9KMgpqAJsOtzuw7+cABOqMXRSDC74skyI
J63AwyQMfugEbPvh0RobaYwuM8bwY0X79lYebTHhBPxYtRTlWNmHLlvbwetojYkkEFtOiYDXJIyq
G+OZeVj2VIUL5R2lW8ZzfefzUCPbPnm0yEQTRYeinFygaNCJq40ajEDORUqtD3nk0QwTOijDP3Ty
0O7+4yCrmV3u28G/VF1Ha0z0AKtfQcD7+xF2GK4tJorMpF7krnyy9e4bJM8ZmQCiQMe2y0sobslT
GdpCP4ARKfsitIZkt4EEprXselKM26YaMYjQt/F+iLpPQVzJvM/JOYEKE2ASJQk6pUbN8jwa+ufa
TJtVvLKPt8EKE1uKNEgNFC9/GmPvwi7y1kU/wKpSqpReaVsB63p/O2C7nP3rowoTWFQElTYI8IIH
BXp7KUo76Ty9uNZr9/TRo77+umw+2mFCijZVPUCtoI0PpwAlrGglQr0L269RGzugu+V4BvX2U9aY
cBIWitIHIzy0SsOLuAq8WeprEB6aV6Zefw7r8FJKybfTK9zOPkg9mqGAbeqVcpkxKSCw7DG0Av3A
HdJd7ZvOU7prLMw3ydw8zjXInHmt6+MwGAB1+0hS2HSU1eqYQ99qaSmQkuJpxXvKcTq0owX+T7sG
C+J/20i2bli0vk/GhSIIIWWa7xJvnp7ArODsc98AZuXto84cbQW02MbQzX8KZ4SRp9qrsYoDf+KV
a4053O3S171mwFqh73RfowUzJWMh0mF2KFCKR0G/HbmIDIVE/KVi/PplNFmiXKpaDczw2ahBS1LS
zsF51brgLXtAp+WWBOZN2Rq/ZFk/TIpwgZfunvdFN9M7EIS6poj4EewO931d90OD4aoyyh+zRftk
VEHlhiBOiYZOsYui6q2pUm6MtodasmYOrtkVBTDqem8vvfmoiNpN0Q28p7LNOLv6WcynyLVMgJrm
E2f+y0n1N3SU6S6/CkkrW8xXaAww38QE5yf8h05KZD/ooAQYQ40niDG/z8vbcibgJlHSN/mMLcej
/w8IoCjgmkw+qebHxmUJkUUJr3FUh/Ole2W4vEQYyf1zeig+488DO//0bK/qrzE246cFMZI5QS+3
SR7H5pvS5daCga/TAYj+4tef6miEiQddCPWUoqF4UBUMnXHmKobfqmehoPrgYTXCGpclbmm6GV+P
26gwvjiX4mQYI74Xnm07cLipdij6qVuCpgbjNLTwDu3a8PnXwc0LKJTRdcUATTXmH5kyVelbsABl
WG7lLJ6u3GPc0q92ndunnxQo8ggOV3lz69ytLTKJq0ilKp7oDPf765vNPsXaFuOeObwFrVba/Tfu
6IBs87X4MkJDIt+B5tKOMc9IfPX8DdtKi0/Wi46GX8lURi2JhjHGtvZB8CuI4stQyK8Rov1EL6wo
HL9kU7Yb5RBjeFw+lq1gs7bNeHAuk1aP6Cf9y+QYHzCWZbURuk8fUl/EE+TaIOO9KQBNk7xQg8V9
KYIK9UuT+adP5WYeW9tgIih0AXWMmcIGGsvV/rmt/N9gZ2trTPwsgHtP2wwPHIOXZweQpoAyLbNE
KDBApQ03U36K2Cpa1xaZolXM9KisMaYFe9p1X00gVQIlc6MLbqKjkQYWTbAk86QX6TJOeSlzI25J
3Ssh1cowzdYmYHKNS464Iye+QDaYSRAjJLEWmvyjcwq96ep3Q29OxxdDZOKLbgxNJlWw+NwhPCLQ
+B9ts5xbfzUmvhgYXV2SkG5gfp3RPhfeplHOzeMdmNbP+Lgizgdj+/QopMK0yGEvER+a8WHKZU72
e63C/vIsP53D1e1zGSejDyr4ITLRaOuH+fGZykZxajvB0kBl0zqC/yYxId4hf9rulXE1SaV+pBOQ
H0gN226iQ8daBg+wyCpeSYpCygTIjY/Y2v5sR1vMOSvrLFykBrbkx0EGqWU22IJFn3TA3dl+J/5y
wXeVfzl5R6PMyQsHtOgjHQN7H8WG/MvnO1pkTp6pCLIx1LA4gapk9JednH+DRoHbHICxk76dzgjb
AfNojDl6ZQYcB6EMF90AfQsMyRZeDxCDqv/Ek7+lLz9Om9uq0Ij41xxL3hmmQyg3Cj6hlkZe11dg
6G7dcjCcwAg5Sk3/ElWOtpgEXhutCngN9rFzBkfA3B7Yq/Z4P8Ikd+Tqt6cXtv3VQJihapJBTwJj
rcvqbEi1Ds75zLT0G5H8H5iWyMoaUyuEuAf1EgV0QwmGvhzVBwqMnEDOCPldPpXl9l6u7DF1g6YJ
ipbTFDeQA93MDoIEHrGb5aLcN4fK5124N/0E123cdYlCQLH4Mt+JeirpZQx7I5kxrqQ7QlUeJqIe
ShLkFufT8YwxcaWYSqjIVnBK2ivRjNvcDfZAaIDWGkIGIHmiqM8UwD7uYwvPMBNb4q6JMKmOw9eY
uSWNYNsvequLdx00iU6vcevOR9sXf/aTiSlSEJidokDzKqGCJVHm5llyKwTy99Nmtk/Byg4TTvK4
mzSgvP5/VcPRFpvFNSXRQN0HW3hT1H3Jaf0gcUxH8UGXE1n8Q/A0WvyqzlsZZI64kcptUUv4XARN
J6L9FN0Q97r+0DnhrnAWK6BcPTeUVCF0AUsLUOaqwtUHX29Bwq6DlBKZR36ldAc1I3A8PYHL6UPF
cqaf04dO6SL2uMqvm55jmhqUxCBybbI321qHkrMyyJGfxFadWbObQmlZsPXzMra6xhpcytgVXWj3
HE+invJqs1d2WY/NxiDPq5mA39i4QOenusoi6WtntrscwC6wMVBNoglaErFdFsZXoL7wIpoEd2NT
2UpfXbW5ctPlUw7kYTBdxpP8qBsFl/Ccxr1XvxJq6Lj2oyh/JfjZt71YDFCt98RJc4NFsysdr9tZ
2JyNEDeBaswEcS2l/toGRubpiXqtF71kxX0LzZWpRwAdR6eds59BZEoW9JlykLML+64zH/Wkdkwz
FYGVAaCjD7g82tRbT/10Juph3AcaZjnSI2UoUM6fR/ooQ8EbWMl4tphAlw6GAra+J1vvnb7e9NfV
F2H8ZtGbBQgBmDKMX2Ls1+m3PubghemvPbVzTJCLdFkCLSY1MXkaiEoH8ZvQxx4xw11LeAMAnPWw
FZPaFT00RBDlZrD6NPNZ9WPyFkdBtEt9sLNi2lO45IcYnlUm1NWkL40yDcCCOcR2apZWBoTjWO45
h5xzfAymjCkGWR0zhJ3fj4/vnTvbLuaPzsEGTnylcQ6pH36MB2ezuF6Zoxea1UUsT4w8rOYY1W45
eEKQ7EVZvRaF1JsK8btRZjdRUfzkbCnnqBn0y65s9gbkx0iIJVKRjCPjJ/GB5wBF/WlrPDdhYkgx
lo3cZQMG3iYvK+7V4CDovAcGno8wsQPa6nMUdkh2tKMLYjzbTB8Sh6Cdq+lnijvvxPDr6VVtglTI
6rsxMaSVNHUxerjlCO2kPlV3oQSN09ywxqT0MgMUBapNmh9DwutgcyKLwUQWRR8DMwdZn6dm11re
Qd3srBHvmwT4eSHfcVZJD9eJMMayGs1Vo5Y45i/rJ+JSkeM31U8a/fWnDDJBJY/B01EiC/vqxYCS
CfWaI0Hv5NJoL8v6MZIhuil5sR1CLOQ6lbzeW3Zt4rQYiAaj6514K1/0LhRRbTwjOMpXQPU+ibfR
r/I7eu4/gPP0yL34aBTAlPtQNqFjN9Z8q2g2KaDEk11AmWmX7KGyhj8ZApCfObvJOXcmE8qSDpzT
Eq18cf+j88EQ/oME1X9h2gX2BYybeHTEyDqzlfMYdeCAxqEYvG4vgvtgl51R/GdzSJ3QGT5E/bO2
x6wuNjtZKVr4Cv10lPrHzjxaBFLqHyiTvWHcets7jytkbpwyJmSihMax5zGj9z0ob3aWVtvJBOqx
yMQ5p4G6hzrgXIb+Am1hjoNsn+3jgpjAHIGKI0gMULdE57qv2uqnDXHxJ2Jr3l16+/K+Wh0TpWVT
08DagK2kDaVUszIv9fEe1rmzY+7kXal8LLIcl8qEbEj5aXM0w2DbxU6BMWUqRZuCuYPKO+M2HT60
ZgHFQ2/QRMsMF95Wb6eMo30mfhdxmCUpAVez+WhCWfomuSvt0Neveqi17RKXXH9kxnV9PJi4PQ1B
O+Uqwdu83nhifpUSyea4D2dN7G3XaOU8JjL29MN9SM4JfLrrryoJSZRjM6ZgP9pGfi8Om3MC2Z71
EIsFiUmNp31wdJTfSoUz2c05fU+V4WoxelGMAt680Wqp7yErbCk6vEM7V5MCPBop52NtJ7q//scS
pxYNMUBu0BV+ZEiXlaadj1G1eLhHI04WwU5etPuMhNpVlsm8h6LNltLxrD/hHFfrnFErqA1ldmiX
neKZv7IvdFIC4qjAETsDVL6/iA4JwSnBoyTgfUAmyEwSEntIef2a9ksh3cboEP7HE8BEFTkWjQkT
MCDK8MBvqv1jeKUv7zW/1P6hDPNvuLZuPj+vNpOJI1064N5dAG2hYsYoPyBqAhmteuJO259eG887
mfhRRgQyLIlqeFMmBfasR5I9tU3ulQtELOWqgXh3Qv7jfrLUB4YySaoI6SLgBZXRShPhTCfDhaSP
V21XnclddN4tukeM3G0CCWkxWaClDnIZSK+eXj0vQbEz57opQImmxi+pZ3TW4t0gA8zVWQYd5+qv
+J287Tbl8cOy7KtDq0I7OkY0eImF+/Cs2io3yDSwr05kpVe11gUfDKP/csP9G3pe0SN0mShmEIpE
0Ka3pRWVWWNFkJXhnnuuRaau6fuiKFK1zv3RNm9MzITENwsAsfJTa3DembfK/Wl34UQamYk0uTgo
oC1HJkxCzW6Cr5iz5zgkzwITaWrMaE6SDFB9GN1nvSfLvHve9r35+JXYwCJirgzy2KgXIF+d1KbV
d7Nd9TPviG9fSo52mLgSZ4PRqxJCJn3EPzaK+ytwyXP2jHem2LEyPY4NYHafxD8YYRoupIgXMNhB
8q5OZL0efuOvu+sQ7LHBjvIXvQl+TU/o63vr311kx8oaRQ3lPMcJ/ljXiLuTTMRoQCcfo/f25xHl
XWPynHpBoUdhFZ1EIYjA3IWRytEW7eEet4P4BlrdsT03O0gqQuYguYBgdHzHBQNQHz+1q0zcCAbU
s1IhRIgbVWxB+0/70exzSP0ElYV3FL/dLwe0XyRXxlsOr2DnVGgKE0OkJAwhT2EAnZODgy0p1QdT
Al+aNhSjHS3EDw0JvHl5hJ7TkN6djl9c72XCy9xOQps0v/1p2R8Jjt4EuuB5LxNrpmUBYDRARtD/
XN2fdQ9/k1t+tCl4PC5M0GkiomNOBAaL5afcfKlqr+9+vX8L0fWgglAqkWWFFRvNx6BolgGQC3o3
eebHpmBJ5U0BYCMdrI2xLXglNmctaFGelMK1sahWqPKaAxv54IUFpp0DDsFwENBv91TZlyPDas1D
30e8bCC/PnEgGZCx9SrUKFW2+w1/1wDFfMoGH5Bn2lzTyhoTWYwOglpRBo7TFm19L9yBAYTKmcS2
aPqBdblcgFCF2+rYSHgvlsgElUYjkCybotIHi6cr24UTHwLP8GUQAvDoTjciJ0xRaLKiS6rMiqeY
S1JDxniG0EOd7OdBjawARJdyoFmBwZv23d7Lv7bYy3875kIlN5DfrMbMTRP0vKNqFxoLRzplq5Zb
r4m98teLUodxgrz6wUy3EZte2KMeu8o++ahjXlsB685zbGqt2k4/Sf6I8dDEqmxj/5Gwcfxmr7oA
UqGrRaHgWUsHfag5Tj/iXIqsSg3dOigcTZ6cQaog+hbLkQ366g6cCxCManLnP/4Q5nC0arO0I9Vx
aV0FL0MWGF/91okWqDRBK83TG5tjcPtgHD2IORjQiC+SavwLvXvXOCfPFpNcwxlP7mEKxPfz6Oi7
6heeLSaXSkInaDVl4v6I6MnWIPwLf2VyqTaKvRQSnA/5AuqpFohsEWHcAfWKMduFJT6Bj/i4ye3A
ffx4TEZN1CmIdQ0f748y4fgHzPUmZcKtAnS9TLYzMKDXmIWUGe79A6ScyMZe/bU+iVUjASeV2Ugu
UbNd3siurlScvhgnWLMX/kgNpFIT4JIQXXyI09nWa+0wCsXB7CpeecdxSfbCL9VllQUDdu85iL4H
UbtZmRzjGXvbL8jSL2MKrkDQFduS8r1UC5cTODi+JzOBo5CA2C2pkAVIigxLtp8xAz1lUfmo1soL
32OCRzupo5aPqOyed+//MRLwwh4TQLppnIS6QxonEWR3x4fIxg3EMVyhAn0r5UXjNUq3yv8XFpkg
MlSFTGIDfLjRID6YQ7OfG90hjXyXac112cXfSdq7Mkm9tO0aV+jKr3Wu8rqpPM9hQsoiDVoISnbi
KUbipaHysyeEV7Vs8cisV8q2BLouNROihpgcweUy3om9g7ddW42hpfF2hknO8WN7A0EKfoJq/pt9
3pXpOPUL2xkwC6WRwFZG/mCEsh/pgQAjlBTu21rSnDjGQs2VGFRNaYeLQjRAlsqA4lECqKCSnQmt
yZly4kRmtjMwdbHc6SnVKIgxc6F4Vf0dolXW6fDCM8JElyYtlWWscPoas7OEag/yXzts/dNGeCeO
ve1rUEqdYsrq85HbIi97KkxEIVGktEr/O4Ididbe0lze6KG8OGBsKCnNGdwwiP9RPlh5+lOISkfo
vwXquTQOVl80nM+1JZn2wiATNsYSc8RSjuel/qD7i/MfHrE5x/pJe2J1VQj7rlLkDOwt769JeNcg
VrI1LSSlNjpkcPVi1UTXLnQ0GN427cBbHc3Cq9WhNE8Skwat96+OE0JUGtNWptBNSaDCTlsnxWBr
WeIaSYt2/WTpYe39t4OnMtecvJaEUA6fYrHpL+o5Jekzn2TTZvW889sdxx51vxc9RUUxCbg3NQUK
JJpsMPaWWCBKI0SGZ1wV98X1fKmdkfR++Y5RSYd2AYZwH0qWGIFMIr0z9u/vgTP2mXCmAdMc9RKl
CQjdP/BKsPbR4bvU4zU7Xn1Ixhj976sPGaailOSLiXfsNLKUObZy4YcgXiwDjwnkNTkuY4mJaLMp
lZQSSn9C0qgYwRNLu/407WpHh2py4dYyxvB4JKuvUgM1Cr1kWSOYrH414iSGokIMDCB4GD31UxNw
wD65TseaBxN69cjL2GGO3piOgtRnmu6JWv1PEeoukSd/JIMbifkdJkkcTYKkk5q7A+H2wF8de8Y2
cxZHDPjHy9R/pNNPv9Gro7HaTuZoKNPQGyGBa85laRu9Zs0Y8sMsoxo9zh3nHPI+HXsMwNtXxpGh
e+YYeqEWOWkBNRMz5uT1zdNuApUEohjVNNhEG2TNrBdKYniRKd4L3fQlJ6ovQ1EGaMVHQ2n9IYt8
oeZFmc3VrcwySbcWG6OtIjimkp6PdeA0i+F2+ufToUzWeGaYVGuaEKFr+hl3O1I/EFX1woXIZ1lV
kL2xzOdx1LTuNDWGr6vDP1oynBdN861plh+Tmt+qev0TL2QhUAbiIRSMG8HIblsxCuy6mx6Mpe8s
pZ6tfC6+j6K569Nil44p+CQDM8bdY/DakYx2PmeL3ZVmupcnEQNblTA7dVWN1lADoUSizNerSLSq
qdsnQRr6oCb2s5z8ULPe7wNMx06iqgFwbYpOn4cJFHDDc5HMmT11i5+b08OY5ZU7pE3wDYEz2E9F
6BhjdaaK0U9lgQhOVltt8k0XHsDkadV97cv119QQ9om8F+vRkvNPapD4TadY4ix9iQwltWpZr2xx
MB4XU3VS2fw5a3dhqZ4tQIuK0l4Xu8Ke1Ll2gxKkKdHyMFTRfhKryzIHvEWtLsr+TqnSXdPEdjFG
lhZcA5wMIac8d2T115Q0V2pwpaXaj6D6BFhMGUP/Vrwm+ZdsVvakGQ9l0/r5kuyKoVksIFcgk3SX
pWeNrp/XoXnTggKDqJ8a3HEt5IvMnuvOzowZmDplV1bmZVbcYeLfHkrjSkQ4moPvZihhYG+26mgG
6PU+rkprUKFZNQ32UqbW2OkuAHpWOC+7KJrPYmP08BiL3iUQjwswlkNuSzPGwSOID5MZbGOaRcr0
Ms7z0KqNFFQK6Iam+T96qV0rEhrYrfk5MzRLjdR7LVav4078PkqSNxeGI5XfoiYCfvNW1KOzIk2v
5GyyQ7S/zSyxlhB4xMT4PI/BXs27T4MsfM3lYTeoyyXpJlsecmuKxL1KSreSv4zql7jBj9ZkS9Zm
N4lAhKxHljiKl0Oi7BMzPosKxe9k05nV0cm7nwsQcuakWUnS7hMxRtGCf24EK4dsjinl+F+BC+px
+RIxEJunENwSIdFq2mU6XQ1LZ00CXgb02Er6yBfr1gH+FSJj8T7UxguAi+6zttwnbXYOkaFDFGb7
QU++CGP5aLbFnRosX3RVdQDt9qtOOSsF41HLrzAkjl/Zu1kZfwYX/zetmg/ZoN1qgv45SYJdHMs3
U9c6uOr7rZjGVpAWXwo1+lHge8TxctkWsh+R7G5Oq2onJMJsNV15lujw5lkjwx7vwYp9OrxsBxc8
ASmmDNp7Fl+ZjkuliR0KpbK8XMaHtLwKjJvTJl51GGhuI5IuaoahQ2eZ5r5VeaJCx09Vpj71m+zb
PHwuoYB92sBmRlsZYBJ3FihiVqfIMllXnjdh8qmYhatEwnNT0iqa1QTT99MGX98LmCUx6RqOnGRh
lBteRYA4TEt/iSgM1s1jC617YAQgzPWZ92jB20cmcSdJLhfAAer4VBlixFmZf+EsazOPrjaSSdfx
nI11mYAno0xV3Q2CATJoc3Roxny0w6GBplvVXAB3f6GnxuexL3ZdW3tCAr6pZQo6H1OMBxXTr+d4
7btWh+inTqTrosNxsE7/0Nc7oYo6fexVIB4CsQ7mgzdK0GRLCiBSlcq+EJmeoBefTpt43bJSXtpg
PvFQCUM6SUHuB4+jm99Wd0ZoCa2lWsM/EjijKxuZs+c9/2441kurzDeeoI4FmBfeFRa1A3yQICM3
YKNfMEycTc6Sq5k1dZBUbCDlY6h3HSmdpEvdQZg4lRv3lzC+IOjxLKUtfgl9shWgjweGrSTeP9Pg
Q5XiwOVc3gxFK+9jrjGdvizIHjjGdXVdzD9647Yvee+a2zY0EdLnGqYG2LfadiJmSwTY0CQLPTO3
9dWv2g50rE58X2JsKHPnM+H+tCttn6q/Ntk320TsBDLWJu4Vh3An7brdE7Bmx6tGNzwWrEF4iJZw
MAwT/AMv42wZYf5t+h9rX7YdN45E+UU8BwQIkHzlmpsytUvWC49t2dz3nV8/l67ucZriEas981Bd
L9WKBBiICARu3DtKqRvt/V1sl08KqqHLPJcbX1Sr+ZLcbPZ1VyIvRvLnaWCq6mA6WRySiQWe0LMi
c9WH3p5pfVrpRxeh7zmZxIK8Z3Egx8TsUVzI5tad6WMQwHKvbC+OShjGgDfKuLj03gsNwCEUPHz+
3T52C8FZcm1hsaF1p8dFE1cYU3LJz8lCc8QuXqbDZI8P2xRzH7uFC2sL9x/lqOkgk4IOKKVGhMZd
wCyBgS+1PjCtcKqJGErFzLCpMR8srI21bu3m/KWvknQwauogRbAOFg7JLs8zxfovkquTDAWoV7C9
O1v57GPbAlAXRlXCNUXT2dJfdZFH/gjxLrevvdZmcvdNHeu9BKJ3K62rx88XON/F/rz1whiHTriM
pKOjL/Tn+vRk1BoMbqtoYgfHYApju2aQnFLxKGEoXeaUNW7Ao/zjc6srLjSbRSNKFQIyi8tXzYgm
OnTSkVH/puH88Rv+aWyRFiclGpqYxdBBB3ZCZgbLpY3Eu/rJoDKoM8F0QbXFVdQLRBK1rMNsW5xC
piTUJquIiGx6UXYM4+n+8937GKzRYmYcl3oiFPJBIgyEYWmd51nmEoBji7Az64IbWi3sz82sbRtw
O/g+RIYe2fIbFWldp1SazeTfpvLBK4T5uYFVL5CBD9KpjhErOPufzjdWsleFGvBWMzZB1A6zIucf
BW21drYP1uqCsBgwO2GO+AMVk1anOckFiLllsMdBwtAgyhZuec0RZJVxDUdGUGUZ+KtB0gp5JoeP
ZdUGmMZhI15N8xsej87G5s0nc3lyr03Nq72KTIL0eMij6MFzas76D7PyniuZUFOW3cn+N1MBHxM2
/E7FBuLcEvKBwcdvCECZDId21tSUd6HbOzO3xdbMtLxlZ3FeA2XMe9aFc36hILCqb7Tb/rY56k86
RvL6E4SiTe2cHrWb8mXayG2/cA4fd/X3GhfxEMCOhvc5bM9UN/ExR8AvzebYgTeIn7OHbjf4gN4K
h6IcIrscCsxv08Yk1kcQDUpsGWprKOF16Jcu23Y5ZcqUtEnmNo5yYFbuFi/ZzruF9pEVP2Z2eMlf
yB3bb/jTx1brbBU0ZYpQZbSUF1m962utlDDMA7hxb8897ODSHMo9ZGCcLVu/MBEfdvnK1nyMrnw3
zdVumBLYwpjsXtrF5/HrnFgFM1SzOuKfwqYF9nk8BQfdag/6qfwm7ctvFPvtbqx79qbPfssiw9ME
9cfY4bdUULfCut3A0u3uoLuN61vKRuheD3lXK1/0Rivq9QMbflnDvcWq52Fut3Z0N3cgrbd1Wdla
2yLAAreuNtMEa401f9PEgph2YwAz4aZOcvO/MxHAcSlRdYVAj0Mglf75WYsk1xJMugAq8tCdyvNM
KFa8JEa8j9+xmSi2/+LTXdtbhMBo6NRB4b+WB04xszb8twE30VmKurrZGkFbC+0UDF4yDghw1UsV
Y+Z3JUuyHiT2DcZdWMGMIGx2ZaOZyrTx5LKW4K9M8flF5up4eEJq1TDjUGuBQoVUPYI53Iryb5/v
3sZ6+KL9pIq4hDYemgR1/FBDI0zVDcUDi1fdbGSqrdXMTnq1Go6WnyjDmbNB4DqJeeNpekxk6S+q
les9W/gekXDlIlGhYiQpPqQ5MnsWjFtTESuXEXj4byfgC49r1Kbjg/brOiA7AsGie4FsNw5vcMc3
0sDq92Ey2JoZw2laFkd1AVoDDew2LtUax4OqleXTwbPCocPNsZeHjf1buwhgWoDgXVjMlAkLd4im
ThJ1JWN4VIPQWJqjdnWGHKMtANunELYq/iY2XRtcuEXWxy3pOJ/jLvTb7MTqXkIXnCWH3JH29P5z
Z1//cFfLW7gH12UejPmI8elJ+SrXRDbyBhfzvA3stg3NwlOOaCS+QHzjDgj5w9Sl00a0ml1jmWeu
17twHeGRyRvKWMJMv03L+MbnbAPDuVY3UZ3MVwJNiA+NjljuaD5G3VyfVXu2S93WUQ+Nu3U/Xa3P
ru3Mnnt1oGuieiyKYUeo5nDbm9Il3kUX74t2wluV7e+F0QRma80qpurtuPUlV/fxapWLfE3GrCGS
aDO3+D6aow3C2CfFzl3pWdMN2cytwB5VY8N75r/54dtd2Vxk7bTkuho2WHFtT44M8ESzn8lZlMdZ
qzUFXkO2Z/iCvFWTrYbOK7uL/I3nDt4gGfyTv/HQb6HZqkAgCS+41lyetKZvSRvhemN/l8knYETp
aOhh1DoNf9IaT0GUpltF13zcPtnQZfIB3Kz2hpmptnE6HH9m4RlEsic33+cWUmxmbkXujS/IF9FG
i3ibl3god0J2UMNzFalWhhfAvsvMDK9bG/6ycRKXXRUlUfIkTaB+1kNrba6lBxS1qZ3fxFBjqPfK
Tt23JjgzIbG49ejzSwrhs61dxBmoXXc0qeCrSW6MhRntg5N+Gl4DV3nLj+FZdbIH/Vw78gHPq+Ix
BfCHY55Ev+sgiPVL6fhfcCTOu/vZb5r9/CpijEyv9drrUeHi/FA7hnofNBMvM29R5qbHjd1fdy4G
sngNj2tsWYaOqh/VWoVB2w7cb79Y1VNci/P6v6zqsbNZia4fVBUajBpTmNAW2TOsta5mPsaqOqfa
1yb75j9Fl8AizEjQ80WLe6cNp8028/q2/ra6cGp90D2llvGpZ/hwfZ/NtDW4NQW7ytymYFjpo6P2
AZHjf9e4SKHBBGL82scsUvKanarQmKwMcGXwjFVG/gpiZNDqbkGc1mIRI0QFIoxoFKOMf/pNQseE
qkPkORqDvqb8Nagb4y+cBfWVwtHmYpwvu1z9MNUxBz3B3050rV2zr+0tvllVpiKI/f+I7P0zmDnP
ZXfuv6CN37K1+GI9UCgkzX+hC7P9eJ52/2jWzgyWWyfg1z4tj/j1uhZhh/UDXuLHwINAtAFx18Hy
fVCq5GZHDPko2Q2OwZBaBDqQjynkPsh992M7yv8avPnsVywCTdNPo0yCLHLD5+C2QKhjIHkJcPFN
8aCF1tgzdaiR3LHIyEDBsB0HPmLlUH1dedOiNOJ1PAKuDfvQATmxXfUyP/nQU7qty7UW5K4tLcqg
IC2lggQ4jcP33oYIrT0dY3M4xI/grsFJ3MqfqyfxamGLCggYoCrKqhSyagXYK57QTjc3DuKWsy7O
epxHKWsGPKz+h5dxfmfBFM3f8oOjVXG1fR8mL0Y66g1muCAbGu6G8hBZqUkeesszms7CyKpubSxv
fQPx/ojuKbTbltc5zSeYPfJQEtQ2wDFg5ulv+Vm/kc0M0FBuyRd54/64lpLwrIOHJNznKOh3F7Gz
jv0yBMuXQ6I9JHuNrIgNqlYb6/p14/1w4jjeG7Eo3B2XzUofw99KxrR5Xc1JmKXbFk8tkHGtpZcP
eCQ0GhzByFSVi9bthKVcZgL25iYQJvBFOw4tkJf+mOCqkMsm3YUOGH7F/QA+x8hgX6K79iVCG1QF
zYBvpBhE9Q8zzWHwFtn+g/zeHtMjwZ832EZaWCvgkA3+76oW7i43QTHwXkMRTONLWLaAEHvM5BLF
WA71c5MF3bfUb96kutmSxlj9bgJwR6A4QJi8HEKXuyEbywjUJ+30WIdHXTxUZKtCmpPMh492ZWN2
1qt6LIL8NoumX0lvphv+Q05rM3RsLWgRkxVF9sqwhph5AbFsEtZG7feWpGQbn2wVmcGuFrWIvZLe
6DWfJ11re7Tny1Jg+T8aQxjUSeziSf7y+Yme/9xne7g4X2GuFZVf+blbkte8uEsjssekJgg5s7+K
jFcLWzhjUshCi3Is7C+UZlaj8JWtRRT25CbrohrMPjOr5HV5si2zttoLR5UOyAnKO6oti+ZZPc7z
W3jh/Aj8v/LnrXmhApw8FbquysoyHGbQs6ni0s/cKa/dOlEspS9NrfubLs8MogGHsKwJvhQh7KtM
0aSIe06iJwhYIIoZNu7na343sylAcUinIPdYfCGdepKqNq3kFAiJWnL28+NI3/V8a/Js9fMoVMFD
KbpJkNxbOPjUUK74UAJyA9+ep3zau2FX5YfQnPvrQ2tt9pXWfE8BQyMo1fAUBWDAn1Gp60mStkJg
dg/+8Hsu7N9QFq1l42tTi1iR1E1ZkLmPmyfSM4Q73LYGJ9fnAWLV466Ws9g/ncgBr4TsQRzxOAm7
1H/S7PVzE6ttzet1LEJDlKBB03vEw+D7HPNCO7Cyb8yd33fIVgm4GmCvjS08z+/AKjZmWNCsF6OY
gdmIG82aOiveMxOQph3VNmLs1vqWzDIticdC7YBoZFH7kLT4RkEY3pf64Bn4H5BhFMmJdsnT2Le3
ZVZAKJpsNVRWzxuD7iQCFHAkyyd9UDLz2E8V3+0bZyB3+QBGVhkI5GKLyH72h2VCUa4MLZJypahd
kKgBmn3g+3MLnQAuqwD+P0XDsIvBAeB4nfZFF1BMmDCm0oXtTqX6Q15lt0qi5U7OS3/fS3580aDZ
6xSqt1E2rB6aqx+4OJ+AAVEypbnn+BFYo7uCneUx2iLh2TKyOJl529O8arjvEt+JGCgksi3YyboF
BUlA1RBsltTQKhs570ac/SygtupXLte38JTzSfj4KX+bmOuvq/pq7KnSFCPcNlBDw8fgvOhUk+q2
ysVODZ8xrzWlmbURC9aKOgWq0JyoApeMJeUThJqnNm0xKvzf1B2bHkR6POPfsGatbqICLRcUqJyD
LenPFU60av1oGj1n4rqZFZIpx2LjFXQ9AV3ZWAS3Cp++j1ntu5jw98vCGsZbv4aOzORGVW6mYWeM
0l4Ue614iPjD57u5GrwBh2NEgNwNEKU/15ezJkjrEbenCYfS4EWYWu2Q4jYzVs0W+Hb14HMNUDhB
lBnysbDVCyGp0kzxoaAbToQzP5xLBD1LvKagTZyZulW0J7rbbpisx/Qr24s9ZglUe5UG3/F3bTk6
sCp2sLbVzlsNpVfGFpsqZZHqZWrnOaRx5P65LUAtl2LS5O8y1W9DS+b+IajKBrNUvvsfvlRKnZlY
AamqtUZrnElhNnEkq9ULKj7g8UDcBZHiP79iKZNOpiL7myp9/igfwsuVqflwXoWXrNWrrmwlyWF+
4sZKfsiAA7PKnAfHhLDBiBJM1KR9tEF4sO4sUPLBOAwhRFm2Y7OwHYjM0aLhAInP4JVfBQDkUecC
QOzIbmo3CoDVY/jb4vIxKi+lsBZAnTlJeJqqQ9k/FOHu85O+GquvTMzf9WozPe71gdYzdLYCJTfq
OtqzCaoScn/qKYaxg8iWSzDSx9n+c7urEfTK7iJH5JqU1uVEMxfTaEajOmh/b1wc1zdPxwSTokBb
QVvka5B21UWW4kl/iMJDCd7kCMmuK7caFvJq/FJ/21mk7DGP4pR64NyQQE48WcPDPxI8wFmCUjsB
p+6eWP9OyHM+Ux8OwpXlReSkbTrKnCW+W0OiqUeDO0XKSwzZnBvq/+LGuuorGAgDPoLK/ANaWmUQ
repUQLMxWWoFXzIrKu35bSl4KJ8k/Av6ZpCpgsqEq0s/MfFtf+4y6+Wwhuu5gvl99gE2nQFJzaaS
/hOt4+O0gzaI65tATED143Nbq85zZWrpnt0YVtzHRTbwpBsaT+dSS5w+oxtdyvUkr6OqFHg4AyZ3
8Qlx4cOLyFxI/E0TYO3McQJDgDWjBbC8nbNw8qKuwP75XXdsM/mpEslGkNwysdg33+vHkpTYN90b
jbB49LINlMfah7lewyLPjD1rNGnSfJeF6I4DMlM6Gmmsz7/+6mcBvFxTCZ1HE5ddhlALeCuYh9oL
qEhhhhBrke/j/cztLp3yjRC8ZW3ZjR91OZabCXeswRltzEH/w/YXc7D9pZZuCbLh3JsGl0E/VUoy
zrcMxR1LExgSV7PUxMXTlTWcg0MwuJ/v56pXYBspmk9QJPxQTvIkVVithm5W3qiBZmagrf/cwuqS
UPdrgKcBr/8BvxuyPAmqKf2HIeX/Rzft2tgi5OdlWVYBIakbMpA5eQAzgKNRERuuvhrvrs0sgkNb
xTJTBlThv6vT/6fH0mtbi0q4j+osyid0Pj+QMm52xDfXNeeZ65qj0/Re7TCJoCTQQsqhTRubwreo
M/OpbT3NbnnGctDO42BAgpDqPyF27un+92L4t521q238tfSrpfnog4McUZNAvnWrVKXRYbb8c09f
O0vXFhYRFg8Xaj9JKLSHkVlKBarC3vncwlqIvbawCLFoOg2CMVjwOEBJ0U4a70Scb4TY2XeXtcv1
sO7iCI36GI/ggchcqS+NoGrdyJOMrruXM8VKtt8ft8wtjpIHgsxQoaik9Z2GsQrlaaVIw8Vom+16
XseHdSrI7Zgvk8GsvPD1KSJa24RovBcaBQtBZoBAwRH8qzJ++/yrrfv5b0sfLgtyOTRJhdRb2zWg
BhhijdFLw5VvLsiU/K9KJCHQgp/TMQLuYkuboNYaH0T0jjydOSbe60mx+bBFRLjqjOj0y1SjXHyg
+WF646l4K5xp5p569baMTuNWzbIK3hBXNhZHSukAwsmHAD1OzH7Ip7E0EJOKnQdBnM6WDtO5d5ip
YSRLt0bfiEoj4ZvU1Kt+cvUbFocuCmM9SgOAmWSx1wOrjzBrA9o+Ldg4d+tucmVoji9XEUqbZL+m
Cm7PH9W+qgPdNd1WdTP/8uUJQD8AT1xQJBYfhqs9mrIM+tlzscGc6FXecWCqJYO5o4WJ1thov4Xe
1iLXvObK5jLmj0ospxo4jSElqD+0z8o8igFyDxCwQK872NEj3tlH0Hhu2d1Y6zL8j3JftYlU+i69
GQECUonlH1oFpOaqm1stZiM3k+ma36iAyROCkD3Ly//5OX19hHYUQz1MvAfW3CjjYxkRIwEXxOfh
ZXaLxVeUGd7kMdqiAW62fJcnWowHAhl20qQyysbl6dbw4FpZ8IeJhWfSvGGqWmcBOrjKYS7hpvM/
5c42XmsNzfeHrcW2jZSXpGlRAbfjfkapUhPSFhj6gr5klN9SxztuaxauOOUfNhcpT0lJWOWNmrtV
tUuTc0aZkYmt8mDNCOj7wXKHuQmGu/qf/lAXUTfBS0K3rhx//KJCi8DTww0/FyteJ19bWURMndFy
CkIJPPp+YUrl3dji+o/uQ3Yb+kYyoX1rqP4R41bqkwzgb2kmrSlSQ3spA3cEn1Bp0Lc4nMFyQ71L
qt0QHtWHMnokz3pk1qAs4k6tmklmaIUR+raaulVkkt7w+r0HlT5FfpcjM2hBUvaA/nSf3qferk5T
Y4p/TtoXcFQ1Zx00VEDXAh3jFy8pgEbJNy+MnFE7DPGxxaxtaNayuSU+NJfJy2OC52mAb0F9gGy1
SIqeRmJ/4gUgm4mCjRmM4kguipZjuO9UbD60rH6GK2uLoh3az9qUFFrghvHDMIKJIL0fcgS4sTP/
99OPx3CAXykHocOylyYHEEhnYVS4HWrOyLdqL7Y3LCjq+mp+G1mcjykUmZpi6t+pmDi2knevaRg3
TbXooFfxaRCNQ5tpL8XJj8iXbIyav8V+YUXxdEOTdi9Q6/i0dwlpQUylPlI1zw2/9e6Inl5ycC6l
anVgcXND9eDiy7XZKXwfNuycC8kdpbw0sni640q8T7h3JJybrSIsaEXeMNrutOhhYJBSVc/92IFj
pwxdPef7emrw32nhLIIdJWbC23NKXB0kTkKRLbB2gUIsB4eebAaFthubzlFqzR4EOMbA4SCASfOb
4MVTnvQhfuZV+KXIxUOZV3bRA2IM7kM8tPZu54FAcQS5W/9Fo+MBKB8AOMcCM894jE57Y+gDi0W5
XUq9LUjrKF5vBPQscmaHYMw1Gg1EacnUG4Xu7UviH6g2mGmCgBfdcZ0aJbTXn/22e2vr5kkMmiGm
aJ/45CDS+pk3hcW76Dsq6MEoJ3H0pVY3Awlamcl4P3QCUxgSVHmlzm7A4JXnX3kU4kE8y7/0Y54a
fhnfCh09unq0h2mcaRLvAorrSwFxPs3fKVH04LWx3UjpraCDqWXBLc2Cnc4kd4hRkqjVaKAXaQ28
uo9UAdYQMoKigY6vaZfaFHxwnVKZYgShWGD6vbjpm9SlRBwrnRgs+1ro7WDIUW6V45PeKO7gnTUt
vy9r2dAneZ+FJeTzwDumBog4ahCbJCwNheuupMmPwcBBLDkdpAokk8U3vE93MIVS3ouIChStBjzX
JL3l0Z06EHDsBgpgAASwl0vRX0DLZPCJW532MhSy1futifFKQ+46K2mmXTZQaFTLh2kczY4lJt6V
Hz3WmZ581rt3NiT3cqTvWMaPRK9BuuZGhWYoyk91wsQNXKuOUpO34JaqTlH4lJLnKOBGXPWPnY9n
JdIYTdTbGWnuBQFdR+mgUjAp/vsWIxgzTkyXrGRwKpo7Hc6ZipJICYqjV38F2sDwO3DFtO9SkRij
iO2WZEYIyrdEVIaecJckz7H81LbMGPvHvqgBeh7sRnnicOkEQ8TAZAQc0zoV7gTBfR2BvVnGeFIk
X+gQn8L8piyF1ZS+UdQACg1fYm0CBJIYOosduX5rwtoHD6tk8vHb1MrAU35pWGdJSe00OFBVyE2g
EtxCKcHVkVoshhhILt83wddKKPt2ZpGrB0NVB4OFr/P3RFfKgfrkQSm53TWVJZL3Rj6kZW4H4LRq
ZUiKNN2Zlcqe+K8ZBZtgQA3Zf+5ALDoMihlnzxXqqiE4Q5fqlHmJSSLN8JPvo85OWikbcUee9ByK
elJvxdrgpL5sSpl6x8Z3ge9Mq8ACd+JRiYQ1FWBKHbmt6ZVVqMTUi1NaKvb81pL59FDzyGbCzXvF
aZXsrLNhH3u1VQWyUQFvoE3qK65lxqx02XEAuyWyi9QYnHA3EEkFLiLc9/ho5XjM6zfcqKyyBmJC
edd4tI/V7zXzGjPEdD1gM0Y1TiBxfC8qfB6MBAVBb6RetNPU2JJ7xVVjH7R/5yRobkvkctG+ph7o
xIvJYDW36BQaA9obGAo9DoqMmjNzOyDK6qo121g3cqXECx2w6N69Xk1mCIlyg1SkNKrkqfQC0NHW
+JOdgfRqclQJPgIo7ujI2pLRwN0iIrsCgUoPbhJpOkVZg3RfnQvsXK9C/mWmEQLTiDfcJoGOigPD
NVUM6tIWGrHfveCugdZ3ib/t57eSes9yMIdX9R5ktZesf6Vdbgt+CfrpPkcPBU6Fc9sYOlxQ8Xu7
xboy8qz0fW9WGbg41K9t9dRy6UbDS3wPop2iBBzX+9mhDhn8/lglUIDXBisG7ggcEWbnpdZEokum
vyHgfeGhdo4odbVkOLFOuiDL+kbOCDbxZ62dPT+w0xhjK92jWpSGPwkzLms7GV8g9WloGLjWwLSJ
K/i5gJh3U05Gnh4znFIVFN7RoFpto+wL7BnpvKPUsh1NLkobW5TeFrV0yNgxGcJLXCpOTmWnKjq3
j4YzSzmGWGJyL3vNATcXRySeSYcfdaYc9cQzigojUuxWZQA7SXhm8csDp0gkWXiXaV+8CNlFfwjV
S19AB67uzEp9JmHymk9aZ2qpt0+A2jQLgZaecNLKt+UYG9xHuzgd7mIQHCB8G3UPFVqfH/BhwShq
C3rThCP6QIUdKseh/N4ESCUYNk/Hm6D/PkT8RZSPJU6IpL+F0ptSHOtSXLy+fkoi/EQdSitIrLJa
GB1JrDomVkVSawC0uq9M1scmjzUzKAP87b2a9c/l1LiSxCejHjJbi+WdUgWvYLy2J4RE6mtG6UsH
KH8bVZtaKadWEhFL8F2s3xeparJGRyZ4jpF4gUEypl5zsykEpGbYDXIL3tTHAvaKvjU6TzfiAAyY
/WDwPja48oO2+5BizYoUwRdkCxPBc+xH5+1bXCfffQSnGrzDQgIRRnIZM6wjbi0av3t5dpQgQBf0
d2PzPdXHF3wFwAveSF1bNeJj4IGDWYDdMsCztNa9yR7gW+ORjsIQFUKc1D619S1LwksanZIQQbx9
4YzYOCp69FPP76iqIr2r9lgERpe/NA1mTBGss+Iec2xgFx0xWZvgbwx2phdvbZjuvVE1VQrG2ynE
uzj2Sle+iupd6X/qYXvTsjdQFO79CeMwYBeVhm/6iEl4L8EW1XdQAwJRKQZYaSHwji/vy+5SDDFC
XGXH6rBLM27DgfcS3pT85pbWULqJhmMihCnaHZhSXbB6X1gcOFnbvPX9JaDU0LlidbkOfXE4YYOS
NSxwisCSpWdWjHwRhSc1GqwyfNNE5tTg/WT4Yo2GS0R96oAyY+RrP9xgbOrQZY8peykVyahAqgs9
qqOaI4wnuJUM5C3WLlmTQp0AxVpfWX6tHzyx8xI8qzRIaP1PjhtzEvj7qQWZVB+c5/Jw0B8pMP5V
zmP8P59AqmgX2vOI79f1k6nQDrWshM2+IyzArDY1WuB1eRTvdTJaHW/ssojPiXpJUubErHPCLLpn
uoSQVFpdFdhe8ZoNr2AMhXToDw3cmiCmNULvQUHQDpTUTH3fTHtmjf1oqsEz1zU7zsFWiq4Mblph
84UNd6V8N/Ug/pKBMepOJEJSCUZj4umOBfprn6nuoNVmzhC3muxWzytTLl69Xj3IiXQjVRzBL/4p
phcl0IwQsQTtwhNNq4eBFtaYtjilL3hRtsWYOpJ/8XDuQ1RIYY8SL8NpTbMdpSH6DZh9mxo71SZD
L98Tnxkigwwl0/Zhktptg8VkTl9oSIGBdEwVBdlksuO+skeMXCWSXJhNhuoLcBvZOzVehjPNHlJw
PxjSVJnemJl1yDtLTmML6iDWUOxUxA9KS4d7zK2pMIu6NXVNMQipXKINLhl24AhyfK9wCxFZKChM
Kamcea5el3w7KO+DqD5WZDJaGh0V+W1mpwVZx8X3H/rGM7yRosOXPHeYyuTasW86Nye96bWAdOLD
THmCtM8eOgm/iCf7RstweSxnV7aK9NKN7N2P7qErsp/4a9RfvFSY7UCNPAtAXvusSY0ppwmSbXLf
C4B7/cvg3Xs0svumMUj8moI5Vi11u/QvVAzPHmEXFZ6rtuUlKEKLjuQd8mNGAIR1kXJ3ihFRtZ94
qIa0IVgvJx8ExaEhw2KlZjgTxK5Ec5MWk6WJwtKlcyoFZo9hmyHgJ9GfeVebdTe6QRxeplFBGdeb
Yf4k6uGotztZDOYw7qRKN6PsNM84xsEX6GhZU3AZGmqHuW7HEz820g/en5VsNCKG9mG77/FUOk3v
KUFETW679AIXsdPO33Va5PZFb2WdsmNSYbEQVYuCoZqiQ5xXdy2eWiXys+8wsEPuxuxmQnpT+FsH
vmM1elciZkHz0wwnCd7eWj2iSZ56d3KnuWqo34zhK59iM9IbNBWYlRDlREalNqr4nrb9AU9boBIh
diCx+yAND/PFJy8ih5aA8EKMFrXahOMEllAC75ekCcV/aYIezM4kYU905yE+xMRth8HKaYfpCkAM
/Vk0Bj8lCt76KTfazj9wzw0TrQUXyyv3q13fxU+ar9iqJr7zQPmRUHGg4VcfX2XwCRLtd48ds+xe
SV5ohEflMnT8/CXLQJLcomdQ9RfqBbcA3tuDh+uqXu7CDBTbRS6ZAX9olPJ72dP7Wm2+FeptVOHj
gs9ZUrMdNEaep1E3fAlIwXyfxNXdGPZuSW/T6huuBsd2wLEIFBSIeP4QUWe20Q3Yhc0JO8+7FESC
KOu5lJhlhiNZti9piTPu61bVRFZI+pPf8GNGPUtKZdBd17i5tMagjGc9Y6MBaasKvLfq91BBDYb5
XcvnkVWLzlVrPMHh0hri7pZiTgDDu7YIFGsapeMoIXUF/JZP49Fvq8CQxvdgeKsFSpRSs7K03peK
ZpfhrhDssauh/VpRUHE7ec9tok8GD7Jz2TyOpWpACQS15Fvo1bcBbgIj642wfE/b2IEy5E4l4dFX
0RDrW5yI+dsmkXzToHdWzUTd5ZhfuqFtUdtDgTuWI/iOd8uBbjAK9LEkRncjgJd+8R1fC5QuBtX7
apeVODdgCqhBaT1Gd3VyC6wYBjqyRjIHcKeDZ0MusAt4YB3Scya4G/nTnRpW+7zobEVubjDZ9Vrx
U4Z5v0m/C6PkkevBVzoVByYHz1M6fEek/cEqLKaLp72iNj+kVALF9v0Uv+qIjVmB20ITicKoY9WE
6178wrcG8UXgFjRFMtqOqjPHB11g9jQbn5uuwy2RP4apBirue4oM0A1PDdtXvgSu8tiIKblJA+RD
/OQGUTfOYlsR3sEX9TNhqkWq1zFSzUZObxrcrIsAkbdKz1UNlUbUsNQps8jMWv4y8LPIEJIr2crE
/2HpPJYkxZol/ESYocUWkUnqLJUlNlhVdTdaw0E8/f2Y/y7axqa7RAKHEO4e4VgVz4kvVvPJSd/L
tN7bbb0z5HYfi0u8Rl9xbHrL8hHHqttUk9vZb3NjntgXSWAb/ZzQYY1vMzlJYaRFiltvHcNeLq6J
Ze0ngv+iGX5isM9E92tpKXx5ls/1II4KSVtSHiwSD61yvYs2308SXsWNGfRTE2hiokQZPalhSTsp
dKZnE1HhF2XsO1a5M7lbIvnR1dhLlJPaZ+5SniakBo79IW8NZZy+9Jp5tRO2MJtW7eZ23YDP1H/W
bPxnxsPRHJtrIfKbziDfU2pYLSfwKTatAKTnSHdJ51SyF6BeTpWdhSmdz4iDhRjMvRU5dD1UOo52
kGrz7MQmK1yTg5GD8bSpl2TZrl9LqoL2S8R246f8KxbNyqEZJEqKOIzpKA3kP61MLQdapfULTVUm
vob4p2da0iDjuroMTNF+LNrg6ny6Aal7gdUZ8Mpv3xo2eBx9u9P+LjQdunURontRzdVkZ/38N5pE
YCVvjl55YzK7q5Qjxc7dWprOM2tusuhvWam3rRLS1C+d0iVd3jsaV0vgLjYBVzhDUE04vUwNGyDa
wR8W86JqrCuQgfGawY87/VlpgZ+3/tuKE7+zl5OiRgJJfrqP4mujW2Dcs8tA0q8weXKd+aoCq4Cf
UVQ6nlWAwPX9pZQ/BhmWPtc4Pbdqe8F7m32VWWCzh76MDPq9XPpU0kNuQFEp16Gv3F6p3YkJB0Vm
p7Qd8dcIdCbZFc49njEZKg/zVN46CaAbo5qx2WXyFOa5HdrjB28CUFPnk5tIbP86OfblSnerfgq2
ysso9jOIyn9wEol9SA+GaV4c9aAmxTld7lWtEpX0OgOeUXFnoHVXc/vSE1yZz7gOwFriT1k0L+n4
0Yn0pJmX7e1YFUa9eum6qmrQEpW0pQjZxREuGN5KjRma5WwFlhQ9JWlYbY5hzgzw02o7wTcv8vDQ
muQzI9WbauoalZrR9k1uQZsciwqQad9YL422+Im9ua0Ufj0yhCIvuFu8cUWrfDbMz1ZYQUpDM+8q
UvZY/+jpT6ngKmAfNfb/1yxcKeoFv1Z8OQrS7OrOtrJzZLhx402x3nSTOSUDxkF5Bnn2lGGHUReT
HrFnJBKIkuGqQ3Rh0NK16snVCbz1iij3g3tZD2PAWf2z6A1F00hAw1wgHW0vLfNTVcIqDfGhXaVT
NYp9Ow5Boqz+mBQHPda9Cixhob9RJhaZrhyKwoD8/Y4IEQB1fmkDJ8PotInkm3wQmUDkDKcx7p64
9EEu7+Xy0a8O8Sss5sbbvo+9uS9m9BqNqztZim+MoVBVv8sGTzUpoFii1UIRsvGCoJPstAGGO/lV
bN6iFuEo6aiiOe9k9uGq166+VdZXXss0IjpGuOdxelG7IxYuvt0mu3VVj8yu7UFY3GHUPCKbZxkn
w/pjOeNNqDpe8WfRhPrQM9EeY5772ldHbUFYouhhlCqH/6CumVatf5k0O5Bw2vBTKTtNpXHmrQJX
YaFoeU6mgWA4ZDgZtQUF3ZvUXfP+UZAy1vkyO/kBHGV1K4bznfxjzb8z+p5BPSfJTdPpHMWTM7Me
r0598AFsRUjmZe8WYH/SJHZS/qvnwGogP1P5FYseSG/2UmMKMpl4Uf/mbMxa9fIwAqM2HCVVf1qr
8iytz6oAkFaH2s2k2XEpEibV2HVRGhjaj9yuF7mMArbJnkV81cvY04qbVc3+XPEhuMuDEwdS/BWZ
gydSKK7138zfjPiXTItGEtKod/WrlEduab4ZZv80aPt1lN5A3v2EprPk5bTf0be4xpxelsj2pFx/
MdfmRRgFZ1/geUJr36ju3Ni+Pm+sCDCCw3WCkMnzt6mve2WBc1AM34yrg1mieqifC7A4Fl3f0pjw
GxMlR5ZZZIB8aaoRu7LdkI5BpeFzkY+eBq5XGQOo6L0B51tZQOfodGDy8IfR/yDN/7XpYVWqIF8+
/x+t5Ir2djr72VgckqzxelK201PEzNPRUiXfoQxfIAsNWQJW2xeAJhlOJfk8n/T5bVbxQzazk5ZD
1la9Z6XmXu7jQJPWHY4xxz5qX00qCbqYhs4ZR1xplon560tvRuwTTMGox1/BqZsd7nzcA+dWKfBP
Bog5vLCDmjEJyw4Uu4JSpBJWzPrL0ZqwNoH543fmXGmKup1N4WLl4jixUFcF2E+li7nlG5vxvNg+
soTA04v5Omr962QexrLfFa3urSZoBDO5n1NZAreipq70sNan10FnLfrWdDRGG4zrj76C5kjx1eia
U2kybjgN0J1/k+ptTrvdmFHjLf/muT8WxcNs82NqZF7UUKAM+H/vp264isG4GhK+OCVWMLXQCR3U
CXL+Kpus+ZytF9OIAjFOQe/kd6NbRrdujA9jij7lEnhEDDkFLrt8jPSmx/GBxYy2m0/Z96KVv3G5
nLusNl2sSt8lTQ9Uq6rdKL0va4ZX0ELGwx4habBVidyJXKamy59irV8clRGU/B3A3Nf69F6W+rhD
/RJvjy12wah1tx/7h1LlZ6tew9Gwb5p81Id3mcOVGEvplrRRcCveQrRJSgipWr3rtRbmtXRyrNcu
0y8DzRkpt5Q0Txr+ssHDLbUPTYc3Q4di5/5Qntm6gWqCJbtqWI5A2NZ5IY7WK4IR5XUmNRfpm0qF
Fo891dj3hp5sYLmjsCCw+5QrlP3Lm6YOobxOjqtlNkC/tquk1O+qZm9vaxhT6ZyWgLclZOKqAEjk
JgvwVs8przaqrHgqgeOBJsS7ZadHU5ndfBl3ufT2H3oErVVVdZhYt1F+ygcgEDG6hdQFGlsmUgwY
Ch3fACP2O+lLMknR0Z+G/6iAG0upc8yhOlQ2iUQ01ldDY73YkrP2y2CH4puTZLssU/dT4rhME7m1
mvsyEITdkB0S7VjPN7PMjrM17RbsO2jBuenXWLF/+gRCoAlXc2WnxnKxGudob75hC0Y8FYDpbGXv
+SLtDB1bm9E4Jc4D1wUwQYxq9EkjnEr1d1p/VxorR1SUMYsI1Un26H/8NTV43jOBU4S22bmiH/26
vq+Odar0CB+g7FvqBHH9aqOTGsAAnPSryLWjXGY3C1JzaJV7vRURSek3Oc++Ttwxu8o2jRvbmzU9
9ebtQaqzeq2MfCc3MhRaDOAMD7BGYUw0KTTw5IT9WdKuBIQbFHEaCuWSDiOHZ6QEvGrGHIyQgY3T
gLzfensGfpEPWt2eEpEEAJGBLDXHDmhbja6lmb31zUVq2o88mSlZlc98vKeFCST1mDbbLSX+oyT2
OTKnryl2QlFPu6EoaPQInkVyU6L6yXZsZOiD5bap6kf4moH0X4HLb51zn8fs1cmNs1pzIZJ5GRIp
1Hv57+SwxbeY/qVaejak/Bwv0lVJuqBN4qepnYKNAR1nDKbGnhIftlZ5m8cvLMK8cfmnTxsYIQWF
PB87GrKe9CSMR24ngbymwVoL9oingV3W+6ifDmYbnwuzOTUpq7jqhTUD9a5cF19vVny6ktH0phTq
stTE6jZqfBLq+gIqVftKR1ZMleQgD2kwNsPkxhoWJ9H0ZIzqjypRLVaOO8y18IrWCvQm6gKzByOT
pnA2iskfkvgq6xb5ClLTW9PoITvtV1ooGuczfkrtrD2asAhKokbHfqmPUV/j49e+tPrYbZ5PnpKU
h06VN+7m3DXlEejh3SmBIpplt4wCv167uRmpjMKEIqHvQDbiVPYdbbnNKljNgkTAFOdOl9+11Hqz
gAT6urnFEsxtOrTgGtX4lajlX1Wfr32JK1Vj0v4kWfFOpj5UmXprRvVV26jUOJI+1ALDxj6T75qV
BEKdLsIRIZ5Jl76n9YUy+Frg4r1MDP9kFC+rnszwr8MURjMAp+nQFfSAJHk5BHrevyfmeGshQsoS
a5N1i9HFSluAisXr68hjouICDHtYquhQtxCDw8awiWr4UKv2oc+qL6kKPlSWbyolOFoxpb5o5hSj
t/bFtsRXJiU3IcabJoyb1cf0/f3JLrQn01qSn0UALtPNwFZRqaELCVbZ3JdT8RdL+7A07LM+mhi/
5S9jNB9l46/I8p1UYWWU1gnOXGW4yPZJCLhQVX1s4K6UJPhwj7niVpHhyWqvupOgFwPNeudu70Zm
hMHF5lMHtyEKfbda3dvQ44NZLraLZ4DPQrQXBa46R8uQR+qvqZfnPJ8BBEHC0ySjnuusP/DB3lyh
P4B58HuWJdJFH1P2wwdxN/007RjYhuQLYIOon49SAw1sFdgmmgVvSKbSK6ro2DTNyyz5X5Hz+0qh
HguQAdZIN54DV1lIP1bTvCwbB6V1xluzxjd5LgOogEMRsX42xr3MavkZOHK/KIn8Ty2QT/FetV65
Np9TJu8SmLNeqGds2Fkwhu9KUijDCV0ge6/tTZvRJe99AdVqsXnVddJfbTXQKLTjJZqGa2umXyJa
2DHUiMYTq6FfzKxgtHhsXuRhArpt6ih0skk9KKn+NESK2wPQ9ZOB2sMx92O3PPQ2RwAxfETqh2W3
+xnVeNIvvrRBoeW6N8i9hdADc42CuURkDQe9NjL+hPE5b+1LlarXXAyHsljCAch3nrSDqS27dTJd
K2r3uA0EqfoHiMNVpjJo5eKokG40Zz20VvKdKbo3Gih4+jQ+KRN9XbNMu3rFG7GGBJ31c0sYjEa8
O2lrl1mBftd9Q+29nP6ulrAwWlktijhEcVPRek2XnSX7SzDmb6jIFNbqbYSHzKZJDsxWCsYa6FPJ
9EOu8KfoHpDuvtVOodWWhzb9WZGpYa7wqw/WrdTWxzqsr2Oj7mQQ457dBdYQv1sqO7ciZScy+e8M
eqGXgEBFJJ6WRD4piXmYBcspMU1cZhI+oYV35tDZCci+DZy83FJtpXeopINA+MWujYeFYIfqg1Jc
3ul6dMparl8rXWNJgsSa9nUrcMOZr2Vt0E/a5nEQ0n41FK8RcTAYndcC/hlglM1SB1mB1Z5AeJlR
DiHoi3WDykdQy8Y7STxbRf6sacwvd8Rq0ZzM0fi1JCVQZ2dvAVSVog9MILuGuYEF9HmONdRcBpoQ
23OKOTRjzHPw+FX1Npgl9VjZk7dA/iwRjrFDg95DCwXxaqQ8HtLCzZoGhl/3Wq6vZGBUF0XAioFA
t3qobMnn/bwh+OK9AKktS80dOfu0cqHiJLtBTFeF02iQj+J+8GY5vrSdc40UFUEYzoR6MlxEqe7R
TmHmaPlZBaokVb5a8dC5EYWjXPkTjLmMGKgEXfgaYzlwJiZWTDiCmt+FQKDNEJEOgaSO/33XtGAF
NmqfqWj8PJZ+ojklwOV7q5538hJddeE8ssU5OUMFQDb1oTls9Oa/JF32kT6GjZWWnpiRLBpsa22m
L6lAwzOLzM3S8ota9z4U6symHVSYifk3L5PvSpl+KrMO15X9wy2hym6vEXtB3IwewrccKOGYNAAJ
QpQSGoKWtltJ89157JpwauPf1Oarl+Iti+VzopXBnOowcnvcYYEoFut3NMO2hKtnc6kVe8NU+Ipy
gDsvUFqdDQ3DuxFccJZIXlP6zFyjzRILxQm65T4mXzPou9ayCR1Dyo4MDGjQnkRUBWX1V29HX6Og
lJkJScr9XKVeRBQ327B2XqcyeSE8eRt5oiTzeXacsNhKmybx1TYss+IQdWwmQTxhmyx6iwvQEga0
JWxIJ0Bl/QaRAVn0ViifkZOFmgYeHz8yfWcMxjEf9k35W5e3rKh2VrFvisRrihQ5ZbaTiuayZIW/
WHtDHd0IAWROr9uP94R1BcOjADq1/3ZZqBvfefWJz+Atk/fronqzdomlGYgkdIzJrWfTL+eDGBKm
M8QJfO1UKQfLfqzijUFoP01unXJY8mOdo/7nRxdBOauEodiTmfx20BqQPtT4X2dy35V6NxVvPbAD
h8mId/0UAc4c6uWe1MM+2riUwvA2Raxk/WjGQZt+IUTMFXPLAsUQXUwGoEWXtfa1r2bgV8sl5z2b
sotes9m5/1ot07e7ImgdVDSIThzR6PQ8kr9qS2Ajps+RW2qKq63vjC54Peo0mbXXSL96TtX6p0pg
wLpbAWZgdN9q/9yloYzlX1SdS7IBs2Zuor1K9ZdEGEtUKJNCYcEMbqQ2X9jjqdUnkOeUi1v7Ej+2
qDClvKtd5G1yoti5pKL0I+jfXPpuZIZepo+KspoLq0mZmxJ0fWfaAXCa3KlCtHaErvSR2iyQL/Db
YEim137LGpgbFVgZZhEXBl4mklNjv3TKNe9Kr24/W5YMmD+rgo7sebuDVsknWe64eAAWhWIzE7VO
m4fqSmslAT4V60Vk2NFw920KCFWJNt0ilfNPaWGq2ruJ0xGYeCuV99q+mvNHF98y7UvR39T0UGo9
6vDexXOaF2fek312KiKZ5GrZw9WoTm1FVRDhZVmq+sUaC3SAX326XAxW09jqeVLWPeSoukQ0ImCk
sIVCvW0XAWy4SB0+o63bIosW5S/mzgaCgYxd6Rj1RIO6y7C1bTT+N/eajEuhnVgzhNoVlt6z9Uet
nweVC0j/pSICGHs1W+Dnwe+avQq6nlkZvrSXMrW8Rv6b9L9cVblcuukL0GN1i/J9Q4yN9CNHjdVo
JycZzhsZLel1sJqAj/OBt3lI1hOv/VDB+FUtyjTxmpnTk6QMcI2yx2rpe95/DjIZZCbIZ77VpxKA
NvO5LRjjrBHSjfyT1+w6FY9lEwxouxYBh9X7eqQHrHCqoxnyyQ4aMMxUb19mRwsWSfqHB6BbGxGw
36Mtb2Z8HVtI7+FFKP/k7tpptIQrSBTNSIEla+Iq3ev2rLrlbai1l6SxXEl6ypVnK0JmYUIdgRWr
GTaZQ+fq66FjWcSiQ9Flvbu9BTHyS2Z+DSbfrP1In1OMny1HOeoem6kVj73oryqV4Fj/OkzYl4hr
IhScZXlkJYuX6PdZC+qFqmTY2QB86dTsZgnmGunaiNBxJkMOVCUGgdM69EVyLJanRuUuo2YVr3MG
up6NJ55ej9wMBcY5l37MxNlNzs+YiF0hP1Ble6aDNCOJ7pG5nlkY4SczIQ3w2zB8hrFdC/VuMt2y
tL/L5dOafpFT2uxOCkaPdnbmY9HGFE862iPK2Rytxr7r/3TTeBqIDrIOu5Y8SWivKkbW0IEW0wAq
hMS5t/3IGjwnop8eMEhcJFcvqvOQhjj/gkZr0ABYXQ56RE8ISVA8Uqpox3zulujIa1Ab5WF1YE8i
aR8hokovo74bunuZvufiucgFzQXysnzXFahyx7DKXxODgzHtuwo4609evc/9ZzZ8wOf5FiqTbnxP
uTKRvKTIa514Z4OpaZrpaXHpWZG1HwTgGPEm0+8iu0yS5k81hp1ZaHX/lMI4LgUZuAwnFOjxfa0f
QzMFsnJjYN4DSPFnbSfVrwTyhbuu2gnFf7gsxS6pzniUeWoUe7Z8tlTFXbUdfbRrDTyq3M8d8Mfc
Tec7WzvZMpxDpe+amN2Psk897vVsRYkoPkfcnR1p8RRitDztCvU+z6zLzh8Opa6csFiIBr+cKcUE
QNbkZXPlNaoc9m3rieQ+TD/IJwOsAKAa7J1sp/4mqzCGXWrfWiB2Kav+lF0frmLwo4iqsT7rgDGy
shvRaqXWkyX23N2mAydwoPp/lfRfrPDuqt9FfNOmfdE+L80M9aVibfxNbqvlHbjrUuxrzKp7VBAS
+DwbE/aW/t6V79PygSiAJaudnxGu1O5jTl7W6KR1jyW9o4zlm1c14hwSfxHmVE8yamrp14450XR7
CvfYcJ7z8iVr96JavI0nIh40+blYHvwUrYpuWr0vhuI5t1qfYEbZ4bXli7RsSlVqQnDbqHVH4Hf2
3p+y+syDpzSgN2Q5qptSY/1/ytXb08QoZkRqX1EUUSNUKG4/yOUIEump0g59q04ygTgqw0otjkl7
II2VHUJd7csois8Ci6hW2jMBjyxeDlZbQSo/4HO7F2i0+znzpIVFvipIrXDz7Cz3dzM5U2tHzsGJ
irO28pLslxiLKeVqWR8jDc8gTR4rIwA4hGvrYjeVu9zGUFIsgeG8i/5QJ0fT4RNrezNifADNSjXf
22Y/VU8GtK8tcqqJ69hv9N5Zoxe2JarS3LxrRk9xW3tjeTNgt6cF3JsG32ZiIRPx3nLsU4STuirI
r5Wndxq10huMZ0DX7iuNsVc67AlQ4UFTSjrY9/Lo4s9akveL+SkVtuvIzokNKETWfZR3hyZqKILa
Q59Lh6Q9U43hLeNPiMB0s3ja1oa0CHVZBCOpnINMvbPh4zqxFckwPitHh/9guq0Gf53uNksExU+2
KPhtAk12F93pHo2FA7wy4kUpH2azDFIuJGGAcameRkSR6giTG71Wzl8ndzb+Lhu/1vi5H+Y3fW5c
QnTGCVLl5RDD7qI7IeOdGe3bLUqg6+UPqVT0MNTJG+AAD7HbO8tTUUhublTeKileH5mBvlmg64mn
S9D5kFGKtrOS6xbIU0sHU6rJnosbWU7AFKKPATZKP7SU+oVGqm/opgt28qf3sdueIHwSiIvXgkZ3
fUu3TvVORUy1ui6XRZ4OlMQRJuipSXVpjhdzIIGq6InqCelDB9wbcWxxeZe/VQjRIV72FjwFKyzb
ecKI71PpRj79EFCeuBUqoARUdJKh55TOl6hc4uXPgn9f5Rhkvy7oMgEeij6339iBeVNlU231vjNO
kHFfjBjc7Lj0E+KPVc6g8NphrgPSSW48zAijieSK0Arl5LNlV4E1UJ0Sm5dmrzilq2zrtpKvwQw1
3dxB3QSx4jviTD5mnoCbIUFT6M+9Bn39CnMjtTeza3wMD9ChWkebkdVFEl5iPQsqitZGOcgvmKFu
qaJa59XUEn9rFDqqYUGyQyaiRFWYrCRWShx8EREXOGYYE1uX/B7XDtI44zj0i9tbizvK73pLXwJQ
DybBCEXdOahWqJIr+MouPq4818LR3U68KenGqK0kvzCLU7dDmKcSh9k+XxWEHMWAuqU5l4xTKmsu
PBD+k5Q5rzxyG19ypEcKAwBNZCFyrPe5WvnzyKvjEJJRY/VtzaLpT1k55DoPtdaD7SsUhFQTFuZK
/JqoZxzsvKm6ZmnGlAaE4qTsFj5ypvgsC7Bk8R9u0jbaU6oVO9kCgiLCUVEpDhog69te+72afw7S
ftSbIHPyoMkfk2yh1DtoJbIRjVMKuVuF47LhMokLpIxZskfb5LFfPGC7WVjq9x65iQ3fgphEA96V
EFc5C1wQeNjQzf+U3LnlMlgxsbLSDvWwnDctVY+8ZWVnjOBCO2DWrUivwL/5HPcp++iV3oWMx/j2
lRnIm5E9pkh/5vGeTWUNMyY22Z6IJFXex8PbQOeC9LamCGTKJiev5+WutffkgzCFhwfih1j74tEm
C/rZGapMtV+kAVxxeUT119YYpIKPnX1pZuLKTG12YjirvHFFF8HyhJo5ASOMPE0ej4xqJ0d6mCZ/
R7k5MuSVKxxEc7+RtcgWjK6lNdiILn1X/deZVtm73VHCIS3I1ng3g4P0DfNKlqfUtquooa6/2ihL
xuW05SqilKOwWFf6LdkHY2jUTXE4OLO7lblUxevIeFdJpH+atwE1Tl1LbSF3t7w2D0hS7Kn048Vh
BOa7TW1/adnGP33Jee1VVXKw1X22pjdzYR4y29lQ29YQAv66JuGMF8OtY4PNhp23co7NQT+vaol8
yyY+ApFISE5EMNHGlPnIR0z3xfqyOOjIQQFGIMo45a1Zg5b6PGUhgTXfHG5eoqD5MtT9VtA2a4na
h0E85lHoVbh/ffvDAnc3XzPfMB9xq/J74Enbl0lUfhfNyGgqX9OSYEo66hsGViHrZL6jzjaZOKMh
A0MCpunOi3zoB1wq5+yysMTCVrpdov/WXb5TO5VldYoeH2OiAQN4IzoOq/RVDbVdRwbJtPwm0zYs
aXlL1fYSwY5gNvLRW8r7QhVQTvppG9lX1UlFabNRxd2zwgxIpDn71BQXSg8OD1jUJK0hfAt9Q/mh
ONEeAc2+a5jQkfL2GzJ0LNAY9ee0etgwfSjLlL79bjo40dwACFzdUqYLKRCFCiX56LN5p8v3Yejd
QY0PIj0kCehDJMKEDfayhHH5XPiDCrn6r5Col+Nz5cy+LB5V/+govtO/cyYOJjhnbvxqqnqqDe5i
eU6bH4O60qlfWYD5kNWwWS6T+dTQjVvAO1kWjgk9fFeDHNIC66+LM0ODmE/U2HNbX6RK9WuTPhw5
DSOSe00+z/bL/9rkFV1g3dQnnBGDTmY0wNmzF9S3o6PMOUnMo7yeiG9x98dph1Nrlh8M/f3YMNaC
pD6A9jeZddCg+pb4jsQkNh7bMto+sSKSSL3TxtFryndupmCewsFO3ZmbYyl3QCKYxlGzDk9iysMO
9bHjvEe81ovkoLtpL7ySddR5NijJ8iYvFDIKEJ+RnDVFoZOtX6aIMnl7O7Q46Bsyj1GeGwayBsUv
6ZXUke4MaM1aL2P1jXH1gfbCjzhpmqHvNi92X0GkuYCiq8iBzDAfAIdn50tpQz1vnkateYrGk5hf
bKf/g6hC6xmRVrTPNkP0JXLGRNN68cfGPuCVyrAKULmdm7eqkK4DS/89a2m2rlU90GE9swsx2ALb
Vp+SP2XtNe2NY1IfZolU1VTUjPBJLM67OZ19RSN3NKZM45mB3SJ2ys0PE32kxWc/anJzr9DJb2ls
Yuy2y8ZQ5WUzzL0yS3uDjDVc4/6PjY4p6vbrGsrMPbTY7rSoMzKvZHCCQ5Ohb6thMSuBaqd3QmjE
M9UneDsGksieBlpnmzaFnNvIe5J21apHRWNwXZ//hzsvCkHFOghk89hOIoMhT22zI2GHGBzMPsiz
GUYZoAQhnx3VhAjg+OknnbdPVfxZ2/mUmqVXoB/LmE7TEuVoOR1RYTeW5xHsRGRMezIQJDHmvird
Ma4ptlF4bV2VqtB3ITPKsiebqbUU4VmveerEEKIyd3/bRSq9Ju4QDijYALfZTUTZi5FY4BF0ESnM
BsB+FvmZqJtAalI016lyTs0+sNmQ2cnyQ5QF5yW6SxuMIMvIapT4aNvjd1N2NqGvecbznZ5Itf+p
aTF7eknPLhg6ccfZbg6mFN3nvP+H2uyKPVHlqRv4Pek5Jw39q2oHcTVdGiU/zEoUmuhb1/rNri2v
78JN9CUkUm5dvzeLFMpyBhxpdaGoQP6L1DkpIElZsYmiqxJYvbMRPUYakwZavoApxjc07udxpUAs
o6Nw4o+WVc+AHvXRSjZdpWn/lTsrDlRlzL08RbPQt9QCHuJ1eFs77GbgLAPZ5zNoxkoWRaoQa4iP
HIi8yVpgBHTaBiCFnhDagd/BLt9ywSQdP5/ZDIkJu/IPGpSD3O9lMQHZh2Ze3gndHeoBlQG5udNv
a5nfV8nai/7oIF6U6/Esy2uAnSXd+Hixl/EzWjFij5d35EWFb1brXgbpKmXmoaLm1KYwsF1+pxt2
oJIUvBX4/lfQdJ6Ll3byO9uvDxqm1yvdVbSbjXXfi8Q3J3S6jPH+H23vsSRH0kPpvsvswyy0WMwm
dWYJFjXZmzDK0FrH088Xxe6upFf+6Wzy3nUZiXQPOBwOHJyTMlyXeuPXeHrZG19aYhGP94Am2Vyr
3Fdf8uXghNptUIU8GF8u4JY63Uequap6puhozPIveccYkcK4S3Koxvim4CgowWvdM09jlNNODIGR
2u/TTj05uX/i+VU431MTiKrGeGPz4LQFr2WY0Rhy5QHqTO2tFn2lfZCkxaui/ZCl1NkVassxo2ou
PkT/ndDb2cbaT26XcipQgi31O8P+aJjfW0D+xfiQl18Z0b5Vmn3JC4M4Fw6nPHoRuxMZ18FK21Na
vrXCuzH5UBQKQ4LgtF6BYhhI0xNlXM/g7ADhVq86vT8GQ7IZ20NRnOi67+baYLSde4KB1/ZuoMJd
W7wRjL88u/qoBSmw0vuesTDffd123j0w2SNUG8cABN8QDHfBSJ2gWJGAf52ar57zgv7x2wrghpl/
j5NiN1s4T6bQVbBL7ZD2y/ie3QFfnb114Uw3Xoyuttaj6VgBdq2KCuymHhxqrhTQRhoPHkB2FuN4
o4oIiwfwyRysozN5L/1mfuGZ8Sb2mThjLrdz3W+8or/2dQGic0gfJgZFlwSqIyzzKKadpL+17fGO
F12eNkd/QUKi8OhSNAVKPtSfZhOhqn7IP+vUn7SsbDa5km9z2hezQ57hTwPQ3ruI1mBafO785gbI
0a2LFyVxSRP7hdW1PAfim8REc6q6K21YjeLxXbJMak4zgIT6taX476Mou7Fb19zWid+CGjvUjvEi
berbaWnx19M2ZG4jLT8m7SHpzBe51W2rpHnbBvBdFD38Zwfdjr7T9eNWp3CR6taN1kY5qAflJjJr
2AWyd1x8c1B8t3yzXAWZfxcHzad2JHOwrY8L+wHd94grpr2dvO5EHcVPmaFyasavO+tNNZ66oTtk
evYunGl9ZD2paWYFvEbN5a3cdg9O96apeuQHGnKkemLcslXWCpXhsnzVWp+TwnyjFuVeSZKt6syr
xOvBWKXkGmhx8PWGbZGkH8vZ7uAioETv5u/ncjnAqGNTpYFE4SHxGOJLvqtG8CY3FBk50wXaZgtO
n0Vtx4TWR2RmDNsODJbNw9AOj5M9rTMeEF4+H2xyOupITR3flMl4NBpzF7aDhEbmktQ7BAc6QzkG
E4bPqL/TLM5QRCY5XuTmy4/0pZJtgd78VK6IRUePca5NtInXTANK2Eae07RYtm6bjobSkP6Myhli
gGbKGIHaI2zKZ/vLMl9fN6BdYIKybPDTGpurQqIh8PDEVtsU6qRTJlvPO3+vbajE3M0vF4mtbDPd
NBJxAu2C9JplY0mHm0nX1EfN+TNar7FqQijO6mhf8rCY5re18m2aXrbxh9zYp+reBBeVa7vri7xA
dvOTTYGwZXKTdLKHtKBhqhzj0QbaOjIobdx3prUZe2Xr1Jbkw10iiUKXCik22zVsG42on/mNwqZy
TAXo+d6e6oD8MOM1l7Y3zeAeFAhe8kzdK05Ee0XNbgLDAIAXfrm+6suf9uwnCKw7GZx3buMkIZ+2
3+jNbtHf1Y+M5M67FvU52Opl50RdqK/gPQiK/Pj1//4f13QM+HpVXcVn6dJbIstXWvG8juflLWcD
w69t73vZBYeQlo9tBQdL7U5+OtyUTpkeG6P/EJs+QDD7RZGF75rGe0nx6kOdUihH3eiubvnJRnQq
TZSfgxpcRFI+ZCjeml3+YHAdTUn7krH3kPlywAB2CNvzMvvQVzSoYG992wORClDFsbQQOSGTzgiA
qnnOGabTT/VgrAuGVEdqXFVZ3ueJZ1D38uPbxjbfxYHxCUWkWyvWv81T8M4xkpNn0rxvrC/j1L3M
kuSVnZrvDGqSK6f0edwZ1asClFxYtkef4b4JNtwsTb45DRPTIdMb4ImAjRd7uwqLjTfw4B9y6mN6
p3vrNkg+6hY7NrrOQwk4oA70nUOGFWvdzcjMuJe1L1R75vXbHEw//RRkIZM+dvWOila7pJz0FBzn
r2zkrlWD7Nab/O9uDm0VIRycCF3VEHRHugxoxykDAEw4UmKhPd1Ts1yj5fFiUkL6ICUY0+teeMEj
cAYXaU5Evxz9kaHr7Lx3czICakvAfiyDTD4N9VFy1JaTJPjcTxaEk2Y2nlepCha8ctw3CMtk8BNY
zERYRsJAbixZ0AX2p5/MCacqTU0lLDzMqfn33AHexIvO+6CVquwwXbjybKi2HQ89LBPq7SVyn+1c
rQ+l1qVELaXoTgE8MBaQpx4Edv268s0jEwBrs1R2wJjWwSiJHRe+2k/nWIiYSY6KZN7MBSUNWGjH
N5bhSL7aBY72nywIXy10KrB8JczVc67vJrpNpsN8dK6YO1OnFFuHr0MfopC+k7FoygwL3683Gt1X
nRrwH/Aylfxdd8IbLTsWBTMpzkaLsu0wZG+unwJNtqECvapmzoMaEy322TsdSaZqHb/QIO78wgDF
iqZIeCreSyxeINg732CRZtWoptnQEj7hdGqPIS0G663tQdntbRvENXrtUPLOLZG2lp4QyVpF1fC4
HUNAmFx9gXqY4uh1r1uvri9OZkGg9ZttXvsuLbt97r2dXeZzeUhet6At/4UQVX7aPuH0+UqWp/3A
B4uPcPzBULLyN91HZhh29V7319ZGYk/iltay5LPT3g+j0k5eWXFZaztt07yFmum+2/cHeDK2sMPs
kyPAjnW08KzLKO0kS1086cy0PxljWPYjqtiOcaObyh331lGyvEtp31liYAkBJRiMKo1bh8alPWyC
0AebvXR4VRruFtQMvHK9IWhI64ePbZ/ur1u/7C6WidD4o+Kf8C1rc6yG1FxiDSLYavVthgbnuoUL
lwLe4nq05HgjPGOzrAIvsKABC2CrUgFV7F0ADBFJU+m9u27o4lPk3JLg+nGZ1q3BiBKgkRVcJep3
hoJW9etgC50YxTooql4ueu3BRnlz3bJ++RM+rVHYRb8FEtyW7Q8P5TF8zLbhC/+QvVzUxY29tvZO
+V/mDvaOg/82lHHML/fB8/P4ZF04H4Omof8d0Pku6+Mic9gQQyGxU9YL93FYr2n2zOtpU5+mG3BG
15euXXpAnG+6cEKirtLop3nB3qo20yvYNZDwS9621H0+5t/77wXK4NmGZd8rt/DBSYxfjESabjiq
jWIARNY/H89WURq9rbtq3+7mnbkG5PoZvcqjdcpPzNm+um7twlGxgeggT4ZamPeMPjdRPC2EYygE
aDlqZNjqjvqvLlmSzIjwLeesHyNqsOHe6mPwdD7D22//bBnCB5v0PugnCx5QR9EfCjujhzBKhABl
ixAiWmWbfk8xjJ3ysh1DMjvVlGiULD9ScHmKDjwgHdPWrGdqFKo9OTiEE+6bsd55OfWapcffSqxc
OFjnVh4f7GfRv/amMmgRv9t70OsYVn4f5f0H9Iji1dhplHnD/x6MbeQgPJRxKOSAffjZnQvHyK0h
YlVjHm6ZQ6aDNUmCxaWN0ykTwcSuIcAqMr532cA7Lp+Q8SjfTMH3QX+X+B+vO9ilOGyf2xDSyMyv
9YoHR7inJLztv6bJjjf2GgWsDYTo+pHmy94GQIHy9XXDlz7X+XtK8OyyNRiHXJ4fM8St+nhXBa9U
SLna8S6gx3Dd1oVbzebdsQje6bqtipEnVqJ4mNyeif6cpvs3X3vXqoiuyIT1LgQ4Gxe0PAtHN1Vb
WFLN6EmQaDbyUFtYm7ITaP5DBNHPxtunE2FVvb++rEu53U8Gnx3d0sznFiSduY8ODSN9xZq2D/oD
2S5O9un6NxIs7DEk5tg85lxVqLENbavQlS2qfamCuQEIMdujxC3+x5qebCybfHaMi74I3XHCRnrs
jyiF0yHdB7f9Vtsmu/gtjIaSPbz0Oj1fk3CMDQ+W6Ngfgsd8dTxCo3NEfOo43w0H73Dd1qXjfG5K
uC6yIAxjw6eRY3rWXR42fymw42RRK6OOl9kR/HAMfNgrEzVAbbi6bcf+mM9UEmA4kib7l+6O8xUJ
DjjFiZ+4Oh+L7sAG/uWNf7Q3yhbIwxoppV165725voWX3p8/ueASVs7cQ28M8F6cs732YtzBgB4c
mr0P378RrtUP02YpXzsbic1L4eN8lUKIhPUkdrkJFkEFlEzWOf3tVbFW1iWjtiuauGv3EG3octsS
RVLZdxQSJshybXhZ8BfGpfziDVM9fiU5bhIT4qWpj45mMcmI98OyMDFV5Fu3IK3W13dQsoGPNeaz
j8YQVpfp7oRKg+Xfagz3ulSZ4rH4AsZOsiBZ/Hj8+5mt3rTgXQh5f5bTt9FNwLZa9MSNnT8C254e
Skp3vvFGH9LbHLBkqdW2LKJcvgb+jWBiYlAXWu0w5xByKMBM3IyHMmXMdQP/2XaBaO8GR5GYlH1F
IbB0dZ5nboaQg5s+2No7P95l46vrn/BSH+D84GlCUHErpZiijqNuvoQ9Y42C2QOE11uYle+kyuwX
nik/2RLCihI3XdUtYQUo5x7Vw527GR6qO6jOjpDZbax1vPWOPsQbcAVJtlLqP0KAacy+9WA/Xw67
sVPHdX8ovoxrRt6BZKHiCkpKsrEXYyhK365B8VF71hGsYhsKp6VAY+7zN/VDs2/HWwYZ6VsturGM
HkegMTXJiZQYFc+90RiZoeVNtVegqFCXoZkyl5i4eOif1iUe+rgZ28hr+mJvNq9y62AzQMJ0RFi8
vb5/F33/zIz+84WggswAxESQzO1PvDRg4rjV0k7ykWTbJSQJXtCVcbtAMGZmYNHzpjcRvru+jsuO
d7YQ4RC3Rqmmhc7b3NzXx+luuWAAMK/zV/Eq2liyOtbFI3ZmTTjOdpi6UWUTJtuNu2++t8dFvUp7
qR7rg/J22umbkvyRMb23pixpXfZKfA2SHf/j748PkrMA7TSQKnst/v4o/kTOML537ust5O7r/CXk
W+8l+yr7dsKBLnVk4bK6o3HzAugeuMKX0V/+pj6AA34DPLjKV86DVGFS5vxCyqDaYehY1pLqEUVC
ZQ9tL98TyOfSZoeA9kb9y4Rs8ih7VS0pwbXNFVMGYCfLh12CibFjpPtg7JdCrzRCL6fqip3HGtvZ
R7RbozCG4PEjqut506whyk8oYXnILgUAOjbXP6LkG4rNfb5flc0zvQ5UqDdZoX6f80R2by9+cG1J
QiDpaRMFyTgU+6j97FgppMegeJJ+lRev58bbXl+QxD90IaC0XVIkDOMF+zB85TFUjk7sznRRQJCG
FdnWLX8/+1IDfGi2M8bUqBDRLplJXoOZXYETym+mnbGuT+qhM/fXV3epY48kwr9nXARH+H2cl5pJ
dNG+9Efnw9Kwt7bey2aDssSXcCvTYJLt5vL3szW6DXzRjcMai/RQw5JqJjdVfxOj5nJ9XZK7RhdC
SehZbouoBCWmpjt1jv9GqWEMypw/dA4heERW2mnWRMcrXij+nHl8UCYGc2z9pT4Nn64vSRIwdCFg
RI7TTr2DIzrIs+iZCQDVgW/0JdAsFXHXob0rq911kxKPFNV329Bq4DtiF6OpOXAFrWwkbX7HhE2i
ZoLlcET4RtCk0IJ7JHHAJiAYYLixMDbXTVzeuCcTgs+lJXVlp6WajcDN7XJ5zqdfirQX6xPmkx3B
55phalw1oOezaICPR8atD9ML68QdctCO15d0+Rg9mRL8DsR2HLcGaD8/TaE98T4Gmr9VgSQOCIpd
N/U/IsSTLcHvnDjrk7LgCz2m+N0h3UBuedts5u2cHeo15BmSx/Sl3gcx6V+LYh8ZHtPGdysE9QBB
b+sGGmVkpm1tR3bvk3vAgeJC5v51qSB0K1nl7KK3gPNEdRxM0TNVUsXMKsVRH5O7/qjdMGW8M7bq
jSuJHJe39cmOuMggq0CXTmzr8vasmN1nW7X7jkY5RVyU4zayhOMx5onX5tIp5KQB8vDE2mrmKTFA
OFbmOupLfzKZKWK4uqeyFdrwnyuWsg70EFW6DBmF/n0Ov9aqLc1kNzGn2SUZDKwVHA6FARCotMyb
ZNCZcfO8j7NRHccuYLa7cohK4yu9HN/APLCdgKmm0/Ttukdeuv7P1iHuXJgXMxox3CFt0KFWeVsw
2xj/NcMaNWevrpu6dI2cmxLKqJ1mp42zgFJyKAamCuS9ZqBhNknq0Zfi7LkZIaGBFKl1K32p7Qyf
fKyMWSo7xRdaqege/vvxLSGN6UNOsWVTjWMyb4I9Ommm08C8Vl2g1+QiVuaBcL8pdFmF81KkOrcr
JDWJCv9RFqjVPre+ZbG/I2bVBlNI3es/+1LLlzxLLHLNaMKgp1lrMVRUJq/D8KXZyB5ElyL8+WKE
m8TwOqd0Z+pFSwdmifD+cXrx+EqQRniZSwiXiZenrdvlfC/IRHe28UWJPMkdIjtGwh2S17OquSUB
qPUhIaw9NFUiahjjsHCpwrtaTM5vNMnOt0+4SVpIj/nPyWBGj+FpQC0Omi3R4Y8cwV4OwpkjmJ2q
9PnI5aHYXxjifzOnDgMvoWTzLtYAztZiC5HBY3gvtyy8OT5GB2O+dY9MptdbE3Z6akFcyp1k84wl
CDwP37bu0c4xrWfgvMYvht52p2qv77WdsUEk73O5dV6Zq2ED2/9NcGJGtYWy7AbmzHWxiV8y/PHN
3XY3KLao+/K2XCMItKs+y1oLlz3V48Z0HBCXrrATyBdH6GxyrcTJRwZTjrEfSvrFF+9KxzQ0kC6W
rj/rCgaTYycOU02PKQjz1ZCbrP+9K5MNI8eSFOTimp4MilcMailqmDikcmQJ0Ox9UFWJgcci7LOv
eWZB2LUib6GMX4phS1Zl9etku+oPrbpuNvdMeDAht433sRQiftGHzqwKFw1OZZruAoFcrPJiSbbu
0fsE8fEerS/gypvrZ/HiNkJm57h0WnVd7Io3eV8n1TKUwhDj67Kx7xTdkVydF2/oMxNCFLOhINZd
FxNwFb4J9ApT9jHPJtl5v3iPndkRYpcRJ4NjRBb32K22g83rzj36u2jPGNRXfZVsgk1In+u39g8Q
DsMLpg6gWbi0axTRRraWDknNfKaSI9SiyOLl5Uh2ZmT5iGcBM4qzNpvysN5P624LadMW8chtc4vI
3QlmSFkecunW8TQNsVzQtejzCn7fT97cAGnDAzUGVdE8Gxhvp2JvMNto6AcPfqTa2dTmZ6usUfJQ
N34EWQdUscvQDxxqrSvJJi+BzOzzXyScicidUN4L+LLxsTs5b9rNtIX95gbWS4eOkAkWcqm9tO/A
sW8DHhzXj8glvzq3LnziIo9jt895YhuFu1YhOekDCNjyhZ/o1XVLi4eKEcfTkF92TNBWrqi/bEF3
BiESKtM6Vet8l+2bncKx7yT372Md4pod4UTypJp9P2JFRePegM9HzbEi1BTMi8Efkm21CIbpPB0/
eAyQOWH2oJrTtguh4Ey89nU1w9bQ6ACPIEh1IkjStQnec1uB1t1V1+owwO1hHIoKgvEosO6QXoS3
1a7/Uuup3TrzgNBb5kt85FIcO9864fCbkdVpsaaAdOj2ZpWtK92RuMGyKVc2TazStpY+KQE8Cnu9
WMha+jdqOCIN55l/jY79isFo1I2YV77uEZc6hQ6TzK6tgl1GbEhYV9yb7VjZDOH9U7H4J59l9F3S
7fUuODoHXoPD2DZQUBDvAtgRFD32cT/XLm7cpp9XVcXkCxoJFQq1Jmql9vRZH6bDWFubFHnBpONA
mt3RSq1iBXrmIYAQMDUPFo/VIR03QZdBGgyfUEyTPwvhvA0eHJ2JF39gpnw8tsGwrpLwMGhfi+hb
Dyc4I/Aj9DoJDC8JkoqZGjKnAimYXh5aGOlyiDyVIHqZmcgyJ/EeAlCkRz872ovG+wTWZe0mJdxY
ZQ/Vi2Ot3c6EjZcyOmO6FFEfkD9DRX1lxrc59KaptShpxbvCcGBChacWvoi2clYm/BKVUe9mN7h3
AdkZ7rs+Tw/KrEJxFe+0wjnkUNvQd1mloGuhvoXgLYfN2lqoZE4WKh7I6Y3mp8yC0xDC0i6GNWGa
szW0QJuoDG5CaLBcrXrFKNjnNGP/IpQNrjvOs0uXQww+y/WYMiOSO8LjpGfQNkHuOdtD03sz1fqp
WqbXY7S4r9t5du4EO0IogS8t93sdsl6jZBhx8tFlYeJU5pni0ROMCIegDoNxTKaExQTFW+RB81Vp
gC1O0DGCbqiM+71mo0IHU7sM7Pb8/P1s2hXeKnpd12ofRN5ueUSE7mm8UV/Pa4QA1I2yqfs/203x
6g3BMlWdr7g7C9qK+D3ivRK3kK5H/zmVqMHa5Xbvu7tpb56s2/mg3S+PEe0OtuTNddd4lkcIWyfc
m5439zAbdNlebT+NkG+lDvP4MDTVysGZP1y3JV2XkCIpsAkPccl38g7mCdry03yfAcDu9/J1PQuT
wrqWo3eWjdV2DyhFzWAu6I2TPb6FjnedDPukrSQbKDnD7vJDzgzlpjF0TexH+7FuPg1h8RCowyGb
Vcnpkn0nIVRYiR73qrLwbY+vaW+tEr9a57AFpzCE5UYvSy+Xz/7TPSpsnxAxqi7AM0oXInG45o/z
Jv3CFCWtXAi3yeKoqkoTWplFIXy0XsCkbYnPR+k36Es2yU26U7Zh+s0GElCfgELuJd4oiYqeEDUm
PWXQ2Z/R63hRQo/1AcjSOtlHt+WwcVfmTj2k6+S9xOZycq/sqyek7WmrRgMKEe6uiE/TetxYt/A/
r/P4ZJzcg3yNz9Khnz+jJwSS2GM0tIKmAjI6/dswpPdlDlU6HIBI/LTWUUnaU+vYH68vUnIixNeW
D5B2alvK4U7DsHbR599qw0ZQNJplRdHHXPvadgoBhRUZSbpsp3Kw9/PGfJt+SI8gFrfJyd0gzJ4c
kc8p13++sUJ40QaKiqgJhvsuZQhdgcB473QDXCpGsOmNHonBAMkqG2qO7fXN1ZZzcG3JQrzx8zDL
vTxeYuiyZO0NEc1a/YAkNCXOhIxrchg4prAAqQfZfSH7uEIcCqZyDuFrYrnGt0V2KdDf9aUUISY7
JkL4UeZ2iFtGG3ZQF6MhvFqg+co3qFnBeafdRhoKZKsSgs+cpJ5HEp/t88BF8HraDUE/roLJXcc+
TJFGPH3yg+yra7p3rYE+3xyioB32ryetfjWF9sesl9V4L39m8kLYFiAZFfu5oVo2QwVR0M5CvdcP
k5WNTlnuvUyRW9CdFDHovT7sJL51edufjAq+pYyDpodG4u3C2/y43M/Tw5J31Cv78AsR/1kr5TE4
PVkTXMlEqili8s7ddaf82D7AP3nv7LW7cCvz2efMFYIlwZ0yI8hjak7Z3qmi5M4Ok3pVDf4ashM4
pyJ/Cx3J+75A3BRqln2exrJX6f9IfJ6WKvhXULaIaC3+vCzVuJ1v/knool38e1f3v7bEmqsO3azX
tMiEhrfLXIum0/T1N+oL3AixmHW0k23v5Xv0yaBwpxlwPem5qzNZNwT03Gxr1zWQVV/3TZkR4Sar
bObKGyOBfAQ5qkNbQEo6tI0sC5FZWZKUs2SuagI/mscpZ/653jkJCbiMReVypHnaLOHG0pjJUd20
9Hc8Ik5FTf0Osrncdo9/tl3LzzhbSMYF5VqJle2Del75XQLV/fBw3cTzbsLPp0ocDHbcFLS+/Rgt
/v9xNDFgqIqqmQxDQEBPL4pL3dJWkjUtEe757fr0eYRI4ZpmkTLxnAHVXK5UbYVutwtfpRV/BNa7
UYGJTpGLdPFn+P4kLi4LU5YQJdARM+M8/jsg/nj2GSck4aQx4nJa+O8qxd6e4jgOB4iNHBR04fSF
Jvh1VBQbCEQXzdAV6jPX93X5Mle2VezyFfWYJTzQqbRA+r1u1PBVlGafB2tIIaBSYJj1P183KHNO
W4gXTgCrcKGQJpl3CDGUR+8m3ihretrOW3XnHhCI2kssLmHu2hqF2OErEDa7PYrp//1x+3yE8fHo
eY7t6q7+nGAkisZyKtMUYu/9jyQQ+BIqLTvtgIoFKuC78IACDDO0m+uLvBy9nuwK0ctr0zCq0Ujc
lUBWRofh2TdQ7v+ZDSF0JdoUZk1kwKXuqwB6traPlhmkzNetXI70TysRUh3wFGOHUu6C90MTNkNs
8eN1A5dd/smAEKxq1DrMvuGMxeiAe+OXOr8JE1TTEcFUku11W7LPIkQtBcYmpbBylCR5yPrJfVYf
Ff3DdRv/40Q9LUiITtbg1Y3lgZDsTsP2g3G7ZIc/qjevJyn8+Xk37WcPFwv5iFBD2emjE7JkTMM9
jAEb+xYCR1LRX0gQl7P5/Oz+uzYRbd1TRVbbmLX9bs4k+WK6EJ7qtg+7NCQNmNzXvQc7rVauBv0/
c9AJmyiEpCCkzu80WAm1e91HPJWxrD/zCl2ICGU4MDRrEGfVl3SVtqX9ItjaiNptKejvgvijIu30
ybZu+ftZapMadqIhhMbLSGegof5U2cMadtTr65KEB10ID0FfTElZsnOazRAD4lR6LANjLJ/4ms8J
AcKKJ1iu4sf06TceW7IFCSGiyLuqypSlpPwSnPO8hgR6m6zblTOtoY/ddC+i3e8l00+HSggYULDn
rbrUyQs12jrRsC5kCMbnCNefHVwEVnu1Y/H8pqA8OeuBctqibbLXVsH27/dVum0+/qic/0LQuHzh
/7s+Q3j3KF02TlP5GBCFR520Si/x+UdM05nPz4hMdP045hSZP3QzNNAfQ/v9dY+XRVxDCBZGqbdK
nj7GwN/wR9nmCXFjBMI2+8Cd/n4RP10m/x98KCFihJ3pTMZS1uirjXlS75ZMEJksb/8HeeCTWwih
w4lRFe47z/2dPFBybxlCDKkcBf35iW9m3z0+V5wXS9HculuaXyOk0fKiuey7CXFkTO2QRjJ7+ayS
IXX654gS4XQLASRQU7XVR3K0H9XdfDMfZ6CBe+QiEFLfIc298uhlU6uH5rvYyFf7eA1fidGm0CKg
M+ZmCDMtrwgTiSLQZSgnIpaxC06tz7CiDWgQwyDnWmut70tUObeRdCOWr3jtVwiBprZgom6tPNu7
fnqDlulnq3F2M6lxUqPMNarayz8LBaaQnbQ06A29Q9xWr5t25ZoDel45kpPlgPJggYZQffIG89Qo
4FydAa7NbPhQR3l1/MPfIYSkplQzfVKXgwu23/2GSPdR+ZZSBU633Szd5v9Rpfv35JpCTAqNVNPH
JQL+xgtOcnLF+m7npnauzI+3/1I8aZy/q3SISiPMtJY/3ZbDcs2JhLA0QkOstQZEyImL5pSqDeEp
QKL7kKr9l7FW1VVqojkwFmF7UyqeL4F8Sy4wUwhUKWrP6QzX2i4fd0r5QjER/thd9xaZCSEy6WS6
sH1R95yYYR+Sb2gTzdG4uW5EkkaJSJ9s5gk8NRgx0K2DXmSVlIfrFmTvLLF+OzqGM/m+4/72W0Rq
UYgvvdEVLgJSS0a9Rsfh5H76EVwR/NB3MwV52dCOZBctIb6A+HEjAwbhXck4SJ9VjF5JWW4k6bU4
qKFaEYVw+/Ewnz8gF7SBvKAmOVwiBWRTjHHtogK4C0CG56csfrDcdKVa75vsRWIFq6wdVxI3ka1P
SGpQhq7jzOHN7x3c/XhEwXw7njTu/aU7L6uWLGfnSvAQS71FoxdWr1G/K9oIJcZ+FevuykHxdizf
mdMrL5Mh6iThUUS5eapZt2UB/sD/tsAPkBt45At8hB9kgHpkC5RV1CwhetiKokRORL+NduryktAr
eG+Wl0Synr5U5qbcVkcf5U1pRiUJW2LRFzYyZiB0jnuUPyTZvVbtnP6VxFckuynWe80qbUp0RD1I
8JN7cw129H17E631LxzwVf12kgGYlrvkiruI5V4U1XrAYMv5ns0t+nG7MnNOSpeTp6WSi0UWvMRC
r1nMyPsmjynwcpFGsHf+2+4Kp/UvFHplu7n8/ewx1oR+qdQeTxcNegVl9bdF485dPTbYwq2/lXw/
Sby0l7+fWZxm32y9pTylnojQKwVdPrgVkJVE8nJTr3jGnLRccgQlIU2kdms578CGCWlJ/rXfmPXb
arxv6m3n7Cr/znknWaHkWWEL2UmteYilVcgmL51ni9riD2TYL/WdZbsp5CJaSiEkH6ntLLCJhdJZ
QW941/U3C+kN7ZYN+qKdbIGSY24L8aWeK5+UgSM4OOt2oxJc3BbGwYJKWTHtFrgGWZ8criE9Hstn
PnOdOvV514OrWuyOZNFpvl5Gt0fqJbt5CzbmF2xKPqYjvJpqbVJTpefV9N/zaImXOkLq4nTanLlL
myf2088mIpqZ35zi3EV7DYFGzUFI2v3uTYoM9SfbV2e5ns/2NZjGPIqW/P3HGuF0Wf0DlshP8ieg
1J4QdOZJtXJuRLJb6neZvjc2S5jr13N8RO+M6p2s1SN7DTlC0Gkz34eMkwfDf/+KUltCMpOMTTVH
PbevDmPH3706KjRLpy7ZybJPWaXLEYLNYEwpCid8u2mfH1EcOtib8QS39S+lTv8Do/bvq1IEeaeh
zYx6Te3OjoadM+pbG2G7qsgQUzYOna02aDuqt6HtP4Ak3ZhqtQm94iZibKFDrLbrskPff50i//fa
90+/S4hIZdnO7jg+JsgLGBfiyfU/HryE3T/2JyESDQkjLHlKSvffQ/xjQnMlAREB4QW8qK5iKyES
y2O07ypEFB26leFXFSD+ylIzpN+j6X70o/dRQv9ZrV6oUXEIa0i4veylqrivmWc6ePb4wvem29BJ
b2oTREhZzmgdIutZ+fGhaeI35ex9NpPRWPVl+T6Yho9unK2Lfvxi6tnXsG/4oBr5au5/nf0ItRPn
KyKGKyqfh7adUB1GxHyK0cdtD1Nub9u5XiErhfxliixJOh9zq9hFYXODxNDJrxFPGgncHUKibtbv
2gJF+kyr7scSNVzrkxsjnkFFRnI1S9IdEe4ej63rpbnqL1Dgpdmcflly8WZDLv6LJ0ZmUYitbmk6
dIHFlM6gqvl3giXt3UtuZ1eIrpU+p/AraRkD6XFzGDdIw6CdiHDx2vgLmcthY42b7nV4MiSHUGZX
iLFzo7VFV3N9za32Pm/sLeq0CHf3pgQ9LguwrhBgK9dFXoxBIRb4I+cZ31tbdYfk2j6WDFhfTK/A
LaqmbkGbK/rL1NZ1P8x5jLpl8L5V/Hu7cBKZU17cOOiNGZ9hEPXZJHMS262qQ05EDmcvfGNo2kFQ
msPPuEqOZrSKGTL04pXfyAxf9M0nw2J1poiLppsSqvtJ/HoBcNMH3yrbon9tw4s6HeXvw+f8r0sV
/MyikOL0duUVYcRS/+7chdBZLUR5Vbd26dzN4IN+q3MHmRUES6ppMub4c3Ljd301aSYJXN3o27h/
h4zmWhJVLnrJmQnh9gmsoMoTkzN+tqoM7PJ/WNVFnzkzKVxA9OtQW2p5YxhqAHjlTktRBrH31xe2
/O5nN8+TERG34CBsXPo5z6bZvVP7z5OyDcbDXHyHoYa53N11Y5erFmfWBN9QSluzBx3Vzu7EoFC0
Lb8gEcrkHoDpcGNuQouXxWT/gldK9lLEL2iMoCBii4eU0S0XptXc2rKdvJzyni1OCMp2E2ogGAAC
Gc1pQAq8bBfx8Js4+NJG1UoZdhQUEuudycCvncMjJ9M5uhw0z36AEJ2HaWL2McBHyUr/6RtGGllp
+gujGtLlCiE66AarzX70mpYQ/TduN7hdenlq+wsdgcuZ6dn6hDy4jZpEm5f1/YMi0/8ad0xRbJcm
oqnzQkTivfwVyxej6JllIcCA4dRU/0/wNpdzfnQLdOhmERp1hcNf1l0YOVDZPWaf/xnavmQoz6LA
kzVxtKhRx0ALR15ry0BiD4JkP9+P6+bIcwaKA6Dn1+PA8qGumRPCgMbqRm1mfKFmzHQVNuqXfmAG
syp3bp1JUpbnjBvLfXS2NiE7g+7GqBFBpQM8HZutulZWRfnIJMLgOfxV6+o4oVEorZMuLnFtjUI0
GFIvtf2kooOEmB4YbUB70Jrpt36nbo1ehqi7fPbPVimcfWjCmZmPyn/e9/8UpH5lVFHmm55w8r2q
0UhA2dHlZfSfffNi6D5bmXDq9bItfQjM3J39ttmW7XYpczOrpb1N1jyTaK3OwWsGpSUuKt1Q4cj3
tq741Gp+CxYhOw9CcuGVaZ5qRQhi+67d1BD9BtYGpQj7a72d6NdTnjm2FdqLv9lGgI3OggoA1USx
bzEUUa+0GZv7p22E/3EsnywLa54KPnloEuCSVfsoaPL3BdKuEJ7+8XCSN5UvJ6dn6xXCqunWwRSO
/4+26+yRG9eWv0iAcviq2N2TPMnpi7C2dxWpROVf/4o9tkdLt5vt2fuAxcUCiztsMRQPz6lThVMp
H7LdkkAwYJ8j9JjvmdoH5Pu15yxcRWqholH5eoZlap1pLjKif8WV48A8MIWRRXMLxUdfyOyRb+Vn
B314ouD/NKz/nGO+rjHRrGgTqwModHh3HOL3CLNCyyMQfUPpPBLXGk6f1dcBOaxdjx3TKupuaXvX
V++pFmSaiIfILodfgfV1DA5YO9swrL7CEnZhBcWfkARQnwfVtiUhk38/f1MJl47D1cXsdbWnhERD
50DoC1GybsHAvkiJGqx6+9AtCjRbxhjyI1IBMjNyGvXaXYF3dLfCygsmpCJJotM0o9c9zFc6VCmD
LmeLPuB8DzdwOKPRv5owv4MMGNKrODkEyuDNYX7PgAMOM6In5cmX0GZ4Do/lTNKVYcWLclS+zjIN
YOEVnp900S7ioDe2OmsYFPROOXoTKdCSVLryXRZn/vlhTseTmy/hIEizpThxMoCfjK4EyY3fy5+H
AFUNENGQq57vTRTIUpq56k64rVhJ4dwm5nBoGesMum5AfNa3M+7zO31vRVogvROlMU/OpQnZT7yM
4XnE6zwjF6aRoTfQg+QcjBUCLHAFFp3IkzCzGYPbEZ0xS6NEATPDwY6yTRsmoy6IlKRPvzs2o3G7
Q5GN2l4s6LqwqTPBaYPTxejA50X9CLvtQxaWeSDYKAxSflmtzZDcRhloaZFVMSzwuoywUj2NQm4P
BmkBjEtA0Pi7irIvgiFFc8ptEKmctUJiwpl6BOX/Av3E2g1z+oKywCUR+emYztQV1YZYj/qL5NgK
XQEFBt+subW/tsmHyp93yTUT3pWN9/0b5OlZVL4Zj8PVuVImg66zjRI/DETCOkqyd10wB/bV4ia+
oQrK7qeZkaYFkSDYwcFojHtyVPkyVa3W22EuqW0wxMpnW6pvnbq96i3dT2AdZIzd6JrN9M6R1Ts7
N/aKpUKjzK49uWs/2FOluXpTQZLI6CVXamvJNXLF8OW4vC9KvYGEkFDw/iTUbn40d53CZMt0Bg1x
Q5lOz1JBr3ptFFxwJ0PPzRDcbYqW8WStks4O1+ShmGS3MRpXn7/pmqCjTjQOt975mg7ZMgPTk/G5
LErfsQ4lSV1Y5wlQXTQQA8RNobM09L6oCHVCy4AgbHm/2Au0mcJs+FtwQk+DwuuO4lCvyCboA0EX
E6+gt7WTMmD7FYVeB+SAz5qRrFOlGqGIVfp69thbSHk0T3ICH0XHFXzd6XvjdTAO8oyFoE2GJKyx
dApgB56tbkaOaToLLqhUuuugfljB30cw7snobrMfOdzrY2mUqYLoYpPDQmW1RirigueAYDS+8t/X
2WJ1M0b78xqfYPX4yr+TKVD3K6gdKmR4tGdtrxvmg17kKs6A/UnJWsGlJVhAvuCvK5KWUBUHW1GG
a0uuH2dwdtf6bW1BrwtmcQCiztIUKwWRQlgUmanX7IcoDXu3WfdMXDTx9QfBDhGcO77OPxiQMLF6
RBvfpX5euHbH+t5/kfrZfCKb6g2k5IoMpcwST9U6GAKdQoQXYrz7PqhJmHiyK24Z+02M8/P08RX/
RE7TrrdRQ3krtpzuTNp8IwcuIzGdqrFwH3f+ULp42+w02HTU60erRiTs3MzBtJd30D9s4dWbP/Xx
w9JEgpU9HfO8fjWHOXUxt9YwgiLKjFCY73L1KHmZl97mO4gefRKMJjr7HNI4Ri71A7so/udnny/v
K+M4UJ30CJDVLKxyMCYIdZ0ZPdAW5P16UcZTcAXyFc22wVN0aPFl1fg4+rPffTKfe18JyS4PnaAz
G7feX6JQdWw7PXND2Vy8YgG7+17B0xzkLZZwgPxnHNADy2nVB4YK+XspYm0w2RI6UfzWhu/XbcwX
xm1HhgFejZl2pGKfdNekh4Yg3Z/fOgJotblYZrYhl1+3Gl7ANUpyiw7XD+Sy8155Pj/Ob4Lynwfi
lyr4YmlyWuJrmE4nfI+GCBX/A3vjo/QuTlmLYIfXhrPr3mjzCuO9FXaOf/HcjuFgh3YJmTLdghpd
Y89foLCzhDHpQ4eu7W6cm71FEWxoTePakkp8xWoRjkimDjmhsvCMqoHce5PTALl21dUlud9P3Ti6
SbFqf0lJ3fjrSiHqOy/onmsmiLSnjXxvE0NDuchpPsF8AQ5SXb66DpE/zpRey2rik7mk3jDGd+qq
DkHfG9SdExPym92ODPU1nZeHqgANKs+SWylrVLfMKs/olCFa+/Qz0SFjVbdfZy3/MAxwahmysJf0
Xa1kd7Na3kGN160L+cmE8LFq1Q8ItJ7qafCqWnlICrDw6aRcrZId5bF548BNy12MBb0bUxfmtNzB
auMB123QqsvtNMxX0jQlEAca7hVD6zxr1m9glfthKKdPTt4cxtgoPDSZ+HVdXI1D/0ToNISjnn5q
zSJ2syp7Or9l2dY/t54chKdVMwxWhxfL2t3H87uMPp7/++z/f+7vc6CtF7CUcCqIdsbDqnmZVlEU
Uo3KneBJI43LjRQvftnUggN/uhjwCit8fazQViOeGiDqSxfhS/fnZb39ghnkFfeatNQ0p5tAW6bp
4BZq2vhjKgvrRYK7llfaW5ye5m3KUsO7l3aT2mMUZg3tJmIu3THLdGbZeIk9O547NY5xMdiSPLiK
RMABddrQcbprRzFM36naMLdtnybrFakm1+jlK7Sz39HVvE209ds6z5Bts6PeKSGOstLPrWa0blqN
T1S2qE8hHb5acCSS07vMqnvRo0QQuzsc4DvmpKS2yWJc+H+YKB4q5c1Y75ygD9IE3ZVwUvZV2Y09
aYDHvH9+y5+8bSxd1wwHYvCyw0HkmJigAyuo7MVtOBhPlH5shFrwJzfdZgzu2Op1lkEhEO1ubDek
XrFj7MrpKJdB/BwRrigteVo7aDMid5AVA4bvqIgix1uWSQCrvcav0ioYDPWbWmh3g6VEsBHwaBFH
E8lFc3o6rf9zeHi6/jukN5u+oBorKo7h8g+4chRP2+Toil0+qIOHgrDffji/jiejss2QXAYK1bfv
iqjQrANQ40I3ib8YeFT378+PdPoe3wzFxWG4Dop6ULFlWGjLErLwSNwxwtfL8RY+2k+i8mY87g2Y
S0oPW5kEImHo7YKc5XPzVT1IcCVx2T4ygpZ1DHRuZ13AzTh5Njdjc2fTMkcQ+2I0GzcKPI9tqMOD
uLqWsVsnt5WWiKDgJG5uhuPeguta6FITY2p7gMESIE2Kdu9gjY62mqD47M4vpejruCRTpfVyQU2Q
sVNM5rq2120h7aEK7yuIOukoejmwhfoFpzdfx2HNPM1JQ4gEBlHU7OE1c5Xd0BBOKJESdFHszZ/O
f91vNqplW4qjgBzJl7L61IZ1RwrcQbbnRgk5qQPvbUx62JL8GI+bzjYbZdYe/yLh+KcqPaeB+3Uw
bjIbax2Y73cemfV7awoLkLWLOXcFU8iA8pclY7YOjq3ZuCs5IAXhC1i6oB8vN3fsmYB2uTJgdLoe
hWX0V5bBNetAB8elib59Oz/46VKkA5sSOEsYcJfjTkPSqwUiS6zfD0bWy8FPOveL4qZg9MmOW0P5
8NLDf/qFtPkB3II2I7w+9RmEZBooIehL4DFEGQzINUC4vKsSwXE8XTLcjMetqV6PDV0VUF96f/RH
2PcQpISWQPO1HfF6N06fl1D2SZgvkXDznlppxdJlC5YU+F9+peVGa2Hal2TR+LH+Sz0kOxoRD/ZL
76V7GhYRcyTP3tX+tBsHPLvPr/TJCFhTIbtsyoaDfziIL7I2VdUaZFRWK20IcmAwx7v6XnUXod7J
Zd2OxoE6bcaqyXOwUss9Qd8nslGFZ5URax/Ur5cd/XM7XJSjtgNyG7mEtprTL2wfZR/GFQ8+qUDs
/diTHE0UiWuUEE4ugjZ+mFGByfo5MNRJMMVsq/IHefsTuK1skCYdbRQaI4s4bjHZd6YCMvOwBLZq
fDm/mqfu6+1Q3C5W1CWvIB8bh6Qu/LpdfL29mXrTlcvrQoYEdi/iDAgXlP2iTQo1zmMpl2U0TP3P
5NG238dhYlPJa9VmQw5/EwUEUerBOMazbkfPiqpA/2IKiosnuUyv45l8NGnIidygvMg6bCfw06wE
phi+VPsj6P1jIPuFfG2XT+I2fsG0mjIXU3ZGOaUjExx5ExPvVOyz/Uz237eLaMido2YmXglqn0eN
lH1u7ewRCXnccOb7AvR4vxviXa9nn9IiPvRqdzXUnWDvCpDIlDkkWpZRoRQC2G/p8ztF09h+MYdD
xBp1mljYtqwKNu+zgxUYkeqrVyJCyMnU6XYkHoDiohnBUUdVA1kG9FR96sjSeiXQXqPzAXXfGyfO
wDbQH2Ld/ieelN0qN/uCNGhXKd45bXvdqM1XGjdpMFEr0NTS73Kduikub/c8egh3HYdUzay3KdHU
KtLvx9o1QhplUb7g+oFvjp89Ct+Kon3HwZVpG6NaJQBnCa/T7OqHGnXnXpKrEH4dD1WjAYG2xoQ4
JaTmEARXcu5ClxgMs9qn/YcLOldF38fB1ZgUjowUw0sz+Z/yac9jv3l8mG8OsUrbOHZMbOmqUW+z
TH1cWuXQLc5Napme3jiHoaoEXn2iKT0e6c2Ya14OcTHiA9+C/uxM/v4exSX5b5TqpXqpZJuFaEnp
Opnj9anuC06AaAwOg3IkmON4wCT+S+CAQq7NVZCdbw7y7k0CBxuEOKY0NpNIEB80sdrFoRSXbql8
kMpAmsB6vLOGqzqJUuVNFOjtiBwmVWVbDtCFfYvIwUl+znYsDlMomQmoapIUWnf2odzT3XKob4do
3Cn3sJ6GbzE6OBUv8cqgf5Yi1X0jGWD7EziYmZZMH/QaT3tGYyPqDeQ/wvJKOxB6Ux5EgH/y6bsd
jYMZZDuJNnYAfB1SeD91QFj7DChXl7TPnI8vzaNRx2b/6Ik5FVUNkZN+usqWG9u+qa0HsxN1bgrA
jG8oG8e6VecJl4Nxp4R6UEfy/sWTgYSZkL8uOIe8Dm4Ci4KsdsCSK5Ino/qb6AJqI9vhZ7CEbxsb
0qmFMR/6Yvqs9Nf0Oo5DE6ZT59FEsDAqByZmnLWyTkwSpcVnY0AUbo4+6Se30Y39+ZFEn8Omc7MF
NNqZVj0g7l8zGZkB8KPc2hGBvWhNONRY2p52lSODpkQaZCXWRj7MquQ7cvlgxPnXoWs+pUSBUnbf
uKtWdOFCjCi1p1BJyn/iSpi8P1Xn3xw0XhpXWwp9XGqs4cvl8yN6gAaFOKst2vwchOiwW6fFdIQQ
JgvzqlEw3V2QQ2cb49zu5CBEs9S4NVeMxjiUEC4KtfYD2u2PyY8mItN7YaJXNCIXqTSFBNPSFKAF
5TUdfczm7LLERwYr+WgNhjux9Jpgy/KKuY2eZ2mR4htLXEM5skldYGuZd/5ciMCYl8adsx7SmWyU
F+2Q13Xr3IvUUQRnhNfHLdtirnMdMSZ60o7qXV5huNRLw8zL63dOtN789/uNF8xVUjwKVAntk9si
JtOXu0DCVrBRNA5p4iZn3ruYUKZ+KsHR9FB4abb/ER6lh0nIehGcPY3DHWeuxkUhGJK9hRcosM8u
q2h2iMYuMAMSjcbFK2ZCq9SWEAG+5eUtiNl52dxu/RFuJsp+UGpXUag7kLu8+Kfq30nm4/nTILiP
NA5WCppUJh0RaJpO4tVy0Mtfqom43SS4XEUveY1DE80a9DVjt+v/SLFncwvwyri6SSe9TDAWW68/
FOwS3Dg6l5UpunYpEvXnQftx41zijHKyo377XWyfbq70cSWVlZr4LiY5qztB/PcMYqRfIT1rBKCg
yKAoFn7TXP/XAFZnELAZOVlQmbZfFaW2mHmRHs9pSIFIviprzIKWm1VbGdNiivGl5s2Gb/2isoLK
oriZ7TfP1tcRubnVytoaUOD4ETmwL3xBlDd7Omjq62jcfGqrVM+2Cfx6+T64Rv3QxkYX0vLWDv7t
iBxIOyl0QI3XnuE/1gQ7jZmvX8ghdDpmSdYzmQ6WTStgcDO77HHA3stVJIXnUew36PI6GofQqjn1
1qrDG4tVLMDa/VefoKhicTpMeR2MC/y0Gu0AWoas6CxDn6+XPK2FGkH/z/lvYn/l14DvdRQOmYfU
HJcFyBJJtRogkvfL0Qiy8dFJUi8zBB0bwgnk4LntDKOUmKXfG+BZsDUsjo9RtHoMHiAS2T/bnUw0
H0mMIwp5WKEAgeho82x89Mp1ox5jPPbW165ZsXJ5B1Ys7FrEzwLB5uCp+PIglxStQyhPKn+n062U
3I2dqHIvmkAOPZY2sWeLvQXexksQbQ6ehU+w22XotL5pc5y+T39ue4vDDQeiaJOUvG0jisbiUGOy
16XrY2QPv3svJAH54b0gVvY7/Qx4/TAONUZjMHTDRqCQNYW7THsdRNfziKEKIMPiIaNS16bstSqy
PxelO8I3uIIinGvfSuF0SN9BNpi5xtWR6UuNh7qVnQTrrV6CtGPfqaEWXOSdLNqsHLLIgLCEanj+
vCV4Plmz31xzPPtep1mS5z2OBmOiL4G+Bmj6Ay1eB5EvLzzdl+JA8WYoOQr9x37zsPy5wjwVP42t
dpZjjV15o29LQYNOR9h1MmaG4RFm9y58owtWnCfhZyspc2XFyUyTgL0tFfX4panvePm6T2rQFF4s
CXpVKHoiQDqefl/aozyoGouYxufe3A/Wl9bYnd/RJ5mD2+XkohZdywZImuGq7ZYsoqVagWFivy+S
qjhoquoPVhX1Kvmck0lybb0U5v4Fm5cn5VudHdsSe0ar8NggC0hSeu9nKC1rgZNeIKXKTuiZS58n
5UttYVQae02oVb6frfguWbogXUbPJMmNmkyRNI+iJK4ABW0OmGQzG2doj+WR5Xzp1+KgxKYLe5PI
mbB1xsZLC+KnRea1TomaZCYALdEu4jALzl+GTHE9hxW9l2LgVY7wxv4k2EeieeVAiI5jR8iEqiKo
OkfS4tGrRYNE1zGn1btLdce8Whp4dwo1XQXIzxPK5VmZzZld14ZluSbUjnvin/++Yw7pzL7hieTY
GbA5U9Y4VMtq14FHkqVPg536SqGl7kqXa83Mr6SUpq5qzFdwbCFuDMaNBj3PSRkfFH1xG3NwV4P6
pATJqc29uln8mBZRrI53fQpfJ126lZqOur05f1kV9TAq6ermpNg1Rn9ldNkuh9muYHeIYjeeup4p
UzElMkDmLbeHaKG4uKrIiEP6FbEHlMfc1Qpz8JHOL5QolOLZ5ZIzz3PcUnjrRRDFu153P8yWL0gZ
C8CLl26yFTtxYgOXQ50fmNYFqs2Qg7S7g3awL3liisbjwqmq7+t26DF9bK2m25Wx5A4X2yKyv3Zu
y3OwJUmyJSUdKFQG+t6oGhH7akxRvMfS6aCOEd0rsmBMwsLvnq39+WUUgJbDgdaqa4tlHuFEOUzG
YwselVJ8OT/GSdr65u5zOMwyTLyShgbL16IDHJlVtPTmPvHU6nr0mNdvMlyJWUYnuzd+jurIPL0J
KmZ5b7WwVyImXT5k9prvh2L8y5mlb2shL36lQMXNtvo7CJo8TyDSuXXe3thO9US0CeCA6n9YauM+
Gbp3Vo12D3txJlfrJNNzFvOayss96e3UM9aauHqVPuiD8vf5mWMT89udgU/gkkem0o6TjoRtmO4h
pxH1V0wr8AJdl7P7HeOw/75JiiGat43lGAC9xQb07DWN0XhwkouMJsP3BNXW4fSCjL5oLC7sWmie
aHmJG+sN2QD2u8+tFjtrm1m0x7KeixaosdyvIcTjFT8PmXi8bO3WgKLK9EaK0fc4HTPJ4ZQBmHqp
WrM4vXrHGi3NR9sF7R2JxVYUXol2CYdTeSzXSTxh3X6RW7wo23H2DsPHcdBUpuUiaVjASEkeUnRH
4F8Fwcb5OwxDcMBkgwlez8wP47tsw/dn84WyDYL9wXOY9F4nlWGDmDJ5lpvtyuqm37XQqcSZPmo5
lp5aCFSiz7/kHPk4A5s9qetIURUsQ5Wl3gCePQlUO5h31jMjbOTLBZ0t5x+uGJIDE0O34ykGvwEU
EZbx1uZ3eUi8mPpMrA72GxmUgJDvv+Th+hs+4s8DcZyOzefStO5taWCt3J7tBPph3rNs9FoHiIJ8
XDvJodoZaAuxGzybDY/eNdGblJ429w7PeKq1RXaqHLcdo8isPoxrSh/6xC8UGcQuYg8JwcE8En03
X206dV9qzKv3JVyBiubDC3nlohqiaBtzoEM0o0rJgO9jbYVU2ZtQys6iurpbQiWQd3Z295+nlEOe
smvsbMotFJ5xP7EbA/tpV7qKd1kz6/lYHVuYgx7HhDRSyZA8dgJruur27SEPTT8d/mL9/+J31dko
DONxOGTZ7TSmM75vnD6206OFVnL7/flQQvRNPMOp17QRlgr4prewGdmCnLkKeYbT2Mr5oiZFEhV9
jr72wiUtSHDS+4Vel/WD4MtO051/Hnqe7gTtrEVbB9zxo/pPOjyWxueuV73cOSC3opqaO6vUtean
86MKloynP/WqpBnUwaBq95Uqspd1n51uic4Pclz4c/PIhS89KpVaVSIPStGuM61uqrrIZVhIxzke
EhiFhgSOCsFEKMkeko/5vahcKriDjzH2BlnmpjczuQDJa26kuzorrnpZVE4XgBdPdOpyrR8Mxij8
0dL9YkHPGB7imobwFHBIoqQZMYcFp2AOjwyPFSYbhOkp2+58C38vXVDhEE0ghySx7aCFxLRJ1Cbr
bpLmSDP7vwSbRBDjqhx6DHNZxIuDC/cNMa5gLJ7YlNpVutpo9WERE4j8V0lwNHlmFkIXlLIFMMIT
nAxjKXKbhRKsI4agspyXN6kKncskMI/3aSt/6DzoYntZJtiXgoXjuU52W1v5krJHeWJ4A70bobnx
39aNZzatql0aBgXntENan1IXOpdP9qPiqa75BRqsgtEE1zbPbUJLS1xNTCw9vf7O3EVo5L346cHB
T3ypiaJrntpEJYlmqoGw5OXW/iNCiQBFNC4oSdbGXODXLIWL6R/NGbAz0Wao+E40R0UobCwUjcfh
iC4vneSMGO8t2TwRavHcJgsS6b3EXFZZK8mPBmBGQWA+esJXpWincHhikNFYWxb9gLj4y5sBAfx/
3yo8z2mStZJU6vfgZEHC7cUjq7+/4PMES8fznAazzqU1xUGQ0PZf7BJw/IbQipgyYCauawkAU2e/
ZnODjmY56yoTNThWZh3QRyRI21zqbiEATJ7dJMnTMsPh8bWz+cVrQvOLg+2Xyx94TYhmlYtUkJ6X
jLLByHqExuIUtFB7X3+FvC3kracLXMRF43HJFjketGRlNI//h3BW59DFkSetKxJ8XD01fyk2Ho1E
vupi2e1X9E1aRERGF5xAnUOXdlpNZ82ALi83+pakdgmx93iP/hJmgo8HjR5bRjM+N57Wd7C3N9ji
OUWYSZq7JO1uzuedbtcHWmesKOLPk3Pr5GZAM/tJauD5iDoXtefQptZV1pOnTO33VoHCjC5DbkbR
DiAUhXMJoXrSfXBmI/HtJCXBNJupq/Txvlo1xW3k9J1jjFmg6WSIzl95DKfOfRUXe00ylAyQe0Yi
vd/bKVTWa+jyGbuhz9yhrt1E+brUovrV6YTLZio58BzNBe4yms2YjckORbnSj6FpoFXvZhjMsDZ3
JxWEmKfv2Z9DWnyiu0/iHk1WaRIxFlJqH+K99Tz5sauyQn03Budn9eTDZzMaA7wNoKE0V+o2SZIo
RoHVsVy5fpa7TjDI6d7kzSgcbBZlVpstVBWjypwPGu3/hlb4PZmU5xga07f1kFKXkvK9bA/P6jp+
UYzp2lCyPYUN4KAYH0ZH+nT+s4WzzM7s5rtLxRiaOQOfP76p9jp6+5c7smfWfJWQfyGaYg5LUylp
kkRGVTMrIT6Y3Exx2DmJK/igkyCzmWL2KzYftChOni1yB3ko5CC98Xq8Y0bceFfSQA27g9hg+eTl
tBmQQ1EUc40OmuuId1cZdspSYQSLEwdQPpzcFCLB7jwrb8pZb8bkkA2UgEarOnykDJ9TNKz91Gr5
LznezXgc5hSrMlhzmSWgb45HoZ2hiJjQTo023Andq29zfIEP4Hfstvgcdp6CTDKjp+Ylh/0SYMCz
2olYZVSo5nHy2n0djc9ht3qjmAaTRNN6tBkr/pBDZysor5jWjmF+uCBcOxlAbUbk8Ea1LVszOgRQ
LNL+Mwq84Nwdw/DNiaCjo1sNa6U0+o862adt61ZiDTvRB3FAAiBrm46ZueCpsnlCX/ZQEX0SByV6
NyZSVQNAFuinNgsozOp1o4uesuzk/v6mtfgEdKdaS2LpGonkfMUF37h0TH3bfJoG0XkWgNaxsWCz
RGubtXC5x+SZNwuS69Z49KHXbgbcd3iaXJCDEI3IIUg+kn6sykEK67XyWy3qzF0xlF4yR0ORu5P0
VbY/21qUKWWQQQezLPfncVo0txyikNVW4l6Vq8hx2n2hdo1voSck0Ilc73KqigpG7M+dW0oufkF+
Z1ziCoB5fK/E7/Ub5kZLPToFtTeCkLDY0eRDHCTxxfByMunyetb5HLU5M4mOCvW4pXqfD/u5F3oL
CWbzl8T0NCilLgOfWUK1dL5WITbtvt4v4wGLykwA0aTtWblQB0n0aVxAI9tpo6orNq7R3rfOPyQW
xSeCfconpJ1WAUFVP54MVnZD2YlZl/+Jna/gLlA5bIm7dTb7AnA5HMzDotyxuWx9FUKt930kvukE
4QOfi1ay3JnwDsHSxY8QIAz68Z+sXIKlq7wxfjh/6E5TVjY7kYtVLHlGek5FTD15Ssi0Myn4dvvW
n4PaL2x3fJZ88kUw5sk6xmZMDmnWrmjkTssRO8CqyQKlX19usvhruSzu2hE4NUWQDQvJ+O38uIIr
QuUAhlIlMwYdJz6zGk/WGled8mCW3p8fRRQ/81lqiHTBfUpBSegoSnNdhfNuRNfvcn2BTYvgiuWz
1AackVujgUxsem1G0y0riL60VIppRoLZ41PUMKLVFFOGAsSwfNKt52QOa13U0iI42nwumjommYwY
rY209JkqufJUBKlfeIoerrCeuaCiLNiKfGqa2Ckl1KZSWFS3UmmFyeR4mvVBtqknx8pNEtuBAe0c
u3k6v0sEKMknqU1dIoq96MBkZXTlDPrSsrY7P8TpZOrrMePT0onZjJ0S4wE7o/ewTdwisPdIScAP
LazDIfZFNbTfpAQM5FUcQ4d9ENtCm5ilLNM6GZmnJmuRk6Aif0Tmn4SAC2KW07fc64gceiXWnM3W
mGZR25EqMO2u82IDwUkNJpxXlGnum02p+g1Vr5e2fTePc+uaFn1cs+VBVZQioGszIOFTSa5FEkFA
c/rEvP44Dub6uluqygINZlgbNJwNnpJ24OimnmCdT5+a13E4XFuWCfIJGgqL6XWzd8IvPxiquTtD
LFrUwCCaci5uynt9UpYRKfoxPmTk6xp/pPRmrkWRtmDy+I6zca2IUi/IDCb2R4IVrWaQ6j8KZu70
xf5z5vg2sxIOTmSCFWxoFigAMKUsqMLZICqlO+tvsZLU6UP/Ohz7OZvzUS0kVtXBAcrIsqd0qScr
rSCjKlgd3u4FuFVWEzuCzfJh1cuwGBrIIt4Yq2Cc020e2uu3sG/dfIuJ9/kUN2BsvqSlk8N6i6fx
BVUa0aRxoFIMijOtDkJlmFeOXmdo+7meZ9EZEu0EDkgUDFPppZxHzNtkve7uUqgDTiHd00exLM5v
kPl18jhkWLRyseIKk4e3B3vdOcciHnyUWDLjApg8HSa8jschBNiTpMjbtxXORTPJ4UOp9SmdZwTL
Zgkn1eF+3nX1wfKYALO9Mv7Gf1w6vn+sU8n3Sj08ci13k/l6STQIM0OCDcn3jKmrQ4qSUe+cnQx+
I6tSPiSuCQG6I5UjFH6gAN/5jjFjTmyqpKgAMUo5Mu3ZQfL65btYB3rd30jmeD3cfJ9YYmdZZhUQ
N0Rfp9d1V039z3nkFcAUb9Gy9Ktd1QY2SaxCLqN+Lpzr0k48vRCQG0Qnje8G06y5p72NuZsO+uFf
vokzfatvoraZOQ5H+pGUKWHks7eUy48KHL/mMH6ea74PTJ/Nqs4bltlO6V9Enr9BhCFsJ1oGECmW
gikjilf2o+EbuvnRbpa9VCGTmU0QIC7U2YW04BhSZerc0p5UGBwPqQuPho8NaWeYH+e73rJ2U9V9
bPV1vy7yx5zS3dhkeHMby3OTlfcqKQrfTiV3WKBjWRb2cKVQ40s92QHV9cy1dEhcENUIUFNY3Hqi
gheDaB9xwKbY5kqko8QSOThJFVh0cI32ozTtzu/X3zzqXmeaQ7U+oy3TQn8T9UiAoHzzGeCsKO3u
ONYrCeJSdDmdbPj5YXwbGs6fOWprG4eNXsBmZ2fEXzL9awxPGkP6KphEAZDxnWFoompoT3A4wNFm
rb4/OdomnA8u4miLvo79ok2U0s4zaQsHU1knT6WceMNCXBmWLTKBL1xZuP/xA7mgSNdkKhcx4kmW
TDGc74xhaf7OGKa6kDEs+kAuOlKdVVuaxEEYVq+eTPvFM8fxn35Idk0/NW6vtU1w/iMFgbnDIdwC
+8eqaAHdSgG/tNWtdXhsFZ/ODyLCbb5QXxapahYLRslB4tI9dUYj1UtgbsyuODI/rdPzitt8e5g0
p53KegmPhs9IA7tDA2VxX0F3684K6n37jfSeMaAhXfxsFkRnfNfYbCUlzRmjhDmmxxIcbJh2u3YA
bIod089HL784q4xlLjew3sJgyO61ju611v35tTu/JRW+lytem7XTK7DhzFn3e2M/qY9VftMvX+p4
FR04Bru/vwAVvp8L5BHFnGxskx8GB4gBDZd1IyCR36AbA7ycbjdBcu8/SBD93DYK3+Gl03WUpgxL
95br/vxlp8gcujir2pn1CKgeabqTWx3sFSO7tTLpjiCRdH4RTxpOvgYycO3+N3LSdVknxUZT0ov+
HcX5K54JxOc95yG+nhf0a6Y7tCL37gTTSWHMe/4OVPiGr7kwiGOw1rm3TKzgdldktqU318RQGs68
lEDRI9n3pXQO7tqFpXPRt3FBywL7k6xJwHXvfcuBPncGyho47sa97cq+vJOJ4JSIjjwXu6SqjgeS
1IJkVaFHvHau26kSxdmCMfhy+aTWqW5o4+t26cd39p55otM9er7ywEFJcS/YoycnUld1XYHnt2zz
SNPUS14Q5mc5HGZUgpiOISpBXTD50+iRUNRCfLpWshmP/Z7NNkkmte2zHuE2s7ZnEFNa4FTGss+M
L0D0wFPMtp7Of+SRN/kLxG0G5UIYx1SJnY/IUCdmPbtSsbQ+BPb/gp7Vh7oroWONTFU23PQWuiZq
u3kcTeVKXeoPg9a/r82S+LFBbtvBvtFp+ijBZFHJxqBqjMemKYNGV0Aag17FEKPkWZefFMsIh765
iZv6hiRwCHSU3TTa3kAq1oWh7ionv840ctV0E1xUbB0uR5onVdaHBI2g7TQhiKyqL+fn4OSNspkC
Dvg0W5/aqUbpQRkXz7bRZ7aAwWPHUe2gp3AQ0elOBx+b8Tjsk8021muCdaZBt8euYnY9xfyRKVyr
vrSvlVJwQoU7iwuqSJyqczEa1TH8yHbk/1j70iY5daTrX0QECAnBV6CKquou9+ZuL18Ib5d93/n1
71H7uW5azRS27zsT4YiZO+MsCWUqlXnynPkk5g1SO0yeL6/5HJ96fUMWY/U6WaxSCnrFzDGlKQg5
0yCpHSjSQvK6dGqjhl6fPmytcDXJWViTgl4ZJBABK547VX+KbtncTSngNUPAFF081gbH/wG5T2du
3ueYUWa7HsNFLovO5LBZFlp93LwsUI6AtIZG3jRhgZBGNbzoEA77YJc4QCih9+ciBtbeVsNlNRVf
mBR7vohHVV1WxBxE9qHsY3IbWhCcD3XnsvM9d7cvBKBnb1lYiagfxnMBPOBQz/EupuzWGhPN5gG/
JV3XHrrcqJFsGZYdZi3ygjq6b+v2W91ZI7paVvaQT8OuitgO9EMnEnbvSrPGbhjWY21Vd/0cPOJt
vatpBBb5oP+P504elKU5GIj69vmOELSz/wLuf4fweVVuS198DylOQWE4U03BZMVryx2ij2VQ2tOI
J8Q8OQHCM2EfKiO2QdCwY/wdqZEUP7HiyeenvryxsqdETWxcanaZbmVzG94n45ZYaFAKeUOhAEhP
QsJCEGWKcuVvcJhsOYIUy2pFL/0khSP4uK6u6OlnOjV7kWWjvL3f1kXeCGTPc9qLA5pEPU0JDprX
aCejieygyu3afwiCzfFcAoe65ApSELPSrrXmBEsTTY8XKhgxnLvdaFtvpy6OkxTGwr4k4JB6DpkL
RlX15lmCAMCXzfnqjXgio5Ja6s9xLWK0Mu57ntmxdp6yj5fDyXqu/bIqGZjkl10RdBWMPFMRYN4Y
cyJQ5lD36UE9bI74rB58C2h/jamWgWb46xBZDkZQq/8f63YUapamRXVNozJux+cx7dUMbFG6cZzA
7PaTvCePQd4jRrO2ov/qTlKNMovrmAlmMtCk71nBGl3/G6deS++xMJ1qhJpgmJG2MeBJ6YOiIvcS
Vh2I3u/7iDxdPhirJihjaLtrHAp6kokiyM0iIyrA/e0eQ55uqtDdZQurDkUtrhoqJ5TrbyiKfW51
82wJzHJ+zPIHIZLHnWk/j4/ERkFwU/9i9RMxVaWWYVgm4/InmusgVCHYE3rh0fcy8FH4B3YiduQO
9taTWcQeOTYxFasyIdRJ3mh14pGXgnuPBxi8fYwwNTArsRskoEv7PJJ/rPDuL/aS6SaxCMV7Gf96
7VikDjst6IHWFOIGTe2k+/5gQcxnp3joGcW77tDxjUxklXADB0TVDV2FcBCVAiLnVkNbIQMgahJx
aetoMHQ2UXbRofJMl38u2d7K3IZiWEFxt9idnuvub3aYmZYKRT8dep7SsyDPqsKoA+h/9UH9aMYF
dIij8CvpgsT1R55fJ6FO7UI3yofB6nOXxkFzXSrFjusTBAnjID+RFCJhEXoxhV7tVQtsHYp+1Xb0
FvhW06mq8KDz4YHmwwNp+E2TN+m7WO3eoWvzbpx1Lx+Hz2oQPfYT2aVK+aRPtTNWww56WA9NXp99
nZ5KMHe6cwXuyjlj2rGOasWhWvnBDJRvRqZCHi0fDduy8kcr8RXHH1QcRt0HDVfcYEfHbgcIVmZH
WXIbqvm3VOuPKQ+O2ejf+lnzqQjrUzarn7rO+MoG/86gFbHZpPo2Qv6563uPFPkZ9If3TTfch2Ny
46vxbaYO56FiLtHBOcXb26qJj1OgnAM9LJy8b/JjOmu+U8yo0tVhdJhzjF0pYUQORp8zOzf6yq6y
8FhU5jk0GLeDvNtK4J/D85vPi/+ziVqCRrl8VXAj8pMW0Ph9Kqasjz1mlSHzhpbytGucygldf3Cw
l3jq+wDW8B+4tDBoyJ/HD7Zi+1pKw7jFCMWtZWqynGcARXutqofUGwblR8OKI4/i3GYU+WQ1/Nhw
5bVrf2lMSluRjY9VyFWOSS5gpcCPbWtXAnWX2lPnDG4qynxXWzCiLaOSM5l0GsfJ0AATDm1rsGxt
pravbXZk1jI2higF0UfEfSaH/LEnHC0uiEALMCYEy3V3POQHkUExw/6Ncek1POHSnvg9y1wU8jpp
n8Eejhnf5zGxbKWImw/KMEIgZQALUl2QkxnNMfT/0sBjlP/VAPzyN4gEffEbWjU0QQ6Kg6xiImhX
GOAjpQW571XULfQ+NWwlr2+GEoSSeqV4vDIe1EC7rggf7pvJ3OKDXCveMBPcJIZKKbXkK9CCEiGP
fOxIo1UPSa4+GGFzg0ElL/UrO/O7bxuneS2PWNiTIbFWrs2m38JeYCbGPffr/NSAfFtUtzrPVLPh
GEQ1OESDMdoFQQn+u9rKbFbz1CWVorlqNd901Nxf/lnrvwoa0Igt+EPuZ+XRTMugLfie9dZnSoZv
AY/cyyZWyx5Q/iUGtywCvW7JpYYqbiyixKJshblUYC8L8zr7ARzyfnLTXW04WnDaTLBXHWxhVESy
xWELcR2HNbThngv1PznufirZ/86TaHUXF8akpCMKrTlsaxgrkgLXQtzdpHm8UcpeswHVUsaZpenG
GxnnLq7iUNcxwhaGV4X2AHoke+M7rW0ZhB0p5SamgyHw+XrLsiLrQCiq/sTzDL0rcpcO3wwlZFAe
brM+r3mgoaOHonOV6lwugZhjXhV92OVeUem2UU92kH6ziqdhxOSjtru8uGf+CfkWXRoT27s4D9Y0
kIFOGi6T2OhcBhFL0y/uItMM3NnIIjsHGzPo7mI7ivKDQugTiad9mDHHNBQ7ptONkoE7Mx0PmRZ7
eZ3uZ1NgSfTSTuvq7Ecjcsy2jO00L10kKb5bMDN3plGJbXQ5Hrqk6e1sMH2HjVGMXIYwsCHXLrGg
tBKAQF0x1Y0lryXeKJ8gnjPLwstFOpRN5vuTzgNzn3H1Y9gNdp/Hh6APc9v30+/FBOEt0yq2DtHa
RbPcZ+kQKUE6zWmoRSjfM7dT7mtlsBvfcrPpCzCfzjzf5FCcJLQ9XP7Aq+6xOEySvytDmEa5kih7
P5tOkQZZWVq7l02skkEZOi4Ly+AmGjvSU1C3sr4oZkO8LfCK/hofAer7YiAHUxwUVJ3mGunqDIr2
wo03hR/XneXFtnDexfnti4hEaYQQo55o9sDjG1+5q+Ynzbi+vEi2emwWi5Ru6aKJGzUaDVAWF2l7
KkldOXmn5LYWZ3g6zG7qh8iIR3aVWO37CqJqtkBfAaL6WR38b9pYHOfMCu2URl/U7ktW4/yPoZ3r
6V3cZrdWXCJTxf8obCAcHhY5cld9DJ1wLCJ35j1kDP3pCLa5XRiMJ2Cgbwqel7aYSbAtDmoLFu7a
oPpG6sZy25Yl9txzkF2UU2jXqvVxmLpvTB3vimh+EgMSAfXfIfq4k1mZNsa6r1jjM0cjGCWMhrS0
FYPeDHj0O51hfVCy8Zul863Aun40Xz6dFHpC1Kgzq8KnG5ovfM7tKd7qYginehvcXixIThfzyKJj
h7QclLq9G1o6hgxi9RCyasMFtpYieVk9AbPY5ciOs6S65k3xdWr6D5cP4PpB55bOUDrCZSQ9pgdA
35uZcrxmGZy42lttCA55tuMV8qJwKwtcTU5wAf1rjol4tvCrrKR8tFCAwfjQi6SemMM33GKGpJ6Y
7tl60oldevu5XmxKcSQq/KFTB4qrfPygB7pdN70zZLoTsC0Vy3VnfrEkRQ3LT1MD09vmPsoOfv85
sw5B5NsgG8az1XocDWXjfKyWsgyq4TY3CEiL5Zr3bKXlREWY6tFk+qLihSqaTdz8kBzJnh66Q+hv
BP5Nk2IPFl9QtTpdbwi+4HTXuuDfACKkPdAHw56fWXi3MstVF1hcq5KvJW3C2iSO/H1sfplxq07B
tPsLD1hYkJzMbKehJ2JBaciOuUUOJGg+BTSLbRomLpRrt+pXq+FjYVDawTioMTyjjJj/MKb3Cm0+
+IVSOY0KSBuEvj7OcVLYbclO3cDu41QZ9mbOPPzGY10YT7w2cltv4nFjF1adZPGjpDgwJpZG2IBd
8AN226WiNjU+RG23t1S61efe+KYysjUaiiSMWz30zJl9zlh81vrg9vJHXW3eL9KxN4DWofWDuYdn
FNpdffSf0LyHbGdpPZB9Ca6P/3hMZUxrZyVxa6EBsfeb6xk1yb75cXlBYv/fBLGX7yOXgooQvICM
Q9pAodnZwOw2oY03ReFHXqBUo7SfFKvdh93mPor845Jd8S0X7p5VvC7yCOdi4ADr1scUKTuGMS2H
ACa1n8/bWrKrN9JipcJ9FhYLUtISCBs0GYyrSQE/vxp6qjXvNcPcla21ce6f+TbfLJBpeC2jyKLj
xfza3BwrsdaoKJPUZqsf1EH7HOkxcs2xdilP37UQ2fRyVe3trgEBVupr0YnH6uDSUkd52R+oQ9X6
OqtCqBakR5InV5PVeHo3H02UYAmP742gv50zTL3Ec32uovQ6afuti2D1McmYponOCUHv6fUq4szg
9VQZ5rPApPlDsJEpP1K7OmYYO9ymzFs3Z8IgtRgKauIbLr+RhbpRyQdcAlFf2KleHAxmJbahV0d1
xjU005OhdbVdVM03s299u07Sq6aGuPRlr1jPJ1AfNDk1UJKXm20VVVstFDP50DkubCFkjsFdr7wS
fNABmDLDxN5KJ/6HTUYJ0naCIyOl7Eo6BwmSMr7XiWN6fB8lNkALU7xr9iBUqGAXfRAv3JI0Euf+
zUHlhFhMR8zV5ApaEkXMikMCQC29UpWHHjLchnd5O1cD84sJuWiGh2oXoAJr7vMhdHBBca37q4PK
GddRVUEvQK6AjaHiF3rIzefe+b/Ujr8tNSKc9+2evViTrtoE0yrYUOuntT+UXlj/PhYiia6bqinX
3ZRgbv0sqmI8V7W95rYPKNVnqJ5zb3xqBVMLOBS2zqL4/W/WZxIUqtBqtsibufWmaSBeZmLweeq+
o5M02m2b7klnqg4zi29cAYqUaebd5WOyZVW6E0BEWDSR5UdeQsqTmX+og+8kua2DweZFeuaFYl+2
tzplaiyWKV0JWWWG+thC7k/wgUZXII691k/+b4ioPCNg3mwoqtOahs2kui4FNiPMw3JQm8yrdadJ
QaI/vWs841PixAMAXKicE7u4UY78+8YKVwMq6kamrpkaOqlSTDEU9Nwj5f8o7QUy5ych6O9BStZy
CbRBDIRvQSclU2hFuWUacWGgFl/FX9UxPVtdfWQqJDTS/qCE1XvmJ1+Z4n/ZWOSahyzsyti4IdCT
gHOguQmAYbOvYQyetDdRql6XbYTp/OS6Zq2H2oIT5/NXQGx/ANd/GJP8MGrlqdPGDejj6u/RDABC
VKbim0ub7itRMOSZginpKLeb8FiCf6cPN0akVzeb6ABN4PNahvzAblMzbsMQD5imisDV1wEex8AH
CaXu/j6Pb+cJzc3AubzTaw7KX2zKr+w0jdpq7kPo+aTqfZ6Qr2ky7DOcLqurbqYCDa8+2bg6Vvdy
YVJKo7QJ5dWm6M29MXROx28TPcClv6U5t7Uw4UaLvINC7o5HBTYzCzlSDtVLAMSzh2b2jFzdGXwM
7CYhh8u7ufrk5QT/VkVhV5Vf2UYYg+ITfWE8eaGOYJ7mY+qaR0A6BY16lYHxdUuoeH2dLxbFP1+s
EwOUBSZqYLEtzXMO4LXWFV7Jr0mqOklz00YfLy9x/eu92JPSR2h4mMRkBbSjTOUxCGtXH5FJgcL9
spnVku5iJ99Aywo9Nizk/hjU6fn/zZT4gfOTiHFqTvUueOwxJJ7uqsT5yyHxpX3plBZtP88D2Fye
sw+RD6CQ7P3MPn4DuSf+NvkyWVqTTqtP1VzBkMffILPWo8yvDyizYTVdQNNsblEI2tfHHCCcbl8d
yaHZ+oBr/YblkqSrfy5R4uqyGANyDX9Kp/pJ79uz2Slukda7iECwbTA/gJ38pp6bp8uHZ2uJ4gwv
fKKkPqVZFvv7oC+hbdPbZnqLcTJm3kTWVck+akOzxb636ha6gAxYlBm6DPWZQkw1dBpAikC6KSe2
Fwzy34pmZ9g7FQqNYE572CokrL4u+MKmVI4alAH0y4CR7dMKFVIxYILRg8YR1Yu4QIVUPLm3cCar
c48cKQbFLQjSRybdhNyKpqgSbA2CO2YodmWyB/+FO3hCdxB6EQOIl1h0qDdp4kQ+9cZFFoal81SU
DQs6DQ9JarxTiWZb4K8Krir2Najp8fL5+R+LxNvDNC3ky/JLP64btRxyYMBH+EhHr8Q8B3TtQO5X
Gq7mCSGC2vOL7dey2L23i3wxLMWBmk31NBP6L0mKkFf8z3I+XH+xJ33NaqgVbWpM83mh/Mo/amrt
1GC5Na8iF6gmzLBubO1a+sqBANSoaXD8Id0fJktZ5/+ryPSn6au4/N5s54sxuXyoW3mX8A4aXwMx
QVi6L7pPcfoJMt1O5es2K7c4iFZriRxtehMYLGoSuchA/W6MTUsxAZv/80n8VQDa0poUAMisBvNI
EOcwR3dGVsob7qbhseq4bSWtY2nx1ezH3+v8R9rX+I8llHeLfQGW76QHYq/KHUbezcVnVKFa/zrt
VTSgz0Gm2fOU26mm7//q27/sjvRkYlFRTFOP3/tzqGA+9LZ/4J5v//VYwXJ3xOFY3AKBOZSDGQWo
gjyrrf057ePqHbD4+NLR7iDUrehJEnlK1X60QnLtN30HWLK18RhZD/xMg/q12EsgeF6vbLSmzAhb
nDLtgczHYacg6tPJC3bTdwGlKQnGlbYCvzhLb1xpYVMKvyagh/0YomGFcZ0dZ19C8MS3BmBDxbQR
IsTfdMmSdHv3Q0MVMiLzUlDKjf3boduaUFpP0xeLkRyn8gdtMAhu62LXu23yKEZqMfW9b5LHwMkg
drGFtaarZ2NhUTr6fQHKf5VkkIuq8qu2MPX3owk923R8VCbydTSbwi5K5X1kGSezNtwmNj01bJyh
7t1kghprSou9xcsfmhV+z4LkM9ruj0o2PNaT6lIxuNm276dqPsU1uc/aOocgdHdT5FplqyXgtFWf
ORjovWPCC3LfGVi8a9v8nZFjerNQIpDpxC5hyZ2uNHiNdcG9HtJDq9eBq03kxiiSLVaI9a8MpKrA
1YOlW3IWCMRENG3A0qXPtd2YT1q91dcRXvD2HP2yIJcohxDBPylB/y10N5Kr+VCh/ModobVoiYIv
ol/89XKEW81R2ItJ6dGgzvo8msKkVX8E+42vPBS0coOMuSF5uGxqY/9k5kumhWpTZWAOAYGbXeaa
M6GXdNnE+m22WI4UZ8IhqyeoL4NT4xgdRjF5kznqg4AzpwYEFAAeumxwa03iny8itl9pXM8L0L3E
eYHZ4ftBu79sYLVoxzng0cCXogskj6VkTaBwRUMdh3jDTlVv9Gvt4B9bu9ub32b9ZOzz03Cotp5C
q+tCNoAZC6Zj9FyKaLTOGGlKFFlqyAmYXn0bu4Ix2tM8vGxvos00ctWeRRg4NXEBvhFvJYEZptUI
e4Ef3JlNfqWmjxsbuepcFvBrAIKYGG6Q4plWx5xWEE3B5Sr46P78cl1zLdR1LTw8NAxzyHkj9KQT
lrfgxoQIE7DfAbBKe62C1kX+aTI/XV7dWrBe2JLTxgyJQ5AysMoaYbm3qgRg3+/tsNVPXL2Flmak
aNHgFsgDH0v62wRl9fibOto22EMKBL/k0EnRgv9ABSGI4Pg2vqhPndcfdE//h14rnoopI//dVkq8
dhaXJiWfHnydRGUFk76e7JJocLlpbcSp1c8lnqIqFHpUU24UKZGS5ebU+HuT5HYVRk4XfG76fy6f
idV1LIxI2WRvKqUWKliHpbxX8ZLw/2qj8OIE5IlzTB9IpyH0Z9zWbevv52a6U/TwTkvRr7+8iLX3
ECDEohWJfqxuSJduGg99z3mPS3fcx2Bxy/p/0uw6Ne7iZHIwVbMR+FY/zIs5mZJVaY2p9xnMdcD6
gcsnj0HjlW7cuasfZmFE2jcW0BlwFBiZptT2q/fpuBENVqsBoFjBRWhiIA/5yutrKUpav+qhJLkP
85u2ueuKU6HuTNaBW+Mzne9qsOM1wbWWfIyms24+ZOxJmc7jbP7NMV/8DMmTLLDWhUaOygshHwl/
xPNMKTfY8VbHD5dLFV90cQOPRjWFRg3kd3qNBHSXnPg9BXJWvSaHLXKU1YC+WI6UgzdjVLfZhF0F
xsdO6h8BL6715okOs7MpSbt6Rha2pNuqzYxoAok8DqKBYuD8Mak24dXrJkxw1gCAbGB6/PXO5W2T
FBpHvRqCQS51GrsazpiWa0D1IrQTyhNmlbfoiFf9i/+yKXfJtMwqkyIWzxjlGlprYDhJAenemqLc
siI52Ih6TT4xhpHUYXgPnaenxO88dCY3xihWs03UFA1gRdBxBErx9Q42ihkM+K/hZpCz+dPK0Lo1
Imp7AOKj4SY5dTeqQwiUFMIGRnvH43wwXMCaXYHI+I2x3rXTgab7L2uS75bDrPZTjEz6F5jVMm3N
DvetHVk3ZO9flZtaWatlgqVRaUPR/srmfKwFzEC5MZzhHEBt2im+NW7c2JkbniyX1Bs3zNphWdqU
vFoNfA4nwLOkIufU+Fxkjz7dEmIRn0Z+2C1tSN5caxnLdYLNFK5WFBiTFlPZ3QAoD0pJd9PB5/vL
9+ZarFpalC7/bOoAk1c09Po1fpO38T8+lPscVqKwr+rkjmrjRiDe2kYpmvAcI71mBJI2M0gxglNl
t01pfYcUGNv4XqsR/9fSMHkuwazHdPC1UmjW/wXRh4gU//PDwZYUSTCyG7DIhIc/Mzmo519CtL8j
yPX8An5jzVAtkANYaMjK/ABNMODJNVhoyVTsaEax6YRFuVOAR3OmBuQzRjm6eU4OowLVp6Sd+S7j
1ocqjnUnTMvHQilOYUBVx4i7wlbVydiVtf4IncfW1rQ2cVgAFdhMpY8xMe7TWdmNIWYh5qB+Unm1
a4z8iquFzZT5yMjculFBBvfysVx9QWBM8tcSyeuQGWulX2pgodw3oBdpb0W7oD2JEmBtl6ftd+X6
YVnYk4JmFPDOMIRwgKAz+TOQ1FqqulyaFDHbOcLgvgmuirg9D9NHk7/LIJ5T1W5hfs6Uj5c3kq3G
58XCpFDJequpqVllXlqGV3UVhhj7+h6G9U1pYfCU8snVqhAfc+xvUKV40ocBSp3NcAYF166jPeZW
hn2ZG6fUACNPXvmeSmLHsBJQ+WDIEhw9PN8lPHmsqALGvsTCwL0x20kznfSZP1mFXjhTN5xL3beh
wv45BJnA+0yJD1pTiWnn9DpWqqtu4BjtsIqrdPRj22r01uYJcwfMl/wIuvgf3Wxbu9anzoU6IiAH
YXyT8rTygoCd5rAx7D7Q3/GeXYF5qvA2dnDNtRcbKMV9dAT9NhAiD7wMHIz5zEi06vB42YiIepc8
Wgr8SjsXykiACvq3dQ139n5DJEe4zSU7Urgf9Uot5hCLsaCDPB4rj+/Gk4Ys7rdyg9VYv9g6KdYD
/gJthBBOBWDqPkVVAzMufBeaDkFBf1/b/lV4auOdMf3H6CFjf1ijTCBLwDLD61d0QYJcGYpx0SZd
0HrS9bJUJl0AiTWbhi+U1olXQinUP+KQ7CxPCIvlzt8QBiwiCJOCowIGS2pRLC9JfwAUaIODx+7T
YesCXT0sYAvSdTED/IZjhBZq64f5BCa+2bjPzAIzcTp1ejPb9zM/9lp/GnPjKimHmyar36cpdGRK
vpESrR4h0wSXEAbGwV0kha886zo9IdTfc+szhqPA6pH3d5d9bzUeL0xIDl6aDY0gjxN4dXqTD6c2
ze4mbfa07uBXN8EWnuIZhfLGBRfmJFe3ihJIPMGc+SzBeoZjIOId9YfyyA/h3nLMB4HaFqKsjGK6
AAhPdxNgsRpugBcHgBobi8LS69vVNMY6USzUlVh+zsh1Y3wYKYoYs9eCHUApPL/7fnmPVz/ji0G5
7jhB46PIKEpAzPoS9O8L5axulWRWMlkkXuLRAzgnRw3w9ZpGTSszP8a+JlHrJsqt2t+kem9Hg1dP
WxWttcLJK2NSHI3UmBe5VRYgMzI93U1vojvjqADPiFYb3bdO4vKjgjnT95e3ceUyh1lA/MG7g5E3
+WnH/SaAEhDJvdH4PpHBztotFMPqLoJPiKGFgEkCmSTEUkKrjYoW1En+F6QNth9EuyEEgwQLbNYf
Li9HeJbkCkzFKgDAxXTlGyYIQzWCKq5AnKRD5s+plKK3GWrHbq/oDzltqo2Atrp7C3PSRwunemw6
DUm6Sv37KUre9fG0hZZawYa9WpLkWXRsizSkoO6qmuZopNRVSW1X5AehX/ngle05UT09C/4cXwvw
LuGG4Orhb+guinhUOoik5p5a79tGc8zgnrHaI/o3Dvajam5sw492lz/eiku/simFTVKGoQUKbmiU
NvWTEmdnNVIPpUk3iierH22xNMmt+ZygMBV1gdd3zYc46u9T39ziTt9ainQwpqLMxiIFW12pXWvz
lRJ9MP9iquTVbknnIrJwbVY+ACKs78T9Gd8mSseOlz/Jqj8RlOiA1UO/QJ6ESOaoLtgMdp12iB5N
jHMVgI0no3kMMKF12dRaw4XBAujjDAraGrng7vcpRIbDKfBmEJeamc1Vbe8nwS4EoWmJHL3CVHiQ
BjaJk1003gQp3dX56BB+37Fgg0BAfJ83cUQH1BkdAK5hEvh16G8yjWcxBWc5TT9AltGt02avRx8I
O+BCOLB683W6GiUXBqUDAzaqKWSCbVYBv+3s0sf0I8beHIqysimYsJKj6ual8xtEh+Idemmp0jky
zXnq8ETHoO5xhDQDFHqfKSOprYHHSQggFf5WSFtJAxnIUjDPwxBfTLlJEEQB6EvmVgGSzvdazYaS
mkcJ6O0m1zyQQ7t1K6y9xV8ZFCFhUapXAo0PA6iInsulf6b+vWlLhIaFrSacu74SxKI/3/3zlRCv
EhMn26qhq5EMQYARjJxQvBVemwqyaSKANODQGO2uAFtJvumUq5/qxYRcNg+1igZFjtMRR9fDTiPu
z2FAoj1ZXny1zSm6GnAW9qRXj6nFTdWFqMMq/UdSD3aXRI6KYAC40Fa8EX/Vm4O/MCW9eepgnIuM
o0f0F9W8rW0UTrg4FOVAcwtopme19skRMmr/V88TKgi/4dRba5MOfI98PMlK2Pvz4tPqVbfYRum8
R36nln4AU6mRuJQqj82QPQ2av3ETka0tlLIDpYh0VhV4t7XusJuPAl/TfKo723gc9xDk2adu4inR
oQEfeOsY7VXgtrGtb+J8VsPlYrnSzTCGxAhy/qsGXDmoRt2Kudjazn+jjLjlD9K90OVjm/eiasnU
wlVTL80tJ6ofQ77FvrJWbwBbFhhOTaCNkTlLC6tV1dRnBZay+MTt0UXJEij1ND5B1vy4fUTXF/Zi
TlpYkpadxRqYS/lNrD21jNtG2jgThDs38or1g/NiSYqSMTP9KBMqdS2Ojr5vnA4HZTd7QjRRI/ut
IaP1C+BlI2XJRLWegqQcYU/05v7wslk/jb/WJpM5tUByGLPQunxVlvol1/4bjbL1yPJiUYqaQTyV
mN3Ad+s7+2ddSmns3lH3o7c9QbF+SFBUoLjdBAznddhMZs5BOTTEXlZOjwlBblLMLRAEKf/imwnx
Nk7K+tpezEkhBkqoGBAT6lt//uW2ViZ5G9FjKKf1fuYFYC/rrNCFfmDt/6OzLb9eDc+GAPsg4cKg
nXTzDM1AG9KEOYiDM9vq3kVGZPfj+8s7t2VEum6Y1sWpCikUr457px8Ut9X8s6rPu8tm1mPUYjHS
edBAX5clOXIr6nXdPdsLcj9qs+CsO2gvbpNmrDWN8AYAZ7YhHiRvaCwyq43LKUfnO0h/tC6mBK8w
rLRT1R+icQTu1k3VidWUbmFQcq9WzfMozZvCMyJUszvIPsR/gfXFmtDIf0ZZvmGZ6EHMYfUZihZC
8TQeERALJ/C66Z0ooGvn31A8fR7lfJNqAY4IDjIUXN/wSZi13w4Gi3AINRt/ji5YHg79h9R3hOwL
c8iH7LZ8ao619xfIGYae3y/LkksH2qDOaQpudRXQRDr4jqZ+IVq9M8mXOf2bLgHT8GY0oM/OwRUu
nc+Ygzl2ApeyJ4XjflfbIR5xmyRcIkzIG7s0KC3PAsfcrCs08MKpciibdnVI7CYCW6H1xQQj3V/4
39KcHLXmPol4qwcecgRBwj+9izG7Z9T/IUcAP5JJwQZimFzGAkezMQUWePg8wgo7Z0eeemqh2n20
MSSyFoxRAEXpQUflGgjd19cMVca6p+aAgxmjFRkEvZtVYCGpmjZywjjZqhquzeuCFe7FnpT7RGGf
0TREt92lZ4ZUa3qKrA9iJrEIIIcUgLUt81t7xMSuD+I2fyOKroUYojEN9VEGjJD8+h4CsD8Cm6Hs
SxWUAPQmYI29cU7WLtKlCek+mDJQT9UKUqC/eFqtpUBLW5LPKVOjZJkPBR2hO6CxZ4FHcmx3XNn9
HkBJ/IWyzy0NSj43N9mkJQ1KNTkor81i2PX1Y2fc/cctlM5kkOeV0bTIRf4tI2jvxCsDIvCbGthb
C5KOI8+qRp8ZDkQSHYYMWcJ4SOMtdrLVu3u5bVIaPoRgo4CcqjgTP8f9CudfnZztJa0m4QQKxRoj
ukrR2Xjt0iSwRhoKKPUQmW45ZHjRqNPOAldg40O6MtjTqrYBArA7ALyTjxsfb/1MvliXbvFomPVe
TzVcsWehnRdNh3QPGcJrgW4MJzz4txhr/sfuvliU0rw0U2ji60jLReoqCIAKZ7gVKkS/wxS9aU3y
72GMAz1O8S2zyQG4xdWnyAYe5Ip7xOXGh+2h/7V7bvk5JScPlDhqQohl7TPoFwTUDrluD0XuhRU6
ZOHTxudbd4iXzZQ8XKlIMWcCPdzsovBM012zM08oNSQQQIycfMhsulcgqLX9GbcOjuT1cTV3HeKZ
+IyvYAa/rUq0+Skl5/fLQDELC/xKoqxCndRVuJ04ELEAWCT8rG8kn6t3DyEq6pV4j7yZtskB+Wkn
IYJUWL0dKK0NDpety2fDhlyyrE1U0kOWBM+MUaDBNyq7zW1BYTaC1lg7Z41XnrcIBlYP6MvCnuPR
osDHwmxKQ6FVq6qnZAx2PunQOjv10Wd1q0221u9nGEv5dxOfP+nCVtL5/4+162iOG+e2v4hVJAim
LWN3qyXbksPYG9bYYzPnzF//Dtpji4I4DVnfW3ilKt8GeBNuOCcesxn8BmxZD/usXwpg/Rc2+dh9
YTyyOnASwSyhOobuFJ9b0MUsn4CxN33KPgnsZDdv2vwQzukQtQOmWnspddfHOQ4W5Zhbpwxlo58V
iMw6df0x0b1WCOWya6Ib0ZwHWrReozIBcaeaxW9kKztNCpJsWRMok+izcn6nDVe6WotaBGta3qek
nOwm6T7WZtPcSbP6YPZjEglEMoN7ll5sTsY5n3RaZoOwqYPUuh3lhIE7gzHlUDeDk9ax3Vh/Pj77
RJt4lwOo6mSVWA9bm48ZjZxJlW5bg/jXlUVklZyfaeN6GYwQyKFFFHpmg4vUvl+XILo4LsGQl2hY
yAom3tB6a6rvpsRyaGm+aRtfGj5N2usSmscPxaPu1OgcylWFKKHnnn4a3s2HtjoZSNorF6iUL4DZ
2Q0ORKOYsjFM9CS5LxWqTQp2A8pogGmg+OjE3Oqs/HFSvAzyRC5t/4uZbOBZA+4iX3wri74rq5b1
sEs/AsVmpybu9S+2n6UBVvOXCE7X5WlZlHI0LkPO9fEnl6EyugCsfkmOJDoQd390Sta+JG0USOBp
JKDxUNzMY8jOrQd8+AhggvEHwQFZovfcmB8PyGl9GQNGPoyVKGBbwbF52Qq2PrA0EA1ttJVH77pA
0RE5G2hpl5lFhNkGDSQQWfcWogXfTCCBH4Qs+nTGNEoRBQl5r44fG/14/QT7CcmjTvBzjx1Wkpec
wB8NJzNINph99IACn3NdGvPfV74PP/dIDSmadWuWfKm37CX8sbbotoPy4roU4Zm4QBkSCZQBwI8B
1Nngqf74Zj2knZM41bFy69kRtiAEancZ4d5kCKy+SMcFYxvsNfBz9pwVLNX/4TWw+WLskjfSprzN
aomgSMqeqn8KPir6YpzLUGiqh3mKgh5GLA/A0Q2WsrwDt/KrwtVvw+Vn/7J0zPS103CD42nMGnBF
JwKlEB2Ecw0zVdM51RcsVYUelf/qijftJCQGYLdxTb85fzBYspWEJhQB4BTYWsWyHU0O+WWjfjSQ
D5t25DTGS/gzmUpfkaxzuzKd0RYrlvzKYH1g/dnSZSRvPfig7MXFPpXQkkU2xs8ZpmvXzXWByjkF
SLCTHeaD5bQ/MoKiSQV5vaixIgpeOjPCjdqnFSWLJgFRe9LdX8ErUhC88hd09AXaonMeRAHmCCiG
6yTotR9hrd/pOhZBLfpJ4Kh2v5pKVNAzoe6KwaenZ8JyeE8SBcOGwCVnj17z79xnn+0yONyeXtBP
3I0nGAYH4DUYaSjfwaRyUxlNlFcBeF1/A7MpeK4lzhgCmO3/RSj36YCunYKt1GQvKNWPUrx6K5Df
gKeNWYTpd2BZcWtRlXn3E25Oyt1tmLRWXpqr5Lflu6JDudfyZEkEZ71r8Bsh7Lo3Sgly1nlZO3zA
pNLtcqntMhycuaCOkYscmOjLsfNuRBnZAvgrFYFaLW8N404ahfTiu2FscxjO169zOTS1HgL0ASDo
geJ2QZi6pstGPGog7wibb/smvRHIZYh9v8REGcMy0Do6eylZwGCXaiF4UCOQ7J2Hqo8P4Uym3NZJ
/LnK2uRI8nHFn0n3cN0Ud18zm5/ChQe1ksywJCgh1vVog0mwiRebmrdNqdiS8rDqAnGKSB4XKYCI
o03pjEwVBMHo7FCHLO9ZzUS3C+sC4lc7ljuWjtl4r6M1R6H2txfgp/kpGacEk0RQW6AeuItXeMQE
oa/xge3XpIsjdjwC7eWZLEajRpEPpNx+I3d3+qwFuTx51z+hSATnZSpJqqQ0hJdpE9POwsTuVIGE
y5PvWZTd3BvnU5DmDUMtYbieEjASTliwG8ozqYD8SGIwDwFJq/FgQpNj9fonMzzORP2k9o3TGzTQ
8sYjc38ue1BhlcVJj4HHOVa1M5jrKdSVFKo/nPs2AcMs9VD17GwydLGjhfV5acdDJysuMdsP4VhP
tqqliT1jGSxYzejDwMh5Mo2O/koKD5D/AZ1AOUEMu4ibGyybgo0U1FZTCViI0QDYL70JI+uHqc0u
ltZQS241p6tSf8zrz5I23taJfOzBaiJX4TFb0YRPCtnJzeU81omDDT/dTroBiHySdCok6X3VLpK9
FHJ/6PT6qC94WKaT1xqlg77U+9gsjlUGJK250n/oWe5bbK08zwQPmX13z562aCui/8wZVLyoSdq2
8MRW2NkS+arrXm+Ilq33rfa3EP41lrXxpK06rBakYFN3NzayHeFkcvNmXc7LKqqt7mv0oziuq5LF
8Zw3KxZNcTRbj28UkRsSCeBMpiNtMkwmiYIqWWzguoTm++s2uZ8mgpDk38+icRYzrDExyxESaABi
6/VUgffu94sc2WoqMFHRidjfN1FSyZQyXHN2ZQBgipK7Hge7fiSBomns7xsJ0hKlmmZp8NwR8Nbn
A8nQn+gEmSFloe+5p3m8Ny4Wl5miLdKInrU6G5lH8kW2+wUkBTAgtw7TyE7W6ZyEDC9uAhxqNt5X
4Pq055y8izrkIP1MvyhF29klqY9qkgRogDc31qycjQK5uUb+SoDi3jbu3Njt3GIXnIAqYH5XWMun
OtRvJzX6PEZN5QwyaL7lZTl29RiE8zR6zfqj7IvvitL8M4T5F1WKHupO+zvS5w9TCfD5pdb/IWO2
+FpTHlodQyDXP8DulBChRMfuKRBvsC/z9AtYTQ1yeBWVsix9YMHz5+hkmj6wdLI9iYcnLz2MZ19j
I5HLDsxVKZMkQtP7Z5HkN3WDEB5t3142kjg3ltYVNqEVPO5ZKeFPkUbYf3blWHxJtZXiuU8tpAFk
aA5GGL/rsvbrqK2KX8nzbaWkp6ExZj/piYjXmex60sdz8jDGxSQhBhYNXj6O4qep3RN7PIKaPCic
JAgP5vvse/NhtBlDOXabwU1T2haIUr32DhiYvumkt8KVwL3Nr41aXSaiN4ad5yoQWTXM9afH9lid
wuPg13f08ILK8m6ivTk85xQLBF6pBkn8qz7y7hNlI4zziCqWmpdSx5pXhL13I809cNF50vxBjRuB
7931jBtJnGfU6tQwVhmSitW460sjoLX0ptKV7wL7F10f5xsttPsntIKiwCze5kfNn2o8mi1nzECL
9iK0GtHBOIeDobZMIiDkDOKI+BJ8/jDk7qgBj3rIG/mr2pT9QU8az5om9VyHwOQYhlD6mms0v4vH
5TZdhxgrXKgLXb+J3WC3uXDOLWGVdCqHVMIoAMDADTw+RaCh/+H4QPCsYjEXMGPcJ50qs1CmDO5o
OiFXtLNTcqsF8QsGMfev+FEQ902TecWQpIbMulmP0XyU2juqCzpv/xE3HmVwn3FF4GsqFTWyLnd7
Vz+lf6EN4fV23QIYvgWfnmj06z+8+aNE7gPFIKFQi1pLA/2WzZuph+wDtaVbIEMAyckSLNHt7jRj
L+n3x+Jih9KSKklnQIl1edp7RTfeRXHvqfl0l9H4ocOUalBp05GS4R7Lrb4p139TGS6uzT7SUXG6
DtBIynK8rqP7L10NGw4U+Fmgi+eSWNKUWgX43zIANtLiDpH1uSizd3GjelI5uUq0un2DNW9q4cE2
YtWkVi17SMN3dQI4XFP70GfE8Mqi/pRFdYw15lDUeNv/SliNU2SLGRO/TD9J45xYBONzs794DZsJ
BIHQd3yooPDzwRXBVYvk8a9vU+tXvCQuOy3bAn7kjMELgHF2LevxdPzLe8mLoRpSBJslYKuOyvv0
GB3UgxQ6pqsGije03gsma3Z99EYq+/smmGaqnIYFk/qaPEZ0RC6eDq00L6SvgbJpvk1n4zgYeGZY
xBNoMvtvnqVLmzNxkTTMVmDDIWHCmf4fp4VUTFMDnxesWqDveHqLjTLgaVVEMfzH8DE7NLeGFx3N
bxrgCSJXtHy8u/K1lcb54GbW1mYywiiQwRJiyHY52Oqn6KS/XQPZn86Fu9yogCCP3ljnBEtfFNRl
+itGg7c/gXPRqdWQYVSQ2pf0+zwDCi4zbX3y5eWr4Fuys/Df0mTsaAzNz8CuxtObTdU6CyeTNZyO
5kmxU3cIuiB125v8BiRTo03c5SDfq6LW5I5Y4Kea4O4AwaVF+PK7Zc5TZ6kTzif/KKPZL/QKLFCL
K8UiNI2d3OCJJM4A6dqUKSEYt5wSeuz6wFTK4M/vUAf0A1WpAWBYbLM9vcPBMqOhHOUQmEc0GMEp
9zE6KIf+hr6Pjsa72ZNOONyD+ecq8kQqp6Xh0PUmsKWyoKreNqiC9fo/+ZCjutTbgvMxZeN05Ikk
Thnr2ChiWeryQHvQgwT7L90XwBSGLlu/0pzyHTjhT7Kbn0RLFDvuDLDzwAzWQVIEeklObmpJpTSN
CZjZ+xMCt1Vh1zEWDoPsnk4FcAcA6BSi8yN0qC+UBG3W/DK3Z37ssKRHbQv/wvejYwS6Xwf0vsL6
nuha94/3KJjTzI4W09gOKNFosd0zfh7UJcjbNrZbQIQdWm/1LLLa04N4THnPJtBrA3c54MehuJzq
FJNWAh1tBa+AqTpD+NWyWsHhds+2kcB9OomaGMRX8IYsWt9gqB1KDOQO4rxGMzdiuLxy6KrWLIw5
w+t5+RFiKBiAVUHtV9+twobF/xWCHye0rVN7/4JiCPs+z8xiI5xLMweAJ5R5p2fB6PfnFY6zus0c
9lDv71/QI9p5lesqnDTGyhkC6yWZ2iQSCx5f7VJqeOWhn66cuw/9oTjmh/ydKC3b/XQbQVxEaIBK
ZCDkZMGqKA6Q1QNC71NTVEHeCwBA+IfuIfZYBt82zxTSr62s4vLyzi3z/E0OxkrUFI9dqHwSaAnL
rJ99qI0sztAUa+1nRYp1X7MnL7rJvgCC0V581Su/iCjVdipJOlt3BJ8wEqRnm1jzPILVEHOhKPNG
hy6AYgJF6QXasHd9yNNNC6hmCvDEOPtC3y8JG6yfQE4P/sLoS4kZhxSjPRMIsDI/ejA+h056XoXT
Bzu5H3sg/BbMWVxYjzTqugiUcahXYUIUuK4UJOLo10lBG+TfFcHk9h5Cro6xQwaaxgBh+EzBIP00
AZFO9/UPnZfVd6qfXRjLpxqRtXdaIIy5Ite88xVBDYmIgMwIi1l8QA/jJJpDBTMyKoltkCeeSgsc
Y2t+LlADJjF9X4eTXdciZtwdtwwcVOzxgT8BtEH8hpQkGalqML6VdCwOsvQlrTNXYAo7xv1EBPsJ
Gy9Coo6iOINUpYOjxKUOgXmE/d0pmOgOWidxk94mX0UuZa/i8EQs+1kbsSOJi6hpLmIVv1EDxmlI
MRlmVnbbIoMQ1xZFd8mFuJ5OZlFHKNhkEyhMo0p+o6HeJ4hyey/YJ+fizLAAXtCQVZdzLV5VeQMs
fvDbvyPHml8Azsj+O86RPRHHGV+tYDAWU5CYW11X21DBsbfcykbtjWBLr6reu64se7pCZMzsMSaK
58gMeShRrWATkQD9DmZVWWwylqrTqPW364J2rxFEbIQwzgOQ3nMhRykGzZILzOOm1lfNeiuZhq1Z
RtBqhZvJtb2aD6apnNMcGBSKamOBNrj+A3a8KTJMOBgsymLMmbf3BNgvZicnpt+nqdu06bfeIOth
AG2WSTEG8r8J4zQzKUrVrNkuiqbfjwkJsLHix2rk9K3sXJe0ZwPbY3HamcTROqoG0LNm7fswNHaT
CzAt9z/c5uJ4hSxH4F63lMFHoUtzWA+GpwasU1HDlYj6XbtfyQQTFQOfB4gTl2+lSlzJTRLGgdR3
rjF9oL1sq5mdxqbIS+5kdjgUVlWhjdgBVrlS3bDKehVVyc8lyD+dLN37SlthXHbSlmbfaCqQCbM0
tAEv4YyNQOP2whksGE1CWVeARchdXGI1xQKYTNPH1NuPxPK6BRMJ5l8rJhoq9G6zebils7CauJOw
YgDht1SeWSRbl9kcpRm11K630+GdpP0Vdh8N7Z2UfDe1byEg1Uxyf13jdxVSZSM9DGVVARv400Az
VF25NkBffe1yxO7VPsrjDxnFkjSuCpYxpgJoIUTz6AV3FRCQH/VoDCgwZxPSi/RzJ6E1Nqc0OP2s
y5U2S2kw4mMz+KWfL+Op2tv6eiKLU0865yu4xkEqKKFHfi7uDL9xQhcU3ceSeBiK841A9RY7x+4E
Ocif0huWRYjm5XdtZHPNXIDoq94Aaq9s+nJKnAI4fbksulP2X/CxFW9iAv4qLOQ/IwADmXSbR8wt
/9wd/1OApT3YQbC6IqwyBFRs1XCaSuspnweiM/LswZsKrOvGTq3cZ0Ek2UZg+lHxrhidFzwddp0b
ADZRVbFAYs/XUiO9NitizUAd+Ist80SnNVj82QNdLnoxokx63yA30rhoB7+C3RAV7LX8WgVq/Ghf
Xzf/XTUB7jpKOYb6fIx4bntjiUdUHZaotavlNsleE4MYZRtgKQFkYFwG4zaJbF6n7ZCWbPh0aU6L
XLtgjUNTJvNKMMdfP8xu0ryVxQVXxSoTvcoZMy5G5n0VbFA2JlExFZ0i0nrDm9eBfxuapuCFBx48
HeB2T90nhlBJLQ2o7GMqevAsWzunruQR/aieXoQXt6eLOup7aIghoqO0/1Re2clpGVrYzmMo7hmK
poaXHFn+kL2A4HNXF7fSOJPT6zSt1i5hdf3kUICIE1huIGkC3iSVX7kVZWzk8YhcVB+rPM+wM2KS
9taa9GO1Sv+8Qkl0UG4DVgebec+gqpZFi5YkYXDt6KzKjiG70YmCyQKVy9IDLusLGmn7H+1RJGfS
maSsWilD5GtaWv/x0Qys1cKgtWdAUrRd6jZp0SR8jbS9cK6Da/uXMOZgNuatA0NTLhN0QEHD9k3P
TTel6m0dLgdSZjemEb+JCYZWYyrqWO8FdHhk1MEMlGSfFTmyUlIiy8QaNzvkH2K37X6+jSz2980Z
65LQLK7R4/6Ngip5Jja30ftnIZyKGjB7KEwsAPw+HOdU1nXUzCoBSldhxtSjUjN6fZV1J/BhfAvr
+qyq0btYjj9VbfGdYlTvZi2k7mHVosoBQs9nmqeLnYzqjyLuKifFq0bw+tsrMT35gdxX1/DKVWIM
PQE+ia2tpe5qM2zFz2ChfRGMxV6qsb0QrhqSSLqRAzjp9f3Tvbi4FchZrDYlXQewdWBYGoprIPE2
ZhFJ0V5pYiuCe2tWSZzJiYoRnChTb7MK04/kH7X8OmPWqqUiKALRebiwUZtRWpRUTgNj6MDBXDxE
cfjpNY51o7VcsJgiMLfXKj7S+oaWNy1mEHMXtTIkwRiuRLB/AaeJ4Fj8PITUadD+9l8v8GY+Jiem
hmx/svJPYnCTPTyord7zExGatiZqG5IiKJtm+N6Anzqw1AQUoGmHl8vYOTophsPQjKObYkLarvu2
cubGIPa6Wjcrpua1sboZpcnLC3ClWavqy12m2H1iKbbgcwi8lsV5LSXDCLhevjboiL4E57JSrR2o
UeMx0DegA55ds8BmChuSMhxVu8GeOPCxXoOl8+RzsB+1ccwVCIGGlmncL6Si2GUYzi8bh9kr7m3s
1eJ8EDbfasuSJskvyccmPA/JW518E3wzQVSzOLdTNWXTmhL67dhUpKefa/aj7sr+chQjOO+G7kd7
5Rlmm1BOh24EMkcrab2rmYOfmOvbJkrdukiPVoqBPRL5k1mLose+N6cUJXs8Hym/cAF0jiipRiUN
CGphdpKMFpDEWx9D50BCkW6KVP9IwrxCjqk1bk1LJ6EgoEnNobAxCSaa7du/ht+/ht/MMHrsJ8sr
9otYRg0g9w9WbJdAdAeM0M9tw9xWWv8yTGwAeUBY6Weul39G6/RRPleaUAZZz9UKGOvDiU1ZzQ+q
6s1YxM00wK2zlc56eaMDx6g2AEsomjPcN9tH4ZyTUImkJ2aDBCFeLPBumaGNRo1o/3A/I90ckXMO
WRgOS1iyrfqAngpyy7gN9TNDSau62z4QtRT35QG5yGT1O0vhZ09J1JiRsgJYKMV3jB1pdeEYpG+t
N7n0HJ8yrAkKDHdXpYFhZqHjhsc0PwhYIvhpcjZKftN/VJMPSfYjo6U7oWw4JbktZ3CKcedoeqDR
wilyyZ7HVBB/dz/l40/gY6FRSNFKphobObTwOmv1lUQVHHPXBYJrgZg6KEd0jcsi0rREwz3BWz5P
zqHJyDLq5CC4SZEMLouQZyyqzAMwkzQbwBt27JjZx/EmOjOaA1TJYQTuoN2K6iD7KTdrFckohFoo
YT8NJUAD7cwQ5DC+BnoDNwyU9/U3HaT2zAUAOFM/zk5znMDu4wsdwO6JN6K5KNbFmqUnBYZvwy8T
NrnBsuAaEfYXVof46QGUGigPps71a2aB5JnTwXCgDBNR4IG55LMvQ6VPaoANW6uCHZ2/58k6SkjY
eiGF8G5I20jidEZVhqGl0u8qYXL6hSUoXk7dswADyklAeoaKE9+U0rRak+QMwAKDUrpSTx05/Xz9
2nYrTFsRXIDGWIQ8gU899JU3hr26a49+fuj+BNECbqx4+3XXl20lcl+qnABw1y9YWWAb8AYaRnLx
N1JqL7xZ7MjNlL8FJ9y7RAzmMQxlCvQivmdUKuVEjBo5lXzCXpctD4A5xZBOAvyiyW1tEzwjSil6
zbMww6vjRuhlmWCTyIVRXhbziCrCa4BJdl+vW2lcxDWNYgz7DJlxDpNGCWh1JdPunNhPnLQCksF6
+4Jcdc/Kt0K5SFvPmCBTShyxNOTFbmTNGah+IoXh5BlgoTrTB9HlsSmKh0bt7rC57kXK/H5JrPdF
2XyIzWUVpGGCD81XLoFdmBppCjBRSft7zoC5Z8TudV0SSWB/33zVYa6lKW5xz+UQuyp2XtJWpDh7
cXd7q+zWNyIqYKVrcodbZYPVEhaXL/ao3b6Y7XHPcW4Fcg4ApeBuWhecadAk2yw/Y6fCVurUrqxV
QOwluj3O8GM2O2tWMTYHGX/8Qx9+vP51dj3L9iicZw5Jq3aK+lqjE5k4F9envur6hWJUZ+etJgTK
Fdwdv56YTtoYZwaOZkV3RpGAv1i0hrgbCTa3xy+nmEr77ypGB5yoqrhAjpY1doKwKo+5rnQ5iZ67
okNxHoTM0mxOgAD1sVg5DaWdd98FGrEXq7dn4pKgelxpkhT/llP+sKgqksU5B5BhFBm4KNOgKmN7
bHU7pSinLsmRmieasyWk22JNbZPeZI2I6VCk+oR3GwPYhTvGNPKqeCNwUoTzGXFZt/MyRNhOvY3Q
ZgAZghIBNFw5Zf8wukg0gj3BhxRJ5HxHoWV50ZdsLu64giqssc79oYlcNlqJLCX1LDebRa5YYOCX
vd2NKwYu29oBpwNQv2f2ji08Vowrjip2k8SVOPaBriQMhPMmmKkEuD0FhORckIAq432Wpt66xn/O
QHhpL8iGgnl+7NQ/DS+qmhVNrmF7u6N+JwGadRQ9PHYPgjUSpKwq+Ex4IgKlJFM4dTDqpbjRsB3e
YYhYcIi9VUwDLzbTsBQsqqH39fQUlVRH85gVSdBp9J+5Kr0yVj1dmj/KLTnN2PAgen5O9CHFDJ4i
tLVdt7WRztlaTeYuMtnAx7Ag2wJpnV2rtmIzvttivWRb4qx591Y3MjmLy5SiZvCEwCPq7uPMr2Z/
Ft0q07BnGrgRwZmYLln/NqBoNjlVZrpNiGXQ5UufYB1B0hyd3lST7F03bJFQLmQni1k15oy7NMYg
K98m7ZmonhH5Q/a2GBtH7WX/ukB2imun5OxsJlZsJjkqN4COWsvVXbIFWwm5Q8bCLZRG5EN2/dbj
pVI2IbXxIb3SY+FTgg9JzxjQzBOb7RtmgfZFVx02bRt7wqErkUjuMZBTfZKmEGlWM6rHcdFqex7k
e9lS/5m1Chs7QKN3537yYkU7FEn6tTelt1OuA0aDqqV9/bYFaku5CN+l3VwqmOEMFLVG2w+saNbd
aohczn7qsrllzqsNoWxK8YiP+qvM6IbuN3O+G9zQrtzpkI7vrp9rP95uJHIeCPQ4cj+wbu1O8idG
whB9Us7jlH0a5gPRsK0N6FgdLwIyOeFhwJCE6qUnywU4tOB8+xLhw7EJTcGezCkR2HRms9AgkQbt
UQcWRexOnxkIBLEBsRJEXwXymCI8N8tHeZyiGKGUml2J0v2v+/xJ0fAz1gpNZDdVA9Xrr9Nx+pJj
cbXoLUjrMDzHQEqVO+V0IcoUfjvmwK4djFOUDqy1edwVZZCZ4HcpT+i42H2DGnif2Wh4L1jsFFyl
6HCcssixVte5fFFNemKwKS+vT4kOx0UlxoBRxDU6SN2YeUt2Q+fIyazvceHWA9gKAF4gOBv7D6/d
JhejpLyZenMEBHDnKX7hpW6EKmphN+7qeIqXuItteupkr5+vy92PUo/6wkWpLC6AXJY2Fcrvl7VO
EKMrHjmIstz9xOJRDBeb9GEpMuz0VEGffmmVv+f5cP0Yu94YcGCqbGG3hPCVsHgJMU02AVii187r
AlwjL9RFjnHXcTzK4AtfpWmFAH7F3sxlYi06hJHD1ikB+cpy9Uu9WXRte9iJBrgjf52LX99cCxmE
WB1kPiOsEZrzrgJuRHF+KsnAa1TWYHkPdYB5h7UTa3d99481iDR91yFaMKDLwZBLc4lDLS9twtLo
n+NA62G0w4MRMF5k8eNj9wYtBmuCsVdDxnrhU2llswAxa3yVzxDJ4tuTY5r0Ztkg5ftzhqY9hd8c
S+OiWFZGAAKW2yqY63fJ/HmwvmdD7Fw3qj2j3crgNGKkS2xpJSkDrDraQxU5VBe1G0UiOF0A0OJg
VQu6fzNtZpu0o0PqthHFjT3V3h6Ej1RN2kv9BIz/OnfkU3+u/eTLeIB37U8rIOqJXQfDe3HDdjeV
wqy1RnUDg9Ao0T/VPXmmKzUaAKEPxgODMGI0h6v+nk29vIT9dc+XWwy+h+p4/mp8mUuX29EqGIVJ
0ic2mNd8K+9vlzx8k+Wau0rAlxhKVGly7dN1PdmVSwgo5jFzIWPe++kxMzmtR9kEZjNKCp485V9y
c/ykFVNQk8WLM+meZPNdrVTedbG7Q+Zo4io6GzEHvS6fDgyFmQJ4Cn3AXyjHc+8oduSNdtZcmoAg
WHhBE3DPgW3lcrmBnA1UjXTcM3PK2rlxZpslIizLEjfK9pVoc0pOiSpJGftQB7oQIM3DgLXj6TE8
KFgtBug3PQgb8ntJ1vZ0XEYgL9AjU/4dcn5WhtiYzgsedCJZnHPOZctc1xTt1NGyw4DtFyr3nZu8
BfSJsHe76wQe71Hl3qsEhcrIHMBH2MxDbddmtzrlsGT2PMff0KG8v66cu9JUnXU2gfGATYinNlFE
c52QFRAnSZgDGdaqz5Kk3ZQ0v8nG6uG6rN1HIsgcfwnjj1ZWmRUCMVny5RGQV1p8oZwK3cyZu/OK
7qO4RSY4Hr9DJpNiGWcGzqbKHwvlxqJnK/2k14Ksbj+gbg7GRaCEalOvz4B7JeNvNPiXU5nsauNG
GheMSFYNZcSSyO7083nBaqKM7E08Zs6Mls/2t1+Mi0hKqBT6AnDEIAzfSm3mNP1nObtvsx9GmwfX
tWM3U9icivOSXQKo1FjGi7Acrd7OMPa9FAmGlEpd5I93/eJGEucXyzYrtFFi1ox9jh6zEZg9eUPt
wVU8+TBMH0WDEaJL5DxjEXUgjZUxjaWu+qmQPWsEjDZeMuXbVvWvX+K+F96cjfOKRpw2czcg1uR4
J/WSMx504NqDXPdUY7FIEQ0c7+ZFG3Gc+5hngFRYGdxHW1S2WlZOX/4tOJFAL/j6XZyaZit10HZM
0SyXzrrOeNxj1/Bi4HCgAhPnAFsQPWmenQy9UKTjWDJiVXqTn0vCH/vZMPI6KOTiPETmsW86kSIy
Q31iXZwM7vaGSU26MKsBbQMuN210Mq/HiB4YieKDlFxCSyr6YM9u86lInpljoFqUJiVEmvPwKTKs
8xqS2Y4WYevmmZO6CAJKCsGuK2Z12A/ZlF3bRp+ntb+cTfULzJhQFUPbk4sZk0Mj5F4WSeNMuh7W
SE/xLLyU5+ajYs83yxvtZN5MB+UoUMj9r/Z4Ms6cZ5lG5TLiZJ0HvAY2kRy7yt3sLC52x2sAYRii
Eva+Lj5K5Ix6qDV17iZIZL0OitRxyt6Oh+ktM+y+haJEbjoLRgX2FeVRJqebhRGrWsi+n1kFxLyt
wYgg31y/Sfazn6v/bxF8OrBYvaJkMz6akSqfqzV1ZXn+LsflyViH99O4vE/nQWRyz3z/U7XkE4JQ
p8OMRZg6SMNb6CV67CfJ61wtf2DMNGKQp+epASeQSw3GyjKmecE9tq7iM80Mj9Pb5vgizRRYAQ8j
Z8SlbOCd+ssKOic8vtQK2Oe/9u24xKCjQ6EqBo7FuM1KPwvmEwNiFaEA/sf1mcDQ10xZB87TUzfS
D0lZkqr7daQ/Muz963uUxZ1J6ZaUyl3DzOzXp1reMBru6dC9yroeRXHeEf2h2iDM82f9vVW8y6Pb
2BRg9uwb8KMIziXKRb7KSo6bQ6fJLpLznE/2mLXOdRved02PUjhnGEu0Imva1gFZj7FM7HkRQsPt
+9tHEZz3W9see/Y1RNDMHjziGBZIrGJ/wlYOoArrmxdsZ4tOxTk/QCgb+hrh7nIMe0s2hr3BrerU
eMfabFF1DuQbmolgPK6fE3CJT1Ud70tVzvJ/TepCTsAWYy/EbVhBd8pgqAXe8LqK6HyLqZqWqFJH
3OySdUc11g6RPL1PFONwXUf2fcWvD4gx76cHU2I5NUP2AUe/PXbBeAAjiC+u3T+fwby42kc5nK/I
Q8Nsiw4XyAYw2ZB+GB3ZSADpT4uL4pmTO8IwKXBQusw5DQJ8+qhsIbTzZncGaDzzucy/A3hcEC+v
a6XOzyInep3FCnY1g7Yc3By7AL0pyDREEjifoeIwiaawAFICWjL6WE+Te10XRBI4f0GjqB0V1J6D
VTsPg+oSSVhuu+7G0SF+qm4Ap0gkmYUMRmr9Kxds8AKaDqIvsmtAiHMmRfEUiNLsp2ySXJSEU6yX
4zQy0CKXAuSlVYWBF5GTfV44gWYDSNtC2VIG7A6/CkLjrB/AesyULAyM8UJZtrwdQIWl49UA9F1R
ysk+NB/eNwKfLX5Ii1KBe7gOojh2Bv3TIt9MauxYY/2K+LEVxN3gaK1S00TwDWn0NUnOevnXdX0T
XR2/sjjRtZiq+d+ra0AchL0dBWMJv69OpBPPn+BPPxafsmiNLnUmndirTvXX43yTTSfGWtae0Ld3
8kmQSgjlMZPbKGFq1MYimThhIT0kE9aAisIPq48duTGTL3l4jlvAm8SFU5K/yuJecL3MXq8pCrOQ
jfB2UaQi7//Nz8Z/QNZRI881/LE+pD4wHtoDm/AniSsdhRe9Z+hb3eG9ldJZRYwxMGAfZqOT5tFD
pUmqHVEFPXA0GWwrBPxvJM12vFazLc2JC6BzgYLtuYDtj+AcWlREZVpf0izpRKbPpvZjGHzBJYus
kfNoOBnIrUe4GZJ+HwogLa7EqSo/Dt18PZLqi9J+mSYUAGN/oSc9+rxoH4bhbFaZwFifbzRxqs3l
RU0zN3nTwFpZhlxiTWX2Vh8rK++Vg+T0tk7vV0d2e8ORjrIAaHlf0QDWA8w5E80q7p6NWjXHUYFH
SuLGzvrEW4CNHWmBnDdu0b0i0qITC6wL9H+BQMlpNdLmecSUA9pt/0fale3GjSvRLxKgXeKrpG51
t3c7Tpy8CHGSofZ9ofT199BZ3GZrmp5cYAIM4MQlksWqYi3n9KnXdtfTZHuSM12L9o5FCMrLWEti
B3Ht32cRVq/L0aKEHdQSxwYpGPvtF39HKn/rF48XJyissbhuok3YP9e+xqi2QTaJJTF7q/pwtBpB
FTH7PpapylfDCNp5wtRmgNaL/HHcWePz+cNavX+vssRERUTjtEipW4eVe+EsmMN3Ri+OAYMx/M0b
4GjjxPTEpDhdZbbYOJ4R/JNbAm2G/8vRy4zoqvk6WpoQm6uZEedtAoF1BW68+xSQTUBpP799azHf
8aKEuLypMx1IoHYVugrGEC3XU7vwvIR1L3+0DMEHzlRtdJZDG3hX0q99+xkgqXzYkQayfZOtSbAQ
tQY6eYSyENjnnrlYXkx//J9rEizEELfgrChgIXjWD/ynPgCuXORQlXD6joHVXUclNkm2JsFANI2m
LKWGTRyd+8G8pzJW03X3cXRKgllAAKspjG9aC5bP/rv6Jd8rHtly55FYAO3mb12c1ztCBYm1NQRr
UZKU5WOLpU2+4yX21giWnb7vN4Cj5qX3yK+D/+/0xLJFSWtVbTUbLqRgZTC0S+FZzhxWJHpCufVj
UalfMeH9wS7ya8Mc0I3o5oVvc7qZBkUHycesvcA1jYP3o2IOolXhBrYNK4mZznHYEcBT59UPC7SY
VhJvq7i472DJotLZNFp2nVISDMzZTBPZKLQpQeE3/VNYla820Z07qBU4e+rvaqxJtmvdDL1+IFfN
ozCyKJXUYAQxMyVDMEaPAyYLmklih/7FSrxKES7tqOitNZbDzwRBvQB3D7ltaEGzbHWwhL9DC9Z9
7qtE4Q6nVHPducYdfs3+zjfVfrmadmR3/pBlWyjc3lqZAQkwchWfv2AwKKAJjC3YXc9LWc13HKuS
cIdrZwR4dYKTqm3jQGcUrNpoY5fqwdCXq7ElHkX1VlEyH7iuW53IQIf4rz95bxxpsnCRGXXGvJ3d
Ooy6JQ5qm6TbDiRv/lQ7uykFdJ0zNV6i55JlnxeLbuy3+qm1RjTXQEII48H1afFVXcKJbcfuB3Dh
vcRwZZoqkyc8i7tiSN20XLg/4zmMFw6or0oL/JscjfW9R+MAswsqxq7S0CWSxb6MMp5sMloRgffO
g1+xKSRzEpdpuo60BhATZrS7A21H9YbMax658GnreumFDTCVJ2RCP9FgJhJzcEoexh8aOqAxNVfX
uM16u9/UdZK0snBT+b2xv5ZPgJ4InPG6COfbHpwcpX6TBaX/V2kPDPoDuZJYQA0U7KRtxyxKczwy
elDBgpDMwFMGrHOeRmWkGfzin2zxkSTB4BkDy2uQEuLR7rhebYEk6mudPLX1o+S68vjtnBxhIxM1
z8C8AwPEex3Y9xLoWfN3BhSIfDNF0t7cVRt0tCrB3Nl4S0VxBWmxUlwA9xqhWBOadSaJ/fnmnFuU
YOoyDA/FzgQxnat6SfNEetnUzLqZO1qJYOa6oayMnAdf/91wS2UJNs2JHFNlKV/OSwr5Z43rnSVC
rsFntk4MSwq8mPQxxtXm+mCSl+J1/MznWFJQ+b6jeC1RCVOwZLoba1WcQGDZ6ZueAuDWuJvVe4ma
r/rZ1+MSp5yMqtJpwt+24hbKs/CrpvlIlGAjjFmfCFVV3NzqOgEnbXkLJfdLKyQEFCDpKDHGEl03
BUPR6+1kjh2UI6H9JrUvZltGRyExRSIUsT6QIlcZgUoU+qa1/6kpUknKl7yXejWJMRIZjxbDUHRq
4pR4ZrQ5sJ1iHvqN5r83MyrTCsFOkBTo8aRAgvC1oLtcN/voIpfWZtbfNkdqIRiM3Gwrd6RQC94V
kpZ+vOeNouyCeaNfzOhTijwwtAS0lU9myw5QsB/VrFflaCE4SdG73aZbtqtSjwEFHWNqMeqWSbs3
twUYNjNPOsfFt/CMPRFHCVTzt2xebBlfnnTAO9vwJx0hv5506fyOJ53kXoiDBXaeTFkTI0JCumSv
5laY54okCyjZV4ur89GjpDTjoYgWXD0EfZcpAXlWGvd+Q7ULXZXOacoUSKTfmPum6VVq/DRhyKR/
1w+K92cnOd7lOx/H6xYaNEkGALVRdhYsdEOMOav7uAlB75h4cV5+XED1GBDT+CtT9ipI2M9e15JO
MbDCxqaJpzSGp6jSgGf9zr8KEcyzBSIKm4Kv5Jcn+J3l/Nt6LEhZ/mycYJrHxapY7MK1pabml9Gn
qv8gcWv8Y09v16sEIXpbtEFXYmDe/PbWHcAvJzMwg3EDSsgGFU1Zml2mDEIE12e/zVjTWhcY0sA7
K71qMypZmUyMaJnxELeoi9u7ZOD00/dT1Hta8nR++9aFuDrH1zc4/NTb+6uoyQKAf0TzCgOWeacE
7vK9pINEq08BXPlbxfgjRmSfYMlk5csU/dQ40+/8fm/+SANM7wdWCOfm6QBc0zatnz/KzK9khSIF
RdQkWrQQC9vo7M34UFpP7XR3fhPXDfzr6oRLWzsJgmx+UiwO5yoJlhhg9PoX9C7twCdwXta6wX2V
JdxdmqZTYxSQZY0/pqbDOPy9PbSeQ/4q03l0ZMLNbdOqqPORx3AK1M8aN1rUSNRiPUx8XQs/uiPn
0bnGpM8zYg9rRt8V5jdIl3gAjRjRSOlnJfPOb916butoScLFBS3vUDc5qX5lixs/M70eiDATOl/M
T3koSzf9y6vldYHCFa6cIWcLgCNgm6KwOSw7tEdxcaAuPyhdcH55/EBODeGrMCG6smtzhs/gVr0g
fhS7HiOb8xJkei4Yi0Rb1IbN3Fi4mp/rFt79mZ8WYcquCNpEzws7pSF/azNEUoKh6Nk0L7i4PL8z
fq/mwPIYsjudF6cAaNXUDXf4ybB/T+1i/egw5mcAyZ9TbglHF4GFcXbjl1CDZ5f+S5/o6sEdiRIO
btZjK0KAilSSpQYVu3atv9P8IxHCyY09BQ7EkjUv/T4VdtBPt8UVu+eP2in25mcZwO2qqrwKFN/Q
ZNJcZWnxYMqAuNcaX0wTHfTJ5yy9ZJoMcnvVjBzJEoIzOsbtEFlQ/FTrtgPdG8NXpudemiMQnT9p
raw/S6Yb4ks6L5TIWiII5DWan/3KvAl2uQL0hSSNs965crQ4wd5X8zjHtQ3l4G+mPAWxShZ2QQ+Y
7226odtGdu1W/cuRPMHsU3fuR513NcUD9VnienltbGbk9wbjy/kLLpMkWH+1JnnXFkjvpcljg/oK
A0KXYfs5yNLOCzoFYuKWxAQPDmi2kLEVmwJLxXC7ycIjxWzjO2bYl0sNRQHATJxOgTIrISsiL+6x
w7Eic6PrF+FVtuBzmEtVHQMgcAF45+ZXZv8tLqlX5fdJIsGbWg10LNCYgXjORbudcA2apGV0pNhP
Zn9s0fJLbvVMNn69aqqOZAiRztIOljupsIpOjMey2XmdJkMG4aboxI0diRAUXmFpVNEBoWKlg83e
irykuM2n76OLfjT6MXZdf5ZR/K5f6COZgtJbnV4NGHL66Wp+t0O+bzRmVeuPRAlaD0AuorMF8RvN
UFVlIIC61cl3JYq355Vepg2C3jVRlM9OjCUx92vF9nP+1ew+nRexHk8drUXwkVpXJMj8ww5yDuHm
UPmFv8QfeO3BxZwlSoXaw/8pUXCVY26j3p/hJmdAqW6XPzXqFJTJQKkC5c1GInH1rXy0RsFzDiox
uzz7FQcUu85nO3b3zsSzRJaYKCqSBasbsLrXhDqfg1mu8lA6oSWTJViLobByNwYIz68cwGtCXZ4N
lhgNMUcU5xO1J4Ywf1w+keGxre7/vzMS00JmY0SDMWItP7uZj2M1WU/Lv5gKC10CYDa3T9BpVMVc
1LqCzr/mS987ACOTJaLUOOBwy3Ue0f/3Lm2pLEEf3ELT28Z6E9PwPPB7qvDrJvDPFr6EPEfPvmFR
QKem8S0EgK+WPgztY0YLj9Ja5vi5Ozr1Ja+SBF+STSM1VJDYwkD1e6d/SNHYzNB/uWySZg9WP2kX
6vqtehUoOBJ1yOw8zeHtM4I29CraE0e5WibLSxf9AnzsNkpxrRuUGmhF3HI3W4ss3li3+y6wQyzQ
c1si71/vupgSbGGvCH41UXPQVqOrJvrn/JVbP8JXKYId1ufKaPQUUvqWgZjlNmuaMKo/s0JKXL2+
o6+SBPvbaMDhobyt//cdiPbL9U/XLL3bqw8J648s8cVp130EHjwUCXQ9uciI+TQ68aOhDxfp6O4T
arCnOTccr3eBplmNmWdoRY924uR2Vuo7AyQGGiOXhpruW224pHb3NwHz0ecJV9Sx4rLp+YzQMKBI
YlAPLCIIyzcU33T+eNct9utG8Ht1dEOJm6ijWuB4i6HfZt2TQZXwvASJArnCzcxTs+qtCBdlsKZA
LQO1qX02fqWy+sS/2LXXpQg3UuuzrO8d6M/rW+29dm1dFnrHXMcC0eEJGpYN0gCTMejPz44UPsf6
W1dl/nv1mh+JEpbVkmhsDQCThHp0TZun94wen2Ly8GcT4IeAPwTALdsV9M0e+2JSUsiIW+cuWfIg
qYF3mOV+E3UHw3YCZlm7BF1xaATfkzI7aCTOvFonvo2nmMei6MNfKM3RBwlqmRHWjSaPWQb1ADrs
z2YR/ZMpgx/H9P4vJMF+qga4KgEQKCy9Mvt+JjxxZ7jPafpJz5F674C3NMheO6v3wAUFNMEmE1ec
WpqrQdWnljZhRZlndXe1XR7qlHloMd2fX9J6tP4qSpxX0l2jtvIZLw/e1tC1ALzLUI/3+40SKhRd
UiBQc/zzMl/Ap08cMLEdTQM+hH0C61Q4FCB/LXfA7niVW4yrShiNvZ+zMWhA5T0WyX7RSFg01qEe
It9NlENm6Ps6Uy5K2mOiytwa1XhhZIvnRhikMCZ/SIbLrtI9FZDKDtqlc1r7FZoyFSAPFbEty8Cs
eSATekAMYPeZ6ktR8sgYdgV1KFXwrv7dN0EP730BrGnDsSjRrTZ6NHcZRAEr56HW0Vs6WnOomOCu
Toisj162LsGzVtQEHATDQ/s1kv1pGd+RxZIsTCQGmMsJnEwOHAp65fxkp3N2E8WPOgwLu170wm5S
jjtTcovXjOTRdoq3WItHpc94NMa073F+P2Z90EnVg3sqUcWPhYhGybaW2k6wjTzHXw587hrDc/wR
nCghnzuUhimSgxPR0eM2t+eZp+H/+zjtWvbqeHGCmzGW4pebBhsOkK8nPzZGrzSunDrzMkBvnTcX
svPiPz+6aerQkpTUWFivL8HY72aGgL2XkYatS3F0nQDLD8iVgpQ2VQfQikMrxjHejNOtM4K5yJWW
PNdP6VUMvxJHi1kW3V765aXkGYXLnh5eaj+an17MF9Laj2xNYiZGZVmXTsj25Pnsj9VHE3zYvWwO
dTW+MQGA9nvnBPOURRgU1Lj//R1L8VwIz3vLO7VX897HsgTrZKtRPQE1iSu5sSUmcH94m06OfG1Y
bCmRYhlJdlD0jvk8pTOIUpCNjsMM84NxGgNx/em8gq/27B6tSiQyJdpojAl92UHes6t+mTG3EiUv
w8rWBj1QbDMZ75gDla1OMFIlizSzNFCOadmDzlQk9SOvTSTjh7IzE0coClVJkybHmXGPom9+0jga
dy8nBg7C83u5bpr+KCMRTNPSOllug3ssNFBawsTIVFxa2scaNL6xbGGy3eM/P7rKVtsMDSpM6C+c
C89NQP8VP9eOrEgnkyIYDMWwcjazvAnz+LoizAPoT9mZEhMru8MiA13eDHVS84ac39EMR4F6Xz5T
50dw6hpfj0iwF9OEOb1BgT4oee0vVfWAcURkQ+rrsRsCPZqe8qjbEoxjE828HHLrWl+yO2MkB3ux
wkpFjSt2NjRKNtbc7AoGWgmF/qgM6xmp7UuAOyBgXv5q6PT4igqGZ0lcvUprHPYIMtDO/sxh1Ixr
TjredZ9bAMTJGurP7xLgC95q17CMOSsGBH3pFDIdgOSxbNDqvGYhhH0roZxJo9EJt18v6kt3YZ7t
/APaGMkD4/yFNEUIE3MhDmUlHB6dv5jL11i7BLZIq6lBGsteTasVPU5sqmqmxsGxhBVVrGB1T2Gt
3WVj0pso2WXu6Onkh5ZfEAMshNXlsNyfNzhcW0+0GSSDhgO0a8cUn2q9XZqKlmN9Sv9UgfId8I4e
6zD+DIuzkI3O+uC8wNVjexUouqRUp9owJzAIJrLnXjt1iY8HOYZMzEZGF7kanx+JEvYzQ3uj1lVY
W9+mm7awL0bM0i60D3AGm/OrWlX3I1GCKyJmO0X6DHVX1OtOjf2OWhIbJzko0Q11WqnUaQblqEri
J12yUdvviWrcRDU4wrrHMskkArlJOKMZoitijjL1AFTmN/ipGx+jeBfHN2bxSZ3qzTIantnL0j+y
TeSqc+SRQIGSFYaCJZrIStRO4VezRNt1fg7nFiW4o2lK8LApICJe0qfeaK7mAcQwWtw8K3Wee0Oj
ek2TXBvV/FjRZTM4QzikRjBVQFJuU79f6r3ljk91Xn5OXPNhyYf9YgAhNVO/xMSUAHmtJjeA7Pv7
copurZszdZwaKPC4fRkKz4PC/wNh8q4GodV335FEwbmhKdOmZfMSoKKLHQiDm3GHCd0u6Pa/gCml
Q2cygyC4JlexK2WcuZ7VT0v0BMgAq5UFCOdlWKI3ArLxMjZgIg3nxA1aZxsVj3qhSfJC/2K/fx+X
JXokh2mO0qhYiVt9ZGhfjNA4TvoHQ7vR1Mqz0+2UaT6hD+dNz3rwg4QmGqnQMIyurrfXxmbIUpYG
gp8Ub1e1c/wkfjKMKzcOS+smV78oyS4qK6+SVspXH4NHgvl9PrqvwP1mZkx+KYvQCIjGtvPLfBnB
E68u0HItQNXbgGYV+10yDCY2nQlpo2J/S2t1F8Xmo0aHdjOinchjTfdIumLxFcN8LNTlGeO3O3Po
btqp2WSZpXpzD+LGZVZy33XSm8XVMq+vwU+uuhYFPgyASpmBCVYtTrxiVh+1YkdLBaOGKjBmTRTJ
8fdzc9nWibtjKdtnFCPb59e44rDAkYucqQqUWdUWTzJlIBmgLUVCqbuql/TCtL+58+TPhP53dwVB
Ngd4Ng2iil01WVom01zFGKYtso8AXQmnsZB11azNNbwRwm3xkXogv55mrCpaWC8NPQ3pdqaHUvWU
jf2do+mpQRYk5m5XmsEkqxeeZPlBnAT2bRfVbIKBTlXcyaJJCnPMCKjo8cC+1jfJJgOUQuE5V8sM
2bqXBSRQx60UtlI0oKJg4U4Yrjo2WgvBxAJPlMMmL5kHGxxcYGwsulHfkzg2vTpynBC7k/qty76V
A/28DM2DG/XSSqOoUi/fg8SP7nIoXv2k3FGgAD50eRwugwemem3fB4oB2sjyJtrbKNmGSRsMlz1Y
FW3Jw/nE176INolrmjaerCehpTMumAhXyzjMx+F2tuiVM7nZgwIetGloDG/S2uvoo1pmyiNtbTdQ
BvPT4JT9dxLklyicVRb9R5vp/aywYEy7xp9MhnS53u+KMVcl+XDRQQjfKkal+TzTqdOxTWkV3eUN
XmFtlj8WZJLFpGKMwwVpuoV2NtUlBFQYby9FaUbzVBUq0jEKQaOZa14nQyR5s6zJcEwHhS4D4HSa
GCoqSkcX1mlxOBXT7aIZO0eXXu41PT+WIei523ZT2+d1gqwZp0XDCGnnA87fz2453iIJqKzfUXyI
8Y07FihsHPBG53no9Dh0DOJ35m1OlKchuzdBcNeRSeZT+fP02NmI0oQ4MTeaNqsBfIceC3Y5hO7+
GxzLodg6kqMSo3rQGalo3rTg14A5pYshw2TGNchJsI2x+U+HNMZOa+cDda1nm35R9T2bcplpPFWO
txIFq9zZMS3KpExDBpoHvCl21JFliU8vE1wKSkuc8N0C+4nw7tK1JauWGGy8sbs3EgPUazQox0oy
pHeqEJCCXiVM+WjANznpZdcqdRlMzvnrXg92F9Rpgl7pOhhmBVgyMqqhFY8CccisG45rGDBqwqLK
xKE1qDIyzFoqu9kvrtFtHowX9S7a2R56Ay/kxKPiC4wrx7FI4ajcSautzurTsJtvnGq+y0ZklVI1
JPMMptVx1zj2jWkU4fkg5CXN8Fb3gf4AHioDaB82DlAIyAdGNIw6F0WoHpKdHZpgELshNfx34dcb
tmkXzDWVV1G80cGcwBlekDqUBEInLx8s/fgbxNGquR40BRamCM0rO+xvtV3mlzseNcQXuvcODhsx
lH2Rp7m2gxhaN04CoqI0s0FB4/ZR2fA3mKu0+X1FcV3nSJZwrFozsHHWsb+8f+upeW4ApYeNri8p
88mG19gs05uSoG+8YXf+bE/eCuI6hbdCVPIemHwp/hQ7foPW/kWx40WWjtq8DppgF63qb10dYGAA
kkq0Ak1OLEiQY572+H+v2ue7ZLjAUJ4vWdyJacOTS1Nt27GBGe66ojF1moQuKXj8+HM5rD72ew7x
Xm/sBwMwwL2fbK1AIvHECwoShaMkXZ21lgajMGOR5QcjqK7sDyj5YpGcUxeMiP+nQOH8mtpuChAF
ZdDT+AOfG2pghfJP0zbelXdJICMwORlxdIUFCm6+Gc18ckCuHho3+T677oM28UzX55WrKEDmLvEs
DCxl7g7wDuE75J/cFUG+oEOkt7oS3RCYDgG82/SPswWVz4Y8WhsKn2yEmCwK8i/xD1XSlHaS5BfX
Lfh/Mi9mo9mQa6Elewli2Hvrgd63wRhY2y7sL4B0eYXa1iXS+l5+bfnshxLIarovaJNvLLGwer47
Ry+osdWVQonLLOSYAornXNS3wz/2YfyO8f7tN7CFfLUOWeUB02VHQopW8Wlnfe4fY4lHOHlDCJ8h
JIUq1UbTgUaLkIwRvQIMJ5A+UegICFkyvzeAmCPRcn5tzq1b8EC2W1HDjassNO+Se2e77NTPfCqO
+sPNX3B8CWctNiQbhj7qIDLPkLbJgtTdAtR2M9A2aCy0PqQf5+RrTA9u+6HUJRHMSeFUlCzEFHgX
2a2a4HZxLSs6j97/gnnaLffM1/z5QfuBhl6JnXyhaD+zvWKrssLiaNQ0iJ2BiVftojte2Ux2RsAh
pjBi7hWH5TkJnbuG27NA1zz3BmPMV65PPtdBdFXt4g0JWOOVvszg8Pv89tMQBQOFiaC9Cjz2ogmf
rLpRWF0VSPLkjWfgO4NJL62DMUjr/ichPuYf4KJAxmrplgaqn7eXK7IL1ikjzQF66HTe0ulbFMuZ
XyU09pEeOZQO/VTn80UDKDM3b7+e1/FTX4Uue073qdkYttBfVOPoaicqyvGpWoKdu81p70VtZ29T
BHsP58WchJCWgf40g/9nWKd5ELwtK1R+GI81OPt5D/bceKfuUomFOMn1uFwOeASwk66hIe5/u5ku
ZQtTS4fHFdm1+hEgGd21tgNMMQaRmw/Zftk0WxAUy2lWTm0TBKN2ZRPVcU/zG0rnRBOdINiKh13W
W1vaWNumMYCDksneNSetAC+rPBImuHu962fGMM4CZw/gwI3mjao3eqbXwNvTUoqxop96v7eLE7z9
YnQJdRssbvlmbLNNrd4X/rdxz1lXBjRVVOipcIGiUwTFQ39Ft+auDHMQRsBG3sp80QnHAl87KDtd
AhY/fjcFT2yMZhl1blwiuMrKTbaAZwE7sLP3TUDrm8grAjk37qk1eCtT8MII8SZCsgyte8VyVWsM
0Uf7ZVw6iUFc1V6kQdGEC1RGJAyFfXZc4EUYEdbWbeJb41s+esmO065/m4hXtl6/mYPUK79YqSez
d6dmACs8kizEV5FB0CzrKDjhcvathV2WBZXEMusndyRDODk1VpKIJOgHawcfNHQb8NiyXeKPG3ML
/KXvKLX5snfGmuKCtEBDvtHmfwTHRsductB7VIZOr30r7Oq+74dD3bUPLONZ96VmsiPkR/TWcRi2
BdODrDm6304cR1IPRhotrIQB0rbt5+RLe9EEJKzA7GQ/ownYO29XT3qA+XU4lieYgsKqcyXJlhKm
YNpkF1WDsRRPf0yD/lN356jeAhwkFXh7Guh72VV6KK+UD9NF9mD5aBn+oiZbGXL5SjDx9osEJdaa
iQyqO3MljsL4CR2brudssscBEFRVUFNAvMWPyq0UieQkhfWyE4BawetZgyMVosM8LyieZGBOx9k8
95O1s9M69uhQ37ZaxT6byBKiq7KMvSWmN3XXd56bYsOYfWONZD+o8abVnYDE6a4ymwdVcXdmHe9d
W7lZ2IKWaub1NNstTNsZU3bRJ/ZF4YDNSG9AJdo4Psv+mdPMN2HxtaL+7uTV4FVxet0r5T1GCUpQ
psWFtwyVb1WqBqwZhjRC3B/amuwR1QLDGRifvjp3W6rRA//XLkB5s7LccNw1t4RVQwd27ZSAxJ3a
+ynpiGfrpuVpaOoMzmvVadpD2EvRjaJiYemZU4Z21qoeGaxrOg+llyn2Tbf0G8sa0/uSlOTKYNNd
TdBVVc1hPdNn18qez3/LWuQA1i10omDgCiUpwWpMndPQHBHKC89XdkhCQNps4oMMUmHNfx+LEUy8
iU13ywUU3pkzap4xzuTQLZNnjk52oTWqDM51zaPYKu/2BFm8i9DrbZyyENNc3G6uADec3CyOs9ON
/sFVTUk8tGbWkd5HWGdo4EAUOQuGxB5Va4YYp0vvlxz8ShU07fwBvUyYiiYPpOG2hdZVZD1ErgK9
b/vFchb0+baJ+thVRbLR7CZoaB809rQlaX65jMhQdo7lTc34rdDd22zE/DlYuGd/6Dt7AxudbEc6
Nr5SaDtmpI9DTx4j9AB4hdFtAWG8oZb9tVCa265TLuxsMrxxyTOvGpEIiEbrEFto9nSNxEuyJNDK
hPIb1vmzsTzrHVW8PCEguyb2J6d1Q1apaPTJu+1YZBexupQe8icg6Wg6lsEqVBcjQnVvRGZ356oY
oWqUavZcFSfmzUp6f37/1nwUQd5YQxlGtUxRFUgBINFE76uwBjKJ3lxbTPdIWgRpvq/jWHJYawpx
JEx8YxJncdAfBGHEQgsAjGFffDy/nFU3z0udlkV0ZN/FGcly5KnytuM4QPW+7fc14ABH7uUTzyk3
qRdvEC1K3O7qsmwYdrhcnnIT/HyWp2kXJy4NlbjdqTVUoZMRzazdWMScJiGuRhzdFG6sm44t4P6w
c+Di3kZWsa07cze2MtO7vpI/YsQp9UiN9Q7gy1Vol5E3tyD1NGRpjZcRhpML+7oUEbnQrLXOKdMS
BMD7qdvWt/G3AW9onhpd9nMWVAcdGDaGV2y6RyT4tsn3eOd8bLXCb0OZ15YtV39rB/O21bI2gdOm
2lXkAHoFUysSfVw5OAfvTrQx2uhNOYkBc/hVmzSw7OMWeKmF18fX/UM0h3SToZ9ICRNgAjlXCSD4
JYJXXAoEE4JGCsAaIp5/u7ZR7TRt5vGu4amHel98bHEXdBsIeoVvBvZNeq8RPz5Ykm6tlS19I1aM
gyJNjXQXGjSpi2eSr20uu+H8UAT9eSNBuAoGmbpBZYhxf/JClAGQUPjzE2HuNnmQrWfNoDho8HNR
vAdi1AkmtokkSFfVbhmy7bQZrudr65mrZWl76iVYCX1j8mRh9doLGwYMrUyAV0RFVDRiQxtRq3Ey
oPPf2QcQuxgXyOb7bGM8sq/FVvZMWdMUTJQTHdkfzMG9hGNHSRhWuUM+9XEVWmn0WQXwYVDYiq/M
uJZRT2Vzg2sX4lgaV6AjabGDgKDMERSU5LkFV5RKFm+oZQ33q8d2LIZ/xpEYapRsARhLFSqlRxt/
zr35CjDyn9JnV/NI62lfaz+76XaSW7fyAMPJve4l3+sjsYobJZ1RQmy3MQ/qBjkKHQyMXcA23a39
Kf3BPp8XuHbdLE5pYemmptmiXyiNujJ0JYXBHh9nHKESVdvzEk6LZRbmqJBYQjJSxctGDIGppvW1
y1AU/D2l/3uq4L+jieA5+UaUsHs6K8pxSNH55ZhZ2HTDjlqSycgTbH9RhGAWl6Vh7oSp0tC+YoGK
ng0EfA/zxyFEofeBVl70YAIbXk/95iH9koeyq72i/QT5VhMFZcdRDVUQj2vGFsJx7wc8JsilPV04
/5XEEit8I0KwwOhHYczu0SHI9PaejPpHhSgSr7ZiMd6IEEyw5k42rSz0D9PJ/KS4KfWNodo4E+ac
4zYeJVHjSQHI0V1ko5BxU/EEMxyx6QCILI5aW0m0bYsFPQeDHfkzeve8shqjjdWp1IswWLEpU7ND
KF09kDq6tFILlZnpbirjD0WVfxiaxks15catrSsnVcdg7ms7qIYJxY7RaL08jW+twd22hGwWTdYo
xPf82GeJKxACjWlGAbix2hLoirPXaJiY0a5YRr3Sua3AP4+WHsmenTRqvEjEeCe4V1xU8kUGiVSt
NHvS9GhrhlGoRVsOnQsvCXBqT/Px0teRIaVbNMCctxaiPRLFCjc4WRplsFPIA8KET+qDgVrCeQn8
hpxsJaY7Oemo7aIL5a2FtaJ5UQYXC6vRxRCYJA0s1u3TUXd9fS5CTKpLBK4v6VUg//mRSS8WvNmS
1KRhkXR3hekkXssAAnt+VStCXBVoDDZwAtCtKZZhyrbMXQQDNGyRJ9JT00M+QKIS4qXF0RyLEFnc
7FlpXWUq4rBCnTT50BejX5vDvkvazfm1nNhYUZLwHpp7vap7vhgFjTNLkHjz9cw2fWAfnJ3mAVO0
v66RsAf8G9s+yumrZQsVLlunlnZR910ZRjnxhxxvda334mrxe1vqHPnvErTxzaYK2tibhd2XKpYa
X5b77CI5zLc2Lljr2Tt5IeC0tR5HyAkZwQUPQ6iKuQ6mpNRmih1t0ynd5CT2uuyj1Y5BYn0EMKZV
XpbGhzp9lhznmm4eSxXutGs62VgoVhoadAOZxYVDA3P2hn+sh74CPw6amjGRMUNvTd5lgiJU7Rc6
doGCeq70ZS+bFVv6ZhMEF8oUdVDzBJugg5zSQuJEM56L5KM7oVJatttaarxPwnGuz8cbIHhUu4oK
O41hcvghG5c/D/mFmPwdh7y624DrRkMfWoYcsWhQ5K1V5ZVKwz5+trKrNpkldkAMQV5WcyRAuB66
gmQzrdJoO/cpYFbmULPLAeAaw38l0+a7diRHuBpAoGtnM7WibZ9/Kc3a15CFPq+Zsq3iPz+yzMBE
Rn+l0iDXny8GuogTdOWos8T8n2Sjxf0SXhKJPWgARzYQfdCAYW60qAGvomzgSqetuS3xjNjKvKjs
iIQb56Ds37kNQYDNdMwiOt7/WPuu5bhxrtsnYhVJMN4ydFIrS5btG5bH9jAHMIHk058Feb4RBXEa
4/nPlS9U5d0EdsIOa6noLbqSuYuNQPrufgQ7coE+F9HMjPcUuA9Uv3bN6us4D8eE6AHBq/byXW1a
7UobBBtiGdM7lpkoXtllFRSufqZVctMpdbxDL3kAB91yayOtlN0ejzWig15roZCqziZNJhrDQetj
0BzVa6C3+wMmOo7OQT6quu2g375SHNjEakPqRI6FWVWXdkFl52czjhCHHF+r5h1+NzYxzKtRcxbf
BujS5SPeinurTxXR8LsxSSM0FSusd2EOzRiYp1nTA8uWXa2ksofMh2ehYBa24Ea6Kc76hf7vYN0r
frDaGKg754BNIUlK8eE5/0sadp5MvJx4hvTe1FFDQysjIzFmhFi4gAy0NQoPs2/XnA+0tUECb+nf
frc8KAgVM6aqsZQ8bXVssWTnslk8qkrT9G0X9vd3iYS3+QSWlZLA0jFPcOOiRoFmyU333ew8y0Pl
f6d8ob+NHvvql99ECheXoCvjUB1fZff35vIla8/99PmyJm77rzcRguuPLGdoFoLnTtOUPxfHQl8E
feKgjBKJeW/7sDdBYgTQJmukBYJljqWYOv0zVXbK8mQp+2y+v/xJ20kAGgp/aSARwoCFLqprgLXj
dTY6Q5sVM2BALeH9wIbsUimX3LY1v8kTYoBuwRs2LuTNhvu5Xxz0ePXO8irqnp1WFqu3nosIBm/S
xGCAdqpW8VfVBKQjBxhiQEZQ/L+ei5GXx4HqAZGc7iWnyjXho3t+kyuEhcWoirwEWuCuOzl7nlqV
fnQoXnPHEZO0/1eLFtwIoBIWhCHofhKP3qzuLCpbf5VcmwiO31W9AZwSuEWn6z2T3UTtk+KMN23j
SCDBZQopVkUSlqijosAlcsw352fnO0flZ4EpLFSIF+nJbZq04WCHEPjjGKMTTFozE9Vsc1XZ2fBN
IGzU7X1ey2Z0uOv5oA0rIYI5T1oGcjn+mnIP1ZHdUCihdS6PxB+xmSfThe2YspImWPSwFG7eW/BS
xRkkFEft4Npeo3rfyT0WOs7qoVGkAzOb/molUjBqt8iUmbXoFM5EDabyy4xGF6qu/qDcF2Mosa3N
2LISJth0YVm5iiWBX29T8dkyeIfL4rilXro7wZLtJEd3GTu6+yh6abJPmeuN/VUx3LnOoyYjK/mw
VPkamVefJtgxHqNdnObw+8YeKYfldZ79h3nO7+2rEbvLvv5EU48+8WUHJ1z03fwIsLZd/nL5iyXn
K5o6VlsVx26hrWY7+9iVCsY0k2TNW1aH8QyMUBjc8sQJinRQWq1XUfm09Drsy+qGmONBZfrx8pfI
xAh3FxMLaB22Eu+H+HOmf+uUa2eU9f43zW39LcKdRUau52aB+lNBj8yfAt1XwCzrJeiP1Mudu3eu
/mPeuBJq8fHn1RMRfbSpayfcES2vRoiEGWBlY7SfUp+PxTkRWHRl04xbIWAtUyx/EVVxSZdEO4IL
y6abfki8qceMuTntLt/bZqVtLUrI5Syt0WvWIUkYTsDPDIzn6vuMo1UgD0RcCYbYR9vHYh5KMcn8
b/LyLY+9/gFCWGBW2XVWbv3yMTM89uQtN+Wx9ZqTvP61ZXBrYUJ4cLtFmTSrR3F5qvfGhAri+Pny
gW7557UEISQ4bqXrRWcjAJXPjYKtv1TfqWynDSTo01mybb1ZWVhLE6IBw6wtcnFEcBt4dCiUFt85
b2QXEDuIUZ5PpbthMs0UIgI45qM061A668lP273X3cIr9btKNqyyeU8aAb0SFt50DJm9N7ohs9Uk
mrDy7sQohCY36Sg5Of3DrDIPANZKhHB0rjGQvgHq7m4gaXYcW+2lYOPiZ517GljxkOfj4qUZnsCj
FbXUKxF591afjV6ftZ8Uc2TBTJws1Me68VgzsLArrDMYtnqviKbPk53jEuZnLWe+O9KTYeZfemN+
ivv5pbeNF7Ns7lLdAaBG/JT04CKKh6QLMF2GMkZ9tbDy5GA7qMysPrA19tTG0RXwB+6VBTAdtel+
By7al0rNby0V61JdyvwCKxJeNA3Pap0MHm21P5uqyfyqd39kTc/8vlWPM7B2vY6SNmgnJ/cGS/mp
lMZDUqi7qSz/LFUa7VRrxC5aMzzEhnpH2voqM+8srKflXtkanzRlVHyg+GESTfmy2NYuMegR3TWA
CpjVc2M5vBS0m3T4jM7GrEpNs1DJMg6aUpyctD6lZXxW8mKnlfbjYg/3caQ9DpYbecrY3iq1bmCe
ztkzEj0qbbFjES39Miti3+wj0KAAZ8JNfyYt2anjcheTtAAOCYAoKlO7NVKQv6St1vouGf2ILmjA
Urqcc6vKTl0HMEqnPjXq+MnUppNtDXOgowqtNYAtiqriNLvdI3rXukcjFT+gyh8ZxpZxIxk21ewa
Z5va/uDALZXY2NJNgEzGKiYDrNp9ygumhWaOIXdlzMKxz3dKPDxERnWjjHQKssr4zuL+m2a7z47Z
3ugpubPy7KVP+VShaQHNVAFB37xY4aBjRA8g81edamcec+iXVKePYxFdo9K7TzC7W4/uT0A6UY+R
7nHh1ER1VmHKbwyUuLmjqRlGCfnZN/qhY8hHTZVXuaMrC8s33YBxLGuy97TKfy7ZeBqy7Kx1eLFh
rx6v0eQYo/aZp9aR9FWHvY/8hxsnn9y0+mLE8VmLWguDENinHZcDZoD3RYnprqZ5ikv1Kz8noMCA
18BKzcYDnfRjB/UuWivxihpucMA+Jxnxs0f2EJv5o0rdNmja6DN2P384WjMc+r4DYeGS7UxbVQ7m
PEAXiq72RwC9hmValWFEJ1l6tOnP0DSzeDPE/ri8VKQgl+LPf20ZH8wUkNHMvo2SZpe4cxJcDg08
PRHzW+zYAJZORw3AEuepmtmcSlPFeReNElQWppAxDlSe4r7zaRv2Zu51Mkz0bS+3kinkZSod9boc
eA1gXx3Run1uvk8I8yTg+N5/FaAZqIak9bbNhHAlWMjVNE0ZUJXigaLftznxm3JP8c/lE90sIa6d
uBCOYqp1Tt0hu3UPxok3z3jqEP/3x95alnCUdR059lC3KDRgzwOws5qXYyEBNY7pfkE/3DGxzScr
42+qjGZhdoFvnWG++30cpK2VlWWOOAhqrYNtKDfV4AJoPkvPpMM2OHg3Y5X9nNpZMuSyWRoA4sTf
goVECWOBKThYIFh7ZH57LLEnW/zRhu6+Cv9F0Zsf3QfLWEkTwn3nxMD7YjTBzBOS0DO7Lq9dLEbG
nv11DElovJR8/STUTzW6vkeJDm3nGm+fKiQCA+0wfJu1yZ6dJqwod1+XP/rI7zhYGznpAQYc+0D/
3cH2X9nHm1BBcSfFiTF3gbdurD+lNsCN6lJiG5sGuDpTQV1jZYYAgry6N89zfQ04uMiSVTRlRycY
OSrP6CdPBp9Vm0P9G7ZCruKv1p3tJw8AeQEjRGA9XL6tTX/991eBa/u9QTS0Hse8QUUiboE/Nd/Z
+e3S5l7GpIBPW22fNwtACeW9JLcrCjM2eO1DC4zTr+7EaL12J+R2vp3IY7Ac85PIS8Ee9V5aSjos
/2iQ9suRFQFGelZzANLK1aZ2rOQJz77FTjGSZ+PmCsRtqzgZtYIslnkm5qdVLBd0qRVgNEqhfw5g
cV1cDF1MDzb83TSHl28UMyhb1r/6LYKTa+spp8BxdXf11DwMLoC0OuDKB5FRTwD4UoZg6Vss3aW1
GVha0XlGpZ4jM76rFOvcLs11yVG5JvLiWBV4RfToW5LrYdw3j3pMgJvDvijldBpisHRYyoCFDdrc
GlOJZK2hlt/gMgAeRn92TXFTMvNU10vpZfXwoygLDCvMD2pRfpt7A8w+Y3OezPik51jtIMrPYbQD
YMt8ihzyYmruKWHFKdPYmab9zzKOToTZmMLJcWLJUpy6ZtC9sS6OdZEfppQe0sT5XNqJ44OYFHvT
emzsxnZqg3q0b6IYN4O1qSXWPzdWdloQ4mojP7dN/mWqgdHrsPHgOmWOZKy6ybviWw8msANIMxNP
bwCvzcbPk0qvk3l80nryWYmV2ldS+wd2nnq/bKtHhY23RYv00bBnazdXw3PD7HsnI6pns+mr0tc/
8jE9TxYLC3uMnhUK9ialL77ZMag/a1QGdw3YE0Lghl8vow2IFdQRPCdxfrg5eZoNc0+S7mAoGE+r
nNqnGBCYqgkbbDmQpyyKw2oVz0RC64Bna8ycp8KZr8fS/aZOjPpmQ47JHD3brD+QuLuPLfUJJB67
qa8z326qJaj7pgpasGF41RyRgLj5iE0dVRIctlXzfykb1szfm6XT5mMF9kUEJoz/lk3jKdlvsynx
d6gFUC4+uPVxH9jVMmZqDLNGKpg/aVT5DQ5GYmKbn2Fh0g0IMrqlifPZAx5JAwYpYixM5KmvBQUW
n93rdrjjBC9a2CGV2bmdpL2w6WJWQvmPWhXOptScFcYbrmRC+ePR1E6pLRGxnaasXIcoQ3EGV5ns
ep+YD077lWlf7a4+LGlxsmdguthF2E6gfuzRLAeyVVT1kiC7mZ+t5PMzWH0jM+ngOiYqkroLRGRg
61mxHjTlJxWENCbZmV0R5PlOcpubB7sSKiQsmk6iZdSQOzDf2evqLQmWg+0T88re97yP7R6b70Ck
lHyqNEQJKYuVDdpUgkkec8+8DprOh2KnhOb1gjG819KgLPmV3q6QwuiYXcFjFhL/y9SU7FSFXKZV
Y+yhGjWQCzF+nGSmZyIQ9aMkZZJZoqAwJsntVE/4FAL2Z9DmqH6bofnVnbyZuqAcitbXFeiMYXUF
AG1SRIFvqdZ6GWgdLqvh5nnZWDHBvoeqAwDkvernfawoANrAl6TPwFSzu3PFJOa9aV1vIsRdsrFY
qgpMG7xA8adm/cDYgd+Q2qP5lQ5GyGb51mapTMs3L2glU0jE+s6I7H5C/RavPP5STvyUv/JKvPI4
HToU/V+8f3i29eH9sxIqZGNOptJOxWr3XlVPeGz4OZ+FCa32VB/no3w4bLsqsJInZFw1ILc1UHHU
aMB+t9xzRV/YUAV6bAWuFqGkSX2DOV7aVaHbkccYaIrJc718j+MkoPNPF8XOy7q0+f5b/R7Bjee6
PruggUUVJqM7oEXdNEDB7Od2RycDTM9N2M+DpFMsUV9TMESAjJcDALox1dWeKzCIRefElgC3bqqS
g6UvkKehticSz5ZW0zUkhfuqliLU+tJTKlnysH2TKxnCyUXpYub6jHfDr/YNe/hV33F3SKyCv+o7
/2rAcOvjMGjO19kMuABxnCpF5QVlxLTZN/QA+ifwUjjBZaXYdP8rEeLwVDbA/Osh+UUYkwAaNbpr
D12g78qdcidDwfyogoDzdIgJbFQdm/ric89RE1KNC/SBqrfKPHs1qry5CmpW/V4hV1gVlqj8Runq
vUDB5lM1ySoClHhsBUZ7QGSf2jngMBfGWTkmMrKIj89mV+XMkwQwtqZji4wYFuu13jKwMkernwrB
rgqqcn2xdx3ZXs/GpUESVrCwygyYG1DMvg8LdpQtxNFBk8SB5iw/23VK7FnBvCN+q/oAG1efL6vJ
R0V8L1BIEgx7jFMNhKH70qm9rGu9uZS9lj/6ivcihFBnxFgJLyzeAnbukvlx1v5US00STjdv6O3c
xDbzUM41Ri9RiEasfenS2gJRV9x78WgCQ22URDmZsA9BLiksbYDuGSbYa5eAoQgQYTEqtWVPjy1J
WC7EEDqAKzXNEdwsa62pmVSEU6PRA7wT/co+0+6+y6jkkzYVby2J/5JVKj4xbFm0msaz4jGoAekY
AiTA77VTeWS3yQn9j8t6t2nAa4GCpuvloCvLyN+GwInhqP3AizA84Lqe/oUBb6ngWpig5WVWuy2h
MKs6AxWm9tKQ7qRWkpi4ZUprIYKeN25WZ0i64v2CNThXK/wEMBSXT03yHSI+eF1ies7VcGht9tVJ
DthE8cfox2UZks8QadSacioat4HO1exZI9hV72WTKDIJgu9umiYy6xkH1S5/WmzvOLI0VGI2Yt2/
jqiCZhmmDJe8rYMkzT4bKOA43fQ4drPMRj+m2YA9ebNRkaCmArIQs/sZy1bzY1rd0SjDaiOes9Pk
66Z6GCv3kPSORBE2npPvpYqeQR/BIKzNFPaqAgMN0OdYDMJuIUirzyRMb3VJNiazV1dwEFXjpqaj
vzoIbTcdOf8yua7/FYf9xhT/+48TfAMFZUJjVnGyj3LD73stRcNU+aM2k2BpAOaSZ+Z1moOw0LKf
2myRufdNI0OZx8WKI/JOMfGMVKbN04KjrSININfXWWFjT1TWztyY+OVwOW9iuJWsPC61sI5RagiL
HCqM0xXqJ4y3Yx4LPTGsLkSPJJwPo4wGdNvRr8QKitM3WlnQCsGL+9069vLQOfbIMV7nVtkSyJCV
+F29f5y9/0xBb4yOZqphMuByGd+n9kuuN14axR6iGsyjlYQx2dUJihMtqaLOFfz8Mj4S56sT7VL2
+bJ7lIkQQokdtSgS2nDBOe09g1zZaYRCwZfLQqS3JMSSJUvqynT+Mm/+jNZe0HD2bDQQ22cpWwh3
uBfuSMyeujIlEzDteIEzPaTpiT/Y7We+YFcVQYVnZfh/+zyxXxNRCyRvAyJAdowPKd3xQWP1aO/1
wOH4zbLi22bAedN5Swg4U836BrS3qL3ZzWGmqt9S8ij5JJ70XTpD8t6cG2YNbNQxwimiNLCDtOcq
uy/BdUzgNCR1Cl/MuWLXXKD93g1kXKAbc6PvLFjcZDeoOgxqlyJ5aut7dTTOc2cFpGkOutN7Y06u
xmy6S1HViMbo3FZgL25zB8pj5Q9jZu4un7PsKgV3kqU5WaZsoXvECMOHJT60SvLHZRkSl2UJXqTJ
md2AHwaT1FgsUePsp0uQZw0E2aNyD/KF3y86vj9gwaUkWalmNEIVglZX7oIJphowWfZj8/tjge/l
CE6lTbo8GidUVExgb5b2PhmeLh+cxDeK23cDGWNKct70JZ+YgYkjPIxyd5F4D5kU4fmlV40ZtQTW
TJzbnAxPef51GWUUff8Qng0UaPD6sjEA/t6edZKZRrG85jss5HjYefyYBGiCespymAFlyQ6zfphl
rmo7sbPe5Aq+is12S7MSlzRi1TW2PU70a89/cKDU1pv26mEBc/3la9vO7VYyRd/VoP9qAIADOcEU
TMfOnw6cdqI9/Qvfte0nHaDcghYIqKyCElZT7Ixag+/jaN+/8sj59l/yXG/Kwua4AeQc4+PS4oxx
YnexUGT//y9LLLcVddHhOYu86pf/7/w3Sgup/5d8l7i0GDtKWk58NY2njtMRQ9+4L3cfXcnpMzZ9
IVqsKJICWRU45e/NoEzjSjN6s97X5FS0mm+jz64C7SAHJeMiG0jbtOyVMMERDnWlAdcGudVoYvjR
wK4y0w9aPx1/X9+BKAaKOyCYAP5crL72tVm4ExtTbK+Aq5sjFGLBwwOCNRrs0lG+LYteSxM1I4uc
CKyBSPSNPXrzekj3TkDTPYZvMfc27ZPTIBuP2jLodyIF55Wxak4XPpf5+8kIt1ch73knSvBXNdMb
YNniLBX7Oq9a344wjWGMnrq80PIWWLutJtmb33LN70QK7opRbW5z8LIhe2zK1wNV/Lry29jDSjKS
Vu4lndaXTrtuqOc7uULaFaHoNyY1TDw27kn9QgzMtkkmB2Ui+N9Xj8JyQt/RrTpoB6JMZzl+PipB
KV973vAg7z5FSKN6EIerOS9h/vIg/DX/ywtXGKG6bG0bGRt2ZTmdguFwLCThtrIhymdgcyOguYof
sZc0kuVPW6+ldyKEi6lGmjT5DBGcXsA+1H7pM/c0+UvY7zGFJSO22zav1ScJt9Ri6itBzZu/oX/F
S14LMU8O/K/M128qxEqUcFEDZeOcRjCvafg8aIC1xSAilRkUvwLRhh2CcT0QNGKYRnTyBfroCdCP
ld24Y/rJ3BU7nunMcTgEakByOEVZT2DzCNHBMQDrorsfWRnBq5pWs8P4EbJwOmJi71+nHA53QeLn
rWSJVdOxI9jEMFDRpHX8QgFRA0yK00Lqg03VXY3tj24hD5ylcwR+QkGSA+nBvGgsoDvXtaAm6g/E
oCtwkYModPSTCVgOxLBmv4qi1CsGc/Zm0/BZhfmmAtOONfoOihJ2WRzosxGWRfSwMLA+lcMd6Cn8
WM3DGoSueC+e6mLw1LZ8ipnmKUkcGnCgk7J4jd7eL5gYc7P8jkygOCEdrAaL9sfKok+x0n3OsupU
0Om2Gq0bs18+9yYgFQv6SadF0GVToDnGYbGLE6l0ELYXPgHucUH10Ji1IzOKnaU9YHBuFy3Nl0S3
PCvVQ0wQe/jvnrQ08cZkeZgq69zE2smg3VcMTz8bg00D0EmGKqigL/uILS1f35AQr5id0H7gKX1k
7bqqCtBYizFKeVkIzx4+qgF2pzl42cetKNJHWjMpeKE38/hjqCLTpyPWJdIK+JfFkmIXZbhtplxS
OOUGekmqYMA5qejSA8F0bxrRI0Yr76r6pU66B4fKpqm2yqaA4H77QCFXSxI1j+aspq+EOuORXrcH
e08wcS4F+d/y6WtJQqIWU+BmZBYkAYBefaXhmv6oXqaTduKgUyDUTTxDco5becZapPBu0OpxZl0H
kSocFKivDj2II3QphczGZjO68ZpmowXLsTbF3oHNC4jJiAhMgQveHqcf0bc+UP0iQ6WU07g1fGAr
8/hDsNaD2nmewmmPNWf/srJuxrT17xBiWpKhg7TogEY2uuSBJu6xBZKfEsU7B5UWcOn4gObzaJdj
GQtbaSB5s/VEErmlv0GIc4oK8MZlgOPMjv1xoSfgs/vqIz8ASv9NXXDTDazOXrAVkyjpmMYovFTY
CrTHU5w6njT73xaCFy2w6vncqOBrxl6re4BWYeq+/cGiFusggzdWD5evb9NAsPD2PyFCVrzEUd9Y
KXJ+U088k15Fg8RjbgfQlQQhrRrGIRpIhLMy9mT3uwMQm28YdyVN0EZ01IdJXV4znjlUeDmk9q0z
Vjz4WAIHmbN/G7yMm+HbAQqqZ7VtVkW8BTQD90cvn7NUkvTI1EDQtZYVpLEdnF+uzd/rQX8Zh2Jf
T0Qi5h9syLEIln4wQSK+NSfAqYJ5AaGtcUwki11+ZJN7LOLxSkumH7bR8bXLofXVWd+ZBr3RTYqo
2+veZYXc/ty/f4b4CCVW3WmzyUvGuL1I/zy2vZfKu0s8xHyIdiAV/etrxcpEO1ClWIAi9prWjT+K
zwVfmwNBk+LnJtqT/HmWzb5ylOXJuuwDBYvLTIfpyoz4kByxhfmAjskhuTVjb/hiAtFJf4pDJwDe
+/UUVuAnzHy0v5Br3eqxh3zt8llvWwvQ5lE1AVL6h1XFvLIit+agB/x9YAAIoMz/QptfvuZBse9k
cwGbx74SKMRjdyodEDghaGmz/a01pjxo9eku1slVVVPFa5dC5n74cX646JVEIRw39tLQdK7oa4UB
I/GBgb4siLftU7+PA5vIjvSyvA+rBEaV2HWiQx4HnedH+sp5BqbavXFAO1H2PtnMNv7+PFucZ9Od
lPXZDHOxk2ds+mBXiiLm9Udmp37e3UzROZZVnDdDho49RcPkE3Rim6WliqZmKoD7QTwSOPXXvv8h
UcvtM3RcQ8XcMbbXhJDh6mg5FxZcEWtaTBNV1/H0c2oYC1pbO3S5goZO6ztxc4/kowxjjR4X4Ite
/hHbmvr2G4RAAjDzsjdSjNK1I72quqeSMIAD9J7dx+E8yyZNNp0Casz/+2L+91U5RY2XNM0xG7bv
l+4rnUEWUJaho6uSYLWZ4wOTycbb2VA/MP7Gi9Zgqg9j6Y17mKYbta+8GjjTAKqXnN7m96wE8Rte
fY8CpRyXCWqptwmWmPalBdXXHy9f0eY7aSVEUBNrWixD44+xJUeY7+f9EIF6rpqDIcESdAZCqLgM
L4v8QPCLIgDf3fv7BAW1qKrFaeaWUVDsjdcpK+odxvcCG7tc9ZyHQK25S7v47GgsUJkRulb2qC7L
A6P13dJFoVsvedjm3bNbMN9omodYxZv58k/cNM/VLxRUqdUcin1iZEBletCmPyiLJAK2o8ZKgpCR
5F2bVK7S4wywHm2E+SkKoqc2VPblzr6rrmUuTqa03FJXujQ3VVQuBq7Zaf6063vDAW0OIcE8SAhJ
pN8lBCc4bpKVEbpLfQBGOMy0asA24qtTQOgI2uZc+GUle7lwHf0QnlZnKYSnlFqRmrWvMhk4BtKQ
tI9c5BJ2DSiiC59GkkRPoh+vj/PVcVpJnOeEF5EwouRHxU0xtMFlDZQY/+uLYCXBqTUnKiP04Y3q
sW2WAKRVPtOeLwvZzlffTu717yspQwuUjrGCL+MTyO4uBVsNClKGV3mcsVUz/cvyNuPBSpzgbMao
iUu7xkXF8ZNVDH6OqV09rbyq+2Qt3fGyMNkd8b+vvg1kPGAFs5CdKs3oGyACGr5fFrB9RWCM4TUm
F/XU9wIiK9fcyUHfRXeHMPH77BRNMjzkzdSE/C1DbLI7pTFi+4RPJ8zZJxAEa+p+wHJ/9oXZOyuj
V8DRufxRr0n7R2N6kyi8mKlmt1bDUDgDFfXNora32FqfPLAAPnRt94X0E/PUmIxYI89C1tFgScCu
mQCnxtPN+hRP3b40i9nL9e5ALCdQ8vIBhMd3mBIJLToCPNr6Tsz8TMzkKjHyly4Cu+DQ3zYYdPV0
gK4sc381p7JZe8ldifi5hksdVnVQ9KW7VyJMo+UghxoMCVLStn6/nZ2o33lVRk6PEgoAYjIwoJ0t
40vCgAJUKgDoi2UJzz+Y75s8QcW7lCxJn0MD47o/NABhisyXejDDHhA+bcY8oHCESt8eMj2rPHDB
nWkpU1DZwfK/r6yMKMxp8tcO/3ToltjvlPsZK9qXlVL6oUK0zFiqjKWBVIgvgHT6MT4ZWWhjSkIP
zORROaqS+uN2dXVld0K81EtDUapmQs2z0k6szHdGEQeFcqeUf1jVGKb5l667qdJREspkCiREzzJe
jGysQCOmF4/23HkqxZ6zcsi0OGziPy8fquzmBPflFOg/FAqUZypu8Zi0lqvUlNjDpghDt0DBo4Ei
UCQzmudqTIoMkAMNob6d9WGTAM40lnFkbyY3KzGCdqhFzeYm1VA9BdFKHo8nvOi8AUtktipDYNgW
ZWm6SvDQAArSe3Wv82iIIArz8mrtTe4YYoA+iJl51lPJQudm+DLeJAm2zUwDk3Y5JHUNYA1TtNhT
iVXJJAimC+TZKAM1KbyHyReyMy/VZXyhHwiCX1P91VcIV9PNqI3aA9JcdW/tB78/l2G2q27jMPWH
oEM/3+NIxzJMyK0pRt1diRXMV+1UpbF75Gc92Gt9NY5vU9s9a5p2XAYkOOjEZZ4b5ffgMr2y5wqk
vF2ozA24SSfbS+kouctt/7X6PYJdF0VMy1pDGOcztyQHO5CL8skcLOj+oZ5aS9zIdha+kifY9mAw
LekYwt24e63g8pFb7QZAu4Hav1ZwS0lC/A8SMUDPd9l0vBnfGwYhKO+qKkq4vEINdidQQQcOasZL
WOm3OXA/ZTsK277lTaD+XqBKKcPLEXkKqzAuR4jnjueRybBv+cV8yIbAH/a/zxLsPZpyxxxSHVRv
an+cM4qC5thYXlmiZ1x1ePaDMxjAtw4ezZe987ajeRMsmP8yAiMv4S9Qt0HRZGyNR7wxDpVq3Sat
nfuXhW1mmauvFDxBExeERHwzliCs5vZnoOP6Jrluhj4gw7Hqwdql7S6L/AeTePtAwTMUFQWdJoFn
ILfN0fjGnx68pIgtdd3LA1PyLt32dW/SBIfQN4szqwkQC6oqC4bGAHWJJHHeDN2rMxRMnJLazfoI
nLGacwT8GfD46k8YPGcUjPeK9klyetycLumlYODGSKqmNV4NnOyW4+tC3eSjuHdKTlYVSKRxW7og
TQQX6FI7BQAQUgW+RuJ2AMRzQOZ2JHtAuR2yU9I8XxYo0UdTcCYVkFNdM8UaiW6oYECnnuOMu579
dBnDGr7qzwa7VkzJBUociik4lKG2UhckoehHqtGVmtthVvanqZUW0zevzgThEGDdgZYjckDXTm0t
EcMwDIBFP49m+lCPxrWJgeMm64EhRK7SfD5pVvmVmqCtTaPlP1ne2w8QixedAtY9Y4C180c/EkyU
16/mH1hg2/V77ATJSk+bpmdaBt/sxxSmSK+qgtENe/EtyNxTchX35o2Tdp8v68um7a1ECLZXVXHV
kAHWkAPbzAjN+ThWV0N8l9Hf3PoEawPGEoD0p1mm6lhi+jeTZgY2EagYc+sxcgHGNKXH3/sUUYLg
9wetTidAazU4rbHwLIZyXWqhldYbX+Ni2VOjl3VbuKNdG7coUXD+jpVoxZyAJLNTvxq25rXtVQWi
9WJUJVFmUxAIby0bvXgbLIn4IaunYttViVYtbrNX8Q2ljcGYZ3V+QfyU5LUfsr/XL1oJEpy92kQl
Sa2E7pfv6EeieRSML05Qnt1976uI2/fpo0zJRechihQ0UItHqmJMDIdY/SiUe6DF+rn9X5Rv9VmC
z9dMplnZhPNDPnI1RyBfmVtJGie5ItHRD4ubO24BEW01+rbRe3XieLF2A+AoySWJXkE4MNHF964a
uX3mwJK08jEBS6vX6QmTBC7JrYgu3XbnfOpcqPbi7pmSeDW7WZT9ZYOVfYiQIepGp49Ajm72gG3+
6tTOselciXuTfYbgE3QXNYFshggjvmYWmiN4QkjyI5kI/veVbTYAtEvyGW4H21Be7txp5eKzUvId
H2a5f106mCSAHeKAoELQ4BJ7B6PSFb/6yHyuhKGT4wJgbdkr+35fAj2RHd3A/E9q8LdYMeC1ZZcv
JfC894WJRlpEPGYepur5v+jBmxAhZ7EMfFeC1a69ze46oMSppqzMIUY54fReM+rVHc2sB5cggY/J
nUfXwijD8nkElJrlPCixLvHV/+BD3z5HUGtm5KZrddA503NMjw82FLqvs9e2Pwi9E4wCemmgy6a7
t/XwTayg6pq9tHMR4xurPgli5SfFKr8+/nn5qv7h4xyduBjZQEYiBIiiZ0WRZXqz778PIeoqKNZ2
vqZi2ctrQ5YEoLfKwuo5+nZZ7tbHaSoU3zZc4gCu572RxXo9g/kbH1dk07KfVaMKgdz9icyqbPFb
JknIZXWjpGna8phePdpM2wFacnZkqB6bQrDS7iCwYcZWRDUrGn0qchcqUlnFblaKU9onQNOcwv9w
am9ixJhU5P+PtOtYkhtHol/ECBL0V9oybaSWWu7CGDl60Nuv34fWjoqN4hZ2NLroUBGdBJCZSKR5
b8jbJY+bMLXWB7vNXXT5naVcBKG058eRAPp7NfyFNCpzRMcJLUWZOgST+pAuwkmC/Q3TNczXIR8K
mJfX569lTdGPE/qpjecZeRk1cnQLCABmjAZT63H0aeWXnvzVFISU+yu7iOW9btcVAPAqAXGQfwHX
n6MZWfAnR/RbwgtxysYzDVMySyqL7Gy0ciatb8k/5kJwQ11lmJj7U5SLEM56ZLvPqbnUrGKuBJ3s
/sppsbkPhnXnog9J8CAUSuSsyKjoUIDNnEmMQnTSXbJokAiOI0+URdsLvxiFB4I8C89Dnf2+2cdE
TsBcruXoe9LPdnGXou0pxvxBBMiG2wcmEsQ5QEk2x0YyIWgAxCxC8XhtwVkxulL+BwHldkWcyrcI
ipGUQSgea5VfG6Yz5JmrIMlaEFngJ/aPa7N7nJ7Xw5qkk4pFrTb61CVnPWaemgHsE22Iy7FFnrUU
ATvuRjSb9V2BKSSKZOdsI0fQSbqLDx6P/l3mWS/tjwVD+0RT4rvETzvBBb3rSy6L5RubVWqgc72B
bqrzuSjv0/pRqQT6v+s3CG5IEyld+QoILU6lks5I/ISxOTqp8bUVpsWZyfJPT3gcBXPX4GLHNMlr
fR+iadUqFYvQwsVfUdWrF8BCLV52Xs5S593W+f3l/BbGDwaZtpaqBYX3ta3nOrO9Ihf1bOxKYM2w
yA/I5hWem1yOhhnruKnWaL5HAPNmHSzBa2PXcDciOHtiOKKyyY5dq1pXUymoPvsgyVNntj7c3i6R
JO5sYhIXTZm3TThPxeDZWuyTuUHlQgakdaaM7Z94pMvCeEMaV5lErZI2Yd7/VfWBOn5fkqfJEExc
Ck6ItxqrjRXJopAS1/W5z9fTUP5LCdydEcWNDUIbSKjnj0ZEnHLNBTu173M2W8WF5ksHetKqxH2u
fcHEb4e+naFxKtd2Rx2YMVIJOqvaTQD0/ye6Zxg2CrnAsVVU7tJYFkLymOCFoxHq6QseIONnDXzg
pJUEzm1X9zaSOC3H3OIwqsyQogSrsSY0V34iCfW0/P1tJWeffOWANoI4JZcwI2l1wJ8KDZBBGe/W
CRCq0pck/4lOVcHu7areRRTPX9gO+aQtKtzPMtdBb1seqkmCy/aqpvISIm1kcCFSWdhap9uIYbWw
P5rsIsJb5ml1ZS8fjhhbGoLb27d7CYF2TAVposEgM1/7b7qANapgTYzJutyVVo4X4kjflDRfBQqx
f7fjkYHFmTLSh9zK6Lr2xmrDrBi4A3oIggokWygYmSAEjnqHuiIObMK+/Uo1EKhrgGW3LZl/rM3R
aHYz63kfA+MkfSoPDfrdwbsQ0qB7ltzeYeOy2jl+B0agN1WgVccpcVJhKXvPFIAbbeLRCEIdhb+1
VENOVikZEakph0VB01c1+DqpHEOrv98+TLKnoVtR3B6vw7gmhokVM+1pZSCl64H9ERxl5T1GQQPq
Y633xCsfYy9z40f7tBxrUG+c/ySXikEKFPDRIGaZfNeITZdhrkFxE1Lzaa17V7OeVJCJ3V7t7r5u
hLDfN6G2Zaek7GsZsX2XJQ7yVcDEzxe3qGcA/Fupd1va7taaBkP/BrAnwvvX0lSg/lZGsgIMQm/f
pRYeekWviPgp96wRbFm/hbCP2CwpjgEjoBcxMLXW515Wn6129fpMBMiwKwUZPHQXsIEX3i7GdJWp
WS5N2NQ/bXt1FPQwFPEiOJ7dFA0CKewVsK4Zn9PrxSQ6pUWkpi0MPnrLOomV83z4NrszBkGBGipE
DdtbloHynmyC8143X8CjN5snzWoNn1+24UAHDC1RZ1FLx15G0boIvpt3KwYSTxped2x8gDMyuR/A
/GZDTuf3d8RFhzR8tHEHzF8/fye6sfcXZaoANtQwCc1naBKzXzPgQrdhgyHxbO2dVr2XclPknPe0
Gy8ECz1eion/+MBAK/IxW2p2VrJrnRK3y535nKKaP3nj0/wce83htj29pEqutnEjkosQerskSgME
kpA2R3JiqGigXwW+4Q90S2NYOP0cv5dC1kgQe4PgCHc3dSOaixnMJI7MWlFwghTsj9LnvJEAZDcL
PMZeZLLZUz6lksctKFSsog0tKf9rnPN3RvNpJeU7Pbffrakoprz2hpot27KsKxiSvca/MoquSTPA
pmJM1jqnIJ90yqb/lK/F515IG7AnC88joiror7Rxq3GWHXeU5NXQhkAbsNbIS/s+qNBbYA/0m0BL
2J/aaslL99mmLswdVUEmtG4vL4OsDHcCjEfn/xfqiv2pG6Is+fWqFLWR0zlFCVqSRn+eKq/UBicx
pHORfAI0jmF9qxPR8tjfvCWT20klH62inyGTIaEMIViO7pMDy3MIzY3dT7ckMa+28Y75NCVDAh62
UM2Dxa3jMyBogVwKh7I8yl7fghRR5Luunjnc4VnsmzYy+7KOMZWG5wYDqWZDgJlnRphJJ+/0ECxM
h/lzojn/tFTEC+Xu0GSQ+zRjLO4z0r/AbbIIaKNUEfQV7zB/SbEBsQUykGseI6T57DRnDOD5+qya
gSWLqDpFArjoRiOTteBKQ5tq+UafUiceRE803j/xS+B8vpSAY4x2aHeiqnyvJItnjfXsym32Plra
Guy6sSHwu/tD8AaaLnB/4jLjr85WleWUtBjokNXOJ6XhNZUcTBVQXLoyoCtgUubsBMChJzXLvVoC
1d1td7K7qRv5nBHQuc2lqsWp9eD1mGjQF6LYSiSBU/m6qCqwtqFtdSnOK8HwqR37t9ewb1WbRbBP
2FhVMU8mFA/u9r+doYWH1IFxN7ugU8CsNutGFWW1hQfHbtStzNicFbRs/REy366n2qyP0/zCzKLU
UjGC8ffoMKaxQTvqNsfyG5vGjn7c3lA+Gnixg408zg7MTgK+pgWAiVn7VqWnuIxdC5MXt4VcPc14
KVy4A1Y5WU9KnBqi0/eFoXvlTH2jioJ41Dya9UdprZ+AVPWYF/mbcQWlHyH3pFI+ZeDb0+T5fd2n
ARJ6D6Meufgb5zVLT6Zcna1xCcwO2EdrIup55u/5l2/GMDXQd/BivyY9aiQikQg+iMHSTfVZ8+dD
6pYW2NRmJMbl1GOXRnUo/2hu9iKYLxgOaBicIgs0iCR+20fUmQfVMRNR29SurcIXId7FDPAvzvSN
UmcJilEmBdRP1/3omwycj99vHzo706s7dyOAO3Mylw0payRzogq0wM10lGYqv6nrNXFMM278UZ+P
GBP8xyWNX+d2WRgXNJnTBFw3C3UhNsE5fh/fvAA2/+4eZ73cokqbYC/5YFeVe31ZMB8VxujLJ/0n
SXt3ey9FArhIKcokbUSmrwpr6+tAGoeYosaFqwzVr21DWxtKu+gr4Nk7Rg2U1VGMbWPFwg5RWNAf
gILBgIuk1M384aAKmzR241vzIpNzdpI92SNljNUMtKh9w0ROwXA0ztQVQdXu7+BFFOfnZGu129EE
ykWtESeh39smuH1E+zfTZjGcvkdGoiZFhLQ2cOl8BjJBsrMNcPzFi879vfS+Oicn6f1tofs+6rIq
TtcRq8ttz/DqbVJ8AK3snd2nd3YWoYDXH/6VKD6RNxhVFk0Zytdr+d4inWcOkhOZJ0vYiL57I132
kaf0MIaEtDSFUih2hwlAC+iIhhsl49Pt9ZDdvbMAtcs42q8pu1rAMuuZgQXZBxKOwCbPD/rX9hG1
iPgE82rP9UENjU+92z6UwXIeDoYfP9IQbSKBJviWXeXcfAr7feOL7VLqarNYAbtGo7PRyuAfpfn3
2+vdN/CNEC6KyVEJHW0d8BJRQcHnanuYbMUwTGDH86eoaFRnWfo3hZw+5JQc7BE9phPgE/KuF81t
iTae/b5ZrRw19WAzZG9rvh+7O1Lf9RjesjHRKljxboy/WTFn85KatOA5fum4WDBXnwX1VwzpUsWt
z6CsdVsXdMdN5dVwNqIbYT9mREUB4CXIfaM4/HqRxTzPZdkjemCo9y9Pd0BG/n8MJPvacxHFXQ7d
LCXgTgQWS1X/0LvElQcRWJ9IAnm9GMyudnXHoM5KKXoC+uZnc6xFpyWSwb0dpoLotG8Q+BYABUqC
thQFPP/DAC77xL5go3eDNJSlEuNtzIbYql9MjwwgDkyP5MB4HLLCFWgg25irGGijBZzNlWVUUY29
Y3+PKrzwlwAbDzgZdPBEVZ9d37mRx5lWOap9NwFnJaz6vnEXcyZOoVmhuq4iiK59I75sJmdb1VpN
xmTLoJW0+4/LkN2lrfbYWyp6LHXBMPOuGduyacGUbWCtcher0RTdYNbYRDqTAH2qDm2CaHhuJTRa
jILy977dboRxN2oh0TxSGZ3C2uur042p6cyxDeBTXfaSSPK0GHjYVvE0yqjzp+ZpVjXhWPyuKVy+
ge8lMONxABcUGKHkk+0kLhmAXye5MaMc+xsx2shFC999eG6Ecl5EkaaKrmx8qEXYzDeL/T+geYJj
5XlOOjDgLXSCOa5qc+zk2XbauHlrT/Ixk6oTRq9Fs8/726oRDF0heau9gLJt7F+t20nuFwC2W9Jy
Tle0sbaRQFVFIjj702eZ2vqMNdWab3XgraWiLNKuhWNy++9FcHaXpVTO1WqBK0bTrU69qn3bFKJ5
StEyOIuTljWdUEtCrGeFzQDKrlokYd8Zb9bB2RmwC1VJyRvWm5i8V7zcnwFSWjsKGunLwIqd7Esn
CGD3Z7kvInlUwdRUh8aMILL3VtBVoA5eubGGjvBfdFIALcqcMUz8RGBa+4r++8h4mEFUPImcxzMI
ObunDhP+dKCntJy8BinGBQTUt++c/bMzDRQfMcqFUa/Xt1w6VB1tNQQ92nqyu5+WKqKt2l/ORQD7
gI0Z6eZQquuEh2Ic36cIDtX1jdLGZ9KtXqvX3r9bDXeBqq0dJw1L3JsSkCal6YFGsmiUZx+NEZWc
v7eMs9pCz6PGlLFl7Bm6eiizpEHuKuECbPHyHnZmgP0gRrwYv4NNsyIhmx2oPmJY748u8M2ncOY9
JW1USCZiudVmTF2yU5iBSv9hY+TLU38jhDPvKUvUMcIAOtqT0PKhGA4tOv/2ue3ZN/LZmo6WD7Sg
YFrztZZkrT5JeHn9uk5eup0r91cO5qXbWZyD2bu5IdFEI48NvHBU5l5LzM05oxOa10IzL2yXNIvs
Ka0cO4kqPZhkyZ1RyUsXxICBTpenMrfve/AiCJa9YxyvPoLbWtI1jT4yzDuWRaHD4QIjsKie9KFw
7LAJMh8zQqIWjT339ko0t+NpB+qTXkOOlSEYdMbnDigNDMFAAmflE4p5E/rqMr8IMxEq1lXbFvRp
Ixll2Nc7Xyb9aJqMfQgUF/mzGcD3HHu/yZ/Rt+XFgWiO6KUez0XVr+RxocoM2lLDXBAQsmYqRkZY
HCWH0WCjogeA75cgCTgRy7kT4MHsr1RRNIaegiIOD3tJ6pH08BVASnZeiGdVNBm9EM+a4fAmOZFK
YEa76rSRx3mmLJJbvbVwpv1kO9aaHqPyedXeWOPjtIwCV7sTWajyRhZnP2mGbotWZ0W9BLRR/VFO
areLAoGB7KT8XknhDGSMZpoveIb9fhdHR+NOP633YjYg4WlxFmGBtlFaMgDEMIuwinOGku/YAoWV
+l3xnroi2BZ2Gld6edlBHuyMEKUGUD66pKrBeOjHzI+otGAQuYgdORJRO+7lG7c7aXJW0I8Y0cGQ
/q/qOckduwa3UuwzoOvVx4uWlk7ix14scnE7D4VXcrlkQA3cc0OHY4WLk+vv/fEX/4ZZngfIHWVf
XErfCWleSeRCmkXtsno0ZGTqhneDmTtLL3rNMk24dXJcTMMenvoYIzdm9ulHi+aeRtGfqTXOYFNf
aapvC3mTpUKsup0GiFcL46IbOilkNW28SApSAOaH5vdplweKmv9oyxWVBCIBlc7UDwOYwcFD7LYA
aHNQrfqCmd3WMS1NdaKqc+ty/RQ3PbKGUolJR3PEDODsFREFg8YMbE5zRjsYnb/WlZQ7cYkMJ9rW
OkdN03PXTplnZOUf0NK+WhnnuFR7WpRcQZA464UzWLMjMWT0WVTS3r/0NybHOS3LoHanzEDoYvft
K2Lu5dAsAg/JfNO1lqB6hM4H8M/wkMSWvNSmxAitqy66m4n5RVJMTyH0sFDy0CjNIx5t3277y33V
v4jkFFPuTCClzLhwjAlEyRXcCWMtFDwZ9j2/BU1Cth7/OE8yxXkhkxqefwDsnjS7hvYdd4DgKhMJ
4dwGbXI7M2tgZ0pW1fhokj1GsepkQAL/o1O6rIbzFuiBj1ejg1/sC+oYEkL5PuiXr+NInKGunX4V
oUT/DyW8SOQOiRYGGowaJLTH4BW7ARsDEoPZ7DuNizTOaWhKCoqlBWhx5ix5hWKACmc9Aerty7BW
QHKCTzBb+a6UjLOmfr2tjcKVcmYd962WWwk05RcREmPiWh+ao3UG7+7xtqz90OeyTM6y7VaSFJ3C
suXuLq8Lp8oWZy5TpzY+67Us0Jn94Fm5SOPCEgqOMY2oSPuxYj+b7C+GhyY5lGgRq1IHg64fspNe
BbN5J+ouEdkFF6R0k4GOVgMBkWmjSg6eFtUfDBFp5v799nt5PIIA64bWxx7GN3SRRyr0t6qVZLvx
kh0qrTkZUn2aLbq6tDd+3j7GPYoa3AQX0ZxzYZNzYDRmtfGmeKvJi+JJ2Wg6kyU3wOYeyndNHX2V
+9onFnnT1xnSu6Q5FJqCgcDoKCnFfWoj9ypn5edKmT/Z6nA21epnhOv40V71516ianj7m5m9Xvv5
yydzrspKx07JYmi5lJUuJq0ccRgsOhDOSZUkTTAuBpdhMxKu3A4xholmltotlo+Sjb6XsgFCFZ6r
U+9OwLVP4iRQdbDtjsQtJtN2NelulEBYO80Auo2Df7cBnEOThmTFkDU2wM5BB6GsXqoLsGD2r9LL
FnNODDRha7UskCBrbWB3/b0WV36szb4RUWS8U7S8NGb94fay/kfIfJHKuS/VquxFSxllZ9AeCwrW
DcvLyuOvFyO6HHIPOPheWgpc2f5DBC02mJ3AZDRGRaFwm5RZnCaK2jPK8i6efVshjq1SfzQOQHh2
o+aoldSRaz2Um4OVJQeSCo5z321f5PMPEzoXrZ4Q+Jh/Ti3LtvDKdjaiOHMnaVYXMQMqrgos0wSF
6PBFNz63/fRvF8VZadtWXYyWC4bYGJ3G2gPELLp9gKmr3SUnfRDlVfcXhgZzE4NiaOLk7qMJRWuJ
IHWGtvnzYClOpcTOFAGyWOR9/sdpXSRxd5EkrdJoRoj52LN1CteD0bsr2hsrsFhh+lxgE2ybrg/s
Io3TTczIjqM2wxKZtObE6Ci7+aH3VbdCe9sq4gwlu/c6+S2PnyOkhaStoN0BoupbI9SD6vQyQOKZ
Ga5a4x0NkoBBq85/TUcDRdnYUx0Spg8fyFN9L2rR3r16N5/C6WoCvCBDKlhy2UYyGzP9sz9Eouhw
19NthHBqGs3JYCysV3pSDisaDgzMO88ghH/MqhWw7tnh352nxt0s5qquyxRhvonlqYkLfttDBH5M
MyQe4FQE0nZvys3iuIuCSsYUZymMolGjoB0sz7IEKbc9PHdVJhYYSRAFMZI7zne2FGOVJSKzqVcO
ppR/Hw07AXp79abRyTmek0CJweK7JL2LtravUdkdVTjTgz3Yx6juvWHJMHPVSm+LTjFcs+8+x139
l6KM4ZTEgdTlb6Ui+aFIA2aBF7yuZ/kBrN8o3WXtOV96cC/VWuaiN+afV4VerYv5m82dAGB/bdR0
ECSoieTMS+a02Q+1yYGU96NeBZu4n43fbCLnvPR8tSYVtERQitGTUFM2kkMS2O4SEI+qGEaQRN6Z
qdm1W7kcG+fE+qbHALQB70zbE4bvAxTWnVhNHZAhe+CCmVXlJKv3lvlRUu66UnFMo/FuW8JuiLVZ
M+fY1HLKhtlmbUbJWwC8O8ZITsZ07ns7VKvUa7VzYf28LXLfHH4vmg+zAYA5liuFyHZtAsmQXSX7
cVvC/kmqRFYYI72q8SPLhQ3/OSwaRpbv1oCR3+pP41f5c35cfXLII+G02H7sshHImXhfdYOeZ1gT
65qx2Uw2+IrfDCDTw0w2gPYqgeYwvb9SnI08zt6jcq5AJolYpW8Gb7Rid7IGJ7a/d4lA0NWI5kvZ
YiOJfcnGAqWZKO0cQ0VZcw4opHwdlg/ykMlbjuA5d+g3UTVz/2rfiOTsELnhKVIGnF4fKIHqZcFi
+l0w+oz3FDRCt3VFtJOcCXZAq6ynDjm4ktQ/k6n7PkcACNOTPHHq5M8S+5ulceaWLAw+hMJPX0i6
WWpgvReTdO/e2wAgAxYKRvfJFQxfb64laSKWD679JrZDJMk+KtP729u3X2a6iOGtWakHRWkU3Nzs
tVCRR8WJfVbCnH3U8rrPbAgg0jA5ZnuWLYjK2NFcG8HvFb7o0UY1x6Kp5dnAZsZx7inj7GRoRsLI
tztIj4ZkuHr9dHuxu85ys1YuStExsK7NtcqYzqCWOnEmYrr6Wh3aZPWnnobAQHIrU4Q4IxLLBSuW
PeO+zbHFVhbd1xBjDJlfTmFq3tXND5ssYSqkA969mTZL5RwamrbI2LPXPQt4C1aiZXVSxrY0lwc2
cGsLyu3/w4VeTpNzaWa9rrWdQqJxb4UM7Fr3kwfFbTHeKwkdtkh1OK9mamnUJgNUZ+0Pc0E9dXzQ
JLQz009poTnGH1BkqKiG/m2LL0a00VQ50UhbaGgbK0ALAA5CR5qedCrwZLv36kYI58lkSowCJX8G
rmN+KGXtWWlEU9G7IgB5xOD/ZUy2c2c0mdnYVzKcpWyhcA6OP/GAwO5LayOCO5ly7kpVRS7ghQSm
R1YJKOTR6KohEAHCEgTv3m2bFi2Ju2yqds6MhtVgKjN/P9PxKBv/FBTm5QoFmA5ajV56Pbhd68tm
NckET7zKwOsx80MiUREozK696oZsYjwfo1g8sGFezbKajBIQRFqHnNRAPSQePZuYTMnfK6g2itq1
dq/NjTzOFdaTPi0Dy5UuqBWjt85ZAV/XWwAqFUIh7bq/jSjO/ak4oT5XbYZYEh+6MA+ngOmC6J27
qwiAhUAnOsE5Ec58+qGkzTBjRWo1OWuEpLaokrkr4QXxRAPmhckPD/VxNJday/oiquQolack1wUu
YD9a24jgrMdK2yrOYzzWWZHF+pAeUj/ymhLX8OpbZ9bDn9mCS3FvbBHOgAG5/FoWZ0HJhDKrmiNX
EX0ZPXZCiacdkyC+1wDY0H9E9xQb8EEPtFveMX5A8J6TYEbexP0DS958B3eAsjTFY78sGF+vLCe1
jpYt6r7fVfqNBC56WypQWSoNSuxyG4zrE3tiz/G7Rvp0eyH7V+FFDj8WMcSpMo+sODcjALb6xRnC
MozvWBO+lg8gO/wj3d8I5HI8maRaZs8KqImxBnRMzxISPbcXtWvFGxGcw0BTUL90eKmEBFZMgxFj
Q1IoXslu1LsRwzkL2kW9NesQ008PXfmU07drJ5h5ZXp0FXZuRDAz31zmeaIpSlbhdCzt01q0b/T8
XusPa957VvOULMrh9sYJvIbN3R7jBNLLVIFa61rudc1jKgtpStne31oR5zWyOprQpYjjZ2+8AjDJ
cLKd15eehi68OKhFwAWiQ+I8RlcupBsIql3TZITlCNinMjfPipZ8/5OtM4CMgxQAbkZOGUA6UFar
yZr95uzYUsXpF11w8b5UBa737iKD0wbaERrNmQIoQKN14SR9o86dAgDGQ7a6ZuMnKebEMgyj1m/W
5XuhpycKIGojOy5EhZcCfo5uO+qkPdX6h7iMnJIMbmIDPC7XnYV8N2KQb+fPCUFLgPbUR9+rsXO6
RQNj0Fudgj73K6YRgqWVnXo5FXPlaVbQoGW7Lm2Hqn4mnaxWDxLj3E7dsUNw5cp9FRhS81kxQZAj
RwkYoYmjt7OvR7YX4+NTJKGS5APgq6rhL4ncz5juQHmZvMDwyMDAqbMK/OOj2y69K8U/yioReHJ2
/td7agNqSAMmGuKZ1xaGV1aUIB2McyvyAM+CFFzS7SPB8HUTWe9LexbI2/frF3mcnmhjEtV5gqtf
SULwZDiJormwiU9rXolsbW+gkoXOv9fG6UuupCDpHaAvkuLUd/Ub6jHA4fYjmkHP6O6XXOlD55VH
KVT9BZCytreE2X38M3OL0/AnnsVUWWaaoOLGA7MSTI9Qikpi2KVI/E2filXUZfIyLXB1khcR/E22
NsAyhcNkefbZIx9oUD6jZ7x29dgpPrTvGjcCLFZ3P6IptXD0U+yWQZY7DIEUk2Y6qEId29Nat50E
J77ngcDoiiZoZM2B0MXd5AaGWlWC9HjIyL4msLWpFtLLn2+7n93cyEYKnxtpsojKNRp5wuTYgqzG
yTxNd1GyDouPKVCzGL6N+R2jj6unikQzleU3XgGBDe4pE21Y/EutA3htD4zFX53l/KASIDL+CP9D
1XRwJgL6XgWoH7eltRJnRqWvDFFgwixn50ZHBsNknaeDqOtlN0O4kcWXarNsTNMyrtL/yvob8ol1
2Ig6T3ZD6q0sLjayTUXKozIB0MQof0piK3JqtdACzV7eSD1SXGVVOjSOT9kYn8eMHDul/NgrFroB
LA94c4LgY1entp/D+caB6NlqW2MKi5r88XuMZDaqFQxjTjZcywO28hTIHsYH/rCxeyub85NFF8Xz
UmDb5ZMeKKwMClz7ZxaW0gJl1370BQbE9pbX4q1AzllSs1PpaM+sIqMEbD6Y6ZQd/l990PuygAH6
gnt7VUKz1kSP1AQ3QDkrqmcPKUov5fOy2nemsZxly/pkrZU/ZaZvUf2un8ZQsNi9KEzTLx/ARWEg
7KJTbS2sVL/45aEKR0wNObOLaUZ/OWgioia2d9d7exHHBWF0TnKjKOY0XJYvMh3QZiTCn99zstsF
sUB6Eyg3IGQZ0xzqQrrsiDn5xyQrPWoWAi0RLYRzPHa9KholNchtDdnJhh8kFzlTgWrwflwvy0In
6is1/LuhT+huRLLY75tNW+S+VMcF4R57wa9AS497b2awTf9Pm+Tu1rGCsaEZGguSXwuLhlGux3lC
zqPMXK2znQpIOgK13l3QRgZnw0vV6FVMcC/8WtA/IzHce5sBs/T3gphKbnYvsbo6neohDTsDo4MK
dQrjcZSf1yH3G+3OIs+3F7cXOG7FcSZb1CCeNecYYcRsoNkMDdzkLfprGk0gR3ROvK2ORtUCCSgJ
0wws7XhppsOP2yvZ7fpiSqATDY99S+P1rkvH2QDLaqgDTtSjOXjvbC37mFpj7vTq6qK/EAzjyTmv
pU8oGCduXaif1Vlz7Uz1+0Z9mI3xjeCb9oKY7Tdxd52lEnMuwDuyuebVe+dXJ633Z0HFZgc4Y5i0
Lu769r+WV/pJoA2HziOBdZjOnRncXhtTxCvvi8KchZ0mgKTlnJaaYjy5HDJQztLHIUm91PxBRExc
L4hKN4TwfstUKoqpUJAymnQ4ESn52hUjGPk6S/MmpXqbNfMHSR7PDF0vysMW9SQd01OqNqxuYqJN
ute8VprQPj3M/jpjeqvMK4dqopHz/XDushl8IU9SRlMCGnQa1kPzVTbzr7OCkdmms31pij4NC7ip
Kq34S1fSYOzN2aF5IXjG77Y2MxDw/57HS0pu4ziAQ1KoWYfbsPHhOeg3ctJcWQ3ZeGDy0cCwXBl/
ZUizoszbbquCLhMTSIe6bF8/wqQmTmMAyYRrQp32mB/YeJKNev5fFjqqY9vJgz8Yn1WBfsxIsdQd
YiwKrZCIYqDkUcTo++++UU29k+Ghb6v4/tIMsPm8oLlfvUGqrB2UwqQ1PH98iHWHjXm2tQ98Z0ZC
SuqTInAYZO+uAeXSb4mcPzaUFgh6SwbyxJ/5Q3/UHuS32omRketPUbAE8UlyddOtjmO4+pU3HdKv
giXvmfX2AzhHnffxGCW6+at6hbaM/JQEvRO9U8B3nPnJaX3Gk8+7LXTvctANgHWDrhT6yyNmzrZU
SVWVpOGcoISpGca7fCn+ui1DYf6IdyVbIZwrTiyq1pGMs+y90WO4XWPnprPbdm4BzNbeIe/zo+WM
Dy1wOw8xHn+AlxeEYft7e1kn558lgyqNbmBvNaN6rs3qkzo3DUa/M8Fa92KI7VK5gEUuyVT1iUEB
XVyCgEoC4AHR4tIzEhuj76n9JevqO11HUfL2Hu+eo6mAZs0A1NYV05rUJGazkhzsjFPhjBbIl4mQ
j3vXQIDdjayaxrinuD3UBkzLL+DvCmVqfKlr9UTzcvKNVc/ftiliGJ1Yj9Zgmw6JZ8ldI8y+ERGH
9u45Wjow8hE0XzMOocna0sdRQtppbA51On4zp+agSIpAXXa3cyOG01i9z5dGW9I0BG/wA6hGPgCK
R3CJi0Rwu2koUWT2apaGsaWAEm3SWqcxyqfbarHvRjcLudLHekzWPE/hRhefT+UwSjTRG2TXACzg
FoPBcIewifRpG6PIn4IoPr/DNKW/ZvcrcspD/840H+r05+0F7u/ib3FXOUJrzs2mgT4odeYBciFQ
0Yd4W8S+yl1EMLPY3O6rNFfrIsdImmSaq8sfq6lxLU00Z7m7EMCUgCrR3GGGapo1bhMUa0JrSF27
+CFs891dBogLGFoEHtY8Nk8+LGA1srAMDJ6cJGo7MTH8FRCDt3drX+M2crhrtNL62Z5Ki4arsjjW
UD8m4DiKSvTH1N/JALg7KT3V+Q/NSEG7jB5ZVb8vokrQjsuuyqsbZ/MR/FWaNbm5mgm6N+lnXXo2
7c9yqzgyirp9/P32gkX7yiUq1kophl6ChWVKfhyl+l6aiAeOwsNtMbtxLiOe+Pv8uKDfNBOlmXPE
egroT12MtC24WSJMQ9pq4qtlGvvz2BS+LJex36ZK6ZR187BUtBAc8L6i/v4OHuOn7/Xe0hF3hrSW
fA35S4Bx+LfXui/CwmI14IwoPMBOOVVqEncQQfoPgNt0ASolWMTeoRnAqALPik3AJMPZ9JDqvTkt
EcbC1/NQrk4l30mxqFLJNJ1Xwq0Q8tpxxNlA7RLD52ExJc9TFz8tquI22uSlZBI1V+2qhwHkNkbF
Z8g2jwaTtzpiua6DGrbps6HQh2yihYuBqVPc1seyHj+XPb03WutDUa0fB60X4dHsmdzmA3i9kNRY
14iE92JF6x8Ar3+0ZPqcthi80iLlh9IP724ryf7u/l4wj/k0dFOUxatJQ1oUp5h8oUXvNp3u9JWw
p5hdxVcHCbcMWjNEHihUvD5IaUwkU5tXXKLRIHuSSma/JVNz10rd2VYbROp10XpE0dHLmZ6LKruT
6nLAQD4AN5OiEzxU9qzD0BleggwiQfPFAW/uIzPp+27oEJsklRxmdnZMVuP9H+wtcKtl1JzZ45Jz
n5291tqs4BK3lQx9qg9S/FPv7oro+20xe+8C8ALbFjiCDMPQOTGJhsu7tZDj1Rv0pAK3q+j/w9mX
bcltY9n+Si+/sxoEOKFXVz1wijHnSdILV0pKcSZIEASHr7+bYZedDudVVPvBWpUVGUkSBM64z94/
GtvyJwGcSmJHaoqqSxHRR/GJ45kwLC7eJlbwz++yVq4rMS0BVYLC2E7uDwK+h6J9E/kXSLkGDFRU
P3/GD4sD7y945g+lTpa6zlB+wxDdJjNQFShCKBRz9Cy7HSY3dskrSA+N3cWS1If7BJjNVRfMYuzc
iiZOSqh20BJYJ1IEovXQRTa5W+f3EnKN7jsaeTK+8LQfGlbPo6A5ZNg354aV92nJJ49km3a+9r44
e3JVYAgm3YGPBhxfZjBd52AHZ5eoDz42f++ue2ZrQW6Y63Ft9vzfG4iXHvEscNekz7N5nFFwMlWg
HQx8TzGfLu2bj9/eHwu5fv7ulHOxpK3UqCmJ2oy5azyLkt3//GWdXsZf7Nq7RTs7C33GlAuSGzio
brH9hM/3LOHPupz2Zp9HTZYHJiu2+O9QUjBWCvJ1Glk8LUz4bdrElgtt6gZ4lAqnd5Fx7bo7THuE
bJwDvZhRjgy7R7VtsHjstZjprOqo48UeGp6Y6az3MydbOWQhBsqi2Rsi7J00Kgr3diiNbZ3xKyPn
MfjeDyLPt0jeQygJQl202rouw0R3cqwbGi6pHfUZGpna/JaYOp7yPDYN62CP8to1lqtiHB4Tyr8w
ezwOYlJhIYzDwqxLAgyXdsXZMR/KpB2Ugvtj/d4A9VEB1UF6aWr80kXODGblQmw6MVDrNMQEmmWi
+riGTi0UNy9tv/+P2fpj/52FtUPaUBNsVWviCLL6AE5OeGHvm74+ZFm8lrZFnCePPLxEyHXxKJ8F
upbMCpF3OMr/7vmcJH/NwDoau0yFPz8D7MMw4o8zcI4GEHKsaVNYa21q5ZQvwnSCaq7vHtYW6nTP
+8Cej1MRGCLMA/Wj7Hym/BYzWh7DINMCaKxh+dzYLuzannyypVkMtUnU5NnWGAOnv+BOLuyAc0oq
yD24TOcopXlDvdODfrR0s/G0fvz5snwUzLmY+wFrBQPB9jkPTz7W5jiZQIDU9EtWfBnMT66l/VGj
UHGxrPRRdIXYCvEVEOgQlTiLxbMmnRK5YL5hnRYpstsKXLzm9Uqx1dCb/2Ra5KNX/v6CZ75iEonK
DIU+H0t0aFdGXE40sC1oRXV2demFfXwxjxPH9kwTJZE/23Fv8hTpDOyvMUd44Unpi/aT1U6+ZYx/
J+GAut6/r3W+l0sEAynP4DMsnme+UWfbvrS4T7X7ldRL/PMt8tFOfH+xs9fWZk46LRIGInFillih
1WehV7kXZnhPcL1zH/X+Mmcvqy2tJWlshbpI41ylBCUrVBp7Q8VgrFY++Ca/8tHbITu+axcGXoul
Dro8SzcJoRtvmTMfSo43M5uilMiNrKody5P7IU/vNaQBk6G4BD/8yG+/v9+z6GAoZ6lFj2Wp3Clq
HBaKTN/9jZU30YNBXe8D9VPSWRi27qG6LpadUtkLNZvOJ6pgl2zjh8/y7kLr3n4XgzgAT2Y8rWAb
BzkHTuEY0tdVjTF33pcAhY7KzyR9paWLuVgBSsNmvBG58z335jKw6w6wU0gP8Gm+n6D2FXTE2mJE
p/Wr3AhzII40r0TYsT40F+SmRi6sQGWQRsiIZfpOgwGEMZF+2w6Jn4t5xNAQkftGJTyqKstC3JA8
/HxlPwRIAev7+9KeOVg1K8ZzPgICEK0AqeR1XqGHiNUxwZau7OAgF6l2/0nd9MPj9O7KZ/6WV3YP
zk3sc+XMfpccWYrFKC9VGT+0Ru+ucmaNMHaIaeMMsWszKIiYqvQ1Wdhh6aa7eayeLizmhYudd5DB
41YvHeo3mGu248kD4gvcDHnYh9m2icDDs6k+udAsujifd2EpTwHGu21b0QR1CnjJTTepI6gUuZ/0
yX0q+gsW8MNI5d1uOe/7Crsbx5LW2d9g2vwoVX5/qTOzAkUhag8WHPIfc0zrBMQltomPl45T9FvR
VoY7/vOJLy20UhwArzYSIgDD8GVapkC3rz/fGB9eBGNSKKnbGGw8hy80k40GnLDQQkYNsxwfZHFl
mZcqfB9uvj8ucr75uJvzrmIIlVPomWk395Ee3mb8uCz6wjb40Eq+u9KZI5y7uS/ZCOhHWb/U+ZMU
F9K0j7fZuwucuUDSSb2kGkiWXynhumDarggyub8Mjv2oOoK+PgcXCBTN7fNKV8ILqCO6QJYknbiV
wMoPrfBNKQObjVCyTXZjclFvcL39v3j4d9dc3+T741orDCZmeFNrvG8fgfEqv3YYAbc0tAaNcM4e
/8b2e3e9MxsPbL6JsWfkF6bxFUxKfi2u8vLTz69x2l4/e6gzc14xa048eLSN0zw3uri2SQMqmr1g
gKF2NpCG+kBbgh6MCC5ced1uP7vymYmXeUk1uEHfw15/ZQm4TP/74UH+YyXPZfTszh7TZiSA9CIZ
72j/MrdbAOYvhCEf70kOHgJUXv8qJ96qRHRpgQfywHTgpj6X9431VDdfsvYp45ewPB8un00w0kAd
gFzO5yyneh6qxsYJcEBRT3rnDXIp29Sx/Xo8yGrZt44dp4TdlRwCbnr785f3cbRrM9u1qAUF5PMW
uz2CsLbpWmQLoBaaVCQqf466KL+u7/tAAKINsTNotY5BuTMdn34yI4E5gPyS8fxwiBBX//0+Vpv3
7kwOhosDYiGKXYcIkzxg23Woa234xDXm96dLBOcf7STPRgkYr9gx/yKpoHRrKDBkYTY8Gf2WO/5Y
vXJ5ifPhw8fiHDO6wGox6y9oF88gY99NGFqxc+2b3UuGlH3xrpgFDnsF6MTdTKk/eZ9cqIC6f0Pi
ib2/+JkZl4NbL7owEeERcuja8RH3939vDVgE/GkE7d11+565IhfjYEuVQWrUMu9mg0SpPV1wdh+4
VchswHU7Dqr2kBf488YgyqgxwFjKDRtjkFWA5RK1N1uAYwU0sD8/DB91knEMPLYOcq1bcd007zbh
jENfTg0Ow8qL07pXHYjT3KcBJPu/qUl17QXj+YErR6XcdVaFc9BmnrdWDJKg0MmRrKeA7Hgs2RtJ
9TeoKkBvxzDH5aF3w88NTG152dz2uRV7V2DSB0HitC3RC1iCcUe3v6H1/vvb9D/pm7j91e73//pf
/PxNtLPM00yd/fivq/wbiPrED/W/69d+/7U/f+lfNy2E75V8e1NXr+35b/7pi/j7v10/fFWvf/oh
alSu5rvhTc73b/1QqdNFcKfrb/6nH/7X2+mvPM7t2z9/+SaGRq1/LYVY9C+/fbT7/s9f1uLGf7//
8799dv1a42sRdKWb/PX8C2+vvfrnL9T7BzCzALudYBAmX63s+Hb6xPwHoh50hmyOyS7bJvBFjZAq
++cvNv+H4/AV3Wyis4GGFY5vL4bTR+4/gBk38QUX3Xmb4aN/39if3tAfb+y/mqG+FXmj+vVu/uTA
XQhsAFeJ2vlKxQYtHfcsPlmypTBKJzXD1pqn21pLvmn18KkgkGVZ3HKJJ4tv5n7y/Krz3npnerKk
95ItkHPjPVg9G23fzAZzgtzlAg000INnIH3xwSSnIuACaO2p2Oqs6dZyyl0+5HrXLNUxsXozpMOa
4ifiUrEIqOQ1dfgjLnEJQ+cUw10upzjKAGafuZS0SucBMl9p1M+Vc5UUkoWZGHftkng+N+cfdNR6
i4bSFUFBO7OKjcrdO6e32rAs0cNu6odxenJc8eQpzg9imNS9pHJLtBh2A9qlh9M/6ajdYB5DM5n6
WBTZl1qYyY3ZhWYr52NnxYS0R5C22HuyV+ngXrsOJlY7h38zKh0PWeLcV9pXYDzfcKecI+tq7p0M
JFKghWzmMfXNGqSJaS/ipGb3uhod3DMKvs3E7QDANAkkf7rs+pL7i6mHKGVlFRdjH5SWJx+FfTXk
lR1ak9Nsp8QNq9k0H0l5xU0w0PaGXLbAJdxg5rA6tETxo5OIKMmS5CgG3AA3AJZENfG7aes7y2lQ
5erygyQy3Qq3cEF1Eko6277hdRgRNsB1r7s0NCuBkrZhz8FYZSTshnjQoN8HM05phAXn+2Qim5IY
e2lUW0ldZErPtTdvFFjBcn6fW3KfQ7dvdhM0Vpabsi+vFM99M0xyxy/rIcjT5jtLp9izhh+Lgpzt
NIQ1J1WQZe0IMOAYFOSHZxiPRerdZEPkgpR/w7QVu+YxLSwjZIBlD6C1KBTZpHlQeWhu9JW6awzX
CFpz8jOwhnUzqk2JcWxmdtPn1Tbv+MYJF0l9kXb+UhTbuZr3tfFN1buubnTQ99UXr8NYTztlYe7Z
n8reizO3efF2I8/C+YmV0B0ixIbQdA3ZIRoUpulX5GVSoCPJvSwyUwpRABuNdvdKHuiPwWbXII3i
ft/eZtMUdZ6Z+3KLW/WJeVViaKTPg8b53kE0jxHfARQ+NmvUOkrLv5qLK95+GgdZBODevU4MErJ0
CN0J8ZXjV+mzxsz86Ihd04CMFPSIo6l/uGO7Xcyj61qobLqB0wFQwOkWzS8c6jzfLYhchGViNfVX
XFEKju3bPME/1wdD8IiMIFvqQ09eK+4evZldzwrLOOjYA6aGo8+GJc4iN63CBKw8Df6k6czXi0If
3ES7jk/5ShPMr9KuPpr5cOinJJgS59CzMSzxx0VnfbW7KjQG97UasigR33U/B5VV7mahfV3y2wVF
2ymlZoR04WGy5OKXrRW4pt61NAt7J7lyZR2rbLpxqNpW3H5OujQieXXAbX2ey+HextNWSQUx0dsK
CvRNZz/PdvbJ6C1fF95WjB7koyi4IYQ+NBNK7HWbYhi+b4MysaLCbOKyt7aTk+G31HVHis3kLfus
HmMT+B2A1OiGCMw+2s2W1Mmnas3QmmTcd9Mc0YymmJoxsQw624rEDAaZh5x29zPIyr3saFdT3Ff8
LqVkV3u3hjHfjGMStP2nJksDyxb3pWDBhMEyAkbpok0PzTD6CHOhsgRJ8OyaGv1tu7Q3iQGsGnP8
VFaBnkjug7R4PznIxZvmhlbdthT9lTJ0lKZ3eZJcNynasJ656bpY5OSYeewmr8q7RWQvIDa75c0Q
5QTTnNzwm6bHbP8BhiTEOEk0G0lcoglrONkuw/iAb0gL5c3bmW6N8o7L/EvZml+h4wREOFH3Y8sP
Ez8aWRcR6oDc/EGA6YEVkalfGIg9s6dD0wg/H/qImhMIfayQPOSec9ek4Q3Vr7h16F5vwX0WZ0+D
9ZQ0kGxxfwggoRpO4yrdLqoN2kEg5AJ4WIGq7+hAZmOpBt+7UnkfcPpAWOCK62S+p/IbaW8JOAcM
ep0aOPJq3qFTHrcZhO7Bq5bM1V0JsttCrPYT7IZZ0PER1azSTwYRcUwoUSUfhgKqXEN5002unxIe
6HGjVHNI+IHKfW8KP6lyyJS1/tzmYZWCNrRNA1O1N1O/lzjQLfDyril9AIOCUn9VqX3vLurQg4kz
zCC1OCQHD28IoWA0KnebtV2cWncL+zYZw3bS8t52pm3v0mDGzY1WezAs4JhsD3gbz8dUy9EzAFJJ
f3R8jqb8iEoqaOpMv5Yq5LmMPfezJVvo+KFSTocIo1nb1CyjwbvuWR5qG63aQQcLdTdV40SzW0ey
bwKS3GbJVdWzLcQ0Sp+Wx2LeEHMJEq+9Hax6x0wS9zZYmZavuqXHqZE7ZnQhcywflQXfk+V+WvnQ
WSQyow1Gt/JCPj7Uy4hpe9PaFAnIeRj1dlJUmw58Jga4zQsPxcRMHR2nd/1MNxZKSTu3IffUfily
ERoWrB3Is3IM7ic/RHfgqyVJ4EKZClzv+0RVQPcmHYGea/yk7P0JPKdK1VtpO98G5ux6TwCJRX0i
n83M8xc8flXemKPaj/q1cZZNNr+oPNJGGbHECPKc7Nzph91Zm4wukb2oIDG9l5xD8NFOIoTTjwNu
0UwFeKmA46/JlPiiv7cg+gKZlXhiANknSzSbzVNK5gdJEtQl0AjG0u1tvexHY4qOWuGMLXNZBRaR
W6NDr8lj7ewTciPKIWZltzFlHpAVIuf1UP7dDqb+rBbgZanbVQG4JQ8JqW4QWn1zSudIWLuVswXn
XIULh3thoDzgh0TgHDG32A/WbZuV36YebYNaqDowG/e5dBNwKE0m8aFbY4nvFoEeYto0oUXxPIP7
MnLx5JbD3kRfzaDlw5LL3ajqJECed0ufa4zdOsb9otAHSdi1TnwrbHP5YJnprSRj6Y/c+i7MooBz
nv3GxmZe+vKoibtlorgfxqvBhPwve9LO91Y3B2p0QVVjpMUtA9DrBwrUvxxqDGa775uXoQHlty42
6ALBc8a9iVH0UrwyjSrEDI5zzwGbfMmwXY0tLcu7VN/opTh4mRvQutxSt77NLOu2N6pYQC2xZvzW
xFe9zxhqiErYM07AkHJojOEqZ+XGwdJDmfA2JQiPEWd3i3gqPXUUFBGIHu2vnfK+dsmwdxaRH5xe
7yFhtPhd5h1ohUgHUdNyS4UdzTI177mlAjOpyOcFqYfvMoRtuhmGu8LamvBBIy/BXGHmcyApgW0p
zK+qWmmJU6jGWY1EHJCx69QOa+mQ11TNceIMyX7iVbJPXfyvYoaqQ6MaeRxBlgbbMTaHFjxS+yyr
513ZYMINsqXdlhqJ8SC9afGNZZj2bSfTR8ephw2rvDY8fepUxngDcqi9rmcM3BiK3kmIucAX4auJ
zZNwaaYlPv2YCUEOLQNz86+/XMxvTo6pP10xFXf1Uj46bgkH7E3VnncpDVIk1hEiY3HsE6/zS/DH
zGnzPDe82uPwgo9vrOtnMg5q68l2CsekaneJrYxg0rYTy1bZ0elXpNkPERLeZnP6A1NFGxiIxd2O
01I/uwUMWm8Qc3/6lM0og4mRmsfTp7zog9lAwUBF1CljyZIXLmhUjp3pW1YigsrpIWQ3j9sCDARd
8nlO5q89MIgAvvjFRJ5bgWnG/qHCTEaRLxTHwQgb8Jn7gztvWx2MaQvNJxDYWTqPzLH6VhxBZnqH
MXUg/Jx24+iqgsvS8djbe2GquPFkaGn24IFA3EcS56CQR+1PBStQD9b5C+hjxQzO5ql5yLykQ40Y
lnQakYzwH3MxumGGmMTPjGVjGcubB0+7/mfKDvBTlUHuQ8cdKZEVti7YfyLQPm1l0yp/RPl+TKst
uNbGuJI0sps6DYEf8b3ZvOmdOazGKc4F0eGYpU+c9fFA+6iR3jZ3k/uup8KHxttei5tkmEaoC5V+
YxQQkE3BlLUM+5nWXzICwejFiTNuHrMeg11kaANPBMlCEOqBlggUndLPliwahXnHvTGQBeRgfUgW
ZXtNjRb01OlnN3P7EDOnZmz1wAmOSvudt1zPZfEZNmfPx+aO1U4LWBpmiJXkYBOCjWogMgH4mepo
lFuwtphnu7UHn5JR+xAaSSPRAjqAp4AHBLXS6JlBZQzFnmA4U4JYVvcWCFzK6dtAFAtYyY+Td0Md
cYAi6q3gCttCLKjaAXTWy7CXtA+n1pXAjk8xKtN2iBBe0Q7IY9HEcvbeGoQHvCuQc+76rLovapR6
rDowSvu5tO2oG90oFWM8UucobRbOox2Ydua7RD1Y3W3mfm/xR9PWeitBqzAl6H7n7hYJ71PT1DEt
7CSuS2MzAdiNOmkXuUa+pZQFSoERCtJ/E+5kebYzO5Ske6MQhgikWySYfIX2s9R+NsPfokFR+6kt
jaDIml0Fh2YN5fWYg7nJxrRGJFj7ScARRrnDbqEDPnCI7XlVNDrQfYD+OeIjzUt/Am/V0t8vc3pk
Rlr5U5c9ubYIUOLaW8WQBk1RmJv2mYFUe59qKM804jofIKaXZ1FdUoD8HNiITi7WFWbbbofujjkL
GsazPfsqz3Ga05BMXbJ3qLOgDlCFXUudgwkUXLDUhrdRGPfdmI0TA3Od7VzaNT5tqnmLOT+KTDJk
xXIvlCHmHQfaEaZo3Hg06/almK9sDiGGpR0g4eksL0le12Ash+YLdLOsSDbeeJWOyX5mBfIPLZPQ
LSm5npvGCbKlTz53I/LsGvzFB1KxwEZEBdiHgFmomd1djUMtfelV+Bf1pDGojdbYY1CjCzPkruDh
Sh6WcV4nBdtu29XyMM9dcug0yMxoDz44mRmPhuexjeoIO9DBg98euiKmFH2HzJy17yyT2GqUufxR
uC+1LYpbri0cdqJu0eB7KzPzMDBr2pQD4nPQ3rCjUcMt5qV1N5qIgwbN9Ha2JQOsQ7ONbNLDaU0H
GhfAlLQ1k9FgWRSd9GWOysoSASkF91u10Ah27E540dRyTHdlDMpzjCvkmv2wNbSHeub6Qc6M16b3
7po5+W5CuQTF/WSOl5S8LWnzgNjEDk9L2U5JF82otAjv+VSoYrMARbI3PvXzIndzPsPiAmS6cznG
KA0g7BSCS8sFFHIta3mlc11ViRElDhJEhlrCr98QOAydM7EIrWiE+VZVh0XJP48a+M9l6XeazirS
g91H32om0OEomRkuotb73kDORHLUEdJs5ptKL8k+r2ocw1IfNGfbijlyRwS+RDoegd1x8j1H+njG
HjZCq6hnhTpykErXaORYGd/KvHuuXWOXYlAj6gw5xkbtPQ1EqshxZOHXWQ9LSz0wKLQKxTxUmHxE
Oxve1D1IxekWtloHp+d1VfJGm7I5TKa1ZxleoO3guo4xvblgpvLbvvLLHH/udPEGLF5HVMRUBNGA
wl9GGyDw9clF7QZeBv63inW/FQjpQowAxDnR6b4K2hiPJJ2ubGVj400axRkO8jakV6cFttQMMZMu
iyhqqZucyjv4J+AtSI9c8fb0KxDmQR7iaeZ7FbaHgQKIn5ayg4GbAheQLZ43PrwhRJq4LvyqaJuw
daoXlRDud3V/pwfBfDG7cywY2Y5ZJuN83NkgutxM0zfVyRU/5D1WLa6DR5lXE1aa9s5LRoQajffY
mkzuICzjl1ZpRU3e3xkWxF5Pa57S9DOt+80I2M/GJe2WlBNBsS4PwKiDQziVe1d0Mhwq4JYKl9wm
tfeqWB4bcgZBKajKYaaMotyVa1DrIkAZ+098fdB+MJ+XfjkUvKvj0/9T4uhs8qRMfer0L7TFHS0g
AnWK5cos3d3pEYf1BVHZArXnkM3JPrWcYhNO3QMqEQ4iheRxrPl3XcD6n1YsZVwCXdhF/VItMQjb
1x4hlixdTB9sMBUKOVTuDI2LN+hAId8Ea5jskcRwEql19/GWYF9pBHFNh/IgVGqrwDCRprXcgJSE
/WwYmKpMF6znablHUnM0yNCpr5edY1iOX3vEiWqPx6djYwywgVNJqtCxM/xmRWe/1wZyv6E+TgOd
fBP4o6iV2HTKy5BPjfgH1Pk/nCRvUPAyHjXvvU1Pl9tGFgbSRaWhnIZdUN0UrUVDA7iiSHfWbnVR
YUtAWZWmEAxP1OJrmBEkYo4/ZZXruxPexSiwHoi/wCTrNWNcszFI0tE8nurlybpiTZPtNIH/bL0a
EcT6V5XNnuxcwgKu7wSVaB0Mnrsjc1/4yIkDBhaOG0BppI9IBN0MeJEJyVJnI4XNWhXJARyJJsrT
GOfEPWRt5GIDhlmmTZRwjM24ltlNh7ZBlnahfunzvgXtjFiPZctQmRQwBPVmNPxiqTfSS8ttLmuK
DYMTJJFjbE7vYRosL5D548k4OHwN6wbUqaWBXUcgnJnJ771CTmzlqOnR/qYc0AuQWgNdQbxdO9WH
ZREqrrr0kI2zCCuo2wSYnNueXk+FGh0sUa9/c8KM9j6cGXRNVotst4jZJ7ePWYryKYcIKiD8ED8x
U6BF+vZOtrBFtE/p/SJnWBmYaZ/MXR+eTFYJ1g4/gxBdwzd86r8PS20HPdZScP5IBvvRy9047WuE
wpjZ2ZSunn2jnKSfzslmWbCDkhHarDhGZMZSSiQkflmNeJmYJkBaXerYgkH53bRhIEhFBjyxp4SM
Coxtosaa934mIFQM5iT4eBh5S0oQA/RuvzlteNnB7y/ZzemvJzmxQluX2jcKJ49mjQoyLUCkJqzP
Y+qAhxCa56dmS1HM99IaayyD+Gqy5bqt288Qw4gyLj+JrIczobYvbbM4JCV7YBpgXWJ1qd+nbWiQ
FkrDHbTp1oMpujpDwtvHp/P9m18a6I4i5DztIZIipV/DGV0VQywR+w0pvXIbTNYO1PoypE6JknON
5kA7tuGvrlppILsa6fonKyknmJiTmTht84Ii5krm1ieeee3oGpu38OpwcFsSqMoFGzSGroO8uwIC
s9kqliGIgxN2nenGcnRUtcYc68phft8gyWEQRY09gBqCk8mDwK4V9q4Tg17GQ5bUL9tOZgHLrCxG
wwACcbo78raDKhUnJkZArc/tGsiXHgTl8h6HTJs/Rvep0xIlBml/swzlYicMX6SXxw1IDWMLJxpc
FlOKqrLGzXul9M3ZAQKHUxHaEF6F9CzYSxakEuhhoeRWTvbGMyu0TtYHOR3/0yEkhoqmkt4s66Y1
5o0s5y1PhYhOlrTW1oJJGJuge7GEag1UihxbXFrYlhP6ilHCXuth2UhV5uHp3DIzB6S9jktnURHR
HGV3HDes59e8gXkVvIfjX83FyeSd3gttRhkx2e1P778u0++GSe1fg9+8xpZmTh009HPjjMbuFDUq
NUzXdJl8fOpenx5ErJZ/dYaOTXctIcwnWf7mOPaxsbLcJ0vyhJEPVEBQ+p6GVFz1fefbq+0skswM
8gYlvHxBjgUbenJIpHS2bcr3p0OSUbsL5ba2sdodCT0z8XmDno1YXdew+u/S6brIuENH5T4X+cuA
Vnts2QW8NcxIWdrwXpiNM3LgpVfj96uRYnzwx5l0vjZw2F3RYsPXCGpSs4Ia/bpKp83pIg4Oq6aH
BjiqMvtBbk8hpchh6MYm/ZTbw4+TmzlZnULxO6K78FfvE0HVCh2scsFIUkXj03v2zG9FkaLMZfnN
wp141TdXA+4zZ/knkHJC4gFe7fQGq4kheKuyr02KkuPJ95LJhpF3rhGl3//hjFXihTNosjCei2qr
K8dth9e6A2cgWO/LL8pDmtx0RrwMYAFOUU08uUQ7t45QPoaMoizX07QUsSWsq9VGun26xJ0Ea5hV
4LurTzCEl4NNstiXKD8kTvVZz8iPapzjzpyb7WmtIPM9Y94BkvCrP9OoocFuOksguwF8Z5nlhkZT
gpFlQm+uWveoBMgfROVDEiarMVJCDwHY+59OPzV9r6JKoPrmSPvGBAnivpyx0cZ84BtSzD1MNcax
2tHdchAEe8w4jAW9n2n7eDJtdtcgLESGFp9SvMpWKPTelBSCM4Or5c5r8aLZqL67RZFFxK2vnHyW
uwxqVmNWBRNWPT5550UOqBSTKcih/6Zc2Bqrpjw+xUHjgnDbsYzd6YRlxSqE+m1oCyjSJfkzM4qd
qQtU1yoP/FSQ8ApOO8Nab801YYYygDhAD4gFdiqsCnHH26LPoryBx3Bd93HRiHbyvriHENCTJcJp
KVGiWWNyhrkhhAQYnUvHNMjn5KbLsaS/hwte7+wW23udQFaV6+oJT5rsbcvZ2fb02C+FQjiA23QS
IOuQddMBz77GfzX9f8ydyXbcxramX6VeAGehbyY1SADZMJMUe0qaYFmWiL7v8fT1RaRvnUN6lVW3
RjXxsmWRmQACEXv/3VZCfuPB1Fv9MHWLwqP/0xiM4cGZoxwWj10ydu32ULnxnREVDMR0Cn/W04FF
8LMSb2kkynB5Q5wpugDWgDPlX7d5nI/6hMagEa3GgA49NTOW38AyjckSB6XhHwWz0/fyHPf0QvNL
J9528VJE3+ItqNduO6BQgNvqxl9SrzAmDqKuSKl3hor2qjXUe9sBPc2sBKqgsy9rjrgnYq3WmDb6
pr7kq5riBLSDXlSH4pKNodFRNgzAduIODlS6ces8W5ZrH5xoQFvJ/Ta98XXq7aM808RLopBGEcoq
qYqfza1mD9M65VSY3+XKkKWBvAmy0B5E1ybftLW2Ht3Itnfyl4gjAVQPZJqMQ7E76Vbybjf1V3lY
RCso/MoQi2RqtSMnVBTKTa0TSOfmipNApW0h+lr17JvWGZ5UHJeZ5lrhRDnZVWpFATm+K7Uo3C33
OY6jES1a0ezKKOv3EAG8wsauFGXSdQcTFZw7mvt6JL5AUfVLS7jHvhU13dRBi+viZpXcrGthPyMV
iUeG16cZsbOiD/BysoTntpp28g2Ue3jmlGnYDteyr0/HW6WP+kPU8XIiCLnQ4F2YYn8XxewbsoM0
9ew1sqCkGLQ3QK+pqW9rbBGzZj+4XvW1zocLOMBBnmnQjV/byDpElkULqdZMG2Z3wFfyQz45vZwf
i0U7Glrr8J7yZqVCsqJqw8nbsIXUg/FL1lVy25F1RDbYXmBXwx2j4tfdCkEu0AdTbKjb2r+685zs
0phvn4m7Z+VE3VS0lnIB080Zu2FiPHKvtmfZ18oFLw+wqo7v3bgJI0t9xQvS+Nur/KF5AxFYYrxi
S2FeN4Q5guYbqvClXRR914n1k4s2FAT2kBvlIZqMKJgzV7ukvfo2R+67PDVsnZ6m1OAxXKUMZedO
iLhB21zeR171fasaXs5h8O6hQWLjxRUIQkqwxy5qttvUHh5Z8tholPeuhY1SaR7lc1xzewjjMnSn
9Uylolyb/GhyqKi5YHnv0nk/1uMD8fbRzTgqZaBWQFhaFcqFIbamRuuiGz1HVJCsX7d4ZS8xtfY4
GslDJfoiveiJSi1y0hy51Flxn40ie7WTnhThBvZMfladFerNyGAWv7M5/peeXyOf9DSo753i0TqD
WcutX/4xs92pXDNnZ9dHS2yDiqJkgTKZX5XsrMxqeyMbLGspLhqgT7ap+j4yARzHGrnEjDgkNNk4
xVYhH5b4l0z0Aoto7JvST2c4r86Mn8plE1NB2S5U3fyJEixiGbLZyY1lJKEYHCJ/B5C8Rc1TnVRb
u7mefKKUXMdt5TE1kB+66Qu2Sl6tCCqnVhigZ8XeGy1G5SM9uailqV1yPfMjDCmgihzZFpoJl/0y
qpd1r0xPE+0TKG6VhYM1KXtzap7jqWnPkas9ups6JtdvR0dJ3zL2zEqXRAylptzH5aKX3y+zmpgy
kQbFzU2wqKT/GjVh6a2A4ZUpzD7mr3jLv7VFpD2m8yFePJLsRBdl2fXDsmU3hWsTVSj29hmVEm1e
PPg5RhAO1oKAdQoHG+EUtHxk+C1hYCFD4hi1uu22ZPi2DQWqBixjsNwknSWWryzE9mVu87hsLGda
hfmM2RIXqXhY5Ncg0uobOnWWHApQ6sRM7F+e+yU3nVt53g4F5WMVtYFSO3DNJnkFm/HcmulL0uvv
iWqd5TYue2ZnTfVwTJEWyO2jZqJp6CTbucjYvXFGQvaQQA2bqNx3FjiPkjcPlskDKSoVPqDhnLRN
6lyK8KWFY+fkNf1ocaZdnXHGEFNaDcXBaV6TSrPCEhlvMvGb4xHIp4TXlPWY4043rge0b6HhWKjL
j4pRekAr/WM2OE/AVNwa+tUiGqMvg5B8tXlz9Ixp3ikQVGVb9acMaGzjLO6J+g+MAnmSnqdNWBmb
HYy550fGjB1DS8aDhjRw70yxG9iFdWOhK9iNxVjsu5LXcoYyNVzGnfcVIJ/u2GWoO/190bTRHuL4
D2UxnX2vg/RXzrEioQ+Be/YjiqI5UKz2m2N1R6vSy5sJDczYYszPlbzaj925UNQzLRfbHRPlApjS
L3Gtv8xKkh+SPIOeZUpEx8yKJB6YaGnweim2NQaaOY5Bu/pbNs4IApxuF2Wtv7Zje26RitlVfqN3
YMAFYWu50+e7UckZD28XgAVufHbXLKfT39pHN7adU7Z1v2YCfBAAxOd+7tMz4eq7fO3DKB+V0HLc
cEsXSCyjVk46K9GPqs2PB21A4pi5PoBUuuXNZaoZauvmzX1feo0/6o0bZnE4Ejh0G5FyUFuRhe7D
eiBFqKTxB11aqkHHpbgBOq5sk8ly5xLuQUp927UlafzKjV2zqqfEeOJ9iPv3Ia3+TJjxt5u0xTwz
rON+WNqvW6Sq4TRjP5H/aEBg6r5hF9aVel8l8z0IE4D1aLwza9g+5g0x/8rSniJH3Ze99r6hjvTt
0Rkho3m0fZlEO+5MFeTVzKjeWB9PS7Xty6Rh+INr3dum+9Tju2Jg7xrvNvjxYZrf2r68VETqoTcY
lKDXla+NEzfH2mpIuOmY5OG443fXa//wmOi775wKeVNBrbd5kCwjUy7bbCyOvaePMIRWBOsG5GCg
O5nr5MVbbb4TyhAgZv0+r7JtZxjJl8aMVirLNYK3InR+aTaYcMp86Kc/Yid+gBJHDbgOnl/15VNW
JT+NiMxIb9qOXd6dOzdJQ495TbQiRB26ffHaLuNEv5Atu2g4J+UEXjh60M1WTKAMAzCGhWTijD47
NDKTAWqd+Lk2NQRHcmAcwLDnh8tdryl9QFLx6C9z8Y1mwzpsY/eqgLNus3nLNPSvJpTOHp3eHtkd
QJf3ZMQ/HcQUlyYzkA+6y9mZe+911P/wWuMniUzGPonTH6m66LdpuR30LUruXtNq285RAgU0prdu
7tFLGk4dDC69N9OWERnQuBAdNKE2OiUL/dvGlLhD5SRPIyzAxsz3YHYm7j4DFQLUZV4wlevrqHVO
OKB3rHKjPplNtt33GqLPTpt2a6tNt9rs97OZh3mm7dwsSbipZnVxGvPrAoZzriYonKGHIkHpvPp9
lP3pFUp6MsvBvXGM+cu4zc4+pYqCZ6DlmOs/ykaPfb0FxlNziOWkfs8JXd5X5XgCG8vOSztxGenK
VI51KwDN2NvoNt3QxM29w2sRia6gLgkp4/3NkAuqlxrrBnJO0n+GUQ97a3yNltY69LZjHjRDDzMj
ji4uGJFJ5OVpdpoXoLiDYSK9ta1o8ctIt3eglvFhdOf+NgOjV3pjvbGdckAT1ky+Ctpx07lVOE2s
QjY3NBb5uU9VzDasZRLVJlQ8Fjei8WKGCCplgbCAzshpzd1/qNL/En//p9gbb90nWTQeS3x2JkFc
Br2K9jmAdXaGdl5GQBOhOdDpzqlju3Un61h5rltKP13onm9Mhn+nxuZ+UbVvm+VkB3Z+JWird7vW
DvKvtopq72otfZIN2pQ7Jao2COdrvSxqYbfUb1cHxVrjaSEyW2bRN6AOcU0gQdZt9c6ctHjv6BQa
SiK2Rg6W3KTJr2KHEknUBrLSbIcB9EGghvbMYVpPxU5SS069AF1VjRMWTJpaLJSO9shsowI90SRY
A92YFFioWT2qgAARBO+e/Ic8oEv9kabIUO0e1WSuev3BytDF6m33VBhJz36N4IrDzHn0Gs88tYv1
K9WKNEx03g/52UyhCpBhV76sJgqBQyA3x8lqi79AnSxrikWvfuVT/i2xcu/QodVY0QKERcUa1gS/
lWUXF+Fm2Dblmx4NR8WioMuaEWUYZLzsv2Th1fVNE6xNcVdvXn/T5+X7lIXOqjxv3SuSs5m9j6zs
c93p6P60gX5kKHwQRzgtcdvW/uIxsz6QbU5spcgVutK+glJJPYDGKoUJeLDOKAnwXpbR9KRuyvdk
LY2wrZxf8jFkohNsehrDREBGbjOd2U8eOvjmnZc400EdUtAf8YEZvBOHY438ntqxMJXHqpp+RAxV
C6CkBbIHyZHFXXzawHsVD/OLnXTNmWlUFORasKoF9JA3/SnrZKfiT3v9rY6NkflOpXq2Wm4e9fwp
3rY/jV65tgFkbSTI8beBRnO0/Wz2mhtZe0veqVrKl7TViU4TDFWmlijjNeNP+fxcPftBn/RjtWjo
vPHGZcxmKP+exlyuvd6Zjd/O0BUCLIpbvTltxvRSOnAAspPpAYLwT3g3+ZjfaFv7Z2rHz6nrhR7z
oZHm6cILwS+SpIA67ouc6dCFQK7VPnnVUfbuxpl2CrkiqIcx9OeuRqWW1c92NtzItdwW+zmr7rxp
JUxzpq1OFhoOCSrI11dSwdfewUacqY8HCUxIbDvrqNaMljD1quLTvdgCXYwuTub+lEtiqFGpa1BK
19pe39zDD4k9mCVItCrwmEYTME5aMG4E5EA2kMzc6k3PCTuB3si1SiJguLnj/b//jly9mSC7YWF7
jjFeePnw3RSzgaKr+c4+cYIIux8oS2NkD8SbGwS4jmaQRsW9rK8RJVnBPDL6oyO1+kY2/mlCc7RV
0fnf3ab8N8nMDl0z7uzUu5WbUSTwfQmTyI+WV3YlcFFEIKeN/NlIyysIqupa+pAi63BWNbphIsTj
Nua9X2Z6YKudIg4E4AcqqPBKI4pf7aAr2hWFN/qio90srObObrGZhrhkkYLavvypxN3zaFBkLWn+
JGFFR6AXRkNmz2LDBMr/VNmadyhLZ5q6eTpwBslvnSgqSj1zg8iLw0YMyPaKkXntvfsj0rK3VWD/
c/2CiC+60py2poRrPFeHK/1C5jYaoOJHRfoMYkQEupUBXNEhINBbb48HCJkQVctqq+OpLuvTbMZs
GilyndIWnPkUM0WoB3shSk1Nm/qKDNXq0NFMKi5t6aGwSEzJKY+FkmFx3IAZDSNSELYMBzMAZfB9
K7YOw5v+yIf8sXArmL43O+LJmuJtLsb8BTLwWTZF5dD0NChqd4qh31g766FOGUNMNaJdyuZSNEGE
se1LXrOjZP2ZUS0AZeINc7Veu8jFqHX9aYjjdyRFQYJf6DIOZcJRN7/a6QsZVlFYLZkXZt5AAcQK
blf0WrMBAB3H0AdLwWiB3CZbbKA26lGaK1DcQOf7aexdbAmCoxFgXSQKdXqFN0kxOfWQ+U5ho1/h
9bRKeoBVSfWdvHhSVBpFwJOCi26KOYN9RrJxXZ4AF8iePF9LavYhEAOBKiyCW7fbuvTt+kY0r3HP
wSoxV4kZ9yYawapd7hs1iYPUpHIU++9C5ogktMteoSwe7buqY6U1I3CmXa36YzWnt6ZJzSaOqs4A
2tB15SjfDHlwzTB2u5G51hEHm/hc2VZLcNNtE3UHOOFF+t4ROhCdtxb1qHYr+3s7njFNFuiBCWyb
2na5a9rUhTSlURDOAInC/EFUA+I2AXJEhOps+pr6EhXVvE0hQCMvUQvl9gmi4GCP5VPpuOmRrNEZ
RK1NdjANcTAUOTFhdp7uGrXX7xPrFl6fGfKCqZlKezphpTqNjYMjplWuDHJjl9lJoUXd1W0NCO/B
pxSm/SzBvnqdCNTSeDvEanB6osWztnwUmbE3M4Ce2jpvatNuVwVM0a5f6mwO1fZtNaL5uI5KCt27
QEvhPVnWI0JLuLmJjrTT3uW+qjB4eVfNsbmbr1j/lLFqSZnJ0QoK1q2ZCAEjRxIFOOyXkg8P3UQi
QqPzjCQ2/DznFVIX49Sbmxt0cb35hThOJ8MR6OL3RONE0TJrPjEJERfYQNWRqBmpGnX5LCU2vWlS
ybt9du7Z82shoNSc5ayV9IYLPgw/dctH1cwe88V+kzeiti3Mt6v2Is8+hZhj5N773J3upW5oZWxC
GJlj8iSRFnknq0gnjKhL9mXE/k70w+APsYqTPVm+Nvq010bsJaq1oFxCymB1/UFrFtg2ZHk8PlJr
0fqGaQmbi41tvLKfDuxFp1M1iJ8BCmS+u3Aniv+SVMEYr76VxIaswogBfZZobN4iQEsS8BxZSJTG
2AWdZiEE4eem5nu+xLQHAp6TL6H8tySBdMNYmITyYmZkdzt9Lo61t7HVIsOSAJ6bGUSHtbStymyM
+0p3J/Sh6r3D+JvzuhPkpzwFHYfNMXWMl7h/Su1bKT+QmGFdp4I8ae+SvIVI66h4I3d9KQ3UDxiD
/0Li5PnJQO4+uLLz9Y1abN8myzH8Mk71YGBkHy4p1NuCL7NyhE9VNIF160/9vN61bvejRZ7ACu1C
S5nDuJ1zBEePqkGHm/b2AGCNKRingWQIgV71sEzT97TP0VoU9HDcKB0+3ic8/lZC93JVjALEnEf7
fc69FQUQ/yW3Eqsa31qje5Ts8ZKlCp6p5b41f67Jwqgy8SXbxJCapl5AtXK3ivL2LxmKVAXUFHiJ
2NSbP9HQQbuK48GQlQgn8WhiVpKHhNz0O2FenBC+ZSOls9y7QJTQ99TKtnOH8pwLRcbsbN/cNAH4
EhxNU9MAtdi+nNG8WVFz9aKqqASD+88N16eEBWyoRPg6OvH0hqbhwP6ccDO1gJF217nXGkrS+O3i
PjGaDy2XYr4la9H4q66iMCkjoHQtC1Rb8G5pcvJqbOGqmXxTwBJvMtV631r9zRYsedmjqR3i6kjM
2JfOYSrtP39v46M1XXxvBjt4fGvdZOgmqTkfzfBJhbsgnzXss6N5bsoK3E7b5UyaCMSD3yvedpOj
uEJ8f5b1fJOMD3nL29cPMLtN0m8HNy+8w6xRaFhY4HpFucUvwXZvzRhpSibDYvhMMuFAUuDHRyEQ
NMA8c30z/TzVnnh1p8BDesZ5c1iT8Zssi7fkd0nSn8acyms1VGKHSd/QcRJ/Nv579CpWh9o9kBxj
IjQOiqCdKkG+Kc3siWkl9LDi+9Ij0LZwAlt2x8gbU8H8wZmWqwNunCaDNOwbA2kaVW3cIYOjjsQs
Vh/lkxf8EtWjPw1YauLKPmM7G8LfPLmP2RZ/XY1F6JbJRATTxh3+IcbARgPjbVsaAc0FQ2q9j4gm
fU2Pjlvcxz487r3WAZmpvVPu6npKgeh4J4U4a8QvBaFafEnV+aVUMOrJt0y+24XizUfba/eA5N/W
guw9tVwp9+J2b8DHZ/1g7ay5zo+at3C2UqEOq1EHjhBLsXeN6krcoXmYkj//+XL/Zl83NIOQFk8n
gUIzDeyEHy83qpwUdG5CyFE7fwlO9d5CSGA3Zw+n8uJgxLuWzNb4uA7iqoU4BVkzBeNgPupjs4WJ
Ez1LcL/ZprNnRd3+uk9z5jggUDsLQaLciQdvBlKsXqJyCGX3R9P3u0f4ab4Zj5A8LM/WMLVTIjE9
4dMjHDylGm2rRBwh+uK8kDmY9r0Ckre3ZpDY3OyUQJ71fWUd5sWC09XM+zwCPJRFqLLqLz3qkuCf
77ZMVf/gqtdMW0VkiBTKJSzD+BQW4BR1NSX5bAdxVL+YFOubkMJ5rmy7mz0Lb7kbgBPgVrAqC/VB
llHd5QKE4eiWRG5FxLDPPNhTSZN6KN5L6i+pqpCrTbZGjdM/zElmYCTkiJdtrDyKGUvF/BIGe/Ug
W79JypAhox+uTbXJ+wHT4847tmWKoIT/yP9A/J1nk9Wm4WyCbmvOFCjlFwPDVN+V47kW2pMOZqTO
ortyzRYaLSpVXZsSVjf9l2wFxGEpX+rSnfeoNQrfwiYkNZxSAtEK15AoMbc2whh0ZLNAdlLgb8cZ
jw5JHFVENZB+OPVPOl7F2dXf//kZylSRD9epcYUa2Qik7RLd8jkRZB5U/Ip6bl8JUndthyCZKLVW
6jskEwWRDRPgREK4sUZocv40K/GKzBWdM8D56z9/G0NGyH7+OjoxFJZDXimb1qeghjlVHQ8rqRnw
RvwcPUJ5Umag8M6Kbiya++KAomYMtWUddznsg28267pvq9jGOWLfs1KLGyD7uy2OQMgGNT727jpQ
QS2niOTKU2Lyg1N/K0GMKE+/9xnNVKV6FwAP6nChMAHDcLtluRbaU6u6GFKpOg6Sy28YdBqO47aT
XarsGxRSW05OND6YXkelIdq3bO4PjDfXA13FtbAVQp/Ib5YHiQtO55ZntYviIBbBGbh4Wp9fp/pC
j5ObIAqpN+2REGIeFmCK5JOzXCFs4L2vlkf24PMVNcGuTGn/Q1aEUnKmiY2si9xjv5ACEdsUPROe
9zh+kzuvfAnbRej8NHfdzyueo36bUVqk0Y1M8VAx0x5M9yJvkISr9Cl9jGoq24W0+ryImc3eApwP
09oi60GnbXjP8HLhYlDBgh4K2AgtPcmpnJcLx6coruM5m2+VrkXkhi3WpEVu+/5VtvQSIawm827L
6Emlz2KJkDnXc/orxnk6mNY3w2LSIHn93qHP4lORAJQ3ZUS4hTUNh7xGQ4bFah8PyUtsH2aTJymb
qaXW4PTMH9KDUKqrdunK9L6LFyz27l631/yRWApvh14BK84KaFxvJvwPIKVuZ++mNgZqjjOts26S
wkwC3aUyJbEC6pWh9ZkxA1ILp4zYtCZte8ZSR0FAn07rNh1znvRfIsFiWO57IXFclZOSrsmljke/
mJR5P/UoqEw6S2h66VuwxBGi2Z4w+tawjuSgN3gLRDVRoI3fQcb3+E0xG6iG/SqrEtLCCDjdsp/y
8M6dFXQS37Q8qqXz4lfZAejiCcGJnlKC9U5GV6G2D7GSPjspJ4pREi7NlIkNVdn6GK+rc6NBRrUV
RnUjUjnNLZy5Qs4wKBDqExxpr+mwSKLemWt6/w30Vqr8hn5ygnTJ9s7qLTeWO7kXpA6irEiZET/1
LT0ZMIHYHAkVypHjToEBWg3b9mjKZBihfivUrT2x0Zgd0a7LijFMyfhTeCxtaOvdiHpJXp+dDF8a
Gjxf6kWlnIVdBUdBn1U7ZDh8Wu3qh2pwYNbQc+VLekJaNp3Gun3yktzcRwboVtxlY4iGQniClbsM
U97V66IQ23Vq2mG3llV0MyfdTWY5PDUt/1W2m7KXSv5o0/ezm6/nBlZZwk5KSZHnmDEzT0pfeisk
DiH1XaowlImrV+kVAkfDcCz0N3G9NvvRQyKNfrZJz4ChxL7OLe7FHjdE2QyIRkT1dNUktDSVolG9
8gExxxHiwjetRdiC65tWeTWoA9SmR2QgVGsZpTfNUrNvNO8FFORUCECqzryHhtnngVNF+b5vvG+y
55USpTIFzB88d281Y7Hrh6w8DZBdStn1R7tDbj97Cr/OwoM85KFG1yGxb7ObkeM6RLOA791IkaaC
esxXlOSqcM3dEVQzwfTXeATAXPVFC8jrEiNa2ZwvXjbcm1b1Lk96VTiHRorF2O1UuqElCY0J6SqX
PotdIm1RgbuZddDUuD7VcHBydc1Gp5378b7/MUX3btb9kGJld07flnw4ylUrewz5xsQrG49Cq02a
wWLuZwVPJ0lxFwkpmE361TAz+NPW+jFuU3H45zNPE7lOH8OJNBKdIPF1m9FlHqDpx1LDqEwPc3Hi
BKujakiiD1rpYicRdelQYy6R35HRpjtTL6ILzGk86wCX4uEnIDo18UA7k3SdSxSyldUQNrWpXsVo
LpzioWaT3mB77bR/nfQhZ0HdtUA4F7Fzdwqk7Jo0FwlCukKZhZna4nygRyBRRsHKKF+0KnnKc4hx
AWWAwuKHAdaRldoo1LIaSqgoc7tQPhVH6VHzMJdCazUWu9gkHNHdKG5x0BbyDCRgUEGBc9yHdd42
oXAh6XOV+Kb+hg9Ku0hAc1ksjk4k1ppW3y4aYQ9l/+Kl7ots7Q3h5JHSQ7kgZDdPDB1A65wxiNRV
d4ppoFRI0ltHT45OU55GYxrBCpUDNscRTRYJGxAd4ogSd8Ocla9x6s5XOu5//6+zBnq/l9yIVyDW
Th3Nv7ILYwzenyon+TjS1hRxNxX120EVbRVAyRzUljE8/mbN/K2tY8kQkQ+WIFoDz/2Us6l5q1H0
RewEhgrnKXFavUifnOHqOJFrp3Cn75O6/qkwAoPwkew8cz302Oy9KdZHOtHi9Juv9TG/UrQqBup9
GAkysgmY+zyKuUKEMKNasoMWYtL3EgWW23w2rQUsW1T88qlTjvrFbI97rHtzsOj6+LvsPls0Hh+r
SIPpQSrtCc4/F+714xvlJViyiw0qoRMS5jK/1TMkJuqcfK1TAnqEmFVWHXFJoRL1op0bsSWi+Ldm
YIopzhN/tjRsCiRLiBJN/u1t0U6ki7wqLgFaZvJTUdp8v1r595IRtLuC9aG9RDlphESF6PO3SEB9
yjpzeMcR7GvzaI9olTTuRXwb28BTg1Pj41EWvKvMxBFqYy2Lz1OpNXfxdEyzYb2LAeXTtKvOAyR5
uqrHaYQOWpTZImcktW60aH0ZNZUdt/KcIHMUfgKMTL6xsoXNWuCUGcRMCtVSAxLdm3+szmDvNWt9
XUoUnvG3ylLiK2c3CQtxXWWPi1LFKIddOA6+GCD564B0a2fUxrcFDO+KeDABq+g5mK52MgVXz2LC
dwnB56INzNtLdNzL6frYzuC7QrCeCR+i3NFGUj7F4Ytn2EUkJgS0q5FbgdGqe01Vf1FxXNI821ew
ZzO10YE/oMbTsmgvSdosol6iVrvuj0xItg7ORXoH5N7QpPGzlfTfisp8kHjL9RVtph9rrf0hYD5I
j19KfJRbh6wApYCASAsPIUwg3RVK5KAldK4EjHyr4uQYN5da5Z2Sr52ASnphTJEFvmzZVLHnzfW5
QZ0tZdbShCI/LbMvmdnh+OqOaNDrYU7v5AspuXT5tRn/HmadhXIXQwUgqnknv9/oxD+slVxsUTgI
wr9H5fwbmO/v8CR9NiGhrm5ZqmXz/nx8bdzEi7eprPUgFvyYZWdft/y7pnRvmVg20mAtH608KqRg
Qbpx5GKT3zLekl/6Yl3qoXdfXcP/WK+QDExQjZu9yV3nr5jHv3Qsn3IlP/3n/3yGsKjLz8mRHxIn
/++SKA+/ahHi2H/+Vf8fhlCaAEH/5xDKpy79H5c/qvxDDKX4kWsMpav9yyVj1+Ax8w8PG9x/xVA6
3r8APlWOF8hT25FDQ/6KofT+xUvkwuFz5NjAbCqVyn/FUP6LhtFj97fo6VX5+/4bMZQSlvz3Bm57
uim+l265lqGzkVufkKV5Q9hTLYSImQfna7NfjhTg+/yeeQx+5Ue/CV79hLDxaZapo4FyPOaoU4Z9
Pk2JGhvi0jE7wo6nwPTd29VPj/3BvNcexIyd6S7f/2709d+v8ONnfp4d2zJnSM8KqwudL3NohqTm
BtSwfixjx387oJHn/B8H4t+u0Pv0ZutRFQ9dyaclJ/eQH+Mbz6dIuumYC//7+/lxXID8MMNBFCiX
isam/mkbYehB3ztrG6LHOeY3+WHem3v9+N8cQC8/h6EyCOWpguQa/vg5ZRajZ8AqGIq86i3odyXR
Uz5yjGANuof12B7/4wX6a5/5T73cpyz8v3/gJ0yw6xK3XlKz5gOnQH8dD+UBtCBIvw2/nYWgfWwK
/v5Znyq8igwuFUKaDNUaa/COyLEqKPaKX52zPYYCf0MBsLP87tA+d4ff3tqPBdTfPt38jKOvWepY
DVcqhqabvhGkYXnod5giuL+br/nDQ/qF9KLfvImfTqC/f+6ndWokVQl3CK5q37oHLUBmajDwKgqm
nQgpNnztJb7F5XkqmEifjIEVVJfs9v/lbXEtVXXFArZt4PePC2stk0KnK6tDuOm9HraH4c3x68sW
Egr29rtVZbqiv/uw2YEuu55nAvQDNrPFfvy4psg3PUXcFWbQayi/UjW+Kcu8PsQKyrJxabQqqBgf
/9B2BHL0C5ZfOsYZywR0upXqkZ9hcPsRE9fxajWzdUoz3Oxob7fhgTj+1cBC3qendTEskKp8/mq7
Y9scI6G773Oz3elehkB/a9Tva2fqfmIV1jlzB+di4oo5lFa8xUFnTzUoxKBYeEqGJEUVXrY/QHBz
MxwTbYYvM5mOQ5RaqZCbWncdEUQq8/A2J914fJqWv61cEDk+1oSAW18xarkbPnQdie94XrW4m3cu
0mPsk9HmPqSFjVAAEXRB/seaUgNWZf2DVrC761NjvZ+7moiMOaYaXqL6ARrB+MNQkyY+ja5h/NrM
iql+aa+TI5/bZQnfvZUTqX7lNOZBvkaTTqaVlrQvccmJd1CdfsIjsmIfCFfLQzVM9BT0niWE/pGx
kebQ10Zc+fOkE8qa9xVjAw3nSzXAu+1Q4Az5jiB556EkPfOPTdcJWlBntSPRuF7mW3vCEbBb9HXD
rpk6+mtUT+Z0T4ZG8i2tx1jFa5wijXYiA+uU5lV1jWlmTr8y93u8dI62fDfMtNrTftWP0VgYZATO
5FFoNjI6ZyN9z2Zi3pdsy+PnedSL41SaDFCrFydsV0IxdzMLGuDPrBy/EQE0I3Yt8Pwi97e6qW9k
AFtuJ4vf5JoeII3NQj1qXL+AA7mY6NICk3w9hAkE8o/m2O1XQkl8cQODIe+6Z9Li7IfB65ovWTpS
5Y6K8bjVCKd0TXeCZly0u4gpQ8/UxEQ4thxFqpnmbyIYwgVxxf+8M/SJaXtjNDsqmZp5XR0zdNCX
1rUhADwEgUSm9mVDZFs9W/u0ykvtp2s7hh0wiUsEbBpqC1pgMEDgHcvXkPOEe9zDrxXfxnkd25aw
Fw2IMNkxqWxlupKpluSoLMVaBZlibsWefC4sj0o7Iq4TnWBko9/aof3JR18XO7+VKcMDkSL292pt
khC4jeBdZmXtGeqRpoTLuu4PoL7U9RO3QDjS9VjGtSRz9mVqF67PCBP9lbAoK7ltKmtbCfPStF2z
4KVejVj5rhN/9cVl6ATYvbvtLFQdZ2PFhdQ2FvFlIkCiH7Y6NLhvB7VlnpKvEXVlHF2ja9xDpud4
x92isbCtO05odpn5FBsZNGyj6N1hqLL41sw140u0akRITh5DLG2r4tt6rRLkmwWATQRtrWMT/1+k
neeS28iyrV/oIgLe/CUMTbfaqCW1pD8IWXhPGOLp74eec49IEJcYsyP23pqYCCWrUJWZlblyrRqm
IyggQZMwLlgzSSq0nxqwcIA/uwmSWEj7Qo7KzzwqfchwdUVya4Z93e4Yp6Dm/PwubX+HwpOl7piY
e2e1DMb4eVWjrNV20kuoh3rMsLo2TmIW1i5h5A1FLsTuU1Dyzek+DRVDt7NBL+9R7wplu4mnZzVq
vh9GiH2APEzVLWsQ7wVwFTBA9UFW252pgM4LufeS04vG+AE0q3IIfDB4WtamB4QFdQbX8W9uoAb5
vcWr0j7lx+F7RaEbbksJ2HilDNlGGqCHd7mX9Z0fW8DdyWn8hE5QlkC6MKp9tGPOB863uizUJyDO
aIMUerBpj0pD8bNmE+T21FqbI6NXkcOAVVk8ZsBhpMcADbWK2q3Uu3lqZRAQ1CkM1w3wlb0Ck9fT
0DFU4JD6UB0otaOM96EZVtiKXMamC992/iEyTqddHDIkCidr39shVOBOlpQ9JQU18ixLgBbM155P
8GVB0TDWwDTD/IDgZPslHoQBzTOq+OLIsIeFct09xNGSE5LY2UUufpCSIPt6GgC60ajpD0apvFNA
O26qvof+gcvllAas0g03A5np2mTGKTpt6hyyOkgjn5VEnkrhkrmPS12Cwbf80JwC025a+SkqYdIs
JfNgHrUvtDypwSlFZfsJQ5ROqAInY04f5d6payqJmXmAYefoHONce/bVAtwFE2f5jy7L26eQWvEh
jq3mToGb4N7qOvJN+pxPuaWFB0a6Rrfx0eZWS/HzQK0En92QaDN9jDtjtFf0U+Gla1X/N7pDzGpI
1u9RMk1G8YSAEpGQvUBdEtgdLMiRHTHzYcetLxx4LzHvY/LdBqhbX4oKqFA9IO3HDQmzJoJwtnqR
IQljDgppujCDJ5F5PxOeU4EmsEnnwIWhrHYlOaN2q7Hxusln6aJRoYxe5m3Nh4lV5hWzyPjlnwq4
y5gMfN8Ncb8zs4kuQZ2I90YBqJZaZsHPQT36dxnB97sPVnF4GtEhU57VIEvG+zTqMtM2Rx0Rwh7m
/XhIJIgHUzYO0gEUc4kLaf1QyDp894ZQur1RS5TuuP85g1TAKgfZY6SBccRgyD/iWgGTxESoqEFr
T/bhK7WSHlKn1O+9yOweEX5mOFatn/XTUGyYMokOoJ6gVzB7cdsCCnE1Wkl2F6rJ74h79BBIYBeT
TjvhTDVJ+Q58L3mO4M2EaHPMXxOt1XcNfFx2RwEbF28aG6Vqajh6Q7ihYHxz5aNSPhVF2Xu6XMcP
42AyfhmVYXgI8vYk3BfhyU+eJesIvVovQCsgpkP5euzy8CFO8ckMjENfOWpWWr+r2ip/OtV6YHnU
6yEvSIRSpEbc8krz6/C0K6IYLhaUW4utAPviXoMd5DDGZfq9Pp06GLQrVRruezFp7s2iIgxpfvSu
MgTTiwJ4hHyDYbtQOjbDrkMl7OFUDqW78lZZePFdJJWzpgJIjDI/Jm9vld4dndQZxE23AXaz1+9O
d8rTbXNLr5XzFHb25FNTv8gp9Reu3L73qalK/jfh6O9k9YdVPeWBv4I8maEW/nonUGSQZV7tCmIa
M3vHNG04qKTMvR09GD+mHF2AULWEGMuu0e1ae5gsG8SOrgO4UFVxEpg4g4MkDHCHBaVUSgSjp9o5
MrEqnG72pKOu7gA2rVq8foIhBKWidGORQKrMaF1aFNp8KGSZJarbI27knfZa/fK/qE7nyk7ipB8L
Ss6K1z4JX9ZqE/JUHr98kGCayhClQFODvHv2CqMqY8IYFZFlPMJpwSM+/AylsZ1tpYd2O+x+0EC4
n15jw8eaJt5D5sivxpMV/fOPfPkzpiN+tudZKeaoJ2i5awTuyLyFHbmTBhUej8az6MgbIvKKzeun
mEY6qrDpEx5Gmq/c6JWhZEjh5IrJcesrULf48fOxOX3qjXYFqza96mabTBOHOquEHA9bOvu+zCqa
qtIcT8wLF59PenTw9czBd7/cvpkLK5o6RLqOhpkM88n84Gpk/GbmDxAFgVCMaoQzGMpItqU/bG5b
WliQBaG8pVAI1FUgeJefq60VJYZC4wSXwA+4TA0AC8Jpe9vGwsm0pnKdAbZLAR80swFAIQWJxlT4
2KJlJ/6GPPG2gbcvPPssFxZmfrMHNwOdDxZQfH1fOxJKScn7LNvUUOSiloRACA2Nhzbz/M9HO/La
u8r9H92kC9mkizrT9Olv/YbZ0SiOTOaMjCJz9an7kDGc3MwNnusvsTOVfjpXquycQZFf0b+pS2oX
65/VuPQxmsbqsM00O/oCFCZp+W6P3wIbwUBnrfT6Bsi8XCo9bRrfDKDwWRVlVuYi9CptMeS52x6y
b+rv4K74xFh5B/zcCe3YqXep4ZgcJ4/UCwIFfsJatee6WskvABhLCVwH2Tz3s6gF50EJ76crHugF
ITXXUq1MD+3u9sFaKPhe2pltrHpqeujSsZMiSNu9hN4UPJSD6sVu9Nj8V2uzffWPWaarkIRzjNGy
uJ/2ctikdycP9NbX1QM7OZH5V1QknBg7OJHZzg6sxfvv5I9YU7f+drhP3MBFlqZ0aaVuxbvgMVwR
5l7aTFpVJuZURaNHMFue2h/zrtUZNeGd6/AwhIRl46OQ7D+2T6dd9nr72117NqDvf6y94WDPAhFN
yPpYqFgrjLtMfi3Rtkv+44qUWcwNRQrZ4JimFTGWcddswY/dmxvFlnf9nWnfXtC1G71c0CyyhmEs
Cegb5W48/k4y/WPWG79uW1iolV+amMWdtoILwY+Ycz8dzK3lDXeNF74H/03QXk2VpqszO34X32da
7tn3aYfR0FsmCNk70aZ+aQ/Ws3ra0kQVXMpTnwJywgjanBI2OA+mltVy+dp+zsISEYMXZcUPGJiF
2MQ/mSyp7NAzbNFTzR1VejtaTVXW7sAcNhSC6haE6cRM7Y9p1e2vqTp/8kwv/rrmvpauAE1BOmSK
Zog46sstHoZaLvzSYoUQizETpkfv+15fySCWtvHcyOw7lpkMirPASOp/HJLn9PRl5VBObYv5QTk3
MPtOQzTqSGRgYMqp23eh80N4B/XpTn+4bWjpQJ7bmSUROEhA4+V0+PMXvb+3YGotGabrT0+mRjFC
yra37S3etnODMwfchC00WS0L623G021S5YP2YGyFQ+SZK2tbtTULZJBQxfBBsTjgMv62fQ5fLBRh
wanKGwqiK653oTdrqAq9EUbYFOgq5vkrBFvHSK/REuwUxhY34iftLjrkr9Y78GVP1WP8bXSPW2O/
sp8Lx/3C6uwkZnGlZUNvQljgSh65F3PeO03ZU9M3bGObu/l2QAOl2vrySuBeSoh4Xkp0vWWmPYDQ
Xl60LB4URjWwDOJx5yc/Q/GToFDc1J/1AxDe5/AxscNP0VNgw7iQocjysau/5c+rOzDFm9lVOf8d
85h3PMUqkoD8jsm7YHgzvBquSPogPP2b9OHC1jz2CZA0w3NfuC19VcnT7cRlmVs0RjbNU/K4Zu/6
SURbCgSLxpyXbPG0vtzipMyBILZQYlNwtDZpy6T8hySHtLeTzBWPdm0KGh+RihWPSTBL0uxrRp0J
mgvdJTewNKhcU8+MJnG5fWOsSm9PMfvyg12YejtYZ0EwKwyGnxWtZLwZNQ7I46RsJ8JQoXglIky+
wRyXF7Z3wvGH0a1cl2u/fWl6tqFAoLq48lllKDVMf6FzBktbv5KzrGzlW+v4bH30FQPIMVifiCSa
emKUDm7pV3ao2hTj2qTm9f2/XNEs3Fm+GJStjzEFOvdjS8fRVdqvt53M2q7NfAz8MfQzWnatkUBk
UB2Nx2ZlzxYqOZfrmAW8kJcN1BCsg5EAGN+sH9m4gazTzveK1xAkYGm05c/hLv/ExwPp/5ztJVf6
mL+T/3nUuPwls5AI6YVSgsgsAYVEu+I5dBJb2+pe8bj+olv7eLNgiDLOqHWGyqKrX+mQe2H2k8K4
c/vrrR3HWRSsakFqlHI688UXIRG9U0DZ963a/Pm2obVjMnMhYY48k1xMq9GtnVwePwCn/PCfTMx9
vRb7SP9N9zcPpU+6WMHSlK1I2y+swqCUSGXNlCSDQtTM58J6VNZSjqIPOkFQbQHmLjTv9jIWirQU
aJnZpULE/1NZuzRy6kKdAc+qIWqbz+ahg4lka7lUKz80PxMnehRWhgQXQDqXBmfvqKKAWDIbMAiL
0MHfHj/wvHD9L5D/bLhI2/BBdDIn/EpP9Z8XKi8tzxwUOoJtGkVYNqyPagL3f2vg4yFt6L/c3tS3
st0srrwBQg14C9+u8OWmgrXwzUjTGxKBHgGmDeTnL1Da69vwy3hvfA6pyvrOEX0VezSc+/RBcnvv
+E04rJdQpnt765fMXIhFEzZnQJZfEltPmVzwIwYYwpARFNUhBjgw/vN7QRUYpD3VRnE6vZdLN9vR
ANZqUAW2HtQg3MTNt9ub+xb/50tiuF4nF7E09LZn/rnLedceodh2kVtBsO2H4nUfMjf2gnfS+2SL
WO6nyN8YBwQvH/N3UKP/C/NTucYyZWTu9Xnty/JTAOdVglwQaa7xeHKrgwgB2iH0aH+XLtw3yqHd
52CDHIyv472Wbqw5FXPBX5L08r683GGJ7jkEMeVxqnR6jDIPO/kLOPxt4bDdErgae61YMP2N8x0/
szjHXWaQK/hKisW+NhCCBTxzfEYaTabBoT8M1ufSXLMoT8fklsmZW8oNqczlSVolyYLXPJBeNDGB
aGsSjI0OZajf0WV/0Jkij6WtXsC8kgc/6L26lnrHS2ubSPoDG3jaRV2yraBg2/yffBCgwNJYxUgn
M8j2sO84K2djCmDXvxroEw6bB9i8PxFrWp5WOvOOnZd/QBsERJQl4lAhArGVg/K1d1COdOGI1tS/
U9NZSGchYNA18KOcDWteUux8zT/RIJ2G+IdvTSi/lGK99a3moVDyn2EQguERqocsSilt+qKtjMmD
Hhcrm7B0WDTZmuIW/1Xm7QYhkBFEFaCiCItHusVQWkCS8A1NDFBgu6TO3QZIw+19X0heWPcfkzMn
V6Zip5oyA3tjTf30gVK8PZZrcWt5c/8YmWVI4VChq3YUUafcFt8Mb9xZRKweSUh7wgOvXYCFShV9
xLM1zXIlbCmFnGMutTbmtvSY6fh+3Chb5SC5iee7t3dwKUycW5v5lEDpk5a3Ah9NOn3uyuABtaLX
JlTvkJtIV77WUgZgTp0LlSflZHQWIhiSqbUwaSH7vY8/JO9hy3GT5+SXcnLG94iW20dqf0AQSpQA
nXB7e6GLjuXc+JR0nT2JckEGhxBgfArNVugy2QUfc2gXz7CN70MbXXUiM7RTo82QuwbxrJeXyHVs
Em+tBLpwUyjS0D1BXRa4/jz1ktNYtACYNjjyaCftoi1gdlfcrS15WtHMKV2YmSVc/ShJ6bHHjHZ8
6ZVqo+bSypVfyOsnZ6fzH4VWsDiLyBYixozAj1hIY1i7240UPNaoJMjByiVc8K8XhmYX3TzKCOBV
IhmckDJ0vYdl8e7Y1C9miPC2Fxcr5hZ37mxdsytvhUdymRPr6jPtZ5Fnu7BRV0AgC67LIrSqEixH
pDRzl32CJttIJNKlppI/WGG/DcsTjFzjylNi2YxqTsN9oqrNnbJemiX6F4jEVqL+XhmATXfRzjp+
uX25FvfL+GNl9nl61fLVckIAWFJ9bwnAS0MRDs7/ZmT2UUQN9Qhkrho3I4iaxseo3d82sOSf+CZ/
ljFzvTTsQzQQsHB0mCI4fUruYP/f/yBkb8fDX+Mm7R7ywe3aA2WhTEy34MzyzA0bUg+JgITlv9oT
jR0cfM8gs0MddcXjS4uX9o8tbTauoBdxxEzSmy3lMwrtAjB0fJ/8RLM+fp9Xtu5BE9i/yg/5j9sb
vHiL6V2TQBsUE98S3DMXHOahFQ6p1sDFCVg9zx4iKXLV/vQhQaQvKwD/Zq20mrcvXgGTkSWeO+Y0
PX7p+Bv4/mAf4NmA5uym2ExjS2gRvdOfMuL4SCFpsz4TsnghJjwQwAvtuk8udYkMWZbZuK0U7EUZ
UHiTrdy5t/fGlXs/szE7rUWsRJAY4kHkLbx69zR2N+WLv4fiaN+5KGW75VbdCasQgMXttGRRZvae
+fs5B05giQ2BxWrckwRAXEqgsU7sDCr722dlcQfPzMxcSmGkKiBwzAgjbCyJjZLYigVp2QQqTbKi
KioDfpcHA7qmrqkFgkrt5DDGbUqv2OZ33WG0IVrYldvA0f6Vh7H+mJx+0tkNCMIYFuWIuxffWy+w
sZhb2Q0O4tM09hWDTj+0NH4lN3ahC9/d3tDl7/bH9PTvz0yHRVcoaspqu/Ehl3+UypdC+3jbxKJn
OVvd7JsFTQUbhIGJFvKSI9l+LX1LCmQNUBu7bWnx22nQacG1B6TxCj8Vo3BwKo64EnUL45p5SA4T
2CdJPQTSxJ2/yRwA+t9XjC4kyxaQtwmvxf8yCHq5hTLzF1bCM9iF9damd13pG2iANa/ZHnfi4LUt
aVx68G3Bg9N4LUYsnVad1gjtLsZMYUW8NH6UkelDVJryg94chAbeBNkoVxz00hk5tzE7noyvKEg/
hbz32/umy+za+gwqYeXeLS9EV0CkGuLUtrtcCCIHEpVHWJ4Ea9en3wIILla+07QVc8+Id/pfC/Kl
BbEOU+1UQDOHPAPqyndwhOWe7zAhDv3ZVC/Jt7GwZnTpcJwbnX0fUzjVohWyLFVDe7M8vfiw2UBA
99xOOqG5tlHH2lOPogeF2KNvKJ+sdNhZGSwTSZ6/C3PlYcib52N6Wrkqy9/0z2bMvilE9zAMTqRa
cvpa9M+l2G7U9tPtHV+2Qd0B1CTuVJylL3pdguhoAni91V/FqXhSjuEW+m7nP1mRZomLCH0zBCtY
0fNwk0BcYkmqAxB05UuuLOYtVztzlEXbSEiWo0Q4xPXHsFDd6ASNCRCqasXQ8on53117qwScG1IE
CeY1DEEYsO906VU3VdrnaFQGYX4XRc3aGb1emWUwdg58UJryoLn/qgOtghi5O8GszwiKsR1Lf1Oq
r//0K2GEBw00h5wHuBEuL98REqekFMWTyxicp6PQWwO+HrSVFtn13k1WAAIDPdaYap45kYpRzagv
QV5C5WOHsDUafeJojETAr8B0zfPtNU3n99KhXFqbORQGfIsqhljLlQfkufJv8AAhmmVCVqUydKM6
SKyN5e/bNq/dJDYNWYRZwILqaH6nGohAwbsjhRMPqotK9aZdhZ1dx+sLE/MLFSMd6luRdIKD2lPM
7egwEdaMLuoPHvI9rn88MDoJMcWHcB22O23ZbEtJxnWYEXTABVC0XR4TQTUyGJHNCTp8dIzaUd3x
DlGc373TIXXgrcEYFt52lsVbe+qovT2FZ/aCqGs7uHVPLnpp4lftkXeqN7V0jwd4sWJo6hkSFx39
e0ravJZ6LTzvMA7FqjFhd3GPM+PHjkyTwdaTy3e2k+G4HdTug69Y+8EQGSV7CPv4F8yw+7YTXsGO
vb99khZOr0U01ODdhgVJn7cTR7+UUq7L6KpBD801RIrKB7Vq3T4qbekUbfpShii0WPFuC2AkKnx/
zM7fmWgJ+9XRCkdXhkSXufyfzXNlD9/zO61zWkf/HCCNCQXTdlRWLMtX51oHPqJBTQFE2YJcZnIe
Z44VKZyT0efMQgDg355sdKW8gsv6LdmlTsXDD2LS4x0SGcicHpAE9XwG5kVP95gZhbxvpdBzvQ+z
XzN7pyUNGIy4V3mP/TAejc/NQ7arhs2AVNRmfEYACXoC5lkRatze/uxXDmRmd3boaqmO9dzkhgkw
MLe94GbKWkX3tgkqTJcbzSS2kMWUstwUncSjCUVgsPItr5teF6tgxuXSBAPlPcTDFsOIB8lT3WEH
rZK4H5//ApYdv4hr4f+6PjJZnCKXhcK2eFXUlE4qo92BMXmm4hPv2saufmWHkOLwYA9uU27813q7
/q5ePidndqdTfXZqNQgCkarErniIdigQNF8jt/zetxtSSi8+kOvwqjh9X3tXLO/wmd3ZbRFU3WAQ
RT9xWyQPEjvFmSY3YEVMPw3u0Ub/aa3HceWQZjs8uxFSF4xN27LSeH/cT+Dt3gt3mbcGw732+TM7
sxtwBA1PHXKKMQf1AFDuIN1XW9RVbPgJtAcebyDG4Sx7potZryGwVtY4j61Za4m932JbVCD68iu7
SPeZBuuW7iWtFynwmK0hdq/Su8vlzhPXkHFiZArY1tJIvfSIwiN1XwpxK2n4deFpZke+PKh5CHd6
6nNgzK8jYbvYhLWjH4I7ZUfbM3InEIlvMbi5mWZ+1s7O28ZdJA4z67N3Vu8PHXJzWI/3xUPudTsE
JB6OFGvWZl2uawwzS5P3O7uQoxzGsdKxn9PcRPoTlU5uhuqgaOLoXg1aePUqTv5yvjaexaBpGbAx
6eVeWsyZigcFSc43pB/FUnY6DRJcuNlRXHTC49eyi6DHA78eKvbtWLF0dM4Nzz5pmmpkCQVJe0J4
Ng9p+21Yy0LWTMy+m982Wa4MAo8P+GSPcpx91tDOreP+5+2lTM7j1h7OvpoMzUGvByS1XfM8mgA6
IYOBWTPxlNOLXCY2vI5fbltc9KDnuzd78khDFQlSxpEUSxulSc/81mwFboEx7kCXMmG7Ngm2anEW
K8LQNCEd4qBMAzDKPVDc0Jvik2Rbn8R7cXWoZ9q0602lKwA4V6GGODuYKWgLRAIGMC9F5uqZDBOz
uZKuLJ+PPyZmRzAoM8XMVEz4gDqKY2lr5Z2qPN7+VGvrmB1CvQv9MJ3W4Vc/mvTJL8SVfGVtFbPT
x1QSLrjnw/h0D3UjdlWV4tP4+b8tY3bgusqMj7Xe8zn67k4R6m4Dd065spSlCKZQL/h/33x2xlBc
atE8fvvmIPba96KZ2/LwUU/fi+N93ZMoJGup8lLifm5ylopowaBLY3RiKtYpvonFtvkauL8qZ3Az
kRHSjbxb9/JrJme5yAAduoywH9kP3LBVEb4GYhfdM/AVeWVhrNTi1o7fLCFpuzAAi836JBSyT8cv
E2nH7ZOxmL2ebaExS8lLBQIpBcVyN7xHDFX7HO1OH1EDSN6dFBLJSt709yhQeYiSrkavxa00ZUOF
zu6tLnMZvWAYpUBtcCpp0T4ImR3mG+U9/BjO6b7tgFNQl7fxxevTXYvbemZ4+mFngTovZES8LNbc
ayliz72d5/2Kd1pMehQotiFR0HUNZoNLG7pZK4hqcbHFwxBtNPqI3zRP2iX2j/QbQmGmg6bgv6EH
JAc5Nzs7ngy36AYjLsxwN+2hY3SlGu70JHzslHHTNIqwyZBVPnXD79vHaHFHz1Y7O6gJ2pCVbHSk
eOG+OZpUP3vnP1mYn9M4C8HkjhyWMqFP1CPCXn68bWHtk73JZ5wdi1OaoY82mUCTtkDv8rMOOc6m
fR5f67voPm68as8gC3DGXW6v1SAWIzTMFxRAAGvyh5mLLk+VWcFHPr0ie0IaChCb6fVqAAdsMtv4
tn4LVk3OrkGXqH1c1xzRCYQ4fCh6lwaEne0VV36Vgr8xVXmNqeJ0qiK8pwzsoGkzJ/pA/alo/Mlf
90zdF+8n2IJ+X2zlX8N3eNm+IjJaNptpnlN/7xub0gH1tbG+jCthY7Hec/4zptN89qH7Tq3SfirP
0pR2FSdwheJgaAcNWC66SRvroy7R6Efm18kQznQ06pmWk2zkrfYiPhjRwzFaqU4vPh0oahqUpg0q
4XN0jxjFWpwwe0B7ssjdSPeiu5QOVLepHP8F+YEsctdBB2+jB/MsDUVAnS/CMNYVS0Z7RF80QQTF
Te/758GjnrvLYAraFQ/ozvNegVh7A5HbBHqD/PMdANof07RvYkPLeXo5TfB7dw2ieV375IxYlkj9
E5QYFJGz1DGDocsXNW6hzBipdldgDvjOBiDNYa3itZR8nZuapZAC1EDQI3Dn0r7a+wGvUjF7Tgxl
bfx8KTM6tzPLIvujcIqLIxeN09Vt4n25H8w9CraACL1oW/7OvxVPkrSVfkufjtu/ARGd/v6r73y2
pbPzbtU0v/L+zbeMHuSVf1VsWmccGSst7XXmiWtQKjzzoslACgz6cH1eFbDHqKzSEgzvNGgZavZU
RmnIy0Ju9fN6LWwh/Ey8yNSPqddjcHZmLLHU+0ZjgaKOtkdmfBWVMFpJbxcOiyRJJqA42F4mXP+l
05DLIkyOIjYknfHz6vsgQmacVM8rQWg6c7NvdWFmFsDLRD4FrY+LFNDPPQA82gZflff6RkKnihHg
tStwPcTGlzpf1ixy63CHUrSYfCGEX0w3W57wODj9Vv6UOt2rBCstJJYP4aPltg68Zs/w/ic/1ksZ
C7ng+c+YiyAWiVloeaJzFa1kUwW6XTT5FnovRz6lu9tbvLxkFR4dBu5lemWzJZcZyLlxou+QtQ13
0pV2ExakehfaMCq7oac6vZftfQiAE6+GorpwqN/ui9fbP2PxPGmw4E6YTvpas4Bv5E01osDLDxAm
gjt1UiFFT3ATJuY/xXROn/jM0izOD3Wo9kHAk6UyQTIDsWlTV157KS9lE7TKQK8x+csVnDdRui7v
aR9o01tM8sY9EfQueVff8QU9hAUEe+3kLtW/LwzObgpkUmYTTgY7L9h1L8pd8Axm496kWSRss8e4
+jvF78XrebbK2dmp4LdUEgujvU17wc4OMHfRE5xAIv331Vi44LjPlkib4dLnZOmEe5mWOBHNTEws
RrHzndqFMHAP5rKR7DWTkxe7cj/0/JDnm+YJ51QUgpYcexkmXVcqPmjBw6loN4OKTAWSw+3Pf3EB
zkzNohKiGEIdWJiqhnFDzrgJC3qLx9C+bWYpNkhnZmb3TJdiMy0M6ntA6x8NJKSzQl9JKBfD3bmN
2Q075bWUyKVCHdYLaAABOfcQx3bBggQfpimM09rszKK7PFvULBjpWiLASM3edZloS9rXsft6Cr9p
awi26QrdOg2zK5ZloqZlImYKwXyi5ov8t0yAzTUUo8d9q/e7bFhzz4t+EQgDQjeyQUNtlpRliO7K
ygmbjdUgkAQLA9A1NChXwvmyvzqzM0vKlCxA8ajgm/kfNQUShtQJE1v41LnGoX6v30XeGm3U2sLm
5900AlQ/MFgh+9ahzJSO2Wbs18bSFw6jrIvMrMmKpU8yRrOF1agp1UmOLqu67T9lvCF/TH3I0Z30
CFaZLK5vF8amjF0jYUdacuYPxc4cxE5mHkh79Le5B49aQeNz4i+cHgcR3Ah2sBI4lxf4x+a8VSZA
kYpaogSuS2IuWNtl75CctzaKwdDc3xmxuv5wMhtJY3dii4RmYrahfj+EaLtA/VugJjhmcBBFQG/7
/T/1U5dWZscjifQ+S0Ue4X2VbUThUYk+3TYwfYrLywwVHAugVbTEMqSHSQgrq9QRL/XDX40w2VPX
lSOuQ8ilndlCfGTvRKt6szM4eWerbs4TG3Aolb3eQz0CFQ5K9n9jKmLhMBqyAiEjy5zk3mauXh1C
E+ZxDkZjtMEBGJ5hB6YRbVBj8e08RJJdP1aYbmtIguCJ77d1LAQvkC4nHmLS1UcLwfedWSjdSgxa
OrJTQFWmKW/9GiNwTJtw1CN9QpjGH2R33AXMr5uMBNZ/5/W18AWQWFABJTBlRfVxFh0Qq6JtUdW4
sqNd7hWnqjbil4pq/E/xRd0MJLTCfogZZ9+E61wUC8fM1HAITOxx1q44hYa6JxCOGNc2/jNYnaMz
OM17uaKihY8tbMONv9Wfgp/hCPkiJfo1N3sds+QL+7Pjp4RIM2uwySJZ+5ykIYBkmPSD7HOQyLas
QBUdnv55KJlMqgoANQUu2XnJwmrVSPXLY4fHBT+cwZdLTkh3DRXG6X29/qJf8Eik2RCO4pYM+Edn
XpemG5P1SCjzFlX3dd4gRiuFe5/phJWlXecZrOyPoXnVtSuT9JjkaUcBKrH7vDrUlvnBKIsRPfZg
xT+tLGpefoUAOh77KumQd/5m9arDQMBGXOt3LF6NswXNsouyUJL6NGJEslT7VHwAZQfb9ouRv/pZ
tXLrF9zRxebN4oaA7KtxtKav1A8bOWXMMV5pTy5tmQnRkiXSzYBnc3bRa79TKjWMOHjJi2w8qcLR
yfPcuR03lrbs3MgsCQxzoTTVFiNp/eyDfBxQQU2TARpq/sw/37a28KyTcZLQBFMJVdFrme2aEVaB
UaZBx/hV8B51lU3omJBPwszsTRnMevFoeRP/GJw5DL8qAacUGIzrZ8t6Dkdhc2p/317V0j06X9T0
G84qzpVplKopYKNQSicS02exSpw4y7+Kp3GlgrR06hgTJrNl+/QrTEhaZXUrw2DiVlrznNcKIwxF
+x9tzG5RJ2YKRdqQAKMh7yAf7ZMQrJy6JTduIg+EQJBFWWFO1VbrVs7jkGUUvoIIIbgFo7sX02/q
8RUk2GPcid7tT7RQg+fg/bE4J+ox47BCYhyLOQrI6aYGaSa4vlcJDNOfnPCutltxdUpnAXN2aXVW
ugx0qRORX2lB08Wy86ZEFTvRFhVmcZ+9m2rfo63ZEPSTLXjSSs65cLUBOZPRAvNlQG9eCdN9y+jD
vBncNAN9MkBzE+bVT+SPMnsoCj4vOk0rTnHhu1okaDS5Jmzx1Ux/jKRSiPwtsmxWru0HKQ3dPAnr
h3yU8v0oarHTFUGwE3xtbbBl4cVHVBSZ6kSLjj/MK1Sw0NXlKQ4G6ASO96LbQ7HhWPAEI0P3rUvg
2ViD3SykQmythmuG4Ea/guRLspZJoVBhMPAPxwr1DL+VN7ofHZDk+DHWku+EnfWzHFEbu32YF5wA
hDe8yOAlJ7t924ozf6NWAsjQXBzQjW/JELJKdPNG8VfG3hc8J+Q2igryjOm2qzRkIo8clSYZ0GLS
nWNdbiGufPD91dL7AkhhIrgwiHNMwTJwNrskVoNkIcI5E+RUPRz3ul3ZUbIxnya+yMKhg/Hov64H
hoVW1KXZmZsz+3QUqsmseJgoYCEI3xruZDE8rGWtCzDFS1uzsIeCq8yEQ005oi3NzRAm2xEpdL1+
Vwqf0yGz2zH4pPnCSy4Lu39+Vs43dxb/pCgJUinFslF9NnzZOSprtZaF6DfpLBDScTXw8c/SFGPU
9JNulrT0BGCQ8lE8tJbyjCp5djc2dHz/xXoQpcfJgES+on1SYnR1I5mvVg5I6ojdayMbayOD10yi
ugLoGyHPCbiCoOYsoGdK3xdhFE8tPROaIXe8R7zBd8oMoH5xqH5F74KtunkrC0ce+Ke/0b6fir+X
7/npJyBsNwmN0mybnRiGcdA1LwQw15JWbfpU1x5GZD13qdwE900/SO8qX+IxUhylbSuP/r4Mh2El
Sl9/WT4nsmiGOnVvrrZBaI0ya0V5cGV5W0ZQ9qSdLQ2xXR27FUvXvgZLNEpMmUflpKx6mUEVzOlU
kXga3EB6FlNEoy1CtHn6x9GJPeWvIm+f6iRzK3JqJLklZzgaDYVxRaU80kce4sYOgjubMUFIa0ir
laUtBKYLq/NXVtGJTcysNViETYucDMUlEa1NdWNsT/v6XeBpKwaXvtrZKucvLak2/HxkctStTqqT
MSdpNwgkAVIy5E1qgr26fSGXPt25uZkbbVr9FGhdwiiVaXwog3jYiFnoSkdjbUDy/7ORdPUgl4ER
cS540KtCWVpqDgzpnfFZuYckwtZRfg1+Tizhf4MbfXll/2tvruQZ9HFhICA59WcowzeUWia2p9Yx
TLuCrW/i8LKe1hDty0YRN6GiRNFhPjA5tEUSZgHbOeYK7djxHl2TjRUW7u2vtgCHmk7lHzvTKTrL
IZq+VAV5wM7EXzdBFWptK/ebyNaB6heO9Ik46Cr9Rnyf9//qxPwxPQsYXdkJaEVNpoPPBhjsSRtN
adQVKwtpxeUKZy/bsbKgNpExM32+CH4pMXGnBvBUu0GYr/yf6k1mere3dvn+/VnezJcdoW7Rhobg
kcoPhb8rgtcoFDelsoIqWjko8zo5aoVojldccxiED4Fs3A2j7gRrGjjXCf3FJr4lUWfHZIxFtE4N
FpOhnEgRtbTHU+X5rb8VCvF7qoWd3elrZCbqUuz7czbf6q1nRhErE4I+58sNSfQqKIXppKK6Wtdb
/E70NaZWFNXMeSdFqlOlHjs2ELmWrV5tDCrnX2ButMsHJaPZUNvWXt4CqqzW7vib55gHd4ogjHZM
L3mkci8vX+ZD9OwfCe6SGSf3od8GdlgHiNIdpZNvi7GPdE3dfTSnYgwKdu/ysEtsJS9+FUH5jHrd
iZYZeqqZD3IrLIbimaQaGdT/y9iXLdeNJEv+yli9Z1/si9nt+wDg4GzcRFKkxBcYRZEJIIFEIlcA
Xz9+qntmSmpZaR6qrFjkYRJLRkZ4eLj7kDbYIv8hmT1ZESL9Ih8yV/AxHWC2JmEKOswXNzpCyzmJ
Hr0FgToaWAOW7Do+tyOM5PJNLw9QVt6K1Y/N2+KhaxtlfD7S1EUFDH5aZAKEfMQiyX9zOv9nuYpo
F4Hgg9FUIOk/K/OwboVGKQa2d1xudQqPSrFekwiV6/pMx98eJr96x/662k/H1iazHDZLWO3y9MGW
h18yUC8UABSsvOiLX6IvTpbT72jRv9q1f132p7QuNX62RBOWbUOcxgvGnbOsmPnvOGm/yh7jJIAy
SRJh6PXn0n+G57eb/8U4tMhdL8487mqsf0+Y/08ZVqTKf1npZ1HQQIpgyztckK7AMN2KsBIPEGS4
iFQrjN8XaJBX+dHuYQy0ozV5/PtY+8un+P+u82dz9rHhU0+8dt1R6NqiMLghNnn/+yV+mXYgVwQD
DfPiMQQGftysrTMNPOywWS9vysXQQLjvQG+Ol/NfdbWOqj6q/n7NX4WmGKPwKXQzUwjq/bQkiQxx
S4hEtUejl9htP8v0IYgbKNA1vwH7flEGg9FzkcLyYNMDNa6fYlGn5rbTMy6P48w6dU0n90Gwyic9
pXO9jsNURVvCPmLd+scu1/k9wQa+UkTz739/0b/a/wAEIQaWAm8A5vDjffYGqrN1oTjQ2NvcNHA6
Xsspk8XQYSBaAxH4++V+gQgCW4d9OO7xn2YGP63nEDi3mJkF1JEZEm9U5jcy2OhukcQ9NNQtVRyE
9jTQKKkVX9tivgRIna/ZncoUHN25W29FLujvys/Lwj+fDgBDLtrGUAxDx/PHG4ERHNm5ZYPTpxAF
F82R8ryY4u03N+BXe+evy/wUAbMkYXBKBIoULt0Mbzad1QTu4b8JRb9KIP66yk8Bz8RW+DH1gVUN
ZBeA1jSL1xjWFEmyMxDHdU+/eaq/eovAtEbJnKJICH6um70uyrsxzvBUwU1dr7PX+LkmO0sxv4xB
1KnIzohHVQCLYv6b8+tX9xNEJrxTF59VUAl+fGzYKWyiM6rlLF27zzNl9DY3Sfab0HDZjj+9HODe
AnKE3hpA3f9AWyQgRz8JQCRwfnPnr7P6tm5UfbRwQe6hIqAQif2uhfgm9JviaonJXP/mFl9ejJ//
BJxh2KgABUBD+SlijNugOAUhdwebqnpYoXjtZTs6NjcBRH74yqoFVhawT67VIvZdnN7DZXv/93/D
L56yD0Ab5xuw18uA04/3etY8TYbugr0uMKbvzApB6kncrCk9d0yeMVL+uznnX2zKH1a8PP2/5KR6
82liIwk0lDzDirdQ/b2gv9M3+N1l/RSSlmCY+kbgsroeZ+U4fo+6hRZ98Nlk0MeQ/LcL/uKgQfsF
2DWyfFBgfu7DuLCFlmrMQd1eu2UnTG6vwjkgnxKwu0vRzb/z1v3VXQRiDZrEBez9Dyo350EfyUvM
5Su5BXnvSWbYirKHafvfvyC/XAid8hQS9BCF+/kdbXEpsTVYKCB2uMeQ53xeGzJNRRRt4jcb4hcb
H5DSZUNkmOzBif3jqxH2wHdgxQ6fUK9RhRGgX3Cs9OcF/dcP1pbqf/4bX79NYpUdbfVPX/7Pdfcm
oXv5of/78rH/+2M/fuh/bsU7f9Dy/V1fv4qff/KHD+L3/3v96lW//vDFjmvIWn0y73K9f1dm0H8u
Qt+ny0/+/37zf73/+VseV/H+zz/eJli+X34b7Sb+x7+/dfz+zz9SPLv/+uuv//f3bl5HfKzc3t/a
7vXnD7y/Kv3PP/zsH9DIwUAJxGwikPcvj9m9//md4B9Q7PAxtAaqIWzHI5xLsBbX7T//iP1/XJR/
Lg3Uy46OLj1oNEkv34qyf4Bahw4WDBmR7sEs9Y//84fd/SsC/uuR4D78++u/mpEiEf5xQ4Ofd2mG
/WkGHAAbR5n546uxTQv+tB6jsnMLBy5wkkpfc36GVaqEKlx2dKoXdTJ6tiJe/2lSz6Nibel1dtuJ
0HRlm22qoBNbS9g5HukY+YVem6fAH9lR63wn2vFBE7j1bW2XV6u+7z1WNrHHv7B7lABvsZn8i3P6
J3zg7I39MdUUaheQwi9ZFpyp5vNhxvSpnbK4SMjcF6EXPEq5VtDybEqoI4Wmb6sp814NhapzGFWk
GxJQ/7ymMD5T5TTHFvx2jhmesLu1so3vuQd13EDwoiXZXJFmkOUKL5lta8pMCHubbpMDtwBeZEjM
UFOy+81QaIzAOWVgsBZIE9XuE2VcnTY6hyCRukmFhgdndx6jYCtio88mHJJaDyCRrDkE/L2Lc7bI
W1VgwoAUegnBCMoqGqcnTLF8BPNmTkYMz40/fU9yB2amaj+UGr9oAWzbrVtSBv3BAR6uaDDepjaH
DWGcX+cL6D1wooL6lQwqjpLNS2HRFOeynMN0l68u38/+9q0fyHM4KjgEZar2++WkQMjPA3BbV+q+
yCE+QFSL8fcW0j/73k9EudKwalWO9nM+uiqjqEB7DhEi/9i4/tQhYJcjN58Vo4d5Wl6iGEYFYM7k
KeQnWnCOpRzO45KXCe8hfbdKt4O6Enyd+FqPTfY1i1DQTowlB03DT1DNqZ0cX1godTF9Gpj/0HUM
brwsWKpm4N/MhUiXcP++dwCIgwmeZdMoCpkDzuU47+u8AdsPvbtdgiHwIpp7W/JJ3Y49GWttu7FK
O1w0zCNBI4ZJzbCSagv7Q5PfoI3yWargQPhIy9xnGEGb+pP2QQvHHbbnEXw8Oya0cmOU790Mq+V4
bsu5o2I3THgrI/I+JX1WBCep3TOFEm2RWzgkB9sLRnBPnlpV2eT2Wmj6DVbjVxvJ+NG49dg2DYQ5
2xl9/YV+FYOBlFm0mSIQuNvMLjdRNx/jebmGdeJNTieY4cWYz4TdYJGF9rpN1McW0psmjg4uq5lH
m2MYgG2WYop6mShSAPEF3d2o7Ac0hzR2+RiCduQRQCayiws054H0b1npkYGepoTu/DB6WbnfF6aB
xnFIItA35u4w4x+PwWNzoOY46z6/MnNSzGYYi8Qj+2X1SRH1wRNdmytLY8xPb8W4ZCmSr35nkH3v
ID3nF2xLlprbGOJR64zGN0ufCQCHMtDJ7SbkGW4h1zP4cnRWrEzZuBSKx6QMhqwr4w4BYJw1Nnzs
+l3gp8MubgmU9zNyWII22BFQw2nT1dt3oH7yGKoYCQJeJ8nYNaVQIp2yDfdkTWrRbf51E+lPa6PD
oj1ZmQJiXlpghyK/4txiBhKMmZJcJctIbuhyRT3hX/e9OanAqIMa2CkJl3FHvBHY1DQWRIUPjYvC
Q9c9asQ8yOgk4jj77KvbGgiZGa9YF9hDriZ7sHlu9l7KaeEMawsScnSuAy5OvTSnzil7uOgAFXbL
+yrgEIxv+rPPTQQPHsBAMh5O3ur6IpBDBk/x9XYcQYwHzlrm3ljbCCRhdOYOQeAODViW6OC98s6D
meMEp8Nlu8Uu3qq0yY7hkgJPImFeKOTRxUDbrurGBKzMLmJFo8zTlk8gpsePPJW6TMfszXrCFSTX
D423dbvcHrQwBb08lDRrMDMfDW9gmH9eGnfvpx2E8ejkXwUo2nDhejlFN1LCxzfy70QM+4tweQu7
XhU2cB4MHXry6NG4EPZRrqm6heySvYOZS+3pmEGELbhZWjnto9B8H8cx3lmbs/O6Dl1hFp4UI4Qc
C6l4UuYL4pS17nMSZ1VPfbFLmYRZLPQ6CoRBKP9DoKtKHzELrLDfPVIi6lQkS81tD5+YZkuurPHN
Qbb2U9BKZLUQlwpkdMV6k4Fy1N56K/kCjdKoCB0ir+UJ/LqD4btxdjtuG8ysqW+hqQujqHTE/LsK
cOppUwaR0Md5AgbaDpEPCne6VhH+XYNvBok3l5BDvmXvvYF6Yt/bDUVgspbbV7wXvOBJOt7aoD3Q
NswORIlbuTSywrzqfWb9vFQp3J+TyJY92/oqvV3iUeIhRmwnZPO5Q0w0LGv2vevno0ZEW4x/Wkg8
7NquOaTOvXQKdi8EdlZOwYam9eDCsnYYSG57zH8vBjzFSa0l7zj2sZwSsNCXrUybZZ/m24en3Csx
cihBRtn5I9zVXXRLIJBSx3l2bHSb7cScvo4YXSoyi6e4DuLsh+aKTZYdTA7NW7rtiT33Q3wzp0O/
7zJT5GF7HCP70pOPJQ/vhkhBka9z6PNOwJATfeQDfEp7FZ8MECJwQrOniQBxnga/sKZtDn7S3qfC
8dqMeNeJf+BtEFfRFAyVuyidxAzoNlQSDklA3UMq4sdJtkm5WIwRpH0THeSCOK42iJSPqzxEqyxD
7WOINbNhIRsdnRGZ9z53uspmNZ7Zpt0t3G0wZRtvVZ+x+LVL013Sm/R1Tcg+8/v9oLl5DTRMtDZW
zgHLHvsVFKhI9HO1JUQUkYBlOg9nmP3aGGZJG/d2o+qqcRnhFx3ib1hcz3cN/l3l88uiQ1DDuojg
+FMtDmk3HIXXHSfH1ZWBFKw/9bo0Eetrt4VJwafmpvFw+liPtCVbEeAV3anF+cet5a9j7E9HMsRB
EU3q2nYK7HlheB12UAPYnL1a/VQXvO8QXR1at62Q1wbiuXCijNHDtdkrND2Gg8/0pWGdmMoNYYzt
31RszWbojuqjR/P82EXracu99aig+rV2WG6OMeM+Jab0OISJRCs7ZHGTKcHYQBeVTSmirLZ11Cuv
yNowrpfWu88H/REtdLgRefiSbWbZ2yVl9QLO0eVQ9dCxuHKERjW6tUHZ90zVsl3JtaDxXm1z/ywt
h6baFM1Qbh8V5PVBZtDIDy0Uw26htLJvwKK6pml+iwx/xzY2HJ3P+iobFsjYtOnBb/ulFhpNUJZj
krIH+etfS4wmqtIpgMbYgkmlSPvR/bTNuy2a20MCBtoq0wFJRwoOazTaalw/911F4tk7DSOXRWDd
cB/JEc49vDWnfrU5bGEjdcgdBCpZ2JW5da5oRpfXybY9JCtqO38e2AF0PleRsTmDKO0OaTbTE5u/
J9Ocl1si6Cnm69UUT/Ge9+44+Zs9eWGmTiyabiIDvRWp+bWC4egdodj63KRXW7jV3ozzv0djqNRG
09KxeTn4ogUwty2vsFrbrnMHzkfLT2yL+GGSKCDSVezQYjp6Vtx7DSZLMyKPQ5L05zEGblupZjbn
uPNb+IMJWjaDmm9JR687NkIDEyaa5yQZ6EFukcIbvMjaiy7TKV4Q18xS3BO5W63Iq0YOr/hDycHI
9BiPip82L3iHAVq2y/l62VKrOvcRXDCBi0HZMu7IvvHNm3KdrhqfsMoO2YG7gVQem/1yc5G80gK8
q8nJYvK43MmZ3PZS9zcbpulCGlfGpSfGpndv2y/b+OzyaSkyrq9GpWDV50tTeElYLivyLLQAnoSC
wLfaLmXEku1tO2fVMoD1MIXyDH7ScQmaA8fwWemc9zJ1Oih6G9s6hDzMMi5xlYzTtNN02UcyD0tK
EIZtgmzJYmxYdFf+MHU7bRs01Dr4ea2IHv56iKNc1o1Pi1RdUIwY6YOEuMOWxbtxigx4s9NJD8tW
h3KPtrCoAtWNhSHqtt9Qx0wE5sQIDO8GjqzEzu/IRyHVh+trLWarXMROczIATmvmA0zNkBp0nYRl
l7uWukGNMDxNYob3bs6/dX7eVrM0KJJggHWYiGnKHiabJYNqUxlJL6wC3a+vw23vrYBgYXfkNTAA
MohOBREV9QNSZcJbqpVi4/UcnX/uLgLpTfZtiORUunj91Ij0VlCIHqM98dRIHzO4ev2cKxHtmnHN
KrKMugIhtt9NLDlGK7nL+VIwEhZZUFKMOhTrSCsrNQKBkKDl362oy0KSJ6USpkdjxbNlt223a5zN
+yXJEacdu0ptB4PG1j5sA6RZ5jytYMzSV4le3tKZt5CPE6iHeHQy5mDRVzx7a/M49o5eisizafxy
ytewysUHKA+HKUaWLH1YIMYEGNcINzRlfbRAkVTP/vQignSHol0UcezrmjXNGb5xD9os7IYMekKd
+BF9jpAjVk5MsP5yJIZbT1J7Ib1uWL9WCywP/P3Y8xEeS/1n04IxlbdpVGBm5xArAGuXvwC9B9BI
+NSVg7e1Zbjm+2WQIRJoUFjTeSjNDC0HtiSvBBGM2ozAfSowWC96b7729sktAyuUwzUYNsOiykYl
70Frmpp1Pkabt6dz+jW3pAz9keBhNk/CY+jYI2/aLqV/+94N+G/qMPkW2k+bxsmeUinOreO3NJry
Y7qok4eTNUTrgdAuLINk/LRCgajoBDbW1NRSQ/eIRC9yYHU8N/sOlkKhnus88KF/0YLAtdr1Ta3h
BzHTWbT43LpYnDReUgWJEkhp7VCoFFtoZMm0pwR/1DfALEOp9JyVrQmesowVG+SvS0W3T7ZnmNun
7tbC8OSYw+C17DzbQOJDVCKdSTWlOXi4uThmS7oPk+luZqQpQsyvF7YJ34Qv+r3JMO2SSORYKXM1
NUEEXtToFQzJVMli8HuGaR9OfIY4YX+7eNGedUM5kJkfbAtAwuvGR7qJW8Eg4z/mr/lMvsqUYQ5z
Zd9tTJJynLvrNrtUEYG6aph4bEh2gMbsjdICEpVpg4kHp3c+kXu/M/tY0dc0muUxi9iXZctNHUbL
17mhqOQyeyabeFWC09IGPor6gPRniXMPDYfPaMp9pznS+ZD6uujaeS0oAaXGxdNjKxgMMBvAMzMB
OtJBVckPUHEOq5ix/yxGtzCVA5g5hjMp83ZRAPOseACG0k1JjjE6Beo0D54XGd3GfevtslncralF
QQHb9BYNsWzEAPk42KXoEnmZtClgA/7KkiE4ZKHZoQzce7EBoWiFJgHacNUwUYh+6bslyw3SVnTO
egRY3fe7FmV1GV1cJjqXIvSOT1M3ensLg90qSecPxlB9AIBiY+/VEi1mHoTYmMlWOo1Q54MD6iOz
3qcAmgjN5wL9ie+LL9RJIWeFznX7whjt93PAMUmVpYfEwP7Q1FGzuR1pQrQaObKATZCiwYxF0XT8
a+APt2mM8auNRjv0O3lJLL6drMUY8mgHyXnIIPRJeJogJMWbJj5ra48cTNnjirHZKqEDBuKCzpZt
NI4lAu6wm8wpI59EJ2yVBOuDVFC/nmH2gj9mG5aHhSXfpGf8XdxjCisLSOkN6ivdaBWFw9ly+j3s
NLw9O8AcW/rCgNIAhvsI0C6qaezBktPlfJdDXrwQGfoganqKZwx3Lel6BpR07zKAN7xfizTGA4tU
PxZjngq8sL7di63dgYUS7/78iUDBq6WnDvZt/lx5UFYmSVKaGArVYdPsWid1PfjNXEBQICpEk3zO
DBAWizMf2bYSJyT91/M2rcc1Uveb2sznwZCmZpOed6MRpZlS/Rj6uy3oMVEMt5iTncy5yyXOXw/V
pvFUUKxBdpvoXpYyoi8yimuIWj2ljL2xLbhRbVMK+zoMHavMAJvVIRQQeOI3yCgQQRKLPgMwNM1j
v1hjhlolemlZzHaO9zdZpMc6bkRbbFP8DZT6b82G/T+krlL4P+Xgf1XzC5uno6X9UEm1VJCOaaoY
AbriGJffjyO9a9B6uomXcc/9dp9OfohsY36kAzCiZKZ3OoK1iJT9iKu0BcjLtR2kwhmPlosIIAeU
QBZkZE/UGV2struffIAxWdsuV20Ea3YZtWmlO7pLNtvt12zCo5wvR2h0sSxcK81oc0j8G5XhHMt6
ryu6QIQ1ifpnBNqK9TG93nxyB1pDe3ZGZTUUkcZi3ZaPpSNnDPa448iWegCrehegleapJiwIwJti
3hxuDbSRKd6Lu2VNYaQwqWJbYKvLevGQmLwpOhQ5R+QdgFO8NzaHqsDYQlunswAQAYYLsVlbRQnw
mQiZ1qoRywOVRdU2J3tICI0nRY5Zl5IK05AgxrZAryXifD2gI09EqEsNE4dwVQ5GjN2y9zNZaZAT
CkGGZ+O3B5xgh96LkFktz2E2tVVKnVf2BpaReTSdNRsO7YysLolDvx7iRBdsRGFl+7upXxBY8Yux
Mg4IqYc6BdwVGb1e2Th7jtBKrUzntj2jyINMAlgT52jStn0lMchdJpF67pkcr3kwAXLvMfEs+VW+
JOyMavcT6JVLqTf+wue1vfI9+uSsfse8lvahPo/R1esm1fyG5M2161GADewKGLy/g9Ae9AMy8jo5
6lW+QSLWj7WImnE3zOrZMPuhogUAu2Y3PVCfWufyJZ40mF8KKe4o0h1bhCoTQMllIMcayTkrE+3y
amPof88prrsRvBwUcKXL4GEJt5hSajytfl0+HGHLXcC8I+LWCYfETcAjVzcd5DBzEgDSH0TlfMBb
6TidvEn05db3devFsrLdgsN5E3fAtx98s+AYE1zjRCVBCUHGrmo8ENjR4zyl62g/oxo50DDbqi6g
fenS/kPj3Qf19d4oh7TW6z/wiogygA9iiZmiGvFnLVsULGiBdEXmwb+XhB6cnllSahxvh2ydAf4A
IqsEHzrUmPNUmaXtyi737zik6YBl4auljV48Ml21mfjETLqUWWdIqRj5viX8bkxxWFIfyEe2WWCm
Y70E4jqzqFTSKT7EHGp6QyDLKOiH3QoJs1k1N7CxQwN6GCr+QLgBwA7a3eVwDG33FCR1zgD+eaMm
9cjWsWAp1fsMwxi0dd0h2gJWUUAMhQdvFE+uwzW1r+mcQe2gW+o26M/YfdMOA+GklL21JWTMJgYl
Ydj7BuALF/lM92ljvMMStrXXYcRxWSDE3WFfjjQZTqwHZN6J+JAoH6vj9UDFMopbnWMQTfPx2gtG
dt2b1S98M8k9BW7ekDyvV+CDk7TIUnq9AoSDhig1TID7OZTxxvwa3jjXIgztXi7Bbec3jzFiVMkJ
Xt2IvoUtZHqAALLCTk2wh1vnIzeoY/wAKYO39Pe6wRB/4+Cs2i1qLkYseiCJtMWYZaaadXRqQeHd
GUWx9QEoaZ4jSW+npiBt8h1IeVDOcVupZDty223AqrbgGKKwT/z1RSjrati8jnvJHMB2d4V8wJSQ
5HGFmVZa9X5zjzss6xF95JL06TVOAH83+dO9m91wqcJeaNDxOusdJpKWSjfEh5TgE2qLa4yE3eLA
Q44okzOla1ZkNIdvfbvExZINzzyju8CF404H3dsQgTzpMwdu5xbeNla3lck03lALUN0H9joUeQMs
Rg3Rst/0eAYusaKLwqZSh8v2KRjChyHUh3GqU21cYWcxHlnuXoKEPucXwkArn/2c2QItsQQhFp8O
xKeVJs+dAcQ2CF9Xa5rdqA55KAb7C4VcvrQqLboI3UNvGPJSaPUwqLwvpwCJwKxD6Me1psP4V36P
KbjDMKBt4hN8eIOEbNtQRNsMe4AtqFbaDGVWn/VpTTNUaZzIrfL1fN9+8yIKVGbrLHBwClNCk8vC
i1c0RYJvs3/uHU93luEdcfNcZxwCHDOsuw/oXtbTxj9Hq2WAz2wt4Fjld3Y+H+0QY1aY4WQaDa+S
TaZ1duUL77vSQJc2hSZlYvByEQLmPG92CcEhsrnE1NbQncGzxzHX7TvoWRVLED6N+jaM0fpsREH7
9dlOQwNsDW7uQ5DeO21Bq8a9LdEHqJoRPEMNNN8bH3ONFpbnBnP2aQTbkHkNS9Jh6DewJXhU+tT5
aD1NKsPiQo5V6MkLo/fRXwOMuM0TcDGhKNJCsgKXgp30pRSXLrzZLFBBVOLtslvNxZ8bJFhO0XAa
UWwAp4LRonwWcRaC2XvMkKKdBDL0ZQoKL7Nr7fAuumR87bvobU5mDtgd261Nk5dM+KrgBMOmGiHT
QoitkAL9KZ3wsHLQoEeNxKbKktzsejSSkLiLhxSW17uFujvg81cpDa59H7lk3EOWu2mAg7Zxu5fQ
u+Gie2mJuGbTtw2M09nyepQpWMX6xtsMSIURe9na8ANX7pfzEjxQjtqvCe39iqbmwdL8Y5DLOWgA
WXHMd6B/2TTy07CYKxjLuAMz7p6v/RXxV5y0Bp7MRp5Zwo9j06ZHHjsUwrnABJEKn70GlVksRTld
jqsLbssnLyh4OqdFAFXxEgxpV45tcAOja7/sjI9We5SIva+8tPC3pewI2PSYnUO9JdsdcV1fJDms
hXlwTqQP2Xi/ykZj9zzzMb0XWlYlZLmOBHoVQuVD6bzmWUUGFZQXPnc0xjHsIfPY+tshbFBvrS29
wS8oxCL0eUQ+otft+7RyIAEBmmZoFD6vHjzTpYGoBZtjXmRieNObOrl1aCq1mI9BEwkAAElJnrLP
XjoHR9488I5Aezh+H+N8OkVB97xBswKO6/6kSue7Il7R13I4+JCmSRxBGIG8DTVj1dz7A4Qgoi92
inyI7yhgtwgamGDV1h0diLaoHOM3qWVedu32BW7PYL7yBZVGm6UoDKB7tIXeJ+rNBqbMeVqwhgNK
khyKQcn82k8NwIPh8XLAARQXOJ+SKNojKFRzYVL9lUdzvksNIM8+kMXYuodQduseujalSFOIcPtg
OIjuhADzprit/Vbme4w9A/8fs71KKGIeX+eSREjQffckB5IAcEpuRcs/RcY8RwlSbxHMbh9NfV8a
FYDc2SATish1hj6KxMywp/vm4lF2TLoUeXgDgK4B+iW3+GFZfIwFSPiDTwxJk9+5Y6DGJ26ALbA8
eGbD8EH68Cw289SN0xdnWohxDqig1LxeKyRZE5t3sgW1IPCQYyx8zQAZfPc484DgH/vVvPEU2Pf8
PXZIeWKJSjORwY0/j+eeiOnQbeObSPWVzhWkW1Pq1WucxqVdUUV1mIzCW66mHYRfa4Q9c7SkuYXl
z1OLtCo25Its8m03gKVSxkq/8bH7EsY03zOMojXRdPB4BFD1mMzRUnqjGasMZXWpFxiwp90tBCrS
ApDqSQYUfJBpKAQjJ1+ttcaQ4A56BWnhUEDkbqgW61pwLRUa4kfjjbbA4Q6gpppbAlv3xUnoz+VH
0x0paHXlArGr3cjTj3TEWR5uPh7hONyJBUqNo9BlPqR49dDGQJeZFjAyGfsAOzBCMruo4QhZoLfU
JKclRnfO5Vm7Y6j0d6GHXryBBPnZd7ZkqKGKaczQdIu9c9rQ40p9FCQhrsO69H9Td17LjWPZmn6V
eQFkYMPjFoYgKVLepHSDkCgJ3ns8/XzIqj6nsma6O/pm4kxEdkV1pUSC4Mbea/1uue1MddEp2VVv
0BIYEqy5kNLPyZR0T6wGqtW8/zmzdnaKxn3WmNSIFqbGCyav71kt9wQQlTkUMu2eYUimZ+QddGK7
VZxWs1tbcs6symF33Y1bRlGX0bhjZlv3in6pSXRy2VkzvwCR8g090gKmZr90qkxGbxKX/pzUt0M5
cu6w+fgKvfROK0kxSErSBPKwPlD3kK6cT4ElaVxZLRRaGkrY/KOVTMQ2kQWeCRsMeqxAOuj1M96v
0J2G0tXYmfj86uplRvZQztbM/N5qgpHqOdbLmbBQK3xVdrlZvyw9MBAa8JWnonLE0iunOVLvV1kw
LG1TKZdylHvRtj1HHOB+ZbRenVoPWVNqSFFjCZKQmsxqUiY1Njqw6E1PmpMbdrLfdjELK+5al0Rz
2yvRBXnpirhFmGkHNcOiXIRwKtFbqJ2swbUjkHLNDB8MKEvS+UsPOPClkEqgIGYEDO39pE2dl8Ux
5U7Zf5t1c1MavQmytQ5Aius+bYuO5yiNTjIDpJRodVFVLG5BVoGApz4akrgWs/KctJODLCjcLdJ4
4ZsNNFuS4ay3+xZ57Ti8hznIxOgPtuQRvL0NJK9Ut0vfGiGuy2VUmA+7YnJT59xZOC6L6VjBoPVI
fXzyhX5C7dyjGSh3zSAepvARpI3RJPanUA7m2Yilg7yo0gNf9D6T6ucSA8I6mr4ydLtBoZtUGmj3
pkdMhPyr8M30JdZZeprFfWRlUBy1026e1VOnQrij0tWcarVyR4uloFHbeicP2W2pq2epTqk/K5Pl
Z3xiW+1Bzkv0dmN4bjK/L7d2amjoUbSnxl4MbzBROPEQ0qejR04A7+S49BQUU0wRLzf2RUOOJj4l
9kbkGOVLteZ+qcEwrDOqncKCj9VpguP1c4x6Ty8KBHKCS29X+ZQ2PRS6+tSHUbPrJHHOrO6rYRf2
1t6k5Uyayo0G6S5M4u90NYI8M61jGfa7dOwf6aT0jvgSHXWAkdZuD10jddW1KQNtKpOpPqJ9pfCJ
ocWUU9EUBbhf9y7G1vB1KyKOVyuuajl35sJId/lopp5c7+JldSU+mYvmJnJsTSieZtqRq+lAqvZM
ZUvkIFyeIuhD7S7y1tkcAvi4eMzrnQl35Vq9/ZaJ6DNVzWemF3nCrl4Y/rOLjM81qwtvVNDNKdIx
rXPjoFf1kxqFF4Qi89W4prZvq9pFUrUH5IJHlMKwn2t5n4+6eSCliuInjnuXRcd2wh6jK8+6hnGi
r5kmHcdK564wa5pQi4fMnj/BU6VA0tRzrltA1Yb1uVSa5K9A0Sh1xgFAaj6mUREFUjR8zBKoOFDz
mVFyi8PmFwOHdnlgDTOpF2qeB0qFKCxD2Zhsm1BrNZYvW321lyqK0nq8HyQ0HfDtuM9E6lUl8yWt
0bCP85BeKSsoPuJHyiekhtBbQbfJMmRl2+71CKkcz3eVr7ojou5gVZLk1NP6qK5TELXTIeHp4Uk2
Mm9Jx20nBFIUWv85veod6o0lDnNfEgw5HVhVjkl5UTfUGdfLvMqkyIF5lwrufqFXbFF5fWcy9M2Z
OG7JV6FkTJclaDv6Rn3sn+wpZlyfkU2OlXUz6kzdDYtS8vIkjZ2c56RtiR6uamLRUk12YsYPIeoZ
FAfp5QEsLXIhtG5CLbrKa7g0W+GtiikiS40mLDQNiP1z3ow/ZwW6pEQN5iDiEE4+5BM1e2Y5bcGu
WGfQhKV90TWEhFm53hT5qtGwTz3Kf2JDjepVHhGAyGsXqGbF/JKI6W1Dmbo9BQegre0VjVaeDMwv
kOEEFtFZG7nuWGBZ2IFld02MeF8b9QXTA51JHxKNaKCc6k22V7vTrqEud5hogBwqlCNFqJIkXaBg
Qmx9ztL1yWyrA2mY3J3uYRzT65RKwJgnhi3kulfgjTgkEeWLqtMwaW38iTDnpTCV6ylpyaQPjcyV
lfzMzW/dQkYyadmEUPY2p4wtDiYbhkMTXnpM7Ax5HhnE8SLiAkSgBA0wo8EJx3FnVWPhVfrU0SOZ
V8nYPoXTyhTaeE8SfIWKrtrHnFe7eYlrRw2thq9qnFjZiW9WduGQGvSRL9M5mUEJG4XAt6R+0scY
I4kZJq6yVj9jdaMlI/1QNbT8JYCxZiaVm0/zy4IO4ACLYwj4qYEv6K5ntGOjPtbLSzjFPxFAoB0A
ZxUzSje9bwKp6Hw4zfg0Ja8huVKHegGNQFKWSvY97hlmxqNnGFh3KcXeIaqAThkZAry6mLukl1Z/
HMrawcblIx8s/FgxS0efz8jNb2uZkPEFTQx6FgqHWRuu0hD2pKnpp80581HRRlcKPezREs3jKJo4
UIcOdVVs+rW2aU0Gcor6wkOlS4UVot7NVDChFVY3i1AEQwJvJ2V/bKTBAiGLdk1emrSRE2PhyvDL
yIx7WgZq+q47EE3i5KV+n6+I7xAgUeSFZekU5aGfqrvCfgLIg85fZAgYjg8yg5QbkEKKublqXBR7
X60SXwgkBA5huIwxgTBn/TC4swqw3qWfkQTjbOrQQ+gdHAx1PXjnNEANKW+LmGgZtBdNzr7zfH4u
TK1wpWFo3VhBwpDZguEVpXhYVYkmnLutt0iZZw2tc4SrsRc0ZJXcOnGhFftQgGvPhafFk+XYVTHx
uVLJNw0JCrM1AiNRWW65spMn0TqLocN/T+ux7g3TFQmyj3bNkf4mpYc46aBkNllYS066z+MkE76q
msN6T/G73tuED8dtis9H4R+FuQxkWfGdxOAeUTgNO0WfzvOghq6R5ryAZAt6Ajpc0NrZY0w8lNcw
HghN/CjakKcEKd802ejMerLh+xk5d4tmMpIqv7CGKpilNHeTn/bQnUxBcE2oxi9TjTa1K/JXYbRX
cIzPuYa2BLf2hzmaV32VB9Han1uONxVV7DLPAcfhIQwHiqXhjQgO2Q9DkznnJhkfiDVAZw37qU+j
uxHvkMMEG5TlufE5UPIT6RjDY1tvzTSiPCxqKD0AzAnFet2m5BWWMtEd0n2WpLu1709aZu404IXQ
GjLQoSILin46s1XONFAHJNzoseFo2FC7eI+akRmaSeGnEt0gMzoACNbqQ9ILd+kQNDcaYYh6dL9q
Se2Fc8uokLr5OUtmfCole9cobX9oM/zh9bRRHi2SW/2zn5hpF9Yp4u5skoNYUl7sho8lhWhg1ZBm
OeluFSYWBmq8TE5W0zXnCtKpobsow3Q20BshykN4kCnmUUm6Yddh33QyylX6gtJTBZB4lJ+nPAeS
GEzNby3aoWaKXqRqo5igbqZYe507HlrJlDmgDMPLRDsf+7X6DlM13IclyE9aS6q/wnW6OBDzq1Rf
Kn9cBq/u2bLQiQXARkee+DulgTRuCvadBnYtriVQRksn0SA12aUVppBqqh4ApdLdarn5ZWlhCTJo
1CAh/KOZ25A2Nn7pJ+3InnEz4Hl0IL++tDx5C5PZ3LWjdgyV8RCRR+UyTxLJLF0O8D2oldYd7cNU
JOtVhGzXU0fEXfOtHbMasxLEbrHxAMjM+3ZynilnREEJ0pqZbopJbl+G413E3DLsBkXB2LLEYoIi
rJq+umNtcUoWaAY6DVG0COWzHiIMG4AzoFryCBIet7udzfFLvqBR1dLtE/0iU3OkeAkt7Zxr2V4S
5kMxcULXdXZP+INwy6Xn1kTxDkMCGNR4TPQBMRdqfQsPEezohqX6yywgObT7vmsPi4rS11IVrAuh
nPqhVDT7RYrfQE8Ywy2doso+pmnauCIV1BYYAuBgo4M+TpWrbXqh89z171GS3Et5hzkZVfS6cSdV
3M4uuzXZ8jEVK3g1WMaSHajNHuqq6PdR+zDbSbBhpX6sbQJoGPqFeQ1ONEcaig86ltlkXmmdXBtS
GHupHV+YJg/1FeSqUXjATX7ea19EEKV+Y8WAjPm7TKilm4y0UsxfJwre8ESJ3UBVOuVamY1dqET2
ER3ZqdFgoCu1CIrVvO+GLJgVe3TCan02+3T1rDH7Tmxq+VKwS9mbxEdRHpt1jQ55FLSR20vPoUD5
ECohs8yqXD6GCaxLzqG0NHwlsNVtUOVSTLsAryYrN4WgCM8pLADIByoMGSRFE4c5JK+G+fRoEccj
or3IX9Ui8ep6C83JlHNmA8gl67NCLoFZAF1YyAWFMeAA1xCmLebJTPTiOq+0n1Rn7FEUgUeqpeku
zhDJ1+G8h3YcncEa84Ce2Uck/dnVuQgkCMNopQiPkycUkyUPrU7jW0IHISGlUVqbgJ3xGJt6MCoK
0coFiDLr5VuO2BisRr1PUaPQHX/GE0ePWiKRkStaXByRl06SOdLUMPfW0DjFqxgcyQKxXjgZwiFh
Soy06dfEiOizcPpe/ZRK9dDapj9lWE2UvgyqfoaiM5rAHKXXPqVWHtaDLUHRdRtMgldp3ynlFvJP
CGqYzrFvxMKLpKQ79TOeXwUNklzGs1vJgSEyDYIFR3dFmR71+s8pTwx/tb/nqtPPChpXmfwihwwc
EdTGqY+fhyI+Npy70WwV3iCtH4ZZPsRG/Flv8HoxkEkVumIMw+PadM/4O0BJqx2J5m+1ZRV/jOz7
j1x4j1XBn78b634z5P1To97/QPudYv5L/91DUvb/C4atf++TofurDe/XL/7hw5MM5QdGOoxzGC8s
BmWreCT/MOJJhvpDlokxQ5jLOJTNa/pfTjxh/vgVI22TrKyrutCxp/7pxOOvtG1OBSEIWCt5Afs/
ceJhRMJo99+eZQv1MSAaORhwWxo2178bXc2hr21lEsJryBpNX+RlPw77nGFftAlQkG+48zSabzbA
stuvKKWgQlGl2k5t7idf8ckQJyZMP7CLGQGvgnqwD3RptzBYIH5O77p9T3hh40fXjRzMA3ycp8eO
GnmmfU5zIAkHrE+GKUQlqSJaKfbxGOjDcWqf2UQrwcHv9ZiHOliVU/1a3csIrSh/K0CW6/qx3F6M
2M7PwvDqz8W8GvNTxgxHSEj8DuBfo+LomyTEWw1fpr/BskRCtb7vH4o3OXtmYnDe+jQsVenhDUer
JgNLk+6EKJ6IuZfiDXxtTAmB2i+T31Dqa8guIPodJguGj/OHuldP3Bx5dvOb8aN9gK3OLce816/i
GySebnKS3jSBSsblpV5Xc1d+KxRpuoPMKH4Je88YfcrBJg9ICT+vCOnxhcTHajxYpdORCAp/Ljtt
uhfXdesYj1HlpjflgwbcjxzyQ0VAsmWHYpP0O+wTC8D+jfJpEKIqCL7Z5iG7ovopUTHKP0c9aBOm
cuyS5cjrxMbZXu8Z/ybDECH3HXaVjqtQPMzr2WgPtnyGBQfNYO/UqXvFzgr3XXSsZ9jDe6A2e/iS
ksmpNIfPkGo3RnVKsqCKj221Z/atGb9Swhc6BrC7znC1aS9Pr8uTuW91X17fgJAk/GSB5nMIjyFH
dqC3Zyhu29pHK5ZQhwTIkQ3Smw/EprodYS0JpfsjB1O6i75my9He40dScbzypnCp1YPslDe8iCsx
/YHu9Da6BkbyMh8PmtN58XUzHvjCqgOeufKFttUmP4d8dqe4Xw/JHaJSl/tnZDvIbDZz6dtCqA1k
AtDi2e+JdIymq1z/aSfoLPx+2WPbRANeLLcDkbHM7YQkYRGNLuxLPxy5Yid3SdADTqQvIEZTci+D
NyA9PJY+gzADFlH/gT8UdKR5qq7VfeQzgRRNwI2ovdHecZDkXngwHhgSiLtFdvKdvreezcox7hgb
Q6w80wVeQlIchrO+L5mVhwjcyb6L903FTirV6m8/ZB2Sw4pahUkEGFZqkBhXZ/ntqyDDGylhs9hh
7CNbcEEc2MGlOlN0CF/Ll/VOB8rKvYZ1FbqKtFvvTN7C9GM9qJ4QWlZvFoqKCCyGghuUhnnEfnMx
btr37LPHMoMdw9itX8WlTVxp9oaH9Rn7wFo8jGJfCafAJQblrXipb1V7IfZRdi/mJ2FtsxIyTA7w
c252KSygAC/iz/qZKe6UvqJi1pFRFW6Jpw43YSC3d4TOq1/ZrXq2nOZQa0dU72h+4TZ1PAmz37Re
x1ZTUK/Rg3oyjgcRrPlxpZ/Jgc52Tb1XMweyQ7WugL+driceF1H55Ftu51N4BEr7stanLn2VjXMx
3vb4dXBiwSkLCxUY26Mzqb5Mq+W2173L7MQDqiolPGj6Pp33unUKaQP49/HGmJ/L7NaSrgRF5/za
I9cixBJjZXprIoIOv8bxbMOVZDE2PpBMvIURoVvmKSWkqj6G2o2iHXTX+qiYIH9nRg/h9UbF1eAc
bvhifqnvKZv5TtsppAzhLlz2UGSe5S4fY+Qq3urDj1q75SPDHXilfPBbSnWw16O5HhVcppdxRhCD
KM1BxZHVh1XZRdpeER9NejOZd6I6lUhDER80vqzYLiijOjnTC5YfvXThjqBZHO0OAolwzAu9RFf7
ZGKg0Ovq/YKRpr9O1PdRXNUpjMhj2d10lacwAXLY2cNjlN4Z3bUGvo8tp9YZo2KbQao8DP8ucUH8
nk7w58mnqrJQiAURhGz+bkEHos/4r+zNxfe2v2R+SuLefgb8ZGy9O10VO/Pwn0cV/P8WQiAMUgD+
eQrB+T3vf8sg+PXzf4YQaD90k2FatsaIHOSN1n/VPkL7IbZ4IZuGCMm7ahEP8GcIgWr8INVflW2T
YQ5beUNazJ+lj6r/YGqnQjWlI6tRGTzxn5Q+pKf+Vvrw+lvehmrQWRJMQ1zK3+Ip5CkqpCiT0MlV
NEx0rUrh1QZjO4zJ19fmWoNym61LaikHKF34qZecFk+92+TEorZ9uSw8eUjJfWOccjdjc0udRm7c
Vn4m8uZqZShwNSLePs7hUwX3BTQq7lZi463hvZ6uYLJw5JnFt9wfw9sSLSpW2uqYP0bb5karwpXZ
ki8g38yTLd+nxc0a3izV50r6ESKSFGFijjCVNGHVMdi8RY0qHlG5eJq7vWHfaoY3M19M2PPOCCMc
B9BgBYrGRA00RFgGvRq9P7S1IxUVAAkthpvjRa9QzunqbR2B3RkdjRTERZp500w2JLcnZiu30NQs
8AJokPZh1h1LECXS75DTCgLGOeHVc4YrOGGjmYufVvbhNrLqJtxnwyJFM2zRTDNRtZTwtHNFCITC
mpZOgaEwzzIellChDdvsbvQ8CeZzeXqw8tSDgaJamnYTsY4qYoQiV1xmSu1GCg9RR7uiiq+ihnxO
NuQu/BKzONioNI0Q5Jv8nTGixAR+GOI0mKoFbBaac0RHklyG5hTFZDX0SOupZ2zYbQ5CjlrV1U0J
4C1zBvD2hhNSRdQzR1kQwl5v1ynpz3PExprcUUDrmVvj0tf9paO6sZ6GhcHJqXEdJW+VfKy6dxOz
nmaR5E0lrZqKm1fPbc2YO8mZ+skrYKZyal3xzDWVOCxD+FKpYXY1v6GHziJBKMRkFUQXSZMwknaA
AvOuYXCxyu+tzCxpYxiVBKPNjI87fWNVtZyBSgUjDn+lsFAzVcC73rY1EzSQqRi9G/FR5uay/Rdb
Z1o27alu4AXvop2hXEYEWDEV0YRetZE+ilUAGj+XeYQ2EFAt0fj2QC3WQEdet11WztfSDXjkoapD
I+RYnfyZxnqFBm5SQFG05HWx1yo4m/at6p6RXYi4c7UK27zJgmB5QfwEGDWdgreR8V8ZKmiHTMxA
JXwtvjcYU1DJnjS+zr3sDqm0q5FvKfJr3x0FAY8SbuRt5a4J2C1kdIhM3cLmbU1ElTWFGxnPNSpJ
GW5Y4psYYJ9K1OxyfRn662ag9V9RrzCvtn3ODAqVOvIx8zg5qiJzphMwCIQFf1BnrwHps2q0+QNC
yJEPGYOchEzdgT/KEOC3+uytYvaqZpPH42BkrWz/PwE+KHHecLHGuniKLJ+gqz3UL14OFQgkhJ+O
HQU0zJhm+FTWinlr4G8cKJzTFQ/sEfcRUnIKh8tfNvH/S0KL+fvh+OfeyFhmxqmZMmM1tr3zL6lO
THRS7JjGlwEu313VeuuNDYGV50ioKEvDkNxM5J5F4w7l9smsqz5XeNQkDwU0PncEXfNug1JGWRym
JUg96tzZqHcjcvMhwhbRkxMnZ54OQQZWHljzbSvv6wUItd2WP0Qrdb6N2zBfLttDNs+/noGuupPl
2xDhiw2FuFgghSCcRXzJeYAs+Vkzg0JRXZtvnqAMVxmeQ1rHfBMxyhctfUWOyLsZxpHMOm9qL21z
10HTSuklhOqtuNcJKnpLN1Cr3HTxfdGD083Bv767fxv28n/e3S196i93l0keRVZp3N01f8rmxwZU
tlBhy3lG0XQwBg0ipflWtWsJJhZGd9EWr2tPQKv+v74Sjsy/tv9/XImmQmHrpqZscXS/X0k5SpI1
dRnfc8VhRyNwUlntS+xq8oEbpwPnN24fHivr2sayunhNd9uFftQgitd9mgwTFkfzsiHoZCYk0kwD
H6LCviFEo21Q8Fw10kFK+POiqkFmJLhT97UM2Db8m6FAf0sU2k5zorNk1uv2achr/P2TqKlqkesM
AI35v7U/hj73BtlAeXSqROv+69u2Bbn9N2jy667xXqphqgp3jUlUv79XK3IbPTMqxUnb0ceaoZeP
uwG/GojnB+Kbf/Nu6vZ6v72foBCSDWolKA0dM9rv7zdZ8iwpIfjEtt+sKcVxyGMVZ0FWg9ASVVOJ
ZZfNF0VqfkqSZ3NmTJLtS/PzNGFKjSJm+CkID1DtjHhTM3o9Kb7Ci3jedvmyg/5Z8dogB5ml+iPS
XuRibycxRGMalDzkWJc+dQmyKn5sk/6wYmkXHa0YkoaoUCBrxAHW5bazpvNkN3utvJhYh9Vl11ps
FjMiQ3+V3xvA42a4THHrmtpB5nDdygjJZKRFimCzCbLuij8cr+dFJtITv0mhHsh22c9UBBoSXRN5
RFvgeBsgIYxbJLIhEHknvZL/dJBiaY+azV2aS7o2RyXfs4W6rBQnRU5SmLBLFDLj5G0nb8Jlb8eD
YnKWIUOaQjKBOfm2TxtNjwq0Rvgs4z2q6EQzDUyB84Qtb6saZH6HaYyODs6ObdTZNvo2bI/DB2IY
TH5uGhveiF4aRT82chI2FCZbBAqHnyYRuAFrqkmfBDK8dM1tv+6izeC+YRLmSFrF7EXUPUsJ+cOD
2CEBxQQ9ZqTmrF9aditBNYWIi3AtBxNZLiJ72z7XdqAU1QuKaMdszlswi0UFKRKAYb5U8WoZiAe5
5oYzb4Ff3gq2sUk87WZAGWpAiWl0gz2tNhpRXHKblhD2FG+tA+7965gcZhKf++igJsWL3rR7oU7n
akKdOXqymhzizrpeNGmPKRH9PFPTyNQd3lArgz8VHslKFCWxX0UUiybAYhegMNBQD88Ct26y7Kop
35g1X6XTR3WGPzJYi9NqRjSfiMc4NDVmgBjE+VhGEqCoyYsjx2VinH+dy7614oTN3rtYh9klR8Z4
FiGRtNXXwKcIqTYN4nS6ar8d1yoO1K08qrMskMp2P/HQbCeSXlyykbkV+fMKv4u3I1jQM4baqarv
mpTEFwohhVk9Who9ZqVKqXg1WilhL9Ghr6PHXCgojFkQ0vMyYEbs7kcxn+os9rDUn/uI2gCUYOwu
k/WhUF0L8qY7/WRap2VjeylrrQ8VHr4U2EFAcngHi5qahV9xcfN4tIsdYSjbWm6B9kaZEytC2RNx
lJn8cgdBs+zGSQkiJPKSpqDq6bHboVlcXrZShOrGjhhFyVOZoJRdgQNqjjy1eWAFOAhpUVA5yD3w
/kUchzVuniFWaAiUQ2zfmjqPE/uFiZyDsqgy51+n1aALXFoO6Yb7dmr2xUacEtSwPWUty2XZqur5
seg/tibCbNRfPUbbTL6pXLJc+XUVZQpLOF5CWfKzFAVFcTd0l62ImrRDqeAzwfZEFR5j5q9ARGIz
9mNpBOF6y7YQXIklbEgkfch+j7l8eDTmyiNWC1L2UnYvdVbvCQaN1XavkLqR2rNv9OJg1MltB12H
H9EfieXSUbra/ihUHq48iEXmdUisW9xjjf5gwfwlw3PRXO/SRDjb326dRRfXnoTMhWA4dRy9HCHJ
tlFtTqJfjQWrYWsdbE5Rm4XGTAW3tCjmOoKrlDudZFLEEE6VfEohA/N+2mC9fX+XzK5o2aTNj+2e
q3VDk3VpS/Z96kwbPeU4UWRn7X7rqIbNjYvsxCB7gUGeW6CJm9tenRNuPTduE4GTYe+YxYCOpbvJ
2iio2MVa6y0cSHwwtgHAxtb2tm85QDgZNCCSxZ6vlQyG5yF9EuV3UgIoJZWjGyTYDIsHZefLsHYo
7nXg4c2fFmNs6cs99HNbe5jn0sZ0tv/NRY1HWAtm9YxBJwceRtfiEq2LvKa8rTH7VFLoh4xYkCWd
EIGMJMDVs2HLSFHpxB3zo0LkVvmjPVzl8Ye2+qYahOFbol8SwPbosaci3r7rqUwC4yFvYXO1739c
bJWVjt3f4/TM0F9jjHIxVSJ+ItOLdrJVMFtisZtQfs9LoDU53yLZJp3XAvKHaMIaqIxmO3TloBLf
cnaKiMcdkKI1zXnMJ5L2PKX1IwBVxXxB2NmKFIAL8LIzCKf/IJ3eSPD/PrKzbkaVQcl2lBeBwSb8
FQO9W6QPRo+TprtFd4VskE6q8ML+qVIf5/RdYnvmBAh5fGhW+1OGukYnQbMl5acxT2X+iMMp6m+Q
9yXjPowPmTja63Vf3aCs4FNsRdD2lSG8N/2+ggowc09TIBkS4FTrxHzYReZWECs/vds6DEQyuBl5
TGi+MlTjGRKCatCdFES8nDzbbA8C/zpCnCcpam7WuXRWAmWBdrC3yoEtD7u+MdxkWTybcXLtwIQg
8I5G0skQ4BM00S5W7ccsKpB3jj6WOOQCErZqHiS2P4E23Cb2SeRvGyLNTHSpi49TvK8aIrSkxB2s
U8uBYLb5TrRQCnwjNRKOl4ipCyDLWbstIMnvJvS5qKcTNkmGLc2wH0TOsN1Clq49BuZ9uL7oymOJ
P3v7/DwH2vhqKk8L2Yw56ZIkCpC7FzP8cRM2KQv2+jF1l5KJdMh1iC90kKT4Q1qB7/ag6aG7LjhG
sHqifIS01e7wwe+UGVyGTbJIT33x0o4VaBIaW+LuQonTYWB1ISucqhHvGlvVJtoW5J3B8xuUkyZh
8SJ/2N64pRVtYt2Ni+5QKCQGWKErTY/D/D2Agcj5z04tDjHFS8byjtgPu+xbrD+Laq+qj5IMuY5p
QZMepzZ1FeVbxXFdIvtXV8nPF3yoSsIx9L0tFIW9SYTf84QKuHeJO6P1GFyzC2RmPVQGsX94Frgl
Nftci6l1+3djif29YagOf28g+F86Ku/krZQ3O4DmtjHSZcR9uXgrFxShEWuizT2b4oiYZKLh+P4F
P4aeLF9WT0ah0RLykhJANK9Y6ofR2YKtypBIkTB2EJU7ilJDpce/fh6JLx0w+v0anoWnzex9K0dr
t0AbbjK8mmUXJ/6SDzwAEQbtwc0zSMCRC81yL8U5kbDbSewO8aTTdr0tw+p1VI/bJoHkgAs/Ncam
FdScdtveSaHQaAlJsbsr6N23H7PJ/CM4zO17xAk4cKoSTgZmcpQpwrQ4WNvoXuvynWGUb8vKRs+Y
FVIC9OZ7QZfWgUolgAdpQfSWprAFcFgsyslub3KSDrduX7XmHTXKDOchdZmfg6shwNuXHXHXK6Wv
Hl8VmeoOBQ4SuIM4fR6jZbeJv7Llamijw5rIb8kUsqtPfrqk3oZ39PpwJq/62K33RmYTOYIJH54h
BN9LtOeuSHdb0bvBhh0KQZk6r6/uopqf0EQw1eFeNePdVnhmHUfxjFke2IfQul3Baa7iXc9RXU6w
Kityikm8t7AAC3LfVK73MUUlR7YzWTAx06OxXrEcZHOvY5D5hUHO/TErW7cjE7KhSktUgcTVyxHa
NAaPI2akXnhTc6Wyppfpgr0EzmDM+Q7iz26WyXMNOSknHyUygK58MsbndW2v7SLG7o7DEEH152pe
ughzICjhVmTlUrjv1yxATHgjTe31pHaHtW+COEqfUeiAEUleUSb3v7q7/2fKid/0FcFXtaUDd38X
YfwPlFcIlQ7+nxMLV+/4g2LUFb9FIv/6pT/YBcv8ocrb2GkoHN1gmgdN8x/KCs34sc2uEabG2Aam
A2+jOf4Rcaz/0DT4Hlv8yjcWCrjWPyKO5R86Eg1GZKLWgJSw/iN2AbTpt56dxAuL7GVjG9uoMkqH
C/m9Z+/IvClS0AMGzEjNhEaRGm11lILhoPg282Q9l2KV1Kt2IjofBN7WFndCMoqfYg7D9W6qSY3z
RT4udLFSF8rVjkilrjkNxmhgmM3IqqAMjdpiPyoENnzVJWRHkCZZZ3/FmtaXR9JgLZDmTIuW9Lbt
NtFrqoe5jWCz6HSZOgNf6CcGtTa5tzBVoi0UkqJgVyyRdjkaeXCPpKqEENJq2oZX2Nci/S4Op6I4
LpocWQdFW8rhuVrWXt7LSd8iNJZsmkOnVwk3ukR5B4055mGfkFhohdkpW3Vid0n5/t/Uncly3MqW
ZX+lLOdIc8ABB2BWmQMy+ggGW5G6nMAkSkLfOHrg62tBr6xSiqsk7b0c1USWspdXCLR+/Jy91zbU
LvfqxoXOQaxu+WkMkadP7B6wKn41LJP87VUSJUa68Ya+qj/V6Wz236A1mfGiUlc5SnMZVgZuZ5XI
0r9DzTiKQ+NpH0Mbql7vi3DqTKxaulv11wjDxSoEkXqNv19SvzmO8K2vjd3rEcmcqt3ryemh5G7Q
OgvG6GFO7jcNngrQVnal+zSi95z2oKreRiLtFVZfbeliOzhWq2+SwLCKY+Aj6dSg68akctbVmGCi
BsNDq/F50k7CaKCXta4ILQnVLcLp77HPf/jqxqlqH/p0Lp87BEH+Hu10xuZf2XHO58nKRNR8qUaZ
eigcgxyNCEhtTCdXkCqEfSy9RpYnox0nvPRlGWCSm0O1IAeSsuVMFt8Ck/Cud9FnGODzWMsisJ7u
leYlQLscQAuGhQTSWTyryYY6WQRjXBxTT7LN74dOOHuk6I3JoDzxbDPBMuP26F/wrjdcnCHNLcEG
JsztXdSkfviIBr2zmlVmhmxA8ghO4uNcztGjazvluJM0hUvQl4Ym99cNe+ncoV4GEjo7jurOHa2L
emPPkapfBmS707Eua3tGWRPW848+b02NdneCXhSvFPhwBASzCHufbVtsKnVD57ofdoPuRfsmncyQ
J9Ajlb6PmrgOXji4X+xaL8eSCyvEb+QqrqWvUYGYne+fw6IJgtvMyIkKvJqyyYS80kLo9pNdZkxO
Dv5RjFV9V1pl6K6l0TOzlirMUdQLq/DYl+V9ZrY4mTXeyZuqNKGpwUgeOkZxEfpajY3QTubgHiiu
9lAIxKOw4AcM2qcw9wuwIsz9RGU48dqqSjDNV6XnUm5fD1M4ESjB+ucAuWOYo/ceiXFoFow+bSqQ
Dipjo4wTDcWAHfBPbQOknOkd7IpywKzatFTBVgnlscD61BhYaWbCpRDSDtAFkrBJB+AKgw0jBIh0
4MvbuhtJP8Ebhgb/yg77pZRtoIjdGF0YZVt3Rtv2edaVqNbdACETlT/hLeaRRGNPfMpyrvgNTu50
erLqUSgitry+5fQShPnbIQyigrqpmZHDt9PYnhLU8ovHSEy0wzpQVqg1grmM7VVo54sfuiwqBMS9
m0Ox8Pq5WtUmQYRAdK3CvCujeXDXvgbeEPjTVN4ObZ1FpwiDhPMyWWMX7GqeunTnZfmUbKRLqs3T
WDsOsgWyMWuYt1QqaIxsY4DdPBcEejw0YCbUVTn4E1aL1Bcp165JMYui0qwxdT6VfiKH+xLbFAOL
lkPBw0k96s7oupgd497GvN9vZ6BB38OQxsVuzjlBGJ4i8sdt5KTDvKuBh4DA6wdczTidOlQppm4y
BnpGjO2YHbXp2CvQsm57WzslfJdx7Gru2WRFYXAGIWNFn3uR0d+ZEG6n14abeIhLTFoTeMM9YB83
eQRngeoVQDL4tgnr8sB7bkydvsM4HzX6SEvRLJqbsGB1fYI2pB3vXGk7bvrtUEeBICZtSFKU61bq
hNNTXKVQxuJZavlGUy1Xz4UgH21V1UL2Gx2SI/QltkFvA4gAIUBfRmelyWzYT+rvuMCWLxiy8QgL
NTn0Y/VEWZ/Mh97LrFf2IgYUqKDG+NZcAYsa/J2kowTqyU/og3AuZfQXc81oPmZ2QXNnzOtCv7YT
XICjC1tsQEvn8B2RTSiQzIVktmzrwAQ87GR+n71AP4v886gnq3kupEDtztyVrkxFBU4taHVpkO7c
2iuWD3ku/b+k4THfxxzditXk2EW0ssLeghxM67a+7nt7kkf+8LAV9Tm+KxqxXt9PIBsLQzH4y4Ax
loNjSHBAU2ecgiwYX4rM1MWxnPMez5VT1DWVgAMgex33vcv+e1Z2hWCyTKboIZji3HvxHTp2q96s
huFzUBgiPNkQDrs7uwRQtG3CsqvPeWGK5mSHifsjGbplkC0b5gubviwC/+BDuwioRMouzu89s4rz
E8z9GLt/EI75rmr5AG3CTJfD8zgW+LIYgKfmuHe1PyNiYgfcfdJpkGXXIndl9s0Kg2x6dfrAoTvd
gy1hWG8Y+B/NibGm4Qz0ZyKpq+i7JUNIQDZNLl9zkaKMgRO+a3dl8U6w3bSsxP/hi7Zy7yGTZf6t
E3myvMGlWRi7pqkEGzgzTAYEDrinxu+gVvr0ZfItrQ5+bOgOs4/hG80T/aYxPwkqqCq7lvGUwHMc
kxamVpHkaf4timcvPbWDTuqXTE60H4qATt7niehkzLps9WyMZK2rwTmBMSY7J09QFHh1HQHY7mpQ
ldIvls5JEbJE1kZe0zWzFGruB7TpAuAONKfkm80Ngv1uq8AojhE2v4gueCWS8gl2WCE3k5fH7Q+l
yPmuvkXeNEW7pO3dkfVnioYzxDf2G9fTFMiOUTvbX3BCuT1jd++rIL+FKjI7K9/PynHb1lrUMYDk
xkD+WBjR8LUd+U7eyw54GCNN1E4+wQ9GM6W7eNDAG/VS2aThEJwIMBfec5XaaWnQuLPs4BRPVZ8+
lnMDtmgicKHcDhESkY5uc+OCJxOS+NNQ2IaLkmLQzq6MMhDC0Me94RBZ/dKnHgOYcFsrHR1k/TY4
8b+G2EfThxzHpNgt6hxQuuVnLypgbMKWch6Kw2CHWEzaOcjy1yFnfUNY5uhuE4x8WU/gBgqGjulM
txGHC9680tBV8hhXpjJvmCnFzHnwvSPBzWglQXdkGAa0WlPH3XHVcHjmjeC/BIk0ddONEiOmMl3A
zAZxBqm4XTxxD47TG+XOqfAPPDn4BcuHcRzpa3bx6JWvxmzlxcvABzr+1KrR6z95JEs1gHxTiVYw
p9GAJnhsAmOl+DaBtycFp964rmis02y7bcM5Je33LBIKa2jRuNYOkKfhbloBaOQm0aUY/tKD8PtN
7brYERlNYVyMiz61tt5czMM+a9Oumq5AQLTQpiCPt8cqts3q3vSs3N92ziynvWvOA8D2uaeybiiU
umOk+ob0qyYfXQemSADJD7O0ALyTgGNFfRu2RvPqFTJI7uJgGKqdBmNWsjJOi+Ml135s/2hQtTNo
qv02LrdtVOSev+l9xTRm8icXevSgnD7czviLnMMcRrZ4DZB3mCdD+aMtNu5sOcN8ckuvJc/FH8IR
7ShJpiVWCCmr5jk0nSS7H8JYzX+NKQi9vSq8FAZm15ZDAJQfxPJ+oAStr9hIhP7JUvHUf3KILjWS
ddxEg3GHk3NQd2amoOExl2AyMQS8wGvGpW3D5a6D6S2ZvKg6Qz0Ysxuzc0rnbKU9Bhqcgm6CcZ8v
KPVQW46PQ4Vn5buqkyDc2qy05Y3HF7J7U3IqBxL5cgc9rFuYMVPXqOnT71McjxEKopnd2nw1TJzc
biT5A80OzRbnYKSJOX0Cy1GRGjuZtBFN143Cz5o8wvBgu1OwYIKqvL8di9H2Vy1VYtetK5YYf0d9
XbkPOnHz+qmpE+UdDaMQS+0wEGGzAwyh3TNfLgWgb7IsEIiZ7Q4WTvmC4XHW5H391sgGLIaE8hqs
QsAe9msW+4hyiJQIgbZB5C/pQGpGCMW+twDN7uZOCau8YlOuIWSoTOIwRU3BjGQam5Fefm5O2dmd
xtHPr9ui8gnYxqwnnkIrLFTKmKmLk25TjBByMRBNot4mKu7zBwjDNApbT0T9yhuCjm0q036+H5UD
eqjSfWTfdGkD8qmhPd8eqXnhjW+KucCz5uRsBe4KdlzDvaXK1kcePvq6uunTuouPWHlS/SqgLSFe
bU1vftRtNOkvvQNnY5+XuOFOHoZiqFwpFTEjwaJuVuB0NWKnKA9a6molPWNfOWXq3Sd1S1+8ykcO
MOeQBfF/L5EBVYO2CXaiyxCoqSx5i+fdHY6wo4h4cwBu60NumLailhmGed06s1ms6zm3EMewqx/C
Hw0we5P4khxfFObeqnGP3dCV4z5NZ/rqUywZeNI9r8zvYpBz+iiI1EGXPc6TW2/jFHIiRsQ0YL8y
RaafbmZ8JdmP0ewVKPAxJLH2BNJ09Nd5E1TqYLGA5YLglhjeTW+ndbKpqHfy7waQPmitYeoQxwFO
P5UE+0QVVtdw0q16dVVROovjYbaZpFgFsEqrn2L9EtUWyAm2Ka0LxVRKU8OxzUKpg1edufNMkzX3
+uI6DKSYN4mezPwNgEsWowYk8TWKb8omUpM8pSq3ICxZQjp7z4hsDw4Fq/CuxtVXnIzQI6Lrymkm
HqOs0NzbFZFRqKgrxdq74p2iNcGMl4wX+IoAdHkPU6efibQP0RTa1307gEdfk3tWlMwPFLvkt4jo
HnSYpY5hSMwwm86RW2Tj9zCqhfNlBNg47x26pdBBRDB20bZMsX6h90gW9MMU98WiZTD4lq7sKaSG
Al0AViMxNA+kTPvoKXJzxBis3r65GtkNZ589i9ulV71EGvCYlk66qO5ME/Nm2lsOKrGq7uaz1pXb
v7ZZRHoBKBbki9B0FiKxITXwmFr7/cOo+wRbgRdlmHRR2gH7GAIwSq++6w4PI3xsIIKFiMUTxAxL
PoKsDLA9NnESszFkIiSfE3uIGNm2jopsTPZjIxDBx55pfnXimoZurTKFuDumG/GgbLazt2zf53pc
Cdub5J1d+DnbRva3tf+lBswwTmvTFg5I95ZnZ1cUrDm7BmjjQC9j6uJzGZFbshFjic8osqJi36Q8
mIeAMJD8rghjf3gZJit1KTxLT7/0qCFzeIuxATHfyRjKYw1GzWEmvPRbvhqlATPPGD0c0LxkCM7a
rN9PqCNxSECk1ttqGCtz3fTV5GJPCILiFPhDCUZWJjBAF9yf1fRFtmlGCFPPTT/6AGkDa+rWdc9E
+CUUSW7tnCwDCc4LlVICXuvEsIEvoHGOv2QQjNh0Dh4EywVJTctuNZVxKc6yousWMFQiA4/t48T/
Oy6B2MmQAM5oBttP5CmJ6UfUVsw+xzDoaFqENQ0gRAD9kLwqt8ydjv3aXAz3WS1q/3myNSTtq6q2
tXHOxYgRy1PAgwJ66oOoD7ltTxpaUCxycz2Vs+PeSHIgyBtFuFH/NcI5ZJzS9FZNnlhA5IL8OkNe
nRfWEh8b9Jdutdh2QtPF+xXVzPCyBsX8mw92u2VS0ngCE25Vdqm5ctW8iAYi+J/LhKiTDraawupb
pjJ9GYUThDqiw77NajC6VTu7Xb1PoLqEB/bEKmaGWYB1joyyGRcSojDx84/CVlnE+MNIsbUvW0j3
E1OiusXwa+X5c2/Gjn2tPcNvQGBZBW17ZCbJ3E7HMlRhigI7J8KieaReTcqvqraZ8YRZ3kYpnAYz
aofroDNa7mWS0OEhM8omP2LmuwZXyo879WJaiRNtdFzMFfKWVOljJ5LZNdxdKS0IHUQQ9VXr7wRs
0Cb4bGU6TNSzciFpugeqecy+z4mawip883WhkI3bmpAK7rnT1929yhX4wLVj5yqvXoSanC5+CGoQ
G9VGe6o01TeIQCQ2bAbyzhXUggyoCbhE5DLlVkU8YuOhqgIop9eRdhqEIwR7jSlZ5bm5ZAfxBDFU
Y5g/NSsyfSN72kYtPMF4PQjZqIcgCCKUVzTYPUYdfuM64x0YNNFUjNqCCVvb3EDxueEO0KD0/Nbr
NllKQuWqLKUunkTLJ3ancEYDkClSY/affmn5/0GGunTqfxW+AbRHTCUZHmKDVAjfLqJjSRQpw2Ec
ks0SMY0V0dmYOzO/Gh/Me+b8cK2vMJWvi62zCl8Wf/u3949/obv7x+Ex6QsH84KJRvL3Hn7uxFnL
7jCBdMt0EZWANWz7BFD++I8hELOZPyciXshtORCRnD4PtKVQ1lLc/H4gNVi2C7wFeQ9f8BdXygQL
vudhwXn/hC5Ekj+PA/YEu6mHH4OL+vtxGCNESg0Bged8h2/Ysi8D/EndeRoVmJ8Y4z4M3eEDteSF
xvTnQR2QT0xEcIMI9+KglW2B/Z/7nE6+w6o1sk4y2uenHOgBLDimaRVH0/0/f6ae75gMZrCKsMz9
fqaAn9yGzylXFG7LLujHcitggsGdk05w4BWKPpVdoJ/fP+qlslcogaHX87mdgvN2L+20tdcHeY4w
axPtvS02VZeP/wqL+zo6m4zCPyOquiY58YMrfPn4XBxVXqh4WTBCI7A4Kue1rsiWsfzN+yd2+eBw
BJvcUMvCsGNzdheX02gS9uUDuos0C81yndAeeNT9aGNM8ZkX193EjB6WZPX6/nH/cGY2HiDX4rA2
78aFDl3Yg88y2mWoa53wmLK9PPSMwT54WC7f8+XsHHt5AUlM/vvDko/KGDp6uxuZW9WPwHGnb1Pn
OAeUi0hbAmj+Hzwnf7qcSJQFol7OzLn8rs1WV/mtNNONiv0USylFP0opMnmcjWvztlwHUao3OZuk
6u79C2paPPi/aImXJ5QPKYYsgQHLdS7vJCxRam3EjxtXo2Pcy026jjZEZFRPxra5hTT49f0DXr79
y/F48TlRRefUvQxtp+0fjGmXpxumC0u0pTG4/X0ZFOlwF9Wm5W/BlQbDQU5KuA8G+/zp5f0fcPEI
mbjaBXtnhWtM2jbv5u9fgijy+pj8tXljteomiYuTlxYfyOj/eAiPf5zoXKbLl9nqZQ40sUZzuclx
rxG1AdClUXR03z+Riyv580Qs3+UgymQoe/lJkwNvN0HxI26n/D4KAY9XjfWq/G90XV59y70LmeF+
8N5fLMA/jykdZXnM0RfawHLmvzgVbLibHhy5Ebl1L3Z2H5v7KZ29OxN4/cq0ZtIFLBHdCuJL0S03
zf79U15e718e1uXwNhtFqgAACibvy++Hb60OHarAzhwbd+RB4DR+MCkD3j/IH+7erwe5NIKOKQyf
yuQgqfzcR7ca+c37B/jDRbSlvSQrsyJgOLw4i7GnePboXG6U/ZmZ97MA9gMU6KpzZ7J7w9cYS3YJ
Nu/9o/7ptHzfhjjkUTzhdPz92mkdJEk2u8NGO3mxpmIe9m1NROj7R7n4kpkOCx1UC9cUPkUShKLf
j9KM4H4s9Acbv1LJ537GQCyYYl21s+i34VIdl5bsVv+zg16uCqJ0rcQsxYaoJLSitE9TJAlWqs5J
y6y78PTj+wf823O4LOdcSItK0HU97+IOEmPeToNBAmOpQdnPJxV468D7B0Plvy0C/3wQVxHox7VU
izbl13ctGx0VEic4b+q4v0eKsCZHep/l8vwvnAttBMuzOZTvX9yxqWW2HPLqbnrfn8BkWi86xzzV
VcEHjpw/ns8vB7r4dpTIB+C+2fMmsvGOJUKcYwGTkGFt888+6svt+eVIF1cuZlPmeQ2ZH0ntvyoA
g4egkcPxX7hurklKEbMyPkUX68icsvfm9vMMZC8pI92uva/KZv3+Qf720v6sG//rIBcuJmbdWDoh
AYI9tfTeirL01miscff+Uf62klwc5eJxNrKczdrInjdma4iyFqFoY+38Xv+Akb0TvSaIyfkfnZkp
LrdyMimKGF3OxvDd2yYkFahsbPuDE/vTIwfNxqOuQeflmRf3aKpIA0syRbAg+kZJ8obR4YT56/2r
99FBLu7RNAaFipbnmuBGdKjg0Cviv9lVv3+Yi6L055f113O5vEmq6kfG0GJjig7WXwLoKnwqGLK0
nvsvfE9/OZR1sX+QbVC7BNiKTRrRhiG0EQVFZG3MpHruU7Upp2H7T5+bkswb8bOZ7M0ui0Lp5sqi
lqD959UQyap22FYpkS+Fo+Uefrv1wQfiD9dSsUjRyLBNinyx3NJfypjlAzd6knZjkPiYzodKJz5a
4MF7qrrW+5ITrTR/cMg/vMmudE12TArAgVQXt09MpKAy6Z42TR2U56Krs10jsvqDO/ezOPmtQlo2
1K5n/vwAArG4OLMG7KvXBaRb6EBvZfYaRiBPyCTy/NUgNaC48eBYmyWD/f07+Id1/7fjLlf8lyvq
km1t1T1IADpJ5IdMZrlqwgjrtOEP10mXgdb03Jd/4ZgA803UnjbBVBcrV0X8VkPuE16xyCb/Fox2
QeZtZpO3vmu9558H+6d0uf8trow1/a2skClySv/5/x3SY3F7//fK2+cvYCfa7leiGbU/f/3StP/x
b9Ti/25RkivfQY33q+wWbd2/0+bBE8tiS83p89/8X9mtYcI6Yw+PuNbFNCtpkfw/3a1h8Q8iO6Jr
YsrFhUwT8D//929FU3Px9/9VdPkdirO2+Y9/k8s68l8vBAGkdCioei0KKF/xmy7eOz8HL1rXbk17
okw3XQOrWBCZeDIVWsiEoJsdP3o6Zzn5EWS3X2c13WU7nMs9HXta2D5AcuzZxGIlBFOY/pOlyJ5N
hKIvnefbucKzaA2Fv+5k1u/MBPtTI+L0UBVq5XfDdB4SUoLgZ77VGWGzmsb4jonXP57O3077g9O0
BL1RHyj50rkwL96/ETZsM/hm81gy9CfpFyZj+aPucBDVWY0JjBTfqzkQzhE15IZBdrl3RuLUfJNU
77ZnJsLtuKmHBCdJsA16x1i3utRbryCdFVYhGc0IRH1Do4T13YeR7KArgaTrWBXTS9K66zBuwqMg
8WADh30TmvLTL8/c3T9u2K8neNH6Xe4j3lt7UQvSe7W4mb9/YEbdqMQcx/ZRmHg4ChM4RihR/nuh
caxtmazJcGN2RajJjTU84sASK48c3rWfNOvGWXLQnODGVG37qXUkWXjAIcxBIdoLPqqmfl7r3x85
furSFnNMk/wW72L57GuZlF1TdY85l/5aW8R4xxXec7r7JG0z8fGxk0wzGMzBQiLd9mW+YevMYzej
/8Zxe2+E09fKQ+2t3A9aWz9Lnt9/nKTXSweNZRZ7/KUvPh3hBYdOOT8GoexPMkXEZkw28fPOvWNG
wR6eaLPyG9WuEx6065RUj1UskASp6dzJr8SJxHdm4d84cSCPCIM3H9zn5UG9/H1MGNCQopSnA35R
TYnJmEZGCOYjIVgAa33vpXchqufSbo9Es91nA6nIbVorBr/kGYLxqTYKBe110zsnmSXkDEaQB2OZ
gM9Iqw9W8Z+lz+XPcxQzAMuhEckH7PfHEIRAv+hArUc31da+szOJM8uFq9f5G98G7obArtxnZbGt
ZVs82W63x0Y62Rhgs0TiGAYvTwlKVgn5w0hL37zQNe/9BtqJGcjpg7pqeSkufi3fUS4lzahlE3nx
JLpRUjiM3eRjm3jimBAsvE6z/Gh3KnmYnde5UeNhFMi+WoI61+/fyZ99/MuDs510afIpyhHvosIv
EmkZNrCJR3+UCLjFYOKSJGQuCPTGTRIs1gQ54zqDoQcDGs+8T+wBgdMYqIdA3vh+C7nNrZZIzL3A
MSAjf9520JaupUJNljFvXSdldB0HznNWq+Lay9WnkYHCld9LopUSh+wud0Tp2pcPXvsWN8Pn0Gza
HTkZ2aEv9LPnRm9DaLg3c4rymkQ6fILgCD6VqXzLsnYdJ+10Th2iWf0KbKNPmBkzXaJmS+OepxT/
Jv5bLuhb2rhv0dSpOxxfMM2yR2wawcHMI5/aB0G6Dqx6p1rrLkE+QfIgwMLSJPrHIZkk00vyODYL
iIGzuzKWdE1Iv8QVlcPdjND2PpDmfMew9SaPSfh4/y79/bsKVJQayrEX6KiQl9OYvuZhrLzOfUSL
6ZNmhvTfbD0M+xaGvXl4Fna18/qqfowzE+9laO8DqC8eWjpi7Iq7ohvzveViQLPSJybs0SMKOmg6
Mv/oh/5tIaceWGY3AC8WROrlDzVdY5C8/O6j6EjO7ZJd6op0XUGD+0zOnVj1hU3YFOKqkrBwxjqQ
jD64VMvb8tsDDWlMmKbkN0iWw8uGjIIzLCJPBI9DHzFWlwXcxoJwdzIwXfzokCvbTq1JcADVbMM2
xg4RfFTf/15nswwuv8GjUeN49JWty0kBnh5hMQU1WOEq7IxsXzB0FLuobYNVkI5IwJEF6aRD0Ks9
MBsDWA38OURoLmw+pKPFyvQae60q8Hy9o9fEtu3fv04Ohd3frhMtEbwpClAJS83v38iARbacmsB5
1Dj8/alzTz0GSG8acPW17bivLXANSZhd1Snswr5ejBMqBZ5hGif+PcTiOTbt2FE52TYRImvEUfd5
AkoT8aNxCIxtKZVxm2rbpmkV4VEHz7BvWvdLIlpFdA0644xUwCt8HsPVTP7pK9K5R9svr1VjWAdv
+SN9M4QGHdVXFnADBKuIce+N2IDh+bkK7OS26UBAYbC4nrUFYyN15LZAzxG2YbUNMzBstHDNY+1D
0MC9Nd/q/jmL5EfP3LJfu3jmPEpluvwMaXj6LvY4AoYSySSB/xir7gu61HY9DaSz2QDL4UyUmwpR
OyHcNRc06Xjso35xSGPht0JDHOui3cY6BNajjQ+WFvdvawu0PsHTJn0pFG3QZSH/ZcdnuCUJ90C5
n7qJmtqu8+qhrox1OVQRWQlGsQ1S5LyN0GudEoQ1IDs+OpGfHjPD/d5mKtwgzuyPgUHOcmUMS2Jn
FN1EU/wswmK+i1R1jBvrr8RKi7s2wMqWRSOqyLDB+MvYZo91iczn0VB6U+dZs5OC1b4P5r8cNfVo
3v3+nBUR1bhjzrvQ0Y+BF4e7rEua3TgA/Cg1VDfHqDc1PqNjblyjzU2+WRHKbY2o6cY20O7h9882
E4KEO6/qHzKaF/esUHspB8KzhJfglL3VIs9OMaHJp1jrq0oFctOUAPq7KBN7r5o0/YW+PMfdY8ps
6yys+na2tX0Iq+Ax8kJzm6Rtfxzc8hHpik0szADXKUKxe674ptaF4Z2Lll0t+vwbEw3YB58U7Id/
e8bYgrE/oyNiseGyl//9lzspRZL4mrynxyYr39IislfRgvPhspzjwGdRsIAaNVZp32UOjAIIVM+o
e2ApU16sU2s4TYVdc48MQtLRbJ19GAXFnADJmciLbXUYHmXbtRu/TF4IAIzZhdkzjC3TfIqzjvJ8
uQEl1t91GsrFIe0Fm2TRcs1T0x8soEMDIXmPQVZsmrDuaCzE6lCgyd3aNdWULTr4xUayTeysQAWG
Z8I3/Ks4xF1fjiWIiPwQBvD9C9O9Rxic7oldSvZde5gcCYUvdLbCKPCQtGc3qCtQxrCAiJZnrxON
k0UEULbXg2ogrpLHI6MsuxnbdF95054N43hQtfzaI6p5GsrkoNJvJXGoBKXJ6IyZDbqsIlobt3pN
otOO1JsawAZJ1d5QKkBKrnhg9SXXNzKeRzuvEIpSDii/XJJiVHStBjfdlb51Mos2vq+TipCEWX79
+be4o2CsW2yJQLuNY9kvTjFkgee4nD47XmncZCCzYWKEsQeGbkRs4I/ZNh5HvASR3hN5jD/cXALT
Qy+/qkWjd8ilHvMCHaNFwlOkG/i87ixwDt1GHrFLrhx2Ru2XK1xVa6m1vStC/ob2dKW7jlRk4IFz
uZijyQcNBCje5uvkANIXI2DgLuhAwRbeMZWA8dD354ArKdaTkaircIlA8+Y9g0WLHO30DoNkBISm
LLGI9OMG9ybMm3k4LrVYNsnzNNDnITcM8V0Mgnocb0Vj8sTWYhM7ziOZcfNVYSNJ16ordzPJ8HDg
cv+W3c5KF2l7kHYSHyIDMRSSpa3v9bvYGr6RcFR+8ohsJbSjf3bcwDnNup/3c73cjkB/w0Wb39lu
2m6jWKolW9C//fmHqfmXs7o9d20b30Q4r46o9FYVC1efTOZ4jZev/D5P7TnaWCEm+aqLITCmujyb
+ha5LESWjpz6qltjT+uPYvkj5cZYgfmgcXLeen4MdOtH5wXRCX3veIwjsS9oI+6W3IhT6ONN61zz
2Yhj81Nuk0wNUefamgK1LTpnccV0OPrC9NZBDvs8Qm3he5KsEUCT55C+VbFnH4fRhU+FfQYT8uic
4sROD7HtfU14SO5DF68sWKJ0NGG38X9Q7X1qZrg+TReT2GR6xg5/xF95WJt7s/HcfdhEt42fWkc1
zCSA2aVRbe20g2wyAA/OLAea+STHnW4kBIQMcoITIJ12kwp3WlfHpAsRjhiYldr0S7SmnyeCxmbV
3FZ1hYe3Bl4ZYjyTwUxIohrlvjScx5BQsHOL5emMfWTcaoxqSCPBpdRTVB2McUIoH/HimKhwuc7r
RrlkgE1anUAyRMQzHyw082vsUoRhBPl3Sjz7MIyOfW9gQrsOklQetaOadSFjvm4ubO0K7cYGV9wp
tqW+6UOQ7WGAVaIswYCTuFudjFnG98Jj0psa07xGhhtvq1wkN+SsPPjkrDyY0+g+zE3zVxG2El9w
N1zVxnfmyDhB+6g6TgOojzke082o3faDeSNRAZe1Bp041HUuw2G6SZdb77DUNb9dGY85jFCdQJAp
2lNeBfUGjux6nCTpMxkfCnc03qDZWivfo0RKee/DrLB3FYHoCPHXQ051zO4dvk5S/TW40YPZGF96
P13jAn7B4Wxu2pI8j4Y8N7vsi12ZUg/WIrbX5mC/jdC09omJxiev+o0VJPk9qMyIUpvI7cFsCEL1
tL0+9qbVnt6vXP++u8cpjVgLRRwNCOleTuYTPBNWxbf3yQFikqdgSARMktCo2fGE0XVV8L42ZMau
Kgwx1ykz8PWAqRrDBH91fPg1dVz/mGGeON7DYDWfe+7odSjq27GdvQ9a7n+6X0sjwpYISBkPX04g
xwhtQdItU6C6N89kybgHLDjpQVXQ/SAhjJ+9cPo/1J1Xc6RKukV/ETfw5lXlkEpepVZ3vxBt8SYh
sb/+rtI4iW6q7ujtRkxMnNGJgQLSfrn32kdzl7XvS49FK5HRoqkIbhzHYoVqdEtvCPZV0Cg3aNu/
1nnh+pE1SB91e3iRfR+ntIXeJy/diDD7rASzWddtDvvHGC7y403dMDMeoJEjaFNCErvCChIQMM6x
6DYsD8UW6x2oYkP5gvETIGQX+KNXuDenv5vz587MpPBJldm0Oemj3PB+BWNrU5bYUR8fSmGQL1p+
b3NluGdzbsO/uQ5bzb4OypdqSOVzg4FpMya9oEEF0q+j+FOaB/lTU/1syPXzq44Wifxa3DsV8ZvO
BLLS8e5KK3N8NyxA1Y3YrUNCXLbNBJoekcBzJzCiG225Kio3x2otBZilqrzsRH6NR9e5QV8vmChi
WDaRoV+N+JhfZxFDyE9iAN2Hrv6W2ieBGl0NVBb4lp284JEvr+ysvGKJgtZ1kvrz0EP4jSrPXkWa
Mm49PXAPZRX8rpqGUF/U3Q+pt5vs0f4VMPBe9OsahXDVtM5qiLQ7fKDtLiqhgale+ivC6vMQ2Jhz
R+j4p78I501/DCbHIr5uQvqmxA/+4v0nydoSo1HcVoc60U20pO3a0plvOHhTb2qpX7Jmny6IJiW7
vbT1bdpZPwup9Xi+4/5aa9YN8xCWJoJEOV0A0m+DvMud2t5bmfhiRSbHkMJhL9lFl9gWjGcvNPZD
Xlj3fYqfK3borjkd4cYUZEhm9wg8jcskltW+d73HoG+Th9DTX0wt/qW5ZvXFqrt/3DrwwAmqY/u9
9oB5UiI3MBE/pmJMdrJghZugwkD5brFLzYx0reAmXzN+EaZkV+seDMdedLBmajdz/QqL6mWci/3r
BoDBO907fX5pqV390BQjhHkxXGFQB+/KiLh/3V6MtYiu0uPOaDS7dY8J+1rVsfKoZNtZldZgP2bh
SKwdsGZL6W+s6UoDIXff69/N7j7M0vHzaMlh1bhSbiPVCG8QLR66OASQ7JTjfiBuo8u1cC9aecNq
ON/jmXlxS354POHb96QZrxP4OodaHzc5dlR9KvaT16vnCjpHdPtsb4vSkVNYAwgAVOH5fEP2roa+
oC4PqnZIADbcV41XXjrqEF0Q772yWUN8wite3yjBc5MBFMuwbKycgcqFXRT3Ti7qgwkwTuTa16Tt
DI4exiuVNM3btIiN/ZHumKWwUQbi5Cza+Itml8VNWmKTAL4IPAMN66bjlW0M0h6hGSuFn3VdeEFx
hCDJJFfW/TjddEVYP7q9+ZS3HPUgMt7XmdOt7cB02A0MW9Mcq7swLfywd+VVGJE4XAKn4zgmP6iR
sdFC7VaJXVw2IgZ5UKwqOQS3fRVavqOR3TaYd4qi2Z9RJq6KxiYIIwzYYRUjTzh9gQgw3gdKf2mF
vbbJHa09QO1YcXi95xzeutdp+M9l6JEeS6+u1S8dJONSeN8KQBqfXKUkWIQdqExVthFDdZVkA8a/
lBalhd13gDCQKrxjDEdSEwZcjd8LT/rEAvp9qg9769jE0Gs361EQ9ak3ERKkhnMTJ4OVHoZjesD4
tApTggJf2e1lazxVvRt9torpUdZWcW87ScyWzS+7RDmYsdZsw4LYNzuTHuEhJN+rYxpuY46NrquW
3IqwbYpdPjzhy8muCT3y1kIp7wataPcT+PDBDIgWGsr2OrTT4aYPCIdn69ivbSIFb1KNVWSTYayb
oL3edY6YoPvhrqkm+UKqafAwgGDbZAUxx3jM28tOg50HvbF/NAt6JrS4NLD7n8AYXYr549j2P7zo
l3DU/AGiCgqzFn6ikhJJ6OIxuaq8467ieMx39DJiNfo2cX51yUxp3TSSpXVrsdWlIGPti8KCGV6R
9Zl6HKqlRekRWYP2Br8JwAi7x8EQuFsFzmKgjdfFoDMO2ElzV3bxp8YtsrsWBNcUaMWhjPsSe6X+
pWqt6gb5oLWnygwMbUysO9k102USUc8aWVpjdfkGsuY2UtQ7Brvgqg5V7Yyw67WS/75IxWEIcBh8
2qg41HkBIeQbjNBt6sNUReNeM8P4iSRggDydhT3WFF9bOBtbL2yHvWb/6NF/vDR4YyOGPfML2wUM
zX2s3g6qXIuqx/s76caLFnCIYkblxu66I8pL99aGmPJNKgJGsGNFRbauBZ2Vb2EG6oYd2XRrDDJ4
iFem3RzGhNTebIrKa7b4WJaYZ585sa33QVapV93gRmvS0MjDwVFyPBV9nvI4ucP7EUFIwuUCrYSZ
uM1X5pjaqxbfMUw10gmA8CQ7+GlkSR4hkRPZbZifOg3t9jVQHNZVZByJmG4V6k5HhSN4auVwPThN
d2DZzRFDm/5gx5RC6su8a3y65laAYmFhoRhXVmySOcR59WXf2+N1O4nHmtHhgYPNjdvW2i250fqD
aBoSW1uDFNvjjKOo49Pp+fu1jjz/pCykUPgfNwLuH2NzE4w5Gu7mgH1kp9IX90GLeT+N46ei96Jn
jgW/Wb29HcjwXNep4m7zydMOjs4/2OW0rerjTqVhY9/V+h5/l7U19Bs3iaDgUUmgEMLnOP2bZ2aL
Y23cskB9ax7nm0eF8GzJEYZm5FiVIw+uADTel+WvMqziQ37VxRBGgPVsUrWxQIZIUmpsWMWwK1C6
a8PXUS+1qzLp81sq72d0gt6fJVxsS6bKGp2fZVuvK6U35bUqxI2Paak/AJdds5vekTzZbxAyQ4tS
ouQybwDij0Z93UQTNara2oMf2rNG3xfu1O10pb5Te7O+zsmDCu3xspOAquFhuCuGcuOaAiFICafu
H/H8G2VT7YU0yFvwhmnl2C0kQLhQlIPhD2KE9igIbYIBH4pXE2yUkoaQlDc9ttsnBQYEGmHAqaK5
LzoJFJcyQ5iqiIjKh8ELo2srd9RVolp4BKYy8AmGYp96xX5qXKGit9alHWE0lskRGDJSsKSKGEQq
UfbufsIyeIMCat3laXU91AO+WzegKAKzDMJzW3wmYR2jJ/2EYCD9VxvF484bg1vMj/otf412TWsT
OGQY97orGdpUjq4jFv3Ao/Hfi5ywgEhvgXmO7S8VJM/emtxxNTR9clXgHIdxqdjEH1Xug1dO7r6D
VtgnrNLdVHMpXNrDCy/HatuXbHDlbTgEZ2r5+vHc422f4szYMdAEWKhlTM6QZxXzkkNBWGLTcBjS
sNhIndRdVWtvx+K3ZCv3KaZi2DvVCpjvNe6BzKegcCPsHK3AKIJt3UTmdujMp1hNjE0sk2HLlujJ
M9JH1e59+iFLANc7VxSYr+OPP5r+RCogvgm2sMeiwZvW27JbU6NxHA5WY7GrL7Yjn+LeSKxnsq7q
NWUwUpyIQF/VaUGSUxf7zmjHhyyJLxsoTRtUFuFFZwXmZ9LAmbhBggjt1mp+4LFvbxwDOpPpds+9
q8lDhKMITq39xBExQs1BaiurzznRyzUdqO1wRvn8qnWYfRDO8RyGDQczyh+FbztkFHMUoR7qWmwb
i1Zcmu5Loee3VNMaRvrR9NWpHDcgg7rBCTmdONaUc/UB+zw8POLxnLJkb0UEM+wxgpEdMnyVRnJS
1RTBRjUhr8NJWWGoLq97cFKoZwiFtw7Y811MldY5vfCrAeOPRyISCVeIBaZjvhPmEGxER+lOB60l
+8IVyi+BFQ/OywZ4v71Po/4JVQxRgKJGXSFiWO5WfQmAKl4XvaRVjr1Y673fDijCET1PGG5bZdeK
+jvMgHsaNcVTHe5p3BzZ5YI2GYzR90nJr1MpQYI2+REcIVhNk+YxmBprLaskwrD9IsYzJxfacUCf
PazHsfVxy++6lj33LuVlXLlkkKiHTCXwxrOKWy1PfQPf7UU3XueD+SsICJ7AxuJs6dOSFWr8SY75
1ygyXqQaX7uR9uRp+8iJdR/37Jkdzh/lJPoOQZoQJ01amINT4H3fMTj/rxw30w6u+9ToZrzrmu6L
yqGrJ/WfrkGSpFoTVlN0XzvO9NysWrPmr0W6TXrzZ+VZ8qKof8IpgkkHSoJiBjBUZcrPnOT9Mddb
ECsYllxStFz263P1bdHEXibzVD2QN/tLq9mklsU3BdQSbJxiXUKlIR9g0ldS5VC7UkmROkZaRuQQ
GHb5s4us74hbr2O2RxuStzdJQjpPXxHB/SUdbc0/M8ub8/mUn0vGxtGcZ7HeRE77/q2C0DDSojL0
wzjV9dpMTW3vqtNtCHOCTRlxiNJwEfQ1zjoZg/pyUieYz7oC6FYVI2YQp7xqQCOvu4jwRVGb5rVS
EfqXmNHwA2UJW7yVmjpsQpEpXsZamm9kaIW+8b1RyQ019MQGbhSgwY4alBoiM2/CEMqyJwnrs70i
8wfdyW49Vp0kM3CyFTTdDXWMLcie5rPaqtuIQD4gByjEilsS1iEPd3I7mFn1Q1Y4f0zK+ppCNqcH
2lto+zTkhFROcH4VgES5qFYuVuw+TD+Xtvk8YLJcQ8FCxmW7kn6rfuLBlNWo1/c4SEx0AEG6ds0n
QPoX1UR8hTsBOuKYS7Hu3MZAB9c1RBtF0V4P7B8wVva2yQFePyGgqOLg+1BEIYGvEKltLP1TlIi1
0bJ/4UxrBx6jWNvtqlOoNGkOaMQYToWiPMFdakkhUcTl4PUw250HgJWMhRiod0lLYJkiS5NTpfqy
HNp8m0nmBoBV4yr0fthOGtzmCsmXrdcRDu1I4itq4hGH0vxWmOGjV/Jxas57r4v4a6OFayUK+2un
cdONa8X7iAre4XWej61IP1TSwMXPwVPPGR1kBHbRg6uLXeFUB22ExBwWNck7DgnhsZs/HtnUVuaW
+xB8J5gq8kEduOfrmjPOBzEgQ0qndCvgb3CCzBp2MDQ0A0XI4kfBgnemsR+pte+HOMxFR4PJcRJm
Jp5Hy+i5pSlaYaXPFMh+BWC2bl7FUYDdQxEQWd6BNxA1aZ294LhdaGLHgl7sbIMoN7cz9fuQ8Ldw
MPxyzJPfx3+IQmWth2N9n05BuB1Al7J9J94iiVzqLoOj7E0tI6J8QGUpSVGI9MdEr3aNqNmKVswl
+GmI9+kY4xneklu4I/plRZJ1FfbpNYtI8hWkfsPh8E9mQlqTg0ZLuM2nwWqJkSFzqdede+B2GBTJ
mSyc8HekCeVlqN1nL6I4MfI+LorjxV6vGLbFr0JamyjL+6u0PVZnR+tOG9EoFSV0m04fw1sO1PML
y1O7tRk64Tp3Q+8uV1+MoNRugWQ3jTEev7+7STpbXKURvG4RxZfpID6VYF9BzT1PrB+tSop9LNqv
aefYDMjGcNmSBojlN602OsjX57CBlK4lWbCrxm4lnKIha/PRVNziiVpBtQkmz76Mk7r/oSEIhsRV
70ctHm+bHO0ae5aH3jXiLYAjY1t59UNdBuqVBR7rNu+H5OxQOW88uK2xTPLf+P1Qfc7WbnY99QAd
4+65LnKPmIJ2uBmy7BLuzLQ2j2AIQOXrpiGvIjf1zZAy4ZDfrvidLNZO02tXmWP9Pt2ijyGPswbt
2Q5LDmRMKDyZu9+P3gOsGMdqO/EcKO24SkG97YxccTiviIhZiMvffQHMu8MDue35lxdt1wb7vu8I
rKfyZpVfnBaI59SEBfSYep1zNPQk0nLXZPLxdWkpyS+ibTvELHJV9s0vdldxcJvHu2iYvtluFuw5
EYXYCgTHtZLhUXRkTzfeFXCJ5jaIR/Mx8YhdMXWDigHLpwsAL+MDGmN3ZTb6Y567/brzRuVaYIl4
iPXSeEgvCxDqN/kEiWhUYv2mZ8GyAsmGU10RCC5B9kedMeIUpNKodzqoT7CLsF1MjRORofoirFrc
0kJ2ZY1WEfGSGnFmGZaN/KTXyhaEcH/pUrDPUw82cTcpnPaCS0WWrq5kbsprTOR7sC3Jz07GvzjH
I/0oITJSBjQzpVLghaq13ISdBBkLg3etBKl5biXxx9SMndqA6oCdHPGuNXd/dkZBKiNT8HNgpn7k
JeSDTT45erskgo6o91m9JbbKXcVNrTH6N0/QnxsqfqFkQ/mpD2mMxr432+pKHeqrUHVCdushOsTC
8RMk377tofc0K1K9NLj/TEWnW+csA5RvgvsIq8Crs5M92lzeG5SR5XRU5Z/VjGmiFuO9WQEHzGrj
s12p0aUBhY/84OI+QJGzVwvWQGphU3Vm/j3WgiMjlb+S+EtISAX8gocYkCRH/D0b/lGnDq963zJz
SAgDTbVbhv0GlXUTbQYVrG+PzovCkQB0rZrFtmvJQWHIUknmqHgxGkUrlLqD5oj716f+r6wthzLn
P3NO/Dtfy//N/fL/CDmvsx5f9r3cjN+K/Fv91vdy/D/80/aiav+DrlnnE8GjcY50+H/S5j2df4GX
lpN0A/sVbejfthfdxRDjUEvj37NZwTLzb9eL9z8QESgLOFTbdJ0ylv3fmF7ej7HQ0BGb4nhRj39/
s1efpmKooepVPnCu8noq0/xzRfJIfObg+X0v/8/lZ0M3TD2g6qjsfHQVqBl6r+9X2Zih/+mA1fx3
bJr/3OVYRXnzEJFeOh20u8q3dCG4QePKz1EODW0F3kBv/VZYk3UvY7J6zzzX0mubbSj0IbFKW0yl
HyleYKJ81qp9lLXFdGZ00d4feP3nkWbH08QM1ZGZjaU/pLXX+ZLz6MbnYKD6onQKaYpaaPW/DE0P
DwoK58/GZEOhcqsoqS5VU68/vWnG9//YH7+10vz9MQ1vthpQMhM5PlBTv+OchUjahL3LxknGvD2z
av17+3g1db37cp1EoyUd3MNYSygTu9rvJBMusuxQKc+psZduQpd8e5MB+K8d2REgUkKoSCeLMpcM
qx6ZE9jy6cwOfulVHVflb9qg5GRhsKKSnC2pdXeUk/t7ayrOVYaXHuH49zdXp2ohO1njsnbR2zyn
Y86WPmFfSvqQM2n6mUl56RmOf39zF5XlAcmYAWegiuy2E9SHtZr9K65k0Xi2dPXZWIB9gwMcRFqg
z0T7ILRK9OvIqe16c7qxzor6/+ozxnwm1opqMEelrHw7HYf+LoytUb2sFaxzG0nQbHSJ/K/c13VS
1ChxLQqQuhJF9hU4n1jdW3ljxpsgUxFeFlNeQW9WpKutECGTt3T6Jx77zX+qUP/5hbNhY4zLHhI/
A1UwuYpctaXKTE64hglOi9iL8usYgcjnPJFixTW72HTYVGasTw+nb39si3+7/WxQscyo5/AnFL7N
ivGqHwPzYXKJoKpGlNNK0XrfT99n4Uv/UQDOqBkAehc+gWXFY664uUPOSFmdkzMtXf9Y5HvTTsO4
mlKt9Co/szLwgJxv5s9OHv3Tv7vYUBc6mzsbL2TPrsdIInC/NVURdtHJkxLVyY9+FOcsKku3mI0W
LaErmYofzFe8EXV6pnBllb0XQWmR43ysO8/JV9lUO14RuZWfxHrs4I6AZH+R5qWSnZkFl55iNl4w
2U4BZS3iWksFmcnUU2lat3lDST7lyOHldGtausts3KA4YY7sKkl8glBICVxpNXcPoLnLboemxaZ5
+jbHxvOXzuHOFhGtB3Q2kEQUwDkeBk7LzFQ+OfhHnZti9JRxFehDUW+VErzyQ0fQWHlm5lh6vtmg
0EWYSsB7MmxBmTo4MWiPlSMHgYORA7TkzOMt9P25w9Soh14ORl/6YUrpiYQ33SiVTa84ebXOM+oN
mJJsOf5X8LV/D3SvTpA3PbRzlUoPBiF8TK0u8PSqMYPN1EbF8+mPtTACOLMRYOA8wjBLnWVrysJ6
nVRN+dPMjtDej11/NgQoyQBmVcSVH3tefOG5tliDq842p6++MA3MfTDl0Oh5DcPf7zVeCY7xkDL6
RncRuTxnE4EXfho3FrtclnMo3wW+gYBAkv7cPLDQ4pzj3998nYLYCVPT+DpEAXufg9zQf/bqxMF7
Lt1zYLylLzQbG2xFcWxRj6zJ67IPV8kE0awPHOf3x17hbFAosi7FL5EL38Wd0axM/CHeJszAU1IA
iam0Gk0sgIsHroaJIB3TLw66xR+nb77Ql+ZutWiI0X2bLDTUQNPJRbSbiNiFFOHuQ4wvSXlyIlmW
j6dvtvQiZ8NDpZCOAUeapmjm03fyKMJntR6m4MwYfmzRfxn2XnWyb9qCLYBbUpQWvsygsnaD+pIT
6FhGDfG3onzOkDaefo6FRjenKuReFbXjcdJ2rS6VG2PokJjapQB6HWvqJNcfu81sZECyIWyz7nhd
sO5wNohn6br1hVdlH7zBbGgwsiBphODjS09qzQWHeRz7Gx4g0t2EZu776cdY+Cz2sem9+Sy6mCy4
z+zLe4sMtWctIgZ7E5a5a6ykkgfOdsLwXF0MhakqZx5soaHZs1Ehd49lSYA9vppoxaORZFq7Vjsj
b860tKUGcLzvm0fyKpk4jcoephrDOiWQXHP6DeAjQo9Q/ZjWP0pUi6u3pceYjQyoyytdYv7wja50
V2AJSFrBQ//Bh9DfP0SZY1rkwK7yi6AAZoBydE0OizyUYxSfUQEtvadZh8cLG6cqDmvfLsIQz5si
Npbsn5QmltvTjWvpFc32ARF6Q7IJUGGAUUefD7ZxW5Pdd+bqC7/fmhUNOnp0TgooH6AxDOrmxOWi
qVsZZXZu9bzw+61ZH48UXXi5QkuN00h8y1UFoGOuxMWnD70ea9bDXVFyvhEPrJsJhkDGr4ybY7La
uZXYQte2Zl3bnhStIq6IXz/2v6ej30cUJN3FuN0sGdwQvHNGbDkjPP17FWbNevSIJMXjYJ7vXCT3
kx5/dkmN1d36HpDqddXlV1VElm+Oe9DRouhjS6dXq/ebbp6oQ0C9xaNyhVUOIDRM+PTMVLjUsmZd
W5qNDIaMESQi0WaDi3BaaRXZtvXRhH362x8/wl+mQ2vWv9uBqEmdtDu/afudFcPSJ4fSvtSRkla2
Kb6cvstSA551cVkqXRarvCM3UuXFNCDgjcv83NHE0jPMujfxz+QRViz1OWvfJ4pNqI7UE0yFOoAB
bwouTz/EwteYHxUWdthB7+JrhOMksE6YBAUJdhjNxdE0kn6sOZmzvq50GPy00Sp94vU2et8imGD1
/7Gvbc56ujAqeB7YlLHp3FXatC9G40IDhpQgzjr9kha+tDnr7FFB2IuHtOUYVaoZ5KQHGDSL3K57
//QNFirFEJnfz0iuhWUOaVbpK/mkEAmht1d1Bf4uF+SnIzPLHsFtReg2Msxy1WQ/QZnBxd42w8vp
X7D0iMe/v+nwKJotrS5KuoysRgb9snlsRzU6Y7RbGC3NWZ/XnKHtyozGrHPmexcmLaaemKgHRFD4
A3FBowr5Uk0DgpePPc5sBBjB8kxGpHLDVEP8Mw1NUl2gHvU+uN83Z53fIn9+0o5DjGdL5SIJrHJT
xlK7thL3HCRx6ZPMRgDywOIoI/bSRwtlrseanMdGFuGZjr/wSV5Nhm8+uLQqon4sKiWePSU4P51t
IJGZaaLdFWPxPUWKfuZbLIxkxqzzVxWq417BlKNHACRJ/OpXMX7yaxma4fPAgmJz+psfr/eXUX+u
CixNkjTRqPC+9ED3ZV3XF+xVPhdmdGVJ72ESo/RTIa0zPWZh5JyrevOmM6IuqJjH4gqR3jhoyXhR
DG7/rAgZNLvTD7XQCF4Prt98polI145EVibiY6SNWsHhcTlsPDPuLF191utlY0ZqTuCwT993thUh
LpeeDNLt6d++9IZmvV6tgw5WEwNz2Gblui1q/BGTFfmOO5xbRC7dYtbPdQXhtqExsIw4jK6h7UX3
ZeWpCfiFUluffoyllzTr6jpkNM0YPbidhMCS/Kli4Ub/c+YlzZ2T/17gGbN+Xrm63RhpU/h65hUP
WGe4U4IRK1fd6VrHMg/8yphIcwEXIYrMIcOxaVfq4MTfBiWSGpWtwonXgvju6CKtgfNcuGDTHjG6
p+BOEtdJ1mym+kM31doVCYdkkVtJeuVMVfsMwsYG2NChPcxISwqdRv/R9k393NWEfF+MpqHjqZKs
y1edh+TETYKAE9lM6W4Im8XEn1WTY63zsBvDlcuCCEAHnoiLlNOuK5RQ0xVW1fJOM5tslY9x+xlJ
RxauVE3mn0U+GHdRH0zrJrOV31kPuxSIbm4/jDp5oRuzSrOrLHSmT90g5Kd2Gkp9Y4W6fUdYbvYc
jtbXOhnU72Uaj1fcO/maj5H7okugLhg+Qj8qqUtYxVCteEAWgZYX7NyuV/0oreWOAyZ1X9pqeuna
GaodqYzF1pgm/dEha+xnrdnVs53o6N1iZeipUXltuwpsjnIvptxIwBTAeT/ExDBf2Db5tC02LiBB
q8aR9u+gqmEJ5EmrbzLF7bwLIwns+94s3W1mldEDmcfIkAhYcj/ltiHGS2JoS9KUyIz9VUqoIGca
70IHmbOrhsY03ckkz09y7rxWCsdckzkRkliN/vR0/1havOizUaTwoEj3QG39MDYU68qRboqvcHIy
sVPDQeNwTBJCc6m3Zh3sEjeoSZeYlH7wo7EcaLMG+A/jzI857k//MgnMcZFVMxgpjPvCJ7NTHmQB
DoIC5regB4aZxGqKFvaIxbowK+HdQn2xszOz3NKLns1yZLbi845DAs2TXN0hHRXbMlbHVZ7AKDr9
opducZzK38wFVtH3WZ/GME0aKZyVE+ojKVCB+YUAwMT84HPM1roNxnY7RGjtk/mWbvTMkD9DLz86
gRX33CnNwoiqzyaG7Jga0elmBpwF/+JKGg6Zjk7rVh/bmb0act68KFmSSG+GY+abUDd2cIXkSkby
3N54qYnN5gMSbiCYkEjne4H1EuhRuZK9J8Bx4xAl7pc6dkZQY3P8n2ApzTMNe+mdzWaJwFRi2Tcp
oAK1C7dJN9Y7q/DsM7PQwmrwlRb45o21/QRPSyOfD6fXNKzaPpE/AUhoD5EwzF1t9zhrRZvb58Ip
Fpryq8Pjzf2UQAwkjE2NjxxVTVZZJTpMsXHqIlct8+zT6Q6z8M7mGHjNivsUYlrjp8Tm4f90snv4
w9X301c/9oi/DDXarKdECPos14ugZlhwDy86rZ7IuUwN/SJtEzwBZZXU7Zmvv1QFepVLvHlhBVrh
tk0yZacmZK96BorjKmBmzqJvQxY9H0MPhrisIJPCgTPlw+lHXHqBx7+/ueukQU2LSE5kSwBNpwwV
ZSdiYs5PX32pEcyGgdRqvDgoIGSq6oDDxEO9bW3cICcENs+DoDxzm8V3N1skygqbhxdXtW96drvv
u1yIb0Q0w9UBB+MEV/2xArzFaJwWVPAi07gcBH6H+zYa4Piefta/b04gb75/k5VdYCmWbukXNcHK
cAMz9cIRUbgRE1Xu3JBik9q23CbUdc/5kZa+3mygUli3qjHHWn4ohHnQRLlOMu9c31pq/fPxqMS2
iGcs8gXO+lVaBiS1InHftBy4x4r3sU3WPPjHauLWcmoj9FOCUs2VwTD+JRN5b67LIDfPeB4X2uHc
P+zKFl6FGL0d0DDuAd9jlaWDeeHkZrk+/fkXPoU6m7q1Ph9zIU1vR2hE9wnCp3ITDJ5zZr5b+Bav
ZpI33XTIAx1AZgrAGzb15w5Ao2Tdr8t0jRladFuDAmt15kmWXtbx72/u5Qm7S11FdXeiiO312LD6
VQBcYXAEKHP6ZS1MRnM5q2YgZZBVH/pkhlnxr6MwuyKDrSr6naIWldwIKvnt5dCzNvnYHWcjUZPj
hCE/N9iBPyNJsoGaS6hWh2qgMyB/QP5NXeJ7Pbs7JyJbahCzMemIIcgisBO7hqz4cCXdTlarnExP
7cw6bukGs84f1UOgDikDdl2orsFeRabpmrxqbLWn39lSQ5gNAIk+6XWVQI1HO0tmlpd6fhhBenAT
oH2nb/H3Z8DQ8r6tYawtk2HMeUmiBFzVjdo6cfVzAo6lq8/6pGXGxNV5sF/cIXuB3ssEZ/fFmYrn
0sWPXfVNN5m6ISbMcyx8GA3tnTX23rYhdvvMu1+6+qwTppz22GlAyUBxknrfYQTypdS0zenXvqDB
JHvt/Y/3SMe1oN/puza088/SUcyVXqHk9VLU2JFgLTg6A9pGA7aAjTVsX06Zd+UkXUL+Rlz7gOrc
LfDGlzoczzSF43v7c7Gle7MeaggLpFHh5j7lQ4/O6QT9d6nH4UOqpfavLoxhdZx++r+3a30uQHWz
sW+8miJMZQqi38PAvXHIjbxUgzj40OEwqQ3v328RAipFRkOJxzwidFVFXme9qh/CcGp+f+wpZr2T
ogxiA0ZO34TxcCUJa0cKnKn+2HrtmU+y0AjnAtEAdwvZlnbiwx/r2i0kOTO/CJ0i/O9Se/5VGCM3
9v1ryuvWEtXADdTGaT9ZnW34CsslaDupdZeV5TlRy9KDzAaChOwzBplg2BEvEOECLXW88DbgLefM
m1poUpg83g0GpQ6aAptb4neTbf9MI9W8bjNHo5KbF/aZIWHpHse/vxlwqG9Vtp0FZNyOSbFtAZNk
a6UfLdgGpW1/+1CrejX5vbmJA7Kbkl7AF9FKqFWeXcB40kEP5CsjdI1zeVRLH2TW2U2BxERX8UUa
bWVuCJkHAKk67ge/hv7+TaW2mYXlUCe+5Sbuteym8o59ovaQJcL+fPo9LT3ArIPrnTekfcEtgPZ8
I58d/oMwz8APl64969lZ2EtbJ8rcL5qmuncHF5KWWTYfG5rmmk+iWc0JCGHMXC6caRWVZu1cJKMS
AHdMNHGuWrbwEHPpZxKak6gqEpltNZIIjV03BCmqGO65I9tj1/rLfDFHMFCwJQTDciNCH8xvXjM1
QOeTa3MYbvsOSubpz/z3ShCZRu9bUuVEZHNjSuEpjNtJ63/1hemQ59GSuwXqSiE/LUyeTGU6nL7f
Qh+fSz6rtGPzGhmx33Y2kvmo1Yy9aobyqzp2H5Pls294/0xkpukZOaWRP0xesZqCydlpNXjm00+w
9N1nPXvQE30ADBP7gJcU4MXs7Dh4Ns68n6XvMevZoeJosK3xYDoT8cabcrCleRVHrfldakiMb3Mz
ivHyR97XMddUkVxgJnekf/rRlj7OrM/LVOmrzmbXAqB2uNTrTnmQXRfvSSJ0nk/f4jjx/a1Rz7q+
ZtSdlSItQjojN7Xr/CqGKLsIR/nNM0cwrAnVbHMcijNTysLHmos9bbtA1EJRxuckpN8oWt++eGN6
Vqu/dPnZ9F5mCrkfGS1AMRNvjyOYE5ouKM/opv6+idT/l7Mza45Th7bwL6KKQULwCt2Nh9iJ7dhJ
zguV5OSIGUmIQfz6uzpV95ajG5qqfrWroJG0NWytvb7QWtSXXFIuRc9v2tr7pJb2Ex1Q6M/d4Gux
si/dQHbes9HttsZThIsmukAepHdCsO+0gmVnjjzIMqO093K3b73i/Pd3q247Gl1GrovjfQeFRhLG
bf5YSIegaAa8qT30xNZbzt307i3wQ/EnoWDYWMNIAmZOPYxHqrgdhnQ0zbCzgdjqcyv+51WLKQiN
k9EAphnrID+A43edahissD+/gOE6u2QdXItwCwV6GQxgGwCizm4wr5c7YuvXWyEuJ8y7VYQX+ENf
HOD6pm6HZZHZdU+3olvB5XTyKieGvbwsPwTL6t5Kp9sT7m78dlvQ2S68WVG8FWejbsMToyaE4EO1
h6t+uy3mLNuQ4qaog1uO7v+L+qZP4d+zlzvd+ulWKPvVhAIrZ3CyLmyKTORllzAYV+2c1DfGva3k
DCTs4UfYd2RqCBworti4yIPTFjjbarjE711Mbn2EFcS4HFxnVNEglwF7jJtpmvmxH+bxuk2hrdcc
UdMbxBXMvgHYqo65jnk2t/Apvdy7W01kRa0XwcVc5zkmICWxKaBTBaNhFoH4nRQdloWd7dTWa6z4
5avvT4XGPBca9h/Mj+rEF96D8Jy9m7utPrDiFz074F4WNBhVwWUIvhKog86j6wrpADD4c/oBCmKS
jsBliQq9+WtNYIulaCxgnRToT5c7YuMDbLUmW3XUwPQ6z2YxIz89iS+DgVne5YdvNL8t0uwFRWnc
iodLj796kbgnbf5GoP297vFWFOcjjIB53PAbAS3x7QBN4z32YOvNMpk9rfTWF1j78dj0emWdn2fB
uD4VprtzjbxtRL8n+t5q/vN73y2ROlJ1GJRlnMXgSnzoRWuaJFCOuPb55/e+e74M+ISyFKyOsl7o
2wBTrWcth/l4uQO2fr0VxR0hc7wUIdYXtfIPrDXyBlbw1eHy0zcOXMQK3jYys1kWrI1ON4O5AdhT
Wgu2pJW467jX78xEW99gRbDf+WT2SoExChsDKN9FJRNeGrgyXv6KredbMezXBVwgW4UVvquBXCnr
h3kty9Plh280kS25LBe0tp9jCQClck66GcaaILQ8TZiRQJ6tdnIPG0Fgyy19EVVOhfoEDCJXf4Nz
VzM8DG3hRx8ojj57FWcbDWWLLatGBNM8lnnWYLZIZzpSpErZstPN5znhLwcdW1sZxpMhqPlBS1FN
buEZFjzJ0ulgJ1YduzaqX6UX5Tsb+I1Dla2wpLDAig38O7OiKsuDcGoFXE7gAD8OZWrodfMtHF/g
2d90wU4gbo2Dc5u+C3PTYSokus0zQsNnmFxC9tXwk6vlpzIme6rbrQ6yoh0uNG4NCHKe+RGwYuXo
lYeGjnvp+K2nW9EelNiKwTjRyeBDF4D2FsMSv9HBzpZs6+lWlPdzLuFzr/F0Bc5jHqLwa2qCZscG
duvpVoxD4KJEJHH1FsC9D4wgUAYB42U5q3aSHBuCA5SV/NnBHCYUBZBiWIfy6dvYx1/AR4b5p7Pe
N7O5IW0nD4CNfTamunPz5b/Ls8tGzNiAXznLPl4LQBJRt9UrSFRRtnMHu3E+HKq2IEVi4FLspqWh
i7/zoRtTzdkm6f1A1rFDNbAdTlb4k/4Ux9N84xJHPnut2qtP2YgV//z3d7ES6DIACQL2aKVpRJxQ
7bdz2sIr+NvZdPlx7la1035bt162VFJGOebnFbuH3pVh8SzhpFkfofFvzSfhyhYwBiK82x4epCtM
kJhok8EPJZBpJQr/Mw46cHw0dedOz3wsiT40YVG6B+hMdlVTGyP3N9DvXWPk2ui5ZzTOgIlSsEJb
VIK1fK+gcKM3beTkYoBtwKUiDkLB+MHRxb1bjndm4tcdUWyVqBoMkqWcYHxC+P+P0jUq1lym+7fL
w38j92drCmOv557XL3GmOZgAK/mhmIMLiupztbZ5Qr38SXdGAMgxXZcpt0WGRDQ4rRCZZ0PQvYCy
Bwt5+Qg3zj309EZn/3bvfdfZAe7RW9Fq8Jti1Bn5dG0yB6DInY3ORmf/tjB+93QJcfnAoWrPllWm
5RQ9hY3zhJP1XoJ/4/m2oBCOXXQ2bIqzXDbPo9feOlN3orncCdatx1u5w7nUkLhHNfZpOUht0QR4
tNuMKlnA2T5eHlAb7W+LB8N5Khfd4wsib/hZ+hhIodrZ3mz9emtS0yC0uCMoTJmTR8GRAfF3MxFQ
hUuYHu6MzvOj/rKDsvWC/QQ/OkDpcBidC/aZzm55EzAnhs308iOsg73L8o1Fx7P3AX3eDJ2AGoi7
HMaJcoLXkZz6NPDBavYrVHT6fNxbV7d6xNoWREWRS6IEkoewnf3mB6z9Icuc7Ww6tjrF2hZU+YB7
Oh8VAhSl1Ae3B0YBucQeVK1mb+O38QG2mi1mvIOGO48yQULxmeSh/9FFVii7PGA3+sKWscE9u5s7
B6NKrRJmHXCZjm8WrmA1GfPpUFMfLpLSMGdnBtn6GGvxbx1/rNsJIchhJZypRWAGbEi/E32W1/v/
Xf7bmrZywiXwzBvM524//KLz0tBb4sKofK1xZ3CquPnkA1sVwmX3UxxIxm/9AiSVdImNX2QoavvJ
xrhWH0B6oB9icJbAegjJqA/rqujnchgisvNTNwaOe/77u6kUYCU6iqWNAPNwyi+zrOIXSFkHJOqH
pbu53Ldb7zh3wrt3LIsztnXJ8qwtyXiKyUiThYC1J51dTdHWK6wDQxNIXs3rhFCeyxJ+3PxRzew/
HyjNy5+wMSO51lRRg7a2UuPh1KNA32pAaEYCZU3qaXoaYchwuPyWrVFpzRH15K15VCHJwTyHJTVd
+qNbUrmTItt6ujVHTJoBXtzSPEOqA3uJlrsvucvk8+Xf/vcAhtX9n52M+/WO5WKMs5qAKukoFB6B
N5gsbDVJiYMQLM/fLr/p798Bzfufb2IRD8p2wbTNYHH63S25PvmiyF+ue7o1M4ykn+FJjz07/NPf
KBXLxzGPis+XH/73YeTZxuhiIrXbeliWwwKW4d38AUzT+xF1Z3MO4tbld2w1jxXRQ+j0TmSw9XJQ
53FisL96WNaRvl739PNb38UyPGAAX6qw9YoDQIHAtxeJEHl8vPz0v4exZwvllnVyKIySIWXNJ/0l
gN/kd38dHZjFO3Ivj771DiuUnbJfQ2DuomxpVHPbt92aLLQfjz06eyfStl5hx3Gbm67vaIRcWXNH
QZeAOf031sqdVtrqYSuQZ4BvxKxFnDUgwdzzRje3uajdnXPxxhi1lXERSkFkWGPzxaqa3C1wRH2Y
4dB023oGYhckkuLsqs62FXJzhWtU5rRI6fLhezu3Xx3X/YBilz0R8d8PVYDL/DlUxwYyrNADWpQJ
0fUgw0O+DngnZV3WiTqOU5TblfQW/ePC4RtVBkMiO4Fcw+XP2+gl+w4/zFdCvaVgWe9jdxm3sF4/
Y4k/Xff0c++9i0OZA6FUFaDlnFWYB8md4LA69R63ZGsMWE+PwxzpBDVjOXV4CaAKwzFl0R0QluBA
Ib141TfY7pDOGCovd9YoQ05LfZ+1WQEumszOOWXrG6yZql28pWQgr2XAFd7yagEHnTk3cYMKJDDX
rpN5epG18TCT47ekxq2Kz7uPao5f41Y+itz/PDYQ/l3XTvaMVYRT7Cukq0kby2MvAUZXsVI7W5uN
cfqbk/huJK19uHoqHzBZSb7gCrz1j0VYvl33062pCgU8c9j6mmXT3A51atqyqSD8gEHndVFmS/74
PJl2ImOUFdMC5/lykFnR1vrzVT/fVvoJp1HT6ssoG83gf6D12h3DybvOHdWzZX7Ibi68ZlA1zEVf
nqpyAoZ8WNrrRo2t71uBfB/jEP1KlaqzEHi67OzvunPxsBFdtppvAB8rVBGPsp5Fn4LGm5JBxQ/A
WY6pCeNv1zW/HcJkwG6jkSyT+VB98UQRPM3g8Fx1LPGYFboqQO5CVGGIWnpneWI+wBwOdJD3sI5S
O0vcRmzZNo0+wEkzCAyY4YYoAAoaDKC3sAW38MrRb2003AFnxwF4sywC3oaD/aDKOYH+Ue2M/42N
jG3NGOSFxwiYPVkXjfTbSnpyY+qI34pl5U+X+3jjFbZOT3MtCWohsNRg7X0ZCXDjKPuqDsUk9pSn
G71gY0F7RmKQjHFgyP1eJtU8AAI8ib3M89bTzx/2bv6cOsxsw3kFCDg74uDwD8QVe0iljSgLz+98
92wSmKWpFpyc51aPPFGxXwDuNY1Zv+jUW+KG7kwWW71gxcLExxocbXwEktw3ZmFHI+S3uA1+XO7k
rTayVrA6X9pGA92UGRiHvrVdVFUnHfmq2Vnrz0e//58w9Gy62rB2zexUyE2FzAfdnHyYo+WnXJtv
uLO+aSKTydi7cuNlrWhexRVkpSFD0jCo2yRwVAPkcle47nVdYWvdmJOjIgGY5Uwunkymos2MFx2X
PLxuUrXVbmQJunk0DNGwIB9zKACWxd20iMh1ZArPNi8ca2DktYqw8WJTl0jhsrSIAV+7PJQ2Rqqt
eKsDqGQijmDGZXeRjlH91bj0C0Pp+E77b8ScbVk4BGMl5IK9b8DI89IN06mDQ3+vw+DWMe7O2rMR
ELbkTdYaPhIa+SoNCGVCFIrU3BzQictt9LuK/y/xYPOq8tmETZvPuHis44LDHo/C02nhzIgk9ODY
cx95YK1AtAx8Q9NFcJfoZBO+CRE76j+UN/hf+Sxg/ZqTSNxWUML8JETF3jGK5/a6OhkwEf+c21D3
O+sIhIcscub1Lm5JtCRn4vBefcNGE9siD1OTcFVAviJNVCO5ErmGAtvtte7xciNvDURrTpPtGEzg
4kZZ16Mu9cDQf2OiaRcCAstAFNkZ7xufQa0lnsIUcEFJF9IV3TS85oE/fWvXOdzZn299hDWbgcm4
tJz7iFVZPGLIIGEXAEZY6ufLjbTx623N32CME4qhizK3MSE8P8L2bYCx1s60v/V0awhFgM94LvRC
WRFIEoMMV/E5FTNb451A2nqBlUIogYBvBMx2MqSf4l/YGJrPURdMr5cbZ6PxyXkGere6NxWbQQWE
7lWYSNwFs3SPU9VCXphH4XVHbNuaMYfNDuoTCqTr8poDJVtBmJ3IuqTRdcOTnFvu3TcYH3dyMWr2
sx6OKBlbQHbo2nLP/WKrhYI/n84li+t8hKi2r3Va8wCHjOksbN7p3nM3/mWatGV/sdv4I3M7mnn9
Cq56LNKi8TPAbO+KduCHQszXbXJtw8Wg6BY+5cCjomx+zloHlx81Ie7Hga7yysFkRXI7V85aNgrL
+txMr3RyvDppShkDNLMuztfLIzb+e4PZIsBmWFkAejnLfNHR29kE5Jev1eCmYmJHJ9aopZ5fUNmV
J3PfVqfLL90IQltPB4YDtCgRXuqyBZezgdRp4Ii96+ytTzoPvXcDWBJJFv8sNdPeW96ssIrSN3GB
1PZEjrA2PzAcbZW3q9HcGNG/UdjvXtcYvzJDj9cRAsJDMukZlqKOYi3cUhnZmdW3WswKm3VUYOws
KMYgwLefymhQN1T48z+X++P3/fhfwiawVr4I18BkiqIw682YjNQ9mRm00ua7aXQy5UMSjeRe++J2
VUPSc/UB11rXydS9wFoN2xXHuLli51cbD7cEgK6CYAETq0HlVw43K5BCUzZCRSTMYKgvkCoM/s3r
+DrXIM8W15U6kH2gPZKNbSOPcMUcUjXlTYJF5dPl3tkYz7aSToA3bDQcl7KAAhTNm1MeuCLpaXVT
+S7YO8tjvEaHMthLQWyNBltHh42jVoVCThL5qzrMmtrt+mM1lkIkweosVVr6tZMntajiFWb7ql9S
k6+olwvdtn+da79C0dns5uYqqRZ2s38GdIPDfotKe6QcQ4j7qgrG0Dh67nl2boSWrbOjKLmASq4I
MzmrExa6t5oMOym1rUef//5uakBZcTytFLnSJlzMEWZHExDA855+2wKn/68mwbM1ZiG4n4as2Iqh
hi0aj5GpW/4Nnn8wcIng/iuTsXS8TyEvlZPkjOT5LWBAbAbSVbkMnG7HdVKwujx6KNfB906qiOFP
V5c+1XdqNcsPN4jYwfHDTzTXK09W7FL7dIbFZHi8PLQ35k5btKZKCMqcMqKgzcobL2/eygVM7d6n
e2N5qwes2aXsmRvGFTm/YPzpoZsT5ESuKxACounP7q3PqTq+hhQ+RwP8CaOf7cpfYi/6eblxNn67
rVlrmA7cWOFYP0V0QN2umg9O4+4VVp+D5y9Tvm15hyyg7zGlwgxYCP0RyaG6SBZYyh56WKwdTcvj
62ZfW7hGy6FiK2XYKYED/kPi9tFN64BjTF5upt/t8bcvsaYH1IlCEwsri4z7QFweHdqNTepB0fnZ
g1vKY7s0htw3re70F0eVFT82q989ViFmrgOoIbBWoRDpGBCTTOSkmo+qS8CLnCqMFYBvYZWKLfEB
bKUhBGDEzHsFTls9YO1TnMLnJckpzbQu386D/zx8GJ8ANK+m685TtkR34fm6lp3PshqFQSt4T6E/
psR39B7bYGuQWhuTPphiCDeRrx40gZEvdjy3TeEHO0vf1tOtfUlcTxwQF5dmK1KLsKWLuzv47VZX
Xuj+dpB9Nz8bePthqTufNt2K/5yFQk4LuWR3z/VhY3r7Lch/93yGoaSneaFYswhLZnnWDzQsTrzc
vfJOyNbwwVwa9UahDrO8wD4kmeFK9K0QeX3dVaIt4jMM5L160OiAlsvboKA6ZaHudlShG91r29AJ
MJXcRQ8UBWyBvlsX3dygw6/TXnm2ZA/kuaaDrphkwiPFIXdieohW98qDrC2ziwYwaXSHsRPArq+A
U3XV8sTvu5Lf1XQM/7s8uW2MINt7DiL4FRV3uC8bfTm9EM7cZ+ab8ieM7nh3vPyOc27lL/Ona4Uw
nCAh5q4xQSvFvmMz18Ax1O3hFby2NcHOrqC/xpiXX0c2e9POO7d63gpsiOFwzY61OZvjopBp68EB
HFtmRX5d/qaNudW11n1nkh3O+rgJBPNQRokaBxqkZF3jf0PWk88GIoW3y2/a6iFrE4CyWpyVCoWk
ZF3qxxI7mn9CKGmf8zrsrgpC1xbi1TRkuRQ+7gSdcLylyOnhas2rd240//4Bri2+6yIxmNb18QFz
R1VaTHP+CHOz6J8Ie/2dNfrvQ8yN7awb0WUIaihFd1cMhewhX/8rep+QhK7CsFu+8iZ/mBV+SLJC
mrSHgv77MHBtdV4TVQEGlsH0xcnHUPSPumGHFYsi9sMVTy+PgL+PZfeMU3+/ywceMIrLbkbOKfTi
j0E7kpNo6J6cd+vp57+/W0NiQlqMZOxg19ErPkSEezdjQevj5d/+93yZa8vziqFdpq7zgsx0bExH
+IzehST2TsBnj0el4/wUR3l1Vai4tpVdQMLKdDBlh3RENCYtirJfDvAhLWGwC1nGHqpoa0DbsT+b
Eeb1PMgiBOPZd+MlqJsmLZfoyni0Qr4hnK4Vn4JM0dLciqoUgOCQPXe2jQ631Xp5ky/e6HUkc/ta
nOoJInI2u/J0ucO3nm4l2AV898HqbUh2LpmUiV9O3ucFsOO9Qp6t51uRXguYvToczy+CZ7Ky9pGs
UX9VHgDG73+GAlQQg1fwCttMNYVQHpFfwxl0fF3DWFGMhDccgBR2OnO5VvdeXZaope/DnZ++EWe2
U93UL4vXTchLu0PfrmmV12sE9Vq/IhgIMfTEXB1/KSZf/7j8ORsFC/BU/bOx8jwsxxXqtqweyz6C
rn2EMwOSrM6UnPNVD2MftcAP+EA0DgcRjEBgwJUVuKBDX45kSghoBMPRL3BWSuLZD01ahTAsx8ZA
ASWbVy6cnlA1GtxFrS5+Xf7RG4OH2ZFbqg6pDKDnUSSkjyZ36aFp5XWWJzCD/LNFigpOS+C1BtnM
cNGXLKKrdRL2lbnuOOHauruhwTVV686YeHSlDtIbSOp03XK4qnFs2LJfEadfKQbMOvvTDYoi2yfa
1tfBcVxbddfMEYNvlOtn8LaRB8A59F234vqkbqo9s7WNTYAtvZsFDv2yJz7SePVHMxKIzPzyIVTD
57yDhrAlk38Su/fxG6uALcULRsiQQtYFGQx1gtt5dPx0yUl7E+Grsss9srG7sPV4U4WbEwXHeIiP
45alpKvFl9jNe5kGXQUDQeKGw96itvUua3oaYKEzjG3gZR1txkPktjR1W988BMAg/IimwOyMsq1m
O4fmu+1GyHVeLTnzs2FdNa4w4CyikygeiiAVuhmm62ZbW6kHYLyehvNwm3HFewP2Rn4ooC3Z+Yjz
j/3/JxrXFum1o4sCrCFwM6eNorQgITugb/bEu1tdYS//w8KHEFf4GfBXHQxFzNPgTvMBtAhclO6Z
wG98gi2ia5yGDcD6+Dh4L+QV1ft9yvKgf708creebu0CTFTUpO1dLwtVNb0K0lQP9dLukeI2Fjtb
Jz91Ub2s/eBlUazKZBUaWUY9OPmYOAN3P7uFnCYUqDv5Tqnk1tdY+4Iy8Kmpphnvm2dIEsjYprhm
1jsX7hvdbSOMZ0pAoay0l9W6bI4kJPeyoaeZFiZhDBLQ63rk/G3v4s5oHkXNIrxMOly+GHCNP9Jh
3suRbkR1aG0GVM/8mLX4BtOY8mEpneje7T3TJqgquk7949p2dyuqLhZQbXxsuzl55ko3DyL0/e/X
tY+1NSjGaBLYt7gZEO3NqUWu6+AV9R4PYat9rJAOsGh7LIzcbBm69dTEcTMkkzL5HWAjKJK46hNs
GWBjIniTeaObzY2XH0Lw0+5XMl3HznNtESCjig9QB3ioNCTiC3fW7hXlerup0o0WsiWA0dzTfupz
xBidFdhkdDjMgMGhCLByd45Vf7/ndG0dIKMVDrbdjC52BHvtsSdNl0nyJHTm6d4pgw7INbe+G8RU
v46B2VOabn3Z+e/vIo85DRdli7mwBMfDT5SU9EdsPF2kC+B1y/Fy52/MIrY8sCCDw2H/hSXJBObW
8+by6KB65TSvXB27SY87Cf+NudfWCa5l5eE44biZVwPReLO2AN2icLwb62M+sk4e4UtQ+TAEPm9R
L3/axvRr441rOONNouvcrARRE6kjuHnpsVCn655uBf7K2BS5/Gz+vwz8Yz843ltjzLwz5rZ+uxX4
Y9ly+MCVfuaxUR0lLX4Ay7nuNMxGn9tSOSqlP6D+FzHTM5EtrhPftF29oi6RRY8wkbrOMB78sD9H
sOxQieC33M9US5A/k6Y/W6HvJboD+vvM+Jf9lI00dqLObeHj62dLwPl/LpkpcqqRNlUzwuyiGeqP
pUQ64ZYu9bQkizIGR1zplOtL3g3NdDBFrtyPdGaxnxrVtdMRHq4L5H04EecpHFFAjagGKocvMeo2
3SQ0FZkOrjNWyQJrBV0Ubkoi1BLM1bdBmfuc5e39HAf5UxSM5gkspSHtFJvSfiqWREWyxsImvMSJ
xJygJOduKYdvnnSXpIt5ndbFJNOQmp+idoBQVGS+C9e4hyS/f0BeZznEuMY65HV+M5OxSJzakUnY
9jlwasw/djEojr1p0h5q3GnovvTUdU51Lf6dgnmB1X2NmkSHP5Xz+quT+RmM571Ro36BcvmFavdV
+3OY1v64JpOr59RzSZj2ev7QDT5s2DzSnhwUQFMf/FvIfLuUV/Ru6p1PYRGoQzeFn0Bc1Ymq1OMo
vefao6+NgNcI9bEJbURIU8UkYMyhO6e8Nz9Wvsg7x12+RiiRPLIYsE7tda9RU78Vcf1xwv+PwK2q
w+IvUyZ0F6eyMUGX1GYEqM6p+yQoZ/PG9eBnnGBFqfj4sOT0JS8X57aAlzFy+EHih+5TFY9NApPu
1w4o1LRfI45bVSkPEaNOMkzKOfXc/OxHuEOXxO2T0Q01FCz8boyXMikZDOKG4EdF8xn27v6vPidP
Lmnpo9OPd9ghlXAmCyD+KINfru9IeKw0Taan+D4Xy10zxncge/+kzfqvM5BbVbdBthAdJWXYgPCd
r/5hwcY0QW1Tj0/sp1QV9XdVRd5hnIhJZA6XOnCLqtuWwTcdiX16AyBLe1csQ3HwynI5BkH9jZXF
h6EboiTUHk0oBYaD+MV/c0HqpPIb/jRy8QxzqAoaRNomtWYy6XEJnbBK/guHJnPQopmOrHFfBZuW
FN22ALRZj4mJ++VmGcYcF4RDdAjGpjl4ONolutJvPh1fZK4+UseDpFcjR4s4inCXC8HEGBUvHIxH
XE8P9YGu8MR2YQ6c8VW/eLAVS3oFt7q+WGUimKc/EKMeEFS/mHBvGGdRqs4l/hOwTYkbxP7RGbop
8Tv9uSEtzk+e+DlS+h21W0gLjbRPYYYKv2EfvTjy6NvUtcOxc2vvKJCiSEtS9AmZ63+kH4MX64zI
tMg1GbxWI+i6X6THOQ8q4kdFvKepiQDcnNZbw6cujVn9gZL4BLOY+n5VPk9pgMxkPjn3pmjWG7UO
H+uheF4d8ryGCBtc/HdZ72DCc2X3r8fHAJLhTp36IcLetqcpZTo+OWExHjynWtO5gXpJCO6kYbP+
1P5UJ87ZMB/wk09auq8li5+Eb/SxBXcyKTA9paML0cg8QP09cE1OYd7/O6i5gmZVQRsjSgpuGpnS
Bi4nyTp2PPUNKncj3/g3gSiLQ29IcdJmNKkHxMCt9EIF8qdxU6clj21YFEkTsp+9Cd+0zFF9AqNu
jJRxTCaYy2QegSlsHC3lC9JJ9E6MzlAmykXpiAhi94sH9ewXlVeglnq5B/8RJVX5FIP6SFIqBv9r
SZtqgFpKhw9miNRdOQbVaYCU5FlJzDajq9spZQQ57JTB8blIJifkJ4Q/N2ngTs5bNQHHzXigOLrB
V1njLeRGwFn2zpW9ezMAVXKagopgxQnxK/J1XO/q5cyKzz1MoAskFLchIfqFmlqpNM5Ra+ZDIonM
mzD9B1co5BpLTkuSBDM0SgncaeNHd+zq/9aioPdaQLORDD3rsx6AyQPBa8tkDIPino5+eTNpn42J
hyP5Jycg3re2mIZ76Pbb/+JC8icVCfri8ahawcL2vCceD+axC7CbTSMq2icScedfYubpM+9mht6N
nI90LetsBoaFY42j1f1gIOFOOtGZB6bqoX8QAHIBxUPD1km0HwQfYqbnmyEol+bEnSG4iVdtbvxx
WD9PUTy+auCPPzgGRfEJoI9VmLR8yQ/KP7MshKFre1R+JH8xOJ2PSVEuAt75BiaDy5i/OOf6V8wQ
j8VMf0oNCUorhzb1mrhKhBY/TS7n51osKAkJgPz1XVd9EmC53cEn6AGVliYJ/CWLQv9L3gQvEQZQ
AvM/hcUL3wRSWncQo3xz/NI/wOIGOe8B449G3de1cH6uGEj3hA9PY9VBOQVT58+1m2OQhKy8A4Mj
T4DC8Y/C9dykNSiWwDT+TGt2l1P/DZWX4ylq4ZZcms7clQMTiZxplQ4SeN1G4k4exdwLpt1SfYJ+
mhwoNK4plrzvQ1V+rB1krUPFRAqhsHdviALyMwrXNKD9U9UDaNn2EiL4DpdVXLqPNPR7rOUIVgnO
5W3PmkcNLClqOfLPi6YtgNX+kSDFf9CjoFjAJ5X6a2kSf+h+DjxGuasJq3Q004RJvdVY/3EIaZwh
a4O+TPtQOglAqo/Nqnma142T4srcSdYY9WltH7yWjRnS1cX2oh+X9rYv5HfcDANIxXHh2WJ3kphA
Z3OIjb+MhjUtKY3SGQC0A/TKn4VBbXnVrPANc5vvUTkBGd1rfhSV9wYT2DopPK+Btrgjh5nOHZKl
8ZS2jvpH596/sA7gyVAbc4iVcxNSEYE0X1cHXUEJCF/CtxbeSEnf+M+uF/R3KKyAfFRT8xC2TYSV
NqgMzIK6L5zpFp+m2KlYgvkkelG/EOhbk1UvWcs79zRhfYPGJH+YoEr9tcyrSrDIuzcQJhQnxxfh
SaqG3uSF7yCHj5qWOIzaJo0GwU7c1WAygqTDD2BslxVmeVOJp752EBeynHFF14IlUD/QPujUTYS6
9VO5nsMF58Iz6dxw+ilYXClQMwA3yZTWA3vGIJsOvj9Et0HsnY/uZffvtMrqNiy69QZKVHM0M1ff
3bAQKeuj8VM0keDOz8voxpRrfytjur64gU8+Dv7SP+fg9FaJr6nzIy+H/nnxSP4IX87w5MSy+Nqh
VvYGtMz8GdRdfdDId3zM46L7Ba+D4tgWcn2I4kDfw3KRw1FI4rq5y1uR5m4VN4nyZ8wQIlpf+oDA
yS3q2vvJTPOAZRkY8Xl143uX524GY5/5OMN8+cmYcj6McbMSzIxyfMBY978O/H84urLlSHEs+kWK
AMT6ypKbM72WXW6/ELarCkkICQQSoK+f43maiJ6urrQTpHvP2s+/uhHzzSgFJnFBV1jz9hGvcMre
RGjEy+Jl1Axuz+GOpbLCt4K5TyigYmbW9C4nPjksfRLikd23WzePbW1pql5dyPOL1AnjZZ4weFhw
k191x0d+8FT3dSe6vKJZG1UwaIoaGWLdAWFQCSjvyDaR7+l5KKKx4Wz5HFvSfiu7bd9y7fB76mjU
pCin/SrStXgogAjiybD964K+mmcz9OaQF61u+kKxI1/6sf75nm8KFV6YLDIFgWhLTvPGppOcLFxs
sUHMDk3XCxzMEsOOh4QVJHnDUG9aYeTZajMO8RsNfHrn8O7W+Uz1/eiWqeZkWcFDDOHjAqV+Nf8E
0tl+zaATTKPaZil5KrIkPckFLFTpVYEjs2vb6G3mSzGdEMiD1vclXdYGpb6So8k0G/uyYHPwO12Q
ZlR6GEhvQmTkMgRCwnU4BmsZta57FH5NnsAg2z/xtgRva5jQO7mF7ecWteHviAdF+MaTTgPw3WWE
BoB55+Qj6/HLPEzh3qqKkHmJPkQRyr3mW8G+WKjdeOPhOI6N3uESRDIxUv0qzhLyjprXVmI/6frf
nPYEPogOoM0ldAmRDe+saksM6zSuad/Z7YLHXE4XmqN8tIqMYklQjrQV/2KIc3CUkx6OQ8kyvp9Q
PxnE5VwkhtXzDsc95tRonJo1LOCA6DXrKhvbKTqhvQA5HRadzupv1KP7/G52u2hPsnUhKbnj7iND
3+lDny0JvOKTE+ldF++pP5iNhKLkmPtYafZ4dE/Ox5H9bwE2vlVQlGBO0mpexDlXugjLlWTDDKlm
hDtLoUQNRZP8x7g35VkPL2LXYUVC3/wY1PvWbnj8enwFzwTXEBJqmUG7AmzxhTqGM8v+SASqrxXM
lKG+7qjQbes2ZsVwiW2fq4smSz6WaiDhUhWjn/x93Ia0h/1TF1cdThgM+WZs/BRLCicrWn6wMvgi
WXBrZgsPhoaYWYCMlcS/FJMa0JOQUPDaOY29PXBCw/jg0m17hmWf0C+oUkFJR8mEPmzU88aiGTC+
68MYb6R/EmQCj6I20ba1NmHKUXU/ialykUvNUYcj1V+BsEuACZPSEKuH54F9RmgeFZfejBz0zoSE
mEtuwxBj3Ipg25e9l1t+MaQLh+O0zxO+BDFwsZ1VIePw3Mpxye8BA2Q8LOW8RkW1FiuZS0vxtZXQ
EaUoatyFZlg/B/OHjdmubnuSLP4+ShUqxEsfMLZ/UUUFq1qS40AgyoT5pe+Uzcsisai9BesvJuTh
4Hhvom3BZhAgBqMve8LkaYraDsJ0jAmoeVwHi7MLycNtIyMC1ShuQryVHXe4h90K5u/FdzQg7z81
2fRgoxDDdNALirV3H+NH21qKfGTQF2Wykry90T2OZM0Uzo2Tnv3qSpDiQ4+nXax4qHhXpM1uxEyA
diRKn3NIkYOvFjUvt6QfgrmkaAXG4JQnC8PPNCKPyMuw2A8BWqEiLP2h4ni8fTG5Mp1sseLtHZG1
gZPfjYc5XJZ/M0/c12KQpFyviKxtT0JBFn6fahLllyhCul8FNf/mSoxxdLui/8uHNZlHpm7cDcmC
BIlcDme1tEPY2M1RhRI1M9q3TOwhfY1mijMMt/m6V27u8gBVmjLrLmlCEW8cE/xP0yL8PLp2LNBP
c1+A18S62c4H3MrY+yi1vbgJspPsYjFwCUQa9GgCxyuYuTNccvZXO8v0N+GdY0BqojmpXNCCjKjQ
4dHNB2zS4/7tHaPxPchTNv5FUUho/yJ0HR9PozetiXJS8O/IS/UZJtgPaxihFlom2+7d/RTAP/Yw
bFD7VXOa5+QR9b9mrvOWW46RKlAgy+FM3nEZRDHuBai/gTBtWsBjtM6qq3fMMjgKLGf8EfkYvXnv
AoS4XLjqxq9NFJw/xSqa0GKYmGVotFJyqfK91fvF50sf4osyvYTRk++03KOV+nvfjut+dIPayUWm
e/976vjSPbnVOFpau67jGc8OHcvd84LV6DNJtib0q16P0dSH/+jIgr+zy/HvDSGGxCN2uzm7mmwO
JbbvFWeRH6xNbpODT+Nsk0UHl5H6zZ9j0xt3COKWqBuemDB5BuVggV3BKx5XNknXuEmjidu6XwPs
8hSv+geaZuf9bxBA7vuLQdTkS8DHfXzMaVogEzGzSGp3UqYBhE7BjPzing3mLl5U7uswXDLepOs2
ztcktZ5XNI1JfpbRkAaIxdN5dBxDh2WgAHiDzYPMqz8w1Pr9SWe56joetYlxB1kmr+C4F3qZt3HB
O+xxX9WWyD5p2syzolkWre0RwJzFUd8mPZ56xL2yko3zFje5MMXWwPIxYUlAqAMpwSgEprQSMOwd
JoOYXbseK0UlzOp8HVgSxw1EiOTeTZLzY9HBjlJq7hmYSsgQ53JWQSruMDWPywlrYTwfHdVsryVO
fGxi2dbxO65i39eEb5EHWqbafwElZG1SMUWq5rqX/8lEdG8w6+qwYruO/mUMCrVycFYs9cQyOtXM
rvQJHobp788/xNyLfsmuSRgjfZ3GunvPkCwblj5Nk/+WOOjNeYtYOtZmnxzOXiZJOFaJnOk/uPrX
pHHg4AzW+BaoWkQZpiPggp262xBTMByyxQpxnOdk5BdkLKX4UlA3aqPKtnrhB50VLPWlwGvEGjcj
qOf5p6eDnU2H9CQcuWlnnmyB8qYKpFCY3vym4Srq9nkjED1sAYWBYhmkiy5YhJOsNhl+3sOMOFuM
4PlgsD9xJC/hAUQ9CqKkJ/82OsFQ1o6NPy0Jj7fkw/RwOj5SRBFuhxgxNf0LNKph1gEqQ/ZBZfhi
nzOhIUNKEmQX/ZIiEeYkO1ihGldIKc5mQoLlnzDp8vBSIGQYxqdw6MU7qq7lcMD5nAJyNCpCFD1e
SN2QTgRxLVaruwdcYKiNFoTkWpWIU0WuPAYQEP7XFrLVtdpRa4EXoxDF9K00TfXJbxnfYGzRXt8h
RHGjPyfhzoYqxfVlSlzqIy8LTJu4uIUW6xPWzQj/RytAzhwGgIkPmOh0dzCAmJbSLpve6ymFPv7M
MC2Gl5iobLpoIKvxZYh4eEL/9HyViKJVZy0Vzh4bUY/1c4KTs6EqRLHQNCYUpINOWnVazNxn0EPr
5GXd/Yg5Xeo+BcCSLIA7ete2pRBRv9RpGCeAWldpzJ8lsQGp8dvk7ROa6wAVKh0nLxqWfI0rBChn
A51FFx5AnC44FeEdEzXyx/h8WfOxfee4TtmtR6NtjOWUT1mJhGRf3CcFnyD+3sPRlmORu5p20XqH
Po11KBe96tM0F+EfIOLBI8Dt7D0adp3i8lynZusnhzR7OfmnnyFXlztTECrxFKh0ppbiiU37qst2
zAAe87hHMWnCnoskpQh4CfbvTOXdO64VdyfQiferJWGAEZer6Th6P2GeFLNvsUAjxlAMYXeICMua
FDlYt2DV7VLiVMLbG+PMR2PZQu5MuIrgB3/sWWNkK77EtAIj6fcluzKNxJeKW5IAPmy3oBnawM64
Y4uggQHavg1hpCyWIpO8yRnYResg+myEEaTJltlcenyvIB9yE+DhaQsw9rNABy2CZLPDlGwrdmuU
9MDzNNuHnUbTa9sP/pAAo1CXvu0Q1B5aC2QpJtF70VmvDvM0SDAPbM4jLAUbcOEoj+yOiSffT6nH
KvY0xsN0ScIWe7EOxC+iWzSPEC4eW7WQ80YiPIZFrm5dvyYoC0lzWBrnNXM481R0H3MwCJ0Lg0+0
Qtnj6mC5/jmyX4XYktqD/L5LvBbXCH8vzpqRvWTTRp/QNdJ+BEb/U2POKrfGmy0L5MKfpt0FtMQF
uAL/XQscEiRDgjLFJQUO7bX3MThiFqQWMV+Tu3oRZV8mNThw+jE5FF08f8lFzR92Ut1lidnyR2Y5
kPgtjxY4WbEBlVuutluGJeUTQboRzsxtNfKwzwN8yIgU7WgVZcu4152HTQtD62TjcndJ5MtpDxk7
W57LvFGm3dazRs/9esA6/y08fxU8Ng18dvQ+TL3MqxBerGaEsB6TIPa1QzbqJWg8LJBZifctAj68
ry+57/r3jVJZFwsiqLrcsRdkRqt/IziY79wv0R8lPYbXTQY9rqTE1ME0S+xI0pkzW4PnJScgeTn9
jnBR3yAeA+fM4/037bmpAlPMyEWIbS0pHdG6NBRVuJL2lWb8p/22331jdovUQIY4KrBGrvQEyFIm
0/EkJS0ALKB6Fx83PmxY1JpCtR9jsLcgA9f8sAWeAzzi8oD7d3mHGQnzCzT9951vT9mWBE2woZYg
Ib4v3WBhzpeZ+wj6jlwdfm39Eqx3MtjXk7XK2AaOAQKmCG14f38kgl8RQsWbGZbCZp7RabbkOjmk
hARTmag8+4ZbOC3QPWr0AWdM3BgS26tFec55ynRxWPgE5YjK4go8JP50K/tLz1NySW0+n8G+had9
QBTXhkkLKTtbWkcyb1/TsbDnIghTvJYJlvI0Kb7Roa2yEnevf+8J9WiGQzUH/rD/QxUOq1BheclA
cJQFIqxLUJAeE8NCao9p4hgwLKcLHefHNIjFebZ+RgHMhreR9PGDQrGUBM+Wj0cUiG3lgGTNAUII
7Z8xwie1widu7OoYw9ZOyKOaJneXFx19t8zaO4Ylq9oGIsq1X7BAR0Jt3z7360mht+ZKIvI1hCJ7
c67dfqm5e8rjwMLUD+pL841jB0IXFMdneglk0p33ZJyq3AzTYZym8R3ofv64J0y/g/SZ4zp3Ce4V
FGjWqVnSoZkSNwe/tBjwLAXOyGOe0bxB/AarIeFWSO1MctNgmIobRyb6vMikqGHdVBcmrMfMWfBS
qCxEwswPntHOE6iceKtHH9H7ZexsPci1vwcoqY4sVGEdFttnh6nghuZ69uh7R2v4DOyJmWhrBoXV
RoWkqLKJfbU7vWfzhB0m7GnV662vJIqjfkK5u2MctUNtFtFbtJZnQIpVC2ARmPoOZiOICix0ZMXX
WMcxS77XibBbIfvosrTpGgF2/gH916g9RJAW1xyEHD4ab9PKWSP+mJT5MqVL/7aaCOcSGKYzzZb2
LxPhfIcwh/EysR8GDo6P+C3bNwqeyGGVr7KxQyZzu4b+tv00+CabhG4Ea+dzoGj8niTZaLFLwrJf
ZRTNExuPfoVCvwwJhuYqB1oEkJtPDsVRArxLtuF4KUeFuNmyowjzKsNxsojEkIh/3m1n/qCqwd9F
TvT1tOnUgumbUUMP4OVsctqiudpHB+bkOQ/s8kLSoHgL927+4gJc24TxtM4RmXRc/UBg7OPmpi1e
RrgU1d0Qk+w8WMHwkCwgOHpAMi9xQSU+IUHPpcR/GhoPMzWtTEHv5Xpuuqh7QS5TcVjJFu8gAvPs
olhRAIwggjY54l8/dBwi9wzlXFUCpBIRFRm5x4tuygxQ/rePSfAyKZqeYoKD0KxrcXHogTgsWOTv
PCXZDbDffNP7DJIp6k8obO0qxLb5T6BzrAmsE48Bla/DEMrLJqYeXPm8fphJPsEnD5ZrNCjLgtbm
qBVxZ0xkuyi70KcH4eNXjXOhFHRqT8biwLKFi/5jcghf934lCGwf+/c0FvKoZBhiMgarAQHa/tkG
Af0XpPnfBdHNYC6mKat/shXA6hTg1gsxHKwK5psMk/WQoKOqKpKB3luc8LiddBechJhlDcEM7E6y
SMdj/tOkowKh7zzy3M6QiHQfBUCuJ8dT5DRPtv/Y6OKOyiX7S76m48WHC2mE4uNDMc6k3nUAo3Jf
1P3MfZNpDplRId7RNdSWEHrwOid4WSO+ARhmmKsjKrIHSAy3Q8vW7ibb4itLqXrK9A/IVETTeke6
LL3rbQ/iD7jNU8zH9eCEA8bPAzpUGiN3w7oR32wqE2S1xjgHgdEBUYPpam4QbTD/gScquidFQQ42
5bIWxQbJMibiS5GEKYoJMv8Wgp3DNifyK0Nk+9vIco02XtJQtJ/VQ1QM1yhE2gH+Etp9qzz3sIrT
TydGda9X+TQEe/wgInTTGGBNV9AFSWOGlZ3ipE3e0LFUfCR+bu/3HuTkwCd9hovS31BZzS5QXoZN
EKgGEpPsUWAWbAjR7hgq3I5lZGAFDhRoFW3b/4asAHjoNv1HGwAtWyyAuajeAEp0rPGxCpvVgP5T
bLEH7MXtFRtndpqBMB7wXuDuBxB1nti6/90mi/BE45O7dQCNLRTu86CLIQqYbHpO5K7AmPCDm3Z5
MIOhhxiirXc+LwCeRP4Wp31xgu1ou4eSvqh9b0Q5WehuoFIAa4NUzPzgoDjE3Li7G4BIfd9TMZ9I
3vV3wClYOVs5Yo0eJd4HpKlpqJmruXBgHFLf1QMqz/6bDKgRw7WsoxYDEAIJwmrdgSkw3C7XNCxe
JbK9IcCZzZWASHjpHEo7S0CB9hqxQly30X9mhhEEurT/sj1stKHyGSEzHpFb4DpIFCTl4MPhAPUH
UHqPOYyx+bDxdjuZ1H1OYzEBzpujCpzVevR+TO/hsiDAwXonT17HpDE+/cZLI5BFvI3XYg7sCfvX
ilGil0egy/ELAR11hhMe9IHM3vsENZ8tvOtYHVCl6CJ4jvdgN+dQ/hAbO2iTbVsVMI3Eli1W/V/D
EM1litH0XGCNrSywgy9gR6CL0YXwnvV5/7b/eNNZgDiWtp/JHVaO/JxgJn5aXReeDQ6mA7o5oaYh
WDRvbinEk4Td9T3bLH+UHB2Y5kdx1XaTOoMOlzdupoewcPA7Tf73hEGgAcLZVYNJyGlpi/s53YsD
pDLflmdrHXSSvRFMHQ894s0OvQGXuWXSXTZQBCfO4vcuxKvfztZFiIHphxqk91jnOcU9xBb5F8Ir
c2QJOCqSL8tpJyuuCRgauxYDLgQD/o/VMqWIPhDZheeFKlcvxF8/ggMLNVPNGiOILI0WeQhBZ2IS
EQKnOzYDsu7dOaBQQEkAMQJLLFMPa0oBTXepq6DemoHT0azioRqvqk3M1QjZnvfNbcfA5ciOVwwe
OziErzDajWUeo8U+TKOtch0Jj9hEgkefo0BoTdJ0LDOACO+rAB2dSUXqjanffo/67yzYEIpTuLi7
C6Y1BzYyP0HVkpWpbHmdtclfuiFKKY0yf5w7vtViwTEnc4mhVC3zwQebOcRt8d+YQ5FkRLFWBLsW
oKzRPtifn3Tj6nfOdXDIEQD1nA9tcZt9aqp0WUC4cZ9cij34L8GqBGx0BsDQDucA/udqJvwe+ZGY
MMNxqemwAhhFgiumM/U+5BhnrTe/DDDHeluBYkG87+tW8eETGYL6IR+7tvS5295Ej/D7kFJ+6Xei
zzLv/0ap6zB4p6+iSKImoxuFBiWfajoCyZkjHTTRCCWeQuzNdWvtiSB9+0mhha5GJrPAlYVXbQ26
HRIOHCbOIWAmZQXFj4M1A+xqX6WjY6eij0LcLlF/pWQDzBLiHg+CELFlifg7h8RVici75xDm6SsC
q6Cta7fMHjx8ZPWsDThS1LzVHtKk8wAdQwWoNS2VHPRl/kmcmscNej5wLiWQZnVWq7RHJdAeMZsR
RhuFfBcWsGfksRHoRpS525I4uC6b6z5Qt4g/6ibAbQZh4iru2sPap+2bHeCWaVuGJMxkWZ4srvFL
R4aPqQC3uywevgsu8Wb5QNbjlKQgYHJ5J0n0lW7Jb5qC7dm6JCzDCMpUCA6aomghWYP8GXcFGZHL
pEJ3CWKaPsA9n91c0kc3FMKzii/B0yxSd46hMqx5Ueh6N7G6WwIAFbHdRAlTqS397IBzdNCix/0Q
4Z6UaVmARoNAIlBnYLtQCoWIGKQhVtQum10TxFAVKDSFpqv6aAV0CNC6BWUH6UnZQSFROtgjKgL/
OwbJobvN3BZXgUvwQaR9cmJbu74HGjFFYDtC/fDTAltaM7gUh9MAIHNMrH/NAo4NrXNRAxQkMFcI
74pHiMcgwggjg8DAdj15vN4XEHj7I5I0GJSTwQFaBnNTXfvPibD7BSlOUmcWl6GLQnHHULsEohE5
c92ymWeO2MdqHpGsvTCyHYBttleQlmEZJ+DVeEi+uhmAn1s1tvqtUxqRRGobIJdCuiqEGF8WP+wz
aLTpzGzHq4QtT9zgCxPB8NqvS3wUHCp5HAXyJ1fvE/yFqNKU3OUDtinQ/7Dax3BVbR/8R7phU7cc
2cRkhd+aBO2bxBB9iq8fxrVC1TzFVZ9+5Ov0FYNrvc9TMWAAHe/SLLy3BulMybiVsh9fd+qfPLLI
6miFxIXm5pCR5fecBa9T4JDJtWHM2D15HHcP45JUILILZe/xSFEwA5RWiU7/KjPxo8lJWMUUQDh6
EZdSQRZ5FDO7DRv/na1YjbwbpzKLU/03QJHhFbMvejChw7in+TRg+YWo9z2HyfWX2uQSQOlaYD3r
Yex3uNN+h/MyH/PJTadE8qIBo5KcNlPkVU8gwoBgE5Lyyvee/9F8RGayZyupYvCNR7IAIvWms+F9
sIAtNdh4/oFWH2/TgKlABTTty5asY138Xy5Goa5iizMoFuwNKKc4rSEbi4B/JB0w1TFbPoogBx+8
WKwHu3LPAVSEn8i3k5+mMz9XvUvvTAfUDQLAllx2PVAMNzu0mS6c478Fmkf+6U6j+0tDFYwLLHVv
4QADBg4ZgjJ6MtsoqHHW60NbtDFofYeYBUrU9ulQaXXK0RmG3LhsP8fMQaeT+nl7WsZ0AlG/Toc1
7vtj67ugwlwpr4A6o5vYVn7aVzNgxO5nqJpRRaIOIW3Tf1A48PPSg+gS6WheXcHtSZAMMhSFo9X0
BX3SGOUv2wyH5zrrtY794H6la7ADosTfVecJXlUCVf+bSXb2B+wiokDEUAQAMhES/xuUjXpFyeT4
FrCkaKiNRW01We+CIBiXUq+9L8dunP+4wo+mTJdgDw9055CMoRDW+2aGShXBYz2fhrJTbXaCt2P+
RusGUFt8nT2WaCxjmCTYDasZuSPogbwCk5QQrIklgqzbF9HnXiBqGHJVsSLEqecPbQpKEbfOCJkF
Bs57li/RcUCO73M3zUFWJ4hGBqIkgHNg243KnCn5BjXSpMDNZwuW8R1xd9fd66CoAPHoAnKNXq0n
EGn6c+sC+aaLwN44lAZY7jyksUiVBJpagYaEHjudhmxthmQvQIUk2XQXDwu2FpB3YVcG08LA6rCg
kA0TsluqaZji/S1YMfOWxRZ2WbUDtGn6fcBQyPCqLVU89hSgbiLiQxitzmI56fU3lK3Z9BPbHGEN
GDPLqmBdLQqJuiXVda8W3njMgYB+5IJNAUOxPU2x1Y/tnGQNmEZ6rwdwWOfWZ0VWjRAmpDcbAJjG
aIqQv4NOVVCUZi76S6E6PMAbBSvQpMoBDKOoJBQYmFfw1nhhyX8CAODw3LcMqKlR+FKqGbiPqyc5
JrqGbdHlhxXlofbwM+k9zqGOi2Yy1DxC6F6cl7nLdK0244cKyhdS1CIkoIgjxyXFOLnwzxjFKEk5
YgBXzS7zbYW4xe+wEIh0Ls4Z52mGLGgYV/ELkWM7tTjeTEG/IS1d+icOeGwvIeOJ4rs912lUQWIW
uwatbO1QuUwA31r0IixYPjNA/gbo199z22tzgsRebiUANfyeWpzjW52mmravi47m9mVT+a7/Y2Jw
dIBIYZXikCqwhu/gWDd7zDiGoQXN8/skjsr3UV63TvE30cnpUSPW5xdXLJMlAWp/bwjHp8S5ilEp
yVk21EOoAWvTaTNv4Ikor4F6Gn92aBMZq2Ff2PsswqitJnS8uMu0MrPXwbBloLaLdRbfoHnj+CkL
s2B8oG3QyuMKHRgi6GciwR+kKSSbKJX8IUrWKMdl2m4/cu4dUzvaMkf/Gm978LXqnh8ZmeI6jKYI
6bPLcz8w/CRdIE5toYYaMTvLrwzy0HoJpycs3NtdioiXxsTbjIFjfhK9biFMz7sNxoBEHTYrglJB
61qj3RgoLD5oBfxY3/stxEDRDzva/lA8+rAlY7iXmNiAOYM3bsBob/8lu3vChdifeOTorzlOtkvs
uvxhRpkCzHsTFE2+nY7dmODItXR59YDYQEhvHzaAAKzrIUxWbGV1DvoVssyNlCyPxLFHcNPPjIjM
t17rF/BQGDdj1z9tIRlr6BHcIc+YrzepyW2NRyg1EpixVwc7JdkgO8E0oQ+BEC1KX7MYs2tmov1+
wX7x0BXLujbFlIX/gaoMcMJq0FhRO07vi9jdeYQaBMGQZJqu0EkSUykoq6MKA7quhZ3zhuTYCOCE
wWFXyqntPiDxNFfeY+uDoihc74t4nyC836z5ywNA5iGUlWFli5yHMLtIGAokNxtEPOGGa6KY1wOd
k+ihAJsBnBIPFPhZ99Il89I4jc4a+GZiaP+l+BXZqTubdB/OZh+TP72OMBRGanxQOxuvLbRYL2kS
pHcRc7g11kjOuNSwsJShi0d20DwekagXuQPavrGwQUaHsmqEuGP8Bw/3sWVRj7Uq1/7ObM5/xAaQ
Vpnse7GVCOZsawEa74zLcG6wq7wlUdpOtUktKurQufdlekhyxnEJX2JMntiPbFaHW4K82gxK6qQL
8rcMqPwx4iig2xf+3BbkA/EnPSi5nh2QpXs/aMwffvfZOUao7QEn4zmD7K1GnGPbBEAuseVpfHn6
ITPiSp0KGhFAQCjUCgFbwJc7bBKwRYRZgo2VfmrOIevXkTxqN4+liOfHIta29qMQdeosAm9sfvMK
E/NUdPIi8iytpiXda7LMGUw8431uoxuEQ80oqTr5pT8ZttYig/BPm5neI6fkUSmIqVHk9SbZECOo
V4e/Ubf2uYPrL2M35hVxDAqpLPkFnnNtCAI1G3Svf0JYdEtnf0ysys4JGa9Lkr7mELYidWkzoHrY
Dc/7DgxawUtkuqjc29CcKDCm1tquzqloklX+sqT/MizAdAZCBG1lwEvZOUrYtZ0huIIX7Qb+OSu7
KQzO+bijawxH3VKCI8xq5JLEIK7ipqV8wahHHn90qNC94xWDL5lO09mOjP3iqb6nfrEVinD7KqSd
wHyi/0faeTXHjZ3r+q9M+R7eCAvp1LYvEDqymUmFGxRFkcg549efp+XZe8QWxT72KdtT1rTI1VhY
4QtvuAkmyF5lGNEP5c07E7VW2iNtlDtJLWJf1MD6am442lqhtmrb4+mjp3J8IMJ5ykVM3Yxbxad7
N4BCa00q0eRpWlpJ3FaU30Uw7IpGHKpyfLKUuPJCe/5igxKMaJzSmw61bWwvVPlGU18VUQOBo66o
W4i4dme6wlua8Jq/WFHu9x1kLG2szO92QWPLnOD+INur7VG7qm4wGujujTCh2jVMsYf+S+9Fo5hB
qdqHpJwXNrsI7cfe1h8rLcNUgqSpX4GeuRhkpXqQzOxgzXnogrGy8Wo25C+zMVbfIiscicoK5UD7
Oksu4E5wFtKSvjBLncqwRKg4B3OyUgPA/R00gLnNPrV2PV3D+6F5DHbBnYxQ303aoGw0W5u/jpz+
9zTRQi+pqdvbsXrVw6qiDTbKTifMmrZ0rAKwrGAQ1dETATZEsLCN4ttGkhUYaUD+28KMJncsgDXv
KSnQLWz6bx2YxZ2AztcNwloFiQrAqulvEqAXXHPWA7ErcBEJIHoWs9dNOv2hMfcbMdbt96JRl02l
hlt4bgdB3rJR1Ci7TACUgAf7kpTpgxxUX9Iy3BdAhNY2qOID6sy9Rz168Ky+nL8wecp6IaD2pLw7
8nWqTtrVaV/2jjzr6qFUIS1GKbvUzGcAfGAeogv44mzJroba2AlA2aamenNm65tUGvWL2jLLCzrb
RPlR3z2blRxupdYoXxed9WGolnFpciK5UKaUFdDryE0HSVCP7KuLbOyXl9hskwYZbMp5NCkNIA52
EO0skcRfhwLNiaLHtikvtPJznnAgGmZK10x/hbsQ7mdzUl9p/U+7MgqyTUG2CGwSzW4NMcRNN0Wp
q2MTc9nSnmRIS9/GErRFiBlh5rSYdV6YQ0CyI8e5+DqoCzFHhO3rOuhaKznksFgyFy9y+TVfTKpt
Ih/r/nZKGwXgSGLbj1Pe6g8m5r2xU5fVfCilfNjYdBrjdVpTD6J9LsfXqrCLbyycMNubpWbehmY4
GSANdYh0ATptvTFC2Tjqp+yDqTYuECFTbmSQ+6Vb5NOEMFEsj55uFzUEAkP6VhrY604QKGbyrVBP
0W7S8us4y6OvHTn1ZhiG5aVdxvoitdOk98jYrU9DvFTyOonmmSJDAiZ2kM1rlUXbOmPSUx8boCYQ
DyviHgSYrbtlsSjA0mj/EatFtU69oKkvVVB296lE4UVrq+wCnkK7pVYDegzu1KEOVOmwpLjPNFFc
B5DdmmJaKUFkeJUstQ1zbqq3BJ3GhKOJHX/RQU7vMyG327jQ57WK0jXInM7SDoB48xuttwrPqkfI
DV2pHaTGVC4IUcElxIgkgF4BHDPClYSeb7f3BQGuFynHqp4sW9V1BV4xdcdqMLy27zJ3UVWaC11M
w16fvwiV/K+d6u4xjixppc/JkTc1WjcJmS8pjkazZIQuvyqy6TUx6vgmsyHv0lIMqpdEqYgmWtD0
RPNoY4RyfVBUEe/0KJt2et3oyAoJWHVBOR00dZFWrJHU1w0LmPKyaF6H4Mxjks24OXL/X9GIvtOV
Nt6A5F2A5cStskllMcBepQwPKvtZFgVFloh0bNGz0bUGano1RAxHyYw7GfK+Uw01fL+R6kutqeE9
wB59m4aLeodgy+C3NQh4ZRw6d8gUmkeRgJ9AOAQ7uZp9sHIayRrz0FBeOCIVKOfVPBlZOfkDx/X9
oMm5F5WYkHYhSHZi85KQxwi3Ci1WDg0KqpqqqlusgCkkGHPnBoBVrxtFn2YHoInynWtoWrUZ7hF6
31DElEjScdeeyCuya2q+1orEDM19ekBgB0dAF7ZxEbcU3eoosp/xnTtWxYLpwm6iwTHVgM4sTsor
dFaI0g1a39HSX+bLHAPmNQgekPbxcPxJyMttGqyxElyB1xhd3ny07iP5IkyaKxrOCeVQEFhJ2xLy
G5Z2J44NvSyPXwfSG6eYUgTNh0hhO7bxeh5yzZEhrbidDLQJpLTihxAQ+UdgXFalmgOZtM3LMVUe
bHsw3RKU1fXI9H0F+/GqHSkqRUhqp8Ty9aAX0co0gfpRF6L0ScbiKDWq0e0whH4CaJOEwZKolJjz
lYEiZpksYGghZtZHskarjIuDU7LuNDLLXmTU5rJkOBBP5E4TjkjwjhtjAooW6sDzlNreNFPKj2kk
okI/mtRP4oCbU+xWA0RPUSMdGoiK66MyXzkIMHbKp/wl161hLRbjO/Fwc1VrMdO5UGiBbdHthxB2
c5PK11i1WJuutOptHAepY1VlTbqrtlz1wL0sDegNdCcCIro4hZQFLC+9VS4zMIDrBDyvm04zHbyj
P3k8omM0LdXntM+PHkuEkHkh7jtSQBaIkaxHO7Zp4IDDXUiRd7jJfUah0Ha53PaUoHuePCw8wAm5
byo4yED/ywn4NZr4uEddJoAen6JeMmOilE7fa+ZY3yLRKF1xNc+buOkbMty6A8UY6hwGI/CtAmBw
R66+hrt3Y4EX2ku6lVGpzwTBb0z6R+V1m49DcTsBr+pDWSdL4oywOyqy/SI014AL4RAfxehz6cAT
4NGtTSuS2L22rH0y5Dl36XWw04tyolsPbaCq5IIS3GJ+Hew53Yw4EV0uAJZvp2zoPQlLqEtjMosV
CrN4k5KoUUrIWv7vZAxwrXKw3UE0uxh2pJeTPIUEbknhqda0oJnSaRsUjO76pVU8ebKP+gSlfhAQ
5lwQzdSNVXhspPXRro7zA9ipKz2tslXchuE6C5SrNK8PEmg2V1NgxllTycVIcWbbysC75tjqPqlQ
42g05C1wsDzZTCI2ncEM5qskKBNYnwVh4dg7MQhOTjZ58Dm1D2NxLP6DrG0bgDNFnpr7bjHV+y4i
bcgGTH27uKI1NB8J02lJabspKCgnUr+mStWtG1BZ14WBwkkiusFJlP4KdPEnaZRkv80CyQGK1h40
5t0zRb4rtegTqPfWlSfQ15VOONLM3SVFt+WutczqokXjsVLbr5Nh16sUci9lNyxcppbqZyjwig9U
oo+AQ0NfwInBC7mdOEJdOZkesLb8psfc4kY0VStgL4NfpPmw1rLoEAih+b2l3+lhP5B52BsjFZm/
pLa8ksMy5HXUD8Lk8woPYzsvPjUpqMxRV2e/oVagmxDmamwFfA1Uysac0xiMbZpvgzZqH8xB+7w0
Swqegd5DITrAl4P9HV/3gFBOKVxhsvDmJYXfDr8XdnjGEWGH1aYSNvWwOL7Tpql5SkSxM9R4foKo
le6DVA13ippYHmxCdGzL5qlSUpXETW/ots7aFb4Sw7dmKtPVQor5Jcm0YV/AeViVEBPvsgbGnN4A
yg4lGZSMpquwMcQVOgG0uG06fzThHY08jZsKtqDoFVc1tCtyixzdBaqEA4bXcJM2RiCukT0l3pnW
lazehFK34mTcAQt/bNroQkm448DOxW5bATs2mXWgdZ0Pv/05nIqUSzQ/3lSDYylp63GvXkLNBXUq
J5cqYhckchysVSBDkp2kQ7AMXhV2vh0NME166RLnct3vh5aibKdCngzXxpKAxMv6V4MbGCEOc/Jn
Yk1vYt872MOrnm0l32FOkdhnyNFCO0QfJEuV0le6Ob2O4+4iyy1WgGBVhRITAVf1a72oD5yFX3U6
qaugt+HwRZLwWqMHiUV6C+Q0j1fc4wv9zjT0w9B2krbSLm0tohGohA+QLdgkWb/srdS406p5XIfz
fKOAtEPQoQTVs9BzXNI0I2WHfl7VSrEndquP9JqspOQYDI9xj3FAqwIiUNQF1PZUf7Hi9hU5EXiy
QDAtqQfhkAXhxRJAAAWdtLiQH+H+1LjemnjhbkRhTG4f5jKtQAKYPIOYoiwl8CaAQo5WyjG9rfYh
CpeESt5ySRp2DJ2GxA3Aovs6zGlHbrWLrAsbJ0rpYRqzVLkFRAiHqvV9WWqK0wXqNUbsQE8yao6p
LmDhUKJzwzz6EtJ9j6lopxNY9VpyY/Iu30otawVAvXD1PH8JyuVxsY1shZnIseGTXYlYrQGEVkDt
UnCssQ6J1A5q2rjqslLEMl3Z6Wy4EWHTY6MtvVtJQ8DumkNPq2n3mk1qrdBAqfZ01lQHHr6xqhoI
9DR5oRDa6n4OG3MPsmCkURbFKxlcIKfS+K0exwCi2ZStNdE9Dml2XVNOdAaKYkc2frxR1fqptOSH
KOqhJI7R4iLKmbGqaWXP8lE3o32wOrPxTTFA9TkC9SuVvDrPCZLy5dEaEYAgw8MFIpDo0Otys15A
WmGpmVBiFkNOjNZUi1hneQsGGH6grXnSTLTgTOnCJpGULL6KTJmXGGlG9gzrsv1KJatoaLnrIcKp
s7mHM8QJCD9SeY450wev0USTr6W+lhRvpj5VrtVaBvYTDhKKM1Zjd/Su9CIJtmMY9UjJprEZgdGZ
at6jpDX2Wtf70r4UY6hPe0VphscxYPnep8YA3ETNgs5wSkML+hV98ril42AvbDXq5wb1ZhnQF+iP
+Jzm92+klU698IJeVzTVJLk2pBqYuG3L8zcLHtXrx7pQv5HtEieyXbO0TNMk63CllSUHHzUNF9Tt
cCWKyvmMsLdyVIZ9T/fo+Gg/SYOFmTrA2wXlFstCVjYE1YnCqqPI5c4A+JDtKeMGD77CiJ8I9qvn
pqtng5peoOaHRenzao1cy3Tz8RP/Tk7qRMQPawe2NLWndVCWxF92zcWmj8+5MXxZtPmMzt5v9MNO
DfQkQorUog2/rguREz4GwaNKsSZ2slDAza2SlD2u1GDPP36o362SE3mvMKrNFCjqsobmRvFCyhav
F41695/99hN5L0XWRtqzzbIu+trwSHnERpbL+Iy+12+W4Kl3HtGAHKqJwVwNNMjAnMrwiSh2mmZw
Tp/9N9NzaqmaNXYpWwBL1qVi53iXwUNRiQmT6Iwu9W/W1KmlqlQoBYQ4uIpRfROp/SYVlTcTjo3S
OUfP3yyoU68/migZ+lz5gn6b9lwH9ASVS+lRU1d13JT/2SLSTs4C4Ms9OAhMoZvUoAYx65Kv0hXY
fLyIfvcEJ6fAhDaHXsnJQnB2bHXrbbmeEapYg5iYPb1RAqRF6sr/zwY72eQpeMlY73gh7aDjYCjD
delRRtjNYRivrCovKF0N4b/U7/7refo/4Ut5/a+jrP3nf/PnZ2puTRxG3ckf/3mIn5uyLV+7/z7+
2P/+tbc/9M/7Mue/p3/lzU/wi/8c2Hvqnt78waf73M03/Usz375QAe5+/Ha+4vFv/r9++MfLj99y
P1cv//gbWmFFd/xtnH3F3/78aPv9H39Tjyp4//Xz7//zw8unnJ+7e4qL7o/HuHjmt/3xVHz/A5Hy
P9bNS/H0PS5e2l9+1ctT2/3jb5Kh/F1RhKUdsWWyZVuCxTC+/M9HAqw7fmKWKlQFSbO//VGUTRf9
42+K9nfNQkFUVlSkqyxD54Jpy/7HR+rfdQ1pNNvWbEywFNwj/udLv3lvf73HP4o+vy75+i2/+O1N
ZeHHpgI70oWl6rqqIB3x9sZqxjkbEqkBpWWMrqnIn2DMQluCGm1Ne1TpYAE+VrPYdWO2LSUk72x7
/dM8/vmV3nyFt9vkz69wfCICMq74U+f2vDPDBJG5xLMOw0Xq36eI13jP4ko6zN4D4nRryB5r5cuZ
UY8P9tcV/eeoCDkrQtUsRT/VS07EEBD8ADyn+umrvubFu3wdu/PKWBnfaFu4H4/37kPqmm4ZioVO
4qn7D/prPfXwOfHQlkG+Krnqmt5VJHklUrjDWn3mYHt7w/z5dD8Ndzy+fwpE+sCAv4veIlz1S6Jd
xyppWSF88PFDnRvl+NA/jYK7n16Ex1FMobhDrVCkAaCenBMIfnvX/PowJ3KVqZrmbRbyqkqlJB6G
8Im0kaXTHyiaM6fo+0OZsqoqum0Y5sl2MMj4ZphyiZfRnUfUY4+uPVB4dSfL3z+eu7eitX8+FANw
MliKQnXy7dwJhB6L/LggxDrcQBPfjKto06yT9cfDKG8DgV/HOZk8anQpDRQmL5fzqzSqfGzWV9A7
HbOsANqU990Q+EEsb8IFucLc8ErrxqjABBnnbBTeP2tM2TQMWddlSMFvHznIhxFqkpx4CGWsFK89
dBvzQK/PKW6y9bkNp7y7wU2hyvzHsjhY3o6GTGOe0GVKvLS8RhXBL9dim9LcdOBxTf64TVfWmcWj
vLsffhry5OKnIDP0c82Qowt+Q/dzf9oAh72xD/UWvGzqxd7+nFPRb2b1r+c8mVUMrK04yhhUrLWV
NblUH1yaZGuNDgEDnpvXd9ftT894crJ08BNhKjBcsg032sbapltprW707Zl1e4zjfzmffxrnZH+k
mRrM0sw48s5c0UuKPOq9ruYqD+nVuU1y7plO9khUdyYMwx9jhRuaRutxJVbIHpx5pveHgbBkybKK
ssjx85+OSxL5brDkH28q3OS7dL3sxApBzTPD/DCQ/mXqLEU2NdskdDiVEc6nUi0jk3GiQfsqiRez
M44ulT595dtMNXYQ+fZTJW3HmCJV9mXokn1QBl/Nttp0KOqwT10b+9nOTlckWk49mbvZeEagBtKl
4Y5WvQ8j+p7AFCezXbcpDNUxXOUSbRYK0KNMFWe+pxZ/5rZR3j2cLaET+9DJMk6NQXN8RvsgRy8g
fuz94V6t3elO2USryiezBW2WtI56ka6KQ/rt48X44zA+nVHm0bQ18a/g6+2bU6RZ76OAGZ1VhCwU
p5SRuwARkczTSuYczaLoG8pqyMK+JGAbwK678ITXUdCTB8vTNwltCNQjV23frI3ywgJbfezcKBS8
YDu7kniO6dIfvbSrVN2W07egty7ivLpQk/JaH1IO7eq5o7ZmggRVOwW9uX4/oJ/YIpuoWfcIxKAo
FvmmAcC8kQ9WEPiqoW/CKfLqZqSopCFpNQOeGW5MMzq0cuCIUAKAifCY/im08xVyfVsajk5U5n44
SttQty7Mft4oWPpF88XEFIeyfY885VpLB2a8csB831lhfB9NDYBrSkKJ4sXDgvuPfCZ6Uo559wcv
4MfnP20d1DSkgUWRAItCsVW+lsPdsGSw4Vt3NL7AWbpSkwzeqTg38Hu3iMo7V21B88c+tejJ22VQ
Ivo+HOmzL1y8tIELX0PRd1Wne0ELKD+zyo9nzcmTckKYDCkLFWHmk+NcNcuhgxDAJQkvFWYClc79
ErSbxL7XBh3gx7lCyg/X519GFHjdcfYYhn16USp2YGDyzIh4+Vz1RzkVCsIOlB8o+5DTNvUBssOa
WufgW7TgEPORN+V32st+4J/zdX4nWjGNn77LyQ1aWNHSJq3GRtN6kFXAMv49Y9If8RAjCCFrFBB1
9fSFyhn+O3FmEOGpj2heAgILzrzB927kN0Oob0+LLFQgmR+HEOtgLdzUzw/BqvX0ndhkB+3Maf9e
nPNmtJM4p9IUSPLH0eQ1EujEHPVL+ICCthM47ZX05ezF/M4p/Ga8k1dkQWRArJ/xLKI4jhA4YPvU
XXbTo/1VXYUu0kbb9FPenZnV433/6yr9672d7IupCkVSjwx7lFM1I866Jl4FgGYGo1jn2Znylvru
QtQtRZjEjqTmJ7OaKV2DIIUJdN0/6M/DStnW+9YP1uNleZOvi02KzuIDJLp164HR+17tioN6+/Gt
86OW9ssjH08CE9a5rP/itWjYLdJtx0cmvZKifVN/QdDtiEe/LzVS1CS9ImHZ6eUW3Sx5QeC0e82U
eZMh70GTMLfAKo49EHDkPQB71BHScZDsoDO4PcYOEZloEsKOCDSQCpkzF7VT54UT1QUx83CLpCmf
ozzRpW4VD9suDLyPn/CdeNk0TACrmkmIbp9m/inA3izFCNdrxc2g0g0b95BLzwzy/nb8aZST7Tgo
9Ow6GAWecdNs9X3oD07nzKvq8niEtZuPH0l9d53+NNrJwomHppLxxmS0+nEYH2mGuSMtRpWyfwUg
yDAsRwJrWhfrBkJ+Vto78IiAyOnZRpNnqbKvd08mQjxJYq/DHlCE8XVJtnI+OiOOVBO6fqr4LGfK
mf2lvBNwv3kZJ/t66MI5K2O+eENBBGviY4AKX3QLxv58FqG+c6G/Ge1kO6sqHUKQH8fyqAO1ML4t
vk936Wa4yH1oEVvUNaFROzLQQQ8+SE4V6FzQ/162ZhqWLZsKiHOs1U6/Ar64Somtqxd8HX0gfGC4
fcltvf5i2QVXmpt7vAT34+XxzopHjlPXBNGXpmqnx0o4wFXNejT3F3N2jCF3kT0FOflvNqCOt5yG
XSr1QVvGDcJUT7okZgUuTEwR2gbbbguXO/Rt13C0neLXhRN655LQXx9Lg3dkHB/MUtRfyiZoPsuK
EhIf99ldA/lFyz7x7c6s0F8jo7eDnCxQ2r6ZjXgIoVjU33aQTybAXnkKoZY7Fj9l5JnOjPjuY9km
FVrknDmhTmYR7acKuisjoijqoRbvNuhdIt5/7oR6p0hDhCksgwoxIB8hnyS7cojmOpoCVGGFuTYG
a4fBzx3CoRsz17ZwpxB2qemrD86gdy4UfzxKQA9imFX39xmyLDPJVpAhcy/pB62D01lVjpahwqB3
W1O/wUyCmq5GimZ4Yqo3NbTOeuk2ZfNpqV+N5H4p7/FXKKFk4sLiQRZ2QtNc2XXr6gg3q8F3kT/2
IvQlDM0KdTy0aLbAaXHV8k50wmlK5O4tAmKsJRokiXoElXrFWs+F5Q7ayygPLiDddThWTprZQApe
K0A2dqHvhZ3uu9FGMh+/XWVfB5YfwCBWGhCDSElFueLp9rCxVAgU+FnL9lfQPkiXAyu1bmsLdxj9
aZkeCiBNsD8g9FSvdrnc26rYBYXkzsq3Rii7JKwdkRUHhEa/B3kHyqP04Rc6/aCvRSSvA3vZdKxu
p5Kqb0iCwH7hVAquNVAcmA57GaqKQatsEfjylsV4RF7LKSfL1xfJ//h8eCeaYyWgSWrJKGJQtDpZ
CYjaTbhXEABXn0fyjZbxHcuD2+o23Ffy/twp+N6moqnOYWTYXMOnwT9FyA6YFjn1MbHSazCayrc5
1lexItDQZh1M87mA9dcbkpNPpQwoNBofinpSBumWUApGwWERl/Y6F/qVnKd+LN0mXezFkFbwRfEC
vGyq8IcqwK5trvqiWs9oexrFc1cWmNboZ+b9OObbUOv4nSiiyRq6/+LUMb3EScNGDYuzpb+ocCBI
lk9pdwnvw7FCFAmM16l++PhNv1NT+HlIXT5pNQfqVORUbxIPeWXPtBtgLvpWBTUAG8Zpl+elvCpV
yQ9zJPMRprXDEhnSzdDdYEC7b3ThArjyWz3fKRqYKlTD6vAT8tR+U8+ugS6lncqAZpBjQ7lVCr8v
iu3IY4CIqfmpym4hKXvtKHaLFu5BraBCvRVmtYntq65SkcpZKAFhSRs+iTkCv6evoRggotaAO5S9
dEGOCwpG2agr6kw7s7dWi0moUnWfBNTWokGYMG9uItBEEi4zQY8Wp+FqsenCvllXKYllxYWLoQEk
g3UkA9WNA/SpS2cBQj3qwN0BzVoK6kqZr7XnvEqPN8Xv3zal6LcJmpkvddcIpn7E7iJiusPiTP7w
/ggEtsaPAv8vsQWu5UChWE8RahrJcBEl5+6mE5/mH1c8S/avIU4KsVjbGcps8hCdZ62jteaM/oIK
yCrdST5APLdDs2MPBfOrdPa6/zUFZOlqJsJiKKjSJznZweiFTe14TI5gCrkivkPYxkOuRChPH++R
M+OYJ1sE1Y8cVSkSoGq+hFqO4Qv6E329onlyJmxXfuQap2vi2AoUmm7TVj19pi5POIqSAgkzjiHY
206OJUWBElY4aZCbu884AFyIUPWtGsH49qVMaicCW5Eo8PiCz6H+WaNcgdQrsby1b8XnXJIcxJZx
qldcmcreIuRdWELkTkECNIGndHsF8cKk8gCHowpIvaPQVwvtwDwjX6hXlHd3YXzTg4WCS+OH9eIX
FeytYyqnwxcCQ9hLpQdr0ev7b0tVOAL62CQDFQ5bD005r9C+o8OA+Gd72SfjCtyTt1g5Mo/hCtab
r+hAkdS72Pykmc+99HkysaG6G5R5O4FGHnGgQgnXsZXGj6bFs7F4QvjtEngqLPrQ1aa7KPsitWCG
6ZH1NBinDno4TFb4OusIBuYCaFCAXouzYWP26Gmh8HtUAIGOx78V9usQQoGpludKk/Z8qbUOABl1
uxVKzQ5/dbPM3eORChDF5Uauk5VYvlCj85EJvZxwHkEie9M2KF7YF4i4eaEMFj7IXJqvflTKlzIG
HpUQsIzM1YKZhTlF15WqbVtLOTRWWTswxCE5FH4axQ+mKa6zLriq6n08fT7KHIT6LTZafmigdoN5
jD4b2z6RkP6NvMauXRCU6JiIlVDCXYPp1Zx1XtgluxAGAJxXDelnzO/g2hFnoGOzi/AHaD+l2O84
sEc9PV8+f7xZ3jtyflrAp5tFykcF6ZKj2Lz+eUZCxD63Rd4LFX4e4OTUhM45IgDGACZUWZsaIQZh
bnKtea2br7vEFdLKaDzrDprVsQjkWf927nS8of93h56aNC+CNlcwMb5dXLXWdTigHNefsXX80UP4
4Bg4bQBb8giLBbC81wDh7uQW7gV8qBkYeoWIZ4wqVrdVultBWKaEWGM0D5MJTJW72oaqrqoexhUf
v9d36hc8t2UDBUFYWPzr5Pqp9j1iHDNh4ZR6mf4itVdGtM0Bfud5iIP0BY0BL6leA7ErOSC7+Mx8
/IDv/TIfPw1+UjwBBaegtpmlXjSpm24BGGzVl5mGU2A930AMcY4eDBMk+T6PtnGDrmxXeLIU+b0x
r0al3DbxcD3YAnuJ5bKIsbzhutUiYoS+3zRwQ8w62hbQsvI68cIp3jWj4cVHWbfJXuUDUlc46+U9
QNnpW4Uco3iUc+IayDKZ6NbKULlJfIA0dmatvbeZ6DPRf7SFhiLSyQ03YseRopCJfU3p55zwKLz/
/41wul3LJA25wBlBg4INO4T/fft44byXvUKQU469Rpgjp23ADA2QAoFQKlElrCDJwjcObyykID8e
5p3+AeqFf42jn9zSmo42IuLQx4LwgpGfK54QpYGyHeluvhs2MHx7r952lzTEYOGoF9Whe+gvOopv
/z5QhG/Cw/JtbMsw1OOM/LRTegm3JbBOhNRK7g3xU9GWm7ijQmucCe/ef+afRjoNvhJjnqKKtGne
zZhmooDJLeeINYfDpvkGyYIMWHOtTfHYPhsXnR84XAVfA66C5EyN4t0Ti1aGiRcqD/dLVxlKOmJk
LU5LoxvMrrUO9/oFakUeLPyvEC6ulkd4SJtibX//+L2/F4ACXiF3tBVaoyBZ3s52q2e1AniarOzB
Jnh5hV22k26JCOfRGdzhFYFAD1nETY/ECFJYZ55b6O/kkRqERstS+QKafETW/fy2kWKyhTH23Aco
VepVusGakPbUZ8O+toxmLdX3gLGcNLzqrG/KiLAQolc68oyK2Tp6FR+dO/1AwHZD5CxGTDhOC3Ti
UmQUVLeqDmhGSgQp7Y5YEfzUo6JMfiihbN03O6TXHVmtKCDgHRhk+wQht4ZeHT6sTt4HW3jIfm8j
PRvRLkfezQpdgwwgab9oenHf4d+JuAoc3bWYAzdO60/IB11PQ7kbKgNGVOVMwx5DGfR6KlegW54u
2hq1Pw9LRxQ7v5rxs+iJ8wK0N5WudEyo/7S14FLAiekg3hj41Zn11RTszDzYCbn1JwNmcSY9TGV4
qem5Z2Nki4D6q0yxKUkh5qFpggXGTdBgANjUxkZR0r1lIRA6zyBmZqzqYvNJr4vrQq6/dzRO6CV0
90jIvaCx/tpK9jZItNnFaGsftJMrVDAboVldIf/9Gs3ZC45FfhXBdozjvcIUqta1gF9plhMRIUZ8
yWuD1FU4Cxo6ijvzr4cJnu+RsoUparLsi+n7En7TceaRlsWZLSJrttykoH7UWV4l7Tu8Ac2u9MME
X1UoSsT5DhqTKws/SE27DpWrEY0Lq222lk2vIe8PMnazYbVsj+qjilldRmqyD63HMJ1XGlqyY/C4
4ECRiRh90Ye5ttD8fI4HlCZDNDcV7TrNZAfmo18g6CPSa7sCBaG8GP24HWFWY0uARmeC2Yjt0r0i
ez+KKxvXkqBtbFwIfFUaJC0QODMRXdFvj/wqvKBuytz6nhNCNojW2MoFQFYnhqKmwy4uKypp00tj
fFYh+SIatsLxByoiWrjZ1zjlpRhacplHSI9Vm9G+Rin8gCQ1C8iybsMEXkIBuhJ5U9Rrl7WBrLUx
XYiycse49lJZ+oZc5g4c8So5TlpXlBsjXy5h4V20kBfouDsqvin5gqbq8c4W8mckZSj3vS45FTb0
wQjBsdmYlX0gUGge7mTWcjePiIlRUrIar+WWR1UdIqCBGqQCicj0huheQxwP1r9m6eQIX2bKk0kS
+lZ0kVoVPCqARpQk0+azSTFumJLthItRra9TrfAH9LyL8QmBFCed9lNRuxkWDy0uCnberVUD1cZ5
9OVmdGP0ILIKEpEKaAnuNEKfaKd9T7itQvNRmAcz3yf4rCZIOwxVvw2CcTfPiT/ZWLbGN+r8KPrH
mbpzo8WrPIcNiEybMUG5wr8gMi/LwPL01t5k5QUCbnvMc/2gaVHUq51SeVjiDfaHTo0uxJA8K5hy
xTZ4pvgVExanDNYBhsr9gKbIMqPdYgEfU5zGuNWi8kbKjkJsr1DeMX4vUQ5BzaY1vcqwbzuUZULA
JRYMrKF76qBCheZOqV+yBHFMs/CMnsNOu+nNp4COxvJM1OTvu2CDNElTe2JUoQggnAF9UQ+eERod
zfumuQzh6wqCPsV8lM1qZdOAEfNEnTTw0LNpFjJaBYEAmoUN3Owqfx616BANA9ZZjSPl/5e681iO
HE3S7RNhDFpsAwEgBMmgSpLJDSwrBbTWePo5yKyZJsEYxu3q1V20WXVVZXkA+KX75+e7lyFmKhB1
LO2Z9sQS6I4o3YvF11K+itXuqJQRk9fE1/WFsoHdwlOZpqdkepjD70J3pfcPk146yQDydNbpq9d3
oeD2jEBZ8WTjq0HTa6W9aBjLxXR1z36yzcABqiS4tJMEzo966Qa7YprYhvsgwHEkheiOE3CtbGHA
uLr4VQizY0UTG9y7fYvIGyiOZd6GAJ3nBSOG8kGev/tC8VSLJT4atJ/ROSe3ESQWTKGN8NQIyKUZ
c13xqxED18fLLNTSA6WRL2H0MIBCVzg2Iu1+gSXkheWM/K+GFPujbn+FrX/V55iZGcmFs9iZmhZu
bDLFLJOjK9Wf1bmkpWpdA9JMSQoF+iba0R63DZ+1yuu+QmRza68x3ZpEovf5WeBMooYNmHITNQyJ
s8DquJzEshjja8iASWkA7hckK/aAymMoJRduQ2cOtW8jmavDZjVXGMcskfTkMLPtGcqjUl5IzZ4p
hZK100mHiwbHZstcnSODCf5ROEwJAo4Md6qddfN9tovH7pbpeemLLbfm1QVLkan6cGQ1IOeuL5yB
3vcAOqCQa5t+2+8rm1Kdo3mSU19f+krnDkxvQ60OTHgMlXEPQ3ZL+mkzFthnR/clPbBpwh4iXDgi
n6tkkLkWl7uriv57XYKMdL2NNMUgH+Gg1NLcxmt33ffeofCJPcoOu65/8irfDv7VZ8NHLpoRioOw
d/qtamdOcgi8yQXyfer+DMN/qwHmVP7MH1gcfrbX38r/HzpcFqHo/93h8tjlURORof3TLvO7J2b5
E38aWSTpvzSAG1BXJeim1Kg47f/pYzH+i8YRpJFUrEwkp8sA/ruLReEfLX/IVJFfQ7qVSR783cWi
iP+FpA5NC39UwSKIBpd/p4tlGbn/mkTAkmQTCQmBmK2WxL3s/VUAdnopBTIkseEgnKr7dFvY+CGf
FA+TPCdzh2N4YcF7nwv7GJAne3v3SLNcqCR4m8hOD0VCQrS4ltofCRQUQ8YJY74wtN+ven+H0zSW
doMeIl1eL+u6HIS6AHlrzkGNg5J5CcXgNlPb6cKt6kwgFS2EJi19KsqHLHivATrHd4j7e7qPsgbh
qIaNbX4hyvvt4vfjqGx/ikV9S5MhR75/e6JRC/irEaVccjkUj4Fw2bJ0K/nC9s0Qvv0zBN42Fy1D
bD0yVJICrOMqOogP9c3QMAbNCAnVu+EjNpigs/fKlqYAT/4BbNa467zM+y58qfaZm9u+nZibS1mJ
3yvdanSqfDqNWs3ixbIWfcxzp0v+yME77uzhDgSYg/+KaMs2tJNt8GU6GZ4Gx2gjgglxuIq5bWFf
0iWtsoh/v/M3P2KZQm9yI0LUm5PU8iOGA2x3Z/DSLcAclF+H6QHa/IX3fvYLv4m2WoqnXlexTCVa
0UO7zl984VpRXlig//2J8e7VriYGpw74gSJxEl2EDd/ZZvEIaPPCeD2zvLyLsmysb95drpNiyySi
YAmD01i5bePbz8fp+63549dZ1ps3EQrZ79pRJ8Is5vZoXo8xrkkTnmGHtlH/w6dZHda6ph6EviaW
xo0Wf5itPMsXQiz/iU9GvL6a4AO2RLBmCCFItyMirhGo2Jj8vg2Wwiu+vk43/vX5G/ww4sh8AVti
dyLxpxrrjG0Duy7IApnOfgkjM8QrMqBB7Xluv38e58MK+T7OOm/LgqZHLflFEt9ceWmMJP3fJY//
IIiusaeyOErwUN8PhywHQw2zhawCpcEaT4fF+aUmTfJ5mI+LwvIwb+KsBrYvpOKQlcRRTnixO9Iu
fw6fui32MztogxdqCasTIYN8FW01yKeOSkKfEI12zpclWuRhgr35Uy+Cf3Fhj14d4//E40aCIogO
WwrWq3iVr01Y6AB7oO/ek1M5guQbbEOrh6/P/4n7yJEb6YvYyl7b4Mqdi/mwv/CG3x/vP/6G1WRT
Cr3MGijJm5Gb5N3QKr6HCwOX9pE6TpVP9ihEXw1Eu2C83XwOsTuQXz7/DedG7JvXoK4mozaBBdQh
8oLE5hpft27V3RWpvPs8ysedlq+rLVJpCcqWQT3g/ZhNGmjnkra87av2sTPtpZPKuiFbRh/xXX1s
HUClblhvkv1wFaDnbJ7ju+b4+Y9YCen+ft1vfoT8/kdk8NxwpuFHzCfVG7kEVGQWN75b7GF2beVN
5F7a6ValgI8hlfche6bp3OAasKEsGt1kN4DJkdVsaTi8thzIKfawNw7Z1dJaXG+ka+MQ2FC+nAsP
fvYjv3nw1fauR7qmaTO/ot6qh37ve9mu4Sqpfh2RjhlP1AaFi62A0odlfvXJlx/1ZtcS0jHAXpag
qgdh/m5ygmN5ot60hxu/w25iUz8p3xIXYA62hBdOGL/T++/2GKS7NG+bugFYC6uA1acGcxFPtUTm
laaWDTxG2I8GysFO3rYgn0bsIOWK2T5k91PWH7A52WiyfOxQNiVmfdBIto4Wyb6o9SD0wmm3VUyy
Zf2nYDxpLSLZAMCFgjc9mj/s4Le+jwdVayzCSFQF4LfN1lUqVk0gO+bsiRkdYVSk68SgPflBR5SJ
Kgpoor8VLA3M13xhi/34wXl8g5sTDX507az7hCARBqFfsZjig+w1HVh2OXdwBb4wrSXuY3zFty8a
vbJGeoJqKEdYRLCrZXSU9KaQeu17BnWccmss5tmjgsvGfNMDqn1uAkxFd1aWpvf9kCApGcS58mGg
6VbkVUOZDjdZFGI0ooWzcTLKpO9dgOUQiuo5rRRXnsPk3pcqn+x4oYInDkEGxnarwiS147FGx4Tc
KDKBUOFliEFudiqhFRtLo8JQK0fLzKBfqLhzkrGfW0E4hgjKnpVpSVHiRh13O5x+J8GxKGlcGWGu
QsXCAtmofWE3pyVETr8L412Q1LANqhwH4g3W5MltJlrzMc18sFZQ122rHoMHXWi+xbAQ3SprpS2W
slCASzCdAgB5mEI5GvJ07m1fwnJBN1PuauOiV5UHFaa0/h2z1vDFh+E8bUCBoiagB73M7Koph+CE
T4+yazDd8osN6nGl1VA4g//7YnRw4TxYdZW2FbVuyUiOgkDuv2yxTxhwF4h3sgUSE2PvIL3FExpD
v9oKs4PVyBkOyq2u5lv+NZDVdd9MmYvNs0lqRJ3rZxHOVrbtRGS3oENL7TT2rUb9ADef2i2SVoiu
abNPq03RRKVxE3eG8rVqGWulkeCvJcEtTaPEv1PasfnFd2ru0bfSNTIMmEHAACRV5ytqeaeif7rK
h/GHUVGyGdokc8MY2J9pjtIB3+bBqWZzcrE3O+hCfdPM2Pcskmk3xpqStjerOQXKeD0O0jI2JGWT
9/5X+LwkpctHIaKk1aWiuJGD6aSQI7TBbefbWgvKLUUzMN/yeF9MVYg1KAY9VCmgEjfFPDBFc/wr
bKhLqRtruNs5jBl873Fytduizl+1MY/3/bA0w7TyofSn1p1llNENwCOubJaN+d9erptNu5hqWc1T
ofu21qs/s2XSC3L+q7FEOrNakSNcaXHXEmnEEdJ2drp8KF2lba/9dhSOxFXwzMn2SqQ4QeK7PqBU
vNCgRjUmLGOg8HE6PmepX993hkreXM2oYGBIfAgQxnhQl3eBJn5PFOub2rYsOiK9qKFUQlSPjr3R
uGbnn3K182aKf3op75MpuF+CZoJ8SGucmlNUUXoL2jZWzWTbyr2xx6lhJ4eJ/DrT0QxY0zBSLg06
KjKpAwIrYehY5qi49Olaw4Bti5e7TKFPTVy90eWXKupvOvhAfpe/FrPvihbY46rubsWu2mYWItS4
uJqMfLYVv7gFqH2QR2OPjGlHT9RO1/xtFugQM6QYDncIF3nmi8UL/1SCk6tLuB+YEX4zSdH81UF5
BS+b7obaeKizkd9BSyo680nBvmN4kPpR3xlS95CWqW+nIUvI2FXNRsnoVvOn7tY0JJj22D86hiB4
5QRUJ8C7Sumf9IACujDLz0OTlN6Y9ONVGqu6Y2bRFz+eX0nL7MKMolEpd41XwYssS0GxEcc7kJEp
DSTPBVeeQu3v43HaRmJISdB6SJMRq2EfBKy41Qr/epTGrQRxD4vtiamm/hBxiOsgwyt5vx0UsJU0
jP5F8Wg/VNZtI9aqIyvCsCmUtIY213SbfO4PUcrNi6X1Pswl/mKO3aoXHzIJ0Y3fOjN8i60lC8+M
U5WCzXgKI3R3dZudeKIX3JK9SC5v63Lc9aXhzYDvNnXd+IjxY/NmrCvLCSb5aYbIRDNGcd0J2GJX
ASrBIgwhGVet4FXAZetMf6Y3735UwxxmIV3htRlX97CKgNwVYeGUyvCSCpyaqjFtsMUzDcwDyspp
fM0/CgDDZLa3I3bwoq2zxDuZYu67atxV2vjQZ4KdJJheQlHu9HGpu9m6AvhVT1Mw+tpGSnDvGbhu
4JpYvApa7xV68TqG1U6ak3vDMHdpFryYZeJULRbCscwskZID/oPHWMgxD50psEIHz1lfxYNaqLRm
BxhWlxQOZ5Ohj2HCJrTmm1kzvhkZS3Xcb4q6vw4TkPhRYW7HunyeFnlBMD/XYtU48FfCk4KmdRPO
GDplJDPdORVrJ8nFxxngAb2oZXkQM4WPpFJ2FyS0lHriJa11LUY9Omo6+fpJ3ZW+gTdN/q3R8fkl
kfdjioudUKj7hYuv9dJLU1HZrhPhmE3B06C3nm9GVyrenCX24m6RWiczEV6CEgPD0CjpnplujCyh
xF59yXTxBXZY6Ap4ryQVEx3jFMj97cQCUrbaKYOhvslM6SrHZwndfmjigwKsvxw5609hhogC/tKc
iFfUl28rw/AQ7on3kTBOnROb/bc8K4K7lFdCk5eRhfF1DFmTrTCRachrJmtbWpO2rbNwZOr2bB8Y
KrhVoOW2EGPJksbBX12a5F6byeJTgE+s4mAZFdLmYWo1vRkt8DnEitKpFtLIM5oRmwSAm5gOTuoW
h9vJRTTKYS7OJdSmzXAz5S3Y9LzxQ1cCmBd6fl0z8MQ+RdgX468WYmqjUvG1JcgogBXVAuK3hLlr
YZbjV0lIsJ4Xh8R8abo8+KbgeghRXaJf3ECEK09QaxIdSnmG+9JNpjTxF0lLpK0qpnCV20HcZ8CM
9xyaniWxQx+aIsCw5xqVSJdlgy2GaRofsYdGFlIpP7oJQs0mD3QpcvS4srYZLoOvM262z5al4jIW
KV31Zcp8ZSdkHRzvMTNkDIqqoNguegN0sIPAnxcoAUNlqlhcSQxSmRbiAHlEb6qeMCNwUGeFam9l
ki1tAkhpQZI4Pap+dAzoZC2ITT+SNq5/wI7JMxtuKjZ5rCSP2MXonqq32GoUWRe1W0Et88CFjcjZ
UDSSsUSbMuG9Jbe4I26HGbOOQeasUONli3Wr+T0PUQ0gf8GVBetG4Dk/IKe1thEVyiYdpCtlMvaB
0Nz0k6luSn2+LxIkPzNfqiyN71mkewDEBzedrEM0i39MCza4wv8lpxRF03SSod4PN1Vdu6PSPBrt
iP8F7TggEoAgZJ2uPgZzoO4rQfAdo7LoAqGQ26P3jQfzRK5ZeqDevuBErUfOELya7AcwqX0gGrsc
I6irwRKqXThRZi/HXPohpiJFfF26idX4LlJNZHDzPm7oqWh9pwPUnlGUzhvk4qpOAxYGP8IIeLMv
H/tw/tVJrH/B0Hk0XFE2TwZMSkax8/S2lu4aTeUeMxniwmnFD31sc8foEDKlg6Bh7tUcpSEc96IW
I5cpw3JrGPLjnBnfBB2T1iiCVq2a47gx5wGhA4ABXPDq8WDM3ZM0sS5yHPY6OXhRa5rQuiIb9lM6
/6QX8GShuURzfA9TzDVpSk0iOMalZGznKYkKpAbxc5GJjpXkrxIMdCT08imaMAblD2BlgynLzuiT
chOK0ymQDH/fimrNSYTGariVe3/IORkZ17GgoyuLU4EG6OZOZwfZGH1B4j4IZTvj+aZ22KVhft0X
g4snCUqd5JTkqRsoqTeVARbnvCH8/5xxQKXudwz3WL+2fPNQBZbH4vkEefx7gB9BEqivkPAOVSec
JKXu0U7EHZxpv/Gywb+Vi+JbaBW36qITg/MKAZ6FeTtMKZY2ad5RUUWLa1X9YrdcKU4acltklggb
X4I1mpaFeS0pgm6nmcyOHZbYWyPtUfsmQbdb22mcbQad9p+i9IaipRMGSYdl4R+rdl8ltWqPeLC0
toUdolNVlvgI23vcCFSFbB98qy/jOqQi+CohUfudcZQhjD1EKvzctKBBY1NUXVtizpDf6Ynvfws0
jTXebG+RG7HVYuVZB9getDKdRHi00fo6jSM9x7HVZXaMmSbS/BBFRhdlPX6gsGlpJpj8kKWumoS/
kiq9LUfDS5ofc10dAIHtK6Wx0VLvyEvYmakd9aE6YFvxK48DLjgJhPFYbXZdMkiunAGo7zDs5u9B
WB9z2aWOsi2j8d6IdOUImfuXguJrMGb0BTCyTRLKUSeldip2xavU4XAci7AiaRicHXkYatfy0XUN
9PKJnRZtF8DwDU4jP/JRNNysa6xNhFUJ7bfc0eZmeplmwOzI7gxsc/yooR0bbOIU2lIWG/03DPh0
8cjiB9SRw6q+E/Va2UzxtCxSDacq+rrHAt8wXIvmLZum+BfH1+Irjj3lsG36gRwMhiSiMzb66LKV
SyWvfNB2ot9M13OotVdZXHO6RuTiBHBq3WzQ6mAjEwvzUwPTYcTusLf3HLQr2vjb3kKdzk1T78v4
G/Ty2EuHEtqEmPuonASz+9kYZfU0i1k22/GU+t+Ukq50ZGsC6lTB19MYT6tYYsJ0gbkXMEtzqjLs
kZhVAk5Juu4VlWbta5zgHuiQVfak9uZN1PT6DXge0440dVIo3A0TvodWP92JZLIjxD8RZ562jcXA
VnnwyMEKvbwdR2limM9YQcmmWu/TsFLQejXK8ISHU3jMxCY+xYaavqSUca9Vs/aXDTh3rSKWTo2W
Cz+LrEI+XA8ZiiNN7lLHCDFgUM0qgLs8me29KY4U71osG+1YaOsvmFsNGQfyVn41ApMtZYz6btjq
rTp+E8MIT9LaL1QQzk1RfhHkJn4O4tG/mgpj3NRSeVsIVeCa2sRVt2m+mEakHi0jG6+7NEf3LqVj
uhe4oTox1pwzZH4Lk8oKFPSRs7D4Q6kL7NSjsGc9a0b50IljxAxKyXt3TXgTJVQaMZ4Xt4GSSPTz
pSyjU4+WvVKs3dQYlq3mYfKlhmy9g80zbQOGnxMVYXoqYtaBruZuoeOtdyz7CGZ4i4/pzqpNwzb1
hZMH0j+8wrQkv9KqXnYpHEvbuBdxDVxsGn7JeHSUB6SIQHTyokdzFQzq0eBZfPzoA+GeLGryZEY+
l/UpUmnXHehwwKxp4jhr9FZ+j2VAm24s4FJc83VuGi5ZAVZmmv7QIRcAWF6becQjCGPC5Xg46Bxq
QrUIrwPMJgZbL4ZS3vppAcKnnsDADbQZK5wL/AY7SDXCXKCLI/+LBhKCNzUlopvpTfWt1szp2PTh
6OhGzLklF+f2B0iX5LHvw/SpxJuGbg2uzDvceCXPD3SktlNnjVeNkorXTY+cs2wn1kJuRNJAFsCa
0IvifBKUSWN30ItuLF/wd/gz4WzeVDJeMkggS/xy5uqK3gTLBhOfDmjcMU5r2iE5qkOB7YwiK9da
kEiNy3bA+Cz4GyQkjeAv1acthMutRq+EPiRXfGOOomPT3kjlXDiVmHa0f5rto17G/qkypvKxYKJ+
76p+2I29JNzSrdgd/DZBhxSCD8g17D4CZKFezyp0sLD1fLH0iIqur2lw5jh+XtVpGZ2mZkq0Taw0
9VWCIPaoyIJ46scWi10pLAucoS2Ulvg3Tc9pPtQk5RqBziVQu1+7sVeg4oehtBEtlkyyYob2msyx
eVXUNMiFotria6SqxsPI2QxEvQFKjMMdd+EglvBs6YYnOLgJ+uem/Vkw4I4dDVmVLYmTeB1ZLTC+
ORub77E8m0d1jM0Qqymje2VJqJ5otmpPda5iXSMkVQVtSClR+wlR0+w4K2MHOfCPWkXhdAJJ8bax
huG1oDN9H+jUVVjgpC2lM1baNIrLrzNmII9CbmTfEwvXhzEpaeaqEDzAY0dM/NIHvvmzBG3FbUHC
sK7phi9tmY7Yc/gL66pOkYXq6qTlKL65L2dmtbCSUm73WhlXjyEODyPNfhzVae9W2yv0utkTxpvD
S2R2GPEEVYp0MEYworOwMb0Hvbtt9c7wTCOlyDukZegVJG9Y5LSkuwZIHO5EGtVerEzmrIhRxG3N
Kdrg+piTvxEMnKcN4O5aLYYHuRBTFM95edeNeX+d+JIK5NsI7zUhzb8USQNCZoK5YbHlmeYPrGVU
JpXOwayIOGZv5Fypr+JqsjqbxhG/uRE6EkXWiJx4kd+3jpBgUc03SGJnGqZa8HD8a5aOHuAmvTjU
jpimiUiibuy5xVUW+Yq+LXe4CYa/NK0CO96TBCBLPYqZ2/UWXlLVqLF/RlUOM2yeVfygg1h59AuJ
fkJGLbWi2qcmt4tBlbHidmbBjuMLRtJxTKn0x3LGWojVSo+jPSL6HHMdKecjWQkHCHrDCrbCuBaS
whtL0QhulYBP9CBIaky2JJ/rWj+kgaZLVxgfZzLy0ErOh03Jth+2W6Oqlja+UorYuMxyGOaKZB7w
/Qd8ExKp8tI2x7zHamkVSveDAqrr14WazsfEOyocyVJFCaUMjcSr6iw/Q8HWglzOKKFaob1sJwoe
vri3OB94kI+m3aWS6ZLKf5/qfx9xleovC4xfYmWp24Ov3igVPZ0BFh9jdouFGRmLJWvRXijkrDSr
9I0sotE3j7kqkVZcPSjBElQGYOX/aoCskXqibKU8yS6lI/syr2Sphq2fU1/aQyAsyKjZVrXKMtPh
ruQIj8aki6+GoQsOalmAYvn8C65rNMuTvQ2zKlHFGtcNiAYcfMiJpkN2lwPa48Z9/3mYtfRhCbO0
LMuiZnJjXzd6qUXehAqty+jFyTK0iG43o0g7sO8nPyOO0Z9H+1Bj/RMOIBUlRZ0672pYjnkdN8yw
hKpfeovPLtML+oYd3aY7umIgG7KyHP4WXL4Djr8Vcp37Yr8pWH8HXY3M2MAeUTAIqkn0YZrH3Bou
PNe5j/U2wmoYxsKYmO1EBD0JvpT+UZqjI8mjC5KL5eWsR96bKPKqGK90cp3KElFwZdkt+2dkmRtA
1KSwNKfOdp9/qwvPtB7nhR9Nc2MSzbRuuVrWwpVQXii5XwqxGuOCGdXYzhOC1fNhGIfbKSZH1jTT
3X/2KKsy+yzrgzkrxJFic9M3j2Yeb7mLfB7kg2Tkz9g2VehEiojYcnnaNxVt1oQmypYFcGnly0/t
brRBdLuxE2yLC9/mg/jmdywKecwhFPOIaN/HUpp5orRKSxIpPsSAuj0Duc2Poqs4wv7Syi6dXSTe
RFt9p9iXWywmidY42c1wMAR3+FXvs1269bfkBJOHal/fp4dLusPfA/rDgDc0GFQAF9UPPZlD0Cnc
csg/TDbF8119Ai+6gf1iNxASNtb16Hw70GP1MybRh5p/c+GDnttDwef9b/i1kooz8jiTwN3UrnjQ
XAXNUeBJHmlFJ3aErbT/PN7ZZQqWPpojFbHpmmjXT5leURhlESmbWxm7+nS+MEQvRVh9Rw6UcjRa
y25pdS+Kbp5a/+fnz3B+YL55iNVU68teT5rl3DHY/TbBTs0LXX27jEst8RaR7Ofxzq4gNK8ivyCN
yp78fh5g/lmIiysa+L/EkSw8tjgta8KFL3P2mLH0yP5PmNVI0DUjN+plzzdfq2/JMXXzbehGgCuD
/aIOwhMxvwwhP/u13gRd7ZVqPyKP0JcF+HrBs8TdJtnFrmDjhHxq9uSzc6/4Jwvym5CrnRJWQFua
y+tsSusuIAeXJ9q3oLrUanR2I3sTZrVdtriZcdFbXqduYPENIKPcZdXoziJuJ2NyaR5fCGes9k1f
MRtTX8Lpr/hAFr/gztjTl+Javw1PkR3thZAT/ab1hP0lZN+FT2islmmeMzDppEPPk4iORL7TBzr8
+Qy4FGI1p7m1+AWMEWpgDfX3wDXq+j+MsJrSUmMatUyvNknE+rUWjJsuk73PH0Ja/hvrlR4+paKK
C6sUvdD7eVwoIqZi5GFYNsYt4nYaLn8VnmEvKHp9/BW5l77M2Sn9JuK6jyClshkPi7j/fyKO8ddx
Z9i9w017tCfBbiE4XO7ZWr7HxyeFqggvjGrPWnsVTtyxNa67xP0NabNn8X6BLlleigLk7hLQ/fdz
fBZvtXRZKjqXGFTq71OJcvzDp08PuX3xjZ4biab8rydbrVdNNLUGbn3Lk4k2RvO2kqgc8A2b/JRd
vpqJsW2/XOpLO3vqeht1tWRJHTKnqiLqskVTVw+cRS0pOR1/eRFe9X+M038942qcDoboZ1P2+xnH
7Qy9BgVu5iHw8oqtNXy9HPHMS8XFZ5HQSdAdPwC2GypClh/jLIsX8yY2S6Rgl84550JYGi5CKCIX
re/qmYIoawtWkZie8LreqVUOFGwYsn//7MFB9X+jfCB9xGJRT74VU5dHtE2WVqDV/vNVRDv7JKje
TfId9AitT+BN2uRYr3Ngk7M5CDd9PvTPRV6TfU0sTDvA0e9Ro1DON41i2vZdVn1FWbMUlEb8rMdC
8Iy4x2JzHqTbsmj1DEvJSrutJAmIDGVhEfvkqb4Kra/Lfb8jM3WKaxPguZDHtX8tdwOU3izylU02
KTQam10u7bVGMLHw05LxJlQHKkQlJIhtXUsnBfON2K7pSUUISI50qtp6H2ly6RZFp+GXLppJaCeK
1ruRFSHRi6mf4Yda1HdWZOqHdvCxqhxiBMKBwnWw7qoIOxYzS10cCzPHStv4RU40fwdXuNl//rLP
nfTwiUDUIlKokD4s2WHjZ6E4YO69THd68LG+0DeaJ3goMS5eBZYxuFrF3gZbr9b4DtCZMxEsxTkk
OYAfvaLL1asunH/OXHQw1GGWmbSvLQme99uQ5g9NWclMha4QertIS/rq4/w4at3r1HcXTW3OjNfF
vovhSvOuYaxP/KVJjyuSLkhiqYOlPFXlTWP3u4l0nb142yjj5rLTzKWgqwPDJFczdsEEHcATYbtb
dt3286FxLgK6XxOC4ZLoMVYbQQqfiGINU12Ws/EQUxjaN3JlXvhWZ3Y2i8ZNEnALQgYrwtXhatIH
gW7rMt5MuCsHVCbjGJ3M8FXFlFpr2YLAYBiynWvKhaXszC7wPvLqFcp9qhpUVflud5Kr2/qwDxyD
y77ijKBNvoeHizfw9flIBekqL+1JbATYZmurNTos8nIxCOIIez27S/sLlshO7cBR2P6/4NLW82AV
bt2DNRtzomngcTax9mM0fpXNE+KVynz9fJysJ/XvKBKtqbqisX78Fo+/SZhg1jhLcUSUxcZqWT9Q
YezF3aUjwno4EoZ7hEWvKG+QRsrVOBmm0cxapaLfNt1LHGOpCl/aeFar0zrCejxIcyqFExGiAmOW
vsU28aAXz5+/rUuPsVqbOjFNml4miK4dkyaFAVnan0f4sKT/fg5OG/Te/ybZriauPxt5b7aEiK/0
A+0Lnr//DuvjW/sPbu5LLFoQFIn9Q6NDchVLVTrfMgfakjX1V9+VXhMru348fP5EH0cYfeJLQzJN
DhSk1kvE0ON1kBlsuqGSX1EqWtzMEe7QdWLW2i4Xs+NkCddRnRoXFqePH2sJvOQBLVlRIcWvNhKr
i7Ecwm5OF371qYeG+vMHW+c9mC5v//vW6kpba3E8SWWXAeehHxnVgjwfUUpdSDP+PpS93XZ/h6Et
3qA6QK1lDZjQxbAOafekM2iu/Wxv1VOParyB6Z8DTDLnb1AHKTmyyf0qLSO80qaKcmBXoqxPplm1
gyGkm14WchuLb8sxmzB+mMZa8aJMtlyhNl/TjtuQnXQYDjV5h0FOIjS/RGO6aZvmO+8AqpOPXKdR
8MyoQAfRLDHYaTChje2RBkToE7blnAPi7KNiOzRy8WKOpvVDnfT2IBUqW4+IJh01LyAu3a8fZSx5
PFFvAlvO587l4YerKqyp1k8jiizqpZTFs/nCm1wBz4zlSks/JpBsErbmx5abvM562iSoRC6nJf+A
2qV0s+vFTSLk2uKYrsh1hZ6VK9NW7z8fK+cmAaJkXUXVLsOJX41FqwOv3o8YwhdNnSEQrYoRZf5Q
kS5AS5puIkGnoUEe9e4LB2b0jUI41xcm4pmlhfZaYCX8j8XYXHf4CQFls0nFDh6cGK11uSvEYBZA
zdKynhf2xZ62Zcldjdx38VZL8txUmdEv8Zb3XT82XnKd7DHFoHkw9S7SQz5uzxYrJtczjToaGJHV
K55CAwVBbWU83eDoduTEmmeRSljOqBxaNXo2rj7/qMvyuH6+NxHX16kMvYSlUxLcJM29GP+oxX5P
+/dGgRRnBLX7ebAPBx5GL1av3N8MgNectVZ7T5+rfN2YIVRvZ3dy8m1lhy59mZtiHx7L60tpyIvx
luX1zclAjmSpzSLiLe8ztDsPoBdp/9qp9r3XHS/FW3IEq5f57vFWWeRUbCEsZL9nyP04w8/KcUNE
t46aKkRdNNBG8/kLPbM9cOqhr3ipHzNoVkcS1UjiGUwVJx/8DU5gJpq9rE3ZhUl3ZpN4F2U1B1pJ
lQoxJkoeXdGvDK65j/5JCBPZnS6xvhgfePxTik1WuqhQx8ROO2HbltXO6i6sYGcf5F9RlNVul2l1
Ebd9C/Oj+mr2d5WFZPTC6epSiNUXGVVEGuYipw0UEdlv6yiDslenh8+/+9koAJs47prM3jX2ssyM
rtEmHiSpfjbabd//pfsXTgZnh9abEKupg357NrWWEAbQtVhRd8qcXLr/nFl8eALONUsOk6bP1dmN
FsFA76p6qQfif4w0cfBCyhFuv4PAiN/gFolSha9VcWohZXufv8NzDwiykwOdAR7og7FKJzWIwEdS
cKjP7Ny6TYcLo+1DuZPVjiKcRMfq8nAfEF5YyM29VXE0ja+C2fY9aZvdRYf+mB6DjJrPsC3cutp0
u0uQ6g832t+BTcBG3Pst8PyrbSQtq74QRiZsvCe3uIkO6t7wON94lyqr5xZY9BfwbLGt4BkXVtPb
BXbSINYjPY1/b8fLhsV2LPLpSJ0utqJ9f30xPXxu7L8NufzzN2s6IlpUc0vIeA9T0SHHgYbU7m3Z
xSU52crb2Mmvs38wG/AKAYYhGVz9rNVILYYpksYWVrsykvWTrv6bs/NakttKtvarTOgec+BNxJm5
AFC2qx2bZDd1g6CF9x5P/39ozfynC1XRkHSjCAUlZmGb3GlWrpXGX/7yaaTCwWV+FVlD5PP8q6Kk
NtMihplXpMgHK7NTrNG7zJu+eJzOLCy2KgbpaTZzkSg5VIf/ZsnyapZ87dSf2Vnsj1gWaCFDkAnJ
j0gTZtbTgspQ285UG8Lv/kckCCk+rkppXTT5OfRndhcNiklNanmcV7CtttpTdii26CU5pWJD/px/
n2scni3bM6lIuSn32c81MoCLDsLyByzOiOIz5Vhk/ADr6Q/Wh8BVPswtBIYaV3zX2l4umhUyEaSc
FJjy88/+gNbV9Dntnk3IK0XRFeiACt2aTt7qvi6cihE0CTNBc72PSBiaTWajhe/qZqKEtGvd2AP5
RfXMrnZrMfgVR00VHiVSY4ayScsyYFUAvGpHK2bgr7ct5Uvbr2nIX8sqwAAac9wNifQFT6An+dTS
K2NuOamVPdfFLAfY9v3o0kxbJaaaD8LiJp5ZW8RTgOSHmBl22gv5nZEEv9rEgP/oTjA/B7K5clIu
KnBkzhRQZRk0iGJeFBBCiFqDSYSdl1jxdvCkBx0QpaBkn/1pNTedf/fZd73a0nXgf1CBi69k2W88
s1EB44b6kETeZYTYTVwrJ9iG/GPT7MZv0irr+OwT37O3uAVtM2mIPr/am8uns+h49o2hJUeFZFR7
WFM5vdg2Ps+C63tuCNEpXHaFxJThIdNgKa0kMhhNNLZJI36NrPA4ito+UepP7z8Jlx5tYXDh0fKp
CZUaPRi7cbvX9fSsz80zGpuM4ZKQ8tQVO+GjmdowfjMlo9rJJynavP8jLi7f/Bs0BAjg+UAma/ku
GU3q0TIiP2zUxBaYKsi/vm/gMoSYLQAtRk0bhYmL0N8QRKaxwyCzNVs+yg7jTkDQ5IfZcSaPvb0W
P1z5ICIyCVMg3vApi4eWITCvrhLGhPNZB0bxUUJZuXKX3oQpI3UO/cBeWSjpLV7AQKGB3TGgY0fo
l/EO+ZvYYQSuBr7EdNhm7TG4ak9Tdcuc2z8KGTb35M29k7NQy8u4zeAXNCt7dsmxo+z8B+6dgz6t
s7Jh889fXDsSj/8ztwgkmPyR9NDHXPXSjhBQI/iLvDDN60C3mZxsX0b3zwgrrH7mYlljOMqMMvvv
ZypuSWlkOKaH/jBzKq2dk1Vzi9unD6FZCB4sPI0rbQO8y7Bv9hlgTHUr70fDXlnVOfd8b1Vn7/Nm
E/vI7AUx5OvEY/VRwVR4ULfD7bpw1uqHLdxmrcttG0x8GE1JAmh0Gp60uzl+zjbRelR0EapwGd6e
lkXYIKMWL8NkzgO0AxTuqL90p4SFN0OWAr7LL6FwO74E+wkVNqdy/gS38ZVHAn5XRNMBE+oI9ywS
ciYqQ0EwJ+bzTgNYki57LHe6q+3EUy2exL2/fnCu7OSZxcXzrmVikos+RbQ5UGrvyl1xM271bbwa
BV552yk30csD5EkRYMnpabbpCN0Jnzb0Txay0AqKl/ohN7+8fzSv7CBs3gxmYQSevmWRKdZ1pvdU
FfdCg5T5vWE/6MKA+KT3WRRgFxqrY9FYzMYn4uC+b/ra43Bme7GWlqBOdZho2Wu/0jui2uVYm+Bz
t4FIfkuhe+W1W7W3cKVlXoqwd/Gt6m6kYFg8ea6x8Z4kh6G0W8uVVyogV1ypzCsxC+RqkgQ94Pml
F7LBEipIgmxr7P3PCdj/jRUJs84Zs3srS3nl4VNeiW5VSTMUXtpzW3nWTllRchEL697bzMx0umPM
slmlK8kfZ5+9Tkx3zSa0tzy0BlRbNOjObdbiJBU5akxUw7TptmeUihoPEgLvf9qVVaQhQuEQGjYI
4Jfg3bgM6yHMsFL6j1Py4lUHJklX/PPVL3ljY/EatL5YQrWMDcti2O0k9R/f/4ZrXpmPgKSarg7s
VOLyKJjeBIskcYl2DxBI3oTH2GmOLWMMBzobO31lza7bw0/hmwnYudjnW8P8dGwEKh8UhbZ/5+0Q
CHCRJIcnlahhHS1yxYkoQOBnjnmRTVrCFcVObn0mXeeL1RzaHeoXh2BPU+Pw/jJePQpvzCy2SZEE
qe7TgQYGQ9Vtn9s+miTRikO8rK/REnr7MYurlGaTnEUoW72iiKr7eeEALB3X2fKvrBrVcI3TAM5z
riWeb1IDgKNOQsaoxON0ove0S09z9BH9NZ58uopzei0hDEFYTHKjL91sOESB1WCnP2YAoxi+3Vsb
+QccQKRu2S3i8O9v02WtRELbAPwJPS5CVgbUzj8srnK91lsMQmt2iB9TB3yA5ER7ca+tnIhrB50X
itYChWagAstiqKeFeQal0x9ZqWAHzgR4FfFXCqLxKt/r/LsXUdyMGJxDcXKlizJeZTW+pTBMYGeW
bKPUCcLiQRCexK45mG3nvL+Kl+8/T4bMHTbmlhoO9nwROytIIqEM0F4Kob1MbozJd/XpuWnu37fz
+sKff9UsQEd8jRQdJPvLY2h4qVIEGtw/JXV6hM433iG7aZ7jR/MwPbZIk+6Zwkcyxgbp/ASxbIjc
wfP7v+Gy/ITnkGbnSP8bifflbwgyvYfDD+qVEmEFq92F+4kzqu3Sj9Fd9sGYO7JO5qwV9a59+pnZ
xc0w4krJDQWzcw6uII+hPVRu8GBtc2Z44k2wjZ34VH2FMI8QAY2mtZt56QHOP3vxLIgQQ8BEhf0Z
25ScJvqJNqRKG+nZdKuNXx+6r7RJdsMDS7/tH99f9EtvinF67SLJnm5eOG202EcD1DBUW/mdF99o
+kcVuZP3bVxxBedGFi57gnzB8P2YBg+MsT1QIWnXn2RGbtdz/yu+AO572pXMjED9j9L9+Y1huL+V
RyEsyZSlrcrugdxAzYpKSnAMa0dZe9SvLaCKHh4VMYZjzWWxIfESy4xMlN+jQ7jXnvNb6EF7G4Us
G+oAO6bV6eibNZzGxXAsX8gT+39W51jmTSqpdKWnQiM1nxkY6zbKTZo7HeyCp347h3mi5BjUOT+s
7ON8EhdOArAmPOFzWeWyTIsGXFOijVlgNYRRx0aad0uCDgC1AI4aMGW02udaM7nIZKNCkdoh0GBV
eTF3xtanD1S6A/sJFyklgb9pz+Q5Nog2L+6DoAhj5GV6wfHhkXSkZ3j0Sld/dX3VJ+/OWDs/s3dZ
rCmz/+BcFF0jg12eV4hllGScJclFKmOwezJP7cZOepBdFnR9qOSat9N0mHMkCcAtKtQLbzMWHZTC
2sR0wH11sJ6Tp+ab+kWQNsLoIvTsivTWik8tTEOGXT3OrRTlB+oZ7x+kK3eG/IQ+G7KOKjIvi9+Q
U3jpBjBottL97MWfabTV6rVhp8uXkzzhjY3FDTF6EfYqExvhr0om5XJM7SQRIrz/JfPfstw9+Mgh
LdbIty6ahp2WVdqIehz0yO1jV5b7xEx/vG9iobw5R24IDtB6BQo2o3qXq5WGY1mS78FhFtrlrxHQ
kMKAqbAxahtxpbnk2B5m/oLkkyc679u+slFwXiOsQ94FSnv5IktG5k+KxSJOMJlCQwa34IuRrriV
NSPzDXnjy/RRaeC2wKtEcqvcjZVefessQXyWUF3bvv89V16HufkqzwJCJMhs2rktw6NXPxmM9qm7
jMY5wtKuhTYAMvZ3f6dPOtcrOeTzi0RrZnm3UR40hXDEWredlaIydxoCe87Gu43mTLqTbbKdZp7W
Y5rLkGI2rCLHy0eSai5ib6JxTcuAwtjebXVAEetmFmCpVhuyV5fzdRoB/D7h/jL595uqyjULO9A/
sabQsVscSP3lTzrny5PCZzHcoVFGIY1ZdiogGejFNC/n3bNejNqFNiF40t1Zco6xmb00QN74JxLb
65/5xu7Cl8D6mteNxGdO6FfMuRNC8xvjcW4d/gm6+8sEg69ksAS5lxl4saziDIOaGaPErFG9qU3a
67O6QEogimKb02zqjxLYOnsupK5p3V6J084tLx7bJo+9NJ4tV0TC8+3wjwlEAbK7TgFzfU0RzCC7
oZd4gW9i8qMpvYr0vQEn6ME0up0vhrgVfql7f1VD4NJPa+Is2Ayu31CY/17soEdlQosDVC1jb9zr
cu1qqv+w4lsuXxzIUUTa8jJQbiBbSz8W1llvoEXOvln3Zb1F0w+ezW1Fmd/7jsgsDEZ/rgA+b8v5
I3RueOHUsqZ71Xdh23ipw6J6SUqIGn04hUdC0b70bpJxJWm5sp6MPWmiDE6ZQcClElqHbzE0OSjQ
As5fCjX/lCV/VXOJGuaZicVyggTQq2HEhKm8gBorCsW21LWU89p3oJdlzCA7IM/LB24I/UbPNT2n
M+nf+ft0Q6P9tV4KLZADg3QG17O//RuVOVQioDOUZMhmqdMu/HMS1PJQyLjMiFJM8zR3D+eYtvgA
CZlb7lcO5hW3eWZtca3NVBTiuMVavZG22szCSfHRp/hYbarPPdIhYM3HG2/zvtmrVuFpZ5qGurC5
5O+p+xah4hiRAbD7nzIBaLWXbhCZWB3lvDz9qE0CMqQUAyBhiSs1e7+UklYmgG5PY4z6dYzQvbHy
MVe6BpoMjpAzSZOJAGJRpsvR5RIriTWUH6etdIKT2YkdmKq/+k7hMOTwlwMvzOGp5o75PO+3OCBE
KEUlNviSXHg2hh+m8ksOvry/P9e8vQJukbUjSgDfN2/gm7hLKOZhqDlIyE7KtjwyHOI0tmnnD816
oDAvz8JFKcSPCE1RfDRIzc9tWfUgFbHFy23e6ke08G6BM9zSHHSZZ12Bu1/bqjNbC8dBJwvSNfM1
SmAAdJN8j1CnnZPU/Iv5vP60XDnnZ+YW3reVJ78MdYK8BjK6AXmnCD16qbbf360rQQFHnE4SYyEo
Gi4DVy/PYBtWBTS6wXymwt1Yfmj0yPHaXyXokfdtXXlPKESLPM3zDJy4POsTCgTt1PpQAss/El22
tfBRZ5q4a5zOu0vHlf26sn5n1hbbVSpogJch1tRs+gb8htZj5SI/vHKDr3h6+iDwTjMUaXKVF6ed
kYRakTI1t2cmUCnfy0azcmevXSgSNd497i50esvRjiJSO9OHD5CQBrlnNHbRmz9pFKGbVY3da+HT
W1vLoQ4vDHSkYbBlPHVuuKfh/cM/9EiqVTvLXRt6uGDA4C0+s7a4vg1EhG2jY008SttiK90I8eMc
jM4oLAkhydvg0bxbGyW5tmNvlhPt1jP/BK23YjJOjcuNKrtAjkBZC3ivHb23FhZXVyCVwM8SFdbG
c+zLCKTBFhnHazOfV6p1LB9OjzKzSjdkmY5R65CrrOdLKkQ5R82uYFnMHejxw5DCUuPMpbN1ko15
fRY+98zq4tmvkfYZ5Nlqf2xOxnaupbfb6M53QE//jSmq+Yi8+cZF3dVIMr+vqRDa6ecZhCHZ03O4
854ARbjh09/AQzHOPWv9msj90lhf7JxYQTFcNDAr/EGNkrh9fzDdGeGSb+GyXRV8uwR8YI+JLYs+
Kn5xmZPJadmMuprnAH/J/yAW0w/ttvgTNYPLI3luaLFptL9jJKl4TcTkKbY+5/FJyT68796v+I7Z
BuUqygMomi0LSkOsjW2V8DG9k3/uTjClHWX6Hq/MJBHHY/e+vcu8CHN0vNGJ14ifliMgcdaGVm4k
uV22DHa2rTje5WilbdSozffGmFsrfvjSb5zbWywhQF8YNnLsJd2xikvHIt37G1/EdDjzmehAX9T8
U9NT9UTh9JUa0jYZQwmhsRMKywmbFfTI1W95Y2n+8zcxWt+1NTS5WIKR12b4ciOWzcrDeCVeYr3o
LprUimaGjoVzH2H8KTU9m4/DANAvcbu9fqAAbMPPsetv1rjrrrT5DKT0eIPnOhydvkVsWwSj1ikS
jeE58yeYduPN8M26Ez7PveiCFjt0+w6D2O/v2arZxbGozTH1SyGfQahMIsEbxeyAYWff5HtYOxzj
WG79p6px/ecVu5duGFA7AQfMHfN0+bJGpomCpXg14Wi9QS6REplEr2TbujrDM+1e+rFibv6Mc69/
bm6+jW9OTEo9Lh0MzE3fIY4ea7ve4RhtBG3uyu9cc6iB7uZGZlm4U297X1fMXzmwKq0MMjFQa8oF
M6E5k1YHJv5rrOZl3hjfqsbubLiUdTvY1/chRFloKK9YvYyO58GBeRKKuVOc2iK4S1qv1kcEf2wj
sIctodcjodePXrFnWcoOSVAIRp732sO44kqveGtcGs+ezkEGT7N4htJRz80yxdVk9UubfC/VH76w
lqbNf8diQ89sLFzABEO0FjfYqNzwbnC7j4kbuBboX2snoXq51g6/8kmIZjMVyJjSlTn+OlM1z4sA
TlNGs9sOXiOo+RV/ZRj0mtPBgIWGMhERacbCCcDpn9MGwgzqi9p3/ZhtPbe4UQqnDO1pk0CEKnx8
/5Bc+zDNUIn3eIqA9iwCFFNVctnyJVDh1TcRrqU05LPW+guXB9EkaxZnUXsVJN6yG1wFqtzJnp/a
4s5H/nw6QL9CUu3O4IHKmQFRMYh+4yCsGb70Mia0AQbnkHzeojd7fu3jxO+VIaSOOoOvmicwlJA/
Tg6ieq64X+M+uhJBYA2YiAzcdoZqLO5brJie1MEnT39hDvYU0U6pHeg2hBnbMLDXIF/z1pxfAWgh
6FVCugyMCR2fxcc1hurpZZrZcZoavyBpqQ9G2U87TRL6pwDxExhDY+UuVLTs6Ldovr1/cq7E7+f2
F1eQqYlGRNkYZCCSkpv0Q/OQuIjeuhpPiTt91vcMaaxkxdc/mWoJZEW035YFE0+oxbzzSO3/ANM1
+34b7JvV6c4r55WV/T8z87F681rISjdCL48ZSCe2UuHfeFp6a+bM9Qwl8nL50/sredUcnVIE1HkI
0W86Nxd1guwLI13YFrosSfg4+JJbl0e9eExH1Xnf1uV9Z9PmeiAhJ6xBy1meWNDEjMnjDOUcc8vs
10OWeRs9+atkdTTZzsws3ltlUpo28TGjWfdtTfde+fb+d1w+6FQc5x4eDxzjvktPGSp9bQ4TW4Qs
2K5D1yeGagUhoMYNU+0USclxkKs/ws7/OeNBr//9v/z797wYkZsKmsW//vs2/F7ldf6r+d/5f/v/
/9n5//Tv++Jn9tRUP382t1+L5X959j/y9//Hvvu1+Xr2L5usCZvxsf2JYt/Puk2aVyP+z3z+L//s
H/7j5+vf8nEsfv7rt+95mzXz3+YD/fvtP390+PGv3+bJmf95+9f/58/uvqb8b/bXzE++/vhZB8v/
5+fXuvnXb5b8T3w6YFpmw+bi7OwY+5/zn5jmP5l5VfBRhsRsJr3Q3/6BDE0TYFL/J6BYmvdQNRMl
EBT99o86b1//SPzn/CRZpgmshiK5/Nt/f9rDH/7vj01hJf7z72+565eYVa4x77asa9ihw0Vz4fx2
pb486oFghftRh7ycpvqnOEK4whA2CtjzDTAvdZuJw7Bp4dS1BxNJxTeLde0XzI74jaNWDbLJuZJs
mLRpAUQsfkGmSBBPZZm/Hz1zcHyEJdOwCh6bGoI6XSEozEYKsYIJi6lF0yGmdUWpz0BmtdYau5aE
b+//oMXdef09rDmgwrn7ThP+fEXk2uzbLlf9vUxIus0SNEaLcJbmlsoDrYtvIoBvRBzDtcLSqyNb
LMRcQKVRDSZ1Ht04N5x11TgVaObuUfiI8i2aSv3BmlTBDWArsK0eaeumdzy0WexQSfdF179Unq7a
Rm42yMUIT1oQ3Yxt2316en9FFh4YhB9nVJ9bGXRLYAldrEgrTkYvwL26T1W/tdPGE05KW3iblOIV
Wkl+j+6iOq09oIt9eLU6M5MClQF4cbEPsLvqdRlM6b6MgVQjj4cgryUYm8YaXyLtJxX07G4MzHST
lvp4mHTpBVGXL1oihs+DqOcuDGDw0Bb9zsynmmJFRJufUGDt+C5/JifFpOlOxXumdrzoEmsxDLiJ
ZlZ7qe8+mcE8DtkjM6bjZOwqqYtDnGTf637vjz3Sg/5k3TXK74NlNpvC94272O11iJvjrDBvC/Wm
oZe0FuYt0qs/FpLXEy/DsA6/8fxcAYspDaTl0r2Bhvatkf6uq2V7EydIyPWt2jqiILidqoDusooY
NdP8Y868+lM3tR9FtRVuJd86vH+glsHRHz8JbBIcmDMdpjiXzt6EEJMaDAHCb+k+a6TnpKylo2KV
j3DRarYyS4iaYtk5SieEe3Xyvgx18GJCeLpXtWKL+tYT/nKlEf8aZL+5fK+/iN1D3Irq4JzJnP8i
H7xdmkx6vgdNjMJrLlFYGEoQxEITuDVC0rddq6Ju5ykddJq68b0pfQcBCwQex+pHZu3iVHyKkYQ/
NUoa2CMV/2NhIXTaWR2ib2F11/geUF0lQRHYrHMnUAxzw9c1DkSFLx7e8ZNUHJF+mWxJZGwrC2Br
BV0tO5NkFG4exsMmYdrWMSdkdhPJhOminNCbSlAdD4K23ghtzGigjGPSZx4/lO09pwjC+EaU02dJ
zoWHyYsiR2+E7iiQyqOT0h+n+R+WV5E9eVpuS74p3Qz5rjYn7R44kLAddKSFVYo9MMmq5nbUkCMi
ODiCNvlqZjqS5hLS8k2K746z4U7L1P7QJTIcD1oZ7RHdfQ6FsnXeP0DKItSlJ8iIG+O6TBAZOv9c
HKC47xCw0aVyX/bdT91AsBuHmjhamw4Hv5D3uYdEijD27qCM+t7SCuXB8ML2UJtun36Whfw5HpG3
KmPVt63qsfeFZs9TCWo70PuT0E1ub4aM3zehic5kw/BLGQcHHuQXMbSzUoydDpjWfiqQ59ZzYW9B
dXpKRJWXoejyO73Yew3SdoFUVq4YG+JT1GhrxMrLt/t1EQCOECbMExPMS5+f2TDXCJESkUUAwGx7
pUBrNNyO5VethNO3kVXHTLoBffHiS5lM6ko6/lryfXtl2AMwryBkSOpMJtUWD7dQQRzSNW29D6Be
2UqQe9w3urybijY6Vn69C6qouCvaAUCEkWwy31Q/6JNx49eZZCPdpu57sR6dqdejLVpdxBqz6p/Y
jodOiT8V/fjNsNDNrbOXTIHvzJSE+iUsS0dpNKfJS/8LqL2dAuHiXk6mnUoHNcia8oOs1JL7/ml7
rS6+/dL5AZzpH2QGRdGKlBcvc66JUVhaab63Al7iSRU/kU5vZOhf7iE2oGwlCy/jKDsFmL6Xru+Z
7fQqw8nU5qUci+HzkCfoU1Y/BugIdx0Qh7uY4t7WM2P/W6AE5VadJmsgoJH3ihocvRxJ7E6SjkaO
BHUq+v42U5EgT/vS2KFL1trMk3SuGWcSrFuxjMiwH7lRan0L05o9l1Rb73Sk22ME7pL5bMR1aBwU
ytrJBGQ4QA2Ozrq6VRFkcLIwvI3V3ttUhmhukoiy14nxyt2I2uYBaaMtMybwIuYTGtdmuH9/aa+F
FiwqkBbmCcCLLpK7qVfLGFl35qeVjBGmTJBdSco0Z+xrfR+l+Y451njl4C7hzK++HgVzQpoZyEAV
8Pze5HCpIp9e5HvF9Mdv1WjG6FF5xVMpq/W2NCCJbHxpp+Aw7KgQuj2p2n6KfMOZCu25baTxECI3
aMuQPALOTD4Lali5ddTRnugZe0lLOT8F5kpy/1prWhxCmpfzMCNU7RAJLK5b2hp5JbRevK9gwd/k
k47SdB5Nmzqxu8JFyVu+6dWqOcqyN9mDpaZu543+Fqk+Yz9GfuZKo2hXoo727ChsqLgmTm6J4cnw
6vtS8rdWpcSbRvsSm+h/o3am+OJNqIxHwKiu1/vjQ6Wmki2pleEmBFWIQ2/VwppuB/C9SVDdWD2a
7aiQBvAyK+MuNetPRaDHhzHXva0ZeeWskq0fCyX/htx6su0mudzqE8NdpZGcTHPaDnGpPlDACDZ+
VtRsgFK68eRRKEob9cZUejS8xELdTH0N00XUyw5sife0/KQbM8g8CDhKwuIRKrq0i78EkG3aXpd7
t5zp+iCljbwSohrzki+3xKK8NKP35iHaxUEqGtA2YRam+9hSnjvDSLca+rqnwlM/KaHBaBCPwK5U
IoZW/KJ1OmSITpqHX1ZS7yMsmOUmqfTYEQshcQ1hHI5m2E8QZ6M1NIuo78I6KVCSUilsChEgL5VP
1ifER5mdvdGDJ88ashu1McGEKQ3skHqQbFQv1I9xtukkjQe/GZKnUByTjS4knh14reiMlsxTnUhM
u2u+q1p1eKjihqkahjOMdnSsPD92XmU+9vQCd0EjinZbRkxm1kxUeJWif1YKfxsHcIyiq2R8Fav8
pBiVacOfUd0ZWUkjt+zVO+KMfREW3UPEDtIqSu6E0HyqBAHpi7BvYV4trG0k02wbTOukaoO4jyPb
qP4qqn++7hQeNTiCSKnBAi92Seh6LzaFWfmzCjGA3Ljeqqy6yU3vQn3Foy0jE6xRbhRnlCMBLvn1
uXMxmZ9tB07RvgyhZBmphqNPKaIf5XXx1qO2jXo2pMD8Jd6sXr+WRV5xqGCdTcZCSaspmC0ac8Yw
50wV5pU092+H8nM/qht+Kx5fNZ0WZdCVUGyJ85iXl3SZUjhcxHinZa8qpSCPlE+d7LssRZou/D0M
rAej18V7gsaUKLOKdmES7gLmWXb1RDQcePXR6nPeptxo9sQoHyYzWRtOnHd1cTdf57J5sOEmAF17
vg9wtlkiOpioiPVddJolPLW46hE9GNuD3/mh3aEkjhJqSY8p8Hwn4HRuc/Idh6SFMEKw9pO703sJ
GoO4R993aE5yI3moOWQPUaEHG1mYdHe0huJLKkXah9xScH1iWtqepcKDoPYrJ+vqSpMwUU3SoJu+
SOSEHlXhToyLfZsnTtNwe/VGYYgMqNQRtQTHl5PqIEQUFI0Aj5L7muWWLS97JiW3dTsKW7+iWwKL
QLniCZcwptdDwA2jC8TjNE9/nK+2nOqxLtPD2yuB8qgIwomKwUmtRUIVq9pNupne2Ptk1Hp03aW/
ymHwah0SirkYBlWXpS+sZ2ZYQsgrF/umRCejbQdHgZoZ2V7UQIJml1LZElP0WAMLtujSPPqIcSA3
XxWbqrBiVwpRt3g/rnk99cvjRxmedg7lC9Zl8ZNKM04mrScPyJCDdAql3kZkDIQSJr2r7sUcWxNZ
jfu2Goxb/EnmDEbi3QbRo98kJyPrCzcplW3hScfJ772j3Pbhruyt8RS3JCl+Id40yjSeCoTbCTo+
tZW3coGu5ejSPLRsaMy8wMq7cJvktl7XmUhnqYGoU5wT7Whs/NuZmTtMIOVtIc/u5/JBVOVHFHd7
0s7RP8lVPbheBfFblIiP76/q1d8EnR+o6xlVAzDv/JiZhARiWXMDKoM+vADwEdl3yEi7TMj3edOa
LE0SuolohU5faHPdsO4cCX3zfWOpyWOFxoo8CeZKgnDN14BMoI8G+hVWz0XxoJBqQvneBJmShXh1
6hVukaWHpCNCSatnWDtevN4oVwo7V6xCkDqPq9E/lBGbOl+MlIlyhO+DgtJS8WnUE+lk6HHqKolg
ubEeEdUNPYE7pLMru3DljYGHGmKSefYa9vbFLiQ4caEQevxQ/01AweUkFmRBelKqR8nXkIpsq3hL
mrcrJLlE1msUkV1GqVwlUfZ9VabAgX6Gz5PviFP5sxLW2MmkK48wscc8vAFWnjLBYmmqvI+7YWiq
PYrhD15dTG4sFYItUkl1+k609mnXhh/Vur6xxKzZtQL+VG6mw9B1N32SKadY1+7iXDIPOcp8YFqr
bpOnfuj2gr6CfpjPxsJRgNAF5jSvKEwfi3dKwHuDucuqfRLrgjsO4jEopM2YI1dBt3TtsZ63Zmlt
ztkZaIMfmo7a+ZnplCiAvJd8pjKDxmnHsdpnvRC4QnsXZMbHMBbuzfyxp/C+hRZmOKSC7JRJ2629
F3PJePE74A5igGL22NCiLZwLc0x1g+Z2TnF3YNISuWvmao+VUoUbsxF71yvRpGJG7kvsdw8Bga0t
D0pz9JNW2fhBIq2sy5WrNPs5Cs3wZVvUMs6XBfB5YY5ynOwhTfPdoZs+l/1gUXkLfNfS7yLfQiwg
XpssvHJKUaOjuA0cDOvLTsMILisb5THZZxNDOK05PTLX+G1Ui/tKt+6bplZsQ5Cgixq4Xu/fYe3y
i6HmJRGDRoSwmJfz/IvT0Bd6cfCqfVAyruKBQ3dKdIvHMYi2ZTJ+gahO3YZT/FWt28itJs22tEg5
DklvOZpPfhgUdbyFwg+Q0NYXg/T3xBItOjZGcodUuUDmLNa7ogwamz68+NWXYAtR/SH7MMZ5addJ
7tmpXnefJ/3YK9+1ksGngtqa3xv+Xqg9jeqm4m0sqYo3ZqybhK+RfmuW3rMWoUVMz8pOqCs8xAiA
65OQbFF4122I0sxHNNQ3cSEKXFutPNVhXzwT1SlMSadizn8jRdG+lwUVYflDlpuM0LTKj/eX9/X8
np9vFfdDqCYyqaaCizlf3lIda22k+rcXOv25AjpJDB4disAS9jxfAyrBWfsgSoWbUnzRuvQRDvx8
l4eq6po5cyl1bfSbKoMDuy0n7RiIJQlvbd4kfG5GuIvamCc4aqOhcD+0xlYeSTHyrPO3ilecyD94
GM3690GJb6esvUeETbXVLvKcVOoSO7EoqAWRR5KfMhDM/XZ1lOJbEc37gAzM9kexttGcsfaV1uxg
Qf1Sqqpwyr3+1jPradfrq+0vBLovXSEDw4w30QxkhoWS4vmiWZPceL4Pzl4KCTKM0CoekoZa32Qd
0z59sgYt/ICUnHAfTinV6LI4iq2FxgWds0+W92W0LKQQauOz0mn9TRPomjPkzBKB7vD2ai/Vd35/
r6WKiHenQDH2w5fIPAa6klCiJSG1eu1zbIU3mgBpih++lE2nPOQ/cyL8+6TMrI3uw2HtV8mPqCdx
TqEvNgqDgMKsbgrD2898LBtyUaiUc8tN5F7f9FawN7t2Q3R+m4TDeNOK6e9KbzrCkJONgVFXBih5
Gyu6LYKS2n6ipjtoZzfGWH+srGnatFL8qRSTj0OuPFCb/oBgMalzUW7UopQ/mJnh+FVq3UcmYFyN
QVpBc5RWePbQWT15Rf/Lz4IJ5TZr22S9ujPVWESshvRBivvGjhltiMvpZyFo/BLR76DyL5Gi8wrd
QcDy2yQOoFW8zBX0MtzXEcjAPtI/IHcK2WjLAflRWZ7g+kP1a0yE717lbQTN28VB8qswgl8ds75O
T2/BlsraRaMkd2RBjt04qvAaQpM7oZSeygJG9/JrEWf+JknNn5EnPXlGuoHyv3fk3ntUvRyC5qzx
NgFhjdOIylOrqbGbJP1DWlTUVWr9k2LmHc5jCjYI9DlRY8EH006Iv/9UVN5TWgj5hr01MyjqJr8W
gd1qT0YwHLzUvFPN9nNc6LU9Wa1J3EpB0FT7iJvhJW4phZtQz3cdHszpkzCkctC/+MaY0A7/GdAz
OoW5/IlC5qaRgpvOmwS3NiPL8URdcfWO6o0u6j/CLmVOSogLEkjBFcc6pFejyA6cA8q2EhDBHakC
bwoJ/cIqaWw/MJ0Q2irc8tS6vQe7RBr7tplWuzGatNu4ySsHBn0gMeX3um6nozyEN7FhTtC3hYYD
aK02FKDuTVQe2zh0KBmgCuPLmxzc13ZSpPqhTx6sKq7+H0fXsWSpjkS/SBEgjGCLu7683xD9uqqR
BAhJeH39nJrFzKJfR9etC0plHpfXrUEQEVyN11WKJe9iJ4pxt6cE2xce9ii9uqZX53Fvkhvpd5Up
yAjKPp4hGuDkPAyBLlUwHBvu/wsgZrhSuctyC0yUdUQulw3t3jFY0rMvt+CQKPOOnPa4TKA4yCZ/
QhR9QLtcLf6LmTxVAikuOKD8wt/Wv8GgP2aEDGHjGh0KUIYu9/ekz/VOvEz3c1owwY+73rM5DDM9
wxUhVh9Ad2++Q0svtVAIVWke180jx76RY97tiy1hqW+YMHdp8kX7WgBDTO7wdjc5Im87zIh6x2uW
1MiaYIekiw91or6bAFyddLhpVjWV7druucBeXOTs3wUaT7MhCNHbmclSB4dG+NLFqcpFU2PjTScP
aWCAyk42OizbUuqdh3eDGR+kBTwTWPoYN/MPS8y1G7c7+AY+fQ51s2+nam6aoWrWN/CM1WTkKwt0
nHXdlYzwdG/rjJXhTCxV3UBD1yM8K+uPvKF/gKKK09rtR0o/Wr4Hp2XH/Eux5dkSDAm+4H/7fXYZ
CyaY3H6X7wpa2qS+T5nDnypeNDtsIK0eT/vYebiwk0vI9D1PVAVucMyIYST3wuFk53q6+CMSJhhS
4pgaLz76uijUFChjF2eORM9RK9gNo/IVEK8oYh9nJ53YQ6eTqPJ6cT/foOuUBeUOdqTRe5nkBG8X
I02hAkTXIu3igHjeJou8+uQoG27tsD5Q/ft6u/Eax8udGO1HsCXHvh5zt/Ay6LChczTzXz/edAa6
8KI3ckXLFWQrIqMy+fuU3PJQB+7DSxSHrkT+TQhYmDWUJ8O9Ry4qzoN8Ilh6zAQSCtVSMd2dI0qu
fvhfuuFqQc3+z1JUZDn2vFqWSeQSfXzOBmezuhs/94BeqQcaKx6wCqkOo2yydCmaeuuQ1fKrcvYV
YukwGRwbDFroW7A3um+xZ7NpmqIdQ3v2+PKxwxfetfQQhXhawh9+0ij6u/lpzpx4wNX0ECa0h6TS
e8VaGd28uh1PvRtyOCzuRge+DRx7XxBuX5xdL16L5mdx7bcMRE5DhoiQQWPJfbSc6ML70+TQD1jD
MsQYf64hTCVB/ALZdr4b/wGOnSOHCcPsS51ZkN/YizjCRxvl3EtINoCzMf1f5wmTr4kHNekwvID6
loW3RDihLXoQCQin8Nb4NW3oclwi5B0lW1Cw3zdPM3V2mhddP/bXxWhcCXt6SkldDKEOcOtYP/ME
dAJjazOyBD+w2EBDPb+jg30hRuK7/61z2NQ7ELeVq4cbw4vEFfj5fnAtAjuC/jJO2ylN1EfaDE8h
xpxsFo98XjzcXiJCiUWMjde3+TDzl91iw5gf50mNd+H3mx5qH38jeI/8dMqUWwS+2/VFz/0bhhcs
WRXyIjRC3hR5HTaoGIAw/419cUQRqLEE1r5EEZ4hota/xM4qq9kNFNfXmsoDFjy90R6fXO/eJUHB
X80Gl3CNxaDBxe4rzfg2ftXh+L6T5ETGASGQKf90LW4Z+SAhKsgC3T5va4fNkdo7RUzeRQtCeX7v
WAJ20agSXDoi7OlWGhMfQ71Vq6DfhsXVEvQ50z66KZFiKawfvEjeYsD38bdq1PD1zjqXXIMQP62p
0Qgsrsl6H81OkHT8IIL2qHyfX0Og3LEPGHKX8zEc6Q3rwN5mf33FOTT4zfhhsduVtCrvZ+8x8t1x
DL1qw+pZKKuHf1TtuGTRyGkfNyWy8EdPzvnkkEvqGpTXwN54GMwZbdqc9nyu2Ao6Za/JIaTtGx8a
6MVw7+ZmxTafkDw28XRIpv55W/j7DIC2rHGcsjWiK1Ah85SqzctHrDXLEn/9Dlt2MS4toq15lVha
dtg77J0BVMALyRUY9hhrDmYHmQRnEjBeivuCLzLbmgDbHTTv83AV394GBqqtGaan/bwqkIitPyGL
YEh4lqwn0sVnOmkffxfGc51MaAY2dm5td5gpRJoRRc00imPfqGoyNc051q8n+QDnRNUnyVeYvmqS
tDkLSZuhmZ4OteMmrxFb5vO7OrHvLplNbjY8RrG/Y8h+cm6r8zAV5rBMIIP9bWvyFrLv1E+xl37q
bYWFj/djbGjet8NFMndOmuSh3adq1Si9vdz/w5aH7sQVFgYnGu4MNy62SCR8WDNFC25wR1SD605S
s5/Zii6fpzrJohUJBcpDs9WyIOeiPg1LGhQKcfl5E3EIjtyUbWAoqzlBhR1Tgd3Ng/BvTSK96x69
gv++S+L1NrQuLD3cL5zveFaxgqoVFlbRqNLFEF3AQxOcvADNQQs+yd+3uSS+l+18a0sxkiHfYpiD
YlY/rH3Nc+h/xClegxyCX5sZf9SoW3tBvQ5U+bbVBexgD1bpAUSd9rM0Qf7qhj4rRztx0723Xn6b
q2k49qmPfc7tAuoSLQ6asSAx+tHSeALbbvAwLX2CCGotIJdrSqpH9AAGgvdJFkajpR72VePe9E7x
2LZZZxVQTCyLHDT2r+oWZKn07ghkmD7WTiNRuZ4xVkPrEmLajpuHyTjYLVC81/0APYy9IC0BywZx
EpvlKwKrfnHDLwI/4Z5MRzCLXn0IYwQ1rwH9FgEG6FFiF/c0ZlsMMyv/HboWhcSRJrjbW/Jttrp0
TfBfM3wNC5YSeaLO9KSex27yM2xdfIplX0ERha46evMwY+Zqfl3C9XESOy9NRE7z1H2myx85o1Ei
Vr9yunklamvF3Vnu+GwA3Qb8m+vBE/xe1tuJpUM5bj0OZQgzWat/wq7ygt5eOBQBZfNA+Z8ttOkF
IBm2i8TeC55pyHGxNO67Xmv0detcjIqWEaatdHNZtxq0z3JCG7Gid7WO3pCQCQVKknzg9OCBXKzm
Z2iDL9NsSeEGidaj2YuZIaAO4cU3Q4LMaO8FCkl0lzL4mjtTBWb96JL6SQbR9+xHKtfEFtTiYtrC
6Ft4AToRVXZzf/FiUnoOy5BZexykuW8g+MtqpT6bJDX5GN5tBPkWa9gelBN/a1+94uu8W/8PhSAX
qR2mOxmZp2VwqOUIus9xof+6CsYwCzp5E11CM1cvSc4nuMS6AEheQB8Ton6mae8R68z3kv5uo6ib
h2VELQM847J9Lc1Y/wCqBl0e+2+jDB+9hhyoRh8Zk/nZ6wmi+ZZxLVvRJri4PWBxyTntMfnD/Uez
UdT4eAA0Fn1OCHndh8NWs3tDlxxAPAe0G2E7sr5fFAj80H0nW332dnFKlykoliHqMoz6FZqC24g9
y5mP1ArXejlhw1DYqP2Pr9GzWynGNQaRRqq/9xZLCBtkrcTITmMk/ayjtTshEAgpFDz1CnzyHr/c
k4NnsZiTHsspUHjLpZWsjNHjKOUqvbm5jNNDEqPA4kC3Mf7QT/nTnLQkmzimhWmKfxImXLGx9g6L
pmkumLukSySwDjQmaQZsh2BFRJICYEruXQyt+zye4nn8qX2widjVewt08m8OJ1FsSLVK7hHTpoGi
mLDQmzpbPdZXCy9oPkMO0Ab2SjDrtUt8pLp313AwZQqeqNpRlfGzYa4d0/AC0aLKQymBZPUbv8Rb
VGELyLtrcE60xL23Gn1SYV536gjm3j+wCTMoyZZ1/Ann8E/QRUGpYXbpfPGSID84H/bmXdVtWKwz
zg1qnX2e6qUpx1qBLJXxu6/EmUzRS0thdyeAyjJ/2SEYsvFf4qJv2/OwUHu7ZxNjP1L7xSA9JEw5
4xVWzGiixvRTIYxn8rIoJiJDRtdYnQiZeiDuBipLTU7N3gDq6zoIm1DR18aiGWTJcKtlsB+HUb6v
DJei7T5xXVbODc+RKpp1i3ItwjkLJRoQf5yRUI1XSbs3ENxY5xqGGF5RTbDMQ1xTjaLkixZlHHPt
JJfXNpyxXy3c/wDXFYem3Sui7Jb1c+uVe5x7YnrqLb31UbiWXZ3W+dK6+Wii6Cnt58JXbV2gwk+H
Fm0H1xvWi0WlatM/BmNk0ZjJL1CcHnUDGIEBctIbhrRdNEfINWD9JcwHoruW8Bzn3MZJJhr/XUwx
IoOuatwZOkaM16zlf2NufqB7teCrNfo7i+t5Cqop8V52ZdJsCikEBvuwF7pWtKrTz9Ws11Vjalp+
dWoAb8YKoAuCerg80T1JC9JFLpdRBMvcKJ+3gW/lyDebqQ2/U7QgWsA28omB9L5DlvVH21uWQVph
cuFFF1yyNeoLFlaKfjh5Fq40hZXydqY/DsuLCuRbwGboBfe45yC3gd0p6dpqgmDtt1FHR5CgLeAL
P1hLcWva0RYKTcCIgQrhJwD9If+NqprQ8ZKMd3UTrXdRgtrLu2XIJXBhcADdu0B8CfXx9W1qOxBB
SdkI6Vfp6kEGt2pk0kJBHQJza6QLL7No0KYyB1uydQ8zqjXG86DYJ3dbkI4spy4EbIoz5mv+7UsO
scaMYVCKEUJDSHsO7XbFFKTPOjQPndMNsnUxr8HlNtwFvH+msMM8ieHvMqkgC229FY0ShYui/szJ
ihXQnOYhcciQ5ctDrzp1qhd4vtUYP6sVM49H1oJDfZrHIqozFOHu0vX4JWoMhJLFzxzQERAouNHH
EdqoKFgAwWAORNrnE2cqRGMBU7RoNVJyGw6EzMM7my5J8rxP88GjG5Ludpmv6wZQTbW5qhPyLPCG
SD9Amw9mHGoMtI8QB/ULPUsKehqy6ybbev+bi+Y/4/zHtev7yvcHee9haRrhih+mZDTZVyfoCbsm
3rHeOBnOfjvErwnDsoIG817V8TnHKOayEO9Zlkj/ce/sV4JaVLU7Gs95Gnk+NFvFULg0fLc78/fz
OKLr4eyzNuKFC1PWqo9ysrK0kNi0DjwFd3htFcuQgRqV8B8ol/b5sk0S+Fh8t3h4DlAv/SREn32F
rcyp2HFN2e5Ykyi8doPBd81XXrK+tY/xGB4BRCPLAN3ddaNYYDYPpannOvdsEwLWDT6IR8uddv11
ZSOowll+piTAxgm3XyRvgKthOMbB2+7W7mVJN6Cqv+T3xtNXxzwAyumplxJC6yl+BHbdVdBLi4wD
njnsfv3KV/PGYGnI6gmAI5mbJbe+gpxWfg0Is8yjoJtzM4U5g66oJAMWUyZ2vUE25R91rcVNi7tF
tdOBK/kCpddWbhatRKL9w0YxsQepn7dMyIrvAGMRG70VYwdhQdjAXBKOz51IoapjdKl4E2CeUZiE
U8zYAxKxoiXcIT8bEeDt8YckRexIv40FzJIqhzCU59TDiBDUqQV2qZ/0ntTlTBtaWF5ji/Y2xRWV
5p17VdvXYTWzLaczWlwRxBOqE5STkazPdlqAYYCVaKCuHrc9uPIZegiA1L8iQj8+bhIvB0jn9Akl
uJReDVYbA+1pOwEziq5BjZ0j/vBKqLofNp1DiPxZo1d+ThTMGLB83W3TfGnCFkMlwFs/mK8Dlnlj
0NrDG++8S9psTdWZ6bTE3VisOwRosiMoCWmXVCK8F734wAhgqg26yb4Zl99D94dsE4o5rXfQ/Cle
nKgF4+IjXLnpV/AjCLxJZpGt/v620u7OT2K0nB128oFVriLoTs+oGGfwakG5tf6Lw9o18OMv3nQ/
8PEsgQUdGswtLVsxjzXl0sSP6MrggwlXdUlsd/MA6QqB6RbHO20HTO+BCQqsRbko6FGB0W54iWyz
Z4Pk43Xi29lri10DY7IjOiwNcXIhafzRD3J/prIUoQTWZNRbaidU5wh9uuveNF3CazhDZ+wPPrbk
QOs0JhmbWHBmSfdBsVNwR/daY8dMp0VcIkbr4Lq5O07M1einLAT6IbufMeGygVS159XXhBzAVPlZ
j0E5C0l0EHDo5HTo+qO/B4DKInQzIdu/rM+xFkshl2DDTkNKgdpHol9LNILPZkYnvO3T2zLAyrt5
ADrj4MH4F6gbv7ZuIRXrlvv6s+1DxClC7Vv5s5MPgrTzKe7CHwNNOjiaDt1dEqjzAriKQCmYe2PZ
A58qvQBvNfU7fdhNdGwAqJuFN0c242ynXvOmB+Af46Jt5ZtpOuoECy1nmtxSudb5FO8OFd00Jxi1
cLeBr8Yk1mAMCeuzXNOjafAjErd+hmMsLrJPqphj4YazoHz3xiEHkpq7prZv+1yOkZgfxcDeNceD
qdfhnsY1UkqIRtljr3svQygoA13wQYjTaEwB54gGCUP90kA/agmMe4Hhp6WuvZKNQ6lmyJ+CVALu
ay9zy1yOnvVxrh3NBzJfvdBAItmT9oJ5/JB2BD1P362ZiNwX+PMyHdDqy5reGmxxqhhHswg7dWHW
ARcfd9WikrthAaFN1XiG6wl9OPztx3Uc3hs/6i+qh1QedCWxVueqpTpP1FwKi73i0RgigZLUpxhN
U9GkGHTQoHsP8yrRkfpJ5mAvubTt5J+8mgCLgIqhijaE328weUHas8VYQLn98br+B+Q21t5bF59+
OWQmSXqL/Xq5dmBRnIUgyy3dn5nt/i2iMDkaDzdLKNCzwQvkHWLwYAjLGm9i5ePN9nGY63QvLZ4O
2Kwqjog42M0HaidsBpVRUyKRDLgeBkqT6D6PQHaB1nhkm7lGna44kE7mb80Zq3/BhcWAJUG9rGeB
X+bAw+hhj+1woGMocoYXEWBJikAVFY/lIsKxCBSw9Rij2YR1PXeE/4psZ9ykaGLe0pvjy5bVm1Rl
tO6ZRQX7lfrqco3Uw1zruZq3zZazApy+AEF0OMotBEoZ6YOXsVd/LHOyTOiKxqiWGIfBmybL/WqT
+2iewjIiw4nRmFe768BDi/uG6/0UkOYDRrKhEhLIY9IFtto4Vj1ZaNdEpP7VXKiimyWg5hUwMKf7
1fXsBidhDSUwtAIkGbbS4+tydRodGASt183fEe4388xNZnpIAtym64yYgMH51RQuJBcxD6pGokVz
lgGGUiwup2HdbqDvtptS0bM3MoyN0V4ia0Td////dq9r75vD1G28hHjeoLy7AqfPf2oSZu7N7D7A
fPS3KAXiZngfVZ0nxyIEYj/ZwDsIMqk89iMsbo1hB4CNDNRggzYecwFoRpe8dPMEmmcwWOw1poUn
JwJuwd+rfQBnjrkp6kl6ltyAAJ1JnQ+4jGAm+GscOF+3EXREWIEEsdcBg1tXroohNCoFHWUpQMMA
QZInUJaInukP6aCDExqp3PAtrmyoRVZ71lR45gE2B2CJ5xy9CrABoKnIczM1VT/Y4AyOiL7a73C0
QxnGmw98lTQlXFEjTc5DN4EGb7ebke7SIXcp80LOcN05+uDt/Kvv1xwtG6t2Ns4XgsLn6nE9a/ZL
ZGO5fOHF73jXcTcl9khnA7zKwcQHDQHW463B8LR5yZ751iqE6OFSrA30lr1p8U0pcgi69J83pjna
/MMyzDd4WKJrHTwuAP8OmwD8m6ShKHZS20MYtEC8TIjJSe1f6NWubkS7HFj7F79AXSxEHtdd29Pa
zm8SQPtZwgSfKDjUlhWyLuKhmWnCLQTuYoIzRGDnVus7ERFkgPYBYgsXhIpQLJWtYR9BD2guc5Dq
chxaYBnIueKAfgShsNBjFbNwj7JX/yjugqwZOS367Xeq7i7A1J5CbGDJp3G+JsJ3MDSGX+AJsMJZ
7kXUY2BFVO1bvPEBVuKCqal5bhg3WWMHWq12P8chWTPsTigxhcKzxt5EvwMlWkKCkQ8V1SE/I5D+
y6pr5LKG6Qf0wqVp0q0UciCAufDLTEq6KiLoNK1qIUagldCTj38+TstpnGD3Bg9EOuaOyRzc9xwS
T3+aJYB8CI/CHgBxGjSowsF3s/gl3LUs44lhRT/EHz7eumxHT5ozjnWPGNSyUfVz3sfi5AkKptTo
T8Zeuj1E80CUg6+AnDlPH1k3Y3N81PZgT+piTusbk3DZQbO257bFy9WgaydSPQ+wI42JOfs0fYLg
JB/6lN2N808wpN9JDQr3s7NwZMrk1mu0Bugdbkz0d97AAaAoUBQdKgsGBgT5h1dL3DseHiJ6t/WD
OvFk2whTJSDDbNfBnq3o/DggmX51Z28yT0qD1+/B59lfRyYz7ZsN+jPulPS8L7Jqg+ED4+6LFNSg
+eVYTGLlDb6iJy9ulsdOg5al6rDChpMRNu6/9m2VW5mwEjzYjGguTPNq8DEOTgmCMzB0dOp9cd6P
3Lq70VAMZ5RDvN4C6Q6GUhMfqRcbPo9YBnG1E0vLgd3j02tHcQC6I2ONdxa/BRoc4RV8FC/HEPso
Jbfv8QoTZBKKKwf7E43oHA2Bjmtw0attaEZB1F0WNOiD6+8WEV0ol8tzMImHen2Udttz4IfwDmn3
urSgiBazP464tiyH4Gvsu1zXRuaDvCpwt5liM8EPWq9ICYGddwaATscyjvEDg2kFJt7pz1XT9zqW
QKpY8m33ulwonc8hXW05AZBblFnPu/De1mD9/dejB4gLm3II60szo5+oWf3Sw8Q2LTXSuDp/rrgV
hy749/+Ph7OPvQAoTLiX04dZQVrhdJe+gEWCATum0PHYKiXRiu9OPJtGRNWEYHYzYT12gjdYAi1I
VvnHBQ5DiSIXjwSuQuYo6MdQe4e2ZZ9gykAwxfXR1IvL5EsDS0nJawquZDjEjsYlFBmYleFzarq/
3ib/1PCuf3gI3tiBk++wiMNsg1PlY2qGFiGB59kxUSzQ/030E1c7y0e2/MOmGATxRz4auORx9wDj
Beayrjg8vfnNVsXD3TaD+Uu/Lj1kMr2nZFYjyP9gNX1tQVGCmF90fwum5rNOerhBqTxzF50UmYEY
G2Ai3R9/MZc+Vj9UtNHFrrxQ8Feeu67TGdHJH+CYbtId9tZ+qIWk1divyAmy4gnY0QhIAQdEh+Jb
dVN0wX/6hQQg8gkVNLMJLD4Au/IZ+JsXrUAQ5xhAj6RodtuzFJutVNz9BCy0h74Z4EhfvTL45Red
/1cnoO6jKHzAd4wAzP55rZd77MIDbANRc+f6CD0mO8Tafx828eoacavt9MMlELjE635AaD300Q6+
zwDZGgY0yt1eg9VXz0RSV+xRXPZD8LOREv4nNdRLFaYGk8KwnJT2HrtuuTRJbHHZ2xco6F5hwIPd
zUYYXg2glg1R7c3wp+/MUAZUvQDZzOZ1RF483Qqks6hzipkdGq0P0b9sOKYg3T5Q0b4WaIpw38Qu
I8NyiEZ6N2ucVySu/PP9L8/HuD+ibmdAqy2UT+ilF+LBEO+fQ0iedgqv1lgO5iaW3RTrGILIWrcP
opZbF40HU3f/pPyV+WmvXNsBuXV18y4TNxQJJhPAH7vLUgq1lYFgvrFyA6+wlX3SQgOqBhBKkcGZ
9cDQysekn59ZJKo4+GPAYFy2GY7pBAKcNO2ycZ0+whWtvI5bjQKgIAtbACmBCP9d+8sYNIcAjEFh
Y3pw7bG121KMPr7rddTl4PkNPlqX9a3MsbD0UzBe1GjzHpBcU3aEY7t16j8YLBa+i6h/4gM9bjtm
8KVhJIPAxZwjc4ExM80TA29gu8xwqsvVK/ZmWHFy6+c+rUFGhR/LgrUgw/PiUbyqEKOhOysCJOwh
7d47DEGDVVbR+BRQ0NOymxBOBU9d3nPkihGw1uuU1pUTsM54GPVawkFLsxYUHlxVG2zdsD0IHDIo
0WbTQzjjkVu01FUYSY7pi4ZFMME7uqJFRKjFtafJAjrXPcWmw8uBp4nB6m0JoSfq0n65at0lINXB
ubipRrnkUMw1CoIg7FBmHIkk0L2UXKV53ILDI4LEGQS5KCKqTYrRLUAP4VbOkjqFssB8AkE44FoN
SjDzOE2tGwvn+j91HR+jXxnPkL5JfWZ9BNnly975bTFOQZRLzqHqGMQR9g53YJI+q8G7AKHNF2/7
oxEJWQZj+zVtEEDwDa044jrAnSzkWTuED6TzfE6G7s+wWTQccf8amflFoZiURiKmOaThTxd6z5E1
kHlP4ivwEU2ESJSD3yNcHM3qIQx3PNexeVyW7s3qWBZbY7asjQUkgMl8xWbPw94QIHcQeHGLtWfx
/uqFiOVPYmdPYTT+HdsGsTVA+PUMlWz6ENWosGm90wtdKL7QZSq0Fi8THyva2hvQH7zziywDuGoH
loRA8qK5BIjRV0EiTyFuOaSKLPdGTne42C9wegOgYeCCnYdDsUqbp7P52cNUZiNFXrkPMUw0BVNl
jNY53yaUnBYtcZx+GQ7aTjDRQkS2vdo1FUUS3ZEoiA6QvuNMdAL7LUbsIJIoE4jztKWH6RlJaRbV
wENfz7smJ3Ye872FaG+S2PcO4A4n+L2LjjqGSGKfpwhNlqpGFf5bIceT+/IcYiMPc3sLxnh6DYK9
DHoGHSEwAhhKAB3/CgqD/Pd/YLhsRqN0OSuUiDr1/3qwMpllhDowhsZG4kqAgpI9R4ZDVBrLc7Pb
72SqLwZrII7jhrenvzK047jvzMMC21/hwZssIb95Fp1/h7uyUBPUtwwYNsdM1ffyFrgEqxv8dwJd
CFrBDi2C/o9umCsnkI5mdOjNWXwVqxUVrj90qzcoYIYc1tmLndvt7G9nHFgk00o8TkLgvOcLKrtf
x1+0huo5PNEovGswHYv6kbIJgjAGwFMTAlCDvYVEgyMY+WMXAVPeaYNe80Ubd6cluSDMo9AyvZv3
4CmUNfQbpq4I/723ZnblHZLjLXL8NvDj3Qg364x8clTSFjoQUefUKMhU7HcHOWGGeE9UUYVaMsMk
WxHNMWinbCpZXOdx0PzAFAJTfzCNZZfoVxnyLoNtGJkOw9QcBJBvim8Fl5nGMY953tftAbhQUNKO
/4W8PEYvb0yVkBaqXpJ8RwTy+YCwAgvMsV/TOnGi9Ie1iK/WaqbZH9FOwcksh7SJbS7qvwqNcoKV
HUXvxT2MdKUZEpqTMCKlln2hlxEoH+TGHlxpWSoRDDoDI11SQPueai8TGfEnZAZ7ZaYeQAA+Udh1
z2ETAWXqfIytfVjsytP4eOPFm+xabngfWgP6nd8Z/Xud1pWqVzDM3ngXOv6r+Ny+lmC/T4fwKJiq
unq+0aX5hmk+BvPvwTzdgBoQwI1gE/ha2PIVjiBxWP/aoT35/UrWou3CcnThyz4OkDGxNsi8qYes
rmEPdsQyoI6A/InDGcXRu4VYDpipeoFV2F+qQKbfZv8fSeex5DiSBNEvglkmNK4kqEVpeYF1KciE
Tqiv38fZS9vu2Ex3FwlkRng89yi3cWNSVML2VRWqUWe7DLbUyumc96TGYtbU0W7uxLGI7R1qWLwS
QxeaIN0U15spqD+dJL9nfSSbYufgOxt5/IXqpo0J2w5QTc6Wmu9ic3mBrZ1XSameZ5DORhuh400s
4jAQIiRZDW2JtF4XoW1PO+2Y1bpDVvWMJqRcfh8oxhEhR75TuQJCcbeadLt1iXS+dYac2KRyh3fu
LN32Uk2+ZJAXvwss/rVh/ciOyZ/MGFGKIPZDhsB1NT5ZeuKyGPSaPYM//TB8NoLrppYn17gFGwZn
pJh137Yo5IMTLqb5Gtn1JqAtWrV5/FAkrrGKq5YPdLC6lYKmmgtEwwU5p3QI8xNzu+wzl5/ZA+vs
4vxOs1gPq2v/zJYOukxsC7dqvffb0DArBxULnsmJnRc72uSuzDeNcr7NjFkzu+zRMOd7t+TadjSG
gSLruRVzBZs3xQ9GBhoEg3NHBWZwedWvjXZRlPX01ibWt1X0b02OCcI06nGVBAFtXFfOnN/WgJMT
qdFML3GeVAyplmuXRBm968wtuHR/bdHgyojGA14WChI8oltPFGdHuXttggNnDJvP0W3qhgemdosD
Ax/OC+6vw2wmbyVT1VXT6u0Ew9ZYQPl25f7kAeqX0fOPjBw5IWnlNQsGzBv99N4tZ8xbKWRd/zAu
0iSAwONUQrmbGwtPj1Nf+qn7SgmnWLfbJHXI8oUvXJuxx9mb5yHWva0z+wh4XK8bjALvpN9sVJtn
W6HLOqQe5JNI5Lb0BVG5NUKfa+/GpXkbWrMMFcxVctPf8sGfd9g32fnAfGJ+5fv2VlZkuuHgJbiI
4vLbzhxrZ7lEqM2g4ltflufa0CfbjVzqqOwIe36dUpjcyKbhxK9vRb6/dVYNRN0OlxBNWy9OIpj3
pQXH3A/zmQl3yQPXPlnSvGGykpp5Ufe6yts1XrEBEoUlNm0hN1Ns8/dZ+MM5GWWup/3E97A2Fj5W
2138MOfdNmOfvIKuIQJ4HrwwcZZtUr75iTXtiCDnLZcRZSO8ncjLT7MMvLCieOUvC6Uih3Sj1Y08
gSusPLwGUTC8GOov8xtzKzzxpip7U1R1sIqqLN7Gc3Pos9xA7jWuQ2c9tSJ6Uct/ppxmoqYc/mZt
v1YNqmfQtn9Esa1Lj++HtnrttuT9WDSkE4rCfp6bPYI8H1gOSlYiiayWpv7TMeiEmZ1yc7EZHiD6
yNmRzJzbjRSpe4gEWGodB3Uox2Q+Fkvx5Q7Fi1ImoR5iPLYv1bMx4NAwMgJjyptsE9cTaF0bremN
yWzwAP3SeAAPHwDeh3F6NKu2PmfTR6HnJYyZ3K2aRX70ZruEtHb52ln8r6FENzcwiW1zhxWETpTh
QFnabN215rYdzbsl4TtuevvXFh0DXijdLWG19MHqClHOulI14eqslifIzQJTV4iodpugR0AXkTUx
WNp6LsJlkzp/i0FFG8+5SSVUQXSy4jl3dVjraNsN+k8x59nn5LsAkrz1FhUtjt7j0HFQSvJj1p7I
jhZDnEdK4G/MFfHKcEiPAekgraQzQOiKBGVw1WLx26jAPS0q+GB90nfOB6InQx1iafEbpmiGoyae
a+6t/Rxz57Qi1ttZBy/MHI5ifMrGUXIm0k4Y5XvV2+ylFku7VmmOh3+8783FIjQByLlDN9pW2OJY
B1duUh2T69VVv3r2yK2u7QMVDXPWUjHaGTzOFnUQS4CSPbYvqUrQSFPeHZcZX0OTmRqfSoSpWEh2
8dp5ZxR9aFiMnsx6ObS9Y9PmincvH97pfeFzmkitDUCD/ZIQSDIiBCrRHKJiwWcDCB9S1X8mWfnh
LqzvJfPIWcuseNOidkNXsbQlJgSEWobLYLSagzHpNzMqoedKl99X7shCovJ3kzIsrYfUzm8fmP1a
TPMXbSPga1f7Wz7ys4HkdRKW/Ucnt3UDeLieodRon4dWtbuUzXRr7WwIET27yfI3urg2Ake9FSUS
LO6jF6IRiPrWBE55ykabkySVZE/94DJzAnsjroKamEwHp4/RUIic2mh+09AVZbwu6pKFva75XjIb
tS0aXy1Y9Vrp9yVJzp4z5SE2vh0k1Xskqw8n6iJyAY11DYdoYTVdL3gcN2XXjWFqJJvE+meaio15
i/k5audxnKb8RoDy50tqy8mDS5zmfZSIx5RNrId6mtDx+vPIXHCFxUWQ0JOEou7uRDUb5K8wH3IW
3rC48nI4rDw71mJ6liUYqYzkq5e2667nx59cbFNMIJ5RT3d1x9jaYE3wKh2cQ1KrXTprtfIn0Bsr
btujZ1Uvbt7tib8oNlMRAB2cBsu8YHFtdrwcc7iULpNSKz+2stl0I7MMV4ZmimCQQXTiQDg49fJT
FLe3CidIVaTUqZHu9705fhbxM1lM37bfYZwZ+tv6VetoC/SyBHjorIWKbvdAjFeouxr+NYF53TKp
qrZTO/+QINgD5HJG6VNrOReRGQVWGJQimZBblUm6Zazo6aax+NSZIblhUFa/A5F3z+VCTtvSoAp4
9sBIN/VAUwmLbjzePj1TFU/t56Q7HK0VMqCOjPGWODmva0dy4/k8ogQ4vpS+vgShFpSwY6T9g02e
zkkx18qjJTpZGr9n1OSEN4lVYwfFnkV43dpu+uVs5XFYEdq0wS/84/mjv1/y5DLEzOzbKnA2GpmY
bJyJUZJRMrrETYbzaBnpjP3v0WqtjZuLi8/sZJWQ8rp2JgSCZoy5VLl+d04cO2GkFaGTfYTxTBG0
2ngXkZB73WeC4i0ZxAlybC9ysIA5UIfZcH5lRMlU2JzPqUUnzTZ3QKJkg0raMpuA685VbK+DpiB0
AMdQUhs0WHG7Xryq3kWmZVBs2CsNQ3dfWM6Hk960PXXta7hlr7bfgSj/YibTTJs4tQeF/Ylx6q4j
ZQWdGaKs9VgdFANkoBsZemn31bRsCe9wzng0H5tbcQjF8TlWNXk+pBgyTlan+lHrLj6o2+Pi5OKa
91x4uaQotEdDbQoxAVIGMhxJJiCjUV0im+smXVCRUnt98+tWM6t9jG6th4KZ7Jy+V4VV7pZpgvFq
xKUWQ7sKYo9vLXiggsBHS9qIbrmPvSnD26HwGlbdHjPUgLhVHqjE6RC66V9pZ2svA0VHfzxGnfOM
48ne2IV6iL3xvVfMspDSypVh99yzqg3bMtgWBghQJyyqtq5DTHmunSuhOq/aqGnh/Bj3NmNeq7wW
Mz5x+G96FYMx9XTbIsv58Z6YJlEdjCFL8P9Q+NslTz+6EZPPNPGMg39Ed3nfviR18DDkrhNqS+E3
uzSef+nyr6HGReJANPSduqvN5IqLF3O1L0TYDHlwBBzg6MgOqucDTwvv24TyR1KYGWKOSbuuahul
1x1XlGYDgplPrUTk+7TrTXsPA0UwmDvflTF9d7IEX51EFiQ0IEWUsdkQnjyVvBBhmZkKYYhNOmNl
hyCXiur2VksInBip9zj383sACLsmyZRVIGa5GfvmAlaOkTkNqPwXExHSjE4A+GLTlZZgWM7rLzxs
qDWIcpF8RdrgfuF1wpbNVwcgm4Wz195RKv6WVlIc0v5Nm/g4JwulhZ7+Non9UCm264TU5KzX3wM8
bW6MVMjeRzFN30Fdk1Cr5H4u62+RokODMzmUIMXvFEiCS26MEovayP8ieNMcduYSbXo7I8MW7bfj
tUQVHO67vUgMtUob/RI3ihxE+ixruDNo7ZzJuzPj7jDSI97A9QcurwcVuXimk23S9xDwVMW0xi5h
9E5DUK9jxruyxC7fLx9EA/Fw8MPRjDyPTnotapMoJ9d4c81DVTOXjWyQl8pSf3m6gLbo+TJ0QXuS
1vQ9yPzAlj625tT971Rk1EQWutNSfGMNUZucBnJdKob4tlTHzNEuGUzBsNGaz3a6GODr/NGBuw5S
biLa61L5CJ6GisLSe6LxcBlxklDhLvjBgvg+c6SzBsxAF7qZAziy08nZOw0TqEKVd1FT3heTI/Ze
94PLNuLHzUacIEK/kykBCCO4/Tj7gfP4l4TXnMcueTIENXPLEeflI4tGNK4QC+FqmONwtjXSgfHF
rvV3QyEfpOn03ASEDQvnM7W9xxJGnoEifL2af5WmhXaKkxsdlUNPNJQhtm8ePIz4q0YkHzZzxZWp
WzxGNs6/xDrFGct55vbDDdx7zf7llRkcZjf+WWbaY5RYp1TtOsqzE0vE1+2UP1pV0m/MxqX5LuKV
O967bnOM8Pesbo8Oitm4KwLQNYvnGN00nIze20w4QVadnm7NYtSAS88/dmMK6Czo2yQ99THB+gyN
47U7faFwrxqdv0KU5YwZ0j+dlMw7FiBjJzm0MWDtnN7hbWXijewXR2QqKc21A2M7A6Lb/k4o77GH
zN1aJtGBzY0AAQA140WuWC67Mgf1M0YFzgRVMn62kxauYIvrQ47v3BusROzR+fEpJPbYbAXEPLL6
H/7tP2nsakuAwro3hM65RACQq3kqP/EZPUwuOnkEEjNWz03kuuvEus2lWjwrjeGxCZkJ/SowQIXM
qvut2lGGwC17QZkYmqQRkzPelWGbzY/NASfeQLToAsQVyCcrrl+Kf4Nbx+uqQgF1Oo6xoXXwHCNJ
FbN3lfFobGYrepjn8r1ZojueoiGkfVWbmiZUB03JRinq3YFtQozlu1VtMs8dl/6QCzgDlM2M5wQ0
YrqhH4msDq7wfvMJ1LEeOEHdESZF+9tbLgim2obmWSfQ/Mm/tF/wM/nzsC7HhzFok5Bq5NpUxsfU
uL9BmhMQUMkcE4UOe1M8tO6CmbfWYeOyiC/h41iw4sSNRE0a9WbsoMIXk/0HvOn2A0zAQ1TxEQ68
qnPCMSqb6uD303XCpMhXFZQXWsCB0QeBTFiAJ81Mmv7T9safyGloKHTr82NfjJbNDV2Ub5Npwf5X
3wsnYUZjIAZlwXuaVu1pgkbPOgaQPbscI/Gvd/PfxGfgNdlbIcmVXP7NOKy0eeGs97YDmQR0rk6C
L7nlJuIZDBre8MIaAzLRfKg1dyZW4DtDOlzNTfKKuRV9kgn87Y/2XPO1Lr3z6HTeZuY0WE9xcD+S
Dgh6dfASWoIkIAxVdsGJmy3BdJV8saWiDIkXiS3AH06EU5ereusUTHPNsd84bbnvO3HVroXVrXzx
CC8FX+/wvCCCMyJExe5gRD3Rf7GEYY/L5MUT5PK1jvlK4uc+N/s+LHpCe/lCFpyX27bnp6S92+Mr
XvFzj6wtGS4wNs3/E1E6Z99qxv+2nxPx17zUg2zCCg8LdeX0Rqwun4W/SBCDtWqoFYaxf/C7OtnY
t8QQddOYzJL2xe9TEY4u+EVu4/OLcbirYANQxNDQdh8qa3LCKqmtVSf7mIImeFcIbivfyWI8FTvG
9+kONpW4DnymgFHm2ge8nGnElQE5b5aYekqSINzqYtbpX17Nv2D7V2Vj8omLNcR4d+0H/Vh02Z1f
uhRauOYC3ueVZUq1svFzgyvdXnfA5THd1l5BW2r1zYYfD9OJA5BmVczs50szB0dfqHqHoENK9yry
l01Uxb9zxFzYi6dXO03CqsW/qKAGxjnbcRzdsyh1U/rDFao+hH28S432LXe8XVypYoc/hXGcxd+/
o6ClfUl3wiK4Z8j3llGDnneVs+k8rCJNXgIJO/+Y6vQkJ5kM38ai3XigSOmc9WHD7rr9YFK0kAWJ
D0xGxHKmOGRchxxgpYwwYKZN7Eq5qkuLzE/TyTZJ8zO4yz+fmXVbZr/SMtsVbQ+AkEPEGNukONl8
UkCtFi/H7CXrduyTDakhgceXIcF1Q7p3RTAXbUDt2L+SNYgMMtx3d8ZIC3nX7gQWxmsF6+4W3sB1
62ebmVBsZcTBwYpLZsQFWNDcLdGh0Pm1wQIbMjU7dxxdsTTUpapNIC7XT45jaw+PCdun8CmXSJh5
sDEa0e3IDjnUDdkFQd0E4dyRc+Ro43UZFdJmo956NSwvFmAPR4ZKLcrg2hw3BjLa1uz6tzTLjkaq
ovfg5JPvsMt1ZB/no1+E+VNrWe2/IvPvU62yU/Q1kHaBYxlrKLiMPIwO42bbuJuIMq6VAUxURsUG
Y88WSis+64bFpEQYHO3OkeAhidyUTnattCrIUGAkl+C1JY7mLdHkKPPBW5Tpxp3loHTLqryLLeLn
fD0ka7Lc1Q5Jaclbpl4pN1CxwEgkk4BkdS2SeGPocCnrA+70L5j9gL+T80KvTqIMo+a8EYpPTNuH
zHmQ0qnPMeawUJNITmCan50ct3juHVr0CW5fVfkdcfn8n2l6bMtyfGZngrsm3Nhj9JSD6qdud/IS
9yLofM6AV+vKiY1LEVDzIJ1ap7bpw6nWXxZJ0VOEBc1XKPrtoMS1NSlAAZ64FGOM+XgY8jWY8XIx
BS2Fscwveny4Rdjkmf22EAf8hESARXkMzqpRPO22scNhmoathy3K6PNplzCBnkxzWc+96s+VtL/j
Udl7w8oljGdknysIoJXy7XurJTXlLXHj7oFhSrJpzGLYsEmBjBfNlssEZL7MHUwJaVA+TrTFTUG0
hcNy+JM5MUv1momPoOuSUyUVJ+n4nNLF3BWLZ18xMRwNHTwvvIanBamtkNG+YJJNujBMtI7gjHFX
6ntW4JRYwxhcYUz6l2XTne0ME6G6owpHBeJzC7okfSgKvQ7BBPybYYttXd3CaihD0LZggK4gFREK
VPTt60+n4XQwgv5Y0Ueuqq4ODsInQgt6kn3uVcHc3e3Ga+k6z2lbRmcl027txclHmzEeIpSfnm0h
Fmv2fH7PzkZU60A2u9bZdQ7CREIGPlPI+Z14kvsg1cUp6Pu1FSHkGNcRd3CVy3EnI9BLu8i+B7U8
aNUs56zinO9T5a6j2dqkoNTtRMxT4vNImoY3H2KXpR8Mbglf+yNAi/VLJdquplLcyWpSkPjTe1tF
2Z2DX207OWVHLkJV+BvLL/s97lmYZ9NrHulb0V1tEhg7UX6RT8I6QT/wr9vFEF8k55SnkiSnzC6t
NYlC3U4F+hYsHWDuM9/JjXqNTCiQQdjnke/iPlIRckUiy3Cubu4HnxM2SmN7EzdnXnsx0tzl82Tc
ByWGLNG1pyFPrlRh0bWIzilxAmcywvJTSrHN9+vuscCGUiSf0Vg8xRpDEXHXJFw4rMhQg/UnCjqR
VOhXS7TDKZHv/SwVmVqjfsst4hVyEWHtRZH3InoSYfYXAlo3JX7jNYRbf3CDjP6sqo9l5ejL0NvT
g1Mm1DNEeyUT5Xgb0GXinGVWX48kNNiMKEthD+eh9vZch+ZFjn73iAX9ADt1NNE4rUVWnyKZ196H
53/jPbLvhEEqAclxcj+MWX6HwJiRTrlx0jZg6j3xppbOD2HRzT6wig2mRvUYOWV5HoFuyJBo1gpp
8zUwaiLgOmMJvSqfd864eHe+4IEkA0YSOLOwWLDtfgdbvjFw9w9O0Vah9FHZU+cGxmeAXgtEdg3i
4s91fAdu9tNHpdyZbn6p+yW+8+af1jTEg1HJsNSJRfeLzpBUWp5agz0/ihJ4taibp6uqHhAHf2Zl
FY+TEdOlBfOAsWgEbja3Rh7jl+qz5zogpaUJOoBwg9gA7k5unGOZ/6olz/YUfhl2QKO85sspvjla
facHhKH+XZVWPF6DrD7lxvDKOGvYp769E5kKjubNwxiAiNOxZWurWEAOCGrsKeoaHrndX95Pq7K1
UACzn7obx5MrUkri3vd2VYS0l1jGeKea5E+4bX8ZHUs8k/CA/2SxUMNjc3/bknJwSDpaIV1SL7ot
I0ZLzQdpkN81i0VeY7qlwSkwCDIvDd0IXNYGgFnniPrhkNnWnVuHeh6Sx9krH/HHAI5CM1OS5zuW
1FBe/1/UROy7Aamyi7HpttFKmsy8EaeumA/V1vfJ7iRcYGRhg/GS3kapi9+0cHDcZX1vi3Pv33Ue
US4kTZEumj703hDc/fesSAJbD/85OR3tQGIZL2bH/yBS4x830pbEFH9duoa1Zfz9ZVqcVbKX+mCm
3ngUFhxlkowo8xVk6ZyAx1rcQkFcHIC+C6rQ5Ta7muYje0G2MawTnI/1WmF/WsQNQCFh80kDVQ+D
9RjPnvlNaVSb9XC0a3adCLLEiIjj2V7sYPlHPOZtK0Ksme2r3y7Akt8OBAy5rWwfijl7bRaWPi6C
nDIm82u31h+ZNb1lOsIJWXlPo584x2UBTXDHb0jEL+KgxE4yY1lBuOebrJDdYRmz/SKVc8SvLHf9
aH1MWYulz6uOVAxLGNXiadSY/GTjVGfPR3qVo9lvfDt+Myd28VgVApKpGFsprFIe0SFYvcZuTbXZ
rfocGWVRbrbLEsMnZ6V+ToYaIrWKeuQo1cKPzcHpv18wpW7GivRltllaL61G0MuLIT2rqDrWhYln
0IDDUEvUboaJzQFCdDV/Su0ecoN5XJTZsKa9CdrYB9NxkAcTOmUfuSnju1seigjwslYks8AQo9CS
/69WKMUvbpHBZE7pve56ybYmAzlElu9TMfo72//pXa4W6BVi88zgPhhbB1MB+64adNC57F3ikDDL
NPx3+7xMn/rCqNl/kX/MrTbum5rDM5qisx7KJzdabmDuZLOOJu2Zmt2nRKfFyZKfzL789v1JHEoZ
E6GC7jp0w74LCB/IBjLxrBhFvmwZ6LHmaRegLl/nzmyg8vzp5PaMsOwhPnUJ7HXTy+I4mM0fZ7Yu
hvzF1lWyLSf6k94Ojmwm/LUDSHtGTM46CmqW3fcTcmt1nSJ/uM/hQ3Fm75ogYzI949kloxCoBdw/
Zk/BPmmcz6iPFWK1EJcE/Jr9NFtZ4Hv1HYATgO2kIPQfi1Ywk+zX6hs7xCbiKfT5wu9yEYTTlHz2
0nszPIYwrCzBoxhT1Pex39ypYXgjsI8Owdmyh2348gI4HJiW4llh9aTxlfHRFdU50zQTcafcB7s/
Ml3GYNdmZ6WHb3cc/5UFQaEoyeM9tPc09MPzSD07N+00YqqUz7ouXRaXOdZZj8Mp6+DmWRg0EjKj
rWf2azfI1LAKHZiVHJe7yOfOxbYvN46dElEoWzP0IjKlMUjC5U/CvSvxVq0n3CbZkFvIvqYBl+r6
JxrSL0nUyFjp4FBODT25Nm7LZYzkHwsQ6dbIgGTZlHfpwLKI2PlMVPRa9n27s7U/HAqHUaD0XNh/
n+DwwuLkcQPWF03eboIDhaVqFB6+fNVbD2JeiHZ3ELr91nV33Vxu+rl3wgHB8jrm1r0aU/uJ8HvG
seNyruKOsnA5qMbzwmCR033v+NXWJBgRwAGEy8s/LWqF68ImFqo6R7865CjjoiCXqOMSXgE83Y0C
dLeab+f4MIxHHz8YtVR8DGSyJRzmfhwTgJJsvjIQRhVqcbYYkdueGa4dW9dwQ8re5ug3pImajlLr
XNDepjOFKp6R5qyztNpZ7PAkMEqiunZNcSbWI14R7KR2pCcA0UxWfU9YWnM/5bhrvdh8khqsw85w
Pug0SlnA23F7zrMFjZCLE0yjJlxT3g9DpY5W+ZCXc3WKxc3G1bAWuFH9TthqWhkLW9Dz8dlL2HHX
s4x15RXup1NleL6y7shiuHBGbD+4eCAWlakTrTCPiyjehEdGAOtb90T6l+DwDAVuxYO7lEdaeXFg
E5a1tbX6p6RTnFlGKw/GKHfDyISTyCUGkO7EfqIa/xnOzmlVlBAyVnBmz3x0cPromga8eEAerNvD
H3ehofLDNog14wa5hLXFMkIaKZyCDc1F7/3TVvqENKS3S9KvW8ZP7ENdHhxbVM+Ulbhp5Rk0Boii
LoGuSl3vp75+KTULp9w54MSTUXJKqvonxRRPGg8JGsOEoSK3vAcEg/ioXPHBFAElVSTnbC6aZ9fE
NgAWX81i3BeGOqqhoRWK6+scyavf9e73nJ8LSFYzXxgoxxdb9d1pWPp7jNmkQ4zmG1rgvkToyvF4
ov8T6Nu6zmHyxjuWwJyqJjssc9DsYireNd5Djw7iZDEN5UHR5lHIYZ+ZUj8oitTek09dMThHOecH
S9PEyNHC8J7EZ5U7xPcNVBlqUt2DC3qAj12DaUSY9+qATAQj2GjOCGKlgvny3y+WmRshTV+/t/O9
qwhsm1zSnggyTo6OinlXFbJLlozPbtQSc9EdqoyVa6KV88WNRYZ7OW3oBRkdNA1YVGTNZ6zjOzMH
V/PdeL4WlhgOkg/YhlvEt+TwKptVevnvl6htd1HhjgcKEXXOygUSKsMSj8eSXQuZd1AKv72a1bz2
dTwhvRf32Buik870i3A76xylw2Vmj97eRqrdsw/qT9idtysm4vEXA0tnL7LmFeGWi9A76bgOPrVu
5lXMf5F66hT1N7CYCez2tv+QBGZSi2tSwaeGynK8ic0EFGxgQFHmWQV87hz2C85FfTRr1SINk49q
Yw/Hk0UgokGxiUd6XKfMDZN2PkegFsMYVyGcs0VOThXsgpIMnSgOnm2yVp9yQ25wg7+DDRBBivPq
2PrEnHgrFl6IqzRQd0bfN1fzwh6PCCCUw4e+3b2Z4gf7OBRR/ignKyZKcugQvAg+sAkxnB3+dSry
GKXZYhVKY2RbvA1JOOX2s1u5zzO+7HUy2/ExvTX/YqxOQStTggmE3Cob77Sp6jj0p/YUuGMVr0hc
S5NjpthWuipJ9vEK0u1SrxMHytYmvJGgTrlsFsd+XoJxfvJn+mRmye6912G+j1p9iCCVd9qf5vdO
5M+ko8sH1zxh6emOUUP2KOpfs89dDqiknoa13UKPcTdNIGgSO7MbJEfE4RirFWHdAb6HdyFhWybu
TXgYNp8gTtz3ChdSWPvpVTVT8tSNeiQCjqjfzpohjwMwXdTSHzp+uQ8Elp7O0WVoNtkL4j/EnSr0
aw1tdOG32JtO9YfDLd8S6HYDDqrpWpR3CMxNSCI3L1I2LG2oXQGC695cIE7RrayRjAFwpOPcpJgi
7ZsnAPP4VsyMZ4YlehuL28bXJiHYX+EkNTt+EZ43vdHo8htWm2Sw+52ZTerZZqQ0JjxaleDDzTXT
nqL2IDjjjCweLclqvW3wqnBixX5fXagBgNl3bdXDZBC4AuA+LJ/DbGNZG54XyYa9BH3v3M+3iJwZ
liUDbo6YY29YocNezLnPwzJx4rUmc/IYFTF7QSeyEbDSHpcI4yHIOfvZohYvbfAwJ5b8qOttN7jt
Z7CMLQ4GwVY2q+o+W4K2fBz3niSdJiO0bZ1kxBbF1jTha5XOJyZ2YhAH/0EspDCZCzFKk06RqZzK
ZKmKmwCD1e47/rMmb5sPgnD1wfHITZlYu2TRcnDVegvNQANa7jOW0JLXrzcmqrI6+jVZIuaRy44i
MLmHIvGg4ovifi5VfUdkv3iIY3uLjLINnKh+jseervvGnTVwt1njZY8GlonSjDIyuZjW9s8Af+YH
CfYnRu7es1TGq63FW2Aa3T0IE+kpeH7KzvQOfQVZKqMgO9Ud4Z2xw4JZZ2ouS2EZLzcIbt3b/m87
e+ISBIMOs9Jh05mUhBOO+knhMaEe5dabM+OapgmHRJedpzHDaQoMfvUF16L0W2i+BTuZjVt++XZM
U64lmUkfY4vfOuUeSvOKnCUWM25a4gbWGC0gLbJofjVJGIGK6gyZ3P33SzAHr5GECWYCK0JTsEuJ
y3VvQLRSyfgh0YJMtkAXjjkDhLuIaG824kaHcWRjAe6mDOIBGsJgDLyph3w8sMD24DOBeuStQCGh
eWJcxMC9CgAIGeHveou8Q0Pzfgx0ggcWuDtrc/iFUOqe6oScPuZNx9hOzdAe6+aDLQbM7HyPWLre
pELE59SM2j926WIQRP2rPaf4SpOUnZ+3qCNPW+PeZd3Dtq4y3Jud0WxSo/5B5uiOY+7XG9i94T4m
pmjjYNrawYFg+c/N6oXHnzxe53m2lLGZXF7GSeuJ9zzJD7Ko7AeJg2iVmXawAzgyLyZhS4NdBSfh
Hy17ti7MWevzYv6Ps/NakhtJ0+yrjNU9eh0aWJuei1AIlVqSN7BMZhJaazz9HrB7pkgMI2KNZnVR
JDMDAeEOF/93zrC1A52yLIt3qCepV75av+l4IB7ZPyPdUgzHYUztlTrI9o5pJbHa3ngfQlPdCK+7
Nzsum2IULBYmBGvNtnk3pgWdMgUAYYVoAfQBbJwJC2RZF0l/W5lXqpIUh5YqaapZGTn4rLJR7vPE
QPpbQpLGKRNGiRAXZHZib4JCA+QGOmillOJGK1iWZtDALi2KwPqt/gz0joJyJnt3ZtPvDDanr1rA
RAtR3Wa+AktJMqi9kOFdVVVwB0li2Cp5Si0QaWAmqtfy4EEFqwpmIzomORnQVObbn7qWGvctnTAF
Y+w+UtKzEKULuolh52YUdXsdKFV3kFv/Ns3Cj9iDuz5oFiMUZsxEBAcKB0qxDikHXelqsEuynJX7
sOIlTFWAWmjsoPaWQ71kRzVpjLFvTLxNFjRb1JVU4KlhPGx+cPjJcxXHGjYR+3BEOalZ2OcWutHB
ZQJIXvI+bcInXfT2o015KEvzpcZwuWrYzVcEBRQyxWuQL6kP6VlZWxEYm+rTiHGbpa/cUgmzpXf1
VxV/YiE8/w72JTzUlKMsjEbxH1lLksnWg08UcnRtmbrLvMtPNuTd1w37cD/GOJYCQAC9HttuYlQP
UllQ/TT9H/Del6arwu1mNOnROxm4tSTxvhIxSIyGSOReMGxn0OCyS0R2sQ2oZ1F0tiUiF9StDbtO
LrMrEiXV3lYVbqfYQU1I7hU1Q8uh1TcKiFACduRaRzXYNqK4zr+3efhe9/CSTc2nwEguD1I7EC3n
q+xTo92werv1cql61VtK6aRRhfqv05vmXpPumyRdK1nT3vpdIJHxDwmPU40TqDAwpXE/KjBobD8z
l3I+uvvMZT230sDRoAIb915jEnIdWfWtrZA1y5LV4JA4ncIY4S0tKTWp++yNLYT0SIVKsZFYGD0G
NJtDKIS+UdoyvyeCvrOS4r0Gz/KtSK4iuvxHIYw7kKvBTS+7X10qQXeILl6kLK9JLtXVLgTdv2pb
uAhBWZqsScBF0EtRXTeyXdyZivpBBbv8KNxqh1wk26hpYayDrLYe289h1I2t6cfBQpbSpyxtxifK
DkiOZfXVKEXZxqhG74Jg5TdGHlNnomVgEVfRJNmTEOYn4zMXTxLCstKtrhAPLLSJBZezeB+VSrEq
6uHFGj3o0Zp3T1KfUeNYvYaMh5fNNEi1CQIcmTSzC57HJtAwwoANVTetDFeFvv2HvOP/fOv/r/eZ
3f5L01H913/y529ZzrTC8+vZH//rMUv47z+n3/mfn/n1N/7rKvhWZlX2vT77U85ndv3GCuL8h375
ZI7+72+3eqvffvnDOq2DerhreO3ef1ZNXP/4FpzH9JP/v//4H58/PuVxyD//+dc3UKb19GkYyNO/
/v1Pu49//oWt5CfLyfT5//7H6QT++dfVW/yGlQC90b8+7X9+5fOtqvlt2f6HYsqqRsGCzpbNZDzr
Pqd/se1/GJowTIaKhmqY8iRgTLOy9v/5l/kP1WS5lhcSmihblmUeiyprpn8S/7B0XUEvZQiFJWiB
MPuv/z73X+7h3/f0P9ImuUW4WVf//GsSrvwtZJFQVZkw0DV5JphN0iQg10gq2i7UuxERFKVozzij
dj9din8f7ueP/1WJ9ffHz3xKlKLXY5r5tdNDwcJNwvK92Ms27Tfc2G5ywVw7CVB+dxIzmwxzfl/z
qIh2xkB3iFWT/bRvz5/Arz6gv09g5lxh7ARRqWtqp1IeXWrZq+gzbm7BLx3YuhSNd8k7dOIMZs3f
ZKei8o2idgyukZuQnmdLeUjLfzXdX1ruz7fhV4PM32cxM5LZPpJVX+XjieiCGpz23q7srgadc8HW
deoxkn/tvmyQYZqWsDNhjwXRMzJ4KvvsbA+cvwunvv/MV4YNAgF8nfOUtmG/qXJ44rJmeZsAaPfS
NCNpe/44yoknScxsYy3730pul9RiLP1dqKyAFqcf6Rco2WsiMyuMEsvm6H6jEo3iS8G+3SZZ+Quq
pVbGhVt14kr+L/EUclwlKKmkL3ztJZSqLyZOJtPunfNneOJKill79+0g9WV2DRxdI2rRht5NYTQo
Rnr5tYmaC43m1EGmv//pZeZ3TTxkWV05gpyxx+opA1JYgM8WGdw/O43p6v10hMrzvQ4WZeW0PnOl
wncqw9uCUl9Tj3PpRkwP1296FTFr+lICXwvQB5mGWlKg9Q6et9XHcKojYv/60IId/R6Rl76RqyLc
VsUYr1oyY+g7YORUQ0swhy0V/ZWVE+uLJzcsS00AZztPxJ4YkNezNZmbb0M32A82cYGN1Bvhk6iy
moJfxuO4V1c4LIA6q0DwPaLvm5J0hBN4UrAPKsurQJHGyq6p2oJQUDKuLb2nYrKZuMoSic5RpPod
gfiWAhzWYLyu7z+CWKfmiD1yJn9hrpiPEvQyGJFVeFX10jT08I3quS7c8bZItPT5z27XrP0WMGxT
4gGVw8LMRBZf1t1TSDSnqA7nD/D7dosn+tfnoVEH+J9KXDksrZRLuYrYihuS6/Mf/quP7r97T7yJ
v374SA6OVe4U47ZqfNiB/+mn41VWBp+RZL61VfXkypWj2fnT+cOdaj2zd4Foo6G02f9xaqLgfv/Z
15+qdhdT/vxnnz97GVBFkwKvoIcp3XdJT5zUvfZFzgpvsDx/gN/fDE3MXgZVAqRCdWmcuW3dGygB
mvCSwfL3vSP67F9vRUUI1e5bXgQjWV1Dkpe2vAXjsjr/xX9/5VV73m+NKaRFnxZvTYoxk+I0jX18
iskqcjHnD/H7a6Pa04n91HH1VRmOTRvSNRZuccg80kYSUM8LzWDmG/77UZ0O+9PHIx3Ioe97PKrj
aKwzCqU2jDqZ65kUenZNli1bWwx7oywCZuul6mhBZd6z1WVceIOeukGzhzcajLIP3Yzdo0S/8tFX
F6ATx8z+o3GGas+eXXYOI4r+uf+JTjZ1zAiju9/Qll792d2ZPblhBfbVjIfK8Yxs3TZET5iHnf/o
6Qn9328TjJK/3hnLlMex1js6itBfuuaS6hBds6fI0mpEtH7+ICeeLmvWDSZVX8o6i2VEnqmVNI4w
185/8ImWMXfEu4mImnj6YCNVDnX0Jel7xwslluQvPDcnLo81a9h5r2oJa3eVI43yMdVrTCjefT9K
yCTSIzvUFxrIqQs0a+GGkFm9Lng8C/hgiGnKRz/rsgtX/8Szb83atuxJvK3NqHKiiorSMX3oYbIs
Mure/uwmzBp3DFUj1AauEdXtR1NpDm7pQ5SChdGV0cP5Y5w6h1n7JTwdN77Ni9TN3gtICiMSSCQ/
5z/81FM0b71qnndsiFQOlU7r0FOcwE9vB8ZJdlQdzx/i1A2eteC8TVO3YmHLYUBjwARL5eHC1T91
ZWYNeLDY0DcTXg5Q4JaafOBeIzsKL1yaE9/bnLVcTROxireHl/KAnsqqU4dK5Y/z10SZru9v+h5z
NoDxoqa0NbBe1FhF1MILfYBbnpHLIuJU4tpU/Du1iuN3jGwThCwR25ryypWEsXZLyqeFISCLt8Gi
zqcO4XvX4LbxrhveKkisxPFcuT2MmqewyRqO+wCy0IVO88QDY856hSHwo9rQ6e6rFBQg+7ahSN/a
ISQuVdd/1rWZsy6hKbsSSvnIVvDwgr3al0esaDZwY+vCg3PqJKYH6qd3cqT0ykhCs3YkWG5ReQ1e
EZAGQGGyNOdv8IlH05x1DJCICJOonILbBdZrWmfyvjZS+74vUu/7+UOcej5n/ULfKEJ2Ew5R+5Nr
SdcK+00F2rk6//GnrtGsZ0htK9ZwU9VOZx5anFEFW6c5CxQpGxznj3DqBGYdQ2Wwch/37KdQG/OQ
5PoqFO2Fjz715Wc9A5k4bABUtjgG9XvwN9jyQY1N4wDZc/7Ln7jBxrx3aOTOUzyPR4hSosF3V7xZ
iO0HF67+iZevMesfrDRLO4AjtVOU73LXk6P6olK0F7uvnfn4Z2cwa8lVrCVVm+eso/ViReUAFPns
dtSKh/MfP33T3/RwxnRrfmpjoxRATCI0QY1jN7y4SSRv3TKynynRoCxkgr/VwpWPnp21F140J276
3GAdKm3QWtQEUR/pvxseeXLD1Smio2q4KEgCnT+vU3dmepp/Oi+Zsi3A0kblpCDYKDNa6MabkSP7
YE+o6i+cyommYczatgvBCiGmzbhCKcGj1+lXu+zSC2dw6jrNWnaeBnFS1FynIHtutee2cgmvfh2h
IJy/Qqc+f9au+0xVNT3m8ykEh3qjpY5SVjduHOwKufuzwakxa+BA3EHrwpp30vpV4fXMfu+iEbfV
+D3FeXz+PE7cBH3WxI3Yc+ucyiiHRXg4lEHz7pvCOf/ZJ7qPH7L7n54idezY9p2+f5jd+IZNbe2w
tMXr+Q8/8Yjqs5btp+ArNZu+qcLTl1fIdORnYIMw7o2lpz792UFm7TsOWxlAMgvYupk7apo7VjK+
k+ajKKhN37pR/cMxvD5dwp8uFYjrnpyRUlGh6VI1jPAJxbVimhdaw6m7PGvPZp32YyXYbglhdGh2
t8swP5y/RKdu8qwVsxzqDxkpPaeWCC1QTFno1LnBEDz/8aeWFthu+uXKALlqC5XCd4RgdQgxNi5I
+pYkmKVCgVoYgzUahx7YaWjfyjEFqknI7VEF/Irz32BqCb/p4/VZS5fyln3OlFuDTEV7A+QEvnRM
HDZ6pWoVdxeOcuoOzdr64Ae5VIaMRDQzs/ZK01I/5nbKhat44iZps1aud0ZDhoj736OpSULjO3HY
h8Js7s9fohNfXptejz89vbhdXKMeRlb3PeW6Y9K+KvLBuPDdTzR0bdbQg6TTB9tgcYStfJLLr7w3
ABcweVMaGEjVhRZyoj/XZi2dqBhlTrlVODVRLag9WC3jxNS2dSfVH4XXShfOZtpC/d3jpM1a+tjF
8PQognV8vdhlWkuQj+If1MKEhjZhr6/tIH4xyxHvHb5kYKVjU77axdP5O6WeulXT3/90qyKti0cq
jwtHEKGg8FCJQkCbJWpum4LmFkxRhg27STz9StVyzJqpMibrQs/bg6UJC7mmHn2JhGR9dxEeLBOr
Vm6BbApiVAPoFyFwVgRUI1lJzHAx8kBva+3XViN1GQaB9H0gajPZARDtSGNJ6Num0LU1WrGh7tV4
puqkW5JVHZ9zYPuOGBLQGOdPfXoYf9OOtVlHlZZIz3y/n4hYQG0hGzwNKSWLGfWiQ3Q7IivJ/ezP
JnfarNPKEYsUQ+iBO8MguAYx8Z3g811syt/ryvt6/nxOtYtZv+TiaAWO75dOr4NfBB+KGkUHd5rE
CoXngu1BGXzT+WP92Jf/3cWbdU/U3XeaFYjUkbz3UFFIh+p7E5eFJ7S9z9xe8YLFwK1LYHj1U2QM
MkrXs2BBTQh2w01FaSBeswuN6ER3ps66M5V92TQPutTxLMJhnjoVoUpDtUDpdfG9c+LyqrM+rQlN
329iOXWSpJbWQR/DCrKBxZuWod5WPayDvvHKdVXCWA3D2MS1IcZtSyHMuiS0v1G7VHeAggDupgLi
RVH4P7szTOfCHTnRj6izbtHXypxa+4J9uZECySpqzQ+378pnbJD9yk39cJsJgiFBF8gToTgsd3Gv
ho5BRm2l0NRTqtvU8MINOdF7qrPec9RKy9ONsqMyEo8MSD7VFCxWDYtIebtwvlPT+c0TqM76TdS9
gNJHdNxCjzuIjVrQYz8tPBdQb2rcSHaFk7KQhfwhcWWYT8rgymx1UNOtEFqzltuqvDBxOfVozPpQ
X5RAZ1tLZrMhuyFSs03DdNfl/tFIyL/T5Z0/5VOHmXVYLnVqhoFHhJU/U2XtEphDKNX5TWfBredM
hSCpVSvrPzvarMtKlDyqhlAoTpir/VWjSgSy+y4n627oRzM1cW3je+wv7G1Ol+p3d3PWeen2kFG3
YSlOz9AO6FPyxQpy60LvK5/69FlvVca1m0siVBEX2SaF7XW1bTxpAk8VeFI1SXhbhIfpQ1EYgdNT
n48VtMGT3MELit3UhbDp2tCVUqq5z1/dEy8fZdZj1SPBzIGgnUM2YWl7R6FI30GNg9DsJgrnK5ty
f3agWbelkt/3OjtW2YkLr43sQR0BiWgEk1sUS6ysrghqLs8f6sTzqcx6IBCLqWrXnup0UboJTB1p
hw7PnUywjdwx+7PGpsy6lipxy1j1DcVxsd8sU62XAAejE0At+kX1m/dOrt0LTeDEY6PMuhhVGfUy
rjQkBzmJbwycHvWjyub81Tr14dPf/zTwqgOWtn2qgR21CIP72BvDg019wh9epVlf4VtyVUsJWxtm
YPebkVKlWx8c3M4oXOCBfWECcKnSl/OncurGz7oKFpyKBMNdzH61AoY7dnMIVOagBk+yTj5fS0kw
UOYL3vH88U6UR0EW+vXaxYOMMijNO0fz6i+eAkkSe4yhPrLGswOL7JQFKZsOYGxebVJIznmrLceg
2SBC/E5jAPFEMJBqYKIf60AImp3JaBQOLaoaqYsdWBMXuh516mJ+07Eps64ntjQ/CYU+xce4DgD9
c9zjoBHBjdWut21B0hwoJViN4EVS4iidDYvJR9i87Qqpfc20+qNGxIodOQ8oUTe0aFW7SQhXGa83
HMEQ32kXVFuXoc/K1KmJJmLlrl3JSBw4u+GxgOLzTKrFfejwCd2oeQgYmXidXVy4G/KJU/xRU/zT
k9xVQzIijeBNLECJupEyMMRFsKnCx/dKMmGVbV3pjdY9CAuj6NpnyvNNLzU8T+efhxPPnzzv43TD
iw05I60Mj3IVdlV26CluVpCmuR9j2gxPwh6hOJ4/2omxzbxU1dU6aqzMPnX8ut8jmdswLHySfHOn
1enN+UOcvKSzTi7UQBiquqhZY2qdrq2eMJwicCytZZWQQwIWS6YX2zv09ttEaj7OH/bES0me9XcF
Dhy4F6JxEjV1V3YWZOCPBtQRrZAcs/chpgl4rqKQ+gvXcursftM6frywf3p0CKLioHB9+I2e/qaa
g/laBd2lxbrpa//uw2d9oCQRz64NqXbyQG8WeWHm5SIuhADRERT35y/ZqYdh1vXFXYaTXXJ/7EeV
VzXz5qtAzzxBuY5tX+lJT0Lkz4406/O8Is+MzCa1Q3EfFZN5cWf0/raEkrGEa36hJz91yWa9VSrp
2H3SlsVrk4xmOkIqGCDuL+BH/WHzmZe2ZqR7u8BnrtYwDXLUoRo2mq+HX3RWVu51b5AvdAqnFgrF
rA1Vsud6FUBmpwT7RkYoXMfsyCOuC/oDGi9pSdI73EyiaybNewtq2Fjol/pE/cfc8zdP37yA1pQ6
OLuUUTvUZhafXm2MNwlkiwzxLcZR3y20XQ5796kZAdR5zByABYQDcVoN1ESINEi3KyA+cld3L/bA
A4ysTpLlhx7YVe/GG7f7Fo3xJscWqyg+IlOm+m0MBBF6dUW0v8rwyNhbuVXWIz5rK1ZWNgKiqI7X
JuXESpzf8VraliUheNd6NvgZLbZXlJztB/Lv2Dg9gJNw5FtWgWT71gw6UpOkbGv/01CZ1uW5uyTy
AuB2QpenE/Rlk+e433uyUHLgmIS+eCsh13sNieOCpmoXoQznMFN2ngupLdS/kKVfkL1jT6l6MpAb
jLn5kTTiiCkdb58rLQR0iEkqKWkhkDNpAw7xMzSepAzNoCrt0QKv7LjdxlMt57ScGSdrvb4HBIC5
vJKxhdbZoi6ygzKOj1bXbZJRuaH+fwOSLnbfwbbf2vqkd86/9dlNy5tRQLiX49su/q65H8GYLUKM
q4uE6XMj4wJGWqGo3UqrIIMwjwZ9vCXbdfRMyMMSVlpszyMOWd3dGpDVAZXU5MEG+7FKTdZICkhJ
d1HwKrXuUk5uYkBIUaY5P2RJyqOKdMkrqdTJm+Ugo1mDixrCpK0MxFTpTg14wwORX/mmvqNEY+Ey
6LFQ+HnxZ0eieIjuEuHdsce1KcDB5wgYm8bFt2UtrTJZ9+atpSn7Lo5206Rcavp3VcaqJqqdq/a7
0CqPFLAtSm+vVK+gLAAMRo5Cti1B59DZ70364QrAiOl4X1jmMkeU5LP4Wn3K5Genaiwl2OfdjWtT
x9SAxB7CZoMCpK+fDSU56AhVlPFrrES3qv+ZdF+T0OWZvIGpmCy1AGyX5wzAWbYME65qg/0UfafK
IIkDrVl0I+hgs6aja+7KOF0VpHP5U+3qR3xoLWnQDhM15D7Bg+IBx3NDNKTuo9bcpyK8c+n3WRjg
EDkKMgLCdrNNzP7WUOq7MehvSjs7FpaLpStHS92wWiXV4UYXJLcqvAf2e8Y/9sC9tM6/ta3vtVkR
sFMcn+CeBVwTRCiV8doSNgeF+qzqBMiRyVcnWrMsmK17wQZ9r5M3rJ4a9rAfdfcLdc+sVlT8QoWE
hjQvo74WQubSEs2jTDlPBbDTA+qXmjrUD+ljxKbA6A+MBQt5+X1h6gDdxTYrdfxnCstNuR4eZDEw
psUI5PqObyP0ULVbv7E3+pgC2XkE/oDQQU+PKSYkL8tgQaP3Hr42pnUj8rssuq0tfAnxcJObUOO6
ccFe4KEHm99TSeYCMGz8XYbfFugBBifkf9WXuteOaTZiWiUkWQdrYEoLOe8pbHsp1fKmH8cvcneU
cRy0FKMNt0ZxDUNk2SMxLOvX1I7fXGhytdQBa7X3JtbLEAaM1FqbdNRxWcnrUjFXnlItE9Xbk117
l3OGkNBW3RLC+Xtsh2sJzFLcvvtDssnAVgWR7KhhQmNNgJZ0d0pDgEJiDyLyV53gsrcovEz9G9Cz
YDGhrAVrKICOqSkEIPOUYy4QOY1HfzeCj1754iuQsQ2MEjm/XLggg7ijkMXYHu3dO11Cit0PxcY1
VGQJGejaL22LzcYKXwDqlkgDXLDZeAIJO8IosnlObbK1ig7ICCamKLZ69mrJwaH3LEdPvgBhJYld
fiJD2hpDsO8s1lVdLCS15e6hpxdF48S+U9fQWvobQS6/LK7SUgLDeSV17lesc0vh856Bs5Ga9jLP
gP8Sn1cSFSEUvRwoLpeJToqKIk68ZUQs1lfKDWKGBVyTG2kQ6zG/ti3mS9oXgAaLDCqBq33m3rAg
IbqRso8+vq3yHiZP+uxFr5onL42sBr2mM/cfVm4M54vnYQgIu9cNRD9105o5JPYEpne8HvxPq+Qy
WG+4KJ8BW1310PtyDxdtwS0pzHqf++kybhpYkg1NEiNjKVZ0DU5BV5GqMRDx8o20+kbxebobtKAd
XiMppptQrIPRRQhzvK0amYhVoOr7RHlNAs1eHkILdr8OMEEAcCLWWfreCOiiX/o60z6z/tRibUfi
ACx341B/uDRKhr6BvR4rUtzqi+i8nU/ItVGy21awNetVays+kHVYw52j3Ab8EjcHksSyUBUnLt6U
BvNouPER6hQRIAaLJ5dxRy4COrgrD8WDHwXfIvgVoXgEOgBYlFQa+SiIk+VLYDcB1gqRkmq2VI3I
hE4kdVGG6PtMasQs8I2Ze51riXKdR36+8lvBJURerDPv9pNP0bXiQan6ZOUqaX4ficzbxCVnQL1m
OC4bsKcH1ombYy/B2VjpudvdA8kIrxp/kMGKRQTBZDsgus/kLVt1leLvA9nAnTSYHtImDb3OYSz1
suId3tqUdMsInBoLmFIaBVs2gk0ADMz2vodBaO/iWgFvZLO8Bq08DGBFFYZs7GyhP3u1aR1Lf6xu
ckgf5GRjE21Xn741gbQNC3E0+gSyuRSjDUFAtqzGtLgdsqSehFTCaRkjkfHGrK3hPFhQ6/Ge5P3T
AOiD12fWrnOv3BWx+t6y7H0wVO4DGNOjnAVkgsjpsx72XdgTSdJdmlh5RrM6ZBVO8DioYJ9k2RN2
nWOLzwCyBZcvM47s6HTrMQ1ePRg0IKGirr4S2ripgy65BrN1owwFTC74QtfhGD70Uz0OEZejEjWb
SGnCQ2ZCDdcLBWLeqNTEyKgmD1XxheLGdQYYAeJEfRfZFuCyDBYQScUn/F/GKkJAdIgsA0Iswt5U
poPDPvDU+f4L7MgJoZZKy8JrVolluAt2kWldQXQ/5u2LjKE1iOuHxtKO0PV2amZKoGvG1wDyZD9m
Jm9PI8JTyW5j0ffo+pSCTZ4OIU0IPpxvxwfm4X2nVKsIzSp02FszS6/RxG8DQMg5TAsIRyBkGFTL
1I4sZWs42OPwkkIzXgW+9TqRCHe+Lx5Mq9gRA4N5wzNTWIxbZEzU2MyAVhwsEOOYxxcW+rxDUYl4
IRfD16CGokaCcI82DVBy6O6rNBJbCacCCzxP7mgj/dH1DzJG7opVVpt+KkfzmLYZlXA4UXUGtmW4
McdM+5YFUCytoA62fgr3iBU+z4cJqLoRr0eS4jDo8UKwzu2OAFbbUCVjrjdNkOD68JX0vqliExWS
pTE5qmQq1aRMzTfC6FBgqH41POJlR/M52mV+kN12MJxm6BOX39bCTyQ9iDljO0OPaEvynbDg/GpW
3gwrNS9L4Nze2GFlYXj1jikLolCbhQgPPdzhNNvWULG5SNYmjBJxtPKYOTkcdPPK6NT6ypJHBqaV
pdyDGLdBmOg2hIgW8hC+AHWDC6zLt105dm+yMi07tyHM8kVSdsZKsQppY0TR+ERVBexHqQNXvwyx
PTlVWeXBwhIV0g/bR5cpa8QrOzWo8ZaBM/Pwe0Um3SyE4QPhuzhfF4AJWWzmqrXftKgLfceSNIol
Bsy5m9hCRYV3dTzqRSx4i+o1pE5kDGsuiMcGg972IY8hSx38rBEug6hDV5H0/lXYxMHW8pvmvpOq
SXDaGbmx11IzYURjU8K8UGQDJiBEHZSJtsYYNbcN4Dq2VPF6jwo322mJnWf7BoRVvWt7EhdLdfAR
hfoDyLFN4PUjiIywwkflu+LTjEX2kNP96Ct7qEPQ5gpzOCpLJBQPo6fj2kyZOQfboUV6jwdFN2+Y
P5NBDRjBMNBI1OKI66NfdroB9RFryciMjd1+8Oww9whv+oX07KW5gqiQ6T3YWfmtbjBhQgWmlLmS
RXKv6yDt90lig5k3NI1LHvtafWu4MgQunmfHZo520D0TuqJma2LfmtpIjabc2Aef/eEtMOzwycpd
6ybL22rtJUN/j8kYNUWOnvKOmtFGwsjoZjdZhsVAb3yQmIYQ69xuqq1Vo/Zw9UG9BpJVXJEPjVdp
37cPQTkJsDSAHx2othFFZKFvkgxL0IBtds/uaQBrRqFkVxSxNOFLjc8ulMP7NFXNa6L/yXsvJcka
CQ2TsFgxMAZNw0m11UrfsXPfcgxNJ8KZKnW1MdmPcRLX0+n1g+Ha1bXyMIJI2RhWmW9KYWL2HXRN
7nkN+Aebsb+pFxk2bTPKjx2iCyNO12gTd1ZoedBnUiyd6JDbfeYX6UMTte7RSztvEyZGfEAk1z16
fjVB/hmm6iJCrid1Iv3O+CZeNUn1PsQAlLD23fYWjCZepBhUpKY5DIa6L9OAjqK+85iCLAy/V5Yx
dr2VPJjsKIHYl4f8KtJH/2uod2+j6TI3FWzL+KV7D62/YBpbfKHkDKKSP3poheonEfl4dKO4ugb4
lW/q1na5RXW7yEdNrMGYQQHPy5dQksKlnKbPEtn6beXid9Mkg/GJkHdZZahOUzbdFrMRSmM8qZuE
NKGr6v3BdRsA+ZbwrjITsmBYjCoJ2uCzcOmVQsN/UUqDdHgXZld6YLdUs0KNRDYH2TKQgyNm4alc
LR/Xra3YKzxAA6T+AQqxhxlVLhmJ1/nw0Nl6+WGbifUkWaxF93BarmmEA6K1ylpGKU6aOjWbhx6Q
1s5OmRpmY20tR8+0NlmlGmt0f+69S+3XQav8AocMVwW/VcxQ1HjJ4LxQI566yzAGAOR6irT0dGXc
QEHEWJQS0E+ZCkYUWS2zwdJWFiPtRmPi+QMiLHB9A74jw2nmUvrY+r57VYeD4hCuSRnEu5D8E73d
4/eKJodYvKhxmB97JQ72Sl5190EmUTXjWR5rI4nOdM7TWZbpxs8hx8lCoOiljtWYffmwesjYUt0l
SjI6YxZ3gGkqic6e4Cz25uRKqg2wd51oyRS3cO6t8hGyGrcl9O/DJBhBMibBOq8RNUVx0HyFrVK/
xr0wyUcVN+HUfzRZl+MxMKCS+2a7TOL8dZQAdCg6KfnCL7wrdywNJ45Sm8oeLjLTMPVaBSJ0JUr0
ExA+9bXHFOlGAL4+gohXj6rXeCvqCzCd8dMLuG3GSvi5ly2Aq0irsK+CZWd0L7GiJcsibfsl4Dre
6lTXLwqcbchKmemnXvI9TsRjozZ3vYwuku1C3ADNN9FOKrO6uyP6bFCQ44ObltNkTalH8OQLm5Vc
iqsXRqg+xZaZPmgknlDToETImviuLnmLJoCZHb01JaeyK3BxgA1xaLPE0tFhc8+L9ZAn+7JGANf5
wl1LffvWBTg4NM2l6bIHDaG0fBdFM96Msga0zGVrM1GyZzlyoctUo0wlgZC3Xet9BkaDYijzy5uh
lgWMogw3Xkgdfihbu4C6nHVCRHAtShNIZOiHa5Hpz7URN1e+1mfbtJZJvvaFtjXlHCmSwBiXYAlT
etzbraFMBKnxAC8JJqmNdh4s8rZtUDJ1MBmvY6/0wMKMO83IpUNgd/EqVwikutmnB9l/iSwgOaLJ
LtldKoot0UJlo2WyhV0qtCB4Ty9uS+4RpGLNkL36hnHYjmZz7EP6EiRFyaJUrA8Y4+UtX/42M+ur
VK6SaNsWGYOu0IAgb1ZpcsOijxIh0+kh01hufwd0HDBCb+R3qj52H0wmFB6QrDKVpew17ZtHSTPw
WD+odibrDOtiyN0RbpZFpXxiJnciM4elmg7SZ1UoJnq7WLsfcUusxh4MDRGxfM08tJuqb7udjYJv
pSaoulNiRohwScu7hezf9tQ7HjzaxUOBIemJKWJKBXsL/RKvuSp/GLnpbRgS4PuJg+jWzz4jXS22
Scu0MaqD0ekHwRogXM/lMCivvYIcXvYFc2ebwdMhSWMLj2Mh7Oeed8OjxCDuSavSEhxTpyGslmyM
YHF3Nyh9vFFC30MpGRTV9/r/UXdm23Hj2pb9lfoBniJBkAQfK/pGvSzJ0guHLTtJsCfY8+trRmae
MTJ103bdM+qh6tWWHaEIAtjYe601s7nctGWUTJt5qjJvNcKcO4+m5XYVloL/3y7S9FXGw4X0A9Jt
zd7AaZK49ioaEuvNyKygc1c59IEi5wEUZPHUtU3w0LVBtXMm4R8N4WUb0FLinJBivHHDnt1o1DNZ
VT194GeqL3CGyqjoAqGb5rchGSDCLeEUIBSYfdo3zgDqLCFfalVmKdNL3XKfWy2lNNdyJrn+UA29
x+5BsJ+zRO7anqR9TZqMf+/EfHXbsJyJrTRtd3A6ku0Sh8/8chvr98TIx6c6mMQ2KFOeQp+t5Fxb
TvC0yIqxrLY1fUMbvOFn167kN+J3gT8nBTYyqhvaX+TJZ9sIUtyVxVDhqZDY7QZdRV9S0frlrh+L
ogJ0penpNSSasXXXqnh2tG7qda1qamiWcZKBfA96fx2UWKRISTQYYZc6nJp78hA02O28gimfLCPM
8i6P4dMltBLRtl7C/QYr3WdFgc15VEtQXBN65wNcd/HUpjpYVWxMEAFtPmxgsUF0MzRBfnKaQX/z
U64dKxVX6bkYZPyuh6Hb+GlWvWYl3kcIMKQJrCwrGuCC6OHEseNwLa4s6HSuC8xZ4y3ZDAKnBM2C
2Xe2GdNj0kgDq2KVt9oNbjESx89ExaXHbtbde5fkzlO8gAWfBjfYWHaV3ERxXO3ipBnv+HCbxzwV
HHt56HLLyIqUgNt5XnUk2lw8RUu0j4ms3iQqx06d+/4NHCHxCa54/mw8m5zYwS+vhOW4L0VXRp99
sqa+D0EBJDbN3LyGgqCWflW02r/yrSpMtpGn1LtwmmDfwri+Kxe3W3tkAGx1Fl15JLp+HUPbPhNW
1V8tUaDhl8NEHrRmb2/CiZy0rs3fSxgarx5wHd5BPC79Lh7pbNAvtmJz16WSVOM06CCflTzC+7FJ
KUSHKf5KgqveNFapd8T1iKspbMatPQDF6IrhN03XggOE3J3VMF5ceYVHl419+UHNbDKDtxythoz/
ziuadThNhtZf+lJFM48QKZ0YjCrMBwfileMH0kb7bRlMm4Ir+dbqBYSUPLdXfJeAgOMBITN6BWUH
vMCgrvymvyv77GzVfg1TYQQSnRmSjrUuN8PIUUN8O/yjigO7I7L8nF7wiipryCqO9qq3Dk4OPXEZ
gvugaR4YJANz0Lnc9hIg1jyFNEspwxLdvHWQJ+4vhudKTFdcJbZdNQwUd/U3OcyvJDU9VjNvSjTU
1QAdPZVdRaO8Al2xNznRH8EMETnlXpzp74GTHhTMzZlTFqYe6XncrMa4JryAfNvzUKR3NMIP0K/z
qzkEMpMAXdhxW/Zpg7MK56hh8lEO8jq33prhPFTWc0EKHg0bxndZfLGI6n0Y1W9BGm3jVl7pnrbj
dMHJdDbxhE0I7bwgI7bY+8O8Z4dSezGpJ7qHOzcHKZsVnMrurZW31noi3/kywPFZ1Mt+Jp/ckKZ9
3fbdObZE6O1prQ6fPc9fmt3PR7g/mK5+DL2pq7giGm7u95M01iHggGfc8XuRTv/q5y/xg4G6/WGE
H3khwaGBKfa2JkrfW4DLE9G6/Ie/wOVV/zKuV0CY6RnIfJ+2JILWlovCsoWhPISL+4ux7Q8G6vaH
oT3CHmtk0+qObkRmX+cT3ujNbbFLAne6rcGL/WcCKfvD4N6Ni2qYLBRRpbDzfUMD4sF28+pBurDb
5ODHW1kJ8/jzb+UHApWPSSTE64wk58/9EbYD4KTukoow98QvhJsCp/hqJhDgFzKBHz1jHyb4cSHs
KhRpe0xMBbQviYf+PugX+1lJnT/9/Nf554dMfEy5QVXuNd5UE8yfJ/WnwRPeeibB9/Dz//1DFuG/
w0PEx5wbuHDEHVeqPzZhT2kCJ2k19NbrrOxwR1Ql3SmCqXdZRoi9O0mHSyjkqaqy/Y1Ecn70HJnf
D75utoM7dYyHbR90m5Nsy8hPD3OK4PLnb/SfH1USE/++GhI7rxD9DrzPUThXaSqC69iV3VstL4pR
kf1KTPDPX6n4mMlI4V6BBc0JwCatj0qxXF4id9E5SZJA8X7+u/zoNS5P7l9WdrpA1hi8xD1aZQfv
7lKuPEpMC5yVINF//hq/67H+qyRCfMy16ccwUbNJqiMRav4pI6TwMsQvT6K4YCuyMvsMgQl+TdbV
4QuDmOg2HzAfWjHZ1Q3F2id8s1xb49Rb2vOENG67RN6YE/+qm0Pql6B2fv5Of/RpXP78r59GXaHn
9lmvPkKvE77F604bdqOZWcbPX+FHz86H7YcqqYqTlFcYwvgQULsivHAZxwztTonhVyFu/yzoEuEH
zRDkbBFWfcu+41hiZorLJAIaUnafzFRHeeVeWv7hvC4SJhW/+Jb/2R5HEPbfPzvc8m4Tl31/TB14
9YGR9N0SF5LKYhcMeVNHvHnOIJlxZiMABKuf/zNNtfiYOhMWJLZPcdIf0d5UXBtlas4q6FKPzLSM
9Y/UUn6i9Um/O0u5RG1//lU6l+/sHx7rj6E0IQWYC6adUgc56Ry62bkvZpgevYjrizRG5gffaHOO
htRsiN4pafEAXs/LsqKKbLpfWQZ/oBoUH8Nr8qyGkkoNd1TY0M9+mwZwPALHSVe+/j2uv4RZk0f9
uhTUnCt3pKBluKHtX4UL/UBoL9Tlcf/LwunaDk1TqYcjPTHxoqJWwEktPS6UjmUYM2P+hRMg5TcV
uzRJO6eYnv2hd/JtGsIWi9JxONgOEl3GTi2VxS+eyX8+f8XHRByibkkAxER2zDkCXqJ2zDYL/ae1
rgZ7IyNtGDiE5hdb6Q8WgPpwLNiVTmqdOwvhv5Y816Fw1+TmtydPx5eAvWA5dlGS7cqGWIbEidNf
7Ci/G33+6TF0//7Zp33LHQn+6LFjyLCt27a7LtqweIQO467joPGGC6A42hb1EBxcDaa4rBf15tGE
uGprBHlRClvGxHZ5sufEf8hpbm5trrav8VhC6zFTfio6NFkL/aiAlOI2f550Mj3PUQijd/JobHaB
V92WVrXcTUsAyS4toj3Wiwx0XoxiaTFRhOvbv1DRmaECgmlO7th712kehbtfLMfL5vYPn8PHCJtx
BO27eKl3zLhEA8BRS/cuZFnYa2OV6qmIgAmFqlJPk9/WPSq0Vt2VXhWeiog67RdPnPujd/FBkxzy
0XtSAgiFgQqfphcsRFZcpui/Fkv8jSpXZ0hKoq6AwRCnBzesp21Ber+Pd882m8UMGqJB0tffK63V
81JwKVz1zZQqSEJox+lyifwaJYd4HS2lbojmzh8D0tlX5P/m+wQyK6Tneiq+qGXR7YYQ/+S2BDP3
FQ1gcd8PTIDpfQS/CL/9wZkZXHbHvyz9eIFfWqvWOYhs7nYqsJsdLRNajj2AwF98tT84z9SH16gs
BnFyGJZjM0TlexQ3HZHxQhDnay0QuiSqzjfPH9Nt7RT2ftS9+C7dTDMTXbpH0QWkPXSup2CoAJ3D
H+EB8vbJHAxr237tHaDOP3+jPzjd1YdzNyKnPaooR4525dynXEBR+uxqV266Nst/8YT9qExWHw7a
krB/nWKkParKyqHKIzwp10bo6VSnvVtsaCJb95btuc9ZcWkZeSztJ0Yt9hM1q/o60ug7qCbD2aIQ
3qVrUwtkg5bdzlsp7e5lsGKGGwi+508//1R+983808r8UGQyY0/yJYsoMmmrHXDbBpC6LKt4CCAy
nDtUrnpVSmG90LyRB6yk7oNXN9kRvodzz8ykOrlBZ66s1FXHfGy8FE1YAXkyc9ML1dquXsUssvto
SQN/4/pEjzsNKXcWN3hQ5yOD/uMY0Gz9+a/zgy/5Y2BTZF22PEY6vD13eg/cufyq4fM9BjOsc8Tz
069O1R+trA/VKJTWroELukDOXkCkEnT5Cjkz+oyNB0z9z3+ZH73GhyeWeghdb2UQFGb9tEd5PGzx
SoY7Exe/ysyEzSR/sDVf/vwve4SaOtH0gZ8cwrjJ0k3gyv4lJlpmG4wmevJUkd0gbmeISU56/9CA
vS9WOtbmvUqr5dE0rXUIAyZjl1hnFyx61Lr7rCknudJ1InjEmSle5WNiiU2fzYHZOcy5YFCFttwp
zgX4s6kFexvlQ3smobKzVnTi+t+itJohsZdujToQMfqdB97tex0Y5zhEaVKvkf8wJ05aiWy5Xobp
rZoq8SiqMnsmt9xXBI5MITOFdhmPsuynLWccRmcSzR+iQtr3NJBpX1oNaDxUWr9pWDvbzplGStMg
tm57SiC2pjYC89y3bvM2CdgSzIhsy8Yb79CJB/79qam7Wa7KpSck11HDU11Dw7OC1P3UKm+5mntt
buvMHujKKIkWTi+uJddI5QaQD37DjNEk17yJ/i6uUZcREGSLI6wYfrTC8vS58Wv30lospt9mD1H8
asqaOljl/gxBLCerlXldFF0DO3a/L/PAbmonXX/to10CgFC5L20g40PcIF9gNhMatJtUl+9WAXOh
xIv0OTRx/RLMZXXvdq67D/26Dda9mbwrT87WajKt8yYGYOKedGGRFbG6kVnjGjqAbnsVuQFiXoyT
vxEkjoouVycZA4zPqDDQ7FLW3CVz1z11njs/27N8ZmAXH63MMyi8gix7rwXZcBog7YOA8nkVFBX9
9CYOxiOAkWQ7cXt/q/A7VKvE1NGncfYBGYnSyMcwL9Rd2Ogc3B9qKj5gPI4n046IBWPgvPyUPVO0
Tll7nc9zBdQqc28jz2Wsns2UYwlECY9sW8dKNxw+BZBWq853SxTDKRNzsI0kUVcHNdpMRv2oww6R
pC9d6Ib0ogXe2JWkD3ARLYTtM7V19yWZ2yg9FRrKHaLCHsF7YHVejg/ADcrdXNs0YFPqvc0I9Dc5
pLH0rqCvk1dywec9AeWqh13k6OhauDnScTel+PG9OWnX1ty1kF3khOYsKmcXXroWtOSrvDCnznH8
aeUOqrumr6QIlxSFvaLEh73H86SeVasW3jQlpbfS+VwfYt3WQD7TKTrrNtKvQQa9bmnGyDDfzM3a
ZAyRVmYKw6tYd9EjSD3/YqOOzw1a33PSeNlRpKXbbUYJ2nZtFUb1hz6JRhjsZZzfBP4FxB719Rdv
WFBHUshZO11qc/lG3PmbYCz6TGZITZiuf3HJTWaTdJX4hqDDJn96cjN3nTWF+4TVoP1SYM+LN44V
1/e4IdJ3z3GjM4+dTjf+pXzPOhlcDzMJa2apc2RWzCgpetQ7+SzyS6012sa4WBYglYE4eOiurPWQ
teq2oIvzqXP08gzyzQDP0O3nKcT0xAnSPgs4ixBfmDQwwJxo4CNkSstklRskDAxoBeA7ZOYHa9GO
2Paof0KUuWXytbD7Zjc7XrPritgBzZs5NpUNYPgXAfzrex8uot54Q9ZA2uzN+JuVquTI3HRhIqGr
z3Qi2nZdznTQi0UOX6ugmV88lsiLtiPrtkjq/tpKZPhCqP70XaFi3Jmht/010zvnJlAqQJI+LxRc
fR1/72PRkSGORvKtnSqFZbbL5DaYovAJnlh7MNou7sK+y8/A6dTLMujidqx871HnQ9psgroPHxUA
GLEKK9G9lRId8mX6SNOotJFIajTuakpBky1JbBl+Ksr5vL1Qnys7c/IjugCSmIWIB7UK7Hk6hwUt
DlTPS7sCvAeKipjFbF/BcXryinbGOh+zjYIdfUonHWCNmTv9HKkFcWodReVhtOblbI9u0qyFAJi6
rpuL5itPDPJI2+pbaxXUeTvtEqmweYxNYbsrFBitgT4jQXwPTVG9wIka4kPeuzP57HnjP5lwEocl
Carvygu7rcdnhU6kGxGYBHPV3vlZkb0IKqb3MApQ5KiSvQDm0vjaVmH4nizOjI3DiaanhLT563Zu
q28Lou8HofvyOsyRvqFK7A19UJWam6gu9JUYfca/SArHAAT4WIwb44UDAuWJfkDk1rx9PieAdgRE
8a12fJXViiGzfy38YdnpKolORO+UX4MejaRjlzYtlg5UEcpxTuRNhKptXwre5apwgOY0UW+2qrS6
x8I3Vcnbb5Gw+OG0rMOlcu8yiVyWM0Lelkj30By05JRk3HfA0g9zTZqnV9xjwLe/EHwuD1TP1WZZ
MoVBwSw3SjWkjcSFc1dyG123ll0cs2IukYEl+sp3Uvu4VEgv/DLLdwrH63mSlrhNyyG7MQPKjaSr
6dBwLkM9qkbrc97gKXbGWWkqx2DYO4IQmjWeZphqRTpmVyivOma+SqAP7Ctocb4qt9pveRilUOvR
klCpfM8/5aHgVPGL+in0p27etZhNKLQD7P09faHqNkokj7hvojhaNfbgP9VMf6MNbiN2RN8gAnYc
TsoVOsnlTejLeN5LJhwkCzqOBt0oMuUpjNLbWtNqyhcUzHVcIxmondr9XKq6vKkiC/8S1cqM2AYU
+LpCN4KCy7aSh4Jy+ZYvS39xuxgrip937Y072BrUuijDI3Wz+lx4IXt4lUPfUtVAqEwfgYhZ55Hx
H3QXxlt458t9i87iKF3YPytMDRARB1tGT7Gay08jsQmYlD2lMcCl5ZOpnXLrzJZhudXtw9CM+i61
1Hia/RyFuhO3823PBOjZzEWIlae1zlNhz9uhjoIvbcj2vwLl4uwbVuDOppOFh4DPT+RKo0okJdZE
kl9gduLd1BAyzgnQrK2lttc1805MOkF3uQCOux62IuiJPHzps1E+mkq1j6Eoo1UgbPG5BMu5s1tR
7+HPZluV4TVQvfc2zgLAfIIyZkPInERbhmPqwZdzchPPslm3fewcYt+GQNmGghKlySFPb1Kk6Ste
P7xdPMe6M75oYhCLrTettJwKylafbwbxTidueXaKYpNWbg+aOMiGJ+2nXf9pHtDqbWVkLwFCoiJ9
rYLYfYsa4X+yag+2cGJ3sVxxusoKWZdNj8BDez5uQDE4AeNXKGxaQNlbDeFUEPk2duZLFUirfgym
APRlb4r3Am03QpMq0tWa05T8oAIM3CUCymEbH+bBeuxju8PDECPGeLLqZVKHQdqhuwIHapNt1PTb
1uv6rXIi+VglidkUyQD+vA5H+zpTYbkbFIaGFYJoAAzL0lIZTTO+9rCYk5eBcnkXicHCNGMxucY8
u55RaW5b1UzbLhAugLK4cFfad73f+iDG6MS7OuiCji5yYe+YTt20HrB6f0k1HrWkLIuHatbjk2EH
3gdtK65dtwnUtrdl9jl3dXmL7rt5jky9vEDuSY6wwbOTFxh9zKsMPWFaOhczo0MDk7PlJKdm+NI0
bn4fp8Fzg6PrhS0S9jRiS/rpHEqVV5Vv/VQtN2UzzjuO7ehT08X2ye50dR5bPzvYC6a0QKsFu1Gr
wkPUD+IojYif8GmETw4HHfvF7PKBmnyXTD0jjtlDSBV7Ij7GfEDANhskFT7Btxo1YjHfx1KniJWK
annwFFstFrZkcfFgTMH3uWdHSKe4+g6wGQ/SNPdetXV7B6mb740w4fJsmzUCjXtQGMyHFXhNepPK
dDTG6ojLhtHeturC+n42nVIXjWRzMnaZHKCFob2MOBA33Ia0Pi2WEKdZJv1N0yzVAecnBjVuFKW7
MooYhAVq96chVOktWvLoXDAUikkrddRDNY0sAm+oN+SuL09L4mWfrWSyP+W1E+5Rxnfl2oNa9dBp
QsUiu3evKph2J1DiA6Jwv1uPdStPykJOxm4dYdDjaDiCq+/uUVLCMsqX9FvcGs64ZLTWnUbsMyDU
gTxBXsQ0zUgTUdAX1470rD1KtGmbDxHnJbtDd1UXXYhXZw7rG2/K852O5EJ8dW8IC+4Ii0k6Vd8a
VLHA1v3WP0PSGjGMVrV1fYFkPvidK8/uiNg9R7h89vJE3KLvyTche2hl1HBUpD8/ak+XyNkT5Ocr
wjLHu3gZ7H1a9hhMJDedYxEk9fdklA5m2Tn9ZhV19sKJXccEsYZkYjvSPYiRK8goYnVSaTw9d30w
HsZQJOe0GNOHCVtoiJA6S0lIwLSSrSEJuwG6LivAOYB/GLlr+QpnTx0suvfUyhglgD77U40+qaxt
hGoDAPclFuGbO1n+NYjretMNU3soo+nSVB2byl75rT3vzRDpT5Nxm13vGffZ+Fa+5/o/b5kNLAcE
NM2XmdB9atmkJlSRBxRpfVeYgf++CW45XIcrXATh1wYO5iHEr2WdMB9MBsFQmnxLgmTAtgTw9BTk
U3aVQk46KkCw72Ggra9hnM5blL7VWtIUHk7UVyVgFtQx12OdCZwyJjwEbi2YJ3P1UCKpnhoKO04W
vHzY7aBPkqQ2bN12STecX/ogeVre2Omdb5NVu9/SlDv2MmRyjVgmDsBAVdFOEob3Cb9DeRtVCQMu
eLfOtCZo0VmXnRVs6SqA366FuRYmsE88DApXoTJQeJlcKYEohGeqO05EfiJMxUSoYtVgokYXR6ha
Hk5PjWNldw1ym43O/OYa7wCZraiQd2R7Oaeem+U5iH3WYivDt0BMkD9zv9Dhyocc7Gz6lE7Lqm2d
Mt9UHPQxF2gHE6B2xxsziiRmDllXV0O2oIco4oI1ZJxhNZRTsk2oth+SbOl2tV/Ed1FbLuecuvHa
9Gq8amyud6MM9We95DPISJegFVekaw+Sxd4kibPOLS+C1sgQEL8FRM22XvaCLvjeRVSHuG2ceTRL
n/auydCaMyeKM2yutmjxjwRhjmTUGtO9nfnWcWhiDMX+yB2UeMJTDNdxkzoQOIsQu1wy4fyKIwSI
bjmqg5/p6XoORjz2gJH0vmyG8Ny3SYK20Q/4h5NJzkSuc+P1o2g/V5F3B2Z2FnSc8CJxyctvSoQH
93EXOafGctGPZJO+6ObFreel5puHLLy4loMSt+HsdwRGusZ/zvqie5WOI76OJm13ow7LM7s3Pmzp
jHW3Sgak4zugL4teG7bU92JubSZ0XpOes3ny9o3RzTGTnJqT24rX3L9kWMdENeDqzi2+OI/B2/dh
bocbByzuEfEiKygPvdBfwUFTDzZ02l1bTmF5IKF42ei0GB64feCO8bJ42mYESey4U4541xco4rKy
tlExhycZFOMrWMj4nmqn24FZtjbdmMvrpTPJZ5qdMlkbJzRbHXkZZ2zCYMWLSHNsS/3dZJ2Y19L1
5I0MQWMz4DbyTCRV9SLdoTy4HQro2CkERj/SGlYXODza2KW+c0a/nLdQM8VN6YwcmoGwroYkaPa+
b/fHjqprpE0TdrekQS235FVABo7H6UkTlBOuZ1WEV6h2+xWbr9xmQaVQNdRWQA4Q/NoKeGW/1UT3
MbMCk4gadKIFisa3IpFgsruBySli/vUYLCU+Qrd6YQ+0b0c6aMe2L9WdRwXxmjqmWxuM1vcqHBwo
4lHw2BltjRunAV9OaeA/hVWKxCwu/OxcgYhnAqxRtXSVV9JlNC4eDsDf2bJ495ww3kOb/m6SyeP5
hU64028WrnNQlKs0xbIdO7s+Q8w3uoV7yKypPOfGLu51r12MbLjnUtxt53wqnbXHJnmRkLKJLLnz
gLkmf0Ciq7/FZSHPTaOX9wyvO1b2afEeUQFGGMqHeRuVI9TYZl7eqSYvKslw3KLAlFtJu3WjbSva
BH6lEC61RCDzDJ+GBD05MnaxHrEcbMsGM7FtWgFAtnOXm4wkiWeLfTBZz32V7rU7DTvLmP6WuKbp
jlTrZWvSqRpXqqmpuzL6wX4yqK1loxfmrfR6nwUjSp6syG+M5cds8ip7mOA7pavYl+lzpybUgkmH
WBHPQLexIn+mJlP6ky6K8QYFUEtvasBUW0ruz8wvaQWV8bJNpqxQh7SiOUfGQ559CmOrfxektlxF
S1zDNwdRba4RK0ZUncUYrLvapVU4ZrK/bSKq7nXBucH6DfSuc9AwjlNLigKCruIcpGGvzpYrArmp
K+lgEJBsZoNR+Z3bI2fvPMd/SrIYmyxD8H5lMBmR3NSNOzcqrUNhd+OhHS2cfT39vKuUtqe1Hqtw
eh4zG4FwXqE7ckzg3dDjjR4piZyHXBDwQQg9NRDTYGcb6ziGrZW1GEVrX2dvNBoTnleTIjYe/TTc
24JzeoMDIndo/YzNukZXtKf5N1hnAFphsC1zP/g6XbTC2Ofio+iNe++P9RzedpZlb5yBAKpP7uBb
4S5xtI1PzxVud4X8dKHH57jCjx8HYkK+aL1Me27QXLrFJAnI6SdbdTT32vzFsXwJ85nlGT8R8ezX
myGzPLq5WTRc4y6nQyitC0iFpRnROl8nWlBAh6TmTswBzvWQX27pnkdEicBaYhkvWRPV4HtbO7aj
4cq3o7k4xIbDkytMKIIoPsoIT41FngHiMduz6A2NyCG2WdaolPAEJ75uPCxZD46rq6eooa+xAdAc
omaeMXGtkyqlxxj2SfOtSNveBpttZsMHRFvh1EzoWVfubM39FuOJy4+bMUHsl/iztc6SgqGUC/Re
rwRj8if6fnpcNwEV+d63p3I8MSPBThOPY2G9VUVN2I8g4YCjePhGXIAMXssU9T7RqrVFWkGhvXTv
+iYh+9UZ6uU4DKPzqKnE7B2Z7vDVOQHAWDvCcB6bpJcbvRhxu8Stn6xoueqSTtggHiYv878Ij8oA
ifOsb6Xv8MUvcwiuryxJ7NDpzrQ8tC3642e8LNnGpcm5CcZ+Poko4m6DTHenQK+5a+w39Mwn2YJV
B2FNmovMRXUopBVtA2oxYhL8nAsiHn88D0uW7VqzxA/I99NmZXjQTpgI4z0kde/R1HO+6x1viTeM
tbubJkha/0AzJca9j914W8iheW2DuftOo7XdiTaSUAppLQ4xEx8GvpmmSSQy3KoinVd+jP23trxl
Y/o4x+jt0zK7yfU0/dbIi7K8j0ebRVrqm6WiCtL2wnC9FXGyZ3eDXAp7YT+ki3xLxpR8GOTZb2WS
IVd0UURcp1Hdv6GIyW5dludDotKWxp9qvi8ZppGq18sOe4/eIY6yXtkE62QNonHcYtjPTolRI9cx
xjJvMiU/dRm7+rtYYuYGjsY+gBeE2EBKJT8VV7Kx5u8uHR5v7ZqpfsKdmuyGZiIkAhv3g5E0cIO4
VCe6N8M7p8FIf9Q17Ct8SdlpsPzmyxBmyTnzO0xHY+FXYiUTZ/yMgEImnITEt19EiBhQzEwbD557
873mDrgIb+VJrP8G0Lhf0Gdy6jNthfCEYagvAJ0b+7ErezarSNVg5yPdxjQrEtwSS1RvcTQF9Ib9
5aFloHs1ozh896Ig5k0WqB3GwerUqgHqfiq7ySVGxdS0YiKGZ6XVnxNuoL8Jyq4tLd7LUTjTEu9i
pfo14Orq3RqM+OKnVXKqrar8AvQ4eyeTsj00w4TOKIp80Oj5JZvlPxuiflDgtGDlJ+4yuHGmPDgs
Xevc0NUsjsHlEf79Jf5vw6/3//9grYUjLrHY//Pf8Oj/CrbW38Yv8/84tvmX8lv7V7z1n//0D8A1
7qDgX5wvwguk9FEBXoK//iBc//FXIZ4TG5r1hXGNZutPxLVQ/xKCm0nI8xIqR0om438irvkrJ8RY
HcKmlipwEdX/+03e/SFr+ANL/s+Ea/F38YoMndB3Att38EUqN3A/ikMcqcMkcPz4Neb119ga3vk9
jguKPTf3CRd5GBuf1vHoQkusbvyJlsbirFX80Ij5UcF+rur6JnLsnW95THGsA72DtylY3p163IWD
3jVlsVvqflc60RevG7qtxB/1l0/+z1/qrwBn5++ihz9+CeVfUOH4uPhkPugFRoxYbeIM/BI5HXvb
BqqSWgc7KTZx3N4waTr3jiKEmb9smDV04XAai8hdifGFBtF1nvnPJjR/SI/+W4vi/wz3/sOf+n+Q
945K5seL4n+Z4nv5d9g7P//HSpD+v3zXdW0l+Y54oC/atD8WgnT/JSUQ+DAAURva4kID+HMdSOdf
rA4ZhC5Q0DD0L/l8f64DV/1LSVsqW9lSStf1wv/OOuBB+ZsK5LIEUPCoy2pkqcKs/aDmMn7bzVbQ
0991XHvdxGY6zHJWh7Cq8q3XMJhAnFq5QAVC6HmCpLK1aouGuL5FfG4Szzr71Tyb9RRY6V3PiPpY
agFIutHdSaAvOArEl1jRR5qqRvf/m70zaY4b6c71X3F4DwUSMxz3egHUSBanokhJtUGQlIR5Ssz4
9fdJqtuf1G53+1vchSMcoW5RZLEKSGSePHnOO6DEmGvUpUJkYVwkVJzypkFR4KGLtPrOMQHAB/Uo
ks8FbdpDmxvriVIRh3CADmgeOYP53aGldOyLLH9s1Wwv2JiCOInWz1WHu0UCjx2ZD5w7OPeUyW1T
+njSGaS19P2lHQ6idEO9s6LdOJZkqlXZ3sZTaWEHIDlTVR3JXiJzQ2GW9c+9MY9b3Utu7YY6rj42
z46T6buMgyx6cphrBkBZs6NN07+j19ZPr/BVusPc+9O80by5vC+0IlPm55M4iiJB7QjM73Y0zOW2
Sps8xE8PcZsSD25IceR+3hK73zVjkjcNNIP7cVnMq17Xsl27VO4Wll13r/VobnmGTq2QmFPuRGkj
7DTK9GZdM+vGotl5JNNKtg31r7NnG5Tl9XLexTDLka9yOqpwWWt8ztLIuzVIKOaQVp9Md6A9qF6v
U2tcIcvb7lHJlx85J7UAQ3v6kLaxvIJl6TBMW9o9ZcZqo4ss3QJeK16GlIT6mMsclHFjVxli3Vp7
tA20uxNmeVhGRvc0pJQpMC9LrlzXrj7ltuHfowoOF6QyqeBG0sSSdmnj58hpx2M61ebHCYIW/ZgV
bEs9rg9JYSeI9RS5tbHcNXsSWiTugK1QSu+L3vnOOGNi6PTtSl0CGQgwOR1lscmtzqBiKqoKUHRh
mjqR/yVFJCNMODS2gRVR8K6TtTnR8kZbaGis85LY6cuKtMFLp3vdcWha5mY+VgA0hnj1N2tctn5Q
6POCwow0X1zURz6lSMv5GxTK5ZtYUD9bsjw5TKZws8DqC/1A01spYKRDv4Fd0z+VTbG8wFLxeg5D
QxnawxpfZx400NkYOfybcB0c0+WTrbjp7ktnWaAODvQGm5FmpJcmqPM1Zj/fTxL9Xbrxbg9MQUzT
LbhvLVztwV8CYC+UsPVW3mmihy5YO0NdbZouXoZgqeyxD01Y1verRUMgzXvYng7YCN5sYsHQ8KQ2
G1svhRFZR9em4BvGlWmdjUi436Qj2ltZT8M+jahyFXOv7Sq78I9Q9vKtXJriRmk5IM6UFFtoLdMe
h4g4DsClYHagZSWdsqKMXqZeR7A4r5vodtGpUNLD1+5Tr0w+V0Ve7huYjFfxkiuJccLiweOUcE1J
bghX5BdKBCJm5XeRm4L+bto2Nx3Cna/R3CJ3qUHp39qOOZ5RqPL3IPZxTTEnBqseUVBr6aSHc825
nhm+DqTnZrMf0MncRnPUHuoUlUmomdhNdpIui0mOHsZtBZnaR8Iqz8fhkK7U0oLObrsnM3XjE60I
CX54WDetSKGOkoSGQqOWt2oY6lmujI9gCYzPfTXR1PTn+j5LapBMFZXU2Ua1s2lquLFOWeDZ0E7d
icYTj3Wcm+5pnVf5mLij+d2PZwQwdDFc0UqwiTH6t8WTHzMAx9EqEMZLPZwNo6UeNhq96xDxwubk
eRARlhKmm+km2MWbgMqzNtZDWGQDXU2UT/w5M/gYv9215VQeYXEsOhp1JoJ3VVWh2oBvLnoPMGWN
FO5hh9wOLM3C2Vb0nB/BD85b4YvhPq8K/WYp5+m2qyvvKCZAom6WEB6XwcMqfc3p2s7DHWtAv/Z1
zTiWcdveY1I073sMG25Ss7S+1oJWRNYXzSd4qdU9BT9OyImBNKBv13JbGQAskBgxruAOd1e6P1Ni
jJrmSQCGOS6iN64FlXX69n6F0sna0+4X0wrjAgeRsF7LdpfZ43Tl9H4B2DKd0TbRnMBNS4BPDmY3
MqJC4Ge0zCUiTBfPNOet02LGgAtcenLn3oqQTuiQ6gP3Q+WiohsdZJ0LoreJRrHr6fRfT/TOj/Nc
GsciFg6naxuVnNbwITZPHdKbViPO80hpgObxoO1qasUoppo6gmrdZH+DnUNrgGo7id2SNezQdIHA
lThlfqmztF0O9JtWnhzVmC4QRtzr23gup2NmN9q8kRIhMm0W0VPHcdW9jow5fqrdLvsyuY15MF1/
/CaHoT3rqB2+FrMhXhysaugaAKUqT0gOtddeywEO/F91iqWh3+mFH18Jzay8YPZE/QRx2jhJF/TX
hj7n8pj4KIBaKBMec31pmusoMahDgDPr7rJ5zl8K6Xk38GPQ6Vn96ma0gSmK1dQ3WJS4B8vKpoDC
gc1IrNY9ln4UWNyV+lgHtKOsemjBCXTDCJr/U++50UtJJxZdqQU8q4wyWNHTSKHPKAfKwe36xTWg
wJBovY5llwcF6bi5jf212CKXNR0WraJS5Q3m4wQpYItsCIbErWFufZDEIUtT+zhGRUbnwWh6I3Ql
zKLAtqkTR7J03wxHN+m3qJDeI3+OUML6VLGodz1J4aGSqONSV0H1v6m6pyYH3Ylbp4TFnWbiotFY
HiCGZPPHbHSil26wUN2AJ1M8gILIp+0yWctNvgrjUCtQDdeOqCG9KPSzexG6tVYehEQgeI3r5AHJ
t/mLWXB0l71u3jKCSr9GNw9FYQxHK5+de48qG9JEQ4KiqY8PAZi7ZFnuJL1suU2StthRXRheNa0y
D+4qwa4IE6sgIrMD4gOHLGASMHVQgAuh07sH29L6ILKHFD2zodq3mu0/u50P4nHOESiZRrKfeR42
XloZdy0CYXdgR/pvlZPL6yr3yrfe1qzuNKB38YBk13o9F6CRVvDDd0XisvbhFjb0D6S3bShH3MRj
Vn6jKD3tVuEODa0Qr0CyGIkVuZG5a94mWelvbBOIpW3l46e1TNMHPzay/Qqg6S0zvOU2dfqB3jx7
T9Gk3qm2AC+E69SAmiEhPRVp5X5EOdw9VtMwP83RAhnT7G16ZjGt5adS1xu66wWaml6pf+W+0TvL
6I3fliQTp5jO3NtM9/TUNcK4rc0CWUnds+WVOcblq3S95UX2IDldVBfg4nmoE47zfIfpln7oJLkT
5icO1Dlf824rQ2offavIviPcSObqxiudcs/+UtTlRB2tLx5ErGuvYEKGp8yAM41kqgNgUTgG3Hsv
paIn8kW71kTDDul1w/KIn0b9mqyj/ey8a+qhSZJ08FWM5SrOp+IqbcBprLSpHmontm4bPa7mQJR+
jixCpa1vsQ9oNs6X9RPox/bG95d8W6Ii8uLkkzEGFephV9BYpxvHs5fNBNDth7nW/4cj5l3zraLZ
8+1bf/PS/J9fzpX//us/qR789vmq5vHLPxTQvV8ehm9yOX/rAKT/XnhQr/zv/vBfvr2/y8el+fZ/
//WtHqpevVuc1tXPRRTqEX910Lx5KdL/9PLfzpkfDMdxMVTQOWNSGjD+45ypCeODYQH6/b3eoriR
vxdc7A+oI+mO5yDcZus0Gv/joCn0D5xAoXPj0QC73PsnCy7vlNN/8E04rzpcGedcx+RvSAWqmPEz
7UBofTzk3c7C9Nc+DDXE1C2iXEV037poPp4jvyn1M7yEtdtOGtXPr6WM4+qYjtqMJfncwOwe7cmW
R5JaY76k+Dv5DwiYob3uTqRrC+A/crHWzSl84tE37ZBpjMADjkBprs0VaMPnHAel7g7m64LIRT83
fleEYGnt/Ks3zQ7acD0LE/FX4onMd3XsTOknO2/HdoP8bhxdx3gE6mekxtb6i6glW1LlZ7nzsSev
ifduG9EUEqQvHXmUZYrXbs46HPfAE+S3yIUWy3fXNurOCBfofNOBhY7dF5mZSZNoWl0sCAGAarO1
K2gtx7BxJtFdUKfQkCXT10b7THozkj6DhVqXmxqJcRjoJEOm+FJ3CM58JmWqfWRWltR7ov8Vj7el
VQ75aYiqAlO6xTLjey/3ZwEjEJvwT4NGc5XjGYey7HktoLQd3LZ3TdqtqHIcSjseqpck5xRxGmrb
kc/11KIznieFLBAAqcXyOHqMdYvcNajJULY+aoZh5aJHh5bngKz8N05jA+j0ReJ9cwvEUEfiGUs2
E7tcXeTKqNlcXRNxSKX0mpsHZJOyBuU3I8sxkdXn1Hhz3MhFfc+bEPADtS56/W41gXYkuxSBvR71
EDPBnXGUI94me/BcEcKJUKr6Gln0ykU+dFiNCC6KOQ65t3GHsdK32VoOcR9isTX1H0c4efqtpxsZ
B2YN1c78qwmKGtgIjM60uNXhSgKd8+Bsyp0/NY5UvryCjnPYmBlNjBOwXyayghsmIPjAMeF3ABBh
re/11oAJafU2J190J9MV8Tg3N1/nvvUnZRCYz/oYUJGs5L1Zw6W5Q1p/hSMrXbN6aE3SzyvShIIk
moMKzBvFgc8fOV2PuO70vnR3HDngz2Bg40/mjZ7qiX1ymszn1NCBQxrvVD98BiY+D802EpUzfs9j
w9ROg55kKelDpJlDCrTEpSWydHJXaZR1sgF9Ps0SA1qN3pQ68efBi6WIkTNPnKI7mcPSFUscmmma
RMJjl+Z8Od2NRlXiohOaXoZIFtazo0RnVqeA3OnzcSkS0hqLwslybCglxK/kiWQ+sajjBeW4bMnl
wamh0E7Z6oDGnvIZhDTArt3k+nKwQOYs2fzi0WfKAsOiK1+G5jD43ZUnpTU9pKJkgkBTiFAEWrrY
wwOnmWtZczNLY26LRfPcb6i2Fv1OtmlSPqKVV5gygPmkmx/zrASTjxhn7VMCKfLiO2KHrf+5EShe
fB9TT9fu3CVGPXi1l6K84dht5PearWmmAX0PWsCr17a9fbNEMh7uitlxvachGwvzowXABJ00iw+r
Nj4bv3YzJ7WRPWparUCf8+gUJzRqJ/1r2sI3obxQ59l4VRhpk26ciEB0k6eWOW6FXojsJm9moe3N
SEOXEN/PJr3Gf7kpjsM4KsyCXsLOC1Adw4xoA+gAUHjpdIcVIapmDDVtsbpztVIa+2T0Uls+wRtN
vTvRD1nxiXR/8h6zzkJHI2gdpCNPRD0EAQ/QOlShYizFeMagdWlu3VL3hmOe2X1Hk57we9cjtCRf
0N11SDyWpkJd2O1pN94YWre6J3PytPkQ2azI+9ICAXxP071EZBbXIGqBSTfgmzhlaLg+eUntt3vD
n21vpxur4RzyDDunTVpbRb+NC1J37gpsyi3LZCk50DYKLZ5pFc1pyo91/NnWJ1nt7WzK5gNayMNy
7xYQeK81pLnsW0BLU34Ra0caF8TYxnR3I0A/ZArlgIBL5cpM26DMadh3s1OQMiJyh9Bapx49mND4
ajVNTv8hytWeeWM5Y2tfFejD9tfFinVfqNlm494ttNPiQ8NRmeDdx0Kbryby0Xz7ng38b2L0r6Qs
f1F/r77WUr78nBnx+h95kfhADmN6JB6WT0LtK2eaH/V38cGi2UTpnTo7ei6eQafw9/q78cGxPZfS
OGh0WIyqffRb/d0yPoCUgpgnBJgJT8Cr/T0d/G/0oYT1h/o73S7DpelmuvgNCN2w/sDGNHx4GRb4
alxLTjOE5ZsqWo3QUdS7GmBYILpxCWRa1Uh3wAzuyN2PdnflamMKx1bbj27RH7LOwH/BuQLkXwND
aU6YVIlANk4b+AVAZcsK4ji+9rS2gUMz7ABkBq41eVSeKQeZJcqkmm2k21lawBvt9SbNWD7x2no7
3/KrEADxW6nLiznKV3+9zVr7edQWPD2gPLtmWWwLf2K7TQ9yUvUhKz8Y2W00wQ0uqlyZIMw6JOjm
qxTpRcPKr3Ks3YJwXDjJt7aeUAPe69AKdScxd3ViPYxDH2/o1yO3X6KhbtVXU5+FjSOGW6wtvkVI
U6C0WQZ1zDEaXBieO+Bf89biHOJqSAwAGfCNvoEqVPd7hn3aOFic5NoAx8+b90taveaap+0Bs5SH
2VvORfVVr8cMch5wsxpxOyr4lFKIX0s376PiCc4SnlWrl+5KKrvqxIu+8lfwclW4QlSTc4wmYkbq
k2D3kk/9tRTWteDoLdHUDBbSqG1htQjFdVeMCdruk4y3qWs+p95H2dnRhopoFuR2uXeJGm2q12fI
OffiCdeO71GufSLsWNs2GzJeMA9hl4K+j0jpMlDG0temMBvmNGzprAYAtejfGMUBFpEIXBBpbLTr
1Tp61Q9Dy38q4HysS/78epp6XxJvyKhJVKP7f/8vO31v87/941X/g/rk/l82yfccFavu2/JzQFK/
8SMiacYHQSAy8dCmk+dbhnIx/q03Ttxx6W4jWGsJjko0pv8Rk/wPLn1EnwKYYwlHV93g32OS/0G1
EH3XJSh5gh//MzHpD8oANg1211UwWF0YJoIYdBh/OamN0q2BctDcSgD1ZA6hwnhDTGWT+rQIaFRB
gohA006nwbyPgWj50b1hv46oObRIApvpQyZpdyz3a3WgmhE4CHRK/Tld3nr373zYGI6f5EX+06U6
f5BfgJvUJ3lTgNIfLzgJd+tltPGbMi2slZSrRPDTtvInHXfD/tMPtNhOHJ/TrMGh+JexKZaIlLVI
kAJmXFjD6Phq718rE5fVOFUnvTyM8pBiIWVVb7J5mHtkW8YTks3g6/r6YWnfYAsEqJKuHY4F8gRS
HH3RjcKpPXPcnCYt8I0TGB0APZBQjWeys5Cx11rY0Qi9aGS1ySc3Rcf+jYZbIOw3wqgTP7TQmiO0
qH0DLk9ymgSsuhGBUl4zNM+Aldby1BafMFkPvQFRifJQzG9z+ZAR5AAmgkdOHlty4nSzOm/oGoQ8
d2N49ux46xhvlXM/zc81Qvm8N5IlsH5z3MCmXR+9cXX5/BZHdKHeJLW0hH5XWu817YYxKMzncjiZ
+WnFIchE+B8h720zvokZexXep7AwxBZU0LRrEM6kvM+O92ykD0Cqt+WcbTBm0eLTwPfMgEnn6rfR
d7t/rp17bT3xw4JjAKd3FDyfk2GGDXgd4TqepW8e2Hq+6ToaR7WtTmGvarFKuec8HSzTc0yAj+NT
xcOg6hx4sPKi+NS3JwkFYMwYWO1Z63YAqFrAuDb2O5P3Kvpsr15ZUr0o0PQH8BRdZ8vb1JzU2lDj
ONrIHB/4RFfvIFk9y+KT+g0reo6g6jAypk6TtAc1auVbVyzwITk2sqIWcR9pm7E5YUpeI3xN7zLg
bqoGsmh54H7ViJlcR1NzKgIjKiLAhtIIYfZAvugCl/9aRAZ9xY68lv2bnTyoFaiuX3deK/8aXGeo
+fc6l8kHtuK5nzVE+sGHZg98vO3AKmH+2eabxLSKFze8pH7g2cvhTX104jRhbj1DiKPOp9Cg91PM
W7Y8swiBqxNXzz0wM5k4fXPSnTeCBEJMAfTgCQVlvp1HHFMeWgz2iBa8edZ9xByIcWEt8NT4jjHx
j+sqNQOwReHfLOFfZS9+hAxk3AyhC9dwOHT+uoJNLfUKt+upaAKVS0tKMU+Gf4qMi4bHj9VzCRXr
i2iXnfo+DQR6LqTtQVteWuYvuM2DqWOWAmMd8QtsvCLvkhcXa/y7WKOi7D/qZT+u07fBjFDLAwBi
/uE6E6MEHAxPK0BFkcrIhT9zf1ahDaNxwh1+jX8T3UA//dlneh4dVPYmNB//EE77vk2nidmEvciV
8Ap0B+BWLyXJCuWiPkBJ6qDAHKIHqN1U7AIcBOGPaNDB7LNQ/hrL+0jQeEC9FggGNENTpMHQX9xu
LzNrUy9n9Vv8K+2uC1T3SMveX53agU8u5Y9nvH83fV8gmVBu1qSnq2Nu1Hu3XR8sCPq7MPvrSQFS
QNq3WGh1l9TsA9SBw654XJ0e6PGprmmONJcJOyg2hXkDPAXamE1r/tz3F0HTjV/jBUV0MVzIN8sZ
3jLmXnro4UnEFhvYkR6WRolVlUX6hmPN2Af0K8I5flG3pMYjNs99zAViKRxnj3yOK86yeLHpnY8e
8r9ctI2qBlMjg2QiWgy6+NGiX8YGw3Ow2XVyjBInEDp71nzmCb9DZSgC8iVDCbKYGlYZ0hAnpaSt
3Kt9jh8kGdiL4aK+oS6L8RfcdtmebPfMj6XGjRsboZ9TibbwnoejBsxrLlQM0VzHmgp1AHXZpCI7
yhTHUfIkExDN2wE4/6Kje71wY1wXXjLHlceYKqDBcubdxvX9UVfWmafodHs1GtjbNPFGLYIcBXU1
KFweg9pyL7zKd27AzwbDjPLv+4qrPSCrTOCikFsXOxtUzsI4ZxRQ7E9wrlB3BfoApEW5USPKVqBh
n8e9qXE3QYxIdwlwLiVnVtfOxbxPUCQXCl2EuaQnxQtL2nWdxorhgtT31b/nVgMrQmVruTSz9zEZ
cQl58Ws7cNa3qLnC6KT6OuktQiQv6qlJwdvBp0oM9deg6Ts1fupOeN7qc9QUnPQ02Kgv1KuxoQEO
zn0xT9UU6DDHSrJB7V08Vkkg5CsGkaeWcu6rGWgPIcY1D9QPhNwb9UWNjUpfcvYUndUGA5azEvrZ
85mHMDsXp7DYpSn+XdTkKIGa9FwSap40/LlgRAlMtZkfkBzILmx9YwuoYG8i1FzC1IsoLcU3M3NE
vfF7iOOhfrK6i7rgsVMPZwAhDNfTPbses6+4rJYy87OC2kTWgqVJMFJXyMX2jPBIW54XGVwr31GX
HfvnyjA2CU+20n6sF+SxdW7TrUIVvNRMgxv1fp/z0G5rhKc0VPmBI6uVVSEAzuyyx4IKIkcxPgvx
hEDNxSHlsTKqGC5t1IpSM0d2AJ/dM65qKhxJAGvcNXr0lPJtFCeY/eymZovSdYmAhbxo3iUGNy0J
KuquKlluas/csNZ1IgXPRaOxX3h3XEkeLYDSAnM4qwtQ79noxUG9n5VewDXhK8CApeyGXnQYyD8T
yfDnIuziYjMzbBWLTzFweTmDw8pQN4FUPwnkXm03uQCHzypQ90JF+v0ey4IpzKPkd1AlcsAkTDgn
qXdSQUlNak0QB5czCqwIqBGciVdR/EpRM4fgqAZTXS2Xr34g9RvP+K5rSmMIWRj2NaYRjRoVdlbU
CetL0paboUW7TJ7UdqciFJOr0861RlLBA2AeqaHUjItfgCNDMoiX2Br0ZtbOsJ5nggZEyK26TLVL
VbiO5aw5Nbr0draeW27U2KtHQyQyCMFx86hGQj0vVoXPvqA+Qe205fsUUs9c+kQmxoXr6hAOd412
C+g2H3DS64L8NCHOr54jnjOhYA+xWwwE1RrBSAkRhW7v+S8ZSCJ61nGUY+TJIPGLw7QvWCPq07PU
3HAegmD/0da2kwEYjTjMjaixVhuYFTs4q9DCLcyNusmVDbFdgGKY58IzNmq01X6h5pjaPwwyQ36k
ouLq3FvRpoKW7bjw+mJsytabuPvcInXh1fpOzWM1d9UQ8QjU1Sx8kAqCPgFQjXyKH4bszmp2eIxz
za7blsXmff3kUG7Tfq+2Tz7w/XEwUCp0sktI60ccVlvXj01jIF1VmzJiBBRH0h/xle+prXKe2WNZ
u2o3SuSFdaf2a4IZv6oVcMpsBl2orRMFkw3w6JylTPBbupOKgTqjr96aH8Tzhf8zL10WhFoU6vuN
zc/kBcI8Q8Mlxiasp2Kjk5uuMJ+fmT42H1Sf1Fxi91KfrNKElOikprnaotWNqLiWw5kBOkdhjAk0
X9TT4YEZDLcKHH+dLP7ZcQ/zWOAhtD/Byb4flX9qWs5xs06+BQu8irDyAk2htgSViHCPOrtjl5Mg
De/btkrT1Jxis1VfMn7cMZrKJA+Pq3VS25daz+ohl6jPsDmzvn5sp77gnXhe6tfNcb2ohatiRxu/
+PZ1iUkAyxSzuK3NzRLW1CxU4b4tJSwpJr3DqmGnLYgZkrg4VRebRHY+q1FR32xZXsyiuGeqMkhy
LTZ/PVB/UNh8z1bpIQvPt6mamuKPRtvYvFSWjogXBL54p+6fDY65ozZdiDD7UX5B5599C4U0gi/7
oNpFVRxy2LLV/FdfQ239EZsYYKKtD7K3RERDbSFqQaqgp1IMxtVdEZdbz399E8L5k9M9d+G5DgQv
1/cU/eDnHrWBK+UwOtaEYtVFPW0uNRVfKm/vuu95G089AQbHiJJwqLvUVMhxLwvxV6UtpHZq1+dl
ZCrNV809DzEJCi8kM1T7HWJ27/FbJTScHfgYY4FJZ1zUCrE78z24rPFj1SW0KjtMqS8q3E/ORT1n
pILfJ5+agCpiqvyPDzJma4NKTah2JjIIlfion6gdkvmlQirSpu95BqERsYn3LVHtM+8xmOAJ5dLF
L1R/Ve9QsQtiR7lVmYFKAlG03VUR8c05q1z0/a55mUomyWaYdXxFesMBQW7VJFTbjdob1R76PlI/
FqdKUww8m+EqhsQ6leCYzi2mmyq4qw1TTVy1SfZIr6iMQu0jagNQ+wYlqaDPKR9DZLAvBCJ1bGCT
SBlzla+jnkPNhMeRkQzzH3TJDOdth3MyvmxbDhXqnYkvKjGJcDYnwhNpVNh2rffrEeoQkAele6/W
iXlWe6CKvw3bD5dLsgODOCjNk4ri/HqXaVtdP7MrqXu0GX2+qaWPaidWz3Ly8oO6K7Vz8vEETvX4
VazkV/562v7ZpNXRcWfO0kdAPejXSQtixxyjgZIUIYdYxB+1w6kdg09Vme9ff5zxJwdoOiqObXkW
EDRO0r9+ntUmsTcCPFafp+ZZTP2FGc9UU4+AY43KIfvKZ09ONm13ZS4HDLLfU1kPQ8NRpUHqqMco
8yQXtv/vjN1fX+SfjQncBlC9lG6ISn+4xgTWIzod5qTWqcrT+3inkh+VQfD4GZf3j/vfMvjfwJUM
FSH/675cMMg8rV7+ZffS1T/Xwt9/7UcxnG4avTTHRzBCAET8mSdmf4AexrNzfYPHqNsOE/u3/pwA
tuSpkrd6vopcxvP9rRbuf4BoY1FB1z3P1imXu/9MLZzo/0tJBJ6ZBbuK7pyApcC0t//QnyugCIuh
BfU51Wh5Fvjk3UZJb2PA5VvlbTrA/QmMcvYNKlyD5gM6HYcFnPPcf/e8InkZOh8ZGpHDry9tVRFc
RqvblsA0YEfMHQdZUSaPmb2MdlhjKXo3oez9WTQG+ExNA0sbuHNL80uzpXGU9tDqYY1yZR+uwN8f
aHBnR9OaMLBGGw/zW6+37LtqgQ2+qVolXGjFdNDQezC+dH2X7r1CEhHSZMiGjVPUylstb7H11agU
U8KHr7TJhw7TsNEsrjx7HrvQnKHD5F1p4ToFhApRiyFoTH2MYJmVyIqA24q/oM5jIJWBdt25hLF9
n0Q1ZOdyqPQ93cVlpgNgRi+S4nmAL6p57GyotfeL49f9szTbrK5R1YZoCmqq8UGzZ5XnhEM3phnO
cxNfaoOGagMWIhc38aLlWUyYUXdgsjZa1+p3jKJGhQLAgbWNZOR0xz6mtGnDQPgyG/Dj2DDn8kqf
8vgeFaf5KsZS7s7oAYUFrVnNtwXI7gANuuUKc8tnd0KZ58rRSVJlLjTEBid09UwjPVqotYCJrdcW
VTRR7qPag9iUr86XHo7Xq+1oiEsnNPg5rAHDwuWyShEb0tkTKFbU94MGDkub+viYGSK/Kxrcg9cK
SFUmrehqzG3qVni7fYrRxmfrmZboFa204dmdRXJMmh6H0aL3DNDkdntoFsPnLYoKdDMY+I3VNtn9
7MTJd3gzHWbnyTTIYwZy69lK3IauawOQO4Qyne9muJlgfzni2tgCRBw8oeR/XdpF7yBmVKt/XubZ
d7bzZBifjdEXuzJFFXG0tOQu15asC0ZN99izk8E2NqPfOidQFOgu1WN7aqOIUkYq5+uGDG6H0xcU
AkOWW8tIx8/tKOowwg6Xun9pg+swojOKiyIOyLfdb2j8pTfOWI4P4MCb3eAW5V6mfn7dtdP8lsmp
/JrRRWZHyadQt3stxJm5CUVmao9Tk9anXo/0rSUre6vILbu6mu0XfNUjESxI/79IiZGNLfX5lKF7
dSwW19joSYzARWF7X9AHqXZSs/TjjFskipx0kEfwH2jRUelucLHY2igzv0qb5QYxTn/tKzDFBiCZ
T0BgonvwSzpun1Z7hWAFGr1lJ84UT+SmdrzigL4SlO+0iMrTIJv25K2auJHwJcKoBt0i/azeLq07
nDzN+G7qdPDTUZqvKPbkd1ZjT1eA3vVHVhueUuCQQyezlVv2mF433AIyech7NZgI7HFZFLuURuRH
Lc/9PbpMHcKGyLIngMpwv+6HjyV4n8CIreyYx439XWMibXo9Ho5p0fg7pxDdRne7JuzXrLnBBQ4G
z5R6G8ahudfRasSTzxrvkDmItg4KZJ9sOSGY4aK2Z7lNfcTsS970/jBdJXVnmRT2RPQlrh19zcJx
EvON3zj1tIvNDKqhYUUcZ2c7/Wp4wPY9MHybDNkhevXafJwQ8HmLKx+j1Sx2v+V9nT0rytCNtQIR
F3pW32kjMLygAhR2S2PBP3j2kDF52twuvHAsssFHqzqvzFsL3SPUjvLuFuRyeVv0RrfDb6y4mi0s
KezKVrLt6AeHtZyyC7WdervWvThhR7a+jeWax4RkfbjBiK/zt2BEsIs1NQx9Aw3aSL2JdQtfs9io
P41N0gCpy6rpNs/M4c7K4R0fBjQ4yZrQKYSZJ2SSUn0mVm9XU9jFHVwWhG0rc3bu87pFwnOAZY8C
Nx7oyXQyWzRGyGEKrTOeEMj103CGnmaB4TD7Em8HOCZ0+92qqQ4DXgYvTo+EbWXm8dmfvPK1mUZ8
RJcKDRVwCuktnQe6hNm0tLsYac5vVevbR8+QOIfisQjdSa45+bndtIg2aqMb19uRDRFZsBnjxGBO
qHqQbQu3CS0gGAfDhOlxFQsUXSj6IFOFk6m14DlSWM5uysvmOAm928wATQ9OljbWLeJecx268Crx
n7OL8ewPhQ/ewOjO+AtrlVINwoVXb2NKqBwiaIsms+kcoh56G3Q7DW1efnigUmwRJRJ7ryWO/WKX
UXvRBix1rQMxrjn2bS8/tW7U09irO5wYzKYsujCdnCiGyylSVAezzAzttcwgb1U1UBSHnl07yqYI
fVChSMsmfvYlXnUWkfsDkEpPXhNv3jtStf8BW61dWwJi1UYtOekZifsA/w5FhhsmaBWLDSqi03yM
Kr8qiD+zPkMzEesIM3QVI+cbpCBByS59Ox2L1XXmx+wdRKtkFtxvNontetKnstKeem3tQryHJ/JZ
a8WxxSkJIjPAnVkCxdFgIv0/6s5suW0l27a/cn8AJ9Aj8cqeFClRveQXxJYto28Sif7r76Dr3Fsy
w5RO+e08VOwob2+CADMTmWvNOaZ1KDGF6qsuC0vCdGtXQoA4ATmKBuH12mnE6YiCQuG7F3fta1wI
PA1Ajg4C8eqj8Et5DFu/e2mSXnsydR483qexXAZkDOezqknBcSUpEsAJV9APDAITFgpOqm8lGvVw
bic44+8aV04ZVeypvqodKwrmmYlZYB1apaD32Di0v1Mwvndws6N0IazOfBqH2n8YYIwc+J/sOWI3
LQDD1orWCuHCrtK78rUyDA5pAy5S6P8glrIVYZLDikRqcsnYSGYwcCd5N8aBvhnJG7lPgiAg4klO
nMfdIaxXbjxgVx4ZBo6MIKVlibrqhgwrgNLrpa339BiisJHdDIS9dU1XwLzLMhmsyV6tIEhGA4jZ
PryXsSiBM2fyxZB9+5KlXnaL+nJKF6i3sjfSHR2sOb3JZDVyheMmG6j4pJ7PaTQfk3EHbhRFplCd
h+qqxI08cIjf66XmQ79El7vmHSAdTHh9f1tWEgdi3fheMYutqLiPiwahawQxfqG8lLUgx+pBaNY4
ZYwE3aIMl4XmPUhb/wWtf7VLUNreB82psmr3yhezlrc7JmbVXE/KLp69JPRZIzrkZnkcJD7SBJoh
vhrtVW0aFkZIZXznHm3Cz0TkPBgNKa9AujVrJvwouCsEbd+yiBqaAJWgQxNrhrZV+GfLddC4Xbb2
agJ5rpKwau8SiXrzJAuwXxvPbe7TwXb3Tg+Y57nhwbGC5yB40Vgh55qVrWcBiweWdQoNjvrH3jPT
97zNg3vgZ7AZpR0t4SUA97cDcYcqOMNClo9XOKrNucmLetmlXvugO2WIBCsVcIVHXkQeiuinoM/b
jWQW7Sx3slYQsOptW7v5o+Nk1gFHpXgfDPxnnh97iHW1E74b9RVSANpGYSjse2GRFFDwFyH5MixU
37UPmangvkGbuUlV5MwbQlznU2qP16DCg7lVVaeqZq/RVfKyTeDX6nnAfP08JbG2K1uEBAWw6EXu
a/DAPIfgnoiKQtLp/hv7lOw6Iml5lYxutTIwwlKP93Mot469g0icLUeBKjscelJ1LEyD8TWxnsWy
yMOnipwu2t2coog/P7m6sOLv64FdrV2PzjVdl+zdDBr9RLVkZiV+bLyY3omTS2Z3/Ua6qTgkvCgg
kZtsbVu9FlcSy8BLhl30HdYANTsxYCmri4CDgBOMXr1J61Zf9iS8EE0O32/fuoZ7QrxN7ntWDEm3
sIw6j7aWFlpvtvJtilZl3+90LXQBpoHEnY2V5I2gmfZD4gb5N7cEBGop3QrnfaK0f8KanRPVYQ93
xmRQXRaa3934xKSXc2BmrDdCb1zegk6/BQdAdDECrU0zDkTCFyyk7hSN7SLpY/wMUyvdpeyTljDx
oqK3CTotzrCVJf3U73BvlwRtV/XBYLN/bYdJ/hKYesXksJuVro9Y6aFFuTe5LtOljw9z7/na+Map
UbyXpIGtVWqM+xxK/txVBn7UpCE3W+tGfAWGjPfsVovvRGmoIzbzdGm7XnKTmECieo/mHWQVTiZk
sKwpyto3blkJNhquHa0MZYi1U+TeUzHmIx4QP/lJqMiwCJWI13gQ2LLbfurcexAXDnSpdGx3U3mN
udDZkQvY8rqKOjXMdDm2j7kjUXhSs3/tglquoGp2T75f+XDNZOtvHK2Nj0abdU9mOHQd0PC6swGs
1eFrzV51acdqWJqhY68ANpyCFvxxFQg9ftQNw595eGMfMCWxcONyXIZjLR5LjZ6Nwvixx9DHAhaz
e1opCHlXEKYQ5NsW7O4EtDQaGsho7K1ffV8Z2zHUw2VoZ+Xalykl4r65Z++lcxIzh9t2dIofXtyL
G0Vf/hsCe2PZZZClHW4FBQ24Qwep/xXoYJdufjMucCdCJRoc71XPTL1cmBmsGGrbbvNuoi7Ftpnr
L2bu9ffCJD8AYmn+pEGl3eocyME0uzHGdTOqb4HgTbsuNvz7qTBOARK6ow4mBNN7CGjpKmU8wHw1
XOc192LrPklq5w4KBVLbYKiPUVMgmWADsuFY475K0J7UoSEaUnCL6DupQPQvJAmPu8DW621Rtki7
Bi19bbKp3yDtp8ocWWpeT010U5qtWoZ5226GyFRPA0e45z4IXUoAmVmgDks9fU9BZZoHInPvoyJq
x0VYVbSFCmdyF3iVUHyRYybvK6mRS8I28TXVtOgNh0V6l8Z1+cbeCGNNwSKwFKMMWOo6PwtBAXoh
FV3iCTiSp4W2zemnUKwWg//kKrMSs05qwp0pr4cjqHnajTWK4lUDK/uKYZM0SkzpbYGczTcrCs56
rc1Piy35OE7oH5xKh08ReERuGFzJQHmXKWK6YsvFHaG6G9MVYiGqSD8YrptyiKhxTc/s3OQVzYyo
3bnIDATSZtSVfBcjqDdmVDkPkYopACHCShzAY4oZ+p/XDf9n2tj/bUbGk8fwcmEQpW8N1f5jTfD0
H/yrJAgxx7NAovoOIndKYh+IOTpuRTSuGBLhyFPv/ndFEJiOI8hVFrbp/qJK/bsiCExHdxwTMS3F
cYHS/j9S7AP8+L0iqANcAuKGNFb3QG5iHfi9/i3wi3iBamrSYvRJ25hxHLxgfgNcqmXseAHo8boo
DLcDyAJHuNL08M600notfcvjuGYZK000gKUc4Kkt6+g2hTM+wx0OErDC9E52xk8q/S57uAEBROwn
GFDsYoWbqtkx19RskM501WWOf6IWhutQdTnD2adlyKsqfWS3kTPnT+mXMuu2Crrg0uxjTriBXi1Y
5OWuszpUl30SbwSx5XO7CjmfqaB/KDy7+9mPWjQP0kDOLQjMyzoetZXsYkpehMQsBgLuF+YQ+wvd
oTnrlY33M0JEQtu/ICwBAj1W/3p02YoDuiP0l3/jeHKeeezv8+B0ZBNT4S9YkDOO/DRibNNrVtLM
MmJdOuqpo18j4QAI62FPXEZJ5q+JxklXgE/IIfAjSXWDyIHaTj3i3Yd8JRKvX5WWqS1dN+8Wk9a8
lB7Edmn2wVGATWT2T8PKVeCSO9Oulhb5kOsq4bE5VEwPiY570AaIfdO6NPCKkgaUqBGb5VlWrDvh
Dseyc/mRJt9bxKH93ef8xAkhg/Tbh+yxdAjOMVanhRcIFnQ9/F51Y7xQdfKMU/vGNjRKhzIiWR0H
xzzohKSZJDLqCV616qxGLY0Al2LsONoiBiexYlNkbVpzMJZJYA9ziUW5n/VZb6MYGKNFWQaUQymZ
4iqY/LVrxvraEoMzF7yxF2HUTwSUGDncmFjaD4oX+qEZT8RcZZenbfmgH3Lw9hBbArteEU3nHXmJ
leBxswiG7sQ7yat3kqtcaUGbvtIu7TcQ4r0ddQT7dUiK8NCaQNEVIQJUWKUNCQSasQdBnH6vwUv0
jrAF/rAeghcSywuJeC+KsGpAhOM3zJKVglj5raxVdlumsXNTm20KHVv21Yz6dW6giirtXR/0/sqL
s56MSjO8LqsUgY2R+uKgD7APxrY1r2DE6nc9DIiDnjX6FuhLdRxlkaz6Mg9/TlbHGk6mUX2dlmn2
QHGweDBzCPpJ0pevMhCwbAFYXGmYFgm2H/NoUYgwvNbLabgp2hwHC+6YdlP5TclkMuxFxqlKUPHI
q5sUAsnWseR4EHaDTky41s51x+C+5TS5bgCH7AB3xPcdxYy1MdW0+DUnKkm/DIry4OfSvUkbHcwP
AJZ6X+gAQejaWv27lereoS/s4iqE3nmsMG+Aw6cEPauTpn3xgjS71dwoew6mMtFmRRSLwzCGAzHD
8cBWS3ZglwMv/ilUONxq/aQdBe+6deJCSKKqEbGvy9p3qAAW+X9WdEtZzpzmqqjabEP52ty1XpcB
N6HVeaj8NvxukCH2KLqeYEncbmikTQqIbEW7kYoYTxknDLZlggQcp/1WeVF467tRvx5hPXEsir1i
7+OtvDMH4WgzYtCmeDGkaXTsE7TNKRNtzm7JuiWfSAOSnXi3SRLlnCWawEORS+LKLGCj+ALfwV83
vT2+ZG5JB9dNhCF3dtirH5rtNt87mPmbOEqNbyC1GUyWjBUhn6noKVbkbg5eoe1LKlskjCAe7E91
AL2rZqQ3dP9UFkAq7kbU/8RuK6alqfpqF+X6MJNjj2yJVEnS0G35I/UGaxbWMZ2LslL51selexdm
dfcjS4RzhDAVrPruFD8gmSiU4ssy17dZFATLcirbbmG4kegXeIyrZexTzMq0BNzMqJcHN9UkAWXd
cO0zc8BEg9cFc14dOo4H4dxrTFA6HNu8mzyMvI1vdyfytMjzx5jYw9vWmKZbsqXjEvmQPeyLqSq2
Xj6OgjovJR0ySUA6u40TEwjWZFtjNOSWQ2FHyxYllMmKrrn3XIoDPjShylrkZR89DbVn/NM6ARat
TicDEMxDMSN7tt7kXYY8qPPyXVUKI5p71OmJpS/KXWQbGGFzoRDLZ/o6TUVMTlNq0wvX2kafk4wJ
t5kCZ7isVRGSLCW6hWpsltQY/QOSGeGTONEM0jjIsgtW0h2NPcVgHdlajJWgquObciiCR9oZJy+E
dKIXZdvd1dQp92eVTeO2xir/bPaivEpglPHm0IxjlHU6jR9RDG9aUnb3gZ9OA8FIbbksFamICCj0
qZhlmp3sJtb8b8yh+pV/k/0Ak8/ECkf/KEPkCz7NJIZ8TC5mIjrjKPtToDQHJYrCscrsuU+lZpwR
aAdV2widYtbHg0anIHFgh1fRvjXaYGMPZYwN2aV55Vv290YLvefWNetsqZLS3/upSA6xzLwXCcH5
yiiC7NWQtXjJEwDw6A+9ZAlmQ64oB6g7GYrsvTGdac2ccDaFaLoSOWyLF4weYLETJl37NiPJIGuz
chNbYlrHtk+ZO2kagF9JsAh6wkDmVZXEHOdITNhoOSm+BQThO53NyhMSB3MVK5dHYTtSrnQRBNeV
5hb9vKI1QRWw7nIXykFIYJGZOvbSYZStKAIm16QmIdegjhfe6IOTPOFH6X5EjVthl+/KsEfJbQ5A
a1vtJxWa7tjUwttzvo6SRV/rxqEXccoQ0B0LWbWtnd44I/pbjd4jPD5D6ocGKdLKzgaxqpSLNcWf
Qmg1cqzcuarh7p5gUPl+hAy6t5v6lNBiAnQGVcTrfQ0hMI8XTJS0W6REim1Z4WWxThme9awljvNt
Muq4owoFy6Y9YZHKJuDsW2WZYW+MxKR9IJuK8qdF7Zc4uLE5FUA4qqFNkRyYb9xiiBE7Za37QzDy
vzF/eZmqEHiRr9I0vyJUzKBHDAsO58dYjteaU/bPfRKF4xyw+VQRZeE6gOD0UidzsaZUXQgYd3ND
NGl5bXqG3VKTEQayfSv00bEGA8SjIMtQ4E96JjhJaQ6ytOqtCH4yRw4TSIaeeh1d53+m7kQIhAcd
e04zj1P5vQVI4dTUjp1sTo9iBoL5WnnJvFfgoJ8S8diF9xR8sKlewVycc/zbVMNu9N5VdGeYMWuc
T3cLFTG8p6k7ANm5jutbVd2Xvrvx3fp7ZLbznt07b74tDVzWC6RD5abX78euXmc01G1NHplT2xED
k9VKChPtldcYOyepHmTlPHqUe0dCRQJ48mr6LsU6LcaZ0Sce4XDFN7CVL7Ut2TE1D3Xa12s7Gf2t
ltvDK30mGFR4BgykdcE91hjrimAH4pcaKw72jdneZ2mwSYhwc7WqxSlDa9c2+nes/OSMkZ/7mDZS
vjdZTFdNLgR4rX8YPOOyj7wbM6Jn6lcq3TVq1PcBxP91HwmWjNCKuhUNQxcIZWINi9hMyequsge8
NdlbbOM76mPHWDdth2Irh9icY1YQuPAXVez9wLR7rHgBzlsvIXSnqVZEWT0Lqz0C1MhQB2T+HfFw
cNIIt56AVo3jCj/vwo9D50BIUnhLp89YNMgN5tGkCDctM3+ZdRPoisqzVxDMnkLyY+Z91bGeaTAi
vLiNIBjacl42WncXqqA5dq6fkgnCqwaZ+NJtFM8bcgmnGYmiu7DIdLPHN6IByDZ0leJ6PmNBVxRJ
ykg+Bpl7GEr7towGf+dbBbJdmv0ddP1F0fsnnW73wmb1W0Oc1CItw7WWTNcdOfFgUqa5q5e0Uqdx
xA0cO4u25m0PH+ENU+87at3ouUHhvyKegtyAOGNGaPib7AiGHYlMrPRW+zyFzGoHpRdRcqdeiJ+A
FRuKlrNFj5LcOolpBzL1kKlScPONZNHm1UtrEEVQulb54IkwWlrNQEPvpPyrcu9t4kU8S6uh3nhB
otMZD8pFVTjmGoUGLStf/2ewSpR+Etle26Q+5fmAcAktq7Yyx8Hl6EG67GTjvPjRAHVgoKbJYWxQ
PwX+5VsnGqMrTXTWwTUDBzcfrIGFxnZrP7LhvqOvkb4RCehi3+7tf5SdV8QcnaptNIFcYpjrfE/h
PXtMAXtc+3VE0FFbBK27Vi4xnNC4BbY8jX2kAyhx2Uy6cWMBbYeVHsHPDJrAfexLk5Zdnbsb14Yc
OqMEHCxbwNv4wA3C5es29k/oo+SuMrnTHr75Ni998UZJNThUtds89FlKuA3ov+e0iEfYxa2510eL
hg6QnHrB6E/YbxooIntzrNB9N157E/lSPHelmu41R5mrgga9h/plsh9JEvAflAFIMGfxyDlkJL6a
V8zvVdiVJa3ezOpf6slsxiWOe9NYEIaVkHfDS/P0/U1/RQgr1SAYe/1W/0XQizQdHZ2hHNh0QC/7
astmzHyJXc/MF2bQT8XCnvJiOTQmlnMYsN86moLvelN2qyjNOerUtLq3omrY0hNIVNxPVOfByCIu
edYrw9kZACi3AcCR/Vhp8cYA64dgsZUKlZB/yjHrFByRQUxMc2D5MN/JQKQKS1jfCgVEjIxbdNjR
JrF0R5xitAuCFZCTcG8YzOPCQl/ug2xdJqJUW2usHpU+BrBY6/anKI1pHRjTgHmvmd516l0cFicz
v8pUre9r6rIoIKOwuqrZrx8Mm+TEHG350jsde/BPNgS/mSK9MfPUek3ciaC6dsx+cpqK91VIqhQb
lJQcHD05+nCfrkgWRfvX9+34neTQkfS7MSBYhJfrQpl5djWVfn+j2sCj6G4P93FKjNiE1gdepgnj
fnSgM6lg7J5scK/vKh29K6cmWsbi6exdgeggInoI4io9I6mRt1CHo9Zt/bLHdosiguZYr25C1SNd
Jws0zol5arXHmNDphy7lHLmILUqeqEry7mfX+vp1JZR6DPIB3ornWmEyJ6LMWwEMt7YhicgrPg+O
iwlrls7AmAa3DseEaq6GIV+T6qA2piQJBdF2qKhNd/S8VoU3CvZZbRs9GOmQ4jmRCVlloZdr7rwp
gvKuKVnEUMToa6+XHQXw0sYCm3WPVS5uIHPSVXVopyKY2jbJaHIMMDiGoEVZuAhLgBlViA8QLnFY
MutwAXOC2aBr1TUNOfkcddgx6Ssa6sqyomZJllF9gLVXrmit0VjmrEUKQkYWZehJ8fCfVzv/B7CA
/0UYAONUm7xc5ryG0Rz9n6uyfv+t1Pnrv/pXrROm9n+5aBRdnxL/b/JHmCD/hfFAoH+EEYBT9bda
J3VHGyibhUIZ8SMizP9WP1oeAIGTDN82kW5wVjP/E/Xj70pfVkFQANhA9TMbaN/FcdWHQ3iHzKvf
NIOw1wDW1PWHZ/EHM/3vysr/9+lY6X+vn8J60nVC1jU62fUqscQe7tE6b1SEhWZafX6N3w2t/77G
SR/8wbehjFbobMTDO/b0j547enNTxzDhFfHb5xf48yPiR/r9AlZTNTI3u+BWlRyu3CA2NlCAuuXf
ffrp0X34+px8MycO+Pp0lzoU7uMh5g39hRP60rM5/fmHD/edya4aspPvbHKLl22vlf/QFCoIKB6s
zeff//QU/u1h/vfjPz21D5fouYI2TVyiU/glUoeM8MG0N2Ps+CvCSG8RQn5xM5euBMPn45VEBacC
hGZwmxqkP5rVhoDQRSSMN98cjqGWtrPP7+jSoD01BT7ckQqImBnj2L/1OjIVKxfmfMIxFxIsAMFI
/8thy+ry8SpNOQwTbBxxG3rVdODOnHsUcQ0AdGU+/d2NnM3tk8x1aLJc3CZte60Tykvjc9u70T2F
4PGLh3VhcoizGe6wkS8Kx/Vu9dDFPsZbDAPA8+ff3zj9sn8YW6e+0cdnlIq6aj0IYbdKGktTxsse
Rq0ItmbzJOBS2zYh8skyJZ/VU/HcxfFC/uHn1z4jpPz/cS3OZr0sDWVPrupu2wCBQN9wgrzrExBw
6AbB+QmAGNpEXXTbiRevB95ByyCTkpzUPUCVxX//Q3Kg4+/koJcCGvNDn2y08idxRV88fuPS8z9b
PnSBRnCIuu4W2uXWst5k/M0mQjiwhquaFmk/zvI8pW4gaGVYp8ROCNTdtrfixRfP6TSY/vQbnS0x
mZ8nWk1O1q0OKZkjH4FeciYAPRouj2aac/e9eAmq2yBcGZzhCLxdJjWndzy3XnWqbdqYc7YEUUW9
+uLH805T9U9f6mxRysl5jVutim+jrv8ROcUB8d2LkIwXK6lm0PlxWBO5RLjsqg+bRWVRL+v6oTuS
Pvvkmc6pQtwudSVu2mT6XrnujTlqh9aPXwYVPnqp9s1o3RVyol0P4LOORmT/2gEQXohOUm31oL0f
/OQ9zXUwjRHWTucURk7+O+fScR4HwaYWyY5YyGu3Ge7ZGOx0PVi3rXelRYRrjZwqLW26Vl1L5mR/
1bTRjgX8Ki7kAZ7/sx+2a8uUG5xy6yjObtFGtjO66isnixfssvsZyazL2kkIZOvlysyGHeLoG3Ct
IUAHqBZGcZdl1WpoExSjTfk0SveLZc24NB7OVmmjh+zuEEt4hOh4OwCPmSs5QqWJyJFuwpKje2bm
B5ZX0Btj13FmC7wvJsOluXAaDR8XbnIVPWdMkGXX1apuc2wR+frzYX7hRXpi53786ARBH3maZnXE
f/HSus4zSOmtWVWvn3/8abb+abyerdR2maeC4rs8SonoIXOq7ehVwAHAHjbRvzhe4LX+nId04Ra8
s5W608AuVp4jjzg6OXVKT7NuacjZN4l0UZJ9fiOXLnK2YluFNRK+MaojGk2iIyuUqNqNdKO/+xkw
/Pz2M3i1MnwlPQkgSWtnU1beYS0I5+Fobv/u+58tp5ozCJRWoTqSmN3PqYRpVAVSuhmNbi7/7hKn
R/dhlEK39CvpGvWx0eBmaTgErLoBKh9lX/wGF6aBd7b4teRxFV041cci48w8FjrN0Tr96ie49Oln
83vgQK+EnamjPcX3bg6Oyw3fP38yp1/xD7Pg12r+4cnkfjRCs23ro58EP8ml51w7TscgCo5d5Pzo
hf7FqeTSLZxNZk9ooPV7lqgsMOw5844Cn989f34Tlz78bCpjTKGV7TcSSpb/vfF8iBTl9MUycQJZ
/ukJuWdzGFvNiBoxbo4wXUg2WOQeeRndNugOSHCJ/gjewrRcoHqG+dSkb391R7+c1B9+FoQeNMME
FzVpc9LymeZ9oMbF33342YwOrRgaCsFDx0Qaw7ZNIg+It+1+MRVOz+UPI+qX4+/DV8+7nANJrBrK
UjZix6lEHk+YVJpcUTV9JodkVuYYevJCOTd/dz9ns1uhB5h0fBRHdqXXk6Hue9uWX9zNhbeEexpy
H+6GMiHMfrpYR/SyP9qC0MXa+1GfAuqIyfn865sXXt/u2fRuSI8J40qr2AnVyUsKRvR7ARZqU7ZE
5aaMvzlkNfMajyc+MjkG5Rwb250eaNm+IdeBpRisi04QwLObF9O2MhMUIMnAzqsPrZUxZeat2xnu
F6Pn0hMxf38iTZp7w6DpzRGO56rS5BWtgpu4Kg4tk+PzJ3J6c/1pCJ0tFgQ+BHQVckY/275N6Bge
UBtt01rek25TNA8kzpuYBLTPL3f6Lf90ubPlY2p6kjUp0x4HfIxGTUCu0UTRFwPowoef0x49jFcF
hjh1zLwEB0GqJOA5fPyff/XTEP/DV/8F2PgwPA1Lw/zRjs0RpwBGJ6dMeGYejU4C21efX+LSDZyt
Fm2Cpkkg2D2GZtIBoxxRcwrzK8LFpRs4e/kH0qqaeBDq6DVUWw2reEFLL2aZZ35h478wXJ2zxQG5
7khESc2Lh575TtS2/zb6rQ5fKEoPylbV3eeP6dKNnB7fh1+CdkKbkkxcH+VkPWRDvW7q5jh5xe3f
ffzZGlFqlENAODRHK6W+o0HR8mly6qr78cXnX3pOZ9O6D5DtBCKuj0k5tFtDol1Db+jP48qwSAwq
rNcurNHfSYlgl6DdZWOm1YwNgz83rEjOtWZq545DYTy0/eyq6Yz8ikJqiRYK6nqOLWvV+3nJCYlg
aC3AZWdbineBJsc1MgpzWVQ6AnT8LrIL8oUx9XKh5cJcJm3tXRc6APcmo8PpDz3mEUxghETn+j6u
At7HkU3uYaU7+0oBgK+Qvy2I1E4PljF6y5osoxUJ9f61JdNbeq7J2gRcvsI4Me66pmkfa0tLtiTM
FIsOlMGyIiFxYVaegQVL0mz9/AlfeMD22UhXvYbpcUAf1JbWvgD3DNA5f+tjb3k613x+jQu7Ofts
sLtRJewuRZ5XEz+19XNhX+G3HN8rTlKzitYl0Wq2tfj8Ypdu6GzEk5oTNnU2VkdEwddTNbxQjrkm
OvnK47f6/BIXJpV9NurjalKNmfFmtKvA3zVtZUIxDL0r7Flf0RkvXMI5e9cg1LNVqLvVMRc+gkIK
BjNeauGib8G0/dVdOGfvF7Ml5sAVenWMDXUdkT06A/74QNvv8fPPv/RDnO1Qm8YAZdrb/BC86wEq
1j0SMeXO6ziI1u7gTV9sVC48KvvsoDlMGEzRj6ujquSNH9jX+LMOoxt8MXgvffzZi2aIU/aFEmyB
UzvBtwifxTHxYpBWBEb95ZA9W+Ray0w9fWzcoxnr/h4N+j8eYIaF5okclYrd/907xz4bUy06grEe
TffItm07FvFdSe9+sMfHxP/bS5yNKZyrMu4qLpF72prMwrs2qQ9aFhwKs5t/Pqwu/B7W2bDCNteG
NOPdY5LN6dRHyTz6ii99WiL+sG05Ybg/viyxUWoj8WHuMZ66q6RJ3kPLP/7dtz4bReYwuLJWunsM
PDTEYA/WY4toluiL9IvpfGGRtc4WcmDwUzBC6jqCmmhPWvYjpuuHvClXmp9uRiP6Ylt6YRdsnX6X
DzsKi9qodLLcPXqhtixDAVp/eg8iY+cXDrVvw1yM5MB9/tQuLCHW2Vpew0DBvlTxW6dVc0CROc5D
v443ZQaQoFWEKH1+nUtj6mxB1y3Bm6mzHHapyHkm9KGBXhv7fjTr9d9d4WyKa75Plgiy2COoCvya
6lAUYgVb4P3zj780cs+mNnrL0QRS4RzVaNCkAl+zHDAUfvEzXHo857M6Seye1FjnOLVin0lnX8rm
HpThF8/mUqH43FuTRr4urdilTIUEwZbOCkvfaupX3lQC2BJr2Rw0KtlV+NXp5xSP9qeZ/iso/sMg
dh1PRIkj3OOQ7Av3MSyrhS5SMgshtzxQZlqo6lCc7GbB9ZC/m9ZbZj3r9nSFPYctzOz0/+QunlIU
918szpeO2+bZCmFHA3FhSY4jI+hRnw1zv/85+Q82FrqmLjd6sKc3Yrc3ngTc0V0XyB5Lwmt6W81T
8KoDkaby1DuRbvHFimJcmH7m2ZLSJ0k5ufCCjmKgFhM9aJUBOx13fL4tECe58CKk/VpIyAnBK9WH
taUTJl4TrpXv7GD4YnKeFvY/rMrnNMbCbiBGYJs4ut3t1Hbs6xE2lrTX8J9HSbgw2xenylefT6Rf
PLM/Xe1syYmC1IXrK/IjkZsB8nRaZc5QoNBStf1CHvgwM6Uzboe4eouC7qH38fTIqBpvmjoE9iI7
+ipO+dPM1F0easRiZ3U/U7oRoFtE7w4+5GHI7RS4RpHM01P025B27kJ20Q9XNqA3NDOd635dzrIY
6SoKa/6Gg9yuIqj6iyd6YbU4ReB8XMIHdAwOKSLFkbzXn6YJ8AMB/vTFqLk0aM5WuikvXYnRNz+a
Y0SCu2OxhZXlYrD8em6G/Re7sktXOVvwBhPzDyf07Gg5Er9E++7Kjds/uZP4YiBcekbna56H4Esi
KT2GOSAaW9sn5N588YjQ5fxxSBtne5i4iSYZTXz71rSbbTRMxj24jHrraWk9r7I45JCkqmreEVe2
yMaJZ0hy3j5x8npnD1q8jirAmglv+lvYDYq0mtpcEQvOSTXO8QgmjZx3qrXZaZS9u4iAhH2x2b7w
WIyzLVKYTUHTFl12JAac8HIA2+lXFbxLH322AMYklFlwytJj2Bsbu2genCZ7+XxWX9iz/FrgPiz3
nkCL0mdNeswwHVskhRnkRVtOc+dJe98lh3xIX//uSme7I70fDA9IUsKrsv5BvDeBCUiwB+EeYtyZ
QVa9RJr64r156YGd/vzDXVl4bSKc8fGxVJm3MEIJZkaCjP78Tn5t6P6wEv6SYnz8+EJzKvgXMXv5
VefIBYjjWe/cFu3WbVa5owM+AqgWvwMCWgdDtU0NokQyZwGhA8jnkwBL4NAUColYD9BKlsa9pmMN
jx7SAGJd9Yz5k738LLXM+6CTGB6TNTpRnJmrf13CCL2/W+/Owx96qvuJYZN1P0z6W1pac6VrX83l
Sz/C2UJEZKVhBnGZHt3cvOoVJJqh+WIJurQv+vXnH34B4GchYLkiZQU95vr/5ey8luNGsgT6RYhI
eOC1AJQ39BT5gqAoCd4lPL5+D/ZphttsRezL9LSaKlahgMyb15zDOGnrCcSpKb3Ly11qWbvQutX9
X1bUbz6I+LIm6RGTJtlS5MT1yP8ixjnryfhLKeSbAPIrJzgvEnTTplWgGjnQeZ8x2Pa3Fq3v3vaX
VaMq8lIdrYlDuZuB3ODq72tSc3/5Cr579XX7+Y9vgGTdOpHUZwg6m0upJncAJz7//fn67qW/rBRl
Rdt/IY3iDhpfDWZhcGnnLpvg31/9mxVPrL/1P954bFZMLwOwu8ud4plMDKgRI3rpMdjbqX7OrOyz
Ttu//K7vPsmXcKKGYKdYTZ/e2XH1lDCnAS6CJOy/f5DvXnzdQv/jg4TL6OjjMpV3kxyZAo8/HN2u
/p/f7pdnN2OSf07UJrtTmRsIhpFNoXBDbf/v7/y7m/5rBEFWKrLUpLiDT/RapOVPjPYBxOzqL1eG
DYRr8H9XaPtrT20Y1VnWW2VyJzRl19jjmcXAtF5G7WA2zkHkzAgW0IoO/Cd/Wrog7l4tLqI2rybi
xZ8N4buFwtCohGWP11XfSdqNmKjVsydeJF8aaL7mWeOFLAiUutXvO9A9RjEfhvF1Vjh56CYzLMiB
bN8ilGV6edMxmiiXO9Z5a8y2unmo+sMgtuvSTi8+EoV0x58sqKjw9R3YWxo95jjxPljmKbSNc1MY
R9ld+BktA9SsSdxIAEtVOI6GceOQfmbjYCDqZwIQ2op99gugTHDyLa9hjIe9o+rxEsfGjrcAwO7R
jBr6UA8SIJQpP1IgWfaDXdh0FDDQ0FRbqelAabbQ6yCW0KOXXvgZhNsBb8FUseLws1xH0TBP5L4K
qUMQqP26bb2m3FrhNQ1/r2N5tvrCrseA6THE0tEngpJ8iGGiOVKhd8NordCve+FMAp/R2Vul9gxZ
NK8h4wt9dsnUBzWfmSvg35hxVIskiDTrlfcQuZxD49brJdhG9YekPGGV5luljvvKGHcF+gY4jMES
rYOeF806t+QwkA1uezTXkQDxzVSIIvv9egnVSXicE3s0BGGF4IDJE8QY+vv6IcU4Uwxvfd7KNA9e
A9WQs5WTWRfSF4z/IfUt/19PHtD1/36q45HyNeLO9I6RMIbJQ/M9IjP878/dujb/01PxZUdgBgem
KfLZu8FwX0ifz1x2JA7gFvlopSX+8mv+eYW13S9bg1NJS9I8nZI+hzcDPRVQwGYRi9e0Yjf09VaE
6l9Wkn9eA2kU+e+r1WRNnZV9S4zRx8bBqWiTMyagcf9+vf55nQI/99+vXvfwXqP1fE2T4GMckXfu
m33WFZd/f/lvWndt98v20FCWN03aTO9Knod4ij1VjkceOAiyAc/EGjO12f0otpHFkLku7tTu5d9/
9fqN/9Od8GXvyKeOvifiyrumN6y30G3rp9ooRpansHnSaUu/Ov38t363bz/nl91E4lxV5WQld46Z
iBOKevNeqNIJ5qWvdnZlkbtMGzo1wt5dNpZU3cMiU/jQuWtt7FmFB8Cw3F/umO8++Ze9h8ElHEt5
Ud7BSK0vDIzkVwWE5eOcGbbPKFUUoHv+W4/tNw/c18Zvh5lCuINpeaejTy9a+dI6zU4K0xNV/Jd7
9JvP87X9O+/0pZA069ypEUaEmuVpI1LD9NqxFXfayBlXU7XqL6m4NeL9h9vma783zOUZXWzG6Vx0
PyujvY7uFKgFOnWXqY8MhJXJIGgRjtt/v02/ebydryuJbWqFmc/5XQaYpCzrj0JofyHjf/NsO19W
Dj2WreIYfX5Xq90Jmgf7/PDuWN1fbrNv1kDny9Ix90rWpYaW3nWqcQHFum6gBxCyN7MhGbggDSrn
v5kIvjkN2c6XdaRKW9mJSs2pzuyr5Vg0h5gGX/5Rzxdt/BQW+VtElv/+najf3XFf1g41dCqQtEZy
lyqx/WgurfVppaX4o5ROMQVlWtaoJVjVmGzRDC9uQSIlEcsZHQX1jveinZ1Rki4dqmU7jNUAXEGH
swDlIvnLgU3/7i1+XXDaGaQd0493/VSCX2HDxzZeZg5iqHtin7legjUKkx8GquI1NDPNQ2SXu3RN
5GP+ZPaKzb9d7gA+oIRCwplmO/6Ek3oHMCWziyCqXmNpBGt8UUUJMRRw0OwBQjtZqZoU6S/R/xj6
v+wU392sXxYtq7BFbaZ8Hip7YD/T1FPbv8TKABK/eaq/Nj1LF7BzZLXpXewUzUXrGqizlTMztqzt
LV2x7w1rdPaalb1lettvmWBDs6MWIlDxve/s0nyQAvkEkjdH36mOGD2ngwkwgTklqK3cQ8pDXG2a
SRQvmRa7AdPy0VOVYiNRyp5IsFVXs2EKaCWdoQqL2Tka6lBd5wbuIjzvZtdVDlxlVf2sZjM76Uh/
N1AOOqzO7U+Y7mLraFN5TEdL20kp9dNMWOBNhrIcO3XRr4PJvaYt7Y82LRlGpj/zSLud8my0U75f
slLSTh7jh4IS4Nl5TdZ+iSUxRdXvFAFubExc6hwd0i4EX9BGJQqYFasrNDC1oExicjWxcrJsaJkZ
wF9v1sqMa5TKn/Mg8gcU4MUFr0NaMwcxRPdAFNMHS4SvUYTNpiws/SUt4JPGatd6EAiW7aTQk9HG
uUJMMLWBAXqU1szxfsSe5S0UNDehoR+6okoY29cZgo84NfQhvObY6H3Rjva+RSpypE0R0lgWoQkq
K/3ISEG0y5rmg/z2r6wek4OW5PRGwt5/aqopvwnI4meXsv4xK/LoIJBu1gxOj8OthCWF32QCl2iq
j5PltH48QzmJFTlvDVACxyxcylOq1KlPXbt54QwGktd1ausjjTt1t9T2sE0Kd6Vuou6enYhxZ+oo
AcPG6i3tKPCPCQY2mrKoLnWdX0bAK+oxfVWc5qctYJrYGbNZLXCFtsi9PCovwu5jD/iin3TzIWb4
WxvsRwZbdn2Svo9TXQRzxqIURVPnTXnzaOvpsW/S/RLb0BW1gdVBT16jAXBizc6fNycg0WTegL80
YQn2fPgFQziobelNLuemJNyrhR04SbhhbU1LcwtM4WGgJQpa0DWcu5M6wd/P4uUX3V/GbiZoW0KQ
7h+CQoVqm9PG0Le6nm9nFsgIFx6RXcivBtWwnUpgqs21tKt921oIqhD0lQvSrwUZW8Eoc7UTmN5F
/zqFlldOb11PTlGw0CKDsqH91MNbv9gAvzWuO5TOQjMuy0htrGp94qiHUWuuBnex1Vj7Rh/pzyzC
kw5jXCMLbrnl4CdDMh+iocbZAIIUw+/Yn3GggWkwF8+YNAwLF0dtKmBtMYgp0+urD9gobxqPelNb
wcJ1XujoMssn0ap+rHREdYpnme7HMCSeBDrhwss28SfxSmgPNm0y79cf5Ybc5dHiMcLuc01aQpgo
u7Ey4URsfHbrXU1AOqcWDb24atXs0KRvkJ0PhaQiarbY7g/jIO/mXPPbXAtaXd/X/O2lOZYcPdye
PA8JtilW/M5+7FZQlw7SZdrWTN234wB1drnnv5jxY9f+dFeLMEOZfI6ueJVOfBLF72k1akyQAE19
W2u/syhdfNJ2ZevuBqs9l459GDqcqrx9U9KjvahQPdAU8O1rGmP8M2xcGu/421pvb9olWcCPYkiE
3mFzQ01WeOuSRtuALGdK7iCYP6wsOkXXb8zSLo4CDl03cPJNNV9CdowTnNrMvi8FPPgFz1IFY1fa
70Mvz7KcxZ40uF+rxilMMy+tAdJMMNFig7uFyhb13MWjrLBNShOhVn4jrui3MTdbtcKRQXElfYIT
02EFUvdpRvtbzyIaGds0kT6qFGhE2ZH3WavZRYZ1MEmefkBFkXaILWjqkO9Lup8vVXtyNehPTXfP
d5RV4ZFTrebxwE6au/6RrbRX/hFCgII7Vj+ESR3AKz+rol7vNzj6mwT0FtiIfv3CHNBmvp2Ov7oo
/ENG1h9VZkP1X83UMQNhn9xInsaEZYGbLep5fhLlEBdhUA8vSz6EG2eq/byr93x1a5QSuZw8xPzW
NdpOlTCDwJIn2S1ODus9M07AKhiZyjYxJg7LaHcwUtnxC08HPjRpynoHjNK4r7v7cblDNMAiPh7r
idV7PmhWstW5YpGdPiuEESLPAlB4iZ5tXPr3Y3Pw1yebewsmZVAyAjaUnxEETOCUm4gsEhUvlNAo
xlsYfBMIwKLfrM9aPb1NhXmaxPhcspV0Ok3KsfhYb/hmeR7MCYIXaSlW2Fz84uWN5TXTnhn58quC
+cJB4Bk4NNwv6+O2vpX1l2QNwZHilygMYlfZZxymJ9ukNc3ct8Wr7tg/Op4TvuJusX4aduj3xYBM
Rd1Y2S9LGKCMqk26vK/XHa72Rq3Thz5/iq3lfsVt56V2qBz7ef2KnM5+U/TlAx/fOTLBUIHCBQ4Z
u/c6S0HqiiBx7JrDhAa6OJ/2vZU+KiFJNYpSiQ6zBGjNj3JU/FGkN1srb1JNt3TevFDqIfXvTF6q
ZRQnZ73xIXUcjXk4gA52aIDD4AmgDMx9Vu7tbGRlMRd/CC1QuMPgKXOIsYVh48BRJfzmeHgp4Z15
NJwbG9QZQHSLFaumNvmTGZERirn/tMWFBxZZfpL02jaK1d2oAlzLLfyfzkkz+kfcKiun5QH2CJ26
clsvgmMmj28WgfsDDicIpxlbeCYh9Za783MbR8ecP+/nYaJeKftzbTmfAKyvMgq3Ram+MSf5lLCV
0eqAhM7AI1SLPDAnHVBpHNrXpmSVtiwlYUKzfjDr9oV9s3wi47rvk24Ls/Sc5rp9KEd2nxl7BYB3
MWJvd5cdcVP0aeiqsZuY6tfh+amN14x5ETSuTW+Z1cN7TyQ4ombWtoMFCiTRCV+oI1obx6zZpHRZ
jzShgfqRLgYWWtG7QO0WPLUS1wZzE+axhtAF9Sivpy2zQJAt7epAy/cqlq1mKIXqptN+mLBTXS0+
SDnGMGqscd8k9vKokne7n/O4POJA0d9akegXlR6cAj6YmxxpzzDpwhjV8jGSAGHF6LTU0Tq7eFGH
Uj+biiF3VTIY9ISgu8HYket0ahnxq50jPhiZmDgCQcKAU3RT6NUlOV5aZ4srxgvYVwN4/PV6Txl8
r1ThubanBdR1Yd7ysIYsphjKZ1n27qaKVA2LHoOrzx1Nbtq2ayvrkft62rtqAYazahJVbJaKweQl
1sj4NbJYHmcXCtXUjMuv1lwmEq15PVuQmScxb4mbGeuDbogk0nIUjioa+/u9btVRvwH+2n2mik1r
RIMc66V3s+JOZHL8U0tFn+nNVicogZre3zsc3AIjitwxAImaB73RYLrnaDahiinJK6ejKHiAE3mY
q2qm6yKT1bZxuBcNG7mwirXlEpp2Seu3szb/zDGtrJmyc+sFROycdfmmAi8fpGnCkanDJeOWY38v
KEL5qLl6mtSX6pmOkvI5knQqIjb57YCaAjI7sgTrH2g8YiSFpfk5xWV2aPM2/4hg/p7Tttd8W2Eb
AOcOnK1yDD8MaxVB+2BpOHvsov9lNoq5RcKlPYRdldlwcUyLdPB6joD8FxSaYgUzwii/MJzJz/tR
7IFH0j8/5IoPMQajc5S6fCRh+XXMh3ESN4bElLaddVXbCjof//e9G7v+deyB5Re0/20VvdFvMKCy
dMvAlvKoa5rxCwBgdIGQs5wKqbU50PM4GrCZjbNXkhnylJztQnERJ6qJpX5wbtLe+xy5AQgz9VxE
AruvdJwAsZR6tWyJqdExaICthThPk87yPYfj+HOwynALidU6xHIodz3OEgj2unNSJPgqtdHnxyLu
mwfGc5it1kidYrBHv8GINhTkDqNHGM7z/WA4rpe3I0y+PunFD9VWuqBtYQc5ede+WECTtyKukluU
inc1ST9FYd9KfBO4f7T2nFfQcllwCXTUfuQnmcxZ9C7zCgOGntOWLLcuCgdz7de2WrYQEKOUVVv3
xijpA9BIbL7N1kQqkznLk9BGIqaSGZZYWfyiUO8iabloW9jpeIpmN7u4RrXtF+Lr3CrvU9MlhtR2
YcNRqtUkuhjjElthoLv6k4uWzsxboqLFYsSXsGNy9y3BvdCRRjUuvNLpIsue5qRovCeAeS+NavB0
fgz7t71bMUSxLe8dYwZTNhDvIeaNGhBsuB9TRezSGKD/3Dib0Y3XtA9lHgdZnS6AHFeq+B3Vxrst
FABo7TjfaUpE6mR4XZnqbiYeBifZGnBiNzN+C8azwm69iR6KfPEKhlX8vDYdmJEOn1rfuo774jY5
0XobjAW4N0wewQAlDv2NxSVU6Zgy0ku71DdliS+OXZ66Ontqx2qbaS5b+1CpPr6Lcgeo177OpR7t
oJtOtyoSzoGFn9oVDiqB9T7Td5oJBmnThYp6LEtRP+mUS4ptsfS33ObIAOp//Bwc3bj2es3pQIuv
dRZerSp+YBQJ2KvG/hKPp4HkKvR85WJNCxDQLjnRYfrm6MlnmVX4fBNV0mRa/Gp68zZPySVrTWi0
pPe1cNpUWpdthFHdjwXcwcWGQLx2IXaWh+MgmNgLu7l/mXlBOfSfozvYgVnZEsgtqYWoKqA89sWf
bACcteo1NnVI6A9r8M/QWNxE48UU835txOqHMjCK5Lcm+DuJlKdElAdkO9yljb1bv3cnb4AA2iGh
Ui2cp9bFXZIuwLdTfaCr2P4xSj6fxZayGVx7Z1jwF5N+S9b7Ic1LextiKQ8IlP609IJoFWjVdRTf
tewP0Kbb9VMLrb4vyvkNmtexK7h/41LIBwa70iMyMeuPLbR0L+IifapZzjdWVB6iXhkP1uysHZvd
U4QP0DTdo9LJvZKNH10+7JyhP1qADuZ4GYKm55RHTJ9suzBX/R5+2qRGv/K+TzxIhfuwUlgQgJPz
7H84Gn0JHSS6in4FUAhD9t7L3DlZTPb46MwBW1vORo64xTjYeGW9BrBTelL4viiLTuDYjWrFIqtn
KRSE9l3xNqyMUac5OfFyTe14nwzmz6lgUsooVwlFC1U2v/KZtm6fwnPlWGxaSzB00SeYE8CTWqhs
aL15z+PqJOi+DNCVGFvgvkjCHJTAqr6mc0C5c56HuAo8FV27NT3V1BpQpPJm7N1StscOFAlosRNc
1I+I/EgbY6kuq+jmdJyqzBpMmx3Z907Tn223POdyvupqeIMhR6zI3Wdo063QVDRf5Tpd8TG5yb5A
CAZi0H1LmWNn/6Za2oMy74r+lNE7seFpup9J7EyWis3XOQ+tcY8Y5IgctNp0inPIFfeHvSy3ehRn
hNt/UtV6wu5DKiDrj8bKpGBQ5FzU43MVNWd9MHGk5TUQDVJDuZ0fEjwfRufuRNbAtiP1KaLujnzN
O72HjDbYtzbv30yXWJwrkczuU2Gbe7MyDxlR5maCOM7XFj1NkbhFQ7FPsmw/JBJnNcCZHf2XJret
HtjT3JBCkY+WtG8dQfwmSdULOOyf5phNe9M1Fq/sjHZfkKraU28WHt28BAowctfG+64jMJ7CHXc0
GnCGLkqESzCYCFUsBSyGNZk/dZ7jApgb9xLJ1pZvx3PKMDq3lYuZrzfLs4Zc0Cu6Rj4o7mQGSjW3
NE7NU75xIZfeaX2KFcox42A20l9zNrz0U5JfzLLM2AA07VSuHWh8Su51ZdIBL/Yu4229qvKMzOU1
1yf9Temq+ceoJvRTunN+JFHnvjSjqh0iDXt5a9X9u11AUfUWNA1iM/dW/HOUyNz1gvunNvIRZbNw
8UwWKA2SwhiOTct2aTUTfORIHfo7vtXmo6RLgFKKsGcq96m68nLL7GZK4pisXbmrhSYonEVAU9Ry
ARvRgiimEThoOmsdrHOWaNNrznLtgN3ch5ZRr9pRI/pB2DA8OnNbkskEIKuxXHl64nwQXtgPvRbJ
H6KHsY+pWc2bDX6oMD3UKTBjjr96CFa3K/Ij5xROv7k9BjlsJrZN2Y+egVd6l6glrWxN38YnvbbE
sZFzfay71Dn8b6PliMzsOuuaGuD9cpDvDNm1Kdx+qw419fXElj7sZnFd+tr2hDoIj80rf3CXwvlM
RoE/FaypVznp5M1K4iYB2PsBhaKrya0rhdERsajxzuHE5pL4rQPNot9YU8R8jh2R7VU1pMqIZI4T
7ygCRbWbbRVZ9Iqa6WDvo6xPniVDLTu6IWek4iDT5ZJO+CNT+vv4VxzgM7WuhqkUDj3qOVMnxTc6
Iz/oWHAhFzHm9hq3kfpmNeZ47sdCe0n1sVkF3FN2r0DA9ir8CtdZTj/1ZiKJxSeoz4vQIx+mevIG
bKH1lWHsd0UdtufO7Mz9BJPuKmVUXGm6No8p0rKXftCNZ1l19XlqE3cjI6D0pgGpO2JwduPE7Cyi
a3LfQO5Icpgu7MUxMpL1zLCRuGSBbkKypzazeVD8tRdnrJdN7lhowMe2DJwoK/05oSHFwozhgXfM
T4Jpk9soS3rojRZKIo+wX0qi8wII+T4zZeOls42Fx7A5mliDfgBNqlcb4jz5mxYl0E9zF6JfbwWH
DofZmBclN+k0bMs5oSkGeOjNKEJBE0wrM22DKahEkYsmCKanXtWfaTRWtLdLx6NtWvpzVTS7Nova
Y5qTFs6FMQV2BZcSnqfWeBKr44feM1YnSoWygKSra6MXcpl8bKHFYwn154ewbADcSqreZK1Qj7Kb
tfZLX7PLw7sMu2Zxf41hnASFihMXQoILPFLH9SeHmfsuqu5JvC+bpTPhKqt1DVGfK1qmXQ9QVF9j
o6QGXmpzul6NjmCdI1pZCvk2a0rixWk88dvGBP0IIUCb1IB5tUXbytA2+U6j9mIP9uC7NLgDayWZ
gVzWCnQlwUJhm/ZGVnhktVK33s1xorSYiizQGyJFnSLOXd1WcHsZYN0W7dhDT5nniLpRiyQjbBOu
EOJNz2EgYtupqrEdwlmyJpclYOPafgXgOnh9Dcm/HTBchnHcvxeoFHaqMS8ccc0egBIB1CAtvFiU
zzeCRFcMb9rPFmZWi9z6jRthVZ3jXDHC8DK29Z+II2xSFpeykA/Yry9to8F2zrQAMeB9nU5HjnCX
Pin+yIo1rWjUNz0jks6zsfSbJiKMqDGgjXla+ugnaj8bGwN1JaNVXC42PUM8cZB6nBXl1MZxwshK
9jN3GuZ94vZpgf7JGHysbsKp+kTEsa1cySRNGJiWthdpj5kzN3fcP59KZAaZq+0yNbkV7nwrG5PM
aehiarOeijHeT7VBTYS+I2NYXh3amGRaA6sND6Eg4ynXuNxOnmTOaISbJS9MrazxTv4Ik3gvck72
yYBkFFTmOVy62VsL+BzgWs5Q+UtRR89Kb1yjvH7BvvtnbPBiO9lrPkI5yEJFeJFF4Vgu4KTLfnpN
SwLqZgDQ3FvZpV/XYBII9cbVEKeBWUk4NNqPMHQ7X+gkXa36ZVHVK5y+n3M2vlfRhIxkOchR33cL
aclmth+GMgWEnPxBGP2goeG22mRby8p6tteNg8h59lIn+d0gNdnoSb2F//5ANpKKiUOqYiEsaB3t
GRMP/WjKj44yKqXAPQJSnHzhi6snT6lO+SV0tT13FQVWvW68GqCgTy9/dBGp9mNS7Fe9TV8NOxqZ
pEGFVbPPk9c/6lI/hwOZl2RpojNtfoVvV8XWLu2fM5IVbgPEkJOUzOxC80QdTBNZqawMtZQQY267
U4q5DuCb6Q2m9dbGylUIkXpurPYHnHvdln1OA0FmPowM2FMFoMbjIK+Ouwuv8xQt8a1g/UBcVLaB
mdo73Tb+lC75+Vrzp0pcp5pkASrfW+Y4FWlj57mrk+fGmUXQZG7vL8n0vnYgxsl4GwZ9x6mD7hMz
Clz+BM5suZMRAROcdSUKOdnOzn3ipAgqRjoMuwpPg16UF4Okxmb1xPs8T8euHIIxo9iiKNc85Qui
FLnDmOxbVfm+aKRRrVGSd6+FTwIK01FGAdkYY5b7xj2akC4Dd44eEqv7saA/JyEargn3ZNy5MXtm
J3vbHyqx7sDxE0qUg2sj/E0IL+viZHO3Rw39dqX9x6rjY6Qtz1TrroJGf5cesE2mhjmAE/feyNUH
XKGkEPP+PUxQvVl5cs9/lV6ap8dadT4wqcYeBAICMFk8yAGZX0Yau9QESvKqJhLvfpEpY658sd4W
EQG87jT66Oe825oxhrXargGVk8ArMqKIpNLYsQfOp6cphfodptGLIpcXSNgpYHPoiHHVSHZczkI5
tk5y2V12NbLC2k62Em+LmotO5h3rUkjxorGdYEyyP6LQfhA3tR4TpHmwNHPyOVZpua/iuLuCWsUO
1w3tthZtRs9+r0Akdj8jfcSjlujPLEiSw9SKX1bpzUBXQ7FrWocErGTBDhAvz90qPoozfQlGo2mf
NLX/xQSxe0bqpm3kkLQBTXQ6ShqlxBGEPyah2/HqKOWt4luLOdvqJjYWclcWWZFdrEdDQCTqsslI
7Uh1P/PUTrNXRaFZbpescX32ppzbRC2ehImgPpbNbwwL7MsDls1Rl0ci9+nGFm7/6ubWfLQLhYYf
GYoZeQVHKJk49clq4IdL4O37lqFqzDBco0gjGSQoDx44ZYUeHPX6Ti+Ut2akkISxJXtKYB4ElbDJ
eNXu7JP0GE9OmFc+4Xm0bTGtXMBWG16oNb+Gidlv8P8F55G4pHKRsgxpY/6miHqCr63+KceiojYL
HT9DLeA5BiTvIkMNpQ26IJmTneaBZOVgcn9R0eDuZunWO3OVCBKjmBzJ0sGQe5pcyObgrNiM6Yjb
FdSh13eq6bGgl4GoKJyT4oqDONZWTrnSIrEoCmXbWeEUNJU9eJED3FAlZnoQaC98SRmP0rYhEGZj
OJCLI9gZuQOyoTNjHv16vJZgMHejSS+X0U0/qpYGllqN3PvGVTjCa+SWJbVG+jWWg84duHfkgCDA
psRJHIdFt47du9DIHqc8R56S9pgjar06aJHq+BRpmlvC/9AqYB5pvcGjZZREPTN8OC2N35p1xC5B
GXKkgmdxSumHIML5soF3ZHgc31hG9RJAY52PD00WrUcasjsGStaghNLm18aIl9hR/zRSKWit1XQv
7WiPWWziRNj51LsBiScoej02s4fIHPQNikguHJ0fcLqVa6rLeUMqjkblwhw3blKLbcFnZBfvXzhl
fqQjnRH4PNwt3dp3TjQnO0yuRz2pXpp4/Igi0o+1iGtU0DUnZbetKIjEJCKHFpsTR2FPVe1phwrp
l6oRPLgl+fYOZpNTDnoQO+lANRSk3VBTbpUQzG/2xGm7A6FPRmFUN7POBZkV1/DSMpw4L6OR1GU1
enjgC746M/KRVn/oiTADW59h1wsl3HWtMgVGLp5RdZlHWjxKP8Jo4jctHyDMlHur0Ug7wDOptmbq
AG4XzScC6tVe72L3XUVZlDZo5Sa080mXvBEp/yBDRNw05eTLIw1BANntOFppUgJxwkhGcoOBPPG6
xCj3nbRfh7mLPa3tz3TJpED6M/DsANXJuNOZHS4u3SsqL9OeSm1ON52TXJSqxS6w7tL1uDcqGOkr
392vSfJzNhh6aA/iJVsFl2iOS99topOdauIoZiU/cGap7mWhWzReWQ+uqaS4IdI8YEbqVlfWZ9fp
BEzpLLxOI+8RWzRkhAbY2GW1N1fVwIdQI510REo1aHbzrYb1cBMWuXrTBKgJXB+kELVUD5IFN/xU
NNFb4io12XSdpE49/05NYpY4n19jF/cHfUhUpGgT9klPVH6pm/XJCHPSbYOqsWso6EWNie1EoTWe
/ML0YhryXSmEel+FYRQYXVjcF4PBbh9q/UW143Zn0VLq25bV7ZoxphNydJZNRgfJdpwWTEpUVG4J
0L6d0pbas03qlsKHRKlqwJpQItf9MaaWA8OS1vmeXOdFwgIJOrXQD3WeFcFY1cuJWee1c18ryGKl
WEgrwQM7EgNGVf84Nklx7Eb8bn0mQk/DQs+ip7QBmTbk7nXkbqJiQdRcsxe3bWucOR9ONxFrGWFo
M0iv42o9TbXV3Jej6I5IghXPyFa2fmg3hyjs3B9aB4fURELg51Fc7qplwKvYFWKbRU62HdDD34co
1wPJSOHNrTX94Crk1pQQ12AMGPxaDLyPtOuyP7EMLZyGffM+UEbYxhHmG0nOFQZR3acbWMK0ccw5
BWq911h3C5RkTZNN1IKGdieKNZGoKM5P4cb4+txSfapaGEXh2Bn+2EzzmTpE+oFshKa1Rov9qSyH
uywTJ3oirmHskt6yp/tGJzI0lYFL4oRkCeZy/ow6073N/0PZmS03jmRp+lXa6rpRDcCxjnX1BQkS
XLSR2nUDkyIUjn1f/ennQ3bNdGZ2W9XMVVqkRJEE4O7n/OdfCgbYVbR0xxZElVJoyL+YiXvy5HTE
Zr0urZGxrbngqTUkw4GY2dR+b6XvnMFGxbjNgKHbDenyZFsQinKRPdZuRtq0gePDg0vmSh4dmqid
USV0S2QfNredEeHTRDXNhJ7ERKqYyb9zZvOnkqwx28Cu2GfWF2S9wCWhSvEOazPwN4OwkF7nhBYt
ZJNcS8Bu58k4jrg2BstECvKsE0IVibYNsLZvAtfA97WrYWZO2jztyB7z9kvLjGImiY0dLivtGzWW
KnRIed2Vfu9JiGftfNuZMPJSPbYfull1YSmz/iVt/RWmisRwKKtJPTlxWt7UNHk/DaVXTz4d0xty
T+/SJyreUUW+5BN3ODOzIhzK1gjN3FY3PFT+65K2QBaL1YSz284EP1XO0SPqZdNZS0KyU1bto64Z
LmQHmwFlNMg86RT1Y8rE7UoktBfoUoMXOVgCMgw5QYZjic/FKs091MJ4J4053TqaRu9bYobWMXj6
tHV2MmIp7SCVBbG9Tdkd6NoIlhdxTYZK2u4mIDi8qtPxMZ2TabcGgb7r7iju5VA4b0vSDXcVkRrQ
WNqK1lrwkBSGtpuL3H5wh9G9iLLSn+oudr+sQrSfkXLdGwH54DLVwnpffCO7XxIHqlmhM58opP8U
VX33btlShZAaqwMR9RQbdtzvYY+NT01dTju7YGqIm9biBbOpkhudjJJDn1tG0A5V91ah8dm3g40L
d5R2oUFg+8uk60SeRGCtSHpN4q2raofX3fC9ZgMffQfsJXKa4q1QDF/1oZkDfZzEtc16gLLYltta
TBYcnWoKpBWzTWZ1fIYtQZIgmF3gtEK+pQSys19NwtgwKSQ1vcuYSqAmOON9SFSr60giw/3padLd
Klw8R7KmJ01/YfyubpDbl/cr2QwnGJPTTmoG0ZyNR7KNF8F/Si3X3pf4mzDm7Y1ll9VudnA6JIJT
n7fM6yuNQEC7TjeC7/lulh5Ko6gEzzHTZvxRpt6wjad2PGL4zSiH5Ej9iJ1dc8csAhkY9bN4xfEs
JvWjmmgfBeaRDPE1whbZhwIRL9PDMgl1jCxjIRW5mibCu1V3O4pU3eu1pEcgy/lWLdEby3sECVCK
hV9Hw0GNCfTAGp3FtkzWcHpVj786hQJ6my/N8Dz3c3oUduV/e2IRgUzj+Dw4wF8gN0z4MfIdb4ky
jENiTx1oMFm6A3xhicdE6LDJ9kT49Zb/bEfUOlt7qbhIxOAgb0pT2X2WBXS6iSrn1mrK5Cauy/oc
RZVL8dUNw88pps5vzKy2topRTbUxnQpiYCzG11TL9IfBZ3utlOGdEHHUX5Y3iS9Jh7irhbQfrdT1
fioxkexCvOfJrSRmbOs6MSQ2jQBkRbkle7y5c/HNBLoxopDo9fyasyl9lMvohYXtidd5mLrbOLbq
w9IN5lmvEweDZJykC0+NH3I0Ca3oarve18JZ9r7VqWeMJsvA06W6uD5bsMdM8WwoW++3fmHM5Jn6
ZrQjmNYvGcyRV+VglB+oATypTrr5pOmZjQNnLPe5lTCzNpf+HoxRD+xWQceolL/PwH7um1IrQhvD
tABrM9ItiZUPF5MDtZoFBNPa++4dCD0VVfFt09f+V0w+78KmuckX3bxPRDVtNJHZW3MYqjsGqXrg
thS4eaENcFoYR9aMsOhOdGg7MynoMmI0Twx4Fnr4ssPQ5DnIuu4ryl3x0TUMw/GngmQ/Oi52CAU8
CztT+7Q0AIxpdHYypWaqtIJsp3FsmH5PziWpkunidII8+3ZE+Qgm0atjqUb3Mc2gk5ITIbaYeMyB
VMp87v35tUlhc9LBrKmXvAnMVgqzYqxCizsEBFXBQM3da6yql6RIzKumi/6sCU+Es4zjIKmmgsz4
9pgCmG+KHBSM3uWnqIon4nhpWrTU1rZ+CU4NKIeTTUXO9YfjgJ/gJz1MPwj10rduFBnBMhp5qCek
442aSyTe4CLrH0o1QFiDOeknikLe8MT4hbMq3IElzu/npTBJlBr6UxmxJ2080TmnXJUHoluqbSvJ
7UtMQWiTj8EHLTe1ZuN3xmbICSxMvBmlIi7Fl5Qk628ujvogxRTCjOaM29rGesbPSz0APSFxThvH
Y2Y1X5gPMg6b7fFzUr6NGDJ6HRb7Z1SqHz43jc7EKze2kznXYfRP6PyelgqJv1P88il0tnEW7Rdl
3mLjkm7ikdmjSYgvFbzAV2dxtbuitrxrVhgd9Pgs/5JDxWxYt62QkPqip5OJwKh1hbcj9vbbqWn1
NX1SB8PCbpE1dyt7vEDsdcxQfZFxH9aw1I0mEZtBH/Jt7euH3jWPnGwaFTDkbYrKMFrSrdmw9cfi
pYsVR6wxf7OJH9sUTpVXqp+zagI8TEgY9G+MhqRFzptdDFVQuNEu4b9u2p5K+A54Vp5GPXqszOFe
65w2KDM7DtoGEqZk+oDG4eSms9i2PabDnihcHIhieICdzm7qw/k7En5aUcS7tyjh1q2MH039Nh27
iYxmXuQM9Og+Tf/E6Hy0onjnpzofovRORRET3Obe47EQ6pH1rJzl1iWc1Sv8k9UZJOR2wVAnd1nJ
/1NkSJnQD6qm2oLY5tt5SEKTTzzn5n2G9XxZJYe6bI+0AdA4Ndjszb5IBai53JnrMFMhI1aVia50
aO/gQOwnlpuKpntjjgLPh4FvpsumhVLE6p0GYHRf3nkLXVklrHPMHBK4YHqGboWya7p1HTQOIxdd
Iw45K4jIIgdzIypzCd0lfW9086VlO4J4pzBH2CDb3hMztyYVjktKAINFjQPwuYkaZrTu0rxrFfuw
P8dnR8Tcckzdn+uIdLEhim7iSN4ruzU3IvYuomgYcBTOa9fXGo13PV97MpN5IuWpI8p40zRqzzF7
tRcJlFc3G7ib2kHPEPEm/a41FpgAqjmKJaFUjNWllMmOLPbn1O4Y9zUfqVg+czO+N5Ou2unNhGQD
Cq5Jmbxp9f5cV+pmELncVXa/M9mvNsTABkanB2KwApfuDRxePjpp/JKXfJLWoYl3n4tiIIBzroZt
qo1njYDuTV+Y89Yz3RM28q+yKteQaNJvt06m9ySI86S8lG18m8DVRqDecpkGRYbOcmN4kK0d09wq
UzstWE/ZXvK1pObVG8cP5h8fHKL72mifZ6zZafJLkp8FM5pCY4Mb27m+F0Jee0WyeZO8Z9qXhSUs
17FUXsCEeVdTkkN1vTXAz5WhBaaMXzv6zjWfb1M376VaHoSvMfHNWGi/Gutd1UswpS2k3iXMEKNn
kw3sZtufk5X9IOXnK8oUHEHrvW3EPklxvCPefebW9qm6Lqr6KLhPdgTU0S2/GoGtK9b9WZU/OrwG
PPw6SHZhxdybjMubkQBgW9k7r7fpKfSrjUPb6hva9RFDpdbYq268s2UMtD5OG9cgSZe5+WcFvAGl
a0+jcmO6OiYOzrZWxOaW7Ydd5Nd1VOcO9raGRBW3U2BVw0MlIPwIe+fY6tvtZILogPaZFnVexIdW
vnkko5poyqkdr72bPiLqT+Y0dHVYO5pB1Oq8L5LxZJXLPoXFA/HtqlT0qEHXy9L4MozJuQFtLpwZ
Ma95X84mCo6nGVHS4DLvapIliFwSk4iB7mcVUNQFtoFqQ9gplG+sfI1ovilgLMJ8movkJWfUnWb+
wYwRqqftJXXd/XqrkmUJmfOdPTJ32nig1FaB3oAqtWLTEMfcZ/aR/NJjAYSa2MNxsSXHGqWrVn0w
Oj2T5rxbH4c8HXe2h8sAfjGJjmJhmSWjTo9WptgWQsFIfWxxkly18nAfgprHqeJDr7fHFN2FcM/A
jo1XfAMkinyfX5N2defZwHQ1YybulxLL19i5DM3Ubr1usmtCMyrusNiWm8ZpAqfk0OQR6Cbte/2M
We6EUpPhItOdXrrPLltKZiUp5jFgt/H0oDvFSRTdTwRAZ3PsQ98jQZ0XdvkIWLW8rNstOPGe/Wbr
y5oI3uyGMdVmMWmp2yrMMLzxnfRQdgtc22E76DX01PwEgP9DRdZhngoSgix7U1X6A4b125zdOJvn
0E4pUVJSqCesBBYO6UWPg2ZuzoQSFTxZ69WuBmq2YTzWCVM9iPLdGN1ycrZ8+jYwmJHlsn3JavtS
z9G9wlVNWIJBbg2aWl8QgBMu6zzFrnVd7P4ZFY3OrpDux958mdLmMCepAmNZr1Kl34wJ8bO6pWM+
5YYL5LcNNbENmS//AdFJbqIElc5CSK6tNCJ3sw4iu24SyyYCsLKwjNGwlP5h8heLvb7qtk7aBsqN
L0J6hzSJXqjJ7iPJ9Jov8AWJ4E6m+T5vkoSWiSByu/eN7QRPKqwzqgIHgvWQrtTKdIO1bbLrqsTb
aYV9LdvxXOj9bWOLl1qQgzRN9a5dzO8lH55LVXLFmpt8TJ4FyZRjs3wy3n1p6+rZkLnYRGp4Ifvg
wAZ+Q/izu9FwgVdWdKIv+RUb0S9yeZ50bbrM9H6N1d9pqg/z1NnnuXkLLAnK147NGf3ZrWl4JvM6
Fequ6nBHQm84wbtYPzYgNSzQ0bpztAbaXUyhEa0PVdIiWZlJSB+XCXnRYLQwpasniDWPta0eGl/C
4J7R6CXzEKaJdsfUTDtQWd3NbHBo5Wymj5nqz+NcHeccfMUnUcPHxathvcVte20mn1MORw1O5S2c
djiwDStRc5g6mzJsi3g/L8yOvBwxR2QaBSxF/orX7b0pP2VDdA+0/ATv86A43nSgLcQyzORkYyyQ
M5ji6gOJdjyc3uBDFs3Gk6PP18YYmCQDvdJZcHpDl23KTPANxdnS9LtRAVSmrfbiowclufzkZ+0z
gx18RyqIdAYbOJjQY6O3od2Znw0aI7YkMW2SPCbUeEo+O01j9MIZZXbAizSNN1HOOh+kfqu35lVY
JefwZBFsnn9HlESCPSf27GGrFncJykjpmyGb9hp+HYOcFOCxI3hBW0Ljajk+VPceFf2hKMwPZjDG
LtbR2qzrsCLxq46KQ1bDruldsULb8jlBe4FR64Owml8Fs6Sok1RlVPaNMd1ShKFWMcbTNDRYPvWX
qMheNC1HfTH8SHmlbVdnbA0CbN1uxzrGpmVa6LNabacl46/WYAhGCO7RSLuXdejW2FoPhzxffeC+
q9iDT9hq52JSJ3MxVrL0N6ThMIvrlTwcmr11KO3yAtR1QG26PndG2ZHCS1RTMp0Yjj/a7PoWJ+p6
vQtycXQPXhPc/Vp7dLI3f+S4k/uq87c+zwFXn2IT6tQ4bXPSpzAguVnNSNZykhzLvViii19Yt2gU
TmY1PBlzvLNdP7DhksGKQTziBlpbb7VyCib0VvNa8Z6EFr1F8Exh0lnFwR37R92+06cS05PiHUbA
bmnXzAHntqI3BWV946WjVq6ONqt2vyuw9UWHWE6nGIpK5CSnlQgDFynqgaXz6LGmtUb/GPjREUeX
DH+VvGpflsw4iiH9wFHhEMFrKmFWlH1xU4LXNO4lMmzkmV99ehvbhHuVKGg7xoBzw3S6k+ds8bc4
yzjIkmbl3U+UUpSse8xr/ESErtuTj367PmbV+vBz8dlyDyNIZtFw4MPRwkn5Roruq6UmRxtXPo0c
kfFY3fK7UjfRz62c0BtA8lXnEZgGYKB2rMZqfaB1dwOvswhk4m21ue2ZgvZYS/Is1x2MHhn6ZT1u
8qiEw0fcs8UKsDnK+dOpW7xLE7Uf548VD4d4WG4lHh6Qq1/9WH+Q1sTPAHAm9wyxL3D75mn9r6UX
YcHGDj8kmBlEtGn2Czv9c9ZBoOerQaHVzjPYaO/m4ejp58ayDs5iBZ0LSb3SHnOT+8kCGp3XYeWE
or9a2wvnaX03mxqrHKsTs3k4IFNgtuIuGb1TVKPKtyP9vS6LvRj8NYH74EVzqOYCD2HtELOEXEpm
B6qtHqWPORvL7NFlY9HDXKCT/Sqku2vdS2W9F+MdpBB4VuZGma+mjG61LAonB5rKuI3KV6cHNKPL
1qJjI27d/hezk20JmMvHV6j6wMG3MMGDMv6FCWiAAP3ZYXq8UWkHDu3v2p4GMiq3gs7LF81RJf1v
/ihO/6uv79dDfaqjgMo4NqCOAKmSHsdKXZY3Eyc4Q5XHzuvPUWbgLcCuEdc9tK3M39UyY99aoThB
+nvG4MvJPOMG9AS42H3nu87O0xqNgpiccDEocA2zhnVFOdzhmUXbs40RF604YkQYwT4L0F5VBEjB
3GX+BB20S7cR6Yt5HvIv0xXNLtenX+PKZ+ZypLr1aPFYWcS+T9QNkpULjgdF4mpjoQv7j86fgQzF
2nbRXLGLRgnDRN/l0KsjiNM5iw6l0RanwWSBtQ2d34d9GrZZMzE/qvRNu7CZuRi1blBKYV3gwzxI
oKZRZYVJWuFBi90creFLVziwhdAJrFuZj40wkRKhazooduzQlunLbIr7ojTv+SIzhZAT1w+rS02c
Z/tk0E7rBsTisplid0Oy15ldkFqDkhrBDB3NYNL+O8Nwkbr9hENtTqKNZ/7MAYFh858kI/+MrXV9
Sg05A7ToPHz0+VghLqvsZZqu0hkB48AJqgrUsf0urJWZTbndMANdN7zojmtq1K7aOm1frI5XriCD
OsoEbDJI577ef+Z5oQ7mlLIpFC5qlwb1mh7Jj7rtI2bu3oNfwITVX6scByisyW4X2fAn5uRNZ8cm
e2SGvAjHLR2FQONYnm1pXwsddbbjXjMB+8DXhl9uVlzNleWd6K+Lso55+dx6b7b5MxsLHhYS7EXQ
iTE9WpRp4ND6+DQC/e405g9PicJY0JXm8MNbQCILTcHyW2rmxwvM29xxuqeoKdOwndBom3H/Yizw
5WaLfFeSAn8w0rIgRvZjSPBu/qmaWj1XMEKR3NcL9YYE93Vm68NRLtoSI+s/jUY2H5rVQawyMx0q
mRx0gBV/bB4cawJGqMms35FPt+xggTU7fVmGM9Ea02ZZKxMewIFRG8kU6ZLLg+KTh3NWJzBuGy+9
l4y4D30xR3TjxsCwu6ILs7G6jZit7jxfmRg0KOtdAo+mYScr8UOJUeVBW87gu6lLauNg9jdWOthP
K8uDM2iB42JIqlDldvHWyltUj8L7HBO2zpY8RSIUYNFBQZVlStTJ8EGm7g8vkvgstNSlm2GQWEI7
9fRLNwlc3NSpI8JYI0nQspNyU7g+YhCeWBEWlZ0ec08yaBYDLlkbU0rRbEs/cx8b1zLOeV5xgtsy
O0D8g0EZN9BU1eLp7GtJRXTKYoTo85D/wjTA63+07xJvmO85JwEe3aS9dLWyH5t5TJhklRTsuLAe
Pb+1DyIj0XJ9RRcQhCPP/CQOIFDke2uaAAPmqIpvF82uwoFdSs75G31Tsemq+QEXmNMMWFGCmW/t
rEXzabI0agA+ddbb6sWyovOqfJuj+lxSASsQGrOlEnbhn/rGfekZMQmtSGtGt74AcQAreN6LOyNR
HfPjuj6N0n4TDSpdbdwj/Qsx5Aps3QtXF+wWkR4WHQTbz+lhGu2byJFnzfHevFbf+TINbWxAtUw+
OJWzMVCqxI352DruC+qbg7CMO9HnB+FoR4eSTY3a5/rcrRCBD5l5Y5qA8RDX2rK/z2NSemP5gRgH
tZDPwean5IA2MdUpbeOmm92BQ6kFrtftW3Mc+ntzMu9IpDkhj8jDXjb7Lm/PPOIoNO3mfUy0vQGV
VQ0SVC/2jwg3IBa5sgq62HrMvRj3PBNw1MZqgPgMJ9fueyOlJzXuCwsL9AauQ8JrRzvvTzqBBkfO
SnoRa/iZLtihjOUTsUZXbHtxobEuWQqW783neeyfi3zGyZxyBmb03eijgcLcZGvpXRjn3QW+CsRU
xLlFl4bKG/e45PjbZrHbDULC3W8VmBC30uCsQmdxxJT74TdIgZO96NFV5C1TmeTsl8Wzr9fvY5Vz
w1jvSUG0TLrce+s5MTfDvky8a5QNd2sh1A7WsrXnPkgno9rNrv65fuusMZ7FgpVebr9rc77XrfLF
7dbtL+5vighlfe9quD8Z+slvqp+R3TxMjTxNqfsAKAwxJXehkPF8LNZ9U0MsM4AV6PqpTDAwt78X
rlDutq8x02zazQdw6tuxH+Hhm4duaeB0WBrqiuSNq1ViC2Oi4O3DaDKDXqXPKSc6TgSHgodjNRIU
OPsUsAror0aEneLDy5bH1MuPQ588R0n5C1ZexXafH3MMARe6Qdhsx8yl23bzB6OH+48eBWGoj2yE
zsj06x9NMxuB3fH541SB6aTlloHoETfH7ert7sYZRFpCLBwDzg2mHKdJz4Fl6CT9pLtxoWsMHicy
J8JX7Q1M4OdVCYUGfGNM7Jrd8jYu7g3848M4YEYop53wtHu9718N1qqkw6QeZxyk/VghGCfDu0aD
q9aXx3Yh36mPPIhdw9vUy2sRYU8A/eZSa/joiMWj4RnEAWgI0n1TfZbQD3Cmyc4pJOZTaVYPfY0y
dc4MBrgZCb1F/CCYkRlu/wbrjrK5qS5c/D1El3jXZl72sNo3d4xruONavalVjMy6hlWLHAj5ZALd
MKYxV/F3b3sPfQz4rHB2a8vy1E3GK4zxsGqLh8b5pMRYH9JsO0Mom5eEOYp7mgztJyq55/V+ohK9
auxtUNyGQ2vD7Cky92K1xZ3HpR9WZ8H1TpOkYl87t7pN2vnVbWnDNSc2L7Y2PBcCG9DSCdZ9SCZk
PoPzGIjyi9Z7j2OFut5PD4YOAb5p24s5yfe+ze4g0jzlTfXmsXOt/665THDYbgRWlKuhfz1UzB3K
+Saa/QBxyTlSFgpg660SCR4lKwLOOH7r1dq3rPzQzRwaY1wMivqsNT0PQmnc4+7yjvyg2PkVuqg2
bk8J+dyRillORW9tZKnhgaR1HnKM4Q6+K7O/dqf5yyUWS1jX3U0t562vujXuPaq30Wz80C3HX2lA
WHZEcMsdxHxr47J43ic+OR8FIr0+GY59751yw75WBosatvXGTtn8rQ4anOarB1D+vW+UGZ8/PvQ+
F9hSVtj2CXxoCyE0FTFTbYir9j7TYyzt9EONnGT9q05dXgFs95oEdil0GL0uzg0VYgVsZZlMGyYC
UgtD1am7YiEHmdce7ps4/ran9sHFr9Sts2A2pm0ZRzdrYFFPp1G2Tqgv6XHM1E9pOe/+2toP4tRU
EwfPnH4ZVOBFyfIzY0o2jizlj0dYf8xCIQebotymUXLwMhcIOWfiGftnd+mPErieG3cp4xSowvUo
JCrvl/DK4SNry/FJdRF8EXtASZkcXXMY904jAdKqk7E0+bYz4RVWxnyfqGkzw1YJvUVl357R3ZiN
3LPLfYuCXmdozPsavvoGAn8Dg2EIJ6wW2kpc1ejBP0esdyoxc3gsu8q9QNdkBOwul95AOFSUa7BC
GX2qPpXbwpXUOVNEfzkYCEuojGy3ulrJ+LV+BmxpwkRzb2IDlg0T6x8xSjgq74nnqF1kkJB4rTrz
zvQ6A+03IvkunoNFxkfHUU8d+wVj9QYtD1wyiCuIhPyPxNaueTEdcTzaFJXLtFPcSf6frs3XNmaA
2NqU3XH57KYJcjz6naXAxKVfg0KYxuDkIWPY74m1g7PqgqaaP5Gl7GSS3I7tcOqSrxo+ZVchmq2x
wRWWdrfuqIrtSECzyNi33WnY94Z/cCaYzW6pXXIzCnEQAI0y02dLy98RVz+XY8G2ivDXaA90RPco
I056AcjktG+4gdxOSf/uFAyaVkv90Mt5riZrxry6/GgiaI+pA619eNfzqN8lcfMwNJgcDgAcvUxP
nhSCLjh3w7TL9L3ZAZCnjkVqYHZuXMjp08hpGg1UJNGynqOJ/xgJ+TzANGaijJKhVLdtLQhg82oy
AlqsyJS218rlLV7iFy328N8Yg3nyz5D0n7JBPU+mBzCjOIaFVTeHqIwGhmDm1sG5blMRz8sSWwnk
N16J250Oete2cGqh4pWP2tg2+5HBezDa2PkMtjaHY4VhlupH8tLbGmuvyK+cvdQasn2iWp0iFLar
dgRnLWin6HV1O9q7eoFlkTYCTy0E0Tsu14YxeI5CmONN0VNv0SIidBvVl9sCe4zwDK4YYah32fvQ
hywbk+F5cjmwI/vUQnv7rmwxffpDmQSW004vLZ3KBZuC5eBUWXca2wkEzU1dtQKDp4EozkPcKfuA
ng88MGIKunfsIgqMuMlOpg1UYGcDlNcxmupDouNERhxLPwaocvAFWxhWlEOKOo5OrXnPeqpAOmSL
erLDUepUowGiZxxR6xtJsvMnqYfeEOtnH+IB9UAxQthp5bEGB3tjzPxzdMbu7Kq631aJFp3TDCOZ
ygD0UIZMHvtymG7mAR12XfRw7wqG8SDG8DomyFTUIdNNwmZz0ktweMb570SL+3e0T/1Oua52z1RS
nKQnc/yoDePoNO1Ta88Ex/hZ/w6poN6qCrKgTr1xjwCRAIVWvyyiZug8wCdsGI1sqglzLj45TW/k
VDseM4j3uuNtIwPULJaY3jRTnd5NucAKuRL5q655KZV0L74qw9W59V4X4+jQJru5S3/prNsNE7H5
ic4Ie+QYJM/zMfTXbTgEFXKDLShEB2EmBkktvBShrod72zreMadKbgdvYDitM4eba4zEYyhZcMFB
fqNaYEdjeM4nlDyWfpNOB4mPx3ZWUXKyMfcIm2TKjuWKpyfKn3+ZtQKt1NkmKTZiL1hWFVXtkwqC
Jg6lXdWikNK6EQJDl+KrlMSqO0BYHk+VLZdXamp3q9nRm2FY7W5sMnGMPK9Hjzlj2mWklr+znObD
BrALIOWlOxyMinhj+Q7c9qVwXcTMuB2mrR7DTsaHw4yhEaZTgnLdxqseRu2waVKzOOSZedVH27r4
BpZemqIbcJM7y/IJBzHkJ1ZYTzQZyMOl/dItADEQ+uCo1F66t/jnY66lT1mWv4+Gbh3Sdk2v7ptr
Nlmf9lgM7IzIzZAP4ikn6xcxmym+Fnp5zcySdA2V6G8LIcUbr3ZLHvcZtlhlW6QMWo23/deWjlTr
rHp4MGvjEisj8GxxXDEcUMGDLOrbPEF3ouIHhUTCilBuMzWjb44bial5tv3XWnR1LDOEy4Yhbldg
qJnt7wHwtfWLDw+oVfUZs3Oq0mXFX3kC0MNNu7lA/TZobXPfp5Dz0Ka+ZKvzmHBfBJLmTW+1XYAm
Iw+kCX5u1/VzXOOfsGJFfne3FAUOhGVYJvWT7VfYd0JSyvMthu87eL/PWT+s7mBowKCWyDTIIF9j
j9B/uDHDQSwZLr/5oP7bj/l/ye/q4T9tb7v/+Hf+/aOqQchl3P/pn//xBGepKv59fc3//Z0/vuI/
wu/q7hMfrz//0h9ew9/9+/sGn/3nH/7BYUltdhm+2+X63Q15/9vf5xOuv/n/+sN/+f7tr2Bw+v23
v/yoBg5g/prE+Okvf//R8eff/mL4+Kj+2+///t9/uH6Bv/3lwhu2/+33vz+7/m9/sc2/WoZr8Dxa
wjBsc82lm75/+4n+V1eYlq/bAn9n3fXwZMXErY//9hfT+StTPZ+fOY7hmMYasNFBzFp/ZP3VcnUX
xxndEAhysTf+P5/rD3fmv+7Uv5RD8VAhIOnWL/IH32JXt2zd9H3H5C8ZvsVjyc9/F5mQdJbQ6W27
wMZ6BwX/xm6HMLbtbdUzxsvJiu+ibUscU9O/0eGM7tvIFt31v6bK34z+tZDPaQb53f3/MzheP5hp
mK6ve4ILpJt/DqDsczillAycGDbgpLtsiv78u3v092vx++/+R+vYv78D3933uZrcnvXS/O6rL6ar
vLjlHQZwrSn67JujM/+zqNw/OXz/t3ex/2RUq6BdOizdCpukNNm62fyS9uZxclMM85sy3+opDt+e
gRtTQ8lBl89wz6yY1xvocvpm/PWPv/QffaN/+zjCQA1tGZZj+uLPzrZOVsqxjHEqXZmnPfBkKb//
8Tv8D5f19+/g/ekLJ9bUQ53DGt5jy/Xsak/d5Yh/5uz8T77HunZ+f/NYsKY22XwPtdZfUJm86P0f
f4//vjJYqxQAhi8c3+MO/PEdcgNatW5CgYOGvMf1dtfttbAP3eM/fhtj/aT/5Rz+n3fk9++z+mX/
7jFsI/DhbohQOaT+Y9UiGbP0j1nfGiPK912OCAj3nJ05CW9TO/H1n7z7/3S3fv/uf1oEEgKPVgAH
BxivBP+bs/PakRvJtugXEaA3r0kmma68k/RCyLTovefX30XNAFPFSoh3Zh57Gh0VzLAn9l47vR9u
wYbYXHw5mTrTId+X9nDeSs683mVDkpVljlviOr6w1bV86JpxaRStiMML1yE/F0ceyb1qgzYuXe2g
AdtZ4sBkgLT6+Hn7aNbBC6Bypvjj5OolODd27IQOTA23xly3q+3A8TfQ839Soj79qO9aXcHOqSGK
ccgbnZPshr35O3fHQ/x7tlFHnISvhvP3H/F6F01JNCRd1Ax9NRcaY8YrnSSt0ymatYuEX2XIfSsw
H/7ezNVOaZakWio0LIll+eOnrKUwkmJFaJzgOzYZN3aVR05qu+bIQ6i71alrE1xXZEPWYGTLYFA+
NhZTtZkt7mLYAX8NAXV+XqD+h/7omm4YhomAz1z2+PczT5xjc4S/2zrpZXRgK9nBA85JF/jzHYWR
jSGhLmT+9ZDQuR3Kkg5biTXlY2sCeIismGiNJ/KbcPFB6Fg2ys7P9kYjhA7vSfsQ4Shu0t9lwat4
isgt+RN6PiJNiG1BBHzJsU4LX5eah0keROO/aW2GRaGzRdWKbRUUiShhuewrbwDEYhropsdZ3xV5
fyukAMRQU5BIv4vTnwja0OrOLcShlnJrHTjg9p4DpQOb9kMs+jtLCCEiWKcxqnFLRRtf/yOI/l/L
3rvPYay2CYvnPiNKuAtl/tvAc3h6CChU+Lh4+H822ro2lgyFV1dNYjAp+moNyKtZj9PR4tV0qBzI
e47Iq8LfB5N8rQ3LsAzNUlTRACP28ec1Ur+wVMoGDohrQAHwyq3jWN+k5mERdD8zuPZgeOxF4tF5
SeZW5sHnjoSMM99jJWIR2ko5u/aF3/1F+uoLZ6PRY7sALTkOI1jKCXHqV7VB4j5npzl4+3v/r67p
lomzU5JR0crr5FVIJ6I0SNa/NpLx2Nj+cbqrjuZ5OEgbW+aV9U4VFdVQVEuWJcVYzVsrb4W4TGXC
Z+TEU6ARk6xziKX/LjT8zwj90MxqYy5TCvjh1NcOuUNAmi/UWRz+oo114dqHoxnOF6xA0MXU9apK
tIKYj37l8KCo2qWLmcRJeMt3UK25yNr//jt9TN/4d6dU9gnd5FTz6bwv6VLawBmmNWgZENwBHVWV
eURM/ytpDe4t2iWPx2mj1WXwr9Y+dblqqLLJyqeuT2tFEgddIoQVVDDN9RENCFrt1fIXCwOAWvNM
RNnI2tiuro6Sd23KHyckwnND66B6O31c2uJ4Q5kdStLGULwy69VlVYGcYvFCsj4k1lbZBjw9LvrK
o0IJRgi6rfFxZRp/aGI1DMU4hTZKnokD5GlPRdjj3dGmBPVWHuBOuZmrZzvSgZ/MjRXt2nb/oeHV
ilaIfa6bPvJaHun2/YWRydHQ+m55+T562jynLT/HpyHyny/5J+r63TG4EkbsLxZfkvfIV9VOncJW
HjVP2jdP/9v57H3f1qeLApgfttaE380Z9tMrqg0ns6VvVLAx3+xi7++T7tol8ENz67EIhaltsz/N
Fd+naQck/I4SEhW7Pd4eO7nbbHFZ3Nefk5OGqUqaoqlcXz6O/lSqCxEOOo9S3rRHJ3KoDwMnm/i0
2dK1uf2+pVXfrMZXyjliNUYp6KqMTAzEyhH0QPjTv6/P6i46dhcs4Q9J6VjIxvON5CXp2hx8/wes
dvcykGEkWyygyh00fhtRkSfcTvczYkJ7cgqHDUjY+kG3Or38Te9Ga66JZQOigk6b/rGk1r6j+Ejv
UwZSe8YgcEdZ5RgVOxgzNlxiZ+s4eXV2vu/1atsYe33QupBlQQSOdmRVcObHAlcWd4zlHpVtNrh8
xk8jSpNkniINBWPfqsEWC8Ko+0xQ2ctuyTBgMWh3+m5+BRtrb5+XrxyXVfldc6vVRyuyGGgcyvVo
kp/zSHkEM38P7uCrJhhPG9PzelumSDlOZr6Iq8kSlT04vGUELfdRA7AHmo1HqKFo3hzLJg6gvJcd
MAfn/+GSQyf/0/Bq7vCg16tJzTCS2sbx5WCnY0La6Nzy31j/biwBMiUu08S1vupcW+l1WctctltH
9yB67JalVb5f7jnZXbdx3b626b5vbNUhIoTGqpiDxomU8k3xTRdnwTc1lO83OnVteXvfzmrOG6rl
x7NKpxD9OtFhZnnTPGVfeuHGTL820TGmcbOmXrYc7z9OdAnyQtj2XcM6GhykQ+INLiABr9n4bldP
ge/bWYbouwVlIC1oEDPK/M3e96rTfPBpckf6zVk4cuPe+HzXBvz71pYzx7vWutFIMDKyeCzbX/3L
OAenuDnjT7DTR/mQCofSU89oAOyNdq+Pxf98zdVZRghBtzZV0zg8H7q8jjzwGGHPD9Ux3UM025pd
V3upL0V3Dp0MtFUvsWmGsx/jYRJrYNiAfSaY5L4MTCDfSCG7Oko4wut4JVEXqKuWmoryMrnty+El
OGQn8zifYKV42taw/zy9FEnXSR8xDdPgyWA17Pu5D0pC4wpkvbbpqfvYjX1HPiLC8ER2usTBQ3Gw
/vsN9mOrq80uzFr0wjqtCgfyL5ys8LJ96AK5gjV5aI76Wbjf+umunJgoIssq/1N0njrWJcKcl0eQ
E1nJHY+6HY3uAbaOXJl3oAT9HZHU1eZ4uVIr/NjoanhaVCzHIQSfoXoKw7N7QWTu8Hh3Nr6ZOxQ/
Xs5b6vPGnFjW34/r89KoYZpcadlZ1dWSmaeiEI0GPcWfvo/O0iHwlmNv4oT7rbPa5wnxsanV8BFQ
WGq6uXzU+EVk5Iix6HQWgeLtVrz3lePJx6ZWY0YUDKmUCD50JOnV9Dhfu6YzFM+wITnvRtvn3eVP
//gVuUTrsmpSL1SXOf9xRUtTcr/9wuy4JfkeWrQzY8W9tzz/nHu/io3VWvm8/XxsbbVaB5AUYi2l
ta5HStmYOChSm/dp2zD27UJexneSDsOu1fUTkS94s4V9kUNEnExCE6MbQx4uWo/drX/qeuGhtIYL
GWK7vBd3/Tzsk7nxTKNAE9854/QS6+DdotwW6vG4Mfi2OrJauNQwBL5W0ZHBHpd99Iy2xZOp/G/t
o1cGxPLJLDZtziKUAVbnuV7EL4G3cmlJtKvH5RCSH5bTKmqUk77f6Nfnka7zMmqamsmSLLH2fxwO
qKMqHyxQ7QSv5oN+mp3Bw7DutAyKkarqM7UVR/gavmw0+3l/o1lLMxSRxzXzU41Xrfx4goHMTR03
2UN0SF2fXVyYuIcsl4DN/XSZRR9H/dKexZ6g83GN9Q4nxyUiYxlVRrNPn+V9BNrF8Kz94E6XzEU1
kri8C28uI593Ox7FRFo0NU2iDreaa2qkwlk0cYXFR+IKTsuZqGO321qtrizHH9tZzTL06mAjBE4p
5kvvgAK1EWIBrNuPtr5T7GW7I0jT3vgJPy8kS6OWSiGO6wf3548jZyhLwP4RVVPVE4jJ4kaXvSQ2
B035hMrDIQJhq8VrY/V9i6sNIKxnwJ6B3DgDflWXQJ2xvMmCmwhwtdvYhRd4Eqjl5bxebn7jq20z
P1RdNWSTc+7H3hJoWcgzjA2CiCB69yPyIGwIA87hQHU2vuznjY4vK+scjxRr2dVXX5aEQ6sBz107
gz+9wQ7rbA7dN2GUXwiMcuc4/J6ZhXCEQ/Z7aA3gn4G/cX5Stv6E1ae2LKUPwUty7gWE2ffVaz6o
j36AQwLYnpfp2UFLM88PyNQyJOUwI+0G/4Gg2GjJxpBfgzr1ogqwaN8BKYFpfRQosQgJAT5hfo4W
v2NOovtcQZ7LkgiuiCURrRcDjKjFN2UUbpBVBSCLg/8qs3kp6378tqv1romgRAkFqZ+tqNxJlXQp
RhGndlptLazXVrj3P+JqX88jCGSxQTZBekxuJaeysXrej7Zkx2fxsLkCLAeu9fpmKTwTM0Jlqser
bkValeVNiZYADoHb4prx1Wf8zN7yeJs3uzA70ctavhmqr4bsIR10Nv+Eq0Pm3Z+w6nBmqkMxK/wJ
vBrZ0Tk5Rd5Sds0fth9srq6r75parau80cmqMGrL0tMec9c8Kl5zlA/axqZ/bdN4/1FXy2pUZZqk
+7xrqEZ56c1hbwE9/vtcX/7Sv/1uq2VFaXjR7XOKN75l/arm9mtYmS+SGVhbayeL8qemZF0V0REs
zye6Ja/OFVmR+01DYhpRUKOKQlZKs1OjRfNsG0MvtbusT6XvZghpR+twGwyqcJp5RLXS3m77+ZCp
+sVoLLIZoV/CZZ5cocg0p1J8yQYINBwJQimPidbfKs10VnLtbDX1XdmGrqySvCubd1Ere5q6RPjp
wVepR7RtkmqBQrn5rgDfB/ftGlhjyoIQkyAe7bQHCRbB1gIHfys3agKPEkmVOmfQfeQ7k9C5XVRP
Z81IIydIfOTrJimVGP1vjCx3awgGdqjqdyH/UQDLcECnwI3k9JdOAAKe/+qrYoJYUHCbt+lLDHuM
mOcb5O9LXOYlMqf9COg3XuCauV7DzRK+zTBgd8NYPZLVcJSs3Gvy9F7sYQX6lDCJbPoRCSrjRW9f
CrN4BSAL5yvV3sK4e9Uq48nygVgQszUZeF67gWvMWEAPIeWwNJR7jAJIPZPkR+xnnBMCUtusDDNs
MLtSRjKy1GAKjY6kn90NyKltmNAPKOlHu0X6ic4bqxPZYr6MSxwK1gHs/wOO6LtBIFq46E8xpi6M
dgeuUNZFkPoLcQ6/k1T21DR+zjBbkk/rhJKC0044t6188nPzlarbs1pU8XECooynlJ9PkeKz1elv
/qS/6BZBfjPe6TkJbD/VH0Nk3blSARX2dfSjgXnPTfwod5MKjJi4w7GbftVDV+45rN1F0nDh9u5Z
c06++hAIXlEF0w1+03+mpr8IEfSy3pLv21o9QQMi/Lccn/UCOItcLtBv/dYYjbupyhmZjVukwqvc
mk+1r/zuFcW8BGP/fawzCaeV7hH9QjxkUYHF8r8Dm/TUDKhdxyZDAOZTSCKN1k7eHCP/1ubxMbYU
kM8GGPw2FkZcBPqhNvObrgUkUAc+THvUykhQIUcWuDaSAvOfcQyL/lepRhdTSe56KwfqKJzYxOG6
ptOttiDHsyj/ZfXxYxMnPwSpgs2dW7ZQTQv74U4CxJzmFrxiQ71BBH8L9/eNyJq9KoTfR226sxrr
QWhhYqJnjxQKG3LEmCq/Gh1vW3MfZ95oAa1VusqJU1C0Y0X2cZofYGbejVrEq1QdSgehR6qIZPdE
BuRTXwcXLcS/JelDhU636W0AGgTa1G9cDXa6lZxFS3IChBL9pAN0DYE+WMUrAbG/VCU/KGl6J5ca
1yKZIJRefBKxe923IMRvUa/Hj8ReCV8iXwrc0hwOgpKBlbX68LGGdqaRlE4QJ0gjffDY1p5YcJyw
6xGUV18nsoUrXQSKN1muNr4iwCaeL2oeWuOQFuSU9AH5bCT/QnfW97jIsUfEj2OpvcQ9WKtchu0S
NcqrGPT/wMsAEZ3r6WOjj0c4QW5TyyCPNWzOk3Iv+WRgGOQb4HHE1IzPrZvzZ916HcHKD77/MLXN
I/+ibZILI0TCjoyAO0PPn8LOd7WuImk9yqunumkgY4G8IdJLvsFV4TSRsfd93enmyRO013n+khMF
qFht74rAemCN48nq7wRV8aYuJ4D0oCuNHY7AMTRoLqRpLRS5SSSQV/fTL+YIyywvfyvz0B5VvMxy
iTqyrkoYvsBcndIUedgIO1KBoEUGpdU7CEMDew4hJjVmiC4e/fcipAedAKBI3Ak55jbhXhA628IR
25fj0RoFmykEQZC81hzsiieHfgetIyRpECSulI1vdYTLYdIemgo7Gx/mp5IvNIYvuMmf0bq/JWr3
rANlqPPqZzfrno/zbtdY1iWhhGNrhi/avlVpNn7OA5bXHwTIfa99TdvJVoB7S81tioQnVFrfVb1p
yE0Pf1cqd2CltEOWCjWvMVwDguBm6bENXBTRvzGV30IQqrC6TChX/cNsBU/AUPELF3afP4jNV027
NOJDCXgaftxOJp0WJzYUtflGyTIXCjO7gyYCO4340aCnjbg+1RuYzvZg6XaTcN0vx+wYx3PPBtXc
dhwNCrxtXEpOiRAcTQWtvcqwC+cKzA64w6gLCE9jyf+ml4ldk0Lp568gZI8FrvvGx+RA+HDTJ6cc
+yKJzz8XhidkTcK51VJ7bLHABbUkuEEW/IQxN+z4+wa7U/IfsiK9EkTy7GeBU5CyLOMJTHXeuPVb
aOs47ztc1SxIFtBtHBVAP5BF/bD6SyBlDhWpF3kCOE76rqJr9xAPgWVi2i7U22h8FaXu0GXaq5jN
OxKLXLgeu44ly7pY7Y9ksZdSWqzi0sLqKZ6D9EeWNU7ZSgAkg5PUfFP97ghv7llNEPKELdmARFKN
v0m7hgR0UIPhm4jeYEfy0pFEXviF8cCrUXlXQD/X569l397pzfAcp/K9FQMJlogaJstAGFAFNrod
68O+KxdWRwJHLLAJFQXAqt/3deaRB37R5qUKxOM0mSM5wSQBPUhNrwHFJsBi6eLZbQlDEOPHIOyA
oM6OwT+uwp+y9mIOzY+ADXPXyfU5A7Zd6xSpKFIUELO7ZLpTiYiGeEfMqZow/hjyS0QbgmXoRzd5
aR6bFsBUluLnF4+hyscm3PbO76lpxEg3zdAdCvEhTrqnMCdHJUkMAhhF9cGUrH8IxC33jSG3HgHC
oGSlpdMgsdrcihmmmXVvDNVLZVl3Wh+8JjUICjA3SQdlYjby+9YybsPOelTANfDq+UWLRLcHu6DN
gIK0n7Xpk0+q7iFGuplaPUA/3AeB8NImwk8exIgOlJulPcuzoswNiWWg7Oxi7L9pOZ31RN7mAGLC
TN0ZZfbb7PWXXCAvAQ31azTX+UEjQztsTKIviFcFbzUq4oEktQMFTlcqLKcSLNAM7euotIdG0U9J
ZYHqCwGcTcNNPjffujl2AE29ofLdE6BgC0P5RDU92NUGPMwW+FkkJEdhwFDbJzdiUR/nJeB4LNo3
0C0/jWpesOW8YphBGdsTwGSHHGzTHTT1XiPZnUw80NBKXO4VX/xp+EQhl7X+rIqYVGayEKwwubX8
4KUHlwbmXfg5meopi4Y3YVJfpXS8DIPu4KbyZCV9FHXLDbr4NhK6EyHGiJLn4pb6xGWaTX6WMYMN
gb2IPxJKOlHfmbRng+1twFuZK8wJKzMZ2pjSpNwdGrjKJlYTreu8yAhv5HrwpFntnViHQVEFe063
oIpypweLBEfZbgj6iIHiDmA0dKylTea7UQBIcgxDe0jmJykR79ShhlcWfJEhNgtjey6S3A0zfMqT
qgCzVGCoDbGnF/2TtcS3mDHv8obhUaX1Og31EcG0cLgSng/G0J1EMMVjkz0RGfksp+p4nmpsaWqs
/4O59jJl9V08Fw8R9dsxjV+Q/ZE4D9eWFIx/rHk4xHJMHkTkRHNT20JTHpWk3AdVuR+aIPRUlYgq
tGqPQhodrVT9UjNTbW4DgUccwDdwafOdafH8ixqUg4B8AauQ7Rt9+lJhz8WQ9dj0GQBL6XUe6/iE
ExHnIz/NrlbYDE2SxPpUsxU5ue2lGv9VNjqKNh5QJvBWU5WGi1gxOwVB8EXRwdRqekfqHDxnKKYk
edejEtuBMcBzlBfMEc8wBwx038acLWGc5MgxGmXmT4DbOkDxe4YTPVAZGbSzKAbSTu2ru0xRb6w2
+Yn7NGCrUY+jCvAwN7yQU8tOE0yFfGMgenpNjhA2FTmVgdYX90o+ebrYEcVimc+YK58FNVxyADrj
ZJLGKVehKxixo2aF2JAqO0yw+ObOaQUNRgDu3r6OrR/1PBQk0TTNF6BHjEaOnHXbPjdBAsoy8tkE
cArzwSReOyaGK+d9yR3ZrQKYRimrGJw4kXVaNyrCtNSXyRpulJo4LM385vsk9HSpQOBmA6277mHC
BYNxN8LKmnTlJIwWYOfmUHRQbqvxKI/cJSfVTbPu0pPyEDfY55WcZS7O4TG3ZfgSDHWDL3D4Hqsw
s5swyzg2a4QuY70MwSugu61xrM/20AJ70gvhUoXFTTGRWGHIcnGLG/N5nAsVoJLS70Sm1k6EEwOq
2gA3WtcXU5i+sXR8F2A2gOWNf7eB+YJqwySLMdOnNy5BKH0n1Y/v89J6xX30WMfzs6arbwMFJs7K
/dju8zFFVWlO8T4Io/PcqQdiyEv4n+qvavwhwR/eUaJjHRdj9TGJRBkzaife+DGs9NwXVRuGR+tU
rYqBXxIyp0q1fdblp7FbANc5wSBKfC4y+LcGQEIy1XHrjaLc2IoiZ+Q9FRdYEW6eN56mh09SVHn8
nj+LCZAFJCPAucoAzi9XD50FhWaHhrj7RqLI+CZqNRnapeEECptfEMP+CElII5aQrB24gEntxgXZ
vJY0IJ+zWGsWD6gzBOOBIf8EvOOB/ZWCX65gWea4V3bT7VgYN7FeAOw0mVIq8CNN31Hh5DzVcnsb
SNpIAkemgGWnvngnCupvzZfOxBnsTSU8GTivnsBHjK6qaAE3eVNlRUru0n6smQhK81oo+QML/yWa
xd+jnr5x4aeCp0tfTJLqeFaCyd0iKNZz0SUc4JcVTj8ji0y/nJzSUfJtGH3RudRMax/UMDaqAjhC
Mui/pFIBuVQrP2X2y7rsuNdy9q5lxVyIs+d45gmkt1CGYT0hEMl4mULjSymHz6Ikpl7cF98wMNzW
VZ0hBFdRLRftPRnuGWXZ+UZsxd91pSgOQdw9lQPqJ0EdnyN9vBgpSBdQUf2hkINfvdxK+1kecpvX
H3E35MWjLKgvdU4JBsb9nzCeu6qKwCZO0Csrpfs1Raoj+tZrYQkPOOKBPsvglmsZvnk4+mDNho7c
bzKbgX7pOJupGDSa6bOcE1OaxrBkCv/Jn7DLKDMe3BDDM35bXJzwwkg2MZrv4gJrbpvOm0XftTCB
7cwOuGxdpQTBltTEZP8gBcVT6Cdfe6HFe6A0J2sg8igCme6NEel6ZVL+4LoNW9XI9J0g1qM3SYOn
jgLBk81rHBiXZp6Ow9gdTCIgBFkUz5ls/JQyWIdWW9ZAuyQG/lJ/6yLiVBIQzuT6vpV18lCVRBoo
6vBNLVgEKyIldt3irG8JQiPGlXLKWIKOsypSfqZOeZaEPtnncQOeuvMV8pBBrMUq420ofEehphWZ
8plDW8Ph3/BqtfcyDpKoIQ5alJ7Hyb8N5xCyblFVrCvNTEFB4qFOAMGVFoGCQzor7UqD4d2Nvr5P
heDFsMaLQFCw2ugvBMr9EKf2wSrMfdLKX1ATHPuw/8HrHNTO4KY2SeizBk4QGMN+trX8aPTzl7jn
6ykZWCErH8ibbO7mBcreBYa668wJDZ3EL9OG/Xe99J/qiNgoASujq+bCk2Hq8L7H+YGHMZL30pgw
7Uy9b7v2h5k1D5FSE4ELp3dU1Me+ZaGt0xhi8SD89CP9oI2kN+rNcTm+6mW/HGz7i6W3ld2H0s8p
7paTdB47Q1NfxpQ7Wa3Tf7Ur7/08R1xHfDv5boMADhZKkdK1N2KwZDWpfrSj6MmpHuAKJ2qvK7JD
lUHCEsvvLPzOMCeHWetPskXYXBdGX5LZfCwsjWxs/07shIdM51wytlzvlKJ9jdICFD5BbxirXYj+
36U++sKvche0+Y+IBHZi+MRpn7amS6rxvE9LSben1lQcwZT+4R+HsBv9Yy33vD8YsKgKzquY84gW
nLVnVCxLbpvcEYXU3nCretGFVn4gbIoMy05vd2oBPn5IgeKWlUnYohaelIGc4YYRnI3aTmq5LWvj
JcJNwZNG+6h0lOjiENALcpzpmMbSvdyFBx2C9GyUnOaUs8lMccNBfgPNdFA65WkIGIwKz5c6IQ2A
8IhMzH9PhFTvMo3g3Nn8IfdieBeN7ZtGSceKkqcCcsoJjfmNqaqxK2ZUbwopBYSvnZBpfx0q4S2N
ynBHOZhYn6r5IvMe0jXpcxULP6veTPeN3OZkrGbWkcf67Ez4TmArrZhzatRPrYrOED7zDi7890I3
0AU3xluNqM0e6tpw9FhqKJAOL6No8YgPrbuKcZNXUh3fwOEq9gnJbWC6OJ11sWnu5QhmbMzf3xdq
ep4GznBZLfSndLC+9338okhiA9Vl4GDTyoCzNJutG5cG8JdDEZNlKvfVS5SZ0RMoXCa3L73qZZe/
WF0TO740zICqOOfKClgtqKsz+GCywFQyxcSqwBvBwrEHBnQxM/D1dZbjd2ubwNW5vNz2afxagSAp
m+QhT4KT1fswvRsmYJ2Da6IqJMP5tTQyYi2SROtU4L+3sMKs9nZQKK+a0pc5bR8zMpk1uTo0BqVo
P8LNo+/ltDq2XX0sSjCNys1yVFPD7FVJexKXJnfIh8cprdwxUoH8d26A01Kv+gdwjAcAYmyJXNi5
JOnN3iQyXZNRTXOBUXVAj2TWiuoE9pfAtoxKTyx9Df34HwDJlOrK+z7mfUjL7oOgfzHBEpei8lQR
4mUUwpm46gsBMpeZz2H3wCBQ/kE17Q6R1AEbg4+olo8l+UBkv3FPY5vKycFUYAZJBYlTRU98bVTC
xGKIAdMVJe12wEUPpIUllRtNPRvWLjemJQasWg413Tgyzca0emjVnIkNC7ju3L8/t3x+0ZFNRVMM
DYmFalna6pnMN9RZViwEWmX6Nee+pm2JSK82YIi8Glkibva1iRLqlJ+WQtCSEqP/qJPUVXpf3Xgz
kj6/RdOLd42sXtparl9qv/ALwovwVD6r39PwErvEBdiyK7ZHXvqQMpwEZ9N68PmJ72PDq3c3s+Ol
qMCDQrHGJk/JBbb3OLiMH7v0/gdh28fGVq9vYinoVQSw0pm8Dsstgq9z+2bZFHNc/0e0rRP//ISK
2Ebnu+KtwOm4fh8jPJGcnRH/K9rm35KT7JFQZGQ8PrZYzr1Fyzr2KNsgkO5ApG+9z31+CKQ4qOOu
1BajPUOU17t3QtMEzJ3UhgXUQGStxMnYHSx4O85uiHkAOeAs4niT4MYNgdY1+SDtKqpKp0UoAquf
tAV4q1sUmeFdOKOruFQEGy/xWo7t6HfzEmuVv/9vJ6ECqACjMaVFHcvqSt4gKFT4hbDB6G8CNJM4
ZmvDxhT5PA0/NrG8hb77mr015b5Q0kRufUuNL229oSL4Y1f6+G77sYHVQsIbTxK3NQ0AVkdm6c3J
Y46EiXw9f18d/XPpASz4NgXndlsB/VmKBuDM5OvhosK18skf27VA7HW5cCz5MUcyqN36+a8B+mTw
08A/IY8QtfOND/p5eCKbePfivkyedx80k3gsEGJkYoIk/yqkgjN1VuyjKrr9+9i4Iu+mIc3QgHxo
qPCt1XhMqkxORgvzr+pprnbAIrPLLiH6rOGgbPTp8yD52NRqgbHmzjQnRUdOFHBkJl+aV2rSMf7e
oatShXf9Wc3rokstGHro74EUHDuvPyxShf+HBGwZ0R8H5MfOrH4gqVfIWAtG3v2O6f2iIh2a4ghJ
m9UyPKmc/dONjn3ehGhQR42rixgmxLUnnAzxTBAWG5qWf/W12g0ARKVExYdcJf/+CZdP9KlrqIhk
WUQRSSDwx7HXFFwVQGPy1iJc5PBL0LRU4wMnFrB2c837e2PS59lFv961thoVAjjUxNR42YGLCLIp
cY0G1n75DGmqlweSlb8L49fIVzba3erkapzEQFq72kQIEiwEKrQtL5mp3WJ6f4wANu5mzQicv/d0
+WyfPyt3FzLFTRG398fPCstZkJJF3VI1bqzelYFKIrm60a2tRtZHFQLFY0la5KV5+YbLAFN58s9g
5Ke/9+Xz3s2PZsIgQdOMN3i9ezYV0cBmgpumqFORorX21M7iMVIjTsr1yeAFttbDLe3O1an9rtHV
lCM9z5xrH41cBS6bBJxpJ4z5oV+CcfP4wo3E6zOEEJzXN3afqx/VYj02QDEAJFr9cipO79Do+ai+
eCPzKqvx0oqOd2N5vD4T3jWz+u2MsFBmsdMXlVVwIB5wh5v2GB7w9PzXfCF+vXcNLf19t7kElRGK
YjYS6B6aLqZ1u2mJHd6aYVeE1R+bWc3sZPQTPZMQqA225EKKX1A1pFhRO7eJlLG3qAJXjlbs0H+k
9gZUU/gtH7ult/ihmMS4arzeUdzcqSbPROVseem+Hvap/T8cmT+0+EeN/+5DloUwDUOP5nAxewlf
Mnwg090CU2lt2KCbpI4r4/B9B/+ISN81J1TUQWafBzfDZ4maFKrrfYdIoNO2zPjXFM6yZCI00Xk2
k3GQf/yWuVKkvt9JC9p8h64lOKBruc/d/sAUp8573z+Ku/xGef77srKM8NUS+aHV1QwYCPQoi5HN
uyrOoIOJQhm3JtnnKxU/2buOrcZ+FmajWMd/7Gyj8x8axHyTels0iCv+349trSdAAf4m7LDooZwG
YZTtSdmwxfveFgmAQxI6HPSXv3/AK1fVj02utrXCD8RptFDA//HsJON+uE3xiubnGaV/YBFBIHKf
+v/YYq8OTiAKi6cN0eNaRJ2WiqKIxsCWUKLOqNBkFURRjOoWX+v6NH/X0HIyezcL5AnMtFZg1Vsm
nU/eIZgmIDVfl/sTlUdCCzbOQ3/EvOthqcK1k4G9GeiZVx91klozKWKKDBIBA4/yo/RTos6wK935
LXRywgdt7Rw7ptOjNqZehwvA2s37bSLXH9TA3/6Q1Q5I4DcihEYrkfx+43dMD0P1zyzcxelFZelh
hXXk8q6Z0SRShz/rh/Zm29px5eC0oAElTZV4xhDXx5hICpeHHb92wrjfxeprWnwRW8Mpglu92Dhl
XLucfGhrtR6oRdiroc/lZJE4S5d/OzougU21ZctLeG1heN+v1cKQ6lrcZAO1vrqzl+XOd7Q99OV2
r7vQYJuNMXXlLCMbeAh5L9MNVOSr1kxrkGtNNmktfuyAUqvGEe9BX/NMvwunziZLbWNluLa2Gqph
gnniwKKvf7c57XKzDv+NwcE9IP7THyzsI4MjOjoRoDav6s7f29xqcvXzdUuseZnTySapLnpeuP20
VZu7Nhrf92r9HTWppT5OE2oJkZTcCdQEWWSQwSDYEbrmv3fo6oB839xqRR9JKxCFdOnRvypku/8/
S+jqx9M1UYFrwD3sk5cpiyWrmNXGEaNctqvARHpRPP+9P8ufu15PjHdtrLpjImUhfx2DT8cjWxwK
cNrIWBFjlwfYjTPnVndWa2ieD/xQKYYwvQ7ceEz2le79vTPKsvD/rTer1VGrs16O4IsA0Wr2eccp
uowvfuUfhrpAGlbdaAPCEyLfQvD3gSnBxC6OZfd/pJ3XcuTWkrVf5cS5x/zwZmJmLoBCORZN0zS7
dYMg28B7j6f/P1A6R0V0BaHRXCgkiiYLG3vnTrNyLeHQDcmpmkKQAsZeHosHWbC2eWTsMkGHZbfZ
jnGxA+p/jKPYLWLVCRpzF4hAAfgbAKoOhocQDJ1kOror49uXN9zZG1rEtCFI4bTrBnbBEVnko+/G
TsIwfHPzFyb955jug/Vb8mNGXm1kQUCaM5dE5R/AKqmv1RvWwY23wt3fGWCRz3bfMmLoDAOteh/4
fhBpuR0r4DnqivS/ko/A0jaMaey8Ev7hrspey6TeQ925cp5X9r+5CCXEeugGXdaIN0kbnAmYGDCt
wdbL5B757pUTcNkYJe85O1FIUN7HLcVgZUHSYiyYYcJTtGsl2Ub+6WCqh49PwkWnCMPOvywtHgsy
NK9BKqpi9kuG3r6rrlt4zcFRAYEeFB/hiaiNVy60i5EnNAP/NjrvrrOwDK9RtcydNRtEI4oDwmEz
cRE6TXM6lLnyNt0Asnaq69VtdHHbGhodIAtf+cukYA3euxLRGkIIHrwFMSHaz4f8GjQS+j5bmjbu
GgHVxTd5ZnHhaIRSKc2hZX0V5YdMF70Y4o0WDeSbzebjN3lhnhtyDxPyF8mE40P5JQ8jTkDhAVNi
CYG47IP4qtU8dnFh35RU2neK8Vugqp/EoUHkvfycZ6BCmtBg4izrEruL/GMlBMfcMx/FUbzyUvW+
beS9H6uvQ+U9eUHyKQ6128pDutFv7nuGdHxUMyy1+9b20gOSWiuTjhczS+ooFMCgpIB7beHRarVr
oWhvZoYP0aEN3N9kD91VsVdGR9jJMCLZ6ivydmvb8+KZ+NOsNpchz7ZnD+2U70l/5H3tPVjqfCLO
Y2ou2gF54AZ0GXNCm45ob+hWDuTFTJCkE0ZnmCUh1lncfk0NxZZGkZG0bNgQXYJZeWN6nYOv6pP5
KhxWk88LdVXZBLwDmdxc6llGmDFyaJlawp8NCvnQP5G583Tlnbw6C3npZj83tAgiAE5yL9bERH32
MwVNmY7Cyim4mPKdm1gsH/PeqWdWxEK+tu0YVtsDrN12TvVTJe9x8024XZu2XnuoxRGvSgTrKhVv
5ks7JAkAUXz/+GRfqo69ez/Lc1BUVhyF3LYIhX02IFeMHW/PiNCW+f+NtraCl7KbsxU0FtvfGJMg
DlN2g7wrDnOy2Bzzg0wNgrr+ylGbP/gyjDg3tbjnSNc0YN4UAsRjA/1XvKtc61jt1gidpPkVfGRn
cctFagroLBIh2v4W3QEXDGjiBg/eCU1aV9h1O8TYGYtH1+m6XLnJ1/bjsiBcN+XkVwBA5sIOHZ/R
ZhqfbmTJzMFp3Mykw2uLurIfjfn7Z+6rEEPVh+OUh02NrRGCPI93Kxvy0q1mwixOCUfnFl2WT7um
CoZSID7JWodEFA+dixCMz4w6yMdWzOrYU/Edf/UXMsXLe+bftpeFVAQf+4k20Lxnwr10Ve1nUgHx
ai1WWHnEZQF1koH/jwoIvgFGs8qLd2VrPVaCfLDarx+v5qVq2NlivuUqZ+8racamEDQaJLXeHjrd
fDIlnbEV4cvHZi7daudmFkGXHhqFDiSOMq0uHnqde9M0belxKsxtm4trO+TylfLnW1psQqYH69jS
cYrzyYYnZRdCCKS4yXFtEPxiMEmUDGMxpMiSKC/S+jxOUjDNWJr5jhDLmSv61Eb2CInS9HEh93Mb
p/mxanf2GUufcm53cZd5khlqVsh6Nhaoc8jGf8Jh8iW28vtS9D7lhkK1XTC2Viy4EdMRWj29tk20
0pO/9FLPP8T8/bO9IzRF33ORMuKVVce61NxkZGpW8yzGe6ZTGFYrpa9Lp+Lc3uKuGxOr7LSBvVpU
UGwo0mFEcawyZfq/w6eP9+vFQOjc1uLWG5B3bkofpz33uOrfjOfpKnX8HUMoO8SR75gjFb6vmLyU
H5yZXPqWqdRbZiKm32s2DHaGR/Mx++zZMqViY6M+r15MF5wZioIayikA0mDmWhxKvwiCthjwn2YC
0NmjDSQfZTfZVjO/v79D4tB77I7laTw1TuD+BQbOC+d0BjcB6TB1GBOWIbY0IPxjKLxQKPmPeT0e
6045DkG5DUb9FPbDSVLMjaUGB6OpV/bSpbDm3PYyzo690ciluQExZ2L+1VvLyJaOwm6+NtSVk3Lh
VoTQCO0EA45qCZaY9yellZGRy7OJjqmFQHDr7WvV23+8fS448ncmFodj6jo5yE02LCPStg41TFLf
+zBwfmzlUkQBDSAVSprMFpxJi3OBBtyoVgi3vxUWY3iTN5QhHsWt4tJSf/1bjB6wwcO1bUDvrWhL
YCYjxGNctfA3vp1DgrTfEXdrcLcLruydmcWNESW6l3Yh/Lpmw/s3DSeMjnIOgYJ868mJu7KIa9YW
t4bap21dmm8lbon2b7TNXjtaQzMfIGy37rgHlbsx7lZTrUvb8HwxF7dGJatjD8cN5+1W2hZ34hMz
f+addK99mpzqpvgNLYH8+eNnvfyoM5s/lQHwJIv9kkM0Fwj5zHzIlK1ZyHatMzehSmD0X8VAXlvZ
C6dAA3mBrL0mAZhc4j0YwhC7sgQB22y6TVDY0RfoMZx6q+3yg3XsdtEROcnNx494yZWYAEMpV9F4
g/dq4Uc9LmKxKsAh/V7UqUEh2YLDDMBRBrnwd7iwOQ5n9hablSnkEOE6uvnRYU4osk3NvtnL3yt3
buYxrb76hBduXvgyJWjnQNMYiBO891+CpKYZBegZ8TGWzu+NzMTbNLbEzhleph+A8L5nq1DfC/sV
UkeZtBnMNNoTi2SQmiMDbQYLS7jjmPVOb4aVd3fpwc4tLHJAMW1qoZ6w0CY3XmAUtt43rhJRvs6D
tSbhhZiNdiS7E/YusOZLQs7EFxVoq5gINq8HqNgA9c/8zzMQDyKZv4BbvhBPvLO3uBHAIElos2CP
qQZ4tLblzkpiR7nWjgn01m18LTMYuNq+u3Dg31ldHPggN+Kwnp8yOcySMKXDMMs8q10zcuWYtrwp
GEy/iyGES+3kevj68Vm8cP6hOkWHjZbvGxB2sVER/FNKxOg35fTSRY9C6Cjodn9s462Nvgi+YZuj
rjqHTYa+RDhGrdhmeYMCRO1WB+lR/FGj+cTILWxT8eNbwL/riA+RgFrZrauWF6/UiH1LGhn8ZHGb
QwEvyZN3V7CH7pLP1CQ38hUAdBijb0zfXkMtXXqvkkhp0KAVgvjF4s4qk1CQtE6idMCsN5zbjJUP
T90EaYcwvDZW+HllkS8UguYrg3kjQOi/4s+1yYr6FuYZFjm4K1B/8vZzISjdrheCLriZd6YW1+KE
fpgvC0BkJcM74ASjWWa7d1Ye6NLWPH+geYHPsqVqSqcxV8npjVt1JzImAd+Oc8dw6mHAb/9dckvi
elMlxNd0Qv3FWZxoGhlCiMmZpFo6wcTbuwJBBswUCiWncCOiZ7D2nJfczqy3CK0mcxq/tI9Urcn6
LOlIOu3+J9Ro2+AWRaKt+gVhiL9QcLpUXrPO7S3vplEKpUGF2Mi7Nr60w0Y6BU7ygNzoU+GmpGtA
TG4kuGNu1otdF88jYPtZZBF9l19aOh0gI2kKeNbyZ3IQj94u2/quuQmfsqvu2FzVG2E3D7r+ncaO
RQVsnsxQwTG9fa6zvYSyoWKlEhJXSPiRvX0bq8JBEs5l7nvF2V06GzI2mAfVZwDI4oIs1GlqchVL
KWCPEnIWNBhXTFzKKaxzG4s3yARkEBZRwSCo7HA03Jl8Zo+2ougokHIjwRtv1zpjlw7jucl5E58t
oNVEveybPFZCUbT3LLtQRUb1/vcCSPDpna3evLrnZsJ2BmTxZGoVQ5uEGfEQp2tDLZcCUBglMQQ3
FyBna7GAcZ4W0LNAcRcd1PxKdrnp3RAB4gPx5wYUw9oRn//e8gKkxWchf6QqUMAsNoXeJzGyxn3x
lkdArOROz1CR2ZLTPspXwRq0YM3a4ukGMQ/lEA1u6uejW9uS7bvJ80zwnX36C+DcSxtegc2Vx6Mo
IVqLmLOA9y6EUKnYIHeI09yEruBaN5rbblB72FobVKw/vhguGQQ1wzKCXoUBf3EvMGyLpDEDwJuw
fpkYpZa1cO19XXLJIKrYiiZ+isvg/TbMI6kVuhQ4nrrLb8J71YWNAcCEmBOORe668uDFEw2ROLA7
U0ft8O37Z/u+sxqzThTjd0b24XFm4qS/f8usHMUV4bAGfLzUq7XO7S3OGdNQdUvkUtCjwgfP9Kbb
/Ifhil/wv1xzppv9WO1UXdqW5zYXiwqHQjERvcw2U6JckHjzoGVjOn9NruaSx6JGZoAc4Nxxyt+/
w5STD7UNcbWeM1M+lKKdtsONXiV/J/AidCaXtWSwk0s1NTOs2Ky9WW6yk7crQFI3NriTw6xRE60c
7V+fyRB1eIwRD+Y/AKy+fyapELPWQJ91I3twCCkvnQQSg5np/+0Be29l4T+iolNq1hSAhfWbkP/s
wruP//4F7NN7A4tXk4d+FMH0RcmBOcmCjm+tbmi5fZ71X8M1mcQLZ2teK5RRFc6VTvrxftH8YBIU
bdZtn9Wi5HyHpMoPdOjIraTMBWUfZvZaH/HX2B+TBP5oZSswei8LHH1j9lYHFmJjyrjEEbbQ8NYT
h20YdU4LReLKev5aFn5vbnGaa9P3Rz/AXO1GgNHn0B9h6av1wP+C33hvaXGG65F5UDPGkn4d38DB
91n1D+Fv4W5wJheItvakltS91zAeF+DRmOUNqgzqyHS8Fq9QbyvBaCX0aYITNW88BkN53Gv5Tj80
oEtgaDlApCe51a7YaQedyn/8+vEa/3rpzJ+AY0caixzK8tKJrQ6mupFRUQ2Ok6p+HfL7jw1ciEne
W1ikqmGdpYHsUeMMW/WL1lefR876NVvJc0bofZ2wleIbEEETNBXQ/04dsI+++JwZ09rxvPSss5Cw
RchMn05d3Oh5ro1hPPeLG6YbgBQItww47Aync/voXqOzke1WI6RLJwaC2lmfWUSaRFxc6qlXjpGV
GyQAV0w+dg7ETTA2HlUcaXJlfUofO2egM1jspDUk1oV8CHMUQGe5ZglF44U3YjKs9JQe07UrbXXU
5JpyJzE+dQ8d48naIZWauP3zABCh4B5Za6tcOrsM6c5Kyhq10CV4MKlbeI5DrEeHcK/svc23OVID
0OWu7K+Lb/XM0MKrl3Hv9ZOPoTelmW8a2W0AaNap3Hm2IX0Q/P2qzV9rEvPS/vlwi6VtYFWM+gCb
c6E33Ge3cwl0LuBFn9YQABc6y+9tLZzgBOmnIc8LOV8qgZN+GiRnbhDM/cfserTFv6IZNC/a+8D+
vdGFP0xHWSzh1AMiRewrzDwDgT2rLObIS42vq+WsX6uv780tCi9S7zWlkP7xjDjgk7Rv9mNh44Qf
xc3Mhp89Bbtxt7J11p5ycTitXOh1Y946EDogng5A4LrazxwZPOReX2n9XXSE55tm4Qh9xcxMmMF+
3zSCHTjQIc3uZ1aJgYPJOKw83domXVwuuaRVmjDbm+OD8SYke4EObKvAzrXeilgxtqzQ+8OfG6bb
xHsKyq6/m5Xv44c/dsv/+zb8p/8jv/t9G9b/8198/S0vxir0g2bx5f9ch9+qvM5/Nv81/9q/f+z9
L/3PbfEje2iqHz+a65di+ZPvfpG//4f9zUvz8u4LN2ughfvU/qjG+x91mzRvRvik80/+1W/+48fb
X3kcix///c9veZs181/zwzz75x/fOnz/73/Ca3D2jue//8c3b15Sfu/uJXlpf/n5Hy91w68q6n8Y
zFry77ksO+NPeiSGf/+GRGlqzmQtSUVN55//yPKqCf77n+Z/QENDZksEwt3ESA/Hrs7b+Vv6fzC2
PzN+0OGlVUHQ989/Pfa7F/TnC/tHBuckEjhNzW+/9yZU5VR8JeSHQIPho3iLm8+ywEoWkr5toHLP
YUFXws5BiOJayVM3bGr7bEX+MH1uahkV/2JrPvNntoxaNyr4PxGFKkvos6WHLI4Qd8+3qdUf5PK6
nDoX5sKpkK/9qIHoOL5ThMz9+FPIF59YBj47D26KosnrOP8UqjBGBTxg40mcUjuWiw3o4kM9cVWo
iWv5wm2njHadWwdLja70EfJuCe7tAUEeWoZGskuiBwIYxy8qtwvxSpQtfaB7QnEb9cmVYMKDCkck
DKVrQMH5g505/t+XT5m3kYi4tLpss2eTJHlNrYwnWUtPqoJWnJbv8oLq6c9M/HFPWnrwFNjdesXO
pujUJvJNGGuO1Rnbj5dw9k6/fBBYbiBhEuea4yJYq6TczER9Gk+laNIYN2CBlDOginykpv7MBtqX
3trDL2IWHh4RJhJeTTFp6ZjK4qpVSgR4Rc2sTnXqb5nls3W4xvsxdTRF3UlGC9tWZhc+bTS1Wnnc
RZz4i+nFhilN1Fn8yKtOUves+g8BnGMdkWKH8bzSVxJheXHx/WJt3r5nh6StRSPqVL06aTFk/n14
hcAxtGfU7iD016T22lN1WB+0TQg136B4ri7ARKxlROzaIR6im8jXIekU3D6dXL/3rwirb0Kp2E19
uPl4H7xBHN9vBI3aA808FGzZD/rikqYjPMwpUnWaSe8Vud51dbar4DNrrWdBgwYg922l9JBGUJ9a
Sb+RAgsu6Gk/TN2m1OKbVkPJzpwZ67e5CMVDRZ+s4niFmlM01UFVM3qiU+10cAwlqfxZr57jNn8Y
k+5b0DGZ+vHjLDPNt6U/f5xFFKBFcSb3Y1OdlF5+GdQabOxTD9XdEKdbtUx3dYly0swCyIRRIKkP
dZLulSnbl02yrfnn448zW/tlcWFOZarBgpd2mZ7kktCPVcunEa3xmMrCVZdFTpQNdpsrjjXm1zo1
+I9N/nqweZ9nJhcL0DUyBIJDW53CMdtD1ntoK+NG0DHZ6w/BJDu5NFC88NfqJW8dil+f1WLuzYJU
Cl6M95s+7zMvzYeejaQ3h65VXpo6grdFOnoh7NCmZiPes48Dt0yTXW2h+hHugn0Yvej9dLDMeAvJ
5rb1cter78VAt9U2/fnxysiLVOb3vcGHQ4AHBjrzLYI8O5ZSJ42w6uc4Aalw27S5q0rrpoD2Foa+
cLC+VWOy9SvGAicma8LsBiGNa0okMPvx8iAXnV9WjQhFZ6SiHXAepgjEsCy9hELfwpIa3VfW33Ga
ZNOzpzYYNAcL9n5Zu7YEKiUrzclXjJvE38FSakSoZcjjjSxA6ZkhMwNPoRCs7KNlz21eLQzTdCC1
pWSoL7y1qfSimYwYHjWS68m7qpLujir6MUseQ2ZEbb+WUmphhywXrw0BQQnlsyCZV1o1PceS+NyF
mmmb3bB291+4RcAAU0hE14+Cprj4XBDrZglMFM2p7sJ9DnVu7DQ5hPewUcJaQp/QlSEB9hD7ScPq
WhuVJ0H4UnvllqonmhPhY1vUW93c5nKHZFK34k8vLxvCt8R73KvK8hjA7pjB9S42J63NkCiowAkp
O4qzTI1osKHJtg9hraZCUIhUXpwYWykuttLgdqZ+GPLxyspKCNzllbf5drcuTid4QibGVE0UZwfx
fhuNzIIlJX74lKHREhhPWh3vZkcUZumea3hbetZNpE5HgABaLO0tfzqqwk8zK3eJEm9iOnde9JxA
XgwW7JC13WPUhPdVV991uvSUFfJXxfCu2rb4WtRfqATbXpW6X6w+gG9IcSZFO5lTsVLVvnTNzjSP
zE+pKGdyoN8/UwOfaiYNcn0adN1t8Gxx7KYdI36CcTXPfQ9DcOVHPwyr2iE2gOJPDn3ysxikT6Ww
mcJkSzT9NEjSk8nM3JDstEG0pbWB9AtXwIx4JBGgJiYhOvH+Q2aTPOhjr9en2O82jQoledXa4KnV
oLWb6nUdNrNmcLEqCeTrqZli0JC/yTISMPKt7wcMAjxl4fcsTdZu3Evn8fwBF36/F1Aw66llnHow
eIV3qyMKpDJpONyK3k4T9hDLi/q3j135khrpzTmBPZpPGHhVSqzvV9XsPK8OBLM+5aO+iZhVbB6r
LEMCSXUmGIALATgiAgh1Vez+j5YX96s+1aGo96icgFyzxeSbKMD2CfeTXPmQNIhO6n+e2hR281XL
80Iuj/D5My8KDlWktmEnoPHI6LzTSr6jUjWqO9ezBuiqj6QNBfgvjf8pe4ItVtOKa7sQWbCT/73m
y5ExyZyU0Zztp0jUlfJtjryPtRO5tct9rN9WPPzKWq88sbHYyhAId7mk85b1sNzjN21o0FEtTh2x
qI5y2GwT1YNOG4UaIXXMTNsYiGStfIbL2/vPp15sb7E2mQeKeepYYzBBhWy80ZwehQcq6TsBRKHR
NNty9Nw8WcMvX1xwlMUB2kFMKpuLTa6FliDKMD6cGmbZ1AwWKS3eQJbvRAZ4YolHV191Zc3qRf9x
ZnWxwfOo7eD1NurTTGI8BrqjIfkzCJ0Dg5idK8QaxWonalHe+v04n9lcbO3EM1W/zHlSoku7YhSR
dfXCz2wyPTA3RcxJw6UE/b0kC/bHL3hexF9O1Z+ml/45qhAksSoeV0ODaHaUg/51gtOtLW6F+uvH
tuZL9iNbi/0sFR4J8ISrDOvvk3YbC7seBtHw+8dW1p5osWOVQEYepGQxYamzTaSyhVuZfE6abluY
rT+29Qam/eiRlPeO2LC6NtJDjmhRwqUxXFWqb8eoJQXetYIMW6WetME8aaNxmLeQLntHb0qdVrDj
utvlYeoygr3NB4vRKXnTz6kwMkO0zG05H93QR8GvJFUeICGu9e3Hn/1iqEbs8K/zZS0iSQQAVKFT
eB0NyoTz+ZrDnEiY0A6w5wpBFAwOcjGuabygz+Ma3avIsGUjSLb1tbf6rViu+vjZ5EfLuahTIOCS
xEKp1SeiSHccPMpT5S4XEVcHzeQPrGm/kYOW+RbobUU2aw/oTUJmJF7FXaxt1kXE6A0NJLeMvp1M
AhcluJLG57CWbYmRtx6adal8LQYmQCEgkMPhqkvQuEJaMB9auwuv5GLNLYGzurQ2ijTXOEXa8Us4
cN6n2hClhHtFgggQ4kJuKJvEcS+RAPawhcZ4iNwcYaHR2sTkI4mKtoolOqZaIF2GBFsJC1cHsP6p
8b5BPIsEOcLD/T7Tvke5fqLPBc3Ni4B6RZZ9JnJAEhlwxiby0RdKq89eOtzlg3AVGwweKtGdRJFT
fM5G41snZz8tmawaQoF7yTqW5vTc9OMxQg5OSMXjaDV3vhLe92F5IxQvXdlwUtD1SJ1I1ZE31LYM
on6LlAl9NF1wtLRFA8qyjbE41UDx7RB59rwONm2OKsgUnqSmvS6S4CFhlj/tZ5oSdJKq4UnT+yuh
8Z2ythWhgvYI6a3W/4RK2E3uo7Wl5Yce8R6jRIBpjO1HQ8mOWa9f5VlyVYE4hnToNJXKdqTamCry
s3+E7bNCkcz/bMDaqEYikjNd8Wnej6OXHWqjeAjl7EuqwenRCd9CqTsg41HKDHdXcYFy6PA81PLX
Kcz3Yyk+lclv4VDuMp8tXSFGMFVHLwdGirCD5KXou86KSbUr5D66E/oDsgKnJDJukBl1Evmx0sP7
jCy88wl3TO1BRq2p8QCGh+ZNpTaHVIvvBSAGGe9Ia8djEiR7LU9ugljdT8H4NWyKfW74dtgpKAx6
6NjGwzPDq4egC50mbu7Ust1nVv4J9fENBOH7tPK/w5LtQEBDfl0fQ4Xr70Fsv1bwzkz1ba5At19/
HkswGmCRgBvrQKDUk5gJe9RMhdhlO6j+Z2X6UR6RmLBjFPa2iYdq0IloXEYwpzYR4xScWLnKCmb/
Mg70+E1Wok0bqk6KJJQ6IuVefFUK14C/qKjkT1Lo3eW+dWCgzwnETZ9n+zSbTkFkHoepup1HYpKk
sscc5JKVIq3wXTyM6MglyU4QAlDdViE7DXp57UCKR/lgGB6NMb4eEh11RWM7YNEIdygVuzJ1scZS
XubcKG2kF6+SvwX5S1enjuE7IvjtjvZ2Y7V2mn9NpW+Z/9BKMNj4VzXCxB0CYWoC/UNxF+lO6tV3
/aDcxGmzT9F2qrLB9Qth34omX+vH2bV87N4v+q+3GrsFDQ0Vqfc3kz9JEN30ZXPK2mgTmQi0DERN
7fP8oB9buhin/WlpCXwYymks4q5uyLgQSOmI09A1VQeSAAU5whRVFrQq5pTkY7MXAzXYHS3DpL2k
LNEtbTXyvgau3j7hwFHNpqfuKHm9zfTWjtN2k2vqWjR8KVCjGs9YDWzQJsMf7xe1bxMjQNiiPbXG
TZbgcgMEk6FW640AmGNv90rlFFYJ4WG4CYI1COeyx/sWJ2pMnNFBgcMEjOV786zjVBte2Z6SID9U
oWaLub9hCN21omHrKf4uR0JXzbJDqamHXg2v22qNS+niy6YLOLed+CBL2IeuxEkvjnFzqiTk6BAf
mSOFSYPXCD4ehcyvFj1b0Nb6Nb82juZl/9PsIlZJYsadugizuYpX/tqaO5qfK/nWmo1F8CH6XkK1
ImpObfgg1rdGekzZVR9v2rXlW7xBRRD0SNP95uThXHS6TXMbpkcJs+5v6gHJwolUR339O0YBUTM7
MFdSFw8mdVoYCRR8T2k5uSO1WkBZ9nxA+xYRa0pyaB2qhKgfW13iFX/PaoAa/8vs4lkLzRIUWSsa
5KcyxyN9LCJEey1HG+H5Kml7sXvyYHRFxocFepAfm7+80n9aX2SPMf59HPwMr0Q5TrXuU7ndZN2N
P+o2ulW+cl+JazD8NxqGX8LXsyde5I5o4CLkJ2EzjydXnfRNaBD0qxspGKEQgfY5IGIkkK8RyCzQ
tpYRJYUoFU1N2eaSEIZjWFQEAQh85NGIeF7qxLNMvXgTcSn+39ZnXr+zbkAwxkILxXZz6oRXT8Fj
shlnyessvYqkHEXM1xEGur9hkxY9LQhQv9Jb9+rM5iQEEL7JFI9m51HVki2LaImVNqBPO0c9kRDL
Tqhgfmz14kVxZnWxD6sojYO4CptTbDIJqVDD7QMSnGeOXEfsJfZrSOD5D/6yDc4MLrZeL0+1IElz
jWxI3d6U7Gp4JXK3FY7c/+3RFhsO8KOko4vdnPrq+0A8pqIkxpQpvQtbz/cNRbKP7V10kWdPttg0
NdSsoAKoBlmt7/jp16gkWtZXfOQSk/a74/jTyhuu9WybcN+jFV7hJCsmyMZMd/wMCYQE9b4viS/b
iZ0bKBKEkt1l++I+GWbt2Pu0JlJdK3+9QcOXr5LJJ1FFsQkG9SVvjW9WdSKPdFsGc9rmaXKtk48r
3UMwMmZuiRtPZmiouDOkYDc08a5Xk53Z5raFPkMrt3dpr7wMSXsn1tVBBgjiqHlxSlrhFDXpz8rw
UrtTXkBpSZYzp9gW+ondROubJq1nIGpFeN/oc9B4mCP1KSG0N7QdBVh0zRi3kxBQh9tTGVD99B6k
wDikYnon3DVhZKdKcd0L0lMhpnvPN29Q5mVOvaGJZuTXtBUcJXruBjpHVudo2W3ewtnnKysBkyn/
chQMKncqkR+wbiasF0chG612hGG8PGmqgDqwedBpx3bSqQuGfdVYN1NmQDm6jzXz9vHaV2BDoJoq
Fyi2+ySYkr4htS1JZiTxWHqtm+Thz7Snws3M5q6SjXgDuC90LLm9EcdwXwWvcH0c1T65Tjt/08TS
dS1791WlHVCSvRm67sqv91LluWFMSziP4qvWj6/JcI+DJF6VBlq3dbtJw/BnIMya5vGLGSTXUmUi
Yqx9qYw9ietuaowD+KabPDAeM8W8R3XVpQBB+DMhjVyM6alQmY/nl5q++MFo789wCH+2SSU7kFDe
N0ly0+e5Yg9D+aUeaIdkXnAvpCZF9L49iSb9A/F2xoP4VXArBuVNpD18fIzfKse/bmsD7T06wZIi
Lipxlka/y8j15lQM0nOjDMdMfFbQskOH7gDX251Flm8HlZE5ZmTeBYXu9sKwl3sdhm1zWzbFXUIl
tAw/NeifNwS9AkKOSVDT8opeTcaCp844+ROS3e342LTKien6LeK0B0nPvqYotVVuAIksLVYHHOYU
S04feUcrETedRx0/1xxQA67ajk5qPfWTcSjjzBEtosuhPAYmwwH+rix0pzFKZ8jkbVNoT+3QkOIJ
p16pDzlc4DXJcYN+ijK2yJQiiC1q43PeqE9hUN1VknQsZPOqbMvrrCE7llHNqKQrhFajFXemvtGu
/LLaJCgS7UcTNpOF17SERtTHMGxPqTbuBLUk6jGdFLTFPqNEqUhgW1IioN7ujGE7xOomRpLaDzTk
j1O3CtIXRIkpc/Q3Mpp4NDntBtHHPkZMUb1SvWBv5v6jnIiHOvM3fmjsgzF7ioOvIQmCXhzTKz3I
N8Mg7pAYchMxcHtl9lD1l7BHPl03Ef4L7bymXAA6QxaQfFa+lGh9B5OdUeRvS/2gNsGXCLKXceSS
GaAHFlO0ubxtMBg3bdbuxVq9kdmxcfpDaJw4kRwg207jFU5QXXlGT8sU+vdaP1jZvVxMyEPfN4Kx
KRleiSvbI+jJot9CGSYtudpMpXYo/Jdw8hGgzE6APT7VZXvrAVupkx9l9txDAB2Y0lv21QPojwN1
IyTKcTLNU43eNvfvqWB3lKgGBlN3qyafmTYH8gAQN3jQdXK1EA2HptlElDq9ukbhPTNtCMgbN5qg
0NcLbRsnyINqXD8Mi7bKNrT8jaQm3+dC0eiFV6UH36IEiUOnbYasQqZwOHljdJATaUvufQxghO/R
GpWTcCvoyG1PEuye07FGwRhwblz9RIP+OtWlqzJLnJDqa0g7eqKdAUbpZYACShV2uaIfwrJyJISh
9ayJYTLt3SpMt2PZbToBAWGUEx/yGHrnIDsMNHobf3QYQZI0+TZLPlEvMWaEhtMWgi0UsROHXBFm
cFVr4TbN1U+joV1nU/04NSodZOVK168kadi1LE05JJ/nAGLoFTeQ/UPaKRsrkJxJD/ZChis2qldr
VN3eat24yh4sFXX5GH9iI8TrRKb1tehZ+kh50tPPZjicMg0UVTXtA2NyteQ3FJbtJGndSRI/503y
s6mTV1E6SIm0EcZw17dwvMY//YqyKlGbOkJzgOa1rxrbRCqowOjZwU9tJalu6lxjlMWbMC/RgJTG
78JYf0ETJHRSLfnZCfBb+d4jcyE7UaxuUHMCqyHjTp6hvNugLkoN6jbX1VdP0288HJgcll+aznys
akptsbeNqmJftTdNqG3iyTp5ekL3jepOaNwrRuaOanKKsxZdkHhncnqt6aFroaToi72eR3e1YbyQ
uAPVSKw7vZa/cFte58jayPVD18V3aixuJXYtFa1tHM/7XblJMn/bVGiNxEry2STCUnXB9ibx1MpQ
CLcmDtHnkFSvU6IcAu/Uy/DlB8qnKn/tunRrdj/QnL+RO/6PFLtG+OxTIOjFye3JQOIwhtMQx5i/
CDp36VgHr3SgdlEaoJIc/fSqYB8lFCN7dGImVAhFy3/1xP/P3Jdt24ljW/5K/QBZCBCIl3rYfX/6
xn5hhB22kBCiFSB9fU1OZtX12Y7hXfetckTucAw74rBBSGvNNZsGyZ/TWxF7yJQYvB+qRGaw0esw
wIOEF8mD07g0IcKt7MHRptW7SbO1QrC3jbMKgeJRtxjsuAky/Ix94YdfkV55mf/FgoBN03v+Ax+7
93hCL1Dwb8i9/6btOZD6ZwZgRVLxbWj901R3e8mi+1EOmwrh0KWGmQouBfnHXvS37d/xdN9hfP6O
Eem9CREDHlIkyPNNMAUnHQVHJfFn4U9eonpty/KkWiMXxubfLGuOSekO8N0uVq3rJZw1Yli/FT+H
JnrwDUVcvXxDQuMiI917WMVbUJaReJ88O6rqZVvEX2h0cjL/1hTiG/XSNSKjLwXR+M/r/CcOl4d0
1DuDWSbyM56pwus89z0o9J5Hrr6Nef4TXcpPE5dy4drXtnNv+MPfMsOrhQ7Yt9TcBX66aHm1Mw0u
r+N2BbQNowesEwSkS3gdQTknv31cvPCqd2HET483IWCp4C7xzTH06nfHQoxzqicZ+kiQLdgzwk4f
/KE6jHDYWODlHJZsLN/q4H0yCUorngLbES5ZeMUWPmZvboT/TxPv1MS2DttKNSQ7UmEpCbEyE0KG
KH2SWh5SGJZHD23+BHDwBK/h57T+BhOJ5ajTdQDy9J8rmmut20fPkIQfJj4hgdPcXIj+0jPEQQ5v
CnCLT44UIDb/GLA5kLZe1yQ/udD/ohh5sQDiQxSdQ23OJJLLYYLXcZsd+dicy1DudI2tP/Rf2h51
iPj55yv8py40QbonNBqznUt01arVsQ+jnJyDvlDIhy7rDmWXLQif1rrI1g7Q5Wyk+Ocf+Y80kQQ2
QBFq71n+elV9NwCD4DeStqdEA5RGpYm6bsU6/N0iknqA8jCway+cz+2b6M/vlf8MNf3Xz776vkHS
2bxrvfbU9vWag26KBHP4E9C/vCJ6KWR7oNE7uDpb7ivEv7VPXvjlz98+/sc7DuOvAI7PMXIjrmAv
WQeOVq7GaLvddwMyRBR7KstLF6gVM1/n+Yjo2jM4S0edo8GS6ffCB4gZjcli4P6XSmbfNTyEYibt
ouH1X5kI/2pbhEizu9zYtzJMvlfU/6JTVE4UQ5im+lkG7V4S+n2Mo4sXkEMR+C9z90ZJ/NNHWidm
c9/rTJyaBARzHwGCveW7qPXRvmEi46OMWs08R0GLra7sF4WpQTtCbEs7bM3DGCzLQGOHMpu489cI
Ul9wzEcp1ivY/u2ah+AN9Bg1IT0a47gkgBSv7F9iZRAdrpuXVvp7LMMvGlGJf77X/8Q7Bqsde/1s
dgiY8er1a02soj7NO+Ca+wHH8SDHVRy2+yKo1qwrN0aDJwNCbBtVyzjzdjBf3sW+fEwNeclvGbN+
dJWfC26Y+IGD65MQXhXQl3/eDBR8yyp0WDXYfurQK7afz3+lxM/Y7cI0vq90Cuwz3FSkPMEA96E0
9CGQ8XZGJSd0G3OHxzO6n4IBpeKhAbk78sRCDq8DjimvTp4B0OsFoc3avZqcXkC8CRG63UjMQOke
l/UgZXVMnyOvgIihj5amQEn1cc//IxS6//f3uVImXf3j/3quSvx1rT36pFn6f9MybX9Uswqou/5P
/X8pYwL4/z//j17oH2RMtfnrf1x+jP9ja4T+8ddnRRP+1f8omij9V0qDFIZvoKZjrI418h9JU+T/
C9ZzcNuFOimaf+//Spo88q9ZuxIgFpbMQnX2i6YJiN6/YiQYzVJnIJwx1FD/HVHT3BP+1xJGuAE2
TxC1IagC52xmrn5ewl0sbG0h6TvlY5CefZFUS9vJ/DHsBrkkhuFTBiq9axRFYSxuhXNcyXvx86MU
6bdBCG4pDI5xFz7//KTNc6fDtDonSv1gY5Ke0Vuzg48x/UY1qnj2VFajlPReI1JmCxVM4VuUjN+4
n0arILEvYdDGJzJ/WEPddmy9dy82cv/Ls/3PO/BJkPV5IvdxnVCYwQAEZz/Y4ddSqCkGOGOyrDl3
moCXZzvwcHTZytM4JfGWQWHRCR1dCO/fYuOOzdTSp7Jl4gbQdUX/x3VAgQ1vW/hfzbFu8fX96us6
HJKo988wGXRrV2h9PxgUqEFFoWvLA/Cfa39hYjOdYUH6TSfl+OSXLFzalJ99mWxanpuDq9JpO/BU
PGQJOcma3cNs5VCkGTClxN6C4z/8FD8tMjrbOsHGEupx/O/amXfqx96XqN/PxLESyHE1jOuEocuy
UL+YZCLbFGfLVivXYCju221t/OoyjGoEi6IqVvBQ4mW8h5/ZupHY/BEUg4mFkeZBdP0mHo16qcpW
nPsUyWFZGI4nEAuiFfxwkPsAYchbxX0gH1NTfavT/Dz41nzXqV5ZAF8OxlOHeZiFLDXrNdssQaZw
dIfTFqDUWIbnPIiLh7odxYJy1a5vrKt5fV/fGgjUgtkVbo7avkLIEjZlUQiE9hwpiI7CwVeHNKcB
amwfLXjjGayy0D+Nun+388P2xxy56SZEYs7I+LmL+C0OO/ltS4AbIIagcFOICcWCu9oSxqLySFyH
4gIRj14mda2ffS6OBcD+Gjl9L9UEfYai9ARPj3sQqcSyMu0ziExnjaMYdrNteUZhEqz6PtxFWVu8
eiUcmWUPTPPPd+9KaoK3AZcaz3vHvL/CtOyK9Q3YLXO58uQlgvpl4esU8pepjx8nNI+dsW5FhIdG
Ec6Jg2ZA6tQ6Gwf9GOWCb0uXf4cf/RZATLIQuYuPdZYDXA3Ja1WS7l6zCCshBwOjAW2ROTRfqapv
5t99rh7nr4ARNwFwPdfN+A5XUyNZSO16GxcXBF/cYTgGQtHA31s8hAMZwmLTkheRmvHStgHKaj9Z
e5JmGx30dMEt7j3XU3SQCYcCLvOB1ZUaWJ4nb63TuZT5tE7ny0RDATUIoLrkmgVR1HCiLQtcJmFb
g7zcbQqFF2undo2eDT5BQHofxpQCD/PAItL8gXk6PsRtc09TLba2I+3Ja6v/ZkTJx+0jkDpiASD/
MvqNnTFFuiFIKVEX+FHjwOrJcMmgQFjVLHyJKqALadroXUrzes1K9QT/MmA4bUngwzYhf1q13o07
dZVa+XFF0JmALA+lMgLkPqzYf+kQ09JmKm5NeYlgw7xJXHhQFoy9UOQUAkVZL4KIx2temGRZRQr0
bustPaEg2/PtkQ5KrOsGAiQOw/l1qlvcO8wKgJqJdIMsnQh8NU1WcDos6iQ4gN9z035tfr8/P2ro
fSCpwXnHgji9FsG7HlFxnKjyAmGSWMNyX8m02JPi1AJy3pRJMWyakgK4beOHXpNyP+K0XofxsXVI
plRdtnHQm6YjWQdxY250AJBs/3Z1OLhQMlEcJwy3Gb//y+0tS6fQ3UXFRTnlFl1PxwOmYHedin/U
KFc2NmvZwguncCU00hUnNyJKDaKQRVgk90I4c7EkwdzZ0KUCq26NdgIIUtMfjKFsa4VCeIo0Sz80
GP61AXomlrXyGEpmt4hqOw396B/8kmJQVFR3xrLhIJDu5MkQgyCYWaFckjCYwhaKyXPSH6ULDqwu
/XOFEUCWchAcEW0HgMEdO3+ySzpNYpMZQOVGNvW+TstxVcFVemu5563jOOuWApXTTsDhDQdfdqcG
aOfKJL1XpiCvY/M2Ul6/TDHLVgUBhzymRbfUcJD8Omb+KQCg2bcN5IKCiltL/beiCK0YKhGMLRFX
TGCn9PlZEMwPEt1n/OJGVmH7tP3W2jvRBs2io514loYLtDCrWgGVjAt/pWR+H8UqC8GUYNEuq5Fk
4frgRXcqe3Ai3zLswEn91Yf6/dJ0t0Rtvx9t8wXDeRknLqz+6PXR5nhUBEMt8wsrYrWNM0oBV4QQ
SdLJLFOCZYy82W6ZTT54AxVArzTNflRNR9ed7yEeryEVVLY9HM5d9yI9TebQ0H5j8CYdPUFe/ny8
XTGnsZVAvE3wCgKdpOBP/3a8BdDSd+OUX3QJgJyN/JSUbbv13VguUPNNfDFFo9xMANakrhdpP3Zn
jNcQiDi2O1aDQhxRb0PcsAm0S27pwn7bJ3B1QAJhzQPUZ45w/fz0TZPHrcvCfJ53glSuhq6BjDlH
vDlYQCvaxGSVStpvIoExEqTO3R56nsc6Pkf+0K5HIx0mfYbt/Ax5IwMRmJlauSISZMfGh9SngZHg
ZrTKP6MfglWuaMxa1vyd+C5ARggO9NBSdoOu8sEi/LT74VshSRluT9BqM0TAff5Wft2B5drHAr12
i/2l8qtz6Q3bHlZih8RuahWGi4QJsopFEe1LfR94uXcksXvUU7DuvMweUF8CtUe8Z9JO4EeLNFpD
nlcdhfd1LBoIS8M2Wk2Seoua8eqo/FQttBWbdJghrAIITdGlmBtWNlt0mm5l609vOThye9pV0H6l
4dEW8VIHGd+jOjqgRlo1GGjcqK6uxIzz8kO8A/pT1O7QgKbXZXvGugYe363E5IO7DdIlVpBEIRKm
McW6R2IlKpUAlnAQvwXB6L7wHhg/o2YnbSj2QY8VOfoTZvCWQ4PMO7cyPXSqPXhpa1iHuzsE/1ok
Y0f+JVWEQsHfq++KrigBqxxlGr9HTw3EHuf/OmIK4USk+WF46a2R/x4fQwyNXCfdDYObK1Dn41vP
vvfQEUKRC1bBXB7/csAUITghEU+Ky2hrg2oWXgLOxNHOlvzBmeldBXVy4eWIkURnuztVj/UW1F2y
p1Ijj8pDxJ3LErEqwKvciL595PUUHoiz/hYJtgPO+hJOWUHXrpUDuRgXgRMUQ1iP+Dtof+1Xiai1
oEqrJQnc8AgvSLGcaHZwPi+fSiQFLq0r/gbzH0PBue0d6vHWvv5bUzK7/gMZQLbHvFNepxz0jfQ9
ROopREuPdpkLzCMc8ufNVG9MCnaJeTEdBvJFiMqusDxdeJ5D71u/DXW5qkLYO5kOnRXDPUKTBnVH
UBWnKQnwTmEoakRV7g0bsWw8OIP8ec+88iyZy69ojjcEtRBFDJ7eFaDAgrxsk0qqCy38bNO4aW/i
Oj8O0ttPSG1aiCZpLjCI2JR1l5y9Ws+MdoQ4orBYY66erU0yPLAV36vGhXtv/Dr5+fgiku8xups9
7DwOtd8lG8PVTAyvWig1mmTx5y/x+8aPLwGl7exOCAUGusPPa7AJGmNSf1Doa+D1PE7+KQvVcKiB
Cm0IV186v20vGW7rynPjVg+WHko73AWTilboJ8cVHconLfm+mnOFVAsNxI0r9Cku4dM+iUuc81Rh
igYLMbjLfr5ElEdMArIuLz34TAsfCh4crvg7G2D4V2YyXAZZ8B0slce4bY9GMehVZeXtBl01y8Dv
YZSHqMwVuNvLBkm7a5yo3b6R4z0BtRoe0eFdEtf7BIDBrpFxvk2w6yxlqtMdVwUUAVCqfeuY/qGH
cIAYNax3U4p1hfMIFt3UY69t2a67BlPMxKuehqytn3IBxv4UNcFBJG12YAp0CFSSyZF56dcineo9
k8pfBxJrm1ru/uYLhaEURn8YpW+qRnyLQkUWsZXjLmOVt/YlGCSoVIvD5I0nkcpHyRScTCl7Tkov
Oypv5DsqeLaLaP33UEZmqesyfetqE66I5gror7cYKt89FZKwBaA4nIJeOTxaYvc++N9BH0Erh7MB
jsHB19qad9NOK5bij9CUti/IelhQD4p36Y0PcTx2r1Y+BzWLV104TduASf04dvmBDgUsSTEt3KVj
G609C9bxBMwEsylInVTLMSAphjt4JOujgjID8nkkJI6VunGmXInJEX+B9AsU7jha0BzB8/OqY68q
lCWlmMJzmlh4Q05dusoVK+BRk+sNrR6aeiiPgcYdk9E2iVW4BTLkLRI09MpHVwk3l4Z72XYQ9hG5
PXQXjyn2GzgyHkiuD1MYPCqS3CrE0qtK9+OyU3REqHN9FBvXh0IfzlkBOrFnNYHQZQ1OZjPS7qKC
2F+lEwNngTYYectYfCsH89wTCTpdq3cujRESA8L6s2AKvv/YUTeODd0DQNavVRXY0+SKZJsHY3fn
xgGG1ygqC5YiGzZqT4GBfgP0PbtlDakvERQHuZbpXc3BWBx1XewLVQ8nUpNmMaGoFrTGo/YxSBLO
RotJgCuI+EnvlCU4ZADM3fdZ4M5pna7a0C9O9fyBuU2+npIuwmrnyNz0fSUWgNhGXEeOCqRpu7t/
f8hgWBul4GGne7axaRQfMgrVKFDe+NJTKINHdIZbpBjC16l9IDQ+uirItznLkyUwQrXMEu7tkzh3
2zj32k3phn6XhRW87Ft1EI5FL0RDRFnr6v2jOv/4qIvx2zBN1QZLtDwqnX/PSnAgdBgPmyiBnRKL
gS+JtnZbGmMgxVI4wBgnVzqEAap+wotJt3zwoy0o4QQvLNmEw9jch4ZUp4mSdzZLZUzlfQ9FdC8l
lE9RKrP7xIu/CPQwJ2QABIu6Yv02pfHL4MH2pffoAlSD/OxARQNSDUZeySN3jDsgS6TT95kNSvy3
iq2y4zkPU7OfCKuPFMSPRYNIv+0Ike++79yrY5LsdRLxs4Nw9QAmxHrozEuXGLEXNq8uzDi2rj2T
9XuSTsnRH7E0eGa6JcG8bgdHmOQ8AcFclOU4HLwYD611NLx8fIzgOif1K0/L8pWA67EPIdRb81nC
HXkJIo2RN5ydeoMqYwRAuTQzWUB3I6hcmMKBgNK1b/F9kPLwBbch2/UuT0+IvwWdysvoSlaiBb0a
gsR8+CadC1YMw+CjMkEB35cFfyaVP0LXaOVRoKU/eLM80PTYN7lo2arpmb4YDjMj+OYUa1yQPeYM
Hx+/Io08YKKyoKHJn5oozp/84ZUWSXJjV/qoZH85zPB6o8MKEcs229X4kLx8PswYQNUg0Rl2pQAY
oTD5fRyjFreByAHAAY71Q9/ftMLaLeUogFz3DswTp0ANVQWpIeB2ay1StkMG3bjCPgs0TvXB2q+D
aqkz+63wJQcFtvxbV9PXoA+X2TsI6d5r2BbivqH9sm3spqAvQwJqLu3LcqPiob1VVvy+i2HviuBL
gj0MM6Vrlize2rId0yk6i7Yrj5SLfSgaPNKEXQChNXeKbvSQd0fhBnrnUzPubMJvOllcVQ7zzUZr
AWURTqjZwujqCMAapSr2quhcYVZwp7l+SLSOIItEr4hBvl70aiiWbYjwh2lAryAL3610JeOVP8Zu
UdX4wyUzdqfMLR7xR+zL54WAORweKAY9aLvJB8/4l+Ifr2QXB1VAz05D4TmJqFsWXeY/fnyUXbhQ
FknZkELJ9UACtYVtwFvnIE1Cy/CUqwH67yEOXmJeblsWI08uB1XMCphFWFukG2whG+xTF8F7sIAS
qALitNxhmcNfe1KIb+C82ZQdeUlDzHFbiVe6lu3PtAwectbASZQ479JSm21YViRLG0A1aGK9K9La
PYejuETMJXe99X4WFLMeHDtm6WjhQFZtThHLxl1c8mwpWv4j1QA/dFjsOGgNO8ERWRhKeqyiNWz9
0XwzOPTpKQF6ORSgFtUj3dJswhAkSdZZZNtDHgi+siNxNzx3P57/52fAYOhIUMNj/AnE+aoBC/AK
1NpF3tlOcXjX1FIuWN9lW9bHZtsa/aOi8Y88hEdEXrU/WAFrne4r9sBd5GoUdATeMkEzvgO7tDLr
d7RhzVKn+Y9IGHscWGGPVZBMx54nb6Fr5Zq1ekWA9z1RQS4VhFK7IBPJWpayWAAlLs42w2HbheTA
dbvJhx5gpzYUDDPLNzqBOUc9uC+dFcmLa7pqQ0GKJLEXbXrE8N1TAoN7BILUh1p7MzezZwiQYZGv
jrWI3wElwJ27rQUgJeuh7+vCcxOAmlXauFm0IyyAVQEqL1J96Kav6te0zOC3OMZnFYwX6aIDYhQv
kWjptsgnQK80k1tSTPs+9We3FGu/t+OMPuNl6vP0EXPnJxCcs3NLR7XgLXgnVO6KqZN7FcnpDu7h
0XLyd+BZYFDnt6BDwr5/7ep2z8c+erbBrf3guuHGfgCRIcaa8xh8ts+f94tf3rlIIpkUtZu4WADz
C5k1x8aNiP/2gCc0mo3nj49kGhAyZsph5aBDT3jWrTvmQa2PNMpFUWXNLHxAdEE2bGC/JiG8Kb7j
50pMDZMTqxOy9JWLTpMH6S4PYATIu6ED2zkKlq1zcq9pD+Zth/oA8e2PflyvR9jAXFK+rCrJ1oi0
6LcDyr1VkYLOfKObmkGlz0s+Rd+KWQEL4BP521RXO1UBVVHVBcm2mHZ71bCJ235VTgnWAHj1K+pE
v4sJZ0v4RBG0U9BhWgvnnaYrXm9dzBXEznyYpYJdM+spsFcD3vv8QKj0yURKr7oEeVOsuyn3FlwN
9UYBDDr7dh+jM9xWVf7uTTraBChm4FqtIx/RwEGkV34MpjM18megCv+gykbumICJAug8xSGqxALp
OPnj6Plf83Aia9qj6mBNldzX46LqZXoaC8y9SDWpZdO2sDWOhn5D0M0FCHmLMfE9UJQgyoNlCads
WMoSZNBWEnAWOxqsbFjzTezD96mRVXAwEjQhS0YQ+Z2ANsoK2GVM6RvjRO+qjD76oqOHSdfhBoMs
uhwo23QRWcCgAvV3jgkSc0iqHkIYZqQmPzQh6M9DRsbHdNDkINHAiSz9QVKTvTHp+RtPQB0ek40Y
NQFVcwTbJ25fdN9P2CxUuPHnAyKYPyDfiI+RgiRAlCjHYDUeL0jdeHcfHwK2hndGFMUiTKZmN/WP
BdhO+9gZf1ODWJQVA8z0mYX2XHrdZkDzW8HycRlQ3x1SkIh3mP3nmIJ0734GCJJoTMOLOEBMemGe
s0Y8SuS+LT7KKg6+1FrHcB/QJgCz2vOitxE0+aQF3yjy0v448Lo7KI858Lsj0IIjtex5dO9Rz/5V
NFMNam5u90NRAGGZiuwOB/mhjfO7YczFUnf9LbPt6zEbFikYd3B/DwFBfHSTnxcpEdQHI2tqL8RN
2zhu7VNdQ39AR+Gv4zzcd7i6RiCUAKMWu2sDWz4MvTvSatIwIBkeQUTQ65rNb7510yYUPN7xPEba
Zdj8pTgrHtDkmU06BmLrJeIGn+QaZp4vfxY2U8zX5pPuA175ZdMLKjQQmJE1F5WiTE5bVh8g/ZlJ
mvqpTsSwKhMRbxiNYLDdu69Zg9jWJB8RtxuYL43liALzZLSAQW/4VliMkHIFVRqGTeHbRAXwCjVd
eNrB6tFttHHNHhOaeudJOJAir+A/v9JVjl9xiBMCuH4sgecMR5nbZzj/FXcu7HZ6hOi8TScY14FQ
V6qR7XkVpTspbHYDeL+S8QIZmO8IUscBD4CcEXxYIv9yR0xBh4yPpLngTM7vTWqPBayoMnMOGzY8
wFjvUeS9BsDqQZTmfY8Gc5NLCpbW520YawpDW6QkoREAo/Nq42uT3HY1VCIX/F+fp5JoEOiXQdGi
uyzb4Zj2aIBJIQR2CQcOr0lRCpSqAThlV/VYyPdU1v2N5iT6/aqQaYE78kHSwpq/Oh95mzbOdVpf
4BnxpROCnHRngoPqy13UP3bYLb9No6VLuGMmlz5DZhwAMim3VV+RZZZV3iklLSazccFeke817nKk
76zG3LLXoffEujMm39n5HxtvuA/yoDtPkScfm96N+6rqYbzm4j1KdHPhhU+fwI2HI0VVoUNAC4i5
KlTEgHlXfQXiPBinr9FYN1+EhUeAjrG+sJlctEG+ysevrIT4aCQ8XN84tv7hNoGfBb8EinEFeApX
46ieh9ZhB6svIxKjzWSrQzZkj6M757ZEZ13AEKOV8aZlqmwXBjDY3iNK7UfIAi6spk9DH0033vIr
I4V5Tccob2DsGfnwHQ4/2o1f1jRntgZr2HSXAj6OMK6xPn6MZWseD/GqBvYG7niWglBB0zWpoxNn
IOyCGSpB15rqL3++Q/+wkBgy77AtomJAnXW95ziiOHBzr78MkWigqxoJZuGjXgVpZVedX02XqkGT
Qoa8Xfi2D6CLDYMTnHXDbebZVxuM0uCMVeXKkL67y5q/lcgw2qsyLJNoutC6+VHlXO7hDonZj4I+
T1EeXCD6mLYARbNVEpeQGlYwnBk1P4GQZQ+mDjYkD4d1iXHiZcJoqcrT4TBNrFiW0RQ8hF2z63hX
7F2FdJFhgKdtPViQt0JIHGKvY7eKsd8WUuBjBQGjTGF/iunmVX8Ktw+WDijBLp13AknbnX3ffqcy
848cs/rDkCwLFJ0HaA+qSEOiJsnbkNAKAqL6TlRJdKMfuqb8zXm+AcRnAB1nQ+/4miHE8ywpEh4M
FxxwFlg1JgLCwJkCTfSya+qXApv3Gl5LkYEiWPZZteBDlK+LviPwhZ52ZW7KUwMrILzHxuzAHYcK
vxgsoimyt4ZzBEmHAB3/vNjC37p8qHBB6wR9DA0CQ0X5+Xx2SF8C4ws9ymhKfzepEu52/DgxDBBL
MGAQvlh366E+9EGA4qYE7bmcR+8SSuh9atBy8mBKDmOVPgLJ9B8knFKHedTIC1E9dqb9JgM/PtAy
3XBdAAEeYShWTPyvUNFHFHP9Wo80WE+NQlJbqeXaWABPFsuLNxXar+AobcdvzA6vFOV43/GU5hcL
EUQQhwDk+Pylp4anKSajyWXsQB6YwpacwOqAY1GXHqzXolzrsktlUuiDZ/6P+c5lEV3Stv6rH2Sy
G3OUaHWJaQ4rm1sg18cB+qnJCMCYBycc4ZdzrPc1Wx3jsIiBw+Uu/6aw/nsj7LoImj+b3A2e618s
iJI75+q3jkNf+DFe/PjghsQnkdxufH5/1+I0BoQXxuj4wQWef/+XDVKWWc+qBIZFCszRHeCFaoy/
dnDXQVVG6KEGzl4wDPmroUY6mPGHRc/Vz7BzfCUm6RZO+d3qzyv3Q0Pw6T6BdIG8dRLPDhuYVMzN
2i/XFGZcdlGqyQUFvLerUt7vQlkni0Rkr6TL4gdDRHvXaf8E6Qa4oph0aTV9ZxmoWIrl5oQu9bGG
I/kDpJdAs7Lc7Zu+wHerCNsl4Pc7pR6xjDU4XEWzwkQngThYFaeBocXlMlnysTvxok+gzh3SU9Vk
8TYHYQhdrrf8gITJTJDRjXjv4aADHgUKhAUp2bjFxlxt86RIsdeOIG97FUAN3YB8IKr6h8cP0vFt
iAHAjz5JjrWk0RfbU4YmihU3CpffTz8wKWacD5sW4nOx7D7fSC0z8Abw9l5o6e7NlD7M/vinzG9n
7ALunllxQNhtsKuJ+95jV1p1aWEOJetvGRpFv3W0yA1BnCiABriBzDGfn68kCHnUpD2llzjzhwM0
5t5CwWAC8FUzrWoTswuQIORH6qaGNjLPj2j9KzgC+GSjKk9uID+CKs3jDoaB4CiDJBYcEfpClnGl
6NErU7Oca6im2bTOjJs6c/wcYVSFGTseE+3ahwxo7ALz/JcumLoHrTHMKaPu7E+opQJAahbO+Ec/
r/K7EXPzBewrF11qHLDB9NzViX5PXHoyXR9tp04MW+mJapUqQSGZjspbe/e8wq/eAPQmSPAE/w/3
K7m6XfkIYIWBc3AJ0abA4wrjJGhulpH82XZ+ieEB8ZYScnzMVys4k8UTtl4gTIehEui6+2KmLzuz
HhLv4Gj/GnIMS6Bc/err8UtNyq/twCArAD1zxRhchGMgVcByd6mS90kevwlduUW0beTwChonGBJR
e+Mdv6a2wFKLIkMNpVmK0LoIe/XnBeER9DrIsssu4IiVm2YooAUdgy3Ufd85IQ8usNHBU71dpJwH
+P08X3jyTKshOBqcYGQc0PHiTFuz2ruLoVGA9ApGUdBQQKEp2AKtZr5wlBZL27pneFaBIwIYcmC9
XntF/RRJ70dJ862XAcJCWzVuJeC1jdYpPL1xKNx4ov/wAsQUw3pYOqJ+mN+Fz9+3qMHLiV1c3Klu
vDM6sGfJEgwcJXvMIQJ1ZcbOtYDeGdXdoWbTzHpHpnZIxKnEjGnFg3z4sKki8yBoatsz00n1EuZi
Hw3ZCrv3ngEhQBzOhGRNzEeXrTETUk8UjDVs/0hzAj+k/83Zme3IjWRb9osIcB5enT7PMSpCL4Sk
VNI4G2cav74XXRd9K5VACd0vRHhVVMnDSTc7ds7ea5sFqj4DMSD1VXYWsTasp1xHZZGXL3rny73I
VX5vDRRQRavXH030nrM/vDfLx+J3PiZubJRVMFuv5cAppEnbPxk8/123oPmhpUBsDH1NSq7fnv14
UD5Oqj5iR2I+NTggk/Koys+N9VP1EkewW2+SkYhUbLvNfhpgGgDAT07EMVzt2H+ZI4Lk/Ww4Rh7Z
DMKAOZhO8c1s5rtl19am8OPg1jVwRtth8rZRp7o9IVdw6qv5bQiwrxnN97HxaMymzXvelt+jdv7M
8l7SDQMagtzmT3ofGtD/+sJ7DOU9NJEWkbqk1fzz8QC8keR2NWW3wdK7naflP4ApOO8iNVtkAo0K
Zz3Nrj5oNIQXjtoC9UL1qGfxlzxPCVeTHGfGki+A7YzlSURBeZh94yqcTN0qCFR41K03OUPetAu2
06SjVa75eIHt1GOOmGH2kEN11b6IYiCCjuPrTssTG+aDyg8OR9UVRG4Xv32dvRi1YmzSzWyJrZ8c
POs9rRgrY8zuTlSk7jt+zDENRaQLYD6yvY161N6CJg7WMYn1K5loPyjk05syDHF1nakN9Vl3nuil
g2qJ/44RHrNX84PEg+RpsbNNdH+6UzdCpB0tsbdye8OaN32tf8pKl3+bb8HixZDbOcm6Yx7XpxnK
6WUqdXnthupzdgaNPA6/2Vew75+6DIOTybFLztHR8f9aDAzMc2xBNkc/vBV6Ypore6iehS7Kezd7
JBjZ/c1Gc3WgQ7LRpNbuzTZJN6zSSO6KTF6K9D4Eg/s+CAg3aZe/x/BV2X/dL7o2MSDvpuoyYF89
TFEtP2MtF+siGtS9FxA+oEJcR0ektKG69gBXqL052USug+FsA5t50f/eoa70yoM/xK+ap80bMaXp
PiH8c5O6zDaafhxgAcU/DalH97oPtvZYWwcYLxVMbV/f95PZPrOT2r7S163qtSf/s2yl+FbFycof
OSF7KZqZlTemxjrPA7UvauNo+uicc5s5SzO5OLwYQXxhUd/7M5skajN5wlbG+X3VicR6wZLgvFQm
W2gpzyLP1AfrNA1hRTX1eDmmFf0NP3pO4ozxI/Kc1Sz1GMuokFdP6VWYeIJnt9K9SwHdLdRpXn8f
E22XafjStdwe6DZLfecF67quxNPjEl/ctPbvBpKVOIyC+QAtIrv4ROkegce2eDqt+FCbkbV+tOz8
IjMB06XOMZbkhc61W28tfzvVifspq9rZaYWMd34hxVPnFs9O0XyrOlk8FdkE+j8vshX1xkhA2zVv
/frFHqNiy3+lrY1Zb17caahOHVBoFEcvHiK7v9JUPVV+kX6ZZQpkZxjaUz5qA9q3iXFIlfxUXju8
eikfIBotgojy/2mUuC1zRr7Z/dWSygxHPp83A8frkPqLvGFODkQFGyHT84PVuF5ot2V7Gev4Phmd
tu5KV22Eq0/n2JM2MoAqhajaJvMqUcm0CUZbXYWhBWGq3O5GIFiJ2E3ejExL0Qs6NugpRjm2iQfB
KHA7eYl3y6Jpn86aPJnqs5o/GqfX3g2KSv5Y2+Jgm3wPJkcy/1IewuHKu/SVulR10a8qVY23eGrS
7X/8xHwxNJuMGNflE+D0dKKHvUairH1k3eLRMJs8nG0rungzUzomU5uYsQdV2/gidfcDn8shc9P2
1k19e8viO1WM+tbEL24bdXAtmLLGDDCwwLP5td6hG0rn9JCQ5FWmVtBKQtcate0URXwxBLCEPCcF
Zqpe+obAUWt8exwlLPqy60w5bVjr41EWHZmEVZV/6DwRYZ8TrNuX2trJu+AMcBf9Pb1JPO8sIIyd
7k0FmLke6ALqPNH3x2UmycUUHbCfAbs2/CQ/i0sUYN0qWYw8sffEmEXsXQ1OYMOadXf0It/PiBhC
TsFqnUjT3Q2oKF+r5FMTUGUyev1fMwJ9BqlOpTdEu17X/tK04sdUt93znMh13ts425WvViNTmCdv
sPY4Hib6OAbUlKyN6d0nLazimBs1+CFnR3eXIv94TQoSsvKYjIuKBxtiBa3q2PVWvoA9lAQVVAjd
TD40A44b0EvrwOxoxU4k7rmPYcbWGv81oTJasby2X1n7t46LtnUZ0lSRnW3qaFIHpVX+WzyjR7du
hTdo9xQQytMMbebMtnDHGjkdMrAoYZ0pf4eXsDtFg8mZZXbNfRa73UVJ3B3O7CqKmuCbpMlE9ZjM
RyjZ6TWvQLklINA+stZ9ogaYf2JZw4LfukDRao98HyZN3UMIWF7k1HTP8VyzeApks7XJgDJbGvyF
Pb+qoPmbklE7eqM3ISGCFtQDCeh87R4EFgDiZMaK1zjDK56x9Gbo5hW347FwzfzyEILZKVOaKjrh
u+13pY7bUQZO+uzpmXnuaLjDO5t2WUvcRuZF1tWrpX2VzHl+dTJ9BwLZ4omkTsyeHj7J2hRlmA2B
+hoPrKn502AJ5yXuq/QWSNiczoV9VcUcbUBD+DCYjck+RaPD2ErQlrFcSUK0NNqDnrJfVL6aLk7a
PafzcO2TNmZaniJB4j/RlD7dumxdF5Z/d1qD9FqtSP9SiVzJ2qWRmnQuRgnjeeBo/II00DwFsZ+v
tTSRh3zEuWRG4HNUp3qIIrXzbmrENouqnc52MF48M4nOWkJDT5dR+6mkeMONZ56iIkfJ7CWpvwPA
ZYZRYoLT9zjX88g1f1VS7tCeWvAcenONrrO4WKKfV7+O4fA3efDwUq7GLqtPj0vOvrJO0XWGTt1o
l6zttD1WndfHq9lW0fHX/zap/HxTj2W+BI7MtzrVsucsnV6iwok/q14wknFJJc4WF4FI6B0Xselt
LFQpYWpVzx6mgSfNZ7w1aIxinbKvn7VIbOu6HbZaxLivJxjgNi4XR73mWVFg2EGHTr2xt9tIvBt6
qx2MAQSRMwj3DzaSB8n3H4dNm6gwmuPL5CVAD/Tb0KUVDDCGWvbXKhguOnfw3SuA91S2HZ90VTeL
8M48eIYb8w2n4nRpCm8sb1CrXESf+mAZp6bmVOqn6BweL5O2eq9QuL/FU/0SZ3b5o6qKlyo2YaAO
c3eC/N5uhJ2JneMX+huZJt2kb2tXkWflieGlyyf7KbNqIi+5bXGcSXYZaxU8nlrSK7dyirLXX/0z
6ctXhMTzN1nGK3RszqdyJ3PbOkTwFn10grGPGpMKVNBimfpNoDXizAlvY3tV+Toko7byW1f/jBz/
vSqb4ofDX6FBYfWjwPjZpPOLxqrxdSSLiyPqML1TYGBqHMxpn81wHdPacoH6EW4sRu0VjVD8pkZE
m1XqPeu9SJ/+e3Psl/vvH7cL6gAzS/IcyNkjt+y3k6Qf6VOHMBILRIcLqUmg37eLQjQovclZtU3q
r2jO4knbGGIyQkdaldoawF/2KDU/yikDpEWLYIX/WH4Bq9WvKEuHa62jLYxto98UjkdsXNfg/U7l
cPKRI5OupPldWMyyQpzn9xhnHGxtVtPdejceT8yX/zb13t7w/XWOc2bP9wwEzcqKVfEj4JRZ+ge/
iiBtOVp+nfMEmrZhRVe9kemqCbx0h7i83jilbhFaYJqbPvOuBqSvVeJ13sXSLO/i6NDm3LIX244J
JjTb+j5WfvRkUes/RTMmMsQ6B6dy2pu1XIrhHNvTE4VB2luKGgA5QaPES+JNaqvknK2cuRhebdH5
zwgiVuVUfUUq6e8YacTrEr1HKGrDOdmdljPaG9XGfnL6vrtXyunu9XLRIqsNMdcY20aRH4CD/LtQ
X3y/auMVoXE32emnURbGXkyKUgPmL7pDPTA33WDggq2k9u4z3A1NOypeBr9hFMgecBvdPtp2LYBQ
XvXHeliiUwtmRctQ0HOan8y7Bt6c1e5G13FeA7Bdede6P1Ta3dPIrc7g/JixyRhwDB8iSJ4xAQRF
F34Ph6VHNUm532qBebJnVN9TgcTdnIpm13IrVvwZ6iZbdYjd+ekhi+28hnzyKrX3pgEAcBRyWLXp
iMwrjrjlZbPxXVhfYhzrT7u62lkG28/8IpEBbJ2ymH4JiFoVd/C9yvw4GwyzjWrMD4Q9wavPAQbN
ZXCfkfpvp2oozp6BwM3qnFdSnfNVUGd7Q4un96zWoGQm8u/Hq7QWHqETTRVKz1syJcCAPW7Z40Kv
wMcYr6mtaIdqG5UGRT0T7k86CjvHmu3XwE5WdVZbxw6tzbpmxPutqedDFDg5/JcmPfSdl2/VJNUa
Lb1xkLP+GbSivdGhcN7RwazGah7v2B6+GlVfECgXi0+dhsqKr1t2DcyMbL6KRS4+T3V2ZkQ8novR
9O5O2Xh3rSHGL3EKmyTSluTeXhQXk2jvtWdH8KGd2eJNyLU9td5nQ9REpYM2QkFj3OMMnve0/JTm
WPJiKcx7VWQwvmNrDLuxbna5URtk7yZZWHXevI2GJHseS6u69C2BNcssKOqpskQ3fXgBN7HoTPBv
S9moGUqdGhkrsk2yPHRFIYnFoyB2JKGPZjHHoZhI5LClak/tDHdplbZOvBtEGawKC8AmwiMjqD+H
WugfnJl4+qLsYKvCujFDm496b1bbSdK9LyQzfC+babQk5Q/NRIeT9on23E20FaLKgm888fgvrQv6
+FboVKo78PyuUEyOR/aXOiL8xFvLQFqHAFIbU1MBVZeD34HPukINVfjvqcM4a4w3eYJaX7oVej5t
nHeS0dmNLYelmqiz3ZihBVWa3p5U5/tHFO9tqDWW9h7Fnbf61dEYxvNUtGofPZbF5fL4SdenE8+U
3CfLclEHpXvi5ADzCzd0Gta+24QZ8N1DYVlbQIo8CJ31TiTxuNY6jC2pmSFWh/6BlAo+esUNnYyf
XkJTIcj7/A223FLo2zqq8mRMHST87ivUye6eDPpXO642rErDAcDsHBq5++l3yj512vyKH9T8kcvp
I3JbeR3Kuj+IPGpWti5felHnb31Nt91Ww7QeJPadzHPcFUG+pBxhbrVoveay3PhloJ+7Mb15QRn/
+hMffydd+oW/Jv0n1CmvptOggBGGPGH+oJks8/SSsmXuiT5CwBFVlMFABVusDatsjlvacQnGB1nj
q6CudZcLbAd0ARXqbsdAxO0tIgbVI3esWLRWBqr5zwCmJeKhJD4ZxcwYeMzuvaW5e2Sy1t1OUvsu
mCd0c9MeaOfd/TRujmUyXh9TPnIbvjtBEm2dRYc6LjrUx2WYnluAeWub6Rjz8qZssBhHPx6NGqxy
tLLcup+2j/KXB5hRqm2YKzcdnvOCCYQHee574fKdS7UG+dYYbB+FN4LCN0/O10x4xtuUIOZNFUDP
jP5Vbs7ajjuor1HprwT9tbOwfEzNIv5bOsDCWiSpgeyuYul75WnZ79C8mGQO040TiSLak2ada5XI
/gMyihOlR7iVyp8FfbQTdkLn5LiZe+wJ1RmFr50k4IeV6owK2EvfwmYYFtVJFjoir49GgX82NliD
lHTVWhTuz1r3zTcEHdYlivyf5YISoXX3JDNnvlmF8XVo6mkvacmsC6tjyWmr7CRY+eBbLs888zvF
MxPH9352cc+XGc3atkBLrTvbfnCHt9TIPlOdQzpshXJV2DJ7SeLmR2rp6mIjCV11DFKPrkDPPSvH
ScM8BcqpimqV2ZLKzvLKJ7oYQGgKV4cpQ7ux63L6WjiTGAGKbdaBN/W7IPkwnfzTLZJiV+hS25ht
7UKC79pvXjd/nyh4nkEW1ydHK5COC9IzYYs+G7EwnqVuQpZtQSDbSoR6Sz51nRqcNriZN6ll8Rtb
EjE8enxoHEYOrjfTU6+D7Ozr7d99FSQH4YCGLCrnQPuDQapZ+d9NbwzNuO5CfXTFU6SSL/QN5+dK
jJ9jULw/Pnk36+qVLpN81S2VnacA8UYd2TVxbH8bvjsgLJ9am5GI3nAwwPvyrfCrPdrAbDvHFGvd
olGa1V6MtXNS89XQfFLYTLPbe9QWdGyJ5BFl4V7s6Eggg3MNApKD1p5hdhBn2UhK1UbnOgW5WfX+
tJ7VPKMwGd2jaK15DQgkCkt0NKtH3y/J0m/zZOtT6E9+TuGnw9w1ByPMSpFdipJSR8fkdzES61XS
9j/RTugpuqPkL5foqoqE0IOpeRarvaXvE2qbdWF+sdoCNHXltSaPk81hl6Nckk4/A4GEUy0GnJbc
h1XmoDRwOuflYZDp26K+sTK8aIG/VlTP1BAm9eNyKct886suspG9HssiZdpBd7LsaYwyE/HWwj1U
ruTUmwwD3mJDbaem/OrUsQDGXCtQ2DiejQYTzaj3+i2rjI/B1jgaCmMKGzKF1DAYh9a3XlDMzdRs
ltobbnR7rPAss/5e76rugFc3LGffXUASGXNqTa5KVxDAJYIyfLgXEmPhfkwewXDCgFwKfyif4xWd
zY9RefIzK+FpIzQqT/657x1sZPGYncGuDDgOTGtjRovWxPBBlObj8ziIbQILhk0zPtgan5XVu4hS
iu7D08Z1jJ/6mz5XftiBOtt7XfLpRHRN2I5JuqPDNfgRf1+RSz7oqh+fmpxTdGwgrNVcc955jYWp
M+rTuzb5HBhnuNBLOw6rV3GYMr1nYlG5d07Gf9lmpb/9WlJlM2W7x7ciNpX+bTKhqw7LV6v+xCQ1
7ucSMSbvc9fyi8dcNmyb+ZyBEDJ/6JYWPAlPv46+GZ8BfRph4rQ2ARwwPzX+tZODa3/ja3xLyhl8
rkVvHPhtTUqgq+9qY2SbXi48O3WYe4gILKcDV+M7f2eVP6x9zalXSCPgYnt+/OqVjb8pbBR+lKvJ
Lprt6OT6eXTyVfQya/kO2dC8R1XePuvIOQBDQa+I2bROj4sm0iW3LG7XwiJ2g6S9y+Pi9IJ/QYvd
r+BeBhZxnGa9b2do5VjF9e6zWTqo0pFQlRVniKAvz4wGNg1MiKfS6IcQtYj8dJP5pWzGE3pq76BU
zXtbKjVjzsPGzPWTuxTgzUPGbxmvEWb1yKSrS2vuOs1zt7LaUvy0jB3tNzqrEIg2eWmNl8dlEnqy
bQgmpvMp2peyJlCjSrDB5zS+H2XAPEfOqS/neZ+Z/sEO/nItGkGQZt3lcJUOs46lgm+M6J5zaRrP
ee7KnTnoZTgk1nqwkBo0nH4vGNCKds7fDX/ctkvzw7SZagzNi+6X1q6GFP8uaBitaOrqZ9GU1ZtQ
Xx//hpZr7ctQ3VOZyee6SvnTZq3kvECHtM+mS0IqyJ2nKb6js0j2qiL/ElX3cDBn54s2dv1ZTFxm
C+9K07jl1o3S/jyWqt9yA4qdl/G55n1w1vBQ1r1TvSaNbj7jGdvzhty7cGPy2YLmiQlju8pQAxww
7TdPOGs3UGKz65wNe3N5vgBdtVeRmC/90rt/oOPcXJX3zINHP6RivWwxOYkHZ7sZfhQB3K9as2BC
N2DBH2catXzaVW1WnLFJNCt0phla2b7pGp3lUVbtd3OK9qk4lgKFMIcqqZ5sPSaTwsY163Vj8ET8
gWGVM912BCwFSbq4Xc1p3nQNx4usc7ckHKqPxh98pkUemudxTML0oZ6UoigODmwIB3vCHYmueKny
N0ra4tkEobXvqghl/uzyfx7B459bYaI309O9RyZ4mBiHZikryqhRl6BFqQHxfssnAV7OSNunpsSx
qo/jWT3qK9K5qZtJqIfI1j2LlGeIt/LWxj3TvYAWXv9/f+qY1azMbnbabc7WC697CcCw4q8ZRcdW
EW95MCIzfkUV+cVEvva9MOppRZPWvBOOg6k9YvqQ6fnSWfDKtzrCUTsEc/8zbpuVa5TEfaVTup/U
2EVn2yiZrWvjFFrcxiM2CwLptGnEKqNc79imH+jmosPjhc2H+9/bP48IgX90fxa0lYW0bfFA+8bv
xB+bGUEL+Gq8wYFut0ies0Wr4rAVDyk7VO2GPsSabcPk9yDEYAJ/EfpREiAYenaLZRuYxHZo91oV
6d9Le0/Ml/hCXFGwLnJtp0e0b2fE0HfOffa9ZJa44nR18f2G3dJKhleV2MHO0NPl0EfwnzR6ojHi
kVjR8tNta3tjCrv2QxKN74MdBUfhEChYuEvhqb+iBhlDS/rlUyap3Rg06N9dMM7cu4OvT7EMjSxa
8BTjap6cbE9YA+OTphyviJZ3kTu+ZMqKPyfdkVuIRTZBgcrcO5Ohwkd7vOkvosYAMzMO33mFY198
B1Nf4BNSPYyKotpyzKep/pZMWfUnlegyov/tzngg25Eu6KgPzYeK9D9Ua1WfZ1hQmBMbgrQcK4+r
9Yz46sTbZuPsW5+YkoasPHMkTIZwDNNZwI/jt1ybjS3mpGJL0Hu1hvgPDik2rLfe7NsV44CrbTcG
euBqr9ujvdZ7q98oeunIo0I3Ly9GWfivCOPPfZOPm/mPOLJ/m3ORVcKX0Jn3OYtN6jdRpSx6Ncwl
x2X6EbiSF1GltPt7oAX2zs5s4/S45PEmivvkqseWvSsmwnq40eqatTnDpSw0vFh9LeFys1atrNqe
WI6Nn8HsTFh9cZrOGXjgINU2No3w1dCo/uINBK7MfBXClrMSjInROdMI4FyjsmfVAa9gRBRdsljH
HqMrbZOOP+txgnLpQkOxmRFfjLReKVq7Z7cLLnPPSkAiFWaTqfI2vabPKC9d+272dn9yJ4s8hf6t
UOyMGjT3Rs3q0lpxf+h16xucQHUNdLHLlokUDKD03ImF+54ItnO843aJSs0kGCLyDsNgyZNXviNU
jWj0KRQJvq/CamKUafYq+Z5LwkE0rE+chbpSmZdIoQDGNIRoQKFVnftvmhDNPZ70Z7p9cj1mQ7UX
scteOMy7aeAAycFWHDS7etYqY+YgBaiYz4/AJG7HTs/64Ob7GSy7XjzT7QzTpqkuUe5dHmwvPxUM
X5T2CTOA6Y/ETi2snVGkw670TON1sj1OLBHaRfT+7sPOFOqdnXwMTZuu3YqvIzWmsirxAp5jYPFD
t6TX0S7uBNPAQH3UlBbkYn3EDBy7ws72WF/y7Qwd/bNvNDq5BYY2TTrcRD69x6UeW+MPnJTfMllQ
BPsIYiB7uvRVgWP+6+G1ssiSbVUwO4TYBecoOLR5Zq3mVB9enGAYMe2TyWliellPGpw3Za9nmArv
pZ9/U0YV/TRQD2hxWp4yB2uH1essUXZbHPTBrJjrDR/SJIPE0IW9qaGq3bS5ugR4uy8AiHDe51O6
bayMeY+VmtSoDMTnsY1xBAfUUgpUG/zJfetVmKodFNJVtS6lp32m2G57jxwFoZtvbeN3tzZKX3qq
pizVE7KK6Mk8LrbwmkMeBx+GxQEAUXX3ayt6bE3/u0k9dqQhrYw/+D7+pV1CZ45Z0cHYjqfBRtf3
T+2SrO0o9qqivWsLADxJRjschrnd6a0Rb9BYVXvD2KilqsBbeLTGfnhx/aK9CQBeK7fBqYBnQTvZ
Fd8CuxShEPzGPNrakQhcuVI5hTvIwOygeaFWKuv+uPSkQ9MVl9fAixC+qHIzNYZ57KS8/VXrXv3k
BVikiar63uXNkYFA8wSmYro1PhKEqCQjdynSKhnvg3oCzZJ7Hjb4jnQP5ec/WuQNXW3t2loTp65M
x3OvO8NZi6s/uYuM33X6JiwACw020nVI0ER+/vPjc5jqm3FJdhgzWEPLh9BSTKEsMjassS43AxTL
95b4o1b5ZKoQZRBmvnx6yACtCCtIYTT6PrD+UGjgr/5tP+N98aYWBhW6NMP+nbgSdb2W+WM73i0v
8m9eiyeE3/uh5fEPtQwiHhdR91fYp8XlMbtGNkKweVr1oe2aREQwvHx2PVOuzXoKjWX18GYVHJN+
tsKybF7rsnNvJD6Na0Fr5IKMud5pev/mTZw4HqeAqpjPiZl7r3AuneMw2jsrHbEq0LAs/+fbMxC5
G4rWdDYwn7tnon7dEHt2sTMsaHePS1pyQixAfpT1QtkoxuYVbj4S2kaD3rG8xGIj92ZH5ZJc6HNO
b4sN5JBL0EaEolj/8ZJKlOhV15o2qc3aXqb6uBJd7tGW9LUtB199o8WdsS2L7yPk06ekgAbFC63C
xLjihxhy7BbjRrmTlJZPg7EFsddiQx0Y2YyO8aSj6T4h9TdOLfGua5q/iCyIqTlOvUOgsIEmBqpu
vY+Hun32PH1ToXVLS7PaOVPz7C4ylyHoKSJmKztEssTvawb9wXIHQbp8MtOI1N7HDKmIz6lkFdlu
9+b1tMv/e6lq/OvJhmEKHBiBr47hwTV+FzX2ectgHgLd7VdF7zdjtqvjhIGri6F/mMieKgVi1DqL
D4PdzRe/Nk6qFjzhUpqXNvqLJlW6bjJdO/Q9/XI6ivOqrkd3V5TjPp0Qk6SNsbbwCh3lEL03lO+n
2QA1bUCN2bndEF0b814keXBNZRAg5qZ/V7tRHsqk8/eP84jTvBqOGF8bSdKMnLsXVF5ytlgSrGox
AcCftHvv60xsujPnxpORjuWr5nMe0DOxHmUwrgd9fsv5zUOaNwNbL7PCR4eKL6vc65wkyWP2CCft
/P7j8ZOO52LlsXfseDS9FYYVD0xEHYf4tHfUkcmTmq2f+dAnNy1fjX6yyupjx6jkMsaDu6Fe2hZR
HZ0t1XpsB810SGFPUXSitnQnwAxQFKy1ZuXDllT7IGz19FIh3/jL0UlCIbbIHtBMqhljV66uKL7E
xjSS7NogbzlURs+JrxgnrK4WLZDedE6gbjm9ZfU5NeEcdIl10qISs3yqvXpGBObSSoCbV8PNq6xg
Bzdyb/HJHIhJLLdw1NydVfjeejQZLajRwq7ms5X+9+ftt2QYdnoXYCBVM7Jhw9MRW/9zIZ1HD1xW
O4NQUHO5G4tgp9ih2ZDwrLobuRDNc3RjRGPJU9XgkG9I+qvGKIzjJlmPOg7wKDXrTTwX32Vi21Cw
xp8KQN/Z6wt/+//+bsENsOID+MMO9MDs/sdxoTVFqqUiVTcWNBOcSpu8zM0+0Ihs8pleDJn1hPHM
XpW5G85LMWcw8EXZRfPO1PdjjkCzzVR7tOlpwuEI0zkwYDGU4gi3Ivn/eLcueAgssB4CEfI2/vnZ
JoUj+8HWjRvFJRm/ZpcrGB/WJc1q4xULn1yjGXeQa2b3Xws06mW+Lo1qV1H01BdaAE/ZuMJHdTkN
dM5LWeVfUyf4GvkFx6DCnf60+pj/spwgs8f2ZuHy9kEK/W79HGdVpEbk6jf4T1/6qBxegraMjr2T
gOXw9Xhtu4mAete0ZwUUBGYkXTc3U8M2OWIvtD5MkdyiwkLlbuf1i2bYw05ZIKPQCKwQ/uIWa2Bp
xXOOFn4Zt+u2KvdDVCb3nu0OgMyxMPrqta3T9Gxlr5kJeV+0Rf9OLB+/XXTZd+yip1YyBsqILhFB
fR5TFdwrQ+5aLRtOXl9tVNIFpPflnOuKYUjOQf2lieqUQfSQo/ZGrJsODWXXoqNDtnOcOPZiMURU
bc+5dkMf/0kiwfClnK2FMgMfKski/NU1atilByoRUWxLK91NBs0DlRXJyYwb9YGBMc6jcC5syDhe
cHuMv7opu5eJZ2xlHUHC0Ork6vogVi0QJ99FvixisJM5tA+Jpz83QQxu0PG+MMwk9YxSG35LsLfd
oLsge6J1LYOz6UN5nWjk3kdqkPDRn67puFEDH4PHjDXS+lNUqeGkyEZTg6OhHTAgJzHYeg9cbd9E
zvTcF5yRhwwlSb8MP+yvvcrzm18CqQW+8C19CDAEg7yV79fJsU7YfGZd64+lycaZdTldcfTQu6CN
vDDocB5IuxahYlRwF8hNSG1Vf7JnLU6Gf3YMFl+55XE8WYxuv2M+cIb3c9N488318mevrvTLoAh7
BYgWRgDbNnSJWYQsHZ6Qh5p6fEPhHx3AJvxUQaGvSpQvb39YlfB7/etNuRz28R5ReGLR+Z0CgHjA
/j9snddy40i2Rb8IEfDmlQS9lSjTqheEqkoFbzNhv/4uQD3THRP3BUGQlKFBmnP2XnuA12ncGlN9
IRriptFifp7mQxPF5RZsXOt3Q4rhou0+zLE1r+qYYprWwuQyy1UbrXnKaGAua+/A5EoA9vjEMEry
2pitnIZdkFSi9CetETbZXcuMmXWfStK/WsIrUWsSmKmJ/FV18vqAsIMtF1Ns523oYhJ8BsTyrKcV
n5JSr3G1r2UlCwZMakyNpvlWjlIA7BxpjF33ljWDdnKDbiAdBCmPqydXvPfVyUWJCP6yObSJIN8R
qK+r5Vd4HlMzhc+tc49cTGDoUfrHEIs/iWgRdaQlQteZ/mfBz/K9VKj+VMbP4Fra87LOzCwbC5IK
02k5dZPcYDaZF5qutlsaVHzZzKMHsmBFcwyeCVtvTBEjG+gEyMAuwFQDRBwspgon5WegmV9c7M8u
00SEruPYNpJJuoqdtYSTyToxPXFdGZiIgw2gMGKnxLNuhWJbz60DMR+WFQmOm1NYOdHNztsPhG/l
wdB6ztS+3Ut1+D2bvZHzpeFzQDrJ3kleQ5ldKwTZWD6Sq2V60dHV836ddJ5xVzvvl1mbyXE567QG
TMVsYjVzfRPrH3WuhVtHgGpruIT2PVexHw19sJM96K4g0Oi9lSw+oeokei6PKQTc73YJiSpYODxE
KFV9k3ZYvlpmZRydhDVsXhFvpqlUipYdEbju+0Qbg3fPTfxArrupt8EMMaJlfRXaq8k2QgI6Xb6s
rHzPaFkaQJ+MmfUkaz+q3eTgSc/cpwqVqmlEvxWZDetJKC1PwJE3Y2tjDQx5XVTmaYTFnbmJnbZZ
6bPMIIyRVA/tzXKT6nuLNmZhfxx58yvWs65yMFEEV3ahbzrMWgezHaJ3+MEb0yD3uAxGGBohQbAN
JosXK4HImrchXW6GOcpFNIJyQagD3kPzzAx7gq94djI53OO+CzYFAbhj68yt1uhE05hS+kyztyzk
iFQamptmyXST2hTu56hGy6jzU6mU4VGd83b5i6cvBObJ80Bp/RnQ9cUuKaiOZeb5iEwtuqvQHKcw
SC4Bi35WIKL4nRIjshlG59CGnes3Rb3KKdjuCVSb/zvWKVotIKmSPnGSELmOxUgRfSzYc5UhZkXi
IrtZ3nUkQXT0ly+3pRGW0W+A9gWfcHI6hBRNeh9Q2KyGCGJDZE1yV5v0gyDghTmRpKS1DeW16dAW
GcMjRo61cYNWv3lJqt+C+VauT5+iw0DFGmqzKJkWTVPLlxGQie0ceiPXj4NDr6VuzXwfeqRmep1F
0EOU0tmrFP7I4ExoCJxVMqDzjVskVUqbJSfIPsgrcnT5smBTBsBsUY/oszAyK4W7Ji6MYk4wab+j
Cu2/YoTNyUAzEyZyvEqlI4E+jsx9Pb/1ohs/M7VONqWa/Qy7Ijkth6YjcbaB2bAWvRqDEZFvwtPj
W9ObMCxVtVpDe0aqWLDMa5Om34xObRGR69THvqgfi19pOXSR+t5GkHgTe7o2yYgWyi7bnS4CRoxy
yMmhw501tdW4bfXqz2BZwC/zxr54svpQrRHhnXSbTZMAxltKnLN0rRiqc+84oe/lNIbIPnGeij4p
oBeQe7KcprQGlZnao/LqX2M8xm1QG+9Eamk74I3TylNDGpkTmsz5sLjDxI95f/XZleoG1KX4U6jJ
lSBrEz9VTlrukDgWwrZU3mptH7M6vQa5YKFE3wXFhfKiJN3fvaNoIDDIIj9vbOvuEVSVeAB70kW1
VoRpbOsnT1eDq53WwTUFJOvGsga1R40gjrBll71GGxuJ3FPTYR+0zEdDbF8+kl5BbYIRo2yG76Yo
jLI19WnvIE2TcNUqBkVLcPNmyu3sFDoAip1JtlthuMFGy+Tdze36onUwsOGrvULDI5QUXI1hNdOu
69jOuZPRbzyCSn3D0cVJmw+yidVDkZt7K3TaF22oasI5EW9Fgp7zWK5YbseHHKyBL+a+mRXoHwHh
sqcyZt3pyfAzmof7vg26C96hlTkP99KAeym0jqDYxQhqdM8hYlcwLBb2FeQdEH7JKK5SuztmPlNI
f1war1wRPzqlz28A95/6jE3lIpxoSDLFQ4rTC4JWcZ9gcW9LlcslLWIbVxqzWI4G3l0NvYRaZo8n
PmdtmzogrRZhA4YS1AExGlphM/ZYmYCWZYfiCZI2gvD+RWmjdVf13QOAQXZAMJyvWro968jI5MUt
DeuGrQAlM0TX5Vu/cF+hp6jX1HgfMdwshoopS5/LfKS51LivOdWEvdTL4UawAOjm3FV2blDWBE3U
RzOzUyCGOnW2Rp6opPbR2gDwtk1nq3QXUPzPAnkMQ5sJu6ojgrxBpWxjMyivGmYSP60r6Qd17t2K
SuaXuOjYtU/HRlHkZxIV5E2y5tlqyHIYjvrxuhxEbsR0mddRSVhnHIzlJYuq8sJo7q6b2OyJc1DL
zbfaHSI9iJYQA9180M3a2eR4H1eLim4OZNn0kTf64MaSbTviVQSYnW4HJUa/00PL1Hv9DyxEljvT
Sm0zXJuu1q15ZeKjVpvNgh2KYxX2kNhooKJXULgfvdV5+466wjtkM8RLs0Vag6tq8DFsm150+7Ap
WvhLFFSpuwT+QBVdjTu2gt6fVufTx4P9mRDATNSCTkIoZuZoL2PY3vhUWydELt1B2HRTMrRDRji/
znS0EKYFSaEg2zIZu51VjOo6VMpxo/ZxcoYUtW7RNW4NcIy7VtPT41KZ45NK91KOlb8EldUGaQCV
GH40EmE+O/xlFeY0RXcb2vRo44ha3IWeTaEpdJmsE+MB9Qy/YD8Fa0U2dF10rTnlg0pf3Qa6zDdz
pRIcdPR07y6onTorelQP8n/xqrKzpTkJMg+KL+IRIheivPb+IjGSd4tu6+z+aezAuTfVzNvTE21l
MoIbWuGcvNQ0Tpl9Cz3i/mIcuLXudnDJlRDA/LzBdB2EVq2sWSz+wrJQnVPy1odg/GsSOAPpoSM4
mTfYfZS+C9YFL6U2T+kjtawUG6Qy21UMPZa7EMo6oEpDX5W20129sfMrIsh/u3odQ9Ilad1hOCJY
wzq0LE7XYRomTC7PYSo+BvhF05067rheLmJzUn8kadquQ3TTD+EOt2osx4OmE8uCNY90aUKY+dDl
Sw4J4KiOLBx0ww9bB9Wk8i6c7NRY0BSz2kHmwxqvtvQ1dbz4buE6ezSzsxgWsuHgs6m7IbhWE7v+
tY3Z7EYcEMGcdlH7i5jCwYAzV3CeoiC/aDVOA8rCnyaJ7fTiUCXIjOUIJpBkZ49NsPqn79RbvblJ
o4h4Zaayc1kM0d6MGgPqoqGcVHJPdqzCntAPlIfJmyk/SsuUTZEg2wjZ1QQ9O+KEqtveN7a9XaTR
aRXgcErTu2cU0YvSa7+kJrQz+KySDlsvyVmxk401OM0O7V1wDsX4cxk5htkHFPfjMY1ZGnv2aTE/
O33Gx+6EzP5WZk3HwSzlk+x2VBoSP5Gt9d5aXGg010cits3kIJmYfA/C1Rml3ZejBv2m7EZjr6gk
fEA/JAU5o5BeaSqjtllPL8ShZKx5kvYrMB4BmA2frBf9FobhcUgC7SvpgwNeHqZX1ZLnFnvHU2DU
2crsq+y4nGaU8k82jMg8sD8gKdRvgx5MG4Kui3M4ZDqKPabcSXb4RclhynW7XWljOzwHnkJ2omq8
CcLmIZFjKGS52t7ZgiU6LkLV6T3+P9bbbgwTo0i9lyiswhcUVuNMIMi7VGwSxSScpRAdNRnAVMtS
allUqfU+sVLjhsp/uBtdIQ5Oqv+IZj/Icpgq4iLtpjwvA5jJqqq1zHpjVJO4jGp3rcHFr7Xe05/y
GKS7iJlFUtFenRgdXIqiDNMStLeWF51IM/gaE744rZC/ejJrV2rCoFaqYtqU7oDabhjH5+UWUWLK
3xpxCzrqORO2cRld74vcK+9BmhrOta4/eGE7bpbmeU/PWtqa9TZ2XKZ16chjgz6piVv9vGxLXV25
Yy2UO200wz3bU7KgkzY52aUW7PRUN67UeLB496SLh1o5HEg2Kl5VK7ym0F8++0nqa2GNYE8tmm4+
mDaoyp3yQy3P9A7Eg+vroois/D5MJDWt1SIljrgXrDDKvDtMY6m9WE37MeqTdomtQL31PfCp1jIu
fZ5e8OAah+Wsm+/S29ZED1KCPHMJlycFIT4Zc7uT4RxvhDCik5r12dUN3aelcSpa8zZ4Ar2o2xv7
gQFi1XbMBCWaqANfahql86lmV2fQk1cEsf168aO3lq3RtSn4bKUJJK9JW9+QBHGnqaWuBmPKnxBV
1kcrNeNtZ6HvKtBiiFZ0lo8cKUOZQD+7l2jJ9RpVRtk71zGPRyxIowlecwQc6vTkYAipnT2jUbFN
GS+TW1QbA7k/WG0jvrGUp2wwf57SjZUnQ82OuUL4pZt6zgrbrb02yWwCVMCGh/a0dUpyj4wafcJ5
BgGxq0l3b0oBvabtftHXYSucjBqyW0NjuZZi1KbJkW9t0rbPIUV7E+Pv0kUjyYB+G9d9WTM1e4kT
H3MD5MU0aNrH1MQ/4kBnrxuO2rPLYoJLoPtZ1B6WbLJALq1j3rSRXb6Xi5DtAmv8ArTc2gYPvXb0
sJ8l6RnZKJDDddVNntlaVKtAxQy/zLZoViY2yygaGVOipcMZV+avLFrVulU9UNTEvv0RFW31Ho9D
dNOt4qvHfhHlSJPYZeJVwYJzwzCmH1iudeyshP1cOsRfF2nv7fqoxDdYdwrd0VxZL3/TsiyiwVQv
SnZ0Rzb5mKOPlQ4a51ClAzhlDM5tVa1zVA7X5VBJ5pYgtrZmh1tdtYe7pDiGCFph98qu+1lJ2bAy
HWBznL6ksLgEHVzG5pLRafP2uKPSbcGRjD9iWvehFuNXKjLk8NjoQE/Z1qO2imEbChgYI+r2hbgh
KnzZlZNdh8bA2BKW6l/TfCsq7emvJA1v5I68odDvvi8MGykoz1qHlqc8SpBOWDBMudHp8qycIcUy
CeJ4rni1e6it8ZWGyy51cuAVoZVfc0gT+DojjyKGUxF6xxI07Di0TYvqYFlkyEgXc6ZlAoQagXGQ
1OpbGDQfZIZUlMOH7ixr7SsPjGCbOCkms0AoF0VtZrEsC2I1ztTqCDCW/6QpjNeKVNeuTV9ZphWb
3pYutW5DuSw/tRxgGccrBaXqfLX9lkLBz4YDDQAUs8OyE53yPON7v4/i9IFbuPlNzu9TaVBQKQWY
8CaImpObq865IJmFy3latXNL1ykzF2g7yIQsaectenwXoWpdM7R/EaycV9eNj1JwqVdTYz+TL3JY
CuUToFYfG6G1tvXiyzJcWa3dwvyrahlne4TFz6N7zuDXoHnDdgz+uS40+2en4SyqGw/hsyipTlfv
7VSIe6RhVw0zVh+dPgr8ENy3HOgu27L81x1jWhlrkFDpdnnmMD89Soh2yskdjMZmp1nUwKfeGKFE
js5R9/rDP6OxoA3ihyXjXYdXGmJDH/h1MYYElaXRyfCCGOgP6/0T6R6TP82Kbggqzh0IvdgUUh/8
ZUW6rE11mYiDVlkIt+anLIdqZFeVOPpadfm8Sq/CSggEV111UxBd+6SOL138wgrLOBdOizTNU59A
FahPYqRFUZRGfChn9kroltoTBaM3I8CEs9yVFTnDZVV+OjlLVyioKkLWe9DUj4WY2tqwNLSKyt3y
4DhUGY46IBp613srvtzxzsUO8z0poVpOmTKRTbTmoVPhEVAyZ7rI8NUtp3kQsdbtYTAXubLtzKl8
0Or3rjF4pXYOKloOInJsrlGD9bWxHydtfOv03FmNtiHPy5eEMRoTvaa90JK3aFrMOR5ANgOf/O5q
R+c7fs8meXSaELsG8zo4QJqkFXMu69gMh7BigrjoWb/NFi/bsputJYWxWR7NOhIF9JZ+XhuqB3pq
2pvbDd0W7XS9jViivqV0D32eEe073mw0QTbAdFMcR02tV1XK1/n7ULZErJYRRKn5PkLznmNVcfY4
dVhhhjRGiyyKfJWrfYfnwXxWUBwqWISviKkOTdQnAoUhc2/C4FHaTNaLDEMLze1kKu2bK8AlROiy
NxkBuidHAiswgyo4sJ54b4dKv8WKh4BZbUYshnb/rNTOC1a8CosxnU3WOFdFpO9hXJEAzYb2GHZj
Lk/LeaEoTIOZ17PH1oN9Flp1UK0jWrtHaablsXR6HSNVvqaqExXkZBgFYlx+R2fZuPiWm6VoKaUw
O7YbKnI/dS0vjkAEczxhCLNXy3nea/n3nTazWjpDBv8+/+fp/zxnue/7pzPcOJvBFvTmlbo4osgo
jgUZ5MflFJwKv2w5JxTG+/smDUPu/eepy+Pfdy43k/nlLbfUxsp9VeJwyai+p3yKXXFU5xfwfWt+
uf86nR8Ag/ufR/97ujwFxiC/gS4mXEOUMd+/a/k1ke2NxBTRTTL2gsyP3rLyY6S5vDn/urm8/OV8
OVTzi+y7hifhpsuPy500VGGfohz0/+eFLKfLK/6ft2l5gDzPdosb7YlCb3XsBHa0oRrKDCr6f86D
QSF9SR322bxWgsowf1cotqxpb64Hr+r3TT6KaW0MXruZyur3MNlfQJMR23jrPIAGGVNU1436wwvc
Hc2Ta+FBr40y62gn4bXNDb8ojIJ1g/nh2HSQmkInBL1kLUeMrpOXtIuz/s3Rg8Gnjegy/bIJQ836
4YwOjhDvrlT6R1xon507Pdd6/KhpZ24ALn+Y1fSW9S/gxL9oMb8Yengo3GhYZ1rDvknQqMJQ4Tey
jikzFRRNSeuNwA/o8kV39Ae6nvUUwvwsvexnYVRvRdSJrVuqvqprbxVK9FWrNM46L+Y+mfHpSfvN
zaS9StITNIq90XwalQZtLv+dBQ9sPgMYOVRuUbjxkvhBJNmzEcBizeQvjH2oBmkxrNHZnAuE7Jml
bjPP2oYtIUMU/X6SymTg1SaDvC7vhlCv+Qd4mqtI1Z2rNDixjIR/LOq20jY0PD9CXYnGuSdQxOpa
cc6GJvZ15rT+ALMJ022w7xoN+42VnzFz7lokIT7egB8p+twSPdzeqqLnJqfgJEpU99UH2W3T9IOV
PnAdZ3iWSh2u8t4hFMLYziv9A1iwa4f/xiEpmHmdVhM8Yyr6plFsRnIn1kro7FytX7kqGiOLCBm9
De/hZB/ZGDwr1Vc49DwYt8HKLfSHmN2jrf0cJt2Z7Oi91qKRR8sQvdIB4D0xc/p60R/gSz3QojJL
BupC2swYuMfgeMjq5D3NK+Uxr3Aiqb/Yc5ZP5JxhgB8TWX4Zhv7WGvQw9R1KrAN224tlNbXvviu7
EVEn6SBq6evDKcgmVGHJi9d1Gv88sMSSAqRHhXdTDeEPdEQthIIVkZD03LwOiZL7REznkdp4vY+z
J7Y71SqXxY/U7H7mgOyl6kTbSvwU0XCiGHdWvTLaeqjYfB2zm1brfhTpFKYjhSpWJt/LXHuY7hCt
naEC8cTXuu7BqJbWlm2970zxR2ql1qpHUbSKM0p0TbGb4pDeG1ktvVMQo2cZm8kRvuekvG3jSyAk
3uiEiXhImXT4ddA+3BgNtU1s3+xqT9wzCGxz6yK1EkJ8TU14bhLEbxkBC7RA4htDhG/GLygFfIlu
qpagFAbwCITAITtJuhupLDXOq+zG5H1gspEh3+U0NCkT2cGX64wNyiCdrmEKdO19GZ+yKp6IkpqH
OD1xwwljAeWiKjR3LBcZ8ZaxcDAGm2ia+UnfN5d7//WEZVxEEhdvMo+Eqkmv6uNyQFlRH0VaHky1
kLtlWFymtGXg/+d0ubXctzz6/52W4xj8PZX883N6xJ5GGh2E1Hk6+p8fVlugiaI09rUN97lqzerY
zIfl1ExzADfLncv5cmjjqD6iCVnlrZ0clAF50iqeZ+uxQaCyWubs7/NkKGdPETPQcuc/j0irJ7S3
tG7/c//3L1vuHE3CPP/1y74falvDpr4QOt9/8fvOgZU9g7Ndrtu+qY4Tffx/HZb7xH8fMEguwk0i
t6KQ0xraR/Qr+lF1IayY6HdgUlhahOo2xjFg1bTmoAg374QN9cEWSlu0Byo1XGoSgjY1poe33mk/
e0e7uWZGm4tAR982R/3A4jdY6UIOuwVWQr4ZmSw12mYldqkQTbNZqVZ0MmVHtbmWuKJWhje6gPqq
p2bovO1kDOZBSQfrblfKdoR+BGAKx0SK7oGEGPP0LXqZmX5LHDKMovKCoU3dCIXn4WMStyLw/tAJ
t/da7r0OQUJS3cievlGbcofibrzW9IS0ss7eqqh+tImMqA1xIN5eixrrLqp6nw1YVkQWX+RfuWw+
8Rr1NJzrNy+i/9UFijylpJcAFkP8GuczfMbWWU0HVYYjT2nXNUzcY6VLEjPwIZxr295XMtuYpiIu
bECSu6WI+F6x/StlTnJyNbXnkvbomPylCGsNuxa3PlUl1J25S5nYSnadGfeHOHkXGQZXzNfRBTGw
vQGLS3zp7BuwpJNscKRCh5j3KhRctEvv0e2b6+tpShBBi7x1CCk7cQE+x14Nt8aWzlo1a2josyqd
XEOvbNz33PtwjXkzE1jFHuVevCKahw2TtK4ORYWNIBVmqxrR9DBqPYWpnNwND1lMQN2YQtzEN7/T
9mppNYTkeD0pSGN3j5rB8OFpk1kp4+6I250GTtphdymKe5aFv8Oozq9eSc5Z4hFfqFm0MxXVfU6D
R0Cp6U+nJz8mzETv5A7BbCQez3fqqF57sB5ebFX7Q20jOEeRWj2hwtrECWQpUkfpZrC5uRXxK3pa
MG6KN/gaJvrdmDo0gyf+3Q6u46FXLGU11eO0bWVPWBApExt77JESUsJbpV4jjjPM/WhwySyaZHKD
r0o3KDsr8dx1BR9q26kNFNp8QwW7aWsW7Ejetrimxx0lvN6Xk/wiynnYOg8NCtY9mrSfOobvzcLd
NlKM6gjyWYcIgmeTilk/TeXI7ptNMwG/dnqxITDkETgvuCONMjsNC3uTuZrzu7DdFw3IUah572NB
2EwVFOhaJvJW8orJrzCkr4/OcEeF+7tVkdxpw5ivaL+7VK9LYzcmI06xiBZWFPfHhqkF8p/W7xrD
bW5u/5S4KT3T2ZAalO5TbzjKLepRQeSKurNDIkkGUWrHwc77ndkfIfFrlzIs9MtyS7cGLk/KVT75
HGstT4NLLdrgstwS2MXOicdaMwGsZ3SCftl8cCw8sWqLd8LFHrOfRuAeLgvT78KWkbPMKC1Fmb0+
ykbJKvNAAGu9CZyRQuDwq+2n9q102odaTslFheu1oV5f3iMzLu9V8FwqdnFb7klN8GetC+xI0SD9
l7N90alrjCqOV63MiOq7EJWx103Mj4UY7JU1RfkTvuIi4GNkr3mw0Fae47DP7hW4utnQF+7+OSXG
lCKTKxn0+JL6JtGyvqysq+vF7t42Sv2cJ65+ntyG+lhT5NtFutfg5ioIetlXpHymCdJW2YesD7tQ
pUPYviu6cIO1wdrUb+ZuTYuFBPKhB8zdK35ZaLS3YOMpfFhme8iAM9aB7gFuKb2VkNWlq52AvDL6
qD0YhVVmG81eV7IfHcva45gPzUrkVJz5fBkLVZq1iB22gWFNG1WDfeR0DE1Qwo9mXqtnLQnpvjQs
pidVR2RTIMzW3IlYTdW217UNr3HEB+9TarwaeV3c6VS4UFwcj7hoOAtdWKs7fgp0Ssc/27OIQwPH
UyoQeyvhtt7OJthzS+tbQRtO0dimyLe2Ci3exagZd0g1adbNiBaCmf8+BHxCllUFRz2tS4LSyXQb
pNpvOm2wHhkYTQMrsIfiPW+17kWk+JwtZE5a0XwmWBG2ijRRlIlMx4XnhJcqN0Nfb+x2r9fshbDR
e8dk6LtHOI3FwVNnsNp8OtqNsw2HhHK6JEp5QmH6vtwq8Wy+o9XifestxlrI3Ju87/mOtaS8bjRv
oqtS55CWZKDh3XYNxs/CvJiVm0PegdNqRI0LGUGPrmXEf5S5k/AzOkc/Kdbrs1umtYiB77rVkFfm
735lC93+PcDxR4Bg2E9e9WrpIdGCEbKVmnKBH+s9gDBER/4ghdixjCAZN4YYODEmPYhNyScPnbyo
dWLIKB3L3NiZudltCYsJd9Zi1VArnT5v00kWB6gmnMo+h5lJg1FG3Y6GXHpOPbDrQ1iKPQnmxckb
BD2duszoiE3DZtDM3NfMxvPdKjJPNqv60c60s1KKZmsONaAxxFtjCt/YquTLQEPtVJnjcFfYXKzG
Or8rSRv8KgSS3FdRIclfOJHYML7tlcJO8/dMduZ6HDx5y+vIpEc8v7YkLR7SC15ACMPIY+ZpGmAO
TavXN7tkJ4zYqvrQw4dwIOy2ZpTfEyNbKa1NVIJIoP1WQ3oAZuauwxE9iGoz/Whv9NvlXiamt7Ez
Wz3VKhxODUDBVkmGm5IwGBWtZ28xxaFqmA0MVL1ZwAT01uYro26inZnY1QVC2HgfmyRHKK70WyWP
SgLYwuo97GBgJKQgoVCB1Uy5mBGn7/JdF5otuodI+AqTbR7FygzlhZ2ZemerV/5gj7Zmh4/+FFIZ
nI0LvCv0PsvMiR5RHTpnIgqHVd5gIdWBLW3Aac+o2JImIFAZp6jzo2bVrIHm5YJiMPjGum6jRnQe
3mJbNmAHJCN4n4o//KOqtk2rItia3Wc0j4aT6nXuvZEfy5KlSJGweAmOSKk7wSGwsk8uzZ+LH61W
0LNmYXy0OmqsqxhqxooEnHhbl+SZKDS8t1kHeu87YzrqUL8UmGooeX0Q3fCtw6ZQ76xFZ1OaJekh
ZoN+UA3irwvXpvruEOXSB8Ylmg/LLYHeYR2UEGUXZ6ihm/3W1aioSIUZypwbsDFaprUd0IzfdAIu
gzrLpohP+qUWfzX4Sl6nAd38FOjvSjygWa6jI6MIqa2VN9wwvdLuJ7+EaPjWB4KDB5zx5DxviuKK
Ur/OpXBbDrHkukCytVLtvCa6G+cVmZ2XObg6mfrxhzFwkTexYdziUGh7do75SiEkeGXg+X/PE4si
6aRuVfp0/iJYd2bvjJ0FT8u7282YBs/OjsDW6osQ/RqdoHzmncjWIyFtFz2wb8bsfJeVeW8MXTtx
lfe7cC5DlrYNtnB2q6Fr0L6sTjsuf9U10Qrpag22av4nytwiz8BLYYrMp14grVUFMQ/JDAVhI6MH
5lmR8doa0CKKxDF+Np27mxYtjhGC5etmtVHxSxo1tq8m057RuCfUM9DANqJLTjnMv53SEzjearUK
gw9Gy82Q0bRRbOuCQ9tciaAzXoVqiZOT3hX0fVOVwc9sUMghc1Ci7VCxfoikeGdavPRBlm3NVna+
NnfvpGugB/ZQn/FfLO86IYw/B7hk45CYz9FcJ25MEK528RySW3QmCvi2JIT2VovPBgTVaoH+tUFb
7dzZpsDbHV9EXfVESeACL2v1Vxt57hNqgvaYwREko7i/QHP5oUhDe8kEAoPYiV+tuZOZtuV0FMsF
i3CkWNkAxQoEd6+1UruoYpV4R6NPkiLSez4qxOGsSNziGioWGSA+hAhy/v5x1E2APYLwHM/zVZTm
8mCXE71WXas2eu+12wHF80syzCUBoz6GcmJslHV5CEzqQhlE2hwdMIDuyGcbwjZOMb4WNh6M7jkL
bmbXjoQWM3wGokLmDi9IOLgJu1y+FF6MpgkkCR0aLJHwWwDHzsV8hEEkvUtLO4pGBageQPVwiyJY
J46HmCONvuII+KgCVsJPO/C+KaVgyIQALANZPtWVJfzeA+w9pOydssiUu3SEDtCH1ec00siYyv4p
nSo0eWlfvXem8ZvRN0qSpyyymWbdMl9PY9U/tbFmrPIBOaM9aG9SDwLILuCqUs/L9qXDUj4ephRx
JhmbiMznoT8+QW5/16zGu+VzrsKsp0X1tE6VU+vK6dMI+o+kqJqH4kYP08Mq0ogxfy9TE0809Um9
k60fxMG9D11oYUFE4LKXQZvtyuaRMhCeRvdDI6lnpRD2icQxmdYJBOEz8uJXdSJD0g+UULxKR/s5
X1Yvnda3u7zOy/0smwVGdDIF80RFBeJNzamPidZAPTmkw63teufeaTE+JdfHM0X3XeJXSgrmNc+R
P8Nn0PEkS9tYzB9YZfJHpOjbqA1S3wsYok1RiaehEfvKwK9i2/olTAlIQ96a7fLEHNe1Fzd7NbOT
owfAZdl8O002rdlUJRetnJ01ZU6zNbeadelZ0xawSC3VV31unBrK1O2NedW6TBrNVG41Zv5D6Qzm
pmef8uiygZAHPiNVQTxRBoywTo0GW7Xf0kFxrpWZDcegat+WyOXlYApP7gJcuUuKYWtlMVI7Ra5H
NWM2z6fRWCmRam4UlJ7XJsfhDwRppO6JT9SK2G1XFfvlVqOOTocd0TRry6kLURfYjFbx7Gwl5NTZ
e8hN12S3f055pTw3yhd8/Ihoc4rwlavcw6TZ12bUb9wx3UrWdeeEnQXD4ZC5OCLtl2xuy5Nx/X+M
nVdv7Ei2pf9Ko97Zly5oBrf6gWRaKaWU1zkvhCy9C3r++vmYp2emqwqoOyhAkEo6UhoyYsfea32r
wqybK0iNs3RrGSrZDoSeeP0IHN+gLGNZgUxEd2IzR854GIlvCvLUEc+61WG66N0h26NFMqFS6ebt
wB7q6aZe+5OMI14GlCyXD41Zk1ssCh8Ys3NMEjqoSo3pXysHMi60xfolL3NBfFv1o55m3dmNga/i
NGUHMyPLa9j/3pgj+gSrbW1tZtNbV5K+5tbC3MueTQnhNpQuZpc6dJIzygHHpHPB+ZbxA0qQX/wa
xBjpkUEiiOL1Q9oS1ad0+g0w/dyvoCW1fs/+TrKN9QNuqmMEli7EnkyJZFPP8CDMrEFSGeYpqbnO
ZgyHNyxs96JR2xtBgHtGs3QjmEE55uLuG8U6wEUtz7jqvwanCCyriwkOSE8GKKxRh/SybsHuREOl
Cqs17xwfXzPABm2z1uvbRlzTqrlDYzqhndDEtVMuE2g3+W6Mwn0oOIY7brXmMSUOzoOouFVo/gcA
nWUQrgeWNn0fdBHfTACzk7RdXnP5MoY2jjDExwkLIUlO4b5VjhVHiWu47KWcg3Gw6gC6Ab1xp2ke
KonthBeryO3wWKGQDaZW9buYd3txdEBniRm4pttu6Ob55ljamyws4g1cEQwilEn2ILQtmwxqCaPy
Yw11qTrp7ra3a65/iFKbRggrMEwOwHQPaYogCgJtB8slxx8+TwME+USTGyZVMRFh6CFwB7peasg7
Xiv32KhISV2JY47RwoKeyIUYheV3b5KFrCsKyaEpBEaXHgL4LnkaR2YUc81iPK5fAnr9H+ycf02i
syzbUU32c6o55y9pRHkWLxbdb0HGLAoefXkJaWUbJLyPC7orpGc5oIztQjsEj7ze+Fx+cqu7ML6w
+P695Uy7+HL/aINjwG6YAvmndvnvj95SnfwrPSWQ/jZuyhtkU8rOSpkcZ2p3D59N21b3Gr4Fvw5V
Asjh1uMusJUvmvFPpp6Wj6S+pWcbuN7lq0iF3tqYmeVdnAdlvtyGc77D1opotSQMKLRm6FDsU28m
Yhgjt6a9AysSaWN5ctVF/ywT6t2wCBBgqASyTuF1GTLIgcGoPoeG9mIogMaZjrzG3SCui8IayHOP
wDao2qErRvPM6FcQc70eS/Nw26eRgstUQAhpHHltKKL2c/yl1/0isMmwirGNnE1jiB8BfbZXcdl+
6yVl7pKM7lUsZuuszALe8jgl7zQuX0Kmf6J9aJEgHc2RNtEci/LnQHsrOlxObtD/q0OqdHvHAcxA
X34X9dTiPAnUPuuRxM1vaORXvz6Emdj30pZIoWinVjbBbLNMnvuaC1WP6gfKM8Wjnv3EQDqRvZm4
W6wAzpYsWaJjmvDJzOPN6kM9oQE1PZEl7mZyIqBea7N5bhT3Q0s+07LZ1Ll6r6udvLMn2upqjDGD
EN1ElThM6FIpsY7OY3Ta+2gcsQH2Fq1D8OSHyFV48VZN9mhMygP9gsErtFSe6qWTp8tnRgz/srMt
5AqT0mxk5LinuRn3HR7+xjNTszzo5YQJp/RVbU4+QhwfNAusvc6GezXhDbv/+6vaWqEn/3lR0+S3
ucWEYYkV1/VnG2VbkABYJNV8xr6DrSSeTrOl/xhlOAauzojKTOwba9pcOl7cHO62NbmsLtsROJ3q
ZNF0DVTEuoeRycQ2jp5yDaSz1TFNsbrui3ejQhmxjLeYHp6SiWr00rcpEhI8RP5QXji2oqHVXLQp
qjMnPK+M8A0dWkbOipldkf6VXV0+69Ks2inkAp/N2r2yYBn7A2/cfqYc9+sG+TMX3nuMpHabFoAr
Lkzg+9bAUkk3TUXHPTIfMxyUBLWjv/WSAq43uGXMa2OgFMfH8Rgn0xuQCk7SnTgBLmlvFy6AMYon
4NpK7CcrYxpZln38+3dC+wuXi+BDGhXwJzRXN/+Cp1mipFUqvPZnZjKRjyOXCXQ4KPRzioru0Zh7
w9j12NQoHMsVE6NboHZtbeeqNT31Bpx3XSwoYpRXOoMZ3lcr211ofG0k9P3fP1rnL48Wmz3iGkAG
Kth91/0TTIczRtgtpkrKjlp0HqKu1KPT0gNM4wPgY8prvIRnCwHfCgXZ9cVs4JuqjOCXQaQincu3
+/DVTUB1xjXAXmtBz+YIJFY/9TzPTp3mMnmQzHrtxUFbXYqHae4hCrIbxahV8XwT7PlLAzwM0ZMx
tfneJFVr22N4CiQFsNdJTdkWRnjbkKJwoEK2HmTJ/6aBN6tNe+2qNOM0Z4s1x0TFhKZYzUkM5Zj0
6Li6cayaGE0C77immi9uMnWbeJpoEKwJ3rC7EjCXqTBIqs2Y57dELlyHsqLW8i9U03LU9tEs3kPk
6mR2cain7E9vzYIIrOydabh5tlbXDzVqHCBVmyE6cZ72NB3SC+3f45D2ay5oGB0yF6tyVOEyJP+l
2ZD/MwT8vXjbL/C2qaed2kNQgtMRIJZXJg4LlaL8T/A4dt4/rRcqMFqKdrRgcEId68+0nYVBIh4n
EZ1bPDxaP8NrcWJ1i4WOfpwZI7Wp62RvK3a9R5II229OT0luzJy2inUqGTg9uS4KUpRfawo4mDqw
B0nKtZX0d0p7K1WtP2h5nPtx75wU0Wkv8GeMDbED7ZXTFD9busro5oUdniujTwIntw4q5UlAC2l4
0NEz3dHu99O8JkNKgr259JeHNiilrJkCgKpVkuaUmFK/aZOu2ITCHxxCfXSmLScF4L4TzhwdEU+g
6XCjwIprY0dTe6G/SFTh2kdyh346/rqSyfRjBhrX6lNoq8Uun5dis6xfTq5d7FYippmEWLopJWN6
0Gjw7VcDUrZQ1fA5KgV4M0jSW46a46HLCRy9wFgvH4wMaF3vkq9gQcm8PPIOb8vGzeNqdwnWquvm
m1yU8l4yl6Be5OA19WvLUESGXxAu87wsebpFUOturWKeA82S6U5PchyAlvPxSwZN2qifk9B5QBBE
F1FPP5eGNINJEq5VytWKHCWp1wxtd8eVekZ60V1Bl4nxu7RPEcd3/ARXVVW3/liL4n7Mx7t50tr7
LKG8kWszagUeJUbkXDktgG9JR8HKenwhha4/RUl0UNDbe0zElMDFh0Yb0gdupVxBUWSIlC/XagZy
NZ4/VGKhOe9Z1TYVb+HgWle1mL7zLs5ZKVqi2bCCvCfJXjj5swVP9ggQXr3mkn1BS1lDQoqK5yiZ
Py+8tBDhsj3HZxLGs+kOQ0m26ZbaOXWK+KD/jHkwXH5UFWd6ggz+/VmVJMW5WlANOvCcmanV++6i
3pyLe5wu853ihsHAudEn5YFG6PrBCFPXzxObmEy3xkjYwBFu9Al7jTrhuO70I5M6+3SZMspqMA9a
KiQHWkc9NFUV3iwT6shhRshdY5UA8J19pZMb7qu4u6GbP+Hrzj7p8/y4VJJVCdgd/RKtRuZu2dqN
bEjojFp7A/nHRaYn8n0qje4hagt5refyfVGWEfVzyZ5X5Sb9f9IR4qa5J/evvld0knVYrOvTFC73
7AmwBeLwLdLzr3BNXrx8aOfpRmpjcjP0jX3nzgRA0DXfM38jSMQlYMpyC7k3GxejFHBKT+W4vL1w
yKfC0XzkQnCip71WhupjgpTsvmnkRhX9D/L+VpejifjUjaxAQwn+KtMP4Lz5qRjaEw085fDrxujj
b0R2AnsarctGWZjzMyv96Sb6qYxxxoQjyWHxCqqnz9oeGpXbJE6/1BWnIqISkH0aHZd1stF05Z2F
vXefzIa85hoh+jc0/LHJUSOr4nlKOxUfCdktNF1pjNvqew4S796AdB6t8FHFmodrvdce8Tzy3sEx
PzdLmN4MC/dXL/S7MrKKezdUDrYZaLRRvwhVbDkF1lnQEdtz0qfndhjKJ9oVwFPwfyphRD0bEYVR
0jm8IoeKY3ZI+Pll4qBhoW2AKCGmEoBQLdveESfZBWM70x8zSJ5ikdY3ESqVwCCZ77pDRrI1Bq2D
L7WuZhNKJcOkmG2s8nXChzdOjBwSyP6Xhqmh5D0SxuwVnJnt66vzxWI8QhbfdNIji3Fn3CHH1H7g
L7IO8YqeAJFFcjHSeCHDJ405yu0FuOEM8ExwYfqMqxC8R4ov1IH866RQb8vIBU6NDdWxi+62VpcX
ZTGi0yVxYJwLxbv86NRK1xPmlHB1zfyJxTBxl+vj3tLBq0ZM3P2pxPz6672LtSyg1f8sCoymTqQb
1zIDpsKRiI6JdZ5UFMZNFpaMj0TyMpQktthq+2Uo37054mVJtOQGQSIWbpPQ02acJibgukO3H81l
3FaQ+fql3opBWWWJhhYMrd68dBG4+rZ8VcLQwH3PoaWKeGErI/pOanwdir2yReYiRlZv006cpvhc
5cm5IzvoSur09dIGgenKyBYrIzvpE8boDDkupIxOtNnO1suSZuz578s67S+oF5ukaWFAIdIdy+JY
8Mczbtg4LQm8hXEbFzAQI7N6UsLJYcyncRrsGOmmOhNJo6Cod5dU3Lm9jZMDl3DWPI/YNX+MsXy8
PKb/+pj+V/RV8bzmqCrbf/03X38QhS25W7s/ffmvxwoTaPHf67/5vz/zx3/xr1Pygaeo+u7+9qd2
X9XNW/HV/vmH/vCb+ev/fnTBW/f2hy+wGCSs4v2XnO+/2j7vLo+C57H+5P/vN//xdfktj3P99ftv
H1Vfdutvi+gO//bvbx0+f/9NB8D4X//56//9vfXx//6bV7Vl8vaPt/LzH/svuXxF1ZCUb3/+919v
bff7b5r7T0QoKytnVWEJ8op/+8f4dfmO+CdlPMc2QalOCbui78pKdvHvv5nin7otXC53/LVMCQXc
qrbqL9/S/ynACho2v89VVcPVfvs/j/MPb+f/e3v/UfZsi0nZtTwvroc/FJWIrW3BuZjbQ4dJbJoX
cud/MMYYRuSTbhmpT76lcqcW32HS13dJ1DxpY1Tuw7J5jYxm2TYETh3qPD/O4zjeD1IaJzUkdTcq
yPxqW/eqn9is+kqHmJEBc4F0ECy9+kGPDfnDupi7GODwOCy/6BbSpdjOXca12IjV22pMvhbKmhjn
6P04YSFlgjcdY13exu1EaBsJ07aVfUgMZp6lhv4AV7WbEStI+Y5oBKcxsSmHLD9fKtEWosg2jGs9
sErJ4h0Pz2bHgE3AtfAl+J9AH+szKuPlakm5m1OHHk6dajpR4NghVu6rhRJgK1ISfKe5CirH6Q8X
PKqcJbThuj8I6joQJuUVDrn5tnCTL4hHyNCnSlxLLYq2ika2Fi4hYkd7WOCiKUMkUAFpXvGbqI2v
iqC8BXQBgcqC2R/WviT7lkN9ouIqAsdcB0polr0iQg+aNG+FU8CtJyHLr9K9ig+D/OU5JfpdFrdF
dU4coIhTRFYeohv4koe8IsxLMcglcSrzjM8MIa3b75DSJ36ix5ArOM9tqUIMXpLIL3UQeGmbkHFg
mp7iuGyhbcYzR9RuaXdWReB7obqHFE3M3mZSeTCnmZmLm0G/yD4rXGgbLBP5tYoSwBnncWPndANG
Z48ehOlVlEyBgikFzzvWugRdACgu4p8JbqT+HK1N4srMn+C1eiloJV/Fnu4BvWuP+AdhXFlfS0Xm
YNF+hKPRYVbE7L+ERBwA60q9hfS6gDI7Q5apya21tOaGxt2wr/G3enbdZATK3GsNAU1aLTc27KSg
GKwMeb36qExWfBVFNTT+payD0oyp7IbqmOZKscExtW9Xo4pJ1FTQCbZjDmhbEgFRGdQZHhFbIwuz
7BjnGnm6Nwjy8hQcBfsoEe0hdqeNkeaVX9WodIZh7RqkBLEOrgoPPm6WW2jouU86HuyUwS+pL4Jq
hc0Z/aRtWuJ2r9MuKq8rqhPGIxWQqXU0oIXThhu7P1oQz+DSwcC0B9BZVflmcBhcB2YzId+ElrV9
Te8wHm+2RBCYB6jts++2uOLzvleOPaoaUqyKfstrxCGvaNGlTbu6MYCiJTgJov4tngnmdDL9h2UP
GtNh9p9w9rFIQLCpcTk1Bl2d2ciIY2XsoEoytIyV2NaMj3lHbG436i9xTU0tl3jNTWUaMi46DdBJ
PDlopAJYYA4eTRVJkOsitNaWFzea38xhiD0lo5dXDdbPHK1DVLQ3c0SGRZN9GamDDTnOrWNUEE/V
NO8ilOg1x3PZqcsZFo+cUJQz+qx4bmyWqTQLjDXpXRvN6Zs2lsdFsQB9F019EKrzjEfqULd1/QyD
BIOEwUxQodmyJ2PzPEPZ3oSK1zljeV3ouEm7wlbunLz8IeH9lXa4fIpiuSfprnjXyvzLSsu9MSTN
vTb17Yba7lnEZXVUIggfMTUw1MuQrpYe+bjMfjpG8mHmQeYsD3VsAazq0fl3JOhY5H1lsgXVFCmS
OVqJuaMJAb30ZeVNhMGwdqP0IX8cwpG6yUPDJu6BlhyeaLiWU3csu3EzTbSCrBAzEoGAd1YbZ5tE
al+tYTz3opi3icAtZVXdcSES7ZC/GlJpjhYGQLz/2IuWvsBG8j31WB+kikmictc1IXUqPMh1DVpr
+RybG5y2oNVm0oFrUnmW7DmzmcTVvMv+6KhoFrprtcpPVeF2+9kZTmkNoH5WEDQUkqyOJrmTEdIg
N0yB8vX7vpu/53B+sEUSqKQF77N82MNm2WfS+aQITQhw7V71kea8Zj3Qrr+v+5tl1FQvlHh3LLQa
M0BPD3ltMMjk3grvkReQT1hD+GzKvoTpJhzyreSjauBbIXxHu6YsTrxOZWaojeOe0J4g6phf0j07
srf5a8ekl+6rWgo1wH9OvmwZQOoiFw7RFrdsAYEj/hHOdKJnnbbbsifFjUvPjnm3Ne3NiZEBjQ1L
e6huDdYMTqJa6zuFdZPCHAfxZezdLrlnFs95pzFmlsFse+AGhYS+JEdFVTVernyPjMybJWmpSsTl
2+yiicVYezH7iqggiZZdwW0ED/oN499ViZA5UBrCvoFbfbSySdjsIsADRYxb25Xk3tZEteGpDDkJ
ST/q+9QbSdcIIIgTgxE356GmPUJHkOE/CZYjCoCJwpSorf5cU1hcIX2DzggnJnZEgIZ7OUTp8hXn
owcD99PQCiVIc/Bfi5H4QzER6CWml1oxtm2zPMCVIJPPKb6bzv2sGGLoud4Hjhsd6rKELtWFb/bS
nAQUHvQFBB9ZCrPf2CQSUcF54NbyRTHtw4Rm9Zj/cBLz0+pwyizWKanWQFnW6kAHTJJWLtZ1W+CZ
ItDST5r6blCblYvCBT4wg9vMpjxMEritsBQ2COYN65lu1wkoNF3WQ16r2qNidVRIwzFsubxSjbj7
AheHs8+1ojjqesQMeP7QhXylf5QAKunnQxMqX6oZn8PJuOaAkUFBgXCi68dKyQtabmOOsqZrr8cN
UlHdcyeLU3OoPC01ki1XuM/JMm8liPegLnqQYDmuX73s9jRkyy0kdWZBDNUJ21zwalbhdUpMGrUC
j6ni1Idj6JlX4rZ3c5VEPPODCDrd04z8uRydek9eBeGehUgDd66yAB3Q1+QW7KmE0/p9Oe8BLb0x
KNzT9aF86rrvnLxsT2riQTLeti36O8hPwb1aGrSO8nUMy7Oh1jdhM3KOs+Jnx6lSv4qJem5KmN+y
fy3aLvRibaUzhGR5aFzTXtiVkb/gQggmjO9oRLMnhPOcIuu43Tk29MFWfnc1TJq2JISAGstvK4LE
Wx1ZJAezQaKUNhK82B1kQYWDNbkwbmDmKFtTh0WpK4QF0ULHyQoQTxgvHbbv49gbV4Os0qPhDKDw
dONAWbXDTjD4bhRLuj7VTxVKH/ZmNOua/IrTeNxa6tdoRAahGwjjZWboR9wIXs006WpcovqKHVCS
KNr9zNefJirmw51bZYvwxVyKHyEF2aSXCI9VEjokHQjEbQI5QYlVL1sRmMyowzKjGK1tdQ/p9V2Y
2buN5+qmKZqfxuLsDXc6DeH4mQ2clstMJRkSgoM3To+S207UyjtD6Xvkp0AfEEzgKsy3vaahmBcQ
AlS1+wyH6jMtutSrNBZA2TZPoArkETczpR5EisET3SvsxWRXkd3qONOLMNKH8Bql2bBv7ZYcA/07
c1RnB3dfg7FAYk6IdRtdNJM83Muw1OQl8CeoAMTybOkpKE7gklZ0tIb8oE7Etpm6OJXjYJ56dIEo
F2n1SsahkNqs+IRU3QriuXh3Ixv2EqJYtUy/+y6I2h7je+xXi9XsJQVSrjk0ZjTsXG4hzrJ2bw0K
7nh0ZsLbozdXdfqtqRBXmzEudeGwZ8tmYhVNcJmTk67HeM20ny0xORhaPJvYryaO7iAtbWgNcNKm
A9smQW24H6RmbvJmeSch/JZe1oGIjhvS0xZ/1KYlEAb91Nb4BJJM62Bx35eYmOBBHCNJp1VEABks
siOydrlTmuUUC5uRdaIkW1O/UpHHeIntJts57m6xy1YVewtpk5CVoWcW5aZQ55G8ouWpLvRTVmCJ
ofjz6nJnVMSo0hHOfCr10bMR4UJNjHh4MTqVlNreXLAG4lodcUsZO6z4SOjt7ejCJEfLxIWGBNJd
fg4hx6amfOtL531qkkcbwbJAf0T7skpY2mPq00L9ySp5N1eN4xGLaHNcoDYKLXFQO+dnb7fJUQ1/
lvTsr/KO2NhhIH5Ik+67mInNZuGmfg8DMVPTgAGo/MGsT+FYrdOTLsA8xsDNRAjKD393y3SdjyW6
h2zHnBkcbM1KwMHsXmWf34AdOtp2ztFSVQ9KbiWB0NP30TEzX6oR0alU3oT/vNE/XBn7y4PJRJMQ
AoJhYHBpva7vERLHGF9ir5b85jHH+YOvDieoYV/B2NjKpn+CTEPlVbb7Al2YjyrM2oSPcu5u6gSk
lgl5hgCs22hiF01tB2xmuysMfWIwd4McyWenCKqxeDDYNx3MOLgfuQxYJ3AYLDwlUsU3g8N0jGbA
TRiWwF1jQUi3wdJmDGm+i9vlOcugPczdO1gLYooG+7Fa4gZvpvsEQzvzO8KugiaslE2t8MSxxySq
W+zIUCQebCKdNOy8Km1uFHN2PYboJS4GYd3MNh0uZ3xZMmshq4uNJJNMxieipKMkkNNqgISrObao
txqS6PatIXbVQgVjtCNwJtNJdkNRxqCuiXy0bWKgB3fNF3Hdr1KPzOdRc8sjlD92npNclGnHKGj0
83CCrH0pXiW9WyJhPWuRd4nGmNeq5J5O9C6uNYEsg/u8A1jSlfiajGkErzqLb2YZcd/dQJtOt6NR
5+s2E5B9iqCcdZ9HFqR2eHJKmpBp1Z2QLEITEP0B6Fyxr1VEeBB1ccP4SSyfzC6hyMscfKt4CelM
KtehDlRMT43GL4XidylW26WR96KnHsUyJrN0H5IzFdqD4WmJvZ+WrvM1yyWPYNaoIN0gZS64L6UZ
eyTKIieEO6Nq0ycDtJfR4XSCOAmQu22hp1TRmzCofzckG1BPfeyPpvlTB+G8jWnbcIYuzxDQWio/
esmOW78qiIzo99de3h/SGjW041hMISn9txJUW1kUL0bC+iGkvl2XfDeT+1ylxd2hFscV/k1mMXu1
6dA/JcU7LTZFljSc7VCVFMr8XeVIl6yYIOQKbXOGBdyo0fABR/5pp8a6z9VvGnJje6pmKB/1QRXg
ZWjODEEViYPWJDD14KcGJFdtdKHHp7joNikaGUinYAztnwxL6c3C43oE+YJOQedQUmE89iYwLBu0
OCFbVIv3TUDhBrgNCYOwoYj0lSZj3JVV62dkk+PDnq96zitssZAipyu0lUDKFAFz0nYfBhYuPaPZ
3qvOIVzkyV6T8oha/ValcacVnJ6bqXrlfLi3G5zWHUnCHPsiqCVA2zPkKs1klZywm1d8NRUlBA2i
TiACJeKRdMT6s7cwMg8olLvSIAsuaa95FfBXKNd9GrM/TQn7rP1ojb25nUIbFrD6EbacrSr+Tdlg
NTOS7KMp9Bj24uq0kzM0teLoDMpLXtDpSLL5ZGsssq0LQklMz8SZkPu8uh90pKKTYrz0jLczfZ2n
z3HQlgTv0vPBp088LMv3K485Xc8qsNLgvXgdGXVOaAOqm5n9ZkO659rfVsoMmrbOou0yvU94+E71
Wp+WzXAlY/J0CUixEpWQvikrmX/HBBJAWGjizNk0nR7dDsMHbe0URhDXW7QMW9gH+rYr18Iu/mmH
DPBbZ5yCuLa2ugoVrpu+TQuqcEzx5BnEZqWq8hjljK+hyuC+OixKt4vHHKSA0bUbm3i/Dun4ptXg
pxbNXS1V9SoUNm0tp4A5WSYMmkrUj2FmwiZQjouh/WRsP/kgQzy2Nd5GbSRILRzltq4XtFCWo/pT
1REbjOQrgEDXRf5Az5wJdkFRuugoiaNsZy0xWaG5QTZ9L9kciEuvpvLbWT7UQZ82Wd5m9yAv0Th9
oDgfd13KIcBSmZt0WSIDO1022RA+OoZcMzWTH0yr7gs3W7YW0+VDiiZBn3DvJQvQtq6psa7hJwNa
hMo6070mTHGbY7EgzCPNXVotyeIxShIejygYC4rHSCeWZnKTDZCkt96dMt5IeVAVjqFrtkSACjZm
muu+zRrXkk6G5iwE3cWFTgyPMsUayRGM4rtgDg6OVcd6wKhE2zFwkoGatQS8K/l1JkAwhzie1AE+
n44ERNHMHTF7qOTm69GNPxvNGm7K/qtn/sXoPH0wurDwTBNRNLf6JkGpFECwLrgG4XEnEfye2zzL
chSPKqKULaAQ0kDGGPpwPL5FrvQarH3cIc5Tj1vBQ+PMid7MX9WRZ0w+2FuLtBNH7IMztGKH70wU
ayAP67JfgHDAZqB8loMMN31+v7iOuVmIZfYYFd8US5xsFZu9VF/OTiO7LUydH0lkfyYh2wnoEE4g
w1qO0bIcF7AvQ8H4FFUSnV9OTyP0ipIqa54VurcQLejWgAPve1TSvEHzSiaW6vhtsYe4HKKsqNgb
qbWbbZqK5qBFnu2sLUP+GGOZem8X5VbhCgmwaLa0l8IAKqTGmo7smgr/kWHOq8PVE7TF/LNbXQsd
76EsbDQKa8q1uWp+Z8jpa15n77avPUWdTXcJqXoRoPl9m9AtEojFKqDqP9QIFFczTcKzqeaM8DmD
cgLZ/gVTM8XwPSfQhcudc2ZrBHYJycKgrgaYkt+GLuf3VGXDncmdqDtYHQkFkDO35O9YUNVgT6fs
mf1bO+w4PoCI1QFmxEszbDQpXnG/vpThxA5BQUnKHB70yPiBw5KMOFVZo8HmH7JRbiCE3VZ6E6hF
f110BOmpIabT9Tp1u1T1IgC1g0oZVrfHtnK/DYXjOELNfgPNjFyZpKd8XrapAtNtjo0oSMf8uq/h
4KON/xhTdBaKOm/EHHHcdxoyJlXxkWSPqs6cUHMpGCYT+7LOESUsFX0DE62LILhfPqRW5fDXB8Tl
Jn3oJPnK1w4Mru/PULZhIM0XpeYXg57WgZWHQWTT9jQR6qHO5oLRWR8nd9MPoNSKGt+EYkeh10At
EPHCAdjFmdhVYDdXdV4zXrlEavgda31QlPqrPRsPXYc6go0P7xL3X9W7Lsyyl1kQNjxag+OPRkn1
YF+JyvgAtkQYaVijsA7rK6auzBCz7jGxx4dwpuFTmLBth+iomgNnOKxgm8bpvdCR32ranOlG8hwG
atuqg4xWUUuUzvQxSZsWtOMG2PPXEUr53hBw54f4GoNQ3LqZaAJDpoPXte45HtKHRCntgNM+3tPs
bGTRHXaXHXOl2nMrVOsWs3DPhwKHyr+oevQoAcaVjhc/rXx1aL0u19GOOduEWYavSVJmI1Q0HhFO
R6dErZkT2eENDrZcWvNNYmJPk7bjQZ6y0a0PCDiM2t53lnuno2zxuMC5fzQSQlzu8oXVDPqIzlkK
CaimJtdzJK/rZYVsLpTwxTJscrt9XtLpPlLqzyR1wUyQoZK1zK1qxzB9UScPVhk/LDU+nSh7IBxd
90ahDL5Z7+zB/Orhq7sZd3ZWZfzGYmC9nm/IZhSeKYdPw9U3XUtNOoPajI0XZQLVxcHzzbKKq0Wv
XrQWRQzNnrcxMxFz6tVhcKhcx30G6zmgHfhV48jWa8SwKWcd6HPJXQ/DpohcCGgZ9Lesm/wxWbaR
mUnPHcsfac2ztWP1e20dENWheuldJGhtmowRfMD1DJjFrpbum4rkzx+67D5spqAR2Y+W2olsszU9
oOi5fjnLMTTbmAZLTtk5nxjH6vM88vaSE/ARLgA8OLKxok9fVTXRuay7tzBnwGfyqoeRiu3U7LcW
riivnbJoExnmjdZ0jyK8RxpHuxPcvN/RGfFgF3pDMnwXzroWxDpDREtcWzGTntpmIxRGvGktvhfN
yeOoxceMMImmWLZZj16fbfhijmWdDn/Mrgt9sXFyUlWjMqhuc7enexyzqlJQBkNi6H6dO+9OvpBK
Q5sSoWfsqXQTfQWQmzeb+4VwBk78gjhjkKmemmXVdl6uFJU3mlr5Hs3LmWLc8Ac3v17kT2Bjpj/Z
2ZU1wuNMUNn4XYfdy54kELs1E8n4VJko0wXE0p1O4XF0tG4rFAsxbGIiVrbvVNTgKOTIwpSL2FnD
tFBYFHPgAKtT1PQtiqNbx7DSoJvZJ+E+A/fCFg2ISDPLp6rnDW5F8V0YfBLXfBd5PTdZfsK0pXs9
wA5vHkbUvcNX5643xciGqqbKye7St84689bqrMJavlEkSrPFiPd0Ml/+N3tntiS3kWzbL8IxzMNr
Asih5omlol5gRVLEPE+J/Pqzoti3mYWCCt06r9fa2lomtegZAQ8PD/fte9MKv/t1fjTGrnh71FZI
z6AufmR5XtB2Qm+itbQvxyN31BAcM4riW+b3C8GZ+1Vr03vowKF4/SudDM0LIvVOq+NvU5VeSL31
CAXM1zLvbZ98ywQx3R/ILXpRkLAtGslgeANO2tFDoZZgEbHLTkEpA2XVUJVeYQ257XEfhCaA6AZQ
PzsJ8B5urp70Sr2JTfO2TYRWmpjYyKJOeCEBTHwsOqEg0ZA9qKSXSdFRJS8g71ZNcrsMTY5+EgwE
su2epOZCycpLJoYZsa6EX9s1LhGJeY/6Sj45X2OHaD3Ra9iAXkRnQrsZMwOCKjDEFp/Dt7vSiwaJ
y8eJfAtZedeppssaPU+vMh5PtVT6UkVzLeO7K0f5T4CACSmxdvR04Q1KjX5tXnkcnq/1SBsLmW63
FA+4sYq88sTaIimZXFjqHsDvDtRgSTatpwBgYddyksqus/1Ukl/lI/w0ssVQVpCxzyPRisrMY9Sm
+1NCxKpqLqNCQS5LDl+7jL+DD2cn7RuPZh7z6Rv9a0QOZVK5mkgRTOO7GjCxnLREeGVic2Ck+Qvy
swHt37fjStcaRgELonggq48OLVQThC20qPcMzDcQOSKRqrXtnga9tD3JBZNsVM6pQEE7ARUifTLg
U6P0o8w4L9BfM4aAjCxYJVRdW6jtlWPHYxy5IMVhngcmOV4mJWSQXw2QMW6sRX/UMDsxnsNGjsPR
D5zsvuptlFTuwPaBMAvCL3lwvNcj84cM+wryEHe2Kkg9gU9SZlA3AMmhhoI9LS5Zv27xRE6l8NXU
BCFXrHxXyliCsE16TeCltxgKYZi3O1joD5NsVLybbP3ZlI9gt0xw3MDLj9yefUJdZ/jeQ3Mr03fY
Fvb0xxFJNyk+oA8Cyazg4ewSbZeM8X3QOZe60IQV5HuFLu+Bkj5ZA81TMcFaSN+pVOxPQ3I78mjp
4rTxTlp9BRN5PsEd5JBjq+awPZLdekZ8qw6U5HM9ujwNznXcOFfWENyC1LwEnOqLka42qtwERZ/K
LiilSGC8CvWSO8xvcv0vCDisTSV3o6t8zWyJOi5MmOSoX/sYYGLkPNs1Wd2J2o/cxr2rTpxiJuK3
VvFgZw38MSlkRY152vDI4xvzZi5UJuejLD7tOigwYIrvJBTinXw4ulOr3VC6+tbQl/J0I3k8DVnh
li0lCaBefyqDL3XVLfhuwNMG/VCpIxgpUV9fqIpW7yCx3OpJ93WQn0fe93AZVLenhsOon0w48oZ9
4SCcXOjZ3XFUzQtA4ALNgnRVRaaWqL3tKdJxoyjqnZJ/A4tBIoebcg7I9gHWSc7QuH0kMUvGkRm7
dto3Lc8eM+5griGf1u3kkb71SxNOLex/Cr7fxjDOxVcCS97mOYGynUKaQKii99z6IubKJsNpp9h8
qsAuAErlqWwcB5SSxpemSaD4Snk7tvW3o0OycqIO4lkONJtB1vldTi8+g5Nwc9QCGpUmFNnqF9nW
Nd8pZR7kNlqgiJTWLYDu2Ngzx5aDV9ASUhVmzyAOuDXQvZYG0d6Mjg9JCF8YkLpNLdiuQ/nPggH6
zVCY9CbqUIdprwS4Kb22yBNQnwPFRmkBObYQphE0t1tH/yNJqOBrUsODPuRvp/FXfOVLDOs5eBVU
ImXeD7oDcbteQ4cz6UgKjj25uhpo2wlxywNvcSZW0A/JGU2ytHajlf3N5Ggcx8LmBEg1Ix1pxhM/
a/x8+AlpM+luQOcKSfiOO9xB+LQptjl1F0FhB2UowVBrC88cJdiXLN2CvbWh+NSA4Dk+x1OseJEc
E7G7/Jc64f/H3q1h7xTQbn8Pvnss89csfo+2E//GL7idofyPTn1XAO5k2bIVAeT7BbfT5f9xGBtR
UNE0DNXSdOCX/4LbKQr/iP8zE1i6DU2Sw7/0L7idpPwPQ9n8eY5iWqqhGLb13+DthLzo74kv5ob4
42WZiUqaTYpiztVu0fHTJtrmwNyUIPQNK/taSSpTOVwDx4mePnwRBUxoKzrN7MZHqyD/bNVhcERR
Z8KcCIzx/tSxKkPNefKGnIRcTajXp3nr5b20Iqv59ud9WKWKQZ1hKsWei32XOs9r5YS94UUUkjcm
GjqNp1FA2Et+sAXEFmy6B8AjNB7ARycP+pYi59byzvzi7pfBc3Djezztvzb77GfMtF41wWoUi812
YrRA8iujT1c2dtGCZqAma5MwaPOBHLUslC4ssdCi3NuXD2p0WrGgqEvf7rcJTcwEncEzM5Sg7D4U
e/kdYPcFIiO7FETgVbRXLykxPny+ZTM55n/t2Zm5mauEbGdrn2RW5POIS67M+3Cv7en1bpNngIQn
v7uPfNtfsSqQzR8c5syq2ISzRVoxzbXil9XsqbrLvNI1f9Ccc9M7XlJ75evn9hbPw5m5GdAagcSe
aUwWacRfrOoiKWSKCneJXK8N6q0sS7jP2bLARyEBNmEnLCbGHYDPRNrGhgOT/hw3HIW3SVkxueKR
mkD7npnsFLmwbAeTfa0zFi1lSqBtkkSFDujzPVw2BBBZB7WumfMZRB3IRzE2+GXlwHTsHHPkJmPr
j8+N/I33/7YyO8J5nlC0abHSeactsty6f9yjCn6hXaQvPI68FXNidz764W9zYvDybPfUgVxz6MRh
ewHeYv+kyWPt25vUp6eyDXO37xj+23Rf2pWvpi2dcgcCJs2xZeZQjZlHVoXB8DfN4w3sN67qRq50
qV5Mvr1rL+hT+qrf/jx6SIf53bfYhQL5ZrqjqeGbW+fevNLu1W11IVO4WRGfXfrGQIvAQ3E5mjAZ
vd+OKCqHpkrFrwJoNal/jPrVyoYvHXyHQUYFFLoBQH528KfOKgDv8LCiOb1DoinaNpfj9/aKmSnI
bMAJbBJ3xaRwmfk3Pjc522oDlZ0kNTBZXEEgFG70L9Y3yHH6e+USfMG2ewW4Wn+1KQbTyb9YC3Xq
+5nvtwBrGyoXMZejjHTzzDzDJ5DACvPGxtxJL8mdc4vE0A8E5waatdvm8XSZu7QSfw7P7V12M/zU
dmAbjkiDuekLVEkroXdhN979HOECZx5PpS6I8ohPzIPZhQvOcsJt2r6oHciFY+0F2gqTg7pgEFAr
Ouyaqesi13pvUIe4shlh9+NED7A9urqrg375Gd+ktMq9+CHeN9Em2Tpuv6UoSwWyA2gKLe4GVrCn
07O6ybe8tFecYiljOf9V1uyWVW3KKrzIxFc5ba0XhFr0i+MV7Iyu5JtXFHCOP08/J3VzE7qV62b8
53OvXAg87+zPTpoalQgHi13pm3STCbAtTZhKL1aC9ozT48373tmZnTc7o14tiXVK++A+uGhd+M5d
1M9f4fDwSSdWvEtZiCDv7M28HaFwpatb1qXu+No/25vCU/bBQcQwdQtyX97/kxhOfwIGQ6b5bYva
1XsHi6MErtSBJTI/eyXdZnfGlkqbn7uDSytVjsk91f1apFQW3frMqvjnZ+cIFHqcFMKqvot+wFLy
o/iR/Ci8ZKsfvo9CcQxC4U3z0O3oLK/4zuIen5menagG/d0pF6aVOPM6UW9KHz73zoWYxZbq0KsY
DkxBssinzhYXl1JiQwzC+2E8XffZs+TAYgo0MJg8AxWjz40t3fnvrM0+YBUpll31WOu2xUH2iy18
O57+VB54ZP+5Fv+WT8TZ2mYfbkzLTMoSrAkPzW0PetIL3aue4S0mIHpgENfOxEL2+W59s+91HJxm
klMsJgfaB1pACQRtMjfdgY3Zav6xdKs/A3pmu/UEZ9lV/v0h3wgGzj5koReQUYsPWarDpTzIl5Z+
s/L1RKSaXa8OpEGkMYy1qTz/3vvKdDKcXB0xMbqj3x363SDAHJv87p8eujNbs2hWlKMK5TC2Wv+0
HQ7xQ5l7tJDNn60b+3CWT5QaUbGiK7XR/G7X71fWKqLXZ2udRTd9GJl7e1vrhX4hsrbate8MP9s0
r/Im8lcfZ2I9n9mbXdZBKUe1KeyZ9+WN7pd4DLSIP6mL46drYWX5ZOiGoENRdNmUZ34a8Vw2JQNr
DRkoDxfxeIfB6CJQN7RQPDSAvZX9XAyivy3O3TOiOwSCH4sEUXg1EJhgzu4poEVzqWwCz/SM+whW
i6OnwRvnVbtg5WguHo8z+zPf1YxOTQMA9LAbgf8t/nKC55UVij37+AVJ+xxyH6YuZ9FmKur4iD6M
yH6c2/TGvnf29r38LDxHckFe0uO8FURhruz9Y3/9bX32RdXjSINcxfqwrV/jS2a63NQ9ARfeMESI
C/VroXz5gPzboD1Lq8Iju1lnwuALoY53VX0NQ4NLxRoQ/BW40uvgn1yGsJX9a4Pt2Se0dA1KehmL
UL/Fm75L/GHsV3JYbTGCnxmZxZ04LpzEBGiHn0LndyKIxxvpe47SFCpAG/mCMayr7JA+5HvrcfSb
Q3FXPaF88ivfAjzMtKXXHsZb64SAqGvlfpTBmnbX7dbelcsO/Xs3ZgEqbsYUPVN+qNPXQMO/Mc2y
cmSWCka0hFRFMXRToapqvI/3sg1SDCllXnCn5EFmvi6hTFRbYPDJRuz0Zzg2XqXLnm04NM2TG1Om
hxUcrFqj/1z/k69/9mNmiUoUMCzQl+LrQz+kpY+Ds/JgXdzQMwOz3MQIHEQGRAQOTukXyYCfuDDW
Ds2id53ZmMWIoivKLi7EIkKvZZD2Z3ByxcDfHiKTDaruxQ23mlH47V2zeqWtrW8WIcz4pHN/Y7vR
/0p5+Mgr+ye84UP8+702YxYQDKdneuHtxhyZGlSvYd32pHyFzWsxyJ4ZmcWASm7EjASL0HdQMm2H
/bhtD3Cu71aCufixny1mFga0zGiP8IGTOgrmU4YvDBpm0ih5gfKoxUff1E80FJlOS+5WLC8m5Gcr
nJ3r4whioxF+PrpgygbDr3OvNjd0yXzHr18YumfGx9y0B55Y6n4tg110UJRBFao2msNwzvsjD+II
gDXMoxvTgXPqmOvfWz3aoTvmozi1El+WHFKR6YNDkABFgTZbaWGqDIDH4luqyUUGpQnluRUTSz6p
KJqoCTkyHHAzn9d6PQoMmYqM0EqrzOtR/5mnK1eGsvTFzozMCwxJPpk1XVMu/to7blVk0Tf5vrhF
OovZgo21O2bk5JtoDy3z7ZqjLu6halky3ScY7qxZVByaLs46Zs83jGRtHAiqmStcCbyi4fbhLFDD
o4cmuiGGM/tOcVZKOnANrgHFUy+Ahz2IdJHGuIzqwX15UEW65o6oP62Ey8XFnRkW//zsSQPuXoGW
GcPMyfd+rORHetXdYeXAiZ8/P+qKrZq2qptQtMwbPRkoGAac2EL0y3x4I5hY35reuI1/tD+ye2aS
1soYSzFMdbgM+a/ON5vtJ7xW0JiDOt9YaQd3AvOZnS/HJ/mPrMp41kQAC2yn6/2ya6OtEbTHlUCt
6h+iG1VoWp+0PemJOqo6C9VB2p3GoJHw2FFPT7ujOYXMsuZVolpM/oQnLqHTCdJdzbCngxEMQ8ts
IJMmoJPHApqKvmlMEg/JkV/TUU0PuTVEqNxaTTW5khMOPHnp8R+pjMBU5NwizgYOTy4lpFkmZ1S/
5iEgh11TVqgUoqYRZZrmSnorheiPc88nOuOkPR0+T43jUBDmh4iXwxNpRa1eeeCDVJiBZcrbm0kZ
DkYECZnsJyemSK/VyoR/0GMy+NTJW6cZCwXN1BG+rtizmhNzmG7ddnYCkGxQi0pycyK8iSKBpGqj
xfimM/E/naInPFAYlbQaIbxjykApQlkF/K62ej+9jNBAMQWD3rvdWZuxn3I0tccBBaPLE2TQMvrP
uRlwQdCmljpmYZIGRQUwRlY5hEDCY4fGaWBPTjJtejWIeBNphgYHMWxYxjHIoaGIQxAwtlogpoCY
HYqvLrQbEjiuaUr34aDKxYMCKo5R0lw1TuqlWWmVfWtRI+u/NWkTm/4xrWWlAYmem9WNnTCr/i1I
TzX0Z8c86x/yKU4hvMjCrpS3pg3OfNtDq5X4vVTaGOXUJ8y8F9D/d3/WYTLKh77UVTqtR0tJm69V
XzPNbDRVfWtXoWLsK2bJgEGbMOmjP3cUk2hljoQ5DlU3f2gRtM0PiWXGyY94SkCSa5VZgH6KDcuC
36nLSmi88/qnk0E8/BPUcqF/rYZh6L6Oo3nSQPqikuieZHhm3ba15fGLHJmjCSeHWRr3PRw1+lVr
A2m5bkGg8tyqGM9nSBCsG8L2KLYX5g9qisfogLx1YOynUa5gV5oswa2hhPBt6puwjILuMjZU5xVC
UOtn50iMMXbHXs6vipI57ZsE/rfjTZjCfAXxleQAEsvT43TRjUGrm25ZVCnyUE0DE/ZmspgIhXzA
hgRkqynQ5txY0iAF9wAgp5FpYClhHihFaIGpprypTvEldLKSJbu6w9wXj0WzdAYGB5KT8U1LdAGs
gYkFAJaQox+e9CqX1accojRkACTmznbhqGi7Aqx76rJNTGyfTqcg8OOuCUym5/JjyohxpdrhQTOC
JPbUHALFFyXFI6/h5Iyfjrxt74ISDnz7ZCItgkY45c+NVKdpcQP3fAg949jA8wNA2PamY6VNve+0
kQ4zgGbWbTG5vZLAOr9xahukUTU4Cd1e3cnzbZybaNy36Koqro6So73vwFuGtwVUCEy8J5YcbnUm
KLts0xsOqGeIB6YaHPcIL6OxrZTKbL4i1RnTlUwRbacvmQMCje4h/1AYwYdbHJBw1Gfpn6XB6POl
UhOYviMLmQR/TqAyQjQM1XisnCstHVq53Skj4Sq9708Zmes9xOOZMV7BdiA11ePkdFrs3BAz7DRw
T80Yy/2940jguABrqlGr+vmps2r9qbMAmZ8OHZRPjeB816XpsS6B/IFjhugIbQFVivRbXmw62gyI
uU1JdREU03EiuTvp5Q+mMywg+bJaRoxfnXRdlitPBpvWPvW61SnXQeaoBcnoZHPGdwHM6Q30zmrf
6I+ntpIkRPbCdLBoYw6Q15bdLaw5yDdcR0XNcGTIBlpR/0/yAvIqSEs5oEzXzHLxqK4GVT9xjzGn
5Jc/B482D1GDnCd41DcjlZzxcR35MePz/dXn0GTUeBXD4N6e167CseiDpMIswhSvKk2mY3Fd7uJd
6x19wz1ed8/aa3ZjuNWOKcH020q2IBL/ebZwZn1ex8oraARyZnM340V1iNzUZxzP755/FVnW6nRL
mcK5sdkOx0MrFSg0i9cO5dbrjteOudUv10oJiw99jbadZRmqYfI13ydaUFdG9fBWuoIZ220O7a75
AywPmZ18S0HHz/zg4Z9UczQF+nl60JrGX723GYXVxM0LmqHrXkLrj6wwV7LHpdz/3MAsewzHOIYh
TcAlgj/08EmbGAYdVkriSxnquQ3xG84yVLTttZzZdGz05Vcw4gh3pivHbG0Zswxftv+fiZyZccX0
xei4pm1X3HqpPHu+kJkHaNS9SuQsfp3lY4T2GYQEXgXy6VV/rmnS0LT1jtYLkxPZ5OXbNRdcemNo
cOVplmrSW5jDyrpBgzxFlN3kFFKRRLkjjWOA24Q4Rl7Z0MVvdmZqVoNJg6yQHdFTy5XghWn2J262
lTfF2mrEuT5zC8ailcbpMaGY6j60aDwrXFUyYtfp7vMP92ExZPKwC5K28GKXdXnm5FHfgK9KHfYt
GYEa7yeww59b+NizEyZAiugQ2YsO4czH+4l6S2haolcAjMHaKvvqMj5A9XVF0FsF9n1sK8/Mzfzd
tqE61oS51h99Rh+pkKU+Gm+Mzrmd7ZFRuMVfa2WPjz3emdWZ/zP71TL1g9XianyOCx+tDs1L7/P7
7lu3iQ9V7fod0y3c6CmLXvP+j/0YYd5UgRrKhGF7/iSUGaupxsYWe1xchQ8DEdj2gr38cvLr7X9w
h4rg+u4Wm9mbuY08KdTSa+wh0xOCyxivmdhyA4GDQtSLq3NthR+i2JtBhN9NUFAfW4fIkaAFc2J/
oWq+IgNjPM1mnmnlZbt4GsCrkZ7TofzQ1mIEAFrLgtPAID10STlZ4v3KafgQKN8W8m8TH+7/qSQZ
Fweu/jn9zKRraKXk3BsOyl5yW09nDszyjAL52AvRSltv3a0sUZmlBE2pGUyFYL/vkKxsLsZoJcNZ
MmBY8JrajDpBODY7CePppCAmSW1gRJbHrJqLYFip4S5GlHMTswg8TKHWoV5LBeGxOjC0vQ+ugEH5
yZ4Rm629Eu7VtQXNgrEyZXbah1gT9Z2TvQ9vYKredU8QvaUgNzeIE/qWm14dXSgo0CF4YBKyZv6D
Rt3lWrlubenzygv4qNxSUeDbgCO5g0btIrsUCZZCihVv11KsD9cQvnq2z3OMn0J9RqlyjEEKemiC
b2nyQ0Oa4ditHLuPFdCZIZE0n913Q2hkdhhAaaDv+ucQVm9Is36IrMH0pq1heYntFQ/j0+t/UKgX
7jiPZOglsEwZGaMP+PexDdDccVhj6/fP5o723Ba+En/c2V/77QgFoWc9V/eiQPl5IFj0qjO7syUX
jtopI7IAG1XpYf25K/o/PzewtjARws/21KzCqgqLMN6Ex1etZZaAxpCkuXUlbxr18nNbb2X9z3ZR
rPbMWNkjd1+EGNN30vfh7ggp54M0bHQklqlnw5qzNz2bmujoUadisC4HJDDuhy/qaXust9WXtXPy
4eEjHIrEWaGQZyOfM8s52lqUT8TuRq35h1xfIc8OQ+KVKiueFVKGjOUdhOQrmc7iJ0VrR7exq9jz
ZoEDpYdq9BitzeaAnAYU/JBzfb7TS/eghcoVodUCyTZfWN0hjIGCIM/kSmheQ/CiFd4UfPvcymI+
cW5mlkTBg1oNUYcZS9nYuT/5/Q2qiNfI99TIDW4F0tFayXkXQ5tQrYG6Wl8oa2sWjK60W0Sc7f3o
B/XgC2bBvOH5dB2vojoX08RzazOPhcRZLS0Za62vTptmcJngAll6RCfWpf/+xN27W8P8L8a5c6Mz
t6xT51iaLUY7r7mC2sP5xmzbzrosr23veIHmZiODtcz+aq7X8qflL3q2u7Mv6pDm02B9W2+fbVS/
JkE8XnBTHVDncENvLb4tnUCLzgEDV8pCcUfrUbjMHOxR2Tzk/kCVI71bRzEs3s7nduZxtO+RWbax
w/NlZ704uk/xmPjDAzRglBdGBELP4FcQiz4EL6diZ9Wu9ay/lHfFReitoVo+Bl2TpgizVOK1o1jm
LLuSjgMcXDpzAHL4UsiQKPSqjzrRfaEeqmD/+SH9GG6wZRuKaWqAhfT5lIXhZB3c8dgKKTDukwqu
08hEDftzKwuO897MLNnSGfsJSwMziD7mr7IPQd6l4wPEp4/j5x6A693nFtfWNcu39AS1SPaXPczy
HWPXrokE8+cmPiY252tC0Of9dTWMksDjiq2jGcEoqhujUZPA1R6u7d6apZlD2GETaaWwFMAUCTOA
l97E+/ieUTfTLxWyG3H+Kh5Ma7v4lgm+v5Lfr3F2MBRJPg1TbIhYI7vj0SvNTQQjxcXoq8/tpoWU
27W+mBs4wiJzG2wUSEb/WPsRH1u/AK2Z3BBvU5P7ao7poH2SUqLXRLrKIPv3k5jSgafY/e5cQxgW
+eKN889OIbVyziEBiKHKWZhN9JhafYXVRkVcZPoa0WEYvgy1O1rJ9nNP+ngfiwX+NjULq2qe1NpR
xZTESAgFd1cJYW7+8n8zIqLOWXaVtcloVRpGkuRLYV3H0cPJePzcxNKhA0lB2sIUn0Ud7b0JpUCv
NoUZZWP1Sg43Z9RuYzlX16AO4o+ZO6Wl8LCWqVxp9rz2HvQO+iUaxwHg14G+zngjwI2Wa+0aXDHc
rCf4ix/ot8X5e7sZtQa+VSzCSryxpb/QKIbaeWX3lk45493MCDuQmHx4RFQFmtNAfvhAafRVEULA
2UiHKnftcO2p9LH1jsMZQhGE9Jb2+yw6Mqo+GGYrTAEdhEd0p+ykXXWxPvfysagvzi5acDZzzcwH
z0uqfTNJamGxc/LutC3uhsfMC5jmu7Fc+1amjgYBTni71rFYvG7Orc6uG2XI45rrVXhI+ZraXnsP
DsZJNzzFFLf/YXebYleu3KSrS51taqLUPacCo6OrNqDq1C+Us/zv+qNz37xOj+h1H9q1Isbiifu9
vebsDlLzGq4bsdDoQEJmwXPvE6y83stewx8akVHy1oAjyyYthvVsZDrQA3x/yPWORu+Y4juliWKy
DMlE/PJ5GPmbz/fbxCwehlYct7kwkV0xJQmJauqjJ+opF6Phi0Rz3U/XFjULjqg8JaYVsI/QwzBP
3oaydZ8dT/JKoF94MHAcTEYXxLWifkAx6Z1JBT0jQhYTXBsHp9y0lH5y13GTZ8mk0ApEy/+vUefi
DJ4ZFYs/i/y54UADLGOUgfVNnH+XjKP7+RdbDF1nFmY+kYHcPdYi8BPWXo/GwZLkO9OM4Dhaq3yK
hOND7D+zNHONdmiBD8BL8tbuVZhXDf1hY107u8wf99rh/7asmVcAVYGNBGGTTUECGVeorDR/mLFg
el9NkNd2cBaxmrA0KapgqmHsonaTu/FaDCKHIOfhWKEsePqJ5KNX7OJuJY1dvNtMXUEaDAQRrvLe
O5DXsAI1w/VjhXmI/rKTIftaq38unq8zI7M8Uo6zAAlijGTj5I68zJ1hZRl/c7R+r2OWfJjTWJdV
ionRba7QYIK/yyx86/K0h7jat9J96ezXM4PF7wbwAD0eR9F1bXa2JiUjZ3s7Wzr0k+mrNCIMAfdV
tpL0LH0lkLCopDMtY34o2QAH66EPUrlH5czya6jR5BCpIqQTopWNXPpUjm5SddcRn4ce970/HAn5
g4Z4EyR2KvoAt6horFhQlxK4cxOzQ9zZA113KtAb+7o6tHvt1si24iyLBm84bIJb5J2CQ/Yo+SE0
3hsGSLbo0X/LS+/z87221Nn5hmMdrqaa3xFD/76RRnM7gEhcWe3yl/u9n7OTPYalVWriy9VNujGP
+2N6goz/vwf1c3Id3u8anTtNtec4ZhkFnUkBn7fpXk7byIWxFr9HLMVv/PJwISa4Qs9Y2b/Fl9m5
UbHB5zcLaK8iAPuEfstm4IWoXDX9JtvmO51qiVO75ZMwvF54W/5wvxc781GkvMeyiLAbhfAUD4JU
eiWzEp9+fs+cr2zmoj1aXybyRGTIJ83aqe2QZjtDG59MaG2gxFIuywThu+3n/vjWN/vM6swhFa2a
Ki1hXWa6EU2p4AD7LU3ni8IvdtLaK2Apdp2vceaZfc0kC2hX1ggntGe9SIgyM8yc+mjdPDOSPkEc
dAN9pGfcraxTXdpdQFTwFKEpa8yL3NUQDkMesbv6PaSCbuadvsU7c2Nv8q/y6i2+eADhAzBl0m/6
iTNnUTOoKfOQqzWwFJS+wwaOXOWq0KEHWlnWYlw7szRzGlB5kdJFWLKvIez1DPD3kYdKhB/tY9hE
1i7VxTwZXing4mwiIOrZ1R0rbWsmMClTfj5CfdZdTc8UoL14Z9yrFpKp3vpI7OLJOzMpvuzZibcH
4MSwwJL9awxmF1F3n+XDSlhZrDqdr2t2laM7WCaWiMsypJy7KHfb14btux686gkCVZfGjxsIesZD
PF2GDFGvV55X93YW2hREZFFQ5jdEh/a5fAB47TsuGIxXBiehklr9lmsbO/PSCB66sfn1LRnygbDV
dENf4vbLXmGY/uevHkeUfelxQUBmz2xaTKMiA4C/SjpNEuXGtJ8+PxGLizozMDsQVWvDZChqaFxa
UEmjUG7Xob1y7NaMzIJmGEGI7KQYYfyl9DUjLvmr8q/PV7IUmlXRCkQ1FVoVYPDvHV8/pcaEBhPY
kUg//Rjq5M4+DR7Y8xI9QPt0HVQlOt6juRum4RCZcvptSpHlW/kV4ovMLoh3v0LsxdnxU9rMSXvx
K/TdRNk8c9WfvEz8wNMhK0TcYpsIZNL6qPayXR18l2MyoPKhiV+qQnGK09BfTG7+ClHSdDMy8elb
N7WnvzQx3DHFX2ulhr/ZdGI2CbaNQOKspALxLdlnhll9V786l8GhIxmEuETgr1bLzAvRm9YtBHxI
3lJsnpeqHDhv+zfuR4Ek7rp9fyKVkQg18nYod6T3zSo5zlKUeWdzdgUPhtaWukgzBM4M9RN45LDJ
FPzoqW9UUPJ+rRqwVKd6Z3O2qWVTgFyS3mw6t0ygUJfbRtuY8unxGfW3/6yTt2Z1XqmqoVsuGmG1
8YL7+sZGcw2gjf9rrYZ8O+ymfeAeV55Nf2MWBQrgGRzf+dhY0GZqoSF8skl/VtAx1Tf5Pr04Mulq
PqqNNx4SX/KMlbLBqtHZKe0MtdRUYTQ5aN+d73rhw5a+tXzp+viTmR/pQix27bAshEFVpijnKCRV
Nm/E96EhR6XRzIVRBGd2jgPNe7iSnq5ZmN396DPBMx4Az63tYm8Ud4oceJ/Ht4WM9N0aZkE2Qa8o
M8QjRmIkZ4hueunoT86+UFagJstf6GyzZl/ImJQa3gAMCRKR9CH5Wl8g4ujVoEsUqBFqZH5WgVBL
FQqQJBCEAtwTo28iyJ4F7ySYEvBmHAHnkWJtftPf0AR1oaE3dugju3pL5NZWUu3Fb3Zmc3YDI7tN
/ETyaqMhm1rDjdxKT59/swU8AvylDqhfS0W2WZ0HaSnXJ20QoxDJQX4WxCGCbCK8SK8rH0qtu/Cr
vQUHcb2aMS05CwfaFOwAPCHmDh/2Y5AlQtF7chXNRUb1cty1f8VfYje6qZ/qW/UKaZDtGkh3aUNV
CAk1Kj4Ynb+zlVxt4l95QA1irlWYU1txziULFIgVeK0EbdDbnXHmJmXWtqFTMdponoKrrEJOdgpX
UqbFe8cC4874JUOn8pwmVnM6M+5jkLD5M5rZut/uBEwuupFVz3jLp9cwDYuL+m1w3sPlZcuAqTA4
BN+0ItwoyT/ZNUZJHVsxKJLNEaN2VB7DvsAAukruCXX3Vj2uxL+/2bXfNua3tWQOhA1sTBcMTuaO
C7EGJavOD/qd4ss0W9YAMEt5F3PV4MEURnCseYbuQG8Chy4WgS678vHJGL7Y5uvKAV4zMosRUmdZ
RSq2zurRkfG5rnRz09+fLhnf89ArzOyX6DL3wu1q/WjRK86WN0vdSWX1IheA9/ansqVmy2NvO2wq
vxSQyeoG6cr7tWtyMfSfb+nsI/aTOkp2I2z6zLuG+xHdCsSl/rAPzCy+oiWhw+9O0WMtXqniepzn
7ueGZ3lXq5SFGYtvqd/Xr+0N4PpkgwhyRFG8gHwodk/NBuT2adPfoi0ib0qYe4531t1ad3Tlczuz
nqGSRDINUn5Hdnw066vgeDf9kyIyfAC6Rjeb6XJl/lqSKrvuOokYJtWhW1DKQrJqxWuXfee3CfHP
z8Kkomd2VoViO3dSto0Qin47jPZj1m6LG81PHwNX/W8nreBwOF/W7AaHr7SspwibXan+mLrxMBTN
7vN1LX+d38uaHcYoUKUxtNi5zmz2UdM+MfP5Z6Lm/udmFpOR86XMjl5lJ1J/Ets3XUzoW0C2B/HL
9ri3xKU97Mo7OpEXa4fvb87A79XNDp9EgyYHRQ1g+Z4e+eB1h+MTz54q2OiMmdcUkIEa0+qdXtBQ
qJ0djJia7Z2+rJeQVzdgdhwbp4BpJ+CnaI8DLwF1J5gjHbfdZq9WBQ3nf0R5Jtb3IQY4UBmRA0Ly
MH+OSKml58eJzrb5J21mntHDk/EC+e5O4BNc7f40wkmtPTNCfsvk6Mq7ZNG1zozPTkyaRydkwDGu
a86h19A1Oqa+ka+1d5bMoOHAax2KfKCFsyQ+k+3ezmU8CwYZ19TvZfVHbK4Zmd3FAiWjGBa4EpOe
GwWJeTJdNUHSVKEpU7m278N2E+9Fo4+JXyTjPIEoXLuKVy3OTmaJGnQWywaqcK9WcFs9iVKr458u
TgwaQy8PKNT7r86oWKNK9LSpXNOIAhE+e9I1BdPpWgvvsn1t72ClACpg3/Xb7IZ7C7xfuH5HiT/x
t39+tDh74g1Vg+DviMXRZcyOonKBQgdHEukRLya+dhsT8LsbPMWHaRvfUS4Ab4Xy2MrK3+pJ73+H
yAog5UFdDWDuPF3stGw4OlNdc0mDADl5hZceqYjWbvpF/oJ264P5iJKNiyhc/Bj4wxGGC3ftR8yw
5GIzqHfZUBDxX6aD547cWqWcaCk6VaIgpHi5H/vpLtwJnlD522r56f2xebMGfQmcS0DAaL6+TZyf
3WcnVKdQw21hsfuO4BDSapmHf7lJvsuvnHvB/8Anj77I8tpN8D4v+WWYdwYQLQ2qpQ939ZToFSix
7H/Z+47lyJFk219p6z36Qotrd2YBlYpJTRarNrAsCohAQEVAfv07wap5nYlMI2bu2z7rRXcbq+gI
5eHhfvyc0u3hkYcdRxcZX2t3mryfAsiC/odNK+f25m5oAq87hOIhztCrnpXtOYa7cHCE755tH9AB
gDoe/LzoGrVnRzUBl4uaMWimoTDiYwv5HU4r2kc2uk/edR8wsAaYUXLj3JqQ91qwPitf/BogmmEB
rBNCIWePK11ROWr1coXyRfYWQ3hjI2iQnevccqE9HCTPygdIaQTFpeVDiJFB83UpOBIx3GwCRKSi
ookTWxcfgZ8fbaaElRGX9QJalujZ13aJD4nHjRlm28VtK1brxBJAhLjOdIFWFwRQs2tUdaYqB/0G
ZA4Bxqyvp40Ccu1mJ7QV5Ed7twzVOvfDEP0AAYkKWnFk9UAddDo2i9QEWNYWak0IINCGg4MyrNNV
66OPZZVsl0BAZwM0VYwPZwMQXdxnc8GDidd5MyBScPWOuwoohCKyX9iuZ6sFEzh4kKrCvxAwC9dw
tFqACNgE0kkROrQnXy7VwkWxAVKgkPhONJxKWtPaTSBGGfFhlQ36woY98zwAJ+hgXZCxVwSGZXZh
ywzazeUEGUsDUg6TlHqN1EP7aelcnPtTE7I4ugqGMFWDPs0cHtzEZjOUcgtynpUWKraL6OC7EQg/
TkS+DbptX8/rjApe9MiAJwZGsUnQT4HNcjqvBtTzZLOAQnXvRXcNOJ6hyO06r+QeYP3OVxIfIrrp
ztgJ+HD+Td6QDXqh0mQFMnxO1s19d0AyfBlUP7tkzz5rtoGHIpPyIsNn5anLdjwcA6QS4CJWxUPc
Ig0DQfCrJEUYmK+B+NrX36TN4lqcfwMWwLTxjyhoafPk2djlg6nzAjvtuQ+scFrHK/lFZCH/88BJ
XOFwEmC+A3ZfULfNtncs62lnagaKNi/Ka4M+HrrCu9d6kvbSKkf/DGQ5v1544d6PfJIKtwskDKjU
cJwskPrNDBqU1pLRaXg7VHYUlNCrhcyoDkyuo2+anOfB1+ZmTwlUw2b2ZtfNEOMITRz2urDz+3yt
wSERaIQKMk37pbuDFuR1+nPBqDiVXw1y9oAzSEUki+lQMg2QjLLCeuUAaTAiOhQVnOX8xexOPRvk
7DBBAxwF6hr2BOklg0pQH+rhv3E6Zt7olx2ogaDqBwJIBCanhzbNGwLYvyLGZa90QH+d6zac/GkD
lMgn6UPvi3CbhCIyYds2kH0I/S0/Vecn5HNRj75jFqZoBHR/uBTQXAIFTjh919xSoE1zxcuZF++L
dfw4XQObM7oIB9fQm7Q0KIm7SwpQs3zV78119B2zzVwYGQca4vM7ohVC4FUEb+YXO2M1+nWoeXzl
QOzX/3p3zXpx/2UVt5GlQ0QM6P3TVahIM4BQUgWAfN1+8E334LzoW+MVNFIoN1v33Tfu8iD+PiBb
oD/Um2wNTH38AlzEwtk6fTD//g6oX5mKBvGaM15EbjhjZBH4joGtGcRcjQICfdaPCRnCWrfdzGEL
+ZfZdS+2H5rukBMX0YUJmojTgUcjG2qI8KpuJv0oUtCtQrT467mdBzC/TYBxCDeUBiTBbG6JTtC+
MuEk9d4UUvCsD1C/qq+GQET40BBfCAYvHCiM6G9zs+tmAtsfpK9gzqic9KorO31nl10d6pHWPfy/
De2T8/EokmEx4O0dYgA4icwEpUceQnUgIGyTRq7sCyjgUh7wgq8/Hp0ujvGRxbHt9CjpYLEobS+N
oFA6ZNseglu5vYSXE0s/87holLREPxje3Zo52xpWyljdIyrFug2+BaEY4PPGmwnCOdPwbzRazOOl
z31ybG/mCSFa3XTIUonJTN7ELsHrW+iLZJ/9bkvbZEZp9nnUToY3c3gdaE6rIsLwWJBFN4LYWLz3
e0h652EXIU6DOvzK2oDxo23cO3WZlkLcWF/N78zTRcQYyqjGB3BfCYWf6XskA/lahzQPyitra6O5
hZfslyL8xYme3d86TxnIfj4XFk/FDfjjqMddyNl77c24ThY8jHppyx6v6+zmTkkKmrMY65raHpGC
5qVqPYWBoNKdHsm1k3s2GCSKUJQE2jEc/cbxDJQGpr06hslhCBBILWZcZlXc89WfOSXJBm9x12AO
FMgG9AcIlIOLR2CvJ7j4KujQeCMEfJYm45JzOp6LmXMCV6JakxZmoRsMDe3kxTJRAVF7cwkIsnB4
5/zIkHGH0C2QGS6HhOtkAPFabZp0VSjfDOtZ0yAIq2tQ6JUCiT01ybhecIyXrpWjcVozN9VmKCaD
L0hEE8mjgrY0dOLcxUG1A3ArHK9sILeCpbf5wnmyZv4q0jLQY2awKU83avRu1IZLIkAcMsOjueJ+
PcILFzWIENE/YglY9hn+XKflaNSqjfltFRTGi7S8KUtppVvdraaV2bbNR2TUdf76tdlL+0dHJRsd
TioEv+YpUoypo3qM6Agc33dF1t1ArPzblGbPX5u5NDo8KSCdB9QyRFZn27SvSZ7VQrOYk+ohNsur
JMHbiWfqujesVT6AdcGByPvXRi+tH9rKkUEHjxTCktmRdCYKGl7IPbvgjF4NDPTkNI+QgMU6FgqU
rnL29rXBS5OJLAAw4RBkEcnA07u0i0irdyVqLknSpeHYopPdjsfbSG9+fm3o4l1jIANgf8KWge47
tYQuHjJZFqIsxLI0UMI021C8uPE2FEi0xHmAHBpQcMYYiDdpGi5ddpen9m/7s7suV5J0VBnWE5AB
G7kO5ZoZ0l5n0waktau8XHJzF2O+4wHPptbmqZ5zBQPWVxNK7KCbEl1JaulGL7EnkANLI5z1Zvxy
6McWZ5day5TUAI21mOL0Oi78pt3Kz79yyiCZ0jxLCugjqJ7/Y1TjuenZBdc1Wl+lDWa3e0HChTwL
lSahyWY3a8Ur/WX09CXvejzW2UnR+5hPDpixXaupwSZMfN6ZC0m6iyYUqI0ooCEQjeenO7ZraW5Q
ggeRSfKDpKj3BO1XX5+Ki4GBcWRjdiraVu1BEwwbQrqwrdHNK/8YeJDXNw0DIe+VCrQYkie6TzcK
coGB0v3EKqZ83SFtxaClCL459Nssb6aLx+Xow2bHBczKataDwt1tJrYqU+B3BiMPZLved5b6ZAxL
igkXcg1I3cABAUKApvE5G36qYyZGHQmVlHxM6ttQOK7GQLLRf5BI+VE20TOuoIUI4eICfwpYo+qE
vPLMxVt9RpR0hPOjEGPX5eiJ9/JSh8ilyM+wwVKMB62sIut7uolAk65YQ9fjsULbH8w2XKMvHkB/
43bO6H29mS768iNTs+OfxEWG9gVhqtXuYqXcOFa3Gopu87WZi25GIGsNZFhFmWxWaag4qtkdeBzF
q+FR95qbCU/1zw4NGVpzWexp4Hf53z1qj83O4qnMqDJpNMRqxVAC0vcK2NOraSmDfCmzB9Hcv0c3
O/Um4VJXDzAjcKKKj/rjj4R4NiSmBEy0DNtlWsxLe+TY5MwJpGwCm/gEk6N6R0ekuPrGTcBKP9D7
r5fu0oZHJynyOyg4nncM9iZJ8xT9GW7WS6EEEIijLjLXLNmYOY5mKpoUqgdid0Qrfqu/5+ZKEB2K
Z0Uv+7KKJ8XSzXdp5x+Pa3bImIm6STPCZtLEe5VNCJYAJCsXE3NLY5udMB51tTTUsNN75YG3Ht+g
83Ff7RR0smXgb4TA4iIB1yVHfDy22c06omUXChGwKUrS1e14Lee7/FWI8hgreqscBpQ1nsoHFSXF
1de7ZcaR9etSPzY9u2Oj3qwbI/1cSkCX5bW81VzyLQfNoflegnQFFVbRmaW7SuOaeWgVq+k5rVxz
vXwdXXY6R1t35qvBNVCDPPTzW5QQfP00Dhv1GvoKaSDOpgpNBLyjN9kIDfulibi47CpeAvDfoi9l
tgRmhsoNL3A+YwOsb7oUGvrSW+riDj4yMZtqKeI908EI5JZlvlaSzC8ZW0Gu5VeP63+9Dv8dv5e3
v1Ir7J//g/9/LauxSeOEz/73n/v0tSlZ+cH/R/y1//vHTv/SP2+q9+KBN+/vfH+o5n/y5C/i9/+2
7x/44eR/goKnfLxr35vx/p21Of80gi8Vf/Lf/eEf75+/5XGs3v/x52vZFlz8tjgtiz9//2jz9o8/
dTjN/zr+9b9/dn2g+Gv371X7M09f/yg//uDJ+x+Qw4jL+V9/PzD+jz8V+y8Qo+maLSTExdMI90z/
/vkT5S8RJuByBjeUhbYw7BPIqPDkH39qf0EVWBZ9YsD6K6JY8ecfrGzFjyTjL9FWD/5hqPvB6Yra
1L++82TB/l7AP4qW3iKm4gzj+kxH/50zQ3wEJhGgRQCzEoSRZz0FTdYUZd5U4VjVzNOmqaCQG0gy
27oqU13eJbLVBZaWD2FpxyVaKQuDCFndLH7Qh6YxoGdUM+Y1YL+DlGk/Zj6Pxrr0tUoBAmWSBsPx
JQIw/JVtcsZCShMInkChR7tOKucplqb+gKCVbsH+Yelhlw7spwQmOVJ7jp0Q8pCNZUoCybag/8DK
FL/djSKNx/ueklKo/TBDXxd2nhteZwxm6o3xKCEVkhAGNV4qSch6slwL9AFHIuBVOn1Xo5YXaP6M
KyCDlHGS3D5uKtuNaymuAuQB8M1am2XkXm11pV6XsS0XSEejc3WVxoNgoQDaapL9NGbkJteU6Cpr
tSFvPANtO5IPYZGm9KfMNPrQ6Kqo3zQN7dNVlZbZGJjMxpQWeU31u2aMjXFd99bkbLNJADfdBCRY
qYkOGfiJ+6HpuHmv5l0KFGwkNxq9jbNCk57iaWy0EPR/JN+NIJ/RH9JUstT3DG2vZY1uSUb6N5sl
kqq4UF9IZN1VB6uPrjW5nlCP6qQ69ZRWhZyAF2H/QbjFmLoEzEoGb6j00ilTVe04VDMk5iZW3wil
2oJ2GS5FVGIToEGUSusHcJtFNgnqSG/TzKvoZEMR3OzZWA+QnGwjkgSFDFEGdDRPAwEiLNebgUE6
uOuM8tpoqGXf2OCmIC+y2ZBsXchF0QdaW8fTY5bSkr8STcGZcWVKckdxYSGu7mJiKxIoQc3OUb0a
QJXyVcflQl8hEdTwgzMgJxJaaeLUr3qnMbonfV1ND+aUpwQaG3xElp9o4I7eGnGWt2FdyVLzvTPN
PAug6EIK18ltiT6QysjyVdPg1vT00VQ3rRrH65TJ6Fy0LCiVbGsOb76OpoFBs9uG4s86KYsCXTht
GrGrqUEfZ0ChCGBtxqGs24A7SORta7MYyysqTUx7A0+8mrz2iR2TldFJtPB44iTjvZaTlu4kzcjI
fkgkiXgmU/Nkk7MuoVtZa217Y/dpVazGKkqU0pXBLtsHUWYr0aphssbCqULoF6qaJFQ8+4QoWHGL
x/JtXSRS7dVajaZybUDgpkWa3a0c1PSxiFIqpa7FbYjda3orQ0urt4xR2+hNrGRg5FFiw0+p0bSe
NWaMhiSvIvUxtYtKyV1I3YyZ5CZ2bmY/JyjdKLfU1vIJu1CiXcC1Cb0oWsO5GgwRA019N4GhNwF1
hj9UZonKBESunhs2qkXQWRYEsXSttn0sWd24UjRx4kVlxoEvLEvyRqH0FYO32K70FW276SUqFOVn
2srdYyzVGhJs9RRtzaTmykrTJhUBlVGgXw83Pzvg7VNnq2wyeeVBk8uAsnbO46p4jNvc1FZxa3d0
B+LJmj87TcSnoDDlCHJx9Vh0t2arU5BwjySHx1EqrodWQ4rmMcv0moSOXpe6J5MeGx8Pn0wPMglM
r541ZGa10RyClvRcydA0bReRdgOeNdK7DB3W1rqMolzxiwh5pb3S88LesHZIa5BlZZYWoBURrAM0
kQvzpWiIwXEc46z0JopJ8VTOSRO25hjZGzok8rcyao0PRDp0CJMphQSbLTedDgrItCndKbVL5ZtC
IfqzLiHKpYOt1LZ7H0/LNA7axKjpXjOnvoUaT13XqGmkXIv2sKopQSPJCSq4Qo7d7WhFkludoncB
GYdMmZAwyvsBbdRRmg/9AxZppBvJGRvADOCu0SuUyXnlGUClSy+0GtJ8l+ixDSXzWE8AsBm7BKAs
VeXbqWZqtM5KOa63o9PgtYvHRt/RZ4iOFTTQ27J0XKuvp2yDpMJkhzjOPXuWOIXgJQcpqxQoTU3q
cALXprPOYwr5RKiORabfRrKq7xJbwqtzwDUR9EmLLx+niKUbQ0a61IOmVzmu0l7Pu3eDDA5uoMYk
8S7NSoOvQQABg5rUk+qAK8/qb2immuOVrmFTeyZNdXDbYpUVcPiPqhKY6YhBSyryeB6kAM0PXeG9
GZhT6vR+pcZ2U2FTDLq+G7hp5cRVO87LZ1NrVdtLWn1sn7tGyuRbhHcD5HmbweF7A8QwZCXXWsT3
+oRW+Z2SF/FLU1fA3kZ51NNdBsekbJLMYNNWkyB55kUt9GweW4cRUGfwEpOHpnfaeCCqBF0CHEKs
bA1Wy0kw2Fku+z3cEt+VStlgB01RQhzPwTyM22GseXmdDZXQiLOlqoUALLo5Yle2qwHnVa9Qi1Gc
Jku3JNed0gccVh03NQTmq31UJkNzDXZQZIFa8DGXvpFaLdsruV41lsu1zHpqKUpr/thHxkcPccM4
oHWjaEGswQya51CReYwUqUk3kFaT0XyEkgXoFpC4ZO9KC4S531mQxgp6XYHD7ccW+00FxUa1x5xH
MSID0kBtjKWgS5GHiffbJiYWoIeyGinPDsukNFAGYyC6ayh9Ve81idqjV8uRkqMLM+/U3EecGse1
P0KFjSR+0YKw0k0d3Ip+P1a6uR8nij8bQ6xlnxM5qRRoK/el9itb8/9D8T8BnvwqFkdEnv5MD8fR
9+ff+BV+q8ZfgAsiqQT4AsDgKC0dhd+A1wJTBgIZXWAW8fr+HX5LivkXGjMNECWgeoJUm8AF/iv+
Vm38DFBVxxH/AkRM/U/ib/WzWeo4/pYBAXJsfDJqQg4Qx7NsTUUG2qkxHHwzFPEAncJIaaS9Uklt
gdMH5Nl+iPooC0tiWIgEuEHTK0fJcdJ60reD5yA2B+wwRSdVOLRNRnbgPEikXQ7SZ1R+rI7lCeMP
BUtQsgssGku5/OAgiEsUe13StIQrVBMcc207qaMES5VpxFa/1btEmg5Kn5dDyKWkStbQGISsIjRX
WmutWFP1M7HiGlkZ1YkopNN1kNoxWsZTYESlZHu92Vf53kks6qwsLUrNsJDkYnpNiqF46yIOWrCG
JkV2lyqS+gBvXEO5oo/l4kGp9aYG/VOJfDSxDGah0QVfv9Uo4rtATvrqKme8ILu2TBzNzweIxm+s
TLLRWm5mXIfLbesa1ViDRp2fpqPU+dAihVCMAYSCtint3ngjcU7rdSSRHOhFvW6cbQVuH9lVJR1B
c2FoFSbdHtUXs1et77VjF8AcqsVYg5O2tpq3BGqBIrWucf25yXtQZ45ImeK/E5mogdrodRembcmH
fF3FCEn60sWOGiv2XkgIJn0TGo1400QkwnS5nDqxs8UrLlmZcJIvkSzhpSP3iPkfIcvZo3mzt2q6
jhpFNq/xl9ruiSHTB4SnNSLuy8Aeig7IOO+Tj5F1dh1MjhQl0KxARBKWUoonlqwNeAO4lqPE42td
WHyCSNUEtaTDUIOM+qHmray/apmjvXXc2hQd/ynJWTmguypOoF+IXQeVSdz6SVTYJcGFBtj2jTh2
bG1XnIDNxIB3ha9rIPxXRnLqTH7dKTG6D5y+sN20oqrzhBZYPKdY27TZlkbccSdHbep1Z5t9krrt
CK24xtdHyYzXdWOVANkWSZw/TugE1PyqHWLyMFhSgfWCdnzq62ldlKtMAwvh+0TwUnruMwiaeUBw
Zv11MiWK/KMCfokl7tQ5DFhRVkHS4BFDkibIT6t9MbpZA1ePTYUQ7jDiFUMkr0rhq98tFo9sZbQD
0x/sOnf4XSLTXr2XcacrgaTlrMm8pC9703JpxbMGkalE+zZ0nEJKodbsaAVFr4CVGrmndECev6OH
ygaLuYwD2KVe1aDD/tuI54+9heDWlAPo303Z+GiNE9CmURQ1/UtEOW+CoSjjxvBNlhZK7vVdF43X
46Sx4gGF0lS+srXJTndNG9sl9hhg7ptCKns74DXeViurKkBh2MQD0J2FjBi9HGMO5RY8GKx7PTEY
qVxLhprS3VDxFKjIJmm0tTwBAbzD5UrR6EdKgOaZZuH3uRnwJ+SHGkOYej3Eox75UQWZFmBxdYln
LgW5qwFYZdKnZGtEam9AzNZsWI1gcuyH7UCGxNoauRkXu7IrTOkKoLlI35qSbrMd5dFgfZe4wcHP
ycZIue/TMs9CRalphpCL9E1QDVCgWk/WYPc7W+Lp5Ke1QqoQVETKtDUGON53OLY+HdzJRG/MCskl
PH01aFgC9S9zxX6csp5ZAXOc1oK+KrfstTY49YR+Uyr17xFhXXXTAc8XXVGovgFRPfa5GQUEge7g
N4UKBkKvS0aNQNk2a+uwL6wBHUWFNIncQQea5sa3I9ukDMU4psahZXfxyzAOyCBQQll9CyHGku7l
pMEjOqa5PIVQMdAaAAMcVfczhcl0j7fJJHvATkgmAmSAdj2FZDEwPLjTHFeP6jz2a6eSkb4pzRIg
QMWMc5fwhNqItBCi/aCjpAyBlKgyCxPUB9hOZU6PN3/OHRZdYyPEw1WkMtajOEnKF0MqubFVciMb
nxw2QC04zkdI5hlIzHi2Mxn5FdL9eHG4yG6S9oYRqU2eYsupivVUR3L96MSmQxVkhHI7+mhpzHlo
9zUqLUMs1EiPLvzfSa3jJNZc9gxtFSBYhxC1KpplbBBpzqpi1M61Nhc939vitg/6rblNvAGZjc0r
ZIlqb3yVVigF+jHxlloiFVEnOrm/hW0FwHSI96BZaJ7NLYasABKCpp8Fnvw7GjGDeMM2ytO/kbU+
zRwbYpwCVIzuBxBIgOl7FitIo4aklVDPEMUk3QPRHhq/BQGOHBZoVx4XU9Vi4maDOzEoPugIG5kU
BJG/UETKNnxThKLDPVkvc8JdmkS0tKrIdiLkAohJTPKRHYOB0LMViiTCTrkVnHd9OAXDfpmVfwaH
/j2JR7ZmFTmVymAvl8E3WVzZW2gh4EWJLkz+0wgEBzDo4FQvXkQhX1y5I6OzlbNqJPUaFUY1p76S
7A7JMWe9cArE7zhbrCMbs8XiZSSBgxo2xO6wt6B/uwOFylrASwUKsfz2tb3TMuO/5hHbHrAm9ErM
y90R6ykbUsRU5nBDqlVNLNyvP83h+Wszl9cLfSboYjVBrXUmo2AXYMFO0HTc+DJkI4ywQFvjsDM3
LGx9ekvDam/cfm1zVqr6NTYLbcEAV4vTPYcPjMRMrJTDS9fBEKI3OPpRXQ1XTsie0EdlgXsesSh6
xRSwo9oP7BHNBH721CxX68RenC/p0XfMa+OdCtkOs8F32HsO8wMINdD8BMCP4Ghb7E8+tyb6uNA/
hveSiiMwK0zlE8DX2KlgDgiVUAUPfC67EKyBdwFl6bq23K9neVYbF7N8am9WpZIHq0pVYU9a2yvl
Cpw/Qbyf0JkL0eVgXLO1sliOPy2MnZuc3RRF5FRG0sBktmk2xaa8tkIws22qjx60NQhkVsskm7Nu
zl828caTQSqjQj98LkvsgI4VrAUSIC9hs0leCgQwvjAuTFv36ka5w9MryNcchRV1139bbEO+NGi0
V0KUVmxp9MWceletqFFMEvWTLhSg7GiDzJ1U+DwYfcGDZ18jJZtI7qLdS/vp2K74+ZFXZw5lSLjD
bnI1hdWtsrZ93QdDymd30aK10x7I39OMihg6LEEBdtY02wjmZchiIPe0TdeoGAgcIN2MG/Vnu+Rp
z10fOoP/NjVvLs/J2OqDBVP5lXOlb5FEa11BdpOjbI+3O/oRB4iFLY7w3MGfmp2tY543Wdc2IgsJ
rj/FB2XQt25d++Wm2mZ3+X6xxe+SPcjX4ZSiBgk90pk/gHBPWTmI0D+xF8yrbqQIfY5IOazKMBtc
5/tSZfxCHID9CQpFCwGVjba/2QjBJ+wMFTGwhvQBUmFB0Q2Bg7gOLcJu24WW2oB6YoXXaDgs+fxL
a4obRjfwz6cLPN2sjor0NevwOqwHO5SGPCws9FO2G/TP+gt+79J5PDY1u6hJnZipQ2CK++aquqVg
78jCT+oJ8An2V+g+WS9BWmbw0c/TAWY10Q0HD4Q2RfFNR2dxSqMs7/MuRnAw+PW1uEMFCW68EaGj
9H2p6+rCrW3CHhqt8VwRLZSzgKfqGdI/IxdjBKLEh0TFuwl2PGllh9Ax8dfDwpU9az/4NUC0QqHX
DGldEHrMDJK8oEh1tCKjAQW2WFpFSftuaXQTd/VLboL9gdNkU1C98xKpRe1er/EurLaWUh4o6d6o
zcAdX7d7OhZLfT/n0R9IRo6+bbbgPeFjjnRL7Or7EW+71otW0BUEHbBa+84P5y5bZ3dL5NwXNpmO
nhPNgTcE/8R8wZuGMKeLGapjpu7SUfYSS9SAe29hM4tL+jREAXZeVUwDzdBA782dBG0kKAgwkBQI
gBZoAqMqNIufCTQaffI03JebfF1Lj6wPqblSu9BZFLu7NNDjD5hFEVoLjUiT4gPw2UHuPDIHFLZ0
DL8e5/kSWmjaAoQeNB42rtJZ4GCqLZWNAv3f4/fMfqHGAjh4BkgS2/fk99szFGRCqG50tf7RhfZq
uKrv6bbcSx5SmK03+gjDfGsT3yx5+PO1EylwvPBgHqHBPIRPR3SHqZ36YSUHA6U7m/fItd2o9o8i
+oCY99JWOV8pYc7G5EEzFOBc4YKPfNCQTGUjOdqHhuxX0UTbYZCuLKX2tRppo0J60PIA5E5elW1M
cVYE+VdHPejweYpSLqznxQlHLyHI/pDixwtm5i/GDurXaqR+DOpHh0wtejMeIgaR9jS5zlH1IdAE
kEsUkHPTL1ToWHT2pswSn43pShorN20XnlMXHBhmB09gVQU7BRS1ZrftWDlFL5tg9njR7+J7wWn/
ed0m39hL+aJswR7syT+lNyTDv97ZlwyLVlVHUHCoePLMDLdAfWiVoXwg3w/lT0QvVuZr8vcSqTEJ
lApFtmuy/Thc2+1LhyS2Qd/LajNqezXZGdKSeu2FPXLyMbPTTFWbthCv/EjzbxGxvNpo3KFbOmwX
DjOMAJUFCLUAr4qPONqIgEMNpU2VD6FJGO/0d7JF0jUw3d5v37KgeVoSlb00KFSTQCsJBkb57G6y
sgwtRmnzkWT3jbHXqxttkY/2PHwBXtFANQoChwYeybNFHFlLk6FPP3qv2KioXPoR+h9RgsxccI7g
sTpNrmQHhg2RoyVOu0tHCbbFVQ+qjPOjBNQ0Y+OUwLa9ynUPNIyRAQUR5vGfVkCuIOI3PKPU8m/0
HF5YyBPLs4tV7kpG4iH5+E3kggK2l26twFqZ4TC45c0yF8WleRbUqmjiBaIVEdXp1qFtlElx47xP
Uu4WsuQDAu1NjryhqFl8fS7Pc28W+M8UwaoEQAXimlNLQ4GMLuLvt7bigHBCiKV/iuMrSd6aiOIG
9Tuz+YKDvvBSPTE5f9d0Es/BfOS8qT8MN1o5YIRo1tEGwGfRzQqR0MfiGsUsdJir++WZPTskyGgj
YW3LOkiszls2nLYgvZI5P9U48QDpQ07XHaNpydmdXXkIgEGbh4OiggEI4MvTWdVSXZ2oTg7Dq1BZ
r7cA5USbCrLA5oMBD6CGedD8IDdW5sZLDv58gKemZ89h2aQKok5yiCqE4JKLBtmbcnAFsxIQDj48
6YBZXbriZ63JCCxmA57dc7YuUSi8k4NoiVafUL1DPQ1M7Ro4z7CQizmks107Mzc7kZxYWlJb5ADu
jQbCe+4EtNL99DgVrrwHDNnT/RLFPYCPDtnoRz+Xk+RLHzDz7U2a1rnNyCGXm+dpqm9lfESnrova
3Fh15nGjd9OIv3x9Vs/80GzU88iGMUcxFXJQ1bt2fES1ZGnbCvd9EmXPDMzcO9dMcMTE+aELo9X0
CPkGs/RQ2BLEXIJHQ/YTA/2jHsd++rH0ljvPhsK4uCp/KdmelVd6DmBAXYgt1PnDVfGmqF4DJUro
sKEIkfvFA4O69tpYtRvjHfqztu3Wb4CBknApP3DuoE6/ZN6DneQxN802O2SbeG0GVnXHELHeO+ia
yHekvsPWssGAK3oZhNbd8uY6f9bOPmDmPmyljcupFNs7Wun2LoJcThwo98q2ubZ1jzde+RBdLz3e
LzmOo/mft2EnZRtrdUYOGXr9UY/Zp+o7y9mSezq72WZDmzmK3OYqt5zsYLgQktjJT+N7vXe82ifo
cc2RAy79ca234WL8eensHI9u5jE6W/3lkS0QRacUVKZAQ3x9Os8j3NnQZj5hTEZHHnJymFrXAQNB
u4qlIFOBufP5Y3kHcBeHAmSvT3DD9nrcWf7X9pfWb+YdgJDvTJWTg8Iq8OQi5QosJTDoC6NcPBwz
HwEURN5CjucAoKz1MCJByO5ykDAQMNI6AX1SNz1kvqtre53fObfq/ddjPA8CZ3M8C9y51gDmT8lB
FJ/G56zwjMIdoHtfb8lduhpDkCxVPxGUkQe2QNx+8Yo73kGzSMkpbaCLUnIwbpRQ91og5UHTSEEp
1ANyssgXs7Ca85d644xZL0OosYrltaEU3lg1W2azhdVcsjJzNDJnBgXY+cAT3Y2t66FDY3v3/es1
u3SpHM2brZ7GQkPZAg2NJbNJ4ula5poxMB5K75ESaUJnaX8unHN75l8olUy1wCE0IlAU2qM7MmUh
fl2as5knkTMOhL+SHdLyTenRSvJtyJe2mvjI+T18PGXiE45ejoNk01TDRV8HGEiorEW7mv0gLh3B
mPa/chyoPoK8SujPzHOadcvo2FfZAeLCe5kyJCSuCq4+fb0LLkXE4n2B1ANAkuqc/0jqqyme4vQg
jwNkJYmrlelWTbPvpiZddVm0B5gr+NrixZ0A0CPYnf8Pe2fWXDeObem/0tHvzOAAEOQrh3N4Bs2y
JPuFIVk2RwAESILDr+91nFlV8rGudTNvdEQ/9ENGhTPLgkCCAPbea30b2Um0jP35ISIIgIkGh6ir
3LiZgph5d78f4Lw/6I9Lr3dSSaBBBf5wnpQMHDkGFe4JPo3GJlus62pNmT6pnKMy3Haw3qEOZqUK
xE+YTCI9HAcr9ZpH1r2eYHAfBzfvTvnNL3S2O3YQHawtq5+RkYonD5aabvv7Kb+/Cb4Z4eyhsgVl
3bFpntEdaZtXsdgM2Qm+Yx8hqP/YY/zu1vGf0c43wUCboJFW/cz7ISIjgbJxiNmE/jclwmL5/MHc
3v3qoGaCivfkez8PunvZKBuaNJwtHi6ezz0wzjmQQhW06g/o7Pph3f3dt/VmvLONsaKqBTygepaz
n6DncWRw1fv9lN7dqt6McJrxm33ELgsLmszquSVwwYpLuMci2iwfnCHvTwPebPyOoH+fZxAW2Aib
Oi+ftbpv2ZfqI4Dk+3P4948/zxb4q9XzKSyfFa6HueBwqIAQR/+elfXP+BU5yX9Ngp4dhIKL2obK
5LmvxaZzby2bprP+aIG9u5zfDHL+wi0FEwymUu7WJ/Wg/Mg5NhDPMNTHTDr7UY+ewiBjgLvygXTt
vUs3HJjImsFGfwL6/7wO4KeBvYNXqEBRP+19tvEg24s4Q3un0tPu5u+uulP+3UU5CIUMKOXOn2VH
tL/445eK2Th+P6k5jOrgo0Lcr1NC/dQ5qepxc4dt47Rs3iztYnXAHXLNlz4d09MtFAQecDcr9Kc3
qbvBrXtbbP6i4/x/98P/PuEzsTn8117kwyie+7LS/2vXt8/i9a0P4q+/+5cRmfh/nIr5IZoBQImC
lOK/nRCE/uHBawyhd+iihEewj/zlhCDkjxMAF1U9/HekPH287L+MEMT7w8cPQQHlJJJCofdv+SCA
8cWy+M/NiiF77J26x0NHG8AZj6rUz8tGSTioLafWn6ipb7HNo2Ht0+CKYFsWzEG3p/arT+sXK5z7
BHaKqCRAay4NK2OIyZFpmojc2uUNOpyTmNThXV/mUEpZcG95o9iLfNg7i5GZS+d4gm8LwknAP9dp
uRuUQHfU2jzTNvyCYezEhJG1OmMsLKFgiVN2Ehr7UJTq6PZ8BytJG/lqfTj569Ncz7guOGo3hjao
hsOYWS2yM5OzfOW8WLZLP3xyNJTxYQ87sjOwTdsLSG5c3cBiHHnFUhyFP95YBXpOWT5cgaIJ8Tt/
aXLdJkVPbpag7uIJV87TP50vDpNo6qj2sCV1ygFrplpjDudgWhaX8Od2+ENXJvNI0eDSLpOgfRSO
1285s5uN3fOjyYsFoH5kxSbo3/GDoOuv1S0sbfcifIX7GG2EZHlYe6USu3tEO8+N3YTP8G2Ehfii
emmiMdAHq/Tl3uCndGxtMxa0L87i3QTr56Kvt7MpN2GZ7/kK6w7THlyOaEGQ2w+kVCbCsbEJ5PpZ
rWjavFRx36g7dMZAahtRFNWVDe8hT/x5tSNjyS+AfIXRqNsLIwf80jl51fDCRO4YgA3RNTzqA3Lj
8b6OekXWyOfophU0390g348oOcb2oBNeE2RZhXy1OLzpFW1eoNlFiJqja20p7wpmLuauh7SvGlQU
uNUVJ9ZBgHsQj339kvMicarpGYO9VNxB06XOydA6KGOa3TLjm3hsWCb6G0c2HogOMKPagFzqidap
guk6dqbK7LSHmmbhQIBtEDesqxPDY7LGrK2/t6X90NVpGehrfzFubBN5bYh5QKrppXBrkozr8ug6
giccdp9IGQkni8/JpgyqrQlnXHIV1po/X3fqiw0CVNS34suMQi5aIV5wFFOpzb9amseOfqpBRPjx
33tD06AvdtOi78RSHGCu7VJX4G+Xg/tamNvlYbRGN/aM9dWpHNjzZhDNWwcLariwhzWIwj7I1q58
HR3rgNtLTacHXpA2Ckr/fhTVq+XbLSyT7RfL7YZI9MgC06m2NiCnXU6WZadwYyTLAJ9APUyv1G/R
SdQiDxVBiBgunh93aidHAKzge1ziQgSXrPeypkXuxKl6P4Kt4dXGsiOK+xGHmUIVIWjw3fW4Wjw2
hTz61vLgzrcdOKgx/OXfc2LtG1jnI2rRO8u/CmHFTbBjRqtenrgtr5sQVmrufkbXz3Hjt6WPFwTn
k0te5iWH90JOfWbQwkPjzTh7BfDbMW/dOusenNnA9E89Aychu5os96YaLeRAvP4iDKkVrazoE9WZ
Pna7cIFxHm+yQLAF+FABh0mPXwKdRlG8WuydRUmLecZDwdReUzYf+qn7UgP7u/XFtGTwex5mJxxT
EF7RSbvuAaIfn7qJbt1qRLuj0MsKWqFys2w6gLLR5T7cSPga56AooYLvSNLN4kuf48XLjsL28cmr
kcbFA6pV/yRsfl2R5XKlRSqAS4aBYUpgSz7CblXHMO2+eCu/bawZOov8MXTNKyEtygrEsyKcIrCo
B3ak3NlG85dICrVumt6G3wUVHb+tXpgoDnCo7Uvd3XF/+myVXhLO8Ikuw6eiMjcwdr26kt5DJXaT
y+J1tW+AMSliymWzaQJ13eg67Tpg92AmxT2Gj5tFTzvC3TuJKBk+E1htRm/MejmhiC5WIM3RE62q
xVG0C3SOOm9jrhnUem4l9/YmbywZNyvPLGeMXE2zYbaKxCvEnV6woVo8DWp3x/pqg7afNwtpPhce
HPVmvHIMfh5BgBxU4jvtfLxlHEmYpdkSl5tI9jMYhFb9crLnEE/sYJcAv4KjRUJfzxBC8enCmvlV
AOcFxEh2YhVCZswfrtRqblHJ8ONWOlt3JlDdjfkT/KuoV8kG/8e13pZdjQ1RJ0WFfxsOk0RzbFHH
TIc8qhcC3gEdNn7YLmnj8+tZ1cc1xKY609P6D3QQWbWBM5UXImrL/KKCceZY82REM7+4aDW2HzxI
OMP49jN2BBlVQtyEDR5eR3s4cRm23Kpuj1qCYN6YGqdUQOMc+KSEH52ieenz4rUOC/ifbTCwe6+/
svBRiVI95bO4brDpTcX0sFJ/50HygP24s/N+m/f1lzmEIRJ1nJ0aGMWEOoUdTCJMus3tbwtFfNti
gaKFe/U9D8g2zOmOld3RYWMiuvXRm+td2nlFfbWiEQXDvcFrtNkVaMFBTp1ZtbhtsRltQeMLo/J2
DNo+gf8aCmCcQK69WrFtrQ9tOUctW8IErQmQfing/psZ6NANOusFeAUinx8ICLAlddcI9rJXU00X
xkzXZYe8hsNJMvin4hPeQNzWXY3df0nzHrsvUXkQuRwGGVh9SgsOJPAApnoQW3huKIxUn4U/POBk
KCPP1U9NULzYjfzS3Ae2aROW2zd4UqjCNic7Jq8y3eGBNz76b3o4qWCBjgi8S1FDpIvrAJoTtgPS
Gpx9BoAUHqIKzVbyJnyQVWAhAJB20gG9uidd/jhYYk7MzPk2sLUTzWQ4eIDepmr8RNsF9LIgPCHU
8es32Mwhy+qTxpNoAKqxW7Xa8KRlNHEcy9vZ1X0n/TGCI8+LoG5W7OjBAJYsLlzw2Iuh7nHxvRXr
xgcZ2BR4nbBtKWdKioV9tR2sroZSkYbWBMfEYkc+OREsJv87JeOfipD/C/HDf4k7Oo31b/rR/xsQ
I/ekuvyvI4e76pvWz//r+E2Kb2/Dhh9/7c+gwXLsP6BzsJGCZEiknWiA/4oaLMf7A0IZGErguoJ+
/IfC8K+wIfwD7miYWX/Yo4E3Qgj4V9QAYzWo5Pg5YNJCc3XSof4NehFEYz+nhpBARBMSFkBZT+Gg
pr9Yohgbh4LodivIWn3W2KdfYbwk+5rIRkbebEzatJxl9hy2uP6yKgF8uHsqFCVHYO0prprlGHXE
vCx9b+/WEfXqHDZH2Ihr7KR1rzPNpjB2yLrTjrsdTpfXeS2Ppcmvgd1pTxtliJv41Kaj2yKxGALv
Z1rgUttWgciBxsYpeHL4aEqQQrzKvBSSQ4zJJ5i3FH90ZEgzIs0zMgQvlpeH0cIFlF6SuqC1qO0c
QJwPlgeJ6px+Atuijpygvynq6sb+wYVAbipZedNEFrUPDhTUMQwHGbYHtMglNk475TxUfX4HMu8O
bBFkT9Af6NHYdr61gwB1mhGsQFzKQ5unq3KtB02bYLsyzqsNIEhjFVWOYCqu9IKAKWhppEK3vBqo
5WSsLOo6CmgXPsPWBzsgMJ/kkjZMj9cgQJDvKJU6ICfwZQ+YhIwlD8tLWrrd40KHIcVtrcL1bxk+
2zYs17hR4iQKYG0GdMH1cwFP+RBumHSnK6de3K/Qz/EaJbTGIOmEPROMlnKdtqKePRWNRQvtmma9
vMdFmN6iOc36oipTFWg+NyxLQrCv7yWd29uJ++rATzihyjrRkXVuyXui5tZHeZB0l3xcOojBKgMO
TmDBbzmMU3hVrEO7L+uwRFzkWrAtT97SpLIA334YgQlCrwfUuzjNIdAPGELLuJ2CAn5ZeNDTqnK6
17rw0DVhEVOBh867U4P19tb3FlCXuGNwb4IjfUfCWacgmg/XtAAxJVLcfWSceHdT14Q7Fz7iz+Ep
rR5pa3Bua2y3D1Ol1gvLnmCEGhWO6VyoXYimv9/w7QwpfOh5rAleryJFmBFlAztD5t66tXq7vMDN
Cq1fpKmuNA9gMx3yfUNl/ijKjh16YUFgwLi5R9CAlmMqqBfgbvridmknuW+70Y1CtQRpYNH1E6dk
3WoVTHuYqenGdpZxA2zJSXHBLPKo8jVAnQm0QTbzDak9WIrXwK5MLKrJe2la23wbJDimHFyPVxRN
NYSfGrayKiAl+GQ1fAF+y6YqJq1bkLgbbbePGQA6kcqLKQUuyGzmgLMDzP9BDC8sv27tMatM4x+9
lrtL5OkKKNw1AAJ3XqytnVN107cF/bpO3girum1tgTPz0B3Rwq0RCIBq37YdcEfgYd2BsoTlukCe
1IDAv9HaLrIOv/pr2ariiEyuPuR5Nx2JbXspfOPuFVxk3SNZCidm1elYJO580bfgE0Sut6J5VT0H
130NGAGi6IV970ahvnEHFxunzBF9BOOUoKEXtPq0K15W9HJOmarGxOhQ7mfAr17hY59UMqLhzUYC
Kbh1tKsPNQnh/JMUtrFpUSyuG5eBD8AoUil62bcuNVvPH+dbU1f3RtSfGwbrCuBSt03QBKnLjDnK
cOqywu8RokmhdVbXrndQqzb39cLkbQmoGchGYy1dL0PY4ORRKwXZ5mj5AllKQ5zqBlyXV6LKlW25
Gf2blUjpXazlBGq0qEN7O9TIskceLhuwtwmWJwo9P7dF6DaPZd3YY+yvrNovcGRfw7A5v0igy5JS
zV06YW/HxVfolaCnGpm3iHH4nYKjGT1QV/MdAAZ7Pzb2EuMXJHPkDcLbFyMuJxACqCPHbehR8IHc
BGLSuAEJ18+QheVJZc0E1nBX7WXQwTk0WtO1pXiYSGFwUx78aY2478jr3geYI1rmar4MaQ/cBF0V
e7IDbHR967gvCqyIgxdyAWCTV22qakbHMgG9QdlJFk+5l+8ACULjVGYjR1NaxEfjMM+5Uhz/OpI4
Bl7asB+vp9Ut8BXXDtx4bTVceQEHYE9ZOq06l20mqYpr5O4Aj2cyBLaMdmCDYZ3ArF2YsLsHFsq5
RLoWzY2BbBC45QYqBHNg9WtAyDi5NZ0QLO7b1mU4ocpiJ/K1uNSB9mGF81p6M6BHFkSVngiqdAwA
RE217iaTGvDc7LgywBHNyDW/FE1oXeAjqw6i7tpnJbsCiAIcykgimcaKDDA5h6rSLCkGpzq4rSiP
VW37CH/HGn3/ct3vOqRCxspbk5zMN5Ct7Q2Q7tZEIlGJjA/LzrfnK9NPL6VBGsyZ9l2FiE/tuRn2
Q2ASWbTfxxUNseeLsZiSWnYHuvoXedfHQj6Gk48wBfkSV92uo+lggWvgoa+++QLCj36I1VQ+6ADK
WZjHevV54hQEnyGxWoMlgjuyN8qoBBsp0o73DEMJ/HP5Y4FYKZ/mWPYlmonWSTUU4aHv6yyEfwlH
lYeXT5MaZ2fQIU806OOwTimzkNPrQRoHvYSVw15MDaADVqROJRToLTvnS26ha0aLr5c26aLlfqTu
nnM7avCyKcTRqM/zakK93t2u8ElqkBlw2wJ+SWGp2LED4Ge1dgipyrTV/cbFZB1hIl02u2b91FR5
qkCp0gWEpUrGU/FtCrHygj6eLJF2VnAM3SHmpNvgXpS4gmU54bHgc6yrT7WWfrR43iu2il2bNxur
8tHwjsSyRYqqqLfeqbMSm2Je1VnroOEtasvL+L2xc8iJ7oN1yAJR7x2n+2oGemdKdcOroov6yo5q
8jyyOUa6NGq6OSZhddXXuMUhhnOXQ4WgZFiuqwl3Dcfe9SUACOwLctspSI8XhfI3vr+mslQ1zqp2
p+wVYUa/MGAVcJKtM9txQMhXOV75Gh0sbBwpASzMNWXHYBy/W0ueCu7vWTHHDO9flyH2A/qi1XCJ
+VygY8Ju9LH6RV/FshCxi6sTDfX3EVCMyK1wrUqa0a4Am5NhZvJKvcyWrJIK+S/wbFDGD4FA+Yoc
b3/kuEelzqj5NQ2GMURfntw/mvK+2kKYWdtZx9w4Z+vG64FpQdaJt0uM3W6HXfMEQes2hObXurxn
3njAJ5lKJ4xHP49hA81GhFz2Cti7WEJcaoHVK1wHHDYGlIuV6RGv2raAjlmW2PZui16nSHbfzFiZ
iwag3i+eNXvuCNJKU4P2egJng9sSQN/uTnuEg1yl6Jek7Gl20omI/olKHzxPNJIzYPqWIIhydWJ3
HfIaC7ryH8zYPwRDv+kVD2DwkB3C3uJWIGObcCZSF/cia/gmzJRM5ZQ0+JhsBPkTbQHjD/dLABxY
913M7c5twNdkNxOIQyrQiQ4eVY12h5RHBSGRV+NyMMLUtbKNb90XbIHtKMBnFkTYy1MHzUuck/aL
s81gungkXbwScw0oCrL4HdLDwTXhfjpO9oUiHqgofGOJ/UTLuNCwi4nXqsP9ysHxeHTkZT42uKOj
pxLHAVCiNxVelMlvFZI5i3MbUBjWT41a8ISGXG3E5OzdSYfJWOmDxktzA/9qBk10R/vwrpMu+EM3
RraPAI0hz1tH9tAcR+okfgNAog1uP0h4fk8+GRDIBM8T5M8eFLXiuji6IxodebtuYRGphx4Z+hmX
tfmlWed4DJekAmYcjIUL7fObwkXA4+mUFI9lQ7eBh9SSza7cqdjTEnlDi1wPxYMhQPF4d41z0Xp3
S90kpT2kk9PeNB5mSD9bqCk03XifV+GB5TxxEKYYv36axLS1ke0s7Rnz0anHFS4b1qYhbtwxL6GI
rWZiJe1wX4ZozlegQeXqoSDSAPaDFpqyP4A/hMbRJsKOcG04EDoEBZmqvat8zEbXvoxgqIit+QGq
loPtdw9N2F4Gi7MxyINaCu0wRf6EUuuDDGUqSnlkQfk6jZxFsg0P6zhWMai6AOiBNZO6Vj9sWksD
DWs76tIQSV+rnB9aggbWI2xr5ep5PJY0+NSrOVuNsiOvRw/vDkT8gJMvg49qCAGXA+Uf5iBHXg4Z
MCl1MnXlvHE656ksRveSLvRWBU0RSxyH0bLKIGr7PNyszuCnoBPjq5jC69Xt0Q4wnMI7YBfJxp0R
TEqWX7O2zZH386Cbnmskl3EoX1SOb8dtqG5QSjARXpG160NFt6B/dVkV6uBgJjXs7SBvN25p7md/
CvGR4OJcIZ6J8KF7m9lR6KRJsO2gNlC3LvrJoZffnaucJUJuZ0zcAeseASdHGF196ULnMmhlNrDl
AsDQYbPObpeqqXa39chBy1KZ6MbUC3Od9I65d6bm3gbJt0A5LMj9crOempZ6J6wA0kUO2iCOSCjP
JAvsYj8gECAokgEmk1GKdHKNippza7nA8yP8hTkXnzkacVLY/TZrqa89aV+HYWXdufZSZgGzYK4B
WtGcUvxCZxOKa08hQTf5ZEGx8LbSSDS6ax7ux9zIO7q0VmLMAKIE1mPsUGxDggK/WhezjM1sI71V
5jjhHPza7ToAmkS/FZYLLGOgUX6yxXfHWx5Z4z+bUD1P1Prerg0FNo18o3TEYxsnH7k0hc9t0uhB
3iIepQOiYLvA2YZ1OUc+NbfYdOGb4d7VonHg8/WSzCOQ4Kt8nPAtAR3ZbdeTB9srSOIwEIWtQFwM
q0zA3Pzcg+QeV6RGh1+BVOIIEmrEc3DMUaNam0+FZpdIJNB4QDp9cPUxF94DAkyEtUKk+JQ2FnIj
DIZZjy64uMlt2MF5Mc2JV9NtX12tAm0DhL4AjSvqF3nIi/kix6czdGTX2i9z7qS0EJu2+CzNmAKR
tqvLEpnX1dx3Fm0zt5u+Nsu8B7gVFQ+DSCZ0N0g0DVE1L7sxsBAZecEVRV4DcaRF4/4UJOiytmLX
eZFdfXDy6URXy5BbBdELZa8J9Ujr62zGndF5NA2YWPiUywBIA4UDgE5e0kxrnOumSUZAgmnRx3Xg
g0xr5hZHtPZvPWFNMZ3newGVT1Sa8ghYHtp8c7tO7Yrt6DpfdC6omi2/d1e2szwk7eXaYrOgkW++
AwR5aOHgztw5/MRdmidmmHPsU88Ic2NX3q60vEEqZQOMFrBl69FZfGCE1fjAtMyCuXkCw20363HA
ixnWjbuM2ypHctXCrzk3ZYHwsAR0hNeA3Q30KEb3tiT+hacedZijoPa01CuNpenuekuiHxfF0/O8
aCF1purORo8pe4okwabdewyfO/u2It+PVAJoweNItrIj2OmWGY8P9QAkjZdIKflaBe11W9ufllU9
U6yQKAyDZ0/Uj10L4PMIgm0UjNa1LPVj0Y1bPfCYufJIXAsbYHmT5/amKD4T3DbHeU0k0rzSYeCO
LbgOOEfI0x44SqkXs0aRC5dFYesE/GUwrPLWAwLD1GyDbsP+zVAV611JWoSWucZmUDAEaR0TCQiw
yNPnBlIIET7VBY58XGxRCN4FNq3QPsspNfTpWJ1E3FRVPQOJKBqX70F9tbahMuFXj9N6UzDu4IME
4SW4eZNBvf5Tr/ATiupnUdQpH4lm5khwAiiJJliUngm7fOkYKAvq7F+ONGgO2ukbnOUQEnW30C0U
sVi76CMP3s/qiV+HPUnB3ohukO7jnTfUGSnrl9qBVNRtQwvqhc7/2vKx/jR2fQh35zR/ZMn4We3z
68Bnah/El0NuYd3BB2dvm34cNrCd+6iSMGh+JhCD/5am7a/xfNdD8tj1AFA7k4mgC5+BdK7JqGsd
BxRQUJX98vtX+N4bPBkpgf/G/+Bl/vwokYqqoMnhmbT9W1+BCMvGb01YfSD8+miU03N988IIMyMg
5yIj/ED9MhbhwUau8Pczee/dQKJjQzRp2796FXPky1cZ8gwtzHWah8u9hRsks1YwobrlA0Hjmf7/
zxdD8VrQy4DA5PrDg/FmQjVylIiUmuyk/z/xHmb0mtJms972SXmbR9KJUKWK5HIEY3n9QHP2/kT/
M/aZurYOSSUm0mQVmOQt0l4dbK8dMAu+lfz+ib771t5M8kyuB+GIQhEBq48gBnPyctiGQwV6URX8
o43kzfP84fZ48zz1nFtov9Rk3dfBi12ekBjKB9icWpCK9AbhdbZkJ43JP1oz/36U59+Xat3SXr0m
W5GKr8qbsMKFbOxST+sPFswHj9I9k1zSuULJeGgyruiXGV06YiiNZFT0gffBjH7Wdv61MAkJYI3G
1szOd+QTe4kUaIOSu/fAPUYrJY9wjCRLsFyhiP7B/n/aZ/+jYvt1sLN9WJs8hOChzWjHH4DRRb9v
L6jif7AI30zobIMqi5OMv4Q+JGgT5HdTUEQX5LyE/B+Oc7ZFUZwpAoFH5vQOonUZSXXBzO73czlj
gP31wLARwfHrARfjn+3nK9RhK4eCDGK44bgm3d3swL9n4gDRZKQjSPdiUnywIt59SW/GPFt6qJYh
B7+02UynF8et7oDu+mB3/2iEs1uAXsuRMafNClDoO2/nye+/f2zvbnhvZnC2zOAMKmegYjOrbA6V
XKMCX+vg2MnQ/JOd9c1AZ2ut8nsUCAwu8j1EDHY1XJuubNIaYW00O//o4wGk7CQd9h0Ap34+E1Hk
IFJzyHAmqH2QuL9cgar++w/ORztUKBMgZ4VM+echJteRuelk1tjdvivza+6F362q2FU6ePj9SO/t
bz7a2ABJis7PWN4/j+Se8OLOSXHadJcUecN4gUgtVqz74A29O47HMKkwwEI9Z7hI3HLVsEjk8ix6
1EPbb5cBke0IDM7f6m/456fq/2ekHyTzNydS0FDSoIqTjbU6SkdfhvPw+A+eGSTqgKujXdKvEAtZ
FdRVXbbMECHSklpgHcuN6vyPTAXvfZ/+ieKAZCg6RJ4DY5cSRGmccJmPxB8CT3a/FOoDyMh7Q4CK
CesFgDdBcK61HzvuKGvoIB8IjkgDAhFsQW7795/X2zHONjJkOlusiS6bh2rrN/bNutA9Y2XyPxvl
7JtpFHIgI+syZEIY1AmIptrCoOovnn4/znub2tvZnG1qVl1U3TR2WVn0j4PUt55lDpKPdwR55H8w
EhTrQPiBNeeeG2MA3/E9LVXGxQo14vzIvMGktdd+z0+31t+P9d73CY3Mv8Y6d8lgHxKTpVVWLd33
YMAVJx8dNJBoPsKFvLfeAnTQ9KCvQTvr8zmtaKMJcI7ItIJwcF2+BVP3EdzhgyHOp9L3iB8WxrPG
q1DwGkqxE0U5ffDdvPe83szj3O+TS0fYhIMjjZrXNOZfvMLs0Avh9fdv5aOpnH05jZ8rOc8iw96i
kXdBKYh5Zvv7MT6aydl3Uzme0QHlGcQInyGSOgpr+Aoxweb3o7w7E1CsgPX0HMiwzg5NuAnU7BYS
11v/guVyh+7ef3b5g17t/R5x784jgMbKRrcM55eUBhVSQZMis2URmYR3MxpdVHjCrv3g+//xq55f
niENYwThqg3Y79lU2rGYRx6KTMyXs/TTLhPrjY2GmNBaiOpmsuo47Dqop/toQpCnmIPywclh3t8E
yAqy+YP3925I+/b3OQsrSVei/4YRWZ+aBCmVwv4SiK0VZG5wALxlw+Jls6CSVHX/DdSFd1odv3sY
Z6Emkm35zLFC7bXnNzPpZxQIVXVHcu/bMtQn7b0LsWo3owtkYlcnmiQDCl5FZhDGQb0QlSbYArxV
QygxyxUF4ZW/KGcA1wxHE/pPNE3ZgBgyucPt6NVIfCtwwFJlo6zPiqK+R4c28UkjRA1SzVsGt2XX
IE2IVlWXqFIZ/zvqT8zesmXwvUhyr9+7Cvnv36/u0yP+6Sk44IKfiHE4SW2I/M6WhNfMxodgICsJ
aoczUoX4I5rL6xQGDTz2GRQOMye/H/PMSouLDgYF1frklIP36ZfjYc19CO0DuPsb3K6X9tbAxVBD
1TwXZNNTA7NjEYdhe/CCZVujEXq72h8tvVPYcz5v6kNCiXbhgL6ezxsEG6tGl+msDnZreB9MLMoX
N4HpNp713kBVyyyNYgZJ1fKRa/SXz/00+xOx88QsdtCZ5ueLqxDo6ICOC5k/LuxARTBB39CEj4Xv
8E+/f9C/HPg/RsJ3bsN+Dm/v2QaJfmxWT5WbeRS6n+kK2IEYDa9i81EQ8+NW/8vTBLQRqD+8T/zz
85QC0tNJEqSTIYSPzK7ah3F1hJS7wIf7ES3n113sNKuQOTAqg6uIef08mLEJVPYlyYCrfVortLUd
IFV7JemcMeDCw2Y3i7QAMPy/gba331s1b4Y+O9XWDmTvlnlZ5Sx17LAuRcV1DzbnvSNhTVl2Hrrj
JTXs7yhQZL9/l6cP8ewRI8wJEMhjveL8Pls1LcQCZkXGfoYIJfWb/LMqsRlJxxtjKDo/FUgNpr8f
8dfUAajEDFx44O5OyYPzyEctfY5mI14WQJVVUpSHJNLc92MPdYR95w1XKJEs3YMADqU2r2j1Ujnr
B5/pOwvYh1nRxSUb1slfdqe8CCHZC7xshRq0tyGsvxb0ELR//zOByhq7AJyRML+fr149dwuEpDSj
Yb3sgpCzy8Xq68cafms7NvY8fHADO3W3+vldooZxaj0beCHaw9rnO4DXTItUXOJzybfo6K30pTZx
e43+D6gCRgX4wbfT/6HuzHYbZ7P1fCsb+5wNzgOQnQOOomZbHmSfELbLFkmRFCeJFO8o15Eby8Oq
7mxb5ZRQGwiQAI2/+29XmdM3rG+tdz3vItvEG4Vy0wLfZMTPGYyZkTfQQcIrZiK9JVdtuS9sPn4d
QD/f1/g5Ph1AC0Ucirai/Ay2UWnC6qHcKtvdhCbIab6gFnUPnbJV79RJZ18LfX9fQi7eycVGpAnx
0KIQ+ZneNo3ZOJ1B43vCmb4zR7v/W/bHPx8W2KxoGAr6pUsq56lsW0O1DpO0Fp4iwzy7JRY9dI11
ypUAcpyZX2bu+GSfLnQR5UTY6xiUEiexvD/aVXe87fphhZ/P31Gs/vVA5JIUg1qEcQnd7BGpIjAu
J4c0v1PP4kNjDijmDlfWoW+ehjnCpNQ1Uki/UVQLzaibQcfXq33Vu7AxXk/d05/XnW8CbvqUTeyD
CEywiLtY36WII9iOK2j090711CqnsJz213KU3z3HyMoFyCKq4NDHn38a65GVl8a+bCZ1lk13UvMK
4iigHcz787Ncu8rFjEp3qo49Eaa1dT+xhugGn4/H3Cj//rito6jRZJiZCqXRi2cp6hOi4bqZRFHb
BvEBg12MGtmhovPuWNr4EFVXIrjf1mXIFiT5gNZJpPxJJ319eWRHVbHMWupBdJYW1U2co10p1XWp
d/f/hRcISoEXw/P9tjbn4mnkRhwnvV7EfqPk+kTGyvddTwThbz8Vux32P6NTt6LxeBcLkJnmmaqX
+gQx/sE/n4Qn4UgzlWadruQTf1/pLi50sR4IJvI+tdUnYmAGo0VFcXD7G4gYTgE7Fo2qeCVX/t0+
bgDqGfOhpBd/I4jvFDkSsk5naUXCe4up308afgPKT4xsWgzd6m/HI9QCkTmFXRMlIeWy5iDlUWbF
RTRR1NNTeZTmcq12tkbbqa2DEPjzAPltKF5c6yIki5HzwxKIJln6XA8bo/2oZVQwrWn/+TK/TWQu
M/Kb2PJJOP6W/eH/6YWzak2a/D3JYLVG+HlD8/rzRb4LbbmKyaqECRWGYxcTOWnbY5WeosmuckSn
n7c/Kghz+E/ZO7hKuasAqabRb4HGqb+y6H43SL5c+mKlwjmqkqQ6mpiVr06HUJrtgfjZCvpNx5iO
3l4IX39cedxvvh2gWJ1jEKUCg/98XUaOeh+nR4Vvd0CPaFdLUjmLZKquT9PjtnON6WGtPmbvpnPl
suOQ+LIhSzTcSTTIUbMkNX15LBo6vSYNQybnRsB6OSG0yhfRpH6ge7XFh+cqPm9cDf90vXHD+7TV
JHGkJj3X2z+kd/EPVOrKJPXFJ2Fvx7R94d05pQkzRHkTO/ISJMbfUc7G4zbPq2H88ZMejU3r1+tn
1R55nVyGCc1vZaXb2XAHBerKljA+xOVDKuSVdLoPDTjVF99SEwpNq7M2bFAJx01md7trJg+/JWx4
DFViH6DmM578LiZHz7lPH051aGwwOvCkieBkswbAGF7ZAZbjV57nm2X66+UuJkSD9zCNPHU4rpoq
rO0zap/nKKQ5ze+DuvOavw2seDwNCpOm45ECDebi8eTd8Vz3/SGM1CZCm5bSG2QrYv80DKlxbQZ8
9yrZDixF15gHnEG+jogKF0Wjicuwf9vdGv75fjfFTiJ3e+8UIDNjFP55xn03Nj5f7uJV4rl3kva7
MjSsIpsjuKSTQmijhz9f5PfFhPf36ZkuBmBx0PUWR9HQODaljfPsq6w1qx61mN111uOfrzW+n8vB
jhWhohE3kvK4lDzkhwgkRNGEPT313XkdCS+7c3RlM/juedg/8TwUAUqxOn79RoQpp4pDSnjE7nrQ
C/topLYRT0cEy3/lYf7zQuNy+Wl5qjTMisnghLp819c/ySZ2rl458n6zs5EnlUEFqoSnym9JLxFh
7Lmt2vDk68HZ0x2oGhRrnTyI/BHOjQp+mj2jDb420r99i5+uO/7808MlgAD08S1Gi2opPO5vGljr
9/XkLZ8PgncOsxvBbYgdvD+/0p8f53KAmCTdRpSlJjHAv15WFE46ldU+FAOgQbptfgzz+gnNlo0L
0Sa6Gy3fylsE19E2nYkTc/l36LhxyQcMphPEAo2F63S55Cd9Ie+atAt7Szw+V0dJnBx3qrWKiujv
kydciRWZ7VShpqxeTDt86QtrP3RhhIY435/39Ed0K3pZnzCzvzaIfp92dLpRhNFJCEljOPv1rcqq
oWtW1rNVpo5mD7BotRKfJcFp3M4VVWe0cbnmP/r7ABpJblyMCYIT7yUiFCaNoVRFH2r5UbWzKHoz
z92r1jXrXqAr4M/D5tvnQ5qBi4U+pjYvng/eRdNXZR+2Z8Vt69TX69iPldz/81W+f6L/vMrFfD+p
UqcVSR/GgmS4CH2nJn4r3ik3cxv+zJUJ+O0j8fZYxsiy/xZ7FHKf1YehD086eVkhWp00fS5qw8Of
H+nbq4wSDRH+ITqN8eefZvlQ9l2Rnc4h9tS2nL7HAMuENLvyKN+sYeRfMaukliiOtpUXV8kSJVYE
HfBGkLwAMWqWhymZ7tvssfHBr9CZMK+fi4W5FK58sN+3T5KfmqpzljIM9bfJjA9zm2tHM4zF+tYa
kPQLtdn//dDjGiO3kDdIovViGh/amkPUgP+soPaADZSiPdo1zR1P0V4//5rH/xdgIKvyvdi09ft7
u3gp/9sXAsh///qv/28AQYgHPg1c96V9+bf3Atvr8/Ilf/+Pf9+8JEX7b/ZL3cb/839k7/n5MxXk
59/9JxVEl/+Bh5yIemJMf6s/Cb7de9P+x7/DcP6HxR/l1MJo0Ei/ENv9kwoiGf8gnwxLRCONQcF6
zCv/EwvCjxi0JictzOI5wEIM+QssyM8E9aftDVk4NSVO98iQJXSfl8H+0RiS+EhrjNt47XzkgkdB
7FTBaV64Ci2J9lvv9N7BFZ7VN8k5+OwMm54Y/eruzrN+jsN+3cev1AYMsd9OcqLaHBPh2MqutZF8
4onnfpa+qrboSx4NZLpzTYz/UzT724N/uuA4VT8tNM0xk7MOVpPb+mWoO/ubETUAjwhdZfso37EM
WC+tJwQHV34c4BOldGMjtLL3r5/GzfrXFb+0QUgXh8rfHv1iMSqkcc3IuJPGk3yawv3dNA/6mbbc
T+Hs7fa26BFv+IN7vEndyD0E1QLc22o3U2Yt7loeyTsqdZiiTwVH9Qb+b4zQMbwe7X93HtXrRezX
r9aL4GivZai5RTi4xqSe96EyM0O4Li5gOzey+3fJI8/s5u7eXWKxUtNiZDe+hmHDYdXNDt7wQgfi
IrqlwYt+7fUel4NmxjnD0xSbEnOvUapLXH152HSPZWCF1hTFWCBuZX/3drqXnvTUKd2YA3Kf2oWT
OajBHWrU197nlZE0bpqfPqyIoZ28V3idagB7wzsG+/uWakv+I5teG0TMkjHFdzmMyDSS/BDB9ECn
/Xq1Lmq1jJTcOIysVemageIqWxIstkpwXKyTzI3ONnaJ9erYe6Crjme7DOn+fh6OQfGOUJTUof5A
63X/ozg5/aa5PyTOvnZi1YnjQPWahTHRp+Zi9CrZxyQUGkixR29wmRLu+AX7H6OfX2kr2x6n3Do0
kdvnQ2jcKXs3Svws2D2KvuKMn0kiwIqXEq4VOPjyCU/vKBke9VdwXYa0FVwj9Y5nRzlPd2/xs/pq
+njfOLHuWsIEXozhKivFsqsXS3bzktY8/CrVafSh4Vwj2zTnt7ZivdWJJ4N7WJ7P3uHsZiDYyqn+
aAS8IN1R4FQBttvbaR9UP41ZZaa4tOqyH4PqCBjhvNegiPxqWk2T23HYQ+eQFgNYgT2c0twrZa7a
TPMPrfb2kkfTHyQ3TXV73dGgdY0wEsd4KV7OLpDlvY+J/eQcOcOKxjH8V0iYJBtIora2jTQboi//
tFoofb7ybnxEtvVQOyM8j8Gyc8vnJgSWSqKThAFt78+WKwbCSl7A4Kifs/tmeqBB2BVvdQOBj128
K5aTb6ynvZ/x9ZEamKYjzIRQRxHTvGRHR9vuX3KNlxYFx9tMQHEy6W7AmYTtWnoTb8e0nLkY/G6Z
+QfWI2cIik31cPJPruhZM/WDBnS4cY4MLcZTJtat/s7YwqBIWJ6XxxfcZSI/xLlsKWB/xzgssDO7
Y1w1PXQQR4nnWsS4sPH16RzxbIvB2QHxrrjxBlg0Syz9gkhGTnb7Q3itervdRFDdgpwmcTreDDev
HMNAbxhI8kexf9aJ0mMHZmCShgmd6JlLxt2mZgFi1TysS/xQJDud/zKWAbtXeAwTbVLAbss3cuda
oelYm/Zgnz3aAYd156i87DsaDSRQjpCdbootWCCh96vzap8HOm17PyzJV/JXTXPUyAUKWz0ZH8je
nwnip/laL5EJyMuEXJLTcM72s7XyVG1a1abdWlvH4bHwABgZiQ3cBrJKhJEDLYR3u4nw2OlOH893
Jzfauw2N/wyufFnXnnGyc15y4sRv/JFh78Tp+IrI6dKbe3I1X/Abr2cqZjn8BieKvPNHPI28dA5j
ADisuOx/CG/mCy1E+CXyIql9mTIbrPFY7h1rWTGHEYuGLO+PO/RIP3rB7Wkf9GRHoJ3V0c90zgBN
tOn89Yv1s15z1GZhP/uK37Dy1zNUE2S0Tu5ODFD+wMB7NdnGQJrMMv/0eMS89rAwdnaKwdxYcXZ3
jvSu3eR3p8EGx3CmiyS1OwBJh1mjeZHykQoe5KE2p5jtWrEDcrPlPYXCco9mwG4xpD5zTpsVz7ut
oTu0XzZ39e3+jj9nlOAUnPwY9gbt2gh93CG7OUJ96m3pBMHm1uLv57AjPYsMOL2kkCxpSsWfvbTN
amxWBQHCi6nekc1ZqdO8D4/to3ELzWv50r8czv4J0h5qHlA1iX24Q7Fg2gfBlfUADHgthUPnSs5x
nQ1eI9tCHpwMV1/Fy/ShW+t3beqAHBXTZc9NHW5F01Nau9o58n1qMQEz2T28yA7lhuNsV9tiY4Nd
Sm4jCASIxY64clez0d++d1ls+9jOd+ApaT214cXqvT++V6vz4D4iuyITHO1uETBXAY+h3kWgmxzl
A1hN8bBP7MKEIuIo0P8aW2poPZ1rEHJvE/odPwCCNp1Dsv781Kurfed1tJVrrvrOxoHfKawxZqzF
Ark7u9h9DhDCzRB3HqQ6lgw5YVxdmVOy6Qxu40izLLbF1G1AbYKxWleED4bps9E8dfTV83do7HwD
oaK+57dp+MuhCiPNdkZmdCs5WuXAR8D7jB5kM4Eg68K7eDy9AgKBd6LfneGZkfvB1Enze8ET0cpw
+Q+S4eJ6pztQVpKDLe489enw3t0yKDnkzzL2yMKBpPJBwq2m33jvwAQqJPv4EjvKjJS6PLDG2LJX
BSYzrPBHE7bsCSMiL3F6J1sms8TLgySUgGG5URj5R9c426cznE5kJXZCLMPuFiSLxNE6Nx5sGRwR
CoTOLZZiKMVOXftn0K6L2qsHp9T9naMofge+oPL3xsrC2qNxlQRgD33skCTAbHiaZkM868VJfgpQ
3I//0ophbLoSv+HglTufCVWarjkss/0EofxBnifDckdQLQVS6UjIbpQVckEhfixTZ9CniERH2M1K
ZNuqWHStTbruPmjQD4o7Ovd7jKBJcBH/Ye19JjUp2SVrXWbDtbjLuQHQxsegQTGkOOct6MfjWn5T
0d3dgPVcAgZTeCWVIz0ojiguG95hdRebTn9YkinQZbsqbSbyCI3RFhUx5d7RHo4n6gnOPndq8sed
Kw/rHpxr5e4OtvDO6g6tqiyg39myg6z0PX9HcLfkfUpONqH56CV90J4l4CD0P3U9zf2hrkp21DmM
Qsg/aeofaHe0/AhuluXt6od81jk0SyeN3b5tC0II3/JPbAZHRyEfdEai655mbwxTR3GbxTEYKEk4
w6S+K1cUmDy8Vac7VCVu9qrdYmMUVoBh3iT2lRtqX5u97KYPR3b7nNKXl9CiTowAUPjgyBAAz3S0
d8gkJ6z45djY7nTVuAW1W8EHjb4ot+nJNt4Ulipym6Nz3DhZ3HxxXpwm7bQJzJvq9vhMS7jCo72V
a3OK65Cru3qHQ1YSWrNkmkpMkvihfLCyIFJvdyQuFQAwNLDeoTZ+iyuPVj42lbKaUObPnsAXx7a1
FF+UztdVu/whD9N853T0d7xivMVrBKyVutaSgZF4qT7tFDsPz2B67H7KTIRqAEAhAQCR3Efzo+rt
74rZGNrrsXsAJzJAR7BjfWvxm5o2kKvJ4Rh24qw4TLUCTcMthEPjNUoDCdcQGt4PTvVeuJVT43ML
gAGzI1azo6tvW+Ioxe2f+3eSdMBXCDhpcjjaR9boYlbho8UmSzTweGRPg6Ys+2JlixQALd8CH81D
Qhin4549TZvzQYQdTI5xmdJTW6idk7qIdtMCAzJ4OZlzItwUPcCqfRxIhV0b4LhY9R1L8o6pxxEV
A3qi0Mm4Tqhvp4lGSY7fkj7qtPvv3OKDBZpxcMKu/kj47bMen3eeiUtF9Mg8NvC9ycYAGRgjAgsf
LFIdZAHG4xn0HOjwXiz7TeYeC6BbIHvJijrYMfV7in07p6/sNMg/hLu2m0AW1np3v01rVMF0gMFR
9pTjvNrN+sHpTedoTIZlBX0GLRQSZcOzHD60P+Tj1E4IvjzWLaeb8J0cqvmG2wJhAM60Ff14Jm/N
zk43BD65zQ5bfoyxObzgLCjZe1zoLUE63a3aBzzTHAEqzEq9IXIkFM/dQ2vvH/cDfGdnuE9WxMV4
Z5785oMyJazdobOLoytR19/BO0K66xyigOOBDIccHQO1fuwSsTNtbPDYfW+fBQfmIV0N417GTTjQ
8l/NyNFvDx+nJRU8PgkfElLj67BqDcBNBAd2Idi7De38VnGbQN4QHOJqOPQhHNA7C+TERBXt7nGP
RWPmcF9jmJoFyZM6s56GJ2168BE3PI43L7u1Z2HKKc+aiTiNRDta5isjrBea27qQc1ywHC5Hm8qm
d80+PHDGDPQlcxznqYNfPkNG33Qb0ugTVBPuwU2n4qvVcrA9zMY3w63HIfCwwWnCwqOmMBMm59Zm
THgJW43GTYNVcgF+rbpJ8jiaJxZO5IzHWs0tncIhfHI7m/1AnGlP6gIrPTd2kiWgEAK781ReCpO9
H3n7j2oiuHGgEEiWrrCOA/mZw2EdHh4KRiPu78odAKhhkzxAvfE5RvggQ5zK0xDYO8CrxlMZdx/Q
yuhwTCnuq3VJfMKYiieHzeC1wfkRGsTZl30Nw63jJJsnLgcwF16SuWw5VwjYGdjnWy3sZjnzYZkt
tJAxsuduUs7mqMf3QVH6MT4QAnxAH7dKfdO5SiA5WD/0PKMHdWp0ERb987wNGIKOfFNnS2Lx6DZ7
F+5ijUPlOsFpvmLC6utqrnh9OTdC+aZrBScPRwup/SauHlhb7FKe0gN/sMMiFD2kis9jeekYT5Vy
Gt2MJsnDDMCorQUQ/EtjKrbz3WTvDae1wYEbyJUD0FVZxUoonCfSMFF9rIKizZl3kvvKVHT7vW3w
uoobSNel/ijJsyPxNt8UrfHBz9NV3HnjaTF5RA9SMeAsDdTVvUzD6H5G3oRVjZXKkaeg7vnW8/0S
83nOEMkatGOlTHhRw2iMwNIUdHfqVvLonCQkxSghIRJzU28Hysip/TI4rzq+izxh5uISbLm1X00q
wenu+JKm5AnTOrBcdLqPGTvQe3cAAGPDQqnsxoDYE7IADWvCMuvOCoigCT6dgxtPtTXXMe4Gya1V
dJ3KhuOwVfrVXfQ2Po4RNoSrLB73KaGBJ04ip18Dz3Hq+XkCK49A0u3Y0e4h0SZ+uhCC3D9OZiJx
rM0oDw6eyZgyZ6M7tRjkjGtzXkyJjjpbYdhgxhDbGSZv/QyoUYFhglMueROuMM39klwHiH/Aka6y
FsLdR/2crAzXJJ00LilEr04RyLldbDla7V8TDnPpXM3tZM17m1ph6ZIZOE5a31zGIUSzmOW1va5d
FS8y9D+TcaOQFKEnTnIYDV3kc0pBOJYn8jlqYGxhuSb27qOkowPz0tX+scdTFhqgB3XILsL8djc4
MmcyL/KaafRsTbTtYcZf6R6T1zFPI3uc026GmUauQ3aOpHM4E3gV53xObBNcx6ead5q8mZtTGL8l
Xj9LbhWqXyiHOWG+p6vRBoNtgbPBIRhLY0pQ8d94IXhk+uzzNttYHmeueTM3CI1Nm11nwmKwWxzM
CQRFV/dTFu1ts9YHzvhOewOJNPauiVKUMUH5Ww6MkhrtyLw16+fPP2XclAOoY4CwYwJz8CkLTyvI
Vb6wMnhbuoODx1Rxq2eSkWPkzgQG2hfswkOosFYZ09Zy0tlwz3qtTVljWdGuJASv3d7FJy3OYgaL
msOStcl+NARz1i25iGB0qTp5SE7wdpauKQMvKnO/htGnV3KhDNTVE238Da8EWRLrtsTzZ5t2Rpi9
ONHSMCxOC5j6j1eedHySP32Ii2SkotOvH5950s4pw8arQ6AK08o5TU7TkwfRFGNa0kw4Hlypp8nf
Pi4aFGoY9E2gTvo6a7Aa6fQOroqLzPc+nZ+20BHxCzR8DtNV0PLJc5sSwhbxm+wbL7Jl957ixZPM
6yKXPpZucs1C8/9wS0g7RprL740sfZXIRytSZFeY5MvYIVd3K3vZ+sQ7yYNsloT66jhvHcQK9wSE
xBQm8QGJg/AaceVnCeW3r0Kryb/u5KLSEMWWuN/RbOPmD5I/3GVYeysyaZvMxTbeiX3VFR9y7xAA
/JweFiDITqJtunTdON2b9kFW46YKz28g9HzCrspWfmiozIRQIESo/Hga32fzs6N7DRO7mGNKGSZu
xhJTbZhLVz70Zb/Xr3H96VkuPrQJlDiVYnUcYfFdG5Ljc8tXa2Gxz+03/7WZ++lqF6n8nFrmQRnf
3OjIPoZRmKSMEYARnOdga4KMPePqI35XjhkHskpzJQiUS01hYe5o6SuYutl2/yC81U+45AIjJIUi
LElxB8I9HGIDMWVMHJepG+XK2qFSaPxtFn++gYvxsj8KcRSDeXfl5zGgTZ9ksL4/4taJOeiREpEm
1va4bJx9b+9uytf0I34YHO3DXIlvZ/fg9/fmG0AQzh+ktyacz6qNMB4BqF1JYXl/bfX/uSNeDu/P
t3sxJIpSk0qzGm83OLkQx7UJeOfaPj+Ua6CF9+0qvz0vmnfLR/9KTIKrgHeYEenxOXXZL1fjqRnM
4X5ubtMlx0Z1XU9Yq7Y6xii2csMjudpCuRG3qq9OKnVi/LRzxz+Go5RxM3jiXXufHhyYnpQXUD7A
dk6amXmrzmLveuMY3ejffB6EXMhoVcAU0mXFR6/LIkdZQISADUfM8l6jVCALXLrtXL/p5+I9aVvS
hHWY6Fh/eLVs88fInyvRtMrH42NHrPoR7WzBP7yQ0UuWwzxejzGB1VIBpDwSh8o6W8TB6Ckj2kdH
ejvgEuTJU3URL9rF2EEzzoierdasbc1PpoOfTMYjU7qWPW2SEFugm1bm7D7uKWzno+ox3eSTBpmW
GvZ045BBc+AycaJnJ5xHq2QeL8emu3bK2SrQZof7eka2bD6MuQkaDWc66uUxGBHReCUOTGPOErkL
CpG0HLpmZFDkUO/LSb7QlvVqrD0eSOARq9x1826Fd8IkXh7n1pT45MYgNhkXW9KegTKlSzREYR5Y
N+MBreYa5nYMNyEIRhPchogScIIlhk041k52i8IVUU23pBYn5g8kDo1rEVWdnHQ8O3QAG/18w7nG
zbx8bQSjvTWs7hf5FJCoODyRXT26qk+l5+aIQ9OzwOlmEs9F98iDFd5+wxJ7Cgjb26vbpGSMsp/L
uWIYoAeQnCBAv2wXqzFNS5qzDNyc4lM5Zr/UZeNRkNiBoRscDqvk/D52ZBcJiHs/l+4ILyma9P2M
aiJVnd3y5GZP8R2pPJ9c6fkhXrfoWsWJwHnOeiP8AoBLiSAK9jM60ZTYA+FK3av8caidnvLjhDS2
Syp+gDPGnnwaE8cnUMXQru093N6lsMSeKHvo5iXrSjtuP14SQpx3x8gND8Gq88qTj1P6DlGAxqkK
XCVey8t0aZL+nkDOd6nWkZbVAp2AlUQlW73TOlh4UYioSYEc/T1jIp3wN0K6IOfa5DRr/J7sR8tY
OlKJPofpcghYw3aBMBVnJ36BPCFpQ17TLEhyOeRzaoTJnI0A+nCmxVnoVnpRODsRJiee6uJT/5K/
KS/tTezpS0p2QtBSH3TpeAT4Yh+85kElyiaPo7qAVOvW/XMoZny3iEPoQFTB16bN6SIUQ5S+0zpD
Z1W8iTlnW3ZyW7ry7YGM9MLamBwF8uf94vyg1QQcB+BvP05bsUQLx2DIb6splf51/ahztHiimpK+
6hvdTgElO/v39FFQg1q0pVcCKzJd5yckS8ikSKI8Vq/ia7Gsb0sn2ZivxQMuQA/JFi2oyh+lPGZN
pZsxu5STqsivhJ/Kd2enT8+sjO/k0zmgKpKh6eCyg913ORebGkHOfpatWHOgjdoUs1l+xoN+7zU/
5PX5Gfe5l/Myc/f3+sa6Ne613WL3FL2ygus55+iAzNSfP8svldrlDIRwORqFI9GmqeXrPR613tK1
ghL2KLaQb1tXD7I1YNtVdHP2ulv06M4K6cu8mFOGvmnX5QozECLo3e2JVRTw6CJ/SWb7ZEp+ntit
nFhL6RH1xUPySn32Lg3UQJ+eVqPGorGVmbSFp/6UkhJS/IwGro/ENx2NuOE5vo9eIGRLP5pHalPF
aqz/NtPW3y/lh8wXlll4nOSzYm6tZI+8b3IrudLEDA9L2kn41fm0XKNcgy3a0CMteoWPGUC+aGeF
ZgtgdCl3F/74T212Ym2lH4PsCF5lN+P7125rw262EWdSWvI3FKLvRxKhxMHS8t46v3wYgh5FCZW4
klxbJSFJYcazzmYrY1m52pSfUJsgma0BRaWGKSwtEA+Q/x8oBL1QivTZnclPaKzDilc8cA+PJ3es
SlHGCfRV8Uj0kryzepPzPav28Sam48feL1T4/I+Gh9DWNqbJIvVxIZgKi+PbeUWFsfQO4ZjvUBAl
1exVlKIUl3Qv98Yqj2p0z55/o6WOHQFqdoYP4/lUE6qpUAD5s+qmhob9LPtUelwh3MtsgOxHHABP
pLFnMMZZraYoYPwTJZzIFtkqu3k1F0j+7fzovX5uqDHSes8TVHe00vg5ZdWH8WaxMbmpl9ICy94V
nnv5g/YmhDl5vvxRzbyKI0dY32XkE0lrT+R5HZheNx1zg2S13lBkAGV/ITroxsoP1a8Xask6U4Zs
+Fvb2aphtz453jCdx3fWnIQSqRHTSWlTd1KPbPXYnk/1mf4bMoa75X55tM+v2bM8uCS5AAbimYQA
w+62YwLMnA2UiZAJ2NmL4u2exlBxC+xC+iAD5CO6ZMef88peycggABpTZ20g3eC2OvL5kXs8FC8R
T/+mztJpiQvokmZfu7PjqXlLEurHgc1bQ1tZeLzTpbI5bU0y6iSEr8WeyncHXjQ5CFJx7ZYAbHyd
zfuh1NtTzmyWFwfUIXNpri6y0JqMCcYTUy4Nz54w04NkYjymvgGTqXB2U90tJhSNbuDrath7+gw/
NyZrVznyjN2/ipz8Shvdz+X+t2UHIZ9IOw3tZ5faYwWL3YN8jDiNbkoXUwuSwer0FOJ+B63EuFWW
u+forloIGMoykNib1z1hnllvWifhw4o3u9W19t9vzxkjDedf93RxztDNpG+aE3X4lt5Iijf2CbvC
UOF4eprJG4rSaMhidnp1Vcz6u7EKphMGRHfNluOGo2+pE6ySu2M4xmoqef/dRnzWnq5qdb85j41k
Gd4ZK7aENPjrNx4yTLIPJbc5tu8MZG6IWfzUHcs953GNMYIupFRxuk/JfcXTa2NM/iZm+3J9+ev1
Idtb2DVwffnsxGvJ3XuCV90k3mkmIrVYVaw72fR0E09SCgRj8v/qMfib7MqXOxhPJJ/21VS0BH2o
f36o+G6UmwiNw/6v0vZJYLySPLQDnmlcnV7SN9Pry4UvRgiWP/m+GB99XJZ2aJBkr9gcpsjZQ+W5
I17OpvstpZxrT/zdvP5y4YszZX6KTriEcOFyW88NH3uYnXdYVLRN7oN+Yk5/SpZED3WJo66VEW40
CpjGCLX+oNppsUcQE1GaQQ6k3+6bGZHhAhMNtA75r5DiryTQ/7+Jm+VRxvgHt8P381v8nmXvzWdV
88+/9EvVrOn/oD8EOgHSeVUFIMCI/SVqxjl9zLUBJdRM/gf68/+taRaUf9BIrKDtNfEKhQowNpj8
U9T80zwRvODYLUfOBR91829UzReRKGSVMQ+NtnokywAlulwz2iRNVCVHpSiJjzjhrYooH3ysAe+k
3HrWxZOxkFTrXhxo6OlTysnx0XoWsehjf6jmRs9prDvIIT4oIEpIPWBesSyaaFFHqGrKWwzIRulR
ntqZkj8n5jkEkeb3vbgZVOFZ6o+PWHZiSpOvYpnfmcr7h/pcXkvFfV2XaCIwJRPryJ8cO5Ti6sUc
Oaf1LsM1ee+YqKxaMV3j/jw5y7ugko3ZbpeFQIvsRlOfaG5yK3l/JZRWvq5K4/VV6E+WJo9NQ5Ab
L1elodbLvEvQS7ZtDaXgsCm0fXgQDsu9tQt3mTxtu9Q/adpcTSznoKRTRS098GNBedCeoCfPLMKW
0fEtzpu73a7E6SqMi2OQ5fuXtIifa52ieHlsFpFx/miazMNQzumtaqvqJE6jfrmrUH4R5Xt6fH6u
ThZn2I9P4379a4P+LM7++RD/uW+PDwlNS2ZYAnhhwF4eF5L2oJ5P/WlPmaeadJ320ldkpRq95ETc
GbttHJvIe5EU7MD4D3kcDP3BO57uDjoH405zM0xDsMywDIK+HslVLVBwz0x0hUPpNTHJIIsIusLn
fp/ukV8cloly3nZGHVQl5RPzpqy2WfJDxmfrz0/2dVf9+WB0JajWiHWkSemyA2ZfSylmlTxY1qWL
8mzd61YS7E0NpQhWnJno4jiJE+DpryBlvy4LqIUTMeBl47djsY5vGcT6du/gqnbSHmQKrX06+JV5
f8SwILfUK+dw7es5/LcLXp5JD8VuJ+o1F6yPGqqR9q2Qj4FivrZV/H7OT6EM2C3r8RyRwAZhlnvK
K8Opit2N1AuV10YlQjusalCSRchlc9FyZVaFKqF2YRx+7ON8tOLK7Raaf9W1rrFPMfHUkIiSoDNL
Lz/v70VrzAYqx/Vw3mLnNDUtTlhVt64EA6Punfe/SHuP5cbRrA3zihABb7YkSNCI8jY3CKUyE957
XP080L9oCWQIUzMd0b2oys5DAJ855jW4w2HzjoGmEKuO1mrvcdj89lvg5FLmiIAl1AL1ili3XXpV
P6+C8z1sWl8+hzLLrQyrrzTT5O30sHnbN7mJ9/qgOph0LgSaDqPZPvoWaJZEpZ7rRupAIDH5LeuG
bYEEKbmpf36cKR+ZR9HZszTtJ5bavHVvxGZWh2qMzZyEddLkqG7d/RxhxiX/v/VEHipzS+EGc5aN
Dl6WdYGZUA3TP8jbg5XbWB3d96DgzHqTmYf/F9yYi49F3aBOdHn27KzKKV0xHjEppRGKloSbOlPR
iJ9quwNqCbqLrlkNTmGxXfk9+/u/R+XsM3WYS6jrfc61vqSdIyLk1eDzNgPALEGivHkmRaRYbuvE
Ah+0wCyfjZamcFxmTA/5ryEjUTZ7yijHoKgbxGBd2tOUI90CQt7DwnGyrbBf0jWZkW7Oo80GtNhz
5l6bEU3qX8yexYgEXNfe6fp1ULon3XgSAKkV6p8SQEMrN9tQM06Jqh1xkNwVyWT1q4PBKIVjipDs
z2vsfK98fxGzFpVl+sKg4IzHNz2R2qwbiSZMdv9zkPOd/zWIJc56dV5bC0XXT2+74vLWmQ3h1qjJ
v1JZW7hpFj4sQonfyxcv8ipSCUJpEHOgb7gdfpLGE9PqTd/9Mfpfg4cvWmGbPjl7R8kbxNufH3bx
J8yOH9UVy3qUp6eNo6M/ik9qBbJ9ZFkzR42wH82ec/9O1A8DzZYyX3jX0nmqxsumdIV3TNp8poMV
VQ12cSPh432w047hlqE3wCxl0/6tFhaPfH7hfY81e1TPzOLKMIaACbD0EV0nTL3dAuiqbysnxYC1
TkvLlq9qsFB/VTRSlljW56fG9/iztLAIyk6PNOKHJp35Gr/EEUHY1JSfjJbJXbykT/5JwP9+6BMQ
QR/I5BMEZZ6itW6tFsZIwGqjHjRaordTqyKl6Qluctfs9V2wXWoKzDR2OD7YMaj6yDpqhmiuzpPv
PK2MVFYDmkYdGLmk/63X6m2c5q+1ByK6U8KnIRNAhlkPjTmmoNO5xmGI9ggooweYL6Edzl8CyRy1
FbbzIo3tMwBG50tyjwOmj/NdfB8aDd33GMQheNax8w8CaHMdOSBRyh0/yI9pmjhVBpo9Z3oXabaf
tAun+YxXOr0gcBcoLasyF/LkP/R901dJpwdZBQkdB7MN6uvgFiZ/xt5cYfS8bl0URpFkdRVgwpOb
cJBuSxEDOw7bmHmQIMDusPAVFcnvQ5yPUXKNS8cIpL3bdzdxEzwEUrSKRMv5+aQ4W738bKoaSisE
2AzGuN9/9mBGuDPi7rse08kw+S3UEaPHSOtJSf/zoTBxBiG6cvSplMzz3KsQNL2okA/GQK+5HoPY
qQHWlm1xq1lvVunf9ka18fGZ0yr1VkzKzc8Pqp3dMpNe06SWiMwg0hbzUWRQ+LEsFR0iZaV2rINk
ayjUJ7gS3wVw4mpBvc4Q4A5wtDVMHCbFOgMYTSe5kNddpG6o4dfYWT0Vimmnynscv1U9tDcK5M5S
4aFAmglBfdepsZKY52verTlqtt4IpwqwscrwLYlfQ/GXazxJRrKKrRc5/AgkxNJhV5kF90TptBpd
e0vbtjTX6ycBIWsvQonW2BX9DSK1j5gXC1C0qqG344E/i0bgkk7FWerFWyLxQnoDZV1gRLP1UHqu
GGRiI6xcd7BV3I9N7VVu8mOExHDWx7bZ3zYyqKqwPKLEszIY2EWA2pv0P4oYTRvq+y+ZneuRV8pN
0vBLpl6cMk15EX+zI6g0/cZgYOz895tkFnG2ha2+RXmkIuKUkKUBJqArFQqIutaf8y2Y+z2WXDfC
Xf8cHpvygMMvs4OF7Xiepk2/YVqo+IOYOqIQ3/fj6OF+Hbu1sDINmEKBHNgSbAFU6MHmcqOJt254
I7lPoxxch4n6aImdE8MTVQr1IRH/+oa7reVxVeFirwvmQrVxVkJDy1YmNXmFiT5t9NkXUQo3bcUW
r7jaAzU2Ntge04YO/SdNBxGddzda3qzlul/YuWeZG2EtZAGmug3fNWM6wr6k5b4Zei1XrICPOexc
MC/YfeN8iju4t1CsXzgiUHRjVopqMLIfc+mZqo3TFF9xHGqHh6DrbBWrxEjpFqKcl1QWdlN8Zzos
qCGcSeUNWeZlaknPdsjEapJAfnfHO6N9zQITZhfQHreq3yPL3Ehlfky68Uap49cyEW9/PhEv/A7u
TX6FQmHDlTWvd6JBQrSF/f5ZZk3T3gBL8W25i/b+rhNATi5mEVOR8S11Qdjna8RZEdJq5RgUeLyv
JwtEvmD3DM3rpj2qK/lDYPYWbJk0btHCYa7w//NhZ0UGKiSqVw6EVhmO0dWsV42TOSWw4WIfb3QX
lPbPEeXzo5SH1cnTELXVNAq92brVzCHJhSkJ7q1H1DU2lXJILd/J9MFGpBnTc7hjmKiXkWGrWQa7
4L7I/w7VUxOAak/hASRBRKNE8uCkq6txVCBgJo9xEztqD1pE8J5+/sXny3/6wejpk08pUP9nr8gY
RSHHZZYxk9nssWiFR2WsAjdYOEZmWs3TyY4WkTGtA/SluGdmpViBDU0WDOSStYcpPelYmyfroYdA
6j+Cagvl30GUbo0WSYiquUU16boO2ncM0x1Ds15Tq7xWTWhSlbr6+fkvJJVTxYI7J3B4GvrzJDep
ezEPe4jMzJnpTjGVjBgOppBaQXWNG+O9AZdgK7S+F9bK+clKYLo4CB2SP9Jq+b5UhEAR20JPg3VS
/WYx2ZFWbej1OzEM2wD93SBjXplZCx9CuRCWb033gbMI1yt9WsFfTtYhz/06MCZMn9uzJOmeD8pV
r6NzAUkkFVt7CNEy9ofbSGihkYEQhRjhwX3vg2qrD+adptzoBrhy/LRV2KxMJdUKV1tHA+KsM6cM
mZgZxqbx3JfQgHstS1tX63alL+5j37V1ZbgpFdgq4X0PIktHTrYq74Pu38/fdekxp3X/5TFlIyqi
VuUx4z2K4LvImRhD5WL+cOk85XpC4v9Ti5c06nscg1GAWpawyKtNt5nSFUiMuk0JBHIiX3e/F4VP
L2xYAqIrJpKsUW/PLmQxl4wKuUnqr7V6mPgWATyJcZfvSOJX+aF8AiixsEcuHGrfQs5WataXSea5
hNRNWvilYOeL23AGOP08H77FmC1LQ2vzorGI0b+C+Imuh+fGaY/AGJ36pQXc4kLTKyGeKXtXWknr
4ap5SJ1FVfelJ52tmjoZ8iqtTX9it8G5gtYRnaypmYBNE0jjIoX4vtiClM/rsSnF+d8nnZKhL2s1
YDuO4cizy47rQCaQDxOCsdtwZ9HTqGHZti9FTEdjuIKDOoBTARHuRNviN5eJvSTfdelEnHTD6DRQ
r+G2MrsS1CZsJWzUp5egfNSgFzFvMDYf+mraQFSMye+JG/XzdpXOEz7ewf+Czs3kotHsxSomqH+l
O+NVddfvtGszBGbJLQgSY/wbggSftGF+Dqxf3E9fAs82cKGXQ98JE3hZ19Ydo5C4qRw9ltcZgjZa
+xB7oT2kx7J+8F2gwFG9C5PfvhqthMzcW555Eq1NbcprGVWH1HKq4bc5bnyEC0Q1Q0KhQ4KFr6gZ
u6zQ1o2MvEpSWnYruLZvtC9RUQkbuXpVFN+J+gcFqJXqV/eD8qEO6JpBVIvFbhuSElrPGn2FfPyl
8hak8I9GjxphbkcBPpvAcL7qShMZ5kZ68LNmHek67GTrkKl4NfoZ3tbZqY37VdP9U5r+0RyN+5/f
43n7D5kuygNMciaBVprb3xex6UVVW6qf55K4Dv/kW26wq2Lf3i2nlPJ0xs1SSmKh/MZ3M1EKn22Y
znKHTja5fVo0QoSXSSlIfOp30PfzbQiYp10DFZXW5bhSYG/Ha/VkPS4exBfyWlwpQQCALSKz/7xo
v+xaRMvizBd44Oms0LbwAMHkR5toXSMmUtrojTjdTmF6vhYNYKmLZ9VC/E/k05f4gpqakpBPJ6YI
TFP3yFHGJxmdhdKUd74W/dHkPbPrla8qKwURhV53t5ILHzMYbBP0ZOIld52R4fu0hJFd+mWzLZXL
atM1gsZrAMbUy+pV5ur5eiD3VyIdbB10gLBaUtu8dOFPMxwDeh6wGnFWMVZ11xa4OPnrAavu0n81
A+AyMd04ST/45mNhSrbRKbuFVX9xJZqTKzhXmA7Y/fuqL3zJ7DNZma5/1xG9tfdL3auMc5pHIMvV
2vpvotL/d02ysiwgbTIuA+rsKmZDuHLfTN1XpmQT+pbB+tRnn6gG3kfuZAuYvouXwdeAs3u5MvSu
7WsCigMRxWdI6zZMZIYM/6ZLOfpID952CbWH+uulHW6peBswMpNQhP3+XoU01RV35L0OMXwgudzF
PWTccsBlFiy9jIZK1dmRMGxcD8ReiwJGISIZIGx7xaW7mnkwDzxbVHo76GkjpYkNAuYwijXOxW+y
pGyy7LrVbnrjuQdNX+p3hhqewqpxNCl4qXPzlIeQ5ur4puqMPVLhGxc5qYDUNoMJ0KpHms37LBmd
AEHZ1YC6QVlLtA2CYxsIdtxGdiwnCNLDaQ2qN1WsPrrM3OrBv6p50/FSYJvao4y+jR5e6V71J0PV
KxWQguqCbTWCo6+VY+iX6aoIxLtSlf7WYXKbMX4vXXdFz9kxEmjGvniXCah9ix+6aqFgodolrSF5
MomZ6kYV2aRRekzk7L6O0JMKVdsox52r0YSobvJEvh1N4TUBG+A35sb3ntFjvDd0ZStjjtQyT3El
xBzyW70a7UgOTwHqGPpERED/3koRtmk/Yv5Ur/FW8uoqLsFm50DJtT9Wq23G0luJPlB+A/21Xt5k
vsUjI1Uh/e4lJ4Sm4WqvfQsZvSzfO0u+GUbht+pF17lJ7zTWh3Vidc3aSJtNIUNK04VbHRmfLkhe
Itd8FMeTMEQ7K5IPuB2iNxHVp7Ya7EaHgpFUGJQXx4FjOMmVjRZl727T263qnXwdHEspaI7Xq86I
VrUoxauFQ+E8l0Eij1YmG5SRDRrw3xdvbjWd7JvUBN0axLlwmohJPkgJbqaJwBznR1DcuwrM6/rn
yOe5zPfA08H85Uqo8kB0XfSx12L57NU3zfhgNUvN4unw/n73EmPS++W6h/qhzE68UdTijH44CkPe
uyI+6OmzzJixSvja1hVcQ1sww7WeqZsyXCiYL5xFhKZWN1WDnr6szLJzmWyVr8bjlZ83rv+nc8KH
HIkrJDYQg0czowdptCzKPR2qZ4/8Je4s3fA7jOlLefqeB9OJdtpLXa9kqCoTSr79iw7JUsE1ybDO
IzLngkvMO6ZYn3eEc7dxc8n7zC1aBBClXX4cUFFB7H7z84q5sFQxxZn02icxXbRWv68Y7LyjLJe5
qrtB4AR6LBjhycLNYNz9HOc8JQDWAeIRShgVhTaX3c56GWR4QRxJR1IjjxwlrDejhUSNBlMr6u58
MX36OeTlR/tfyNlm8MGWKVFOQiBnITSw6yogZ88rGDsLW+L8rvr+bPN3OIK4GnEgZe5b2xZNVMMN
NhKXZCjpdthX/32TI9MOKEcHqqecKXynVWJlbcSrHEDZmd6/FoFH14sXFsbFxgYLT0KlGvtjTMe+
rwwlUsE+FtzAIWRDR7Lzm3E3nV+5TiE8yQksLfpp937fZeQZXwLOMg2/da26HFHFSRDc9K8rwwnK
pWzmUrr2Ncb0G74ckJLWZ2ji8lCsUyZ97S4G1hanWAMeksTdDnRrY+gxEu1WPegdU0j2Py/K6SHO
HxJeJGhSmqBzF3DGsZUkN4ywx/GfjHsMWJGfA1z+bp9aAHjE4Uk2S76LFkMtIEgMyX+RZ0NIRluu
AaMA9R/SPbRbeBk/h7zU9MakV2eoAK75fJ6cpGoZGzEPpd+ltwVSoBPtWTka6l7e0J3aTBX8JOI5
rsdNUG6qRygM/BCHYvfnX6JdfL2agokBJhScarM1VBuRALG9R9ORGTrZgok2jOB+tNXJav/mbuaE
pbyr5doup0bvYGBdnT8mzb+61+wRqnPkuxtNRM9HTvet8lHJe6XysJuGuFo8tpNennZl8PeKg3Ab
CwjVjC9mjRyu9DFKyAPrwuPoMqsETOlnd1b0qlX1KpELkoxrzwu4ltFi9dv9mMurIfA3aYgwMV4Z
ktGhwJiWRzdHwiKDxVbVh5LE9efXc6lG5+Ik2wZBoUo0/r8vf6Gvca3U4Yy16t8hRUlUuR3dYV8k
8rrQYL102U1upXflIG7boPnvS5/gsFtQHMB4Zw6W0NteD3KlYZWghdTRTmMi/v/p+f4XYvb59cgc
Kznn+Sr10OMeq+XaVd+gMqvUto+Urp92v/CJQ78n3ueRt7APzgFYJH2wLuHMGzSCwWZ+f72FaqRJ
qPOEUzFYrZoTJKOVdIciCZJbytvCw8rnRwk8AihhzG9U/Ldm146oBqFg6vUUTdpWK+NYPAnrD+VQ
Hsq/SyPqC2czmBuA+FhLoOQ+R4zUaeIGnVb4yN6itdO9hRCuM61cuNkuJnikdhR9k5T82XCylsYw
ljpGIt0aiV1rB4OY1LmACJ+soL6nGxQ5X9Bs/fPzq5yWxfdDGeLVl7CzTCEa6rYZNLRtc1oUnvQX
dPjSyryQjBAC/1Scraji50CU1MNUaxgIMcEM4Jld6+v0wXybzEAS5udb91iBnYJDvbDpLmALSE4m
a0pASiBwzFktomMzpFUl2YJQh9s073eCAR9cyLdekK7TanzSgmJtgWhJBnThy42gd1uVQWUYqS9j
l660sFmHmXYfKe0Lfoebn9/8OZBv8mLBznsajE+s6tmrx1sqH5JmqvOLbeKHD0aawyWJWpSHi9hO
Be1ByVXcOEIyVBXx3JJDq0/3ais+CYV4m8nBU2xdqzpCw+g+i7m3CaXXn38j18fF9QEPiP6OBatn
tq/7xgv8IZvWxyDvBKlGL9daZR1K12BlEl069G7BNXOS4vRPXdf7uulWcf1QjBCdVWGliv8CXFIs
ZNMUY7Qt2P1lFG+adFwlFpVECwsY0co2bm690UNzgPVeXbmD6RRRchV2ytownFw7Wbm7xvbuaKby
egjBpfjJTWyGN+zbq1bK1lXTHnINzQsJ7RzthqzUSRJaI0GS/PJ7fROisRAYE6D6qQadXqJWV/nR
Vtfabe4KN1VLeyHK4nVoFVea6D9ZeXoXQ9ikbQxN7bcswyyT03xfKNad2X4ETfygJo9DjOCiZTiR
PzoVc72ezkSEGGgGhphzFyhNfyiMbpWjmJrQ5ggDnSl4soujuyiC2CgqdprtSYwcQQ2alVh4K0+r
VgM51F7W0/swyB1BGYDs56s267ZC2G/ccdzQQtkKkvxLtOJD3vd22Tm1fzt6+WHM+ufR021TfWxx
9sEF5yZCZpVGlt2iFFNBTCkRO88BraTArSxPxEbkoJnec8rpJvH/0NzrTND2mXInWXSE0HdpDgFk
f1ksTt5obaKwO0goxSpxCQbmMUQWdAge1EHcKQkqhpK3awJMDSAZpNiyW2JyHGR33VoPbe3eeea7
2KirDghC3b8GbXnq63tNvq27D980n0vlqkvBx8Vvo4IGpOU2KxWsWpyQLAJSEfRdShMnt/wT/0gH
O4eiNLLd0rCqLfE60nMnzB8k6F6DV661+EnWN4DwEDFGi6lBdpskprduBtG0pbhYCZWxCkk+xOga
UpL5Loeo/2Rw9QNt5bsPQaKdai9w6o5aV0cuQ3mHtLjy83ytSkerNtd+V3++xVq5NfW7FrJ8kuyb
/F0AbS2yW0UU26PsyoUKkbq/4S3QJUOhJNb34iivk+jVK6tVOD5Z2ZOSIwQOy2oIBoSE/2rsCzPK
b9WEKVcY+HYcyq/IrOq1dJDlEekEFlUerFwDZcFauMIxijk1f7fwq9Pfg1jepl539ATXiTsgfRie
1SPAsuYo9HhFs3mbBJECFlLk22LBmkDLvtL/+Bk7aZLhK19ENT1knbUdI+/OApXZFHdWKTgtp1Os
/Epccyu7sMgtNAw6a9VpeBoM/r/EzG68MLong7rX6vEU+95LH6W/FMW9d91GWleIOvuGjnpEtRYZ
FFlFs82V2slM/zBW73gtgAjSbrJaWKfFcxU/mlIJ/+Yp8ZNNN7EhUBAtJnVM7Ai0mtJWe5q+9+fP
6qGE0HjLEECk+2hrJkQGNz2JYum4I+KwqXfqvOxaHpDaNHwnpyEasYTyPjm2hrc365PBFdGL/3oX
XoLe3edFuQ+ZOsp1u8dgZx1wScVGse5SBMzTU9Mm2yGFkTqW17IUgOpA905DCNqDQSwBMBiSdTu2
W18St3WB3KgCii/UN6b6u8OuVha51rty38oIY3ZvsaNlJ1CRPb3cxkD4oPiFENfKoFva5c9+rSPG
IO/9Aah19JQM1l6xJvFqdJk94WiiTpu43ibpzU2MMMMQPXrjlZy+xUl+NUrh2hPjJ09zT6mZ3mnt
PY7wLpqn+OKBZYDmXZSrUUX6XmFkZ5JPdbSwlEm3uensQEm3svEvBbLpZ6JdoScDlotGhoh09cPA
0QY0+ipX1UNUINvgmquScjJuCicxg1OqpqvBmBQ13wQWTBJZB4+/0BcPVZ4jyxz8HSXYzV6wL7xH
j1mzYtxwcMOWY1WNN1GvrpUseGsj89Z0/asAYe9RsZwBCczO/JBqNmNUHyuEKUfLXReoJCducS+l
zK6N+IppiS3y711A2YqG0AeCoZWg37aGS5EtkxT/Ucz6d9fp8P/eO7wEkuJOKtHvpb9Q0+Me+GZy
xf4dNPRYO3sUql2NmngQvqktkvQaShIogJu1CAWwYq9OTXb30FrU1r1gbEP3X21CHPQZkXXIPAjy
xmxdO40rZxCbTVsfGoUnE6oTD2xX/bC3NFAbWryxkPKMM2mTCL8zGV3iUnrH7VhehalqdyOCEupz
MpSsAAhrQ79Jigl39Wi41trzhnXeRtd9CXtpYGHrjIN8/7FDFXWIxl2XiyeldFcm8BMz766iHLsY
ZQsRc+3BS6wil1ntuJDtXCgQvmc7s5Q9AMyo0NonjQ53roPoLNDWjtmFQ88B+aBldMr0F84yW4VK
T9HJsRBq+qQQf+l3jFkqFHCU/bVXwgBM7pXqEfiOIB90Pz4mQf+WV49FfeClrtzqvZ+KCd046v11
KQdbDzx7GiElZcb6Qjvwk5v80w+bVaLZUEWhOjXnqvQF8PxazK9qcPRajgOHdq9OphUyivllswK3
bOcN8tHGqbeeWlaE1uvbQPvw5dcWFxbAdiu/RijI1UFv3Q7ZfVgiwNxcGxmSh9Z9xT+XGAQAPlu3
MoQYTAu0bnAs9AWqxrQV7C4SgcFSh9hdeW+42GQEve3W71XIIvBhgzHvyLRfgfirwg7XO+qewS9y
dHo3lnxXGNKKN7ySuZVjNIWbmyH5JUMo+zkLvdwShocOXoxh49mkMbGiOqtyBnF+2F41PVY3hfWM
FOZVPfy2wuLedLvHPmrWoAveFkJfqI9YRf8LPct/B5XyBSw4yoTDQ5Jlmy6inGj619q4C9R/gtqt
oP2uWyTBfQP9riKxvRaVeWHxHVz8IYz9xQkwJzKAYLl/Wc6hMSqh2dFoqjPxKIXCrdlha2Xd+spO
C9DVF1CCLpGl1gw6oy0mu+DZ4xrKTLiksXQBgsBW/vJTZnVVYY6ZpMV8DgkiXUrxVkXZRuyy+wCt
9RaUDNztXaNWjqpGDDFRWVKqExx7aNXlWvVJK+VtOKCZ20zKefWVFTK3GhCxG+9//noXu9MYmDKO
Ai92ph7TDJLXey5nTp2+idar6uL8kcLn5YpjkGf/HOxztHW2ryccyGR8SatgVs+NAmZvcctrqe26
tCdln+2wQSPKROy33lXRlkpUWuf32aTBvDTMuNCINACMK9g3wlzCe3B2qpgDsKW+Inru3w8x29NT
bisA1gUSNJ3KqHJ4CXLsg2Dw+08Fc1HT5Fbg6G/hqEdSt05FcVOqqP/hINVFj8loraniroPq5HvD
Qk9g+jHzVyWJVLhTnxLI8GxXRXjSWbU4NWoFEcCIsBI00Y4wWFr4JNPfcxaHrtYEVZFBxcwuHdqI
bifmA5+keemHdDumUFXS4ZAZ3VvXIcov1vsI+wvsbm8UEbM1VRZXKcDPn3/Hpb07taXNiWdL1T/9
+y97VwnyREtSvk3c7DMJ0Uh5sX108UkhDYiKDsGJdsv3EE3FGV6qtP/6rV/tgeQ4Ffr62Av9Q/p2
zXDQw8vo56e60G5nyX2JOXusRvYDLQ3pONd2i51JbLcS4AgkLtdoPD5R/yw1OS90kggI85tLAFGj
eRs157c0YTEFbNVNDFABXy5REtDQXBolTHt1vnA+rWuR4KBjO184yJ7kPY0LGrbubeyOq7TTVmV1
lPJkTyrZe/nCCrmAEQciDqGOYxWahDHvMnpGkAyuQP90YgpM4BaZYhD9m+AO0UbpmpJrD7jjulzr
0sZc4vJdGLniRDk5zzODsrQ5HLvP0XHQLRSyRKdHn46uxqTjrdrx9W17nERDO9QbkdfcCY/JjbYw
2tYvnNJsK9mYmCi8gPnAtxTMUiLpRGUpRmYtPMpJ8xiGnGDFa2YIxyQBzCHmBWAR/04wukNep9dW
pr9Y7t9qkA5eT72HK0sYP7WKvkdJCdsrdd1UoIKGQ2DhluGTxE8AEgUlijTukXyI/yoFDg/orwtJ
TXVkbDFMPoS+d0zU/lTFeCJFCm5eCFgGFaYPRfzPCIR7X8I8pwJzJ3ZIvlmbpL1luprXb2aKSnM2
vGAmjfNGkwHbHPhjjbFqBRF/vXYbUhok2anD4aTK3X3SPyWAfeXKvUmHzK4pIPr4+ecNeql5N3U+
Of74XzbN7FAwozF1B10G8+Ilr/4YOEN0MAR8cEBOGXFsazrGTxtELRC+GO40/I0qgFvMBWlhKKuJ
PK/5IaPqdGXkxcGjGBR7LAQVaRuZ76rUbM2MctISnVg0P1ywOxmCm51hLm2OC9cFuAd0A8RP8Ndc
OaAyY6H0kpTd2ILxC1MXFsUE7gNHE1QHBUNEPSn3pWZseioqYyw2khhtOjQmfVPeDFLx+POLvYDY
5YTF9RlNOq5bxMu+n7ZGNzaJWJSoUIWQNiwcDUJ5uNLD29Yb90IiYdWDxCNJvVhp17rYvQyhYrsU
pqFMd7ATHrog3Sz8pvMbwFRBKTFg+iTlztvsWVDoXlDjO6jX8WNm4VykJU+IbN2bsXmEVHYzyo9l
0wG1ta6F0DwWCtNtzp31wu+Yd4z5TIDzJp4ybW0mvbNFF8elNY453c7WfwLYvcpMxEHNO9Ma7V7c
oFLbkZ14+r3g/Ru7JUrL/NwmOONPUotPoAx34fcPE3mpXJojwQXpjyr36yIxVkn3oI3v7qDeoGv1
HzPMebzpZXy52Xs5jxXUD2jtWtU+AaheJO8xstAarT+OgYW0abpQv95K82izV5tJAlTYlmhGeO+i
KD2GCwHOTox5hOkXfHkeN0/NupaI4EUKR50W3neD9SrCeaFbcOvr1oOWIN+s5K+5JW69/jbMsCHg
UgjH1ag1vwZJvXb9F6kR161QbuU6cFKMD+P2Xes/OvFuoI/u6oldFY1tKfF2KDEXG7GBMh7zpFx4
mnm6MH+YWUqsl7rONIWHUaSr0Lwfursx+0vn5ucFfzHKxPNDKEumPp2dBRYYwzacuvsKPWuKV0yU
noDw2bl883Ogi2v7S6BZfeGB5uyxjAYtGcWA8R+L3NsnrYR1X0f7B5y7u3B/zDson+/vS8BZ9mzW
ajfw0O6qwWu0Qs5a0TCf97GjojsWotIsGuNWysaFz3bpOUlkYYoy34WnP/tsgpu0fVzrMHrKG0MQ
r0Tgr4WEyRojhdRiXmPufn6xZ9iA6UE5M2gvSJRtcBi/r/pIcLMky1VgEch4FToGzNkfFZ9S0cRp
yXoOUGyvs38h6tReU34sBL/0lr8Gl78Hr7Iu7TwB6K7qhCreQ128qt4n84jwJkEP1ylo6+Kkgsir
junyUu53lsR/PjtqR9xjiLydCaAppT/IpSYjFpuH9+Q6xWooyle1fs6DcFP3re0rGESLJVZ04Xg3
5P5bENTHUM8WWMKXXoPJ+9cmWBf54Gyx6WPmunIRuowX0JMoPJxFVHC7w66LWmxKw7uykzZWFG1/
fv0Xdi9RAZRNr2BSLPv+9uO2DiO3Ui0aEPImbBHfFG/1lqacHC1kMeb0Ib+d3jSSPimPFrkuC212
UKRtXlca+JRVqyenNglPIGRepVD564XoP0sNXYHSM/8gJ4fTJ7isxn3I+qaDLZioa4sh7Loe85Mc
v48qnSYvvFakSnHc0J/Glhrz8yz51SOukMk9gyC6fpxJba79qrFeTHCJEwz5WlKmaY2UoD43Ol2G
xPrwlEXtIRnDp2AIr0YyrJXZUfEYMZ5NroFH85is6eKjfIZNlq9gAzWeOjXASWoyFUzQoI/FdeEK
ZLrdprKMXd3QASvLX67cbJqcdlnI6TG6m0mU25Ms28ifkVg7JWX5R/et+0h+1oJglePl3Fnjbigz
evoIDZZtcagNWv0mxPDIOgJT2CVwNS2hdwKkhdzB31rQDn5eD2fCL1NJiyeErKmf//ns8ny5AUsd
zidkYWoKQAo1w9jRezJ1mqeZmN907l897Vmaj2qBrH4MMBX/3rCpsOEDhv7zT5lnvfNfMjvv9dRy
a2AuUJLx1opQE7QUxkELZ/z52Td73tm+AwKLSiEj6BU+zzvhNwLha/1G39Yn/7AkOHE5Fh5SKADq
6HqcFbljW/lSynxuahh014AqHVyukEkqn5ZQO+fn2vRcX2LNjlW1iUrJZNaPuAXm4NiSRFhitMdg
bTjxrn7yF4CwFz/Wl3Czc8SM4TOHCeHUGO3phIHmHzFbkrn6vPq+HyESvWguK0B+Jtzp+ccSzXyI
6FisQl/YaA3ul6qb/U4GL9wNOlZjsYYfcLXRSvr905bVtdteoL/6jwV/RLJnItRj6RMpWH9nqI+r
hjMq+q7BcNCqq5NHS8zH87HBI/fntTyv8ae1DF0NmRWV1g137PdjVlPMKoTiyg9vGG2YH31MT9ST
naCrT+rSVSJfikYfQaRAA7ZFK/Z7NPo5nVm3fIwxqMuN2tdOZ3WcgU9tomz70Tsg6cqYDOFFsI9u
mh4H/KoN+bGrYqcvpznCowTuMcd22UeitBD8TSI9h31Hv/JXYCUrqVZ2qd4cRqn9ryyn6U0Bw4E+
AejsvGdthgFD7f+HvfPYjmNZsuyvvHXncTu06FVVgxApkdB6EgsEwNBax9f3Drz76gJJNLOqetoz
kiDSM4S7m5sd2wc5nd14Cd7DbwvYS3eTbbeiB5ZdGq787x/NLzsgA6LHRbzK/kQv7tG2RBQpTFMz
G7bYvVi4CqPvszsVpTrhzu9HUk8NdbSiWeEwShZwXVp7jDMjFVc1SRo1ekvjZ5EmPni6qsKhIc4O
g0DHccyDCpB/6MKKJnyMdS6NULisMsUm2UpF89lXle2ggvenfi0a+GV3mKi0G8HX9lJxGZvNPpUM
LwDTGqT5fq5UZ/lzlV+HxY8KK/ZYhQyPNL4gH4PytOziV6gED/NsvYgNhhvN04kb8EsEoCICRQKn
cFLXyfR9fS+7adDVtitVu+jPEBhwChpO3OLvlqHPD/NogeiN1hgNnTs8hi/ZeGUiAikef38RvygV
lzf00xjmkk38tEPmjaVXmcYY8bajKQRU1H4p5uJh9YJpg730Zf936aL/HHIpbCyUoF9QyHM2pjl4
UcMupcuuoDCawlN4O3Fdv5yuP67r70GWt/fTdSlpOzSdwiCL9VJhOfg9r0ScPxyKqJM9e7HlDRuj
OzH9fsn8Hl/b0fybhGxU0oT5N762r+RLggfaurxoRwYOIRXNa72nroJLpBV30+bU5P9FhPgxuqrR
Von6mQPA0dGHDJeiTNnHRZvrxiOTlb1QtXKYFcndfE4GZRvdLrZNCr64KGS2v7/p391zTiAQxklP
qr/gn4JGHMYqoEl4qM6sCdH6pP4PZsTnEY6eam60TSqq3F5tsODlyWskaevcyv67h3NeHoOVm/zb
Am46bj3wpT4wFXmZFKq8SWrlNqpyjOV9eH0ijvfDbWLc/v7WfZwXvgYDxDfkGwgDFsbzceIh7grZ
T8MJFnHAebxHSWpHppi6SmuRoqlfciG7b2LlLjKoRaoaGeZ6xGCeg+BZIr/J+bhpshmJGZQ+vEHS
0W/RXqYbRGmDY/TVhWncR1gb5eZNpqDykYJsjd3OITHiR71+jIb4chKqveQ37lLILTPhzpTDdS+o
nukbp0oUy9J4dLEUvjmpIcT+2Ku+Tk61sqxUT8ACaTf62sBLHhNw5GO1g6t4t1o85KazD2fsrXqN
EgEb5T3NSO7vb/kvRVaA1sTCxBWLN5z8i+5cnvNyDgx2jTLAhF29Kkai1xBeglqvwjj1QqR+8Xwp
I+5sJrSLyXVKdTGIsARJ8NCooVTnhiOL73pfX3DjRrTkljo68ohhCOnY33/db1bqL1/3GDw0A4yv
l440VrTlJXTqJ/Fu3ghet8pfurPyurtRG+fUlP4gbv/yqCzqc1DTdNpRjhY0RU3mpmm5SSryMj/E
bn5oHlq1cIPcTfC8SbRgPXaXpdavVeFCzjG6oeOj05wgvROBryNV0iWs/0TQheO9jN1uht/o9CqD
lzGV1JnTh4ywLrcSPN9pyZ3ef3/bvomyWfXgoSnExxwDj8sNsW5OCAS5AKMbD4qAQdu4Est3muiQ
ex4m+otj8Toab2rjTc8mXLOhXuvwk6LUSxBq02a7MnBujwpaYWJKsBPuXP15ht5wqHhPkZf+/gt/
+5w/f+GjuAq5NPDtSMFXGO83yY284M5ntaYzXnJQ6znTvnmQT8zIbwb9GswsS/un7ZIgqY5Ns0DN
60irZdB2Y142OKirq3jnO8UGg+cTa/mvu8XXIZfo59OQtdIOfgMY0k50zI41RFGnRvhFakTu6UuI
drRdWMUczmpIiIYJNSq1cYND4VbGVL050Y936lqOZkkkRIEiRAwkU8SeptSt9e7UcvUhLDieihxK
P7IZi9v10e5eTXNvSrGIIocuEml8LKqfkhzamnCXG9SXzeeqIR8PynPuIKtokf/cTcqTwnnHDEa0
MpgYZu854tkCa/ghZO5GeKTRE2814RkfvIZU4FiztpGUy2KRd6ILG8JqB9x6K7fiJpGKVTdVV0Pv
iyvFn7w5z8/QsuJMHtZ3bdp6WsmZU6+GLeLRTVtFmw7xa1l3d3FQuIYxYC9/qzb1WZ5GnITUduUP
uacH9B2zlSeWRkVSOhvGaCs0C+f/DXKA1/sP9YJtrwc6Gnk34VEnyWWQFHT5Nocm1Gt76HvOc+G5
n8WO1OikcoZzQKA2gnorOhNF169Er0smjBnRopLPGpp8pQU+eoDB7vp3X9yISunoDeL75EwfmAP+
heG/i+ltYF226OoCfd8WpVvVrxJmhlN0i7GFrSy1WNJkVOo8wbdWhXhIgudWI8OFMFou3ovyx9Ah
0gsLR5gf4nhfl5uoBLug3ZjlIc/vh9Q/VLrmKt0WUJ7bV0x6TXO0akTRJztBj2q0eQxl8nba5Ryu
ffxwZuYmwjEA70qTrWrKL0iTV1KnOxlJN6sUXQ37USn0VyrCQBHubmBSWqUwnuU3cv+zjV+qYbZL
fCMVZOBzjGAYG0t1dgxxL0TP2J8ogu74OhcYc1NoVvrQ5mvngoYDW/3c0+qRGQckFasBX8qlQEQD
XIY+RKVLYnkVx7jY1W29V2nF9oe3Yr4Q0XTo0mU1vwZ+cUBJxnEcwbdxm6r0C/LHXmX1fc5Uycsl
MsaT7wbiuEQwbrMIWosncbqWkDGaoML0hdqA2DSrPNGPnXwo7aR/j5KntntUwp+jKmyVnu2It3xO
LrRhXyi4LYFo63iH2hRPuZAmFhS3JhZ96MwHzp9Z80DJGofNi56bIw2nIuOP/vOvk1dFumZohD14
lPxSy+zNvkIzPNJBKg3dQcrjcyHCaxzyIlGE1lxqc6rfRnIXorOroSCVO8k0z2uzzDx97G/EqL30
ZfOyj6VDa1VvQqjdC2O4b0Xds7TOtCOFNg7YU4ndlUPl6G1C70Opo3YQQeYEBNXXqji/SNskjYj+
Ffp/suZl+VK2qdbyytTpZBWCYkuDwsrQIGkK2XomGZwGz0a/G6U7Ew/AIFI8uZ526CxG+r368hKC
QJtHlyXGwrY/SkyizosU04lyc03p2PPjDiv5NHqHI5nbgyIQf8p0UJhODn1E4zNz8y4nkgXZMTZ3
c3IXJj9mEt8RLlEtHns5CmYzOO90dPh0rijtY7fISUJeOQM2CKcq1Vd5vy3cgJ6LaB3lO6XGxBAW
sy9eDdELMh97NrqzEUu7OJnWQ1d4vdaQvdbAhxAmo+9DTAL+A9qSvKtJP2hjskBpbaO1NnpRb2pL
9EpjcroYG5z4raItPix+dnANM/OgQJ0m8eoN5jWRtN7QRqLtDCVwm+BMMUeI1BcNHHVD6dxWKTet
b+1bCZbSiGC6Vw51LzxKXbCDKjgCIQ9bXr+Sea4UBBuFwKyMt2qX25aU4RO0i6WNUc1ubjyJqeaN
4q2RoJgdWcupOtT1hWwah1RtXbzUgS5i2zrRkxEeEhU/yYxed4s1rkQrZypOCb85kE3HJ3GYtTQ7
DdyhrAzWTSrfdApdnwps9nJaKzqnRwo2aRW/5YO+rnpl3xqiG8ehayKED+rZrukl4XTjivQH6Y3l
xWpyRXPNqOm3czOzvsZuYCSPVkrgakSrGcx6ord2JD2KcExU0ndijGCfW1qhpmCvwM5BsfsagxYe
s5HfKz7HA/k8LPhbRhQ5J7c5VKZCNB15MD1Dxz/dvIE2wbJV2+ZykAkwMQKvMjXylS8/NEZxLWeN
m2NUlvudJ7exEzEXkH+4mYEtLl6egNFawNCFfsCaxNVz3dOjs0n7meKDQq2liX7W4m2BE2XbzisT
LppaTa7frKV0P4xrLTvUMn7A4lrO5K3fb6XwujT5vqFvj2W4tqZrrcPvNq+cbsHdhNgaNz9JLmfY
Pyc53XRgRCX2KbV+lBKJIt69lF6q48Psv+WiN7UX6CKZgwKv/pMfXC8ctMw4C8UG4dO5Cnx89mmH
pJSrAVCrLxoynzRDxdWbUjxk+n0+X3MtFpm0CZ1426p2Gl8Jw50C9W0mcFHymjWytGWfPo5LqX6o
WcCHDgC82XllO2N8iodeJDsiZ1JfMNw0BBQpxu7IL7cplavyvFdxsdagAKPGUpcOtBSlOo1qaQBp
M8E4ODVXY5WuUp9Ft6WHgYelDyIEuGxP2zOL0U2HO0ozPEUV6aj8KSdCN0j41vW7wtcJkwva3el5
i1aa7JUck1slux5EGtOuEUYhiZ0djpdEE+vaevANE4E3hj948YjZVZ23bqauA0yuYrZb0bQF86nk
zY2Gi0GVkN337JY/ajLvlnle1Re6fy9X23x+r9QzM9wrXeZmJkU8BdEDRunGQ0n0pUoQeQl28jFz
tYi+MfVmUngY+g9xvNXrt0AqsFHfmea6KzvXNACbBYlb9o91IhMP0JJVvUrYSQXiOd0/ev84c5tF
9t4ap5jeiDZSgp2hjqNfB0m9vKMJ0WlaGrt0E5I0NIT8KhMEN9SldR8FT7UmYLFHu1KBgZGqr1vx
yUD7aEjhWlF/5taTFnRegckR3WBw2wFuZf5mmpNNFM20/lHR7DU6eDtbI28cVPkma9pVq/TMK9FR
pvsiJlEIxFozLQqe7VsvjBYNB/6KfQeFeKX/mEblWsyyF7nrCO06YAoteumBsludsBiPaXIZtT7r
EzZv5ZxcB0J8xtp3Stq+pEePtlwwLey2IoARBTDw1wOGlOVKlFXEyzHk1Ga9GOsu4MdTxanvYn/2
YhLAjIVy5Cj2pzqhzFXXE7pVOpFtsJ2NU2WE5ZseX8nnIY6OhLSzUD8uGUI9dItZuFeslevk7lW1
JUd0gXjheXDqGHosI13OTp/HPEo+x5UkTkrNmOG23Tb4hGfOgtY+ff++yZl+GUk/SkGHglzJSsVI
rTstnpUXyTr8iSvw68KCK9z+UGJZ2XgWwc//5CJpJ9Cp31Or/yU5kE1mCUq6IRHVhqu2EXelP15J
QeUGcr5ujZhUAA3Rkb8qCuvEkfHbI/fnsY8eqqBL9VxJjJ3ON2VPz00dum0xrQpAcYjyHEOlh3YO
znRc04W8ZuUc7wUq7+pIyKyI3u/TDr9Wc8iBLYkw0iQIN459WQy1GoYwq7kTnJXUaFuHPbK7lij6
pEXsd2/WIuAnCib9Btzl67yM9XqejImh8jPWto1PuUFbY4u6P1mi/jXPyEV9GunoFktyagSzzEiN
9aiL3jjTodue1cbBCFGcgnsrhZ9V+6INpSPre4L/39/TX9rkljn0efyjOSQGWZwW1P9I5SiPBG3w
uLND/FNc5R7OxacSmt8+wr+v9pijqXUyp8HlEWJyZVvqXTyoTt//CINTT/ADgXq8Hn26ruNMhBnN
s1FVjCRfxbf5rbCqz6oN0G8n2mSYvAoOp3PTfZ1WNJ3hCE6VPnuMz1FkrQYaFp3GODGPv1sfP38f
+esbFZa51aoG91lPaNFpbmtZcxCWnxjl1OM8ZlbKFezDyOSy1XX30q2RctEhMTvRk7zB2PtEeuwb
zcOSlca4CM8Z+ObHpdzYjHBviBjNuMDQg5Qcgu6D4GDTvla89Nm8/v3L+k3xaBmPYibUF0Y97jlC
Q0DFDp0WV6eW54cZnZEXeLqrrZXMrlxx1VGtQxrrmKvQs56EE5uc+t0++nn8o2RdYxhVpAY8xCy1
8Hl7n+kQ16U7Ihk6vC9CZHtzWjqmUrsaHXzVdG8ZL2ny2qQ/rWRNW5JH7C12vtuJvd1mJA5wBs+7
64lDY06E0pN0zqPwoamYHf7IkaUrDmVPHSUZncnPbQXuQnulN4o9FoZnxMJ6EoxNRz4tpRVvJguk
EqL4hnHiQZ+67qPlMCgA6GUauUNw9XHwNKqnMsrfzo5PD/ZoFeRAIE4AdpkdGDJ3zabRf2jtdEIy
8395XYFFkmQHtHZcDu8lGj7MnFE4+RqkGn+mLg7pHjnkcQ+xwDmN6/pGgbS8sX8PudzZTxlk3RT9
oLLIIC813gZwUL+fgRSlXnRxyg/j+4f091DLPf40VBwlE5hkrg5otVNqJYHBCcnk8piP11SAT4jR
yPmAgz4eIUli3jemX25dRKjs2wyiMScLKnhOKffr38/272Ljz+KFo3dimFNNj6vlpfuIjdsNsJzV
6dju+4v6WyNxtAHKShCL7fJSVMW9SDJnFg415+uqxBieZMfvr+nbV/DTRX2scJ8ekjBUcR7gAcxh
+1BuFTfYSdcBIy2FK1t+JCm0Jt31+0G/m1yfxzxKyg9TN5uVypilhB9XsC9golvS6veDfLvzfB5F
/vr61eFIIzKiZrtf9W6wwWP9yr9VrnxIeAVn7MvfD/ddIPF5tCWs+nQfe10Op8jnmhThKphKV4Yi
EptwE/T/x7LTR4n200jiKE9Zvoxk3cS389mAXbzR2MVB86otht2LT4Kx1d5+f3mnykIfJcNPo4aT
0JvyvEzmdXINLGY77oChHE6TIKWTQx1tarrc/iUSSv1nTXxoSm2n5eQZsQaQcRmRzRdJXzfybesT
R8A19klfgGZx+vpJkIPVVPS7AryLZb1E0Y2U3xnmaySolJqxfa7JO4qU8qsBUWkLiPFczSUQWOZm
pI0feyTXCic3QcIoxsoqpX47RhfGnMNtmcmbFTel8lCQ1WnVG0UuPCu40fw7MbqNJnJGwksyxjYV
UW/p/kmF1svEKzSKSAMUT6K+JBSXUnFmqE/KVNhjsipqfPCeBSF6KJMBLofiZPiwWDPolLa6lLTq
GjHwti9TcgjDQS/fSFhvh3x2pqj1lppLbNFeRCUBFM2K6sch7nS71ANPLdM3oIyki4BX2b5FZiOR
hML1x2Y9SNVllwTvEERXXYH+ERZeYKKBLJSnRHmYIYlo3M1oviuqm4nSS019ZFLkHVzaTV4W+2yq
3k+8Xctc/HUh/881Tz7az0uxMfxxKTouzZ/tLUYq69pTdhjS7dP1qSjxGxHDlxLnsVtBb3SVZM3M
ILwR0FJAh6ASeG5dyE5jzxuScKAwkrX1AnVk4DidbduNLuFDXLiUBb3fX/p3m6QmSSqt8biQoXr8
um6UZqtEUs93EabW6RKKTN2JIPHbbevvEY41EIaJY4yqMYK6rvHzgL77X0rpfBsLf7oS7WhVV4JJ
BgLMOIu2Ob5U3MWktLqKPN/VPG09ublXHtTVUkrOT6LqT9xG7Wixlym5gXBj8ATUeuIXrgZI8PdP
6tt9+dN9PFrhy1poVXnZKbvmLKxFWw9kPANvgu4nYsrfD/X9rrw0V1rf9uPA8suaBHMhu33tXXOn
bMpoRfFRWgvreqe2OErksXtizG/n4Kcxj26hjg5aGgvGXJCSOr5w8ewSFjg6MY6GF9+J1/Jjx/hl
zn8a7+h+Zr6lBcDZl3AqvaWJ9Sn4oa81sG7OB8uSlh+Ppruz1qtcddu52ICvsov8cAqb/n2c8Ol7
LK/Wp52ty6KgLpe1R7/y17m7IHN1V8JaV/Gim78Sn//rdfzfwXtx+c/ra/7j3/j7a1FOdRSE7dFf
/+MQvdYYw/5s/235tf/8b19/6T8uyvf8pq3f39vDS3n8P7/8Ip//1/juS/vy5S+IfaN2uure6+n6
Hbhx+zEI33T5n//VH/7j/eNTbqfy/d//eC26vF0+LYiK/I+/frR9+/c/4Ht/euGWz//rh+cvGb93
HgXv9S////2laflV7U/c13QdsrxFiguLxD/+MbwvPxH/xACSxJpFmhj8Ih3HrCp5Ubfhv/8hK39q
YI2MpdUWwgW9S3/8o8EGgR9J0p+kJ3URYxY8QZCRm3/868K/PKK/H9k/8g4PBTz5muWDvwasKEQB
zy+uw+KCQEUds/z80ysS1dUUBVWB30Qq93vawPClrMU5SZ2sEiqdrdcXjY2Sm0F3DzWvTm9SvUKr
YdeqKvemJ1u1gi0EzURD8Czj94TCfBJzEYtRKaOo6VpZbcyaZ4lAsLZoAGtKfSZC5nqlWbWcYICQ
xeVZ0wxyvJrmcjLOOhU9sLazcso5F3if9OI7PfpWlSPUCuO8Wkv47VlrVZoXO/vYH/3nSBuH+nEM
pxn4ZDv6XUjrKQKZmqxlODeIWxop6rAML8s6rdZh3zXJTVXrKmouvZta0dVb6qDD1pRCmZJ014tE
UabZjFulNuQG9nEEOA0AWaZJYWeHWZmCl0umgfr5Bihjo7zUWmWUM1dl+RL+DY0ugmeU85om+rKP
XL2ces3V6rZ7HZQu0cGctZZyhoBVyLzZDzrfbkRNe6ksbc5ddazLnTaHY79NqftcjcUUSrZadCAG
ekEDqAB01UKbJkUFLMoM6NlO6+L8J+451kXaWIsFnTKUSH6TJWdBVkN9VHINtmA1GPOTFSfiTe0n
U+xYAXQTmk7adh9oZih5Raph+k3BH21ELxj4OQSDn7wVdQAhoSjFCquloCnOikZO5pchsXxWGNM3
s3wz+K2sm7tprBp5ReVzUu8oiSYsuL04xTSn5YhPCtR/xatCTl3w0qEaUBlR5pbuCf7rfoFY+WPy
Q7RqTUpXpi8b5eTwSWNb7sOmsHC0kgba3o1bs0uS4cxorCCK3bzttEi/kk1qxnhlCzzD4qcsdUaR
bUPD6rLYQ7dXp5FbBoUo0TRiGOW20Kuusw6hhk5hr4pVOxr4duSjKa1HEdoniuKyTWT5CUGXlczn
GSaGjWa3zWQWD3HJbYlv0jErBv1MbuIwE86RHLaKavvVZBVvpjSBzsY5Na9p+4yLoIGemdNET0JJ
7fU6epxAW4muKGVDKlwIdZ4n+IO1ldxHKynKOvzJKqVHYrEIsfShvRQSURb8i3iaKzE9K43SmN/i
DjgzLmLwAA0TTIsy55qCm0o9zHtVyyQVUFTnT8llVaSSgJqp1XTlgHl1izAh0ZX2IHJDW8+a0669
FVK9pDEjUiUz9uAI+bU3jMncVxgsaX66zqy6HwxniPAmzxLemzLM+3UZpKPp1kHhU4Se5aka3vpB
nKLLITHH9rHMi1BZBU0ZC/sq5JnsGT7ivYwnvKiKrZ50dfPE7QrJ25TxUslGrB/pMCvKEeP53qrU
87AfiWrbXFDii6mQy+wgg38IDoHWZlHqTKIh7ZhqGaJplFyBy4uXIyXtJBGFSCLM4IocKxUa+U4m
W+1nTujrADS8mcpOhKNNz8520cVN36GfyvVhqxhxhTYJXKOkv2JfHGerpBub5GyogiVqHvOynM7w
Lhroe9JUEPBi1pX1s449lXmYOy2QLho0pjF1ZYHvMDdREV9U6Mk7O5jbtNxk41D8NNSyxmRBzwHk
ZorRn5sFDFfQwZzXrAPsZjULoMeJcvVYRxz3nsKxS+d1OpdJ5lT9iM6rpdNY/Wf4/v/38z9U4t//
9a9d85ft3HmZspf8H9smfcnfms/7+vJ7/9zWBcP6E6dRjAFAYbA8wgz6174umNKfC/IGHbm+SLyg
mP/nvi7xW1QXNaiF2GqCvCMa+Ne+bv2Jj7vJfq7LIh5wjPWvb/hf2Nc/qsx/R6BYIEMqQ6G9EOUI
EuhI+rqt6xPzciKUXzEJ95ZmYPNe00LQYPrKJLswhvw2KgZcguL0spbaZ3OKd1k45E5RIC2pKmFa
WX6WsGuZwY00zxfBrCIzaIYzjvSKp0thfSEEHX4/ZXpoa3k7mXBDa5PG5T4hu2aNu1kGiKu2DaJI
8dAsZgE47ZGCp4NZLbuCf4bzN4WBVwhm7rQ6BDV5kECCWlHv5Bl9I3R36LB7umGnNe2dNqjttk9A
98QITFklL5Ox3c7NJc/pVjYyt5N1RzCmdc4waVxvP70Ef93iz6HS10Dp447SRiNjaE5UJlGA+XpH
BSsqa0kwxZVWxi5kECSotSO2p9pA9a9nsb/GwecNfhrmNcpx4jww+qzyAwGngk7IUcPhwTXo80uc
dcsDcobBP5gRlKyWnjhjiB/VpRyjRcCHOi/ojG0x0ZsiiP0Kjt97ay5arCHfhtV0JgJXPS/LoaF7
XL3C1MEd1QHr5lx41pPpHv2R6xflFTHLShkgUwnEzvCMgnUfNntl7h99pb72Uzw6Qz+FTAFU1mzS
N1mFrT033Xsf5NlKbP3OaaNwLZkEPUlvJvaE8Y7YhXBhaRYH2UdqKxPtrqpWAT5p9C7oOyLd21bO
6IKX+gWHnbiZ/DommmeCU9IjcqlDl+2oH9vzuC3SKrR//3B5kjy+rxNm6V2lR4p2aLpLj81BZQ1A
vIDB80pSKAYXCXhY+jeU3HiJOu1xCMlIDUEWXflRhHorma/SWdkJc7n22Z6B3/TXvqm9yELgSXL2
pPgqLeQCu4pZJXdKzx/UUH+RxWEjiMbNNFxaU++Y1bxKi3TdwBwOk3Oxjdy6y1aKKd0Io/wwa6gB
jNInXNWfgnBeKRVSXiPV2pUyy5YN2esl07SVP3YXaSLdElgwKKCizk9Su6C3J8gLqtwU52ALGHWy
7qL0MUJbx+5iJ2W+B5y9zaCikl/IidCV9Uxbs57W+zHCnkksDsrQ9F4h8fWzSvKdctYW95/cFs1x
lQKamjI0niwZ0TpVBzcVinXXJRfNXHvTkHq132zwuveUKvKaJQmZTlVpjwuV3woMgFWL3NKYd+0A
JQu8FI5zIQBzap9ekBmulMEAl2/CXjqICYiBvFi3VnuflCgJIYXjjqU1yXmfl/ddbFxx5/YzTb1D
mex6atxdMHoqpiXVMLrYr9FEZehYo4AAEZ7nAFs3607UagjZT0q/DxBSLJZ1qbIWfcvOiRmVwRvK
kHjAsls9Pu+wvWtuZiE8z/o3GIebTD3Q+rXVOprbWkziSMbnPwLhDGy3k6jooQVXnA1v6PSVMYor
sSp2ZnElxVdBm9k+6nrh3UJRQk+wl1Sanek/UzFY0/C8VyTDUZLuRwsT3cJURBHafdGX6wnGVCN1
jtLma3lBL9d0Eap3ejq7nRW5YXCgsudoMZ3MtM4YhekOyGBLMMYdEzPNBHvUVVfAAhbeKJrXYNeV
2lYNsHMO38U8W5tV56UggNANOLNAClj0vSEtMADNHXa8LUeCVaxXXiRT4VYnoNYPPsJyKQcrMKPx
Fbt9pE5eCGIWEJlRG6gBK1dAjCZNphsP6YOki1uriNd5D5xMRBrQyqsxaRy/Jywdb7ohtPsJwa2e
7Wq9vumozcpEYF16HsX9alA84mWMrmhGGNaFmCIb/2mlG4wqEQJjeKS7YcgHJxmGpauIhbHXeN+q
1dzAAaYDQFNWc5qRJkcyI21jaUDSG9ldu52AQUQmi5q1odeARnYsPbOdyL92foRtPLOEui+Co8Df
+pEEC83y/PugfIBDnU4/pvNi+iFM+56vNG85xyOU2xdI30W+bj3vZx/2tRTZc8viNZN3RxzbbhJr
tCX+2LcbjeT9YpiDBB1eDZQvtHHWJuMLhqTBI2VNJtUu+LBBWUdspWDyl/+QMMTQgMeWL4ccRuzw
oJn9Xhr9gwLhRoYQLE+PyjQ5s8FDN+sdPsBoOR/KWSe/x8YdYe4TdMibXtKw9cLhTm0aRzN2NB+y
FNuieNdMIIpbyxajQzH1qwANcCP5mAqlpJiZCAI9Bpc9R9hc3cbtFUYnLsdCuqv4gCKzdZWnFm0U
VNRqIDqmL52jXAaxPhR3RV3cD9qbop3LgiU7ofhoMRHC/B75nD2NQEGuwhxoe2s31Dek4XaevGp+
8/29Ut3X1iocqdQLnH7Nq1bXqffHl6JyKUkbiNxb7AKpbMfbCkZgVFIX6x6NwNo3Q+jBvlkWB8XM
91Yw2BZe8WF1Yc2vocXFmw9lMWzMSrdjXh41Ia0sQFMtQaq3Xb5Z5KH9/ARwrEaVXnW3o6Ft2LDt
IUNbWenrocdOPu5sg8U7nJ6SYH4OkwfffxORvjZo5qZXTXgt/bsi/aFjjUBNRkajO1uiY4zFOkqh
k7DCxsh6y2ZXimdSxUvJUsjhl9Kb6fb5cxTXO8nP1rL/nPZQjar1otft5eqyHe8lJced7dpXfhYj
8L+qxtiUPrumu4nzdSjg9YRnhpGM614uXCGCBAlXfPavagMiZS+7ZnrT1NNe0ognhmwT5u9qep5M
P+TgUc5+GNBks6hdlzqzLwsXlPU6XgAxSbzpeakrmtMwqvKwuB7ZVPzuOYoCNzT3S4dRuXgQUGKS
UU+UpWXXeuv1QUDh696P15nwIGhI3YM0dq12MQtoHBO3iuClRUFsEq+YEm5Axt6qEAYbJMPN/D6Y
tlX5LnNvwfPaun4z86A66wwJcJhuFXw8w/ZBQ8lcGdVKqi/hht8NRu9EPvebeCLn+Iq6t3Bqs970
gIocqPTgZzpXpE8nVysnmR97gAOpwBuf4mQ6OaboWZgR1OK+hyIu+pkdS2cF29egt7aUnRX4koUS
lSecrrurPiMPzISWm58jJK8x5sFStYWLXA1cM+D6ZNgBeL0hsSIQSiXaWWs+BOIupDRuJQ9Rchst
zgPiwQxkJ1UKDIM4HqOclemFETUv7csDaRR7HBW3XrnEiQ0tOWwBpd55WV4A2FzleIUoT9kUQ0i4
StP9NF7l2DNMw/XILO3pcIzrR9IHm8X/QI6EFzxp3VZon7Qifevm57y6zsTbjL1Fi40PZzn/MLU0
EGdvY7dv6bQqzfcy7+neUTFIECrPbA2vRLmsSPF60svVFOz/D3tnsRy5uqbrWzlx5lohhmlKSjam
qWqisAvEzLr688i1enWWyu3ce59pTxxpil/wwwcvhDWuQIFJSeoVQu3KZ2kq0a2kpO4cb8gxUHoV
BX4sNJI7ENSbRhU2Q34fkNoKZb9O/FNANKHPUmyK7Dbs5r6ovphD6lq41YpCe5S9BxH1lJlAIuuJ
M6XJwTf8rdDJmxwBfexb44nMxnoImfMD8O3IyFEBAhsQUfasBaeuNmkduHlBGSU3tlLzBrSfqh/2
imFsF0RDYUYCkkAg6656EzlXdWt1hRtXt3U5cHyf0CjdSjMkW7tNDfm2QPwLF4QtuoZryXwYhmgf
i+q+jpHGnthjqnTdlz8z1p6MbH9gPEj9q6QCSDdsCb5slz7lhGPg2kX/WS/Z7JTBjkF+Rr0TYP41
3Be8k0zuCZD3lLrkAmkTXn0FLkXpMHhgtenNdT0ikcJl6iOWKIhT9MXeREOm8BRg3cUVao4GEVKf
ZtjaEp5DOtMrDGvVifhf2yk1hr0UtcBpAkA315PwkjNj5ISV1p8C5SpGYNQ7ZuGLZnwVBhxvmSal
4irCg2DGO1U71XSKp8E/GVN0HVJbBiENLxpXnPi7UGhEP+Ft3goPTV+6qunqaMdoHhpU0KuN24zF
SwDVGqEb6uvcnzHviWY6Y3lb81eB/qQ07dor4CvhqStb13lwmhJhraen0Shf+XdHz79Y+mlI0H9W
LOyUgR62a6uCnhZOuylUX2rja2YFXwQzdeQov2pn3zpkMAjRJ1rQU0x0F44vraq1Tos6pdPU5Q2F
1xcdmodUo7bTCOlNXQprs/K2it59k8TqS2qg+FBqra3O8a2upgepi54iwBuI2HI6ZDXuFGHnrULL
uNH74EufdschnlkD+lWZ7cSRqHF2VOyh+L0U1bWIvk/gv0zwrP14dETlJhYwd37M0snusb/Cb2BS
pFVZOuD1nbI2t5Fa/pTjDuFmPJUiwaeqhmS0/lI1X42pn+mbe7OWdoEK/BSVRzNJGSR+Ukvhx6Rj
D+DjwLVqqfGDZenu/OhhbPujBdWhQWaAIKYX3YwYohHzg5GLd3oKSM/HlM4YfTs081uxuE1EGCVt
4Bhm4g6RivlJX6+Sst1JqbaeRnFF6u6q+yyXd1Lub0DIuqnRn3hJFxDWv8NY5sSaDA8dB8or6O/Q
fPw9gS9NAbhzF6j4Y4KkgFNpxrjYoSbsk7R9nk5eGmrRd0P0N8oxeFHXU5DdRdhVFiWhuvBKjXj9
+Ui/d8D/vim6Nho9Js3UluqGSiaGZVFF6tprW1il30fhe6BUeG+xE2twQSieZoRNnw+6gOj/Oeqc
TJ81jYYC2Z4wY1Rxb3G8XEF6tbVDvCmdckf/YD0D/PLbZvMvQGj+LMPwFjXFsmBOUj+T5wdyNrSC
nakgS/EcVnYrxOxwYJrFBaKbMIavWQe3CvZ9YZERE3dzFHeQpGgXGYGjpcRB9Bo+fxQfvWlJlmdz
UEnH3W9xOSb0rMYPUnU92zKSQLd9DE9370UPn48zz5hleeJsHGtBirA8I4pjNVHXUkLdun3Nxi+f
D/DRcz0fYFEwVKxC8ISEGxGUe/RaAulhSC7Auy48K2sxa6giCW3UcA+G8jSE4Yb69RwRbuTp/vN7
+WhRnN/LYqUTDAzW1DBHRgFVClinEr0b5KI7cuZUdNJWY4GILtnN5+MusA2/1sX5wIt170/ipJc+
DxEj75/httxgRraZNfNFdPoD9xLa59I7m39/thakgRVCbUJd1zXWkl57UDTfQXXtP5rjSAyYVLv/
1Pwo0jE3azVU11aGoge5X31PnO7U2e7zxyfP7+WPSa4ooixSIMdUcvHeotEye+i56lrV9W2efQub
+xq4dgQnUKqLTYsccZTsx3qA/br39Vcr1ZxwoAMzkC9C61Oto4XiSKnde/6xFI6RfCd2Fybxn+VZ
Nll0k3C91Kw/9UPo0yVKWHKNsNXsoIttRTgK0lcNMFkwXcAAf/h+z8ZaoHIn9h2cmxkrKR+K9K7I
ibnkC3P2w7VyNsb8+7M5lHlNm+ukKOtWh/GpQE1Mr+DkJ7DqFeWlzB7qS6tzYd359ypRdUy+LZ4j
2IPfh4QKCGQcGf91dtROA17OgBYdZUuRxRZPAByPOGEF28j1HapTz5f4eQsM5t/DazDcpdmv/b0H
c37HUeizXKqWWbZJbiETbL8BnLxVtxfpRr8Tm/4eiMMK/DZ3+QexSeymCBOChqMKEZXuJtz7G2PT
7qrHSyN9WLyWeJwg7UU6FDPI5PyWAp+iv46k89p/7RxtHe/rFdVLm2g4cyXH2JaP3i60x3UzucYT
RjHDNSId7uer98Pd/b+v4f2xn02kTpgyJRq4hpwE3NCnZ3+QAHhD5i7ap8+H+nBdnA21OKtoIeSF
F3VsSNM3vX/xQpQEfMn5fJAPT9yzQRanVUu7fvSk+X4aMgvtLtVePx/g4+3ubITFdpdLcuknOiNQ
hbZna/HyCufLnbiLj0B6D4abHoenxBUPiV3v9TtrGyIivP78It7bVn/suWcXsTiySF4wDitZDVSN
7+qtumkAUgZOBzquc5uDAiwPS66L3urSpXe42ARq4IF+YXDzKnUopJRWM5jSAExZ74af5gtkByf5
Yf4nJ9nZzc5z+GyO1snkm5LPzSJz7Gulq0keJB9S0Tj597h+/7X4/1mSy3YhnpdB0uTvz5VizwFv
dc8Bh7eSbO9QXV0SHFooG/853OKoGAR0jfyhVtexcqf0aPiIzXWmv4zd9az/lrVk9wra062IY33n
P0kelQs/XJft98/n00e7AEZuOs1xcA9Exb8/4bzp1TGziBUaY0fxsEdAPi8i24vuPh/nw1ALrVzA
xRwh4FUW7dggUJSBVgcx3j689w8zIPcbBERSVjt2/oW8Y17uy3VyPt7iAYONiUFWDdyYg8SQsS43
gFOcnj4B4/27opi/3uf5cIsdHULOGPT5SKwchHsFx6483Tbjw+cP8aMt7myQJUM06KPCKATuaVIF
O4DFFFgXDoX5qXzy1JbM0BjgbQD0dp6WDx12mVWwThRjpfdf8rDYwgJYfX5HH+0q53e02LTjKRor
f2A8XZD2QXLXZ/VG7y/wYT5Mf89HWWzcVTNoUixw/mhQMXFyv5Pemq1052/CXb4THQhnJw+7pWBT
Pv//3d5is0YvCKJiw6zQu3FryOMqbjR0uLwLT/HDeOL8Bhebcx8E2Cl4PEbzCrvW3p3d6iHTrcy9
sKptpNkJIbC7Q/L9pT6WtzPqXdv9J7eqWgAgCGnEGRx7vlVPRQABfr5Vw9yhc1nXu0I9vQ/xvwCn
/2vxtP5ngNOm+pG9fn89RzbN//A3skmX/gKdJMH5xVYVMITCJPuFWEaC4C/iS4gcgJ6QD5d1dv+/
EcuS/JemiMCbcaQCuox6wn8jm6S/LLQUFFBG2mwBAUr930A2LQMWfPZkBaAGF4GXBHoei4nRK4Mv
xFj4OugVrQzDcKImcuFH7MqgQTuLfh5dnYFUP8Yd3O/qbSQHziDI9iA8+0V76vRxU0jF9uwJ3v7a
0s7RQYut9I+rWmw8ZiykpgW80Rn0V8BVK8WznM9HWID5zb+HsCxF02eS65JO41W1h6Id3bxh3R1x
5KPkvZruUUeDxDBFF/UYF3TaP8ZbkmtC0x9H3SwjBwKTraKQJOow1RpvG0eajbMLmjo3+lCuQvnN
isMvF+72wweKbrnEdALGtiysob5VRhJQUAdG08pX/Z1HtzyOUPNDtigZ/S2yUW5l4QbmN9s2gU7i
hfuJzpxBhfzza5nP2rND7NeDJ48j2jAt9KkXocZErigHoDhRyvpS52+JcWe1NfXsB/D+ttn2tPPE
S2H5DBL8dND5ZD0LVUcxpq9oojqlKvVeQBCqlhRkeZovGe6sq6YbNgbe9QH2OfokO6H4OrUi3pNv
ehEdeFmrAUdK4NGruhvXtXYXFKGBBpRxXWb0xyvtYSgsJwQ2JoDvKvRqm0c1ft7GWhC+lnLjWEN2
qKe3LHps0R/WdbQbTTTqB/G2CAu3xelsqLO7piNTV73NqJ6GvL7XEhFpvz3YnkNj5duOHofXvMXx
VdV7O4GGtgk6v6Uk7WvqtxC8sAB6qLJQGWurXSPLN2NZuzkaaWkUnow+vbL03BmGmh52f9JM8EsQ
oLNI3ooNyz6btlU7O8sXbh5rjwkK8DPRILFaKIahHbXlTad0diFOSMIFO0NRThSMbkPV2EIDWdfV
cLCUCckp/WvRSa4QgM9QZSdKErgNvZtTpljhsffd6JXrONcxmbfqjReYu7qOttA4bTHIrmIBKYGq
xF3Q2niS6Oqqdgzxsw+80BEbxBkKE1x2iV8aeN64xJxQ3WLJcaQ0ca9WqN2XADXQ27VNC1238sls
ce5LEcYwho08Ws4MIpFFfF/CbFvJwjrFB8836y3iuQT8qD/+iKd+m5nPpdWuPBN99lK71VHD7tvE
jXCN7xPZjbvxZSzFRzXuNjVLJxKB6NXFusckfCyyCxWyRQz2x3JZhK51AWiu8OrIUaZrHIVy8brJ
7j9fkct059cY5BccAbN95bKEhFKRGpQF3WzxLjsWt7WN7+Etinl2fZzcdO2fLpValyHRrxEt1SKn
kTEVWuYbqg/AJqzZDc0kdkozXYdsv0a7lTP5xtK8XceqHPPQrs320Ef5gZ+70wjHvR6Fu0xBBa3u
tlgAORBCwhYAjDe+wkRY50F04ShaGBj+2rjnfRPkL74PylI6wBSGxKsb9ivANA9IfN3iRr7xHAj2
pUP6t9LXymN6ki6pJ3303s+HnXe0sx0rbwdkfAaGLdEGTOkKoguIl6N66RxcVGDf38T5OMvtuDOT
QQyYX/Jd8CC65lN5rds5nhbb0tH2eI8k18OjXuNUoF0a+qOTgNYhYuWgt1G2WMTFgaxbTZX0bMqb
pltVoavvhzX7l+5mO1TUdVt5NkEIHPFAMXFxOjSbSwLcH908KGRg3TIQbyxEfn/IncmcGrshckYd
lA+8F8RTd0N5P4jo/OrZ5vN19tEhdD7afEifvdLKQm8UFlHkTGLhChry4qO2TqoCJIP7+UjLetD7
W1UhzOOMImNyvKz9J7icNmCfQh6t9S217BaxOTfclC/qy+hoTyI64ivhyyWNpI/m7PmoixukRd7J
XsaoPnR4I99J3nNwSQplwQb9tR6pzAIqRnaGO1tM2KHzR5zpFMC9Du4P9pxMcSqYT8o6sOkaho9g
6OxZ3KzGm2nuEyHOq75R/3q81K38cN+Eij43wuEa/GFSopkAQFKwG464r6/Dew9O+i7ch1fTHU3j
9Lt3SE+XitMfBuwkCziXQi+EaLu4fSHOWk0Q1NDRbuLX6RTtih0IqJOGCO8jwu8A27bRipx5fclE
4cOXy15tgAtHR2VZixolMR3QbA8drxuvwjHYQlwg47mEHf9oSWr4H8H1wD6HHff3RWLFVpMKPed9
oH3LjO9ZVUF0B/SRPpSUhz5fJvN8XIaiOGzBOAERjzjMYgMSJPT3xTm2iHOQsjpdP1B0nw+xLEu/
r0QN1grNQyzt/jAWJiXsjUxjjJbNrXNEV9uC9IZ9CLK3W6X36VZaJTcV8on+bfWaFkhx2vG36E6/
cMh/tNniBE4QzRFPtreII3pJrlAVYIsL0CClHuCk0bhpEbqcG4CjiZ7BSNJ3qdH+YZqlc76jJYSj
O1yA31+nlwZ+20cxCVVRrOBDUHfAx6E9VCUmYwWAflO082CPEc8B//krK79kpzVH9st3fH4Bi3N0
NDVLrhMwkJl31XgCyB5yLNqabResyxGCp25//sY/3BVYlxCSZOykxZntfL7Nd4NQQPgBH9Hb8XWK
KsaOttjBshscw65l1OlYmxeO0o8m8vmQi403LvIa3Q+GNAOoEUCzpd79/K6Ujw4vndIRwg2WhWzj
Yv4gdas1ipETBnnjSouLr6kZIweH4H0KTyiPbYPprKvFVgHSWlcSGl858+xVxQd+khHx7b+nsuoG
dehasFCG7AoF2UpItuKY7boI/fCyuYqEjjhnwCtRAZSlmUdNtnZZ+y1RurWKGWIzZzSAr0dTuaCw
JV+4v2XDrUgNvcLRKnKkqTz4Ug+uKwCwioGwz/22yNcGbz4fq/gxQbWx9e6NSDsEkuZO6N3PCC/U
VvQ0w4noOcDRpES9PSR7qWV0sYmoPSzjG/nC7vLhOa9Dm5Px1NHJchbLy1D1NktSosQG6z5zQ76+
7Q5Aq11wadezycu/IJ334U5yNuZiRUGzyVGSmSNTN31FgGYVu+R+b9kpWIebOFzFu+ZJsZt7+K4I
pDT/yVQ/G31x/iEx02jCyOgeeEZRCSEkPH4+1T+M+M8f6qJY0GWi2bcKQ8ib4DYnU7VTW92lm/m5
Zk+TO8utlRRuN5+Pq8y1tj+2qrNbWyyxDn+GaZQY17zyNnmHPQmq7zY63c7ogmGP7zyncI39ZCvX
FGhcuF6r/MTXNaLs9rCJ9u123F5ya/x4O/vvq1oWriwqQZIUc1XajXc3HGt7lqBEdfKuPmr2v+Jg
9tFmNh/9c2RFTXJZIPKTRqgKj0Aj9m/C4lGiw/75g14I0PwKIQ1N1XFMFpGlXUbHVlQackUVxin9
u1guYIt9rWIYN+q3ph9c6BwAZFCe6dG59NbTcDNYDiLyrtxB6oB6o+oTfBZrB7vfwcX70vnx0U50
fnWLzbwNh7IPBpMo2kAwWwrR0B/tsAVeWwPtJBNEaGA3jiJIj8bO8n4d9tNWK8x91k7vOk+KKl7o
v8ofvhPNhEgrGRSJl8DIatIwdy2J7CuHNX9sbkUUmA71XXmFuxQyUPcGMqTYu4Lund1QT9auvKmu
RHF1CRcBEvODVYKvp8xdAKFCS/P347VJPeDCBgytobqKoB+VxrU4fBWabQRoX9K/j2TmswdLFejY
XHyNoedmppM2r1XT3zex9RCTTXqYJCpowSP8DO6/dOMeINZAhDKD2OMCf0OyinByIgsEgV8dJ5Gj
S8ZX2vef6j51i+DJEL9jIrrx+9lgZd7pKpBjYPACqdvkBlwF7ds4TYfU9N1uuMvzm6zU1mILGthf
9+hGtQV8pbbY6YV0iqTEVYbMRs8dFqgR4riwGYLBVqfE8XDuodpEgfZrkMWbTC722DIWonGlIrbT
ZYqTt+Jbz9yM+uDYdcSVHkx2M662BYC9IdZ3OfQ//gF/jxxUZQfNIHCUDl1rgP0mEuqDSvL7jZN6
JbdHUz6JyMlP1oSYh2HrA4dX10EHM7RT1j/B2NjIMDd6tVjnmuj0CWBVObqC1b/y0xcB5XkThwQh
PXmpgOj9xjMojVX9Qa/7K9nsr6QeAwE7God9GhLqBo+dUdmK0dz2+ErKurcRxfIUJ5iwQMLxmnQm
F7gd0mOhIbmepriBJDkqhBFRxDYpG/cJlCuUNtyEkm7fq7uYhkErQ26Svsbq7GUKc6KU4TrBfNLT
VY7MgtIKOxM3zA4ZgTo0v4pabOMWsumSr5U4uGal4W0wgDFmWhtvWQUdKi1tqwYuV8RYBei2FOvH
mEB+IAkz3gIj2+hwH/xgWLWCt09T2UmSx0yWXUH17QgzlRy8wDA8C0WyKToN7qaxNiLLKZT0EGmz
yAMzIorWWUD+huNERCYwUn+ZniU0fSns2zMXQZXKTdyUbE/pfSsLKz8S1p10Gzc4oOowsr6j1PtD
8Q9KUa87OLMtBlpF8ii0cLLwWyuEp0C5FtTX2ECgvxttTIjWKRIzSDbcUExwO0g/YTe4VhlxwpUb
P3hIqMQlhFy1WGAvipBcBd8heJ5fTj4Z2wplhbavDq3fQFKSVwIuF4l1oCa3beXMyYbZw6ZBTWKW
WXBoQGGZgs+16TmJLzh997VEvUPoO1fxCBv7bjthsNv3NCiUTTH0rpmgSgfEvWM11NShDetnVt81
YXySiMJMv9kkLXA35bsvjtBGjnE8uLNjLn3rTasiaj7aMW5RkTCtywR9X2NysIdxzAkiTyq1b0En
n+JQv/El46fCLFGCChebcZ+ZrzxKvTYPRXnfRKjzJdgFtf5VMHxP2pD8pbsR0BxknIfBH/Z92X4T
ecVd4G+Srlvr0/SWtvGPAgxgY05sE62rt+OzJOiu2WdfkGa51WrlDmDtvtcVW1Omx84s92jR/PRG
/0Eu1Gcpr+7gRyD3F9kpogI6DGFKniPxfZXL26oa3LpjVij69MOszZXaWbg/CPsIpYG0SpjGVAyh
+weycUSi1lZhNNDueBXy5qqBgAMLpXX0gXkOgZx+zW1Vh9skKhF6hkYjSse0yNf4P66HIMaDQL9H
uYC9KDa3HjFyLtcrHb1DQUCqQKHBtLL86YD1OdZI5XU2ChiCR0AOpWjdm+VtN5rPICODVZQVP0D0
v4Q1ShtxOWwhDrmqn66hBmGMFB20Lv1ax/kD7QRWqqckWFxE+wnF6TTGlCIZH9kFHE6kQ9K9YW+3
KtE963x37Kp9SAIvIYoj9Dct2iy5bD5ogoWHSmMXOhyFyMDEeKLcBxcIIkgBaaWGmIY3h1368B/7
9rrHaa8f1WMtQlWW8g1praNQeZY6ZZVAsAetvxIr026oK3kGlFa66qKc2Tq8h2Z6UMYIIqG/aqWW
ovZN3iA7qQuviTocIq998SzB1rEORh0lxKjnOfP1tWjALsW1IxT9g9xMOTzc0Paj3p1MpKAy8aRa
WLHgJxEaX/vS3IVWtwsG3R7YYAt6Mg39PEtpkNHXcW5hIUvrELdmsVfuErQNRrq4pqJSnsLNW9d5
A6EOvLZTa/Kafl9LIlzsl4plH/vWWqtq+KXyXqJRNYw4eeHHomo3Tae4dYGdjfYzzarviTXcGCPA
BYj+2yF/turnVhb3DLEeNTCS2b2YqFjVvNbRg8Gy0DRULEboaPhfmW/cLGRzY18OnWOEL036JUlx
eilegyDf5dqL1AZweKudj+SFxnHRlBCXKfLBYltpIqaMwJd9RWcLg/TI9tjyasP0qUILQ4dVPPFG
TcqspnDM1YTNM3a1mpSt+yFgFjKpJHEwwGYPLjUanNobrwwethSa9IZi3JHxUVbq7cwlzqxx1cMW
xH7aThrOYKxWIrhsRox0DYupbY510NmjGq0L7ULj58PSCVhXCZK6pdGaWWQ6rTCFVtIKoSNssWV3
4TLb9ZqAg6A7XF/qyCxxvO91KioWqqRY1C5MVf49rDKxRSvRbAgdBNGPyjbdsDh3/S4hqfg8+v4w
ocDfHOwCVWhsChb1kbzBEqlt2YQ5BWXKYFTeUZhaZQdkr1bJPVhFAsrvnw/6UVURw26E4xCTwQ9+
MaZlDVITWdydiq2QKatsoKld9T+y+m0Ipd3ng33U3VIlS0R8Zhajo0bx+7MsKyUdU/X9Dkdcwh3/
RlmN9uh2Dz1WH6WwnXtryr5YicfpSt6ObxBh159fwxwFL3LJ80t4dx496zWofljl/kS5JtK+Z0NE
LPEj6O4+H+Oj6sNvgyzAI3FPmpx2c03oJP6caw/TAWGP4Bnk4DqHtm2bz/hGXciPPkhFfht0MVF7
uYQwgIkPz7FY6eIhyuIL+eESkTavhd+GWMyWJjKIepL5vvBdE3QEp0AMeNgZVuiv1N2xjg9m4mMp
tKcVznSC11k+UXW11exeM4SNT6Ndgm79+eP+oJL521Ut8sKoaaMOMAx1xUraavWDnyK5aSU4fUmg
du4j/5KO6QeFHnUmYtEZYxL/sQFlFuIfg0jm37aqk3FCi/jSSQIiy4AXtOFdyh8LRcN9v8//BZL9
X8lkJv3PSLLrH/3/+frjdRbKOkeTvf/X33Ayui9/AZ2RZ2kdXRWpkPwXnEzS0cYURctAeBLZKzpk
/6DJBEX9S5n9d9jeTZE6ocF//S2URYz6lzXrW9H2B/+l0Tr7t/BkizoxLS+JwjeMQggaGgC29+La
2cbTou0r93qivVl5BUykrYXrstGvxLBGC0MQ/IMgKf1N3ifRg5mntEWi3tiU87eGlqMiopH5WcYQ
PWAIFd5TkYbXzy/fv6QahliVJh5//X0s4YAI1sl9/7YS8+SoswrO/qGxXjtfl+/f/0CYIWyCL4T7
TA+1da2Egq0mRX0TZJq/i/Tue+ZZxZHywlXbhWjOJ018H3hdhuB1BuUclu2dEbfE+OlQfyfW6gRP
/15lAFvQY/r7T6eoA1CDLIuWyhsNdMxDkEVIM7XogP36lkxpZ5QEGe/fDlaXXvmy+j2XY2JVHPzW
la8ZdjOVCPAYg+Aho8DH9+/bMfjthxpk+jrztN37LyD1Z04taKl4I5cikZIUjMdy0gvMxuaP7184
tkZS/HQWjkFEd/EnsKmT3AG2hbAYHvdyukGlT3r2qgTIgyLE24EWwBMqf0ezSoI3kg3if6mSrxtK
aldEw5P9/gsVGEbUDtUz5onDxkcReeMb+fjUxtb+/Q+SyULSxheecH1IbiKTqK2bGm6uEPxTCljt
kJs9RpRymyLQ8M+vw6oLSTqQgcirKzVCJasuEUBFXbB+kKegW1t4IhyqEIFz3Jg0R+hi4bmptDvf
7MsL8Zm6iCnA0uo0funoqSKzXXrvKJzN9B7r+opwI33tioyEKxBQR2+N4C0dVUcuWvFFxc5kncep
svVDTnohak8mMQ96jC8hfozkzMOdH4vNWg6ocXpg/W+RIf37S9XZcVikt4Mcw93vQ16FlQD/6f1n
CUVkrCBN7Urlbe51Lceyb5zu0SbJd0npnYaiy69NocR6c8zKvZoab1LpVa/zh+m/PuQYvtaTYh65
BO0UURRFuCYk5xeF4SROJjWis83s9lfwcQ7qZEf645HRBSRWFtm8ALUa+uIIq8YW+WSjVV7Bsa+S
vtYe+hw/hw5dczebvw2HCGJOmdiIkomoq3MMU8kac4w6pWgr1nJyl0fPoxTVd4kwXLeW0R/5TX33
z48aaaKI0HBYB0OYbhOzqlInBxO5zh5ULEZPvij9jBMhPg7SoJ0aQfTWSuj9tNTqWY7SPrBFXw9c
P6FBWWVqddcbYr6leFQ6ieykSa7+5LT80hXK9KzEXuEouTbeBJU3bfqgAuuWmpumapSnrqj2VlyG
b02CuaaXNw1qcQqaCfWEK0HpeeqVVN0F0ZR+84oeQaGkaa8pL6F9EuNBOqh6dRTLKUXOVFhJoiA+
GUYjHCafQokW+8EXOUJ2Hq8o5RiK+fTY4jIw+m3whX2r2CaedISW4rmiFgnbNO6Cu0qnjhAHQnGy
hvw4jUlC21W4kQ0wmk7VCcKmbKWvRmDcpvng/ejMGgNkY3hN0Jaz4zaREOCFJG618oamE5IXqdVe
DWXQukPreQ9NISI1lYXCfWxVCKaZVDuT3PhphMavD//8ZP6AuaeIWlGlR1/NdPAekVgI120AoSbt
2mkfF3hOsxfZQaxajtmKCFCpYnBqjZTYpzF3uSFkx4F6ZNTMmD9PSgxSydF0MzSaAC+UBys0qjsv
LirboKK+KTyxo6Gnx5Wd0qDdeEgO76LeE9ZYJGwl3LZvMU3PHpKhJ6GTI7Rb8DJ66DTPRB6ieNTy
oDzyTsstnmPlcfjnkyhG5RYH4TtL69OjGkzKYZimXT209Q1zo77p88CyZbyX6OkU6zQ3p1M+6N09
k2dft0Xx3FZ9d1DCCgVCkUetRp1+qCZ2ka6OkU31q/GlU580L78ZgkCjSNkzpc1BylFm8/YDPPCN
iT7Lge77dCgmM9q0hQJuUaLDYdae/zx483GgN9qDrvtavcZKIAkQMxE2AsSEQ2Dw5f0TFSRU/zGd
fv8uNmCVCJ2i7KywRiokaQ/6aE4H4OLp2pK0eFwhbT0hEiIjM99Ht4k8RQ9h7JWHrMIgIzRq6VTn
6ddODWwtGCk99IhnKP98qqfg75+pWo3ETa89tQQxro7u7X6Y9PA0eta3ou/HpwBBkVVhtNKDXhvS
QykM90Joitfq/B2C4RhfYAa7e/8LgLqWa2U9ckR6dyPWqY6fcVeHnushIr4qBsqyOPCKdl1W9Y0W
yLyjuoTbFfmdcAKtWh9VefKJbw0M7TIKnhS41assp7xPBbrfjvrM6RfN4TbUsvGWfHN0kIFO3fj9
29AQ7CRL0QkuWn2FxbF8TOVBeVbC13IqUOlKA90uJ0xqY8pksDuL+ksLGxmbwOu0lMevaiIOTo9s
2qFIso4CSnk9St7618vrKy24CnW/vuuKkXsQKmNtIg85V/wVdLBbWduGmB25pUcyZvahZE8Sqm3x
kNZ3vliXh9Qvn7UIaeSIcMb25D6512JsTlV1fKnzsnfK2Jf2Q5R6Nx0lDpTSbLapn0JtxV/VHqRj
HyY6in0ybuidGFGgja1ik3ajtRJKC9sTJQCHFXvZ8f3bCqGY0RNENy6KZidpY0lv3VMof0YakkNy
d7SCxNpFs8JKAD/tasoLwQ3iOLnv6kyxpcIXNkUGXdPLpOwWCFK0pugr21JaZrcmgYUTBb6GgrlJ
BR6NzGv8a2cTeXmbtv6zkCIheYhDVbtlIhXXulC8VsDmHptIs2hdGMLBqJJojXh3idQ2KJg4lZVt
lqIiRKG9o9GAtNxVWg7BKSqbAxJ2xj7R+ElXWhQsxfqgZrL6NOCfRrm5/JKiE7n1isJHxQLNIR/8
6DaUElZLhvA2dlPAhBG/29I+KO+lmqL5eyCJZHSjUcSaRv80+LK3rrTC2IhRLX8Z6p2vKuNXOeq8
dZkOiD0WP4TYVDeKRWTmZ6by2E7lCcfN5FuVIUwT51V7qgBeoiJpbrrITG/9drjKWF0HGozp7aR1
GLpgU7E2Wj+120lPvwkl+PEwYiXmuXzVNoRYQ53fJQj612t11I1NmGs+erMeUViMTzQVegPT3aSi
YoPk1ngr519iAMvf87CeaCTE7QmkmrQ2x/JKtFqkllTLvyq86f8Rdl7LkWpZGn4iIvDmVumt0sjf
EFKpig0b7+Hp5wOdPqe7YybmhsCkVJVim2V+89ehHTSsjZ1W3Y1d8igyyzpHfZY81aIB7zwlBrqn
Jk9akHwwtM1FY5r9iiKc8YrPFZh09HePoqjr19DEteaSaq74coccn2zP6w6RLHIKoD0WyK7bXHDE
0R5y3XlxYVQ+B3VobrQ+LLeVZYdPelL+oqmQ/FI7fwOWCUULW39O2pBcIIwQCvj7spsuI8GYdpM6
uLqR8bupDeUZ0l+5wsRMgPvvtV3tdKZEEVCLDm43aoe6NDBFhhKh/VzbVYspNcNg8nOWD3HsNBs/
rsaVLVzlJZtQAGMqhl1Z5MGrWZq/HUMxzlkY68dKMz+GofAPY0XXK0LY/SH2R/8wH6LprBs7uW5K
DcNpA32XBxqp2jI31WQZO75xTsY8p8WTiBVbrIZ0ny2ula29R47RGR/knSU9Cbd0Nqkp0kWRjel2
zFRnY+em+5SJ+A1hqeRXpCqfdpHkTzIoF/z96L3YPqu/kzzJ6YAEymLs8TXK1aBGtsdH/lx+BEmt
3tHYtHY2dWGM3sv2o2nf+1Cxzq6eKWBjNZKn2P5lIaDCjImLe8/CsXU7O9pa6FPcY2LVh/kjam9i
4DQkuJzjUJjayE61Jk3BLmerR838VuU4y/7XJarsCyOxzeILncVbOK3i8bRsK11/TsPUOcy35kNm
RJ82pRXfhCVRhBDn2g5FRmUsSQeL1FiNWY0c5mAYdA56lDMCpb1FbfMuXUVcFZwLVnnu48TSwShS
LfSg/chKjuiotQiejekrf9BbYtto0daKs8ZNg+pZ7jtnAzuEI6jzdWy6Fy9DHjVt+Up2MpqnhCp8
06fTyInS5jzG7LFxO3zgRh0tY2Ow2c/1fpkjpxoter/I39mOgrzVVx5dVfSs4mAVWAHFutJH7NMP
E8paYIgQzxTxw/yrVGXrp7yLqjWL1dhlLF2EQQ0QLDNdkcn728Br+4MZoleZTr8AP4vz4Ebddxcq
7JNj961k3s/J8K878yMX+/W45R+rnUbdG31ZLPXBineDQeuoGIebLrz0Vrjhya9N49Wx6s/5K2QW
fTCztZBARN39rjZt/xjR1mfLU49SK+hV+dVIotvrT30KF11RHPlIl0x7kK03fNROj7tkmAR7Jcv/
oKGa0R8NYuyIpyW1Gby1LazqxUzaq0LQvWg05NVIiZC00hr72+1fjTyqV8AS0s3QO/ccsdmTjRDX
vWrjXa81yEwKzblE4FVX81mvdspCp/k7bxwjViD7dCzRGi38AdnLsUW00w1O/xzqalLATLJzXPlI
CdZm+1or+cGL/fwQmYncJF4BCj533y1eAQ1pBbzZHM6pTtF+9lWCH1jrv6dSCR9arSF/c2wa/14M
q6yhHLFG84ju7Ajx+kFpQ9zn2mAjrA6Tr3k44Swgv3RDOogS+tE5bZzfP4Mop9kIYIdVIDERQpvm
QRGr6RYfAfqHqjx3rbQWpq4r2hb7hvGvQKXJ2nI9F1jcMG5W9Bzy9ziSPrMMYb7K2BddbrBu+taS
acuYQMP/O5s2h3jaJsois5ee0eYL20+TZSAdc98HTbvCWVG9BCJDSllOKW5QKwxjUzxCU9yPIreu
GUKxB8XIQgarKr7MdoVCTvbi1/JSpIWBoUFqf1ewhHI/+7YxkljEeb6Je5zSMyuVj67vMW7GbviI
DQhpficpY3f0On9m0ODSv4pH+dX5HvQTtaLHHJXxIqiohSxtq1R3Vl6lW+2rzcOBjCrJNnGMROjA
7nIaVfKkOTmZI7KhjY7TnKdz6nxbRtQs5m+vZR7mIhKwRjO/Ss3oj04rdm4DaWKRwczLrTC70tpt
n/IesTmLdhxCs4mxhyUOCqEwxD2M66kyEJQ7LQqiSRNaX/tlhgleQctbKL6zC1wACYU2xoufd4DT
qfcwur130hGopfDQje+ZHe4axC6JF5R229j1JKYIH4MAdXiLw3VHHoh/u/lSmGq51AqrOhDbiac0
ay594OqLgHbIbp4HVgpKJB3jq1o+K45ZnQLfFef8Ww8Nkmy/PmEAUN1KSzpHGELXRo3r23wLHaZ7
FIUaVhcyre/JqCWMSSALauIpl6pq9XLjsZut6sD406gG8056iIsq4+gjE1yU5SQbbK+FpZbnwGrt
dTSdZYmP6YZE/hlIAq8qXPuihWwyJ0g/s8tCKQyrGMVAD15ah8JyCP3wfKVMFjfEZxqqSYPIzm1X
3KQpUeJzyuw835JtghWQbw5rGbXB2hV1uhpza9oGfHQZI099c+ISvt8fZ2g1la41SFKt9PfzwBpN
r0FwV3spNek/mAyekz+o3n3M7EMA/uLdx4CFHmSonyQq2Fe6IvKhDsiCwOvlG0xIsZqZ8gQNIpup
OJlcKQaztkNQWA+G5Fcq+ouVB8Pl56HRK/WGhvxOdxEFn6c57+znavC7+uR5+bfWOjutj6JPStST
NptX3jDUwIwr8epD2hbJMVDfOpdOdq4WKfiqwnitbQRMB1xZtsIZxUXLw2uVuNWmioORrrBunQsl
7JS7U2sVEcoI6pdlUFPGQEOxnFNp2Pm2UC9m2Kk/C3IvtxVC2b98mVLTKAjSox4/oHoIakwM434d
Kr7E4XheH/lxhC2nANpkK8z64Y225EnT0+K58nXa3Frm/3ZA/tZ68VuNLFSgvSF/sgczAf7Qm4ew
Q6cxzBhtMgrxbAxtEGTldBYF5hGJxP6AaGaJGIMePBlV0lDkCZXvONgF0vJ/qy1C3BVepkikAwry
R/1hhLl48qNo3OlJjcJp7gWPXhhYSweg77NWCMA6lci3Q56J3bBNx8b/NTYIvDvwuR8V0xr2bRLk
6zLOKIEQ+mPW1C2burZ3MWN3q9dht8ynldpU2OVpkTlF7C8aw6aeKtmj4jH8+klof15+H7nmxSpU
a+dWFS3mzkue3NFvr1aSL524928mQIyI7vchSfp4QwGtv9g6SpyW1hXoDaOz7WSJ+KXW4ybN8hAt
Y9DSXSSG32VqAcPL+jelKFr8isz6JrAOwhbGS0+6T5Tby0DZWsPAiBJJtZEGoJR4Wn+L0FMBeqXp
YwZe7jGZHkTTA9EAvlKxunhMNb8D4gd9/d8eTD8Bjvevn9iWVkU5D9ODJX3p4iO2I3cZRyjc4oMV
nk0I0Usn8PWvvtvppJa/tExDItsZ6kfN6rKDIVGoVXO+Qc9SWDInfwGoQPncRXHW0O84ysAl1RsK
fllpntHoRPi0iuz3TB/oaFjpb0PgEEcF/DWTeYiKsBed4MDah6Ru3FVihtbzoJIfdtEzsQlwqjSc
0vu4ekl1Z68A83pRsrDcZG5UUx7lY6DU7wZ1I9rXcNUaxcyuZWytMHuyjq2ayr1vhJcmNsyzH4fm
2cL86GQ5QQLuA13pDWtSd5C09XjP7RoWk12tBxoo+1AHxs83FM+U1aJVFI71mTKo2JV6JneRWhZn
z3So6LjFMknpgFZiWEST4H/uFePOzkL9qQQuVcKt+8z57YvKcxrWWaGfYxsckdqFMIqzJj6mSbtX
IlYFO0mUelfGUq7UedIzVhCkK8SZTjoVqA4IohaH2TlSVLl0hw6org9v1KMjyu5s2d+ZGKp9Kn1x
7OriS027/mZI5ukUqYzHnlTjyWxJegUpvU04syxG/nvm+GbYHfi7XFKn1/unIK/8L+GNPycRJ3N4
XNW5/QwCr3bj6rciqhIMU1w+WaESrxv3GOOcdsRUMiC95jD2qb39CXI7lJOvZhi6qzC0TWqyyNj2
cmXKWnkn8Au3dtY3a3u6ZPdeVZaTvEj4KvuyTpFCme7D2n+VhOGo8RoOL0Epz33r6Ch0Oeq7FviE
jH5nHSlSYy2LI6gncu3dz/jr4B6394ZaW89/hpKkYIVzqLYuJAEoHjegSHSZYvBa7HT8OI50ARz3
oUlUsYnKPlyALEov80eiwbyOXp+/ZzhoXTrNBogYV8aZ8B0BiDQ/aqPrvimxWmxitJzX8yXv8KYZ
VnJT4sZ+1DTIW/N91+jyFWixeNOR7SSOVK5q3Y6nnHlWJpZ/nW9lRdRs/cDzHvS+Rkx9elDHGWow
0He8qAxWFLeca+1JrCpECGsk98AL9dybH5iaT4lYWqf5yojykU3u3TEbbddoYH5tkuOrkgvrLLoB
kccpYUxLXV//ND5+wuefcdlpAUYJkdPj26aZ5yHRSQ9w+4kWgRNBfbHYYZ0xeJPSv45+QuPQJJFd
mEJWT2DJqEzEZfmUqQDVpFEqO2fwqbf7A/C5tJcVVsXYsIAUtTdxVXzUFqWz6b3Mh/kduEbiLsRI
/jPcM5uaGUsh6R6Qutzcmmlc/1Kxs+MvZVSWPOUhesKxqx7zPCIhQndYO87X0TAgQiD//ZbeuAWl
cxsdaK/x7ibeDIWRPAXTIbUEYQL8niNdF3RqYtvfu0X5nXdW9DmdYHDzcxKYfxgJ8Xf94uWG+tux
8JxxocAQl+KuHkbiAA6ZiVjl9znsGFHU/9mYtaBN8KRxPsdhCDayK/Nk2drtRxdY6V6VErnZVLxJ
3W/kogCvv84cAFu9qUQ3iqqfbl0xLB80v8yfJhsVqZjqTq0yaz+fdWiv7HGheSbXL/BsSCf8stPs
qg6/v7nplabauExFZS2loaXoT8XJsxx8VE79qlvOGeigWi6e0Xa1ny+tbgc5cZGGgfcn0LX1fBL+
60RBuUIBp/GQEm8fbUSuborZvVttqx5yz4puceLZl7H4mB+1WnAOcYQ6BEgfXFor3OuZKDHAyEGv
2/h7bHBIIDWBi3DxqiDdFQFxBO1k79ENWNAKrdnnoeXRv+bWILP8GMaCSmEgtzrIjUWbecHNUaHk
NG49fvZ4FaFk7tsXrevbY2zlknAjLP9IBVlfJb6z8uiMO+M5xGzqNfYGbUvHDH2Jsd6PUyI1lZoK
pTbeU2ekoKw45a7XO+Ok1vXwgLiG8BEzVQ2luuFZ0Gzl4EJ6mi5bbe3Mi7yCqc26Cez4nOOp1E75
E/8N7GeULFrUclBxTcQ9ZBEaqnfFnLJZtyhLHP3WzveTG942UPvk0UcTYankbvRs1umx8ZU3irxB
ch01vEJ6jfoU0YudDSQG6OcjnQl/vU7kldYnvXLR70tsCrV13SoGqg1o59sOael8cOrWR9/dgXkT
j/paQ+SefNGrna1lAC2QoAbIuhUwAfQEbqTR8mZrOCQiGHmeb5mV3u9G39j1ln2bR9k88uyivVC0
S8+B3pC7KQJpYElpMs0L5USHs30tnuKpSTA2rvNgiN5fQMrPUaVxsrubCQdZ8yD5MiIcdyGa/tES
sRHGvnUj91kiUc+QT+PVvDLgJbM1IS08dF1a76up1K3JnZ/q4yq2rH7v21azt4T/XU3tzdD27eXP
dlWlyKBntvfkzm3LJMSHjwrtxWq7EpM+lN9bgYJ6pGbR3rDrHJ1/TCbqpkHAA7+Gp7w2VvlUnVXA
gR6kRiNNcfSEBkdHtQrgrrZoyB5PhlGpJ70YoXAIFC3juqIh6rhRBuBVj35RPItu9iABkIdEq4Xf
uwTkrPujr1oHd/5lcakUlDdwO8pt9zDXhGIbCbE6R8b/BzWQ2PC+R928gFCrHvwEZZa0LJJ9RONv
hZfsZQAKclEiDA47aVev81naefWSHxjPffaAYKz9VVtFtqT7esGFc1j9dIiJ/a6+K9FXnGtZCuo9
dijEsjMU3hj9OyQi+m6P4+QxoOz6ghUhq/p0FgQyWCgReimZl5/16uoJ3FXhHlBP1iv8jrISjkc+
Dsk6ASVsycI/z4ey1NT/B4g5YwD/wQh6GiRyEJGeDaOTrrzl/BeSLhGNJ3X8Sr+xXEyByfYnFfPS
b48TU8KacArSLK29VB3be6ug9BKNGmh9jXp1BSzV6JRdGLFChwVNCNocd8Xq4guWdZ+9poq3STem
K+x33aLRojr50sKCDneD8N8PXWzI/wf7qEHl+g/4I1+NnjWiasAMPOSFkdH6TwSmqmUA9Bqz+ozM
MK3eo6DS9nXQjI8qG4B03ZiMWEuXOqXpvZxK5vMh/PtsvkzgX8xj00y7tQak8m6nIliavQ4LA24Z
TmP1uDYzLVaXP8tbQCVmpZaGRm2idQ/zmff3Wecq4bb2WnweIlpVaVcjb94QCFLGBNkuIx0BZNbx
X4nbXczOpduo5hWIgRq0EIaZwatatt26Tpp2TW8/eNW7vqELIk3Cdp5mofGUR8ZbU7vu5mek+grh
EnpOjzOUQY7NZ6QMMXQng9Bf88rPCLeOPELMy5cgfobeppEXymgCFzzMH6DBn66c0mv3LE82rb6a
ktu0piRFvUQF3r39fSUzw6Flxwbiw6Iyg4f/reerjs4LyYf7PrWCASMUL63w//h2gA0wVeld0vT1
DXcK55Jji4cFVH3rG3OV+nLc29Wc7IShdmTiRQvKwMVDH+T3Imv9Q1bkGpS+6TRXtOEhcvvBXSNh
mLMTwRGKU+We22HxWLC5HH/KXT8tmMAT65I6VV048s6MYAcM9YWs0vjejNnNqKfxmze32grLvQNm
ynqIlCI+jqSFOaSrzPOSO7gW9bGmQPAgBaCbfjCyjQTgzOypf/Ot/1D7aJ59JccbLVCx3UHk4Ti4
Il+l2DS/CFV7lVqC9+tcuDf7Qu7TuEG3OW3Ka67bdz2H9KRtVQPzJUXthkPIhgmtoXYpWikV7w3e
kNs23WNYhTmbJENnbhvmo+CvQT/tMamUfllGrlz7IZreU/0VP1fjAsnzMF+RfOYHgmfQFgP1Y2xS
jxTjtIvtpM2DR6bzmSrYfVkRFDTkBMuDFoBTEHYz6TbxfQgKH9SpYm74U5Efyt09QLfJUrBXtPUo
ffKUXpwNYAJiCjLN6VZUV0tgX+GKqWEgUJ7aoOmLrL7Nh7g6uaQnVwwJ6ps1hn9Cw4WxScKzV9rA
pGAYY4imCf8ltq13H2DK9iedJWzF9wlxvgVrUfhU9YGHvoMmfs7QfQifEM90Fy7L1NN/fa7CTHo3
mCz4GnUgoCmUUThMzKGqD6vbfMvq67tZRc55fpaUWvPAcq1DGArDZ1toBhS/UcFZj0tWKPh5EQJs
cd+f9JJ42Akif+Vl2A/OlwA6MUFzlHqtTb3G+ek/l1qJPI5qqQvq5HhlEo9ctEa6l6oco12Cw+3D
P/d8zcnODgXKMLGcy3wwUHYFBDMcsiY5irbBKigtkdiRZi4OfaS291Z1ol3lF/B7hI1MsWIXC6yE
vcdsaMoJfXhuxxGFuunWfNBpvSB6az7wu/2AjnMs3ogY9EnpnOIWwIM+XutWbTxbUHjW8+XolyPO
cCl8MK+hi9UqkYtz3xsFdV6VI3eNGlHirvPxtVAupfuINwXVjbo21WMzzXq/MoIHhY7ZugotfY3V
b7NvRgyMRRd7+AlRDGS04u03ZT3EbyRAZZlhMDMe2kPneumeJThc4fI1fFgYViuGrT2DNoQ3kkXK
ht+306Z4tejL+oYyiFz3IEGAYlDhBHspll5I3ySWHb83x+2R4MC/ykb3r62BSlPl+uf5yg7b7lyO
yUar6nMg8cYNLHUlRM8Mns7IHjWKkLVTfGk6ReF57lHlZccfTRtbtakxMl0606UnmSohQYwzaq8K
hOXXvqXJHYpUnMPCr/YyUdNNnPAJa8Sz4J+XlCBosrAq/kUD4AZ4mIGeCgJoyvJNidrqOu8KNNTK
62FG0cGXLBc20JStOeA66QkZbn4Ga2uVOL15YmOlKkXF6WmXN6hDBcbbvEjPB+ksQ7P2rvMF+gg7
oQ8YmE2l14y6dE1J7dkrFbBjrhmsLBrUdtCGT6OD2bMTiWgzf3Pfd4tVhefLZt5aKr/OV5D72gJW
/IRRUVOVhTOJABf0xqM5QkCeQVIhyhWrRK3pb+b5QZ0SvqIaym2cl9TWI1CODZ4cO9FUn3Zvf4gJ
elc09XvpOsVJhhDffAXobV949hueJ/c8Ms0/BcaYzDL9OwGkSNtZ36KX3i0Uv/zV9wTuD+XgDJCK
WkkUDZg4d2n0OIAuBzqCoPdcvu79v896K9xUdpMvpZdRkxyM4r8/UpXxRaF7v4v00CdpwBM+m6BB
NMyZEDq6WApZJfqYotnV1BRhP2vyatOMAmnlVR8/u0gUl1fRpq/zG2i8yF0oBjC2zvftWyG6PeCS
lSZi97U0LL5EIdqz11diL7K034xUq5fD6EDpAkWxcNNAvqP0/+RZE/sW2WbVSJU/RSveSlknO59W
yFq1R5TKDGXYzQ0oXR1PSYLYDAIh1Z5FtjiFsoV3F6b2k0YP4EEJY//LFv4Zv/vqp6NKXCd3Huzo
rKSi5DYa8zfBqSE3QSzHCAUv0ZDHa7IvUrHUwHptNAi2SyjE2TnLBsn+ZUKmk5h0eaRlq8KJaTsT
domT2gAlZkJo5qovEh1o3uRqOYF2Qtpsy7AUzZ6EMH1Kg/QhUCJ91buNi1lVMtFQI3FR9bw4Anpw
dnXj1T/hyRyxKFkJ3dCyj4RG+S6zZbxT27I4VF7zORbesCJy0TfGkBtXuCcAFlFO+nLxWitzzC8V
/sArpxbiZGAsC429DU5MMeshtNmBncGubkKKjybIBpy1Wnzr4k49etN9s+73TUG6Ck65Wyo6S39n
licmBItBrT9HNs61xVj+QFii3G7wLTCGRTnFSaooNdjk1MPcGCH16ZZPQ/YwJDkiF70Obx4k0aI3
pdzKyldv5pA11yp6lbaiIoqRpypymDgdJ1psrKVs07VuD+nK7L3hEMStiqv1mCyMqdsEWg8n1Sx9
Nr3hqZ6YoDKWBcrVJvL8TervimwI3rH1jEOJ8FuiqNsZdWOLkNihNup97NvtDhFVfxcr6Cj7eXaf
u1SV2S7IFVH7mnEMQ6rZKzID99QBMsdYyXscZeM9zmfWSIrmtjBhDSNPkVYIrl5qWYeuD+1DMx3m
SwfPaMxCB2B40z0lr79E0TVksV5V3YOxzahTsNWZlmHdB6sITwqlvXkZD3TprWhNTqWLKRTWuKwq
p1nPi9no87rnp4bbBcQ94OKMJvt2ZKk8tnXW3oXm4Xlq5G+Ug92tVgJG7s2cy6qGk4CN4ikSrfWS
yI/5NgmQPBh9AkN7+iEMZtlY7dTaN70TgCthM9eCUzeNnFF2m0CG6XNgURPKurL8mM+QtUHNxNfa
o2qU294e8J+bhs50VUqZQ5rzxB4x+npZaaF1m8+C3rZuqh/Xy0DLKmIucIAIjgJgGpN2V+F7viTu
6g5Q7iFpps3waJh46oY53zozKvGVEjhmqbVDCrb8GnqPmnIovgsvrB9Ud4KqRnm36kUNmttFIrcO
8ssPCqaN03QbW+jrGHD240WYyadRqP2xi/3sJj8sA5rS3M61AvsLPHBwS5VROc69/D6Tm1GLxpde
qAH4pC49lgVKhBv655QGXafco7ajLMnnqe/q2cHuoV8sjTTQ96gPrY2hBK9dkKy4nfJBP2ybqYNc
jzLHK5i2yd0Jo+Y4aRoNEkjxjLwzYqXb4FxsTViUcTO2aLDOIDhswf9CwtWU1RZkDP2ua2vQY344
rgOlTF9jszjOcKsmiCq4ZzqW5HD7ANL+x8cm9Idoiu+oKMpNO8H/615029Zh+8WfRd5oEisTcsZy
gVskmS82jXA6lggKvPPAnC+DHDNacCxTm31A5TUYzdRbk+IjUSwauTSQTTnOhzFJ2XV91cC30A/X
vRfaxKeD9dRgV71LpVUj0alYTwLOzklx86/Kwb2yLsJ+A+g2Ps4Hz9LiozMd5rP5HjpWmzbxhp0X
ZN1ROGoLI8dvf86EdfDoSdN1ca0t9pHlfTAx3wbckPxqc/1GF9J59mSgL3VhvaRujFjLhCBMLTc/
eVH9DnLRQfQWEONQ4FidOfnZCNzwasTpnZlpvEZD5G/Lqrb4wcegbstPUcH5SxXrOy/LClUP4PSq
RiYcIKAG7b9wlvPk8gBgR5FfPJnlViSGcu5K73lewP6+Mmoc24uktO8M7Y8K1YNX2+rLJboGzaMu
QM90ngsWajwPAy7UwFWyatkE+mv8E1dXnWPtexrSZ6Dp2zjuWzB/rnGmCGqea/eA9DPyGmo77Loy
vVpahbiWV4C4ktMscpve33jphrA2fsoga3fTvmcA11j3qVpu3EQHn5OJDTooGfrPsXYSEJ+2ZgYp
xCgoTWZBsOn8WnyFlgGNBxv6KVNxWwhNtgCoO3/b+bKuQmOhhtZLbUXBcwawV1pSfU8s2VJgZIH7
qf/ritpfAhWXJKsaL9U8D12aIoAg+2+pjtZflT3d/7Zsvk1r1Nqqr3UQs0EPPAY/9iZTfF4vCU0Q
6vG+mCsTIc6pqkURTi28o+EN4W0Yyq+5OGqNyUDQOlnE0/dYWmzSVzBL1VUPqu2IYe9pvjWMWUsv
2k5XeuGWqHipkIlQe1yQslC/iUz33VbNGmSCki0NvBD3EBXGl0LGSyPstHfNB9eBy5yydpRRfYco
ssLDGeiDoPLQaO1TMIR/Eh/uBo3S5smwAYOPptls5od56N17T6DmE3fi58VEnre1VUMFDJvh0gfU
ZVFlSrJRNcujpedhKT5Ww1EEmvWMXhMlmi54Tyq93poa1P35shqjj9QeoitLkdiyrH14EShlpwir
g91kwRkkeIOwQqm/g9rZgqggj6/rd+mX4qVqQeCxHF8ZheDFmQsLy/L791yNb8LIiAi7ZqN5efvH
S8uPqGsWGkygR2m38kLz97senP6NmRKvTTPXNnaeD2+WN54LilhrgqBxWv7Eve3B+RYNn5gvzbEs
H238ZucrMVFAAK7/9QkAvd7ed7FOtsokuZhmsqQqG4A6iWNAzAVBctbl5o1t2bzlGIxJs6kvP1dG
nG1H382JbRJAhUGfbAvY/quSyGVfGKV7LcsJTm6l7Zfnylez0uonZ1DtrY1h9xr4ab2mcGCuYDEx
lgJj/EYufZGVHtISBZQXPzOjX+lIrcIqTfFSuCP1T+r+BIfDq0QF8ez7hJZkQzULbA7bAFe98Bgo
4Dc9/UXEhfbGvNQWZpbWV1YHZa047Kc68LJD5OTuWuSNjom2auxInZoHmB7hNyIuS2BB/YdNA2gJ
mrU46coI/8Cera6tvY5f+GPR61ALGhXucjuot/ngJNSAKXAVuMwU2q1NGSdWxu4BEjUuNYXVhdS/
MD33McurhmRQoBUw3Zsf8J5XqVKLI0ylzT+/tQUJvJIhRM35HtBG9aZo1cqi8f9YVmjVhXpz7sBY
bYeWfoGcST9+0e/HtINWWKbt2h1te1MZxyzSO8RlxOnnJPrXCY+6ftR/eX65C0t/o8d6cZmB47nB
rlrmo7+dd4EoFOHW17VzY1Ocmpf7PiuapRfZ+IhNjQtit8fCS8yla6GhUk+w+XkHV/rmM7Nif1cV
vKg4LyigpR5FiS4DvFJ2wGW5chlFa7ND+zZODcSOCvbBkhofOKtT3PkESPN9wR9T6Dq9M1U5GKWG
JuYEesSMBHaXBfoCmR2SHbmu0Al+d5WkZ9UNCLSnyxa6QtaFrzA1nbtW2MEC3wnz6ADDuJQgREbU
VXJkfK7aoGWntIuRCJvyxhSIuq//6R3mZC67+MmpEMx12vANN2aBFFOVLufLmr7iAk8+cSgKT9k7
iAhvyxDmphM//jRyTAGzKzD73Qx3kMCGT12myN38v0lTZB/L3OvfjKpsV6Pjtlvbyz7SeCTzUhO8
492yejQrL/r++2TMmscgqusvU3xqnP/n0//42Pxo+gzeNMAQEqM+U+4It5XeYOE77UdpzFsmHhyW
9sh3NGOr3A5Re6FHWX50PmQ6S8BLqn27W6VNrpyoo4U7G+waKGQtXcMWoj8NFra46przmcpQp5eH
eDxsgeKdoOx3Cfbo0gKcuViG9md+LTInDqhUxdr5cZy8N8v5bhoSq6hC3WD7DNEgy7LjfIYfdvp/
n82fA+SYrojJLo5iFvuyt5yjK9xgrTeFvHvlIBb/Q92ZNNeNZFn6r7TVHmGAYzbrqgXwZj7OIilq
AxMpCvPkcIy/vj9QWZkSIzNU2b3qjSIoUsR7D4Dj+r3nfKdxG/EF/dtlzFb3GuM4PTemy1DK5gen
KfJD1tXL3jHi8ZEdJ2ZAq38xGFoFVm6xkU2s5Lza2DCixE6b77t88j8Pa2OQWIGvOQScjUxxcpme
qO5GBzr+WKT6tijt9hQtaOuYyPV36O6Lk89SuaXFED3Hs4+a0umJsGCASWeuu8Ry42yS1dinSAoE
CKWS5yJKLuXaFm8Gcq7Xv5mWpNs4RTxdlYbRnWasFfshokEyFLXcmmZfYIfJjHNlm+PJZcu4J0W7
ZEQw42morPLJd/o3/Jzjmx59jd4bFN7QX9kd0cysNXk4xql312bENngzI0lr7q0rsf6hpTmiDiSg
R+LM7pdu5BngTq+RXticxEheTqPGrjjWFmBL43hc+qo7FnDgLvno9n5fI5ppWCdNF9ui1Sdt2CTm
/NnpLB/hsk/ZUI48vlZFRupraJSH/mCOM7t3htobc1rUpp/RhbPZzC+q2rHvzaIx9yaz+3UsO4Q/
RlA/tHpaRkAfKgN8jLQzUGsY4QiUmcG7115HFh5hV6++KoVQcBBxehv7c3bAhH4Y38XuVsby0lZA
2Np6nC7BOzx7Ra12YJGKhVpt9EPP1qooaNqBtEPNkkjK7emmcwft+se2wGPkgtlhoPh/71TESG0v
DbCnzgxmZ1n3PAy3Su4Mvzk5WvGZZgmJFHqb7qyoPRRuGV1JEVlmUKopuhI12+fFsY/v37DMlh5c
txJjKwjXHeb7a2Bo1dH20/pQNIZ7U6uLTqzCbk4ySo6EJ0hcXY/QfI1AjKOOtap3b7FUoHQQ4t5Y
hzl//2owBdfi+/aGDn65TUtSD3YTUu5Dgg5JIGLd5LRPQsrL+kpOg9q0Zkzbd3FqtUmx4rzgMZKB
OSs9VHUN8ENTeKdJDL9lZBsOZmLfd+3J7SvnTpYieC9H06j+DBNhOjrsTm5qr78z3bh5YgWsTrKA
48SEp3mqGk0FDIBw0nm9Ro/gXS/xbk58tym+/zFPazA8ohXg4DMqgVr723vQJV59mlMv0pv5JJK4
MUGlNYcMqN8Dna0uGsyHXCkCLZr+Wl/Wfpnjvf61wdv6QCjxgaCvcB0Ci2x7pUCsU9mfHPFs/P1R
a83hi7Pm2zRAlbo+RpLTltYhmz3Uq2uLq4rG17zPur1XyeRyShFCZcCHgnIVuiSrFgbGwriY7nXc
1+aG+VZ3KBeUoz7S7FOWj81Tij9N9KOJuC5XnxaRb7LeiwIhG9JGXAfdcFmoKkTGq0J6fOlWZgU6
6GlKtxb78suxsop4g48WMpbX9tti1sUOsfbTD/ENDY782pRVEDVk0OPL+GLafYVocMbDnafkDxb5
b5hBaw7Uz8AeX6xscN0kFcf1XF2806B++uwwmMdWmcxUbhQJV3Wn379vywfLwJYee1jvajt4b3+b
+rBs2B35u7JpBfKJwr5PE7s/O6PxOq6mdrtLR0jLHef9/XJoLHVr9rl1+If1jqavOA9mMV/YiXEX
26tmAc8T61iOutCGmrGf0lz7NBjiyZgYhAyLLbaxwe7sd7Sdd7TUzzoEwOuoEATMd7j97Nw/6BBg
Xs69PbJw5c1qHK3ldMkAM7lQhtpOXCOn0hOPGBHK56rr2WhB3Vj/Jp2w+U6l4YLTrOxtrCbzwon9
5dKsHX2jCxyCBfG0dHV62W3aMi9xZHJflMq/RrhDH8CITsIru/t3pzd+XDpPTeZs+kq9zkWUnzEX
/e0Pq1WUG25W7X1/qc7eolNmL+ryfSim1slYrjXDUfT+6/v0JRvNzdCVV+mCaw1/dPPI7Xxh0n17
8cyevmMUWwyGpgetxjY6uaZ58/5H4qqcFAOn3oNqt378nTGKeO9NDVTSonL2SV5rLCV+edGRK8c1
zyxxHmiJ/ZhoT8oVuBzeNShxg6RtGgDDiWY7LZGD1wFcH0NE5zua9upG0+nTjKZrvlgdqDXdLo+6
M6enPjMDlbbyJfaniVZxEV17+P7m2lfafe1Rvbg8dPeDN8/s3Sj2pNj/0BBp+GSekfceK9G6b+v/
pMpx30anO2palX7LKP6ZSsynH09OBhkLqpLh3qdXux3shamJk0+Xi00ro5BMgzV3Qfvv69NRIsTc
vD9cqXbvGqxpeSfTl7mKUdJ3yWPjlfhusWDuPV7mle0y/7Z2Qz3MD0tRVrf9VABalPOM8+1RriO2
IqJ0TvO4/ttCPaXfs2JIz9PiUWDOPm40nbkD6qxrKe072dXDbzQ43npt/3zto+tkwO4ymQKtDpjn
w5LpSL9qIDBZX7X1ilnVDpFblTu7Yh7z/uX7dIHR05fOeF7XwwclQYW6iIVuAK/cy/UrVSbj4/v/
ddw8oasl/jEqO3UylvHt3QIiJq3e/mh0psD/LxNPbX30ri+om9jQUCDe+z4EBqNw+nM5a29K18yD
nZjcEwXWTEKXIOKtrRA7eel046obn9IpovZ5b3Oicqw2elQfjEk2IXroXEcKrMFh1Hv4AGc79YoL
I295qBpFcmreH6oFoT31lh45TkYf+aai/3etpb5/4Zb2hS4UwNQKrPGPXvT6ZUriD2p4AffAyLYu
sol6Mwir3aeRtGjNpcaViiWBmGVBCLBZ+Qe/s8ddB1NxpSbM657ksvY+JTVicma89r1rLYi6XJqX
RUfx/O+DrD5hV67L/73Cr17rZpZpnKj3vL5/fHWZvsq6q7+rv/yp/Vt99bV86z7+0C+/ufuv92/H
b/Xmq/r6yxfbSqVqvu3f5Hz31vXFj1fxt5/8n37zf729/5ZP2Mv/8z9eaxbC9bfFaV39AqxaV/h/
jbk6py9vMv36p3/xN8SV+4fpICz5BWT1t8REw/jD1h1EJwZBFoYBBuvvjCvvD0oOHqI4dzxEbWy8
/o64An5FtYnl2/FN4WPM+HcAV4gpf7ljPZ2XRmSIAz3DEDYdt5W899OD2urhktagSofIojmRemnv
hGXqzgdfy7S1rZBOgOKF3rOqdKZ+gfsofxwKgdKBaPgDPkD3u1eRQR/ViHYiJYZvcSeaOz8R2UM8
t9mNuUQYKSuAI9vGIwAh6hd9CKzJGY+wuQFuV175SN3Uh7Ey9Nuh6CdoGcBuYjO1rwbPG/Ymraqb
MfaiXSz17mrWC/Oo0dT83snMJCWGrl5XTsatMA29C0rPLYcwU5F7iYkju29qnaFTWXREDS/Y2kap
sbmeBvHka9XyNjv+gvAP3rVGGARcbM3G8tNKXA+T6AOB5eiy6e1op1Jpnkqdu1R5uvis9XR+Bfa/
c5OuOXV9M0bXPRrzMYijXqdnSexCx7xvlyZxCyPVLk2BkCTPjvWoJTvsSXAFR704F14vHmWP/mg0
M3H0KuhaldFFt2485SduhCpcxFR/hSay3BdlM18OWa1fEJKn3xQKT34aURTbaoytMBvreGt5Zb5V
nozbQFX6eM3HLBEmuSb20HE1Yg45zjOnwLlpDm7IEHK5dauClYjZexRomLWIxRTxtKUHhjTaq9OX
QnrjwcstGLFWacwQs4W6GHwXJLI+jTgNFWSnuqXS6hyNMCMn066lRzRrydB16+lacwl4ebicPEO7
RY+pM9MelgfPc5uDvowWTiwpMjjW6Xzv+S3XiU67C01aeuFoc/c0925Mj1xL5wsVQSjRZsc6RjYt
YfR+4/2COvgCS7W/A1erDktMIRLXiQnSvzQl82ZrfE2MZmXjpFVoqQXNZKpEz0+1afMMzaoMpxG8
jmXJ9GrIDJLVQZA8lcCVzipTw00Uz8lFVivxyrqLmZ9cy24vrIYYvQx41SCccl8KXp6HFOplTtet
FYPkxgmYQabn1AVREMSd1Xx3JQ4YH1rPGUQQ5KgJlhxiiwwkv22e88RXJ8+BcVN6kUsiRErcooiM
hL7LaO5KH4Ru5ctpEyc4qlQnaXzW5UKLutXWNp9ja3ddWSNTkJ1M7oyK0bGptcOrnHNx33XTsi+x
a+wJUdW+kPCKIrzxl/qpafT0IamGhZRFoz+ajc30AHTKVTP4ybGNivLsGUO1j5fM2OdTmjz07oTy
2Z/Ny8ztIB5r2MB5IC7bSTPvHSbn+zxtnWPp62YYM+heidNu0PnJtBe1hetYiVocR1PXmaHmBUzz
u6bpugt9AtSQtFZ/XbuyxAvpRpc8UzGs67LaC/YdKEXaaOdBI9/WPg4mHIS0cBjlAScvm/2UzSac
kzp/dOhrnaDGVa8dbr3tjAF6S5fUY/wh3BC5ivyE+dXcjqln35q52QcWYN+NU7kVIDYbxQpKzSaU
yje2aeIBoMcUDbMiIuzHpE2fhVqykkBcNR/LuPa4YRakHiXyK5bdbuPhrWq2dGSLR5uh0RH37xgH
nubVN11JTzNw07La5SlzMxrd3Se7U8UQNHLov5kVH4nbqCj0RSos6M/zWgFrVHF4uNF8pqWsP6ez
7yWBT3l30VPW7OzSsI5NorUocgujtrYuiAto8r7NTKPq5vpboikSN4Xuupf4WZlUGNyvVzIT08Ng
NC5u+szBzVqp9j63l+ScD3ZmHRg52oGomY2XvQN53K/RuttpPl6NZqUHbOeiE8+GwdpqVSMuGxn1
B9RmzT5FkYM8r0I2GUlx3ch5+cTYCqXO6NJpzgb/IXKjiqKYaxSRv2ZdFIUJJE6M6Y0BIiqUE8jz
zvWjoIuaFgVqYaPKLKun2YtXa1Ih+oPe093ALd8j/0XqOStZPmX6ciUSET+oFgmzZaQEJDjGKgSc
i5uZGR19GVhs8ZgDZm+H9ChGgwtd96snw/Wqbueyf6LEFtnKGfCqxAq0rp7PagHcgApHvzeGiFiY
kYk5Xi0/JCaVAE5XE3eWXcYktfXNAXdFxMinackkGM2zp8C21wUBO7gNF522J/s28PGwdPSdiYiK
cylLXB5RLR+qXuufaxnFCHjxU6ZFp2cBUsix2I00DPFDz270uWk7aw8Avf3CnVVsVbkst305yn7D
ajSCPxr6fG+DuD5WEG6BCmKmME5eovJvC88wQuojesQ0tdA1OktfpuGQZhpa98iLiyAtk+ZGyaY+
jJF0vheDVT/IvCJggNNy4UYg42xhjyD/LaQoSbyggsrUpF0zVgA1zz71OR41jJOWVFkoDH+hx1ez
ExpWg/B6pTdPI92hfYtw8yUSfr1jwoyWK2pJoSgFWQWRYyPG6ZcdcEWZ8Hdmc81TWr91NKe6bFOp
zmIxh5ty0UEF2ElrX6d1sXxpmtLfZ5Wyn7Ji4eqfevns1cV40hvphCJCqQ23qrJT2kijeaw7LArm
5FV0L7HvbaK4EDsaiIxHjTBrxcH0FzyIhUq/NXk9PIFNwCTUNCndvwGn3DMcFMxSvV4T6DDF0Z30
I/9Lqotsk5M3e6frrBZDsohQuA53eqHpb/4AijNiw/I8CLQKYvCcW8TejsFB8/RMqAySHRiDW5Hi
2F8WszyPgx/vfcOQRxPJAxfZ2N9ipbZ4cHUTaJ9lcJwAR1UD+t3NQYSOS/2pGaRLwsoASGAonfZi
WGR/a/TFdFGj3yBdKR3SNcM2ml8WZ7LvOrerP4EUX6BtLZEgZNmRI8hGMGJ7X8QJTVmv71/7uu4p
BygaOu4qe9x3daIwEru+SsntaJGdLTSHgrbP1TPTRvSDZjZvWfabp7X5B8lgGraOUc6nuc6NgDao
+V3VXtPfqERYV7U5oJ/pKCOfTd5MGUwRdzL+jORa91gFEjnjLXMMfGUyTVkbNCfFid3aubev0kZ7
lDALtmUZzwNg/CKjh6br0V4VrvHUSbO8w3xar7Vo04YqQ25L0Ia2kZHmBGYD4S7rMSYhFB9YH4U3
7yLC3+6bBK0RYnCj/KyYKXzuBJLtrJEF88PSPivPklDYrOreYmW87DI/3ulaPe5NlqENZKr4OLta
VoExMryTOYzR25KU0ZMbx9MxssYMvBjjjzfhN/EP7lu+Ldo4fkrRrXzzXJN+/zQuwx2VRC8vCfqK
0ucqgsekQK6JjomsmzcTjx+iXsOmRWHVijQ5MqyezmDsxzNzfCqcuBpDfZ4eWj+zH03CGoZdWVk0
UKS1UvWnnhUSgeDCAz2wfbapodkin3qkw5NdSlWyxS3zLDo6jI0RKLngVyBJJ+4XqCbu5zGyJ/2k
yI9Aw1SYaRak5tAQP+bPwtwtXkEBxb4H2VWQ0NV9bJpkvpzqdAL+N8NfCykQxPVM7Y1swNYQZhvY
VuB9MDbZEI0weeclghgA2h70JcEf/YXAMoYFN9KtiOyjYiAib4Dv43oW/dR50OugqBm9Z/TsKZAJ
jPjqeINkQLlOmeuyw5KqddzOQWQOSOVRj47PcHayIRB9ZmUxyR+1Gi7iUe6kJlUTxHoWNYem1OI4
HL06ftK8sr0xSqcAyp65uv0E2xvvN7aB6JLyo9OOBRJFF8S2FV87mop5uV1vsdxY6/PdNMlVMVtv
20U8CAKRLWQblkxEzj/tT/8JuVSsdqF/dGnY8zm6IYTtrwlIgEs/xqzRRAXEQJpGLgO4RyIcPnUh
edkv3ll8Lg7jDQGV2qUF83x+uY3ufkc8X3eUH4/usNGzhO26HrvYX3ecmMyspDHtUHhX0nkzirdl
fv7rN/inPS3SEcOGjo9c0fTsj/FOiyYKai0tTCdSYjkZcfebA7zHdn54D9aKnvbX90Cj68N7iHLZ
mEYab5KjPJLvvYFrs1sTo6g/t0Qz/Kan/Of3Q6iXYZumbVmOLbwPYPrEnzA+jZT26tLqj7FW/eb3
fxh0cD24QLOJZbCEQxii9eH3d07mRWqpEFi0WwsXpniII2B4lxGVtZ2o3xzNWH/drx8eZjYD6ZJv
+I5Fl+PXCyDVRGzJttqwrT6WJ0ZeQb/R9tUp3vzug/sYOvH+zn461MfcgMSYWfs4VAvPn/d3KkMq
KEYv+5pigiiDv77ufnu4Dx8ke725tDHiufdz2KKb2JDc0QTjjnupD9CX/L8ej0bVz80bu8qYyzLK
AVO0s8JiMxwY7ofaXhwIh/9Nb/dfvDnXJVrWslCTfegU9blcTAjZm/hx2LDpLzbTBdeGE8Bfopqz
gt9mA/95oVivk38c8EMz2ejHBG4pdlWimo74TUIJoGSzNvyDccO453HYF/vF/N3lud67f748/3HY
D0ElFRpGj5DbjX6C50MtVewozI4dJKgw/lzcapvfBi//s/vv5ze6fv+nHpxdzInn4dMvjt73FG//
gPt8l75F5/WNknuVbZsHExjS1/mIjOb/5rz6nFHDc2zPcVYG/89Hb0d6ziay6Ow4nfv9j1zI9kiW
2W4Mfrf2f0xL4YZkpmoxIGAsaOJU/3AwdNvj0LrtRm2qY3FDq/GWW2QzhMO2/Kb2ydb7Hdb8Tyfz
1+N9uIa0YnRm02k3RvElZcOag634zT3/58uFBdMSHo8yD1qR+HC5jPOQ2J1gvLHTw2lTbeyX6Nna
oP/bdNdUpNn+r4/3Hkz9y+XpUUkj8HJ9jwE1osNfT5c7+FpdzdNWfNFPeLmu8gMXzv3wND5bY5iG
9p6s1wAuxvwCovKu+PK7kPl/9gKEbjimi2FcX3vTv74AhMID9fOytfbR3tx1Wz0k9n2T7DRWHQQc
/aZn7Lon4Q0gSJC+5puq/tr+5qJ9vyh//RT4rB2he74FrZ7H/a8vYqRdLc2o3WXHGDR/0E9BSxZN
ytIQX7BEnTDZbLO7dqcdxWbZlpv5wPgs+QJGNfzr8/GnRWo96T+9kA9L8EC3Y4zcdlesegA8iJV3
URLL9dcHMdZH4se3a3G/EFS8Lojeh0cmUAfbmju5o2QPsUaEk8RY+9LBXNkk14hig/a8AMQE/bKz
p09Mj7ztb17B+j7+9ApYJAyKHq6/dxb+T2tUP9pmaSkIiPsRpveWILEtLSZ9x85rj4Lzx1W+TneY
0dz8+MWMd36eI3348r/+Z4Ok6+atulfy7U1dfm3+f5gm2Zy7fz1Nuqxl/fpa/zJNWv/Ffwem/KHr
uoO+gEqNWu19LvTf0yT3D4OSlNErK4PtmT5PkaqWKvnP/zDJUoEOY7lCt97TVCgwu7pfvyX0P5gv
EYGBPgaAgmGa/8446WONQBab7yKVYZrF9saxP8bdjzpNnNjUX7otYI/QOCBVc26MPSHD+1hsf3tb
8Lp/vih/HM4zyd1aK1imRb+uAi1MZeHYy4vYLzt6RNtkRzzdswpo1O3LXez99jZw/Q93Ih8xYiTo
EoZHTc7D8sPyu9iapqY5/poXM6awXEYiuSzwUMJzR8lAnqo/ZDY9sQxjAtiUxgEvtxL6hqw/enlp
4/mD36S99lXsqU8ZjA3+Zdn4uebjv6VTQdMLHgy7Qqft/HbV8NZwzzZtzzyW5avGZNDxxBwro9bu
jAjPSvdMbDaKoh19uURe9xLc2ieJmgYNARqh5xoqt7qvYWsX2xnTUfSl9VvbOFl24pLjVRnsislV
zYsgrmsvDVTumATX+Y1mh60B4DVobB9Ze20a3Tl1OmL85sEi8C92U63coaYDqQ8qAIwAn8BlayUF
7A3RjHz+jkf4XUksRhJIHY/UIZdwWRAo+OWT7iQsyqOcoy/SW+TXynPir2RW4MOFOlNcWrqGsEuX
xfjcjh5ih7FpzZOltLbb2F3Fmlus1k3bqmgu86mPRtB5y7QEQG8qWBftssXGnR5yo65oTg9N5u58
BFPaIan0hlRVaMxXqCG8FNq7wg+geoxh1eLQ0J+GeF72q/sv3spZRWzinfRhNozqzixH/cD0ls6g
vRLF6Rc0ymceFRtDstelXxP07IIHiEkoxQmWhZWqcXzyYggIuHdJqugsRnCTtOiKGEpPnrIUqBat
uynZVgn2aHp5Hqqv3K0cHOJVUs79NpGaRTxHh+07lElGlmBmWlgYY8gzK7CwGrYNga1QrlDqdHg2
ExiaAFWLcOryFtCc1XfflsoE7ZBW3hv5rpzHonCYT8V9PzNnIpfypTcWVFLanLyWwjBeK1XG0XZy
XXSdTqmT3pw1XLg4RXVtzXExNIx5fCiB24y9cUqjrLmU7ohtgcGjVvjWPT1RJjI0bdNO2yiTGd85
quuEtt7MKMXewopJvDwo2zb6JtBglje94cb+TTkuyPp3ooYmP4aT5nXDAUmQz24b8TeYagIN8Rq1
8EXPChhohcOqtOBLyNSovhGEbDzDLDPa+3IsR1qrjt9pCVJQnJiSrlhqd7QFBoJtDTOJMHu5i6iv
u8mM7evJUL65m6tcVd8RNplis9L/cdZ1tB+DvlauiyfCTBWu7k75AdAppp6KSEv4fTk4oPZsaqUF
wm9pZyDKWmJjKiYdAqrwQhr7jSodsi7tssrsNBjb1EjvU2ZS9lM9d+hClrnvyW+mVHbuuMxtgVYI
3yWtINBYx6RrmShYxqTsA2qyvLrqLMDl1xN+LPsTzWdycCtPcs+k+nLu1nnqjU/s5bLXZO88KQyu
djhLIj4OOquBBQJ2ieHWg6J67ZGCM5CfG1zZfV8uz6NlelVgSZGWz8mSYVWqh77oEAc0q5O3cWNi
UfUpMo78DtAPbr58kwr7nB2YohrsJ2aOI2AGvUcAW5r5IOj6DZqEDECPE3rsWHAT+I1SinOzlH7+
VOtmw+zWoAlr8yJoEJZKa2oVmJo2JltErQk9cQkge6e7JrtsdsFOdqqgxBAU6jFfP9R11vcwXFOw
+S2JH8k20pDO7LSGdvDaAjaZGkUj3G9AtSrMNQjyIYpVEPgBZhuPCVy0LL2GQxEUIzYHPOMSavMc
CJqY/eelrgCjbDCVrShUHGxTn6IHF9q3XFok8TrzVNubaFBMRJmmgWAu5jm6MsrV0+N4+OA4ju9W
/AcQnVZgeHXGADgdsxi0Wge47XQb3YRMLq5C+t/OSeubKzrzD1FUXTFEvScTYtxqkXHbmBh+4kY3
rzpontimjDtKyHMiakJwhfapGvDJ6bPwzugnIJOMRrafhHXQFnX2+gYLJYPlqCtfyGL7vkiLvSfC
/kfDX3dLmBYZhc4gABpHr3f4ftUKyT373KN3mmwfXGPc6p19yJsKcDwpmwWWvsm+du3+AUxeEvQW
XN3McM7wpvUAdz3QgfWJ6TVXqWniEitlHy4+aa84tlgF4ISVhJyuEqcS/FvQu+bXaUbeYVifhx51
RkI2S8qzQOU6lDiN9rJFBMY6EOXuiuI39tE3fQPVfqpfuHkACHItTqJLOErZHIs0mo9MSu7kKvpO
/AYsjd7UYWOUAHyN+dSbSfFitCq6ygi/uc/HHDSyMz72dnajtTyafOVLYGecnIlc6WAEp7MtCSMg
pgD5qk9Mwzaunces50nf+9va6K/ITTnqKY4t1+d51c9kjAOrlm8+uIZQ5pqxh3k+4s1TpsaEZM4/
d8hCToNbPUcRel2w5llz0rzcC+sa55Ps21Ppy+FbvWSIE6xWXKQkeLOi5Z11FI6bHsk1QsXORiI5
AWZYze3WwmLDuY1SRjp9+RUHcn/BE0+RMCeIyiUKKZ+O68ONKLfaCmF9NOE4++i+od6uFO2CsFFV
Q6utpkmGykoYDEi3IUMmqkMV4ebSqngBzzi0aP2rh05PsqBqYec2TMEDmeBT7albgoQdEp5HlP6a
JFDa93BoZrLyPtvmhCK2Qj1kJ5qOnkFmgRyYfwI15zpqbc22dk5bKe1Y+apCe4kVseAkdIQCEydA
e6/1YaVOL8ooZHExpLMz2gFmGHkFLJGY+D7PTiLx3JPOVPypN32i8nCVMkUqx2hAYOB3oevU+RUk
6WKLpGO4s+PsQbDHCyZb20y9dwvXeVtNDu/bvZRRekj0T60zYlukdVp0ZbB0/DDp0XfodXiaQXvE
mhAFc+fWz9CQ4i/SxeItkYcwADk69JoOi8XoomkQDDl1zVthJHY1oicpNO7/ZCzGnePZy8ZhiYLm
nXhbtM2HAbAVZk9Au55Vh1KPkQRYFUOqflODtdwCwQH+bNjkhw9M/gPo7X4obUKvvcY4MzOstjMx
V2Flkuvjugy5NMVQdSFtClVL7tPliyoPNdjQgGqV6wS6TFHAGt6hlG77HY2zif+EyXIAlaEMCy8m
wQesBTXsYrknI+mOABfvCj+V35x6obOFKuXSG8zPS5yjjdXRv33OuJpBVekqKDXvEUo7HXQ7pXGf
aR2WCO1VpzQOJiqDt8IhnXDfj0XRBED89pmGJ6yJzg5uLyWLy9TQMTLk3R3j762Mh3PFeh+kDIBT
j8mwa6K4VWNq7bLGso/w1+Mb19CqV4AQLiJxPK6GRnRZzEzmsHT9MctNxFG1zwgxzdGlGnDA7cit
9y3VKKLl5tsw98UXXtSBp93LLN31OajKKEgU5xOs6BxGaXuRJqZCe8G9LwfxnYxppCXxiG3H6JwT
CfEz1WC7vtfQdgnJKPHLgHgORpDJoW7kNpOmxQj8qI9Ca0J553uY55FHhn6nnlhAoQC3De3tWfUb
oD8Z6Cl/CkekPoEx6902aWt8AzxC4blbATbR10bpOietSs/lWrQ0s6iOFCWwDFwT7j7rAZAh/WCQ
rQ2lWS9vUmfNujZo3bFAjxHEf3I/HeRGNVKWTd+RLE4fBBVcm6v4YEYi3iVp0zwNSTPcLLUo4ZJn
BeEtU9G5wNa84ZpVo7lpIZ5f1TEhIVyP49micuw2NRDXK8OumN5nncR5PYIVNmr9AUJOtU8V+YtN
CRKGkrUYdsCdaEvImv7LwuDSlzRqS7MYGP9Yya50G4NSsxs2eEAfvY7RrT+imIql9jkxvFt8d0TX
AFPC/OKSkeeKZKOa6d6vC2K/xk+JR/lgUQccQEr4xefOI0o3MHrsLWmcFkBDurg7NVZGglNeDGZ/
NQmyCSE6I/5LEmIZYhs3CGNnEeKhBcmtbFQMb8I0c3Xjpm1+62NusjaNrWYctk35zSY5iAFoX0tr
k5FJj5Svg5eVTImDCzCtFfSgxkd8nqBLO42d1sbnphHsCEBrGxaXqM/BKs+IKQhkownARAwbi+RB
S2RCDmOiwc6Px6xj4xFDNWTnUnlPOjqO8mxHZGg8dB0DUp79hIuxNsecacHsUkvFsstLy0QePaAO
KE+jsdjJmRNd54exmPMMfGkP1lL68yxOTQXYhWu9mHkcBGwLDPUVwMEEQq1mGjoRqGWmBfCCBOIv
MQJsoCwyWzAMr0AeS6ME0VugyIfE1CAkoPhvMX3gXSkvgMqaloVKQseCmXst2pEuVdTtgScxBKJB
sAp3+DYYQzshYqnATRw0YmiqO+Sd2pc2cqIcGAHZyK+xO4Adxmfb2EyOpdSH+I3iWte+s1XAih0I
vVywvKZo0C9Ku5tJVdcac3xRbFGuFtMxxgDsS5uHZSHiKKB9E6kQzKfnEvaJ3c66l23MPoGmTpkc
KZHr6VJSbrv3AiM0iG6I6Slb5YbGaTEReLJptVkzLlu9G+2t5g65pYeZXBrxqZvVQGQfBHPttimR
n53HOYtL0FZoCB8T0Wulzgc9/R/2zmNJcuTKor8yxj3a4NDYAgiZslKV2MCysjKhtcbXz0F1z7AS
kaxgc7ZjNLJp1t3l4Q6X7913brPjjO00QKFzVkwOibhiRPLGVf8gKGJO30ZEQehr2Fbt4busgPj7
Upl68KOXRa79zdjhz5gJhryWrNpL+F9ehWm6LqDswc+f2RJ3XNjL7bhHZLQZn/o7Iv5nWjsN0Ngq
kmpDFSoBKCLV72NCKdKWGPnF8xIZFvtkt2TfOCrOhOHXGWD6RDOYEKvIJJlr6yg4Zqh4LUTms3qD
luKycbkB7c1v0xYq7SbfnevUR80hByGowP/ierzOm0QC7xCjjL7rDndmr3GTxJPc3h08sak/5Vfm
j1+Cjn+FX9+Zm67CvUv3DGJqpBkwyKJiYzWK/sLIyo2aQB7QQBztUw4PD6nOtmQoz9nZrx3KT1pb
BdGpTlamyqq/g7/bLHG8wrXdBjXPtf9Qb4QbuPkm/5Y+cigc/mY/ydwQvzcXOYJqnsrfqWbOta4U
r/GhPQy6x9t8b16ZR20PQ8hHevr3sgVkTt83t05HAcYRrSpeNeOL2ZVIVBsMySrnTKfWYdGfrei6
jJGvbChire/QqRqRGlO8ipvJ9LKZVG1A5hsxJNDLT+bbcJ/DGDvX6HrGrBtddQ1DLYIdinhtjoso
It9ah/FuJAsG63V7NvC7yrr8OY6/9HAVhVUTqzVDW7ya94DpODNgqxpuuA0ezUfpG7ZIpVOPTr47
1+6HzRqCSIKCsOQk3qzbrTJWjQL/9GpuHvL6uzl9OvPtPhhG/lxLNaFmsdyt5Sf8kmepMexAgGy+
LhF01at29efkst+ITbLFHOfcKl9W8S9JHYYRpYxpQkmAAsWCXzXWZy0Hii2//JVWcppHcyOO8b7c
GWfysOJ06JYdmb1fYV8mobzKGqoQMjFPqn6Unn2vZBf5wdzGW/zWokOJi8c1uB0nudH//vImDwEM
WpDYwAx+rQSqStmaWOAvy2gKRhO0feR2y6a5C18TcWZ1n647stqainKaUprTTDq1gkMcjNOLERtO
En/DCebM5DjXwGqNjXrYyXI/vci7vvasY+giSTgmJD272ituFeffWGkn85GzlFPOAFNIhZCxVjpR
dsfJXU+v0p438VbsAW7eT1vZy7aIZ89ldU/moy7jz8y5g0RA07V1Y0YYUp+fBW/aDvvQWUEc7xTH
+habWs90owf72N/hJIQb8wEw1aW2ly/OqSGUD/qLwIqtBTkUSPH1POVRN4VhEbxx8L3ZBS9eZ/kN
FKfscLGrPdf4MhzKZ98ptsEWqtYVSfYzs2h9gREMwq+/YJkEv+wAMnABbeYXLEdSdsTAeGcf6925
NP7JjWLdzGrtT7Alf3Y0vcTkeF/tfl4ntjErMd5gtHymU8uG/G6nWXVqNXPbISxKJQje5mGhtB1S
G+OO6CDPb1xJnd+vkpOdZtXU6mywOuLn4PHf+vhb0T519jGFfPT7Js71hlTrr58oIOpjgMl6BWsN
to8Kfr9SvC4tKNtJiF+J4++bO7kfrb/VMmV+mRI1jyD0f8HbcoGeDKe+nb6RkbppHpNd5c1vZQOk
1OuvwmPq2g+/b3st96Au8d101Fbs+bCbMFpnOOVjgtn1Nt8Gx+jTd212m520wf/qYL9VW0a4PNaP
9fHfUEed+Z5rdWKSVFNs58GbfuMpxz9n6ot/33l44nn73D13RTvZY1f9XTaIX8YatnelTfS3FDbm
Sg++f25+/osRRbmCA8nyQlmtPF9G1F7RofhSO9YH3XeGXb7t99otBmu39lHdKJ+vxZECQhfP0ovi
4vcf9OPh/Gfrq5U4jXKWYA3+1k73ZfQ1Yost43OH/cfr459trJbgFLcTRmPBW/Kke7pj7SCcubGH
G8sne5M62DI9GJ/xoDyzx/yLLe2fza6WpZnq+M2ly97dgsd0WskNvcQlmQtS7dmYPTwLzzV5rqer
lanNVqRPnFjNpniOe1e2vOKoXiyuGJt6o2yVkAevp13YB4iEm99/yOVDnW6p/9tbsVqYo9+bsklv
tQyv9eSuJ0PoJ9Bp8++/b2ctF/9rB/hnQ6u3IJj4NlfZffptjCm1EwK7Qf8D08XNLquDtW0f1Sd5
3+2rLcWU5zW8Hy/Ifza/WpCC2G25XAp+bn6oQLur8WK586Awu8w/4Y987puu5PEn/VXf7wA9sRy7
YAeYWJ3ZBmDrbrhEv+KdQ4V8vBEoukU1makgJ1ktkxG86UTK5I2YZIBPrtfclTfGU3+Test9R97q
zxwvTelIn8anGBXovzG4H9y4ILVwLcc8RSDvWu1F1Mqmxmyob9pQbUQQ3oCR3SfkEkHUDlqzjccf
NqUrUHN5q375/bz6YCOCqSMDKWIftKn8ej/M2djUshRrb0rOWaLfk+N1I/35922steZ0iOoNDjCd
172syevrnB2ADw915a31eox0HHWP4+vWPML/Ss6+Sk879L6t1cUtMbuKOKnyJjR3lIf7UiXdOoZn
7sinq35pBDcN3SAOZK6vyEOVBXWTaW+luR/Hp04jR47c8NOZYTvtir2c+nwZQB4WEaD33ybPlKHv
e+Ubi/4FH647Dc1huI12xClV3TF32jbZngupfbAcKASmIgXxGFUV0OjeN2qXFLDJmvqt/hJcQ7rb
xPe179nX84XEah837bWJosLVXRkpPZmQK6vYnOn2spW831Lf/4LVAaIB4517fgEeShsyoKjNLQ+Z
wZbw0+6cnv70Q9oyyuFFPYoY6ER2jaQqMymges7DuyF89ZUfEpBce/bP3R1PVzjtGEuZChHL03ho
QulITlrleZHQT4/h1nYrmweU4kmH5JyS/WTaQLNQF1WyRlhUJaz2/gvKPiXkSV49FwCzYkqrijg9
Zrm5+/1nOp0oSzNLHQK7B/9nXUGkgb+Cq90RTx4ITqZeKd/5FMZ+X87ccRPLS9Rpt4eX/4N6YCqN
zl2hToMZqx+wWulxopBtrzvojlfpAfXztv2s3tnPxRehUw6hu8vN7eyxdPIupFEN4a3M0xj5/FoD
bBbxXEZYHmm7YE9mr7/Qfth3AG0oVLfd9C1yoR15CGQ0D2Ua6g8Yj78f9w+7jfJchWFN5Q5Yk/ef
dwiaBLDk8KxdpaGH8me+NNz0huLlC/JVxg0OMSyZY3dmxxMnK2Xp+C/NrmZVFpeQf2m2TV0Lczei
HtfFsXLNzFHvkssJE4bb5dEqefp/0mEK1NhudWrmKCV732GiEYBJe42JZqfuxC1yuzx6htKpUirk
ACVs5c8GCf/b/2Cgl2osir7Av5wkF4KkLfMwNWl3kXtjqHaDQ6hHwdJObBSHcpirc5fJdWEGa2np
ocptZFEPcyV539U0wlVJm83nfssFYINB8WN/od9hFObWTnGPbWLx+Uwnl2vUu83WsDTQcMpymhFa
Wot3sTMeg1bLX/Qb5AX380Wyk2+0B7znyDEUSNzPDerJ5m6QYBM2klOdm4Dxk9v2y8NOwUyCzHFD
exObOw+SrXYwbiyHA2WvnmvstHPvG1vdITtRTGVLY+2XnJw3dTU+xQkJdHinOhRetD0X6Tzded+3
t9qRIpxqs0ppXpoYE0bRey3AGSnJzh2QJ82QI1mWgqID+jIo/3g/S1A1IPyt6xe8sKGkHWwKP4pH
+9p8HF0yn+HFcjSLr2cmysmHM4XKLCF9aCmUda4nSkAqXTOK6TV7670lp/fzUQe20l1SC2e32WWk
3k1LWtNokBg8Vyxlvc1ahRIgWlNe0YF6iju9LsWdvVtdlndL59Ldf9IgAXFudRp1v1xYV1MF5E89
a2X6hvLjIN0o+QaLghv/UrrK8Qd1lX16da7JD7r4rsXVZAG80IZTnr6lzWFKEwrRz71sTgJWCuBM
hRwsRwUJX3VdnlOpGcBU0by23rAx3GhjSU7iNozkQJrG06+n7eRlHmIIEu66e2a+rG88PxunEkvG
vohiGWM1oHKaFmhk69ekubR2S5rBQlxxMW2XJMq5ePFJxcPPxshrWELjUsKN/P2KqDDoQ+DfvOaX
/YE9xXJwd/HkL0vOuflu/zjTtfWXW1rDAJIDkfIDisJXXcPQMESW3L4WWG7a15TPIoh0JBeVvPWo
fisO+Qa3o92ZRtfn77rR1XQZRVNbfdW+tl+qp+Ep20eb/rNcOs122Aa37XV+REe+6wfn981+2FVW
u06BOrSj9aoHlgAzSmlfsyb+budIyDELObeffdizpZKNGhiInetDL8rHzuii7jUNnk35EmaAY8v7
SJzZNT/syS+trO4vnVrWUCm61zEhl57Z8HbOxNtOu8GuIYul5p3/inUcoZOtLK2U+K3IpaOR/Ri7
H1UnLgvpTOTw5P7HQ5qiP5n6M4tN0lwXbouqzpJ57F6pjN3r2SfL2FboHrRD5/mOpW/GXWp8RsZz
Zj2vz5w/W102EvQPVDgtf/+XczumDCpT+/61He815aK37tvhzAlzroXVqSaprQK4sn9FYbU1Awn+
dL4PxPx/7MdqpwizCrO+pn+1iNdF8kNSKZu+O9OTkxDoz8EiVyfLEHiRNawGa7IlCzLXSPoY1feM
DNPtdksKqXiYGm/KyRCeO0zONrkavTTHbLs2hlfjyrz3d92ucBNX/WZQG6h45d9Owa87uBrFXMkT
JL3Da1a3Tm0dA8ggmn9uFD+cEL+M4mrFigIjdpNGlsswkKIlHtcSMdppTr9pDurooB3bB+F/MkF+
adV+P9FziqdlkD6v1IVgDv1goxk2x3PhgDNdWxMRJJBwZRyNnMx+exeU1z7hav+AO/JVmh6T5NH/
GWc8N0k+apUDWdUpGlIMlA3vu2ZZ1HbkXOEwL9PETTdclMHD74+Lj1rgvsHNlBj/6esYWV4gJlV+
7XvuF/ZBU/AROhvt/6gRc8nY/JQynLzLcMsaStyLXpWd2CqbeJtroBw/KYflbgG5K9S9oYKr59Xb
33fudIPnIvNLu6sTOIQMa4KDffXNe13fT9U3lJ2OP939vpXTuwygc0JSPMsWsglE0PdfCVsDwHWT
+YN6Kw+f4H3GxgGVzF2i7OfQHCddWrW1XPp/2dVltaNqvjd/jMolRZDugGuunUnuUGbe/7FXqzuT
gVUEhKKlV8OmugO2twNFRwSzuj/fq9PNcNWt1ZeSRdtFGEP+iA/JtfDUi+jV1m7Ki3aD6HwT+V+r
c2fy+nGE2/i7b7ZM2V/GUeFp1Df0bhEG9g9L71CDeM2huvk3MiPLr//1bbRubLXVQx7Xyo4JAn/P
LRjKO0CATu58lXb91b/R3MlF/mffAN6oBieavr5vVMKfTYPm5KPiVo7gP8tRtuBNzsWYTjuG2gP9
E0XQ3J+Y++9HsR3BN+UWz2fod4FyrfZnTpRzf/5qtovJnmWKil6SvrlIRqoXqVj9/TRfjqT3n+Z9
D1azfE6HNKyi9iWubwqVHKt1O+ZbgWuHJJdeqH75fWvn+rP8/V9mXY78vhVJ+wJhdieP9tZIHn7f
wHKMr7sD70AQGdd1DfnR+waCsG6GpppfUpR9oyYfZRvW8KhfYno/4tVhnVtGH3UIXL+sLoo4IdY5
eTsbdb0t5JcpqJ1aqy+LvnBDdXFJnTY2WThe7lQ3Y49LtNVsh60/o7nIMRRJz90CTtKtC5jr15+y
WmStHVVDVSPKk1BXqIEnD8cgVqisaL/Fi+tl6MZoQAoldGb9vsCiLaLkM88emnSbSsGhHB+aTnXm
pUTLfvr9V/lge3v/21a3L6FhHyp18ksXugpse4qvP5Mjobz3iy886gcf80frnF7ig09jaICbF0Wd
qqprNatilHZMzT2GWFe2CT3Srze/79UHS8eAf6MilKWuGvfP93PN6ikraaXhJU7w9qEu35MqXJR1
5SaM5qOkF8cume5/3+RJTJuP/Gub+pKD/mUBiVpNqrYaESZOBEjSbZjXG4wTL6eB74lmvTnIe6ob
NxVVqr49bKUzDLiTmwztc3DwiuMvSD9XG14sG1TC5OLF7IUTEWP6vGR8z/RxGbfVGn7XxmrTw2q8
zKtWvATP1m5J01CVd2+92p/jreGNbvsENmq6xzQuux8uzmXXTgfYMDXSyyaBSvSf0JXeD3BuBFIQ
duYLnjdPmltuo83YuBS3clwJt0IraXy37s4mDE5O41Wrq4dDJvvxPCVLq6O35EyD4wJnsXf5Jn08
J0Y+XYxLY9RjEbQnHHSCZAExGItENphDfwbZSn2H3fdP/JdEefnXv9Je/w9l+YeyxAj/NZTl23P2
/T3h/+e/8CeTRVX/QD1NFQgCYwTOmL/847/+RLIoykJrIT+ps3EhsqaNv4AskvUHOlcSS8vflyl1
15kofxFZJGH9wUtPYcMjW7HwS4y/g2TRrPdHKVcalRNUJ8u8BJl5G622mracpE7SKBKsIS821FJR
c7XtQiyJWAohZaWBY+J//UMofUGhUSdarVc9KxeKf4yxSa+OdibLo3CjwFSCyq0zPKSuYRikGhDg
xLceI9u3GuhzJtT+t8jO9PJSUxu72Nc8J6Z9P8DJ3NVFpJCjNKu0uWhLJRNe2atmuIG/gFdpA5gX
KW1AFmN2MkMz8LoeVE2Ccl7acn2R9xQTb2WfHx1xCFOTed+keWN/LxWUpbvaqDNCHg083auhLSPJ
yZMg+jx2qtJ7UydLOXhfrQCR0vn45ig9iLdPg56ZtVt3w2TdmCIdI6+0YupQS1meQ+VIOao8qZ9E
2VPU5PhGRBuUO+aWCiMNqn4DGDTrkkS9nNW4/9TPdu9OXTBinO2HbXHlt0NTe3Ft4JitKotxeFAP
2PvivtfJn/UySRUPbzY8YexWeNjUdjs8ZarWtUbw/pdlKmb7MGXDRE081s3aBua4ajoiGkDXy5Fh
GFdlOdjZSxs2eboxylk3n8Km5+uGVmRYV3peGdpFbhM0dkMyrOnWHudGdvJYthpK8Ma4GZwUXDQ2
D3mBB105WbNb9UOnuDWUEnVvFiLCe0ioeeWORi2sAbxxNwxejpPx1wmPToo1A5GZh2YC/PPJCEtr
sf3qi/qYhnmaf61qOOE7v/AHspfkXMCGmchZ34ARlOSqfcwHPeHH2XwddO3wNKhRr7szNdNLdaxv
YE4d+RL1zJncw8hXrFjcRprCYSmlKc4FqtEk1Ib6AWMv5yS+nLHnGbuw0uPbSSmtctPW3C4h5mJ3
fhSllrfXsW93zVUNBxsJKcXFr6DdJlh3+ZSFbp+kpekUdWqWB13FdnSTmVE7HiwqmXO3YTS1xrUN
wCieCLWyuDJKqAjHJNRTxUX9b5NQ0QdljPEFKq2LwoCYmHHjuyvAGVJJRWkJxlNRkEaub+S+5rQy
UeiDgMUTbtoxjimcNXBYqpwhAxHjzP0cmDELVYIMoviT7W/6KlPHLeTwSX/MzSmYcVUUxMYnOx2n
Q6OmGDlk/oCcJO3TWbmN5T4Zj6Lrc2jOxijrz00I830rNVS57KKhHs0HIu3xXTLxFD/YoG5GR6kz
amIbw8AJEje2Sd1LFMqbg2sEVVl/rxJlyKDXp6KrrnssFfT+yuxGVbgjYuHJAb2Cb4jqW5O1Ce2h
VyecmvuuutVrfqY36LVqU8VaJMUttBewvxgDipGpzv3WmD/HFCJA1e/jFKf6KJA7J4+0oXThBpfN
JqCLGkIADewbiHQGfmz5afxmrNDxDunn5kb4GeZMUAYg5lAgqivzBZXpxeDq1gTYY25AeF8B2ZGI
8elxK3liaKJuM2Dx3OJVPmUZBhlwI/aTbheongpdeW2jwJcXn4802Il6DvFHmScw4le2hHGtW2WF
JLnSQPm4E1iyT8laqcl+gIek3Jc7vdG6flNZQ0EaQDTy96wLkcHDPFYIKEqS+CG3oZQyjGWe3SRm
PCUbqA6U68uk7FMDPFEakdYtBWW/Xj3W43dLLozuYUzzPvW0UrVBDqUUXMt7rkTZjQZEwmlEbCpH
jO3neDPVOqWzoOHx9+NhfeyLyt5DeAijTVz4fGIR6js1jGUnxueiclLR2LhbdKFps6832E84sOan
ysOua6jvqj4HUNxQbQzDflBm5qcRB6aH5m58SIZQBfhRADXaUvbaA4BQQ0VvtjOL4Ss0LBjb8J5h
bquBmZtoVsqCgvPZ1m037GOkSWOmd9FdaAcTmTxfzx1VjlEr6+RR1ZewKgtKQrJoxIkzGePiVjNn
ra3dJrFkxANhJGtbrKuz8qrTU17DSajViZNqAWgbf5JmiQfMIAovr6sp3Vf6NFfOGBRJ9CNMoOrc
wGkebrlgjaE7ZHH2pNva+A3z1Ui7EEGn2xe1JffaxSiycb6USnN8KKrMGAHGY6hzmAazTSFZ6zI3
smZWFG+sFFFcNBya93U2q76j2RnQTZ/q9YZY+WD5x0otTY0ZaISql8BoGXb40+DRMsWUqXh6aweU
cWM+D2x7nr4FSVrd1GDR8aGXccI7aPXANB4x+aP6aOQzOQRWrP4g9ySgLnyq6C2vDX3QCkoJaxhL
xrK6xFIgVa84zDmYCqsu1edSqiWcZyJqvq/xXZEBWuSqShVhkE2lfTSUSVCWTiYy24q5yLqrTrEb
4xBJoIacYYBPcsUHqikFaCsxfGl1Q3ollJ2KQxkHEbCXECQaDs4yj9QakzqY+IbBRK2iWUo8IS9A
kogz6NYMiwYVKgbEm6o0QuL8ehFRkYo5srZRQKk5ZW6VV2WYlO11sfjauCASVOOBWT5Oex8TUYLc
XdFFztRZCj7pij5hT1Hxaa6GQJ0qV21Se3YsUHnKPlP1tr6SUHMjnWJDQOEgKs3a+FgCawd8MnAu
SESJcYXfTSGUpjbBmtJKwJd54TglYq93XMW2chfruttKCtYUqdKk7aWdLK+sRq8Ufw9aRKRPaRL6
9l5KNN7sHUwrfd93WhjsNMyeyyclxw3ih8CKSf3eTn6Dnjyp5GxDubMPexEjuwJGHAiFwJlyWzG9
HCWRn+OoEG9Y2wnbstYH5la1tZ6K8pwb112p2GNs3Rt5HFfyFqsNVYfDX4Fdx6977mulCD0uEAOG
gpXZSN0lLIPmNUkmX7qmbn6M93UrGEkKg8MBl4GKay3eAhjR9QDxA2rW67gM589+Lesl2NwU+ZJT
F/I8erM1ZFj1WfwD6g0g9i5IuEpyOO66qeNkFVVlUWpRaFFh3AmscfptrzAQmzHIY+1JlUfINlEQ
pNpj0IRaC87CrH/4tVo328yXCiXiTiRL3wMM9b5knNnxtisSRTgprot8S62q7SN/qm7sq95K/dsE
bWt9PTUoX8Esqer0WbeSofkCnqnNtgscXTnOs8ReYkYYW5ip31VbLGc5hepyHIeHCbFU7I5d2VT3
UzT0xRuO6Qio1WruusPPl8b/P7r+scRZ/vWby8Udri7eO7Et/8afjy5h/AFmEnM0iu+J3CBw/Z9H
l/UHnu3Gks4HzPYn0PJ/Xl1C/QM7VxWtuYyGEg0Pf9xfjy7xB4uHF5mN3gCULwmQv/PmMpT3by5T
IYxMrstYpJo0A4n+ffQhJo9eWtgVUIBKUkitMfhzMV7M1b09m1k4OuOoYc0ZaxjbO0QDx9jlHeb3
u3pIjRt2y0xgz7lwmyjJNOQKXkzFFYqDTo+vos6awzep8i2uyhZAUZal3SPASLQk7O9kQ6RiM2ig
nq4bGl7updAhitI1hyiaaocUILk6/Bjn9s0MpbK9rCV0jhdzqghK/GN1NPdSk/fqMdKIiXmZNg7T
QxLBhcRDdhaF+U3R67F3TOgS6E/QAgfEdAaTP1sARWgOpmR0xveMY3/+ZMhBlt7Nfj+nRxwUgmeM
fnTxRaGsrLiajCTMD0oE+fAxUtKaB9qEujh3mkSTwH+1RWNm17hQwcip21jLVaeY5jy+98cENwnY
M7Lw/LLpO1dOZdWPIBMmpXkxKKYIFhpcqW46YMEvgz82hteLKoYUFcLGAtcrRbPZfQY8kFT73owr
Ck7LtigLjCLqrFVeh2CSYr4A2oD2IuhAbt4YSdD3TlQiSNilxVzed3NKKb3fBXi0Gj6AoJ7ooToI
DFVzDCkOmYz1+JWk5VzcxKgBGEmawsCVrAxitb+s/KAun21IHuMxBEJJhl7LNP/KZMcPSChmBtZr
njUJffqKA3Y6XVomJeKXQ6U2w66N+776oUVDlYNMM0sjhqUSWKL6BFstHRInrwtNgkzIGYJ38tAY
n8YQ9JLrx3X2A1r93BPNlmMSEvoU+cbXCRANF0x/NDOv1hpruJ7mLMDeppaL5lbFAip4CftA+yzl
fT17WOzlxnUchX7qZnVVp+4MyRx53hAX9V0zRwQN7HoBdJm21AQeh0aF0WXW9iXE5qQyvIzECx42
WAmGl6IXM6XgQ2B8Akck+d9GPwWHZGVa9SiXshZd1rgizYThsdhwrNJUfF6BhV+6M+9U253bKdEP
4VhgDMV7LnLlQPPzbS0G/AdVv+kxJK/lbryD3ahPGErrviHnh4a/UGzc2Na4iaIiijFfxvgZ08Ne
acZPaZAFTwBZ63Yr7IZAgJb70+hk4GiDA1YlqJCVGcc3J9UHLHoHpbD5305TCQDY+FBAXRn9m6Sb
8A4KeBmLW8vHgtTR5WjWD2wTE/AtqYGGNoBcszvZAbNvy29i0gFMVryZO68qZN0O3GYcQHxPUtao
fBdEdxdTW8v2bsw6WEgzOc7hqBWZMHaLQWkEKVK0i2lE0qiOX4zy9FA0cBP4VJpfJNiPKuHshBH3
WCcO4uQFe6BEopRcwrY8VPWMORBZ+IN1QlTpRgMSlMH5Z5LnZLp7nLOEmNP5h61JYQmpr5maZiOF
ueXvh7DMh9uRGPS06SKRicNk5z7WRjKOWsd+qGx1U7Uo/JHuz5Nyyw2u1C6GUkCu8822VnD4boYv
nVGYspcAycEsOFRG7YL7ovRQTwGuQZJi2xjVW3jK3dv8wfmFxA2gPUDNA8WUD0HONlLOo2R+NUYe
7JumHhVzUyppql+zWLJwg7fkEL3kTeBTT5YmgeRakdRNFyIUielKuMaZbqyW3AEy3kvxvk21avCk
3sRRAuisXgPJGiEn5qnBVEyowWD6skidUBoX1gYQDhmmLteno2aDROXxD7UVoC6FtJ00pdyZcmy6
ZlMUD43dpITJ1XzCtHfMCB0rfn7TZIuVrJFlaYxNWMaem0bFKHmQX4ktVbqRjiAfp1a9gnWpTo+V
hF3YVgS+Hx5SdUzsp5x/pHxqhN8j0dVKzClDEcsy1jpqoWxBFvjmhrca5mROJeaw3yYpdzd3MEDl
OUOs+xccCK3MDjFMab6b06QiwjGWeAjtU1VRx+NcxTEJqHnolY02x0brqXGKv3mv91K2N7valA74
8fnxRZUQpgBrqPXZlTLk6gzbTvUH2MCQSCNmISGScNcKe3wa6gCbvboAJ58aNck4WKp2hMd0mlNi
PPSdN0mJgnNhYQLhohqEh2XZKFwz4zl4Go2R56uGDlRx/GhKqMpk1+SlWBT4DmWpEPHeF8TOOGds
4zI0m+ZKwtTyekhtZav1YWR7E2fFBp4nhcZpRb1BQrfxVJIuoEs2njlUwuv62nB0Y6rvu0iv34Av
9l/wS2nBYsXxswaY8aoqJKJv0STueYaO0Ch77V6eO5RR3FE4EfRoY9Z5edXzpHgC3BLtYU7FD7y+
p45LQqB8aqaxvEjNSlZAz2az4uGxpF7l6E6XuBJ0raR7VYPA2IANkAk3YrmXV/a01cM4va7JCD41
flZkx9AoIl5ckGyvtT4yTCJ5FBnARuSQdEKYxL1rKG11Zc+x+jzjh20uz6b+pul89caqm+q2wEz6
2WgDf5vL6o+oDL5kapbuYNlS+dkabD7+5H+1FD+5k/rCui7gSur7WG8/VWohLvmM84uu4juFQVwB
ODUre2Fvu8pU7+rQMg64/OoJVN5I/x6lPWRqdVIzx4f6tenA3+9B1BLQwXLOkxqQvfgSIjwVGuxX
bL82jejLS8wZlcGFQCu/pkrv76QQGl1CYPB7ERfVsRddvqcwqZRAwmnGXlJ81IsV5nyqNQCB1M24
25hILZ2BE3sfBpjtuVHVYV3KJaF2qi6LH+ZBIZgFFe8Lz7T4U25JfKq8G6erFHUmedo+hkYu17UT
FiLxbLWk4EoeAlCEPgjYu6DPeQ4NndE/KLFketwEW1Zl0xnCBZIY3WIiw36aVmr9NedmdN8TK8OZ
eoxJ5s/x5AnJhz7Z5ohaHWNmOcKGrrtb5LJ8VNOOb6rYjg9NbpLXU/PGAYQdbll1MDwx7yUGUBmP
BsGkrW8sTql5PHu5POdbupQ+ANMz703f5qZVVXYyuRhacxk1pLCqN7GmVHseWN2RF6PFcR9p/Rt2
8fNt3JSY6Ja2ts1taFJukwIYByUZOGrVk42K807BX4s0u9dIQAXtciTK2hHZb3FyZ5PvzG4j9Xl7
KddVxEqD90ngocrkB/SF9WONbI1RDgpK8UyzuPEJ7G3rPBzALxd4Ans6lO9twj5nemasjRc5T8PR
08cI5LAwRZK/dlFrAv9rDZNCaSnTt+UsMpztlKiOnoBR51A7awJfvnAkgM/7NJiSQyT3PWf+PLQp
Nrc9bolN1s8E8e36S10pOcGYmTS4KAvgqMOgJaqjqmUIG71uph+91Da3rYZBamJE6nxnUEHF9VGx
MK2A5JZsokDSDhIPVPIcQ1h9G3KRvYRZRyl5JHFcUHUrE1VRmB1OiEbGaaQB7q9FQHUT6tk30rjp
rsjz/EXj4XylFW3x1vmBlLpRPmTfhkKKHxRjqh6tKhzu2zLGWvGOqFld4FhXaD9UaHhkEfI2x3qu
n29xWD+2wCGrDXfL6DVVq+7VKnhkv82NqcM70cY6vpKDEVc1d7BSI7mj/DTsN9iyFfFT1c9tdlnP
Q9G9TFqoyPtEh2jtqpCGyG+numQ9+FXsNwfc+YrKM5R+xhA2l5Lxv9k7j+W6sS1Nv0pHzZEBbwZd
A5jjeehJiROESFGwG94/fX9g3ltXpFRi3+ppRyoYUiTJfQBsrL3Mb2jlY2TqVVI835k54rTFXTzE
pu0ni4kQLZ4DdbotJmG2T8qkMcrNO8nZGjED5q2ZKNVJxHOGqDg66Hciy9TnvB+WL5kg2dn2ZjNF
7lCWOF62MQ5QxaAoPcbu4VSRt0loNUPdjTZFVEQJcSWen5BBl15tlNTR7EwLRk91k9ovamLxjiF8
mLabpOcHb6g/tOabJuY5xd+dxhdZ91JaFl6qqVQLvCwNBI5/KoSJojO7+J0424oA+ddgHdw1NSWu
B7bNbJtc8CM7l96U3rSD6Y3IpdkHa6O4K0e231TH1TCocc1dc6/f/HlR9f1oe13UAl9urnQtWjvE
lvclLW4GkDtD+szb+pzHx0X2VY4cz3zQETvosF9xAmgIG+NH/b3Lg3Q8RVieHmlFf4LWeI9c+Ptz
ANRBIwgjkl+ROvUkxdOSs3fmS/q1KH+Vrjq17p+v9j3m5NdFPmBwkqLRZlxa/aS5KsJjOL3++dd/
dg0f2gNKrC10o2t/jNl0BjpY+Aa2qHr/v63yAYwQT4BiFxwU9PFS6h7i8VLuP8MDvUfovd2ntd1u
AmdBaRHw7YdNEeFaqWsNXlnGhg5yFGSefRnv6sL9HFu5brD3u55hOCT+lQoqG/B+369V91pTAYzC
aAnbTIQdtW28+1zY8TdPXscb0WTEzBq/CB+2mO/2pQynmJvnT030pDpAv//8YH59f1EJg5sEMMDG
r/MjNqVmXjth0unno4afQKJfKXO4oXy4joV09+elPjCx3p4Q8DnT0NCSU+mLrdf7E9DITuNKVdFD
Ryv7jhPztr/JDlJQESTQYYm+xjeaJzb5RfGlfvzzyr+9SOQxV0YbsLqPW6OkR6IVU+ajj+vhBHEj
rOnbFD8uySfQvd89MA0+CiAHHpvzEVqu5WFsk5wDZ+9QWM0ZgNWfxdsVIfFh5+k/L7GGxp/uYZYo
JnOKNfStzNHkoO+Nrer/l+vRO9Ojd4H9NzH23UIgRn5eKEyB9GRcy8r7jY4kgWgRu2Jfb4qn/9H7
9G6xDzsDJEBl0h3kqkiR0RlbMdHp4bNw/QFU/o8N+NPz+RAiOlFNqWCZv8n6JjpAwit2FpCoODA+
o93+JrByLljr+YT8L6/W+xuIFfjMXDd7u4Ei32n+gmDdaG+ro7UtIcdTV0tXnwKxfrMF3636YX9M
KFfQ7eV93meMO3yQoiBMWHi9yNVpOkMW5zNW1O/uK9ocsEZXLUrIUR/O49JUR9wLqC9uadmtynyS
F+2l2MOwHFrsp8u9B0mujxEFHhmxCiZwq7rhBxTRtEydie85ck6Dn+ygzME7BDJyRn/MwxLdG+7z
GoiqO99oV5+ptP4aSliblAeHJ9IexGreP1UoeoOeDgxLl5CrwwOIDOsHXeUFS/lPRQ7WY+T9y85w
fGW4rYRApgQf9muv10qMz/bbhS5+DDZTOleXjIuvmsDgyKkQiXfH588YMr/Jr96vu96En4IM3dLc
Sll3lapcRY7kcdfZbvakqPfJEzIkPsoWxzwoLxM1aBHOfJXSMxXLZ5/jd88ZUTKUQkAV/qp/qIKC
x5kAl4EyQ/lM0bXouFiaeHK0sPuuRqbkcz7Sc6RIufjzgfHr+c4NUFFCkbF++VUNKUqbCUvrkpXD
Lv+SUK7RLJ/r4W5eov615MA+j2nRrk7Q83whIivXPiFH/foe8wk0hC51mb6q/vGVAlAGUgM5e4kA
4zJ8URjHON0ni7zpcr3fYBxSHMbQhTmYudgPD9qs5VEWIA/0ZnELsA+7xhSd34pVFjzufxRpr8Lu
7ZEtV6ys8Qq1nD450X4Nkw5sIva3AqUekecPL1Q4KkkZm1D1l4ouJJigtt5a9thP/rxYTrb584P9
3WrrqwRDmjwRvOqHC57GLAbI4I+OWmPDEqXzOXGmocYMxNI/ow3/GitwMDYIxypyHTB6P9xddN5j
s2P/1lWnXmAfnlyM8oT3d5nE6VM/zPr1/+DiyH9XuQAg1fqH9cAga7QZubi0Cum+TTN+SlmxIos+
I4H9uju5MtRI1vSXrPEjIToGSxVOqvBJkott7TgJGbcY/y1c+BrmWWSdX67RD/2nD0dZE6Wp00kC
oxT6xV0mio2VaSCuMuMzuaff7goMfrExpZLV1gnuz/GO/khldaPwq8zWjiN2L3egAecfuCwZ2z8/
ovURfHjhkGyGsqez51ctmQ8r2c0w207ql5DsNs2CpYBXdngbwRO0KJlVrUt8LTaqT+LZby6Q9dCz
outnsvc/LBtHtYO/UEGRVx/q9CVdbF8uq+DP1/abTfFukfVD/HRqIKCm9E5Z+FkW+rb9gsbqvx8q
3i3w4TFNnRZNdoTFrJw2nkrjeKeBnfEdmrOfPKbfvLmsREpDbHob67+/lNyW48VusDEZBWRKMCLC
2CfRcxfe/PmW/f65/GudD1u87CXDpALzhwThpIEZ93fRXP55id8+FVAJtoJCG67KH5KlLIwVlTkk
KixlKtzIaaoDpctnx9Vvb9hPq3yI4nigxVPPKo4qbYYx2YJv8sBGnJrm6e1y/j8G5T80ntx/j0EB
CNB9K372Yl2//28EiqP+pai6STNCt2yDN5xt9Dfs37b/As9PpCGLQq6AauS/cP+q/RdKNnSv1iSW
k2FN6v9pxGr+tfqw8h8CNyQg/L43e9yPdrn/+vfPlSROzO+CHp4uBBxyjF/OvxBM8dQZ6i6LaiCA
llwNvEq0IneAwpvDICaGKGaPhqCHaCLOiyBYTJydNKF09wljjgc7li36am1p/OjApj6Es0Apfcm0
vvUKfICfu0IMzNyENYy5u/BrDT+Wc+frpFQ4LKuNeTPHkXxR9llzoTfCSa8cVFnjHRmCI3uK1tNF
Z/6JPGyjLrnbKZIVnSR9XBiWVpaC1GQ+d+BfYgH+LwL4a/lLnlamWzNbmndaYZi9W4O8BRmRZyMG
gcukhIBY7KEMrCRO7pUoxTilsZwqkJY5Bbdtzp3h98IBeSCUscMLOqyn1tcczAyTYjC3GtPei1iZ
8qfBjOYDTDHnpI5qshMzSD/gCgsEbyUxy+cxy53Lmib3NopzcAIKQyPH7eys9WtLaGBgOpW2ca2I
8lUkUnZaSqfxLb1Ksm2eSOWO6ZnzRNMb0RjNjC5M0ELnqNScG0gI+X04qKS49ajjuKGlzCoq2you
F6MeF3e0k2GrmZLjCxRZHrtcNg51ngJsxUcwvQGRUj8xiepvRKZPdxiCCRzRbMPajIZZP4PON7/r
et5v8P+yG892StWf5bS9sWcZ6bYIosbV0hmIPDqqXl9OEihrCxbE2dGTDAxS5mh459XAp+WonEyX
vrrxAuYX97E5jRevwTd2dZCSdzrqv7s4deagXRRlb5k93jZVKxWpj8tJfcrkrjhYocUA0hD4LrmS
MeJ0GtZ2OPol8zG8aJNhSk6AZPLJl9FGND1nKhkaTrrxI5uhe/jwJGV1F2cqrpx4YHaPnSwZ2W4B
JjkjR8VoELBprV2SguuQo8UwIxBoVDJCcqrFsM9INSgfOa66OKwqF04h5yjpWsZ0sJamctCVqEzK
EWA31kavLOnrwm25SxxTWrZrkgbmo5zagyIp0Q+pWSzMHWfAZ91GqlOlQ9NUaEzEaxV4NQKwxSkC
iX0zZBXTR8ZZEEfRS2An92MtXwAYyK/xPbNuErVFLQlh3wHUo6HoB0TU+j3Y0b7aRx0GSEUsJ3uE
YwFmQAJ9FRpXB2gzGl6a3hofwcyJwe/LxAjGYo67QHO64UuoMaD0nRIs3RfBN5vboSiNysXWsfs2
5p2q+LEy2xamdjgnMkYJm8ua/DpymYchgcHeUbOtBMT/pZesfG/aWNa5zHbyKztf+j2yHKDDgXeZ
gwsaOfqqakZ5uaiKdK0bA+SBUQCAUKYI6O7URhf4Iq/2ntgjCXfWon7nFFAPhsFA5k5pRsVPtEh5
6mxw6N4oFmreClWG2itqmclXoc4nOA3AP/Kq7y5QZaoyL48Vmf0BfCAo5z42XAbCkR/hBbzXSk29
6vJ0vmCYrOZeXuBl7PYxk2rH6urIs4DWHG0hummjaMI4pZIwHQ9vWntTL8V8Fadd3nu2XJVPzhQb
EQDYXlyb6yQzWkw+zIhHqCPjSwihoHEYd9rJETdZ64wBRQLYQh0GX3GYwbsYUN6AS7hXo4sOAs2X
0gjb+8rm/RxAYRMOp0zZDuE0vv77h/hdKfjz0SX9ZxP2/9y+lmegl+3Hb1qThRcsppskijus2v+R
PPjfum/v/hEUHc5z1/1rM9+8tozs/3mKrd/5f/s//9fr22+5m6vX//0fL2VfdOtvi5L3cFDF5vj8
70/vc/LyrfkW9d9+PsDffubvE1yy1b+sVaEMnBGn+Fr6/PMIl2zrLw5uklEGDniwOBptkn9w9xTj
L+YcDpQ/KkyKpLWx/U8UKWbqeCrSal8lGZAYNP6tM3xNRP9Vt6B9wHjAQb4MJwo4nr/IbVo5Gj96
XiNAW5lbvWLy4aBvGlpeTZuvT+ZjKJ6jKPFj4bhDVl8pynQabWZxJKYBdpyIuxf7YTEOZagec1Ge
Zw1HC9GLu7D/bGD2vnnz9lkZC1Li04YB/PqxowCksTLSBGfU0cKcQ3TXacWEpriq9ehyrGktL1ed
Je1+ep5Xf9+Kn7OcD8ONddVVBVbVV0mZtWRYU/2fqp+s4u0agd5sVAf0AGyOXOrhzJ8i0CN5Zh7a
rg/U9qlTCsrMg9pfZLl2a+9NLfOcJQk6mfdRwQbR/eRzvU++/vG52FBkcZajgCl+/7mGpoXm1PO5
EB/ZwAkMRCSdIS6ObR3Q+AiWZNhjZcp5rn9SdL7ld+83jUVjxzLp09KlMt9Iwz/dEqMqmVfbM/pw
dGirqtvLIdF7SC570B3eHMKjCHu4YlUYoKkI7SLsGHPqmHpNAvNEpIjteSJ54nTLmvbanuvLdBxv
4GbdavLytXxdsPYdzPYixWJSi5Ir0eYcV5p6p5FYgt71pCkMQMZgTpkEhawcTZUdnMJiEph7Jf1W
du4TpXEzpv1mHwbMlX1QAPeQZbadZXn2oLiFWV9iWHukEbIVs7mtpNonH73nx28q2wuX+tg2aBDg
lPjdaKv9HCuYwtjjroaus6JBXfiZp9lsLuHq3PDhHvSu25tquDe6GcKHOb9ELayroao3vTODGhuA
O1WxgsHt37XTfz/TeeuMv3siMDFXjVN2KcWg/HFwnlL0KrkT5ZuBxDjbI52rRDcN6qpRoCSYcvtW
6GdlkKtw3FwIYe19HHvzg4kNGsTR7gAnN4JUCdnjXln8JbszR69sXfUb58yMs6lLto5jvVS6jQKz
cKeEsLl8tfdRnnEgJu5ycS2mfbZs81Tz9BSMNOIVUV0HuPLCBdpMqDfo5ySJQCkFMLqYrCsJoFwA
0uhPJrdZcgGGfDAuZfHS9n43eN2K3/WacQO2o1U3efFm4tRsamuvW/vQOWDoPBcnFcqZjJ/pVkEQ
OfU6sTWjoBh92CRxedXjEJbu9WwjyddNAsBz35eXReEv8taZAlQenHYTIqdU+Xq4qbErtVzVvquS
Q65t1eYgV7Ir5mOTB7WzAdtVDbCSvNZOiHBUAbuJ66mi3awf0xG75RvF2obJ9TR6auvJ9bZOLtl0
SXVW82Bybprli5gepvg2SvYLdwluDZbKbpdgxF6dplL1JHyHBlngSXRQxmvZ2WTDeW6O5rDRdNcA
nfs9rrze+iyUfJjzEEvW7eMAuzBXTz5k2d/HkgkVA7WkLttgq5k5j9Z465Cw2EsB9JWyTQICtvAy
YWI6XxiCQa+qevh0XhhRexPPEjlYth1qCbwEcWeKvFpn5tzdr5xmabotpGGlpm2ULrDXiAgKUBkf
KW293HyFMwP8S945/RWy835Hnp+Vsj+DJi8n0FywV+tFCjT265S/ypXuzl0aOPmrxSBIwARemE8B
p3LicQuc0h3ywss6P2/xzw4GdSuaOyO8ymdfxo98xSJG12n3jPW3LJ/V4noSt5J1BW15sndqfpFl
myoK+gaepW9PGNaDOc4vYwFDZ6IAxeEa/Nxs+GqhbkZtoba70pzzEF7Z7a40diK/XgCSd4zLHvXs
sgHza6ijaxmPWvKCFIc30SIcsbM2iuVQmngSy+BbjF0stVuj+TKJHmD8Z0iAtX/w/oxfXRap01cR
AKQcjA/t48SO09iwhNjU0vIN2G8TWBUo5aQgPw0LwziGVZ0f9AReaSXkS1C/PRQ/NrEskkCZ55Ma
l9dyN104vfNshTTVm2z8ERpqvwPBezDa8CUfwpOhlo2nNaL2TOtlTAY7yIHqbmGO24GtUa5R0Bfp
HG17oJKSLfmileJPVCpJkt4Pl9Z8hliLMCH5ETwccBbv93JKaMbqlM613WFK7QClg7+LDEgjdbHf
0gFwo/67UHMqnwG7aQuCqDuE/WayzGY1SD0MzJL9pST0V8Z3u8syr6z1ZylWLuR2PDmh9Tyt7HiL
joCLikvv4bCOD0y2B8p5RYsByK0yQYmT9k5K6QVVc1slpbKJQieAObqZ1a9FpFtbwyy7ICvONY7T
vFES5tYpBPZc7CjtAqNuT+Y5z0m1ikE0bh5JuwG5A9mK7gCY0ZYw6mCo4JhOWqp7jn6qJt6orIPu
h/3q4sklMVsOoZ9FQpxiBAiCXDTnNOtdzRrucOgJUhX5P3rjqCpD9oY+YoP41FY/dZh+ZTUm+7a+
T+zmWC6DdLCgwFND45eAupV0bvRdBvDjGRp8D1i2sn2RU9A6ShbfysV4rUqyerAroXuNI+XHrlRm
104UA2YbQLmol4qjpT4Lczau0GVOb4xU8su5iU+0rzxVT9SrMDfUK+aH9ytQc0enuzrBQsZAXQA4
7fWq8wFM6MAVG45r3U69VDK4rQb2x7JkHghCG3PRsV+WRH819vNDr2gnMOTNfoYa7mJK0gV5HTlB
pcmXkcbcSPB2XFtN+6ihCOtOGC13o1ZtqrrsbqyFnr4ad862ruNtkaXwd1X5Hp648hzOrXHiCblg
lfqDnu2ogZs9YLbBi9OqhT3E36ZeldwkGeOTxADJM7vktZjSfiOVofzcZem8hwS4UjOMZKNmin5K
7QZ+dBG9wmROvaxKmk0cmcKz1LGG1aM82DyMTdrDnrXK+NtsgwGdhVls8j6GeAkpdtPZek0PBttg
R9w3KP4f9GaEDl00Yls0zvewHizI+GW5Ifi3VepslVC+NTPlgE9F64u4DQ9Ke0sSt20yteEd11TX
mOJDZLbIMsw5p6/xvOTYJC8i3WldfK/L80ydT6JXzMWNMWSDb5UJdGGrcbbaikYqcaQ3CmOC28GR
IJzyOq9Culu5c9aM6BlUXhdEo6q66TjhqSILZyslxbJZU8khpnmfk3gUK65yCq/1iU6WyjmQ6P0j
PPF9IRsgq5zhAfmHGlForUD+2QyAyR5jWzmNOednmOHpleGgHM+AvULjUiqtyiuidgzixQEvXsZI
ZqSvlt2PXhWmtU/nAEf3Vyry2k21Ajxg1uwSJal9NVd+zPKgbNOhP9H9I63IpyVoqf6DnM12SEoD
pYpJvVLzLuGM6sWRrq44Gq3Gu2HT0VmqLLqcrNb2Y9QK/FA1yORl8dzwnI5OvEyHHFE3F5sNcVuW
W5Cv3dkZCD+wyHkldWF4ZjJ/B+Sd7cVkDVBSpEM5yMesXBCk7hzJk2frOiylB0xXaIxKwFeMXvfg
wGfcyaHchuFwUzUz1pyMNS3SHrPczFqyj5pl2YYCrH/Uc2SIEY9yTcWrN2y7TUJHzo1rJBCaJpu2
WqYHGMWnu1IM2KNH9aNtSOEBE+0j8VoJGKDxUrXCL6KcY1O7SxfCT1g/Dhk8hSq6SMtX2IVGoIbh
V5pv8q6kY6IJr490AQa6jzyz0R7CcsTva5jiLW8pHISsT7djd5Mlmbmlj6LxZkHb75Z82lp8pUuX
1UE+ESRH6EOu0ZABplXlK9LGWLrqUBdDsVFBnaYS5GNYQoaXw/7waTxLIssPaBXwmJR0M1VY+ujU
FH5a0xTIZQb4EPuhNLDKyH6GXL9s8XEv3VhuGm+u6QE7PVxzoz0uoah8tZ4HZLSh2MzIb7hxo9tu
YrbfaUFdy1F35wxQRxSrw268IxtNzWZfWtFOd6Sv8wDPCuNusMJjS5YcE0qqfZq8/YZl8HpMxIfR
SV3O8fsivp9A0rrSONmBRcOOsE1nGQEwel6K5lPagR7qZvQ2JjzMmnqb4RoOiSXeRlN/T0rSefKE
vb2kJzAPOxATprYU8Ef7ICprwxv0ct6NhXUEfwe63aJHv9BI72f12rFTX1pKfNMnQrJw6j3G8oQ1
5gg+Wvi3Uz9+yefZ2MHXC6qxDfdSFgWg+0isGqhy6KHQ2mpbjy7bHY3qjSwNMXvzuzEjm9xay7Vs
hmFALSSwj2q+zoszbehZnq3pRorjl4XJdWiQOsbmSEUhUUKOOb1Zbhn8chO21ZD3Qd5YVI4JPPwo
s2C5lDAHWnGRCTU85uTbciNHZNpyElRRG24sDg1nDFXUTnSILFXhTUgIaa4KzOSUNCEianZ9NrBI
laQEERneV68SmRH06r0A37EfhN5sIDdui6gr3Fnqwn08DOYFKP6wlbULPQJ2NKWK4VsTOHzGnz2Q
8z16GHs9jcwTjf5l0+cK7C+a5VtbD58aqHReKI/OTksUcrRXWcmlW9geVC/cVreMpENGvXiZG4N1
udKZjzhuHxF6cG2pnvZTbiuHsFmUg0gXxUM7d/TyQYmPnf3dmfXsFGVLeOy+m+QgJ0kr+9Pb38iz
U2RJrlrEYtnnnUXUD7Tckel7QrwzqvDgDHIVDBAkg8WRbkL6vMeilO/oosv7vGys89uXjHT1HNVD
s0GpBLIMjW56LMa6VTpx0a1f3v729qVO57tJlnnnl4dab9EiQer3hzkPympbL0NVaXL1CKMLf6Pa
Fl6dZcoG2ZvGJQ/a0S229+GcJqei+Toir3NWk1aFXzfbQIGs0GsrVd6ARyeczQU8poniNxswSlrC
egnUWmR7R9cDM8nKi4qZD8wnqFrYDoUQjThyL2DRFhe53G7VLCpPsWhUd6ijYWuOdQqavzqW8kBF
6pS2F4FCuuRCL8MUwckh6qDcNBA6W91YdtYsYVsv0utc75sgKS3ntugi6cKq4mO66kXIZfatd8zQ
q9rYcicaU7sUqI3f8Hom9pjfFVnLEMeph692VF0rWhXYU6Ferdqjx9HJj3YEnNqV6/EJInFzHcVG
C7VkVC6GJOvORCPoNJUUZAxtrpn1dHcVe5crKMaD1lvPOffgArZRGACSNwJnhJKD1eNBFPNET8z4
PrXxuHPKZrm0BMJ7nVrSyW5h3smZVR8zLfScOcrIlnLObyN3Tm1IkSlJculNFrMbYynG8zJLJyq6
5WRVOtIXeUGm3CxnASnhEMHSPGLnvrUapbnODOdk1xbp1yg9C1ksux568oVAMekis2SoWKn21M9f
jcXucEcp2SRVdeQm6Tcw0o2bQmFEl65HZNv3l5mhN3d9N7PHw2WTGHXvo0gy3Pa1dtcWumfmeR1Y
HR0TGDBAWTkKkrgIkiVxzoXW3Mz1Eu0LWmKk/SE41LZtXV1PHjRrnLZJ6gClHOiOzYkgHaTqnWRi
SxgtblnLDyirmTs9flp52fulSXbSfMm8cfYmRUENrJw9cjAkfsqTmlv3kYP5Uj3J39qEvFieH5cJ
yaq+dyV5vHI6zdnJIWTDUokCLTyOemKjkqFt4lzsGxWPVT1sKM4x31mHYvaI2QLp5+gOK1VYK5Fg
ii9ayHD0EdcqqVU20MIY8nXTiE6ZeM3spAyKIKqX61a5ih1aKE3KuMYqbcslyT7F8FfQlMY7qf6q
xkbp1qPhl+WCtZulPS5DW9GOqhtvKRFsgdLnDNchHowuil4zyWRFA2pWzlOCvcegxTjfSlXQDhXx
Uu9+TMPGaBXb1Qd723b2s9bMXy31C2yq0ovsnoxbxQdUpuJUIut1GHWPGRkY8Uyc0GVzoZk26IvN
u5bRn6cp40nu2h3E8iGI7eHQ5cOXaizdlgoTZO34UIFi4vu7q4h71VQz8nBq/0yC2gwcinL3lZTv
wEax3UUeDlNLOpM+5gUoeJubhz3RS9F3DxETpaKoMO/VnuEoe8lkoBwSwYE062ueJj2vST4ZSRl5
nEMUFRsBpZRZVjL5UiTfMsm6ZpB3izoCaUMWviYtU9lq5AjW9JVTNJzelkauK/YtsbUk5AsWKUHW
GN139JYgyctZ8ZVMGSK8nriFWv1YXmP8TD0ZSBYkPuMwkuUvENewnFI6mcYyO7iV8mtTg70r8vto
mb6ks/5oRqBO7A5P3pjYaMOhMsinUum1hxLsCfGN/PeMDvj9WIhzmqro5oT3wEF3dgXfz84g8E8l
OJ/lTlPCL3DJX7qF+W242IFmSK9hF0pevkSjly4vqs4U3TKem1G/nYzK7xvU60XVPGhGdl0huuwJ
I74d8xLtv2F81uXihL7VcICUupdI/N00+R5ayXWoaFe5nezQKio9216gyekvOkoWXpIt+Q7EziPu
CTFcuLTwrUJ6RQeKF9ksvToyAoru3VREz3IW3owWUuK68czo+NAaFOGSGPZmzQe5nbLsWhnLAByB
DaWxuIasn3uW3M2unFKN07HYLfXynM9lCO39FoY5nDq3c0hZcoHsLyQLNJw4iXSxt+32clluIPPT
4WK9ap4vbZtUTW12cjYrVE/mSymka6N8qMeI/udQXEqzY7Fh0o3VjCe7GtiBnXNvmMmlZOpXRhTf
GR17ZoEf5C4IdzHNd/VIO6dthsavft+3vIboHsVuK8fHHNHCQC7V24LTOxax7hfpcNfEyTWuqQWU
ug5JLuusND0/pOYPlVltVJO0WeXXD9QUyIOZx6rTfU2BudjnK81QNx/q3HzR7W7ySrXr/T67RN0J
nGhen2RVilwhj9+0zvS7OfLNWPVBbiyuG0bFECQzPdZEfKGrDtW9fVZaUkvbJmzMbe3Ocj1vMpNB
Aefplty29ww0mUjEJy4DgmpWxrZXaSOSkwayTZqxdbLyNs+TO461crNg81fq6s2o1LTKZes0iPgR
MYAH0vkfHSAdPxxGrr9DtWwc92Mo7idGPm7SpnBD000qjbGfz9kVvBWqfL3YyLF5NvN29ESbnUQn
WrQ/UsxgpFeFQbwPk5Lz2OlNL2IsAS10G6Ydm7DogaiRbqYxOnFqLE5M6jvPKTE5WkpIpqUfTV3k
UbB7FkqF7LUIHFivnselqZmQxAWxa94SEoNpVunToKCBFZPtlmW8zdpVpMF+EEXYrCojz283PdTq
fdpWV7ZR5m6fRRfI/ykMU/ZUzrlnWCV6J5GJd1TdHqmhdOQvYN/M0XyW1UX2YPFf28qKCELOaQtI
SafqZ1hiyJNnJMahkCOgE7PO7KZuLud5cIVVvCKS9A3tAReSs1vlEjrfNDsk64s5zk+W03+X5G4L
YPWp0JMnYziz6w9ikW/10kq9cXpKCvk2LYbrrEgudWs+mYP9zSgklNyzkezP2irDvI2yuvZCQOfu
YpJyo+13RhjLtbX6pddy4lZM+ZG2h8wKH4tl17TmRaSzoWnVUqwWbrbE3zuVwtqYydac6qEPk9e0
pU3WkzO2WXtqq472YRj/sIvyC6+pq5n1t2HhGuOx+KLGyGnG6aFq9CezlX5oXXVljHHvWkMSM+RY
uo0lIdxT1a9C2aRqfJAW8Ds2j39TJA2NIl4JrUpyP3Km52HqzoagRaFqWeFPQ+t4U6njGNiqF1pN
z2wdwERCpf0HWiGP403TiMd6W9ItULs4qHsV/QhKk6hqv6dWfp8q9SFJGi8cEj9LolPIaWNN4B3a
GWUB+veP0iidKunOytvF13UqYuqvHSBhO1hk85s5cJxlyULdFNrgRIIqK57anAZLoeqEvER7Hqu4
5r7T5XSidmNY9VPSYGIxqdWlXsvHCUBmYiyVixCCTRkSBk3IJHEK7FB/aBIuHCW0C7QDaMuQSI8Z
fPrCICwkTGrsVLuaR/lmFhSIenLXjeFpKmKYgpVJq9FpNEovYXkw1kXbbssKLEvsML61ybyaejgq
c7z296bNYAzYoqT2LrSf9Vko6LP3Oqoey97slx+jXVzm5vi1kqpdYSYJUjT14IMG9kvaiCQmI+qs
kU6l3S63umpddLkRu8iblFsQfFdpMj8D1t0hhIZuChIepuPQEZSM3KuG9kJmO8RheTPN03eTypaT
J7pBErbfiqn2/w9157HcOpNu2SfCDZiEm/SABD0pUd5MEDrSEYCEdwkknv4u1q0b3VXR0d3THlX9
p8yRSCDN/vZeuxUQ3Wb7XnDliUgnRKbfveWFR1Q/0y/2yIgCkNVaxPDfVGFEVKc9Y7SmQ7KYvvrR
9jYh5pS1thUjze4EsiRF9u73SvjptqWspZLpozCHw209UUaerQbZoqVUhr1aqmrbjxXZ/vaubY+9
rdPNKMLTZNwS63X8GidImyaz8cCfnvOYq67bT4SxfOcz4QlY42GbeKdpLZnj5NhkjbqS2YaCWxx5
CZK1Ujoh8jy91mP/5ptCRkVsJJE9VztjamqWto7SU04gm9ro9nk33avGvIIMqWFxdMk6eWsAXGA0
St9qN7gE3L+ZUagnf6nfbl8YYBIgklW7CjNjk7hUTkMl9+WmQ6sok+oxiyeT78lHSmzyrSDqm+AS
Q58M1m4lv8Kp+dUqUDtJz4GK1XAsHU7w4cJDy9P4ESffAh8iKF43ag0xbO1hN8x9vWkTO10zsGXk
sUXDmiKRJY9wfqAhG34PG5NTGwja1dDkxtpfjJM/xatxdNLNUqON9XN7mP38F6dOtmq7W2CoVOOq
/KFA+C0Pd2UdoOWYCNeznRyNPH2Wdf3HbPeZLMHwMfPw8h8/bo9uIqlNFyn7SBEiHJXYNb1xm4c9
QIGCCZUQf41ep+ugbOO13+sXB0rsakJY9zkLGF6QPZSe+skHpdZhEz61kA9XYUPXL8CKvD4EnEe6
CQZF6NscN0Mee5PpNzPkqJs4AWQnDFm/VTxtdN5/uW5yljFNLLL6KR19tUFR4S6ZV80IM1i1433X
+eM69+qz8PvnsRh/cU5GYpbPY+P8SRUMLz7OZF3DOeP0fC5G52VwgX74frqbgo6jHBG80rGOToDO
13/o3o8cnC5bLPjUVd3shx3z4Mm1D9RNImkbzh+jHC7hHK8wj38ZXEAiCCvoK5xJcHBTZPMruYwd
Sufs+dMaPuN6nitvleA2JEK0FJtuaTCU2h9x1jmXYdHbCT5SITB2VnHyYHatv3JrNoZJze668oZH
kmjn3DJPhIV+lBVzkbA+XbjMjKqaZ2z9KirKNNhkBshhcybFUpren2Tuzip1v9xOAueKEd7NzHnn
MPEiQ6tjPXQtsD79TuHKw0AJKQAmASPUEecjTLddr7srpKincmnQkrwMAm5efgdBtxsG+Tt2hAls
wFtRmHmHfjDBzjKUjJ1QbRwo3b1GyTfsLERaZPObFZ8EvIlVHHXlsBm9lFapVvwokTy0/Ua4WO1j
2uejmlPhKpxpJGmSZuXohTSEsI/a9E9LFacb0dhRpgBDyLzzAOfC5Mp4iFeZb62UO0OgccyJEal6
mvL4w+OAuA6t+VH33c84swO7Ynibix1Onk/44LR2eXGKSzS5dEHsIffnLKboyVMVFJHT4a2zuKNv
UaYYii6lsymd+Igfy9rxw45Xqc2QR6msL4HTt2tbJg9uAEzGLbm6THDv4JitzN69uhj975LAfvE6
iy1BMQO0WS8Lh5NKLJ86Gb9XBobPsZ7aLUsXO2yRbvFEi9vU5wzpmfkybNHdopxDk8SXJWdXgVRG
37EYxr3BW7NhwTbgvjL/H/1tmgu+5CmFg1N8eV3zkYANYYlRd0Nr3LHEvlThBIENdSfHJ5PlL07W
XE079qLQzbhUmDpYIVBcUyt5AwS4Huk628B3fm9NwvUaQvA4oPdo6N6gZPLsRLJ1cZsjx6xNC/Tl
lPfNU4yDb8sYBzRpOx4hrx+9sS8OPgyRnTbtp6ZIw3VZV1dM4ddk0c3Gz+cHkodnswCzBYiFsTAb
kNezoSddgYVXQD22rGxrTn52gUDYrbiufltmt0WtCC5VwjZgM9rKbKy6qfnQtyWDnfTmBaYOEGwP
Kjln/nbQcFuL6lz5HyU27S3z8JPOMVMM4VcPoS1ilLlVYf6n0gy7Sgh+M96KISwinzERXBfOCRVw
4JUlubFh7E7WU+cGkVfgSc/c1RA7ZsT1qdwwhttBhjq2DeeJen73zMnhsOG/h7vMrIi8S2MzmtWv
a03WAbspd1g7+8kz+eKNCeWkBqD1zksesrGWUb8YaC8KwwRCLQ+lZ/gnjKoYkhfeMXNpNk0m8x26
xY9ww9/A2VQuYxC9MLIAfD6tEhKMmyDYa8u6cIYqDuyO+WbuKr6kju12Ke5wOON2sa5le6/9kltO
apaPbiZ2tXAiDCC8Nsp6nGzjvYknnL92+hAOU6Q9UKWJ5bLU4cmczQuWgX6L9d+5dg0M3rk2HutU
f0m7O+VuMZ2sBQyRneJ4TXn2GxP9fJRJcM4cJKOFzNxNFIQNyTUlGrM4YcTT8FZmT741ILbOjl5J
IHBcFssJ73th4f1JjC+CbxlW8dDD/9dxWo9vh8X+s1axsVmc+dkNB5qs3dq52Hlw9nF2sz+AtylB
UbGkcA4trTCqxfxlKhKuclD3aowjXJj6qOv7YvYyjq4caC3x1bfyNynYE0CQrbpstP8scn5nfJWX
jbyOMwPATIBXV24m15TdfViVpw4mFhigjl8ai0SgGGnm9WTt4wo5EshHzxdI/6fzYEqI1ANnqslU
fwI/uwtCDxMxeU1OpPGXlZjL2ptn/jIdnzraENr0D6iQap+ZalkbmsbgDGEC1m+kXaNfd39DOb8M
k8w2me9f6jh77o1gYzm4FSoR9Vb/XkMylt3P4vvPVQ3Z0PKGl1zOT/VcU/MT0/ezeP6ToYM/gbTf
Hafdk4zgEjlA78PS5q8hfA9UB+ij5eP1s/HxMQN6XmBxH+MZIrWxvKT9Sjb6MQRhaywBXShVf1gW
tbON7BkgDu288a8vhkcAZP1OGHDEDR0/MvSFhUNu3tR70al635b+AzjejVA3sjjUwlWQDPc+grpj
6UNeuNU2I9ewmV3ZrAhzcQ2nJepoLZgOp6U4DjRzn7DlzRuWpFuj66BOTWPztPzj32bduPAa1feN
9ChaNnPkrT4fPhrzosr4J4HLdt8A5dlVsvtt5i7iaw53dpLg4tSgI8kTrkJ+0yWtz7LyP+XS9Yep
b6yr7jk04wFEO66zq41ZImyd+S5cBu8AvHPaxcFgw0Muf7nVzndjLqI6bxQFCMKK8gqxIA7m/qzZ
Q4MuNZ4HNjku0skpqOJXBTc1mm5YYyfIkuNQMtMXuXEfJvV0lmH4FSQThaIpboWwN88T3Qo8nPkr
8Q778SUrl/IUZmG18SHO7CTtvv3Ult+jVbxQCuHBm8sb3BmJOMZJygTYa+WHN5V6FS5zts2MIMAH
l4fPPZYVXVXde4YMUSyVGbmFWz4GNzSmXQ2RN7rLJsTWHLliT53GcSCLtBE1hRvCckGVKin3rTgw
cubAMbmsedkvOD8Fdf8x9CLQ2MekNE8xoYLV7ANrd4qDlZorZ8BVMQ1abJsMEBvpbHvtuZ21H0v3
bZD2vK9DVgVCJxNCQmtdjZobSdJu27IRLwu1R/twfp7mdt54bMsHn+4Fpj7dlQIkZzVPzo8L0WkF
RR5WLsOsjUOBxdoxk2av2mDhWF8UrwSbMJmUw3MtG3c/J4b/jCH0qQZcBw/PCY6aQ0KFo+2FkSAn
69p+D1xp3rFAX4JFwq1xT+j52Onimpt81f6pCs0BjKHPxhVQPtOu/WTQ+qgXvo5q6Vla/Ld69ODB
j4wG+6rhU/OWuyYG1W9niFmiIWCI2H+WCxgUJaYTDxdaL8PFtZmfaLKEqzYNCueqeg2y0j7kHdS0
2FvGNU6fWe1B3VYUt0K+EguM/EWFG1ma89Yxu5TAdm6fy8QFkBk8a0sZn6JBtQ5kIOH9RADYOMXc
JttA9Zs/GOgYy8+vXZ9f1OJMm2Swb+GFRr0B0uKI349BVDDgjZaeKFJvDA9WaaiPsU2cjWWEyQ5A
UUSuzX7RKnusA27hqk2xnloDjqxJ4w+Zp7vWGDnV9jKyqTLYp+xgzzKOXax27iPI72rT+lb7Uo1j
t7/1g0ROglVI8K2fgqx96B1dbWNtj9wlM/NcSGyhjoTT7swddQbkkvXk/PqeEq/VzC1SJju/dVC5
UsjE/sS7KI1qXbvj+OlzRkVG9Z5bzpUvRuYT/PJa696ALrc2jPHJdEIiLsiNBsft+1oJzlt1eYf7
43bd0/V29m4wP1GBWwiaer/4rBCIHdmei7DHAz4k51m+Qlkqv/PR2zqL86NnO//MsuW+1zzry1ws
D1mFjXQ2+uzR4RnuXewPC7vJoz+PvzHcwqNKmvNQZO5hqWsoAFbR7SGXhbyYUW5m/buXzu8T8KMo
lCxIoHZRwzoiOlNVmSej/Ied1t2Uruojq+d30zXvqmLrWiVzSjcNXjVAIdW67aqMcrgxUobj3ntt
UWx7fjSjrDULS8DJmTMwiaPmu7G6+Pg7DcFGZ8OyJxWz7LMEr+gcfBsC15E5crxUhLpWwdjd58J0
Tjo25RpLRwx4mh2jxIp3xxOFH4xfCrCsuo5whlfmKVhq4w7rQL/G/pNE3WD6d1VyyLIYq7obxDvC
hdi3W9xTFdPCrSEMEwtQBWY2+DOUSj033gTclMMD0T9rZSrT2hL9ubX/tC++ixJd2qN8AUNfbYwS
FcIaKC8omi5+0vVUnpbxo2N8GJpT5JhhcQjrWa3tpq/OxeCszY6ToWEhl9huvB36YcQDiGBZpZn1
McX4B3BqEeOjpUJb+qMPRiSYMflxzPGB8dq9ES7lBVv6wKgzfIM5unfr5ew4rlyjhDV3SGZ7OxvM
KEWp4xbqIDPCMRmpfCDCKx8F7L9HHdcYYi1uW//4s7Ko4n0VF38N8mhHEWbNEb/Dm+XXw84L2mcw
r8bLAiviburynwDW9lI9Kz/pn7gvBdZUrvMxoBFU/fU1IyoSJBBUxZ3hEYgQOjm7HuBxZeu/FehN
kJn4mA2/Ch/aaQkfFujjmKCQyoe80rtgoezDpTTnISgxz0D1HY+t28YPRYjvwhfzXcEj1lcgnpHM
kbk9zCuxk29jM6fv2rbit6EnrwdOLrn84x+TO4va8KTzhqvOwuZiz81bX1u7sQicd08aMFiGySOz
4Yj3ENgbrQCXXibqwRUlpjc51ms1VxundvZdLLOIsWGyCcsueOsVc+sujp2T2QVeVJeVuTWrW87O
PocjFqNU35DVbX65ITvXhWHY6zRPu52t5+VqBs81EtFqbgv/wIXo2wl0c5ioEDqbdBxv9Smt+IMS
LGjFYoV603yBxcZ3ckx0xhXDLM8jyO91YVW/YYKfxpLiWHmonuNIog6RhCNzMx57azmK27vXdO52
DHFuhXxZjvMwtdNj5fKA0ZLZrsq0fK3729BNmg8i943dQgwE2XbAt3JTWpCz27ElZ2Gg3tly2aeZ
zQm7tRgeFnBMtR/uRrN9reU9MuqDJflJlj7LNmPzNs0ILcGco4jmnFrNMdm72Sld/IJOIzmsyeQ7
K9GP1ywXl8aPcXZhHZru43K5JwjynBZ0jsZm8t3GL0XZc5aYn2DMfrUmN7nGqmEYP5o6+UpilxFs
U67IJr9h2d1PhvsAWuAtF3GJ1Fa/ToAiB6bLaycP3v0gfDYKvPiTJ78HKrNYueet0DSZAMqCblqf
W99/USUDmtKYHgrnr5b3mp+l6T8RrqxTbAOPtNwBD0sdf01GftGSggzp2NU6VP0PG9pPLCp8bHN4
SJiDQExdg5lM1ugP9moO8iejDx8XI9hLAlC0lBTlqkvYMM2gX8s2w6qZMhDqaCVFIecesW9n1ig0
iahJ1a+sjWdXFFjF/HhF5yMxldb5HZX5p23nlqikOA9Wd2cgiA+9j6LOUVnKfyAVh2nd2qD18mpA
bZdP6HvEXItXd7AvC2eXtWfiRM7K/0oc/DOv989UFQG+f8vz/a//+D/+H3KCl+y7q/v6d/j3oOC/
/B/9/5Qm/D/3UVy+fr6Sr55I4b/ECf9nJYVr0jzhkK61CH6BM/Ext/8XEEA4/0GndgjlBILWP3OG
/10EaFn/gW2Ks0bgAfHCYwfk4Z9pQsN2/4O4kCVAiMLevHEE/jtL+S/f4v+eCPBvAT3hhL5nwvi1
+VfScv8e0EtqZNQyTIK1PDBxAZ9Ip+ju/45PtIhO/muk4fY3+YFt8qsK3xVMvv/V5N/brelOAwD1
QsHAWDGQahZ6fKwy80qsik4hCXdbnTtiBZZTSGlEnYjKuMPClwS7YE7coWcwJxJ77RaO89lVLCSC
XONfJDfJ5Jw6NkYzlUqqXU79TbPWVeKfij5mVn1rbkDSmMOpWhkD5kY6eMZleFEVh19mhUrH4Nxb
7nazxYVQB7NeqVK3yG+YwXNZMZJbxNKumtASzHadNJ/wtTR05tXXbK6K/C3Ju4w+CBtvS8/QER80
iQJmKiaFGDmUWC6gqnLNdkWN2jDzu7rlIBkfBbR15qvWXxTTwUBWrUEiRth4S1D+zD4HVS5S4k0t
58Z5f/OUAul3y0nQ0kdSOeRNh/A9qnBbtsns/V2yNqA9yUkbtD9cOZPvbmZm+sWW2fzg7rPOqpj3
JqQkmss84sRnqh7U6VHZKLaHRQJTWNt244TfhjtC5F5xnJfdMSUZ7u/9Ziryz6ZmzSK/E8RDpGWN
8zbWNJ6toCGJB2jq4aGePPoGAhz84YhzuSnqpqAyzIbknVqdBjedi0ERZ7AX+NfpnFycvJj2S46y
AwCoO8ZtTwYc7noDMNwPT2YyYey201G+aUANz0lHCslL4mAXkiZYT1KZMbNlK/mDLzYDPJ7aZ6My
cZ0kuuCLU15XfVYMTux1PxHi7muZfYhaB/ZKcA+Mz5U9LBdwTea741fZHfbRpODAWVYUE8yk96ss
mMNVD0zz02rdgGKRZXo0BPdETJ1xNJUhtD3NfzFusVuvMOGYyCWGm+hdvSxo22a3lByswVN9WZYi
cuVPqXtoXaH+WF5NB6AlrVfXc9EZVCNetV1MJX7FgDnb5Ir8ratvLwyOW1pEbCch69S3LjUAqgi7
D1j0yo+YEFUveHfZ+BHoSMkU3aDukg6wPJZvzD6ebI8G/IGHYs6h4sPHULdM4LTcYTRL18ix4xNO
aX3Vpc8JZtRtjisd+7EqMeLrxtdMFKUOD44K2Qcpeaw27uDBh0hd+xJ49KL49ZRsed1cby2ANSAi
+Iyw7TGJsqFWnH/d9jOmmTDKtdsEm9Ai3FRWVHOdTGa6bYRY4O3LpFn2fNb8DLN2sIN4CRCbYmku
g9TGZ1AtApUxM8K7OEizeE2vYwjcepiyl5J5N5wS1TgfeUZJtmcEpFj4vK9V2cQ5WTRtnGJWn3AP
uyufoiQL5Mdg0f64zlN7+nQxFR2DzrZsGlbaGy2eGyKZOWcedjFdhTfe/5RcMKakd9lMi0filwV+
8z40PA6Kg+cwQ3OXvzJMPCcqcKY13El5YekPkyad4YExVtdBp9jlptE/Ce0jWxvkAvIvqkpsWimz
xtli2s5+4IixvTf4XTFC3mJnjj+2p9IvvIKMiDBbbiZDDDLCs5jFDWMnMEXOqXwO3Vo9NV4Rs1QQ
10wp8jw3eZq92vPsXj1cYLdvFwxahoBR46XnqloNrT08eCKfv300Mf7eMZZTJOdcny3f0hGBoHwn
PXO5kpBCYWN7o1IPdImmi5LD0Oz85DTX7GBC1kA2QnfcCJLFB0lN4R2oCOPPAjCYfqDAP9dOJf/e
ajE2oYl+UbtWeucWuT76DtNeN2hakAj9suk66e+bALbzihR3t62rsLor1ELOZ7llLznNwoWXFmQl
7p43S60xhYZPlsqId0lYWZHrDMMdtHgaHrI43S0DIUBT1BMJlT601nZvzT/hlISHkW67MyYh64eW
MrF1baffOZmefjuiaxfqZu1D7PnZKWatfikmVqa24T/ir13UfYh1d1XbLb6OZlhOCc/LCWnr2ylx
XBlY8I4+Lth8nU6j2JIYa6N0MeuDQv+8T+kY3ZbUD22SdLEf/JaRIwgb/0jTZPeuaB9ZlSi+W4Zw
ghFnVWPNCY29U0vnycSY9Z2JhqhWAVQ1UnYyyJWXA1Onss88MN9Te7Mzpivyi8O9ZTayd1vRdlvW
aRiJBJ0Qf79YjbZNMimpWQ8tO38QWlQvfiHNqxu76XM8+ZjyvTB5UboztyLje6xIH6FaYPSdhOy2
vJJYguK+tN5cjZOdvadKqDnMAfADab5D+iFoFRSA2LFHbWgMKRtsnWQ+mxSWnM3ftQOl0tGel8IO
Gqlj/K1buj99eFYbYSThOnNHEaGruh8e+geGQt11j3zywQkzxzSuvK5UDyWVOxtbzG25GTJdvLMz
DBsJIzpbh0HsUs6SjGcypwI7YMrp3hIB/jAXsdtqsvvZ9RQjr6DapmFnP3EWqLej6Wdbb64tGrM0
yE9OADtqeqfzQFGpx+deyee2IVhE45JN5M8tNoHHvNEO0v4z1UH+J5M3w3TIVctIeuOWNBowXLKg
DAsGoOlG3Gk0s2g9kQUrx756DGrR7csZzonnISgn4JawuXjO1mAquk5ZZ+5L061PztTW64lc/o7W
GkAoOih2ZR5/5a3AroqSWVBeFUkkFDKGDY2/eOHhlrgas1YgnnuzwcWjsNInaGjRwDFrZ94UfHzd
9OvmKWO0mqwM11hz29GVc9XmgiQuMjAFjeweIaXKN1x1xIELaX3OVoW1t3LLqxJMF/xlcjcdn8NF
DHO7rh2n+wYna139blZRwkD81YR7FdXecgsSz8XVdgk0w5oHJhTL45iM6f3gcYdjn+ANH2mJiNqs
XQ6GT+yjrefmEcO9s+UTzLagm7pD3vr1F6dQSg8LkdGfwFcu6hmfzeCpa00o429IwHUrDVNtZ3fm
TFMExbZxBNkyZygolhndn0aUjAwm1uBjZnvTrmU8eK6cBkHMDvWAJRnwRprP1pUjBwbpZQwxTYih
UVs2OB52CDpMaEwaj8fBdv/kE0qQGbbWWQ7YnFadSIiJdBgq9WTYT7ZZaWoz5vTdNgT3PTVT5xBC
UM/l1F7NpWdxybSJCwUiSLvOlhF7Ue0E34GJu6u1ZiYY2htPpjlkX0OfT5slCcE0kJLFdowt0ZpI
DS0YoOB9meYpbHyLyBx2j2FKFv63ofUeVHl7qS1LMMpcjDNF4A3TynwsP6Xbu/RuF7p/tAyGCqgB
Kh33cdva7VW4Uls7mGgzvAIgT1FTWyn2W9zGyU44lk0QtgQeFjlD6wAXEHX86XaFRGMy4j0ZGtwh
lE1/op+LU2PNHYlYInmvTe3lp1tcLSIG7145clUYW4Nq54uKRDpjZkBGjb1tYjfAij3eulGoK2P6
Su/FJp06slvxzS+eJs6OGpsJD0A5vVkcgVYuDyMzBy/HJdxYW3OYqt3Qm+bOQXPe07Bs7nQrxUuu
E8ZqRRJHOJ3yhyFHTMlM0maqh4MwtV4YFXV46/ZQ7qOmu47fZyAQHGB+o+0jv7LhjGSr4RWYWYjq
4kn/2OMWj3B9q9Ogx+yn5S30HIPkZtxMG1hBxN+k022FHNEVpFWtRW+RS+zn+HEotbVPTLffze3g
0PyJ6JV6bXnfU8K+MV3VbdJ69iNBLh+VcwqAo3kqPdHEt5xDakfJI5HGpjRmLPesQQF5qtQ60DNn
HQLGdCwFuHUPNV3Xu7yz5j22xUFFARYVqAn1yLJgt8VNNyz2CyvcrujM5tJXwfgZhh0xReEs/Rf5
JPvbMPt229Pg/JH0dXaCmTSfYk8jILXm8thQ4bbJKbRadQ4OftBt2cE3VPwrZew8oQsPC9Zrl4SD
svzupaS+NqoWtzyo2mIq7tObTMnoROhqlvACZolnBRAAbWr2biQJxKdPDMuxhuReFjX2XZBy1roY
CbyFId3vREpxZnlEgZhomEcsneOhovHmOfZT1k1mJKQETM+f8c1WzVdORdshTmW7c4vFYKIthp3t
qzZS/hhwisvyt9JExqN2MXljAk56PqyX8lAy3zjyibLXSEMWxaNVZ0wc4y5M3yYvpbxYt1ZSM82o
CB/pennLc5Ppx+I4ez8IzDe92B9Tm1ontlJjV7YhPo9wRHATlsnW0DJdxjOtfzJOU/cBH95Ozuy4
q87tjJfUrJaHlrcOopZR3jzMvicswrGT/PT7XlzpWlevLV6N1UxZz7ZCbNi5MvA//SUeThXh2vZg
/+OW6lra25RlVXzGosGsExLVJNUdWs39kA4YK6ywPliNa+7jqcVmNYbZXzaF5s3xF/9uXEiDb+fM
8d/CYbCv/pLicmrt0PqNs4Avhu2E0ns4fgxr1S0WUZPgJvn01k4DVkui38TwmkxkDQbqvgtXeCOC
7WyGCypziqQJYAx0Byuwn9kM5UhJaA4lzUhCRuvsGGKmosi4CJa7uM2TaHHahHhqKGRMce4kDtns
Z9+Fo63IJix1T6weqxQEmJw6BJrEqXzimFQBB3orWNyOSLAZt9uU097AYPEjxTq0D+LQuVopKNSK
NpLtjJF0bQRjdqrpGIxU0vW/paSLiybzgmlLUH97s8rITKFPg3KhZpNLAI+E5eiC8m7JKLBO8Ra6
iQssh1MOQkBObo9CzbNDJaNe5YMf4M2x8/CCu7Z7aIbZv7bdYOuHWx27sc28BrJ920/31uDznjcu
6Y+eR+dYKe6Erm0hNowYPLHcknS6y+tB74asR9b3TTId900fWMNRNQMXuQbm1ElZoAcMl0jBjKV2
Y8RY9FMc84eupl108ELAKD2RU61Z8eNF3c6GIjmruIvfl1Fj10zYKaKuxg5uhKaxZ3Hj3tkWqDNB
wJPTW3qTS6FPommCe5+z+94YfFxossj0FfcvHodi8PsdG8C8ZRkmWGMG+exsyzBl9ODYPF3HsMnc
q+J1f+WIPr0bYe0/d55fHjLlBt9dkXRRYifzhiGz3iHXehRvcU0UOvOfEiyGoAv84ppYOnxQIUV8
6AsBEIZ8zHezn/gHHmXB1dNa1nCGwijpiWDVM6ER7DDYvjNuwnDdWGgGv5gwOuc4MGpPkanphOi+
xILzh/vccKTmmydbeNadL7wA2ojX3UbEjpNgaq2Udhg4qenBVWBreC2g1+VF/Oy5JSk59BcGAYbe
FVarb1J/uFxiTG8/cSas80DR9apW6rED4rliREJxcav3s14C1CbmoTltbuCTUDmK2ruYo3kOa3Au
UzjKqBqM58QlvC+WpCFv5pGA7fpZbtsGn2ii5G08xECFwwwBf6v1yIcUxTnv3WLX9zMJqzoEEun2
xpd2CTpZBCurHSpo2pDeTMdDib3+SDiiMSPUDkpoiQnCJ7RroSku924O4k5RvblUSwBr06qYVGad
PJhDEwRHLEXFPm9m+0EmOTMa02RQewvZK2OfoKdx7QZoucMIHh99oejQNFEex/VAavalGF3rK+yI
L1KNrf2zRgU6W3nvyZXdDMxOdGUTOAuUiiNXJZBl6qWrSD8NocsfFOFzKpr4wVLj/JLRu4W6IbFK
2kNuc8ehqjIRsLIj6fv6nf5CCjGLjLFEVNCHmK4t5c/nUQ7W1dZx8W44M9/sZBZpz1tQ1u3eLqtl
uU88X7+EdRJMG9ze859OZuMzHeRYBoQ9Da/ss4SpM8crHrV051d71PRrh7VbQmkUCyfirMmt5WqJ
lhuK0m7u8Wxh3h5kKu/Dfu6fB2eKeSa8VglOZYX6TCmzh9vVTieHurdvJ52MjW/Y8hBYZbWb/IST
INbtPVnX4mL5/NArFhhjPLhNKjQuJ4QEPfYxYYXC/+ZEn9NaOOdnq07k22LwrpEE8KafcfGsV2mm
FAmQC8qeTWIr0Uxvw7AeAlrLbmgMpI9MeeccARxLU22euY3leNulN+MY80oU62Hxasq16fZ4N3ge
hkvc17o9jsrtg/3kT67JboAp8pC0RAt3TVIDJMrbgU5IQ4VMulem85+knVmTo0qShX8RZuzLq0Br
pnKv9QWrFRAgdgT8+vnInrklhWhhdce6rfuhzNIVQYSHL8fPqUHQUaAP289ZrGnOR6uWOMu2I4HW
B6DfJmuQX/3hpdKVtHvtGpMxuhQaAQt4b9FnuGAEe3mPmA5t7X0chsXDKYjgLUq6ou22Tc144y4u
EQ8Cx95H0g86e3ISLCpqFMGXSAsLxsOTkjSDClCnWeajrKcqY5Uas6bP4Kls/5mR3CZ6pWEvK/e+
TBbthcHY6T+ENmOYMcKohRtIRp0+HQxDruGA7ciSM5WjCcDcB7kA8NaqfB1Qc5dkCHK0bfhgS+Qc
T35NC3SZqTntzWo4RfxZ+1CpvBJIx9v92yFljAbOjiOv2sFBBWIXnJiY2cLghJeo/PikfMqlmEAa
SK7/WdLDIn2r26oeZ0bqNPjEdLpaAhgozU2FLh49x86kBs/hrPSP0anmEKuxjMhf25RMSRxaI4TQ
gCA6hZsGQTXmFyvo1xSKKvUnsuEu2h0hWdH4tR3wKYYjU2p/rhNmRvwawC50eGyyJg2fqZdI1k4t
NbR8OTtVv+zhqH2L5FjyQRQWZrluFKbYab36bbL3j8d6+F4cqRh9aUEl8o0Co2vk1JOBeRZb61BW
PjzHUCitTvxlOG8oEphjW1pPH7V8pGhQ81J2ANfbNFSWPqwdAxULhaijX/jGoMivTu2nx5eCqg5Q
XEmrP9/mF1RHxYQzSjlaLCgb0Bmik2OakEwLzN9mQoBihK3v+ntlBR7jQ6J5+uAenkDi1V7nWatg
h3tt3cHN3vz8EQ4ILV5opEKu5d3+LcrYzrn1WwROp/7oJGF84Lec3GGlRC9gv9zDY+wqa+YyJdh8
nw7LfJ/NUD8KvFlXOyBoStCBy1Nict+F32bRcT9beW6TL2UDjCsT4084Y1I8kcvmwwkTJTuquwSq
CPxQcVhrq3xVrJG5Jql00zUVNS/cHDqPtrcXPqePYDe85j9d2f9OIzi3YKGrph/UrLEitrlaVh/J
79TlsHHcxsv5xP4icA9L5or+ivv//3YAbLaq04TURT2UJtJ7O6zZAR3FelvaDCPpnPM2c4Auaeyv
rLzrpZztM5MvDKuOn7IalW+0BZKxj9GHfJN+Pq16L/OMYqFu/If6OLM65bolOt6if5anCLcoPdZ2
0QwYNl7lHZXEj80auM734VO0Z9J3Xb7UH1UPCcedBZHEjPHpW/PHtnBrIoCguVpgW5MZ7O0Bx0cG
4Pun23s7Z0W4JVbWHxrLx0oQl4wz/nSqHyUQ1ttG5rZRuCcQT9sEEBih2rs2C+cpjChw2n5+x4iT
qxWpS8VzVTuhd9uuMndwhCvR8Ho76uh55LW/73+XW2OFourSevDDRb0ksFjBlHOnz9DYaeOnuXZ4
Nq1+HTK1K4b9HGS0ZmesF7TeR0aa3PoeDs1NvOmX1irxQi9YEyW/DEvdS9fqtnOpBe9KJMDMpfYj
84pt5kHuM6PbIlLh/q+3+vOrRuq9s1tE/5gOVsyvGnXW2m2+alEiq57h+3HJypbyvb453aO2stZf
bn+Gacf0x/B4PM4MZz5TlXXFm0lx3EU+IC/0mbvyzll7Y8ftEXFwZoKcblB6YGNgF4INxeHDimL1
4rhInyCJXM/7vbnNtAXPEGqRkeoACXBJUJs9GCu6+Qz7LCoETgP01YzdqLJGpL+eU8X5L4f6n+20
BcegFz0Pm8Z3HKlRF9Wy3LaPiQclgieBeF2GD9Yu88Cvzzmk2U0WfEVE6Kz1EJKz5pwo4g2As5e6
+qKlA+6pPGlzknLatOP4s1TBcZBj458Tlhp8y7fyuvbCJ+TWPNm1l6VX3vtcLWsRbEAEe+CAaas8
S66xZ5J/mTHG7rZLZd171RMKWa7xK16pi9z1H7QZ7zZ9FizYOUexRBtZjcvD59cZRcvxLOjP4RvT
fvAHy5Fr3UXL1PVX/ivdkgem4UAKRsirzx+ISXdzZl+42DF5XB6G2B8vtvlxhO7oSHdWb6kHLeBM
WPUuPnZ11c6sCbc5bzq10UntXHXNdPnhSV3GO19a1HfNl+L++GC44dI5LcqvcPTN3PJJP/LHsiFc
ctBE1N5OrLOlzi7Fu3FG57anUudMCNe6axlDpUvGVu7CJ7IlAtV3N9n9jJfSEiIldpWZmE2Ed8lI
bHbHJRR8HMfbv2PyVbYAewF2MnRb9C5J3BStMnpMKadove/LZyP6eNvEdIYAG4kK9bQOFk1YqmnZ
slY6DAwbjEgtNAr2xIvmVn5s1v4XNEvWxb20Hl0ZZKWM2i6aN3MTr/7VSs9+heDMeto4VF75FUN2
IMr5qKaNp0m/ZtY6GQecWRE813AILRs86fgg00wr8VzGJ3sHF+XS4Z4W+3RdefGbts5fSjCTC2Wv
fNO/1x/Ll+zV2t7+LZPue9T+IUEDNqCLfL5mVpmwicEeU/0eIkY4mFx34yWAZJfWdOQGXwYE3BAi
dbxwRj7rPVwVr+65acFRHAwKgUoyml5SWd3ES5pZb9FWX6XQr89c1vfzc8uY4CfkQgajkWOMae/I
BTftsttLNNZ2x1f7iUmW7eEFidxP5svpDUrop7kfoF2jDG3lbLXvrOtnMYEv16gXVfyAUZB01Ok8
PJrbxIt21tvJ7bzjU4VQr+TW5YK0bGUty2X8Rki2QTpvI+8ydDTNmcBwMhO2AeBo4CZMhCaEeBTO
NUkDT/cfT+1Tdfr1nxdU2akrzW3XEB8wDjvzJaZ8mo3U06hVTR9FlBoA70e3omYf1M5yO3tftvlq
5kzPmRjv39lWB0VnHk7l+1ZH307L/CdSQRxoRGhSd3Qh8+K2U5HB+aLENzcxmem3jry5zQvoTaqP
FDvzlyNsCrV956TUF8s5Tczxelyd6LONFK6P04K6TDVsNsdh6euvpvSoKB8sZX+oP5rGjCrA3JYK
10cFEGEr4+ltdP0HSIWt0g8zGcHUK0PAoiJpakFzYghesWrh2I4OrOdofyjVB2vYS9XMKzPleM9N
jKs8OxhFgL5dGWKit5gCzKjXah56EhD7zilqqBPXXR8jMAqYEOKDNbk0lalqauZAL115F2ygg32t
XwkECcBsuAuW6X3wpLkFqTrvTPHd+jL3kE35dQNMt24YqqyotgiftvqO/ljQjc41fmC2qnyss63k
mvfd7kT1R/tw/Jp0Lq277K/kzd+rIwas2hqjDiZ6S+9h+9keJ2qr9fGRYME27/L+Zy//nLndE/Gl
gRQdkQhjjOoVMDztHSc+ZDD64Mk3/T5zcZoQmdTLYVmvqw1QlrkwbDx5wk1DGsfWYdlhL1HGuPyW
ckafVA+I++W1vjZ+mLvhHl1puNsWGTlHTRjGBGXvMey3gZThh7nKn5P1bEFtYt0mC0ZSddRtRX7x
8lcEOVgoxxm9tb6y1/qSiWo3+8ForrwaH+jZEzRxgs/tWUJ8CxWCY5ziMUph2kSLGYHpvodAUmR3
HMcbJarulT7b3v66E04Ao4aJmDN9XEcTttqE+31ocxYZac99+MsZGqbmopkPOuEGLF3WOELogsPU
Ihg59rLfFGmIWvMgo7f1khxLt0W+OIxn7oKohUHADCzaQMuV/8FVi9LJB6qEwKIqmrGL4bOy6rbD
JljTr5VX74nJzNUQnbRoTXgRFMB2Tu1gDVKsnpZvAhPu332e0YJlG6bM+IdsKbLg1dQ6hXY8pLlM
y42Jhg5QpbrS7dW/seLI3DkiUt0SXgLjqPToTEBccEy+UZtbqMFdZ83Viie/DU7qHyvCY2Aa/dHs
rWEgCpdd+bjUlx0F6nbpQGfG9PRytlIyHqtzN/KfzftjUNg8/di1kpmwrLHjQVWTQer+W5At42W6
bl1rzRSYPKzo70Adu5q1LroP0fp4Kc78ctckLdCBcbnAVhb2rnz0t9p+HBlb0gVYzrZZRKcp2hMu
2QmEfBPlrLb06vt2ixbMMzA8t1/BMwkzoTcXYF/Vg2A2MhyY4gyDpJz/CKembA5H3cwjTv83ttcN
ssYNdsHaeIbDiKGays3X4Yx4leitMElTixcW6RBVMURvVdHcT+IS8jeGup9IpZ6tyPxV2+HMvb56
zLHDfbMtckaNfp0jLC0r27RoAwSuSytxosfKTGKo/5IO+k1mOeHPWMKe2aDTZCRWcqf7jEaqxXo4
GN9i52cCNt/8XB+UX6kZO8ODwr+rf78RNho7qkaKYzKwJWTvDkxfAdhcWOsPUrYu1DxfN7mVPltD
PlffEp33+16QrWoKCSsxhmDK0unmp+CYUFbcw3CbGcYihkUgD/72lRgNWbJNoZoxNF02hQvD3Epi
G3neuXA5eL3FeJSPtomV30sQUf2tw4Mw3bI0W+P/KdMLd2WQtaQDP9S5fn/cpKPyVOF7jFkvb5uZ
cHmjRKBh6KajEhNqwjkKuzYvwBbCyfe53Jpu5lovwzrbwktMohd+uG3t+jXCGHmlqY6K0uo4eHju
cOQAJvUTM6guqGNGKbblwZzZtol7cWFCLME1hyjIJceW8ajQ8gBwXjK8s0s/WMvjpvH8RfxZ3+Tr
Odd2dQIhAVYc6IZl3o7rcBDsVQ3MZpRjaRAakZhp6Bk4NqmegLC9vYfXKxRsCU96jibDgUZnixdN
v3UMEj04CwqBVA88wPpeoN13H/UV4MaZo3Ll2bBL4iAbCqhT4hfhpGjAdToUl5CCCJ7t40uSfIrV
mfOhXr2HcPKjLc2pt5CFRYby8oBIpWnakoEN+Lc/Q55P0c+5oy/lVp/bZfnQeIWXbbsN/BOutO4e
xjcxuQ8oIp/u1M3c+3hVIDKFXzMe57P3UTHhj1ChkaVsnS2yhWZv4ged7lzo6R6asAv7HqYjl8EP
j0GL02KTuLc/9dV1EeyPX+TMPiCwg1XH7MaQfK36ndN/u/33ryqs4gIFf3Zs2r6W4VByk21cLZCs
/3Ck6nT0UKz7WP0y32he3x8omJdr5tN+ZnDqLcYh0/Xtn3FVdBJ/huDrarXM6rLnZ3Rc19CFXHCL
klrq1qAS/B/qfbk3vhSb/6dR4RpZxrHhd41rv08fYCsw7g9et4BnaKf2K4S67VW5PqKLMHN9576p
4AJ5FYGUj1s+qAZGdBOuTlud8YITV/X8GomFxeTUg7CC2Q1Rp98tOi1H9Us3pDOn8zq6ujye4rNb
t0xx2OPxPGzjl3RJ8Pijc+lmbWEW8+a6OuO+XETKgrExlj27C1JQNJ0mcxfbVb2FyGNzWukrdTOX
4s6ZERxQWksQSIwOSF/7u+Oq3cRbtCF3czX2qQ9E2KajJWfjT8WkqavDhulHpXXNIV1qkKfFEsRR
tjNzsyaeJYtKLkGiBv4fYtHLTSuZyinqDGltGzF3ubFXoCERrAbSBoPvzH2a2jkmZBQsqWNpRPhA
RW2GQ9rwgWovv2eA7LDXFlAgU8OGwOQ7rBdfwwfZOy5h2F7NPU1Tl+rctvDVjkYwMB052k6JLbIn
eCVnrq0yZ2L897Pz17QmIy8dJsZafbRB7sinzCPtGZHltDtefzcXU1yHZhz581UJ7j+AASDXxvvV
rprlkSO5zNamFz6kbySE842uuRUKj4FvxmioF6wwsWuX6Rzm9nYzZ2TqeT9fkeDoUTs3YBd4X5H6
exwh+OH/hoGEHj3UXF5x333Tf6CiMt+BnnzKzy0L3j6CpKKDgWt8yv3nclt6CE0hr7rQvBGIEWx7
z1wFW4mW4ukeeYzZLuLsxxSu4klpTvmJQtb7+SEFPr0Ue/g7V2pEArGYj0gnviZFGVIVy6HWjJe5
PK9x3R/wO6cGXbPVOOxUQ3d5+2te1bN5Hillmyai9RSzmL+4NOHH0THP2hTwkGevtTd1R2z0/F3+
7e+adba3UB5dHMxF9FO9V+8gTp8rpE2skJRFJx9zyF1MsSSESLessaUnQA3pg+IBMFnrT6i53hfb
saMjebMov9GNCG/QhUXBByS+doz7Dovd5/JeXRZr2yuX2rpbwpTkzYNLJh4JFBMVDeYUTR6bIJf7
K2V558C6eoIO7Zck/0glZj7Mv83Sx2ieOqQzJhXo/wg2AjjIUiblCb0cuH2sXekc3GbOyNSXOjMi
lo2PTH+BTSFjaTKEkgKm5c1Yf7t9GieeH8dxZGd8gcZnVXAtYXZ04EhnIRWDIKXzelJkirfKQoNS
PYoPMPI9dqfn2zav3Rn5kK5ikeYGZ1DYvCqmLp+2KXLDcg22nUY58sEOGsXN8DGA3P+2tQkfdmHu
vZ189gRB0AfVioNqnv01euEERhS1pAVEj3Sts91hNfbno/6O0tb4IM0VR68/IpcNynAQg6xZFa9b
XHSI3o66c2H4IUNzS4Hq+vYCr8/7pYXxF5ytD9XLSO4aLFRoHVoBrPFk8Pqssv2UGUN2dI6LQa1A
9IyWniU+YzZ8NfVFlrZ9u/Zn2wlXiCvToF1xZkR4TE9KBn+5FY7vzRGyIpDO3rDSSW3SdfRse9AT
eCUqAJ/jx7mw4Trmo46DcoBJm4HvJXYZ28EI7JZRN5dRypXT7OIIjiTEKRFaWP3199LoytCX1Skc
XVVXjUIzlVOsEiyUCF5YhUdjL8//ur8ABoWIkqeGur/KgP3lqYDYtofDH2WaIOm3CpGPhupUiD7S
7cVc+w/MmFxkS+G9VMS7HKLhU4w6Kcw/wV1gtVsZajId1rQMJWrAeWZyfyrMmSd0IvMdrVo6VVKY
BHSx7dRmSaM6EgzrJ3clu83DcYWwqYsEzB40/i7cwec5Y3Li9F9YFAKh2MgLtY+pTqkmpK3RL+30
LWg+3d7LqdN/YURwjH1rRR0yzDWd5uhlWIFtXtePWw7+Vn91nr/V38aYOXi0X27bnTj6FGh1U9ZI
dRg7FN6AHK3tJnXa2m0767AuatglaFtVj3VtROskUaQ5tIx6FRBQO9UUysIsFw60cbPPPBY6oYPD
+1m7EIqsjFUCylP9GQNXKqkwDk+3VzfhgC+MCS4l8Au1YbCodnXnowPFXiply9sWJs7GhQVh/+Qw
hxPrhIWw3CpW/2IqvxTV+HDbyEQmdblpwglkfhNa/QQrDDq68lJZHDwGf/NPKG3ik11tKW27aGbv
Jk4Gp4KKs0HLhOst2AQMOpwUPaBU0WiQ2irg2g7V8KVpLVgjmBubeaonSiNwZpzZEy4A0/CWMTBV
4HY/UNmoqUEnpBl09GCuI1aMVnOtrqkFqoaCMwZXgscUMuAkCZtWg1kNcqkCDZR03ZjVKpX8paTP
YR+mnBZBP80dHBetNfHUa0cpsFFebLjd/jpdKoivwQi5oEiLVEn2UwbDjLZOuLp9bq4PJ21mx1At
Qi0Kw2LDqx4OejgYwLW6IxaSl7z/2lj1jHe8vmMm+ZJGz/Ad2iHWn1WEWZ0kDhlWzYoXq2de9aj+
ddBo2rLu2A40AzJKNcKXoi+iQWYDARiiOXBWHGWVWXlVC/eHxHf2Vekrd0j2zPV5rnfP0gh5dJP2
i0X7QziQaBDHjXqwM9dnnI1BdCgefDdj4v1vP9KFGXEOCtErVCE6K3M11WeQl1Gr4QMl9Jmv9P5n
LhMxzEAuBlM3d5nc4dLv9kgJy3HEalJ0dE9obeY5rG9hyJj6FvEdOAa7dTGKSpfD+vYCJ7wXpiml
AZ9SFJBGgmkGaPWyTlkhnI9mufBhMfIYn39hXkejb4YuOo2f2fLB5Oc7syr4rzxOSeFyrNYFhEhZ
9pIGDEMeu78F3JnG5erEY4JevR/J2IkO8EdBxl9Ve6YqZlL361sG1oYcgqqBqRi05y8/XxIe8sPg
nDI3bl+aCkFmqfh7B0xQZaoKmDMiuis8TxCZiEFrB0qPnkL0nS4huJXchpG441L+1NzNhVVTSzq3
J3wguYdhRglRhx2aT0dzV88D/yeOgGM4kJJCw0JhR0TvmUUYl5IN5e/JLZEA2sqARKAb+gK3ZU8w
sDffYF9ZDUswur/KX+mXdAX3i9c92en8nM31a/PuJXWSXqrLiJBffsAIuHpsHqCvO7nOY/rSrKUH
czsEi+4OVQXecPjCqI9ai+zTzO0TAWicz9E9/2NY2OZIUk0/UXooue0TzB7M8cvKa9CmSxQNUCXT
P8dN+z0/Js+xFs0EexPpN7YJ0XUdnltVE8tdZQP5bHGELmIcEj5Bz5zS+IBwcVGt4dzoNhGTrNLv
k7oIfJB/mZfvT5/m2hOTG2+MkAo6pDINgcuN1yESK3LYKdyiOD1Lx+gtaBzPzOX1KYKsf2azx5dI
8LLIqdmWpZJ+6WC8Lo3Bn6ZLiJbBLbTTsoW0sO7CV8nVF4Pr/K6/QvztzRicOuIW8HKKXRqLFJ/G
LMj6VNUxaO5hknD7ffo19Bga23dLxT0uSzffzyES3o/q1SIhnwQiRJn0ahJSh2i7gOmdDG8xrNKH
6iG6q1xlk61jotFueXocvhWPwews9ORSz8wKB7k9SHYIfJMRpKiGNkcanrRj8Sn0bWPmK044Jpj6
/qxPODGa7ydWFmGojcwfsZ18DLXXf/PZ/pgQRxsPx7ItUC880kmFQ+a+fnM+QWiPZNtG2tvAjhbw
l/Vw4sw9xWPmL346ABfQI+PhgSUIkZQUdwWazA12t/VW+g5JjTs6n+rp8Nxsbq9x/By3TI27fJbo
xfKJVlqKqca/11IGJ4EDGtYzkLPdkDwdpcPyX9gDI0PVQwMpLoZrmt4BxZCqI0wVTbtzUECBQLGN
VgpE+4uq1Aw0L6xvzcmpZhD3Uw5mxHY4CjAnKqnCnfebsQOqIbVxgKG37oaVDwEpvHioO87F2lN7
SlFn7ILiUfHswp7CX6PkTnJEYRggsVkshvBTy3CXI3mddvACfZhpP03duXODwp0DDSf5eoXBvIqe
wpDEM0NGMmy/3/52ky7l3I5w5U4IZ/lQwHLlYMd7QTyBeeqBIZ8H9A8bfMpY/Ah/2cvuB6H/bdvT
S7SQCLHH+qM4vpMZkdkqJ0yrlaMuOz8CDBSn+naIgrmMYiINtAACjZXG8U2+SsikMk0U7YCtk9vC
LVHBigS3/8LfQi3q9fcwkVYu40JzT+D1EhmZGkNHymUTo+uZ4gzQ1QWYNV8laJJk5JPRoZx5iyat
mGyizDNEI02oOuLQmjgp/dQtDy8BnQsN3EuqfPjbrzVOf/0xol7egDwfKr+RMQJduFujtKej+pqq
c4266yfg0ozgJ81AMiH9x4xcM5VahTtoO2f840RGhg1nPPXMbzFkLNhw2ujoqyUEOUpbRyiJJ/Eq
PViATiuledaNjlanFFYbI+mNDTMVP6XG8bd/v5ua4ljGCDbVrwrFXUK0ahxZpkP+TiHwq9YAAC2U
mThw6mScmxE+mnFoI6lGXdaVIfRKGYUAItSU8l9fZErqNlJyzALomizup6XoTtUoaur2NdpS3doM
Tt4QzqIlRx97+a5dmhHeNaPxyyLvMSMhlgmN52/IY9Htcs2fyku7Qfn6s/nYbDVYQk/uXENpciPP
ljj++9mbqvkZzHkptrt832gwFH46GDOhydTyyDM5kJwJqmPCLU6yogoNvWHIvYfzejuqQKf6r8be
wyV7+/BNlLyp6pyZEo4F/vZ40iJM9Wv9WXokQ19We3S3ujvHLZfWGm5zN2aA8/G0mav9TXhipqso
egOYpOd0BbWWurxACKFKXdty7efqW0WfaZAX0a/YcJkzHNnImUJCV+t4+Hs3eWFZWLV1QLwlRpzK
BRyDaE/lWZq0jq1kxr1MeLALM4J3MXS5QORnNHP8YXeoWH/5+693YUC4B8jTREMw7uBY0qSBoH1P
T9v6rvCq+yxdDfvDbkRoxFB2vtHincO2aXPrE67C0Cd9Iuesz7LJqOXeXKSNtIZN8KGXi1db75eJ
3kJ6G6yhpvUUK3zIAs1FxijsAdFkMurDils6uqvV1KKaZouM8pPSIvBDeujnCIk2xzv9XY0XMOCw
plD44sRb30apCe5zxDfdCnJWKJ1n3NjEBWRfTZ1pJzqt1121AmSnxIiQa0ixvpN0BXV2RbJWp+HT
KflSZ7327faXHGMrwaFhkIeIYifsBGJDLUSEqGt6PmRIw9JLY7XnzMQblJjB7/odkoyIGkgHO11K
iW6vbxuf8GgXxoUAE2JNrVAzjJcawtufVfOlMB5vm5g8KQyXqJS3ZMUUq0AIsHSdmlMFp2T8EMcD
gsCHmcs2uYr3ZigxnQO25tIvN5qZp4acpe5gf4fIBfrarw5DJbfXMW7F1XcaB2VINEZU+Xhwzpx/
2UGjII9ThInV3Cf9xwaleCk8re3w/hUZ0hlr0x7yzJzwZXRfqSOKN2PFpvkoLcLP/YdoKeGY6fzn
L/lX+S6YLWdMHkWOPn1BstQrBJajJ3ZnyEkKGQjcRZKNpivCZyfdrdXwoUKbJIFaPVTamQxOHX3u
5dYCg4G6gda/ZQLuEZwJHV4/jwtO4Ui2MnhoxsuLLPYU30uNp66+G2WTxsnUASrnfBV4xk/YkcN4
jWLqbIo+OuZbv2VMN88+cyXB3XVo3n+LsnrPhB7jPXo2HvzQYPbRTL59rK79zeXahWOVGxZCS2Qm
7nFQXqMMklFgJH3Qu6hHbmxoFG+bm5jFuLQnnKtUSW2AD9gbe5mI9bjJI/VY3QCIutAX6HUw/zug
wHnczhWcr28plkErAFaAcPeKqEFHh1S2Q25plnyKan0nV6aL1NpMWDNnRfh+Uq2oCVJK8F6Ge5UY
sUs2evtrZhMnDuwIPWPCl0N7nTtokgKsyOCi+H5d7wziOBc9pc68T6SyHZnW4RjQCp+Rj1Bun0/9
sbq3AM3tD0VjfeiTIp+pE1z7WJwSnm+cKFOBJAlRYxcqTuz4Ma9xmcRLoF/hNsyGuUHgSSvMB+LH
6dpeoWdge7HhGCVVgd1d7hbWIayekYSStrd3d87M+O9nN7CtuqBTBwjECU5fT5nCp2yGucrtddVo
dOMjbQjpF0SLwpMha6dDUCNa43Ywyy5Op3blBNG9SRmLfFCf+TzXTwfydNS/aUFT4bgGojWBiSAk
DVR5UB4TuXcPZOqecoyiRZU4nwP4ZpdtdfJnXMukWQUsPQk7o3/iqTjFTpVZzWg2uSsafRehA28h
w4YyAkrbTaPMfLiJq0fCQitftSjgXmH3YzPVbKlFvNJo2taTVDu/7xGidhMn0L7cPiNTn4+DrpBA
jKOyYtGPPjVyHbAzuw3kmH63PUHr38jNq1bmM4/TlMNkJvSPKcGhVGaalbKFqQoZ70XyhjDxmnkE
Z5SUXljLcZ7KRrgBAUkGR2fajpM7emZbeBxsxuCj4IRtOdzGR9hEaib9U+/2Xk7dN0pvpCT094FK
CqmKLWlhFNQYCcJ9ln1Tuplv9V928I8B4UKfjpkGafn7Dp4YloqXTIa1lRuv66W0rl5L9KWe4fCA
LmluZGpyaaDVAE3KMG2IEDlkFeToGKvIzSqK60AiH0Obcnv3JupIY8WboGWcNaTPKXgSdXAkwyYf
clFewctnm9qAKFCyhrs0Pt5BnhMsauiZa314CXJQqDPmp5bIl4NvAvZlEmnhiHTHBi3BFkVdCARB
IXmnzh07QcYaPGWzRVfcXp42/+Ipp171x6gQRFS1HVNcw2go7Z3IWPg0vMo59pkJSBLVOQJumPyp
VNBfu3wIYt/WAgcRH4bs4KiWPst7CqdFsENZaq1949ic8t1cYntFT8v4PUaZP6JpTVlPLMCcjoZ2
TLt83E+oEKmEfNHu0n3PEMb7MC5Ytk1nePkHeXPcBau5CtMEWOPS/Bh5nD1+pmQUoAAxbz4rqyO6
f6S6j5I7rOVV/IWov75zvHTGy0y9E+dLFvY5yQJQZU6WuOnvRHkKkgDdhkc9z1bKsVr+LXEp+wvd
zchZMpLhke9eLjBLMjvL/JQFhua+rc2XVJE+374TE17z3IQ4UG13tYEGGevpT+ki0xrPUCDL8ucK
aFfEhsJSDCHqavKuODjlMQGxYS1O34rB1d3TOvEotD6Fj8ongNM02CllQGi4Uu9H4tKUnGr/L27j
xXqFMyNXUNpbB9YrQ97f6u3COH3x5bma/JQbxwyyhyNk7zoBRtYVuF7Cl3unGlkm3vDdP5Cb1TtU
Uxi+r/flrzrYzb2BEw7uwqzga4xDjdBHk/DUJ0gQKnCyKs3q9oGZunUXNoRD6RctTjTGxkjiN47z
Bs8WA2s0Z9VVvaaUYH2ZK4FOH9J/dvN9VOnsosfkD23YspuwYXcLUGNruHx2qd89317bpB086Hjh
iNlFfzYKahpNECduqx1ROHxBAnPR+9bMKzhpBZgLnRT6XFfToVGEVltqSlCDObisImoOi6zqNhrh
rXd7PVPHQWM1I8/jKM8sOKuBAQkLAHrspq2zjpJ+ZxTm79smJsbEHILYPzbG33D2bUy9TwJormPX
/ArLDbPzpMkHT0fN6kO2D9ZomzML8UD3a5za8l9KabZAPrWf7OTILghpCtH05S84DF1fF23EobeO
m2M+oN4T3/elM+P5JzdzfOgQuwZ2JgYPdGwgGKxscLAQR6Xdg9Ntb2/l+DuFagqNT6JK0h8G7sQn
/NgcOikufRhzbMi24nxlOMVWRuF8oZnFpyZF1jRiqMRP4pk6x0SCcGFY+IRFYSBxfcIwnH9I9EFN
buwhdFmgT7K8vcTpPfyzxPFTnh0Wqa466tdYavoPsr8J45//4u+bpmqPZF+0a4SjYOm1WRlHh6ul
7ijOgd8sZ2LIycPGIcMFykC0RFiDFTc50oFYgHGrRZgrD57rcGYVky6WMPkfI4IbVxVTau0EIyWj
wdrquCqhukawAk2mJXQN8SLZdzMQ+lmbwtYlJdVGSeJ4O6/W5+51YADa3+iP9iJ6gnfXc7ZzGfDk
G3m2SpHGANLqDgp+LBZLfadB4+IfPCdd5N+Zm19ooAzVenHcAyBF5O32MZkY18Vp/dlgsf9fVDn6
NgfO4TjurYLxBWvMSGu2PTKeMMcZNXnoLQBv4DtRCxVRG7ktJQqFUoydwq2cyr+rEeJ4e0WTx/LM
hpB4k9nYdOsQM8g6WdkYiD7dG5KhoOR60mYCgOnljKG/MzK1iUj9YxTnWhGOugnyASWhrTXPgTO+
S6InJJmhWGgyeEMB9NJNIFpU1bLJ5yk9KjLRRtlIbgFQMH7rPTqds+MVU7tHaYQpNBpZZKdCXqjZ
QM4RO8O1AxnKdQJUtUTibOZaT23cuRXhVmdhVUu9jJUsZTyqQDkXTqvbx2DSBCUsY6xwUngUHnwZ
zfBcLpF2Ph2dV2SkntrEWP7/TIw/4cyFNzEisWakwPgQIbvbPVhzY1dTr5HBwKHKl5hgtQiRohzi
ZsAtQAVpOp91NE6HI8TnRTfnBsZzJJ6zka7RAl5IN0Ucq4HCsQiSuo+hAwk2UoUGyZMDx9LYvWir
r3PtkqmPQw2VsRrgHdeA26EJtHZQK5CnGcr15KxVM/NtpiKIcwuCF3A6p9L7qh7XM16aetPDoiJv
5vL+yZjPVJmmVHkDHVt8ZguqvlWblBwzelDG6uh1d6O+SLV/QYACEH6GUedLsoSKa24TpwodcJcz
26sx1c5PGO/y2fmTTC0EVojtkSlGUlyD9+FDvoR1kHnbLPdO3+fK3xPtRUCo4zopdpgOWd2lyazI
5SY3GCMbabvLt3ijLJLHepMAlY6ftKX9nS6bd/uWqaMzEI/mmU1nhMqfLRPQRZWUCjZH0qQelniI
JN6CTUhc/fXg1Xf1Nl22uMXK62FdydcoHlQQOw4fs3xxTBdKAPnh3EZMuUmLd1MFvU0RVHTLPCin
Uqv5TVoV32UoGaP07Q+zA2hT3v/cjJCiV1polH2DmfFxlkpvpOmkjIUgJ8FP7kaI8s3s9ujfhc0m
gQGkqvCi6YyWXm62qhR1iTga7w3DZ3YVLvR61cYKZZdv6d8TRfN0GjJlVngfoAa9ajVoUR3ntRmP
J3jUACjWzQvT/Q/vDG9uvdB6+OCzVb5W00Xglfu5G3T1FYEVMDyDB5KB0eH6LhfbBFVpRn4FWWwa
v55Cyi6N6dbm4W9zacyMZV7A/rSOrp6iGIG5JrdDCmVh58WOtD0Ulqv1zcynu3KqmKE9CisfhTIA
DcKnS7RCrpnNoa4EJWQrkSuV8oyJa5dDZsn8Ng8EJBoQoQjhAQPcXRwhLQjOTHW7UvFQTt5BEL0o
LUo4xrC2ug+IS+517bshfUsiaXno5ggjr0NW4UcI0UPu+OiT9/wIeVff/yfJth4QAduN8wtz1HQT
Z4RLbhJ+UZ9Qrur0Bz+KqlOKvLZeVFunqz4HsP7aeTcnzHX11rMoGF54gyE1uAajHE+mPsgdoXFx
kO+NdpekuuuX2SJHbPi2Q52yRAFJkVE1ofIi9vcS1CcVxyekRO72h2YeP3McIcsK6leemO1tWxNn
UqXyB3iaDqbtiGeSFsvR8fNxVQaKrKWUrvxmqGYWdP0qsXdMSVLx10fxOxELNaBbyTgN4eRIhe5p
qxZVkSheW3BjLswfw1LpiJRl+PtnDE+dDSr+/HcMAK547iO9tyi0YDcqIPqV0AylHhIY+fJfbOJ4
o6m2jP1g4WI7/snPfAszIZNnyEQvagrst01MroRqAYHfCCwWu1G0uzM1DoLELcxmqUiHh/8h7bx6
5EaSLfyLCNCbV7JcO7VaLbVaeiE0MvTe89ffL7W4O9UsojiafZidwQpQVCYjIyMjTpwDyPhjnWsb
7rBuBqQVFDLUd5a8BVUT5E0m85ovHe22QNo3teTdiGbg9dWseh1ssv9vZhEgVCcaGnD8POCT8jTN
yJ3I6oaJtUPEG5bKB61r+smLd1kxQD0yZ5iAhuSkTOQcpnnTdxkdPOd/NKW+vaXs2uikSuUMRX4e
2i5TgUF3sCbf8G+roolsL8yMTN4ohF3kAeJI8YEMMfxLL23hc3nnGFlE9dCLJ3IoNZPtvRKNu7m3
Ps+DfN+k2QbafGVDwfWKUWfKs6DIFgZtuVX8qkBfsYzRrGoD9SlERMSc6m9zJW1RraysToNBScxX
Qj13ocMS8bLKTB1jXTjMH7IyjW/zWou+AjkovMqRTbedIWK57pUrRgHmsZ0MAumOKQuvPctjrVzS
Z7PjjPVKd6zq/HlwiIn9zLBTpt8jFN3/ueMwQAl7gQFNIXnqwkfjyrajNmSViVbgMMVT34M4kKf3
uTpsmFpZmxAdpXbKporaztu1BeY0jY0To9Klj4+61exRubqp9AZJ4vhGnbc4GC+hf2wfWEoTNJGi
UYAWv+dsLw2r1OHYA0mlH2PovBB/gYJx2FcfHFEi7A+Wpz+ipvxqA+7c9/SZzM/bImiXnbzFr1jE
GW2w43aQwE81e/s47/KdxgsM5tiveBFojx/lIRqg1Ufzdl/sMmln8q7+PuQ30vvkeeslupaavdmS
xSfQQvBjdsSW1Ahr/aeQJwHKF13vfB89/3Ep7+3al7OQYRxHoSm+gBJ17kghtg+er5+XlSh+vqAl
HxJyvuMoOeyuI4dePUxu55yuW/h9At68dhaLWIRWsNJFHNmYGLzqxTmJCnN2aj4FXynogMo4zi8d
JInFDoa12+xzfLs14rUS9HhHG4LaAb6xCzmXUEEvaVI0ABFO/UOxpNQ1NCQzyaZu7L7aqoyuWSMN
ElQmPHYu0pWOWmIjVQDxpLKp3DJ3XmZJeeoqOLOKFDKJ65u7FhJUoEFIjTBsfKFHrPtpYHSln3ql
+tLL8b7tx101frYS86DEf9qQ4jvSXqaOTTw3LmabB11LLD/Glpn134aIPmWr1/8ifmOEz8Q34JMt
wWNj3zZDnQsjxXvG5tyMUd8p+U7ueVdHW8+BlUzpjTHxLc8CXFw1VtlPlHxj+8ZHjbefHqI/rsKK
XWMoT5CA0eld3vFdH41GPgK8m5SnwLkzB2XDBVYXcWZgceP5QWK0AIe58bL+QLnP2PcOWgJmASvR
dWfbsiT+/Gy7BkebAgWBCM/MZ4S+dTdMT8WWNMtaQDrfr8U3KR2ptrSMb6JOpdeGH5v6X0S8cwOL
W63ye1WeJlahJqrbRJObRdPu+katxoCzT7K4skbgl20rwJZSd1TjbK92hSunk8e9vpHubFla3Ed5
ZRephiQHofvz2DylJVNZ6pOVRRt21uKMZkCWRAMfcrJl6lFHUhZXgwHcC1XXqk3cMSx2OWSi6XgT
MQhzff/WHI3ax3/a60zdLD9RD2m/XQNKNDKy1LTYzcIXuvJ/NLP4TJpRa3LdYSYV84jme19qXVXe
wKhurWXxhVCCspn+xYiPikSeoomrvE/iP53jIcicbdgyT4iSph9yFSOSP97LrX+XAUu4/k3E71ze
4ucmFnku0zWlokp4AKxoietr0mtkxV+cPPjup819kOX+wVGgKlKqz9cNr7n4ueFF+uCYqZKHwvUc
iqW9/9R2xUm1gaomW6NK65ZEnVKkvBdsBXWRBsNcsouN1B+DaNzXmXaPMMWcbjWEtyyJPz+LpEFe
VMXQsKZ20u9bq0eO9jlNNYQ3/kX1BM/4e02Lo6TOpl2X4rNZ+l7TI08q3ndy8a8OEu0KgOziqae9
XU6GwqeSF0ShwAkLTzazCPriQVNDD3rMxv4X0ZVxOxpoNFABvS08UddKi2FmPlOYypmL4+399Dv0
AZObqNWGrUvIqThZZ8YW3qdK0dAVvTB2rz9p32F/8jL0t1HgVGMQ5qKz9ks/mKf0afisIdSyv+78
a7fhufnFzpqGFDEFzM5a2q+pfYjCfxOdzpYn7J85ohNkzijl/P2gMhks6stfVZEFXhepG6+ArYUs
cge1iWm7C6T+PMS7Ksh3dn5zfatWryioKuCQBJN8MTUSlLU9BCkWcuQL2zj/yR1iu52fHpQ2/x7U
zdfr9lYD+9/2lkjWLIOdrtOxB9TUrcCMMK4Jb+2GlfV9+++qljhWpwxRVBP7puWMnqmap/vlxsZd
AmN++/jfNhY+7ozKFHLrC/Cocpjv55vy2UDSbC90cUpX2ft3IDuBaW11hrbWtnBuZmczCGuxS0De
GV3jTvmWU6yaEO8+2H5pui+7t5WsJXYVikAr1+/9iDd7qR+u+8G6CZ4r/P1UupYwOmn2VcNPhAkp
8pTqRx9sERSu3hawkTObR9n9AtCjjkaTGw1vonH8PES3SZy6ff0uLr5dX4hId5Y3PDcfSR48z5cc
/9oQhk1W0toqB2M6xJkE6MIJZ+kbEljTY6Pq1ae4jMKaSSnfDzeukNVAyywe9weco5DgLvIkKeyT
zCgYBxm84F1/X72Yt/EX+0U5+V8cgGiRYEEze1f+qMP+n2y8bH7fUMu1018QDT2Y0C7mbAYtpIUS
s3YxeemDZihuES8E2K953eO/4OLnxCFkS+VXE8xIyyuMcVou4WoCQmr28exOVRW3npQ1DjCgvFKs
reWJE3yxPB7VELpbFNMvWLxjorqtdQJDzeAs/IXVTzo3nnOsUIP0ts71WmREkvS/1hbZjRX6rWWW
WFO5MttfdfxQJn9d99X1D3ZmY5HXAGyRm8LARn/wj6Kp7e+0DxEBS7AlV39tDSutnY3zJS2eCn3G
BGIx9pwNKbnpmDVrpOHGqt7FZrUztU+BvDX4tbWHi+NgtjlQeh2DNVmUbd/1JuMD1cbtvxr5QQAz
1iJ6lDQE3l7/hREPhhH+9ov0oz57RXtIFTd5oqaJiDPNUabn+nRfPW+rtK81mJnXtzXm2ZHBoKr0
1rac9UVsjQIXcN+9IMsGs8l0KD5q+9Lbtra2nZDLi646kEhnWVYaqnmQUCniAAzNu9KPD1k3fAyq
cHfdLdci9bmZhec3SVJbmUqk1pz6o5r4pzxWvxp1+a6DJ+m6qbUVQU5EZ5mOosCSvN2+YGaOOe+I
WBFza0Oq78bZcqfs9X+zslxQpvT2UGOlbo1dMPzVOfq+67YIrlc7DbaDLqVgFL4cX6nmOJqUkGky
k4I0dKRFXw3HOjUFL6Y0+a+yAXmyLdfFUyALym3dGNraLUwl1/Z105nfDF8rXbR2k9dwTqpsVxVB
ORz1mTTRpbPXF6eqU9CsqQsnuGlsKiaHOZPKPfhtZ0uTbeXLwNZN+VihX305S6+FaTFEEgMrs/aS
yFS1p7/m1tpf/zArAUlQgsug4gSCdImNSp1CCa0RI0ZenuSQFkE2dZKr8ihmZBn2YulGjqLjdaMr
qQ5wP95dQv1WuaAF71ojl2QfTIhVPXXZd2vcmmO6RPqJse+z9t3ibZfUyZyqSiDCen2T9TvNRxTV
DVAsPgoCqerjsBsO0X23Y+DW5P/fZbmLnsL1Za59wPMfIW7Ts0cRzAQFXs8ynVjfx8onQ848CBI2
rChiLYtL+c1aF8EXtocxsxvWKrcJzlw0jwVURJVVfE5qfc+p77zChtDKbKP3VqV/R13xX7gqqEYG
4Hm702BflvXU3Bi0umGiEVXjpygYPyX18Cgr+eH6hl6C/cl3zuwsibyDIdF6v8aO9Wje6l62jw/h
jtfzvSD2i6AW3prgWm06nVtcOJIyzm2lDL9HRSfbawu3roDxNftxV3ywTtlt8FTemffDqxNCBoHG
jVB42voRq9fr+Y9YOJLVdZadhfwIIdsSQ2eqorqWo7ATHc1n6zjcV4d/oA22ckp5ywE9AsgiCGMW
qdHY8oRoipgz5NCvzRq38Sr4U7+bHQBS65fQI/sXGR+ARgXsEe8GoH6Ly6i3xjJIEoAaTHXcTgbU
vnZ8q8X+hh+J22ZxYgzB1wwtGSWti/ky0xxtJ+u5jfyQrGU/jSGEQprSyn+ZVkOzKPdHc0uXcmU3
mbphvscgT9cu+IvktM76SOMplNQN2jRl+rUsyo3yrUh1FuvChiVm5mAz4FmwCDihlrRDP4FzMZXQ
m3XaK6aW5Cdjao9j1tzYQ+IaU/FOj+utQdmVLaWcLw4n9XbqJotzAnjbMAJeyR7TZkj1/ZiZ5m7y
Bkraf9Fse2NpcRiUOOniScwK+F3kBdqhiaBqH233eqgRW7XcSqg84POHsYgh+EVW6dSSnuY565nD
7rUu56Pk80KozOfZLE6RkX28bm7lqmAKBnIBSpGwKC4nOcqactQsAfNLGn9nQtM+hLo7zVs9vhUn
fGNm8fwo8rnOm5AbKXesb306vS8UUMPXl3JJlmBCDMlFQMQAcnVRQJsKuUoSMWgTZfNfoZqdxrn8
EUOaEITSUevKQ9jrd5lk/phGZeNgr20j4GA6PTrQpAtULYN/au1bfDXAu6gxfbOTDsbeTxsLXNtF
2rCCiJg69QWxYR80OkRZWIEUwXCF7mtl76Vv4y2DxB7T32xpcNgaO1s5YAxgEDxEaBRN4LdnO0Nb
bmyRV/AmrR7cYAgTT1X6L3IUvipFs3nTrvg/Kp8auDJoPuEuXZzntjR7wMWcMuk0p15x14JTCT3n
LwQLDGbdTsYTcVJ7KZ7Th63rbnV76TX8Btde6iUZDFEgOsIgTWsMaMybrlmZT9c/4aqfAHKVhVIk
HAWLzczjvoD5D7DV5NQHuihu036pM+n451a4xBBiAqcJtmIRjiksSMFQG8xc8jagLzjZkxuTg/5v
VhZn2iwksw9mrFhF4dLsdlPS6Tn8/udWKGhxfamInV/IWppx1fpjBaxVDkJPnj4GIO5C2LGvW1lz
ctpmXGA8sfmPhdeFhQW+RXidBkNkEzRuCv9j0ZUE+D8PuMzLCYQuiOBLOEWc9MHYjBynJskiIc04
xruw0f1XzZr1DcDLpbcp8KjANCkYR3Qyj7dH15KysXbskZmYlOE5HbkUPXcDa+vRc3luBPxT8E8B
62Nea7F5oylpuZliphFTZ5MGM+9W+37NBLkgDTpFgxhtOVE05Vrm9yEmujbatfmP1Nj4LGsGNPSH
RJZEAXl5ZOa5pwuC2qInZ6cpUBGW2Zo1u3QxqrIC5o46mi3g+28/Bg/tLlYssUvZz56xXa35Wei1
228Jc/yernibQWAIcLbQpaQwtRyfbWBrS8KoByP7Ok37+kbbVV540G+iZj+8zz8zhLgLT/Jp1Hfq
h+unaKUG/ta02IOzh6eVzmHY5piu9s4zxmcCgxcFiHIWR5gOdsbD7OXJDVViw5Pdf/BgUTFwbe2L
yFdzQSpNyg9oX0tkCZj5QlMqcNXxYB0pzKF/t/EIXvUbgVvjYqQAuaxilVKdO7lUka6lw45rjYbD
1tvk8kZkU8X0EfkZn3Q5o9pXRVUhUk5yDTNY4Hym3YUMqO1VEpjWbiOTX6lL4zdQ0RFtwRtejHiS
RI1G2hZkauhGwdYPOcWj9iF+UTwYgD/9A7ZmEYSWn4yxaMYT6V8Q3xefLJDHJjErlqcfZWlfM5QR
7sydcisZh3/mJGsHUUcjQwyxAgRcznNNuT3p0FKQRTmTGyHwPWancno3mRtbuRJ9KUvjGXS9bBHz
3x6GKSzsWAkyAf53XDX42VKOBuu44YDq6nIERF0I7F0+XaU6dtSwZTntrt/1H+XjTHN/n9zCwR4/
9qfgON5G7zN09vSTsq+PFB8nV3aNW3WXPG+56tppEHAnFIEYUQJ0vViyEdV5GPJbNLuFc3R24yrb
uKnXToPo9IpnJhRPyzDaqkOumLzVPbn43gZ3Rf5prJEeS+6NTt8wtVL1oQgK9RlQUVK1C3DqJMeT
Ko2RmGOVPeUerGhzLI6im4eg0ZfuEb6FrR1cc5ozk8tCU5XTBU5MTM7OvGuL16ZpdiHk5RuBWlw2
y0PHAwJGT+iWWN7CNxPND/QcrnLGGN7VQRW4zhABjR+DYxyUe00pD+kwIabcJU9yGntDsYVpXo0z
QiQU0krKEheQGycrba12OPbVPnsxGu6phgppcJMrR+lonvJjeLy+Zn3NOYkvMmyLeM8F7AYuFWvs
exHZkunVl8qPYWcUbqBSfvWt+cFwHvOhuJemGrJAlI6Mp1b91Gv0JHqD8WDtIAcGfi255dR5Cv9G
fxQ83K+6DE6z9NzQZpXuC/mHHzr7uI4OunxfRtl+kAdPqfsT9aXc1dX7WUZwMO3dsAu9HlrcqpHv
bPVD1ocHJ9LcTO1unUjZSARXcwJRTSAtEDMly6pCEMn2JPns9uRp383arT7kjzpL+Ww+T6/Og2Dj
Zy45eQw/tX9eNlFQxkTgUaX2dEkDpM7zNE4K2+43kOoZvQfjkAetw0YcXBnvww6ZG8mhADwtkRJ0
c32tKViiZlFwl+znYi72IVKqXfmhtyAjbifIQp1TWPe7Kuvx+BTR7nhXz7Hn1FtlnNXYwez7b+Yv
ru/lWE2fpBMNLkak5SeEySM3/aJ8dt7NT/2v+qX8MB6nU/b5uoOvZl/nJkVydJZ9MZ5ahFbOhRPf
26U3dp7+q79BFe/A9Hvp1Xcj0/dK7UrH6Ht82522xvbUtZv83P4i+vualoETx/7gmUdpYlibksuu
PTWvfPwvyTG4t/b9XQ0vp/KA5M+nDgwa2gyn69uwdh+e/woRBs53wc8K3kJiF3TkjKYvQ+UcCkin
NWXr0bgew86+sQjmZ6Zo+elygbaLp0x3ft7fTpPhGTHz6XVxrwU/A1115wABkdACmfZh7k6NX26c
7LX74ny1i4y7BIaZ5BI/QaVOHlo/JZ1Zps0ZsZVWD4frN/SCyuQli9OQ9X4cdGLgn/JInVdeY7/v
oqNSwl5Xjiia4WGfUvVnGW5hh9YWSDmPJrvQS7jADiV6HtUOBDCeA4MDqqJ5/CD536+7zKrnnhtZ
7KJclr4ZVhhpD13tZpU3/ILE3Dp0D5IXHKMb/dG/r/fz3rzTvBjmjHctvArbz5ettS5u5bnk6ZQJ
+eWUUdGqsXmrR/DpJfvry101A1BJ0Awgj7IUTYiyOBz0KOZQtrnbOI/SeEqzb9dtXLZ3FYWyIS8j
oe2rLwsq9igNdhmSYED7f7BK7tk8dTUYGirZ9CBdcQdnCym8dvCh2yadgEASdJJY9tlp5C2cgRr3
Y8/qKy8e1X0RTfeT/BxuzkGvHodzUwt/IbokvFswBW3zd0G30ULD6xY3BVLW/ZfrO7mStlAuJGEB
akJVdJmqoSRo0hkX4+PTcD8qw/MkWzfXTazsHEkR8AUxDA2Ya+F3QVaNqSpxspuKkTYgjaGbmPYr
IuGy25nWFnh8xf8Y9WeExSAdY/Z08aHSQepbK6fYVhraa1OZ78Zu+DrbzZZDrKUEGGJeXaHbBp3Y
4kJK7VmatZJqq/aYmK7+NEDAiSZB7iKy9EGr3fgDurCbj6BNs4sbKJ3VNKhyzPav9X38Q4XXUfLM
nXbMv6EifDLvssetOcvVLUX+AF5J6DgvxDW0wgzDPqAMURcQ3FRAXQ2Y7W1z492w5iiCf4JkilyO
ssTbI9blDJRrNjM6lT3tpPQpd9LjHD7Pkbq77pFr66FEBu5VVBQvGETySffbKieZk1LppPT5YbJ+
kPRtLGftHEN6+LeZRQk7m1S18EXOGN+Yt8MxO34fvfxdjCDh1rtuLQMXtJ8gXSg7kBUuyn9DXShl
J76QzmsCmjbnJswPwIFuW7fZ9S8Z/1McGYVWd+He2UmH6/u5lo6qiNHxD7SmAizx9sv16tBURRr+
5yk771AnLDxpH3nJR4YSw70YD9hKxEQvY/HGfGNyESSHWjUj0ANicwMAC+1pOISn+rilRbrmKjxo
0MEQIQwVxLcrM5pGt1Ofm0aplI/Am5/DOG1casgfr2/hmu9zZ1K/hfmI6fXFDhZERGVusVO3+odu
zJ6BTO/9gqekMvwxNE7giDHhoGIGwHBxzGZ0PiQ4AOiszNlLbmV3haJ8j810Az25unNnZhZxKvTj
1Eg1zET2axH+bKdv09Zc16oPWIJp1iEKX8iyaFCe5Gj9iDuZJ5dVtZXbpRbE50n5ObSKhypHM0LK
x0/EgH/xvSCmcHgUyrB8LKkicmWQpAEpWi+RfeUQSeGznWYzLw69cHVr2CIgW9tMi4lp9NUF/nuJ
BlX0om0dm5RgynxXDn7VvHbV6eW6D64AchT0L35rxNIfJbd66+w10y6Bo5mxpx6dR/VX/dH6jzTz
baF5/qPhqaf0Z3e3RRy/ura/rS4nRYxBsZPKwKphpIfBUQ9pGZ3ocG4FKZFnLCKGBhABAD0UH2JS
++3q8ggeiM5EqkF7lNt7nynNTN47d+nBv4EumekoWhdWX+9QjD1sEzWsrFKjx0c9zCAHukiL9aC3
tTztYw8x2U+ZNj0X4A+zOt84dZdxhJobhWGgjzTmLlrAdlAbvpRyPaNDCs6iJ0+evabrYVQ1R+fG
ssow+OMnMSZRLgc5QCZ+0Xrq5dIZeqFGKksy0N7KT09Tm7wjj5C+Vn03zBv36uoSz+wtChGVoff6
PLPEqYTigq66O/bRfKAD2eyj1PhzBhOWR4Dgk6GtcAGZKdRZ7xT4Br2kdMaXoQ10V+1S/5A4M+NA
Rbj17l9dnmAiZ4wYFpplukyVxbEhNUagSQvNX6NstA+V4SnjtINTwOm862d+1RqMVYQx0QVaHgrZ
j6wuVYFRwqrjvESwcAECt/IApvXUzx6K2twKZasWcU9TOCpmF6mK1PYTbw4wo2leunrmnHxJS8B3
2vJuUPstmvDLY8fYitBPoUrIA/+itTuYVjgbce7ddbH2Ai/7y0YuefkUfWNgyQwpSTUDTsileKUP
BK1DgXHXgYf7ZqVju4u1CcJIwCC/kAmJq41vt1IhomMNeyHMX5w9MDRvI5qfOB281Gzl4IVMIuzk
F+MuphebIh3mprMrn7aoGS9XCzwIZCHxkxzn4hVcTUM1ovKWIc0+3ujQ3kjhDyn5pFvFbR83N0a2
BcBbmYNgaQxhWIDF6Rsu+5OFktutgsCwp8zvFf/JsR6beHTtPNrL8s+8mb3ZP1nDh5RYUKtbdIaX
3oNxyhi0RolvF9yQaW44vl6x3Gr8qhbPtq8zKLxBOrWSPL81sohnccLLKyowYj3X9/6v5DQ8FMfo
ob+VQJEjwFE/UF+8furXPOfNwhZ34VTZedypPbD4X/ov3aufs0/zu9HrenQB+k/SbmtA6PLufbvG
RTKYOV1LLRN7EZi5XvMcSffmrDzkeY5Uy0Z1aOXh9daa+KzntRpjTItkwJoJXq7Jcs/RYKyGXqTT
nxsZ/jqCnGWMkGD5h8z8eX1vxVLephnCuEOXEn8FHbUod1QDtY7aQoVVb6VbJ1O8lHHB6ybWD8WZ
jcXLMo7MuNMNbNgPw946VMfgqB2H3T/raG9aW4SZQg+1MZ6xhp7nt/E53kmeLrDSTJ/cbpcpV8ql
bzZwydaAfl5ppxPmjMfuZTxAa3cM4BiPb8L3BLhD+hsgjkqHvotuaDgM99NN+rT17ru8pfgR8MES
Xy3wTcv3WFYyhKjW/IimiFxneu0D2bWcPTTMG/fHqrucGRI/5MxXUYoqtdJGtHMaM9dO30fmn3MG
6SqslJYgBAAbfoHYMamqtAq3RDDHX2awQVGkeqXS7HvTuYGjfEO6YOWKEP1PSqXg0LmTFv5fN2YQ
6uNIvhQZT012S8l5H4wTLc9s11Cq7YvpeP04rERp5nyAx8CnZ9G1X/inlElNpOclDpParupDzTx+
SPub60ZWiNZIk36zHUBxSxq/CJmZWQ/mVKJqK53Gg31UqaPAcmbtmK88BHv1i3I0bvPGRSLaY9rs
doTw7Z9MTaz4C7g+i8cgJUflQjStVoYEiRX6B4EyHUap283K6fpKV1xfRVeS3aSVfVkfcIw+14KA
q6et09tZ/p41+d7QfG/sNwXoVhcD0phQBgbzYmIB9oq4diCXBnJsPxXfkhMICI9CMehmj1nfXbQ9
dCKcYRGeVQFu/n+T4iednTfu87nUS0w6J/W2v0/f5/f+EUDCY/+X8UG+SW76b9X78rZ43FaeWHlf
8wA8s724l3TCqN/X2I7v8xs6amjK3BU/pX13UF+He/PQfxVCW87Gk3DtsgdvhW4ZmSKTL8tuSZc3
Sjk7yFjrT5BeqXvl5OwNiPXFNLB/Fx38/XUHWvuqgGmFcI6A5S/TUkhoeaEWnMdAomzjJTBJKQfQ
iGa1cQ+ueKqAINO8YHCVbtBiPxn/6uYo4tFZDsnwoVJD/QTgQb0rqth0u8H8c/ItUnWYDMT8hA6u
ZBECQG87fjRCvpVMs3UaWnU+oMQ6bKT1KwFUvP7ohIIXdgCuvfXQoTfKKeVN4RWlcddrfKVAPpVx
42rzcW56d95SuRR/4dsjAeiV5yalcODJNIHeGjSTIYBGnhdn4EuDa6bJR3+cv1D03Jqnu3QMUMLE
FAQxoJy44Fd10rGxOhNVXLlR5B5MiBy8Sr4dfLjuf2vrodLDm53uDEtavDD9LB6GOeNNqzQlcP5k
sOBGKGz9ZzsG7UaHfH1Jf9taJO+9qgWpHrOkxvDNYmc7dvGDApsjbwTlVTtilpk3LA/nJaww84Oh
mNqJWxX55naXJTE60Vyr1f763l0eKT6RxuQsSuorzlfqUz+08yzGKud9Pkkj2lq5czf5w3AzB2G4
YW51WWfmxM85i8YUUKPazlkWkDzlfZdL0ofIN4qt2YtVjzgzs/DwfCRjr2XM9J0pMao2hLd5PCWH
Kq+2WjGrKyIXofQmC9T6wvmUiWlqy+I1V+Rtae36XpJnFw66aiPNWrdjQbXP4B1Ft8WSgqQvnSzj
Q01DM7+2gV2HbhaDLdtddwjx9yyDA2WR/9oR0ersC6Wj3A9Bw9YV2a0aRK6RlMdsZk1NPgDP0OyN
x9vquoiuqk7aTd9lEWMrI66NqGT/Br7YA3My4yHRNpvEq6uCsI+ZLhKBC/wUdfYoHXRu4qGH1Q5x
CdktafrvlUY7mlaQuoNZxX/cd+FowasPA5ONkPwyzNbtWPeKeLTN9RTutYxkVU+lwA3gf964GFf8
XQypkVHZDINcoJ6LzhjmQtDWmuZ0cuL2IRmquyFkyPe6c6zYIQ21mebH1S9L6giIZnHRDhC1BIN1
VCSrc8MWrvPR735dt7SSO4mM929Twm/O/LCOFZq2kmD82DmPQQpPbnSqjiSpLtAP+Ojpu2TvVbc8
bmJJV0KiTW5hwyMB8vgCE8xZrmPdamEwKvKjVY2hm2rZZ22093Oclm7hdM9VOD72wVM9VccGbijJ
zj8lev8jH4t3gllmV/kb186K/9oUxHBJkvRLhK2FZoiTpbCD9PljWqa7KPrOk8vV9N7rkg2k+UqB
yrDF3CEDODBpXGBEkMlKC3R+mCt+sGu3fJ/dIpCCPKxSoQGDss0/ICRRLpMgbLI0aC/oiF4kQWE6
RYZZR1BezPHRNoKdIzc8+eX2sbXrk53VkCw0O0eSd0L2L1Yfw0g5NPrg9eOwDwy83bJuKrNEwVpq
NvKLFVC8zS/TIbDgHQbPxCJGTZDhmoykMbiuUwiZIGNIZddRx4dgNO6qVjtINsn9MD7UVb132ugp
iJpbniQfHee7nDsnO/hRNjHYhiYiTQ0PVlV99HWUCBz6bMmw67Jixxtbcvuw3AhCK+dIzF2QsJCH
ifxycW/kIAoNsweNk0au9sMI9lSOmTaGz0zyJMijPjFD8w70/qOxcWFtWl7cJFKk1rZDE87zvxYv
ASyBGc3ZPZiI+p18aPfTLr2NnrcK1osIxTqBqwhQApgICJN/v43OwoamRFKt1RDLTtr8LqGUj8xr
PN7UMZ58PUItLi5hCQJjEmgcA16B5awO5IrZgIKe6qW6swuHaj/q9UapeHEoMMEjzhEHkSPPk3nh
d+NkznWdjZPXqMUdYKrPXZDt9Wz8Vqj5iz9TX6mNLZr7RfT7bRPafgYDKMKTaCyKK2oK62eQl5OX
KMO7tBlnt5R5RdKfRf5SN4uNXbz8XsKO6EQJpPWFWEvb65FmV/roxX3l2gW7GIJkh7/nzz4W2DAO
kIHaA6AmZgQWWZo/hFmuQG/rhRoDXDSG7xWt3/hay6UsbahvbywY6ex+rLABd8GdyoB43EUfld7Z
uoSXjvfbDp9IEM9oVIYWJzoqNKnTJ6X26sy6C9A+Rwh+46ssHU+YIBSDfFT5+y+a1z0MOrqezrVX
RelDbSk3hiUdpWJq9lneHpWaLANthw2ja+s6N7rYv9kOJ0ZqMQpT1IfIiE9aOn647gbLTgGqFG8X
tjhRChqQWTVjw06Um2pqXywteJJ7eZfksDAw9J42B825K6b5SY2S5+vWtxYo/vwsNvV+UxSqI3Y1
Oen25NXRFvPsqgUH5Voh5wS0TrjomYUorkPwZ1PNRESUx14IHO2o+HWzNay9KKr93kZRE4VTBTgM
ojpv7UCTWqXpWNYe0vVuET74VXtbtvpNa4JR16ddVzc7Zdiajlw7YMRZ0Zdn7IbE5K1VHWbWBD3m
2usjyNbzV67TfWZvdSDX9vDcyuLa8g2lm9oBK60s36bwcLk9VAz/wtfPjSyi7KQbU66EGImb7lSm
/XcryTbSuJUzLNgUHZMZZLLZZRugimK1zmSjgoujeK/bwc3YtfUxHAr5UKjakzoyGqnRkr/u48ux
EeEaOmUL+v2UzUXq8fYjWbDKaZ2RQpnCAKGZ3pqTW/quaroOScd4+g5B4PdMeR/ObvKlew5vt3CC
K07C5CeIbR6U1BCW0THMtLSNFbv29Nlm3r7fFeG7IKtP15e5vCVZJc1wLj0aLVROlmOm05BmUl0w
DlT2xrsob287K3g32Bp85lb5cN3WymEDQiS04KACIdNY3F1lIReaCuGJh/6J7lV+7bZZcGBEfq/1
1kNiZu8kU/pUt/1WhrO2lWIOFKuAdCmvvf2USZsDH6si0J1q0LlAtl76sY7cIku/XF/h2m6KAWGQ
/dzRF6DLep6CqY8cAqOe3UZB8VK200f6ccc611//3JTDdwNfALLtYowWyBnFDV+tPep4u5FNbSLp
ZMvPlnRz3dDixcY5EBUhRbiJYKpdFsV1fVSstGw6L2DAL23CU65+a03tJpCCvZJszbVc7qDN6DEQ
G8rVPKOWTCChQf29sdLOmwuTJ2GsVLfVULRIJmrhzpC09Hh9dZeu8cbecrAU3qd50tuEkcXsforf
zeoxjH5cN7F8P4gdPF/T77v87DJDk0tS6hAbO+Mx+lC/13YpjTfLg3DA8QSqOthtYfwvYz8mQX7Q
VsQ7LjxemZ28NpE/9qDVukvj4RTYwX5jWSIAnhXY/rMs8bymZE2oXCbYQTQEVlBEHQS31J9S5chE
4yHvEFkd87tOHXdRgJ4gzwFCSfwgW+VTnUgvcdFs7O/qWgWtC8GS1HfJ1STFmiTJUtx5MYQrzhy6
TGHvrq911UvOTCyu0jrwZx9GEgZczf6Lmtl/SW11stR8i6vpMkLy2c7siD8/85RRnwcKX2wpA3rx
pANMRICrf2zMYZckX8Dy9MkWh/Da7lGuEEQNCIBQOn9rMh64/nJFaj0l+Yrqw8lymo0jtmFBW0gQ
m11hRUob4Iu1Fe4yw3rsZ7v3rn+hyySBeYW/l6EtQnw9pl1lNRjRxnZv++EuhLXfUtOHTv46TDdZ
FG+4/9qngt9F+z/qvqwpclxb96909Lv6WB7lG2efBw85kEwJFCS8OCigPNuyLXnQr7+fq2vvDSYP
uevt3oiu6KiCTFmyhqW1vgGnJjz+PqnxyTaV0VS6wh87ivue8prqQaQPYmA+Ct0Q7IRjprBPZM+W
Ga2fa+59q4uJ2BnE6ooiEghKIPic+i48Tlf9pvedNVg7r7X0ftvV/u82waCBipyGPOYSpWD1Yycj
Gz2tgVv1pgzMiL5Q2JatU+f0sc0fSeZ/tuQsZkqU5GPeE2gk5Mp4GHNrU8TuGc7aXS2H7dfz5diK
ft/UYr7UUBpEJQKdSivda9pvuW171ngKgnv8fb3r0eIqSHmuGKw6BIDpyD3EOyi+ACZgXTTnzDNC
wNIvTu38/0uTs5QOUi24WC8uF0lVG1NP0LOYrs0p1CBM2T9Age3AJEzg1gCJB6dB4kfPONgJzvqN
1jH1EGg4WhPskXzzyb0ag/Gu2WfBuGHnIM4959exP35Lr07V64+EJliB/250nk/vtsvJmizhzC9R
uO491VM/ceRl1OgRzLfjs0JvV78/abBTzjK5wCMAD/GxvSxiiSM6KXw51N8Aiw8r1kOB1Clfv27n
2DpwKRzZoIUGduMyCLLysUwGIgTk0CziCSsPyqGrPJENh75jJ65Xx7bn2U8WKilQJvnEKRu1Rprg
MWAjk7ciuSDZifTpqe9fbFkuBNHoCHix303PTn05ncryH1vJ0PcH0HWmkH0CvEkbJkmYA8JX9MUe
ALdDdjYrTpmeHu/Fv1tZTLXBVayuOrSS8CksLewZmAZfv/Vjs/l9RxYLV4c/uJkpfG3fiapcSZlk
GrYmAosEXhnJPqEieWTWZJzSpD/Vt8UbSrTRdPUJfXO79luqs33WiuHUdfpYtIj7JYAN1kxbX0Zp
jCWZqAaOtTN5dDVu8ycoX3HPmXzINWEndDNPvX49oEux4J8n1/s2Fx2jFK4WVEebIjDPNHBcJ+Ag
1/W+9l0/9aPb+DryhlfxJtbRlR5om1Pg4WUx6O8HwBYM6TQoEX3yZyhtqBUnHHO/X5WXxYsw/TyM
tuInErXazHo51nPT+8i5u8GpmPXoJgLW1SwJBPbV8hyoUVdKYb2Otgd4cKb71jXCuuUeMU7FXkeP
HJSU/tXUYpx1rRd2hXSFHz+PAeA40wWk1YL4wvTIXigvfiHB75ZH5jvV+yYXYSvcwxqO5AXcNSzh
o7jWak8Vwq6vJ9Dx9/fvjpmLgETZfUQi2IT59kUfdPcR80u+zmSoNV55IQAldpmv4A5jrAnzx7W+
sW++foITL3GZ7qfJZOckxwM0Rf5dtnnj0zYTXmm7UOeZpLX6urmlVuw8YUHknLkZzALVZZlrS4dC
DbzDidrR2vKARAdlaKiwI/HXsm9Tv1NNHBiT4iseJXbimRk/Veg7sp/ryPchXzPjl5EF+HjIwg3Z
KasYYOKs2SsxehWysvr3r/t5ZMdDG9CjhV27gYh2sdWClkGHFgQlqFbgRlJ9i8xTedFjvUDZAZk7
5C0/12kmk0CgGEwa3xFz1cG2r0TlQrC7lzT4/b64MNlC2Rkd+qTGNU5ZDw2lXiA3w+K1XvDqrMn5
KWzfsREDrAV4RWxlNvKhH99Ky0dFEgC4IFNEvZESj0QndusjU11/34L+sQWtKpio5hbcNLuLI1Sb
dKpfo9AhvMQ45dB+9PW86858Wr2LHBN9ilvTwFlbtU6gTSawGLGHlR5+/W6WDISf6wk5GMhIoN6O
DWt+jnftwJwkF2WJo7VfIX/srBQcrZsAAntQa/8P0j5HykJszvn8q715kN+1l6ups80e7Q0FwvwC
kPkaHktQUx95740a9G7VUwQgCC8g5yVOWR8cnSTvWl8sq4amgBVaaF3aj8q4Y/nd18N59K1BmgXj
OOebllsD41TxJobe3Aia10pP77F8UfV3ivbEezvSECzfERFbgI9BMnQxPeqqJkrQCurRQzlBItb4
NtDmoqTt89cdOjJgwDPAUAmZTuMzTausxwLK9tgXgDQ+Kxt+5ahTxdwjeQqIG4BUizr4XDFezMCc
axOpFZpwxUPV39vtPREoHFcvbdwHyPx7eVSeGL0jvUKTs5MIQj3gWBd7xcCmPCUZmkT25MKcnLUd
nwo5jrwg0wAqAn5mqKF9AhGyXORpacbIC9ewN2xcX0sknHJOVXKPNwOGKcRSZijhYh5YBiu0viOo
92iyPO9RD1+nDWdXELdKg9+eCggR6VzrAfDjE7CvAuHKylBZhRjbd67fjfzE0X60K+++f7G9FlNe
2PY8D6BgiKipzRN4r9Ua1KmLw9c9ObKRg2QCFRUcrahzL/NFXTs4UAxEVY4zPdqCJLTlRSFWlZ3/
KBr39wMkE1Tc2cQB8w1JzI8bnjm5sbKruQTYr8vqvEKZ0HG0IKInVuqx4XvXzjKJGbOIWxUkqv0Y
4o8bOZi3djRC64Lmm69H7+fe8iGtDkYJMgxwGgJoZe7bxx5ppK6YioYGwJ8omAoH96Jam/wq7qDS
UOrPdVHJELB355JJ7dyNs72Z8M0AmaSARfIEFOTTUsaDoGCGyB4JAtSBFjt61LQTkvwdnFScRl4Y
XH4XSWuuv+7ypwmDrQLh/Kw9CZn5T9CZWA2ObHE39F1d4rAf2WbSbChBtutUnoTyf9oPfzYGmDg4
OhDiWk6Y0jJaoWzozcrCXbf6uNOdHhJx2fRjbKxrlyODMKYmroxxoXtf9/PTHIK8OUx7IbuBVY5c
+2IwM6PXpG0UlZ8S7o1DjKvYnXNSGW7+lo/zZ6b8O1AXAc0KrJn5Kd6FAMpWljt0II6nJaxwpLoE
RPQ7jBDDJOccgMNs8r/u1uc5ggZNbI46Mkgg7C02ydqOTK1sIpAjeuhFAugFWCutTyyLI2OHRgAC
wP0EcJBPqTetBqmkQyNqYLlHq/GiEtah69uH3+8MwEg4VmYVg0+OFVUE2AYbHTCdqL4WWfbdyIzb
328CZR5U3TUUz6CA/PEFlcziXRIDAM+7EmV27t5WnBQnjpPPa2q2KHOA2wZ0D8I8i0a6slBGm+Au
TkpFQ1nKM71vvxVucVNIegKaeeTdQHUYsTuqIIBnLJcUs5MyFhB1hUh8t2sI6IN5lni6qH67nfnF
gNaOZQsh7uXllBFsfzWBC58sTMjXaaFyHk0Gmuvvvh8DiMt5f0BGEaO3OFKG0mEitgzISdDK00Y3
hGfKicP485JBNgjeAz/JijPu8uMUqGVXTHoF8deEa9+cEaIHTn/qivMZwALw6HyJhyo0qgGf7vI5
+IIdYZCnaUftcRjKrZV0b6aFnY+W91Of7XLocmaKPpiTasOiiq8dmkFRLF651uhZRnOuyuYqq4p0
r2fVM4BYJ+bop1GAAQOIyvP7hHjPJ+yJTqe8LyeR+SWygJU4n+JTvo2f9kK0gGrvDKJB6hEj8XGc
pXIsoUF526+MtFwbBDwnKQIto2cjNVLIoI6/HZjilJzHGpWXmZ2xXAsky2x74E2GkkS8SbsIKqeD
f9JXZ6mlBygU4GpYDTM32vpMAym5I3MVp5nPvvHz9nyCF0wR9Du+g2ZAuk025VXxzXn9el18Wubz
eqCQ+gKEB5XAJSCpz3mndDdL/dGNvLQ3PVs2gYZ18rOZ/3oZ/0/8Vl//fVR1//Pf+PtLzac2jROx
+Ov/XKQvUOSrf4j/nj/2r1/7+KH/ueJv1a1o397ExTNf/uaHD+L7f7UfPIvnD38JK5GKaS/f2unm
rZOF+NkInnT+zf/0h3+8/fyWu4m//ePPl1pWYv42WMdWf/760fb1H3/COXJG5P/X+xZ+/fjyucQn
t13x9kf944+L52Ofe3vuxD/+JOZfED/DC8AbwKyGJQGyrcPbrx+hWgRnGwdsXah9Ytn/+UdVtyL5
x5+W+RcqJAAXIEsE1WmEln/+0dXy148QluBL8SGcrLNYyD+f8MPb+vfb+6OS5XUNNFj3jz8XBw+g
lKhXARMyB3QzbRftvA8/WkMSZogYIukwgx+sB0aQ6IhruHX+tsQ/mpqPUQs5hZ9shsUZJ3UictT8
iTeQYmcMFGw1Qb3JNa/jqV7rablL62zdDuIM8mD3WWPeFqIALZCEqrB21Gk2Q9y+uo32ltPJS/Lp
QZlk0xhq2+b5zuHZNSdZUHT1lQ1637sX+2vY3g8TSKMYiHdx2jxQFMESwK0AVoGgs9ibFC+HMS00
1CqbHpAFQq/kCJqaqcoUuKB1ATVhWU7n5hVPsxezaYK0Zj7undeGSm8Gfdfw4kHjxjkZ4BmeJyv2
ZMqReFEabw2Z5x4REHnTGN/AaR6w58mzh2lTkDPT4De4VQDLovVhppPMK7nwWrutsR9Wk29r0y6O
k6cBhtUe0UozgPTWbqDpypncXVZk1w0k8FllPwF+5sOF/QYwiF3cs12SO403WnrocIi90cZOvZz0
F3wAwloU7dlkgIEMWKUHXZzC093GF4XxllRJ7nVasnMScuu29K0znd1UDxcgm01eJesrvenaIK+T
OSargxZWac6UtF5kSkTpZG8Xaec7FCSWelpFWneWa8B4G/GjraagTfAowm52PHeuIxVvRZWsMkA2
IAYUarN1CLVRXk26s76P9gNOiCoyY29UdFuy3jMj7klHPydGdp0k2Z5WZONWRZDryWUxFOE8OaqJ
byhYul5sTQHeMyhdabJ223zXV5BW7aLnXOMbkSZhKRMwlHHw1BFkeLsnwNMdjKD2xmrdq50gEdlN
WxRr6o4ruHaGMJ1bl3GyHUv9tnTVZVYUgbTIna7HQVSKa6U3l1QbA17kaxit4GnsXaPicOD2MxuT
PY/rm6bzLEK3sM5bZ3p6zXP0SIA37UV1fIMs6yq2h6s0gcZ+BABh1ejID7rnOVDdg0nP41GHalhd
xf6gUNUZHgfDuiiLtPKqdgxoJplnx5AvTpC3hRp15XHZwtDapA9TX6Zeb0cG/KLUdytJbmPbvsnN
YcAvtsiC9oXhCZZ+Y1N7GRmIOMpZlRCrJl7pMTwBXG1cMyELDyxDCkg7yvuqE2srknQlJ5TDs4zD
0T1HrB5lfREUel2vrFIh4oUhsMDeubWzetWCfAfCtnicuviltl7jTMGbAFKL8XDbkdSEmfBDM8H3
XsSD7vfN9GgLtqFuN3hppq1lmo8r2y5AG0N2uJpXKPwIgPZpaLJqM6P0yGic6wXAP5W1cwV9KvsG
djcxvyyFPnmjD4j5JVSf1lqGCTH2ELcSZF+w+tKZ7KcodkM4GEJYWI4AoOgMBRcYS8g63/Ehgvwk
RkIb+ME2mw3EJO9qvGlRFhdg18V+rWOZV4zddnZy30ZZwHT+kkxrorrHmkXXmVNeySnbmekQ1k4f
ThTAjJJfWvkGl6ltrFW+lVvPI8/v28TdsyS9j2ke9LLZWMkYxKw7uAYqXfU0+CX85GsRbUqN7CMz
+gFh5B99o0LWF2eSp/eTYjeWk187mfVsw4bHo1Aq9BqtgORVzp6FCdqj6+yUYT4TPX2ZquKso+yt
HZrNyK1nx1wNyob/p34Ooe9rTfDXqZU+d/R9BMwzjbWtlju7gsmQW8VDw/cgg23gaHRPmIMoSOTw
bXiSBb8FXGvbwl8zVuZqquSFrsbAiei2w/pTUMBGpXRdIJHsWVG+q/t463bFVZ43GzvqruV0JQaY
yhKJeUf0ZNWIeFvH8Up06TezLoNYJetpyHbuQK6dQRywsT9LkQeN8unoBATPymh3VuX5daemVaPy
a7NLbmy73QLbfF6m4KU3orssy2xXKb6uyuySG+qJmiSconYzRpCwcuJvfR2fsQkG4A12LJ7siZs9
dN8LozI9MUKLHRCwi4LKM6eFf4BhITwhAcwkE0+5IjSi3GumcoCLib1OFardahw8ltr7VjJE9im/
bBt+GUX2jvfxStqjRH3AeZ507W8Fj9+K5e7qEv8tw7MPYd1/Fu6t3+o5TOqWX/X/YqRn6+/CgTmS
/BDnXTwDHiieq/T5Q3g4f+hfQR5EOlD7xC0C7GGQoREd/AryqPMX8oNz0I880qy0+K8YT3f+wpVg
hpAgyoMoho2A6FeMR82/kHzCP6MwArM1/O93YjzkpT8EL0gEzurQuH7gbuXCfXCZw6gQEA1ak1za
GUJRj7Sm24bCmAq4Lncd639g7VTWejJzWMlAWDPOvTZTmuHldcFh4NNGUxLIxhoS3WNx0mR3fS6d
boVwrmL3XTqwR4GtH86/ZmYnwehCN2gNrxbHhecrleK1bgc2eJzXdTMEkailc+MOGi3PDFrCqYZA
AJcEsxRnekkbo+58Y4JrtNdWdSr2Wk5JEzZ9NzQvU8tL+zqmpPdB90ANgVi1Oh/qwub7HtZ6oWFX
bDwrmasEdMoACoueacu0+Lu07eimUlLLNnottR4AvymiSbwl0LsFal3oRqLdmixD9TKoulbGN6Ry
W6h+MqPUUcjFU7ZxrF/hX3X4dXvYyKpCf+JSz9r+3CKKVBYwnqy2DvFQuoa6VrO+E+zrbFZyY0/H
xGz18yoZAXEJSq2x8v5Si8F6FjE2dgKPQwx7YmUOAhmDxLXZe+XkKMHujKqJmwRVwtTQlLZqJS5q
w45QvB4DdnTwKYfDAhSbZI7AvYcZY+xZddwnP8BlduMuNButEi8SKQ5xZ8qJRYjB1cgK+0WrE0rr
e2g/Jn2mhQncvTh2NEdy3dOQECGe23QjNO77qmouYIDL+bmMW8hP9RrbD0kls0AMFoCm0hj5Rp+q
+rXJzcemdmEYVHWPdttkB9I4I+C9xVTsID4tA5eWZuvJvjM3QMrJQHfrdmexPj5PMtf0IavjzvoP
9kZzmykwOkpCnefNS5Mh0O/jxN5iPQGHZDnwrupA43wgPTF0z5TMfrBjaW95hiuUF8GKwvJFpfJQ
xUX00CV2+Qh8HtG8STTwHicpWJnwt5GXKUeASXD3XFmyqh/riNdvrMvlt4hmKazSW3xt4KqId4hV
ZiERLcVBiGsSWljHFbDlm1jDib2OGBnPMU4ItjMk4VeloexD6uRG4ckOXughrrcNum1Fg4/43WBe
og1udZ3hMrhxqh4UkYaBOuV1kZO2YNpn2ormkNpFoT3Vb7RodFaJFBGCAtbneFCcixJ+zps0jwSw
SWaX4h5QQeW0ivXqsmuF3EZaj3uIKB3uDfloXXJLZM1Fygv9gpfcPCMUzBScKUmB0D5nboEgwNID
Iytq34kjJ4LGoIGgsiKa2OVaqzV+KuoBZgRmIzY52Om3DjQIQJJomSQ77EeAOrvcvJew7lwpGE4j
BZwnNXy7zencGCuQHlnumA+jqrIi0O3SPKtKqeA9Y5tR0ON0e8vbKdpFOZF7oKibuzaHfVjaaV0g
wCr4ntSTCfUu1Wtbt0pzd9vFSOSHwnGQPZrMQsvhjGRVAdGhKrLOic1HMN0bOvokAsl0FemN/qZx
XYfLXJWfw8Ir24JlXDiebtRwTkFiKDfOi9hizTOzhWls84ji8jeanaVexoKq1PaQM9KMMx1eWPRC
OaBRPDdIH7kpYuyinoLMsqLAYUiy67x2V0ndqDLMtMaeXRzwQ7f30hyRQ7dr5QgpHr8bRmL/iKBK
Qq5ABKzyFTWiPjvXU824m4YkhSXXONQDOFg9dTcQtzXIIwe4NX4gcZanIYH9dbkdR6j+nqfAgOsP
A5oGdWp0cilXmFbjD8G0st40JB9/IBrJcSsgqGZvVSu5uWvcTI9Wk21E3b2dTukhwW2hhpAIEgg4
NhQXq5QBdw2lZ+HCjCpTfbapbUjxeRY28gcny4G1UmnZsm3f51EPy7EkAS20k+x16IjGAqFJWuCi
WetxCE2t8Tu6BJO4EoV1Z+PQ2n3Cbj7oAX67a+CAJYdXJ8Vq98eaTmboYgkdVG2wG5aTGcefMKtP
V8rEjhM4BqG3tkr01z5T1W2vafzNbeqEAYZlQFhD6kZ0D7kLJ/VNiQKnp1sF14MiNWXx6IxxByt0
GFNjjrGOlfhxByUuXNcy+35ERgkmko4VpedNOarJL0sAPAfoAJaq90hsj+Zl1E4O9S0AQ91Aswkw
6kDoZBTnEJGGr2Qj6Co3XS6DHEAPY41DAKAF1WgUVts1coEg0SZtIHkn7Au3gtObl9J+sj2aJFay
gQsJ9eLeILi7xgbtvc6pLbmvqaI2IknWgi0X90Tn5x22rgk5/dom2RnXs6FAcjNPrBMZ/kXxE+sY
Viuo5yMrjFFD7WqZ0inqahxs/a6HUOHQ3XC4tGYrO+iGB2fNVtrmpPvdxzgG9TEYacCTcUZ6INZa
Fst0kL+6aOoOcSmCaWxA2A/fBXZH8jzLHv1sASogSPGA7YvM25xVfVeOa+Okb0g1HbSzdNNdmFaQ
oD9wegvgOdzBvml7SjLqZItzhu5di3VSYkvi02G2CLfRkgphPbxxfOVDyJLjdr05JR31saaKrOJc
KEMaDpV1G2TqJb+yaK0E55E6GCZfp07rFI9lrXd6YKkcAvwGrKqfp74Q3S4jE4yV3G6Mre2JcZ7z
iv9Op/39DKaLzDQy/qBgLrPT5lRbkeiMAwKgMGkgWJKsKVUhGSjcKNV3pst1lUFUBer5GYr2RLpI
bmQwjg0mwgJoQ+n926DLx68fayG++fmxFunQBqWwHAalByN3VnkRfXdc8xKCG2s1tFcDxObt+sFs
pOcM6WWRQviXtirkKt/05ehD+MOB1ZArtADFk2Z2W8TlTb+sjQHZIukRs9524ynJhI9Vmb+fGExP
iI8zwPw+qeIrVNSAmjYPkOj0oXziNfYpHfxTLeDa836CWvrgiEGZh8GYQipeJWKur0f9Yw76cxeW
FWnVDlAJNQ8x/CZFoiH4uLVNtbHTU9Weoz1BDhpYDaD7gF342JNICa3oKuuggGeF68lYtDeqrSIV
/G5/UOb5iQuCJBbwVItdMYZFpIMcxkHkcAtBeoB6Lc+YF1noG+5mp2hYn5eSg/oCHhm8cGhjfUI9
uakmEK8dJkfuzBwSsVCmlVbrq7jfjek35Z5q8PMwokFs/ADjgjr9CW6HE280dUEOk47MGjaR2mMq
P3G04Ia73CA+NjI/xLttkU1lQWM7OgDWPCtwPbPCy16UFwUvtpdeVyQkF1DyCfNbZNnPM5+c3JhP
9XJxEmh2bw/SiQ4Zliyj91N9Sk9lgf6c5z2q1TMJFoUm1H6XSIxJG5o+UtpBlLrrmRCoRQa2xA7M
nPyuUY3jGbSqQjuOHnW4224No+svc43dfz1bF3SAX48B0XvkInCY4170caRLNyXWlBqHwc7m9BOU
zIum8Qys9p7PKB+FMjNU6mLfcIfX0QSN0FFxtuIV8rYoBLAzXDFPOT0dG3xAoGb6CaRbUTv7+Eza
UDga5PgOEwWYfqqsO2S2b7/u9+ddB+ffbO0EOCd0h5Y6yymsvKFObx+SnqI26g57XJuhtUrAmSxx
D/q6sXmyfDzuPja2mM0pgEpSL+yDS5DDYMU53Hjv0to8Eb0cGbUPXVpMWRz3RmOjlZm7A8/O9oAX
e6KJUx1ZRCsEaoJFk9oHuF1UUDytApqLRzjrbL4er0XF/OekhGoYynAI8oAcXUZ6Bst4UWXsMPhD
SOk1X0XX2rdo24ZjOD45tscskJBOBUb0yKbzodVF71ibzgyOudU+EHcVqLrCYx6/5GenOf/Hlv+H
xhZznDZxVWE40RiFabI3rKNt7/ehQIZhfUqdZP6u5fx7P5yLuKbSyyECYv+ATJ5HspcRuWpHPboc
OpsnS6Unmlocsgn4G32OpmJqBzlTYJ78+HpuHJuCswwzM4FahUbIooEqQZ4i6bJHoJiuS1cL2VRt
lS5WX7dybC1h6iEzCxYhZDsWu6KR9Q7yA+Sga7D/Tfqwxu78dQtH5zgCYASD2OcQjSwmgCY7JLAq
/gixSWgJbrRvJIKbXel6+h2yKlstKINKBxEh+Lrdz+MHVUHI1AA/gJI/mv+4t1oD7EXT3n2cUto+
NIUqrgQKgzEyu1Ch8L9ua4FqmtfxLGEIZDHiU8i5LNXqGCW5ow/xU2RpqKRNN7xsoO5Wr4S0fW0s
kRxNruPC8QV9gKRzGHeQfyyN65J3SFcYfk4QQqVUe2mcaqXIiZl05OjD0/3UY8F1D6jWxVRSdmpX
WZ0+zTrecFg6QzCHIisqz7pWeDEUE1N72NQt9hwbLwJo1yEdPHzAr+3i1I43k9M+LlFQ5ACMAHwX
qb5PbGWcwuDr69lTtk031RUEmP1pZa/ai5Ob3JH3j4bgfwy4MmDYS8wTyvR129b5k7mGdzgUCRJ/
uIjPUmw9lfLaZwtUF7DVTkyEI40ir4JgkQEwjA7OP38XztUqtpFaEk8V5PZauUszE+XT35NbwGSD
VjoAMeYMj5n5m4sFNVSwEGj68tm5Rc252BqbcUf8/kxbaWILyVbc3k916/MaRpPzJoRcAfJpnyQ6
UTuw2kbjz+baPfS3cD8DU9WBSUoPWwZc3y+i8Fdo9FtFuv+sAvf/G+BqduT739FWwBnUQJm9L8HN
H/i7Ameaf0ESE2kb8ASh5Appx38W4EzjLyCrQOnFW5qlOGYk1S+QFaH0rxl2DdoLuCmgp2In/FWA
I1T/C4ismQM2XxTnD/5OBW6x0SBjNRf5IP4NggU2XKyEj9Of6XFBB4Mh8btmZwQiIHNi3ZtNU6HC
ui3CdJWfulUvgpl/tjlD5+d194lpT0w3s0iDNrtQnNsAHIoN3Y9+AvfSyC9PrD1orX3Yv341N686
eB+CdLiUdEmhu+JCPsP22vbM0hMfmkah68pzy8XRMvEAMtGbqOBnuVF5jHT73h49o+z3Wnnj8q0+
GCFAimeQQgoA9z2368uR7dPR8XUx+rYFKUEJfJEL3rk+bTL3KRGHhjQbWZxVbbI19Qny3YYv5Leu
mc7KxAxABPpu6dl13s3FwziszZ0rX4X7ZIEhC8AAWGlX0GgNkJQ99Hq86Ud9O+X6hUzkc6LkHgWa
iyZyVvCKJ14m+vOsBypkoGHnQPWsMJ6zVr9tyyFM3AsyRmA9tvjzI0t4UMNUgVhZ2LAhmIa7dpI3
cOMIVNSsk7EDzIYGbntVyta36jbUIqQFtOsOwgGj7fialV+zfPAVsr+A73g5krsWh924a18maTz5
BXWD2MlXDqosZtrtndY9KxgL6sG9GFG60nCWFyl4cBxgkKK6SgCNTziDe2Eb0rYPNTc6UySHmtuV
DdvUYezXIKWGBTxOvdjuzo18L/iPlCYcFYkWutfWiD7LnQFSgnBgijZ2/T4nCeqE7DtsQFYo1SE8
ei7MmwbCwqm4iSPkqZsqmHFu+ih3fYdIZmxWeQqjFRR8BHU2FTd8O74rRwjv9DwUExjbUM6z6jPk
YH3uVl5P++/9gIp0VtIYiXk7dAt6D8jFjRnXsPSLsr0OuiawRqjqmMV9mcJpM7cSlCLKH+7Qrpks
qFeY06o12XVkOq8oWqTnadaFtIEjfdrd4cRIfWnVQdxuqtHc5Om4zmPUTaHV09QX3LyObOccM8in
8bAfIrGpJv1OTW5Is3LNx++xjlJYSTao0nmJY2wdNfpu21zVoGo1Y3kxOvIBk94XfRkW46YrX0uC
YCdFlYCPe9U+ayTyLCiLQ838xi1wo3YglVzG9pYYB5tleMrz3jTgZv4dtvM+qaKLKXucsi7xxgnG
VBO9rEkQMTfsM9SdULnLs0dwrIICwt0ewu8gQzaXp8lTaVZbYU0P/QDgSI+MZCS2rWx+9Iytc2ls
LMhAN/RNad+1km2wPrZ2Ha0zTEoAyzxUt5+gAz4jZtZCg730mOKR3a3NUZ9NUBty7QB3pzszwTxz
CeDpEforvbwxblEK9yx32oxJBxCT7ema3FkSJei837gkXnP4TFRRFJSGG05kTSc7cGBnhskTcCQ1
FYxPuFKB64iNBmiiQr5OOf1ZOWp+DDHrRg6eSQCoVqh+kNeCwnomfs20NOwZCVtWBGaT38yy10Bj
XTNeXLWluq+1at9LFLmHh7FKb6LI2Sa09rNB3QPRVPuAmCElM/lW34eyAmwMdUnV5aE5yVtD7zcw
DMBm82La38a23kwEXs0KmuVy9ESde4pKT7MFsBRwjdYMwOQgCiITABp+RPETGWI/tg2vr9z1CGgl
k7iNta+qQXXNNC6wQnw4ZSZhZveoGhqbJKseKVP7CV5hHjbeMO+KlcntFW1JHyoBZ4HEjC+jPn1q
TX3F6/ymqxA/k+LCyHKYBtNDOulXcBizgCgAnZSPzALYywTXiG1LbNIYsSxMzGSnz5xjK4MmRJzc
iUELexikeZmrhwlUrMYkDk1rhvLpUOJPn1QFL02a+hYBZGMk0FewUBcbLhU8gETnHop+fCCEPfeQ
6ncyHfKsatOOwz6pu5c+H29415/prfoWxckzgTpCMtr3tKgvxJgFCmQDL2tBfrYbSGCgSAicZO1V
6Us+/l/2zmM5biZd0/cye3TAmy1M+aL3GwRJSfDe4+rngfT3NFnkqM45s50IbRQMMoFEms+8hoA9
EG2/Nx1Lqo+ljjIlAMiMlKIKX6sEUKxxk4fvYd6yMhJPG7eh/Khg5aZIqBaHqicAo0VCezWM1qZC
5L+RI3dK/EdF8NftKC3oSUebS49rnfHp3btmoB7HjBqgPI0vkhTAdRv5j9xv27hwwGA+K8V80WSq
XYWKI8/99SSTKxQSl1Aevw5iHMJFpJQYWYkHD4TyzM+UTqOpvXwIiq7+JAwfkcpLJv+fNGK5humM
qTTJoMFCSjwNtFvmfNBbUbMBCiASB+IwepXYlVOW2Z2fuMlsnctjP6fK/wwJLYRIGCS58rvD9SG2
71NOqKqbqdSSx6oOnNXVuE+cd1SzVrg+3ZxrmZ0bb/n5h/EaI0EpZmA8s1dsy7wQjTMaS79ToC+T
+OGNTrKVOsO1Um8YIdz6a93Jb8GjvKtH9BGRwgl2qtutusM2W6eP/ZvqFltzg2PDNnfGC/2RirT3
909K+/G7j0qtWCNlh3t+2rjgti6p5k8apknvBSgCK34yTcvukp9p2XpVOXsLviqzyN26Fx2HaTNo
7Gk2Llq0C/JWfSgkZVWU77pAiVkCYTMiZKz+ymXLKbWnilViBbo35wQW8UPb0XsLFHcKCqcI/Y1Q
5Qezb/a6+qgKvav4VzKwR+SWObja1Rgv3fXRFUrFDoBi9wY6o7L4g8Kw63eN0ybBJSXmdY82iEb0
YvmZXQShXciRned3pfiqCLdhgqXB86TezMpb0ZmOD3CovFeGwZ71l8JqHkcwrYnSOkos2XE1eriR
0IwPDnH5aEwYbIaPE17obRru5KG6lQE8Fz0nRC4D9cxs4DUl1mCC+oQRti0q9N9jA1DELyu6bKdb
UZAcsmK7BzkzsNfFInAInD1VIkDcAYG2ySrsQOGInZJj0oceBzHHa+6gQ3xn+tPKGkev1R7GaKsK
+Iqrhj3JFyGhCwAlVxRjN+iqFQrPx8ailmA9dwmmCJrvgBD3sKF50kCJblQ92hKgYJsYcWSlD004
bpYQQImavTRUh7RRoKAOAJR+6c09eARvMqrAtvxqM5WjY9T5i86vBnO6jRXiFyk9tNJ4U2QtOFN5
p1Tzvk2IPLMfUsZqMQZiwC6YD9DJ7Hg6RuE9l95lXufHHpz0DGwV2tuq0W96mG8DEI9ZiXcKJSKV
ON1YbK8QZ7d62VXlt4EZl6PYTbJip48XaUoRK2nWI/e41HXcprmTQ8+b5wTY/Q/w9UXkO0YkOFiQ
3Qy6tffH2GuHYY0krytWzz291WqQnKg33DTGtll8LtQHreC5rMGVgti2atFtJxKpGMjiGHlqTalR
0taamNw1RW8bACkK9aVo8PeLe0eMn5pq+KlL84a+rYuJAYlB75iz5Ux946YTppiBZZsE8n1jbepe
8woYD6FEM1dt13WjruS0PUT1T90EexhNoAGqB9OnHGQ2q2m4icN+I/qxHQrsBf2htR7M8rllC/np
r0EpMMWsbN+/8iFgLb8NXsjGbMvVDFKSxOkM4cmf68tC96AYtnnhAThhInazRq2buEMOqpWZBrdZ
BPi3+2kFR2AKtpLz06Jy1AkgCq72nMJbuMNuqtwq2YNE8D6rL1GpUUKf1sbQeUldOC3LfZw1jED3
hcQnAzVW9fEKFF1kXGpDR6huALPXfg5CcD0wQYFfQH4lG2grV9V8DzcrxxoLO9XkVSD0m8CfPCix
tpEQGOq3fY1SbtjYTTHZmenvFELyOig3vp7ZrWFu6ulWnVK39jlL9Pte0NazsMbvwgks/R6nZVs3
yz00h4PmQyRQhnXU1+5Y5XaozeumvQhyzQXS8qCjXJKOL2PyA2fjVSu1pQ3TaafHDz5mAVYorkHN
a63v6rmwHsHG0Nm3sybY+FawzkrUB+rKBWrolnXnVtNLbYXuUGZHK8l/hLX1OknXBv4qQgcuUh7s
wRqwIgD6VIMJN/fgdWwB2xUzR/JPF22g4ZsgfVPVwMG3gu/VHcZCdKS2u9BQ9MrEdS6aqCNl0DCi
VUcMLZrZKpInUhS/9JSwApN5E0fRfdq+SKnx7HPARhysBVqo5fw6ddJtl88usDn0PK27AXTXyA42
O30N98tJsYYRhn4lZvkWiBAbRM5+AOOsoGHIj6n2LpDG+sFzRjJTDwLi4ZvQxIpFH91cfPQb3wWQ
uwqqH51Vbcr8pm2S1Vjod3BJD1Y8rWHgwrnA29GHMDOEjiy1V+rMVxayrag3jt+9dbj6aRDyI+Gx
E4yLqup/pKJI0N7YUqPaqiRuS7Fz/345nlTg/kQfEOxAQEBNBS59QszySUGEQas0u3X96+oVKJkX
7RKHS4G036aC6pyXM/umtqIZkJsx2VzKftijfg5BojDseBYAoI2Hqc1LmjgUGh1tp3i1k5h29fj3
l/wm4vk03NK3+hDxCPKY10HCO84+CuKgY61i3J4Z4jNG/Pc80odYhI+I41TYbp/HyNVuLgKVV1KC
2R7Q6JkMzasFrEvEfGeAgOubdRaXN5b1rNWiF6Elrs2j11vZukZJGjGhldFto+lXI9Ygw+8G8jEz
AtkDkKbYQjJ5CDXrMZynzaSMNm1kT8jKnVxKjlJzTbfGFhraqitNcocSvlkhUlQAOFp12+UA57HP
lKS/6g1afMQPb3wyqyP02QqjAuLW9hDO4Ra1aE8KOq+PAocYjbO8WMoCwiqHa9Ynupf73Z4weGMO
KAOmoVd2Cxm63TRNdZEV5XqRmSnKM9/+q6rdyWNSpfz48cFfAATWecx0CxNlH10sIXZ8S8K91XYa
C30x5I696Kxo3zdVSyZo0TdBTAfx+tNcwqrTmaMElxfOX1f0VC+5jm8Fp7V1e3JHWE32uebEtwv9
w4hLkfHDQtdzrVNZ7BoFMTLpXHTEID2z0L+JpXkpSJwiycrXxl5ZajHsTaYzhshHIisUhpPNb3/f
TSeovn92EwIpKIdQ94XL8flFpkoeITuymwyDdSV5YQqAEGfjjd7saspgDfflCFZ5WGCaSno/hqKn
UTr8+2N8N53ygtPHBwB5CfMkjxHiaaiFxaanTYAcANJvz2GBThp8v190wYwQ0tPcs75AQEt9GGIA
aGBUb/1rDt+d/2vpXllOThXvFxvaFV1qCy8w43ynff77+313+H8a/aSvXQBciRN/1gn37AbHj63q
jZv0sXtnJ2ONrW7+C337byZV5Nw3OQIW5cXTC0efRdh/Muj39CC8h063HvctxEFlB3JnlbmU484c
VNLX0roGZRppEAukEJjUk+6BX5plnHQadANLPUy0ISVrR43ZQwzbVedFv+1HmgQs6F0U/rCmB2EO
3Lp/oZrhlKF4Zv98N+c67//vZHRpwnzco00/KXrfkYwqkp1vDRnEox2vEkeUOBfwmswc2Q496/mc
hug3s/Bp3JMLqu4kMTAtSijVmNtGdzuNHRh7GHbIUfx9WZ3AQP/EFB9f8eRmwDy7ypqBV2y84IYY
sHa1J9nJ6KMod1Qjt+Uqu8eKdzXuBg2updM+xHtJ+y98+m8Oq0/vfHL2K71eKmL4O/F/nMXWttJt
GP4487bfDIJCC3pAixDhV7vppKCenC6HbgVrEaExVbuetOe6kfCwmTZqUO00AUJHNF9iIvUwatOB
s/XXkJiuLrVeLAn3Zq48oWvj1L6/VuTmULTc4vCQqNjPt5BwkQvWV39/6m8vJ2RCINkCXaOpfLIp
WkMNmqJNWIbKeKQEBSGTprn40imNmwkvsqB6Wl5gFIKxl4gmQKTZi2+Cop3VSl7O8pNqEe5u/3mS
k0Oo7Ru9NoeUUzaKtlk/rLKFTw+FR+nU6zgrVqJfEo93OFFb2b06EkgA+xfyfKVW6a6EX0Qy/jpQ
4tAnwR20+zMztSyS0+db5E3oO2LrDObj84ZFlkAWhoaZUktnXslO6DQ/l1u8RQ3XQ1NzfW6nfndE
ADAAZEBwgpmffPJtonbmPEM8jP0zuu1V5EF2dnFglBzRJUBe5etzgcO3y8HCuHpRQJNBlp+cDqnk
I3dWkRzhNxneAd5fA329qSB9uPEmvo6PlXdOYQV47ZeZBQBOVxekoop002ldLg112B+podgTNH2z
xaWzE+KfTexTFYg9qa+2mDitRmNY0zy0R3HYakJ9VQ7k8hSHQ1FAqVBd6WUOl8b3iZqRJphEunuq
C+FqC4p8ZST99YhrVU/fLKSJYVEAiAQY4vVwkOZbWfiZ0T+Ux2rTGw/WYjJcipspUcmtFwwgPDJZ
d4rad+SSvnNlgsLhjA5va/1XjdFAfjv39UalmNIxd7pf7JRopgUg73hyV2jx2MWarokbtxBT9lXm
pDq9jaHfhMJsT01yNIe3Hs83Tb2fxdQpNDBsue4tChFSWr8uhTuBO0L1f+Z+fOxThE7lgaoITY6k
T9dCKEDtHtZDCNJOpqsXGrxBYev5fS69i9F9EcnOEDdO385rpUPmwH8Qh3uwZfKo0aNDnkC9yLq3
SDqM4cEauB5jW48udJEkJn6DlbpCXMVNxthJItPDYPJKGxuKHT0Entt58r2Id6eQZmvaTUTkkusH
rHjouwkOWiAw79uVGdwqXALpXLgl3B2Dp8Gm9io0EeUsLtUsPM5x/FKMhl35ll3SRuqGyZ1MLXdQ
xbsczHoPw+8tL7moZNoeETIMo5o7dSmGTjjPq0U1cNRfmr5wlEb31AUDBZOSfpx/YaocYOFkXcRN
s+qxwq7yxB4KeSH5JVuMWi5EXCyrNN/44V7t6PWbd7UaXs+mQY11QHaDylwNB7SgXoYHYAI9YV4K
S2PhIZnqQWZy1Sjb9R0tUaSPp/dp+Xt1tjQQHjlMndTv7DS3PNi7q6zu4KairlDdzBBk/YYC0OSo
CfT7gcZwLrlpQp+3bLxZRi7L+hGP+nUGp4a+yVNYUTPqTUhsyCWY87oUrIcgql0fH5gSllPLnyhn
AIrG7KVZRl44PEdjeoyzdC02gK9YH7E+uzUV7NKvD81ErlYKnjiP20wX1oO6H8U3M85cMS8XR5mL
xLoKhre2gsOsv/eB7JlSQD3xOWgLJ0r2gg4B2mq2mjyuMqnZADegL5ofo9HEDSm0u3xjdjdT/oZh
HeZWsd1W26B463mGWZ0RF/eRp4H1TLUkubEmyDs5K3l8s4TomKnoeYg8J8otmuRGLLhKjfapVmxg
kR7b6jbxhV9GV+Ai/DhTFK/FxGnba4WCmxB29ICX+vk90KJZu4EXDYTYDsp7xNtta0IXYd5pVHxU
+tcVHBmgim6g3ozUhVLrtjeo7BrFeozETRcfh6JcLaoz85U4XKdNtFYH6vbDuGulG1l+9svXwLyt
EPwxlJthYdrRImrVezQo6NHiR+gf++y4fJCJtsFY5xd623ipr3tZjU22+aD6KQ3ce/6ia4ZPaMjQ
Rg02c0tiTWd7KK6q9gVCLT40fNyQbvGg9atgxMWRu1jt3rWuv676cauUweWUPZZF88vME08aF5yD
6EnaQmsrtpK2mfv3IAAmkSeOagx2P932CZDg8WrM7kblUlZ+NQOV+jayM76wqQRr+K62JGOXhMoH
0hSrOJou82Z0myiApmls4/xKk96iju/GalKLwJ04JpQOsd35NihzN5i2GuU1tROJi4TbfHoAyX2Q
8ouARnNZv1tBe2h7msu6ZYtTb4s0hmFmr8SQwWQfskIIq0WNL+tgtPWx/pnF2o0+AIJYVE0kf5Xq
d21PhNQZjpLNq0FLtpE6OcJNzbByXeyKoPBCadzOWkMdRne1vLsMgodG8r0imjwh1x05lgO7QmRl
hB0aA+EvMyyfZ21wBc4xyOtuUwbv8JYDG/NKd6TKrYqhnfvJKp3NR8vXVsvrFGD7S623/Qa0Y4M8
r9Gk9IvSO2GYLmGqUrGOb8QGdCBKsSgWQmn5OfRUTYdiFyvZizSOl5oPW1h4VwiBjMpaq0a9hqro
aI0AGAVTm2AfaeqaZ/QMoXxSC8mWNOMCTZJrS0w8QXuEBuH1RpfjC5Y6IYVQs1p4/ttIWGuVdDV1
ui2Kxe0gcReauVtpl8a0EaLuoVULr0VecGwf/EthDOjeHtpY3ov6LhLnbRbrlU1d96rpjOvWaNd5
Ut6Nfr0S2u7NHBb/qWLYJIl6VKxi12jVqhIOZfcSaLMbxojSaIFTjebv9nzWwnhMrptSOuptfWX6
1wATnUh80BCcKcfUyXEJ78rcE1B4wU+81C6sXN1IveQpy+WnWI40K6tWu5Ka+0rjkp3MlW8890J6
CMnaOjNy0/LXGD8YE+RWmaWBxnCmUJGiw6ZWiPQ8iQR0vrg2J9ORM+RnIAc3hzFFvq5CP1yKNnN6
JSbHWBu5dChya9NqCGLX0K7n7D2h5zPKnatkt3EY2EVzN9W3yYgWZKNvGiV0at5WHG9D9KQKK9oI
whWmarZUXhnltKeqb88x/hEAf4ao3Sai5Ta6QR1cdicfIQ1uwT4CmF3aucEgKW3K+D0ZbtMGQ/LU
lsR4nXcSsriKXWvTGnkDVmznYDF4sEbJ05J6VUz0XNsXH9G6QuxdpL/sKLvrgTH4nLpU6mruQr1K
3LEA6YN0ujIEXpvuQx8ZLQkRimqy22kLAasaLieZto8mOVZ3n6YXYR+5pimsEMTQQnk/IWZkmk2F
Rn6ysqBRd2W/irR8ZQFu6QoQbP1bBH+rl+ItqvpuhkUejSwP7NGRjtkhGUoX6QzbV1ZRpTvmeKlk
mjfks2P2PyNiwojGhzAV713Sr2XOuGSw9rL1NjI9voj6BagOM0IHgOttNC50c3Q74U6Jgf+21zNX
BQQuONdr8BkEAL4zJYsew0vTgCgIj2160eWU4afE7ovxBisBW++rnTTsQf9RoVQ2fuJfNTndYqm6
b3x5V6eRq/XAVLtNgvhClqQeNFHHUkGs0m5UfRVYzkUrrE3D90ogSZLyDq3EFqPLjqkqosux+AV1
dDK3gfI6Z7tOiY7YhRMkyG4jrot+lxR71Axa+VYQLtSQrhYgF9ojhAcVZzXWtpO+7UUO//QSrRA7
LTAdJCVqlWtl5BKfXyUrISIqVkmyDWBr6wpeliAk4acf9HCdCrk3UYr1r+YSC+Wqe9bjZ2XcD3m3
7psNSac9xvWqKt4z/ZI2nYj+mkCttiZ6iYZpX7fiqqQzXsAoxYluF/mBU4sB+2RYqerWqK5NSI5t
LT4ggWAn+bCaE0zd15P6ZCICJR8JMn/OxNTldJf3u9LKLvqsOSAjRDduXxc56hXt5Rx1F8goXAY0
QRvYA8hbuY2xzuRn7mjg5ny+agTn0q5nM9yUg0adGeU1ZeD6eZsVE8LpVgpu0uGmRbSlY6ExfyKG
ibWE0FW7NREosjqnygGk9Wu/OdaEyiEwMHHeBCU6nWJ4qEM631s5RRF63o/Wzqhu/HgnLLFNcBHo
+y6u71r5wpAIdEZvUcuIir1eXQrSI54Dq6fOQHyIrQG40WvoI4vivC98aUUIvzHro5UiUZGNpteF
0XXMlCfKcBvqoIv8aIt6Mpf/RaVva/8omPlRj1IviLdtutElgG7pRdyr+ywAAWkivLZY5ppPuTVd
CFW2MTUA+PpZE8yvtTsSNojjEGYXPenTLFEshlnIJKRB2lXnNQ+yJ20EBzuJB2PNqUIB52wq/LVq
tVTtNGormBPz76QQPIt6V/rSqNjjqtxOF5Hng8Nt7efZAfBKcypxh81ZU7mvGT+p98IoRJccasmp
9O5o9bU26ojEBa/kouVVf0XySImuJbfwotIuz6b8X2tIAI0xeTCQOaXQIJ5UzKwyD1WzkzDaGi8r
+WgpL9F4Rtz8q9sNEGpFRCZXRCVWxTr0cx0DiZZ5iFJY1eLO3y3krHEnrGuHburmTMXkK4jq80jL
R/3QhpjGFAxlxkjFr3pLnfUl2OME5dLlewkOuj16st3+pGM7bf5pSv1/dP//khbuz/8d3n98TX9E
/c/mI77/96/8Afgbyr8M+nEwtwH3KwZ/6o++liH/iwYsXGTq0bCtqcL8H3i/8S86V/StwL9jYC1r
Bj/6N7xf/JeBNi76FegKqhplIxbsf0NF9WRp0kXiWGF4HgUjBTbByYJpwrlKhSwSXYW8ti2ucy7W
rriNy8zpfQyoEOtMyo2WdueqoJ+Plz8DY24Iy4q3XIpfn1dqnhggI3py+k59ssbQE8XsoIWgxkHd
iwgOd43gllRmkW50QkD0AqIKmEfb0wiwpUUaxzpD3P52KhRR1emscu5B/jp5IjxGZq4M0eXrgDui
vmjpzhwqO5Q6bXNA5yvTnGYMd9nVh/Vy9aeg+RH5KC/v+p865z9zQa8L5Q4cqaVFvPfjrrUiQCq0
Q0RXLqQ1Di0dijJji3bUVLymg3lPvm1K2lECyhmgr5jL6g6pyE1XtvtSDp4MdTpO6eSIpdsii2Na
7t+f73OZ+M/jQfIDlol8LIK7J48nKFafh0EnuqZBoHeroASaRfJRrAQ3mfJDJ0Teea7+t59jIbgg
PM0iF7WT+wcd1cGYfUZNzNGpQRW3IJqL6SpVn4q6t0OrXzXa2vLHM4SQcwPrJytTtwQr6sVedMt+
Xs9y2QFebC9T40nXIiBQnTOUI7Ur8260Qu/vM/1lUyynN0J8OprGiOqflp/luEjRahVmqi6xI0+o
e+Pph/qD0xTniOrnhjpZ7XpbyWbcMlRNuaMIAP4kk+vXwiqWzvUZluvt0/LmrdgzMEVR9l5OnM/L
m7ruPIpRKLpjVNhJn2ywqgLplf4Rgfyk5/1xG53wklmnn8cxTz6c2XeKFWkBZULgnCUkk1hDPmju
9jM160DG4g2/9zygfEM5h8bz7d8/3pdtsgwvY0UD6AB5699wiA93r6aq5QiWkW0iralBO3oPmHMK
1igsuUuiyCFKnqJu/j7qSSn/n7f+MOzJ7Ia9n1pSTJFU3qXSuNQgXfrlItiHpbEjIqtLVRqiulNG
htOd2yzLMvnybRe8ts75AH/tZM51TNEHDQFC1zeeAmABuqxs2mm8GGTBQ+3QK/WdL+SvZvYS/8Rs
bzM189pUmq3B9lWNdCNI3b4Nzh3l334KFfaYDhEZDcbTp2I5llHLSmiatx7BafC1VG3UTVM1iZ3g
KT1uEUVD2Qa4KRnxhl4JySD0h7RY05++6k0N+qoQSftMuT/zvb59Nm5w6LKIw6B98nk3WOEUoHDI
jbt8KQUFo8d8yFzAYGu5I4spycHKtW+ojmD2dodDzIxZEzrVUMjI7pHQwjnBm3/Usnzm8DlRLvmz
krACguZKcLHAZj4/WSekI4xorqFJpc7vQ7gypnU/PwSl7BRmty9k6wDx/I5FfQPC6UhNTkagWaht
uqRukGkbzCYObNN7ahNtfznP6eGch+x3s6fQ7sW1mOwEcbnPz2hW/kyBIqMblwqe0WDhbfYr9Oy8
ugzsZZYMmHCKem5BfU6//kwNVHpLQjDsdwD2eVhdi6dgipiaoEayb+Q6yPzbAlxq15CdF/lBtvqF
A77rjGYrVfNFP/AYlv8Qn1vb300AbtugVnBb0dSFL/oxVtDRX9SKvp9dGgmbBdoWmcGN7rf7yJTe
o+g18eE0+Q9nFu0yrafbXLcUbiaVqwmtjs+jItiX1CiTzq5ED4UGj1L6dxanasbN6AdLtTakSQ3r
p2nPUBq+Pd+MBd1H/IEptnHywpA0BCmWUNpT5/Cp78Z9M93NcUiRjtPFsLY9xD692epV7i1PoNIZ
O/Pyn5ulfz4+yCuyRBlNW9BIn18e3UPTN0LYW2be7zFtgfCL+LUc3aj6vKVrh7lTjajdMnpyOVnC
05nxv1t84BxI/pEbQ5jgZAbSKExLKpf0bqZs026nB7lON21hUTQvPSMbLyxKd34+uGPeOX1RHiKh
o9tWn/sS3y0C8HQkH7ByVVSBP8+DGlZUEvNYdFU/oKUZgq5QN8YsHEwpvBEK/9Ck6cEKs8NYB+fm
4HNh4J9vQLeaPa+Qphsn+740xEHrSm45AXcCRKdBBNMe6F1Z7fYJ5U7LrzEf6DyZ0t8o7WW93MYY
MPz9S3y391BdwFEJzzkTDN7nCUANtxbzgg8RD6E3ZJFXmvIuClJa1tNa4klM+sX56P591AVzcLr3
SAXh6LPdJdBbn0cVobEOlkCkVsFNXGJSWYQemEH+IhfB+XP19+FOMBB/phokLdJOMKIM+Nefxwtj
KZRTQSEIxfcwAkOkZhuj3Re5v9IE867HAkLU1rm0GfLS4X47yIF1JyTFlXLOS/DbiA5OmQE3EHIY
EgmfHwU38kYrLGl2kTh1DAub0eyqKeWj2QQ3KG1cisN40SV3SZcfJj/enpmI79YcKifgT8CeoJFw
MrqUzsKYFvRMKRS61N7XAEO2ZvY+F9k1MMn3QE0OKGeGdjYfRFN4hYz8JpyFiX+z69j6eOGICnqV
YJw/zwF4jA7Sgwo5o3JjPXM1q1tZVQb9AWFHOXWp4jkYDIHSz+wzE7C84MnK+zT0yXqvk3Zqpozw
tYWuuYS0cYG9m96tdf9KzRQ077VdnwdHHMB39fhWtt0dvK11GSnHOrZuVels1eCbHchUYG9ncBCA
lzm5hxJTzgNxSP5JkMZ411jJpq7VY85n8iUsCjL9qFvBzkjwwo2a7Wwkm0YVVhCgHF/roIfE17nE
s/Xk9sPZYPy7jwXaEeAQmgh47508XyzE/ZwZPB+cnRVACoCrqctCchMr/EVVWO+vInlY+d3ZS+Lb
kXGS1RWFchN35edlEkxKEECBYrHW+ABA00pafyUJDe5b+s6wGs83WufXWDfvf18k30WN6K9ZfBas
Zhavsc8Dy2GkRypkdSjWZHe4Z9RhvxrKYRVoWBzG+gZBgWuN+1vDrQq1YyfoL5sJ3SA13kTiksT/
KqvhQpDbt7kXbpT13EHlJS34+3N+F0cAe+XyoLLMJXZK9hSsgYy38ycmyFbqerZzWjViJb3Qvn1O
5kWIHMuGWZruBhrFqkFXbzy3fr9ZvovfOI6/i2keT/F5ruYGyc1UJYxqVeZDzDZjEl33ub/BY32D
cqDr0+bKzehc+Lp8g5ONjDnZMiA4yUXP//O4UopSdakTNFY4xsihvhJfG0ndpZZMIUmlfTWtKVMi
6Its+gSOIj8bxX1zllJSW8JHWCdcLSdvjlr/gIwkmvx+HayqLt0MWXJt0ajG3WaDJryshtwlKv5A
ygZ252Eaoxsh6M4c6fK3jwHRmErsYk+lnhzpcjFLIf0HLpTKdNQKxJWkAQSlvdaH9JvNebo3KtHu
YTMmcfDaKIGTGgbt435vSvFLFwRrqcFiJKrcMtylovVDyFtQbLIA857G71SdCTm+u42Xci8ASINi
qXwa/GkUZ9ErFFkuSnBbgRNrNM3TWrRcy0H/oSfTUZjv4yTHSwidbVtK13g+Ooma7WPlIgXTcWYb
fXMnIDmFpBW6WDB6tZOlFGtJNEgWS0nKEW2v4dLqmMAlUHd7qYL6IFSvQdftpVw5YiVE+3TMX8Jp
cvWU7DWFipwH1IGa/8kKZ3WhSckUESudfNghrkgZA/QjEH5QbFldRNfVZDOb5moSiFgqdn3LQ85B
eZ0vZjFBsgnE7NeZ2VlisdONBrSeM9jiFtBOa0BJIQ5TNbHMQ1qBlZIdTAXkQW7d6X6/Sm/jWYUI
KvQXvVW+xol5GzfzwUqUbdoHT6N27sxbIrXTp5Ep7JM7wDLD0PLztk+7yJethNvHiOorHamUbDZ/
hC3SNAGde46bqhDPXAffDbm0upZiNtXi0yHbxjSGBLlrd1ApluOQvFRts0Fgk63VafGCls99+s/8
r9/xKkqLOmUeAJGcMScAWkyWSqULRi4gyXgKoaNIo7YJ2nDdlOTpQX3pV8J1IEFxHZj9xvxv9mb/
/QC0ZPC1o9ZknICGK9OcpbbmATAVwec8CR7HqodAyR5JhIOBDRIM6etCBT2gwn0tunU3ho6oI2r0
/Pf19939Qlvot2ejSBvjZHMWhST30yhMbp46ZWm5ldjvsa0HU3mx6JigYk9RafX3Mb8L0pGi0pFR
X4DaX/IFGSqokBpcrBHxlzU3l1KrbgUHkm9l/DI1lBqJg8QQCKU/rs+M/d1pBBHudzqGHveX1NzC
+EKfGzwLTOz/fg2aeVu0/b5ph31vaEB9tY1Bp4SOCZFY6PVtdRm26qYQJntUzH0pXJ15oO8WI8pc
qCFTLiJHPLnnYALjMG1JlNL7eCf24c0sN5eqHKzRbL7U4+YyBz1XTtk2x/lCiuYzreavC4A0kU7S
0jRE2s082fFxPIhjGTAfRdU5AetgTnda4N/6Q/iMPRx+muXmzBt/jS0YcjEjRYbXRPr25I1TPTTh
YciT2xbNq0wf024wu8r1fT0pJGo7bZGCh7CbGMqeqvAhQpvyf/AIkJpIWcnV6JieHP4mJaDOT1O0
7n1EZzh5lfFxQGl/KZOlBQVn5n1Uk9VMgVrVHnAVcM88wde4YslJdBXBNgImuAOfT9o5UOrULKlD
UI1bL8Eupl3bP3XdZLNkaGqZbeZdXv6oZIwQ0dAJ0W34+0N8rRPIMAMplMl8eAK9k2+fi8Y8i/Br
3T7LNkkNOC5IriM4Tk05eQ3H8N+H+7r1wITQlqOMjT6mpCxL8UO7o0sGqSHUHklIqYyNqYvfzrqC
XSZRnvh/Gko9WWI9uhZhXTKUHPMBZy6T8qrFikXU/jdnZ9rbthGt4V9EgPvyVaIky5bt2HHixF+I
pEm57zt//X3Gxb3XoggRSdEWBQJ0RHLmzFnepV8LZksfEqAN0E2SLcqZ2VK5pqcGxAPGqF7Ltq2e
MIPad5WGgE/J7UFLBGpnXeCbwSw0UoHd5sZbVJkPku+9XX/qpbOMf5EAw7C36fycv2C6CSgcKRbD
ozA/ZaC9q8l+CWz1PngGRWf5/k6OV3t8C6eZ5AlZQVJ0Sux5AKlzvDumBNMZzLH2iH/dxJq/02rp
BPFgN7XevmrCm056Ldi+coE4xuh9uf7YlxkEoYThCPRTEUfnuKOcKl1pUgMs4c4c8kNEzhjE33r1
teH6wsRxrau58MUxkxecH3qrICBESvdhH+t1CV65DAfXQ+Igs4JbK/c+60gXdL8DRhqSruFVne2R
anipTBv5k+xZLdfYqAvfmqemHuGBGaXNRy9W3Znga6XetUpoARrgua6/05PIVQr4ocgBwBf9zmzt
/vq7XggZBEzh5oWBOza+s7CVlW0zaBHWZgbtEI05YVnAhdPaXQYk22z8lQi19JT0RbgjeOOIPc0i
VJc7eKA4A9qCiJuFFJxWEOxa03BjhZ2U3gHYBe8er91Ql3eyKjJgQDkMjWglzs70lBW0KKK0dztm
Ru3wYsKpmaL4QLKWWSADg40vP2chjfz6L4IktDU6VQ5tBweZh/PN5Vip3tS53rtmSLatJiek+DZt
C1UxiFfG30sv1yAMC+wA9dl8rpiptaOPqde7tOi3OWpAEidHlsNjPQ1A671d0Js3bbAKbls6P6AE
kUoWZEZEp88fUThQYX5k9a6j//Y6fKjQ3yjLchcE+VvIMCC3fmhh5yaWfwhSB/g7eBbFfrm+kZeC
BogJEbMYTFwkIVMJLUKHNeT6SXAIcmPTGdp9aOM+WwnyorRrzLWmyuL71oE0iBMrzuz5c6uRDp03
5bl7Ul+f2Wxh1KhYPUW6EMdhOKlhwNSu3IQLyTbirnQXhXqvUMGebajeDLSeQTxSQk7q2h2OGT78
Hw9EfCwdUHgC3V9sfd85JR0ZQKjWxz9/0WAYodwy7Cfbml1KbWfVyHTxokcP2SDkLuvjiNNx1viu
eTf02srZXQpQ9BVRskUfF+30+dHVjLqp7JYAVSJeFbTbOFLvLflLkNKUYeBy/eHe/3fnBTNv1+Dd
YuyDQ8i8PWQagS23hsxxHcaDXVo35W9lMn/Qw21RChljkhznCd+olZv+YvcCC0X+ju6+0IJ5hwJ+
vILaMGdshe4XBDFli0nBNot6asXmzvQFBAjOpOz+6ZO+L4mMNt6fbOJ5v8To/bDVSiibwCKKjYo6
ppQPd06ePKTMGArbPHnlVIF6h+A1DmtQGeXiu7I80ZC6XYB2uHvOD49chnJg9rQHJLnc9mr0vXxw
HDQeSi7jbWGm/45D/RN7+U9C5DOVXj05/qWXCkSvBNr+aNyFyfCqdt7m+mt5L1bONoD4XaQe6EEg
NQ5m6fx31ZKJKWCuguFRnV9BIn2W2gO6BfgUe9CopMreDmozukpYYJFm51sl2mZq9JhhCbN5DZKD
k3xNuuRk98ETjOZ/kM9EDkxp7iNLuwkZ4XkyN93kaFigxfqtFk2HwLOwEPR33Jdr85ull+zIwMVF
Hwad6FmEav1I75MG0EId9dsWg50pnXAI7fcDjFij6Ndi0/J6KNiRQIr216wMa/TKHGUZVmrU6Pdl
1e/D6UcefBbTcjEkzZT6qHXDQ5a8JEhDDWi/9kAHqhphscF/wXLra2IqKxnOZf+UL0ruLJPdMM7E
u/r8i/rhWFvtwEuI5RfoALKzV6P0xK+/Q3U3UftD47d7PUd+y9Pu8VEfyhb+8y7bXt9ZM10VugHi
d2gM8CnOgTTOA7fUGWPTeAzPCxi/So+qe53ee179k2C683ALnczuzjHC73Vrf0HJ7QRL0i3TlfD9
DqCfb3AwDGhrc4WAdJ19I61pux5eIhtcS+6wIYSJHJ1gWBUyOieq4n9pe/85dKrbxi92aSE9FSb3
No14b8ThY2BOQwHSQl4xLee5o+ofZPO598f7H9HkfakMxiidvZLZzFQt3t+dwD5wx/L6LtEnBmbi
OJ7y7ugj3PnsIezJjC+BHr5WdU2rNc62voXIYseQdmsyGQ8jSKeGXqM5kTK8BBYw2CetSN8M/rDK
259JO0BUk6xdNXnJxkukTw4uvAwmVgLK5dQJqICNhTEXJj1z4t1s+2lFYesJA0EdYYm0tL9byk5S
inujMTdagw1qph4LmHXOgAB/KMOAXsXuiJh1/skxR+I8Ul4IPfl5STuWMTpNuS36c9IXteHChvLk
tfAD+v5nndiocZ567YSa8B2jj7gJ1hq04pKe/wABVyecKnSh5xmi2amSlmpMCMNR/2yDtpsyJPL6
h7h/teVkV+fkqnC5I/PX9TN3ea2SD3L4SdAUsdlne70JrFqXOx48UPX7umESGUin2PzZGD6FZOri
I72yUy8TCC4NAcqiBathiDEfczV9XHZ4STPgC9R/GnU42aX8pHvZJ7wrvhfyNp/6x97Qb0YTLtn1
p72MvpbKmnhM8hf9i9lO0wcj68JkHNyS+s1Dya9pp4MSGbdF12xCYGnXl1vY2Twqj8nu5o5B3/V8
Z3t+4Y1AESdX9b1fDVelLtc4IMclQguAxMBJt616jIL4Seu5tJvmF7X3j5Ufsbi1BFjFghsFHm6W
H+Kr3PZ26oxugaix6Vm70sOjqnGejXsPLnodN8f8ziji5+vrip0z39HcqWBxFGFzPh/KjZIiGZpn
wbKsCNpMMRvV2qXWD5AH++srLe4ooC/gHSmtWG+WcI+DVyayGFv3uPPBawZuYjnFz0yHnAhRNNmE
neRipfidr//9+toLO0rQzTThD8/OmgOBfC9uhga5XNc3EneE3uc3ZDHKvzIQOKU0V1J9cRFfvFOH
5AGQExf1PEpIhurg/MCNogOmEuyHkg55Wrd3zuCdxOSQTPK+Xev+LMUIwiMjBLbwZeGoZdEwKRMx
IkIrNLGUfzJJFZZ9hPWv0N+gn++jvv4WDHD/Bsn1B2/XYMysDR353JOq1I9wWKZtK6+JUy+9fFxq
aSXz5hVlXvnEUp21eowcB5Ttu75vHvtevUnKB4zZaSCsdcGWXj4gDu5Wk14FSfn5YQ46bQyHjLEd
VPIjQCOqgvvCQ6TWkW7ARm1iOTiWwGyub7ClGMIMmQJEFYh5Jgjnyw7sZlmW2GGmHt1OELKlHAL0
CLs1NATXxH4dIu9Gx7N7U07lJxk1uBDc5cqvWAgiAGbIzsiJxEmbPXzKSLD0GpkJRhV8NlL/d+W/
KWPwlI7R3tL2chbsYiTtN7DE/1lZeuG903Q0iF4MDrSLdusY0Reqo4hNHyKp1/l7bRiQ1t/ItfXg
O9pNYg4/sXN9FdB6L03e8rL5PciNazaYRkvTCY7+0e+Nkzl8EmyglV930TgTmAN6SaAlMKehNj3/
PDkwJ6S12YPgzW4qPNi7+HfHhboZAYgMVnGbhtJGFdrcKDQApnFC9/ovWDgEgEU0anJme0AgZze4
XKn1aOYtk9VUfkgtrLhjxvnTnmt9F09rBnALUZ1Egb4KKFMZgP5sN+JpOegaERZBEvOLYTTHJB4e
pEh5UyNlZU63uPOFIp4switEhdlaAXjqvlZYq1E+FVpwErhOXw1vi5S5jQmYerKRH7C2QYXC4q0d
ryVlSxsP+p1DXIdrCFbt/NNGRZijKEwpW5f6TUBXfaj0w4QcrDeWblwPD02+1xhrXP+eC6tijQiM
l9KdDtL8pA02cgFSAX9sSOtHxGV647Mm+XvH7+8G9Fxa1G8n5y9ysndqHUMU/r7YRJJfA2Ms2wEx
DP++VbyTH0gvUtdD/UdI5ugpz2YCtDJDCfwvnha2gLA14JTbs/rbzPquqwJmSdowYqL+bShuJ5jw
g6+jUxxsAkgTf5eC0u2GjQOPg3R/njB4eqtNksaX9dE2iqejVwcvXYuspF4dYxjtr+0kbeEyHK8/
7MJFqtJHAmTGhuYSmR3VHs1urchyQnkf3QYaopI004vJ/qxM7cZBYEDS1xykl3IjFNOETR/VBQ2O
2ehGMdMUoeludGM1uvVkHFmYkIUZVuBAD6sG4l6k77XwV6wFT3/xtB9Wnj3toMmpVJhExogCNJpe
bSZ0yJnXiXEYRhktpjWQyUIkpNvLLoIjyoR3Hi8G30o9xHdGJjU9XZT21sjrvTEh1WNyU2grefVC
JISAiF4n1oeUMfMubzhWSihbAtFiGNt8ALEHpnOQPnl1e7j+It+34yztow2IBbiJTCj2W7NAFA6B
kamwidxGDg8oRk5buG7TTo+iw1CFvStX462noBJkJMPJsLDUktTb0kDsJ6i6G6VFbKbApqfI7V08
FphJTX88JCMpBTEI2o3aivpqFqo7Q4kzY+RlRKp2S0J8AH1+8GiXwA3ewxX9i3IZh0tBjTZAESOf
eh6au2gKk0TAifzIR84lPU1y9hb12ZtSnQaTwWywr6ev00BRdf1bLB1hps1cBpRSKkDZ84VVOy2t
PAhJOS0U6mhDD4SNEAcjyyx3SPfta3hW15dcuhAM3i9QTKGL4MyfdbL13nNgnmo4O6kjkBgUHjLm
sOPbMBQ0TKabFLLm9UWXntMUKsrABWn1zvsCfhmUowFoxdVQGVTs5CbWi8dEkzEt9bbIiTxYfODr
Sy6GKgFUogtk6pctrKpsKq80OL9NDCo6ho5In0VqacYMr4pfI/sC1Q6HdaOwV5ZeesWAs8D90men
0Jl91SlrI1+fnIEwFR9M1MVG9Hg7oLaBLsQZv01lgBzWykRjKYAwQ4Evh6wAzcZ5fMQgyYpCFu2K
8FY0fkl3NnGuuX8xYmX7UDpAPX0nLc77HsPURm2isVSfg20GUZUZE4Jz8latvZWov/gqWYiKH4ok
iMPzA5JUSEYPIwdEQAVkeKNF29+J0nCU0We1cQYt/G+jtpaXLiWLKlXg/607i5F+kcpTgia2q0Wn
JP8uYdA14smgRY+jzrFJgZZmdyN03/RR8A+vb93F06LRPZeBV12yz5pIkyNbpkFddimGCj1yOs4p
jvJT0D6rE4MFJq3XV1w+LIA/BNNsAZbQdShjdy23azfC6iyU8CDFPpoU1WPS+0dhVwdDf1d72ZtW
/FW6SPMavICoA4hK5x95imtVsrqKrmEPhzra54F5KLLpEB9TG1FWZKqie4imK7XWJY1CbGOmNQCH
4TldNIo1KenaAJVPt9BwQeqoRrFBmnaelrlaeS95EpP1Vr03UvUfg2mFH7THIUldMbkY2wzLm9E7
dH1y3w+Ba/dIt1G8VNvC0mvkrr29jo3j9a+0tC/gJb0b8SpwXmbvKSjLUU0gHrmWhSKmLx+MKXW7
CdeTCmlCy1XVNSLm4opMDQWu2hJj8PMv44Nmx/JNRdG/9ffK5O0y2PQNmYDRveksnoVrtIWlrIuO
uSNElxg8zCvCWhtqLzBRXYxgXuqV/KBgCGmN1ksQKjfe6iZYfEAEWWRQX6AI5zMifMOnvtdRo9RD
47Zt2qNTZacuKR9xB0JX0jfLlTxv8fk4YazFaAz+zvkbrZrJscKE56uc+8pz0ONrt0KcIZsesdde
2TBL0ZOEEn0ToXpzAdGnmxxBBWLDBAH8RQUXR+JYZP6oaxUozqOcWnsDf7rru3RpUbE5xaCbAdL8
dvC8Jon8tuILGtDSVf85qEJXjuWN4mHTgbhcWqlPEjSkv1iW9h1fUUh2zZvjhsfYsQ5YNkUUMizj
JwnIS9CPB8GSz+LkDWKJmXoroXrxogDKRihh1sKQb3btTmPkG7HCsmGrbtGyjfyf6JgrKoxBWOqQ
F5l6dIm18UzUUYe/SKsQsiaTo3lCfT87nhn6vlEmcxEX/+Bxt+91vAYrh6Yx2ElsYbEpXcmUl76t
AyiEUT2j3Yt5c5EmutroHk8L6LaSyDWiG5o796Ws3abSlyHGKs34q/Sc3hCGzWJfmfPsEfgGPGgf
WKYyNsdIheICyjjNoYAGCQLF7RFvtDfF/o2+9p/PkMmUPywtjvMHqGKc1o00drzhCT5QjJMXR3Uc
DwGRNrFivraQYEZKNDho/jGW/B2OmCsp0CUASWTrwqhcjH2wEZptMdvoVNkPNB5fRtfa124NLz1S
bltvsWBYkNlWX5rJ/yStsq8X0wI64oJ+JKSq5knlqFcNNDGQobn1EOct6ibD16qVX8uqPALIuM2A
BDu5020In6/Xz/N7J3pepjpg6pkmakvIoEIhMZh8oB+jh5Zu9kmwi0Tq58veF6V4ZZ77iFOmp/0a
phDdfvMXNr3wEaqVPbBwRRCpBfbqvYc2z07GOjBirxmAQhuMBWomJSl+YL53UzrJNmRGX5RrGCzx
RWePzpKkRGLYBXVS/KQPu0521LIEu0KCTb4xxN7JQeO2eYiy+mblJYvr5mIlahXBc+f2m08hEr91
HIS6ueAtqKKIM8vQNHUEeCckT3ypOKAW75qIGyRoYq6srS2uDU5EDIJo2s2q/NCRIGcVCk+pe9sy
xRHLoCprbvtC/j0M9osz/spD/5jYwTNoqaemK/ae/fP6j1h80zRBBCpKaJzMzrdjRspElwvwtRJ8
Q1DHSe7zLn7QJe3f6wst7iIxNEVXQ+dunB3iJrUVCctuTpLudRuJhqzcYcGsjLFbo79pkgBvNBMA
4fVl5wFbwCBEesO/BdZ6fismlaJiOql2yIXIB9Hd8ExwL0m30y2UYZUInVLE30ixri97cS3+ty7W
SSgJCHmbWZqTykZrY3SNWgTek77gy4dCwzTcYGPhGnjAjeWLdKiB9YeQpNEcWNtcYvN83NjiBwhV
S25lRGSceRZSyT28yE7rXDMFzp0/5EhqS1iTxKhFGdGLeczKGMMwEFoxEV1BjTV5MkERXH8P86/+
/iv4BaA32WAXrbYqlFXJDhHNKM0e9e1om3BFVHJ9rOv+qJTGvqTzcn3Ji5j9vibEGNuklKKiEm/m
Q/BAnbp28srusFQPbwVmdTQw9/XvGOxsE/nGjr7wXTaW8qcJ2H/rOrSxOEYyXI7zdaexYmqo8sYH
hCy0KcBtmooR4x/Lw5oAMT8hQkWttJJuzk/w+7Iwr9jkJk20d9Opj4/rlX5mgdh01QqLswD+f1Y/
NvVPXPfWxhriCeZ7ikYEzE5WumyxqFGYa2Uyovqipq6j4NzRFgdkF14E5TRXf+W9fJfGqDbp1aPW
1yfUhlcedvHjvhP/FfY2kWT2kqUmript7Hs3++XH/Y1YuFLJuhT5RW0/q4VZb3JUyYOvK5tqHqvF
W6YmoyLTNXJ6Yxa+2KZ6mFWggn1hHhWnuP6VTM6Sk9x8nyLnwLhgKyPgaDDQNqtuR6t0S32wcqqX
otnHXzGL1rFqd0Gk1v07qf6dzVBOhzzuj3mOby4YCSHaJ6BzK08/vyXfn572BKkgufZF8I7hfBfa
gFepiJ4xQFShG1YNOribZp+n8R0zLuHmepCTbGXTLTyyxsSSzh5TiMveiFxIdR8bgDYNXO6qBmXM
cLuRM+3GMV+MSBjCrfWCxEuc7XJWFDguIFyA2GbJx2TVMRlh0GN0C6hq0u+xeU1RfposZ2eFa+Fq
cTUUhkyFJZkszTZ0S/IneQVTByGKOPQInOlodmSnUv5aOGvk1cWXCRpUo7MGOm0+ZGlDtQh8n9DY
qthPUsKUjb8bEA0HFYD8J3KnXvnNTv5UjZHtQzpH4m4THWUaTueRUcltZnglftgCoRsrxrHGykBF
p/zPtymACtF4FhDId+Xbj5E/kpTGQkS6c/XY37/TMlDQKS0sTiMKUwOoltFsK0nikaWVW2fxzSLT
pDPEX+AZeWM05UXs/Bf8vfZNCEQleXqCs5bysLENjyBcE9RcuF2ZYHDLI+xB/24+d5UcHIUB//VI
pcsuvOTbJnyxzPYIr0lgZ52/yiqEJBp1Pmp9cJtm7ejUtOXcq+Iey6VuZ+Q5/iHaTRnmn6Lh1OiH
IlAOQtQz5Ka3YpxqSDA2+U1WWit1+OKTf/gds1Mz2AGeqmryH2siy75pw9dA8fdR83XI3D5aHfsu
hH8kBsSdZyD1cNEHjLKKRN3klBrRcCf6gB3AAQHlRuZaMT7lUrBtgvQQ6eBKkaXyquRLbKpr+3vh
/gXOzdxZyBxcIse6ovcNuCKd20ThITO6nWcb2wAHKTXHZN7ANTKSdiHZNcLFJUSk9i+yaX4A/COA
vbJNOXh+kElpwZx3pHMWLBEfC+NOofiut7LyGiIZm5DDZ9ilXz/WS0dLQOmB44iG2jx62IWvl9mE
y4ymNFtREAZUDPZh1Fg9BTx8H/fTWpqxtL8QyAYjZaBOSSZ5/qCTWtZy1HHrMJ78NObUYtVNGakb
KcQlqnsZqs+087cJWngJnqUSVjbmcEATYhdYeOpU93Y1uZCUVnb9RSdEBFKMlMHbgntA+1S8qg+5
np2m4CJDo3OzFmKBfSzVxza607tuUxRQV6lo5DfBaBSaSNc/wuIL+f+V53xoOY+UBJF8PgJTU0Fy
L/3fXvgzUN98GnxStVq/LKQcfABG3w4zeuPiFg4yJUT2ZaB+CfUbrb8TumMtLhhlv3Oa4NkbX9F6
2bTpGn1y6T6m16QLuSTMAOb9dz3xw75Ku84NWhDcSGoJkEdISlV5zbMSe/vr73VxOVNHoYkTLeqk
8y/qtRH2qEPT0VA0tprUYtE2uI76ZOAGVbRr/fDF1aD8YsAo8tl5VRr7Vaq2SHm6aRQcpAY9Mszr
0J8CzUvyoTjP1x9u6eSKvQqGVvxrHi6ssczVMWXTZB3TZ4i3YpYxNt8hDGwkeBO+gbpgsdZ/Xzwl
gP9FmCJIEjfO32nU1pVk9ApGOFg1aS8ewidYvQYGZa6041ZCYe8g64ehdlagBUvVCYqJAt4mQ6u+
mDe0nlOhQMf57GX67op+E3nowdFtmCLvpL0NdeXqjb4t7TURgYXjSVpOvwxQJ6LX8gyWRH6ja1mN
EqCvZpsYMxsJYdhaFlZyyqapdbxX14TnFvYS35QmOCWBkNgWV+bHWFQ2oa2W0GwNpdy2MIfUCu/i
5hRLpuvpa3ffwlYClczNC74M0Oo8IGe+PtQNjtduJjGECwCGi/QiMrdCJ0s7MCzbtkpy88f7Fy14
oIMCLsTFN3tEq43T0QHt5d5bVrNTQ5olKBv5lPIVhoqRVO5/XV9waQMxEnufZTCQo5Nw/lIrq5sG
MhvsXaZjZ/4UGNyAq0QLcsS4XiL5pcUfE7TX3ywL2IsxCsD/i2Dr+XqnDT4nRu6IQEzBBajB65PT
EL1KyR3Dqo0YPVrmH/f2udHQe2SApGAJql7omzqR3UiNTURS1MkVutmVh+dld6B9cByjk+3UG+d7
05WHJl5D/y/FCeoOIXvPLS9fxF6Uo+0pk/m8QrlGJLMdNmGq9upI6Q6GPdy0gUrzJQJFiDrpnwd+
nUYK7VBLBew1R2pKjTaolR4Tiivs+7Tslhv2DjHlTgUiE6+J9CxuLLqvNjwHwZScX2t27DvREBTU
JzCKC99xbdzXBCNKmR6j+BdMCyUcD1O/ym8WO3ZWTYuJvSVuHEPwjc93tDF2vQ/HFzZ+Lu0cH7eN
SThphLdAGzbM7IWetxACFEHKQsXtL3Y2GFxwUICveP7ZXUDPYjClqmJna8ZW3HhhD+KLBN4IXsGY
ILlnoBjp7yBLrkFKRHS4ePIPS4uY/SFAqpnJCweS6gqh0KBqto79vW/zjVEjq9yUt4N8NEHZ2fm+
JcPR2jsdzt7K44te5+VvYBaNy8iCiPjotGWp6ym7DDkqE4mAXMoOXbjXEdHWwxBcjxtgSiaM0CLz
1iztL23uHW1cEa//kKXwLYS0Uf2gFU+n8vxdKPCxukLPWwxFuyfMMvc2deOAJZAzbYV8c1hiOiEV
a4+/kESCc6cTAL2ert28QB40LcaNtWmRAlRvZUwHsUYb/s3rzNUdzFY49nLQHKd4LYyLrG322tnq
NP8NIVxA6+P8cYE2xeDUWuyUW+Om0WAyQCAtzc++b96E4aZhz/9IzWY71MlNKq91hJcO+9nys52n
NblSRia2OmNs3MoF4Gh4HQ4QPLnaOzj8tVxibb0pQa1d/8wXM0vCOSuLSZKolbU5QicuHKvoaxpm
WMcBYYLsyUWJQ3CGozSiaGGMTqsk7QGtYa310n9OpSdpWmOFi800f/ti1kMzHBYJ3kXnbz8Ju3Cq
Ig8nzOiHbf8bJCb+xTQkVqPLQtZFVBMS6XRhGCLO3jO+1HLsSEPrSnxmIQ7veeFtjUCTamEax6Ey
OGYrb3hpaymwl1Swy5ymOSpbyiqZjCTqXKcIdsZg4JPKo6n6TTfaL/23YWtVmJXqmz6KbsjfPq8s
v3CikFzRqMOpWZwLYx47Rts3STjIMb7a6L37o/Oc5zUM5xJxKvSh7Yr/kDTMp83VxReiCAAXsgUI
DpTl83qiQlgtiTsWL7vgW1B3exzEvw9h9mSVzrNADzdxtusmbyNL2SfPae7S1DkplbXxJ4V2tYGn
RXMXOHq11dpnRPvWws1lSkwPDpIJZARR0V3sh9LX+67yatfkM9j61kKvNK6Dg4dfQhsEm0k3PndN
9uZ5kF1M+zNWRvzZP0UyPTS+9FWEX0YsK0XJ5SYlbRZiS4yI4PbNaz4Zqnc6aGrtVvn3liDQB/0e
RSI/fVOt+DZK47UYsLgg2FFwKqIpOadI9CN71FGGWsgfhMp363NXGxuBbDSyp07dCok6kg932oC1
3zADRgFLDIS7TRTetD5QCu7HlV2rX0QEUTr8/0+aXz+Ms0Ov72u3qHVYuuZGV1tqX+QHSmNj42+V
1uWR0v/Zx2jC/BYFKIIAakjM9Gbll1yeH0DDohnOHcDI7gJQGE9KYTZKhRiGsYmQr66Ldhtl/Ioa
zZUQSZ+8ONZeuCOI7lfWvkzFxNoaGFdRzPDPeVxsssmUmkat3CR7NORPbXdCkUCx91WokBsgrhac
svC35KzRxC+PLQrU9HJIPKGpXzTwfNDfejI1les4GAcjR1rldMcqnr97LIVjkE8p1z+tPO3lNmRV
xnVcR4wdLrzVwICZSq2nlWuH/3mrNSlIV2DhvYb15o2BRa+l48XDLvhf0kGPoAMe53jREs5LiAh+
sNOatetpARtAe0DQ2AFugbqcQyB1WYKv5vmVK5F8linN5KB/t00aOv9WFD4mYV2sa+XxzfuUxvq+
8nIuDwQFDGgqZpqEqYu5/NhIxqiGDqxbYF1hA8/iNkKmJH8TPyVF9qJTYiRn8Calky/yJAHtkrJV
nbTLHNkA5or9HIGJ5NyYJUpOXDV9XWqVG8mMVeuXKvmB4DUD1nLTCFFwf9MQsj5H8U53vrN7rr+G
y3jN6kREKm2DADFHNqlym3hFbFduYAIso7GJmuhQPVhatgmBSlxfbCE3YjVkwLnAgHQBNzo/fokc
+8UYhjVbv3rnY+Q6kyjQa7Y/HhpcsxzlVrqvfNoaWJ3qyY1iJSd01NeC4WV6ZEBOFCAFmnLMOGe/
wzZGPc9H+IdvQTx9EgayOZIKlQWwGcVO4TQkUAQO/CiRwlhoOHeetOsShlmt++/KSxG52Hmuxo8R
/SOBWMXtZrYB7MxIYy/2S1ejow0UeVM/KMBE0+Sr7f+2iniTl+UmoVosjn6LiH67UTfRqunHZVJ1
/itELPlQqvWdxP07Un/U7WlMYhC6b934zM78XCGpmz1VNlBPyXAlPXLTrl7ZhgvxUVDfAHDQPESR
QhzWD6uPmadMnWIVUKwrbKrRGw1w5mKMlobGVkXTmYRv76lfrr/6xVV1hngmslN01MQ7+bBqOvpR
ljdG4QbhIRlQ2uHjCxEw4ehTQXCUkKytzJVp/oUmEQQHhpWgsWye81IyxC46CXwCsc+2vpU3/s8w
dsPg1unGTVgVCI/9GoubeHqOMR1rFWvlRS8dQdBgtCK4j2Aiz8sT7h/Dl7SC29cGAUZdMrwY+pu4
AkQ9ONZM7wpsTpK3nkH8aCL3KpTMKdquv/rFt8BeB/RHFL68AXpA4yF22dU7kEYM8Zpum3ELwzvZ
CvVgARITF6QY5KEj7xZoZEbVWqP8vZs4P3zwaxgk6dxIFwJRkZNkpjOElZsrOhZetwUAFoDM2aci
erRg15vejdX/k8fSBpwmarRf47jepuND82ZK216zNmX4UiQDwJe1L7VweZNKC38PUL8EKZFGfdic
g54mkg2F2nUYTNTTm4rvt8KY8420tUIBbeV7LFwEIkEUhEDyFK6i8+UYoUt9oeSl23flY+xMjCdk
oMVJZf1UR/2faTIwc/zvjhY5QspNVKsZ5cawk2LrlOYjSZVH16RX1n7aQsL4Tm7mHVJaUFWc/7TM
bgo5HdTSrbTp0Pe4SXJGReNbCmmY5v5GbyDhdJveXOOSX+iYcVbZGawO3IVx7zxPUdrSmgZ1Kuns
N5vpJcoh8BXcBHRpR+TcROE56EJWLto6dDTEZo1q9PUC/5gVzyufaOE9iDatyBMAO1D/nr+HwRlB
WpZm4Y7+sOuTz1M9bBJFvbX18aH16e2BPgrL7GQaa4TRC54U70FMHNBnFqoJF7SjKh+xhGqIz6qV
uPCRUYS8TXBCCjDAAGogTFNljGmxGHEFeIdG99bKwdUMz5oZ70ySTAut6van5JtumnR3Vdlv6B6t
BZWFe52IInhRpJRCF/38DZHe1ipEucJ1ILsw49podb8JfBAB9qemlXajjvONlLty+NCZ1XEcIcyH
NELxCI2YGI26ttYBXcgyz36RuII+nGIzHNAFH22uGBi9Dr0fLEvs5DZz3kyqnwYalQh44l1xrEfz
rSb5VPK/2ceQgMALguei7J7v40qOUs0Lud2b6ttUPEmNG3dvQgOvJpIMXbMVO1l8NQHFLaUEaxzy
oIA2hrJWgi19I7pSSJywj4EqzeKa3HtpHMlB6TZ6zK3rfKlIeqMke8jbRzxojvIQvopfMnbGtg3f
BI7G9rJ3KwPBufRX++Pi2MyuACiz3MUEWrLTuZHEaIR9MOUxZxyB4CbcpjYslkT1mIMcEIZD9hs5
XfPfznTCTYEzzUqVthDn6c5TnRF6KUPm3ayW9FvpE061UBDudJ2RsLEpoXogdbvTY80NVnlSS5cv
FwvydLSFdQiQoib5sCtrRn7SpGnFu+OxY/2w/HorILs9RlFFZW7tIkFj4dQH+d5WyiNvc1tVK2Tl
91bQ7L3D7RAhhaN6GVu7dKrQIHVyt5AhvUeHoI3ccjNOhFLgd7X5UsGwYSiwjU3SMr3dCQCx0Hjw
Ikwnw19F2h4Vr1m7bRZOLD9LME5wNbnU2q2ZbUI89TmxWXNsrC90G28R2MfnhNvQobtHl6IpQndo
v3S6+k57Yp6zWQ+6S19J4G7YlAJBcMGYr1CKGaS4KlxMULda02wlKz3Uh7GKb3K92RXtcwHUJsPV
K8ZSKmTWvuZBvlSn8xMYT7JZ8DjTZhtFnfKBZD8pXF3tNlWW3ohMbcKkdigRh4JjZoYSdam0D6v2
QdgtFxAZrl97C/GCNicsTPJ0MU8Qf/5hrzo57c4iCwtXzgUSpX33pR+kequOaxi3haN4ttQs0dDy
zvKshKWc9rXy/XsBuBHyx07v7zKfgDi9/umz4eHA5JNjAKSQntj5s8Vqa41QN3NXtMEEDVRVpD0q
4pjrrZy2y7coVhLxH+qwANqcrxR2upx2lpG/21QAzhTzP9jeWylaO0CLK72rrlPMQTmZbxmpiOO8
aXM3I4gEqno7TuD+6c7r/VrzYmHKw1OJDhLzLUSz5iadiV7oSZ2NudujrUk+Vg/+wTaS2wI4msel
IQa6zPI3uSVtrn+51aVn29IcQiRn2j5367p6Z/BOOc33Cnyc/MMY9E2tJZtccbY+IWNlabENzwMn
Tw2jRfiS4b5lzN5wWRiR0pVFjuN4We+bkXaVVW7SATjznRU5O8V+6JtDXHUPBmboAtdkh+lNmtJt
xEly5fpaCBHMMwVsmzsMiPrcyUGWwDf1GLS6gDWaAV3pJj1J4aFFlVxUlHohuYmBrIqAV5UYV6+O
g0SzZv46aCYLpBp0Ao7T+daO86SxvdbjEA2fHZrX5ciJ5QaJ4hc9TIDCMhyCnlgQrfp2Tb1labfj
fyWuUrEN56AcI9DzIkWT2q1iTrBOSkydSjdxI3PAVr67+K7zBwW1TuIkwPKM82cPGgdOr4LGRM+a
cpldL9W3gs9UY/xNV0Ykkh6Kz5VCtLK3ChXREK2ACS4eV9XAA1KHCQYM5eksjIxcAZCqgOLEnb8L
eMmiccAIX6EAuP60F10xsRICANhjwJLX5i06M7HaXIvMzK0N+YA1ySfdx9tHXYMoXLSAWEaopYAK
oS1zMa2V/4ez89qNG4vW9BMRYA63LFZSlm3J4YZoWzZzznz6+bYOMO1iccTpgwYaMAx4F3dc4Q8j
zboxY5hxpFcZ5ufItHcpylW97NwJUEyFdpgWb2EerxNLMS51IFQ+cRW/etuHJijDqrFyL5P0G3Nf
lA0d4m4XmdI+JPSWKLurOPpUabxDhulmCLtbIvh9qHY4cW91y6/ePfFjYM0jxwn+En2ey40lhdDI
TEnKvTx4cmCJ5VzWQY6KuJtlz/8fIdba2v493uLZ6zMSlcDx+fjmEwqYrs3xBDHhVf50lBO+mqNq
Na3rZPv3vFY0xsJo7yR7rdjYZtdBFt9O+Rt0BPwBdsHiza+0okBwlXvciHVXmLHkOaNrbfysTHOB
f1l6sqb0NKdQQ8peeZr68DaV0csv4i3x0bXDZXCnU4hl37MzLpehjuucchQvZ0zG2uTRXtjYhpz1
vtA3PntjqGXZH+zLpKOiW7C1celo4l1HA0rUuuPNeEBZH4sWFIrBFFKWCU6VI+4UN3VB7QB9uAwz
GDZWm+f/yBOCCHr+OUqqT1wsWNlqr6nV2jv/WzJN3zLQ/XMo7Swz3Kj/Xz2gYs1xZaVSIIBR9uLF
CBXfMeacJ0uWjJ2AJnVd/H3qrLe5wFodi6ePr7L1PUbXQ1Q6hc7IYrwubPK462MeCZVj3kX7skUh
GYc2NA32FQ/HUFDlZu85zue8C/a9ib7QFnz0+qHmqxHgonoD0o9wc/F8RBBwTN8kbJCkH4Jp5deH
ZpxdcYvbCA2ZqCn5We4Gxp0xIq+gfN6YhavyFTJuNF+hJqH5e+1h2iRRYWBTWYBB7s4lSiRjY/nu
XMSA8PwH3X/saILVvuYF4fz68djXZV5wlUjYoFXF4LRDxR79K4lQaaNIRe9nXlP/wjWG0iWRPWiJ
KRgOqtQfYsEVkrtDCklJMKQoxgC93wsqY953oMHoBnEQqX6d+upHFphuMfz++DdeYzHffyOad8Cn
xcZc9EASCtRjjiGAJ0qcQkpcdmAagieRGirxkr4TZq6Ct6sbCZY3W1fC2v5AyxzRPQF/Fefjco7S
uajspmWOxugFayhXFDmF9Vs8d4cEdoOK+B7q48fAD4+y/SzV2eHjGRDH4CK+YQJoAhFFkqlwCWqX
P6ANkykpDYsfoFU7epLPOtaJGvZNHw+z+qF/j7OYaHWKArkV41BjKOcBpSZINQPthcGnaJjsGgeP
7Mh1Ui55UW5Qtt7b1aUWpQ9aoCa+1EsSogbiIQxLnT4L7b1qX6T7Tju06Py1NuEcxeQwexvM2TWz
LSfhlcuYThcUaYikTPMShVi1ht4beOqR1yoHeQhPaWJ4LXFIXicbtc+VqIL+OvrKQkGTrsLizKE+
PZlcSdzrkfwoSvYBlRMyNI47zz3ljCjfGPH9sV7uIJtqkoC+oQGkLlZ29ufJCiusdNSq2CEsTNU1
2Vk9wjRoK8ZAX1VKq6LPrCt4Fgc+hZPoRkDKQT2LFn+kIzSub+RrKyEm8/Dvj1rc/rMeFiRAbDef
KlIzdrtm+hJypEd8Yd5hp8jXO9XGoNf5KYfp71EXs68lZWbMYioKOXcNG8AR6fj8Vcm+Jf7kwoF1
47l07XZDa3h9XCJJNHqoGF2he5I8UbAFRnKgkn/kinEySUEFXUAfMIWlMeHrr70dwnnZwpSs3vHw
XZBcpPgPomMxz2atd2YgMfJMDz1ggnMssjFE8ImlHQVWMZd4O7Q7a0KtRyaZqJVdG59NKFXvaRM8
4D7UTwbQhybqEWClKk7j4uPL58oL3Rbr8tevXKyLqrdxomuSMD38h65eIZ/UUaVKgJ5aBA6CJpJv
qF57VqfCzRKZnufrLhhDZIb8vW9JArw6Sn+K7FbsWcFTnuON6GgtYOMn6qhVUCOmRywO9l+PZTlB
e+yMKPdKYePGZM6gZe1EvTcxARXpdARSpUtTTwCFhNeLQDBNIydL4+TRIMojaSPv/H9Mm5C2pMZA
v3gxbZme4WxnJ7lnv2CwfdRN2hZALwciSpBU4geKoy1r/QEzL9mvvBT+3yzzXJvhkcKiKzh6QWXu
auOhMpLvrU2xcpD9vdpunDzxSy7vIAvzJ3Y/hj+iLLC4g+RSq6zE1CJCjTvKy56uFwdde9OdLWrO
9f3KQIhcQ3dShFL7YpkqKR9HXGAjz0plZHk7T8ZxL4zRxaxpGsy7wbc2Nu/KzhDS9LSPKLXwdUvy
pRGbdkenBBMfM7uPgO1Fqun1YXUMqilyfct/jUv9wY66z0mdPzuUQ9p8OMlVuJO+TLmC788WnW/l
yheFPyxuKIqgMrMkkah5E45hkvGTLJp5k7xPyvA4zeWr3evP6SidTDk5pSFyTQjtKKrbKPU/fhh8
DlT5V6C6/kSJzt6KtVeWhnIC6hw8e+CMlp3aCsmdYtCGCL5u5IbYBXZytlPGT23Veka216WtAVdX
RmBcSWJZHrDnl2e2662xi/s48rhcYPzNbmbjsEndD8svMwZNFPuUOMJjD86ptYy9LsqjptG/gSCn
8BFoByW4t4Z+K9a6julQHjRQgBeiBMi3Li7ljlRCUg0pRDajvJEb/WusyL/66msb5Psibr9EVXWQ
s+IG59NgGn6Dx/3uoIyE6cEvpII/vnvXJglsvoi3kMQRv+dykkACNSh+kk7KMzszrB8yqTmyoVs3
w+A4LHd6afMuJsnOVL6+VHFxntVYdpuYbkNo50cSxy1g6MrFBvUJcW0KMEhdUgu6/E0dHZYB/WDk
Q4v+nMpozAr1vkr9WicIubRJwNnOakCjreqG053ez990BzuaQsn3Utydh9p/bPRzo9mvJul0LQOm
ljTyatgP1DwTFbTzFgB/ZXuD74aALbyaAQYs5rHv5VHuA5vfXGp3HR73fTW/TIp/M6gA0iPtVzVZ
N0qm/XH08Dmt0pP2jHTnbVvnNOOnt7ap010xDSFMN+O4scYrG47fBsAJIh/JzHuU8NfjFXVtmyWI
I3i9r9wVkXr/qZLVhyQYXyCpfNUcqE+oQeG15qkj3gtx9D3Tz4Nc/UY6eas0flWZpr4nJIkQ1KV1
Brrtcm1TZDAjqUE2bk6dl6gJP6HQ+SoM0prm0aq1OzlOEdFHzE/2Pwmo1cZUiH9+8RK97yswdUBc
rwJw1UgdOS9jnBDkzEOUCEkkOswqthc0D5Poj4VyThTyairxYaoC8p7krrbbn50RbrH2r3N/ZoIq
omWQd5CALCp+FFdhkLQBsrWoJqDjfNfb7bkxw0/xnD/JOiUAJ3ywQypv+SS9bsyD+Mev5sGhRyQw
rgQQi7wyAEol06FAvQ95KAuLeIE4bVTcIZLuQCQWYsYx1V8i45hr2sYirBwVUN86+ELh6nLV3cdy
MzalzOrhA5PVBendXAyuk2OkEk/7ASJis2kRv5JdksFTR4BNT01XX9YRqXKXcoFyvDdSNBC6KEmO
FyQG0GowuZUDj9U6iGoGu/KUSRsfvJJdMzoAJRHkWtjrLMKSTs/M/3FzdXBYcW2/rGE5WL3bd4j5
dhNGZZ2J1C7eFIpc/SNnQiwip/8/bdwE12mXqGPgaU6tSaBNFhdr38SjZGTm4Nl+8QTU5XkIW0/2
831g1zcq1TdgngD+jXrjlbnGSnHqaVzQThAQF1Lcy1NPBUerZcke3oFOs02ImRT7MrtPqOoGWHSA
aPnThNFntSMqNZ1P7YyaqUHzJmx/56W6k4J0lzdqxFHo8YeNX6u0/2lo44MQ1fr4aKztTgd7QiEz
KeSCFhe5IlXdbEsOvsY1ORG3wxDFNz2CEilGq+h6GnGycSdel16ZnL9GXMQpwFG0GtgFMlo6AF8q
bx2jBuYvG1C4CMf/8/fxdgLkoJwGyXhZ9jNbUxqjDKHFGLfDQtVvCh3/zMyF431UTOdO5y7+eMS1
7f+OLKejTbJy5Srcxtk8KC26nUHzU0MMqU8UnvYIemd/k/1QAsKuVH20yuK214tP9M3+fPwDxAQu
LjvA5LSGUW3BZUEWC/DX+2dL8LnVHEXNuYhuiM1uAwPwjlWeUqs4fDzUyu4hSQQ5BeMLTPGy059V
eTOnE8rgVhHvhOICnlH7zpS8pK6ecB6ooy3U8EqOD4EWtzRiN6qExLqXXyer4xz2I7PrwFhKaQlZ
1TlP7HzXB2g6osquBMapKH4GSdISYkivI9JsO5xbXHa4O1LtnUscPCJTo7TauX6mG/u6CFo3sH//
98lBsIdARJRUrxp8YT51Jcoug2dhbcFGOSm9dl9Regia5Mai1p45/9mMUnTvCP9JzFAUUK8axEHv
ZJJkcvOU+nwkZb6rWv2mHBM38dNDqG8pQa80MRkPaI5IvBhyySwP5RaL37wnwNBe89g65Gp7HtT2
oKEMVUz9Q3Q2hhcz2xW5vEvxtVYk2Z0iEm8Y6Bu37tqj906spnIuRD+X/i1tacvoXacj0swxOtTF
Q6q9NkH6PNpnLClAp6r7SreOjtT+xFjmv+f8RDdEm+Z7sXNJJMBwyggKiwijUOIbIcsxS/j11me9
2SJKvGtZLs/3ux41uCyib2vRJCzHPioaIUVsJfmTU423tanva7t+EcUOye4PqhN/ipXopI3hWS36
+7INHg1eWD05FGnxxWr8hwYCWhu/lXK6gTJaud3ZeIhl/8+PsxdvLtDOMM/9ASndIdqHdnfwowhU
rQRiHgX/PN4IK8XztJwLWzgIIltMgL3kdZZFQZ2qQmsmk+J3vKhv6TtI5xvFp7UrlXIHmAtEZKEM
LSKauE7LqhmRDKTqNlk6vZiWfikQDNqzH18aWyMtFhf5hjCLW6JFwRUVLDDHxEXZQNra2Ji6tbv7
r29aNoCTgJxgKBmpL+Cjoyg2KIjyaj1gDiprcPInlFs//riVNijOFaJQJdJveHeLy1vPSjqTCdpt
Ar8iKniFGu8MpTvEqnOs4BDYf8bpXV8ynwDR8DZXWzIvqzuG+oiQ4qW8udRFGiJiNidGjkncwAGQ
9FHp9ttuUmvnALLA/x1msWO6rshbvJdhqFN37sLfXfIKHooa6iHabCatxLlCWwRqKeqkAKoXZ67O
grBvLfRyRI9DgPEtmkZpJR0k7b5tJ/q5PqIj/10PlbeGoBHtGgU+7RV3yunQGBh7VGuirL/VMY8V
s9lN3a0W5T+kqPWcIN9JvX6j9vaXjY20Mr1Ax7n/AErw3zIKgALv135k8slCVAIuAU1KQXHtU+wy
uxd0kj7F5Z86SZ8bZ/iaWXoHTccdovG3JE23VKReQz35Fqr2Ru6zshSEmVSXBBQOuX5xvP+KvdC5
tqp8JOFOabDlzvRsS3cpsgtVbHzBdtuKfbep+o2353pLC/A0IbWC3AT59SLgS/yOKkyMCJXq9Afd
elW566f8v/cNaSbBViMvhFCMjsnlpxmxPPqSrnfAHT91wyenRXZQ/proGx2865VlGJCw7CeRvy7L
/JOkgfZVlc4DkeA2Uu2WxS9aseV4X5Vbn7TSqhJlQO4cU6SpgNouv6mwlXKw5wqV7Cl+kNOa+LC7
Gx0fUcO3zqJwVjhuG72qADc+3sDX1zwDU7lHHIBSLYpllwPnmlWNfo8gUFf6rikBs5odV08P6WZ5
cWU+hSu5Q2jCMMqyp9/LuRr0KmIkhXKORx9A4LemeKYxVmfZxj68flEw60ESFXigaPstsbh1kYMN
nx1y7MSB7fOmZRhlD5Jrd6coq7DN2lJaWRsQN3AEFqisAC1ZnDYK7GozJww4Jj/s4HE0vwehB1FR
+NvErx+v2NpeUREn5rPe6VfyAiKnObOO8ZPdolH87UftPzvdW9beJMmhwj0VSbbu+8cDXl8lbEiq
FtzokEKQ4bzcIqGUEnoDhvL06i0aP3VIVcl4BfgnP4cXHv5p/I0gZ2WnCKKBOAiaSKzED/rr7oqN
vk0zM0CqKW7ozCNsPgqskn/U5jNs1I+/biUUQHsBXX6qtJZO0Lw4etUkOWVZI/2l4GucO8kxNyOk
1OuTmZHUxQd/pOJuGPvZsG+zqHsY73v96X/zGyBcE9UJNOvyrmkz2c7UABmZMPo0tHf96B/DTD5a
kX801MydneQgl9ZBnpLb2qWHo24BJFauASiX9AlFlQolgsUG1iXqkHUcd16d526V/mzL17D6NNPT
/PhL15ZWbCbeCbIjemWXS5vrtaZU/ozyVG3vgiY719qLYiaHLC8ORfP548FWEhSgiywqyBbqj1cw
M3/Mo9HINBRqamunQhUMlOfRH925eTarp2zWUNj+XtgUJYLvMI/zOdsP+bBX7V8qKzCcBue7rkYb
N+67Z/VlqoAMJretkFrgSC0rQXWUGGauR7xf8U3eK64SPEGUwA7iy+C/NuodUBU31dCxP/Xtyzz8
CKRDV33zi3ts1jr5ueyeX/sic8fxYGZHuWxdLXrQp83s7rpjwOTxOKBsJKjwy2AuGYy8S/Ck80bj
TSmGT7BDDlnwZifWre+MyKE2tzNkZcl+nSgYfrxyK/fpxdiLbTIEU1MqE29FmouuaXu0+oY2+ovS
locRQkqQboFU1kdEGpUqEn3sJQ3Nt+ay6nw61xi9ujVNLcoMblQgb9vfGQ3W74W8sQ/WRwTsi/oI
El3L+F+rdbt34K96ejgc2Ydz94L57bFHxzlD/cMff388pyvXOHP673iLe26K47oxa1TQ5pQLrdd2
eN6BJJyRi473xVtIA2LM//l4zLW3iqo3PqCoDylEUourvCU2n2Hs8iqp2J5pP7NSO8t+sjPqX5Km
HQZzb8gzGBf1tDHw2u7VREbwroB2BWvTUxgKEmKWnkqkK4N0GksZhtifdAAcUKKHlfb0pblJUwsz
z60izNraau9lT5HcXUHb1CZtYqrZjF7Grpm+5spL6HwFbdumD7G2tXdXil/cKNQ94b6gqwTYY3Gr
1r1t5WreeX356CBZMlCDaJQfobZPi3M2Hv2cjzXDndp/q2k2HLXkYdLOGzO+tr9Ya+Tv0Q0ljl3s
ryHRYhkCSudZ41OtKruoiTBIhpb3mqg+jl26J5efTBNN7t5NfVn8IIhCCupopWue7K52A4h82bSx
7ddeNhTS6Lzw22gQL+YmxTY18EuipUj5IhKgJO5oqSvAareU0VfqfiwDxmjwf0i5lGUNSAmlIO/p
tGJE+yv6I9gEKILHCQRSiv70FYvWy+RP47CRg65UosW4sIVJ8qnwvj+Df8VLTqQ20RjweIf9riuw
4eTygOh0Uodzbt5037tfBjC74ijJP6iEFtGBcMr54gA0kG9C09tKPa/ZtMAaeDBAbBHlE+/rl9tR
gjQkoTPaeWp2OwYe8tJdMeM+EN6luXyKrCcValTj/DSd+dDDck7t2wZpNh+LQERJy4O9ibYQI149
udQoFSisZMTL3KMlv9IRFyK8Eb3lQbszx+pu5B7E1a1x8zg7y/JDoLzU4GRiI3NjKbtJ09Q1Z2fj
ZVsNN9kbIm9F8gT95MvJaULVTElZmJwAxcmg8eRgoA/3KQkzNy8aF6tmz5CSnc0b1Cm1q92UwcaR
uArCqFKiZ8wjJwRvyTovfwJ+6zSGsqn1bF0H98C4OUdRT3YyHYKNLPr6e8VgiDlRi+AU4nZyOdgU
tE1QoTfm5aEnUURTvjrN78q/cSZXSfcN2LTQtbCG1mmFyRuT/f6GXqz7YnDtcnAVc/kAExK+VLnp
oucvVuIKgnftDeHn2bqfwx0l213NbEsHFAgi+X6w92XqaumzbO/m06TGeM1+b+NhZwWupZJg+ejW
Frv8p5qEu8iOYTgqJ8gdBzV8KufHqv2SOM+dnLqdjnZzpbp98UXWMhenjh0mzrs8THfaXO6U6VnJ
9oG1T+3veie7FaG2gQbioLkBVnPYCVSuGR4gfAf9G0ZWrpFYKD+hxuN2Mb3DU5s9NqCDPr7Er+5w
5ovLSxDOYSJdlSFwFcikKG9bLC1eBBNKqATnkweWgFY52hBcIJm5/3jM6zYlZGN4EDTqCU5gHCx2
SCpJXRxLyAGKCqVA+wvRJRAabgl+k3pZkfyIETOZgu+hsZF4rXwvvSm+mN44GprOYug8S5zJKex3
cURFCwTTX3f+SJruWjt6Fl2yBVcSFdDFhrwYcLEh5bwmcY+cxit4oiMY5GaLHRoU4Zw/BxKOFhwL
LL2FCN/GNF/dgWKa0QgV9R6eZ3lRnHXSIOeB4ltLI3Kt4DYrTBdh2p0AZAttOVn9kzL5hpl6yoAK
nxCeGod9tRUorM75X79jEdvX8lg6hcbv8GdgvZh4aki9lUO/n2TEhaQRX9PZKzeuvHfs2nLiAYGI
yN4h7VreeVOjyVUema3XV9/b5nPtnNrki5/uJv2zZB/t7ndPXEhaE7eRZxwb3/WrvTIekuoITFsQ
xKytItV1HsiCUFQRwFxqRryUi8vJKWcHtQ2KRuNBqU+WdXKmW7NG5uJbeZJm0kM3CVyokFTMs9bT
7Ida9orItb8W2p1xtAbEqXbVmzHsHP+Tlp4/3i/v+d3VjP37895D+7+iiqLGw6CPKPvEoVfNeyM7
4LNWP8Xprn6sJ3Q5DmO1j23O5V12J4OhaXRO7O1cnOb8fJc3bqK5qLm38j5UQADsTgAAnOFZsTbu
j3dY7dUP5a5CNxBYFfzJy3nM4jj1Z4V5VCZ9bzNrIWJRMGZe8VJ8iwM49/aYnR0ZC0BL8ehP7sdB
PadOV0C1qb8hd+dib+J2/p86To5z+RVdrX3VE0Ib0mNi/jFkiArWKaWNat6XUUUP34tk+2QPxclI
UaVHMY8QG8sD1Tnkfn4CQHS2jGdigJ2k/mj7mV7IN7QUm/IlqfSnSJYPwN0SrE2jLj21kvIPpqdC
214VLoWvceJVk3kbdi9x/sU0z3FIAcC417Mj2u1uIt2FUrXvwL378lMg/+m0p4iNDL4jwUo7FR9S
3RRE/IU1v4RFcki1+qylAHkQXuZB+nibmGvXivIefQK9oFSwuEINxw/GsVB5MsSvPDT/BLfVszEc
SrSheB1v4+40g/WFSqeeFBNYG52Z/TDu9ACJlx2MjEq9UZqd0z2dcT+R48QNFfSt8jc2+N4wDhHR
bH3m9GnPyn37IztMLXfT3uF5/mPe+XeS9ACHJx53tY4OikexRzWOZXxbto++fUAZLf2kPFQH5yks
QRl3r3DV+/i4MQlX+Z44ygC+iWwFvnF5VvRKGgKt0ltv6op9/q3Ln2y0En8Gj9L3hlPSWViq/uNT
WRrZVM+ZfavUZ0Xf6+mpAgvSPVjt2TBfw+Jb6hyqqIXbtmsaTx9Lt6R5XR2lfD8F6q7OqQ+0QDjO
TvioQtWeFY94ZtYPMKYxSHgNjYPVaC6CucFnsCXGoxW/DcNt3j0Ezi57ycrvqjPsEqU6VMGD4WNX
lXAF0goCsfKo+ccR1T81CLyiewPAeBcFW+2GtYkCnQEQFSliSkuLOuMkq4VvqwPRIGQsKnIcyWAv
TAjcvPkBhnjj0VsbjjYYsTb9KMpti0wkyTQllqyc0nU47nnci848CYuDxPqjxfTFki3wu7HyvoN2
gtZG+4um5CK6d/oklAY5bb0SMt9U/hByLULp9uP9tjXK4sYb8e+o6DxSXgi5fXTnbh5/TEq9Faxc
pc7saiIjeKpUMK4z+gyNvqBMBVSxeylh/ztwf2au0ZHStJKMt9n8xQkee0FA5xlXJkhL4/AAyGOv
1yRy7VbHfC1SpJ5LhIjIBayWpaK3A0U2NnLEs0lvuVwG1b6RUEHN7Z9p/C3sVY+kMvAVr3KUnd8+
fzzp17UstB94ZmhMCNYJd93lO+MTNJthrJHMD5UrYjeBUhTEfNX/4wOSSENk1YATFPXnj0deiZgo
rAAlx3gTgZ7lpuoGJ+vjmAqoHREGIzKooi+TaPnOhJxavDme0W11clc/liYTJ4dVpoK32GLJ1GXE
UXEDdQg71/BFsMKEX4iIVYXWoagjcQSwX2s3NvfaKlM5oGjPhSobtHov5zmyi1nGIYDPTb6Wxlsq
uVPzIubZir/I7aMdwuqSwFDirCYlW1XZldz4HaQLMASFgCsHHHMyzJHKNyLEju8m/WMqyjcoBBr9
D8Oqtj51JR2AdkvpBofMd/Hny08tUX62kxgCQAz03qqzk1odDGXGFvpREOyaBhVFC3Yq+qsfb6m1
9RUmP4SeuBbQLV1E4WliOUPnWLWH0tTO7H8IVXhLYMDDVy6Td6Uc5YcQytkYV4QDi2DtYtxFuIAX
sdrBmCQDR2p+qN9a/U4Zjo7xA+tV15/xzGXeo2wneHwBVhEfD79ycQppK/pP3Gf02xc5UDso9VBQ
aqQHbZ7bST+Vw3d/jLY+UuzQ5UeihUQyrQue0ZIIlidRzi3SclPor1P3yaDUmJDBhnHu9Xp3wPvn
YCKfrLaPQls8D4JDO9quKX/6+GtXai8AMThD9G7JOilJXm6vVIKYokzo+ZmUFWLkeXTUJY36a0G0
bjfPoujWG27t6O5ok4cZkjdsScde3138BFwiBOeDyGjZijf8orBSWy89waTSEE0UJIAqgwwZEfeh
edGV0c2cblB/r0/x5aiLMAPH4DqJhDxpWmYnDAyQK0BXXT+BU76ryvxpY56vj7FgeQNGob7M4/Be
GP4rVVLsJMvCBKanj608psRuXSu7voHhl9r4KOzqBhcp3JFDwquNobWrrUa0KXAq0JzpASxVkIxu
bLit6MPNzo2JqlYM8ArdhE7N7vIStWRhfg2uTGcLxiAyhY64OW+5Jl+HWRc/YnmskjIqw9gIa0+W
A6woUcKNjJMMnUfFd92fwX9teRletzzgUSBNg30CoinUMcVJ/2vKq75qc02ZKq9Sin0SABo0ZS/W
2rNVSXshflUKYV4JmwtDdwtV8rohf2rT9BRiIKlt8ZRXcnnB/ETllZ0u+oeLa424Z0jqcKy83ggp
9Bdu28fezxR0b47WWdAAMiQ9DpDRNvqDcH4S76jQCzaxssP5x8uyxwFYUYdusD2i/WBqAC0fiw6b
t9IFyepRJ/p467yLuV/eUvxUsNJI7aPqSL3vcgqzwbYnZWpRPx3jPRw9FDYgrFN4EAL0jg05Uw/c
Gkka1e72wdy5qfwk/CKic979o88PHU+G3X4ZeywUu5s4QAkEaoOo3tRheGMmuAKq1Vmy663rVVxb
Vz+cLpdAS5BHWIsAocJRUu0tVFLz5IdPNG+icTcgBI1EqxCuMJvjjHLnwO9Ku62YeOWoUzu3ZbI9
IZW1fDdRw+9MSavYd9xjIggU8i3JbOzK8qhmKDto2BLm3cFsNq60tcv8YuTFFsOLsKNPWldeNGGh
g6aAEEQRwjFidEu/sTO+niiUP0WY8ahQ+K23j7fMdYdLdE8EYBZg/4paUWdqtdTWfelpA9QxkQ4A
8syd4VB0yUmmmKhTS2+T6ZigXmF82Rj9eu4ZHf8wYDICar0kefRJkRdWrHKrS+ahmU/GkzQLP814
Fyf3nX/CVu/YlP3h42GvL7fLURe7LW0gZpqTUtJDYJW7++Y3R0QxmnNaJF5nbcDWV6Lfy+EWFxuw
4FErNT5yVkMXuIw7hYij4AmPHm6PJC/7TOh/BgnL7L8I3NLHn7u+xu9hCzx2E2TU5bVQxfmMibaM
1Cu5axN/UYODnGRemto7+Nyhkb7b0/aKfydTNd4YXEzm5dHm6/8afJFjtdEUw06c2WB0WxRgCugr
ZNq949M0ziSqJNzmYpnxDbhJG/0UZmiOY8mZV1vX40qEzE8BDmZBEoWouSzPWgGOx307CbnsZAc6
vJtfirlHGi8/DZGwWv8SZg1X4RZE6jrrBiehovMOZwp00NI8ll4LoMYZRbA5qI71/HsOHbcClAlP
aKPEu7KzSe1EOo2moYhXL1c6tArEUeMWLTDshtSo3k2Vjk05Xa/ySGHzJpl/bizv9c3NA4nMEH1h
ghVkyC5HNEsrqLAoKCAVjAeDOASC5nHsH0b8cM2pdo2ROhgd6vBQ9PbLx4OvfK3A1lJzIhy+lqzP
al/JQAPkHmY/pzLt7kPfRWEpxLd6KKI/Y/374/FWtjItJRYSoBdMqGVvKdPVNNAyO/dkol95Qtoo
qDee8PcVWhwX4ILQXJDRBT14hbngSYjtHD07SR8Pk4YadGzch7lxD6nvMKVfUUE5IekNvdV+EeKs
ZmZ/jsaG2mTx09H7tyoJZlpPpu75iekFDu5g9kNgJ98TAyGCbj5MofPFH/qfHcYwu6aKT4bR166N
JKMHwOUQxVKA8Ib63Ie/Pp69a3MQDel8IHvwtKnbXUmQhVKcd9aQ5RiSmIgG9XvVuStLyvi86tRN
RfzU6O2ulSPq7qk7Gk8g/dxB/Wfjd6wcR6jD1MAIOBGkXJIYNQyzobIhFSeBGprb7BT6wee6im7M
ob+t08dp6F1bQb14zO4EE0dcztBljo3Z3pbkOZbabKz66tQICin3AxqzlDYvT1GMJjjIO9TzpoBj
Qwk9HYn4p9zVBqIBVNogn6ErQTctzqEaFK4Qbswm9RjIm/ZyK28yjdt/f8sixfT1UA0V2E9oiRBv
jwSORfi9QV3BDNM7029vA27nCId6O9jE26ydMMGc4Sbh/yD3LueB8BnJgzQqvBaZsikLDno+HAYM
gUrpJDrXwtFJ/14EBtG29v5U5GN5mOVga0FE6LU8hjQW2aYKNS/TWLzZxQiXeJ6mHOgTZErjllYr
JfwEhS3jXc2tNHt3NmXqGliZIJ40jqeNXbr2C7hTdVQVBaZjCWIO5lSZx6ZAsE9+tKgpKGhPCRH/
CU1cZEZ2PnYPxhjsUys4qicD34mPf8DaKXEozVJlUAjNlkpDSqZHhpYY3AohTWwNbj8enDE5SxuX
/3koSjjAV3R0nt9plperPtRS2aKqlHu+Kp8tOzw6iLFrTcArtrGu17ULBHGpnAjNCmilyxroXMqx
1cbwZ3xddtPJfoBSdu9Yb6l/26BOKWvx09Bn/x0ww6g8/4aCjQ/ag4s3kueadluroFVnwy3Wx+Mc
Vrc0kTLppsuiGyevd7nTH+M82/ttdK9Jxjnqho1Pv9anEasIBF9IwUDnWubXRRJYeT9DlZRGxevy
t7gxzqRDeJ9Lh9yo6SRyyqZPtpKetTnZI/ckKfKxs2eEwOZTEWVfP95gK+EY/GV2Nlw9GkjgBy6X
PUfzW8pl1EOcprshyPDQxIGTqL9XpJsaxyTE0iwDhbBJPn489vXmZmhh0SiEQ3gBFndcNNWFVc4q
MAkenEEhSnGerCpEqi16+niktR3Hcwe/E/UdnNjEMf+rqtGUWoDTJa2xKGzO6CF8za3pD5bJXtf0
kttadrQf5mKrh7s+t38Nq10OS6culBOhAQkepqJKUd5kavIw2HUC/KD2eqe58+XgdrB1ttt4+Pib
r2Wz2Gq0U4hABUb/Kp2PDTVWjRq9trI9V215zqbiJ8D9g+Tnv8J+Ohls8vg+UcPvCo5sFPZu66K+
m03Fndy0/NEV2aePf9F1pCio8rZ48hHK4W27nI44bWplirhBw7G+UaZbp0MeKMUNhdJ0Lxdc7cbG
nba67n+NKP7+r3UvhsYwqxIgjlo9oA77RbLSV6n+Nfhgl9P4PqiJOKz/1Yn6d9Bl1a6bQHsVM5/Z
mF4EHT7KpuOU0PydgqNklbs+ig5tHN7bTrDxuetLzkbnraJZyrNx+b19khiW34fgf9LxaBbQLpr2
rspAmUQ2Pj/mTZLlh1Std01ZYEpqu5Y1eVr5CmbjDff6B7KWz1phbFy975qcl++4UEbmmNNc5Ape
HnTbGBNf8uHYjYZ0F0R96CagU33zKSidclfmTX6cI6AiBer2hF1R5Zwr/66G6+WogTfXwdcoMLE3
94uW9LV4aebOxM0pPaP29TbH0m5Sm0coRB9v15V48F3QmVadQNnjwnA5m3aV6BjJ06t3wB6P9kvZ
ua19DMDdWhnNneFnObYPloJm4+3/4ew8kiNJsjR9lZLcW41x0tJVCyNO4Q4HDQAbEwQiwjjndp1Z
zWJOURebzyKzOxMOSPhUi1RKShQioUbUVJ/+7ycJ4ZYxDdo0tL5euIqPZ7v3V3G2b4VJWyBF5XyF
csvjfdlPzY2voXJJkFXhLWtEsxer6VEM4ksryGcL9IJUoMOlo4Gf8/sHkBijmVYFUQCV3RT1Og20
H5040aAMiuugS7eDYq0G0fTEoAG0GL/4orUKpY3QPEgKErb8wvrx6Xq6bJ0ETy+W3udo8CjlDex3
nGzrFLodg6UJNGc5C9dVwOpllfdpbZ2GzgxpuoT/rnpugcZwIcAKhfz3D2fCSY0sPewoxQJxWtem
KNhq2exmrV1ZSXNUzCK8UCt8tlziRSABIy+xmee2cbI4GEptKvS2RuWaoK5VoXd3vqYdyAzcCNN0
2wT59teTbanszz/Uvw55tiPDF1GMCZQff1W+vThcdVLmBLnh4WSywvXowiP9BJRb4Eb01EtAr8VR
4/0Eo/E9lo0lgcIH2hZTb3vGwFfspX1IQQ17rHaTprBJh/lRE3GcTCkktHC4dNxXPx62sGynw4B8
lpn+oa/YKtOQySSXuBqel6nSrQ0hPvQFJOpBjzapwuGry6jL0seujTZxGT5PSvcFOJX8SLp/oSC9
VSJgeUQ7zK/Vyk2qFPq7OT8aabUylNYkVyB6irWnUYZJVHarfhqecmVEj5yZcEHV6ao0IKIZTXif
prECSymn4zPWV3GsrtNscJQy3WildsLVeLR//dI/ulkhbVkAf3Zmdo0PJnI+aYDDMKYLJBC+HKLZ
eDTjbK03FhbootnZhg+9zZye477dS8GwSTrZ6+Vg24TpDO9bbZz4tmwzTGCoqnypcjbZEGzEcbhQ
L35ckKEviIvWhBfFWzrf3vxoLmUhkWJ3UqZ1Iza4SiW3c6hcp3mN/FhsnvKvglR5YZb8CKbqq64E
rxNRS3N0Kdzjw7e5XAnOCGwL1MwUse8nbpR2rWqWXIkxWG5Vd9tWka/xRbbFrnKqOdk1vn9hF/3w
bS5Dou5kW+cUw570fkjZ98O+z43Y9dF+cB7wi3qV9e0qMeONbl161p/dIAyVRUyKrSFk+/ejxbI5
51Evxm4ivWQ0QMeqpev4aLXX/evQXoD0ln3k3bLDreHuwkbDUAs35v1gPVbVVVThcqzIj+ocEBPX
2kLReL+e5x+3j2UYWhw4dnFXRMK+H6bRBkkj+itxJ6PZJW0LkxPKEwpPJe1vc7LVYhmtz5wcGkm6
uzD2h62UsekIcoOs5BxBz2rfOmzFKpugoIYKycfxtI/lZDemxlOUS9ealh1MpCuchvZTYTrCwhVX
kkM19tecUjeh4dPhDLtL39OnF0W/DxiVkAyqs/cPRO6zoBaaMHHTON1FzXGCTCH2uJF2phf7CJ3m
bpv71dWkWrYlDHZqgYRO4ykVZ8QlUwlzzbhgWvOxTbI8KBh+THEOa+y376/JaLI01AWBBGqx8WK9
vhLkcW0qdAVC/TQj6TR80eEcj2//vMeB6hLy9nEugivjeIa+EUCbzfD9+HkpaRwVy9gdaTAXc+kJ
/kkbxAtz8eOTRzOwqPApZhAyKmejjJOllfJIL1ssH7vytjQ5hc4HAnFWF+bdh60NWAMeA6swpBmo
OWfzTqwFNcSVMCLqsLBrusyZ8FgPvm0SRYLkvfWMU+uHF0b9uHgw6GKOrLGnL0lW759hIfWxVohG
5OY6JPGmWVwwbVHINjiD7TPVsEX/Qq20PK/3KwgjoqyBGYrI/gOqPeVKJBZBxHpczduleSvI5Y3s
z6tMjw5Z71/YMj9ZSiA7UXdwoOF7/qCAb/AyLLTUj6G9L0cSnOZ1cU9G2qkaDG/iE2qtyrPUOoAj
oT1eeKfLJ3B+s3ipLib4SzvrPCRsxn2yS2o9xn/QdzNI66ovXosJ3etqvgpNGQpzs1KVeR/JiT1X
HUzKLrnwnX44WTOvFrcB9D3MrQ86YDHq8yAXuYZwquyaDW8yuzsz1Y9GZHqk/XxNrPEmqS8UjJ+N
iniOk8jCn2Xw9xMrrfmBWLMHIj1CbzPb1Sh/IQzurg1NtwzFU5bNj73/49cP/NNRNQok0mzNjyGd
RScrIWtG7Db5D82vvSgfHyV5vIkzk7zf8ZY45GN4UX7xyUuGE8vSwH71UTIWwkHVTJ8H3NXmSkot
d+znR5ODaCbwYtXuwYi//vo2PzIh2KAWF1tIVzpanvPtILQSyu4KEg/Y7S7prAO+zvGy7+DsoG6V
tr+fxGY9IPEJkh+9SA0ihcNNXv8P9gD81CVuXqdNyxWdHQuwsszCNkYjmOHppIrjTT3r3/QiOQjK
cBP2IlHG6pHJ/jBK8etoXQrp+mQPYnx9YdID04KNnq3OstlQFw1Ud3NSOpo2O1qxwfpm1duV76/L
ksRJ7IV10sFgul5aWpabO/u6qYWWvFAaUR8bdJllxTXyWSovqpQhGW/K5MoiBDLS04MUKNdSZK4y
OXTbzvD4Lg+i39j4cKyE8JKjxqcTYul9MO05+n6IC9IErTTCYqLeFqcNnoN5GW6AnY4yZsO10myT
ToSWZ3phXl0FhfU4QyYuOS3+el5+1GEzLw3IlnwF+Gyzj73/6psQ9/ggXPy+59pT0ulETJ5b4om4
ZPUm0bRpsvku8fVnpTJhFffVqtb3pekoVeCqBTEb4puWii+qnOPUrylOwq/o5vnC2vSzyX7+4ijO
0SAvUQ3sfu8vc6qiDO82P3T1yrquIu0myoZTI+vHPhiPIazFZJAD2Oyhq+WSSFCnRqw9jRC7sOo3
sxFhpRR7ikdyPsvmuhfK4xCVt3GWH3KrWZGq400jb/vaav1bQSq+q51v2NOU7SUdCxYT5msWqvc6
e64ndMkxlyuAKlpXZmRditT7ZIOnP4qfPS0D6NzntyqBq5Z6SxTBwgMtBmjFQeVpZFrVNRr5yG4h
Hf96EnyywbPNojnBDc5CeXJWxwQkBuS5yYm8K75PRXKjszJVdXzLaeI0zMYFHORjm2aZcsiqyTZC
PIuL1/t3mapDkiCZJXgjUG76tHk1rNFt525TKD1G/SjQ4k5dt0g0AiLsiim/H1sZ9UIloVDGGjVh
ZtZkZfz6IXyyEYGaczWLCobK4+whRIVfxKZBHEgiCcyflyQrd0JWe12F+1dfez7iwfqSCOvTzw+V
BBaAICTL6fv9s5CFMK1HYnLcJhp2Qun/wPga2mX21Gd6zVufXjpltuVR39Vmtmr90WlD3cvIWgja
brP8oyQqmudK1hdKIWwDOrUFyVeC++vHoyxXcv4FApYC4XCxHx2AhrxtQoDDyO2no2gMJ5OesBX7
teNPkrhX0hcQzAezaptDW/moKGvrYTIwxKw11DedhUw1EPCRTUrXsO7HuQu9sBN8iC0Rf0dEeVQY
6MQjBZ2VgM98bi5Gl2QwJL6S7aw5Rh7Zzt+MbFpNubwpqi+/vr/PvjoLWcFiNwzR/lxpXEVJLeGN
zDfAvYVsDa6WzF/ULHtMumKP0pvNctBXvx70s1KX3uCfo54hAcS3V0pTjJGLtJ1wrRPG8zuYev5Y
OoOF4QXJjkZ5YS39bA/865hnUy4W5hj3KUwjJjE9RIkAghNcKGCXL/jDXNGAUZYylornbFPBT76p
zIDbkjAvCWTppWgzx/TzW7+t/70NDLgKCzs8CNHnAbBBLjkbqy7kDGJpvhSQPsvDcMjy+m4W6i9V
PByGYr4iJHw3BtZOMMtTP1S3miRfK3LhTModnTpbHuQVtvbbzCwPsSpfyWO4kyT48P/Wq/7jOq2f
VuoU9XRK33/pupYKBj0PSo/pEKk7yfxa17vK2Hba947GPFtb2N//esyf6TB/voePY57tmkoZCGO3
jCnmrOhRecwLbW29pUWxEoX+AEePVJlSzvepGnpRWtEPL4/hfDtLh5GGmpyS8+BLq6RAOxcdahwc
GvWHlsiYaI0nKMsXLveTfWhpl2PngA0iXsFnrzJv6i4RJuCBeaqvpnC8mXxhXw95giA7Nb25nE+m
XJmrqhZf1cC6VnDGUTQ7SZNVV4wbSylvFXJmiAaTFY8MlZvQqCKnKqzeEwt5XTfFY73rscWIXYK/
FO751zfwfg3hcSOJp50Af27JJcTE+f0rLvJpmqoWPCCiZriLhDtCvrArkByqQMeMDffXw2nL63v3
es/GW7a0v3Rg+9zXytH0QdKzBjXx/AAZ/moISpBvCIKyUMHHnffiHOW25cPbz4v+Vi/xCPDxB4gI
HgvE4LYXwxsFUAbX4nUcPAzd5I548izBCzHxd10IAy8M4SVNLsF7xtx7vtLvzZIokBgJwCzDFjPv
gvHLZNRf9DF8jo9tK7qdMKyjIH0e1PaY6a3kFg1GJrrY3/eD6pMsz/G9yevXDtVFV5Mkmum7DASj
b7javrtkQKl+eDe4mlPgkhkJl5LK6qzomHF0QYZvRa6VW6uyCldGNLhoKzB5cnLjmgfljXOPiL3e
l6F0FSrq8b6FotIN5fUgkg+fG92DJk6EKmc3Y9AjZPcxpgUXCBVUzPpdGUzXMbmvUW2rK8K3nU4C
/KTFM40/Jgq4TNiHQn4I23ov+flBIQ9umqw9MUquVIluUxrrqtj2pAwg2NwMk7Sa5M2oTBfAnPdL
8+9LAtbKPykpkHLOITh1jNXOEpgzwQxvNsBNcLrJxG9m9+3Xk/Os8fHH2sO3vDR4Fy+rs61NIT+s
T2RQo7lBT7NTJcMJiSwy8mZVitGtNV1NsnndEt9Sm9adLiQvFjryl9E8Cr2bZilZGsqu8k3FLhR8
aAYJluKlNI2zpsd/XSR1LzseThvnuH+VtKo+jwlICxR8MW6/6E11l6UgsCPWz6qPrkRPbbU7Tnh5
wtjOk5UvlkdfqC5oNH7iSu++ZbS5hAtTfgAmEihyhp/DBQvywmcbq6rxJKjVqqHXq5V3g1p+z0Rt
X1rqUc2DrYF6YJoUe5FwIO5aK4O5zTrl0LUv6fxYDDVeA8ZRmaQvRMV0k+xIfbfr1RYvRnlP7c8p
okV83+ENlNCJfBEL7VlWupOYBI4eZI4yWogzgrUZTBu51o9qlNozZXkluIX5XA9OIyBqlQRP68hG
SMqdNqXu8mdY7Z6UPQqmQOq05MkDeGGwUuoSI8jOlfARgyi0VprkRqzr26qrbhZ12TwYz/Lcn4Ih
fA6m9K6IMU1Qhherv3Tq+LBYLg+YJZrUrSWa8Zx2bKqJX086e2E1zMShX1mCM0M3HTpPqa4ipNDF
fIozDCruxQITnfz37+5/vY3/EXwvTr+/yuaf/8mf34pyqqMgbM/++M/7IuN//7n8N//9d97/F/88
RG910RQ/2l/+rfX34viafW/O/9K738zof1yd+9q+vvuDl7dRO9103+vp9nvTpe3Pq+A+lr/5//vD
v33/+Vvup/L7P357K7q8XX5bEBX5b3/8aPvtH78Bt/xl4Vh+/x8/XG7gH7/d/et/F3/jofzr//zt
Nf/2t1P9r/+bv0WLU87vv/2/f8X316b9x2/G3ymWMXxdwqgXyfOyqgzfl5/o/AT2GRAGfTxe74I7
5UXdhv/4Tfo7EXEWRrEc7EDf1AVcaIpu+ZEg/n1RRXEaZWsg8xRQyvjtvx7Gu5f650v+W95lpwJH
qYZfrb3bkhfaITj54sm7jAiosvz8L1tyFwHRZMYz9gODO39ju1BW9MCyXbupXEG+j06iW68vnSJ/
GqP/uXj8MSqQOXgSskJ87N+PmoDoSaP+XHKGhqFkI8i3LSjegvK9aO7T5GspKbtQTb0R441k/Mrs
XjVYJflKfazbEql6Q4jZtRHcCvGrYtTOSIR3r2wquX0xEuxbMF2vNPLzcAQJMy8nGqtDC1GNbNvt
uAYY6atXdRpXGUT3flZd2c9WipXf5Lqy1ejfBuyYVLn46andpbr6/Xe9yAhIq2PtJi0AqwEKx/f3
3g7sZnNd2wDFdtrfmBMV33irxYpbkk3WZR2+yIadAgXp1k6B5GSVl0C0s7r190tgVWEGMv+ANd9f
go6PdtTLNWbnqRss7CuyXMPRsHvrYI2XpDbn8MmH0c4qmVyeOUlgsqeuKREoqVAa7IHvbKSaoScX
tuY01yGZNV+n2798mX9M9neT++OjhujIDCM/CHN5DNfe32dG3V1HY2f3fUhMaHvLwg4aFblZ0J/a
bKfDYs/7dSXilR6+WeEPCW+bX1/COduNm39/CWdHBKjLStT2nT04g9ft8u3k4YU3HKINgVRutPNd
1KxerdvTVbxvPdGFn/A9ujO9X1/GxxfOVaC7ZsEglO/DC5eE2rJqGGuS0eBFuJnmwRVm1KQwj8vX
Xw/Fb+Sp/vlxLxP8/WBn77vuYIJUTWePwngXN+FGzMVjUkp7LVX5FJ8GXzs0+aJPH4lal109REOh
lsD4D0qF6G/6Ilb4E2Up2hjgUBMjikzF5+o+7A9COnlmPFOBpUC7X00husp1IpZy3avQBLf04LIi
3BrFM1JhGppH3zDtqIygfO7leBdj96j4r7oUOFJ7k/udHS3seWPYJQNGxJm0rmphnVECGLniTGaF
wAPhSTQ4vVQRu6utxzJ0Z1SwQEh0TQUspK8Qpe8USVqpieJhbrbRE6Inx5SA0YWxLcHSK728RWks
5xspjLwk1+0KvXFi3RusUzXBb1ZseYL6rem+T3liy7l8axU4gYi+XSXjKTfCbcWqNmM3JWnCpqfe
NOpxO3WNrQbtTVoimLNOUUgrSCGKI9zQaiMBxB71V3UcncovyT8X10nGOXhKOFCkTonRyYQDuf82
AWKpi/JNIDQDny3i4Y5of4CxrK+ptChxmqveMlfaZBwlZaDcM5AcvwSj5CiC/qQnKNqE0pmSr2MU
OKIk2YmJOUxGRzlSHQFXxsl/XUzf/BS1FImcouxOs26bcbTtcv2xpe4KsD20omwlFfI2kpdGnuH0
yPhDMT6JGL4UXbURSumgSv1h7uQrtfDdGkwg9H8EZeEYEttfuieEHJ+02R1SaVVXhH6qfeb1M4Hb
xfAdNxUCQxTZAdNEggeFKSW1wH+WVDjmYq94ofAyo+caixyj8sClQW1nxgicTkpsod2i4d7lafiY
xsGqMS38IUMMnRYqpGD3EsEvFGlpER1IQb2f+2KdmZqbtNpqnHmhC6hE8xv4ybVKNF8BmGD0JDXp
CqSNbMQHS1AJ0Va9iB7KYBAWmSyR9XdNsGODK4ZgPRNfQmw4aKVTkC9NU+GQYFmV8/9lHFc041kL
rFUihGxwmpMO7BqSctfT7U37t0wxruVy3EmF6lhQCGcVHwzdQkjj41XQH8IQD7FSQbQjrXLIFGoG
AQHbeLJrUCpiWSKWK5mTKPb1lKCik5EfmtZHXfphNY9TZu1CpbzuQMvG8V6H6jyikGZddkb9lJnb
iged4DYm6NFWEEtUMu3ebxOn9INdNPS86PCkGRl2m9nGxNGryzehuRdGkU7yNbQqu8xue8LRTa3D
PjHBzbC9rf3+qrH6wNYG47FT4mOjkz1FDzLpx02A8bBA4mbtt0Cv3UHI/W2ZDOu6zJ/6uHjutPgh
WhxCtc7JtVdfEq99OXtAzr418tkhXWathYcqleymXWyz45UyJJspS3YwFG1BewpS9Vpgkg119trH
43U1ZK6ZYrI25Ve6Vj+qVrsZjdFZ9L0IodzGxOy2CtclnalIr3ZNqLjJWK+AltjvIy9WRu4sdeCl
x512xP7soRdGVrOrNmVHkJBuhm8BS0lVCiuIrZup+G6xODUi+rjEHnB1XXx6wmifEGYSFpJt4sfX
CKJTBKozdPN6Ho9tldqDTrnhX/udAKRESJd8JZov9D08manlP+TSUy35p6jxrywz4dnodqlE61Es
7apNPAUSUkF8pzoKjtoHm0krvY686RlQ4dd7yHmmwLKFLMI7ur0yzDoqxPcbtxhO5CYSnKrZxNw4
oYOVHQtuVl31e/r8pTd66Gkf4nFDzBk3r266zYUrWNDN95sY4nuF+pvWDy288/yPeG6GNCm/Np5w
Pd6zT99jm42ftRN702aOL9zvx+2ZJG9YCrhai3gUfcA4wrkQleFtjNkFTfiL9xUZMUHROPlwSdco
XxrrDPODZhTnxvAWR/bkWSvd09cIOr3lITeesipX0j5zIqflEeM4dpVtyXnXV8Y6cOpDc+khL2X+
2UPWluw4wjCWFKXz+6Zy65Wh/yYj+zCbUx6IgFy9Lfcx/jHzVs8JJoFbL1YakpVLhOqfUMn54Kxy
ixABuZF47tvTAELEnf6yTLFg77/MK7J5sDMhjgRDjsLVrzoX4ORr4Cq2uKuf6ofom/g0APPawepi
jfzZk/jrxSzT8S/HMN3XKnXW/riYyondaD2s9BUIyCVY4T2uuFRnMh3pP2/7rCaGUUfPUHtR18mR
sw9wS2RLbn4teMSyYaJzrJ1wh0t2bNeH8AJp9eIjPyuGaxk9ES5U6Ceo+vEc3neTrT3BZV/Xm3zy
/CvjWD1kznI0mFbQ0va4a5za9bSNVpewaOnj2eD9czg7A2mZkQeT/tJ49bZxshv4JZGj21R/K5Sc
3f7iG/5YFTOeSZt2MdfA2eMM+yYSIdE1/8U/WC6+XJ7komGhSRx4xJWu442FaeWpXF+6zXNL3p+v
G5yOf6s/rVvPblMyCqUs2tfBER3Mbp3yrkycLbWN6WIva9z8saTtIRzgT6Nsq0uf+GePmciEJfEG
IIv8uPcTe9Bb3zAKxjfX/VW5ytaRM6zyI667ruBefMifjoabxOKGtehWzx5y5qcjVkW81NGV3GaN
MMh0VVtc5Z7e2sOXS0/3DI79/WMykCJjUwOKA5rx/u7CYhQH9fc1JNokhhOvTHd0cME8+Xv1a+5c
cv1fft/5mvXX8c6OVtUQ1Nh5vcTaVdWDnpBPc5H3dWmIs603yWt1NvQXbKacBUl+xBrVbW39Lj5O
V62T3tBduSStujTk2ZYkCV0rFvqLmtjqTfUo2I0Dod3tCCxfB+BP5c3lBfcM7f94SD27TVKBTd0s
OiqMfCu/NlAkHdhsx8oJ3Tf5zr9DWiWQWL6THH3TIsN98bE8urDtfzJ9lpMyyVigQLSFfzpP/GXV
r5qojwMQpm7XecPjvJU2umBbjrY2n/Bsw1bAVm9/XdcsK+z7CQRWv6Th6FjWwfU+u20tb6osqdjl
1Puhua7H5//Br2d3wYETRxcwl/ffQ1bFulThrA6C66q4KJWXgIxzkdBSGS60HxwJfvYfzksGHS+V
JKEZKos0S8na7F5zFfp3UmwyWXBqKm7iHuxustyJA0x6Cb2Ddv7hCSI4Iatt0Wtj7GieffL6nIiz
ZDxP4eBM3QhIEOziNvWUWfBKWSFya1wneYsOjSxBSbYl2h+pil80SSC9/CWOSCPeqsmbWWZkxBdM
MgIwev4hrK8mkWjwX6wKM3SZcyEhIn4yexL2cgMtYL0Rvwsivul1sqWSdBAK2W06XwXWN9PI1qEw
YXCm4cl2m4CjxPq3ROrBAN4KELCJLnKhBrs2lq7LwrQTGaay4dtlehq7TU8/38xiojv1dVBJe58c
HRE3Hl9TtmUMLsuFKlbopaq0la1jjqQuqPHT5LAfK9k6NaetWrY3Wix75aIWgAfZcs8pDUV5CF9q
YZuP2r2PRtOcDWhoPaEo/ZOaW04rPWlquKXUJjGJ0AqEseKh4eJmLqnD37zu7qf5W5mRptQObmRE
dp8Bmi10cuq0pJG3oZEfsni0pbi0Oeco2MFZM4pAAXBvGlwR/neY7/SaVqe1yqy7AXfs2s9XWvco
zteZgWcfzKVuatf45dsjUyYT1M0g7SwLt/qidfz4y5AdZXLAKrN0ZtKeq/61lANHiRovQyXRTsYt
KlRHwqi9r3wn4sCm4jWuZlcQETedUXkkhZ5a62Yqj1k0Oaq61yUyJqq3Ssxuo+E6mUs7FRk9HtwJ
nAL4BBxg8feud1aVrlPhwdQFz0T0WekmEJ58gzuro3ejF8bytiw5jwqcl0kM65/y6HFQC7vQhZ3U
wQNTeSAKgMf4aozyKitR80dtYxtY81h5vjW0xMna9NCp2mlUsxszvdPK3CnGft2a8WogME+KThOn
eEUPsZ64UomSm5ve7ur01GfjThf6p3kWHDl9k8gZaWXRNYenoux3WhtvwsHcNJ3v+pZgV83tEBpu
TGqNlt1DpNpERDWlljcN/lVUkwlm+nbmQy4RTlI8rWRTdizruqwElGXBqZWPSvwaqgczpZ+oPCuQ
C4fyntnrRbjklrh55+3ItXUk01tbbWpwraFJH9kazuczMbWGtZ4n/bow6lVVaXtFiUiEy6Gtfm0t
sMYR6EnV11OEPj4XiBD5PgSFo0/QEcRjTO651gxvKLrXoEOOP5juJDCsiGkPQuUyfQ4jAKPoqscd
RjTuyzRat6SZ6PGPHOMclP/tYLgRWv+kRW0xXOdV9Mpy7AWKjtVyvm3H+xD/GwhfblI+1JmE8/9N
wcEXvzsC7Fo7gZq2QFxeJ5i2iPW/bvi3SZPZ9M1pjkz3TatCgLhpiSmS0pp80ZdKvVGY8G1LtrTB
ywGPa3XJyeq9nhq2HFjrIH2SlcAda5Zt5FBNrKwqeYAucBQK3ERhOo9W6MTgWL15KDW4x2HnlBwL
zaQ8tn6wCotvab/EIfmuZbSseOpKCUfH7FnxdCx9qnHVAl2SAgu94NZS202Qj/A2cOyv82Nl9U+E
EzozbRwsKbZzBbbbJi9Cf8ziL107rII0Wg38Wx95AmqF12ew0nNtFS+tdk30jIl4Na0+CEm5tuhg
ITz0+l7YhNXwikUTS/GrFumnUAwfoggfu6rObFxb7di66StCmhXlqi4rcoxNopM2hfU10Y1dk4kb
gZnjNyGtJ82mUesYRrdVSDc2ymFfWcT5+P14jYny3TQqV00lu5rU7iJsXzRluKqbdocc+pqI712n
RlcR+1EMkmtmvk3uipNiLT9X2apmoZvLYF/4OHt06iGqaN6O0rFmgTXTN5i+6zSVnNgUMToFnw2t
EnZRu7NSvvEuNu8MfH4no434BsLYjuTuwL7iVmQRTGOxqpvxJRW161TTvvkT+9NAXoI/v5bdd6Se
TppakLQLgKLMBia1FWDTTNOuOpjRWvQly5W1KjW3M84ACbuZJSjrhrUk1vZRbJCDFa5SUgJjoX9R
56feXDiPR1FlcaknOKmy03fhPcXPOmUx6vuJCD7rLS7exhq6SV2sWlS+WTYdZ2vaWVrxLRGsXVUO
b35nVS74zDVh1p2TWV2EYUb3kvcxznRKQ3pNHJS2n0fbWZnelNm/HcApaxCvtrlN8ir06kFZJXrx
o19+nsjXLfCj00OodqKx4ioD+NGDG7b0n0jKDOyeTBCra/iseuNGjoTntJqdoHha5tcc0XRgr7PC
7lau020WmE84T3EpmP/kvXgUuRX8co5JJX+TR7yWH9QuWfe0HcuI7LWa6g6v9kmXHZ+stpCyU60l
B+MqDKPuigAeQup7wli68iQjcK6vQngb5oLK6uAugLhS+lgsfvBN7SABsiM2qqAovZlvSBz1VRjH
2yR5UXA/7bPW1krVNSfQ+r0IjiyJr8ZQXVvBTmYzyqPmJqh1DyWsFwuNM7b5ph/T2IujhvupNz3d
Rhnv5KSebyzkH9OE8HcIvVYVvcBXj7FRbDEhOKWK6TSGDEiOG01L/yB7SsfIU1iZkvpL31JYVysZ
oei86Co1Vo+GydwRmxDYVfGMl60dxQ/deB03J3zixuFBGkw7jUVvJL4wiDFzRfbQgTeaIQFafefl
AXlBag9E/7WWTlFcAU7f+lVt1+GDYOXkyWzLfKSWgMMWBRs9sDyDSVqNd40v7tok3TSoOOrha958
Vfpth69tMl0poK7mNO/07IWoXV7IABktcUU598IAC54upwi709rBDjLTk4Nhncfjs1rIT3qEItsX
3VEgQ6NutrUwrjWQDXWgoOmw2vC7x17sbYWcdqO9TqVt0zEbmppODCyrOoWSssmzYwSXjZXAjoNi
U2NJW6e+jWqOfsUN5fBakBuvRQeg5JjHdSeta91Ek1gDCH1rkl3acbsS/XNiheapXc09KJ5BttPQ
XJHDfDM01beZvJTY50uHXqPG93V9okyzjZnDxkRQuUYzBRWx1XqKvpmae0l4LXum0qjYmvma+9lG
pJJrp6do/tIKlxCCT09/cNxQ/WsSnPKl4P7LIQiL6jSioG48aSXYxj52haPhGesFiYpW4RpT4UvH
rk8gUEr4P0c8g6G6TK3VyWREsjiepFXopO58v5z8mKWAfvQ+7NwTv15kPXx2ckAfDjCxcMzOz17U
WakiC8/9SBqt9GyU//bRTtZAloAzlQUBOddZjkVW113zohOGaaTfdXX766PdJ/gVrePFskfEch0o
5/1r6rQhrqeWXy95A3Surs3Xw7DROQr8epxPpgPjgPkj7FPpAJxNhyzXUVZA8yL6QJJ3WvUlx27q
10N8cu6m1faXMc4mQGJW+rgY8B/UdXYkns6htL4aVqRjuRy91pf0qBfHO3t2Q2vVczy+xNtsj1jg
jW0Xs3ibTOG18kPYyZtLM+0TysX7GzzDiUYd1xP1/3F3XtttI9u6fiL0Bgr5llEkRUXLlnWD4VjI
OT/9+QDapkx72avP3d49utmoABQJIVTN+YeecHIHktFfWl/1FQnqtbfLno3nYeUp3Fp/DYaJX6/v
n87qRWwBkm0ai/6l2evPWBRtlaW6c++NjVj8F2P95haeDPQQqQAGhY7QRaAhz1O3HHoiycGN/Tzu
9A3yD2vrjlfyI3OF4dq4Ut95y+TfMRF42nJaz6PqF5jH0RWZ7bQvvSD7VAZrNJqXf7kyf3v1vxrh
Ilwat34gtP4FerZ+138a+ZsF6/aKgA2LIvHJ2JTbdGl+/sugv/3DvRp0an/1BI7jqmrN/mWCqFQ3
CfG+dmG+iE22kY9/jQf/fiwQ1hqepYB6Ly4SrdFyFYvUdpPcKAuWFatk2d1lO2Q2/xqd/V3sG0lh
UngI/EIdnblMr37XaDd24xov6j5t9tI5BIfxylpZj8W1d+UTI2qX+d64jjb1sthZnNm/3YW/xtrI
6CG9xYzMNnTWLj+fVtca0WmxXhy/ZFX+qUqf//Jn+8vxL6XFUj/Ju9R7Ca+H5bBGAmuFIxsSmNtx
OazKvXKXna7+b5jLu1OY8AICelH8L+Get/mX9LEuv3ypjx/y/wWYT1TxXp37XzCf18GXT379Ja3q
L8FPWNF5vxPQ0/0HhVSU7JBZQ71IRyb4O9DT/Ye/P5c7QoNQLFR0pX8APQ37H1QITUOFRw5zEuj5
D6AnTVCooP0C/kcKBVGOfwPznMHrr+K+MFTQi+FadCeGpsHK6edrsVE7EiZlQUJfoJ3UWEN1aGx9
YwiAN1l63zpGuOi8utkMuV6tDeaWiZkAoDRLEHNGQUajzzQMdJbOuLb9xF0OeMOFHaAHNbfdnQ5J
LtJ5GodagezxoG7GrCLFOLZLUcuPAetqt2nXDhIjS8FiGE3ZCG9q89bFwWAVAVAK6+i6Bcau8Mi/
ku6or/rA2qdJ8q43ES4I24j13djvoxzo1Gh2R6VIEVlAFutKmquUR9gm0FzikpGI7kMHgEuMD6GC
MM8mbVvnQSbZV8czNpoG1klvqzsjZeHaJzEmcNgxLGvP6HZNq3wsYvWNyXL6IRI2wc84IcgCEALZ
1XzpZNVKB0niOCBAhmJyQWSNCVa8v4OupYDZctSO1JYGllXXw2CbKUxe3GayERzdcqGwXEA5apKG
vUY3oD8OCdZ5E5Rqvjz/1Z0KRpl/L2++n5Dc/+ew2wgD/+k+vgnklzL48BqqPe9xuoM14x+LkD4O
UWRHIEVNSrQnqLagYZpjuABy8B3Rplzyd6i2/s/kVQauG1UVMAyCnb5BtQ3ubfDUk2UNKQuEG4x/
cwf/MjEAv4oQA5ljwiWTDNPPN3CGvXrljfEqDDXPB9Aa6/oiTjt0aqVtxvXi1Xn59qR/jZz9zWgC
nDnC1yBfdDimP4/ma2GRJIAgWEV9xEfcva8CWSLwjHv4nwf6ZVXBeZ0UlTnf/MNT6ueBZBa0VgwD
TtdSY5MbbrBtDUVbtV2cr1oTadQ/DzeB6i/yXzBVeNhqzAmQkr4k+QyFlO7gAckaAucJV4Jhaeld
vgzs3D22JXymwvH1fRUSh1c9x1kPgbBgD4u/rUF/A8OZ9Fq4QBASwStrRsi/mpvAXrf80Y7wyB6U
3TB6ISHr+F2iqc02VPWYlEtKbKVov9aNEW7T3H5KEutzLmWME2p6Bwu7WCgF4v5Dg82p3fnVVaYQ
CQ41XUITlfUu8fubPAOuEpQBlilmP0Kh44yqfnsT6e7fxKl/nZHzg0xw7XgnsPq8nGzJusT6GIWS
yh7cRRKhfBNpeQS2Py/tFQlQcTRlJv6CKLnkIzN/ZFTiBoI7FM/hX6aTij62AyLgcYxtRtqm7t7W
1fKAJkl22/OqXuiAFvdOhSokb5ho1wVB8fDna+qXe2X6Csg38dTQwfleiirVXYAX5RgRBqrbbZsY
+p1EhGYzoBS+/vcjIXXjIMZC3tFwLu5KxDaBRyHAkfuC1NCg9v2iz/LmyXeTbvXnoaa56av5wnxe
4cKh/420A1HRi2m6G4Z+J2qiZS7pabVB9j3DQyBa2biUbHAFGpKFKwpxzMcRrHA5jCRA/vwNfp3d
8jRmxoL4Fg+hX2kShu8lWR+tpB6HOw1JuL3E4fUvRjC/+9u9HmT6Eq/uwgaWqeO36LA54rPZAFKF
3vc1j7PiLz/mt+MggDVFNJBf1i9OJ2m9UTUIpjoiJ8NhlV/HQTMX3Pbu9s9n7W8D8Tp6/YNq5kGx
wV2oijzeN5GEROvksl26VUFq/M9j/fYv9OpHXaxv0iBKNIWxZCXyg9H00UFXaif7/zp16KTDeEKA
41J2VriVImOk8tQSk0ghuNILpreroYVC8+ff89trnusdtRamyNzUP587Q/pVJiZ9m1oc8gxvOXCv
vf2sw5u10HZVtilm0n8e8pfXH88OG+6VRpzL0X/BICrcZ01skNofo+zO13BKER1U9zoPj0ojvlH6
mNP9nuz1uz8Y/rwE8HSUurTLq7Ah0otRN0A3WA1LUYkpGB1kuz//pF8HmfjwTHoAdk6Yr4s3el42
ujqCVkA6cVwkQTU+D7XePP55kN8AhCemLo8n/kU77xIGkkVCILoRrrCaX4HcWWpXmbMu+qVHXBz8
DEH0Pbj/cKm06/vib6+6X2+yaXBMbpgM8tS7hICUYa9Kg5+YDesMlzlV+WJHyV8UKX59nXIRQlnC
sp7/mPX9fDF6tZl3Th5yEZorMzBasnHaUlVJgXYBEAMCVe//fEp/vRSnAZmGoRBIyOKSE1aIFktz
LD7sUd0HJLtI1C8tkCJozK7/PBKTX778T28XRDaAsU2nkEF/gemZka+nSYPOe6ml1oGfh1Vmqzuy
fhRGlqsb187q6MpNnRgFI2S9F6OeqkeAAfDbhyRNHjonLWySaCM6nVEndYgFWf1U42ITb/o+zu61
unGv0c4dySDbNWAk9BXf+o2OHlOZP6lpP74UBRCVoXVvo1Z5SiEMLIaueVd49ZQ4JgfS+ku/0D0W
bdG93vjtXUKa99bMm2UWiPtotHBCkCPskzix91okVFgDUl0lihIvQi8mLzs8W51hLGyjgJFAyDLc
9Enpo+frWfgceG50k3VxS4peN64InTZHhL7GayePu3WQ4yWuBKm5GiKNVG7RxugWaHYPc8BDomAB
QYBoj0wenaLE69D92NQTK3LQOyDxInur66QUVa0oH9y2IK3v9OFe0bPbFiQKNJguebAyNe9voIKh
FFORSObX+NYmczrymWmbqEuHXF6wrRIXcwqtCrx1aWPGpgRquAlc+87xBQt6bzPW3Y0wIoTwhpUo
9ftESe9cFwgmjAaojslOmNkmrty11SKFpYT5xvfTN+gZoiFb49IuERvbKLYKDUqzACw1RbDKCLEe
vSK/luCArvO0AxJTpptASsSG0upo+E2MvEbWv/g2xJW6id/YfvSsl9bnJI8fRAPwzMi1eOXL0F2i
J7bOWrt9DOJwiBF4LdJPqZXEt6ldFPvppQOaw0zgGWX6uNGgf7Uu/zdE8+woDcBkpwWZjy+fC0yX
09dGZGbFkGyKNk/Tpe513DY+UseuHyTrxK71dckyY9FLUuZ9m654SmK84Ii7mHk8sBRx0yqi2fSu
U9+I3noh1OAuA91T3jhRNuybWGi3ox7o2043vrg5HI+RpPEK+7QOLTFb3+axeyiyAlyKbT6iIyOW
waBdm0p8b3nh3raau6DrVfBCWr9SzBYsSQS2mTTrqPg3tR21C+mMV0kVZptAwVDR7sRejax3hqcj
Oe1oE819K8X4lIbex3AAJmXoyk3XpR3vjMDtHko1QYMlQHexqlyWowF+TEnw1rfEh7YwCMO4Msc/
EUCArmSgdII8WwcdZJIAmtMuJolktf0bL88fLLhMu8H14emF+VUylrvYBncy+F6/SNIKFCq3xqLN
AWMNWfZuUJHdSMwVMp77rsJIQWP1KNQ0I4duIvVSfiQ14Cy1ccg2lZc8B02yi71yUxVVtsEld5V2
+SZuK2PT6F6Lbp577xggj/JBhjf90Gpb9KJJxCcBDL4Kr2jdUTaOdNw1Sxofpp4KnTSoHgNNcW6R
MYftJHVRrjNRfvRb62tBPPiWeEC/Hp28XqPu8kGzG2VjF+DGKltj6ak28O8astS5pRBQC+UXzwTL
1rnRerTrraEnb9qseAoG2GNeR9RoIPiv1zbZUem+G11fgp3oAPqgjryUGp5hTiRubA/FtcpzmlVk
JCHoIHHHjAadOcM+1mnyNi9qd9sw4exsddO2trlovHBHwOGhj8Wmj1HrG5XmUyKtLxgskWnXAbhI
J7irGpEvUlSJF10xDLsxdN6NNcQB5LVenBzYY1HLt0pgPo2huG0tK1w4ElZQ3xUwyuMoWRRSc5Zq
Uq2yrgcK4AVyNfjSe5QCt8PQrY+lP/Sr3AatqIOVuOkU7atoW+uuau0OtVjlOe86bW0qeXBnYyy8
HLOh3zZojMK40iwed9MlaKrxW/Rgu73jw2TsO1YNBDaM51FAfDLBXQZSi5eqxGk9kuGB03ZQlBJf
WOBKscs01h6MjxgFfKqd8hDXLgmsztSO5hhNjmSInPcOjwkhuAP8ISPuaRbq1eiaHUi7HFmiRdzF
xUvH82qTOjaDaJX6jj8M2M5OqQL0wVL5wUXT6Hns6vxtGjrMnGPcqXut0kHy9LrUl9If0c+LaplN
N45a+UuT6OsRZcvwA6lWh0xQnX5t3Kz6qnle+Zgrhb9rcwwQIlkkbzpjyPY2AY6bvvY0whqBgiG2
2vDH1kxRHUkLhvh3qSjAZP6Q1ldRHXVfjaiD6d6MfeysOgx/lEUX2f4HB8WItybq0xFSMum4iZVG
wsqP4lTBbU9B0jz1u8mxo/B5wRZZ7SPtFr73Wbo+A08NfFByJnQewsG1xNtFc3sevqHR9ckxQ3AI
QBnhpVLuhy4L40d9DK16hWRSJ9aAzsIBMZCsGPapp8TJVeylegI+vBvidGsZfmKRt49KNNaVPoX8
j0am326cuksClKkL6FTXJpeJ9z6U6BstRc+iiEi3LaK3ZqP6wTtOtOvvkFMBSIa3leASNpVOO4al
sLqlWQwSnKtE5VTqY/3JTJI45OJpMcL1hZfeBrjBVUtES3GticIu17Y85vI3qRVVKHcnKkTkXOOp
YAyRsswBXVf7sutz68GInYJ5AMGSj57nZMPKhXHqr6TteMSWRYS4KHiQDpFVVUPpR/U1aAUwp9Lw
AFWKyFVWSS9aymZ0jU00VAHjD2Ztr8qqqzOsCTEmhEHIG3E1tsjRbbsebOa7onOKGM5xoTUCfqud
NrvY1X3liBGLtF4KU8/NZVs5fb+WaCve945w/WdP73x1NWjgnYRaVWLV5pod7Pw2g0/d1UNs30mR
Zzb2I06ZruMhUvsPceeX6rs8GbRunVdhrd1JnNq9qyKK6nCtVDpBv4XVdFHzKXNl0ixrHil2ukBA
l7Rngx9wuK4CB/gVIoEpighGT6xLrSSI6sY2ms9QVnlUWH0RjAu3EH3+2JIM1khCOEZ2bY2G+8h3
MlEKihF5X3ili3J93OegxWJVkwTp0xqcqRKFbrev+wC9Qhk7vBGsFNwe/sJtcgsjwRc3WVZX0Dn8
qu1B+6IxCwI0tsPpoYHt/dem9QskcctSPnBjuTzgDaa1GOlA1S15j4m0tskQaK0GiznSxr2ueO2t
VOwSFaeuM7Oj0eKtttSzECtlxy0TJEkjDV87L008uTNTbyDE4/IaX/S6COsNGG/5tmlF1d9bsnTA
R/N+Q9KwLbsAN8RWOjX2L0ZTHkVlY/q+beO+jIY3EOudBqid3ibthxHPUMDfpRYupFSMD9LtwhCo
sVp87YaMh5whkuJzA23IW9tugDErRFcEu2RmSW0dcLcfeF+pQHC9aOB7h5H6iNCQ+X5MMhdqAV/g
fa2WKNGCg8yRwEw1wBxMLq3bog7Tr3Yd9+o+HM2hXhSOymQkkmUGFg4xrgbtLizPgJAF9b2mI7+x
ix3P32VIICIwXJrFSoZC+9CORe2hedTWDkYVtimPTmFj41aZDVqgdj605orIgUpk0CJ39MWw9SL7
oEiIsRGCGoFiH1gG9eU9M7hC/1B5ihMFV64dBhieibEa+Ca8u8zmRcaWpjer0NYVKL1+FZHB3qOv
OqAZVjbdMNFkxsB4qYMwKraj5Sr4YFi1yjdYJMTFSoDSZm16cgm6zgPyRyS2K599ENTeS2MYlb5W
u9Q1rrImc+wMkHrcws/OoE0X6aY0zVb90me15t+2RhoZ5n4c88G+doPaG77qIg+TZWJG+biuzAoM
I7bC2cgFpHJ17xBx1kZznTAr6HkZI8QQb4aQVV21QBEiRtFsMBWpTC/lxoCEnDCXMT43PU+PvYza
IcKKvHEcIIgWsilwR2p173Fui6U69KN9FRdKYW0KdYziZRyOmQ5k2gq0t5U6CrDPitG0X5k7p840
f2DduggF8gHv8b9Wnys9ldrWthB3XIRja4XPhu53zdaQ4YRA7GI3uMpDx8BNU/WNQr+tTaARhxiN
KbC8Xph3u3LM0Ljy1BRcqwhaEI0F6dbyOo1ttdxoVS1wygzLcFwqqgWlIRxTpsHDCMpinalq0GxM
HnnMU1UnA5SdjCNrErsvK/2Nl8boSJDB792D8Lh2WCEg4I+EcFrLdDl0oSsWDRFZqMeiMT7pdt13
H7re7esNhLch3WjpiHt0g3D0uxgpCHCzvexZz8ZZ6GNu5dljetuFdScPVRciRDAYVZwtU3jv+T5O
LeQCojQccXrQLP96SJ1SkNdxCgHHOxvipcQkHJlSHITFqgmSWj7rclB4bruKvzFt4LHLSrZue5W4
VR8tKgQREtQiclFtWR3B7LIVUTLBywPg9wkM/9Fdqm6RwAmx7Pg+5IkRLT3+DDcqs4+YBEJp4NK9
1GRYNP5KQSeGC9xGH9PPV4Hn+3GF1o7ZwBapK1S6gbgN2BeqZFJpSHK927LaG9J3/EEDlG+G3o6Z
wHXWqORfirIYmEkkcSaLTU5GBImWouBB5PftVZa0pvXRBqD/JVB0P3uGkdBsY/Ju4FFr19sQdESm
zkLW689xistkEXkZArY4y7A+JMmAas/PMZioN+zeSuF87yQ0hkWxPZH7WqQK/wrZ+iVsRlSOaIgQ
pE7gFl3m9wIeHxkh/0XZEwsRnfc+EP0p7vKvssL/Xcr3fxt+Qyc69j/fVbB+gW8sP6QfPv+U9Z36
n5K+ikly92QUAWJSGEjef8/6KkT3fuR5Hf0fzUBEGKeYyR5JncwGvud5tSk9DHMfWvXUYP6bNK9u
/xyHg9gGmRTQxxSCO1Hjf77oRqcLwiav7CfL9b6YiVm3O9Xq7QOweKJX6QhIP9esbK1Eto3WaMaL
bGpusLqpN696qvbSw436YIBah4s09Rmmj1N53nE+xKnsEJ1YMzHJFqdx5qbAAjqxO48RR8ZXVl24
+xYqmvPnb1AO6vcxzr1ZZYh9iYRImrfwXZomCHZDBrsm9qLrUlej6yQvv21d1HkKU4O6zMb13DD3
S9ugANwMlMLRpXrwfnyItlLyzVzGhyrY9FOfc/O8ZSgCgpKv5OrBzsuW1GncdQXzhGnbz4qjb6Ll
f6p0O8wy5r3m/n43xnvDc1Y2wtVHppHOwkzC9j1TonKpZaV6nZSq/qYWwa5P0+b9GKrmJtbjZjsX
wxTDExzdnkpf0Q9pGVwXWnfXq2NySCyYHnqTbRvQ34d68BNkm3UzY3Ic8znXZkNn2Eu7Gieyx9Tt
VdtcrqZKMxeg/qWtrIRbRuFmPtY8hjMf6lw+DzVvzX3m1rn46ohV6ixNb0xZFzLAf+x33u1ijLlh
rjv9hPkIc6XMIxuL5OrrXDq1zpunn/aq4tTB9pjhEJzehFEDcqm2P4RtDjrAS8prMZrqHR7wYPZb
x/6A/uUHgTzwI0FiZFYsFKaGBhZeIf1yq/TRRws+wQ4iUHqnjNOHkmW7AF1dFskUzw1NnH4Mfc8+
9U20Kr1z8Dlk/UAMyBtEcuo7N0zHdfF/WYjB8VaxUdv3QxTY9/ycncxD5TiXwjCv7woPDVkTVhz8
KwdN2sB9nvuH007QDfttl1oVWkrsPjfkXtmtLF71UC+/H1dv03rRyLTbtZA9brWQCGQu4qNTV3hC
1I2+DbTxRZuqzvVqLJNXxULV/aWW5un63G/u3EF97eBzcCims0ueMeVhbjj3mxuzZojWbTe4WAOW
X6MgGNJlaza43Qz2re9UDoKZlbwCetAtIeDRCoDkLnWRuMZ0z3kY6sbciYYg6dx5/jBVaG6p05SH
ueiNvXkY2/rTvANLReeBJDzh9MCodnMP13aUY6gjYDQNOH9UYHSXdRSwHrepC5hV3ek2ojg/eqBJ
6qzUmiA2BtHqvdQQ8BL1Pta9el8F3LgQg76X563zx1/6zM1z79NxzuWLQ5yL89Z/7Kfp8bMWt8zP
fvON8rL+9q1HJfiolLaxyRTFuJ4/kMU2r3tDxoRfpkqwCe8af9ABpP3URZY1yy9f0BsUXLUL23B/
7nI+1EWdGqHVagyNujo3zEOei+d9jeK5E6VxmEc5V5+Gnsvcv9iGlPq3L3vuGCkNQRY1y7apUsXr
YWL4idYST4ExfCsWRqMdS6sYFglJl9uyGeNbYtX2NfQy1meU5vqiiM2/ZOhAC/EqPqexJg46uhaQ
0U1dZQJgOxdwcMxqjII83fCU4sSwU4zotkxM8d7m2ywhpWb3XpG0WyKfhPRt3JUxgFanm6YnzF+0
hJx7/ZOPmFzOivmrgQiOKj8lsZEcDB1qT2ztvSBJDn7UJodokBbMsWlzrpy7XRSVtuG1MVfOzee9
5zolZGeOTCR9XFYNoIDCYhk8f7RR4vpAOHPnkCum32yko42bouk/6rZGCHpuOXc/9TlXDsZ4j2Ow
up27jAlx6VortbWSlY++idJiXZQVJGeJ5MC0NdWLUiT7uWr+MHxce3/0P1fNWz/q5+PMh/hRfz5O
asY9oIq6fgynMecec995r6l+SOJkH0DkXQoL5i4v/vQwfyjp962LujCo3QzBdoXPIfHpzgxx0Y4w
AE6VkYKMxGLIx29H+n351Hc+9nyUub/jtu7OYKbz+vA/vtLc5TTkVOcmeb72ejeFCJwFh85X/NMH
+aksI1tLOczl981ze+qmH+q2izbnqjoQPt6dPx1mbr2oa+aDBn/FIQBcnHAoP906pEbwUsGA0QDf
zMT751luUmpG44+6fLISQinemwHn92VqxURPq0zNjjVYvGPbtk+NN+RXipbGEQYr1EV1122z0v00
VgUyzXNnLwp99AX1/knJy/xqrvNt39kYYV7AO0TGAKFGDZ6XoeGJIoR3k0SVd5NPW7kWxFc+AQWk
/HI6zpVzsw0muoWZepxLl4eZ+512cc0+vqp9umtGH+3R778NO08/epWqHzU1lSPKtp+wkBmuX1XN
XZxxbLcBLNlFMWbGca477zvXyQozN8Id6CpcHHQuJ+lnMEzD9WkcAiJEz3rL+nZU5qD50vKS/OCh
1rF1VG/YuUbl33aKAY+4iMfn3vPuir7zvmgdi29EJT6QICiWgqX9fUnadzuWYthZcfBtpygYx2fh
OXe1rn2C0oYYBbrb15GxRUkvu5YELCBVUtPp5HKJabPp+GOK6qqCZuRUnPt0im9dK/2AemXrOMzx
UpTlWyLQqFXm4NO9MBq+bYqpPFcqcf5t61yHU8DaImq9mxvH2q4O89bpWHP5l82LrvOx7aa4qfRB
3b7aZW6YhyIjIMnotsU2VuMcZKWVo9bnyiXBbd7QXpvfMAUFt177BSTeRG035AIREZy7z+38NiQe
iDhvW2nf11Ipd11XRyr5FUveCGlaK1dpdQxqMuxyA0dRd15U3J6KMoh9ZA5jdE0G+zCXTjsrqJGG
BZ6hdmR1q64xnGXvueWqTPM+2wZDgZ5iIItCrpNW7lKWdP7SrfE1GcrIRiF+Kss+LXFP8KwVjgzd
63KnRSWXTaWuZAuDrY/LhwBo0rUKfAimaju8dHX1kuBO/EAeSlxjRgROxZbDC/Kqr/qzOnnVXx2L
L71U/BLdaa+6svBz2GaIWMaQA46D3Xz7SL0M6tNc7hQQpUGGOOhcvOh4Lgq7zldVmRrLi34o0Oak
hqYB+jpm9pujwHKqfDXM3K72JYItbe1tzl/lPMK5zo2bG7c3nrxRTUj6QauVBNWY5UfZzs0lcWg/
qE51c2sQxzeeGxiHxhobFzp/XG/KKOkBD9BPUV1o1LhXkcZQb09dajfiDz6IYT0f2fM4fK0W8qjY
aCNpoX1lpuhCxg3Zm7zJhxe30p9ln6kPHrH+60AnBCkN/VSvYNL3IFPqz/1t+pOxG0/9YQ1CehdQ
8I3qJlUs720GDKdw9XcjOcKjE8TqorBb/V1itcA4AhluhVUY7/JJQEZTg/rHTnMvS+KgPe9Eik6/
yhVRXxGaXIyVgWoKRI9b5CWd90AjUTW1Xe8e3Rpro6rlwOtOmgdW3GLThEryULgIh9YkzN57Rb8z
ldp8zDLLfATf+NLx9AD6QFWcEAKJSiHX9lTUOze9LcLgMHnIrqw6d7apmpXHRHjFsa31dkPKtwSb
oATtaq40Uelc6F2hXQnP/0jKBKuCIYdMMi/+wmnxd14onlaLLP7mfudF4dy36EHpn/vOrdOi0vix
AD3trhvpbu47r0fPO/xYrPIMZHzlR79WVSj/ON68SJ2XoRfHm3uUhUN6LUcfJbITHtHTh9SsmK1d
OXTfagwLrZbFGIU8rSsvV3Ec5h4675HmDu3n8n86wnxEyyOQwplnqsVSN/lECvFpUGR/AHpQ3ufd
UN6fq8D7+MTVuyeydd3BN8NvxW7a4Vyc91eM762nw/28r6bBu9Fj0tkuCWfnKrDj9tipGosgJXwI
wCw9aMmYbn3f1UiLU5wbCqXFgBn05dVcN3+EsbNJ+si4OVV9P9B5p/94IMShtWUd6l9s31b3mR/Z
N4aXTcHy0HkJZA8eq7E+u1X9FSCbfNJdNOkDO9ROXX0/etUVqtCpa2VicnPuGg+NfVOFilw1xXBx
1LkrIh/9Zv4CQRCUV7wDuuV5oTAmJB+SStXW8xIhIi9jL+eVwavVw6vFxu835+NlOZf4+VCnZcm8
TJmPl5w3qwptCT3nQQeVy7jxshFEQ28+zh/My982WVUxs4vNx8Sxwg2aHki8Tj1gg+s3pq+96j+G
5VsSeNUx3Dk7w5b5u6gMn+Cs13eTjShLw3diqrUMO7ohw07WYyo6FSiC2gan5qdN/g55EOQTmtbZ
9d2YvXOs9ClWidD4ZuY8jfHzvM/Y9d8O0Shas6s0r9zWUmxtvTO+1pPIb0u+249UiXp1bDxUWYtm
UVLrB3SbnIPm980GZJLyoFSVtxiBYXwo2d39vrvnh8Pl7rozIsKM481CIX4Ryc7ba1rhkkGrHOQh
PBTsxyhN706VP/qA30vuLESE7uZ+GFNhIxAsEJsWrtSfUq7em97WnudSourjTZcbzzjZilPbVDr1
TOpT21zCdgwMnvBvY7RLgsHPbjRixDeVM/ikpKWTXE8Ncx36PdnNuQu4l/TaYS5QxOJ1/dxjbsQt
A96NbhxJvBhuiUQGL59KKLqO5klnaEDs3jt9m79tmGdapvS+xOUn1XfDz3HGeyjv2/Kx1Q2x4ST4
h8ZQsmPsDul6BHh13ievP8ZFFX0Op32aNquu8qJReTh16KXflTJKcGb20008XX2d1SZHHv/gdkzj
ca4iBnqt+rV7003XY5B68dpKs2/9ay8+9Q8c01t13gh0Re2GO6WI3nTTdaU6Qu6bIveWcrrqXNGm
a4TUg6u5FfInCL7IUI5za9N9NotUPP04xFxrslRH7KfxlvM+WmkjTNJXAbL62WPbO8oO6RudBVOr
H9MUJ+QuIuHZ9C7rgLlybtawUUJ133y009a+muvnqrlx/kg0z9kXrba5qD/3DURnrWqBRPZ5xNM4
c3k6ujkdvTUG9UrmQ/FGrZxlRNAGhXW2ZBlll1uKqn6r81k8nFpVPc3eNF3zAhmuOkCarQ7kNqqD
ndYsCObyaXOu7Voc2MgJ0EHJQe5kuDnMpfnjfIjf7zJ3UhWlOsRBnCMKlhRXUnTVLT+2ui2sxt1m
blQigxXjwlrb1e28dW6Y+817nBvaJPu2x/lQaZW627nh3PlijHPn86Hmwc/jQpMLFyI0qsOAY9F0
98aQYp5Ax50LGFQJplugoYO5RZseAInRhE/sM06FbCqwz7ll2mfS0Cv7FGAUMZRO37tKlN3Eo5nd
eFai7YYan9y8zW7O9fNW37qf0ypvdxFrdLmSbqMd5g+9zUPy5R66QVmOZBPpk28tl31O3X9uHpry
wciwXfc/Zb0V7vyixrDix8fQR+Pe7Kp9Tnp7G4uuniTW6TL3O5UFVgKnXebe5+aLw8z9fn+I3hgb
TAWmwead5q5zMWqLYJ3HTbN1TVyoSpJQ29iOlPsqMb17R4DtztXwOJd8IH7AKNPF3CGdepl58Vmi
+hd/CEVww4OjIgrLFWdM11k4bf0/1r6sOU7c/foTUcUmltved7ttx058Q42TCYgdAWL59P+jB8d0
PJn51Vv1zoUKPYvoibtBepZzihj8wB3vrR0pSEbaWVGADoOB9AsuboCcOln3XYco2CwsA9va0ZQG
WsdKwOtjmHjoiWqLXnbA3Df+4J6FGqzQzvaBM14du0DpqBJ5qWxR1KLmpe6gIKNEqQsZ36iBxz/5
kaxsfjIv714NcAqwuPS/ZkbH1lJvrUPmheY92nmcRdNVGcL7CpTQ9W4sGK//hwWtYaWFs+A9dpnC
RoSnHKND7OfewWadd5BAy5muxjYAv808JzUZfpIFeQeoP1LTYKp16CoslIbm0yVJx4ABuLyJMlSx
ftw24ii/uZl/fIwbGdnQEje3vPmYN7cjq3mgTxxUYLVO0/KF5IAM+e2Ok1Dd9mZFXaw11GUskrZF
cTXCgdW5KXnZA9HNkYfKdzckCwanPGdtW50RC0Chu5sPy84dUAbrewbA/woDWiDoSdSfk7xVyg4B
gWHBOxA6YD+JEtHYGhZkPF0COIutFez94tNaNKUhKwps3JGhANKpWlENtALd2AIYY6Vr2Z6NLYre
vbR1DjS04yDXfYY2UyOyHPzNM2kv6XK2SWzAZYF5BXpLDTfzwvNKLFdGHf6OatFpfclxNhxEINKr
KxxxqHNbXCs1BNlwYqjIPJEoZ7W4Nv54apvWPdGM5Mqq/qeIHEcjrq9kqqxmx4/lJxFqoPayEAiN
oLHkkgSmBI8yqCzLMTQUm/FoolBOGJcyBlgDSy/owtTNRa60XtJHm3BAK09PQnKhZTyRPYQRs/fk
Oq0yGlm3N/z6iXynZchYx8F7YeAdsLm5XWsHDoBCz5OIXGj5tpXggmC5vqyMsT3JwmI7C6HHQ6Op
vVYjBxCLmq4sD7oaprkl7V+XpKI5edGUBtRKZMvR6ICKqf52Lv39RTwIcL1bIO5yBx2Ik0o1iBDC
SXVrdntNa9DQkfXko+M3MH2dZj3Jbm5J8943hhXoj9tlG+n9PQ2gGs1PrlWeaBZqVREsbKe9mpmH
bUsVAO0xj6tknZlMX4ELDpy/xmBlJx8uwG3HtLf69CRTbNd0lE+u08jV7jORhVdwywYb4GMAdVvJ
aLClww9GFf+kWaHMNDw8zynCjeQ0m5r2K/pb7LvZssnDB4uBBWi2rLTQXAReXu7IjBQ6fg8r+iy0
PinGKNP+9bMILjVtMYhx+hxgegyBb6k+Mz6DbYT9Kcg8awe6yhwwqV7oHNpCAxeNHaKc0VHD6ARQ
0SUA1Ep72aSSHW4cSDXNcysqNwPLXkg20KKT5vNSk46k83BzK7r/9FHoU5HRzU3pQwghkmXvJi91
EOUro+fVt2aIgd+Kh81dqBd44zf+F5KnlQQ06+hbu3rUy295/rMHj8VLWAnn4Ic5iHeUNzq4xYI5
4t3bMLUvZN7V6LQzIzANBfmycTSUSyJ31h0FXeqoxUNIBPMyQXAkQx9XBWYlCGcNIEHNbTbolxuX
hmsGWMz/1XtaKPWjv/GCTje0ON1mUsxzZ+BAuaSF5tt+3PHmk1ZDBGS91gBNX2kh79ACW3WQ+Iot
zAqHeSTptiTL6xCKDxOazsNsUlYVfOf5J5sqBrdU4cQIZasFafD1tiiB2atGusOsmtdhcQqAXTT9
boWQKI5mAExYRLlZbVEyGWmrMhiDVQ8YF2B9KT16/+M7x+fdDi07CO5FCOCvOoQ+zyY2gGYkoC3D
5K6OFTRoLsETY2LHOzmnJZrhOLf2edqUgIjMXGTqbGnwY4Ui45WjaSpnoIRerMFAolw/2pRkPLlM
o87aLNpMlg0694Dw2f2wMtNbJz0inTRMK0w2//SaVpjktIJ0Von0jMPt7W+dpw8xfSD6xAmOF6tR
S8aqQQYJzIn+yPr7UQMONx+RLOAomF8HdfJNxkF7ICUNQdzb614ItMEzcDItRFbk596tt9EwAElb
ebhdA3LoMq0cfa0nNfI6TZytw6S00ZFmixMNHqLlJ0cNlfBacBOoy0mjrDWRotIdqAyAHv3woSuj
kbIBnKhyV5YReuUn738s9LHktLjup9OnKIzCWvtxKLVHXjQWoqIBvtOIl19cNdA06tyNgwwECvPG
dxHJTdPKNm0XR8vZlhRkV5fOBid/+xgn6PnzxmDL1H47Qqvlma7QKAcuLA+YvrMCVPPYu5tV2R3M
GLx3tE+v1ZZ9uiSfocYPl4SV0vRetqs03mmPdR/HZ7QB7AxVUzHqjnHNwwgpBd36IvvYuJoV35ki
t74Aqtu42pjpahbGmCnd7Pdh+eHnZeyIXsx1hrYtJGOijB1oYF77ftVnvn0jKyM9yRckJJvWTYx1
jSTVEkXdbb/Qe0uc86BjR5wfcCbDjERibN6vZhmeeS+e4cU7dPHWZ7L4ZNbmwGvOWrSMk+LmFmgr
/SoKwKcaC9HYD3YcgWasEv4TWv4GBJuy8QD8UP/SozMQ7ylLe7X0cgrtzrapyEZkMgBrTLa50VnL
zD1mHMhTaIIAGHLZ6usgyMtvXgfyuXjMvrvMBHLKf1kUHrBVgCn372vMFrxBCXlZd1b11sXowoh9
zcS/HEcGB1GpLzQFhrC+AO21+aVNS+uzttERMpuNhZrOxqSdp7Sy6Erri6Ob5nH2TX6MfmZu6Is+
f9tZbdd49WfTL+bTD4jxSC6Ag51vP/2C0O3UHNAHdonRznxBxaVjZsUF3YZvVpI1O33UE32rpujB
RRu346doyh7CN0NpJfJiF2dMhbVSJlWLxOMnGbmxoUBws8tkv3ByrdmEhQBQF6KTGysAmUMEJnh2
aAcn2ugl2otIHafxqvdq/xHxSA/dy4mzowwYqoeefNP17oEoFD7FAE8nsYij6GiNKBOi6b859VrI
1giEcTwKZP7oIoBOIZvKjHNwAw4qdVKCB1qihgvEkKBJcxy80myunbPBDs4VgMzHRWH0zc7Qu28k
o2E2QQ+vdkbb6yaRLDlODrMdK9FKyyp0Rs+y2VfPhmCv9+5pchstLd2jWxyI5yAJ4KUTnlreRCea
TrIUiUzgSNdoDoDJrKCr2fhPvqgluRZaDg7Zf3Mlr3lNWi4ABsG2t9AO/YePM9/1T64JcxFCx5MH
vfj4X5mN6UprnHrl6EW9javaXllO7Gx19RS1WY/O3NZjU6EaaWlqqCfnPKUyttn4/8k3zQGNl2np
37nlJvXfORB0DlkvwDKopQKVYyPb3chqXTNR3ohXwYgcRGEBhx2AA8C5VW4RgAaWA6gMgARfNOO3
AXGCkcfnIHTNftVY2EBlqFTf5LrUz7GD4rUFWjD1M829BIy2NqIuJHI7d5zkNM38FDEGINAq89aP
+3dPmo+p2+2twjn/yZMWEhxY1lEV4EHgpeA2tBpn5QaMHXXwCmD/rC5RSX07zLIS/Vt7tDpuRwm6
BdCa/rKbTaZlor4392gAQ4l2P551dN6NLkqNV0ktorvY7R9QlBsdcjTlInSiZGMSOkvfCcu10NCS
RTIaCjSpbL0UXPM31pqFf5JIIoKYBk64S2z5ELYiOsxutIpXAyG8MLNyXedSgZ+BVCFGvvUJjV6P
yIXxC83AcCtXUYVSZpoWTmED/l4Ll7XVZk92bzXXTIKsw2tdVE3WSID/7orGLQH0ftjKNrx1RU9P
S66k/LjzgA6ji9fl+RPiYMDF/t1dx8tuurOl3AWok+c7+23lgo00e5VeMhxpsHn7fkXTwnT74ycZ
TY3e/M5GGxgM/+YKKDxV1vWhnpcXAa+WN60i6JgawiK/RcIj1J+bSjXsEkydsPDAEQg0v8+ValWK
b4+dF9HD9C7N4bsOfeNnKXr7VV2AhNh+jS37Z8Ej9oQO2GHFBpbvazO0HiIwqkxhzkaIu7CP+uex
caqN1oltVZXlMnft8EwDGo9BP1hH8n3ucIF0S5SWYE/l0WQzW8+y2S4IB8AgOHW6lD4eXjiXepsK
zVEXtIXjlUaXro2WbPDovmta9VKcFOpVygV657ndr+i7Rt+EREp2cnr2Hens7Gn65lUvAlhsDzQx
M8CQmWHlHmiadX67KYSbrgtDaHg3FeEOPED5fVW6NRoTBrmMqaQhVBX3pejAPWo35yrwxP/AhiPE
mt//ctgxMQbcKGDvOuiu+r3GEEAZRSyFJq9aYQLeW0v5Ae9LcNAJy0V/srZHx1wGcogazWqATdpE
euEkZ7wxonVcuw9T/UEeoCZ2AAEwytpQnWCOABKWrL5GiRne+1Ed3dOVKUbQ6eV6sgl4FN17aiAF
S1elzcc7H+QYqNsAssemc0WOlDz8nWZIvAWwzV4Y8CoO0xQsO9oBCaYrreS2dbMoRrzh6Qyla36z
daXUQIerzlAlMv13sdxPByw7Ge5DhkEvmFzUPW92kxm51R3+IHFiIkKF441z52qT2+xrKjeWV80O
UTp1QmsQlf3v3xMBbN6WfnrIwutAdEN+AW1uHn5bv/9Z/F7PWo5ez2s6Aqq7rdvGWdTodTww3f5S
JjFqn0iG0F+07avCXQwo2Y3XTZToKxcEY6vc4N3eSyKGTnpup8OSAWDhPmt7B335izAPjHztSxRM
alrPJiVZFJrF74HWchw8GRxJRIMVVMEuRZRuQdMx4pW3ALxejQZeXu1mQ1Fm1imwrC3CeriHg2/3
AlBUy94AzQ866fPnMOS4KrziOex7tHnolXhGzQlHBKmvn/sh+eFbYkVlMJ0qiOllVq4YOjfXNCUF
yVBBp4ETXNW82KMoAWCEJpDpO9iplkvyIXNWl/V1ln1aJxQ2iMlU2U1aAOhFOlmFBHbWn6vC8Zet
G1QoFPS6880AmI5pSiaRiZ5r9LW/y8h37IoE2eXGeF/Bp9LDeQly7NTaN45SjwcQq2LxAJBuS803
sppvq0y4FysZ9Y3to0iis4r8LudBdqfVaJDV6t7f2WCwIDkNJI8AbHlMhY4eewAGLzwwwZyAsfZ3
hHzhotHKeGeruLk0hY4m/ki/eAW3UFEKQPXf5TQNbPwvepqQK3KgoVGudBWaIF6u9eCod4CzKRyQ
ArltFIAqKhq0c46CkU3kVaCMcHNM1ZC5BtS1Uk9SurxRCVUICiAmd0PCLkb6pOgA66Bhd/xQV0hX
tazucdTpjAfpyfQih/Yo62REprEx2KoGkMhmmjtptWzsUN6Tb9cXbFcNYPaoqsR4SFNT/I+2h88N
ivj9miAp1i0wNCA1B4iL33+/ABLE6SvP2D0bgHEJip/Qs0+iF+zRD5p6ZRpRvg1LzX4shMmOnYOM
NWlJJu1wg0NVcuhRlQjnuJd7Ax3Xe6pho6K1BuAhAObov1NF21zbhhdZCFSMIFqZAN+yQITVqeeo
RHjR0MJ8U8XdW2iokB/JJDZp5QJoGdXR64fqSFc0JOH4SzMLyQZRseyAdOrG4Fp8T7lyrmk4aFbJ
PZ28QsxIRxl2zYnuTNSSTTo1qwFYt/Vc1XGeOD6eUVq302thXZxMxGvh2P1TnrsAdsXp5K+CVaex
TcFiyOJ7FnL50w36F7B1+V8DHVH/BpBBD4hkgG2tL7UTzp3x7r8fxp87WNTf0vE8EDbq6j/X/fS3
DOuhagDzIK+502L3AuCK4A6FNcYaACzt2QbYBciOfLETeS7uECIYVwbL0mcfSFMLYHyVP7DlA6sS
sikLAI8dip6joAmVmQtT9M5jCCjltTHob4BcbJe6F4PHEECf76WGVC6In08NGp48wrciLA5TKSKV
Gk71iClKD4FIkpwqrfP/Kri9Br1P8S1sLX2dxk1w8E2tvpc+yv4irQeKUNLLVc9z7KSE2kkBRqQ/
VdFmEmVqs2W5z//9r4hP/Y+mXdtAI4zh2MzyAeNuffp3zAbBy9z2whdNk0DAYPhtcv6FQmemuJn8
0lDgDJMEXQlfKKYmhnezPjHXtRtVC7RuFvcNoK5qk4MOUJhNugrsJN5mVR89No2Tk5ZmrPKjR8Qm
by0SkNKRBSnJrLPQJJ85wGagKd2hyCx8HTfAonKPvRy8YxmgrGEDcrdfl1EVbrllZfssAzjCwvN6
dym1UN8PMrB30h/BehibALUqAhkvmRzErqG51C5x5dfX1O/QRcgKa+UChRQvaJRCdSWgqAbE1daW
Ks/jYekCW4ABd0Jp05o9AAXAWOexYKDYikBzVoBB04sKNFVmhvtYVmG299saXSNK27k8eNDaM+lI
4hfIqJVF1B0Al+c9ehz3A4mbD65DN70bAEOHtsrq0CJ+c9BEVQMXjuaG+4dLUgl0Qh3oauAMdJI0
ny5BEygOPq1Cl7Rq4gXooKxBRSo7DRxK1QgKN7Ow7ys1ACunQxeBtYylb93TkIF8DQ0Y6I5Ni+Kk
kBn2LPQAfpLy4gzUB+yfrSC+GokBirkBHHrIFxpoBS3a1060T2Uf+X97rsKPEmBgK+1wa7Tyjjth
jTy2Ia51HdYnXfR3NBMourziYSRIFH5YWX5Znyw4fhJ9ONpmY50qcE2hGDCXax3oRifssOPzYBv+
qh47EPq1ydmpTVCQOtpD3PTZy2xaKdMcPHQ4ywbya2hxvDVT94dQJ4rcSy6WOd4jrVKfnQ6HApNl
zlakzV80m+V1kTdyVQKsyhn5ZKqPJYCTgF1Yn8nOTvufPYhitn2HUltAhA3aqpdtspFIPwJXDkFc
p+w4+mL9eIWUunxrqnJRc9G84iRgolLPQYAjy/iDD+gQZONy+YbU+VctR4FairbSnVe07sZuGv+l
KIEcpwzmtWXi4IOVgHf9z7VRg4zXfcpzxZkASrzYRSutnaV3rZeMJ5wkW8QrNeMNsFSALEjfMh/n
wjHu/KOXOUCvTLoASCQBvwAtaFgLhvr9bCxN9L9hoCuS0SCHCjhuf7Lp06Tdj6K7A6SjudZdFPOl
0RBdqo6BQix0HklUN8ZVyIxfNHS5P+pGaoLZ1AZygJpWTh6hH8LF2QizouzGQ+cEF6/mwMzD5nBZ
DamJ9tIQ2OMAA0BttiWMk8vlOKmzDIAB05TURmq14GWBI2lINqmnNUB+UoOjUUN8t0BCCp/tFQjM
2MQ1RnP2ddRlCGyGVwDs6b6VRrGthcZ/AMI+WzBQ4j4C1CTYcj0ad9h2tEBwynBkUia/r6bXWnOu
Qx08u0kSgIGNyW+1X27RwdmdB+Sit0AT3I1Y6A113kAtQykoSlrj4eIws0Qla8/fYhSooserf+al
0LZjxvqtP5pIQvnGubaa5jRY+qXKGmyLJTBNz0nAd+hqKkBkoefXZszCOzsD/6Qh3kWxldf3OKyS
Hsc8PM/abheDs0Msospgx9IHsCpd0aDhILLswwjgxihaulHQlPnudzPiaDlyG/ectFm+igG3tjIQ
vzpbaiijFAVgND+PZuyeyZJUsxE5AhIKkF0JB1Uo+ZAhy/MjwINeBrC05rYs32JWDEskMry7KPXY
vht4vtUG3X7kGtpcQyd3fqTSmWxDnDVubLlj1JsWbVF5VBxQrtifaZjC8DhgDcBA7VGIBC3JSMtV
DD8ircwdBTmXTb5g5UzROtwFOJuQJujLScO4ONh6Z24ZNkmHKnKrA0CSgnFJl6mmAcOSVDToiaZg
BsnULt/tZ/WN+WQZan61rlvkNXFsbR6knjYPehYDUhZkDgeaJkUb33NHBwQwlDSItM63XoUQZCsG
vsS3DyS1EXfuzBrv1RTsFOigwuYTpe/NyUty/iTTBrXzWfLNQlq7D4o1nrQIg6R5/SV2y6MFAO9X
G+e/VRB1xXE0uPVoNtUjyUGo7C7Tou1OTSjjh6bSvzNlr5eKMtfTnHMAOC2QlarUfgkY067j1iIC
AuJdD3TDuwxPWJRpuw9lXuw9ECOjSycs9/pgHkFoG5wCJXILPTjNU7oiGfoJHT+rJyvyJnsaZqvK
GVAkr4sdyf1CWEcnG9e+ZvfLuBb8LdBAnyXa4oWD9AZ5lD7Yoqt7eAb78YFnYgvw4K1jZW32PX4J
Kj84trkT93jrROtEYvuqaQ7bhL7XvpoFAFtZ+pep98km5jZQ6XGafk4qsTfrIlP4jI9aU53dpPuO
al98kMawH/quSE9+L79JEbEHoCWxh3DAkW0o22gjSm2FSlBHLEwt0o7aaAfTEEY+hDSPtDpeZ0iI
IwD0S/3ZkJM52s7FNrWr73HkjKh3RFeLRxVGOahb8dv2HOyRVX1SlaNPQKKNWSW312TdFu4v61Fm
5lYzQhe4llEZLKw7NtX140P4ywRbltVc5j91Aih6oc8a6gegzgARgCxYxuKOfF0khXXsP39bKy8D
YNyRSymxRyPLSYjHvrXA69vfB3WzcaSbftc1gPCyfhjvpTDYAVTN1hrw6uE3PBU3VFNKFoHL0Dgf
FCc0JzYPpUSqDKUR4d6wtPpBZ412RbuOlQM4FIy4XbvLqo4vSfknB4AsatfYWOIVoZ97hCUAV9ec
8tptTuNoIbEHslQ0aWBKChrQCdhO01mRKhMjBRutk7sWduO/ViHFPO08x2qQfIHaYMXRMLi/m9eb
7citMUExK4fyLJh+Dyyf7jjVliFjEq2tIrRWVJ7muagX1kc8UwT6jtdOEsc7H1AkLyxIvkYFMK4N
LeNPQMnbBIbvvmR2oiMqWTtLV1l5FUPsyvONPWmRjAVTfGI/iDE0r5o/3tu1pT8bzAMize/5GSAA
/TCMpNm0RexMeZubPE6eA6xjQ1kaSvF0dvUjAgjtRh+Cx8xsq23UjnGLjA7yOIC/C+qND9LpycRT
6SAA3stdXI3HcFD9xK71WnIUYESqFzka7dwH0xX6jkdUea/6DvzVfQhuFWCPtG8xx8uctCjEQwdc
V74WaD+ZfKflJi15tIV3p5VWvAXfQXcwuBnuUcSzpBkNHVBcDnQVZ043Xf1JFiktmQBqmWeLGs+g
lWGCZpaE4HKJs0XIK6im66RwD1UrnF0s3fFkx6l+8ozo2TFDe0uzWW4q5SeZCB20NqKMA03x0JKx
tNv3q08yZwAiMjo1zfUnxXyPeYEi0QB/bVpsRcafbj40aNhGT+YGHfYCL7s0fkUIp0In2JiilljX
HzrD/4J0Q/I6VI5cJUy6hyw07fsyBbmx66Z7K7XfjBr7J2xL36clQT0IhSVh/pLZFSA1F4Qjwexx
cvuTjHAhCBIiSYFOo+HoDgD1rl4nRdpMv5MBeHQ4peHfCVCxh6mKs8m0/r4uuycXWDpH+jnRQK6A
kXp3JVmg2fqpxy6EnAqAhGyTSI7LAofSdYyanW2pumhHGwT2RWl7Fw9lac9t/VUosachyswthy0c
wa2X2YmmiM59coKf6VfG4Sau5Rl5xPdA4v4BzFlUA1NYjIJdn2JhCDOiBMpvegDE/xYkm40nZ02V
8VFgbYqZ2X65brJYLi2GXuvSTtiu6Gr2lBtGsfGbXEdNC2NPFgfgANLN5ZKmJY+ssxt638jWQA/5
A7EdK8/JYGDrIOPddVqsA9+9Y+Ofg6b/P27VAmTZa4wpUEvR1ymMS8FbGV2KxLf3N6KPoK6lVfVK
GuDEIa95IGNQGhSqseE4yxkFiWnOy3haeNbSFbl+zyIUdpRAjkVgHrn6hQXMqguYBfyTKzie1My6
AOQ1tMB/h0u0t/XLrgjbNdlNLkni+ScNYAQkIzsaQhSTXRwk9JZJVrfrTwophpt7kG3A4fDpPqQI
m+Y1BCPQBXFhd1GXrD9NX1bzJ7BG+TOAqOM7VwLHnL6lQvf6LdDk3TVZ4WXyJ6cQMdt9EXZ/ix47
WQ7AyidjsO0zkFxfUGUjn1AdKJ9csA1bIp4moqvf2sxKVeGgfMLmvVjFiMFsaWoiKLajtSYtyjZp
LZrRglgrjUGBTffKEhzXPYH6cdPfBmNZsYOBj61beDRPaApslaIj8Qmww3hQRF29L5s2+dK1UQgy
tDHdZlaUfJG2cDaMoWc1BXHaF4DKaTvZ1WD5VVPda+URNSvDgqYaCAsubd6+kGtlm/KKqOKGZh5Y
7b/0G7KjGyEou+lLUQDgiB9Gtwvv7RYcD41uXCOvMK6xqzknv0guwLMyriQP2jw6oAE2XZCMzPAw
0Lee7RVLkgFjujvnY3AohsJbjcggrku1Q9LVvmhA8VZZZv6ZRG2D/k+UBzyTjgZy8njhrmmKREj9
EAHeiSeedx7azj9zQP0hHht7xbiUOUicgW7BlyWPUVWopvgk0e0UyLvLOjPNL0FsXP47NIt4NrIR
N0lg17NdMEhNxCbMRrvf79kKkTTMSeNOPAN/bFjbyG/i9d9+FTbvd0Xei01RmcNribO/a7nt10Bz
uh0DbcYm1pPx1YF9+2E/y3+3r9Q6MiyG1wbv70/2tP7HfWl937be7dX6LtjaV0iU9nsweOenCMV6
SNOFxdcyT8YVcHD7PaBp8689K7dxD0qUzOH9HUCtwwXJAyMZNnGWAFVEeZlj+RfoHKp7WTrFY9T0
h16JLaTjdjZw99c0Bdi5u+i70scxsWhfEOIn5ygakLIJe4HnBW4JhCqxQquvjnp7wztg46WdaajK
wjkmNXLbHyINiM/jgubdkLxGXYxWW6W9UZj4Q6xHowGZRmK9L4X6AWPJcpwJQl3HZpWN5W6UVvbC
dERqRNDyC4Jx+QsOuzgBjf0XlD8699IoH0hsyrg+DAhXIOMCdNkMXWBr7oVgwVVrIPzbLcIsSs6k
FUkCdoQfiZDG8aYmYqqRACJukV0MqiFENbiauFQTYWWVtbIX4OdILy7VD/7JoVT1hJWwf+a1bLQF
XohA7uv0Zs3RvIt0nIXjWBHY5iI1uHuPclgwqODUczZFsydR3HqwQ0oG+HWZAWwZNR3aAq3KQseB
e4gw9Rv3nqxp/VI6zXqWzfeg5ckuDProzGW1n0XkoO7Dx864TB9vug8AZabPQsau2w7LvBGXGEGo
tPTFKUQq+pSrqxYtgc2C5qkzoAgbLTl8F8FwtpldSDYZfyzTRgDc1vVycrhZb7bLkWs6eLJZAfV3
9JZmDTBEHT13CwfgLcdQt5MSAE1heaQht4f3KylB4YHg0cdc2Uzm5EnmgIIqj30OsiFN2rtPcrIY
cQT5X5DC9j+ArxjYCpE0tRhoQxkAf39/HnEWNabf98GXGjSV6Hr3iviNjcLFth5pAMoM8EHT1yWQ
I1ZzasAvDf8waP3zLKKr0vzbxzcIJSC/kgio0UN5HK3IfISy3nOz8VgDW7tI8hXlYVH57N1z3wfz
WJeKJXeAk4AqQHlEhos9/skYxUQrm4xTANXfGOf5HoDz+h4BRKQvVKUBDbwykwPeme8yKksQNjK/
bdpE4B7xxfWTjKakIF+yo6X+JJt96R5dEVVrhjKtVYseeEAvoORcxSkLCkLGKq5JcxSV5EsHCZI1
TccB2Nyr3q8nlxvr1O5QWU/mPpKfa0TTkP2M1EK/34HWnhw/3WFagoRANXj3wzJLcpGB/moG7ZsV
a7a7avL61MgIUXvVUDDXSRejA+4YH/2UJAOWArg76LLtq8nDGVDlurLbItzGDuoz8aPm3lYtmJWV
eWC0PnA6w+28zrSY6NoL0LlHA32GaeXjUGa10SMNhV6dUJUtLjQjC1Oz3y0q24keJQIrnyyytv5f
PG8mWHI/vcBdB2kj20XRgc2AFfcJKS5yAr3Gnrd5NiS6XjuZeEccjV6AdRhuoxQYyIGJeMXbYPTO
NuQovapNtkRbllhzW48ekdZKLq7szzTrrQKfvAHQeoCelR3JPGUBtKTJwrBD/uj6+Ja4qNrYBSgK
O77/VIdln8beJajcnzVini+N3VjgUEL5L03R2FGvAHlf7XGCB6RI0gEaKzHujMRjzxWYbpTUMRvv
MpjGtEIC8t0duILsFSlpBW/MKhAkYWNcA2hnKi+XATpuqjhzl1P1Oc0zQ4KlRwXAW1MVrIOdBRUG
yKXUqqs65ukxs7TuxeIVsrlR6+6tOHavwM97t8gMYEtaJr9atX5o1enWHkZrb5bVT7AKxPW6BGVP
GWLLrwUqasiGyFwyX6Ewq+MxSDmG+zIXFkiym88eZtZt3v/VxsavtlpuaHfS18oT+EP3QmjBHQ0k
bxCRQvxZA5+CUgxlpU3aIGJoaynC0yz30C5/yPPmq66sWgkeIi/OMuBVVulWsthZ5qZbPVhJUj3o
CWvQY6WzPVrTq4eKDwszKIzLkGrZPcDVXASn43Yb5AbgVLIqv8evFEFYBbevLGZ5k/TuIrSqdktm
Kbh6kAVgzroBGsYqrk3slosyPeVNBBIUkAl9FXiRSt+LfwyIsYJxoOFPSC+O28ZWZwMe+9e+stBN
oUwSP16GYGr5i1Yzs9o/O+aQnvCYzNe5Wq3EaglOnj+sGgznyGnzp5RpCPiDpsOw6lep5ekdaF6M
Z46vSMYz7bEAzcoT2PGWRZsZz6F/AmXIekTwdDXwAd9ANXRqyDsVIOV4HtKsz72LNnrvFomZgN8k
bNPdpAUylwXOEDQkgEED9dwfS3EtekLvuHeg95CJxjq9RwpofiuVXKKkLhEWshBOqC0QdAW+KEPt
nsETNddYcRqy4DRNP5bxa9s9T7IgFd6idZi1nZcVOQjVATq6NZEauYYBUMLQ3q3/xZN844LZ4u8x
iq+5rIavIFmoVpVswrvGt8Z9EyS+elx+dgLlbPC3E6XXxh6AxCYcw9nGQ/6zLi2xp1QNOIBQUQq2
6I+sTO9ia9fXeKhw0MakSxffuUWCClB8IdONn4MrHn8g+67O8/QY2OMF22D7rqoda5KDWCrfNGbY
LGcFaXFOQvdwGmg3i5CiadhuwP72NC+Ojn52QqPkhgzmhboK0SZN9v/H2ZcsyY0rW/5Lr5tmnECC
i94w5ikjJ1VJ2tA0lDgTBGfy69+BM5UMhXTrPusNDHA4HAwpgwH4cI7pL7qkYgjbgAt6cDd3E4HR
PHPcbvHV+/mYeHMND4x/ubOtR3h9JTGgM8OyQbyApqOqHdY4qCsowZ/r6eNPkv9TWVV2uJPryR51
ksl1EZdanB2NOv9rEZEFmTn9JnQ5GP1+Nd05QMXvbOnslon5Q/JuHWe9vCyfESFY8yQSoMWo/5NF
blWhDuClMLsxTjbg0AX/oqin+/+FKddPvMyN02IkR3bnBRhz6+VfCnGDZCsznq6ApmpeeOB90UHM
uwcTpA30ayWLegPd6iMgavoLSfqoNi+zBqsAaQpk0o8kQ22tiSsDz0dQZelibbIuXs/raSHN/8eN
FhPBB9qMBPMz0IOohjZEivTHxeBQtv069UBdKb0yvcgYh0y/MP6KPJWZpUQWsF7i3djB71o6zSVF
2V6zTuIwveRdNIC4lwXVxkCuNtiq3qdonhoX33O/Spm+Ybj+vq1cpjs3PAEYazjMOxt2g2sdTVtG
buFXrJ5HWQAaRSn+cTw729FLn34IpoFvDJSTXVv1O1B0QpyQhFNN8ljK8lOSas1j4om3RmfTYwHq
PtRh/pQPnZUCCtLFyY3U1ETmadY1R9BBSfoQ6GOjaoISGUlejML9ZYJ2Eqz6tGxCC9RObThhp/fN
Q88DUK/aiazRRFS58J4L3LFwlkVMVEzPWeyNz8BcGMCUFiLln+lvsjAaDt7A+gfSKJxxOoLUIfdp
SM0QshzHo1buaRU3g/6pBNq8skgN6tfBJFXwcL3I7M7822hjcSaRVgH/MxfpK43ogcoYfjgO+Knt
sijhhT8WCrhA2e4YM/fAYQEwgBrSql4CJ8krovxIsjRww+tg9rvFxvIZl8/tduMhzrrbz5hrQOlZ
VgUMJFaWZ8g9rdKQ7PaEl/aycWmY4U5Lo+jmMw6JfvMZzcg2z7I7IIVDuu2pEt+Y++KYKLEOVBQW
EA6sQjIz0shp7PAsgBKGVTpMYK8Rrwby+E9I/UYcd9YmRXApSnBK1gyFBsb0WqPAb6y68jGK2u6l
wfcMPmDg5NDQcyb9mmnxPgfc5kvgRt0Lfg1RrGCx8khDD8xXh6xxbB9FtiDQ0XN3Y5Rp+aiFMKcj
KQTQoCY86motmeNluqdJ2oHMtd3bA9U9SpgoOhI6iBO6URbuKE4yA2vH78J+7MCgBCa1N6U5GpO2
TIK2qlWAH0Y3Av/7oed2tKOaFbfovUOjN/ulvoXkSxnLosYB0nYnz96rZEhNwuF3wLnyRg0ZJMj5
pGW0RdqiahrQYD3c6XHrF5wnR0pDFok+7W2n7FY07ApuPOMPkm7FJIFjw/IDZDkf4QLFXdhzf9OP
i2dSpSa2S6BGK/t/0g8kUrihT/fq2X6EjEt6Hu5EyZknyXOb2MGRycxgK8cuAQoH8Fkw4t32Uc8d
HKnplXLK2tGXMeivbpV+7xcRiklo2e3cYmzeKNJdbJpQixvnV/wMAmbQBZWnoYNxiqXAMTDryJwb
0FK+9UhGs6R3N7Q8AcYvywC2mFrxJz2a+Pc9wCzzPMq02dG2NRtt6dOy/8VjkF5ZAxA4K83D8jH+
tOOfZLRFowNmoUmO/4sPsahUZYZvw/yRwUK9zzxx+I870DJqwlBsTb2Rh0lR9RiqqRXFT6guuqiu
PjaBNe5JRJN3ajRRj4qMZ1kbB1zuABz8Os++m1usUI+2WFQW8wEoWv2iMuvNPEvm/30x2bJ1oFvo
+XV5krunXbagng3kOKSn1XwbG9GOgaLxgWIQAEyWJ9Mov9/EIMwOULVgN9ouMqsJd2lYaH9aJGSu
rTSWuH7mlMOlUI3NtP4iGji+DRuZXmoEIFhk/vST3a8tu9734D8GPnvymOgieQS1T5n38gleR/mU
eoX+GAPSRg1IXI599iRP1bsKSZsepKOW90h6VjnJLej8wGuGxMZNG9mTTxnp1KTqFReasqjXf5qW
VB1IOe1uYiVb1DAg1ObEfMvrfPh7iuqD4Qrja5OMASpgJn6dxkQ71ZFg66Yuyq8N3spKodfhmAZF
coMEY6u6AsUAAAsa07+OTrkThsw/lvi9BIsSaw5DHuQvAHL8QSvjNP+amQF74YgvHWjvQrN72tux
rN/2LoaYrQH/uewN3qi3vRHYrq41x2nbaOr46roAVQorxGZLsDFq0gBaQtV01wxVLEfbKIDEXRfi
1enN1A9TIOMavTnrAmPagm88ftPVXAY2TD14pvrqoANl1hSn7p6GGfCt1yKsgZo9NQg3qdllONZR
fKO8rEXSRPfQDFqAhBkhUHtThJ8HHTD53DLhvXayh9oA6SfJLfh+/brQqwfOeffUafk3qfTxOkdu
PoKwJ9z78w8gDIBTAnLpNXzTJRHbZ7YmPuUdgDogtpE3vUttZ0BePiBDwTchVyADZA8eUMbXtsAV
i8cte6iLvgDPKU+qi0DhyzykmUxpo8oO2eCarqGwWCnSDKrrEKb2DDBwQoX05tnABslUYFjGDhk8
JUcqhMv38C19mW1VBaKFo1O9SvAqHpwQ176hNMJTqehp5XPbxM2z0cRs39UlmFrVkBqwAgR+F6bm
3tOlvc4T11w3XmQe6i4aV/QfIxAkO4BNdVxRHfwypP8nGjZhfqs8BIiCL2tpdlEmUzRbqY3+F2vr
MFv3XWQ/mUJW+57xZAeXUv2xG4J1jtS5L0gqTdcsGvQzqNjhPkKIxqcJjZV/gybQexlYZh9KUEps
zEy4n+MRaB9YKHor3gQZeB5dr8ifk8HaiDh8AI/I+FlnyNbXx9oCR5SZPrlFjdQOBeMuirRAJUX8
NmFm3dtEE4J9klbwEF4oC2hryCG0SitCIFO3kKkZIFlC9agxmwo1MY2oV8tEpsvf9GbldPgRS8Ob
LZHan2zOut4p9oboTFpBLVA2TPKlAXOBtkNS3Ksde+BBT1C9YaPa3gXSZA/XdGDsiwb4Bb6ett41
FmO+YT3qHKuYeVdqUnzRr5NmPfVT6R4XeR1I49Tp3ZlEtJx6WaHjr8voTD+GN6GperzYXCl1X4si
cTCdwktXrL1IcO/AC5oUz0CjRYa6CeDweahkDiqL1k4yge6dVFTT4xTo9rI9s7QrnlmZx1dAcm0X
hVCLAQoNVsoVKMDZoWVVuEJJ4XDC0wdI4EjMT40TIbc3RL5+Lcz20ambGIA2hvEpLo0c9aBNckoM
A7TgAci1lVyf7GQ3RmWxK9X6ChdwFLn1f+VxoR2zzgK5kZK7wJ9DfTly7xBmta+V1FGRmqAAy6qQ
FpBN4KgT+SiuRlt4p9Bwww3cMNZnhkRsc6zyb/9/GoayYf1ioxmeGjk2c2p5yirALmQobIrmhHM7
nD5xl7GtrtLPdZ79+Pc4v+G4v4YJuI47PTg6wSVjWY6rUxjh2xecrMP6//0f4/+WuW2Bh4OlL21t
bXPAIqzMoRj+crTQ3kbgct0yQx/+EnU5rAPEfPY029mIglegUD3RbBDIjyDjrq40KSZzHYxh/yKm
Pnh18tCfxX2Na3tSPtKSCT+nZ5C2ooIBWZfPHPeeFVPFWKm04WkejCNVWlEjbdmtgpKlyDRFBZdn
xybAdKdZgxa5wG9YaXjT7EE/PiDbqET5wq/F/60BoLwhL8btMkEXHjjKRb1epis6MNB1qZ/CfDOF
uNboXipPTdjKU6caGpZeiXLIbmSPtmWUu0WFeoseLSNZ3zrxXhvN46J7p1aRTZrmo/WIH5I3w4ve
27bqMWxXbrnbunvwfQFwZtmInjnVnXhbmqihTxGSu0YGfgsRgBJbBwy+ySbSxD8IYSZ49UJl0ZsG
YLHb1Xg2s8BdNb0ebFB0UOEqqBn5eUSwYWp7tpWgKjhTY0f8GRcfFdgK2SpWiK64O/Oj5jF9Z6UF
UABazUa+G0Bh4XHKA0T2odMTuixJCwOBIP9eAQgUubUnKS0Y4F2vu9x5qaw6viR68qUAetGrLe3s
1UOa0KCH5TOJRIuvmGXz/NgBi/Q1lBzZcCDxsnoePRqqQfl/A9dx1az6YYgeqQn7In7UYv4kphj1
kZkB+mWXddHRtatPd2qA9NAQi22v//51tO75nbgO0AWPO56nm575e0HkFJcmi4EY+GGSkbeeRtc6
RGGAePvPeg1DGG+VG3P5RoHQk9KYCzIWParhCNUs4LdOc6HGXV1H50rroPhtpk70AI5rI8CDkIUb
9VhVgHjwTWwUP8dqMUGKNEsyiTPpxkrgzL+bmG0tFu4/gLJPS0gF4IJvFv60E6ksm9CyhmgDQuBN
jcJ86poxAMisdfES3XxyVWMB7+FgoMjGL9v6NZaOSkZJQY3CQHCBDEKBBKYrjYThtWdUYLygNA/8
Fm3EEI1jWb5eFmTYDmXHVrCnFTTxH4yQgqw0vgcaUr8DFVO3G2r84DOFdmgqVERqZJjxExCrdu6v
clJDVTMKHUFcs+jHgUyvBTLbfFCAV/tlghYge7JYR3bprhdzNLHsb5VIPE5sUW5pgvRcAxdl9RAd
IDNs1HMp5MYcAHSZ2pz0lo2WzZEGG2vA7ULlE+256FDPsaduB4TvFsla+MzInU+OE9AldyiPr3FV
CVvz2Avh5v6Mu6TGIEYwjzQcDDZ6J+AXm8eBT8UB+SF+A4gMZDdRS0qLugGv7SoaUe43jjI44UrL
dpVuPNIoB9YksInVRFzgoOFTlxokZ1h7FFcebiYSYFieFpWkiIITyVJa3MeBeRhRItArg4teFoRw
W9L4fknS9vYxAXAHLZnNzIpqq6zHS+Zt4fvWVW+6J/dmjyIsRly1zHBYx/UIfN80QeJ9N8LpNIAV
HlhxP8lqEM4QHpLPxv4wJtMh0poueUG+eeuHTRRuuzRDaj+pUzU5UhkBZoxMOmtwrPJhQJEu51p4
miyUHrgZkokROtBqoKbw4qxZqP1aU3eWGlr3ULdOuXeqqUAwssOV7aaLi0GzBWT2L0YqZYmUyBD1
FhkIlx8sJIbub0SLWdsKQ2BUvj8bLc4d+cgnJzx4EepmfK0GhVwR68AEYqcbUUxUcLgsXxBnzLdZ
WBp+MYTmuKYV1PQmaN5HmWW7QCkauE9uwgbVRG7VWigeSK1zApivuYcCx+cAbvT9IkoDkJqty6Jo
zpJ/4tza6FrKUUrM3Kd+REZqbmS5T8Np6jk8I+BhHievWJOMGq93hlUAD/dukfGi/izTqDrBP4uC
8RF3G52P9SNpOBnqykq4tRf9tmFwnk2IIi0y1jcm8DtLe708U2eX6apKo3BPeqHTp+cgtM8SFTen
fNLafeLwPY2EErFhsErgFqQtYoE4utIMNRbNUHd0ErtEZBP6pMSFBc4O4IxvaOEysQzvTdCYmptt
8VfR7BXS/s1ebllE/wW+yrDvoAm4YTLAO7jc8rjnAnbnLn8GwSCk7pvSfGlR7bIB/uNj143Bd6AS
7mMZAlKjm4DEjJS0GHyYh9DEgcQf2gfEoETsp7JYAx4i+OEk+iHnlfm9LMwnVGn3X62q+2rYZvmA
WoN/RN8UDzpKdIDIBBiT2uzCnQiQs8fVlQkMA3CYB+Xke1LKg67n4pkm2mEXIU3vaR7AAXI0EUTy
l0UOB6xYXGZim6J+x2dtae3T1gyeKlt+yRgvTybqpJIV4qkhzhxP85zp1OdEG58NvANQ6xyjpBVL
jE7vd0Lk7ap0JjdZIXairbqgMbcNk8ET0Hm1J5mLL46byVNfVcVW78tqHau1v9sHXvfzvDe8YW92
HfNFmpP7SEsW87Q77aGeuuh5jFiqYwC8qAgShrNLwBSMt2OhMk+3O6T5udEH0dr1uo6bYBcZAlAS
4VhsKws4+jRMs6Hd9xxYKKM04g9IJkGBceCYQKeEctgCuE2ftI+arkZD1j3pI/Ct1Bw1/KEBNNMr
9QP50tgiP7ZDicNXP+xQomgfG9UwKVCROmUoS2YV/jPbHO9+mhHVFFgrIHljPu27St/THPxryNhB
3hAHWhMMzN106r6AuNDbzPZmzZ+7LetutgRqVFwAdFVtT2K3ldl/+2aY1t2VEQBUNjA7mGEB+gTp
ZXf4YFOF4sF+kv2L63xw48xN1oGpfidAo+qXKY/P1MC1AzSF+66DVLAzYkfiNHqPNg0GpIcAP/sP
66ywfBkFoEkbrU1mq3/Um7eyE4k7JGyvSImM9w4QrtfzvKmh7AkuC6SDp87wF9zgwb434PahNEmt
1atzw8YrZU5SlqT3UzQjmtGw5v2VgKNIjUSAR7iSCRL9aodUuSdn06wSNqpNCL8JILgPTYrvMJiL
+BEIhV9p5Ez1+JTERXSQowZC8SpBKcvA0nrnxQ28UbRCDOJQ1T2K31LdBiyMwZCkpuUvjg3Ag51A
3K1NUMo41OCTA7FMFq6B3aEBizQKHhKtHg+6k+Anmof6NbIq/SotZK0VURjOsmVCmEO+Kq2s25Is
jscBf9ajOrnhNyIb89tmkYkm+xJ2OGEsokV3kaGAJT3XwPuq/dbECxUFMO12UURxRH769/sVfK6/
/e16gLZz8EdrM9v+7a2eIgKKk4IsX0pC+MXh8hSNtX3G3cE+Uw8l57dDmgDr+pe2RZXwPFK6cTIB
EHBZKzRUb8KLdSO6M5egVhlICYaTb/TeQVaXMqOHHaBQQ2Hj8J0Fl0gWH5taY6+tZnrPLO59HZiI
rzhCs1fQQ2+duBZPJPJs+N9iQw5nGoJQ1F1VYLfc0xDQn80W2cX9ptYq51UvBvsQSrgSyVLHrHjb
BPqg5RvXjBG8lkCZjlVDPWrgUrCPICplx2pUANPUXWaoRzJSXNaRGbwYs8JfTCzr7sygIllugNUd
z/YXWyZZoHVG46ImKh/qi6fi8VkBvNYBZ6l5NHJ97UStuaVh06f5gyXLK41Cyg6wmwQAr9FwylQ+
QINXOoiRgetAs14pkdjqwDGvmFqMzvpS54BeHEYNqUU87LJxnf5tFqj8IQVqyrAwLziMIwPJ6MXe
rrWPJB+bCot0au2+EOu4wG/Wso56tI56gP/9b+/m39x5eCfDsWHawMhgzJ6zgm/ceUnaolTeseqX
kU2u7yRIuGvKMrgUfTadig4s5oGOPMl3OfWo0QcTN2TOit0iW/S8Mmp3uobI9jJLhpehG+mbKc+q
052cdpzg2VIhd7x21N6LYeoFZjshYGvOk8v65WFL4Gf5qTP+y9MNgBG5+cTLWtpCPZ1TttVp2X95
iC6eyrXG2reno6XLUyD9ezpNg7Em0SA1nG1w4ssi78sBXAjuFxdx0Q148iQur2760onu6wREqC96
lsNtBoAogCfa8ZnbgKRxp7pbO241bFw3bIYtmNXtNdh/kOBlCxF/8ybUq2tI2erpd9Ezx/g8a0r1
E9mW0UaGoXtwdNvI/iaZFte9D7jNeuP2noy/jTGqZ1wwJ/sgJKm0J0ChVRt9LB1capjc12H1dVBV
OrWY8odWNTQcI1wAcSp6WkQkbwYvf0Dep3usa7YnEZCNgatAXS/zirMRdCsa3Zmsa9yfwnpDc4vZ
RSvs/46AH4miOdfeFlXVb8PaHi+ebMdLgC/TJS414Kd0MttKATjHHc0MYfOPPrBpF2i9HAE8lMM7
nZrjlTeghSWVrIknMDuXxbDO2nGj9WBuR3Z6+VPbRswW1F8XpHtXqBEwC3fz335q7ipWuIEvInDK
XVvH/QE/N3cVKwAmBW8fwIReysRuz8hm3+vwXB483AtwvRL92QE+duvT2E0KdIWNKt7IBlXlokQ9
/M/051mHq5XzcsvZ421aH2i0yJe18wZktQlw97/flcwu6tR7f86yB/VMyMCFF3H+wxWB95rpxrjN
mZyOwEXlDxYykNeotQs+1xmKSBRsVQJVWx+A+S/5uMUV4k1V1wQOIVYafDbyCpCdufMdPqiY5brK
XHDXC4tv2gXJo7eZWXknQN1Sr2CJPWsu4IZZhxSDN82O2H0XrUDzHt7SmDrg6Wy0IikB+4IiBmqY
GV0ECgYeaOSwqQPniCNmjUiVP0hNO99pCC0QCoMXmHJ/mKUdkIKWCpTo/2ad1gobnCf45U9BSv3B
RlVqugpRg3j0rBA3eS0Kn129CZ/TPHQ3SWVNfuSBlRMvklM29Qogt4DLTw0JY04M4VTN45suwnpx
vK6aZAVQAXEk9QHcwsYTdecmHuqVl4IxhIat/+9/+Zbp/nbKYh6yIE3PNXGLNvh9UKnPuKjT3Ctf
bEPwY8CEDc660VinUVPAM5uaV2paQ0znwnO2EX7OrrOaUWrBTuRT41tJJ9LN4Cb9umPwZ9KSIGjf
FoMZoPB7t273i0GaVRvBM/bbRmGKnI/35bSINkNlXOPTsHK+Jm3VncmvTP5nvG7FKcUPE4mouXG0
G4Vd0OziqwZcO5CUaPw+e7PCmhKUTVkm4P4UfZMFlBvc11QX/nPnKFRDPe4wsDnRTK6P+k6P+M3s
RORNoMJyjg0xQtHCWUrLR+KFWmymkwD7CLD2Ue0iLtSMg6fq3exmG+iRlswzOPCHKG/29qTSkvLg
4iJC41IP/+ltASQgrdv1McsQDQMMdqOamRFC1X2qySaJc8TLIAdqMrKCGjC/9gVYntzAm3ZU9mNl
iCn1Q11faJjzZIXUL+91aDzxZCFxCKW9qBVC4OWY9wCcIS2yofW1PttI6vTWxjSlwPCzvNfSBTlD
qEUVSiAHQHJUFvKtqQGgfHous6jaAHQOueNqgmR5WaVnRzYj6sSVDo1p2mCBvQqCGozwAMXfjBI/
GEPr4NZC0+W77TtjNKQlidrqzqpNW5HOTVPZAJpCgQtQJasDfeJyDD7FXWZdQ6aZf+FVSf8sINJh
D2FVhwCrRkXVpCMtQK9ttkaSPiCAmwgwuRr/HE5d8YkFGaDuy7J51VFeiaSmPn2MEk3b6m5Sn+En
ZYfI4OmhB7XkJUNMdFtWTfhkdUKus6loPthlayIulFafU8N9bYBE80/YoAIzQ2a7P3gBSGTb+IcH
VxkcD+cY3F4nqvjIkxAJqRVcRnN9R5eD3wlfsORANSDMlfypzTc0oAVxB0Q4JDckN9Bdhet8QyaO
Bcy2wRW7TozjmoreI5vHCMLU45oq5EuzuR0WZuVuTS/Od13Q169BWXxpkIf1LSj4R4T47VcmZLAz
Bp7uf1Xoy08gSLZOFVE16y7ImXE4iy9W8vVGBIQ/8TCMoOe2WzhvWfK1C0M4Kka9AJzj+JXmExPH
DW4B44jeB3gveLUUc7CLAmczsBq9VX5O3uKq/VwFavm3VSRZXkXIXbYPYDc+dmaqTdsYGTbILwca
gQ/W4uIMJDZxdkB3JpFEfExpIlU6NFvoergBIo+DwwYKMZCjkw/rYoK/iNZNTcf1C3V5AwSEQLe3
ro3qwEhz9A8F/mn9XPDix8Zz6vxHN5QJCt2K6UPSWfAlWHl+yVjJgQGTaFsjt+FUxD+4P9UWyB+q
Wm4thStkVnB5su4cTgpqKGyBOkTyCi+kdWVItjIGZHWuu7LfGHkoDohcAbDNdEFtvDSToiGmIfLk
Jj+uM2ctrWF6U/zjmpv5my4ZcdrqR225vS/d7AeCh5PwpWanJz2rASthaVF20oIOpC9KSA3J6qip
3BV1JXWbMbpy2wBUWuuBkky2P6gCfNS82NwWQDgGpRYQQM5NsdJE3eQ4SinZrBTV6NZDGcIB3/gI
56gZmp/Xcx5rhxy3iNEB1tvtjCdKZOcUoE1TwDQJYTZn1P7eryeOvIFQQUF7lXXUDDMG9JkLNy6B
QPMsA64nTWdJsauTuDty4Gnhr1rwHBkWRrqGJ9y6cBVtQcWUi58+NdZboAzocYRcvXqodoWwulMW
tuusb/mIWCBuBXM3Kl0L6QC4/czjhBRwJ0cAF2h5fuAYhY+kjwgALVF/beH1ulJPZ6nuTwzpzTT0
8NPkwN9Q/Ag53HqkByYfDbCJbHwEsq5xnFVIG0GJLSiEh/Nij+QaQPnacXxYxE2OnzBZfosds7vZ
3axw6UH52k46Q+gbTSp9SlFPsqh8sGPxSFnrlBrfRvmLkVTOZc557w1nU+gR8EZVjrxwwfFeRfKR
VGnRuz6JMst1NsHoDkDgsN70lf25+tzKxMuohW+203fbpIvEY4GTtu3Ir6aWmKvRAIVE5GkDkssQ
+aamD7vjhCyoyzwqq/LBqRAMVQoU2tZE4ey0spcoYPq56D8ZkiL3LrQK7v/ZEI6zztpCosemDcK9
MQwM4bi6mnlclShoCnYhClcigFWiUnr2RRvt73jZ4ekU7WuiazuuNEmJLPxqzxrlprVwZyTU86xM
cb7NkARKlwVqAESfo4ZMziLCSye5oiJa1SAN2Grd5HLfEEF+AU7wdsFPJz2yKZVePqJmAYEt2EMK
47ZxLE1suDJDWy7rSEWZIgPzDWV5tDs9ZWoKwg+9sB+8pOxObtpuZFuAGVqM3YlnJi991gkPjI4I
N56sJCgDnErQnaW0iMZq5TCAU3qeuFn0ZsXgBx3lMScWmeDMrlShTZDxXW93PRg83se62aOapYbT
/JoaOCuiwtPdzcKItecht6dTUKYfMpO1x1GVFeeNjvrkESAhPQeIrCpKBqbPW8lyxnGQx/dZm6uV
l4nEqPZhbXTnRcQZGB+t1v1CNuwRyQlwEZvNytO43NI2ZqE4Q0pw7bY6fkEaVLGcqdc6dY+HA6Ih
7/TUpwlm9rhe0/TctQVebHYCNygJ67a/pI2jA68dZhZb1LuTjXZTbwNlOgY/KHIXkx4cYTZIxjYW
YiEnXnj5o+saeDBQ3H6L+3ST/arhiKDZT6OMzjoYen3LzN3vZfgSJEENVhWrWIVFYuFNVCLIGeY2
mEm5+1wlrPeFsJx3VURGC6TybhsPyfOAcW+ku67ZNhnr5usg3XodNEZ48eIsfvBKwVfE2vKLAgN2
/MV0jOtb9RGw6Uy8LdLpI1LsgVpSRd8FMkm2paUN1t9llH4vvdjdcoZczrXlWvV6BN7BipSDwAaw
yfs6UqRRrpBLAL/zc7Zbuspinrnjtk82U+KOYBvLp0fq5eF30EWXVxpQg7RdMG65VQ2SBGjNql6X
7vsowU+BWj61w/Q4Ol79yJ4XU6RuxG2POsAJiMPvmjx2010BzxYuHhk4NPS4CJDIAOYstYFsuwr5
13Ak+YBG6A5dDL4eCyl8G1choFAD18pbb/J4VvrLzN10NxmP6qS+u5PT8H7tYnWxR7LAgzfaTIWx
0gr3gvcLQmk4k4E42TT0VdRLcBk3qKH0jWFydx4rHH8eIxISPaCYDbdppT64lvVYR3jtKxM0omYx
M5sFk+ibmdbSHEA2gJZM90LrQwcOvUqR6Zlq1Pwy4kipchTtnhXp5ge4bGdNGql1ble/DHXX7SPl
6cPzgelL9QLl80uqrMSXC8V6NEEymqVGUx7BFNG8ddPIdrUYuNMrQjC22IPbr5e1i4GOl4/aVPzt
pDWCMEFh7msm8mfW6/kz6txXSAvIHkmUdCB3TFowqkfMLxNnk5k2v1ZIonxRhSm7fIJXy1HYH5UV
Ry84724cYOZfSbRo0AKSvdtYNIq+ebPxrkE2/rQLafzrLmWL9DRT9CVy3XTxAL6VTzYqMvc06pDe
D25ONYEssXmiMlzjwFuTb8XU6isALxnrm2vJfB2pm0xfNQEz1nMyH0s6X/A4AZ75VCV8F0bNLjKR
fARoMKC2I1U52Gg5Cz8hv3+bAmD2A0iQ8fNb2Jr6kkWfAGRprYYiGE7d6BR/iyTxEbiOPvVhUh60
LEzm5cY0IS5U9d4VlOXOk8vbD2Q277N0y7I22NGq911c084uSNvUfFLrLIAWTr/sQnLaBZfnjel5
BxQlfJryNn0OujgFy7sHtiBcYdc0nCemCGlT+qAfSAaIiUe7j7xzw7+ZQNp4JOnQpuZJ2YpQOgm/
3rudeTyEWetHstQPTt84G81DhUgKDqxcc43Xomnjo8OBY4i3a/ElMQa8SILw0zjoHRJog2nXBpb9
EZmzPinoTS83IJ8qjgCZbl+Zlz+xJMi/gBp8WuVtWV600BjwNw7MO5oYtU76E9dtIBeBudbuUmDb
wssgp7r48utjgMUB5w4lV4+hfNznvO/7LTg6jknWT1cX/20vzOubdYEUwt087PUIOHYM5AlqlrtT
gHPpS+Qm7JkkFaADgYwmmwMNa9RF7uHi6Vc0LNPYfsKNcR6RaASIqq/rLiqEmM/6HuQGqqGe1n4f
PcBg0wDn2zcxAobpgzaATHrs7cMiJzVq6k4H9bfTJzvSvVuvgUAPUIqdt14mFj0tx5l9RIx3tVhG
gf6AKgmj9XauY/5YNlpUNHwfj2MN7AZ6usgZ9fnjaJmMHuLdohmD0+FSB8f5iDsW9QH89NIHEX0b
rYA7/Ta27W9FIBrkAItSw2lNy1xj22ltheOW4nRm3RCtDKOy1ySkxk5qbmw93LlTkQDuOEWtO46t
f2lhsAHrxvg5cG1cJJXc/UUecshJv7bgrh9GeHbUIlAAj59dZxwQrKiHAy+a2RjJl0XvmxS4u50y
NspdrCr2bas81Mwxzp2q/CfRENRygxtjs44VSADJ+kjKhyHEez6ZQPBLsrgcDZRoAHZyHiplN+9x
Sh7j1AeSogF0bmVV7RGlg3Fe9Oq4kBvUk2EP9RTUeJUuH8DsjbR1iFg4TfjzQeVfhAj9Ryvq/kHa
I0IQrPOeWsd5AYmV87GM3GlrlW650yZo5aIFEIVtoMoBDATgFLh46ZA+0Pu7zvNh3w6FWBmjgbgB
UiEvceOmD/Qmv5+NgEN9N9shZWSFeIpKiv5pWdbeGcSK2dnr22ZjADZ+3SU8BzFKAXRy1YuLT00Q
Rtc2Ht7EskNIcFH9H8a+bDlWnWn2iRSBmAS30PPgbs/2uiHWyCTmmac/SeFtevnf+4tzo5BUVaJt
t0GUsjLJy4fG41qOQriNXSudI4dQnjVwk3QO7vX3OrZVO7Ou5NmukzHc9hzJCEtHTnDyu3EW4fhe
g/19I7FfOHKB3Ezmix6lEcgrQIiFr4y0HnJkwurqeNNtWfSr7fHNREKpPQUCjVJkfKOYjY+dLvLw
ZOiH2oOS3zS2vKROV7Gpv0RJMWwppA+hSu7vc9GAzCvRfwKfDVG2EYSvROnKxVAdOylxt1AzJ65s
a4e9WHetp6bHN2wbKKbv0pAMOMpKsbl0lhnq2cj4OjwO1O1iwLLdzuZ4Opi4uW6BzQGlSC9XPBUi
cNIwcvDfVEVOEK/q0ApiBzQPfKwkZlDjjPIZ4GpL5C+trJMTJ6XYlmat/i7j/NTbdvZL5vp90TLr
B5QC3vRU6b9DH/K33pXpN5OjYKJuoXiFc3nkt/2hcj0We5vOrqMnC1hbSorSaESlU4WqzOdPG+VP
l9GnbfL8/4srIeZmVikYqpsQQtljgLqQCikpgO2TnziUHL4FeNFyi8T0z2OqeTQft/bHPMDgwX/O
W0M5+9M6hs6+rkPz3LdbB6LpW6aHFypZNAboPgRGeKFaSDGN/rb5tn8hNWHynEZLXMzjC9VBqgNE
xSab7DvtBFrbxh2BIncHxuPXMu5SB/Rm5Q/cro+gwY7ByBesmxSq1s4IIrU2S/jPxAbvkT4Wb3jq
5S5jRveII3qkxmR11brwQeO19RaXve0y0G5eNb1Md1o6DPtaWs1dh6O1VVRH40vmpb9NPHf+gCDJ
C9o/Rp38wZt689J6tlippUzu/Ht83bH56g3tqgCI6SaZar5W5vB9uln/qQY8fAKcEkCk5n40Gu1d
dEbhChYWD2NbtptIt5NTiYJB7D+023UMPRKvdtp9rsPbHusUyMZwAbDNGNbjLmhQHD3WQrz7XSed
fupF05zf59b7Yl16/9vvi/U/1yM/FMaCSKw1QTGoW1CczmyJeiToqPsevx0u1nLSby9L48NKw8XK
igFcT9CeAr1nJK098vbloSiBdKe3X5QXr806xtcex/5bqdfgfpkaJPyfUSPMjjQa4lDcm5DT6mOG
G/I0MNXmLOrxOI8mDHhSsHBfhYAK3cRA823tlwyn3FMUGTJFSJcuZ05hZGhb+dwAYH6zXChOdDmK
KU2/RYk+sE7Th6tt09hzQCgdref6RXn38T27WLzQLzRhmbLdl53xo4RQqJidmhTfPxzmD6skqFgM
UtjsD3QR431fl168/lhDjBG0JD7jZ9cltGOoBjXHeo+fKD5So0+Jc5PS6T5D+pzGi3n0TSTavT7D
LTLTdmRY/NK6sg4VmLyn5WbXLx7LStRbVqdFvsy1nV4iPVK3VzMoVpSAwZc6dKLS75/CThgbu42K
g69b6QVnK1BzGfv6e8CKFWVgktoAxFuM3VMWhyB4ilKXsIw4HstiVMb/g40sUh8nh2C5ns0EbSRr
3RjxiXrQEZ4kLT/HQcgPKY44wMHG39IC+CHq+Vr+0QunXpf1/I16i3WY5r74LaukYX7oWuuXgNS2
mySqiu04w7OXsjPQnEBCR/fBJd50TJ0TOnOWB4cnKIz1ceAqeGZfBmiEOlmCsiNjGtKcnuvmXRg+
00yB6rZ5WilKAEBHGbhk6HAqXxi8OlOMDX1CqEiwj3UoqjdDMa1Dg7BNn4AE6J/YvWn4HioVhXQg
VOA/hwUz1y0qEE5JVLOjkvAAZRz68JSnUzmmzflvdp/33W1M2UuxBi9hdUi7ETpHwIHkZTs6IjTF
noYjHsKn0cI9e5gAHuXfVhQvAHoL+TvCBWtJ+4TnOT/ivAoys02N78w0JPwvNaky3kxRUAUvrujK
cUEPT15F3d5O/b2WqGLgngLOgWGK7kgVcZR+cS2QzaERNtzziHQRrbScR0aqaM9/e36OyPbpiRMf
axWpmX9XlflVGZvwSdRGeQw8cFjaQTJ+m+brLAyf7DR8CaxAbntUctxBW+OjGRocSiMbCyX2zmfK
pLrxYTENE0SMttq6y9wSDOlhsB0aUTJbyQAmCxtvVDnysrKKbWfxxj3hY1VUXnabwf7rSlkcVXtQ
Gj4mgL3dpSqv3LCPjPU8rHvvjnp62Bk7z69+fpmnYY7ncYC818k3/BwMDXa/m7hOr5FeYw8fstqh
IW5Aw5V6MoQ4NZimaCaY1KMHDV+HakBmaHEdmOx3KJJDbnRyuTFgh+rHcq3Ymg4+47yWz5HaVZe+
63rwQ/H8LjNS+xBMcyPNGZgrLQ9AECaRmdchuHr5nDPLxAKjKKTcVOArQ78/CtOoHqipbRtshV2L
msDPOU3PXiyZZkiaQyXr7yCaUjlECCiowvfgWKUmIAurDIfRbpoDJYA/DvDLc1dEDDyrSQoU4DKJ
MlZtDVVzbHwmhHX42bAxvlehpLUjZy7CD+OXIect2/u5vaF5Cp+v9mW55eIhIazJ8+Zz0AVwXHNv
421xI3OjR62rr1gWCsgNY8U0c1K5idKnjCvZIYeEJvKpGKrciB9i28IPmorKLaryrWF2c+ZRlz6B
bt1YDWK8DR08EHtRaNw04zVuql+tjqqCQUBxARJC6iruZbKlYaO0wAPqIBOnoQa+3Ls6UO9pRI2S
fveYFz4C4tQ+adjXgqjxn8VS6B/Mi0WT9sO/LcYhZcV7xvB6NwKQgxoBoBTwzVCaAMiyYkIB01jq
OME0LI9vbb1ARvjTQL2M2WwzFLjp3wSPqAzBvRMqxKHw7eO8ItkbDrBNJ+pk44nSR4onf9WHoeJ3
uRFarmRpAhCfBW4xFIaC+9DK0NWnrh7qD6EadruqAwYHQGHM1RM/Ih7UOkSRCrBfYOR3XGshrISC
QhGohZOjUv5MznmQlOFWV1SkdCNofMyXma+AUpWxAyO8vil7yI2OSay2hxK1AfvGN/bLteZrYyuU
rMOGe0406STy0rio+VQODzajxuG2MpwMHnw0ZFEms0h+NTjiPrZligc0TZGRfJchoByB45d4zS1G
wJGdZalGjA9+JrIDOCqSbdRBoVP3BXKNUxP5nbx6jXXKFdM4LlMMZ5HbDoWvDnksAV5lPQD3bh+W
qSxulV0EYQunDZLkZl1h+d/ySIZQcDY1C0QqoM3t1OGPOl3ZT6a5cmgCRzesdN+mnW45ElveQwM6
YVqe1qMPYPk+hG574ClpSIYE3AJQjh/uxzjGUjRn1QJ5HJxTb5cFEr9iRzsyjpDoDV0wjLdbOurN
uxJ3WpQiz7kwD0zGlwYPZNxucLsl6zQkXzouRq3KHDB70HCw9dmD3GiNZcnPNYxueIpVT3npNORO
20oPXkQbgwYNgk/XKu3ZBulu/5RBquAQKm26M8Cneofip3TdVZZ4xFk8cgkK098NKJIwxe6+xUmc
OaZV9dDGjvRrNx29BDmEV7g/4FCTzmOaDEfw0Ctdl0Wg1agOyc9CDMlptnIrHV1aAUXCOL1hGaJz
loOXysNblzb02gYHr9XlpgGFO77w0oMC34jj26F/M62iA2N50AIhhFQKPktzoiH1aK407XOGgjmQ
rkHqB/Ae+M1dcuyn4DYLAyjypg9L2I1LAp2nYwZ8SIVzWiSKgC9TKiW7KnHNHVBpBz+U0niKUBX+
1MR2so/Kutm0ddG+cz9wwcGyKorQvm+LIH2CWMxJWDh81lH1/xQmuokUGM92ZEwGUIgPNYiPoj4D
B8QQBFctwYI0mgI+w8lfq0fTtYs43wVIvSMJDxBuEYmjBb6HB5wQWNco0l7UkUPOrY74tmwitqZh
qAJLF6dFClF7qA9AZ8rRJ7cMKI6jJpC1pu06SERAo6gGuIIGFpeT0M1jizvttS2LFrin2Dr7zPRP
NJehMPmKeltkIitk/WlIhoHh/gRS8m/J5NFDG2hfQviLTUBPAnP6OfSyHYNgo+o4mAfc/kvdJSQo
efkSKgYFQy4sHXNI6dAkmeegAVgQez0vQysuDtSjpqBF//0q6aAhb+GDZ+PcE7iJGfjvnprI78Nj
9zmUrQA7uZq2uDXBELEwOhZRVmTO7B2a/3RjZJ23ZZ+/CiuydhBUBFB44nxXfbNZNVCY3ofTECc5
3+uxai55Zvuv6Qszq+zVbwOwoPHoN0VAXFvcLJDmrFlV0wJkHRQxL+Dr0DHwwNjpjhOvS4SqI8tl
vSq3oy3uweFYHKupISs1X+bmCLLgC4TXjsVznpzWKgHoXubnEBHrB3AmWNtAQ9GRa+FmmDn20AdH
Q0PWc8x7vp4niwznZqiGa+WHw23E3Ke42cPqQZqqQAxgi7rY48fcsjiZb2fn1YHUDI60yjwW0wdZ
Pk1Va8hJTD438WSmMVnmQJqkaI8uOv8IjalAATFBIiyIkP1sJ6p8knmzBkhNDF5/N4st0pxngMMW
fM4fAozVAPqTEFzzK5KCo9j/CuvSSj+SB/n2TFjIw5pi1qSj1W2LmUdUjNzRiBryna5K4eB5UY5x
Hsz3RLr1UcqZ7nw1iCA1haGSe7olLvNkpCQ19chg5Ma4MUQYzCnrxUCxy3CJjVBciERhvB3TFIyR
X66xLB/jTrYHvBmYqH/u4nMEXfdLWGw2Fk5BkZxcFlg++Jc5HWR6x8bcffl0XgWBu5sfgy5RCsi5
5TghnB8mXt5vKsCpTvV08DD6UFiyzN18vgC8EBh0bK9ZAQQcr/MRe24wG2sdnuaQoM9gpTOLxYXi
IPzNXKMydJceXgHoqJzEivstDamhJ50ntMaJ7Rgp+enplwlDHNu0EKDw7C6m7Y9gETGTy9JYLAJE
I1C87TJHvcGseqC3Bm29GLpWphc+Rum6D2MPZAsYkpUMOYSUt/akGvIlQgK1Ajh1+vxlflR04zSm
w2pZg3V4vqNg7V6HzM4dLTuGRy3v5EX38/IM4amV9BrvkkAZ+0I9r6mHNQ4KmTso3ZisE6Y84ice
D4tfXkHNsyzsU6C96rIee3EoKmQBzaAOescD2/55aXhjgKqWS4ZTeuzOtmQBCY618wGS8BLjwznI
DB+H0nn7MQaX/0ccRVhj8zPvoCvCOSrvHSXT1nmAGjUQUOWnFrdxY6+bbXaisQm5bhd6ONwFvjc7
LYaGMwQvYzLblVofdE1xc39EeR4wUenKMHMUsrY2coheNeBUB2CsYzOCvWdHXWrsUFP2UYXjwMmx
Zh4cqbu4UA/4tH+W0Nq4EO5iX9z1jsEShQpeQ0p9Ty6z9004zY54boDibvpEFD579dNnoMlhVK5D
YOJJQ47LJRjgpPaOxvNP5WNLw4GX2yYCGxWmFB1eXnvTPFLDlMg6SPWVjKibLlEKhH9KkMdNLpXq
/9OdbVLxso2vqX/IbLTDCArvyXO09HWX4g+kRTGUa6ZmejGZmwZbRivMO2jh/DVfAJN94zYHTHM9
YLSOb1oNvd2cvqxpWvLcNB70kkWiHyuQLUIBgOPdLhhtqD6j/LRHTvRABmoWPxomwKsVACQi7otZ
lxmKmYaycMlA681Lf3FcgslnGZb4PkskTcBg+NenulmFIshOYQkAA6uRy5PuA2zdym54C1WQDYQp
pOPCJhze1OK1Ypl8jSDtcLJlKVEHgWmkpz68BP5tTyOoYN3Kwn7ZKKvg3Y9zKK9pYE71ElE+igxn
stO83oDMFfSW4ZbckgQqQiIfHmO/K+4kklKO3wEzIgeZrWKI0B1E0ChvsTpPg4YqPLSG16/IC8Rf
pRNaUBftvbZwuW1Up2HonkcvRWVNG4G4ZmponhoZ1LdDmlM87Min9/HF7T99zQL1l2Vd4f0Zl6KG
rkDX+re5Nu2jHcSL7/9zyS8fKesVvkbSsIVc5D+fVdGjdJVIbH/HR0jGmQeQEkRHasrWw7226aIj
9VBcru1MCcXXyQNakB9uNGy8os4Ag8fklzCa+7eQxQ8qUtVHcA/moJ2Rh/NFvqy3DKMBwFbWDjuI
TtoHqJLZB+pBpvKjV+KuCI2AaTx3v9gpRhT2bbSCNJITcSjyfTGQs6php47K9X8uSD5fhvOl/tv9
xi56kOoqKJNfA98P8iQcAzskfwuxROyWoWSDFvQ6xZFmF3nc2f6v43RaqS40EO9Q+Kza65NCLwXQ
enYGwoLO3EkmkMEWqGhuKlCYm5UBfujcG/1zbXV4U/u0zI5kUTMbhAsq+LIohuaoUcggUy/eggIj
cqIaHIk+nqoOKi+hGcZZti9Qenys7VZDMavu/R+zKORDHXjAMcUDajPLqt2E06v5sqcBmiB0h8jq
53f2xZAqne+izFaZDbKukPwNdcvDnbbQNpmfVShqhyZDFPhvKPD27pHvAl5FJnigF4y7NCSDAIgF
TJqmtTFiZs9+eAJ884qxPJIbzVf9yauL8J4GUTzoJ7XwLn3JUJk1phHbynyEtMt0FXJRFK1eqZ4d
zcuGbZ4B0T2kIJlTLh5YdEHmheoF/BHadReb1ho68cYjyEpA06vZjyxj+iNNffpnk4NRsVt/JLFB
uDCIR1rs01+EXnlHI/JXNfyxZTdfIhO9SpcY4hyMrsLuLpExVMi0Nh4qSmoo8/WxBpRVN/IjNWD8
VI9IxHZuzRLIt38abhyrUov8FZluZpcgBXXhR621Ub0UDpADKXNoPnEUXZ3rstXOLeS2HF1CPb1r
DNCLfRpoiFNe8+TljzQg/8WLel7QBxt8TyAopXk/x3JkGzo+XIhTZkqV5RiSGFeE1x9ym+m75RRy
9lvisoniQQxi16g1ChAKhjM6E+AjgGH6uD3edHutL1ZBbDMH27P2qISDNE4UpeRj7yLxHyPjCk5n
bKcmOjsjt70jEgBQ+KAuD64ihtAaGXXJML/4UQ+1S95s/icgr/Brq9M42SDD2mfbAmRa51jJ75K0
rMD7n4CeHTkl1GcO9brTNMiKqWa9Y1lz2wvrsJnn/M/eF7/h79iON3ilSNvvxaiAJCLRPOzAFWQe
7QYsb0pn/zUuzSlxJFOA9sg/bDUXFXfERpILpFhLnCLSiBU9TrmiIFnPQ2EgOzhCwgeMvUCNhD7Q
npls9sRSkkJg6NCYPqRDJ0oTioAe0EFqeFvwJtGSkGHfScuRR6c083LEeZKNPbgKBX47RRWxPUBF
byWquoUTpJENdZ/SdhNZKOth4pRWpoYMfaFsULdigvHe+Jj6jCeHZX5Zgwz1iJ3HB62o3RftYSmn
lak/ghcqS16Czii3VPz6pTaWhmRYwmhuihoUv9p+mb8pxyU/IZRzC5DVjhaxRfGilhN7z1TYO/tS
d1lFhdzrKql6JP1vCuakVCdsj7+nEjhqborqaGx9rZabK+cWG/WmhdK08PdzRd3sI6b6PIlSUxvV
vOzxfxfhc8v+WwDS0FSbm4pQuMINpEgN8wuBndJlUlWtVt0Am9y4XmM2e15X/rUzRuSTgdMD9Ldc
YQcmf5sGEmh63TxHehBviiKpj4jmZ0tFwTDDgc3bKNO7Qei/QFgYrS0PQM0B3BCvOFsL1/mgJCBe
xlAXVeXgELU601ALQG0CIsnHnEPMRR/F7AUofnHSO6jvtKADW+V9Mu6r4Rse5eYzAFftFZiyJypz
7svE24O1l80ikAHLExTZKPGOrHkbvqrssQGJ22NURuEjZ5e674IHmqmLPNigEMIHSDUBAtNUZqPS
F8ku8PsObIQyPonPps/716Ll6RY0evHJz61oNmrYMVRQavtnTGYKUz1sY2oNdA14k8XRH7fHu9RG
1rWyguy5G5AcTkbDeumVQkV1rBzfdLXNUNztV99Y3f1UAKH7kSXKYzNWqK3JvSOSE+Gfrso3qtJH
AVQuFHAQ6Sm2HNAj6JXkBTp5peOpY/dqQV6pKGTz4IuMPTSa3NN0O2You+zZi4KNdtu2XbY1JnkO
6SV8P82lY2t2KxU1ZpBZyeJN06DAj3s/Lc8LXUNiyy1xZ99Fg/R3isWbB6sAVJzjj/OL860fJf/H
1eoTEO9wvXfJ31DHL/4iiEB4MC2thpa1U4P6Y+m/XCPNN578xvoZAnB3ChLQtiiN0J5Zqv3J7ML8
bXQvEocuv7LG504kFfnIUPrl5GP43Aea7WB/YO9Lv46fMkNvtuGolatWl/Kplblyx1R2UXQVQEmR
BruK+fk1N5rMVfUiAZtAU1061p0gMZAeaSRwyIeqj7w9IWOhbYXhvUvJlBdUMX43AKyBWBowrRCj
+5mWmQbG3CZ8BAWdhYqyRByCLOrPhhlGUKJE0Igg0lXsS5Rm9N1HEOovzZWs237GpMSt9eDlWoot
CxAqMVivwWY6Ikv2SVzy6aHGanXGPR+YA8ZPUm3P82HX53A+LAvqXD2ZTX9W1KCvVkqugqs1C3l+
r0d1y7cNa5ONURQC/xuKefGA2Tq2IoFALaak1pYCfG/VsMbWDQpxDTMv4Eg0Z+dU4BsqExnsIeFS
CadjpX9QUT5FvI3E5dhZ2UExUKBKU4x5/BLg5jNTQ078kMAchYfKAnflEsRxVrcuJz0BmlNqiaNu
LXHsqjkruofj2KmhXqGimKIwQCXcmBnf9RxV0nQnCGvAjqteNBuWlwGEV4LiXoOcFd0ZqJGm5CvQ
cDcbCoBoRX4/AQcXD1ojyTJj3SbfVNxtnyw/SA8F6FSceVjXyQWwyEuFr2jj2gCCFkb8RDaUJTwD
LQD+iylQlGPhegEQnh4vJhJ8b634BV+h+AfFIkLmNZBteE2ZxzU4G3BgdB10Fj1EDcoso9Z4n21L
LFllW8YPSzzNYTc1XKJYR6mWAipky/zRZfjIUeeXDwAwFgAqs/wwgj/3DkoSuENravM6FsYLfUEH
BCmfQYmmFA+etLcNDr8uhZokd2bOQPvh6Q/UgLYjW40stdfSaMo73sgYKKHIbZrCfKz6IngxHbMZ
4pcEOrWPHa9dbXJJ/aG+H/XqQAGKUsqLiedEZqvR4+iF8aM3UTUB9+8faJgblnUs8/gXjfrJo0PR
lhNVhX+MjHDlt5AqqK3I2/WGDO8jcAO5eDSLn0a0p3tXn0oFlQNG+5COKtuSq9mYwewKERgL1Fu7
po5jAGvEYxVG2nMKXtl1mlvNtgZi7jnlQ7BOIt5si0/rMkxY9ZfzFKtZ+VmGvom8AcrTE42p75qG
ekPcgrMzMmvlY5QmV5pHNqlbl1Ya7WuQWrzbEyDcitZKlqW7BpwZbjEE5fc+Y7uc6eqfwhi2YH80
vleQCwGDcSEewOcCyqU+Uo+iBTCu6VHsEfpyF3qG3BHsC++M7Yp3QbIj9JjS5t2qL4cPK94XITIE
vY2VAj7P1ZAW/YoAtX2aQPyub2+H9jQkBG1m1B/WZUixuS6bxyzHw7ELrKOm4W2Pm0G3ArHGRGlS
bP2iG361mfg9eFI8eXZgbsIsk4e2LLWLaFjvJpGt/oi63+SpSnB9jRnDXzDztK1dIWlf6nlx6NUQ
lExNWLv5NKQ5AMw/ev97Di+yzugD5I1dhunyRAS4VXIoOY5TF1L0hduBPHGFiwVnP5DhmXrUJCGO
EcVQq3gLUKoHFCjfmUqavXXAy+z4iJfdOufZm8gsiG7ioOycAKPyAh0OvFXBzbcy/SCr1nLbIX4f
Mrtmj12R8w3YevFKqhr9tzrEGQljSnenAjhyJQNV7CgSSAqrYh8GM0kKh6pvyLBEkME2LCce9eQ+
sIAKMYpoj72adUcjT7MhL+mDTpqG1LCqfsHW8WXAM8Epg+SPWeT6HW6Q+p2cVNapgYrCe2E34X6Z
r8L4mgmWbQCAYGuc3alPqYVDXqmY5m8w7qK2/rdheIkTtrr1pEBcdw2gn55k5tVugc+o04C9dYb9
wJtO/LH7XwADsF8m0sZOid/VM1Lk/rqxGgABNaPfq6rvIoXZHIwkTYB4CyzsSZPxDcVOp45B6wo4
ikdmZfGrF+L2y0PzoAV57IgsT3/i3WRXDyEKJWRyzvUu8x097q5DLr1vLeeK48VZ8Zzp0MEdsB+5
Jj2gFmqtvlZCz67UlC1ej8B5DA6TzznqgaxrNaIk+7zM90bD1ymqcFfF3746Ds/DtLtkLb7rDh+5
7eJIxcFuX3U5yxuIotryR6J0GtQ+GlCN41X7jLKG+1EzxweaQmViszJUv93QkAxFqDpNCwURPrmV
UWXuDB2QJtCvtIlr4T6UNIDp55FyxRvscMQhnQfZWZH+CJ5AjNT+CCcNMqZZ4hj0RX7tdF13Okhx
/0Bh1Ln3TOVQSrC46ERDwCYagrkLQtpoV6Iq2lDCiaAA28yjNTXUI0fqzWY2cRvYxG2gST/e+Sw9
NrrZADUaiDMLcOiCzEK9HuMcwpnLWO94tcYhKxRIhIROgc2qUwOm31dZhiilkPZDag/KY1Woazz7
olfWBP5ZtDgAoyEQBsa2qySIaoY0foUmCfIPJaS0yKpq2jfwV7UXMgrDabWeYXcTBfdpF0MLRrHC
57RSeiT6WHaNsTnbDr0KzvSUy0loUNnJNmfnJjKNNVeG+iEZA8UtwGD62ioodVWGKv/J9HQHRiOc
l0h5sEXegUeEJxd14Pl3M5G90weh/hziAGHVZa24jqBc27Cug47WqGj7zreCPf5yzRnIk3iTVYl5
HwUmhO01e180RQU1owCFUYlSnai3NMKDbExp444Bpd9SW+lBVa9EiFR5i/ctZdtivzuPqWoY2r9w
oslCZumK6ofxxlCfqhLaKgpwap2niAcFkq0PbS++hygSPgZ+Lh5GAd6X2Ij/0IiauiohzQJA3578
ozSs7zxNzv6MZeIBtHjRKjf7ELQxonYtK+8PVVQMKwX4IGDj9fbNAK2UjIv3ylAzyPYCfdVGQ/Ee
ZeF3G7VSkP0AhLvujWHj8TQGebqZvfMe+73G1MJDX/T2G5ibxDQ9NoayH6zcQ1p8Gir1H7/12ms7
Mg13pfKXha3Bu9kk4bqvonYPHYDsvTXWvR0obymYpA4x+A5XNF16deLoreAXpVGG+yzu3uJGqfDi
ZnUnC+Vo6zFo+S7Bq/ib53XrHomsZ/x71ecEvOaOWYwQqxYg1lFF1h/aODDfhm4lwez4hvq97GgN
vunSdOXF0m10kGyESHmBm4tJaNV2xkuPh/1LXjT+vTkWF5rSUYZ7UvFu5dDQGr1olwaZPweEVeiv
Wzz6d2QlP3PMi20lCiCei/ENOgk4FutVfL+mBsz2Drgqs2s3l7qAvz7gkIT/dAB5mNiLXMucZc5r
63IzWG2ykrGCvQxH1tVtOMjuaRVyFHHyJ2tG9UAjmg9QpZGqTbmqdV2utMDs0tUNhyXA4nw9oAgP
h8aQmFrZE7MmT5F12ID/eMcNsKjS3Mi9gc1divEiEKaShVajXhfaSDLgDSZEyRdQjyh7GFjQfdOM
JHTxQwd3fse9a8r1aDaIEF8y0HwM5wZo6Ht7rP9oWdd9gwRg46ooxjuXVs7uy1D9MS/UTDvr5LFB
0WVgjXdtClkJYJenHEE/3pVhDgU26kZ5/ZJ2Srq/mfNRuQ6Sf/9IsYOR9uZKiaDDaKDofUVhvtZa
G3Cu2/h/tEuUaQmXV0lwoYqEzylI5/k3DOaK/+FFZQmjUXFXLUS7RUlIhu14hbJWkETtJ3aLx1IB
45+m9ng8AXGVu6WRvXBmeKfZWQDRrTZD7eLkMc7dGnhnXL+9kjXJhb/RsiJeA+GYPSZBJB90/WF2
TeruByj0X1UzzucrJ1rZgEjJONGFaYUyg1QHfZh5QQ6GQfowNKQmi8qbD1RK0M9pAqwxdEla6e8P
1Yjm5NeoUAzs+OoFGXC2YNU9gQhiB0ZgeV3mm4rjRCDx8s1isIKhuAszyyE3mpdSiVyoDSD3Od0S
C1DWOCjglHiJwRAl+wlYbaOHrEJ5iwusNL4oAFTuyAoeWUA96mit6/UxS7vyAArtidxdiddGDDLc
fVKA7wtQKrFtQIy68rIg3FC5ODW99CTgk0p0MydtMHRFSSA3WWCqF2uQ61Lvy02NI+UX1Jo+gtEo
/KWH/GkAUSGyK36zSbDdOdhWFF7DQMO+evLo8APlmfKTV0YHetO6uUDJQxxM1IVsQI3FXjIQ1pRR
F/7ihvVqICv53EpF25hJWW7UULsWWQ0yNCPPVz7AV29paFzVLvB+l1q5YTgw/96hEMtVsaW45xLE
fINMhj0FRV6Tr6Q6jm8SQSlIiH63db4RVTHcBCVa6G27KSiF7NulC5Gqj6agzytB6nTTrepBl++V
PfC1ymL7IFT8rxcd9tJEDtj59vp/e0Bebl3+1xpewOXPIPbmNeKeraBHI0Fs8t5LllypUROUFxeg
cl1lsVqvE9DtWnhmNMEFbtHYYL9PfkmQ2K4AljqOarB19DipAqv+C5NJ6ECIjf+O5CFJde2Pwa1X
6Lx4r8aoyFWvD+aFDwy4dQYVdooWn9H2FK0oUv2Mti3t1RiQ9sDtb9zVjSkcz/KGb2kelrgZafLK
faDmyBCN3fAt7xV8Zzn+srlUtpBlAGGx6CK3liqOltUHCHEmeaxuAqOKdwqY0aB/80yvLKh35QAw
yPj/UXZmS3Er27p+IkWoTUm3peqhCgoMBt8oPG1Ptam+f/rzKfGaeM2zY0fsG4WykYBCpcwxxt+w
73azd/Fn93/NVnGMmp2iaLYZ2/q9jzrHPvE+LVDd4GCXaB+0PvCpsS2boyF9AqaI1wf7uyx/QjPM
OjhT4RzqlfK5GOUPV+cNPtiD+WLXzR8tkxb1jujarNTRdaZqgdiYfhTas08o8mBZRvXi9w2It0R8
RefRBBk6lx/NHi2S3Wyk01GNQgZ6yXBzevT7wnk2++IwmL74mljGfMZNRgR9npK3nIQRYDOEKa8J
vcdamTzqoHdJd+wMC7QkrkrxrrIEiphrW01M1tlmVbT3dcHu1Yn6lPRh7pDg8lO8Ssqtlzn2s+oS
M7imppTVXbrO0OWwHP51QeTI7WhMznPkIIiamm22rUuxsCPUl/sIyvHVYIklccVz3cnn0cqd75Ou
LVvkdxDurdvhygPAihHL9xGvqaOSTiZtgUSn5U97lbc0fZne2hjlT8Ws+xz1MCvZicRqD4jaZ0RS
uNogl1G91f34Rfft5jZJXbt5bvg42VX1thbGDgN06p2aZRIegegCRdra2bLJq6G5G2drqwZF4Wgn
3QVUA4i1estyjQJAr5EVWZtYB3Czc22s08kSnqux/H2o2TwVm8+2UYrfI41nEwHWltwR/Lvnz+uK
NvbICE1Xs0CAoyZ3dvLtrHkaiIBuvnwKp7F5Uj156TXHwi3TQDXVwIJ536YqElx+14vUoSj34Uzg
jG/qDPSxn4NR1iVoZQ8CRlkPaDIaWXJTB8xssvuxqB8gJlQRWaJ2fDCROvhoguUr93lmIiJht87W
SpwhQOTRnjZp5XcXdajLor8ss74CLP2fqgvLoe7yxzw3TJO7EqdANVdNycnlnFL8tdLSwOvRwqCN
mBlymjp4/5z9e0RNRwcFmVHWw0DNVn3q7GP2nPTWIXK9sxWVyV20wsfV2f/U/D/1+emgbWbXSbef
94PJUh3yUH/S5Dxe1IGUBBbna325wpea96y3+xz0/5mm+madEBbvrUDNV1dGQ5TOG3Wqj3W6Ei6A
4nJzdSk4SRO1yCKmQi4jw9pNVmPcd52t30fWEm77BrVLRLyNe9EmOs55ybDA/UXhCxWidQL5wehj
gl1bA6loy4MyVYTdhcBGPiUYe93s9ilCiz0LvE5HHEVHrd+0M/c+Zd2vohL5FMyTdx6MjDdMeJdN
3/jjZSSR+hVqecsX862JjPS+XE2pFugqb0OZeqS58KVRzbCf7nPN1p/6Pq9vY2Y8O7KTry1QEjSt
H2RBXUY0k3lQTacykJkNe+0t8XTjpPrc0QMHvB4kUi0aZY471VL9U7y6eCAVqtW+9TVJ6hj/Bcge
qtk3nretdM85slG1KEHqX3zT9R7L7GiUrr415ty79lhaWhtpj+GpKdqnxiy5aO6nBHxecUbGy7j7
A7sBx0m/u2XN8LUfNOdutkag+3o43qjHa7itPxVJHj2VaQ9OP5Q/1fi4Tqp7GLqD5/H5rzPUQJxe
feNWpe4LGcvq0UN78LWcnj8oDcgIXGHE5GR3oTTMelceZyQ3dqrpr4mIOEOQWTXXW+BMNuwLfB12
SW2UW7u3jTctmz52T0s7okc7D99Br9XI9i7lLUT2+kAINp0S00oesn8uCvPh46Jynj4uskjrFOy8
1gVArRhyiLcmpN+baln5mAC+TwzqoawpjjcUMAwQuVMXqL6iSf64YI6ax84d7ezS2xJRuPSH1LPl
W5NhDiHMLr1Edu/cSGX9rJR+kK91waB1xQWelX6DlvhLzTc7owmAqrYIhETDrfbSaKMGYl2vgmpq
p4uRVNXNEFDScGq1LzEGxnuDdDkmCxyKKbr6Lhhmit+/u1S/aqLrNqIbMqMCZKBXFvxrTmJqYb0N
R7c+C+nt1HUSveLTb0gLcjV/zUv3qk+2fOtHseaN2CnXBsQkbxhhCCQaqhxuTJBnpOELAPxs4y1e
+6vT2SDbNlIKf17tNnb8cXUs7D+vRoiu2RB1oG696rWZWV1eEztELXY2zEDz2Vz+IedWdzHYOMv4
0fm9HwCdcR8SAv2jLd3xyIaJkrqFhLppttUXf3Kus4fTx0qRd5B5xMfEeG/WC5duoRDour8vjPt5
ePRTwtbJ88u7MkdW9UMDW8lbN+5yG0lBI1uy7v2UVPba1699H/tDPuGPphqE/+mfIjsdd/DC68Rz
H4Voxhhc9Z+t3ttqYHses0m2N7ke6Jmt/ms7JtVDCQbtgdhCbqyomd9Izc27VowEemuzD/VTReb9
WU0LS6qGpW3Pb6Gdod5eI8M0CPMF17hmE1vziP50Yb1Y/91Uo6QsERHNimhnWj0rgLTBnaB1Sr2X
naXdkoAq0hjJAesHzDL5Q07Lq1WbvyeYGhi3Bfaz5kTtraaW9Th3z6IxmttnzxAjgxjx56txWmqo
NVC1s8ZZ26BOyXRBYigZ4uKYr5+Eow+/+1Ye2FE1w3/mqT4z0cle1ddxTL2npM/PY0XxW7UQO9eO
zZSwBKIaUwTO6L0voZT3atR022rTFmYYaGKYg3bdOQ/6bJxUU22kVTN2Gf1sqlHEn0yrdaD0Wuaj
kpXN+DF3btMflX6s6lJnsd/gRhx1RzK13UYrAC/3QxofKxaZYyIQfPCN8ptSTi1z773o/OWLmqCP
cQL3r5m/EOZ9TMiN8L32xt8T1B3i0cw2YRcW9///rAk63ZGo8/dt0KH4piRR/7nN5wT1i7Sy+WZa
snomshL7ptVwjc1z0GyWyIjMTAe8BkRCzFvXzmwy91Xh1Kd/9atB1fdxmWqHngnbxzTFoZeGcTMQ
FLnEgr2JNbXu+6qdupEmImL+oMdPbC3f8D34638HCJm67zn/ZYbm2K7vG65tovDv244uzH8Z+SW6
DxvFqJwTax1qPuUQLYFvyOLcEn3MH6c5/wZqJmsvidPhVFn4uJp9tMc/ONwZE44NbRyutZEFhIAu
bJJ79MUd0gLolwMqzjFkkLHBapM5597V9CGQqPlm3hc1M4H04mLO/miuE9vOK9AbseW9Gsw006Ey
5dlH1aR2ou1ISq0QOyYnk65vvch7B6uI0Eo5iy8OXGhyOmTZVdNyKHs1mtjXQ0OJcZ2BgtKmK+P8
WbWSInsdHES+VauNRRwkpp2e+35OAoNUOQRqfzpNJLa2CKJlxx4F2BcfHuOWj2g8olEkXmTDul0u
qf8xaka+COBdVCc1eamswPBwXyqlSVe3dC9DATgZcoyk4EzT16FH8XvlB3Zr3Qv4jGgfj73cq1ET
oct9KdF8VE3NwiBlirJpmxo6hjDzlB/J+qUXdz2wV04viwDHPfv9VrU8af7uV9M++wgO/Y2eEU54
bvmrL3EZUAeRlNXH2WefYZiPU+KCDf1nGgmn8rKsB9UXthDfRt5BJDD+a0CNanOY4B2YNGfSGM7p
oy+EX+JjJbFByP05MdriUuRROGLeG5p7K5UFBnd0/jHy2R6T+A3fpej42fXHPEs27lGz+0djMn/f
YCm9GUOVPtubi9SfZlQVa7t8Uo2Ml91hju05UE19nZCL+ocxAL5QXaruVjrZDe6M/nFRkfJPXOK1
6L72dR2EnXI1/uUBI9v5IDqZ3kfxOD6RjspPy+p+oZrqkNkm6KLGTU6u645PQhDQSRn9MaONLHnQ
WMtRE+Um/jotSapfzrTUd6rLLAvU6Z3hrFrqPlNdjjiLpeVO9ZWYEAC5dVDiKZeLm87LRSZV/xQ3
cJQry35RrcrTgXllrb2tizIiA8gMdXBw3R6gGF9Vq9MXKoVZ85ear7oKA1s3PutXK0MR1NW99ttg
/9TG3nqbtGg5lrGE0RjXIU+72cHF9fSX3J2s7WSY8bb35DcEDrVzl9TFAe2kKShkX2FSGPeBgWRy
MrJT0KyFbFnX6O+DkVwMT/rPiYsWNH/R90WT7aGxHcAV8bjsRNMNRwSV4lPYFtgxTt2ZHMJl6iCT
6AU4pMgJ08PEpnqXeoN7bXzrpWzcFnV5QgyfX8I32vzUislB+qT17sZGHmpht/dacRmbXK7hlj9s
11pS2UEzMPJ0n1lVdkxrJz3UZV6+e9G8qWaEa4GZiZseAvCFOzqdizihIukZr7WLlpQmfd4vla1f
K612ANXAf0+9KjrYbmPsuim3HyDxBNVsRk/q4Gjw2dDn6bj5f/pAWma7pnIaIJj/6Rt9qBexlocn
u0jij2sjlLOqIs8f1TQdKNs91e2Hz4v0Wht594R98HlRNje8tww3Pai+GXOt+zD27wZs6lAdaOf6
TEm0Pn+00Qn/3VadQnO0fTTr8Igo0Gw+jmZRVGfDHapzpg2GvlNtc7CrszojJGbqso636irV+/tS
vYK8KKn/qJVILVIRmrdndVB9n83Pvn/NS9VapoY/Tj/HP2/Bl9X9veB9nEqJDs1g4JUUluep7X4f
ksik+LceUteJ841qq2HVqc4++z4HsqRJ0Mpb7/M/3uLz6t8zh745wNfCDrzGPT5yvJtmdt1zgnSb
zPqfwAcXJA+h79hDZCJV4YX7wZDh85JLSDZkcX459q8qmgA9jIlERMGNb7wH7WPlt9VxqWL7Noxo
C5dJl/0svGNqQaev5TTgSRbKZ62r2kNp5PbJ0nLzIVsMDIwB+n5PZ3e76H55xB6nJ13TRNvVAebO
wlrjxcqSk9NrqADmQ7L3ogbU3yjGHRdQL45QxzB6vpl9m/7VUQd8MRFdcW1pUe7Mu/dswfirt7WX
sV3qY4KNRze5453ArP4uXob8Dp8kU3bzyV/NQO2BjAeJymJricY/OmZxQsLPQt1FoKS4mPVdJay3
FfSgXuzpmnf0CAS34Qur53yQohMbVzOS97ShYMcH+pQmKEXM6JqRNsXW2867My+/Q1EhHuzJZTtr
Xbur5VoYr3Bu6QGXHXCl1ymAgZjmuclOswYD3R17QLW6l5+48klrjP5oz+xwwpREPxhs8Rdqtce0
pBgPrQMHg6x2H1hXAqmNAGZm99cSQRCGt0ENAd7QmL3gBRd/J8TapZHXbkhL59eyisZrWEAbaAgM
v5eedhcmffEqClkekQsuDwvsgucBIJuPSg6mpPB1wSRsJq8ZkOakwIdWx7RPQ0N7BXFwzUa/vjdz
aqoyLOwgYfd0hwlX/qZjXJJLI1gkD0xadoglx8Oyrc3y0NZTcZd7FLPdunwgVkw32EjlQWta9tag
lPQwGLa/nZyAYne1HVthHfrE9q/C1N/A/XUU0RuMNbxCnFLKZUEcmT9dMWXnDm/MvLOfPV5jblYW
Z7T5TFTCVssXGVWn0rK8O1vH6IhaEZq1mjzbI17QragQzM67rW8WKPflxXJ1RZKfBRu6VJ82Wldv
fDjJHfFt+LWvsTDqpO8+p6eEfaWx6OT5G5/NiYPLN+rBZ6Ie6zCn84vV18VzcXLG5DZ0Qu7lwEZX
oW9i8k57kTVs5RfN2zWSXdhsPuR9r51Dq6W6I9Fbyir5XUorD1IfGm+KrFOfTjfYo81e3DTk1jaz
nBNe91l/b+pBFKan8Fef4kXexqQm1KH20aacO+TsSi/dVFHVnetqDPpa+nB8iuzoaAge2TkqmSJD
Lb8axLvOBNcsDoDkn9kJdfvanMqzOmDoVH2cqaZWiRLLHA6qGflZymv8n9n/Gs7J0FHzx8uCmPLc
YGF6JrSbi492W5R/xc5fbu3wHMSIKUa9ecbe1zwvdoyta8n+No9fsq4KNwCWv+mLvYEEhMBNRnbx
jLiEvwTqFNTzizDjah9Xk3UeU2Gd3dket7aPRkBRn0Iw05syHsiQjM0xSXHDThCmAjvscYeyqYI0
7Vn1GzDEtbdpS5QGZlfHK6nol4B3PEAjXu/wlnfxJG9i1Hm+9Y1uztmpaURhBAh4vbrSxdRl/Q08
fyd8vTrN3UuN1ejZj8bprK0HX9+i8O2dvHIozuF6UGuNOms0PT70MynMjYg0YzuO8XDW07E/kwTq
P84GZ/hRNeUXZK0E7vYZn0C9LrFk5ZzDzIqAAF7DYz6GSLFmVxTxtXMze+HHIUzgQ2u5Tdo/a507
HL+dhD9M/f8Mu351QPPuOtIs53FeijMboF7LhzOsUvtkOwA8hCGJ0VyqeYPVFztb7+ez4eXzufTl
N6tsHUyM0pliRtkl+7QuXiMcYs58S6/l+sHakwYlMQG4Oh8y13cP6g+LhWWgHSfBfyTmgt90t5yd
rr7OpM/3ruNV0Kb5f7ON9w5umrAhKfRzFqIRJpuq//iYft+Ij0md5QXcInWWeXlz6izivnA0cuD4
pgyi0gNDqjfLHq4mnoJy2OaR320WLW7P6uDpdXvus9g4zE1abyhisXcv4et2XXuWSfhtKsNbU4MH
rKK6C1LT2IJCu/OwLtRD785wpnOUyKe0BoWGZFR8GiJEYwvS8obrvDdCC7GtG5agS4tbmcrprrON
vyLWk43RjneSci0mX1ESxKLwYHt48VYAScj07qnOWnwhBDuiBkm6fYJfVBBliL2L2rZJme1twIuv
sxnK/ZA36dbw3WYXObW51ZIxIvKzt5FW8YWz830Ret8zjQS4I7rnucQsd6oij0v8MGhMM0a/usv3
MZG9WOwR3X6qq9M8gEJfE2BrcTVzRL5vkGNCrEbfaSEGWvGHxpQo951j7owBYl6bAa/0CatQxtN9
SlCNcwSLrO9bH5MLx/Fwj/NjFgl5A/SZbC19HNASmpwjBKQHP9pqTRXBbuE7YYTFdCh6sLKZM5m7
WPD3pPGCfcVkYK9pQQ5YTP7Knr0MWSYZPuZZFMMK8bVDlOSPqD92R0909yJE+SWLq1PKmnVOwuTQ
oxvKRzm4gcBQZZ8LG13ZsJW7ZimXHTSR6h5fnGuWyCrImkbf8W7FtEtOwLzc/BU1UpykU8hFKZS7
YJ4icUuwmB19swpELqNd5kWv0u7b/UjhJ3K76cpi98B3qLkrcFfsXTS4WFY3bu+/69MUbxNKOkHh
wa5t2HVv4ZRRrTSMb4MnUZzA0PsMcDtwGjFv7azNUYlIsp3bd/3Wj2r8w5JTEVsgBHz7YVjlxdFC
tmHZ5GbgtUDJ+xzPHMOvgx7zeLOsYChgfsE/azniOuEccjHsptFsYcHYiEdNPg+1FNhDJfxftTR9
WiweOYi1C8lDeM/Wdd3937cJFax8nsoTIgCEBoNOrZItebbMQPd7FnoqG8FYNWst3sYAQE/+Tude
gtUPwzMYYFAxdrYF0RfuqFDJM1BdfdMjsTzD040y5NEcbZlwMmnS+7x/bBF3g8HC39/N2U+nqoud
4WkWLlyrmrpM/vbt1Luf8uaFYOpuQcF44zgtFgee/pDiR7qpsB5dxTHtPC6DzOj8s2MAea+Mar5m
qbeHz5pdOx/nUAOSuRknz24xhYQ/uXP0NNQzySE5UH46NEE9eyuIz0wByd5IkqCJ10S2H4aXXBga
Wzuzv9Z1oz0szlxtgPaaZT2ftbxfDrZWfStLw9x4bIsfx/GlzPM8QPalOrDhM3bso0YEaJ179Aic
o+MufaAZzQ908OtNQmrkjtXomuKVepynhyxlc+xgCHJAIjq9E7lOeTy+uP7QUhLE9HSovId40nk9
NV166EYQSRY5+E2KofcFiipv/aUX2wwHg11esqMaB+ltI1+aQddb1cYAALefKn/jgMZ9gnGEboss
t4Mv3XXhdoI+c3GHG3IEKOrGCUhtbV0JZg/ilbYxEZjhl0qv8VA8UnCpkTMO251hthYfN8+JXI3E
tSyJKPVhddcvZw24fNCUIlhqLw60xaa2H1NcNj3ScoY9bJfKf50zkyVaB9IAXXM/CuObCd1rGy6U
axMDVGhZJfkDLHII65YIIn3q+HkFMP/CqYIxBo7QsZkORlI3wTy603mUxqMZ9c1esjw/IOEOq8KB
McQiED9GEfa5mbgfCswBSS9fF3iguLRT6KvGfegN/s12hgMKQummlrW1E7rubpo6kQ+zNlub1T2A
v4etaFGLed/o5TPA/3bnWXW/LbX+e1bIbi88xJQSCeLCitDUzeImCix7AhVI5MQ/gmA/XDBq6JIy
C5oKrYJ2hGuYeS9LaWtf/FR7BCd9Z1a5uJD6GPamnhIAiXa8GnG3xzXauIvXVt8l41VIa7zqWuSc
xWoYmRXMSPA5GnhDBDmMz0VqEJR885rEi3mVUN62ra6T5F2bvLTP05y2j07ZTuDWEfmKbPDVXVW3
b1U1jpve6vu3qeW39IU1vJHTHQBORtNbxJq9gccIG5KIBBkSdEqMYkYLE1uYN3/JegCtg/XW9qLb
rA/0my3JIkG2cN+AS+FpQ57pje0H0U8VOtsJN5QTsSNMQND+b8Q7PFFNZ3xN2wXQq2XHX4dEsiEP
5fBaxXEeuNnovTSJBrBTP45NX7+IIpkQbuycL3FfWIEzRRWSg7yVEfY30A0Ii+PUtgUGlsJ5ggJH
BGjbEQiMi4kL0s5oQGg7BrCypXHNB4Sh6n1kwgaFjRgdpqSZcb1O7EOad/N96Tbj0S5HmHaAtE6d
2xrnPh7kWasG5+QBHoBf5YVHbc7j+06k+XEea+vcAabcSTQJ6tRxT/AI3S3uPPxKOq9FNMzyXYc+
kasl/S3HMBrNbvkIQrs54u8YrvwP50qx9UuTxdjGLNXXMkqaLSAhPSjtDEFP+04gxDvEtUEUZPwY
WusV1O7fhdBIvLD51836lLF/AOgrt1MNm2IiEO9jvuBLPP4+DJl2LvhdUKX0/C2V03vHj6dD486v
nTaNWycU63tvsvfJ2A27Kpf1HdEJUqvQKwzXmI44y3rB5ODj6lkmUgK4FKDCQCiROtZ4skf5ZPvv
nou1WKHNv2L82c7I2OSxduy1KH1oUOnY5777FkJP3FSO0794EcyvEOjAAS3GfRqR0tUaE9i5ZhGM
t911SEYPbY3C3LhixuWD/O1g3kuTaogTRjr7mOzNAD++rZGsdHxy69bACzWRcbyXVnmNez95mim3
IyEUv1ZuC/EApzgEgq3+XCWacYy15MbCtR3tdAqMucPuSm/+LufAEE0JNqT7m4TsyGregXLDx+HD
ElwuxrBbir4I/BZJbhO3ujI03uh9xF6g3WlkgRx86pFG3zsV+EmNTeBH1WZco8a8fCEBQEhpdfck
BD1SoMW+GfLkYNrvZimtPe/HL/VQYCMo0/HS88BTdrSirRzmg9s32Z20AKqO1QhLUowvU16LQxSG
3b5Jhm96W5JSsOVuETHvPpSELgmpARG2OGrCet1RpX+XTgcfyOpxZZgTEB6bfIHn1zch+ZGElUmr
qh12Ru4uRxBiU/e/MirmOzCoVDtKEX9pvX2dZ0lQ6oP/QOxPqGZfl6qnriuScxr7y2PJTlqkww/N
7Pkmepk4RSFCvcJ9luZfk0vSjFo4O86pf7+5ce799OGkpVqB05sJcaKIzmFrZBCdphQJ88W/iVri
q27OvxrE6g7ZuH4gidc8zO6FV0abkPQ0phnpFnx8x2Jpz21nT4DmjIYAglyBrNuRVBEpCjRHukxM
zYNu6jzgiU/cUc2EHEVllzaA6h5JQTEcZjWsRhpIT+aualPmq46PG/wxpu5iSv1sJ3I+CPfvrA6b
09DjetY2XqBDQzlbcxFvgBoAwUYx+FiLMahgpweoIJ2NGB94a95lFLGe4lBc82E1QOp6YFwIbAcT
5ccXqKv+xhrgLBXZbuyghmtZwcsStBD5m4NWCPdHlFL7D4uGhaBcttg3kMMP++clSSS8RVzYstYi
zkcStoq7bT/0j5TXqk0tOjioBgBTYfW3fpEW8JDKhkjW7eLoFEdZQ5gb8qlkdr3RoZrubJkh7AEm
qMBL9anMWa/y6opJ7Gn2RXesbAf8gd2E2zCMv/RS8wPTPXfDYLz0+RcdVA4eDVFzRWf3l03N9zAs
dXpERZ/ymcH6tgBtqhp8OpPICsoJmIOmzdfQR6KlatoXBGaozIV/h2NRfNHD4TvxXX9gJ76fo1AS
m/BdrCpMnVqrPXWUsAJfYFEQ6u/E4XHgyX7Z9W5IsNt634ylyI+LhqmNlQ6Ujqxw2UhA1hvMMHmu
mtfMFhHxU/urGdGbdtPli1Nl+6x4q8vY/o4U1UU0tY5yRxbI+WuEENhGqYPbc/nUm1W/dxP3yZry
r2VRH0TSvuOC9YJw4K8iZ5/aR99Ra/nbS5qCHYXfUzmI0B1NEv0Os7cH30lObY0MjOiX73WCUV9Y
BLaZD8HA/6JEE4eavVHv0ZHqdqlTwMNPfnYDyEOCsu4yDjVajXqeAhasUcb1se1O2narmWfqCDIL
QTw74d/tis1yXIgEaQYDbejJvPHkJu5lRdNu69Tr4CCz+xiAbPgL5q94CH/D9s7aVs7sbXp8CXI+
GCMLiUf6x7K2UImXVfwYTjba+cm19MU2IXB+c/Enc8SIRSbEuYO9LC94uCUPK430kIYaS1TnH0lH
+wcW3u+IRr2XuhXhJRCWT1GT/UDDcrXBa/KzaWl3f7m8INg+oNIdUerbRGGxar8OeeBNvOCP7Lqz
U5bZ19Fj54VqVBWUPWyACjz/MdYtvhK4DNRWVaBtOkpe/wRUCfib/ULKZaubtrUtSnu6qjOrI93q
Ql/TxxJeSdgMUHia5BbmxSlqK/cohNCCMq20q1Xyp7q+wBWRD7KccutaJ7NzoSxV4MtDWtefAcw5
ebas+yXt1Vp06OqRyI+mgw8hLh8pRNNYYB3o58YDsOiWvIpPWjtKl2YnZkQbS0l97RkkQUD1pL/v
opAaT4Y9uTOXGEsOEWX0zpA4oGRDfNEH3sL2gvWWlwooPFBZgxJnwAuc/W0n4oQE+pj+0iGKsVuP
yf0ZUVnsfQ+lb0BYJbnAmYIU+QsN1cXU2SiwThPJBu8b2EyK0Vz6Xn3Xm4WzUcgePSVR/TlZjaom
G8rAScslyEnkroXhQfDlbeQ20eNxL6fQfxCroYk6jCF6BwhPf3ablqEd9AXkWLcs/sOwHtRUfGUE
wGZoK0aFYrjem5QKyRTygoSPDt9hfmst429Ka97D3MBLbGZkIdZuNUt4bCFqoEhqlkeY9bC0jvdk
OsNFdQv2kK5P5S+DI9cUYKLZ7YGIGuvskmfZHbtP4k630bNLCUpWDQJGb2+qa51BuggtItVc72Fl
5gnKfsxS7biP6mDKX3WaEEpCrcWfk/8JiIHk/DlBuhamnoRdO7ZcgFTs3JuwnDIihBzWSyislvcD
IhPqkqJaqq1IMwpJIn1jVzU/V93cnHXSLjuereW7EV4aXKK/ufHc7mtriU+GE80vKH9e1HiMuClp
Id2+4NjSPbjd6G7UACSSN69qLz22ovXs19DJ2oz6JADng+anX1HPjA9LqlMkmkBMhkVcvFpJ89YW
mvMzTUDxLfbwXppstWAQ9/d5CLZUh4+DqkAgRA8jMzWHjHIAUpu5vbrRMBqVfXNx8vaCMnyfQSZC
Bg4bAAxMV30G24izKyieL4MuthrwzKd6RU6VmCipluIVrC3kmswnxUD4Z+ZvjJXY2l424/llPdiE
QKQuYvMuql0MDhanQ55MWsbdbBrF8XfnOm6sh8/pKe45p0R39gIm1B1oXXFnJUbRbCaraA+k0J/V
APzDkhzjOicyC9JT5ZJAB5+ShT1WPXruvedmyMMYWEvH6JzdkYavnbP1n+YMv2LeCHffNkfX9fzH
sBiBk6KUHvhrUx2gqWXnuZS/PruixJ9X3niAEgcmsGog7khiNZUErPmfK6cWSzyv6J0TlfTwUSfz
/7h4ZOqwZ6z2ap4ayObRIxYmDfM9tSCB4P4w3TKZmJdxGbqtJIO6NeMmfTAMI31QZ1Ni2QfTm+vN
vwZmsRT3mZPvVf+4ZIP9MaUlBq8L4ETqJkix9fYmHBa5KfQoIb3G7T8PKCp32wr+yKbvp19KmryY
FmdXeUN7UGjeaTanTQ0D56JG6zgMhKsNX8ql1W8e/j5K5Dwj349MZQMwBsQuUZw/70r4+ft6rJv9
YI76a1eQOk0cjT3f2tTh3W1C20kuqsnnc2/2en9TLXQIezG+Gvlg3GpgI6qz7ZrykraIDMyur78S
EI0nq42jbT+l+ms8FwNJPipstid+/D/OzmvLbSRb00+EteDNLT2ZNOmNbrCUUgneezz9fBHMFlXV
fc70zEWhEDsimCRFABF7/0b30NLPmr7iHxT8CkJT2XMSThn4GXMx66XdkE0x3osCvK4cq7oz2aQu
cjdyrGVkX1N7Ieovp7K1/JqKFN51qtTtd1rLpoTsOJvrWLImEOFripCiaFw5nfZs+kFy8dzxUoiW
V0baMzLIaL/hTyQaWa6+cItKcTynxaFZFhBD9nKy3gGpmoZWXcveKA8TbEAsBWcCmHgBKcKLYzTn
oRrS9wxbKeC/rcsFEbRH4Iz1eprH/q3kl+Yi6fHz70NtV/8a2qtu9Y+hw9Sd8e6pkl0UlsDnuqC6
B0dnAxcqfqpjVJFpx4uTPfC0H1Ab/eh+ZdoQfJQ98le4E5grOUhO9oe6uofjat9bZvrHZHim014O
q9mHWtGfs+Vr6jDAF3K2VZOx66tEWfojILVGQRBEi3zv3g2Vbjn41JerWd9K361RN87eXEQfNeoO
glvTXFTDjpCma6mjOHCc1H4gOTIP+lI2p0yJHi27uHZyH7Ge+mQYF00ww+MOFEq4sZPOr0l6kQKY
tmdUOzNQU1irOsZHMgjNBFaXdLdIy+Y6cKpNQ2QNeIZDclwEXR4dsYbOnpUhVddt3Cpr2cwbDb5y
AApGj8fsGTEa98mF/iAacoBZkqWj3nfEVLc5WKrK/hoG0XuLeceqqU39IB/QNhTnpm3feJJUAPFa
/V5ld59rs3KWHplxH7/yNFNg7iIVI/rM3FfOETDYfZUlzSpIrAX/+X9V8/yhj5rP0t7wye73Jk+w
VMWacQ63uLCZj9aU2ItU6ZofBjcZLW/uy2Ywqs8hHu9NB83eAlmaXF+FA6VJCs2ka7PridKLSEkp
5N/GqIMTb8rWS/aKM6i7viH13giWW6ab6k6tsHybvLy8u/4p07Z7bii/aoMk0SCu1dkMPmHNBScZ
wlU7XJMuAeMnOnVb1Q5jismQ7BUEpkfUehZ2FiLsarffIk3Q4rMmP3pJG9w3WeqQAw+bz7HDCoMs
3Gthde6WAru1tVuvfM2z/EROs/lsHGAAWIW7lyatq2PLBnlVmV53l/dQASRRBjXUftdo6WPfZWTI
nfLXYOW7Qq+rXyr5sr+fiDEyMnIyONDFlQAZPMf3rFVWWu2+EAswSn+rqkQCD/sW45QAEVvIn8HU
x/YqHsJuL5t/Hwb97GvY2Lzrkfc2tNYQrtURLXVTmVEFGwdyJQo74N8ofnnmtIGzMjUVyRkkHVZU
D+q9WfneKklz/eEfZ7y9r5iRD+Wd64XY8ijBZmbf9Si9XEWrMdTiEWqJDr1cB4rdAbAJWeco23g2
nWcWPdYhBXSwKgT7IqynYxaCu5Gw7db1lV0K1vJe0+t2GSkJWe1+BqPSQbY9kRLaBGqIL66KtWGi
qEZywv6k2ERTRt6/hV+2bSbuO1d7+LxsI0AWYPqAa7TqThlGtjqhS4l9BG+O7bMfLyhL2+U0nVto
PsDfOJMH9jXjxi5RGzF/x269o5B7V9mSbWWsdMnHyxcwxt4+GdGx6Q0dZZIBVYgoiB6zuZzuWnuH
cxnZ4nqgWA3euV9wefrnUtf9cxvk1gF4zVGG5KFvfMsAXhLj4TxPh9tYeabO87iaxNNeNoEyebvO
wdRpKFz/ITeajTawAexEK6Life5YTMo+eYCwUu5xHBuu42UMbFWOrCEHOUvGXFI2CzXPKjRJeCWk
H9KL0+drdyjIcfXGhU+gPs7IbO3bEk+aOizUbNl0HXuuelD2fVFpj6mJzA+CPLtW9oYwxNeZrqhr
kX3Gbp3XS/SwvyTAt9FBRgqrc45gai/KODvwFnKMSDUFXjCatFiG0ZQdY+2XTPTjtZV2bbxUQt9b
mCFs+6BNO4qYpo9ciTke5WhPvJb9kLLBvb5klEe4Kc52soEiqhStcx7MnqvGSv7nFmsfwAvkUuSz
I1KmCBsODxXYRHHCVVMgmtGwJlw5I0oNKweRGuqKRX3KdL+6HsasXfKU7e9u8YEKQL8qS5f6u2cU
fDUMbouJgsZtHvadzrbM9G+3kDy7vky8ts1NWNfBvTBu/r0/kxE7++u6PeuaILjPsl+pNKyac0sj
JRFY1IcHX2nXuobWjxUOysrWM6g+M7u9wfB3WTnO5O11fByStto0mBxtZTOJfMyfI606l5oevE3u
ZoxL482ANXO0Rged0xZRDyndxQP7+XojAJ/PXwyssT1nqfsifIKPlWmHT5ZlTfs+HY1FZUThE4gD
rn2yVSvNDKKnmdT1Ci+vbBuhXvQU1WZ0zz5/HUkyry20WmAlffUaVRzf+/xC5dg0RfWm94zuD4Yj
cKt+owWQNCTDsRE0R3kmD/LeXmcfGdZYa4Vc9wF9ef2ELbICzwohzSwLv0neUgtWh3Va/yMZ8NzT
I99+jMmbbZGIu2ub2F8F3N2fTIQi92MAVC0RFOhRMN1anMKACT7JCHn8fGmz+91nM8ofRWC8ktAb
gmn8jI0RcVQ+36nBRuhUU6ynLDdlP1LWhU4w/TGgb2flZAZUi9R6ah8bdCfwGjPJmwZBn+yzcwcd
+YLONptHUAg/EhLKcD/Cb6gqlmtyTv0dZIpwpeD6jer/jHd4p9VPIYv6nTfblHYnzX6ZOusRceXk
6LbswaVVpO50aLpXhbqVXpDy8J86ZAz3BDBqsWtv3NxDX9NQsaRUJ7FNpilj8kweFHwqjriqqgDN
hdUTxazXWODRHftfppIJpthKGUX30i1y7Lv2EDmgueQIGXMq9GosAStXHP8jMI3pm9+nZ9wMhmcl
yCJ0tu3x6jIa4q8l464AiCSN8hV3Gd+K8baIZyIeo566z5wWKQsviBeAwJxzmSj1q5m+QZox3sIh
slAIQJDVSRX4oXofbDC7bbaWaKqj9yCU6edXch72ymvIUZKHDp88vQqe/qI7RTuoJnPedjAU96Bp
PIAxytgGVHVd+wgpbiarVyJYa+nfcatKH+smc/6It5l6jUcq84ceXLqd2xcFG85l5yTqh6t0R7m6
1nHai/1g+JYZFeIwejHc4zTX7ya7VnaGXZwSz7H46wYqMYkdNxcQXvYBP5izaeqDBRgG2VID4QMZ
o/DGAtpocBgYVGEUYZbKT4NfVvvsGK31qA8s0rquvbJLAWaod5OqxEu5PU0zv97UMyaJsknpD+W5
PM2Osulk7kazau+ktOaTxrV4bEovXiktlm5IOrByoiSLNjdOdAmZHxUr2Be1cB7cpIo+VX20F6oz
WhcNn44vplgY5tMu0FtjzSbIWdVOT+JFTU3h0NMpe01140d5qL2jpRrAp+oieew8v7yztf5TdsmQ
5bSi1AHlRLoHhTrCOR6pTO4wY3YvY9JlCFLNp6ZVLtwTJFe8BCHeaJzIZqCyMpxcShGlOvm7a2wu
4AqEUXQo8FlhJa9ZD7ezOSuFwVRpPQQsYVczesqHeMrOkWZliKZ447rUnXgFOTu/j/Xk6+BBCSgx
CDzLuJCkXepe7SPYxYo0ihPtYeoRLQhTo9r4JrRnTwDjxR3nNgKHkq8RRlGbb0lRXEfoFFkWRaPe
9RjHUcYXjHH7jyM76WGjeVkClLlTj+V6ahyVrJUfsBM3hMB113/Us2WcUdY0z3Fe0oEs+19Ix3S7
KsJsj0TGX+jD9KcmadatbSjFOlWUfumyi0KtQEfGUqwfWy3WFlqG9mFcwxhzDOPeFL6Hujhg+bXF
g4nHchthZIheEcCZTq9hZDBOHqK28je5ayIGI2bImK+MJsz1/JCaPjBI5CjYXvqkereu0CQk+8S7
VRxlkU2qf5QxKVEoZQvLZmzXpKanpYzpJkuVzDarz6Rvv7uRlrwoEd+HsG8J0A5D4CvzV7KpULEm
GWVyb7dCBGpnpTg0eshDBmG4JQSHHD29Bv31yA+oOYwhcnJ9RVGg6t3dtbsep0WEFF8GPxsute6t
5RpBifvm4Ra7ZW0LMa7pBaxUpm3nUShYiPZtbSHn9WXtrlpVc+/lvUvzlLM1zc7JFHeywhtMuJQl
15O8m01WeJG9cmwYluau9Vt0Z4EpgE+hAFt69TE04QLLg/QET0DgYQwTDKtbx2hnzXWI1o/zusfL
ZznoQ4c01rTuhOhUmCiUEK63zLCKqB03rKWNOaDk6ZXsKQvD3kCXdFaG2I9TVqhOU918dGIj34hD
Vs0Lq2lKFPwYH2qaAR3Q3sZ6p8DeAfcfIkxwP8/p15mMxSI2ilg8WMVmBIL4o8KvE4W7MTxYlRc+
sX2pjgDQP7JqDJ8cqz0PliqMqAbumR73gZNKoaEflICfmg8CFFbxRuq8ao5rI7USYnQmdvq3phSF
heLvrKeRuqbXwrfolWRBdaJ/6IQqObspxJYQ2VnJZixEypEMoNKRIrAmqPIG26b5tTZBXXhtymVb
GlxUFpi3FYUq7SgfxPKRbBsm3dT9/2Lp6SzIs32PtNm9VEqYvABwuoojWHbpABDTqJML6YSOwt/a
UjSqnUIrIa3G66RW6/6fJk1Brt31tfiAmLiTKSaNEAAl2sumFH5VxuSrKXvD6W/NpHJJL4i5ia6A
jAri14xPvSpdNBMzwdG2i2aRRvX8qiqWAz8J3IkyRtnG1OZgnynsLr3SqB+LkQSN5qG8im1a8Fmw
xeQRk9tsSdjDmMjmWcWjN7Ey8ESHB3lVqRVQFSTlZ/Sez2qovct3WGDefXZmSORQFF7QA/9n38TI
sB4zAKUOxUyrofqC/xg70xyqvlzMD2EAyH3u1b3U4JJj+jT+zzFXFHLkkLC3220/gHMMV3Okocac
VRdyHC5+3lSh5FkSkcTOY7B5/+hIE2y0ECe5u8ULkGZ35hTvMjQzZC5VZlAtozmguEtZQaRt4wRk
GSrfw04mamPd7XbgeIylnDApnXbJJtwF86Q8oOg9LLU0QR7dDsK9pbTWU+7r2p59C/pyFJyfisK2
nlA6LdWsQhqICM/tzxjgHp6c2mdkL0ElZj/CARlQNcq9EwXu9JTGQ7Vycuoorfz9tzrfsVA1sssq
OlHZRLaLllzKynibqNe4DI3ycv17TA6Ts36/hhw7gKy6vhAyOmtwOPega0HuRvmPgW34YrTamsLn
ENzx25zXmalUH2JE7xqXa06s1to1rLTxJA9RUY+nQBxkk9z3NraAn49gQBcmIHJEEA9lk4FIGab6
oRf3Qx+UXDhM92ZTNg8yTMTNnOm+Fd3/ihiVu0WcgTQxNCdWSB3Iv2v+RS1LY+dAy1zI9IzMwsjD
aPlQdeLu4E/emzZM4V1pktDLI+98e57oTrryKY6f5eNDHigKrVKr+QrJob8nXrerotnozaHVa4Bp
wrRzrKvpXm8K6IFgKjYyZg/adA/tAPpN0rKdE+OuZVsHZI2hsr7Q689xwjsiClmwV6r2QoWmOLCv
itYyByXiWpd/xRMnjdYwrOdvfx8v4xmr/HswcvEiCdVjm4bm0xj02kmZwM3LrLetYKPWek56RABO
f1FZWF6T5jU1bMRuxo3Mgs8VeS8lVREbBk7ZViierfrmAFgrPF9bVivygjaa4opYC7kYN11v1Y3a
vqB6rD4gmams/jgjE46webUecVIkIznhszxq6nuU5h9arMe/7P5D7VIB8QAml6ex8X3QQXCko2U/
N12hrIre88+KAlZvnL1YIA0M6qlBBTa9B0jiwnT9xYdJ2K8VdnJq5hmoWq9Zr6EX+xtsLCDFy6aa
JCvcG5u97DUHB63lzNVPVVlYrwL7Xma199i7of7ct/pCTgKpml2ywPom58B/mg9q2XdLC97G2QvR
anQy/8xWtlr1Q4Oqvu4DmJdBtUXBPU7qi2zJA1p+/lmeucZ4V8W9crjFzRFzJbsCJ1GDlbeAjW8i
YUBTRdjLyLMgNBbRxKbvFrdaw9l5E4aTMgY81Lto4iBfpHIx/euD6J709FSxDBTYEyVNdzep4Qxj
18lV70ZXq7bo+b/XtYtQ14S1/DFWUigVvdLVxy7wrt3JQFFyJWNmDGF3E4DmWE1TXyIfshp0FQtf
aRoZS99JeZqK00G4PMozebAGYRp5bQfjzBUsBl2juBNoTm0e/Nnm7c7eXSVyR/IZAgwubpzo4d8j
10dO+avHg+wBQ3bq+gyWLflU+b9MVyjW76KkxaChqcMLfqcdQFAqt7JZK1pIUpEOSDTlASeue8jv
VrCjLLKYM4Ts83nIIGbJuUXSABrS5+1tmuxIVXQp7TBb+nkwAkRXvxx/jZDs84BClHTdvcWtLthT
/HCOgSIQH0GAQuRtqhwspzpx8ipnTeJWJM9+T72aCJcJOpFyqttq077gimNZ5xmkxBWHqkEc769N
RSsufhFRE6fTajXzkXeOoJSnBhRZS/OxEAdcE7qSVboc5QKdwwEh1JeyT44CwfcERcA9ypaKBv2d
qndAGMVsOSuxpl8ZDElSD+Z+kDJ7tQM3r0XGSMonkZJMn9CPkn0yglkFNKD/n/FpP/gwbKNx5wDY
WdvDYG10IXZj++4EqaX8s3nrlYNlryoGu2Lwrfc2VxNCOYqrg0eqDGtjza3+8o+5t+bt74YBSOlK
d7axyFZXqcoeECf4RqajcRrLN20L1bIYzClbGrl/bLzGPblCTsGMLeuQILi9MGSyuvSqeIn8zrQb
kOV9MJ1Pw8jzneZSkZKKkdr0DY0j5b1Lgj/DUfi9y3Ll/TZaqlEG4fd/jJbhsf8O88K/jjZD11ij
YcgvWug8x27xBkfnsSo9oU4UVS8B/AAZtrtEPyH7Wi3arizfwIY728n3GqyHuuJNyUJc9+RrZN+c
Og73JqJWMVIa/NpbE6aF1ZrxGbsOHCMGzXoxZ1atiN0Xf1npk1T5zDX9pQ/C+r2KEvLd5ZDcK2Rg
dzUJ4b3ze7b2e7Zdjvlf7viUp4X5S8yOESN7jwPSjHPpJPcZtLXd0DtfswMNmqPflk+aNeCX44dg
GHGM+3C08o0Ft/pXA2uPWy16+SOmUbNWez+5k31T0A19b0eMjgYVoM9gUcRoSHSdNTNXtqige4fW
BJPlxMa8DU2jvahss1ZNm6TPyfTmATPDlLKNf6IisAD0qnx3IiVYiaznOe918051zW6dlGHxbrrt
ndv4wA0xq0KjanxG0qbcVhYFlXTCTiQGTQAUMon3NjBranZleBcn2JEIpFOqRc49mGD9fjxEXgpq
afJawnr5HDpzcXeNIcvbL+eGi0X2Xmea6JoUA+IhiZxXjbCL7AA9S+XkKpH5LfC0X/IkNczrCZiU
X5qqGt/EyX89Rkyfxay/vc6/T/89Rp2ydW/gMm/5To+6WviuxQN7ZjQqnxt2WUh4x4+yZSewhGLH
zg+mHufPZJBZNkAXW7n+2J8AnCcrI8GiKVfRw3D77sl3IGmKO0JM2e7pdx/F5mufxOLJPo15svV7
HvIb4FPGqLizsirZ5j4pJNAU5os9N2e5KZtLP1yWOEtcEsorpwKZsmWAFuGnivoIuZnmFcmyxSzY
h2kxgrcoSL7G4gz07NeZjMleOQ7Zg/+l9/YqJHUgL4VTu58gjaPJoX30nkPCVI/qnRkN2kdjPFSx
2r6HoWLu/Ym/LEdVU/dmUeYmL6H35yCFhijjFG4aVCxr/ahnfLUt/KzB8yKUomrt0Rt0b2EXXXNv
6bWC7GCuYm2glh9BqaEKgr9TU/TKGpneee11ZY07LNBA6h37oSbR2uMqcKn6KruWokOgdddhsmIt
hrHMNp5mG/ucGsGT67DZQxw6cbOlqoSGgGEW2wKt5//57H8f56aaemf6/tJpjGJLLuO/f6VGNdx1
iEgRsoHNpcFXZNmgtrYpWmFhmsJQXDQTfhYSYhGEWb+Vn18P23ulV6rHdEi7e8QVP13NbY9GRZ3T
UBvtCFf3UxZ4ZBEnUG0c1w0og6LmUwpmqwHCZCPLPYg3dosQsNUWqgJQTVPNN7LMJtGq8gz0dXGG
5mPjh9H92dtS6DrLcVpjrqcedWFhpeVpFlljxUrGk2w7CjkAFZ7YJnUKEqL4V+1S0wtO8lAIz1lS
JUs18FCk+R0fSHDvNKOmshE1x1ksRiu5Li3iXa9oOHOLkDxobd+3i65VMR0t2hF5H6CmmLTVT6bG
d0YaA729Si/vtS5soZfUzqcC+aUXHij99KTn+qP8XmEPkxvz4un6NUeWdmE71z0WPZAiyAI/Kl2f
F7ndCRoYeGlvc6vBN7EufIi0X7LwLmvuKqx/feGrdbKs7ALMbPmvIv5tTM59Mp8K7yhL9Rj5NStf
Teyt5fcveucYr3Nd62swjs5dUHIrGqLGoLCuK+/A0O76PMq+ay7SoSXMHWQes6VVWM3FHSJnem6f
rWpAFSX0WQibthpsGyRHl1IyUIoHylha5eOyn8INNP/uqE5zYZ2SvoJEKss7qCJAeWNHsDPmrF7E
1Cvv5WHw6+4ymyj7wdG/xtFFfc310YVHX5jXUapYdRoFkLJbrGljd1dQ7C6qX1LzTtUHfu5GYoW7
MGxKmJQ6VRtxkN2yIxJwchWO1bJEKnMrfb2aTtd2ugH8fRJIUxkrvZ7HY6RRppFQVfDH95njWUc5
JMKy7TI4SIeICTgKAT2XQCLU6drLdXs/zTWQDXOI59cq2tdt4jWbPk+m/dxg16wWPZKNMxuVVjtm
kCKO0kJT2mVqnfeMY9awhc04NoubhaYt4RVZ7Ue7sXOeJpmk0RVHP7jGhOyHULL2rMQ4WPZw6UVa
ptKxwonxwwZ2OjpeuJTfhPjGfIRmr6KBMiS/KxH3KsTHbqHf4/8Zj0Av2qSDl3hi8K37fTOfE19Q
7XgTv1viPYyjEv/LoxQojnYvMzZxRH12DClk2Hi8/qtFFaBZR4XIzrNkudg2egRKl+ELJZpZlrZ3
AEvurp9c9ScIF6G/l5rdmKPdX2ELmd6fZA6m0+AEhKTCdrnMInq+SY2gdfrdF2BA9LcaGCeZn+Gf
Cin9vg6FNVBxssMWoqU8HeM5WblGD5JP9DhlX5zk2e0gYwCPVY80mhikwnnefF3kTeh9yOD1NVFU
Qd3axcNABv/xcrLpiT+Bt+wyJGF6dxs2dVW9j6A/RFtN0RdTrKnYcOujvhcGFeu80Kl03+doX5GP
/f3/gQeBaE9f///d76L/hjgO70ffkap2r0j1PgMlGWW5t7oC0UkKOLs+0BqyHKzx5EBk972T15rr
K5w9EB0BEJyJsscplis4bzaFlLKG8RXquktcMO0VkBp9+G7r6bdId4ZNp7f9nXQ9hq1Z+UjFZSX0
oBLXGOEILR2eb97Q8kzxKazazrS7xf/TMBkDANSDC8NKXIKI5EEvfG7tAGSXt5g8y/Op5dkQrW9x
CV1CucE/p00BFaaOkYIC0tQFpr1H0gKUg8+/QmziQW1WEOrsybecld5Sv2u9XylAPGMRznW4djNF
XWXdiEmRcDM2RvvSq2n7OBuFelDzOVnIThnzEhPyiuuGW9msJvUdhyuX+vTsdcMVo4qR7tryodlY
hprjPIRugUzDdSFgsgyV8FNu4AwYuOUxHIaKxJgCRtnAzc4PJn9h2Y61lQ/kAEXoXTUnb7cH9e15
/PfOW7wa6o1P4evQQ868MkQMRNtOOl4ZX/wRUmon2auKLS1p7j97O9G8zZW9aBg9zUHZftexyIA+
CedcLr9YfZM2C6bHUUG8Mojin/GEUW3dD+NdMLJ1OPZDnJwt3ASXrBT3XoFnqNr4EEuj8aMT8FtX
dwx8DyFABI3f7tS4ne+tHHiBoYbqNzHJH/o7TSMDLfOrg+/MpzFUYBmLLMjv1Gzopp+jj1KSDMlD
EIuldDZjamOUwznxhlVU4q9KhfKLljJQVrEs/Ebk2mDUFUwgGrc4G05zHSY/ZTDEAVLB878NU8pR
O1cCcOmjS+mMD/KRE4+JMDTzf8qWPCSkXNddKRSRhVmljNW4rC4cVc8OX46X5ro0sY/xoahfU8ny
Q8Rh/pbFmX4IZXYowwBtPbsksG+fM44M5ViYqP6Jr8SsJ2/lK467ks9wGHAXIBKYD3LJXx/YuQe9
yCX/upEj5FO7MKNwBwrHuD7mZWzQWBTWCDzeVgR665ZoI2o61edaS+Ztj1zJGXwG9ay0B9sSA8tK
pt7bppX7l3wwdP20qymz38nWdR3QxuMfMbkMgP1ZLweTTcVDDbEQAsTCMGsXT6HB3k82TzSetf2b
WzTo4AMI+E8j8LDr3yCu/DGiaYSOqNWi1CWWNVGsuMdCU/dGlLCkkR8zn+Ndk6LBffuYZQZOyeuA
dN5icGPCreX42MGIpU/Cs24/uzG8YaX9HIa8ftEnMuwwzSmHdE19oXYLxg/rB7Jo0wJ+1vhzalx+
YXYLuwkDV9Jvrr3jKx0fWv7BrkOEY6aaez/kSw+6LooOLtwEww4WRRK9ZzqCjnjZtYeaC/JgV0Gz
cXAQRZov65/7sB/vMjy5FlU898812tuPc4AFahH57dJP22OjtdOlsRIPcr46rWyTX1sQm+lDDcft
0GmAU/JYrWBatjtZJ0KG/mtEK0Y0/92IpMsqdAy6P17Dm8t2reIUtwRzkWxdLU6XuQ3HZZGXfn1R
4o9ucmDEJRO0WD+Mzd21t4NNvTKrZJPpBWm81jTeFJRCl3FgR0fdS803k+JTNhXdywQ0/UI27Ycc
VQSlt7WMjkl8BD7adIdDIku6IsBHQJ7avcLPHpsnOC7CWwDtjE0fCW66EBtXC8VbdUGJ8Ito3vDL
UoU81SwPgavEXN466g6hcouk2cp3vGzlDTCE09TYO9bgAegGRQLZOQ9YN2KGA0lZCIJghoPl4i42
cvPF0Lp+j0YGKvdOUL4NOcibYkqnXZh35Zsag4vTIkM9y97Qgr45D6/wFt1Lb9rvnRvhU4P5wUKt
8Am1ldD7bvn6wbQyvFSz4WPy0vRXo83vmMxZ73Mbdaw8zfYxZAOzAUgbntxcs/durqq7qB8GKCRG
ulJhGcT4XG6ki5Y0ydLTnLuqiKF9wBoxD5qv9iBqenKgjNnYTVznyZhvD+hJ6Hq3kVCJNgWTorcW
C2nH9Y9zNPvHqdKDFXRaZYlQhN2z282Uo+zOdNTEkR5dTqr7DSU453I71FadrOwBCxcZczt2VuAX
wiPG8NrdbRwq5vNdHreIzTE/Te1wUfju3OjYNKJKEqh9fOrscl2RlbkgemRd5Nkw1MmWXawrROa+
Yl6p94c6tn5OkbXUkZB+IZuBi8gcmehVeeN7NyGRavaWujeFMLuHiiDCX09f4B1RKZb1Y1lYNmJ9
y6UQ3MuWpUXqCq8YbyOLyvUIYjxT4l+yJI2F43eqY85JEwd5prbqu5957S4k/9du2aGHO7XxPiOn
/RrRqtW0QaqLvafXDLuELSQLxgGShV1MVLMHbRuByTxdm2jLk7ctinolx+ToOdzbdYuzToZ1du47
PIERqBtDO/vIp8xC8GAe7+pksF/LERXNpMk+INFOu3lAzMfUMdSg/DQuoOs0u9lg6iRl35Ehra9t
MpX8jHzdeDJ97WMyLf11zOcXp9Htn1of33EBBh9J4uurBHDIyRpT5272c53qDSpbqmeYHh6kdqWA
JRu7ajWGWDIXrXHo8toAhAWt98htIlkHnUHZW44x9do+wpwZttwKZ2gCKnJIuhlB9C6eWTd+ZS9u
+QpSzgn6foClj776PFkohznxGoWtfm+nXEfb2VEjkBIJtjVm4ZyuQegQmIozZpNAEVqUVTecpInH
wCVqGvUbsIPonHRkzmW4VCGOab3Tb2RTTgq1pl5a/egu5eYpdyrF9RYj/yYbsm3dfk61p5Rb/FNa
88UUJnIoAqD7za6Mpwl3yD/ijXhO/338zE54lfbeNT6hVhTnWz3xIffLXW4q9sD57wPq32LrK48w
NyC8YLaxgZ+G3K7dv3RQVg4+mmMr+ae01t8Pzjy8oFBZ/REX40NqIgI73Zzymk274ZsPluOGT6U5
7eWdvTU9qHOdA2iUGv4b+tE9e052GXaZJg9fICu04kERaVYKNwsHmTYCUK2YDmo6aUNBawAse8X8
yW55sNPcAiif6dWnXzr+vkL7YOVk2bD1hMDBHOJTPtUWuNDEgT9VuulDgr9ka3RQ/0Qo1SqKZKx9
5HgVrWa9Lg8piYLjP58xso0wm0YCqEZt01fijao3ynKIav2MfiiSi1pMWtoyAJgo3bCDTout81hb
T6nVjo++y1VFY4Y4f0hU/UfumMEp6opmOdU4DMrm7ZBQ/D/JJv62aHqAbdyi7DRAFHD5Jiy25puK
StKemsybM0YpF0oVb20Bm8sVGC6q57CRERjgQtE/O7tT0cUH8iFBordDnbYgNmrn+y0kzzDIGU9o
b4wn20hRMTTN6wiUQJ5C08bPrcz2rdZMHyOsuBXQYvfUdH1/V2io6Ue5mr36pvqOiZz9k4oVhY3w
qCvNm2YozWM11i2lxeBXEcTpnQwVWLpd2jHfzGKADNmWr27iRMlWedgZSNYNzToYywRXCStYSjxs
Oau4zsWTvcejqjlGiBy4CyP/qSAWrtWa88DWw9lXkdNt5rHBlzEt7yRyHTgZwFJRHEDCjTtsEJ6T
vIEkGhgvtaojmkfLoGJ/bSHv9MMIkeoZ/QnBLQn4adjNLkY1vgtDXX+cImC+bq4LXDFoNdQw9zUC
WgCLaUZjF6201I0O8gIQk6zJQq3CdNEbHkKAe7NnF3dsqI5Xh2CyXrzTMDwiy5NdOpnhG7QNApFC
145vT35DuuNPS8NTxu3ta7XKEYiyO9/LEGI/wSFIkDucmrgidQtqJ8d5BOS0Va2HySk/lGb+8BSj
fQhrTb84PAkWMo52Ivrgftge2tjO35v+5Axl9eG4z72Ox3WYJtN7avDWFUgiJ+i+/gvyWNe4lVTm
nhoDGg2xsxoLtT7nI/jYV3lbCRCnkOgHJSoctmnIX/wf1s5rOXIdScNPxAh6c1veyttzw2i1ofee
T78fQbVKremd2YnYGwYBJMiSVCKBzN+AghA9AhkRKoqzGYfQX34ZSHMUltpSLndiQHVcb+carn5Q
0VfrveJR1G+MeOkPNMS+mBH0LotHJCnHK0UB7jJlvk39VvFsfKr418u2nYZLSaUUyk1VFPGkppv8
LLF6SDz9lyx1jybfvJcevRVkJ9X4xkGraVdrurbHIyC86mJsXzDpkK77FE0qA2WMM4XV6pR3xSPb
Q0RZJd13V2NVGusWW7w7cVDIKphRaJ6TtEEk03b9nR0YanQGyaFs9cS+ha4hX4tvZBibt3z9ZHKt
fAenMdEC8ubcjcq49rpkUxo8+QdLwnK4Z22pRKl5SFGH2qi6nz5CWvrRuYn5Ywrt9CpZZn5kFm8Y
/ET7llTYVaaET0aRe3ML11cqBlN/Px2M0n9yqRfuRX8EjFhZmNGPUtOfS2ewSMVw0HiHwqKcTjtA
i4Mn83vmBSoG7bhtRgBOcrFS8UxdZWjVbGY40kzDs6LyCTf1YhU4LIHEH9Kqh8/Ny6go6GnY8S3b
3jupacSP+8c3CJVubQV4F9WgPwdSNb9qHa88Xvqr1C6P0zWcocw2xYipXdsY2rmfDkmZSyibhhQs
Yjgkn/rmmMpKdt4gvYoBcYjEDHGKLES6TEMrXzdl+37BYIs5OaggXzPGN6sx9J07KRz5bYXC5PTv
GPgW5lCODGulsv1H2R+2op/0PUUrPLw2oolS1yFMo/IBD4L4LKaXlvc0Cwg4uXeWO9W3XgffgQ/C
BfFePkZunh3ZontIF9kyQN+2AYrASj0Avcp4TfogX4jTT+15wqcxx5bVhabl2Q5JTfvakuob8b2M
/Ma+BvJ2o2DCeOrDLkG8DzG7JMnzc9Wn7ITKcmkXhvGAs2Z1m1sjCuEm5mGFJx9MUmpLzZbzZxdF
4HWNxcNWTGp+qQ3ggvEoMMyh6hg3RQQZ0m0p8TaDcfMx5rmZObe4AjsSxb/qcqijdSlFB+TTNRIP
ygEUuIHObe/dhUlyFU/daJWPe80Fquw0Y3VjFyg76COedi8SmqcVioJX7mj0N6GZtDzC/VdJj4Yb
0TX3R822Ykt49imozf38qOGKpz35IARAznONxu/Sg9K6O4y9pBdjjOJ1mIbZyUEQ9YxCfb7SKTZ/
M3QEcv0EKEENb87R+KTsRuwdr0NlqxkSrhGJjbKargY/bFvasbpy9/MyqLY0Z81izj3UqX9fD6j/
rdUW9SVNr/Pdp61qQG62149jzcbokPcqTFAjNU5aiBi1IodX4hFFjS48ydnwLB5RoiuTFUhQ5Frn
J5lihsW5a6pTGao7Emzaaz0GDYmryruyM6c8MhuDHQiPT5gfvoqNwEdoAXoWFfXgPbRyXW/Ta5H/
hNb8JdRpC+s0atFPsSLCoNqbl0WWLl3Bwrd2l5WSWC4NpgI9ZYhg138wVnLpofDc6FpwWARrpbS0
cm0NTgZKF15LnipXklTbu9JVgcxZXoFUM4ZMa7+ywM3lndQekD76Z+j4q/p+094Prhre28AHE7MF
ZOC399O7dRmPgb0VTSeScRYcvG+iJeZUWfU0hEN4FpOcxK0Rm0vCFeVMGfuYUV6Tl/bO9QjHhawF
7p1TyVUcxIA4I23nn8wkgdE1OMPCNUL1R7v2pnWWHhaI/rWafZvrcFhtBxDVKGNJF8csi/QujddR
CUodV6EHGELe9z9OMPPwRQ87jfnEzgvr2YiTbd7gzc7TxriN7Bp4IF7r686t/bcSHm9T46BgUPc3
WFIcVANx1Ubvf4pxMdFEH2uZV2p8jVDv3mJteGd5XXOvTNKp4v9/5F2YYwuzkMwqe27GCfLVIFYg
RrMYeVOzTngA9EHwmMn6uk7BI0HCQ8HY35YtHrlaVzuvqj93y8iwbuUofu8mepRcjNpcpUMG7bGa
nhzsFZoHGkIBQTQCHSVNaBFtqIoRwUf/3fDcEmlKvIpuZ5650WQA6UwIOdik/mPHCC5E7HCuLJVH
GQBAQLpobT7YVf0LgeThm6G4ZGD65wozpd1I9fCcIYmQbQf6Gl5HEcnzhwFsEoxJPzsLlJpootuc
nQVKbSwRFxOj7E3VTRNGyUo3sG/qVLk5WnjK3iehdFNwT+khKJu5qURW/48Iy5w3eQQDM+ZozE7J
V/5Ur1R4lYcgaLFaVJtw55cy4o1u3e9MXelvO/hAYkchDrETGSu1MPJNOfFrEY4eyPK+R5Q6DNx0
ikjNIUepkX2IbxUP6D2nt5qONkmlBdWZ9Vb4YNpIDU9iITis6JuqiettNYIl8U1jY7PqgZnSNqcw
KZGva80KraEpoZypyhUYNv8+0tkDuC7yXLMR71BJK6/EFEaMBtOoJzEqPHxjzfbux8pbj4UZ3Qxm
le4jl5z3E5X6aOfHiMVoMm4FMyQ1Q+yPmgVtS9CWRBv51N/tsdVXzYhKM1xwGwAkXFwvl9A6TVB2
Ek0BgTSwO8Jn4F70JE6OoOUUH07xhoItxCVehNj1X+O1JI0WgY8daDlZuLaWpq6ktBpJWDhDu5kx
1FnUBaRFpxqvEkinMU6HE26BYn+byk68y6lsLYNpu6vVVgovwzqJHbDY81rpiCtJEd+IeAOzQBYs
urkzkbY9Zp35isDShCGWi4ewwMvWyUDQItFY4cE4ROU6lZVxaVas5eaPoCbmCA2DVYrIMKLjBGMO
AQCeeCuPLTxyXkp5ayNCctXG1gRt43NLbjA3xaAIExFSYqxKmNLbUivh7k8Ly77EkMJJdG0dBA65
mY/1pTjjvyg9uo4Ol51157zknKcN1V6NRpMKXxUgP8Zvsx48aMNj1W90FNEpZ9P36ZB1qIClTjWH
XAaGHoWrBd9/7aTH+pubUOsWNZHM8OoZBtEECuL904Co+VsphFE4nHRabtDN0aJaIoadqXgqBhwF
k62fmR0XOB1jeXONAoi+7QyoD+IPVmOvexVmwQ18Fwt1SyvfoCRozH86CVTmMvGHfN9FvXcz+JiI
dMPww5clZNanNXyAor+2UtMEsebnIAQr9QYmcYBpwSbf5wuyCmWKyF/yADOLVAxX1BTn4UtyQEQX
ySgvbWTG5u3B4EvlseW1KW77aceAKwsrggDxG/FRbH2BdUqIrTyiwHZaSBvdRFgOXdVpi23138E9
sdnF3FMx4Ch7hfmE4oy37uMq3HeIEK5DZ4QYM0Gy4tj2zmBuV12Ro8AgmpJUrkREDNjftpNJOzbQ
r8ShK9pfKemL3aVLBht15Q1+uIda+SL600SBQ2CWk6Gvd7aLxD+LM8S9xrWeIBx16RMDumoEyxzo
2yZOveSoBu3L5TtdJcjWIQT3Ekz/CAE65ZBUBScbwgz/vVJrH1G2jKinZxSBXLR3e3bzP03ExbPe
/YlSVrSQOzt67LTUWKuZVp1kBahopTsjNutoAijagKCFbYYzZsxBNuo8huWTAJQJGJmLe1qSouYB
UbZfxE1ubtJ7BPB9sL5Zc510wZuuB9NS3Y/3KGW0K9GsQeqsUi+3d6JpudIPyx6Ca9FK70fHwItQ
pEXGFmGo2kSYJ9FUzM8m3aQxyzT05W40rYvKZTFpJyVKGxyEzhJlxHTZ+OpGnnBigq0gGA3ibD4U
Bi7aUvAg+i9hkuqWay0tSgheWXWFp/16LmR8acZeuet0J1m2SeXd80AJl5QMhn+QzjsPlV9Beu38
hQVs6ueo9b9i/jWeMU7PILpKAQWe2toibloftMjR8U/DKU3NpWRjduXPuEmdeG8mpE4jo/zWqkPf
fRsBxqMQBTtSx52ZZeT74dLMgoFEsWin7oCrCDuMv8WJPrVZo6DgncVzypweVlDOVR6Aub0QD6bL
A0yMiqbneOoaM4j3kMtAZaAeoujXXjFkaxeq7Aol2nTmPIuzMLiWAiu/vnTzGPocKo3E/w5tjLj4
FFrHwQ0Y0CtMUYfbqJXkTWcb6Ukau+Hgy7XLextLhKbO1BUl3vaxbbtmMbIie6t5xM/kItdQFpqZ
5ijc9t9t/OWey67Ql01p4xZAUhBPh8Jc+uAL3iSEOeKOJGQJ+HDjBq27VzNVv2NTzJ56ioDP9B2V
/O4+cvJm77gjAtBqo700OrWRKWAIYZzi0ZFfoYOnni2TZxlwculk89A8SxPQ6HJo6temGpLTpUec
fQqF1bXCd6xfXvrIUq0saoI3QVnlm8YBrGKY6Xjf4u1446DRCZx5vO9ka7jPK6Nl56n0B9E0c8nf
q6xtQAX6dbHU2idF7co7MahPe5E+JtstmqzaeMCNxtsc6tbodErwj8RgabEmqxPvCKAX80oSXldI
eCHsHIQ1+sD4V8NNJek9tUYl4DCFhGPX7MYo+iH654OYhWFOthzHSGdVJaeHDMzUwszYAtqq01w3
/EeuYNi0z4hZg0LyjF9xtDQkOf2FCjniMe745Di6SiKo1K+A6eHrHsrtek5/jaQjU3cVTU5WTlfY
CLODtg0dZ3ihII9oPM6cx7AJhhc7XCdT1GBhuT5HTd06mZI/o6SgkD5f6yNqbJHyFtf6fccy8Fdu
As9RGlZ2gnTu2If6XZOF4Ra9ZCgHU3MELHTXwlTHEXY8B21LyxowVlPMfIFnDWxxCQ9zPHBVde9N
w77XtVdKWx/E/HlGVmHiA8duE6NkyYxh1bV44Mw86j4D9ZK3mOZEfU8OPyTfM0m/Z1i6iyUw0H30
aVDiFsPxNOy7/vswGR9YlNNse8DoJlSL2xYrVwWhuxpaZUdJ8kstALzv0TRrY//l1X6pBWAzcsxT
1diL9YIIK0KpO/Qo6vytbBEp2s3YmvKuxA2sW4gQYC+4KIgN+8ewGFDDLMPmY6qIiFGEKufJAwnh
3zPwXUWJnZ05WrXRcfTQ6Z5PRTufOsVZ84rrpHQQ57rkx3OvKaXEX6LE8JcY0fSkFnJbHL0miVPO
P1rXpj+1EFVw6oPv6Ye//chTlkKO23SeJH6QS75CTOiSFB1oa0AJMvcmdybZBpXgZfsmUP0jgKj3
A/YcjCL74PmbS29pFwq+tVPoHCCGJsWYxMLwU8uNbTUBoZbNmD7JemaC0q6t2yEKOLiojbNYnBsB
39vQNg5zuNt76R6ZajTtp/hwOsiVRuqqDtSVmCEGPE9Kl9Z0m7aQ2p2bS5NxDriFyfFArY5WWmMR
Y7cu0tC2VoPxmXoTM/JwapGc9dcRQ8RDsqAG1K3cqMqv60grwISEyfeS0n8a5uo/HZCr9RgmNnQE
SqcO0OJ9pqmLQnbCWyxNNUBG2Ett3tf3UvcN+YLo2Y3afN9OFiZC4kbGZ97y+mRRUObYpJ3lgqkp
E2unDvFhzFtqoYptrIcgwn2ux9YsL7G3y0yTL6wlFn51wzexs5F94IWuLSYTkSmRwMI1wiQSWja5
g9BVWZ0Va5E7ECM0LiO/w37PgQNICiRKNcpX7cQNrfuFwO4KOnUxwBftAoTIXX2CZ/QfMWJYMLFN
Nf2XeUiQYB2uVfcuKb0H07Ne1KFMvjtDht57UT0kLfULMFTONqsyb2FkIPaoewUHMHrYwdWD/Tyk
Bu8dcgQp+hgL2zS62/8c0RjJY1WGNRaXTXU9a/j08JfaFlSIrfiAmIX0z9SHqK50+hInT30pRu1b
X67Y3IPe36RK7p18qc9OLKqtdRuV0oOmwSPB/tz9aeDkrWg/td5GpVMp5Id4mjP4o3dCiyc7uZ1u
AZV23QfYEu9zmtOXOeI+TofnZGgHTwoP+DMYVWWNfgcGn1MRoOkdigDo5mrkOmmPXfrT7yP2ZlPL
RWBkWIh5bObT05BhHvMRK/rnEN3trjRo5o7d7hSlMX9EqvGaIQSE5qbib6pCLo6N1vl4A4DSoFar
v06hRTqOCzdOflGZcyqcl6223qLsOqx5W2M3oaCkw1OxvA9L41uq2P5bjrv8ouuV/Bar3e7ooc64
Eum4QLmhNGD8E1baaxC2OrglZdjJLsIywfRSxPUsJ42BkwISTeFD6pA/lMJq78mWDiWV8htvLKTg
K8UqVqZfsBQ1B/2pbsBCg/xGmTDz0FWMhwRxRXCH0SpSyZqPgYT+LwN1Y0SnybFtOdq5cfQV/b7S
3OCug+53TRof9xZU/F87H8Oewh2avWia+aurkifzihRN9BipSZ4o/qvfkdS0Da06B6GtPeCTsxX9
aNTxHIwcNtHTxaab2KCgFoimm7sya92jOJh27CIKrb83iyGE4dOomGt9hJSgNoKV3feLjk++HnK3
ua94dBzqHic50VRHtWUhh1eMF0lXYFbaeyXLEyzoMNMRg9gFkZQzzKUYFJOiVvWwFJOyvas37GD0
ouerNGKQZ7XWnVR00R56hb/1i6h6Mku2IEVaPba22h2qyb1u0i/Mp4NtusGBB0bMq8I2b8VAKktg
xB30LBRXrcKlP4kUIvrib+d2Yis/oqyxDq6QM5zmId681OtQvhZXQfFMverCbNNJTbZpockecJP6
UQdR8h3HgSffzdJHvS2UbW3y5AjD0b0vtexvAUWfNLu0JTOpWNEm1rGFheb3M3Bd8JMOWEi9dWHy
x9pb0IF9b7xAfewqbFi9hC9EyHtrm9epivRHH56QV4cronXV7QjZHLCaqj6jk/IDsYLuKp8qPuJ5
7LfNWgudZtYTNYYO9YSuuQ37RzT1A6x+1AxkdWw/t6a5Fz8UTBR2wjFyyG2Kswirs/QkTygEG3ZS
JvvajWilheHs7cBEHH8aBMxR3yHQ0C/73Je3lz7MAr/OMjS1WogJIszoTfyAWL/8r7PalJIOhOBq
gpNSQL7MmNvTPcqhOfK0cE+AI/37LnPGjeHAmJG7mAUjnlf8M1l89dgPgAgJ5Y1PLoUF7AQJ6Rkl
k+fdVsq6IyH5bLTsO3y5wympcU6+jahVOylJjbFMUUyLIxwteUBohGmx338KE/0irEmQfKB6O7wU
AGRFmKdE71frP65mTVcTzSksB2++GIEXn12dPXwsKpC8MJ5NCkab3kJECzweWwHJn2x4be9awb7g
0VXjpeg3orY6DggKLSOfVX5dD8pKHfJsL0Z7fpgCtco7c+j1W9PtgcVwMTWk7grpy1uLZj5SD5fs
0j2Kptf+wrO2AL/CB3I9Y4UImrkoQ9SYRy8JX1BTQ9pBL58GhNWuEOWukQosgpeyR7w2bbNhi5xE
8KLa0asi6e2NldrUi/JoL7prpRj2SY+Ti5hUeD1cwtztj2L0z2vLYcaSfbpnlRifr43M/mtj1e1N
VGfd366tTp+gHSee4se1m/RF7sixadpptDQfhRYOsly/n2k5zxFLk4SImX+V9CmejSIQ2Qx3FWsR
wn5TNAKrjIjZvR1X+6BpbmHeBle6UjfKSkyBE7SQOl8/dXph7BByfQpQ/UTmU4opHyKX1MqlgbdQ
nac7KcvZ/bu1shIxhmPYZ/XUYMSeHDXFfsUzC7mHabo4RB9n+mjGKzIvaaL3m3SSXvJt1i6t5d9a
eqfc6rF0z+4ZXSS/QiYhxyVJQDqprX2JEpNFlIy6PTqolr6MeWYd7KL8kXZG+G06yX+f6KQKRI84
Gf3mhzhRfp9Mwf9VzH+6hbgg6NIzv1OWiBJaWFKXDzsWAP1Llva7OK2DhyaZKlBKkC9EvwhzNYQG
TBZPL7xcdr4bhw/g1P4lzJmuJsLktvkUVrQSmyYfWenL1T5uOgyo1fd/Xs125HotbmpQ5lrlEvbF
foARWTTAbxCFLNE09Fo6iTJXzONlHhVyC5dRIeQwSOb/61zxMcSNxJWpi0uny30vH/JyXzHafXyM
IajbLbxCaxkZNpgJxzkbYadfy5KpX4uzsMILxY30HqOWaaBtAmtROKq8SMe634pAVXRWZbGKzbI6
Xyb/Xy863c3LYv36cuE6jUKcRqd7flx47vtvLirmxwDr5k/76aIKSGLZ8j9/Wl9DccDTpPlXMMd+
/fE/fi/iorYp91vxwS8/87+78Kf7p66ZrLVmJQTwWz96bvJQxrYQ+T3JxkOXbKe/FU3IcAA+khLn
ym6S48tr9zYPqI9MSnwiIlP9T9Ox+/yX6XaRfp5emdlSXOxjOg4k4yIPK/nsNSQxzQnkHGnfknEI
vlMlZRuLIjWakTZ0Qgwct7nbRvceZee/hEZm9R7am/BxROigFD+jrlvqVhA/apmur+MR6gderPYR
4B/wU9zqHsYp91aWQ8eOZFHzsP+ZoQdFT5Jsa5ZHC2Uqa4zTQctbd6l2OuZiUx3EKFu4c6gB6ji9
3osw0W95BjY7kkrJtMWupUGV9SjOLgcNDwRqjvZ7yGXgS7BouraWLxMLLCBV4O4cuSWMB895Q2G4
QhjldzMEzp2BX7Xw+2ulcZ1RUUBDJAYxFKTDZAfZHVg8GvcuSmJA5XDg1icxNwQk4zuS8pCRf6GR
GD5AAa4fSulJbLtFI5eexIY8Q6X2z5Fo+BT2dY5AA/D9+9c5YqGp61r1IFfP4tJm6tkbR7LQvR+e
/puJf/1M+IOpS7/HyVOWm2wp3k4YFkhLZP31g3iHIebJgqx9BoaWnBx74Ns5sRX8XP8cpShnOLXt
M9uX9yh5LN/iekxBwckBApa9sndk17gPO/eFgpL/1shAtkats1E6hcw+jIj3CfHbMPvZy3b2Tz9N
hI+p7CvED+5t334R4yBZPk8MvQI9nOmKbfpLTOxAwW4C7akajfZQRS5m5mgrgZtRIFYZvDJ790l8
g6XA+VHnXvREiaBYq3YXndktYdH5lzlF/ySsKT7mtNOc2k+jc19kydGqtXGjZrtKl9QNi44CNyEb
X6Gk1Sf5BOTcS/7HfKpqr7GMlAsUFG/hlIs8z9zp+/SSoyfwgs28vmzlJrnVxjDajhE+yFoyia+C
5UV5XB6d9ahPvpB9H11XVq9QBO/C77m+F0guKYjDZRD2ww3LfmffoCu7SbB3ejRz50VEKIZ6nWkg
NfPmm5QO2k00Md3GHEM2rAAo3tIS/ZmfDTyaea3mcs0yXcJncqPHirsUw+JgyhrV+0S6LUVIGD73
JsbegCLCs1Zl5r5oPXlHqWO4Mhw9XttWWD1UA7Y4Pqi9bwgPnbNy2p9F7ON1Xf6VZ8OT1Ubh6zAo
5TIG2X/nafw168TGrKRpy4343xaH1Mx7hGb5V7eyNyNI61OOAtteZgGx8EhK1PfDgOq/cy21pPLe
kCfNUKmfeLxC1zYMm22g2OPREkxf1PDyjdWEEj6Yo35FWVlBqTXwjmEJOHJo6sfSAyIZWWq/C1E0
u9ds5ScCGdmNF0XDMlPbJdRWynt/nmX6gAKQFzV4xk5nf46yXKSPTeT76J9xmVzxeLLxS51mfY31
mRWK+X9e8+sd/7c4Lz8llicXbwCsY4guunzH2xyRvarrUTemaRpJc91n+NzH2IEu3WJs1wFr6nVX
RbTxSttWbAKvRXBXeGh2ySQWyyJS7hDqSrYaQqvrnBoLwojfSO456yzS2r2f+PmjOhpnGDbVN8OO
EJhHtupswke8we+pWYiBOOFhO/Rmc5vii3rKTazPxZUkK9+DAq/QI8+NXV3o7aaKLe0fXV/VBSA+
NGOKbW/yzoHE90gGFgmFuPghIPGpr1jbLDHGtWCMmJXnT/u7+CTw89OkCsRU5lPVQzZqZDU2n3l5
CT86pK8XfR5Y1k+jkVVRt7EVcHZqv5ZLuwLyA24dR4L9OLomngEUsWEjozhTucU93mQY4xQ/UzMy
vyuedC6Kiid8ofMv1mqgFAYgrmHssJTwZDylwmOv5aBAXNNZ4gdZXhmjB2afBNa6MbXiNdf9bZqE
1vdRlaBMWPl4Z42oFrOPUrahUhYPeHn/NMbQvbH8BJnjEFaHqhpvlVeSd3ZK+8H11HjdFVV+pcpe
vFdtydt3Zt+wMzWDtZGqwaORa9jI8iv5Lo0udp0dFe3pSlWcju/i7wEGHKiqVdFS1VqTRFXvX2X+
gA6m3pvfDLa+No/MJ6rkzc4Ye+wQvcp68SlH6TsnOQvobdfn2oNjnoVasGgAYxMjI4Jq08insOQs
ALr9+8gfc1TImDDEeCJGPdooudGsKbWor6TVV4Kd0ZWFvyyw8Lz5zxFjkKVHkPWlXyMctcAfFrOQ
FMNoD6vMjt8Jghgbm0u/DHAhNlEHr0lJ9RooY9LPEXHRHeXCz58LzOw3pNgaVmy9cidpUvwekZm3
dZrbj9iPN9uoJmuqlLp7b3vp9/kmzfha+2P3oFDM3VWAFLcIo1tLY2IPAvK7STTLv/OsuLqtte6B
2m3+IitIiZGc4G06NRX4eosujZyrxPaNh5IEr+jP1MLad5JSwyAx8hdUCyghsUY7iVHnJUPP76VR
AIMUMi7xvu1kL40h5Orqfi/mQCfbqJ1UPLBNzK8lG01hbK2Tx0zpdUiTGbLZt7xF1xkelvifcjaq
HWd+an7qC6MKO/YcqbhLoQ7f63yVZAOPio/SmCh8iabZZ/6paR4UqEmnQh1J4qXJQ9PnEFamLsDM
NXWX6fQScmmKM1vCybqB17b6MhDLWYe2OibbGN3CC0mLvD8iYt0fq8jrj4YN23DuDMpkWSiqvRcD
lxAxY44TI5aYchm/hIMctZF08LrVp2uLUyeOnAWKi8MqKBTjyEPFOIqzy+HSF/nhI4lb6ohGiaPh
30IufVXl/o6pDW+eN/T9jxr+5kuJJVeBr+E/WZzI17l+G0o9+Jpc0/cpUpgzTGtsEgzoowR/MCBe
l1KuOBN9U4QJ6uok6rmiXxzevQN+j14GvpaNnZt31qbhavGenJA2K93jcoklT23Lq0tfA38I0rv0
Tf0QxBeDlbJxeimalfVFD3yhiAdyVe/HdhIQJnO7qWxUrKFJtfGWklaxmNvB4GdXilXCU/kYEX2w
0T0Fl0I1uxJzQh37ybnTh+W7Dhs01nGXuXarxn+xrS5cyzVSF33TdLixRZCHwTA9G65xI1Dr8H2v
EVB6D62jDmcOn4S2BUf0L6GlIplL9rrwZt24AnjeVdeGbxhLK8Qt/iL0POs7k/IiV8DAJfjLgLhA
nIXjsmqHCBF90IoC59MBDVuOHbhbuIEgE0XnBa5oqFW/NL0CIOVfAI6i73KFy1UFXKizhv7IHnGl
53GzTXuAp4ptpnfwfNK7CNot/m2Sybssye7sqE3vyvGtMj3nRjSKzjEORYKlhWWoyOurFNeBzvv2
ussbKVpSyb83E607icsFgDuvoMNtREtc4HLXGLj7umghnV8U/IW0/6XpZBPGz9HD5UXaX4xWqFAm
idscfKd0YNsKxnrZGt/x3oj3taeZCyeNlY3Q9m2wd5k1fw2v0rfIKuWLi+ivOJvjmrMhd9EceunW
wbYuKE+Jl10PSHUZDQpG2okKcXBqOmVd7cVLUu/G99FLM5iCq1Q29pY6Lf3cEgsUv/8J7ukt1uro
JUgsZTmMiX7rKPWEWyUd4JZ2fVBdvIB9rAbRpDJ1fNGa/BGXw24xDn32NpQYbCowiRd5SdkgDvDz
EVD2FliAVbUP8Zg3a7VJkBKpvBbQOsUHaPrUqKZRBR7cTSOV/OsyOE8gKd641TBPVwqvo0AJkzPx
/eRGleDSFGmBkrPZQ+PLcLYsU3cHLmdciibwOOWsGsqraDVq3tzXNpkMIr1IUR4yrUXPWFav5+gI
+GzqtsMhmAbVxi/WZdXr64CKgJBQMHBJWOZWXR5EE0uIW012vFuMgpLH0Bp5j6G7ULTheG4yKid9
N2bPaVgYW2f023XL++OkdeWv1AdCJQ5aZtf7PmHb2KIycOmPPyJEnxhFuBRbTdl11+VY8Fz6mCEG
vjQv0wDRkZyH0b/6EidCLjeyTJA3i6RXXl2oANvLZ7nc/HJRcam5WYEuSStkuqeP/O9vYUw/bQOT
DUnTBj870CCVVJoPyZCay0YblF1bSQaJFbncqNjfrGXYqw9eIKn7lGfBUjTh6ttnSTVfRAtbBfMu
auWFmFlP02UPFL1nF7ciQHJdEEu6OZyC0UA/MOe3UUhDeQayvsawD6PFIfFvmukQAbhajbqvrERT
DIgQdWw3ug1W7zLBV6BeU2qF3DZdZD70yKCVdVpjghKmO9EnrpT9vqFq+et2djHoo/qEyFSwnMul
jo0ZG1Wlfj23c4e3EOtqZ3epn1aycgIRjqDZVE0ls5DcIiMwx6eSG52KUL0XxVkR4FXo55GmR6bU
UKUrKEZL9sblSQBb0U2eJL3Jfhzqwp7Fu8WoWrdoJ4rTOUacfgQKaGwpJs8DE5jWi/DXsEZPX7W9
HuYbUAcoN9TeQdM8THOr3BuOjT4G+UacAt0djr6kQKJHfIyEGoKkG6ie28y2oXcNEs8EFFcME4v5
DCGTIlxk0GoDhEqAsLc1+piXvh7hxsvo5ez/Etf+Ze50vc4DgSEskr1IRW2VbZuXZ8rrl7OsitTX
XtaTxVio/zLaT33jNPrv48QoCYv3uC/3uNz3a1yABluGEP+UqxQ6IL1Rr7A1CKizk6/Eez1awepG
u3JqVmkF+6exMLf3m6RcTsFWqvq3QlXkEiwuB0X5PViMqvU/LLiam1zR9yq+3k9h2fVXMDe+5/ZQ
PQV43x1lc0CTaBoMcMHby4odQ/ZkNDYji5K8Yq3FaOoY2PYlJmIAU3DTjxMmwM8PLCnLpzSUQHjK
vcdjexoN6zsdTd4b0eqqFIq30d/7jlU/gtcRvVlam7cuqjnNYDvwaJGykbQy2Ehp0Jwo0CZHjM1w
SKJQeScHGXsardb+QWfnaGmd/ktr2nWKNu0bJHqsncg73etGE6wr724Sy8PC3EtPqYIGydRSJURU
wBfAPxbtcFBrKrpDuJ6bk4KKOOt6yTpUgbads0ue1A2reugQjOsUmHtoR+Op11zpwYhM54iuY7C0
fe3esSYvcVcp/A3pA5ahYq3lSuOvRFacA2udesE+MzoKBxJDzrJN2Y3lWjS9WmqxCu1+jThtQGky
jkri5vfCu2Qcrk0I2t9Mh6VDUOTmY5ho/apyNOPaz2sdvqdiHKSs8U6GD1a/VvUMWlZhL+vM6p+L
/6HsPJbkRpY1/UQwgxbb1LIkqyg2MHaTDa01nv5+8ORhsnk4d2Y2MESEB7IEEohw/0Xqfx+Qz/3W
BMXa9RZrBs0Z9n7Z2h+GgSW1607wbqbiKHkUL9WfYEuMzyiXlq9zrh/CDnmC2XUHaA7AZiUXI5Ny
nImTGthtvQ6rFOf2soHh3erOtZsC93pvFm618hO7vcyVYs7gGomr4iDYJpYxrOswH7ZJoborDMvq
ix+o34wowLlvnDG999kPX2w5nWy9xDg5rbapw89Rj84VgA+ftpwVddDPyx+Yd40XNNCp6bTVlBdO
2EAr97hxEU9w1r5rf7HbajyFzew/F1ROHobGBG1VKc/SFfaec5ihTqzMQPGfZcBJO2+jBw377aVP
DmVlV6vEBwY3UteJF8PETVbF9WOA9PY6U7nL64lEZlB+b/CoXXV2b79pCVbbVdUmDwZakce4sdjA
heRnN6E7V5/c0nmzXDf/p68Bvx+VGMomKoMz+hXqSD4VLbHSwi5Ps+LwufFjLKnIJiA9BbAYtNg9
1EkDha9prByypA/xIv1PKFc1FDf9EJnztEoKf9hFBX5M/VhnKhS7aI0SyauNRRsGJmq91StturbU
WJA666w9oFmDt25irX2fVC+k12d4VOY/CsLDfqS039KFkpLkZbVvKq3b4E9WsY9v7YNTuzUkWCzv
JX2TafaL6vDb3iMCZFZ+ibBM96Xln/WWDzpLN3xB9r/whKgKwPdgl4juI74NpIU/5ppjIEFUKZs2
TPGEGjPrQ9dHfK8WjUdkUo0rt8clW/QfpasxFG2DhPo61LxgCyVyfDGKenoJFYW0g2NdpQt0ZXd2
jfYbN2KRoWmFupPtes1eYiUEFXat5bUujSCeqoOho/EvTTko4FZRaMRYXiZ5fR0/Otgy3CPyGs6q
WcXh7efQO/djvAAkgJX2oIHt9MHSlOqhgZ247q0o+ivwlaOKNsQ7NAh7X/SWvufVF3xMXSCtS4DM
HHzAwa06rjy+8f+raiq6RdZ6tv1qI3Fy+EV8lbSqcdHLvd/ayg7cJs7EefSL02iJlw1CgUV3Epnq
BoGuAwRIdS2MogY/nZcYvkUWUADqgfGh5ISMCtIuAPRxJt/rS7PEnXTr8zzhkYasyn1UtANkFBUb
0rU/g6WZZE2xJxmKJa9bXF111r8tJzloWzkJgix4zROb3NsqYsNhW5uim913w7SpraOMeZ3dqL6A
0om3fdTEnxvwEIMCu36McU93NGqfre4be1Ao9qGs8+TF7jG7kxB2pXi0z86HXGdtYxi6u4moPXw0
PMfYTIE1HaQ5tZB5OoiYV2l6Zrvluau+FrpevXpmw39JU95nvB+vMb7vK2n6Zt8c5JK1wZ/3h45t
ZLjDxYawABZQ7Z7tNGvP2eDi3NihKq/oYGF15YuFzMg2HpSITGaVv5qG91eJIMOnFL8GtK27TzGu
9pSa1PZpWA6dVSPB6Jbne7+Z1zlr51iHWkGsHPoxch+TYnfvkbMxjZFLrOB43gdSSiInfS4/5Z0+
bfhjt2s90Jw5X6W1hv1JHQDnx6MdK4/QjPYFUt7DtAOXaq1ECRihlOkcOMWbtCYtbp7/3VUvNjLK
MN+ipPXviXpMmn39c5KyOBFO5ag+ZPEPR2tk9V7ySfePIjJ715x1vdnfVBkSQTLQFCXOfqkNnC51
wt+Dy8zWH7L5axyScDfU800QQF5mAOTqbMOSNEGqZpe4wz94qtln3fWsc72cNTWI1dUvpzIUDYN9
9qkOHgqzuUpXoAAZtQZWM2GiYu8bddkRdQCEY2Kagc2rRn0nq2+/SsfcdgGalNjSDWPGwgPvtjHc
mHVZrExsVs8Jm3dUIf51hrX1jz4ANv81ep8R+CmSjeoEOvcPcUP51NdmROmRgP89VD7wHvfbjyMf
GBjWJ4QNxlPhN8pVDpWHfJGmtBP2q8BK7gO3ZjiyYkwKAJY/Z/wWx+sUj0v9eu/GaNxZ1zid8YSo
6lgBXlBWFGqn6ixncTCXeB4u7dvpfRwzhHZtxJZxmyMDbkqCeCWncpj0yD1EhXZo59l7LHuzfoDJ
sArhaGbbFNfD3RQNeDMvdngSImfhiNgnEqzG4T7QJN1tbr9c6d4vFymdOl//NpD1Ndio5SIyIFev
+pSsBYrWzqx+rhysEuOsKQ9JHZZbMVKcE6VYN3GknkWYzrOyTaik9gfDhEH/h0kS5TvAX/j2/h8n
BVZtPpe2+506CjYFrod6CdWcEQvyLzHsio1nO9VVV0fjUqNrwzcv1D4bo7dT5y7+FtY8OPoIHwAN
cfBDojoIisPneCmNBCSp5jTohGTzsRuwbBmWR2TdZOZjjo77atTnRcaov3aBnb6reukDA/f0vdX2
07vl2WcJaIMsXKdZ1D1W4WRfVL3IWGQn1V/IFa1yPvQLZXZlO0FxOWrDGLzyuPwuM62FSmhVs/rS
9gXOrWNroV+d9F9MZHskgmRXjdYlgzC90Qkqwg/xaN0cMHItGg+ajvVLtYDoZn0qVroLB8se1PBD
l5gH6ZewycDHylqgeqqrgbrrcJ/xbSeQq/0WJpLG2nK1f4fpafaJxSmm0OxeHpMJYTm1GvsNTmLQ
LySpfO+UpLLkou8DBoB2xPzIWd+T1F6MiXRWQYY3VVRv+apM+8KqjX2VhvbHqDO2pPvnr4qPelMH
YeuiKkr5bIVZsQqbSf1KFQhBggKF3E430TAGEbeRGVOHuzvfyU8UJyvUbU6RY/komNj6G6QK79YU
Ga9786YMZbDr8izPv2lhj03cnPrhtcHda9XFbvZkp1P+NCfoWYPpfkvSejrd+w1cEg8Sy78V/bjx
X3G3vk43fsQMWTVBITOirT9a4O5VqDgF757LvRljuidNL3J40y6HZMyaZ27utZnW2SNEaueZBbt1
LCcoUlbawdJKyRzvLC+vNkGbdvF6LoAM4vxQ7m9tpdK/KgN+mIhHOM8suJznDAvesQrDJ7kgbPPq
AdmkvYxpPIm2RVD5+0Jr92pRzv8sJ2Nq3U76/5z895D0qL2xncchujlNyr2RhWNxZF/3VW6IWdwQ
fvZJBIaiuHfzGb/ESfDQOtxCXvH/0A80BciH59S34oXUHiLdX17F2pPUJG7bbyltpBArjr4+P9k9
Je5Vveg0zMo47IK+0Nb9kE0r1cHQKLXC9C2MS5TZgLGLIXKNXMzNENnW1e0Y+if7JPuVCqvKTW87
6tXvtPaKIQlb06gL/66PyN+1qx8vjwIWwiEGwFOsvCjLzkB/lspk1KJDsnQGSZ+d5YCl848zaf4y
/Mv0e7ithfPObIDEhZNyRaGalxh2kMp19ki7BHmp7GTEtbE02DiLCGyQwVmQmFu4jBe+oV2pnEvj
1mO4qwBBlCcfhSokdZwHISCEAFHPttX9feck1Kg3b/hbdTuJmIOxPLld9qCXaCShl49uxVLGQAXt
P82F/JZF84+moO3uTUHI/RL8c26+GE6puZmjdhqlZDqhDqUVjMaymKd0o0V+gUUA38Gdik3rKqko
/bRg0uyjOeXlhUJwAiR+DrwdEhZ/3Zr6MoK+U2of0X1Dc8DP945bObsoiKw3Z/apAIHByPTura9d
5y32QnsHmsg4wv1OnyP+e6t4wXPk8Bs9UARfg7ZBB6fVsqsGfRFFpnHcBOgaf2nHZk2P/Xc5tbjW
+1r+XA2ZfnSN0dnNpTUehxZKSNXlX2wSB9/stjgMtm9/rhXEKRzITmiNquW56UiFIZzpvf0MBeh0
C+1M88+hhl/erhpaP0KbJbQb1B9XLe3xl6umpKrYg4B0KObx4iDmc2AF8IKoqpdvoqVPBuQwquV4
QbV1vGS2sdWaEabM0qUHCfTK30+nZHG9jLJxI5P/dK3bRJdd6wE7nDXqdtjO96vJDdLFaNB4S/E3
YcvYJZd+cS2+j4rBsYyWnZFc2ET8CB79Mt70Dmp3yxdNAfkIcCw1s7O/fBulMzeHceWUbALvfYl8
OWVYDjLy27xfYsDL9yv87MPu6Ja6sS8X2FQCgWbvZjWLx85UX24HE7Ce3c4XaeEFoZwbI/lyA2VN
PRDATtemvYyinF+8IDIpF5OeNM8QMq0yZY14h5qBQEzf6n9freJqN0jX/WpygbKbIKbH61jwXwUb
613rPrvJUO/romqf0hrtiihyx/fJgJvrhZXxd1y121aKgHZob2yrCr5pPkasdalb72pYpIizq+pT
njvZ3krU/lwaXnmmTFDvW8eG+TEWGBiy1XiUQ5VODs6zfb699wWlEz4WnuLu7Rjx5N8GuJt0nq9s
o39eRCZIU/PS19C2/aO0pL+dwkMBpOaUJfZzCC2lWXdVcNAjwD1jhRjI3KYmuyCvOsBGjj54uhIf
Z8cu1zLa+U71rM8tG/Y6/hApU/TBn5RPWWQXAEOJjyd+eIzO6p0MdpY7nvWSnzvpzAYjtBCAZte/
3gZBL8Px8VX4pkztTD3Y6zYVZ2k6PQrCKPQ9S6sOo8/JItweUbHa+Wk6P0/kHTaI46ItTsp4ZSOS
8IW18gc0eObvjuatgSnBKcrCaKWlg/9P2tWPZZnpX+fKrFYFgjjvOKbp4M/96YW157j11Np4wILD
Rs4clb3anefTwDr7MHi+cw2WT44NOE59ErI/VChyGn3pPCCZbu4rw+wwtCPla/aAJs3WMq9ZYcY7
bN/75z6M043bdNpbmyTo7btd9cUp5regmbvvfpkjwxvws7bjt8RTomClqObDpJX2V/RRWdjoSfgx
BvewLmNNf5FPLjIQr4qW6ZuO3JixKVmZI+HBC1JtunPdeuGT1VM8VobEp2BuBJ/NqLDJzMBRz8u2
B74/Hyyckj9nSqGiA1OgtbKE5UiDqapVvfR13j1CD2aRufSD0XI2mR6rR2eZNVrc1Zr9sV1IbYYW
gldKO2MtvLWpQPBq0gb9XIR2/snGZXihuTleX5y1vjTWQoKTqB4iInSkvPhkYeD7M4qambEWNts9
Sq7lZjcGHdjCAvw8UehRqvuwG1PuSeAgeaVa6yK2+N8sy2059MuqyZ7I1t0HJDhYZtwHJlmKSWf5
h8vEsIPP8PmfZDdhW4mzGhy8MYASJu8FciLS73e2c2xsf0A1HMsQRB1bDHuD/oPpsV/1jOwFRnH/
YchCyK6qqp1l0NEBjwaupe0ECoBSW39E6xKJimVqbWbto2nnVxkMCkU5oJCjrVneObe8V2763d6v
nXkrabAx5aGe+tp0lGat6N+rPrEepGWkxUppwoyFnOo8zxB2JcE2VF14KUMTybXCprpfORbLr7wN
qzctfvOpvgWrIZweWxTrvmh4R6/bptZeNIgDu8Ysh4uGFOAJZV51zy/YPhntHG9qlgcfjT745mRZ
/skhvYVDDpkkNNzXJHPmpl+5utpu+hhGlB1M0UopvA4VvCjbUV4qLg4CQGcSts6udiyez7jvUEEr
FUR5y5Onm+Y/jh4jaei2f3FRa+V1pbJ1ZluFG126u6wkrS07FooS2EyMRXaomti8yO5EBiTOQXHn
FlfI5mWa80OoW3D6ll2M7HvqEePvPHSPbY8hiaiMOSJCVvNS2P2xs6tjd3ULkvh75FBzg3hK3p5y
CIGPHZqF/7a90AvEGxBPJbu7WGEYSMqd4nj4HGGfenB7tnZdZSAXWMfR6zxPlz7yygfpqjXjR0Ro
LsIYUaVeGnP6MWqEXnDodds8O2Fk4d6UaO9ZV/SH2jJI7ZeG+p5PlbqNcKvZy2gXkk93DLM/yWgW
lf+gDtE+yGCJ500QG8GrkSCrGynfb1comow9RvF6a2m8xNGS4NNU6nFOjUU7ciD9SfGydC1p7HtT
0tiOxqfJqKSxf2lKkvsPc7OY758kuX8JDlWW1sulkmVUPijHxnsf8qM4WWifc4XyhFTnMlwEtuB3
k4OU9LQ4+5o0jveoqlX05tSsOhaNfdcr2fqFcbADVGR+7GPnDCB2oOgyli/quHg3jcZHPypx2Qrc
fGNR+/nouE6CML/pH9s6OmFrCtVQNY6ObTUvsMLblzQP450/JxrcVfrkYJvBZzVSvbO0VMtGYJlJ
ac6XMC+6J8X1py8fWj0dv4TKgNChYdT7KUvPs13gn45jCOpWrfXBxgtoVVmj9523EWpnUzrkK6sM
nA8RHLttks/pBXXr5LKoGbrT/DilTrfNSiAqg1jiSbsMkQi6bUrL2E/3SRqWa9vOn3Ei7x5E5HAo
MEKeWp7F0rRirz3mnpKuRWQvx9bz2bf1bRnzhkdpsXxOvIV6bGK66f50uLx7Xc4L0EITcEYwG9rW
tRwUre6dckoei1SxnOasDG9B92s4Kj4CJgbaiHcW2zEujY86D8a1X6jzWZpRWmyQFLI+DCUK5Gpf
fraixPzoqkZ58ALvME3uK1XJU7zwRMTaSM6iedqHcVdf7/2ZCvDEM+r6F1ek0lT9nV8rcNaW+XKA
UWFe+rg4uRlWbGG8pHAW/UoqOubGCW1jJ6JyZodUZzN5f2euC1cL7TmsQKAlSmnoHitT1ZmC3RIr
g9IVoigXuLbx6BnV9HTDdiRT610kiWBmnr2f56ZZ3f7Foa39aMtwZwDhQ5Xpm6jGQzNLt1Rnqpvm
d+pA4F3Vdvxa8/o/NbpDM8zS6KJhqyYzqsjyHuuihnDXmPWh/1R7uQLDZ/CfKbBoZ948n4bC9Z9B
jfnPPfKaO7iv1lr6JBZwEGqchZ3vpU8O6O29BV4bIljAhaZQNZ79L2GA+O5Nch1NmWQddhX/lFob
WBBwVkzusI+XM9RpfpxJ330ULE+MGGXinP2WjVcz1+2WjL/zVGNj8OTgEkFdu9dZ0NNHTZ2BSo2u
QVUcpQsRkFbhxYVHd6erD7eIJdYoYdq51twc732lWY+YhfM0xtgPZ1XI0HF9zQyrwuRBrZFLWNoU
z/RTz0b2lz6JqSSmCuIPro7ipfTVVdGMq1tkULjm5n5dy8B1u0IKSe3YGptKqjx6IzvGdqiyv30M
+ZJOtT6XeYbz1B8ilAE7kSGybxGNyh0Qsuh87rr4sxfpyntl49nmxTky3LCaTpMeAIfXu+K1MqC5
egWGER7yItnkfK8qnX3acFxppeneLAlEKd6oWXoqtQsPR+4r6fTUWFtZljVDCEN+Xu4pGbjNvt1y
95kyLpH32Y3u9ggP+fW7HmSbClmlj6nmRsfGx3C48+JFHkpkS9nGlND1QkRtWgCrmyk28wv4ajLG
aESumrxCzlQ6fxmXeOymSKlUwd609eEoIbfoxgISn1ghaEqnPcvBHOGzrGY7NsuVdGQqosq2sZhY
S6ctAbew23lQTO3ZHJLu/OuYTI7YhpSFHhx/jY+KDpUzUCLteajZ+C4qRxuBbCfAclBIR9rLAc8t
oG7pFxB306v7DEjL+bd+idBMNIOWmTJ4n96OWGMolvct8DrtbCSYSMnZn5rSp5QOpVw5LRPP28Qh
N4jMU9IBh6HJf+LN259H3ibnFkje7Uz6mmXgPvqnPk13sNooxt1vsSo6Jzo5rLGyyRCr7SGZQVWz
tswfO3MwDjqrxovl9u4FdcLC35UtiKUMl6+11Vohypf2MB1x3LTIBORT9D1z1RjxPf2T0Cl5162x
ssv+tuYFC8aX6QVANyxGcx5OdT27V7ho7gZbi5zvkZlvSs+KX+YW+yF/rtTd3LAiX5dF8KI0xsyP
kGJ+iMHJY1XCNV1i5aAFg30Ar2ytpIkDs7sJe8D9KFzyDB7rR5AYxltlDa9szutHfVn0LGPSkjEY
lr+0fo5J5DLPrJxr348pAExjuN45C3d+A6Iw34NZHeHVECGHu16dNJeItoaHT1LR3yW6GxxTp3ng
8aO/1aqKcU5QP9RL0imay/zp51iZOPEFewBoFyRpLR1H4k51Cqp7Leqr0pk7uXLV66Tcj+QtYcnQ
vA9YktdVcWGzmhwNewZvXXLaRAE76qPoNw36poys9ms3j9M2tJ365GHd8aIM6ncZ97JF4DnI7ecA
5uYZT8JoWw6QfXCxMNcOKoTn0XXRFI+bRzlgHdk8Sj/bk/NNmUsGfvZJxH1CpcDJQuIEgxQEW3OM
Tz9VGro8XmW33KA0Hcc+JpEKjC3ItKcS3Y0hxNiwVQN978SjhzI0Uah9L9umjltMjyFGq1/IpCFM
krf6WS5tI8996MZu3lhLgbTojTMgEPNcmR7OEkuXh37XydV9hGzokkO31EfrQO3xPFIo5f+MJYOs
rk222StQrMU2DhQgmFG0WJK11uc5Mz5kqTX9U1fvbOgo31WzdWCdav01hBk13XZq38chWFJhrvtk
mLwmhqLPLkUT1qfSAfpDEVZ7kGuXfRStJzvMx+fRCdtHZDb9Q4DBzHbgifiFjPmaqqr2kXvEP5SK
w1ZPt8YvCv1xUSdXpNk+dS1GV81ykDM5OL2y6lJXOYkBlnSNZqeiOEplbKrVdCe/fYgQuccq7iq/
vPztSr8ajlE0/C1d+AmpqE5YqbYuk0jZSqccTGsaV3aUvRmLcHLdBBvXSdNrtGgpSxdWCQDRJv+A
QqXpbHpreIL4yYaAracDNDga9ooG6o+UbY274i4aBwuTYpUsTdYOnz1qVfhLfkIXJDo1po/mdKb0
nxsj/KaNg/KkqjWqFXXH6n4JRykz3ThTEJ1RZDffbXtao509fCZ/Y+5n9Jt2Mr0Im5Neq90Hs1KM
CySqai3TkbHlmYb917XolOhV9zGeXS4rP5SSuzPa6bbOLYY12KK1vMYVDW+uRcFJDjBLZ+wjX8RU
aYxz5ZBECS4KPwP+NGl2bpMkyo8VHD3c/MckuZDjzJSbe1b0uhd/VHB0PDdxX72wiPueFlnztesc
HM07TX3EscO9etz064ad0dc46V9Stak+wBFPTmUV9VuZYM1/Kz7AZSBgwT7qtewAeL75mHfpTuZZ
YTRuVHQmzmEL13xGw/EgrpRoWNuUCGKL0te/7CqrlYMuy9MUN9XlVjLGjxNfx+Xlqy6H2PHPHkDY
k7QC1XUuDYpYYR6z1vFyZzsNAT5QS7OW1XWW2l87T9WO0scjzHt0dT29mmm7la5pWSaxnWWTPRs4
eikIQMkPKQdJH9jd9OIkinKSn/b2GwRBcUgQDTQQCkhD800oM0XgB48/W/VchI9RZb8J2UZaeAvc
WkM2hxI5g/7AL67K0XjVG4XKb6FP6IkU5idJV3V1BYKdAtNFcll+7Gkbz0T2U0YtariHFgvzW6ar
xNbhwS6BIy8kGTmQe2wzJ3nNujk420XYr1pQQaTeFHZRfYFCX0laSQakCRCiek2c7moaEy/xWa1f
7bEOqYXCCpFBCUv2JULZiNhxBTso2s3s4Y8l4U4RTw9eM17u15OPLGLKdwp6s0MUZk9GQpZ7yM0Z
sezE+6AlVn6MY9zppLnIcV/QsSYzv4yaY+U+NXp5kJYcPHPvWHjmSYNa6QOy1POjtCzbaTHMqlld
LZMtfYo2ftsBklya8sHTuLfMT72bI9M9q4m67wt8MxbcOyDKOlb3DtTyrTnG9RrrX5PlVmEjiNMo
J77aVC8gJhUIoGU43nQN8g0tLDGlamCm9lWGMYhXnIcFX8cL/MlXHffJ0dr8vYbznRbKezFZ8CNH
65O0+mwuTobV62tpdl24OKaSfbvFLheMxvqCrF7/0Idz+ZAr2GIi7tVsWzsG4hjnWAqGxojAPgev
DLudhZUVcmvR9GS10XTVKfJRP2KlAwGA3AbgFR4CNKH//WhKqqirlf9qmpH2I/i3uRIso30eWxi6
mfWWrW12RU83vTa+lV7dujYvk7qRbum5j3VLgPRx3yc7DdP2lYz+do17HAC3DL3hXt/9FjeoDWh8
ZdhnoeL0rJXteIbCNzX7VqNIImX/W/7l3vkL+EQP7WZPhX9eHqBdyJYY2QJhdJSd4+Mdsh0sP7wO
c9ZiVPejlY9qLa1K9RKENcZtiXTrFUKXu3Eca/405PPFWsqtaa69dlUTfcxdb9i6tRZfCiWbNo1r
fu8X6zVXN4ct9uZwjJamGBvFcf3S5I51kS4Dqts1CI0HGfPcEDsgcdtpiu5jo4B17fBBmx1PfS+g
8l8pOKerTh/U97LKyJwpmrmW0a4xrOW+Cnd2UGvvlWpgaNo4ykFGy3DmLTy782VcLjVryWPgZd6T
DGbJwUt79+3nx/WwCnmknzLXC9BFHMqP3XdPH5T3dPL7RzJKX81FtH+2MGWM1bbbSFOZTA3WdAni
vdWKj043fHcsxTlSzla25ZjaG6cYKD3OZo4gdKfZLPemsl+FyNuy6cSPEGdFsrFBYG/07miQ1wPq
n0EkGjDBOFtRB10oiEf2Jsup47WYrrRk0jxPo0BW6h/FnPVm3gqmtd7CdrdJYiyfJ0MjUu4sEJUS
/1V7UcfurMtecgvuhNujXaTB+pfsgZzKYSJ7cGblvZKWoaJ3sZfTRKn+mkAX3q4iXb9kJyhuAeO5
6RbbPHw2LR66z+roms9dhhlypqv6rkwbcON2k5Pn9xLneGtnTnrq2lm7SnTflQ2MgnVQg3JeO+WE
mFnhXG+heQscpmypI0usHJC8KnaelReYcvJpdub+hXrJ19FrSdSE+KKj3HONvbRj+RfyWlSDTD9o
XeI+SUjgGsE24kfEy9dynoLlsBBaDkNt4ou6XEUGOnf2FwvK7b1L+rWQhenWpzL1sZ3iagdnIOTX
qeZnHDqHlRag9Rvm6UkisriqdnwfgxMAh/k5UTFwIbee//9EhBnshChjw225Gveu6mxSRwPYcjtO
ZhQdLUV7/QXtcjvlm7AvciM439AuAmNJ7R4JKRM+mVLseOynH2wDNJqF9NP3NiLFXfjf28JCIb3J
uzfWpsB7fHL3iJVp57q2il1QxNkHntk/JtmIw7am/92rYa+VmYrpOLurbVCZ82UotR+TdMXKzhZM
khtTHzmtcpeRoL5z9H/n8WsL/V/4/vhrZvUqQZ6fb6By4alWb/ywtN67Hkq0aSjBdx2pZP7I5MkB
UFyqsna/uJ6irCYvKF/znrcFIBzU6VIfiX13CA7YoDqPciX4QHiPBK16igEon8pQ+1oOU/0s7OZ0
6UJQ5dYlVt4StXRJS0KlS++wpmq4laVryvK/8hH3SRgiO0lU5ZLs6i1F3+bc39SdWMDdOuck+hKn
rXO8576Gkt+0zdNd4NWnwvb1AQCgHQH5vGlz4K2WHDAz3mtpP3/lvRvhvN7Plygz9SdngOYqA1ES
hRD9/eTFbSJyS7VqIH3BjNTH6Rxi6adsQN0sh8h8qCc7+tiyU9DQoFq1TRFjfm70T/XcH4V12i/U
06J9bEhjv0qPXVWvKaW8B+GhTgk6IdCp65MMVgNCAFVmOjuZGHVOdMBvHbDoQojl6euezQzFNZmL
HEe+dbwYW7XY/buJlOh4S1v/pPynrfVL/+092Bj6re+GpxOYJU+Mv9tp/pArEJmcNgyvcogi5VNV
Fdb+3sUyKrxOiYbgSV6AnEEPAEyFWnjolN/t4gpD2Vldm52SxVBO+nun+G77PM6G2VW3c6F5GxRW
4hc5ZC0PuySJ45OzZHekLzUOVhO0z9KYAi09h4P1933OZA5vDvSO8J8ElYTVICZdSql91CAavkZ6
SoUAeg2CaCULONMqATx2PKZMNXyFh2pgZpt0ZP6W0XSqIJMYNmoSlD1bsbtlLZcBuSxcVFZG1Gmd
3vqWGpdqMQQaqz5YtVZnvqlONGxBCTgX1YXLoxdBt8vCFrBl5D+gGadv0riedvrYwT/q6uTRnoGS
LS05FGlirLqOCoc0HSP2TjAcy5U0ZZZm609KkzhX6eqtsNu7lQvefrmI0kY1tmvHye/ml1mz61dX
rUjflPq2C/RpL66TuWs9+ZkyPKdzUlFpnA/iOum3yXjSWgpW0qxSuHr1Il37f53kpnD1pqVMdJ+U
U3XmVaVr6wqdfVxywT+I+zQKaNFx0NMcEHyNN7XXNK+Qtu0ZJZzfY4emj44zKonrAKeE1y60JDaO
TdJAns2TEPFWZaOC2qvyJyCK7jZGf3EHm6Ln4YtXSuJiGLJ3Fu+U1MBLPK3t4+98I2lTf8x2CjTP
lR22VBp/D+KnPhUN+VA/s/5z2ftnqTVmnYY7qkq2rRVgAg779MMN725kb/0c2k/lgDypbyQ76bbc
Ij5nfjiuBQafTrG/sRvIDj8nqbWOmWiOQZ02x79Pkig3RTVLJkVmpa1TtR/PoQOAXhsRfMX2hFR+
mbzWCz8vyzPjYFBqfe5hHLOmIgTZhZVGYfMvTx2MdYOZ8GOhRzy/9SLfGTCs3vveexuUoPnGu5nc
XTd99EYMfpO60c9lZGBSC/5pE+NX9HX5YKpy3cEpeaE7WQKHySuzraWp4/vUJxgPVAC19TFHIs/G
4iVr1P4ko3OPApAZBf5VRis1ODWe7j7LoL0vp7FF5rtOXliLHyXErJrkIYzR2nKWy89Zo51yny2b
TJEPDztVX1dmfjDd1PhS+sipL6aUrtV9TygsvxVujoqL7xinTsF/KoZwu/kZOkyt880n1CFr8sdQ
J1d/uerP0HjoflxV6YdFJ8/+5ao52r+6npQvGFkUO73NlT1ZSTysQa3qYVS+g6UyztiqGxgNDtXn
LOnI6oZh+oAmTvbKTfwo8ffp4UAYavR/nF7b44/phmmlMl0u63sOXKsESnhTbPJ2/KExIsIhntH9
D2PntRw3sqzrJ0IEvLltx242m0bkUCPdIDQza+C9x9PvDwmOwNFZ+8QORSBQVVloUkQDVZm/cTHy
TF+l1ei+aYBkISSqDFgb3XCVgdaeISmNRYsH9cQ3sJf2RyCOfKgmvH6aLHN+XuGXj9RxJT0EoOHW
n8XMoP7NVPx38ThTTY/MFnW9X0+TsRh2WNGaBxnPNCW4ytms6x9nW9+n2TLsuWgKfLyvwM0eKjef
HhM/8LBh1o7S2g4WEPlH2LjlMbWNiScUsWCF+Q7JqVPBnrSm8ML9ND1+mhb7CHu4A5lmoFLyHvZH
NGo8lCZO0pQBQa1jSP95YH0v5w17Ey+FYfRpvyqdbmT6p+2ycgl3ufb/YUCCI55yo5cp10z3q5uS
skIqQ/1eWnLI1YLy6jIoh2YKemzSVPPwy0BuqtVN+hIufEZS+RWZKOqxbQHTZieT+wKrlcmNUVtc
ql7bYat/DXZBmWtrbzEwT5GWDuN6nazUVXOCqY10zGJFK6sJ5JMWE59lYZHl/JVqIyThIQsQ6cwV
J4OvUzfYXmupv87s/SK5N4f+BNm2oUyHL4yYw6wWMD7UrFDNwnun6jP9QYZXM5l1vC6jxw6KNe5h
qR4C9c9jNp4RphkGmc0rQC3P3vsdvTJUIVFSxrg9dF3lAwdZwiVQJ1d5KcZ6Z41Da58ku24qDWqf
SB2cJOMOOnrqdk4TqcCel8T7FpT2NkFh7hQ49tY/0kpJkKkxMCuLPXbDc6v/tjVF2lqamQeJUV84
LduoSFtvzdXfNQpBrefkUZDULHL3C9TW9N39YttD865lTvclbqu70oybd/LwMdbZ3u/rmGovP4ip
8mswOKOfcEmpiZC4YmYTGKATxpFV0jJajmRcFH3o72S0TFyefc7E0mEZzQ1MgMLQ7x5kFDbJO/KJ
PQJjDC4S9PKDxUbhXeZaGT5EuaQGG3UNcpuRnxzX5iLM9aHRtYw4pfkxUkYaKFB+04/OX4W8thEp
/MrV/uuFZGQmy7lfPbOUGOY9rtam/sNT3ZfJtoHC1G55MCZ0JaUJJ8l8zhrLPcco0eyMpSkDaqp2
cPv/lMYWihXqO/BV5166xtnCPNHGY8Yiw3cG2utf7cH1r7pVIqBoxAPwCJJgENNHjJCXPlQ/L6pV
/oX6y16APKqSK1c2d4i/LACedEa80+nZ3CHRY3zN7fGP0tKMp1Zty9+WSUPVNnt7bMtXq1QPvjsW
PyqwynsNYbdl8QAsjwrxSWdP+qbGbrjDtsddFDgImeyOnCluLvj/Nl9g6rCrRJQygll+LKqhP/cT
hvMNAkldWKZf616Jr3Fshwfpl+kJDJrciXXEm5tFcTkcA2SoLeTWsL1FzMxJ53ffs+3HvtLvY7XQ
OAHs5w9actaiBHq7pG9/jvqgyl7R6k3O8zIqwYE1Niw9Rlq8kMM4huL0rtQD/H9O1h6Gwmbp+Rwz
AJQ+9qmCE0mmjM8ka1JKIL4GPBryCPt6WF/JHP/eher47FZ+5u9q0Omxocc36bMqShfAX649ebmj
4xsqC5h/qoxrscxE5ZPF7WXrj3li3CBKYgRMGXLrd/zuMIElmrFkDzrkurLETE5twO49zccK9Rd1
3jULpOW/RCw2ii8+PhZbhGaiBK6noYawb1bd+hrtg5/EUCF8Jn7hH9E20ld26cYOteLgTzVqp4uQ
SKWfyv0ELCYPH2Oz+Cvq9fkHG1cIVGVVPBtBrzwEseLsqWPNP/xhuIxJOaK/jMGLYaTeqbac+pur
jzsJUELsrMuoDq+kWtQvWhA/dbJnA2kDQruqulfNr36IVAFk9oYlvpK9lDFlMN9Ei65dNAwG5Uvi
hPp33Qy8Y9mP3gUp87vVxz41qJ9Tdhr2SE6k37IOCL8oM5MtNEvT+9uqs9/7zGx+b1oEJDKyOy9I
bCRg2ixY7npnX2MVu5jO8+xV4bkcEzReixntRUrOr/mo1wfFSuxTuOxHTaTFnitVVJurWxoP7bGz
rDMc5i7ce6M/3xxkRKAowv2DbvNfm26rnwZeM78lgEURJPbnOwAwyfccKakEE27SoylLazQ/pZub
MaTu8/2X6OUepcL6qkBA3Q9Z/aRaIf7no995QDt4qK9t02QvhhlWf94AGHFQHHWc4J6kqxmt4LZc
IFNjZZcounrnTXr2HCxun0DW3tyOr2yqNfnaleh9f3YHFOL8MaciybczATqBqs7yoo9JAeJEoxyl
uQ1IM0IBDo0sTzsNZRM+xSxudtgWQT3WKRQYGVAmaboVLtlKok8PeFEYXzPzr5lsw7uXa0fbDqwG
MaBIQ+4d+uQ4JUBOsNe5k6al9h99+dLnLyFRox51cn2HYXG+bQfFh3uFvoCbWOar9CErWiuN+0V6
6sHlQVqwS7SK8Fnr+/ABLlh9bwM3QzKinL5bdnzfxkN415hU+d6bAQUJXcX3FRDDdIeQbYQGrK7u
ZyPuv4V18pxmgfn3GEd7PfT8P/2xQ5+rCc23SinHo2/DNDEcM9rnTYtHp1k+xqqNyxiliWQX+EZz
9Zywfw1a0zoPlVrs/RJk9H4APjqAtn9JM7t/hfppHDzLgfEXwkYZQnRClkv5eInvBh8u5EYeiOzA
PeJGM+yFGCADK9Ngsp1j4Ix8m3iH3zJv3KOkzmurySBdQnz3r5/atepTVrCTO+mTg1V6eGUl3CB6
6T95s8XjtLPK+9CavwdWMj07fckD1x20U0ja6SYRa1jNjiVOcxerWeIGO9LvYlPFs1gP+qvTo1K9
3I9yG8rtGZusYxI9cUjg/3NrgjnrrlmTP0nE1u/GmrqLQfaud7YMDKaVXCf97EXaPXn14Fbpi/1k
tqjTjiDwKMfq3XAhz38vfXJIltH/FjJQK3wAkc5SMaZcrxaPK4dFQz7qAZzeru/CPyDoaKcy0stF
ESf4Ddl5D38jErQxYs1v/bSwg3L7PVxaVCPTLy60JBmTeH3800QL+7UJB+XNmdKnHF3/JxlyGqQO
ch11ZglXTert9pB7AP65lqpBY7UXUT4ZnewsPLuZUx6UkUzkh6DIPNUhykk5hg0KXiyHWO2DQwXV
+Ibiv7EeEEzB305xs0d8KKaLDPiNaty2ODcENGtU6v0au80N2uKuza2rFFDVUiUN5Pg8eJaKrDPG
d3XWgspQHYdHrgnsmu4xavXb3PfFTpoz2sznqMNmQJrpCFhTGfMckEamPVo22Bq/aoudrO9Z5iJP
k5IHnGyIz2tzW+B/an/aH6yncINwDdatK5ZRyYMczDSamp07VhSC2hbBM2nL0MwbiUpn75rHKnbM
O09LIcvh+ncVu60wgrEE2ifeSXNw4AEiWu5c+nt3HmeMvRPzMc7LwNgVOKoAVOJ9I51BzEjNbv4R
aEVxW02zR1I77IFK38HEzXkJFynhaaklyFkstQRpr6fSW4s+MLj98W6Zo1OqO3wwleMwBGHB8y7H
5PO9RjnkzvFL75guTVyY04M/ZdVl4kv8jkF8vtSp5ps0+wYvOtBSX0oXUQivwRN0mTTZdfUUROF3
CYJmjxb68gEhonCXAqTzyQMOhO1Ild/0BuXYfdTUFkyA7qsg65TBKg995HfnHtYZqi/+R3MbLWq9
OwMODfZ5UvEymLzaPsvCLtIf0FTRn9Zl3TBowZ4vYH0na7iPhZzTn62663YyoV+WgzLA1NhKDL5O
y+oPHECwL+ekhkVWFcjUsPo++yRyd46sGF2eSk/TdM3tmgdZ31CNxb0cp8DuYGVTcidm5qY+uORH
wCMYYmdO/QP/hSI4OmoaMLWPzgt/GYPQ5SPkp8j/rqHQPq8fYhRkyx0LS3P5MeUH3matPyjGoDws
/+R7Wa6/h0QFvW1RgA3N9TeX6ZTGorNnNS+p2V1iiEi8sBcZPFHEE8k7/Bh2CZS3hwKe/T/6eEsg
m3vlECnusDfAspwjpzPIppYKomBRGkBBM5Ty0iy4yK0pf668c8x1VHCSW1NGt2CbV+hX13e/d17l
oNHRnHzLxF7DsJJTOcz+H+AYWc8BI4JIDn+ots3mEWXa6KJXbnwpuqF61EMXr4LY9N6C1gEqjXvd
RfdTsNA2zHEzceObQEd9W014wqXJTdCiMirNecFeBA6jW7AVqC8QJ7H9bqwnBNvrF7aJ32XX05Kp
ALQRZBd7KKtvg31PHY93Gwqgw0G6Srw3d4Yd2xddSd2j1jl9cQe/CxPcjLI3m/aJOT7cwanGt0Zu
LLkL0uGAZG38cRvgbONSeMrnT7exAgqYTRnTtDo4hmoB9xz0fRYerMpJzskEFp7XuI6sFusXpMPm
gYdmpYOmQS0JQbzuoTb1G2iH9hSB0F93M2qUAgUklw7F1K/889qO8y56BCtOQheU5donE+EmXaPp
R7YIWIiUxWR0X6cOUKm0gFQ3L1lQfc3HuLquchhODRJtafqKll4Qh1MB7CA0A7i7dQ+ZUqo7QQz8
Ch4AeYQej9sZ89EdUCGN6urchgWocL/GliTTFfXYo2D3JWl89YsDYVdze7xDltZQ8gRTDB0lvwK4
yL4N627Hk1q5BBRBvkS56Twu18uxoj84w4CjxwHvBABuiaM+szmAM6b1b3KAAnvqY9V7lpZjWvpO
iV31XprBpFpHs638ozTzuuruZ2PmO+yFw5veNM0pHhrzXscU7on1b7AfQzLdQMMSMM70yQHAon4s
InXYa5oWPzWxjdsKy8zh0kfdV+nbggNF6R6zmre5ZfNOH5InYNXj/TqJ/ID2kGB7J6iifhzN+8JS
gpU1JvAgaa4go8b+PNr8u9ktzRLN5H1uOOVD4mvJ/E49UzuicMe7XvHJraC7s6gZ+c6pXDSXtkO3
CDQlYGxOAMp63l2MKmpNiV9OzUG1b9bjpx7plllyTXWCr6MNFDcgM4MHyhL/FoW2d8OiSsfBpKIu
LiPSmSoKQXWCFAaksKtRzq3K14nwNgqHAxAiBdhN792268ioqbJ05Y2MDhmxny4lp5XfVrvQIUMs
TZk7lc3ZVozmzpw8GHVOgywkdQTbbLNLY9n+oV6MlvwB/M6AwsK9brbs2aYxWp/16wM8bbs9f6ju
Ub75clATb+BrUY6n9T0WeUHH45XqbRTmXz9k9NkGWbfS1LI9mNz83C0gJTlAqiT5M7+kedd+SSqn
QGxfh5+9BCRU7B6qrncpic7hpZos5YvVtsmSC8r+DBT9eQbf924VeXxXIJyd5p57p0Rtc4vZBx+n
1DbBYVj2opzS/7Cb7n59TusxnshZ2PzV4MQCe5drhK26+NQbzVOX8uUaEpXag61ge++gilUlMVbF
KtbBqdeBD7VcKGR16t5nFCTuusFXX+DitXi3etn3wYhusoNq0bAoTPIilg4uDMzgN3Vom6OSBPxu
TjbdXN0bzoE51w8z8Jy5q09TmxmsiUGLLwWT9UyaMvBLX+nbCtpX/IG2gUqpff7yyxVkHkVl2ttl
t2sPJR/rm+l5G5TLaOqg3jvN32WAsXG2OB53i7vx3HvtXTYN6OD+q78PRtaTElL42SI3mL05cRDd
zD7tLzMZapaElFikTw4F+8GbnKWxZ2A5OHyT1qe4LUQZqKYmaoU2yi+X2a5lBZ5zsPW+IG/HB28D
vzS1qTX2naOUh21ADYZobyaZeaAq4YMEiNBRx0cIzQsd1QLdM+9lQA4qLAWE8OUoHdYSKGc8YYpr
hVy2O9l7eNr93lLZQBfYjwMUWFR0No0OOfvfhTpkGNm/D+mPbd42hdR3tC9DMKl2Ve7Ngns9aNAM
Xeh8AcnfF9O5xEqC5usMVS+yzPyqxf4PaUl/qKvqSUfe7yB9cpiztN0DE5kAsnId6cvgDcqlseQL
do4LSGE6WZbv3sMiqK9+SSlYn9kMsK0zH8XnygPMg6VIMpwsGSFtHz3Mugpg9dpZ2J1U8aNZkgJY
8cW5+vc4dqxmF5Z9qusDDGi/XZHJmu/M50zHhEVGKeUWj7qnrDPjhcMf9TctsoxDXxbuAb+u/tG2
rf4Rtcvh0YzN/ziulZ+ly1z618ElLC2Ppa0Fa+Q2sWeBc1bH8ne5gubzbyeTfEp/Bzubk8N2DaV7
xzqFFf2yh9pPSolAiIFlcW6hF5I3/lmbNDAghdqQfjXcvWG8yEKyL8w9G+DkVbYMPjeltPxecXem
Fpj8F496W+0DNIchuwyjt55Sx0djS3rX0ybW9aPq1Sgab1GUGZsrS8/pbPRGsd9g6F2u96ccW4W9
kQFy2Ab0HHOlsKxubdi99hp8OykrDq0DzWaCs6qG+iqdtvVrleE9KJG29ksxUAqJP/ulq61HFF5L
IG1bqbZn3etA1cENLPMft/6pp5oCVGc8bn0SoqNRA7hH+bb1ey4JIpxLNL5XCz4WnXkd2bQ8+WZ7
+CRntTveSs0xr+asGEc/HWdUStN3kyziX0voAvb5FDr4iXUFovkRigbZe1kYtoQGIKtPfDPK/h3D
vbjSigfBmgkiDT7N3ehU9u3fXabCEkGQZ9Jvqd4atXX9nLiB1JYumTin2KmEdV8epxE46m5Sxuoy
qurjZoEC0Hi8iYKY9HmJXV06a+Jupk68zpJTOVRVVF9Gf3isF02xrT/BHuMKD/Cg1Hqq7vyiDx9n
dl2H1ii7z53uMuIqZniO+vSvNRqhncVFeRHm8lv43ER4QIgewyhFUFQmLIfWS3/XWAaft/7Yz/pT
uWQFxi4obnNbgm5Siv3UkF4/SJ+XxIvpJ1CFfWNVEaoABK6dWc0LZ1dMiJqqTAr0PE3uZFwOQwDS
HeINeurwcm/bwMdss/LO+eBDvQn2SRQkN/LNya3sw5HK78927GIyBkGi2LVemdxkYLRCGApy2nf5
IqcFQ2udWC9BU57k7UFfvkVIF1z8FE7QeklXTpVm+T3/9bHoPtRZUd/3FKKvkzpn124Ks6s05Uz6
WKKgB/XfYvDOIH9utOCeuUA0GsTJ6XYF3dVc5N3NnGKXjWD5PGhXtW+6xyKF4zhkafJHA7zUbfzo
Lyv3bDR81PKFOklzIZGb39l6ob9FTvqXRNi5fy31LPkdKXKUaFgDSc5jXPSqkMXBp4s9tf7vpro0
QWF8jHqG+xFs2HV/QSlU5zscuXp81ECd37uIYd2VeTkAz0upskVG8F0dnJtlkZKOWmVvozf2Z5to
I/7heflWYVh+nLrUe9CnCqDAer3GqMt9rwJUddNlNxWjoStSu9LHhqpCx2HZaY5LjFLRXnV5l8Cm
BiUgfbnEyBzSR1ilr2KrFuXJfeo1oXKgJqnvQAQqJ33Z/UR+xd5oOZvQPzwmfuR+BBrIjZ5VffqT
Rf5HiMSpRaPfoj4DBmj15k765BCzW83aPr9KK5p16KdNah/bFlrdCKbqoYsi1htFe8EOBlOXn10S
IYMYk2SUxb9krHlOmWeZh3kkz7A3O5Q/TW18KRfWzdh0i2ECmEqo49+hH+n7yAmq56rFS3NQET7w
uwbbkihy9kEaud9IoSKyF/j/Aa13CJLpIZ+VGqduiKlhUY+3rq9QMBQWa4xWV1TmzfKl+6dPAuWg
DPq7zN0Yr+vc9TIZQijLldW55G6DXbYXHIYgNoak+sB/Sh87BofVO/w50BwbpGNrypn6OeoTsmML
Q/tuu458RpQgkxoN+nz0pGg2gue/sGOx2W3wC3dquE9IAl6ltf0eoGznezjNf0bmQ6TrxXtT9dGz
mTdfs9gtvibkyy8BgJkDCNviq92MCkjcHIL00uysJt7p7EsepemENxZHMeU1R9mhyYoUnhVZd6LV
pE0WlhG1/YVnuPLkl9nf0t3DZjyNP6OQJfoUpQ3xpyi7JQsced70Oy/AG5jkj2t1RvC36D+t19JH
9VQaPmZFlZG9FRizHswsjO9ar8pQIPPD+ygrXADljPZd5bx4mDDKYLB0pW777jrkcMrqPy0wi7si
yYe7Dib4W2POwa5flMunMURzJtZ+h6xeHue5Ch8KLYiAjLX8R9nj9APawhqKVACKoUluvky9CQy0
a3wWastizI37dFctdS/YmoCpQ8RzpxSfVjdHKbj4O0BnEWfV/qVIwvA4Dt7H2fzzbBvdzpAoGl5G
UO3H/0NcMYGC4DV852dmqX91x3hPVWgCywj2W0UCYh+jZ/St17IvK07eq+5mZ+z/zofme61gxqaH
vguuInCfS/Te8c2GRoo1QIRuIdcpFLXamdli09tizrGre2C8T539uhaZe3bIltm1qIYmzUPndc1v
yAudWNlj3DmY3V1v1vrJBR73bQEttZUXvEVoU9/s2qfYtfSr6cxbfaoq4LTFcDGwTXmZp/xBLyrr
3XAj9QFF9kVg2CDvPhXDGV1T0MFLE5tPWC9KYdxJ8FQNVGltHFtkNCjHL3kfds8yaOqnjj/8e9MX
2FW54Ruy0uqD2U9uwUqgv4y9w4so99QH2zDnjhI5aN+5rpWqPRSQl6a/gmSsj4Gqnos610+tAZsv
9bDUggCm7aLEyd5szRq/VHm2k0GRxoEG88MKyLBKl+aBO6zngB24GZz6sql+z9i6uXU/fQeHy1LC
160ruZHmqRkntluuH5wMiCbHlYAzpiSZSaa+bloiQs8prZ6S+099ERJjpxwhxPvPgiESaPXZsE/6
1MA+xwIptxxknp/6rGEorFrs0rExPRRDY70ZtqZcBystMaWwrLe8buZn5ALP0lIiujCfLqJufpUe
NYvfVJxAAY0zpGuIpTh2WNzLtbSedGSNb+BJmvJJbRhBd8LKjopinNvqcaJcvJk0JXh6Zmy4wM4V
WTqfoLvVD8CoXITTFnUgvHOXevEyPro1KuFLpwTFChyZk7q0pVPv4o+Ydc4Wmac2iZ45ucNbL7mm
vd63VLw5nQPuR0CB2kXvy/hsKjlNGZGDl1umd9ZM3TmrFOfDqpuvcDwwGJdTKMkw+7QeH+04qy+/
Dn+KXE+HyFF4PU7Tbm37gzFf0WqYlL2c+hX2F5h4XXLrp+2lMeRFeCjSGrBbo6Oot5S8qLKW4Wqk
KW05rJFyWvcQ18xmjndCtJE+NE/d5oR0wT+EiAAW94pB65R4PrtT8l2QYr8Ih+iNOsngii3bRn8O
bPCzbTDM3Omcxvn31UpSLixxnqJj6pK13AeoWYEPYtmvduh/kj9TkqPbpHx3mu5mjJr5pLaB9QRT
LSf5VD6uEbqTBCcs36f9FuJqlfm0XQq1gz0wi4M1Z2zpRz26N8kx7LxJ6d+cwUmf42K+yKB0dWNx
dD27eaniuX/zAhuZGA9ilQxOQzYeC/QLTt2oDo+9DvHMtBf5MC8Jj1Lqxj+1eAT6SjJhObPSh2CM
oP3sgzF3nsRlpfeAxQzl5CEUhj6Y2K8EXonOou7p5zVEBnZe1g33HzYQkxNqlx4zY1EdixMS6kWQ
uHtpGnYyHuIiqNdRtU+ffXvQXopI0V/McuHeOP/oO/shIg+LFKPZh8gcLfrO0uzndsKID2LoANkf
nW2koMP8KFLQa+gE/QUg/vS7GyLVaWiWTy6SsF+uuIThgTT9vglLlxoiQEZs831DZT0blOpmWob1
iq1XAsma6pHQLPoOYUxUYtbBYGFT2O7wXnZlfZMAiQcDCIB2oWUgYWA+evNwQ5LZepUubSJx4mnh
rim4dLjgLPhuT89QCU009VDR8RckhhxMVXMuXRL9Z+uSM/SODo3Z+TdpyTVKPmlvOQv7YrmaDOC+
51ysRvlLuiTs53RjIjG/fjCiyIVW1iuMGeEnG/1COKECSF5xyBuaWS2T6mHSv35CJm8A52SBOiNo
g4K+X2d369wN65xkFGBLbgwgUmR9k/wh0mbtWpQeiiTpkhbWvGuydMm4eIF6xQwOXtoMqm51suo/
eGVo17VY5rv12y/NzoBEuo5WQ/7WGU5ySUdDf2k6WDjlAoaX2mJZcXc1TvSvZg1vR0qNEiyjUmqs
l2CZixqh/0XVsEAG3AbAgoIaqg1R9H1JocC8iM2b2ozadJjsNmd1HFTs4BlRELufduucrPH3qOBq
knZZ52SsrPZhViMCfCmj4lUySEnfQdBJk/i08qq3tuSiJEbOcnuq9+y6oo9AactEGd4yV9CoAbxJ
6shOyc6WLsWgVX5I5Ih81XIffM3N7xGLOiUiWDR46peF0ns2RJbItHBXW+ehxXYBuHcvqR1J5qRN
a8CPLLvzlu6p4vGjL7Ritp2avdxdXdidFXNpNz/HO82mvV3j1/bKc8wQEbNDzziVFguksnXf/Q6f
WTmEZMMfFcV1Hic9fGpMrb7Hmg4d1Az42+OE0crR1chPS7D0yVlTkFyNxrttupyt120Qb2GrWJ+S
iqQiiBU+TD4adbL33uueskE1h/DQlKWBUZ0VlCT80uLKX6u4ytl2qHwv/Bj+Jaa2a0aCXkvu+0Vk
cbnCFmJEmKTpTfog76btBdW1zquqBsXlkzOyjC4DBkmcywfIegFu/xzAGe6fGdulFEARMkPei+gO
FOdaBzg4FJqPK3kS4bvcpb/NFRpR5NEenQ4t/jlV9S9Y0e21PtQwhssvS4b2TSKrhvxgMmcv0gKJ
8zUby3qdh6EIOuHIyFxlEAOoAWUdNBvlqp0VOge3R1RARpUKAXtvwUVJUzdRh05MFHcL+YGiCsEr
vWZ3uDTlx61nVJdDd0bzKcof4DuBNEKOLb52vgHVIPPnfzrcZvzDh1Z4+hSk+Wp8XdtrpOfzxt1j
hRaT41KrvaPn5kPVjuaDmWLMF1HEKZaWpmj8WuCn/zmVGB38PbrRbXSU5jZ5asqo322dXlztARsE
V+laR7doRQXqp3gat/+dM5Gk9LBfewgdtUc8zu/Xs63PbGr4TE6KUXSc4/X2vwbKZLO/UuDDwWi5
0oDQyGVSmgm1/g5hKcu6hCT5J2QhEnwZLHtYDz9HfY3XGDUqBmIJBAl6hZH+wAPCaE6IhTawWorw
1bX/0ItYexF4bql1+UmFuXmQMTl45Z/qEiANtGE/AiQ+0Prf7JBsb3tYOOK77bdu8WI5mF2GL9zy
3wHKFtHj7b9CAt3lN5OzWXd3OvoG91v/OmNra0NwqIMs+TLYrjadvamvLm0+v/TKwn0zmsd0qrPf
0wxnwEgLvAfHCdoHty3qYzHjZVkiRNajjbM38B2/la5lfekn+xUBZ+cbpdYATMzsXgb4/l8xqNo1
8+x8y4puvMuolIA7IMwGV+flmN10mabdw5HGpH4Jiwrte2GhPoneLYlMHaUjiYfKGaO0mAw37HMO
kwUGvPej60qt+XTajV64LxXEcqRzhdaBb44/h669LIDGYzKoytkwMRIc4CGcjKVorqjt366q+09a
WDtfyBHdXK+rXxoHtdNb4EY+TJrMfpgz0A3AvWDIT2P82kS5uzM8tThijDjn9yrewqcVndD7E9Wv
0fiq6rsJYuXX2ElilIpwsyXhanw12so9dSBVSV3TDAZj2Nka7kBDbFFS4+V+nGJj4d2T0g07F+up
GCEw7OVcjNyDXVLy/zV5pBcQ9No1VV3zcWZw7DsjfvKcNDjHlG7utdC1ruD3kjsfrPjCMqkPiG86
vyHQ0aK4bCtww3LrADHaYi3Skz2tNLJfSLjgCCancogbvWKP5EeHrU/mRI5n7KrK7fY+RtHPQ6Lp
jz1Pog0tK2eD6oeHAQ9J9vb/wGh7rdIfB0SqpWuDzCpTHH2KRRvYvFTgD86iPxcUOCZ74fSwCdZN
0aJsZ3a47ExIzeNa39vqQcajygcSGTp//6JxJ810jrNjNtU4sG5wEAF/eCjq7cF4d0dpymGNmbqw
WKCBP1q7MXsSOYBJQlvf+wt8I60AS8fsoUWgVA751zT31eetwwK6MlW9QkYDOVRRPEXgYd6Hvjqt
88xFExWgo33Sw76DU0NT+jIzra6Jo7xKl0yFb/g9M2NkibIA1HjoKu8DMvSneeqakzQ7HZx11aPA
IE230X4zMj96lpb3BcFl8z3xq+4507rX2uqU97gZvXu5HmIpqJWFiOonw8vc9Oqfy0lRBOvJ+P/0
/H9igqFpf4/Ioc1ugAZ/XL3bAACPBnT5h9Qa8gc3icCHAcb6rXHDPwcPGX8D7jJK4NUfXU5ZfDb8
AFujHjphMOtnv+lQAC6UZm+izfyj5M4Oq6T7T1T732s37x6NDtT15LIJj109++HD+MbcybCeFJtd
lBo5gEYwAvyhBvZvPvh5FK569CjcxXynTvMfU2QeRqBkX22qi2cLjOxdhdrDN9N6lgvWiuoczTkf
Lqh1j7/FIeS25YNK1QhQP6k7PBCr8cX2gGR7SES9JcF4aW3DPoeh3eymdGQr23SgfTrFPMqfU+4J
+euy6T7lcWfe1r/1cq9Y0dAhlDfq562vDpPgaE5U4VW5XP3z8tY8U+jxo8vqP7TVGuMBlpc7a3dS
Odz61zLjMjpMJFplNOjMJ2BXxaEJ1PI2peF4jNPCfHMK7PxUPQ7+ysgw8kAy/56b9Dkove6boZvq
Pmfx9EKtAuQzX5H7zjaTfWJo+pNp+dku7E33LQDdc4y9OXvIqix6QOxGObqqo78VbkUVuKqc/wQH
ZIyy31A7efSWpKG/ZBPnFt2qiOTi0W1Tcoi+m2nrCIrqtB2J7BYxlCVom0ieqIdLWZl3i6zPVpqb
PDu5tKMKa4my21ZrK+eSUtYWJyNbjDQxgP2nmLdV+GQkpyC3A/DwbRjbYC/gC4FhZHyFDpObh3xH
Ldh1eVHiF47y3L3ECJqjSlQwmnbyLF1j1DS3iaQcjnkOZiq8b868fgL8IMrkTjG16jEv1Lz/S4kV
/buR6f0RS8UQNtZkPMuhhLd507P8rkZCbu2S/tSZ7itWeA/RoqYtXbaJkTLeE0iXLdNloPKS9k4u
yaMM8xB4aMHoO+6udIcjGfH2hsBV9jwtuv7D5DennlzrvovG7Hkb+HesDKoG4EAfc5a9hGl9Dl1R
SeYHRBYXzoj9V7Go5wyKWSIqp/R3edj3F6MZq+fEJemeojz4RXW0136ovfvaa/R851QepIZmdPyj
2qr/nErA2isBa2xLMpQCadwfpFOCKt+vrT1W4MUlRfalDRPge1pl+Q+l+wqvyrvhjubdxgCv3IOx
iKtOGi/93Clxi/gf0q5rSVJc234REYAEgtf03pXr6heiqg0IJ0AgzNefhbKn6anTPTH3nhcCGUQm
mYC09zJVV7abgZSfdEcfyWlAMMYBusrbh1XNYbw39kv7li8dgouk+wwgUuL9lXc7w8nNVQVK6zhJ
aV9zxaENGmdfOshhQRM8zy4MehDwIw31NObeQ4PnXGb92qMAJnhGAIOPmOKfOKPNqKjtH2Hd2z57
PjQZUI0XPbTDLejbebXPPwXK6Rel3zVb3erYZIv/VvnQpI15aWj8SQjOP8Gly1oXzAN124ER4w9B
RovvWybDc1XaycGrOm9BsRJ+U8DaaUEmA1Q3rIoj8Dzx/Fhqb7yq4YDrxuyELw1fpTh8aVpgYa2R
gWw6yYe22qjZ6Z+OgzdHu7IwF4cDIBOniIbnOuQe4nedOLl2Jk66Xu/9vTHM/AiwoLHL2ADZHG9b
j0dNh7YyszZdl76yHEo0rVVAzh3oCH/EREQkhq3VuAfRVDDzZOQvPjTozrwVzRpWSMlsOmIaZfx+
hyT7NtXgD6EsBJnT21DVxRYKamJRVIHYwrkRIplJMpwjmdvrQRbxvuhVvU/Moll38AWH5iFEcE18
kyczhsW216v2rYjzI2xIRjnZ5xLmGuGscpJzkZvhG4zp7JkLBPyjouC3AJuMNXE1U3Zgne8badpn
+Mr1C8Nu6OJDQwIEOCgViKdwwycuyGVjby9ekhb4vXtdqAJy8KDCCoVT+8zMATYFiVHxjT6TruxJ
9gV4nGIO8DQgaAZPmlOAz1Xn9HSvSgMPghwyLRYxDwfYsaAIQfgeYtHQgcP0OO0BDxvBNJYdfAEU
3Mazfiy1Aqu56YUHK4kvJAGWSVfpA6YXYUzTFy9MyrUO20fE/s4tmA3rEgKAmBfr3WnzUVwrzuWP
zB2rb9UoA+TAelKk3H3LXBNRD8Npr9TznHUPddWtOzTsBACsxBrQqz61tXGFO1QAq+yAbkOAoXLZ
qi8GtLPHBVD5aPswQFQwoTqYvrJ3sJcCwyQN6iuC7FBjgGjia5jlkAWk5HsMFwCIb9/SqrOPrbaf
UNyafSjKMsrXvmlniChAUD1GeH5Tj490/VyOR1NKadEn/YCfHutTX90w9YXa05MuTfW6b8LhI+lx
eC8drQDySVAHgC9NFg1zVoJGpYvMGvhBsvCbLvVggT2AvX6rY7M/qiBXD8TJ4jUDPRzK8mhUbt7d
4vDe5oELNR8A+VwbKXHPMAZbTPq4gXTAmOxdf44cv5mCFzI6+lWJuSu7qr4N6rl3ovqUDCHEhmnA
Nwjbwqc4sgGaG+umBhcTnllVVj/q6nGvzAnfRHD8nk2d8bLwgqQ7aOhSIxwXLj7h5zvi6QOcSQOb
5BDil4uCO/6p1/gpBCCWmE/mM511N9zEABtzSGa9yBmUeB8LABMeHOT1HsMWNqb+EJt73bWjiQ+y
gmGNdB97CatYZ6l/FNdUz8wd1E6X9AYAGGsTuPhW00/cGytf9iEUBBy8Pba/ABKBQwWL1gKY645a
jBIoZ83ICFPUWEaLdSzeIkLJYMTRDruSZubcgxjkGroQ8A5iUBTOrKq7gNFd38yC8l3NQtxViYmi
39NzEUANg9cAXE3AOH2nDvo+dmpZrpDdaGFf8vO+vk9fdZM+0rEgWZ04oAqOSWNzaL53Tt0edIYY
srXVMvaouCeYq0Qke9BrQcoa882VgPiVFexF6iZXpIAWDdzQgApiabDI8giQpZ/Y2Aklm/a3TtjO
UUNmEViK1krrjGEqSyyQudLRkkSTfbODHdTDg64wUjOZN56EzO3YHnCO+c3Y3Ya6EyjvYyJ6fC2x
cVPWXg6Ny2WadM6R9gLvLF2lNyk8nMd6XQjh43yHDlQ+7qYi7PfTZlAFiGMx6faiakQJ6iDKbltB
tLsQO91PV01H6D2/M5FJKk6tJHzfsKgEDhTi4w0QU7CEyaNPUZ59BjisxXX+QZ+irLp1NGtfI29k
4AVhcuuqvl8pK4K4fN3wfe2rTV1SOoPJOcSGxk0K0szJUCxYVbyw7g26TrcKx+tPDZyHODyZF7qq
9h1ExpCJXwvq5xtQg2Cx5cjqKgIKp+MWeet76kSXk6r4qxxXbb7TZVYCQTXPxv66LEeWUkkVnEZk
WK56EykU6qjgVXoFxDyhxxinaucjg/C5k6MuCeSyL50YLPjYwVDZoAO//P2gblR+HA/KENP7PIwH
+b85qIM6N6wS4hrKpIiAV7ZhnxCpm5cF/E9MO0fYPsYiEiIM4RHEJawJx03jpwBsu2GymepCwBMh
WFS1C12nB3BA0doqB6zuclxP6jorHy1GGZIIEhYKINJio/f0JswILBvdEm8My/zRYHWhCTjDX0XE
FEfl4XZ0esGxukF3mUYpnCyd1RTAzqnuwyiFbCEsUtTg+f818DQIC1sPNNrDVKPHmT5rWRnJlpPh
8qE+abH4H4o43pbjL0rdEZQCrsv99/aC7tciwWKmbavmpPs29reetOkVoES1K0CAnd39MgMXmnWc
KgbuJPw2XburLsTo5nf/yxacwlVLJVtMBpqgcu0glFicsJg2b1jLbIlIne0dIqHBE3cERrkQkCK6
IyuqtkKowLc2g8WhMZX51iy2ahtWsnV/mjZDS/qTYMvSF/yku+o2XT0AK7SOS5BFpv4c1oc2AOcY
jvsZ8DHj8VOzHqGLVnq4qVrvCav6dbgPJ5uGBCr/gnsi3t0zS7Hns63Bye1DdkrnogAGvaW6w5jd
mtJTTUKNZRj52XxKZ02t92zVVNapMT72Jk1gLPWJdCur5hD9Di6GG7y7aWvt7rm2UX4UKfAvukqn
9PRmrKolDJjuGToIaNyLE6AbtGGDWZcszMPzYLDoibZYnSLTz/bcEvwpqWDsTMCQ2epWFg/lMowr
utJFOLMj99NZzkJ3tgYksg1WiblubUEgAwQLf9dwHEpVrQHchYN0MkpllFoPhfNZN90Hg6OKP+Cd
o0sllTf9qVILaHYEKF86/LtA4imjr5S0JtAaYxEetvxw34U9E3ahXHjQe9Ci5AeIgdSIYwMwKZx3
KyLuDnTiHxsyFp2hKXMAcFFp+oYLqVev+FFuq7D6713d9X6UHuC35elMuo8FaMocss8KQYi/PgLT
J9ZlxnoTVpDVrDaC8JBI5Kx92kWHqcjHumLoE5AB7e6irNZbf+iCpGMqZ/c+egh9DOtIDDcWWIOM
Q+tDdOOHoXXd1KD7IVL0nhCPrKb6AsFaef+URaaGlWdl0BAFkmYXwwhxp/d+V/xf6j6M/M9DRX/6
GKmMgmQ2fcB/HibJWrxPftfnj5/GtwuwTvv+oo+6n+4+DGgAfzv1r22/G+7jR/21/y9t+tD7GX6p
1We/nxEuYmD26or/+kz//ry/nl0Pow+VSQM/g2nsqWWq+/ipfh3pfzh/lgL08PEH+qX8y2l/2dUf
6/flyh7wvGJBiSUpz3fFuNF7reNkH4u/66L7jXiynd7747FTl6nfh7P9cah/ceyHoaZPOp3tj8N/
OPZfnO3/PtQfr0tjGFcIdEP0fLz0f/y0U8P//GkNuKkkYCr87Zf+F1/6j9cU7n6IgP3bazINM12T
3x37/7wefxzqj2f77fWYPuV05f849B+7TA0fLvc0lAtNMp6EEHVpYHvnzXpMIE49Vs9zp5XwHgWu
3ALsEJXRiI5RDej2icj8pe6o66bWVsXgOoytU8N9BCBZ0UIcIG7HYSDW/GNAXQyh1DOH1B7cJIYC
jhWyWpSkM49GmHeHRIQG5CdY/+ohwV3n3H7yYTAM+JxJzmrc+Nz1DnHKoHyPkt5w0Nix6M/6dR7G
o6qSNNz7EWEPMFtCG+veW3fUhyAGgaykKHbTAK7RhmdIOX8Y1ycDFNRS+IAGnR8+S2m5s7wdmn3Z
kugZKeAS+eTcPcRdGT27Xv8Fas3wFBpLeQwxB9AOz7oEHDyUA0Eo0qWCDIhAQTNIjxqmD2br85mA
PsGqqMrRaApiWLtfdmkQVva8A3zoR62adnVfhD8kxORiCMZw4AoBDneg0wyViYXnBsY6+BR6DXnO
YOaMvFDxoMwkfOlqz9tFUQwf+IpAyCjA8pp0Wb3SrbLo1JwnhrXTrXbHnzok1C5u4AJ/gaSmNaZD
BSReZxnQ7W8gtn2B+JJ1i8wYKuoRH70Q8vaN5d0cqQm+zip4YAWka88MCrZnmDDsuMrp3jcLmy+J
AWkBSM2cph4FhGFO0nrTNS46uJBzVv6+rmGIOo5TqFFHGKHuDSw9/CMCk88BYBBwlTLbxwDCQIbg
jwyRB5jcHRBsYCsK0/Oz61Ng92ro6A0IyLBIuE8wOrMh1thmMAhE0XURjoZMFEBFY7GMvGAN2Lm9
gLS88+Q6sMmEQUvwoxW6kushTHKQgtCZdNDRzYDCXerOeQ+uDCSUnB+t/VCuYtXxle6cD6APWFBo
WenOlFKyhIqBfW8FDLVZWr4KIQlrYmTTSpcpJEDWurMQpb+gvWmt9VcgCGrBT8kIN3rk1PblAstm
udHHUgJstlAO2bgGXLucMkLEHx8Xvk0qPxSIJ7z4LlxbPCwzhzwxHnzDgUXiWB3R4hjTDjnbYYhf
SCv5xknKdKlbIxNW8wbU57e6FRJ6X8G2CU5UFO3Rr4OTqbp4wTwrgAG4UT02IGtuPNJCeGcsClJb
pzzzLkbXV4+kqeSj6rN5GIvkFlfGMwXUbA+a2rCmIhFzVdMOTnQtbMlV3u4S381hOZZ9gRZgcqsB
E19nI3g+tQuw9njfxitg/KGz4jvWi0qgjTTYWXXQxYZQ2DbglUhHD52gF48CXNKCAeBdSEM8OmYC
xVCIIOzSBMws3C/BqhSdC+gfOfVpRaFFZNMrAcZ3q1yIK+m6CBTjKzNDtSpDaHTrOr0RGfSo6sRH
QGg8VvezS0TlkRxPIWSLoXSDXflnqZR54H4cjQ5nt4G0kLawwLpI2M5uOP7OgdshuOwLbBnU/vd6
o5s4bt17sTazt17CliwCMIkPME904jJ6AEQbqz8mm+e0E0h9wPTys2jEK2SWINTTO3DgkaJe1iHt
V8gslGDN7KaNnUgJ/+qxsg7kj5YAcepZ0kA/riOiOoXqaxOp5AhX99eu8rO1W0E5beABBQLUXkSQ
4bE8+wDDx+ESO92CN266SXtZrZmowyuW/s7cNgp6Eal5ysE7XUTAZa9V6u4qKkGzBU5iThI5bBpP
7FJas6tbOexqJIAz2wPivrrOEhRSmHjkzGTUx1fLYusYOoPHDBe4a9NgCw1JA3J42FQ0LNcGC7MZ
VBSMI3NcteriRs6Auqpr6G2Do3LfFQJZ5kKpZFlDGeTQjGwXvaf7eIgRL2szT+YqQjzJAughb+k5
y7l50TUIMYyGJhEDGg4ddEPlmx1ECKEuresosxKk53KYV4wZ8Y5+yWELeZps790avmIcmJeFrtOb
PPfzC2FP8FVPzh7SWJeczHOYhD96CX2MIYdwKtO6empHGKgDQtrRkGH1BC09ML3BAYJkEBbngQjF
1bcqccWyY93Hhnv0IGkALADkFHHT3UYByFvBBnvBCtNYRGM2cCi6fJuEwGDQiDej3O8MUMJqGVSe
O/fCsN17dbxLy867Np7fgS0R2ctA8vRVGcmnujTaa9RXuJQQLkUWtMpmlmEgY5STHoqU/Rttg2bt
ACxzQw44ouZChYP7zTPcC+x7IL+RjRnDikDG3qbdNvUQgqB1nD/oOmC7jsouoYZY4B2YJiLfEF4O
B7M36BppkdiPgOXIHHJpKiEW0Ebkz0y2cganOgnkjjwq1pJZ5dktEiE9O+iNKeEROBX1HhUs2yAq
/ZCXDWTQdZ1yxsSfS7pFShy26uFKNgehuj/0Hry+Q9+GIySz0k/wZJr7iZHPIWjLNknpWk/wHosX
LYGgRkgN5xqkxhwmUcNOueMVquAGtyyNNJsZTfzUR2OUGuldu+q6705fvxG3sV9E6ANvV6d8A9mW
fOUCMOx2Z1ihducI868tresOhuqRtRBFQuYu1OuPJKuCXS8hWD/YBwj5QgzFKx64SZfKkMAt9O5n
qkh6cAZEKoMQtkNMFPmxA0lx2ap2eDFq2DlYa7xJbGOW58S/sEXidO5F74MV619Kx7oIo3OBo0Up
DCr0iak/A6KYrqe6vmLFMrSktdBH6QYrHsxNZ0HdcqqDQl6xAO3xtTCxUi4AzHoK0vRbyhvrm+NX
s0E0EunP1p+BipLfGg6R08434fVuIxInlAEKX+LDSTXPX3OYdxZ+TC8K2ZCLl7JvvWflr3VjhUub
qnZLK4XsQVHjcRYIEHpVfquZQx+rxgO2Cug3prz6VGNaAdFtoOmcloNvntRioVvzAG7m0VDaa6Ot
06Ndds5MAbopKSQ2XbWzrFpeUggIPQ4CrE2XOx2wSczbRG0ZLj0gQhadWbvnDjqSa3OIBVyKfRcu
bSAZ1Z3cWK0Ua1aK7BqBWggxtzz8koXursxV85KkFWJ5GW23Zp71N6/F41H3MHl/dcLWfzKjGqYv
IBVtuFWEj5AGfk99yOqxTPUnWM7Hy1Q28d5ypHutPYbZJkTs3jPZfvNpy24KnjCYTUKEvDLd8i0v
VgwOaTMLToaPpO2Pod9anywntxb9QJwj/vViD+mkfOXlHMD5CJJ5oYDVVSG6eSZZ8p6D0jMqK8iL
F0ONg3XVvkhrgWB+3KwKZcmbG5ECYlM1e+0j9zLICESBzD1abhZ/Hxz5DuaX/TIwL1y0SP1cYhv+
80wa5hqKbRDQ4NBpjJB8MZoEZHZiAX5GqhNUy4vviozy9CYk1HoHKlVF9mCZlfvNSZwlY8R6E35b
zuEYlV1NN443psPKbSHsdNkUTTKvA/xR7cahm5GBdOFVQ+a1lUtYSXUARwCchikfFGrT6hW/JV/w
0K/hgV1V20ZhNGANQRKonBI3/TWBxNgj2I8M8gccgnBlLZYWtCDOtugDqPkL7xDm4Dlm+OV2OYjx
eOCWQJm24QXa1YCrW1gtxXC3PpeJ0698Dvn4MHCrdRlU4ZHZRbaBwbu/90USb90o8nZlwb+7LmRj
zM44jFhXqCnYEH4vyq0u6Xq9acceU7cmct+ShKj1VDV1i0LVLP2kw0tWMucxs/N5OWTtLR9L8J58
I5HdH1ungZFVZFdzAhjYVhe93twjnfc+2DQ7wdutuMADJZw3QmZrXUyNprikNvCtLkWIfeyhq3Qj
MvrADBpNAFBCWgJjDEGinIdqUfZtPUsk8Q4tV+2Tog9dE8vvIODN8UICmIS/WsLTKlyQj0AG7zLE
9XveWsBG+eRrA/VsltXQuo6dcyb7i2gjfxe2JwfE/LkZuzfhhTAXRF7QmyuYy4+wN+CVs7H2votX
RT/PwqFYweu02ToE8ALReeWzzXzoXhAgc3XR73K17CTWzJHNuhnDrOJqg2Rx9UCsmynL6bdTnRiS
96ZjbDf0QXvV9QmNro5bCbAz8JKetx3bpFAYPOpGeO9+hVxvBmhtDuH5VqrnFMIguw5Kh3M4HEus
4OOnVqVwaQ/6p4CJfOFF8rOGRkLhzIJYkwEbCV3WGwDUUFlE4bqICEzp0UXXa6wlbBu9reU3x9Js
oj0xgNY2Ajx7MavpZo6t2hMrcuMW9O4Z93T2Khoo/8LuBnCXseg3/jLArFTQg+FmHLOpuOu3Aw9v
sLLID5H/TWRxvFcxzQ+dU12suJDHPLQYPE4tcNUt88ms/PTciOqxcCEZ0nrFZWiLT4r11lE4wjqC
/OosY8Oo5k0YxdcgIbeiNK19O5b0Ju5TfD9P7TTcyoOdGay4RxxXkTY7x7JhSOsI8BZSht8TlsTM
wR1fJ+2lgm39u1V4fBbC+OOcB82nhhN31edNh/9ASl/6VMJPsff3gcPzZVkGO0qTbpNg5bAXjsPW
soaBXJcgFsCQPyoyjy1ClW382r/GQvjfAfFRpgPKYdiCcwFy5ZfOI1hZAwb04oIJOFfIMa1dnAfI
EGjiWgFt3mnuvhgVJLogtT/LCwGp3BB+IbbVDG8sMM8SD8ib5weQlnLwhp1B3RcQz74M50oM4O4K
BBVHpYml4bkSEI0eTnTErPahCJAW5aX/aSBwxLVXueDqu6HaZY71ZzgzxBtNz+BpO3u9aTvu7uFT
jQdRXF67FhLmQ91Gcxvski9JRhZJ0NuvoVscXejMY+0FoXtw/oP1kHruC2AwIGCr6s0tGFbqFixz
y6Ynt76s3kEcDTaYy1mbSMhZGij+FQ4X7UzxIlxxm+N6NqV66Lrqc8orgEiBtHwIBtuA/hSsf/Gs
2YITE2zgNSVOMGItlsDFQEJMxhdiltAHsKP+hWSAKPpE+q9NWX2tgft5z2J15QMDj6nM7JPJYV/j
l9w4KbfOIMWWfhVJ7bwSzisstgN/l8BH4MKi6NGDJjEc+qznKnKtM+B9z7pUtqXE5COtZ4Utxoxi
dZ6wRNyEGCqXebzqM8yazR7uVFlkPha082Ym9+t9A/OORZ0HDlxqRLDKJSgcAkZ2Cyh+dasxTbsV
Y4rT/9rBOvkK1cvAIewkQtefJYhlrfycYdKCR7U8T5XOWAyixl0gLVrMXEj6wX4MKnogTsF9uoF0
rwJ8zSzbz0COum/AXNx3xpqfTYINzt/7mEnnvjF0hh5NN4dnQ37q7C6a4X4TwI647JKV9EvbBOWr
acbRMrRlt9VWViDpuxWUzGZURXSBr4AIDwE6CkbXKthGsCY4Vx0IQhDvi94jrApFX/pPru+WoL3T
bF1yz3/JfDDuZcXfEUCjc/hqqWMF5kZVLbTisJYh1ntahdggrXvIxfOH6qkrJk9zaKRB4l7xmR+N
fh52iBCN6uWyG03LvYxx/DXTdNsnZnaxszK/JNyB225SvukeWOGO1PfIA1oR9MR8FZIQ/AwYB12C
0rYQvBzKdZT7/UNQVrCuH2XLOrgK2lkv3jHRBEkU0fN2EC+9jwCXzzjibiwsXhI7ixdBWNCtbqVm
82zIGstPnsbPaXvVtYFdlqfEg8Zw0AjgPiC5UW/9Gqg1sGjzhcoIyCmjhiZoGPQLUJ2YCOIn7Q28
uIzASNf4oOKmNxWh617F1kmXcpvLFSykN2kEOzDfcfFXhPneZzvcGEZUvw2ODfgZsaytEwX+Y5Go
M8TO6zeg17o5yC3t0etDdhj6jC9Cr05emQhXGthsW+BYWQAKwcWPMNxdkKf9e4/BwV+05cLZgXz4
ZBvc3oM7SRaCyOg9NV5ACGg/E8qNJQio7hbyjvmy4o0zq0CfxGItd+YKNtYPAjKI1x6ysNSonYeG
1ZjSE/lGhANAoF2Vy8zIQXLGt5z1BESfIjULzAU86HVpkq9M5KqU0c6CQsJp8H35XLjRHpCU7oql
ev2c0XMe5uUTQ5DzAXcYSBWode0kOA9B/1DkuAqhm6qFHXYlTOfNrJjVliHWyiudPbyZc/A/YQEF
NspNbywfUhUyhkwW5oYqmXugai7CsktX7gBzTN2nbD3gGk3ofI2Htb3VXMZBIgX7dnhYwoLhJx/L
MQGIHLwmxCUCR0tvgKqLd0Hiv94tORr3bIhYgI4c4ZIbDn/hSQCrDAi2vui63Ian9Yc93ZoL99d+
hgDPR3j5zO6NT1y7NpKK7g2/jc+AYzqIXSbxMgKTYkVG0YKhjaPj2BcIjXhe2G2ycjTbY5qzaHII
SzEB45J6c91gmDZCBZjKGd0C6Dx103sMkd37nv9z73etUEw+Mn2LqNDE1JHNXGgTfs1yBO3MIHEf
oNudrfsCC7jCpXC8HSCKwQYu3se+YJxTrAtHhw4DFBjSUGDMCQHiunGHM+SHWzxXoWrUOpCxomND
9fcGfYTNzXOs4ueI1QAV8Zg8cWiHrXVRZrb9hPWOvS4FsungCy4GuFfvDGBoL0YdFXNRWPHX9JtT
EPrFAXsCbvJYdtQDt3ccyLyVx4j5HCTDzQgh10SC9ikf8LiQNVXQdWnkMsi8J16arABDMoKluWGS
5JjncXQiaSHP+G2arVGFn5UZoKSrxk2IpcKWe/yzrsqisthEFO4C+F/ixgyLL7Ar4MfE4nRv56JB
rPLSuk135JpqC0pad4TnDcpAj+wg5OtmuNnWEYyzIOSGWHoFRu3cqrFAXOHhMex6oCXVSBjhNkSg
aeGXD8ziam2HcAjKQN6/xCOozutBL2qNPodoAR7eoAnaT4Wt2KLNqbXWTmg9JIsXJoMvt/Y6063d
2NkcO1djZykBkbeTjp99EciLDO1NxySETkbF06wL4AWbpldeQc4U/9jRs6pkO90I1DPguBKZA91a
t36+G2QBla3xUF8hiwOF2rkMFHnKlJGu6lSmcOzArw7hxWw1hFWxFE46g0smnld+4+zBtYRD5ljU
zzDTCFfQ4m4vuioLlVwkkYc/KRu1ZwSoQaYVy6up6AIvO/s0KemNVWGYklPB/PaShMncdMEsRagm
f+wwV7vGBNa3GnVM0uDZqD3zSEfcMcUfcFFIEq11sXN5stOHGh2U53Kwa2cRGESIFg/JwSQU6sJT
OSP1sAAeB/IHY/PUwElWgDACGW2TwatDxnG/dxBAe3IsPIShiYzYBclggIqEZ8GK6OsQfreYML6l
IA+S3IBFXF0DE0vC6kh6Hu5TBiSWI6PiIRMJkqSDG36V7fdaFtC9++sYmg3ZEp7e1dGsBNny5KoC
v7piWVfM4Qsj1/cnvS5bPhBx9djsU9ZhWjJ0CyL7bGFSl680AlVvkLSDvJI0f9RpbKnu1wJ1tRrG
n0P3CwSWljaRDm4w5E7nhgEsaB7U4jGkwJ/qPf5zb2o1WmQlaGwitAouXd023rlwhI/ZU6jeU8oQ
TJD2c1yDPzU0XGAK7VZPTRUg5I4OHYORHjQCw2uXtAKRIfji9Q4neO2tdAca2D2U4XJjR9ljP9pq
gwWOBAfZwsswuxd0NXIT8YYIiiTT2GvqWlPqzWJepGvdAJ18uPal8MUsCIN5iHHT81V9ofFzenui
QEsdr6uu11Vcstv90uuigx66kY6W4H5Qs30AVkNC2EHPhbhPo13gW/5cF20mxVJCyGCjJ0Gkg4c0
7cEB1a1e8z2jofVklf5w6RvnIUsNtc19DuZ32kJ1DKwCgWg7PIODn3tZbSLxUpG9rtebqZsuZnEC
ASSZl/OpAZKQ6ZrwIZ1pIdywCdQRCc7Z3RBV12lNXLwrOfLfkDrWdVODFyHY5gIxP5/qELQ1t20c
vwnoelr+zKy9M60RXdFQdI1Q14B1DqLeDn6RJ12lG3W93mtBrYB8D2ggv8g//zxCd8lsEZHZ1Lsc
e+uxiMpX1Uhf07qLXZCWOwK56EnSUdcn2p8L2mvAf4PNBtwngLII7n6FvsCw7uDRum5o2L3QZljf
w5KAnM9DnjjHvKnoiZEGqPbCgo8RCw8DUGTPZjTEG38AMZAqf4UJkrnnjfA2ed+ae0OF/7WHJbS3
+V2/0AkPtX5X95Ca6q6YfEOzRxwMAT0kPSFhY14icPpgqyckLi/oJgwsOdetrcGgPud3Z5hvedAy
w7sC00mQ4seifnWAQthgjYmifrF0eazmUsJmgaQRHykogP8bsF2Gllt80KdwuGmsUh/PFt1K/DK9
cDNb0yKkZwfJsLsCak+PUS2tww8BVBQNYBwOutFOIQHeQ2NtjUiBvDV+DXJV6kdQU0MRCk71TSRX
JPaqq65J6np8n0PdXrcZWQahWt+F1FwKV+CUvkrk8MVS2eMixMvCrSb95+5grCyeN2CkIkHCkgBK
4jUlL4JHUEHj6rE0CQjmjnqpg5K8sHYUGExJvAwb9KqqukFEsSXl+/2VjtC6CYkD3gTXe3VOyDkr
7f5ziWXqIsj8cj80sL+OyvhiCmdf/tBxTUf9Amfw85MVNMa6ZL27ipEE/uzBB7KFx7TbFWSV9Ye7
u2Gs4A7TQNgsrjLn4IOhuhBx7D8JCtWjBh8ADuGPWlgJTlHIhdD4XhrbdMl2avL0s6cWWZpKf7XZ
lkNhEQMRIe3ARHq3m3cZjDRL6sKAshHs1FQQtRqVxvWmxWz1Rw8wOGFRCf2fRtJ7D33QNIY+gBmQ
7/k5Rp9QculsZA8t0AVAGEp2RmxZjxWXwzIwunyFAIgFtYi+3AIaIue61S265KRU8BQl6GvCH/HR
YkvdpLvXVXE2FUvP994WtGkItJp3ZjAPo1GXCH6Ls5p16Ybp+ELpgBprNaZcOSMBj4ybclSzbiOv
22NCNdelcpSwvu+Njbob4njdHiT6Hz3G+qTkzYznsMLteeHNy6iEGr0Jqz3FABjoveoNsnLD0Qlz
c9O3/mPTp+ZRVzGwFbqFE8U+pPZiB8+bHtSVUo0Bg+IKd5geVMXCNLOjvgGGXhgHzLCu+v+vq6D4
Bu1SG3mf6ab5zUFIi9zvId3Lh+XlMjC7emnnCM3O/+mAKBjkbTrLdOafB7FEqI0s8QBSWV7sKJig
O+mqYqeLxLRhOZ1zOUc6gcKsucMEUfb50sU/b+HAPW1ZRFASQaB2LkCvzJYt7sAZk0Rt7K6zGYKR
fDgZ/rd7idA+O3it2poIwq1CO8PHH9/o+u2tX/4Ot7JZmVW42D8buv8wdmZLcipZl36VsrpurJmH
3/rvi4AYMzMycpLO0Q2mIx0xzzNP3x+OSmRlq9r6xs3dcQgCHB/23mutYeiuPQOGaKGnEChFphMf
Onxbt3EcgwOdTXFnGa9GPWXhTRyYNOOGSmt0p0xOdC0y/O79FN3sJpbOjgwhYqSxPB6XugZvvuJk
jtvDwONWalPYF7gV8L1lRXsIZPhkvVjz5YdsgZBERXxnsYiAykHLd0bAXt1L5Uq7b2Rof0Gr+T1i
fMOfBUPTvQ742DODFP9xCYEPPgQLC25SXUUiIUC55tpWPVoBGEN1skcXJHZ9nXIDi0roA5GJSogi
LbZzHuCt+toGaOYARoLEupdmLxzr6kVtKmSefbl8k1QtdgNdrz8XBjtBFrrtQ5JGoRu2CDPEhL0R
+tHRkfUJyXcbek8MRziT/C8TgkHeoCvlJ6lETaFqvvmGP9+0VpePNkQZB0La7J09691D4lgviQmA
uBnL8phjIvLyJnHDoJjATJIkmTIe5AjRc1GH8NT4nPnja1rEMj4pZFYrgLiRFBNrKLd188javgxi
K98j/9DtI1tKvErS2G36UbwmYe0cRqv37ycf7XPDQZ9LhkX9IpKUAGL4OrPiIQD358ldNsLEYzif
KkwhOyWpswc1yP1PsZIdIVoNQDYyBPtO6IlWgY5lpQftuNMKxB8DZSzOfTEV61EdwA4qTPHI8oFr
1Ili76xhrHaZmqqupWT5JYCs/gLf1M/cVicOxMUCzhaHLZVQOmKYaC4S0XI7cavbmogc1Po5IYnW
tO/U/sukjSamtoirFJX571m8UNyKHRFdOy/R06IsmoqcqJOmFqDvG5Dj9qg6UXlxqrE/m235qvmO
ethuP0rC0a0neKnagiDEUbrT1UXii/CFy7AE+mtLKLg5G98LxSwJ3giNnWMEkstg0S4jRnupGhsj
31aOGxNKijzPzgOhDph5URCsZXzYAh4gLjrMatz8oSyXxhOH17glBuVSKtO1waNPeGm1r/Wwg3St
i09WzLouLoj9cI05BzNgBiXIX6QF8vWNiEcnHrFI1kZ+q/JK1ryoFu23puwLzdMooRqW9Hl2apY4
5UkxsuwkHmDB0NoCq+QFDB1OX0RNl8cOR0SOqlWuVbdJexiiDh/BUr89fvEyRd36irbD25GtTuS2
RLyXrfihXRfJvPM2NP2TDi0DGha483nBWzNJ9ApR7ogqmtabTon8nFw8OxWsNGlPDCt3vCXbvYu6
oOvsnyeKsngyW2uR+3DKh+K7P76dp/Q1N48cITvXZHyNdc2e96IHtJaazm4Prt+DVgMrVGuM6V68
Lozd+WV70VtR1G1vdCtKUklA2vbCxZGP5zm24+UlkKkoUAviauRSxsXaFtB/kNT46OjPmdTMrqhg
JGp/ZvWM0GaUWV6nHrPgWFwMxu5LjfuezrlkRYLybPW+nEVQQnctdKTi/WyP691nvmbXp5vX5r53
/L2lfptsFvt9wKy9JPHyPLTld35X/F2dOEMcEKdtRVGHReznpeQB57AsDT/6xLlfv1TxTYqkWwYC
kbMEaEeUxYf8uza/q4NKgteyHfn4C+KIuOz6C1NGbGBdxS6RdliBlr+9vVPxEYsX+6FuK4rch9N+
V/cfL7Vd/sNpoWNVmGyCfhctY2Qkozn5M7uU+6UHiTHz3ZGSTXUKtwWHpiwjK04V5fUi4kq/Tp8I
t0DN7VelyKl9NR+bLj2Ji1cwhnqztpegu1y/Z/GZiqFrmxQ+1G1f8tbud3WFsiA3RFcUDbfLiLqt
uF1GdOmtKHLrF79Vfvip7TK/+6VeUWEMDN5SrYWNeZlN19HvY1ac+65ynYk/1ooG71qJ7NYojKp+
XgfyQYyx735LtPp4VVZe+bn3v22DhrEEhW3FZBlYxOgi6kRR5P5/24lzxWmJnnpzrDandVjdbn0d
1sX9/V9Z8T4iMZKLbECoEwE8X7cHIaYa0bc7BeUfrQf8LgcBnVkMYSkOtfZODBKinBG2uARQ/hri
KpRGuvZtG1rFtX473C4T9fahiSYf2m3fmDgQB46Ef3uS10n+w3f84Vw/k7BiyZf15s3821TKxXlZ
vM8u5CEw2g04LtQ5PegYWsijYv+vxdq75UEoFhjiRrZE3LUVxKiKa3sT58ZBPIxt5BfFD3WqeIpE
r4nFWROG8l58s7nI2oRHn3SsX0dp1L9MBLbPrlhtoSIkAfdbvnrR3He61yGEVTVq7Hdr0PXuxXts
ekX6udRMxQJ0fadiASqya2fe3nSDLK/kd+ZJdBrI+lJPmvMJ8tBfT0T84/VVisp35V+vkXg+rZ7H
89aZ1j72a80rLi9+duutIifqxNHfFUXd7y6Vqo0ObYqnL3t7cXOiaZsUfwREw7JnqLx1uNUqdngQ
CzhE8bKFS/ppB33K392yuhMjkcihGvG+WIRZtjcz5UegqdUl6bBCEplXXXwYNU9+hKXhoa9s2HdC
fDCKNMOZ0Fend1Maq2Jmt22WFFPjWMTJ7A5FAcgVP8KO6INv24MROZE0BtH/Wt4eGvWxi0Hvb3O0
RCDzgUjFq2gojYbiodvLPgg4NZdeZuWUqMJTA9QJRi5ijRFKiCLzuWocoORjdRRjzlynLGUKEOT7
nkcmeq/4sh2jYzKaTZN9fhf8KcFahwRnme26pjE80URp4PaHBpEJeE30mt9vR8UTT1IkrIXgzrDO
4i7Fm1mHqgmBXFjz7BdRV8WRs8PEcjON6XsIqubMeR9eTDpIGT7x7+ITT4twr8R9y404rjyqF/GZ
1E53SjpMRPM83rFQyrDKqahvFn8xYyR7zI2wyS+ve7s/ibjnPSQXX9FDeiO4Q9o3SEbMbosMxTmW
MdehCZbuoLL9c3QcbW80U3Vhoafv6QB/iJt/t6tbF9bvatdPTSy3t/49NHa1hEpgWfi1ZtueomIl
eEba9iQ+r/WRLXtL0bfFRT6MQev3LSo/nFJKuG3DEnpE9uITYk9I3oiFqZ8fCh12aNSx8B0iLsUg
D/prlw12d5jG8knvdexARIkC2z8ZQ/aE42ynwGWTBf69GSduNrdPZnYrIsfai19NoPRcPI476NIP
Qcm+mx5EZ1k+LmildoZRItynnqSiYXuS6mc9rLV1k7ruYteVhfgQxXe+LQ4+1GlityDarNkPx0Xx
Py8w1nNEN8B9e5CTwj820XAARWat26X/uPowtRre7bw5rgOtxmNM/6jb0DhufTU3dZeYoeEkqvCo
M5+IMWXNilpRFjmRmIFEowAFC9aPw0FXZ8g30PPRG2O/DRzrMlj03l9LbrUw63NSjwX6tFg/ftkh
RDcZYzPYdUh7g5pJ332A2ygqPsp1PePMcnxiTMG8aLhOFo4n0SMJgJmAGqguRBP+UVHSg/j8xBvH
07ZT+8g+ia7Xzv3aQPx2itHNy4t6XpeK4s4+/O7v6sLOWVyz0X3bMzO75WjKB6K4HtfhrB76A9yV
N3Hb4mpmExTHrP1pThFXtMZGxoQUflHDXJn3ljTjzU+PMzzJ4vi7GV7c9zpRrl+PmNXWz0n8Q0Np
osv8Yta619ZScdosH1mvqV43K/nu3YJYVlHALHU9X7v1uy74LituXk/ywgtarTN3DSxwpyKzmCSI
OTikMb1QzPFi/9uo2NQkvNlBGR3AXbbnuH+p5sg8po1+0HKLtanoTVaThgBvWqjT27/8etEgqSoV
tvllZy2+CPHDyFTOOH4Ixtu6n+hYH7toM3TPWeF7yNOe5jpckHf/slq9e4LrE10mf5ETT1Em0HvX
jC36ub+GLb0rJq+oIoa9XysFopEuvZ59ZqTHFgTD2rIkMnIzOo0EFKAfySgs9qBrViz0Rj00cTcs
13iXnf0SI0HlRwj5RScdRktPtBY9OAwqHq0ot5DIL6i3dYkjfu/doLN99TXLPS8bA3V9SOLRNGHU
emWuQm8tdvUGhoSpSs49aLnZ1WN1PKg4sMXnqmXti6HHBMKsc/+ACQFtii/vllwT4Wv7pIP9C5vz
ZLoOjmBMvWrDwzBRBFv+4c9H1X1t5xqGXLEGFd1SPGbu6hLCvb8oCjjdcXv+joIjKV7mu61uXcu2
y/+CHFFdbSC5Un034PPep9jZznn2KLqE6A2SM8181oM7zICETui3EA3EiCR+2RytaB9aMD2++2pE
dk0KY5eqlXXKlh6DRc7ZV6jfnEvoi5cFrFTLR00BDDROmN2RndfXvb9hZaApQ5lV2TLIidchcmoN
KyOE9b9G0vWmxLG10yiJPO9FVlSKRLw1kdPwZbv+33abWU9lV3h4wP9EJUldN3V2pOeEq0nlQFCo
7qO+NfzLZmd1rXRsrLJT3QEqSvFk1pWdGI/0isD1k8iuhkrx8tfsaDfBxdD/av10OG97PRQPWIjp
ZrX7sAmcWh9S1jmFRVOZX8B/ZvsgnXapmRF2h0kplH/o4euIw/M0HY3lPULtQxCB6Cdi2FpfsUUc
7i656/TF/CDWgIsdNV2SfElmSPD2UZB+ElUi0au7HjWAs2iehzfH4ZbTZRU8Ll+k2daITWRv8vy1
D+/H+lEFAurF+aEv9ce+1YhskXCrWhaxEY0yuooJzIXFQpBWJ514cGg3w51e03lMHH17NlvdTqoV
tDOJJnzUbDN57GZNO8OzegsWJa4ozuejL0XfCWYzvVzqJc+pYAMOCEzCmG81uNqD4hXuVMNt9fpn
sSxxZsFFpLlRYHjg8tNL3NnhSdM06Wj6UQa8FkdFMdvaU1fWJfNlhAN1KaK08zlSjfqgztEOkVD/
Nk+vs4ZWXk7c3y1LCXeSncxCjQf3Wy9NXJDAPOcQAVl8SaYfDXHTt7IvzZvR0lektO6AbkcwNduR
86kBwuoRdSszwkm7VQ+0Cny61AQOVQqAYrbTPTrVdzmbh0aGXEWFBSCSZJ04BeNqx7PDjXqRM4b7
udNOUlDHX0r986yF8hHZX9NLBulZSQI44iRwM1rj5XmpfTbDP3uQQ82yHkZBCamAxamJrC2O/x/N
kB2hvwTr3dc/NGTlJDdWWNoSaekR8Dl7UJoFbpXGlTdPByVR54tsx5+ibgTUlCGJBJ+7vKvjYjiY
uh7f9wrK1YumTy6ZfKuFec2DYFdODI6daUPmb8TtUUEa0UvjUkO4OMjP+ay8cj/aZSSs4OL4uB75
/gq/B4GZiZRQOAlckOEgsFbzewKMKJIhJTC5mtXeNZcriMtYorXdfp9zkApItqdvTvF1LAHmTM5g
vUVN9clQW/CjbZw9tsNIhGQ421dzmHJXj4xmv03w6zYKEvzEm0E/uB3kqlZX5le43Nwh4CGg/Hun
Lq9UWwgrAitMPTFvd7rvuJmpTa7ZOeM1DRXf9aGL9OylKGvyDXRCSYiPepYytOBRPcTdFanTHpEf
1W0SYFlAFzqiiUvloOZwSM7INlTH3El3qd0p6GUm3SkreyjoozHxgi4xPWuugZnK0Q4F3+C6JR3Y
q4uTZwSp8XYrHZ8Z+9MFc/Yw+YaCDA9cbr1UPyEEAY6vHjVkylzYuyNXdYxw19rmk9Pl8R3eFX9H
WC6R1FIPHsFqEmzbT36rxKA7xhg6xGs7EG27JpNuohZb3OJUNVDaij61fYpwdlsau8rOzomVIAIQ
WOiiolBCWL0UXu0yaJ9mvW6fmrje9z2kdKKk5aNynw3aOSvr5D5ZktSCFr+ebnMBnEd3RmJxg7+J
Dcmf5jk51YU1XsZE2f9twClKQJl9jtVeu4MQvzpBtr8bx6pwgQSHCDAbzEF4bg6TTYeyIcfwdL8c
d1I1G1ej7o+mlTXneigIKmPiuxO5LSn9CKSQluzNDu3UYRx3NmSVN59S68u6V1tGAR+v/VogFkQk
Q3p1jKJ2axt2XWNOnJNSyY0HBSHQRiMLLqHWu0FpS9+SwrnYKI9OUHa0cut/g+A+IQShBjNTTK1+
jOP4qBUFKF2js/+Ik+hFKdDQlOagR7WuwalnwTUwIGEBwXIp79oqhEp8IcGX8tI4ocGHqwomP7ct
8gBn3QQBYVSiVmlKwSXtAjfP5y91q/i7NAVcEA5Ql1b6i27U5St4WEDpDiDUkteYdWawt3xf25Vd
96X3C9SM0uSLVMd72RwrKDgizAJJF/G3nfsy7r7qURHBmOGjLOPTl0wTn3uUm+exgliYLlqck0xt
kClynsOsfZy6qT11gPzcAYmDe1Buz1WPE1qSnF2Mn/9qKrK0yzqiYkH1LrQAjNNYTWTXQAi2TSTL
TUyqIw3HZw0it/27VTJXYcMHOo1wsdi3j+2yDmigEsa1sEAkCII42RUQOId4F1jxEPPUWyQhE1nz
yiDcOTGUn0pnARpaOiNxoN1OhbTXJfTe2c1V8Fyp3XR0srbemQWxLCpauEluGTjFeXxKnr0RU59B
LY/yneG1WdKiCjU+YWoddct8aHQfpsIGQA+c2tFOVY3RNXSCz5rswdLi8lMotd8U4Gx3PmX9jeUv
94oGX8XfrXwGs7qV4J5tpIEocbBSgRr4+yTf4RbY5ZJu7IUW9Kz9SyO6B6nYqSMMCnXj9onOLjAp
vW7oMZhmBUN2UlhuJwH7lgAE9Gml7nRZMW5KYH52HN24SE1l3FAb/9HLcXOwTB1dw8TVqkg/1RnW
hDj6PsDIjDxG9tmshvpkTLdMt5WDjgKJi/uLz5SI5x2II+1SqrPqtvItLcvWZTi079NO+SvqJ9gg
upjgNb9J90VdxG/m7LPfwP2PHUPBIaZo5b1iol+dKvaZMFZsFtoUXCzQWPeyIlVIyMN0rPTAlWZg
LRlmIVV5nhY6m66rr2NRKc/5GNQXQnN/JBBEFIY7Ar86dqZ0VbKvVW3KbxDrTucwKyrPVKThmCgY
H422Nx+sJcn17qnuqrvCD9VzU4egOhJ1IqZP/qssAwsYj6LtuxxnO6SdO7lOcJQTJHdnNNBAGFJM
6GYduRWa926qQdSqFbnj8i2DyDXMr6Fh/lX4QXpInFzZO4o9HLS4Pc1mWbhGr4dg8YaRYI+28uxs
dM5ZXR6bmlVZDYiPndhJgtb9nsWq78bqdEvNsUURO+nQC1ecvRzDkALMur23+BJPlWS+tX1VPZmh
hFloVL0UmM1eGlD3mlv1c4J4KzPbROykTqSbVifNnn5QX4bWTE5Bru1VLKNSYKh7J1VfirGf71RE
oXapMcpPaYCf1S/U+7xG4MGYpYEehuhdWg7hxVK/Q0csXVsj9dk3ynBvJPLILNB/BjYLpjeyL4SW
o4HwK4ntcq5ZelI5OXAmcR1A5fNrHn3yh6nfaU0sHzI/0O6NCVXWZhoy104e5LBxbnP/VOrE5DbA
HAiuxWqD6ITXV7yhedS6A0uKNJ9aCO01NNLQFj4AvcJnZ6A61Yf2i83atZAwiEYN9DKq9pb2CLZ3
/WCfF9lLj3gCiU6cngtNvkq1VXtpJZU7A6Uc3k5wimR3rPnsZgTQPKXU7gw5NPaE9bjg+5H9rK3o
WOD16ppiBJqg/BicQT+kXSddEIeaPCWyoRJtlmE2VrNd5nwhQMJt9BxPCXr3XtajHyxXjIhjUZ/R
CgHdhEYXq6NTgpKYmxrFi9LEk5dhmbWc6q9Y0aERAqSyc8r+QUIvrNZ8sMJm9TnVZZzQeXpfl439
gOSdjbJV0h7CBm4cdLsIp5SHkrinfRUQ5jYF2YM91gCsa30oL9OgvRl12HMn+gjU3yyvMzHG53Cy
CKE3suZFUcz6JWHdK2dq/CiqetZr0HMjfywO9mUyPPsGJD9hD1ODE0tu0NgjJirONLJpfpCU+lkf
u/qF2Cdt70wBKyoHkEag5MmhKCU0TZChqMbOPzOi8cNEyi/x+NJdN4zytYl9gvrtCnoqXp8nGos6
TfHMUXMIBgWFBlHyk9ZK9dk2Sry+bcojN5oWAo4qDr02qP8azRx+7dHJrmbVW/JulAOkMIr4+V2d
yFppOl+0sLiIkjiNjxyNJnO6R1YL10U/9EeADvKzKbfjs+WJvEiMoIFHd8B0t9VVivlHF/jxvUMM
13MVySP0o8Pb1mDo28BLawi4tjqzO3xHKp3g8Z4YeFuW/YvqJH9DxBA8EwgVPHeoYh8S8NjeVqfV
FeC1hsC9XE0jIsFq+zj4dnMVZ8yFNl9Zax1FSSRtM2BVnlSd/moHz6Zte6qVR7e+ho5DNbXkrIJx
eS78VHvozOlRlETSGHDbVqAOTqIo5/F0HWducmmvqlXw0naAFlBgto6iDjRB9wiE4cgqfmlBs6lC
SQkMbrG2qJSsvjU6CmbrNWhBAHbn6QNa36IuzaXKyzPJ31fdj1LqrGcAodaz0/Xj3s6iBrF39GaI
yB/R15HCJ9EkymDmzZmwXblViTEn/va+yVnmmkS6PavNgDMH/bOdaLwmw7CQiOf+qQzAXBed9jKo
6C2zCOhdaymOVha9lPFRHkztJWE98yLPdeAihdGdRYOBTdQ5niXEu5f2ognsKYnvsOENRv2cmWr0
LJVOflEm6A/SpI6e4yUpl9DSWs8KLFUURWKH7FArwiovWMTKBFkZqDQA3PeyXrgEFOqvJeItbqap
rBjrXHtlMTfsDQUFUHGUB+ScFmi9Wziz9hokZvFQjOU30RaJo/HZr8L1WDJ8l3ks0xxWSHqbyX3e
xj8SGBsASNfhpfat5hEXl/oyxmG2DwGypgifuPFUdi+NMSSPksWGfymJxCkW1Uy/HNY6P9A1AKzs
PXwVPTJ7SVq1OID9jm/rWYgj7Rmgp704KCPLe6vQed8u2Tm5uSOeVDmLOlS9pku4sPuLE0Sd3wPw
D0FwrS1s3AM5MpV7URz1qHwafdBuy13mSGc+ZlJ0Ujsndk3o886dossvZUtIvKyxMavtRHnB5KW8
jA59q9faJ1FlRiZC67OZHcUJ/mj29702/sWiSHkRVWnsPOglH4Yo2aplEsAk9XtRjEwellz1+6qI
T5VaKw+O3gzP+jDC9FGqfzI5Ds8ime0YZRijVZYJ82dd6djuXCjRbW0xFTZ+BeLsNXwBx9iCgC7s
kKhWFD/8W+sfBGNKMcl/AczWPvEAbE/S8+SqVwYUf6GiHIFht09Si8pc0arOl6kKz/o8lz9Qrr6M
uRQ9DE78zV+4mB2W2ffWkpiV5e8qUMWPmobfpKqK5qUr4z+nUuKxBdpML8+h4qhMT3Ki0MuBJl+T
nTARhDUsHqOSVQdZ0uudbmTSya7dfFSvVa9AJldHzsl66bps70hfiFPUH5FbrHHQAjQfTaX41OjO
mW8zOFi+VO0siB36XHm2bAgq2m9NiqTTAEsX5NAW5o/Qfsp7yF90Ryuhhg6ck/w5bwgcDmRvQjT5
hb9+qBUzuhWMj3OiPhPgOXmAbx22js74YMyVsk8mA6aQOXbtUEu+9MlgHoY6xtxQ5LhfDWuPqrKC
iCM213YM9TsNrKhWR38PnSpfgtL6ZjfJ3Vw40V6dZxA0apV+DsyjbKus7RDLKrACu05cyZ/k1JIO
YRxZ+Hyz5LGNpO8gHmGTqSKY/ixiLMNvfBvqp8Ifb3pXvelKNr0WTSqhpVj9VY6ZfE4WEQj2k6hs
oiJ5VqwWyjKo0ViMduouTpL4lgMZI2Zb9r86w8U3Tage+jRbEwXh4Eoa4RWLynknltOpVufIY+Au
jMb5ddDhNbQQf03GPL6iuROzQjTzvdIqzeEEyWj03YLcw5XLyHzMIclYHMAmy7byuzaF46dmsp4T
wwi+K1n8KTds5KUy+L+AluB50KvwTqlG/2L1dXqq9bG8QtVe4EGBhpN1aPCiZEbuRgQA/+lY0pvV
l/MPBeIZa1E+yv0UtzPcBKi7T7shLtM3u5p0b47C5gSTgLIz2BogyFo19QXqQZZmgYwoSVKiKRj6
/a3ru/a19c32dVogYmbWP4tSquZsSUN5vhPFUVXKfamW3UEUB8TDzikIgV3X5t1rYi4TGvjR7WpV
Lh0S1TJuor0SWSYStUYJVx8/ZehJdgiHeNyLogN+9A59DfaOy9GwZuo3jAnuIkoiQWfsausDJrSl
ivYtGAEI6kXRbAcgecS0e6KIFM58H2DB/3k1K9OXGUwcE/dnlNbn2czVB3Hv/mDGXo/zfW0xZTW7
cGfCSrH8VMF8cU2N/E2U2n4KvFBP0l0w+eFjj7LaI0ELyS6L2xyrA3UiiXtf8ZQpIOSjNiVvAk2P
rqEcPCIODOc+DKqPkizlF6vSbx/qRTEEiWr083TftxgJdqIu6FtWKgS2H8T5A74fYuydeN/1lXOd
xko+1iN2x0az6NCiUiRoy+16mQ97q8JA6FwLAurddoyt9QLiqDigAYw/p2n/B6r0V7kuezZWaqHh
QQ/NaxtOr5Mtz+d3dRMYpQM7WggHlia5WptXpQk5xSK4wWLdfb8W2Z2gVJQN4WmZfnACNYZLWEfF
7ms5R2uK/oo9XxREAvkPB6EkQWBuanG4iLI4pE5TdheBSFIz1bzqS7JeiuDibDeoinUUlR38fODT
m/4QV+l8helWvYBWQ+KUkqhSa/UU9MZ8G8PpDMSygmdn0N+A7LMO6uS1hJzfkVWf/9SGjv6WGPGh
ms3iWbSslWw/p+O8lqKp8ppodtZSSSQualXFi2iJEviunuvpJfJL461T2TjqnbMeS+vvqs/mdHYM
+w46oPKtzJSDFY7KUzrYxZsEFrtL4uZRHIOCFI4ytLMf6rTMDnqCu0G36+cCrd/e2EUqcYqaaRPb
KSUNbgAc1GlgeVFfvsQzqnZNOGvPxLSzY4jlxfQ51SeoKnIXvn/6P10vZXN3UnvsKlOvBDvNRuhI
K4vq7HQTU6AmmzcQSMq9MTYP2oKfTiY7uAwj3J2iqBSFCq2MyWLNIMwjRlxwhKjGhVnR9kJCR48J
NGZHafpSx3X0LWD958JT1twcmAV34PkTSAit8sgH9Mlu4BQspDjfl8rcuXm2gFvy/K4ELw7bEtwg
8UuldMY3+seZTZXx1uvYFALwsWGaSJ8J8Afnh1bpPHZ5hE152sVXW7X1YNejEFnbqvx3IkkPjq/V
3zIn/qMSNGQTullNhlwfhlXthDDWN8RLno1AjWAdrhJiBJTkMdB87cEp6dhLVbwkImfLsXYECBLv
fJBesCr5LyC4dtLYOEfUrOfXsWhvvVMVX2N8iSBiMmWnQa7kWqnUwqantPeqWlverFmQFlvVRNSg
FGGdrz9bpvOY+UczS2oiYkgiRKXAJnlFLkmIbmm5G/bZSzoBdilK5MdTvTt0il3uM8Y+N+iH4STn
geWWZqxCHFLUh3pEtHbI/fAt7xPlZKrA982pTxDLqI5p1kV7UzuX5VC/QizFHNNBWgnF6pMotY7/
qZPG9mpaZvo2RdBCgUYCsL0UEynsXF0Zp/M4YYFsA0bPIZU/+0mvHfM5695UyDz2jWYaxEYO5ksC
pS7GjmXHXBOj3j9lkZq+qmMQHQOrT/dm2hz++Y//+b//17fxv4K/C7hZp6DI/5F3S2xQ3jb//U9N
/+c/yrX6/P2//2mwitdBoloa4pKWIlvqcvzb1+coD2it/A/8zGAt4jA6ddb0OZXNi6AyrWbZ5gmq
o79jcikQzV3KYxDm90sbNSr+DIyZea2slKeAgd8rsllec6Ku0DOfMAqOhujt8SZRHRXtICuEExis
88q2My0cOyX8t2zNjOwk+HVEwuKBRUfWPIsWjW3u/t9/3JGdf/vnmDoXLks21bJjW0SAfvznGK9k
qbCG4IXdT3/aKHutRs8sd2P03Y4YcexFOfG74uBWL4r6ByLglR7YFLVrfrvk+hOFMrNB0YBfbpd6
f5ZobyzMwr+/imY7aXQQDUpfN4+RVN+JcypYOM92bVwy9uGPTdxnT0nUf03SpPqzGzDCqrVWnkUx
hFHAr6Y/oPJD+3yQJk9U80YwyY2h9BjUOuyH/zo7rtRsjzO8PNdWK935TjCw5oVfckau5zgFcnsb
lgSHR36WJmxkscO3vh3w05pRNIeZ7ld9oenVvmjhyRZ1IpGYKq52BzJbycDDi7r1d6CeO27tiAfJ
zxnsQSx1pfa2HcjlBisResNbfbX8DmN8gzA5tyjuCRHMSvxObNv8jqgb58VT1+c/f6etXjI1qK6B
gt1l7if7a6RaL6E0DfiSk+aMSExxkBU7+9LE38TxFgIGV/Gnp86gX+ly+BIsSVNnqqvasnEUdcQk
QIBHCwXmrxdRVS0t6LI/W+A7yB6VtjsRvYnstWHzkZgz8sFah68tmW6tUflPzgAvcOBMV32wTXYt
KR5zI4YhFaJK6YmoF/9JzwImZiIHoIejKOpaSf0RT5JGlC1Vov5fl11rtD54wON53S6TK8bPS68/
vFx/u/R2nX+/tKj3o7tYSeN7O+qJSDBFKunW1LEmapH+ic4tu6r7tWo93GFIuxdJw/h0P1QEuVNT
GkjFSZC77C3AQffYGXZhVFpgwwz8QqJqyRm/ch/q/Cxl740i8a9WWwNRp3e9/POwKMNsC7yuBWM9
qM6pmQf5Sz2Ol8if6i9l14OXyiTtllYR0DXJaM+2HLEUnsPGK+Qo/QNUyqsyldZRzqP20I1aehyG
sNqHkmy+zQ0MXlmHNSSzQ+sNjq7u0AANXo82xqLcJsHoLS288+rCXl+XunwQ58KGhngEzgfPwB2k
plh9UQZLH9pY1wfAsWRF5dzCpMSaI/O0sAKb+athhf172IlyB7E+YasYQ5ajW5M1t5w2WGV70jLj
ZTsoLteiP/bzIo1jo98FX+O3KRn6fask2iO+KZ9ZIlc+F3Munc3/Q9mXbcmpM80+EWsBEiBuax66
qke7hxuW3baZxDzz9H8oaTe1a3v7O+dGS8pMCdqmQENkRNeyWyriwWxuYyQ6UADFNinOG0aHf2OV
6WIJqWJHyeUas+YUtCyfxrqB0qGG3e8dxWB0iA4wUJ/FicA8wO8PUDxIv7BWO3TIkH1LBl+sCmXH
7kj6JYG6NNO5OCYgcV25VQURCJaA2DHw7LsqNnG+BQbE734/vuhjjoPPRteBn+XRZmwh/OeC1ZEC
qOeIv3rqqQ1Wu6itMPxeRv2LwBxy6hkYfQRuQ7wfVE8KoJ55A/5crrF7UbmxwCGQ9svq8nzfUGK1
KhgoOI9OmxzLSlbpmjE9WPEM26BzCNVSYIF98LKd8WLFSFUFUo+hAn2MW4CREWh4jAV18e/lKM19
2/fBHZmwDOiOte2dyDTdhYws4HwAa1rPcZ7vxNgt4CUWuXbGICs/grB/aYM96Fga0jhyB7i2hQGI
SrHIlYGs5Ldxxh2bXbOfTVP0dXvqTVYaQqbyocEx3ZZMI/OhmQkO74XhmNWRqaKwMbcckJG9nG2C
1RUoclH8yaZrWnWsI/dY+o63ddIakqcURz3mQUenBeOLGoVsfx+PvHPw1XjUjKPxJcan6SYH1r0B
yl8aNwMAETdB7ETYL4G0i2qRHRTN+uQkm64cVGuMKIYQFHhXrX4RBhvwYvvHPB38Yx/HwVQjm60c
VDNdD1iAK/efulzZHLuLMuCARLEMB+T7k5tGpLFGR48gcwx5GR7l9ZEKF2d1R5/bRr6Y21Cfv3TP
0X4q46UNOdkV9bNsA0fQwrHeDOa+syDoHivm4ZdgAKIbGkXyUsbB1gM85Vi4vAFWT/Y4ThvsB7sE
g3w0xnKP7S12x0WEA+8MSsu9dmcYjf2DQus4uQx1HKgaUGgsg+tQSCvgL/AYsqoZUk8ZNIQV69At
DrXDW6qBEBAYnD7TllcO7A3wPbZLnyg2G7sE3HGqr+k+97brnSbTEHZnO2hGYGrtyytQ6HyFBHDI
6Qqzg64gB/dpNs33hauY+uidyOdYEsx1V39DUgX+0ksbDo7DnMX4tIiTGabBgSSBdNIhUgXVPOlM
zuHTNIeVv3tS6Gyn2H8OS878U33o01mKAceAc9fPIWfT3FX1Qt6qf2j11D0YhZXc4KOXHwGLrVcT
Ax+4++y6ip+wz1sckQODz28DZr7UdG/zvu5P4C1G7oobF0cf59b5gqrX7doHjqB0899+agvP0ddI
KwY9nXJTH3JQjWw5dRF2E++5BUocKGzoX6hfCWT1wrXLKNxzFnz32wBEHcs69PoVTWd63oClwdCW
sgqNwzT/oanQ7AXfE4idhetOMdMUChlwH7MjGiEWAM8yLOgV1WoF2QwgEtOMQzXeD4sT2AbZ89iu
OwPKMaGooASFzLwFRQlQ76qDgX91Iq9u/LET4JY+qPfQaeSYtzei69aQbfAh5IGiMiP9YOOEqw9T
qASQzTOKtFqRx3LTdWSEAagtisYHGQdIt7H420nFVpBAFutANSqqWMPPcG5TjWgNSvBjYS8yGreZ
Gzlb6jfZLqoUfjUk0SNcjzu1p3IaZe5aEavCdY/ZD3K+cDmA73WVKN3jkpl3Wm4mSEAGa++CbJ0I
LLwyQSJHzbnopCWPPSAGs6mvDlrCvYPOrdpbjo7ZHrPc9MAjmksIHDdRDpoTCHoUZCR/r4JkDrH5
JbmMILVW5hC0Z5Z02zTIAh8s0qAdVDqYgHsg4aqKXQCF22JheqYiKsvvRJA54IdAjnfM7GiR+7a3
p7QPgnrPxZ9sBB8nKDfFzeB+apLjyuZi9rMc2kqCQEslLSnw81xcXWMOma4BCIunWdpGqJ19gO/L
A/PHCnljqj1Vq8ApQNgR13JBAXMoNWebowFktiQ34PA4zb4YhKKuB7mIMlt322WadSQeHGy+Zfs6
kEgDojmWIs0hR8wifAkKvdvOpDlCy0FIg4Mkm+ZstZqjYbewAtF1Klc0QADudzC0ghrTD3h440sN
pPNCFOrA8xYre+PVKoFz0hjkD6Ai0m7LRPZg2ozlKdM8UDpAGPMpcmy8O9LUesdmDD5qjvPK9e7R
bP1fVczErq9x1gsy/sFaJLX1Pso22k9N8iR2+y1KFcsUhZAt4uVraaU4UXe7Ue23dtWtK6pnUWZ8
TxFkCrGyuwX55ZfRKrWP/mRzW5wihzjnplgqWnUXEnPhMnHqyZ4BEv/3HR9uiusdH9dmYO61XM5A
HGib+j/3uiI76Szwb5cPTgv8YAx+2nOPWfC5cjQwQDujVEA7ebb6HAcqVpHKDainnAW3+QgoiXKR
H+jqHNlbxncagRcA8q1Ar88Pox3sYxHgeIk8YCQF3VHiQkNq3XXWTz40/Kyb/M4BSu1gqpYWxvxM
9jpL+q0UA/DBOO5lC/JQTG7ad6YIAzBFKQfZcPjdb+0Rv9/MaSyAU34P3WRfwWXvRsnJAFSssyHJ
Mri5DfBeOR5KEUb3WTzoi1Fn/rsfRgdwT5vPJQRFNz73jL0DvNGD7zs4g1MR2eDf4d2SfS1tlm49
LiMsxsx6K3O+B3woPnigdj/NhVby4aQpmKpmhktos9lHcpJduCJHkkWqtyd3DdYkEEuQnSLayIWM
jQPWY606GaFShrd7y1sIMChtchPaS1WW43XqRK62bV0fOHVlnF+bVHPDtwoKVSdqlJ8BNFKajM3m
Kr4YAQWj0aZLktvWX+dBOM++6Ib3JBRwlIgTneC26HpxspVlNst2xN4+pLNWFzbHYwAiIW6opk40
AhWGPcIsarGKVCeycRa/QAxG7slJJnQsscN9ogYg2+IQhxmIUDEwXdEvM39F4Q3zNBPwWHhKdn01
uie6mtobnq5GoeT4fYtB4HU7z0/iON4J7JHjFxE/FIp0Ok7F96RpQeWvWq7f5PeJMTXIAh5U/wBN
xXxBTSry2nUAHwOc/r/GCTMnuy1DLMKRgw+BmJMfyvZsGXZzxs5KC1pyvd6bNRACOoAtC/JSYZR5
uo45Uq8pDh/g325Dd/G+C6xgO48FakXsUAoh19aQiyMgU3yEYJgblSvDxxERNXsh23qR5G55Q20j
V+nLluw31GzJnSn3VCUrFbaEANcceTGQAdU90IdV2zmYLkBjt03VgznelMhvZW80i8OSCoqFUOFS
kzuyXE0FyUG2Eu/rz1AyzzNC8NAJ0KAh817+BLumgQknDlx04Dli8B8oameQjt+GqhgHx4KQZ7ju
PBMQXTdHMo1goHAjR4Xfe1sAHboequKHI0Ydkh4CWB09TQ8gOH2hlgv6Qxx8uSaI2J6xS/PMi7J/
0sTYPEmgKVE3VRFmwbOBcxnoAnlKFhIJRRaydXZpEe9yrDhveZGDszcC5X7mmFD78Spkj8UxmB6S
znioImE8DGBkMDtxT5ZB70GiHffg91EBhQqQ3Hg1WxnekAm889WNmQTPDo78kmXOG75skRK1JW8f
GsaajaNYJkILtgxqFAvgnDOcaAGY6qiCmnZQB/2i1vHqBNs/lCssKBTOboqZR7hyXIzAdXlvIF9q
B17ab0wEJn7K7vDgdAngpLmVb6gZKlsJBEAHQPhdn/TDQ9Na2d6NeyAylJNskFyAtFSU9XvwRmgA
4UKQAadTBZIJUIAO66NmVSpdeW7PMdFn9NylMUDxO41z5Z5j5hGEJfLDqHL7BoenewEEIWY4eg0W
jagFC14BZvWLdlVCKaiRXQ3Yp/LP7UyJXRAP8DwGsQdXDGdhOsQN1ppsdyO41b/kBcNmQSvG1QhN
n7dwTB4KLmsw/hrlDU+QkkZ23NYvCMaCHjJ1o3PpahCdVPG1jT1POSCzjpmOdusUAFBVMs3eBvw/
APjldidd2tp9YfrfeNClN3+fgxjY+L+ahJg4cLJtHDoJ3WYO51cHbgbA+B0kApqHvkTGeek42iFX
RW9yL11MbYik7qDOs0ncQTuQiQ8FZGKu21OfyTfVByv2j3MY1WQr0Hfy06WATevn8a+6TKPRRan3
dZs81OffV6fRu6L51gDmvtHYGG0gLQeFGSRSHb3cMYuPKigw/RNZqWjcTNu4nH8NSxNbiTzmxtHg
beqfqFojpaNYBEnkbsckOlMXCZ6M8n7qneM8ZFBqkbhsBUaQvUiAiqoTZNO+/26VOFW/wUr+zWrC
5LZ1EmNdu262A1H48NI3JQR9M/2xtll2CxUWuSA7hZWfYYNWHQBDGR8xHboMY2a85LqOPQp6i8bc
3xrIooTQE162kXrPBqrQOlDsKrtWGNXO9ABIoic/i4PkwAQgbBM/NrUHIGUW0w9lblP4xLINxbCp
zwXNtrKFgeUv6Lc0j01jzT+yIoH+3dD9NM2h3VhYVT5CoSy7j8cWYhl2ki0DkPeurBDAkaTog8dY
eY0ELJ1mCG+kvNTXd7DtGxdIpVBYYMgfhLuhr7slNT3T9HFMVh2z2sZHXUX0Q9CAu9wE8Fs5yQYp
mnNiMe1EJrfkFoTXoAwwDdnxJWA6RyMxAM+AhPFziKQIUA5HxtbPjf7ZkS320GTUnLldlQ94eNbZ
6O9ZqscvSBiRSBPvQeZRhuV9nYwj/lfxSPy/RUjfDnYDRLVuUpz+xWCFf4m0JFibeeveBJGobqDG
VSIbr2ifw0y/Bwmg80PIbAoNAftZp728DMU7ewrNlSKMCm3AQDSw5rnUmLGx7RKJQ2E68OV1O+gh
lxQH+QEaDzE4dbl5b4ISeuubzrhHBhuyerMkQbJnGr9ih+yU2w7/2ZrtHllRxZs5cL7MwdB6F2nM
BVWG1eyM0GJ3gPMhhYdlyTcpAAUp62RnG9Jf+cDo3QSmBcZZJL3ke1siK13ZIMmaAV+GGlM1auqg
bagXZKTCbv3vbNDcDYWQqcepF0B9bbvjBbjleatF+0axw3eqgNb3b5th47swt8lNgWRz+jTe174Q
p9BpsOpdt5aub+vOU49ALW8FRGsfITK0N9VvGsDvYpeBXxVnZm7/gtMtKJh34UUYV2Fe+I+wcAyU
IGO49vHh3A06QP4hc5wvDgc1iw225NWoZ9DT6HT1TwLciaGatSaNLeaG3gpoCvFFr7Vo2+RZtaa+
ehzryAht7TX1hZxCvIFmWb4hb5JhGlIVibWhvpaNqa1rY0ZMXj769mroKmdqlhAOXNl6Ue+k2+Zr
llsayHNq7P/zUJ2mqaMA0wDLylTNxwRMBwDz+kiWMVaV9DTo7yGcAqc+192pHQGwuI/qaoE9eLtE
yt7oQe/4dxEylm6w8RcshqH4cLAqQc7l3Kbosq6qhW2NLZ7yLHhkabdpTcu4pRZyF5tt0TUuMs56
ZJApb/3p7ZXXMHJ3ScGBOkHPQiRZQnXtoj/4QJFSOuR4L32OjoQk/7GKu8v+/7w+jRYiCXmTZze6
gI54UAXNc9CmOE0GvhOb6GP9XEiwUXvV16QYh9uk176RteZIpzAjm6+oyXRoxEIk0N5PfcLxoW8b
ZLVD1euJ+8OSRgaLLxCLyIKI94k1bgEhA+he5dZSkVXIsWsc8OzNDqwD8S2jtgaBEPC7qPDeBI8R
RSYqD3IOpyaFzDa/sMCsITElGkr+qpThXoAV7DdR4qVbagrRPGRKR4JZnXWnolrZDS8u0FoXUUgD
naKGQFh3yHaexqIoEWFjIHTd4eUz6nOsXo1FV6Qoav47ijqnIrjth25rQ37t4kGjx+lPtjZBViTS
36Ll/FTSQzo9r2Ss6NGd/cJ1mhWIoKIlDTtFgsJeboYohgK77gyPqT8+SKSTnxT899Gp8a8VBIm9
Imc9AtPbpuCBbvKqWOZ+o4OwCt9c8nYBICdYbvnIm1WnkiwuAG6Q4p6GQm5svhpVIgEFF8BE3yR2
9zoNpS5b5TE/AVr935ednCqiwW7ixaWdVFR7b0AiynQn6i9Rl28z6F9ZeQw5RNXrT/cARPUrdXJU
xOefL7ocVN6+uW/6uD32ldMcqVap5t9tXaBIvnmfIg8C3f6/+v7pGnmF30EeJ+n66uJ2oQkw66g7
KlRKPJh77GPlRJg2OXV4h32y4AGbAI/IerVfRj3VsV885ts+E3xTFmmMpa3LNrGDV6iOxekDFZ7E
XM7kYbSrwwinlFURHEDVj08qH4OHMnDFmQOKWKoWmbC7gzVh7AGqrAaRYavtbICjV66/SyMbeE6r
BblUFznveVv/hBhq/TIkVYZ9WzE8ai7uI5Vpcctqq98GYzkeO5C6HfrRrncAFwL7bePD0cg6eags
rJmbpHS+Rj1kyzzDj76PvXtTelKAHuZ/XC/zsvExTEKIpodFuQqtpl8P6jzMq8CQAM4GVKWI3sGl
IzfIuMqPVJCdaiwNfsfNbqo5n9HTWBUL+3Vu+zemhZmHAV7WO9sMrJ2vj8YOoJP8rkmZuWyQS/Im
dWOPrx0UQ6EIXiAH4NV2Sm0J9J95i78w3utjF6wGHTqmZZducKLk3lJhKNr61tJMMPvUDuZN/3CM
cfgGjKqzn+1l53k3/xwDiUf9KnDBntSlQX+CnnUHsXjUhHTHbd7wHzjC4chqVTYKCVzkrSBx44fs
vGhYkIO6VTn2RKzK31NXFUG+pi0QNo/uAuxDA1On2R72Q4yjl8/R1Z1QSOoYVrf6vB/qkdK15xE+
u0G1AzmuWPYOANnhQuo2wJCfW4fPAabxYh0siiVmGEtfdO5Bt/lzjtT9Oz2yvDun7fJb32kAzkGL
7HhqvTvT6iBf7tsnU0M2BmDRODiqKtPcUxwVNt5rS6an1aauUsTIFMk/WDA44IzAWFSEIPHZ9yMS
ryHm8GEz+94EBNndUMQ0vulAFzXq61u6ON1GIYNnKxr94xQmqmHHdciLx2Au54vW8eQ55Q+GU0g8
I/5lAc2MfaOShq/sIsY7JI8Y5leqQ2o1Ol/gcZarrHVdoD1/j0KDAm5gb0o/tCFk8dvRhEhJryEw
fBoNwPdGSIycpc67UwB9vGVUx+y7zn+4vPTeSqQ0rZ3SS46aI8w7EUcmeBgN8zuwZNDvba2vsmfJ
1hOesWuyNHvSWfsaqBEyrQyAx5T+o9dH0A73wATD61a+RLKD9nHxC4uSBwYRvruwaPhd1EKgZKzM
cQOSnw9b3xvDVo7YCEEyPr+jYM0o2lMRxVtqMQuIMqNjUJ2QrXfIs+SjGFxmpQtqk4d/uqlploO/
DQd+d9UNSLT/GGUMkdeDlAlc5aI6DZZC2xE7W//oSp6eOlEVdGHQMmu1DcXpLPspkIWA9O2hPbi6
0x4cVXQZUoQWVJXYXMFpsfJHVKUoapOfanP3KWZ2z9EXnmnMiyvNV6ae1xeah6OazcafLlJrPOde
htxek8ASFbXocGwObXrQE2RgqiFj6o3+iWomcsu6BUkxzTEXxsDI/+qfL0Q1GoN9Xmf2GqNiiygj
jhRgoIHzAU+fyctgLzMDbCiRnnx1XHEX+RFUuv8WAQE9OUUMefmF4xO0K2I3W8VD1b4ZjvtgirZ9
jPzaO7q+669wZtm+sbFC9p8uHvwCS21k0ligsoA9j+XbAMHMB9ZCcx38Kf2Sxhnt6kdmOew+9ory
lCLNeLKDUCJYQOVe3g/G+KpJ5OG6mo6EMFU4n7U/2RxKH6OYOM7f/8dOoGH/ayOQ28LkAKIj9w93
Zl6dRkJD0PWGxr3HbKC+gRJddHJUQTUfeR1TLQF4CTpL7Y7s/xlmZu8getCOFID0tKpbCKTzn2ig
TJbVoS5w3qCGne1Xoxn5KLfg9fg1heVl3S0oZO5m2BG0UdIUWUnqXmfH3KSaoZ7eJBjBxTffS50C
nwW0Rr4SvZlvmUoN18F9nC0zH2Lfvfqgm0i2l9EyLAzrSIXha9B/1PK1MYKBgEzSKlMkEaiQOLGg
FzV+urLQr4+hsWIM592LKveHo6zTDk+KqlIRgDt1mxra09jmHyayFx7fBpYRHkrMS6D4wqziVCNX
DQg36MWrFhW9hnQBpOq2xQlZPD/xlW+2EkInkxdZU2W/oDb40pG21TrgYaAB+ywuQSTkNTfekL8P
oG1DFl2SPe8+tH+dFCk05jvp2/E69fd2WA0rchbM7EEpkQZ7apbs8e8PI3f+9Sw6yErBQbbl2MiI
0K82pcEJO/oD4LP3InLk+LWthXawzSQ7t36fnUsN0wosw7LtbAOzM/BbHc8+PBSIUbJT3AjzVGWm
gY31dnjDZme3sLg33vZ6Im//5MiZBJ9WWeZYNGHnF9xzHwU1O9r9tZTnym2CsW1TcPNlthes99dF
lQf7Dgc450YVOY5SkELQ61tqdq5R/o8sGov9+9+PWabhuo4D8h3dvfotW3lnhx0f+b3tu/cxnolT
6QbJ0QZ9mVVZQD5JpZxHRWPg3w2Su3JZxixcG4IbXzun+QZeP+0nOJ8XoILj71DEY6DAy4NHrfLE
xmyRddNaYX9ykhpnmVyDct2MY5vwZwRF4wzp4QvCp81wNUKqOU5Q78KU7a7jRm76wFczaxmwrAd8
DRgApOOlRxHkESS2tGJtmZCUTZvwZ1hz76eWfwkiXv2okwLZZGk8PCIjZNyICIuLvz+YWBBc/8sa
SNp01aPpMqELWx2nXOQnQVgv7UuAYO7t4msLNfQzpgcFdrmRHhfm2PKNQRyzcMpcfNdaKPdq+EeU
vve1KvLmWfTY83P0GIhloA4WRGzEQx373F5aDNvYkm9ko+IiZqoW+mtjjchQtATO1wL3W6DIS1LN
+Io0jWCX2Xa1xUGSeG5ayLqqxBC9x8oF0xLvJuW1cyuQbbVIE/arglrlNo6HzFwigXw4CH8cDiwr
Bsx+oE67s1WbjFRg4So2mPTilIKlH12y0IJcKrmbxCvxtlQDOVWVm0u38+Uajx9biKapkBNdnwtm
a7eGG/mAf9csxPohbddA2HrJukyg4OV5IE/CPuytg/3eu8btsh1AkdViCumGArL3PhJJaByKMQow
udbaeGiSmg0LXwvMk+617RrcByFoJ5lxooIcU0ymu90CvJ0VmGR+u+cYqpWFjzsXEC1VEdR3jnX7
GmQYHeS+1cVmuywDIBt129fXedFrUGn+d1+yYVKDxFwd6ZfUBKWLsa+7+IdwQBaXdLWFZInSP7Kx
7jc4xM+eAt/LFlEfNT9LvnfCpPkRAWYIkqigPGYGKBIkEukBX8RxIvIZGwk4jp91Yu0AddEisxPY
Fa8Ae2ZOR+pjnS3dfKxPfsyg+ejiX2Inef/F65BTd9CGlt0E4MGi1hhnP8IweC3cEIwNndnh2DMa
bqvc1tde24f3oQ5RY5dp+kPQVzH2saz8KXQtyEGDGucrB/vhIihdEPFYLRT2NK/eNqnJbsBbOux6
HOseswEa11C5dfc5+KKPkR2pRYb86Ztts3CUaMZc4Hw/P3RB0uvAbvz24PGPID372aYaElhwAE9V
6nTlnm1ca5H9SO6UeyB5n13XA12EXlQvek3V627zgBd3PlVn18X9zrd6cZWLakR/L3W9uOBFwEWV
xpqvEpdQEJ/+qWbjxaUvel78WX+8oXlkJLiJ/d9fr8y0rl+vJnc4w7ffsTAD0K9Po12/98ey5CFY
ICGdVxXQh2scUMVkCeCTll/ful3THys5vg92/W7ZnP062Tzjv7Ikeq+FHz3nHvYnPF4hJ7jQ3Z2d
6N4OhLwgkgJFz8puPP+5Q1cDhJwLxy7YztPFu2aZzasRuPaqRlb5vigd8wXyr42dNa+yy4K92xbN
mqJi2X+pO1NiVmjys2tiNpH0dn/2eYBTjkwHjUgb5qvUzdMncGjX5zxv7qvOTZ5Y1CdPhdDXda/5
99SypRJyLFmzb1SEC2WprYPtrxV10EBoeO4yiDmrwaiDA0k0IwNPXgMOugl3pYNT8gz6Sssc8fsn
FBUBsIwgT1ddJvQLeBU5NJCqqw4i3A6D30J2wYrvhzCK72Opr/qk6c+VIXoQwMbxXSSB9SQnyMbi
+wQZ18jDxUYW1rII0dzIA2lTLraRclOM7bRIDPJAR8gqsH9hS2fEyZMnjNXkVpczBfRdhcuQQU7j
CExMd16QtUB7YBy64KCX3iHS7ZfpbsBvnp+qpETKUNPfGb2mOaB2jMUOTHU4EwJLkXdEHr+/g+D0
GYTA3pFMc/En29T3sxuSOryjLaQHGhVd32Q2ZOBAYup+CbMW3JT58GL2gu31NB5X9eD0L+EA5BNI
OMsTheVBtyR7AM6bPXTL8Ugk/WHGSRGKagJEcQdfYVPrvpHX6sGZB1qZMEaeag6ZW/MHpsbsHrnU
wE7yTPHOIndM2Rlgin+yJ2D1/JPdc0yxAhc8W9aJ1t81gd7f6SxcFJ0f3zq6noLa1cb+W9TmCsPs
Jd5iiEt3NwYCXHfURk5hf6clACRx5NlPNicIMpwtlOEKSWo/MnyNXtKO3aRCy35q2ngG+0P3kkSK
+NKqgRisRICVkAWO7bDQn/wePAC9VmBVbZpvTdg5X1zZZIsSNFLvnQhXfRVAT6Kogr3lh+43HyRo
izEZ4ieJHdt1Cd7AU61X+j5pvX7nQlfkNgJiFySudrZPnPIlSYH2LMHbdIx6+6NGNuFnSL/rQDQ4
O+zEzLFtp7pMVYqk9sU4QyGRiW/nYPL8DCwLoFYB+FlGtPIDDYOF/DjIK0KRHlUq6hTsxXEGolSp
l2mwqnT+rGt6vQnH0Tr0jbAOYSHtAzXjLE5TLCZ/tyPNQLtVQVPkZ5+APGSc3dSsrRp7ldVrZaQg
mXX8/NkbrXcwIKS3tGD7EUoveQ6xr3jrusk72cyOBfsqrPoVrfhYLKDRXjNtWg4K9EfGfvLRf7B5
ip3PPr/1shgHCSdudzlrsUYLM6jsIEOVCq5bBr6shf/RjpUqZJpnMJI/v4qce165ZwcNQc152DGD
oOHfv0RYJV1/iZgA5MrSGTg0Td28XkK5fAgAEYja+yD0C0wLCxv6AVIW30GvokQUvJ89S59AK+8+
j0UM2iawQe8dqLniA+Yj4RYFF8VbVo/x3pHmh4nskHCHiI7Zpasrh2xy/4CdtYcrO9gxgtsSTNG9
W/EbGqMOIR4VmKA71nWgLYDy91IvfzEFeIE6AMW21Iyd/tk1wG/JWdQ8pI5+DtyyeAHvFtQsZTKC
TA3NIoBSqsAU4Qyp6fYLXp1LsldpkRyGJk5XyWAhDFxYYCvK7SN5rWiZM9d5rqE4dxOwYAuO13FM
V6Ho76MQBMW9OYAMF4nI+jFK2nOkNfkdGD0+ioaBgss2mm5X2Jl0F4nRuRBUSL9TyGQLHP4myjw8
TM2YR9UOaQj1Qqqx5gGl1ZycIot3htCfwtYGli3QHkKbl6c6ziUgQtJ51UJsb+cOMtNxIDDcx5H1
jZmBePWRcrFykOxx6Ea8jgT4CIpxdF4l66yNACc5MDodiH1/7z7UaguCthd8iTWQbUAsnpqzg4LJ
2+K4bEuOqwGwjgRNZxRirx4r7n1ojmeIEAFm+0nJS03I9hjQQ8ltQPj1bD3byFEpL9Wo6GXf70wO
mrJ1HBjpQxeNxYPWudkecrdYpTdDKZc9SH2XJag1oeyr2lbSLkXaRHcUDWRwu8uSuwboHwgyAEt7
wx0G4E0dpEfDL63d1Gxrnt2Akg4eCqI21VxPYvUnQBZUOgWQOGScIgOjGXcFJFoXLjO0tRfI7qW3
oHiiUFDxaEByOmiD+6KI2sMILpxF64LaAJML/A9GmnMGmayBba3YhP5fHH4XvdwGEvkCOBwut6Ax
SnZun8qvEJ65oYCx9ROkjOqXPUPdjx6RmRItMlDUY1cj+AUlq5e0ld6LJ9tyiUMg9lA6tlgD2dGe
WC3KvS58uQd3Fz/xBNqKNTLpHyEpni6trihew776WrRh+4u5T6C3GbZZEIl90RQrqxnTl9IHKmjM
y2GLnKfqJcb5riX05luLBd9Kz4zkqAelAawYNqXLpPkGSRG20IGqXSa634LNOcE8TUHb6iiHxIzg
fXR2S7AbAnR+CFsJwi5sPtQlVM/JF1aFD/4t3t+Bl67fWwESxhdRqbk46gkTHPZptyBaZN/aBNSC
HTObc2V6mPIlgCRjm8D8BiLEu9QzNei5I+u1HbN0Y2mu/uZEN5pVmd8iAZyMVy9TYCkz/BTD6Bip
wmkjf12asloESPdv7sgjW0gqv9leGR3joEJ8m6b2jo0GFur4Li+72jt0kNqBPADywReO5lRg6A+1
6oce2BClay1v2RjgSJZOI+1H8oMyFKENFKiqMQFrJo6P7T7E6XpkWU96Ov7IpZAnbBPYT0BH9svc
FzE06ZQTx+FrQHHctcgG+8lgYKNPq7JbuirYCrXsNPYGvnRoObyMH6B2taKeZAKI5u9XEi7e9jTW
f16JRgv9PP+vK00BEriqz78JZDw/LCTvSAZJJDMfqiNXhQY851TzohjJ49SmYmrPQSMSmi7CQfLf
DFV4YaFeF1ERUnMDPbPjU1RaTzaAp+sMWjVvWNogFSP2v9aF4x/+aZch0770mLH9yV7ZEZALeQCq
vtJ/xyOqLcDvycH87WFUT3vJaqzz3CrsbyJlj8duePOq8BWMKsOf7MHQ9g8VYHFTfIPli4GTZWAQ
9YD7INRvsCWvA4XbNKkNig4TnNkGh2bT1Da6prlpuhQfN6r6EW9usPECnfsmyzdkY2ksP9wSWnhQ
/ylDfqzCy36Tg8KpAEtyuS6GCukhakSyTTE4Df19xWQMvrHYi7fTvVBkaRURLubXYptW3sOEp8KX
qfIVBSqhr8hGhVTgq7l5YZOgZuq0ap8U6YNWIP8oi0qs1dzqRYDsccQiEblDBT/jzQd9WGXnNSQs
hVlEu0Qv6xe3/D/Kzms5clzp1k/ECHpzW97Kq9XSDaPNNL33fPrzAaXp0mjvPX3+GwaRSIClUpEE
Mleu5bCjpoChbZv+DrjCN9IKLdqAgFN8zfQ3chCyqF/TcbLvCBiWD9pk35bI7VAk0SIuF6eQYYuD
Gw/TbuCWkK1QCLwkXQbEfYTxBux1iUFa4Seh7cLcexkojXnlwRrTowd/GSSNaPH1ylLOx1u83FpE
DadhkbvpmzZr5a3VDBox1iLbUuBrBOu+hxg9VdHAkN3XA1s4j71aU67rqjGDdVD02ipuS6QH28YK
1gPR3GVRZjVs1iRvE6CuW7QeTy5gHnPt1clwMJQqNNFMEwlepaEGTPlshZYweJIOcoA7OgrgUIS6
/NaztiqE9/eqY/5C2GZ8S9OgXqqT0p5lpXiX18VqAD60skO3vp1G562yOuULMMfo4DaNvZTNlhra
NZgMCkZCV/nSGRT/+oVJPa5wtub0tkcA5H6aI+/ZjG4t4SQnzAPrTbbkhJaa20vZ1AFBXCaUTeji
+frHHA52JpUmMWlBWdH9OPbec27eyCv/81MOHqs2OemnTymbNTTIHz6lalBtAzb0MqFJuLgqAxRs
+LN/f8oohLEear0eLk+253He/hiSdN7IHbvc40u7PPuDbaw+D72O55mL9oFlKWvFKyYqv4H/d1pF
SrAbqV6aAhO6QjDo114Facp24WexslqaeV++Do5tQojqO6sqqavXuCt/gRnibRxN011ckq5IvfK1
7FIPivDR2Mvmjkfj+9Dej9mfiqFsB35ZXTreQSIjhKT8cscXoB2uhxmg9qGsesteSyO3JOzv8jRs
1aJ+urpqGjgqvx1fDLWPDMqcm6WHWBFbPuh64IMvNAWejmkMj0nDbXDi6R8ekd3Rgk2AKt6imrx8
O+ZOfUvZJQybY8hvInQGawGUobktq6zaDameLkJRgDvOKT3FaLU7immQYJNGOVp6x1T28TCOkb0T
jnKKcXBmCoBDWAEHgluoJtyneVm9DN0AVJjUXWRr9jpWzXTvTvoHe4zGJFtr7Lawz+xh2fROb6mw
S//OjlA3sgZ3kYhK/xYQeaQrxr4JYZWSplwwBUw87oAy/MNFdsAG2J6MtGXlsKC0ya94Lk+5tgV2
b6/cWHNXrIXauzY02jtqRRuEkIqN70W6B8iDDrdtiFBlmrpLjQZir0hL65XTqJTVjuWpzYqMN5Q4
7csWVgk7Xl9s5pTTXfG1rj54hv50IpA/72R3gfbDSfZ+9u7dFL4/u8hXQU6ebiH7P5zKQXK4VpAa
mvTvJiyOgPKmaWnOU7eTzRmmVGLxlrqQzbywrcfAfbMdq3345M9q2npUe+fdn4B9tKQiomqi7Wx3
wT5FWe42SEzlkBrhbWF48600yYNrgkR2KZJZXG3SZdZtkE/w36xkx3UYT0d/wc/W21xtmZh0zLXn
rnfjw3WmdizUW53ic7Q+gpvrRHVku6eo7NdXkzwLHCPdt6nx8zq1tFs2cc1Zq9ulbCLG2NsLPeRx
PI3WdJlF9sgLGr3Ad7Rmt5M2OZf8hOUU7Z1ED07X6V01U25Cdl+/vxbpmdpQjETm9OGbklMrCBVt
yZzMlNNT2KrWgXeIsxQEF1UY3+xZ2/dDNLLFGbJl1wTzz6hUooWhkC/UHCjtHVBSd6FL1cbQKFBU
9eZwatCw2YR6AgrbHaplUUXzq9oZDxVaGcGCOm3KpCDzTW1yjnFpf6WMcyKlpFn3fVzoG3twlKNa
9uHRG8t2q4DduUPVIloJNTCtNMdt1gfljakP8BvL02bMtjaAi+MHWyJ8Jg9evzI3j9KtFnwt0k7Y
u9yoQ3xkZzovPRdKZ91qJwplG+VVS603f2y1H3PcHApnmpFCjGLiT5UZLeLgF4SXBswTPWJ1dmb9
8Pv8zWPj9tbCiUWpQKjf1BRoqqIS2kEnCehJBA+yrGOWxkQUM6uaeqMkc3W4aPdUVFN3hWr9gRzA
0T6Hn0zK8UxT4zbSdeM/EiG2FQaz6STtvVspz62EOettf+Q/BOBZHNIIhtpAnSzSCQITTV388er3
32zXsZ6Z1Ec/A7lf/KxBAz2Pbu2ff7d60VKS7GdFUO/SJ1pZ3UyoJLZctlTMRx1o4mpye2NTj7X1
6OVqdwLK92NOWDSJgt1d0WnGrRlPqM9ombq2J390T8FUOetGfPgPmJgrGuZijLRAXSZaqaxj3+4o
wVGSczg4Fgphxc9cHbT7IkfalNVOeZqIsaxbYwife53XT9vwig3fukRR/yqzrlzEFbwTKtzumybW
/WOQZe4fgoX2Z+pOklbkqzSPcKblabb7Ca4CiUMUK4hm3DfUWnqs4nJVfURb9i2M5+xH7Kqvczdo
TxZ/x3bI+3inZeHw9G8O7BXim0k1qlM+APsmZ95xY/JijcVBvi5RpKL2KnHbzdVWkUrel1V3l9mU
EORZQYV8FBvPOVu5RVaMBVWIun5pXnsh37EXJGZFOK69UxRqvZX4IYrU+MF1dX+fhdAGy6bs8E2k
GVXVMdZXmzLAOt9W1VGa/LYOgJMuSREQCPdyyzoOY2Qf5Zmvzhi73+1rd920D2EeUnYRoof07wFd
8xOzrAmmDciGbVsObEue9h93VNiacazNVX+XqERpdcFQUXaAAfyigpquUxOXFHW0C1uDG6nqbGd1
7fbTOTQWbdRoJ0IXKyse3A2onmE1xmr/GA52+jBpr8Ss+sfOz3vqNjWQNnXS72RT00brqDceVCyi
1y6C4RFWTlgaQ+8sRyUF5Mdxo34h0QTxtJioyLPsQbe+yoa8ztSMH2cNebWuUg3KhjDlh1K0bdUi
IdlWJyA79UmexaIHLa+H2EIAUrYufnKIbEs/ZyjfkM2oecoq06ZM4TEridy86oYJXCxtXsgmdocm
UyfyXq72GijTD3TF03ujCqvbaSY4YQ6d9hqPA1o1SFkdKWKGcdjId3IeOa0KeH3r989Ofhj0RJk3
8RwWpwkZs5OikAur037fQA6knaVNHnI2eLwJRJW0cL6Mkz1ycF4YSrMQo/MEHZRLdxnnzm52Sl72
6fgKaD/6PhUIVRBeU+6UurOORcB/UXa42fdgBvevR024MXLL2HtmbDz+l4Foi1lHa2qJ/pfG8OYN
Pzx06y30mG8kqL+KLO8WpIO3GxyQ6Fegv+yA5hMSv5S79VPHPyeRnbbX+Z8nqQ0rORZu8mawURup
73vpZko7WEwT0BKLY2HvhX0Qdvcf9qs/oKQP/vpgqi/lTJIHBRVlnfbeZZ6rv5zfzsyQj52RV7es
MlsFZr7lmTDBLsRTEXJoWCjc3z2hOUx7yTCRtD28mJ1BKD04maFbvjQQu2/G1ND3eViGD1lgNIto
tLIfvz08hxon6eETyHlAxfvdA9KlE1HFf5mjMOJVMKan2PecvXxEAvR/f1hmY/4FaLuzHzSlD9ei
mQq3cRjgmZDOn2zyofp7WKGkUBK5bEnXPuuoGQihFSYrOJvhoXZzNEBjEPnrYPThnkA/N7utzAdJ
R4EeSH7XRWN25wu3ULil7Wid4SgKmDH2JnBOyF1Ohdcqj1VuBzsKhD12V3OpHNx/HkzXOQORQoT+
tx2NL5xjPaBwnyLcg12l8AE2B5QL2LxKvkqJYPRF0bstuTGlUbblmVuc0Uezz6i7+oaW3NSzZdzE
rPWg/fHQ+3X0OllJozwA+KIncrdWXyfoqkMZJO3krmEQEgNSo9/1HYLf1+S73JNrk2GRGAVnUaOm
I86lObPQeU2dwVn/+x5+KmE5rFEyW4RaKspTprqDylu1SV1HlQVvIO1K6e0lby1lAQ4bhle3PlM5
3Y+L2VXctZ4UOuoXoi27+mmqz/KMZ2F3dFETjWSv7IDC+L1XNimeeahtHxwiMlhRJG58cciNXpS/
+QPSU5rur6TRsIvopi89DvFisKqS57+FBkDM0msJqgpSPqJnlVg5abOZU7JZtFvZVJtqPOrcgoiC
hEBfjLPvp+hIQofmHK8HgvPoUvlWsgyU391t2lKdXs3sNqWnbF/OZlPMkWdPSh/UWw/WtcMEeAVe
faV3jgn/0pM6tYjxDVFdruQpwTy4/tGkXupty9bpQ39dGPqpAqC9KP1eXX/oBwH39/gijR6ccMp3
H7rlwA9tspCLAUrjY2rJEh/xEahH1y8fRl4RCeTuEHgmWdffU18+ZQ9/6dYZ7NdPI2SzlH8ICc1g
recIZU1NFW0Mw0bYXfe1W3kw1A4x4xoR8rHULyZpTxw92FeZEC753VGLM7ttivWM/sEK5Q3TpgYG
o5N7QGinHoybmJnSmuoP7PDOfwCibVf1DMO0dNSlVe0zOH9M7URvQBLdwf5AmRePnVvDKprdYLkD
G0m7vqny2VslZhN/yTzAHSkQ078C56iA+P819d0LW43gq64F6WroeAIGRpgs04TUkDm16TkWlIyj
AZ90431RR7e96dAbYxbM1mDG1NNMxUY25aDor3fqyGZfiQ3E5FTHNkqdu1psGX63ZF/YQ3Mr+gpX
CzcsqoDDk7m4lQev0V9ZFvT7yChsFKCz8Ui4GVJqeAzI2XRQxdvQziVaG/8sir8oDCm/a6PpLZ28
nG6i2ZsooTKmdYci0wu/51PvufFPVLJ/hKpiP3XG9DTZIdKqVDgNe0tDjruJ3G6JersG8H1WT17u
qadPTcjK5t2/L0D1z5sE03Zc9gYu0gbIWeiSDe4DctjXRn7irCueRiqBYU/WTuEwVK+sJcZN581U
x41R9aq2xjrIVe3Z7qb0ZEAAs1R63BwBRUrBnJ0nTzUgt0Duo5z3zpjp1Xc1qFnLjhSNOaOx6s1e
f87ME9SjzSsYB6TZo/LZG6PhkOa2uzJnzf3D71PTP+9X2QGBiXYsEyoZzTPUT1x2g2LZQeF3wZNT
1muji54614hg6chbtDaMHUFS56WDzeegdyaIIWV0XgK4SFctagcH2Ru50T6qp+pxbKiOUakOlV71
3M67yYf66amDDuquMebsFFh5t1KRYP9uOGgcZ6b5imRKtaGupNkjC1E8KVH1RToUKiESgxKlO2jb
s1WbQnFeIpytqlnxgAJ9/tCkYYDiilosrzYCCyizqX2JhB0usmPqY1TwtPROT0O0zpxGW/acHeFP
/yEdCiRCoV0otIUXRs3JQz9S3wB4GBEETcMFD6QBBdFqeBlMB5BV7tqvULetWfaSAlNhXXf0tNtb
9eR+sVV4IoQ97815jQJktx8zKz1U4Ujd9nhIxI05zUXMz4Fgimw6Wp1vvKlMt5IrtQoaWOlsyE6y
YLC/AJu1eEG/TECxjzp/rD8m36keQKIzNNCN9QVdZGT7PwYvydmGNXeIhxhvFjRFi7JM1KdmVtxV
X0z1bU2Z2FYJHe/QzdF8DAgTbBEnzO60RDkGOjigoK5ipNBWnWohNms3w0meUXDzfiZtlHoSOjd1
OJ1RSqZEGRrsf7/pTEdUOlz1REz2ei63nKhsUnlwOrL/w13XjGk7FUUWPgHzyI55aulnx+h2pa9C
7SGbUwzJXOh3IVzEsXHOmnaXjVlznwAvvw2CYhkEUX9XZO64LgqzvwsS/mfyTNo+9DZ2uIrr3l22
euY9pkW7RgeufIHHfTrNE/g1XTQbiEy2TVTHG9nbNVO5RK4bPXnRO6ndMcvM7IHaJwAEk2lt/Uw7
NJGu3dSmHT6myZDsyqLrl7bRhY9hnU+I4rnf/QqJ2l7Nnv2utu9TLTiRQFG+JGoZnhLFchaymVpN
t9Uh61rLZk26CJx4NO9lM4yGvyrkoSGEZqiYEUkG93ApwhlK4rn3iFX67b7wBYlc2a3lGwH8a7J0
rRmxJPkLG5rlYCMwM0yRc9vW9jfpBRcSu2sxyEKVZnYqpd03zmAmZ8Arj7kJTWXgwx2aTHF1YB8V
bVJNL75q3P7GVEOTo+qAnIhmGq7rlF+LGVCW6g/NRnV7aq4s9iZHanuso9ZHBBiauShhQ4HR1de8
LFxd+4tc+6HHZcza2OvrYxtYW1Ms/BLxX/cip753EvebljkIlvw2+aP1jUpBlteSFidX9EtTDpJu
v03TaFIvIZPnU+5Cq1r2074sgoKKD64gnecgpyYaae2FvGBhmtamg/lmUyOU1Axu/9NTrApd1SR4
VkE7rcHM1ecuCLsDGbRxi4BCfl/74bSMzch9Tbr0xs1K7Rd1rACwwvxHkvkI6CFbCus/YTSTfQ7Y
ohGJOh7TmxngxIPlVMBj+P1+SysL5T7TeQnt/MB/2TyHbWqdu9LhTDRHNXcW7KO9tbTZQVOx1Ro0
Fszu2p4N7as9xhVx8dgQNKzDw/ir9MmlI/Jh/YTKbDkbg/2triwd4h9zvDXCLDrw4RCmI8f+JH3z
MK4WlaND2jSY9UkVh7J2O6GB3hHO4GFUx2q8la2LywyqYciDZLz3XYNyhKDTN2NmdCt5p8j7Q28z
pAgr9w5SgOq+lb83JE3m960atcprf05Rq4whEpR7NcXw6g1VoahRi11bNd3Eg4ViN6iCl7BC1UL8
GM2EvZXuKQWqACWkdw3qljo/13zrBhUKqPI6lhWpe6dPEHgJqH5v4fpbBYidPWTk9kylepJv6tR8
Ld3s2oDepXqSCyfcZE/uGM3JzjJxw0Se8+YhYzs0ECY3IWoU41z9Mk022DOcDp6Tf7Gyrvtm1QC1
/SROX1MUofST0c720quScmf7sLuMWe1vtAqfoYvnL6h6dqsCcabbYZ4IT+ZGclAKFDjJBbjrqPfb
x65oEN7Us+hbQ2hc/LrKPk3uSxFeDNMMDry/W5OaHIrMU9lhzbwdRMBSh/ps7fpBuIpE0xA5wGvH
7KbhivcJicBe7Niv3tJRDkmpuoyQxlyjW60d8iKE8VWcBVVfr2ZBjinDEJmIRVzpLS9RiU492kmm
H6XdRU5xyR+I/PDAI73vhmA/BI76+stzh/l1VIdor1fZsFbCUntN0up+NorosXEj9QztKJwmwjmt
g3BpTcV4JjCWPvJguPOEv4F89NpFJX3hJIEF4J0USKiHJcLeVMQ24xfFyu2fYYOqh1YFwSMQbH2L
5Fuxt9lroYrRHpXYTNHLCJxzEINwk2fSNghbJGzyTNoi10LYKCju/z98/31OZag+XlHOp8TKlywL
x1UpaFbtaBpuo7l9bwkyVjOsUC3L0faWHvIA51O40gSXydVG3PjOSCbzRC3FvNLyqIRHlezLaI5P
PtvEHUDjYKcnxvyUtd5rM1TZjz86pABWIQpY2Lke/yRiuw8rclIQa4Ex0pzkpEMYcFaDKl9Ncdx+
UxAl7ZUs/unU5DKR/kOetRhgRxkouhizInryMmqzGyM00bZUrYVWtxYbD7KVUZYXz3kYGDwuzWQv
m2o62qsUCqgtyYryOUv9mId3Gmxkr5nZ89ayPH0le20fJZWeIO4yj6APKTLbJ5vKq7BkTc09N04k
5MfiO9zJi97P7J9tCBZe9RP7sQCrux0hb9xLXy+BY9sBq/vJtwSS/lgJ3174el7l/KGo1P68ByV8
bljITlma69qepX4qfexaLVK9sNMfL+82stnbMk6cjWp14VMF3ACBZSf5a4p/VPFQ/4CKny88N4v7
MQGiD1gEqbtqrO7jqo2XTue0P9z67TKEkpeFayXKo5W1VJeOVnMweHXcmO6crKK2jt/cvtlJX2XK
bydu2u9jhH6NW7v1ozZq1o660F2iacgawC+rQkb8DSGOp17T8ie/pKbHY5u4lnYderhUy78N3RTy
Jsz7fec5J6h+w+Pgj+Yafr34DoHg9zOyVuZ6CJToLk9Mcz2Js8B/LXQDOEarx2tJXcVvt1vUFH6S
OrTMJz1rELeC4SoaiK5KtzlUuz8sbw1NbKuuy1uiAR5EtrppGTbFvgjHiaL+D8tb1ecvUqrZpLBu
cPYy62dTwg4PkcgRRomWrGM37i5NmQBk3SVoikT3xVMO0jRA0ZtrElGOdIuc/KfILl48vdRHK0JT
8pVvBOrRFQdPYLZk0ypr+L/lqTTK7gRN+JWd21QeCkfboJBqIU+vAz/Ncx3s8Y4kYw0DoN0jNCxj
rVIOEEpx0koR6RXZHEWIdUwmA+Dh9HTRBrTTSYRd8RtYQ+zeBQOFj6arT6GM00YwMS3dgbKw0Z9+
xWoyv40GqC+iJC20q+l4rybDxT5F47t9hv8GjsDpl8RDojv80S789VZ5C/0MNagy184KSrBneUaU
SD2H3dobp+yDWeudeVrokdfvw6y+ka4B9ZKnxHDuAqu+p4podBZF07q3WTBpRGMtcyWb8gDuDuo/
ZTqaQvlztPt5VRRIemrxQBNyERZkPsWYlUEFml8Z921sgWbHVw6g/uc5Cwv7fB2eVC7AauE/paEC
14H9PlwDeLJ2WW3vu7o3zmNnGQhxOYLTrTmqzahNK32MzXNUA/vhDfsi3frRU6aFkqBAhxzpVC9Z
zSRrOVgePjjFrn2ZTNrkXFc/Oatb6S/SjnZkw4vPPKl9gcqPLrSUrgcjJqJ4bUKQT1Mdq33p66ur
XZ5J34uHmOTTUOny+RrSh/Ikd23lrDz6XIf/6jqwle1GibHKiWXXFIXFDn2bO95+3QOFa8a+SCkD
pyKwe2jEYVbBKqrOnOxkU3ZQ+EWhJYkQMShjgbsrDXjoZz3oL7bZD81FagKylP6KFTf3VnPpcysg
IrFjoOerohswN823RDcOvoV41sJF1pX6oO5noCKk3hHr+BLoFtApPepvo8orKACLii0fexfYrXeD
mAE8WGahvKlTvp6FnFFR+r883XefsjqbNzmkpAfpOhguglyV7b/Nc8HLGFc3gkUHRI6MD2alMqFn
7H6VC2Ab0dUb1NW+XvtGz/oql8CKXs5Xz/8yTniyUvXugDFuA8cczwZAu3PMKn3T+eWwkLZrhyV6
ZZOcy7QG0uFTojAWlJCLwV1AkqCqa4hUtczdEEJ2DlVeDWedl9BaLfz5S9Nq3yTIgHAW4iQm5Ahm
RKakYpXoG6iO98MzDPAg1CelA8wuDqFmNIdoHCeC+p9OZb8CKckB2kn6L4MqSqY+Df/gI0+j1v9D
FM/6/Dahzty0ddu0PVtzCDR/wjH0k23VDpi2UwtrtqG74SHXumgBvQrBEtku5vHvdpWp4aEU/ZPG
b04VByONxp3T6ItaN4Kd3IC5yuTc9LWz14YUGKU5QQWVVSRDlWjwjHChQJG3bNn+xmw5H+FNtSAG
jMNFggrw0U0s8zHz42gLK9Swkr2BORd37mhu0tY+G6CbJaf5B2JzeYpSxrSZMqO8UKO7kjT90gMH
x4VJ3Y9MEs9Rs29iU/0D3sD5Z7jX0h0VDh2LOKztEBF1JN3OhzeznlaV1sUoQ81ZDXmwICbWF5d3
mBtw6+Vexg6MdTKqiTNlPG4/vb+l5KsriqwDeKpDbd7KoIrvhv4p4YV2ickHepJsprKBAkWEXBrP
QPl8CjWAU/385T8HZRSaCiLIYidJbH09QlOSfcO+BJ554b0lac/LUtgQvW/uZUdg/MNPct9ebW2p
12uiqkWN2KFJatuh3MxBDOPB9PTgJq9GmCr4fl6zPPFZWMOUa3ht9TBU8xdp77LUIiPaCKY6mGe8
rlwOnW+/UpEjuF3QkpdNFVHmrrCiFy9U4droYmMlh4vLqZmWPvRsOS6Xk/51WrxfLvORMv73kKL3
6R+reVSoIwGnEs43VMLeIuL48R8LdA8prYISZAomgUnaB2qX7YM842X+fna1tSz7oB3Od//N9+p2
Hf9/slHQBlQDoZ2gL6tjHMxohbHCQFZMtB1x1sXp05S3/uaTXXpI22WYbLuUOJYLeXrtl9MMNkUr
CzFZn6g+UjR/XySVF5XttAu+W17c8mgi/xSscgCJh/Kfh4SX2GFoXIDLoqNtZos49W8f2WNA9LEf
2+er+dMo2SFt8oxKMjNbXNv/c9zVxYUraBG347SRyevETZp1DCf3skDe2t3albUIHYhz8jr7A+m+
rkuWmI/LdhXVbgJOPBxcXbPVzywy5jjrbmHWzl2uGaTQx1XeW9nPOPcD4qhBBd1/au0MT012o28V
D7qt6UTBfPaFbCizKvs5zT0s5+ZZLkKDNiZSW3fqXUbfTeSHIdhNqnXg8AHYncbvHamCYpfsCEs6
Qt0f7oBnzA0guSxR95BcNvBvZo0KxKVw7qxxdu7MJnd3YQ0Zy9VW1a1yjqYZzeyxUxbSD+nXjamn
xlm25MFBz3ChT5VGiafv3MnxKYxt6zns3JV0McQljE5xLpeQNunXO/19INQf5lTbJIrmPgZBqNx5
dUhZ2mi89Inm7AYFEhLZjJVwXubO6B9k8z8HwSjQLvLU/XHlnUcneXIS6y7lzXMqnP4rilaUlMFJ
SkqclFtFPGxVmdQtURjqfE0q8XCqXidICuHdGaO1TNixpv4Bztu7K/wsAzxXwI8gEnlytGBTXJiq
Ya5qr5rOhaVQHJSX8bNBkG+R2ZS5DUhwQmpn/nJr795uk/h11hQo1zPNvEPT2tz2VZYdOjd4H06u
+X347NQPcZKdwxxUjOrV95rqBfdj5KTPcYKWoTBHbT+dwfzUi0uywYisbTVDviN7aycwkXjR64Ps
bf323hBz9H/Pwf5z4V/e05YNaZXRqate69mQiXJY4l+UlWaVU9wMVcmPxqyClQWidQvTT688Up8O
5zBCPImTPSEumj2NFLksxsloT43RsR+B8IJS1TTfSJcUeMIx41GFejbOkOS1jzoBZdGQ/lVQkJHX
a3Xvyws0pjtsunhMLrlTp++QkWioV6tS56Qreb6U/wrHCtIlcq3KaZiH+Ym/ZC//wXD5BKyPq2Qr
M7FiuKn25k1YjAdZs3thG4sFugfY6upa5Rv6UY4c5Yv8GmrhYFRudflWpO1CR+bm5vvQoYYYyJ6b
fq9YyQgrDgfdDPNDNbObsrt3k7QPopmEEd+33cKdZYKnoMR83sovQsuzHuAVlbvyK6lrJbw34c6V
Lelh+mxc3bG9kS05PIu86TI867t+XxPCXXhuv55d75B1Rf/odU17m1Qo7lWhMX0tFdCdVOClO0uQ
XqCBesxLt3ssKAW+DSsfDUkzmb9mKKX+T7egCpOFHF6L2QjxppPvs+ILjSDbFNAwHK2uqtxl7JcQ
LqlDUC5Scfq53ZhRWC7kgMsp4ZznpJuMyyQXmxyZlD0ivPL0wyDZtnPIPW14eSfLPs82umZQcLkb
pwX3ZImDPNNL1LrstnAPo5Zsr3YUSpBlbqegXWaNH6+lHzhB8C9yHJW5bDwECITZRyfCLl1k24Ry
bdWBowEPSxh+FSVhgajcOG59P/t5FaOqItJykPjD2i/CrbJj6NR8UTV6cpA2eWjGrZGl/f2l4fvx
8X/N0wU/29mvXxx95j5XVO2YuGX9pfHDFYDP6lXA+neJN2YbSzTJ7d+arRI9QsaU3ww5lHnD5JSv
1+EukblH1AS3QZf/lSXORHUl6uZlMFCOOGUJiuk6cLZrW55JHzECrdp5I/2kPdFse4HwwLQadBAd
ieL7j/KsLWvlclb/PivDJNzPvg1jc5Dk0PM11ZYVivHCD2crBbBtImVLKo3V81jO7k03zylM2mAE
rMo8GV2TUDvnZpeRKKMYL2HyNI4wiYpP/+nvuDZlrz7Z0W6EziqdS/1AeaB+8CJIo5csfVl4pAlo
rbn3I/Kh9F+Mlm/SJX01UaZ1ab8P+D2Na8TQd4/tT0l0KllVa5CSCz0em82V/FTSq35qdmF8ZzoI
titUBY8dVIfy0EDveDmTzU5vir0z9edP9k++pqjlDiGT2FDd/nG8Wzfmzqr69m5opmKZWIOBmlXi
PxmNv5WP0bbzs61bd/5GPm29XKcOy+6eUEuLzxlCtZen8HV45Az+EwXm29D/lrva+CDrDBzWBUqZ
PjcCQfR3Q1Yn0EiA9j//7Qby/etYumvgutAnme6X1Jmyew0k8AOplwmhZtjQZFMeCDbUS7dNfYGv
ax+kjUGjTUqJUjawUIPpL/syAm0Rh18KdQgfqQRPTpG0OzrwhNRoVwGreGRPQCif6sykzN0zR3Lr
flCuAj0ol4poqlMkMP7ubSldpE36mU3KkGs70198kg5HaZGTXqYT03+yXa4GVSzMM/CfL2Z4iXbE
a6ajPNTJDLfotc3W+x9tRZvePSfKZzaRPf8lna/2ywyeXyyBAnyLaxO96bxrH/o2ah8mqmkXXmwV
B9nsVKe4M6F5kS15QMGx2n4aZdjNWxJS96guBl7kwGOTKGGz6sDyPpLlqPIosW40Y9hEyjgclLZu
pwOoxzWEruV9bOfuoygUBtJiPP9u6b2tX1rIIfEXf2xd+/5v44quUkH6KN6yU/Xoq4OYdmj0L22s
Zec0dEALCnNDmeKams1s14imNXsPyCt39+yc+gc7ac/Si0Wru1OtVgH4ghekqRHozLAG/XKZ2lTL
/sVU/PepoZBIH3VlGo+TnbU3gzh0o0FECizzJg0qVWNlLt7kvdvcFOg+Vhr7c6GkrG+9FkgR4Zqz
9Lg4+0HaHSfP2+QzFX2ry9hqdgA4aBH626GqUzM2ohqkKfoy7WaNC4i55fXzwXm/9OUKvy8oXbKh
poakMpQty75tEAQ2SdEsuq/C4dGCegmiGdfbeZpvrSatMV8Go1eX/4+0L9uSEwe2/SLWYh5ek5zJ
rNkuu19YdncbgZhBgPj6sxWUi3K2+56+975oKUIhgV1VgBQ79q4hQ3mGxLH1WoMxnybVpUwfy8GE
fsIXF/uCo9F7R88HNRJ+otKPBmy8lwZ/MQHQffMMJhDlTKjrNuYFIOPqbc4afrvGYpcxC0IbZ28h
RdKa1LPyAqVp6/R15P2ulguuIdRblqXuMt4OXh8he+IE+V0Q29phpf9NFQcUEQXf+Gjgxvc+v1Gs
VRRBDUrunhI/gwiDZ1k4+arrEOR1yYFME4jihypxKwDSUA9EPmqMTJbXIEiPQFaBZJ18iW+eTLPw
L5OHX8JNUOVvS9EqjYGqWwkOMSeorL1gIFIcEpY9Dk2TgtGH6KF8VO4YBuj5VBMUrh0BnblEkF/p
zN3ZOf6z1SRqyJ+mfzZz4tyv7iHVLvYYTJfVVesQJ0fxhnWi5WlAihK5o4zVh/W6et04W8gZVzvQ
fjVJaKn7dWbglNe16H7xV6f0137eCR8zJ8pS93H9Zw2VB3qEHpQVWf+K4+L8qylAh2AyC6AwZbo4
k9LZOH826sqOemDqQ1/56773N0DiTFcH+4yXGkuQn889P+B4M97TdFaPELSovWcUb3vYiLn2hvzg
RnFDO7HHUz3EG82axnsNKdx78N+0IfObYh+PPnzvA70JuiRjaLQDDfhqlHr1aH1yypKd11jypy6w
KFC6vNz4IesLjszgbnUncyquwlbSzbiN5brqXvBISaKg6e/MyRRX0wJfIui8IIrRfWzI5/npm8+3
tqIc7eh3odVvZvoSKFbhN/t12TUM7DhGd3vVERiUQ8vmrzeXuDElzaVVC8CQtlC9dlEBhHuf5s4/
MxQ8TzbYBFFFlW2IE48aosibwRkF5U15t/r1FrRJIDeZ8YcB/jwixOOA2t3OL2yga5CxKaHKY7gX
Bmw/ypMlT/ajkYtNImWNMxGzdS/2ezMlRTOgTtE4TeDDOtEAzV6iF3toUHTfj99JOUqbA+sJ5xRk
MFDKPnet0+5MVGnvyNdNtf2UI5tgQeeKmlLMSGqYmr6jeBvP5KcG9D1KnKrWexcbdd5vqn6CirEf
82M6+dnG1tsczzMUDjdGh69fwFahOoymUHHN3AI0OWr1nnydi7oR7NMwOVGTIY8JG6epKYRETOzy
Nx0qXmykRqO1MX81aSCIBx41nftFiKTbr651lhEHKAFWYauPev+6HM1Yg2ku6yG26gnU6nR6iS8e
leUAc+hwEB7oELFrACZ00EDvBTWPMiydrn3sSrt9BO3wm49MGiBf3+5BW3psU+8663N8NlRTxRZU
26hLjTVxKImkVhOfl+46tISWXuJi0yf9twU+RMlZtAe1PM3BU9w8Cr3bF44NggC8U/Fb61gXgOtx
8EbdOk3BV9ik2iO+w2twASLl0fl2AvgRdVV4IkEq5wKcds6g5uYMOUYz7EH25ojjB+I/oKZnPhSi
hX9sTRc0CeQjrgRiUfg1hPzk8iBreTBS9ynQGDZBcjaAYGwMCB7ApF6lTOr9zvwP06ypMArw342v
Iq6eh9Iyjj02a3e+P2rb1tDrT6iswHMEsp5/mlaLt0aFX8QhKw5zLafvmo9aIukMxsvoeEhXCiim
BKKooSDb+UeplfqyEggw6k+Qdu4g71c5+I/CywUSfPal7qe3BvRg5i7tPLkhH416KDCot2SXKrAH
s+Cmlbmz1zUDPyc382xgpBu/3k5CyY2B8pYsGqAlpq5OEfjr4otT0732CAR2Y+nAs5r6tq8T/cKK
ZIi07kdZoipzQy5q9L7KoBjD9oaGB3Ya1/qF/EscVzZ4WzGFAbUYgIv3TD4HYs7pmSI5jlFijJ54
6NqtOKc9w94XZELjGZtx8LY5Zd8fuyQZz0AExxa0A6UKUGP/8JJDzMIzIgpYl1njx8EWRkiRwDHw
UPpAEQq77MCXF7RLM4zmXT+DOePGT2aOY6gSevXXNZ78jpP1F98W4Y2fzDToAQtKrafF6pATqQYb
4m0hPvHLK9PmfgIRONDzJ62SQwQ2hHvUm4yHOKsH8B6hoZ7VgntoD6Cr+GjTOOTt7jsBEgdHT+s4
pHAKpAUTQM7icF2IRiByCWjP+8QgB93jhmKWLs2kSN/wQLTq5f3yBoh77Fl9C9/56n0wC9YeZ3cE
2Z0y6X3g2FrUWbIIx9jpdnEihuekLvhBk00DYD4bnnNWz08Sv5+Fi/NC8uT4RExt4E/IjNM4u6AC
8S+yAFVGWN0A4oiPpMVC3dSyIJk4+58ikE98GWKopiKPycDZ5I9XpyxwmKYaMqkZE+TTfRUygbph
3C4jFTjvaGTi+B6WY4U/5HWJdeK69jq6XmBdYZrUo2BZW90JxUh16XUFrhtfpt4yDsTU6E8p6KXx
lbWyMN6QMvbvrI5sAme9il1dNItM6tGSZL7Hkp+W5PizO78doboiG09V2r3g1Ae1I7PPAH6Og2iy
4/rZ8+qXksja3v2VIWvIVXYvAA+BjW9i4ORwAYJ05yrsa/vQdtjCYKke3LXo2SMX+JUG+GKz2tRb
nDS+ziFzllYDGn4dfFrvi9GAO03IwpOzViPUW5yrTU4K59ZkHH3NXO5p9d/eDt3tsoyjAG96YNmg
XsiMxkAf4nEkK0HCE2RSg9qFMNYb/bS6qPdBu4LsLrOaaJGuWO11zipnoRbsxOiGmv5Fw4P9cyCD
XaGXzldviK19oxXGgcwUQrNFZVuvnVYkZ6cH+xP5pZl/nvEd+tTpWXKH/x9/Q/6yrEBiB5XUq+8Z
5hOrkhfTydyvng9QaqfeFaNh3Plgjryr58S4S3v9r9oph2OC56CHGrfSOAONgSIQRCw+4do92FpK
id2/q5tQn/25QhYaMZvfwmygl3azq+HMTM3F0SFyWNTtUZvZZsZ0Lkacx23ouqhwkFDpFX/OSMvc
Cb0HyzryZN5l0Jw0SiHIE0lu1uB9fLfJWWYVvj6pSw0NL5FkY0fRhFkqFeT2v66xLmQlOFmzdBQs
ljno1GYA0DhOxXYoNqhCIHJjKN+MsXV1XfPrWOKTLe5068p5YEnQOTE9SqGYSBHNXNlX6lEI9QZZ
vC1FJjVl/Zian4n9oh+6u5rJ/EpsGXVnsnvUe+9ojJoGb69jKUGfvvo6KdywZ4wdVt+vC0HqaLwa
pXtAlQFYXTlSVygai8Yh4JE7IHcTUldosaw21KVxX7Q8mgOUKziyCLaycHQc5I0fm/8rHxISb3Np
GmBKMsa7/33F/7BYDV3PAlB/3AStpgNo5LblcO29XuwrlqJMn8fuYx8LsUkVhUrTcXCMOuNrAUjq
3o11E7yoBs6/zBLCf8XIzmmXDC88jst9InBUB7AgzCpJwffSTBsa1UH5+BgE2W4C794LNWlvn5B1
yB4oXjdawPtN7KVp0MFnwrJax4P+lBQx2H7LXgJSBDKqaFZoQeqtJgAEAqLeabojn+mZAEaqphTg
LW/Sayed/I4aFxrDyKE/1X6P3By52izfYNfqXhbfwNsTyoutc2DV+LrzSxS/e0YakZ7PBwGfSTso
nsEz+YFQexP2oQhW+pAW6QIjTEHJngiPfe+4ZCFLuvLez6fmWoK4IMTzMv0OdtFd2Q35F1GWeE+7
HEowPo5fGZd3FOCl2BDRzBjVU2mgN9daMTNVA6S0uzH/hm/R6o5JVt1J1fOsSp7eUsFAXDvapheA
i3Hi0lQ/jQs+/UF6yRQzZpDL4DDb/JksLYWrJ+bOD4Gj9OswseZh+2Eo7qfmmFXZU6US0dRkCYpj
ps5xD5ScXgeoNxjt377f8uNiKTrnZZae10BKet96jYtlMFMup+EGNMiRuu9cKfHSzIJz6Xjdy+BY
ntJacXeyGboXlDnGSAsxuaHRHOpBj3jUhJLlcx+i7uXOr83sPi6r/sV2mym0Js8/Uqzu5MOhQZ3X
FklJnLk07JQ0HlBjc8fMyFZaU7c2a738hIP/PY2ucbPT40VMzqUJajBzuZxd4krneK/2Q/Vi8kZV
6ZYsVDQC17UpQBq4mAKHrRH43JeI1X8bO4BJeOD2obDx6/C7sP9wLbtHRhIMj3pYzc4EoGqT7lYN
rd/qb5HzJobMRq1gqhUoRKvpvxE0nqjpmCDSnurtK0c6A2zurhdcum6APFLpIOPfFbupHe1hM8x5
fFm6oCeML2RzA7q8WhqcAx9fzlua/Bbuz3/bKPk5LCatuAyrydQzfGaFTdJUW1rQi436ooMvMTDH
aoNqaR712HZV4J7Fw9oUThaRE+BKjuN8FUROGs6d+W+j4p6qssbj/7dLfFht6VJsmuBhAA6ZfN+Y
4jOVFzfMDEBL0xQX1pfaU911n7ligRmK6bf+38TTOtX7Ork1t6cGrOjQNZm2KuPwCeXdDnJJ43YO
Emu1DGUVcl7GQOP2Zv06D8iJm1XWeWosP2htMq+rrldUo2usuv5qvY/RvXkAigxmWSYbVjdbi2ti
k3WNF4MOoSkioRrDKbNs30uoqE36XETU80XuoFzzPcgrJwnyqvnq0oDXga5ss4broJEENclUbf1+
7K6VNYg9B6YAlXRFdyUf9abO7a7U62TSRlqLjaCa4KqGel6Ty2mZpjdzZEEk8bT41lWo1yag6S9K
kFbcDKzXoNvwigBpe3Ub6wDNoGu+30YL+Cb28gLl4rNun43OafQjdS3qBiKwz2Arqd+8NOQOGsDf
zGnts5dPgKpR15kBAN9NoKsKp8qfQprqt5oDzUi1yrKg7ht8AxYTB1R3rHwYfF4ci1ZCJkbWYN4h
J5hWQJesgXUQ5KcP5MLj+C2OTGpolLWgwvJNFq1+WjPwBdYEEnWZT6MqtkCWLYpnXJpc2B/+vL6K
jYcZdD/vcet8tw7yo+EYw4auug68x67+dU2OB/bOVJrF2sbkwNaOxE4EzRT8ApRevRsW8qJYnQx8
sKVKm0x5vAVsZId/DmpBUiEj6i3mNEP7dx3RjBHKuk2Hx5HSFeGNEhtRDZm/81HIaMtPi27Je+zN
VDJpPi3HE1ccwFsbiOzE6yTfaKB3xd7LvfplywC5YR+bD74xSE7M8pcIO5uhlAkhZzyb8dfpWM5z
VVT6A9QmdsSYQ41vVnzTpqUZLb5xgKInPlHAGgOOHY3p3YmBC6PxtUJxBrVXJBZNaCSjHA9FKdAf
eAbYN/6+jtc1NMHfCP1krNnbkZXVfQlh7YM7teLim8Cep7yNT/6gWZGR9fZBGhC6GKAqsauCanw0
BxPYgLLwXljqg1DdH4cvlc2BoC8y8V0O/K6Xo/mj1/Dz9iYg67Xxs6sp9XQ9Kc7GqE9/Ntr0Xfe9
8Wua4DC9BJcYaJy9IGS4hydWy3633hZQf4qC0WuW24JqkB11dv52WxClQWlDaaJuHPyYp4K37pNt
KP6i0bxAC9R96lPLfWqUCqpRg0UiL/DYdrLEfCyyFxqjqAznIzsOouAdBdCA3UxbMPVnDxSRoDr9
qNlVF9JFyMec8ZPZoRCZ4vEt659nD1gGWoMiBFgJNu4E/W4ye1ErYjX7sl7FKf1kG1cpRGHV7Uqj
NR8D8xnJcIkSTylPPYQa2KspY+zDM/2RKWYxnUHrYYiRaMc7H7RqWlcc3iNsMeQhqv2D/ejnA+oC
7bnF8TlqiKlXQQYcsI5GC8lEfr5bBtY4ASqE/4VO0gCeHBjyX/DBHgotwVhh2Rh0AVz6FWOO3zrH
17FBeGid7Ch1kPqYfj5uBpbn3yDp+TBLAEbdBiIWc+Yz4ATnrRkU6d+xp38Zmlz/imyjv2kCYb14
LSrCxGy3DwXYIVGUCCIAziRyTVNcnUw/5E3GjgSABE51k9V5+uqlWRHlzE225G9blCkZ3LXvZMuG
pzzNnwnpg3IYb2egqvCY4jCpcAsX3DKF/BqANKPHceF3Ad25rQZANf7eZXU/ZU4atmqgMOcIcLH5
cwkWZuyV9LORg2ARQBIXqdS+vPc06z7TSvfFn5r+ZSjCXBnkGWx2wXFufF91nvMSpN2TGOfN2LDy
xdWT/C6v6meyhHKZ0twit9s+4llQvIw8BSLDZeaptfryZc7z/qCDW2hLEzzeyn0m2zTKZ6e6y21r
BKbYKXYuPv6tbaDx6g7iUWOYK6dVzN8qv/zRcZsVYlOANHUzyEHb6H2rH03CJjmnBvQjT7XCHdko
DjpmTe1vdIVUoobinXLWj73OgGVqotooqqdixqGKRArQKbwQTA+oPJo4juWU6AM1ZCZciT4APYG9
aGuiWw7yh6gE2B5U4KwGaPRm3r+ay1I0jdYD/8yPQP9bGIrBt/dC06m8sxFo7odm9SFn7p5Xc427
8f2HuP8Q4oMt74AN7OU/xNKtUFw347W9Wexf/zE3yzTjxegn6+wZYCKFPEUfUY8a7prQdFYN9chX
SzvY513xaXXdTF0HbqZSHF73OGxdV3YSUOx5xl9DmjElQIDSDsXZy1RDvf8fX1sHWwtiXqfG6/+x
nFPkLiRSsnFnePoYtoIFfwwDvnqqKf5buAy6bm311Qffz3aYxHRvT0ZxwuO1PuZ66j6UUtwVY3fh
zrCHiiIoT9MayOdGU5SY7BjMmgv+YIbfd6E8GFuirHjc1w3UeKzcjcABW0JRznnKEzZ8bxz5TeKB
90dQMgiHiZg/4atl2q91X2tdl8+T9Dp9XYe8tdoLGf2l7ktouRaOeIxtl7IwimGQl5w2b/NBQMuw
D4XKQMj7znCRmBiZuwNZONuC5EhHERJqu4fyycWG4RXc2c1Fx/dpSG6K8m3/B75w3aX+3/ASP4wt
VFJwRRYAgph4O+AnfnC6vv6kTSBu4nYR7JC1rD4ZnmccBCrLlrld5b5xB9BcSJZkEcRY7Q3NNQKc
KsW2h/MONRfkYykejO4f5VwGf9qGcw+x+/SVOyzfzyCuOOO0y8fT1a7Bh2f7fxookktK/qcYJjus
+8G5qzsdKuQgzEfZdh/ixTnhtQoG/0DHewcHp8ED8oPFHfPZbnXFAfzK1Za8uKMoGox1wdXLdzqt
Pk0ADhjk+IjISwt1m2rdosFbGZWJZUhxtJzSJ4qCyn1Zp/qZWz+w7OBwH2KfOPE0cdyCbcs0X4fA
tvHBN4/dDt9HkCZTTmqEVo7Ttm8ciB5AKG4rmwKPMX8Y8cHv5WJ/GwlO+xfmBsZxCUR5xLZFTU5E
cTY0Cq5mrdvHwXFcdbTej9XWYVsGdpwvdjbgl9fsBQSqWvmlMKFhnaeCR2S6xTZwK/ZFt5gXyaoW
QFvW0FxrXTC7pQM/dyNIWfA+r8CJEXPQVIIqxMZtJ720vpXQGgldJxD3a2xTi7dYEC0brx0zUOCs
iK1QxJVtu3wEH5jiMzKBhj9PACDzqy7ry+SP31KOj2GuGq/s35oh0T6aNEpxFPI7kwYoxNW4c0rB
ezIJED2BeDfml8HFRtkvPxdKrSbHoS8y56rbWjq/UEReTlC7AUx48gIBZgDND7JHFnvZNhj95EqN
y8HPuzUsvd7b/gD8WSf75FA3PD6xofOBqKoKB7BJ0BT0Zj9Erdc2MSi40PUXroP3ocWuK9/c6R7u
lSYtTor/YIMQRyC1OiNJZpgtqrRRv3IRDPVhVoFKjw/OwO69Cw1rgwmhQxyRuAffi82TYQbPhDbG
FqR/ajxUPrWxMHaC3vVA4l8FGE+uFJIEo7yoCRZ9OKzBNCo1fKGWrXFeceAjb3DQy0FkmhlVvFux
4dSjOLMC7R0AddW0aQbgSVvQHSCfX0W1Kr5YG/KZVIDxu2HU971Fx56AaiZqgLc0eQ1GtiMa8Xl9
uPHfLlqoq3+YlurFPh9H/lD20C0aoONbo6ONkPW1QfWEn/zSYRM87zFqaPRc47UAl6nX7H0Un24W
ROXQ/si4DaZKpwUH2IqhvIFU3iAv3+cmelztySLQ5odVkNwH/A5bDuPOnrXmjIOBKaKmtvgU5Zn1
ZsoKoDBes92Nn0yaQLE35rpSCx22ZkPDDmDp06BB41RdDDmIt0uQ+TvfGuLWMkxMtzp36m8tE6B5
zTxA5sks1R+hHFKw+pK9dKfG+GE2/bAnnz6ZR79LxyMbUEc6UO0nUDNNRDb1QCzWRP/qM8EjGHmf
fhe5TmytQOwm1+nx2ED9wlqiwCHstesHz7sdoLg1GOSHuy5LLJxc/DJfQwk50j5qlQblR8sq61yk
jFqoQhc95Mz9MTdCQNm6i8eN7iJBEbG34vhvcq0NqF27y2pSz1ETulpjO5QLANOuFlkHVvNm7gy0
BkjSExTLqQXosmsw+chcBxLspDagBBa7smy0bSZmVIajrhRF9XzYm6wZ8BHSRs7g5X+2BXYjYLT2
H0UJifXYD8QeG8Hh1fTqqFPMShQBYP14fPsDMkpoGb4DhgkqvKCG/xUwPBCA+AZ3TChigiF3nLU7
UMz7UTwkQRTgPCwi04MQJRig30dinP+dwMCyX0NoBjUANJeHKrAtcLhMLmhZoFvWZwG+u6Vh7FCT
47zin3K1bDP9qwum7z2kyV4YilMOtlWOJ4kd9GNu58Dpqghb+1sAhPgdRw9x6PY4qEnHLj6DSGPY
ViUrPsna045mYNghmRmosKMuc0xIqOj5J5On01XWyV802Moxf+h8ZLDUzCDp02dhuaDL7otP5Kqg
oJFbYG7SoFvD3fjFwXnlNVWljHY94StkzItDr4og/SLQTszgUAVSo2MB+kZ3HkK8BqGWqZCJNfa1
+wFp6u2CURwH8WYT9BCsex2Sz/4fb8zkgQ/wF1WPIZk4HSUSgTgK+FlRpnUoddC82NuTjxp3su8B
HYkvZKWsaO4rX/tQhnazEIVBqDj+sNCIrz9nEWMD818JcHk5b1KTlw8QZgLJge7G9+OQtdFi4hQp
Bs6yeYtpzQHHuSrGCQpIJ9XEsd4Ow6vMR/llBNcScKb5S9Xqzt3MJ6CglL+r9G6nyW6G9BRM+TOM
ebVzx8T0B06zh6gWOj6zeFPdpXaMfX2RWed8ck7ktxlPIdbHg9cOmvORcEsOYusKlDeqfjZzPHNf
DEO/kHXqSriMQ7IlMhVZZ5vxU+159lMw8ea5NIoD1dEOKBEE4WcXLEW3tAZLzX4/jXP1agU8C7PA
ZmcDxWf4yq2K7Upb5xrdeChb8TmObRxIEWXdQrNPXaMGh6AEvp7lkNuDqvP0QM1UVpA9gniHzeUD
c9CQ23YaCEv1OE34EIpqygMKeFKcbP2MM5GDvrftZRK5HQd6A20w3nn1LC4dxGC1VPZncA6LC7nw
I8Fvv48/gcwP8AAnGycS80Hvy89k3cStPhqgpbg2pGHZg9GIRu1kgswiDS/ddU4g+HIL/4hZL0OX
17L8M6293Bfd4roM817KLGhYDKxzXep7A4Q8qd7wK2Tv+6c+k+wqHfth0HOUP6kmTsZmV6VttyPT
dUGuU7D6wbGTt0km8G5X5prLpDaDKocbDMFmVCfx1DjqOJ56Nc55IwNattaomQfyJ5qVQRKWQiar
apZ5DIxxv3TfJ60rxn7HNnKM8fWnlv0whWLWwJHWpUtw7gJlVFiHD76lS+Eo0MXNrDMFEunI+EMh
fub9Cdt5VGNZ3AoNbD4XU3a1BbVOjFoq10fmOkrB/49zzUJ6qHUDaRKgOruJciGZoo9EaQMo6ZVz
kWUg+Ya861D/gdK13ar6sA5QNFOTyfevA7WqpOhmENGmSNW1qEAbAcTcURlpcTVR7AKyVLfbtRrX
z44ohycLR4coYk3T74mvZRugnXE80eH97LTsfeKUG963tEr6ZWKFYvEHq/NfdO2QVZ242hVKMMbM
S8Yt2YNkB9kX8jzrCdLZKMUVQJSrrtmxv1I30VFjqHx5oA1bppbIpgK1kOkAaiYKXJzvixszlAmG
zmtDutZ61TWuBJoVlfv454CmBpdSZzwHdwz+FlDRjaixghho/4wP9Y5nyBi24G5CYgmybpFDQ9Q1
GfgO9z1EWcBRFBwXk+aj4GjWwnU9d9Sx69Orut65gONuaGRxrkEDMLTRh0WCNMUknEkdKhwGHSnw
w3UpnJx6kw37cQKrG0N20FSYMOqJFAnA1QcuNFQTmfxErtW/moOav5q/CyHff4iju1BXrBzxjysW
dVIhYayuBoquNBQOy3aoI9WvbvG1RTXFIrRhKe0iMg2wpYQCwkI7MtcBmhTYX1aPW+qaCcXGLoQq
Lmo5WQ8mh8w+EWUyNcSQ7L3TKK++mxAyUeKyNWvPWuYLwMoX8uU1lteO2Ob2EBxR8Q1VdmN+apEw
uOo6Xoy5pZlfod7LQjB0y6vfzNpTJ9In8s+F0+z42LYnWSQaBJAO5PabcTh6PSg2C2AFvoL4Nkqx
Y3jhiTdc8JuIc3latRXjBidqyb2PM6LHObOAbMLVcLiKyhzXG1GJ3aavKHpa4v0p7g8d9G33lVoW
ZEM7ZL+yz3yOc9TLd/l2rvDnrDk1KLd5W4B2KdW2vvTK59hugRC3F2MyyurZ7tm4bbXG3lMAwyci
uNSSYwfSqmdygRER5E9C849kGuC1uniW+5UsakolseajXCeiJefZ8k+VA5Z3Gq2msXmoK3xB5sHX
0oeMx0wkLKyDABAU8Or9YnspCtEKswWjnFkiK9HX+GrB0dMjcaz00Lzgk8fuiWwlUcIPILZfaVrU
4q4u5zONk59ziBwqIPGefAvDi7qICdRPuProQng8bnMcljo1Khp4PMcR6ILiiMzemKH/0lJLQ8u4
G/Cd1uozOCN+zrmZSKZp9fKgO8nL0EtkE1UDzV8HhzWAsYBOo9u5EIl48yV2Bt2SZdxSoG2h9a80
UWeBjXIsGofmnNwEmgi2XTHaZx9vlqWZUd1/LrAXKcEXiy6NUExQgap8cX4Y/9BNoQlogVzy51J+
jZo+MPi8Mt32ty4DLLUt7u12yoHp9PLrrBrqraaOa4JkGNgliqsH1xo31GVgl/X1uDgvA1p8HBoI
ta3LrYtQD0A/aDwJfq9nebFcJvWfzSQoLzeRN9ek+HVZ6mVQNZjKFlsn3+3nTRdID6iR0T4i7/uJ
LMeuvOvo6DYyj8X0I3bxrePlg3gLpmEfnOc0YwluubziKxA0Df0ToCRg1lPJ21x3rqLJ/c8lc+y9
zoQ4UUSdQNiP9rLvEXYp7b1XmR8jaD+Mz4Frltne7Rq6hvypMx3ozD73THfrtQAJkAnt2a0BvsRP
TZI5V1fJpJAfmpsuavB9iEyo/YaeQ0Xs17BB+QMbB///Fmar1Wg6rfbrRccp6ZeLgo/57aLrvdHi
6qIU1mpIKlg+tKh4l0+b2KjkYyYNBuLAGn+kTuO9ek5w6lNe4LQch4BTHkwfItwc3E1NkfhbAiq3
ZgkmCheHeysCeTJxSl71M7i3lRogNTHUZfTSmh9olpwgbTfq2Zc1oMB/1f+y0GTmqA3vQbfsmP58
KnRd8SFDe9ZVjeAhG7zumTzDVJShpoGVm5Rn13gSm6UQo1rih96IWJLPRz6LXknKWdsO/4JvQ/WN
fldcIEnCtIbO578EaIUmQXHZvgW42HBX4IEJmhHAAaQEniwHxDk9KPH/rPz57Hat9uons7bjTmWc
9bJqH+YC4vMUAbmnUAoeP1V6+pBbWXapLbAf0R3TP0XLqsOAD+QHcgGBK7cZED57FkPGMkH+f+dx
VNLGXmFHTEDSBpziP21yUmM5YwzVCWFsVh/1tF5Noe7v5kGKzcHXJMS8QSigVwUQKOaPYOraI8mc
Llqn7mzfBYWWnQp3/EIu4H1Vot6DEqpnOD+wU2iPJI666KQmdckp2Mwhv4dPnGRPT21IhuGZvz7Z
P9hVy0pUZd/RC2J5xHeF988XxGhCotQZg3NtWCHUXtjdCutyJWcoQvUskDhoP3FhKg4cWQmqEpSv
raAejZRbg7d/KPCm1O+6GFpimTume6NlNWRLPMGvZTDtk3Hozosv61F530EFe+TgWlh8wGPnew1b
YUDGrIf/M78gcqCKSPsX9Edg+YauW17gmboe3Grp2KwHgdXUJ/fDAGBi6WnDhlfAhBWmW+x6de5f
WImm7V0wyOPFEZihp0lQUEFiGcf9k6ldli6NO7YNGCRzhnBxBiY+2yfNLysqSz4QTIAgAStW4F+h
A2J00i1yuTxcZ9wssEARbtYKWq072T67Jqjdx5t6Lr7e9GxrKL+yDkffJeSabke7pnye0jLfmxrT
Im22Y8BH6nbYN9UQg+gXzlqrAT/gyYZGVz+Z1NjGdN81hflgSqiCg+x5bAJ2sHvXOjha4H/17B1O
f5yNZB22YXaNWmYFHSP8GCufQOpiPJHHcvEpCCEGHM+pgMIHry1nhbUhbNqoxN5sIf52ZJKCqjyv
ITUw6V6oIQG8I2dTtOk9eNbTe6QPjQMDZBYPYviW6LzN06veiZB8UxDgMCrnoAMCiuaOGtRU2+EM
6aQd4DG1ucFx/9sICi9xZOqJaKYBitaDTp541T4vPvzoJHim0eAMLQ5RCOZtb5fxQYuQcw4kDGug
3q7V3RESFsndENRvTYuNXSw6JF7hSRNsSZGBRlftSzfqYG9b1+zEOLDy+DD+lPXNeAYbhr9FLlz+
YU/eWe/06hN4zcZzOoIPMFe4Y+UfAnwhd0j/H1r13+vbKDbGCap+Ri4U6uR6BVbEEYRWNFonbfxY
meNGd2LtyUTBhl6O5inuPbn1Ej0N3RpVCPssBWGIiw8gyo4xo0ZizCpbC4QZPYpzVdFE74+4UJ3G
zkZLtO6Yz6IItbxwTixznJdJpCN4Ibp+T6Y0kvkIElgvrMbOeTF1OV5QCwxEljJBp1g+Tpq+xGop
5udSbDrkdZ8oYDSzL0Otx1dajC5V1D20VnXvSoq91MggmbOtQMLXdbYc9bdhBwaDeyAV+nvfRMYJ
HCtncunmCH1KDSyBEUSPF5/DTEhtqKbKGhkh1XAmVynwhJv6tDjGgR6SRHHBAbHSZW7c14khUQk4
lzuw9ruPUHF1965n/w9pX7bkuK1s+0WMIMH5lRQ119Bj2X5h2L23Oc8kOHz9XUioC2q5fO49cR8a
AeQAUio1CSQy19IDCd+LtLq3mJvb1RHkQ24N4pitNqBF5mMTeuZyp7WFlnyBSI+6KwdafN3bldhZ
lK83sxlvXYsFmlGXxQFVtgAe474b2THDKc4oAK2oQbi3eWqatUHmMaJnpE1aKztkAC7GJ0m3g1tn
gKUC9Pb3uLLPrqhr0VHMF6asm5/1eEGNXdYvIVXCrINxdJa1fpvGqkIWPN/2cm+SiQ0LvYqosUoN
eWwDqPYicxSPT9q6mOb67HYCHAsHaSekGT6pwpzVYTizpgocHQSZJ6xlpVaV57RzUYDU1vKTp06c
0G4pfjzTBCCGAWXhL6Z4eFCv7TIcpSd879plbUktKSZUIMceMr2ULcljowcQjIO6YxqqJm1qC4Bt
uISIOp/SBjh+8cZH1oQaA3jZQPRcopkbfQ/cIufEUdRy5cTiJeSt0c81AD7QrdyKR3albYGy8YnQ
S42R97YdLaaNYNoy8JABDfIX084QamY6sC4wosayx7+GwduuyBTGEjC2gSWe9f9Jp+qbm3G8ZZ0h
07HBo5ZqYSHTTJzH6UMBjLepjq+ehl9AbtbLNwNlXIgq6Ms3nCvdepuQjUhaPY8F8/aqME7VyZXJ
sgEOQ5TUKTU3J/CALBr+lkJxV1tnx0BDu5krTxS746dgMcCjZ2AnzEHrumUpj/IalIPlNgACWgqF
utuKP4CF6RxJVFgmHuSopi6vaWztlBn1YlQJGDkuKH4v1AxV/6Wdm/6YC9FEDy9SqF/hu4n8ranf
HtnNqHfpJw7mjNplZ9CksXMletOkORWYQtEdVJf0Y1qYOHccP9BvICkAEJ6Y5a4r57qbVk3TVPVL
kjna/vFKd+5kDT6VM8dEx/hXykbibRSkCtfJXb8h9d85KBH1qCGOR3KV2nV+tE1XwIDYKRDsWw1Q
xBpg656HpcbhT/HHAICgb2yep1d8Z19JigNVHxzrVQJ4Lad5A/lGGWVeVx5Jq7sMhKYoUEc0F6nl
vv+ZgVUqSLFcwP4W22LaIMvNMNhiXhc3B6uT2EKTVtkxe8POA0UpQY4ErSjNezyCKorNxi8Skb37
dQgKYBG5jV9YjorIUBiPrlMGYKy3i6c2R5a0E2eNd0rwHMDJklNGN9ZmUIulm0BoC+fVL/aE20Gg
HgTjwewZRQ5WOkQsb/BYI/UNAwSIilJFQmoU9IeS6WKK2aiHaAXD9QziKp48kaEco+T4fh4pJD3W
uShxs3HyvdpFgoyLVTv3rqshAQM9kvV59qa11oh8Q8hxHnezWEB+UQPY459u1tppNRIPYXnXVXOr
OfjYp/hfXnZDJt5LqJwSC04k0UW5sc6nuh51ZDiL9ahqpJAVzmc9KfqDmU5DYKZrGymIvgf8PaVQ
mHwfmcwDUqsKxBazCYCFg2Z/1QxeX5dirYJRDKs89V/bzD20YN7kYcn/iwz69otur8iUtpLvWQ/O
JLIcVivDObeWnGkekB12EcCKN7wzeuermRfD0bbyZFfm2/pSOOkpW1ZgIyBlb37K9GIJ3Cxr92sN
3NNZNMjeylccVKDbF3idkZqsqXEGnqNs3PiWWFp+cXWEUQGuZ3yLXfNP8AUAM8KeD9pi53+wfGh3
SLRvn/0GgYDOG986D7TWKIJ1UL2BnmruZObqh3NhJ6GdWPaj8Z3d+wTAk72f6qNrrE6M/37qch/Z
qKnBQ/zjVi7SN6jXxfeRBLTPwAl/G+bzND9V3lh9ys6Sz7BNAAGwpX/EE2ujBQgvF96M9otlrEVo
mj0qIrWiDccJAKulwFZFqQo7rkMF9noBtyoa6lGzefk6BGpMbsywkcb40+MjtwdZmyevBfCmXpJq
ri/d6EwhczrrDThHSRS7tX7UQOz11q/Vd3MuDIQ1tOYrWG1x+0P6MoGy6VAIAEuvdIGMKXrUDEBW
2i0m4xIjU0JhEtylQrpUflI9aQe2uMjhe5/qDlFTL50MMRHUyaTz+uplF2ImIMqCnxIa2ILJYMQ5
rLAhCdEfrDcvGpDYr1xl88s8fu598zkIU5jYdeDNXkz+Cx5iPrIZtvayuuuzIURKXpg128V1a+0m
7LJRPZD4Tw1LRlAVbg6Q7i3z5GO1jBRyACrSoSkNfVQ4YAeJKshx1WuppQNX0jplcdPmqPNqfcDW
VAxgmEtbnhwj9UK5YUCGy6kbVoDU5W65fdcA4L0DIIT9whbDko3F0k+oNAZtwbvcB+Pzk9WmIVkp
+TLW/qFYCyCWCXelyKfUDtdsMKPBq50ja7Tfxthk6d6N+/ziVY1dfVsc1oeAUsS90Lgtyzpc3bgu
iiPIAToUu+rTefEstwyMDKCGcxk30ZI4SBuz4yQA/BZAixctPcW9jYRjG5BicbGkb/PItaOZmHzn
iSHDoyZqaoaSIzdP3/IW8EVek1ZPNNQWPKqR7vXF7AbUhaSA+wdtWGZ8TQ3U/AMGjrNdkyOtEww2
esi5m4KpCkH7fjH87TiK8wAREscKpM+9iLq4MceUVqSXpqTKKepPXSvBesizrCxahf+EWJgX0dSk
ToFWg4yuNo9iZ8bCrqvX5JKCfcMJH7seGfilm1xkt0Ni18nF2f/HlszS3vw1cxvzs5YsNXAfUqQu
1QmCn5vOtRBL8abYjS4zQ5RqmpdW/7wOYDMKNrDXOGBP/WPGkhqxy25D0EPv9uDAG6/MN3EqUpTb
IcZ+9FWvQONcJdv8phX8h44Er/9iHqfqkOLq7sYMdKEZKJwNkTEgRjOSJ9VoZQXK3wBRootSmAyn
NkfcI4CCxZCqZcDuZgWoRctOJLOQPfXJA8H50BovG+JPJVaEOB1P8R5vBlM7UyPHpLobTxYy0AOp
s5jDQl7g10ZWIyJoF2WvZOSuFE1i1SevSAFXsK9joF6WurEfBD8zA7taZKYmO22azb9/IJ9jHr+4
SdEdCkpKTQUm6LrF9gXocPaFhncaGm/1fqwAQUNmWVx/Wa0ElUrv9iT/0POn+4TAyN0FbGP+PBhl
4rinOk31AMjfzjUxG/oPDCpPX7db4FJAaNvbAUyF/knQbIENtnCSs6HVe6qCbls+HdbOfHYM71YY
DaC76kJNs7VOE5AdqUlIQ+qRLF1AW4+/BXyoLpp61HjcTkN36ep01y81kIMDv1/zXb7k2YWabh5u
vQdZvDjpBXS9ODrvmhbtgznpS6Yj+9yOAa4u5rkzlJ5+n//WoCJWkA+sng8OhworepTH0aOeGtRe
+i9GsZT71FtmqVCP/rnN/87yBRza4t1AtlW1GU9ijkqbzmPeYwUk0BYQbe+fhiHuF0R0MQYQ3s4a
8EK7k5ENac3Za8It40k0NuuAaMjcwZH0XPPKo2uWb2S4sgSoNv30p0qvXShtd5vqBeAgr4kxNThX
E/m8yoTycz3E3mUmLw2VTLrg/8t+HKvsBGzih/wkEsjEo76NvfPiP2Y8US4Ri92/AK7zAyWv3oWa
0hlvvUdZptmAbkDFuLKrfzX+d1+aXudnPMFRQCdGD7b26pdREjeTfGrQ/3D5ZJBPCfp/X4kHikHP
FjLo97PG/bN6HJABmd4/W2T/4ZHiJuAA7UuckwIBFrFvKsKWXcdiqEWsrRPJ/KLKUeFAhdv0rXoc
6Ti1w36Aj309eBUYvxWhaq7rXWgg6HFwNvCwkiItnaMJDuJnEqWb4z/VcX9G1IEXIU0CgvqwNcF/
a4rsRRRAd1FSePFhFnmJQJwXp64GSLWEFthnoI4Z+TdPm6zXytQ+JyIh0rDARbAWHuoSvS6PmtxM
kulFs0EMQoFIns4/OpB1IRsMgUcflCw20HfGOxmZUSBSyMcBwTMlot67nKxIRI2YW9krp5ohQJb1
Z9Ph9p7Osx8OtenYulnd7eq7h4eTdtKpY+7OGdM99nYAkP/1WF7ZkcJHjXNAF0yMLDtZg/sd/4yv
edFYEZYS2d4RwwSl24CInduQtENqDc/GCrxgdzK+clBFf11BzSIsSbI4zmsCpN1ncq6mNQtXUKGf
Um/UXwcDHFJdijfQpM8RFbDmSA++enkCGmfsWYdwHIC3GOtfqJx1mHKconUdOLJFJSyCY/nervpz
7rR6JHNKJWeyA1z4oErtFYCGKG7H/dlPKiM1tWapoARUv7PbU6mb4jw/BjFu2mnRWM4oy/HGeEfC
VHeBX0rdKbdigD7AsgMZr+xtODLUIqW5m4iEQIdfTnPvSV4GRc6geCMeZI3j97vWAyQ9KWqxMaIe
NTptjNSYmB2QhHHvQlp3Kp2dB0CHnZv3tXey4gmpbiBaQ/631V9rkdzfZqyyn3BK2+6xGCiCjvjJ
Se/YDkIrHI9YqdIBcAakAeE6N6tv7Mmr0dYikGMnzYarleC4YS2Q1It9TnJxaakHiDYs9dSY+Qjb
BFJHYjJYQLR80f9A2p1zTmjhqPwc4SzdyAE0uv9FEka2T2JQgO/pgcPpKZPln4zKts4+JX7eKSw9
bsO+dat97pv8ko4J4ICXqf9CjV9k30qbV080GlbPOwx9bIY0ZMKMIxplmJv7iUSmgyKJoUMVojZm
OIgyPecFBAx7Um6Gg1gmcguDKWXtiWR0UR1hYsbXfYKIIyK+qbVc19h3rL3NHdSbWojKjYVnIVQN
TZ3WYKZNxhw0DzpgvYTsTtFNE4qFjXS91m08gbgj7Xck68sEp2W5F7hIW/8tb/NXH3VTn8el558q
i39B7UvzG94nzmHUgPdUVFuNlYKJ/1ox7561ZdS/NemMpQu8m85fz14OsA0aYoeHjUK6pSBigzZL
UZKUee33olztp3hB7RbNllgrzvqTpD7SUNwCMuVzBKjWbZ9YDqoMRVO3M4qPOErtwfnmSIWG4AHO
TcBVex0cnOUJk9yxTBZIazNvQQcbL9iK5hCqebbBCGx9SZ/cqmRyalJWSc33oKFyg2l0cxdMv7jy
pFVf1m028HwQI5rKHob6tDXZG12IFDQVA9f5yqaXxpqiLs7yJ7PF39oQTYyS0/NSap9INE9tD95w
DymOI94lO2VHPWtq/uK9sZ4yIK2+TIghvwDGmz8z5FCQgZJro78d5nRAvoywVRPlIEsPvTg19sqY
tO83l8bL84JK4KMZs/4C+MVbgxi+yDB6H1NP2RgLgn8eiAWUSNmSDIdT9/M92JH2QUYTJJ2HPx1K
AHdqgo/sLNvmp6YHo7Uo/tAG244KLlIyKfSrxjJQDABEO0rNYtphK9p/Ih/wZP1DRnYjVls7LefD
JzKmuZQvcX0+yP7n+XLkRIY4wUSZ187QHXZHo0WEWo5ttpdkifdEnEWAbZJYjBS5pe2lmWAcUwxc
3EMt2ruXcqXer0qa0vCS49L77VmdJjb1DOKwWkeY/NcTRqyYugl4ZOBjaw12VFp54khjFITfO7OW
o+yINMIP+UfsiGO9ftqRzEncv03gr4LOusr9pzlzOxCU8Rg4PgJgIBdgAtTLWh3cg3hIAfT7Xk5K
aiovB1LAg5tS01TkTLIYBUxBHI9ILXq/hjJ2xMXV0CQQAhr/6+VRpqTNOApTVndeaqqH2/jo4qO3
+KicZkg0//U2lLG7LQa4CX+984ehulPDL163opkOaj6yVd8GKUjW0Lf4r+pC/Bks/BnIYwMCBrZu
Q2BxwC+OYv9oZgvgS2mssdECdKeQUnM3NshK2mr9pIfVag4hs3DohwL1+OYgx46YO841QKVKNxK4
i9Ome+qqi2NZ1y2CaFS4yNmly2p12JeuixvFFX68br09d/nGv5qGt4YAGnTxm8RwLVCYxlgHdkMx
LEo2XMHRkgGsSuNfrczPvyAQTzpqxGQ9H0FmBegmYOzOq4BtmBrzEzWbE7/pSDq+KFGOBU1iJ/mL
tmrmp9nputec/a30LtZBWLeWr0rUj1p/2kZ/BPaRfpuZAXt2j20XCtbEPGQMLDC+q2bPx+El7oAU
luc5AaAH+JFkID/oQO1IkUYfjKQrSmQ6xPwycM15eFXL8VRn1sWMLQTAgLDWBWpMwoxx8+KnCyjo
p3LXNu1wuRORCTWGmIF60piMtjWxDrd4keH7ZpA03+1+87HAa7DuQD4FOFgWe0FyZTMbgQNutgjb
d+9qFU7Tnj3gYuwBqZGgqooZ1ZfSkN76BvxLDUQXO8DVAVR+BcnPNcVb9eqNzIuqSWAaaNpNprT1
XOU8IMMk2YDl4JpIiUHaFA/IKEduQ7uzfN5ckblOM0htj7L4wLQWJ5poDcs9fBY94VXkidUrrW4B
gNCJHFnHDFCoWEXGiHI5uWYmfTxm6QkrjecWtLyvxohTx76t5Miatvh1HfAI7nSGgjxhQY0JfvfQ
8LHOVrLCZ6gT7SwjJDfP9fxXV1uKM5vz/5KIbC2On73NtFCOxBWol4xF5PCK/fwVg3fJC9R7rlqA
xzuNWMjSa4/ec+5iJKGh4Vmg3pv2uyxbQbjAC9/Gsaptg7hycEDIlaHunMZmZqC72NrVr8UCg4ak
4aJaQuuZGfjIIdwT3zMHcyvKqEZ3jyNcZCtaLQeM/77OmfG7bc5d6GTG8NmZjWG/rc1w9e3JPLdt
qx/0ftBPyMBdQ2fRD5SXI5NzusoOt8rUUQ2LXB0wTg4vRrPdWWSIgIeLsCCHd4tkcIpw3IBkrVI5
HDYnyOsSmR+UDuLrcYasn2Lek80t80MkitxZ5mYMYFhrfVbzYBezHG6V1wCOYKEBaqqLN2+3xl4K
wJeq8eqy6YJEbTIz323vvEyctt+4xBdk60aTAFwfM1BqjzbINfVqOZOIGhAZIF9ANJrlIiOL7FoQ
Cp5ag5/vZLILLM/qMLdI+P2ETduftAOuGpCdVcl6cvE7tp9I9qsiKZNs/LwItDBhDFQPcFxO+JsN
OorT7DmNQCIAgla3H0/kKTfjBrI3uQ/GkLt6TyTnYBeZjcgAdcEHIqtFJx98n3XlL6g33jQUibo6
v/qocbzMBgjV72RJM19JG48xx0MCDfU2UFSiusiadzQE3SP+uMqwS7+tTd9c28Vtp52P1VGQZ+Dh
1QSETonNJCiOZhCRGYn+FNe2WCy1+h6oag6oqI3smbmmi3edV/5o+wP+b/R/oQx6BAfmah8aNmaY
CHDbLZabK+iQOiBvG+0hRy4VMgGByk3apAGQdbCiJPgInqnPGQ3xDd7UZIO6bAMIXYm1I4UPAozj
LZEBWxakGwsYLBcpFifqzt6CEBcCU0uQMmBhyzGpCiRtVti4jyCAG6Z9wuscDNpoYvzkAT1tDQ1I
sdGdpi52cDZS6adJdwJSx3GJo69evNBlV3muL7ENeBBKMKw7d76WcXRLNBQ5h85g10ioEIq1wIPX
rYb7ZMSfCnKXkB5LXA7AL+zMQ4oMFccr44sBAJU9S6o8SFMfWdYk7EWewuM43pCoQJoiQTCIfGio
FMr5QSbnmk1r3aU269vtC0quBItM33zxU7a33aI6Z9nqX21j7HoUEaAL8ncBsSuoBlrGojsNSFoY
DybD2SJdHxm4FM0M3O7CKTGx3JrAAE8jaioEogPXnZqIgvkyei8D9xTsl91/6DQjjg/4ds7/MBKr
NaNcVpy2ie7Wm2eRT3xUWRy++K7UEFtRCwDrCNmSAot8fNOUeGy3HbpkSWOZISK8m8yxwDq3sfBB
oYwrF8gI9i3BjbgeAAb5l1Vgc6ExA0lv9wlwpC/07MdSAG34Xk+aGrS+iCXh2JGe0K6LIyNzNX6T
D2T51H5I0KPneWcPb9hBzwf1lFbP+QeZXxjh7HIchpU4QR7YDGyGzmh3c5/0dUBCav63Y12gyin3
/9schsCaIyO6hWJuj4j/YWsSa9NFsaA8cKqQ9v9BNlXDGrZFbkhSFiJYUW7U+1/J8P6+zSe5WQQ7
TFVWiPuO9onCnypYusaAq2w9e4yUAshWPwOqHwZPKbb6qLGWDrRT/bTuvZqXJ79ovYsrms7R3Lvm
I1mWITcQVXjADfo34/95Pu5le967A4Cgf15sATHJUrHuLwCYfe4EEVIjGuq5DDif1Gt9BnJxi7mh
kqGkHOxHD4Z6iexPHicnklND8xnEqURj0Jx0J7AYntVU1CuBRb/vp3JCgTmg2ge2y8SRbG0LyKA7
ZCAP75+5L/KoJA0ZyS6BAxUVgun39mKS7N1JTXQ3sfRBijyqL1PkcjnZVuK1CBz2AXAmv7CCZYIg
rC397cYdRmMiBePNW71UgI8Q7GLS7677oR/pydne6tUOFbkYMKKmMxiWUMC+7jIfWfwEOk5w4xI6
vPcFMjkJqJkJcRwpixw0E9QnMbkBsk2L5sX5QSICHSe5tFZ2cmaUD6bZXkn/MadT5s9egyNndU80
p3JZxEv3VRMnwNii4eyXukln1rcujalBfgEISUgTA732QuNk0bWoXrIfD3Z1w4A4o4QVsEYPN1QS
w7ReXSCEvExj5j0PYD8Vg87yAaxHPa+K9zPH1oEUhu/obpCXOPxzSxAvkbCKwQVkjJs94P+JY7VA
fW+A65O0fEc3l7duku7lR/J7ZOEHdLvqhtRHot7dJ5YfkcyLamFIH8WkZFQhbfG29HYrBJA1Xlw4
OBZABZ8NqFq2CrwTUYUtNfoyLOOVpGRpaWl5WTOgroYkBGENEsnBLrf1KHgGPfJ8qax4BWsylnB+
2uN/Dy3SnCSeDk0J4ncpVEs8Wvp11eIA/i73o0dHGnfen+PQbFetKbtwQ4njLkOd12URZ7uFZ3NE
1N/H1KPGnHpw7/gAQhZK1ZDbJnwfZGpYO0sdgSAU5ZLvduDixgmXOyK119E5j8pcdyqk+XZIOnVL
7w2AETV/pQUgColG5CG0gqQH+3Iqy887ywIhHLi1sWYDricJvSwuLkXOACAz2YizZwXgdXFwIQ1z
MiQhwoZAYlnNm+EEWu0oXkFQ6AEg9ggG5de78pVZVIcpkLhfTZScPHSCh0MN8HDIi93WjdXvW83P
TWM6/0Fu5ndWG/N3bhR2xC2HXQBirj+lfNV3qw+Aa9SS1nKv1eAMuUHB1IoYWV+d1P5rsSb9aiC0
opd1f00TxnYWqua+l2n5N0MCyd9tB2x6ILvhe/xj0Gb+Vk11vyumkb+MS21g4Q9s0X6rUhAdNbtk
4WDd+4AcDIDU81OH8+uQp4Yg5sNmGNU9PwnEyKVjzizVj4p3oq+20uaQLkITfnglcRF1H/LC7xPQ
kGah+6ChJCWTtyAMa3ERpZYzCB4zNZe6D7pV5UsmJFMmSvvwuehCmfjKlOLxau/fiZpZzSeN3z8w
DZWWJgW8v3HaHGwU3z+Vupj8M3T02d4vdPe3UXOpW737ttRE6sMCGRo0Rr0AO31H5EiQW4JKNGTQ
ClGhEDQkmAbhbciu1Mk+Bx71DWmD/B7AQYDUghM9BxlygE152jgoTZH9jaJDAWLQcdbxPY1tqgz6
1eYfarJMfO/JEPNIF5Kh/hMljDTnrzbIposvLgiNQGHiy/IQWQ8yo+aoXD8vDBtvVSGyCfEQt+xQ
OROKMB7qTMq+AgBe4SJyRP4meKJ1fQWGhdn5C0AD2hJLHGBoy/u5+2DUpYaMugppLHRvSZ6jIoq6
pJ6q4rMO/pp9bKCAzxbQykys6Kn3INNye0RSorABsOx0GO0RSWcYKTsaIlHsNhUN/39kFig5dz0i
T9hmLrecZEDTaud0/YskMuVYE0pl0QNEZbjzSEpkzhQDKAWSpK+QiP+e34wz9vR6N4eZg6FibvG9
moL8qc/67uAv6SePx4JWRbBHyS6p76QzRyEv3pOxFvnAMA4yHllI+35JW0B1JElVWYHbtL+3qDc/
kYy01MQxa3YOik13D4p8G5djhZhUoIypp5miRul2BQPwxrnndG36aamyLSI8VC0BnVtQNv4PHdGs
PcmWwZ0uk4BUpd6DDEDP8JB+Xgsq5GW1cCThr4i/9zMyjVakgkc0dm0zPmwDn9JoK0F19Kh/HPNh
qvfbwJJv8TbEkWtM3dGa2+53IAiDQmQFSESjt5cahWFhzc3udzCEzKhjMvXnHiTTnwGT+hkHi96z
63XLvO61uUGGNKKA7qEureqS2/5OR6D8RKMa2EHItBGKtUKB+mwztwmkSghnISQNyXDYEWNd5OjL
cUqmgxySRqu7+qKx4qc3Od7NrgEq1kV9HObcrBa85p0LwKeH2UsNIR66mpyZ9BldU5rS3W0NHo/b
kFSRvIiY82566arumYzkncmPKC6qPqH4PnIsr09yitTMcL4+YIGi8RH5wxJElMB+S4En6hd+hpTu
tNmThhpSgNgOO53KTYGrJ8BIlXqonCxowYe1lzak6fP4t6433b2KAVOPIr5IMsdjKh7w7HqPGKtQ
8F3suMlW/KSUisyV94NCXeCjaWPwlQWtniw73QevpCJ/BLb/fzvT1CKSP3JIKjtSP/iqIfWIrJJ6
YtJNPAAe5IrJUtmSDIfaLUApkqkDLDjuT/mRzNfzL/3cJFevsK0vYDjokFrQt4eZyi8r27iYVQ0o
5L4oe5GrEuG/qX/msfHJQLb4k552ESrktSYaJiAs+UmKHQvhKThbJ9WpYOahphKkOMpO48imCpCr
zEEp1ofGmm5G/2cB/EkfIF1n+SzIve3L3RBEUl/AUYHDLC17JaRgbgGwMFCgwRJTGITEkD7iC8sx
+IVOXu3XRwVxTD2rav7gqHBDXR7qUSdUGPzcsgEmLd5lXj7vHvZytqW/lmzTzkoONBDzEqdYBwj3
Luv6PePIpkkqHBEaFG02ReCZVfNy7vMvJNeJUAGl604OuFNkV1cJOC3mWNRMsULblWDjCalSKm36
5Yl6sqQq7QXgq1BTsdVdnZUsvvrVmwqwyJu0qVtW4W3bqvW83Wsm+EW7bXkGQMH46oiGaU274+06
RYaFoocgYaDeA9AVMiXy8ZUaMo4zYAEOBh9OSlG43EJaemmJQ0L4kmGSeYB40IE84yAgQlER0SyW
BTT0HCh9JNOWdcAO2PzLz4zu7AFB+ph2yJVGUtKKBLUR/KRttQWIfwDi0hmb1wz0LALY0rO1OgYI
S64HHLBYoBSARRlzQF5OCztkOXBYSbYkRhKZOpLITSRuPWXu6D554CGIXIGtsAIXdQPvhw1Uoh5/
viHP22ublhjqo9OEM3BCnrS8CFaggGcBCvFvPSGbwRX2ir91jk0iYI5H4txM5qrExhRj1fiL07sA
cYaQ1BuKXAKWeNVOyT609jI8TgEp25/Xkmk7ZIHOBwbM3m80xOptPhjcAd6i0KJsdbkbktZct/5b
+0NNXogKZrqJyo2rcBtqT95Yiq8Sa2Fxj2TzcGcVlTeT44efcx5BrArqi0VuudSynnYMs4c3KgCe
Xz/aP5CsjsEOBfbz14/Zl3/6y52DCxygbfZPUzW6z9w03WeLMPJArRCOYkgy0vpe3j8h3yIguXKg
oQ+kMRF11/akSOyBm4CrqYyjbWf/eTCmOecEhxLFDIRYcem1QejHB9b3ga9Zh+cQiN+sCimSCFel
zzjbLfUgFl3dR3V223xPszJ9tk3fmpGAjOzIditOJPNR93BzwLrYCq1utXckdP1tNHZq6grLsxCr
mzqk75g2SPJbmZMW6Bbcf3v48uV2irQetPR1q32VMjaGtAEctiYtyKwVoMFpy65gCXIv4MgBVZsO
yOQUKXiJaKjHjVHf1yzDf1ahNcZ2flZ2OhBzwnJsfeQEQEEeSuunzdnEkvNMcjXxVAzb3sgrjvIo
E8XFIEMkSmwix5ZHJOL8VmIC0Pjd7k5215XeP+eiafKtQTUGOQ/d7SJNMeOEal2XgYVj7RbHvtWA
z5t71esoGuoBnuv3OMnLM41Q2V2/Wsi4PrIuA8n9uxkp5qX7XVvxopuypXolUetngJgWtpvRfo1X
JznJp7gqoV165F4OjWtG6k1AD3Rq6PlOJsaYWoJBY5YvC1LU8oUyJ6i+2uqb+iYUVyBzdQEa0lXw
Vn/ZWu+l0DQssJgHEP549ptAjlPQYTwVrcm2oNHACdU2ziXXe1iiLBUQJkLtsS4FTJ057mhICuli
TnNxsetxfz8ZXSczcVy9pv12uJttdTnqFvy/s/YPWsncLataWunQ8scyTdSy3K1/yJbGiRvjh8V/
3JnYOYJQHfJAUZ9UjjoiuUvrBIWH2G9DT/xcvBtS0cwLODDysTmAVA+4ce9y6pFMN5MXHcflOpJD
vaufjyzMBLBsIpqJA2emsPoK0NcYmjitvVP0LrbnJKOGg2rppXfn5qgUNAv5KkWtIV9Y+j3MT9aA
ZPxtjgsQyAIWPtmNc28hEw0NuOkt4LKa9WXQ/6GcAM93GURDttg9IjuZxqTRcRYQAO2m2JNaGaqh
27hwUWPqUaO5/RRtVjLICZVCGUvnxF//Ay4cO5rdeDtTg+9+RmhVjAH4zStA4oBwenYZumbGNvHH
+WlwU8HU0rsh4D2KOe/U0mmSUwt/mlU50XRqeHd50kj3x8s/2E90Y+RKjRvvgXbenmPBYelK5ksk
4px9wZd5N7ZZuRxA33eRMu/BnNzJh3qkpp5SWAVI0nAajXmxqAHGBHWlVDkhzx2Vihb7qpLa8sZP
wrpBNvBKiXH/nsYm9ZQYN292f667Gb9r5MWRi0qY+zCBbqbJG9udAC5aXgA88ba2eGEiR4VfdcH+
TEzP1BDdM/VIEQNW5tx3a/gg/8iWpuMp83agwNGCf53zwff9dkAKUV9RRTpqExD6Ci+7IrI9L3vq
WkuZX4fKvII1aTw6WT1notY1C/VhW3cbkiHBmip8VmMecJwnzF2cJeS72UhKAHb5OYCpzE37pKaz
ffyewSMSZJXRGSdrNo0Aaa4xsF1mxNeQxGfu3BaFA3L88AhKja8lM93r3XOLnkrkhjI1M1QPLuqB
YM99kr30252rMiPXQa9MpCnAVl6WHoby2rcrqhuRFjh5RKACLw4ND9OwS1ftqXbr+2aec+vsbP1R
ye0pjbeAxr09f8IuoT195NqPmrHrs81Bes8vc5IxEE1MNXH5brFmyGMITFf/pKFE56Rc5WVHMWnW
TfeTXnvUPyAQyYBpUzqMnVFxx86LgUJB1A6iK1VVMgEjxzYHN1qx1Ti6XRUxzx5MwKfBiNTUu/Px
lkn3L0ol7VFBGyTdkPodGKgNE3UWCQjIE2yYLp3NI8DHNMheRNONXv1Mw3clmSo59UgJRK/oQU5z
kBIvEql8cNfAZhYs3tQjy9QNCtPPXtPRSz7XYKS/Ovb6omdN+lmKtmY8rNoA3gFhQY2WLRs2EEBU
xKHgzS5zjNc1NUywScNsKIr21TfmQDkVxhqf5rzAht7siyIETlsbsWGtAAzzcxI24W2NMh/7RH6k
MFI3cFmTv3LOdTxLinrmoO0WSY9IobxyQUagIZZ1rPX6E43WoWzNPWlNYhXorGEI5zQfELf+6WJr
nHtPprfsTRQqnqSh9Bm9rN6tvd3thzgBS0Vlu68GavhfmxHlNKDQGiKSSUU3V0fNxjpYyRqL5QBV
yE9KtPijC3wNG4Wcy/ZMchIxQLSCes7sT4m4jAvEK2MGzp74ZejzUuKhMC6HpAJ5SqBKHZjQ4LBs
OZDhndpe/w9lX7Idt65s+St33XFxFdiTterVIPteKcm2ZE+45OawJ9iTwNfXRtAW0/l8Tt2awIgG
IK3MJAFExN7stzFMkyHKfd61rZr4rqqCrPNsdJlpSrLoObaYN+UXagbymWf95c1xl3TXts5GsLr9
XrehBt7OWLYLTwsbZCq9A57hiAak3ngmE3TZbADytXkuDJxC/I6QRiKKqp9ReBTsSeJywFk5IOyQ
hwgE/zUpU62Qu2bKYTeyzgYMbIh1r8Uvfut4B0tVrCKDfgDZtKwmXWGDKGSBfLbJz6oS/0CjqPmD
nlTv85I/qeZ5STeJdEXAJQJF6YjTMX4E7yJ7oMZHNvlDt6G+HrQ/tSY4sI6eP15mRzIafdRtgbeN
Y4z3GaQa5QydxNtEN1Z3hgaVangOJWI7z04jNBz6lQAePSLCXZ3r1lsJk0fPUiuR78a74UBiwwD7
m/fD98hi0TOpgEaJNDjNuPXIcvmdjCD8CZ8bAwkzNAeNimpuH989yK3m0bVFtWgJEJAeGHB7O8Oz
iJoqMH72Zl3c1xEwO5CiQ7rm3eXOmVdBsSljDgTa9/nmSWVrKaLuGIjWLnI7aew81ew3j0Wo/Ob2
5Di+/Mz1z+Kw2wNoHu8KemGoJlENGCEALUZK8GDjXROUSHIEr/wkkcFGGhve+u8D53m4ekeRgXQ3
kzXzvIgjVubyzpUG3ThNF8rdh7gGpRyoec0DQxnFISp/9WadDoiRVa134OVRLrOhdjo/n5RkuTP/
f+nmWWlY2ofBfzS1DiaBQYuQRFwChCNGPnQUB5+s3Gn3vGdsndvNpS2r8gTelBNh47jeMF7fJYA5
ThLB6EQhntNZjjw5Ix443091sMANOjq9Ee99kMyR6qZ8tmzMtxQUkVV6jLEzRpIZnnMhA/hUqfE9
SfMbmV7GutXbSEWvkLL2680+v+jfjaS6G/6307JA7vE71dp9EPrN1pICVUGq0XvUB0nVkJiE448x
yvQ1SQxHDJOeRHKjAST+B7rQyiogqqjpf17IhEwD53nmqxs2licSyEAgeBqRuwPKED/LAuD6WHq0
EkrXMhP8SIhTuEdqhNPxrd/kH2cV8hmNaDXNQN3ZlBYoSJJhJ1az7sZ9qIXebug6SFtfVaaHs2kG
iPc0RmLOBFtCGCQzdskNTskd1MnsMw+hXu8Hu8J0+Y48SHU3lHQEe1LdQaXMQ/7o8z41We/uoO4c
VOya1hvBt7hmj4UldakpgD3livhEAi+9skf1rOOcpm5n1vVqLFAdNo+g3v00MWgqOfY5s9u9hz6C
p+BPU9HlKls+c0W61/hlehZdj6CrDD+XKNaJt6YlU8AfojEiEa2MnoUrjgOds5/pI5B9PS4AGagG
5u74uTaQikfe8zgyzrrXuMDai5Q385AcyE6AwQsriSV3reow1LHmvGSg0+WpL09xhGeHsNvuozQR
nESgOPgB1D/sRLIfWew1Czvysw+l9PimAYAzMuxZuw3HWAI7UctQwgNwqHVog9UhZLkB2KMWXOPA
wH1zuAUoMKTLg9EhrN31JCvvwE6Qp2vxZJWnTXBBnnxwoV6sJSi2QgLbhnQNL22wb5ZYhxUckIKz
42TpAHSV192lVhNMKppBQzxmM8k0rRiwYqQZJuU8TyzWYNYDf7O6D7pQLACWviprf+uwJj6BKq0B
hTmK1XQgjpzG+OV+G0o7yBSlhYg6jRYQcAdsaectaGeIAnvGSCzcOkQZhVpZ0Fqg4802xSLmgVQ4
zJLblLn2cl5eREC3yYoG9LdqKUEe8xw0Ss2RKA+Saq8AGrC6im4qfkGJCNpdAlzSxfrBAIoJ6Sl1
jhLjqJl9f3ebPbBjTgGGhAKOzu+BrQVW5w1SNzpUO8e2RGXv6G2YZlYAq7LHYZcBN2RblPbOEVI/
UNOM0h8nmZklsgvbxtMBwBrHQFJ495r9yXzjOXXJTqbZk3q+OZTecVaaFd4rwEgK3W1oODsaYkrL
WTgVUH3n2I8nCtGeZnkObAHQCOmfZJmiRo0o03WmI71jChP1OXiu+zpYAUQQJxpuHlzmpkQo4ZyI
V9KIokD9rxiRB2+0lbYlZeOA5GjRJaCsBHpcsAjC/NIFxcFRoI7UIJDr3Ih3ujbDK/afXWiESFog
O86z3k1DovV+zT7I6r1WutOAv50+C1FYVI8cLEPqxA98MtahVjdEooGVWbGYLdQjMzmSSE2sBs8i
WZHUgsGz49041uMku7fZl9njbqpaMJwQzndjN2+2iSM4ytCdq6oc3VhkAtkcU/XVVHTVjJWzNdzq
O+XrTrrJ3tRIcq5lB8YkquVqAZsAiiDEk0sCRum1rsZRH48AM8RxxDCg8HNFSivBN32D+BRYxBV1
aqJlrr5xVVHp5EWjgFPnLm78p/m6SmxSA8vpoQTuAxCpc5SJIfqU8aq/RCo2RaJuMFBnY424Jh1Z
Zz+TtU9xY0iwhP4aSj2RA9Sk08NpytlIc8wX7GonRCYiz7dgAnVOfZoV/qZOXA+MrGIr06SrVqjE
cU5T1ylTuahEbK710THLy6AA1hjIr4NIjMjPwLNqobegpaYxNGUdtyhBF/3TzUfXJVL31vOHfPOd
ujHZfvzZkRLZSxXea0v60KdJ7r4UN2OmLxi3AUGth8Jf1QotxcoKwK44ov5he467mUSyOE46nqgX
KJgVErMwx8uMZyAiedeRS51j+zXNGMaAkqniL+ShA0+3Qx05rjSPqFrUWbUBG7UcrzNW7JlC0Inw
1GkTrT1M3xP6HgAOG6WRCSwNktAON18ToYaQnOJ21hGItgPwNqKQkbXhErkw8VaIoFkiBgxZQzhh
D8wjsI+TbMS1riL4T4PuN+Gy14fuUgT2KjTN5NGsm+RxCKPksU7wXyr16xDXXQg0SLYFGDo7k41c
mTe8BiMLDpNH1zOBdzYTO5qDGiS1I+DrN+NmulaNPcS6RrLEdDENn8QliPyFURpgiEKtA05O3Rrp
ciG4CJXObRsYlEg90pUVDj6EKY53bmRkalSbWeN2SNnXv52DDOkgg0XM2MVO8g5/Bw2Ze+YY85WW
juASvJNFln734k6eRqfqro0sz4bCMpVKGusaSzuwQzaBPtmcOmKnFH9RUFfq3TbN8HPufHxht64n
a/8ha3SksoUgC9CEVOW81gkJ494O61xgvwcK9ZsapPmwkwySbBMM4AkGJUS9MKvS3PmUJQJo6Gxr
As5mqZEM2O72ITdf3HgEnLXj4Oyzj6wPOffq9UyHO1YjapDG/oFUthE7pwwHmyQRr25hjNbG7Frs
JRSvLjWObbt4IjjIIDB0LDpEVm465NVdW5UyFQ+sxRobIumQGBVe8959zqMBL3ylJ1VngfMxdPQP
5DqplJEjX2Fpaj1ei42fegvp2cFDuiSHfhyjq6bF2TmJ63VrGvzgduWZlfjemn522wRJWG96gMIu
7gy68tN9APTGwPJaz1YykAj6mxfTNIIdTeyNbnsze2uda5ux871a3QyoX86mAwrHDMXnIo1dcDK3
7iNQkjY9an8vJLFcyocAvLZApWmTZRyEiMJ22nfyd2rbfez0Ptxio6fiIhhOhrYFKWyZDt2mwNF/
gp82mJNExpIDDQFfAvYNjmuvg6TH+9MyK/tAzehFwH6V0gb+LHqkq0vvL2R5jWtjdkOdErDbld88
jHp3Y+9Ecpmnmcf+7VQeyzzs4fMU4Lh+BahFKrGZm2HolyBN6PZxylE/TQa/sC1/R2U5Dk42+YK0
FnV5g2Rsoys+hQPylYsmRjGTKt6eqrWpS02NI8YkQHyLqrhJhS0iP2ODX606VKEsKhQf+WJrhihc
xtsrrj673QgkKAYc4kay8rOflz+ACKNfJZ6U1yEP/iK1zmxnFXaDs7e5mX3u177H8j2yWZA7AVKZ
Fa8LRdNimS8Apj/bvUyf/EroT2bLj21QmS9pWsegWAXMrO3y6qMPUkTpZPpJZB47oaKSTT3Suakx
IPHx22wzgrpa+76ug6KpKa5G+YK0aPDtqFzFQKIxTLtZjxKPM9JRg/3ND1MO9rYEGNc+Ej1YLqwQ
u040KCABcP0sj8UwuYCXCIb03fEPLrOKeokeR+c6AgQ+iTTTgNpyWQLEBAALrWo6haVgE+oCyVPX
Geq/6lrRS1Ilb6foOchzHkO6ArFKxfl8ncaGAJ5GSglfm0YN3FdpYbXS+ChvMPCLAca7cMpL6gOv
AAjM5KIrPwfxlzV2isZaUzmLAMvI9eeialm/zvmBFuyAhRlxqCrzbd6Ot2v9CESDWzmwcTEt9G+W
99Ql974sFswfHzUgVICbEti/muuDn9gYtgQCTKoYVeObMpHNikQyNFn6rcPB11o0Ilr3Jm82XVro
L8C4OxiiBnHg0CO8Jl3zMY+SYP//9gDIDF9aTJdbK7X0IzWyiYyp98+6TsbPCPpXN0P1QPtmaR4D
HG78s2rq9wIrbOM/GX0/fhJ9YK3BJW0eQ0//MZXI+oEdH4ZKVSEbACrEXso5zQ3KvvAZCoGjnBFV
BSfZgOocqjsPIGff6swhRr5O2BTbLmLjtc+18SoAh7JtQttZtEokA+g2iivQKUgItYoHyMBAVLWI
/GQHtPEPiAo+G+9o4r3NHaR6aKhxf9dRLxosBP4MzQaM+y/ocep1RbvkoHI6g9wJwNBu5QNHMouv
PYkyiBZmjcT1WEb8NAKC+FTYLUdEIFqlSkV6pCEV2eqmi22Wu2AgpVz5rQ8TuSZlqgG0ydFrsDX0
SASMAHTYKUjvqace/TeiMlRZEK3cxvImZ15LgBqSt13xBFkCv09RK5F0HjMAWdupKXvH8kFEp7o3
2oqmmgewHKgaP0GKnADYnXS2N507/i188nxOeHe0OJ8JahwL6FQLquWfnIfaWHpdVr02CSITfqO/
+JnlDCsex9EmD4MByEKlON7RUNSpRPVqAcpi1AzZ/mKSyVNWqATfIPYjwa3LxMFwsu9+LoJnJOC3
OyYsfdt4Uf6xD/inJEzyb6ir/x6Pwd87oMQAaMOZvS2CftvbHWpwLD2JTk1voMhG9cLQS5Fa9C6T
ktXgc01ds1vfGca4jQAPi4b8RpqR5D7F/gKZw9u+abpdH3kHb2A4m6vAlDyF9CeZAvtT9J6i+VrF
WnNJXQQLgLdA3Sk7YOqqCFDLVE7BNKxvkd8x6CzAEuV9wNTt9FbfdXmA5U/Y9c/AQwQuB0jpQSoP
7MlG9iA5T601GZ2xMh98096SMYzgX6QWuGvxnT+QrvB1d88bz8TRCawOllxGGa1v9tRBgp24dJBx
csIDVwfxjRd9jPoNMQ+Q0PEN8Q78sjCF4f5LIIsjgbVQxOBcdIsWBUvI7kNburoJmHBEYUIfYCpU
5kQFThmOjpN93zfpmkszWOioAQIRHEh8y4V0n3uJOJiNspmFrfC5SRQKIbwTEeJsykpN+96bDeTn
dxlAxf95CM0fW9G+LniPDM9QvCZeigPZml9ihF4vjYfEBcCUFNZRGQASipB5BbrLyTxgU3nMYEjB
7LAt/TBduECaPZrZDypznateJ+SgGW3ol9sNuBAZaRjhD5GIw4FezWa6yxJLp/N9skYnxVkT+z+F
hzRlq9yboNM8OER87OwmB4o5gRzwm2wTAKYqnIwZ0qJI2rXNzHw/q2aUCz8zVEkXFz14b34bRrra
t9mS+aYFYLhqGCOFqFA/SgVLaXbl29Ahw9fFOXe0dMLmVkxk96YL6YB1Ct+H5btzVQCiEoQj9Ty+
NNL4MchQ5RUb+94HuLJoO/7FMH9EnRt9FRJs00ZcuccOCS/XjiF3mJtN9HUIws8RMBeeLZzV7/3H
qu47ZGaBdyxvk+Rq4MA4w5PmmVSa1P+yeQOyFaVqUZa1GRAsQEIhRA1gyrM/ecSddePfaCzY2AGy
wjzwKB2HSjRrdwxfht6tT02qsyfpNsUpztNXbvsiX3ZmaS8DJKVs9TDSnyLgLzwhJkG2wYoBG6Uq
7WkkNYBEfzEdf1xyr9q5qvoJRNL6kXqzyESIqkFLt9d3hlmcnYc444cIDE6UCY5zEIFI6YfEcEGM
8Uuqi3LkSD1RP4uwXBKWJqV0zHkdSWgtHBPg2nNGyewW1uaibzKmyAYESB6A4C2l/9CrxgCQAqCP
tYOjYBNIP+L89xgY2pFUs74KWQAOtm5Ykc4XDttKEIWOjynzjQPqxdx1rGfs4AGP7ToagbVopZN/
C5xoWzPenL0Oj+yJZgE8x+0qcMACS2QJxKXwJ2oFss4uotDlsk2RPTajAoUEA0Rya+GTxuG6gl0y
NHfVNQb4dd/pSmdUoFk3IQfNspc4P8fNAEHUA0auyiPs2d6u7eQa+u1GJqx/xtF4/ywBx6SQmYP9
qHSOh4xzO3XkYrIqXTy2WwtEsg+kyg0kumM9NK5JzNraxmO4LndthAPqJmBP1PR+3W7AGTes2oiz
fFno1aVEheO555X+1FkmEKatOr4ZUflGvtSBaLWjCbCRih7VnMKW+rLx2OfQG4yVG5naMQ6G9GqP
ubMYUCbxVQsihOus5pOWJ1gwyDLeAZJe/5jw9koOoAGUi4hV1rWw/O7YZDJcF8yLvjYotFUz0NRi
jP3V2HQSf6evWhbH1+nZEvpvfyvF/luVtfFVdBGeURinm+1XD2gNm6YEmyYgXDlOotSiiGRqHBGM
3gmgKheZ2+aWdFXXUgpnvW4Cq3jJhg/E8R2akTxEjhkDXMUXr67rZsuucJvTCEb5F8u78YptD15d
LF6NCNVhs1dbfiQ1sm7FobSiZPKSRfrTK/fBXuSyfDPqsgcFcoxy9WqMngPDNC5lJw7MDbNoVSlk
e2w9p10nbVt7lost67I30lFzv9ElFxnyGxfau4JMG+s7LTxFivAC8RmcYWQPJJTElFGCqBUhVuDT
KYfZwMoGVWY469imbqa7iyCpFgnKHgVH6ozer+fc4Lv0X4k6XpS4j5/vUohpQIoqTVwqQfEayW6e
+wCkHEOgSwPReHE31427JqMlDtmcA42b50YgplihGA7L0awcFnbYxVeAiXkIX3fVUjhW8ga6o5dG
5uVzkINlq9AdHekM0KeCb5Pesz95SLXYGcDk2WRgxn6T3dKTPfsC5D170zK33IGGyHzBKcmK7GAE
jNcaDokPfVGnHwavfaL5rDAHeGyf5+eitpyrNmhY76gLGaxBjXNox1cUzx6KvAfIk0Tg2i5L8Zq3
jbMG4mi8861UvroVOxoyKJ+r1hofUBeN+HZk/nQT9RDvSPzdjWX2o1XnK6wBNjiUtD90Y1RecGDQ
TRz2cYD4aTgU4Z6+ohbcQCuqIwm35ysrNrVnp6g/RYW030oX5Mq+lZkPQzPkZ+HjUUoGO8p2bd0m
L14l/W0OTPOtANDsSzhaa3JIyjhFDWQpTwBWaa4WRwBZiNR+Q5bvW4wC62fDTJpD4yCcTnoHpYhI
znkLc81Zl3bp7lur0p7tsf0UINAeFXibj2Cie2otOS5LD2np8TvBvUjTIxvAgUCqtoi6S4kHUpIY
4NEoagTDe3y+yxT0xykC95ggB4HxzQQ4JftPJqDpg7ZtLrGVbRqFQR23WFfnnjgiK52fO6UiPYnU
JBXKQVt35MtZR73ZT8isPo0M3L31yguC4TAvMkG17vIVrTepeXdxiVvVIbbVeXX67oNzvPHAreiv
MHVwbPu+EKcleUycPrQmpzU4mWeRepPPvIIPsyBe9u4YrWZHGmc5AWi3pviPoQHSwC1QLxx6TbWO
VEWNpSpqEtWzlcHVwDhFBtKRdTYMqsCGdLMBSRw/R4Sxq1I9kxS7ssbiSPyjAiHDTN1lArrDQ6rV
3rVuUlS3qjMlY8QJz6DprymP/PWfPCKn3pYohH01NQcVzLFWr4LAMrbggNkPTSpBMtwH2ir1Incd
AUczx5q4XOWuF13rKtWfel7Ee9FUyBshb6RCVsjl6fgh7Cz2FGrJeFFzhaJAHKssmo2nDmvn49zp
TDcxzI0+4uQ6eLe6UQtEo9lR2MXF6ZDvRirPGpJlMeJA1LEQoo8VWSn1LHx5WkSMZjWIG5DR0eS5
WHVYbS9HVBBJREt+DcMIVNAhxqQoTUGpjHJaMvZj/XNErSxkJoOTy9ef2wes2/UVPg/rQghJyLkx
V5GtpStsj3/BJhEkEqIvdQwMYXKbMJVS5ezZabYi5c0IOAs7yCZnfYiTy8+C6Lzat43RbbEDx8It
kVcvt/y/2uHN9UJbJRn3a1Rbj9+B9vRme7r2WqPweZm3Q/ghxDIP9OKOfLCzGJuIrrRR7502BwYq
h500SpRB5LW37lPeb+wqR/A01UEfojhEAGTl7UstWM8q0lMzWu7YLm7ktpd4iebnWUXIyzQ2YigL
Q8bbiJJyZNmHGYsvuPPsY6elYIuyh9dRS5q9a9XOqhvr4ZUB7Rkw0Ik8M/AOffRGhFqVW+7aYCFK
PNBEaPn4yj0fJYiaVeP8DpVu+8DhwZIDdeGccCTJshgPu67RgUqF3F8vK9J9wGqUdZALNVoS4vC/
Ss1l4zRWv6VxwNdUD3eHraLBuHDL/1RFeN57Hd6ahqplziSerSTqqtJ5FsnKlXOgnJlyvhtL1ihN
V8BsQSS3dAH/MLURsl5+9QeHv/dzsHc4zEAujN/pR2pMdfQ7i7Pudhxp3wdP1/hvdnJKamx5RJQe
oyI0z/rY4/yQhdHW1wGAglURlNR4CgI3Q3Jkq0+KWUspF2kJUpMMwXtQ+f5hZDu4OPtEpTlelr+m
pJSOHJtvgex6vvRtQJ7RZWYXVBPH69BC2c9gB3zpAj0PUQUwd2Rl1D8kqhk6RPP9EBjGZKAGFT/9
Q5ECRTwqvW53NyIWyWuC1/7+bkCI0LhXYGM8z0E9bag3QSyGE0lNgsDmInbThYMjgcvsWxg6MoSQ
gdPGCjVfNTgjA0Qv1rOTSLogyxVOr1KS+cYbC7jWBR39O1tWyPwCBJKIHRJ5Fhk6w3/u+qg+kQrV
18nKj0Pg09SOuzYtBJMAysPPiIvgYUrdudE7ttUzjR9mFfVc9QyedAm7nYUMvrKmxS7GGc6TH/T4
7Ws1IsJqY4f9S7/Pc6xlQKcJMh7f71c6yjmvtPdjOLxfO5ELdgCQuD5belg85NLfR30Httm7qVhZ
9fueG/6iHfHzyFPD2eZNsEMOUPQMksXo2WodHOOAr2dbWQ7S/Zs8fsg0b/IQ4WdUwjkZsKeCAEB+
JTjDQH4TALeJOUid5yw4kVxk+Pw6P+zXJBpgSNU2ZBZYBK9wtFstSfSKCANdNXAe7fLxm2Vp9W5O
SaRkRt8w8OmlnG/xMkVySt6yZDu4qMoRPNKmdMUmBGsWH7LXuM3wrugz07pgz2ddbD//CwllzY6k
WZ/3Y7zHr+Ez0xvrYqgmAC/sOazc/BN3u08pgl5IA1qMxI3JPfNjjZXBa9BqcmkYsXgEcIaP/1wg
j11iD+AKKLRNjZGPKDPGfldw87UYm09jFFVqnr4enc9SM57pSAH5CC+VNQQbkuZmZnYkXekXzkQR
eedStf79eAfZqR0gVWkX5yDwNCym7V6daIuiRmoJWeYtIA7p3GUAIhhFw9E8GBbSIW2ci83MaihO
1U+gJt7mBiArtDr3thMthEB9fAiW1hUg1vsPjkj1c5KLV8bjoF3iDZI5xQdik0B2BxBfeHmmcb40
/zxN7ykuqdrP9m7aDLtYj+QWsaf6o9HV4A9NETfQkh96ajnPk4PT4zXi4IiPmclW9+tvxPPuUnoI
kcIT2zs1ZHn3I1WD5LCVzGsbb4OKVxEoNxLraqqm0MUPCwA8+8E1zSvpg457qzKW2mrWCY5Xpm/i
k8XhgRYsWB6wq4c6ZgwaXAsaq9VvJvJs4GyOWEGAGdqQ7rqVsX8YDNs7UK/+gzi7kB8gKH+OmIfx
pFnUkcn2s6871C+I21YbbMcZkm1/v8TsR1ecRerd3QWNvfMbQQC3MPuaLx0FsNg2iGLlhedsLCWC
N22YGrKSbnbBZwa8m1ohAs6OsQBeJs1AQ5pWNnt8sCAjGT25E1op9qy2kV/it/268RmI7CysYkwz
i766ibHr3BDUtZaPfDtPt7+BOhm8TaNrfqxwpys/87ULzQToULHP+gRUFX7Rrw0kv138KMt39OR3
Aj9B8rf8SE9+arglyo3Ng3o1MSi6KpUZNOVISbOjIV2OkbkwtZhfydtsinSeQE8At6YBZ9jWAHDl
tKC/w386KsRwXhG8BjU3gCdh6X4xusy9pFqoP4G6vavM6JmaEtvAtZ1YxjpBOtMz1qDNQ1m88SJz
sBrFumfVBkCVn2RhA5R9BFzTAbyhsAM7cSFSJ3jw4lh7FC7uwmsl6v6r4DHpjODR4+DeLUxEZUgk
gy9zucoa21/TKKt2kwfUSDKk5CHuGp0C382O2A6fTG43D83Y/Wy4Z2drP083Ycf1k1t5YtX7ifc2
Do/NUOXffAC9446L7uJbAWgYDNx7HiE3UHezajO6Hh7zjo8NauDWznJOXwO8GGLJlJNGTYHEDF+K
el/JwfxpALdtPmXCGYPQN/g4PrHKwDrCcI+o91CJXlnrHh3cVL8vHKBSk2yBe2QlOr1Z8gaZyH2P
sk43+FKaKc48pMojJJo+6tWgWd0Dx+wcZsl3ECvXH6s+qDeaFB6Oy0tg6Q1VtnLccPhSZP1GSwLn
u3K1LaeaXOOeS+SIJfYBka3+MiTAJHAA/PpSjizd+qkoNpk0zBfp4wRFSp6cyYpPMy9859M8KGU2
v0pZRihEVoB7wJ3zy0VntP0R50CnHIiayNh/17UKrm+Sb/2n/ggEg2OUgxPP9Gr7NOA3towTmX+r
0o+u8Iw3Q2LJzuNiPA2JPl4yYGItK8DUb1gaAa5YxYR8BWlu9xw3QXKgokXUA70oCMBHfVzOBo8i
SrNMvfspyioUG11W3/BXiVCUDhiduSGdr0BwwybzVngH/7SSIWHxY9S30U73EoGwf2cjqANEklMn
SlBOVcg6IB3WTT8N1JPkTV0u8FbJ7RSM430MoLCqQPwy8OtHxEjqR5WJOuksxS8/67A0Tvat7iCc
NfuQmXu5drGLEFlNwfgMzCaxKYcAgc00Tc5a5VVgbNLiT4mT/KhVzYlmfOgtrfleogZtgVws8QxC
HrExxqI4piniysjt/2hoQ3MWCPzNt5ZFxaSa74xUpePtfSzbLv/+1//8P//72/i/wh/8yjMR8uJf
RZdf8fG2zX/9W2fev/9VTvr99//6N1IZwctj+a6Hf01QgFvK/u3tKS5C5f4/oqyui6Ll5iVH5uuW
oHYIVkc3sw3TUeM4qwh5ZxYn9J0YPC14lm/ctI0nQB7yuAP76X0fAK+6ZSC7L0hPtgOcgxiRxSVe
p+kJZ8z4mKkLEocUeWHwIZEaUF2kyy5lj7GwrCVHvPINHOVL/Pmd7wL8QYu81MoPGmJQG9bY2cHI
RftgWimeCQbg34j6R7Nxuo+9XribGPVIxs4y3GUUvZzliYEPK5lgETpxtCNyPBGspb+a3n9JmCab
UmMMnBElEhJJrpUsnNweVkiW1k4pHm4ounwsPM94jCNQodfCfSDJzOPxoW+7pRsiYLDsAel2RNn4
h9nfHFJ7B55FlHyTS95E+SZ3Ar6iCagBx1CyMsax2TTv12EgNF8YkRvup6njwnoCyFl2oqmZbsWX
wY+BUOVHzxRf6Ct+ybCSPZOUlEwH2w9CF24w8OU/f9Nc9t++aMgu9ZAv4PiWqxum8/sXrc7sUKSh
Ly/MNcIj8Sg59VhGE/nSxK7EUd0XxzhemcxgnjkCSbfoJjnqdR6tfvdhsgyaDWoy8XQjCEOG1+u+
FW24CISRXwnRkAxpO34DdJi5R7iguAL1S18LfKk2WrjIE+F+LdSLzGit8hyBuv7s6ybuBYmXSG+0
NxPGtx118cWp9nxESdY2NIFMFzaetWqBHr4xgWuEaq8q0ZYUbQIqKFLSKbRUWxkYRUX+4GQIs0wS
8ITltg6z6gTi0OrSGkgWpM2c2r1xs6iWIBltp+3buwcTes6XWdTAasU/raH95Z8/Kvz07z8rEPzg
YWAi4cMH8qir7DcPhb7XRp5b3nhBWmawHKV3cn1DezaqxjtJzyqXZR/qn7EJNRco3S0vnZmWT46h
fSR9EGnJWnJT7nFKaLxG2sEaOv0zSvqGnYiNYE1eDrafTpW567Br2p2Vlc1DgbyTtQq0LklMfNk8
RKrpUvPWUKIy79xJRJBrPVkm6o0bgPluXYRluBNJab4MMXAJfSTbFI1TfmQdsBqVl6hHDVwxGBR0
8lUPmxalwSnSpxieOyvNrP0lLXm57+EENvLzVaN7p0Bnw+eu04Jl4w7mQ+zV0R6Mc/jzYzd71fUK
tWOVlF94FO9L9fDnhX2yRLFOtAj2wWuefCdKF9xr9QOJui+shzHvcTCKfPRl7eXhFsUsASidSm2v
JS5OzGPjVZRB8lV1gMebfo3RGZRGdUjzbiqYnH1g2upFVh1ptzg3tG/ESYS7AnMPX5LBxKNm88/f
Hsu17r89puMgQwE0CqaBtwq9cm6+PcJI3TSM7OSiIeNuWTmedbYNgZ+UD+7l1tS/j6ogiVRkJD2J
RcLyoxmx9Z2eRGqioW9Xbse1ad4/+bV6uh8ZKkq4uvI8lK4gRpAEuan+cqene3ALrz8kZbi1u8Q7
mKphOWJjqPxx3MOojeiSaeqSlmTqAWPCO8y6ex+abjZTD8WGuxDVvbtsiJ7xczI2P6/3t1Pd3MQ8
193U91cmR7q7aXZyn+87B8Bsrq4962/85qvM08y6UYs/On3bbAJ8dAc/TUEIR11qEnAnHbC9Y4dZ
R707HaLrIxAV1BTU3Mg0xSS7VQyEphbHUH+a4086ugySAbFKvzNHAKlbVFpdbHQf+Q06D34g5w7h
SF9+av8vZ9+1HDfOdftErAIDGG7ZOamVJeuGZY9nmDMBhqc/C5saUdbM5/nr3LAIYAOSrW4S2HuF
rIEehVX1F3uYnCPgmPD0c7T4AWUA6CQCMfCHsk7JOiv4U6/079BNnZ5tt/97ktqk1NUgt13lXLCH
z6BFqmfFyinaCfwXJOy0Qotu0p5fdHqej2q0FOn7aC6rmEZRKY4eaMIkos/zKSLGfIaC3LZ303g7
AFZxdgwzW5US0tlNjLf4YKTeOdaF8SiECchRVX/D/jDepSY42/3oVN+Mwt7bg64/0vTRBbaBq7Bl
uod/M01HFSuCyTLOdTPQTteYt4apOP6tHxi7GXNHI65ubGunEGtpldkra+WN0xr2TxRa73Qt7V8s
CPNs+sLqoClduOfcNKNN3hrZqzd0S2idwLKii9wnt66sG691IMjTQfdTtTInMCG0NCFZaI86WwEU
X28ojkboAvoYOOmY8aV/gtf4io3NtDF6YPG1MezmKtdSOVsKXL3NsSPNsSlRRbK5fkZx0gQSTwTJ
+1ya8aU4pubiDQMDDi3akVVgmmsgTtKtRHmt83UebtouTo7UV1YeqG80UDmTdsB7w4Y3y+RVAN4o
RnHNa/1Id1w16W4ZEIp/LIl/TLcUbRFtmIJApQaDeJkp6qzyR68FwNqb5NbJuz+42nXVev9+mWQM
VyVqM+T4Gl8o88tlfCgzIBty4GMKxaCgS6uoEQ3xLag9ALLmGwGzN6mCryyBYBBqhxCJ9/lfTP/4
2MXmxsaDY/ZKzNV/yPyfpifvI/Q/BTyKvko6hQqTojwVXfZ+qQMPytJLm4ZHQ4FVqZPaMHcxNtgI
xv488v+zxrya3TbbRGNmenHzKkPaGEK0mud5t8iV9kcd+9PNqAPMAaTGjgDUFFHju3JruJDjoQgG
AU2/aop8DWQAP0Ny9dB7UhyoRRdP9S9NkAnFsQ4b4FzBFKyssAQ/hA2b0RR17ZPWiR2L8TS36Taq
eVFt6ZYuOercrC7NLcRjRXmgPlqN7uKgUpBxtTqHuC/SrHZ3LlocypMWWJk7Gll+Ds1BmroBwK/X
klXT6+WBYJYjJAQOtQMPcUJpUl+/bXnAHuieM5zuKNxVAufgQH0OD1vZruwgq1aQjfZswxdS/px0
Ez8J+/UdURTjCfJj1NQV0tlsrXzTqdFJNWnUSLJyRwzGMQ9yaJMbv5m7BNNclxvHMsxcvwHN95Sq
z5mFjDzco1HFB+NH9bJqKlAaAw9xRe0M7ErwudQQXRIjl5s+5CgSqkjq64s4TLfUpkWX6HlK0Mv1
77dmOtO/bs0sFyxAw7Dh26h7pq22bp+2Zg6LNBtpCeMC+FbSHdxvLHk1nXq1oEu/gFIXsOn/DEFt
WDuoRSID39ougHdwIK/ILZUXybIO/GfXO6def5eLobunLmFU5YaLVmyoSQP/MqkIxjsKoEurJjlq
0rLQx6TekrWPDXs2H/sqC+pzZeb+oPNfDicJyKZPUeTjOVwfqFM38NBPBilBjstdLdz8w8YDbxsP
z8tjT6YeBIcvCAlPtwZ81baOlVR4oRWo16XuT6tysCMox5cyhIyCAU2QOxMi39s0FOG5hSYh/DE7
a5dMJr9KnN0BYtXtp3AYG5TgeveHsCEujSRyCIS963v9zsMJ4wSaIAxal1pklqTe2mpxQoxKHg7+
UqCc252Bmq+aGMN8+/cfIO8fB0PLtS3bZTbTHXBfjC/ZoiQouxpfXXkJPYj+hCYYvn491eC8ltnK
NEM0tTqHC7XjFpD9AuMESt8VjNSy3FpTJ100fDMZ0ktTsIZxa7sKSt3cONycsEmCjp9PBaxEQENZ
FNO0oiZsX4EZUheKXgbwn9BdKWQZoDiasSwVKesuVvHiLWhLFD3BRHnoYw32ym4MozHbBoEKpKxV
wDj4Z/krFBGqPUfZbtWq9Kv4sEyhO+oDzyTd2Vr5QFYqS/+/xX4KyQJjK3s5+ck4xquxzdm5si33
uTX/tBXuL4M36bFwULHrRmd4pagm6tkZRBzvmRd/WiqqHgGZCzkKchSFo5iSNcVaFIW1qHuJokm0
lg6trfPvPxm6xb8+WlAqtnVTdyzHhR+9/iVnYEAwUkSeJS7W1LqrSSlr0yVKdFgK2tDIWfroLh+H
FSRYkptoCGAzQXE63nKf4nACy2+dZkRCqk1uhBuHh15YrV9WWf6A7zqV2al87uIkvYqNxN5RH7D5
7OzI5G2uvE9286I1pnam2E6HBE+GP/+aYpuirh+K8xzZR6G3Ek1jzusIbPHObdJ9c1MAKFdjnL+6
DlSjaR0mjGlXG50GlRunWZej1R5ayKUD2Kx7h9HR0mfkWXZlbYxvvYg+91egR1G/VxWf+1V8wtLp
LcjGbxpvHzpu3YB63t3jHBrcunr5EiNd9Gq3TrlT6oPbTO/qVzO0Lu+gqMS0ABsLf5YQbbgQ7ka1
pjAMLgTK+RjjU2c8fbQIkvPR+pgHCcFPq9CaH/OgthBcqFWEyfwT8hTAzjAEiFUt9b8mZwj/3a9H
v+zHr0CRH7/e5LaroRAghGUOV7bzRuXAMNbVrprsczgx8+ohxKkKqbuueiiY/d63jC53FKfJ1vyP
74L3NdWpkuoudxwdj0qkP/iXr4LoAc4P8z67VA4YY3onsc2nCtRcloJ02c6wuglGCH/Xp0yvRpWc
D2dtalCBAPtkBdEs+1HTwvSCb9afYcL5ozW6wV1nD2tHz+xHT11A64Ynx5jfU4Dn1H8kzK4vc2sA
6VyKrjxQKEqfwDRGerilpm6k48aw+m/QKcl8qBmad6IQ5l3TtvluiDTAalUfXbqo9tZp44jN0qeJ
IF2NkePsOOfvcYD4/jSEx4/CdJBoBqR1lwVhdUOz8rbI70psg9RPoR5k4uoLQJunZQVTZuFx+Y1S
ziNAFMLiODFQQcu25beg2vUqV5ogG15M30cB/F4bZC9eEsf7Rsblrq6Y8ZoFbEUBcMk21gMH62BA
quXedPGxoQFa0nFXmhYhEe0XQeYc/uOpaH59Khq6YTNmWKZlWeAGMPVR+bThqmUcDjBh0s4Rh5r6
QiLhqPJx1Hpmw+qlfyGTfOmDPXe3dt0QFBaw2PwoD6dPcq4LmScqYU7APGucR5cB0ow1clgi0Nxl
wAQIR/dphMdZBxpoe9sRcrlkQD6lCbBSrbq1gG7delY4+jSsIcmY7ugWdtOHwAjDI343eWQe9gN5
qVWvFTSgVmXMi20p5E2JR/fPkDdfbtTQkFTtz2nqvgwN6JnU0C8xqIlkvsmHet9sbK+uriTX6tLO
oV5Tz9yg/majY5t+/aUHiLXEb5kCLpRetyoU9T1XWld0KSZbPydQOupIzQp5WSiTpI7xoy41Z/8p
Tk1zAHLeSD0Sq8kFGllvGn3TxyBBmeNh0bGJq0p0Pskjka7NclHszqmvtlLhBYKqiR54Dz89bO8A
c1UtOFbsA+R58E0WNuiocGbOMlgZ9sDwNz7d0qVQnXTnuhNELxJhb74OyPHh9x9w2/zy1jd0Bw84
boO5ppsm/1opsNsJan4OwABFWCJDBEL7U19ar1Vi2O3qHi5U2WMMTaRHUejg0vKEnzpT5I9pUgHt
mNQceidoMg2OFMBg5gA82SBWCE8pYnZIKiQZ8wAHSesdFXHoAlv29BzVyYn28VTmoX5WlQcQGdLh
jmVJsOOx0LpKSelsIu3n0OGxhKff95AnKO8CfQzi4keTRnFg/959FInTvyPmejBFQIX4LsaZb67D
QBdIBzoTJSWq3LhmoZ97L3sZKOcnTaHDdUy+jybdoJ8FRmsPlJvf/xWQWf/Hn8HDd9ozdN3ToX/8
j+KabXIXW35kSmRqTaAhQpl8WoWpbCPoIrIaDJ2QD3/UI0tuGhypH4ws30CrFbY+gCA9aFVk4igm
JKovNbYusT5tSi9075MCnPmhcExYFLTufVpp8pxiMwX5S1msJq9O4IboGXsKLhhkB6H0s5dpPRSr
Ro75uirCYDsFzLmvMpNvAdV22PcpLtidNcluCwE8sZ/iALtZiGe0qF++RVHVIRU9IDPe9OMruGR+
hjPa3L/EZ8jxLP2/xtM6hUh/9i4MNIjPyuA1vLOQGVpx4rIubRoucij2cWkE8PEdqnOY4MLHAoZS
k41LovWHssx21EWDS5iR4aEJxDfijBjkbVe46ansOQOaERcTZJobUbLHqinloc+SascLE8fUMJw6
38tYe3bpduiyZCfG5vvchMfTXTnV4XbMIO3va8goHIvJY0ccF3Bneeik9qfbT6Hz7aeAeZpaYFlq
nkojUStg8FIDNVnV+imOxTc5Rua2SzroOBmjhiuNAAypnz6153A1h+4aEzINPR5cm7lJ0+dFYFAK
Wa7K//1H3/76goWincVdlCccbLksZnx5wQLaIHWege/QDEU0ATEJDh5c0yq4/OrWU/JxV47Re99y
9z/jSsvC3yYO5F0RPOLckH2bcnDyvFga23Tqxze3firtIfumq+4Y5e6tFpn1RaYFFN3LMIDPmovT
RmV1z5ZkgGaBFBjIKD7qOCSsE8UkNBr3hxtzI71krB6vfMLjcxUGsLx0tLC5hDkMqj1dmLcBNOhv
JDQFUOnEj/bKCkLUEKe/FSBqfRqgGfDiep8xWpA0pRlAVed+KDEwQfVnnhHA5/4tSxIshfLG7/8m
nqdq+Z9BJbZh6h5zHeQJuG679pc0QceZ7E27HC9jBnSPASNu5MlitzzRZUyzCo5UuGQdUEM+3Y66
2AwF/JQoRMtFdbLh8fQ+71N7jlazKXJptkHQba1Ai/xc6W/GqOtuSqcur8mgl1e66xxY9ZVRkK2/
DEzQvttGFU7QNJCqHQPdQcAQQFkcxZFe/XupTK0XjUF8TMzhYVmdIjz43J4Lc9p+WkPNtHF4vhH5
bgmnZWhO0xerHNLpcMhO9VNSDMNNXeUxqk4l3lR2DsyW6suMNjN8nFpqALgBSct1lKHKfDR/Djz2
m8SyYLpUPLBe2q8VB0IG9iTD7dCDdtHCCnCjh8EJ9d7WXDdN+Zb0PfjcNp5Au39posIy7uG2ip0h
gCcrbYT7VJRX+m7wDIb9pc2gpqlY33bXQ7QeFos7YRoQ9MEnDaCz6xwB5RB9J6qJ+fkQIJYmfMya
XDHtOsiR3Uyz/IBp/uEQgw2GDUgFjXqxJjAR9KeRRSO8EbWX4RmqlJnC3mo4lQkfmpgTBEwhhwqJ
Ga9cu8SLm2e5Tn2qUBz91ubSWxnA+F4cA/AtVKCatYyn4Ycw1oRVFiqAqQA49gYHPQndEyE+YTPp
bMHUwEtxUMiuBQs6A0Qn+J4CyI6KsQLS0uVTYPQxvJi4QScT6yRWBno8TNNWhap3hGH0okUTLAGo
ZU3oUhdBhaE5BGTMvRFmV28wnfusKWJY1IDUMBZ4MQ9jVm+Gup82Y5+49xRiTC8mXt9+zK29yU3+
ELiWtm5LEChqKPk8RCh2nvuqfYOAFpxEC4nSZxGLdVLbNjIrIOzFGcT3IMkwHQdb3lJX5MFXyK9y
pztann6HR9+EOp4D1bhEePfLLLobhZtAOyx9/NIvWniKgP739GlJiA2A7NG5z/RDKzLQavDAOYis
eKW+eRH1e8GoSB5Yan3jUQg1qbYFRMfS6+9SsQeXMCCJs4NrBT+82gt3GYwLfK4qeq3is8FNAbw5
LQDgSLNXX/opgvrSeCxW0oOGo0PUOOqMFN1O6rDIVHMp+NPoPNnu3udRME0DVMpZQWCvAFc4hoRC
W/wwQw4ziVywpy6SwxplHe3aD2LYDTKBj3GJMyykxepdggro7RAO7drqgvC5dntYfxWV/iOzjT1E
gOLIF3Xip1mv/ekV5mvax97rWAzNyk7z+gZESMg2QmW6DIzmIEbzhRSj6bJQN0Yv3zKUCc7UL9sA
yr4NRMdWWtE1m4W5MQ9bojk4AX+Z45b11CqFkO+r8HRb1TuqaTO8gcAgdYK56XDXu5mA7aVBi8rk
tf05wm6K4CZMxWGpi2sfEdT36xqNosVURvWTw0kEuYv0BPwv0vBAO7PUBPMud7K5j2DQjhzgFg+D
F9+SowuRTKVb2ZvGBoyZ7Ki5uX72ugzilfNwoIQr1XA+QDsrg0I4c/KL3io77DQ34pOZIP9D7iN5
A//PpLXPRGctAzgZ9lqcYDsKKixdaCAxIGIehSjQT32PJPg7K/bvzpK+A0YBjXwlpDqrpy7nyJ4F
L2Y7gr+6KPf+LdKLLJNXuC/xwJvdp3mzFuuIibqaOEcD2pv7MJ6D3IuMo/suhSpjHRWPQl2cWn+J
EmO4mNh+PnYWkvoa68GaMbvisdGz/Mj0DpIQKrbLRHRfdzEgnhikCb9O12JQKeIQ8HyjzzYBRIf2
wh3GV6glbTMxsMdAsPYGb4EOslzo11WYq8J61Wwbvo29lD2CUb3Kzaw/Q3sTAgJMG1+RA8iUqpy3
j7J0XjFRK1Z28L4i9dMPpjAtB9oqgwYs0mPyMYkjRTGvXnSNh5cU2QLfcsLqxQiDZucIaW+o6dSm
XAUJMCLUdFPvAtUc447WKPNwTd0jT6DYoNYwPtaISxx/G81e11mpge+DzAPlIEQJxQ689OeupR+J
OHOlB6BKU9+clxhywNc4z17m5gQD+Nruob+MzOO1Mg95wOVN0TgM9sPhcOOmk3EMmUB+WLPt7Dp2
+CyD3DnsjBZIg3VW9gnI2jLcYF8BV5ZIQJNPOuGVLgY4zvuq1TK/zqMyWLv5iP9JYy/d/j3Ca3MQ
rYvU/g71t/AwN2kurNX0NbBBeMmqaBnn0bxooon+IPGQp7Cln5pT91dqJRYwMvCxbMDd2MF4CduR
EEbkB3BZHyWodzeBlpY384CXyGolDRdFa2CIP1mXc4BUAlFB8ZDAxV/szGfrchqiiR/R1DLa+tS4
gXv0NiYUYT/R1+nr+d6Ll1d7Hehb60FCua+uMzedvtf2Gq5z0HaN+VPYltq66WyA3QFdHyM/bi0B
AM1g7l09FpexUBVRDcVKSmiYiZArG9TvbUoVzEJv55gl8QHhwWmHBAzsBBSGPlUw+y9C+KXbnyCG
1BwW5Xu66wBZUnyNI+Ry78AiGx9L8A/vE5HCvAstKfj42PPkEmRpf6UuuzPCFRuaEBgTDAZAh26w
VbM3NDolDeqUXfGz4mkJuZtUfmvliL02Z+GpLIX3LHm56vgovyWl5u06VI63FJa44RnP5PAxtUV2
QWE8ncM0r41XQycrnO4C+yEtoGlZ4ANcMcc5plki7sNaf5Ijg0QTuFn3DAmqi8Occ4aHzn2hLlpd
s00pebxZ+gyjvTdCzs8UkblgjxTwPwb289QbjD8NDuseXf0bNSQkBR8iEAaoxfE3eQCmFKrpkf0U
R3pwD1zXeo50W3mPJxK+2YH9iFNgnULbIwYHodJiHE3dsoDIuQGmN50hU4ZCbYhH2LVztOk65jDJ
CErTfcKp4mmReCjDFG8jEhvrHah2B3uSg4AjQYdNr16bOwAjJh8qlLeouRfPSaknKC8AowojYu2e
d13qE+4kDexbEwDL5xBqbnNENWbhQ93V/+cI9VMCDlc8I2XVZgR1zYfyM4NpdwubIdlBBiga+i1P
hxBsRbzE1yggjRsZDcmtFeWgJkZucisOQ9tpV+qlS1l45oYZ2HS/L6TixwSOqHENcXbVmuOSgO80
aBH7At+ecjMm9rdMZNGRlp3j7KQ89rr9MkdUcWb6ea/BSgJs3PdfsW8k5EbVApAWef8V57Z2LEWs
XZflgFswN83AUBSkCZrd7Ur1SxnZEK5D6dQ7rZRvjo5XVQXr8ifVYnX9qZVGWnvT5obxZPFhHmsD
aT6VVvtv8z7GoNpU+nGiHQR38Jnr+h+JJ3EGUC0Y1od7NwD3m5oDL59zF6WiZtwUARJ1o1KNkm0J
ffWgqXZS0ZFHPuJ75GmPHtUym2j6kbZ5c+7UYBJm7wvOo721iT0LC1WsXxUQhdzZFZ4jqT3OKqOL
3qjbJtg4V/GZFEmpvzah5cBKFm1IhJT6JpkNJ83ubyls6f+YngUaSIh51W/doU/hRD9p3/rJeL9b
+r7cVVMUvk1QkJtnuE17dfL21E2VBS/g0XgGVwfeFNpwD04rsjbDi9NkxrN69d9WEXsQKgYCQ+Yp
g+aHb9tJcckivd0A293cl8ZwhoS29QI7OucwRiFOpErbWJvcbK0HgGlRE62znQziPm8kaLjQ57ZY
XAUr4kQN+JcHT6HsAC2I3GA1s6cas0j3owNRTaSowA5h3cVWv1jPPECx7OjetirtKRE76k2ihkPJ
RLtSq4XG9zkywe2nZsYk21d4IK+p2YW5vsF/fjlPLXiFCkdcsaPDG3ev2ThkQkvHMH0QGLChaCHy
MEDI2wO7exog0ANzRGo25uDdRIb3Z5x6wx7PPHCvYGpylB5ktfqm7a8m+NbXBPTNXcVgWS1U3zIw
4k8I03GomS59dJfVfbvWIQK6/jLgsr5ZjW6XbWlgGTUtqRSakUygH0kD9NNQufvhpaI+UH9sO9PF
9aZpw8dvAYBa+Gw7xZnuWji8dT7dhgIjkYfCim8FebrSJ2+E0jU6aZguCQ3Trcw5EnOF1NYmKwEn
hUh269Z8T62wH1NoOqlnN7XNwfFO4RT6sRqg0Qzqaf8B5DIc72uGzfRw2nUZ5x73wJv6kmFzXC+y
+mqML6wpB39GUfXwtcQGr9gumKmuhOR+zfobgkyNoFsqp663JSD/H5MAJbK3HYrjMBAI83WQgby7
6GwjV4LKV/TH0kN3S2gAZXvXpzAv+sNpq1XCoUE1GtE17JzwsXIhRTsNUASAu3X0iFoVg2z+CPCA
Gp0sL3gA6EMNUQfEX5Ha0FrrSOHMbTM80xL8c1U4nDa8m7qzL9SiWfACvkhvyoDiMHW/D5MQRgb4
yPO+CI4NlOifWniYrnFAjvedasKKFIxrC8J6FKzD135vFiNfUXNgQBnE9gAuogquWqO+TkVyO8e2
wI/ApNLHAyTsVyLDWww11Hv6MZOeP3Et6G8oVOr4zuK1n55oHTuy/RaKLYDtTLCgV5opeKWG6/HX
Jo0CR2bMo1rjfA4GJf1z89/m1iXUC1IJm/KAYWsP+5+HsK/5yYud5g4JsfZOdfE84qcUp4o76q+Y
MXd5XbsuqhRcJsOB2htkO7xrH8I03VW781R410ldoriEDcfg/kUBSz/OahIy5UG+pYF5kY/5S3DU
Ql1jmJhYz7BQFzCbtE/eSL6TusAsO2ptU14JKJq2I4DTGe+2SzzgEm/UqptEvzM7kApVHs4m3jox
e4ijHkjgxTPIxYIhrLJvFFR0ureVOPusRBnlVy4q9cEpx7cWWof47xPjFYqK+bXLYt0vFKanQ1J0
HqAZMcTtP82Ad/sIqFpuIwcXsR3p7iK9gc2W9wiKi/HUFZ8af49QWK3tKezvOUMb3wNj4MFfB1Dw
kffmi56M5bFOkQAiIx4cCMq9YbY8vSQTe6XXP+0MwAbeajYLrtQqQDfa0IWaNKAiaAtAmwQwE3Rk
eVh0pCbdgWAPRCFtGj6Wo58AGcH35Sg4xgf96gZ4bnB8k+1I4lsZ6e5BdHa2wpvDfXSSerrk5vCd
WqbMoSFpsQmqvU5wiLUxfpSaZNhgKQCPalppXl0jbC6KSgAnmE7xJTNhA2CiHvOohUa1HvO838la
ix+nBr4RCci1Pk0107w4j+OwhhRdeQojQIbqqocDipZU1BwDA1kWrSjy3e/rHzpVvX+pfzi2o3uo
ikNSxgDe9ktRyqySSkf2Ai/pUKuOpoGji1tpP71A22q9hAALNFMHAdyh4jGDUG5BbWAywdjCgfgP
PB6+W5oXvlkWPl+obfHnliXINBQafxilNq0L4KzuqlqG28ptxU0yBBPk++0EL+9aHMJ6Co+6Z8kT
nCGSvRyYhdNnIbajppW3AMCGG7OJuhUgyUAWYLu5cppBvriALwMXY1Q/eBZeoIs6hn4p7llXxdAZ
7MNN7eVwV7DB3TDVlksPFPnPaZ9Q8i7XaTCWd2Mni21cV9NFKzV9Hw16i3JlD32VadB3VphokARC
IcJIsevOOjM82JwbJ3C8PV8PGuPZGpx475idhr0VmgMDsDsVA4fHLZqwvAddFkmzEzU9z3y2qtq4
UitxhQ+1UevRbmT60ETJlrpDs6luJnBP5x/Ql/oRHqNW/YNzC/InfmdA0xAlZ9SZRAqZBgWKE17C
/dKe6hOB0NqPZh8h7Yok40MQ5HdiyIeXbOhBYxETaCxO7J4NWBNtgMhMX1EcuNF1Yf9EgusOsIf+
JcCpYCMh/XqGhoVztuNMX5sK/tk3/c7I6+J2TFl+a4IOA3rFCEtsG3kAsIDzW82DzqoJn5QdNSn4
Iy4xa7FjWhDD+CsZNlqBep7B4dxDTQtSGuA4AQe/jBIs3mUN9Hu0OD3TeyeytJUZVtEDtQS2qUvL
nsJ1BRedk5syC+jMdJbmTS287XAAdiG93RfnoTXt9TDkxXem/58jksqVIMZW3r+tkbDJ+i+kBHO+
bJxQk4TEkufq3ASY8h9891TWtuWA5HT2mt6fPGv1zv9OjPg6oElsceJ8e/+jK4AF5EwSpwi1xoi8
3x3NNMwwuaoIavU1MEpVW57wpy2P0MVMtwaqj6+QFt3b+E7+YTLo/NpuWN8lQ4OIslX6EsWrHbG7
Karbu76KIf9rRHvir4IFxI6VPuEnJhVkRyFpDDMnKz1QE4oenybpYbIvTU3zwdzqtkmg0EG/Xlod
uFifOmFkmO9511/+LW7pq1lxAVDAst+QEOn9WOmuJ7Zl7utieqXWQgbTHSizR2pQh0Id9InLG+pa
wmjmhMG5PzDvBhQsfFfckPSzOwmFydCaG2R6zDOrzGFdg535Y0rngBbQm1Vk181N5ADE+bsAO6ir
w+R56xgwPZbvf//A/0e92zF1UNs5cV4ty+SqHv4J5VdgL9GNrh6dIAKP3I7fx/KYi1R/7izHdxMm
Hp20nB6CxFhHlcme+xHGYEZd/AiSmj13zeAhcV6Ak6vmeDkYCa6TNjA+Q+xY58EaPyHZzytysGwY
nwbIv2OuegiyIGDXjx/HAmdtDjDeWgBTcTlMaw+afpulL/MM+wqlEOpZMFQZMz6H0gCFtv2Kso6y
h2AQt0CJwNengkx3YcFpSFasBQcEOXK7tr51srGuSY9/C5JE1AvGo3UTSpyLeuhCvwBWpO8nHRqD
NJr9ukTl6PMSQh9oCV0tHFvsfQmaw1qHzUuEKlO//Bap2/w1sSA8LLU5QLdvDddGgYqKdks5L/KM
DIJYFkw1Vf1vGTCi9D82Be5XTIRje0BCmLbp6bbBAFv59TNi15FlT9XUHrH3ASZRbeeFevmAa44X
jdr7t782gY14H+UFMz8Ft431w2MgpieVVWw6xrJtGHj8wdMCyM1a6QvoRPwBki38ASzfi8M7yBKp
Llg+vcfTYAooySXp4hdqfcQXlmXfzAvWTQ+5+hHakaUtdGjlBvGeQJVGpqFwOJhvHXjF10ZdqN9s
ipb6qdXzrLrxZLwyYZi9dXojfainwPPTxABuF9UDAGSCv/IRHFYGCfBAKiH0PHUeDC11N6kt8ZoU
DjsiWSh2OVR51eMQBGN7TL6Z+XhfwNzmrzZ7i8ok/3PAQ9jnZps8Z+ByrDMPUhOwGQkPke1ot5Bd
fu0qzQHjLUi2LGbOrpSD85oBHa0VQ/oYJrb2H39y8ys40tXBhrAciwOe5P0Tm5QOvaVPBbIlrnSx
JRm1i9CBmMuiDh7FhavBQwp9yyUQSm/Ein8uXXSn4fi5NgDiW/fl+NxDY/9POErDAw5JaN+r2nWX
2MHPsdHfgrCLvhkQIwJI3rYephiGF61o02ujuXwnxZCdoq5KTmNkwqXdQPm+/I9nIba4X96woH6Y
zMEH0AQVBHYlXz7oKTcltudlc7KAYD8DNujsBRAWhy4sw5vB5c1G0/XuUfNwqgBfPPnBYKBS15XA
Hq1K1sjfaH8UOSCsRovatmFqbM1EW18Lu2r24+i6EId36gvw3RYy7WJ6GPDE9OPcwLZ5wt6JVooE
9FThFPnnVOYRWOPcfR5DXq1N/BffMqN3doZM5BEbQwM47Djf2q3g90EKk4oA4Iw319GvPOeQETG0
W+kG0V9elv+AWzR/geVFsKIlYmjENld8EyWkhodxV4J5s1rsLzSj/k0fOWRQMMVVcQ7wB4f1Bihn
7qpuImT3h765R72cT41xF1hpc2/jUX5IGTy7aCwaRvcmG7Ajw5+yeo5w6gZcZ5Tf8X9wrSVqkL7u
PQV67OBzMiKl27ryJ5Tvvgc1PidVALyTi5zFDXRbk1WUx2+8hR5SpTSSylYiGW6kb9QSBIv9patI
UQctIS27C6NmVdYMn8Vf7xIzBdR+KGsAUXXcfRrdQHAPdRmj6dt7aUnjSbUgPvmpRWNNX5lPRTlt
LBVZM3eOpLFWtdQYzaOxCq3/27yPn/4xj1YBrM47eMIcNk08jidH14ZTVbDMn0RlzH0hiBmw+vr7
QnFLk+6oT2YQl8QZY99D7L0G/A3rldmQgTYqjc0cN9Y/XeaMB+YMxb0DEPQujqJ2RU05ecV9CsWb
VeROcGJSIZ3qw1fA94y8uqWuxAuqU2y1f1BLhAlQaUxnO6ittCczhLQzgAoXuhjSmXAuV+0W6a6d
wJkF7MFCv2jZxC6Mhqkt9AjQqbGNoev7MWdZCGbAuQ+xgHhnAQJ9wDHv5P4/ys5ruXEcWtdPxCrm
cKscLNmSU7tvWB1mmHPm058PkKfV03tqn3NuWMICQNuyBAJr/cEAl3KyAdwe0du0DlYd3rDpRZ8E
077tSnVTTnDpEs/AMcBpy710+U4CNz11efkcmmgRS2vw+wgZy8QIwC3Pcry8sO785z1ipzhPafja
WVH03TCalROP5hesKK3N4JrWrqy15LX084scEOLWsRg1DpA5vr8Ps9JGK8zewu+V1q6ATJtfski3
l0jXFHs2H6Dzg87fQPEo2EXS1Mwges6oA7h1BhxKhFgVP0fIThn79wh5j8m0ihVAqPpcq/Yz+AWY
nlrU78O4rZ9iajtLczTc7zhFLEKqdj/dBu4LmNESI5Dxc2w5hRi4t9kuSutxOTnsyc203SlFoPxV
miaoBb/6aL02XI25NT024CT3ZKSqne6VuLaISchc2l9bgNZ4ErVXG/AN/5gkeSmUDG9j2/rS26m/
Tawx3NRhYSPkM3+dZsVBZ9MuL65ivsswMG2F+joyxJgcPHrpsEwxKr/osWJf2sJyDmVh/axRwYkh
UtZgx9C18t3Y3YegoT8SVLt1lCgyc95rGkiZFKHkD7XWfxZpaTwpZd88uWMfLOQwpECtlYEM0R6U
e8TkfE769/99N6+Zf/K3XAjSFt9Nz7F0aNJ/Ctj4lo9njq7Fx9brDWiGWEKjihyma4w2IOeSQlm7
4ej+sBM/WdRmo7+pLeSzQEvGJ8MLQXgbZnP0555LZpRbYQr51JopErYzKR89a17NjmQVKqb5EsBj
8+r0c38kF6ouEtGsHGAhtTXECy8P2tdW7cYz++53OdXN2/ypcIOTnKmYlnLxWw80PxM7NXSf8+Fn
S2Zh1YShsypHowD1yKWbg/LYR0OE09evtp5FYGzvbcVqH1Q7GWrIlWGvLXvBwOyQZ3lqbT3bgkpT
FjJ2v+hJfTDauCSvwVh5+W0sBqDnKlU+cHLwFnEdATfNWj3chEnsL8igqRPbyklZ3Vw4Eak0jhXr
7d1d8y53e5cymm3POOKYC4TrH3tPOeGPsXKYhdPXyhpTVVn4teY+TZpxagqteHDZOygYl6DWDzTO
hccr2jbp7jXrxvQ5x/E7ZVcpCVrqHb/nIihK7eT53kbe7DaHw+EycIzp7KmB9yQ7UByMFmqUGxQI
r2YLtk2VmfJBNw6tPVxvzikyloPsXFkZ+jG/BbthgJ5iK2QORG5d5NyBkd3m3kMyXvnCYjJ29P+L
Yps8kfyexXTZx7GBRaFOJ535P8QCBtDZgdFO8dHJMvg42J/zLDIzzqlhhS5XHl07QVoqFGE9mCNj
Enrz6kbAwdqTGf/799L88wQFyl9Di0z1yK6q+JH9sbGMI8sqvR4v38hR04dJeMmq0lD210U2s6IS
pgtlspFDWGm6jeeWNaneCW1fCE3nGrtG2bpfXLu7ZFGIdaIYJS8x9IllHZNKjDLDx/9PsctdDv51
EfWoeCeVRzIxFZoodTvqOy+BNFBCGthI3K/05JKv7mBf01T/GSL0ZGXvbxcRG0Lj+r+/b+LN+WNL
7jmw9W2HDIVrsR39851rGn8E89pWh9xm/2uxlmKpbKvDqRGQBU4nwUI22wyUglEjiWfY1XBqBUwh
x+ZvkcBLWNWwvRYIeYSnIm5JGhvZ0c3rEOtyQrCWQRPJtp0pVzUZ3UtY+t520vt8XVud8qarE+xC
bE33sqk4arJIzAlGkuhN0dwuPbd+qZpyvqLtuLNDV3mrTRWcZcHKKJtu9EPFVmZnhnW6jBvAejay
hY8FJYLJaYDu1Vb/wpdsGYWdcpEDgr5sEBqv+qPshJKCMlvajhvZO2uJBlo4g+OYKwvA8gViroq/
qUk0bySAz/HtfNnFLOayl7PDISrT+hokufls5s5a4vpYzjAuEgkRnOmMYwhYfwl3UjF/oNT4Mx5K
VJc9DDomSQ6r3+O0tq8S62pAaF33PoJzVWes7DYNBablLbANnbpcHj6FxcBmajKCjwKD9fVEQXZP
kTz8UKCi6X0Wvzd9pB3LWteWcjqZg3BZZHXEhqxLX8FDbPDeEQdDJdj1g8/XdaA4Yg6o8s5K5u+6
aEhRs0QX8SaVoTXJhzuV2eGGO0N+KlrEthvjUO2VW4CSEwlu86JiH3ZVp0B/Utrxqwxjn9FvzCgF
oyw4L31mX4woiNi0Mirsxq+DmOxkZo8HNvfqwmnrewHPDSBqW7tJzaUijC9D4Y2ptyvT5MMkGyg2
pitz6OutbCrNlJ+AXLwmqo1e/tgp34bBaB98YbvZaeraslF4nKeY07GgGFZlVJztWLsiusO333eV
VW+X+SUR7ETVK+T5Z957Qw50tSn77TSgvh2501mRzvNKNJooyg1vmDKPOFBzUbAoeioSe4fGv/tw
G5ZFBmCtNpzW6YgWf2FEVhSw+a/eHM67m9zHtACrN/tjqKO/Ci9OLoh8o3ANDnNhjo3zYaqoHAUm
7KHWSNtnN2qecLVxPiJfQyig9rt9NkY90oCv8jZRXHhbxbDHjWwGBu++p7mvLYXNY+KYaDNPoKhD
VsYFyQNPIxNceZvBy3/cmkFbhvgfQWMuFm3QanutC0GHp+HEI1rTXoyu93aR789L/L20F7cJ1ZNe
eB+yZY5e+xyWr0rMSBnha/eAOrP+KCdbZmot0ryaD7fhmVVj74ITepvra9XAL1q6QWsAImsUVE8y
pNrB+JCrxQvpMBVxxEQL1nKCZ2Np3jrmWzBZ/YKsAT8lyKPHUp/1RZ3CHZQdThEYjxPUk0e1MX7v
0MUMRcEY4Y8Z945a3CoRdMMmLte6V4fdHlOCbZg47iYo4+JcFOr/eBX/6h3ttOfNLuzkNAEBWrKF
J8fvN2+g4HB7qHSo+UkdHMnZA3Imrck/OMHiHMuOn47yF8Qi/6+QukDfJ59zjAIymJFGAZu42sSb
q2GO5arYV5j3OUmb/Oinxj8MPunh1nXbDQwvZ6+4tQ0eGbOvRgh4t24Iec8e3+8jzDKwL2rk/zmi
tnCuBav1dz2ikQ/YFUFpy3TaTdeQFHG06ZnqsfaYAMA8dXaNSnlnqR9N0LDydOVwmjgVPRv+/KT0
Odqffj6tbXTNd+FA01uh8j5+6IoR710NaImczOHrgmZn8DzgZT3orbJJG6MD++rZz4HGv7xyLOOn
nZ7k25Q2FE3ZK1ivmRfiVzGMnOFCtT02WbGaxmlX8+nhfEcWtBeXBrsNTMSsJxnyuqpYAQlptjLT
SUF0Ok4OvExr0H44nhOvTSrZixsXpjB2oy2MNkZ4MqpGusMhN7m70WZ8OJ/Q3XaWhzINoDFUCn7J
Ut/amLkK5IhQscZZCXStMaQ4JM8Nv88Qz2/g/pujLNkp/lXD8OtFKlXlxrPeTZ+NqH72h1q4dKh6
9b1sBqNCPd9J57eoK8q3PANLanVGeALlbbzXBXImgfnW59Z4tntkp2TYgfWLIEOSbQZjGPmtQ3Su
DZY4u5ymc5Zr+grIdbySTVPE5Ct5ac3paUg8b6+mkdBlF72hm/mHOogOt1gNvHpvwVfZab6lsfvl
LB2F+ktLreClU4aMCoHXbdQ2BgBsI1YjBjTYUq4cmDoPBcjNpx5+yTjGPI2VqnsesgE76IISUN35
407TnUgoDQ0PACFVfFPa4lI1CtK6aPS/IWWX8ZzHNHQWYPG4yTE6oRTpmln8d5AqbwoCkh9mGqfL
LC3YfU2jj2g9m4YoKQf2g4qyi8T2QW3gYAxKYq1kL9pFOe6nUbKQvYlSedegJ7ElpvbiEjrGUx9Q
4UCvYMDrjCxux7J1SlLrmPZ1cp2EVZ2pQLKoGphtsnnrcHHclBNkTF70Ge0GakBn2RpTHHFcbYgW
1C1RdmtajWR+UL2kmgknHrKDX876zskLXNEE2cHU2r8K610LLf/ZzW1vncFWfyAR5R84OODZWGvW
hdp/vTSLovka590DWuTm3xqYza7Owh8DgLGFYgbmQYvsH5bSWs/O94It7rN87QVDugR+lu0d0dVH
47CP2gKNJ9EsB7Vbqp0ywnLGT2Jw9H5ZlpxD75tgueE16w6XEBdVtSCHaxOUUJbwAfx8FREbgD+E
C8AaKwQ1eXUf9+/eyKzNhRn2zdapGnPXpsrjXWdevpKa8lJiHmUdY1871i7IsPCIaixk8TUDv5wY
2b/avd8468bgZ3tYf83eyYX2cPIGTt1Qh4KTncxFs4pgQ+9r2zmha/1D8+P6fbTmF6NVi+eC9/uY
sHHD9FaQ1/mUqAPL/dxq1GEzLVxhTxbvB8sxlk40BR4fgyL8anaQN17HSv82O37bPiPaiMOA12WQ
qj1Sw8HU7uYSd3DkdUFydYbV7lBFN1BCovuWqr3HpJC9nCPHyFu4EYYcgTDFrGIbWJhAOHkVVWjD
AtRmuFa4s3FEWdV+Zh6zdpUJ3f1SrGidWMD+aMqOe6wcgVTkWr9v8BVFm3JQXj2ASZKPbzUI7/WR
ERyG0fst7k/I9d3jbpjv5Ft2H+9Z0HIblmb0jh6lqFfgQ+J0q2EvQ1Li61d8pAC7lyEdYv5GFTkl
VCxikg9tgBi8nlw0S//Wx1P1gYFMuq7ToN4nMuvUbIYUKWX2xNnBVdR5NYpRHJLjxQgCta7RgLVq
rSTdrSVPXRp/IxOGqFjN4UK6rKdjayy0LOyPErsle2WTfwpShGLwvVcOnsRcQ+DBZHPw6xZXaXte
yo1p3DQIoyUh1TCxT52ptxzlxlQ2cfWNXuz9TWwDEbN0UeSZd0wDknF1ARk3qiAlorJmHWdxkU15
KfOqXLSTN69T4Ab14t4jB8opacAjN84Kk52hUao1Zy7Mz96taPBOiqcsHK9HbSVjyyixCbANTmYU
x1AyAuNq2xTDBUahj5r4kPlxtJKjYPJWqzKunlB+z8bLbauUqK6wipjzU0mafA2OXn/RMrddqErv
/ejCdGnzNPvbMOxHtTTHj7bDwmlsrPhC2X3cAqHsMC0svuHbZ5EoR39X+j1604OtTtH3Cn+yFdUK
oZ8ZlejP/zOgKR+ieIi/z2bzrwF6ch1nm1XF83IIl0X+Eib9o/xUqgaatv8R13qosnxuimOj848S
4+WnXsN4fBW6PGkK353xrad+FT0MynAk+4wUqij4yEqQCBlpAVVM+hH8as4CWpJYjXe+qaJ0WZef
Ruxq+ZTM/nckKBeqwBlBkmkXrtoVz52iDFtYTd3eK4N8NwWZDZPLqm3sX1rNtA6lm//+ZNfTYZM3
qn68P+zlsz/hAIRUYvEm40Zg/PPYh9ahL3mUp2t5p9xJKxZgc1rI9Qd/XLZ3uGet75WjP2JyIbJ/
jZNNOfjPGFtMOM5wb4pwLPZzpXxjI9o83viRmYhNhvufsUFwf+8Ey7gq1K1vPPc5n5ze9eLvLRtV
KUlsTSN07XH2ngO7TbZmIkD9tm4+olc7Ly233Fu9ZTxl4HhW+VS1T/BxeIraCXRfdNcOQHgUjqRT
8qikoOQKcIovENIdVDCn9mtb6Jc6Eltozfrck+RNcOzMPv7eTfxlYTg4r+Ocvo2+iVDEmHZbCdcK
WxSRG1Tmt3JnKJuyV+4N700J5mpi73Pw/9fc+53lD7rPDf/9a8ify1vonm8bz4akISDGBua4gE0A
rcBZydTH/ASM+Q8kxQ1yMZLZWUZjPa4kKsMD+3KczHbXNIr1MmukzKquvMzWZL3A3o7BIXrjQyc6
4xn6ed/O6k420ZVkkR7LcS0He31g7k2/RItGzNWGzDulLSu4aLVx7l5Tf1zImfJHCbvAAa7Ipw+e
7bx44iQfWJzk5Ss3tb+VvZkenL7MSVCrtbJOKoxqfZkFsI1kOmH0sml61TqAW7KWmdWAQxc7r8wx
bAgkOYaudhO94e/KRw2mKik5e58m9ur27vGwvzTTYINHDVgMDcexD6HPT0j0OX7OixZrWNeJ1kWJ
OSyJTEam3sm0ofiVwbhFejl5Qoi7WWFjlb9RpSsE67L6gfLgZgCEAqixi1ZOFbQ/C29E/yfUk/e4
UvB6wzvtaXT6cCuKFsdBM6KjvKfb4zHZKJ7zkPsJfB+brNPodvpeq8jkUGmfnxMNBLgtNLw1LJtC
vRgumTf7S6vVjg600bNZ4Sqi62WJHgq5L+koIi8a9rsSmayEZfXqJfa+7oP8IhlRg4pgDmjfi2Q9
DZp560PMsdpELfhCVJOCdWpb2XEOTP1i20a+kEW62nN/gqX1r0YTlAfHGagmu235TdHQFqb8pzaA
RWF4X4yi1W5fKdiN7ENFU37wZXOaVJri8Xtvyq8UajzuSg3balPEGDiKkrh06aki++IbSDjdPXt4
NoEGncKHm1OQGCpCGihXCCje50QRkhNJGZaPtRa9dgpgc9uuh3CpN0W85Uz2r3bEKrFQeqpnSrzN
m4n8Wz59vvgV+f2FUqhezJYZSpqJRWwyooqugwRT1OAsf13528gQeWCsZsUe0tcYIZr3vxFdGcxy
3MCj7ocixlyhVUcm01lhpmSv2wCR1HnQsEDR03lFSsYabpNNgR5o4no9B/1w+4nypiJUw4+6jfoV
khPvb1AYVWsZCsW/qVLU3eBX45LjFn4ePtg9kR3cySaCCa9k8ewnH9chyCTpRoaRPo6Oq9SNu8cW
m1l+2+Q6A4y7TqytO8BArrCDSq7ykiIytuwQF9rcY241PkVh7jzIWXkYF4+4viLvBk97idymshwp
JGyzagyfPazaHtHyEmkyD76uyPl0RXqB7cMHfi6bXSa4FJJQ0TnjZ+xOuTDimuTUTbSoYatjKAjR
zyRoKXHUH238JNNQ9ZhZt3A2pvUH3CMZlqNJ5rkyBaBCrYk07WcjODddiZ2eWjdHJVCyb4gBeKTK
phG5D8zkW07hp9LzwoNXRNnOjHBArhy1X5kolb01AkLVK5Z91tXkb7DB5nlCIIaEmO9sZbOXRs6B
oqh7fXCfzYnqnuyQl9k301WaqC9u4c0Xr06WqKkmHDTRLoQZUXmH2wlSG7Bgtyz3dmREAilY3TIh
nGc2EjirJY63s7GHg5th1jdorZ3OnzEJt5UY3TCvP2OySc4bvdWkC3e1alrgEyn6V54VX+XFV+MV
QjXq462lIODQhOZFtrBhSa7tQIp2HFCQuseMHC5zxdcgpSq6ieIWmzhxgUr1+aqHABZEuM2bIHcg
bNKpA+Deuhjv3ppybOpFdPclhYBc3Moy43GZDqnYyQppjTxPx4d40lZSgWNqjAGj1Kb8FptVsJd6
Gk1RMi4Lc3XtRCDzZDBJJnvTW5W285wo3pklmxZtVutnty/q5xEPUaOE351yXHo2Io5gPsm6teys
HB+WraqsZaecBAA5WlqNEe3lCASEDHT5xO7l1y0z13/TxxDzHvEDFPFD+R89FFUOP0WP1IUDcW1V
hW3tLCtS5EenCbr2wVDC9OjmeJFRTSUqLzIoJxlFCRDc8fMk2YEkUfcp2qUZiPw0wio8a9eRianX
jMt7mFj+X2VmvVumCpLUGu2VUsbBuQ1UVDF6hwyXq/RXNwsBGrbkM+yhXHZN6f9lTs673ubFe1UB
VZeTcnNnkxydDMtcNbh0PMUjtQh5UTu+d4WKehQR2WdyqlxnKWxsl6TBb0M1ZM38otbO91uEaeCt
Q2ew8c5jrB9YgKS1DP16wMzPRY84k0CAjun4W+tXn4SDTrr5k20Qu/qOr0+T9PoLvJoZycspPo1Y
7xxmpUC2w1SGi1VE3VLL6vxrpukPhRpof6ugFCAJWN/VsDIWcGAAykVpupmruEAaue+OQTcYm7gD
SDnWbrj0TH341ljlznfs+RV19Hend7tlUbP3IvdsPZtFHB9QkEMGRjTlpU0urqfoV9m4jw9KxXzW
xfhIIzshe2fDe250NTuBpl7PTeI/mkLlxSoATGhpiBGYaEohl4r6zYA546MM+SkgsybOQmoZwv/q
P3or0XvzWhF3b+aeSn7RfEtJ227qBFBoVk9fvGzWf6L7fijJZn8UAFsWLhCahUHZc1c7PTo4ef2a
ZL7xFChV8lIHeFWJcIMV51Hx+2Fp15Hx7oa2vyLXZ/E4gHdDraliqwIE+R1iAVkFrR5YaXN3J01W
rPRLUQ7Oe63k2oEvEyhO4b1SDRidZq3bPLJamhcw0O+2VX7BD/TdM5P5S2FDSED7+tr5wCqgCP2s
sJD44o1OhmcZjJ++CJtFmhntZu7PmR7aV7m6UuyF72vW+k42MycIEc+dzcVghNZzUdjWM+PzYUNN
uzolOnvYQ9On2Sppmnihp2Bw5R+plrAVFIBgW/kWlCREF1WXq2fLGtS3aD7LMFVMHy48kzDW3jg8
QIdp480PnKifKr2HwYJISv5kmtW0cDgG7VI0GtwFe5nyKMYITsQScW/rJuYZKbGNgrw6bO+QdN4M
99iFn4D2QB/L/a0wU9s1nwhwFqg7RN/nWMHMI1CKa+lRqstMylgyw4yRq58H31OFby9amPqBVGZ9
lRMDnXqjk+fRvqnd+nolo99eNVGXAkhj7KCKgbKVVSizGvDeZl+1s63ZuljhxpJQSbMkmeb3p1s+
rqRZmJjEytPsbHfmqpznaeXoWYFXDRf5isNysoyMyFjfYxUQ6d96Lacg8SNm3DvkYDnXEb2yQ14o
MHyOu/fe76za4d7oSaJExfDF1Tu+QX6MIUtgAqOSlrSNXw0PSWkuzVrrFkpm1jdAejab5gLhH6oT
Ap/u1C7aMaJXrl2yee+Vg/8f5iIFBb7sXkUNWdy7FMSaK09cISxanEKqeCPLq3Jc57rKfsC/T7ZQ
8E9wPGkucS4U/cs8QzlwdsflzZbPVWG4JlhO1LNlnPOCsk/aKbgTNJnzD9tFEl/GjhKfW1D5V0bL
H/dj4dTQdoqeLM0YJ28SydRkc4uRKJhF2fS6gk9v2bpHDa2zG+Kp0TNM6NJ22ulajQZkW36Ueo5O
OVr7C9vVyqssKiN3aizA6jQHmbtDm9XeeANbXdnL12YfNZRSpOyUY+jdKkfCfCl1p2TMF4JT8uKK
V5FtxrvGMS7TVPmkbjy0/Ur7sfMzjwMbZJ97vOr1qt/IoK+OxSbxtWR+G/XiscsrH1lAxHKNgPWx
9LUHnaPAs1vjT4eFCAxA06SkECgWnBY/Okm2iF7O2dYRYCnJCLkzSMqmOojv54PlVPnOdPto8UeC
WOaQZaxw3S9Ut+LtPbd8Hzu2FpBCkpcrsN394xA6nwlvn+34Y81/4/Z9c9giWRs77hxyAgjNWiW+
CHWpvk5J2V3aWi0vzdC+yXBJQnsFF2IXdxPSLWprZM+NG/RPXpFubKl5F4foKBaTY4taK887VsVt
bUftSus4JSJY5ljO/ksGWf21LmL2OKzHUeaNOPZlBrqSNNuMpXAc/emkUfZAZQ1tmaSoolOpFstS
G0MTC4osePR0RzmX/vTqAufZ30OI8gSPvuP0K76ow0oOk72ywxhmNt7a8GoC2QFpIgbLIQMMe/lj
5FiQGwGZUi4cGqxFZ6fWRsZu0xrRLkTPb8Ffv6S8KZawyw6yt52U7rEUbsuzcF++yJf3oGz+V+yP
IaZl63wpUZq4d7i/bn2P/XE/dujjjlP9Q9Q7/gKVO/NTdu+WcUpVMzs6lbeWOaVb7JZukuPDyDBv
XbegZPfIOdTr11KH7zbnnrG6/xxS3dMGMUl10fSjxi5mCLYQDuwrSySsnLLufoBWI7PEvtKGDqtW
M/4dPjpabZEbp6jRMrCT7AvrqgzeoYbtFG22gP2V6UumxysJeZqz1D+ZLEEL2awnw9vFGblo2Ryr
NllXvcdhRuCj8j6bSPTENt6yoXMI8NZbBwh1HOXFVRG3DJwsQeiVjsEOoLTK4O3lbVCakvaXL51x
qo6euPx2D7fTNvpYBCsevjjW/jo4OW2XrCAKzRt5TJIdnd5cG5UsnQyFSWAC/bWX90ntwAZI3mg2
w0sEFOVBPhWDmCQGCh7ZUjFF/uHe7mS9SrbLtKAghvD6mcPLSiaIw7qbtjJ+zxfLsSghZUt56z/u
L2tibh2TA6dcvyUzq3F6qOpNqEAcWlDg1faz4v091tX0dIs1DrIuoZKi1AoGQV4maz5jMy8elaWC
l7O8WtaYLJPMa9dDZxmnW5DFzTjJtp61y5AU9FG2bhNvA3UMtHrN/SZbQQQoxMj6YNnmpEdODTZv
izpwrXVmO1G4jnp7tK2VqaKO929ggQQT5DzBD4NaI2VAje63IbmuFLvC0v4G5jxtscjwtzWL9pvm
eYegc8LvKqThZahXw1n1x+BsTP249JIq+k5dfGe4Sv5eZEVMzsZ7sjU/ZA+EaAGS4t6ToURUWAbv
RYamftcWXvIiI06SnQEITI+yCzB4t8CSQz3KTkvlVJ0lOOrI3say6w2iu/Na9moN0u0VmjxL2Vux
QD1guxgubjc29kAmSt+5zOOorEc7ax5guSCoH5hPZV+ORwjEcO2FQuroCk892e4rbleLwiWPw22i
JMBWcGhT0QSh7aqcaq3CKA2k6cjdGbDOFzWp/f3kdtZbjk7mQuFDDpCFZtx3uzxQx6vCP+aVfxY7
WMJ1FE+Pzlh8IVlovSVe4x26GDSa7AzDLN2WVWutZTPqunIVRGqyd0NkTZI45rioJpsEJXOssUGo
tDh1n9F2BN9CKxCUPj+c3uq2E3LQVXc0owbvorQ4OUjfneQreeGUiB/wVB/vcTuUkilicJWFyXoG
ec0++5+5WW+Ve0Mdjz1IcKo3UTd9vpSWblE1tjtgZHvZamEqF/vbGHapx1sa25i7cRPYQXPx3STe
tmXPAb4JSGbe26AjjLPvGUtFVM5l+VxeMiOND5h+bu9ldRnvUstf4g7sr2YSDo8tmGZz4Oy1jHDQ
OgQmurtJp/sXeXF131gXTWmuol+xMCUF3ze1upNDZEdbhYe4n6nSi2FxXNi7Lmv/Qj8B62FTvcqL
EnCyxjQuA0ThztlyUvztSNnuLHv9yvL2jpb0i/uMNgVcpjQOunpVol2HCRLuUHTrONDjYxRrr3JP
dqdc/8a2lkHWpQcni5vdH+OsznLX4D2qhVp4pG90d6xWtZLqy7vCHwA8ejrd+XIDWhcYb+0r03Mf
HaGuXEch5/zZHJaWaMqY7HXd8G8ogsX+HidxB/8n9pZyAA9byhvqeEZVQ+OcmpfnXGnSw1CrLUfw
NrnaCRKAY9nN39UpXOXF6P/lZdOrp+XW49BPxlIe3OTGUAdatorN3lrdt4iyYx9O5ESmynvQAJyQ
oPKsndkO5hkHEG81uXn/mlJwXoxoiPzQ0OwAuFsHYByMLVX25nun6PhJdtn4onQRFog1xEIztvD9
HsIZPR+2XTEqOhJpa5W8m2gz3FIJrjIhP4uEyBIEz0iFAJT5sNf9Us0Prmp0S1dj69WhC5gfsFPg
WTtQQVfHL7IR8oR6GJrIWVQZqRyUlPQWkDlOaHnZtxwucr9bZi0O4DI4VjAsV6rov72sh8I5yosM
wrPY+VWk7GTodjf58rfRY0BCTI/mk43oUb347WZWhlVWN4b1ShdZWMRE+mXAk2wtU7EyJl9FGRZW
+jguW5m7vaVs6/SHHuvoFlrdsHbGZvpwuwC1tjD/wfMhWJapmz6B/kuO/zFidNJgqSdj+iRIl0df
n+2lXrX5eURw4amuU4WHGu7psikv6tg1nJiMqx7FJhUohsnL3PsLXfPIN/+Kk3QfFzAkup0cURXJ
WU+EdYcQSR2Tk6UOyU0sVUbkxU1nW7j5ahubz6K3QszM2FK6KRdzno/eqs3Gr7dDT4xgJayYkh2W
yStZAFGC/2jb/eSvbxuSjiPcKmn914nHwe3RgkVqma1uT5nMQ2Vv7H6GKsaQPYIHC01lfwnUaM9X
1ziwP6qNlTyns6btVRHTlDnQFvesgM5gVi7jcD/sz3KImCHvEhlZZdzyCL/ufD/2//tOtx9hKLBI
dX40fgF4rPLU10HmoPoSpmdjwIUH2bjm9tSH43RQq956C9H63qp9p2+9Po3eeyfZd5N7VBu9uhi+
rZ+jJPtyS072g36Ojfi3Vs5zcKKqtzO8oIfjW6GLGZths1YxnlrU0g42KY3qYcofb7iH0bGWfjSz
rZSeHCnrxa2NFQJmCN2v/hsmAq2Yz/ESMQHhqXjy9bNrmELJVl7l+Vgel80w97bISr7IUNfh9Ut5
BDtyHRmwCNApmhVUFuQvco/JpoRcyBgaxu3u9ruKwVaL4b2MyV/gPtdpuo6qq3CtmXFbOLS4mWyT
NBo28owIMv5rNrsA4PnDrkHpXbIpBaN8Q2YUOsfsGuiB5CNUpD13EAEFpw/QmDZr+hlU8WUQLRma
lJ+B6ytX2WCRB5s0F+WN/pCGibkK6yzZKk0OCVPrH9w5Jn2PhtNvDwgEf6xTjP+efA7cHxyBp+Yb
e2AV+6Ojba4x8l4Dz51rYab2ZXTNp9Dpoy+0cGrxJ1IprRd9sQuLB3DeuA9Cle09wzYlir5USqM9
RK1OnUzM6aMWGkMUqDvZS0mfJyd39suXWx2tdQYzOTnNF+zNlC0ugNqLZfQfQNmyH3xNvg4ARV5m
KK47TDVm1J+7b7nYgWl+WizGltO33JB1VGESRzOvgMCcl24i0S92bZYPazuJ3A85J2KdOQzO3Nx2
bXoVhluj9dzbro3MGlJUpV7uWX4Dtn8dXCuU6PhQgzDoBvYFY0AKsxVYhSzKkzNakm+9aPkpQkR6
kqJYrORib1RtI7MIL7IzRaZsURR1/SCbCenw5YDl1/+h7LyW40aWNPxEiIA3t23Zjk4UKekGITMD
7z2efj9kc9ga7dmN3RsEqioLZJNooCrzN3dyIcNRhsXKAiZaXmAFl4IKkcehznJ7FYwOPgwfD1HI
a+pOcakm3Z6iRhXW54j/Pogs8/HW7xQuNdbGukiXPKWb3nA2vOOLSzhX37M4N/bgDooLy6AkYc+L
7vOom28S4cu6U/xIRzaKG1ZVzjrs0+8+m4O9LwMSKIc+YdsbxM4bsmUoWV2vIDFBWHwPnbQhJZwB
Zw4yyP46drqHygesDt512bT5Zv40QJPEOm3ZJ45m+lSD3GE5T0nd9ShKe5V7QnETD9Rm8Su7ngIY
KLfKODKjC4qLHDqxM7vFTDq2gE7Eu8vt01PtqvMDmuXe3suy7K5o0vrFc6bvCIBmP0Nj/lJPLU57
oO4X4MBvASJTg2DmFz9N8+fBy5KteFujBv/uhD3B6US5cnG9hlEYT1l/hlwVoIT7i/oBmeh8/KLl
SrV1ffCipsb9UzhlslG0VP/uwQwoSy3+hUsoCE+v1J5IDiQHu1CRBc2VkkyC8rfudf4jbs3UeJzg
NUBV6xOQ4/RstQiQqrGOIh671gRrpgb5Jp5fgzUeKQTeS182hbiefRycbjhHXYU11keXhLWe0my8
AoFJGTCQ6YFMsbfNrsLwIE9+ptH3HtXjX1q1fMtGP/6kYO69D5B4PmiUPx5RQK7IZoKzruz+guND
+QnG/cFbHho5YuMHHQWBjTRJu9drd/Cxvl1Gq/57HPfTa47GwcXnFA4a3ZAMUN9GuH0vUY7vv9lG
rz1imM4Cwpnf/LjsKdooHUo5nFFx6K9nCD+8Dapr7KTfEqXWW4iHAn65UoqpP2XhkJy6CB+eICvv
KhFPVFTDWsEQ/1c7J62wiXqgx91gQvPvPW0lmM7QCOeTZS1oeLiUn29NgYdKsIxWWWCwzok+C789
RqQ3ZrnGlhZSeTIgDugX5N5lUA7hPxHSMpVowDdBfY8I07a7S8YY+FEw/3CTajg5ttU8K2Fv3quR
te8WW2bpAgpQ76rSbje3vmVS2dmbvnnTF+nb3uy+ksJJHyH22y9Zk2ObigRuquTqyUOcfa20pvFm
wpzb6uEIQzLUnH1cjM2Ob2aBkkwb7jS1BUwldjIBdA10r5feJTMBApkgMSeUsxiegY0s9b6OcRYZ
W015Rf5n3uMuN2ylWSyP5AptjoM07Qq8g4Pn4P012J1WIdnwF1gP0fPUKUfN74O3Wg0Rgi17a+X5
851W9T99I1HQl4b/2E2eulEKz98L4bFXIlS1pLnQIaU5Yjm+mnUVV5JTWaXPtwWXnCGuiQL3YM07
WcCZ8kFvIxGpA2rjFHPSOsx3XZFrpyrbzHMwfLd9f9zyVGmPRYwCiZdGf8tizTSQ41OjwH3COC06
YUwRb/OehXqN+rVL1gHL+NfOyrR7BcMxamae8WZTkt8Pbk7dTkAzZYI89zT4Z2kyye5Ldxf5DVQB
/h6PSqgY9zHqR9K6bdL8xXmvsFgyXfuWwlqsjbBGqCD6SPsd7MDiXS7gjiHZmAgJX8kBtocXtm4H
4aGrvpeG1+5LpPovilr7Mwr1nJIvb9d93afbLjGUi/TphYGCeUnd7w6Ngbf35hJ9i1GcZGtn3XDC
vinYuU7QQ1frEOf3SjKdcqqSwgKGzaFfRv5T39BRcUjN6fmP2FKuIp1+di6r2gWaj3closeURSaV
7HoWJ2dbx0Un1o/Y5cGAtCrcP3rHOsd6kj+W+bCq8mG6l1YqXUqhb22rDDbS13rTkkXqeRV25G2L
JqhOoyRqb23pTIKZzySn16CoNtY8XVpg8MwJNCg/K5CF79eQzirZVTgqP5Sdo6zKAg/XWwVV15Pq
TEnmKLtv6SeRNiAM6ngredljQJXjW3S+vbyl+9bsgi7fBGhVrW8D1/d9iPDSP+Bmz8yjbVep45+A
8mgBot8OV9D5FWUu+POkLrkhlolgfc2culkfxtuUDbZTrJzBmpDqS6Lt7wtWWbX2CTjIOnWjrTRv
BwcNEsXp/ZOK4oCzypLcOqpl/DyHSX1BHJ+9rjouO9zx0dPaX9rkuIebpnmroEGdOnhWSxgY/ekx
aUwHie73mfNg9wcTmJe31wo3+RrY+BSDTCy2ScAyxvHDtzxztT0QAnvvD475qvjpUZCLGQuwNaAH
ROHtMbmfRkweRJBETZIDC995q4Rxsnfjvj11xqyuxcc7bFjoQsobToOi918QDraU4gV96H2pR8Oj
N8J/Xai1iUJmNR/ADQsfd/a0x6HIi+fFI4JXdTrzPNR991Xx2h8IkrV7VA/qvQjdnk27G77ZS6de
NfVeRG6/Smc2IgNf+fBrtcFqLzCiFZhyYB2QRmpY/ALwCce2/my36u4KekCYdD+okXFtVnlxcro6
/gT/5lpDyNj1oLllHqViENuV/+Tc38oLY2P2R5YYMbhp3sJrmAd4ixVuvZX4xjBH/FHFViGiAoSw
sn2cSfjeCqRydtsPSiFVmtWS4glr5yAYsduP1LnlsKP3VVDNQMZkYMGH+QtQTLpI82sPVhBubpME
YiYX6lH53egCdE1c9kRVODTJKzaPwTOUj+u7O5ynXQxe8EFe23VldHsnwHD8+k5fXvbx/xAhK4Fq
LNIzi4bzFW6c4xVZetNjN+np85RkT9JtU0Hatxim7IYCzYuFvb4RAY9psWSH6mJ0yLT3MaAS6ZkX
YROlQXdZ+jJe3rmrqZckGF+Dhazp+lG0zatMP6hAN790/WXuoHrWStjdlWYd7KRZWP25SvLoRZ8w
1vAyCxbzMrsDDQznRa3vO1ZRz8tVy/BrXrcZ9pw8onelUpd3beCwvoTttxfvoM7p1UM5IE8lTXMs
yie9RS++dOBuAzN6dhGUvhdnodZqT4OQSTLfNpAXR0/b9tzxUMRsEi2dV2+qT+m2Wproc0wnvYvr
lYxqlRo/l2zOZFAOdYysDjv3B2lxI4CnRThLnw3sW9t0OqWOb9y7VUnKLaxgXxXx39Jl6TNoBFsG
rOwrTlzhYUJjHq1h5SUIoqL6DI+7Wvv7siunb4Cvq/3Qmd3eSIzum78PeIt+o5ZV7WcVuTvpJaEV
9H/NSkOB3/GaXdFGzhNs3vUQ+nXwGKdFeWdFBbBClT8/LszDGWUnlvBjEuyaRoUvuAz0djOc5QzA
AZwDaV9PK7s+po4eH2x9CLqVXOI2B1ULI1vUcocwdp7UzvgliBon8fOV6waIkrl1fuI5G2wFg2O5
O8Mdiu+Ap7VtbBnFsQFAeuythCxvgwmkMC66mF1IVNU/xlYfISql/sNkjiaGv36+hzVjfJLYsrv3
O/yMfNVCWTfJ3LOW2dhFZcMaGenxbKFbcTaWgz2rhb9rXL9dAe0DmtNaYXOfejiRaCHLm97qxx4N
C4hpqod/ijKn+pk1u43kggISwGlOLPAxjZABo5yak7Uc/No4RuQn95FP9mvt+nV8KpRZc7He4NTy
QxykrTqp75oehVY8vU7kqBG3kVPLSzteXnPdHiiF/pa9NzSnO02avrqm8ZPFsyfUSjL6cvoxfPPr
oSbPNlLaKZxFvL+RIPPM8A44xJfMsCpEtf85sMttxpW0J4+ybdpTsbH630MwGqyvM6p2ytZuzNry
t2m3a8HBynYZdYTOSWFgxgCC0YUDCG5UmGOZSXEQkE0nmeXUy/I7CZROf4EPXyE6S7SquvnBWDLV
MiqHYejyuxr5mJUM6KF1qAF6HydV7e+H5eAGRkxGvfS2KQIe97cBOfPD4pg07FZlMAwV7HWWsFZV
7JOloMGwtKRf4qWJBbFK6RERKmnKgFuFfC1DaH41iLcHOP6vaB2jtNfU4YMcpD+3IEeXaNmDlfv3
gKoWd1ZSYrm3DEiwnBnYiN9b+X2Of4h5HZR+Z8rv4HtilJMad3/kcWULkXbql5SKxJ205HDbc3QB
9rF26u7HkgzCi+lF2fqaScGr7MltnGQTzFZ0ryRlcE5cv9ySEpu/8DU/uo0f/dI6tkyARYsXiqiY
7MRNfOjqSX/qvFFfSQgioGRhtPm7XI1EbL1uZ7/YF4GjYbFuKJ+1ebGGbrr4VxVaa6jRVGhaYFR4
rxnfzQwQfGUbyic0J6atW9TTJUe35qCMHq/G0sgeUrWYF/jiIQhZ78W55p6EEtJOAhWMfm92bg0M
ZdmrSTA0vt+bc62Nqyq1+iPSWNo6sOCJYWGyFrYKwEP2N1YXvth+EO0DUDFHHg/RUQ+oLk5jRjmo
606WjVmasRzkzNX67JTObPLzZLivuv69Xwbrzkh3tUrtQpq3UZkfaOgGNNSid7fR21U+fmDNdrNj
Xf7JtpE7b5y2OySLxEtdo2KRDG8Zr/GT3zX2WrotnhWsIbz6AiPYegFusrcWCRhvRB0dIDiormW2
myKL36rhc1OhdWE6eHk5S5hVIJbgTuGD5EMkuXHLjPwf+iQk12fl4JQ2isakUq55kqF7CudYo5IG
jcRquKGL8UhFZ7GHjVkzsgZId38kk/XCXSdpp11u/XmKyN5SnZQVfGApO4p31XFO4q7auEnt3BWh
e+mTFJA5fFR4UfXCi8o79BSttBx310jdstGwG5HAQC1zeqzs9olkTnsSapcc8jxPtjo+cpsb54sa
cnY2fbRjlklXolfBVHOZKn23qVrjqps44RnA/ux9moze4paf2qrlXYnkzEk4daUfIk0bJ+VFmvVH
U4hHiZe8j0rzt9GFMyzK7re5EqxmdnERltItONHKbjurE59u8alzWRIrfbj1FjM6a/NbI9zjIYBJ
pRtToiPxwPY9MbXT7TA3of57k98ChMBHTFaQMsKK9OcsA+rcR5u8qRwIgSo1iqdQH/2jCYN5gw7I
9C0OhovaITTdxHW9l63qHztX2fyGC5JJRuVgN1m6bVsP1bWPgV62yre2BMrktjaQiAFti7glogP1
4vmBhYp/xyYC7ggt6RcDEGneInqjfZpG1PpXtwGJU2bdv+ut8ek38xAJqSbMw8LUOZANehG0ur3g
1nnd8cVokpZEHE0ytlihOdWLtOSANCOlkRnTRpnVFm14Wa5xi5BroAvyfg2JWK5x+ym3a9x+ynIN
yCnOaSrNv9RcC1681P1sA4K44FASvkQVBPupn6udDEZgZU+ajpyFjEqfAlKzoLbxLF0eu9z1nEbz
AQ/48KVG/Y6MGbBcGa3ConmsFgOeZVCmww3ZNxb0wIWljfOwb+Xh38hEUHfCTvNVjTWTInWr3hfK
VLLt8iZARuX8wJeRSqyXaW/xPH/1SBkeTaRAqh9NAMkwpdptOG9uYZLeWuzKK4Mq/jwlOH6iedrO
MWpiiyN6Q7+j+PSnDcbiyIJwS6MZoBl+vhNMWBrD+zQ0DRc3wZiRB/tXW8Zde/DWgi0z8+A5NJ14
A5oFixC/ysbjVAZPpl/wxemjnkdc6T/yGdTPg5OyU65tY502dfTD9iye+739pmDrtU+HrrjLYit8
ZSd7kYAWcP+anTBWGKM2XUw9ODgtDBWXf9OlCzHLQBzL2aauV7+68fw2TK3zqzPsQ2wWzVdH6aaN
v4RqdjafJuyob6GiFfrvUF6Z0bEj91FwU57doi23ql9qXwZIEInWxr9cxwhgHXf5C+Jzw9715+gA
y8h8AqGDEtISUibuKg2d8Xs+WynLnyG8ZyEYkiv60ph5vqaOA1jP6otvShN6J8S6x+dMdctLWCkP
Fm/+Z+lSsGPYlI4d7f6ZkG+B4KkPMgpyEWmZAvh50as5O7jRUlZUX407GTYNO2f/8f06VfG0EGSV
q6xlMGjRVGmoUe9Q2Y/uulnPQBVo8UNT9zwTkrRXz22DgvbSh/lDb16HVayJSR7kWOo1kcKzkFs4
NHpz3yMq+h4TZarKaq/ilrpNlB+j9EhzKF5xFyJMd3ZVFbowGaaDPSXIlg8a+/Ilu5S0Zrmpcrzo
FX9BHeYq61UXeLlfBfmDX2JmE3tF+4jiU8jXxesO0pxgMz0ikqPvUXUFfC3NJU4GEnwXFbg0uEot
YUt/oEbo0mYwT2LXhZCocgOdc8c6yoRrXN+AbmxyF3B933nprppc/6ips3/sUIWCBb+00U2/DGnd
sDr56IuM6j1QoiXut+GKyqGylaHbofAN1Vp7TZIvX6AUTk7Eyr5MHBUXRt1yj3ag98k5hEnmc5Pv
edhjg0oKg0QEL/r1pMdQyxXDuchZpNk+Kkzzp1t/auIKS0W5dS4tjnmrLM3GvZ3kxryJl05Nm65T
pPXbwKC44cry/GEvI3LFoWMnZBfUsUmexQijrLNi7PAixfj+2pPmxnBtA/HInQ63VsZSiZYxOfRA
GBmTebded+5K9ovetnVTBE8ViyIrtqXPrVIFCAPtjAJGEsA55IP9QIlgKS9tRe0/lfVonyVWRWHo
VIzO9yZE+GPNRmMCN9q0+3jYSCZH8jd4V7l7w06wyFxUW8sZ+cEViiAPU9u1Jwlpl9yP1bXuPstD
9Tc5V7nKEtuW6XssJPYTn8W7jG3SrAzdTo7yy+jWoN1TyTnEja8+S9dgwTjjrWPCLuSjDWikPJvW
uEnsEluopStwAJS4QFpXt1mUYX825q+8nSng6Kn/VDfhF6+d1K8kN/yNNdiomE1d8SWLPxd9oH3t
G41nagM5CQMk7StJDsQW0+olH8v5jFFyu5bZvlFQJ4Erd5+n3cPoosaA2a3IkpKr5cYMHPfIFlpZ
aQu3BRrle1M8f25NGb0Fi0GQE+HHk9YzZMxyNvZZ2qqUpjsQ33DHvitms+VN6P+lxBPi5nP+pQwC
REOGlOpb0luHEZWUdTEDlJjZqxx7bLkvUQLPOOgt58VOi2aV6F78C8mAlWMW5t9xrD06g1J9zTVP
W1ddoECoctS946GN71gNfHwn6I68+ZRDkJrtn2cJeL1jXwfK4X+PY7lU7AZkpnCO1OonVJBh9/0Y
BdTZ4gJMIyzL8cJ632DFHzSWgXgVSsVgvo7Xotf12LTuucN+7zc8042PpCX+uVxm3Da0VzzUMpDy
xtl5qbf8t/wy/AxvcRfi1ft3GmLuRYX7u4U28bq3uuq5LSJ7p4ZWc4Ism5/zSsl2GrmtT7PvWivV
JMO0THfAPm+pOOU71Yb08QuHz2cbP4pi9qyDnfsThD6aKQKXq5RCwD2ruxpZ7QVfvFTJbgdt6D4F
LdbD0lWmpr/LPNNdOwEoDwso33VRfmvKcl+aVRJGF5EduDV/G6UIfZHVv4z2hfr3Oxe2cRTq3U7m
+dvcNb2jk0JjuZPTdGkP04gGhZz6Wey+RwXo5hyTks1SbMxPA2Yk+Ur6Biv0j4A27F0xDJ+cYUa8
YTmYY8IiX05V033vvA1L36AYX/Wy1THy+Gdaa0ew9M0gHZ9qViVHdEDw0PLm9jQmrf1QKSkU8NHK
fkYOmwS1Mu89R/8BDFd7cE0FCUgX0pkNOdEGzErnMLB1CxLb3dVjqT9InxysObh3bfbkVlXyvalH
Rb+37SeJaj9CUSKGOGzO326zZbC1HMqLlf1cdBhFf8C+khYPlTxpz1e4mTSXiAyLwbZA/AbJJRCg
y0F2m9eNp5/mFNL6eCd9t5C8pDK2urWRhobvBZNnK4EVItiUiCcPSTAf/KObFuZRV2EaunmRbYfE
r5GVT+LtzTkR7Ij30M/zMS9z5YSuEISc2GNbYmqBCc2Sx+9fGQ5Og2C4Q78sq9XAVuYkh9/av53K
kFPoxXFcZJ9GYDveMGwK049/LD4SvQI0xXLBU2J9UMFKTZoD5nz5ftR07cXs+18S4TgwghCL/5KD
SNnmZaGT+cy7e0fTlLWms9RXLAVgmpPmazhu5Rlye/1mJ4vDEwwtY9COccZfQpr/PSqCRvAFqdT3
qGiRkpUo6nLVGcyxXEu6/cHSjriNhAjqc+lbVNU9ptDYDkk0xM8KACusDrTwh5sDwLGprrNGjeYj
CiLttk9a63v9WQ2S6IdhJMgD64Z7NOdNHbHbh34LLc6JO/h6C/NODpHSQsxOFW976yPHBkNviZY+
JHrBJUpg3Kc+vvCJsx8L//P/qG2e9ypQbx/+4U3XXM4Qcg0uV4X0qEIzRmLiBVXUDUF9MpBNR9wp
NQZgQuSnwx127/Fi90V+2pQstXSEksaOSnDsVsyCWEUR4dRKxjpZktfXCY6uQamNdR0YdZXrZ0QE
90rfqXdarU9Aapd0OQJR5Mg7UGdoJdVoNNaWfQe7jPXNOH3hRRQfZtQlsYxFoNBbfNCjNk/v0YMd
78fGI0dh9PtwQP5eNENEEuTWd9MqaS3/PU5CJPgWJ30SLH0TmwSyfwtY7BZzu/7tWvFgj+sya3WK
iegX3Wyf5kSLN20ORVsoZTJwJY9Vuqpeoh+3ULPys9VoBdmum9juQvuK7ZOLEQc+tVa7tYEIn6RP
zuSg4pfV7OTUiDS+frfwQM+LeiVDmhem3SKp9hfLlGoXLpVzOSRSKZdTROiYPi2abiA+X3hpVPs/
Y+rGJ+Y2Xc5kipx9zLtelk3A+49xsvFnMfLqYBfI/Su3MqJYznHBH8gtLl3XUeeKul1ufBgUzjGD
+HS976/jfLEasvD41ThG25z6ngTA76ejbTyVkZfvdTSDThJjhFmhn+VUC+3sGIzRzGJjcmqPv0qY
4ena6+F5iFrUdT7OXNbBClS6wx/9scy4xd3mxh73bTUsqcSPq9zilICcI3Is/xKryGekQBbxCjVt
umgXK4630xvlufgQtPhN6wK9KMLZCI7rXt6QId+IzZ8MnQ6DqBO57ys3Rwg6iQAvOw2/jAHA61Y6
Xewotu/q7VDXy3WjQDNogz6/k0IlaoXWPsSCGos86pxDMaUXEpE/rDnrX4LSj1/YE8qQHJRKe/OG
2bxIS64V+cqL6mrGtutj5c2uinUM0vwbrOl4N+I5u0nBY2JEoe8hm1qraNl0hvEMpjdmN8pDS72X
vn7ZkiogITbhshuNZDc6L7vRjN1ogmAvjpnLZrfstA7wLNEyb/q4tMcbHEsC66CPmvkgBz6AvSr7
nhtl6XO0ynyY28B68Hxza3oVGgQfsSkyG6fWHE+3LjkzUlJgTt/Va2kCkSkxzrL6DSw8IJIgvvQ1
OnDTBk2e8SKHNg4srGe1nh2xHq1EDp4qdX9nAEwmI4AtXZ/hVRvb43SQZmx6b2OXBY+REzevSnEM
F3e62s06kHdOFX2z3YhcY4Y285RQzO2NHky717FSM1uH9y2HqY7/HqLUOEpL+svJWye5yy5umYQa
oHNPxmHbWFaLn5gOeyXUCmTNlukygZrxuIt0ZBdlhtv2FC2T0GLrn/Zhdahz9MFWYwwrUw7XtgGf
3FJgkAOpzNONjFxPkzksWGFX5s6qwl8JxpJsUpa+iKCdWeY6by20JQABLPlWUXsNdKvaNDHiabe+
m9uB6MNKSLWEzHbGPeaOzyHZs2PswkIVSW9wiZ/BqaSfgmIOzxkmhkg5oqj60Z86yGz9h35UtsJz
2Cb35RigquZA1u1cfStisDeB2EYqq9LGdByb45L3ngICPtjfImW2zyJ8A3nAJRekspcWTqYHblJv
12bO94aZYGxFowe2ARWL1PwhfaLT04vIT+2D7TUn/WzXlb6Jy8k8YiPwswi88ntoldeT+J+Tj6Hl
BC+w6rv06Fb+zXK+lf5waReEYlrX7ePSEjRj/q/Wx1gGPXPt83c6XIEKRj7+raCOjw/pouxVxKjR
TrH5RbAMkWvjsZnfidpirCO5CLSmqyGUi6Ti8CGu+E+3xEi0BJDul+hxGMif/vcLSGQzgk9wivzv
OplZuZpQEF2zTO/UvpxOijZNJzkzMaLFPkticJtIlbV0N3li3hWDAl2FcJ3JZEpS3Fax23u/4G8T
Jeh2uF1d+iDYIUaafZn8tj5GqIFupJjWRjogwwoJ7Q6Pxk+6Wl6kPxwzBYxQEnKLUHMzDefc+Ajh
s/vv72t7pI6/9CdBX2+MuWqPCCUrX35JpxHyG1Pk3qMMH0NcZGHLWhorC4t9yAJqeSv0z9KdT1BC
EujP188rv+j1g8np9c9y+yDXP42GcP/aMfhAEtSjzLTVqiZfZUM0tKt5MOuzETeutjO86rMy1ere
DaPmnJbsTmyU81nn71BBsT4ZloHWueE5K9Az1gFDZ/PTVENQzx27XMtoG0Fw6MotCX3bq9cIUiEA
fp4QGD9rlm+ufb+x1rWhohr8MXBrpnkwNyucVeY7J9COgRIU9rrMp+D0v526iOaDZh7iYgXOfz7O
3Va67KVfzuQSclbpCJ+i0Yk00Iwm9zv/pYl2IOiUs1QapQIZGb19QEscw+2BLZYM9IaL7GRQGttr
Z5HEj2bZYmgLGrfaoNC7ymOMuPFpmpHCMFchws0P8Tz+4KMHh2ZM04dqOVh8lR40tUZPwQrcrTSd
1gKrXeBjsk0A81GocKgBT7GBK7Dp//xjMmUFG/QOeo8JAP6VjMplqtFby28gXaRsDuhZqGfD08OT
UdiLjYX22I+F5q9c39x0ih/et9JM8zldl0mZ7ovMVx9NRBAfkZDCZ7tg59cv82Rymrv+PXI6710y
tyzb76kzlEcJk4NL/mMLj0Tb3Pqop15/C1AyC2fKex2bGq1ez8j38VK1qdFNSMtv0ovhykevYevF
t0RF11d6uzJaYme9V57yvK9XTYHASzMO+reyry+tE4BlKBDux002+6uPQCGAQvVf8w5z+Dh2lYfI
7j287rr6GNaqc3b0GtwFzgOf5Epmw4oy7dOqiUDMgqQOl5JJgk3NzlTc9IXtTbpYw1i/2mJe591s
fR8UVgpeFo8PzSK6G8X9j3Zko1jbOoqopg2Kz4jKp7ToED+KULhaCoK4riDttkRI8yNCWjJpSAx1
0+TRY4MpyvXRUCr+q9nO2RNfv+EpSsLro0Fv8UaoI9XayUZ5LO1XEwPxpwh46B9RKFdZuB/hvpDF
Kaux5VkeZsGzluQNWi20pMvAVf2B4slz1/v1b/1ZjwJWM2A2MCymgtMU2MNmsLvxgr7wePEyNFzz
yCbhieLkFpehMcRgz3nqAqO47k9uG5DfNiRxZuGaJJuR62mWLGYtlLVXXoJl9QT3/bF2ydupEOi2
IiNqJj0ZZN61i86oiVs7IgnhvMdBddzmhmbdDYtWdzx+18bReIvc2TjavVYAgMJPLrR5h7hJW1JA
1JynyATgs9jOtYkFSmBQXgwbfIVBnugp0RclH5cUoJYF/pPKR77qnqYoFPnzL0QX3iNjL32PRFkI
+KpJ1lEwJzhUuK36q5k3OumGy5X3cKU4aK+D3eQXvNRgRggT4sp/0F5DP8pxQcEhD9G9i2AKVPNb
XDjVg8tewl+VbsV7gvXW/gpRULrAAm+15O2uWrVxrOyR+wSF4dnpWdhL4PFxpyJ58RyZqXbI7GHe
wSjL3kjWnO3SYs8pKXFUDcgLFsVbBqH4DKFDfeZGKM594bwFQojHjMVaI4/Q7GXUttT5+ZecyoGE
bQWCKnHWfZNQukjU6o00DUzIWjnHJoCLVTLM+RrXnnnrKUlx33udsx7UfhHWoNabk8h5hO0Y3muG
Ga1l7Ze08/uATrXjfmDtvDZrM8IUtrGSS1Ghvp/72icqNeUKGWrnVzuQ9C/S9ocCg27dRxkVyCA0
D4U2F/uItd4GVua80fJhOJnqWG7k8WIm1ZMeGM4n6W/Z35D0oeD80Q/G8oKyWP3TNdP8rSx6JT+0
DkUqR23zC2BphNMWOT8ycfllrMGBSdmgn1YWwjH3AEX8k8LyVnBcf8K9lsHAhXW+EGFuSK9o8Moj
ihIZClfbYeFWqQ0lWSP3SoxQ8/huLFP7rjEaeMFIz6EhQ63nU+2XyHsNo3bvuLZ9KQ1Ko0oL+Rcj
xr3VFd0bdhb9vkYDabl3mlfHANJazPkjuINh1U9psYHbbgJVt7U3rfrZzCpadV5j3WXBOFHFo2mg
qUTC2H0qFhGp2u+rlTZGgMGX2U2EMJEFFeadtBtBQoGi0t1ds6yqlb+3r6RfHt/v7d/idUPt7vRs
MNZjW04IQsZgMYCkb3od7TmnK4Jd4tT2bsJw89WINcoQvIkPMkqOIUG5PbcuMurE5p3RJ+VzNjg2
Qtt3EgTpynnUqupBWoYdTWCqQ6p+y/WzvibHmqK9m8OL6Cynw7bByz6pPwGo9p/65WDmyFvq6FTt
pdnX7gwyu/gmLZniNtGbY6oBLmrEA2Hq9zEyi5uo8Iw73L+ogi51uMoooE8kYbWWep30SR1u8Gwg
C2jE3/oVJdR2Swr0assosTKaJwBvl1jpylMfzG01sfnnb74GOf+5yscJY1bwDHgMx9emHeEJReVg
BJGf+/dW2bxKCYIKpX/vKuWrlCvc0PNkTKoV1hLpECnoo/8wb7mKRPoFxFWL+tguUrO9LB9l0egr
KNY7dhifZZkZ+mGw9/Jx3Mgoq9L0cTbeBh1LYbEhXg4lstYXXxv2t4SfjR6fdF3zfXhBeFiZ93u/
9lCwSYr0LtWLN39hpqWhOdz17RiDgoS3ZoVAyJtQq8l80oQguzWbqH/Jzah/tLCUqKKvLH78v9zh
rwToxq9MwW0pnK3yE3Z4xi4Cx35iA4TSW2AtzhVp8+rb5U8vnuaNG9jNGlnwAvgq7q2xrtl7R0Rn
wI//qy3j6TLepTpf4Qq6yD/017nui5UQ8qqwa57xUOHpU04X6aqVAnnFWP8kBD45BEvllTQkurAL
z+96+H9OKkOKjaOwcdXwwStmfp0sdrZx07kHV/QO9M5tN+8M3R4Q986JPXZ3RVsBXJmUzxYcasn/
2q5tHlDVmTbNxJoFM4Zofq1D0IEpiaGNyJ+IPN1VeK+fNtRocVu2DWsPk/6TbRbOJYo8+DbLGbwp
DhUP/7Bsp+0fAxIyUGfBv8nZSCvPcJZLR0RC0sm0tyHybFshUIi/sGfuEBxpQPjAt9BK7a6hXHjU
MEybVjeI2Jj7By8oo6OAvmYZlVOBkpEGANw//mv0eoVlRObJpQYnVrcmtq+s9h1eUqoClt+p+kw/
G/3PkZc7IvJkPllZsJg35HRJlLZagRQgm4wG0Ka2agLo4Vk/6ZvrzSTt0TP0TQGAW93fxq8305D0
91fBi2z0/oux81qOG8nW9atM9PXBbHizY89clHcsWpGibhASRcF7l8DTnw9ZmibF3kd9IhRQITMB
VsGkWes3cE80hDyCvlWO8aSpmy4xgzsV71G4uEbzPBjuXSxVo7l+SWGpP3ynf1aRJv6chjn87joK
blPs87ZicIadsPSXSXT3rURSNXaDuQi7l/fQinXr2OnDfVQqy6nVLzoCFzyo4HotuJf0rXKd5Spx
dMa59rLgupSlCZYtzHZqBMYNwJdB8zAIoT51K/pP44lknY5nRt4BKfGMJ0xw1U1kNMZG1tYuNltm
aAEbsTow2maJpkLnRSjHmdgNGAXzRm0Mj3aLc6y8+7Ksr+N4YdjA5OWuoTo/m8hduZFn2QIlHnba
pCbqtg7tL5Mnip+oV36JRvwrWVZJJlZVipAVGtVtsJV0cLl5q3krk58GSRGXH7UOgwTEjqExRdpB
H5x9HMLFclzjVVfUU1LZwfc8AQIDgxOkWfKtTxX9i13laAz0efJcB1DhpxbUmNYANYIxFj8GPlJ+
gsD2w1Dq3tLuUqiaOtONNGVFNYV0i1kpzppnZWcSYKRf68D8mvbuNs1mNB9E/Kir1a+9x7xczxr7
DuCS2FR84WMx0sfbNSlhaXnWKl2yV3Sxk3pkskhustk96M0U7dJ2NhOS7QbTyPZ9muykppksqpTx
MRzcHupM19+PUGW7BNtpb7Z2hPCUrP3QByUw78Ioj6/TsD/4pBEQ3gI1TSpZIXaa2f09en713tfm
pPJ8ppIoCOtEY3b5APKq/Ql0fYO8BpWjV4sYDN7GdPPnN9ir/PSuXcJz1SK+MT0SMTHmFZ6HSmWd
K+GtXNIlPXJ58NV4HOYVoSzTEa7U3Sm8lUU8qEgMZgx9snJEUP0EwfYRSdX8IXLyibATvPk+Yrxy
ddxsR+Yskg+V48yyBCNR7Q1PzR4i8K9bMRnZSlEHZaNXdrEslMAr4H1F2gmJ3Y0/BcHhUuan9X3e
D8a1sygNs0D4J7Ow0LBJB85zONvQfuRVMYBuNKabwbJeZTHZMo9e2tH3Rl6ED31VbT/YEFuRBtMm
mODwznlruUEOpz+LMMEW1/pZJMuzMtA3XW2kS25+D0RttqhxiBmdpAzYxV3LVWscZgizLaVKWGBF
9OJ2ni86xB3In8OsL4v6qpuc4IZeMLyp541ZRN7StAAXyApZJmsjsPXqjO6Y28tT2IFKB2GA4/9w
jqRQv4nC0/byQFlp6MMnJPmMndbDxClcHPxkXuayyaz3cmyJ3TgAS5z9uxZ/Kq+9lQ2W/qP276AM
57vLCk8Lk2mbB8JdXBDmmhijm9xc2RiNNWs0YhCAnFv3TrP9adlpsIABd51b90MT2PdR+Llt/OFO
lqT5IEBXNMNO1gXlmB+U0iUQHoCwvKyhwD5PmzfIRx6NPP5v+xLq8Q4c0jb5I0mnYPvWRBfYLWN9
k+6lIR46kBZQ9HvEbNGrCYoAS75QPcm63HfEaiynZitrIxfV+igckdsFOP6gWGp1HiPtcmg9avUi
a2YstAjMJToSOcmb2ZPFJqaxz9zkNUQXo1kTygGQHytXl2uIceY6ndA2rQvNJv8MgCcF83hTBmV9
jmGtv8F5ZLnKL4GDRlsPVZB3bYmEvGvrz+a4b23HUvwA4g38GIkpozjDxRZbZVQKpoeEdDU/e2kC
Ud3UZtzdgaO8lsVRHf9sJXEP+lS+b2Xo17I4JEvhI3q3CqvGQNZHeAfdx4OU6a0BfqJslkS8yy9B
Y56yBOO+th9Whq7EL2HhTrwcUfiQJZ27xouwWNYj6pKo2bZ3NqqN+7DzmtlqormTG8HgyqyjV7dw
RvBajV2IkShf38Qzmr2zbfOSb7NjFuKxOU07mXST+TOZg+sArgr0u96KJ9MP8Efun2Sjt/IictK1
hnnV6q2ix2r7P0nNqvEhxJWFu/JBVSxRQMIAccBj4fJJi8YzDrF3qYVc7lu5rNRZhxx9HvPQnB0Y
ZJncxC6c0c7Rf7C27a5zB6RiacPqIs70JNR+OhKeSZZ4cJRPlUAX1FYizDbspniCIecunNTMTrI2
mMyNp43xbZeiyWmt0sJP1jJEMw3hdyus/L3kf0hOyQT7cmM5nrW8PJFuoNhX8DYuB8gmqcB5WUG2
GLNjzKRy23eu5KdIKdyrIdDQb4on92qcPxF4cN/XxuYj8aZgiUm9+RklkpX0u/GZq66CWrgnoVX6
tesTuZd0c6GwgKq15NPg4obhN621CYBoL+2+dfbg6MxloDT+1g8YIBkW2tOAlbIcW+WYGUXTJ0Tp
8iu5Z8z+y5qAVyjHV2N2Z+YbyDq5cTG8Ap6Vh7wZQ0L4vbbCbZ93xm07b2zXyzHIVu19MDGCLpvM
PDXAfa8uu56yJw3o38i2VsHg4VvDRh5eAO28ncowOFqa+PazeTT7WRO2XGpdy/KAmNS41mpko/1x
Pnuq+OpSfgN5tF31T6OhY0AxpygzAmRLpy2D9Vt2UuYk33bfmrhOQuBT1gC1IRMg852u1mircar0
OcjWG9VTmA63zBGISNfjARPt8sektV/bUqCBVJk+svyJiQhYOWMV8OOM7Coj/QqhJM+N8g6Kb7Us
OweUlFectGmocRokzGszqbK20+h8zGiPQxGtkoBOUL5Tbxu4Kw8sE6uDLJJvqhNwNQ3/uywhwYOI
YVBj6qdPXrGQhbWjrAbPRwzLELCu8sn3dn1aXxmzDiJyrlW/uHy8VBuYUvY8D6iCzM1hkJOli1HM
DkonvDamsF4oSqlvDQQcrwd0+szFNKJoFRsK7nFz4aXh/Mkg+3tQ9Pz2XWP5sbEQepyS9uqtreMq
1q5xnU8S0iQhTHEWuMuBnPMyl5AnBL7io6yWmwusSSKc3o55B4t6a34plOeUzbMG+W5+2FcchL/b
ch0fEfVFwVd8V+dVfozGJSJNxBrOAvsQWXFpl/ynnVtN0c5QxffhT3ngloflSiNxfqVExncTSONW
VsZSW1h+HCM9PbWtunhr++F4J8Tyyipz3ML+PPEYh3vNnlngTq9c42Ai+6g3floXVmJRWn65e6to
mF1sS3ALC1nWOd50XSVX8lkvYJNg5zXe+WRorYNRK+xq3V2Ne3OxtcNcO/3xj//69/+8iP8OXoub
ImXAz/+Rd9lNgXh9868/bOuPf5SX4v33f/1h6Z7LcsaxdB01Ldc0dZX6l693KOTQWvs/gKJFEQV5
egDbna2tKIFC5/KSz7FRGUGXkXMDhi7hav1e4PTS6Kl40Bm997iGuWts1qevckO60l0TotD2cV6P
D55VI68zU1o1LUXhvxzPmg8+vB4E0rhmrH5F/fROiE7f6clkw2cboDUc0M8zDwjaHUuHuB725bOr
AD7hC6zp/Y2dq4qO1V8enFCH3JDSJo2EO+4lQhcIH7uACga4lkc9WIl5N0qRW1JxinAKK14Siohx
rGCTjOijAytLt8AdkktZNEZXtsLzL1sU1WSfBc7HbweBIM128kRpivP87++Gq/96NwxV9ZBmJ1pj
uZahcT9+vRtpYhB2AXdxSBNwPqMV1DepW9ckDLVmhdtuuZZlcoN/hHZVNvGlCB05WFsd8GvdbOIV
GVf0XdJquIZP0182GHLkYEULxl2A1Yi7pOEASrnTtmM0NNG6barv6Paufsp8lG7jnpVWBMtQJbqM
KBb0xrd9Eg1ksKagua7nT7JCr4gPyDI3dwAidC3eerLwcnRptTqKAdvUMnyoyCwYL0vMHMWMqfi5
4FRaxvpUM34uOJELjEEd1QfZVB40mg2LzrAzDnIIhFPR7N9OeSnjlGnt2TdyT56yK0S8kbvo+cXX
KBZd1qzyvPKUYKWNy5+Rp/R0xUfjjUWvzgu0+/2tNlTjw73WPMfhlSNMbFggx9UPb56iuAZmY3m4
i0pVO4jUJW7f4A6hp2gA42DgrtpwBM/jF4Tr5P7YpTbcmHt9jK1zZ5YY5jX45y6RtKrXl30vUpqT
h7CbE3X/aVM33AURo5dr5KVzDkF/72otG4ikJ97D6CVfsMmbXowpe8BEyfs0IlK2MZSu309VYN/S
19OHuZ36ErQt3ICwefZDMoUTEckjVjo+wg8Nxp3TML0gN9cOY/Ri+7a3zOouP+u+wGmc5x2KjVVD
KYTkZ/LXkqCxF541KDdTkqeI0iPtYXrpPdKowcGADHctN2pNuCHMkwZx0smFQwt9S5bJWqFH3abr
jGBZ93072x5yXFgQjcDX7upSlouZednr+j4YRL9KhiRi9E/RuPb1ljgUjz78dNRw5EYnptDYLGvl
3uQM4sq2xPFN8NpCOg9/ZXrvy0mES5q5YRKxfjuJVaCBAQQhvpw4rapqTwwsw00w1ggO4nRA966R
Roq18pyl+BINiV5ie1KV53Iua2GjM8y59mvYRvHu0lrWmG385DsdsBB57HyEPEzuwsi9VgaAfLLo
chL5USucvda3BkQVgxPLMnkWTzceCzvaWn0cH/sJwIL4c6PbBZIGKMqDJSaN/qFC7oZBC4umAlYs
d+URb+1MWzH2Gbq1H8rfdjuUzhwPN7P/7fDBHmGNZQAg5QFOp0+rMESy9o3mpdbOylXC7BggR0ui
XBLEZtrYXOHPFW9FF1KZdZW5LCHVL0qRia9dVFmLpinFtWam5lVduf1SVkzZdEacPv/kWFO1j9s0
QU+uzL4inCnrMYjvFlpp7FRER84EIduzIxw2gN/XJqj8pTXvugAiTEToSWmrACc2VgCyfCWPUav8
2sAre2+6rq4tZHMrYkUOymk+nSy41PlVbe9Nu725NJLnwIsg38DmdBeydQ9/e8fCmOg/Ed34vux3
jo7xXtnpp4YYM0r+rnmbGAgIadFlJyZqf2V06V5WdXMju+flI9GX4X7GriwzWX+RWoSNLHdlhTkr
OuOlkRLapp0s04l+4GI/5JfzyZOWWsA0bYbszH9dth1ikGpBe1sbkwUS2ZiuygDhKRsIyEjUMlR0
1Bw6qHb4zU5Y2MaVcd37qnEtP1WZOS1s3R23EbJ0NlAQqj212DSjY54uZY4St6eUCbysvJQNDQkK
SLfAhuQfkFWNJXRIxLg/yN13fyUlOCKS+iDmPyzLs2mAN9rPvmwegJ25vCxG4oF9+P1SBrzz6vdD
hO56H4YIHa6gh1+bY3l8NK15uvBuckZ/rzsAmI0txh8z4iu1tXQjGrMrP/v7WFTDARku/8ZUECNt
hyp7MVV1W2Ft9Lk2GUqqYnrfglCP+FxmmJjltebRH5BAr3qBBrvbwAWeWXlT2HZLWStFp2Xt1MEU
tnLVeNfYc1D05dW6cSel3TTREDESuVDAk7Gc+1gX/ZhK6LfxvBEGgKgYr+6dLAuj+jEaav0oXPtb
Ap3zgKSxfnvZqMoWB/b4LPdkc/lJnkdLWipogeCOfcMstzxqs9a74YVdvZhitKIrRZvHRFTfm1Gl
8PJx3g9SGDT/aw0qjd6kv28wt5dnnubTy4Pkrvwky+Rux9xz7fsBljV//gWUMhhn3/2x/9e5LH24
JYWgbt/Od/l28wHvv/zb7yjCvNm1hnZ8+1qXQ96ayO+VZvFez4D4xZ7tX7FMMhZCc7JnFy+6JWyb
4Qgi0XkcPZDkTOxRlxnFRpupKVJl6Z320kV1iR4OheB5ife2QdbPWI6WW7Hmh8giK95OITzUKTYf
aqy+wX+zC5xlB7//xu6NF1Qt/P2ol7i+QYKpMcrS1aWjzC5wk5kSj8raBbJ/fdG6n4mJlLsxVsUG
xSqEu/rXpFOcS7E7JPnKrmx/m2mD0S+mLMHJNxSKd4qGqtj0M/lD7sZzmfx0aWmXpX9qNfKFnV2b
RzmyNE6FuHyobS/jjOQbW50OjDzS9Vd/VMXPmnmgkW0iy2iWdWch2ce8a2u0Dn6rRpw+2a6z7cbC
/Gp7jrvE9jC4wko3uKliosIlLqRffVimA+o3960lsETAKm8ty3lLg26ov1qYYK3DKrf2qWEmD4mS
4Zc4BeupJj3EMngmpidY5alB14DRQCrtUujyZh17NG9kGc7q5rk1fJZOY6R6C7rCBnYmhbK6ij0w
Jh6w/IV5+U9EXbIta8U/ukYTH5KqIDbRqzWZvrzeADFNbunwyxW4j+ZT0WUG9hB68sXOqkcwS5h9
iHSFzZ84ihB/1E5RtLOd6+TLRcFUzlP186UsY0m6iIZ+H9P7H9uu+llRz5/MHBN5yI08fbKdLJTH
kUl6CSJcR6ouDM5xfJIOtQFK4qpvhWd95rqBmVU2chcYIxSluoi2E/31WTrXhozUez8OeuX+EpjX
PLMF0tPcSLCkSJR6lcR5czQ45GEul8glWR43xY3s6v/rl3V4I9flL0VJ+j0I2w+7/34oMv79z3zM
n21+PeLfV9FLXTTFj/a3rbavxflr9tp8bPTLmfnrP7/d6mv79Zeddd5G7XjbvaIU8dp0afufeMLc
8v+38h+v8iwPY/n6rz9eii5v57MFUZH/8bNqjj9omvtuTJzP/7Ny/gH/+mMPsnX8S/vXr03Loe4/
LZXwpeu66pwHcFlfDa9zjf1PWzNdzwO9YGimZ2qsomFzteG//jCdf6qepav0JqZhWabNiNsU3Vxl
WP80XdJ3SCUhp2VYnvnHf373zzjK5Yb973GV+Xe8i6s4qsZfZxmvmgy5lu6Y2q9Dd2FlFRgml1AF
WruLxHoeZwmjhDUIr+qM+c0JdTvGg4lQce5gVZc1gINwg3A688lFyEnvBrxZp+00BK9NFYfLdxfy
5xd+H/j5+AWZT3i66Zqurnq6bdofQw3xEOgecqEjnP2+JNeAtr+Tu+UuVrX0wAfYJboy+0+O7rr3
m0NYxC8NsJH7CNnbfRElcHvAEq0yH04F0zKfNZyp74uy+fH7b2r9ulBmmuqpjjfzj4Blc+/s+VK/
mwWl6nwHrWpCklaUz+A6nqdwFFeF3TRbTMoQ8Ajq27FUEEBqXftpQr+QETSrZiujdOMGhb7TQjVi
wWruuS35rZWmO+Sz03XRIZhUB8MOZKrfMFWRSJ7WKGFwGdZR69wep8kMpDIwim9gixdQBf19gz01
IrNhlK/I7HTXbvNZNW37QVRxu3FUjBTM0UVLzIa1INHwWQ0HylGYaOa6gCmQotMonB9K63Y3Vtpn
9SJ3geIq5jTck6UoEVebNtKove3ibv376zk//u8fzfl6eq5h88q4KsC+j3d+UvRSa4d6XJSlcj1g
9rBIknJEbV4Rm8RFky/yvT2SP2RjiTciNPcwkkTexXMUD1rYeOu43ee/+U5/vceaQYgEkL+pGvOr
8+s9rhKcM6J8nBZGZYqboVbEKZ+mxxLR/vOAvOBVLlYBrjN3IAt/TBWwVwlYzQr1qeg0dfH7r6N/
eHu5RCZdE9Q4lQWxpppz1PTdI1fnUdP1eEUtRKuWa6cNw6uMMO9m0MB9qm3x3ApzujHaTO0ZvWwE
oM2s3UYiN/fCr8pn8B7a0UhimNKJtQfi8+wOg/fZjJGa6LvixS9N+9gKVVu6QZausgmgqaYnqHj3
ZkHWbnQWQ9mkxxzZh83vf5v210vtaobLa+V4zhz9/XCp86pGBU+o3aKpykfTrfVVqeEh0IfBtwLx
Y2GIfofFK06Z/lcTE+LjAFd0kzOpQaHFqv8m5On85WF0NVN1XGBaxKDpkH690qCT7KJokCHqUbP0
UR/T1jrvKFK5anZjajFCy4G5/5tL8PH2arrDEOBo+vwGYKs2r7ve3V60uVD4MGal6yL/pFgJnYlR
Bcu8N3kV27GbuItmuw+jCLn8GU3aTbW3yXQj2kTpZysNMnQzPAdYifZZ10J/HyLOuMhs1/ybXlqf
v8lbeJ5himvLC6EbjE2mA/vn12+aj1qUa6YFtt8ynqDLa4tKgFbXtP65yeGjo4CkNFtYtcYns0hW
IvD8O3to/UPcdc+KGsOgaMzhiETTk+sntLfSZFonLm9UkxEmK/virGY1gjKdoItvcMjwkmtRikdP
qM3ZyoJkMQKOexpNMhm/vw22+fHma7xblu3opsUwOQ/av/66CMFhYM1tibYLa0wEq7ZDaxDybhvl
2EY++u6j8+Bnen7fIMR2chU/WKl5+aqOmX471wlQcvcB9ovHwinCVWBEynoIy3jd1G11o/rjqkOf
9j4p7FdEm2Ns2CdnFWKUscG75KBEvXvbWTU5DKVA/qDId4odfxn8oXnomblPiTj6qSo+eaqWb2JS
026zzpzR25kdLtg2AsRQSVXrgOpEfo+L+dkfUwd4o15swK8wblqYiYVq9SxHrsQOsPNIrpTML4Bn
Bfw8M9H2fZcbD5l1kSpMB9AGKlJ2RYYVquzjakAci5yA1KLRhmQHOwTdTXtgZCohvMA9KvcS2duM
7gNOkt4mVW04OTNeT1UrtBYcXIGror2j15yuY7/cC83Wd2URQ69kYn8uO3X2yR5PZoJDjGCav5nG
xlkHsah3MUES1rdhcBXkXbsc63mtwR/f6yYx/DZCM0QnXzrbDZb6HdLuBqhZOkRED8pNUafotxq+
uQcbD2IWC+VzD2Vo7UbEbPr54RPzxpqGpQfV4aHVHVZvvq2eLhAljdDGoa0VfWfC4gTg6A/HctQ/
K7bhH3HWUo5ebqMfDglyoVu1dy031SQ81L+Y0IgKpYDYEytR5uork7JDbn0PkuBLgbHPbeap+NnY
fr2o8OxoF74Om6Jy80e97q6bLlD3rk4PoFu6cRX6vsrLhgJea74W5J6fOzeIlzmAi1OhMoFSC+UY
lOnE/eZTMWJDnHfFbRs/NxjVPDT60OEnMXcwFvLkSy9yMMManWpnFQ16Y5a+muE5nwMX5x47r6fb
1iSi3WgVQRWy34c28pByBy+/cVBsXSpj+h2yYX3rlkuvzFN0vHnQ0TjJrqGg7Hzf2OtT1T+bJrMW
fCFA5KlNdYy7vjxV0fitLAz7e5ZX6zTBLmJ+EUgQBndNsAuLIjk2ajoBP0VfQivdlSonQqYTOdeY
t1kbXRmsXdFrn6BrZ+BLghwqskv6MFY3YeDfTNxCjHFRAjkkBToHCbDcBUgF3ksMV9tKjbDTcREd
UM12k5t5stdrt955qOEtmazSq81zOHlo5RjOLWqEAMGC0N5XMWbRil0+Rl4fn7rSQlinQvG/UKfP
QVhPh1oBlC5SHt8IMw8k6q1ujT8a/suV81yq2InYTFJngKRESY6hkWxEjckvuM1t05pwMOe/rba2
fcr0vuIZbqOtksLViAq7XnTGOG38RLySvSufE/Dnywk24bJx8/rTzCtcqlZjz9ixaJtrtXUkxGIf
Bq99jXR3WCE2VqyJERerolBm6kzr7+SMwdCRDGomx7yfZe4ITkxbMoXJ1YRx8JLsZ7lBDQfcRRbR
o8zY174ODy2YgIekN7J7EV0HZgBPCr2ro/wFAbhur+k2EkOdgWpcRLbq3HRJFC8mOIKPOeqXgMk1
sTb07iWecH9temTopHlSWU1HZAzr06TnUDLMxFsG8JJA3YzNutRQKAR3aThltC3y7FtQWOaTV47P
VRDtzaYeb7oG945JIRjYg0sIGy+8RCPdcDp7vpqepyJXN7HfwsmN0IQPWuaeHeJ+jTJMO0Ca/uxF
1O38F7SO7H0Zlc71jFnwy0o9prHyJe77YUlYK1/1A8TAZHSgmarGyhfC3TjwLk6N6htI9VhYmAba
8Cw/NTgMPVpj/1mL9thUTFeS/mPivYTY+Dw8Yo1mI47faOvQyaONPas5OJDFl4aRfCrVqL/j7Xt2
rHHcVDpkFHRFgk0MhHVDiqvYqRaofuhK/rGeN45G7g5ASbn0LTvbEBocF7rDwGSIb5FlCqAbsHxD
4a/N3vT2vDY/TTtwyQW2Iwf4BPnkKVMOLI3y7Yib11pJ8T8rY0H0Ht9R+Kl5tNXacqsn5bBXo+RH
lU3lIYjHdqFFWnRGqx2CddDeJUr/qDIx2gfxoMODByHSuCK4MysrWAydUT+iMPTNb+jK23paFoAd
Nj05Q1BsA6KCZQ18X8FpUYgDIf/+wRaNvbEOZOito5f52gY82PglUq5FN5yR7rypEZiG/9mEW4g5
kFqNSRwLPURicV7zhIrWnOSKy7ORwo8CdYnYwnBDdm2txVpz1tVoWAV94sImcXfIhyTPSaZAS2MA
jo38WmXNsC2x1LHUvr4NGVFXzugUmy4dvZNpHWHZwqbE43nl+b278crBOkLVQnZQMwTuBx7mEAde
iO4msvLxZmLitHERFo9drAxtDQPlCqWZQxk16aZFqTFwWgOYQKGs0kDr12NcDNvOTZcd5lTodS6t
BH1FuRkMSyzz1od0HKbhFoFMSDIe+giaUSYAyYrj5AoEStU0WVhJ5K0RmBmuDnkcNqdy3liqkyxd
RxCYHdzmzgo8Z1NgfhBvMgXppQZmzKcsLt1dZvjXMVbhISO+tk3MDPUTCDMECZeTBxUO8+8Fj6F3
PcRNf80XdDZNW073Whghm97vegCjWqF73wYmT0t3vkQNIjFr25nIxkC6P9VJtAhmW60qyJI78Gtr
2JwArAclX0yVV+D7gEFCNpAIKN3sarDKjnjHNDy4qMaiep6mG1KVCqofRn1SQzveJ6q+F9bIXuXW
pzqwXsK8zs6tpiwmozPviWoHK6kjOykB3Cnw2CWitXclNoXrJNOSXWbnyQpKpdlASatRlocHe59Y
LQHtpDjq82ltx9KWMQiE7SAa5dBYHAHzr+LnRfqyoZdditDvjgnSF0+80BubMOadH6kPXtVmkOxK
DZpzM/c2cXCbRQbPAXroLga167QEtoK41qQ69x10r5VcDfRpZy31IGCyPpTDzdDwJwBaT3Aeu3jd
iWp6zDR9G0esFK8xyZq+9y6zqcI5MLdhwhuMOCsiPbaSrCsDTdxxDnj0ZsowAD1yOVU2GUUPFVMU
Z7Swj9ZhHAY7y/OaGx0njiLdKISZEGprGO8spGxKv41WmL4uNSImJ63yMWhQTfDXRADvpsZXeP+G
aAvS9LMbV4jTKvlGrz2eJmLu8bafY+KzvGdfpc26Tnh1ZdZoSkWzbrPoE+Cdz4bw7twhzx+aeTRq
wpAwDMLM3niHB1hwjGCBLnQ1zRY4wOr7LuB2/X4dITFKvyySbFZIqul4LGstG3G9X5cRnk38wtBy
ltBRdFAnV99mnWjvWOWFq1QRX4xGoFmpuIeqQgOiRzR6LVUz5IZcDal7M7htuvqbvOBhBAwEjzb0
cIZ6G6fT3wQ7/rKmsx2TuItDiHAGjnyMZ+lDpaa+O4CEEWiTSikUfYoQz86c5qqI/DMpV+hELkjJ
whzFJdT8S6T5feDPmHElv1wtz3bm8IZnuY6mkkD89WoF6Bn2LfDuBfwB5ruzex98nEkU/dFw7P5I
aueuwup7FQE8/yQSb4E2lvE0TxxOSR5ES6fPRoT2mJfRCyH1MKDBpWeJwFvQ9LagBd2l2QzjYSj7
70PUZPegylki9H60CRvVeq4dj3GnVpgWTMoGvqP5dxGuv1xhzyKM67I1sHhxP/5EF0Ckpzt+u0jK
FqBiGYUQ94N+CZSuXpYqKEysZFJW/25wjCOvOTvoCLjbsCg3uld4p97Rpl3n2rNQARywcAxZJc/w
Qz+O3O3vn17tr/fDY/ELAMgkMq1r7odI8aCIWGRoUC3kjHISjJS4oRNYcr2hWONd1y6lWoACBXJt
5mC1LdWPj3/zLT4GBTUP5BlXzbX4MwgbzlGjdyGREIoCTG9kG8Nag7CgxH27UOtwEcFwRWs1ZbyW
g0M8ebiwE9lGVLGuDpZolqFrV98nPJHoNKL87y7Px3DV/MVsmzCVaXiEq2Q4690Xm8AZKjm96KIm
UnZqEfsrdHBFwdBgeBRE94WWvnSazoIvj0BJ17G571oE97JZwk91jOJvrhRB/A8vkK7qpq05gLYM
Qqlk53+9VEFY5HYDO3ahI+yCpyxaF3OMwUMEry1XlvCHQ4XjBwZDjfrcuuWL6jn9fdNl3T730nwz
JousCAjAoV59aPU0PShh002gobrdJMAEW2l+i6uQduVV/TJNrTmRneoLonPeYwhUM+lw8gBEPt3Y
fvEaNWgEV8K9b2YcXpsF2bUMgdtfJIgzLrxxkcgZgqWYu8pF3bqNNPuML1a8k6+xXGi5PQpTg8W7
PAXht0tw6TInxrw52kYRsHan9VBw6O/SlrAsMicDa80jHiD8lCgyHxLbu5aRhnpq01vd/QxeVs70
pjxssRsstYdgUHGJaQcmqvMyS2jWt1qMAJ0trBdw870pYKvs/Vn2cbaKxdZuo2qNedbnTaGzqv65
Fu1DA1DCaOFwFCfrUrQEsGsBuqRucLbqIhv9BtsRL2b+o2FV9jr0fbxQc9j9hpdFxyJI2uvepe+z
PSRMp65AjMnKnrjoJuuvKFHbO/lTVIXEp+vrB1unc0NrBjPr0LJWkWGVR7dFGwA+048UmP8mtPxi
nytFuhg8tbpTMVw5NL1lM9g4ZMNNDfVaET9XLIteSeMv1cQRcEUzcwm7uFgLd8iuaq++s9Nq/GqO
uL0wNfWefNGCj6sz8TB4mO9pIm9vx2xlCNbEBuH7tRHU4+dgxKcVWHmyUScbK+/5GcINi6nbPCfX
3PxhzAh9GFO1CxPVum94v3Um/swYunqNe3Px1DmDsyyc4WSMXntlgsA10rA6OsGdFFbH10ScIKy3
5Hi8Gqx0Z6545eCzaMXSmycACWKsDySCLo+No6gbqcowx8FPlZ3CxrXFyo1D7wsUAmZk2gsWuyWv
q6meRIH95pQZw/8l7MyW4mbWbftEilDf3Jak6gsowIB9o8DYVpvqu9TTnyGxYu0T+2bfEMZesX6o
KmV+zZxjntt0NllNgKE2QcAhMOcxtuV0MtvsYUsATxn2tN7o+Ia0zKBxKj4qibH39J6IJxyAOqLe
9qtRXf3HWMKx/e93vTBjdCJd7Sue5z11cqRBHGfnjew8HgwdqTB75OP2H0FlrO6yqer5oMp73qlT
OBXVXxRtjk/oD66I2XjeOveJpveckD9ztRkTB/UywIpRC/yMZvXp6UsZpBgiD5ExzmGeqNMpaRYk
aIO1PLZCg7q2Ha5LRaaioxrvubF6Z93kNE5KfBVUPrs2wY2UrnY/nk/NL6zFCscyGt+tenqYc7N9
irISeGGm/xHs/V6Sgs657s04pG84EHxtvcCV4ar1tD9NRlD2mhS1hUupVfpOtCjZXmtinibV50gZ
u9OoDTCctDYOU6VOr0te3MaVrd9Oubd3PGKKjpqdvLqrc9opexCTm6k6JbMLo85yns1BvS6mQ5Td
2lQ7jTM8LBZpEFXCNZum/a7UcwTe63sLrag1autaedNwUhUyNFZKw8ZVIJbH8LVs4OGJl/iQ6fjd
N0t+Enfo9Gw1Dohjv2+J09uXLZWadAI+SaTlnFRbpC8gSsWqNJ5l5tCgktq94QIUwQTXAKx4KIf4
nxic+cYKUT9p7t6i+fS3zhwwZLrfrmW755iYZvdgj8q4V5UMp83604tFJR2jEsftu9LFBe75oN1c
aiM4K250MHVnfnP16Fwvpo7dmxZ/maIuZOMVE16P/WN0MDcuNrNX134oDMARiaJq+9Zqu/PWHguH
SevgdqhLKLpyDHz45o3mKenBog+dTuYrP0rnusrBW2POG8NYrgYUiKXKLulavDSJe1ctdPW2qU88
PH12rGUT2goLSDU3F46tyNqVRntz1ZTkqV40h5nlWuBJWx6oLkM1NvMHsxt53GPrc6OyZz2RgHJx
PhcHB3erwoTayP5bhoChKfZeVzP+TjbRSrqNLlY7kFI3DwZEgro6JWZbHnsLba/BjCTQu7i+JrnV
AYQd5LEoZitoVSXZK10qAz7X2TNcQNqQ7XnZKvV1mpMWhvKU9cZyYL1U/6wdzrSlHRAXz3N5caFd
5NbMk0DyWrdb3UfsB4wXVTPOEUXgoXGs8kyYOtEelfxVmsxq5DwclWxWQ4XQ0J0y5p8q8+1wBkp1
KOr8zSIpO3RzD/2uQ24oGmm0LmxVL4zcH7ciKZkyjJZ6ox+7CYe8vgCQmExc0Nyx+7iu3Ts20mwX
N9OXQbd+r2KtD1ubRtvEVUAsQaTedUaA+7EQzdUrssLfOkxDqHngsfwspFt8QZMrfKua4+M22eiM
ZAg2VKxXDx865KGdY9UtyE1jfB/Vj7hZUcCrV2oUv0FTyr/YOBD1vxLh039if3sYyj8lTBsfaWob
KtshYTQswM207H72UlKMrM7OFjesVdq5b9Uqi7BlRlWmG96HPRjPsGOaOXpGKlv7dUyK41E29uP2
Uw383hctA/hF5sS+jZX2SnFbXbD08CtP6pdjFu65Q4d06Wjcqk5nGjOMw2VM1fiCFdWnXXfCzm7j
F9lbwucOWH6WWfwaE+QBzuNuSiDH7BxG3/UiN3DcxAm98bhlvQpQAirPyl1yEXNN1F2zL9Z7TC/G
/iAa5LzZ+DPKrfRdNbqTVFlElpOmXRQzdo6wYRhOWRBFREZOqlaZMa/S9LlwFDJYJR0FXBN+zoWt
TCclI26tu29YFrNMTsTlnhtcd0d1o1oYyDz8vq0oJ7yGhRCW0gJHXq/DiItZN+5FHWFy0ufFn4qp
IgQZdlVnZ+KU6si8TjwO4ry1BG2CDr2iEt4zT7ODFOOjv/UpsVr5MhlYblKs7hJtTh4lRpLHsjcv
vMOHifDw97SKwfryYIK70IkEtGX+PETe+1zk408p8IGbDIVfdWdqfKOaf1gq87GNBkZQRHNvoFQr
/2JNLbilKUhZljqBWRvDmXRIuA19WgfbyCQr3pw1v3aUTv0TO62+E6VWnns8ZUYoBARdSyZPZZSz
BGphvimcd6dRDMmR2G44sDOTLLLcgU5BNR4KC5kgh8mw/mgDgddoYt+V2SzOg4VaP0njG8a66lW3
urMyTs1PwQB6279phowDe7GrGwY914+9cTqVScbhkjuxccgbhh+mmv9cKBr2VGnwBloHw/pa1dQD
nyx1aP4P+5XpmOu6/f9vx+km6CRMtmQ0X477v4cXuiny1iQicTemFeWrpZvz2lJTYBGAfFK2GdfY
DsthQ0/amuXbrjROnGTycutma/itMBR/W4Zl3oELKf1WCPOBHCX1OjkfamYqvuxE/NmrJUwWX5u1
5TqTzoDhsMZyG9v2Huhxf3HBs58Yjbu71sUvtX1b6ON//oGGXqMS79+GZkEiPmjiZCeRfjWHRtnD
agIRLChFMQrkbB1IZq664hUbpnvcAApT42VHMIKKCpHBoIa6aesXxroynAkpCT2bDRU9D4b0yhuf
dFFXu8mM6he8GL9SZ/gbWfkq9aBCNQujuRsyUVd9zx79MdFs//2SCrSjuVSbw7iOuIg5n/b9QAbr
yUPHUZ7MQTpf3qRl/ixJpMr7/BTRnvud45o/mjW9Ly/kAbjHqlKlq7MU1zuqcsl3+YJ8eqfNFyNt
c0IPyBAt+Y3SmPN78ZbxGOGT92tn0F4rzXUPSiSftKRCnrl+CL1J1TGpMEUrbVwEeRc9bF8UI+lu
qYJ3V23hChTMrv7n5WGL9QloqT1uJwAc4GtDeX4SktjLFclruRnG/FWIYMfSN5KKXPu6e/WSfH4y
M1/5sjCc7hw9qu7ViItFhxOBR6yG34heBbKCDfoUPoZfzTch2vRS98ZfWQ/Lk0yyr3ziihpMvXh0
vBlTwkq/Zx7+wKZvbbznt0pUwK7IcNpmBMus2njHh3sl3DmcvFoEPGXtNUIqfnba+WgZ17EwlV/d
6JihU+TwnCUcuqjpX53M8d5KK/2wZrcmlYrlMCtN5qjeSLJUFmGezpp3YC3OLYE8RDHq5TuVuc9J
EelyzLyOHdW2//wTe3b5Pd3Dky9JK5EwHrWs8RNmsrdu3aVXg4z3SaWaL16GfV1tvfwBe9PhmzYU
IYg2lcSP0O3ujUTVf5RWpftLFg0nVgm/Z4J5zhtPd4HhDq59OVTmarMdh/zO9H2RzHeVUZfvdTsc
vKxqAMKO8wN/8EtNWF8jRyRhSP+pjaWnDt8NVTKZRoBmUeV2KhzcBhssEmjMmQPxZnj2XyiD07tq
p6eyyk/fu2QYf9MLPqEPTPCIuRLtX9Ea6pXYXvQUqjgqqocvvVQJr+lnb7rkBAQc2/VPLLmU49Kl
kc9cN/ZjVbgXEubGPWd2/uC17nHQGsINlaW7kGksoQT11gvVbO3PueTQrFrrLlPQj1bf/ij6VHK9
adbBUqKXnPjKd3WOPpxcAdMill+tZVwwYqU/oinXzmlKB93myHdZtbxWJq0ups/0MerU8kmRVuB1
7Q9E3LBQWG9DLSBsSmOjofSp+1ezFV+vo5uOb+lpnjvvFamu54hAXdpuCbeM60nJ2NswX2RpmyXP
Q6a6RyuD7CEX75vh0qHYCxUrtkK9lVhxDU87215RHXOX+N3JjcDI27IPDKadgRF56T7PR5vJv3D3
XdaUUOJnRnZFA693GA0ERMdNhSFGg5qRzIujaXb2ueod+2BBOuMx5BYv2n1R/i6E9R3UkIsO6Z89
vX3jRzDGqjtKyqfBTe1wG6cPDsiORbBIIpyHh428zM01zFiiP3gelMM0+/zGTahld11K67kl6vPQ
5YMD0Uwhi2pZMG99X7Zd0/Vcak11A8Va3bY/oWm/NaapfVcUkIz1h8ogI3ZW/SWPCdBaIS8bkqWY
F9YKumDhtSJdUsNs2XWW40nLqwFdhGSCOvWv5vo5UZWZBBxhRgH60ZEe1yOvWbrNEzSSCFilPCWt
079WhvVbNgNBUW4H+rPrw8ZSmlDtjZIuoG7BTSKVrTqkFyqjCJhDBwveHHOc7CEdBlSbbf5R2X18
Y6WfsvMYDL/uhPbWTyFUy/pdT5q9vsI52ixyHxKROsHM4vU1Yh9e19mP7XLfvrgQ34ER3fghwPqt
fJQkFsNOSQUrI917p6EpAGFUQMvwmpHM0KJ8MEm4lWs4ez7N4QCqDThR0oQ9dM9vFpDFWC1wzEkN
CoMAcrIqOA31saB49Uo/tTTECsrcwblYKp+LnPzEVY0TVy/kHNQ3SlV/MhL5DKY5OyeAFntvdolf
puSVZjIzyFjj7uV7G4GQbJUpDvBUp492Fl8RUMmwVN0idOccRHY6RxDpl+JRSxRS6UbjTMdhBpZd
8ai7dUdpZLEc7IoIhEOVPzuK5oRV3ORBxeJvF1tSeRjjoiQiC1lZVif6A3OzniBXj3hZhfWu2y+f
1O+gGbzuZ2uTKrTY7r+5svIwttT6kiF1wQlU2X803bC49pwhVI2+ekXkpu7ym5rU6QeXcBlo9GZn
iOPZB6aovZmxQwDifdkGTHO8SYFl5KuqGweDmQB1nMbBz2hAlXlgLYEN4afO2ANr4nNTzSJI1Mzl
meit85gTgbLCdwcBCyXNcCdkEXGdGId+wGcm8yFXFt8W3e9OW9B76LbS7A1GRbvvpMpc/acXJC/1
83T2rHx64FbqH8H9Hxovtm+KPrxlJS9Nn3YVTDVCgYVF0p9KvG7lq7OQwVRYeK9VyfId4fL+uz9f
gQY01V1gTp4ejNZEdJ+evIzbEzxRz+wQhMEbwfRwqES+3LY/obDhEWx7kkSS/mLTsb3PottjipB7
pwPZxbLHuyWLHfUnEKHNfnYM4wkdz6HW4/FG0rr94AEsLaxYf8AI/KGvhTZF2XJyyuTdKKN7nekQ
FolcD7XUzIAdUww7Sp9TPls/xgmMdrN66bcvXRTvDFPVnrbv+sY2OfO7j0ZN4N1rbRJOMutpzNmi
+JIYITzl6/dlVi2PnT78qqa2p3Lo3rkMIshdau+xIkYgT9/8iF5Jedz+1DSRsmZGTCxW2+QQLTQO
5kpPx3aW7ybhLReovtaLLJYuKCfloxqBNog+xc69mLm82YAB8zT11fW31eOyeo695Puu5zliyTD3
IDNdO6hrEGH/syrcbmRbxj6UY0Cx8nkrD5oIWdM8y2et6MQTYcBXJi5PkxEZ15wsrbsTRSv69GUg
ee8Yzx4iuvV0gRDjMbxOxJnsx+Woxlnv93xIYA8B+thewXKyxUGrbYlgM5RaFf3t8VTBqpp2s1Tk
s1Mt+YOmxPtvsVy/BtwVEs62PSB5WEY1MLvFPWqlFvlG56j7uE2tu+P11p3kP3JhZs+kA8ILmI91
vEessRNVlBzAkjXHBYHKgylq7FaZF05qUwTmoOQ3o7d0yBXZByui7t7PjuVbNhXpRsAyhuqsRoS7
1ctY05sTR7xu/bcvSWlcsn5g8rUYCfOk2D50uuGPntPcJ1PF1xlb5m1817SqftPcCHhvOT3GBN/a
G897bQgtmeIfXRbvcYPGNx5ZeI7L5oWUdX/T8ljrNZszeqXM69N97A3aZfsC6qg9Gro828Uiz8P8
sMUZ5/FSI7dfqYjfcyUo5uSC/UDL2p8tV812gKw5BvIesH/Lv+1o9B9MR5HH77H1OukE7NNfk39z
5wyXYc7Hi90oLtIH6zeWV/sCH8e8iMHd1bpQ7yPUklh5xk7mHVLNY1U0WZftC7RhwvbcmtNSF/Jc
NSCo1hpw+wAaAlmFLomTSGyXk6Tiw4S8Owm1zjKP2cAdWitW8yzcVD86Y2OFRm5jn4XqtKwsp+1P
bg2+kbqJadjcEBbGYbB90WwGc+xNqkBzxs/MTZrbNIzTw9gNPz2Y0C+EtvqUN/2zA2KoaZz8sYAG
7NR5BEsu/fOts8xnmvxoseYn9C4izGexBF0P5rvrAO9hcGeo0doDzD49C+fRIzl1ZZaxu08ug05k
kVp+YjQwP9bSyh8wAfgGm6pgypj/6FipD7KNOMHL+cPoVTcobCKNHQWQQWKICcki/5jKyPLHhMYs
ah0a3gUwVqRoqg+qSz9v3yJ5usTgrRn/MInE0TI/81ZC6mTJvcS5wpRlyQOjQeoej+ZwaYr+vUwK
+Tom0XycEqM+OJYw3jBqXHuonfuMZIVb5Tca0lZyMzh18zj5S2TCj7rynF/eyB65T43s4qUxrj7u
0UtvZfNuSw/5z7doJLZv8yFxjkbDVNGg3jXTwfnptTmOfSfVHuaiHO/LNP6OejsNBb3ePtNzUGut
SPbeYBr+9q1rGC+padW3RkX4JbGpHjTq4dcxi/lUjdqy6/MSPaFBXphYhTOk1lwY7y4P1op6rxuz
PAD0BZc8dIAxpfk8F8J8Ri3woci5vG5/1RGlGYxoN3fpIKzvH761pgYLJZb67XepXIuIcUcJpVcm
OzO1aIPNHn3SoqDEXlAwJeocAmVnatsKejN0YhXDkp3BQvw16nv7zuXqb9+lYslfGYB7s9wNjtkf
Em/hyWCa9BiX6ZfH2h45BR9QQMLDeVr0h0UuF6fT7T+ZsEPoC38VrRyfbZClvoB9dqlEe95Yo42a
HTtvOYpZ/pV5mzF9WYu8VJtsQgfUlnOx1w66yrmwHdzxwvVTctjsJGOt3XZlghGwrhQ15fcis1hG
C84UGp31uF4BdU3R1GE1JeaRkZ78AEd2kBaAvCmOX61ZxDew8K1Pu678FPbc7+Qgx8eqlS2NPFmX
XUbLWrEQOqZNQvCc5MboVT39AED6WMg1L3yaep+CzrtqmJN8z8u7zy0dSJTyx9AN5c5KXDY7cJ63
QoZBX3un8i4fxcjr2pUVuAnZn7ezFiMDXatV9OHQB5CkGFb894vBUsOvtU9rIBNhWkd6PL8HMLfi
R1sM0xXvb+vPVqrcbYf/U420ok1rHFOOcbPt06nUfkJxm4PEdqaz2nf2qzmNu8LRQjItJesikGXY
a+p/RtK+qpndveh592QPCTLKsU7upHFjxBcNVG8MbE9NOj+3bJjDLlvy7yegWJ+KLh6am8kCBz7I
oW+M8bbYtvFkJ8J8QrWZoM92dpFMxMnkjv2oZj5dS3P6vktT/G95JKs17w9Bdiejxscn+kXuRIyq
LCEPuNIYTihaMp+i+J1Y6/xq901+nRPXDasKRqO0C+0qwH2cGiP6mGmTd21aFk9WOpH6GvWP33yl
tLhheECNXttNgGPtngh4ZY7StIRvKrSX66ipACsYSA7lzG+YZ/aZHZFihvqGEso4bcsBB9EGXEKM
KEtZyxNYqT0eMEKmrdn7e+s7aQbu2DZ7O3Ocq6o+OpOePSstucuDNr5Se6vPSVsd49jVb9vBTCKq
4k9lIY4GAj/8S+p1K1brrnSO0eTeGT5OrHxScTPXXovXi81rle2wl3lPfBSHwBYyv3xPKtTOze/T
evrM3EenSq5lpPWCw7M9thPzZ1Cyl1g4V9OUzY3WPSIiQCufjGkiakApmVooqb/t5A0Hn2JU93dR
1ThagAl8Fll6qgZ23umQ1WDfxh8yr4e7saDYVgbU0rYwfKaB5lORz0cxANzKRs94MmBIWeMyPyDm
/SgHd7oo84KxJyqde6nHu8iKSGwq8Sd569+PRCvfWCCdtv/V9leZzBcUxuzcubYGJMkz3S/ZaM+9
9xgTq/HSmUys46J5aNmrH1AmQ6tZhftb/ZTa+C+0rETjbw9I72AwTCr1ViUN0ua2Cfk6ft+WMaYc
TPjNawXdeRxTzlIHi5Dqu6NbP5esYiGj5e2DFcOgL5e2ugn0i+GC2Dzcpq1DhtcgYvrNY+YTfG7v
I6xEBERoV5Ci7IBLPnGjShY3y0XLZ0A7BgTHAfqgKt0k88nYJ8dsyn5FndGepLRTv0+M6NQw7/Ij
gqz3Vl9QJ9rplzSV7DkqFfeKr++pR6R5nttmurUTckmmwHte2c+yQGuUdcUSbAP6vq4fN+2jorb2
btLMCm0jxTAOMvmgIn3mNhLxmbIHI4Q93OmO/iU5e5QIEedB1+sv8iS1xzgpfrcKg5ktf9QsJfs1
7kZ272/AnA2YdQ4+kBxHYVnwfGhWy3VC5iHW+N5bdg1o9RtT7chm8PJZDeP4UKIm88UYn4UlmZlb
v0dbWvss157NKWWyl7DfIX7XrWVCspPYRzIaj56XMP7RKrydEAOGEY04CUxZ4FbJB2LI3DMfYX6U
voe+cjHUDKdB3u6Z4D95Bm8lM3ibU7vu2lCvJuco6O6JYa6tcIHpHnoeHhuTmyLCsP8yyimh/sMq
YOl1eVhEnYZpRDK3IQ6zlReYHVImUuASfanqRJIoBU1a+pnULMBRnd9buyU8JXfsnRzZeegq+/8q
0X9SkiKcWTjQk/YSjRIhvPvsnnrR5yGhOB/sM9A5uPoxxQt5iqOc7c2QIkX3QK7RupOHQowS2zJD
UXhpqSnnaWSHa/TniAjOcEqzc1e0zBTL4o9WU18t+Y9WZThsMAAOEd7MrK++kqlB/qrrR2smP3Aa
myjM6y5nFTKEw+QGjVrPT4ybfH3pf7Bq/YCI+SudfeLXFGJaS4DOscb4cPzqor+lN9+jdPiKjUms
TUZDMwnWUdPIvuwebTWq9iBRSfUYPFJHltVnECnengb6b6JMoc172JDm0SJ/Y05SPoiUHOvio5/m
aA/pnLlXmkGRmnMCSWNcxosi/+WKWV+8yNEDhvaMtPMVg6POF1t5XjIHU6iGp6dsoKNOkwvXkVRg
v/OKicIxj3dmPDy7ujPcnIROEN1Q5c8tS5ZZipSrnjyTzvKqA7uKCbFF+mOds19tkRO3wpYgZgzk
GvYFVDbLFxelR+0x5x09VUIsbRnyT4s46HzOijQK7cZjRjhyyqiTTo4T2g4j10/okmaXQD7DSO5j
araHWf2qTPerVFoZINshvCup0jCnDluW0QlS1v+OCkkocnASG0QGCcVm/UumvfvcdlkXKK3ymaki
RBdHdx45n5UtzIB5mw5/mgZxoOCaOvnH62wrxHWl7WL0DPjTmFclXdYHmYkGnCjWQ5yqq0jTdc72
fFws79L2HqqSxclPhAD8KIqyP842VWzF1YCWovYwkZR65CF1Sw+xmK5k+IL7KOTfKI92smDeiIfC
j3WL4aay4CGIzIsGbmRnW+Z0K0+xMhc7TymTPR8bIn+tcXiKrOHkJqtqXODnG7GrOUlMfK+SeoGa
sTqOFdQzTL9ecLQUVy8rD70yNJRObGZ07EIg8PJd6pWqTxTpEvRo4G2r8O2cGDx9CmRfIjSXXX6C
BsLRibRCa5QXWdfXyUtPadOdu5jjCXAkPLGleO75hVG7cjLoDSldsMmPijk8qpU3nEHAo0dhiI5t
NcNH3/Uk9FpWvXf/VFosmM3NnEGqaMKl4RWbbFPuNSZTi2r9sVySJXBPdcRGKS0nlcGI0R4NX7WJ
01aU5phHzgsVYLNLVCIWbRtd5oSYRbfbJ214i1Qt8ZMcwUmvFA+IBn+56rRaadKnQZAHHJURbydx
BlIjmwSdoWeC4YsL9knMXhfxx2tgaJvuc0n+0c4kcPY4TFYwgwLxWZR0Q3MZajLabceXJdGbYjaw
pgk68tFU0fRnpEb18YuC4wthZPYmOySRY2wWp9Zu0n3LiiMcWucdZbzzaPGeLwhYYH7mV97x8mDX
2b96HovQsVOUzs28pyrzTh6hbLusGRtoLQcspNkBwiXnN1nhF2NwrnZuvCRRxahKK8l3UUXARn/w
CcbI/H5IjQD5hoGF/DdDn9tSVNXeSWw0pvEQX8iF3XEx1EfFRT1vRdSgZdIdSsnjunjPScLATp3O
oF3aGwbfZsfw85EzSz2YvEG6vmg7dZlA0VqSnq3LA3PW/xYspQF5o8ysFDKVLIR9DKXr3Zxo/T6u
wNXZ0WyHffM7cupq7X2Y4g3YUCv2rjvTlYQQSa/wp4SFDa2pYC9SkooUTwe1YMpVsQ0KBEbNXe0o
2DNHFv9RPI47T3NivyFRDHjStNI7m5hZH9PYuFwMAnv7h6LnIYhM0PNxtYcovbA9sBUxcpXQ1Mup
0/ZFw+Qzzo4tpMlgjCz20Xko02oMIoF4CQWN64s0tW+Y3Jr4n9KhDQDdgyODAyloJh2KTc0+PInc
vSiW0GzgesXZBxnlwdLq2oEbcNhJdGovadv/xJ736Bj2h2XFb8io60fPFUAm+OBQLwdaAvnCnu+o
lX6qLH537AJ/Gwo8LBKAJo6H/AS3zrpn4+fIYRW0VfsptCLeiSQm6YZhTZ2OX+WkIz4yZu7YYV17
aMtrGjPOyLw0tNzyWchBocWbRibW6Q5iJ1HjyFzntNWPdtu9OQCoDQOCxxw9LoUpA7tgp0yWqx7Y
5OjtGMGnQdb3xK2bf4hg7ImqraMgWfqLZqRsuXIuWS6SYmcMKFqGWPlrtS6Ozkh7QJ1Y7mPloaUN
PmJWIiYsfuPXvpg6RKY6o3VZGIoytRsWWriphB5fNKkeTGLwfE37afOIogfTuKHXUIaGlQk1B0bP
2QIcMg68tawRMA1bu4hEar9puN9kxyQknvuTAIjh91n2G0kWal8lvc6R94mcB9WePfEKeaS45d1V
jByoXRGjXPm0Uoo413ZamvUv12nf+eS/sN2Hio6mBGFpghtlUs2ntugDPaVOE9jzUAjiJpX9r4kK
6+DSSTKX5BpFFmWMU4S+MX2y3XH0o7puyIMWZcgq3gDtaPBWRkJ7QCGPJKh5rZeYoZBShrNhPWk5
1C0k8q9l2VV7ylTE4u4nEqcw6UBjqv2fpCdrqqCLUVrBSey9YIt1fCR2ynmubXOXl+lVswudSjzP
4fMl7FuHwfaTriACvBMZfHPKfcutmedXS5CJOb8qJUtK8N/6j9ZhWVnXJ1c6f8a2+qlO8xhGNRvi
dphCXUUzObmQeCcmizgP+ysW70gy5Is8+70fuMhNKcgL9gYyr6adUTTKuzW+6WbVBZ6h3hGta6SA
8aPYfB4cioKkoobA7fgGUMHGBVmXu7HB7wmbhD41Gaf9nCcfGhdumlVnKam1TCzSVO+hnmfP9Vj0
u8JSWdVjTKuBOR4GpWWqqsJHVeQpBRW9M6sCa3nEuUjtl6QNfgm94srsXeSn0j2mrEzXB8HkNhep
yWe88+5mvDp9C3K1lezXOhMqoumrBhQM1S+YRz1marywcLUyLPcTtTghQrTRUc6Ga2pupPJ6NDtF
DkA3+ypUNJiVpmj4E939NKl2wL5L32V2cjeNeaUUP7CSSPdLycivjwwG+aI70zF51F0jru/a+YxK
4t4ysJC+JRsqI5UftmzvrR6/FaXdnHTlK6lDZQyasdBCtSu5Wec+wDNx7MfxvW7a7MAYnNKLXG3Z
YapGclDDUmlfpKcX+xTXTtpyfZteAsDSWD8srn22p7Wiht56oQZWTI3lScmtnsW09bxT0hdqg4k+
AvOV9a+yJLZAc7Qjtghlj8TY2c18HFBAHNtlng9IF3gCWmPPsi0/2f3BWtI/vSWdY6M5ZPmMWpDo
Iw6bhWdJy1X72PT9CcfpQBIrRwFJqKBetLBKPSokaKTlOYuciMceyhB38EOHnJ3pBfGavW7s51JW
QW/qFzYJDD7zNBAWg6hWHfyhzIvjjNVnifo/auI9q5Ut90WlY4Ntp5MRNR+ABBiEGVgFHN3RfE8e
DJjSBzLEz67iWIHmkQnCMCJHZ4VEv+1feovD1CgNyxdG/6vwSuV5ZoeWws2wnd+l6LyfqoOICc5r
uhusnt4FlmIkWutgFkDvdKuFe2CD0HGYqaWsX+IIgiX0/ZYuSNODCFvzbi7nifRTclJyhdykLDrn
BvkqpYJcy2Iq3vdwJ+wlNCKbINRZi3euGiVhgQZPlyUTZiRKphgPE2+xASMrLInA29tDBCDb7c5D
RRKTC2PMB1rzVDnITJrJPqckwFOiVSKosKGN83ucmPnOE8kYCk7WBNzIGlr06XWElQCLaw+p95dC
KzmI2Xli5E/gLNnLaSWnXZYKWBmu9tRxKB9cNulMg5WwtsYzL/eNxMrJJy3q7s4oEItWDSCtWEHS
hwvqEzCDUwJ9akEg1AT4TsAGDMYf6MPZUbpo31l5+TMSJoZrGfPEhEIdStMOUHa3H3Xsvktr2VQd
7si7ciK/960t0iOWgnIHINvwexv+wFijc9wVHSIURIB5kGq5//+YO5PtuJW0u76Kl8c/ygACgWbo
RCL7ZE+K5ARLlCj0PRBont4bqbL/cnnk5YknXFeieElmE835ztknsfCaj6R/t33WfoqYgBMD0XuL
wNYec2mDRxj3BvK96fJ+xEEbNd2PkqDnjosKDpsUwY8gftDhMtbmPjlY4eCrnovq4BZMDPkPcn8T
peNbirw2XouRNS8YcFR0AUH3AtN4xzNIXeIMArbwXiUnv2NLx9DohF9ONxxrWDwBE2NJiSd3SDyb
jHzyCuNmrkncUPzRXXu3qM2l/6f6rYSwtijg0c4c9uZYmnv6crcQZyK/WiYu+4RnyPHPSL/XrovO
TTH3ga5Z5UMzXxqNnFlnxdw2+yxiSQNAEOmluFBIUwairb+rvnysCAOxPjA8ccoPvH3pvk6Wj4q1
hceMFleQnJiZedrMjj0jinjJtk8afejbhOscWyFroKXPSJ/xHhgT931HWAFZwp1wrMOAPfjaqyne
rQguPymM8wyG1Y/O+A/dgz1oM3EVd9m2Rpz73dSiY//MTDoc7B5plgWiRzWx75KlB0tdw72MFrVL
9fE5BMV6iZP5DQjtHLTao6HFn7MjHp2SkhL6qzPKhtLWtxceowRiMjkDqtUwmmAyx/PVWL8yU46P
tWa/Yu8TZ21Rz3r7nlgErh0MVww8sXi0ihG6Fu7otiVKnsRssYO3waSlNpZeVBvMmZIlwWJgP99N
g1bcyVJHEZ2b02Ckjr/2JQeeJdDI0h8tZt+Ak2+8Fu2lmwZbyK61OAgSxj4AYbvLp3gklMvt14lM
wAc3vEBCxbTJUznkjEFHEGOF3lGIoWP4KqpqI83sFMbKCbyC8lyvmz7bsnr2+Mk3Y4LTSWGFbqWU
m/g9T4o5iA6V33WJyVygf9GhC9yRK6Y4dE6w91GWXGPBkFYvdqWhA17BM9pYIhhqsWtg9Mz1Wq5u
2U8VanTQjF8LltggLoiTFmV57prhMA7Dcm+mvKOpc5lxGD0x/iH95nYbiel4o1pqRwjPviZtbQeO
NvXBZJCpAzez1Y2CjcUR67kW1wMZ1i2qOV7xQpzz/mdaZ86FjiOjDNvdEk7HDke/jzW9CdAC7pZY
py9aRid7MHFaldR/2zXNOlaCwWuZN2PafNRD92a1+W7OaXbjyDXs3K69d6JK43gwH1lT632XDO+h
io1DpWVfDHKhmZud2IgIm6UaLWxzphYsckieB8c+YbOFMebp8WZxzglQGUCKp8FSv2Sefg+54B3j
DVwYJhr4cnLrSffilZUMKLTJaV7Qv/PRfELmLbfc5ibuUg4e7/TLxj69K0AS+/vcQk9aMP9ve+Bj
bRQvfjOiZCxWqk5yyF6rFEWoyqtma2To/CnQz22yDLwFsFXpSb6v7aQ/O818mI0hYqU35aEvvYc0
Hv1hla1sR007M5KSbEcvfcIgSAkpzgVrdPaxFNnW5ExoWcNy1YvhIFwpNoOHFh4qpCYuoIx79CHd
trVT7cNpbpk8IvTArt63aqmOZm++Y6sb0H8aPTDEr0Ql2kEkz7OTMS1Kpzfsfb9rK+ZrJJ4lC50k
6Qmc2+YToKRr7WD4b5bC8Od+wf45e5BlW2I7d6LjiR1wsvhxznMkExOVWhAkF+PXtHR3PZM1apRJ
I/Qax78SUy1xMwhNxOo3NmXUPcPdTWv0jyH2CI7P7lamee0jCtfkAc66U/402/zi1LmFide4Dkr+
6eI8w/WQ3dtD4yFqbsoYNa4M83ADnga5jkkcdIbPqbg0HS5E7pSq5X4bdwhfDpeOOGtK1KBwh/TW
76OFiaZMyot08uuoXuoyIUI6avVBhczXZCHxsVfLh92m8VUWGD6MIedAwfsTlgBZxaB2U8HCgYFs
aLVvCnveFJTsHfdvUl4kFN2aAa9BHGEj+O7Ya67cIUOMxLxGeFl/xmF7iHLe+QVO8+qYmoh7TaMN
p7RehdkNcyG0IbfPL7ox/xz0Wj8NbvkTMUYH3IBaXBoz+I7yDkvdq/R0caja9NMUFWyYYfpSlAT5
6L+8C7rhbYBEfnHTveBtmMKPCcppcFGPl7PX0YtYL/EPlEZKqXLQKGEC66BFngeKrf+J5+ZhYQzb
GFN2DnXcCEPm1DyP2tnRqSrSqCDXa1qDRk2VgW0lvF3I37FIPuGz0nz6v3+O+mgdTODrm5r9FVS2
ppju6QjaZQ+1UX/MpAp3XSaYYs75ZwJlw4QKoWZuLhCBOfMBEKTt0PCb0nhIhzIPuqYcgll0V62P
7wet+mVhyucexynSlXgEi/n3GOoECwu20JmR1o/Y6dP7ZlMyjInM1qSenFhrPaWjnxGJ3Q5S7dpu
2ohWqWMh8I4RsHzOnWLeaSNN7es1f0CtZtuB6c4tl4sOIskw/mi17kPLKRIRgHIJbiEBjnnxHGm8
TZUxXUvjVHdwdhZJEESZePls8btbwKCRN310Q1xDrUi2MNJBRggz20pgApD9OJ1itrBJFBZD0JYl
1BU9+aFEcp6zXB2kmXDgSzWDNW5Vu6lyfHBptY4dHEk90/Fz2Mq73hl0HrVBcZ9vMzSfZmUP0Mvl
gg/0lyr8Gaeh8oFREY8LteQ0LfbTWKXarrAc4Ds1IZrUWJ7MKnloC33LCz59zNzxuSe64A/z26yG
+pnc6a6ahw+SDNUFT+mbTYJqMuBol+G1aKfnqMJbZDfhM+MNLn7mz2RCf88k5231s+li9KnQKC/D
uzJ0LvOkSPM44TbQR3pAuey0cZKOdk7VrK0UWboFAcP2ym2X9Xr+bkJjq5upuAy4s+XUfhrAuQMk
u3RLOXCCKBT+LtukO48pj5S3QGPJWqYGiV7mFyMPs78feIg3PSOfIJrDZT8U0a/KTdczX/ybPvN8
byXwpQfT22mW62B14IxcNswg2/U6xyhzlO1hqTue+azYZ4I7P1ZAoLBfrcC710o2eQMjaKg/2CbV
mGVlfqbD94QIsBkj3bh2w8xm6sS0AjbV1yTUn6TgwiNmTKfl7znqMAaMCJ+5Zb+nHhfuzGg2o+D6
oHLxWcbChU8XHo2GMZMsI1RFdNh65hSYpftK64w9OUWTdxPcPCwbQTJa8cHEbEFiKQ2wtQK1X+yX
Vpm4oF2u41Gpb1WEBBypdCeGqUMHHvUDRVKMywnh6rgCNsuIhMibdLTY5/DTaFsi8abLvRhTtnvI
sAvVS28FXSu+e6YNniGorbSZouhdsNZR3Q9opIwrFGf8JTqqWkfqwgzElUvEPkoVKv3EhtEKuXEn
+YLd/U2I6M3SWNTS5gd8UOJPpiJPr4rXUFvY8DXBbW8w8du7Bpf7ejg5evrdx2F+KqryJze7N3dx
kiOWWaAHqnvqPLfZtwjZiW5Yvphc9EkLYUj9nC1FbIIVXebT6zjjUTK/Y9n/5jE3tk6KHJ4mUfNZ
42U2pzDkskUDPEm5vTel8jG3yq0WUy8+QNJY6j0jJaidnRsF/KCf0mF4IaT3w2O5apP1uo1Fy9T+
pBMenL4+kdyhzG+zjhTsjpJYhotujcgsTe7FQzMHauKFp3MJ01EDYzlYO8fmjMRSmUP5yhrrKiTH
AisnbrkgDu24436Gcw8nrv+kz2oKcAcigUigY+HE/ZrjHWC9KHVpy7XYaYAAgSUJ4JtW205WbB0q
ZJioWZcsHXloGzPZJl28tVxEEjVzs/Ji63nxVH5yjenH4MZJEGXVCT0t3zYFJo5GoZ479q4LZ/va
Mtw6I/VsFWatwDAMnHLdXtfH+gqJi+nYsF1i3NROjoOs6ZbWVwZrjYzz10ShnIBLOmG22Nh6zuxt
KkEESQJZYXxYuMT7Ouddcxq4raYwGjzl4hlYYLMRyzhqLa/6rmJD0hJEAk/YCGEMcn1nrO4MgVTA
mWjyezO+ZuR8AqG+TOFZq4OuIPFkZNuoQoS365mbkBE/Nba5Z7Ib7lRDcqHnyJjohcGtvttbVSH9
zMyY/MsfdTwC08PnLQTGZiKTR+Ye5CaWNYlqP5etVfnSzY9wrYhE+pD9Gh9k4PeAJ94bP0JuF57u
FEejsJ/NuPKwYhiIqhw+upB4NsOC+qvhij8n773ejkHjUiGo9bwQI5YTnSr4vXKxc2jj7IO5DIrY
YgOAkrAJDfz9IZH6UKLPOy7nUvqfOJktBlCJsZq5fHH4BBLCt2M1YJKmNhlzOR+sEbIA1Ut+5nJj
62bxiDKC086OuDgPPwrsk5UMs6eWzvtR9kOgtSEnn9o9TggAXORp/eyAYbGkZfsh/6wXXpVpaH5E
UhQnb9UGVxnFpnD1sNBOgLnLFUxIiV/Vpo6gV10h+BCJgAe7pQdxw2W32TpwwLY87ke31BJilopy
9qW4qE6aPpPwzdBCDu25SvlVgdKGDhhPWe67cF2CueL/5Dg8BgRIJOudfNLI+note6w73ZV2hDVI
RyjvcbYk6UKStJ9+FWE+HbxiqH2rYprfWT8wXuDZdIbsingDaUNUvMmKpvJ7BnNFj04+2m259WT5
KyWBrjeuDsVgBi+Fp3VIePLddWqEQ6C84iPfNoJ+K0z0JaodWX4u0hGflI9UiP8YV3+y5T4uplYR
gtvjjnr0Iit8tHPBJDtfrnbmXrpJ8ytdVmdbaisQrPmTeyNdVPxKnB6W4lxAtCkiCqYwIvyMiFbs
G+BKG49YMKlIpGdao88yCp90EzSfAbBsmhuN87+ToAaFKyrR4ABRh5BPPQ4RunNirlltcI5vFi8b
jiM0FxmjobWRi5l5oWLGKb4meAFBCO2di5DeQddNNoUWomsSOSmwuu9nzsCSczK8iZasJbyaXpnu
ZQhrZhcOryLZvmDAoYYksrfLAiYsVco5VCDCeN24p3mgAm2J5o2XVo91E9tbreSoHfXmp20SIU+f
3EGjmtpCLmWV27QKAu4g9O001ctutcC5s/vKflwdiUlBYGgEYzqvPS+sCKLnEGxEcjomSbZX8/zN
VS7fLDavWm4nmtZNF6+cz8R47aBRc2C13EGUkl1QsAdTp9GcZmXceV3d7DJVvojGvgrhUqlELyXJ
gZES2Ko7FmkMEl2b6UZex5A6ukfUi6e1NBF7h8x2OAN6XzrnxornDQ7DwC6FdSK7yFthysLAHaeD
pcYvfaCXCYN3hYfJvkdy5LyJZrAtJmMbMM9eLguDtiUrxI5jMN4JiCq9nYrD8ppTBTWSCHqm/8Td
T9lX7OXFPeCzuzb7NeXjA1KFutQ2EhKQe0JSFFuYgIh3mG9OFeDsXSMdC808fk/B3jAx/KC8tcBi
2xEDJ2IbYMf8w0BNInjE95acwr3diwhajfGqpd41S4urIcIaB6eubfE1P0YEf5I0ac9WgVaa68ab
GnXfnUGtlL36HpKu2GEN0dgk+KW6D7gzOFIEfmrVfpYZk56ONXqxeQknVPz5HvjmiPfSoVldjfYi
MCwgVg9dFZjN/NK5OhmMnnNJVnIPCOvcjwkxmIXEjaM6pEQCXFEkK1iDy0sYUS49g1SEPxv3Orjb
GkXSJbJjRcgzOPZ2I0F4dqCE63NEgiD/tkrP8XFy0blV9dtwMXYSjBUX4uiF5CzO8jy32PFJi+sq
IOXVAskfJbVTEfZUN2bQYDidvpcJgYHQPTF42+Vd1JxnBh19PD4alUY+UBcYRyLPOYnqqQUR4/R0
n2BCw3vx6WVK27hLY5Fd1LelwpmuC6pGiya9pJyoXFvsxPQnz9B/zeFZj1oGwrycKSnmUqWL6DGz
dfSH+1xL5z1S3EXH+LIxPK3eJhhid0X3VLvljPqX0Hgf2ieizOGO0MQmHIzyUBlyRybFPlhUtzCg
sbai0BEAxBzIde+2h0JdXJ3b/mRrQZWC53bg8+MnHKHJzIVWBKbmZNt4cjYVl14mZ1g81BeMwzUg
21eUaZNr4cC5JwU3RvDo5+SU5D2YGibIrlrynXOCyNOdG6m/GciMkC0jLD6cBhXZsQtJtjfP5mTE
ErLzPPL8rYHe3KrqcerVdWxN7OwcH2pEKCzA8bUIY48e4nKtZEXGmO57+l5gdXBlQ9BvNtbkaAdN
GZ9q8Y3keUR8j/hilG80/YoSug5YptFxysonTd1FaI6nSa+fRFTsFUlSFrzWO09V/2AYPddTUfdE
qZ0PjtMN7pNLk5HZsPMMPgKI4muDtXVD+fadVg/yFFkWyWy7v9Zk33ZO+mBqD4aMoT3q6Gyicw+C
s9NmqTWaESNXJ+IGEVhO9cz/w/V2N85FpY9Ytdo4eiDkKzdYMnD5eRAoQPHghOXUFOOKw5oEX2fi
BSemBVRvDIqsklF/f8NxlZli78qZfaLgeQ2ZfSjI9tnRhIYQo3EBwtwrGsc+uKKINqV01J7LEy5L
BytnwbAf0eXl5gs1SpYuSELWHvw5vpTYO8c46f0IhzgDfCS92z/jdJidcQG7m1u+e9WuVt5yn468
DJeORF2C9Rmv2iv2JAC04F07wlOIgjDkeRQ5mSVpQKgqZX32opeqddeTi/qaQAxZmru/1eewb3WP
eLBNRLaY/bIwWv/2QAg5IrkuWAGxvsKJxLCeYWu2h+maJXSkY5A6tjheX7uSmN1SW5tJQq2oQmKW
UQzdIMbK+wpAhfvAoj8pVT55A0gzU1P+7TsbsiJl0XbqElapy86REctUcfmivJ+4mTl4TlW3v1EH
ODcnW4AnMoj5EoP8D6dmxjONJ360VdTidTSJXKe0nNyeMTupphNE/gdJhdrlZkmFVWL5N5TciAWC
Eg8R7cg6FsCSeoRvfL73wCSse+LsLSXYKP0bwtE4HQ38lMpMTd9s5K+/+LXC6q0XmyPzKuVy0uE0
T7KYKCJi6QBaxXPIijVYykDVrima24dyQeSJe7E3hvZhYZbyPHn7bmLoPKaldoC6fbw1y1cMgX2K
KphhasSC7dK53r6eylA/9oTzJicyixE+JKHle4czjkJiD27kGGeGaTRSj7qtARbdflsllxCmScW3
MSfCh7NKXwlzQgqLM0ymN6qbrghiguIgj8tGzZk0l9sU+evAeeq7rNb67RDvGp6cmU51ei0iV6aX
UeUvY1ePhFi9joQdQZzMIeTHm0ewgXWE5trmhTXyw+p0/SgnTFTYQLyXrjy2a8xuAJ5960YpqHYJ
siEKOSCBYkekqTd14cyYp7OroXfT1iL8cLYqBzztPIV+0rM+jvjhNFXJ31MuSLqh7w6grOaCXSkn
KLw1jPJ7JYCcb52/BHDgRixzikc0nq6AxfdxVyd3uBRxn8bw+G/dwaPl7ubUgHO0OM/GLUTZFc19
yZ+6FlduFZYQfczFd3TZfg0hGjFuhfixNCaBzYqnLrUZt0xJv7xPKSe+YnwoY1W/ztCpeJCm6JqV
78jC43Vcgfm5WYbYYIeHaXQ+dGFxgxmmuvCHvwyRzigudTjPD2nDMbtdIkI3xXwm7t49thaHxRs9
yYjtAatehbM2L6KdVWK2Yumxz8XyW+Pvg5m0JAFdrXvCwvHsQAKgf9Or3kxK48JQVQ+mmVVw5Qs2
pF45kGXSNeJOThWPHWNsq3YPmhZhmV0n3absBYnRcX6Axc84g1z9DQ+TKOxUdpxejTxVhl/ciCzs
vskZu1p7MZks+An4sW3b0xitl8VpjsVE+Ur9egOsO3MC8pF2tLs2bBb2LudBkyXrgDDy89y1flgi
3sxzjP2xSy2CYaOBZKp01PCPdpi4P6YDXBpYQCPOxE0CdmyX54CYycGdbv1oleflO8sACB1Zcetb
kZeeZMmRuGcBfhDMi9cM9O1BxZoQ1HW68As6WD7JNdxiiW0M40CgN/sVb8CDO4/qgBO34Jq8OgWt
Yr50aFXxCuuKIGUZwrkf13weaPJ4FwrSzqOjmYGex1y016ckjDsC6xmqPP+ObAiD2ztNi71dueIx
iYIYk11fS5Liu6ENmSTPI0WL0tjcWL0c7GiwHcfySUtbZ1d2+PL+86sjXf8Cd+DctwNjDy7P+SEX
8U+s5seM2HsyVe3eQoUMpsoABw8M/I6/2GVec77hqpu1bqJMEGyK8pjo8q2K+90Nz9VaOOxvRLqp
KHBG9Mu6bsTPU2m2Gw8Kzm1BJFDZ3ROV2dldjnWg5vpDLQWX5MpFsyLgOU7RX5RaVQRNofTLbbOt
EuuXHGIFySMdL/36YdClukDjNg5pd89o5MImva7v//ND4X44ZqXf12P1NKIlcF7iU5Yd/qpHkEK3
Py0iLTm8j1QNH7gRzO8idFvS1j12hJoXgZwt8aSVXdD0rfose864mAnFNaqK5IKHgU8oBA2JaY1z
z1tvYEFwp/ldmmdbxd6xdIbQX6Iifc8Hh1GtrXGzaG0DUWKtaMnVLxW64iNxmovS36cmTL4h2uDj
MJCo/1KDukrCUwu/Iz0mbGGTAKDd5k3TYIhjRflA41VOQ6qmmaKdkeECsLAa3hgyPQaBjYGyLuxm
WPGO5qucjbesKMS1Td5uC20Yejkkte7daVPdZ03x7qc65IcoowdoivLJBGMxZlYADphNf2zKK6ay
R5j02tYSEb/cSu/UjPBzJAJyIgAZHkqQfsENnaCi8WFaQ25pOtfHWXPi13L2nmYg7HdzYySvQ2Kg
sjkpQPf1k2LNw0l29H5qOKovLNy91OigxG1+raasRnsj1b90wJs1BW60Dg0ctQ61KX3eTvsxHbPH
rmYxpkhVbGd2OtoH5dNfNlo6QgCIohWvku+xiEDjDpEIkkbdJy1Rec3Ab7DGd+gQPv/d8BtXeTjb
GVYR9NN6fpRJ6KSijd3fJ4e8VMWlmOeaelSP9mKH1DZoyK4cXlNER1xuk3aeYhIreH+7S2TBkkyy
62090aJygkbnWCRWQBBqnEI2BW+Uww3QvszeckSn4OIwMGJ0sib5Amfw6LBiXRpCgxu9b92jrmdN
MI4OdBRi50FUtdO1yf/cTjg0kAOAjuA+mWPv7LLcyM5/9/cqc+aHyq3flCU99FtWo9giGIjhowlE
ajzVtO/cuWZqPaXMXhe7popEt2aOpZGJWDMc6axlWtOLkCzD7KA9zuGRF2VLA2SY+1Tz4kx11EnH
UXXfhxVz8RV4zizJffz7I2Aq1PD7qPognKj+MWMOXM12YF26uj5p6dqpgsv1ZMfWW6iF+d5ImDvi
DYCJB1eoxml/8Lo2PbDFIjwBM+KxXL+IqpUHmmPWkoXq0dYIohVZiLGE5Z8cMV6qljJdaAR9N1Qv
UatfsQDaaEA2f+IA72sk419olCYmlVrE3Oruktplc0/qjTsDbwfWkvmdjDcctvV3ckhVDUrjskbc
fYdaYFzqyt6Opt5ebtyYQdb/RPr8RZIJM9Up44wKPx9xMTPhZ3wjG5S9mmqa2PrVMRLgbRXcIL8Z
EyHRC+tRRTXYgkIesfncpXlc+zeMjKFS6yFSMa5XnH543f8AFOHdwX+MMt6TmgZT0cr7249iILLX
e0VujWU11IJ4IJiLnIT7rNPnjyFmdlt03T0pHPnsja+QDvZLnsY/o7xSfkbB9NZKbG+X6cxT4Nfs
b5jUQSXFbsjEQzVQuuestQMG+ciGADYw1HSNy//zykJ8RhEArZibO5NzvAGMb6u+jDkrNxFV5jiR
yFImoHgamMfgAgE8dhwnb/e2mrJ3H7MExvH1poaZKgq6PKn2a3EE4Yfkjw7Sr8L/v5sKjrR4/MSB
FDLO9pFBtApH65iOijyUY2M/bKhkVTbDaHXjDhhpfhwzKIp4zpKgs7yUewlHZHvNGkMaYKDRTF+d
jqmlzEyf0iSqcMoQysnf/9RIhqC/tFujauSbcCmF8dJEHnA4yDflxsxdzfKz7JzsUoKwYjWifXco
bbE1VgSmJLB0DpPm12SRfbrRJucWH4s+9/B/K9d5nrve27btH3oZiaSaOR9qkzEhiFof6XFkiKPw
0hL027mFlR61MHyREIfuW9aepnTHK3ZU/qlCd6lG3fvbQsXjwxEdM0hCCULqSGs3c0LErsVJZwxx
Et2uBLXr6EcqR7Slx2I6TsZTGVooqVnzVTczzc0rl0OC09y0bDm3tfK2arJ61uVgMhI+g1GrfC6C
tL+NUKbcCuHg9lPlRnzG1Btt+xpQtnRgJY2a8GBdmQfdiP4oZONdPhcMV9fL/DxeMKIUBw87z372
7EtS98lL0V840dfvvVVw/mnt5AUgiPN33aFa/PaV/Rr1SBbq2t3Ks3zets6udbvyVGslbydbPFvg
UJqeXiwnbn+RyrwYOrPyhCD3/Ri6fwidmQhx9p8SUuFDZ6sfS2INOyiMSAOhFb5U1Hyq2N4vGFl8
nNHDfdVrhwmMHgBwJqHMjkh65gnc64gLWRGHWLUHUHLrAV7rqSO5LSqR7rJbyH7LW3e5i8yFQSIr
2ejw6lbxvC8bDlWzTehZxii+ZWkfFQaZi+VNnxGFd2fK7d0za2QGAYaZV84a+1yznoXUnb90JpdU
N7feWLbS30k+PFpF4eINiU5M1uZtjap/mGujvXN52W6yltHZVA3O9rbbr0NuZLb5cvuZ5/65dKf6
wWgbtGmDc8Gt5UTAvj8uvX68bWZyjU+3ls7bmNYyk5qWtYPk9rdzE33QFqPAO3ojD4jjBknUPlXG
aPIsu95J5uOjlZuHZq21amrzsRs1QgC2OiUmWXB3uYAsGQLcp8XLHM4LoAhOUDnXP7nCRSAcCSaL
Cso9xMUnAzrriTcMvqhl4Iwu6F2Rumof//MTWR7KA41qyJJN/BCuksKch3+wi8kdgetfyKtiR2e1
zOk1SaKrJKnrO4XrnrhS/lTYbRiNs3ZpIqOqqg5x+62nirh0T3YCdmE0nEdRps/k4Xp4M5G7hsVY
Tjo73pYDrADO+zMCsmr9Us+P8dTRKTfk4XXwsBc1blY/9BEjWZNNo/enuhNb0p/veCtBTBPZ9qVo
/iwYEI453kD2rcjlJhfTeQwJvPA0pr90VR2XlGgk+2O0l9QDXOtSccxhmkEkAVJ6HcbY5aadXk3z
QWuoeFtZbfdxW9z/RRJLy9sNcUbJGiDY9QKdtUiDcH5wMtmSS4yZx2tagYs1qCumKikdSk3zamdz
igiHIqIZ6YkHBhrFQJb19ldzOLxK6DS+LAz6uRxuyJ2XfDaq3OdF/mNgxHmndfIzs9EF65R1vzSe
8QaOr1IBiKuGlSh6W0iQrO+KHlVYr6T9kqX6NYnh+velhAJejMXxPzjCmtFIg/3GNp7d8CmemDnd
2fJrcRFr/AzLXUOKbG82LZvPQxbeee6rob065lsr3jrrBYfKpjXtjUPy3hKYqjnzmELbst7SIuOf
SuNASbAAsdLv+/Lg9tuha8isf84djSSPq9D7H7oZlw5Sk+RkYd1XkpS7lp8MSiXQeaO3KZLoHsu2
4cQ1kWNM4I9i3m7+QBlKluSIseaA2P2pe6thtqUDoJuBbTbuJhbIHCMlS43o3uiaZA4aEx7EnP7Q
9dYzvs2AdBY7T2o+j5P3VZt2UFZwhZaq1vwskg9d3V9MQCJo+PwUVnrIyYpGlQKN58hiw+TyFw6l
V7oJeXbXPiSXJnPhpMTyTQu/bjY+xUO/8XS2/DRsn7lUwj5iakw6uveql47EBTiyjPxIj+gyBxpR
bezOY5iRao/pKYKUarhMNhvBBGuhF8EqjCAyMLXj3NSETsuYy9NHi+iB5vL/+l/+27+1Pv9rl4r5
7+UUpi6FoRsMRy3DNox/r60t26b2+iltULWr7YjcdTevHzL3Ies47jfWXDO84oNj1HywnX/+8fZ3
UU/zpe5hg2nxwV9Rb08iaoAcaGVOowMl68RNpXj8+6HmdFuNXHtuv8I/u70f/pJm/61q/N/++P/U
PP7/Yak4bTD/60n8PyrF/zsqVv7zXzvF+ed/G8VN6x+661DEorsGpTGGzmfG71vXuPEP2zV1B8lI
8mKSFpUf/2wU16x/CKrGqSDHM+4ZtufRPrQWUlMpDjPuH7pAXPUM8iKOoKLo/6ZTnNfm/8YKlo7p
SapZeK1ZlqO79voD/mtJixb1mq7n6otXYlztqwGTmEvIoA67P3Po4aqIOTM13Xc+NNDb35OcOgDe
zVGi/UH6xAKCsa8gWLCdE1R0lMHJ1kkYz5MpYE1HxpyXx24RdFlIUr8yYk6Qp69xl5kttB/Tjtu0
OUxO5+Ga95qhSezvqDIW/Cg58gF+wKTtNATzLE1URzmimtIHes0jwmx2ATXd7/muxB7TpKRXhbY3
duHPcYlszPBjaoHPMifdaX7aelFwn27mvj3M9DkBXnDhNeAI0cNw+eiNTIO8Y5Dfykn1T/oiPqwI
GfExL0WXsuU3Nb8jt2K03po+QgtyVEOZTaaIge4nKj8I7WZYPcH8FKDHGgQFxsfgA924KnB2w+S6
sxctq6l3pjtxwidezSXgLsuZsBhNrQBSPjnz6OuDVb/YBJnFQVSOEe1bs5g8Upmmahx+U08wTq4S
HYn9ZElzxPIbp1hydGwJppH/LLkTNzCxbE1jmps0ejRDAkfoGn4liHT9FalmpiCUqbTOCTCKFqva
i4qrxXIOoR24PoOi2cKAbKw4l1JXy3uI12Plj0aahtekz7zDSuP4g1ho5VcNkATHwtKSXcdJOTXd
dh9yT4qOqchcykKbWRpV0EZ5Ep/SLkFAbQuenPe00BfzEhXsRhtQYXznMs16LovYytzhQCGpjM/G
3MXTbjEXd7ovJgu2P1YIxL9J1v3MWQv4f8CD3BEn1Ib53ez/B2Vnshw5knXnV5FpjzaMDriZpEXM
QUZwTibJDYxMMjEDjnl4en1g9S8lgylSvam26qpKIACHD/ee851KPrEfdx9wsdJ8VNLr6LPWBT0e
djoEHdQt+6Vla0UKYJAzJAjSeq1tdkFdo1jiO9Y40BhlKZYlzCN/aXoW56swIKsZSR6lChyXrE8b
IBjgSt0i8txz9Gmc0DU3NuwV3at22I8F3ukNMz3asQj51m+DUBuNtwLNkzpFXkKxaCHqrWo89QQ+
sqfEgsTx317FtNCQtBWFTZ1AmO2yMfoQbijuepaxqUpmLLfV/RxNB43DNA1TdGjxe1M5YIrvt0Mr
SgJJSOV667MKrb5dkU2xqIs4+V3JnoIuIInpyWqGhN501Y0GTjsNO07Bqa5ABkWBzaWsnfQAjou5
iGP5mzzEZbMMSZHyNlSH2Gwk+OzHpZE18xHdm63lqzil336pVTO3h+MIKtKCYULHD+anPDo1OcL7
DouodsZ7m9xtAzy0uTOp7pQ94h9H07awEzUCGRNQ84upsySVmbZ1k3HChykFxxwZBqEceJC4aM4h
CXq+2Ds9LBfzIq7YF6/DbpQvxVxSIvU0ZPrbybRKKUaNXoTdKR5LfQ+QjhxNCquFvlRgO1EBWn1a
Ap6GTM2sIHNF9GNLJyrgw+vTkVAR2TsPiY3LkHJj43XImwnMbFfwjrPorNPIZ9nGQ0hYhkmvAg23
o/IcHriHS3JR5lMUAuoiB24h7bLUm8UAZarjYFbHKdLG0ql6G+6bG4mzYNQTOoMlpwrI0Q4YK5LV
Cj9tbpQTTe5LXycDIO2ucRRhRjD2LQ8GBi5WB1txGbG1obTtadioOjS98DVUov2uSOQlaIaiPU9q
OejQWpeTp+r4h8iZ05/bAZcGsuAxSeASo9A4WE4ugLERcOdnv6NJcBZdEKNYtJxEytAWTG19Ie+j
IaTu2pc1ii5tqqCSUbjtneh3GRc6dBeZVP0vv4JxQB26oNXojpansUul+nhlGUYlH+2KD/MVSYfu
PzaVkuJZZ1ZjV0/QH2oIN8k4SvaOchUEFlGYyOWNvrp3kqrLqTaBajTxraUViFuDpIEV2q8ClsUQ
Tyk1hi6pnWBARqOX2ZmRGaK5iI3Yn25pS8oOaJKoe3stdM+xkepw2rtASi3IjyQJOu8kgX8hlftx
VdemMvwLN/SBG5CXRsKbRjwC4Z9pZbcYCHtFPiwupK7Otbs/dhT/3lL9uS38mKXmuJbw5l2Caers
Ch3DPEl0E3Hd0+80Lx2tz8XvEPWtu5NBAbXyP72OtEx2K7ogQ0CYzkkQWUM4YO/EwUWCf9BkVnaa
p68v8H6n/zecYP4lH69wEtAu01AMbkQlEQU1lJ0LGr7irf7hPWLoXk9LaBLb+Em8zILLdMNrXTKm
v0l3NOZNzek90O+yXSnY9rj2HMf2RwAcwT5enDm0xX77WwtjCRWN5fSze0FbuAaOcJZfh+feL1i+
XLqXq6+fgPHpXboG8d7SIKDBsD9vuSY4KzIK82OM4efMWsWrYA1pdwXv+rVZ0g9cxctvrjinVX74
vR+v+J4X+MfvTVsEiFAtj/a22dc/EIOu1Tq4Exu1DX8kP7+52Mf0CV6waxm2gLdlC3z3bFU/PtzC
LFq88+2xXqN/HM/0JavGkqrDslzViI9W2LE3FPS3X1/2b1d1GbjSJPddCnly1UiqTldmceSsRLv1
rsCi1BIoF34T1fcxqO+fH+eahsOuHsy91E9GTuzLzq5UATv/uWaetVCzV3Hw3fj8/L4s4PuOwSnA
dMBdnGzKm8aK9SSm1Xqo9vFDtOZgfIBhuYwe0GJ8MxxPR6Nt2WL+BPgspelY7smDs4Br0ix0ycP2
4bF2NH2cb37O6at5v4L0MKPxSyzpnORAOiBlx9ET+1CvrpLEOLYZAbJVfNb72f7rQfC334LVj8xJ
F5G3Z8/P9Y9xXtccXqbE3ZsFNI5eItSlyvXNDGnMU+2fH9P8cxDv0XbC5GfKT5NHnumGsOgY2P5j
Cy6UJgxdEIXFsY90TgL5petmhyyNrkfikbDQ7r7+kadD8P36ru66QhDDy7rw8UdOZufpOXueWKTp
lVXXyW3WYSMG8MGS9/Wl3pNiPv1WF0e6KRDT6vbJQBx6GyqRFHt4ZSsSjkE+L8nYWBR7QajBIv7m
GzbnsfbhcrZJ5cHQ+bQshwPLyU/DsZuWNi2YnL45lCGvx+cUr+0kE/JcC6w0wVUnFWcgAtlGG/+S
9KqclnmQVPI6B0hDBrcDk7VcOn5HiHeLALfZ1E5mjYdOlnX7Wzc5v5mYVXZjkUa9u9BNTR93XQn6
s7TBQbQoXSsnhvccC40E8XGiqgmy3+jbGztQBEziF8vMl28e9KeR61Cp4aOXOiu9ztr08aXKnOoB
DIpN9UA0+tJYdC/Nwtl2S7ltlslGrpx/vvr/qEZzjH4hiS5+N//jQ8XlvVj1q1BjFQVh878u1Vt+
21Rvb83xWZ3+mx/+Q2pA/77+XCL58DfrnGic8bp9q8abt7pNm/+qiM3/5v/vP/xvb+9/yt2o3v7n
f/9VtDnZ9jdvAWelP2svIMP+ePafijVXz/lz9vzpP/inXKO57r8MSiKeR24hw48d0H/VazTP+pfu
6BYbUoOqCeOUae7fBRv5L4wTpKjo0mRqMIXBuP53vYY/T7pzGcdm3+PoUG7/k3KNPW+O/vhAmKSp
1bB14OOXpiUcbu/PCQ4tp6Q9ONhrW2B8GgOvXTSODqjDVmeldPtdH4jftoayeUJav6qdMYQSoC0D
q6bl1XqX0pXaUvTijdp3fF51HjmdToDCye/XNUJ4zVGPAg0/pndwZISu4JsRYbtFRwHFzsfshVz/
Zzk1R9i5CLDa2l4SBFuuNWvRDK25t1+8Aa09HrMc+hGwjc4m3J6Cyx5FtlzA6Ak5E+b9wg9DExAC
iiZKU9SOR3GnFXn/zzj/f0ZTEzX++ZGhWnHxqrssDDy0j4/MgGTBr5OgwGZvCT3HmzEinDpvnMe2
nsklwF+s5oLQk7VnZ2LDpsUPMaDAZIZhpw2wGZp+2g1mb+EARgftB4Q7Ofk+zlHrDFYJDmFS/bL0
obmrM8i3KDlrVeO+8q5A16IDthDRGHeFlzHrWMa9UZhvJvJ2xtQ2EVcF0sHzFvdo7KnrokJNilCG
5A6OPgg/USH6A5zyUjS/SoESMHZw8EzwArCgYTxCBvtkO1q7LAI1C6KgQnjaQ83KM3Fo2sax3MWQ
A5eKVYMoYxJ/jOmljrR4G3lABPG7JOWTqTptVwztuYW5fQlYXIefY/70E/SbUYBX0pLxz0b6yZrQ
Dx8oEA4rmsqahXPlxbknKUknY95takUQpH1Mam/T6tqdDrAj59iCrLC8wX4Y7fwUe0ZZ3jlVzLw8
eEBKxuZN6FewjS4Kdw+aH3gDuBU7CJ8TjoZIXm7/+Nyv/vlY/jxJmSfrJ9+QSYGd+irbf3aLpwPC
qeBktGnCgCiiCjikwLAXhNfEOgZL6i72ckyTnyKcbjVK61JeD3mPEE9LwxXq9XipeswOlUC4TA4z
3clELQs6ET6swFVPIMSqpMiOwbRZd/GVnRjtwef/+OY3zN/5x3lAMD+xOSSbft7rnByictB4fPu1
sfY0B8xxjdahg9xEreeZA+yNj4MtyqivNgQTwMwIrlU/boa0/B0NdrAaxmtqZ7zKMUYuTvdvtGDg
D8jNivzN77uffV5vvr7j050ET52Jy3MFtTKeumGdLHDEXgJ2GbxmjQUcDq7+RDrk7xoKIIiEmcCV
v6BRaxdUBRaWXqxLDNM0tuAjfX0fn1++yzGevds8gbPOnux2O0XgY1O6mKfBai1N4T1kZXVTe1gD
v77Q+5/08RVxJULGvXlHY0nvZOuUqy7InUk067hQVIHzGbDYUAkuq6fQiY59Sr97cqZi65nlRVTY
3A35hsgpwv1o9Uwbvr9KvFitZQ82SyO1aPnNHX6eGQF4sWKYFmcMYZ2eMnwGUKBUCyaJMvaI6aew
wNsqcAawCUgKSHAI1YG7TvWKD3b6DVXjhgSb+9wa37Tom4PVSWY9A1lyNzwyTow8t09vptYCkfgd
+igxRph3yWzzi+ehJIYM+yQHdH/HgtQQzEH7lfX9/7Rr/jIlfF5VmQlotrBtpxrA2e7jEkFWHuXD
Fkd9Yk1yEVEUXDKEJ2JpzQnUQAOxFN8s3Mnj19c9PUrwmz0D56w0TM/B2S1OTpPtYNd1jkVu7Zn1
ruhJGGzLewqgGADUxg+Ly3AdiP6sq9NLS9R331z95Fz2z9UpgOh0dTmpn1YFXNEjoqkdYnji4rLt
27s5mqascRNJ78qz7VcI1je+zO8NzTyiisiED6FF3ZexcXQVwJui/OaWzPmj+PjReKZpSwdCkUs4
tnPyJmp78lyGawWBR7/xKO/XtUXqVo0vrXpy9ebJCtodGcUHMxou2Z8ftTE+tigDp2k3j2Joii0G
CUy+d1Z0LEYgw2nDf9C+jHV/k9spbqvhZSqqTcMTx4KzbLzym6nu8xTz8TecfPhNDePMD/gNLhJH
E6oNCRUvvOndN6/v5LA0vz7TdHVTNy3mUxaDj6NWaIQikl9drWVQ3XvFeOOl0xn9MLvZ9UZ+75Tk
PVnGq93BbYOerFsjvgSMVNTkje4lneQZyX3fjei/3hTrkcHHZFume3KCIxKmiQtKyWubREwMSttJ
s44ctWjMoXw0h5s4aXdpmD+MCZroTizrsCUxmH+mKny09A3zK7SZD18/q7+MdE7q7Jl1gxoE4/3j
o5qLwRkMAOqLsX7TTMVDawGU6IpLTKbrry/1t2+aTab0bKY06qenC11sp1IvnbZaR4miul/Vd8rJ
QSincH8m8BZQsNxdSnwjMZU4fm0RhqvIY9f5zX2cNHbfhwelOGY1TtK2oZ8MD7ygkHZiUO+W9K+M
cRNg+hnupDhq3nhD2/Wlsd2zLrRev76u+ffrCprKHORNmsofn3WpAYeF8lnBCXFeXZU/ZRqILjfU
j1lbPmhFdjkOCk1bSeFzckcgU/ETs7KxSE1Kd6L0jIUehkQ6DPHvOoISVFf3UIa7757P36YaSho8
HduzdQqVH++z7X1NL5uyWvuBvDLs7iUw1AMR4slEx4cQRWOJcP21NcRVgHcTJr7+o9I1sJFasJ6a
+hcd7lVuJVsLc4iRtC9RV2nf3eP8jk6nQ/t9OZx7/hTPPt5jQoW/RKhTwX8pfuQVnRz9ZjTMI06x
O2UoUKmMG/g+TxWsBJ8gQim+qzZZf5vObNtj3mXLjGLh5H0ye+DEqmf3ql78qnoMUb0a8fTOdfuy
viZ+A6qiVUbLIq8JIco3/pRdBvTXUwlJ3p66a3T5qIn0DiJ2DL3NEIvUrlM02MZvLwfn0MXXbISQ
QnP8RibsX2pFpS+0ZDvpamsuEVcSBSYba1XBvKwILh/MqVh3jm+tvh67nycv6em65bA35Hca1skn
o3u5G06Obqxp9/wQBmb1Ajt8LD1IqHBkpo64hK+v+F7X+fiGWXmpvzJKKMMa9snTrXtTtA2Sg3VT
AIoIlbmOnOkZqs1Gy62evQh6e3PqrzPToQIHEXTjmeFhUpjtkH9tv74b5/O7Zt7ihnThOiZdppN5
EviVgQne1rHkdQe38Jd+El0kNQe+CDBlgBKp5qRm4pzpBVycbpEPw0VykdkWokDcP5EePYyBJLPW
u3S6t1Al1ApxiS6G1PlJgCyWSbc9YH7eDDEBOnX1Qt8T5VVuLakyzLmUS1p9v7Ju2ntR8xC2w1Un
vfOc1AHs2muKkTcNtDnI48SNoJv5EQaXquYR0WJMaNN63VKUyT1+SHCVzbjCF3Akf4t4p2bVJdTS
s/g+LYOrrx/bp5dI32Hu5zBs3s+Vp4veFJuoK8JyWocp0SJprpbGoN8H7ZxnbwebTPPSRanowyOJ
fM1E6ex0Lb1WbQKRu5f/6QL0z9142Ll0ClUUbT9OGmHWxLRCqomkyomQCk8+K0VYVlQ0lDPJxuiN
huxhsISkMDgFvKv2PWfz7euHMu/U/hzY813YBqnUuuR74hj08S5SOzIyCC/T2vQn4DoqfHHtDPB2
uZVWcV+gtKzK6Zvv1/jLRS0KPVRSseZzMJ4/8D/q/4PqQ88xkhEcd/7DrQCaiKrBRE2VA5mx3/Rb
YUS7Ubi/tGy84Z3xEf0yGu/OIktzaaTOuJRKuyO6/TpB4fDNx34i7XMcnsl81LLmc4YtWXc+3h6u
4CZuPKKsYapcesAmIhncpMMt6TlblVBS6JHjU2qokO8V1mqmlwNQ3fiava10sknb7hJXUbJIyxcy
C541vfmJ9RuNPjqdBSbtQ6Ws/dev8XSV5JY5wc5CNVt3bCFO9nMDdYw6D6pxXSeaBekghYMU2Htv
Gh/Qp/2cVSCYYvMRTcnXF/60j+DKnqO/H9RplVruyWScjEhyiKYc1o0TAD6dyNvszexBvcZWdj1m
zMeDl5BjPhnPjYTOT2gCeZwvWd4/2Fi2NeGheHEAUFHy4HztXYQoqRB/7L6+z0/n/Pf7NNHjsVCz
D38fk3+MuRaQiIN0dFjT9r6WdXdpTuhD++g6aDlAFxZxyvoZyv+VVdaKDSgV18E61qpdpZrYc+4H
EqZC0Huss9/sH8z5U//4EaIv4jBNowg9KSfbjwOOinRV5ED84EMkv4dRNy5a0XmrxtbvhzG1z/oW
nSkJOxth+M+shz3w/CraFnUWbZmm4p1ymZTztjivLNw7pL4YmUIeF6bq2qb6iYwiOHeEuvSV/xPi
bvrdw7U+f9FsIg086JajszCdjoI2La0uaLVuXa/bujNg6DrYzNFlbGyX5GbTSn6nId9G6sMr90aI
jtFUHfEEGHfQL+E3J4TlWFCs6oiUAR1cMPvw/ryAJmWbMQqgrutJhCIBLk+AsAG67wAKwn29zFnV
9p2lXtGYy33ZpD9RkLvkIGXaIk00Yx3iQlZAAdYws7fI4IaDnRbk1CXomKsqInN+ILMGzs9CL6H5
vz/GOC28lV7qVyMM8UUh8Y3JCGqBGxCsEVkY92JKAeRUkEDVhi1pEX2EgcaMVzY4G1gkpDSRuUxx
9SzFE7EQlXOjO+SzufCh0SUmj3pjHFPdXMIv+e1oxf0k2xnOlr86DnBur1oaZrZxzRjB5zrWh3Sj
7OmOEJFr1+0eMtWRjWgZh8YwUAchTII1shRtj/PaYkw0kbwCChnyYRUaLQITKJTRr6YUkBSo4Gwd
KHkhfY0Ejwb8t9MRuY0ldJ0NJcGbvU0AmO6fSWuI2dHqL5Y+3AwzeWdIWZIcezhvpanthRWeZaZ3
oRAxrUSC3tT0i+rSwcqr2EgsTMSnKxJfhrWthdxeIrp1YTekctfhPijxtzkxcsQyc7INxY9ilh1B
TzMBhU48fkxMxfn76GkAmi3TLpCLLiJcog2BAXaGs5W102/cIG8fvpkr5tny4/fIQObQQWXDlu6n
BUAbyzF2Wqg6QW7dOYH9Y6hclGrqydFnTIv9WlfTjRuDJdXgcmq/vrn86XHCBYSMpEnMyGtTyNNu
7lSCpUjSqltraRstybBhAzc65c4NVpl7lcVAe6oQ8lXaAe0ZG2VslGHDtCez5us7ea/jnDwI4SIy
opmmz820k8k9i6bcC0WK2kaO0RYNvh6ovd8R+fa+066xIQH6rGgX5TF4rv4Jz21uwTQzRv79JGNY
aXsw98lNx7+VzsOr7bG+FOTzlqouLhDBgZWXqBfLgcgQrzAYPFITK9dR2jqyEmfp69pbLeZW0Psf
7A3Nhdk+hvZAisM85fVZw9RsQR42KqTRcli3Sdoe+tBZ5tUkNlYfXuWd1V6Idkt0drkEYriNeoLZ
wPfM6bCpWGui3U+Dbl1LqDD42M/LokR8I1W5DVy+Xxst6jeb+L8sSAhvHNPW6eVJXYiTSZ9NzCir
vieKYybE4zhd5a5zUYiC4e9ka9S5v2UcJmiLm2Xcm7TEHQDHrfAOyVQSHBIvUs8e9ljtGuz8bf9N
odei4P/5M6DIy06Mu6TRfzqphwYYaN+nIFSiV936NfAEjLbmvAvLd5OFElQT1yrtwwur2hHTZJ41
MA22UMPw20TJJmpa/dL0reHSZTNlV0N6HOYImNjANdOWCITJHjkPcPhwgGaLwB4QO6W86xstW0qr
qrdx4FVAslkSCrizQrYw99lNLAAKWDv8fs8RiWNbio8RRtLCWc7/a2TjHux2RVDKGC6bLl6rxiAN
IWyYUyTqRs40L9jAOOWMMmwvakXFh0zOlGg8WmjxRMpNC13xfQnu2pjcoLiV63j0gAZOTDrtVZjo
W5Bj5dEc2NZlJARvKB75Gz8hMEwmIA511V8IAgfC0AqvxGT3S1NTs3HfNtGO5VAm5ndoaCQfm8Vs
QoTaAAWR+CgQrU4f+RdlYu8C19qW8CXw2UxzOFnPJx+vswqybhEP5bHAkLNUZIg1+hyQCmCtVd59
KNiNJWNBBAVIpqVSHSyoyHyF4aELfLd55r2O/mBtuilbTWXO74XwVOm/Sjh3d46Z5rcSB8uQyBXp
3sYFmv/joCL70mnJFgyy4oea11zU82sXnNqiDb1hIVni9jXpQMs0SFNirMk0r3NCBws7yPYjzJBN
AtHo/XJxxXkzl/pr6FSYehrd2BIl/TiFj03ijNea6fzK63pcuQO62rYZDVILpo6MPChCrC71juYY
Z+6glmt7PiQVZYwH0o5/GlH5QqEu/5F2YqOn4O7xxj4lKrnqwDcwFZFnCVI31OtjPEIfq6I2XWWk
3uC7Hw9IW9Wo6leCeRlFIOYIQzknO/qXi4V6E4bBORCe/iozId7ZWn9piomzrgAm5blRsScBIL9u
OI14rrcUjp7eG+eOlcHmtQAJ1zMYmfn0eZy3mzVciufUdGHtu3GzthLlEloXmgejJKMhbkj1qwOJ
vxHVsojPyHZZB/RIibjlXXJoYgSGWGIded/TlJ0cW5tVW/C0yL4EL+PL+xlf2YuDSMVNXNjmdoa6
kN6BySMSFrFYoidFuhlA/qwQYGJdThwssr3Xnle5fgPo4bpAPf2YT3A9UnnhiYjrFF5/QzGb/YUi
CVdYd1oS2NcERh+BJTGUrcw/aCZh774JzNAv/eGuUjEUqmRY1aErjn6bDefVPLd6gQNdpxId5Mq0
X+VeNSxoJmTnSQl5V2yTMdEeJ8+/6qKEFyVqRRvAcNnkjI/GZHm4iDUIdKg9LgV4Vwjz4kwfaUrG
VngoC/Oml5H9yDdu9pJilp9AUZ+Zkxzfwn0uusdMU+POMQkfGOp6O7El8S2B4ROOTJZ3GxkkznU5
DhtjPrnxlsJrDYbw4IbahQO3pdSS28hEDTBKQHlJMT3QuDdv2l7nhGfflUPR7RHOXXZTjS4QVioM
92rHcfYA5arfhbpxsHscFDU/YyUA08/np2rvaITDzX9n1NlPop+NM4uskgVuTs0HKZm7lFdkT/+v
8Vkf+UAgwY7pVW+0i4LZ+AZJwH6OeXQN8mxjThILOMlir5vMUFm7D0NXLV3FpBrNO1xVE5ZYhMOV
VrhXOTjPrRghoTcWb0CN5Eqgty2bAMCAV+zet2IjB98+ZitITLS3rqgcLCy7MxB6b0fb5DQShhDh
rfCp0iCops2ZC034GNRxhiBBh4WBgWYVlmFJpFr2w86b3dTxQ/QpLXbw/MpNpPsIidtnoHYmGetj
y1IcrVzOZAdn/osd+UjEhnwXloZzjv9qM43FEKw7L9sZeSCOHEDFEfqWc3xlo+EQeXoM3Ga48AV/
wRsizvxEPxJOP5OhDWNfMmHcisSwDoCg7uG5hle2REDR6elNoDyoeCn4l/e/bfWGRKAyww7vQhkC
FqIeK8KjI63e97VsL9hPYl0ean1js75tAsPD29ucN/2xCdigxWwrt9MMnmt6W6dWOrCsJMQdavwh
vY9cqFVzIF6rQdPCV7zh7VgpxVUMUFcZKNBF0dWCgpq6xmB07zlEWKZVbAPWwFYfTKh12PmoZevF
7mYGxG1tvalhkVX6hamAoMbtduCEOQliJHqPnL7ZNUzekis4C3kRSn6t7wr47u0jQRu0luP2UJqU
NdSQZIsyDvSF52x1rCgbDWH+eZ5hpKaJRInz0WmUu7LLHDLmj2x0sQ51HqCPeZs/EmnGCkUABo3K
mFSPNbX7hLJWPuzhXsFKastXTxj79wOK2XXXqT4faSrZXZKV96NwMKBwPEnj8kc75saKeoy9Vw1V
SfKOGsETbHDvLmpdXKflCJ6a3VpU1wDm1Jz9qiFtGcOavbphYYERJYTzwl5FGEkPCXnwQ4OTyKam
uq0nNjRtjaWiSA6yiw6mLG8gEhmb3iEGPDVeS5D0RoUFCHbdjrwW4xY7crboprbZEsgBw7oZaBnF
nkCDE+HIuSFmaDd23H6lMMEyQyN6dI2txEy9iJ0kXNHcAeeQ9Ac97H+bdW2COLZJl3TOlS+cRV25
4ZZkuYVl1nviHHYqEq/KaliYVYbLW1aEsZdBuNJBocO+mfxN6cIkcAkINlN1VFl+3wTjs5sS4DgO
hQtl1qLMmrvw1RV4JdvwtzFEONQwVDuU3xmL0bP9VW0UuF+M6YBtAlZ2JvlMdUhGXbnSZ35w1+kl
pv3qZwo+JTSQoWXIc8AULm2deo6R+YTbymnZavVBiwvOA2QukwgPZLJSIb4pY5tU7IkqbPCx/dPx
MjhN81nS20RJw6Yoq1C12dO08exX4kGxCgtJalj5Zk4tcYUiI+ygYa8xts9hF4TnpstWUscHfWZh
r62degRz4O/rEHA75ehsVWfEkeaonRCatdsEs+Cihfq+j+Pp0KUzqNSNb0LP/FnpxCGXnQugtCR6
IyO+ddHrwUNQ18YVeFpzC+hzWFfkt2LyEesE9OpF7z8WSUlGBKfybWvh17Hy89uc+vJdCTkvahO2
o2okfrWZqksc4SuZNdraNl9qe55lgh3bD5bvGpCuFuUdScWor+JUP7auVtyOnnEXasJZFYnN74Go
sytG+w1WQ7Y3cdgstQk0t9O31hJnFZPvfNpyJSQHQ5BZM1SYsQwB1Bt2Hlu+MpmW+mAfcA3RM8rx
T/JZ6fe9o6k1uPpiDVWQ0gfpe1tZ2AT8NbtEi8rD+5dojk67QKGX1MX52EXbsJ8rxcCymEDimB84
S0PC+rawf8YE6FHgCM/eaxHEV+Sk5PbNqupbUtSm24K8MTKD0kvgVjkzv7nBjrHMYbIcXKJrYPhX
2n4IxXjuVYKPNwGV3qbbZg6k1luasspLuo3VyAdQc2QOt3V8aDVh7U3ibxY6jqUD7Tc6nG1/ORSK
89Kc2meF4sqEpAz4Fr4wZLpxS+1PHjsRQU+q1CUhHNa54WpvqiKfN8zQm1UROgEFzaMeCXn2ZFjv
LDrGVZBEuxhBg59cYlK1ZribB9hlrHa586jclKZ64lSbPiR6Kerlo9YDh9EqO7vyxFNpz6wVHSDh
JIOzNsEHW8IRInxlZNIr7gfdDg6TNrpAZyZ0iF6rL9xuPBv5INeh2xPEYaJLBHHv71BZP+ZRO8dB
Fpw6lFrXpg01QEt3JWGVPDtxQB/qHWUdPQ74xZah6YstSJebkA7XXuvodHCUZBmYaXL4/OwFM+K4
mabIoAQvWLiS9uZ9BJRExEDgvwcQ8WIEsM+ikFjVudZHsMOtFd2AiqCp1EAuLlxSxPvAGxc0GM2D
Ja44+1WUVNNwI0lTswJxPdoeQUmcWwzoEShUk3vAG8V5pnah1OUt0ZwkbvQtsEAyVqba3BtQTDGu
FSur6OzF+y1JFWgrGrGvycQTzCOj3LuOtbtXUe0cQ6uBAjlSNekbPg4txib8vnZ6JNHv8UYTX0og
c6UF+xGaE6kzVXBOFtKjVljTBrZFtMVF/TPQaJ+Jzo+XRj0F5PSC04BdWJHg7gLIoeLGdg7dBprw
Fi+NwbMMA2vYFXp+5o5df675brQDZBNa1Zlqs/ZchpTjdLvb0O5gntRCE6KiTo58rx7S5TT61aGn
Q7MCTIqp1DHu08w9D2NPXo9QKso4NNZEAEXLsQzJgOrdY0yp5poQ1uOkcWzoy5KZuo7YpgvTuq5z
ZB7pmK96aHsLWYQ7vir9OtADh/RD/2FUGBHb0LpHzMoucoqrfVlQ+u42szflTFPBL1/jfGRWVsa+
Jw5ovQ446cD/odl69rMk2TZO/2zrMCaIZYPA64Gk0R0KkhqUbSq/kO2di85p4kMdQY4VRn6n4Wi+
82Kv2iiSB5dTDrU8C442WqcmlYSm5uqpqyq9X+R6vYXBzZZZRrcUfl7irgmXkjENW/1JWJf6nAuK
ebBcZG2Kk7FPfgnUwQSpMvTyiEjwgkgGEfTudd2He8bgAKDPogg6DO7N8IOqqnkGh4twBGEsQkx8
9BKbM1qVpAxCDFsnwbDRmGhd056OgC7wIDfNprWe65i3FFvjVdeaoCYj/cKXzU01Vew44wwAvnor
afqBkHxoEyPey6i+8aoypNAQuJsyba7AqG17RTaXQUrfYqLSsRBN9RDgY4dGZsl1AqrDJDAv8OkR
2tM1cwNk50JfJIGpFrFehOs4JSM4rHGOTrfkvRDX6qLQHAEar8qxAzphCAIZUD15oEC2ltnuDJhP
cE9Izh1Ccw8omjO3iF5V1jzDXg+3pN2BhDeaW06u2FcNoEMYWFls9SePnFoKLw7kE7zbaShR1Xbd
U2qwixLCgFOSILQmQkpVBeTL1r7upDNnTrIRagnlGfSh3wfDCznktzChiZl4jMYCmIjs2fMLtyRs
tSFznlXGAAiwKCCKERa04yW9pI3HU8myXUz9gI1z/ChCgqEHN7PAnpMBgSZ+oUp+Dcuot0jHK8qu
/Sa3KURKmwiNvJH3WIxh/6deu6ywAYNIcNmOkNJLz6xfuEpr917nLAsTW2rppmIzpe1DPhJLV3RW
sSIM5Ifp4X9u5hwT8di0w4OHH+KKnBkF5QwOXrt12+q5Lo1xnXCgJr+uBaTZBT+yod8oLUuW7DKn
lTcYZ5PSo/MQnFKWW8WarnlN5Lr7FFDwXBQmOPH/zdyZ7MiOnFn6VRq1Z8E4k0DXhqTPHnPEjWFD
xMh5NOP49P35TalamQKkrl0DEqBUZt4Id6eb/cM53xnsXifEuX91SV0JTSU0+LFFecr6+VDk8lU1
NDiJzPZmC5Rs6gWiyBmyqMHQLpi1fmOMJWcgQT9QvMmUbcDW5M4ZHLIIR0I/9d6ExkzMQ8YAZ7T2
3Ln1tmcguYUiFnEh3pujrnZmwhgrt13SA5fHcv1GK57dKQMzM6J2vp/NFjEqZ1HMRe0hDEJzK3iO
kS9PpXSCOAbhFZdg27FX4uxWwKFJRYGSiy3eXe7XgYjR1LqnHX6rnfUMrSLqVXrdzWIvLloBLFQN
YQ6tXtzYvXdFn39Tkp9QmtmTARGPupABG1EG5GpN22amnoStwXk+Tr9IcbtPDNa2SGj5FnWKgXOW
3LI4fYWe1ZDP1L4RMmHsdX+nN6RJuEVJOIXNqRCzc7PUl2YpGIechB01YUCf86svqBNyhyADxBgM
ICfGt8w34os/u8+62yklD6IhwT2UWj6zqXK+YwssTH+ycR/cNZX1Ask8ymU8H2NvJVOVwtzBjA1m
gwzOZnZg1ZGgUmeKQpWNWUCcVB9yYMch65Bzk5pYN5WDBKMpgEQRdIzq5Bmof7dzpselW/V931E1
aB30+Iwr/kA2Qhc1WIhvC1Y7XF3rWRN+uqkYs++BSQBSL5JNu/qhscANkgMJi9JJyJiYjy6kY1G5
LmGBbBl30unSQ2VAMW3KngHqerRjrPqFRTbZ6GfR5IqBJHpgoCMxTL2ufVkQokmQGjHtCz9UpfvV
1pCQgZ4/LOMSzcmT8JKXsqRTKyVbQb1vfqxUf5Px7UxO5dj558QtxMaclQzzxnljNANXljRDGEN7
YqiZFRM0NEucYk21kM1nNsvOWIq91XMrpGqsHo3E/HQl5E5bGnfKoQepLoWsU4iPA6yAk94MN0XH
RDaVOVkFuomHYtqtE9WNW7S/IJ6wq4ubq2Egs8Yu0Co0eERhCORbrEibuGymX2sMsIeN9zMzLv8m
bcvv2RkwipE5c1S6xRECSnbDzejtkgLOhbJykjlFVdxYc7WlTWwDu/fTp7FYpg3s1G+bFvjkumLZ
pvCaYW4yP85YgrCiec7BlURWOzCG17Kf2Ml2Q7tcuTXOj8JtfjQQ0PfrrhzptJRVwkEvjRKu0gDw
KrZPDOvS69zWN8TPtc+0qXelhxei1hbWKfW6azpnvLbx49TZTl/Ex2AWMDpSKii3bKzTOH0xmW9O
ZJ4blkdhxA08GpUWjuAT+TvaPht82E5s/+y2CGPlXgJS4bixoiSipSFr3WrV0dOn198bbQ0MxN5P
Ia6CRIp+V+QtU/cdcyvsSBfOFo3qsRpzsRXO9GZaQNf99Dk2mN6n5JESGiWxo/MFJJPavvMXsrxr
jfA5PhB9Iul4roYd0MKPWWsPVc3JN2I5jFoGEU5Kj9wg1g1AH1Rheu+7W4dldEt4Mu/vBAC5EEbA
UdWlCVsndNBsczv+byJ4JiZRG0RwfLRvXpv00ZoZR7dnE9FWbYNWK3nS+0uUJF1qs3BN9TwwTIEK
INzzth8e8l5pZEowvhsz/TZtrK+EmbWBnNu0U5M6GsrDTLKT6bD/7Hg1SQE/xFsYj8T2Ox6FisZ8
ejX8Pd9BIipK0NGinj0q53JHaNxNhYemTJFpa8LqA6XIEk6d9sliOXqEW8sqYygeuS1ugf1mrNMI
aF9MjSClgVgwIegkVcI6b3Z2Yw94mfZWgfTxEvVTy453sK8YpWcNkXgj4pmJVQ9aRXA7F2AX8z4W
7M6eksNlNuAFSNwkVyuseHbCKLDIWluS5TLYZZQMgIOOSr1pkL+jFHJ6YGJX5+JyP3RTupskeSzi
utra/kj2sWODepdEg9gUPGLAqGKSurYheHCDPu3siF23Ic8RjWBTSIjXxPdxx+3lii8vHYyNLI3L
GqdCrMgvYCRwK5nY7MZ0foHIN2/yqryv3BnQbZyXW8kxoiNnO8CAfHIQz+00wypPA8gyIu+ukFG5
6n2xDe3cZMXJmsbxaFi3JWk8+SHplXzqZ0oGQpGOUFSjKfb7uxEAWOmPNBqlx5bb5dOhv20Pq0ko
Q6mY/tUUqx7n2mBo28t+mJBF/TSX2psOZHuP1PM9hyPNpoDVupk+uFkuDqYNksZMlkM/9GIzNfzb
NeDy1jx7GdKbZPK+KkCbdJYxlFe3sd8xnhd7qEzpxm1eILRZXHEMdjTSumkWoDjpkx500BgR+iS/
4qq9KbA4b2cKXj1pT0KbPIQPOehJ5ZsHZ73VXLRtYLnKyDeaZG+n69NsstnAXaCD11SHbBqMfdL4
eXThTkfc4F/l1FOZcsRNdKbMzvtwqdV12lSgiRgaLLrpnVf9hRCbHmaxwxGiD+7ZiFUgPdWcxh8x
cW2ggXyoGr5LfjtbQWGYBlwbZDSdlXxZ/N55T3SU0PYGN9iOqA7iJjNCgpKUP8dqyGrRG/OxBSG6
KyY00CZvUTdY6bZ34V1k8q3wi1NiO2GVTVzS2CuHpHzQFcw6Oc94nd3hYPJUeGgy+gXVmqaYZrVO
/mQ4iGIqvETUl+FafQ3ZDE9JoYs6J7im96uCpJ92e4jXX1bV/MwCC5ii463aNRpIuAhtptTwjA4e
53C0dBP0mrS5b8qcTj25TM/jDwXsORiLeIoSScgSSQXLwb+r8suWhlSGK8MgzEUkglWUjrZe1DQJ
xH8yFpYxsY8zpTcTCEkNXCNGYt/H5DCbgiob6gPQUBoGY+ai1flga6x1UQt1OrSw9IWt606AexX+
j3YiqM5/t9YpvkuNYju0wj8ozaVcTdObRmgwizISo8lCYoHoNdp2rEgglbZuHZWmt0ENC8r0ybHT
BDUZru6LnGQgBddIbvFlwaIyvZMDDodMNDKmY7j+sb4ZteW57PgFiF9IyfjA21X3brdJPdTM3aBl
u3FWDmcdIRXNfDujc2z9VDvOqAOIDouHTZUXiKA1Zy9WQzwaxviLDl8mg3038LTHlc4D2DCOjzsw
x366xNgGYrX3FZmcooLIZAiz3+YEkwWcX3rIH2UGbOH8AAgRBty0FhQLGOPjJOMqyjJrk7dIWfBk
nFqqZcKt0utypGyHB7dt9KF5WgDhNxfaL55XzpqsfGAfn5+9JZso6aG/ifShs5PX36dFaTj0T7FX
hNqQ7YWL3zWpXqV0+4ekss+a7h/Kvp1vsxQd3OyRBu4U0K6IqoWfZdrbyU0NdpcJy3FWQYyyyNdL
kEJIt9kKvXrPrFzSveBV5CW/+61XHjM57O18sm6GPt1oNdGRgY9dc7eSnQcekfKgHKDKrTw6NaFP
6JRctRVLfjeK99HatottMkVMWLi6hKvYtb9Lm/RZ5esvUD/NgdLt3YKuRcmvH9oFhDgDZ74+Iruq
xzo9gKfXYef26jJ7BB+aubfLUj3xiTpXiT3QcRvc0aJ4bfPs8rl3GHEN0MMGHuqNs8Ltl4smwJqV
OYjl3yO0tSIlMrVuEKQRUGYrO+BiKg+a89ZyBd6YSUKTbXf2tZZk9UW/G9DjLF9giH+KhY7H7MSN
muGQ2p7O1wp0vQH7PPrdD6RkS7mzSk+itt49KwElPshQryl8pESnMCUE+QGCZplOHQVLXQtvCghy
e8tZX+TMne8aAeGF+jXuMFKUlXunFh4OPa21kFt0F5PSg4AtJX6wJ+SybTi/c++JCN1s1w+UXbFk
/Ae+u6XcoZIZHOVyRE2EhVzKUAJ/Aj1fhg2hvNvMHFAZLoIJNtcSMKNI7YRTq63eezu2E/WN1uY8
vXV7PcQj6dCxE5la8V136LS8KXuOs/7eTUfi2MUM/G16LWV2WxDFxU5QQ6XXMzyOh/y5a4tnZdmn
pfaMaDaIMR1nLNzOEsLOSrdp0ukbJ2M/O5G7mhWP+JK6COftz9w6WjANQDT7/CmxurfOlhRV2bNg
CsgFim+9Sli4OrxcmcwPOgk1FBsXb0tivY+t9WJ17tXcmR+qLMnBQ5+eDxMp9pJ1R67T27XpQczE
knGSm0Fdmg+tu9qE6clP7mlkIbBa0UCKXW0DRHJKSkPhnmLfvSfq4qd3M4CrdpAVdnpG/Hw9jCxm
S8Qiip5ko7X9TeNSGTLLvsTxcu/6UWrLQ1EPpLgyMQs04zBV+n2bFA/1xI0qavdLsfauR2SWhlsR
LVAgI1CILEChBYCqx7BFXE7uLotKy0j3XT9sTJf4Qsqmx0S3Nmp2f6BnPYuef3Y0Z8JPDRJmS49A
mZrnW/BZTY7cmXEyR6usblIiqQLLLj+AkZ19A7NBKk/CUMNRTlxKDKDYepVXuMLus0Hnqw5MYOf0
LyY5RFcK2C1dvB5BtGOq5ZfDVrS+iJBF7UA1Hkx2ceRIAijAFj8FTLFuNCQ5AQR/K3SyBHEZSUJl
FpotyJiUEGxp+PdpRkoRotSgMvksyXKpUWWPEA7XvZkpUu0tlClEstxY+J+i3+55AT+PsZAJOVtr
2Vmw7mf0dTPbT6myQddaKBJsU5wyjX0RqUBBZ/IlhTgMRmaTrUu2J/7wrOuR1+WHoaxRgegzF1UV
EcrkhGaPmicFRqCP3bEdsfprDYOrhBE3ALklrDSKETFVM6mebEevpguFAMZiYPWc4qZk/9MykioT
l4lTS3RDPIA17qlTfYMZEz+PBjjy4yHeDAPfVBGjhkoW+TJReUnH1S6JlAXxqXB59ToWUeLxKlfP
2Q6Cxa/OV50qRo8GCJkBmwY7AP0YzEW4mI/MklxGWex/cmsSnMb+OaNh19KWHprZjjWvQzgnjKHT
tVdMQ0umTKPG2GZSB92o73vdQtxVJyPfAE1E0MOQ9TEpvR4ntWzKWkeO8suGR0yxiKTB+cl67b4D
AYCkc2F+3Klt3Zffvknyunk/qxp2mle+aJhyA/oLpAaJuk4caq1EJeZ2ORe0XVutb14JUwpT23wg
Tqys812RDES1rcZW+Jhy25POVr0txXdmYLBAg50HaB3weVfjPby8b5c0LrLD96Pu9oHjyU+CzcKp
P7R04kypOFJnm5NjRVRklR3TIyeHBuGEFtlutNaoXaYnjFkPdtpd15jPYJUiM1NLdtU7JACMS31c
ycnewMG7zYYGLU81MSW+TGrW9dalLQ88puK69baoPERC2+bquh9aUhwsGTkVLVJMG6avBe7QdJ9W
EKcI9qxGPiqPhFeYzOmVZ68woBlG5p1Oa22zynFrDjPvpRlQZjV2sbNK2i6DkcfQoitijdHc5Kkj
Ie6lHSf9dMyX8ioHzkPWtPkOxjg5DDmOBxNBfotB3mEJpue14HAjAqu1F5aBcg/1la9MzaNe1uOX
bJ/INDUuJJNs72YC7DMhOWE5kBVurOlySAvc4UjkfG3SsE6s14UOkimj0ltGemauH2TwrdzAVbhG
H1mQ3MQWsG1tWuMhezCo8jayAgpQdjixrKzeFgZFOv5BlxErWaEptWrPa+hzTk82qCG12FspxzLg
wOGinvqXqhvff9cPLevahr1dJ1BtE6zJpA52DF/e0t2ZyjH2dnuJddPd9WAodnCZu0xfHnf3MhZ3
6NEoJczu29F088WVUDJslY6PmPvWqHSX9bbFEmhKypN+JitCusTsFE33CsmLhFuEu9u+UNd2at+C
i7yqJW1LjEoKVC4bUM2m7DcmDRGw9ek56g31/QdtfQ+wfwythTiUaaEbdsmI4Bw/qzj/AFC6bh04
BbkgqyVhb9OSe0vRle05S+6JfNx7jnxUhNLtfZ23dXQib1WbRPLxumyhAYneqMJ6q7t8r+b15A/d
3vDmI5xRO9B8+9a1mn2LLvzSwcutPwiqz5bRWPaeGd5nal7ycZFSCakjXHBbO0Tau4sToU4LKcU8
fIga22pXWx2jldihW1hgPAzq2YB+07p6FBfymPDNRYzDojh/Gwv/jlShX93cho54kbrz2F+2/4kl
72GYoTJ3OcAE5N0gRS+Oh5/EmWYhGmJ9GPr6Ms1Ht1E5d5PsiSYiBKsiidFr4w8rIaLEzaKx4uQc
KMjahVOEey2ypv4pF/SKayeuNaNw9pBbESFq6HFY/R41+Kj8yOGpsurbTlteCMzYOinZLrINPK39
aixBm+e8QxH+NS2XbGsPVCm9YaC1xlVcxUPAYkrgu6aeb+cDi/pUxe9zpfbEnUVL+6B3ZGSY6i2V
+lOW+L/aRbsCTfo6L+Z5zWWx9/xkX0msATQudPTyulPWcObdCmGe51FZinMr9B1QZHSCs/HTlZPc
mBNJvCGU9Asr1cdVwRRQgbTZj8pg2eRCSD06dfn3/0mpX//trxn7NbA4SqBcS5VvZ5QlRI7o0HR0
xGfksjktBZdePYoECkThNN/mit2h94CNwrN7NtLRjKw6dqPUvFSm0xeS7O51nFP0EsQqb9J07yPd
uKczDqje6dP1arypGQiyH9O8o8euxc7QrtgIxkevr47aCFJlpLAneNOpTqZPUnarFHFaXY7SZ/DD
XjQfJqwOX3Gu+cughZJxt9etd37M7dv3EJlLC6WiSyfjkTvCdSbHnX1xAWVk0bELB8Gap+VdZSUs
4E10MHqKaES3aJl+/3/8i6ZtcGy1ajzn66YGexXg3FiYfs58XKpVO1S+YO6L+iYunS5wEVFQe2oN
HxRTc6CpCDAVd/9Y8ZczUkwDI3jT+NdKa1Y29PYpNxBN6KrasTLuB/N2Tn6WGY5yqgx9Uy9FewUf
3iKVWpHASAzWp1uhHLV5Aat3ycokVUV6axYZQ/qMnrkIhzSboySngcELt6EtJkD7AuLOEJSHOY2P
AFFl1g01BPoRGEPzY6fPPHRZtgMKsRONnMKJYKeNSfKB2X4bqEwxkax+KzErOadsWAlx8Jct+q/u
aG3RzTymaNvOqhoQ1qSj2BoIoVflMynpV6TI/UfaOzvQsemplskRlxxxr1QrLWI07JAiIo0h/6gx
/mCWP5iNRclj46o2jPnbtPX4pveJEDdbHLpx0RGzYj0NE7FSaFIw4s3xPQML2qyh+UyL/ieflw93
hHylhmIHKRmXhU9qp/QGDKloqkeJuVxCr77DCMgiz7C+x9xhFGufioZvn2W326RevOt6fXFkvG48
P3tJC3wD82xHBZDmMFvtoFiNDq9M9kMvTsb8IuONXpgG30BiS6yJ5S1m0wkpLKat8qXLJh5Krx33
sLy9KyDPO8z75nGajNtu9P29TKclwjaSgyTnt+2LZtqOlv7FE+hFf5grGJ3voE9fMdk6GuuCxJPU
CaxjrKa0pOFCGYE3uLY2hwKkCMmWTKfEil0buxECiOS4sO3ZpTjNFGOakUBK+qpy2KzEMy5GqR+F
frC9eQTeXDCkE+ypSUGodih3mU8kV1XjkEfe29eZrRv7NPO+iTRaA06hLKoYgFv88rmuf1IKTLzx
kTBc+8b2SQqV8fXYGsyo65NRUk6Dub+A3I3pJE02FiY4KKqgkuiNwaZ500vjsOQWOV+EZE5j/ZBj
eCSvmH9oolalKne2ucx/jLYuDvaQQR1P4+XYpbyv6heKQFJscrT9lV3+EMGwsRexbgXoq0vaLw+u
1bSbtl8+Y7f9MKTnhDX5kGmte+izUP3WNqpxT6KKLP2Bqrib+QQwF7aj/S4RjGSZTYBRz2QPZ4HO
nGK5crIhCUZUukHlZe9mUr+VbXxv6LjWfK3WaMz6/KH3OR1nZbzrLgX90lmI5aylDHM3/UazbWyq
Nb3TiYKMBsreQcr9uPqKbaNSLPJZZJGNk24trd/amHrQp4xn+o8IKvymngHDY7rrlFmHlc7hvVp+
6KruY7F5WVphb3V0ZJuL1N507tup/2riqWScTDGbMXHrWX/M4ymhDg3zAld/w3J5sr1fxUgMaN8L
D532cB5MVNd1xsBRUXhmMzds3naRKVS9E/M7q3Cm0g2FJTHKMsidz4l3Wb/kWE62vmMFotghYEMv
hgGV2wpXJkkv+vVHlLPFpnHVEPrafJ/aW9yQdDpr1IIEi/Il7XeuwSdil03O6B3bzCQd7hnLCDM1
rDuU9DiK0Me2JHnuljSdjsuqL7sUhn3IOATH31Sa0ewKhlJoYddLP5TZxrqdu2eUEKj3zK3EQCHW
+tpO2k9XdMgwrJMiyHMz6Cuq7bK/KtaaLw0GkokYbI656apktB01a4nR1eMV+MkTez4yD9OckKH+
ak66Q1NfBmaV++1JnrOL1lJxoTNRLRSq0+56bAx4uV3OmDzp3+MhPWKiKzdWyc9h+Eu9CaJhI6S/
myma2mTTb8WqZZtSaTfLgHggaZJNV5WIdmx5y+vEsWifqoIaUECnoxwfmBXNFlMIFqCbYk6+Llxd
fuExckT24+jtweZtdSmdMdasKpgk8TZ4it4V8zVm5JgTmFd1Ey6EhNTmQDjF9+A5bVRXfh2W04qE
sLtdCpttdZWUZBLONzJePtvG1g7kvsDSHBCi5Lawtn0+ynBMvcBFvOSyIw2TmMSjsuyuCIXJtox7
y1M/udy9yXScCEzOGwwmVtKfh/UrJYQmEMQ6c+dL6hsivSaSmaO+Wuk4Yl1gracF1OvQumzg48QF
W1BPPPlMSw9+xbm30JYz6l13dsefW6UEedI3/Ngk3ap51I8okTdLn4gHzRywqRTsoIQXM+Px5/ve
IVpKVcK/GyRO3WQ1k2O9NHIrQQL+FqplcTw9dE09HhFAVJwaWVsnVxMn6GqzeV56/OMxYDork+MW
efFrjgd/a8boppfya0RWHhZMaJF4pHgoB3Vn2OhIetQ9JD7S1guk/fpoXI+Jd7dqNsYKCwlwXH9l
4wOrGsCFoHUUg7sgXVF5DbNPNCzFpFzKD1POh5I1iHaW1vxquA/o0J6Z6o1RWunPZB/S8jgSJRiR
RO5vowIayd+6bWshSFLMJ90DFsdksQdXxxIPsQuMRrwLi2EVhFhe3EOdJMIvRG7QBk5u3pGeQ31D
7O44MHShfwlloomgkTZSGb73xCFIrdvbPWvnNEZJkc7J58By0+2q10pPjisVazx9waW/mY66U10V
To+dtBvvZr85dxmFTqZlH1k+32P5OuGW/OV42nOBHQe0UkLYQWeNp6KyAcXrj73Wf0dth7Fo6tav
htsylCcQi/1Wqzqmf7P8mGmVrOIn8VYZsEFKPjSd4Zg9IXFBKSe1x8F/zdLuw9XV55L0n2IWR0tP
Q8uceTb0BnwbzICR2JFsNHa2gU3rNyujQhq3rsx+xowP0mm0pwJ+aO3pAZqy3ViKE+FuORqa4tMi
cyUehm9H0Pfm+CkMll5JeUym9dGw1AsQVFY67I8aq916hlWF4mL/pY6gpVuIErbtW8/+yhgGuVX7
JIxWBdgS7vTE5Y0hBFiylGGESDyHfW8xelCrt0Ypd2GU6niAJOPAa5+hOu1O5lS71MynYKi6fOfy
2DMnmtfQnsf7tYRRd3n3tZGLJeGTxpWSh3WT27s6xv4L2gcShoqMnnExjrdsWztcR9Qse2qJpKc+
T1Al7rJ6+QUz4rrLs35vOoj7HFT/9L4oy8mquVnJYznZ/XRfAI29JqfuOBroHzJXO4y98VX1I1Eg
BGUEymwo1KeZtAebJRYhmHGVrJE587R6nnPPxYM/qfYeuqWu9mnJsCpV8sYwBwJB+ha18ip3v80b
pP3xIDT2g6zhZmPgYvbX1zNhM6sbaRVIPjWrBysxw31ueRkDJtUywb7XY4aYvwU4s+Z/65027lhM
x9iykF7glSO+pE64rxiyXFYd+chL9FhAErms74ljwHleY2/PhEh3T3qWent1UfITk8M/vLhlZCDz
2/peYm00P/sgt6MPZR7nHCZlHswrIxSrQf89xyw+PCO7X9p03NfNyhhS+BttzLWNz+wqahGbRh0m
+d9HzdR6697hswwGm0Y/o20iZXswqOwyY3u0DZYSeS/drTtoOFe0SfIseFuY9mFW0A8t3WcxlluY
/u+xBnJEJVQSYl61jWSsHno6V/ZgZdNBL9G3Tf0cWj3JJS6ZJJumSLggUz/fdLVlbNRkPpYs7QKP
3HPaUZCnrTazs8LmZriDuXO1euPjMeR0lk+xyQwvYxu60WfrROiQ92+IJtY/ExwuCDHkLY7riAsE
6s8EB9IoMfIIg6hdJx8ZzxtHc2oeSq7nYHKTtxjyeGa7Z/JYHipid6PKyb7nysKW2uNiZEL4lJfF
NWOT7eW/scZpUq7PrdY7Vz0kbJWMdG1ZfM/I6dCnzM0RvG9GKS5zyuxj6FtsPk2h4T6hjVNO4myY
fziX3ZBlZSPf/1s0FHYAOulJn/LmKNlwB0VWkwbK4c2fZIcwGIp/Awf5Def6s3/cdi18b0xsTaxW
+l/eFguVdjyZFy3bJeekbOoe3XxL/9PsJLKHqhU/qz0lkY0awF+ra4be1L+VqrajWz63TsOT0TDq
b8D0OsWFEUKsbTUdUqjtvWu8TVoDqxjRHTNMGF9ILwD6gdfCE2XWbsM43vkpWuvTsokX9/KS/uzL
u3APamyWWiPJUyXnaRn7f2PuvgBs/vq6IaiiRPAtXvbvYIt/gI2You6SFfvCZrCca31t2Pl6yftQ
epirUDAFHVlZ/4ZagyP/n38oNCEQ1he/Puj7C6PjH34oiZ6a4V1WKMlwX/Xt9ygwTS7dE6f6FFZ4
DyAtBJoc7/vYqBkMG6eypGiZ68ogDReTAUMBDQhxYBkeRyP0f410BmFXx1GQ6SpE1PTGN1mPMnLr
/AqCE84Gq4/pIMcz1eLKjN28IXNsU8buuFWuOd836bpTK0ew6NAQJsVHUrQ722dHTHUst+7ygmfq
1ajYJi5UdoFwDQK3VjpqoVTFQLcntDjD6x4TGYQuQZ8jW8W/4rI9z55fnZPuCaiZG3Se+QBPEDOV
v4VmtQb2mA6s8Nt7dk1+UBTnojbvOhKgCClqw/4ZfYzcxD6apmVm6EEJkvJAfOXscHGjYLvGbUVF
qpIonbU3pgG50bKgJHReOPFNV5knPwcZwjhl3GD+unEn7foitQLVWhyINbCRkzju+TpeXf+X01+x
Uhjw1chkS7zTvsp0OpimftVsXNn1ILyTZj3PpaS/Znjpe7MTpiVvvLXAdFnUOwJS+dT353/Nd/gn
xrJrw3BleuHrrElxJ/7lkfGXBgjk1DVcE8jo59oiub549iYSRX0jVYFnYAbL3JHU+OWOWU5xoFo2
YOB0T0se5Y6JqCOe93mPWqeS+ItKqV7dwvwk8XmzTrN1cNggk0a1EjW3zhvRps2/4Wj9E3kGaI5h
+AYgKYP9kveXlzDyd9qMKffGvrQpAiVjZ3WnqaU8wqD9YGsd9I60+YO39D/i8j82Ff/5zdL//G8M
//8Gef5//+r/Dd2/+26u36tv+dc/6v9Har/NEf7fzN5/ovZfvS+NUiDI/ogAOHz913+wePl7yqJl
/6cpBCRj4cJ/t/jY/k7t5+8QpQlohXQTzyL/FaIdStk/khSN/3SggRKhAWjdANPPnyf/nrII7J/r
1vB9F6QTDpP/Wcqi/acT1EMDxvXNEep4JMYIDtE/n6DYvZquSR20iZgU7e7ZrrEvzZ17IIp6r8Zi
ZIW03I9T+Su3kNjHYGkL+IpAS1VovE4VUyYGkmRTO0csTluOLdR3u8UE+D4uO8f1jik6hEDvYODW
T6CqcKIU1Q8l/Z1u2GdL5qfMAy7v3mXO8PkPH8TtH5fP/yLS4rbJaiX/6z/+gmi6vDgstLyHJCbA
DsTi8OcXp+KSrpfhWDDoBGmIW4HF0xLVmeiOu7im5VvBzZEMx3kEzH7q3xZKiFTrHquiPVoIK7TJ
3c9DTLVXUlXo2HdQD9/q8DVJMg/1It/19oNvnFxNR9e9JToJXZrB4Acqcitv5dAckQVGnYusrPlh
dR/+61f4Z1zJ314g8CwfWDaERvsvsJoO71ay+itR8liScyO7TRf34LjD1WL6xzrDxVw2t/PMCvhf
/9y/IND++ME2NZ8OXswje/cv8LWYGWwrZwpw3fzVJP1OJ6e9x1c8zRNj/V8MfsLsonVt2DIg3iAB
Ewk9s1It3cHBY8nXHxmtht5wPVljVHQP//r3c/5cGPzt94Oc6gmLL5/3u3j9h8Jg9l2S3wrFgNYd
NracX7p62VWMQVR6BYXmPLvmaXbmazFXtGrp1nPtK1cyGO+/OP937GVROKpjPryUZrLPlnI3NGTN
mMNLoboXXOh3vKo11uAAiXjfYpLPzYPIGd205mO3+NcGOJcVRIHeqldjqItoGWZGsdqzPuYnSWqC
IQkwrZh+S4uuzT2R4rBxzzTCW3HdtOY9ODc000m6Bbb/juH1ua+qm5xNhB67WwASF1XRte+UNyJ7
/ddvnuX+ubT/491j965zanEocCz8+XsjvEpbayQ5gb921zZKKxeykEpZAxbDlaE3J1xog7DutDF7
Mvz6M0/jN3+xXpJpvEEGYzbtYyXSJ1tsbXs9oAuK1hRyV2F8wMjcG+ynemTAwky2vWO9FZIUZ+Ln
S2sfs+woqWJyQQqYZ2/VwjQJH6w1X+Z644ZS5VHoUWUCVSJJuOqZhPtAwpzxnWbkadSrk2VHZJXW
QTXJvaH57HxQfEzl+ug0+aEuObqE9uoN3jZpPnzGu73uXjXpeHUpCYRmM7Jq/w97Z9bcNpJl4f/S
73AAiQSQeJgX7pQoaqE26wUhWTb2fUkAv34+lt3dtmqmPPU4ER0d0dFL2RRFEMh77jnfOY55dtG6
8SnlUg06Y+sczNDbuWZ18IkNI0XvcxraQ6LHrTimQXUT8Bp3Vum+OwR2HbAn2LMYP5GXpbfqAuto
6p5U4bD3e5elO6UUzrUi0aPS9ILpae926iJxrbdOZ/z3cplN484rkA1NY1u1V5oYaNy6O0oHNvWz
1wyXbVRuyiS6Gqx2q7v2qp1N8GgujCp31TnJUgUUpMfTZWH4W0AMazmXmw3dbitQwlhV6osIxNNo
1ki/KDOxv6vL/FLF03XCmH6mdYc9pPnO2n8lAnJlJ80RA+RWo8DJLp0WXQ3fPFavog5eSekXxVXn
xbcEOQ+jyJ96LKqJWJnslhZRWV6MlothxjqUtbrMRhZUQbodCmgsYXMRaL3OMiwVQXkd6/ChprrM
z0jc9xd5lOKNqCmOCdehtDdf8768SUxnM3cetZrzY+KG34reI1p1JytnQ9JB3ZMMvgmc5pSMchvM
1clz03Vky603zLSqO+Zt4KVLMtzkfZN3b6D6i/uPB/3Ctfz7zpVPjfUQVvI2d8xtOCvO39G72zuk
OK0N/LRlQYEWHKNi4UnvvsYKmUBx8YbxUM3pu+HVz/MYrGeh7sGFkyZtl97s7Yf26TwVyaC/ogPq
pRXVDWmIgz+GR0FyqKSN9rlaWxbXiJHT0Xn2HVwmtCssko7YDB1oG3xsh9Ii0lGXJyblqJm3U+4e
E8QlOecHStgrzBgWwFBsVW8on6d6VhuvIT+NiJS1HO359W5kb5OUyNf0767amX3qbD52E46QOn8z
PHB2OJNUVp9SG8hAH70JWd/mEZZxlhEjukoCJbyw87XfJW9m4h5rUdSscV7DQN1Xbn9lOwZ7Jeu2
qSGM+057DKN807vNjoUDZqCgXVZZtM1VeWqUfdRhcDG76cPwqnuux0JXS4wi69EnkMveHSjd0SRt
Mfvf3Lr+movyVBdE2owZVPl5nZzzXAXOw/f2nkXJnb50U+NtjPlwG3k7jtmhz/QVFJ4jRNdTm8vH
5itoVoNsprAW+jJUR8JTkEL9W+wh7L9x37GlGGY2/TATnss4eo9KTjc09z0kTtNv6JbZsR671I66
D+34G/7JdFX6OetGb0cO9yZrSS7F1iVq/UsZZQewI0fcAW3q7JuiPNk94nMozMd0Cu5zX2zNrNqW
HhF92auVh8WFtjaOEpJzVjLDXByE+Q36V7qJ2uItaJwUsPcmBinF9nqivTBTl57yB7YGykAmgkTK
ksry/OKcqNiaCWFsc0bJJDJtquzUtM2OsDSkJCFvhekdS5F8c0zIUZV7P7YEAirnjXl5T15/b+CP
FXNBUC01LsyM7Sq70bPrt6QKEmvfo+06217pXYk/6rxpNew7ovPk2uZNZMLyD9iqNdUpk0+tlxzG
896nMi51ma1gTVwE8hz66R6lle+ccNgLK34qjfl66P2QeZzKBGT7aFRPlMx/k3G96rz6lmXhVRuE
6+RqtErMoTUhHRzc+asbZxxXjWtrKu9BWoO3ay4Ne6Cv2SJwouIjySP2fAAfBzxy8ENjrCkd5JSY
KKcZD8sx+1y10Q4wyroR5oWvp6VtJnexM8B9q89dt7eCNJpFIGnAkF+31sHJo6sqVrshSPex2AaZ
v3V9LJLVDDRuvBeZewP96aLjOfDXT+gPIL0fD2iMPecJljKDjxNgjvk4KbLBx6pngjx7VMjcAd4R
8j4za3Ix0tecmFicw4VJmS7dNrq7leabNu5lGy2r8DtS+T+z4f1fN7pRIvDTJ/en2fBhfvuaxm33
+ksN3B9/6Hurm2d/wl4L5d/2GMz017b7r384ziffVw5LPwuqPIAXDvU/BkNmRof/4TzPUPJpWR7/
14+50KbODcivBatdWA5UZPvvtLn9OhVSEeFJXpmXsh3KUp2P2i6TGVArrE870SdqkTpOcaoMpR5E
4EzHn34j/8OQ9usIc34pwHD0VfIyHDnxGf961sTADYFGQoiwJyJX6G8lkW+NzDvBy/OxHOSVSO6L
XoCjSGij4D6muvw388yvisr3H0LYLoM71beM1B9+CI8xIAQCl+yClvYxtMsAiYU9JlsdZTdf/AIr
QItW99dvnSIj3ty/RdPz63oCcrDrUWtsOdbHztaSaBMLtz7f0miEOa0MevfsJWt8L91H2BnqpRUP
2XQK+/Zsnw+J+6IDht6JDiBvIvkamCDsvbJj3a3SDIig40z5M+v4uOQkrmLraeRNFOuRRECy8urA
dHeNZxr+3TBFADrmfFavw1DO9iHHX1hxxgE7hM3BKfXljKf+kYwkIEZWWi7FwyFeNAxUgy0WkTFx
T46NDNIJ1GNtbOeA2vU1WcZZXJSDVZJXlUGzjN2uDrbWUPrxsrIaOql9ItDeznNbNoMgqLFUqHaa
PA7NFigHjAIA5+aoTft90JoMC3TZj3u3kCb8Z6yMFBGYIwtn5JO+3eQ+7fV4JErAhJ7Z7UkLsxsq
gzo71kUIECDqBytdVVS0B1eJJg2ysie/uqnDwcOErCgaWlJvkcznkk1oEiXxDdwt0QSdJVI93kfi
TU13LcahZSOYpiNORlK6021pDdOrB6cGo2MS2glGXe2Od1TAmuOOru/wrfd5ll6BQDNh7di6wOLA
tUdeGP8gNhmt6mBv4F4Il07c03EX9n53T4ldj4SrWBSGEj/YklReF1J8NThsG6cy/qxqBsTrPEj7
l9FsRbDlAvBp/WNClBs5+oIQzVxM5oYkDasHVTbKWuIYwodgDRyJ+MvM+SzQOtl4LbWamFuJFPuI
nzktEysp02mgdMTqW/Y5U2+vuCiydWEo8xCIFHN/VGJwXZAHiMWiJZVY4T5Kihfby86HV6d0iXRo
FZnb3mV+2nM5Q80lJhtgci4zvZ/Y0GQX1TgRPcgzSFIse7vzY7+xMDf1KmrMnQvN8XJwvQFHSeWe
eSBRWnZPTTVYzWpsDRWsB7cDOrAYHXOQJ0BxuByTYixXouuGjP24bQK4oa8vS87hr6Ako23MBisj
LsYHMn12dhpn389WMejZezMX+j7AZPLsO+aIAaVvMOx5qVsF6zLCFYNqnYn2ifCOoP0qzmRwa4d5
3uy9UTrA/EM7dW/CRExMGlHSuiff7/PmwM875VycvShujdj3DWhzpVHsWMiMtxyB+e2HXsEo6k1G
C3eEpvppDUmOY3rfEqkHU6fjGHSPrEMcnJI9SsYw64LY9rHXTV3YHYTC/82hR1Vg3Qx/ijap7bKp
jx2fkXceJrNfJ07rH8EHhrezPNcqG5hkxovBrkLzvkXqM5ZCB1F/RTReRutJNsVJjkykSwBwWOvx
JtjOIXX4aq9nJ0DgGHyj/+qbudOwMI2s64DGDLykVWsjbYzD9MIoAhNQyzn4MjYyEs8An7pi3do1
FLeMVkdvjetTPbumoy3wGTQDochDcVq4OKXHXZf4BQh/cEXzkUJA7HPI9NgR/MK8wdgMLToprXDv
MC43bOfLoLnJ4tHlDE/+Fs9zpNxULbuk1ifOqZP9HPBHnae0qXo6bJNiukmdrLr2Qd9HqzQDvLaB
5Oq94tFkNe0OTNKrSLdzsjJKYZfbwdQmxtfAnrqlMU4aHy7utvCGn97Nd1jxgduCVcTVSub5mUjt
vqu0K1ZG5lq8alc8Y8jyYY2PXS+OeizFg1cXrb1FPSaIOnvt3GxTR5Rg/MLsJrPNQy6iqVm52vfB
tsscY51oKiPaIMAa/Rp47HBX+9IgxhNFytxqSbXmin2VKbeEFZnC4zJCRGk636tv4sFFaYKA4QHM
qydDru28n4y9HoOiI0CXvXfKtcWjFXlRcEittn4ZdCXVtufBLy9t/KQLx+2GpVaEC1NmAnXE3Dbe
tUVb4nSNzc4FZ1nVWIVEXTUXpezKreS2XrCkTyd1KDO4tsumaFRAgSW7k72QY1GsWeSVz67j0Z+G
L90fVrNVO1eZ7ZBPGKwCz6VZGeQ+p3ZGN7O4IMzjjI3TzRZeEkPEM1TniS1oeeW+BVlhzuteD+YT
Fy1uOfL3FsixCU/R0VUieRwc37Bg64zVfJOAC8mufbMOrXXvECpbGbJKC1CW7sAdqfT7BCpqN8JV
9ZOYRtNS+BAGUz/f55VW7aMNwPnV59KE1eQjD1SFce7vYss7reueuG8HL5j9Ft5SG+MZoPMpXKnC
zciWlyOS8cDX5jo0OSYsDcJF1zz1zq62gqGUiGGbz2yctBfwBamAADelVWBZjgLcATF4gxd87ri3
RaTqUx/CiSRrBiCFFe85/k8dBX1eVk5y9vzw6BsoKFEznFO/AmXJp2fyMQuhe6xETXk3UNwiQ/x3
7Aw7WNThX8mrBoBjSNs0KTPCENayyYgl4oX3mm8WFudk5bOUTtfpkIz2gTwG3PbAHVJ700PeCPB2
Tm23xMU5BzuPMma99CPVnKHkOWeSsZMDAbGiD8qEIDQVbf7CyyrLXzWDVs/TXJpPLjP3C3RSH4if
kdDDWQc2flmk2OyVfV/RbMaC9DPFOgMQfp/PL9rNcAkZflvud1e8DZMC4oEP7RQBaiCzQErVhh8j
/Lju9mFFfXFNTKopaLqAF0ewaFmNcySxSrpFg6fOChsXaGvTnpEbE+xccwJI6zvcknU+uRTZUfwz
0RGrUpijNTv/oB9cICoZPTurkeCru+Zr6lZqQ0ay98sLP7EGiWXFIcKPM6kmuYo3SsQOV1oyt6UG
9GOavVBrjmBNf+tX1jiD3Y0E8TYc5KHVbBr6D5LqLhwTkTevaZ8UTrHjSAVm/6HQbVzOt5I52yV6
zhUIWbP38tw1vF3Ob4RUIMvz0TY2QWJYw8AtpPDxuwpi2Iuq6IR5tHsnB8GWw9FZuUXokJhEhcE1
HhJ82g800jT3mPh6uJ3YOksonKOPZ9/gB9go2DHlrmc7QHS/aZxe31JEa7RM/W6rFQ7gjofQmMYK
X+NsPKi2xo2TdSZUykj38at29DDh7u3nYqOm0Cw3vCUUjqkYdYiVTtc+tjAW69jLZnAMIgqai26U
82vVZ3wNctgFcjlwnsvxh5QQx+gzrgjn2XEwbrHl8YTBHaSKbWNWjryuCO1b+95McLCE1qTOtb9x
fMuXKfRBqwvMK3dzoEkEnwPLxsnkL4Dw0bhTp3d5N3Q9Du4KBFfDU6Za8iQCxg4v0m5zNDEvb+5d
9PPhLk0tMqKBzM3rBm5PsMJ9F+pjhVKNHw13L7nrMEltewuCLzcwt4eTd9mIoHIJuVjUnEEfIuJj
iVJbYB6kno9tQu3uPnXq7LqqcIqtLKo3QEPLslCbCKiP4ilOjQ6YU5xwcNdpujrmWS+HrTdJcBAZ
wf7D0OnJfB+dYTiGqY05uAvCrzGspnrLNWjG7yqsMObVhZfc+lobAWj41Hd2OAtruYEfyCGQu5mK
LLkcW+XbT3MKXnfRDRUmNLuaiukK78WsH5yhbJMNlFLR73uSsu7G9cbiSNzNyK46WmYBOVohCNI2
7GbQrcpScwlb0W/EmvIGBSAcfJQ8VbEZsmrqdYab1mv62nzkI/blq9c504vdTyF8Qt1O9s7o87bf
O6xgkv0UWbmxt/Numvcg/0syQbPjl3n3WLkRBWe2gjxtLUzC29j2PG4SHmIyM9BlCNALWn9g+Pn5
MeRlQUo0NG5QJD0GOXxzM9BZCdQu9ftzAG4ckvdR98DX4K3X474zQ5JUIfIm9MU44uSUT053wfgA
H4rNPRFsq0ja4pmyTq0PhhZzuKsN2rEQyXorZq2Gbf3Cm7xa7EoxVN57IqfzCaUfZHVQRhnfSZyI
kiOZZ7wnpp4a7qd2AJuQJSwusR5m5oqt8+Rfa4f19MHxaxXtK0u7ep/VFvc3jWYod6ksMvplRw2z
8K8HX/Fr2wjDy7nd17SpWQDq5lIH8evQj5tatYMfhjtwcaw7qtHrG05FNgQPYUdw25IZbQ8lNsGM
HWnUXwy8M7lfqAriOqs0gVgNp63BlGiPzasbNEAWM3qOerzlnKYgtY31IZic9pv0Clpz4V9Vxi4E
kZV8N8L9Le3r/2Z6uK6+Fqeu+fq1u3qt/h84H87F0P+78WEbvRavP9sezv/4d1nL+gT7C7XDFMKU
fNQmOtV3ccuwPwnsuQrlw/qnTvVPdcvij2Gdw0yIbYmWtPM2+4e6JT+h2eLzQpPCDGFJ6fwddetD
GZtnm5IHEGcYFsOuJJXzYb8pRNsXSXJP+dWK3TRP6XW1qa+ilbcMTuTFVsGCoBaLupvgNxf+H+6/
fws+P16Zg62kKhiRzz8Lbz/tpQ1yV5QpnJCVtvoxX5fbdDmSIlyEy3RFoON3L/erjvfnl/vg7qBi
ox7keDLpRrsNtszxu3JrrIel+kKCZ1oB8dr89jVt3sJfvcUP3+2gjswWEidWsy0D62I44W5c1ivB
vpKH5bJaOvufLrv/QUG0fr2b/PldfrB51KHUkmACbvF9cRoX3cK7JRewnHby7jev9Oti/M+vdBYz
f/r4CPrbwTT+8d6mB2tDyHt1vmrCbONti3WxZYT4zSv++tukGu2siQoPY47jocaqDxdMV/l51jkv
599mv6VWYSlX6UGvKALd4pn+XfnRLx/dHy/mOkpZFnXnkq/Gh+/FXI22OzX0ddzp9B1r9bJ3ftPC
/OsF+f0VlHvuX0bhhsT84RdodY2JGvAaBCezfqgobpjef/ML+/Uj+vEKCi0X67XEtvnhFbxpdITd
veLOedav7TK9UDe4Mm69i2lfblif/6Yz6A+D1L8v9x+vx00JNyFGLe+jE4ZzBvzt7rVdUwu/znfl
La5Pwv3LeTkz/S2Cp+iW+rfffLE98/w2fn1ZEmq4xxCNsTk5uMB+uRIHX0VVnr3FY9hfkAhOHp1R
dhfUAoWXDOjWtKj9SOJEKgFzc392ybVL2lErMDSku8cXJ3GK1wwz/34IdfSqVO29hkVu3jkDEOCu
KduVYeXJyioLuQqiAoxjaCaf57klzYfzHluDO89XaaDIC7P0N774di6uh7gVr53V5WKbmCYun3pq
/XBVlp27nkoX5noIxnjdhyhxq05I5242qFEi/zyar+SM2/5MR2T+UPjPiLi40pD1scmg2Juc/qKr
QsjquaTKerjsHZ2/hkOVfMlclW60LeCOi4JqZBYHiMqjN1jxs8qHiuYozU/kMmtmGwl1lhMcuJVR
Jtmdh9q+IWYIX8CGzRo+tnZ+wTT43FFbx36mB/hn4tjwADQYmapXDdSCp4BkxKoD6ZowMXv86S6f
/Rtkh7og8OHlHL3bQEcscekJW9Vg5uPLXDXKgFQOdHrbaOTgTdQ3k76piKgjqQqQMhuvdNU3+naH
b7FyI6LpltlG6yYcsSZbZt9yhKHQxF+wxWtDSI7T/DmxKxdDcjvHu6btxGM299CVqKhiMKozzPY0
r6AhLPBks8s1LDqVViIc3AN0M1BXzhA4X2EdRS9xneENNjKbCpSYeeC6CwGCh4GVA7u0Joo/DbWg
PM+4w/2VbyLCTMugsjEAVMDKxMJH9Np34ILupAM1bohK84BaU0G+qsg+tooKBDgTpv/ZbBxzx2Hv
AAVtC8iGpC5PjdVkmZRNdW7G3Bn2m/PEsRRO3t9OggabKsXLAkqqewIjId4M9gqfvdFoH7B66duk
Hy3KqpgYz5keO/1SKhzMYebXz4EXZqQ0zLh/GxKDtSj1NcV67lv/4GSMXDW3xIs6SwWMp8z1idcM
8X1fByAKpDUY68I3mqtwjuP15MTdImYDd4kpy75vxOy/4b6Z1xaTGujhfqifeyeBWZfHXybHNE9c
HAR22sLSemX6QbM1psK5CJ2KlfLsDHwsPQcFEoHWcEQ8Gw4ykYG5rKkDxMgh7eOc8FULc5YBjtUz
n3jkBhfV5PVqHRiCYLvUlr2eQozZ0OSwLodVP+4rz+jgTvl1uRx94wt8k+rzuWLtqs7FcBeILt3h
efKxClXV4XyNXfZmP1/WWWNcZWCwYZsF8Tqwc/lCpWHz7Gu3ORlEVjF5KoNQBba6u+6MK5tTzhfs
gMqFIqmzaUYNA4H2Ae60DEn7zGrEyc4gS8LcosF8EJxybOx/i2GYgo3GlLFKQAzhLM087l+K8Otk
teqqF6WxGGPXXCZJ6xxBmOvLqBwe7CQMyfx2UOJubbtq3ghsR5c+KYk3vP7tZVi0Lr3pCPc+zutl
7cTWZlT2vJ8Mctja6ad16w1y1bgVQLU6U9tMuc0hd0t5m6kpvxmGuFy1AbozG7P2qnCwli6yKRxv
6lY0r9IeSkAC7LE29Ev6X9ImIBVbEUOj/7sEazP6Ufh56mzSblVYRRuhGH5JkkmPAICRoiHlrOMJ
fobPpW5tDBT4b5YUpXUwOWvMG3hNP48BpRCeORiw5kW+UzTSrBq4F5uk0zjMkkDEiGCWJNHi0IN7
2w6jdQyGftoFPtyUcPShm8CmKt8xw9My3WbahDY7N3C1o3RYRlFSL6cmY3UFyrelDKhj3JpipvE6
bL0rXVXVaQaD9Nxac/VApyisq8EO1WWcluIlQCKhdTBFUZE2H/1YV3KnJWrwTOJkHZnV2V2mHO9z
rA3Qrwn083U0jdOuEud7RGWZ8WoW9WShJw0VAyqQwBX5tOZuEPV8TeBdbaQnnNeIHRlRbHLkBWkM
VI4FoV8T+jsyHnr4OL2BgO2+lqGTvs46kg5s4r6/b2Niq0XUu4haQzytAUD2X00jmnhUDfLJyW3x
QnQJU2/a+5t8iKNwUZt0n+Vclg9BXsxvGanZrzXRiUujg4vb0278OGWpve5sH05xacGvtRNnB2Gz
QKpMg2ejH/G9jZN3n1lZus6FmCYoQBYsv2I0hmtyzsmhdvgMJqre8ES3TXTM2wQqip8C7KahUTg3
qUD6WwRWErB1HauzGJinZHddJMKTazT489LQmR6nJJEPaXVmkvVu8dbIVEMqDMLKIPYPe93t4/oi
96hU1ENgXFhSF9/wUefTQmpQZInpt98CjwzXKaZT41sYgmz26WNbdR2xgnUk+/Tg10W8idjQ7uOK
ldqCxSn9AY7uH/MpCd6Q9IZyGbph8tLY2qGbD8Ng1UmFCbpJr20OmDtXd+ZWOkl5U5X0rZ29gvGh
TDw4irKFu8bTCkxgFOVUwqSzS/eE8h9mR0nsbZG5oVoImCroLjxddNDuTQw1m0TIYqt0IdKL2e7Y
f2ci2DkoWiQrfX0MYCrA+Jvt6bpmL3YhEehuDJtQj6ZYrQN+33bvfTgaiGG1kvuYroJtQ3yIRwcM
VWxJYAdhySjhT4+dPZsvnPkD2MYDXz3gyRGyzgzIx7ErH58WeAkDt3uFCRnjqgNS9SowUpvaBWuy
9wQWNWxeee6KjVLMj6HdsZHrEY5vADV4dxxhUY0Gs6yfQfPDtosnPRorVvQA9PJp+jxMsttSW6VZ
quRzxpsYqivHx3y+5oRQf7ELm9sOBAAQk1HUJ6SzswaAc9tn8ZZqJRLoHvyaOZwhwzaT3euVB3Lw
etY2rC/Uw3xc5qzBbwszk5dZXjR0nhgu7LnYgOqWDInYu2MNpqtyUSpxl53dc0We+9dGKHu40Nyy
TpKKQGuZ+doGljpC4KycJMOMVDuEHlvfvUy5fby6ydh9Ay7aT1i/HEFG2auNy5iz9X3U2zYbd1/m
Rx8unQuLJLbSpQsbLsS/r8q3eVDIbMr3q33Dw+QASXF6npAJj8JgCQ28me7I1qkBmsRWQBNTWMAY
ocC4MxWPxdgAVsWOYVoA14HIFw1NQwWN2ZqfK5YTOW9vmCBaVvwB1KYJCmXJM2Tl+a0LQ7AgKuuz
27ux2nk40fYr488lFOX0jSxdjeM+T4H6wdKKJVZesOdnMv96CLvoazH2BN1tqQnLtkUtH4M6VBcV
5QdrQzfcXKg4r54HjbObKlnbfAdyg+IsvBoCJGsPtWkmbyKCWg4UQXkdvRJpWT3EDk1PzjwWnJ8N
IFKA6GdhFwvsatmlDZblrK7nCcfzvIxhU8FQp2mWdaa7q5qAKl9IQ5LBnAfeswBWwL0S5mTCR8Nq
6LKBl3ztGRq5WSSuXlGk0EC0imilmaDXvpC2gH8U6umJajrvEAMV7rnnpzkjfmGVzjX7PzFfk2Dh
AREmmdjZzAPzkeOF4z+N4OKIs7LrTq+tynQ4ejsjz+aqtbx9BKTpErNLt2zOdOXA84IEerSNBaYa
W8j15OboiQkJsY3leE3NAVC42ONbAqBuMPcxceNu4ik9Gmop3PMHN4ADzPPB5B6WqjE+eDAP8pXg
WVtx3lPWo1VWyZViD7Iem3ja8A3yIbzh3gDGH7ADK5sVGT13aba6XyVlUT51UP1WITmdLwAGgO1F
Ily3s4G0Y7LFHxTIFJKZETeitN8Qpqo4tNfVIRgj8mVNmj0o3w1WlYLERxkI6G/Q1muVN/aOEo75
wtV+si1yixputhk7KkrrjaLwe+eYeITJ85BXLkeYUOqup69I+9FuqKGKmkBdD05X+Dcc38E7ysgP
16D4eswdcMvwllr6TfWsQZc0z0YeXAVHvXsNvz4dqOKZo2w4lvSZuZl68PMqZmETJHruqfZp8UCo
BiohBsrmni7A/lh0dEsImg5m2jxrEAoutSSA/RGnpxhkWAanj8SfPDc+1aBv2fNeWBGWi7899jvE
FWxUZYlM6Nsf5uF6NtLI697bdXjnPrLXPJ6FNWga35pF8+Dvnd+93p91mV9f74Pm1OVTyCb8PX4k
Uy/W9ZV1lx7mZXHk+fnAdvc38/6fZZNfX+2jqGFbYdd375AxKQejwQ22TcV28ze/w9+8ivzgggvh
/0Ms/kJ7GV9twqHlHaGubblMl1wsZbTiGdht/w8q5VmF/Khl/PTZyQ8qZdHEYG3nd3NLWUy+BtRi
rSY4xktQZRSVMR8gjwJ2RvH6/mv9j3T/j7N0979L98voFVnt34HF8z/9XbkXNuZT7KeoczhNlcBG
+kO5t+xPpBQR9C0bjgbm1H+5UvkziOhSKck9/6yR8t37odt7n0jFUVHomgQHWAgo92/p9h4bgJ+u
FA6r/FjS8/lLff5F8OxX1auc3V7WlntRGuUEs0clFG97C7f3ZXAFerlPCDSDB3/slGVAUYpdmiAX
c1+M5mXiSrPdcBak3jkKQRzh1ojcMN7OXY1esKiI+bK75m8yDXAGaLGzvUus3tKPSByVSNeKQQCe
+djAKjsSO7MCDSwo9tN7bU7mQNB8zozBvKbCMrI5caSGjRvBmB3LeErs3pIP+YzP/qpltrVemsYN
XHtpTV43fQ68QnjX+NVLqFgxloH+yIidOwywrZ7YFAiaEr7lc1AMXwt4VzQxgY2X4ypieB/vs0GP
7W1Ye4JnC2qyswVYqd8tk/A80LSixO9BvUxEyLHArcJjFFKeuNd9Pc1HXcTp2efUaXN4iVsbkwtc
ybFgwC2xJZ2MVMnuPmmcGuMfgxvoOvasWfOZTk9Fa2fKGs68ixOdVp+NGuSgXowDJ07MilKOVI3E
sVHoJ81xnmwYAwqOKh4gIJwsxCeJIQgSk2cZZ4D0lPpXhucGeiuLKHNfwsyq9HMST164VYoz5YWV
OR5UBN8wzQaPodB6EwlfF4fGo0t87ykZDYBSx6kigBEA5T2FpVd717aeckpLOY6c09wdFqiU4tE6
dYN1w8wZtN2+qfOYMzAoExhPBNmmYZ5drGRGkY3Di9kbxPjeaohURe9QgThznj5NM0d7G8BmqCt6
pOy4TOISAIaZ+pnYCk9SBQ/1CzS5sY4sHc4vwhKtFpfOmGXdlyiWYCQQCoxEzOtgbJhm9xkmQTV+
S3PKFKh3LuaGgQZoBV/b6FuVj2NTX3EpVjm97naUDc1Fi9mFvJZy6xGWpLbQOTd4rLA0LZqayZBd
KbR1ppMSiZdIvkWnwNHWraO5tIJITfYSJOvUCAQ01sDbqraLc8dDmHUllQTCRSHu1WAHBELwfE5H
e+796A4ik4Uii8KnrnABYj8bgDEFbyVc8v7GTROfkm38eOW1AZ9gps8qmItnkQoUT+qLvB6BJmcK
DhvAzXznxxW/P63BfiTDUL+HplmwULGaDiMS+DV+RHGu+IRRA0MN9SzBSJbib4C5I6GA5q6q0Vc9
px6LfZM69FGvknGGlrThaixsuVItiWrA015Jgd2VcicjeEW8jYcnJShrJEWHXMrV3/WEjv+4wf7n
UfMPQih/9ay5+jrGX8qfnzZ//IHvjxtDuZ88YdmuqxRrDMlc88/njcEW6hOxCFgqLquO833/X08c
W3zyLJdzKU8EU3j2Od7744ljyU+ObZ9rN0yeVFL8vXi886tB3zE9WwByYR/tsrIVpuKFfl74AYq3
4gJW9FWZV/Y61JTQmFl3l/djd4ezB0ajdxN5crwiwTB9/zf3X//Jtme6sroQw/E8bKf0mAxz/IVC
24mpxO+vZwyeFzA86w1Ok+xRy+AhzKhb7BQeuFbEgrQgcNBOkGjTedOdlFPom5yE61ixA8izgU6w
86sFVUO/c/bfhJ3HcuPItkW/CBHwZkrCEbSifE0QZeG9x9e/BXbf2+a+6J4wJJWKkkAi8+Q5e68N
55JuyiXPOvUnsScHIjzrL0bSAbRtjqIRtyAmF3LqBgO+TmSt3VUfxdqtZsIcku3TeJj/bWL68Ar/
UdxxBXnhNkoBg3YEP7ryt+IO6XIeZ309nhJyDAZ7yavmWgotNEe8XX4vdzSlw7rbEZ3U7BSxL27Y
CNZLURAgMCKlszmPxbhk9UjDI/xDDuNvsRiXt3CRixvdgjHIEKhmEQbjWk+AhSLd3ifbp4kKJ7o2
0vK4qLQDIXwxxgkb5V1sIC/3BqGrbQVrPblCla4/S7lMDpgmW6coGoDwWiF5cq9xhshk6Wkchcln
EpvQQI2bY9+k9Qnocrxbu94fZE04rUWy3JYYVaFoEesbzqzoMsfBdIHNJyhZ9hRxKMXyW41BrNTl
WeH/O6TjIvuXxbOgzkidEb/eHx8ltTLd8ayDyEXB3OjyW5+zl8pyZH0nZMQxrJxjvwJzhFP2FIQC
uet1nmpXQyzcNRVIKu+WykVNdkwzo3h5PEyDdKBpaV0runuosozOS7j4RxTOvT3UyfJljPCiNq9C
WJs/VRiRVTsnLIiMHwZ5kn6teXczF6H/mvds4g3QwLcR7ueels/0Lyes/731TJwxbBoc6UBk/M8b
h9JU66UJ9qSy1rhk24KUoqEh6AnVf3rt19wlEpQqI0SedRSqUPymMA3a4kOGwNKh0Qw0c1+gbEo3
Wlje4zOoMI2tpiO9AXJOKUPoC7zmo/wpiQaNDyLYmZrkY0HuZpE0x9FpklT/SQN/s5RK8ku/Yrcf
sa9PtfKq6O1IigM831Ed5de0MfFNNpoEkcqZ5AoPQBJIUkMfr9YNgy5X/X1C3GLsV4GnKEifsnW1
5MyzrPgqzEI6Scbbn5ba/0caYWwT+z/ffYAhmLPLjIpxC8lgMP66fuFwIOJC0erf7z4ivLU7w6jI
bsJQJbdLrM9yXFR2T1TPOU77ZPZ6JVzdKTHE+yDMFr13qfAMAoDuj68Z3+Yu6e99zhqWruV1k02f
KDnPRiu1TxpDzBu8X25V9JNfrTErDjKi81c2b0DWadWg5k9HVrNee2lV8SNRFnybvII0nAXrRpo7
jZyWGHAe2jJZcTSvPFlp0pkjCqNPsuI7QjBWVCm9j0oiHivU8k4+jelNzEz4RQ2xkDNe0wP5hyCm
t3i/Ic01O2a64WfkVUx02N5aCL0DKUTfBJW0kFWLihPFmp+J0XjOOUMchLT/GW3rjLWtM4+PKnP8
yRQLHQGW+H9+nbbT059fJ4b4oCpQJCnktOo8/m2VhIAkqcIsS8dQahvabMunOvXFL8NIoat32Y90
wg9nmoX2LJB7SV5bb+CPtWqXV79+p0qGgof++Jgz83nviQ+HKCmPyMqnLtKf13WS7L6rDFdTsdkz
Z2XESBRPATLu0pvqsyYp1YGeq2oq4WcTVeYuTBrKPL2egzgCpFjTyTe18KJL03p9PMQmbFRLlHxj
NPhSNuj+v1yTv5ryEDYoAMiZvcLeYBfhg7++d4nXDmeME9MxyX+Ug5Kc9UjcEjLV1W5MWn0tealM
/WPteeKA48z4bPCaYEAnS7jyWD2UV40JZdx2xY07cNkRwQI3nB7pu74BJMsfPXW2D9q+AsasEXgL
iLo6m8OkHlZASq+5DvPaGrUukNDp3lDbgpzQM/37Yn1COsu/abqA8LJLIk9oReiAogX5tuKmASS+
fCsGBBdNVHypa10GFjyNgaJV1pMg9PWO4nv+JhfrqyIY/7Jyqn89JT8uHHI5HZ2dqGEQlv92Si5X
kjrKdOkxK1f5FXA9i2E3k3ZPPS99W/IGZpcibMHhc/zcZmRZsPRvZyOhuy+yAmRUrSKvmduexAL1
fQLkbitK21yWLKntyZis1yIhad5cYKKvmj6xkCiVrzYZ0RdzVu8yBq4vBZoCNxayiLjdOHY0BuNu
PouZ00Q9bImyn08WPVIOPekJarjyPg5MPNA/vzKvWfC+dYqzqlglBuIgv/3ze0v+a/tuu0SWBhKI
W42dRWWG+9f3FlMcZgPl1Bx1Ap3dujenu2nop6pKhXcZMfGh73PZlpHE7jhTFbZVsbVk6xB+TwJF
FbMf7QxVGdVpctOjuGadJyO71vNXXe48s90Cgzl3Qf+hGln3VURw5z//Ber/8xewNyKgBa9PO+Tv
OieFAy6FSA21Q6TuK3rDEeexuaO8kV9DfO6Cmjb3HGkx8+v+klvmS7ZOyxczQo6TD8rCBJy3c8sB
6akRt55bPq5fORxXO0Ra5ZNV5vnJMOEEryRVSoSsWIXSXOQEqJ6clbc/HihZALtKNSBQSWM8ktmA
y4XLbwWl0b1KnRUecKQ1NtOF3suMULnERi64WoH8QWN0fKG5+frPl2cjbv15QeXFRT/K0qFqKrW0
up0Q/ly4k6a2tPrYzp6KQmuzqc5PmQynkoSu+AuTSZwvqsooKrKxWBB/YzJXtbSoftGmWHPMukF3
3Ey9XYwYs9iTypexZQk2NPKvhj6xh7lB+zdENS5KnjasBvnc5qJxBWEgQiLpu68dgak7sjjSe6fW
2lFGr7RXjI5o1UwFbwdvSyeG8idU5NucpBDupahbb5o5YneI6J039OdeU0uQ8d3+51MBbfxx7sP1
t3/VjA5o8EqjbF+QeOo/XpVse30Yae+sRm53/3xd/463xCGtboWEacksy9sx66/XtQkhiUYM+4Jy
miR/JpDtiTw5/AMyOYujbu1JxhptadWZxGsC9I1Bqe046tqDKQqAY/rWID8aRflQpf2LAAbZrgTN
tFekIFf6UD6ZjsoPWdaf07xZvgoTWQaMacQP8Oqgya28J3BMgWoasn61qfqxGsPi8pOKwwyq8In0
Bm+QjZNkRVhgCoqB7TM5FrkrcAP+y+X4O01Q0nhnGaCEWUJkLg265L+8zQRdzRWQ202gC1I6e5Qs
0WVRbcx52p1GF/1BvAZk7MIZxVgMp8toK3DH7S8knyZtIhiw+ERaj7dUf8/LgaNll7FzC5B8zPq9
qhT9B7NIeT8O8fd0qU1YZsLyOuZq+S8Lyt+YEqwkKD4Njsw6ZEFJR6X9tz+FOWvXKsQMh8MkPdX4
b0Rl/ZzL9qp0AxF6M6izKJmFo1oSG5w1uFSyCMZmDbl3IG9LriEfKtWuK4yzvoSaYQ8lJ4h/fv9J
YPC2WuhPNS3sAxSqtH81maVLBHnw11+0S2ogvkKN05S0yHxW7FSzXicMqu18kxfJj/vzUD2bCZru
hAg2EnbatdyTyLdTs/wyynqAFCVopMTtxcqO+vqcGpGvgNtK1/65VWqn3PZn+ch/PTGKvcTzcEmA
ftbdANRFeb0CT/qaqc1VjsJDLPfYys0zbSZ7wIjbrjsiT/TPiSReAr8uTIgJzYzctDQ/epivfULL
uYg8gku8GGBjH57KRjpLzVVjm27BN2f95CLgcpMesO84BbHxqmTFflFZi6XxBd0M7/yCi82tsdRE
TqGKWXX6vIpxzcfSwznkZJCxpuynlX6m5mexvCpbOOZuUI45I+PaZzLdMDx9hoWUfsdBXei2WFzC
jtlvc81vFX8sysZEfGm1XxMR1DEHoDj0InbvuHtqBaSTb6jxyIxvrW+i8EyOA4OpozIGaV/YYFQo
zzINBZWPRjBlhq6h16h24QypJiI1HMcbwvtq8dEDnIeYw+oMkHUV3scmQ9ZDWk4mkkXGT+iOCCOx
q4lPuth4dZI7WqXcQ716GTXlLC2FV6tk5qmHKDPgtA3OlCYjSjyTWKHUE43uqYNmJa/gzBP1QPbM
i8rK+EAaEMxd50CHO4I9N6JWD9ngSyQIt1guXaP4qEPljNHUs9LhCasi4Rkq2jG2SqC2z0QF1iPD
WEX224z2Kd5cKnX5MiTweYC2h/DhamS4WvVhVfUewjwgp0j6QtlAnxu2kUy2O/g83DZ1dOvat0yG
TU9meM8s2Yh5smT6INDbMddrnsY+ju1TfAuj6C2C1RDRON5N2fSLkLEAK8a3BIBOZKo7IbKc3ATN
6IAtRAkEP2MVV1tvQ4qt4bgQ5mdEx/Cti95NGHKKFszqq1ZfZ/LMUld+RTmqqF/B9NmJAi54+YFn
lHeH4VoE22WpBoYg31fSx1CicB6eR6UBZ2aiCHAU+ibqS99+ZjObll9HXzr9NvYvhCCZbxMK+a5n
x39CheEuSdCTraY5sRUIVgtZ7iLLx6h5VVdObCG5glZP7xw5orpPrcMaukMSGFzMnONj+Kl/VlGg
Krdc+mS/aItd9QVUdFd5JOP1qFFzidE9oCMVsOVO1RCdQaMuevhB8UZlPyikUuDahvdEjkZm8eSF
PWJubYHOiS1Zln13E+D51NObSPS6MTD//Imm3Jsz0c+0Bf2RsH8ccUPLSWEMQoLysx5ZJyB35Kr2
iKEZIY7NZVjkyivV3qFXiDiA70ocWRH3oqDaWj4cKEKR2m5hzKrXU6BP4kyEMokXML2z9KlqmqBs
Rg9SzD7VoXiQQq03dOys4SDkomMg4RQiclTa9GggbF2kM1XcYUPYmaV0Y8B0aBj84/c9oQwOxkh0
1V59Zr6Pukr1tmYIYxmP5CyoG5nDpAMacrQnD2u3TidyeAcyzeYGTytDiWsRP5GoGREmUgVV7DeI
ZwZvbQ5ph4qGgQjpW7sohhLla+sptr5M0Mzz5U3OvieSFOj9sCvb2rFAaWoAAkaVKMo+OoNIt+Ow
affEN9tLMRpOzU1HzrfJxW7Tt8LAAtah5/kstcJLpApR+7R0Z3Xpf+bzTO6ArEsuy0w+aYojNwUn
mlh/KhKRWKmMYBXgBZ5VjJm71lfyp5DtMQnzJjLmDg0kJ1tb229Y9/NbIunTszVPhyblaJvGoE5q
CCYHyRISGyYiefGteq+zBW1SKB7mBLKbUJqVo6Sx6BsrJGY6f6+5oQ7XxrAOimWAPRGbj8Ik6boL
Afq3lZUd6pZAAUUYP2nxSfRC8Z6Lg6suXb1PTMGLG82DNNV+9JxBDpaU4ITO2+5D1BkxLo1RMGsp
kXlr0e7xbbU5Ym4QUqQu2/9CKk4xmHR0r3r02qMxs8Es8Pji/n0qW/mEGIj4r5Sx5qwXT9VMpUvx
Zh1QsYwfKqeVqZv019lE3V9N6hbaKk4fk0Xaz4zt9ECv9DKLsJw7wM5LTNLOOoyzqyS8K4hP/P1B
SUcTwnZ6fny9Wi1yocUIEgf9UtnwzEWjHupmT1zqgzqqdZBGRIUm0LdBofznmcCd7RpZ5op12ZeQ
GSsj2JC8PJPmWjukooO09Svg6d9/5uM/Ph4eX/vj08ev9cfXFt30iogbvCfTDM1cItKlL0hzi4RQ
WMn3MksU2tvhrSC1ZTdVGaFkBvwwFsISjMn2T8l/H+Ky4Dd5fF7227mv6nSyIPA1brF0JZ3ZXPDk
RLnoQuk1g+jmA7iaHKSIqoBsedJ58iKeglEnc1PXdxIRbz3iUmpsTnWRs2K9zlqUZDV6v5Z7n0DQ
SVbYWDs7LXHRywvJEgrpTdMBCP9BkD8HvJCpdJ4MwxsE6QIohtgMjdwAb1jAlMVfoJ3AtVTdMc9d
WYLSiXtXjZeXqlEOIH0RPklI92oWTusONj+oOpLgAecrIwuGBdlxaT0ywTa8A73vFqWg7HcNtUDn
bctVpRpOI5KRgKRMJ941TbKz3AK2R15oxqcFcfiopA4IExZB0kx78IwCBoERlj1zjTJdzyLddoZH
No092Cu6p3L/5hvHIht2a6l5kpp5RSrBWVO9urachWSnDB+//qXW+mMxJQQ1NnY99qR3pud1RUjd
COyrgEkS/Var6VWf1euit+i1570gLtfFwkjTI5kVyrMqKs/j2n5tOM627Xs+sE+F61tkrN+0/BX1
jUd1fjK6zhtNfg9ZusZCf66S+gbE+BBVFw6HXm/kjxdvGE3iwWpnLGSf9IzTRPpB2rHdyNZ+MQxX
Xl7GOXcRr6Mw6xytmNyil51llAk3CR1L1vZ1LezDMfNbcw2496/RFt0ZZx/ElD9XJTFYJekcxNdG
mkfWyd5ikjMVbv4zE/vA4J7NgGHGxPwloehmg3JCwenGeeSJRMiafUDT9pDkdWCwoGlZ7SCLpZg0
XYFAke00DI5E0CwvL2unEESnt8hngYIpUg4pAPjkT864KF9Xl36JrW6ICUzioiI6A7r/AR1/tARC
qWA6FuyFgDZTPMA4CmSy0vUQA3ohEqquBFrF2vwxSeatISWHkS71JnZF7oVcgYo7pc9Arw6TyC3U
d25aFdxlnjwnrpBmRwO4iCTgwyPmxapZGqTKo4lHYDO/wkz4ifkmUmFIVYqernTAqLHXS4x6Elvv
hd24Vavm5Epmd9SV+Vjpgl1ChiqM2W+H22rWbpnil7BYH6i/tW6wZTTeSSzvw3XLcicUReDcy3HW
igAqjLyt05YGEcLiyDHWiauXHXSCD6OQLMEosBrRE2S493NDrSneGzk5wvY8AY7cSAs7ObG8iuKe
CvUAIrcJfX2tz2uEsYuF0tCkV05GB73oj8zy3cGEj5uJ8OfxtM6zq8tP9dIGUz07vTzazfAF6xru
r8pegP1boXFZRMQLqE7Fqr/WVfwK5oG29lUPS29UW+726rXCnU4Tb+NanqORX3mUPWN6rprEH5TS
1vPCKwTBa5lCRsniyyqpJKvkLj0zkp5lFexuG5LkYuwRUjDLexJElikSjoptj41FD8VyoLUybhfi
OBacekp0r/oa9eK7sKqndLp05EpuczR1Ndxigz0qGoWPGUgDAIBxoejBpSuqPpu9t6TLiZbeS6Ou
XrnWwVi96QgBxnS9R+uMR6yFvosLy2puvEKjAZcUCDGeqAPh9geF0Ryv5jFujSeiGkIM/NItziJP
zmZeViIGleyMyNUu1ggiDcxRi84FTE7qfFmufTrptqwOXpgJPoQbdDJuw/obQXsSTFaYGlhRojqF
lHsFBVIxu2NdOq3ZHaDfuikGRaRvxOJ8bazQt9b8qAshbJzO1XPu/4rXkbV5yclBdwl2Q82DSj1X
A9yuYfOVcdQnOo+gGpbzEJISGJbsJUGur3u2FwfkWgdEmZRxVkQCalrijFF2C/mHwhukKPddZ5CD
m7qtsQTVpFzL5QoH7Oc0PatleuO0inS1vC8x2XYm8m5U1uutUbNTvYiHVp3cNdFsQ/wmtrq/EKZl
MdmqgMTSQHC0XvMa4DCiiaHQxEXY3XUjupLzHkDPOTC/tzV9uGsGxEr5lKocCuhiMdFRmci4IaOo
sJ2oid1WHX00Wl5U8AZm8GSq9Zc2dNExoameIGLVHLfx+kyV3YbKbkTtDQjKK0vDUSptb4T9ubEw
HCA8ZoyYn62ZAGFRDGRVOeHZ2asMlRgrvI9j/JrNyjMMrByCWO2TJCKnl4XCQ6XfoKeC3xR4x83i
SW3UO8KWq54Pu8q6oyW4auiHivkC19ac2A9duf8iRoqj47KaHEuAe+3O2dVEkvotxLQGWU/SvDYF
O3ascg/l8FlMdDfTkxOWlVfBKO6dBBTXAEybr0cWZAwFZqD2xUcuGT9GI/pUZzZWMQ2w+7l5Xp22
/W9uhmDrNeCa2tdW7xs6v0ysniXNuJe4XObuGZPXEWtbVDp1JewlwirGkXT2XPO7Z1XoDpWu2auw
eOraw1rGJoltRW+mw4CGXTDjF737lDC6CeNykPvqIIoLHZDeTWDkrahTQ20MtLo/FIUjYu/T4m6/
hMm1j8u3RR4vzCxcwrHsRja9NlyDuXiKutEv5s9KsU44FeFB574mR74k5m5s6E6W5z4CNNtQ3nLi
kNnbYeGS51LmW+mCszyKqtdV1a/zlB5rLTnPiI/IFiOmLwPQmpxTybxk/Oh2nS8Sh5ykSJxR8ykm
7TFm+8zpkJSyT5vmkpTRndH2oY3HOxFLt7qPCeONfQP8y14ts7MQGngrFRFsbujQUA9KQnbVLW8v
tBBPFWc9yzieCy+CEJ5jQfLrtfdN4tZhFe2mMHwRJPNNtpQbs7N7P+vXpMku6pZhTFTsmJROKvRP
RWGdCwWQkdIHFegXQYp8E3B8Lki3ejsvt6ILqOiWy73fGMslksrXJVxBGa8nsDS50N8Aa76grTjl
GjVcrhzUiVNQww1Go4os68HSD0Q13YdpOSdmdTJl7bC2J3PUA5TzHnmZvhg2iMD7NzP8nsOeigBn
F1F3lXR7nCeA+vMxLyO/M+Zjw7tgmkUE+BqUwYx9f3lXID5leb/DUPVZp9o7HfSnQgxfO9i92EGJ
5WKlTMQzSAR/qcRPVso3i6pOA4pTCBnYs+Zohd2nvoa3KBoOUl/5HPXlqguypnoSe+mIJC4vp68J
6pq1Hm5dWXnJSF0R12dJTp268SFk2mM0+JEVPw+MlRHJBzCaWAjUQGqMO/ojnqV9643qIg+qg8YB
rO6hV3V/akR3SKMnszDtbMkvrWAFXSI9tSlxZLPmpATXMAYFKV/eozL+UoLI1yn1t7e4mEZfcn08
YEdzpMm4D416nJWDMDKRWeejbk1kEeU309CPHYfCeX4V2RoHVP4lz0CX8PtaRkHd0IvAwEB6LamH
UJehozeQyAG4JTLRj3hzmCPmw1stQ+1So/ukdT5wvyMd5G5KTmwBVOnNxDIjE70pKLZlfILedvul
PqENCEZVPg5LTne+r2AG78Y8fh+75ANV47MRGUDkIFupy7XG1WZqR2NIzpUpHwioPTE6O48kfIlq
GISW4IfkfogAz2fg/KZoE8U9Kjrx0LpjNbNnfAd3R+IRBjpD349p6rTZeh0i8ZZyG0fcpauC7kQ5
RzFjbLDmdVV7ud4dmAM+D6KBs1NzNTM8ZwIA0HJxI/290o2gjmc8wxzx37FDHsMZVBEVvGzmQS6u
gSDXl9aanwYOspzxMJPSr9PTo7XMFzS6FR6LRKRoXel+JOuRKecbGeTBhElKaADvGJSAgkyd0x/0
PmeqIAXZqSQC29B0nx5Ome/hLhYJpP9pQzE23DXxgbOvYEg3A9QZ6WVsK8NZ6sprAdFU6qLjgsim
UpQfY9kfGYkBhMKtlRkkSCKzT8RbZ4lXQ1FegT2xTk8/R5w8omihb8r9IXO0+S0X1UNerFcmkeeB
iEukmfhY4saHFuFMRfUkrOarYRh3Rq03aRLwqmb3fANfKn6RX2Y4fmOfBUI6cXCn21xI/rj0Wyfz
pALmz2qQCQW1NtkUujYf8SnfJSu9cha/5FF8UrEYi+3XOYlPY6h+wph70Qb5u9HLvq4uPoZDsqdU
XxmHoKItOybDcVq0ICVNE2OUWbCI8QfUCnOPAWFc2rFS9cdDbdVHQy2Ohlwz74CHLkDvHAy2tfKU
5uwJIvP++QOqytNslp9rKXxgDL0J8MDprS4emg2Hdtc8U2+RS/xr0Ga7Xq4w5xxF1JyGYqJh2QPT
5hmkGfSyztltIERDttH/2Ri+/Y7ExEr5KRS/OqxRoSgCGxopMEjebTI34RxEq0MwPAJsvTnsXEke
fAMSaSiaXkcRLDGty54atfrK8O8AjYl3oYXmC7NV8sY9eGSBuslD5yeVdE8mDj+ZeRGXksPjBfkc
/UjBlULNMUrJj6LZl2d6SCVbkU6JsZK3bkm+Jn2dm/BqZBgN++6UTRQry8qZjEN9SwOlVAa3EIjT
EqKY30xT7SG6CqNCV/S/rZVHN8TSBvoVjy8+Pn/0SR6fPh4erZs/Ph26GqwY8Y470jX+1u5p/tv4
eTxHZtlhHY6+IdI1nmRMpUUX04UwFtjC08QkoOqSkrYCD2BZu51QFmh1heb3rz0+KguEB799Y5Kp
9CGTCEs1dt51ny1rGTSRACBikLAij+YcUIQ3AemYTdAM9JPErmVrlkj0FhE5BdLc/v5QpwZGyd8+
p2ewFVb/+fcQ6QNiz9l/fEm1kjoA+8B3//Etjy8+/vPvz/PHU6wdZOC2I0zocQ0ezZ/HZSogj+6K
MmVF3i5TZfTvSmklrigohItvD2mlhDuVHXJvSAXNpzQsmK9KxW8f5SgnuXQLgQqW/j5sF63fLtXj
o2G7FMIY1Yc8pNTcOmyPl+zxo5ZyBOBlyj9A1eLGbPOZDsooVzZNBq7t4wlK/H8raSo86+PB1FIS
wOnPx1HDS9bUBBup1gEGJLRoDRPt47seHz2+1kgmHOVwZRSW5pwk/vM8f3zv42sQAoTltx/z+BeC
yg2Obtlzl3H5cbUzd1S3a923desKCzLIUSAdOF3ISO+8emncYaldDMsO+AJv6oklQIw5/eo5JxVL
Q9wiFIlB43wgeRjtnEIrnFSavWEaCNab99m8vBDM802ozyGi8hGDxrVNMc7pxLSPv1DQ3ci/41SG
7p2eOIRpVyB6dfm1xbfE63oQh+5YpIMbJeAaDTpAWYDr3zbG1FkY7zMCO6yF8YRf8Mp01sP6yyA0
6SRemPJWrfKxFuOjVpXnLXs9JhlcwP2h7MeOonohhwQjeilUENGiIALrm25bUJZdquNUR34u8K4k
1aGuRHsw5GOYzpfMaF5op/zSBHcKq+M4I9IgIv0ZEUAw1LxuQ+0miua3Xp4mdo9cPkuWfTySkcv1
yJPKYxB/bNv1VFE8QLn25c4KVOEzHPUnJaaCHX9slwHbo6MDYOEdiUqEHt3aOGG/8V9NF9GjN5kD
hfHPTmy9OD3SXyP5lezmJnaG4aSNVI24/XOB7F4tt3Gy7eEaAHItOHZFfk3UcE3pkSFurUHn9GvB
iMP5IQmNm62cAar1NCgEWKymPUVUcovpNcBcByn1iKJx0J3BuVB25li5Na3M3sC4DETPbF9CTldZ
2rkVJUzMjwCtelhM/ZoqzObru2LML2Kx+mqWvMAgpVWf29g5vC6WntImOW0nxz5XuEhc8hGfS1eC
gBX7e0RAkVSFjjFvBSSjk5WRlgogc5x8tWp3vZWzY0heRiut7jZNk2anVEAZg1YRqMhqlHsRrndO
hzIrocDw543wHDdBKiMbXxfeOxHIjkLHbAAMFr9I5l3ijDKWlj2RbQFb2S7O6YEuMnkleCKw5y1A
p2FKJ8IdGBYWYOJMih+J9qHnv5Re2csmhfvc2qFhd7Bt9b52R1H2awWQcT7YCfrBsKH5XI8U640j
TgW58dWxwfiLNss2micc6GjGp902PtXXiHMz9pOKyHgDIfACfYS/TBxIQ4nqoywrMLF1pyk4IWYD
3l7dmcILU8LYoJOZ9bcybD6T0vI6flgajk5iGY6aaV/XiuHHprTH5QjlYmeEgH/IL0nYUiJaesP6
taHdZDD70hEhSMJO6U1UyrUbpS/0EIQ4sTOLyaXOADqydsKk0kTI6TO3dkS6M2gcGnUaAl5yXsjM
lAbItDN04XEJjNj4xuENiZ/gNVH9ZiSGM5hRAKsy39UyutkcdL2wF1isJfSVwjBvEmS6x/0e65Wd
RpqdeemPJY0ZF5xxlJAKujp1PDCkPJtx5qQiL5ZG+LOMqkpDBlCdkiizp1Bmi57AfVruqoc35nGO
0nP7mBQ2E39EekLp6ptC5MUWfUoErxmq4p4T0jB+V3hSgtnha5gngCgBGL0gJhYkM4u90XcgOim+
R40AMhpX4WojMwYdYKSNa7WyP8MoLRqAkBPvNmQSGW5tgQlFN2nuRN44fTl7LICNrj/F4Rt2ZAz4
TJW4bEN+KNQgmgETLSkDENHO6YT2Ue0naQY2ffDXBFMVQViCMQBF+rW06q6QRDpn2i4hES2BqoLg
Yb3itferrN+HauYYTJRnKT5ZGaAWesWqRhnFepzSL8rzX0NY32eGj2bT+zHniSHsgrGj4FaOco4A
hTZmTHhXXVqXyPhQ5hjcscBdVfth+KYVUEXpuNcM9WKUzmBp9uCuyFFn5imoLsASuzJKJGMCCazL
vrNU/AOAjYQRU0ZxCDm8NIS8cMIOooX0rvp7MeEiUKzdMHSbtmeHdneA0zDROCmOgDReYlGj7y0G
TQPRhFHqMEeBhNmstq5hqj1JBtOIpn7udLgEQ9MdJ+LWiR5w2GvoXmWr5UVh4xBcXSfJW0X4FbGl
Tp3S+2bxDK3Ml4joHmuU/s1NnfHeF91+TApG98teImkMb5xDk4Y1F3/YFlCzUqQUggMH7rjR91tO
lhINQWPovIKFN48V3gOmt6Iy3rKSp0ncL1Vkl8Z14BzaRPpeIT2xYaVP9Ji2gWiPMhTwVHGs1aIF
qnIMqP0c5Y/VGXtjqfZYtSg16MbIER1MCQa+5sWDfEDG9ivuDvHyrNTjuu+MbQClBUOsvGlK7xRj
dFC50kk+o8fr+O/nSIkOEiuI0C4f9ZC8zn15A3H7EVVo+vo2SI3yUGbmB+PZfVWwIoqcPrYTsZ5F
dOsU3BQAc/nDVPlSxczS2NL1XiOt6etUS7d1Fg5SOZyT4hm/5Rmj23NsjZ8gmX+sLaegSnuFxLXX
/o+u81iSVAmy6BdhBoHeklpnluyuDVbdVY3WBOrr50C/ec9mMRssk8rSZODhfu+5QGe9aTLPoVCf
GsXCv0KGIDCCmt2d/ki09GrImMKGgqkb2OEpK3P0dzCeLoEbPfuaeav94GehKC8I91BJyZcmj88y
svciklufC8E3t5k9ru1W0qAiHYI1dESAgKL1edrC3r/3Q3QCl7ymAbQBRoBxLtn61bBhy7n2aZgX
NbfLOCRCHY4Jt24DflBBc1dzT6RRHOc/gxgPoUq/oufD/PMjQSYhMuqwfgBhOnT2IZBUCEGI5KE8
hyM3iy6+oLS8sBzOb/ttNtOVxzt9sJXOSCUA76NI+0ZyyCGIEtRZygGm1rEqaJpYF3qdr7UQZxDp
p7zUjn0P0CJ2roDMT7XKOKyEIy79XTV9DL57HEnrm3FEcOAOasDdTnc2Ne1wQmm4qbtUkudY+ejh
nA94NtIWdzrUY0baK5mQJGb8xmUFsQgISPlbOs9jcbe1t4wKPU+RqG1UAyVS/cPSXrTpDhMHcQK6
m3FapzRY4pNvP4ruz2Tcq70S3qX8zth/sdf0DBKlWvmi97tG7F3Bdf/I7TcQ2rpzGN80QgP6df0i
yCwxD+p3tvJvxY9o8KZyTbaKq67cX8an+86akq1AwafX8go/5QDu/wVNAEVGxb+NQfuzZKk0SNDe
SmYfXihX/R8A3Tr984T7E5toCwCDXfbtPSHZjkFbQsi74wTXQpGEcZDZ+SKT/jnqa6baas4aU7Rw
gYvqaEID8TQLQFMUCItJDnI7vpHwrBG5Kk5biYkFl41Whfm+DVO5Wkw3aRSP+zrnhzJS9Qy21/5q
CvhmWTBcFburflehpPLydbvfkMZAKp1WKMfBcjreDO2mN0n+qvrgkrk92Qv0L9u1oZgUqXlkb+OE
0japk5yhhBP6Wxy4gMtmP1U+MFA3xuFu2gbgUoDEuzhIclY9JX5zJ3FOVXpu/RQ6G6cD2Oeypr0m
4zhtWKC1sxtiASvULPPi2REW/ntQRmsvMo09iz+i/rfcYh2ZEzAMlG6X5VySZ83elwQyaNZUnZUQ
405RifFDJOVhjs7DFay9FEWdPBZdjXC1l+VUopXrsc193kYMqlULBltNWPM1QhfLnVA5CXqX1+Vg
hElEXwqpkHa2SpA25ECN1zoOpitRT+N1sgn80SvjYznFVJh9bBZdu2LUb5NCA3f+Ry3/LfaT7F0T
3vzBNG6r2Z6kUpuusdcFezLNhucY4lSTMU+LCCVaL5+5HMr4M9KE/vATsyEhQHW3WuXUZ99Om/Py
yFTqszWQpmMl2nH5yohQ6DJost5YavkNUc98lm3FNLAIEUxTN16MiDJ7tkUqZjJcQphqgBl9yobC
PxruZJ96zB1bpSziR6kq/qrsGbPbJJF4sUMF17kZr66dFCMWAUBMcckp+kzCT+z7ys8KOvVWzV1j
H5e9/4ragVTJbBNmWfmk6rV/gZtXe6kY9PcsY0DeR9+oWfDjJ2nkTTwq+vpCR96CWda5D3XQzD3b
B7JulCH04njKfveOD5jJpIgDJLBujO6o1Jl+jjt69hWGo3ui885SGiY8zfzUHfND2anG3bfjVWi2
zTWl9+NRFRJhaRjjj1DH1ix6GOu2DON3Jf1w60Rc8jrt0MWk1iED8LQK+qDf4FePT1g1id+xvmSF
57mKfaSfU5/xN6mN/ACyLby01oNIhuQcqMpdbUk0EMDtT5odx9fC7xsScshMbXsV9Uw03DE86H90
aXsGY5gv0o3ocSu8t6IYNJhalITPNFa8C0wFEhjjXrPSv4o+uRQqUtha0tTKyG4IwwthC+FlqgAJ
ZSkDfxxd2TqWyU2pZ4BZG/Un06rsddrU0a+yvE3s9RjyQ09YLpOKvIMhTp8N2fEuH4AcJWMeXmgw
BJdEFeY2eqLnX2xchNvnmm78OQnrZFNU4Ydl1PKg23XSe27fI0ajiZYUKd/ecWMG81p8twZWMr/T
X/uezKx54g3LU+4G4iA2Pu0oyyiMP6EmdrSS7M85lsrLx0xfT/QO1suVHezj2EFe3Qj9lR55n/VP
gV5swG6J54I+8RD55luN8e8auCQM+HZvvoVCIJ7qoA64RqXtJg1w/qjnjLlJkF5lUutegtw3b6Kg
u+mG/UvLBGgGjZWrKp66FyrMOxoj8+qOSveS8yckQNcOaAgk3dqKBv8UPCUsIERDxvnFDsL+c9AE
ZsVMVq96zhStBi+3BbLIXdEwuMcEXMGNulcnGX8V8xXZSLW/Ww0CMxMK28oXeYy4IAleDMIOKIg6
68tgt0DnO/xV19ymsiYnwwbyA9O7PqKRq6VHJcijS07WyWZq1OZ5yvgtBAKN1jbxshZmc8MeQ2ZL
1WE2ks2tCJL2JjM/8loYDwfDyoeNi+KNXmsNGbUubNQysyVYjiMCDBTG0siZnaRKdrfILmNyN6pe
PJsZloMaaKXXWO24Gh2EYXrd0Tvh/xS7cfEczO+eyXa8eExtBoYpGVcT6manysIL7j4MnX5cPgKU
LgHpEOd4+c42MMB1oYriI3MRVYieqEi7Yl7RO1yP+hhc+n5ApDuNOHjdprg2bdh5jsj1lxbsrZ+7
GDfng6GSGaEgSt9mkat5/mz9HOM2fvSTeC+Iq9gTV9BsunkWqkqGd9GA31I0VBSLTwaDcrKuW7bV
rOY/Krj874YdFOsysrWbGTT93km3f1cA0fr4TycTEw2E1RPNHrQL0rjG0zSsRU0LczG0pVowsenI
ts7saVtOLQeSFPZppqpn2/STY27I39hUqLYZ0FJpRsc8Zx2kc3IitYL9DF1H/zQqbAJ9HWQ4qVQd
eO1pzthyKA16MSSIWSENhpafnsBXYEOK8/Y9jQJUSln8FUvjZyetz7/+7UwoRFgZVvjsKNZw0U3z
bukyfF4OLOQBmeq6sm+RG+5Dy8pXEBfvqmqgOY0dBgKW2TzRrNplY2Jc9TRESRhr8bYQI5yKAmkH
VeBkbKyoY5vjj5a7d434DFyABc61eoZmi8VVG/lbEeI7XpeD1uu0gUz8fOX4z6lBahjVeupwKr6N
nY71h2mU07prrOySIgE9832tNR4ZlyGsr+3RkSpx96HVpdwxx6l2fVCMH6iEyG5YS0NVNlxiIj+a
/ohPqm53MYoasx7Si8p0/xL0eXpZni6PmJ6QykTN/d8pidVkjXnKmB0E2nkwpHomX+efg6IXYDhD
O98qhj1Kz25m/eugVeOxSeJ1bTv5uZwPmtI4O1NxHsspC2fE3/PLo3/OiZ3jJtkx1WLuk3kaIIpx
yNw2qwsKpQbhu9lVjKZ53ipAXKzURxhWw0Ou6uaWTMyHl4PrsrR3gNP+O7W8gnTa8FLw+uW8Dk/5
0BN07nXQbZ5LoApJZPaP5ZnAxgc82u62PTTDJ8f6lWWiujnsIEfQ1s/LgbufsXJrhdj2+Vwyv8Ln
FR12/TV+t2KflpQcpcio7/rU/hkJGjqoF/K71eXWrXKBwEXzBwLZaausy76tWjF2MlSrczfWaPKG
ML0Fdn1GmGPva0G7S6OUfGoSTX3q54LaIXroOM3n4NrkM0EgSBhNBrTPEMaxTZrof1pmlZ71pL+E
uabfjUZzDsglQTFAD70Gg9jg//IfrU7tKEEbHeyQadZyLnTS8ly642WpYBOt0s5JTTqYrY5fWNgl
KX9DIJQt2WnDJSbgCieBsa0Mf0N9T08E2fu6HwynWRnGWzcMzUs/tQFzqVbD85skG5feyMmOauVu
qnNelG/IX1E8PepAbV/dycj2xm+RmPXe6lJxA0eY0/iujXc1dn7Y3IOOTlMXa6Mt8+0o2YuiSNJf
XT/692m0NqDVXe1M99qs6K6LU83V3I2pBfpfI7Ia5d+xRjd7msjnqcOMBF1mdQRbjgrLjZDQtCVL
PBtp1NROghwe6jTbaVonFDtvxACwX1JFuOvQ4VHBZv5h5LqY9TrNBUhosaVl1tDJpGBI9Xx6zTpP
4I70euyCv1viWtgcGn8iU78lRj/8RD89rdxiokjtJVNmsDTHtJT5xTdcvqWMnxK4we+FThvSSXP/
RBxX8Z40/i4n6/CIGANq89SKVzHd87KfXhYrPE9CQ7yRleg/0sxH4Zhnxb5Cv/MWjfElnTtB2Ant
YxSRP4z0EZSuzo6c0TXaB+eZEbRN0O/fL+b697HUnB07u2obDngVRZ6XV6Wq030fWT72joyBs6om
exgE5ZV0O1SbhMk9TTmN01BO9KcLV7k4ZflMOoW464rZv5Z14i2/W1I4l1aM4iAl9Ww95OV7W+Vk
fRKbSdxgw6+bfCC1FdtkpO1qg+zhOs8TcdOmCxqsaFW5zHNskRXXqnXy6/IoCCZGOC4Sx7jt4DYI
ifpT1Pk+5n63d1t3OKGnE2gGZXWqylysqwBJsuomkDfmc7VbliVoUgxHdfxcNEF1+u/gYCn4+1Sr
JE6bLEPCOr+klDUA2jIgqijT+mJXxqCz1QyPTN774B+KSGyd0OlPy10hKJT+WDX1uZhvFGoFdJxE
cu3WDwGB1b5pniqtZ+5T0PlsDLzL9nxOK4mjZrqdvNj+84IraPOaVENHA0ybDdqJLG3wv+VemFa+
k2bivEvysgu9CX85xkapVALTxrDYaXWuv5aiIySk55XLpZMyBl6FwNbX8MeZuRm0Torun4PlpP7J
rEmaZGqgEFzZoPFrSmIQdT0gjb2oJe16k6RQ+vI01t7colXil1KoGRRRI8f9FMXXTje3Oe6Zx6TF
zaNSjeja/p9Tk0veZckV0VnF1SAy6xErCUGYNjlFBA+lq+XccuAP/yImai8lN9JNNG+ekvlgh1V3
UBPUJko+6nfTn9RT5aqXNNf7SzSiA6wdsGThcGFzMPw9PSZoxqVEaxjT3xktsh43gVoOO+zd3OsL
0GsYeUw8lX3e7ye17TYYSqpnJndPhBsgvHVo7RTz+lgD0vL60ggvQ2N/p2GVvjOFIk6uiLK7os/2
C9uPaA5G3xM6lT0g6ugBcwRXlRYVn6X7oiYYkAY3uTW9m734imQHy20WgZqeP8SsdNR649KU+f4v
FaO0GyTfig7AJkvdE9K9Yo6S1YmhMxkEhbNWVp0Nq2wO65Nv8O6T1DJ2I6yvhkklhIX819SSPo6J
lG72VB2Z3kQ/7I7WaF5NL6zHPSIy9U9DaOAPPg/LthKYxt5KQyL2Qv2Jr2DtVSszuSNZSA39Jv8O
0QuCC2N9PVmW/uhahBHLM4qfbDel1ucC2QHRRZsVV80uaoxoFc5UjOVcZeObg974pAUg/YPsCfxw
9xzLsF+rw+SQO8bTyc0dZELhg90A2E7xXlbBuGOA3SHo14OfSWo8jNaWT1boVLfYBGCb2k57wm/R
MCWBT2TEtPGXP+RyGEcSFVzDGb2koQG9bAF9OCuY0BSHKUibEsK1bJZdnVaTgIP7bg7+IRjCcj8u
H6CDBHUHnDySUX+6L4/iqlTvQxhxrgp+hFZh7W12V8eiwl5UhKlxceroGzn5S5MSbQo5LlxPrcZb
zs/YpsCdWDtF3l1tR3W9xWrPTSBifl4RZ1WUT1arqfcmitmdqs15eTaYGlo3GdgrHfjvBuoTXBa9
y+8CMz7uGXz1ZIrVewfC8Aot1RzF5wdnQQLv2XTqVdYL+24aoXMfantnjGVzWU4tB/guaMVL6ES+
n5tnoi9f6S5jQQrH5BxORXgMyFfcD3HVX2ynJs9BVXua5Al36iSL32Tuzq0Jfx1Q0hJU1zQPI2NQ
AJLWxdA8ElsXNETkGZm/MSHzPUjfCtYN1P9X3aCjqrm9+MhpDcWjZX/3olvFA4wibSzDJzNGG06E
5p+gm7UrRf/RdzClhZXLVyulMvSbjhubYwL3AxwcsP09xrLMd0PbGdTKfb4rMAf+fTTN58L5o8Fg
Gpf/93WEgDXKpO2xm+jvWj090XHLH0DwmSdi918FiRGxwS8nnOdTtA5KbXouMvnPo/Dfc8tH/3td
YTXmsbBwbi4vmeYv8PfR2MVPRjdiBwz/kDnAzVsVarcZa7rsZV0kT73us1QQQLmVufEZVYZ5WkA7
TA3MM+PD514rGYejWVrLOd8OxsC4X5acUkdQKn1HR9Fllc94wqairi8u9HEPZJH+ujy156ftDIRA
7kDJmkTDuvPxTYTsYMDV81vGZKgee+6YPwLzuZaOeahmo55CEZGsh67oTwp5aiRiaRXytoVwtRwG
utk1rb0CssIxn6I/Sy8Ri3BlJw1aR/qSiTXONiAz3QAS2P5t6aWCGaCet5ca8tMHZB8XuWusP2cD
IRqhk+kXJZMSwE5vI2VzJLkPPY5f2asvZSXBCReO/1kjzfX98JmRTfHaavhqy8j0n2utpu4sGJZK
JzFPjUqcisa6+BwOocAH2nZvYrTe0puSmcFPpc2L4wQibL087ef40K5uteuAD/NZmOaF/nW4HYoo
2bdjPG07rRt3ZVJXPzXhb7inj6/9aMGddOnKB5lb/szq0AVMKCcGQq62rtQQk2tqErRiD9N20gi3
M1pyVyaapZ1nkL95VAMS11voSeZ8qACxeW2RYBEoG5sgDkVuSZwmRMJIy+YWJANTQbM4VNJiYWOl
Ro5ezrGY9MZ2fxuatW15gaCprHcpWo65KW0QrMrPq3BfnzvW5hiwW3UTZuBhOu56jYnCP509A5rW
oDPli0yXFXdu9/WTTsx2M6KsXom2Eeuib6sTDJ3qxK/hOgSN87AmU3YnGkWQ02eJCB8DHWR2RM0Z
zQ5BpFLdLaeWw3+dZaGHcos+GHg29XblRXoCp7W3sYP7rXrqvmCRyhPNo67yljPLC5YDyuLRE1PC
mHDKjLPOgI0Box6Rc960wNfSTJGelc1W6Wx+CPFWPy/P+4B9RYaae3KkuXdV99pS9fMu7VNxYZVz
PJr05ob8y2g2fcwRBnb9nDRvfujLcBUQP3vn2d8mlhlWy7NkyJrH6GTtti8iY62Qvbt1IN/97cSD
B8i2dUxGUTNvi2RIF375aL0QPuaP/n0qmDG4adDtCJysH/itVrbdljdQ5c1jOUWazspI4/K2PFvo
G/OrYgGsFbj6ozCS+BpqTMX6QIY/Ex9ICaNXgx2DK39kwxpWTHMfEvErDYSJOhggOgNVldF4mxyo
ffP1KEb1zag6HGlur/EOmj9K49uzMRRgCO2Pca5EP/zJYk+mOC/gEIubSkvH+3ve4pNQ9NG4DjZ/
/0hKU6Sb5fnyAzujZiPtp49Qqdj540D53xcuzxuo+CAUFUpX1TovBygp/zz671yth2sVktV2QvSG
rMBA31MbFI4a9qbmo5LZVguI+4gGQT8G6Eo/R4EWzK9UW5DLZNH8dPOdqtFPztXIwwn85ibTzom0
cqNId4K7ehhqyu+AQAjZ9kg0GjbLmjXzAIFv0f/dNspv6kumny1MHb8+FUa8zZpphyip2Uy1docZ
GxFqjw3KHYhgBVB6laX+SEsCPcwwP+syMPE7Vu+KTn1b+vu5oY7Ehi0eGidX0W/c+nGcUr2zCGtp
+Ym1qjmrQjBUqsSrjIHiKeUcwlDQKEG+6xKtJtzw4RgsN/CymFBhoVER4RZuhnIz+cQp88QgeSv8
qWAIWeIGjOf+B8p3NLeD25M5ji8yc/In00XqEkTmxURTyL+L+UxUtOy34o6EZ/owIV36zHlVwaLx
bnOew2w4kxBA7w16vdegD45YaoDQuj/9oj5ErfY6ryU71XfXWVu8WwOMrC7JHyaXn6kbqyz5RcTv
nVSzX/O/NNZ1qsgCc7iKqogJYOD9aC3ez71FL2Oc7GvcQ8MPpDiPjsuQFQNsgmXPjf23qdNe0ty9
MWPDNpIMFIhW+EtU3Q/Ws9zTlOGBN7ogf0pbS+bXlSG+9dD6UoofRTCOXlZJPIrVE1EJ+K2aFe29
r76QX5WSnsuajaVL+oHntO2W77S1AtopSnJoOvDJXRpsEzpPXk2p7QlTkLzIiNtA3pjMNAwFJ1tT
W8c+BViNYtdnHp7W005NAB/LutlmVvpEgMmzn1tXembxyqJ3VZEK5ZFD/lLV4j1yh2CjGeOxs5FR
t/PFbWfWXcCProI02+qgHuNebqNevTnxcAOZf0uLBlVVX60cerUj7gLEOngtnDcmcM5Ihl3nfpeG
aSLEwWmO60uzVbKYdcanmBdkoP9yFLyQQb6t9FHBnZxY6PBKxxN+PVIEtvtqIPg8UD/NEFUl6kpu
c4SbBEP6FQgwUlUb3OmPSVQ31SaMux+l6bwLV6HDZqYnRsmkcjjxQSvbo8LKuomzER0TW7Zh1qOV
vuuVUgZr8iW8okRD7ZS7oLKCtU1amJxU7VSoxE4QWmuM6c4diK9TBxd7S5TtQoT2XmcWD+qNc+TT
56vbFrNCMjVeU5sXPJEBI2eJjGtNKdrO2pUOmH9V3lstfXHJkdqMhHd4tNiIETGcUzD1kIws3J0W
QOpe47+WC3RVFjRFk2u9qJDzDcF3aW59ZNNr7h4lHbKMlY2ZCKy0I+/lksWDTUtTPalOVG3LpKC+
d3Hruh254pi2UcZge09JqInmsKYoPfOjsfzME8AEQWbZBkj06/CIV/0R1/bvNGqidTS5F23gK+e0
1PLpy0XDhsICR3IIDaGhob6VaIU9q96Qh9F7I05GgYV50PajidlsqFRtNSJ1r7KbXwb6qrCbdyWs
vx0GrjPmoUfPmEMrX02a8q1Yyo8cEUoRoImy6uNIs0zWRzlYp8LMD+BS0nXREseG8MgiHdv4aSas
hqkYfwWOr2NMVE0Pj0G1IRmCPoqho0ZUFX65iRuuG+wieldUvzQmp6Tb6bGCEMNqWVTH5rlK23eK
p2+Mh0926H9R+e6cgkglgq5XxiDIdytrd239wh/1lLTxq4Kbq+7+0L5kj6WYGlITjCVxSFYiUhuh
oFgKAqy/ScxMWS/mcUfzIWtJwmDJP0WthFdHGr9gOOFSTH4ZWfM5uhBCMFWbUkGopJUfmHG5FroU
tYihHYCl7or6y7QzbZVn0YNI9m3L6mtbKDoT+NtbYVVr3WjbM6OrT2mD/3XCU16N6XZMkBp24Mem
5CsoW6bXVvOuJ7qkRaB/A4YwVzmG3GHELenWe7Dk2qXLhuewazASQ4Xp9b2bNITWg5vfxHYMIwi0
gGoTTRJjPYUjqKxSf8i9yCdILUEGCL9Ct+Bg5ua3MozvKNnpl2q8wgEaCD/N8abOv2W5PEyENyG3
rS8deg6lB2FO4ykx1unVLZyfUoeqwrDvRsl51G0TleEcRkbj70Xz+ZqFqwFxTf2VCprAicWXpiHK
CjG7i7ldXsXDq1+gWuoD5uN5jIsjQOEJzqt1hb5ydG0GyNfUupP927QI4oCR/Kq44capW8dLjfY0
OvJFWqsmYZI46OVrRbgJ1qh4p9ktEVmOq3o6+GrHcs2NEnqQYbqV4bt7W4ovp0Gv67AAYVEeViO8
Jo/795vitLdac/4EmW94ktT1LT2LDmKLrmES7e5d2v/paZQ7BstmmGY/KDXeuHrkVuj1Y0Tvp02q
ikddfgu6mCtyt3HbJSWxMSlSzBQlH9OmI4L6Sx/51xztZVqjNNWKo2J18PPqcY0p/FukSrPui4zb
v7INqTfSHPOVrwOCoh649cGGSE1qrCpnU9Z8GEzlvURqbxAds1XBG8MbWvlLbSaGqv54rvv4FkgM
w7ZT1kj3oK1upQuoEq1WfdVyMoqznKZ/aj3ZSkjui/TzzUgH1gPrhhcZyywEqAE9vIMI2ATdRd2D
WgfZBwiRAFbxlJKOYmFUj5Nhom0nXzoEEQfEWv1k8DO4+aVsMpzgNW2CMEJcZk7uO5cn7FZ9L4Sw
V21JaymO1PdERvEaOSZjWILlI10d8eeFE/JqMBGtCL08d0Kvtf0B5XzjvNCtWfemCK92Wv0OZ9R1
Tuzo0Wqma7yAr+cDw5xphyCj9eKkbq7QlBxq3qs65L/7ZqhfAvMKmkqNgdzs25amRUzqKaCrLCgk
zbcJolDBzTyqdPa4hD2uojaM2TkkWzL0vnI3Lu+i1Wo8DQXSGogCTZGvGchHzJD543URkljwW1Yo
P93BYFJTWwwpN1Hb91dRcYXq1siCW7onREdgMFhUk5Q6sHHjY+Pr98xmPXbKdJ8g9I70bNuUZrqz
TPLKItTHqArbpxp1CwasItli/fW9oUh/pazcwgSflFv93jRsdafW068mrL6dEQOIYFfsla42M5Jw
fyahoPEetoTQxCmXM1CtJrRHYkJdhO79J9s5jN8+hLi2MV8Nh9zXUqQIZOmv94HyUsVOSje8ogaQ
XykSBy9UASeGQNfM5ufQKF81ovGAWNEViSMn3Y6jW3eIXIW79+Cwr2npJ/fd8B5HDjcAV4xrvYvu
baP/gaaW2t3PhJTYqGimrZtEAp1gzV2+R67cRRb9dhYIAxKO7Yp9zs7GHzNr2zgU6qm6JezoOaiU
nRNAoijIWYCAZq8iFe9g1+XTcUQMjqoIwGWhGiutYgpCAGM4ca0DrOM3RtlO1NTEDHFyfoP2cjaT
0hbQ6BDRlqrvbJoh/FBIVrDjak0Ygke+VnfN4uk6lnO8rIIAgWKjBGm5LUu+NnDsT4fP66ZBPaZ2
cR9KXMt59ZgK8aVSobWT/WmW2hfhJrcSLxKW6G05UAWbI9vqWjkjmZs7xgGiDJLr4J8fGeTsQ9oX
a/K4EfcEebfJws7Zu77zZveTsqJcuxNSFxOBXn6FIw1u4c7pV/Q5wq3jyKMrwSZpmf9pZsrk9cof
wk/9jdq0N4DoxWxcoCL142JVdXb3amBD7ePxnQC1DYBq2NGy+izDsFv73cUIzXw7tJ6O9mOnKQiT
zYFmeBKg1iE7aqULJgeCRr9nVPToRDluFcu/GU3NQIG3lqfMQ06LyA287UDriodbtsNJTbKzFgbc
gp3uHV7CdgwsmEsJYKvaTB1wCOg58+Gtd/Nx5nxMtBE0xJCWlnmWEb+HZnWGl6hvjLQ2gVhVA+4J
jL4a37toqHhN/WD1JfzUEoy86q7yYU7wYru4IlL0LdrkLf0InBEBOo+TGfItS8lIQhokwgw2YOpO
o0dq1/g8zEZ1N8LgPgfXCI+uRe5MFgGvSBocFd3BLFAoFyaLLEskfgBIUK0uGAPhE+86tmVgz2cX
D3JamzCcgczGc6Hq9arRu20ZWycMrtkxK/iNlaiJj7MaMigm+kQs1xsneGWaCLI3wVXqFOV+CE0v
DIzmhCyN7Z5g90vgykatYps9NJRoVVZbvzR0MD/qLZ6iy2QLe5/bGYEvvbqtJYZuepnIETt2wh1l
v61W5UHgZ/Nak2Yd2oRzj1SdLvfF6gtk8g2rWOZG65F17cG9GoUu7BFfp1YNGpqHzH17r6swBdv0
rAkN50o2W7TjbgizDWWovarvnQqRkN1uwVySzR6Xnnyw4iBPaY5OLRDcCqqrrN3DsZgTdv0PAICD
MH9pdIhWajvU92mCe2xZ8PqtQvxkgwIknwAz2EH+FpWQ4klZs91v889GnYbNmFD4y4zOoW4cRGq6
GNFgSTUuE6g0ru6DWX4ZPQCp0vXUkOzHMGOyo6D5Si1L24DY5bJQ6JoP7UBgvSJwOAFiUOb6LO/b
dK3CZdQc69NgAdt2gXFKhnSlmXWyUxXrqpdKdSSEzusFnwVRyeIn6lhYgQsltrqfQ02psy0vlra6
ghay0zKMA70W/AgY5KzbzKE3q2bvoLdf7M64mpLNEBwa+rzmzqLbSC4pqObUJQIsUrX3NJ1xuiYC
PDce2DPMVRH0KsIn0BLrAR1JhPEKUnRu6W/MFp+ryMk38FlwGEyolxsdZXXwJx7tiw/RNWxdnQ2K
QeOIug7ybIk5TUO/DWkvmpqLomd/nCHGIJxR5NJz+IES/YYqq95QptrkI7Jm8o7E0JCEGJOCkHV4
76tcMEVnfMPdOIw1IwRyPZlV8BbuOpgtHUykgrf9pq114Zlq0K/UgaEbjWfGNgJAmZk+TNwUzWAi
ILSdL9JFvSGwb01pgHJziOR18VqVKAwHG7vUdMsN58nO0zNetRywNZojO4Qr5byx2hsWk6m4kYwj
SV7yNMO9+Egz/OQqXfHu9CqRhVN0ZoR4SMYKQ2NjIAkTvx3f/h3ZUCxD8jFtAy6kUyGjz69uh7uG
xgxvJgTr2DjIMzDkKvf9XzaaNIB08Lt77bucv12Aq9tro/RnokJ2VBuWUMn4ntpB+3TsES+2/8fU
OpfrqT/EFvvSrgXnyDb+M43a574edw2KOIaqFOnsNXZGY701mUYNIQ3eE+ABXRzLji6VvTCIyWSH
42EI/ShtoqlrdzzY9kBSQIYl2TUihC/Djyyky2RnBVPWFi55XorL/3B1HsuNK9kW/SJEwCTclN4b
eWmCUElV8C7h8fVvAeq+dV9PECRFShQJpDln77WdJKQ5UiUey+g/vpLuBoI2H+ZDRD9h66M4XM53
K3ZaeHUchLwDcU8sLrepA0ooiDHVgQXxN37aaoeR90j0POiZyCTwdmAkxTw/cXZ6+AJJcAjS+Fqq
ab2v2+CaB6m7g2L3VEzi0lj5QuvOVok5gho5HQkv2iVjMS7runfZBBodmgI3BRxtb0DEEV9lqK+F
XSiXbGDCDVX/pA6Y9xTSeFGy6ljrzXhN+C9WQZcWv+bLEz5ldQHJt9m3pv1uFSeQNG8iG72VU6TE
aNb1nk7KUxKmXz0FqbbuH2GaFzs4xpKVfhcsuix8dKnCrl2YVGNXbKGUMJf1LEYoML8TdvWYGOXR
rHQ88WDMm4CuAJliV8WuL043vrW2s7WS6CJcADCRxDtpOJgJ4wyZDOtfxqnyLUzyGyCulUheNDSO
5xHru6EYwWJAYcnM4yLJkoekAiYb0rtIetBgtg3JxWntaqUF2BUIULca21hK6Iyjk7HCbtID8oOL
o2RshlV/7fHllxVmFS+bQFPU6nQbVk7yatFEjzyMH4HeX8s8/yCF7VOR5lFBHrWpxp5wBN4Jglm/
8Lf0ykirHYWxUjsbmQhUbsNus2WdO6+ljrlRN8D85ohCYS9Si0sfU6T6R7u3wWhwesM9sMujLcd6
M/1TDfFrGxLCEBil91SPPBr20S9JiAci9URCJu3Ctz4DdaNprGXBLwq8+gZWt5CdDLEfNHe6k6Ni
p41qwWhJ8AZSuqRCmWRmIR3w4MM39DVDwCFK0wlUR8Sir8BEbHTGJB2TSF3UAithgO9QBdbeFhQc
XdF+tNiQ44JgTl+zPhvP/2Rz/BhWzTnOm0vVZcvcIMsryUBMj1r76gTJBxHKclFk1BA66e91039s
/WofieFrJNpoVXb6xWcyZSht9aUNk4xMlNbxnwzwkGqmPJFFR8rs5H7sjIcovhLMQJqwxxY5dpuT
kQNWDq44WI9VaK5DL6Pdb/xCcQ/ZgtrZuqUFF8eUhjT9k7MeDKjbHqoy2SN36pfA7C9DuPXtxt9Q
LS9WoYOjs6r17zIMNrAVD7QhqIwmXzIf2QiUhraGSPZ7iChIqEQ3M9BlyyaV5kKkVoXRTRyRiz+6
kbnCl0LNRLT3rpS/0FAekJOqizbLyVSl7pd51VlTcZJPXlYHmT6KbYbhsnNfaA1s/K76qgpW6qEs
T5w/1OT9kyLpq1a19h6MXoJbzl04nKmyuWh6u3fGEAdfxKcttQ6xMAZUtQuB8zIzt7X5Sy2Gt9Lp
d52RIFuXr+lwSAB9Uk0e0GT7Z4+RxQqsR9PUX2oVkGtTvfiW91l8D4Px2HvWiuXUSXjgH7lGuHoN
+K92exqD8DZEItkA/nkqnRRidYV1oBzeoK5CEcPXCUWBmq5f38WonRo+rFKsy99e4N9Bu92anPEg
m7aHgqaFw5TTS2YnD4IDHbBVUKBUnGwzvimecnPkY6idcW1OJ0iEUbIvtbeIDffKbrQ70BebOHkJ
0rxU+CCMF4jjH+JdSmsT9gHqWJZvCz1v380SpFqMI1Q71h7zj0v5duLFsUnFzp75zVPYaa99/NoE
31Av7qYee4tbJMW28onJDlxytqNgn43UhbERLSrEJaIY2HUyHiCAjdgUKvWLqTKLBeHwK0BTtjHp
n661oTuNA1zSwcQSQN0NYSCrIyk+C0OSa2MTb4w7leu7Pzax+VLgjkTBeWbP2S4amV08pfqDqGkT
DfGnpYMKcJsP51YF7q42+qtKwb90FK5an7334Chwc3JwK0Pz2Q7hN9VME65h8T26KecMvjWcJjvf
GD56BtrtyGessyfuiUX1C5t9BIXIzCh3rTHtvyvat3EKZTHzklMQfsdkZq0UBdKz8CTNHAGayKKY
mVHg1TNSd4bBUxaFmoL13FCK57QhN91MDBagiR2uvdzlozNIkB+yDjxT+aUVrFQDxplgcHdJN/4K
lBbnkhluKp9dYJpdSirmKCe/+sI5aBmiVyoDsK1BU+Z8u5SQIEgO7JYxloXP1BYulb2Fkxu7HcJ9
B6paNehUmqgLuA61ExWJHL695s2MYAoCTZRVzEwI15ESxFbA+li3CVzAZth7bWMwY2DVdit6h43y
qqbBd8qosHQN983OBev5CsBjjrnXb0N3iTdwCV2poNK4M+rmqrUY3amX2WzB/GSrrctSx7wpsRuX
X/4kNc2o4+H3Qt2dMyKTSI2xIzoIp39LdMAA1AbExJjpCkZBv0Bot48CipJ48FLsA0PISo/1c1kE
xhoSI8M5S7ladw98sVgUztUUwyabrRmEFGaNQ2ZmhFQ4CmfBPLZER6aEfpmjWV7YlmIsbPcBtPNb
00YeQAkaIZ15d1W1Xfle+6A2ebZpUvfZE90zslH8JFmHlCg4Grp5DTU6Aip6OZYu9SI2xYm4oLNm
eytcojjbR5buHsqabRo+lIr6ZBjkMhaR++63LFKgO5zHKD2HVBAXdmjeq1h/dJpFVVXZMsWzvyEK
B98dsQU56e1gIccPEsyWsFU5WesvqtrvGB3uXUClUUvxug2K9eXm30jO3jIKcGyFecxTNqIapxUr
sBM1J5RJYmR0A/OQ1Xxcbvosc7QjUeJeDWzSSlrs2ee8qW5aLXKWSMvWlGzLk25nmBT+XTXaUjtA
UGrWK8fUgX3GNFOQamqsCJchEqVVpGsPAHHdpQ5hvquzvRWB0XAJ/Moy9ROiFZxne1KKM0RZCQVT
TxvvIVFOS5a6EGQckIWm/E0nAi5HbPxpwgAXFqiXAJ5TLekJF8rgrkknAQUsgQKQYkpsec1Mrg3e
Oh3qRy4oCCSB8UsE1bvOXvBYgvzIRsQ2jrLBd8bAhY5OKRmEBWZWGk/YDZRHm1gZdB4bozrmYf2W
R3SY/d5b1rH5apbNWfY+kxBOtUXQp2ezE5dGQ6TsFSVgFJtdmldWz2pPUH3/Qedr21a04yiZJzgI
3SH8k4iQwlZAXLiM0gsNqZPfd08dFBMWBhNdKYJ/p+qfkiIGkSQ7JbShJOJ1X5YZ3nERHelkhQvJ
UtipM3oPhfdcCpuMIVCjmqS7KoUCSL8tPlQjP1BcexhkxDBSvoNChzve+reJRDviwaPVN6yiHt4G
DjxXP3hp9VtJbeJszLPXRfzPzlI1fVilKf0PL6D6mhXsOUs8MQGQQ8voCT6N901vftJCc6R7DjXy
4624LAFftOXSDvxfupM9s7lh7lWwAQftFsFct7RT9xqBZ9o6XffLpoJu+dHN7/tibzc3einjcpxa
WiZmQ0oG3Vrvu2fPhCdr5dNyK6mOck1R67cNpZBdNhFoVsKASH+GgWekWQm4Ui85fazy1Q8i4stM
ce8ouWB4/9SdfuW6zTJx2v4ymlm9UPX+y/K1kfh3Nsuelb2wLHuJWcZYLjsCF/sv4m+rw0GJ3JlQ
4XNK7n2JgAw1BaKMwB6pvGS/KIlfEuMZ2wzB2nTpF+zx/rRCnvQ03dZNDn5Wr20CcJB2xigUxqi5
mkq+Jdz2ZEX4WLOBr7uOz9SfvgvmoAVlfbwRr9nYOvsmhbioqilSEp8oRsrPklLUMleVXRFR+Kwc
Bo6AFrgL1KODmkXNyzq2CZKErvlgSg5RKcuFznQ6dkh/KiGfqLebO9OskPDFzcn79sbOuaeUM636
ib21hd3wgaynCboIAyZlDsweu6hLMQZib251OmqZRg0b3N7IddiFsJgMcC2gCVzfBrYSw/Fvq1eh
oCtKMPRTmk3CE5dVg1FuJThpnKo922m5YQrSN2zIVlMJSVS0jXK/PY4BWk7H6Klyq+5DFaj7yGyS
nXSbZ10vuap01gPsQX+jx39yRgQIVuPDHomYJWofBU3icE7UFGDaV5DVLAcsLtMA8ju+MqI50IuA
etrLod6y3URc1a8lC0wWssErsWPWQrVY/Ao0nzXcwAWZzmQdpRYg1CB6b90gQ0KQ+VMH/sNpcNdQ
hTfc+mbxpY9J8crOl8CesT10kfPbH9RuUROCkULeWSR5/ji4J60aLAJOEDI7brJr8RKEAx9jbzvh
R9Qq/YJRqlnGJcvKuss2lNlyj1yNfidCAdKloVbhX9rGPjFWMXDGLaEhylEbkpeoiCmMFK+szJp9
onZvaod6DEe5HR9lQdHP9Eihz3HreoAMZdLA1wazFobhxoYkudC6eEqhYc0ROpTgxoz9z6Iulb3p
ult97Mx14k9Y1qa4N156kplKEhpVLHgy7IiROrR1zD9CzivN2mqkGmf/zh2yqYrMitZB09xrp+KX
sc1C25NoRrMqRnTCJsX9Lflzj6CCocmECjIJZEepmj+MyBaXrUif1Dbcd75BHRScSjn+FiWI0yh5
rtP4qwn199rhYnMS5TmoKMuOdf8hfPPD1QG3Rp0F7WBAOVbl3cIwk92XIMZ5ESlylRQ6ZHJSDdOB
eifVd7bXrOjZkrnaWG1Utqfs49+pEu1itXuhTLSwC64bP3kKR/kxfKqyo8imrCJrq+a2Rs+92rPM
twk6o3oI4gqZt4NBsUTMBm+CFvPa9jHsgQjZdCBA8uGOhuhV8/WvfGiexpFqZWYmL9KNnuqqwjXr
LNgzpH106JimB9W+jGXyriaIkEwtAbLXgyIvimeMAjQBxNapU7E1SVsZ6bQ1VmhvzaE7itBYa1hg
tkAvT4qhfPlW1pOdQD4cXUjGiQ7f5FT5xE6Kgrpjv7xqJKB3B6B+54GO9WpISBqLf8i8CEaSdEXr
81aHxVqW1mdm2HvdLf+USX5xKrtfVCntJnevsaleFmUEfy62oGjRZi2I7in9fo8v88biGt43CTmq
WlxZzsCDqqnLoFqmeMes3BEWJyoweW5q0OUdT2EK6DQqL/3AtYTBjCprCGvBf3ORFS8ijZq7C6af
lTNhVqCpty0zGu1ssGU1XnvPEF+FEn/HlvgeQNqFNe4ei1Jz/dr1eB7sSL/XCjWaKSigQse9IHGD
vrw2rtIeQbdVD6ukJWi8rtJXViZwrJAZUtRsgI0nROBm0xsmxcnu8Z2P7jMEDtYswQgHKDW9O3KR
sMpxadnOSYoAZsk2FFq5LHvCCnysisQIa4y9rYauJfo0nIq8mlBAupLdSs+atWwzYvNGrA4KmGvA
MZgV6cqw1F9p9XDTmwxil9F9jHH+FJIr8gtzXrAj4I6qDSG4DLlkvwKyHTPGQRvckFD5SggyPWMb
8pdd4p7ypH81VOPSqNZ7nqgr29P/xDm9y2Fo7GXlLxv0MCvNat1PD0z0tG7SIBxV2dEtg2dMWpjq
mR+S4EvV445d/RvS8G/doLiAGOczTYbXvmMNWQVMG47mE19QHDAiq6s0YdctBaJAxA0gd1+6Unuw
hKKyLw+gNbLr8vwcVJfWT8lwpbaET8NlQMlrmXumsSR39UUdYM8JWvN6jYcANbFHV6iWDCN1XD63
EiOLxjxX0vlo1c9MDnt/dKu1ZYzXvqZtqAbkBCPlyCGuZZuKKLGVFSHND5Fyw+16GYOk2Khl36xU
1242eLu/kpYZSRH0PRV2WiGA0VEDXBq0T8inVmrNL/Qi9S74B2D+GOHecSkd66xmxM4rBxVrxfhW
9HCtfJ26OUuQb7BODA/sO3rNQEzUrhokI8uxRaGg+p9lQrFfLZ1fo8ZmFsjdvS1Z5Tbmue3hb+X1
2FJ6og+EE0R8jJSSvSyE02JRbg9jnfVE/WqlumSepBFORBRmIxErYIjTjVlV/aqy2BjFFeA8inqm
GgkyftjGDwNhxXo3AVSoTS8luOFloTdfjWJ7Fyk+8ooquqXbCcuS8TejSX2md7WpemDqlHdD5U/D
D/meG3ymPk3o1teMhQhsNpbFRssQKDjAToape+BWmnoaQlaiiXMPSCHcGSJjNzx0xdqsE9DlWrfF
liY3pWLFPO6ku5r5ee148Uer+4SBpB41VsCcAobTQx5vQWz3oT4uPA/QohPe0rr6rks1x7ANdnqw
hxe3h5jeC2pskQAi52PxbfRg0usU9Y4WLaAIcM4qi7AY9fUS9dMog9fUQO9ttGpAWIh6YvPeY0WM
qEYmjP5DHNF8dE+KEmkLt3XfaxuIWdL2f2pnoBjLSaXgS1ALapXQR5dwW4CC18auL0XJnkCEGw2h
P+e2Nk20+Bwi8HmZjHNKBM2J3ZYW5Dnip0k24eMrKermZEGJ0mnUrwvyeDayKw9RJd4TwB4U4uVZ
iGRP/uyzEtGq0Y0NQapTgROsnKlr1jLQomtRA9DWKYb4qOe2I7SMBb4tBiR/009NGHSmdJhkjS/V
fhUWK2y1Y9voWPqOmrh6H1RaqAgt92Zce3cd7wtidshkVgag3S3NVaahI+wHymtY9shEY8yM+GDy
sQhOeK7pfgOrWAQxUyWn0Kh5/DNqZi7Sjk6YTdVBL1xQTUn/lGnqd66r3lZziM8AhjYwX/LZNTmL
yJEML9BHJBMrEe3syiaOMmQHUCms3o46p2QcRtlaVEN5kALy6XyY71qFLKZcvAeHOjK8aYOmtzlF
7PzcxLklUannyHhaDATY7FClynbgOPoOfk3PZPNe1TnyxOqEQE7ZRL6Om3V6aD4gHWfLJsyj1SD7
F1Nczt9DMAXjRHM6DrnWO2yvy2ZCh+KABjA635oQoX/v5hPoyoDTzAzYp4eCKzT+ualOtNFhOnip
R/cb4yW7VNCo80EJ/3trvutM4FTiWWsgdnslZ74pUuCBLJ65OR8IgyDfQ+Q3MVFw4ymbJ2JyW1C0
JCt56qXOh9rL5M+t1HFbbT0/iMmuQsg7PSnR9JI3NHyk00UnA6uDRd7/5yBEyKa6OxlpoGD00b/c
BMChzTtkm6EtbYpiLBBcoJGeokrehNXyVSU9aVN0RkSaU22tED16HU0saYGk0ruR4IDpk5n/4fkW
Sx0+hDq6qooJ1gBL6OgnQOEOMbbtA4rWjWX2x3T6dlvxLCtEY4GPEm+wlraRFzD8YwMsgC9o0xCO
CB3/2Cl86mpI8sXfb2b+tuZDNX1vXk2kA+IjInw+5vMgHIS7bjTxEVXo8LOj8lv41CJ6PiRLexyQ
sq7SvKQ/x17c0L4piP4mu07Ba47Rtea3jEpTHcBP4esqJ+pz9D+fi6B9Rlrxbv6sfn5Mf5tJy3RZ
BJZ1Ty9+gvRK1YQfN9/sCHlNFmXaVUQnWl8/j7XodH5+3Mw3/dLKD/OhSyf2c2khLJhpwqFdOzEX
2XTCTqepqY82EW/xq16x8fw5mf73vJpPLi9OvQ0EuxNzpFe+zadk3Wogb3OIL1ofRQiugr2PwGE7
f6TOTOCdP+z+n0vj5/r4525WpUhVEWFYfK0pqIDDfCv3R8p2kj4jwghKomUlDz8H1f3PrfkTo5tA
u1fSwQ/KejwkLJwOQx+jY5oOsanUSARZkmToYthxAyVsyzK819OBtkKzdCDkbITtsW8cBFGEZcY8
Ca4puLtDxJerlxGNbMq6YUlpRPSjjZXStW70kMxTFw6HOjWMZeMGNWomcC9yPlDfD2hHX/4+X0On
ttDrqNrPL59/oAcO8RAZZYL5VfMPiiGsd9FIkrcWasbRNNybp/rurbR12rQUhtOMh0hCQ1VjA301
7LS9zs8IPOnehNF8IAOfIpT++8q0gRXuF4zWg56sCsrOd1Nx/LtVduqaklD981in9f5dcTJiXspc
R+vN3flAHG5/NODPzK+aX4/1qLoOTBLNP8/6eSoeo6xIm0uQhjdHza1jVDbiRrIlxgRs0eyTI3EL
pscGfNDrlKb3ahRJABuHlTgDoXyfn/L3eVZ4hACpXOdf1I1sjjkBxjWaD/S7/S0sTP3nj8xPwIUj
SEkc2cDhk2QU5M+pZuFslcQnPBXBJLqAAE28mnvU2kNrnajkVS0SMzZvQmkO5egZp2F6LeO7eVPI
AFimmHG382PzgenXZIlDIeDvY9oQJadpPTiEpbfvy/4PtcjwXtjxcCuKdU/d6+5A3LSQ313A2eo3
yxoeo1jNjnUdGLf5oWagK2iTErVSkHrMD80/jFCu7y2dzcD82HxwjaHiy/73I0rJns9nSyV04nH+
PjXrKuhORU8Pf3rK/IPIJIuqtsTr378+Pw7TaBFLmxCTf96Vy+KLkjR9+fkZw/Tm07qWm8ZSwAMV
dnmDupw5pnctpoN04NUKkufaEQOQ43fmTctt86YyIi9zayiRHvIY+CfzBuO8n0ildMKmx+aDCyni
OGWug474e3pFiplcLOHScDt2FKYWcdnYa2UEUlq2pEMil3/urSg69qjn6QojHmhs+sM9K1HY3t2t
Lh9FMD7KmvX6aPcrTH+fVR0rt3I6ZLIPNoHuBVPp3LvNP1Bz8pZ1G9mOiY4WR0OfxOe+b/fzU34e
k96xZM9/+7kXKdqdnItjpwt9Swx9sCsUgjawG48XZAGLMSd+Zup0hXl38qX5yYz1UlVEbHlss6I+
RHlf0U6PLyZajEWvaOHKrbpnA3f1GGpPUau7i7ykF9trznOhe7sKYGrl8YYZNRamtBaWjZKkcs8d
/qQBp1vd+9+FC6sxLOxwVeXWoiRjp0o9dxMm9bfXNftIwzBWhp5cNHosF26efPUxIaO4ejO9/22V
iQoIfO9nBlUvqyW13is+hasZO8MPif5AvM0VfWaoNg8ji/WCX3NO+/GXr5BHyrV/HNBwlJh0uTkf
rNpRWd91trKcb4rp/vwTM8lBC0F+ruPrWPUMG/MT3CTy/vPc+X6hJRpQU14l/7nlZeNwGNNv8kmI
G5t/+D/P/fnJ/AonqlYeIZL7UlGgrv999s8fbaBQo6aZfjf/zUtS1N5mft2/fvn80583NgJusOuI
uOLpLVHYNBZy0MVqcLz/vu352f/6tT8vjIy6WMkixPs0vfLv+9X+/u8/f/Lvf+wGkcSy6379fehf
/9j/flKmOjg7QVoYWm2+g7+v6aGDLTHfAdIc+sfSNKMtKHezEP09L4r2QQl7d+cPnr0gjWBi7Aok
q/Dcor0Rae2DULvi3lKNme7Mj0S27LeFE7QEc2KkpFe9t5MWXULFCHIe2mY4Fnl3M4ZtQ1jHS28p
8oKYnkDgqLcfRNJShJh8skdzlANdoHgwaYaGVE0NtuGDdJEe8fyVIsb2Yb7lZ+h36T5HR/Ttkiq7
22xUQ6keLHZ4lLcAz7DR0Nh2ZVb76KIineK9ZaJhwyqIMtaczl2OSEm386vmg5Jmq7gSe6eEkGoR
f3fSBd0Z1zYPZtzGJ5NreVFqDkkwpkl9O0MPFggChVq3H/cl0In5HukJIw0EtCZZhVHNBz5wDWF0
b7Ihw+Q83VJyP9p39Is8enuOS3upeUgI63oE76kR+TThCtUGUx4WDKbO4aPwuvcg5Z93Mjb4qopc
tDAr74gkhChAXdovaWZvca+SVhf2hDt1xpmWq7+ErmO/OwZ9YvrA6UXElnJXMveto7PwXhbOJdWT
F8/xhg8RIQOivfHosi04JqZeUGks3Av6B4xKufJCSde+l+NQXnkxPpWEIg77Acps5vim+yk2IK80
Xm1GoEER4YOrZCRiZ80EtdVAOziT31qhGXvOE6LuCJApKZ/UMfDK5mjO50AS0rrnNKSYiOX9arIq
3RWU9YD6BJv5XULEWY66TjROM+6UXqGOT8kLtWyFpSNTvacCVMHUpOvOPsGkB2tQ/aVIte/YzIYb
Nd/+51DGVOaITN92ffUHGpY00Kv39s5WKcFkhGZ749AALsd9YSvDtlR7+vi2HYHvrWr8CQiBFPT2
LtFSl78HZboru+qW5smymTBmNcAS3CghrYXprqxVwRnl9jcgmBQViuck9cUf3E7PMCmqN5qg8Nuz
ot54IYkIubWF0mBXy6B3MJETRnvSse8v6oE2LcE92O41dmJHzzK8Y9023s+tWPyKsk45BfFQGKsS
GRsRR1rxYE4oOmTez9JT3HtJj4VLCEmf0liQPctew+YQsbb0PMeEWoOgto2c9KCnXnemAFHhpfM2
aAbqPUqh4pUPDO41QYq6YN4sYgFzDfl3pyTlvTKKL2eIg1eoiv0KWXR0bTyEdmZBG8wo+q8QjQOR
BABWAkvfiK4oKZ4DXO0CKol6RX9AaJhhwoo6yBA37rUz2GfFI8s2dbo7Pwb25OAWJVEZYzd8hMwb
oqrfOxfAfcICbxOzomJMCQKqZpKgJExoHcFDt38dEnn1ncI5CpfaZNoLiLbTMFKGXGHZqN4SKyrO
bek/ECFAMKRKm+s4GEDFDdJgrwQj2weaxOGmher0ooT5PQ4RI0N79EANNW+a0KzXRhTZqih14ypr
k/ABP4btoAOiLbzmJKOeXTAtoA2xzsRGG4H56AS5f8axg+dm2Gdu8G54yWTpSQaaOaXo58ca1Thr
NYyJDWtO5+4riI1NDMg93oaTa1C3EqajH3yHWPBkQtwE3m/6Ls6lFixRQCQFrIRsu4Y/RrFeKLX5
6JlSrh2k+Bv2dvapCMIvtN75ARMeaBYl4IIGjfjp9B5yTEofd0OiuGVT73+oHUCH3DMoVFrpMSiY
FVVL/STBF+eXEtT3VjwWo8NpK5IYsYlddezu+NawjGD61ax9ZMT1NCiyrq3bZy32Bhb+ztdAugaR
plqDuIar18pJlGfKivfzFT20utxhPmsX/cTV1FN4BSk82pxe/WoIpwWc2sq7M/EG8rSlTNp66JGm
uzg/zAu7gqubePY5VPzimWGaOaZlEWv76h4QNO8zMx+r0RaPhlf+IagoE7F2qiaugWnCytaKNjuX
0117uhuoYb/EYEEsUW6FFzBJmLrCOP0ys21cD/LXMKFRA/R2pWa576i/LzO5FlL1UgES+6jw4VOi
UhnSmiz/g35lEv8hxF+EZkQNAcvayXObcBO0lfbojrFBXLDfLL2qJ3xswgMWvRFSqHdzTlPuhmgO
jypZbGDMubwVbampcumY5kSMVO1w66n9t+FYGC9lRZ9XWFMKLLM2RI6ESPlOxGfrnSmtlGuVt7DU
bJlfgEz0GztEcAy/vu/ax7AG6VKoLjBw7gUV7U/Fx//ccRqFMn78Gd8jYOx7GGs+IE+rfi/N4myL
GAp9TP83y1r+a878JdcjWtt5BE7no9sRPdFRGf0ZDTFtoNZOjPs40P8wCFVbV1gd775hn0osqi/k
lGGtSnHkzndx9igL1JVQsSKu3HkYLAWQzsTV91GYOxcSddNdMAQp3or2hBdNfQeX4fJXhHUdE5Ne
gFGZMWrK0XzK8DzQs57KvZP7wdL/c0vxh36J+Q8E64SQcmAm7aRFeyIaCpr084OkVb2GarCNSdfr
zKrZaGrAqrfvtWXgY7EOMjtbV0aTPmXIhKEDW9+dQy6Q5hfaGkVFfSvQK6FE0Z/ne2rp0kPeKL2m
PnepTE+WSUUynzAutYKPp9NxP3dIAa+jNSzRfA1vtUSpiUi62IdCDR4j1SaAdYg2Ua9uRVshA59n
VIUta5tTn5gfE1UBWLAb5L2NA3cjBzJBFDCFXZl+aa31lIsuOQiiKTaZipGmlBYES8sybvMBcgxR
IhSbUE3xWNBjZHDIap4XZaow7J2uBXI5RA1OeY1cvKBNiMzAmL3up7fcWTkSw4SFFP5G7Wb4mO45
Z6xvawBF2fpfdfycNIAJcs0JfjUGEajaGOYP+tibB4gveAPnGdOj70Cimyvv0EvdzfyfzXc1FYZo
bbsgShGVquwhH43AeDUF7p4M9vJWAVJ7tzWHghN65WXIpfJEFnBdd9ZjKM32iT/6rdfSO3UKUcth
HDrtQxeHZKL4TnUuXFxoWaHYT65O1EMdZuWVMFs0vXbzkGVud9XZlT9ronpozaG/zl9w7XUPuTbK
Y5mUN5C14a3xY5Y6rZ18eQGVUZFp77oV4G9zw+zoqzxDKgBoCRsH+dTQSFAYzcjGa5ujbyTar9pm
7x4oToukw8revAKOfO/k8U6RVfZWMevbgpVB7Kbq3U60B2F46RuTiLtNy2RjWKjCQiSOBNpV61ww
zIZZcRzNfNMpHsGLefvVWuiC6hbOVZZ1pKSVvrio2B+pyeBDDMvqYVCzD9elwIeYARqkl8cXGMYv
lD60J8CVwRPoJWW6Y+G9ukI0gg+cHFEb1o9tmTVXND4ROoRbJ2Xyu0zuHqaj3zq/huW27jxDMV1Z
opssS2Hx6ocq4SKpS8dpuluxCgAfUdPzKrHBmnUJKqx045Nlj8QeJvg8f4adULgWvRtY+YVGPncR
sReZ786HmZ9P/iXmS0daoD7BQteyt89K4TqHkVWij1gdlsX0GNmgzC5MtOdW6niV4liBmiTJj8SD
vnIGSLgLRXmEy2Jf8b9yz2iG50TYydGmtHBrcH4cNG38RSkTL00h4VNPU90839EMTCEJFjhQmPgK
GVVHo/SfVTVrTmk3KXSnqUn//3f//lQJzqxx/rR91D9UoyP32kiHp0BTRzUdut58Gtq9SqM/0gj3
DUP7ZCkjSWahftEL2lb5PKVXQcFUaQ352hDUwFI5RC9eRDo0zI+otpGEqlVAHQ4JRGtG+cUYC531
a6OzJqXuvYhzsE4/6Do1R3IvHbWlcsA4pdFoe4vboV2htFX3xnS39c0d2d3jQxZfiReyr5nJLoT9
4fCWdvGNqa+gN9ubj0I3XnvEaDj4/N8o9EsEoWDJqlDmSJKhnsiZWlbHcCgqeoXtYBfvoRrDNzHa
V9PUnUMa0DRP+6xc93bdsvjNlTPl8y2QB3m3IgLvq2zjk+B2CUsbApU1Vqwp2BiiR/0/us5kOVIk
2rZfhBk4/VTRt5JCfU4wKTOLvsfpvv4tJ+resjt4EwxCqiwpRDjHz9l7bXTrFuBPowyNi6szUdeK
MHmNWKYI5PG2IEb11dgS5sU4hOs2qfSVA+XrWcu575Y3tpQRIllSJ1YOFtl1WDbjxdWILqHD9INw
AD2x+0tLgr//e6Jp409t19Z5+ZcmQ/8o9LE8LetXi/oK22+mX9LUCnHc45kiWKODTVANv9Apswrf
UrCOa5TYALy8hnU9aV6bKn1lo06Er3ppcGmV1baJ10R9cWwrCY8GG+ny1cTzvklSyLZViEw1VQTE
XEdsMRi+e55hkryR5rVZXrfVIg/J2r9fhqH9odM2oPMsyZBEcLp8lzdb5aYElElbs6u3TWwT69xb
nyGQ1T/5zLbfUA9gkruawkaugbl7Hzu5/buU6e8kN9IvJtb0DocmWmfJZB3GpEE/Evq40GV/zQRv
BZOhrUXuPK42AOr+KP2fnrzSxHJfUi/yfveDv8k1t0AKBxo5EIn862tAMJLO/iTJoSIwDEErbQ0K
4iHcdY6WYGWUw1nBn6BFMbjO0CaADqqJ+4B3AzIN0CIHdw1ENmQfGVSvw4eITRpvrtc++ppEC99Y
Hh3Hsr2UFbiNyKg9EmhdsVVEuQz2ZJQaxqvvDF9kyBuXiUSQ1wniwYo9e7DX3Wo7c29D88Vt5Yzc
nmk7Ou96qrENt5KXIMVglM8penvbYntrm8QvLd9CDvmVEWeIprEVx6weoxfcxpSgzvS8XIEdwb/i
0c3syapZXrJqP3qxxn9C9U1eqs9P7SwQRP/P9pRfAXSrYQD/VbvVGfnztrJRFGdpRS6V6VBklYHz
TQOVqYRi/Omu52y0xsHhqC6nGj2QBws1zYv0K3LLV0kORPgQAqehwPvHL8NP/CHnOfDHc56W6du4
dFgy0TbUW9LBww/U9/7BynrvMtYEyrEKB5+t/IliaXxQCrLx5k/sp3X800ntsc+L7i0Qpr6vK/k6
9A6OurpAszhn+mORR/qqG8112mX2C4QAm78IP06ojxq7mFysZvLvnvBOQfzntgPHsvXCDkcYmIVv
p/6d1GwCAIIZ24pHHg71NH63omGldcZlpnJHJUisDcJ/8+KZzCYI0iW/CFkCrLVIIRXIMJmJPIv7
sEC0HMLQ0sN43+eIwuGEukTpVOMlKMm86mTlb7NRc6+V5tHLEeKtahxsABZrveYqzVPeyCfcTwgO
3ZDxL85+5gEondJa7Kh7xyeNWv1p9Pt0Pxak9uiVaW2C0KPYsGXP413b43xTJL+57/T9OPe/K8dh
Ix3OAmT08n8iT25jBSGpFnEXRHuT2w1cFF75MYgIjjaL8hP+SdmbCKXbbpuzFHCL2uXV6AaTiXH3
ohtVd4ACZm+9MnGOdIYsxHFt+9zrinFhKxvo/IKvtd1AIdNg0Njt7X4A+I6pVoADGqy62ZbJ2oqJ
nei7uLsthzGrCJBMu3kXFdlPmObNLUwzqEtm9RdM1P1EvRKmEEtnEQfI6ctpyyax3Os4ST/KYV96
PvsvDz5HWDGcMBrORu6psu4e28YtH/s076BwBfrPwO+xJyuVULUkPC/gWQI0oIs5YoZwIOMr6JAL
eX2RStqjIaXxVoH0bozHGHmZ0wfa9d497So9W8NxQQvRQyNj3xoNW9RyOyKhFNjabOkrjiUejSE8
3P8UeJ+nTRzCHulSShcvN87ct9lhoBqBekj1G8onegXTc5sX5U39ZjgvwkF3fquT0pvc32E60E+D
VDjK/tVxdNV/7KydWbn+e2ROB70t/vRzYj4ZRpfvWh8SUNbm3upOy9RCnj9uUT3WLUqGBdppVj7U
sNw+Rb8RV45XlIAo/ZVf/H77FHp2qWNNI1WgusrISMn5lOkJCrB/ikNchksaTRWAc5SZH50gx6Pj
KNDfpEMPEMQoydIcm5SQzWCanvS/WU1FwLiKfNpaN/bLbTBNwBQQGEUbRDb0PeiMLAcD7g1abpxd
ZgFPmPnONjTH9Gaq2j0IG3zCHc82YQsCpKZ1qKCZIm+8XQxVaZsRenIB1Yc0G223n9UR/1/emhFR
ClOQ5yi1g7/d8A/GrOhPoSHDqlpkWPcMkQTdboMjOF/LNCn3pB49jwZf/e+HM3Oa9wS83pcByIG6
vhpiek5p27cnEJPs6+04/vGMk6mhzGtSOKCdHt/w4Bo3ZuRr3x7yq+eNrzLv+9fIjPvXlOgh+Msv
gW82x7JkN0QIRUYFaor2tdF58hkOBpU4kmgk1ceIcbnBRAx4k9UqYbh17MuRKMAao4Fsc5YKHXlv
6En9ev/FTGlGO9yNLmovf9zVyFx2mY/gL0kxbZSZ4+0sVbrTDalJAM+tS0eAD3K70kkv+rBvXKio
IP/svchs7UOOmKbYuhymWtGPZQYI5v98MS39b3PWveuCkW0oPy41iuEFcJkNdFFRJJ3dvmtWJVgv
kEgZWs5Jz8gjCMXT8pdOQLB2ehoxdGvEdIrKejgaCZvTMR7+Lp+cwmTGlCTFoQ09/1JbiQeBxksR
ZMnPLi+1PZFbeM0D7UmCBvjKWJRw1Ub+Ex4ssbM086mS0bw21Ta/1on69APGwEIRtGuargtUniIW
8sqydEEyJdHA9Y+tRsfYH228UIWc6wPt8aKVislAx6IfFE6EV8L0Ocpd7liM5WvNtabTGIY4D1Nc
5zTk52+PTtWDnFGta16G8bgT2snqqnnj+aJ+AmrJnxC/RYwlByBxWRqsh17697+TdBMFgkljWn0m
QRpuKmvGOO7rf8YinjYJMoED/fuaJS6Xe1pE7W3ZvScqVGkWLQQiSR8NoiVyLSDrDxkGjR8Rxlvf
HKx/uMeOvpOVOwdI3sb28+mC7yp8aI3M+6bYJvIG39Ep8iprT0VRMo32GTHyxDMsdJl+J3f39QcU
IMEGuS3fXZI9Ez2dfwUOkQjWmNJVDcaAob2OH9+yTZqAPnERhcDgZPovXYN5YlCNBPqvEjXldKhU
c4SEjHVTg4FImxnwpOA+duP8eVns6zh8LlvDvhLapSzBTf47Gf/qut5+V+jI13ChV/0YTBALqaQG
g/u3Ih4GRFK7Xj5bAMm625CRkmq4sUR4gw5PgY7Zboh1NiQzeYcawZEEoVt2TDdh0iOG6/CxXNvY
LiuFq9ayYZ4xuCO/vYfFzOP4j866+Gzp4+86g/0NFHBYBdG0A/NPvaOV2Yf03/vcm/fwMiB/imA8
lgJbW1dM4gLwAPehNrzlzmx8IDYy1pYX1lcImxKaVX2RaJbwjYDPw7FeN8CvwmA1Ds6Mva18dUDE
/9MYP/Tr7C0803IzgsC90FRf2yp1aaym/GL2aEwHUouWQzu5/onOL5m+9gpEQfzY2vnv+7sc1eKy
1AOtiX516ABE0AH6Q12urUo5KhZ5b5wnJyM9LyRwBC76MRY8g1SN2TN3v7TI4nUdgExVafpTT57C
Me2tkzP1dK/LKh5e4ODbKFXz5pJjL30gQmd6cnVQgDmB26WbuX+8yEScVY2Q0fMAgkVYvQSkHOKO
Aik5oaVC0QWT12j6Fe7rkMgdSDcCW81uLDC5zkNGsGGBQ9jDMC+nTj920QijF1QTVruRFbPudsuq
moSQwoQ9X/y4NcDjuIi/QxPOjjf7LzOBK2jShxfN8ePdchc1lhyPqTsgh2QCfL0/V0tWysuYMoQA
LOVfZ63641OXUywP4CKLlvZ9bh9dArRe0lK8LNk/donXMfPT58bPnhOTYU3ktv7T/R9sYrojYdxs
DaJJ17FD94zmhrmxnYambJcwwKl+JXF48kJDHgrXCi90rkxUuhQrmMQeUidpH6XnjA+dDDAJkQfk
Pnr+PNMsfa9kTSLBXDruGoQHczRVTHkD6xcVDKmATg6UJIgqgy6uiy24rj+iviTAJo6nNagT/Yu9
6u/EYpZaZpCisPrdvKD12bRBIs5kfBwNe0DshdeurGOJd42zxOz/PYv+92xGbDLqpfX2///eARQ9
3jFcWg0L0jiX0AJUuAFTJA1rMP3mJdSAVjJMRO+lLczdKHNxwMtfboWlp18xIWL4ePufQgrE9b2l
XWrPJH+kBcFGX8YMjPRXl6WHZGRnim78uTCz8NNx0fNG+AMv5OEFWxqFlwDj+gHxHLPTXM5Xu4M+
nrZJ92pFpRKCgLOaNKJOaSBsC6WVWur+5QB4kXEJ3VFoLL+DuuQvm5H0YyewHywN5DC6FTa3LX6X
ydJJ9VI6nEjPhg091WaTkh1EGDSHeq6Gg1ObXr2LErsG7gynPVd7zFzCh+qaGdd9XsGDjWmwTIIm
EXNg8RCxlwSSimvIAFl7zPICRxdWlPd+Qv2MdSXcLZcwoBAy8XeP2b0SohVAjHYZG+vmFP+kIeWv
p/25xxZggmr2bikG2v54CCeMSid78IJTFaihPxr1hW+me2Z5Wc6WQ0CTlHBzMsOi2oo3wgSKZ86W
fhRYYpdfcTlM+Ttjs/IzMeaTq55bJoLmAo7xjwVGagoBOWwLMVhrvTd5ggbZQSe4DG99KE69Oiyv
t/m/KXJFZDpbIopnGq4MbrmDRjYf3FZLQNtSvgeV/Bxbgp9tOBp2amVPuLdscMYS91oa4kAQcCMi
pmhl4KPPKZ1yX9AsPo81OvJUw2oAZovcBfWgWRaLMfLf7z+p2RDzRE6gB7EBca5sktNk5zwvR7rg
TSYgdHHAXWec2qrSNxkYfaC7qf2sYcFjvq69RyHhoMC7IZCrS7yUwZpxtr0ZAzFi4IpNbHEzyrT9
feoDJP8QoysHsNLCAnKXmRXBVTFxyTnApA7WZ0l34D8Fh8UjgR/01yJEEOCzMZQAzYrGKn8erRQZ
xUTZSXZ2krr5q+bZ0TqaMhTqHQlvsW+166L1nrUhG3//35OQ0mnWouBskWnBwBfj5dKcEgL3gVJ0
X12HSUCo56e+cZSC34BlZus4S7Rlri6jNt6ZYTN9NngLTvdFshbZ/bZydRP9V6JzfxRBNN7vumIe
xlXXYM8a8+w01lX+VvBGseO1XKILvGciPFT/gmm1W9fJPqywTESRxeaDqNCHGA/mtvDG6nHpUWpl
bFyNkqFd2h4sNB2bRVhCkbcxG097D9hCHxLA7ivQeSWkKoM2O/3A4ABeiX1UXTjrxHU/jJmafpni
mBTjT3HrwHrzh3Fjq8s00o96W9rHbDbbjfe7cKEJm6p8cn1N3BLi8OrCPMwaL0+R0bwwLtyPSWV+
+G0xHSM6i6infhNaEpxEqwL6yDriFL8hOOaYrgZJknSQspJMCYnab1F61MoswcebWHoPJFGhe+HW
KeLuElT0qVv6SaGqk0AfyoNWM0pkEwKkRCi0qohw/YPUOjL9K696jH+DCe9AOzcWxOBq05YeIw36
wttoAyNaTKe0yu75Z2bMMqgxz6nmwnwUeJKot9Q6oubO9315VOUu7o2keA1lOm47qbMFqs2ciJ0i
XKOu52/UtYz1J92M9qPjn+26pR4hFLJSSSk299aFReNUtEkJodmMA/zH8GtM8F0QKfppS+iteFsu
m8gVmwyMQdDUVbAC7HEumMvvURbWu6Jt9QvdwX/PuMn/PSsuowmN0tdS5ro6qhOsEl+WreFbVIfC
ryFMZUqiFdfFmViT6jGr01ddTxWarZtwv0fBsBnUExNbLtg4nXTc+ztU800r10AfAXRFW1t+FJ2L
IbTYjZRxw8+ZpBdLFXnL4z6L6L1XFfZeCSAltQz5ggO4VMqthI/FzTa8HT22VL0797eoiKyz1Q+n
vso+p2TSHjNPa99T+7CMe1CPyas4zUH7x5BxgG0AIRET/NJY4VVdk2QJ4UMrdRgTefzt5emL02/d
yoh+7IbNP+Lx/DSMqfmMI3mHfpxpFEW7blrXCmwv2494NmlupemrJpiu2XmH/026fblzDdM6kKcd
4M2MnVWndgq1LLx9G+R4LpeKj3H/BQpFvetsQXHRJ9qbrLoVdku6u3PDwMl3eKd5LjpjZB1RRiAX
G+mswCYbatyoqf6jyFZRuAldof8ksvhaVBydOZgvRCt4tna5bwZLf6AhHxTa2ccW6+OUbSEd+X1k
3nzf6fbU4smefV1B44cBUK8RbBnIcW0Uq2VqTbJj/rScFRDyPGPTzQ71dspzpWrYYtP+s69hXL3h
qLffhW6BL8ot9Fk+XXGQBpJlfNuTNfUWesZfdKqH0ORZkDVPEEXp4ZkFd9eyq5Ve3B3DLGk3HVXH
AWNMjd0w3S1SEYOu64o+9o76IrsZRA6sYiebvpI5vXVuSC84magpUrlh9O4fUDGku1FgxE18Zpz+
oPYDNHm2y+dk+dgsl55Hc32yiq09Ftojvs3oUQ4RUhSoRVBKaUeqrV2jRt5eGWS7+3y8mTALhtZj
UNRiv7TeB3e0tpiY0s1y6UW1e+yAcBBvzrNBTn/IbyIiW+nm/CRB0R3G1mMSiPZZ1/2vKkOomzfa
N0+A09Aw1FQn0+xNT4QspKtZtwI1AyfcRG36l0O6Bom7T9Bh/4SN9+YUk/E+No7YkN/nnFKzGi5d
MQusp5DRzYpRlWa4/loTWnwJ7KE4A3O65Tru8JQu9KtGMiBNjYLs4KA6jG2kuuuoIBo0P4RNNGi8
BhqZaeqSbJb07bMQPUINQbMSfBcdWP6VHYjg/Nh11vPyEE5LlDqt2RlsULFjFmXZA9HnA91q7Qlt
dvZoMWKDvm37a6Fyw2PiXK4oMeHXz3W04ZNZHKyoQeKl87HV4Vs/Gi15ZPqodx9TQUdT6Oe617yD
bZUuKYhKdor+g6aQLkmVsqKTZ9bRdXlOzjnSKMwqH+0IlXX5QNk1hMcWe8N76JqkDGF1jWZgmuny
8VQf1Ea1U+4LIO3/+GYLaezYTo6r5W/gjcJfF0rSNwMF3BANWCAycsQbInb7TEH+aHSkNY/eaF4G
mxIZ24L+zkjT5w7zLcTZ6nJm7xsaCK/4tWKCnDu5JlNupnPo0qVWu3bBsr9rTInTW/XZOsv8mHQr
OmRK42c0TX70TNmuU8GSWbva/Egaa/aY6Nx/y4dn+QJQbZigEwRJwfDk0mnQImbLp+XDzdAPifvW
aTww8hy+iNfww7qhRbdfaTAIiDsZEqJh5EmM+y4yOlNZLCrEihKD5UVSFjMcyw8+uaQPntHUxG0z
MED2Nz3ZEgbN7GYkWwgwdkgN+KpSyQQzh6lgRF7Kr9BPdcjgg/bUubbScCBeHbV3Qytvy3tQlI79
IgHMJ0FSHyYngA6Ox/UQ6JZ/Dl2UtV1itDdZ0R6J6al+ton9QXiC0mlJF0y4QzPZmmrvgqzHaWpQ
JGpRbUbMBZSp2RPmQHPfx5O5140muo5RuRkSqT/YESWSSfzeTvUDoSlV4Ydp+u2ax3Z80JPeWpMh
k2wacqyvWohvzPeGw71ihWeJSSxL/0zS7LCD47g1jSF6/O/gV0y0J03++e8lTFbbOu7rs5eBTl1K
tXJgjKlnUFBDypl14cX9Ll68vOosXM6mgklKkuBl4/YYygakhGwh5w3yuaIjjWHa6l8N2um+Idxb
67XpIe69Zq05+HgHD/k0AeAX14YurK7IICPAo8dsJ5sL4Lz5u7UxZbug5o5F2pA9X2gfNvG4lwBr
0coe3IrfdBRr5BRYFnBangZJQYR33Xi1Bt+DLNAQY6Z5DxW739VIkOPDvX5xafxD0/rnrrOaBiPe
pMb/xMAOYvQOvdnuTTVdKij898CtS3j2XBo2k8Oatg8bqWpi18Rh+t+z2ZpZ+aW+TzofhZFrfFIB
ks1DVAjYVjNJdgkS6M8pc7BZ6NFPS3cFhZ63NjtffhiO8d7Bx/uLGGs1ZhM5pkaBXttjNmbij77Q
o6k+PJqPM82vN8elsW7bfo09QtvdRTxdKJ7DJtzn3K2XrGPtUeq6Wh2CyXTIRel3y9KV2kJfi4Cg
nCRqkG80GEY8X7UHQjzPDPfQfqFzZPZiXXt1FRNw+ZQJkA/kbzHKUZfLF8LEfyDvd9hEKbFjy4/h
MareLpeG6iIrogdd0uQxbxQkQ+2GIFdll7wTv5Yrm/WVDTT6pYL29VYL5/7xvzMtUX11snHXVZtA
CKzcAM/U/FnSD7yFffQxdV2y4nNXI8XjjN4zj3F1FqvXtGH896txz69WDNX9e5fXl+9YvreIoVSn
o/u3pXWxt7053Rh+Zn2YiUUPMYMyO5TO06JsSAYb8ef0Pphg6Q2iv7dL4VSTV7vVmUZkqTerjChA
uarBGfjTo9QIfHTduDws39q1sqZpLlM+UwQWBqKPTvFUpSdXgL/INHZDExuAt74rtXWOV/gKxIPn
Xg5XJtLbHztu24/RZAFWev2pV0HhlZUeCBCNSQWeX/wO4GXeR9lT1Ez92asL4nx0N39vSuOooTu2
9a6+VVbSvjOicjNfe8tiM3zxaIcsr4Y9KF5vkm+OIZr3bEjnM5KX/mEiC/xttq4hLYhtOSt1ttO7
N8NjBSVOzvuB+fDWJnH2BrxG20F10nbL5dglb8s3dL6SVNmuSyYP//nyDw31MCOyVzC23vsZPfxm
odeEW9+LkAsaRnDWxgpZCnkr37HvP41z3L0WUdkexw4ZZQW89BttAQCXMPr0sSDuXQ23JZl+9bsd
0Y1K0Cx1w5cJ3f5AbCljYXWppd0rUSrdrehGeZVkSkK85PUoaCdoDXV+nuivvhk5TTKkuzRew0ut
pr9yFtrhiOuWirhi6iVQaxxkEct9A5DsbDn5LisF7w1KvPWyPI6SerDRSEy0kBext+tuU2YDGTL0
9E9PRIjQu7+8t4oE0HevTjySNhSV3WpMdFBVHf2NTPrB1j8i/GSsIsOmewFIqJ+LnFLtfq2FeB4C
OOKVHN+0uqKVT/X/pEeTy05Da85FGmgHfll7TxKAc5lmirF6DE9LbZGVTfIU0nhZrnCQ4f7qevdE
fim6EYr0QeBVcMqpubVuY+y5873dMLOCVewbd5Rj7q71eu8gLKu4jiXMq2zQjPfCHH9LiBz/JES6
sHn/O6FpeYBBEmVD9DZYPSL7moeP4O98atyRqIwiI5G55Fk0W1L/63+NujVv+rTWzlQB1LJSb54l
y/G5ID1r3Zhm850bxmEgAuQ9xoC2p48KIxrKBZLUkM09t4VBWrASCMWejSxHVDxEuyz6YjhPMhbH
sx4njMpscsRaDCCIGZNXfIwqlMqK/sBlhbcet6SRmG+hTcPTrrGUgDcdH6yOCV/MXKNDLybhxJyY
7LewR7ikFTCuA0RuB5K6OrQbBNvKAL4bpp5x76hay7DpcdUOsp2l7Fheq6d3z4foEJV2tjV0L7kN
oz4fLLynRA8zRF5ea+r6VxVn6PwK/PA9g5RoA33DYOjFNZxRJWlTmn1ZVJ+Lq0iKLjp4g7bXIgPv
U5MrOZhQiTkUMRKQW7nqquxU1850JYhIYzrl10ewPRjuZP5e9Tok9KQ2ty4k+S8TaFDZVuNjmfhK
tExxltaetVsUwXDgNmBrgjfHUdkLLtPdEHB92RbPuZtqz04t5Blpya1RUJzlIK0G73gWXEewU+/c
QJeC4fBP4bFljcOswmZruafI1kCRFH5+1vKJyJeh9B8EwiiVRarfzCgpcVnCzqtT48YQ2bilKaoj
RL148Pz6V/qyVKjUz2RWX7LbXIXzVuSp+VGYkBiD1NNJyOq6XTdGzD6wak47wiEjAxlO5Z3JKEYB
lBdEJyexUgzuSUesz9xKzEO6RmuPiLXfqEGQK07VdE07ar5w9Ny9hZfiKUkF6MOQR+tQiuxIVn15
DSvzM+rj4KE3U/d9+Q/QH7rv7MSCB0Zw3oNZjdZjpChCYZL/Nulhrdze7B69tKPH2kbbZg6dM5Bm
fcPcLF85vv8m3WS8EO3cv3baSwOt8i2h8juWcdGfs9B6NiuvOfHj4ICBkdSvG1QV63yJ7mYyuqIa
HZ5r8Z2bAbyrMdSOS/1jAevobJTJseCBlJJ/tnazyIK/4e3EYKINdfV2Z4TBLW6ozoVHUmJSIhia
e5XFbQ4gKFE4ro0xrr9kBUgh6EX+mKknaZgalypHZvFcx5nSn2T9gJsLbaU9VN9p7JhnuyXvgyDG
aN8PDtTN0n1LqaX3ZUsq2XIW0wPBzeDWux5X2y7C9fILQUsph5U/WxH0Tf3fL0mN1aJB4EeVuKxv
APNSSF+mfOrLMDpqwhDgwqb0FSJclB7t4paLeXrMtKxAVTGCbZ71Xy564ouFRHI/+/aN4Mx876Ef
fkBGY7yVTv03rFP51xZMqOzW/JkLxpcEs1fPKXzGvUs10hKpteMzXT3rJYprnfTtP2Jel6Xp/Bk1
ZG0inDwEtujRUwhbJTzmjQ6+9Lv5CySq+iZSMNyKeRgOQir0ch8Ux9iEi+lWefEtLSjKaiBQJtYW
NeYvhszTLbd6otbA0RAG40+fESrJsh20V2EjpnSm+R19bXtOWgPhvWohVA21M48qefEhpZHmZbMX
dNFcutgGt/EAznhF5MybZwx7+mz6VRe+d6kmkA0YkOKfOkO9WurPnZDmS1HLeIPdz9pLNZoSfXe1
WLxulocSPM+dZx6b0QrrY3lcdu+ZRq8SM1lqUfD2Jn6i1B5SbCE0MpU7K0eCgQsAFlZB2DRw3Pld
C4eQjMFGfy9ClIVa+c17jlbYmUknMVGB9wYe68q3k5thq66WeHbmjGXVbIJjNtIoqGMKycKjxZqJ
FX1xxS10sk/2ceEpDap3X8/sM8IA6mE1JyxagpYTxBSkiIRvNV22SxOQZA30YW3p7nnpCPgQz2g2
NtdqbLpbNbOsObMY1lTr1PSjz+pL9wF8hD3RzKlmfV/kAVLX0fDVozS4v18NH3UNMeDND53q2ajM
l1Lz9edkSG+OaFl9CY3YxjLGyZC5f/UxD58ar7BvQRBc8EF+hbmqimtMXGw/vtKatkCa2uaTZM7/
UAvEJDnSIpx8bDurmLQSiLw+bF21KYUjgSu70E5t9iyHxnzspIf2iL/qG5I6MPeeZf3IzKVd2RS/
lk4h2MpnI2rJ3iDl6TFoAnPXx3l0yjNk18OUtTsZTNGTJQDujz3JRDUQta1IxvyVuoLGZIgHcrmk
pcaPakKNcQD5LTs5YfK9/13q6tJq2hzKjuXv5NxpgOYDomIx+W2WmymmS0x71QeH1RmH+5tuCOq9
uZy03WLUaWd8ayGRj4t3p+FZUoUlFHqV6lWpHBe314mO1myJs0S9qOOKZ5RQkSGpLoXmJI+0hi+N
WQX/doqgeJKtLo7LVsyqhvTckuBWEZbwpNXJG2+s9k76jTj2Abl4tY2vKJQkTnpZ/0O3C5vIrDcv
XdXq127OzhZVaLXqBZlkraMXR9rAzUtILXUUDXRInWR5gXL6WtMncCFOxTms9XTa36/JCEMYQ1TV
qrKJ9UkkcnQBzMPaNgW8HSAl5jHgIWvhvkLKUWUbrdSsF1F52jUkRMsHKrpsAO+HVGMr6OZfjuaq
wRYbw2X/6JVjsM19nI7zCEeB0KVsG2MLi2UHa0z6voviiuZe6hIoa8ax98VgcO/GMRR+pSIULp9q
v3cxPvabqGCKzwpK58AlCrTNWucQZXqzXpaQsKTLkEVxdWrVimL0OutvUtyQeNLrDWo0TYkj957V
BuulWT+6DNUGkqgPve+OT25n/imjaSWd1v5gYuvtExTc23snhCdHVEfeKWjnAsUCmmIygKz9InmP
89eJW3oNkcV+ry3SQgrHNw7LZcskBoyf6uyI2HlvInvT6PJU2WN8NCjTL4JFcUSEuqkangdxRxCV
FbNUeNzgKGk1q8Se0RTZcel/+RPqFWihp+XKUN0wD77xOsClCkzROi7lz3IAanvsq6q5LlcEx3XH
mV0RGPqs4+lJqZQYZkmjVtcfyzwYyYRv6kPdGtqhacwXS1cDTyXfG4qWT5cXfKRBmyMUqAFUqdlM
nWgQn5kPPztQ1o5MJvCdqcvlgDzLIg4QYJw1ERjsC+Z8y0cpa6dLQv739f4xG3z+z45T3L+4fIdk
oO8yG7kuV2HK5mKSJCrEMzNZXRRY68aI2I2BTVHDbFJukNidgpExhaj/vfmWO7DE5sQ8di5QYPxP
94IsXIwkBHekOiY3Oy/8VdR54S0jW+TsVsAnEejelpfCvpU7xlP86dV3LF+wtEJH4TSXu+W15YA6
4snCOAvltsqAf4rO3+fA8MZaMMEETrae8WaaRKnlwZVMsOLE7XfUME6xZfOID+lJmxkY8LwBGsco
B9ztrdCxoiwDtH6yLkuvWynMxJQ0JxueMI7B+tv2BXBbZSFBfZWt4yYJjv0YyY+C54esyUuIC++2
CP/zYjgFDcMDPkr9q9/YlJGm2W1gKr64PcBhal4kgdBpSmgzKK/BMx/zwJn3tdMgmaeNDa1SHZJe
/nvWAk07AOTHOBnsmkAMyMV5Ei9maZ/IjuNsD+9xm9d7j3SRh7ocxst9eqrM8suZqPObHjKlsikI
7y/FGSGzM5u1TWfV4qp+Kqi4wVOxkIjsLnjSq37TCT++Lq8vB00zYnagVLCVEQAEiRlB6Ebs09wX
71FaagcGlfqPVo79jvB0ZIbJmH0tZ8RV5Pez+2uClZdGzYNeNO2zHdPlbin2tji34k+syIfaNJo9
Ix4drWO/06ZCfs2xHygp9HQuRNNfTNeT69Rq9bWd1igXgvmXWeCwWBb0PkEDA7ubPV32HFdIOAf3
mBuBdxykbV6kOixnmHjyi1Pt7hdjYl3AAxFEFCNxE4t7NrYqnzAOXJZLN6+Z0l9uM5QX2yu7HWzu
fkMaIOOZ2bDXNP4q5vWm/j45vvsQlJ19SkZPO+dVY9BaIERiyuT7nAzmwYxbVgjVVIoKm/6Oicq+
pNEfoErc987/4+zMmiLH0i37V9LiuVVX45HUdqseJB9wxwHHnTFeZBCA5nnWr+8lMrsqcNKg+1qV
YcGQoPEM37f32nS3gjrwcBE8V51FIR8LDX4a397o4RUDc3FvIHi36Z78adMXibiepsQ/9FW7Ig5P
Oe9ZqpUrdWRWqOUndgJEhdhskGLoAY7SmIiH5w86G+jz90+BmfKUDSbMi7lfO2TxTz/S45Vtl6jW
VeyhYGcJLZ5/uUy38Lzt2n7T0eH5z5c0m1DG942wXAoMdvOyD5m5tulDKoLvC7/3r/WxRUYq4ArE
OOSNYRhq/VzbpGERXXYJkalUjmTAfkLfegZm+YE0befPBt375wxcVGplblUWBMaZYmvTzjD9iGIu
PQ0zYc5Jx77e6nnSXxqQsqtl7TWx6xuoD8um38MASy4QOu+tMdEu9E53f1vg0mWMVtO+GkhaC0Ib
hsrcg3ov8L7/K7O0EZsEqht1/jCSXL0wZHvWfhWz+ictfTYxXmge8dCqt5Y5uxMN+2hksnY7FX99
ls8tJV3uhp3IX+hcQV4wTf9S8acMMBGfskq5SkfFPMjzFi7NjXPcAN5Ry0t/G2cICzNvBkaWkbVG
l1K5cdWrSy+ZsJB06hyAJofGSkkkjBQiV1jopXjS9Fb89bnFumVlFEbnKm1s7a2UDV8qee1ioKa5
f/8avM9+I1NKIRZs/lruD6zpgUfKUY5mnSmTS3rQpxJLsy77Z7Fk//WvvpdeLRoUZ3SD6gUlQfsx
oBmtZAQYsHDorvyoOC96PX8aU9NivgynY2hN8GHGtltJSGWpQ3TyFYJXpAKlinpVh/ec2GIfpzFq
TLTehCiJyCA0qESV3UYr5IPwbbqCNCTkJef2/OH90/cPU1hDx5+8PVDbfmc3XgdXmn+Rmgm5qdCG
cy/DrsqXA3nod5JnIip5Z2dIhGDENUHacommP/dqMlH+/aGJNekiBIy2a+g2ESYJLXLG32XFAHge
OTPAb2Xx58grgnw3UWv7c8GFNYg5VsYm9r7kasjPPRtnQSHre8VFQSa27xKaUmFBoLCb0wn2u67J
p3v/ctxl7NbYZdjt+DSW7EskM1euC54vN7csTITGIF+/f0PMpDy9bMzNf742iGmvW35LpZIgNwRG
qpsPZnWlQaZzwkjxtiggajfOiVQkX067Dzw6zHHa3zAZNXuRkmY7f7kiDRmXD45whNUrjdn0HgLv
RgUR8NwYFIxGzfL3rKFM5D6ZuUD9Ez/XNeohptAgQgE1wIWxZriIxe52Xeatta3EPMxbc4GS9Nej
pJWMpmK0nvTGJ1IXV5igWWmlRCMF/UBz29BpPccEhw8lW0BfxwWulfFeMedGkJZJYHhY2dc4YF/y
+CZoGvWVBiMazzSoUAcXYikaitCQc4pdyRZtScJXf0t3c/YQ2urr1D0CT/FfVMXCtlLUD17Krjuh
k4nNKZ6uNUKLl4HOdnagu7LmLbJ33iTUswYS45bu7LAFziKdESY6IFIW5TryCHpgK2bR/BiSa7Nj
dxfU4zybKdd0rwF8BrX8WGkqXe24ebUjsjNB5ASODigePZ36miblHXEA1qMcelTE6ATfhFajLjLP
DvZUz1BJsHjdmRD0thiu1TOzu8hyyTuXIiSB41jou/d/sQzXdj6hQev3f/3na+HHr/mxIbYUM8nB
HbJNRwXrzIjEcDkOJnE2k5LeBnS4EQN48S/g6zRKBiiQE3AZPx6UZza9g6NKQ35VauIqwo+3QFPW
XWkRDXHNxM3CS2NvqZf7Z+BFLDKkgcSPgR1clRiORwNHvFU3w5ZSF4Bhk3Vqj7iF51/GLYTTqCls
/yCXPLrQGdI/+37senoplK5//PFf//rv//o1/G//Nd/nycg2s/7Xf/P5L2I6UDWzpf746b9u8pT/
v/83//6Zkx+5CAn2qvO35sufWr/ml0/pa336Q/PR/Ps389f/OrrFU/P04RNCWcNmvG5fq/HwWrdJ
834UnMf8k/+v3/zj9f233IzF6z9/4KHNmvm3+WGe/fjrW5uXf/5QbPv9Qv15nebf/9c35xP454+L
p6oOnpLkj02dPGUv9af/9BX+Hr/FVP+hsGWwbUNRgCuYxo8/+tf37wj1H6qGgN9QcJUphlB//JEB
Ow/4j5R/CDZ0tm3rmqGruvXjjzpv5+8Y/0DyZFoomoRhabiwfvzfC/DhRv7nxv6Rteme6mtT//OH
ED/+KP683/MJWmiYFE1ossIcLzShqvyd4tfTIYTrzUH8L0UEiMEGPz10kXyrmsYDnTM4AxNQvDNB
FqKT5sOmb5JNUGwL+D04d6GOB2HyKxU835BYpoVStue2Xv0qTRxNFer7kDyd2q/r9aDr+SqSDCpY
MZZo9XFDFyG7CACGO36DIg+Z0loiPKWVs+t+rnD27eWotWdxddMMPOOUQsYVzq5FFdaPEYPvWq6x
nuUKFaUsi6ezWv/Zy9B/Ktp6Tion5JZI8VLviLOMhK7DWi+3zURaix+T44wuAgkxGKu6gW3eGUTd
GL3LXaDh2eBYlAOallXh38BYcioW2y1laee3Z+SvW/D7JdeUz5ec5puuQfI2+KBoHy95o5lTUJNG
dtA0/Ta9m0bUHOzfJspfG6jcChuV6qXTzSsSy+eDt7HnNfHZFGD90Pq9N9P8W3DTZGbj3Vd3qVfn
F1msrBDOxC5mjCM6OAurNLQ83RBolpTi3tayzA08oDrNeEO7RA/T/dfnpXx6lFQLKbAtdJ5NwyDG
5eN5pb5vGyQM6YcB81HpT8+NrDxjS9/kqrEzRH7tjdLZ2Fq/bP1KVbLLqdF2ndmeN7NFlw4oXh1l
8fUxqbxaHx/v+Zi4fwbvkjkjWD4ekwkiqdMx2x/6Yi9KI18QDkd50UVQfqN18p3vR7tSL1zcVw96
qWGNRugr2y7j5drA42M00cZW/K2ptKOb6eMzq/vzJjMeNHyFTtAkzAYW8JZg8/WBGww0nw5cEboq
TEvhfzYjw+/vJW2GXK/AcgDswt0epQ8QIuink40HZiLEKCdlTt6TzWkO7LdkvALJlD7X5VvUzC9h
8NSL7KVs88CNl7k/IlSoW9XFt3JXeNJVrhHsPHpp45gqkLWHcfZyma2w0AT9VOeimk+eaxuCEoem
KxGl0pLHKw+Y8ntvQMDRPMUmviVE9S6BLPTWwLs7XtvtJZgoM48xdSvWxISI5IJGmrLX+/TRDxPd
6YMEeDrpAX4jrbqR/ItGfSCAwxEQIwr5iAfmTqKa9fX11OZx7MM4p6lIHCweA1XRNU3oH69n1UHM
sqIZlhTaxmpUu4dZpcUqqwnPU6NzJJvUAd1esOsZlmmSP0L4SVgM4X1SouxX5+OcmbrxtbD7X6ID
4liFc0tRw59h0W1LPGnpN/kV9ZRN0em1M+EYXyPwJujWqPfEEgATRCNhxE4amuMKAxQitIVnVU9e
Pu1j0T4OrUyCr//NaKPOD8rJiYMj4x2A0K1auip/PHFsb6TsDkN0hLsPEhVsx9TZl+SwHKzZPYU5
d4Qakucs86AZ1hRusbEQINYm+U63VMdikz4U9SPPILEPUwQskgaZ5DUrkXaP5CndfnOnPg2PGocp
M+3pkEkUQz854HwiK6lHIX60VZ7xvlBxw19P5Mjl/rGtAlyD5caU7YU+u9FNNAZVKl8InZQZe7os
+p4c51RcscuhyswI2FXTRUi2q8NebGaarKWqPNRyuVE07cyKrz1Z3tdWcmlVZNGA0nbqWPa+uQmf
3uYZsmLrtPVs2bRtQB0fb8IQeJHR5JxA1SYvVNNGd9DFcy03BzzMtGCa5GoSwWNkMu3AeTbccCCm
pMHN7NtsYs1REOadBbNlEXhtBy86CSqn4wfcwnwNhV2iqGj6heWpuzDvWkw/NrKDynajrpcXWlQ8
dNCg3dJWmR8Jx6KcEalidHgGYpdicSUEyRSYDEdJ7deVnKPXIEA+y9QUIH00LnsBeV4rm+ocZsAZ
7g9jA+luFRvUWLRy5SeaslbC7OhHBo5DeGEudOxr1VyPXbA0UbVpob7wvOLPlemHhenvk6l6+rQY
6NAYHmVZAD9QxelkOno9EMtUkQ+pYfzszGZvZzOmZURekeZIMfoaSDc/QJbPpJkrTwdqGqKaLfyt
CqLaR6lswUtcKrF57zfWHeUPmHWjr89cSsS7fbH9+vlWTkd2w5hnSIEUWJMZ2cV8Rr+tuGCIebZZ
TMohedfT+i79NazCRriew7GHIHvQByLvRJfBT27puHrtdS41u8aUNlEq46okVskHIFn30N1DxUe3
jkHnf3CUNvGveGoNRZXFyRNrtfaY9aWK0AHkjFOXsaMoYGQRST6X2hENVERCGCqiJmx3BgE/HOFC
s8eLEbEG1tB2NQgL8IVAyMF4uKV/9oQ64v97dJsvpk27xpBNlsK2cTK/10mc9SNVqQOCo21cBrmr
RGmyHgYF1Q/FkkRH1Jj2P8cM55NPrrMekz/WDBezKoXYUIUpAawkjBOPpGKnkgcGfeSDblu1YAP1
n6GPCe3ra6vNc83vQ/KfB01YCROSrAr7ZKHUjGFEKoapHCrDJntbE7/UGqWvj8QIxG+CZnVZWgSq
Tp3g2G78KNqHcgJ1LgddnScUArCslFqL7Z0UBOpFTX7IyDUqbatZqPKIOIkgduCJ0Lni4qy0h4tZ
SifyKHfnapmKqsBpyI5xEQg4kiAhq/bq72bc+dKfnKWtWgioNctEYHo649qAECmvCf1ghZQA2eYz
MCv0wee0SgtFJo7ioxSWzWoMhoBe97WRgtfTA6OhFMaxCRSlilciatKXLDjWbattZYCinpph3KMh
F1Tn/li8+C2hOyqXx/A4kbiI0eKSh+fTZ+XaYqOfomZdG7AAYpKOwHJPruobtA1LsWO513/z5qjz
3ft43uz1MK9pgEFlwTr44/tdU9ATchVoB+wtZynnB4jprucBXJop2glNuY0qsDNzUve6bfKNkY6q
648Y9CmWXLRzpFDehaTd7ql1UEpTtae8ofUqTLY8HSY2fvsbStKvH0rl80PJYbMPlVVDZ1spTjaC
elPilROhdggEqG11ugwWrWQuLOwhvW8i+Wyp1dfPnVlQUjJuxahf1rBNdU/5bh9xumY3DFNn2auZ
wlJRPRvzPuO3ATK0oJ4Rs0R+OTHVgVGh/dulwoIZ66tniYKqzvI9C9B8wPJACfc1FUh8RFxgjCim
rq4oravfvLN/d1cNlYnbUE0hGGlODsprRaaT4qAeQAMuvC6dS8LLIe3up4x6Z01Q8yKIHmUs8TT9
KIziynSyCB1mgKOl6jF54Bd2KaA1ZFeXd7bahw7TA0IODFXuoKY0a7vrRP9mA6R8nh9Nw1RsnYtp
s+s8nW3YhtFwFBO3VbMOMLMAG6vJ2+DXL5TpNUBgcJiZ/NdQrQmCrU2CkrTof3AQbGVMRgND1nXr
9NmCPz2Yg5qphyCnbLgAc6/gtsPn3iPBdtoWPlbUXxs+CngLYMBgvX39cL9XMU7eSZM1MLdP0Xhh
3reJvz1SaTVRYTU0dXZbRfDniFIX4yaqEBfSRuyXmvnWpV18rnhrBMuNWohdGiX3dmwqzLDx3tNw
qund6Fa4ax01QoefjbrrN0G+kE36emSaX9ikQ4jJVldQge+mNBIrLRxXTdB/t+b5mxfE5DVVdMHj
KNvyyQoitWUaEQqTXtmrhosiz4/HxHmm+4gcqiFHqxouFaPbaCpCZy11mmxJdOsyq8x0MfU1c0hc
Paty+mKHAaClqKLcEu1xEuC6ileqUq2RLV14rW588xZ9WvqwaeIWWLqNk0UF3vzxzZaVltDlisWa
b8uuklZ3UT3ujHbYIYpC213dMS06QaZ8s+Q63fsZ73+WJbghq5qC9uDjnw3zuEbuJORDYHtH6vG3
jaYfikpbpq0MFB5qfWNn32xj/uZv6jLVPp41xg1bPVmYeH6sAizv5ENlmg/BvqyMa8pY5+q8ykhq
e9P03TcXV5mv3oeHXIgPf/JkBJdMw1dsr5EPUkqwPJCiYaDKFmNQNOvLVAeh7l+mfuegq3XGFBd+
NnxzCJ9XNtQkZYyR2rzPNpiePl7pxEi9XLfC6aD2WC5GXNeBQBUBapP1u9PU07BWxLqvJUEYEbZr
vVu3RMHrkJeorrSXUZRsRiItKrZ2GmHusVBf2/4eduvgJFWzGBRCjDtSLF1VkMhZG8oGiyugO1kZ
HGtoLibL3CrDkK2zOH+F2bTBjzx9M5x92lLzPHFPeZyUeZonmfjjWZYheq84KacD0oVtm6yFzMLW
KCFIicreNTGRH1X01qdMARBZc0fcJA19FAO8pkbzDRQ+OBDDOx+kgnjK6Uy0dM8HmxJEtA7RZS6/
Hv0+Febej1cw+JFCrrBMP3n+M1SIdZTW08GSjaVI/BvSziCGoDfztHmakvw7s9Z3k9lcNYrnWnAu
2lRD4oxztDMy4fpTeUiqZP31cal/MxzgmUewKeuybJnyyXX0NDWXGQ14WmhQIGjyFsZ5La1i/Vcv
QZS3C9o9hCsTSWmJeg1z+qc/KsjrlI6N26a1WdqjJcS3rgCZxMrDq7a3ho6qZwx8f8Z2SnCnptiV
jOHFlvSloXsAwZTxmyWfcjogC4X+vyBRwrRNnTrjyQVGU0AIXqHR0k2hadSbqlDo9ejXldXjLds1
ebaFdHiO3XfVZ/I92dyLxM1kaYmO8Ozri/rpZs/HQonLEIbQdHQJ8zrvt6lOg41oyPjZj22ZgikL
z61B3qG5PRvw0lvIbedYzJ2phOegoBgD2tnMvZZldZPHybJq6m8O6P3p+n1Ymg/I1Od9jqDabZ6+
LWGmUtbzE/mIku9p9KclNDpQBMG4Uwdtk+jKLiuCpc0uM/O7y7DRllpTQ+g3jTMZ7jXaa4yLyTAg
WI+2bU6QNy2Vl5DorrohUZ32I6XR66zW0ISzNkzZoaoTPErGBkOedqQXpap05RXKfWsyQabKvUyL
YqjbJzCDl2NaOGDEHMOfdl/fCTHf9Y8nbrCiNtkIzK/e59euC3K77fuMKSe4BOnNcidndzlFxtqr
Z3xD/0ij8CrX0U2pKpmr1sC2DR2caxp5wSYISCJ4X+Ir+3Rt58RKSqliu3aNjU7n3qkAFJx5D07V
o6qJU+1KSqop0uIibe5mkbA1pASu0UYBi7FqjcpVuMdONWdTyBKpn8JUthOkOlwNlx7JxQBDi2Mw
xJeAnnZmX54r4tnzxhdhJcingm5rdT2PS/UTwERF8Ei2HA1gAUXjEyvstTG0ZaHjPEJ8M0EIWvb6
uNGL6maI0uPXF3duxJ1e3Lk6bsxtFEYP+eQxpx4rZUE7tcfpIdXap1wzXkfqIlbeHwG3QNQoAh1I
GlyKwfZXeMPP46jLGBIK6PSlhodUTxZ5eCR6FDM+W9E0Nl6L1iDbI/PXcoVuOm6GzE0L1ku+zYMa
6oETz2heciOIW+8fukJ5JEugho3i3ags9xIPlU6SAWFsRvneaoYrv7+iQ0/ZJFHv1RY71QD9P9Ha
FZHOP8lgPm8S5bJIk85h8b4ayuWEOtCU6k1f8TdKBC9Om1rP+H1yyn7avmsETgUdoah1nbBmdird
r0kr0jsUIa1DVOva14LbzKdwyz28FyjAYP/TlJb54DM0ytmFFHJ9av4wPcn7SfXvvSq7BhU02+ez
zmkV87nwM7GSQ7BywkPbq5oXmjpEiG1aZQETd1qSV53DeFjwpL1oeaMvx6S8wE/IViY5YsE8QqDa
4OzZlKO+C1T18uvbr5/2moRCYcGc92IsHIDXnYy4SIkI/jCblHpjcmNHvDIx0Iko4y0S9aGhqUfx
4V7xZBWdPWDavtCPkSYcbYqvCNQ13CmMDlZJH3+Em4aJ0tG0gp6lScFFbPK+uwvNjeE1/XIkQ8XN
bfGsM5YXFlFUMlTO3r4N0jZ1G5PaRVLzdMHjwIgL/r8h23bIumedUE3Rn/MlNs9k0yrtbdCVrMiw
EyZWD40k5pX++rq8n/fHMcfUDNrDdOFoODMdfRz97Rh/UAUbiKQKa0PWxqbEZICr+IE5I1wLMKRO
2oIXIUaxqaUdu/s7cE/VolHQn9GUPJt87VzD4uxYJSqRsQ3xZNCea5EuuT3AJyzyz4OG+pU1WE6I
Jo0oD+igUazsSjw1OQa0UsXpYFIsxBl1Y5BxjfgzI2GN+sUAzDrVh/thapyGfHOCTeGDBOvaZBOl
GgTsWl6xgGUaukZEI0ln8HLFpdmq95GNeHoc/TdDPaZWe2sZQ8phoessCTwy0u4ykOyVMb8ydZ3L
LnJcxN/RMsNjhttveKF/kTqktHYmrJzUZIzCVryKA0/HNoNmRSoXRTcS1plGTwOriUnTnixikYPR
3yt2dC218jcLIP3zIDbfLZsNqa5YrCBOBjENui2e0SE7DoX1ylYT/w/nqd+Zmfpkp/1L1VRnhBts
qyC9iCG0Ju20BZvgJlK4IY1gHdvqQyhBrpbkJ90aXrq0JYmpuSRocSVjTFh0KfoqgC6uNeB3JTfg
FqRag6Z4bZH+zV5kjxL/rOoGV1HsnbDr89GSaU4Z7AKte2xltyWhZZ6eCee6rUkQfBfS9pW+tvri
ZZIAa3h95FREdn79IL/vyE8eZErPGqtVOkAk+Zy84B4eoMaTuoLkl5iyaL0OZW/bqvNCG1y4I4qA
E4ux7YxSbjn6gL+cFAcoezYYi+Kys/xtH/iPII0olfoVS3Mx3oaluAq6DkleUP9sJ3sv12x4U60k
/Dr/bjP0qdDPGGXLKvALTUY7y2Ls47s4UZfGUmsURwTW28Hzrou8v4997Ybrdh6ZIUAkgugR8VDW
I5ihKL1rmraxEzEH9Gl2aYTBVk7TZ5RA2wEDD+rCby7y51F0bgiqrE7mUiXl/o9HCMtdZfdNLioW
DlZP9bOmIMxQuoBZA1SY0ojrKIatV+hwe98xpGQoIP1CcDe/Q15PK1xzatm7JjR0gWmO0N8Q9Wcy
UN2C2TOHAgI97OLhMNGXIYHcXhoxLuOvz+NT7VJQUpjLrRrLcMa+04phpOuwlLG9HSmbn/eUudkX
jK2rT+YtAV0vvaeQ7N0lGxX7P1yJAEXXwi8nw80iXFRUeb7ZEKh/d2GRCegm612WverJi51Iaiql
VpUdO8M/Lyvtxk6nFWWIq3ycfmbYvNRjUcaAQsxfcsywNGpHuYju4hggNXzttrCpLXrLImvWaUZx
PJHWJGZgqw3sM6Wq76rSsldCJiPaz755896niI9vnsXVFLJpaPTU1FPlgd8XqPbzoTwWSXGU/QLS
enhd1JY7zu5QI1BuYHNxSG5R/KR+Ts6c+tYSqeJ5jz22ytBIBYHrDONF2j+GSvXTD+PCZXfM1KdZ
udNX8/JFvW0I1UKxQwRCkxPUBwUtz+K9iYOK2TVj3K3617CnJKiY2CBa/Gtrr1IOataQL6FYV11d
+eeUFO78xOS46nSBADdaWIWOkbNlvyNMH3CqOoI9EDskVqtWLo4zK8QoQjIcimMXZBeVhSq79kDi
yuvMT36Kntpx0F41WDQWNuGILk4RQxrGhdR7bm+hEZ1kxNlWTKUyo2ZKWp/OmCQQ3vWpspq6PqA+
HGyDsL6uhAYuJlMII0kJd9JTbYHo3F6kL5IegLuxxUbk5LiHkE9szxCLMjWv2TVcm5aMJoOU+gKQ
aEMyOI13xYGc/KzMpj7ltU+S4puH9v0t+Xjj7XmzQgAd5W3WV3N96bedox1Z+EqisT6iV1wMk3Zt
YKvBm0hMPTbVpeEj9uhxui8LEmg5KGsZSxF5rUFzFbVatwYKvo88iwiUjogdMHKPudfVLCQg7LLc
ejSgZLGYSKtFaZW3jdWCXEzOsqS8iU2axtRhDbACRJQM0lIqQJg15oNUFZJLuEHuxvbRG1i454Rn
LtA3oczs6P/T+pqm4meckk3dtSVK6fA+aRFCN6j7a9u7QA5KIqwcbtrED9eKZr+KDmI8CZLeqh+5
aykEEwGY7+sx6f1qnV5NW1Xndj9blE+jfxEgqbUss0anm9wKf1UJo3GJq+REtQr6Aj6jBoGzY/v+
a2TVR0Pm+5GG0esgA09l+JQSV0+jPTBsAjuSAVWdvPclNiCeYHBG0BWQMCxDTYmJMysonJaT5ubE
fyzpYS+MmnL0EIUWYBLtaLTR29cn+KkjIpBVKTbLb21uLlDo/Pi4+Njxevo09bGpa5w+HvLiSipW
ceupC8TrZ6CxtaUek08eIwQit7lwJx6cDDhqNloLXJHrorCuU3/ck38MDAGbpo2zfVsWxToCcKpg
2Fj4Rpl9M128rx1Obg09Y6GZJuU7xrqTRTKQ4mnQpbg6ZkZ3SAXr9bh0ranAMpLkb34Nv97iseao
Yy5rObBv45Bwy5xF1Xje9ty1MdTcumFnq5Yeav7grbbgTnx9hT8VdIXKKp7ZmdoYDVQmt49X2KOE
nOpWwJg318cg7t5Gansx2hVrVAJxYkYfTyovh7uqKJ/I5BkM+7tD+LRC5RCAM1JLQgUg2G99PATq
8oY1SKNyGFh3Okgrr9FZFm4PQM6x8Fssss0komFVBhVW2HLVhQauO5NApqZWlqH1TKkRrGyg7GML
50XUQFtvo29azcanSgtHiQ4ALSt6VoEY5ONRirRplWBWARBkubaDgbRTKhxKNaxSXYKiS8pFMCn5
ohJKApZvmKsVEoT9OnwjjOSZt39rJywUyelgsQY+XMFUMFkZMh2WurmRb4HMrjKEp5NSb/2cqOia
pkmGHj1UzytMMk40BGfMmxejNVZukhCQI+cES+lGsfTkaJ/JLEFrvFFnl10r+5siX0+5xfrIllbw
Hde8Ab80K7qFjhuBZPJYAgg2KIO3+eaZ0rgUH579+VIhNCbtzEJZcPrs92bAaw2c4aAUBqKT+Da0
vId8GvYVyP7SRk+IS0ZNulXfSYugIiO9o3+Rh6uvj+PzBp7aDfGMvHyWgdzrtCUogsnrAxHIByCD
y6iBDt5HxqI1a94rm0U9VmBYIPqIDl5Auej2fetbUKOQK43qvTTMW8Wof6k7aumWtm/IhHNKOYEr
XWnbnFAMN+hhQvkpNQ8QWNSorKUFEd2Srmrv2bKGXd8g9ooULNJ27JopKYO2iGAkaTyjhmRMjlfj
gitNzFmN9DBZ3GTZS4lYGN70fKF7Lmjo7/Qsn2cN1aQ5BmsZw5xMmtbJoGpqcdoWhl4cIUPQCWMp
EZqK24zky9ujtafvfamFfu+GPdbXpPFU0NsefOuCNawehm5SF/K6ts0O6xfyrSYkaK5ZD+BQQ5Fu
xrrSyWSHb+cPL5YCvyHN/I1cSS8kSnZnoR0+AmF4JN6JPbGpEfbynSrkc3l6PkENiR+CnbkTe7Iy
1mw7+fMESbyRXS2e3mrTwsbZLGB/3Cg9oykxZGzH5Ec5kN/YXrqqZK06HU+5Kfcr2O273h+nbwa6
z/tNtO3o303mBORZnzrERcpUC607P+qq92Q3REpBwcrdbrqz4cjmZWu5kSWeAqA7ctgEQJCzjTk0
l1mku8kAVcqvob37mAYFxVCiB9d9LpUOkv6SVgQk4kJEa71ERGfmCZSS0H765o2aZ62Pb7bF1UNx
Os9tJpiej4MgwJjRrJIiPA4esyy1u3RmtpDeHjW1t8z6uw71N2L8xHLj4SwZyBfzk9tg8K+qUXpg
YbEoSbVzJrl4rivrAGbqYBnF2iqoXyL9OkrduAhHvFljhZPM3DW94sj4xJg0o5sRYWVCBE4r32Ra
/TwV5c63PIY5t4pg5tOI1ET7NiZw/EMMKNzw8GcWj9uQgBMHrv5d1pRrGMlXX18U9XP3ATEpq2VU
1LOS7dMLFU6+qkdqEh4bDQOpSBZWJZPUSza1o7VUh3QVmdWi66m7NBcDdswm1CMnDPOJpgOJm3At
bCcdLDAHcC/SkqgNO6Y9YfEL2PM/laZ/HanO4IlfTSmwTzXFYkyiiBbggCIaNjc1XyqAMdt88PV7
OQ1u4lC6xJ6/6SJ9q5fDFbwcGILlnQ5sTI/9m7yPL/oGClrlXcZ2RdJxQzyYvw0Iihll0um9el0K
8g1s+zoJ5tjW0d8OQXNWeAny3hQufIazIQbQoFGIHBJ0hVPEB0kYz0pibyNaAb6Y1ZHegI+IQAOW
z88T2w6E4pgyFVLO8UXiepm0FF9qjm5pImQTT+HDVJe7KJ1vYS8efeWVuPE1kOq9Z7arelQe8mrF
Q3g/FiE+6XngHcWjpdzqkQFEPJBkgAn1i9clZ8SBkY6NQBBJ1K4w/RLeKVkNxLF6A+ldEfl9AHxa
V9PbN+gO5AfnKc7U/la3C/h3k9NmZ5PxPEiakxbeQSWaRx7kB51lW9GV513E3Qh76TCV1i9caIR6
X1UlcSyKAuXMJ6ASq6bq4G0lDEi5tOrwqU6rZ28InryJrPdw3LFRCFjqJL47zaWMFp+AFyDBExIU
D6W6tyqNxbjXXBSZpDCuKk434c2szDpxwyAo3X72oZJhvjIqNo9eTkStJ3lLQl2VZZa0ptOq2W0U
Z9UKqH+L4FfExE2MKOJg0rGb2WajlFBfsb2t7hHHaqrtqhP4eqMWGk5E+2ckDI5C/V7Wq+ZaS4Rr
qHmxbTplw5P3K9Z8sdYh5rpeOsCy6rq3sG+f29xa5Im2okJFpEO+NJ8KqV12GEwpkR+AZb5qmbFH
UXmJZOTRj5pzqcH2KgiR0sfXschkx0/0xJWoHbk2WQHxMYRlGNYSOPTaAkpA0LtTRYuRRDlnrClz
Bwl9Ci8SrtpNN/D+nCTPnkMk4E6XixtS60onTOVfYc6Um9T9EoEs1xDGkzNmFM48+5JqJpUlsg3u
M9U+BGGTL6IMWW9rFBvZyzGxT74F2ydzw2oWYCn+nWKEWyWpX9Lx+ethRZnH0o9jLatyne0D5SaW
MadldqPlJWm6oTvIqrQ2tfYuDXjRKVEnLqz5+3akVOCzTCYYMTGUAPIMzpNIJigheuvoY7M5dqpK
fzAE71/VsmD9+gCtTx1pdd7Czw6j/0PeeW3ZbWxZ9otwG4iAfYU5Nr1hmheMtPDe4+trgqruuiKr
xFHP/aIhiRJ58iAQEXvvtdbc5BgcuH8/DFYG+wM03BnfIB9sxKutV+Iy0+yZl3jkvnNuBIk7NvEk
mmCNqaFN9VlgaSAX5lKJsRPXlDn1KBA4jfptU1aPWRT2XllPkqyOzZ86CV6OqgQNZO9bBZxwqZPE
GRf2LnHQtJFfcCpXA6BRs3xyaIy7QZ6HJO48c+I36hb5bjQtg97YerYNLgAOcb/oIqK3GVHErplD
piuKPCFRfye4/oq4tMp3+rT3arLOLQ4uxAnyUzeGZN+TWcyAsv/UI5K9MxNCyxrtLaImsLzE+rGL
FbYMjSZryeC1NGqYbsalapWKFwtFek5yaYTcAIn1RLHXC4ID7e4YcUP3W3sc3Xwp7snk/wYg9kML
J6I/8bzEK0grc6oo3QmubbM9C7DaJzOaKt3If/zzE/1dY8ATFfirzG1WgOrkl0psXEqbuP+eJ7os
dw6BIX1nPhe9/rwI5MrJ5mc2nC9ilH3CSF4q6Khz1x3kwI1Ky9vdWvJf/eEj/V5LOBZCmG0OJ235
m1AzXUsM8NY03k3w2nqcJYkhjuTducBsXji8eMhRfoonVqAQjHQUwj1QVz/Xyx8GKb+5AGhTInN0
LNrZDhOVX10AvWm2ajGP452mW0hoHN/BZNQ39hXb0bViPeBvgh9e170/6PJdISaW7L1Iqfd0ucgi
u6m22HJ4BwtL7mYo2Me0JKNBo/zhvdR+v6TxQSlQ6QxxG/mt445RvTPzkQ/aQUq0InivKHvLBDA6
tcmS1KfJZFFpI602p81OYKrPq0Z25xyR7qYaFhNodbvlg0pbNOPjnx+oLX7f1iwuLXxCFBsUIL/U
0YyeRENrZLqLW6Lkt/5ndsxp6LjG4qQ+2j4slMIAujPdzYghdR3IR9zPXRAmyhe7+U28zvBBVsL3
TGYwF0m3Fr7ScAXmcjYB+rzjd0QloGdvQnbS7af1R86X3sYAH01rPgilc4KSstAv9Cej51vQByLv
9YLJPnEe+6pd/KzL00BUFxrX61h7qRN9b3bUSK2EsoNPl0MbLoN+VvTB9hfZn5QOF1xMleNpYv6I
5iwlxKx+YV8/FkCXBUd3l30rUdOgyM1ORdQ1KAeSc1+n94lRc4sgySGcgRRwFH5rBqxNZcYx4Kz1
4tflGvQWI+N4OHeiK8nJSL4F2eF+WOLpb3KPH5TbBR4vLdBk+QctqP7bRi8FSlAb/rWOvpVGzd83
eiqt2awtLb9H3kSy2SVb+IseI+uXxDYUKxTqXnnQlWkISB08tjOBrZwaxFhI9VWMsrsg1d/VxUur
OcDSAKsdpljzyGDE9OHM95UcPwyCAWCsUlYwV2FFEPFyzov6xiQesiLwoZfysjZYowRzwjRhWhyO
Vgv9BX/RtA6K39n1y2jqX46ocn9dVAJPQxokyxqDSqUiGCv7DxvCz/bBLwf0ZpGWdDlM9CG/tjlU
Jx7zYVhYcEmZeGO+VWFy2TmhfM3y7Hs1yrcyiT9qm/4+N2hPXfPvScE9n4ZHMa8fOb4ofCPqjVaC
ysj6k1htPxYxt+piFvRpKRF66YOAJVsuVb0Rw3GA5AaDfHE3pd3BDPUrVeM3IUz6CfN+gXXGmT2j
sS6SXrkZ4e3g2CJjLfnOnRYBkH5B6x0XpGbS9u3jrznH0kbH3MaNZxz7ilwbw54q5u5GkOXTddx1
l8JmAqdxvzBCFu+yiIs1c9ypIWFCSuxLhiIP3UTiT0GHFtXkfQcQodVoWxSM7Xfg08DDowb9523k
tz2OJYnHEmcx5nSbFubfl2ShLNIylrq47xNSNQrzS7X6N7LWH0nvJrEpi/5Q5P1+G9veAdomqNtp
bf3WS4rMPLXLcMnvRbV+TEjxPUQbrduTVzsUOvsNeda0JSa33uQPxOtnCm1IEB761F8NQH8sbjF0
UxGvFFhrMwXxzz9/Jb/PgvmIJtJA2gsEaP0mVyLZXBs7q8/vQ6u66VL9CuH7e3a7DNUTzf6rsW7f
MJbGXXmtLletWZzCsmRGoYJo6RhiUw+qfmZPB0GA058+22+GdLZ8+suGYFbN24JZ9O8PDME+exXZ
JPddObzZ8dEQIcqiOLRdMaUf5lzv+nGCP5gXnkjp1jCAxWfEWAdHzfKQH7PF6gOpro2vvtED7YM5
bd+zaHrtCC102W+v9Nm87ChQc5RyrOA88mNkaqtIY//SSdvHtMuXQOufMzlVrrWAhCwtyvW2mg9F
1N8OTf2EDQi4Vq9dCSPdK1XJisK4yuqjQY9HsaqfClRLEMwsrMeEH7kLArj2M/Xp1thevuE50P63
7kR2itsa2lXf6GeqaoavJjkb00vW838WUk5unPBDtnQYpcRul9YJjtL6rclYQSmkVHXCv0ng71tq
Nk9mzP8AIYeMY+19QW3KCYmcoE3zH0RRZcEQCQDHBtG+yizcsZa6r9UpiUfoDW1ruNDz63Iq/UVf
7wuFxYeXFQKbOXcMVCNC6JT1vmPOC67haUURQ8XYqnCFrKCNSbSMLft2zfObJJK3QyU9Q30xGMW5
hk0boogIy+7pdoSaCXayrD6jaXnVRVXu4Jo+cjfDXpPVpMc5H8hmNY+93JwNjL1NeSMAJPtmOT1y
9T2W2npvMXz1YhMIhUXrXJXFnzrTvw/Nt2UoMDTgiJMm/p+/L8N2Bsppq2F2n4XOuy7bXTm1L7GK
iDxT2HfH+YPoz0CBAOqGJBBDYNsnfUR1M6EeT6P1DmSo5ZILfyH7gbvESK+pmeRujKgyiiQiT3tk
slhG30IpXghedoKsMa+SiKYEmnIUUdqym6ICEONoEktUkRWZCPu1JEc7EFZ8TxxGcig6uechrKe0
7wPqZeQl6AB8u7eyiyE+6OV0k9UGWjABpFFxjpoTL64qR1gzBaGIi0CkEu/7MHlCLIUsYTXx72IQ
yGa/z7s3NZYrUTioxqOhvpkqeYB2FwibbMQsBh0/OuPmvvyI2++K+Nw041yY9fwOxAvbB2Bck3jA
iUfVAviM2XxroX4xOlpoHJCfBEzFb/vrNSejei65oStLddRy/mZJ5QzNFB94jg+Ey+8IJZC6HXI5
8q3I4551q7IFIRcHHM+Z9Ya2aJeF+lup8hLZSoRFzajfuuQoBng6abPQMM+hP8i+9gDC9V4b8mIj
2v2KGZ7zTs2eflb70qKLAX3cNiGqUDjjiE69ckCcYcAOif0IUGPX4Zij3DiMK0cIcUm9/4cN2vit
mJEEtGxKnZ/NU/NXo1RKXAEmLx2PuTZc82Q28OJ4VaSoxwydKKlqgCSBpzHAh736heju4s5kYN0t
D8RpEsYgbaqHgoAN8jRvrdiGV9uZQKioro1Wu3c6AKwS9YJrpNZea8sL0GzZqSmIlwuMKlFOKSJp
V8fUBssnPg/NOOLWGc+6PsJmTehTIcs7IhcjBwy1QwAfq/GacQoqw8BiYT5YSKVcSyVZNTWn4QB9
tvQjU3OLx5nSfW8P8kfbOl/YYZCf03oMiRY+Fa/9CNyMbSIMuoxuETzD3ST053lAYT1TzSJ1qAtW
4fKUWoInw33Jd+JXUMUnzezUIDSSAzUZBEwi/nZrVgGtm26L+Hsc3zS+sJ2jZqRGLlgvLb44tZ2J
yezINms1xU+kHRgwErw2Ko2AxO53GYIPgSLfM+PORyuYFgybdCClb4Xq3hgGVG0LtI5mVDA3hb1f
p8ZHMsXXzDVAWozhD7Wa36E9ILncJBTDal+2C/kGjlMVQcq/952tuRQ5dHJFJsib1SxXZA+OlYVe
OzvBuCJVyvP+K8wx1VqaQCZZejA1PnQRxTtEnD4H5XVC7hTZbqazB9YkDm3rq5KQECCmoPKiyeFw
1NJAcdZXDiAAbQsehpYFeGrGG/V9WPN4J0mB8bJx+Kpmgo/LeTjprQmwg06bXi2Wryy2ERTa+jDY
aMIUTeP4khZq4nn+w/r/aQv424X554DXZNRLt+j3CpoDpyNh32L55wS3JIy/FoNxfMne5YyYpBa9
YQrArhBO+4i3Hw0he1TYkNzj3CrpW9jpXP5j87LvrGerHPY5b5BG5Lk7WpeqXb7bsr5hR13djg2p
vrZGUNpGgWHNfDZTTkxlfcq05DAM9bGXW0qyeRHS6IP09VDTKnJEWrjbb2cu1UVaZl9mYTAtnR1/
Maf32VjfwQUToJydS93mziIlpfz6Tv4eNqGESJ3saxMUQkLYaknY2RPCAh73NgEskOcEM+Ur6HWu
jUy/gkGZPytnJmfBOUU9T0lFv+CHc/82pyE61iwEHrs5mU22Rqun5OxXcn3Jj39EXX0Nb7jxLGee
vYg+qVjWFlul28Lu/Odt67+7uvHISJfidklHUv5S/q1hMqc8iejeUEKxm2j/Z718WjWVEA+9eVvA
nLjtyj8NU3mom5z083D6MvToK4rqmzoU13n5TLg3VSI8TDU7FhgDfGMmBnOFc21pzWa9/Zxs9Zzl
iKtHjZGOTjW1BYPLWhCrbBa0Xu33f/7B/ps7/ZaXpWKp2ZwTv1lGsWyME4Pj+H6ww9bF2XEd4qvF
iaT8aGL6EKHW1QRxdkfUJb49tsGk2A9ibVNXB7Um9eqJaC2k+W32TSPlO421/7XogDdGOvRc8Pbg
+fn1wKDjFNpwU6N7uxzPqV4GtsWp1lvTYSRpw0olIaTN3kjb11S1X7jFdrQ+0iZjThtFaHEpTFKV
4xFwXeE1jaSHqoLhrRquHol+AeAkJX6o0f2xtz86IrTTOIgLSJ2LJLNdv8olWVZVWCGDbaHO9dXt
IJkZFQ0yi3B5h4xOP059pHDgVSncFEh0LxD7MgPX9BGbcjoEsRIHouk7dwCyhdQ/PRTxX+XF//lb
RMcvYXG//OP/l9lx2ySSjL3/ITrOeyveq8+EGe9fQXRbGNv2f/xnYpxq/WubRePGp4AhJEz8v8Q4
VfxLMuZFVIpyAvUVv/J/E+P0f5nIjAmMo30nbdvk/vyfkXGa+i8SdYieYaViw6IK/d9kxumbi/O/
zgocXPge7a27IpEocFXfelL/JhQUVp4C5xl70g3Gyk8w25HH/IDFO70YWr06DhP1kxaOqm/DtzpG
w6bYrGmbjGpFdIxhHxR2IYajUwHIhaAe7kbRrp6LG6PdBu89izqk4QbSgFZczkRinwwE6VclbC6u
po+DsRpnxGngLmfnPGURxGHbMvkPRlQglGVeWplHadXJXtfYrjHi53tUnkXgxP3T0MKLDg1t928P
8Oavn//fo2h+USH9/FosdLMYQgWi/t+ySIbRgenXxN2hV42rVjebA3Wk7dOeiqkkB9q2yshhpOsI
ICfbAEbHd1Wpi3HWtJH0l6R5Hpf4FKmcjlqsuNUasTv01VMy4dfp8vZUJzOSOg2G26JSwI7AFFTD
SXahFqvBnGm3cQ+dLULbzywHUjPJ5YwFemFx7WK3kIgSg6KaaNGObBCtPe+iSXkeGVtdOOp4MRsK
Y0N5jHSEXY7gEOijr1VJ9mm2VscCYxF21uyin63gn7868feW0V9fHY1WFhVqdMQXrOp/X1E8kUaF
V9Ye6EoTSI4zOVBxjOQ9Oa48Rk9GOkJTcHXHpVzG3ToUfp1vpYh4k3migisdYbYAZmuj8dEJp+jK
Ng9zB4iI94jIfpOfuSwILmSQVHn8BQzyZoWLNF3z+5m25D//QH+XzW0/zxaiQcoYcQN0H3/tysLs
TMUcax2nI38y8oct8VzhtohbsS20H5TmlINGfgCPp/3BG/XL0fnzD2cWg7qL74rEyV/DpiChDAzO
6p7Wn8O8hVb1iZD1h3J78D8XzrKSBiUJQgJD5Iot7z/qCZRnitocpnL5NnkAx0zMO27URKg2i+qX
A4Cxf/6Ofomm+OtzIkAzaYhJBPy/RgxRwxtRufI5+aIYJU7KeozpFscN4uGNnE0Ovu0iSeA5Ezu6
04riftGZfvzzx5DIcX/bz356NEwCKpA9G9ZWGv7bfobAWS+dNQfhzbhKLa/QLs4b3N32hxnQNavw
JjQFEVvDfDI1AiDitf1qRwMSpWZcKUZ//zOAgbxJcUkurHnIQMI3YmXhpe1zaR1TcKzSIvq8SpHq
NrWFCH7aFZZ6rJTxWZnkdZ+ZF6NC/ZbY9J0GyyvolJzyJaYJ1urxxVw+qmtIInadj8euNndFhaBt
zSViw1mzjrHTPZnjlge1RtDgo/SxSTadaNpPp7DNplO8/R2R/BSPdtMFBkCWDW/XJoGlWPXVgHG5
ixjYqQVp9HUzQUk3tSN6/caXG8JKGEirYSJCNKsJ9RJxHjTrFj9ESXuNRMLAr0r6ZBjr0RnR/rir
lzjbbTmfS9GdUUmnt84yRT8qGNsZR99ucRB1O4N9SUn/DXrnHinIzco+f8xU/XYxoxs5rEUghq1V
oNYvBV1RZE3zc64CmTXep7jN/MVBLyjhiLoVa9UrbGVxV02J/bRSqOxiQ/f6raqIU5NmPYyBrNab
3aqXoye0DKU5FQENnUs7ro8MJmj0ZQC08O3Qauw2yg5pvK4OEAappH1ftOJbz2XjVk502/b9Kwdb
up8trsMJQzI9VykpDfmeAnLg7heMTMjDxUAxFiq3CT+dbt0vIeWSI+4tufT7XK0mNxmloG5lK4cw
e9nz5yu5Jq/RS5hzCT1ppGXghN3Tkm54jan9UpvhraO48BlxHLlDN56oEXPG3B9BdNMfKbXoqlKr
xG9M/Slp9lIszmbpLVzLaSYX7uIVxLE66AvlXic4HcCAi6TOYa/VHoXWPa41yN+8PoT9eyiMtwLR
Hv3Nml5MLM4iHK9a5wjh7bowFi67JmFG/boJZDroo5MegDM6E+qUXKZz+WZLBELEP7wq48ruDbqy
X4hAkDfasFzGSvuCiqn3VCXJaOSVj0Y9Dai/adPFF0QRgrRycuuYY9da6oeINgmnGFk7c6bf9TQj
kVmMRWDWa+dFjRXvyrX3qnENL/lLdQaeuNNT5VWd6shThaAlAGXgZkxjfR9KA/sA6DEaA612CuMJ
N0tXXacA03hvkembpXqIEg2JZQcKM5HktEcEfOsxJhaRGjfNsJwt7XPkHGWqray8ENblFE9a0GD8
9kSDPW7Q4AaBgEctnNMk1iVKLrszrqMWW9USW34JL2mPxvvKMPP+Qu1xSzUMyFbGx+4olh+zMWAW
UKrLsOBzOQXpUGIlFbturCd9rFiY+KlgoBPZyUcqJ3O8MgvnTI5ZdNngoIxH6zqMkDgMDgNQdZiP
GMnfFWdqdl1aE8MDCsWNj8sQHbcMUAPNA0dC2B4G+LGz8YOUsGSnj/VHGldfDK3ne42tKt/E8a26
Phtz9aQnPVRKJZvQOBrjq3I0u+qQdeFwLJfGoJmDxy7WtZdZAyokI2xOTv4N9WnxRl0FWmgzLVtW
7TRVBhKy9KcGpfQwFLRPmdo+x+kofHT2vgrBa29XyFPQy8lYLdCXa4rXOwk97HV9mas2AOI9fRJl
lZP+p96agLpB0sN/z/ThaawnzVPWLPLsjngbaHZo0gF6pu1F27Ju+ue8lDHzAkXfhQgqmFMLwRNE
QWwpEWLVEWVgWmXUc1wgBxHfivzKWbTxTLZuMJdbF+5WVds8KBoaI2SMMltYaQ20GcFmqxYeIP7i
mkb3yFB4/CTplDdHVSF6Wq9zcSxS+dwtk8Kupla+Ydj0SpPiUEe3iSzvrEp5tLTkqku+opyxXa4A
l0ukEUR4jpnkZq5Q29tlwVS1GOFK69gr+HdtAgI9MSpC49p891BtLTWBUiYA9rQrESfxtX5w9cTw
W1VXpKFKgknb0puU275Ej4P4tvfHVDu0CiaJmYhETkbrMl+cdRdWEDOZ9B05K9u9pqbnLnNWPxSI
66RDmotVAa5KN2ZSvr3I+HvilD60nfhlZuhIa6InKJDsnlHzHAXq2M6nJcCIXu2VsVU9pY4P2YoM
Iswnrze5q6gRFgg6qEP+Q7Wse6vGt++Eb01Lv2hiSL+ar5nlHPEa5jecDUE3dp2vRVbj9y3oIQv0
VHydtIwBh3r5tOvNC9sXL/mC+I+8aQ/gsoOiDMRtBh98ByT5S01xt2vAdwVShH1XRdlRq1d/kPkF
stDmcFM0g7x1bBbbeDImkDEMuP06038wcE8OTpTDL0FX39REaYISeGB4RgA2cg91Cp8bCylpKS+B
mqpnJmerqIMmL419zg6wU0px1BrjoSfRxwetSEbvVB6V0brX5TLtcHvfZMtHXyvW80qMnK8ZykEg
umBSTaGxJp+AoQUDqZXWVRhfJubc7mwrvqsIsLkStr9BU3dGV8ILK7XJG9J42AF6Gb3WWLqAqB98
wWRQ1M5rbHQtvWF18UmO2/fa1J7anUPO2kWE5n6e4/WRTrgP/+QJ6R5nJknDzBWgzdBFs3yH253P
AuiPFeQOxnbFvp0rYkwhDnlFZG6b6H4aheFWKfrkURsu5xWFDCYEuufDpr8gxZnEi8E4j9OqXwxL
+ZrUa3IRm2N4AbB1X2ekZAyLEvpJKgD2DvLIvv7hxMYresdwX6isWIIRzLPTc2ua5pohvwgyi6Gb
mp0qoX0r8YrKW2FW3uoWOURzhT1weLQncCkA43JEZWHpajKLfHUwBnRo6QF6AutxlYzF0s5iFPOd
zhxwmWm+EvR/HEQCCDWZGtcuui7AZXJr5XaFYjT2eQOpkOvpe2m0G1uwVdVofFrrVYMZXCjKeYhQ
SpEYy5xVsmQbLdrnWgbn0l66H0jBXzsEF1y4lIskVdabyh5zbBRcK2Z9VyFeMZ3szYkSZM+UyQiw
48cWloQbOupnzdszGWII1voOk7Lqoup8bZU8cAqI2eiADvV8tnL1Tp+xHRuoYl3DiF6cWZ6clkmZ
Gj4U+ernJH36bcsriTA988geMekZFuUpSo5rTAe5tKoeEbz4EVECeLYW3wJv41VanjctwNLzMOpv
e5RPLRxGbxqAlLU/m6WMLUztplGbaxCSr+nkvDR29VAlGy/3S9PDl96RE0cWaaO0NxtMY+rnusK1
bSR1Y4l1sivBUrbP5H5lJCumqN5FqQbtGH4rRfuhDv1LRv/Y/XlGLHF/0tJp2lIxg9ww5iA0l7M2
bAnq83RF510PpgbJU2tzWW3ia6eIv+BYK9p0XZTDO6DW0FcGBbpFRWa+MeNfNSaduh8GjV+mPxrn
HI8lntfO6/RS94wq/6Dmp79/2+erQqEBHYqRJAIbFlZHe4e7mnOuaH1qinoMGV5ambF31IbRs9mV
R2M0Ud6XTXc2iLRQ4ev6U9X6AuRoWrd3vVYRiJwN902CWlgRnytTi9zA52QOj+oSPs8rsTpUFFB1
NLDZ3aztDK4Y7mg7yj6L5hvDXncqgnIXC5rlDgr8o4oWP6c1E1OHRISC7PyCQJskN27AUZ3H2bpY
muU9VGWAR/w+16d3lYCZcZ0Sz3FmRl0hxYZpnDRKYJIHEQrm8ThhKsi54swy9ZAmEMAxcM8c0pe+
mHcDXBG0h5daKm9MHLJuVXGM8g58cycFDz00l5mp3yhm1vsrWDu3ZAiLkdUtUcjAJmAfsK0XY6Hs
SWu7C0Ri0AYVAHUInXfVpeKPGsXjoDdZgMw6gogK2BE08H29gmTiC655ebhcosx46JA2BQRed3eD
Pl063YhwzOwYyfYx5cTEs+tFhwpaxgdnyg5mx25NjgTMOioGvBn0chj+6ygNkxKPdKeVQ+A4H3k0
yUP5uYTJeWxHx1XV9KvOVMqkydzDyILebDNPZd6l+m1so87oz03ezRgBmeWWc+ZLTKUJx16XQi4y
F3QZUyTOlVC3MDX71PNru3RB3TBCgFyNNUBfp8Q1g+PIxhVlhOZOnzLDa6UGqHA515i1cc5Z37nV
nMMxs3kJCAAScGXUul4PLeWBjIb7JWqesjq+StlfSf2xr3urfBbMQ9uy2dk5oqmRi5FapZ/Jipgl
/WzCcdNexCrskkQA2+n3eMSIHR82/GvenRwDux3mgItcOt5QJ7XP/30i6uTkRMweq/wqchigtysj
yw3aSo9sfa/4AzRV7JdJvY+GkOx1bSIdlquHvfJ7Z6ZB0BH0sdKwL4dSQ5atZj96nCdM6MKV/iLW
4dIcj8s0LTtGnGSIrU+Ih2xkv2rto28lRXe9KU4mXTCnddAOASQ7lVnNeWNWzESCqoGfi191Gy0Z
XJdH26/ZvlZB2G7VQw4Y5iulqZTTuHCL1zEsusST5F5OuIxflPlZNsUnXXua/H12NGVEphVMJqN5
NLDkYH2WJEIhP7wk4x6KajQe2fP4BVDK/lheqq1qnbSOrVZON5Tad6FlrTjxjSBHPHgvFUSMoYgG
f9x6D0nXzHcke8+QrADYjrgaxzKHppjPbmMb3dGpbFp/+UxibYXAP2JfaVWsgElh1mfN6moK4Bak
EdzCQ43j7GauBh83Pi4Fm1gxqZymelICW0WLACrKR+Yf32TT1lRYO/RsSB1sjCXMhGsRlOl8Cq1i
BRxuvUWTyvR6ps7aQiP2rRkSmLsOtC45pi8GnfNtkOYlUiCbF2KugQDKjzZn38y0vt7ZWntZqESY
xUNxOYUFJqw42fwy2V0xxvWuJVmZoziSyDcsGgtUvkJc1+r4kFfPlROHQII1KIdJOpGLNd/rGHBo
3DJBkUvkoxrb43iOfF2M1h2mb4CaW5etz/fJYlwKac7esM12SmZABH8Jjx3F8SyaHMGK/J1GDfod
nPtevWhPKP8lHrPZHWgNehIYoQjpcfeOtqdXvsAttYkgT44KrjTXSMA8R2kYTCHNZIdQANjUn6Vq
hUzV210rYUBoGKjm+cMisiBTOowTdmr7D+aiIpjIrZ6zsIL6KgiAa9dv5swXLRhFd5SgFyRHCvJB
6SmkdQWR5Mael8qrUJtbOtKJi56Uc6BLZ99ZFxDVcfQgosNULR2VYExnloBHOmVEhIt7wQgefW1x
rIe2pdsMRSFq6sdYWOW+bUhoDlEGWgpuU0QJry3N8AluwUkkltd0+A/DdXUhgw++nERJj6xNwGWO
hzgxHttimvxV3cziyvKA6hbEFvahpKdT1nHxbkLTId2SMaG+EfDMdJrdIucrZrPnGkuj2J0bfYcf
hYzUMZOBQoHrjFjAYkcx8UENVRAPjDNiZbpfo9QvDKiPIzqzdeR6Rbm2AYyPuZrlm90KeYtcL7Wa
3MKGvCNPn5rrslQw0mxnr92pe2wpGlkV+VXWfhWoJQ82PSXBKA+jFM365CYFROBFk2W54Vq/yQ9d
ZXXk6XQkLuU0J0vHjyvZfpVm4BZB+Hvcmi8ohNoTTPPXEeqYS1QHhQ29mZii58hVVQFS3vTHYS6x
XmQol1gMF+mUDoc4alCcgpVSCB9x9Tq8GGFb73ude2dZJScrKRSe9UvjZJlX4Y5wibesVcyDJV2B
vMBjo145A9L6XHDhFe36NvQRF1OUHRzg3ZG9Ac2Ibj0UM3jkaHwjLigLGBwwYJS5w+uGhBjPEwKs
1OAFlshEwtSnWTYygnc+GpQgLlkaCLxsFTVmbe8W3UTXfDdq7XOkAzLtp+VHvEo2ibtiqRb0NYIk
vSY56tZU7WpVPGKE1Fxt0T8KVdyXeYd6Kiy/jeqMK/gmWubLSSI511Hcw+QsDt24osvjlhfYinPV
mMt9n5v9XlGMk1TxoFWCThznr7oMTYBKzPGnODrx9l7FGmLevlLfQUdQECBqVCJ+PrJD2TS5ZPhI
qgjNIpAqphBselu/yhZx1DOEkpIPT1JkRHdiwKWmxUFTFB8gcIl1UUIiCcte3zncJdwVHRwjYk8g
eclNYk0a61JZe99M+oe13Mx/Vcjxdwhjmwt2zTFS1jSFx6XdGdVY+8IInHqeMFfe9rGh0pZgDdaK
eGiM8F40+vW8Zl/90rAVKPyydheqg+NqCcLmrBXEQU9JoA3Wg65ntIML67BO8d4W3XtXGTt8Gc9W
bIQHVeyKjvq4T3Maw6i+0VmqBhQU25dLG7rNamMBJDMumh3LE7G4WiWPuST09Bo5z/tk0XztTEeH
gloxPZ+Wl2yOd+qot7TPitt8zW9nOkFubIDQq6+QxpLK1ltEiMX4AEL+1JLtN4T4TdsKobWyovUk
iOCBBFLuIaCBAbkqh7jVVL6xla5UeVBshMHSRLhGSYarj0opc/jTYT8uvCcg5u1efWHtGIw5w4gd
hq7cwZZZfqjj+kpks6dqDtFxBmEsUZlGewQvvuyXY4d3mLhdjhklY1pPr8itTOx6lZVat2jLLytD
X6/WBe1911BdFpvMjjhKLppReTdOShFYzZLuOpC1XpdL7ifdpgbL36IYfSLA2gu6AKmrVjoBFsaj
oGoLuGjQ10cLKUvH8s3opFTbfdS02dKXmptIZ3GFUUlabU2qhCTc1wrAF9oKHa7I7kBcnDixOd6V
2gbPkl+Lll0hDL1Q5nhfIAf0e+VWrlXmohG778vI9AY8nK7WZB8YUKciORuHZNC4iKVK0MfpFZEn
X3QWKs/QloGKsqvvBnGut1J+xSLF8mB1DnZKxcOl1uEjofDtM1CCNzkY6HJiDkKe2SmDbb+bhf5p
YieTPYmM+PJwKYyj7hvWeLH8B3tnshw5kmXZX0nJPVIwD4tctJnBZiONM+kbCN2djlkxKCbF1/eB
RXVXhmdVxQ/UJkQ8gvSwQaH69L17zzWsFy9Of+B735a5f4Y3vrf9w9QGFR24gM4F1E0shzjl2wgr
L4mePRUNTf3iyzXBBxfVV0pltmsTCdcC7y6pBRKHr50Y9qrSJ3PjHIOseyAM3VjXRM6nhptvht6n
MWCJXV3qAGq0mvuh/oBSbjhMs6uvRj+b0aagvLDIr5F9pu1QjdCR9B6MSD1qLerGCFwVWYboVRtW
pCL9t00JBhoZLqLZ4SquyBRFrmH1/qnC6RazAs1A00/ZvPOaSV163eeb08n+bTAHaF0dWpGx8uKc
jltrFJt4foptmkrwPkmWR1Poiwz/DNOLmTlhyF46kYoSyhouek5pZ/YsXViZe91tyXnkWmOa2OVM
8UjbltlC3gzhxGoafOyYCYbzdQT5bzV31rAesv4ZiaF1bP1kUbFyX0x5vc1UpFtXZQ9qnp1Nm7sP
Rup9tZ15X/lEC6Sj+5G1JK1247BHf33sREFjH9lPpwpnozPaMhr3MbLTN0A9A/Cu0xwM2WlqycjI
uv6g3Nrc+1PzmMU9+jJ67GmlyTupDyG5rXKTRrA//LaoQlMnxIiavm8lBpWRextPRrdFxYMFxAwq
rsr0ND2hNpU3lKckAyrMHjE5NEXoZjEjm9JgXTbNS2H0myD76eR+sBlGq94UwdCSnlPoTO3KfhXp
vIcBBAX8KFy/SpEKGYnksGe+8G0As/TkZOBt/Ho/ZMUUtrUo10VrnvBHWWHbqldLD+5Z5DXiUfZm
18W0iTTvkJRFsTIkmLiOB2ddLFrywTOJfEdi4QX72qCstNkFo2TGc9Ky+7uRfoCLvR0MNLj95FFa
2azgsvRDYboH+IRXPfG/qEIQ4ao82ESdUMwGJUBC3yT6ixzmDarZdTfxgUMDY2P1h7WYC9R/eP8t
rjKblJuC1RQ4d8s9OCtrm4/6fW+8CtL01injcISjJNtFWX8M+mFjNzYNFxaC54r3bvpZGGJbwPaF
atMTL1b+mqZWf+vE6OA7il/nahHriYkQZGvcFWXbHIvceDKD9oH0ssienkVZBWEh3WPvD/pRp/uN
4UNDN4KdHv6U0zdflML2Snph49nVNbUYgGkpfyN9H7r8vaLJMVrHku8GNX7phtgQ3kl6PuYBQab6
uMAFAQ5uR6/p9vqMFJ96/1DWtEE0dMXrpMk3LfeXtUgJfCDwmjS09Zg8+RMwlSGvPN4zwTTG+ITU
YSMC+SDpWqbuSP+KLr5W0SUw5urBbRk3LDJho4OJqZeOuVEz8Kckf04mz6T4pm/mOeM2MUw6rz6L
2SAqvuZW3OJDlfOdM7Vy6/e5do4bCAZ6Q/81woMZVbQ7AUrFRLqHrbGz9C56pZd0krzxdYokf93Z
e4JgmTNpCiBgZn7qhrqoqnjHQvM2DJLqFcAn1DgGAzX+ekWRt44Kwiu0itedQzGAMCuqt6WiMyNO
vLFvL9HVgWSHrSIJh0K8jDkOOlE+k4gb7YCpP5HNuOUUx1jSuwNQ/uAZCzjZexjP51SEPHM8KNUI
Ir5zT51lr0FSYJkksjkcJwwJzKu+iVI4PL30bACyrdpBVR9a8hEUQNntIH8v8ozn1kNZXvfiEgSx
s0uXl1E7Jrk6ZoEQSUve/Xr+UWHVAi3KBcxn06qN1xKIM2g5JN7qfex9Zipj+1PX4rMppL6dKUJW
VTlsqa2102BaDH6YgbgB7mFu1ulIWWzqgIhowG8tzURY4M/uWo/nYt9FT7Vv/PIsoz4G6t4w6DeL
2r5E1oyX2LVWhhuTYiaH1WgP1iUpgX3CL1KKSMe5i3bDTIdwsL4j6kcySBSEy7RnXWMTSlHoLk4H
6LdZcOCkBnhsBh+u9L87FqHEsnuzaZDoHTTtxhl2VYblqTKm10Bpa1Xr3EyRmK1yrvN4OU0VRQwS
2zebeJMYfzjAX+aYN98xUa300udhP0nablrPmu1nE94EU+ada2rx2q36UEHivVfucI7xS19ykVOp
q/vK4ZCnvoVYXhCVbdCc6h4bM4Bf4CoW+gLyc6pHOxrdvVfl9tb18/e010FYxwRiBt1jN475rqdw
w5ikPTUeFk8lx5Vj1H7IvGSNSZzHp5ycsFFMw/phujessgPJ9B5gKFkBtBroa0Xxum2tj9wkNrPs
oSjYluR+CT2XOm8hIkH0byjvLBomSWIdZ0lB15tKoEBClUmnMFqFNhOyE327IYyCz3L02NnrMg0R
HCNiork/RaW/8ZBZ06QVaDwNubXzplzHkU2LwkuP9Gy7bW0M+Ou7Ceh+Yqd06PSvhKbJui9xYLUp
4DQ9aj6m6K5V2Uc9+iepy0cPuvzKbBCejOjOB6z4lIFi02PRI787X+MJAuNrNwSdpLOEU8AfZ8PY
elP/Oev8YEXt0MdJtjECQw9jm5xzuCyE0Cds/EMRJghIa216wJwcHGd3YDpeph+sAixH3kjAe6E2
1iDa3dz7b4BZaaLYpiweYjq9XNmIW3YI52kfYJbhmPpR4Og5EGW5trBiZ371nkTuMa63ZRxtoPOw
tZr4GE1d4whNl2vsrL+UDNbX3eyPZz25Cyah73JVbbmLy1Pgk9QWxZ/4SIdVapN/5bnqsU+s3RQ5
DyRUJ5spZAZysYPkNXsc+np6TCbIV6RuuQpUT8HxSzyD2W4qHrS1i/YgqEaxNrzptTMZsvtDSZFA
svOYVfaqpNu+lqXcJDVVHnByEpus5HMmIrhgrxg7Vj1+DYVsA+MR2VdS48cwjxCXaxtrr7TOTSue
G9EFoZvzdtt03naAh/YOFYJ0jQ9B5yEEg+DDFUB4hXMoZSI7vIqkIqR2hAUS2c3dTFgE27t9H0xp
dChabhMLrEAKaR/SJe5AtTsVLKdfo7/Fk0HT3Q22aYZ/OjMF9Ieh04jYMq5oBb+iDPE4WrFznAbJ
dhiNn2AvGIaUmLCjRMuYINJYmlV8EtZ01fzqIe8GHm7okA4XjS343U0C0jmrCh58K/6eOzFPSuK9
zpS81jD1e525DLUjTJC6sAYYSPr3Su93BlE5e18AWctxDA8INGq9y7bRkG1Bf08H6dFx8IS/BdYz
r1oTHKZEkVGlVBz62J9LWnoViV6hRYOx737q/RRt6mnmc53ttVqY11wd+Tzn+hxnFdtw6Zy4ohRh
ZVwlnB5EV1q1qXSd2MRF4VThgC4VJBGgGNw0mm/QAo6+oDJKnWlPZteMqqQ691bGwADK7Sq2R0YO
rCYAUNouCWgBCjIy3W445fk3lbFltH1DKG7m6TtuDSBiiK+3s3Oh0SAyxyHZ2DmTXUSj3H3aECfI
lzV4Yit7EQIyJNLKM3qWY8/EK5VXzWadUz2o3qV9KYpLIdrgJNN6P+XjTp/o+lgoXU4WOjSiPw8q
t7p9gGiRb3t4ClxscM1Y6udqvrOtWV9jDri6CM5Cz4/XAQOlrbSCXwUz4CE1vngMV7OamOkvYTJ1
TCe9C3aDjboSKcAHrHneWVmEBIq8Cm4Z2PcVhmqTz57bAeTJH35cu4yEOVGEZ69IiQEkyvqN8lxx
kuUlU99mB3GHelP+KFj3O3vu0VK5cQLi5wmVQrEhT472W0PvIiiXRNlvXpMaO04kDM++oKPixt8s
XI8cuxadwIEIPWbO0nA+dIW13U96PbTh+CB8CKIHC93H2MZkx7fWapS8DnMKXlJSknjd2aYOBuaP
xLNEMWanmYeOtfcSdAqfsGi09Ry1VMiux1Ar4Prm+0TBcrf4MGTyDTn/T+B2ck88M8ahu3aEvy0k
5tmCjAoiCp/b0qvWhdNSZyWlc4D6uyKw8JdQ91IXLuJfuq2egcoW5Am64LYjNZe0pLMY+P8EVP0y
r93NqAUIP8icpVcmV94Cvva+aRaDTmUDvdWH8Zny/cJAwVp9UMTaqO2MHVRmOFBZ80hE7yZv+l2Q
cK3xaXiy4ABhamy8Is25R8eYbfjeQqll91Ev6FTwga1VC2+89dFB9W3E50OdOHuDscsPmE9eOO/3
nTStS6Yz06vYFryk5SgQcq91qqJcHY51bRehJcGBdtL7psZarUo0MevG/jFk4HUZrU4kERwYdX9G
asqP/hx/WEVTYkvBPI8JkFqMbvgsXusCeQC3gjBR+O50d3ofaXKgiS5/xB131DwV40aMnx2ABA4q
CgydtlRYIuGM5SHzo4GSoGVyirYFX1L8udcd+8PyJjzNXnZPG5px9tARrKC1eBHxzTt29mOJWt+x
mjc6UkTsgAF8XDWLLVgvLOYVFVBQBhSUGVMHB/kdhzZSiNLbMKzCBFnnA2+PCSjQi0+umgcnS6J9
W6QnbSCRKSOMjbMDdQPTAro9L4kby4dpzCFnxSjDbK3HjVRFT0Gehky65w0D1hhOIaKLsXiikvMv
QR4Ck1wAT8aR6v0jyqpsMzqcKWwj/ZGLYozlkO7ar8KuUpJo9AciZJf4juCDkefGG+LsySqDA869
x7RtGfh4zZuc3SKko3ew25qzfwgZg4JyGFL7mTJ3gwBlZ5Aph1aYqAjlwzf3cd/y+VyMGGtetxQ1
tg9uIAo6TNZ+m6/HpvxKB/WJN+/AGABpttf8CognmatkB0/K4+PQow1Js+9epC0J0y2UPZBqyRet
1ieoWp9oQi4lzLkdSmh0eWp+TacItKyR4h02jm5ZonMqUbN5mhkmngPdMuKqQprHiwc2dbKAeJRz
+32s0lfdJnexDJJpU1na/QwQU4wfJE2d7Lp861VznqaKbkBCo8ZyfjI3RK9e71rPYJqrc9ss3ISb
v+Sg9V3n1d9L2ds8F+2dLhBgmeVroYhrhXGls6yMo2HCHmFysW3zDsRzSUuxYitYLGvxIA3SiX1n
M6XdblRoerB5/lA2zsjWwBUvYGJbTtqHNmeuVNH3xp/M3dwG77Vw9FUTlMUrefKRnAj5SfExTip7
w8mHH97iklUsAYr0udeWHzAwzZD04TdC1fQJFBVhWdV8M9Lvk81+m+R04ebmaBUwrAnbQp6TeqsZ
PvGdC5TaG+RLh7GDcJtSbL3C3eHa4Fn1cyxopv/SxR7rNZ8fbUZ37KUMPBKkX9J4JdzAEnJXJjGF
h8m11m3fxtQUYa+Y5+Fw2PIYk8+6cBaXLYJrkDAjEo25e9RMPlKHG6g1ZmXYdLvM0vNt3/TVPjG7
nevWYd+Y7bqJgDiSF1CnmXcCErt16tw8OJ+m8nRUSeyl45R+Ko+WbqNNTFbNFF3OwjFxuEbWKQ36
IoDEMCyC6WRHWw0MWz55K/4l8iFzk7UoP6aU3ryWHQcLAiJzQz9IEkLZFXVxkp4yo/XhvhX7kRFZ
DT0A4FwjwrqOvtI5VaGO+jNw2mw713R79TErNhEjmNWgC5+tiXTQICIfuubQJ6GhhIPHTQTCZ2bq
VKbSZbQl0CKIBDGSRhBvMpyMwqcp7jN1T5mNIutasASUfUiMaW6IoxkXP8yR6MdMzksPLDpEgg6c
N+ufU5ms3YFQ8DiOP3SrMzY+r3bTuWm8L5yJO8asuALjLottLhr2XnMMlpGgix147PcRzUCwwY9g
FvcDFQNaWo1pUu9+Kjhp6PqIF3m2WjM7+86INtJG7O5CHtsgGRA9Hs+idUPkokcZ2JDve9yZTDaG
dWXjR9ZV+aajpt8w6gOpEFlH9mj0V5bWnvk2eZdtgRGvHpGJ0RiMYJ2FlWbnW4SXbE64u6uUdnTE
IZcWQwAQEKVyo9dbu5DUYCNdGjRe0Ylh+a85Qhy02DcCEI0TFqL7wiZjhvScOWRcP26SKI+ZJXTZ
qY3xRyc7TXfMh+4Sl71x58F1mZ3qbvQgmw7ms1ZZzimb+mULxCUsIOwgJjzUSeCsusIsL61VPzep
N4DrNptdF1dAvfLOee5BMQX5ka/5zZk5mMBqfnSm1TL44PrZJ9Xl9rO3Vxox0DyZCTqmwWaOlvJk
IFiCJJBj8p+CEbUmAUdI5tZGP6GlSFAMdOPFlCjCm2kaD0MQPyasvbM/9btSkjitdTOjQDxK9tTT
du+VfgqSI/y67lEfWMmLHctD2rBu5iQ71rHPhpSQgGaonzE3iaM2cnOyPRG2AmGUJmxve/NrTQmH
SUD4kLv0vtOeCO6gp9lT5nS10CRTlCtPnsu42fQNBTwnMcJzcaniZ37L3iUIHqlxsvmpLcXlPcek
cjckGUmXXUHiZZdmiySMtx3Tbp3iHcLw7EEv0seyT6cdvU4GlfQeke5Rysgyss9o28RaZ0RQKeIh
KiSfm4wmKWCY/mp0xguROy/eEi6tTSdrmtyLipI6nMasDaXREipsS3LFh5Lo7sXrVg/vBg/OFXWl
syWq+8fk++e+sZKnIp+/ady/TjgjDnqZPeUVzg5IA0tEJMAsYveuddulu9rr6mMegZrSU/0OFFtw
rOza3sUApANLFgcCogKGn/bBaWr7LgL702u9SXkHt5Q7SSh0PBM33xvhihvJj19E4QPRW/jx7Ry/
66iLDPJes449qDaNcyV4227riEPpA9utVLkVvdEAYQiynYm47rQEJWgDLC6h16vSQKRRMTbsUfej
HxLaFkofcl+y6FXEZIQPL7iqsv2caPyPAU2/Vuf7oODpyBQ5tLPDkyq7DeeRdWd03d5JdfeoOemi
Vyy6LUTPY2EEHgUQcIQ8ISyhRFyySq0o22pZBG3Tpx28kH1ODkPCVdVZX3NDPm8pRrKVF8+fchip
daZ9aCYisy3NItcomOqP1kHHmxbMOBu2Tzn0FYJ1RMA8vlz9nFAELpSF5QPtl/+mnNrainT4dvN0
BYs/Ucvio5w5YTI7ih97EIBI7NJDY2XYHPBmbrymrw+ZvtBUEMU47L6VIbEQgG67/cVTS/Okcqtp
Vxn1FAKxRh8hArVLBYdkNxY/cpdSUmUckWWNAKycR9IMFE9EakflxrIWkq8HhU0lFSPVVdBwH++1
2T1XabQZUqaPBl2jA4pLb1W7wxQ6tXGEaJ5d7MUeOWc1GjmVs5U4pX+Ipyik1/E4ZNTNTfqJdTF/
dGBAahPXTfiPRSibdroKzz9zlKP5tdvHAHrB5mZhjBgt04iMgSGwH/tduYU8IcII5sepvK9o6Ydq
qhrYKFm115r6rHMOrx2rGU5lYDc04YjPnGJnb6BPJodJ22kQGUGZTOoMb3JLPjUTzCJ/dLUFh5VM
5FFNmiLZdjDubPqjVWz2dy5h4dhJ7DtavaFRuN4D6/gYL108NSCxmjKH19RkP+eczCUi9byHOYDe
nAyRu9Hqsj94RfDZFeO1BPgC6TWmSVYgCa9ta3tbjEQCIIxOzPCnxqI7waTYqQpCtzMFj85IQ8dL
X6vMZYFoEE+0Ckt2XPRXTzrm2Sb8IRZIY7QRCeIYj86xIGkvzRg/IkqTaztghURSG/ctOHuuRdN9
aqGy6PzS3vqNeraU/F7lghtg9JEzlf7DEPe/hu1nVX/98+8/ql50rXr8itNK/Kv9emGo/veG7W37
JX4kf3sC2J18teJvn+Ln3/6P6D7bH136429n/ih//8u+8Az88+8eVm7STbkPWiQsQbr//15uR/8H
3ACIlSb0SlD8S2r1f3i5Ncv7BzBLA/83v2IQxMNvsWF0yT//rtnBP4BOOyBAbdPCDA7L4//5zP/D
pvyH/z7+qv4L2/Lv5HMLL7e9ZNlCAHN0998QEtSvVp7qUu1z88Opa/U+MLELNAR5Srp75mEM3HKn
3nc94vvY0yJUya2zseNRe5uj0HV9PGrmdA1k9j1JmEMlsT7RJrFRW3jGq21i/+kTDqkO6WI2eUfG
G9nbv3wX/9Wb+LOB2Hd02O0LNoq4eCaR5u8cjC7OoZQ2tJAVujU/mJ+ygVJobNKNTN3iNSaFqp2D
O7sKPOSZmULe7OBKdNmCZvs0UmbsMR2UGAdjHSt1bGX3Q9twyJl0m9IeQWaHDvG5nIE2wFkl7pCJ
/6BnTkgYpIGsRP8LHJb9b++IQYxtWWAdIfnq5u8UPcAYXIxg9G8xp4pj5C9UmfsYpgnzS/TyXlxs
zCw9td2T3xfVVZDabdVVsJ1sBBqjXgLLVCLYtToFnD0DoLn9O4vt5KoReZPIMtkngyVWZTxZe6aV
37tZOlsroSFmkXFCHm8TX0y9O8Eryq+OKyFefVclKd1BQSexN/goxkA7E+7ahYC4wHtncbQXTRtt
ncLoDrQrJtrCC2sCoNm6nom7X4sJhnXZ/RW61F48uv/JJGABOLa3hArYbNfe4iH/s4cXKUUjhpbE
D8GNnBr5kSQF8QZTK2p6sL5+eVVZ/pr3+RxWeVCvJiOgl5cxWVIe3mfN+Rb3cf/NHbtPS1nWYbSv
AkfQXY2I4q4FvjXH8p7KHbqHDduNDMiVKdL+Hq0OlmHWmhq4GLstwXleduWkPWttBqpYpvFOjrYV
dgxSkvVARIumE8EIYTtbd6j1uL2npsUdXX5LC8Dc//ODYfy+jMhGdUlWdiwXarAJI/HPn0unAfon
r4oGu+tsR+ajj5jRmO9qLdXjL8ZFMYLrrxqh0TmNIcLnRCCGsxZVV5qpAeNkCjQVtfPG0wTqffEX
zn9j+V7+9XtbXp9vBza51MYCrvgttcDhkt6m9uwyHBiX8Vj9NDhI/4RjdXeGAW7Ms0UZOhSrjIx9
/zIaXoTmTfTZQ+TGfxHZ+/teiFff8EGG6p4TYLEwXPvPn1Y9SLejRRjsZ+qHI5EzwHs6VHqFN5nb
wKEbl9PAdnJ6EVysxTFp7ul8z3e5J1/1Eqc3AZXw6xupn0wuJ1wnaOu5RX+J5TAeG+EPOz/1y61C
qBOimBU8RgujytOMv/pgf0OUL28FOA04kNtbMszf3oovaWwAq4hADJRjscpAdmxGr3deCOwdBgYj
VduNu9E1Q6PVuXa7eYvwLecRTZjTYOIj5ZXiZFhFbeWFXWwq7qtcy1rGCH+B0jF+f3hvr9XzCe+B
bOL9G3d4GnL0TpEd7YPcJNQqK/qNqqU4dlZfPsdfE60nHNbxacix5yUD1tiYVXIy8grxi2Os/udn
5jcahc9HZ5p8dA5nLLFwLIQ/rwKJOoBULpdLVhHMu8hTtDO1/kuCUg01wCdrkvxcTOnzKa6zFD7A
nB+VZx0MnTyxP+4jZo6bRflUc0kTH525w2RC2/mPP1qRY9yzE8sj41jU4FqMzVswmKVqLUlPCFpQ
HMn3v3hXf6Yc3N6VB9cZzKfB4Rb8viCEaaNmXNb2FKTBrstHZM1akcMFHuk6zpKe7qz8O29qd035
KLCVnjlUaFoM1rO+TM6x0ynEyjXzg84bN21WsanbarrWnnyO1Kyf4R5rf1Sjf6IH/StVxdB16rDf
togb3VuHQ0oZZf9+EqpYWWKOOm3/xwniR4I4zbkBHzoVr0aDOEZHvktH1cUnbLXGGSb5qcIfdHUi
cOh9mhpn/LwYiIKAZrvz6uKtPBtumq7aKRkOMsdUrQDErqVbx1tY/T8sswh2GXxidD76sewA2NTB
Q1Lk6t3FDdQPMVJ/r6WWiIpzX4r0OOKL6qzxh72cn3A3gp1tafO60wlBa7XXqOvsXdfQBocRV25l
ApIS3mG9u1UZFTmDB0ORWF4BNFgRtPhdzxAIulP2ZPja1p5RQptMQH0qoNOky1+pht8HbXsYV0gd
auGFtYkBm8lPt8XCIwiUKFmUY8rUMKbNYY+RGZo98Hs2A/s6R7pzCtSXreLhSOiR2813Fgmbp1tt
xKXrrVZNtp0YiyvlWvseBXrY4eK8M6XPjcZhJKHP6Qr8pnZKpxKVnkFnqS+j7EJ/9pM1tZqReT4C
r/whYwjFt+29T9SrA+TCJOfucls6pBME2zaK4q1H6A7XeukeRoOkeq1CmGROsUtDEGFd5ZqMRZVm
nZSknz+WhA/zBZPTW25jPfAOSO337K/jpTASKA9W8UombLOq8tY/3/7fepBl+7E3Phkuo8a9LQ8n
rtd6KTGgRPlDm1sptVWsLo5X/PQjpBZcgYkMjMQ9OQevt89spuzZ2XFm7RMHoUY8goesswhfSiFf
bgWXC8sIvd8OlLbzFI0G5+3yNy3wmdgh4i4dUVDJxLU3yuvtq5rEUYNIK0DHJqvEZHxiAt6gJsGG
ACGJCCa8vHGyKHFyMW1rhkVnAMUB4pH0GiydTuy/0K0dcswVX9pO8q1tZrP/haWg2EqVlfukC9Z1
8tR1FppRO31w82SD27y+cyQUtTZ/nYIB4xBxCiheWb9O1jsXd6Q9qxSvo3UYx1GvbG7VwH9WeXVW
9lsJDfjioFzH1pvr6aWP4vlIN/i+8eXJ7WvvmPtlekhj45PAFcCyJC2tjKqhhnJ7llJbux8FyunJ
2bMomzu+YyCKkxO1IQq+4tUXaDO7uJ7vDcQjU+NDE16yr+KFvJoW+E/FEH+WSCKvaQYp3wya+dQI
1b8ShOPv3Lhglx6iR803dl7RsSkYA+a8Ee99FgHqNixNPo6xvak959pC17/gaLbubr9cjwiIO6+H
1SnvHbF3rT55IuFnLYVnbG3RA6tHFbcdpjrdmI2F1qwuCAZbvvpYAFISkiuESj2ODVSTquABKzrz
3Uy3ACC+pqB8BTRIA6CycKW51NpDIA9Vzc8i6xjDtpyinZ3gCYk1eEbLrkI45mIIwzZTVaAzVW++
kQGLwx7nyfH2SN1K/KkcT9Mc/0risjq2qtQBj6CSIWH1WcjujnAQ857x0boz5+pNM2iGopE9p/1o
7GjwyPuWJPtAn3g+yJNUn40zPtlN2R4mQ83k3LucGG3ZaXcY0z3mxelrAjW9Xyai4AFLkR0q4M6I
uXFAB9MMUWpuz+VcEVhJlafZd4gkWx8pNyUmdghMAstBqHttdWcp5jc10az8tuz/eEvcq42DnCrv
EAc+1xzXPZs0dlblMBlrvOzdo1QDT52ud7DeJ/r2CCc21VQXIU2T6Y/vPc7z7IiCgSjOgn72rema
T65zEgjEwADUqFu85J7B1fq2kZC29JI1iDVuL7D0YjSPqrfv4ojF4i9Kg04fNrfLWDtxYvfmYWD0
/TLYxhtsoBpNqei/FYc2GMJ57vUHDCTDk5cNnPNZihFjHkvSznxUAiBwTommkd7TdmEdeWhiLMGk
znDKK4fLWiz36zaLmcMxUmgRgZoRFpaokPcc6+yOsgqOiSpebgd279B0Au1PVNfIt1un4xd4bfqs
y8VFyoZtkCiwTYeudzs6k/WYBHdR47TnUR9eAjRFhylqZYg6KoFvCeOn6wttr5A+buxqyLf5jHcT
w8RoFua9QXjXGn/Y4jk9tGWuPdS9Bt8WBsdJ1OiELLrfrcwOt4e5pkcdOqKH5jT6z07swBEdAvVt
SBx60IP+fU50dxtzIqHCUDsRwWH+42VbqrrT0cFFY5ceyxSjRIYODof61+0EjWY9O9dazUM91PO5
bpAk37632ycCPwUFvabZl9vJDKMcBeAsD37MPJHomCOBNMn3Mfe2UW3toJGdRiSPH6PnMm/Pk32R
9I8YfKMvW2PqzSPd+NFDkGbGse9ltvcsHsBhjJ3Tt3ikMz7fvlnYQjnxfVVx6Z3gKAAoPAQ95uk6
sk7lbPs7bd0Cc5tJ0up8cRfHOjfs2jgQZcte2rZUkH3pJxsThgdG6XI+ZENgXV0BfjvxTP17Zsv8
5JvDE0Sm5KzFzH/LRL64dRCdbgCt3sPiQTf5MOpIEG6lRes2CbUeYyz2oauZ1pig8ujbqLz6Q9PS
eZXiPhbOj9rrjWdbesazRMRE+1qHs4u62+KOvbhYgt3tgLxtqAyMNTT75HxqE9ovqevI+CFQHCeM
SLefiEsjZdlU1i+ALzt9mAgN8tPqaUyz4I+zgN7S99vjT8MlOmmQiyNZAL1Z/uFrbb/746pccRUg
KKqp1da4N691Z+sn2YEFxkxJaEfH+IlwwADzS84UZnH2RHE1nu2LeU2XDnnbEnJBRtSJrDoRDj2I
ABy0JL556FM0UAK5EFdtLj5uh73mJ88IluKL06A5sLRmr5myYZyVq2uEMnQzS6vcVO5UXFQ5wh6a
VhRcwS42q53ODeBQ6XUVikacxqg6V0aXoriZUC5jvS9lNW5hFehLJcYIH1uocQEnzjW3p2OjOfeU
5Qj0S2QsY8wHjC16ehBjZqer+o7IKP2c5thkM6WJc9UjQJU52vZZ937dHgjdLtuTbRbaZiwTb3Xb
AIrZa+/KMnYumvdttBLnSc3UVmMJw1sONgY4jZn9HJib2TGuzVw2lzJwyVUWBXEweEIOYuzfKtPj
Ausn5bYRBUJJo0xCI1X20dQrGY5mrK6ZF8eM80VxBR3+CMm1+cDW6YTqVx/nydEYmYoIaVwKfu7c
kiS9uS2TW/EJ2rTcEik2rkw3ZcY7SAn9jBYdoXsRR/PVH+sk7EqkgljOySs1y+oO9cu013spKLi7
F0Tm9ROj628KLwtCdVVeIVbSprHLjcfBesmW+rDRW/FAbcwwyXMqRLsIzRq1c1T57km7OdiGekdT
aRyAC79nRWedzU4wxeoB/TAOI2EN2cSh7VwDLR63o//L2Xkux220afuIsIUcqvbXBIYhiSElkaL8
B6WInDOO/rtA+9t32CYGu1NlyxYtN4Dufjrez3V3JDlHsh3vVZKpEDhxt2qQjvUAMPtF4uTkCqkY
CQkNPLMiGRvY80l6LefPf3eZKu4/MQqhC/Ptbw3OQVfs721OF5uEvGskbciZEQwPgXPoPN6lBJ5t
jIn98FZzmVLaD2WCoptDljtbf/JlzX+IMrTyukQOialFAToq7rukzvO/ca/Aam1Oryr9YMLkcnKO
QQ91WS2kuzTooicWJJuh6LhTau8cK9kVVfknZGz49PbL1LQc9sk3aLL9x4mN8H1VHAly+QrPseIm
g275YsAQQbf3E+ml7VaQn/7uFHqlsZhhhGV25t7R9tAzxNBCgtbvERaRpqBzJ+aqpUoe81sUBmmL
iyB8+4e3XwYcHkiAaJFoePjpRX6U/swaMOLcc0pXdjfKn+CjHOI4rtxhbH9XTBh35TQ293qK/btZ
d9fULPJ40N1o2uq0ux7CqmZfocZ3gaoWVyVppZWkW/Cp6jB8rkY4PF6EyrVLH8pGlu96sgu2U1vu
6KrqTcWZD3FaBwcvngc2eFSvZMR+kwzkG61Uhvu3s8O3X5hEhofUMDCHUBWkQYbxu4Nuc+WPJata
dKebEpHeVh/A2DSAs7gJBV1hzuOwJ7UyeD6+F3GUxbGhx4p/V/ZjxFkuOdqhAhlQgshK0o9WPmlV
1W3QD2AKGZnfK0DDBxK8j38nlxU1HongtK5ZqkE4n1fFVlx80g2pfzARLLxNuSQsV/sh6cdXHWpT
PLXBHeQz405K8mfGvZpEZtCaSIMlVO9IFB2vO8RW2t5nmtSTYlR2u6SpXgc/slwtSdwBQxB9Pn4u
WmS8UjZq3I2jYTVIyUrieLhD6HrjR9mfMuiGx6gP7xVcCEoefOwrjuL1jEjrYy4zsSveR156qHtE
IPVk6Z+bvrk3ugILOt8K7pKKxJD59NrvMXAsfLJzGK/0bRfIA+wL5MJq2I43hQUmBhFvfl+aNcAz
8tieZCe+m/+GwUSiehV8ZujSUVLsoHjoT3VlPdXkFuwIUG4EpAqUhvRrwL2F1X8w3QVW9WhwKzCS
SoQ2RmohluiZYrEmZOn190MfEhNDMl9LlB+m7Bf7SHf8h2T+xQdkhuxed3blW+/zo7krt3/8jGyD
cWJFr8hAWeAVyp+s2jZvZSth696q0AZUzu16GZFS36bdTS9l+FdLDSauk3+QvSbemyTVYYszy4di
gxt23GlZh0NmsfTYug2VSb79Rppx5Zo9mKlmTBlKUUTu9VQiHwZq45Mv+cW1Vtr6c5FRhQ6H6JEJ
CQRfl/lyhXPiSG3B19W6cf+mwInDYxINI4nrerr35knTr7IDYpGKdBqt3YcS7az/Hdq11ia7cWxT
IJM6acSJx5kjiWuf3jYM2XyTkc9HTd5IgjS3Ua95MMUvY9GZUJjwSiGE0eLJ8Y1nV8YGkyDYRA6+
l04FaCmygpscCfvVGJsHK/fsa93p515ioR2H7O+xu6BC8leYsCGCZPYjM5j8zq8zdzR8FnQsflcO
5gXo6HwcBz3O5szTUE2gozP8+RQ6yn0/escKmpiWSi2eUz1p2jXO1xNQR9nPXXvCBdpIXiE+ek9V
Bjh5Pt0we+vu7SKnLKEgMpEON+Vk7s2hq+EscyJDrpjz0OfNg6R1+YM6RewQDNJMp8bfabHVfsrq
fpf3Y4XWxPmWJJN/N6RkCP8vjnWN+Yj5/dm+rlmWYasKp+mmzT3lu09stWbQfVhtEMv8WclGuqlS
kVXbFnFM+pXcfLIS6+7tXrGuTPKzvNltMh6m3WAO/FsCru3vTc5Qfi2VyiNFZlbXjlV0qNLwUYkL
1hFBoly9rfL91v4NDSh0p76/L7wY6yBJQ4Tq93e6VB07qa3uyWmrr4OxB3eBKusepw2QRyFiNxyo
N2wptLvY8vBjqu1N6FjTzQAwBrolVCUnwJz1P4tSz7SQQOskUkrKiCdQV4x8SePBspsUrgpQJfCs
aB+a4992V/+n+/mHECOxOv/T/Pf8v/3Mi7EK/aB5uwb+z+++5Cl/nf0jiwW9K5f75H9eb/e9+f7u
N2j9SfF6Yh7lSr1uk7/fgavn+U/+b//jPxD0L+cv6PWzF/Rb/Lne49T5439fwSuaPt+Yw6sDTofn
/EwaZs87X85r/4XsWweSSioUduTz2fI/V/AG/8nk/wSMrcoQ2Cntnwt4xf4vxcAUxDE5Tf+/XL2/
jw/wf7rFaTZlv4+LZupSwsXxHzlpQRdd6RK7ENhB5w/83x+b/6f0+R7ghGasIHGuBlKQHj2MaLYo
9XBOqWQMgSIAkOcfsfQBwtiFGnZIvQ7gUwyJaYtGE4qNpxc350ufvSv+M3z8zweI/GrfUkE2FY5+
LDy8txspfMi16IYUsT8+A/VlzxCueFhT1oUlD8bRyJs/nlk/e5K5bzr1ZUrGFW3CQiXJ883sSTvY
UWWGJfdLR4ekCAyY7vtY2V329qLrR6X1sRFp+lGS5S+Gx+KU8eezH2RfFc87nH/G0uvP3evk9XtS
xSJMWuCDaAVJfFljD96GxEWnXPmIhX4qzw8+eUAV401UGpZ+lGOSbcG64+pl3Eyd+vOyD5gvHU/K
JzGoqD2gEcc85hyA9Q7pqTLuF5eVLsSwHEsStFvI3X1d4iFZ2y9ZgorufOHv73D/EwFCCJOpMNrA
otSjMZo/AyVhzSfdai2LJ7ThzeDcFlzdnn/UUjMLodwolUV+awaKISDlGhXFa9Gr6so48XETq86M
yT9pgryd/DH0AgqXGjikwMHRzEz5YYJNtHJP+OH7I4kS3l/2x7xDjpe6ig1jCW+eY59F4cMFlaM5
hvD+pRKXVmkZsQvD45BM/WvkRGtW3R/WDWULI9AY6MmoFnrscue1Z5hAFuV/6+Lw22WvLow+Vmup
TVk4sasrls0RT1+DC5erldhdqHVDGIAMljeT4zcxeQsD1DDsqAGHkip9/t2Xqmb++Um38RCeB2qn
xq4klS92lX3Gmeu1TqzH88Uvvfz885Pi2WZHgFmm2OWAqd7GHiIx9snTSuwulS4MOwpZMKBO+tjt
Va3hgE2XvyqkWlzYI4VhxzGyLJCaPHWzpOjwdbXbJ46cV9cOSy8vDDxKoktD3Vqxq8iOa2vNQ9ly
CXi+2pdaVYjUzI45brapmLKVX338WczM+CI38v6i4nUhVntFDWIuaSK3zEgojepq35rBd246V8ay
harRhXitBpuTcLWK3AJMLozMDg78HfevYCnOf8DSA4SItTHsVUHspW6gm/4urUYD4h92OOdLX6h9
XYjYIYfinCTzUKajcs78QrvpHO+XXFd/LnuAELRpCWtj5BzebTijqCFxb7RBfqxLeaXnL33AXG0n
UdsC1SvCSSZqh0rh3kTT8JHIccfK9DU7+aUWEELX9CvkpWaQuGaC+mnDeYzxm8tBZHznq2ipfCF4
pcyBwRx2MewGsFIRgUsaXbnSwHM3+deqWUNQ975+strQgSmGqWvG/pMyFZ9LuBt5OtwUZQgkPXk6
/w3KHK4fPUcIY665qpDzUvB3DQ6+SbXvKutHx9ZC8vDKUKSKA+Thh+U7FQk20s35py40viYEN2CH
CbZJm7qYcig7/M21XaWE2LNqAILOP2IOhA++SxPiu++mQg3TKnblAKa+Wt9FeGxKKpu0bFr5iqVH
CBFutV3S975G+6u+8cmet2f42fjXfRAYn0Y2qVfnP2Wptubnn4QKB2VhpUdl4ioJfGZyKeCrmS1S
hki1AElf9hAh3g04w3VKXqwLNuOF+4Q//pi6yMu+ni9+IVY0IdyBL+lhSbK369R9uytr7LOgrV36
8kKkw5gnVbSnsQcZoTvEQ/nQtIVGWiwp6+c/YKmxhWDXGtWIAFsnbgn80XbMb3Ys4RlqPuYGcqjz
z1iqJCHmfUyJfWomdv1ID2jedLK+2dxafj5f/Nz1PwoJIdSxXk7KzqhSt/TbF1Sz0rZTVUweAGFz
rsDJGUtMkgOM3lkJkIWOqwphbgAObCOtS9yxmi+W2jh8KiauclWnri8L8znn4jQ2KnPKkiRFRFSB
xTLrALEXmXGR9NjE3YVfIYR5N8VSYPZG5LKEhUhi6OmtgQs0F9IIs863zELDq0KEa1VvSEmvRa7X
gJLAbjXdjhHsjvOlLzWDENqIi8jLHxg/OqsJt5j8fO9qHHAlrX09/4Cl159/fjJAzWI4x/YmGgE6
Ijz7RtpqBSLl86UvRJ4qBLdcgpBMzSZyA99qIHBBs9I97yXwQvvGV7SV9cjCfKsK8Y0wxtCzqE/w
QvKQDRY7RUMwG5Mg0qbO3irz2/Nfs1RXQowD+7J71ZIjV4tKYi/Ui+0o4ydzvnTBNO6fowbNUYUY
jxL2/xWCRzdH4oD6hgt8jgGUT5n5KYDrIhU/yKTZWIVzN2g9V+xfpghPreBrkXO+juo2Ivd+1Fds
bRe+VRHin2PKqbK5fnNhalsHJ7SSY42z2cq3LvSLtyo46XXk/gVFLZswTX2Myw3n1laHOyOG5pfn
u/PVufQBQui3nJrJEb4fburllbEtzVI2tghhSbO56AGyMHz5VYd2oSgIfB1Mh5ldhVr6eL7ohQ6t
zNV2Uj3hRKIIiuPEDSIulLlxTGS8Aa9xGlQGZPZqBydT7SaQUJPWAOo6/9SlGhPGmmAyyTGOmSZ9
xbzFpfdecdKVrI65Tj6YvpT5kScf1BtWbUqwdNzWg59c2WGzIzPXxuBeKfdOg26NS1qM7VvNub7s
Y4SRR9Xqaojha7n9iPOil8kDIkzbu2wkEK8NJAuZUkO+rlv0wEFA4WZ7HMDCleZfaghhnMGyyu5K
NqDuWGNF5TiQPYrKuqzbvm0mTpqisyfUVWNLYMejdgP0ddoMDdTIi6pdvDAIxsLO2R7GGFGgIYGO
0gLauKxoIaANycLIueTFKy3+hbpzmyqri9CF8UgWAk5RE44u05zXNv2bqa0OuTl7haKgj5LLZvK3
1IqTepdJrIlBPsSQWvAh8rMAWqc6kZrX+fqXy2pIiDK5SQ2tyDisIycGUGvVgENS66qZdpeVL8SU
qXhap4deODsi+dkWrjkUUtnAB2GljhbGPVmYyG0seswasqtro6zPEXFJdXpfqMl11LZXU3/pyC3E
F8hFZtbGi1w2YelV7IE6CbopWKmlhSWbmOaXtXKM7CSZF4Q5Jxd6eHCs+E+YDSvmsh+Xj7vx+7E0
KIbW8C0rdAOv2ala/qv3sbAdyUg/38pCKtj/X4fYjjCxhUBLmPOJYXsMt7ox9MhvWFfVnQuu7S8D
k5hWSr7KkAbGybovFHWrt8qfVE2ez7/Ax8GIuuP9B1oaGrikKmNXkwz7uxJnXoJKxdCOEUjLbwje
2+iiYZyd3/snoRmzfcqM3EmtcOnIG+feLBrrb5XAYt7UHHb/nvRsZ27Ak4jvohQuXGCALVCRaJKk
JFV/cadJystF9WQJHQEGSYX3dxK6nkWaeGnUvyJdOdp58MM3rZWJe+EbLKEvkN4MsaV1QtfQ1OjG
MMnWkrT01/kPWOrJ80NPKggMJhp0w4ncoW4+55l/GGPDDRNtpf6X+pEwXGVmkQ+NquLTyOQJLA9V
mw5HQgOtvHYSvfQFwoClFn6C+zQn3f0YA5zh1G2I9J82np2X1ZAwUhlt2GVOq0YkdzjGLtaUT/kw
J9J31uv5BwgO0P8JdnHTMZn90JgSZ+lkduxVAzPzGvXSL8sDTVa0UnDtWH4F07W0i62JEQx5KmXh
JiMc+fOvsNDFbKEbq20XpvhLsUeczK+S6n2q1OSy+BazRzNttBsTwa2bkHawgUaJ6w47jf35F59f
8IP4toVxKinLKE5KGieD7LbJ1fKXn4U/krC/rgPjaw/4pSrkv8YkeTn/vIXOZgujVYDWdfQkNhxo
c0kaGQqti148Tv7MfdkhwLzkMSAxhJAnFQx9cxOpR6dX8akJv2DWtw1IETr/FR82N8ULtVaMOVyw
AgiAP83oQcYVHFyyNcHKUulCHRlaQuqWJiWPEqTSFEvXameUqbF2sr9U/Nw0JyPWjMfpLKDOj35b
zjzn3NwnBei3y6pmfupJ6WhUMwNqmv+I921k7elBCQbGPVC33fkHzLXwrx5L3QsjooXGikhoyqOn
RNdoMQ52yW2BPJTYGcbphQ8RxsQ2h1BoGqTj123+PWnh5cfqFeJDmUzPeE329OFKkS8RBkZf9ac8
agqbY9zp4MTkPFXaeOWDOYZXfjUEykpe/FKDC8Mj+JqmJK23OMJtlJ/J89yGQ+w9n2+ODwMa8Isw
8qERxSU2HYqjbELZxxqs+tb1IGLjKG7Weqy29BAhnEutR3OXpsWxkUmTxD4udVzZyQswzlhwtg/A
gyH2fzMUJJURUCwk/cPw28Tfxwsw4Zmdf9LWzeGpmV80GNX6AUwnELgvbYujd6ftSqzBsmdczezI
wzf3queuV8pwih++mNanXl0Zyz+eqagtYeBwytAs2sHLj30ZfAJ499qpb8b31zhc4nRcGQe9BcGG
UhjwcOZsiizUVwJzqQ6FUUXrh24Czmkd/Ty1ttbo4AUVAnXmQH5t17DQ0WYC0mnsa17ZBSB27aON
lUXm999tz/5yvpstFT3//GRY0ciWq4pSN4+t6QTXRu041y1ejivtslQ3wpiSjxrZtsqgHkusT0xy
8JV8fCGZb3/ZywujSYa2V53kKD+a4IsVjGIa5yu04/L6suKFccQm16usSsU69qmyj8L2UVXWzoiW
KkYYOvDIIZE8GS2yr1V7n/rB8BJEkkGy0RT/uujtxR2AKdlkMFa1DYxoCrzbLkTj/0tWMt1eWf4v
fIO4/JehD1elRNY9yckjJuYqeMCyI3+qJWvp/DcsPUIIa1i/XVGqk3qsAusq8qvbDsl43KlP54tf
mPIsIXTxA0oCXyodtPfN61jBN7alQ9wXB9M2V75gIb4QIr+LryTD8GSEXXlsZXzFcwUYoy4D/jz/
AUv1I0QvsF1yfgZK7+TqxsHmGtrgZ5JSLpvgLCF8vZbO2fiGdcyKOU1OJycHKGKoVJ/Pv/5S/Qvx
qzVOm/pxYR2j2vDujCKE56j3ztaA+fHY42y0EshL1SQGsq50WCtEzlGvi68RxipyGN9Z3UViL525
/n0bK2g64iCpwNRqivRXFjYw4lMtvkjgCz3tfemp6rHe1phf7Bj7bDX/q1CDlfZdqBdTmP5x/Et1
vN/tI0ZWPizZcWIFEHVfFaVr9+ebeKH/m0IEx0HR2tmk2cfIhu8POxZrzVuYrV5zddkDhBiGOCel
fiEb6J/xK46SABvHzry5rPC54k5mxyqBD0CGu330+mNW2/h2ZDjLX1a2ELvkfNqax9XHsUhw9w5g
Y/LizutlhQuRq8cFlJRGVo5gYDjD1xoLr7UqurBRhbjFt5nUHLlTjklS2A9SMF1ltR+uDMpLnVII
Vq1TCjb6oXo0+6qH6IV7SQE0cFNjJrO9rHaEgM2CQYXr7plH3PdwYJ1yaYtlZ/Z4vvSFDxDVyJjb
6TGbcBNfgu6TmaogQfGGUapq5UZ7YdQUFckQ9rjOjlCdl0XzqOW2m+fBPeQA3JDsi+5TdNUQwrbr
DN3J/ZJlYUbK1xVpafZPLycTc6UFlupIiFobmPSgpQb3xn7V3hl1r155oFEeww5rlcuaYX70Seyi
OHccfO/TY2Jpd5E24LLn2Funa/+cL39hZHvLqjspHzdNW3F0Mzn6mRVdBbPFa+DV3UoFqXN3/2A7
bggR7Dlzxq7NzXo53haaAQK+2wDp2Cs69qcR3F82TyZAFP4hG27e3naZ7A78BgZvI3XAqUAKyOmN
FeOfGYa3ab2mmJr7wEdvJkS/EincIHFYcIxJ2PXqeB/LxzbGLMjwoLpM+/PVu9RDhGFAImXV8hqe
gtEjrnzYpm9IDVuZU5cKFwYA4IIzXkFJjlZT3iUkpU84O03ptBKhC11D1DgDB0/rxhqneU56xmZB
2eiDGe3OV8xS4cKkHdtVJFdY4R0HPdM2ZBfBsJo9oy4rXQj8OrHjRNNs7+gNhbfD2su7sdJhTTi2
0HVEdbPVmsqohOF0TC2Ye7YJo67qnL+cYKq2bVGF+9wejJUvmevjg246ZyW+i//AlNXSk1ncdCam
m44N1wIV+HWekIhtS1hE+n4Bc6v2rctWC3OS4ukTezzh9MGy7KM5lv29F0/6s1Mb2e/LWkYYEBw7
lxCGpzGbFWfcSF7zRQaLdb7shXjQhZBufdmwOKi2j3KPdWMeG+OdZZepCzdtTdD3Jn/4qD2EgA66
No4nXLaPoNH25Lk8N0n5S/J6DINvW/NrRepqPuVXUXmLG/u+bC+sNiHUp7pXzAjjv6PBiFJgkuHh
GQp1BTjJ+bqb1+EffJeoeZaNqW81/JWOaturbqE58h1p/g3cL5zWJIsjswhA8z5L/Ks4G6uVEWxh
ESDKoEHLe4Wuq9GxwVZxV+jlVRb3r34AC4rj1JUQWhhqNGEwkBQ77nWtjY+jX5QbowlAbTTGsNLp
lkoX1gByoNcYr0vWEd/E9BvELPILDY7O+pWGWSp/7uwnEzS0QjUGGRAdU7g9+KzeaE61cs2+VPT8
85Oi47KUS3lo4qNvJ7s20H8PXv31fHdaKloI81QCRAqYZjrqSSltsATathBJVxr046wAsORCoAeT
NOhKWkdEwwsrB9zX4cJgVu+hqy0eRlxDkvbn6rHs0rcIIY/pGSlVmue5kxzi112rmHSXsMQuqykh
srFT6ArmQKxC5SmD6IT2IOWye6V3LoS1qHEOpykbOAiNjsyyxqOjxBMYVhtXq6i7UqzqM/Jk86qD
yr5pRqNfWfUtzI+i6hnOWQ1CwAyPY0GusCrBUYnwXLotzBJrP20lMJZOy9/Auifdt8CaofRtPTy2
9hTeq0bbPxlJmf9oOwUrGsPYjEXveoF5Pc8wlZY/KKF0fUmjAfB5HzmK3MZtV48SmJnyYWgHrsjM
yxbkotjamroES29fPYZDkW8wFuu2pV2upX0tDLhvSOqTOlOqKA78SR4weBpffb/3NuS+X5eOs9eG
5sv5yplHpg+mEhH9WwTSFHoA4uYRsd6rAM63CoM8DCM2kecfYS88QhhegoLOiqWsciywdb4tOt/b
T2TsYF2STldcY0TbSvWGnd/m8mWHTKIA25GMUS9reTpOWXCnmsWropZH2CCXDcVv+6eTdlHh9nRy
0TXHSh2bF8/LMe3s65UGWaotYYhxEpNkFqtsjnk7s8IKydw5vtle9V2kXKd9V17hUaJuuILIn8+3
z8KQKUqrqyFXSc+z6iMMp/Am9OvhXpH6YGVPvFT6/J0nlRX4HV59MpDUwvNb3HZL2/zWFsWq6ujj
8gGfvS/fJ5V2zB14o0ZBloM9SfdVEr2cr5mPg0MWB+Q2Mw0YXG3hOpxj9ZP2zdRTKE/SStUsFS+8
eth0CKRmpNmYeK9Mws+Wlz8VKEkve3thKVXHKgQefFZdO2lf+kn97mvpVpP1lSD7uOLhp7yveK0j
CTiv8sJti+BTJE2YNUEYO//qS2XPNXbSabQCcWpa4HqI/7bzQx006Zmsmfr3+dKX6n1+6knpRjdB
CbXs3C2yYZRu7Rzd15URDaa2MWNy+x7PP2bhI0TVPKz6Hra2nLh1oPzlS+mPDI/0y4oW6geWd+l4
s09bbzI0aHoYX9vQSC+rfVEdH1oNXsC15btxrua3uCDh/dHr3krpHy84cLB5X/umBfQxSchTr9oK
c1hOLoHKD9E19gnSTp4MaBCmlu7PV9TCukP+lzIerHHQ9VPihhlWJbpZePeQobO95usg+HBv2ap2
jdFU1ldXVp6lO9WEUxfk42Xn+bKYcmQbra9LclZAHISMnMGC3A59vianWKjMf8102FBWIU7bbgQQ
YVMMyU6fsCIzvJ8h0sixkVbqcaEvi1Nex0VfLnNv5vZ4p22iAsvnEfH47nwrfbzQkcVMoyTKuKC3
YpBqrfnsjdbVLOqFlrDzEPutjIYLzxBnuTzvuLkPCRnVVl9yrNL6vjsMqeWakxFe2LWFAd2KoK5h
N84hhlK+BpnyANLEdbxwO5jYymNqdr66FhrjzdjlZPzqZEwiRjh87mDFMb7Mvblp1xtjYXR8i6ST
0tsAt1m5wJ16apJDF4Q+p6wgThznotWTLCZ8jKNlNl5qZK43Jd11IY/ytW6H7UoTLNSNmPAxeiQc
cFSJKFGGVu956Q/f6G/P1/tCzYgZVtOUqJ4MSwIQPUcs9myCHTTfddl6Ol/+0rsLEzYGXBUOlUnu
WijeN7WWJ3DvcKM8X/pCAIg5JXU4SdoQgA8syhpSXjx8r6TiFndFHF7U7pI0PQx85qo76Tx1NKWq
GviZa3Vxo2PL3QCO9oI2fT3/EUtVNP/8pPzQittRT5TUhU/5GdPBXTFyDXC+7KUKEiamuJ3MuFcb
KBvFuG+y6HF0pkdnMHGoGNNPlz1Dff/+3DNCjYBL7DrQKgN82Y3IvgYH9gBm8+b8I5Z6qXACYloR
7iMJ2KPETB/DIFdn/a85jV/y0B69r+cfstQOwi5F73qllXs1c8O2wXMnSG0lfwKKnjSXrC6xKhK+
Isk8/BhzMjLTxrZ3VZMeujH8x89wMRNiHo//temdfZDetwKo7tCMhw5AQcOmV8JTdJMn2fDgNxlQ
eVYGoJalfOvAvFnpWx/WF758whlEiCmpY+VR6qa1aXzrAx3XSWnqVgampe8RSsf1Fg50KaVukwzX
req9dkVy243SrkWdHeFCXICbu+xLxP1WI0+mHunMcQk+SfNRysaZHPPqgm5FwwgjIHtqE4RRDbXb
7gJA6dg5d2Q0rCwBFhpBTK8pK9WElFZk7uCQfa/g+rLrYDuvVMyHcce7C0MfN+FaY0SQ5GtHfgz8
5GhymY3Nt7Y7XzdzY37UaeevOhn6MkbR0bRk1s2gUGOP7ql0X+qxviqLWaubXWOoei9rxcpktPQ5
wmhI7eCskmKtUKXGS9r6uzDTI7AO+soiZql8YSSESlhJZp7lbmjl8Z7ri+qQFpm2rdCC/jxfYwth
IaZbxJlfpXJjzmnLyaFSs68NyCEsCL4p2nAH1O45DdbkKUuPEjpuPwW49eA95Epj/upP6S1XfBvg
xvemMnzG/XnbS/n1+a9a6MX/SrsY9K6CjS49BJIzcOne4iK9SaVqWOlnS58i9OMk5dgAZVDqoiHc
4xxw3Zfyo9dV+yCR7jTD2LNhuuTS+s2t9F2XHosKso1HA8W+9+r4zr2TNRfmt9pC/4XxqHJiYyfY
9VQ/oyi+9b3qU8QnXNYKQvftuiBOjAwQxpSFkbTBAhJnXjsY11ZrS60szH8mtVKiLU5c2VJHZ9v3
GENQ8VW5MhYuhJ8tToFyJONwSfVUZfkTP6ZsY8/7lDh6Pl8/C+WLUuAha8NRi/XE1UlpdUZzg00b
BhaV/v18+R8u1jRHVAI7o1rm+UT5Ji4nRabfq8XwUjbq7aw5WxnRF9rAEoK6VKYhDEIST3FzwvdW
TuKd3dvdZXOdqATmbDHvxgYqV4AGDyB8AYk0rNZEwEv1P//8ZLawR7mr0opU0vnwicHnSja7ZqOF
F+1Bqf+5zk7Kb5UoiHPfJ0PdBiTFiTgEWLNaWy4tvb0QvGVnqzhPMQaRLLALOLnfmBGblsFMLoK0
8v5C/OKDVPbmQNs6GDTjR5K/1r6xssNdenshdrsu7wv8QqAxxEpwFeox/rf9NLDYUMOVSWDpEWL4
OqqiWRGHaFKjDI8N88G+SMzuUzsoFwm9wacKi8oCPy+SuIEyRlo97DEDs2Gf9fVtHckXsopEMbA6
Zb1aK5C8xrjUsXpQC4CkY5J6a6cBc6R+sGYSpcCJkwclKzB4S72BT61ujvvByIynAXfbnaFW9TZL
WIqfH5KWHjYPVSchAe/enzoLIERaeA+mjGQO42OMcO6MIflkdNHKyLcwKplCZBezR5Y9dCH0sOIL
JxF/qkZZ+YKlooWgzgKglfEMugtI9L3ywPNuTYAvu/P1s9BnTSGo+yzMJbOjz2Lt9hte5j7UnUMi
txcO16YQ0iQmOFzGsjNR9fxOmyQVNys7WpkvlxpXiGmZA3G1QNzoGiEn1KjubzkZu2tj73rishrD
z5VK+rgJgNK/70SSLKmZ5Jkkj/Xeaynln5U6X1myfFz/WEu8L1qBEoPMTjYOg2/7N2pTXU92OWx9
07lIYqupphABEMDRopW4Fkp2muxxzx7DDYao2UsfqvZFg6sqdn/YeeEQgpzANm2MD63JDa8pVfbN
6MXeSkUttIHIc9UkP47MJFIPXThpB3/ASqqSnWmlJy01gxAGBibFelfGxqGsNftJhWf1GOaNsY+y
qno6H2kLHyBGAov2tsun0jj0nETsqrrDi3qy8rX7oY93CHiOvu9IsjLFTdRn5kGz+876POeTtc+m
JB/yxoudX5VlVv5DphXVDKBHNHjZRwlTXtbEWRKW3nTolcHeqc6kHgrPm1ba/E3v8u+pQhUl9FrV
VWFt4gKjRRIeg4V9sMme9+Lq0GmzS65nN9ts/O5ji7KRSbkNJdbiqHW+Z4nijr2PX+NM607xy6QQ
36yvPTsiDbV5aUzna+B7372e1YufavmB1MHmZigZ+ZoQn+oW5f5FS1ZVFOoHYx2V2Nybh3rw0v42
mX1z8M6yrMswZv9S6WNhW/ZTbCkHDHJx18kMSDiRrfqXnB9rqkgPb9tR8cOWpN7CS9Nwq85k341u
JfWP851oIfiM+ecnc3Qld6PZsdjg5ieLtjnwwrtobOo9JjxrrtoLwfcvkX5QjsHUpJjeJZ6yTcfe
vAHfXK4Mf0ulC6PHmJuaPBqadsBSMMs26FcdjLdt9fl8/aCbeNNFfRQJwjw6FXWRhGooH+QqqK+n
IDau4kT/SYPs5Vi3r+hYfzhFwTXSAjNRlym35v4LRrWvk5I+OXH8WlvGj0DxvnEoEe3MoDxMmFiH
npNwz2phh9fIru7Y95UMPxlTM0BrWq/s8yJ4BHr7bXD6fGv3yu/Ign41poSUn5MgHqbZXomG35UC
egRz4jzLXvNh/GwqeHuWsv5iFbkPBGF46BNzm+oSI4X90gbeU1YV/kb1iufZdLdKMF7EklkJ8ifZ
txGAU46lWdeFJ+/CKd4FSvtUjMV3ybAKEJfW91Qet7FcHGwrvNM95brJ9Juyrr4EjX5oLWAOjtxe
YZ92U+VwiYJgFxvFtWViOSYnAIu0O12XnU1qhqTS896BMU1cqDvGhgtwa+Nz2bYp9em+D62dGnrw
9OJj25qHsIxuYy+6j1Xj6JWjvgGmjzeSdt8mBoYYE2gBe+8Z097GXzUwq0NQjYdclW+noH/xBx23
t9bVW+zoJf156MzvqVe7LSZIvV48VorvbSd/epRj/ybM+mDrhOlPJwmu5uqNMiXZ66X9DCMIUzk1
jvYGh+R1ipkh0bP1Q/WbHlW7sZ6uhli/szv9WwFJz7D7T6navZax9dDYhoU/pVxhZDl1uzwtvs81
3UX9I74GWJsm4Zdazz/LgKIlo7whg2mPOWe3qfv45v9xdGXLkeJA8IuIkLh5BfpuX+1r7BfFeMaD
hJBAIITg6ze9Lxsxx3r6QKqqzKzMOcnZvu/NgyLkvh3Xv0We33EZz/CUDv/+wNtR8rOpVbw5Yy4S
GaJGml3CgkrS7W8uGoSFBVE14DcVg9PONpSUdaxsZgcvy1X6uhfjc6Rzst82eh+09BVtUFoi3Oev
4UtY9nn44TKuHkhmr5RO7ppG4SuSwoMdzbIJP2gNypanEGSK6MloRE6tAuqBJkyOToXBDvYorkZo
K4I9VTg8Iro3LqOeREiWH7LmgAqAgLVhsS/whDypUY83PvXgWrf1IV78ozFDd+6shrBjItPOso3h
O9YfucjSQ7ClSP4FOZEGa1cS1X4mnc33HZTB2tu9n8M6peoZHvFr2ZohrPoh+luodles5LFN2Q1m
xgishTVsjomuhF3zXqJC6G08YEnBHhiStktkRx/JBrZ/lcRVI8R5kftJb1VVkQYw4ioC/Rlu3Ssf
Y1nSgh3WIHuz1r6H0HQcslYdsPrQlDAbeyXB/DZ15rBAAIqk5PbWjs1Yb2NhKzy31zkMP9fcXWwm
r5FoK1pMO9ltBDFwxFemIEe2Ml8OUkApok3dYae2WlN5VTZRFWmCpAwp9XWSDxyuoPQ2KAbaN0PO
cmrPevASdvkNosVtesZr+9WlXCHobyF4mcqtlSAN1pv0I7H2HrFoYe2z4e9AxHOL5YFStBHw9Uk8
yDmCrbhdYOOawsM+W0N2NjC8qtuJ2DIf5IE0ycla87UiVLJCcV4ruNnK0k9reFK4KctwW/79PHgu
98/cuRtrlnM/N7jP2vQFRH5QbzM7Bib7B7jf1li7KX/c20sEqZ3HKfuVGIZMtuIta1PEHPavSKXb
dRm2ruCHCm+MYfohBu4wIl5TnESb0bwctfuLv/4t4MVcEdMM+2Yx43tBcxhrsBXkb4aExg5+EiUy
MZ86wi+D9cgP75MjXSbsjjth6rhVn6nisoZm+9A3uUHmbbofg2i/TFMdZQy3BS2jRR2DxpxWNnZl
M/V+v60wMhsCDMIrJxz3eCuPCAS8W+galkHatmeOkK0KQernAkn0SE8+kBiBVIOeAJ8PdbDpJ731
n5lan0ME+ZEIxj9IxKO63NI8REgpulqYKmGhz7KjztWvmfFjltlbOwwdsgejKoqbsZRiS45FaL7J
hDgPZxe/a36u/Gw5O+WvjYKRuIYBet44e5ckwzXn2jxsorhEY1NDBriDRX9WwfjljvkIMYxhPJda
kt9htH3Cw7JS3SLKRBcKJ5j+YvihBzSSMMJVPiwLREzWae4ebDoQ3AzFU+bF3VQYWISQo8cGccnU
vGs6cxOdfOo7hCgj6STH9I3scyXyQ5d1R4RL7Lt02aXUIeguw64n0p3g1OKqPJe/M8TKVtiJC8su
mpMaedd/qcRDb1d/zvvtlLQpzj82xUuEh87VqIOwRgyGPcl1bG4wpRWHRKEmiGHZNYbtqFtPuSDj
YzpF9ZSu8S2GHn2kvtsB5mjfZyZxcigy8Bi+OJJF902RvSKq+D6Cix1iHmgLkRXyitvOUOzXJH+W
AN6bfEKUNjY6sFmY2Dexbgx59r6osW8Lr4JUIc/azb+ImcOSc9xjq0RSdOQRX2hi+R0GcqrhCbYe
kZ7WnLrIpxVtpx2k5di1IIHa2WCh9TSGUb0GrD+sGzwDIyx85HYML2gQcPS2Kgyju3Vq6mSe0mql
8aUtjKlZVnwhJ+SEk4cQzLWULkv/kNnHu0Vt7FFZUJIUwbdHpPh299pF5t2lzlwbbfpdPg54WlsS
lHIkwysjKRZ/0gxbIMXabqUE7TiWgYs3W6dyAKBPMl1GIQvqtG/n+1VhrHAyxp2lgDDUE3484oJh
56oq59rmYVw2tx+s9ScKPE4jFlW5twXnCU4zOe1wTSiIyjQIyN1StOaV5xk60AAhhJEIbYWkvh42
ia06J7HZ3hf4Qe6xqrZVnE/BsYnbIC1lpHCt9YPE+uPi4/i7ZQ1w+wzJxkOfrad2IfKJtdP8pAA/
6h3Ec/o5RorNXg+FfRw6Z/AWqbF/44m27wjZ/knvyrr1tArsKdWEk5jVBdeAxppZiCff+4ONMnuM
keJZJXRZfNXGMkVBiqHSX/n41uhWX5KuXY5sCNn3T3Llt2DD2iCaFlTrZvzcl1zEWd1MzYboB2Ec
w/KmQQY0NZk9LPDIusJjo91NYDTLKXB2x0Wa7Pmg6R5b0uoMLqHdZRtjd7Kl2HbF+HGQrde/YxcH
D0sRT/fFAP9MpD9EuyIgSHbN6I0hp70cGh59xF0ePmKQSyriGNpUnLYnBDjBtwLMWfeyoD+tKENG
rkqX8A3Zor4ee0vRLEXbLmUbwsdQhq+racXXXPCp6pz4Td3wNDb9b1hf4HvnIqgwVKBj8+vXoudl
j1WQ6IBduec8jjkCvn33Dic5mGdtYq2GfJR1qxxvSmy004dlyPUBKkRZ4voDMBOvadVMrHmOMrNU
IGq4vHShhhhy9RkpN0fWWgTFQ9v0oo66FT2xn9M9RfLCKaBclY6v4ZvobHrVG9ST4Wi+ow07dSHj
j2MMgKyZsud5Hb7SwReX3MCmD838ii7dp//WmSBqFu1YySQihIyLbNkuSHtedBThrgzIXbT2iCE2
wuwtcjXf4Ocznse+0JehiEIM5+YhCGNbIs5iPinFw9KwpUCycMMSHF/VnztHun+cbaZc+cr3BmHF
pTTihNfFynF16g37c8Vj53Re4WKMKy0adUAaa3SXGuneO2ppsxNZEaDahz1yjyFQ3ENBSKstFyls
VBG2nEwaJQa8WT2xEY6XMPQsZTfNVYQE1jIMZ/s5jUNbFZv0pSJc1U3Wq09ZZH/yKfPV0q8/+yIR
nv0tjk/p6h/WdU1eYjxfpzyf2n1M++4QLenTILF7ya0tyRY2b9nkUJQa+YUncrnkYdKdQxncZ3pj
SCoEFhlDqonPiasYqgAbH2UEW+gontaqY6M4TzoJ66JPosrgRVYdnUiVEkSpd4CpMXHJH1sdhCCs
tvvxqwO13CGwspICjkewmW+rMEKf7n2eHkPlvuKQ2ANl4+M6GY7OrQ93A+zg0Xi597Vtk7LLs2xv
4SQ/J+jtBzG2daI6vXPGNac8DV8lx758isOzYAW40tlifiudfGEXSFYyML5shvwDbzG4d/ANOZjJ
3zD/TiUnpCsnmPP0MWyGYSc2Hqzky7edXYB9zvjTbSj3jSPLS+7NUKcw+tsDJOnqiPvlRjf4FoZI
AS3Vz8MvI56V22CjEiodV0069JXPR6A/qPs9kotX3F+KiOKeEesPhE+fTHem7KZYVlYNMUY7+rO1
2Lq4QmPYVwGe/HMyhryemYm/MzYOh02gp/YtWjMzKrvXwSKONGDtXvU+rCcYa+5j3+a4KMN4185Y
JGRr+AWtxFJlyAK9dmIUtedpgk9Gfs8edcSE5io3nNwsnJ9bgXYCWbrNcZGyOy3KLXU8JL8SrUac
NsR3DaXBSKhr/Ml0pS3rjmHTvTasDzwaaZdlB0jkky+Lsf46rK5/mlPfoMWX6R7B3sEpgRQEvR/n
O3Rx30T5sQRButVzH/PTutA/bTDQnUJ4Qw1rl+Tc++mXjpfkErb03uFZuKgRVtk9DK73ULJj3cxn
0OMm2+9hzWnNBC6ljgmxTzFA1+li3SWkgXzqkjGr0oklO9SbBtpIAgBkccFhnGV6TWwICn4LtkeN
kljLsHX/WikNnH5EfD8F3WgRKG3oVQ4UV3WSvKup749BFGEG1z46UD/8mu1kL7Jr+LWj4/ypogVW
BqovboHFz7Tp+JVCvF3NPYgqgnu4RPKy/8hTxn6lBHkbpm/Fbon4reehqjHxv/WDH0rfAxnAsuna
Pc5T1/yiPI+j/dR0QPsxbTDViBJBc47+5joSJkI5730w7kILvuTTFF6l/4JiGxUwh3wJ/uDPWvHU
D2oZp5KMiPA5xkYV5LqtKy79xCXFDgHYaWmbaP61BsN4N+t+uwMKjA5Vt4i3DuFe/EDZqu8iiPEb
2OSkw5kOMIdBdkCT7rvCUtxm6GrtZpBpX9C0cpkxu4i44N/gwNrNGL+evYX31rEIYEN4gDHaChab
LjH8XwT618VuGNYRP7UXI/ahl7GP4zLPOGYFVNigLKbRkV3PwvwjSZgZryDZw+9FpsueitV/dYXH
z1pavu0oKJihjFQ/D+U2RnY/S3ha2RUZ0hZvlVVTOJO9RMge8Mg8rYVfAFpkNqmmIMfxLOAawSFp
qTEza9zf8VT2bAUAHyLpHOJ2cvA8H47b2rJzMI7qlqYUgaZgEBFlb6J0USUT6fjKi3T9nFFcG1wV
BLgCydqxzJrM35kAT0BEewSPz4FMamJFwEs7tCDUQoQtVr2w/OB7tn0TzIVH2jTqg5Opb8ssjzd/
DDpra6lzu4vROkL7NgStw2AC1bpyxXBuwpbkJYKsA3tpCoM5JOHx+E1E/4dEU7OPi/XfmgApEEG/
3nI+pG4/ZlPwF/xUiKZrhVEMAu43/yemaf5gwgKbsbnpxfu2ggWft7l7azGF3+l2ZBJyBJQsvxX8
ZFkjqmlxSSkEXeCvHeGYro29y6alP+BsqRKR6c25m0hWpkgAvvNp76NyDOfiujZofRuAN7VsMEI0
MGWqTRbMYeXxYVaxTuIa6d3gGVN8SefNBdOjo1FaofXktQ41hT09XBTQzk14EVF/WCwwxXZwol5g
S4NGuzDzeMQE2F31kAISCWTvKttI+lmMvDu1UG2j+2Io9nBw72+9K4pbnlB9gDFDv89g6LnDtT4c
oDilJcn1+ieWmbzEGRWfUo5FZccRg/zCOndbuzUvQXSIC6Z4dBWbHXa0yNS5Wwf/16CruxWSOWw2
6wCLY5O4w0URATVah0uqodsbxOCOM+5DrFq3/RMPpu5sSB7s55VLXS9Ifo8ehiK8WN1AATFxeOiF
gd7ZJg8PylD/VJA4P+Z9+GuYuEaMTesO0DJMZxk5oA0NMKqRD+LsQ7Fcl551Z3RC09M0YrBIw6Ap
R+7617B33a0xkT5Nmy7qblH2MBZB9ICJYKlJNvafakATNEzzdgrH+TFZAZAJGcM3Y1L0j4LgsaIb
yjtthS772eb3qdJNyZBavdMbbgKhOFKaUYz3ZtuWPQKjUDKUAnDXAakTqQhqSt1WCXTaQH22EThE
JnaSZsuP+eE7rP3kQ7SN0yFsEIet0+jv5ApUjmABG8Phqbu3godXnRTYVgYc+/No2PDKQ/EPNtKk
VLlEUI0P+GkIfQ7kD63NfQvL9r3izbLDnswHUbR9jF1AyxThnA80XvrLJpc/mFj7EqF82Y7MfAX4
RN5GJNt80lj1IBub/hn3xfQkBOePzobDmWVb8N6lNv7OaUYfG4+FnBif1j6cpuVXJzpcyehx9uBi
FOY7VtwXWwclpzcYRAvIjbFSDrq0i5dniMKTXbTYuYwbP36SjfP3ZlmDa7fCJiNE6k/JV52UpsBe
YgIOoFRz/N2PRh/IjKEnnozYx7kKjx7j2cGAC6+Gol++MPYBZDaWRcjwoD0/GjsCqoSF37FxcFOd
SO9q5CfYvcCjD+SSvqXCF3frHD3BvmJDz+tc+DCHsFwNGGz+ney6Ci0MchfCZMMt6+OatMxXAa7r
EyZwU+mQ/pqsIiUa63e5tRiiYVP6gQbTVmqYzcW0JLuMWDXb4dlcytnG06UJeLybgoTjoMQbeoOF
PA5FSvebDOe9brhABe8N6j8A+SuyZ+YdynzyugZtgVqP/fVmxWetYRmGv4J5ewvVSxR7c8BqTlvH
IpgqFnhyJVgQE1XBib+fIp+gVrZx7WOb/jyFCSBRNCQDjTDyzH1Rksb4vfKAnlNr5muRsWUXslY8
BlI7+CVtAf9wbkYxSme+26KmANakB0D3XRrvQ1ksVdongFH6bKppo1IFLDHkn8Mg+R+MIC3mWget
GabFZedajONhxFHlYLRRhUiLQ98o+N+RBfNjJMCLTKvH+p9Y+UPklvaCdim9gYjJvwnWxXcDvrGy
E0l/hlu6+40GID3orPNnkUXpBOZF+6+QqOF5tePyZpao4SUSvckpazVYjwXI99A1/mUYF6xyjDrb
F0bJWzhvco9bHE1vjwb9iHfEdwxo1N3Q6P6bgGErV/Q07zqezWub0/xxSTVAkM67rmYu4Rho2+44
s418ZGLB23JypWATCrfwXVoIfc6GQT1EM66Okjbb8hqwTv5zrXbwgizss2z4VLJ45DVSb4bSQiT5
4iYr7iKadO+I7pl2PxqZnxI9tWy/RSx9KRLbXQVo5KNuihA9H/THu3yD2wzms3tvgkTXCM9GplwS
QJgCVxpa2kxl766V66GJUnMghkWPg4rS09LmsElYSc4vhRRAL/hMmX4ObOt0LaKEvuA0LweP6FZd
m7Sd132c5ajwazIff34gaAmFx4TZ8UYlx02xNPQAmkE8qoT353FWqp6tKuOWypMoIntZ0s3v49Um
3y2iU+8H2mM8WP3yT8URPUNb45ZSWbAOJ0ED4GgzS+Nr0Y+uyoxG+E03dphzpm5Mqyjvs1uf/Vmp
X+87luRVLnHJIkrRPwup2zpToanpFF+Q3foQqWkCOTa1OA0IcNn8wdv4Msno0gXds5i5LSUAbgDB
91HMXhSTewv3rGyOewCY44tBmmUJZAxFKQY0jBI1S99USdN8hmjI0WRuFc2TD5mRPc/iF1gBVdoF
7wWOOTovcVrS4ByjCwPGfy5mcFlTto9yet6GmfxMhpUqMHPj/mgIKFHrWN2J+TpOUGGh3GrTIt0J
HvK7DnRAFbOwTGaKczjWjRneOiOrThGM0xhE2tb9GaPo19il59RA10hItUr7bn8sgsx4l8GVenHt
Hs9bDevy05wHz6JHaGNE5WELCRonCl8DzKvCnQsNDi3NTz9QsZfmKxj0UkZy/AgKdpy03I3GnzOt
Hv3G99qZE1vahykO0irUE4jj4Fcfs6vL0jNTww354g/hIg3gQ3GRnrwDEPvHhHrI4+BfM65orDha
oRHOXxG0GJWmNj/N2XKXIdL6kvZhhCi6+bcCrTDNyl6CZEM2BzuhMT7FuPrnRd0KbM8jvHunJvVm
ovw8F9mzgksznqXudxuAHs2jNxbIKk2QAMiQRVxEfDsAwIZqL9GV3JKs2lzelYjoDEqaBnc9GxD9
quDrgeI6JvHrwprTtDT/4lhDDux2JAERhmQVVSWjP4giOSxjdu3kwA/9Iq55nv8Ohf3KcBKPaNBH
CN7H+8gghGzrK2XsyWC3CUhziv41XxBpCkPCkUdLPTdmN25h+rcxoQb7ionTM96CJtleER05HNHS
MeQ74n+chuBqU/3EB74vxvxrto36Hjf1O8N/DoHvv+AdVrsk+hz78frzECDFaJ+vaO7hIja5/j4w
4IYK0f+Dx+YRt9afwHsM7o1/6wuywz+5szhEjKODUmBXQITk+x4KBF74I6ICa8rb2zoXiNhDchc8
o2ZKaoo3qFNahZLWcsNYQ9EzgaqKDPIQF0wwOKcN2ObAsku0TJ8cOkdsbUePSi4aFC16P4Kbs8OY
MBcaeKqkaOnzP9NIjx0+BCExyG78NM9DbUTUlcgi6XcUKXt77Fyte7jbwJXdqrc+bR5TCY5r0WGO
0XRhh972Hx6emfjo/AvK2giXndGCBkjmikz6eRim4JCEy1CTHJp42tDpNNuOgA7vbmEvYU7V8BPt
ZrZP40nskIGU3ppkeAYQLSqZpe48zEkIDAfPET4wfcYJm0tkJ0YVE+tazw5LCY3PKk7y36vzT9nk
974Pr40gaNfTAPS9qXwT1QTLamXvFkTIxWQH198KrNBzn8ffKnB3QQCBCfQBNfLHL3EH6zmW8RO+
MAJaD/BhI4DhYzu5L91EwIX3fXKwSfPYt/k5jOLnqbGPeRJeksa/k41eY5HXE5paQHowxio9AdKq
8uR3yL2pN1SDL7yjqwj9nV/WXZgNh2mz9yubgAk1YVAFo/iG/ce5TfU3ncxv7Oyh0+VUHaCnmqoe
OFw58P5QgCuEAf2X0+xGGLyjcxveaTc90DXlR7WYf8NahDWcmsG4KoLLdLyRfDxNKr3i0NpqAO7V
APgohrtUzhxWvP1TK2cABbO2J7gXJ5BPsgPQWHOYgzn7/yEG4PC2RdPFKXqhpI/KKAeqC7PgekUb
Pxr7rT1Wa1b6u4vCHVE5iiH9ieaCyrcccmjoqCAXrvudktPV0Ua+wMt+qhfcU0ui6i4zzz/5KKzp
vmxO4N0UhndSp+iFlhuUKHsaBk9x3F0KbT7mobvLdXPSKkkP4ZgDemdyqBWwoiqLhzOf9ZUB23jY
Ml7ZKK+arRtqF4SkdC05eRZdBEqOAIiISClwkWUyDlWUqGmHDHSxAvjVa53iX/NKrSCym+u6WjgW
6F8iZF9pD0hwlL9tYg5iATC82qIpZx1HtVDrGweFARxql3g6gzHCULpgBQloAZUXNg+vctvQyfek
znXXlku+PGJzGZOVv1OEnZZoegRhi/q/5bhW8YF1fQKJvV/cDmTvQ96oZzt0j6bvnjm2j8oktCls
m2BFvLTqu7durdE/XrJpinepULT0Rj1vUv34O2XbAQ1o9thlMci8Se98i3sp7sABtRCplWLgY4Wb
7cKs2IF6C32JLYuPsffiCDK4kjHc9BxkF5i6y8UmXQV/xWcqNlAazdNk6MdC1qAygu9zRe+aYjml
hh8hcKxjKIr4z0vtCqwlpKgdVjyvAu3AmALS80F8bYtwn0hnzsvaQNwgQP1J2DOguU6e8sHUcNv/
UHEm//+2DDRIVZO0CHFETonKYnsai/Eh28Y7zCNb1XfpXbsxUkYONyfey89HPV2ibH0yTfeexaCn
gzB97Xowd54wkLCBySsD5TtM7Vp1Cp3MKybz9C7jGnmgRQRvYyxclhyuBVXeJECMovs2gaI5YHs6
Qsg5RsubmN1LMPR7zTZaisChtejc34Bnv7ICcOnYC0DCyIFBAU3m3RyvBRp/84fAYazCt/HWpT4H
PAKCd/HpXwYXhEbafdSBp4lhae3ju8aMT4FQ6KpV/8IKVBuayT9Z5vKyKGLEx8/YSlLiWmzootAa
d5VU+g8t1ptpcEHo9Wso4qcZ7uHSQccQ5bd8TXv0m+s9V2IEKWBBm2OLB217f4SQ8GCbxtd5jowZ
023/Cm5/4LkTdJOH1M333K1ZVYTzKcOZSLp1KgfSblXHl7/II/4hy6PPWCldZa3zj6k3/wIVNCcj
++K4RNgccWgBWw1/HfyqBCp8ztj2mrrhPsaDz4rF7ODnLSB5se9+BWUU2+h1ljgiHZ6hkjlKjgWK
fE2xj7+RAMw7eQYpfiiG9k22CvoIzu/hpI6xOU1+I7v0JMfwNvjwq5D0tcO9Fbn8NfXuuSPjGVcp
il8OPM7Fw57Z9a8V5I737haxBEgaZETjkj2EBuA5DLMwCfVocqVBY4Ud79efhNTfxibFT2sc7orR
vKYF/RmaafZs1dhXCTFhlcM87JHMzVr/mEbWHQGbshKMw5I0EIrpBkQ9QOLnDZqwnUfO9knxvD0n
Ptnn2FcpAx2NFQ3SsF64pHBK7NhuMtljBA1z1QcDeDYTvyuIBu/gzc3LFHAxpgMJnBwdVI5efK4R
qIb9QQnHSjRxiNviUTyA1I8Yhzn4kt1iGqYCtSCkgFMp2nMky4EVTscnTFDQxCZJUUujo4+NQ5VS
iGX48BAGv0DXIiPgdYEHfaoneKQP2/AXwjL1DmCL7bKub3ZN2r9Iln9seHXVRuLlARCFrP1khrMM
cVNPQkGVZWYkCvYNZAIrgZRkQSEW1N8owJ9HHeBN9Kx9TZS7dyYPHtMRnVuPxxeUyFRBgM72E8Ca
o2so3yXIBKkhLsqQupAgpNAhKLXuoOqtIG0JbqQB3Dit0OtNtuhL4pZhD1xlwHIKPlJQW+MRHWz6
3CgznmfX0UM6Zut51Gq5tSuuBDQ+a5VlfHlpRLFdsaSzvaHFfRgaAAaRQrZjXICQjxEFfugx5b2k
AQLNjZaPRUfeemOaq9GkAc8Er8cRkOVWZnMG8m1x6QG28xi2xvhrsf7Wq7g9uAxdHTXxjBWjVpaa
MA5tNP0XiVGDjXBATAiM/RRHH5Bh2bISrvsii7nCfnjBDOaAb3XwgejRsd8lsOi6tJjLj8g5AXJj
OgsFjoQqzTY/UTuc4U4KbsyA+AK2cTUsfgo5/Tv61T+NojB77ix5ItuM+QNCgx18DPW+JeCqVIKe
aOim5nGEivskuGaf+dLqF0o0FGVJ3xw6PZljb7v4QCynoF3yeScmLJirIogPOdwZKt7SGTIu8EO6
7c2hiztXJhnIVjG1UPJgZeymdbyB/JksiJE4aR8bnYayVMs271lCCEDJwuDLbYn/xaLN4pMB+z+h
F94JkrhPlJEYZax7S1TEym7FZImx6pllo0GCUGsqYDbtFZTUvdEhuRgGjkxPE74kEzEP0kUEd4Fi
7NwhVqKG4TgA94zTPV282U8aEbey4K99Z/821tBaDBACmC1EupFl4x5grSw7Ky1mGQNz7xjNpy2g
OHMZxiU2hX/yDIFMYRK9xMQCdUiQgjjlJqmh9GcnNjUT4GWgikURdrXXdKghX5M36YKx1HozFUXU
bmVmsJQgqtc7mcHuaohAWrUrlBEdL1oghfhYpsiJalXgB3tsL/WsgcrLD+uRsrA9x+EcoxABxis9
dES8moSFkmocR8TapWyE+sbiN07hpIunokkeFsbWh/bnWd5g8YsJHWJDT0Ftx8tbsIyvBRVNabY4
PaW8uMh2OLV60+qER8V/5eF/HJ3ZVqRYEEW/iLWYLsNrQs6ZmmpqqS8sSy3gMs8Xvr43/dLdtarK
VhIuESf2OSH57utyWD7JhxefeoqBKHRdZc/rlklUHmb5ottWDTO7TTkhojnSqjelY+sw3qYr3BAG
BkpAm/VcIjrOFd9+6cDfQ1iSko1pSHknsDgw2MmP+nyPaiZEwLMlxaPmauCCKK8rwelF7pNd8v4H
mui/MwcqiQtWpirkHdH1EOtL121y2xhUEJVDHIdGnTreZsnzJAnq1uEazG2bfjZiaDoGtllvHZls
mCeLSkdtfVsf2jCpiwbh2pSM3iUBzxZYlqMVtIm+nYQpRNW7Rfbk55BbHSk0RtK7zGI7Wx3Syldv
SnXrS7+sC3lA/TS1i8daSGbbxFVq/Pxr/JGRx+5fRpsiGFvhdxvP5rJs/cWe4yeT/UkKZi4DOOiJ
d6O60qzBJtjdRcvglGA0yUdGeyhsJ7OOSE3x02zo2o11yy3Ffds69bbLx/zkWJk2b0YGC68uF1Nd
KtZuexvP4/7dDDTfxUZL2FEbDpZlJFfoI+9BlASYbIZBj5/bxDfOk8hQ/8U8Vyk7wUT+Hud5+aZD
2Dgbo+7xnw6qrusbXsLlr9AG3ppGAhN/BCqZbdoSiLEgKwdpnivT03xeih4ohNVo3Ukb0I0DLU5a
UjXjucn3S9EkHp6DyWFFRp3NTWDVE8gd4w66TNsZmUkZTfyo230LHTk5xWvuGh2htlxkGmzZ/iFK
rslOhOnD03V6REhTVy6JhRbLRQpZPSB+5yxe6tAnQfKnJKKl2pSJ0bx0c+uC89kkvW7Gko6M9psX
tUEajR7UiYXkm6rRS8K4MEjobVgpSs44agiHu2668kLxjRJlO1P3Ebs5xzyzoQXSZOYx3iWmxltW
WiKhnfbM6K1YjBatSspZO2mmCSRkEQiaBI6RTUVQDbaDd7t18minihFowvYh4iwbuf/aOonFw9Lo
SNgAzkYXDrbJ9QBUp761+9nrDmQLyXjXUrw3m8kZ7JHphruaRlqT0ZHnazQDcpTCCP1iAmqoJpf1
zdNu8g1/QHNiTrYdPA8RPRI0D4HI3H7atm5MZKiQ0/jRjIX1yeLkxT+tpqQmsLm//87MaRNqUqn7
z7YozLdyyOUPyidwXTr7zCpS+GaKOm/lUiudVVsbq5xKpJJc2gfW+9pFSA8LuWOnfXGfnYZkwIkK
c6D1aXOdiZBiHuJUS7+nFBXdhqKC9L00WZbvopmltSV23n1H4hX9trES7h57ks7eZZyTHkxI2ClE
TpiWHXdp+lp4RIcEvifHF7/CQwcRisDN8NTT9hnju8dKlFIG5N+4c5jz5vtaDGknQdLwEW29XMt8
jr1aPNStGuYjTS2Xr8xXSDxSgzx1/OzLaZDtkDMONiA4QGaWe2ci0O9Z4bnOdvVGFYH0u4MoQacO
htuYjG+NhYPJ9ObyQzaZk4QGI9jmkPQLn7pjTwPBeVZtvLAwyCQlqRkZ6XNaWyTrqc4Bz7E7XAOo
CwydMntEKPaHufw288SGXbcqi8JksjJ2lA7JV4buCyGG+m+GRQFPCctptfEp6oZJBKjbrR3kuT3g
CorafrhACrHzspwHcR+6srI3/tq67VrInvaRGWQNYupSf2z8sfbExs9J4WPQY/sFTQcGDbvSOLuN
pEPnFQAFyE5KL3Cl9paZgZDqlhH0GntbQNIsHVmLr/BceSyoYtnewPFOCcPOgrHhcCE0sL5HjtUd
DezweTBxbb/8tpwfmkyrvxZfyDaYZ1uZQT5kQsELjIhLHuEdGDCXCMRWq2xj2VSZ1ZShVYtchdhN
QftGVqjHt6jQDedBGK0JupI7WvwUrbsgN5U07T1aIERLrFu1fx5nA8yxqYVf3cRYRBtp9XCgw8AF
KM+T3V7Z6XkiPA5UcxUwfeCltaxKkBfbc7JMX+6S/2QDb4t+pfajImcyazk3uHbGKTL/rrT5RZPU
VGPKkeY1JlOpcfmkM77xmg/YOnwZ0rIMmZztcnNG6SvAfLrlSiN6YfJ0XAzzzGh+b+uOg1Ymf9j8
eJ1641jE0wFL0D5i/At5aNCDZn89rV8/PPug2CbC2PcLkB5eooC8UEzeSceYGIH2YGB6dxYyvdbp
eG8meZ2s8oPy9uaxN3bnTzwSWWa7uw78COIT2Dl7YKh81ztrqyGGGKJnpYn14FBxMMIj/HqF7BT3
UownR7eak4ViEDAU63bj5Jx1js2AIeNDm0bwOkkPplywqalOqxcIjwdc2fcpGfYymfqQgRo9Ldt/
D1ia5o3ZLScrST566X7oZf7gNSXrIaqHUpsd0vbyD1SiQ2TkdBQR8lo0vPJGkSFMgApIlQ/beghp
6qCpVdtQDhQ3My0ocoaJnSXzeDRB2wkyPfQesLJXH6fMv6Pvo176/s7u5SFpq2ejnlXg6sZ5PY+w
KsXPuNerTcz20iAx6bQzVlNHzaBtLWspKNxSSgpeOpbon1gzdCLhxmJhZ/1bYIbmDv+NxfhndEiQ
z1JAkcaMGEaz4qtq30yuLTlh/0zBkKMATKuzYwkJas/623o7wr70W67ly+TyTTakWwcWI5cwbiGC
YqjxNjNeVodKm/nvFn3lrpfV35TbA/wi280Df3YZmiOB4tu4ZVpH4OduSroRxCf9SVhXYi/FFZsl
BJf2mqTzd25YJ/ZkM8LLfU5aarFN4jpnHBgPIy2pqMviIF3939zNBWtwjL2ipQvmRmvDSVu5MP0u
oNpi4nRDvR8eFlDVOvfYw2l3n9Jl8jRU+Y54xpkVdtHJVhMlMTeog5hQD9ZfNkSgFdbFK2DLH7Dj
at9o2kvf4ZtYfVNBJ2kXmJyD6vXjJUrXnNJKGwInnf4MUt7S3EPXNSCZzHY8sJN3n1YIFp67Qrjx
1oLbXCUdZZiCeb5wioOOD8iD3zNQYmU2Zr/U18ARIN/dRysmKhATCkbN4pC24nlR+Sny3Fvpijff
688t7xtG/PVjTk4xxejyknvFE8uBzvYIwxM5poAnn058am9Jz9DdmOW5K6DTcQDMaf8RD2LeuO7q
MxP183pDUCPee4P+KB66vZNpA/NOgh+0eugA5bM7C9irXWR3537gAcxHVxFfMm8pU5NNYVj7qFcv
DvOGIyfFXQn7Mc+8E4hyucm08d96WUDN0XR5vW9poM/lNO6YVD+gYr3YevJsTuM7W8VPFYOfaq4+
2qG52l5+wj0T+KAGoTYu/5hZHDPLfprqfiAAKTtNw6Tv03LE1ogiNTMC64zss+zN316TfOPYJpM8
PhiDdcts/+8gtJCRK4RS+mEtxttgT5cWjTys6/FaVu07gUpHqptdn3ffCQTnelmjND6q3NMCWK4E
2rn/GK3i2WW6xpJckvLtDOTNo3Xtin+5YFxhTvGrvoqgRjI+sBhw5zjq7AzUWFG5c9Px2xwjijIt
jrdNgQg9eohVWEGOsneOg5rXWcvDvAoc1B/3oUwfU9mFOo321qrrabMs8XVQZbo17eUhRkjtOjyU
cftRYggsZ/UnHZenTMiCN8GqCsAQZ+ZBS+Vzr81yJcy2g0oOSeGeKZWR0ju93sST/zNI7exrxRVk
rN0iMR0xBzDbxen918/ZqspKqe43nljHbcg4P/qJKkJ99K2tbfECo/B9BesN7Fqe2eLz6q2Tg0qe
Tb86J2b35SbyX5OYW7sxt+s35KPU5kI7gOsuG9usqHDFQ567QcHTrhr/qjEvIzrepjkqP3TQnXpK
XorRudaNs21F/FIZxZ0tRSdso0fbmHZlwzQlW8tW6d9UtexSKfB459lB4XYaqxE1F4PDxnSaD5lJ
cBt5Mfkdt6Z15tx48yoTJdBuN/iTTnNl/NoRD5Kod12mX0RZhWOVQAz1R6Q5qrmYPr3pvtKcsJRR
xJtirvctP6GYEc9NavYh4nlg3IoPozoM1nhhI9lT3YBt+r78bPv2H0Ow55rXAM7qVxZIin3XOzbC
rQjdituSnohurbwkxMBuSU7Bd1MqO+hiJDDHj/5g7woVjsqxQIfI+wgfDc9D357wIKU7bykzetrm
VOsJim4uCKqPfcw6xnnuKlLESPPR0nf8FxdQIQZvyrs582yECLa7tmRQXcR4ItzxKH211bLpFmfq
ltYCxqg/SZ8V9hHkeRTH/+qCEQCf+CvxWN+xMHdLQ52AA6KqxTWtc45vXJS1DfmDlFjiJ5i96slp
rbdhFr9khbxIj7K+4ONfn7+psPYkaO/ccToVTXWeTfqNfA1Zq/d94Z+jqcPy1zfImE6eb/k6bHMf
gUjNRDymBj+tqKYixPvTHvpMvlsmFIBImJXFnT1tO1XtDYIrdhar9LbW2LzQzB4MreW0ckukU7j5
aHrKo2JvjMOhY1f8kA4P7Vw+4Kj5yAfvqKrmxZ95Ew8W+rI/vHeO/08zhNpiWn3O7ejoifJqeJwS
kY8kqs3JE0VZQJlFTOP4QpMe2rZWhSkEw0vbMCWp8FquhP96YtTxvjPzvdtk2/XXUe2QYlxEn0ni
VIeYG85xvDP+rD1H0EUZNZOR6lVOVJ9cKY+85jZpH6tKPw6W92KbOOxdaz+ndmh58y0Xw6NgQ0aJ
ijbJ/onW593vi79dqt9Su7uy9j0s3SILVN/uqml+ltxmGneL7619FZ8mJdePypIDywTmo50V3s5z
pDoBJ/6OYBSY0fb1ZK5nTSM/DVO91siVYYNdAryYSqly40dNRfeaYoWkJD+osjLdGX4RIh/nHyVk
liXmX1cv/MBNk98q8S7c75cBDeQhZoPxmdB1+akGdFB3fO7b8RYlPo5lvX5r8vpNSS3algke5zG5
mlTPhT+f0V/RyupL5hDuVXvZBVZjK3vsKT2yZiKx2MMuaB6VlefOPL2FtteLYl9gyC0GiYjNOqep
pjEbfTQhRQ1Q7JMSjptPKh+KnbKJfBQZT4iGPzR9qqiLMIEle3+08U4r98SapjnQ+m6fqWlrp8BS
tHQPg+7sa6e4ynj8p1OB0XxOyUbTcqivDOuF+mBbVbG1Grfb9kbS4Ltxv0HyrkXu/c0jd5/4C+sl
s2Csmp3JnGxD38NZrIDR+7BfKe+FnqZI9M9FtPMuMZjJF9bNogeJPONj6fUTeyF2hdY/L9IK5SCp
SnT7WEbGk3Q4kPJI/qQj4kShPfnFQo9SJY+MYA9jP5zMWny4fLZBZ4nAduOdljrb9U/XMVPeSj4k
IGRgiJJBbxROfQFjMW+dIttOYxFvtNjdJvgYp6IN0XAgE6kQ81FdByj9wS5OSzG+NnYrEQCj24ys
VfbvXpx/RnN/o4iXK/WwF4w7IKmQGJfoksjp1+vEYeJwF/N00cGJwF/78iSV58Puib2u6c9rVCeA
/+O8NDvHK9DPXDzyZfncGfEfNjMUWIZbAQnNvegGbZLu1ydvabWdVnFzYx8OZZztfQN5s+/qPV6P
p8hvAqHSAOB9a/UeSLT3hLD9uaTai0uHNtLr8p1s7TnC9I7QUI3ZDqJva7WEEuhvS2IGKUNM5At9
X0kNsLs8TGvd63PuWn0OduM/Y8UIXAXZKEbL3oo0u7JZAiaigShEmjYzflEt7zJqwsxr9sTPHZcG
d9MisEjVPJ74R3587sOcCrgYjBzGEeW5hP7HPJYl7R8GiFpAxw7YWdNhgciNyUpO+RohzM15rAjR
FDQolbu8FRq+r9J+8KjMnbTb459/UXq8i8yGz3nxfyNNu0sTaAIEyS6R+Rz10mfV3hIqRJUOtdzc
Toa+b11vy5rmsKuWQA1QrVTgYTymBzI8Lp2pB00cXTRJCmrd7UmQDJO0OlFhPzSsKJhM/7TetJA4
iPDjk001Wbf93ko7/FNq2/XmzNQ/3o/d9DrL8QDp30B+DYGa8zOe4JUlwOs8AYlaW5Wkh1bUdx9P
97w4J97eoe/Q/OBAwqCQHJVpY1b12DuleOKFem4MM4j5jERfcQokWxeQvEZ+nNwh3UwcDSlv9aZG
fhRV5wRTjudYao/rK00oT98oqw7XN44arDDvupdWX/ZeZN7FIu+oQHJnGRb6M5EpaFHpaRZ6CGDu
458rH/x8JFugM/+s5tdIuXcykw5EG+3bhblmyhnJC8zYQnoReGDRKqwGq34yAlQbufEndZIkHRhj
dE7b6U425BXxYAr0JPsgeumjYw7uOvWtEs5blXUKg99okILpjRtzGo6mG59dBolkuV2Y512yeHjk
vfSnzv0H0rS3U1LufMN9R6K+LLp5Qkb9qxfZYRLtstK0+4VCNmqtX09GqJhD95gmBJ5Bn3YDidBg
CE3QFhjK0YYHbrxy5dPXw7PpuCWnEdsYMmiJkTky12okD9YvqExZ8yhSyiLJvVJRrNxRH0xlcYn8
ERDeR08YUPDsUFJlBrWSR7PPUR9tmFvdfUiXels2AjaS59nk8TRpeAxWSWr6veWE3VBQDYGvbqtg
4PrYwYvlOZ6q0Eue1kuBs3YCTNAezTHe4QoZAEbwG4j+s4q61xlzgdA55023+ulEdUyb7jw1zs61
HErhZeMZ4z3yGHtYNYMMA7u13R86NB1CFyDe4i2eoTcOO/Yc3Ocej5PZH71GP/uVgyHNckLdjA7o
4TkDSbyFXeL01IC8Dudo52kLfJRzmenZ++rKHDwjU2m6MGM4kFsxgGlNH44VvTZ+tcf3QKyD3Jvp
+AUtANfSBloW74us2hip87cy16Sl77WaEFLgPfGSk8dRx415E8UNeZ5Bcd8CqfQHxsZomhxe/D4Y
8KlY/xK/prTXNhquRvb/UX3X22hebrXteZsJnrNeBUp9UqGbFf9qt92qbgEAzJ3Q1N5SyPlLOhbf
Y0HiivLdrdZhee3/zCiphT3KUyysjJLVOdA+xYG1PNlcFK9KWgJ1J/ifasLoiiQobSD7yg+MTtM3
rPt6bWYM7dpbBUaE7uMCGCL+ABc+QzPvslp9FW5CFw9esomFj2gh3WvCIoKprE691Zyx/G0aO36y
+aG44U9lC8I1+i1KUb7NuIvhA397LpdAubKBVcbWfm8HHqtSr7ciLs8LRxPX+lHPE8Td/Ivi+C2b
4FOkNL90CqI232p4V+pYwxWsn3n97hMe5dqHuayLPjCsCZkcDosPy66MU5TasPTDLWnlrlvE1tPs
7fq0WXpPfkx7KZ3y0Y/LT73FPbX+RdlrE03uDxfmbyTcC8suj5rfPZLuwdTP3MZkSMSipT6st/gt
AnP0zhqcSjyZ57rMT+nyxY2w9lgf67uvTJxDW+rPel69uKa9SZnDr+EXeo4C05jEe41h2izZpm0l
t4aSb6oej80KrCcgv6ACJyzcfSDZCrDWusnquc89WDXn/1foeoLmqm4CF2GtKHhtmvpJ0bMG7ZQW
m1Svv1TOyt/CIv6IoevG4nOrvPJvVrr/Cg9jsmQABNzsbMYoYZgMrQvvs+hRtbNqJc4WvPO+rGbg
YQcqT+GN4L1qvejVfG3zDhrFK0hib/TyTXOmZ4qYLsSPtGNjktxYDK2Zki7dvgOGwfY6H8xFY1Vo
X9NOa7xRRoO+XtMhNRcQEqaQiFSOfTRi/2sFtoVU9SGvVblHJXprZfcBwbaHDKYA0tlxGQd6SpNT
LLh1cJVYBcBZwdwjKP15DQ+BLOvAqtK0uXYiF0FjEVcyKfJR8uHRpqCZpvGlT0l3xVfBo+Lf57J5
zUw07646YEL8tljYWgixY4ZNgBNLmcch+VuwAb4lW73I9cuItzGIdIVJI52uAgKW+NjnAtNToEr7
rjj4Z5r5Jq/o3hjyYCQqub+rg6ejNBeGYF0qnaqvNe03X584Gw4OCnYsFKzJOPq4hBT9w0ZS2OAv
eY6q+UthsKKwsR4YoGubdCSYaE5+Rgvd2Uj/jnn5Z3Z7whzM7pAa7VORYPrv3LthJQJ2Nz5ALVMW
lugwpplfqrkDsm6XRwFxuCzOi2kTUorHZKPXHhhFT12I/Qt+lxsQoylPWZ+fpVf/ySpNHEtteG8K
nO39RKuD0eFicE5gaJKXlhrGW4a9IgJY6727yofnhj0E5mC+l278GmEvY4DnEMeTYadtRvkrHfVp
cjf6IvnVRme79im8vlEDkpBe/bHqFoo+nName0MeTrFB9GBKVGQIxlnZuZvO9uhnB/NvgW+BVNfz
ZKUQ7rxDLdijMhkukIX7gk1wnZPjk6yAWgcbm75JSyNr/s03PdWHpi7JORokqUTmevIvLyilY4ho
+Ef3Sb53O2bnrdqNjWlcqwXHsNViznPiiNnmDCpTdeVlGOVwjKrc36wnU13CJVvd3XGQZbK4dDcC
z3YI7Rjxv4we6T2gSzNKLY2yS5Espo+6HqKgyO3iateIN+8cG6GzJPVWigXmjMvSO50NQqPk2dag
1fQMPMz2F3luBgC12Zmwier2Bx0CwpOW/uh5fsZ7fo5l+qkrb8eo/WLUKGN91RxSzwatjP/YA9St
r7HVrsjMR2zQe2xiPmMu9z3y/aOVL9AyqaLBnx/LDo0bw4nfO3dbFeSkad86Dxhj2oM1jq+CE0Vx
1MfKwqBnLNuiSrdDqzfg6PWRhSSnesL3npAvhCK5Nz395vbVC8T2W22jyeNOuUZx/+ul2Ymke1oR
T3+1cutikvVSUsfQB8Xkt/hMcSJ1ttEDZndBviW/ZyRiQCY5kqnvhktv2cEU9+GqMorZu0WtTk3P
JrktaNiP046UrCUQKtzzzV3Ku+z7L7GIEVAHJ8HYIvBUwy89555EiW0vjcNahvRu9Je7ZZsIcVaa
FphqIqZxva984X9Jj/dTEb8U6Bmmnx9zJzv6VXSaTLx2pK1BGp+MwTmyh/xhbnD6Yn8n+YQpxWzF
90zmgRzqe7tMRHC5F0LL4sDJvIFKcuoCzS1uRdLA+Mr+jn8ZEXQq93EtNWDZHrYI1pH2Xn6vzZ9T
u889kkuSq7sz8fU5nyAEfl0JIukAZTLcp1MmpYcH/ER2ECSO79zjmonkYl2FPZ3L2X5UtftksI+9
84b7FPvvUadGmrH2kjaUTuvlNVeWZaTeTrzigSzO4/rdk1cRb1KTgKs1GArd0BqasGOKRrL8NoHq
MvhEK7W89En9YAwkyxHVFNGPKC/dMWsqtsvkH6n0nqq0+tB97xobMIZaq/9fXBIBEaR981h6zWHt
j2aqdJvZt4jqu14Dl4q6eIis+UDy12lyq4vdIHRSjXe+eeGZLx9MC8GurZdkr7ew453B0xyR5ra1
7aFmqtNkodG25aMHG31o05HQHtH3W9BM81HFQ7yvdJlcVCTdZ5NEJdhcY3mTLRUyhjH9OCo83TvP
0OJvEggw1lXCy8JGTd6fBOcJN0s8lA+l4rBRc30UQ0Wa0jjrRDX5a7dTkf67BGNtvDuc8BtnFA+D
ZZKsthKVpvpNKpCempfCKgNoeguBSG2ykJHCU8/02+QE02P163szMnL3wyKsU+Rr7hXzPhMxgJlQ
stOoGdTwQsTtWuhZX3YUvUwF4WFVk3BQ5bN9ytM+/df4E+wHJUOwjtMcXY9A2ZmNLBPdw4ZSdToo
qA+mNslfANzxbJGZuilp/he7OLNFNpjSLt5rM4laA032+jtx17/zAzMQz71TnkXfiB3v/mQfKpRW
4u5qbVNNFEZFFF99ncyDKv+QU4pRzqujjUnO0jjUX75rn9OOexhfCFBqMr81qh93szZ/9io/kIR3
Zijx6MKyJ7b3O3r1R15NjyT2/a5St/DHN/zyVIo1MQVj9wrfER+o7ig6e+ahiUr+YMp/Axwk2c4u
YJUzAs+m7jviRWd1jFxi0X1jiGQyiFxXGi/48I9T6zxgE4JMa3eY7i8QQsP/r3Ryie5JGl2ninzW
Np3UxbfrgzuRVQc98xT76qKjyWb18KkP6oujyts5XXoDOrhEkFCJtZoD5rBq5iuDwTKAQ/prjvJZ
9C4Ax2x2ZPG4W7CCp0jThz1C6se0WGdySDAx4gAKO2tKQ/KMtv3Cix5H46co5LUHqwhGK2XQN/g3
SPqnWAom9lNWkpE4npxkhkogaSCU2vihIkxt0vN/ShVNzPabFQGnaPPd9iXv/ZJnITdAAmmsa7cj
TLBv8NBybG8cGPStXaUFcEiN4uE0wzOFmbHXvP7JFlQCkUFOJZEHfKIWoR6jLW4zG3ADh4oX0PRU
5/kfpcUkCS6xf5Ru3l5YRa9trNlc7en9jPhl/Ivq7rNbTO9pksUVl6t3cua1oYP9DbqmS0m+qhhh
MlLe+MukKG+mjvbTPbatTahGXbwUWft3BFuDaH2AVLwi7ee4XEHq7IX5YQIqHcZLUR+1KRu+TX3R
984Se/uh1I2fgW0w/iaJIDp1UyFleC2jhhwktmp8NmU5hb732QNQVaTbIfhS9Wbk9pAgP28KKys2
vI3I54nicMyEsXcz882g+31jOZgZaFhQEse4D0b/WyDqcuaV8UPVYQCpSu3VGi39nxvPxbcFSQBp
klsaeWlzFbRUpgdXVxRAnvOcKI7LabCJ8EiM+TgSQrTh93ByaR3ZP1n0ZBWSYB+V3U1mYZSM5RQK
Rl3JPDKzmS3kYY3PalhYYpmi0dwHx1M7r3S8i55jfI6tuaH8FSdWZ9A9DT2xoh7T22vWeE/NaBDr
IKG4zSrHtCzSiGhKVjsAUzXXNKNQXgabpLylih54WDKGz/NLOVOrx636QeZhdjJV/gv+cGZTrY/t
IZsq57fPl7d+bG8YHm818AP5Tjk8xEiSlK4Ydfh9+ho1MSkhPbVG19vFlp3H2K0XFATygKd9z/pO
Okr/JdWB0Tt3jK/VWH3mnfXP8jxiWoca1F43uw372JsXSw4fCkjDsePDYCwFpwcFPV35ORsXczNV
6eNUYbkfJ8zleGaLXW/H5Gk5HbOMzGmDSSmzJi2Mv1EZHTRZLI6owrcpZhtVOpZ3KzeXwC9o7bEf
1eD8SXZlDG+du8m03n0X+igx6w/wFHsbK/XjZOS3pdQf2cx0Ts1l9jEP86tpDjfW7eSQ+Vn93hay
ujQWvHblx4zYSuaYWXM2QeWPKGk3s/fkPqqt85hUXcRZjk+jGeByjFJkUKxAG8KcczJwl+aklz2A
t9ZcBlcKpkziS9FVPQhdPmgeuLUW5/sanG2DhfNfPzS/xtjtSfeoiTbLb2ae0v4Z5Miqn4WjgV5k
ovUkZYz30kYwlYsH+RLn3WPXmjeV8xJhpzsbFzF3Bb5TfloJba7d909J0xPjVv72sf4LvOltUXDI
hRPaT9EuT1our3VOasj6H0VaUgtSzpEk9ETdAxPsWtglOKgdsWYYmB1PhlOuHBDpatQbn37RIy5G
fBhu3i8hSTfN2UpSEXr4rBo5H/oYmouERbwoUU/xd6jiaq+r1i1AK/zn1G/TIxpTsmqyeeD6nvHl
s0X6qYNgO7mzl7ghCZVLHzSKk4p+GuSOlJk21CHBz4WGkWdO/DTwICvOZZkzHVC202MxHUeiG/EX
dY5mXayYXNz9MsX109TI/DNvdYOJGwAn02Dd1TO+3ozlyjc0/PBMvMp3XXPykzQr9UvcFm7dHkXf
pfklK+3Z1urmbhWwoksDDN36RnabunpsOPl9YmTNXsfZFg1M05zUObWWq7+N4zwCxeOk52NWwwnY
u9z3c6SfM8tLH8c4Jg+lF8tzn/5E/DQ5zE9ufolR67+FapnneGZcwgUMetPhT2CDgy8c3aQ9NfiH
l+XPUIQpaPE4TiT5EcjzJ1+NoPiViBZ8QAmhZzKmURxRBTK2iTTcvgWxPbzXq5RdgpX2KsYOu3Y2
5vBnpRbvxiSqli0c/PSnQnorIfKDMfc5X8iecv6pWvceEtVjaIT58v7pRExVAfmV+UZyjJACnE7d
tcv7gaSQSI/JvEEU0QqAWaf166+xQZ8zYrpql7CmWw9hACEm9D/VrKkYXc/Wz1005q+6bP/j6Ly2
I1WyIPpFrAUkiXkt71Uqeb2wpO4evCcT8/WzuU935loZKskTJ2IHq5pYTiE70wHXG+nLEJxC4nYf
9ZSYx3gkDlnNeq5Jh5vBIaVA4Ag9QR8kcHgkXdvCnGSFwYZwo38CBD0CbWnNS6Qnsm597P1TQ2cv
dujJ8XjvGfb/3K7heE6yimTbwFDXA6HOKLF9sHclXFAT/p0mAl8GDijWWgQYHnGOHDEZATKBlN4z
Hkfupr4VOwA7ibO1XTxzlbeo7mHfH9gYo8x/UBTJYLDxk2hWNW8mQRbg7KAApgzrhDuHzuufMpbu
tOjWu7LAHFIP83TSoFBX/FSDxzyHGFs5lw+E273voR7DJxUMtEejfa3DsOP1LlQ9nijlik4mqbpf
Z4hQCkQ5Hmaz8NberIlDJ374mFI3uZJ4nU82ebCzKKcE2Fw/xevMjlGpsVV+EtsFu23Zf/san+am
LRv7kFOJTUDBg6dMGzKGsSkLFzRa90lOET1QMEWue89JdwE1J9eYp+hKYDBkxPIrZ+cVeC41sXQU
86CYrlK4wIk8Lu4n4RAmf57zCVh/XKsGKq9wfvXcGcdqaoJHnmu944cRAmfqXXn01YRJJqys5CQl
+8h1SKQMJHgx5PhOszz90fSAEk0CCkgbdB1vJ6lNllAGEkBgzwpfApa0XYz37Sa9gvdDgiD5ljBL
Qsc0QW5S993/+rphnC9MjzvOOHnopLo0ivc6jA1/xVWLnoQptfWTr3QSHlWBGwlnGf6mFqYRkXis
sse+TPLxppoklFAq3TEmN+oELJlKrKaJ4S8OJLlY/dspRNNEdUiJYc2GdaoY32MGehpMDTTbtXbr
lO3/KIgd5yRI2Ybri5wdhLIM+OHaoCdyGzbBPN5mtI1HiG13bdP/i6UiSqqdSryx3pscmZs66hCc
Q46mWtf6IaV23wvfKB+lb2SvgUCWwUhR7stRO98mDT+rOk3Tfevz75agnreRRpMqJbtdEY3cW3go
3c8B1N5rMcOy03MIK0Y33k+F/ZleMtXVEiTHLPp9z4sRmILlp5tUNO1W+kyoYZ024ZMnu+KizRjO
SBfQEuo23rTG87BUIAQpmRWS9T3WMQ60cUa3qXxZf9jCLV5zBh/C9iXRM22RAyEacBmNwMSlCDem
bWgktxVpCxJ8LogU3Z8UNnZYYKb6A7HG/1eZTvkMzBaah9DOVQSk+fJGZSvWXWJLb5K51knVrNzG
avYiDs13QinTnh/mwv/ggt8WGGTWIXT3FblS5ITU6ziUgn9tGAAyRU9dKaPNrn1L3vOpYnq9V66r
p20agAbTENR3IpLu3a7d4ZM7SP4cWFDTSTDrlwqHH/tgj6xrXGHj2JFZyZOth41yDzPL+o44e65R
STqR1rMWJRV60beDh2gjWOOfBgdqemei4cfos1yia/9ueDq92p1vEIW3irMlE/e5zTTUJKKRezFg
0kBvgnjBpaA9ZonhvMSjKM9mZ+Y7h/3Se51nCa73RBX7KkHZcQyjvRhE6rJVUJKaG8jG/3M9I/if
UhVkE9JTwaWSFQR+AtAb7RnzWvCFby3YancL/g064BhrwRb26HdZvumdXPz1lGk8yDKAc09dtUlM
pFIXpcM7+FFNUlrKouF5JBLnzIw2UnHZ2OG4tjdA9DAwN404xCPmzcaEk+I0RDRtBIWdTbp3E88W
vAKz1vvBi/I/CS+lnWw57BM4V2vXq8CVeQQfDIKkgEbL1gg2nc1mi/iK2DQ+LrIwztih2A7CxrKC
ccdKgXUZZEuWL+4+RaCqu9l5sTr4bj3dp3iqD5nGmXHwU4h6QOlZI1oabsI8hMQ43aHq9mDUhm2V
RMlTmLT2PxAcBEnTxHn45hw9gwZoiGTW+V4OnoFyrMb+oKcWeF3I9Iyro9cG3Qnu3P8K0WfFrmEo
dnA3Ku+ED7G8zF6H6lu7UNHThi1cM/WnXiaMboJlXCKd3ykb+iNULq7jkmUjlTPy4Dg9++EaoGqW
zvneGKCeuiwx7/lE7m3Ni33JK47BS1MF3yme3MVzYr6kaCqgMMqZHYMe5SbpDPfWpAT5+SUDelGz
vRFp6OGT1f8cFVCLbljmBT+u+ZlOHihIRlDufWXKVLBKCHPv3NxoNrYsgk0SLfv+IXLfptBVr84w
v4nCzK6tMfRsubx828nURykCPrqJW797DVKffY9fqXgDJXB4KkeD6I51Xu4qyKLDZx+wpLUHLAwW
00jaAqqjR2AyFgAO8azRfJTJuzD9bQv5PihraOAhiD/nT1O1TFw+zr0i9LlJLxvuNH53jBRBUmBy
T3nWeHFFlblzZ0V831OMs+UG/ZFoT+Q0G56rHVZJVn+B4D+FZux06tNmuc+jCp+xy37SaPxWtD1M
crBWcjZXBreEhAykD0IJMK9czwL8lnLNjY5bqnKTi2TzhD2ad8wL+RGwadaaz9va9rxDkDUnz+ie
+zbkxwWDZDKYBttd1jW/dRDdBVumSXRkyWht7qs/iSBtVcffoeNTuqDnTUw+g6OK4SmkxsAFhkJG
c9MxmxYVHOl8tF+mjtV4OFpE1KIXNm2HOQtK3ox0UTTjsaI3Qlkxhvd5a1JcEfFQ5vJMzneno+Rs
jtN5znkFAFonh3hv/euYUJ2gf0v41vMY3y2rwYXTXkz1oYoPRpRzngSblIo1UXinWWAqTAukeCB9
WHYRghs1LVbi4dUYJwaNqrF3U0pFJzlYuPetbI+t9J0nhoIcEHKk/PVUifoyzhSDZGzbNJdIPLEq
iv2nuWwQZqLCyXeRbVi7zjLnDVoUsLbOs/5K6VT31OJWa1bLtZTgKA3YcDD6kt7ovMvpdYDfSgwY
ngX4K3LSbdJMd9B16cGXfke8Jw0ftWs2TGUJ1qasBmMh1IRVlE/2qu7q7rOQNDb03HaPdtFP13yo
+h/XQS7ORTY/z65RQZ2WDiUAJtLKZJjNLZJFfdGUKz2PoKtwtfUoNX2JQVu4VfaG9R2QljvPb7FT
KXxXY/MUaTfdE6wLd4ZhNIceCMYqLyEStgsBopbCxg5bpv+SIu936K7T2u8SsU57mO6hGHiFCZKn
M84HB1Ks8lbs1L5NT3PIAuzOdkY34/TQYWeeMso+toDexI5aqqU7QFRHv1Y9gcjW2oOHNRDtSCPF
Diy9GOz72fWBC7leIU9tVEYmUXJw5an0gkOc58WuFIjeagjqhxzckU9HGslvyAb0hdhF7nyjs1sb
cGQRC1kQd7Pj/KsHqQ+ASvw1+jdhj8LFbxOUA+/tvtoMMCihnnguospIJBCvKjZML951acRismIT
t5fgV1dcqyCVOGW/Mjz1pW10J4PE29ZPKpLf4Ey44vNkwek0rDW733inihSQZEGuMy3RQHNDDTAn
yLRVYZsdfdHCyMjdiItNkowzpvWRMEMfzfNWmF53JCjtXampcj9TVeQ/Jc//rujZgiYYut8HH3GL
73j+DCF+k4GuBqDWyVRv9Wz8Vm2ecXJ0fyxoA5uUnDbsdxs3VN7di9K3tnWLITaorGZbG+yUhbJ+
UQm7NS7hbjsLrzj6uYtBpa3djY/Z9QYMNz04o0mtiJmYxJ2L8oPIlXju6wFtlFP22OcCTLTB9qoI
4vBs8lr8UanZrPMJywLOZCDpfiprvMBAgiM8N6tOduY5dLjqGUmOfWqq6+dK5/Z72/O6sEPsdiIx
/5p1XT4k3DWqYXKPSg8dryuXqt80NvUrW4TuaLIopj6A4VPLrNrZpmMwNwBW8qIaA2Qg1U5Ng96Y
xOwughzjJlKEDOmI7s5k/bHj9UQrLQtUSxM7w5WnOWc7k1FpQQRpOHUiLv5AzCvugxbN2h4jl4uL
DPdZrMbHnGSAUIYo3oxViZVS4J8q/Lpcjw43MxG35TasPEKzZmu+VGOdEs9XjT6TsMRoVhINh5mn
96qjLKhXjtjqiJ2trayJv8B+fZ7c+W5nmfE36PJuPyRNf+nohdmxozRvYZrj32Y6OAM4wKEj2R4E
KlA35jnn1cYAvI3jFkdjzi+jtXT0bRRl+T72kb4BcrQeVc1bwROCOK1NfOLWT9rZkLc1HmXY+BtH
xLj2AhB5ZExIfciW601tTEeBlruxmnk8TXlSgXLFnqOj/jML+kZC9GXzkvgYDvlNhs7WyjJNpM7Q
1Sqj9Phm931xzcOuXE7Jat/WyeJCsdp1EFKcU/gD9zxiTdVD8Gu9DlOs/rWm5FnHBl68uybyb697
ADHYLtYkSWwQm3Pbwq0y7Tc23GIXKfEjuMSdesC+Z2L+JIMM4ARGCfkQBFq+LY2aMJIkiZMkPleH
4lA1IWMKfl+ulaQktlR671CUCBS/Rv24cyP7nPnTz+TybQmfi2zp/El99e7wgwortXYA1UAS3M7s
tin22jdhAfdH7pf/HfgJH0b3kLjfVettcll/Ibwg8WI3mRrzDb/HhkbudVddx0pva8AD2Pi9LAGL
05Aq0yh+09WYC+gFwYawDSKMOI/oQ2ACVhOvPtdHp89HPhj6afmjmPAEJ/ikU1uoPaBSnKmiOJlR
8qab/JpHGK5s2/yKqAlSoXNJeMNUkIHmFo1U4uw1zG3ejZsMzu0qEu2l5shWgX6B5LETQYnTOTrM
cf4y8Q9kmTpZDrfXqguGVUfgvEkS3AESgcBo7/jZ5hE21SAxBYVnGCVrBJY11+lbYthfps2Zj9fX
TVuiKGRjuelycFJE1vzJGoFMR3/RaG5TK9+FIC43hlm9sFZhZQ3NQTnQiK6NUGs7uTa9vweNiOoX
vIRCYW/OjnYCI7/DRwM2vOso5qtI8y2PUEKw1SqSXwNC5SbALR6F859Ew+wPnPUI7RjFAPOGyoiJ
zRtLQtmaQSf23fsw310YTew3P4yCl0NxS61haznhu63ZxMzZwXDMQ2NGJyMJDs1IjqIH5oMg/UJJ
jz7yR+mpz5zfccFXG2qs9lkCCG957iLufqk0YR0FpIK8szNNO64BGFb/9OFvbX9UVCWDx8VPtfij
0/+54R3L0gVPIcUeJvBIPCmeba94inIJ1LcdmvNsoqst4FVAh8SaYIFBxVgFDt9ElBKd0NuZgOby
GCam9zKm4y4TjxxuZ8IT7lvd0Z/SH78wYWlzZx04ED+m6seI2tVofWYolCa/XFpmLi5FA+AKMc9G
iD2cPdKIzj3r3kkXUGA5uXGnieSueTbGUlz4L3n81d6YV0GDm3nQ5HdtqhTwhQ6Ysr1gC0p664J7
cOP06pMnRy2BhCxDE+VQLbHEehcoTBJp1b35Kn/hFbetlN42JHTmqLoFusFj0fBwLMl7P7uRqOKy
nq3Z/PfpV2hYm6mZTBCejBIDvLH+PgzJezwomhnEX4KKR6geH36d2pwzJk+/tzHxEFVYwPnADr44
eLl6Xvxv8YBBdQZDl1e71Bj3ViTwCNA+M4oFmWSsh9j/yobmu2qMV2FN/XZQ7vvyRCI8kvDkb52E
9SSA4cJY3wduejKVL48NZqg2n16U99LFHyYUiVVMbtlq+g9raeAc4bpFOMeedLMgWLrijVpcSgIS
ajejhTlICDHYzC42u8GDLT/VnLVEZUYTayoJDm838jEmFj+dk4EMK80qXNCC8BmqqXF2OpuGHhE8
dVCEfCflkUrTzdg4b10W3SaNe4e3wK5MC0y3xa1ens/GCC/MYdamdDhjRzESGiOE1KbyGKiR8ogG
+6pkXlkeBHt2n/J5/KQC8OAshp5cAGIw+maxCuUL0APnD7HN5WlI02EvNVQkUJ/5rK6N9PDSjGxG
axzvm6qK8V+2BWujQlXfqg3sZ67P0yG23ZJ4YdJdzEgX3N4YzayAqSJyoYYH4UvPPamekecXeCmc
DRIwmM3FUPOGdaz3mOoZ+kiVMW1zOwKaB9ycYkDs+5Wr3sDwXKB5n+w5giXa7tUEjESLE/Ytrmh+
j+KWjzT9kaJGEEZ2ZMrhgddPRZJ/QE8DM5905a5IOQeL2OD+3DwHE5n7AgjERhCWWbvsjfd1JK9t
t9zbY7wJ/MRfI0VegIou7i39OqmqP7E10h+BAMizp4dgx8+GYLJWe6/HG2gX7jP9ycx1ELKpkMFk
H0fpiejPCzUGKwr/XqqILiraAHBj/LMM/PNJk115rxBYtC+tC3QbUIjNgsLFXcmkTPkB2rPfY8Gb
XTYGDKhKpsbaJVlOtc74xUb+1/WoTQxBYNB8V/Vrf3k7VrgWV1TU/FN8+oVEpguMJS5l4cAOtsbY
cFDo3RgN2Im0i34Sv0MgMNZjkfJAt18hmj8IoFM1Yc5UQPRazgOVeWcKD/aZE18iM3xC2XkwaCKd
+Xa1UVl0jUZ35zfdx5zyE9NTjxVmqLYNJ0ZllumWSPMfGCIX9hWbmV9hS9UJ+s4pHzu0T/tscZWG
PvQpMq4dhXkeAkr4aA9DCyNKRA8ETtsyubqD/ghmkzalXvAIURiYFrjWDaTFVLE9WFAvcoQ/wKk2
WhQRjF0XrTs/eLGBIbcpPZpB0EXbilMDjkfAG70eaXGyEKan6GX5JkDyL46m4c8kzDOjOY8i3fB4
wPzxyLQIDqDy97ZWz6EeLwVfftlSmIRbehP5w0vSGw/QMsnGCSe4DQP3WCOyV4UDGM8g1xlU+PNL
ib7CmRcBdWZIJnFfoqAFIa0TLYYMGorAzafEaNfd7JCI16/KQ0UtOXy0BqIVuE8yY88EdJBPdqWB
zEVMHXX7WtdgW+fIePUbDGUSp4SOBupYMv0ncdn0m1awpUeP6hQXYm1YNFeUUdCiE4baJkz2jmE9
UxH4Fi/cK153+7jGHFxYzRqKZc8mSl0FNnbXZCBq2mE3gvoShvHpqAnree/tc16hMbNNq9ExbIGn
uokIcXTZ3USLKTjh0tw70b65R0GleLR6Y3V0cFT5x/fV2WMO11awXPU4ApjfxVp2Xobv0Tnz1BZ0
/ZX3AjfHepiH5uq3g73VDSn3zrZalEExbf3Fa+gH0ac2pttU+qyl5n+1zUA4znNxa3ANOtwPM1KR
tB7eM8Ktft4S7uL1UbvpD80K3bfC7X2OqumrpVz1jsLukZq0brbb39OidU8OXUtfRTKEr3bpgGkK
IqybEb4dQOF8RyEXJMeOoQGEuHOV3+N1jO/hBLZbsZnzHYIvBtYglsuWSjCoBv5jiqjkmgnybD1f
WauG8jHoyUzkMRTw9ioLt9mxcakAuPNPUMp6yp0UlJND+aRo+GDO59wCRN3gVFsFMammwmEdWhK2
8f2FeMf1DfG4sfEFgkhc3h5s8zDEAN7Rdr8O5wE0sl8A1zDtm2ZNtg35jdDZucZQs2UgjFc0obLa
cEuxc7Lgf1guvXXkiJKVwHRBn3iLZpM+o7nkO5JkQiBHfFakB9pevLcgEJKoUzjMi79hMvxyIMV3
GdsPtwneqYJ9oEMfXNcWuzkAjq1j8RKHFmgAa9ME4jmHzMJK4+A0AbhS3LsTpsI+Co1VTqnRHgS8
cS1tNZLDwnNtEQrg6dRNckfdUJt2LPFJsGywQeJTw4JEHET7mR+7CPDQp7i11lL63/jnX33ZPReT
+7GIvxENjQWUeKLZMDzTIrsWiOdNMp8SvjYphledaHMFCYQyFjNZ+BPWfXIW9FfQf5RZECG2YaXq
B154KbqoyNI92CFU+BJOgiZL42OEL6vkJELBXTx+Q1NwycVO5rY3fQ+GUvmwJwmMwoBP0ZuKBQfg
JX6xxQvc8RKm1chquuLT2saHcHSOdZcwNvjT1uydcovm/ZxYzTN+ZP8Y6AHYSwO2BAgKv6PkTzKH
32Ugvxsft3jTXIe6vDujvkQuDj9H54dotl4831Y/InFeIeltFx+p9Ov+iFLIVODfdDE9hpY2W4t6
OzEZv23Y6edA+NFmMLJbnbXPXu6B3DeYmmhfSY3nNDeHVcIONshy5k/aLPcz2H/HGG6ZNOtDZ7Pm
Sv77myYaO2WUtkeObkaC5ODqBGuywqAl5q7aFI2fHka1wLhz9qR1NG6pckA8Uh0L0pH4E13BSr17
cdIBSPTArpfv1hB8YMTaTlX4VjVYBjnX311R3LEBnLo4Oqp0vOJbP09zcGNT8CMqPhxKO7u5mD4w
tvyayBs7tvM3RL0N0W7JriqFhoMpz8+sbQbidnbkKWaq7fDWJiWXGBRx1rprJxBQ15hKE7pd5CJt
WMJ6bTvuWw3lqMG8KTMZLH3Xe2L45WZyU/rP6DmyZYR/zGQXE83eKyHG/3mCu7wI1zxxJy/HhA+F
7m6kLqOwAS1wZJ2FCh+DHDDZrbpdxibe+aTl6WSObLdnP9sFMbN0oK5odNcgi4++PTPeYwCO1AR9
zKENKtJ/UWUgLSQvjpOdMZZ8x0SXNlVbfjYj/CemgKKoYKHYDds8Aa6WVwQYjP+ZFf1XqyB3p/Vo
4t2vJVh5t/DMQzT1FCTMvTz0ztJo71pQbyiQwnyVlwgKGu0+D9g1VZWxs8lf7FhHYiziCnurjNIE
cBJCpnPDRZcS5oT7gV1wMpgNmNjSZlRu+LGX2IaO7n9jaur5LOBYX33aGQDcCOQcjoxgUM/YwIob
W/aIyFRbtDvPjbqDzryULBQMvvUQJuZvKyuiYyo23Dtv9/KzLDMP8wWuOEUpOWaaBdBUVdQgp47s
1mMWODvCkYBUqXEZ+b3wWqhnB+Z8GKo1nmxckyJD35JwuV3LU/k6xuWyzQIzvsXdaKH89fajSVpj
H6sEprg7ekepAcgXE/fDWPveaQh7HEOVmV9M+D8HjhuxDd0Ar5Oeqz3ejmKLkVVe5tKAUeIILkvD
sokwAPXT9urt5jIGwO60bbfhX19T3+uTYJR2cqYqZ9jQ4YE80Y2S0EdcfdZ9w9kHcpu7tDJOMp0o
W+5p01iqmveyjcA9ez6gIVcVLjvLWe8Nl3UvAHMch2ymd3EZz/eq55OnjAhHaCCN515wJiHdtDxP
Vr8NYKlti4bNmLbQ0NlCxFtbaIo5BQe1GECLWGnuEi9zGlAvbfo0NPqvDbaApyt1D25khM6mg3D5
4i4EhQbqwcpAuduqKdfn2rH9S2EMGC9yv3wa53I5xh1EjXj2ayDnoFZXjCnp5+h2/p6zpt9PaTBv
FZZN2Pls+qyUd6nXhvk+MoN/kvfRktgt+Vh6sDnwg0/wQ+Ifh93Eqm7FxQwFADR2WXyaKpYQY7jN
lnVXHzAAy2OBYmZw3EGQvBZ+96dnIsITEPxPRDX8Vbc9uIH71Q/pqR+yUyJoNkcU3Ql0tKBooXLG
3R3XxFYOuHThV1D3aBGpCe3ks2h7Z1WG3dYH0ZgZ9t1Rzd/Zbsk4k2hYDUs4sQ6XkAzEPR5jMiOA
/UxTnjOwOdh3E7ra1ZfAK7wEujZtMjsnU3vc6ZR6m5QacSDTVmPEl8pbOm5qVl38LLCsbvKJVP8S
yKjg9uK+P8EX37TS+RibdD1Y80tiVxAH4r1NoUWj2NbK9hW68z8l8UbFDSNov9xKiujiTsEloyvU
qo3rkC4yYnERVnjs6uo37oYG72RxmpL0Pqaooq37gNX0NCjrq5vHh9Iu8X6G0oxipT5xh5XsjJ8l
mOJNyYuNGhSL6imbnSevlnhlsq+eZF5v+Huna242ml0DdoauqPgyQVzi3UhcMKnXTdw8S1fcam2R
Xbezzy5jcQQACobhBS3w1YQL7A22t7LzeD/L4TRkMATMuWK5aLTHqBUPu7R33pxdl/8vE+ZJG/R9
NkQoSdM18ilOwV39m6tuF3nDU2CaV7dueQzqr2ZhnPTF+O4X+lIFXbDUH5lA1stgzzYETawnI6nm
Ez63E6YSls36m6TIrsyLIxabW+Oae4HdeBeIgvVz8YSt+8lG3nIxFeEVg59TRemzk7j3rpnv1n/B
l+FGeWd77lIVMOgaF66jZIsbdLj/WB5Jg42oxcbv5O7rLOn94IPH7okeQnZO+OnCpn+Jpsz7Rnxh
FxVn+XXAp+UrsG5h435ZlXW0ywk8lMVtZUVCyn91ieXwxUHYngv31rGeo3EkgvOW8t6zyuq/H63C
MOjYObARmFEDRZRxwh2nGCY2Y94MpKCH2ya4dnO17tm7IplbOavYyAmebRQ0ilrpGfdSOsNhwEqj
JEJKqNYtRuwuBleUiNYeDJfqjO8AAagfviGZvIDKpNXbDTmOFyNLbYqdxf0DSvxmSKgGC/LiU1fe
2vb1PocostCzfLK3sv4d8MvBfIaYG/XrRWnOOt++aNuE6k9X7iIstJGZraUzjft+BE1BCDZB2dTO
tC2hUrbcawhvUqmBlAuEHOrriRXDVzAacKpIItfZlhfMLhXAr0PsNKE4WXS2s1c/9QblI5MjVgqR
J2f1dW4ia9vq+IM66fUE5oB3Aq8ExdRnLa3ib6qefULb7GYtmf0beZpDDuLeAkOWF0gzlXgtLPC0
xVQeljhEMbpY9+Ol96RJ4DQMNAMVmusDtygGAWO5bZrll12kd8mqmAAm2yuJsbDNWJOFXnGtYrJB
c3/S8G24Vc9Ac3OIGsIhZBTWl5bYzDwmf2RVnBeNZJ7sK2GR5/8WyeByt6LznsyAPu6IWEqg22SP
6Xo3h7w7G1TN1p43ZojXu0+Y/JGGZA3iAGDMOrQIJzh2+BLk01bW81NbaDic+QgNcTEpz7dKRBtc
hd8z3heRk1UvCAxoLgp58V7q/LR8XXEYg/95R7y+8grZ+Hn2FmLWj0bIXY7PLQ6UP38+ldwNTOee
FUvhL0q/H+z9or9lurxFts/MCzjCSI9mtUyr05Y32rZxiLMiWP3HpbGyTW963NTpzsXgE5qXzOqh
7xhRRmFHu0mJQjQioCeX3W8aJxt7DjFG+oco8w6SUSnCCk6/6+JHd599bZ6azH+upbUjUITb1RbE
Ipz+ubaprk+tc0eB6NzHxzy02bnRZQh4eXjC0wIrIvfXTsGUGAfTR5qOyLzSP3s4wFZT7byX5H5W
U0FsUkxri/j28oSSN1grvv4BZKFZkbThyQ6HeZtH7xUvOm3Lrc3HlkEXQ3DxnjvESTPcMFabQ4z3
967lOwe/j8EAOi2mBIIvMdcvsxZHoFD3GBDs0PlfGjcQ8+0rBVFL5T1HMiXyo/sBwvjJLeq/UPAI
FvO4Lx+VwnZJrtOQHZKzoYVJF9X8ZCbLOebPu6I1ir+k2gz+XnJgaYIPtkaYd0eaJeF2ZtwehLNp
emQ/+kuQZorgb2t2bNmTfyWNkqh47po8/rEwQf2y2w9XVg3CtpZos754Vk73sFpxbskcIpvgbW8z
NvjzJWhrZ5fwULR99YpktnMCbkpzRbjDwS4EEG099MmH75DG8rQ84ZgCw42TgkGjZooY3kKHWZX7
osPRA4ylb49s4nbmUH5gggDglVKCPITpz+glPE49PWcsJDncceo3efICI+FQUO0KXMx/C+PmYlEm
knmFCyW+//GUJswM1X0rrIjvciz/dcEk6d8Z4k0pMtLhBNN3QzA8NyUKC9ej5RXLp7j5gb53sYvp
LTPduy+RbdGDc5jn/MylVb0FfXgZ5uJLSXNcLRngMYppCXGeAgSq3rceXefSKR+4x7ovFyrTSG87
djJD3wHZPKq2+1shjBq8PVeUVb9US/Gk4d+K1NtXM2/SOrefZdM/BXX8OaLBHlxs83cUConHF7pm
IIiQe8ieIyde0bBwKKabMcx4NUJPoCbjBCurn8hL93nDohH6LWZw8pMowlVpHYMGmLpfBm89pu2V
6y3dSJ1ZP9t+Et4ig4wkU/941TUDVF/IjY2BaMD2whNXcq30wg2XiDUL60PlRDhRsHRoJAxgGMno
HLzlGji0ZYTb0mPHRhvTBW3c3udDHD/Y/cxc932ZPYGqkqjJgJdKT0yfDLY0dsR9NLzYg40Mqwto
J3WdQu+Aw8vO1RhoEpTd1Wznr8bFsTqOmYAywDuMSqojDwUQo/qTS77N9sM2duOABmuwYfODbB97
05dqamyww/DKfuPN8OII9As0VM24Vw8e42Jk4ANybzmNqSujL39tx9toUyBCdE86SNikkrEQjNXI
OLekbq51R1OCq24B4sqKa+DBVvoZB261VkQYvHYoNy2WCq4kf7OOzCo3PJxQj74oTgaof+JFsfvS
OwY/6sKexGPGU3DGujUttCnnrY4ghLfoLwfF9/rPqSRrLZUGrNpxU+L3l5iumDNT6NGF3JNWL799
KhE+3IIbC9I86a2PqtAEaboYITOn6pTgjfu3iaJHCWsA5OSvCwmscNn0JuMdg9FClBqv9IO+E+99
UDr6aCEERCFtg1blP7mdZdEJoBjrgbk+oU1adzXRRJRUi7sND24zaJ9P1oRtg38Z3vyjmo0DFZ1I
ePRsN2m3s1po/wJXDV4NtlxBhT7RHfx5uDZcwA2mLMZAzczKcpdecl5BpYZWIfqjw1Wls9s/xDIo
takPkZFdBsZ9BvyLvxBEKjxRRc/9JlJQZQZMWJehyTq2LdyVyAiNBxla4SMkzMRsQbePW50re/b2
U53ufI0hLw9E+n+WzmM5bmSJol+ECHizbe8Nm2ST2iAoUoL3Hl//TmreSjMS2Q1TlZXmmpWO92BY
Woc2a8Jvc8ZPXp+qh47jdFRLO4R+ckvxsiqYsQKod4tvYsg7Ew/ARZoxH6caqM+Up/0G0WBfI1Mq
D1EzIbqUI5BYp/vC8jyIDHkJZrZWkncRnmAOBmKyZ12ocYROCuQ1dIlBTZuIcpPoRT3eM+T/6Cmu
jWn6NK3iRHjbefh/o8m1d+b41qfRJu66K8yplRPq/QHZ7Ap1V/SDotRax/jNr1BFURa0JEKOe+Yl
VPU6JQdZxE4bGfda43RrAnpOcQpAm/EKM5jGDGB19+AwztF4HswieQ3zmNmV3X/PgHx29KOkY1xc
Vb/d6239EzTRw63ISoDFbFJA/gnf7Jn1vneyOwPd/ZSBJhj6pPnl4qNH7ogq3cBot9dXMBqujSnW
cBFdOfdUmPFHpxRna4h4nvbGT40PK2sek+j/+IR6JA9WyTBezUDZIedwRJZu6zT9sRmTHc3e1zYA
qYeaU4q2mihkD42ARiMS5oI4LW26In6jOofr5S7nDHmOFvc7jaQ8K8V3gFla3yEW1J7moljXNg26
pH7DVWWlxc5fzbCAfs8npYFrFSVM0+IkB4uBkQVsRmxGcMvIQowxGk57Q2URmKse2HlhiP5ObsJ3
hcoJQtb6U2ntIO6zGC4Bc1pA3BsoWF1hOJYOJlXVLeIKdRt8rwNWdxxpqub1sHAQIp51ZGkjhFU9
D414vxu+q6q8gpOyVzME5LoZtlg9kBJJa6uMg7XtksMOA09FGbbIKz8FJzNOzaU022xZ2e16NMEE
hTDEF8ao72rsNhIl2akzrcxKIAzzrtdhMFqiYRJU8CZyBOdKxrlNpDDjMMxTxaIUzeyVq6IG5sGT
YLK/nND8zhjnGUNwZJK21UQOPoUttYXBgXdDicAFIsoYsEiEsGvAqmSeoGCaK+rYeKI5o7uOMSKE
Ybkwuh6fosj9C7SHHH0KYdZW86k3aMHWRsVcO9VuIzVTPDcDNFkkRRJL2YdOLQ/e+KhaVFg0bi/s
1oOJkhGi8bGFaoE+kyz5H5M+XAwLjpFck82tziW8/FBBP0m/sYq7BSAtxIwyD+Jm1iCHQPdc8evX
GVPOrR74aOEEDXOqjMcWjH8rOI11bW3rDoc6KHooUe/AFa9D1fsNh+hJ4AZH13NalgCiSheBj6B/
Mxzt6tTjW8nkyhrHjyLh6Mq9pwvxDK34R1pTQw4mOaxeQZlq4mp+CUekbKahBdYzV923igj2Z5YZ
3iHt9WCjTd6XkzffBcg/CiJCWt8l+9ksjnj48DDiDWxaeLDOVePOEn2+TUjnxYpKT7b/lruJmYbm
zQyXPD+nVbgvnISjaA5ukVqPaNR3R3mVE2itfP5nDs7q1c9lNm89NqOnOtCEmheEA5lxKZtElWGZ
4eNaF+xnX6yRFNVEcrV9olj/gaDYiTYQvhTZuAs661hjx6Rn0doylffAiLeyIQYPQA5RDzTC2c7n
D1R+2UWdvvVGD7yLdplkbbHqUlBwLnlG1hTPUaqLqnA5M3D+VKJ5xyAOZK27qlt0VB8VErBRBmjz
7EL8HwoMHXLjF4JqR703b3m379g62R48J0AULGLraAlBf1lpj3HgUqO9LGJTA5ytTpeCEYb5Ny4f
TRwdEzqgMXVogiSL65esKBBdfLdvIJ9h6SQfgG1hMfLlXEMOCa6/RP5OgO0uGRn8SkbmzgXc/jIH
RZbQdonYNHZLhGMGawFYIJUmzCV3LrPOGdJCw2s3mpLtzWZal9VnAnB8AGDgaO+D/WzMb75PK8vN
NNAa5lrZtnSrUXwACUPvxT7hQrA2Y8yDwULwGxaS2k6MmgzdaceIlr2lgoHol5GaoW/34IJt/9Ig
NAGXpaQTaeEgiD2KHSy5HS4URl5H5db2P0HxTJDh448CHR9+cR41QJDw4mwUdZ2XKf/h0lOAWsyu
UbFxBYOztLRxMXOzE4WxS0e0yjed0/xBNl6H/5jvNQhQssA7rACNIDiHUvU5+zyPtwbCyVGFf6Z1
Cz1a99G3CXMMBhnBuuj2OXFMPlFRIGnV9lfg7zzor6O+jwKHiikEBEVhqz14CiOM8xAnrD45OySJ
/HbAqs2I0PwDTxQVTdjtH0M+ruquxJn0z8y4xM2cxYTUmj18esx4x4mA9N8LY9GombmVl9JxZLEk
gdy+zGQllf2FTafLg8j2EoT4hYrcX0ENTF59EL/l+vyHv9Ur/WIwDejMZDeDWdOFt4V9unsamh9R
nbIRsrE4721qtAmtYdfASFJasdNBnowsJq98agDIEPCU72E3sHozJLTBHyx6R1+MCToLE7M1phg8
BTzDtm4xwXR4DON3mKOIm9sr1qDSv9QZrRNZgPjpqJu4gCDSbiooGHiNrLhdXzdBPWa0kN8M680C
l2bXXy5KaxrpR698xAFDQn1XzW8D2pSg6PYhSiJtgbiMfnKQLzZT0itM8f5/of24icPfrPqJAI3+
heJ5otJCQ4CKyUY+As06w35nDCy/YXYGMwrQnRihoFB54JpnJ341XX8H4wrxir2lRMcZT3USAjmP
qtDYasB/+VKBrULxwSMDe6UgfPBldevSekJ0jVEsv9s2YEnJv/UQZoFWrMz6K2ZWxJrm+uSt09aC
rZvtNQIFs/dTDfsE57Gd4oyHvMJksaGkEFxOhwCOPv32bESFA0jw3g97qs2nXw2N8CR+8miTudlV
WrzSukmuMBjVfaK9hKwNxy3XDEXWslXb3juY6TNuLqxOrgJ1szMXINtNFu/wgsvTkb9g3L4s2V4j
4cBVQ9p4rwUSsfxGhGpSPzzJdqlG3XXY2QsWFg9OJ9/NkQIoMOGYb5i1wIMup8Vsv4LB6WeMiB2E
2UBlz+aGXZ4SLokNlfktX94L+Eg0NfjeMf9pUOgBJYDArnpMUbWs9eaa8kAYFz95G2Bo1gbEMxZ5
9NWCRikcJL60q5c9uPYQSg4GpuvZ9vdOlDcXdGS2zKmrBc+FUp3mXmtfizj5wlePsVJAhYmPxzs4
tf0Ehk6iMYy+A/Un5/H8ORn2jkeZGOopl/oyozHto0luBP4HA5M66i4lGN5QmVdWZu15FzytKdIO
AXBHn3gddemKFjB0+I7C+Z2bn3i0g/uBL81ipDhljLUBWr2a/HuNB2vfh7uAk0SlqTigazuN5IBs
ubz8RnJvgX/w2tM5QXhv0IdNhDVbnlWXnDvjU95C32YHV8fmmcQtasJbWOAzlyvMarg5tTxKcG9r
ABTgodtKRWXX2CqWvjfH/BpMhgRGpWvfGf0DoYtoWEOWCpJ1ZxUrFgmyFWvd2mP7iBNH9sWb/ydt
1u2HqHVAGKNxyC7qCfjhq65arzZ/w6U6pTjqZR/cRMT18DNejZwpKFbHblA5so8j9VEIfHegJiow
3HTaTYJOcTQm68h7BhHm0x1GRDPdDZAEWzrRNMt8tC4RWg2QV5RUVvZDgZgQC7XSi1vvIhoKmEqO
FZi4S7PdcOIkHihFGwigzvS23ZRMrkqOj7F/MA44RU26UJonlkQSJ7K97VprhzTCCC89Cho1CNXc
8MS66Mi/yoLBX36BvhE7dGXa7ykJfCvwYkidaVx8K8x5ahrQjtZtWRvAd9zsMUEUIZCFobZFtW/l
+w6pb7XCkmtlKN73HJj4V9GwyckOojTbaVV5lx8oumpBxLXVZJsA4/avCUw2F5Ir5eOeSfKuqxHq
1IqzSWXAyTlCX5ZzgivVKB5c9Dp6AVzjIzV0TBYSe/6LLtMxSnNkCG1lQ6zOIu1N99unVahH5Mpf
Cz15Tsb0wqPSfG051v6nbI1uIplmq41MuYK8unaa/Yr20rItr13FlmJaK3kMTzZTwY7w28iwMMUi
d1Vjsvz2gT76haN9dqCgKIwhEUWt9D0NR1Rns2U6iwf1H6yssMhj1qqcsEPYRRzQow3979K787qP
T/10qHqk42ptU3V7tdTuskg61K1AUyKhx6ndLLBx2fEI5IweqLSU8i47Z64+aDwhH4B+cg8GIU6s
nYZzUUFPMU30veLPKx32hdnhP+0SX6ZpOnRz/dcEC70M6/obU69dnbovWmtd9GY6Bp6yQj8ds1VU
UJyh+WIMdUnG8nfpI4hc4Gxa6eoNSb2eagKmElnpiJ+6GcPM9qeBH0Hxq48mUFbWSdcxIsWB6aBM
yYfqBXvVtw5Fr78ltn4NfcdaGAkSK2a2H+zpiN73fm6LvZdFTzwTt3j47GD83yJkOnIv+aZjy7vS
jI8sb44IhG9r398bRAB6ZtsQsY8FrKfl6CZXzcy4KVrBlof0Sy5oOxZHYyLvZ03j70Fl55jmJuhn
PDXCrWPOrGVf36CSt6q17uBUwYgeEgoXHIfpWGlUT5hXDp4yLpyw/Mmc7Ggp9euYYQ3kmtXvgUcR
R+raaPHWjpprVWW0G/qzOsb9UtHbLY3MvYprul1p20DYkrB9XpIcXGI+ubs50x4pKs2SXA5g4Bj0
7KAwbw3Wb9bBqKVAtvPhYtVfCi7RkX5jb6v62VffauImW1bCcUjQglTe+kzN37XqQ2XXFCp94o3R
VmcHEBEuTGA0iapnrQBPdiZVlpym6X/UZF5zCPYsLZc4z8CD6PMGjGarYlZgftPDWeQAHnOaHFV7
dv2fsH1y8nH+yY6ZGCSpyMC3yR1rUsZw4kAHOcT7ZTCxF68/ZwxfCJwZqSkRmM4cs4FLZnyVqMak
dQhj69okdzljWPBydChF92sOXxO+mE8lEstSC+meglDazP1HkMxS5Uh3sOGoHIdPqDMMvRhKxt0y
0OztgB2ANn5wofJ0CIWOg4I+qnmSWXPhSvva0OGpQOkUHyaU7Bg0eIpEL/Dr5dwwx9f35Bi4FJDZ
q2p6tGpSyex9RFDGMMkdw/lsk1mMdBWIzoUOza1qmMCoO4m2GI2ttPY9ByEzWT8E7crhMtmk8mQi
nJhplJ4Uhg68NzpSdJQ4Z0no+OSeE1WmHjPIf2UGwavCSgEWQOJg6gf5/gHiYj8SWb1nTpmkG6Ak
+Awuw2f4ozd3L2mRd3hns668YN7y/HKsNtq/WEsBApPyqnc/LJJ7P0PjBbMfSTPTBklvAmtm/5Zj
jYKBxcOPAjVe5FkADYiHUvmrQL/xTjhCwUxD9eDkvzrUG1EcouTz/d9nS94mvzcDmS5G8PCURrr9
ztPkp730uwsBJ5F6dbwlRHSXcffNwjBiJpL6PkswqrWZMV5YAhDZZW9J9Nf1He39Iy+m1Z4yTKoo
IKuIU4s7cZHI65SPxEo2bnbTsr8emTmfGYaPmZk8kIAFXTJ8XbWdzqrMULZlFbj9TDA59ZxbPkk4
5PNtF5/ZElTNlYq+kE4jMXxlm8QNsv6oAoOl3TG/Wrmong6YgQ0JPOUcCgXaGT1Elfim0MXmGiUt
pN25i9L2IFlplseXcYjXjv9TqIig4RwB1CkYynOHnSxrYId75aVqRcIfL1ZwBhwVxfySxCw2+6mr
Aay6aVxJmDDgqsi4bBWG1o6b1GxmoGyALmoO4gMPsPlIzesnF6lfkEBcojW1TqyrY3ufUhyOGfoF
SijO4JAIXgfnyewJcYXsiY1kus0KY9m6/84/2VcqGryqqyxCB8RvPoGu5triKX6XiAH6fxk7v83O
vVDkMr6Gu1JeY4JAJkudgDCmXwEq9nWQHRI5FOvsidgPeDxmcazE+Ezp4bX62bP1TczdKpUPZ4aU
afCXrHiv9YD1IU2hDXBOksXo76Lw9yDv2n0XS2dE8lk7gbOUkjB083UedQsvseFsZQ+NLhu6NDfG
64C5CE7Juqr+PQOPx+8jkqi5ZCH7mknAQgp+nWIGLsacmfeus+9yTGjteHbScAeI4BByJzQYJJ+1
HAehEQbW5I5i2G2NRxNJThB5lzEGMR/pG1pgK4eriqs9b5R9SNCSoprIIuHd7/2l/O9ATpNQUHjd
YUR2lavgp9E1W8m3JaO9pPbgHiFe/1uHSOOtWq9cR6QvEb0HCfwSdbuk2f8TE1Y3hfmt5c1y5hgL
8RIgymTq/1eyLD0WFIvcq9U1YZk3LRt69FcVZa7Jn+zTEHlfHSBEwxSkN6yL10rLyOMpyA+VdK5n
ggR/xd6YSdg4y1FCABpL9trQCbSTduf3L1IDuOxEJDhu5Ep8D++7iMARZg8JvjlrpNaeCbsrYvvI
Yk/UK7GHByULlZ+2DR2YhFBCPtvuj0VXRTavqmNwhFVHEYn0waakxSUlp2TqNEflERIObf+HtTj1
T6N/k5OtRiw8JIkmsPnw4bmgqGHuTKL+ry2Sfk4DSYYowGsP6RRiTouax3sRDNBF0NBL67eZWVZL
ix0EsrQCNGpjOQNddDO4ZFm+sYy5AT1x6QQzrpo3h3UCb2lc1zUI7yg6y1uqU2cnf6Z5skosmBsf
GkRAaa7I++XEp0KjzVF/Idu89EpUB2l42EAku700OVIinYpbgARBw9obhbEBJb8O+1+z7SC4Bt+L
IoJjIepeUUMGCeLsxgF3bgRnYxp4cuaVHOogWKkUUiQK7rbbblPehDwQbqQyPzsdugQx2ksuYfIh
/yUVCvrkpLgXeSS+/TJySMuBwc3K0T2R4rIm/g3ucmvJyrPzBzW+YZ9Hh3/q/jAl2mpFc9HIhJQk
lGXJGSurQS63Jjcf9Yg5aLzmPRFJlYFmGpu1JzGOWz4IzS7kbiVw0G0LAPobZ5PdxKaiQemg/ulP
9waheu6D9VCEXzNaOoOprjROSlIBZijAwDcU6kmykctnBeZhejGtt8zxFrzHnDZdFQMclrOvTtbS
oZH3J2tUTgJpstEI5CeliSeLmJUNyWRNs/HfiSRwXd6VTfnchcpReoVcikFJ2hfpin4UEwlyUmOp
Kwba+OwXzoJIx+bh6YXvfPT/E7DOy6UT1eAxZPHCSNDBeu0iEJMOYGyyG8knqOJNPsZHYaaJn3IY
MG0Am3OrC2SeiFR6mkOm+nZxNUs4pjlTXdQwJcnA2mrHc7Mo7qhdWraNdJtKWmbd3uyJ28FWRBWQ
+b95us3QDw4bqTVLC8dRaVDJwUqcPXHc0CRNGrxXsnVpg7/i0+VchaeyYLAOtQNpZJ6/nE+Gr02v
Eht5gXCItRUO03j3pManm5Lp2H6F33mWng19nEH25/lrg+YE8i4ewNN+rRr60gu6mzHoV7eBzS84
a8vl1PCawkW4hXwcEkiB7cMi7iJYpKCu3BJ8VOsgJeHCTrFSFJ38KHztKSmcNL8NXtIDpnTjx2Tb
07ur9znmiE5xwU202dl1dSU5pAkUtfcuCwi9EelCNW1QoF7HSXaeatoqQpZAXo+plPXI0mg/gNhZ
9DmTGUngZEGNVnOYkXgkktiz8mlTBTd6+5aUDg9CTOP0bUl3qK8zMh9AcNEw0cBA3NLXh5Vj4rWG
y1QR0BgM55dUzeEsoP9jBe1NGvMD8wNtVLYEt1uHDJndN2fZbVI4gr//q1GEyJDxv5+fDlqcXFVl
eIXAhIBRV797nvfZuzCabLr8Yf0thZai+Uc7jg4A82kkGNuxTU5B5bzl6GIsVeuiNtoJpfz9SFdz
tDFgGKu9RdMB7OElcIrP0hyeXhMegrhfSeovRUtKouU6za2e0ENoR+WA0MRW/nIqNdyCbO0RRjSD
aru5hcxeJBqRDh9twrON3fYLw+e7otJjISwAxUNYNSwqoCtjvNBU5CuSpM6WU4pIPHQYqIBhhDgx
lQ3fYCOaNoOuxa1nO7qMAfNhRCs+sF6Hqrq2Hua1c3pHdu0gr7UYZrClpqgM9udSyy6MbS54cmMj
1O+Nfoy2fqDCgqhIZi1T2JBWbJ45gsZVa9f6Pcmya180CFJkFM1T0rv3RNHK7wANbFj2Cl1OenJI
HyYUsiHd9hQpNxS+UZVKNWU9hIhYKWkBedB8b6L4MZB7qACooMrA34xGTDZpUkBmuGQNiZs0Hcc6
B/RAs2WigGtdfVemuHMmvEk5KwtHB6fkly//yjRtlLWy9BukncixXuTQ63qPJllPhQM2Azr1MCHc
auaBxjKbmnWRQGupKCZ1W53XOBjdDaV/4pMKfjpFMU4jEUNPCUp7nZ24uH43tCYdjwA8R1fhKpym
iNAE8NYVEHta6q2RqkZMiuo0nn6bAPcZlWHEhVTGvTWD6DFBiplK5dRkoAo1Grc3w/PXnlJspy60
byXjyqWaVRYodNvDWMhlyIhJYz/guV4M9swQRr2obv/SD92bjPP73Lp3DYTqEU1gklpmeNjNIJn7
qPVOyCfdjHWRjjKm77I8SFYGo/3xIj2DigC+3Xii0EYQxcManUuJmZ2LEHKTrTywaz60IDmUpN04
5PeBKjuaBhxohSjfvRZk3WjxQpcBjtmDozBIhfXug0415z4Puv+KAMIyz4aKygwjh4FtPPkBTa+3
1HSRhRcb4uasGoUmLijRNfkbsV7T0B0VQzYDwa5iLWc0+Q3JyDokNexhy5AQmbEMfGC5ggaaG6wj
CMh1PoI711e6Vb5R1OcValCjqryr3bgqvG+5MDV4L8n6OEmH8FW6AQiJYEbR/Omp4/LcgnQWYscH
lmlqYlaIsS84QPF+BmnS4NIIARPkaIv3HSlw6t46YD8I1lLAFQs1tFlFG0bN4J+Q6EQJMpmzl1yk
5HPOEPlol2XZYorDbcoICArQoWIe5TdPB8URkwJZGo3SE+MnJE8ymRXIF2Ayfhp5GSXCCfLP5CHk
2G33VvAMHbSa0j6EfBNijdEsq3yik8Br8PFnox9XcMsh3bcmJiPNfwb/riMTUDHVXdZU85yBiRDP
QAbJrNgmW60T5YVEwFYVFO/uE1TeOi6xMaxxRPMWFu0fEpTefsonkzv0gEcx0+J0xdalAAhGKSV/
Sne+xFNRhruksCF2CWP4SkNSIc2Sfwy6VzlQZOmpLT5wr2QPcm7HcibD9utV+G95sst8cPiOtqNh
cLBQj3Hs9gg29p3DfayCMx/aMouTtZG40waNQmb0OLnH0ztCwyu+UG7KzpBVIROV8insMjJ86Uc8
hLM9+rfBGr8CCzAs4lERC62xpi1Tx8RUb6bKOelUGxNsNnpJ244DOqVHwWeMdDCMFvZCRvPNE2Xu
8Q8Oxp9pqZ27OnlTvP6dSmhM8crBGI+1zGd6cEM7NDPopNPv7NbcBa8bvOISpcN3naUtZYJcshr3
W/AnIAc5cnunxYKcGqx9OqjqB5yoJcoVkEuePgMNknfZstJ4ztPx3wKgOeIBJuDR0jQ3++JN0p3M
+RhV/wzR5ZQW5R5NkJU8f0tp1lmCOD0Pkk7KWp6UV+b7AI6m1GUNJMkMypbVo0evwNd+QLhdeMVf
GzXARWul15nk3GZiatHCRIJCQ5A+mQEEh6+wiMCluP0vEjb5rgihvmWBmYHJlzgIEUhlwJYNWKRV
5ezgUe5kAhFwzNWwdf0OtCNET0kBCqREYF0tVSIvFoX2SrTjc0+BNZCf6uzQe8UJiPVlDJN/9SSg
iXXDEq1pdgbOCawAqe1IX6wG9zrx+mSbyXqTEVvE+SyTUAlAFXrNXddgOU/jz6rMravDf02778QZ
H/JEJGRJpFOB12jkybTJEs3Zks7Lr/dlc2j89kRjSfakXSZsaHMjw+6yfDKm8Jz8re5RborDh5PP
gETwEK/7Rj5HFkoT/a5H5UzEnMuJnXJPnIbuMh3ZdO0UPDcmvbzZgD5BSb8iYIHyr4oeX5lRe3YG
TAlZZgeTZpog3Pac/6CZwPn13rN+fZplMpxLNMQE8DiG25JvVP5R8urUHdBVoaMWG1AP0DphXOER
dQiatY8AcAjNvMmc68ThHFXIBeTVIUUR0NZSWlrwjsmOZDOw8SibCLq4MZHx0Q4KneYBMlnEwNGG
mBag3+gs/8x4l9vFAWkJ8P3wgAhPherv2RjygNEswp4YReOyjHYxgncZkbownN2gWb/zFLnciugE
05rwGddgt2b7p6owBejDLU2sjcsOn4oCMb/6Eev2Gp13gD1eZa3xCGd8b/yqQgsvCmVXuvUvxa4f
2oBUFxincrLeFX3+KzI8oda/O0O41ohdcanfK4zfUaDAWSOcEkR0jW5v+fhJVytpp+Z2t5lSFehu
CXMthWWjFRs1Ue+aOVNoWCcGLbigl/uUAK2TajVG9EG55PjqWlG1XVy1yJxJoJmCrZy5cGW2FTJ4
BPSd05vfoUqlwSosiA6M5/4dbwLQGhvF3Lg843UZenuXnezF0QjODXEvzuBI/C5dezOY1UGxUUeW
MkYCpUyl5WiWrVCRVjXFgBGLsasmsPoDH5zbvxyR/hq9+EdWTtGjJjMUlYOF5bBwB+sBzCBSYuPe
BL/o2K4bNFBoK+wMBP9OkT98dm5+8gOQ5RWqNU3dnbPGXcpLavJ4R0CRbESaMpi7bVg3GF1KUKAo
DCBZ2al5xCdjK+drgVkp4HXlSytzerJ5SXvYA/Gm0dFT6AQ3XvJm53CDOXSkYmUdgalBIByckeGu
1ADkKP9dm9WmYYvR1YQoFy3lzERP7VNm6pJiysBC9m5POwLliU3Of5fed2zqCCLhs9jfpY3HS7cc
H3s+Jqgs1sgyrnITbXx2UDgtK+OilBcz4eNBGtBbiEO9XY22dY+UHPnQ4q4xtbC1flwN0igHe0jL
0AcOJneq6f0xm+C+6cZedcgUTaQwY5eBvMGBOEA15EkAIWY/msGvqMcpcjKMDYE/mnJgFR9yWVMC
i4UCIWlVoC+lQJpy6rQWDTFEihc1fW2JHrQTJYeWcObzJny7wqeDuGjNJ8YuE81nyVWsjqkwDRkx
l3Cjr75HYTH3E5RXVO/V1kEaBLm7KbvuL8arCOvWOPlqNnhj7Aky6LpoOpV0Yhnmr3vVWZesxaSI
KKchB/4ai9h86UC3tPSUoPsCpZ6xe0I1kJeXxkzvcZQMg+lgxlwv8ium2p0nnQOoxA9lmwt6teg0
YRwHOM/5zUdSYgBtOdo2TJqLA5BnBLHhNNMpxdVxJiPnBD8MVgqFxmb6aUcmFDWwjERDPAQ2HHX2
wYjSn9z1ujUK+i3SEbAtG4AgXmdu7S7KHqHqoHwLFjxlHnzUJ0UDAQL+UOkeSBst1R7qSdshcF5H
7U/FscP58KKa6Z8qGcEF44TQGFBqjfJRG+ZTydKLr1o8KKDmeD5r3Qb+acLryaO72TS7rsEayauf
RoQ5SF0bGLjN6spG/xGpYYxwfDMAgaF5VwNZdDlSawqObZV37c0k3k2+lSxn5KEX1Yg1I2y+Iujx
L/WuGrWLyiFuCjZDL7yzzrq2ieOW2R8iD8KQq79aeXmia8UJ4tOqVONBIyzP9iItvX5VGMCGlbnZ
51rzgfD5Xk5yQ+2vJCnHwB639JCWjZnd/4F7kbedA/vIyBuRsZkUu+tWxD38tzow2hMuH6ax7Y2M
CIv2Coux618UrfvMYTZaA93mLNq45M0YTB1ZrRvNYXaJuJPv5Tur6z7BE8I2mY+9G/01Q9qFcJrY
PfScuYrCFK+IKSYNa/VfQJyBI4DktwZgB7JeCtWlF1J94sIAwTAHvRf/KYrhYZDWwGNZyRsIUXs2
xuCrygDgWtU9Dk0QVsOznzwHNBwsU51Lci0WQahBGGSe1pfBDI0Hw1iYw5DTT3PjfE2OfuyS9Jbo
PD16HQvyiJ/Og4CVlg9kiT+lBKhjjQpqRkmRvR+J/4zjHGRzevhjmn7+TsaE2BN1f4zpQo+NQJmM
/5a+lpoPlt26UPxHYIQ3A3+iqkb1XCZbLV7d+NDsM747IGMIeuM7GYEoZzUhElFjZnf1qrNwXKsk
YU71nWcWiMLU81Kths1Mtuunw3pUyy3If+TGGGTMYFPgbT+lZAljSlEr2gUQrWwWksu2qhVKvXx+
cytnhZ6mv4jc9DsGT+OX/k+OTFiBlK1GRjv29WtVBTcFyW6a6eQ7xJ72XzIzk1JY4bsVAf1Rx5tT
RmT5m6YZaB23a3jo94yWv47ZfY1Du9+saPLBI6fDUq91G+Z0+gdtcsx/1FXiISKT5HQNmn7hA2lE
hYw3ihCOAt5aABDwaxDbi5e69pH31clklOO0KnhkbzoPYw6dStu3kYMoRFgg8lgYF70a/rD4ePOI
pjkT5D76GsE6TMKbw5CyqyqmLIALqGbQf/cXttIz7KH2Qed8rfKKzd74CwSbHWzCeJkY/xW2sS1s
PC8j3kwwCOHKRcrFQ0BjivxPLVGgRuifTjXskFteorJwq+Bx2D2KGJ5PZtkBXm1Ia2u3o+8aWhQA
08eMmVPvdN62kqkXTQL0+v9Q4kYIE1dPmsUrH6MhHrvfT6tmpJ1E+m9zZOrANmxnJ4rXjMTQWLMB
mTRHH8GK2nYXFdWWb20HZikZOGL5Xu4X5+iVptqLsfslDmZLU62fgY01ogf6SH7W8S8R28hQ2ys5
AKTh48jfVhxj6KSuujpEmaZCq9nNYPEDEU7d3Wj668B508aR5mD3k1Gi+5X6ksb2Sx/QrsR1NKyM
dVXrqNUFXx5qMFg2+Iuyo21CG52Wb9wjUYPO/nLCutBx0IIJzIUJuSPiMItgWSaGhXMJ5XFhoyM8
YaySJOtwQuu8oLPOmqQ4q+kC+EOCWTGtaaqgmgq2rk9J1247xfrAhhKgxoEnqYzmX3jMYI77Uxx0
20apD4ND/19mQBw6gCj4Q4oR/uhp15MDuYaLIoS7RHsFycAA3ah5PQtI2IpXSMEhbZSsPMTjJE8h
PlY0CpAbJaviJONBctQgg4NFFElVWOYdXTkkFShOdOZAsk17zOwlOSiaCB2ytHPOSdnTKHfRQrLy
E0QLHqT2WraoLFJKmDp5rv+jIRysxNZHSQKuAkrKzaElmE8bfRqPtLc3th3jytmg5UDuPQ43r2xu
bs3guvbdlcb52yKcj/SJdtVEhqQbGzrR6dpgYlfSCkmz9tQi+9kqlLT1VO0rr9kNLlp0g0brD1Aq
k3mu2f2JgHdpanTnUclEISunz7lXdg06ohy709LDFTaO65sLbX3Bg8Py4HNmslB98nSCGK1qA+4X
oE8yPCa1G5OzjkdHEvtaUOiOI0oVuVqly8rB6KDK3vQpOkmIgqf7EhHj/NheJHNwksPAHc2TmYaH
2DQO4Me2aW0k2x6LhU5xYSuy0drR2020z5Ds3BldCgaLIzUWnJzqjpyRFCS1c28BBSDnddNAkVnK
+BIzWU867dtq5rXXDBeHw7l1SQ2jau/TVQjqmLk6hZTbnSYejB3UqF5ANo6j9uTb4CLAz2qI0sRk
P2NXrJVxyNjwYESrPTr7EFgQiOn2zjggWEbmmndHy/JXfYopXhdgKaMdKlN/5zT98DhxXdc+NZ2z
r5xHqCMzlNKmAKl0cGNO0TIk3fTVD0OHleWlJ17y1tZxDoAbtqqm+qxS17aaxdxswCsL2D9NJh4n
sTMGG8KmjnLv10hTh2U6aNpJ5aG3GUJhZAQo3i1pC3xlZbWQdFuSCLXT9gakLWSoOGGU32MHTAXy
DtYeoM7CcQH24IDPwnYSydzgvRmnbT9DrijZqGqfPf/H0XksR44DQfSLEEHQgby2d1JLLa8LY+To
PWi/fh/3tDuzs5o2BFCoynzZwtzFP7HJeK56FGNa4glgqtnpdpcTfabq9qMqYSyZiHMQkvOt5XIL
p39pzH3nwGLbvv83Z58WftllF3CC/iOdrcfQs95DnTyzcCRXhsIh8HWqshe8o8nGrd5sl5ueaZvP
eO7Wtox3AxUH3wOtAIAstDbpvKkwPfcTWCkoZVgYVDC+8aXxuMPe2Bq8i+Ve4HN9wJt75g/QuHPY
mgM6okXgbo3Ggk9g3xXh9CjpmzyUvLFp8tBhqfe0nM5lV3XfUY3kgNS1vU23cmmxCMuJKYuBxHMU
bmY3Ki8+V/t1PuD8cF/ht1BWoco15HtliAYPC9gZpgTLhUc45ZOgumZ2H1ZfvZ6KnWs5oE5UQRym
mJ5w8HCyjV+ykyU5i+lnjQQ0QhzQcTls+p9lWYHs36Xsd0j7J9t3F2LWR53Wh5r9o7OX/oKZjzdC
9Yh6rvTCvOUJs+fuVwxy41lqb9fq3LCF5CzwVY7EgVAP9jxTl/r/wpZkPNz+o3tNa/FLTM6XpYp/
yZB9j1z7zMZep+hnZosOiZ9BUOQrVB3ch1CAEKHpx2VqDBQ9u8ymRoumY04ld6usdro1vblVg7R3
U5hcBSQqyMsjjmNz6/fWZQlIT9UX2Yf/TECYm4zb94ZYcONAyp4+9B4mERO1/2cfy/jTtLvkOM+J
gBHpMmpQRH7zvA1ivqY2J67+X6yLhMHDJeUNaAnDmaDEEBIZUrIBYkU3LKyvhORlh717efaNNDyC
rKQvTEirqe5CF/dd8BAI8JZgVEq/+ahGyOq1W/TbMXiE2IdUm2EHjMw3oNjfRlufC1Wd63p4HD0K
GsktfYtV+9uG+N2MzMakNfBWwAEIgejUs51hRz7TV4ycGjLxJer96ErVtcdX9e00TrLvugLMAJ3r
QHXFGob1GWPREdAcPQYehRaR6i4UxZZtZ6RH1hzJoCFJSns8s+ATVhqxo4mmKRwzzjh5GabsSCDZ
ozlwPDlDo6hf7AWayhJeKh5le1DkRHGf9B2pFFn2WSug3sZ86zQkhULRYeiKpCIMb7wfK+9UzWbP
oMqw1plTPKc+PEQXO+mtzjmRjdZ9HjGiZKZ+KhznK+6rfhcEAbOEGG61vi2fOc6PJfOy6YiBEu+k
7VH8BMDgSZAhfsYoEISb1M3Y18OwkRvRtmrjZgVnNdRcSB/ortnAGkt/jm6FJIE91x2QHXtMGTJM
v7qodzleNCQiQC+M6qtxa/DWrNSxztD3V7DPaZZ9Fvb4kIKnjQbGf23PQg/0cnDEYj/Trrp3YOCj
Asfqy/ozxxGR/DTQVfNfAs8f10HkgbhphH8MQadv636IgeTQPpr87sF0vNOcpXfS7mhAwtWMGRVj
qvK3gwdQGphFNV2qju0TDPqLiFisBnm7o8YkoR3yMjzvvcrmxziLN2OXfqgyuZkDKuKi/g09vany
8lLYMO+m0T3wHSS09MGfQoY/w87cpONSf5kwNvF4MeWLVlL10as/JbzEkFkH315Zc0ssdy70eBRH
KFYCIFbcwsNXQ3V7zgGk38nFqd1dghHPoZHejdPJS326G/PJbfK9YaWf2QB233CyA+bWLYyIXZk4
b9DamajP2XNaFCSrFY+w9fdz7P0LDH2Yy+k7FPKUO+m2GiUeKMR6tvcST9h3KJfqyijXgxe2u2Aq
nmZFK82pw98sVrAbhUQ4UbavgYlBsXTPzHrMg+10mPlLlwNfU1vPsUklPLTNHYO5p8wZsV853cNE
JgHCYB5OSbRf7Q1s8lW6K5v5xx8XDRmjGLiZdrLh7ntORMtcGGam2VrsXhPEwJZ2ceqM187s3qKg
wrGUPWd1WZxoWHKBpWUzGFj50Fz3GysYse7Uu8Ahro2GI9ZCOsbrUNvHbvlDDJs3lc31YKzoYKUy
hXNVlh/dmBRgeY3DEpd1MlDkfio+El+1uN7I/yA1jMUHsNdu+ydBKIKCr7VScGtdY3rBW381pfNA
NjfXNz6QXWh1DJTD4VdN4Bethg8HE+HeCrgAtZb7mc323ZzwjDYpI1JQT+eQxLz7HhUSamd2aDXO
l3hiV4ulODeD9TSp9FsVEtF3iLhsbIDR9pjWQDJjh+zT/pAErtz5GDW+w1ajv7dlS7z6TP/VG9Uf
E7Znk6TbI9friosnG3Mf+GB8SppZBNFsyD00VrpQwybqwVs74/ukC7lvSpshNSsWDz4ibs+qNI+m
d2whq8Vx9YDcMdk5xbTEqdsELGMflfOEHYvENqLUSoXVUjAthKl2p3tiNhtidFKtfrMk+FOdefTs
9sfIGGFy6qkgpn+Rhv1jD9RRkCmzMnB6xmEfbcmAvOnC2Dto7zc6R22ZovnEM8+piLOno004lH5y
IncjvlQGxXJIOOEmUv5fCsDLqalAJ7z0sFXwkhKI+yCr+t41nCe7jfngSkyMmevSHC/t6NBOLJjK
IgGYSyE7aOAbBx2VjCwCcrD1CPetYi2TzYqSPwyCs/LyVxWCOWscALqDd6tq88f0XP9h9mPrvs26
Zeah7+vKenDGudzRu3ooYTCvQp/uO7tPYNGW7FToEvvloeyGS4bTvyJDSP2M0fC8CBCwqhTrPrSp
1ifI3fOo/ndKupWEIj4br0Ex4yWhOOfuzSSHWjdsq2KB/q5bPfmrWUBKzgzzoSqXaiXOh5Wt7IfR
ij6SsdsHfjut20LfKkJlzk7Wc3B71bDS/gQRsvXwdNQ34du/QjWPlmtdS4drVwnYZ2XpsV1RJ1ys
wT3MCUK8sQr3Y1UiFrcmeP2eD2dFOXvNYVEBmfxfFQWEVGixr/V0gTB3cTWgpELjKraHNREnxxkh
pO1Ba2vYmrGcrts2BlhTQhYiTI8BfTN8TV6/i4KQ8Wd8KjBk2w7MNpnYG6IOr35k7Po++1imjIKa
N3PslvbXuPFK90EZXJ2kap1vFYnnNDc4HgBwGQxabN/n+YH8WwRkiTu/RjL+poLOW0xYVKSe4Ljc
aKlUW6GS5B4xGFzUmtumja2wTYkMyffobY6Ww+YUaEK2y/Xkx9lpLB1WCsb4o9dT7FslWxqPRvRO
DEnJDYnZtm/18kDhGHC3Tz9im5afUsmR0fhKWf2Tn1fnYMbRnloke+b6fQhcGpcmIfOZDv9lZJN2
uUUiW3njiOBl9fl5YIqwKtr0Ch+R214mz74gK9f3v4sY/HVMB0gspU0Lmi7PBQ13f/4wLNCReCEW
rSQz1WbBUSBKcc233CtJTe43CMI4+aqzzIuzLouHxnQwPHpCA8X25SmrijvJ6NomA3frEXZDGdpe
GouBj8sc2WqSh9kkKptHFAtx/ZcP4x3Jis8SRGWWCKa4IcWfl4nkWcYmDYqcVVqeaZx4miaDRRhF
i8IDfRNlqT4H6WIKLR+ZRAJSG7kTD5emcv5U2CtOlvoptoqZpB823Q7e+tQ4ZwoXjjdkviURnyvl
YYxMibmqVLrNJHcEaZCrUDcpMCubuwXQEAOlJjxprQHjGVn4Se/hzEH1V1qaS3J+ikT9uPz0jEQL
d3DvQ7s9xRHll0WXyR4NhB/5MQVYHcwTfhBG0YVoHu1qeqqX97P8r9pKhV7o0YQ8mKhiBUdGbTrP
YwzRg4nLIzvPK6YydD0DjtPxkJXOxgn9k5myP2mER1XC7Kht/5YUyK1Juk4TfleIfFLOoNWo6gec
emi5hmwfh2SNLbsICbGrMo9ehja/Fsr8V6YNaebNdsSOT1JPhsur/4ZQgK7Cn499Ol0Wa8ny7lvX
O6lcvDmEYf7/tSacq2WoujXWWQ4MSZnuFBthTnST2jstnItVenfzAMCrcIeNVTnVD/NO88WNNcCN
bHT2wNOqE60rVIqJxhdQJ/0u6S3v0iU9hK4pZ4YZtKOR0WYmfm4TB9rcpy4oa3AJ4Pik4oolIb+1
dNQJdvWIIk7SvwL/PjlttX3pCjLApd3ATBrFpzHTx0qlb2982UCZSHrGguaM8DqyCQ2wAOB2kX4J
ez+A8UgXsjGG33zw0tMY2zgnCi22ZpH2aznLZgMKqf8K08KDn5QN4uQhZPJWGcaKfd4PJHeadkn7
AZWXQarxo5+o5BarGEoJKOD+pIZCvVQtDdIhaLBnR1Uwod3vqvAAqrLcWS5ThsyO4hOXMozRQy8f
xMRQGrwi9+/GnV7M3DEPbcw+ihBAP5uMZMqGStXINS074tyj6uoEvwCSMFI1J+ImOpu1CjTfkisB
1HJs7wbzOI7RViQJwTSLxg+HhrMqhXgu7Q89lu9F/rH8B+ilx+W/ZFEEmEi4L6UPsg5BEVPKBaeQ
FfniggRP/a9iwh8DCE75ZTm81va7U5H61gdf3jL7LxBx2psRHUtx8pPmNyRgXPLtYSVfdpHIOvnN
efHQLL+qUGNYaO5c1GB+gGTS3eXFi4bW0Qp/hxxK4LUrqjs8MwOV8BwdUygtRSB3uKam4WUEo+Tq
P4JiuZu8d+BuFLrxgYaBLW/SREDsPo2d2GfRnytJIrY+HVQDpmxxmB29ut66bUA3BG1TY+JZqelZ
0O8f1PPyAnlzMmu+oqI5IzrRZIAkiHyjDPyYF6xK+x1Nu+TF5zTDPMLFUafEGlpLSwVcki7B30Ki
2Zo8yachI3G3xcJuZB8G2jq+nZSzJI+i57yjE+2hFwgeJ94iLDQeedY4HkMLTFH+6UOOxTwErixF
B7tIsDCVf1iSJMHiZPIh8sEpz77xM80GYOwEUtaDMWbVe/5AP8h9OvmLBm55Ufyjs6Ezdyc2Jdya
RzN1lx9gVIuvzGEc0pxUWz6YVJZNitAQ3PC2rfmN/mskRmf5+AoSDur8F+W4OdG/ZARG7hRnI4SM
iq73IkYY3rxFaRUtPWS+UL4ifo0BjdKQwnn+whN54HKxXvwwi9eKuvw+Km6JW9y4rR1hhHLSVKe+
1sdJ9wcMB19jHB3Gwt7xrbbiYvrP5QhMoDiVbYEviLGr+6wjUF7384AxXe14hbzZ5cQh1GsnLaY9
QKxM+hXgdJBea7WG5buu+JAxwE1Wvl4WimP+eIP9xCdScOjSKFpHRncdrB+vEOhk6u1gQFouTsbw
kDP44M9xWhOnUHFD7DAh0nC3UxN1qF/ue+UbTMePFi20kr+mjDU39kdfAIeieifRLXmyBXz3Mmbg
cm05qUzakjxGLLq4QYYfAJDi/mt8FJidhPzNvQcnzdcBnZteSuAqRX3otc5xG+F9Ldx6WHshjU+/
ivHqfZq8x2VxG529kUQfk666AsK0bvLf5d1JouRqhOQZSM+TbvOd9j+7vNqYOPJtQhnKPN1XZG51
5APwsPD9eI24D42X5Wcu/4CYYLfunoxlsMOobxkTRB1folxWV1vAU5C/NSXV8jqWzQWk3wf7g15e
cV2ZL3ME77RWj8bIxH1+wsgqbfq+KAS8ajq2/J9pU+6Xv4bvedlc+EN0teOp2dM4JdO1WR5rvg3C
IGGPGYfEgiGjOQOXd9yWAHCrt74K9sqKLvyIuQjwDBKl0rx2VUDTZ7c8sJ6cEQaesBnRe/9d1kMs
oxHwVXBb4vEOM8z+NsUIADezFNs4tbmjVeH7IjyLUmNvwNQzxhKnDs+W1Vf7ca5+ZTK/xnH3NUVI
gS3yZaAoO5+ClE5wpoe2m7eiyK7xpPw9zmGbnErTx0+ClyZywXmTHmnU/rmoavfEUGy7IGgc4jOM
cn6l9GBVd/xYNCmE9aLPD2hudvVLnBvogEjP8CxmCIX53gZ4ulKafoGBmtQa0Ijrc8xJj7YC/oD1
M43oDCvvGCUs+8n8SqzuIQV6nacJDgimj7K7EpixssyONjecr0nCxaz+ege9ixga4GoYi0flcsPM
g3Mj9Yag992AhsRV3T9kLtG5cxMOntTFqsDHT/ApV4j9aCXMypzyhQqZaXs90/cgz0vXORfe7uK0
3EfiOdnKSEFEq7Wzn3uPAXO2sTC35rUhT6KEUiHGLxtMPEfTa0R0Y6ALZE2wlXwynogziNZyxNIM
tfJEovfJIHRypldqWFCSJmhlAjhyxWKq5kunxTPnMawXysyhP1ZTeBiacNtVeCLr8SIFg3rRHqqe
fGVfjXt7rtR5oI5pY9t4LBidTIngfEKJF9SPrYh+Ok3psxykJQ1nRGinLGI7SjtmJIwuEnc+z2W8
n8fspPT8ZM1ApZzgYQldL8D71iKGJEIjz0NjLmbwu+zuNh/MQG/pIFsJTQvAH57V4sPhRc9wTXzH
X8dTd57ndDsZcBA93TxZtkP7pJv+4Sn5NiOP8Y9eQwQ+jk5zbZz0XoXypeqbrcGkmFGCiYWJk8Ir
nj2/f7bz/pwgYTcEowpMTas2MB5DORx7vkqQhOsiJvzXAPNktMmvJYuzCmsCLFE9lkEx7GrxoSGK
onNy3uqaXcDIjA5/T8e/zhU1GU1tm+xdQOT0hcHTpruB669LgLQ/kUbZMWfoA45A0H3PCfDf0Xce
uWD9DSpZXHp+w/UrOdfRmxsEyFqb7BZ0zVGn3X0r40PTmBujs4587dhxcCuNwVn0zUUrhHVYPw9B
SsdgwBjBt7YLq0VOnrwqGZ1nEXrYhuPi4ndVBiKOhKxmeZZFntcH33S+tO3dhSExGnGLTDJhQmhN
VIZaY/MRDneXnK/RdIbHUqPIc8oDX9cL3HqQt2OzaVW1xzKw6qla6xDlVT005yJlDw8LusM4yQ3U
K3JL4bG1rYTrhnZAi+hnOYzE+gx/lWU8CyhZ9iz36Fj0OiJ1p4GMus7khB16ys/zOFzxQkOnE1n0
7k8lEAe9D6ZFvFFDucMAMiBvs4jodV6V1T5axMKeKhizqnfrQ0pcEfZ/iCgmLHrGeh5sPSt/p2G9
03H1bQ8BWFMWfcBgAGRlQ+5I7iD4yVH5kh3sxCZC3OjOY+iVJmaF/RiHXY1kj7AfugJYN5KAjBJr
8m5O3DZ7pGY8uy7p88jDUryVc3SVHpXj5EBv6re1P97cqnrIeFJk99a15Xs6TofQARZJnQabxjsm
w/CskMrimbj2icMVhc7W7G66aoRbDvgYttDI72vLOfnmcGrS+NJ3i1zfI9seaao7eAfH6TedpDVr
xeIUSJt0TlGect/cT671PTkdiMok+eJujJqz669T6Pz4LhFM/QDgzjMtHhMzeHBz+63TDO6BC24Z
YRza0rml5riPI+/JjobzGDAeM4znqAl2JGvfgR2kc0AvsUL115sM9ZdnKMzr30ESGV1nG0PDOjYD
VKiw6BrUqeGEw6U86qa+WO706Lvqbra7Rx35rz4t4qz0Tz279hAnLwJxiUG1Q9gvdZNEFRthv5sB
G7p194ry7FTT3Xa7cE0gB7M36zyzRa7t1PJ2fD9iJcnowLdCgJTToXEf0788r+hYiOiLMcOnqszu
UHFN7S2gEvwoj4BMNk7k02KThPJCxC+DkpTeT1d947bR9ypirkMw14u/qP7BL5bPMQD7lWGArLFS
G4BQxQUxqIZjI9pz2aA4nOKaSYWjWtznSwKUDr6dKaAMZLaOQwcPcr0kl8wq6++mMak2QZP/yXr4
GePqgnWUhJWxh63rehNF2P8ZClvbtIYf27GdDV92iCl1dp4KJVC52g3zZ0u3pG02tPnqad7R7HQB
O/b1tq/RHteDYoiTkNFqCKW3HQHrW7gE8zXMBBPFroqo8Lv+LcsqcQ4rzpC29Y+6Cs5tW++9qiXx
zNkVAZsrUsj3QoOZ0XTJLBY62RIHgmFOeMHOVeYiOBiSfWKzJ5h2Xe99mH2gcQThHbmDnjN2nzMm
DFoVH2GDnbKw5eNcpbgVTYjFtg2XhgattMDNmQWs4cnjmh+l/q1JS1RFZQl3tC2vsVnYiO9mnFXZ
5zx1rCwvMPeyLettmLo3gtIAdxjNSpTJPxMaAginDsrR1LS0Rhpm2QDRLVNDFl7a76M+57l9NVvj
J4cZEHr5XZhAO2ZIMKwrTUZQw7jCaCg+8ulcB80ZwyPyN3RrzX4gx33b6A7za+BeWNlo6Qg9KvW7
r/xbiaRCp/kV/cDdXKRMx9s6QljliZ+5Hd8VixC77tbNSmJIO0wuNZGnKl945O27XXkOw/H2gXv4
wn+4o1PwKBoCvdkS8Xg8aIExfp4/aH7ftwbEopI0o/U8mFgho3Zn8or1BOKVhIaT6DCXWpDEVKjI
7MX7gAbkO1ecFR5yKh72f1Vk/4t6JrpZ1T02ZODF/fDbSnFf6rrj8bVDGvGgFT2GlYwIigwXJNFI
LoC/VDf3fk2Hx4KQ0hkb/N/bBdfuzvk6xHcaaPVJUvipNhl4RYHHowiJHTTrnuj48wTlbbn+2F71
mmQtfBIChfqe3nKW7mgUtftxqATKByiNrrCOoq0JhaD4oJig+MCtVtneNmcAFKc5Yy+amTJ9sSgz
SR+7p+Cd30h+/hja4EO5eX7o5pLh6shEO6Md5iqPg8V/DcbiO0FY6Rc9HY7keRQtd2h1yDS08FIQ
N0R3o7IcEofJqGHio27NQq/qMvsSDF22t9ir4XOIT5DS3c6K6TtMJi1egMbPdWrtlEtb2MlTwnmb
fTcQuWr5x9SYNt7UPTdqZHxQ3CJJjEPekt0+N8lLJtguB6gaYP9Z1IqM0LZEFu8CTLERLfYeaZeW
6dp7Rkc3Yeidk/ThPqDmQ7c1bbQwbm3dLP2A/hBa810clQ8kGTyTL/EQZ+1VBenNJMi2KzGazDRB
xdTx9xuQhTy+O3Ik4QoOJ8vBrbhEDgBu3wLspg7OZ1yWHVpdNIJ0yvpkvIDv/PT5DFo7+yjn9moa
2bcBBRqkMXw9GXEyQyMVjMsGBoxMOQR+L0c1R4O44S+FpZeFOKCYl829yYs0InJlFw2Jim4hy71l
qVjsOJXTHlJq1MCQWDdiPIB2Wh6WCNLYlzdlj6c49HeCCevR4J6Of/RFszm5hOv0KTlno0OIovSR
PtuHzpn/bMTHPLr0pW0X2d+CmLCycxFHP46Dn6F00gl5mEVDD9+VNtk1+55utuPhoSHOAkEo4iFe
jzGFd7mbHo2Ilj+oJMljLg90punXj0yHyPNYtW2ARWjAl6IC8KEZEZyYH15HgemnHPZTyZJggU1x
gwXNfMoEJdDcAXySs1rneUKTz+rJhyoH5p8IAGpzzdmwySXwXS/UByU6e2u7SLnRhBG407qLOVK9
cVlgqDO4pwE3YzFkjHwy/JSUvAfRjx+eoRm9KgOB+XCnI71l/L+TNgnifcsYFrFTarx2OTKbeMmf
m50PneoCrRySKUE+8JQ8hLC/w6WO9BMxbmwvfo5y74o94zG3S96RZ0P5HLkZTwWddbCFeu1Tedlz
Ha+n0OBsFLWxUTUA+BLc9iHKF5CvhWyE09B1iI0VtRscDDlmX1yX8I+RwsmuawvAHSGOSUMe29ba
5axXkIbEToNk67BqR/F0EVZzzQvjqZ5olMzBcYzUIVLZAaXAExpPbhwWycAks+5ablVI6NutA+jY
K72drlFltgOJvFF/l4bzc8QbtbroXDWLDgUzWmTT4pjQls7yhadxHTf5prNaMhLH4S2fWSSkQCSt
dfCtbiupKLo5vAIOr5961AxYhWAgL1yuMMSN0gIjSOryXC3uLCvItlPDhMxJrYdMyGPsBMiM1HFM
gpXlT7vKMASTQhszKB4Vyn5GWUkc76cJc39SWiOOnuR+eTjL1CX1h1bUhGIzyRApLv8yIRY3+BIR
h52tgdFLHno7q2m9TdvPh7qb7lHhalK/7B7ZSHNmJvHjqfgjy5HeFKM4JFRxOGwtOvG09MI4bQm5
9SB/NCLehiF60jBpGdhDN93KIUu45FdPBjuiTVpCktYj/f0Fv1xpy976oWJeUdA5MfJ54vMcn5J4
evLjkBH08NIU3rM19+cR7iSHlHU2qYNrYf+6pNEDZ6LWS2S9ajX3sTZiX/Kdf5lEuNKZxn1my62i
jQ95feWj3Wpz/K+a46zqb0zMYb/6F8/30AHJXdzL/RiQi+aWNQxOVwxIzsPsrAbBEKthcpLPLpfG
vH1tCwOArIckfAzKz4Q4vGFMHnsuNEs2z9WyyQ0mPwTYfx2pXxp5f9HS6PH4W9Mi/BEdpsXWuvqs
xcSbXwyvNO+LhA4/g41ikV6Q6JyhAEwZNVaR+osneqrlYl11yleGDsAflaYDBIANXvVuNvKdypqH
0nWYQEGS4HqE7sbtb/Cx3yD7E11jvNot67cGcZyPVHpzeLOq8WSXiblJg9T5qFzqsrCZ70wbHWNp
RudRZ6+axLZ12LMF1B6ueFkX/jFQVXWeU5/2GlOQVauIG5PjEmYhVrQVAJWbCttqmf9RCt8sqju8
Arw5v2BQizdtSSPDk1+ETn6uiOZheY6AKiS2KmJZe/LEk9YB72awMcyMxbqOSUNnEoMaQR4XVCwg
kNkZuBxcM9G7J65gn641SMAXki7zWLNp6gqVLUwkd7Zeau4pbjjuXW3vQxTDuKXYN2e/5LZvHZOK
zoR20nPK95jV4TtjSbqH1UzndmhhB3EaWGyZ2zZp3u2RaF32oQwaaR7v3WZqyMLVWKylAnI7Y6bJ
/MPgJocqUa8aTniQ0Z03wfJv+gU1bYbji2nOZLDIsBluGbslN/1+GyARdvqecEYJ3buMf/kqbtiA
rLNhG0eENUgeAETfqjKjMmnCYyiDAOwbiatVnRqHIfV+O18qRmczvXAig1HbusewkNfGa0+6QmEa
VISs+n1z9nsUvEmazeTPIFQ1h6OkARbUMd3dYPjLvcHfp6zz2U+h/Lm3wGRUgjyB6UqLfkaJxe7L
BRmg/5mMoqNjKEJF0OOgQII6Rahl0Oknj0sliaQdSlfjxPG+60LUbiKa1mkEI7q342+FIm/V4iwe
F2JFk/r0PAUoHjA5GRlVq8xtH9zM2NNxwZnnGH8N+Zxm4uD4c1/QeB2ZkXs8XVzw09hiADRnJ+GT
DBTM8VWC2uDPokUjJtZha6VFURy7HseWmbNytPcWRPnDFGQ79D9nM4x2cVpeZoVGM59tOMMNEszO
6p+dCBl70Eh3w+Q6A2LFdqH4TP5yMVUcU9yY48Uu3eT62DkEtPcW+c+lvA+zmCh6g9MH+WxGFbF3
mYkeG6PCQN2Md4YdwsBaro1J5DwTqrsvTf9ah9l9Rx4AzBEaAL0LWqxgMLYXLJRNnfcemVQtmYEu
2dBt7ByzuH4YO/svR3we1fcWkYzIYmhq2Nz9OQ595Mx9F2wI8lgvSV1xVT1Vpc+puTg3vZjUYul/
ON27zpnLOgNzUKzh4YugJmka4AKj2hMWdI5na50nIy3l8AXV5Gbwmrcxyc/56CX7oSG8sfvNew6O
ZRs3fycqOTdksFGZLJeivHT0SxUDizlPVnEMh6L2m39OYBwaI936fn4gnx0YiOzIccotqAVEhBeK
Dq9AmiWQvYGuokYmxAfsiLzDHFSvspLfLoslccGd/uoStX2bJ/czXSo/FZ+eA+F0wX3zdGzNfBm0
BdcwDB+o1J8KQb+BtjF+XJm9SAaapC49NstzZGGGJpMwTcs1iaZfNVbzV1qlLzJiwSsXJospv7Fa
nTvsYLOztO4pWEIPkAgSP6ERH6NucZEkEEniwupqJtr/FmpsWPqAAzswwzajBm9uNyBUHmu73Vcq
v7jh/JdhLWOqKRhEeNTTxJx5qfPKDq7qdDswEfan6H75LKPKv4xRuJ30Sx2SuYW2EsjYYzaT09JF
D8U8gVuR0PeW+iTLJZCAgakBWlLMk/2DP1Xjro3KvzTIWYXE7nZMRQmG6pJvexFosksGDRCY5ANp
6rkM7a2i0F8u9TISG0sypiJyhWTxvbFo/3FohhkNbTR7tT53k3hDJbJVDabjGlmRRcKlmOna9O2J
iNMdRsNXuCIHaQQoE/A24tIsNaBPNK/Q1O375YGcCozi1GS5MPbD4P+mVcscmI5CZN1yH9VDDIqf
jyaK/H2rTfTEOIpS7ILDpM5jMu5YYT9FH3L8c7PJCQ92lUF4HoK7FagHdEs8KH0usYQtDm26la1o
mSNM9lMkopvwavA8td9zY5cMWUsF9CgwaJn4TBuiqUajCjwKldmmw4LG4t5PVvFZGOxdbiWuqFte
O7gLm3xq4gvE7hiDfr2flY9Cx5vnTZjL21QV9wN414FsEwf4pYnncE1jFFqBCc8HAZbMYoC6SrAh
osBb2+Smb4hsdQ69Tdp7I1EQopz8lFNwp42I1ndZGI8RYBWkVWSGFMD/qdyvoGvJkjCKYGOr5qUA
i2XAFNYvPU1oxavFkoV7abhrU38dlEP8gYQBySpKhQh1xMoxXe7+bNjOsjVoUHWV/TQWyJ5HBRW4
eHMJayBumfsNcA3kQAzNN3TgGYdZDFPK8Joaz2NALsU4bMl8e0joO7FMsGuk1yhEylXSPDSzr6ol
7z3DW29kySFJyn/ZJG8hCggk88zBlyZ4o5a2xfAU5gzu2Bxf7KaD7qkulTvRa0PIwF6UTP6OD2yf
mr8Npby2infcCfSZSRrmxx9q37zM4zdkwFVhPPtCA0b6m+N2M9nBS02QCxftexkHFCcNDcrwlU1k
j5cB+75zZ3kQZOlCMf6IVuXUkEKvtjkj2ZQnsrG4ygcXCyP/cvXyKiCD6EVsb1jMDK/D6JzLAmpj
2A+7oH2CFgWlN4zui+g/js5kO04kCqJfxDmQkCRsay5VSSrNsjccSbaZhySZv74vvepFt9tSFeQQ
L+KGvuGIZO5f40omCDIN7mvYhkzvvdP6ieCcuyt4yyTUT7ksB8PWx/iBSyVf55jiu5nA6iTYuLYC
P/Y2a/yVEo5qgJpxKJT1TkrzsccHxf2cXLO8Rpm1shNYmSzFj4qkgCCl+Lhdg0Oi+m1S88cJiHg2
FkhEMM93IZSPSxDUzC9j/6gj+toFjbiY0cvAOqCN3+vEvosMdQkDpcp1+0akFgEhOAFGgkosn9Tk
X2UF2rFc0vLoLu3v3Pb126Jp+/ZtMmecoAvgLGjNIgXnoo3YseidKsH8vm3VsGU3/wFi/LtlYk0i
1n3MpaA2hQY9k8UXTOiPXlW86843G5HNqO1dr/eNtO4zYosaOBRqLuL1pKKt1bnofxHLZGyyI/vp
ri6aQ+f79lFELLKk5Ny+bQ4yaji08oX5tduALW9/BbHzBSZ1P8UhRUfhUxaNAZH0eWOK4Sir8YhD
fAvnhoEdiToxvLlkWlIgeiZrbm6PMcTimhxdA7ppVeLcVdV0NvAOeRSYVI1cZvPlnqn6VtNya/h/
FDhNjRg+UYmPTUMzjlDxa1JM95JbQGDoxVnT7tG1iqJTv25UFs4/bV0SNZ41AUYeyQzumxfmX2L5
sDUWt0Fws6oPOIk2MeUWiUZsjH/HXv6nmrJ/BB42lD1TMFvn60LYfATF+vbR0UkyKntsMcP6qYEl
Y9/lJQOGwfvy0xUWmWgyaQUxQ8io5b5uIkLYhpACW+5+KYpHY8+M6ykhN6j5fQ6FAjqOc6a4caLr
Z1AY7IDY2NmXEaAkLc78c5VcyB5cjIx/Ymkdeo2LPCeA1Y1UUlcdx+r52jXTYxPZZ0kOVkMg2BbM
4Vl8r9yx6Bro5D7n/DuVxc1hAUr6/H3k7dgEKnuIB/FFOVa06VgOyxZeWTbjoaddKOejab97QFtr
voKLDpfewrPLtRrllfWeLznUCawQcIU92zbWttMAiEby17WDvK2PPpLsE6EaesDxZFBotq0a582l
XGeZY3Ra8APMwp3UHveuSqktac2+d8WbU7qnZelZs6gQsSvaNyo9fzVioc1veJJ49VYdGOlv3g48
CBt/HVYihj5nXfav4UvbER92NkFQvMaGPB5gDzQAfhYlDbVpzH82PZNl3br/xpIHqK4wiyLqvmYS
S/uw0vsGzdUVp6JPJUiiLvjLybUjhHPeCXSPK4FsBwObYmsxDZ0H5ysnBLvySeNC/+sCSloZYMnO
BWBNcYrqSfAGh2kJ71KmzhOT5chPmaaEzZtDPhIKpKfsz87y930s/rle8k9Sb3iGSnlVE8n1WqPI
rgs8gHni5eNOB/19Rg2K1U4nwrw0/4zmWBXtHSX2Yg+irrfXPi/5XSpSGhW+Z5V4aPK8T07PEXnU
oF4wLq9fxuw8Me9j7gH6PgP3FC4cXBj9ZjQEBIv8kxaQCtfrBDe1I4CrM313vK3iR1njr7AJju1a
e1+2QOk42Ons15B1+5zxTBdHexF5D1Mxvzsy3GHdvltV05BUkd13XCkiPuDOpmeKu3/lheyXOScA
wytiHcMshPVSsQjHHj52LcN7XcZPi/DfQLUdkw5lb/KqD2IpfGlyKbiFVh8z+T/k3ytT8UvE0TGA
d0yGGYQKLeF2iR117DnYpN2nGr3iIPoK5xq71DgWuGwy29qJRH7NegYGFY0wmfPHYK4eI+a9Y0fL
p827EpS2ea2DgoOL8E9ZPx6ZW0qGovi0XPpv9Gy/amp3C77Qg/KI3+Ft3dMgGALh47/r4ZvAjEVL
i9q3lL+8g7hcqm48JqZejh6SBgkRw5c5jhyFYPjN+pp5AnOJXH7WYyNy10PAxhVODWBn84SV40ZN
4o+0wm2Qlj/C0o9cFl1T/FDU8eHJYF8n5ZvWfXTQ02jOVtLfMp3c5pkJix7pX6wgoFvhXWBoSTYT
UHFu6Z+DJNWUgYwa29XNOT2SqDgpYm4b2VvflANx2ZJoIovGDTgw6YfM0VXeTnTmBdIPbStiOuki
/jX64DLThpoW668I9cntm7PTlhL84xLBIUwP0UqfMM2w1p/T6Qr7CmYORZ1d1XylOi823Tyza/bf
ThQ8GeYhm6iihzaHX4rjifYojflZFfErHQHddiIyaXUI0M7QYUaNrGefoc16fERM9X4RLd5HjmYx
C2ATVzjUqzH+JVcCVB5MpNET8J/WxbHNQ+xOL+trn3jZLx3JWxR4+9FP2UVI08kQUEquQ2SlbysH
epiS6G2j6pftz19jyh3BTZ8cslU4lBgmO9RLn5QDYHFGrxCh+xs2+8/aBru+Xm1Cb9jI5cHJj+tF
ar3A1FyJDyaSvyw6ZmqXZGYS8IpynzqOIa9lG9GhgWHgIRoVCD32DsjY81tsWHYokw2wzECLbZuL
izGbRFd6I2RzCdl33bJDLuQBw8AWgKqnitPB7o+vbuMNmDD5Z24juMkh51LSnIMu+BfNqDk9D4ek
pa6Xzn2UVq+T3f6ySv/o9SWPtWTHDKajHU1Ux3XvhVucGVa3W9+t3OuE/Q+KMDnyGcIBV3v0/bYE
Ldj0uCOD3Nrlvnl2qv6N+9FzC4nPLgGZpKsBn9fEZ5KR/y8ap/uhKkHeeNYE948BW8sjTP10gFFK
U8veWneWDC5U1vUnW7e3wo+LRx/hP3GxSlJSuRUxwQlIgARiRbvJYWutdcPJAM7DJO6V/LECRtQT
NqavdbsukyXBNEU3dZoPD8jQr3VB8WVY8S44QXjE+noE4nppHOfLntSDbdeodR06SuuSAZ70i8+n
GpO2Xo07HoVX3QeXfhbp3oG/luEpRd+7CUp7cLGAqE3qr0hVF79LuL/X9XOHRBgsMQz6jq0T71Qi
/vZK/F2Pnq0XPQgLN2DUQnZz4ju7Hv44BpR/jVg/ejFFZvokylqdrbzl6Sn+qI566qQgclkKXpl2
BxPqx9XurzC1FYyO8QZa5o/wyi8nAtfP24jBBnXechkIcqscRx8LRrjpFBvNuqjjsfoHmZBEMMRR
aBnibT1aTaV/L1cLEWgvkjJyX2t/pyKu8jUJi97N7sswPMRzc0bMHzeU4dDUmIPszWaHqboQd+iE
wJHXejGKvLHnbXwX6+WkOcl3HRNCkXevg8S86A1vdmQe6eU9rQ9wHwqkUY6ScmSRooTUFVLvspDX
xAwz+Ag72AXGfI59+xO7xZ+xJ4hg+1Cq7P4arj4ga0rTa+F2VwCMJMvojUEgxQDHvTcZOK/XQv5x
bM7HmU6/AVHxo7XBR+kz1LZnjVslAAfOBzegozDgjwEaoozULKVbl47ZjTcvTFXCF8cvX1QfYGuO
/afexo47mAl2EibPEAv81mMhrkbakOv5poAfJrLAzJfcuXNxYT2G/e1Gzx78u630upoVLHzpUcRK
Ckh2kZUdfbPgOMkewnq8LQlX6UjEH703UqnCTAmESfuOo/aVCNNj2UyXbMBL43sz0jVe5NZjgYvm
s9XqGA8uFrEi4bziJda7gRq0Sf3uN758MPijh4F0PIq1YaULrg2njAgqwnputBju1hk52KL7xbOC
C4eCQGYBSw4PprJ7ImnuDf38Iw+JAc6ypS46yh+nQVHvjt2wsF5yjLBeZQOEcCgz7bdz6T4NWKDi
xJn2lVFQPWz+WD2QbqIVnRFfgztvZEKwxiPdfc6Nfpcq8YYNJIK+xok2GsL+QvFkfwrEfHFC+T3D
yxx9JN6e0FXLyzn1OBez7k3mDDTHLgeEGk9PiOMf9UCVhlPgEpsKw4BfeMcqqj81YKfER9oI4PxD
89mCM9/OY8KYgjkdisa9O6qvcKkfsXQBLlLu6/pbGRymm1xq/M8RbRYuQ7XsvgtC1MNi9XXcKT6H
zYj9c+ON82lOnDMWl2aTanAaS/OI7T2gQS3cpUt+M07ysFrjhEoejEGJ5qBAzOYS2w7FVXIuTi2Q
CRwEnNqr1RfMj3TRbftqAxhi6aQ+gTqHiu/PscUP79W5mKzbOqIwcDI0RoJwZnRpQQxtMw7GXRbc
xLoPDL/Danq2++XRn+cQkh8UhKx6twkZQ7N4dJrwfpoTKihYHCqRr9RY0tucHxhDhS/s8Sei4TS0
F78V1i87HQ8IrzciqJh/0qs9BfBgKOhicDLRa7DKcuvFFjHk0pvyViE2VqzR61odtYT3xPg9DvGd
h+eMeNV+Xp2Nc/HjBtl+CJddklc3S5HfK6HwIyX+DpMCw0Gs3vIMCVyvXwkJvhe9EPlROQJFBIEm
1NYpXpqzK81BcaQolX0euxJoXkl4kqVSsHM1QrL6Nbeqka+yCz77Rv9b18geSXBVWRnxXjtMTG7b
0UzByE25IFoSbsRhLB6CMHmatDyNDab8eMIbJdSzLaPvaKxfWhN/28Jl+s7z5NbhqfRGb6vCMgce
AdphaAf6sYaA8QH8oEyXYJPEA48vghPpeHegY6sjaEEa4+Yj8zOTBau4nhLGRhsm011/qMvy3Ngc
nrIeGIA20f167fTSqN7H2r7aPSPwtYNKOAEuJfKy5JrZZXJKnFI4AxAEnmyln4qCi2LsXHjXWFDS
eJe6MDqNKw7EGImxoBMklf/Xm6CErv8myPJDZAV/l5RrtIzHc6iDx4RvuJ7YK7DLvPhdcFdGyXtD
uL7qXVxf0EIm+x5J42728rMomMqRILCZcKFlnNZ/5zGxGmZsI358DEeix2Y5V/iHldu/BV74PrFg
cMZ+HWoOwgVHwkhzXw2t92HVJIb6O16+rIrIj4oZwujHps8eM6YbS+7/0IvNn7sXdRjRekMsPLaf
Z38+pEhkwDr4bTDfh/ZE2Rl5S5wghKYTtnagdhVzt3gcrgsHpTxh5IAZxvB4LMiRTkXiDQnLDn1O
1e3FpPWTbtWD9BfAve557YddX0eEkGPeuw9FbwPLXDdFya+VP+ANAmNaOleoudecGi+w5Nm+4YXC
O07wrs/ch2EsXmqShxvAo9R9dvqlEtH9ehMKpuGgfQoKbLljpPO7Ahc2sTKwRb1XkdrYDRPNMde3
gKbdJI0+YIfQ5hE9d2p4CvgfgCR/mdo16QbLc6PXBylJYpKktAREYfqQgGRZbyNVO/0s1fTdce5V
62Pe9m8I0rQoAIhpupqDdXZtODkhQvx4mUPiSpVH3y8+04a5TOJezDjSDSZvQ4dVTve3FkoMzt29
RXnCQLaxLvp9kOmLpfgdk7A+aIpq8Fr5e6ZBBCLt4C6a2xAjbvucu+yFNtcG34EUIKmfhi0/YKJf
WkrBEaa+TOe+I6Ihs7PYz2P34hBbBcWRPtdIVaypPBQVwIumeca3ByrWAp2NXGOry3qArlr7bu6m
a2toSRAaWAnx2M0MXb8w02tajF8mwzbuS6e6k2nw/7Hi70xSUbl0i+S8LVKM154EJOcEPovaubcb
buJjr+e7pnC42fJzhWy9sQc0zhHX2Rovdte/h3o8Bik0U3YAulL4rmUuzxU/9Pogu138XCwZe+Xy
Z3CLQyhi7Dy6/1h/2JTXT/Z2iYrLqICELqkB9xQ00ZfWRKsi7IVBVXLXgJa4Ifd1+D93GXcFcWgv
/nTT+GGK9U/vuPvCMx/Cocfaak19n8Z5wuWkGs9l6H/PRiMLjBQWy/4yYlHT1nDPefPOtBxg5FK/
Y6g4mhWnVnWPrHGkIkbS6mi8UJaH5j6U6YO0NJYbA3zWIrS0B00xcVDrRs476Q+2L7av7iGU6nNJ
LTA5bb1dVPy3zxXTtQ7Ik5pPneA6td5+08raVm5wJzxxEglTUV0fhJ5eTBqySE/cKefVNeFY4dXo
YO/25M+WRnDhpXqbuVt7q0pCgxV+GxnXL8uU3Jm+/qx1/1m1xtpMSQ/kz3EFw+iueuiWJAex7TFe
7OOn1KlfGMChIYyfvrRveYALEDL9fTKVj2mnXnsALFzSBc4L3qVB6hdTxWvTmflXhN4xC8jHRbg3
Q0+pYwUYN6M3c2eTjT1Enf1kU0grFhzHGG6Q8a36ZiTnG4Bz2MnrErp9d6JZJ90tnseNuJTBTviI
ok2RTaRHQcg5UUoOeaLTAHbbuLjH3lQnzqYUDnKYaZvHAa8UFS7mfs7p0pvsHUEmQH7ubzEX18QF
0eI1+AymDuVIoW4swfiK11E+uY0rGP00nH+75S7FkUz0Lb4InwGptsRjhCu0gL/Zh4yLYxzxi5MW
W7DA3wrrZt9Hn8RD8Y0wkam96n6w5VWy9UwMaoMw57tcHqVhbNjUFE8OnMXwzMHbT55bFgSzqFfK
TM+qxbw/s9IyP6SE0bsbbHFk+vw7wjdGfcbRHtlG85FjKsV62K/cbkfP5LXPu/2w4GYOWUN6oFnQ
CMAJAVmr8KvYINdt8AGeR5R2tLvy4DasS9XSPnYLN5lgSv9pbb02QX7Vrl2hbmEEYPYQ2RONkgXA
QQFzimTYWHkwjTiiT7wz2O5aZ5OpBH6LJY42msVYMoOIKU2g7zDBpZh3NEknRARYNFmLy4X03vxV
eXjnrGw1c/AjbRwHIhOcL8uI28jbTM3CW+Ak8X1qtWqjRP8Qw3ciwiT7g4IWJDMB9ZgecAYBhec9
S3alWEbkHIp35as/Vcj1mCPtkGcNbA++nWZSgO3HW531j1JWmATa+eIKfej7mXJlvH4y2WddTFdb
DbPDHQypTZd5p7UkyZWE90Mxr2CsntFlqvG8hf+fQkaXBavxxEvd5i9qHNH6JQqbp0mE9OVCayV0
1P8XULe0r6Nrf+gRh543sW4NRlYXtLp7K49/RMelOI0R74QNsD1FYytC52AEVT3tSJw0B7i19ROC
WvGsp9UjkNxYDMad7xquWMmHnVaPvpfctaX7jZcBI0VPQNiz4/hu1G13JEq6s0OFZg499SGjoJz+
6A6oEqRE0sdl5x/jitpMFPd6X4EKu022Gzx4hAcQwHBhHevCrECMpDwMFdcLQjgvLsuekeLN6+wv
BicESXKn2bsuiwZz1Je0EAEpToch/QQvFSPTqavhzS9gGEK0t5qEexvuE0F1LbT/vU6at7T1H4u6
vZGFlLx/+ETnrLvzSv/Z8BsMdsMaOp98XpWccohe4T2iiSiYYWzEYu9OYjeGBaKhfV4nh50njjgO
7kOS1/E4PUKvewImvDpaa+IJxERKSstjoseZA4SUEqIaZy6eCjcmhISdkHwEPCSMcVSeV+89W+6u
RljwLXWwQ7mzUv3CaeUHUfAbYZE3v1pjcgWC9zyFHzYh2q0PQBpoPzjItg8OpZV+x3a1FkfUDKfj
L0z/lwQQC2FL/37MvH1DJrfs0DaSzr242NnLKLt6eUHIb3oPdH2W3IiJsFIPYjNLaGnXcXkhBlv9
LE5TMrYIv0Ndf0SuuPfH5bPkLyg9J9/Ts0r1XADOl9NaMoX3HrrhxNjJ5N4NitixiTww1xbupPmK
U43ZPObPuoOxrYRuiZ9zHoU2UvPqNUXAsd8TkonPdGFItk2L/pXf51IuxfNQmHd6XO9UO1N8w1oc
OuUPFG92Yv/ObeNLM7Q3aCKAbIPynDFxeVIebpl2DiVHdLh3gt/bNk2I8s+4kGBWyXuQH7GYn1q/
usz9whXWNIjUSJ4IhN6BPfvTxViZl9b7sgAfnaa1MapKp0u45J+ii7q9OyQvSZCejT89Rb731Lvz
JepJYFkhSmitqUCcLKouQhvDSTA+VDI/N/1AmehI7fVUk3WzhYjha4e4hVaX4AxmiaC1RYEjbqT1
S692haeTc5b5V9frD01aPZmAPLoY7D/RMp3CRv52Q6bRTcc9HsPDSzplH4LK3FYwQGvG7lWOITJo
6X2Ntn22qEZ3J/XXqfsHq1M/o10ec9le57qj+oVpPgOCmwYXtfXAvN0HTWBzHGsfJeN+Hlwagco8
IUIc2+fJqIOoWnGoh5kpeTkV1xE/9KD9lzjrr4vmFjrX5f3Kz4xlc17q8uTnKZRZN9ut6FIrEy++
RZmFM/iUi7N+x5FE/MUkjfvvVZTdD3miZps4/k8dYmSogYoA7jn4kXxsaNYKFepT4vqwe6Ifrxj/
1oJbhwnHt5IjV1ja6ghjJtsXIffgNEv/NGpkiR+e/YZalhwHYw+JCMd1cOoG71olnJYrb8UQxl9j
nZA8ZrhUD09Ie38aN7K2uW6+qgm7pUOPUOzH+Vs7NtzQmBBSi8knJWM0tUbsx1LlsFMQ1eWw6p5B
/ZF6/llKhk+BF5+wlEfrhPJ55EPUYjh5bn/XhpG1o2oJ64gLaLJpP8mGvQ2kUkD9NRDt7OUkIC2s
qcmdtskUbkMAF1XHthl22UdVePeFSV0QCQ1UIau6SD5ugpAXv/XJpM3Bd7h0R7eB6BTPXFQTQJut
0z5JDqt4cnKs5IbFLA4/6jSIX1LR/Okjea/G7nfXeI+iRHEqATQd6n7+/4ORMc6Sbk4/l07/dOSa
LDWcx3D4Tdnh2THzAxvBjuXkmPMJdmUBoAGf+0MNNckD+PzpVupWjgV5xLIHDCZ+opSuuWC81Ckj
plI/eiWU1EY+LNL741gwdqO0u/hrTWxZ/8H+T8qpqU99yRGaRq+L4yimZ3X7Hrt0YlP0dBAER6ZK
/fhiAaCk5e/QRrSGiXQYa4o7gJHe3PU/CXFazvlfQ3iHPCzwQj0m475ox/clXJ3/7XSHn3TrTMNb
prrzgik9KWv8JNO2zag4wdLBCahkKR3UMu7FnL2ANHQ3LUormilSaYK7XIVqLQEPtnMLgsnm5R6Q
y5v6aRr75/U/ALb1ipeLGgIcl4wjdxWLaxTofZ/5p2ToX5YwvlNhsmcmE+2SDnJpljicoVI6/LBd
MbTR1oebz6BeIUxjGfCSdeBJrgLf3DHGueVVBhqTxABOwBLNbIhf2SvAJHqxwq+V4rTGVug6B8+v
am+vA8vOKcSbm2hvyRlGf+ZQmyYLJz3GJKGsDxoTMvkLC1JZYtTNyxwcDdxsy9uzeKb1q9OpLnok
Ksi9dYgSVVEeV2RxgxRkh9ljr+xVN8CHniYXkI7rtZcK2/hPjnXG5fOMMmnBkBv95sXUqVdeFRYW
XJJxumibF4y+N5L5bUP3GCN1RZzby02YsLF5ignHkHfTjuwOMhYLv87x0Cwi39m0xhVkw+O6uY9G
Eda71nCR3VlWif9EK3K6u2iYsv5Op76dfmnRFGrFckgGB3k8d+FzVPAh/uljH4oy6Y41thxFlUVl
fN7Eq3korBBtdkUxZt1DPAf4V72U+xqjdy9T1yiY9BusXc/78RInl1/STpr5IiIZkd1vhkrRAhTD
+KNmzV2tjNrk09bBqomdd5xEDtokH0nRjMwvX6n2kuwdzoCBKR5Dpe4A4CuLYjzfDk6ZiAcHBb8t
43kGTtvz22WpPWEegB8+nSqn5onmOh6YpyjSbvQrqFpoX6hBPYbahiF1S5cu1jf8PEwieUKoiimQ
H9qGlanKK7KplTVo9lPQO/kGRgWt7HllwaXaKx9h8G+dVOG0833Xcw5D3HDCDok8ei8dgeUKcduE
hP3aAszpcXbSgD7jOq4QKbE45D9DbJV4GkLRY0AEKqF0+JDnFh+RXyS2hYoMWwwGmZEB0mfRdW/K
NnJ8aBtrCq9MSFMe7UHnzrKVAb/lisbtrOiXiQ1PxtccMDzVW61prv9JOYBsRt7EpI2VzvZd2hnY
NAHfxdCQsjAWS0heFGvXbplbZJ9nCWLh1hSkyH4aKPSMk+PZWb1QobQXh/CcH1fsCBN+mC5fYYKl
/VdEETaObZyvD9tRBYDK4CIxpiSNMJkpBl1hSf7KFPx6S6fAdraQGBm7laNv/Qh3cOS1xQTSjC/w
LtXcrJNll5CsJyh2f1v6SgpCEbOyh8+hZ33/6IznE4wyuUXJqon5gIi6TfZoiV3heNTwbLXhbEeA
RdSLza+akYu3eGrqRrz6s9OZ5yUYwnbCUuhP5oEsrBW/2TWQmxPv8AQMOYZIE+GYZOI4yV3p8lGD
4yodDvAcoRK1qI07tgsuTTJaFQt0UANFGemC0U34OyWIvBCyTsbokYR41b53Ze3gOeicdtbPKg5F
8OV1fdtxkqQMDpvPYjvZSndL7Nr8zlpkh+9p6Q1VC4KdczxIUfViZrSM/ewnJtIWvDtJU2afHOid
8YZ1XUfRHQd1MqVxogzDsbEThcUfmTCwmk0voziEFtd5zDenNG+r8KDS0B5eZukKrs6sVrPX7qMg
Kid8GujlCZUPuDNyhN+UpvFzP0Iu7bmyaKLzKMj88R54om1yuGptHNXM+acqHN76aPK6p7xCO3M5
bdGDSJNfNwkvJFlTezQtptZAdm2TJUuJ3t4NyGI5rY92LuhccwVQkR3OjWRNYrLWxBCGJf6/YVdg
WAZzpvOkJA5omPC+Y3V0x6dRzHLlKmOmC1DMHctFG4auVVmfweT00TGixX79xsfKnfK7zOJ3of2k
qQdIVSwhK5MGxJax5K1TYdzgh8NdC6lOGGM+EhucG8ldsJjqp4x9eySoEEuX/qzYzkx64E7Hyk87
bjUCdbH1HCFfhCU4D0whg9OO1NBkbupYZ1M4xET2Qa9hlEPSQzU6oVckxqzT7E4jNmaBwm4tZwKx
XeJ55qfLx6i6dfagcJQJ25uw0JaS1HS4ZdHpqtcmk3P1TN1VPutzbRqN+DyvlKnZsw0yTBxW1WOF
ggNYcNK98i8dIVpCvkHgBISeotBjuLpxjL/4LWULgdfB9axtqJH49zKEEMvr4Z8eWi9P1nupk669
1NwRG3IObiv8qCRKDdKSMhkG8bOz9xzEdsV6kIGKB3I4dEdGeMzefXeIIubBFkrxqkRnk3oib2VD
VZmKJKZNUHf5PBwN11O2x8WuvU5u4IW7nHE128o6ecwUafKN0wpLgrxsEhOUuy52bBunl57hu5wa
qnHlfMjnSMnmYVRxweV6KKWMm+3U23OjdxpnwzgfrXQM+78TkQaFXk+8LJtf7GnCiXNxBx8Y9c1K
6rbQl8hVcd0eTIEAdJ+3NvGco6GZSv6DLWZL54KHbEwBTQeW9Mp77chAUgwzASw6dKJMA2e/OH5V
Ic8nEGfWZlwRF7G+aR3NcMAPIfGyasC35sPzxyE59mhyHA6Wjp+ZI2DDXaoPXJhCEE4z+9sCaKwe
CKZPwfNkNThdwedwhGByYo195B4d6SXcqAX22iF9GmjL4Z1b1vjo4BAfLYc4cnHXZcpYeX8UrO0x
ImCYBRzeIVxhrd0w8k4yAgQYl+d6NwjTJv8Sb4wTBBCTNshZZUzoChmt0qVQWwKssdWjwAypYQLX
1i5DodZMgPn2TD/z+Gb6osLpWQu7GYudr626kvgdCx7x3KJ9BbL9MNK+iouihG0bciDwjmVNqU9K
hai2mwegU2m6h1tuuCTQNQs0PAsdd/qauqTtv3M4omtbis/5Cx5AunQg8tWcZOazVHW8/CUNFa29
SyaZrOCIMYCxOtAoQpINo2jykf9sEZjqrMaZqPLO9aF+1KxgVWN9THVFgwxqSVHDoA8bYlehBbba
ORSGHPbdEC+yJXxhwXVedBzLHyekJGcPxiEA2OXRFzL5QQzFgee7qdJbasvS/iCtMBOCZGK/iOdE
VO6szibKIGYQVHP6lmrhieD1dLTIKzbHtu9q6uU58HUsxXKoVf2IrTKJfrOQgPChSLEw4bfLfJDQ
kJrTv21nDR0BT15xuVx8ph9t8IcYQsRIDCIrXTM4jYsIxlWhwiZ5T5u+B6ZU+X4w0qXox/aIH8Py
MpMQ150NwTXdF236pKMkXb47X3vBciR05HiKkJdDmnwHYzlhTCGixvUe8amnxbDnBFdjSQVpLqid
TZKxRyEwgBqpB28iogy9NBijW0Su7mTHTL+sczSVNXaOZNBd9C/FMKDEZmAxBP6GQuYmaOJBNB4a
3Xdueo7bRqrhxHnAteytB7m8u69Spii7TsNAKs6EY426CWi8wy9ta0WfbZ7G47tlw6SjSViMQ1Lu
XaMUjvlQD8FbVAEx/Z2lXsyORHoupv63KRVoIWTxumbjBtvTBz/h6MQ5RsMQSZWzFzRUZsakg1jJ
aEfVHvJyGf0fBfLrTJWPkphl/ZG1Tud46Ber7rtNZ0dRuqY4XiTgsZa8tzh6kAqJwy3/YPiMpXAO
WCBwjFnUhIUjY0LuNr1tTy8TvFBW/yaqouyFoqdJNQyt595gwnWkVvW+VrIc/nDcitPP0smq5bsn
KoShr1YhzxlKW+yaKwjvJHKp7cwsZcNuC/BFnecioqAzC+jUZHCM0EXzsKAcbP5lkSsUPjBJhuXI
/0sm4xJcKdwf7MiyKvubw21OYaCzE098cWQV5b+oBXIFk5wXfcJSHdsR8bWeICODSQazHYatke8k
d48cOL3hbzbgCRoQtfmkfi2uNgcX0yjoc2oenV+SmUXLnUyHIVOUicS69245ihvf1olkjoE6AZkC
86cnYhiweoV5Q1S1gMsACbavmzJ64LvWRbGl4TtiWOVPc1n9zVAbgU9wlPiPpPNYbhzJougXIQI2
kdjSgVYk5aUNQq7hvcfXz8maxcRMTHRXSSSQ+cy95zIjGkzdQvq7xJNZMVSZPYPeckKWyVsx81mi
mcQRLGNyfhtzyY9zvsjuKC2gXDcbzgk+pDBHBPQQaTNYmdFadCzpCV363NHdlZVTHwyU9fAfbZPi
DN+rZg7msRd1pTzqk81gHBxMXkDaiboiV14iMWOTMLOOx2bDJzGKL+6XkFBhfc7t/pItwsZuFBSp
+pYTO5jjAYBTAh0N1QLdSAteLgODFwdh9SdaLcBe2xsqdc/OizJkQ4ZHDj9SLGdlQYxjr6xXVdwW
mUFBRhkjThNonTo5mSlPJOJ1i00o/usC9dR3KGH/kIVkR6L+5uMdB7wMzFDTYxSGC0gbG18lXAQ2
513Q85SadAY7fhteA155QnDFlh9NTx+yOq0suS8HHKYvEts5Bs66k4b1OadCpyZr3cSA4DklZsTc
pRg53I0K2+w6aYP5GsLUiVrQaQ2CbsIZUSqRfB8RCSelx+Bjnzegz+uVRAmh8sxNkMkvI43mQt8O
yc4rYU7NoeaQ6kCoGeOXFsHwfC5KsrlgRLQBokjU30XR3QGFSHIiDOb8POHMSUPvZIskify5teX8
V0lX0R540xJvn8ZVIlEfh1OSlkcR6EK/iLYB8rRmtjgmQMbY7ObBKm/zQfvFcq1zAJZRYhOeQ7dS
gl4JiIjAsZ0kaJRXQxmNFjJri78ekwP0xQfQ55SAIqJHvSXhEBT3iEHV9IUzXrU2wSh0ohLduFxm
SnsSR+U3gRJDd2f/UdXEreZznm3CJkabuOKLSJOJXVVWeL+DmfdYpViqmDnc4oExz63iKrFcNV3p
w79qrGP7fRpAT8xY04dx/kB3GsiX1Fk6F0VCpYtc8LGHtbiS+Du5H3MRtzMQF6r8xv7gxAzgDNCT
WaJn+JSHrQfA0WMp4lgDaNqVS2Dj9JOKlPb0QiDPUiHnnV1v/OPsISQNimAS/mRjEFNQSSdI3eqJ
sIfI/h0Cu85I0NAGGnIZSl2/eq0rBw0ypAzJay90u2p0pvpI8OEfpc6gNCmgX5R9G+w/Y54FVZBL
EdWDKOh0a2kpNrSWyxOlGEnYK9fJ9ISBniOmPFp3xpxzZ0euXiNUy/RwrJ8SetaUj3PHfowcEOkR
hR4gLg4tBt4vjdnHI/B0B0j+u2az4B8xg2ddHfqlZmTl1Q6SpLo3TTbXfqRHLTSWcoBHRYVml6Cw
Z3b/l7xqWqwkE/Jn3Hwp3sT6p+ayTR6wY1c6VWBZG/PNNkXC8oCpXtuQtknaBgqZDNUKYa9mZYd3
NifC+U8Luz52yXGS9FXou4pxrLelYYup2oQdDhAGW62WkxXOupp190avuClwQI4ZYu68z/To1IWR
GWHgjXBrkvk3PouUjnaNhjItfMiK5K8si9t76ykuqTOZOFXx2fJcyzo4RYQ/lUAhrV8npGNQHDBG
gfA/MarBB5DFv1kDlbIinMEiTrnILoaZW8eZtfAFIzw8bJFSj1upyM5Ug+JWx3j3jaCJ1NfqlEw7
u0ZcXLsDS724xMuurKkpbn0Og7UKaRHwyuDKq2WGgwSXG8CLzs6mXWxMZAnWzny17cJSA0GGg60N
tUUXQXto1b2+iRh0XOsqIqHCNSe+hu7YBfgI6JiWTVqWROBWdmeRosyhcggzM/svcuJoZ3mwYpug
6x7EGPC20QbUPy0ze3+gsf/KWpbasGRdVkQmFvRsq9fSe8j+WbiKXNwHYUzHvM7FdzvS95YhWwXa
k2gD1AZ9eR/r5wZg6EUaZfNlYixg8pMNQ8DLYOLmYxfMzHhkauFFJSDUJm4/RqZbzwvTvC3YoOxA
U1pDdO+TboO0MLvbiNdgauLf8fMkeymbOdg5ztQdLDDXsJZyVKws2q9RS+NJJFC0Rw7E1lfH3kZO
tn62OVwYaGXWjsJ62sbJ0l2qpMVwO0v2WlHdvgK1sm52jXonGIxkjYAKZ9KgVSTQ2g3MKlgvaib8
py157s/LMCESzYlJcKdQe+Rfs5kXqBCE9BKliA50+z3OUa24I7wgVHaH1gODiTtcEiZhDsm57kp8
3R6LJg4OIl0XlcgZInUCsc/qGPun9c9x2VOFlo65AaG6tUuX3rLEdvaBmvgULRF2Knf6jBz5ODS0
GpFNHwsq2I1PsZXvA3CILFZx2pXPJeADJbce9OaCafijzAjyymRxUPvQvs4IEnbgEUJ6myjBA+I7
4yDdB4wN+wT0CB4MoBV8vaxJ0qK6ukRA94agl5QdDf18jkMWlNoAT7whCRFIQDDfYwdHGChWGfE7
VK1vD4sq+RgdBQvQP0P8GvWCn4/lMKDB3hZY4LRN3s8XG4vKEpNTzB2MpNenRXnUZ1gPjaf5zmwD
9hk3SVD/1xSYAwNSN4j8wF2XLs927Pkqud1MCAqzScRzmNh00YhImE4kSs9dZG67tNpzqj8Z7Ffg
gRCj1LHdHreuZm7JY1NR1+PF0Mtb2kyblJdk1v/i5SvKEZiB/SBfehMZxdas05eC/Rcq5pmsYxOu
pbV3vMIP+GYZ0O1K8zcM0GMa+sYs2bpnoCMrtIzLB+fxJo+bB7dHGVED9S5JTFEGL92Qe5pS2l63
n3Gw46Or3kZVAhPEjukFAcDU3Gwd3xJSvI3bZfsZJD3wJwWJM60nKFLEHy7Jm0Z4MA3YmsvXJ9nA
bwxW9rUSB1Xfpfk5Rs42aeQhJaNJN4mBmhadl9KbfgfXzddd61x4GC+xGAlENc+GTvTQsvicg2dr
8k6mZjwojWaYcZNAhzm5Hf4Zk+TzTuKTKhbxRubtR9OSrAxWIphx7ltv5Rzv7anzO7jReZ/4qF2p
NJxnCwx/OZqvRli8cP6CEq4JXpnfMXofAk/fDpaL8pFHmZEYKjPkzRoMKFgDI9wrIxzXC7Ov3jbf
yz59zj35rP5BJc+VuQvNx8IIn26iyd4zUWby80X8xqbKv8jm3GvAj3MoIyG7RXT8oI/jrbD0VeUh
WHD7xyX9SjTzCJfSr/Lpl4HiHoLfvS9fFqlvu3w8RUV8CFg5E64dSGcjgvk0sY2ahPXuKbWmUbir
ISTQyhNU+IPG6L750GfvgrX1FBvVT1ONiPwcFW5xFhW/jOAfniKTZLuIzdSyLxZSOsmZzvScnB8Y
dyPfmTH+CpT/FbFDWU7xiGrVSrFSd+RbOCR+YpDG2R7vcydH9Dh9lXPGgTesm3ryUXzdYjynFlAG
nsaKLB6jeR/Up84BBCIOdH7JvMBgJZwGxy4mCjFNXgtkB047XRnyPeq68+DlctvW2taZieRGwMjM
Zd0lla+W/hagDl30V2RkX4TDkNzn+hXv2oS8L2KqlhWcaLl7jnmpFIIBVjl6Vu8imRLb1rcCA9mW
t0H7vPGahO1l8xBivo2tEjI/EsfiVx+XnZc6dwMavIglstduM/CpJeU3se6nsMdfwaaByd5ZNNm6
gSVUu/MxTGI/ItFCSTWhMl6YQ656ofmWA/KuhGOOdq2Kpa8OjInju07/s9oWR7HNoYI2nWeFwQQb
iTp9bsz64pCho+nOnkHWRh3NNYnazDfnrr/OcFOtWOz0wQAYXWx4U49lXf57vmIYIWyz3tXv3iOH
U0ATAJRkS3M2cjqYgVg3ZfxsgCrXJ85JzIWGcr7ylqrPPJnqM7U4PFfv4MbOI333weJYoF9AIjlf
CkMoIuMGnT29krFF1rLB73NgzrtvQu1zDL1NUmFW4uwDb/4cOAnWE33dk8drmNXRoFvyWDiBtOq/
UQ2eZGy8LdhF+SEVqYkve6YvLw+cl9uM/CCseUc+752rpQTyglKXjs8eD3m9C85tYu/AijWnN+Kr
Ahf8KCYLnYGxD90QtC2eBv68jkOOzL6To5uADgkbZXeovpMZZIT6emsWsKZCGCfsJuwftroHIb8X
LCw1VpeKkT9/wrOIh7vdR0+1Ls9FCOOelTzlw2qQI6vlwF80TpuJrSsQFpxHB330Nup/yyE56hwk
rah2uM9bphZTZK1Tm/YfNYWc4BDhXUM4gjahWFvaK3yCB7eWvjrT1JmVVhLSFUpWrnCKAf527811
x21Dt5HKRRFgPvKg22TIBTPeT7MHO8nxoW4rrfxW9UPaQd8ai+YYGta+xmupPmvLAuWYQC4czfLR
cBsMKInuG8w2V72NE7rmUgtrxDJmXKHWHJ3nPGNR04vL0M47d4EYXSc9nlrD3gxxwO03V9G+7vqX
hF9GZvPWyfm2NO1RkqG+WLlve+YlB4/tALc33QeGRJuC2iKGhu1IdK5od3vwGlqS+wahwKruyPN4
zfgSkKfpj3NxKlpnrV64WZuxN0bM6JIopCGZhcuE3XuwK8tXCoIibS9yDHBX4fvmVp6G+TAO5REd
5qtmfgfUzW1jcKFiTSoZ5GAXFMN8VDCCcsTvW2csOjmtLR6aZsrJZEdKxd9NhcwhjDB0zLwvhwCE
1cAXSz7MhZUPq5mLoGD1omFXCfukbpcu7tV6H78TY/4OXTp6wEIT93m20SPFB3u238smvGf4SRe6
iXjIj4tLjYJR4KQjdU8axObqrw6D8J1l595Amck4KvnIdM9Xt8qEWcBM2nNXqpO83jrRp5YlF5OX
XNG4mZpulN9I/W7quScrz5fJExueneDhLJz+WX3C7Foulr1cqff9ttA+k44M2xxGfivLxyj0HpVp
WD26rJBWLTkIhkcun1vt1GlacsLDpn5wgWao3yxaZLyuMxZQtXHICNyw0+kTeRCvS8elxixmBJiV
gzY1OJIK/RUT2ZXU313aYmxEw65DedQKiM/W/NR1M46h4lJXEBKD1Nil2FX0HosBFjvWHP02A+5j
teSIE5GmfHeTg1CUKtIBnzO6w7ZFguVm3qGUwx2oz24MieKQ8DorZ1OjQlQVbWCLvR7Rk2NeMpZ6
o/xDToSDUa/OS0JIcpkdZz5+TTARplwYmcQhiCCNGKMTmQQyjjx4b91ZjgyK1fcSdQPdIZ+6+uMM
lDXzgLnXibxjXg1PrSSagzJKcwBVBuV3RaHbtO49juMndTqoS9OxvFvDp1Yh+mAKc2sHa9ONw9Gj
4hhYezADRMAhj0QvU0ClL8C1D0QmQ1NfNk5v7SYzAOkHA4oQg2kyT7nimiChZ/2/m/HFOzR0SFQ5
+pptzPddBdmRb+GWKKi++auuYFAQe+VAJA7zX60918W5HuAocOKyyVplE8xFVW5jegu41pe8+7C5
npo+vvQ58iQeKSiDsCUVKSL13bwHdZ8ckjw9acjvayo2x/omjx2ip3hoEDElWXmpio++CzBVuPS9
JOwQi77Lo+WjlsFu5tz08narM8pR5Y46N6tEYbeBEXCtkzcHIQOd+yAfhpQy2bPW9TL7XqQ9NWly
EUtMIBFJWo2bAMkj4BsLVMa5FEzWaeYKm/AFKiOFGyZHEp2OlhyP8agGOSH7S8a/qA4eMlXfEU2o
yh/b607qS1aGxTidfAhp65BZrjoos7y+N/H4HizeFqX+kSuH7Enza4Bg0MvhoQysg7qXuyx7Qxyg
qA9sSZ5UXQL147+GGWo/UmjOLXTH4kWn7re110zymUQQ1x0bFvDwqg6yCoTL0LF74E8EU6W+YNF5
Z3WysCo9Mpr509GyoT3YqbsUuxBxJyRZ0+Eg0Tzn0fA1CHP0XTAofZZ9aIoYw1PKbvWgWgyZl7sp
7ZAZu4gFgR1bxcT2FlkMDSdx97smxagC0IloRwJRYLKVIdi7imUIOCD6dBkUx6rE/6pbl46SgHUi
bO741x4MKqiWSeTicxaEFJFwm3Zubx2bXqnjkXqDz7urw78vSVflv1Vr2YfLqURLCQH43+sSE/YM
MvWkXmu2wwd2mmiGTIyJjf0UcL033UyYjrdVFfsMHMnglFHvO1Opm4ELeNV63GpWjvknaHdh3e0G
HJDMLjd9K8+DvDR0U8onGTaMtMlXEzWS+jT9llA2bbf0DWifhkuCxPSQCedpWsSh5v3NdcJDlnwn
B2sbCWenGj57ntYmXVrepaeGLZKkt2NleJgGjEiY9uwC0XNWMH8Od15cXzXgBOpG64AX9/zCbv6g
ysCE5zRBsSeoGLOerpWw1g3X8rriyDfS+D+WmTt18aqnxU0gGfKtduga1TMat69O3m1zhxYzcuGU
Wxv155n0EYIuqa5xZ/KOokQ/p1NwQazN+13sPXdgSGbvBfZBFnBnl0wkL3uuoT6pR4FFx5s6LlLe
fle/l2rYFnQ7yOuq+hmaYacZBi5nolcQexEy08lLRTJLWbc/RJNS1Dh+DMQm6pcTb4zfMg+tEXa7
AaMTjg9qgl0RTQ8KflBQcmVattcdB025tVX/HOG7mxA9vy5QD+ZX9Urwl+ideTTzmlIcOAIvF97p
axpp0MmTtWDpXGCNVUGxIFZIDCs1HhzBXba8UH8b2XiDhEyLV2ysKmGPGG0EwW/MzogVViAZxaOK
lJDDntwXda7lsbfnWeZBkIHx2RbjLe+ci5OgeCkvqsxV1yiLUey44CvVJ011uMCEw/TEAOZUpjO/
hWvxTAbzN3aWo4zwMOV8ljwc6tflHj84o3xgVAcw0yTgUH3T2d/I4CUzOLGbx7IYt9pinHXvbhSx
T0XI40foEBjHf0VKOwlyan8sSn6teVBnZ9+Jx8VItqrq1zgSK57AqhlfG7oIgsL2pG76kek9E/bC
T23ybnIV8iGrc9mk8SDAQjU1op0/VJOp5fOT+qPUS6cqo4CSpWC2psopKsA0BnJWuyYLifaBJmXX
JCPL1YDFRhYec0Y+jcyvrEsxTbkbPf1C+H7kYoppejXXPiHwuKj2yDOJ2RX5xlKwV4TEy2L82XTx
KIx/bK1d86l4WbFXx6uxNBfydjgavebABX2MuWuh3rOEbXxJNlDe6u82lmiPU9AD1xKxY145jNMc
gFNV4bE/Wswf4S2PCToct2HxUV4iU7tF8BFjp37MuWxZDh3U98A69DMNHJJ1ouNkJh8uDI0MiSAL
ZD+gSlTOcJ46ceEU2s5h/q5mDjTPkeGd9CQ4qwNBHcG66zB7rG5OkJCJwpFXq6ojWHZMEjL4gmrA
wDLCx+myB+10SML53SKkjZXRlXXoo2rAqoyele+FImFnmjWDqfRqewXyJkmvMK3GfH7rTPTgjDSm
fLlG+fBNUq/fjYj0Ijc/2V5JHeYcC0s71dy3Xl1voiV+U9UUghXQO13+rztGF6s6d4FdYVXGg9+X
+Z044Ef+f8HnxTTaG4bzyM/U8/eh3Xm0vHonmYjwTIAW3KcZVEPsAYDygCkswU+irOC8oG1DUUrB
3eRpyv7Yye8u+5HaMfRz5Hh7pDYsuqKLHoeXviu+mUftRf3/MUXAIanMW2om2C7yT9BRVHpHFZ1d
KdT/zCk4GpKFeEyJ77XtrapqA665e0yb5Zabg7FR520p+x8jjC8oU44WnILAc59E2R/bAL0S+FQ/
YQbBbHFj5dpVjRZVAZgN+Z6tDSiNibFaEMB/NuvwgRDuHxmwukeCy6HavtYRu5yuZS2pT9ZVTWqM
1tmocgoTLIkoFldhvl+MEt0dRmDLszAT1ODIk1PALHPFCH07c3jMpUm8WPrJAugoZf/Iamkldete
exq3evuvYOuhCzdu+KrOQlNv3rwSXzaTp5EmMII/owqQyHKufVD9qjZ85L5kVXMzu/4Byh1Ja7zn
eVZuCWrZoA89tilLf6kVFquk7k2Vx1ZmXhEsnjk8LtOY/BZadIWIceav85kUfbC83AhGCECFfl26
L9scPwsnIvRWt/+bk/YueY8Ly+z2mD/JKiQyFn/LudPzt2LEp+m4+zqdr049c5uQuu05PIdB9u9D
Q5x3Mirn4JFTqscnx3XvbSJOWjq8IMa8sJH9GkHl/uu5RwxjhJBxXahi4N9FDceTOPmb3lUnAErz
joSnF0iCrwK94Lo3l0emjJtUs7C+pSejIRKTybxJD90hLVTjD8uKSODM9gMNrUK3ppTcfQfUXVND
KG6qKBl/jI68ODXP4/wHc5B6zPIqB+X4rJ+8EGeNixxmZTkOztvgMa7ws3bUP0mNyFUDXps7O8MI
t22FZEXy7yDBvbXt/EyAGU8Nhao7lcld8/DfQLy4NL3ClTj2T6zZ+7YP8E162grL4LksinMwJe/j
ALGoY6dgS/7YMiLbyTpR4h+w+Pw7TAQ2efUSijp+UR1VNpqPIU9LXpNHwZ761vXjMzBfgbi/fVAz
JexTzAhoTVVvhJSVvYr+CA6OtyVfmK9zBTgCQp/kXq764o8G4ltriEgqi89hTvaQ8aDm1iwvPYB6
WNFPo7DODYdZb7buqsL2CUSz8sNu+NNE+xJ73TkQ1oPDKGiU3m6mp3Mz646Tzkf/uVVPTukCabZb
92Lps7sdS+O3FOk9iZtN5+UmSafL1WKMOEYhm7l6p3obSOwfsTMQ/03jatvpVzH1G5dR5zh49IT2
MbIqxI85EBMDrjXViI3a0FCh44aJ4xEqCIwq4snn+G0SpkGOdvFWJ0iFECB8o906tS1fr0wT8oGG
/F1m2glPzesYkvQlNMhMTjv6KkgBApH1GKARMpr4ZULLtwpHpiSkiODC6btkXUd4IfOyDegVPaKB
jeRv8bK3rBg/ckeomQZQ2ZbtMvDjmO7I/pM2oX3aRHBOXP4WDrp2FA0vgkwUFDB4ktB3rGIkAzjc
sEUU7bmdWbahbwO9WJcfs2iRSuevpWgQEo0sMQvdRCpak8O2RBmxmJLtvDrjXeG9CKdJ9nW8YJZG
HcTKQ+iqc3a8P7fCGRJJjDXt/GXRUyFOdthu6Ft3WHbmbD+6Rvuu5mGqKLYR0VLRD2cbxKtWDBvk
bseZhDLXS/2Jy4yVM8Mi2mE1Yp7qgqONx8IlUtqwDxCt4Tx3/KkuYpvMBIhWhG+wev3Q0edN7OTv
TZ+9ioF0XNIJsMEjXBENZBTOT8IpfP7znkSe3zSAK1OuRI2dQgjsS2JpwQLDLj1Fe8gyWLZAvRkQ
0Yfxs5PAmT+XhuXPrnz2BibPHh5XI4er4pp3Cy45msw9GTlMLnM+9pa+pYiwtWWQAF1C5rKlwxPV
H9GIBBuzqBG8pR0tQ+QTZU5OEAk3bPjzZ8QzvsFVwTCBvzfaSJZvfUEZVSbn2a1uJnk7HQEC6eBA
Q8LdvDBgp4cpLVZ7AXexmZ3VdR+P45UoEneFAv0w8C94llVstRI9OePiHOvYTt2rYQDDKOm8cafK
LDURw0txQL9wDjXNn0omipOXg3aNDqMceCvSvZ5Ne4vSWv2NPH1EWznpraWcLrUZK5937JlxBGHx
k1niEtrT3naGV7u3vqYckr6XIxCmBOm98BLiZFZ+1mgVLni1c50eW7ic8GrpBMaLJPB9TnJZMCJ1
UxymAXvLunXYtiqjOk/PG8kxtzkZok0pKl/9i0ZufiTgsg6FLo8e5Akm8ck1pOIOJGWrFFAIGE4l
gtaGUTZZiPV6qJTNkNMIuk29lq3RnCEZv/aN1/sFoDLc3tGJOIpsRabRe2wEORcgm9kWDx+zBIDh
9S5p+wIxWFKdjbkJ94go60cag8TP44gqrY8uvVUdWz3+j3NJqAly+yhjsW0HY9hHWe4eDbt97YA9
Qw/Rjm5GEJvpxg9FGP8Zg3hadA3sA95uRVIk7uajCKoMYmF9HjQT/HvrkrbIm3xh+riL3PpBa6O7
QoQ0MvuA87+P6/ExA5lBKOC1toOv0qQjJpQKxXOgv6bSep4zgv/6yaUNM0gBUe9hYpbAYpY98ZiI
clyoQZj315MO4ZR65pk4dUIQaG/1brmPjnejkGAibNu/S62c/n3x2MT9XxuNfr8AI44daW0ybxlv
apfchMyzHaYIPV8Jpv1mEF98nx9ZD2w2BexFw0tGu/ZFY7yToiUVkdJ/Z8/BrV6icxLXdw6lg1G1
t55Nl5rfuuyDIj0rfCIDHjRzYSVoZgSLJ1fuVECyE5TZjgmiYd7nrvvBqQCoxPrT6+jcJmAUrdhi
y2tlG1R6KG4kR020mHsiz7k+WN2QrPHE2A2YIjlIKVbjSYKxZECx14ifntv5iH1jrVoy9aQMw7wL
wobyhcRaI8OxPtMozJH+VGlgBhy6PbUWQd9TrAgsuuesxnFXvMwhBm0u+2Rkl5inWb1vFbi+L9Dn
mWO4y4fokprpNm/6j6LIfvjJnhpBGUIGyYPp6KB+u03b1f8lCUlITA6MKT3Au76mg0XiVEWdkRpI
9ebCtfxaQ5OslQd9nh7x8aPX51d1yO0N6qPDf08qragxfWwytKLDfloYs/ES2yO4tmjWwIumZ7eI
KE+6n2pkndvGkaG0M4gIILyxzCs6eQsK/dJY3Uves5ZArv+uOdTCE2tygzsbN4U/FDgZ7W5feMiq
5h4/A8Iw62oIIwIkHx4kRctogkxrpUckan9IVI2hfrSoDZmfqXwEGG37gMSjdR2masDnPRLsuItK
oBwu3UWeEN6V5oBdxoRzDwfGtojsO2crq0hXxXFhEIBn1MakHLQ6TWzhfiGLxFfjfaeMguZIBKup
UE/DCKhVDBNxGnZWHQS/s7nWZV4fAkRbr8gjCJofo6Npp/i19fd4Tn611GaokRp/Q5IhPdMcck3q
2VzFFRNmLec2U294akY3y7T2ZsWYwpATkzg9JbwC7GvEoNywHqtEfHVT/c0C9j0emIKju7zGoStW
2Hed82AUTBjVZImAQTJv6teywTliyJ7DwEZP0AEXE3X3uZhWtEIadNSINCzM6E4S7yNDigBjS+wA
YdFqmvDkT12ghM3lrEMypmhVlfvdnO2c1hnYqY4vAsrJOnWSeh0IeMCGi3UbNdBvYcv3lko66PML
C84PZHNY7UX9QAl8b2AcMk3QOsUkQhymatilmT9DQyxqTn0f6DSjgWLTEeO4Gfr+oTP7q1kOEOFw
neJKe+ZTPphx/TJlLhOdgZAyT2dazIAx0403u0VE3LHO8FwYoGgMXcqh4i1xmyc6dV/ggB2YdQdx
wF5Ay14bM36MtOTQx97jzFZrjrRtq9H/NZrN2Q7DlK0elJgKF1hiOwebDOWQE6Ko9aesQ2sWDO49
650LiNtb4TVHTYsOLFMvCzFLSvrxAKn5FecSwJ+gvARgNckOE2vzX0pavDV7JlGI796T1tmju34o
ChdWWPm1cP73Qv8YHcnkTz9zkf45on+O2SqsYgwGgylm9hXiIchif0pYM7s1BA7WZUkGMKxsX5rG
/u/fsyazetuZpQsWXL9NlnX0BlYLqGCHtRhaQg2TAONf8Zn0yTHPtHPpGsgQFnwdfZYzgYjKLZz1
YkVre82JCUH5PD0bpKav9DH8rSeiXa0uW2M541fWtVeRFskmm62vmCjni2RQCPthH2Ldn4oSvQiG
dL9x+2E3YO8uQxSzwjSJVyyKU1vK/4qCwV2eDjpTXx3HFnzMEgWLl4zPY2VNfm9Yr3mW/VYmSOfO
cQsebMn2q4m2+MAEn7qL1niSIP2H/p1VwDl1zcM8JzeKnuiGrLfHHdx/GMH0203Vzmh1sp+LA8fq
URvBLiFXAahWTVxQRUte0+ii2CSQdHrtIWSsotywvyt3yq5FFGKeHhfebKlBPpSoAG7EBMhj5IA5
XBToXaQZI0g5psQXZQ0hXUvt7EhnaL7Garb+S2DHnJq4zp4zyBLnGj9XurFB1KFMDjimW6PnK3VS
th7E0STLc0HW3LbrQ8JIIA39NLFKk6xiZ/6QaVkhhUF/4xDAAek+JP9GOsjA3CB44twfVRKEduVA
HD+I1mGBzdv8blt2eZzrJXzWXPABZq2B2I/gYkLBSViF1uCpUep65WtXNt3K6AftfW6F45MgGPoO
P8kq8sSBL+Oh9XKYpQKtCTp9fIYwH9hlU+HZy/wTeSP7fAMG6xuTVN/x4k+9Dv4mOYFsoiXDSL2N
8FwaRn8KOaWxN76WLBeSsb1CHK05zZOZ27OBgxGzfhz3HV5caAc7UafXwtb1fSjaL6zsPwkjcgyp
N5KAX5n9fUptulMm7AdD+9I887nPsdNVrXRO5tLljzmGvAd+uvhpaIdHQrzAM2ZEF2QAwzyBb70y
hhdekHzfUDFgH6A0ZWBENF5gkmPhxSAumcR61Ocr3Yb1CmXy7ll4ycvKsnz+B4u81PvqiCneZGP/
hvIMQZRYHqTdfCQ8Kd2Qvs1My/C/vZoDXl8z92tZ+JkjPqXkTBQKTcU4HpARGs+MRQMb62FBxc2F
QEavMIkKYNssnfnsJnSaltC3U5U8TCa8rGrEP5QM8to5RCOTGpRGtLO1k4tjYep02KKAKCOKcxg3
NWmqrprfWTXMVkazISjqmARl5D2/Ru9xo7u3MasJLrAvehBis0OXAhHFWIlWf+Q5wVSfOlt3oemD
JMUENKHvci3Xj9lIBMlybFrxFFfFedDrjQTlFUmOI70ZnkAt+pxKh8ypnnNRfM5T9+hF5keHDwpu
iXGUbXthVnkn3vsQ8FmNEqDJkGfTzSH7iSq6sFcTM/O9HI2Nw8aLmYnjAx5hV9ngK9Fz7dJ55XuB
aqPDQBCQDrzUyKcqhx8Hr3ynSaLU+Mfh6a9dQJ5WZp3dMngFc7uv4pgzJZuvWSpe3DC69nxIK4Ac
CzQaAsgwdCNP1p713nkWEeBT2pwXZ9DlTmg1gdb8C5X3XNY90JiqZks+72RnsRhixJFml6nVrxi5
faOUZxaaTP+l/l8itP2EMgyRJI8wyjuGv9TEjCGr3jl5WeBhloi2WAWvUiv/Cs1ezolT9Ju0Yxwi
uwOgAd9xB2BuuLLZhdR48ILm3dXsd3sef7yOZbtRAM5uFPe9Y0Qv9U0CdRRjtUpcK5/1Itqb87KH
BHQ3EIKviUO6LR1UE1ZOxQoFNNWhrCt4jw42wzy+zzbKxShsmb3OF6124HpqzW8mkDOO+T4TmAiZ
vKFw0oMPuxl9ZrbvHKX/4+xLeuTWmS3/ysO3fkJLJEVKjX69yKkyS85Ml2d7I9i+tuZ5IKVf30fu
TZk3JQFaGU4USJGMCA5x4px7aPQArvmYOIO8N0CUPUDdroBKIgjlvYEhBT9lmZkVm7gMxhfYDbIj
rY+0EJCHuQQfB8VTKugZU+Q7ACXjeIXKCTKMEMiOg4+RQqY36uo3oAK/ds6IYusW5bBNgTRMVH8D
i9O4z5XzlRD+voS05Q7FA28nep9yMFGLmx2lgyoCUeKRd+CQ/3Cf8FLwMcrAAwZAN6QDDOSzHExs
lIDptHC+oRIamhhl8xWEIV6S9B/yKAKyNPScivxwVPMlN8UHmPDnPkMai/kCyFkDkWEQ9/8/oQRL
kI/5xF3yoR6kOKNYTxyEBd5XxepvfpMDChBLE4C9EgkVlEoiMBqfh5oa0AwA3Y7jg4zzP//1v/7v
//mp/nfwq3hbpAOokP8r77K3RZS3zf/8x/7Pf0GObfr18s///McgKL9jDNzKFn7/+f0dajjxR9Z/
t4E0xwyK9s92fQ15eXWRfK1a6/ty6+xx60z83TpepDku2RV5blB6DWk4HLdQuLfb1jj/u/HRxRuh
HEqCFFL8teTtu67g3ramp9l6NStRw0C1kkKG0kWZzTksaH6mKFE/Lrc+jf7BnLNptl61blgZGLGT
GlzXKQhHetzTzaQ5Ks6ByPWRT0SB03JHc9NP/+4oMHzTj+uEPAdNd88ku8Z1sXGGyN9Ng1axI6oM
yTNLcXRsfONipJBVWv7uaQUfTZBmlBy0TTEhjvVcZP6PknTHEO8GeHU5C1SCrPQxNzfm3wNIDLia
S0X3DNbaFBS9kDJFOF/+/hmnou7fbVMKMhWCspmJ5P0XJEboYRxS8Jgjsj0t9zC19GCGqPN3D72J
rEXeFdZzGjpXao2Xksk3VPh4TC/wNhWep6iHcsTLcnczFks1P0Z2AXfjyJ6evUAHP4ChFdf42qiA
U88gWxS+X+5mZk2o5tG1hTJQMxblMzUL2zyAGzYHmDEdxWFb+5pbM2Ej+1LU5TO3kt9pDmo7yA6u
fLs1Wf6jJZkG9cqrVdI5eMeAvLMdK8/JWqC6GlDhyzd5le4rEgPd1T9h73hODSB4feQjsgQbybaR
6Z5eUbxYi2R4BhLmDrptcEWXzcrI5hZ/GvCrgblJW3BGowE4WlBs1PmhblH1lCbHCvp09tttA9Bc
3uxxR6c0GJ4F/B3CFXV0ah1IPi+3PueQmrMLcIJVpDHUswiG6Km1abTv6Ugvg9t2K7Y10wXRfb6t
BN7jOvncISiiSBmUGgP5iFLcZGWJ5zrQXB4rPFa16fY43Ld4foSqaAPOadHelqdoxveI5uIO9ZOm
tZoe4mjAsCpXQbNuhIjKcutzH695dtRb4BVhFT6+NYKraO3iFA1h9VQ3OKBu62Lq+pWZJk7cVjZt
uue4BKNn21tnjhRGVibPy+3PTZDm37GrslrWVvfM7QGlfX1qgBEN3JXLrVszXkY0D65BzAWxlbF9
DjMkNv3TBOyJMyB/5aHIxyMqDoH9AmQpOZUi3hvtuIc9oDoNHLQRoK7kYAKluPwtcyPVHN5BNSH0
W3gGljXzHTVBms2KbQdCorm5ETRO0gd19YxMjzriOgXBLjqsufnMrkg0NwfVse33HMXSre8DoRwh
fRcEoBZDUR3YgoDJK+Q3g0JTnSSOu7JwM5NlaX4PbayR2ElXPkPaVOwKGwyujgQT7aalsDSndywB
rKvAnh7ko7NjLWB1WZ65++XW54zuz++vfCZvWB9bYM54tiBXWwzfHZz+O5y3cJW6OOELadq7H16L
YTxUEYgrxAXMEIcMyOgmKM8NZReGvN/yt8xECEuLEB2oHbOux94cj9U1cdJL71vvyokhdrl9NmMc
lhYfHGKadIjt4nkq4DRB4pl3Q7sHPV/t3N3BLiECwjgoBvDEHCRQKEaxPNgrxxQF8Rew1IB/Ou8T
vAxAx+wXAdELSk6q3xwwJjzquUFq5/4pcXyKbFfUufGHdsSucxnkqJqPoNo38XYHUqkMNOcu0oZI
O5LSRS9D3rvg9LbHWD2hnJlVTwCg28BiKvoDFEsRf1uUJZLCqizKJ/D5RUiJSFDs9qjTMImA9Bv4
xKCS2YZqepdMA5SKJdCHAJL4M5BvUQTYr4SEYQAlBFSMBfvR7PL2m8pJDIDrOErmo8Y1BMUWJIWH
qv+eVSCYgIRZDhzSysw/OhgxohsZRwbCb+uivkMCg4KUEIwD3YFKggrs5Q4emg460EzHdWkZgN3J
uRE8wtooRwHCHMCWYIsPonnNcGjM+RiaqrorazD3iejNQ2UDlrH88Q/jPlqf4sorF4wT6cRQ2nVu
rvExGsGhCnFRCzol72SkVhZgmod/nUzRhba18IJZMgAPz22MUTs6+m9BT4QqGhDd5t1leRRTPHrU
Bfl7FFHuuKgEzrEEJhgsU/ICXrZbE1oZAFPupReAzimf3Zc7exhyMR5tE2E58D14gjVuEH1E/QfI
8hB0tzWt7SA5dZUhTWLcwp4+KzG8S2tx3NS0qW8UnQ+glomv5hlynBYeFYO12+CMA5jaLgGgMOQM
6tG4ZQ3oFHkEmofsVwnsybYvn0z3lYmaMe/DAjSUwIainjIM8T4BdpFqmwOYmvemBLDOOrGNSZXw
SuICmqJ4qoywbUPrL+rUm+VBzDiBqXmx3bmciaYzblaJzMdQtycljCeS5eAvBupwuZMZyzQ1Z+57
NwqKgRm3wpAfDRMp1iTY8uDCiKk5MQExD+5IWOPKKUA7YqOCJ/+6/NVz5qM5L+8a0M85+OpmyPZB
98FqPzUoQ1hufCa+mZqz9kgu2L0zGDcFASkKNYtM+DsBJpLuUgKKstzJ3Lxrbts7dj2MPnyLtOyl
B2ExeHSClbYfz47latZvu9WQ9bi23Aroc+5Gqd7mCDnMFCuh8/EEWa5u/2owUtlgYYUARLsbn1Pf
AW9t8LYF4DDoAVfdMkfQSfvbi7kNmn5uKuNWU7nHpnOY7H+56bkp0sye+zUeGcHzDjpigCDAbgia
h9T6WtlVtCkEWa5m/UDyVNCJkLCiQp35JGePlP3yxz+2HcvVrL9Jago8Lh5eW5Ef60lQxiUrd+q5
pdVsn4wGAa4SXz2F/CH/J22A8LDelygxtdOVuZ/7fM30cbYLutrvjdsQg45i2g0BJl29lU6t/Htf
txxt02JJYLeQX3Gxs0AFQEGIHZAS2h67rD+Dr+UlEN0NNApAVsiVa/bMnDnaXlYFTLpFBpZWmjeg
OOm/WB39yHAoh+ABxG2BWlhe9sf7geVM/b/a1EJ4V4tjdw3ig8zaxzSETEuHmpMgC/Jr266E1sfn
IsvRnLup28Yt8XBwD0Gu6pL0VwN8OmvN50w1T04bvZNQkl0e0FxXmn/b2O+hEcvLu8yNW9QTlKTV
+7Skb4IGOkE8vMWsXtmL5uZO83cbnEhjH4nyDuKKt0GevoA0AvhG0OwNqVzpY84ONI8vEih4JGQo
7y6UmQ6jk320OCDAQSqLE5jZf3UmsufLMzfjQo4WASCwTSXE72Bylupe2iRAAtIwCyM+bGrf1pyo
6oENQoVBfYcWyU9kAsajhceCjf6ixZiyEKpkrCrvLJD5FyCt6xQquVLa7NnowFDEOUdMWB7InIlp
scYH0f6Al9ryTosIGd+kMw9YJUic00wdhgmJa7cgo81GoNWWe5xZGqFNHV7vjGDkdnkH+Z9qjtA4
ilHBRUFFujKkuQ60cAPuwl4YtYHd3Q4+RzZAVi44sDZ+vRZjItR7Sge02HcLzGFQLrOtN5CS8t8u
zw2ZcUOhBReBsiU6jj683f2s8hc3IeehU0eh1AFUXh3/XFnvIWkVGPaFZ9U3nNkPoBs+dgzCcj5Q
sN+n855CtXxiWntiX9LQ+MBRJShMwwTJHmAka9fDuVnWYlNZJsAitgGwjaPlIiA5cqpyHFfSbTOh
Qky9vgrlhKNi0XfH/t6CETw1/XttJE9AcX8aqLgCWPxxeb7npluLSAE1oAULood7QyJPNtY7Y5Tv
ezfxGh59W+5ibp60SCTzNjYhswFoFPIVAOSBZA/4jh/bGtciRVsTyao4a+5m0P30TfLWStON360F
hq7DA0yPhzAomjjRi+MOwxHLvZa2m1lfrgWBoukxEYbT30sf5IMoMgVeIwI+70j8zAHOEgTzlezZ
503TxLWIUJRWOtSgVL6XDgipMhYNwFsA7rvc+mTxDw5UXAsJlmWQFmxEwx2cwx9QevnSQdi0490/
y83P2CjXQoIRurWNSkHnVuTxk4Dk7uTwymmuVghCnOU+/jxNPRqD5s02dCS41UfhPYXIhZtCahpy
Mf7PCOpUOVLdKCIyAAFWxpeoBV1JLg+QSt7x1Uv23Bg1d28Br+576ct7zLq3gB0fS7ySktD5wpvk
sjzEOYvTXH3iwg9iZbi3igwnWat3sQR9ToQn0rTxbNCnrkzl9MmPZlLz9zYaO7y+Z+4tjGBrQwvq
u8gFbfTyKOZsTXN4heduaNRDiXPkzhuLQs2tbw69Va/cbuY+XnN6sDARhVpkALxqle6DCOSqPWis
VzbmmY+3NTekzMYhk4/5HdqSbzuef0IVJTAm8mV5bmaMyNb8sMDMJ1aMrdmU/FeZW2BPVtg3mwaV
G4VYfd2dmSNb80fbBbsrSPzze+ZT8yzBj7/PjCBYedOaa11zRNCBybYGUu7Oc0CxIUyBms4sf1qe
obnGp99f7apx2jeQ0SrjeyI4fYoMwE+z0G7O21rXPCxrKApwIa10N1nhnGq3T59ABPtxufE529Hc
CgwNTpgXbYSdDsQdbQnVyh5CbeNKdJibGc2vStuGPAYxo3uZphcVgXTcqOSKz/7JKjwICbbmVVlW
pvXYO9G9HQB0hD5qxM+EsYPhRAc7jA8jCrvHlB4n5DbokUEYf0apirK+4N33uDx9YvKxB9/wJ4X2
aulJYomkFn10n1T70uoSqxME73OJGmn8p7/l1WWoTjR62xbXIZA35BfO4OHc9cYIQW13P2Y/u3Hc
k+gKCnlQIHa7TrwP2vd5G4LaCxo50a806adcNrRuntr468i+SPm19l9U9jXK3zsiOaBpdDZYX0Zc
z9EbaotRrToeFRCmEjccF3VUQ/JhICGYMaEmVvvvaIKqeIo8uY96cCBw02qnqlMLlZmgKe8YBOAe
O4c8+8Zv1d8H8gZUukDmhIce4Ck/rC+JOnXDZTDKa5CIq1GrJ7BxA2D656PrYC0V+TjtyiymxbYJ
Tw+RJRgQC+snHwPJBCDkdDiw8TOYokET9t1ATQ2+GIs/pqiNgvwRBH4kgDcFas1psPYoOOMpOkBT
NBGK6KMiAnVXaeyaDoWbPhie910OIPCKNc0YkxYCG1rWKBkyw3sdKg/UqScrhkhx6NA3fiyuFkrx
l/uZG8r0+yujRRGH4I5bBXeI3SDtRFHyjGLjSy1WIYNzPWgREVB1FE42Y3DvGWwhgXivo1Acwwv3
0/IQZgIL04Ki3zJkZW0MIXJpeg6iCgU3bskOy63Pfb4WFZHQ7owxkP6td2FOqPVNDj0EpQ9J0qzl
P2Z2VaZFRpEZEFrLGpxnClT0JNFN2sabNJFXwclxeRRzXWjxEQiSMS3iwr2BEP8Mxu6zJXpgZrJj
2TfvlruYmSgdvtn3fEAhceTcBurXRxBJIOZYZ2hT9CsuMdeB5v+MRVliDYW4cYYQ2MgXkgzvc1ms
7E9zzWtnm7JrQhRsBuD3ySSq01XvTPkuxDKxcjab2R90nOYYgaywUIZ/M3pAKIJs/JnkI+pwBEqi
umegSn4EbeSvdDbjFHQa5Su/LlleTtqA/MaEcr51UQNaFhRFDGsAHmuynAe7HdXcuihNq5RQTbi1
lXvy/eJ7UoH6MSG/s7G45Egt7evev7KhPoId8/eyic1YMdU9HcW0hmwVvSH//zGKjItojT3SZOem
ZCuHw+l2/GhYmrsTpFFjjhKiG0mBFaEoNI1RETOCoTDIT40BbnwhnM8QR6mP28akOX/XmDF8JJE3
2bg/TXd4cjhIWaAO+hKhhnylkznb1tx/HBPfLJzpzCEdr1bQMef8vYmszfIYZprXUZyVG+cMvM7y
BgoYF7QLUNGELHLoluCRaIW1Mog5kyNaAID+g4MHbtbeegq+/GQ8lQOk6NriEhadl/nSS1T5vg1z
aDTJ98sjm3EjHd8JgQIzRS1/e6MGDnWUjr/cwdxmzX8eKF+5aJX4rZOkkL5NJ6J+CEbsYmq/ZChm
q53+tO37pxV73Ufc0x5yWu1NZu157AxwanUr8X7mtk+0AGAbVVCqXLU30LPu7db9huD2FIN9LSXs
bYlH0eURzNmW5vPgJ2OqdlOIpeb5iWful4mXi0fFYbn5maBMNH+Pmr4FzbLbgHNTvkNd+j+Ep+DS
Hs5hmZ4JBOIjN1uZsLmRaJ7uWrQbk0A0t5ayj11RX8wUXEl9tvKaOBO5dBhngpBUQr2muWW5pSAy
BaK/CrqFe5n6/CjD7he2BN9TXEDP2iqSlXg5MyhTiyxVGvQulL7aWz6mz/bY0UPAZQWazvTr8gI9
7sB0p+G+suDBhLZfSqzyhoz/xUDF7C5FRnDXjummEaAE5O8ODBkPNe6l5a30Sf6VjJ28RZBiexZ2
lK94+kwU0dGuMaTzFOIvGLI7bgG2COwx1IrFbnmGZhZeR7uO0mrAgGU3t1rgkmtBMb0aweZljzsB
iQII46FaqmuOlWEflzucG452UrKcPolRNlHcrBAll6oEYZ7TJuGKR84NZ9r8Xy04s5tx0oUpbtVw
9vGMPEBBYBIwUNWZWmBBBP/rsJICeWxblo5RjJ2wrW0rKm5RQaAQ8V1gdQbU0G+bpmn6Xg2kQ5Wk
3bZoPclBLuUbkGuuuQpWIvtM4NLhia5NWNXGKr+FLbX/YU3a/UMcOVwhQzn+tAQKtENqlF+aagR3
97YBEX1AXdj1I8mnUwS40kyQP5QTeRQNVs4Rjw3L1EFDJdgCkojJGozcIxhJUMhEuiuXBne+LI/g
4YJToQPpUaLph4lyx2sMgoMjaTnZ07FKz2E+rlW0PBwDutACImJsCxJbf7zmsRGBV4PyvRmlv5a/
/8/q/ut4SoUeSQB7dkGVaI3XyGbyCk1La18UA7RqJG/O0NtSUJ+wLTB2ONVBgiFp19YJ97qOgJEB
rzMgkrRpuClRi4/RIqeZBSyIILJ0BUskiMNaGfbPMZ5SL8uDnZlJHQFdjmDmcGLAGxPLia2zTBoG
YVEmY77FninXIz/rgGgfC6WuMeuh1CBl5ikgwLZEScyOFscCUodNn5bmNbWrU0XYt6rEm9Xy1MyU
zQk9ckHlui3KJDBBdwW+zzRQ1wgKzFEK/mAcKkJz4uxATb8U/vsgMa5BDEVCYy3JMLcw0++vApuE
EGQpUAl2bUPe94dyUtq9xbwk/crUzbipHtuMEKwzzQAfMqwEahrxOYVu9Q6o05U4M9e+FshcaACH
0F0cr2ky/s7wyBIp9hsUGG+XV2emeR2znEJ9ubRJiM8HX8RJEcgcxxDOfU9aN942Ah273Pl9XpZg
5LkiOTWeWNmApxNUYce+HX4tD2JmkU1tkwdlAmpxK/TgV216hDo8eANA7rliwHNTpDmHmSWlW7Fs
vHZIRZ5iqJbuIKyIMp0Ou+TyAKamHoRKHboswSNAmjRRV4N06qDGFLRwZKJi765Qhnpa7mRuljRX
GGg4qZtl6pqoBvzrECU/tzjBrKCU5lqnfzuaadTgplOpAr1Nca3g8gfFIHS07dM1J0hJYLigFJZX
YoTBC0g3i6c2RD3Ptta1y46Rm/4Qpny4VrUyfow09z8DUbWtRF/ot47CdlhGDGe4UpCN77HI9R68
zsmmb+f6lQPSkQy1EVV/ZWNknYwM2hxFZK3Z5WPT5/ohJ2AjJXnYYlHTCgq2NUgqXygJ1deGO/ba
tfax5XAdHu1PZOE9i6BXC/j+xDGJ8p4qWzk2zzU+jexV/A/asClUE3TXIibl28IGdzWcWR63WA53
NZeiTKbcj6oWSjhFcIpg/qDIU+ZK63Ozr7mULK0BwmW8uVacXvD++iaA2D000Vam5nHQ4f+CRVOX
tGPBwPaS+P/IqPxg5+xCWXNzc/VpeX7mutA8i2VK9L4tmmsXk2cO+j5Zg8WcGadWbnqZwsFIO8Ma
YJ1rMZDmapa9V4jhFkHtsGz5JalQI7Y8jIf3F4oc099GBEGw2CadhWH06XBqqgQqgjwkl95y2Bsn
qUAfBbqqr7GZqdNyjzNma2tmawjA0BQf0yuNS5AiQsr8aSyjtUKlmWXREdhpb0VBCHz0FZcY8CSX
Mbw6lOUB0rLOMUGh8sq8PXx2w7xp+3LqtqUaW1pfSRE759gcoWaTkeppoBzSLNjc8mATEgZdTUN9
5ecDLwJIGGf1FUTAv6SPkyyaLni7cr6fmzFtPWieWE0hWHUdFIROkHqZcPjlDtjAbwWKCjYtuqNF
kzbpXfBBwiGTrAT+rTdAF4zQuNL69Kn/PmNwR4smBaCkvmH0WAy3OxottOsCFBy7Cs8W2z5f26Qt
OoCALMPnC+KUN+paOMcHbFg5vTx8asECa6GENuBzCVpZXyFl/xHyBeA5BlNskjxFHMp2Clm2ovBs
1b5sG4wWVgRNwSMKMfhr7iQ/QXcLPVyQZ2/btHXMs2jqjjc9r66QVQRpHOgInxioFretwx/MxytX
gGxg4HNQbaLUzgQAOBh2IJMbNzauubQCTQyS1lV1LVs/ehPySYZCJKz6vjztM0aqA56HUAnbkaq6
0oaE5S4MOCAkxEXuYUehJj2uLMCMMYmp+1dTNLgjFLcct7wWDgy0HlxzL4a2PIAXN7+C4NY9QVt1
PJh4AT+qxHUO20anOXjnQ+DawVUIWg1tdhgS9luB/42yfmVYM1FKaC5uSlA1N2lbXsccQquSn8RQ
/kP99E1A/JVDw8zGJDQnF5A1rtycQUInh7Kmqm5+Fn7eNjuahw8Kr+aQQymvpnTeR4y8cxr5I6rE
SrnJ3JdrHl2XwhniVJZXGZRflRNBT8pg9YpbzNitDmAuKchnofJeXjtDkmNYJhBFVDn0pYtx4zFZ
5xRrI7OvXEkzUCcENgQsEhPCqJSumM7cALT3scQu/D93ietocPOUNenbJAvso6qGr5tWV4dFg9IX
XOGGBWmmFEzGblMeJy6onQPy2+UOZtZXB0aX5eAQG0Kz18KGMlTb0uwS2M6H5cbnpmf6/VXAwKGl
CR1IFlxd1zipZjwYXfouMzfBPCnn05heNU9S1MP5YN68xtz5BsoZ6NfK6N3yp88EBa4FhYRnEEdv
huKKqsEPdsq9iEVeRwDr8ONkZXOeOSBzLSoU/giwZKNwXAVTNIr1M/NzoRx2EAJ1QmAFRzq6Et2n
FHSrh+VRzS2IFixAXsTMFPnPK0gtfcQ6gOmM1rch1Tms7dJzg9ICRugUg58TN7/imfwcUFCuj+NX
2wg+DBEwh1V0wO3v4/JoZmxXrx8jMQkj4OXSaxM11jFHogejGdJtwUkHWgc+UXGTDikoPZM3ZlFB
ljG4UCtY2RJm5kkHWo/x6Ph1h+YV3gugIafGa9NkBHLDgBlCSCyHUoQNvmtIHW+bLe2snzAHsC1I
IF5xk/xQCxJD+cRYecaasStb80QzQ9lxAEHzq8ztBKyH8bPIqucRrNkbF0NzRxvv0Co3CmxDnDcv
RgOR6so3bQiHQXhm2/xo3hg7MUTknAjK4m4dHRq3o5dImeO2fVTnEy2DfpTQmM2v2QgRzdb61Bqb
aCgo15HRYYHkvDST7KpQ1HIdih5KTJOC4fK0/GEPeXAD0kHPcQLWcF815TWK08+RNb4BjO6nPxag
YE6+J1PCpmOQfirACG17hi0/Lfc7Y1I6FtiJqDAGo8jwzhKBsRv1wj9QosHuDUgwV4Y2Ez90kK8s
3MDsbR9MjVHhfHZ5D9uF/ktJVixqOt0/mjnN40zIZwY1ZIqvsnAS1P6E74Osfo6ga8Fa603aV+FK
RzObFZvm8NVGaKRuOhBIUF17qP/sRFqfBpMcaJ1+6tRqzfvjBWFMGw23BsuqBSNY4+orDibvQrv9
OGkxbllvpo8BRPAOjpc+98ZG3EvIU0N8GBpzeXBebv/xHDH9IGjgxdGiLKUeyE1fegqBpNH/Qmx+
9iGEu9zFY3sCbfDfyxCKwihZMRIvKSyycwn5HaZs5aww17YWnZjT46k9L5VnSshWF2EjDvWYyBUD
egy8o0wHKENQJuCR7+DTreR761Rq11f9h6gzzlUAhRRensGYfekpxExc8nN5uuYMSjsp4NAGKvOh
UJ5NQM3DCgPV/76DYmYFjsVNXeiI5bgk0ISCorgHes73sjG/Qfvjq0jFyul8ZlF0ttkgxUug0XTE
61TvWa08D+O4st4z5qozy1ajzQd36ImHM6g6BZIWgIFk4gB1LKjgoHpq4wxpXu22qlG4XyivHJQN
FXPePPOMWCdHUGOli7mhaNGpAiE1YMq58nzQ4EM1MDYOTus4R7Mui0PeOGvo8bnVmH5/FQUtEOU1
VlYNXhtabAd5Pwm9NzyBbDMlzbmxdUMqKoyUl3EZeyEnNaiv8RirGslWvHDGIajm4y0TbSpBqu2Z
ZnjroKdeQgPe9fm7bSPQD/+1WZCBG9IDSb/77IZDf4Zyd+xZDVSQt3WhuTTUziDpo4DTjcfMfobU
YnhAxtR9FgzC1MtdPH6EYjoS2XJZyVweU4+n0EOu9yh3OAogahPzZ+Iae9E84e1ruasZg9LRyI0U
uPQ12eAleQ9h7F5EZwOHw00nQqYDj7PI5FUzYCBRgBw89GygK2A42cq3zzidDj2mlQ0tIoaVMLu+
ODSirg4gtKw9t3DVoTDbtcezGZslmnOLXoY0DWyJ+BG0p5TH7BMu/NAhHbp6JX7MLYPm12ZbpwZe
0Cwv6SC1sKuQg4GwE1cr5bqPKwsp0xlm3YqMkDsWlgfcWwb5P1CF70n6GaBniIVOZRzkmJmf+rw6
TmrTlQMmJ0gsBJG7S0S7YtVzY9RcPzV6o6lyZnlDPqj3OCK6e8ajtcPD7BA11+8JCupohOZ9+mKq
n3kGyRT2LgsgJFy0Rye81uI0KdYHkIzAWMVgn6AeXW48zIOl7e/QXIMi3a1bqbwQ0nPvzLGGnngS
9RcpqG+tBOiZKdSBc2LoTAE2FOllRomqoa4NfmVhmH3aFAt0JNzQ0mJIaobgaffvjNj4Ltxo0+UZ
Cgp/T07FQwmWVewsUJLe0549jXnvISas7VwO2vn3NYTpMLXYBb0FIAm957jFW9vM8l3b8eNokjsO
fN872kGnwIpWnjVm4oEOW7NFauJFuuo9MF5AodXmUMo0XPCSlXW1bZvUmUEhylKixsHpvba2IGXO
wx+yzp8ah35cXuq5+dJ2epoKn0LLWXpumD517DQWwsM/0HDZOVYBreu1PP+cxWpObxO/VAZk0T23
g0qqSmqI2Cp7DYUy17rm87EpXCcHpYmHSvvEK7n/tTOl2nbV+XOPeHXWqhWyTSmOPxANbYqLAxDn
Z4aNfw06MPPowHSAnWrSsnVK5CsbYmQ3C4CIN1ae1nsc8IBTcAn/WFYpOHMhs7w3QfAU7EYLrB4G
5+6KV85Mn46/M1pj8G3wHntG50ASsgh2Lh22PWeBE/Fvl28GkJLnOe+9PmpsKKuD/hESxxerWmO/
m9n+dfLQsrBTaPLK3ovAWk0z824aqHdI7WfVqS1ss5Tp6LseHpglsuo8aNCmx6wAMyYKBdY2/Zk4
ojOGZl2RZmbfSQ+iQT0K1OP4iTZWehGhWkNYzq2w5ud4CZdc0EoiLpLmaGRdcygdiOxtiiKm5tyF
38dt23a9l5nprRTtS2AWXkYjPPyhujFyL64frQH95lZbc/Wu6dwiBfTFS1NoGQrMFjA3TFxbxZ2D
Uq2zsuRzi6Jt4+AuCGUfBI0H0Pstp+R3iTKqzHI/L0/Z4wWhOioPZCMxxO3gFYUQ4amsi24v12E1
c61P4f5VyGozaGeB/x6S1GwobgSEY+cEeoqbDqlUx/y5bmhi7xtxDs4hsDWqUB7GVsXHbTMzLfyr
bw9V4VNRI5YP1GYhRD5HQLOtChRly+1PceffRwSqc6BOpw/ut3HvcVb8yDKVQbHMesqAy+a+9U9A
k5/L/cytwfT7q3E4LCF4vybSw/UEMrfgZDrYvv17W+OaP5sQL88siSVwY0YAyMr5ntmUP21rXfNn
K+mJAS1P6UG1Nb+4RmZ6TSXN03Lrjz0LKJ+/J0Z21BINChRxQD8RAX3YaEQaqHKa79va1zzXTdxE
gXcZrhWoNygrOsksuIlxTS1tZl11qB8cq8uTGFNfAMJ/bEjP9gnz12h051rXPJflUSZjk7aecCZd
sB7sY8Fgr8Tpuca1rTgDSashc7fzmCotr4CICbhcC7ktLOgAO5uxMELNf+vF1DFPTVZCFzKFQuDy
qk4T8MBtncmaXrlTHuSg3x+d1qtUnh8jv8/2NUSiWehHkPZDcrduBN+PYDJZ6XDmnRiVuX/3OPYU
t3FhKi/qxQhp7TSGmntUxC9hbRlPPCLFIYZC+huA/vv6EI5Wd6glXQOFz3iJDsYTXZGXnFmtR+L2
XNP+UtXFfRDhyqH28TZKdb7TbshYOiXTvMKq6a4W6XnIHOi7k7thlxsNQnN06NdGJipHcDDD88+N
NER9VV1fflw2iLkJ0twcPCkETAY9bl9pDzVPXqsDfqt2BmSMVkxgpgsdhUekDTgCMWsvk/RkQH1H
2c5bGq9xrs+4ow7DiyA1TswWz+kRH0FVZMn0BBal8rg8P3Ota85uOmbWpgJZlMLN+99dQ7KfNXSs
N7au7dIORLMK0uIi71Zx91M25XghGZQ7l799xjp19J1r9o7h1IBrB+Azg5bTj1g07yG6/q0OIJO7
3Mfc/GjujWJf10ByAQe8vKp3MVEQKR22Wb4OsytQgifDFltQVSHLvuMUusIduCN+LH/6zBFGh9gl
kz596QrptTkTOxQBAO2V2sWuSclnIdhwtvs1jcc5F9B8OI8hQN35DRgPh5NvKCRc0+Z7nfrmtlOS
0LxYhG7YZx0emkEb9Dnn7rWKbHvbCuuQOwqapow4Q+F10dDsmsC+QPF65SV1Zjv6myGU/DfNBlKX
nBdeXybWjpbRnph5tPvvsC1iGVd2AZorq91bHOxtNlTElxd+xmZ1iJyfc9NOWNh4eSIAPgU99S5r
/DUA9YxZ6fg413SzNLGHDuk9SnfI5zpP+ZBYR5HV5lk4RvZOmWINazFjWHz6/dV+Tge3hzoxFmdo
LP+egtX5DOGG8CArCIJvmy3Nw5XJoGjuQnS8rWvQ04OooPuBbEq14oVzi6GdwVEY50joYDVe30oH
ai5g7yT+sFZyNhMCdcAc55nRJ8VYewRF0nxnFHHtJX5n/D/OrqTJbZxZ/qHHCJAguFwptdQbZbvb
2/jCmBnbADeQIAhuv/6lvlMb0xQjeNUBIoCqQqGQlXmmkcD7RuAHGw+7a7tuebjTONIsYNN5cnP0
eRwgIjqexTDQwxKPzdFBY+k3dX0k37Envvu/ItibbV8iTWaqqLz0WjwNRl9kRDZu7O/uB4a2Q4nT
6YEFTF46ULT9Nv4gTUJy0n/b9eV2mc6bOK0AB6kv8PilOdBukr9dEtKXfcNfA82bhXEXYL+jbGwu
rBqar06bBaBSrL2NB7h3w5WPz/pzdForHQuX1xfGvVPuk9MMBD2Po0PUeWcBVGQU9RsMJGt/ZWUG
ICAI27ktDBgvfozM/VrEH8GwkWTLp0hEB7wsb1xm3g0gmJIVQBbNMqcq8T+g0pi0PuUQEJcz2Wen
dk1uksRAvzw3lwE96ZCfJ4eCd1scJ2ufbkWOIgj56MkMXElOGf5bBFC5nzv3AkK1z7eNae0PvD+3
O+I9Zx6BK+SRVye4zB+N66TBwjbys7XxrZgR9BHPQYgtL7rD06Az6iHpA+I+SEHCjZr0u/EPRXHL
jLJ6oJ7ulu4yiYwmcWGihOBsLRLIWzh3HbLDre7t9+MGsQtCKDOFoPsf2wvrmt+M6b+mGpLvezaC
2O2fjRFzFBaLvjCvOM1af+EK8KKs2PC1tU+3DCmqWW0AP8DwQ/E5HrozY1tP9mvrb5kQQ3cTyNxL
BOjCCSFQPnznDgqs2XjVvS/v9y2PZUei6Acl0Yh0mTvynAfly7Wxp3OjraaL9+/wsCLrTFgMX6Ap
zBWOG66T0iUtyFPHr6NuDpK7f0eZtxz8Sf1iIT9ADnGL0WJlX+waETRlei/qnfaS+xzdVSX6gvmh
msGYtW/h7AtGHcZOMYa9Ar0jucimeYWy2WvrjBv+vfL99gWD0qFexFx1F5/FdyYon6pG/ty15aG1
5aHDsozpRoFdT0TPWkMExc3wKk9ptuXQ759AxG5eXfSk0HJdq0sdKn4kzkQPZYxm9BJp+vfBB3kY
x0PxYzESsfUg/24S5RO7j7Urhoj4UCa4eDVIV74RQcfyMPS9IjKthDe6X5um85zqbmYU0MnTrrW0
K27GC5sZuKn2krH4oeirE6vd+27SX28Pv2IFdsktyqKBCqdVF3eRU/vQD/kse8j+dXkbbcTHtb+w
rMFD4wcD6lpdeBPUr8QT44O3DLsocbAr1399k1MVkRyzLlrUpSi4G9+paHKis2lAwbSBAFgJknaR
jjSNC2IaiuIWsJzVVJ9dTTKIOkYIknW+kaCvrZEViZXj1SYqPXUhueN8M1PjX6CHtEURuja6FSGD
ECIaFAQ1FzpnTUK4vgucYutd/v08Aa/wf27AGEV+3htXXYaieSST9+JJdcZr7Y9dBmoX0JbBmRcP
irWXai7iY0iQ8NNKVxvetbIyoZUzk4AZoSQaGIOC6cRD+SBEjeL2l68tzNWg3limyfp6yIZMgatN
eMcs9MRTVBTjcc68fZK7xK6heVXlE28h6iIU5AvPE48kwIl11G+VANfmYHlXAGmRktCwvIDF7tIG
9VMVVTPIuoat8uvaBtimubgNKCDhvjMBRdgQPztG7/MpuzRUTkGTNSZWFweEb4BsApnlhMX8ent3
Vz78z+KQ+3/diFYEOnIw8dEpT+q+h4x7E26YztrglllmRpCmQJ8ISDia8lDPsTjkkHreuPesbKpd
AxLoj+8gTtFdQE08/1VJjVNZdQv9tx8X+fn28ly9/z9POT786E/jl3FLXd1eA1rFn6EiJg+kj344
Sn+BdPaTUdMxyJpPFdl5jtm9k5qXE9WQr72UWXdyA/6jEcM/t6eythlWAs4bEQ06QIBbSn0E5uwE
jZ19KZ5dAOLcL7uGde1FqRx6geD7ODBvmS/1tOx0sMA6fVUIbflualuINziPuprOXbds3ExWcrDA
8l0qatnGBGs+LWC8dK/PGmMdVmcWyujoeZ45oFcfIrBqEzq7chbbHZI+a4QoK/gFbykIKmFB/Tyy
hDfFUfX7BBaJ3ShZdWU+jQ6y13iqTkDnceBj89eR9IcKnCmJ68qHyBm/3zauFV+02ybBT+nnIqvB
TNqFPyHtVyRL4yxHFux6ygaqyTqFwEiUzQRShxdB2xGEYs0vUYBf9fbXr7iGTVADLVhHeaVpLtqF
tJwcPHVqdCuPt0dfW5vrv745QBdSV2bUYG2l2XSHy9B9K4t/dDXsqiUSZvl1hrwFKIKhugDmr5+R
uQeHcPT7jWrc2sdbGR1HjyEadKoGeQs7ar96blnzyZFbIm9rnmC59SIaVvjRdXjdnExQ/Shy8qGK
IvdginLnAln+rcZeZaZsAS7S+VHG/XM9qY3Kz4rh2E2YtCGhM+YIfE2vS+jeOB8jgBROt+1mbfBr
vHpjN7obs7imRF7w+NDdhe0CscdhE1u0Nrp1NvPCbVtWou42RfI3koB7qXaBrnxityTWrBgqoI3b
Sxgv7olkFNo6UbtVbVuxSLsjMQcVCNqjrmS4xkniil9Lnu1zTrsvt5f9ugDvHPl2R+KsypEWwK5e
mqBDgUdcYk+eZohQV437MrXBxqvc2jQst4WMVKQBkm4uZJD/dn1zltBti6i/70j2Lb/VovNdVA7a
S0HnZJh+lOxrx7eKwitea7clinxYAoch2hsdfh0GvNvP/pd2dO/bvYeybzltmcOIXDlcy1L9mbTV
5xiYBuB+yyQHwASN7WcmtxjEVnbcbkfM2pHLNs+rizIQrvLC+87TRRLnxb8tpc/U7EK2+sTuS4x6
r/S4DOSlHWIo8hT5UICP3GRbt++1eVguHU8hwI7Ax1yiJgJPQWH+caLiAwSSfsWKXnp0rt32kBXT
tfVUwBYdj3HsVxdZ6bPjZw+jEc+xoBtxb20a1799E/c6scjZI1eWc9Le9bz5KIv+BLbSv2jcPsbc
O96exYoR2zoqXc/jnrfAnLJZFw9DJgzkKzrx4JPyFQSvOxNXWzqlaIiZ1Jg1uKXky3M+th10e4v+
1+1JrFWN7ebEBtXoGqXh5tKVPGXeoI4aGzFVxUOn6ldwBZ+nKbhXDT3F/bARutY2yDq03dlxcZfg
7aWS0T333a/QB7sH+uwF8I67NhYbc1szMysEGMjicqfMxWUM52+aFWdc8V57qDTdXrp3D0Aa2SXD
0Wu9zjFzcamy5vsCosCkdfiuYiEGv/7pGxuuOWUChPA57hTxl1bPc8KYp/dcfDG4dXQASA4u7rov
LrEixWkkA7jpZPDvqIKtq/W7voF/sE6PyO3aUvlYao2HRNd0n0iHtroofsmqON45C9uKMjqZiDn5
BeQ6qObJ7hRE/ENPyKfb+/uu+WAOtvmM/jLlTYbxc/YIeYtfkIC6Z+EWoc7K8HbJDSWxydOQxruY
ZQzPV2nro2cy944PeqvRdWUXbP44wtwxxMtxfolyc5rAnUgL+pcM8Dqa7aNRjuzKW7hkkA+cF35h
aKWijX92lo0b4drHWx5AM+hgCBqIy4LUacSjTAKE7XmcxgR5287/sByhnSrgBnOkaCjvLUfd9yFY
Tyae5A5XaJpH++ttU7pm3P9JCWlkvzGBuk05YZU56eyjKDyV13sEBbk8C6BRE0ashwyujJJlQRPA
7X9cCU7209MiR6bhgQ447INX1Og/NrF62Te05RdlKT0Z+JOTDkMhjkpJA5LlZqPMvbLrdrEy6kwc
eBwmilD6vdZgPUT58iOU/L7KNtpw7JW1sUuWFBTvhaKdk0JAJkuyznOBLHO3nsfWRreSKBESkFrP
0klD5bunSvb6bpCx3riLrkQNu2bJOkMzNkziQqV3qtUwJCBa+LyoLQ7nd49mCiqqP8+dcqFBqUQn
Lkx0jx2FQGjZnGvfeZ1i96vx9jH6RnaZ0q8VhZzyKC7eSKCkp4k5Riza18IW2SRvTa2WmriYBKQW
qoMBIcWR03FfZ0FkFyv9pQOWucIGR8ucfyv7oT5CVCXbkxtjA6xTrYAqBCmGAsoPuMIcYUgf27KF
+sdMNtx3zcMs9+VhFPbQdsvSkrcfgYcD709+5we4TwxkSw5mxYrs+qRAnxSPhXBS45bfoBn6HI3t
fdNKECRFL07bbTxJrv3NNdy+SZImc6ULGBpxcQLvvqXVN1/PT1zWUyJFpo/gKPy6K+TZ1cmo5YVs
8hb6nuO43BlK9b2MXXK4PfraNK479WYaMa0jaMJgdK7+6dnPOf/Hc1O3j4599vv2P6zEJLs+6bgm
RyMHsslM189+S+9zttW1vdLSiy/98+vbIazBaeiIi4qy8M7z8vjORUfSqQaT72PpdH3CY6I+dlU8
HGgoi7sghD+aQXXnXZOzb/qMSxUABMYvpUIjaVZE7N4Vm7wkKwHXvtsDXlZGpIqddKrzAKqIdZSM
ZT0eWy9v7ndNwC7A9pRTIWYuLnMrNFamGE50Yuru9ugr/s68P/dnDiAqN+uAX4Iqehxkb9CM7qVu
AdR2tI/mIrJZ8BwX5qv8SFwikreHeai7Q9bi3eP2DFa2wCbCCySvRu742OBKJM3w0vrmAIGHfZmS
XYKNzRhOo+vyi8hlnfDe+0aF2vMyhK4qK0ARhXdXsPjyy8SK+5GNf7WIga1Bm0QRjl975qD1rd+H
oo5s2jszBgJkkIZfoOlUJQZh9jhXhTo6xdA9jXG3RWG1Ekzs6mwx1s5U+h36DGfXHFjuuQc/Il9u
7/Xa4FcbeBMLyzKouGckvwBABCR4q5eD6b2trHjFkuzSrOt4EOeesER9Lz+T2XzzcB4NPvt+++PX
hreuE7yJa+VXlQN5L1mcfbetn2Iu4ud8iNTDvr+wvDlCJX9EAz2/yBi68zS/DHn/HHnORnJwNcx3
Lip2YbZBZum1JEJuXy+/QcyJDjD3Z8XYqV7GD8LtPtFlPO6aiV3MrKsmHkvXc1J0LEA7oOQQhW2e
JrHFwrEyFZtpDZLJcdBXFb9QNh0L4j9ky4BXRZq/hkrel0qe+Sg2krYVq7ULmlDDmIus8uJUBJA9
LIb7yI03gt/a0LZDUN4WzUJwIeqm74vMwlOP17mNe+na4Nff33hbnUfDWIo5TkPpykNb4PgZ6opv
RNYVd7Arl2Gf+6qdjZNeEWNRGX7LouoE3YtiY/y1r7d8oYaKeEfa0UnJ5IRfctyePzqBduaN4VcO
Tmpl4nM+htHiOlkKPtHlAKlUchdHpjmSWc2HsdnHARBRKx+HAl8EZiPk43NQdw/gnstxX3S2mMxX
1simVTNLyPPKwMvqDk0XB9y2plMTVyBW2+XFdqeIqF3SLZWO09obXkP0JysDfaRlS596xYlttpYh
oF7nN32M7Cu6b/MhmZr8vnWmI4dgXq6j+yH2NiLrShZut40EhafBRIK/0t78WICMcxAkhSLkoXay
s3Gcn7cXbG1GVrKviC46PdMoDUjLD10YPao5/hBIbwZbkznlgpwXsrX7KyZsM92N0wypMLFkqYAF
lHn+muWiTlyvecymrVLvyrrZfHcBAC54bnei1C/8A3wySNCafKazPIlMfAymagvgvjYZa+WWogKd
hZmzNDTqJHlxbNTyPcqjVA7BzqKsTXvXSMgngZIgTrM2fHYLffLG7Kzk8uX25q9ERFt5u5cQSKyD
IoY06lXYq6gWqg8qBt15Ygbqb5jYms9baUgcj0UnPDeGuMDUH5qw+xU14xZP49rgVtClKOa7Jhyi
NPNEEBxdQacsaWXbfN23RFbUBRW0Fs2II6ksOW4RHc/ul1qxE4GWx8apt2axVsSFYpuXdz36b9sq
vsQ8v6uUlBDiyj5eM4Nc0311Rpu5bmY5evYrk6VauWiqyqTP5zupu4ZvTGTFnGzyuiJuHWA7pzhd
+kABuliS0zSjpDnxYR89CjByf2YIoZeZyoeqZ8rN9NI55Pvss42kacWfbf66cRnKuVjaODVtfp+F
/j9NlD2AJv+C3pF9/maz1gHcXWd86OI0hwQ9BbFOIkuRjIgXGznCijfYnHXLgpdT2jbYAdGBpKOt
ONgVXbqv2GurqdJqlOVQFAjfBNpOCSFDUyRVXi9lQkOlt1ii146kq3m9yQJFrnQzADOVRm4LWhE/
fAAlGk4h7xHo2NMS6/vAbJ1IayZrhY8scKGk3lJUH2lR0qdBkShA6bfNxKNfQi1358pZUWRyKgAj
TYRAW7YfrxElcWr3o6qWl9tRam3frRCCnM0J/RCGxZHXJm4OTLIeoO5xe/SVAGU3ZPo0q6cGhVos
Un0opvC7t/DXa5K1FONF1LuwwuCpsc6JqMtdIzqFVOR67iXomw28BF0w4efb01izK2uvodxS5cGI
VGcg1c+sCw7XEgW4FqvnUo3/sKY4q1aeb//XWhmSWDueFfVCqq6OUm/KPyhaQ1C3vXNacZxd/4vb
9celgCAAmh2vUst4Nd7435UgZuuZ6mlZWKxLrOHQ/FNkXpAwgQNl7k4TcT7entv7xhba/GmQOe11
G0VhGnU6uBPVcmZ+p4+3B39/AuCO/NP5Y3SDUjK3sDUVvCzGe20nU0GlRkMYhfmv+/7EOkX8wZsm
QBqiNIwFO/VFMyZ0zqfTBBKes5bE26i3ra3UdZJvIlndEs/TvrkagUFRQSk1/FwcX+3ppKCh3T07
xKD48XkbpgGgDYmUX6e43Xj3fD8uhnbzbBTKzhNOF0J8HnrNI1UfZ+49q7LdZadhbPk6JNRJX+N4
T0fBHgEje3IQ4mUTvsT1Ts1jW0E1CEWPVyQvSs0kzQ/aGPdjDinh020Tej+YhDaTWuD5MXQNMYE8
1p9KEp/bOvvttc3L1adJwy75OG0kJmtWZAX3pRi8NsvwV0GOkzYT9RMv6i0J9pWNtttlR+oLT6Ar
PlUMnEh4qEInUQKoAXvVilX7VA9Duy20ylGpmDMTpiXL2aclcyE17+CueXsvVhbI7gCNwKsdg3j4
GpCgwZvLKTG8FXe3B7/GhP+WIEO70XMplYFcRBGkMZKeIxPuGQT9P2sJbjsPHHRDvXGEr23E9fc3
saJoRNcFYRukEeE8qQK0NZARwpa4AuybyHX13vwBg1pxKcIaf1CQ17AHLRK06v6ZZ3EAPfa5Ycs+
FcrQhnOVRqvFNwFLSx8hNi774oUo2Ww8sq6tk3WKM2I8ry+bMNV1UfQJqGDqv/KYND8d5vfNRsaz
ZlHW6W0ioqdxoSz1K4cfrxicU1VXW9LR74McaWhDucqsF1M0qjAdePjk58VvYaIDWuA/NW7wEk40
XUr6JTDDTzW1P2/v/ruNXzS020HBzu/xeQlZ2iq0SmWm8RORa3NcQsiCtcT1n9xyxIM496s7CXmI
DaNbCZN2m2jliQ7N2SG8ZyrCV9PR+VjOi+6TKTLkgWTlz1a7092C95utbHVl72xISpOVpKiCmqVB
JQuN/jbgFIPMZ1tg8RUDtIFygmSLxyLCUkkX8yJ6z/knZqJMuIy29JLXVs3KG3LuEhi3H6R4guih
carv477+MPvhCUp9zcHP+oeqCg+3LWNtPlbgAfrCnYelZ+kgu8ca6iy4o3zgxv98e/iV7Qivv78J
OxXJuXJ7j6VEz+aOeTN90Axy1rdHX0kXbTKGslx6Q4oZm/2Fz7k+jI4AIC+qP7F4i5BhbX2sgDM4
FGzBtc/SKsz7hEWhPi2zcg9lBEDB7VmsrZEVbngnIWIMmp10nOr+5LkQxokN9zeC2doErPwBVJC+
5xQx4rHjfM4aL+Wzd24ysu/jbYiciZeKlwLhXgdQPW1FBR7IimzJ5a18vA2O61Qv2qFZWMq1Q47C
8+lDPI71safZlrbIyurbzG5MTc2cBxMDxgVlKwhkTIeWz2TDQlfyBxvBVnluzCZSsVQBzXltwSES
4mk9Nem1igGE5Ubx7X91qncSFRvDNsuha9xS4o8oObiiKu8XLb9wLjhCU/HZ4dU5b+dDZ0wAIh99
ZsCUAkl3ckPww3fipdYxOo/2caiGNuaNLwxPYZJ5qZiEc3agsPdQRQNLVK23xAHWTMNyzNAr897L
PC+FOPQvz/c/ZEPzYVK7+tRp+B/km+6D1o0WLyV+Pv41hpX+NtXDru5ljG45JfDoowKI24cuZ+sc
amB7k2FUyz6jswFvaPkgLqsdPw36pQfgPXzpG/Er6iDKkZHu33DeQtat+I7dlEu7JarJqPyU5mOf
xLP3GMhlX53BRrk50MvRDhMs7Z1anIoxqO7jrhw2LnAr1mM34AKAlrmswOgSm1ANKPWW428j5Y9d
Id2GuBnGYD5Bw9KMOL+6ovir9NhG9WLty6978eZEzQR3obmIL/ei5os3oz3KHfoEMsJf9326dTfv
l0zIVuReCo1s9yCEyJ9kLOndvtEtr60yMYaF33pp33QmgdZNn5Re9ev24O51lHeCoI388ibJmMoz
NwVmezhGDV6E8vKoverB7+lxUt6hzILTMjTf5iEEE1+FHrxqK/NcSUZsYNgweAuw1o2Pp83qU4fG
99jLfzbSh6SH2AcZCm14WGtwNQePEhBzfjwmYFcYDwHL82QEscNGQrji0zZKjEV9OzJn8NNQ9/JM
O0nuKCLHxugr1mvDwhYV8k5DKwjYFPcnzatnJ1z+Rb395bYFrA1/3Zs3ztFBYjVG+dtNod86/kU8
7IIX5tEPCWnLXY1Wod2w23lR0CHj8dKckGMgS3Ko4CMby7NiQzYkrOnHnGRc0rRb5IMMTFJ0LurE
6ChySLXrNSK0BUTR0dO4QN26KQFEBbXoJ0GcL5BP3JjCmv1YHu4NY5FxNQIzjJvLHSj7xzM3fbWB
i1gb3cqVpYrzePaxKBEoLpJ6kn8XRbuxMGtjW4dyA3RAiWc5F5UL9gtQuZe68U+37XJlaBu3K70x
bNHI4KEwP+cHN3d+tWar6WnF5m3oWtR1Q07H2Usp+LSPea71sfM7es6F2vewGNroNadGg68qOU1j
Kj8WKvgB2Zlv+1bG8tiWdgjV/eilDTTq8aioomSeiNlY9xV/otc1exMPoGoadXFUeSmLeP2lrXl4
NzvMPPvM6054wPy9bxLXbX/zN1fm1Rk6VR6glhCwlZq6SRttXoLWjIf+OTr6bXVVLy6CWl9FaMKg
Byfui40VWhvcclefghS4UAoHMspqdzFUAk5TIH/tWxfLW2fSNQMnGFzzhiXCNw/DNH/dN7blraLN
67B3e3hrnPt3WUx0wni8s4ppI9VwT+Z+DqL9lA8UHL0z+y2HZut2tGKVNhBq6OM6WCBvkM6hih4g
+veDRbG5k7PKDyTfektbiQs2FIprnnOw1ZOUScChcnryIaEuRblx8V8b/jq5NzYvwN3aerIiqemg
Oz45U5c4Obl0hX/ctcE2+mnsPKUmli0og4k6SMZmnp56yL993jf81SHefH/d++CaGQmWx7R+caeV
piYBmCv+vW98y2sBKB4quXCC0oWIIfoVFmy+h3LttK/NIfQsz21QPKAmzubUR3+zPvRE5dWZNzKr
N17pVkKDzRgu/SAauSuXdGDVv4aKv9UU7jvGbcbwHmhr0EPqJa21oo+xx4c749Bpl+UEdoYThQTI
dBY3aZdnTgKBkjwZ9NZDyvvOG9hUJGU3tNob8zYt56xLepfNiah9vJ1J0x61Gdiu12MIzvxpn70X
Up07qkoXFQ3qqSqN354oqVWd7DHQwO5U6pCkDXMrq7SqyDnsh9d2yL7cHnpljex0Z9SRV9JmlKlC
q1rSzexSsSXGw6L40EdbYIf3zTOw855mHIhuG1qBJ0KO+uC4ri4Pzlj0n29PYm38a0nvbYAwVYmX
yqC6im8PB1POGrfhvtxnozZIH2aDku/sVWk5tOrcFH1zH+rNNqu1b78G7Tff7ucOi+tey1RkKp8A
aSrq09BUbr2R5L8f/AObbQQ0wmRc1CDTOOrjJOi1f0dxpbh3q/zXvtW3wqfPmVvhnaxO3ab6J6Cu
k3hg0N9n+jbNSO/L0dMZBocMhvPAZlYeIfhUbNwj1hbH8lwYYzz1pJXplMv2jjTQ20QTUffMMzlv
rP+ag1nJTx2HtB4hU5qytn9wkVtNfvaPnuKjP9Ub5r8yCzsD6uNxzp1aV+kQQOPYzEd3Ge61ozYK
1u8XxgM7B9JFqzuFbs00c6De1ZbPTYDXOmaOeTf+m/XBp9tmtDYLy4ndngecT22NCzU6AVR8H5fs
CYC8ja1e8TNbAN0oB1I381in6Ihu2cHUM9Rb46rZghCtrJKNuRSaVwErlzx18Hx2xrv3cucacHOE
ExGfG+OUjzED4OH2Wr0/GWbDNMQw5g5KfTxVHbRzqFM/Znm8rz0msLO5Aay7XQW+qJSD8eDJVNAi
jjNf7PMHG8o+RHIJpqVHrC70r9zDi2nn/ogKBYq5elfKEtgC7mooPGHmFgE7HuWR6SI4SMn43Z61
R5vCnwF7khUe6kpMoAq96BgHbXhXAsi3kUuseYEVkUweK/SDGRyVU3Ghw3RXeuJvaKX/ve/jrWjE
uRI9l2OVNvVTPaORpBZju7Gzax5wRTS8OckgQkrCJmvLtMn9gyPoURThSQwcR03xIfT3MRwFNnjd
zKZA2ugWqVRCJ5VqpsTV/en2+qxEaxu27nixb8pwLNKmBYSWafVcVdORzc4X7i67rmOBjV8Pl3Hq
zQKFdVO1D4z5ZzTBnPtg3sDdvB8bgv9g1/ssb3U45mmdhwZyS0E+VMci8uXWbWZtja5//Gaf4zAO
ZDabPOVVfZQ1pBFlQ/LDMvjyuMzhVhfg2jwsP2NZMfN86vPUBffToXLz4NgVZN+NKbBvTH1WRWiI
5Xkq2fxQm7K7I2Xon29b0dqnW14263FqdR2AFy0bPrTM3Gd62SfYFdiNcy5upZlfUZ4WcogPEgiu
QzurrZv8Svix++bKcAjkgFfHNKPVeXLceygnHLtQvO5aGLtXLjSVCb0WhHHQUPtylYKoqfx+e+i1
L79a6xurzICvxYUFfRTVGN13s/8Q0uHRq5x/bw+/AgWDhtyf43fBkg2aK54O7vyjlNB0DnjC9N/t
/MVRNGHSPxgBDgP8evsf1yZkuVlLJ9VmjeM840H7ONb6gbL2wGe5kdWt2KgN4veckUxQkHSem6kt
Ei3EkBQO2XphWxvdcl5VtFCoKHJ4gJDkVc5jd591+VZOvTa6dUg6zmCa3IudZ0bkx9yf0sxEd7dX
feUQs3H5XKL+ySfPeXaYyw9tpONTXRafmSOmxItHfeQm20h4358Fs+H5nhl53beCp7VPsg99WDco
r+RyI999P0ozG58/O+Hozg3jaR7mKnHl9N1vw5+FGo6u2UUlS5ktci5yuFxNMQM3kEWTTF7kv/bg
sVoSsSxq13nGbJGrUs9D5JrReebjYsajwEmQHSO/DzcWam0bLMd2HbBsYY1gTDysEkwIXQyGf75t
Tu87MbPh+e40uHzSxnkuC366OrEW/GNozEam+761MhudL7KG1WBT5qluGgj5gSYniZ3qu1myOxJm
RRIC+rYrHDEbpe9THfSTdHDuhKb7AFIecQavqHNig/F3JadQfP8zxAaZiWXfa+dZTq4GjayekrLd
Qtqs7YR1Jgs/HnJHKOd5KcUTXfrHquzODdki5F4Z3obnZ3FPi3oo4uclDvAsk32ARPllKeZd0RrY
xT+XhozzFAwSB6dP5keglH7XcbclQLMSKWzgvOdNOg+UcJ7nWR4dt3wEsaFIfNU/9ZHciHVry3P9
/c3pDJ1A8KjxMXsuy/qh5MGZieU040X7tput+LDNeqpFSPuBUxxmi0GnGJ5T7h3aDHf7Rqd/fjwI
VWvIe0zxs4K0MuTd4i5RTGyN/r+Ly3+hMMzmPPUrWKWHhuUUF5sTGGCOwVDeVfF9ZkjSNSoZsk9u
VCZzuyTx8COi5hFKadDD+eBFn+by7yA75WAd2DdVywVBdKxQ1ZHxc5TN33qRfaQ02ABarZmA5YB+
3+fZRFj2XIimf4zquAfkR/T3vYTk5e2vX7FkGztfoTUm4CV83GXQLdNJS9vM/+AEsnJfF+mDjqbI
hl3SPpTZiPkWEsOugiLbczXJB2d0HpZCp9FUbtwhVpbLRq9zRTOoFsbZ8xJWJy2qQ8Tqv4jT/b69
VNdL+TtGZ1O8tiGeF8FHlz3LAKDMos7NvcFRm0AOJD6FJawbBcXiUEN69gAphq3SzP/KPO/8rw03
HZivI8l09jz5UP1RL938PRvyI0RtTs7gHMHKchBMnPKpPU5IpWug51l1LqdTDeR+N6dE/KAB2jEW
aEeb09K/aPSN/T9nX9YcN45l/Vcm6p09BAGC5BdT/UAyF2VSki3Z8vKCcNkyN3DfQP7676S7Z0ZG
ieJERnREtSUbAAHcC+Dec88ZIInMxvDtmVnxJTozbafq1m4YFxFpzAOYZx4n3MQ3zGttg176fOEG
Uy6BhR1bN+LL/IF6cesro7tt2PQpu4Qj3/6AtZ2juStZuHxJIRwTAX/2MGbuXdmbUT4tG0b2es2D
rXPSihExEul1btTnLXA34zlT3X2MuoExQ/49oXQHeuW/3v6UtbXQ3JFbOZVJjMGLRCbETZIty+dp
jNVGrG1tNTSPxIuxG4omgYmBnacpYzzk8igt6Geh1MbBtNKFjrmfFm8kucHdqHKHm8lNzk1a2Htw
8Z8mECxvnE8rC65D720TAcM8WdwItWm7uG7mUMYmBIWgPruxpVbWQUfex1XaGwkoF6LRBFIpa73U
75X98PYirzytbb0QCEKgwMObvYjc2PxMErOMEkP8BCtjG5i1J8IY1LLHtGGQiWSsPYE/X25818pe
/hvmHzEa5dSmiEZr/Eisd/b0CD5NIDvKd0ZHdk17lVQytXXMPxAkrE1SuNu597pAiaQNZorI8dsz
uLYBrN/diksnq0ExEJandFk4uWBgsBaeHAEf3CoM/ZXtec1xa6ZoF4oDxYNLUF9m4ONs/WlRgTXd
5uYhZqU/OfnOS26Vc/HVqfdI6V9GPweCjkFd3LMm8dvFC3DN9K3GPKGEmzRY2KIJJX1vTPctdcOq
/NKRLXbGXxHb18arGXdXOwMAzDYu5NWHuUFK9e4yzJHL3dDEfjXJI7FBvpB8mufuwWn5AXE1PDfi
uwz1PJfxeVvb+7IKr4xEx/hD8CYFuYrhRdTNbzAUR1QhW95LeGTGPuWk2+NEIzFEqwrHd4wtsv5f
CYnX+r1s+heHzZCoNp8LrFiOSmdnvgN2gCxNmOP7pNo70HXtF7lvBuEv6c6LaUjaHIyMfN9Vt2mj
7tLShnRe7uOP3mzscvJg5hvBul88J6+NTXvP1DGoM42FeNEkH+e5Ckjb+qBzCaplCSWvfJz5Wb4v
S3K43Axsum/ABzt7G6+RFXemlxQ4RlsObLpc6Eta+AOkPf3EybZsfW3r6SUFbg4t2CZbvIh336r5
WwJpL5J/E92B031v11FTP5QQgBzL596F8m0e1jPu/mWAXQea2A3w8y+6udemWLtrGKSJKaiDLld5
pBdM4mMAHlB3JTTSsO0rkp6gS1kUqEFq+12xoI5Z7Vv7sweKAkz/LCK8NrD2JP+sHNtfxA/V7NMG
hBije7hcJy6bqFxAbcsuW2R7466tjnZ/SWfaKaOPHQDOq6NX512QuckWGdha45qr7NwMBVdpzCNh
p/fDPO6teLjOC+slDSpJecXthEcKuHzfK5w7MnS3vNt6KK4NXfNoNUkIWEMyHuXdE3AR9zkobd8+
P1Za1msVig5Fhk6W8kimw+h7Fr8xWfnu7bZXjli9SKHwFou4c80j2h+U6/g8cYJmvm3E14aOiGtv
6Tyv9aN5FCVIUZoEs2/33ldzaIaQu86dlPLWNC3h84mfDAv5sLe/am3GLve9F75VFmC/bOeCRzzN
DBiQg+qFHgQx17V+OedftD4UUoGGyMaFDlQPcpfmSwmGv7wd6o2tujb8y89fdCCsrgBokzpR1oMf
yhBIznou2JHfHv7KpVcH9U11iTprMvOI1NN3JVAioepPFAdcHYv9212sfYBmxiVUKTixPDsyWNbs
B8ZcyA9xGr7d+sp9Sgf05UlWdSSO7agZ2aN0y0cTSH0AtTYeBWvNa4YMRYQqyYG7wFvDCwyjPxLB
Tp7aEkBZmRsd0mcMSMLaBsPoK5WGSQMKOTd3t9hN11rXbhWeF/PC7VIMfuTPo+vFPqPXMbLbevHC
InPSzCNwmSmrDd/1mgzRoX7rmbSyLXUcn7RoW8kRe+ai0tLdoJrejUNU7cyJf4Hm3E216WzF0VaW
WK9mAJUE5ZMn7UgRH6/8pfVRGPT25lxbgMvPX9gujwdIV0o0bXI++ebYI4gwy/DtxtfGrZ29omtG
0/CEFcm6ipZ0vCeyOMT2Fq/5WvOa2aapVfXtPLCoG3g4e8NjgW6IiK9LFenMu246DxxyLzSCtKHt
Qyz0lvYZv3JqNKvFbKfmUFIrqtMhtLphJxa2Z22x0fxl+V65rv0NxFfbdWfXsxVB4nC3tOwmAcPD
VYv6NwAfdFrLHjJ5kV1zkIdCNiIolrrYLajn3L3dxdrotdO3Qd5S9sywoqKpbxbSnbadwsqe0YF7
VTYB9QFqWOyT/gwQ9INnLT6bko0462WEr837pdsX5kRwiHtqnEkErbSn3E7OJWM7SZrj5MY7Q7KN
6/jaBF1+/qIb007ruiZkhorGzAKVmkmQWybZOA7XPkIzW4PWlsF4YkYzJJ1LQDTFnN0iiBLay3BT
VlfecHXoW9c0VLJhWWC+43I2wK8KUYI2DmtubIEPV/j4bEuPM0i1JENtLRGZ5yBNSOgmzs0vbrm2
zwNuQNfGqh9a0R84E4+24WzcU9cWSDPvtm3LNHabJUpIln4Aj9Rs+aKQrAqvshCd1HVB7Jd59qyi
OfMe1WwcGt5v7K2V1dcRccIqAGyFSkRUdc2urNhNLsonzxSpb8RVFTjDtceaDo8zPWSHgGGeIo86
Ye92uHrV/AcQi1slzSvGrmPjemdecpS9YpaGYvKN3rv36vkecYCHt1dhrX3N2hcJpBe4k1UEjBzQ
NGaVR1Bo7o40seTx7S5WNpJO7WpQpLGRdlfIH/QMz+Z2DJVMtnjT11rXLd00pFXP5hTxysk/EsXs
0udgaLvuBP1Vrv/CTYkkb0CZ1E1R7xndjck9duYN3aL8Xhu8ZtveMrCE2TWmBtIKPDMOF6a2t2d9
bWE18wWvZSUrG7NOjQoUiw0Pqpn8RZ3huju7DrtrZJWBiVKqiMfe/UyMdz0URopebV0YV6ZGB95l
1tC0ILBTEcgJLgld0GfMHI/Xq2ZHx90VpkfcOnfHiLtl2KbtfZmLcBLZBgxlbfCXG/eLXTM21BN1
MYxRYiKmimoilIDEQ7dxfVm5t+vIO14OXc9qs42U3e0TYt6SQSHVMd8nSXNdblonzrWYzUe5qC7K
hj4OVG0eYye1/FiQjVTT2gxpZjs2DMrhs9FGzKjigMXueyNLlt3bq7vWuHarbhxWgCqw6qJ8gPIy
YbHvckTNrmtcs1nDG01U+KDxphy/VVZf+EZylZ4ztXWwncwh9grX2EVljkhw1uDA6he4/nIrC/B6
lpvpEDvJZlQ+ibiDVTlmwDLIdHbsgQjvXWpWEXOKfQYghy+N66jb2d9Qd6os4nbEF3mLk+4JhT5x
G1v9VXbGdLydysHEAhhQG3Vm9w51iN+JO26ExF8PnzEdZbcguzYrK24jUYyhp+rjYLPQbLoDhbFR
E/UI7VadwOv2jEvP794CoTmc8m7RRmabRWVs7wdSB2M5fAGx4qdrNi3TYXeIvrf51KMLy0luoWN1
3+TqKlfKdMjdYIukBkwTo0+Ud+wVWBBag4HuNWfmxm3+dXtmOtROgiq/qcFEHmXElo9WncrjJWFy
lUEzHWWnMl5JOzbqaJjJQ1yqY29MX66bdv0QNsGbL6u4jgBtGHZp0lm+ATvYGPjrRzzTIXbLUjfI
ZCF/0rXJV+hNJT4x1QevSjZMYGVf6kVVjvC8EsqcVeQ5MXBq+3ZQO67E0TC3IlArC6uj+OBrcqRk
VRkx5DiimuTd2SSFvfGCWZufy3e9OIXrabkUHk91lLie8J16hj6F8ZWO83Wrq+uW50luo8yflZE0
Vb4bkoUdYmfMr5z9y5y9GL2AUjOQHVYTTXXvpxR1W3bkzOl5aa6zKp3tthyZlSE9UyLqmqDcA6pJ
HT/ahMdbQfWVjBvTgXxO7oHLmvToIbF86aI8QOxnmQT9/Hn0qM/yk208md33prQCkbUHAl6cKj3U
qR2YeeG7ZrmTHSDI6qZNpgA7kFLT50Mc4C+xIgl79Q3/z4gzoOceMC9sKx27tnO0M96yiyWj3JGR
0xoYnVP4HCZQgydyw3Rff6FC1U9b3HmRZDG8IgKmY181Ys8Mtbfs5oYsVZB65PNV/kfH//HYXJq0
rwpkDgd6HDo7lGLxNvbPinvQ8X72nHqW6PsCjh83rKHiN9nkfJ25+OKa+ZaPW5ko5/LzF1YA1+zW
1ZDhC4bimZLs3WxA9syDHUhOc18CXL+xJCsMbExHAI6qBleH05WRoe5M0z45teWr6ddmK+wn5qnd
VL6nvEKGdPQRar5yGrXTH+g618tUXkZzXCC9S7KY70EOm/XPjSJT/R1k7VtlIisrpqN7Mk8gHxjn
DpSKxw9OKd57lXPXkvYWnPDXJQKZDuxxwMxVJ3bMz33vmUELxZ4gi8ER+faGXjFMHS3ZF6nZNnyY
z4BPI9YyVWzXVfw4ifqqZy3TNalb28hk5xB6nmznS81JUIk5sst+40haOfD+Rs1pDnVS2tBrMQy+
Y8q852O6VR+11rbmU8gSu5yXrnVu26bZKXfJ9x6268bMrxiiDtoZaQePBZrMM9i/UMTU/NWmRjAD
Ut4N5hP0zf+6aoF1Ws6s5KKkFbfOaS1mFNdPZ4dBQSOjW3GLFbZZptM6mwPIM5sUx97CU/9yaABZ
4yR+3uQBbdzALm4n+mTR7DAyckjN2M/mzG9xQslq9s0tCqiVjazTPyeWk80EjN9RZxg7kXmf7awN
xyX5ftU06pjUgi2qIZk3n/PiJBv60KplR8dqCzSyshkc7XxMqTtSkRvzuWvdU86KapcOqGHgkny0
UXSDKsyEXBXLZY62qz2Qm44DyZZzb+7zWUZg5dv3s+HP5l8kZs9XTZeOSh2YaJAry5czryH4RUtQ
H4FGUu5jq8qvtHwtTWxWoLmY52I5d51oAiUneegclm1cFtdsXz8mJ2HgjtvPZzuu2XmSeezPiTVs
FGivtX45T14cwsg2uW5d2PbZQLj75OU1gXjWModvT/7KS1tny4UeD54sTWed3R5lG1UKxgiPHqjR
fLM665hV8jaLryvVRhTr9y9ZQCgsoOehzjJz+k8O98x3HTR1PiWqBsFMNxetdXj7q1bmTMe8WcYy
FYlsoQ9jTH/lsTx1dHm6rulLly+WI57aKlukYZ2rdmr9ikx0v2TmdVgbpouoe+PMKHepdW5owvYo
CANZq1Vs5dNXriC6iLo70byaRa/O8aQCMbvfrUX9GIz2YDJv2DiqVnyrjjsr04UvQ+xY515MJwDa
b7uJBNDQ3bhUrzWveaRioI69CM86x4odzdG+TefiNl62MB8rM6Rjz7y5cVxISPGzHLwPUy/2WIEd
87LYb9wtQNLK5tQxaGNROzlYL5wzVCffoZL70Z6dDV+xMjs6S25NS9lmpadgzaVzv0BRGLfAzILi
LJJ9TG5c1l//AKqTkIO9oR5GINJPZTVZYTJA6LWuxo3g9+unG8p4f7evFhmHRi0jOVnO3eyZoXTo
/QWoTUf+1Y23mDVenyiq33QmqEEC8oRexl75wsm/okClst2fb/uIlbQxyrF+/wjeUqgDEjRfs0tp
fuKrwj6k04BdNPpU9lFzQXMdk3i86aqrwrFA9f/eZzkv41g51nj2lgmKExRFxOcmd7bKU1YWXXep
c5ry2GG8ObOyLoqgaV1LAb0rho11f93yqK351Ryi9qYq6HiuingP0OePwbR822qOsqyuOqep7lyT
oiUQL+3as1V4xrKHtowaAhGj/mHD963NkfX7Eji5LAYIgo7nKbHuM9k/cdF8e3tLrU2PdunLIT3X
l3M3ng2ibnNVLUG5tJ9prM4ijx/f7mPNKDTfmjVL5masH8/uRHb2XEeF7QW4iW04p5XZ0X3rZAPT
UHrNeLZt432fqvdStRsPxxWnobvUokwEIr3teOaW+FEn/W0qmxBp3ZtYFedMpru3J2jtCzSzHokV
cxvkKSC2rx4hSJEm4qpoJmWa8UpopA69m5BT4RX3sVA7WnjX+QWdd1wQqmQ5x+QEDLj0i84+LrzY
SCSuFEtRnXc897olYQKNZ0IqEJglH6ZBhX1Nfc+d/KFL94ZRB12r9rnc0gteWwX6u5Vx0s4miJzy
82CC+blrXG+fWcUWB+iKoek0nUvsZJRU6aV1cwdas7AzveclNd+5lrguWEB1RC8dTKMWjmeeQAz2
6DHjozPkGy+2yzH5dwAZ1ck504pPJUCqKGrKanGX0JKjarb5VpZpE85NkYaTLBX8a+Yc5DDMG72u
LIkO8qW9WVaLA20g2WVHwB1ClJB/vMrmdLbOLu94BjY+chKEf+ipPA/U2oJ3rTg8HeGbGWq2OQrU
TjRTf/Hei6qivJ1bscU7s7IYOsbXEDWPyxjTUvTkfdXW9wDq35nFGMBYwrwAVVuuDnFSOeHbc7V2
79CBvnAhkCKx8EE9SMMWs3gn6jaGBIB3WCg/sNL+NEnnHSvyIFnUwYJG8tsdr63/5ecvHkWtEFXW
CNs8KWZ8S/r5MMze4bqmNWv3QLdVuDmaZhlrkbUgoJ2dv7/d9tr6a+d11bIRFzRmnnK8cxebPlip
8YmLeiM5u3Iq6QDgnNbgfnCpeRpZtm9VC8ceH7skhYpWdQtu3o3gxtpXaMd2OlnAF7f4ihqFPnYS
n91s8NvO3viKlbXVocDtSA1w9qB5b0lClpg3Vb6FQ3k9+EB1KLBZlNYoCSaoNJ+QnRqS2a/mjxnk
wQUkj9tsY5nXvkA7tkFdYDS47mMLtfmTQdyfzTRtXMtW5l6HA1szStraFJOTFOWuiZ0gMaEml/Pd
2xt0beSXbl/YVTwPic3qtjj3owEWQ4uT3ZJ0WXhd65deX7QOiXQ+DXlmnaA4nPhO7CWBJPGw0fra
1GiGmyQWJJmhjHzyBvGFW/kDVf2hctTGbXLFt+ro38FtJkVH7J0e1X7F3dg/Gj3YGsQnvOSS9Dtk
2Dcc0IoV6xDgogIL+zhh9/CG39SefZq9/jRI75tpkkfXlddZsaVZsWfUkAPmQ3W2bG9EFtLId30z
eTvTIFug/hVz00G/EiETEwLy+BJ54MLckbg5Y+qqLIXS5V7VwxZ8cGXpdQiw6y5pVuVLfvZQSY3w
vfvFHbtjPanrjhsd+JulFhdGXOB5LcAXirKfbzTLtlQ01wavXcXLTInUHY3sDAFQIj6D+0ltacOt
3C11MkzHqkChotD0VHcnimSzjcBhY0xIum9s1hWHocN9bZdDdbgZllOH+ryQdFV2ky8u3TgK1qZG
M2llWLmwiZedxyG7hTrWzwVloL6ZbvFTrI1eO497tuROKrLy3FpFkfizjGXnx4BJP13l8HSaTSgj
j1NudvJcQyLumFOwRvMx3ipxX1tdzYJVnHee3eXVGcpCX61MfaSZ/Q6xvjvlqONVH6DjfqWBGgBo
Fy1IKwHaOluj6VsQMbmu8YvbeHkcNNWIZ0GxnByx7BqVvXcB796IjKw4UR3y20Dur51RLnF2ifgo
bfNc9JCznC33rk3sD6YsrvOipma8Zue6FcjnrBOqQZy/SpZ3J7vNHMs3s/E6oSqqI4BBEASvRlp5
bkvA3cF+pfa1420xw63YgA7+VdIwWxI7sIGiiiqr+lkU3efrFlgz3wk4TQDqvepso8YecFDlBFY3
XUVcSE3Ndl0UujF3oeW5stgPVuZHKzWvbFqLfbXg6BBEDeV5WmrUAuRyOgD8tVVGtGK2OuzX6e1M
KbyKz6Xqqq9eVZjnzhjAqu1LjxvgXwQhg3eViVk6ApgmA4pIME2nQXShREGsDypze8PGXvfO1t/Q
vjSdbTahZswdwKvQAz0BEokc/31796w1fzHtF+4hWxjYYkhVnQcG7+mj2oBlIKdsHClTv4GXdja2
6VpHmg07YPYZyrqrzo4HrCl0uJIwEfb8JbP6rYf/xaX9PUqCyuzfv0V0aZ41HaaKFz88VNy2zn40
95XKgrgbfajQbyzJ624PVFS/95P2IzSbYvRDi/IGnbTlnk+fuTRuk/jH28vyur+wdASwBxqfZYZ6
yZlP9TvbTt67hr3ltddWQrPpKrfJLGwjP5tlerQSEqTc+rwgvXTd0DW7zh3DksK1knNvlyNKzzO+
A/9VtX+79dft2vK047iwlFPWICxAtjntbjs19iEH5t7n9vKzExA3ebublTnSccAUku6eSLz0bGX9
FwdEPk7PD/VyXcGDpcOAhaloIYFaPuf19HPCWbkQdt306/jfegQtspGm6Rnr8M4xzNx3CrUV4lyZ
fZ3Gs8jSiol6SM9kVs/V2N641nDAGXFXAzD69syv7HwdAZywjDhGMRmnOksR+BhSEpJabfGQrq3r
pdcX7i7uC2OOlx6t2xAALNudQ4cdk8Px7cGvzY92FqcyYXlc4e2dWHF8P9bZPrWF39d9EtG53jCB
tRnS7LczZskTd0zOEKN7GsrG8tu23zpu1hrXrHcQyga+q47PpZWo0CiTWytulg3HuTY9mvECBMRi
CJ2Tk+G0D9ZkFYHZO50vyjRIJvc6rIKlI3RLOvHKQIz2vKhUIkwKjuLKEq4PCenHt5d5ZZJ0mO7S
1+6iYGantk+r+9kW5AiUy3Xll5aOz50rd5JDQtwTitGL22wRw9EAp0H49thX1kCH5BbJzJoMr8dT
y9SIy4RN/awG7avTdyC/lN3u7W5WDE1nuCyrluQTSnBOZGqf6sX+1JEFkssgBLuu/cvSvDDkOXY6
4vDZxZMYUoODbcy+h9ex3+RbKLnXQ1HQV/u9h64F2gvE2u7JlO7eHVHkPFvtZ0mNBdx684c8Y2NQ
cCy/qLbAxGuTplm22xPZuCZwIxZrbxqr+wiSlSKEWNp19E6WDjJ0gZ5CabLgp74z6aGXC8CFlG6x
nK8NXzPvpiZGrhKTnzLQdyGoP+f7uhzlhxEFO5/eXvYVy9NRhRSU79RMpHOqbDu2n0aikukdzwtS
PL3dwco36FjrygRHZAlCqVODYgIWyDYR33tk2GjQmmW9dYNc6UUXB89YQ/IYxAOnrlp+JLlkfjVO
sz/W1ferPkPPyhtNBWAka60TTG6XLcMp5d2hquS/MsT/+V39v/i5evevS3X3z//Cn79X9dxCIrTX
/vjPD1WB//3X5d/8z9/5/V/88/Bc3X0rnjv9L/32b9Duv/sNv/XffvvDruzTfn4/PLfzw3M3yP5X
+xjh5W/+X3/5H8+/Wvkw189//vG9GkqwwDw8x2lV/vHvX938+POPy+PtP182/+/fXcb/5x+H4Vv/
XHyTyCP8q7X//ifP37r+zz8M1/2HBa114CtNF/WN5uVpMD3/+pVn/cOyuO04DpjVXc+8wODhBfvk
zz+I8w+XcI6HhAlhG9O8JFq7avj1K/oPh17+vm27jJgcef7/Htxvq/O/q/Uf5VC8q9Ky7/78w3J+
SW7879sIpUaeAzkpDv0ckzFcPC878oXfzKciH+lS5gfWqHRX1qTxG7MHN8H0YHg/C0SifMhlsmNh
VIVfLJXfufLGyMqPU125N6KxwV053HPe3qVfS8NLb3pvuRfyTgnnWM2oKcmLv5h0H12jrPxmSL+M
9yJ2P5UkA9WFVfpF3j9lZXmX5eXoV04P/hPRJ+FAFJIsY+wnvXB3jqInANY5KFjccLmAYZ5kbD3L
gtzOqFxPoFwLTak0xFN79EdJgwR6XEFb1dJPStUHin2M4+ooYzTopQovQSaSgI72AbCjD3y23y3k
MRs8QNSHDpdMQpxA9MuPslZHI/7IePm9mvjXPBVTaB56C9Fiw5CB1YsHt45Tv+qzxp8K+cmMu3PD
p10iaoR7rcX2AW/+a065v3RxIJRXQEVifrDrovIXk1VgvHd85kDY16Z2OMS0Qrh+7vYuBapLDc8D
H25E3dNwtsmxcdkPo+ycQHJwO7WZ/TAr3OZJ8yWtxk8iSwBf9OYHaM3dDB2988rEvmdlJk4EQDGw
M7tBMpo/TWCM49Tzgn4yP7A7o+8Xf8xxMSKD+2Oge8tpZl9lyXTjIudSAp7lSq7OQ/tEIHJTmEgL
lhwT0GQyCwWwemE8phC0XmjzrrFlD+LEY9Ix5yexsr0ERx0fwE/eGbI6kp7lQc1zEg4NUlGu+aUa
atT5dMwIB6uaglK6qEPoymTf1yDiJd7U3wB0nQRmOS5+HfGZGkGdqbMxJTuRUmjUqIDnAnRyped9
TKZuCivwT/qFNd8qaaVh1zWf+w+jy5XfEe8zAIFLmPDxkxrjM8T5wiwtCn8sOmhK7OJ2ikFQIIMs
6294m1gH0agaChr1Q2rWd7bfW5QcpvLHhblumFC4BKntpDwsVZJE4EPeIQ2/n7LUO6JuplvMJVic
7CuRTof4M+hLnOQmgZ5P2IIOLGdz63uKPg52Ou5Y0adBRto7Vbr3NHm3GJegPig6u/t2oqeO2buq
XYJmkr5Nl8JfXOlPqkjuYrO3w2XfIK8KgevqUhPcx1a6E2oZgpaFpXCwO02Q2KTU+1G0/QF1rA9i
yG76RpATFfUhYWm7QyHDF9yLXb8R+W0LQH7D07tHm6fRgMCq3w/uweU09kemjqIn5QlcaftBmI9u
i3xlfxZt/yUu0tuRteBPzibz1BTHHCXRUMA17lPXgK5Z399kfEIxfG3v82y0fUJzL8AJI6Mxe0h7
SMGiqQJiN2l6rLP2i0iQiqac3UJCgxysuW9CVi+firoPE2zeEITQBrX6I48JLq5m/VCQTga8BYSX
tl32HgFWNxglS4Mptc9tlswBF3YM9Ngo95OBIEHWxcU+nXgGSvRiwqa7cKZZQ+ZbJYL5S176DIVE
UDRRIrrN+/EbSgcfO6luHLPcC6f4LuvlwO2xPlpOenIV/YFEt4+tDt7YPBkCl8bl2UuHnTV435a5
l36Zs/SGjMCIssxVO6tV4yEmtV8nIgsAqWjugSQ4pFZS+0IJEXatMxwh8nFwh/keWpVPAsxReLnQ
BlwmtQhRbjbtTaiDN920j+fkAai7KqCDcdMKyk5tjgBn2ji4qxZxVHl03Imksg+UzTdpJmNfyt71
Sy9/npX7HX4ohZBFnIRlD08PTllob84JhYUOD5mdqwupjBvmBp7IbCl3hTf67iLg5EC/6JcD4Ej4
xKFyF8g4Jre4U+YoYyLjXZIaO8LZ9L5OUeAzl814M+A8OuYXNcBZCMje5ahBhTtHmYj6MrYFCeo4
Nt7VZk4Pc52We+LGj0PmLbeyqKgfK/6AQgn7CTSVcLpG/dxPoIC2DOwKj0ENfGh+trbIz62Hh97o
HEXcZp9FhWqdKj8yL5eBoazu1ohzG2uSigDxHBSkuZP40LRtSLzZL4yFPZcOuYPgPb8386nx4wRV
MbYty084J1G5SM38qFopw3kQISeU74zBRhZCWYHrckgFgPsswjwfYZ1tWA5WHvFiToKxK9KHmJrj
oSq9wM7s9jgic7IHOZcFAQl7DmPSe586JT90qfKe1eSEnlV9nSe3fsiT1gpFl7PI6GznNk0ZnIFh
PQGYk0aFVUTtkstT7ZYf0vpn4hYl/EIWLGqUvjKHPjQz6wyGfmzTpNyp2tvNZbcf0vn9Mtaxb3G4
1lTmJ1FOB140J1XkxFeS7SZjDhrztuT5DRV9GVhWBkLuoinDFLqLA3YNaiVwe+ib2m+IfQ+iycd4
zH0bab5dPCA0MbtLeI/E3ykxivfGPD6gLoSFRda0oPCPwVjoOtgIoj7Vuf1IHKs7q8V293UGJBMt
LXqejSQ+UgeMOw3oXmwhkjDjufuUw2/u+sL81PAkC4kTz1/BEVn1pPoKltnF70zVXSohwKEHzumP
ljuXR9XQIawH6ytbqPcwJvljT/rlbpHTN+p2dJd7Ir1bOm8+zrGcAokQILQj3BncnPETKYv/T913
LUuOK0n+yv4Ar4EafKUmUx4tXmBVp6qoQIAClF+/ntk9t6t7Z2Z3zfZlX7JSVR4ykwhEeHi4X2es
85PdmzTFKNAUWph/L7whGUts69qusXzVliou9+JcGRhs3mZ1qtVw2tytTr0NoH0nJA9Hz9vAFBJu
WAME8eVAWTBXdEkmuYfASZNZlmbWy/Z1Nes+4iWuEM1ZPwbYsUZi2hEXu8tumcUZTmF6CuLqt7Jx
2wOt7N2negW8e0Bk6YsG3g9a4xfjPJ65MjqARMOcqcKEw4thI4+QGuTVJvNLq7r1ikQMJ1GKqwMR
73Wvfu2O/uYOUHar6ADXDDrfZA4Pw7a54UyM6n0wWBPMulCQ5rS7GGBp/WDA5ti31339Jjag1WTW
lgfWN8VRx66COG8/DlqjToQv9nWqXtW4LQDO9TIQ3dAcyxEbDh+K6oAF+oy1A/nMdpNpUfefyBqt
oyw8M6W7/sPjdVY0Dc1VHWyu3iV9fbBnbLD4rgNTh+nHsmkscbfyLCzyrerK8zAt6JqszTMfoD2u
88YnXn21dXcBG6A8DajwIm6hSVrNiOWtSix7xnyLc/AaPem8EtcJDYtyTSBR8kLs4dKZRq6bXMSy
cSNo0cZ18Y6cZAw6gZxqxXEvq33qegx0Ov132VuR67CgA3LnQwxs8feGAfjaPaRG9LI6xqUqqV/X
1vdWx6oBbd6MyG6G6AVXvtHZUK7ve4RMoy0jd3hCo+lZx7fR7HZYz0CfNkhrk+2M4iJ0Og8L2IXL
PaYVC8hmj+Eu5Qe/uacZEOz2a0Weq0n+XG5ewcrsh2Sa1UPTb9PRWOwp8RR73QenPDqshc60UElV
PtOiWQ73G0+CYeIzNXEssboJf3vyfreU1sKCf979438NO47RMI3ktzf98co/3y9Zhb9imNWU7/TH
/dU/nupatRx++++/PXt/17DVbga9VWhz9WPe325qrxzz+8P7vV3svz/3j7dUZQv+8f2Nf/2/+3vu
n7AbBFnZP/7PXx/7f/Tyoss+bkYoBSE5b/N5rETe7BLxVt3u3h//9cr9OWi7aXvBskGnLtTytV7k
f73jfu/+3AT9v6wVgWdjz4OXoFCRZ9df90+830hjrnbsR/gzTrvgPQjJMkSKs/itxdD5I9T40Q9d
HzXUFDkMr2RO7akAjmp8FkvRZfO2/3mI0+0o7h/FPOdt7ufe1zYsPrnoLWjpa5vf72kVwz1W2EEj
TebrGvDf+40FT7x4mYe3+59qQTcNmDWZ/nD7o5qc8aXcjkHjxRjOmoL33Dp0eTmKW+7gdhzJsVd1
edE7Mr/fu79u7BZevz95f+xO9pJOFNvu7c2/fcT98W+f89frctzXbKw5i3pnxu4ExZN8qso+r4cF
pheFSDZHwS2ruX0BiuoldOo71w22ntj+cvtJh0LD6+L2Nd8f3+8NWgHZox3kl/tz9xs4oEmMDkGC
sr3/HJakemjOHgpl8EDSwQnv38H9BqTTP7+S+8P719S1vsEx7DQNDQ/vv9b95v7aXw/v77eqTv7x
g3b7bWe4P76/cn9jrW9ewPQzg8I1K0oWcW0Fy9ycYm+wq6ClfrHtlV8v5pOnxiMwt9PSs4ulf4O2
Rir2+QgRAZ8IPTNcmhTjlqKWTAlDKdNoseuZocD+uokTNvBzucwIAfojxOvTQcgrsY2DqF7dhoTg
yyWuJnOYVmadJb/VDwRjmfD1TD1CE4eyqBxg6GUPsbJk4upOMpAlLn27h5qOQKnRzRHC4GWw+tA1
fhXi17hXcWsV2WYbEHzB2S0L+lU0mQs4EDgq2copBmwcu8jnxFTDFu1imPC3wclCpXXYYFDhs1pF
2posPmNFVE7FdRPauxr6D0hPPczrOyNFXKHkbbg4mpMbCzkmABhCMfeBY7UH6XWH1KnVAY7kVzUh
EYSgdUPgINvWOAlUMOJtKazcncbDYmKYg405IKRUWvBxGtfUUUbKav1rbbfniVkfS1Ue9+EbhLPg
dFcedaM5Y0O7TO2OimA9zKOF9e1mdWf5plgi4VqQYoII+Gakg1yRqK7xpJp8QWeQ8/M8YyvRglVv
HsmixdookQe4j2ynL3MrH2BXGXVln06oH31VzU/Ig09Nu19uJ2Ctr6qJpMPTnXjHaXUz2S4/G7ih
Oab5MnjkIjBmYTAjGBpUYI3y61I9Ap07CNP8sRZFRsbiwJsJ/4pLR6cTtI8DRy0Bc/XrRGMiy2xV
fUIWXJOVjZ8pUgBjJIZpaFobe0xP62zmtuJHrqkMQ7xJ5/YB64t0hpcnM1Xuqu61mNaD3OsIrruh
pVeJQX26refeqQ9VbaRW6wTK0oGorA/M6M4N2XOd8nzXxMlb8det/UDfqGoSiSxAOG6u2W+l2OJa
MyKLspMGzyVF3IM5mk+NM2ZSdgk0UiGPuh1Q8Zw280Wbm7SCmIQqyLVv9stU19FaODhZI1KVHotv
ZbUk9WZHA7EhApEw8I+cFT8M6MdIGz1PS3eL5ZPtHm0qToPJjxCnyBz4ZDfUPkj3ebO2C4P5Bqb6
ErMB3DBW7xMv31b4dBKEGrXxbLKMQ2MZeSeHY0/NmLofQjNDrMHaF9ZtNtnZ82EBFqAFirmH2R5T
1yoepeFmzfRqrd+NzcyqUR3dqkjK1YjLDsFnnMJiC+AHEvT9eCWiQMysvmRlnmeB7Y46mWIvzdBm
ZKFYBkg1V8zW39C9WeWLCYTCOpDFfaynKWqcGVZ3xedqzGcbnwD4IMcnf9grf0RF7ZvrcmRAAZG8
BHCletDGm2ZCfXZbGqq6eJh7Enecpt2QzZjVNFY7svX+TAf1Sjp6IL37uHdWXhe130krV+7woNHy
aSqmdF8Ecq20A6ridIhWokgQoVCUTtdya86NWL655a9d6Ye6lw+6HPOpQRtTphDZz5y9eCin+aOH
6pbhwh6rh92cMvAJ5LWyjA9urCmpyGnZ92CgAPV0+cgJe+nL7QGtuDevFR+YMETBz1IltzcyNwlg
y2Be4ZCnJMgm66ERRQp1rMO0AnIsIkbVRRuk3xSL77Kvcp1faateUDekeseSpqK50I+uYWcllUe1
bKfZLR6ZsrMRWIg1QB0PNdYCIxxuZo29516H6F5bz42mrkaLnHQ/rgxfMREvHYqDBgiMZ+9XDV+x
NHAlafrVreuE6UWKBkm4Yb1xs0x5650qTT1MlYgaUG9Ms4ZPQHMeVwcKLe4j0tcr0+nrzNizRQWI
6iKVu0oLGIIzjZ3mRnu2YRwh+xZGHl5iGWUIb964UFrWtF7UmSRmDCojpmhOGwucR5eUqVRlLrX1
2pczgFE9K0XxWAl6doSR7rwKp3JMWgZA0k5LpPykLoJ+X881rrNKp+eJVad6aVJO7WTB8Ly0q9MC
Fs5mORdNEy9mWQMV51aMSXhpN6GAc3n5aPav1dKHGGlKPdOOCOGxZRQpYzwlu0yF6cG/8UMb5nRp
H3q2551BEzbv2J9IfL/EzeZ1q8oL74ZghMPHVES4JDNDTogyY+TMdch1Fe9kO+m4Cti8ZaSGl9P4
wWj5XO1utGEqEkC6z3fxKKs5MyVJFtsJbSjsqico2qW1QLd9R9yUWtAWImKRbNVhGZ8w3HogtvvY
l9YJEkyJ9FQKQQE4MpJA2WOuc9Tlc3vkooibpsqtRUS1Yu8wIv5hFc07zFZyNoqMwNDuNos4QGkR
WNnjXsmXGohiQ62Y0P4keIIB/75+Jhia3pnvLQ/0uzu8LM0FYl1UC+wlgvDeXpiRrj57OEQuCeA0
DIxbhPuOaVyE92jzCcCufpGT89h48qEf+XO1FplcWpQkRqjXZ3MJPLNLC6tEGn9DXOfypaPyTXYs
0NsyYKVxtKs9t6l2MCBhThFPtm0ab7DwyZJ2IIUbuaRNFq0M7N304bQElHmPS1viSgaLvzIiHDFY
Ep90F5eihwgnrxLRAELUYsNZM4ZsgiW2ksfKtiOVCRccKLjGT71vOdOj7rrYlpBiWnPumNXFth4H
Ywl2OoadhC1rYyXWakQLlPNLTYTruGaox1KHoLNgh3ByjFWJqH+TCWNXuNwnG/x0VyeTc/doGoVf
tPxq0SdvoD9r72Ip+6KNGJMhTUwHGvZdYHRrxPj7tjKflAQ2QkNCyyUc2/UAYHprNwTgPYCbzcoE
tgAjE9N26gYr75fuA1or31A1cytfQRO3K+LTpGdjMPW3GL5FG3Y0WBXH4GDnpRCHrccW32vwkG2j
yn1o+Bj3dMymTgAHX2O+plznCQPhmSF1Y3QNZFMmPfcSGwNWsLxvtyKDz1rSwUFRN7rUAw1LiO+0
ECFsz+AqpYWY+g9NszkRNiRGu4QeZbHk+9WIbxrinf3gjOTgokcjbZYJgQNlKJwLCS+shLnjFaKJ
h1Wi+bCtX1O9PzqahMPAa90M+VbqSTNtz5WzQ9kYwCxwTKd2ArMmh1JrQKPwAATYGS/6yNzdeDH2
CAgYYOYzzBuOlnoTqju6ZoF41KCWWCLemoGFEmkDys20NZPYGgcXMWV4cAWBrjRQ7IEFRQVDLHRy
VnVZdj3WLRlr5ZaiixExwpKKNYnhtKGlIXw3T2urJ4XGMlKIE++RfJdDCMDpBa7Iic1EIpbuwiVW
f/myS3VZre59JeUTZS7wzjJGdy+krut30+dozOFsLZFCwdNjXxzgmsq2HGbK0UyrSIOhgIvIoet6
Rm39Zai3gBSbD4In/jBL5btuTBmmh1MMIsKN7BfQvNAkLTTpQZist8dSdfEOf018IFopRU4KLJUm
bESD7XNJxhYtwSEpGnQaZmgxyyJZXRku3gJtQvTMHDvGEFIACCfCVRbudgdMbY/a2gs32sFq7sqB
5bdNHwhHC21zPRA6Hhq6xFNjh7bSfI552aYjkanbSOXbaLaq29DMi8RmBE2napyhf+j4jhIJSPkR
pkhD8P1xJTnHegUjUKFdJZJ54UGjRjBMSUx2F9lr+QTGcTws2KNGkbhLnVSy8y3duWovvEaNQnWI
KhLA1lMCwkpsm8jxxwzhG2AvCyHSFWorBp80HwRTjHaSSFAdfZ8+nHDikA2NFxtgkPxojC4yVzNy
6cEeQWjWSNSILmK2l6AXNpd2hHicA6mMV/TXrKaLHBxgyTuQcWRWUJXDVtHzWGxyPR5NHVY4e3w7
bb5aaDzIjBOVtz+rpY3ZeGFeH6ATlowq6bQ+sdwhLbX5qdTLdykBs3bk0oP77CG5lR2iOKrGrtGi
fjMjNiNXH9d41VXE7RHnwWN9e15dN+4N9ILGwZ9H9NFq7Ti1KHAGnMTshhqajJPLo63nieVhdFdl
FvJFHfGZWfvFJRASg7G6yV14UIwJt58hMfudsf21mbycDMNb116nW3lEzCeOBH5SwLW9KWdkuyze
GqywKLFX6yKt+lJUztUptVD0mm/WWEB1fZKzwnl0YTuWCO3jwTLNT62vM8fvgZ8Pupkwe0fmWyc3
WSV0nP2VQQFkRhJVOvCtu4UxJwTCn9YUsleOB0yDhzCwSJhCbEcEFLCMqc0q2rYyRo5yHKyDPsho
7quT3aHjq8/+putoCziR7Odk9MYEJVBZGelsDElnqbQbm1zfhmT1jHDfurAqiqTgRQIBDxQuziNA
lNQSOna1CtphZmaW27PVW7Guk3jiPJ6IHYvR89vlk7lm0hjJ1Dj+hK6B4ZjnBeFXaKdpt8Kaf1LD
zOBQnEFbP1YGLDNEHwwOUBnDTC0OKoCQcd0BQR3W6PbjYQwklN4S2PMSdx2sj/DJ7g3emUFEmYHR
ateiMzKr9LChKvh7kNjWRKIj02cLY8kd/OFDXwfQB10CqUwAUGhIybwSbU2i+937TXl7UkCiL6QD
tCtX2UBDY2+hou/fXwIV4dZ+YNoeOa3TYe8mfTBZYML4oqiMZFvc5A5//AMN+eu5/wxFqeby2zjh
QDRqIPNGsz5k60jQlGs+B8NoMnsBOvRvAK0HLh80BQIl3JKxCLcuQ0qzJuNoxbM2uckfCJs1joBl
7tCNN5WnWkqKsuk/MJ/787ON4t1xxRASqUXweVzRVrLPamuxroeRothol/fChRMjd7v9tMy181Ks
W+Bp/fxeSo9mC/ypwoHP7YNpq9dWMg3ADlIisyPjW90dkLbBrHhxqT9pVX+QrCSguc3De9VquDAL
4eb3hyWaR03p6K/9tLansRxtLABveC9rj4Z2z3l2f5sqrAQCx4nVyS5Yy2mKB3JBYa1f9kV9eFCV
DzWuN9nIaJ20yKFieMD27+7uJNtAYcc8TReXLdWLZhah29l76o6GvJnnuNk475nXobYYTM18bEaO
fMWpQlUsLJshmBo4OquOXT1nG5CAJyIEv/Ki+16JBf2b3cOiaOHxY7bWii3ubNuyiYE2NokOlILD
iQlswtJ50Pv2qVlsMxoAEWBYN27WVXs2N/XTWLbxVOrSCFu7TQadsQ/u0hmGX/XrwilJJQQeD2s7
u+i4N2HBUK4qvQuVwY7wk0OeyuBrg/NG4LMBcJY6oNHmq9le52ENCg+9qqN+o6TkkmAY47gRvxqT
ucpmAd2hRKDeuSGlwSwjpqN5eqEUXIRI6TYa3PG2QGWTA7q66a2KcAH40YFVIDVsPRYChmckRSeS
RRpPu7PFxMUwOFHoX+K8Zzsjcr82nQBUtmXbcJrByIAMFbSSGQSCQMup98iaVFa1MlZgHwgbXT/X
Cm7hquv7nNcPnEk0juvQ4ks2cRHyGdeCp8VyHgOHT5muWWjQ7QEdy4gM6dgZ0W6MEbT5E6GnHozl
oHsQcfT/i72MG9fMl7EEF5b6lUujnQzxjJ4KwFpAgVsKp+3E/emgGkdv5SyXV4b1bavxSqEwIHYZ
ue3gMzRvZePFTrWFAq5CsH3yS63K1qYMpm4MZfFpqTU1e1n61jikje4Fo0AnuI3HEhEyEJ9966sB
hIVP07wC5LA/WvbRoD2vb8DG8g27KsngZxJAUbXQgQJWbQjr5FDrYP586MwT8wb8tLm2RSv6sRWi
UxlbLUC2WNI6Js/1Ftbl8+BccSz4GsbmZfXejeEZG2KPhGUBiAbxlW16UqBNC/29rm4MFjuihfS5
40LJUfps+4EOa8C1MjSsb7invyCX5gOeOS/WiwElXhC9huLNxrrKK1mmmG04bIQehbGFpnTBDnJg
sBF2tQp2z0WmbvnbqrK1s76vdMuBW/9CQWX6wKuPhum98PNi0qNtaUnTXZa1jkZdvSNHAr4CiLEf
/RHsipG9KP3SYY9RHvXd4QrJF1/Btc5qP7tm9XlqLzKw5LvEl3lL80v4xKrKjDHLgCrQarEgzUAN
eqrqJd3RvQLTbMB4hi8B1cJIK4RIwgOscdFhNU9O+14YAitbu1ruJ7wrAhjJN+OIymDxt64JJlSh
ZlX6onKf6WZksFU4gNidU6d/2ESV7KWbzjUoZuU2RRKoLLUyie472VokcObJc+SzJU0U3DyySZ/w
nTwUxpKS8SAtiHM0JNtx+U99k3mt9wYbQICu66Fa1amUWzoEBsX0SuFBs2r23UViiCWpuhBhprHS
GimfEwxlWoEjgx46ZC5bkHvG/WmevndGshuJGl5nBNPi4ba0dSPhJsynIdAzgwdAnsH2KHTP786u
dmbW6u/tmTshGGTVFzS3l6duDTSo4HXQJ88U1HNhqlKEE3+pMNddf8zNzxrrYyRG1Ik2MW37IijW
zNb6sDZMNw5oZvGabEb+venz84YcvVY84NOLOS95NWLhEgjtiTmelYEuieWXxQWaqafJoEfu+B0y
jFlj8VhBnRxQA8wk31sBC2gDjZPGOc/dFNkfdu/rw44YBmKSFpiGc4LTxYktNCOuvHhV/y1fLPKi
u8Mn2Jjoj47nzt3PZkOO0iIHoDUCu8U8DU/DgJm/RUtQfpxWSL/3K3K7YgFlxsbVXJ8ncBlm8BHQ
9w+7Sk/dqosn+sjr09QikI/z1UInfnZf4J8XNqb3PDkKrmTF9oNtg/cIf/Qxd915RQizyTcXEOxI
29TSpg1FnrGEfGjtYzsBWm6d3UIm4PIvzz22tKq+ex1dsGngDYuO7GmV1kFrnTJEGAbYyk/e7hhf
uobUZfE0Ha3ioThAm8UBacEt32njQcUD73B60HEGz+qeoIwKrXfoPwSLxd1DO4GM5RpFl/PZdSOF
Lh1KdOYg+2buc08Ncja97clZqjMcLJ1HD05HCSyZKNrzXf8hFcvgKDY8Ayznp4IQxJ3Z7D8aPnXQ
IZL6cR+N4sXdSTJvbvdRqv4JuslT4nL6JSpePBbK1h4A3DoRJubkVhJc0Rp/gqohf6pgULCW/eP9
GZuYKlp1SqL7a3x26LHjxZVgR2G62+ebO3snYXCUBbd7KNS80+hoc7Bp9jd0oL7DkrxWMd/r7hb1
b7cElKXDuLlVUlO4rmkggflsaJac3m7u9wqtOZt276WTJpYVu/n8a9gKdCdrx8wdvRwDq4N+gzTl
z04AhNuIBrrpzafxdnO/t0kGQf6Cy9gepIPa3wYpUA0awtwAbkjlnXBdAFmw5i1HkotQtqu5DSgb
keVi/BudATQLxnV7dKcC9mpo/AczHHSf4S0zY6PREqR2A7j0uEECmM01pGfq+tDV3fi8mi4HYFBu
2f2hoeleDFd2F/Ebr3aVer6znv9f875P1dcgR/lL/ZP4/Teu+P9H7PCb5ON/zQ4PvnU//8frz+HH
z9/p4bf/8yc93DD+5djUcEAQNwwCpjgmV/+khxv2vyC56ZkeMf7kh/9ODzfQfKFwR4YZGjVu4mX/
QQ+3/kWJaWA+1NQ9F5/4f0UPN/XbdNdf7HCq24ZugmruEujReh402f/ODudlzweA0t9aEKaaugRL
qNeqALDGj6nyfGerE7iupFOh8oEYmz9tMIbjDyP5NASyUN4GG1CirQPrc3vVwAdQ7ffOVAHtvwNu
LCFBqH94HTjlRGItggvQf0IG0hq/cwZ+sn1x+i9O+vDG7Svka7NlM4pFDZSUcX0cigJ8rPPGDo5l
5Z3Z9wEX43Mthxcxgg9eb4eqNfx94vGsO7E+GbEt7ABsXHCVNx8UydiqmmAsXH/faNS4NKi2F33U
AsizgDCBIbG+C+u2yg2HhFPzJZYmAbLSg766DG1esTK1N7BYyw/QaXwH4DYpM7u46gAJOmDVNiSg
GPUAEbSJC7jlhgnZVbyPFCLo/Y9OjWFfrZh062lWzOmur1HVsghgbVDsc7Cb32vUYvCS+lrHq7E+
oG8bzmOZ6e6PAgiwV2m+NeiJVAIo/5vd0NNAviYJYioU7JDjuI4Jfo8AFw8OYzTC4I3n0wqdrMUG
5Sd5V/SH2r3Dtp/M9bo1doSIFTsG7H2hw1qzyVfsS7ZG6CBTh6424F8RTkMf2qWRuKBNjjsKABGU
mh3x6Q2a0oFj9mgD4lcmN7wW5Z1E1at7IcbVe38vLn3x2BFwaL/cDqddeKE2ztmMiCy9OXZXcp7K
4n1CwRDAyjBWpgj68heUhkMDxOp1ve3xFMV8MrV2UOm3rAjQkobmVU1SvoHauWkfsNWKLafKbiRi
zkVU0p8zdZO9y9RUY//3Ymgw+jX8GcBpAanQJ8oLK8DowwrjxHLwMc1QmdcZ4wkuCB8A/ALSeTEU
xAIUGfHYgcms/azp2wAGYrH/qj076SUJ5m7/7og2rbwmoGWRQ19gwqXGpx9eVQTdjm2c22gAfy9w
GQDGM9t0BVmuRBzf8MsbGhpH6EeNIMH6ejN4vgEAHtfCU2sse6p2swIyA/DdQ3pVedHegjWC7ROW
cUHjgNnJxmiq3Cun62Uh6zs4+Xlf95DblkBop8Mk8tElfsFBu9eVb3dTJgcvXx2UlfOvftafxEqO
Cs1O30J3VhDwMEZydMyfraZHXvsGm9LzaHv+PpdYejY2UT10+jpcivpTI8hXoe4Rm8p6g6XLHLVT
l4KTGlCyhsuwG7HTOdeSYvJejtaLtmH/XOzv0zw+GduEAukKc6t0mrwD7SUc8IzA2jCkoaEzb1fv
vUQvjWyZJpeorhlEfDHX0cMgOnAquFGvhD2LZvzC1v6/G8e6S/X8Pf5ZjksIhi8I1Drdf2rJDoa9
Y2gUn3208ipt8voJcsXXNdCDImgv3ct0oNFvO8SfIzp/G8n5u1jBLeTe/qT7R2iHmMZt/PC3gZyJ
tzutjP3L9udw+9ZE5ZMeokZN3GD1i8gJWah8x6e+l6ukiFVsP6eYWAnYG4iA4X9/LHcLg//19P99
LP8crldcQ0bU7l9Cm1F8gBI9fgHJAPvXB3Lja9VwbfQLR1li2xjm5A+Y7/Fp+6TsT+i/zGCdC+tx
ZyvGbeawUTzudFQBbQ+O+Tsolcr90YIgqhbPn8GnH5CEF5wHfXUedeS6tIK1CdhjUL+paghct8/V
/Dz3QJJF4+szuAkA1bRizDqUwFuflyDCQVKdrHrYDM/IMkNvk+hUVaHZVegM8bCltzkcNG55uGhY
T6C7qbyu0rYGGQnYFzvr8kVOT+X6qUO3lr7sAyT2Wgx//TsH+E9+Yf0PUYK/f6+6R3SC/ZlS7PD/
VAY1qBCtZTnfJjMXDYylAcrV2neH/1xHPSDwYWpHtBjtNWgJYGJj8j2MszrmaSyehAD1Q7tN76AN
YO2+1oPr3XOsNvME66aosX8Q0I3rgaCRCwV4dBZd67rO7oNtNYmD34Q6GKWxRAbKZ1IzsJf3t7o6
aoqdq8YONNcDPPEBee6Tw5qXlh90ke8FDgHOFrok8Ogbj7arAl7CAIHwn3ZVnKexyzx01CdQ8+vO
xqwIcGbwLMauQU+7gLbKikL0OJeJjgPi7LQuv+zy4po/aUvj3fpF+LVARBugZYngEBE2JgW1sV2h
kbP8YhLNm37JoLbk0+l1sIE0qsMI7rOODu/Q+7WBDV8HJGyaoarKqDOGdMV0D731GtZXToagMgyw
KXlMRRF1G02dyUD6DmHZ1gs87IgMcdPZkmp2wn57bNC0XYv5hl88rLBcd4YpKLvJvxHUx+HYut94
891osHNobbSZ/a2ejQ2+B5rHY1n/GtUSe0AVSrNMXPPFBSdAAAp4KjyR7u6D9j85O68dx7FkXT8R
gUVP3tLIpZRK726IVBp67/n051PPAaZLnejce2MuBuhuFIsUuSLidxHn7JHTnQoxb1clntW9pQOH
nlm4jEGeNqVuNofOMu7ZogJKwoNWnay6CfWbtC2cDtpHa4ByUvCKctua0tMcVB45Kq5S51t1/q7S
FzMM3Y53A8i/sq61wmKzdOgKu3D546/LtmIfloCNGbdzOTkjH2BHhD+iFYiGL+wS/C0sT2uOabFr
5IdmCXx8LvAV/Iq2F+JYkILhIFdQ4lhekrRiu0vj5lPjzfnTgihOJpJGn9BVia3dXQ3Vfaukvgyr
OzbBwcpmLzaeBUI36aybH96a6JjydwkZ2mtpK8TbXKAaFPdtN+NdCBn/Us9mgo8Lxe+X3muBG89f
x4wWoJOhb6QJuFRxkkwFFIIMMiQIx26tKzge8o/FHFfJ9N2Nb0UVbYW9TTTVqeqP0rLYnbTqss4f
us4vp8oRqfB7FF46iHqBlyhdFDdPb9h2Stsk0TAWThIewvHVwjeUmSauxo9uIEUuf26aE5QK/4A+
0zZcDYW2yJ4JiPXUDmRkcZoo3ciT5MTZqS1NVx5khygIk3vjqbiVgnoem0EgaT6bllfxMnqsBHel
/EGqO1cuYNMky2srnhoiBWJyz4k8qDfOMcCwo9q2t94xCDljeT8bwsk0OrkI3sWWXrsITBWDQd/a
bm3KTmA81W2xUThOzFyFldlEeF6AW53AxoShXpnq22J+9vgYZDo1ReMEMHunkGEyJaIEJ1Z01kvF
b2B/1RLYrqbfZInhyIj/l2neRpJ9oxkbnmG1RLskkdDgQ60Ot9rcu/k5oVimLap7T4xo5IPMMyGK
21NDTF6Uw110nhxb7tS9K3a6rpEgWdVBiTh+RsZ2XtSStw9fhR9K8IPzDORcr/Jx9INU8Qt0Z2C4
o/QwKtdWvRvHBtsqrqCpvo5KdIgKvRNi2qV1tBKMUc0dRiC3HV7hTfAxmZuanMGAFd3MXvs8rFwj
Ch80fTzTfRgKbKdse/QNAL/q3oxM9NfdukEeNIiH1nhOVN3trdjpReIVI8q379gmTknyed3BWC23
5U9hpaeTR7fGDGsm8FQVR0UqXCSjzjiwMqB/H6TJ7ePlOheDk5a2S2a7Z0IzdawZIAglzXX2T91X
aKErbXDIi/EGk2JqgHGDmHXFRjZnyAQAr0R3ox6JE/yFkuUe8+ZWoe4uxncpRk8qb9rzozxMxXVR
FEQ+dJtzRGuHKSpG8WJhFdHV9wqaeRYrKBiLgjwHw66xGEC03osUYsDVx4mjcQJZH2vhxrqGs7X2
wGz8oP7K+Ab7AbzfLJzJ7nx8jNtJOqEId5cCa4A+Q47xlsIijuheNCpyeyzk51rDTkR9NKLMS6N7
bTgfwnhrT5VeOSTA0cqGLvI0Z2BTnC3r6CKDVRo911j7oFFA5xK3i3IHct/rpUPHN5S272VgelH4
xlS+yaMOZfhDlL63uuIHpn2nJm8thIaFUYIN074dEWcj7gu1oqmP/QShUYBPqczOZ/Ua+fdK1a5Y
dwrQSD9EW9zPz5P5kImVIX2KGrojyrCxBl5SBk6rYuqj8a5MxheAbok5N2wdPXmW1Q4rEv+WOSkN
7or2JqqQgYbLVh2vI95JeTCcIPpUVOBxG5FT4puhvknP/bext7TJVehnZImZ1WSSsq/0JkWk8tqk
oavLhYemSCSBz8oIGKj7JvgYg9gxOXz0rPSgqVAx35zztpvpKAUnuf8mOWMdQoprhcGXjuGUNNp2
5q65+9REQ9z06zjUW5Y+6zi+7rT5YYiGtdlfG7AzPV+7URRn1ytmQcupcAHLVurphrVN6uLaXr60
krPEtvzYupHNtaRXbG4NVjXlI0qM3axVZJUWa0l9msDXTZV/XDZ+bh2t5WVZRhdLFq/KHieeKyeR
N0MLVMhkauM+Qacb0MfIWLXZQ4Da7JQqz6lZO7P1PmfXTXhtTi9qwhgXna3HutMw/AVyx3d9DZnn
hAkHcfnSt9pVPVMYrY8G7UhPkxrEC8MG5yU7o4MidM8y+BFzTkdxXs7OCvZtKrrsFPrntNikaVgr
uSlcxA2A/3Q8JQ54nE3EkNkuCxj4eAzfopWTWck0NZOjd5s4xqFVwwodmckJqtuUwVul9f6I4LGi
Q5Cgp5KpAlXnUj0faL0xeCfUlrdJfrON0Su0LTtB8JO+akmzC5m4FkSES46GdJYdFLs6uga7+rZz
jOWbpk8e8/Zhlr9biXMlrNHr3qNFQPbMcF9/DjhrA+momYOHm3QUHR5kZB3dTgUnGWeNUTujhuQu
CTu7sKwdGyBUUiAYE+jsKt7lSrQlgGcPi+zpPOihCbemdGVX+q7KTk0/O9HQgcE/6TW2VdQpBp92
LB3LMaRtee4RFI966fbFsoklRqLxUDCvZ8zeUnkczVd9tNZ2/zHrKh8GSENwS46W26Uar+tWihM8
GceGxO8I9/2cOrO+D+ebWT7ZE+5cKJ2kIk9lUbzW/Eo6QmZbZG5S6QxN7AU1DEasrUerfWsxYEw9
G//mzKtDwdS7h7J2+17eNKN9F9cNc3My3KVLcwxoQjlK1pKBThfsh/CtTSF9MvfxjXevC1zpNLN/
Szim3u7C/K6wXkR8lRvkpAS5i0BMLNdzVbgCxrqmqhAt5MkGJMPyITef6hC4JYKfHMDLiO5MrGt6
qOJRe7M5/bKy8kZ9cqQqccYGITIeupFa1PGdTuLQU+dD5blg1MKZQJ5Dcpg6UI2pY2S3+HMT0J/J
qWzjMENQZ+X9iJsTPQUYmXEojZMUmHDeGuM/9Q1OAQxiNxYoONTrXI08gzyfrKMuWhkPusY7X9I9
4lVKCzyPKLOyBlyfygcBauZnOoS+AIWfHn2XwcQb8pFCijS3CMUtG0s8b04OImCKdt8C2uFyLaS7
PEERojSrWu53eVTcniUc1ojJMU69lkkF+yfUFVWIgyJVMWMmxsYGeNRf5Bz1JoxyUwwe+jR31kB3
srdouZMgHfPxWc8+WrvZN+qtGHdldy0oaFLHprSxWk0R0vgkcTU2LLXWRxlVTkRmgVobbxgAachb
L4JT6sSbkRRoWegaesECynGjqXz0KeJUcTPlvCOfIfckl7qfDtHKNgNXDMq1NL/po+r0duzJYeBE
NVR/32MN+gjKraRssg5Z6jBsNazY8/doB26mUaiyl0KqnIQbs5Zw32dfirhryTHoCtVJlfeAtq/I
J9J7M2fpjI3oDCcbTuP0kRAmQY8omb7Vxn40H6IkWCnJbpiHTZ9+y3j3DdbAJiryHoUPjKERAeCA
jlfm9zXOXvp2G9lYd80Xcyic2Li11L2u3NvhwyRTEek7w1p1BsCxGK+qXVL0k+t6rG9Emd/Y3B+O
cSeeWSNRnJgYMI5PnjYi74mBU5vOb/MvIlJdrV82Y/8UkFFSTyxUwDoaIO2xsztRGH6z5K7ZNmsb
lUogf/TkEtSxRBWx/D6/7Y3PkZM7pToW1BQd0tVWmCferOrYWg3fN7hFrG3IedgMS+5MmulLGIcE
6QtkvyIpG2hHAGxpFEg7wOe5IAUx6IuJ9BDm2zCtzGoTsC8x7HsyPHC8Sah+AfI6cQjow/qFU7eJ
8ItitCSnyAkF6zxhBe1q2UsmhH/5PknX6Brcpc0xvQPZNRJy0G+zyTmBH8fiK60Wb0AxNdQvPZWk
6Su/otDluH3YWA0eBgIcV6DqCqpJbGf2/NClb7Bvq2ZW9hnk/aznTjsTIBGBHPGE5fy+agSD4KHX
BViOyXyJSoVJvQhtvy9S5lma75BbwjY627GPOciV1Jsx35gMETFKrDhk6Iq/0zR67LTvijcg7Uw8
wzpqrjeVp1R3jVu0vDbDfWgdOvrdxrjGbGjLygotnpLzQATlabnRcQVQD5szgNNbzsw3aw2BP2TX
HRNG1r4F/YutPk/USgTz8aD4OaghvnpP6Tfp8CLK8T23Edrxg8WPqQV+3OLcGe4y5C4asElzfl0e
sVpRQBMvl0Z+JqpIj8yH0Z+QPr59oEhxPzPqmIjVekY2iS9YB6nMc2yWOXpPJXKN4Vsflr09KGsk
wT4KohVmbaRl8a6bbcfWTPIjXtFOY0hksFTJDJkJBegyT4LOrzQIdf0Y0JogUHJsA8lj86HpuwV1
T2/cJspeBhkgA8Etmje+oy78KvSPwqi9qQnW4Rgxwxe+HPX8kpObUd5sYyOPm5ysqJpBO0e1biC1
rsjqyaJgZ5ePpLJgpHeqgF+u+VLJ0BCcuZMBfY1svoJUnto3KXiLCYbsEXsPFT0bSL9NP4BrCZev
UxvvrQIYR5OmYnSHMMLtT+dZSL/sF/on9PknLHYRdxb1SV8I03jPrFOWHYNF3SBK9aROX80ESYy/
bYX7K6D+TxjuzKPBpBmqptvq5c4LJQ67eamrU+vLqw57d0UmwqpacSa784oesveAJjCO7cgpile/
oat/RpadgV5FWLqlk/8E4A/N9yfQ20aLJuSqOS1ALrF8JYtfVqz9QN5xAcvWbFs30Whe7r0RRqOX
kdKfOg8jxb52Iw+Twppkg/tk/e+Q5vmvevEguQHDVi2dFhlzyJ+3guZftvO2POXl8yyuw/FBRrT8
75e42CX81+OSdU1RweEF3Y5xEURZLaRCj7ZyGt34WnHZYQGTsT1D4dpLtFGcyA+JZpL+V5Gaf11U
JXTDFrZtgLyIi4sSEkCwaVifaKOQViF5GvpfrvDTS8gl9L/eQF7EfyTYTU1dtEnLfQ2e5rZucoxQ
LTFsXGkeSnKPNA6EUhAmszf9Ep/+wxuoKtwcTLKqwiZf3F0qG3UvG+0px4Js6oE3pvYvv9p/tkRe
vBqsp7IE60xtXfCi//lqqIXZBMZcn+xhdFqUO2qs43Ybv/MKoV8xTO8hmSbwccGNrUXviIYfccXu
DcP0o6ldp0m7HW1NPqRz98QamcBPZQ2oWPvo501n3kzWebywOxASLCvpjNZIIdzGcplN3dzGuJu1
GGNUTCHADxIKUPujq996/WWMhm2KnfpMR8dGg5pvBi+NEHwRe6lKD53BiUecUsIGJSKfas7aDiXe
MKregkSuL+W10eLXqO/CFtQxpBXlPpQYJlnG2TgisY2bK0z8fpOi50/eY/k2LLMrtQuPGYOipH31
/evYGxsN6EZVl60yhndLwWu9yP3KSrvTFNTb0Ai3OusYc9DxIdGZtzB4s+Rtjp7Z9bkHwd7W2vJR
leOV1FkmxQr2zow7HGoh4VQGexZjVwPNiNPUN6tnKdFWY2mYTgEuA/R6NCAIlaYl7CvfSkO+Jm7N
MyzJR8flE9F9rYGxKaKGJg3dXv9YovxgjO0mRFom6byrtbrHMrSJ5f5tCFbFuI/ppFvG8wGEo2ki
Ny+nXTom8NqvDZ2zMAdHpglVpnobKcAQsEm3QUReRkIIDmlogV4cZCWosTF4SLIfBtu+aQD+B/kh
WxicW5K0lvQ8nE4j9RNQfk47UlL0/RybHKSGa0JiCjTLxsbC4WIx/efz/WQiX9TuyTvZDLPhRH23
VhRtJWGzbnNPZhAN8nSDD8Vpo1MXS2ttbh/C9DFsGOiLj356EWFPzHG5LpuUxC5tOObYe1fjbELg
jnd1y4TGrsnYJUvLxLsVT+up2hbdd1E3x3GeyRQpGDiaVVAhxZI+w7SEK6GrksVWClXXStlfUI7S
t6Q+RkGB0AzyWlT7cQhY/9Dd96N6G6uaOwLHQNG6lVzeJLD9gMy7ICRNJoiuwMHuArXdFtW81odw
dQ6VUhFqaD26P9aRpsdAIULuFLARZuG8TGnN888x3Y/JzpQRG2CHIEF1+ogQ54fk6BFx4drMdO05
xydSn3SV15DYorYFcVDoF2UFczEg8f2Yv1Sj7UWDtpq1wIc4tpNlW8MVEEfAXneGJbCIeHzvgi+K
khdJgna8uTbm3BM1MWJJ0lJxE2aVeEQaDlqMpLi8jRj4Jn44Q+s0Jxlsxc+C4d4o4OfZsfXU60Qq
deaqn1679GBIu1j/kIXNZHytUNLbrPfSUNoYDf0KTmZEUjfSOdzPPuCw1ZaIJve5TB7PgVByjD3J
ztxcY6FngPPhmQwHzLxo1KT4wDbiY4RM0QiH2zBoNrb0VOeCWcXaa6G9T0j8c8WU3GiZ5EfLOx33
g4xK3qFNRlCaSw9SHr9mFkBVW4vn0QDxK/E33NYD4XcVSj3Q4HRrysnz2Bi3TQJrib7CWKpXNTG2
RV0e6lpDL4iCzxq+rDR5jVNR8PFLilcrcoNwMzYAbDnK7Ux4HTOBrdC7Z8umZmZXdPAms7v996L8
Q93XdAwisk59ZLXWBVc9qTH6pGQ5lTNqkWHyWuJnrOS3SF/l3D5c1BDNooDQxpg6dfiihjDcprXU
6CddaXwSDkBC+d30CUgGlcR1ED+yJbKY+YGR/mF/t/szDbTw+fHQJAMBCyNYWngz+OiUl3iGcqfp
yWlLP0xkFX161zd3C3a6//XDQblFjqdssN/Yvmy/+OmY6ubxRPacpV5F+boofolEV8/yq4sHw58s
24pAhKVYlxuSUsL8GtEqp7NWAE6wdWtX+PqV8HM/uYdBdrsN8+u2dRm/fZxgflA6ETrj5E25I05t
q2wKt91Eu/aXuHOUn//8m9HTWvRMhlBN/XJ7ijAjwzKm9mOOrJUWDXzizYs+and5GT7LWDwLVj32
8auNstU4OxTy5iCS9D4rm61MLt4Ez1BSsQAmRfyJYxgAI/ejFGYqP4XV/Rgt91Ue0gdWbHJQ8vS5
RDqcJnLp6Pn4aqqDCrUTkQaFUJvZRbIei7DylLMvgWmvqwhyKrJPVdFf23jTyKU3zNZhzK7xQzLV
kthFv68YuwXgE1HWYape6pxoVIKd7o3mmCGtKseTiFUnh08qH0z7QVPqzYKJrauwK71Y8yMhYk5Q
aqjKK8a8zwK2rpkgf7LlWirk+9rUslUdlO9IXq4Ns3IjjQSQlFpEvoUo41V5Zi2SEpKsw7qItt2+
E0p8hbfFlTjOljnECFNtSZrBSCIhoMVAgBA97N90C6mt8V0bxUaV6oNKfR7kETz1pPQYgRPMFsPR
hsfEP+bCUrg6U+dAra5I85q76abkMCvbAK9Jse/m+G60vsLiPgp6tz97FEr5s4sthlHs/fkkUAs9
pwmr2mVsy5afwQs1hr/UsqvEd5mubcwiwTQN2xCYewNB1dydOUhpXRH4F/egBhlceANrfe4AIBvi
t2r4zjOQ8fZ6MJKVat/m4bhp4leTGhk11XpEWd6n/FSyDt8M6FZ0PL8IsvlLkAYaJZvZLtaqOXx1
WXqOK/AkNk3FCaiE+RjluKoYd0MNPvi1Cl9j+1HG2G9ChFSyfV10CAxk5A7DwtyXzlcF/UpE2U0z
shJz9YDE4BaAfDNrCKTs0TEsqAMbq1unOvEEyrir8wVxYr0SzfKSwpE1YMpTMjBSh/mJYNZ1J2uf
6dz4Zcg1Ztl+O+u4rRhD2zQBso07qaArtLOrYby19RdhvzVpHJEQiTtmlPa1zaFX05mMD1nxSSaN
M4tmZ2XN82IScofJv5Fx6Yf22b3XuWxxAQOTrrWGciwfNP2Y1/gk0c3YaACqAsdAL/mseYeqqcGQ
Nnh0EeWFvkjfDQhLq7yqjNKdVDjUsjsA5J9TY7Ae9ldpAu2ii7toyn2tgRkUjY+LF3uf8ZqbnwTy
ehQwcBv5cHaAFFPj1gGuJ9yCUq01rpVrD3b4QXLru2ZlUACwiE180M4cbYANTDJI75k38oBOhFBB
kSH7g3PgYawoS2SVTLeynr2OJkQrfgSr+ha8bWMlfXLVDl8cIHSf32Gg21iU8q7TjqHd32WhvZ3I
N57y7/hjNviqrbWgHe6wVKkaP3+UoFh8SGVUQdPeHHf9SAotXGIPfaCxVBUzlELXkpEVNAptVQme
JRoSYvd4a0MIxMGDQPMnGKUsmRDC0WAi4mk7jAex17TQgGrlCfQT2dnUi/lLMl/GQNs0WXkjkf9q
T8/6HN4RCXpuTQcaYxQhkcF7VN/16lYjlqlUlq1RoVLIiY9RyAOQVhnmcjeXB2/Uxl3B7rx/r2ny
GYL5s+JoKJYFdZhpjiDqC0EwW8+zgST8j2Sb3eT+tOmc3hv3qCgdoK1fhse/1MWXFzM0XSc5QldB
aS4QktjQe/43f0yrJHA0HwrInXbhA+eKk/jF4TdA5tyt/Hk5SqiiGySPmiiotYvLBUq+aMPUcW/6
ivyj9bhC07P5DSv5oZk5K77PYmqEddYlpJA3UsNiIvlDK26Kig41alyzzxx27TnRbzvqfvq5kJ/Z
MrM9qgblEphhgWIa1YkFBCRcnGCFE3h4NRzZzV9JDviPCQBt/s9p4v98fpqscjk2D59hrUs4LU8b
hDm6dRpWzbZYIdNd4VFY//b81B8QE65j6YKGUNiydnlTcTYILVFsyi+xlUCxlher0y1I9ovM3uC2
au71ADRjRoJuKY9BcF3PiRMT3FJs4vA+jx+JpsPMR+hsMY6nqLOdWG+AN/cxvgrtuyE6S7rXy8eO
/8zu9I02JVuBx6wqB4dck0ZBLc0SlzH8HNDUubVmXanzyVIlQJtna3oX6iFNqttqLj27U92paDnJ
m32HwRGQmSU/bfKtGQPBDshp0QhPEsaYh7C6MYOrPv0Ka1L4dOwnsot8KkEKnJMoOsw08/OxjZ4J
/HRQXmKtTVUTo0+5n5L0OCSkDFfvRvU0h7WjWySOWiAb3dFubgtoLqJxmZ3vp+hO6hOvHpfrqkVN
16aeILCgxbXVZIwz8MSABhjsS/DfUU7eqUkbLR6JMr5R4/FZxiuJQuSKLekEZuSZN8n7ASnijNc9
zulCJ8Np0U1rs+6O4szSJpssN9c6fGHDXAbmuo3VxFVKGBHyJ8v3YslxwpirsgQUQHdih9i7JH2r
nNNl3nQCychNRjdo+U2UHQkU3OdJtGvoRaByIGVqkob252XeUQN3Qkx3AHGSxuo2Ca19OxWerBYr
vYUJSK0NCyn8bDqG0bZNsQg1+UZECdkSkGPYWTVpPKaM1VTWq2IxCRhN1lONeCNZNnqE4HY6Vlin
8Djqz2kWPCLEPsQpbLZ9Y1XNDp8W1nly4eJkb+aCAPuKOPQxMl3j3FCA2mcaEjhLK6AlDZISBwhm
VPVuWikru3vsWtk32/5rmE8mycuLejul97V1kyrIOUPKskRqtMC02gCTRGJfCKQVZbgKFckNSaEf
UWWiRIIMvBH1Sy6lR7qTh8GKDlYg2Chh4npIHhA06IRsDGhV0AMmyRd718EXG0exSNfotftC7M6Y
icGLGRvHYcKDHkfSVhMtlDbVkWTYoAU/OEYCGd7ypEYBFi5xpUM5RxAQSykQXupbcq6uLJutSqJ/
CGvzpBHSJMJsK3MHcaBfT7hX4zG9yvpjanbbJZjXoym5Vnczw68tLwp/RQRsGwPuXRS4XBEgo2hz
elVbJ0LesJiOGP5cOaLLf0ws9ElS9mgRZkGS0tNIK7xL0vEmTuxd3eU3Ef5ixHIFTcx8sC0iru3+
HohupYAWzZk4iCV8kgjiU7VGd+ex3sVnD0IPINggTWKrSAOpEjew5mTa3THV70wrvO5igbyYGLBY
PNS4X5JicgX8zhSRgmYTIhM3qO2lnAikxroioOQmqU0PD8n9JMf/h+Isa0KnuKgYd4zLeslq4aGa
Uuk07wBx3s40BsnQXnRV3Bbub8uIfjrs/34tg2L6N5k6+cDcWSadxI5l5+vuijiTTbL77bD/sYD9
/TIXzAKBmvpIJPIp2Tbb/jb0B6dfEW3gwvp7v93SD4QJWOvfnt95qP3bPTXx/39+9r28GtfD1Yfh
pA/ks/96pX8C7xpDOzs3TGZjMPMLQCOb49rARU7X2zkiv1PaXyrxT76FPy5wbuP+diezKStFkHMB
SAV2BdARQ3u6xXOwwQzOp+6gZbE9+5exX/7xvghUFrA0wBKXXEaRmGNk2dVH51lrFbP4KtjaLqiW
RceWrjJf8iz3l4b0nxAIj/K/lzQvdgwx8rRlZFXcade73ZYzykXWhEbPnT1Cl+5/axJ/u0fz4rez
ssJMUVt/tP5AL+4RH+RFx3CtYcJydbdaAyD+srnvnygbPbd5JlDY1aL/A0up5xZmygaUnWt87SEq
xGSd9dn635+kYp4/2T/7X+3vzhP74s6iiqgbnL4fJbJqNT82+RuEMCjZVbLc4x8Kc4QEMdiMifbD
wt2VWNtCYmFCth4iUowQ1OcVRanbzrLwqK1eaN/ohEyPjArye1+9FxIbSoS0LsQ+ZMg0kTGK5EGv
P3tyuKujKj+fgYciiP3R6P2mlb2l21l2fdTlZJMvfCtai6LypQhhh/R6H2OJjeKbhYAKkqjIaQP7
xD0bEHotJ9DZJv/fpB86nDn6NERH6ZORTP5g1CtpEgc+zUOzTH4y0PEo3XXFUj5lPy6CbIKBzafN
QT7Lf9DBBgUpo+O2xuNOIsa20JWdZuKIZv+TgVFOroQ/x88sW0fNVrvncBqxzH5bPuhK7VvlKaoN
h5j+LR3rFkeNo4sRjy9CZWPcqMhZlXyna7k/UmXmDN1N+i6h1oij09BF7pIUxKx0vppUCMiMdYFG
JONByLYEBA61P7wj4O9BkyLDZI+CtFFHY6vkyQ0YHH5MZJwV6evBgPsDueRZ994ydyhPAk5L4HOM
jAOuf3qNRBDcqs9oVFq3G/bGxH6REsu+tZUj5CWluNJKUBxm0CTmB9Fp52ZMQaSpK+gsFNUbrBsl
Ndco7GVxMMJvq73teGZTd+5ICdtAxWrN4k7Si01W14QBs1IWg4McHhMCRNMvY1zD/TI8n0j0J0kK
U7Ryj9jNOe+iU8qtBp7RUonbfaFdBwpRYlc5f0ZuHExShQihFdp3VLGvYowJukfcBOCjyfdThiiu
3bMo1LP6R019n5eviejaJua1W/cSxstiJWxWA8PLkafSvXXBtEJ/zn8+YKkQfhSqyGy/E/r+Qn0k
+XxBEiB10doIZzdVviZSFtkhyQYeSSU2APAiUMCPsrtOf610tLPkiPXDyJCBYbLD75k3XoawW2T1
jZTMqMKHQ500X4p5r8D+GfXo1knlqPzdI0TRuFgUw8vAi86ZlnnxabXPWXvUyTyLyf5h40w2vRC6
5ZfE1wnhjEXshUV7qIiGmfGZhuh/DB6hIBFMyVDoWM/x8hVrhMvNh3PA8r8fJT9w9X+eJBflZ8Hq
ME359KEei32wlr1iFVkOOi0XjQwu33eibzz1of3lnFR+AidMRdMtg6A5EIMLOsJMmQgkLtv69geq
2HBTIYpeze+c0CAtjnKEcqQp0ph/9Sc0QeFLBt33SxH8awHzP47R//4t1IuKlGMRbYgt+bY0SWNH
UOIrrJZJq3uZKA+cHnddqJ/XhKCijW66xcD6eQ7KCoHj9O3QtutJYyzIxV2tdmt7HvwUDNkAC8d1
CVF0hCNlP1Ow7JXU+hppw8XM5g1i0MQAwaU0CPl0SGkiklxkQZ5Vy6swHgCBwclJHGWuW1mIRJOl
urLFXdyonzURIX1jPNZp744cP1YmttNg+LKIvJgsI0UJnjIMPpW4JasGW+ZNh5tG8G6FBJRo7Ws+
5yv44XWZDHw/gISx8oRmH3Wg9DgrN7HUPFvySYy1I4R6O0YBFkJKJXk9SXoY56sWqZY8G09hMh0U
K78bSjdTIohw077uWHbs2aK0wU8BydWhOvJgLBwY9q6Kh6teZ82D8dFgCW27wY/Yd+bmQ/M9YDv8
5a3+8fUCjWLtmmyweu2iPhZ5aqZKV/+FD6Gf9SEj3MlFvPA/aXx/Kvrm3y528QmZYTrViJM+htXo
gxi4yT0rvvaTu4DoOs16vDLull/kID/ibX+/5gW4R06LrDfc4Ogqu4UbnDby3eBajuoqV+Gq/OVz
/andxlL73+d57ib/1qTGdRv1Vf+f53mUNzGAm7ESvwJuP80QBkvuVAtsT6XjvpgheqUr1UoauS3h
Km7rqKfc7Rxo+22yq3+5qR864D+udTFCVIkls0CBIygGXMlfu/oXidyvN3Nxxp1j0yQ7Qb67lY7m
atkQmOMhJ/RBuFa/DkTnJ/OPo+y/T866OMoya5iGJDg/OXmFNmk9XYFGIJMh4tXD0oEJGuFiQpIP
ObbX//61aec/+9+uffG1JYratqNsflnhOVds2AZ9cIgMDJMJ9gmprZwcmagqY3mZk22SkzkT93sy
p8B3oHE6AhuT4aiUt6h4e1QMdfwUqTj8cQtV5KkpZneo4ckXM1s31bZhSjeJuBsMWlUvRboSSdJj
n7DNjF9yZc+da5A4I0L7dqT1aRTpl6ph/DDHGKYFVnsO9UASeAE+sy2sbqdw+sgl3U2sGTAH5HA4
+/RuanZHmfiIpmZj1ZpLAioaBSK86k0MYwNtSlblLjO4a9F5nR2RnPExJslqTL//H3vntVw5kmXZ
Xxmrd6RBC7PpNuurKS7FJRkM8gVGFdDKHYA78PW9kFXVlcmITta8z1tlUSCIC7j7OWfvtV3MHrY8
dUR3eRgrOqZrkXfy0eJatNmcCshr990oul0Y4j9pb3JJ1eQ9aJpX5ThtpvzZDO4VautWlOtgYtwp
HgWmXktmqKYojzsyoRi4aRYIsA196q41IrKMXov1URM7VZsG6Y1npo0gyDk3CkCtw9NfPynLK/XT
g/KHO/epE1Ehbw08rd+McC8LeLRhsoYaP7Yvqf1h0+P866v9+gX8w+U+rSay8oQheQH/rterOVpE
V+022je76Oyr1eRXxeafnopPywl4ZcfMKf0WhSrJDtsE39cKFRttnWTtPi6gjy8K6l/0df50xU/r
S+5YTJTy6S0w4pXCyaFytVYxhRqSGNNUK0tC6kbX/Nd39YurRp8Wmm4wCjdspzd3v5Twy05gbe3D
V2yFXy7O//roPhe4OlZdIB39FnXHEYk2Ao0v/gz7lyX0H67wadd2pGVbY5T8mF3yhhxyNjPeIxsh
HCa1nArDZOAutHPqwxYpIe7cJpM+gkIXl//HWJaPhdKrYCTceyp8kPrOXZgyW67de4jd+BkhJVgO
UJ3uZoJ48Nefwa+aRn/86KNP279d0VEVxfIh/N7SOwBQ2cRn8213Vm7rh5AP5Kuz8q8/EN91XIeZ
UeR9umJYzkPteeA1IszfH3BCvniYf9dQ/7w2/OsCn44Y0i0bXcwT7w8S6F11QAdAvwZN+bf8qdrO
GzQy+5LZ5V6v9ba7QVfI/BdTAoSJ4YsV/tenK6S2gel4LvPrTxuaEOyknjv9fgyhObDOnov1W7DH
17Uxzr5qnPq/mJJ5HHeWzcS0uOLne6vGuS9yu/mo56tMj6vQAefMsMkY/fOIcUSVP7bZfJnJ/Kyw
34HerVBj7sFV7IVPVUnmhom6A9IbgD0T9YbeG6FxxLu1jUgpwcS2EHhOM2YQAHPrpDZf6srch2N5
MTDK8OzoYdAgjck90/DykXzaFDLsYWG588fnjnF45z3pwVh3JkOUMsaKSmuB2sJlbFfop8I9NuKb
QQBe174X5neRvpTZ+yTJIijyy5S9J1PYE9gEDaWPSe1AiwwYPpUw7mo6VB4tIqtRoEcERi6cKL4L
aDt/HeQVYasH3elzsyI6dAawne6qSmA36jd1q97zwTyE1FqNUe2sOTbXJnwec/Cvw7zA4oOaj5QQ
l72t65wrogI3kVOczclFPmW34fjN9XdD2oJjx6Sf4iRDdy/7RZHwZmCa6iJKJGxdgSgOad1eTq35
ZlnA8slKGud9CKlEElVhFtUVUy9MM1C09r1hrWN/T+2zmmP8kAG3EwJhDkFF8cFGzcpk2Riz5yjn
Ma+hEM7ZBtiGyZaPUGHrGt0hxSeV6vNpok2kq13fPzSSNcqbsRnza+tgnfr2GccGIotC+COMPsfL
SJWXmX3lUaVKHJbMxlYpyHmPY4FQBwU8aEL2MbjBOknD9dCCpDtvo243VjajngfTv29N+iOISXs6
ablLWYpNiGiKQTOOtTLMzk90U7eACE3iLzowVZj1cDzSsw7Jk8PCZA6PZmWA6CB6KTtMfbDO1d6Z
s1spmrcK9/4MPFCXGXpYsA0SrTbawHk/ZD25TgEqrezCD8ONnYxMZzvUxmAzQH72hdg4E9Ss4iLz
vHcIyZf8+jJWF2P4ljc8rA78sJzgjpjprPtiEQVEoMBamkQZQ2iQJ3t+cAYkpMm2KNsze0r41pyj
G6mLAfkYtCLNS7JXbLxgXWSfzWlyN5NWXNL66yXQiHLfdN7KoxeaQYTyb+yIYt0SFy3WSFmL87FQ
oFuxoaPZs1S1wAMuU2I4U/ZIg4o9a5/79NUxn4xm35Pkmac1UIzxLu/KHZeO6AnKcp+QjESf57rt
z3qMVAOj18JvLsmnORs1i15PDqxtX/lPEH5EHq0pm5mKk6KimP/FMS2t+9k5quaVsF6AWD7dq8fG
uosaGnXGwQD5YbBX0yYeJXxwTaYxEP26tjZ0DU8F6iwXglhl9Osg9HY6FpAyy8s0XUiVxpmyGQsw
RLT+jg+TzJGLSW0hf667MthyDN4rE/ltpDeNGe1C1z2SML0jqfWegKWhAlQR+3pHj3nDqXxNx7te
KViYPM7F3jSsb1CTW2JAkY4Q3UOfrjhFko61Mb174iQI2AwZbpqsGhpw9Lg4mfMHx2DK1EQXC3dB
N0j0aD8q/eIV+W4uECW16S4hLSupklPR9gwaOvWDQxrtcfMCEtAFJogNWq2DBEnc9tFFQd5i25Ov
ob4PxbTL+pGY0PQbUlegRSwiBV10Mk2GivhzqyKwuobSQDJpOkGlQBu4Ahl9GLFDRsZIBCQz87S9
TNw3g4zcGKZmDikggUIvUTQ1hncCX7GKHdR+vHkpYlmG1jSF0ApB//EQedEo7ct74h79sYA998Rx
fhVNDHuL72Z5ZUJHDXuAlt+KZTZK5AWpKboer9P2vSttEHPA4Cg+WnzTec9PZuCpfb0JukezfZ3m
uzxZupzPNetBaOTnU4iynVWMFuzesCSf5aVd3xvjnuhA1I3WvSqC1xIFRdR1P2YORGN8UVI7Nzxc
1XAfEVlTF9XZLO/a8UFi+1ZMXUrnZlzI98ZjGt3niBNcbuoYwAxIfritCeHNPHRzenCA4URabjNx
7bjAe8xsb+IBnEnPDJt8E9CJn8JTAIBETO6mXByaznWAzR7UNIiL/Ty6GzK1UJH8qIZnw0AUpPYR
cKjxaqE4e8F92/0Io9MsjfMUKogfIWGkOdfH2ym+bZG+gi+PLVq9QGng8W+q9tq23v/5xkzvlfWY
0YCPgd7o6ZhhsbDUzKdO8pGw4KDvZ0YYivzWqj50Lh1NUjmI+HycxKNqgps4XSgGzqVEG6JQxWBw
UEdXVNtOvUOzue5I6SVzI8fcQFzhtk2QayIX71ETrGYZbO3Ml1vPT0BMXNmMVwwFQ2EiC11aCYgv
p7wzbfcQYTvR2bRrzCPaituxRhRRljYX4x8D5KlrX0DKXcUTWIaQuzKjxAZZrEpz76L6qIMlgB4U
3KAZ63xndrh4X2B3HcKm3uJo3pYjd9WLz0fHOlgsBw5E9LInc2faeeo+qZ7phm50BG6RJFwPaPgq
m2cXlp3eM4fKNmHSvVseQmeCGF1h74zqPR9fW9Hcgj04yBH1SfmamZx5Fmd/Yzxm3OS41aBnbgpE
jk7rPxBo9MXZ81fWJ85f4XLeW3Kb4XL+ub9FDpIgQs35Ubd6LwRgoQ4jqenDWIJdZiEcEv4Z9IBd
HcaPWIYX4tWtWPxLXYmS985CfuS1cj+oKkZKAt6G/mdlpZhVg2zrae8wkeDD5HBtoSOrovlyjMut
MNq9NRj4j+sfo1u+cRDliSptYj6GTcjYSAXupmt6qFUKjEG6T6Wc1rHHscS8auDmOrRpqwx890hW
xwDIGpXN3N5b2CCB719ELs4OqBbaN78N1YDLiW1KE2KRfSwymjoxNx4sF3KnILHEp8AlJpwVyamf
fWiQ0oWOZAGGd6z90NYgmYyNI4L94F/K/i3wilcIjdhYKszG0zlusFXJrMgQN75It6TXbirwBxBT
WjAdbBAEErKLQ0GbqiXQ1Y0QTuE8HkwidxvBSPJN051yiFoyFCj1hsAt64eR35s+FDlz347OumTQ
BPtzkzL2qwof6MIzE8B11AyEeidnliOQ/QxPmRifvWX709+Ee9mP8YEIoCa8TjxzayenNNjHMjgf
ubcgM8/ajjNZObzVdM+z+DRra+9UnHZ4wWXCAkS8tOEPmwqdcjueMqO7dVtgCJDFwnZAMEyERxnw
sbUEUhSv5LxiKQnObBIPHL+ACi63jVVsFafmYJcdOlQ8uwBxsa3zXRIjDxOLOJs85mSI91NUbBrH
3eVZdwqmbBeR2Vov/TT8Rx3vZR1y+ixoI4Y9oIc96AOrZJJeq3MwymsZvLQTSNFcXloIZeyQ1C2H
RGbQechbN4N48+0Xk9jBiFwdQB12Xj+U47uZTttQgVtvt1K9tYolkEFMpjdJk2x1B8vQwEg0PkOY
33SIO0vW4BhkccyGI4kb6HMy9xZb4JXEdZ3xJpgMpM3zCotRi9lEwkyGpiIt53kKCIvp9HFSyVUS
gD6J+/baJTMvmp8CIXeFaa+7wb3NwIPkbojU6VbI+LrVTF+iBOR6uppcC74cwq6qbWGjMGNGXBsW
9UVcy20XpXfTfNOp5FDFFTHZ267wzzWZMx7PuCGuRsGfPSZraDz8+RiudEn9CGVg6ne85lsP7pUz
J+cCOGI6IDRk5ZFJcWsrTqvAEFugrwuNrGF8E3C2D2LjoVoW22X9q1yU8keVvltWTvztR1TO54aN
oWDiYw4MohYSF5QHaAPT3nVLvhL6zhzSO2dVPXJKmz7cyEdFltzF5Bhk7os5MiBR3yoMKcSMIC2+
C4Sx6Zg4tsFbkdyEAfZxmwj4oN3oXN0Oarop7WBdR0C8TQMmu7/NzPcy4Z2xnq3kxAQWnSGqeePW
IIGzivkH2fb1ELRHL4cx4rJJ2R4ncRaqCCUKitdDGBPZw2qVOBWQFMbSpdcvUT8He8kLbZIDoL29
xcC710zf4ZyWAk/nIJ+N+cbv/Z1A42c68CUTYgPqUzYYVLLuV2PMpSL/c/eAEppSPXBRmCA//tTq
02PUBNXYfMgtM/Sl2Q6Ge6BRgLKF1/2L3tHvZp1PV/MdE0nw4sj1nN/7B38Yh4TT7Puq0B+85d6w
XqCf1Z5NbQ1dJ7jId+LQOGv/LSJD8OCfvmj9LFvRT9dG8mwFNq9w+NlhxfTEbtrQ/BAbaze+2wtp
dOnwZzfTPdCB7PpLFc3P4y1gTyag6tCy8HZ91pHXcqzaQi6jpmmtNzhPaBHwF9NMXYfX+UE/TK/x
9q//SPvniYJveYHlclHmjD/phlUyOQZhrW9Ez5+su/7SfuAl3HZXxDtuCLrDSt5+Ey/ZsG3/Db3c
L9o/9GiYQCHG9l3b/8x1bc16kHE/o41a1N5nIF3X5LqWzKJZOjbq8OXw5udeJBdEzW55Pp+o+Vlk
FgOoQTWk34g2siH7beJvS5DLR7gZ1+Yu+d5xcPqObXT91Rj+56ben489n/pcZT+7up31mxf86OuP
VJtfvSg//WHIv/3FBmjhIVueoD+fqxw5hVZs67duG1w3VzYCRGdDovje2Ma7/MrlyInd+Utcw8/j
yk+X/dRL1CCY69QOf7TOetG3k5w08MjoLdP6Lw10P08ZlouFIUAAzyR37nP3LiFQ3lMYcZfGv9+t
MLs8tdsQGkV3TZfhKxXdT2/jp6t9Gj45liy9Lox/KBIskvC6lMlGD8e/fv1+8am5JisbAg3XxhX4
abBQV6T+4i17I6euRy5UOVirzwr99tdX+fk1WySc/7qM9WmSMOVejr2Cvsly5zx3nW/0o3kHPW81
3aNerh++Gpj8LHbhisg9EDzavovf89MfBvq0SpXR/SCoaFtwGFtcl7+vZNuRvYLQneeQfIkvqguG
sJ+X7D9f9rMOUWSgAXwXq5FLqxc7g3Eumwwn0czRR8ru4EnkiapfN6LFnbRY22y5Ed7HMss0UUrk
OJXMhEYN5KAkEXtvSJEvx9ZxAEBXJBz8kdIRmwgfRu86LLW9euWUtwu1ux41eW8o6rE2rCvQuIHY
aFpyQByvNFFaqfe09EhV891pjpJxYhDtsMTs8RMwYrW9gxHN106lP5DCrA3s2SOdNIdsbmJaqJLo
Qs0+VvCRGEROJRX9L0Ba81hXlOvGQ2w+9WRdFkZ90FW+4TMBXNhke392nrquvquL4rseaSXF2ZtX
D1dd4N36sbqtcEAEdrqz23QPI+guMwOIBtV57FpbH8ddIyDhEzW66cugBNyUrSEThnxTMvZPMfCs
VayA4wIZc3HhtTEATFqW1J+eOzPCmTdpvzeqZ5OY03m6FNlLTAgwqCSH8XGwC9Lx0tbN1nfzdTQs
TFsDoU50HqOYj5S/bkw8GvRXVcMeSJ/JGa5HlcDz94+Cw/FMj6Ucb50zg0ARFA0rqz7iFEz84jGU
RCRBm+/ep/Ims+/hPmobu4n9bfG9pPlD0xxFHx5cKoSm8i7mGZxhd2FE33RTHdT4PofjNvJt+ha0
MNBQdtVNOL0SFXZeItpbSFc+ajdYTeQ5imdcg9eRx4BcDAfyG1fKrkjDMq66hXIHnpWsduvCGxQp
csNK06Nqb0weEUWbZiipgRJIjMwV0c+3nnXpwj3MyrMgeQgR5DkeyjscnvlD61X7ybirLfgDdAnH
xTNBVFGcfyjOkaq0L6Rf0Zs787JbnV5VHNKaUw6KCafHPiPKEi9Ma8CqcNWlgA0n9b01wyqricBr
d86EJhKJgMClZ4bpVWI9Lf7GpD0OzhOZxvwrP+L6sVOYx0eqEpqotkt7CSA92qPvsw0eoE02tfMO
O3kbJrR/yu8VMRe96e5t0gv7McKKUTBdZ+TixvPNrGniNUAV7Pw5w3riO3Iz69d0cvdlL3DwcWTP
R4waz9p58IvnpGV+UZA+Hj4U+I6xsm8cSaB2A0IRZaHRXVjgy+q4vNV6vG9TiIku83e3fSu9mWrR
WAc1w8Ig37kgLaYCgEkMxyPczxMD/McsfJzsfl8AB3FSZxPoZxfjQjwi4/XqlTfaCC/VKlegIqFj
eMSGex+c2bcIo4gDPufNSo0bZR2G8KGnhc+BMdDvNtJRz6KRgN7N5+OYe3vdDoBCZIn4zJiZ+UxR
+lSV/bXnl2uBzym1aE+3yc3QBVtFaLkNPESxsAQGmKLxXANmTzHg8KRsvUJcki9331fPfjqd4wpg
GbswEr2Z7A+XwFhlPeaTexeBNacxse1KtbFGNNn089qx34b8X456JAHxIAeX2fZ9gFKhkY/K0qto
MCh+j6OZbAwwi8H02sO/01UH0vZ76t1Pzs1Qt+scYEwVfzOTb9q4KURHcy8/dBEEDOB/EFaAxyB1
7wSsxTp4tgXUEzTbGAFpc+dr4fMcJhezccK/tpqa50IREmqSvDdg5KGZndKK9bynKT3ZoBuzLlwQ
K9wn76ILl+TF2MaU3jzY3njJNrc4SqjeMbp5IYgXbgdg26BOrxwcNeR8g4VwNpaOzlRCK4S2UUMe
GliXs4hTp5n2O2MaVwJ0nt/BmvXAzB2FzJHzTts2925rnX0fRyR6ZXVdZeZ5g4/YzpB9j+RBsNHY
hG4QCYiLttx35D55uL8Kzz0aFJaTcdt6yIIM/RTZ/c3oHQf72Ex3kf1axyNmXkzBvBhdUG0aijwy
qQirzW5jgWCyeCxRr8aNvaNdq+DVL6jOnCIyK5zbwglP7gg1vJW8Ji1160DK6Yx2JbwJqgJ5YHoz
CwycBhF93Of8lHlU25q5FWuPqLtD7SLdqwGN+9bRL+AKt/EeD3HXE7JMxPpsq33lOBct+X9Jbpz5
Ot84w6vQzUU5wQ1xX2YjPbpxczAaf6fF1SIAJnMSD6ePoD2ij8AtFCEZHuxK9I9JqzsGDPMw8Sft
iKXustUvxXA0ao9RHQDxsNgx7NiUzr7MzkQG2Z1p38RRPWW3sLEctu4FGeiruiX5I3qNSOhFTt13
F2YCN8yfN2qAvd4zf1ziC+s7Dx2+Cfvd6N7a9uQ7eD3nt5j3Q+Zgi2bzNUmvGqLlxRWs40RjAwNa
oII3lXQ7OzuruIFTcjMTDDxExEiOASYx4oYN8CsyYHqErh/v91nTy+fWw9Gc1o9mx0Ir+SfPbriJ
cfF3swH+UzDdGTkmS84djBW99CGln1AE89aoHzoCxRNNvG5rrYriNrhkNIS/a1/wMCYWSAO3OFcR
/cXGOQuwVhKQxzmCXmY2VYe+CQ4JYamRqgDF3JVxTqhASvIdWug2OWYLf89I77LimE3xQdrVVR7r
Q5I4142Rn419dAy65Ob3k+f/UwTWv5dvdd1+1He9+Pjojy/t5ySs5XpvTTtxfkt7+Z+/fxn77eal
f/nTf2zrPuun2+FDTKcPOZT9f/7fvxt1l+/8d7/4fz5+/y33U/vxH397a4a6X35bkjX1HwOrOHn+
T77F8tv/8VNXLxU/9V8/kvSlzmT/8vln/p5xFZBIhWrAs1zXpPKmpvlnxJVv/uZZ+MgDC80bhY7N
V+pG9Ol//M0Jf+M4bXq/Y03oD7jUWrIZli/Z0W8oOC08zRiMAwes3d/++Zff/L2jwU37Xy3LnrMo
qP7V+Vjis34H8PHrsC7/4vTumZNJozPe1kIQMFlpBzpk2ZgF9CVvJPF2qweI0+U+VcrMIG3Z0mE4
HjdWGL9VXhC1LPhd297nQ1OWT35H65O7Pi8mDRQRJgwsQmiJl4ygZumkyNmlm6Ds8eXhQXFXRmQ0
+gcUHd8/iTH20hvUVT41LEns5rOjXc8/+SYsYr6zpnMe911D4JMDje58MtxQXlewOmmPWj+iYU48
7F2sokUQSfEwjxXGzVQEI+sRTWeSE5RBorwdS3Kc4kmTCJV5ZoM5MRJzdF7TSp+v4cmW9aOjIzd5
IaAizZZ5ajLoYyAzpc9LjlVs3iU21qvCVX5+43euqbamETTtbekRHLhK3Ubxv6sU9H+bwrTchE6o
xK407CEi+TvGIZMRw55sa09IPL9L/9TJk4rFN3VbTllWIcLbwMwsm+Yn8ObSNcnk9us0KZ5yv4n7
fYMztfqYnbnPLmNX+tm1X4XVvJkCpZNdqMIarTw/i3A6TD1mH9zRAoOrvxCmQm29p650rQ0Hlsjc
kdNHuFKGu4KZG9/zHINvzG58YyA31GxSk/0PxshAErqZEHTFdIUSNgiJOgqE0kD2xUxNJbjhP5Qh
43hDakDj05LPbP85nfB/bOSQOj3WbTnb8xqrptVtR8NAj8DnXTvrgl6keZEI0kABajlTssnUUFfX
01T3sKJ4+uQhYHUEGK8KS+wN1+rS18KbBkmJ4jkBXVWs+Qr3kszI23E6Zw5esEmQClvmhXQPjNub
h6LuC7wG1BTmudC9rde+kVqnkL4VBoGOe8fBY4hL9K6zDVCqtJkcOlNtKdLEFYYnkjSgtPt6KjjZ
jL7p3Y5JXpqcCVy8W2U9jpSbAMPJphAJ6PEMmNaj9BQc1GZuyO8VQToPe26deK7qmUAMEHTWhS8y
AXHPjAbzFBHn1NyCV5tiiN7g/zBN0Q7aVb2Tij2nVBgnXWzG/hFkRyMxQKscjkY/ZO1NWzNhXDMu
GtuN2yZs46VuxU1WKi03BFil7SFqgTHvRTdPd6NULqLmFlImQ7KZtNrWa81mxfKssTd4k3lpuxFa
H7vuemZgzeyDji2piruuDMMLPiiz+NGlzokP3QmBP5c6pX0LumSV22R6oANiCVzJYbTdJ93gRl6B
mk7FOYpY1Wzo3jmoZrQPPbgPTZeQD5P49/ukn4KPWakxe3DBbhJtkyL04kUUhR7XXT0n9q4CssSo
XwcBOQxWreIrs0BSzw49u0wOOb917PLhqOD4Wa7cOaETwzmVmSyuwnkakDTPIWPIWYnouS3lchjp
JCl8MERMva/iwB63hCGY8wXUaCW2YVmM8G57ZwAlGDSNsyGMxrui/MV8LlIKwTPCPRnfgM+DMcDw
07Q3nvRNiUPDbxHjZDUbtjFMuD9kmxDg55MIz8iZNbPYhjWjGt6buGQqA4nIvcCOMLU47CfZbNsI
MMCJmGApHkmtZgAqu4F9vUjU62iY2YM15ZTnwkxg8Ao4zjDTjODNJeno3S/b5N2WVvvW5R7264I1
PNrmJofgVZcOYbeD+yGnS1u4dQe6zk7ydaCKDvSahfgt59ksLwWlcbp29ZKuZzdDU+wzp9RY6vG6
c/5uh8VNl1niuWvoXa6moHLLfWhXQ71WypJMjkrtJ8dI6TY5UUjM/WlIh+ZyjByNMyG09Hi0K8pL
otFM4N1k2sqeomJIx7ueBY82iEoihbVsKu1uXiVp4ndnxC/SPDBJYszXehDklDragGJI+CcUcgou
KZR/l8dJaF+NnlUxhUvqgiBHPTCYYWHvLcKT+9xU1x3ypIJxjxOEBxGJyD43Z0f2W9KlPHuj3Syb
T6lQDplDCHqSXSYJmjvHg2bFB+hHKsIrWld9TFLYEHRsMr1BI9YvjIq0HVEu5qSs5qRM3K3NWzCP
6vvsSY1iLGQRv65kWqyDFPxwrmzOuxH5VETh0XpDReiTzVN7AI/B+hPFvXYIhsfIIQbYTxGvVbKz
DQeZQ94NnrVj5QIkUJOex6rrWwDpkM+33d5U2JbpldRptgkMbw7g0XstyQq+hYjBsp18okYk8XVT
Nb31YFg50OYmxd60d+taJ3t6VGK8IFFDdcTCWAqMBP47PAKDcL8Rr9S86ikIafpUg2KYl0khXgEq
g9IgPb4ivgF2VbAeew/7bGNXTcYAIE+dYx7bWXHuoap3UCoaeWG9NrFVsdZESZHspIMxXREH1Q7U
yL3dNhQZg23FhHJmMTodzKOi2UNI1hS2dj95mEUtZuNe3Lvxbuim4VG3rTg5fUZ3zauSAHxjO/vk
W7RhB6Qi5eHs952jU8j1im7YLh8zrBINWRfWa9Lbqry2ZU++s2fYwXgWgpthQGw0gXyO+BYOOyIK
irO6KYgEy+quzIFvTg0pT0FUZ+dqVFWx6SzlK7KdBodgXQwWydG3rSm6drKEZga2Flucd/MQ94/l
3BCq1Q7aiMnyTjuSMOoiwY9mO24XzGu3IC5I1/GUXgUOWRoH2zKs6W5I4J1x9oc0ZW7aCIAR9uQ+
m8lkLBvfg1xBNOXYPfVJ2PG0IPHy+zuNwAWVmDQQvkxWWVIDh60VUz4gocK7aHX8U5LeNceTNCIV
HfLOuU8y4HtI6gAxnnV+MbIlRnU7d9vaBsPAZmKGQt7GY+3MKxpCPKyzGArvOMpWkT/tp3b0LQNs
xRgzTJY0CzXLUxCmNEYbiSSSLGKL0FUczy53AMufV++m2reia0lYA7zb2jBq8F9MEfZNRkORqHfb
diJc6MJJkdDZXXLOqtpH11ZfdFByfVFYbO1uatD/SErv0KX8arzMflK/odNFBrhqnF58s4a+uUFk
RsMTLSkvbIhM4F0FUcZgeEYY3Pid11x5qYFMI1dmVRKKHg6Cx4fnisisiYF+7fettYl84FacISr7
sfEldu+sjOrwKGVsghrL61jseCeb4SqK6yHcu/zeaV11qgo3pl0nzmNlshpRlMc5csmgsvK7psH4
mSKfRBHzHkT87cRlSCUj8PF0hzdzBRnyMozDILgSKqjpKrYqRNdU+xL9q/ISORAzmDmpRDZK1+XK
cMqxuc6TkpPkZpgbP4a96deFOA0W+Si7oRkVvuPUrLSFamLwAE+KZqxIRm/pSZDfgQhoOiIXTrp9
4YPovDXLqO93UEYiGOwzB4F9koP82mRaTIRckuQajt034Rkp/DFMTbORX0YTfZj4JTKDPHB2Zkfu
1e7/V6joU98pChk2/e8lKo2tbMxe/ljSLj/wjwxmL/jNRY5OQWlBSjdZQP5ZoBp+9BsuTx/j1yID
YCSPneMfFarBl5jhwrSOTGY/Frb0/ylRDdv+DZ0/Ew3fc9B+LT/3qSb9yxrV5Vf9sUZ17cXNzGAp
BEMeYRJbatg/KgPUKGy2ZXPJrScKLzcDipt1nCL/PIJIttW9YRPOdR6UilgBM23oConGcmniT737
miRtHDz3Vg87QkYGYlzGq4wG+giwIbiaqXGee9uvXmMmjv3ObFsOHdCuF5uAaZhECFs4DunwlyHg
RtJoFo2iIB79spW5CLq1l7ihuB34j/c2DYbmEI8cqJ1tl2ZuINZmlYwYhOM5CZ7ToIqjQ+tOWcjk
ypTZyHkLuvpFiAmm2k2G4SerqKo9AnzCHre8yeiGbI5Sjt2hdPrIYa4Ef1dcpk4i/Yc4KNiNySNJ
A7J8Ixs91jviHxr1SV95BlAQHdc2cTq+so59P0DyrU32IpzWNt1dkRsAD5Dep0EeAVwcrXAajmHv
pv5NAKYybLa5RN2XEwvcLUGwWcPunR+SgBw9+yZ1E0NxjFW9Cc1HCq/FUCJLtK6hQ3jKtneEhA3V
mGhAi4JG24WYU1p6jbcE9lk5H/bKyjNpr4ue5w9W8zxYpNr247AaQGRIhF5k4xnym1NMo9wQ+ZSw
KTuDn50XcU4FpstZEnJqcaRl5Eld0Buc2Q2mDditUd2EEehHN+Z3q442sDP5xzSLO3mpWuLWrjkJ
knC7aoqls0inndaslc57VikFMimIBGLlICT9LFBWD73QrUKY6LJO8/yeWz1Ad3FsvICEisTRCiU1
1PCwIJMpGRzqySSY4utiCPkaJsLcWuKgBV8UaKZW7mQjBivGvsHDGXGU2ydpre9lV0CvjrUqjDWq
/QFfgRO6jBOnzok6whSDKjszUoOAn9rnd57pZgaJqsGgV3tljLZswtVchTB2tk6MIhbcQUoqdXnu
aL+lTnS9OS8wM9RmkT0lLSHgm2roCOpEvZ1P92OzKL5jlbaQFtqBpv7cxCn51kNn7OXUBmAPkRpS
J7ClPnWV0hylRgt5oMoJzfK1tuBl+5l7HL2JqGlPxsYTyR82DN7Ixquvoto/yZ5IqlVV10F4Ibwe
8MSIUpPEX531Zx04ag0PYJzKp1qMM06OyFlcKnR1/DX2w8W/b+jpNbUcxolZWc+o6aYSmWE5DEtA
8n+zdx67kWNpm76VxuxZoDeL+RcRwfDyUqakDaF09P7QXv08zHISKyMCXcAAsxigqxvIroxDHh7z
mddIQ35nWZ79NBSNX70FY1hJRyeVmjcSCgy3SK+8lm9n9/Ym67vgO1DL+N4rSmDdKHdC8G2rXsUa
yKPbvokso3sbZTJEQhHQh+HSMJsBg+yRqhNOJh4onj7lKElTvhF0wdFw1oVqGJO0/gDATnhhUq2b
euDzZnKibyxDUKaW2mGkleE52Vutl2DFnKR38KJBRM5aZYhKY+5MEQBnI9m6kSsNBDSEhUnD1LRI
Mzsire7IRQwILEh7NNS91LHFpglogpPSBck3w49w3/Z1k4raaFKPx3aVNud2kOrgAfPhWFqMslK/
2UXhxA9EZWa/Swa78cHiG4QDbasr3qYfYQIjNkLZln7gWMYEcJZNhuH0MWA6K6tt8lbfqJ9KkIs4
9WYBAYMkSyG9AakmmeM7lx4kFt+wNr0cNOnkg1BpKL3q5eg6BD4q2vMy3rRB7XFwqGxePKDizkJJ
BH1M4hrVk2Ki8rQ3XSsaPHkrGXKJsrE2WboWGfrja8kIhgDoeDLxQnNdeqgz1fzsdJ6vLGyvxs/V
Mgfzh6fEiIR6YYucLa9p+jdx7MXBrvMGErahd2Jph+kteDoHnTaxLLohqtZVZA7F3jPUbHSNMhLO
WpOkOFzWEZW4pap1CJH4BLxfGtVnB7ZxWutkfAP+jQCAbdrlwJQhaiBWCHerTlBTkyqMQI+jRAsW
p+JOL69NgT20a1hK8o2kZRRXpV6o0p5JR9GlRjWLCA4X52YvhjjAUjGVWHgoD7e+RAuL7uFtNzph
gfVcX1U7Mj1sbxWyO8slZwZNbLWNSk5SJJ60yBu/++E7kyV6i1Z84irW0HnuOFq4g4mpbOkqhclU
xhFCwhuU/VDrGtMMCYwyqFE7j72yv+nDUX30aXdibVflN2mutPcG6z1y6SmmoBLNHoVdJdUauDUV
ME8p61v5a676VJXsygewKmVDHX3vDR/XBIpo/re8lRu6j5addtuxGKl+OuQbXCGqgM5dcXNqIx6u
q2GAV3oVpinE7EgJhuxRLiarSp/KRrbkuumGpdxloG2KNFXhk3dtoCOjGDKlhpwY4bEvVCZWAGyt
j72wveZ7whPFT0WGQ+jBcChcLCutF+mDVDQpUveWlqZvNdM70PHlVEKVloD4MQ67pEJWx8rCQ8Qx
jZpk0KOWC/m1u1OpaQ3XGk2zZOUXBQ11FUtcrFt1oxBuRKEkvxmEKot9R4Hie0X6SV9wMLGiIh+t
y41wlJy8w8YWerxSZR01vgc9jgs7uR51iraI/Flys9Tz3mtWeqMJcZeRlNI668IhwyzL6lLcvhun
wiSjGxEs1hwduwuKGVSyAmT+EVxBrP2B7FiCrBi3FY6TWSBrbxGln4BJbGWw9yLL5bs+t2i4qWpF
ISQpcMIGfN71/RUXadjvQ63N4isJ+20EsVs7/SH00dJB2Rr9g+grST/gSZFRp1KzGBhrLkkKsskl
7ll1ng2I9zcc23Sd80wz195gsUU1KSkhTgZEMG5cWzKIgDx1xJWgI01DOC9Ecl+2vvU5iPPMe+ip
qaDFmaiYGyRK6YfIZQVOsx7pPUDxyBpfp3GeZ+WjQoMz2ESCysa4aLqEGiBUmSG2jpGTog1JftjT
hDVRWxGUWHndwWhSmRy6s7t7Px2IF2rCOfWrXZRRvcY7u8ZAMBi9zF5b3Gb9VYFCuf9gt6pF/zZD
8WYRq4TUhIQWHLdFmbccc8jh0cbwJbuwl1bfNuMn0O6K8yNDSIuTUuRpbVPT0bLquaJc+0PpvDYA
S2xy5NVjiatYXoxRcE8tFz/bOgH26LZGgu6mzn/py7wUVeV2Nc36A2m23mySqA6fWd0jPiEaleqo
VBIIkApK9YiZ9zG0CSGnhetpWebRlyx18APosYNNGWu5UZ7R9muVdZYovQJWJp9evsmSOqEMIsrk
utD73nC9wqIiWVIpV7aZoxqUWmnkyRiaCUSycFQQ3kFKccv4ZuqjWeLj7OgUvDsvQ55W7yCN2r6u
OZ8cpVeHrWLnhgeaPownTzp8y5zdCDNBPFuV3aAU7+uhRhkkAOcQdVg+rnvuRQRa5di3yk9d1ck2
T58JXaHl62Oz9SlPLUTRCeeT8egnidw8yHXJX6SUGR/Q1CvHrVCMFHdvT679XQzwWoHYVCKOVg8a
GKS2M9Voreqq9pkaFzUts5focKgcXCq0aqEgQIkNOYC4etSo1P3/dPaPdNYg0Tydzz49/OdTWPlh
9p9dnbxl3+oPme30d/9IbU39NxJXWj+y/rvB07vU1vgNkLlu/Wyh/pS9/iu1VWi+KhryjTp1C0Ol
YfdXZqtYv5kW6E22KBLZJsDi/yaxnQCzf7deDTRObGCgUNN1tA15mhm8XrJVLI8y1QPv1gI9GDaD
fQnzPf3EuSFmmbNJZu1oHUP0gX5F32Vt0lZDMb2lhwpK4IL4z8de8p8vhPyqzNQAS5sBk4XUxr6Q
ZW9VDeYyy25yPT3m1EDBFPp59Cjlze7dd7/9/UX+kzXpLZ0RUf/v/zUj+f8+IoUBRcd1DZaCPsOe
OkZelUgNeiu7pS69QLnxkKP5FyPAWKKnW2bAiLT2kA8IVAbxPkyHazHo2wEXpGmyhzaDjgIFVjIf
zj/Zr6ZCsVA2tWUEnmhRfSxZKJGuJPnYe6s8kO4LLdkGHbme0hz86VtX9hPsvQuKQTPM9B+T8W7M
ab29K5Poqj+YstxxYAetOxpkSskbNtlo3K2KbNwUuBv2GQYgDX60UGSM3rkgzvSrBf3+pWcwaoHB
gFGVvHSRwASXg32gx9vz8zrDN//+khNqga1D4k19/ONLRtbQ5rZPl8X28ttRzl4zW99KjBVH1047
7MyUxNNsDmgOLB0Kub6yJCq7xIz5CBj//SksmbIUHA4MXuZbt9JBGcVx5ZEOvRJRreJ+WI0iXQ01
1gy4bhdUnBH7HPxwHxkOC6BZNQOGSfZTUIub81OiTa883+QWlCwbKIkqYwHycUocb7B9rU29ldYd
Mk+n4ZtuHUDBMK8XkklXnpZAQfMUv5onavQr2kULuelcddD3jpWBpepXtMyubTXc21jNNwpokLKh
qc5XZM/KUXJsCnGIEaIe2nGtS8upHWNEIQW5YXX+bWaSP39MLXA91UDFkJ09+8BlVSBVQW6zInJc
AYDh8oyWCaR0XaV3Vraoa8K7jXFk9hoyR+NKZXcNzkuAfdb5R5kOj/m84k+gkThBDcIW4eO80gBm
A3cEQHiCyD3U9W7YOFV6iw4+/aV0pWGSE1xY3/r0sf45qK1q8AQUrqHZpaD5cDsqEbGJ5cfIBHsK
OJnkb1/iRE+Hcp2OIEODZ+yJl3Jk7KNW35e+v5Zj6TidaFGOQMkgHdXBOTbgTsLGX0+bfxwNlFwx
+7X8OzPuXNy88vEaSt5y0MwHbRhgyvUbO/LXEpoSTlHeFP64MicuM8taLXFYchK4zY3Lcw1GcGFD
YV/wq/e2ZNnWLUumMT777GNg27EkLGeFZcNW0VPaV/sxSbe29qr27SFJxa6F+1Z7IN1MXGSHpYBm
7g+4f0xeuH2za/OW/lV6FPFbA7LGSZHjRvFMysOXvgfThCtbQTbf9TclC7uX9GUxtIhWGMuxdI6W
0sLy7ICzpNvMatdJpXFmm9txjO4HxEqmit0YI+YFA452+rJqaPFaybYHJNBr48qv/U2WImjB95om
HHFZSgMNXj/Gkv9vAUMCp2hqh0glWHUHCRQPGYHCe77ObWkbON21FkjXeABQHi1vWr+7lu1+a774
j1VQHAZVWpuWvJPpfTmB5OoR1JtB2xsOh0+kXplac4hb4Il+enQsjK7YDXnIa2jDprfBGfFoYDmX
Tedv6OYcG9wem+zIJb6P0NjlzBZm8gJB5aBV4yZS612nwYOv+02JrdoQRPuxV/cS8iUePFkokbKG
eRYzL4aOgmyyGvyOSDjc95UPwGmgUdmuS6FD1sSOz9MpTVeYOF8ZAJpsf9jQAdzYqBZQYp4qxhBB
/cehyt+4wNy+RtVNojBQVP212vFiuv0pVcJ7KxY3Vu3fe9d+rj+WRb1OcXJMAVnVRbsmBbqDlHFL
3XhBf3cJfsuV/MBtfHFj20BZOa/MHoaKdWuDXuJ63uQ+0qMFEqOytvVwRHbUJ4xKt3Q+PkXTDWnw
3IPjmsRPVLWayDU2BuYWwFtbzsjpvMzNHwFfd7qEpi9eJjfg+FZa5url62B4jwlkzwKh4jCLpmWw
CeJg3/v6VjN5uKpZK7ToiRO2gGZpWhiA1CP5UcY7cTqIERrDyoGgQeo6VCGkdYXl8DRcjlSOP9Y3
Dr9mBZ4rV8lKdwRWOg+4/blU5G6nwSxj2IxAtBJTrIFbuq3PTHEZwAxZ2jbM2ibb4Y7IMj7SHN4B
nNgF7RVNv53A+lrCx0DCz7Fw+k2mYvGXmduiF8CE+810JkuhvIk941BhjpFQPeaNgJdsadgv9Ca4
T2rEhzIMJiR/M3ZYJv9I627dSfFdQH0vgu6qEIil0jqy23Xcop7yMP2J0fK9+SQ9DkEaPAYbkgnI
sCcw9G4vYEu0knVIu2RtJ90iIJSlLMkbAAvgkYrGAJXWualS72qAtDK3Ib5jEzlnSeVjrbbjtkY+
zuBR0/0kATj9LS1v8SwaVjLfYuQjJhgvwC9eWaiKcC8sjQ5lJo33j5aDj5AJJeeiSVbTjFKYd3Oc
abWB0k6ZrjIUZwu/BSrEdamNy5R/CpNTxhw2GY2POEYdRPXcDji8oiLlj6KcJPFw/NPUXMf8XsCL
UTZeRVzdkBk2Uit2uBm5ShlvZb+dYNlrCn4biA1r+jYwutFwUFTWlkxt1dpX6E5r2j4egEbXDNVT
42AxY+i6NziMujS9rSBLU+OlxuomAbes6lP7DVw9ITDQWf/qow3GPIdybSidS4UQtBjLxo+XShW+
1MQMespDUljTvYPHodCmMGk6BomHjcovS6g4VsbL+fv4V1cEPByakTI6ppg6f7yPx6qknS5UZwWs
4cbC3cXP+k1D5fj8MD8FiudXMI7AcNlIZEByzMLYyNMBy9jQ5cvU2GO2ssGOdFHRl/OxpprOtlzl
8m0NSOgpHmDDSqk8N/fAd7AqkK6zCT09tt9Yj6il4OMu8+EM77PWwmtRHqkpoL5R3XgcLLb4bPXJ
0ZMRvSSEPP8iyq8CGAfkIpGyTUoGVPhDQiA0NJFSz3ZWfhi9eN2NUQboWGHQ1TuPxBFXsZ6skGTb
ojW67/lfCayNn70oZvNl1FRs0tj4kb5F3eRA/nYhuvploEc7V/0ZRCtwgj8+nWokXaIlprMaOk4L
CeHDXCz1bPzSixEhLexPncbFoRDppBpNpvItxN8F10AoDJJ7fqZ+ubLePcpsohA/kdLa4lEMrb8G
Gk8RLy/eotp6PD/OjLT4M7i1ZCTm0e2x6E3NpXjbpAwlVWjOCkT1CzDRK9NCkqjSt56SrTobTRj2
XYbNs2UNKxrKcBcadJvaw1DdgMNcT9eG41U7ScZkynGOfn6Tl+0aU55dFzQX0vmZIOIfT6tC67QA
1hCSzaYFakeVWJXirJqcLY0Ud1ABKJO4YJ74cshGQKgz1MW0/NuExlnDWhnju+lQTIk3zs/dtLtn
uxIlGQjs3LoycIDZ7pdAhQQlJfdVqrz2deDmcnOYspiQiDfJLlUWfpG/U0nWFAXgPvb02ny0An+D
OCmdlRrt0kZzzUhdRVhDF+qw0QrCGvF6/vU0+ReRP0MigGtRX0LoYjbbiVn1KPMxZKETkXApNmxV
OiTrkCK9oy6jRL/qPCLQUnKnf2UqaoSjv27U9OgXxt5DUmhaMjVevumeltoeiRt30Fkeo7o1hoS4
Jjl2DkqcEL+0QOzijOBQpuWDxG+Ry9DGWrfsWrfDEnOkXcJfT3sQ3pxlle9f2WZ6bKGxjl/8kmsu
lR76GFWasr4Be7psbecIHOgKsPleVO0y9I19XIMKSIlWq+gujUAEtsZWzWXEVONdZTWHpgEZL6B7
aXucAI5o7OYOhsV4RrC8RE88HwWuKLSt4G6k/gvYtHE7Bp3qF9OFPu2JKQLHC9PN6uYwnXCYTu3a
DMkbvJpNUAaNuNEHVig5wDDqe0VGZpBMbtp5jcM1XFc3EjGVhBWhCVDOSfTtFPNy70EsnWJmeUwQ
HJNWUk5eLFA6C+IfLXtVo4yjN/299AXQzE1JmNQygUY4bmA5rM2CpCGsd4rSulP8rKAw4k3MyNbN
2mTrEcQHsnRvg0Y3FH8jOn8v0X4TlrrXVXEwva1RRIfpuhkqfe+pr2Hp3Sd64GKuiOdWjaxNgtOa
nTtIB3GFtPYRBsEu6a/6OlklY7sWeI8o8MM8ggsYiG5BRUyGzhjWj4MVbSmnLQdusSlShN4LIrld
B+2bRB84adc+OUpJumSBUQD4eASPvEggrXb4xU9fohXlDcCWe2cAa5usi4JsgR8AwLHO0sNUZ9Ic
uFiUCHr08+pXzUi2BolnavkbJyWViAP6yvo+aL9EXbFO7ccKweUcUrZOs0bgbBIS9wDrQQmo3qfm
VxMFpew1ItAyRn9D72ch4PFVYtg0SYKEHu461q4mptLFQSmHTch55cjK16oJCOC1q1rqV45vPXlk
x/hQ3VjZcD09psPdq8cEQRHLiO/no1DpjASgyI4ZWIAY6U1tPmoglSGYbbL61VSQ5wMeMtVRkXbb
qEa3UQqNxmy7K4Zgrw3GYqpdBGF8Nw7h0sebPqPkkhvxXUYZZqr2GmJPYnmVtYFbyQYCT3wGfqop
kbcPJSw99CF+Ie7X+3UtDeD1+utp3cI6ADwyIp3brqc9NwUgqVPvBis+DkQbuKNtS7OjLCJ2JjcI
+pmusGlDk9OFNjFGl6wqqXHNlPqsbx1kPDGsnGmW+FwhH4j0SEFpqu8eQZaOsvidI3aSbvTP6h18
CChLmEHDxcD+aVZSgfMUNcwPmZYvPUxZS6r3K1VvDiOJwLTUpngjjP0Hy+KJ9WFTezjjas79+cP2
I6CMi43HsLnXJp0ZlfN9KmS+q5TmcilXMgwfmmWsbnIdz6dHyQodUnEhzNFm7t0/B7MmhRfYxRhz
cLp/HEzJHCnD+cde6Ua0l8aJHjSgmxjWwX0KbJVSeaOWb1NFrdbjOzAMbsklE2jDdSB9w8dt0RhI
2ZXB/ZDbj3HLyaUBTXce+4YDJuhgT1La6bsvpk4xx2l2gZlWC8XuDj1E94jh0uZJy6NXpOYgUZnS
MYoBJA/1zsA6Ih/EFuIFl/n0ASgcFAWbC39bZSAhDPOFDXizM5vlVC0eTRsGJ6qU1jBuwCt48Onj
reehikbCkVvaVR5TkqAUUVvhPTkKMJ9hk1bdtWOOGzWj0p53qN0IoPC1/OrE1qqLH8AybfPEz1Zh
gHdiCrq5CfzPCIniFmyO15kyXHeCAxp7xUNhHvs4vkZL+UEdKb5knO1jCovevIq75LE21qhz3Ulx
fiuqNFvYRN+GUL6aGnYbMARCICR1ugfIsFNBEA6qd9+r9NrJ4PriVQaYkXWSy8WzsLGzGf3VVN1I
yExDxX4Qbf6qpgEndrA3cUQ0OdAHOdnquvgiVcH3occVO7YpGw0PQnL2wDR2LQeIRImuhoxriPot
JZQrunQrtd4DgOylopXNwi+lYxr7n4XWuqFDISHeRgEA9a70vnll63I67btPXUH2HEZ7z85uhYES
l8ENP5UT1AzUB7UvjeeYCne179+XQgYrs9ZiwgRhHyXVeYh5DGrWd4oHxJEbrZTJEaFwD4DgbapF
ieS40y6sNcnVMn3bK2TArLSBoheqa1s7hAThvzQGF0sBrS3C1KXy76cbxCqsp0kdzRLoNiXZMXD6
pQBtrUNQ/jmUA2IwrXZhpu8TSo6Y5/H0yXa6S5wghTbdrzxQHWadoDtNgj4FAXCopxqIaTmfPAQM
EuRguzrBihhxNXkX48C0iLgvpfE+7ewvEpsX7tWXxpc+LZwS0aZONx9zCWW2HB04+4cHlSFzuo2D
xXBdsLZ0j9qJ1a2G8Elo/tJLIhhCw2pKkSvjEXrfQyQfFeHfhFUDpTy5+1k7ctI9wOmprBRxPU0J
n1FVN4UsvugULoKuga9UrtosfDZD4p4AERJkWkGdyYhIFODOkjshrE8l8mRSj0iqCp/b8F9oduMF
6b0MYNiZRuvRtNNbXSRwSbp1a19P9aWpNoA+Maml/a23qBlM5SOucxXKmoRmdeH5rol0XZMblPk6
1y44XnPqowX3omltckXbO82rGTrYzdOqyG8qSXwJi+hOj729lqqLKZSe/i06hvspq6fueawRoMMh
q7ryv05hSlhWb6j03lSN9MnWe0IXZR+kt5odURaoKQmoG2lQUFGkPu5n2duowqBP0cuXocZ3erCf
krdo7C4kcP9IDjjKZYuECi4Y4fO8DygoYKdDLVsr2+kIjKFXER5NNdFaz45TOen8/fFTRedDMmKq
tBzJCDU0w+hFzfqOgEKCXhOZs8J2duGrAOIIOEHDurI5BVbSetq3Zg7O7pKku/LPu0unH4FEGZk9
bRJzVigfQF4jDtVZq8JG1Qpnj4RCD9WH7VTFiUd5Q5UUbfL4VZPfAiM6klUewyDdhnXDrIA6Yu3+
nI3/C8zvxzzlP3PK93vG9/+cpJD/P0gMB/j8bt38gxp+G4RJWBRh9r3+gFCY/tbvCAVCkN9MIPfA
5ynQmIjV/4m9R9vrNyIkSOHopSHVNomn/gG9V+XfHO3np9fB+FjWlChSVJ7I4fpvBJ8WIHmYPaDv
+cv/DT7hY1VEUhWdriIkxWkFvouOlMoko3cyZ2dzVjz3Zl7fm7ZOVQ+MfPH93Yzc/r5l3nfwp0jr
74309xjT2O/G8OI6lv24bI95+oB2jG+8nf/dj7vk79+dRXY9EFOz6QP7IMEPXo6ofGRJvOsT+8Wk
GHahJHFqgvgA7x8+daBrQ5IOjxamPCsk7XXqoZjd62K4EDCfeo2pVvBuemD61UWpFdZBM1GfbNUH
L0TeuTH0Jwmkw4XX+Hh4/j1Xs5Ok1RrZchqPuUJuymifm5SgogL1WX03qktywB8LKn8PMot+x0ix
JStR7UMMKM6HfeeTukfNm+41G6kcl0J7OP/lf72iEEj4OGWmhpeGZAj7YBW0O8a4hPoGX/DCXJ36
9en13n0Q4TQ1FF5+vbPI08LArleJXX89/+i/Xk/KvOdLSqSOY2VZyEZVe6D1n7SiJOrLLsAzTv38
bD+3XaIouHhaB90qbxJ12PW6cycVl/zMTv389OfvpqauLToijWFijtld17W0aSVksUqnWJ+fnZkA
4Z9LCFzWxwGk2ukw1fXNA4ruRqPQ4TloYFvN57R8BPLffup24QVMxa9XK9ioj0NF0M66bMzMQwDX
cAVq89nGQj7wvPs6UB+GGop7YFf/apPjV/xxMMkbUBku6KAZnlOs/Kr5arXFvZrxmqLwL7jb/HqT
K3PPn3psHYJNBsnz9JDhDrnM0eBRkKJDKxp9pII4+vx3+vWZRcH44+tAb+wSiP+8jhYZtFdbpIht
6iBxmV2BGv1xfpQTG3EuI6qEGfSanFGEDot68O0aQ4149e9+fLbLuVdFUJWsNJPTF/UthIYNSeou
/PqJjWLPaspCT+wwiHj0pEWdKQox1MgXRX3JhOnE/NvTn7/bh07iVZpchNbBF18z+uICvbgxeK7x
qjw/O6eef7bRcV3v1GzgHMlyPdiqLcUjve8KkmDfvIBlO/UOs62epZIPEsBhtapDtpF8hB9CA48d
R0VvurIv6X6eWkSzbS4jI9Dy6NbB8Siq2f59ImML8e9mabarcZDKYSuUeKDE9Qq9j3zrIyet0NDc
/LsBZte2Ct6hymuqd6GX48anPZVUHxYJdY3zv3/iDJybHgaSHnXpKJmHCAKD2rS4DlabHoxla7TX
JJnUJr+fH+nEZ7BmVzatwQgOnGceFDXF2aKCoGL70X+lu/rXrWHN9nIbaYVidg7W1gAREDb/NPYC
YT1YOEAILoUFJ7bEvJ8H2nsYpcwyD6NsfPKq8rlvjLexZmecn6FTvz/b0yDrO78h4TuE4jhiYl3q
9UoHxHD+10/sNmu2oYMakR6wFeYhsb6BjrnpkBmFR4YCe7k8P8Kp55/t5zi2c1NueX5Lqd7w0dVe
lLwMH00Zwbx/N8JsK4/odWRjyxfIAw/NSQ24HnwsSlUeogznhzhxhc7xlboj1xTreYkEKJitLOCj
wF+BwpbptAfz1flRTk3VbFvj1OMPulkUx5ACyqaiZbEBDKhtHDOud+eHmCGF/94Tsyva14SQGt2g
WxQkJVyTLl+PWQnRo06z4CUfve4FNbDyKvHStoSuiboMNk4DfB8IFfaN4/TapUc58boTyP79bZXS
bslVmF+gto015+MqdO9v7QVolh1Giwjh/Zd4g79e+qcC2rt7ccDcIYlDRpq0Up6Tl3g/gh6+tdz6
q/YDXuTkOhOt/C8X5vjE8TnvHCtVVOJQynD2lXXjX/eriHqgusTIavE1ugYYt/aZ+aXmBtv+Qg/5
xDmqzU4JeKWSZQK0J7AoHgy/feyH+unC65z6TtOfv5s9JczjXuXaP5RufG8uU4z7ehw4M0yRtaXi
4vW0vGRTeWKfTUIE74fKFHDxRpcOBxWyvSis2yGK154Qz7jcuJ1A+ev8O516pdmREVdw6zwnHg4Y
o9zoZfGEzOdDq6Facv73Z37sf624eXUQdQ9AvFmdHyvkT9wRDH6MrnEdj8uyULNgYTgF0GzLgj2L
XnWl5ri2ZdKuLHTnqm8l/bb0OoziUdJZezEgC2sMsH6RrKYEdtmlB8Tl0Ik2vcr1SqtGhszHA6Ro
y7q7cOKdWMPm7O7MHPRcKEEiohxoGWZXZlBqC5ua77MBcBnxpCyD+mh3AqM0/JbM/EJoc+JC0tSP
KwDlsXEUlt0fUvO5yF9LgWatoe3DqHIvfJrppPtn3Qlti48jxFxvTom087Gi9REZ2o3WlxjkwD7G
DsgCeOrYzlXLbMe07CXtSoARpCi/Rh9wU3VfhTMgBUxQakr3NI/pMBlBeGHZnFiW5mwXI40W2q1A
acuHTb8Xemnsek3Xj1EqFRcu/Fkf9u+VOdvNVJNikOJFcpSdqBDXGNtK6N0lAIvNDIe3VeYYcYqi
uiaupShott3oQ0JvmaBPceuPV1aiqPtOapsf57/HiXf+SW14d7rEgVxbLdfKoRoO8J9RY3ruQV+d
//FZtf6vt/0J9Hv3611mSnWCddehaRvxQpBQQLlEkuMK8h4WZm3ery0Z1abKq4NNGdCOLIsquJDK
nHg1c3aaBR7VTZEX8RENdjSAEDvdjJ6auE3eXGpHqCcOfnN2kqWikFq67XTcKj9+RaQSkTkHAejv
qlUmr/xfDc1fkMrBBAWHfi0DmBkz/Bwr7ZNnlP1e18b6u5knaJwMMmo8Cz1p6gSxD834LJoCvQM0
mY2DD1zyLpcr7xnNBzAb6D3Uy8ARw4W5mjU3/vxSNMo/bsse3egi6Ec8lO7Se8w7vR/Ji/6kviD7
6S1wtAho/2L1CX93J12IQH49d/gyfByyDszG00OGzLRojUmgV7cXTs9TvzzbyA7unDla4P2ht61F
r98ZyZfzC/rUD892b6fJAWB9hUc2WlcKvoRp8q9yPkgYHyej7AHverraH/zqWo1xviyv87Rdtupb
j56DXV1CFk7R3T+PX3B1H8cZ6gFZEVXuD3gW7lWX/uY6WkGQO1Rufkx30TZcR1fWDgCYe4kKeWrS
ZneK1gqhZxUql6n1ueQU6C5aUfzyXRS4oB/CFd+wKznR2OAJ9oqQZKT2R5Df4mVwYVP8+sFRafj4
+40t13Kop/HRrnJ9aSaqeVVJQ3Gh0nnq1+epgGI7qHrk8RFrTSjiVuJCUjMvnLy//syKMQvukarv
CqFk+ZHUda1BmUcCza2tyq20G8N+9jDydZCROL8rThy0xuzsAAZPbcVO8yN2IFiHIkEnoeuBYcf5
nz8Rlc5R5xSfrUEyC4K5ahvIR9R2e30r2hQ21rfzI5y6lY3ZgZF1aN4K5uuY6qPx1o1GCT+mUPal
N0pbBAfL58RyvKMyKNKys/WEQrStHYQy8O9VXr7Jyiq9kEpMQ/5zg2K883HRZQM6C6VB01wW5bbR
k9s0j96MDBGnzrgU6PzkdP1qkGlNvruXYdaXRoCU47HD+wqH2Q2Bx1p3rbWCKZS9wohh0e3aTbup
rigCrvzV+XmeAfz/vGXQFPs4Lk6k0xlHXI69PHboX5RFsymXMDiW39vF5+PxWlu+PT1AK3GRrV6o
i4dv35oLd8KpRTo7LCocJzUnj/Kj2mnHMGvx32jA4qjt+vy7ndjOxuyw8PrC0+S+j44+Ovlvaqhk
a5E3+oXD4tSqmB0W5qT8wJKPjwWKY+oeDfNlgHtFA+Dp/OOfmJ45fgOynaz4DQM0EjrUiY5jpp/h
j22r+aUz6cQ76LNjIkAxJtcqhuiA1LaoImlYd4vqtmtuz7/DqQFmAUU7eZHVaAQfa/+qqWpAVZDl
VAUrSfXCAj41wvTn7/aNLANsEyqvYMjRGqmYBb5V2CHjrpSVFz7EiXWkz/Z/BfemNiOYgbaNfayl
bCWA/efn58RBOmnav3/6LnDaPID1e5DsyW24qyJUIaN9h99cYLuN5EkXLs4Tt48+2+Y1qVOkmGF0
BKO8A8i/SZN2h1YQvJdgEcn5Mi9Ut9NwzTj/YqfyjDmTxU/R+omVJAKHqB31WoW5ouIpaoNKjlDE
rBciSJaSDkPLiC5M5gxd+tdZNqdJW4OV+b5DsUSsaLG5yTp0U7fd1dftTbIat1+xOGGJrMQbJ81S
fM82KOotAY+5yfLfbtrZqSC8Bq2fYSrhAaVOMYKNsBvOcmlzflpPLEV1FkQMQ6zVUU9uWCKp+FCX
bQ1nYLjUjDv167PjIEaiBTKB1R9gWiAp/EWLLiF/T/3y7BzwQKhZo23iqGjTYw1fU/3t/IScOCQn
Dc/3GwifzgxnXMJ/v/zulRmigV8l9eH8b5/YnOp830O4kDKROIcikReDhhWVdxjietmmgnbA9t8N
Ms3Yu/PLNuqqj7BdOJhCcwelwSDm2nBQvdQrmIOXeianXmW2/fNRaATOlPds8lnH+ZoizAOwfwXQ
3lW7/AKo4tQoswu9rWVjiEbWj1JManFGSm2vPlZx8S0bKhe170vVyhOH/pwY39Y1pIG27Q86Ysno
9O27Ooe1Hi7jSxfXqQU728dNGWNwUxv9oa5iVL/SlVddWFWnItufDMV3X7wN2uz/cHZmzZHq0Jr9
RUSAxCBegZzt9Fi2q16IGkFikMSMfv39suJ2t4vjzIz224k6Dkg0D3uvpYCYxI/fpH+QWDHeQoiX
IDHjT/vMDvLpWgzKIuXx/w6Hf0Ex715U9AL8pRYvyncdiYD8vwnWyHFI6mSKnE1wm94hlfMXMFrr
elNd282e6vqDdewyJQ2dvCc9RxtQnr/SWbrtLLNN52qnBOTW5QZYvDUh036uvB1cR080fbnckc6W
62IoKBHjj7xqfC6inMyaJmLt7+xdtkMLjHAN8P8pyPx/xboYFhwy9qKY0TRCmAoR+Q2LGiayK/P0
ueOrvxmi7yptAHiXTe04HXraWFAotNAs4xiG35RUpDuDmCIYrQDef208C7nOQx/spqzt1/bshsim
0OMaOVHDLQU0cBcgBBb/VXqnnTI0KnZa35AcNM6sqlQSzqREB6KIlm4GC/Y9T/Fr+88zx/2IPv53
WAMq2xtaF5WBfLW43qkdCK9bQNYSAIdW1aaI22RMppWz6ndsCxzf5hp3aZFK+3+qByypf99sm9AQ
FeLYRgO3+abux9viC9nNd8Uu2Bdfyz1/GsZri5zTM//b2O1ltFKfQs7TSIrBe8O3w7N9K558tDj2
xrbyDuvPa0iQj0cjexmwREDfckLobQ/g+yZDXq9G2CiudJuPx1JoUv8tL3A8LeBY8ez8Zlr7G+8N
SXzbbM9u+M5e612/8+LiLkwuv+3j6RqZnf++zOvrXGU5Cizjt5bzvQHuMP/1iUcjm3gx+bS2lrbF
KvcQOuPwamq4YaAASvdD7WWvl1/xcdQd3rHYUXqkAljxZKZpw1ahP9VgavuN/QqJp5+EaQk2/9SQ
ncARWDKeMKGdPbO4meCCufwLPqws/IBFZaUcyGFfhebgevOrMwYPDBDZqC+sey6dK0PQabX3n0bt
gqD0bx0Jh5OZNNw5BAb101Fk3bbY3SLBbnag6a36Z5YNcK9S21zZSi+Sq/+3z+KVi4VnZoeZ1KF2
D33gM/gzvOrNsWtxxxze7j1h5i8IwP46hw0/aD3jnMkRVXis87y5LYsweAAngGznSU5Rk1Jyf7ms
P2yr+FGnVc67kRi7VuBYDSSLnoWFkqAJC/LYGp8vP/3DtRKevpitiq6rGg2y9qGkfyykGg6miAgk
fr3/nUKqefklH+/C8JbFXFWKzi56mkJnFPKnlmYamaN8q5r+gRBwW4i7qhpYFBqYr4hFdpffeq7g
TqPYu4I7BaaSVPfOgea+XLWK3fc+ILXpVPZXjubPvWExxre9ku4IAPCByrtRfrfIPvxsvSyGEVP3
XmCUhaF2pJseCuFu0gnp5PfWr3HxOnzq6AU1sxhK5truBdQr9qHzvzP3HjYw0KbqJC3ePlcJi5EC
GRYzmm9mH3xvfg5wWTzX7XNb+temjQ+nPmyzFqNEVnSuxYxRuEfkXuJQr9qFxsO5KxjmN43gE6A8
Hf1TINLsaHNtb3xRjYes0l0EL322FbSar2yhzrSGZVQbguWmEvkZxQHEhiZqDGgBAsfeDRNfLpfl
mVF3GdE2CT0NdWgXBz06G3nSZongjZrhgPjla1uaU+f4YNQNFuMBcppK4nqpPpCC7OsegB7bwDN6
+QNOlfLRw08l965HVlXeqSm3DHJF22jkAfKpH1VFgf5/nqwgkg2OnK+R4s7VxqL3I0c2TJk6CcJO
dmeWAw/xjYy/Ln/IuYcvOr4mrhUwJA4eRrCfgwGXNBYHv+1/s7fO5mSfe/yi8/s1PIMBnc3BI3k8
0nU/F3ExXplPPt6goMssujynGsY93TaHHCKuLwDplQ3ExkAmxUyE5e0EOPoKGq15Vcp52MCpHiZF
YWBun5Gy3gp7QFZ4+7nh4T8J2Ei6hWQyt4E2eyC5iBzrxsuaK4PDmWJcxvogxxG7PIlVCjF9VLTf
cN0Y9dXnfvkyDgcgZggtWA0tIq59VzQbw9sehoB97k/Ole5yaqofdJdlQExFMnCNR88gP2dIUl5E
uKpYfaoBLwNavBAJ63WKCdnA+sDtctew+WANwfry44NzP/1UJe96epdBlOHBzIcobj7/cro2bGJi
6naOs64lq2ly2Vdg/MH08JR/skqC6u1CZJ7lh5Yiex6O+caHMb3LvXUK2ON+9gEA1PAF3ILgb9tR
QCqyqgMYXkJD+RfRs6nalGnHjq4DG0lmw8EBhhrY1P7AVkIQ97bkI/ueumn61dVN+ogjKBihYCHY
Af0DT7w1hls6TBAW2ECCdgESMoGwMLCAT3CpxhqKdGzenW58AekDNvkml8hmb8GQE0MKB7EsIT2V
6jEcujnWnXpWFVI6VRvM+w474JeBDs0Oy0toCcLRwtwQ5jda2XZC/BBXiaoofgUCjAy/KsN9hxTC
P4YpATODLdsNCN9qGwg130JWKO5SIyU80BP9PgWlC9tclZp9WeZ6RrZb0CImdOD10+W6PDPrLINl
wsq1QjJ35pCXMJErG6xwsGSQv1Ag4Tnz+ZUtxbkWsxhSm9lpHE/hOMNG6B8kme0UldXwmatTF2ja
f5ujbyRWTJABHExNgK5/hkkLEJIRwMmflwvp3K9fjKmlkwupHaw1R7CQkAzY9DfQDV3DCJ+ZN/3F
IkqkDjQ9dHQO2tig1fag2IFegmhVjRj6zG3qhMLB8MxmwKYiYPLTX5/6qmWsQA64rjOaHAk9BXZa
JeQzsbIKcWX1fKbMlsEBlNYW1ByTPpQlQZp80D5o8B8v//KPz6/c/1CAAQbO4Axo9IGOoPqAleXc
AxZgII9z8hdfue43BMC7KyCXqvtytoLYRuQUsJ6i3jYIxOIwxAZeJFRu4ZdZ5GBCLOUQOGQfkaUA
x6wDVkE6au/IBjHumnyG3UFMAM/ztL52WXZm/lreyrVzhh01CIcH4z1WHqi++sVcPYo/062XN3Ea
AWiB56NbVzz/hon+yPIqhR6muslldWWWOfeOZbcDFFlzZbAGGzIfXmEXwq1mHp/SGfjG2rMtFV2u
7jMdZHnjZkZH+gr6noOQfJ+1ei8LgVExhHsJuLIIoNMt09Y3q5+uHBWwj6fmZVjI7HvGb0qwrMs2
01EBdQKUP9JC4LDaw3nURgTmIfgVhuTyB55pCsvYj4q6TVP7BBiLDPZOEXawxgOHWXB95cD83AtO
nfTdhJ33mJOgg5gPXFs9LMGMxE2T+l+F0yHR63MfsRjiO4cqcHPz4RCKR282QHptg6GNLz/8XI0s
2hoSuaRsEEG2z0mHWgcR0jsS4JRQM0P3k7dPl19zpkkvgzmIske3YV1xKE+Ih8qFV5dHlSgTXV5L
FjxXFYvRPjD2WA7zyMCJOyV931jl0R6vzFNnfv4ymIMIP+MDQWQlmhCSyDbMmYfEd//SHecrNXHm
9y+jOSpO4QbBIdth7mRcS/+g/S6GL2Z3uQbOPX5xHqZJMFchn51Dkb66/ghbbx9x98vnHn4qt3fd
QFSeJxWlzqFR4ZFD6xXpwXvxPTDCLr/gXAWcvurdC7pZ5zMrHfcAs2O/ARPqmYqhv6nA50lgKvav
dOdzR8TuohG1yN/jAKjqg205wTejJhkim6YIjv5cAeA3weLzxeRBGws20jgbPRBmw2LlQWt75fz2
TD0ts4gCFhY2zn4QEatELG2Is7MfBfTynyrHZeYQeNwjN6eK0pX+ji2Xc+uNs1p708R+ZlN+bcg6
U13/yRiygQbkE45DyqYsoDiKYLjT+0Fp74Amfu189FxRLVpdpR3LYpnnwGwDvKnuAJ9tAZimV8rq
3OMXba7mXZ3ZsmL7dnC2BdwgCBsAH6ea4dL7XG0sZo+eOaXntyzYO0jodPkTVU08gC2YXmnO576A
/ttrxDQ0QwElwR5Ftc5YfYRAedP15ZUh5czyYZnb0vPWhe0WI67MXeTegZQMyjYkdFFhUWs72rrY
ZOXkYpfq/0LekHWl1M591WLTYFmT08mxC/dFbV6x8npyjbxzwv7pc5WyGAJmcGt7d3LMwQ8RxuVG
lABuVqmvAFVdi+c48wXLOKC6aUsM8A45lDjeTXRTztt2hp7L7oGu/tRXLAWzsq782gjB9lZO3wTT
GnYt1SeODraOUn8uv+TcBcXfUK53wzL4Pxztq8HxDQRScIDNGwl2Pgd6D/yuGDWODnn5Vacu8cGh
zjJSSFVQs+e4Hz9kor9D7sctM8HD5UefGayWgUJjjqiXrG2xhlMzzOR0zcQ3mnWxFN4nK2PRz5Wb
gb8PyuChlF8dJ08a7+SkvOXiWozjuU9YdPQRBhlXVTkChAK3jEZI56O66UGQz+3YF5COXy6pc5VA
/h1PnGIqkYuZ+vuAYzmtPDdDMkj2ePnh5zrFoltDvx0Q1qt0b8I7262j0g439ex+bigki16dYhcl
s3Fi+674wp18ayYWFbAYXP7tZ8p/GRREoDdwkF7H9rZrp4/AL5i9DlJ607Xa3jJA/a40pDPXjsuY
IJW6Dm7gNdv7ati5pP5dvkooketJA+ADqt3lrzlTE8sgILjLbXBsA3rIT2jbIjVF0gzlvB4EEMqf
e8WpIN8NHEgAhB+V5uleomwGkFvywqwsQAsvP/7MrubvTfW7x+OIdCCFmVFO7rweg5tAIN2EHLPu
FmJ4xBdf2c6e6Q/LaB+BCAJHhnjNlKUbaZxjJd2vl7/gXE0vejTLilRKpudDOtjigUNkDwtswR/d
AeOsN07BBlLf6eXyy85M5H+T698VV2GzodH1GCINTjzmXn0oR3aTKvMWjHqLoAVc+g0F7OKyuzLk
nvu6RV+fYf4oZ+ph5YBrGkIKzBiNARVeA+WTfpl0ei2+/FwNLbq9SUOeN0qYg9NaMuZB+0eO3uvl
UjvzbPtUmu9KbS5Z2g2wRx1GCpbrTJ0foRNcOeQ70wXtU8N+9+ymQDoJ5MjmMBTWVw9E6TkfX6uZ
X9lkfBxm5VL7VDHvnm8Qddx0dYtInloAd0m87lhSwEbrzu6OHpPZDesLRKRlwrsJC5Pt6xztjhT9
fJOBr5ZkQAKsfMRBbi+X5ZkOuwT0WcTOc0irK5yj6DFRVskevEmqn23vIeLYJvIOOjCSJWEl6ZWx
9MMipgE9/fu7IggGxk0IQMTOmZ80gn1MuYPY7vLnnHv2qcm8e/aYVcJ4zpzugukJtAngW39x58fl
Z3/Yd/C7FyMDMmI5tFKZtWvIH8jUkd/6o4H9CdBsHKOR1eWXnPsA8u8H1G4tg6CR2V60byXSMqqi
vSmn4Ony0z/sOfiERfcPS22PoVtYO6QPb+D8WmdOeGXcPPfDFx0erkYpvdZPd0Nb3zI+Zrh7Ig9D
Ccf95d/+YUuF0mzR6wuHG164AdulzU2r4G2udZK34DnZU+xWVtKo6sqbzlT0cglfwjvtgXOW7nK7
g94QVFZAgyvkeLgK4F9ojC5/0JnKWK7hZ+Nzqkib7pRdH+cqP+Awf3f50R8ui1BWi1mej53hKSFs
xwLwQgQRzwLBPwnm+Z3M9JWXnKnx5fJdpBTZdw5+f8qB8YC+vIRAiMPTfvkbzhXPoitz1y3t3Ccp
7GHkseqak2Z7c/nR5375oicHBUCksoHHS2b+N+31cxzMkOA1Ul3jBZz78Ytu7OoxEJqXGWjdDVkj
Zsm9NXbZXJmkzlXvohs7fUU1ogzTndtbG2RCRL17L8tx1dvOlbo994Zlby4rrD6xpN5lzI5J8z0s
OijTj2hIl2vgTGdertsF555XKzfddY045rT5WZTdHczut9SqNyQdXwt6LarizKcsl+5exkJ/dj22
U5O/J9Z88sM9DlP44LX2+vLXnGlPy3W7axuApB2a7mBHibE2jQxuihjq5fLjzzSmv6SDd5OaCjUz
LsI392yEn6TzU46Ius8lMyK65vRR754+CTAbXJxN7Ws7g8tO5h2MHb7/a2aTcyM8cu369ON6+I+v
wVL12JdNii5haRsuutk0rzjG8DZui3RlZ6jzayTvj98ULHcHVTWXIR2AvfT0TutD3rwKiMlT78rl
/N/Lh/8ciaDEFsOHEQ3zkbGf7d/e7nbW6u4Wu4ONuzmMURpX0Ryjx8QyOqTxL2iEIyty43YDIUxM
Ex5BOhe1SZs4e29vXuQu2OibGehGZNY9WQkS66JflxvNx0dE+JWLIUgxi9qDSvle5UW4F7NscfGT
6WztQeq4T22kMCmcwCDz0/LEEPmjbhrggYT/uSHk70n/u3YlzZD7LdzbeyQzsvqH79yfrpuD+doF
2plZ+u93v3s+G6EfxAFntq96vR1VLwAYLO5nx6y9Pr1FoPB0ZSI686LldiMcC9cbiQVZTx/Y4FnQ
Zt6ByVTOEeWM7BXcjRunGYPXyxX3cW/3lwRfPQP55JM228t+vIfDaI/EhWvppR8/G4qof/u6lbVI
FW+GbD962aMNm9JUjFd2lmdG9OXGJvWxaBIi4Pu0tUDKtv0S6TJ9FFQZFDyODFbIz4mFkeRzY+5y
46JwnBfyBs27D4OV4F+dHMnkEA1droSP92mwvi9Gxb4LR5IbPN4wtgKzKi774LeTtTzWtQsPigjW
QevZkbb9TSNxCluy6vvk0l91Q7OoSpu3yz/kXI2d/v1dK6+JLlQ+QIaqC6gXOPIy4NS4/Ohz7Xox
jE0On4ES0hC4eEOUdVWkRoIINkA5jQdbZ7i9/JpTiX0wWv51lb37AhOOlS5JyXHXYu/7aXywOThB
V8GTH4eHoqYWiyE1GOjmGoaG1xAoQ76JktwwmHVFBWgwLb5V3TOxuqiekLs89ysLhiC/LK6MDec+
brFO8nnL+lxbKEM5g7/7lZTeroAn/XLRfVz5/pJDHgirbgvP4fumnn87ukksl/+4/OiP50hY0P9t
V5DNMNYBirfv6MjWllfk0JZY5A6yGIqI9JReaWQO/ZgUSREI+O+rgOuUResZusdEE34N22l+tMeR
PyK3zjcx4vOqn4HjZ01EtIvMaVY2bEdCOTSxcG3Vr63advjWbTr9RXY1jqtyR5iETrl5KDPqmSgH
JBqkBFLsEICkbtjEnDaqsLQAsioL2ifetL4F1HdQ/axI0a2mMij9yGQ+2U5ySDe5IOYHAFjVXVUz
zCMtyNCgW6m8jbvQyITqNB8TBJxMSGIm9KWjSqyqmmRfRpoNSe4Oek08gbSv1idxXefdpu0ggg0Y
Qfx+SQHSmkSzBp2P/Qo0wKiYmutk9qxxiGiQcohRSnMIcTS07soxa+Nmbii8sCPZIbZ9eDaqQupf
DZgZuPRgJKbM23NG659NruDra4z9bcikv+/p2Dxo0ZeIGvWzQzgFJwBrWCFplfXkO+PKWZlwQGaV
ED1cLtXoxIGWeoXzYN9ETtimd6SoU2hsUz+jUdln/W3DtLr3/QANRHdj+NsdHILYK+uP1NBQsxav
aFyGpUvXu0c7Rzy8UdAKzNrgRgouK/81ZYL+xJXrNMSAlk33zJDht8ROft+X4bxrqEbEeD4hpbfL
8maDG+t857pefixUBqeOLQd4Kz0PouwRapYHsAyLmFit/8gnnIsWtFbfXE/W6xTswrdp7KG6CWwk
/AUaymCRtsWPkOVBF4nMxZIcgYcUrPICmLKiA2jA9hWBOQCDVGSNqnogfj3EqvPqxB+Luo1BcWvx
j7PCJA/8bBHNqem/WA30PBJL1qSBr3eHZgr2Nnck1VHVOWaFSL75oasFzDtunv/ihQ/ftgxHLA1T
OUIgnLdO4nY8H2KDRv3GZzHG2VyMcPnUjn/nlOm0w7TZ7plVlEdvlJ0f5X2NFhPkHJVecdzw0U7C
XVeNdo7NNxgt39t2kJs8FCFAjn7rYFaaW3GH+xf+PGe6SHAuA9YKy1GmwBrhJDJmI2IqQlK6EXBs
420a5l4eASYPOSAwGhVdpVM+zqsJezMc6DAXoc9tEWwDJftnU5TTDzUZs/KyrvndjDbETXWDYotC
6WWI/5U06jxaguvtZAP+nz2ka9gDIFvvYbLLjSeeK0gsb7KibO4Fho42Bj624Wsch6jv4Hae5tKi
6/8gQNXmMJEF9torfHePYAZvFToqfSK2yXZFmtXfeDYOW1E7X0Vb13dgzAzbwiq9h1kCg9nAiXfX
zJYN1eJEoX9u6U61pVzn6FcJVIxT4hbU24IkKzeuaskdr05uKIsPMam6fFM6cAoOfu0fp8HbDKNV
2uu0qr0jt4fmFytq5OU6XvqkXHs+tCN0yAR5Phv8TkSOIwFx7bUVv60IQp6RZCljeK2TsBsSRhuo
lFy5d2RnDdBdh90mpUN9SP2gBhunnQZYigeE69thryAAdp60yuAcR07rmnEQ2VlVjQkEAG4Qq5TM
CLsHy29lC9BQGG+PE+f9b+kw6LSJ+oMIXArVfVuN21RzvbIYoTs9ueN2DIBtjLAPYw85wumOlWO5
f3Q6FRvL5NNON0RDQd8G3c3YZ+p3GHjjC5vhRXJzgePjQBlIwrVYYeWkk7Cci30ptbqp7dG5rRXF
cnAu7Vgh9wf5na5P7uq0UGsL288taDfskbqz/ex61N66ojL4G9VVb1YqcWyV9tZajaVZ2VnuBgiw
D70EFiew/AYGkAE9HZdCznfgVQsRp/IyApRoUIn1BBC4iGYM/18dXtpfwmkqbnNO4ItkQ4pM0KK+
zfMeHEokUh7VjBslo7HG71NtJQxi+3WX2QoG2rw4KqvWsW4Dd4Ua5m+KCRtR/rRfp36vQdTOfARW
ismPO9bwZO6JnxgFPCYSCPhtT22MPXbq0IeBhPPWL3K9sfw8WHMVmJ3VAZjZO4gBnTMqv+OdSE9V
SDe4rTGifgtzqM5x6Rug2czTvGocLZ7dsvWLyM9lG/dCW3tW6/5JCkfv8gCm1yq1i7XnZ0GMzKvw
JRvc6lFj2Hiw2incWHj4OvAn63YmVXbg7WhFU54L3P4GQfc65AhhiCfew2nqBu3POSDW3vEEex2q
rFq7vchex7EU0eTZ7mrKJnHb+oiecYpAIv5kENvJNsOXsBwr3P3l/r62JEAjVPEjcSX/ioPUYm8N
I8E0mjmbGYucXTnmNEpHKE5d3Lds25AhUE5bU3+bj6LaMMv2vlEtum5tqRmkVQ8kqduO9f03LMDU
ho3CkonJ0uC34EGz5dSEcVU64jgVNaD2SvnywZm68NhIg8QdJbMXm+WOtW3Kjj1Ok5oOpQm8bz2g
6C9jVWAI5ZOOq9wPXwh3PYO8k3wcE/D4sRUkpXgLkG2xSj14Ewmd7FVYV+2qGDhZ2XCW73qL5huo
WbMcSkXXXgO+DYs6I7/EwHXcVKeLBBbqvW9a62faYKoDHc6M0dTyIhZ+X62DjKvErzucc1uSxW2u
MOQrWQH0W5InY0m6rrOp2xcyU+tM1fmrW1K2r+yq2+X1KJIZeVNrLyDNxkXoWcxIBVCtFGaFRM32
DhD7bs3GvonrRspbpGBM/TpvveKee0QlDGP0fga199BDZLHC5GesqKQDlgd6mHsTDXwAey9PnZsZ
E9Vq5IjkQO3ijDztnfYg+WmOxUpivsMdIEZH6oPRhiXJ45SxLkn7EIHOYAPDrdP68t5lyHmradWt
irwQf6SVIu3OyZsDySgKpfHVLeLeaWw6x0kjxip+7IwIkR7hjy35WXE4S5lQ08Zvlb+dc+3fuXbb
o+hYu226JtiBiV5igMmGLUKAGOylweD86rOivatshN5HZHTDldXONaZz3r/BWHsaF7yiXLU4R7Fj
xy6zm9z2gzWWHOIxGPKqRGZQI901NmdtMhMuVwTZqJEB83xbTdSTkfRyMD1m6AphNVbdmHTeqN4G
GHnsKMXwlUM5Iul9O2Od6XkNhlgzdpg2uZbmV9rr7FghdBAxXqpk8BAKzK0tE9OqLDk/4o61UBDH
OtUGi6ymioT0NSjk1jyCvuMi7RqGRF3iUrfLNbSMbcG2paozGRNsl6ukKgY6rVOO04C1UlhXRUZC
mJkYvyJxWgTFhk4DP2baD79zYqe/cLImk6CwrATIo/4BJ8SIsjgduUhjqy5SdCZ3EhuWW+pmBWjV
YngloBGi/hwzgyvhF/aRo9m4sY1x/60WI3ty7Cbc16RsnjPRSVgTPcT5FnPAE6wo9T1+dHDocW1V
J1gqBy82sYxcqXrgb6c7DjvxPatahYXqoK5tzB0rjfrt9naNI0ZHOb+7fvCPczrAZFi2vXXjUIFF
eiNcR0du2wLAXOZhH4nAyI032/leDxZdUbe2N6Gd14cgRMZZjgEx6SoYMrEaxk45zJwuwu25vPN9
hKbGwhmxMmrdcarwOEN/q6oDzJMXzyHN3ERmjnMHh3SG/sCUhwbfu1+yfCTFwXaGAWvAsncTGwFv
dxOjFhLLsZnIYQsEcAt65RVvmPulaxycPfR7xOPaWw0r6JsF50IRKS3MQzap4K3U/hTbTkA3iBpB
Xpis+WOgO3mww3z66mHXJHEeU9mJdvn01cehch3xaTa/sDaCp9TGfuCbW4z118kSwo8o5uE7q6QU
AEdnfqzasQZ1zCGPo8ttmBo90OgLP53xi3Ksnl3u+3ELn/Qt0nHFkQ4M1dRMW+rlm4C28mg5FjuG
YdFuIA7AvS/6HH0UXZAluObpHjUCBQCFHswrGoO7ytBP1tTi3db0et5jo+UnWFXXMVNNu1bTOME0
0KmbfmrTxJ3m4GUcegjOWGHf4+5o2JXhmCUN/LOJVRcyxm4TpuiAZ0dJKtgswU6IG2wo4lCe0oQK
hNlUxqYKGybf3WYY6r80Y5kdi8pUj0WGpFIyuYgKCbN+heE3X+sa57YG1yQvXFVIuAlEeij8Pnxr
miLbh54fJlhf6H3oiuaBlsO4kYOf7kUo3QShlH1cam12eWuyr0FutU8auX3iFEVbbTuDjXGrnGkT
eo3zI0DokR0Do9IFMWtl84xkufFACRnusB7yTwJ2Hy4rd2672B6xGS19quNhbgAvta0A61sw5cC/
KVQ/bHLeVHe1KJ0bSzEbVl9TOXdsPK0Y0X9evCl31xaQUz+7mmY/+q7GfqDvZ/miGM/2tiWQ2EPz
KehXaBRgn9iNvOMT0pAQ4pxi7engvGeVDpyN2NqfdrjOoPNN1aIVcLDg58SeEOJXa17jb2n/Q2RK
vgB+pLBmYz2Wc2A1NgIrsBpW8wYbs19VaU+PblWXYtMGldFY2kj6gvZnXqbAkwJ5M82Uxrg1PwXD
sj6NtdV1B8B58ojVebObQg+gCHzjxprwh6TvRhENg5GI5grmna6zEQNAFVo37azgSGeSxGGWqtdK
1SQC/7rBwsS14VOrNUgAmJ7k9wEiNATngAfG/VQdSOB7K4FpBoA+H2lbpWucewTSUeDCcFTYk9rC
HSMf7ibBmyluaC1XmFXN91T2oBR3UFXbnLl3tuOw7y1GT1y/9P2xHIcOxDEIZ9dh3sBp3MwG6wtW
WdjDVg4dcOidCQfLPgR+g+IVWD+QWTfJ9WjxfIdzC8zLhBvcywY16ijuw8l880sGE/TgNHCHh60p
4gEnLicJAGKR4GWUxwnbing0rNwNmfaA1lAFXO25vRmkqLaqcOfvuCViETZsML3O1JSxi1zPNRvK
atsjafYnBUcXIYoS1sGsccqVNxVZMgEKsm56J9xQDAJrBPPPb+mEZRDGybKNANMnN2WHhsUdHFNH
SIL2t3ZmfEyRom3vsGyVcY7g3STAgQLEzkFxX/vIlMemJIcblbYp/Z6jlcZY18q4g1N6J9xA70oL
92eANRb5TZmWw9YpoCcvbdI/0hnccjoW6TNk6QXOF1zAKmzpvyHrR26CqoXHdwycJAgJ3cCw6aSx
bVXtDgCVAdNTUbhPRGgHrXng6zrNmnsIlPnG5iV/ER6YOkiSFVuZZf1LCOllXMFu/CZnHEF1Qxes
hnGc98qeSkQWeC5PsEHkN5kibI1Nt04qAX8w8PnqTxgQJHQMecrXRQ8oIGCd2Gcg9q3AGcGQTVjc
zvTWbbn9MKmBHnmPUTHOy1l/BZl9eCCToRGWuXkVN3wob1XZD0nFSbjqsXHfAaaJAyUE3e8a3hYJ
1AEABGA/te7DUP7oewbfccVF8KxTj4KYM7pfAhHUOBTwMIa2MovzCiG7tdub3276P5xdR4+kvBb9
RUgm2IYtoRLVXZ3TBk3PTJNNNuHXv1Oz6o9XFFJrpFn0AgqH6+t7TxBScUiZ18fcVMId0is4HnRK
usPuHtxyaKQPOm73GqUxexSRniNHSnTI5YNH5JpgHsOfaIhuk4bDSDI0+SOtxmKP+pT5ykZa3bI0
DA9qV8f3MNUtPmDypb5OlLPdkEu8XlamW9aGQm1U36ZNJ84ZcEQiT4fbdIVb8xi+8DrvDqWS5M9R
quVPdW+UnxPXhj2XQ7qb4gj91cSgfgfR0geaoRoOWF69F9WY70hSUkd2hXrUKTVuQXKLXL3topMa
ViDu5wOCllVltybc1iMXXuTZB7Z0cDuiRu3mjIjCrliNC7nFUz/XJ479kzWbIIxKL7W6Ycdx7dlI
KNj7GS3+sjILwBiqAaEUg741Ug65Uy2u3i3cpjcKzLu+Uopzt6qVapP2SYxru9kdkmTMTnpSA+Pe
xd2nYkXdfVZz0yfMHHcRCZCMTaOB6gmFT52N/UIeLNGZJ0g3otqsjvBfRmYebbJQ4S+Aa+W7kY/s
AQx16uR9bpQ2sDGwH8mHqSBOlHTwIMfl6iuORP6goOAPZRYGLYjUKF/4QOIdipSa0+e43aWowG0C
CQ+DvAJT2IYIGj0YcZ2quIGWgW/A7m8/4qYK3racqhsWqsmWVyzeaTTFwA2m9SgGCLHlIfZ6WeW4
+2UCFtN52DKPJZQ8T9KoVURGlLkcnuvmna6m4kSKUvVzEJMPBNYnDu56yj7CtGx0tbR25VBHB5pR
XFjVEXMMvqTYs3iQN7CpY8h5hlDaCONwqSkIzqCyMj01QrZTV2a+lz1J7J7p5L0Yy8ChMcB0WRbm
f6qCk9Jup9R4NitmegKlHBem8eJOjFN4hzIUSbewjAsPWtMqQIqwAAosVanakBWAKUii9ZNLaKK6
fZTw16Aryht1SJQtMD6t4mRDaMCzZYpcTbOi8QgRAgbz7bzJvNE0yZZUsdyWssfhW0Er1ymHuPSw
Eydbk2bzobNEvPYD0uKh0sKPII+6p7i3QtTilPKm69RzeA8DD7Zb6g10A7pHnG4R7vo82/coxhw5
rsi1nRaVAFQ1GgQSM6HtWpDS9rABGDa1hsK3pVvBhpoq7oBDWn8SCWfxrGsTaA3nsa/0qfUQ8DJ6
ZLINYdsEsOMjhC9BXdbrstq2FiAIXcBk5RhMLd4HgwvIr2BfF22VH01VACSJOsQduGDRk9JqyalU
DGtPuRJvQKeVXh5TFL5FKjAlQtxPadlvq8aMbrOsVLel1asPNcq4LyLtiAMx1+41h43tQ6/oxrTN
uUz/wl0qfsDN19yhWtMcG4H8ineR/pzQabxHnbqzhYYSzhSkwQ3ucvFWM+W0yWqj29ZpoH2mJtwB
u65G2XU0y/3Q1IGLG1fykMgqPIYK0lK9UiwXh7fykvTacBfHitgMmO9oq5s5yzaWwREgIeGElLXE
Re+GEqzYpFZj5iHB5Z+wsuwyh7Yde88J5+TOyDHAjtBE8KL2ovJ5YaRvqMGMwFwK3EO2GQ5AiOrj
nHmjo85KbGRpGY4KHds3NUjZU6zTmjjtkCWfqDnSX5i+8NkkIgox2xk/aVbXnfUkjOdENQy0A8pI
fyHGIP2yqvvIFjp5CSYIj6Uls2F6W7wAl2EWuyaRkZ/2ZLqJUqFs4HwAqcFAy79ATGa+SI0sdrU4
aPbNpKMhiX2s7+CyxJ4Kkw6PxQBUAZaS8io7kj83TQUfIYMx/d5kab9j45D+CYnMwZSYzAk5a6Ph
doNWeuaFZR3fWWXfvRuFlu7SuFe/aGj1DgUlf6UzvdRaO/cKvzU8JeScmOAiORCTnvQR3L42sAob
O5fbgz6sEY0WGp9srhWJGgtpB6GgjNTr3WFAOgmogJad6kIMaEWp7SbLzcwLINdhq0UduUlSKEgK
o3I34hy0Gc3Xerz/tHj+v8kLL/v/fvMoaY0WX5gfEknMR6WusJQJizZyTCgSnbilUBZXmHxNgDO+
V7qxfYGUa30TjlJ7avRIvQXgkm8TLLBNUVrFZkwn3eMsTxwpGooWRqv4CDJoDOJGhwPYGHGBJfp7
mrHsmMeEDoc4UrPdWIX1zUiCQtsmGkpFtgmomfAK3DAAPAqbFreMBuFy4qn2gdugirWJ/OcuTBoT
L32CgE1rHHgS9um2yijKIBHa/Smar5DigVBeQpNmN4aR8hp3cbGdxjTfgXKueKZuQJ5liq3DMCbi
OAwRP7AmyF5DA1IXnQpdltLApYemEr2ARCM4YbL+2AnVOoVUQQ9lDMJNyhTiteig7apRT+6ZInHX
B2XNgXVs5GY4RZ2QT8pK9/oyAoDNtR9R6kFROY4A/TKwMiYV6lmBEkAZSjV6L9N04o5lLla2hYWl
cGmJzPr0o9IEah8n2UHXG81wpinkLpzPzROKcaj8mSGJXYk6NLGLgBdPGRBvD9d73Ysd6FmXvqsI
iiamlh1Cqm/LJo9sFY03dEE3ef8qhA7xeAXdZ+LjzuyYRv5HZcMKmucyQIDNVSEh4p+HAR2Sg9Fq
8r6R/B0sH32fFrqxMq5Lb5h18nuqwqPSQOFKyfVkp2sJcjech6FHgiRY86FbQCLMRR3bLB50BRVn
EFq1ymUcMkJo007P1ydo6ennSPotYmLP0pHGrDh0UwQHxb5iDwSCmSuci6UBOv/929NLVqNL1KFH
pKKbmEbcwcUwJmuw9MsinDqb+x3VKrcKAnuugxa0+WeOLsktzYf8b25W5muemPo+okx3hiYxT11k
BmCWjJUbJ9q4SdSmfhh7kW1gwjLtuRKVK6y7hc02N0fquEa0iKOArzXTzWjxr5QrT32c/qWTtcH4
Pg8NYlsPOsP2+hQuDfIMbThNzahyhDp0iTQocuqt5piiJ7YWy9r92StmASSEBFwkKAJIilIG8IrK
lxGlH7q1Zlx12TkMMzkLExMzUPQJo/BQ6iH7a6Jbf6wtE328pJYaivrApYA2HKN8itPTItxyYqi1
eEospo3IDRpDaCpGU0yfxu7Bihq5lwD4r3gQLwwwP8/0t1UMJUkeKlUO+CyuXT38QIziPRIraKCl
h89iCGphWYYsIjugfpvDkTAdfnXGpN2kljV512dvYY/PxSABPB26fJRsj6LCCQ0Rv6iqu589ehY+
ekUrzbLEDqxQtR71u6JeoRkuYGjZ3NW441EahVkjDnmskk1BRX8wZIFeOa3be9ahZmJ3/VjZ04CU
q8ka45DC1vBHgZ3Ol2MSlT3KE5p2yKLRa3q00aykRhWIr5z+58n9/wOZzleUqFIrHRqIwNbSH0oU
9QyRybegh9pKVTTCVbNzV2DM0lWR+/NG+v83qvOMtTByPdeBLz9qWmu9B0aIyiBK209dNkqcySmB
DI5pKtZHC5w40ua6h7fbMKhf19fJeT1cev0sSY1gcp7CCBWvB07hd2YWfKcAzeTyrIxujShYA49e
TqsAaPjvVk07pIdh18hjOfafQTY8ZHkOIEw4vvdgVKhcZD+KiOpcVzsU+tjH0PI69mp91rwXradB
92PHeNKsvGIBCKvOpbMBdYhC+F8Px7AwxslrddN4hJYJYgMxp2fLiuRtgYuxP8aJ+lZQXftSVWM8
dujZm3ZWCPJgAuKHeVUpUrvrE7kwwPOkCq3+MIwDazxCUyqyWywowQPNFkoI8mL2WkZsxZlDPZ8t
F5bMPO8JG22oDTTB/bLsdnmioWlVQmSBuS0CP+Rsb9E22GbjPgu/Qq3dXf+8xbfOAtrY1mlUo37o
A0aNOjj8GNDJUacAGEbksATCpyUkFgE+a/jJNOhKGP1HV7n0sefT4dsRQ+DeAahmGvkDF5AiU/NI
DXbIU1TiFpFS4cZDK7dHAzF203iqAfXJmPEeQjj+T9gk0MoEtzCWu5go/aHAnehdH0PZepVk/a0Z
D2vahf8IZv/3O6n670L87Xca8BEW0wR1RGqLvXk/vAX3+S07mNvCBkjRiUw7OvFbaQNc6qbvbWOz
jXJontBIWVl//3TaLv2C2Q6fCES74P0Lxx+7dYEAdRT7LdvnYHucnryHfWx/ZhtxGuzt8f3X6KoO
rDSI/esONDnn7EgH1r0Xb4Aw8tbsCC6erhiSWW4E2A06HQ1oxSQ41vK3Vq45EC0Z7M1pFnnaAUDB
8KnKrvEGV7HprnBCW3H+gswBA5bWM2Fvl7qRfbYKISs5+9IIz0kXRHSjohgwwkChdtN5qQ2h3bM9
Cf6NHlaaM+Jfsm/dwrZsbjceBXlGxwQ0tmpncIAvnHLXHrrf1kdyy34Hlk1HmzqRt2bZqV08zKg6
51JERlgPWoFfWGMFqMfQF5vC4U7tob7roY+zLT306+wW70SHe0166eIZhreeQ+K3tV+hZggkVIeJ
Tg+DAuAWAkPm96hMXI89CwtpTqtoFQg3wN0Igmv1e9ButTUV53/U0wtbhsyCSxJ0AG6keLD8jQ4M
Ju28lnS3u413wfajsmM79KQtnc4dvvTDebIO/TGxy5tmJar+o+9e+gXnT/42dGbNRQro9DlsDG6w
1bx0F8GEPvTaXXAMjpDMdWsPMMtNAmeVxFPcANax+r7ddE7+urZR/1GtL/2KWRLSA5XMZciwsO9H
r9+WJ1A6jpOrIohkWEAQG/ToA4Df+3In7F+lI5zo0N4Up/LQnLSdcOjdmjiOdn7lpZ8yi2JVJYek
UTAgvHIHxK/wAdAm9+xi2e7KXYqd9aF8BJ0d3aoOLjxu4ytP1W7t9f/Uqi69fhazailwQRXnFeEa
zltn9zbMmh1zG/1J7sIdOCnjre4PfvwcbMxTc5S/jE3uFhvmR5gd1ZOeZivu2rxcznOwsc7b/Nvq
GJIpM+MI2xkm7MqpfSoB43pld/wZbZ/+2JzE3+ZTXTtpL488mRM7FGuyYE6El00n/ijulM/8BuBd
b9zQg3bELK/cGResrMic5aFJo88Yill+fwAS9666BQhlyx8woI98O3nRjjrETrxsS/fjSiHgcgAh
c/oa6KSNyqCz5EPr00FH2oG9iHM9Nl2OfWROJBkrNYb+9HmKdM0emKfTt6GsbRGNK8FvIbMg1ixI
EV4j44KUs19v0KgdI0e7p/tqBxDeTverZzha/M7oxjg1G8trP9MboOZxmAND/Fd/v/6NF1NbSub+
FlE0NWDpw5gvg6yEngunaSw7Se/AObWHaS2B/kd+/v+9R+Z3S8JCBTxiuBfV7vQW/wpvtUO8ExvV
V265p9wU+/AueqhvxSFYOdCXluL8tinBmDB5rcMg5AN3FQtg/if6mt8Xz8F72LnIi7xqM7Jt4GvH
8He30/fXx3Ph3CFzlwtu5FKyEF+a2lAnDU7DpnV7r94DP4PQnzr9pnej2/Ir3cNr7ReQiA+aC+YR
9sQPXajmlY98MoVg6I5Dv7R7y/PwNkjXjBf0hd3GZzcFPQrRyCjxdZVXedQmSESbbX/TIBGq3Y+n
CCdKtqGfxTa9MV3hg3fsIPm067+Zl/jCw/+edZfd/MzGk8zrJYihLB+1DiEddTQb3FaUAqvG6QO2
El3OG/HCuv2n3/8tSofKlBdpe65QjL/6AR2231GyUjJdOA4Jn53MWUHRtkuwQjun8ZST6lK/3Ax7
a5Ochh1zS+QG6mHE4hA34y4/sV0Ne/nrq3Tps2YncTyWZl0NmMYeJgIKec6VX8W4coddevbsmNWn
Fh1hwBf8SNUhHxTZQSmdHFSP6z994eAkc0uMuAcCrZjw2/UTfaufjBdykz3WfrBpX+I//GVEYedn
sXHuj6EFecamBG8C7deNw9IxMu414QdXdDuPrBVxjX+SsxfW2Nwpg+fQn9AI1sGb5nyoduI+fdyk
NnLWm8/4sPks7E1sP0Qu7j/QpXWsLYMTJLG/IlzxEvvLf7nPnJfrY7uwu9ks2Y/1wTStjiAHAvDO
pqzyekP5df3ZCxc7MrfUiBUgm+IRDy+84gv0nKGwATIbn8tH/mB9iNtmD7KAR1x6PxykBy9EP/nZ
JmazU3YE7UJUFeaRgisQtTW64vcjWoLXP2zppJkbQARBwqg6Id4Gz9Bi8Lqb+AAHin1wVCzcvqWn
bMlRcwVyngzm7Q/X37qwy9gseFBQh5hewI8217Za+BQHARCWK5HpcouJkrkdRBkrErJtGDC5UU7y
SP34Pn82j8OhusMcHeIT4HMrt6SlJTeLFgNcCKaEngfPKh1Q4O0s/XN9hKzLoXtuCgGZ9g4mNOeP
iB9E8cuA956WuC2UnFMjtzvxl63dNS/3eymZ+0BkSQkoKwB9/nDST4BY7i17wmaVDjnVXvD7+vdc
bg7gLee6+rezyEIRFOKlmPKylPAHv9WAlY0BEVV1fa9O8IyNo10CCqqVle71Vy4sMjqLB1SAQF2k
eGMT3ZT6L6reTGv+bZdrjviaWSYxmT3wkypOVoF9mZV2w97G4HcJyY40MJxK+8xAhw6s3820smMW
x28WBvS+IVQGw+BrLS5+QgEk23KapHaoWtiJouwMQAKt6FfL1ZWzamn8zov+24wpOeAxRY6Qpxoh
tAEA8zoV+vP1uVnYOHQWAISpqBoo3OdYHSWOkbaPjZKt3BeXnq3993eHdRUksSbMPS2B1ciHN0VP
Vo6BpUfP9vsI9jK01lu+t8q281RhNrdU1fOVH/7vPnHhLKWzW3VgTjRHi4XvW10BTwziCw5XEwXY
F+glRJUZ/e2UkWxMYzC3aRuQV7gBaZsuK5UT1KbDJ6gkRqnNh8rYa1ETeo0RgLimgMzWKqAoN4aa
bogi9U04qinw1an+0Ighfks6ETy0gcoBGhqUPTjY5W3K49ojFojXGdQG9mYDLyNFgM44Nn3uxImI
vaAL0te2NckhVS1r11QVucPoh09DKkF4yGK+k7oVQ+BpgiEfROIPzVCSQxObbA/AKnmlZTUhEej6
6oMmeQS+pgyth6zRx1vWgMAg05zfjFOV3PGaaE9KpkzOSHAnSMAzSV01MiFMgBaL4RhNAk07Aeel
fqqqHcYPtaAAuuKbuC4ZEp68i+9G3sEuVzdhZS/bqm5tmkf9RwvTW9x2csPYFIOlnlUxsuk4crDl
ge0ebnuIk28iMDferi/9c/i5MMlzk4YBbGkFM4Q1ZExArWdO3r1D2QlYKVDEDff6Sxb27tylgaWB
CCXI4nuYZiDTZCCM610Jma2kWEWxLXzHLLxCJAOqQeAnAG3e8k3FomZHqiQBV7joIIkAqlyU18NK
EnQZvgea7CzgplMW5JOS830EvUFoR0NUCuRAOZwIi4M962vNLzuBdkE8op0hB3DroXgkoGnRmMFL
XE+GYUvTTFeuCefXXprEWTTWeE9JyLNg3xSJdM6NO5jChm+ij3dVmpcrydlCuPk/i6C2SDor49Z+
lKmntcM+1ZOVWLO0QGYBmBtBVKBZGeyLEQ0zcLLtUIKIZ9KVCVsaoFkQVsHTLcohM/dhpg+Q36aw
uavvZdk5fRmt3D2WvmEWjTMe5A1sMPieWyZY3oGtDd0Owhkr59/SJ8yicVuE6KsoRbDvhBXf911a
vGQdYzc1bGIewL/gK1OxMMtzKw1msJormWXt9ULc5SGFot+amt/CCM19NCTXaNyoA1RAKSu3SFfP
lUCmbwE7XZPbO+dvF3bC3EMjm1hYValp4YToKwuCn4pxVJMzB8YqFNeAtXxgw5NSQkNZRCsFgIWZ
0c9//5aZMDLVtICtF4TFDCcAzMOCeAdJDbtUXq7Hz6VLxFx2VypUGGoGYHwpebBLTYGWQw/tYRt4
W3oCD03dppxDj6KxY2tAHami1U6QpJVwFDtzg2PQxCLUJNXhRkwD+8mFw7DmmJChifCw3CJ+UI/k
FiBgGOIWZA2+sDSX5xX6bVyFGelC0MLca7y5Z5qlOkrAdkXVvk4VgHGKFjv1MK2cg0trcxaBMitL
wJYESiwkbJ/VqlvI4abSf4QHomAD//dbmA46lMDleX/GIbT8LwsDpwCW//r6WNqzs9BjWcCWtTAF
3+tt+xbLFnTncc1DYmlgZnGHgq5QWC0EdVseNTaIyH4bwXbQNPiKJOPCC+bawLwNeTyBq7TXARgf
QMWBrxpw3XxlbJYef15d31YR5HJENYEgsK/GMXTAdzyzVCT63gX7YXozFwPOctFOE2w390mv3JNI
fmQ1vW9DbaV0thBf5oLAoBkpsHnIFUi9dDC3gh/Qg1H06kGEVffGm6laOSQXLvlzTeAzN5DFolT2
Zl6/RRr/NHIwGXuSTzYVLZRclNHu+6F0rTJdi9dLszPb4xyWiDB+QOZS1hkMvIaBOCmctG2lC3+2
sf9VjL/Pf90zNaoGFcu2s8GgsnsaQ+xgzTRh6QNmGzupw2aEnG/rp4S5OW0pHO2jk96soTsXtva/
CuC3n0/CIa7Krmp9KH9LG9oeMLwxu4frcWPpx8/2thwh829qWuWH/K2B6IIs/bFfObO08whcOIr/
lfi+/fKYWX0bVkL1Zd/k+7Ae5eCMaRBBDwz8UxrAU5yZyvjV5KNym0zdBCmTuspstW+jO51J427U
gBVyUoApD1Av6zcKlKPsEk6tp4JZY+eE1jlctEavWqCymjhxcZOEQtH1wVnYDnPtYUWFbd1klqPf
mVCcg87/ZlLHTSDETqUqOJQm+ROEwfso+e76C5fKOHMpYqJYIsOwYMSKDrpaMhBPgFyWlm2OpHqA
TwIFdKaDQJQboMQCammKO1RgZaYHLgZfiQL/mmuX5m2WzrRZHRqmISY/4P042JDN5Mxu0yYe3aAB
6QS0xvprNPX0EzpzDVr/XC03wqqDI1zR5E6b6gFyLESepfq6g1kOQGPX/Kbn4M4jlBl2wSLDiXO1
vekHFv8aaiX91QFZeqtwOnyEcCS3QXsXo53RrvTJmIDiBUpUodmqDiF3gkk/sCCo9rxQIYVHAoZ0
uM1foIufHyvNIq5atumrQfJ0J6OGwDITjE4jS2JPJorGndjK8m2u5q+tJqhfII3ZaGWpbQdroIca
NDYowRilk5e9te3x4Zsm1gJnhHawK5o2dXStgQgKaFEuzAzFA46XRLchTAGMwyT5jQBKGiR+ou1p
2ubgEI66U3BopiVFU9zH6YjrQTFBZB/FJrQGyohmIHeCrFPuq2pUUBds4vsKHGsA5YVGVTBCZP37
+hq7eJYgY5ulOUMUtDSz4B1sifJRlg2iCYvvSR49WnT8e/0dF0MW3jELiRaho+wS0YFHCM2Mxkgb
LwYR1bn+9IWYNZe8bktLqbpBtj6nUnNZUQZ2WNIKSTf5GU6L/OuWfYtcRptSq6xl7ddk/GjN6oB6
EtRWmvErsbh7/TMuTgQFcfm/aYklNbMEqr72K/UdUGkbIFFT/Qqx9q8//5zeXNrFs0nQB6OZSsYq
X2QQeJSInrA+5w6J+UGku1aYT1NVvF5/19K3zNLPs25dT8zc3PPWdMD4drL4lJVQMkjXYtLCx8zO
KZRarDYFb99vcbg6YOLBV1tucwhO5kWH/gBLPq9/ycLimiMXrSoMqsFE86EW9TNL0x1KKBuaaSuT
vvT4WS6KMlCfoIg3+AifiQuRu2kPiUxoNVRlv7I9ljbfbC5aRceVGuxzv5isfVhYR4uuaQ5ffDQl
c/hiWxCQZfjQ+opp8j8JFDQfsqxaq2EtPX127JS5wogStucavPkOyTBXDdbU65eG/fz3b/vZkiqw
++ak+jRM7gDLfGgsYLbqtVvw0uPPX/Tt8a0aTCOXde2r8a+xKx1VHnX4CFxfkQt7i8zihJlF9aRB
lxrB9D6Sj2WGCjX/3cl45fn88taaKzzjYjE1YmpaxKEKwm4GILuAuNhFr+3KWL1T6rVbzNL8zham
ZnApaoKT5yzhylh8gPzLCj5p6Rtm4UGHIGOBQkTr5zLU3R40yo2qWNCXgCaFV0XJBzQmxs31+bgY
V3G4nbPFb5ONia1kATaHnwzVPdSQLLtQz1qtEzCACstdXWO/a0t9uf62i1+Gt80CRq1B69ZIDdUn
BfRhrC603MyMPgzIHuwAdQMisG6Ie/1dFycI7zr/hm9f1pax1IyoVX2TaDcB/Fq0sHm9/uiLOwSP
nu1tKOuaSs2xARO9g8ZkZJ75kpVyYwW9tRL3lkZqtsdh8xaE0KlT/aEfboJmjG1NzfYpG7bQMniw
oPy3smEuDxOdw6Qo9J+bIuiFT+rkXVbQvoQk6E+Gic4BUqmpaPUIHahDUf5R0LxFuYiAkHn94Uu/
exZIDHUEYlEXAMlNKIQ2Bz6teSFdnl3KtdnCgXZHPTXwqciKJnwOupbeUF1AxgHmmj8cmXnwsHjZ
1FBLO9R6jQt25obTy6TKlbWz9AGz+EGGTu352Vcx5SCewLE6gnppaVorI38xhBvQjvvv+FRJCll7
QqwDVTK4IYNpYj3owWMVrflCLkztHPSkc6E2EPebfGihtVtaKuOmqo14/6OFMwcyMd2KoLdaYOFA
/gLmMpAIBU34Z0M/BzJVUsdl2oSnIUkbm2hvUoO0JqwMrv/0y0GBzsFKoPlkZVpEcExMESpx65wg
UVqefWShQBU/XX/JwuqZQ5ZakKMCIy35YWqnGmJIgepOFaQ2EzU3VrDgSxM827sgZeWs0voRipMn
Md3k0++f/fTZzp2a2CigkwebHdAoUUlAedoabqHKvtKXvHxYUjbbtubUZAGylwCONSC5QJzBg0D9
Y5+3225MoC8EDR5oiK2czJcpcNhns22sMjApC1OXvnxDMal+t15payu5zY76aAd2eUueho/H8t6E
hM7j9QH8V+L9v2uWQedopb6ppgkqS7XPmrb3iq4wNChLmeQsSqrBqJUP9QvXB+srK4LxwwCe3kMd
jz9EA/oAUKfvNgnocF5VWVFk8z4t0eSIq+qrGsR4InWq/w00A/zTvipaB2427SkPYoPYTQ04vQ97
AHobjRZ8D3TELulUUMZew5lfnjxjTp+E/KBKKYU9smTVRsRl4iaC/RogFezoVgqB/GzbyWFlpSys
8DkeixWxKnlXn2XVTHCmYQoLbZiVKLD07FliEzDS51kqKz/vGj+ryWsYj1/X538hwNDZAj+7DQqg
UFS/asPXbpTqPq9DCx14XroxeMT3qQI19OvvWogzczhOPJhtGzQ1LsEtNHnlAHZ352bJnx89fY4D
iTS4B9TQe/TlJBxVFC4xXiQkAn/29PMa+5ZbnlXYBFOJ6qeSI7G0AMipiNFva022K9v/8nKlxmyW
oYmVJXAaMHyFjXcGhIsh6SndlOs4UGL+G/yTLdqo7s++53zUf/ueMpeKnCKz90ulyV6gbh9vurqD
gDB0/qefbQnjvA6+vUNRxhBKpHDKZRP6egOUddY8MhdW0hzIIXItlyI2ECj5n9p8asRHtAZFXNgQ
xuykGhNS67GBonmqtlsL4v82ROIVCLQGn9AsjvERyIF+Ngezw0ulkoyAW/V+HWfSYxCJcZuzOjyL
hpXovhA4/vFbv81AB4MGaTDe+3HY/YWmm580wRo3d2kOZocVul21rGJFQRdv7OyiaHGxt2giHrgR
sTWViIUPmGM5Qt3sipgbic/CwYPs3J0uo/vro3+5vQNrh9mWjjMhGURNE18nVXBjJm0H1HSZQwFq
iqat3rERPlR58Dy1TZe5ekeIk7dWfKoVKve1kJAjECx/E3GQHwpIn7tQ24F6Ns2Re3fQIN3r0koe
BuB2tknWRXDzYdrb9d++MPZzNIUR1JHSKsPk95YCR5VhGLwcAm+uglL8ytK52DzC6Jxn5NvSiXXC
rGSyoDnNu9cugB9zwqvJFj3sXyx6SHo9tzVzuDOYssb+PceeC6mIPt96RkK6DlCag5J80IHZqvEW
lCcorjrXR+0y5hffNNtwfSijlkWUH0wjdLKIOqHSeEBC2lrwAjFCj2fZfVi8BcVac3jpi2anq2hF
XEOplR8MDR4GyntBjE0SHLt0Ja1eev5sD6ownAoS0k8+KW+nTMBY2YDNvc8hOn99yBZeMIc26HHU
pJqRCL9Oj3kG0Kn2WpoQ+65WVtnS82d7MGmtpMtDYR54bNi1/jlSKJ0bn0aVr5xzC+F8jmxASRAy
ZBDfhKzjR9g8K4HmNLy2QzK4JilWFtbCdpzjG8bQSIxIYq+U7DdyKMh1/zFxcFyfgoW0YA5qyCsQ
j4jO4W6BpmH7u22aTR0NdtM+1VBoVeLf11+zNFCz/Q7t8MIMQlP1Ya+zl+dgPun5lvPwo2kT6Pwr
YmVJLe7CWZ7T0wrirBL1p4lnhhvH8Rfv4RJQ899hEb5lgjyGofBDCNbAAaxfGcXLrWns/fMK/BbP
pK6jgMF684AQ4HUF246d4QytgL1GaKuBAtcTM85dKGgxWHjCjcYO624lEVpa5fp/3w3mqRoEvQI7
h/7RBAcuhcJ5Mv6PsytbjhRXol9EBEKsr1BVtgvvdttuvxC9skmAQALE199T/eTRNUWEnybCMyNK
S6ZSmSfPAR9n5XzxBBqeDczBoC2FAFLaNKA+Hz1PAqI+XbcAum4Y0toZN1yZ0HMO9gDtH5fZUokL
DYGLEFont1M0lBufIP8gLZ/cAP/YLj5sUrPY/mBX4K7kGrI9FWmGnR8NegdhFno729qN1ajy/SJI
D9YTP2vTUEf0olLKu7SR2QaGsKBvlW01O28EzfZIaifmPgelNmhjE0+N5NLiqganmnBhOx60wOTc
lfEABNddOYWQwJqabAdhEj91+65MZu2Ce3tWQVwEZXM9+BAJo32UPS9ZON5xDXA8dG7ls1JB9qid
oQPZRuhBhioornjXRhflYhV7OxBl4o/OBEUta9j1VvkzCxy5i0RTXS0QHok1uN72gMtPe5k3dcry
cjzoflDfgPpc9rUDFrDcDQCcB0VvAl5o/QKZsQJCLGIGZSnJwRevwO5UQZbbz4L6yso5Ru2boL6t
ish5hdhd/hNokCoCLa0X/ZE1qa+Qhc8vRo6fL2kAdCWkDYpD2brjwQn4nEzFwl7sahkPXCkbfOx+
c616AjbzvrafoZOQ7wIIITwUgzM8AvUQQH8IXNZs6ptX5Ud/LUIktPKg/WL1DI/vHGIRBV+aS5+S
AOHQZKeu29AE0G9+BWJi/7WECMQPkdnFSxCO3m6soDoYafuuYC2Lq5nVByAqnEs1VH9EmJNLVkz8
snGj+QrqR5CTo2FzXzulviwbiV7ZATRJ9uzoJ6kl9ptoRqDAVw3QeEKi60t+06wp5n5boLfB69LZ
dyDs4IaY6Wg7E2jn3fwqCLW+JTZq8Rt+bMUMTYaUKeK9AvuQC+Gm/Ki0femPHoTItoruK7eAyZNC
+g5g6dJy4SXL/liAP3sXtp6GpsUIcFswununGqqn80u3NhfjykElHFrJkmowPv0qodoY6lQX3cZC
rfhcE7w1BvZSy9OdHOSOjgXpRAzKpKeuctu9hID51xyvibESU98H/lT16cS6+6LO7vOxf6lzcTi/
RGuzMO5KlosR/NISEK7udgjumwE9suF7Eb6cH/600p/4239clB/8LfizKxSXOv/YV8F9S+pnCGz9
/NrQp03/MDQkKQvmoPh0BCF1wppjn28VfNd+tHFsaqozRCqQPclY9ASRpluqh42LeuVEmpgWzbhT
IebQad7pOBCgECHNqfvw/JKsje78d0k8VStNwlEDBOJDG+bUWQZdEpBDfW1444YGyz9RS7u0KZSV
hl1ReGHC0RoVZwF6uc5/Yu04Gu8NDtVYq+ka/zhmPIuLXP91yfRcMRCU+tZWE/DKMpkQltGq+7oP
aJO69DnMHvEEnION/V05OiZrFlQTSsE5acEQUfC7sM5m6O1mZNnY4JU3swlFkB70ATnwDmk2oEqg
g8Df433ugbozivOlmg9+IeRxrubgou06sjGptfUy9j1nUQm5D6XTVoLO9w5qb7HnbQTra2MbG05D
1Im55P7RQfOhos1PsrDbutUP58/T59cN6ur/tYgK7J7KcmARfP5WoVA8j78h2hiz8skOv9S27Lom
AgFisigci75NRenfOT79EbXienC9X+en8PkKuSbooCYg7s14K9IsD66hHXkh2k5CmXL+fX78z4+s
ayIPaAgxq7FEEQMaLbe1631DA+vz+aHXfvrp7x9cdEt6NjIv5GlP+pgE6NxsYmFvrMva7z79/cPg
4wiqWpc7qPgpedlmflJl/ZcOpWtCQPs+HyEzUyL7BVgzsD9xUcjERxv/+WVZ++WGm85BNAnSbjc4
ZprzG8LLBX2ChbVxo3/+nHdN1tSKQB+IdQFPdUd80AJalzQvXnVdAaPZ7qPCt0EuPe/PT2Vthw3z
RfbaHqY84mkl8qRmQbKAvpnwrezsivmaTKjTEEyDj+5e6No4ScvLhM7ZSX4TYOcupr7+UowFKc7/
HiXhRtCaBWI2LamPhtV6au8jD0EpiwLx4/xCfT6TyOSZrSiKgaQXfapYDmA8RHHaYicG7yICQ4S/
dT98vveRuV6VRAfx2LM+pdr920rd7gMy30d4vsgW2YBhRmdV2Vob5/jzzY/MZVN1mUEIpCZp2/nv
EAu6oZCe2RWOuwWbWVk0s75qB12JviqkjKYl27XyjoFZygYsFBD7JLLrDWtf+8opFvngSJZ6Rmqe
Uxuorrsg63cFAa1Tcbt434doi7B+bWMMT1hkNsdgnp0qMG7HXmWBIl96qSfID1qh40ZAAjfpmLtx
7X3uYSKTtL+SVsv8KerTllTXrQovi159CesSmdT7+dB0qmAT6pTtsp8K8IGAWee8jXwe/IF6/r8b
4ZTQfV4oMHBNe2NBMI5BvcTmf7T6e378tfNqxDENRMto2XgkPWmY56F64tz5DVmpjYf62vCGLxy1
5gqZEAwPdQBHiydZFxeqzDfY2lf21GSYawtaAQmtZCoz8b0OnEcm+mXDAa4cT5NFDoK/GTRtQpH2
C7RYFrjy8I27U9wMELukf/vhK42MCGVOJvjB1NA5XfBJAEqLXuDnpvZJnFXzaw4pr40jtLZIhi17
7mCrWkCpuVT8jkb8ouu8DQ++NrRhwqPqh2U+lf+zwfk2Z9V1pLwNBqSVk2OiGu1KU6v3gMysBFpx
XAggTj8bNGCeP/YrZmUSv3UQVuwgRinTEv2LJB55pS4n7o8p4619iawj33ANa6fIsF8bvTpDUGsb
CojuZe+3yTJDyKFsyjGuIEgce2IGGVa5xbO1tiGGOQ9WYBf2lAGaVTY7Dsl0vWx19K7NxDDlTvcN
TBmNea3VHcHf08XKki/hDCoX6otkasH1LoNuwyr+vf7/P0sSmfDHwarCYQDvMVJ86NWoHOW20JV1
/B/+ibVm8ObxAqAle8fQoPublYWNpHIm9zYfq8PSet5+8KPl5fxpWVlVEyk5ShLqzkW35qSzWyhI
PwfQBv7a0Ib1Qy3EViEA26ABpKhhQab1fnbUJqc2fMhni2iYPstd3o/IlKejuPPGFzRTbtjPinX+
P0SSlsoWGNi2y9QfbWiJT7eiD/fnV2XlrJngSBTAtL0slKRDBZE4tOogtLVrJOL5vCNRnTRsI85Z
8QMmh1s/Enf0oTuYci9/sLUDDUbkh2JGwl9htOXK1j5i+ACUQyIG1VMJ8js/hDrlAE63ss93HpvA
Mz30+YbLXPuOYfx00qXbz2j6nWbrHRrTugrj0hFX4VYube0DhgsAoSvuWYXrdoA2cuIWbvSmZlWn
xdCxPbTptigcVr5jwiNbn3kgJ4C92aVQqKzZ/pgUGZrorHrOjhI5//vz52wlzDXxgx4L0I+Bts/0
pBLHQ++qi15FAeVg/xeu+cP5j6x4D5PCrR596lotLvixQVK8jch3tOBuvZtXDNHkcCtchu7+eaCp
CmwIPfY/6lm/cbt9Ov/b14Y//f1DcDIinw+VlMhJ0eH2lzi1QD1H3VmN3uov+JxL1I2806p9+AJn
3jwD8EtT12H82hIl3fe5ErvWbsDI64zzZV8RkJPnxXzVDvZ0X0Q82AHHyt89ZYm3ENK1RzTc0C/u
Fv3v72FDi3ePpWkaBvmzbNA+7HtbhHFr59pwBP2S9141jTTVc/VnyIZ9VrtvYpx+BRAgPL9ha58w
fEA0QlEVEpc0hcTnX1LlicJbdHDt70WVbVxZa0ZjeAFVWsuM6pqXFuy9RVpDjflF0fwiEaiH6c/z
01g5dyauNKoJINJ8dNKgOaUPE2vQceduOP2VCZi8YpXvQsfWl07K7OxhdJcH1lg/m8i/0qJLhgmK
ROcnsWL4JrbUasEq13oZTXMflFHLCLB/Zqnxa6ZpkolJSL+OlfLdNAC5b16UEG7EP0uxsctrO2BY
fhi5hXIz4qZRjk7gvubRtWJZvvescv7afWUCSoP6JEXNMxcwoQGt7rdB1+/s6LJoN3L0a/tsmHIE
Ur2QlZynS1hahzzvxr0LSfibYJLykqKp/dAGofyiJ3ZN4x5GkSExAySxW8Qq/wMZcJQfvniUDLMG
OYJEl1oxoH29bhIXYgIp2mm+REXlRq5h0WE4O3m4wMuLCSAnSP3+kVXx1g3ebxtA4vPGsOKYTFDp
mPVkiiieikA5geazfQBy30l8RZMus7aaOdY+coonP1wmg7YtDdoInU6e/xjlID/Mhkd/KY9Kia8d
KpMqzJFWph0f2P26u7c1nqbVBRS04nL8o5LzK7VieSZoKnR9QC1aQVLiyfJKKRB5o1c9ct4Gqqpv
X/uGYd1loICrBwQ37Zhu4zmAbvhUBq+Cs2HjIlqbhXGv40hZbYCG0xRtm7tiDq5GPzsIssV68nnV
LzJhq83kgUOnpoC5y96OxwxQlSbvrxHG39TE/u5hBaHXWD0oaEBv7MvKo8QEspLxFP8qMJwsg98/
hNGpSXSYSXGlwkC+R7Jb7rt5wBMC0oThn/P7tPZNw+69gc2OhAhbqhXJbkoZhdc5qCXeyhkM7MlE
Bd/7xVg0STYP/laKeW3rDHewhAOBd3TGFOkvcMLhoeKnvqsO56e04pVNdKu1LLK2aIbUi6wqkEAv
F3O2QMlO5nh7tQ9L3m5c8yvT+CcK9MEZ+EHedP0wZsfeD6+zsfwDJtYLTGwrNbs2kdPfP4yfN5E3
BxR9t43TPuVW8dtqRqjav5QlcknKUfvz67U2jZOv+/CZYOTNMM1TdARjUJc91PPT4r2eH3rFXZoo
16K3Szx+FuvIo1sdXY8I79Hi2LCNIG5teMMF8NlyLF3r7Mjwy+1rDrgnIXeO9L92Kf4DNH5YGV+4
oPFYSmxASb53GRRiUEQIN6z982UPzTdoLUDc4uUUjBglgXZU0OUxd9jvxtriu6H/SqefZGf+9Uh8
+P1d5Tdol8uqlMAbX3WNHnaAA9OkYlP+MFfeI3BsdlzMzbfMFW3S2uAlGJjTXDhOl11EwC1e20MP
1RoLdHuXoGN4LXROk4JaLzPSDVe0AwUTq+1rt9FQSFsKjgbAhoEGW3u7PHP/ikqo2HP7hzan7VXl
syLNIJu9QzraAVWzd6Jxoj8KIAbioBl/ulMOpu4q8t6otLtdLSRLpor6cVB5bAfunlbEjezx/6Nv
uYiF6/h7/EegOJAuRHPG8M/id7gre+iPJ20YdfFSAOozLD1UdnQ0J3MR6b0rfKhZa13FaHYpj6xs
54vK6v9yWzEgUcPi0A9NdvDowCGMjoeoA4hxgraSkSenkBX1ETDnPvJo8B5ny7J4ko0utAz8KbuZ
lZ0lSIkMIs5kJ3e+rGVcQI45jhaQLaPh7GFmfvW+THZxv0RiuhiXEMBQMQDRg/O768kQPUMF1rmv
NfKAk+e0MUoO1hBLJlDAEmgWu+szi8pYERG8OWU0HGvVIegsgiWm1qyPNEBGK68jnlCL/21oCxJq
OroJyOWB/qt7GgtxInwK6S6i7m0ECHq3QG7YE38hqfY89gNgmSF7nWvlxxNTQ6y8MnhrA0kSMPFB
G28ChpaEJD9ID8LXpK6f5MKixOEdveCh/OVJcEpDjOvFBjlvTErnyRvDYUeRMgWCsgSztCqhbAE0
aFJbtR1Hbo6DNOcCrQgULPch2nLdrvo7UHkX5ihBe4EALfPcdIkvyj+RDzbTTMg7wdVvgCcv1TTV
saBo0alZ9+ZZ098C1b9E5G29D0kH2PfClwrikjTr7+2wpMFODfn0vVYDMuS2T/e1bNQdoG3yIbOA
NB1E0ez1SAMgIwO178oOfcLgwtpn0fh90n0PFrG83sNF20nGquU41cgeklK/V10/pa41uodZ9nzX
tCAMC53MPuaKM5CA1CVuVdh65bXjqSf+lrIW+uRLNcXcapCqH5c6HiOkupYG15cHZco4qhBstA5I
mCo55bgxM9iYHm+Y1bywKHsa/VkkUZHlSWF1XoxO8h9KNiC+p3O199tAvwY2uLOR9lA3tt1be6QH
2h8NKZaj7QbRzg26OnHQV5t4Axl2OrTFoXa0fGoq5xpoYonSv/MAFFQDMLENsVIpfztV4zygEcPa
8Vw74NQf2oO0gu9ERuAaHOhrGMp3atcRphXS2O+aR33KtYHTq4sjq3gLq+m58MpX365EEmCKGLb5
GVJxZausvwYMUOyUVzuJNfMBPcwlmjMRN1j2hQf9b/8S/OhTkfTc1Xo3tjnwvxEhQXVouirCVjgW
zj8Y29l1pqGDviDHJ3aatP5rAIrdiyLk7SMeU2FqSxXtu672k6IqkC9lpU9/Dn7QXAK2wR68BTyj
+26h3RV40J0xFji/+6EYst00N/kRxLr0yVezfEDXcXirFvBaK4fRy34EqjdunBEqBAzSrvSFaO4+
RJAxZ7uAeEUq4AAPQVUlGcEZ9gbIcYEvPHr0cBn8IsiDjjtfBxn607xffrNU14Hs2BU8hwKjoKPG
uyzr+4tsCNm+CJwIeHJe7DtW1i8kGGsolaKr/RiMtDpMiOue564mLz0SW9+DUS9uPCBxuC+alsr9
QPvuimYuvSisUIEnL2PLS8hREnYF3BZnrHB3lg0qTFeDY8GbsxYkeeoB5EXusQe3/8HxAEyckG/O
Y4Wacr6Hpit96a2GXS5LUR4L4sP9FcDAVDV6dsLh0uvC23my+3gSWkLwHEWf0LXkRSkBuO4d8CW2
czFcOWDfSzwRhAnxW28nM7/DonbPBaj3sQNWEFe6vskmN7sAh30Vh1nzLSpCeiwyD7qtLX8UJ/YJ
Ylv+LhhLtRtL9opFmb7VVusd0SNCd3Og34q8BQG+AiUzOppfwUXXxLOq7J+qFfZL5IB6xm9PrMVt
uUNvAej+Kh/tzrgYD1NT86NnR3lcckGS0Cn9ZKyEeJiWsf8b1hr/Nqjz62CBlHg+qPrtfHD1eQAR
/R8WurHUqfaNUlz+6IOcIgkDeKPW//a14Y2nLuij3OZEXp8WkfuShyM0vmR0mrfeaHP7h6b+JDwh
RnzruPkiKycIjwsoBeLifnrRPxwAum/Kb/OD9e68hW/Ts3yQN6iJPZ6f1ErEaEKjC+G3blGG4ZEU
IA4Y2Biq2K8XCxD/gBWJKmqyEd6tBe/Gw0oK7kF4z7GOQv2UvoxzYu15yUEFisak7quxu/GSYnbd
oe1+AsUUWiAPtfKiZ9saJDSlrS9SM5rEhqSbNdK7WXjkXN53hN8U1fxOpXp0GvLj/K6snWQjjpcd
oRASc8JjWV1V7VvD/ixWs7EPa2PT/75uxjknITpT3BTa1peOX+zR03chcemd/+lrB8r57/CzEE0R
+Cesq4YEIRx5HnfSRoSVVW/DuKXl9m+xPzMV4zRRugC5FKB/vbOExrXWX50Io1lGd53j7QK7eaEK
rXcqe5hD/kSp7kEnD5qRJaeIJgMW9+OXWBWBdDSOXFTMg6BAO6JMz70DG8iyZwNabC3J60OE3oaN
1/Vp8z+ZsgkYV0EpgAjA69cFoeYNgUJK0ubApZ/ft7XRDe+Gp/sCcSKQsnBZIzj8K4KNtNTawIZT
U0vOYYAsO7qg/L0fO2fZzYByH87/7JXTbDYKjVFWCUv3KuXZBLqNLKunZFBWdrMApPx0/htrMzh9
+8OrEWxxFIFRDiHZ0Bsvqt5rrnB797+/Nvrpqx9Hz/pWOAQn2VeevC9E51+gVML+nh/98/Vxw5OZ
fhj9tCr2UJMmZe4LHe9b/VT1384P/blDd0NjWQg6wToI33bIYds/UE/8qR0NDGE+JrQcrpXbbHXC
rM3BWCECWR61zJF7bIr+oZjpN2X1e8rpxfl5/KMT+H/Dck0w4aLQ+pVxPqVeVkRpBzUGROdtdhk2
U3d6h0cM70NCcGwt9J8X7gTGNzUHT4Em9mtkh9JCm4vvP07QUj+A1LO/cDVRZN9KQuUFCt7Nj6LU
vnUVzEC9Aq5a3WSode55jRfYHA3B9whpzuuBZOwC+q3R3851+j9S4l2iPLhMJO/GXzKv+F5QGl0X
GUP2e7CDjeO9to+Gx669UoQtq4FWY14KWUbwJFc/fI0+wx7kZ224cVw+vxhcU3R30XUdoemuRe9u
+QIqrksVjbs2qx4RdW5cbZ8bqvtPIOvDYYdwT54tJ81DqxVXmW1dIl29VVr8PP2NR+B/DSnMcwfM
GXOXgtG8uBRlAa0pepQBAH7Kv+SL/QzdqGMJ+ZeNXNvKeployEFqDwEhQxNP/0bZda+jpJJVPGd/
zh/7FasyUZBT5mpweqAmS8k47CpNxLcIhZyrUXjORuVmbQqG84lCrxibeqapYzu7gb+o4jcJ8boD
vPlrczjN7cOGNyMIffISCDloj2XxFI73/awfc7S0b5woZ+VImaDIvNZoxGO8Bz1zMh9KSDi7yZCw
nQ1a9wRcDjoZdtbNuLcPWXx8ynfZLX9F4/3G59e+Tv87P7fQs8NY46RhNOlvqIKVl8yneBKcX74V
yzcJIf1Mord9qEVKIO4q3+zwbaF3c4aszO/zH1j7/UaUJj3h+BB5dVObLXvNZgSz0QbMc21oI+rK
nZ62eI866eD2TwV3HoU9XZ7/1SvH1gRCVqIkbGEYuq3spzGERY/NCLVEFMCQZJvExuaurL6JceyE
hjwB4IfpkKMS0zkhkFB2ab1P9NQsvpTRX4/UW5pgK9ZukkNWboeWMcR3aZVpEDP8wcsIDTh/v7Zg
hp3LEZqPpQK5nmNBlRFBQFXNMfNf+Ram91+p6pMr2kQ/dk5PGiQmcJASNwlfphuE8vybjO+XYw99
8f7S+Q5YgftkH/jOurK+q9f2lf+0H9H4GOyCK5awjU1bW8fTcfzgccKxrZc8L1xw1MnLoJKnqGC8
serhS+TdrmviI6UPqIGDBGwq8qi9DZUPggL02G8c7RWrMUVuQTzgByBfxs+nJ9Zx+W6N0eP5Q7A2
tGHreuyIhbwB3pU4aVdB447PPtHZF4PA/yON9EbPUZ5HUz5VxygI/4Se+G0H0QZYYmVfzeJTB3qn
fsmwr4PdIgvdHDMqEnvcKsGuDW+8roQLQgjQPnmpyLxDQH5axZR0+otxj4l3hHYLt5yMAuVWeb97
6GKpctgIjtd+uGHaEUM6FJ7Ww1N6ihHox53mKFRtsf6sDX/6+wdz6t1GANk4OCn48O+kH+xDcI/t
e0a7L/5+017BtsuqKqAQt3EuhejA/iEqtNJX38+f+hUnbirSVgNxwMAPCdQ58PQOZH1HXdr3rTMX
sdXOTVK31kYwtWJfnhGmKz/HlZT1HgSGKE/cXlvJKPL789NYG9wwXi+sbCgG1GM6V9NuarHFUb47
P/TpiH/iuk06TDn3k/AdV6VylFeOpCiSTimUZd6cWSAVnb3O2daNunJxmxjGPArA6N5OXjrlS/ii
Iw9AG38sdqFmbNcjIbQ/P6WVVgnXxDOynttZAfq/1INdX6HiuuAxx9EG39Dq0kYm/CqXvrqsK+7c
tKwju4BWwyWURMajthT9lhN0Cp//LSsH0IQ8+nO98CaMcMA9HRyKYGwPIKOsL4Qm/F3Pdn3hhOUW
++vaAhveoO2LJhN57aZqKPdh6CVO18S1jA5y2eqdWpuP4REWFoAjKKhGNFT7uyIoUM2YLsLAAm/V
36D69bVFM7xCbS/lUo7w9h2qKkiwWsPPBf2i/axibUcbrmfFpkyKTWG5GeAGhZcyX/kJ9VkZ+9lW
MnD1CBruYC5EoHMJs7JpLZPJW+RDywv+CDYY56byI2jAeZXOb0JGgwvOg/BQ+mV9DFCJvxEWW5CI
4HWz4QXXpmq4jyGEYMQ0eW7qjuwG6PLnjI0bW7VyQ5hISe16YB2oodNbQA40HgPQAw/DRPdNiSLa
+dOw8utNoKSVVV01UMT7rBj1ZbFAl7ibbe/h/OgrEzD5N8PQr4FTwIGG9EFsZd97/lei/n5+8BWD
NLGRjawrFABLMMQqBrGqm1Hbu77/HdHXr41vGPyoxqVFj7ibFuK5sK+riV/YLouptwV6XpuAYe6g
1mwsCHQjagzUlQqgQ+4v6mnpyx2gB1uNdKcczSdXkEny2fmup0gfuSkDP10MdfB9kI1XnkVxPbPr
bgSYBNQHqNJz93B+3dY2nf43rmnbjHg9dFjTcB5g9nZw9C1I8fB5I9heWzbD+gOUfqugw7LBk9Ek
1LQHqDd8csLp0FP5fH4Sax8xrDqrWdXKHHj3Nh//WC2opmf/yE5Ibr1V8lxbJ+MV30QORXM35oFO
wriAzHpbj3HveRvmsWLZJvKRTSWY9rhs0qoeXkkOCTgXIez51VnzwCbaUZ6K+14HpwfWtbvAsn4I
Nr1BsnpE1Rx+V2VhjN7itwBa59JyDlnEn6K53IHEbytFuDa90x36IXomrAyoh76BFHga+gYFP/F9
KbOtvpyV7TfpPk8SUrPbI/SvOv1EWF/FLS0vgZAmEOZTG+59bQqG/TeKtS1dcElGIbl2JeoGXrkR
065EEv9Seh9Wp+yHfADLN0md7qWZbj0UgUX+WNqvXbFFurMS25p4yCbQYIKeci8dUZlolJcI6l+o
KroFzPOu4PrO0v6GMa5YigldtBe0smUgwgVhtxhBblgW4JQP1aGz3Y0n8NpWGOaufECpThAYbMVP
HnybvA3KgLVzZNh4n2fN1Hq1DR4bFsTQzVkevKKudkvYV4ew5l8j1HJN+Efg9iiJCvx+C09VwO28
aEjyamP5Vw6TSYA3REQNczMBlq2A9CNgslyg8pqhO699sqt+v+FTTmv9yU1lIkCKCkIcZQ7aHBIF
9ODQnNzIIYgeuxa5gwAxD9+zqQA6FAShdlLZw+AAQwka1JNE4RfdiokJ4d6YLUsG5cY65+9+VPwM
gq1i8MpZMLETocfBqE2wjJqBlYLe1Pq2Cp4E5AjPL+DKGTYVISWf6pLNGL8ey4R5Xezo3+dHXrG/
f7fAB2+iHBraZc2clDQlx8pL77CwoUvQvNgdzn9i7YwZl3orii7odQacPnByonTisqVPjq+v+HQ9
Z18j63b/MQd/mIg7ZkSBBhV6qhYKGSSP4VBiiXoGKTbi6X834Gen2LD4WXQz8HFw6t0OEzj6CT8O
34KfqK1eDXvvXifuvt6zp/Ih/G4/RTfkqK6rS/bA3pt339lvsfitnAUTLwE9A8XLHpSlnt0899S/
1OprQlSuSbAHrnu876WN9i0R3S129GRNYNMFJPD8QVhbQJNtFTA2u5EClEMy79sddKubHQDExaNi
w5K4J0X0pEdTCqRLRHtfFYqDsXcqb8OIzTde7S5o2667HXEU4M1FjnpUGfJ3/B/TlVVWLLG7RcSW
GFpIGYQhSair5HsNrfKDtVSQfI70WMSoYXuJ8ge2t6WYns7PbMX+TbjGNNtiHLOMpFYWR85eu2LX
zd+L+asbY4QTnUTXnj+hqEkK9w7IvAMQ9kjDkC9BcFz7dNQ+2E7rIbD3KuKkkSz4wQ8g6V61drRh
/ysuxpSQ5Mxx5NL6fcpL+0/HZJWEXN/acourbuUZZPI2aqaFByIzlRKQjyVQeqmuiEPoPqg6Z1d2
7kUmc7KnkSY4bfPL+R1fs0IjqhAUyb8pdLt06sj7wPPfpNwyk7X1MtwMhm25u8AKl9xx9ywQ9j7i
vL5HAa2/OP/rP/8ENZkbfT8b/ags0BVdzTeF79x5Hb2Z5Px+fvjPPT6eOv89Tw1ZCKSLYedQvzkO
tf/ok+IXmgLeQB1/h79/KRKmJnljTgTNOT6VzoSU0PSM6rgYQMIzofDP5vYVaOuNRNDaep3s/oOB
SFhESHwLgP9OPVrDvBtyfph4+XB+vT53HzQ6ffbD8ET4FpmcZU4jG9IA4RSHw/cQQjU2pxuud20C
hoV36Hqo0cNw2hFP7trS+2OHo3XQFdvir12bg5EaCKzS1VGHL0jJxhTZTvC01yHocwg6I45RO0CT
4PxqfToXGprtk4LyfhDVZB+XfHlnNWqyobAvrGyzR3rtA4ZtTwwiQcSNHLQM6f1QPjWFH+tuizHq
U8+Bn2+Y9yQ7d7AUcY6gYb8AyP9XyehWd/fKLzcTA+i1FDOSfg6A6FXcNA+K/gGj0ca6r/xwMzEQ
5o1EvwuWJaJorAp67440c7QR4X56fGhoKn3k0gnGoC/I0QvZb0fWDDpK/DeYzC6raEtXfW11DCsO
HIsMg9ALkj0THjlLbE1LjFzDxvp86vUwhdNnP1jxwDtWZ51rH6dFXjizjAGBhPxUe+pwSsbux/nT
v7ZQhiVPA/q4w4bORxr+RAvRzsmBa+37hLdbNePPJT4wEcOUx9Ct+6FyPOgiITWd5cM7Srz5tRVM
0MTTPfJNEPVG3xIDZnQf1bx4nHw+bVxNn+Ye8HHjtSC5CoZIVvbRnfQBPM/xNHXJRJ6Eix5A+ymj
V+fXce00G0YezYGzkIY5Rw3KYmGVsSw2gsG1Y2YYeNZYDquigRyn/3F2ZUuO6krwi4hAEiDxCthu
271OL7O8ELMCAiR2EF9/0/dphtOYiH46JzpikLVUqVRVmUn1sLNa77vbTo/c4nxjiVZ++vK1mUpN
8xlBDfiy3JPrsTen26SJXPnxy5emT2gr6jwZTwLQndJzgGx07oC13F1f9f/npv/zhmJi+d60daWB
A4vR3zKrPJxyFPeyrmY7l/N4jmQKFXYI7PYTQGS1uRyuPvL7wXoBMrLcg605vuEWEy8z1KaidEYn
Wcg7jbqxMzeHRMUepCc0udNd6hx143p/vFrlN9BBIncW8Gt3ZWOlyPOXVvfQycL74cU2fyVA6H6v
JsGmMJfCf0Wz6nDQQFz+TGaIeW+4h5WVXYozuAnm4VtJcyIT3iuFtbfqP7Yl9tcX9t0gGG/2hVsQ
+RCPA0B1J1PDdc4qGLPu1DrtL8zo0fW7PeiC/tSJ83Z9uBVft4zp26ryrZnQ+mQTyKe5+WNcZq/O
0BzzbjqQWG9FFStHfRnbAwYpRQz+zFNvZzfanx/nQv++PoW1Ty8cABmnGiBUtzn5c38je7Bkdjhf
H9zshQ8AALAciGTNyc7r71Nq3WlALXUjtu7i9w8TXwbw0GNlfKRFB7E1gz5uEMeOOz+xSGB0syVT
9/4e82UUDyQd5w5NylM5FvmXhlgcwF863eRoSD1PwLSfXY9uFX7fH0yQhduPRVnEaDlpT9notAHw
/g9FCYCsRerbkrv3YOnaeOu+v3JimSfSk8mI0zfdaabykafdXWv8fUXaX9dP1cr1tUTNoHWl78FA
gZZpq68ijVp0oJXzWCt9Yk72w0exOsr9YeMSW1m1ZS7IrWg62EkznAbJnozHX6tJVzd9U0xQyoHe
7zClG/5lZdmWqaGpa31adnZ9QnQP4SCYZdiwiQVu6m/ABNfs8TLHv8InYtcZkPlYOc+k6p5VXvrJ
c2fx6fq+rH39Ek799XWZSgtCx359avr0K5f5kY8InK5/+/214ct3KDoEDfQk7eKUjryJctmYgMxU
7MmYbbXCrQ2x+PkE9HU2JBb40aveUuvJ76doquMP7S1fPj910QLtMegaOodVeUi1Xe5aKUXUGy6f
ri/R+9cT9y/b8tfyj74EC1vB8xNp8zwNS6O9TwMwIUGFq3jXkyLpwObQqhAdZt0QzKTyN0ZeW7lF
MOsUXh5zZvix6en3yhSvwFLDDJONU7v2+YXfGoeM4iYcy9PklmDiHRNzsP0LytWXWwT67x9dvtQc
sNyWI+TX7lHZpNslsTce2rGVG1ntywn6b0AG5PC/OzPpuk97JtFMrAToUB9i2w0sUSGG2LC8lQGW
tPlQ5IMIecmqUztMbQmPzsafirfil0u8+EBjkR2un7GVdVoy5hunJwD6keLkVU59QOeoe1v2WRF9
7OsL9zSqyaFO4eqTka23o5yTEOo59cYurP32hX03I40TH3QPp65L7nNvfHH4lszD2vpfTu5fpudn
nu7k0JQnW7EX0kt2C4hyEoIo5HvL3fHx+vKs2MGSFN90GiwlvhxOfQOoNRR0viVp/qVKxMYCvX+v
8iWYDRDbyk2ksE5tl43fwKLsHyozZz/r0cnvdDyye0+RJsE7u0u/XJ/SyjuYLynz61k5ou/R3Njl
IJGBii5k75Lpl9PqM6gu9nRo3ZsJpEdoVvjZMfV2fdi1o7CIS3tQU4O0FqF129cPOstfQPa9YYpr
i7iwdfBS1JaGmuFJszYPywyKMR54zubWvBUz/wqx79tSNhv18fdjE75ElpWTk4y1qJpTV6U7CTEO
OaiDnyGjbT5Bu8Z87PJd4sls2nY90cCodX7zlnD2PSnlUwnA7EZiam0aC7sf0iqzwQ+LihNSagak
R5njBmwog2F+IfHHUlOQlvrXSC0zXOr8mAUf1BPlqISP0OJ2M+/P9UO1NouFEwAHfiJl2mKVuB4D
W4lHyyePhHi33YDeKlBHf3A7Lqf6L2/Tl3EvOwe7bhSHcnZpnJ0/ZGTPsiLZ6BhfcTV8caMrQNzb
2XHqU+qAIsoa7F8NWFdCU3x0y+m/cwC/Uw7kGBbLgYBfoHvrbeAl2o9HcJBoD0ovYsNE1mayMPWq
KEShcrxuW/JUe59B6FwWL9c3/H3SDcb5wtZzC20pFriHTgLdL3eFKfMx8Mzg7UHO0v8ZWK2jjqru
k8or9iWePfMZODBvNzlDfurRV3vTQ+F+n9q+s8s8EK7xVJgg4VZ+rqeS/br+K1cc0hKSFqtZoWc8
RqrM74/QB7rvE+sFjb+3INQNq9G7S431IUEdxpe4NMczE9cOp6cSzUzlhXJpRlNTM0fXp7Kyl0sk
WgeZDaACHetY9s1zUaZvbg1tz8ZMP69/f+Ua9xYewgcFjyd6HR8b+pvzT9Q1gUwe6FYL/NrPv/z9
L7sVFcigJFPxsdT3bvFSkCc+fv3YL1+4hIvYYwfplvg4ujUQpvNwPytkKgriP1lpv5VeW1ufhVfI
S6KoohLrjxaZMYujtPtRZ6C022quX1uhhVfoK4Ic1wy4uz/491BSBPguL8+tBS3j6+v0PoM5TujC
HXjKtWzTz/HRhmDM2RoZu6VZmoSUo6YTlBmaoJPRkT/7cgSLG87Yzog2P0LeqH6aB0hdZdkM0W/L
qT72uFmC07KcamagWHfsi8+zeKLxXT393pjsxQ+98+5YItPqNmMx7XvrqAdZBrgy+gAX1J3vg4Vi
RH2pFc6dmZQdQPoY/U5z7Wwt8+VEvDfyxRn9ddQnx5rTNoMllXnBBIgGfeupKX0XIPRRVI+tjp1j
6nj8s4aoEVSYSY72uNmO+hxQ1pJT79mpQZhxfR1Wju0S45ZoP6fysueeM98XBXtoC/tNCeSf0+bm
Y0MsPMfEjEgTEFoeY0hl67JAffy5al9Vozbu/JXgwl34DhQFXZ+D5uHY+eSem1+O5YFDF+DxET3i
H4xglvT+bZXbmVPX6Qk0Tp8HMvJbHwxjB6ua7osZDLM1WBGvr9eKof8H+wZ9Oal8nZwQyGQ3bBjC
0evKvWS02l0f4eL53juBC1ei3NwbNKjEj33uNke0NsdQZy4++KJ3F24E6UAyuozFR9P8aLzfcUwD
Sh71uJV7XtvuRWRRlUxKAL1iaPn1z2mSlAiLaRWN2fTDztjJjuthf32dVnZiCXzLwaTWsTEH8pnz
PNLg8oq6ubUhHZHxja1YiUCWkDdu+6SaQCp3zHNwL5K2fCnz4W6awaWKxjR1YXnSZmOslYVbYtqy
UTWubrFwBQMFGevhb3666ncCDQ+Hvl5fshV/siTzn5XbuXgF4bItxlAB05KHoMAI9ThuuM+1Pbn8
/S/vyUofvLRGiCPhR4YscFvqAGqhG19fsYwlk7/MZV/3M36+6unR7YddJrcELdZW/3Id/P3DaaMk
6E580Dsm3U0pZORJ796TxXPrN32gPLKxBWsrtLDuiVfaMwrukGpTvEyuJaKENeXneMZJvr7La3NZ
mHiqmtxXvM5Ouf+cuc+l1kfWf8/oj0azjVtjJWO7BKglNh2QFqTZyaT9m2unYV2qG4d42HDeB8KD
Ak0xdTeWzz/EQcD4Eq8mU2WyMWusI0i1On2XQNQMr5GNg7WyKUu4mu9brDLotjmV9a8Z/Lak/8GJ
3Pj4itEt4WpVwYY5HcExXBXIAed7p7FDK/MCXVkbI6y4qSWVf8xIM/YQ6jxSH68KP+GvNnO/92P6
Y9b0kXCsVe5Xj9dP1/trhXTTv5aC1k8bDQWFf0oF/2VbzZMz2K+AHf+4/vn3bRxvon8/3yvZJtbU
duepucM7iZqf17+79rPZv98tchTDUniQMx/9SCTdYWTNLq4/pG3B6JJjghuIepUT2tg9tCig3Twk
DYuo4vva3qJTeP8c0aWKlCOdCz341J19c+/wOhjnOapyCOP0b9eXaGXpl9HmWLldPSgs/dxD0c96
Kqf9xz58mdFfzlWaFJTQBCSifUKOpJtfoHq9lVJaW5XFcezrtJv6BGqxU/PA3IeMokDRTGAE3hJc
WRtgcSDjLK/9sWDZGU3Wz0XL/jj6IupancEw9/yx9VmczWqcvHQEGBdgIWZ2eTGznZMN7u7619cm
sLxxQJqorUbVpwwE27uyhX9DLpG+QI+cvs6cbFUpVixsGVlKdL76APp3Z9aiVmS9dNoPbW8jGbY2
iUVYOdCYUkIzSKgNA1rzCo30avICHqf9OKIN7PpKrcxgGVEOcQnP5uGc0mbfKfAwV0kYf6zUSJex
ZGLPic2pDRFZn/HAx+M2iLk7RE6Vff/Yz7/EA3+ZGa3FnFYCena+N0etObBGh6R4u/7xlQ1Yho7U
8mZSCqj+VWbP531jojHdlXJ//esrrsdZWPFY1iZPPfi2IYtDNCYFjGwEQ2u/e2G+FRGF7VLSnVX9
JPij7f2oEc5v9Qm+H2rRJd0BQ73JFHOOY2mNzV50fh/1flOddJGoyJG9vJGm6aLri/T+NU+X0k/j
TMehc7BIrDFVJFuT71KX/ppTiqrdkLi/mG7VjqOculFWW9uVRSDJQOWhBzFjdll1n1rWKeMfS9PT
ZQCpC3SkoYmjO4OJ/CZrXWSsxgPeJxs+b6U6B0D1v7bQztD5hmvrzvEYVRcW/aB79vS+ve3avU5R
5Ayv78mKy1hGjuAqTMashujmCN6JoMSVPNctmF42qhnvx9lQPfh3GhTYm7Yaa32ayio5FYlVHbvM
tQ++akmUyt4JnQTEafag9clj85amzf/bzf+bg6DLiDIFgV2TNCo5Cwh4pAGrKvNblF76EnfM1oHS
ZQY5TiiMEhmn95bdumiRbbN+55atdZqF4oe8tsEjmtTlT3uKTRdB9cH/zj1b33DdqTmYXWFOLiiN
P3dqGL4XVVl9LdTQJui3LbM7l8GWtKWtEFwew2srO57dj25TH52GZF+u796Kc1g2ZfedOzhdgvaP
Me2eGisL2fTN+OS2aDdc8sr+LeHYVLR6gKqHd5xcT9xYo8MPfoy+WZBhEOAQnfyYsLH+EheNg42t
tgDmK/P6P+nrXzdB3nGvbQj1j5C3tQ+Op7OXiTYXSQmnpq/GsG5jAVf835JkQtoJcdsBYP+8GdVn
CJlbkbEz8dwOorKC0th5hhQqVx9KOQOm9a85TB5IceXkiWNC1HiKk8IHHnnougC1OG8LgvF/qMg7
h38JRFQuzUxKOg65iDLy4x8jQCTJnBxTD8z94y5208Amf9yKhGNqhdT/TuQY2m5kc3WYGzc01jlr
7oT/TGuUkqqw7t9iZ9ero6FAGLoPkgDpql4qKBDEJOg5h2jOxn68f0WQZZfLCNm4qnfL+XbyxqMz
Tj8F6PpC2UO0i0jn6JpC7OPZ3nirrTm/xXb40neU6xJ14kkrnmroS+9QvHF3c93bH9vxJZxnsAY9
QxJDnvKqQtsRzbIqIHZaRHVMvY1FW5vG4ppruyExvWqTkx+n32keR4IT4MS6YisDsGYli+BVmlbY
rkgFmEDF0c6eDXfCrjJBmby5kBP6mC9b3HhE5MVU9i4/ViCVgAhIABhrpPMUl5HYuI3eZ/9gdAny
8XrocNMmwURmo5ywEF0TFqORNz3YPEPjefktV7aJ6sYme9Jn3t5OO7YHtyhi9rjNI3B1b1WHV4KT
/2CCRuB0YmbxY9mZh6FLdppuYVxWDsSSBES3GRDAJHWPgIU+xZOew05CD8WS08dyKEsMTTxMQAR7
OAzxBNa5OQ6qggZQg9p4x6y4/yVKxu4crxnqUhxzLsMqv/N763Zo1N6RWxwzayMsTCZFpBYnfSGO
cw5iC89EhHsPWdzv42mzkrC2wQurSRC+KSUycRyl/6j65gEw6rfrtrKywUvWjLwB1NdtfXZM0Ng/
lUgkx/hfsRGnr3394pz/un1lr7p47AWDuYM+0vaCkt9BP3vj6yu9G3RJl5Ex0UpX5M4RVPTQw0qb
Qlt7IYXMQ6efqNkVaHbrozLtiqM7JdmjFikhez/poUI20BlQeOrHVVRBOgY1jVziUsuTIIFKT2S1
jbvvTZtsLPTKHi5ZNWLR9nGfOuyYT2hNttE5atz+0/VNXPGqS6CTV1ZUqcJlR6Lp3p6y0I+/ogni
UFtj6FavHxvkMrG/9nKC0FuaAAR3dDoaAkLzxYHGWaik+2gpMAk0JN1qUVibDv13pC4D/oPRDK3I
Da2+zIXpUJLVfVT4TfJTz6Q7lLqQG7Q3K/a7xDk4lls7luDOUaB1cp/GkLOD/pITlpxBRrVtty6M
iz94J5RaAh4gDCZFbVnsODboj92hOzaVoeuBOwpx76QC0qvkwS9bN+B5LGQAZSW9Z56rnmkWl7vr
e7gy2SUOIrFTMl0ooo7l5D41vneQ1Ozjmh9qNXxwiIXJo6MVrR5YvKOswb8ykvYnCoMkSMfJx0Nn
q0/+/9vzznIumSRk5oFoFZ3RRzpB1jqgder9ZIMNGUCTyAnPJc8Fz8VI9s3cdxFjWf1cUc7SgNM0
+VhPJV1C1SAsr0QiLUDoJrt7Bl2Ote87qSLIktBv13dsdaILs0uFp9GoMsIYDD8QCHrljO1o3h1k
9dgU0IV40kMfyV7/rOt8I9uxdkwW0azGe6lRlg3pCXf6lJruCxHZPu1UjiaTauNmXrkalog1Uw5u
3QHacBw6++wXMkeblsmC1kn+XF+5tQEWFzMF0chomW64peTkJ7eDe+74RtCy4svtxX3MpzIWMXi4
bpV51pUd1fpD/AOM/AevRvwuKxP8aKf/VE8nY9831s319Xh/U8kSpuaD2aDMrXa4bUuwqvIHDzJ5
NoS++rnb2NK1ES7+/K8bIolTBCkKy8KyT/P8q82ycGp/Zna84Vr+H7X91+iJfxn4rwFiAo5u19LD
bQFifCHSx5q1P7VtbkD8hMCxDh2Z3TlTFXbTHEALO0C7ZzAVQOgAXT6CmYAQcRjdEQxeNCxaB9rH
5Q6lqWhm48Ya0MsZeO83Xo7jX7+RJ2UjeFaNtzRPpy9D7bvRDJpJlIOR0ks1EkXu5OQ7MPLoPTQA
7O8ztBqjWHoO3FRhhvuxqECg6iNzHejUBbtjr4s3pL+6aefzuEb3FTjiD04r/JfrB+Pd0+z4S4zq
DFXiuVIUCk0UIn9ZOaBrL5XR9Y+/a4X4+OIuF0VcZ8Ln+XkqvTjyJ50cgc6ROzWZfOMGXxtiYehF
NsajtCr8/moOSVpHl93ttngELvfWf/YTE1jYugt1XAUuYkxgplB6RWgYOJN/y5sE5TU2/ciaOA4c
pz1+ZL3E0gHknlUPJpviExgSwnIYd4V+9uotOvR3LdQRSx+gHH/QRVnkZ5ZOoac+VRxhaIz+muLw
sZ+/cAFWPqJBFo16Z7RLh8xGQA1g+lD+uP71908qBN//ta25msg0NP54zqa8jlzfA0rN4tiR659f
W52F6eZWluedhHw2t98q88eHBGrXvaXxtPH99w8qiDn//fmu5JqJqoc+OlrJTWs/ZZ73CPmorQLw
2vIsru0Ka5O0lh+fCFb/fm7HeWfZ3RabwtrqLCwZzYuIkh3QwarCgnR1/5oVzmksrcju5q8f24CF
JeOhOGjHBlLInh9a+wvaGA+D/O1Kd3/9++8+LHD8F7bsOEi0V37in2ZWAPk/yfs5T4OOyYjW2Q6l
+Zfr46xsxBLK16uJZwg2IeRpPKhha5c+2R3NNi7ylWO0zGw2GeviTI+wMT5FeQseyOo3Q/x0/bev
rJFYWHCLKj/lsnXOFuTd7e4XuvxU/12lX3JviwDm3VIAuMYWZtwlrid9Cz5OO8jG2pq3ISC07YON
REQTcamnO8tX0Plt67aLnHLWG3Nb25eFgYspKfDNAQN7qAmT6TE25caWr23KZci/rv2qF7OsvDY+
XTJMmVFpkKRJGxTplkzd2m9fGDfuywFpCmiC1mVx13v0h8ynjY6Ctd++sGwAW5Uz10CsiIEiZ69a
KwJl9h9wp1gbD4q1ERaGPeQgUJ2yUZzi+LPtDqGcqygB0OZjR3Zh1jDpOu/STpxopX9e8r2Z91yi
E88jgBoX/GNaKABd/7vFKeWp2/UYBlJwh9mXzxocAq0ZN/L7K4a3BOihvExsKWAV7vyInjLugdJH
vTr+twJAuusLteLCl5pv1qWvySFufOoLso95m+5ju917bfvZj/OtgvPaIAvr1j2FVDLHXhuA/0R2
l4kWAg7AA4Jh/fo0Vk4Tv/z9L1sr7GFymsQSpyH+YUgFcew5KPIN3osVO+MLQy5JC0b9AXbGadcE
ICD7MrDu9/Uf/n4t3hFLSF4cO7JQ4J85ebq4qdpSBn53oVQarFNp6gMcI6pn8pwUyEKqeotlfW1K
C/uWc1eB1E45Z0oVxFCwLW7CtoKO95OwmNPCtjlEMmcJrfczhSrIoQXR/tF4jnkp3DbdoYUYlFt9
2u7zWqhbUbhkXxWOtSe850Htp+XBBzXh3nMFnmBNDTIlxspypxI6QK9dbXJPrK3BwkdAaMCKCafO
uaknFo5dqT/Hkohf1zd25etLfJ6JazeuKu2fRjw9klwEqflQBQNFoUU+TbbgeLBtPp17mn9vPHlW
XYuHba13ahNKvWJQS0yeLVMuug7xijbfOvPGyhZAo+frS/P++0n8B49n2XOc2AhKnf5H06QR/uOA
uSJh7b5338atOsbaDix8Qq77vnGRvUVrX//F1NO5muiGR1hxaMs+XMAsmzKZHB8aDg3qiLapwklC
0NAtWXI/jehq3vBrKzfAUvstkXYGEePKOcf2AFrm4qkV5k77/n4049HMxf76jqzNZ+EOCDgyJoyF
67IHt1+bQTqz8Es3IJB5iDM3uj7K2oYs3AK1fBet3pgM8Zw96rEHkEZtbMjapxe2rBtAzcZ6EidZ
TWged8Yxsn0kRq7/8BVjWDYXJ2B2n3qQy54SSR9Y4T+wODvaPN997POL+NpiSdwQz8znrrAfkAXd
U5Ydc8M+Xf/8SmztLm9fm7JGAYx4Bl/IuZU2VIDqOLTrdJfrFI992waXtImdQPpbOUvm/D9G+W+S
BGyl/97Iah5cVs3VfB4JFOULQ5K32pudIxpI8sMwSLTyyrw4e/mYfO0yCbSQ4eXXwWr8XYyEYROg
Sgv2aadyXxSUmY6snC3cUnM/ffOTVh5znTcPvesVVUiyhjwAkjzdzmOfh4kVW2fOSwPoduPfcNDL
7Ac7j19YOvRgl2yyQ2nxOhoSjVfGXIoXD5C1vRRNdRu7tnUSBN2bDk3hU0kh7hWydkfDbZ2G9thX
bwS5XhLK/2PDx76J1FQWETijzGNluhayK57f1WHqOOQCsx9PQwd54EG0KCOVNZ3vHSOG+5ip4bfw
E/JmeqGPQ5GRTz1IUURYj0nhQW8deAggz+ObuiD8EfXK/qaC/MrOeA350rG4OtASqczMgTzbrFv/
kzuRMgtjz1NTaNnCSnZZW+mdMEihS1ai/hmn5Jx6I7JhLaQxtZ+iX05wEY0+Na+xQiNZiqU+5HGX
fcqaEgyWkyNpVDlMPxEQuITlyCPI/z3XJPtdQIr4oOzmjQDpcl+4BfqCG1RPoYEcTAaJ5MJqq/tx
FjqKQU6UxelRJ+mxR1PQXAwDUEpZ9QricrNLq16CcJyxsMBrKSqKfN7z2vph5Za182ddQ/NavzAL
XfF+wz7NPt9BPosGVqW7fZqPv922+YM67/xs+1V+gyHnU2LbdtDbIj8ISe+sqf/uxoUIwUjyTGdx
1pPzavv5fJiMd9tQ3J6QLVfBIKs7gGuBVywOXLRPU2Yg5wBRLXhD1N/ysvhWTY0Txg2eook99eHM
KjTz+e39wMElh2u5veEEQhxkygX4IVrdh8j80s9GTe5pANdV2BY0bIw9gIfcBWcT3kABz3L+QrSx
DkCOPEzSdr8xXlV7NRddFOd+ca4rXwQS+tWXdepDxy/KUA0o1hVFM4YpZ52KxiodkFybur6NJgui
wBcueOTzXTXshdHpaZxiclDCmwB7boadg6B5h+ah6cZOZhrFaQOAUlwXR3vM65tkqi60N7o5Am5k
g9sg5k8SUhpvpCODCTpDrUPbNgjQNKM3cZzFQdNUGp2kum4/iYmKqCxL/+yqQuxYQ4u7XGTDo1A+
EuC6C628apBzbyKTsVcicxapUb6QOt9ZJD/plLxOU6HDMc//AHdrv7CaoOXcFiDVZ94fo9XJAlGO
UOi/bCC7F3iDKO6SbDrlLNnjnf1bczhTOqsX6Gb0oZDFodcGMCxm4zfyeCfr8sau1FenUXftwCKT
xocire+VMee09E5eLe4cmXxKmf998rLnzvYf89RANXA0N1XqlPvKTPNuYOaGNS3aPJP+zsRI4NvV
d7ucdpNqnwnntzNNvoz9cMhmHrHUSqFppE4I3/wA6b7bLiY306Rvnaw4I/g/9sw9NhWg24wnUePm
n5MERVJCvTBOQNNvpdYn9LneTYYeRTx/Iqx74J33xkCZ1ks3KkryZKdmr7j8Mw7WU8amGytjDw63
njVzppDY8d3Q8kdrjvcxSR57AlK9kaNOj2L9XSnYKS/UjU40elWSG13Gh2Y2aDiHvwkQSkHg1gOY
pIp/SZV/S0j+mnXiPp+LR5zv3Tzin2iKzsDsJUPqEUJ9Hvw4CG9xyeBwl/G+HOr7vqC/XN5C04JT
5JnTPRohQQ1igw2A8zYGlt3rAtGZJOpyP7LN+KOyp1vLme60ak4sawsIpU4h1uCFiuQO0XCGDAV/
nCw3KufyswUZ80DlzWfPWK+la30hVXU3CXjFnEEO0f0WV+peutC4cDrxu6TmWU7kpaII2hwH55Z3
Ylfp5jHx+efENXuELbfaHe1dm5CvlpB+yAwoDGrL3afCjzLf3AirPaukjZpBfRIlP0gXTzjL8m7A
Unqkyrrv7OyRztVn15+LQNnjT8jxqXDw6nsLsI3UNp91KbKgqqbHYmwfifSf8ul7Ki6tB7V4HBXZ
p7S6GWRxi+6i+7xMbj1/CpMUszAleolF4r2WTn3nFuI1TdidGMGiPMNNtWoeA5M7n32UP0PtiV8c
srAjp/cKigiRFu6zXfd/psl7SeA5stLLQy3ir75T3UoxxoHnjA/aEZ+gRQC9GfU8KnR7/Z+UaKzP
GekfID76mlrk0a/FfvZxhkX8pVXd7VzmD4iPkyC1FWhS7N+oXz16o7pjszrWuIGDdFK72qn2Nn4Z
6mAqMF3zENPhZkpsqPtld75rPiO1QkM/E4cKJXTcoNnPfqjBn63uy3gobmmq4CY0UujEuPzeZbw7
eW5a752UDeeWzfXeS2I7BLMjGm/rty5DkgmChPckpRAW09WZZhjMKT4Pfl5DZMXvIpq3Ty7Mx7S5
2qkf1eCxJ5ERnP5c0psRLS/7Vrn+zcT5fYluuADpgSQyhXwj89DfdnlnbkwOZTzZIetXekbiFuBV
ODAg7QfH69HvZ+6g2PTsGscETNm/vRInz04MdHzKrAhcTh/QuQCygeSGoP4TMPTENoU0QTs2J5fi
QPsy6lwZjmX3efCqU+zkTjBXrh3wqkGvNncPaORSgNphoa1CHlI5P1nDNIeZ3b3NtjoBuPWAZ8yL
xdhnY+RLb8az4d3OKXMAfDLcbeVXV2mJIcsv4L96nLl16zKdHbKhutMzB0lnlyaR9DM8Dom8c5N6
J3ueBczrD5ODGHYGGXmOYuzYqhvfFb957Ubw63TPqIPqfpVDo9ROzxlGJtV8rNHFnuVkl3cg6qPS
tkMfGU2AW9tADOnRiRX0CmYspss+OYrvGsv6jWAP+XRTv1Z59sVP5peEgQG1t12O42W6wCrdR4eX
Nwmrb/0aHrduEPoJKW//x9F1LUeKc+EnooosuCV0dDuMw9i+oSatEEJCAYHg6f+v/7utrd0Zuxuk
c76I4su9lSVbL5i7cLEP73zdns1OLmIU59Wzd8sKWUPF/ZjjYaA+OjCEFuIl1d/Tbt7Jthz3aDwt
OvhSq2ows2AOTCRtC67cJSL6lGh77FFuC5T5NNL8llAkYWWlQb71eo2j8o275WVBV8FhgGy3BVDG
7j1FpHJ9cuisv07h+G4GfRnkvJ37XnXf4xqsf01h5Zcy9OAcypc3jdYGZCk+8qE8yiw/dIJeUUv/
008d0rA07+qd4OU0stxrnpMToY699TYU50L1sFuVa3eIlEzaLStwYpRD9gj1ylRlqOmqxhBdIENs
CbINS7SWpsWF2+g18Fl01jJPEY1E4mdKrXmO1LDXXZzuVzHgmV9QtdswG/p67GlYd6sO4MuM/0Rh
4U5+RFHsmKChI3O2r1Em/dGFmlSFsl9xlmJpFzFUumZsBpT2NZ4Fcx1PeNfHoZNNZGZMMAEer3TY
cYWq8TFMu1OYgOXvp7ysRguyPGFGVVzde82nLxD6pi1686ujxb9wiT0+sk20hQz2ap7joiq6FYd/
iApYommtiX8xPY66tHc/s4R/wNL9gKB9DQvxwCqX9M+o+1kPAsYPvNgLeVDhjidL5V9BKd7ktow1
toOy6sf8OYlYcu1olHxi3UFcS6T4MVoA524ONo9RvvfTAMAyBRgXafrllG25Ws7DaGsNWCci+2V3
fQu/1ikv9odSlG3I8V3DX1Jh1mt3NTbAbCvigKqteNdyWE4EEF252yahSb0EKWz64r812mU7T+6S
LeqYb9tHtu7HMl5/Zjmd6yLY3oclfyhdcnBT/oigs5vje42j/1j20Y0U7J2ILmsw712LxCB4NMNv
s43TMZa6a1aHQ64QyFfSPbptTR7+nLveVtl9gOHzeIpyyK2SMQgrSCnbvt+f1t3yiuP7qTXcQlW0
Lj9Zh2KoZPwVr8jj7tatdSiK+Zr2fKomzYZmXYf84HdDmihf8nPHl/Sft31Q7X1Kz0oH82nroulI
rJ/PW0BJY2xhryiWxN2baS6fQ1hu/vkw7cd6w3d0KESYH9IipO/QNme+WQOHzVA5cwqKWT90RJjr
wgPRzJOcsYGV+xGh2qTBCI9MrA2/tMIZWK9FCkkrFN9HzM3ZK7jd6RHmK3e0WTyeiAi2UxBSHLLL
MDV6o+K063k7RmuZ69qxKW/KojRvuxvpWWRF8cr9Jl7pzH0NNffajIELmsKOU1NMcfieIcP9tUtX
2+adnD47vZNrvo7ZXvfjGn+TaO3qfoaab8/QXxsG0eIqsczxGQWx5o2ExfyAlILwhjzOEHpXo/B+
zVOtkB1xYyhhaJZZr7fE5SCuIp68aYz3j5h01EFvZv/CdpU/4dYBVrToJbxFC9svhdt1bWO3VYsN
4xrrtD3NCfgvzLOyyeDEr/YxLsDDpPEdSi+zFuomKL44KV8dPq/UU39xEt8rDbh5RTKpiGtUWHMO
Ne48P2jQEk9snKLTIIfpYS5miR2pmKGox0P0jLGC9pWLiq2O4r4/Q6sxP6MBKjn3EVvLio0xewt6
vPcM29IVuxkWPGXJbQt7u9QUHXq2lRnFZrV0SctyJi7DknUNBDr8CFEtDtBYrZcRfQ4N9VlXm64E
AmHJeMyDOD/A2VOckJKwHFDCYD9Yx0zLS728wQ3yK5vQQ1isLHi1Qsg68KZ8XgjZHjBR75CMwUJj
EUfdZIVPf2yE9e9A5UfoPqHtw7ndVcmGWgRaKPqILKW11URD1AQ3UVXEovgB37J7pdMcY35CNW+C
QMTrSj37PbokQMifUsdISD4hDqZAlD/euvwZ2h9QJQNdMZQQqvDH9VNcO9+z2sk4r1KCj8Hf+/9w
rvbSwrC0BrWAsriCYCR6hdEg+8ToJlK8Aw5jQa+mzyyx4tbjnLD7FuP17Z7KrHvyhP6GsPaDUcrb
MubfvZDrIZ8g1ApX9TgO4j1ZyTFeonpnvsa3clplHtcI0IaRqRTyKbArBF0+uiMY6dpkAx62JCMn
mflfER6rKpjJjQSzPubSRedJmVs4Ji3Mjhn6q0wBI+qYYVRJ1l+5YfiYtuLe/pFPjzIgcR1TOBRj
O+BGDNVcKeNqM4VvEyt/7QI9IWBAaQvdzwxcxJiKr2Cpgal43JPDZ7mMBkLT9eKK7ZfheDO3st3s
OqGyHJCLN/tzKf16Sq39A1akrybj88OCIFbcEONjH/pvFmObw2pYd1bgPXEzqwe4b2CHYnu9FcGX
WLa1GpZpqRlZHuOQzg3rzAuiWU6hiKKGRTGvUtE90bRvZpgDZpyydiRvGO+unU0aiumhxsz2Ljly
wqRP7mBv920TdoBr8ZCNUCEv60/jgrfQ8a/N7tiUVAbgjUGmdrIy/Mzp1FidXzVivfbek0qm3VOe
QzFIEgw3+7w/uDz5hG7tFyfbSe/s6jV/ycn6Mm7Y1lVwH8Z19zM1GeoWPCoWOrNXReiWN0Rgrk8G
ewmtRwmrNt1X2SaFTgH8yFtAixvKkIrDmA/yEczNX2whwe+5s2sjh5E/wCe410jYkYe13MIX3H/6
EmTrgpy0nDypcXInNvV4tfG7VoGMyzpj3fKCGva8wbH/Z4n80QUrEswwnqD3e/d9bafwMATi3yrD
lzzMj1mY80q6HbN2PtwMpOKNYiW89v3PcBkfgUVctt2cfKJ9tS1OtFkY/VvD8Zh6dtgUf2aq2FsE
km/1yOhjlPaiwfh2Q16uqZdIn6HOEU2SCoCNC7Da0cxlVfCsqzoHiDaRU3SMKMKgsY48WEwi7SJx
Q+8DFudIj/lBoxupZrqAs7df4jpnGGHiPYj2Q5mo6X3rRHojEyUtupU/LNnKyhfkZkjxTRne9wT5
edUC+f4L2ttJnXIGFgB5lpVVNoS+av02E2yLU94dgD21IhzO4aDebK5+qY7+Enn5O/RADicTAYxS
6iMQ+k+69N1tRqdLnWbpCa4uWxeqOExT+hLI4LVEq0C1puIp4bTeS4kHLEezDDIP8TW4U2xwQvSj
Za3SgN239NON5DSuFO02btmSv0MBMiRO8xy4ICN5pXRaVKLjONszlD1A1YMa4WpZ0ukhwCp3WTzq
UfH2yY8MGZ1XQ0V3ZeEGoBKxPD8lS5amw2AD/GVG+4QT/BHXnzzBjxi2hWPcAUZZYA8J12JYauQa
WhjiXJhmdccxyAxFjxlrUHgtXLwcBMT9HxHq2/ZWYAUHVFX0E+oC9+zNpQyV0LuNu8cMlGlalzTd
/gxidF9iEuQ/F2TDr7B00tSkhFlNo170reOdPOWL6hqZjPmT1aOGbXZJ3zKG6B+gXeNtSYagQVJu
d0oWjed1MXNIq/vKSqpZh/vbvimnm3iJWRuxgG113+eaHnzIgwZDe/ru4wwgJsu2/8y6jk2aEP/J
nR5fk0UKRK5hXX3aqe2jirKAP0yB0++YN4A5qLjD89GH4leYTFEK7ErwPztzqt6AvJ8TbzTQkEQ/
5WQwp9CuwT+Jdb82mSjjaiIhPcdrYI6RKfx3jyboKkRsWitTkryOiNE4ByYp5krHMl0aNCylQNWz
jIQnTkY3NCwLsu3RBogX7iCwMtD6DuY1yPXJYQj7AOyiGRRSWhy3jA1vEibksJoK7HexLeBoncyY
IyoSBBV+x7DJIxM8pL2NV6QSldzUIeYv/Ejz2H0QUAmHSJoc7n+l52pG1oCshEr9izd8Oy7IUf9n
OdG/hFFwdiSYg5os6vFWjfF2xGRKAWmaLqi9VMNVTEgVlFZgHWF+3nCrpJrRQzK6sY1NKeCIDJP9
4limr3yKstOK+NeaWB2hWdzwB4Ur6vfkUYUX91P6ZP3gW51Jedvmfj8FkHnjq52Loxln10jlUDfH
EVTBcdW1IMCX501ueZ2yKbqGhOkakRPFMba2vKUQzf9aobTWaGiQglXFFpgDfOjTiy7Q2ZmuZMlr
tJvzl7U0uGE3LvVVWxk/ay0QJ4rjrhq1jKcq7/L5zB0xf0GAqPPmTPCKQW8/9hID5yrk/o4Zv4DA
ggU/Nt1jii8H6hs3i6JBWic9drIPL/Pu5FGPmX/Dw1t+Whv2PyC2Ury2+AkOPPaUVDQsohHOXkhP
gScHnzQz5HPZE98wuCdAONlY4hyNV9cGIIqfVTf4v7FeGT7AXv1Yi6TE8udJjchLTHfM7nfLIDIT
I3j/a7eWxSdR6GTe2bZdIqr1T7QwmD9K3ft2EAh+JB2qvUIV5I0EonBYp3w/j9hjf4dkuxtEzd3j
GJn+lK10eYDpPT0xdHrXIQsxNGJxPvaJ9w+edEFSFQWL36PQrb/mbZa/Ogww+CeT0XrI7fLq8Jcd
l3snlJwN4NxxzIqfaW/6oy0ioAOhLE+9KvefKLXjl0BDUM5RvQqHtUEKOKk4iXx3thjJfkwJ+K0G
ShQmcXOoCDDPEA3v46bU0qxJjEXHxsmIuSZZqrUvlTiNsULwQVoG8Sd012txWLM0uBqT+pYj9GBs
utXSv2swsK+wQxaRjvj8tul5GuECmn/HgupDMQ1Dm1k+Huwc6yrMUaMxL9F9QizJ97it4AhtoDbW
WhkhzKjI2TLDCYX9+6tHPAGUJbMEjgvH4mupmQKKdIdARg58zpfIIam8CWr4SoH9D33RehW4vplK
GZ07RKDgCcXvDVCq68ZrOt4nQRBRFTio4L0sIl+7cCEXq7URdbJKjSdvLLE2DclTp3BA1DCXI0Eo
XP2O+2EkLqnoglxHnHrbrcAaeVhK97uIctMIg3QtfGBrFfQ62JqME4QCTTRhSYN/U/VBwZ/dYsXn
kKzpYzjOwbXo1+T+XsVPQTdiJJnRi9YLsQ4IU89Ejol1AOcYBPSH5RQ6mdnELV6nN8TA4fnq4r+e
bte9EJ8aBcUNW4DvlUpPtRmjI5+nZ29BAS3JKSPLA012ANcMzhu2fi0+OHKBkaoTJxzESAspkrfd
TwvwBP6Iugt346rfjxyoCYqI5UugS9HwhXyCV2stC64IR16rPXWsQXy2rMtx+k69/ZemGJiXroeD
iJd7s7nuPwf5NgAgciikIm1MJXb6dB6AoKIWZIMiAYt9nuGI5bKRIRImk3E84U+3VRz3DyGSf+Mx
Rj9Dtpt2yNfnzvcFjoHFNz1qbREbVfqKTPufBWLrBSRzzbf1dVM4nWgQvAy5HvDNxd+FJdcI+C3W
ugBQnA//jvmCXaAHpiX28pti58Oq0eHwZKiDwHaHK2MKunqj0U8lkM8/LSmvk77HGKw/UAp42fsg
qSl4oAZv42/wbyieKkFuiOK0xIOsdIG7gCrJqn13FsK4Drt6CLdwOJk/HldoBY1qUBkcK4C9kOk0
o5Olyni3nJAq9V6SqT+GKaRR+ZaeBeU/CjnfUhrfEk1/mxlVSlGE4RBbPsrh3TVFLF2PnhJrDiMN
oxO+YPq8411+Rth9do6s20650eAwNoxKOpEvlvblg8OU08Z9wI+kByabRukzG0hjozGsqfGmQcnV
QyqAa3UphVyN4U9I8xIZJxGpPXbKBt28B1fupkr38IIE6xp+3bFFj9RUg4DOwVZa24gAXGwm5F9s
5ljm0Q8E0mzdQHQACN8AglVzuTQWqQGQcuZ/pz5+6ubCXXM/lG8UdsMWgeKy4un8QTTqr0eoCYaR
/dnKID8MiEI9w8QeVUPoBEj0SZ/HLYAVPACfKsVUPMHE6s55uVx2TZChMVH9D/8rr0qVQp2HbbzC
L+Ra6/EZ6tQNh4gbhjT9PatA45ODjbKgVv2W1QlK2Fpc6ZfRW7SN7+GrKzhph2wob7ZIgMRm/Im6
/F1uw3wKJ5+cpfQ/Ox3gpFW9a0B+ZA1i2xSufCCwLI6WOtbh2sBsMtcMZ28befUWcxYCFxg7qCtl
1PYsto3sJ9naWMtmTMYCO7K5kXgpDxxbbOU7WJ1wZTUpE2XNJ2RzT8gAbMFcguVQha/AGz8M+wSK
OsRTGbu4q4ups2fUAI7XOZlc1UdQIgzpTk55P3yrHsUF4DaOKpnku1akP+WCxiBIadYotLTUQyhj
fHPoPV17dezSbq39JL803VS1JPtW7aUCQ7mtvnXGARhSGRYGNv4JmabgJ+1L0bOkxZskX8sdVCBi
XH7jKwoqS4oIWE345VOow5eZJPWUTH/yLkobPQQoBrbjj5i7d3StpLAzpbreejI1ufJg73sH51fn
gJ57aGBoxmsHZLJNswSfx05A5WIaeccmxK9p0E1/sJo+ZLv83NGfgp0TYbSZLItnNYCPnnmrkiI4
dVk6t0Op7n3EYPjBpu/wvIANiLkvW1/sX4UKxcMO99qZxnT+HRCHu4cUA6LRywFJwIjvZOGY13io
ZW0L/xPT91Qv8UwxJGcr7mT7FE2wAVs5Pelh7wEs4b3q9h5sfaSyY5zOty5EuzMyiSK8ThhxhYoI
Xt3wF+af6bYF3D0zrBO1jaB1AdT0IQK84GmOlMOuWP8qspvHSQ7bcQwBfE2uRFBCv+O/JP8tnqZP
C8VghJrHBHMCw16+gZ/SJgnB8eCrVlZhPZiXucnmydQ+BOiRYbPEuXM/IXKK9WwKl+MGmUu7E/lb
dCyv8eR8xyWZH+YStrMRUCgTXDRD4P4jMVJOlhwPFgIPsAHYszLLrceLhttDz+2IAwVkVSw/JCKb
DyKN+maf6Xu/pDcXb1O9W+jvszT9t+byuqf48WCzfktmdyhGcZWydHXY4dIHfPIuei7rDbmzFc+y
P/gofucj3uiiwLbNmPij5H7sKK8RU/RvkDmAQB18qN3YahULWDwf/y2jrWWzWtsEZXJHnqrHbBnx
dyL0MnDZS0i767gKUY+jYofc+7jJMQ9cp0mAZonwkqfR9h/iiP7r/f6gd4xRqSxmaANUwn2lZxb9
A+U+YzcPy6GvYvQXviGSikq082ZRiz8hfpoyi94KOWOpFx0W+B1DeFDu9BjmNJoOcOjjak0sNE44
P4zfqnLAlNYQvkcPmCmnK3OOHnKw1G/9hOgcRidysibtjyQMaWvLFJXxvLe/SBwvD+EOkRzLxvl1
Q/3oRU8YxDBCdZAWc72Si2GuULXVxfjtE5f+C5yZ5wZ2ZvQWRisu9E3b/1vgWW0VnndchLPEnj3/
legzXWtUvdBvvBvmsK2j6F4HYPhAtgY2nmaf7d+z7EAwLJl1Z9SxojIBnTzuWCok7oI8nQ/QzfwZ
+oxc1zgTjXJhfCOjCB9yYeO/xaDlC3Au2xb5AMmPScRvcLrryW2Tbw0vdJvPW3SKgOuc46HbkBtb
RA3QsfIwp1OHb9gm6CwsO/JJA+1PYCV5vS8TPabTPB/INu/HdVDJX2+W/cLM0D/tgXVHABMw980s
+dpxF/xhxdb/5wx862ZeVevXID45X0wnFsj0FUXVFmFKAsidhKKlKjVk0V3uPCa8yNJaWIKs7yLf
A9BxnT5JsyagOaAC4GiMYxoKCIJ/7DLGDuMdWsPvFBxIycTNFRT9e4Of2ID83YLCaFz2TUeYPaD9
Of7SUnVLQxENUpdGI5FuUPsPsMTjgOCme69PoLP4mATGuJcQzBNchEuaVNpOok3DDdI4YVyyIR9K
IfxaM4RI0nFDWHzXB99kkhrOnyzYblCzRLWYy/61ZODbuE3/gyp8/g9P6VYBPfbNSIGGdDoNq5LF
wHHHdarl3ZWXDvl9FFnCQ1II95mLrkdEml0PM0C2t5JTeSDoFsXlyIZbuRT81WPQRhwVTz+xdaen
wVhWiwxhVeNaBA9QYw5HCBAQ1tlPTYILM0EHed+obNuaDSqvJ2BPAcjuLE9PyzrFH7nOwUFaA3rp
BkFBeUfMPdTTGaAMcYdx9IasHPigR2m781ISgAx2H9ts8MuRJhiUIoAUzRpzvDoz78mZdmt5ToVV
fwKT2nYbHA6KMdQf6P1WL3Pcx+cpLd1H6lf/zAkgdLJEkFJ3BlAmB5RWb06lx6wXE0b9pW9zpTUA
twmCodXlyznExV53Ohn+uo3b65KEyEiKIvsmirVvUNNl22Gb4tPkpWmsW6Kq3OeTXSYk1+eDqDPo
SOtglL6FtGh7xZQIIaIiZj6ZgQFJ3iipc8ABj4rjgqk0Mhf+64ToTzvETR7NOJApZkmI34qJ+Dk3
PgbuQOmhRH/GQ7F1qJegwTy85VnuLkvPzBHOAHv2y7zWjEJixBK9Pub7lB+TrYuPDNF1r7HoaLts
3LR5NsvWUGW+B0MjXAuleMy2Pm6xoIwHByC4KpJlwM3joKqDSKjSUdA1cOLvoPT0eCrZPiGYGkAO
w0l5izds2XjV6VUCyDik+DufIexC70ZYrNW04ppzU2xUE81ljrgstsC1i1wUZ3r/PcdU16Vfs0oB
xW36IoUp1gSAm2i2oAGTpgviPtCwSbH6hDjWsGf8KvQgHvoSMI5CWjCFkzmcoOTbgjqiUA+D/TGu
9WVfwEgBq7sU91oQXrLzjrfuQWo6/EjmNMUgM+1XNsBsAnJhvFjOtqbsffqE9caC9zeoamIF/yqh
qbjyosvrRe2A1NeZgdjOUiwhYIh2t/S/gRDhpO03079geeaPXoihbHJ43eseRcbtMGbr2Q/O1Pjg
8bGuqzwCS4OSh3N3JDivrmU6pRfXe3XMiJm+hQDbGJltfYhSKCIrMvfsiaE7qQ3LbD7HvPTvyN5J
VJNvQtxyiML+5R7aTHCHCHAj61OEdljIAYEMQ7TqOTi99AAhIsbtxB08Ft8qHqOae2hQtqQpUlgP
FBJsAwwiK5P10Cmc4xHA7fuY6406lCF/tPc4bDkHR90NL0O5HPGYIAkIkwb2PqhEQQPG1iDQ3bTO
+wuB1G+nvEn4cqEcZPU4t8YVl2QFtrbFoIL3S7fxB92H+hgOwV0ZLTCtqjNdkjrThWj8kDwi80Ef
SBgg4YZhtCOCv8DPhmmQ5c/4hp60cE9I/cWrt2LRoYmoULv1yNX43K9hHQXLK+/VS7eD4lAzMhGw
qWRGPZaBmSFFYgi7E3RsnHDFgQ3lo9hicyU4xNrVzO48giuuu6D/AM555IzduEZCQgcdXJL0tzgV
UTWF3c9lnQ9hUpjGrwCxQBy28ZDdoN+l5y4dl+sOKrCE6A28bXLKMfdC51mrdHovMghx1iSILnAn
00PIlwjHScmxP/LiHUW85Ec+oyRhmvbhxXuRvM9ZFyKZfNn0X6R6R1cN2RA7JA7RMtgNlfcATSD+
xefDi2ciddZCqBhVGNmQAjFTV8/QLNcmL8hBcfB6NMC64iwklR4vT+MTiRU7m7lqINAjx4SQ8TAr
ml5EOifnOEalpBBdcBxsuTYU5c11OHLcjQJKFuRH6WbUd9sZvDr+tHS5rwF1pIdBe/VgBqhcEywz
D5sWK+5cngCSHfhbPG/fKuuBW93Vc9Cr5+9d4tRrkcX+Ue/QIZgJzimG8f2CQLTtgpQOqCgBfLdR
hMF7EVn6BYbaIZ2LuGMckPE3WHV7JdkdVUEoqKlhr0EEFBRuwA/T7WABnz2lhcUvg50QftQifU8H
VbQa+3UEZnRzx52NOeajdAfzmo99vbF4OQLfw8iZ+3g/IeRkgqwSOxK6/LRZXka4F/6Wm45eBhYZ
MMq5eGAuhvgkX/ivkXnyQ0yxu5alGOFjQ+l8E09UJBVDbClGviIYSSWMTZvcULyLRO7BTYd0ulCH
CjX0QQgwM/SG1hecClO2XfIedDSLxH9xh0SPjgv7C/Fd0Kzu4iOOQG2DIn0uC44wAwvioyiX/ZYM
Gc4KmStzMBA84/B3SIhPl+kSMFBJld83/wOoFz9ubEeIgN4kFEsTUDQI/5u1w2E7ShBytvTFEy67
u5k0TqebZNgKbMxhldUlcI1lczXr7wXc2Lbipp/m4FGiEe9fgTsbGiDXHVM1qnOS2iGvHCQ2Nd4l
9mjGQh4gNkYqSTF333Nvr3Db5kfg+CWD7XNY36HTHP7G8Y4+FzbDIrCD/+WJo5dekv9Mb3/gZxtO
LJXfrJwEMN+xfNjwpDwhEyXHx5BA5tIE+Pz/MEe2DwBPzywl60WUiLRfrJtOuwn0pdi5OId5gX2p
LyhGv9S1cOaOreerP2xdT0/DviBJbZVIz8zL8bwXjlZQByf32P0e1zgEvHFM+zccMBq6gE0jhowi
c2fGD4v1WbcodFEfiJUM2zXaPMJK8+kcbP6DLGV2ENgXjlMajzWUlm8A6yG2LzDaIolDPAqUzTyA
POteIAJfnjT38r8thpqLD3Ner3pfG0Oy4ijlhAOjh9lEYiytcysg1UGZE8T9aj0mbEvrPVy3O2ef
vwaOwZhdwoY8ZSD7EVyN4oAB6/ak4sryjT9OHD2Js7W6zhaXAehME+AOuwbf7ln65Kkh2Msla1d4
Se7LbflHM00Af/N/GGcxVJg4M2ePHsGH1CqIEoDDvIIQhFxUGdlAmyROQeryKlhWWMYz0T+TcS/q
wRtSLwDQPkxfuB/EpOEpjIrhpv4AJ84PscJbURigIPk96tqAYfyROeqrWalrZsDcSruNOA3A7QdJ
D0ojtL6ZSYYfVSOEZZ2g3uKRuEXpNr/OwwphgFqjH/Q+qWcD9FahwKuebdE7xIGHKdY/gt1+sX57
ySV5USKH8dkDuxjHC4dyOtrVu743uwE3erSINL6SPZlOPg/DVkYpyKM7GYv1I2pzW14SGz1nbo0A
bXX/rbo8CHxMlaN4oEh4hzjn5IiH78cY9G/ZOIA2AuG3cDbh2MXQ72yS3Sj8ou2cQgyYC7bcEo9R
J0n3kywCyBxVdsIoKBqwvv0pyedXunjY20Kc5p1ACw8n/o2o5B8V8nWB451udxcLOJMdXN/9yAOR
v88veZTljRt9f0LSe9KAikSoF8Q2lWI+bx1edsiu4hcKpXYk8jYbtahiFQ/Nno9f4YzrhQVAQQgY
vmr7H2fnseS4sQXRH3qIgDdb2qZptnezQYyF976+/h3MqgdqkBFcKCRNSAABVBUK92aeDGgfeCF9
K1Vl3jRPEv3KhRvW/qbR1HhdDCFdgtS2VhS2tIWied+Lpm6obeT+mG7qrtHn0gln2haNA7ZCs/u1
pkksIDldha6tKe4aLcVSFGTvEBfrdR+A16Vk/YGDdjigDk6WbTm23Eo/3aYR7dmoMtxNazgepUYL
pVSKvUUxxwA51UOez1vsFqJvd2NVCBQKfFg3fCLAq061e97ViJHRGHAz7VsXKTtaU086Nr4bbBLP
RsROi3IRBNGbWtcFlQntVaoCMnGqZu/a6lsYoHoplOFXpdbfDRnjHttcbAcIfNZsYMydlae8yNWk
fQit5NnNzHevCvRFlrWISFVrp6veSYD2wjum+qe6L9N11BcGbX0eg+FjnjS78V0ybsm8CraeGSKZ
LNkF7XO/lhZoEv64sc7IQ6+4QuUp2DuELthu9LVdFJzc0KciX6PfkgkAXdI0l5c+QjF0EQEQqb58
SHXvCe7QSZKMb34TPIhIHx1F7lHN3ZL9AcXuQkEKOjqJDBwPR7s2rDv296dcl5aZGb2LqPhgTSoo
MpX6JnP76hiA5GI/3z02MfpP8Lv9jarJHnt1rb9jRH5A0V/7g/lc+QINifmslcbJEawbTFD0oNFw
KId0V3vmDt3GE2CrI2ISfg5xFEvoX1R2+ypcRX34gTjtBn0jwSydka4yvz2FVUF/gC3Dhlw3iqhB
txOaUJET9IjdopIPHmqrqpQby5qnSH8l4+PbLtel1v8sepduitz735in1RY6zB+U4ARS2K/DiNtz
ZP9O0o1ug+AlXKh81i0STX9hILzYJsMslvsnhZ6Va/l0kCvzUcoEiVCKu6alsTIJLl7Eit2seNar
zjFeSzm9dWuE0HnGT3SV2N/gC2PMW+nvsb+3LCJPcKEe70X3Tm8ge3ZdHS4d1X/qPHnvKebWhwxq
qtKLWiPdB4hvIkbQKYotLZF8zyV/3Ql9zXczC1uER6fOrBd/5HrENi9sF6EO0n3+rbDvEpxqCGt6
9hVxfm8q1r2LL2Go5Y3cyK/clm4ZKsa703tb36lucGZBPdd3KCBZB+ThPSMxk+5nXi9b4dls4t3b
snH4ohHZNqO5t6e1zLajQggMGxKZXxG/0KSkPts/VGXwTZjRsGwx6TDx4z9yg/IAEiK1ySJ+zbLo
jgY0FlCNaqRXVLhwYn/PNP9VKu22V/rxhY5ImZccFiDTW8GxdpcxYtR1qJo0wQs+qnPiP8xKVZY2
UmfCfdnkxoNWLhEV2MjmeqreTSLdhmHOuzPiYen2HaL8mqKZ+Va2CNxA2La3spT1d25n0JPxm2pt
6ZW0822VEkPiyKhFmnqTJjULTmI7P9DIKDeBW6O5KlDpW0OybzvuceVY+Vo46ptUhBSF3SbbOwP9
y4jS7i7JqccogyY2VSDTzsuL36aSdPoicWL3ThIB892jplFpMcpotm01U74xpLuqpLymhH19i7/i
sUtC+rUOfUCEX69hombfSppcOzrh6b50lW9BiYOxFq66svk2WahJ0a8RoCi/GmiNNtVwig19IRcb
KupvoRZtKjZ8dS5uRc5XR4H8SLWGB62H3OPoK11igMmiLBYU/J4HSdnYCJy2Q1eR+GuG8jEVg7EX
CjtSYgEItzLpmFA91JapOzRrBcWvmldbZFhPhZXtimR4iFP6hpXLvk7r8bEFUnNKFG0v8aG0RlT4
u5QwbDqe99yU+g9VohQY1TiLGqsfNmrEaiJL9YdPpsFKpUe+9MsCGlAehEvTxuTpG9V30EYUegPq
rpXraFtFTumy98+U5InSs1graA2xjetpVeco3zaUHVaNL7olcaLRqoRsesRY4SHd9fK9k2o7ek0D
/gqvX9pCNbc1TamNhMEhcJU7UhV+KMKm5WkJtmtyKVE3QWTn5L7yx8+7seyN9dVzOm+Zh1659nr8
snjEKas1VJU9+pRLXVbQfYKveugC/qGptlHa3A9xb953OHsWia/LS9KdvVWLIH/rYDR4zvSGqEY5
NIFqa+XCUKUj5JHdwI5GMjt1NfRY18wCFbxVuFv23KesDfR1ZIrbTOsfZOq+JHFW73bcks7o7/zB
GQVUOwdpcu/Ga9MLD3mmeyuZJhaLmIRKwTafWSsfY0d/9OXM2PNM0kWuab8b1Xgf8iJcUV6/6xXt
lTTWekM75k/qCTaxCfMa8X2QZU98Yd1H4M+BYJWLjCVxkQ3NxisjdjkUyxdqWLc8nPIDbxzPIEc8
ZUfKUlb4mBSyuA+jjMpJHhz5pLitS0jmla7ukOz8sbqOekz2m64qovyW11kRlE++U+eLJGOfrHTB
DYK/elElxkFu2l+U1kdjkKdTePEeLYnOvZX3L17LpYbZFljIrWkwYiMY6Zp0K0z7w6poSSu2QQ2n
khZegybVk+RjKPcPKSyGhaxmx6Hp91LUpnSkKcQrlrMPfLZHqURDpnPJrc5qeRnJ1i8laD7S8Qmq
Lt0prMnqoD8EMWKzTq1vFCbJshTSk5rJd7WlPCNIeSa+iW68MqA+rfejQHKhZMVBCPU4iGFZesFe
y6Nj2qcK9icL5nu0wuR+q5ijyj/eK762H1h8S89CJ9B0B7kgqkmkCdo0akl6Dt4F4thTWItfGCSf
Kz3DyZX2p8Y1f1am8wLJjX2+k508UkKWlivfhrFHRcUa/TOn0lKj1TC+txLL8paRRgddTWlG2Y2x
j4SEnLLuUtT3ShgYjwVSiQ3EnO5GCi1lkWpm9WpGVn6XeyE2L3RVCN88xG6D5fNFZCTrPkbwrFeo
1Gv0gK/0OaqjaYbKnenK6R+pzBrQR2ynsSuPp+5zJT7GworuVd7+P6VEFI9Kx2bL6BPpV9U27cbL
O3p8CQNMz1JzLbUuDdM6pVJcRf5to+FrlqUUK7WJo33XFkazq9Bxb6xAMxIa8Ja0EW0Y7E3yIdM1
NerUx/e7qE59NlqN2a9QhQY6Sstt1Gd7m7bItSWmwP5UyRY921DHsyXkssYeHw0Gpxj+kI7KXkZX
kkMW5sr+fzlxwrbpG83Bo5f1mxhMVK0IEFhuw98Ygk6h63yvTcu6AJqYwX0YI97iE8YosqIituxE
OQyJYy5kx//VyXq2DFD70ca2F3wavpyHQswAM6ZJvYEIuZhGcCZ8h17avIcdxujzx56hiRjqv1dR
VoridLzRDkHOLg8pcBDzYqfRw4gZtgafohewJXNcjglQJNTI+PA6tT007lM6HAv3rgsvANC+TnPQ
bWNCFOk7ESl2b48UpuogVdWmFSGabE1dBjH5UkGxp067QFGx1Rx8Sz4bbP8efdqP8/dw5tKmaWsg
LkSZxwZBkslLaT2VMiWTX9cdeoIP6jUpJiEc76XPCl+mGNrKnxg6rnv406Ret4ecrkWgV71Y3cdM
7yLEwtc+FMrj+Z8/M7r0Cc4kx66adF7gHSzlt2b+sgprCZUlbZ/PH35mCk7D1hoiy+W6L+KDKGjP
Nw1JRHJzY6nehpAiNN9yaiyvO9NksoMrg4VDSP1hSP9YFNpqKhsusPc45uO4uo4MOc1gM7syU7SR
j1rg06rjWyrdCyeTLjzsmVVkGrpWDA1+ra520Df1G5gVa13vLjyHGUiUPpnbSCwN8lkMuLRRc9LC
5BfRpDqyN4RHwmx4PyPVR0KpXriSuVE1me4ozWyU66S5mcqHUtzp+DrS6lV01YWHPXOnppFrFCwV
1GclDE1diFvfLKmRo//+fn4ozR19MqW9GpEiu1R7n7jO2tTbByfsd9cdegIn6lvET04oHBiENmyG
fC2lVnThpswsctMgtazQaSID9djbLp8ReqscDNVt1uxaLwyiuROMf/7pfVoWqbDBzzUHrZFJCrd5
xRVGkizy0L4/f3tm4Era+EQ+n8HBe4ZROzm4w+CzlXT9J9yy/k+Twt1Wpojx6IRmeZ+J3L4VGRXz
68arpv17XsQ7VStM+Gz2QJVUVqUTKRi0kv2iXSXdxWGrjOP/C4yTpv57nsor6wpxgbvvVYktVLTV
3PQoyT1cOPHuobpVtPjVyYJ1iSXiwrCw5x7bZO6jgkhVie/qg2P12imouvylbo2Sz3N0NItMdPHe
palw41L2ew6gl21iV0Kgi/V8GTcZgSp8Fi0ks+/WKfLvOyOSgMMoDpZhtgv5SoaeBwXe7roP7Bfq
JspDGrwU9yndW3WvIGsepGfU8+KYO0p5shG5I4wqvQM7YuoINZZvoib7jY7b6qQKd3hKuiyqlg5b
3q2PMmqtN91bPUTqU9t0KNYNmS1kR5idsAsJT3hnUwXs85StQ6YY/hFVAGUQo4vWTY0lvu8lZ19R
V/9Bw0BHqq0ZyjEXHlJNjS9+T9I/bB1FqZP45ZvRyObeEerYfI6tdeZX+gIpj7xOKnnYOUMX7Dot
I3gjRuaRWSgk4Y14N0Lx8FAoXb7D2SDdSFpGGFpvNfna1lLzqJtajdxaxyjGDDrqsYdpLmDUJQv2
5tyPBJn1Vqf0tfH0SL21oW9Uq/OT6uvnb02hzD45PZBAcA4KB80XFXhseN6joLZ7YeP49UvemtKY
kagmaim3gtU+fhzoW1eUwPSXSDJ/miqf/ecvY+ad8jc/8tPaoGkyu9OWJwnfljJBvNTi3zL7rUh5
OX+CmWVfneBnW9lr7QLe1Z6GOtlpfjA8+YD6L6z8Mz9/mmfWZEHpQB5g5W/fhhzSAviVNv+hRu/n
f/3XT9meZpRJUp4DVVPEwVCaeyH6bYxjazGo5sN1xx+v69Ptd0pINXbP70/sBGKQWI/6Xlw61x19
vKpPR68yYGxAFKBLJm8VxI4yefX1C8dW/u42v1h2p9GYiFDlMFaRBYqc5qWSaM1d1w4bB+08EJ6k
RfjjqGPiZ4+ffhBvUdvWB6mJ3U3ZDdpLJvRkK7S6+OGQqrmORvRFQo1g1SCKBzZlutuwbcujS0AH
dlZvMB8cLXMXuOqqfWZrtKdNGC4dsSYrqjj6ruXLlO/kMnBusqhrn3OY4BSiJfkBoYtKuVE2f+ss
hCc5D5ON0o5CfKG4SyfLtG0RKdlKiKE9pCqu3nIk4Wk1hRnCh/KlTjoXsts+vLUontLaqPsYxBRu
bkttpFGG527R0WNR8qpw73LULf2cHjiG+VyHCri+1HJAR+f46FTVWemAOb/jmxKUIkM93wLvct9V
6kwHlM/Gi+LG8R0BIAgdCSY4KZpc3igwDo6C8mOMvL/QthnCh6dOsPIj10TCjVseVY7Sv1Hw0t+l
yClPpufHxQLXR3pj+0O09BHS3RWpQxltKAzIGU32aMU1cQd5MWa667pIcZXKlDuEmm5R24lHfQjK
vVooKnVYV91bQ/wDYxapl52p5JAjpOQmRPf5qtZKdmumeZzQ0EFOjGIRVFajAJxLCixlKmq1ypXC
laQ6DeZeyUEUI3fOpkJtMepPEkRPJc5OmC30JJEzGHoQrdE8UwWXejgUWqjksJJC/JMDdR9XdUk7
Mxg+mhI3FOoCH2vr4OzqBvXZ0BAoX9d08Z0kU5ZGE0CxSl356GU2wAOJ8oxi6/4RD1Q1yiaLBdYF
2M9Wg7xI5JRfCYq/xML9ev9lTcn3GJ6iSIAtPEjRS56myzL68NQnVb6P5JPS3A3BpayDr9day57s
gxXsZ5YLdvAwwMpctDJM8cz3Ps4vJn+zDf87360p/z4rDESzBrRgnZbkTSoNCVJtCyJWqRsDVjfZ
PEZNnz66sW+ukZ/nG0Mq6tsc0TN6ERw8toX6ybMqbcvewv3Z6Jh6UyXH+RIlWb+liBwe6YDL5Aun
irQspQGciapXpXLdy26a2pg53pB4oEz2JvIi15JAI/noauEDWBfy0ubeR5OtqOH0gzEgA9vr7UsY
dYuGb4aY4nrjXriEr4O1dLpM/67psWkUgmFu7xWje24r5bvsazdIr39KcpktVJq+q7zNd3aq/GmY
lKvACi58ps+MLnPyNqF/VesuRtIDgAqVvgvGyMQSF/bTcy/aybctOplikFLf3hfsQ2pMESm9d5BM
F27bzOGneZGYXGr8yLwJm/gtwepnFSe1vXTwuWfylzH+6T07CKnu/AjoVGYnd4EX3Ckl3URUVx91
h8JB0YsV+uV1UWdIQMKdXbhXPRJbmUx4I0KUUFHTB5lb97tUyr2bntrTBbS/8vUTx/f571gDF5pg
aVKcvavm/kFT2+gNL6r/nPljRdr3+Zhr4lxdJjbeNIwxoPrcMN6VCgZhD/nOB7Kmdp1pgXtVZpI9
TYyUjVh0WjL2TAjPo22xyBDrRBdL218v1Pbf+/DpOVL69SO3SeGhh11Nyljfr7tY4QUxoG9KCkXf
ysbQ7SupNPe1XFTFhdE5s2pMU7FVHdBRV9n23lSfQVrVKSYBe5+q3ZXHV/99jtlQ9brUI6lW5PLN
LtHx+v5BLUJojN2VT2ayLBme0tgdWrA9LdeVXeR8c6OfGS24598+c7douj6oCT1MYVoETEl5usyz
on2g2F18z2lA4slAInRhJRrnzn9fc/Y0bLJwzEqxYupUYIkgR7wnVrlIff4acy6T6y5HnhTDCrUJ
REes0t5tvxugQyC9rqoaBDEf0udv2Hikry5jujQYcY9jVgGXrmQ/dMCzlZMUmyTnfR3pcHdtc1iG
aXuBbT6zvk5zLU29QSoae9pBtNAHSylZSy5OhQSUxIU7NneG8c8/zU19iGxfg8Jw6FDotEO/wbKN
ku35/N2aGV7yuAJ+Ojo6PRrm4Dz2NYTKJPve2d8942iHl3Yec79e+/f4kYZhsqOlsQdKfBMPaMHB
CWxF3F0o8c39/skMF5IfodDi/puS0Nbc9fZog55atJ5PhL2M3fj8fZq7jsk0H8IE1Y6i4hWIGnDM
oCuwIJT9pQr03OEns7wrqg6QRchD9gHBmW3/o7a995AG8vmf//XctqYxdSacRFGGqrNPgY3xmRrq
YJe975n4bSUXdoB/q5v/nXjWNKzO8k1DyBEwKzPO5Edb0+xbD9f6IkTudTQa8s790NJwrWPEAW9u
tjRvILP47K3WfqsYK1+1cEJJknwThoiwG99KToNDtBV9sHRZq1gLhqR5sUtjgHmJ16SVcJL7gSct
2tRTbgxDBoeItHxlNLq5QhganQrsezdZ4DrfosajeBRUiRxcNTPN6a4aiEfLh0FVHGw0eYZe4glW
t0MiVuef2ddD21QnQzvli8buJB+dJKQqfO6Lvmg2hqBAfrFF9PWws5zJWukHIs1Ue7SFWnwMByYS
Dwd7RhpGm/PXMHeC8do+LS8apUFHtG5/8HSt2BpJqCBULyDeCJQn151iPPWnU9hlhc0KKN8hrFQ0
XYwlgOmF0LfnDz83cyYLZDQEXZQSd7MnYCpdG6KNb8yQ/J8UEx7gU5HvYjYWV96uyWqpx00PBpfV
krLzwi9KtprvI0D6/KV8/Wa0nMmACpK4CiurDg9OcZNpByOPALC6Ww/0l9s7hzLsL7yC5576ZLG0
GzjIoDvpePl1BDe8eHSE9gEc+FKQ89dTw/rbm/j0zJ0gxzuZVZTb9J9D9ZIjmAadGRgX4s9mvmss
e/LQBSwupUODcdCTzv0BzzP5QIXlvcRmEkGRz2yVFCtKAk9ylwACt+01GCegRqFsvpx/VnNXOBkJ
cc77UrW5hfgxF3kLBOXW6L434lJqynglXyzW9mQsOCYumQxP5B5J/yEBdkw44dv5nz4zY+zJ0w/q
Jo1FZlj7btRqYlYL/NeKpdc2+ES8FGIy0/uy7Mkbs5L6JEpbZThUcfQgDeCOmwfLJnwD6njooXTe
YLC3Y+fC3JkZ0tMwuU7uOiep+VLp8RGivILPlf+2Wv/X+Xs287inYXKRAr8sz7lnzZjlNIrDPTx9
4mhaz+dPMPNQrPHPP80YM7A1keUeb/7QWHbxQYufhHmH/x0f0e/zp5hZXqzx2j6dIqjMJAW5yJBN
qTCgKacWBGa8CT5KOR6Dl96AWl/46pq7X+Nj+nSucsDOkUkZXlk7xiUfkSDvFhvFxA/SgkI8f0Fz
z3ycO59O4veSbhHQilTKObnxztMfyVK47tCT6a2qcRlWGpt6TzVUDANil0MXb/Tu+/njjz/xi+lt
Taa36ntBWHi0V3wWkucIBxJ5Gm5xYX2cuzGTGZ4RgR0XMndfatyDjSukVZN3BP0Xyi9zD3cytdPO
FyW2y+Fggr/bmR3F0EaKaaRrKZ5kJH/XXcY0BS5rqVgHSJwPmQIwB5+yACgE4PHCkjFzGdMkODOv
ehvwBVp43BgwhhYsH4tEiRbsic8/5bkzTCY1WEyCGrWe7Vtt4XWJF7WBINp4Dp3X8yeYedDmeOJP
M8BSUhfeFsWH2LS+eXb3mgXWnXD50r3u+JMZplg5/SbVNPaFMG2+nvXbNCVNMMzDS6LNmYkwzWhL
0l5R5TKnbJVVzyjj94bjXzeHzckck8gdg6Ctp4cqcRdE5gAXgYWYvl93ayZzrEosT7YQ4x5wTsor
PlroARmxAyEsVLfXnWIyzwLsaZ7QlfRgOyfHeIEQWxnXrT/GWGj8NHAGRy0FAJb84LWFu8DuKRYU
5a+queAX/ffgoRW3funI6SEipzn9EdOOGy4M+K8LoZYxmVFZQhNJBKHJMBF3GoHTcp88JwUNDdnW
100OMrUtfJz9w3VrkDGZYdDrvYDoMCT2LsQVJ3dxWztasA41/4JYVp2ZxNOwN/LS+LgmQflA6ky4
0UMitAsrjmAiNdErxgnvD8Lq305pKnuvRwkPAAgHbNu6qwz7JTBgyCtDblIMJ+brZHi5vSPDJVgF
uD5+JV4OvRekIlbxZLg3BswUie1GSzav3qpqY+f5/GAdb8gXb7SplqspCuiLqW/t80wBAFTkeXrr
dIVDeTLP36IB8uV1J5q8miuHFycUByJrFH+pkVtfgXt1O0qi0ZWXMlk4zIj5UOfSmPdG3lqIMSlQ
9zZx3Vb446prmErVY+IYam2wBzJeY/oTzTImO6DTvxvq2/kTzI2pyU1SgFR3iRyDd8rBo+WKu69U
Q1ppjVGsz59hboM/FapXfhg3RqAPh7S0amAA1CQM6vmbouKaAkCpvFNJsnO6JBgzT/yNgqXgwqxU
xkfx1WibrL7RoAgtHXprb4roJdOlZ3t0A6Pru4l14S4c1wTYatggsZr9QGyJpkjPdVVcWPtnXlrG
5OxCjd3AMdvi0OEU3OS0NteyW1/qOM6tcZNlv6qy3BrQ0B4q8z0g7cPO/FtDu/PxYihigD6crcvo
wkCcGSdTpTwY3hbAsIYnyvR3KV7gymhJeRouvMFmbpQ+eROYpVMKjO7GPjAJZ5KAjo/W6OteM1Ox
vO9lTpkPzXAwyIMLsCqPOX9Ep1y3zkyl8mUOmWfIax6DrGqrIgcgAxvEW8WkZ60QDGzOz6OZdfM/
knkTExGGLJ5AIUPjwLgWHX3zDTPE6vwJ5h7x+Gw+veoLirZpBqfs4KW/s/ZbRDRmGvy57tiTZQam
ghMpEWvxwNZ5oNredz9k6Kvnjz6Oki8m+VQgb3dGj2Y1yg5NgZs8UgTxoBnotQVgM5JRHK1eNqGk
PSSOm1z4tJkbsJOZraDtQenqIJPQRfQoSivfhDIO9PMXNDOz9cnMLrPU6OoqdPd52GLI12i+8wr+
yC28lFTffTgrl3buMxfyH8k8JtBSeERBhWK4r3MfmGNICfn8dcyMWW0yrXtqLSGFbx12CgHUg3r0
U+R0pHe4lyQd437ui0evTfZ5wMuaPC6D7FAAP70D57Y2UKYtswzmTRUgg0rM+Ob8xczdqfEiP80P
oOyK5lgiP5S6dvBzaa+Y+YVDz70jtXFOfjo2CsqmwvuaHUr1j0tEvY/5vEjI9cq0RWtRowzGbpJV
L1Pjuhf/VDYLxcFscRknB0IqfQewHP0kTRIyJD2RKw/nb9nMkjKVzvJZHjl0f1KIPKBSsm++3y3L
S2vKzPOYKmeduFNkyY5LZB0GOUnDN/b8F8bt3KEno0rDjwydo7T2mvWzlx9C6fX8/Zg77mQIiUHz
k7LgSzOCM95D/JWrC49z/GVfzIO/3wyfBhDJYwmpsrG5xxT2LSm9GHYYebsAYLCkBr9BaG+uu4Tx
0j6dKEsUHJkOL9PA9k+drHqAxWFyXXfwyWtCoU5nRnwTHmpv+F3qxR8nvfT6nFlSp024zNDsuJGo
m+ZOeZMr/UGPpG2SYvFvtBNb0RWUInBBw4UZPTfyJ+8HhLJagKCAPrCFnyp6zhptCdzn/G2aO/jk
9UDUoIgjjR11HX6zqEeFmMtl0DhXHX2qNKvUXrKG3E4OXaWtnRS+k0bWSOPx9XTdCSZvhdyM00AC
KbSnkL3sFcD/QNLMS9uxmZszVZQRAWV0YHSygx29dToESPu9Gi690GYm8FRP5vqDDeK9yg7m4AUL
V+vesJSvz9+WmSk8lYZ5tRQmzK3sIKnqu2vCDQaxCMmpAfqcJochuySynfsomqrE+LwCd02M9yEQ
hXRvxAOaZ11U2db0G2/bA+vc1G1JiU2vs62cpM2qr0YqVWtLPzOnaq7aQ+Ew/3cpQVmoDkYyIKnP
029Z6x+Jy7pUs/3yZmrO1LnlcXDc82ZMrpydbbwhjH4OqQFB31GzaE3qRX8QSt1tzz+68Rf/Z/Xl
bOq/V9JH49eL21k78ulvzDo/Iml9ACezJoj3wrr7d/x+dY7JigJkVRZpXlu7hPykeuG2ZvCjcADG
dmZpPuQAJh4aMMv70Mj7h4TU+nBhQ7s+eIk+7PrMSGX4QVa0CbsSqmFUmse0TolagHhxzXeWZk+/
s0hJbR3FLNW9DzfRa+KVLd2pRbQ7f4+/9opz+Mlw8ZDZ24PlDvt+CE9IVCk4gwAW0Tp1DcCxOlnr
JRRGcavCxlEhYXXOdxm99vnTf7mscPbxzz+995ooaANkodR3/H4MOFwKHoJX1RcOPzdeJ0u6lSE+
9VMdIItbWDehn7mjX669l3Ni6BeqQnAFoUPtBYnPzHid7su8PvZizTRixFxKCwvRLbzTkLbGTupd
NpyQTC9c1td3zZnu0XoZfCaky3Kf1mGzHUotW3k6Au/GAnB+zYNxpgYnYLEIXJGF7k0E/Q7+Oz0g
+6XzgMNq9GuuO8lk7MnwNoYYWAddfOfV6NRd7MIOboHVnT/+3AOZjK4hrquyNvRi37TB0k3gosf6
UvPuxFUNIM2ZWp3KygLplmnlnjlSiBeROADuL1UO5n699u/cSHogU01HVoRcNneFpbcjiPJAiB6J
yz6IlvP3aNwefLEATndwRgkyM+66dt8TIOSp7wEOC/5Wex/wDwEzOxfOMzdmJwutA5WrSsg32mds
c4mjbCFTRHUErKUoL0yLL7cRmjN91XeurSQI3o2dVajBMlCldJ0T3HfNe5Wjj2f9tFTpiSfiuB1C
PrNZIU1Plm/y3LcvzLe53z552G0rO1JF8MBeI9RiJcWlc8uG0b+wMn39JcyPn7xKdbtuLa8NrZ1W
9r/KHi8Vio0TDL0fTZx+l3uxiaL2uRXOr1AiCPj80Jp55H/lQ5/uGJTYyNCGIN3bcrSuAm8ntHBX
KZdG7tzhJ4v7YPp1QoJrCAN2MO/6rNP+tIYCQli27Av3beYUU813q7mECPEtcPCN37g0FoN/6MLn
q+7OVOqdtTl4eE3K+WQS4VpotkJNqozuShMPw/lTzAwqeXwtfn4AneNnoPfyA7lzdxBTtokaXaMw
0WxnMl69NjHr2otKwiAJtjeaZcE3q5NExDtcqj9+/esJ4/v310ch8WVRpxR4bGH9tQSqkhc2XJjN
Xz9Z25ksR20zKBm5NQWp0zXB19BAVkoc5gs9if0L29e5U0zGpxelgohnQFsFZDfClHeBZB6sLru0
cxuP89+V254awS3NI+HJpYlsJQhwfLGXrZPEN6Ud9vdp98tzhj+e3b6m4ev50WT9vTn/PSMw7H+f
iFbqsKHrBNkMWVFsneTaecoIR8GZlanFfVMbRNOoZrblv5SVhegHaTHUKiY3jKLeIQlq9cOWC625
1YlqJ3SPjWR1kzij+cDz2pSYLBVaimyYJNCaptLxv6jGKVMw+Czg54ERD7qgXbRNmd5EeP7p+RNJ
aUWBBW+MXmQiau1JkYKsB5A5CPx8BFzkDgVLIxENBqtGPmmuru86sLqYhNJqM5glhgdF28ZFaTwk
kUuERqP2b5psOCS1aOmpdML6OaLpSUw522VCxnNnjERHghaZRrYqYWW+Wbj6iPVSCjwh2h2C8kcy
W3v8psNjhQhr2QaatCbexCfzlsySPneAbWadvSjcbFhh13VvuAsEdvWEazt+Um0KD1D40JLIVvia
2NqRCoBTsvWNGF2qEl75dZImzsrIbPtGolKeDvHeb+L4MbCb3wbUhKXhDada0ujODwSE96A8lyJN
+X4PX6Wur1ZlUBbLDnbiVo39b46puuzuG7YArr2LEpdAqw7sYkppAW5Cky3jwnwiZO5I7AIcWD/r
j6Vq3RJLXy7tCMCQBbphgwl41zK7Vi10M3INYaKm8jdpDNJLB1LLLDATnarDo8pGErpsW+tEN6WF
D7R2o1bFc9h7v5o8+uOU2VE1zGc5VNKtTSh403ovSTdsEz2QFqFB9Jam9xqt9PoYuoa5cItShqlK
tABF/o2o83QP2RlpZeN24lkOgDh2hntMtVRbKn5BfmKydtoK/p7TPKsQ9eyoJFNC2hGX+stQg4eE
nFYCTeMKv48nrRo4Owth2MC8SZZrjdwjQs0nXTC/SUY0np9qbP1BbUJ2v69p+G+7OH1Ca91gKgRK
mkhOvyzl5sMJsxDXa7Y1CEWV5JBKRARWlhTYYdPU5k3sOd86K7rVoswe87/ex0VWd8xvgQg+vJjm
VyFo8GYa9V+rrtJVk2N6dtX4lPTKG+EXr3IS7mujW+OHJwDFcbemXsEabWzIsnEqllrSID8IS3Nl
qYlFh73YsPFj40FU8sJUKT2aXaiujFb7TujXnzgxPoxO0xjc3g/a53e5YwYAgsvbus6ObhHcloGP
YTk1F3xH7/K0P8DeeawC5/+cnddyo0q7QJ+IKkIDza0Qis722GPfUPYEMjQ5PP1ZOlez9TtU+Wpq
h5EQ0OkLax2X3PozNfmbiel7b6larYAQ3kkkCrlIr02R/4bP92x7+gX3kM0hThE3FmjXUmvZ9/Cl
vWwgqhuRwDTL8MJW1atTuVfWAtu1Sqpf6SiNHehVnp70yl1hgRoc8vCpOhGvwOk2AGY6F7gz1EPl
IR0ozUOaLQP+RQuyaYb0Qyh3h2YgCHu7C7TIfNML577JJvC28WXbO1emZ12EaVj+KoZRBx9bkCa0
xl9NUpKfqosaHR9Iw4hCPC+2GrDEFt9l6A4JY/lA1SfOniR9VjkvUpXQI7uEDZ1WJMRx7rlrb7Be
aDR68HrMcmTww1TCfnZzUMq2FyDeHfe5gFLjwf3lzUZBgGlhWkeFHSRyBOyeolSX9Pdr1VOhlRZM
NJTbUng/7MVbGLlh+tojD/fzxdS3w5Ayt1a83ZBts8DwdAmr2kASZEaB8IxjZY+no3Fq8ka0GXrm
6LEXIM2X0vkzNObNmCPWEWGBQCun29OOnOvZncRay4onVbSX/VTEq4USS1+N7g87Fr8Ibpdr6E4m
Zy/X3RiiMEGqAoodhxwo+ri342YIlrDXfeHYOyjsD92JN94soXdjoE0NgBxfp/P4qlPUvPYa+MTU
F8NHXhZtbYTuAfzYNVPgvZvSQWHZbbWycXIDGNdZmqI8yIqsRyxmQtCEawnXVUGWhz1vLTgL8qH7
qWnNIxbSu8zpbxTK8VXpqcZPizT1p6KFrJPWD05f21vdtX6paX6MaBTgraSwx0zkiTfwQmXkuhJK
rG0be0fTyPvOwtfQ9s0xidsLS/SXwFXvsrKCYgp8OxydGX2YeBb99FTOFrdDUV1ky973OgOYtpnT
/sf/iOvoYaZDp6zHF0jMe0Ef+arT8DV7ifkMtABOxDy+LJGhgnBM22Dq2mGPj3w9t87BKGs/WoYA
Tuah0eH4hjM4qQ6d3KqynWu6JK8RGNS+E8MIxX963RV8vG5ne4RwwC0kArsZnANLcx5QE4rIMSrH
gCDYH+kpFZhD1YJYnZa1LaMDGfsX165pcJ+Svyw45erECx2wT64IKeg+/RtgdmWq7MtZ9aAfOlix
jTSXbT31R3r50NpzMGSxxdgIZFuDokp/w+lk2m+WMPtrx2nQ9CAGSgI61KMlPi85/s32aFv6gzO7
XMxkHlgYLkocvpB+qp8zYocNrYiZP4RuGTiNXe30Wct92xQaOPqs3uIOTn1NQ8oFQqkG+4geYtG0
ty7Xh6BtTy2LE1FvUTtqpZYp8sO4UxvL1m/LCGdgUTXuyiud27BEyNrozZoNUbQF/mzxXkMtYqFO
XsQysm4144RSxb7PuwJ4tVNMfF12ejHQ/FIG3vU3ltLFUeu4+5WLpQstGHMEVL00ba+WZop5LZLp
YRrmSw2wNwpxvLxLb/7t2vBORBhS40Rd6iNqxaWo8Dl1e5tKXhbYDnVZ6LzBTJ32pm2oS/47mazF
cjH4Ip+vxNzSoJnAMzYM1maz7TdAWMxbCHPpNVTRLDBHPfSVU1VPfYOTiwUsWtfDYYTRVIh8XWoJ
tidQ0+sOSxXj4Ufd/S0KGJo1IoeyW7B3qt3gpLd9xRnUbYF4g7E6jFm0pcmPxdyqaEUbwFHVPNLO
XC9EYHMrfKC608+AKcMq/91LBCzZdFWqOqj1aQuZxVih66CIC32m6rurJEvWOM0B8KcPUXNBfANr
AkJrrXT8JRRHJa1taVR+rYy3RZS7fDG2bZfeWG12QFQcKKqG55gMa6MFhjle5F2zTUVHjXXoL7X8
KYhGk9p6ySwKXzogutKdOQK50ZpqGH5kNMcYe7QtmW0qM4boEtL8JpKRn2vNUzlSZ1hFOzYoKD7D
m0qHmJFMQVU5z8no3BbyF1VIMMaTG+yuvjspsFlLdjlE/cVCHRmSpwx0iXNb4SRyZ5Zlq6ewXzg/
+t70AhtTioPlZJ/nMB8ihePYW8+a9WKkXJWWtBa7zD9xhJvTLtmimvoxSdRKs2h/RB1RW6xeaae/
kO70C5Ym+sYSZXYUmdcoq51NlBQ7UYf4V112QHY9HIHRwC4GH++Fy0OMomNsW1/05RHT88q2rFvK
NcOVLStWJIFAQytAewiW3wEXhhie7ObJHPQLcUIoo5EJujzXVwUgLQQJYV4fKtsgY1Lbmzqt842q
PZdWcnM/9ahCnVqX275tja3XYm1ABvk3xCZ7WThWfqiGDPVtih4wdYFgGv2yGdAO00zINDHUuyYP
23W8DCJCeD1mfmhoRhB2UxtArIFdOmwGqPGoGsrXzBv3Q1ujYE2h4YXw9EWMzrLjznWDceiZ71Wk
4zqf8ufRgiUdFuarhfYULm+zrpAQ+qcmP6YbbpgpamMzW0HlDX7jWc3edqPklg5malLAS/sxegUW
dSbh2hINiK+qWutxJ1aKtva7VonoWVZj+1BbM9BhmzB20ajutdTK7FrXTfnGe1ntleQnkYuK9nFf
UK+blekFBTv6RZLG6TbyZMuUutTWKos7C2vlpKJbL2ZHO4EP39hpzONtHBVZO8N27YCYY8M5bcTv
tbJK8jD7fmrVa6Ym4JZmW6ZXrTGXm742AbKyhCUXWa4v3U3WudWAiqhZvC+CZe+n2izpnkIG/wQ2
es3JtGbg9N6FqyIYtw0Qo3Xxw3lmK7uybCxr3woAQX/97xeFgPnZBZWECSgSSkKb/ls2KWjDPj9S
vx/iled9KEvTnbb4UXMcxjIYZwb0xLdgp06+qG7+6AvOwhwGBYayHYihgJPEmKh40yTnzXlgiUZI
7H4Ref0g1OGehTpKxNBODFjv2DC10Rm4WmITVe7953fp/SyOPG9EKXpQVGxaCKSE912Usvn8U6V3
p4RHqd197ytO0fF/XqiYiGg/ek59LJFZqJpe3xstedKLB1t8q9Xfks5ZMM49DWe9AppC31/QalQE
NX8K9UVF7gcP4Dzp6yIoR35OEbo3JE8h0zp8f/vZmvMv643frfTg8k/f/M8dKvWwBkVSh3sso00K
jM2AKWOJCu0MUgTcxkvt3ti67ORqbJLskqPXsM9Gb7ybhSNhr9MVyGtRaGxPtCWQTl/+FkhSVg3m
A3YGDqL0dvwKh/TB/TgvrIX85+B7j41DUXf2aWG2OPJ2t2ElvjcxnJfWJnhmCmXW5mEkYdlrjyJ6
nQAfff42vn/1RBP+e69xQqFoSOfwkAJKXWNqBVzmRLAITPGticc751pQKM4qV5YhWJZpa1TLy1xM
jo9L6VeYoxj8/Ge8/8p4+tnkOabWYCOHaI9K/EEYum2QthbhvOo5G5bopx0rW31ZvfP+JOHpZ9Fi
uPc4qgSTRDP482UD6hx91bRzh+DzH/NBnkw/m0lHJ4F5jGHtYLEvL2rBExHrvMMhZP4dDGNXjO3m
8296P+6NGO6/T18uUZSwJUHQYHHqrjAIyfhbj12ecy4ivTDlJGinyavyZqjZthRTQBT25zJ9VZz4
/tXLc8zF3HbVKERI3XbzaCcP4/T387vy/pgAvvbfu7K0Q1SGOMY556VXjofspE0fUFbefP7x778+
0jstoP9Mb3NmTZVThc0xxxDmZddxtqxxX/it8Sbc8Ivb/9FvOB/XxuB1bsK9mcyLUXukkkX1L59f
/0e3/fTv/7n+UsRVCsOyPsbxjeH8/HJhNIz/zxb9b9SfoNN/P7rp6zHq6zncZ5pm/tS8wghMzdP2
SJ+jbaRi9hUNBLO0MdVJiIUVmfhGt4fcVmz0scXiZXgzVEkx4B7j0HubNViXxmFajijb0puCOoON
ZmTdmkbfJBicyH22M7e/sgkl+awY+mVcyfRuMtHbO4PFqS0zx4NJ98um6djJa2V+jS7JWAtzwPsH
LnXL5Bnv2tnL/bQGIupQM5uu8EC6Jh5gYfwpvGz+1S9usmm8Fqrj0p1koV19rQqp1qVkJ+jn2dLr
a7I4JEadwbzRoLc9hLqsjZUrqvlFhJNDtET2kJmTvNxTqeQekqmeX7tCIIuNpf5WEldkhqiGTWhN
7h8dAeaWbCUVU+ZUqp3ndtHOcxpjY+Ym4sqSChgOzqeQZIsJrM+q5QpGTBkQVW7uZef1a30Wtb+0
eJEIkbXb3tGmK0577puY58avl67f1MR6Arkg4C2dEwJmwYr9oCGV+q05hE8yZ8wuPfznzwKe1V5q
ZUNVd5noFzBkQoMr7dJoFTcmuq6+qW/imgHQmGXfr12gq1fxnHjcYCO9m3NiH20Lk3VFi2167dI6
89LWhXPp2nnzUlvE0AwvG3eeN3COtcf2bZHx8MsEILc1MxzG9TLlD7PnzWsDQjRHdqe+nKrOvsni
ePG5/8XW80brR5w3aE/1kyPNRl+1tccFF/UJcmesM2XiNujdMJi0EIl8Khe/lYT4pOGpTa1xETVS
lR/WbDlIxJLwKiyjyG8MDdWhe4p8Uoz3Exlo4puN5j4CsTOxLPfJ1SStplqT8Rq2o6B2HLlUfyUH
a9oOyhKraXT17dxF5rErjRmAOnx/iTZrh6COFI3lCCLqLBXxa6/r3ml1lT+VA7AiaVu5xVbIbrzF
9lcn6WPJivY4lfw1WfYPk5kUNyJMSz4e7Zi0SaThXLAusxJdJOPiemjSeS2TLve15hTN1uyovlBG
wwmuKab10pFBEPLGy/o37kJ3GKlePr071q4AzroZ60J7tM1uuq7cmdZirwxhKqj4B29gfEHJz5Bi
qtQKbD0JchXkxm3mJy25XeEU9r2aRu8qGSxxbKMsOgrIOEGHKmUFxdxbwdmmvNVsiP/omP96k5RW
ylc8poRnjpMD/px4nja+lLI/ucHN/imsPW8/A2Flc5+kGxmO1lOnWu9qsIi4pEUSXbdjWVP5Rx7F
iXo2ur1Tbgnfxhe6w7bIW6Z0O2VztUoWY6TxrHSvqeZNcyCxqng04ki7dzVB/Y9OkCLfULjsgCWm
jNhq++mnhpcOEktjXU2NMSC7q/J1zet1bD3yBhOhog0os9jvQf6vZcteCW5eRnQgaYN86DFNGgh8
/WxMk2012t12ruUc9DPdE1FcFH+tMqRb0gvtA+7HlGnLketxQqJmZlMcpFD+rsnomAQY2RsBvFRb
zGZzQOSz8b3SGLfCKvOg8Opko9snKnIo9cCFuIv03bH3s4s4a5noZ4mmSNtadbusEVtp22mpUdV3
evNmpliWFrOYn1uW6OdRpv0dEqts7bZpeeFBJb4xxiw7JMDggzg3ntjQdzeu107bUCPkvBLlTHbN
ipIj3rR4JYwhBLZLSHFpyAWHufzbZLN8NRK8oq6i4TAWHARdK/e2JmpfDBhHQd7s2FjNcj0VlrN1
bUML4p5cL/kNuY3rttlqE1g9yYOEkFE+xad0RkxmeF1oAwO6CEtaT7TpdyRAJHMZPYo3073oQRTg
rqKi4sci5vyVyhmdqLVODqWuSU3gUsborJJ9szT1nqWo3bFFiZA9EceqV03ryDsvzOSfykIWLgld
vuoVlexlPhLXtlDcR9ZS7vGFkg9sGmOL62ihc1TqwCOqGjBy26Y7oSlccjgTmFaE7eu9He7GAkZ/
aOXiZ9cN6aZXHV0VpD8DNXTDjywOw0cwLdU+jLkNaZNZG7s3OByqvmLOIQo92K2zhp6X7ozEShFc
spbWsPt8qOPGdhoRTMd5icPWbKP1KJKF5RBxeJaVF+itsJ/FxnWaFuUuGogp1kMMIroF6CDTeUY/
Hv0yrbBfA3xUwdw2JpOslxxpAeFv9v24Mtgo3DBuZrIFRGCtXBX3UT87pwzQUyPjn6YmkaG2abEt
O1oMDB7lqkGPvp6MJf/dzMW47XR8qGnu/q5HwK0yryYUei3tdoNTX8QNFxmnGF5nPbNXBJ+Zwqup
J9WYGHdmJX6Rob2JVL3ryRCt7EVh9bUd/s4wDatGzuZeml6y1QDVIx0fSt85FY/PuMYDs8G0KUlw
b1t96OBc02c/93lzl1JZvBGRLol+OkjRs2lhPfBaBlLUr1XpbCfP1C+dhlkhsdqtMyvr2LvZvQdp
8KppPS1ICwf1Z4b6zGaV8Cut+zkW5Am6qbuJQ1IsmGhBclvyIQoLFXjSevWG4jGtmq2oxVs5UenO
HMbKa2Hwxoz9p3SdeiU0+ZSiWF8N8UISthucVYzTOSgy19tMLNUkdrq3rIt/28OE3vX/O3sT0wyi
0PoLK/0Witm9mXruTuTuPhqRGxgmq1AWMvIKroj9zGPV6HJHYNXYVR53yPPMEmBrPq9rk6yIzOhz
cQh8/YDO/VRrOWD7CMJcE84VFQ/t4hMxrVZL7ZECXtqXsZt/hg2Cso5FMnA6D6mRk1xHmvOTcPHz
NMinyVQ/DcyVu9BGvp0UM1PgvCR46Gr9T+20mNIsBzUus5jH1ItVdvJeM3SmAVU6auMOzk2CAmId
i/rOccKfWQzeTkQk9YTW83XMUhvKOlq/Ge03z9axQrvy99z3CQcohcy4ba+p3kxWZTqQBne93/QM
scepERqHzP1s6EZ+ZTmNJBaNeTVNBNTDrHZXsk1sHGz2TVIkf4Z0LFeaS83KVE/GulnUFZbkfm1p
6eDbjSSOMSMjTOKk2jMiOEXQ+701MjrMPSP+m8/hX5kiJC498PJcybDqm+WUVMDFOgJjV5Br6Z9+
EkN+7wh2jpNu1nv7lKgwDZrweOVeFaD8teMOyylZexcbbb4eSYH6NBB0p+qNP/UiLR9LLTvdSsOe
qKitsCavx38wivXUwDeIq+FRCX0MjJ7kcZqwZQEUWe+YL9gLp+ZfO/GWA7XTz8UU6ZtsUgtBz+kk
TA4fC13Cch+bKQBg/mPW+e6eCN3K0TCPD/JUZavr43pwwnRtUPfgG2wFnd5E9llT8EHF7GWUTz3F
8pKosNe7XA58fqKRr5NFMqTAtdgs072w3DetQZooXLsKep1NMr4YUjwNy8qUGzcGOcGDIqfp54nX
rRy4FP7omcQUqklDd7q8aUuBTnQ0EF3bqmZ7nfzNEYCsage2o6nZfD0lLyZ2NN9hJlmpuZ0CNywg
/jteuqKo5JkUX+FrM0vfzHwTTC0nCMAy9iY06upPnHhRoJm2fsEcPO5MFo6Nwmu49lLznl7uep30
C3XZZjf+wffENsFtyY1R8mNvInhzD2PSXFRK9SgYqF2hnWA5ovx5kslyBTa1o6+aUFrdW9p94cbV
/ahl2n2LPgWRmwhXSITvXYE0Glp/QRERtuMYBy2Np+ZFeEq7ZFWyUaOMVlR5LhsrdPIN4Xt+e6/t
koXEEcS7t5oiQRzP3b1KHScQRnq7wFY7xcsuo4LtDnE/cx+55OTCYXisc8PAqD28JMNMTr1vDf5u
6B2p+0t9m5QYerarsSLsj6p3SReyCzTdUq4T3ZYlDWFECwviguGbjF2HdYDcZR2lrIeclPB4az+k
Wd6bWcyC0zP++rKpgqkv7ZVTILh1ivaNbU6+N9zJXeVj/qYU2sRCY0cZ6jFs5qbcJF0odpbWRWtN
VvfYLo7TMHlrqj9KP7bHmVgkxTBzo10ksQwDLdVfQFFrG9VM13Ob9b6GgplBT8rVq41o07LVA+KB
h3Isp9Snto3Sqq64xFe/bEo8hL1lxXsbrbIf2VEfiLb47S0q9jv2836VpSazolFuhih01hxnkJ43
CCuUyga/JBq8HspFMAWx7GumjranRFopicx4FvxENwxP5qI+WceTw0SCaIIeXOuntvAmR4PNDzBR
8bgldGjMrQhpJQ5y9nKch0X4OoXlzdJVlAZEp+2mNV8jjzR9re1mX2i5tgIgldyYg03lmmvJXdTR
BO2N9ktbJNB1nHb2Oyh1WzVwQcUAYSS28BHbbVH7edHL7ezCGzGEhXVBc5+juLaQzhY/u2ryyD2b
TAecVXtKeraTXaOGbyjOMxQHsLaopG8QA966JY7rqZaXlKk4K6TzlJJmHhmEmEkzK61Nn6jcB/dJ
xznMOoBgorkVVfvsDk17XVYw1PKkSLd2WAo/zqrihpjF4IdWld9Xg+iZ/8DsDBWFOGY9WYEq5gWQ
gJNsZ+UiCKF2b5ubYx9QNzYFvZwRkc0NKO/2HjgVc6tdPoc0cuedXBDwDuwi2HPsXX34OS7VvZzI
WY5Do98UqsMsbilekkYDT5nnU1C2qbazSzXcWTHVdKrVWCQlidc8ZMuXCeIeAonRdq7IO0DFGp+p
L9c31ZiwbrGbZ7AVKQUZWJ8wcXVby7Cn1RzOm24eIZik0e+yH8egOz3eMuyyy5SKiEdB8elecf46
WVNVMKaoxr2cMp6MzjBPOMnazrvHsRLw0oGn3mqjSsE1upL0uX4/LyM6VMXm28o0oBGN1FaJNk+0
0KTNKpndYSUVC2OZLAUV/NlbOqXPjmX1q7Yz3B9DM96Afu18NVlGwGh7LHqDHKFJMCLEA7zKUxit
SSfC/TjbT4tUBNviEUetmxSbRpPmhTHqLlnGOl7HVYR4eUzCqNrl0tbECr0MKUiVhMNqKVqS6jB3
DM6awrhPps66Ga15ucjVZF6n+thdOnHFIssJFn1RaLq8dHpXifgwWTTSrHvMIj+SwU1+6s6MtKQc
yk2xGMmV3mBgL1XQpVswIE+urhhfGJYvwKpgqkazspUWx5Y500YE41127UWmwqLbhniel+pomF2O
F6ioNumUOdtE2tXWi0eqY3XTDsCY5msq8psrj/pSzm25INs950StyZdsDKDN694ZmenYRGxkc1rY
RsKt5Mxjd6vqyrwdO90i09+WxABURIXDYqZHrSit67YL201DHTwccTvc53qo+xyTT2ux1q2Host2
roYsxXMWjjHtXBzTWWVPWp4BbxmTcuPEJPpDVzRHwTu/VnYV74rCUlt7PuXQl3zYCi8msJZGFLVJ
KQbfpPlpzQLVr7NEV3cSBtVJWizLx8ktE+IwyXIhjVxeLWyNgkgNGXrNNj7gufPuZDdj886rmuNt
VD2x/ow+DUETswGsu9fJzI3rCtvOdejVI+VOZnIYytKlgG9snVXXFuauthJoeHZNGVPmDvXlUubl
rSi9al2a0rkDJ2JcJPaUrTDm2IhxWhv9mWZa/HOKFbk/SYjB1f9Jh7miN52AlSNPwZaJklubYRkk
ugf+wEu0ZON0qXwOk3DeMpEXlL4RrBJKxuzClvIwW0lOxS8CH9svhi5ci8pLv5fok2dx3kgkhemh
XThq1LWmzE/8USa/Pw8ifxCflmcJmzbpc73VLXVckjuyeWOErLj/XoD9nKjaL9MSL6fPdqtrZS2+
Fm3cg+m8Avr4Imv2QQj8HKxawaHtxODVx9nWTkCdS0H473s35iwlY+T09S2dVh8NcTFrd4V+Jccv
7vkHV31OTl0WFIWTBsMlbNOLJeyepK79/Pyq309ZyXNqalLXLrgfjBFDnPwYo1O/qnnT1n2OYs/c
VZTBi0J+r0vVPUvPSAr6gY4SAJiaiLMkuY3Wdym++fyXnLIw76QgztmpWLzteeQEfEjZXcxDsiYe
sLZcnerlL2oMPnj13bMkx1wN2DBi0zuQZcpXERVA6Bsvsar/+vwXfPD5zunx/5OfoZ5Wn7K8tw4t
RxjXguveLL7KrO/doHOOY22aysOGDaIuotyvsUdOW7pjBEMyhWg27e8WMZxlWdHes2q3lX0oKVsU
RI5Pc7Cdf1VH8sFzds6SrCT4rLSeLfNQh09yvHPTdtXq90l2+/lD+GCsOWfDOE9RFffJJNjZUUUZ
1tku7ebnzz/7gwd8jnS0jbmqPHymhw7IbjNiQOdPDUP95x//waX/D9Rxob4qW5zlUDvFNTmBO6ll
wfc++mzopm3YjerULUP89d6p2Xupr57nR1d9llXF6VnYhJHxw0GDR3FwinZpvz+/7A/eFftsxE40
trizQet4S5WxSp/b5Eq6v3vr9Xsff/pJ/wxYvbfySOi8K27x0gpOK8YfZAurUXxV+/XRC3O22IL/
xK46GOahBAlGdo7A9pvVf+Wx/yCffY4HxOvuZnPYiwNtshyk8vplKYYH5IDHMSS7N+uElj+/UR89
47MxG0kVzkIay6EMX4vR4YT2lbrgoyd8NlzJzuKS82zzoBtht8li4odeYQ7XxjDaQZGEHIs+/wkf
fJE4e9aiwFbiVEw7bfurMa9Ml009Z/mvDHkfPAtx9qS7WUx0D2NJNGQXLII6aPEyTGrd9L9wxa4/
/w0ffcnZzKwMg724BimT5rRVGz1M7XjUrGWVYsaNzfCL7ef/s9LeWYnP1eatVfZDI1p3r7SM5iMx
WIc4CqcLo/XyG7KT5m1cIH5ctaTVd2VFT4RjJvMFlbOjsRnmUVzr7oixNtaMHTgZgz6z0juSGs7W
RHqmC7t0pvsyKsarjoPfn1HlkkYnKJZXZXTK0YXKUZeWMseNiVzspLQbGp9zEZH9SWVyZ4dpH0Rd
J/jlpk1KsCRvNPQq4viQWPumNONhY+RDtvdywSmSUH74xXbroydw9rrqpjXRyZDSXuQuW2exNsvs
bduSSohcrWbH+l7n6jlaLmsbUgP4so+VutIci4QsacPhz+dv0QeD+RwtJ3GOW6Ta1RHpJ6xvFbSN
+mKZ+WC+O2fKZSdWvJOmNd0dd6emu5HWlmH64r386MPPFpqorHJKNBKQoNpT2k9rkSJ8nr+3dzvH
yLm1aOgIpNHWKIiWV9nWPZV1a1/c8o8u/WzyWebFU/2cL4eFjacMlT8O98341Srz/wyldwasdTb5
zO1M4Ydc5D6h/hsyrEPoWcsj5RcuuTI7604/q5x+9tOsLyujCPvfiWUnrEj0xVZRXF2Sl5JrlRkp
2YqowgeufQsqRYP7qXDwnzU2GhR9GFWlH1JpHa1wvI+96CDM4uHzl/mDAXmuX8S3MJYu3ToHBJIX
Qyyp+beTOw6hkFwn/U+ruu8NSeN0Af/8DopXMy+OhX6QadkHFU8ziD3tQEPrF932H7wj54CsuU+H
MrO15WDFg76eIgmaJ6roCPLAS31+s94d+cI9dw2qtI69ycE8V5b1ZnTiYyi/2ql99NFnS1MeD3AN
CJkch3z4RScbpZlN/Z2lm8s+232Insh+MnIynBMa2jTKrqr+uY7jHN6O+OI73r37fMfZxJ4n5HRt
JsRDKxoaeOfU8GdJ5lB5lH9+fvff3YGgdTwbCQhO7L7XTXFIjIeE5DEt5b7TPrTyq/3gR19wihH8
84p6FCeHloJkmJx68qKnpUnWxnybdDef/4B3Yw38gLMh4JT6YtSAzY5Fap7IYEa7qfqpP+himH5P
vQbCd3aTfd5SBvD5N37wVM5hBAbTUCc6fpFD13Hl/dW9X7iUv/k8Tl/6z+3KIikVLXHigLGt8ecp
23h6GgwaSWN7VNr6ez/hNGD++RZHWH2qGye/wxjTxDtGV6mbXJQ66fjvfcHZ5K9i2nhBZaMFqdQG
bttF43g7Z+43n3/8BwP7vOY6y8ylo4g7PIz1ckVrZND19RfT0UdP92xcezVdW4NH403sOIDFiSmx
Xcj0+Yvn+9HHnw3pJlFFR45bHEJDrGlhXRH3X0f63ef35f1Pd/63zHoRlpcD6EUT2rR/ATZVpH4/
/+zTgPqf9Vw4/1NfLSGZYV8Qh9q6zRsyqKUThNVLM7/SRvjw+Xd8dP1ng5k0Wp6YkztRDB3t+jF6
mOlfA/usfxEsfP+9cbyz3VqcgscvB904dpbx1iyyppjH/c5OkPtz+k3/jKmqSkM6nJV7dOP8ulgs
6hphIciI3NTnN+d9Yh7fcDZqZ022HHZoDp0LErgUdkyXmiDNUNGb6/eszat4Iqk3WFpkrLRUDTe5
I+0LklTptUO3ftAYOZUrn1/N+/O6c87hsUI5FFGBOGoSvytxb/Uexqq/i/YVQuij18387+2cDaW7
ekTHLF1qWMtvTyUq6Ix8Wdir1sy/NU855zSeKbFrmg2pELQpMzWKfc2nJ/YXu7OPbtHZWG8jquIS
xU+w4LSZFE1c1dlbM7596wGcU3jmsZ6zzsAX6LR3iblzakll1N1U/vj84z8YivJs3S6NknyfFjrH
MMlvCuDAA32rK6oF99/7/LOhTtlJOtFeLY7JQClxSs5Rvmaa+b3BKM8G+qLHTZ9bqTh65eDT8esb
1ZXdfBUf+uDdPG9MqDQIY52aTZhcGkAQ+RscWLbqPMPb6ASSfejEX7xCH33T2ZDXiedqjdnYR8+g
xqvU2PoBdGQY9G4CA+aLkONHz/pstU5ESkWr6TjHBN5pXM7uptNQbGTLt8KxZJHPBnM8pXY/xKef
Eb0u7iFzvidhds5Tb2rOI6p5TK7cLsp9W1n5prHGGHZoEQefv6jvI+yEc96A2Am3b/u+UPQu1cPv
/+PsTJob1aEo/IuoEmgAtp5tMieddHpD9cgg5kmCX/+Oe5XWM6YqWy/Akq6uhHTPd5qyZLuu6qZD
1avfk1Wj0gHyFMAuYH1E7lEXiepQewKyY+H9M1nENFQcbSF0xBQLaguS/4bZZNXX9SNNxntPfErk
xIR5GZhjtYgcu+VBkbJVgS/utsfa6C9dIsyEsXkhKNsQF4y8bII4st1HS6vmQdMiOWobVIUVAMYh
aFJAYlwfsZlwNq8EK9TJAGGp3SAs4lVbikOIgtGi5QtrxlxAmJeCxGm7brLcM8wBDIYMZcdkX+GK
oR+qNSsJikxeBar1LH9pN23P7FvMS8IUio6QxZ0bRB1UNe4Pz/5ewXt0DJ+n7o62P4n3UEA1XN9r
VPRR600s6ln/HiVc2PaZives0NIJocsI2NBsIIdeN13+CuHHuiTlr7qTuwncFPApIbtqf2pvUhvU
ULxUQ3wsXZydA+QjJ/rqWUvazrlQMnIV63qrDEExCFDnsZEq/prw5BgVxd5xUIudiwWZ7VyPGxlr
IDrRvSx4gNgJiqg4ejZ7+Vx4Gl8YGUoTC1xJiQA1gLCQBYgIQKHi6XMPN/YclizC0so7OwCdByXn
YIAo+AbgeOL64/8ePV4IB1MS3yWoxeFlnQc+QG/3LmPxHvq/7ihRwrnhkOeteZsmx9Ci9YtfdlD8
wwdWrqquC/e59NwNzhtAkh4IyIpZ2o4HivoxYG8a+kuNWbuZXD/ZZiBcPBeeTV6h2+5+CKCY6BoQ
pebLUPjREwrM7a9JKsMg81P21voV2XtZaN9b0Cjs5NhaEUh2GXkJUwHKvS48d+k0Yyb6zNv0jrcQ
zTkjji4LiKJUP1jQkede9nWKEvqQsQZaGUiPltbNudcZwV6wmrhAFHeB4w4VFuX8WFAbBYlWCIMv
NN8qHq+P61xOM00To7Hzld9WThBy6d9FHbBmQsNKAWXe5DhENRB2tOX1hrCmWwOrASESdA/xUlzN
pGzTk5OkylZtWJKgorgkFJT8jsroF03sT24UTAiC0zDlolCeB2AqgbMIcDx0dKR+u959c3/fmNKT
dHG75hIVlASVslmfdKh1lwjos1/wElpgZiNgFhFYuitgFC6rYIzHVwuSDMgyxJ9pwAkONAVLS/VM
4jPLCSo15R6k2k7QTOlDFVY/IOXsVte7aSaczVoCv6FFPADjhvtBHKzA5+W1QYlhCR3Suhydr2nd
L+wA5hpx/gMfvsWdthqSDILPANKIuzykmyYKFx59Phi9kABNY0huE+CabLg2lp7atuP3qo2w/Im1
pK99gk9slUC/uwS/mIkrs9RgANYtbWhKA6sIA0gG7ou0/ClcupTO5hpz7r8P/RRXGa7jI0iMHFQf
AU1ZKL7SeelvUQo+7ZlLYVk0xKgurKF0DTsxLkXCTCxzI7HlQmQtz8EDmKa7TmwbNr2UlXOwMVTX
Q22u54z122fMHYcc93J+/SjcB1x1rfjSpcjlI2fBjdk+krLxSlZCfcurvT/wt6oi0ERMCczH+58o
nf8mLPnjejvmItlYz0E7tpJKx/hMtqubWHXnXeZSO/5aLVyIZRNWMqYTVERxwgLpI205IomP8cAc
gFWt6RDFOlwD0AhUWAtFYgnP0BUuuV9DaYMy1wzyMeRnJNzAIFUTfrHCb1C4pCikF6oZX4e0Lo4R
b8ixgT554/d5t/WoW25HVPbuKq7YiotcrqkrU8iXULgK283XqanIEbcPd6rt6DGpyTusL76l1Uh2
LgtvUB+NySwlOeS1/j1F0AdBm/oKqm69simwUVAeFLvUqdRGD7ifvj4IM3nLvPku6qkiMuMqgDwG
sEoX6JUX6C6b1xzSvRsgcJo9QKn5/vrbZkL3f1fhJfQPIHHUgUMBB1bdxsEGsf0UWIoJ8zYcgrrJ
c0GaC2hv3/E6PCWRf+slxev1Pz8zsen59w8ZBah9WocK7onN8FxDuNK57rrFCbq/VG4yMyHMO/Ec
WkYViWgE3Lp31vEY/nJisnSwM3fEatJ1FFy2YlVFPCCZbHasQHk4Lve8Fl5qdXXTx9B8pW7tP8WC
RA8dKIi7qEusDRFV98XTKN1upV0+fa4rjeQcNqkoJx6SAMLiGpNDHTyISaHud1Fj03zmghfhYCTi
EP5KElpvO0i9L9KDGKh4RcHQwryZWV6o828wENtVNsyI7KDNDkCx7qEdWLPCQVnMnTV8yfP+WS5Z
7s1NGiMnR3xK7K4Cb8zpxR+45/y04+7UTIW/8OEzk/OpkYdR0g+rN4h3A6Hcdq/S8q3r/FvgJbZW
FcNifGx/C1X9uD7yM/1mur+JoSsqqPfZ39MYMQwrbfWrNAanX0M4+yDP7splvjBIM8nNtBKpIh26
NRAPwUDkOo0gII3cwLLUyrWg0G3ZwonsxQ6k2Cb9GwuNDzkv3JXFKQRomYGhMZaAHQKbMiUAFCTt
Csd42+vddzEHQSd57tYPOSgSOgakkMeBbVmQtlhVv4VyZ1rBCZOfRCeWTuAvxhzeYx6RJ3mfjinT
cJGxUaeiIArvt/3IFkJu7vHGJlaCsewDaF0ElQTSFsX5lYZAEbLF6710Mcjw741MnTg9A+GmjgNs
lOFDjWptKh9Up/dlLR8hatsWUbOvQ/H9+uvmBuXcyg+DEqYyUc5INNS9zWYEa6Ev8ZUOctkk2oWF
8+LSgBYZCTMikZuBHDKeXMhc12Hn7lCTsZTL/pq5/G+zhKcbmRJUdbhoRxRs0SHOdzWsyE81NmSw
hUcleuNR+w8vQCLZ9JA10xWKWHBir0biY78iouYNeHh2BOHUDjjqur46jC2WolyeWswkVEnUncW4
9CuCDCpgBaBKmYPagm27RpljOd1MQ78QM3NvMmIGpz2+Y02kD3zRbW1RQdnHtjHP73pZndLOe4Nq
dqk29nL4M/M+1cqw98X6lwZ9+Abe0NQ+2fHxeixeDhRmXqS2AycjcEqQBCXZDeCpb5CALhnwzv1t
I0x06hcemRIOPl/80iXDE0niX2z41CEAotBYUhMNMkMztqDyV+4fkCrAdJf9g+XlPQwd8t/X++fy
MHMTOcdK1xk7jhuP1EbFUS1GXD3BMtJXawIFLhxjsAo+XH/V5e7iJnOOZxIU+ikqseHqNjR9qtm0
w87++sPnxtlYCLyeTjlNvSLwJcTVLW4aN+O0dHV8+ciMMtMmxuNu6+WjAK+5c4YbLlJMOrjJbSUv
nE1c98kzm4S38gbL2ro4Ct0SkMkO11t2OZsCuPBvNi1BXwEFzILtA2r4UwGCWfU4gjRW1PpTqw/z
jfUa4JcGvqQNyj3k5G/anFm3QuJEH4t4spBNZhph3mBjwwZ6QBuepUneiYCG5omjMzHQU9KFRlzc
21BmXmKHkbBUTjiFEA008pWW8Epxi0w+jRD1r1EVqM989yUbvsuxzDxjwe6mBhwRz4brc1We+r6H
x4e4tVT7uTH/35126jh2TKAUc6ywXkPOHN1MkQepFRLCHiyybGEZneu0c/M+rNQxlPGCpxAl0BLG
NnlJdrQPX4BjP3Zh+SjiTC00aO5F52n74UWNplFKu5aeepe2+FIMIV3FtkNmf4CL3FuZ13xmi4sw
MHJyNIJHHxMoBqrSeqwbeXKIs85l+l0X4yuJvIVomxt/IzeLKHThI38+xI6+e+BI+HAEyZKlhWUm
mZlX3Qq2Xd1kYzsI94/AlfbOqoaFgZj748ZcrwYbXsoOBgJK4tco6vk66YtXqoAkup6uZl5gXi97
Q1yHrWxJQAcfIICjBgo+dReKuuYe7v0bRihNKkXKqQ6idlpxzcDowzYcoIHr//3yPpmZt8ljjAP2
cSrLABHE7/IYZxtWPX6tYrDSPHvkG5r4YMO3ebQfdBkvNGomN5p3zCmOGqR2uHeimXXQQh1BtQdD
382BNoIn1fWmzb3k3KMfJiB1+qStXd2gxqfYhUkPhp3bPwy+/slx13z9HTNha94ft15XwxUEFstp
7zyLUt9KnXxq74DT6H//Po+hPCYekHzgbSCqyErmAOOHS1ljboF3jfk8OjaOx+2BBBZkzJpmyU1b
Z787Xm+HaDhUdY5v/+wI7eUhSZyF5DsXzMbC7kZpm2StOwXa87ZpJ9ZNmh1y8Iqvj8YMwB710v/2
mYNCpYydha7WBAhzNNjxYaB99ji6lN176dA8A1nCbyvXScAtdWOcNUHe/gr/iuyh16RYqGs6z83/
f0yhlvHfv4F72qbF3gwc/VivOZwGMpGtyypag38AAJveOHrpM9o5N+3Su4z80JO+8q1C2Sfqw0zG
evPtBlgm+EOU8CjJ21UtxTZX4Bu2IDgBuIPJlgMmmfv3DtZxrydBXPlrjHSsnzJQpq6PxMzcMy8k
ozDisWatfdKNO8FqTQgHVSPwocnzwQNpEsck2+tvmgkpE9FOCXSA+VjhHDF3YSLd1tuRRu/K7T+3
epj1UW3rtk5NbPsE3x53cwaIg6qhwk1de9WCm8BMEvnftXvYlWCqweUMNxHg9XF17KYlZeHMhz3O
QP+Nxbawepzk5igmH2G2iSPd1LqnIFPDtEmAaDbq9NjU3jZqCYQL7EBkcdtJtq9ktwehdWGVmQsH
I9dU1pT1sTVOQQfBstNreHDdg+ezrflSwM3stkyJOy8yC6xK6UPUGm20cFetBN1N/EmUD6bmUmX+
XDuM/IJL9hK0M22fFHxl+CR/gfpwD6nMvR7jdKGv/loEX5jR5h01r72yjmLeBFEfwbqlLht7m9sd
4AaArSQg5SUi/FMK7f1u4xqOaDrOT4VS8RMHqwoqWKnULmwtemR+j39aMvKSq0nV8OSWxTfX7eV9
5IdZCtS6xfa46qoCRw/un0/NR/N+xwL3leXJuYYkglFQX9RASlryySGwVLn+hplBMO940obEXmrl
6pT1XN0P7hQ9ESlHkDEt7wsKmpyFgZh7z/n3D/uHMHK9qoCkKtCUwjkuuXF866aW8Q6454Xtw0zU
mtc9U6unJJ3SInD8fF2U3ZaS8rGh1QvM9WDwEP683mMzrzErE/reLZzK0V2QuNWJVQ18LiN68nOs
GFCRwS6PkIUFfiaV8fM/+Nhngw9gfwdNpx8lw12TlGCGD2G+MPIzud6sTsjSjlpQAFcBjHcOkRe+
wBbsNCCbXe+mmQE36xFIjFO5KO+aALDprZ9Dq2c/1wWcCWEFd/0Ncw04d9uH7rGj3sbhXEdOTjQg
XpFDhmSXlksFFXO9b+R6JfB4QQYo4h0u70UEflobp8nCrmbu6UYS99LOVr5OqkDHPjsmXlzfuZqk
j9e7ZkZRy8y6g0anieUMmpxgv1sceJaLDYWL2y6CMB7VWiy9K7kGW9fS4hi3LDs6YZ7tS7jwrIi2
wC3NrPSUDUV+W8A+6rXNGu/l+l+bmz5G1rfsyhkK4ZCTxm45rXxYX51KkMD6M9A1W2j/TGiY1Qp2
VNbCtSd6UpNvvcPfdQgkF/C0iuWSCn2mHeb1L0T6IABo1QayepAg8ePUa0tsKGhAMeT29lOdxYwM
AA43RE6Z0Ke+ULuy+1WNcpPiLB1+SWt3GBYm0lxTjNwMUlkMY/IIDAuHAnLK1C1Nx0cLHO+mLoPE
Y+/XWzM3KuffP0xYntCJqBBO5aAo3PgeAFUiPWjeLHwHzz3eyAcDivawde3HE0ztdirOAp8WGzAz
dtf//VwvGfmg8KYYVe44Toef+4ZU1S8yAUAdZ8Mvx0bJcuOJhRkyt2dhRm4YLWHlQ4KDbudb91Xv
xGmnj/0edbog//4QL+xZ3EcP5CYMnMNzdht/SX5cb+FcBxoflEAlEdQy4L2gRLLsIemqdTvp7fWH
zyS8v7COD4NPUG2jWd32QRhVryF1HvSUL4zMzKPNmhtHe9BYUBx3kay+B1b+Oergpn39b898fVIj
qAgIsTCRbvSprIag8J3vYJTJFYw2HwUKh1rpyY3TQWdx/W1/Zf8XtqtmjYWvfTcDYAfLgqIbO20e
Sp3gdlWvtcvgugYFK4wTLAdyX9GfFLas8EQF+9/ja2mBYptG4HbhcjmRa5jAfrJ7jXAsVFvCWVpX
ATyRDqjJ2BWwgL7e3pmIo0bERSqDaws03wGZqicfUMhuSk+hx54+93hjrYkYZHVtP/VB0cE6FTyB
L2M+lauzwdf1F8zkBMc4m4AZdk5dK8cL3J8o8gKpHUhSnsK/FnB0K17YqQnkxwtB4RinEjGMR+GQ
izu2zlE/qWSv8Mg7udnwdYqXBmJmCjnnBn6YnUxZMFaHN0AwluMOdBX4WC8qUmYOVZxzsz482+lY
MUjS9EEJ+UmD0se4S+C57MVgcnq3dTc+0qh7aQobhqNySYI8E1lmXYwFCKzfFtCc9i4cjCv7VMjq
CHrq504ZzEoYK2msWodhFihw3FUOADGkwmRhvOf+u7HStEldZtbY9UHfPVU6Wjnle76k3/sLnbgU
TMZsjqSEqbdAku9B7JabyCL+qWuKYhuReNyUHqlXCo4WN3U7xOsqTeP7viqKX3nHs4Wt70zzTBwG
D3FdqBJ81oRpAgxdWygUEut8ZUu+lEdnwtmsIArzsSscXfeBQ9QdsEanDBjA61N+5t+bFUM+/BMG
sHdVMFkvjn+2CzxKFHFcf/jMamOWCbE8ntRgt3ngQZLjlTAuyr8zZsGV5YZ3p4RXC3lrpn9MEkaf
wXGzyfw8SDK9EbDK1mm5sAv7W+Z2IcDMYiErAbK4K3BmMdmwHZBpJqGwwUe/wFnPuukt+6YrwaF3
YQp8cmuXHqTi9cFLZXQkAA5va7/p9gpXyThpjawfMZAjq8jnyS2Drw4EE3n3TArY8QxWmh5gYuuu
Gjckx06G8P4WY7arU022PHar3RSdOYc6EU8gUy/pXy72HRPmntzJq1ANLQQDRcjFKp0UCEX+0sPn
5Ht/668/JMskgQULADo08KvyBswlmPYk4LBTgCCPScl+W3V2F7LiN1RQu8HjPyow1HAx3U0rmsHx
xvbr5+uheHFpQzPP8f/hj9RZ4o1FH9OA5Pa3itc3HUzn4BEg1nVZ/6jP7ibXX3RxdcOLzv384UU+
hbVY2+CgwPJw0u6K4iR6Diswh0O13H3mgxAvMVIquPe0SDtwd0Wa5etJOS+y92HNuiSBnwsKM6tq
hG9GpY0oR939SNltB5TqQg/93Wz+b0rh3xvbJL8SJI5oTQK+slawX2tvoVbNdvkjf6u/CQYXkK3f
Qk23tn90gTiyTX5TH50d3XqHs7tO+VRgIsLS67mAm8+q+ZKoHVmphX93MSHizxmbLHyhMpl5HQ0y
WLU924mf3pbMp0HcoBZ+YUV0zuN0oQfMjVYOTE+vqkoHZ2Y9PK4HjWnOWb2RXhztU9+Pv1SuO4xP
sIWYnmQa+/0aYmjNoPv0UTGQMt/bILFGa/jXwRlBFViyG8W8cgMfqP4outjfey1tvuXeGYo6wuj9
HSjWqUfRFAvL7fVYn+krcyfnUChP4wTVunH6pa5+MAYBRLLwdX1x7QBQz9jCwTNDFp2C/COKh40L
YrUNQprfvinNDy3/bod/PtcGYzsHl54w0goi8yy9ccdoRRQ9WKT5zOYArTBCfWxcuDd1pEA2wAXU
+UzFQpGiXvoKneskI1iJy3WbC6AkzshGGMusUBu3Zuk32w5GmW0IzIeu99JMQjCxcbBDGkSC+Auw
zMHkrb9RQ7mgN54JIhMZF/p+y4WtRNDDe17DMIBA9FF3C3kfHlmX55pJioM7HhZVC8KGusP1T4Tj
iIcQ9lgngTt0nFSy8ZfKNXkP4RiQAWoFPdhKJTx8KGyUUEPYQO+ceBL7Eca6a+1MqONv/Clad2zU
+2qCWTCzU5VCC+tMhzQBxQohxOCIEsfwVxOKnUbLj29dOEpsMgrDgX7Ko+9wUxi3tl+0+0ROGDtV
gpfPYQq1A4FJrCCvqJ/hoMJ3DeMaVEvm7pNhCjeKTOUWgP9uF/ZVfxx0Mh5b0FBQ9Nr0m8YLdVBq
5UK82hRHJ831X2/GU1Pr7CRAUDg0IzQOTFb9Bhe64z1pUus3zs5feTmod1110d6qQlz98RIeakrk
JzaCtLdKa4hAwCfUm5gPww5OJsjGkT1siav7OxcQqgG7a+nedXbVPrMG1/Z2z/D387zYgn8AFVcx
3EXkmz+RI5ip4YYozvetn8MhD8ZuFSzkRQizguhPn9bRHZsUh4mPr9qN7ie67UTdrlEHAWfeuGfP
8HUsHyEzTez1UHU9pFSOEt/byIM1UDokL7XMmnJFG5GMq5DDN4nmcUU2A6nsdS6Y3qhOWOuhY/DY
82X+4MVZKjYhm2DoZrkwKl2YNrPBZ8z/bujbrGohM4zF4GFOJu5NBDucr3maQPBncbtSsGLJ2GNt
ES+C90Xhf0lt3/2UIIBx81YkAhuHDJVjBzJV60j+THobliZwrF2qVb683eHmvUhWgi4HW0IW6ITd
N6MHnJr8nduI82IUC0vB5b0b58aWynEb3FhSivpx+iSir5FM1iRt1x7mZ1UsZKG5dhg7qnZqOU8m
JDjQ++EOOq0jYm9SeE7bqAa5nkNngBLcBETHHayDGhDuoM7o2dFucCIde030rUjK+EcxhP2j1dji
NDYw3dGy8bYyw+UcvOJiYC6TGPhZHgI+S9rpS1gDh1ELCQNbpfXnFisTeSlLuxtI6vWBOylyAG7F
g9RMOruxrN2H630wl+zPv3/YHVswvmRp5Za4N4X0uYGgeB11sBdK+3FJUH85WsTfT5EPr/CtSgsP
wsvAhtmZ7WavGvapawdmKDAADo+uxHXq5xpjxEzlenWUJBSf5X5HjlPZ+A/tGFPAxrzp7forLoel
+FvM9LExrHcVYBJ9AJvAcSNZ5gfAEHRPrcO8m06N3Y/r75lb342NBHJqXNFWVEHdj7BcjWB/I72l
6tCZRphnDJ6wfGQ+4JMnnACnXf4LVc9wo+Z6nxb10lnDTAvMswaBQkVhne9/+yjFt3p09OC7fL1z
5v6/sRVtY6zwIcnwaDk8C/hVrXqngPdPaJ1YNMjN9bfMNeD89g9DDe8LkUBChVle4gzcOpveKu/P
555tTLsEfnw2CMNV0Ma5s4WHcbMD2sn51BkJE6b8qEGJSOPnkxPgyheVv2XVsbfSnuzfmnrTocYC
fqfHYriHqWO0hvvrz8mhcPBmLXmERRHbgNjt/G51VcMjreTPTZymK0rd4aUiFmxPUVBz2xCF/UMh
yW94F7srAQtd+FSk5Ng3isIt0J3WZcg5HDGdCQLBduQDzksiuTAP5wbHmOpJlRW5HfdtgG+1n4PT
3vLQO1wfG/e8F7jwMWgKW4oeTt05mdrA0vUdVo1MwWy8BP+jgrbqmHeO9dhFov8jGleiKIPK9tYG
cetbE1buTUatfA9Vc7r1ejmuI5QB7QF55++8S+Nb2LLmu6qJ6anwx3BnV1C4rVsgR3D2zvJ3XE/k
m6h19Jpih3hP4qJf133XBbmdqP0UjdXGKnt8e0nY564Tx8MeqQShHEocYIF4zVZwDtUBq2V6gkKq
evBInL5K2dAAJnvRfRJDye4lwt7Y4F+cOm+YvlAGjcMQOjA2DnkN826/OXhjI48ijopbmXrhARjP
Hg7hUh7hDTysYDXLX2UNoaRwVbTN0rwu9j72BFtFRtiHli3oz2vBffeN9Q3x1nCj69Oj7jy3wxdj
DzwgwPY+Tp7Iq62XC0ovf1j8TxaHBbnvwomOqGfJelhXj2dncqI3ncXcY88be+2zBL7lgPUfws6p
HvOhsBam3MwiZ+qUwg4Wu5DfqSAv/rjN+wAjtwTmpWMCW8t4ib829xJjUXAKJ4omWN4FNoJp60ej
uud1UgIupH8CT+pEqwpVMcfr0+DyDOMmwLULQ9ZMYa2CKEpxWAxL5i+DO+YL8/fyhzI3Ea4Cvn20
ki4ECsp9JLV/APgP7hnNk3KTfQcj7ZGMCw253GuIun/zeNFUsLkutR1Q8jDClmEoIS7WUON6b2CC
LWiKLy9J3MS5NvHkaZ1iK6lD8q67/GEsgL5VvFxxuSgeubxZ46YOkQ6R3crIAUuGNqvG+QIHh1At
qUrnHn6Ogw/LXc0TLxrTKjxlBEXJrFuVFO7AYukYby6cjIQdVn4oGPzwTliqGaD63tZBpevChuBv
ydr/Uza+y//985qC/JU3iQ5sNaHGZBB6XMOl1d3AfZJ+5TCJ3XQT5n6WwN7b5grSu7Pd3sGawmhb
U9yyrcJXOG/DoBFWmc1A2Tr7k47MWduhHLfVWBcFTK6TeOsUjbcehtzdZbDw3Tu+IE9NSztsc5p+
q8PtEOrhTkVTsY8hKvshwx5gkBH27aSxsmMjgWtUvYWrhqKuqq9Rwuz3PpHpI6C5/EZIix2bVMk3
nYbRTYyy1WaVFY3YO14JyxDdt8k2rhtyI1rc5a+mVvSPOUrij4MdDeUaJ7nh2WXd38Gdz7qfyrAi
C308c3XATaFfGwpUPlNhnehQbPNKbsruLDuwdiw5EYt/ccO3KNGnoULl4peUwlI+TTYeX5hgcwnD
yH26DIEEKptzeOrfNqk3aZ/soorvi7p/YU2ytny98F04kzBMMaAIBz/sKabZNKbb2oq3BUrz8UV4
dsXO+9/X0+vMdDP1gG0xgWAI1+ATA7UTB8XrEdU+NFmylZhrg5H0HI9qSNCJdUItHuzmm5UNhIJl
F4fEO0310k3yTNYzdYA2FX7lVmhEZZ2mftrw5IXKYWN1/kLQzfXS+fcPSamHoJtjnWPweO2/k7xR
q6njD+H5+P1zw2BkvcxJBk9LXNz0KOmp3RqFCe26iJ6vP30maE21n+iYBcemyTt5XTisM2+ajrKP
Ay3rb4Sql8IaHpy2ebv+srm+MnIgqQgkzK2YglH4N2UpH3B8cCKq/GRbjJMzZreOgqX6FJRnYXEK
i3edrQs5rWOPrMsW4BHdLkzAmbXC5MxacHbF9wSFD7iyNnxw11m9cKo082RT/Vdi7cmxcQSyE+d8
XJbPIXe/Xe/+uUefY+BjqHpDCR1TXwdp3r45mfsmcSq90CEz88wU/rWEOWenB5ToeRnB0UkFR+BK
HHQT8i3t9MP1FswEkCn0c6Aj5L7l1vCviNOgK2T4CMxfu7b0wA/XXzEn+jLvX8oYNtYpaVBz7n0/
o9STB+GpGzg4r2xi7yib7vBpdyohAhnED0KXyqEvTkTK/gqyPgzOaEHgXagKekmN79QYsNN6DQPf
bR4DCDqtolR9ZrNJmXkvk7jwjoqnAuUvUtmPDlQc24Fb9CeWEH6a4E62RqlVu5C8LoYcXmaEnM46
OAgPLqqqYO0Np601qZeK3y9GHB5trB+98DMciuLRVf2Spe95ehezckVKe+Gvzz3//PuHAemrKkeB
MwoR7Vry79bgkgNPcvHHh9hv40AjvTAeF2Ma7TAWkMwhwtE5isPiUpwyGxUvOIVSuDa5Hs9zI3D+
/UMzSMgc6XVQQZ8pw2CEbuO2/Ew6xz+n/z66rKFSTWOaB6g22PddvU0H5wu+oBdmoo/H/G/HjMcb
qwWO/zT08+cCtkSJnZo8eJ2DmaeH7CaaIE0fXGsvw7jcxrJZ0n3NzEJiDAaOktwUFa+o0ZUZxAFR
vKtRVBAy9e62IuDSdrGo2N+vD83MyJtnYHFxxkZME2qQQOY7U/hG+juDd9f1p890n4ng8eqUlXkY
9wGxT3XzB6h2CDgBpq2blbLjXZTdViCMXX/XXEuMobK9pNYFMmcwVj8ysWfRPneXTmnnhsRY1YnN
opzxCs/mq6j7Xgbc71dVm62c6sCXQHlznWXs3WFqEXaTSnA40v4Ikz9OT18a5q91Nt431bDxCIiN
7bQwMpdbRM1zi2TK7UrbI8BARVetQtRcrKI+/gla36aokgHfeOxWFsnL9bE558P/TyNqnmOkKoGm
nOLKAWvnWttYTfpwFVrWKibAWOol5tvlEKDmGYYqRIWb2aoAdZ1u7ZYc3LOwJqELp1eX0xg1Ty+q
tFMMRZp9wFL93lvNnlBvd72D5h59btGHDDkWVtZwH8FLQXt8hrrTgTVnX4afuSKj1OQn6Yrno4s9
duCglgDnVYcmxCmrVX/y3xtJuHLcEb0cdkE70r2q3A3MpL9c75i5ITVmdVyGte/nkQp8bOPWDi1G
8LozslMwmF6oIp4LTmNyp02HQ/9WqkBFIGXrHHf1DSwVvoXOiBOehXVqboCNyS11VvgekIRBGrUH
XvjvvB2WgIAzzza/xDF32TQmMg9UfTfBqZTQpbx3ef9Bzc/vPsn9ro4T5L2md/e5stRLnfjV1sb3
2SEp+6UAmhllE8QzKtduW+J1AQWq/lbpUb4APxIGQyXkwko+15Tz7x9mmO0j0fEBZPahaB6dodsU
JI3XKiqewOVZmGZzA2HMYp+HMh3tcz362N3EYffilcOv6/Ng7tHn3z/8fUe2me69WAUx0yvR17hF
evrck43Ja/dhNo4A4wUpjAcika4c+rm5a5rIlJ5U2MZ0Q2DJHnKweleG+UPa6oVN61yXGPM2aahb
qIwgaLrqkHLxlYf5tLreKTM5wfy2Zq53NgdLh8DL473UZD+VEVTq6UpYL5OzkBNmot78zBYwUUCh
reoDr3PvwB86wHDlm2yihYife/x56f8QMrIiTRy1bAi406xE4+0dQK81ztCud9Hc489d9+HxILWx
bEiwJ0r9hEDSH6EYNqN3JEzEJ99gTFlAHnQs2ikKaNy8l9F4kLrIUflUv1xvwUxKME1amm4M3a5E
C3g6PqvMvm8dZxfX2Z/Cs96vv2ImRk2YjifFWEEPiazjPNRZDZPkfn/9yTMbOJOlg4qoNnEcPFnb
7XOXkl3tDU9tNO0nRu8s2z15HFre/zi7kuZIdWb7i4gQAiTYMtRol8f20BvCPRjEjAAh9Ovf8V31
x3O5Iry5Ebe7AxVCSqUyz/D1WJ9nps5aV6cKnLnMPzoqkDMDrlotW9eekfw64ka6PUh5MAyBz4ZG
vUBeUus7t7xWuxv0g0A7sFBAc74WkVbZDPi9AWC6bS691n88oU/S0rW2TmnNrJyNHI4dzrkPEfXl
2nYVakdKBO2zho1hNE13mgiU8RfFmi4sAl/eZP3olSHpAm5HVpPB564sq3GbNZA60bgo0rhTc/mG
yl9zowh0GUNFWJtHhWOQ8rKeiYNbDzUPYY13iRd7Zi2v9XkGVDPZUoJc7YgGqfzgvpg5fVNqSCz5
PYans/b8GLTtgHOBMbzsxJtDXvz5enmd+dRrZR2KtjBaR54C1BWqjHUINChz3r5+9rl5WcUQmxMJ
2KmURw632Q5q2QvIHCLtYFoucJ0+1F0rN18PdWavr2V1jGCV7cDEAKBFuFeN7zACSL735I8R/wm1
vrK9rLfx5Ln/q+nrcMkB89wvXh39wmrdvOxn7GtTJASCbG3GLlRJz837Km8XkF+fZYYDNNcQ+bcm
55a68ADA6ont7FKn/9wgqxgBTHQ+uqZID41otpIsEbXJTV7wXQlPou9N/Spvt5u57lwBbFYFS7Qd
2hH0UMIbKf766f8VPD+JQGthHOEANq3khC9QT3ynoAq7FXVfJobYYwi/TjTiUdyaE1HCRcitZL/p
FiViz627vW0bK+xp18QGxODQbQiQ6GlXW1GuLR/UY+aegHi+BBA4s0vXiiu56Ho3MFIdgylIfwB+
zFFpGaydEtT73g5aS61AHVcCMJNBB77ux6gCDRKcBtNeyBfPrJY1qNheClHLXKsj+bDxnRt9lYvg
KQcaO04HpS4smHOjfEzfP3vVqTycA64C+qD8SesnMS6R4FtVfy9bX4OKXZ4F0rGwYEoNR7k/w/Kt
bpLjrA1eeglYg3bw4M66LoD9yPP2Qhp3bkZWoaBZJpnS3iiA0OgDJYA+FVZwnefDSS3+hTB/JpKt
lVbaYDKEAFIAz535UQTLVWurx6/36Ll1v4oAVJQZKEgIkl0m72wv2HZN/thX7MJ6OZNbrUVSDAdD
ujIEMhNkfMqd4Nin6am0SRGCgPySmxLQs+IPVWhOf/0+Z6ZqLZnScFvwADenI+lPdfbu+N8yonKc
NSVTjgTK08OIB+cPDIDH/FJl98wCWrMxbZBEcpe087HxIHE4VdEsTpnOY7+8UAE6NyWrPZuOUuPs
xi+v+3t3egxgC/n1XJ+5Rq5ZldUS6Nq4M7Q0q5/TUkdlVQMiQaKis3CP0RdGObNC17TKRgV5FgzD
fHQzHar8yu5K4Kn+fP0K5+ZmtXsLVK46aP6CaLv0YZA+j9bT1w8+Nzerw7txc7j/VbY61sFwGBBt
IGob5vPbUHmxSi8Rxc/9/NXuDaSE6DaAn0B7zg9SiYRQeWHV/OeK8snhvVY88Z1x7opFjR/WfnBh
9YahjvgyZREwAF6Uc+nHqhl5PLMG1QNU04dtlvdZUmZ9Eee0s3dB1g6A4XsmtoCmSRY5QoYeZoGP
PXTgQGCFskhJaI9/XH8gwyv+V8sK2DyY0m9S5gR7g878NSJftx0q3MamrrTRMVroByMti3Iv+Pv1
xzqzBddKC5OVQZkiQBAcDM7Ogqr9omDdYvRbNl2CUp5Zxv+xTv85ObuB2MqS2CyzcJ6ksd58Mb0I
mFB9/Qpn1tt/Oj//PN6l9sLazlRHkgJaNxLvAZDNY0rLB0vkp2ZQl4zWzyy5dfMe/o+lBkltOqql
2NTTsm2c/OXrdzj36NVqHrvc4pPARbya+3i0X0n66+sHn/m+64Y8bdrZGGrhtg0zhAxQKN0kbedN
h6yQ+UM9dd7d1wN9/pEBsPrf9IgtnqcDGDQf9ZTHxNK7AZy+OrhQbvmv8f7/tyRdlxwp65aBcnCB
HHfKoVPbQqmLD2g6930eEg+enPYAXYIxGLPHkU/p1kxuc8uFponjuXyX2rOOqhl+3cZ2TaKmfN4I
K2u+N81rJckmGD3HL4bx6PmNE1bB8DB0wyNUwhOluwtp7uczDL7B/84w4gNZBj8dMMawSUt1zUX3
BBm6C9igz0Gk4K99LKF/9pHv95CoYT2quhpzJd3STWDlRKL5wyslLHPHBlC+tEHHScdmM5qWb+Cv
In4J9J72dT7n2+bD9HgyXvWQDXUL1jdawg0ZgCqFPyYMGVV2p403/7ALMyYzzJWu26m2I8BfdKxY
7+xHjntHB2j0Cf1DeUNx735KsxwqxLm2m3dvGFPU8iBrNrazuq5NAIos9cGkmiTv4lQytrFb4YRe
Dq+2+rkgsFKNs1G1oFnRfuMYZ7iiwOjvVdrmAshSqCPgF5r6qSic/Kaa8wZKsqiz+KwKkjrLqshW
7XCbCTLd+Knov1ljXUNXIBGIekiN1Nkds2QZ6k0Gm+rO8S6kgp+7p4GKuForamELEwQl9G4mpRe6
FpQ/0BLpDoGZ+dauHRLjcopGvT81JxAmi1sKcdJtAMviO1l4/jWr2ulCPvBpCHKdNewh7VNNWuL6
B88857iAeJKBKoiKu6gvtGfOjfARVf9ZuRPjGIN2xXFpun01uo/Cg/EwY+y2JeJbZgx4jVWAUzLQ
rS4zg1smfMaba+iIbaS47kF1CPy/3wiiGGOVk4mms1jgwmWUeea0yI8jrfplO/TCFv+0tIzHrzIz
JGCz9KVYjtzi1S2jc0DD8oPDyRozxgXU6Z5k2njPopqdS3nap9cgjLk62RTPTa2MEhCj9K7awJSx
lcZmnOE0dkdr8aMIoECgUnbJSPXztUDX+IeiYk3mLLk5lkTEH72LpnvwMhbZQX4h3/j8jega8zDz
3tj1GBTHVsxOgeZRp18Eis1Rt1gfkAu/5NdqaJaj5TX9L+ot43dgCi5doyAyDkVvie7VEVY6BwZl
50wPj99ZeEDt/+8OKkzlqDIYzJHpYKf0uHfSKaa2cyGjPvdRPo60fzZo2rtAOYH/dADuOyq77ULy
yPZfsuGC4NKnRyNmZhUAMgOvUqtg/IAU4bYH5dXpoUcCeYGvZ+dz2Caev9r7YM9IwM+Ac6sdfZOV
+Ulk08bqupu8bDYttR6zCa047df71DELXMH7VzmNFybv0/wWg6+CQiMySQdemmMqVX5bumO3H2jj
bUZPoC0BkM1uaEp5YSF8fnJgtFWMAMEXwlLL4h8KHL5bP5vH/VgEBCYwdRMGduNfjwDFxmSZnQ2s
BJ2YCPQhdKrAEhQNXHyctLhU0TgjV0DX1kfUh5YVLH6XY+XhXJrEEb4S6UsLmZyoaSBsFrAu3bIe
EshTXdIYecQlpO7noZKuoRfpkqawlLOWIwTTfQ2PFP3kkCBUxXxQwy8QPy9c8c/sjDUQI7NaaDI0
lYFLK8RRFmF7kVNBlI4Bk9+L+kJyfm6UVToAkyo/AFAaHib9nSJ/GuiDfLi7X0zPzz3/48//2d/M
D0pHis4/aCYA/8I8ZV7o6AUSUO9fb8GPnfz/8n+X+qsIknvpVGQ53KlEttwEfNj506X747lPvQoe
4wBBPg5e+7GsqHllqhV3NoiTseVL/8VYQ/NGwVQ4MGr6Szoc5+ZrFU8GCz0rULb8gyR9VCxPwfDe
DQuMqy/pM56JGevrkp1CSAaq5vyQQ6Izcum8kYMto9SBhLfFyygNUr35+sucm75VwPD6HtxdUDtQ
7nkujb5hcomNqyNOs6iHtGo92PHXI52RqaJr8AZBaKJwm4ZFGUQVYjVpHYli0VGezvXGRzFx6xJW
bQtqZXeqyZsjM664yvoPQRtVTDtq2dWLzmgVLcM8QVPSTMlSwWGEMNZcwTA+SCplqa0iVh192CQk
eZNPz1//+jMreA0KGVpXN1RhBc8KhsxD95hW+bd66i4Ouf/df7MQi8+1wjfwJh3WubdRwt6TouEX
LhTs47D5ZP/9PwpGN3EOujfIxc3kvVaEIoIMFrsr4dcS8S4rIJzdsBvPLYZYgkYZZ4bfGEWgmKsN
NHV9TyUBE/a2mLQXsQn9cqVpD1F5r4ztSWQ3jhy7N1Wn+AunwV8ABhSlPhU/W+a7e8PgAg0sEPCC
bdugEGdZcS3pGBaqBIffEMgcGUEPrKm8yGphfb705YdViBzu5iCbElyWuwOzch46pdOgnCch9DaZ
fIt/EfxwrByMWDKynRQ5uv2eNzaJm7sD1GwJQFmdnPKQUkcbJPvtrevIu6pefqcQivrZpET/6bht
z2BWWDbcz8mUzE3JIuIO8hIr70yKs2anNOhw0YVDMNwb5rBhI26LTeyLSwHj3OpcxVdVgkNRW608
uk6lQBFxxXLV53X58L3Fv4qxroOvzvOZHewyOzVB9Zw38Pj53rNXwZT7pSxBaqfQNOvHzYCicESW
RVzIvs7lfmuMDAG8Ft1hvz36bXVdl1B4KMZDMff7aYKwBwuWcEFhN1wWssEJuBsgsBn71iV16DPR
dd2crXPHyw1c846inQ+kXdrdCN+opO+yE2WOioyxronF3e335nIVzCGBavsgp/OD1YC7vTCzhyLm
hSTk3Ape3QS7IRBTOkOfYPSgDmCraGDvU9VfWAVnjtQ1TmZM3aLo8pwfOgXalIYGalSgxbxtwKC8
T72mvXAInXmLNVYmTyfghVLJD1w/jLjogfV7CVN27hVWWZrV+KoyGUAguZFhOv+CKGUcoCs2QXrs
68977sd/jPxPnuYSMvmWJtiGvX/Nx+qpSC0oyV1SATgTRNZAmXFksuMebr5ALm8gPP6mK/Hne7/8
Y8h/fjlsKMG1HdhynNPbqToF7otoXr5+9Jn7/Np1qnJJKu0OZX24D8WzRZKurmLP2Tm42xWwJVmw
XBf7/uvBzn2Bj/P1n/colfLcpsYdnoH1wSCapQSqjfrv10+n/+nHfnJOr72lEMQXz/YB5oB4ssRb
CLPVhjRLnMKk9q8cmPVAIF3C4ppCWTBCob4H38yW+wreSj8D1+QAmu2NNnRbe9VPUwf0euCWsw0g
BMNwIMNiQDQDtUOrgtZeaEEXz06E041AL1cDBMaz3mlPrLX0VZuSbDvTzn8NyERjzy7Lx5KJbMOC
IdsIIFw2BcTXEz9Q/g1jvZ2GvStgwoTbPH4LUL9RW2X6EXyS7qMK9mqqcXxytIvzG9KCLuB3ajbv
fROIKy0FOaWwMI5cH2j/ZSLV1eS63WbILD+EpEy5w+Ww3ZZOZr/K1ukiQfw8Tier2LGx6HZICH7b
9eBv+FjSrUPNsNOE/ikNeH+VPbShMm25nxrr58RdfadarjdwOLQf0F15TlXvJplVNu9tkyLtlVab
OCgY3jitwP/XC3hY6QKhYTZhEocMafGSL9abU1VFOHFILAjZSrRLggYu7ClJKIdaeE2gEDGNUJCp
TD4/TBX9WbEp2C+UD9duPtMd5Ijq2GqmZg/h9yCqlhHJmABeajFsieyu/pN7FTzG7GkMM8WLEEZX
ZQK5BsjWEtD7Abp066TxaHOoeg4XPtC/UZkNFPSKohqUypt8aSuKDuhEom4ogk1dgINgQ1AyHuvZ
jVxdvbklXI8dD4DksJoraEZ4ZTGEVefKXd72y3ORuTxxlOPtmTOhPd6hEm+Ns2OFLXgTG0MQoF23
RubkI+G6KS0wHWDJnt6oStubWcK+13QVnM2z6WXkMzxLRdc8WWlrb9q5HO77cZ63Xc/nDgz/Sv8q
ZxdUbK/zHSiculOCtK1MUl2Zn4U1vzsVa28hezfH+DSDDsXsOwnjSE+hyOwjk4Q6o1pSs3FdUoe9
7w05tAk0v836qTiRTnXwWfLcYeOBk4SZyCES7Q4aAbtMa2BsPPVai9rZtAVHPtgO9q4t5EulOXTg
uza9dWebNlvj5PPNYnVLnHUfE65HrBJVDVdzYYuNlcFu0icpNAWn0v+hBPQ6VIobfAhAsyxPsynG
29yvq9c58+d96c3QvpETHSLe63rXtcJPnGJ4Y17/2s1TExV1m0YNhO0O6VxIgM5ce1uBdOBHVjq4
SUthdQHqlhvUcVAE9uOI9dOEudb8HjI+LTjXM2SgYtuo+6L35IZltYwnbNC44w/dZFvQP0oLJAxt
Xd35GTpDpGo7nC7ise7ICGOVIuvKpAlwuGHJFpHL0FrJcslvy3Z+NpQZFvv5kN2YugNKILdwE7YM
IyP2Uup4V8CG5/EwQME9dsts+p5iHl3j0kZU7dwWtcJDzycattlwqhz6A0WYS42YM+F+DU2bXU77
qR9AuG+nt7JBi8ynNFyab5mUunQtd7n0FZ1cYXkHJ2vhDe/NsMqko7opPFtfUB45c6ivgWm1Xlif
mbk45mXHf49pZuowGJdLSMlzM7TK3gWx/V4LWHX3bkmTtHbdzSi4QM3C+e4QqzN3AnvQYfBDPEyG
Q+QC2kHqF4ML19dn7rkXWKXMgdf6uqo991Ch9pWnryIHg/QSu+zcw1c5s+l69Kz9EjIpwDTf4prf
V6GwcvhzB7n3/vULnKkVrYFqTpOhvkVQPKCemaHgLv0DJHwh0l0wGsJufsGp1ZILLahzg61eCPbQ
0D7yOF7Io90ByO2HFNX1aIJPJCwy5sfWv/Rdztyc2GokA/E4BUtEVFYtCL4V2n8prAUGmwDp05If
6ZDtSjJdaM2cea013FdJMxHqKf+QlXPUqp+szOImeFD9gLB6qQN5ZjGsAX4BVD1dTJR1sAe5a2yt
UY8ffsNA9/F7C2F1/0AeMqbWgBqP22Z8w4hfwYo6Kx7aqjbA08/lzkf1dff1YJ87pbh0Df4bmJNX
UIUQR4/76dafKEX+45PQ8tF/lwJK92FRzeIHoMn5lXYGtcW6D2Il5XwhFz+zQtYeDIsODLSzp/Rg
grdgfKCDf0cZRZkK53qV3TUALnz9rucGWl1eaFa5tdQ4fWnqt9BQalC8HMjbMneQ5cq22BQ/6nFI
L4x2bpmsImqLhZ/CBhSHmkXmePZwLltBBiX53P6WeSO+3SqiotLHwXotgoPF7RiS0ntfiwsf5cwl
eG3GABvFIk9bzFVWwFbUoteutVylvHku7EtOpmcmaA3vK3RdzEY76YGOzhXN7J0z+LHnmQtohDMH
5hoLhGuAEEwC7xDAVDaj8o7JSzCoM5OzhgChGo3ykrKDg2/QjKuaUBAWMXLKigvVrnO/fV0gCLJO
Q6LbP3SdmwSL+MOH5hKM+HN7Z5zfH9/jn7uvTwfbq3DtOkAu1Iq4ZdGTl5VO7CwfqusFf+snV155
EsILIF+lEYjCaVj3Lo1TKxXbNqXprnT7NjZMk/jrrXluRldbU6jG7vuPjyUcHhGdHpZuecvy5QSH
I3ZhjHPrbbUh6+GjcdE5/KB6XLmqTsAJYayfB9JdOH3OVDD+w7H+M7GoEw22kpA283Pz2M9lF7dz
d5pyKMRlUKlVYo6WZnkoafn761k7VxRdO8tN1OvtwWBE7djpRgRqU1f4Qpn3Un5c/ligHodqui58
SHTOKC6U+jaHn9f3Itx/3kj/vC+b5GL1Ts4O3QjhkQam8JuqcHBXgKjLhW925kBfO6IEI3ODrBmg
2m03V4727yFj9tOSVjIE/k9IbFy6IJxZf2vLksGxWxTcK5xBwwhrMD0+8tJDfws6Wr13ie1/7mVW
B7tvcciJtgFUp8YqDS13kX9QjOVxZzviSaSNumbAErxcWBvkv5rrJ0WotSVd0RMO2tOcHXujqzyc
grZZth1jjgdefplP+1bV6rmepjoIW1vC0oeXafPiLPN4W7RMXWeNPR7xiYv7NqfetgXqdo/slDyZ
ySPvAt/gsQu66qnNejBUEQ0o5CntPHiyvHLxt+NEyrvGh2mPtu3y1HK3HoGebl81hTVEknatu0Wt
qrme0kfLffMovKAg6qjaIBb6Z127UdaZAwhoe3uYEwcSKmhERU31Y+QwCGJt3Ki/Ouux3g8ysCOn
xO0bVi2DdK79DsPRyMrrsEHfqIH4aRb8DhwnLqcXDuElS4strwCt9O24peNT1xfLNivdh6xrf0M3
OSzqXwqg86W4SYt9ql4pTHI6jikqSiA/30uv3hEg6ZmDQlIPxaU5Cz36G6C0hH20M0cf0nQF3y6+
3Ac6Q/JOhQkn5myK0b+h8ytxLJCW7cjwfC+zIOG5/DE4y5Yj12IUAs/SOnDYfKfWHKJQ+QjIxYPP
nyF1HXICHOZLUXXXFs83ovY3Y57hRefuAb2yDYzNw9Jp640qX3mRRl7x6gfVwVuAbJgq89u0zh2k
/KNRz7uq8w5cVLdBT+9Hdyo2ApDQxujNpJ4Cu42tyQ9LgbJKrwCGIMXWbd4IKlEVDFmgSYrT49TS
u36A6wD+dOy8yC9M0urr0n3L4HZHaB063U7TIy0BcssPTWUl0P2WC4qe+naq4ZDCXknQh+XCQoFf
Ds+jdj5BbAM+KboPQr/ne1MR8FIghvoxReWGmzyey4dW8xgajOFimStoJu6koklRZzBeUVHL0k2H
rqfypwgMtK1gJtQyhzMbkKVcWImEga7zLhySQ3K179664gomhNGYx115bNobWp54ZV8vv6YqtJ/1
jOY0CcUJtR/3QK/tXec8Lbip4SeHBtDXSLmAUv2x5+LdhsxXah5bskUaHwksUyivhdUB1VFSbnOR
WD24oM+NCakXpU9SnLwi6dJdfwPUq91d6eCgrKh7ZM2uvhfFUUJmD9zEPMLr2TTke7c/6SLm8C20
Hsb8wHr4pYdyjMwDREJ1c7e4QN1mYcqjtj81NOrnuxZaukMMkk8y9UUI0fq9QYlzeOLPPLB22Cii
+QBy+xt3C/DOE5/CzM1PnMnYfpnw39y7yW9Fu/ODJ6p3y8FzIXzqhdKLKvd5ebcy/UIG/XP0sDIq
sHOBDoAOWaZCbmM91ofGuhMljEP1GKYAZnsjduSGZyy0mycyP+TmOr2xWR+axk7Gskhw49iimtm8
DkAMoo5q/0ZhTBNv59Q8dlgLdzaeYBMN5lD2Yc33dXvP4QMF6rGVx0uQIJy4E6YpJP6pIbeT3vcZ
DPWujLsJeBdV9DGFgY+8EfMDr3dTezP6AmqykQWN+Oo09nE7IKHbVvWLrq7aAiqy4s7Aq0/TECuu
sG6wnnIdBUGIuu4itsTamB3EpHIFxugWcETUksf7CTVreEDPcXWA7yc0BIp+2lr6Fzytbbzkn6KL
nQfPRYa1I2+52Uk7ad50G2dFBHCu+ybfU4REGVsCxOoIrxLwP/htpd4sY1hbt+N0IOwls04TSXx2
p6ewHiP1lPtJo67kdDUCk5FtCj/yh73Fnlm++bAtUe49I9A7uzbKD5m5ltOuNfsZojxsus0Ayu8O
pI5hLRhybHyc7B6QHnWfuCKaedg8OnDrQ8ekUKhlwk2dliEXJ6hwFlBq9scraL5GiiUGNiyGxqWV
cPBrKeL3FAn4PebLc1f87NldOss45d0BkPAPff/QY+VNR+jeJ84urxX4/5BATbG96+NS/7XkY9u9
DRza8uk91JTx7L+kvs6nP0Tboc4Fsg4nCmoRwtHzxgIyE9qX3VxtS4WdX0BZ4e/cQt3Al7Gir9rZ
NWgn1fQZqkrJXDohkV5YZHBLq0cYLNx6ZkEZ/McI9TTbvFaij/3uugGGp7J/cP9pBL1dNT1aG/fz
WMMh6Ek2T6Lfj2SbeSwqeh157UkCZd2rFLYTHX4ZynXLjSs5XNo8QIyysAL5mMG5riqWMLB+Vdne
qv7w/GgHMLIZxqjj8LWDoOmYR5kkH6q2E0rho+XvWg/4Vvxw17pKPaw9gv4zOg75nEg5xmy65+qq
JmVSTgNSUBGnJEJzAHSlMWr1TUOqeMEuDKw3JtM95PU2abMF2QreT5vebiOWFahw31ewYW+rnYCn
XBdkydABj5E3SSMSxZZwUkPoanJtj4Bh2869UxQQs77VOe66wiVRXnQRfCojIAMblDGElx0Mw2c2
iwyJ28Pj6cFF/22hLQycHlDgjySs/6qBbuGHczcyODBqKDjN5RVX83WLY4/WJA6g1DeCI+rWcAiR
Bd2hLx+qRT2wfJgjXmT3VbrE1vDOlxZgRIitoUNZwiUPQcQxRTg6KKIP/pZNboK8B1MCp0DyYki/
X7CEK7eNWvITzVks+nfhv+RVtiWgivXq3lF3XvDrg1k4LRzN4DmZrB/jDAK5ypIRpIyWlAi6PBkg
JY+jKYN3OamvnLY5OrW30wx9ARTR34ldJ1kKgsbwVDV7j3jw51JPRlt3qZtWke5uquYqkEWcIb41
mFxo+iBPQvZAEbl0A+ptGklwqv0n8ExDVy1uVNqJ60M1xIOnQeCQ0Gi6dwskV35E1WtWoCdUSHlf
jMsDKboJDgRAZI8c7g1YTlcVTxMzTNsU2E3c/e44xVeW7nUNqeuwrLu7oHoluYhz2wkn+e5Z9Ohk
OIyaDt5R1yJ9Ih6N2/RkiVsoNIW0vHUwfieHG9SWwpRBVbrzN4r3oParE02rV8nyO8x1PKvnwLDQ
SOyvfk5GOiawFjiC8/enHLqXaZQxugBoQwF0RINNBsCkJDrh5G/bZD9KUu4090EQAbxcje9j/SJy
D/4K2jqlmkEfnR07z06ok+I9m9PYNdfoC/5y1LKHVeaAzIYnqtbXVgq16GK4B8NwUy9wWIEhaC/U
FuKN22Job8pq3lljtWFOtx/tugxhjLyfByuCEdOOeIhjk9ipHvEXYgK3AwMWq8nZb/SfnARyy68B
XDDitGHvmQfJRDMpCpgcvp1dmWbTMf6b1GO+1ZAv36Bj64Y4T0nom2U6GdfGJRz5cPnAdf8rDRAv
3HwRWD1ItzydkNH8KghSgCqNOLo1qkNL2AJ3AGlmVAAJE0G4Og8ZK7YZHXZT5m7nTD508DlLAyQJ
uBfkw3JXGAuprILBWqsSyCTgALNhaGPb6rZy+B8GX43QTbssFo2Ige2ykZqnQQSfzD2EGyKD0ArL
jykp0gZnlVVbSdnjFCslmpmTZPMGSjPvLg6b0nPLEBe6nXBBSS3r4dpxOrJvifVXzxmNSLlUYQaj
vYhkZQcHydGPSeu5ST0MDpzorSdiN7jZTigSps6UuCzAroNg3SiDu8DtfkBw5oq37CVHsmkkL+IZ
NrxTWfwmudnWtffA/PbRB2HVW6C/W+MyvECkPv4o74dugfO7qZoqah11H3Q2R1M8VVuHceca2+Wp
RUk26eBOD21g52+eodcpQbT/IWUG79EWfh9WiYw3Y1X6UiuHhuBdELQkFQ9LrX47dnbSeoDETzkj
C5JoOXqagLGg8iEO4G+S+AWIWKaYQDAuhqOu7X3hIsNZuIb54eJd9XV2g+LNDrQxHF91f8wX5W4W
zHWccf0WLCTCNepP6pukQBDuexOPQQXW4XCqyynmBdt6M4+c3AdwEAJTYY+LdYTW2EbMfVQ3oGhB
wSEseH+3IOYpmm4mr0I7VO/0VFm7rNYWvERryH+qABy+ij70TN4HfXrdsvzvAkoc/AQS0+I0YBKo
om7scGbB797hEDmGRgnqWfNHZpR2e2hR9NFgui4WEuvQ9EUX6pRd1RPqGJDAw6XUD1BhH7eLxHvx
5Xc+5dsqH28HI58c1w+BqQiFo0BmIM29I9MNndL33sLqKmEY0w/LtAssMLZhqAeeWb541U7CCSOe
gO/Zu6bmzx72806Cl3Ultey2Pc38/Sjr7FjoDpfGkdV5hl45l3eB7wxTMhmRH63Kdw+dH+DHeP/H
2Zk1R4pjUfgXESEJhMQruWfaZZf38gvh2tgFYhX69XOyntyMcUb4rbtnIjEgtNx7zneq5AeoAvFD
PhL3UUsHOxe0w2MaQmHpb7vCQ+ZdE+fFinsJ0NKO8q+9CGXmsNIlJnGVOD+NCepfjjNV17Hvdd94
RyCqHDOE3bTFsE4cPr5NXas2EU/ZStAMrW7dptdQbpC9LlrzI2l4cYOF3t7KoJx2DRrJ31gfV990
IMV9MbTxnclNVL7BRFdnOLEZdLKB7mbPn9cazlW6DwoN/3oL7wpBBi4b1/dqckqY7a66IM2u3QTK
0M9/faGs9s+V8O7XueN1XgZb5ClJ+WoQL1H2c8Smw+sxUTIsDCNdDzS7cLGFIuE8lAwhnF2A1Qou
j84Na/atRqVmgMHj81thSz9/bk28u5fSdmVn0Io/ebtol+7NfXXsbkacJ7M1SrErCAlXCNa78rcY
qEd9Q/Zq1+/9zSUYxtLlZxUonhZcCOy+TkHyNrhvnU5DeUmhuVDdmieiD6BxoXkC8rwKNM6K6QpG
1WpFTXSnBwJpB9a7zx/iwmibGxk5I17FdYGc6IxsDIhKvAoOn//0wvP599revR4+FCgCQh5xcqwG
zvwupvrU6QvuqIUHNPf4xxRg2M7R3SkO5E0dF4ccxYrBlDfY6N4Wrbj//B7+mUs/+BrnPv+oNN1U
IaX6VKLhtc9F4f5U1eDBoyTcrUAM7COFBGMjYm2R6DpAVravizYYw8JpxEMB7tpbnFZMhwUat3U4
mSxwVwxLlloBKINYns//zoXHMSdjq1xH6RTz4Ih0jTWPf3Y4XwrVrWHuhFH2YibPx1PT3C5Kelk6
tURHWDj2BhuQLLR1d1v79ZfyFticepCYElkIlWxPOYCzENSf6wL0ElN1Yeabkw4wW1ukIZn2FI8T
ZCUaR8m8uWKkvqdo+tUoVcJ6FaG7wL82+80DCrAxRgBJj8w5BOWiTuDiXl678VJOy8LXNYcgTHDu
FD5v+mMkgo2OYg2didhpmB4vDKmFKv7czp1JlfpTp1uotFt2UlgVUSlSmf8IDGj1VwiT7z4fu0t3
ch7T7+YJ44jYEefoVWW4wjbFuU8d91jpYvu13z/f4Lvfz5sEG48CU0VjzK6aulVEnnPxJZ4xuBzn
u3r36x1DVGM5VBUkGRxlJjH8aPv8grBk6cmcJ+13vy0aK+DVwQqTTN29QHiUrpMtug0XmrpLb3jW
w2umIHAmEtBjm0/9Slo9oLyNfFVa3SN+8ZKVYekq7L83kcq2xEcNUgr6NaClRMjSlr8ZN2+05Hdf
esNzi3kUtdAIB8KeavnbkX04tTW+5Wn1tV+fiaFyt61JCQn4yWC7XmK3H3bKPFbiEu98QUkxd5M7
GnAIWSEaJ42+1V6wHSA7FuIhCKZ1h0O56i+87o/XCDCk//siNKIRSyBE1ckWr1HsHlR+PYHt40zf
wem5sOb/m9z+f72kcyP5ZPxhkDSXx8ivHwZw1kN8f/ya6tj9Ezgkf7YkaG5ohPPu1Ad602cQp8MY
GqzGgpkjsR3gsF7V3xKRC4o2GCq5UGX73z3P4iyFysOzAxzDl+Y4ZH7/95EIKZpStSM98qZ9CKzZ
OGzaJoj87CAG/3z0fDz86dyFPmVuGmmC2cdxzAZ591e5199n3Hlljn772iVmU1CeIS62agOLYOFm
JdNmRH+C3Wgh9tBYXzL1/jshfPRmZ5NRZHKkbxoEl6Zj/xwLH80d0b5NVfozh8xAZ90DzdUNRbp9
Qoh3YQb8+Nugc5O65IVHIw0TfJXxtwzSNoUOWVnX2bpzyyt0Pn+WtX9hS/nxVpjOPeka4fANq8G7
UY16JOLc6e2+1t2ncwc6EHmsjdKsx2+juuNN8UuX8FMboN7/+RhYelAzZWAfBwRywIYdNbnW5W3i
00MuNl1mzqL19VBfwrctPKS5hzyzddRB1XouJvFrD4GYU+T8/vwWFuanuW08z2rUoWtoNm2m2WGY
kIBIqjh69tu02rZC2Q0ssuzCxv7j3SCdQ/wlK4BijSsC66Uk923UKsQ41aU/rFJOxwMibqd7NLpb
i8r5iHReFOybC+vJv+3sB1/SPGKvEzxKOGqOR9Tkv9tUZC/I0hWbFOCFlUPLes2EnmDOoHW6Fxma
q2qYim2fAShojE0Bf5rMrsNeQIa9W7gnzxYIknRjlOUTq7tDbgJ5Ipmu3vrY8a6wZ/laaBmdGzaR
a+j4PIflsWYUhNffILbCbnPTTheGwMLomkPO3ShhA8p39sjLaDiCfDpC5scuaaYXvpE535zBMltS
EyA0innbFu3GiD3n3p2Lg3uAqkRC4wtv+ON9G53jzos2a6mbYxNLwRV+REZSsSLB5B+QfejuP/9Y
FpaVOTugslGjPIXZeEyfEbsFYhSHc/acTHxpRlm6wvkdvdt8UgCxcO5F9iBnGtVFmcJk7N1jFcCO
QX5xAZbufy/CTVQgna4lx9SL6FoXGep7POq2lvdosSE/7sLcvnQz7L/XiWu3rLp4JMccmTKwvxyC
LN2n7RBa7t5+/kYW9GNUzvaJYNE1QE/29KjK4Q6QjwfWmc3kU2ffG5HduemAAi1y27fFMPTbIHXZ
rWuFXFewy11YLhcGnpytAk7eobrfx/TojdFvAZUXr7WDsjHZfn6PC1P03O8/onpaOXEsjrSjK9U8
+Ph1F/60FH2IbGi/dhdz53+Bojd28Qk5AX8VBnzP4GMn/gU16MIjErMtn7Uir3sIZI/IoKnWwRnZ
yOsm3whHXppnli4xG2wIf4BXNOHmWNQ/IluvpAMNUVxdWOnpwlj+l3H/7sOM2FhAhkXBYkrj0j83
iNQzcuPtW+nyAGl4Suqf1RiYKdS98aB2cTP40CwaWg1aalzcVLlgf3JGvQ2UZfRZ9i3c8akl0QV3
zdL9z0Zh07jcIAwQYdloTaLtVTyjjbIzZtp8PgoXfn9ui1ZpofJRq+mYe+4z60aECKVglwn69Pnv
LzzguR0aS2zvEDJkJ1XfqIztJiwM2FpvJIKlP7/Cwko0DxFAP7iVIvXTk2IaaONpiyII4k4GyCKs
LsPJy+Arcy/Fp/0r2Xyw4fDPN/puxNiuj6KaMXocx+wwjmKjNN9x/oZFCv7KK+WWN4XEvI5Y1txC
2oS+u2FPiTl4Dcxxow61++oQduHzXnq859f67q+BYkMySIfNMaNDu01I2u019d1NfG6m59JLvjYM
/dkCZhnJnGSi9ph16a7B98d62DEd58IivzAX/p/FOoXyMUOQ45EP947/x+cSsLTX3NIQDLUL3/rS
SJ/NJAV2xHUB8PBpzDqjVlUeqy0bmDciwLWSFwbj0o3M1i2aew7Mw5M5psm1a6MbRaFDakBcGcC9
THafj/ilO5nNCYzE9agGbzxG1pKjzNi0i6gZNgUcqBfW+IVLzP1KkyWgR1ikr+WiHx+KRDs9BFcp
dC+YMfoLBY6FwTtnV3RxPNKaAYTsRcLZZFX6YljJwtFCwpE4Fx7WwhuZWzh1PuUy8bWBs9X1TqSE
URhm3nbvtBFbWwNRKIfe+Wtlobmds27gD6ozfI44mm5HDokZfBhV970qs03rvHz++pfu6PzO3n3z
qij6hJo6BWjyu+T3iIOGhqYIVawRUXkpzWDh9DB3ddajzttIq/RURenJGcWD9C5xapd+erZPtT5S
IVOOApWN6FXqIs64YBf2jUuPZvaNE0envoJK+JiXz6WG0vCPQFRGkP4O5KVO6dIlZl84FCAZUhp5
fdLBfZymYVo6YYNA0JRcDYW4MI0sFYj47BOv/b4vSOt6Rxc076LHXw+MTY8jq9g2BBK9aHCPNR3q
tVb91SD4175I73zCfze0OqH9iMNfdeyKRqwlg6y80oHZyEY7gDiIcvf5EF5Ys+dOxSHKE533nXcc
BBvu8X2SazzVCYwn11trN26wu1LkHGjoX6jrLdQo5hkFXVfgglK4x5YbZleB4nI/kkStczi8d0CH
uJt0KLxj0wn3F6JUhgt3uvQm/8/GiMaDmoKaHa2OHrrAa0JvTDcK+8RwjCaIX6Inp3IPiFYpIcBu
nz5/wAujdG5dzHTqop7QohWtBrue+hF2MAmpYj9lCCLwinzTlBBTf36xhQ96HnZAeE9BBwW5zOu6
qzLnm7a8tL9Z6BnTecRBb5RXJAw3khahSDYFhC6P8QYu/zX0LPFvnKRhqLg134oN2AAXZpGl0Tmb
RSwEKdjAm+Y0woq1bYoCiRMTdJ910OB4llbOivhwHZTqYs7TwnI7NzWyFIiIpuYVQh6z4eCXqbyi
LmStjh4vReQuLLbebEZJQSEDu8alxyLzfzSEx/tUguVSuO12oNMlCcTCjcytk0lhfWoVXhctXqm9
U+2vtr/wVpZ++vy23s1NwHI3jmc8e5IOyG82BSKmVBC2ReRiztm//vUHm/u5f5L7bU9L5UMqwooW
+t2knH4Kn6unrBj4Cb4OWH+dYPLsysrfcUf0L9CL1yqt2yvPrfttlklSIwRO3teS6Vee1pC1OyNs
MiHvI3/dm8xZSxex4nVRt9vPP7+FBzO3ovUqRqGKFPTYOBKcsRaXBJCVgfaQJBcMhAuDZ+5CQ84m
Bw+IoyvS2NWg7Fqjfsr1G6B7m6/dxHkie/d2LQc93QoYBosMIjt8cz99G7XbxosvmayXHtPsCNN4
JBGy9PEBINMwbLzyUNf5t8RconMt/f5sW9NCDDa1Z4AJWjnZwQnyZMuwbV65cqz3nz+khYl2TuCn
eepgYoIaPa/sMxJznyZGvzaI5t5bEY8FZIMC3Tvfb8OWmlPgSlghoE78/G9feDzu7PEP1CHaJcCA
BhDLdUW1noC0MdmlqKCln589fRJE2MvLmJxGOhzbmO5UDYiR9uMvPp/ZmuCOVvQZgAAnw+9G/VZU
f8wls+zSnz7bUebMJLEeFDn1sWZXvhc1u1EU0zqIGb1wLlnY/cwNsRntgrarmuDoeam/rkAKgmVi
tMERGqsMQIriMceCQAhFncvLgwvFiQWEA51rkCrAyCu3A9moUWSPmtXBEnHHS39VxM0mgP0ScrAw
auDV4CYHGbq/UE5YuN25PIljtfb0gEo4i+CEi+LyWxqo6zjrt9brkEXowBiIBZyzS1U0Sv7ptj5Y
Oth56nw3gSkkjgjDS7xFKLA3GXLvv5PJDSJAThPxoxLSiBDPvbRbRWuzTRzEL8MZ4xv0AgCWK0I8
KBJmSjFsaZTC/4jQGjiTtNpDaZ1vfNncW238cGS5c1JZ1R950eUnP0FdsBOyC0e3YesUOIxNnye3
YxDxlZDokKYi/9MXjb+pEah+VRdFvcqoAru2ax/Af7vrtPOjR2TwNtL1LZf976CBbQJFOgssE7Gr
fsxGsMtBctCEv7AIfjZCeIGjR7RWbDr6bTBALg4oHjIZwf0ycD/p5CFL6BNE8w5Yoe4ALT+aqFim
Vi73f8eNISHJ02ugI+jB9hamsUTirOEEJuz7cxDQ9N0PinSTOiDVqVzuvUFUO58Wd5kHu8rQ2UOE
9vJKR8MvHPi8sBymO6qBX62SAT7pyQzbBFTOA0Tq07U8e4LoOEVrH1yH9ejp+EBGZCw11tvZprmt
evG7rwtkNXnxrz4L/o62j0O3L18bmje7VAiIDqlt9rQEORZRRcO2KNDQbr28XLG6nza8tOXKscWR
et2pl4Mfdnns7bVyUfmMbwughLd2slAHo6EVuhNCNyBcGPEUql9JPb70eWNWHSCem7TAP6lRXru5
766RW/qnpAE8L3BcYtt5HXFUwKFFMNs0Sxw0PMp0k8QIeB6nloYVtPBr3QFZDEOiXsMCkcB1Ut3n
UbbtPeNvAsTAhdrBiwBseApBqTNrN4ddvbISjljP5Fs6sDPSp3hpef2b2vG5dDs8TAs+WfYtCtgz
HSD677g+4JhxZyaG/Gcy/I0bFNAloRi+mX9Phu5nMExXfYFuIETSrzB/fgcz9IYZYPKzqIhXVU9A
YGszEULuuwXxd+fVbrrO0/HOjfnfquyPU0kOfp7cgc48rEbPXqupukca1cvQt9UqLuNpE6BwuKrT
8skf8WAgE1xPcX+gzP/ZpNl3byB7DnMGileMgorawBWbOy9+AdBCMMTkgG0k8MAKMm23nthWFMmB
2OCxiNsGDY0KjTO3velx54ChuzbklsIpzuMb5gRXpBUrL6vFhli6qwsE2NKugQcxoY992py048Dh
N+B5C+ncl+1EjiRlPfI6XVhhmA02bofAOdLBE9tlzhbYxOyQF7D3FG5dPQhkbIYAAHK4AUm9jytY
PGNXwdtSV9W56pyv4xjYNqnODtosApHHizP4TuARy4Lup1faX4jzSENWFch06vjJS4MfU9XtCWLH
wwiAwbX0+G8Dq8DG42gR6/w5EdN3hVzVGDRwlDbKG4Y/ZcNFG6yQU35I83SfVfYudtwrT44/4M2n
YSmjq7b1Gzi6shso/K9hf4HkQDKg2Pp+i6wAmGBMgwZ7p0XoAMu9xfM8KTAf3BGVk0jC0Fol7VOU
jig4mp7tix6+pnMSatnmsEeM49YQDa1HRW744B4s7UVYW6jTHBzO4IeMWShFAsc0ihcrXsDLhILy
TWPiBiphTAq+mXaQ4aWrwpXXklJ4aAcKTqEmwx5CricMxXZnawGCrgrWbUDJNorgoWnTWK+mzInh
z/SgMZBQACRFAUegrb45lmcv+dTsa1gYHpSHV0tigNQ96myGouMblN93eQWbZ9F4p0FKKN4AZ37w
c3oIBLnt/PZeOjVoxGl/EF4nw7iPnxFUo1a4t8eJyrsAmElg56pxNcT2pmA0X/mcX5eu/0pLdk8L
9ds4yZUS+cFB9HPYdZh9wHz5WZeAAGOuw5AbZX/gWfRCBNGIZhr0ntWDwJzhshVyxeQ+8FHLb3UK
pOE4cFAK4NFIEC4LH9RP0DGb0Ony+9xilAr0WMO2z/6C3eqFGG33WdFXW+CVY5gg2ZNbNo9gF+AQ
IsUPO3gvPTYzZ4PfjWhHFB8a87fMy3yF4Pg/JmECnjYvDSt/ApBuiGyYjXAI19Q787QBqsP5NIVI
bdMaQClVmjprTyq+tk4JqzyQAJHfXrlQXh55y719H8kRMipziNLkKqPVkw2qGxKTPsz96U/emj9I
Z/1pTXvPCex7tMuOncx+Gnh/dzQBS3GM5IZZWG3jxL11xuJtyMvX2o/ftAOTWUfGnWr1Js3Y78F2
38Aufe7K/oEmjQrr3pxA9YYX3wIzQqG7xXgE0dSxEegWJFsPg3gyGU9XAE8feYoeYuIYtcbyG6w9
hbhPibmCwwMD0xf7FmD52jStSuEpwrI6ZObonnFeE62HVT7AOzVJcwf/TRXGLH/VA/UwVNVzbAET
narm0a20s4YCp9gPGjFZk3gMSP2URC6y1MW4mxSSHuoBlnDiH8AtzbbYkrz4Aopt6T+OPnvMDUqP
nfoWF+0Pl2FS7aqSrzQIhWuWwxiGGDVAG4cGyhq4mmDAPEPbR2CBjENh060VmPv2xjX6jqVk2GL0
BDsntQynoeK3k8PlYyT+Tccg0EMYQQ9GxMM1CWDRJsBMhoi6y0KNKQLGYemckhErZ1pBtBjzCvsQ
qW5halSwl4KsPQbqRDOC5bNMDvD2Xzdj+V1EPNi2OmGbJOjKPQTkA6IR/V9Yop9dWiL5zYG3zmAt
RhYwsKbmGTHPj0kP3NCg42gtBvbdIkE9ZDa/pWP9ayKj2lW0UteIgUaEi+jFiSfwUaY1WuoCmNDb
smi6/YD9BOizLrnNGzAuSlkBYzfCLt50zTVmM1i92/Qbi8e7NNePXp3kRwct3jByIQCT+FDXsdvA
d8CMhy5IOa1k7T9FUo6wQRSUIGO1iW+RZlYdDGzKt+mYAb1QN0hWKfrpexFE7V1JUh7mKG4erPJ6
QEOcvWpNe5VkFcO+pR62bWeLP0p4AYzHTuZtG5b2q8p21S+WgKk5JkNz7bTtBAz72TcT5/SmHh0w
Toc4ePap8zQ4o731owF2yMFnekf6ajq4yYS11K+felHtieinrTJ5sM0MY98qcDy3KQwgQIUSexUE
yGSJHEW2Vdsz5FZz8GspbNFa+WRtA0wL0pjvgBVnq5S1T6Yq4dBOcIRgGSgsk5PSfdJxODaFhLkT
xeMQ4Kd0VWGXbOrOu6aK0/04yD+Z1HzT9PatSUcOE3KBnZlu45Xb0X4rsu7RJzX8oLSOtn7kpxsP
2sXzHwWWsTP6h8RKG0Y9USuFvfQ2kh3fKk0BRk2b7lglOtg6Ft52R8HrEFVxvgJCN1pPgvNdNk5Y
Awcf33IN9mPrOOm6TSjYfE5FX2vU9q58NpCV58DNL9y4uFL+SB95a+I9vLTA+nLKvwkDdgCynZK1
ZrJ4K4sg73Z509fPVHPwCj0BaGU9BH8VhLabxoMFfnTp3wIhCaHOI0B9oh73XMYwqIMttUKsWram
wou2kpV2lY7UrCJR/ElGzVax8uJjJv2fHuyq2MmAruDzif52FXFvPJH/yusoDU01IYoOjAR0uaam
aTEpAqyg0wL7cIfW2MLCsk5olu+zNMrXQWWA1vXUamwmc2gLYD06d2BrMxUOlG/cRQ5Xpq+DzM9X
knnl3kyw0AWZHcOcJQLpX9MYIntQwxPdIA5QT5ijCW82rPKzrW3bFx6k3+uySlYjRhfgD7C1BtiW
b6sOYyLxxjfROxqRE+a2wcknLLvu1tP4AjBBQeHX0DBqu/uujxMsr2W5KRBut04zfZ8THG3iymk3
Ei7GK5eD19gGzZ2fCngizYTFiPFfCGQD2KMTZq1knGy6AhuTsYaUwoucF1I2v6YAf7E/eA80A9lC
ZCXOf1ZDt9SjJF/E0qw5CXB2G6I/VSIRt9YL/P8LOm3bCXvvHnjpDeo+mKvyFsgckAnaNv5bDj3f
4lZQYeTFoalaZ9N1ICTkGqiRpGjp9wzNT0SZYCtbMpGfxCA7ggDUVK0R+V0BtwJLMP6kNpTMZN+D
CKigGrgbDNcUXnebpSuLzIQb2KTTtcQ0em2iGn7XACK/Cgf7TWc133vSzUPKvOYW03UUFu0IcAcm
qsAHGTSL9VPbZhHa3ybLN7oiZJuPjGzLyr0icZ9veIUshHQwf5UL/AQhSbdBTCM+7L55xv6l2flB
XG6rqQ6+wcChQglRVph25e9agQFhIyAyYpho0BHr7o0eZR16BHTkJPBeEXtgbgYOoklisYRx3OBz
PxT32nMBu6hNvYasC1cqeQoiWZmsSDEenAlYccXNfUbgKi/cpA0J4s/wQr1xjZCyYRcHCk1dFasQ
mgt2m8RYliBBuYUwB8sYDq3MqARqUiTyirR70kH0fbTRvXtOohlV9iAEf/NLnP3EgEgQT5HqTlkE
j6oR9nl+Blal9fAzKKoKzAUSYKaqSgSzBmA7OBrrdeAmt5nrkGOd+4gJzgGBGXvnr+5RcEYWxK4T
OKqPCblu4RfeNqr5a0h/nZLip0JqG4zVVbzOXL/9DefjsJZ44mBD5+W3Gu7bFTrVeK9NVwFAjkEI
7U63ZTweNpx43sppQBwfvDoNFYzloYjgHB76ur1RSFgMET/82jc1UouNAm2qdpHCReLzIMqeSCs1
IDgjsGwATXKoaWEWT1mRbVuExId5h2OsA9bEDtzPEdb73tk3hTUYj/QJUgT53ORjdu8B+bz3/U5u
AikRI4Sd6c5BkgygW15yXRqjsc3HAkaxYm1rl7SPyo+pWAVNDuUCbQAsrUuDUQbDSYXSyitK8RnM
1EMgVyCsR1cgqsd/LOmHB1qeM4qKCYs5j5MK6LXKvDSNw7YMj/Getgq9QwPRjQKBAkl1WXqVk8a/
004qT23TTDsSWX6XRaCTFhzeE+Dh67+N6lMLwBWALdwG5VEMCkiGTHpr2nZ4LUCg7GUbnP3evdzY
vGt2SYlaxhCX9bHP03MAcIL62VQJwGh6E6xoy9kxS1qFUC3g9XU4dDKu4dKPLF1Nweh9/7x+u9QC
mPWPpmJymzFHlRLE82OXq4OI8xaUKX0YXf7782ss1LfnPryqQ0zUhDF/nDzshPUA1IsXbL7227P2
UQ0CQDVMGTlWo/ukG4HJlKlLyVMLJdx/3ct3xT8NyTMOaBoAV4MGdkCBNQI4o8Di6rcX/v6lS8zq
i3qQMfOpIsfBonaCUy1qR4P7gor6Fy9wvvD7eximCin1yGCceqG2cI1me+qrDOYsU13Qiy6837mL
2aMl2Co4Mp68xnlNKfvVcXnhpxca3nTWXiixZrgOfNcQDPPHrKhu7Ohd5bZ+pa5/bWv75/NRtNAa
prM2A9BKU4c9mzgGaLWNySFvXiOyh1k4ZOeMH6IutBsWvrZ/uuh3LyPO/SHV1UCPDGGyhv5q/5E9
ULyaLvEElq4w6zr4McFf3aKqR2pEu2pvWzp/JJATeXYpB3XpCrMZoxyRS1CVmp7i4pn1r0YkO65A
HmncC9qKhZcxRyLoNGpsWcbuUfA020AdDBuVzf8iH+PBaYejM2ASQfnjUijfwhAjsxlkKoscoCo0
UeIxUifN5a73yrXfYDdQG3LjTo134VNcutL5v797+wFp0Q4NJqjfjResIQcAzo752NmgAL6pkCv1
TftgyX0+pBdeEzn/93cXKwAf8gKfoyA3wiPeD2kddkw/yByBATDlX+jeL93SbHYhqUSUqIojADFv
VC1BtOl2JkFJY0BWaHtJtbZ0ldksEJmhc8axqE9e/lcnL6N/K7sH7NPGS0aO85/7QZdn7tqPaszA
RecAAtlUx8lHzwJVd9Ar+aUM36ULzPqMZAoaPRFOj8aV4EB50VMnIP7m5lL+8dIjmn33CLrSaQBi
GTgysYv6PyJvsjN6UsPCn53MxVTapRuZff3Ksf2ITBV61BEqh9XY3lkKXumYqAtNvo8XEzK34DJs
9kp/hBC7oE516GV27vCh1PP5V/HxYyJz7208oPqOYzo5Gi8OKQcvJHtpQY5L+ldkDq4/v8jHz4jM
LbO1ChweKACvu2i4GWT7gjMCaKbWv7BnW/r92acduDrjXMIujsPm8dxgEud6H0xxX/vzz5d9N3O0
FL6H3lK0WUFukgB5FCRe96698II/7uKSYPYxM2KjomYWufBB5W2hxRqPKWhwK40a1Qo2vhsR19sU
Z7ywMuqS6Xrpvc8WeGzSByRhTYCzD/cVRKSxv0aQD7hYdYikky9pIXC0/++DY1OvK1tDMGdRFspQ
PK/rP2f09+ev5d9m5P8nKUAH/vvzTTz0omBIj/W4e6hKf6d6Z1X6/g/Fuyui5crPgk0Gc5ujsrdx
tDtedtvR/P788ufX89HVZx9+0Me+qSePHjOuT4A9PaAfc0l8+/FaReaOWdPYoUBFXh6TvHk0XrlD
mfQg0xad5wtjeuH9z42zAZctqCxg+KSMrHFMg06CoTPjcKDgGjQmUC75WiIhmdtmU9QAEJMT2RPx
mi2hNdqECHQSf6Pyq1eYff/9mAee0F52kiIHpxDBaVhxgVsL6/j+85e9MMPMrZMq99Ka0ABewAgm
wympzuxSwFgto1/LYCJyNg30MMplJjVIHSl4sWEs/V5NwPny6ZJEd+keZp98CWN0W4Kpd5TaOdaF
eZGZ2LLOXlhJln5+9rF71u1V3Z9R+Ny7KljQA7dqgNX8WjwPmVslq3SwBL3h5hQV6AiLLtjUNb9X
TXCfmAgB8AoU16+97NmXHUN5MmlZdie0VEDuE0fbcUDPyrfPf37BjEfmjkic1lAmV1UH6VkEOjbD
xip3gmQvquHQjGQnnOppnLrfAolvCifIzAnWroxv4HdFqRPVoWC6b6r67vM/558H8IOJbG6dJA0B
qw9qtWMOWPfe8KREGw8rUQVM3v0wIkW0dYd6F4xFsc/7AJDW1qc4HLj6FSUh9441AnwcpyNH30R0
X1ChbhC/LPYGGSY3nQEz1+0L842DKLrqelQHHRRtbirHrw9N7oszgb3eS1PGd0HZkH0EdOzNiCP6
lWdA67U5oKpO60fXQQn7YaBNfjWYodliZRm3MpXBo++bctVDnrMpajXu0rhBGgJ6Khs0C7tVOyJr
sAFQS60QAeGh9A6BtZCyPUIP4YF8a8d1m4JU6PhSrNEX4ciLHNOt1439KXNKnHeRuQkaU9kdgtgD
vDVJkRwON+GjSsfmORqp2Fcoj62HwK+3nCLnmUEAf+4KyTUENv3WQ0No8/nrWvjM5l5UJiOJYiNQ
fyjSn2gcHIOy35Ik237t52dTaTmhgWoEhM2avNL2lJFXM1wQ5y1wXv7H2Zk0R6pjUfgXESGEELBN
yDnTTs9lbwhXuYpJAsQk4Nf3yVrVo42J8K6jOl5iQGi495zvkKlTH1Yb0xAMf3Z7YNvylAEZjXzC
k7OTfrTOd/Q224e36IhVN8WmP8vbdsHkNbPWTT38Hs59EVDF6J5mKN0H6IiKoCXluI7dvEfTk1pr
mrl6ias2szGYOvndjKN55iF1XdfqHeeAd+Maqv3165m7lckky3MoszPboYehS8t7oRKKJYg1fttF
+qxgWAziqGm/t+hNTcMW8gg8yNUgcu+z8Q2N4S5fyQrAicFV0cv3bmgy1w5E8dx1LXowzNzdSqS5
BZ4F6B8DW3fPeZw8GiH3Lt+62NQEbA2tnfUuGY9O+mQ6zcrsf1nj25gitiJe2pXObN2mRmC08fH1
pLl14KMlVzGvr+hoZFG4ynsbPAQLfH0rc5e5DpB/ziRMDhnEgQAHlAUCISxoHBy3O5Qx+Sg4Xfhu
Zg4mUwsw/OIt4nQaD+wLjkZYs+oGvfOst8J56tEay0Z0f3K9cLGZeW2amezkaQscoTEeOZjBSJtn
z/ZYPgIPvrRJnLvAZH9l4wziYBoAhabKt3qMAQvM6S/V1Asgwrnfn2yvYiaqNBIc2mPXAFOxatN7
p3RzdMzbpeLSzMzCJ19/VIjUGwwcRLsWAhi3rH6i6bZQWJ778yeHqS50QtNGzxWBBiTbDyVQ3WHV
YLHLi3rhEp/XMfE7/x2zKhIiAukYDb3We0Wu1LYoWmQUoJ3AJOj4AmGyYTMsQbRmpsqptbeTqrLL
jpBDU7P71O0+hsT5mWqCRrp3R5NmYVWbu8ykWgrloVtnrKqPjFgIXkZjr+DPqml3GVrITVQszfwz
InMyNfiWYZcgEm7gBxSEggYiUqdY1QDSdxXY0Yhl8GpAgGLnIqAuaepswREzQyghU6vvyLPEHlRG
D3g1t8qCbiOE0iPo4ZRHey7hjxHwECsKDe3PKIkhmLWcanXdICoIIxYmu5lxP013vTZdK4ta6tjV
KrA79HaXWGEzo96eTApu1cuWQid9hP/+D+fdLTpcCNlYGBszk7Q9mRIGOzMiBWY0ZKYy2Yy6e4y7
GvJHp/pTjMavr1eCuVuYTAoZmqxM2QNYiay8b7l+1bLcGbFeqK3N3cNkXkjbgmWJm4SHNtY+gYzg
ym/CWQDxjQur8twNTKYF5rpeO7Rmg8Js1/vcSPJ9MaBjH6rWXph5Zi4x9fvih+GlG0MOXEHaQuwX
goplSemHFpR933oNU6svxDrG2FktO+TND4vnmwb6rpYuuRrnbmCy3LscNKAKvoUjEqeDhuodG5BX
H/Wb7/3x15f/z25C83ZQhrD5wephMI2sX8IVb7aRLtU2Zmb+qU1XIZ4ebmAEuonUuSvDfG86BtRY
RnS0GPuVM+TWU7Lwrmcm5KlLF8LWzvJgvDhmMqkQ+d4hb8a8NKnzNJTjn8htFj6MmUlp6tgdAClH
AgMvjkxbj8wBlU3QhXlj7m1PPunSKHDKq6zi2I7ISHBCuXeRm7JyodBYGK1zf/zkqyaRqFzdA9Sl
0moLpso+o9H36kBs8jnX1ZDAvYrJurFrqNJ3AyKdoO9Y+MNnRtLUeBu1fZkjSBK/XrcIaRfNs5UW
dzDWBy3oHascwwzC0/F7m9JphCkRfZEgloCgtSv3YD0GBaocUM0vrGsz79mafNVZL7WG8pgcKzyq
Jj6mqHSE2fe+g6mJsqiLSGQOaIW6SFZm9OZ2ahu7DzGQzA0rFiaOmY/t/+yUDhBBurEtJG6yS5uU
N7rO0CZ0eBuUBFMJlLwLL35uIzI1VlYwbpqjUOHBo79GM19zq3kMhwxRVT9k6MAX4G09EcIzkEDz
iGimtP/ext6arOJdiiMvJ/gaOXF8DWQP6kd+B3HZ13PvzAI7DS2Vsc5bZrXWIU5CcjNGngpMENng
BDP6TceqcPv1deYG2+STz6ywqxAj4x0sz3vkJHxiKbAXEdMLQ2FmSpl6LxtNc123qO6MVr/i6Vvo
LUy0Mw9o6vtGXblKnNSoEG6hXiWsE1uIBM9Udl1Ae1UumTivk+snZdCp9xvaJu7IEvso08kCR1KY
W3RlQFrG8l1PIEle5X3MbmuZhmsqQ76ipJZrOOtwwG8stUQ3nHmMU09nA/0WwkLD6ihVd4aEHpq3
cOENzcydU7i8SUdttDAYHRPXveBU+ppwggDFKP0xoMKMsj3Un0WycHCYGW5TjdsoKqjepbAOKCnu
tJEXvtGEZ+yDH78ezjMzD53MnVBYwbjNEEwr0qoIRNJHj26IYEsc6JN9Xpr1uszsfuHbmRuC13//
Z3+UmTFNgEo1D5ATycAc7O5Xe+1n49L1hqcsX7jO3Bu6Psx/rhO3qEXRMS/gbaJB1Ui/jpAB1ZUr
ofSmSAmyEd2F+XTm/fxfGEaLA2WKTNNj0b2bHK4VbO2LxaTduQc2mTORrwujvcKvD4QEGrYiDxSW
LnxIkmFh2pz7+6+f8T+PCrtJYQF1gJSQwhuOkPLJc6fi8WFQjbmwk5kZYtM0gz6uLTglpHlodESg
+O9rP83sh8qsT1JmkP8r8fNbg3mqqxyEUAbvBT104a2nR4R83TrAMHdIOoM/9etrzDywv92ofx5Y
0iYZaSTqIVqYb4lT38SdPppFay9sZmZe+TTUAGL0IRG6QKyrhFUuR7Rf96xrxODJhXVg7gauM+Y/
NwDrVQ1lLjBdWdWc6tx6SQC1RLqa6DZfP6GZqXcqekQsIUeXrxoPFKVUBleH3ev11z8993AmoxVj
skXt2TUPwAYdM8i0nPqC2WtjGEs1krnBOlneY1geCiTGI7OMVTvd6DtW0DONqn2k49dWwrz39Z3M
XWeyvY89GqGRjISS0IFaz3wxjQ6aUMTKxj9H95uap6ni0c6gdxQKYzUsm19mFd7CybmwLs2AqshU
3uiATYAtF0VdEFpTCR8lNuFbkdrQ5yGwCx+EH5fmsU8ceBYyBNh+/djmynfk+jz/Gb2hQHQBQWrj
Ia7TS5aGO6NVAWfILQFtFaYvXZa7QdANUd1K2N8jqZCp6LEfPaqaGPZYreKbsRnuo0YvfO8zECGg
ECZ3FEGG746eOsIMr7aMFOmhqEWfrmku03Mb9alYjdJDghHIpaKCEYB1R+U25jp0CqxtRZUaWTCm
mfNcsqZyYdbhY7WqOqQ9rsaGpncNbOZwbngERY+yHTM/b8SwcLSb+SKn+R8JKcLial88CAZTdXVD
Eb/XsztjWJhu/250PtlPkskH2fVFmCHrqT8YbV4FUSnwWbo5vVR1HO3QrGkDkofts4eyVLpiTQLn
naT9xnRCsQ9R6L+TMDmvLVGGgXaQhlsZRG4cB9Qj3VC6z0NWL/ypf9f8//tTLW/asaSZiHqrDZE3
ses2gx9uyTr25drawTqkz2jJBKN/0qfyprkRu/wOBPTbaCMWxtHnHySuPpkbuyhuCgBEcHUEDiJ7
Mltleo3gi2LD3ZUNudDH15/gp+sHrjN5ISCQg7fKcR3m3ag24Og58+9sRvDTk0kxF0PZd62BGAhI
JwtmrCMgY8k3V+5pUJchLcTMFw4sHbS+68MmWXUi2pBWvn79YOY+hclmLScQZ/Ya+xxQAfqjkUV6
P2YtR8oxry+IEYwvX1/n0/XV8qbtV1HRvHBTvADgl59lRKCljBaKHXO3MHkB1AO0vMsQ1NUl3s2o
EJTmZCmMWt5hpEu1jpnxMxXiZlkBR5yXgj+WNpvcRhGANO5TXS9lWcw8nqkU10tz13THErBIxh8K
K9lmLFvAGs/99GTx8bwec0uN5qqMe/XWuB29aYsGk8rXL3buyVzfyj9rW1L3MKcNvcTOLH1oiHPq
Uv1Q2enCxu/Tl4vqxGShiaD7olif9dGL3gDH89lwUTr20ehemIJc/J2fzH9TBa6b51HHYD07lvZH
nQNRhAS8rP3J3ZPRmTuURjdfPyf6l2v62ZUmnxoctAg1aofmqCTbWYAieOLUUrkBmxcYgAQBsDDD
n3L1aiXrUPwqEZeXJOCSXpn5o9oV4Y4liICXjzDuwjmxtdzHLBVb2b9kSbHu3RKu/pe0iw9eXO8s
tq0r+6S7hxC+cY6qBqT2lXiP1aHkwPuE2xIUPxve2LjZ4P4vIWLTcwkcSKNWoZmvBgvR6Tcd2yUK
hglkLiFgHqAFROm6IFe8wOTqh/if4TOHtZYFhfqTkhvoJPHTdw0Oq1ICRLUZ8wNQpDsNXr69C9Gh
dLtHHf2xi/HOMUffBpgmi3ZjhBjqul+ByhU25abTfxBZbfZ6kw4g+bOPgsEIDBqSTtdEiMAb3MAG
XUI9Samf8xhB5U7Q96+A2YO3lKhhBUdJqUPEJK8hLNHi0A/X8vAzGXdZ8pgVytfRq3oGWgjPOEIC
LoLerXplVFXAkc3ci3rVATnAe+jCQgijB1hguq0EoalVqxHRviAqt+RBUOEPYbNK5YeygnIgKxVu
TPkQVQjdtk9EnnP6QM1HG1vkK1/FMbbQjG0adQ6L8nhVzpH+nabmJgPW2CjvShelchgJZOrgrW1i
vkO9NgLOgm4RvA2QxDHh+yLJgVcPsIVIigAb1UA0a452sFmesWulkDYU0WXogKyB7xpq3nWF7kEr
pK/YOo71KoX/xfxZ22e4yTYGFlw5ZoFO7KCVAFrUBDnfYPCnT2X5WAIFKm0AR2IRgHjpK6CAW8d3
hlcmQfIx1gypixV2UeqkQLOV+hT2bwC9gmt7r+i68JwVGzf9gPcjnnR8dOwHfMurJNcrSbAMr0Bs
DeNNBfCU0b+5+oI89hUCnHwX6loKjgcoyiuAUcBtOjfAKIlz+cHEVmSr+IfVrnLvT2n8NpPf6EZr
+xiqLkhja/315/rpUQfr1XW6+GdaU0UKkEMKHSipxp+O5z62CrtnZibv3VDdJabx/vV1Pp+d7amO
XcGdRps4lAcKzsYZMaXeDkKebOEuPlXxXNMc/nsXSYEg68SgORjEw3VsiVSegVc0t5VUfSDdLgZL
zBZvTZsjmMcu9UIT6/OnB+nIf6/bVC1hKaSiB4ehgUKMAQHdyOp5RVex36VV2++dUpOFm5y72ORV
mZ3WheImP2ju7UvhbD0emOAPO5bY4xv61nuaCtnzXKsQm/XhaFmII5c9R4ZzZef7r3/981UOO9H/
Pi90j0vmGIBe9gUBbOUn6R5GfDZetpQhNfeMJssoIBJ93faAm8pBrmVm+I03Qs8nDqqAXHYpNWfm
KlM1Mdx0BCVM6D/6gfcr2/JeYw8m+y7cdpBeCZATvn5cc9e5/vs/H6ddxWHTNjAuJY14SUR3aF1+
9LS7AVVkP3Tj09eXmfk2p+lVcVI59pjDe9miJr+KzGyLEXD/vd+evBC8Wd1pXqJj0mGqBIYBaCTH
NBf2fNdf+f+thj1VvcokdsMiwwE3EeOZFF1QkeE2NJzvfQzTMyM3TLfAKSE5mka0GRv3WFFj4Zww
95dPDoSEoP/dFGYPSHn+VFbaRzrMOXTLhZP/zIETj/S/Qyezucyc2NYHnHqrlZV2Wy+3/oyORCSW
md8gQFNiR+ARQCrcjREbC9edG7GTiRjKeQWUJKD9WDg4GCAxUoTZj2tshhLj9ush9TcN5pO3Pj1j
DSVxgOcFgk9BZcTX2GSMqLt7mV+Go76tw0H8sQFR2DpAf2zTFlw47Gzsk9Bt/4hOvecLLx8PnCLp
zKnaJsiNzt6B/xC9a0C112NumPuUIJGhTsxko5rS2Lmir5tVnWcVAEKddRc5duw3UFRvwb8yN6ZC
c4kD17duLJMHFP6AiwYLY124Kt2VTrJu7PzXEHv9xhYu9i1JDlao6/EqhNHGS7e67+WPiPZkm9Km
81UjTDCSVB8eWaejFwKOxE4ozwyQJTBuEIMHqpVDBmxXCr71kAR5nzeW80IJT/zEqkAL0trykyZV
W5O46dpJTBdrhtsFCEiGRQFGMwPIQt2cDVJi4JFwye88M8VPNa4trXEiLfv+oProqXbiI1KrAHMp
bnqWL5yVZr6daYCNXQ+ySco+PoYdIhxxAjBr4RvtUrN67tuZJti4RQt+U+S0xzLWQAfJ5oToKuZ7
4F85QJ8i/fKGJ+2f1IzRxhYJXX89rme+nelWrDAIMvgQ/gLLBj1WoYU89B4bxQbYsRVHy38j48b7
3soyDVpKxti0VE/bY6jZTzlYW1mCi+KakFGAMGn7Qx4uLPl/nQ+ffa2TNT8xYuFBihofgXAUD4md
l9J3UhpvSaasnYwAU63xJDdAFNm/XdKHG5gzoq2XZZgUTdt4rFlX7SJZmjtS1eqWKtU9AcvhXtK2
6V3fCt324nUxwIdeGCGcR8WsSzZmQd31MGTOioPEBntL1oKU06UBcqKzS9TSce1UjO1sYoEFaoBh
tRWDm52SpMs2yFdwDqzX1ippW7lBpHt5BD2TnCWvWul7CtU7l6OE1LLAdYygjqi8QZpYdBxtJ9m5
Y58FgMOgym2mejdcRWytbNK16HEQEVndQ2DDiwsOsQy+GaE2NOleUzEmO2aFBXxYothqKy58iOzZ
HuqcPJA6l0HErOLgYUYLCNYmRFsCQdX0bXQbQ+wE3JlbAyKLA6wBuNOm9ZJ+YbjM7BCmouza4kYc
UpEcE9O7rcC7JN8LpwEweLJQNX0WgknX6KOIupVFnrooWfie5v7oyVpEygp0pFAmx7YBQjnGsS/v
2FKU5cyPT5XXXpgitqe+1muGYw3AZtstcQ9mZrf/S1IiMTUMh0IpxdVdliS7rLFuwzL83sZjKrEW
EXPGSmHy1IS9aycKNIHsgzRwx35rGpuKqRsjpjw3vA5pQ9Fd36lTkQ71qhTyKZcJuM+IO1+40tyT
uv77P9tjArwmeGQsPvZd/qJGY1cYdAdM5Pd2f1PdNDVITaKuio9E8BpoK+QFe4B2LfToZtbJqW6a
w+DmZIUdw1YNpFv7JvKbFDNeuZhIPPd06H+fDiYuTuMYw78o/sgi2wzQPyyCRpzPjemWbU++2zgD
hVjVLDxwcyiBNCeVcelqL9w1SG26QCJXYM/vxNmmdy31R0CVQ/Y1mOAfcIbCYwVeZa9WWIHK3xYI
3z/ivG7qXT8WLEWwTZP8GFpXv2nQ1OFOdbPMT1J0SlKFLplRtld2qF104M8QdkGcnbMZCkp3jlIl
CngVPUVj018AVueXxjWTo8CgfCqtrN/UmRVdHOZGGz1wGShGjB+OTYr3rEPuFm8IPL3XVe2Sh2W6
7rq+eY6FbEp4b3HSB5k1q2/gTksCNiBBKTErUKvj2Ngwm2aYHZP0VdiUr/tWhuCToUG2EgbPtwkd
qyMbsuHWFVm/9YxB/Aaj1rgF73W4kBoAWwHO9NpSwluNRggq/MDYnWm04EsXaScR9B3VOIMofZMS
Qa/uoWrcmDqUGz402a0Bjf9aR0ye+NAWr30DEi6RMv5Dh5qeLFE9p43dbWuAn2lWn7shiwLEBZAg
NcYygJsr3igXVUpEdMtgLNybyKlPPCxRuSLjD9rbPBCqeQDGHm4M0DkRuNRXq84Fa9qkGdCRQwPT
LCfjxo6Kk8Dxe1VFcmfG436w1U7Y7V4C243kvPGj0PYZNfqnuhLJxuI2sMIxhK4yDAVYfL2BXTl9
AKi8AWAaRb0qA3tZxt5FekW2Yo73gzP5i5h2vsnrksF1RtGmGJI74wqLNmGK9dMof0YHA7hp2B5I
5qQ+y70hSGBxx/FzwGWqHsAU7Oh8yOF+IVt6O9LqdxPZrzxSF8AowGWHFRZ2eHtlRMmeUkYD7pEW
YGzjvfEKFM812L1hofHNjhwhNqbANgLd9CCJ1S0Q8iyIjPLKuAanjw3wXxaJvRnA3xp0Xp0w6f4C
8PBetfklV+h/wj2M/zul7/Ahn1BcfGQ1K+5TYr9XJgWrQAnld3aOAjVBbO2QW84fUolbi0cIHaAw
diakAmTIKA084wRgI4cB6BsbfjjkyPvruApAG3pAdjtqYUO+R36HsdNXumYjvT/9cC1iRsW9kxtv
aDr0mIiaE7ejd88W971V+shEeYJR8jlr7Q8kUAgAsuqTmTsfPQGn0iaV58cJWOQNgXt4aMmWt6Ct
5m6Y+hDdncIijgKToSpTJXa3Krj5KxuuKl1IK5C0kOJYpW7ifNjbLLs3dLrrM/ECvEnqm221iZR3
lmK8kKF8zeV4rhnA6EXUHXILL9ll2cmK0QtDKhZdewwTaudEVoCNbBVYMbtRUfzTte37ntPHMmL7
2gb+dmwLIA2tM+/glEgzsO673tu3gwO6L9D2OXDHzXjmIj2UoYs7bIddMoLk7/SPSlnHJvfWITDA
bjo80RT7ClLSeiWBXGU8v4vqHv4UnNRQ3xZj9tFgLfHtutjQUsE+VJNH2ZA/dWr+qPoaKV48s4BT
rjB8u+xcOUUF5i76IY6tgWKETmSlKlDzW0pBwfb8MEnHUxV67YZ7AzQdrRUwhz8A+BbkMq+gswhB
IS3MtWiicZ0S+SFjeaKQ3mKoouWhJQzpjL1EMgzC0Nt418J8YZbbsIrgtaUXd6h+FC08WK6LjJG6
RHYBi8AfuG6pWfFRqOy9inuQa23qg6seCLvfqHAku7HioF5zyIgRo5DigN00GnA7IUHj5uzCbBL6
qSzv8ijmQY7jDY4Cww5pWb+UJX6ODc6+umxjH26z99Ayn1ILPYqkMqFRNfv31AyR3SAj51rQiCAU
QCKjS0IcZ6Ph1jPjfYmZgsUp6NZqhEs/RFZTWITnpPRAjR7HPTrAw9nJ0f4StLmE5XBrWB4Yu4Q/
lwYGkMw9fVGDvRrocDGIB4q1h6c+rPMQTFmLvoHHaj3UUGK+y9zC+4FiclXTFHhYrY6qi3/1WX8f
crpNYfYrcSbdt1X4o8UAWSWDOveYILGS9H8MIs48ok/aNCEaoeF28HDg14jOrLh9LEN+z2QvEd8Q
mSucFJ6SQZqAwY4EwGMhN642wes3zm1iHgtULvzENjccoTAnyrJxbSaYt5vIWZcjTse6rW4VAi/Q
BYv2Ue0FSYScTqkwEMGYxOTbYvVDfow7IjukMk8dcz9GM7r0I9tjwvmZKYQSEOgA3bZ69lrnlcDf
vmZhu0XC2ZMH2xxSO+iWgW6wqkl7C/8x8bPU3lslSol2NewarM6rXFXd1kFEMRIzFF7AYN3QOj6O
noGIeTW+h0w/KOKlgRqsPUDEF69QdBUm9Q/IVuD+Rky9b0n+I5PjHlsKpCh25EQ8THqctCSwARXd
NKn4bdUpqDilRtwD7JGIIPF+m5UF/AQ3ztxBx9kdT64RfqQGMOIdqbF3T92Hzo7vYPa9q2z8bVEI
hR+AyEGJeHQ/TYR1rETp+WPfNMEowtsIowU83MhCkyj+aXcM7bIaK/zgGtrHw2erQo53OkV/sWvz
HzRh6aMxMOiBYn2LBOgf8P1uDNrtC4yrnl5RC4PiiGpKMKpLlHk6kl1h2bmLtlX4AoYrcgpclOw0
kU/Uq24iXZxFihWtKu7jUqzNDvWhDh2tMhl3aWw7u0w2OAfa/N1J7Een0VspUwMhJ2nmNwPiAqok
Clduaa5NGd5LD10FfMA+I4mJ5NHipuFCBTWYfGiCEu1bf7HFZYvMk5K2K0CAkdnuleMGgwcaziF6
6Q0GQzsUyZ2HjqlT3A3YXJSKffCuvxexAVigNho/K2GHjVX1OKbx0a3w8aHwYK1Ex1BkwUISj3BG
N67cKtuEIXu0nsvY/Fkwfizr4iHvrozf2EIXtN3RjKMu5yFA24r9Cqy1VdLblh+hsqXRRkVWEHA8
BPlgImS/47rBprFF66lAGgyvSmx1shYA3LLoz4PBxQ36qeYqCcGjrW0btIQ2uclD9YsOXoImKHp3
jifL38w2tR0oHVUAjadl8hCm1cbRHDWopl7lOrmxHWcTy/bFivkPJaCzT8bx3DX6pWzpg+K4fWKE
9yaTrt8x/QRn4GtqJdoPiQgKrqGEchEWUqfIIrVohRwK5b0j6eCcI2whCa1TyvmBVg02G0ljA9HO
+IYj6K5bhaWdc+x/cnWXhybShLIcg8OV9TYyVHlLHZNrZPdgukScDd6RAikSYSXc+JVbLoAoqZJV
GFQ5nns8AJfiE4MhdWHsEI5j51X64pl9eMW/meMxLQnaw3WbIFMIJFNH+hW2+C8uUPp9wEFBQRSI
jovtkI7yTtidPFNmJfdZk0dnlH2Kh1iB+JQZdnKPXqOJkAA0CUDYNxzoqBlQ3Rcxuuqlo1F5IlaK
2quFDctWGlZ7SZmnP3gWeWUQF7RVPmjn486szGoPiTFQxsSE3uzo4ICuVyUJnVtrxEQTCcQlIW5k
0PaDVRuINYCoun5Owtjz1ejC0CFGSCFWTYUxEcSNGWdBzjgyNt0QyURmPbY3oRoB7xvAqruM+Etf
bNV4v74+Ns8d1ybVCrgqWVKrAg0BYT8nGQ4jQ568ov+2RHibKS9O/aG5TTRC5yRswDgQpZTtB0ff
45xyi2ymwKhYs3Aqn6mMTE2iHA5EyRjKmNokd13DtjIl9cJvX1udn9QSp8mvkaPMzEB17cCuNbAh
9/KVTgDo7k0w+Ak7DGr4UdjdQuly5pWwSeWSxpVbQoyoD5o9YgSBuHfrgaP+rfc9tYuGYetGnOn8
SFkOTLiXifjFwp4aaJhOJQvtmLk7uL6jfyokwxCPZg3h24EWWZBGp9LoQNQv1l/fwkwJY+oOjZSF
ANU4U0dPpPkN7+PmiBQC41SH/R0Vnliow/y1u3z21ieVjBJwbaPB4eRI7sr9bVH6txYJ9rzwbxEc
gen9KPcc2PZ2dRjilW/+fuAvD9nDQ7oNF250bthNah2l1Y6Ut8Bq5O3gj+Nv5p4UjskifMiwzQCZ
a2FMzD3QyRwAno6IHWQGHV36OGDiy7JdB/K0Pbrfu8DUWWo2KLgU8JMdG++cQoer2VXAU0Ae9a0R
MfWSxsiSSOOyxJvKVPHHdVBHaKKkuWUFVl/ZGks4yZkHNTWVujEFUKwQBWpDr51n3FhYe9vsTQ/q
5esbmflwpsbS0K7FCAB/frQV2RnMwQ6rAqerowgd+/oKf30vn4zqqa20cbqubLIePqi+Cw8xrSSo
XQRFfSycN44TkxWc10ZQiR6q8Sb16xi5Ym2mojUM2QMEW9f9AqDMSN8pvFMGs9gNi1kdfP3nzT2A
ycyB4qdz5S3JY0fYH47RDmCx86Gd9v7r35/5pKb4cNHrBHkNhcYyzfbxVYVW0OieyPqUk+wpx9Ye
5rphYdjP3MzUB4Z9mqRQHqCknsfdu0Kp4SEpqVireow3X9/P56semwpbuaFdguagOBojulqVhb9d
Jahsff3rkDJ9vvJNDbpIrVJZV5jVsUpb+VBZnN/oMFUlpHjDcD/KTsOiUjXWtgbRCHBIQHo3OaXe
K3rI9KEBsK3EzrHqDg0sGrfFdTOmPRUiqyAbrPeIk6IMWjaiBxNDloVmJyxHO60UfSrsDIk5kO2q
Gz0qBB7kVf9Q1mxoAqTu4YSFdJam9suaIMygRZDJTpQKOZaetLt7C2fOu9Jzcj91YPTHZnbAEHdx
3gDnMzY9uVI1STZlKeMNUmVK30oYecO3574lXiufu9yuXwTu/CP0yuK5whzyXI2WgHEQYnSYxzwU
Rcur/47oHjlohjxYtqFOSOgsj2RIEbkDtfEJWYzSXVGK2NcAEQwOyhhoyCP4gnpNYNse0i2UJtim
ZGD3/VK2lSFbvhB+DqT1qZMOgscKLkBZtWJR7ixqgFQaxuQ+aePhERk4ZkCRzrfzXO+H5eBoJJKs
+52bcXkukN+4RZmkv8hsfEA81ou2hu7gWEiR6q/HnzzGYZxElgHURbsnHi7SjiENQg6pLFInELU3
CgP1nxhqVs+yNpmXCN8b824j0+JGIMazsMcIBQjjbqR5teaevkc8MjZFkuBoEqXW2czsPDC9Yu+o
vAygYTSDEiGgcK+ZbkBMcp15wjfOBaJCU/OqyjUgQ8yQQzrUslijWYzgOMj/kb1ivRg5VJiR0Zxj
jrXe6ACaa5h1MzJ32ObICFpJWSGfB3UVCEzBq0R+huPjv+muiXptgCap3rRKoRBouB/5UNqrvrX/
3qDxe2xy+PiR9eJrLzmAseCgPhYjXrO2G/CtIfrMOxs4k6HCPkmjDI90O8fa88S9CNU1kIIY4Za7
hruOE/MDQiD5ljpxdMAWV2xL2UfaV1Xv3iK0bXygNV5NX3DjlGCY3iBfq9jlCeu2hES/U8nINmrS
mz5kt/IaAFR4xl3coJ+cMCRDkQGGWBqhwNj8j7Mr25FT16JfhAQ2GPxaUBPV85B05wUlOR3mwcaM
X39X5anjWxRS60g5UhRB4WF7e+81OHG+jwX6Z+BWu/u2NfuNV2HdeMSBkKQFvBaEgR0G5bIOcgE2
h2nJkJdPtGW3mI4WPldTfTvDVqo4P/o7DOeeUQ6EqERptA9uDjtZnsR2aNRdI/3RjH7noozRzoHm
ZO4Z08/eHN9aI2mOU+GR13Qu0e1GEQwI6pFv0eZHTx+bz/azzmqg6yjko+Hgxmyela8U6+GR2ANs
LDo+HxLbMDYFB5K6s3CUwOdzPrbj6ABvy75XeZEFUdrTzdzP32gdo0xGp/hpKlG2olzMIWVAENO4
zPeS1xbOzhn+bk7xvcXVf0+Q3MCgrS6eM4Qgv+wZ/vAS5XOEjk0xpB+1iJ4MXrcH0nip34GvtnFB
FYc8VwzNbqf5NkXineWCHSJpdZuRGbh2khb6sU7j3k4TNFfQ4kEldhJnrzk7DRlzhblXcymA3nBc
3wHE/mYUlv2NilmgYtYVqEIa5WMdw+vDkcA7VxE8jt1ygrSlZcF3Ha0gmDvCl6dsEELy2u7Pqx9t
+Fz06a0Hghc6Tp79a0BHbDOBoAHwrJUAUFDLLQgD1W2Hy/3PqkGtpCryIkzcHngDELLmW2sqs8fW
HmGaBns/IAlVbHXY84TuKzDpzvLb4mC4w5/k7K1tQqAbdeq49BHGXZ/Yg7XzeuEdZS+N35PHi3so
g+bbSUZZOKD7gabHiKqYn02p82wPsqgOTuT1d2kBu26UVpoGCqQqex4t0gAezfN6nyovgnnqnHxT
owFfybqAEHAPVTxEI7WHJbAVUDYaH21vWLXfzQMclURDUM2eYXVsmIQeesc1frYsGVGyQ9fjpZRO
wyAsOtqJX7WeOlAYHzSQpWzRTrNqo7qpW2bubAmCjs9xccQfcf9AFUM1iLrMhbksyeD+0EdnT6UB
1xmJonFM79Hc5D9Md7R+XT9kLx/hji5SgUKkbCXaLCdRjY8Qd0EnbVpBLC2wzxyq3SCSoucOPMmg
r/Eob9JDu2H+rt0csZ/eGc7wgD7OoRsa+2r7nIQH4FXy7+MKbWgh+dE1KyqB1mzds+pkWOPGhaV9
dVfaa1nswsN13Yopk205J7hgdiN5amn35snoVJTsz/UpWch6dL2KSLXMNmOAb0bQBAVMsL2c3g1D
ueMOavK9epw60CjZijzGwgLQ5RbgdsdxPcJIKTkg+MkZLdLC9lYyxKWM93yX+XQX9yAiUyeJ1Zys
qD4MzNzw+GGw6EM0NdtihizFVK4AJJfeRP99E7REWAOIYAUVafE09Pm9nRvfkG5vIWwagjh2EKZY
SePPP/7CJYaQf18lejhkDVAIBr4aGZ/zSiM4BwwFotO8kvouvUHbOek8sSwCATskJZwJ4gjGhqTs
w56Pr14MH9XrC22hOKbLhiS9KJs0LqaQw/Q5wwFQwLe2idHH/53K6HD9JQufosuFwN1rNu0hGsNW
wrMVZVpJHPST6xA0oZUlvPSK85L4vMgEA8l0hAHMXGV+kydbIASCmcLwoP+4/hF/tQ4uTPnf++yn
V2QWirCiTCHo9EbfxN38kofgK+Hw697Gn+19yMGa2ZgrukQLAUAXdEDCmxFpmWD8R6gib0z4CipY
vpnkkFZutptgubqnBgequaDD3xvd2K3E7IVo8Pf7P32nV6djOpjCDUtYYKeMHiJCfl4fw4XVphtc
WbBrthM+nKX63vJT2f6ogCdoilOrvgby0lUeJgIRS9HNaBRUE87m6oP0Vr6JxZeEVKmjW1pFqnDg
LQiMJOt/9J2K93C7Z4eZOGty1kvzru36GazTNI1a6GDMhrvvO0s+UUNUj00XwzavASzbIDUB2HHq
AI/keXB9Yi7POYxr/90+7WzNOQR0oYgf23KrAKB5qKigK5tz6enaR7W2EF7To0oqOgAcEmFGAcr7
a2SFy0cx1zlQRoSEuY3d/jSz/4AbAuOsCJwoWRmZhafrTKcxKXD3I05+6rpkRH3Bjpq953Tl7dDa
a+rClycdro//jr7MKWwh2kGdoPGd7eD1OAbK6ul7TFM0JBVuhALSDgmQLqV6NlhkPF2f9QXAN9fR
0NBhgN0xM+C9mM9AM8y4FKHNGKloM6cpQA1VPf+0Kc3fko4YQJS0KAUSgQbe9fdfPq+5zrlyoAnd
sSmLwnLO9oDsRBsAncMzdHJGZx2SXKMNy8r8/frbFpB7XCdh1ZBy4uiI9SeZAx/hwppxoyj/Ts3i
mTXAbfS1+26l9FvM3UM8k9u0THAzTUYf1hQrYX1pNZ3//lNsjRpeVCzxeCibLFCesRkicHesteLl
5VOQ6zYjBYVkdJtRqCDk5FtkuQEfzaOFCz3J+UpnZWEve1qO5U59jiiOvUwVOZRS3prrtl5LP1+L
QmWKKhTB1QvQDu638hsUTvajde+gFbCyBM4Nhf8/w7nuM9KSkZvOhDhnCxJtgRl47zp1lEmzSyz3
aHXzNsqHwIBcQmlUK/eQpa/SmhsQOfdSoDvVqe08WHOXKnqGGasFHKbxjhNeba9/28LS0o1HUhN9
tTGO1cmVL/CtR1to8mVdrYTBhWnXmX+1RMLbMTxdeG8TXION6M/1n7304HOq8GlHGHOaFJUHq+Z8
in7OVnpvg8R4/dELA6/T+4xxSr2IyP6Uc/OtHpsn1EMgtVJxCM4M3dv1l1xOafhf9sen389okkkw
JNQpbWQgsJB6QACsEbxuYC/W6LZLc3sevE8vQb+XN5lIOjD2AVtqrCAvHB+EgZVLwEJqy3UzAO6A
7EFYER0ny7IPsKiGd7VdlPTJtJICkhs4IaAwaQBdVs1HoxaDPxHW7+pCjN+kNE25Nb2u/441OL+C
BEdWFt3C+aBTqgYo/XlG3PSgrOGW5RYuJFjmu6IzALqhrxmqccB+dMbKKFzWPAIlXBvlXHSRkXMZ
HeFWCLgpE84THRvSbIAPmqZUbFM5I3KMBgqLlVP8gcfaRjrs0E3zg90/iZZbB9CU2SulcO90bZS7
hgK4JQU/xLu0bKJt1WTzCgN7IWfQQfqWSHsIHKUq9NQ83KkqSx5UPbt+PZPpBoe62FeskX/g8yFf
IoDOD9eX+9/U4EIEtbUYbZhpLIi0ZUgYrQ4VzMoPYiYoW9IRBty7yT47rpx3HtDBZ/RIn3rbOImG
G8Wa+ocJvmCYw+vA2FRZRv7zHM98FB6tfHR/h8Mw2vTRhh3qycuN+rfTTGN81sE3041QFBbbEJHo
zF0dp5Zvo+S9yaD5A4OPopHAp9qTTyEee8gtAnCttLL2MKDJ8gGASXE6h+C3OkmhONBVEHbYiLG0
AvB/+WEyWbuHDyuu7iCA8xcrH6bfLh+p5ZsdZJQTz2Loujv53gZ7sADUrB1ey9ieg4opd9t7Tf08
NNb4ABXJcsuHxoD+UCn93B1ynzbtDHSyUO9xkg2QtYi8zZgWDmzlZdu8soYkgd1ara9c+M3bFrO/
Fv10Ml/PEgI/CbML3RZ9hBkAqfQ+Gxmyje6L21NbChN69tQqqAxF651gYHcXDRxIv57vUjM5inx8
VuCoXF93S6FAu0KICNb281i3YY90Ztt4w1vUTU+Kq6dpMA7ofAEKOjtqJU8g52zmwipn2pkNVCHA
eVESn6LI6Sc/ntHm2A5ONv3xxFwCs8ZU9QdyrkDkxpmVv8u5AvE1rpuXLrbzA0ssb68ctM+CDn46
YkMrW36kKu0O8MMpHoeUDwCGZe07mcp263nC/t0xd/4NnQOYxl8fsnPYuvANegmBVvCYl2VchbPT
5EdQwhy0CCOxMvmXD1dPv7P0OXyzoLWPql7q7qqYB5FbBhA1Qivg+1d+v6ffDnpejNwVsYCkYvac
AsTqkPnt+qMvn6eefhNIJKVOi9rXSRAOrkQCVPAw3cBMeuUouTw4XCfJtYZTAdHkwK8ULcSXkvdN
MDfEuIN+aXxg6UC++J7zbvmUF6RIBZIeeAX0ezJ7m0/K3QvLgQDMnA1+UkTG6/XxWlhKOneOJjHr
ZpPIEDxMeq96yBp6c9H8/trTz6P46StGykqTdXB3RfubQV0UFnOWVa5FjoUETfcXKeVU8DyKRJiw
JtkLXOafrbzPDrAbxLFOcKcv6div3DEXwpRObhs6kacg6HfQn0R/CoB/HxrzatNExVPkmL9Ghz/N
XvclEQjuaPG3aTBqdmNJjFsLQBgHvYeDLBW4Ml2jki59jxZ2u9iD9zl8lUM1ZdAlgg6V8QBzBONP
Suic4DTLzYexNupoV4lK/vnaetCCL1RLoE1neCKksSF9MBEGSCWThy89XEeDTnFUgGyhYvQ6qA+n
KL9t18Aq1l8bigshV4eAxk1ChszBw08/jM2bs3E25eY/N/D8wXc2t7fBj3SzE5vbt9MpuN3hv/vj
cXfc3QbB7e3L/ROc8jbHp83v/f5j//Rx/Og3H2p787A/Hjf748txc/y48Tb+dl9stndhuN1uXw8H
/O89fPYP4f4u9PGcIDgdfPybrR/6h9NtsNu9BY/nf+b7wVsQHIK3A4y9VsLPwtbSUamuGw90HLAA
szovftXVpMDXBdQB5iIqSLhg3zwIFK3xay8Hba6jUtFxj5JUmO5RZeZOzdbOiRSA0ePKmf+3CH1p
8s7v/RSG2qEnICoyF27D3m5MjU0PqzpYVW4jdKOnJJyT8UEir2XuK9iQT0M079LuuUPD5PrKXDg0
dG8TWs2QvICKE4J54dyPLtRKG8sokRPk6oCKvLW//p6lcTznPJ++05wIACHKdY+pQPGdhbz+U63F
v4WDwtbiRZqOCUmaDCsikelDTrx821UtWQl4SyOkBQbWA2o1yME9OvRJWPdw3gt4/DjDa/L6yCxV
CHWYKMS0LJiJNc5x5OIuy6oAd/ttnirwb0AJm+pjDBVkowZvuaYPsaSAVuVWMJVrjbKF4dNhpCKd
arMtUYmqCzCA5H2WrORSCztVx41OJhCvgAJibU1mtbeHud6abBxe06zLbmIZ2SE0vNbMIi7LIVP+
f01FBk2fLuMitAv7dwJ6wyDMHQwmd7SDvQeu7BtzbqAGqMpkI0qitlmfrqH9F9YIPf/9p9Vd0mTO
VZ2X4diw5N2zKvHQgsx0w4e8e8mqmq7kvwu7SEexDgw8TeXO7tEUO9H/Sudxs2pIvbgOz+vj00eM
ao662hV52CgwwTfZ4EJWrS2Lbtr0FE7eUXeWQTUrYIE3ZpQDYyw8S2T+OBXig6RNslVNP+wt5gI6
cH1vLKwgvYdr9k0BmZ45Q72B3kC35EeSQruxb5OnMZ05OKne19QNuK7MD4cMxiwQXsNsbveA+BXw
EAZBGmzAP1/7lPMnfhpd5tqMUYj/QXIXApKoBRQvpKIjQPRsfoLCafWY9CP0Dq+/7fKCxMP/fVvn
APaIwBKHnQGNymp3pn0P9k3LVoLiwmJhuliXgk9sJGLZhEMFct4coXPs921luhs+u2xfRLQD/gy0
NjsYYwqZBQngQnaIDO7CKzWbfhLmZcMpoyiNfO2Tyb+f3CTIReFpVsHI1trnmfVD2IpAUxMEq8Hq
+pUVuTSw2lkDG2eW90Ydh0XEdjSCaKQ5Hmvjfui+dr1iut4WKk6FjGQTh6ZziuUN6VvUAc9EsG/X
x+nynmK68FFXN2Vb8SIOiR2rIDaH793YncxIHmov2TVF16xMyOVgBfDfvxOigNIU5mAXIcxrIVM6
lS/ZNP/Hoci18oLLBxfTC8jpZBW2Amou9HK+d9E9ZvZay31hmvUiMGA2eenSIQ7raHyNiSJ3cgIh
lM5p43eyylbi+dJrtG2aSrOZJMNq4u64teeXfkz21vQafw1khwDz7xRI5eLSOVRxOOY/HCjB9NBG
vb6KliZX2229NRTDOOHJ3Poookdef7PsldiytEC1LdZkLK5aLuKQ1f+x2QsMcJtMb08zUETzL13I
mF5qgxl7mXXwhw9zMw54ZvkMar3XR+ZyjZzpZRhiuW0Td30WQrgSZDkGQM2JuVN8iAHDf4YBPbuJ
qil6HGI+xGCIeuVKy29hO+hSRlUka9OKoNTczDXEgGkS+ZBfWVOaXphw/aKQQjOPGBI3EgIZw9Ji
d556ywbr6fqg/c1g/v8exHR221jDlqAbKTacLEnIvfQPMZxmB10YHDHEU0Fku3snw2xNBBbIfUd/
TrUBHeKqQk43NPeg0PgW5U8g4UHJrAOT35nYU9rKmyYttjWhwIE1x2SUNkRNINJol85T7mXghvew
mnMhhJzaNyJLP0o2BpNV7WH66Gz5DAkBTzlrtpULo6jXtJq2qZnKvDicXROSzGPzCDyy2DhturII
FtAVTBeEko7dutxhKThO/4HhFHBUHCBojbGxdklc3kKw4wWEaeg5r1Sflpbd+VM/JTa9khHoIIB/
tyw9tUCLxma6EgmWtpIWHvmUTRD0x7egpO/T3HwHm2Q/OhF0AMnGNsxfjJX7McpXzvalydGiZaNw
9nqSpmHVGwernnel6QQJIOnX1/jSQGkh0wT6GxrteDzY3jtHJDhX6J+vPVoLmcBzlMJ1pzSE9LeS
34dVCvDSDGiXX4MbTQ0+ShoCy1GihOlC7SOO0lhhZ3T8HmoSYELlJO3e3R5mAGkL/6/g+jctHAN6
zUxarikADY5DJSGe3xd0xE0jvkmM4ZYKow2ohGL/9VctzIxeQTMdgzVZJjAzZQT9p4b6DsLdysMX
VpVer0qbIUs9wLZDBjoUl93e6p8yuWYyuDRK58zi0+4bUmWUTDRYsx4NhNvfwAdn3jT5sK9lkaGV
aK10L5ZepG3zyhgVpEKkcbSGU55/pNLxGQV9CDoukCdcmfMFmibTG71WZ0sWWxgsR1YlDEydJGiH
fL6TA8/uBlwHfcgq8CA5qyBNtf3B7PlXayCiSUBaOjHy+x6a+EE+0ueCwVI6bwCPvb5IlgZA22PN
FCP5HwQGIINsipF3zaORT3kI/tNZbKzsnuOJmYfrL1takdq+ixxwkqzeTEKr7G67vIP+dLeCi1xY
j3q5CQ6NvaMKPJrbwi/rp1n+V7hrPaiFQdJrSQSIAOiwIEtoswOZXfSEzt3n16iLfcGT/ZcGR68r
uS5x08kr0rD3xvm5m1tTbex0No/XH7/0DdqWKlxIKCqKA03KxyQC6iJ6tLxqY1PYP2RrVI6ll2jb
CUJPcMcmMwKrdF/yKrsvIqgdd7N92zj0OU3UCmJjabbPC+xTfDA8CPS4wFmGDXlIO6iDiXwzmmsG
Ngv3F50nCyksDx2aFme/rf6j86+kL+MNJsYyv3ir12lCZYtGI5nGc3Yhjyz5GCtcu8duQ6HG8rXp
1vZ1no+oG44x6Gtd3+4xy3DgGbPx1BQWfZlid4RjRFWtJbpLI6Zt7BjUyCZzEa+7qLkBCO3IB/GT
JtiJY75W018IHjpNiGdzDn6gZRznSgLE4qk+u6cTUNzXB2zp8ee23acl5ZByUmg5GUc7yT+seHxL
zeKL10qdFGSneeKZjhsdXZr9yFj0e6AghYJj+7Wfrm1tWnv2DHGJ6NjwOUAV/QRVypVHL2w0nWLf
JiOTLrGjY2U7cE8pA3ucQLakKzFvYd3opHqoyAN7VXoYmNi7jatuB+WxfGvU/NmAbfHKEbf0DVoC
PArDkXZnRMdI/SrO0pwCgkS/rw/90rPJv6umLjrPqMGnPSJPNP249vpnkdX2vdlBg/prr9B2ctaI
kuPyYRwhenjMIcE2xvyRp3zlXPhbC75wR9U7DAyeaRZtcop6E63up27KjwS+2juBC9e9mvHiNoql
38ObJoDjMkW+OkG/TVhFtLEU0GGWkdPDSGDWFNfEPA7M9U752MDfPOMJW4n4l7cn2PT/DnRHmyka
crcJlXCmoAXCEmwd8np9iC+35h2dsgGRgK5OKqcKYZDu7hwFHFEBDQEI+BvqHt65cjd30ov9JKu6
lfh8+ZVM7wF4I4gpWRQloU3YTQU2AqwNxQ8rrn8XEWTzrOSuK9eYowuLVO8CDKwuhyIaUUIpf8Qp
qHuFvTPMFTTZ0sPPqcCnuDnGUG1lGY9DTE8W9F4vw9Fsyj00OejXLsw6+mpWHS0hJmgcc4serdg0
UJ5Wv/CCEN7W74OqD3Ia9miWbq8vh4WopLO2BiGdQtZOdBzlYY6Q7jU/aPmd9WuOoEtDpmUvLYdc
qMXw/CL3kHdDkw3017Dlxc/rv38hC/vb3fg0Jak3Q9nYxXlQ2iMLnYHWj0Y/iENc2/Fh6EAWhtAB
XYkfCxtT50mkEYN2b1maJ6Pt4MplPgIGuibVdXmgHJ0gwXgyesCJ4gYOFX30sTbIkWA+upbWLz1e
C97gnFtUFi64unXrO8Vb5MLrBxe067Ow9HQtbqME3pZeZ7hhR5K7yBvuvSnZjmO8cnQu1DB0+hy6
5oaMPDQ8KJFPaekVfk/ooznJB5NkPyFw+RDT4Sc01Nbyr6VdoX0P7AtiaN3VxrHGTnhitqChlaVu
CpGWhASFCczxVwYO/cl/IwqPOyUhrYOco0iPrDDhXJHE767g2+vPX/gQ3TR5rifHbKkFbHqtjl4r
3hIy236VQqDXjvovNrx0+2RwJccsh8Zz6HnPSf02qm5XsWe0wb74FVrcbcaIA3uFVkUb9f6sDl4r
71oHpnONvbKz/15vL2QG5nkAP8URhuIIFSZKe4P/Fp/apyh0dzlUI2LoPm7sLaSj9smu2NkQ1vgO
UviB+71v+c1T+2C+8A90Bb6fq9iBDOGpNvrlc7OfTub3tTvUUk1Y91XOTArBd+DXQ8Nzk6OK8tgv
7LT7PbmkhF1wWdzXxOh+gxdrQbazEh6wzeDJXl9EC7tbNzk1ByngegOHE8N+stit2bwoZ0XVfyGi
6jJQoFTBWggmquipJ4nveH32O2YD+3b9h19e/Q7X1k1vJ7Mn7Sk61r3KN6qK4BE0z8Cbw5d8Tr6U
FjtcWzmF3UO/0WxwwpVEvibDPH+PneJs7eimfOWUW5qB899/Xp01qcZWTB50+6Ca1H73uO2zggdf
GybtjLZNs0pRA2BHEBgOKe1+jUJ947R8tuXXTDqYblc8uImErjvK2xbkapltwJzpoSJrjuZ/5RMu
7V4tY8alMINc9UjDoZjMwoc7kwf3um7qNp0Ti4PXz5NfQwX8JjqL3pRclrepGzsHwIXb19wcHN8A
kjiszaJ7gDnGGKAMRiCYE/d+C8j+xiDprwa7bldCr+80DWrNiPHy+memdizXAkJHEBZOwrq0f8WQ
H/c5rx6uT+vlRcN0s/Gms63ezlDJs5sY4sue77UvXb6mEXd5bzFTO7m6DMumEY5xrMzyF1GVdxhr
Je+RI+U/orl2V9bm5fwO+Hpt5Se8RakY5NsaRDnfEMZPJ6mIb0U3FhTRx9paCRWXJ4JSbQ8w0+Dp
bA08LKDm7n6DVvxKarSAs6F6hc3Nobcw055DY2iT/IdGyARv24/2PSWb4i5/p7UflZv01/U5X/oM
fT1Bjg3bCi/jzfsI32Xn+/XnXp5tquvxDJFtWhB4A9FfHrw0AX8NSnTj9wL05+svuJziQZz433n2
6szIOkKLU6z4/eCo94LGfyR8ZyH9BGeIOD+2writAVS4/r6Fgfq/ClsaQVE2Vf2ps+4blLe/aLJD
dQkek87NAE2u/sQNyJF2Mi42xBm7YyTkx/WfvjAXeoVNDIUUduJBCKOYwx7OGSclxvaP4xXdrVMm
a4jIpRE6v/7TmQMYwmx6DHqbqsy2k3AOpcOfr3/B5cgEGYR/H91YXGTEwuCbXRPt3SyHuV9SCMfZ
zLyrsrWd9xc+/P/HApwE/31PKQjMOZEmnaIGtkRGE0c3NJLJsxpj520eoHde2VF5hCJd+Q01EPtb
BR39X17hphFkD+2m3wxZWSgI9cQd4BgezJ9iFt0IWP5uRTKOgV2KfO9O4LF1PIeoYpvEe9OdkYOh
TubdoLOOI2iM2+aBQSpsmykhfqO50je+YfbDcYzA7DZd6UGn3hhvMjUZN9Uk6S5GSvRgjfIs2FS6
D3PnmD+qcc77QKSui/q/ZcDqWtXTe1Jz+aCa1NlCDHv4lgC8YkDur/a+15l5JlPCInGekcFtjDaB
LdwQZ/Fm9Hi5tcFqvwPzuDkkYz3+TCKze26zhJ8qUyQPUKpKgqEEPBV30OyEQk11H03AkFZO2uNZ
U3QLl0pYaYt+bAEppe6m6SD2V1VZvi+Fk/rJJH9WcdM+wtfZ2kLatvlp90Jso4zCwQ6UbUAoVbSv
QNp/8BplnEZPqEPttPYRjpGNj/Fu/cK04IikZvt7IhKYq/AK/JhYugHM8ewNRDijXdunMD0ZIrmb
pFnvIdVXBxbM5nZge2Y+M+TwktIcjBo5cx/GEpjPgfBsO5B52kZDKgPiNs42i5riGcWcEgq/ZuLH
ECfEi43siJOu9aNaoixYkvQ1iax623NKHnjqEhiWQG62iiW8Q4ym2VKzf8t4X+9pTetgxG7cgRWN
S8JYZmE2Jtn9YJV868VFCSeRHOjwrPsxeIO6V6iSwbWmpv95si7eVB6J/xpzENummDoKubluTc1g
YffpJZ9pQCoWQ40P8jk3HZq/lVKwv1yjWyyEDV2rhybEk6aDvT2p36P16I3fvhQz9EJPC6+iyZoq
MHL5HB8SI4VUopGYvwDbtNYixtJv109PyKVaRJWQ5bbfOwdOInO0UgL9G/4vhSKtokCnXLRTr6Dm
sJ138tgf4TMW0hMbbtF5KV+9QARQ/du2x/5ueh5f+1f7F3qizUd8bxyj7beVQVw4ZfVywxCRKScG
jnE3uyHZhwlJIKN5jvthEwEYbplwEVsTB1hYZXrlwcKRXcHKqz9BPhueXtnGbWoILK6VHBZoN1Sv
OWSF5G7huBhQ2omtsjzzbYy78m6CB0FgGE62BfcMgArquNsiEVNQR5ERVGdRXTAY5tcRBR2YUNT5
yk12IVE1tbtmVzhQ97WgoYLLBuSEHyujC+p83qTFi1euEYyXXqIdaANxWsuBc8aphbptYfyCHmjQ
tAho6S9subVz85xzXVirerFBNTGJPGK0J1zZxLFSot1PHpv9LEN71Zo7Y2dNYPERUKrv5m6GIGoK
R6Xr23zpC89b81PWkfW9VPCghKaRrO6ssq39Abq3m1lWKI1ZcViyeuVNC5vd1O6MHpgHU5whDMLK
ZhNVDSw1Pr72DXoYSeREIwNhhMJr6Na1ihz6w+kIqj5823Ms0C0oCmsF8KV9pgUW0GvTvnMFBoyN
6WNc9+4JIkTk1KWNt1KkXJoTLTcvs0pNIjLVaapYtBGzndzyVsKLz6ngphdDn5ckJfvStMBT+t8F
MOACJUUDO8whMdObCKK1h9EZvlZlJ3q9KS/g/FL10HaxpAt3tBq3GCaQRKu1I+TydBC95DR5U1yr
aoQ7FHlU9FW5bzDA+sqyInqhKaGi6ou5UqeBD0Gc/VH9n6F5hLj2pqFfs2kl/PxZn7afmJjtMDPH
ATEVLXDysjzGJE1WvmBpcLTNLQ3qpTG1oAbEqsBDbyNPzprkZOWQvXy6Eb1vWkhlzTDSxFbIOzio
qv4J9iNHxsgByNPad1QL2QUpHoqqXmPpXG5tEr2baggpXGNM+hPDCb7phu08b+dtep+L7fVJvxyl
CNe2tyXk0PQtBJSaEl5mYJ1b2X/Xn7z007Vdjb1cIhNE/EtM81T20z5NxaFsiAJu2nWCzGShGMYv
QdaILoc3JDMK7AbWbkVqGJY9wrLaN9a+ZCEXILqohDRLkakaYopxFKP4bnQDihRc3VS0bY/Iv3vf
FVl8tvDyNhLZ/r1JOwq/Z1MEU1f0UCGqnRfB4Td2fWj/Nqb+/wQlugaF64DwaUe8PUHxD/Zd7oz6
HryqkQLBjy77b0z5roZTnlGWu6Sw973LgVFvjXbl/Qv7TNepIIRMdkrPeaz3zIy7wfnFv9ZfJ54W
IFLGHDjVYMGjwCSGYz3tWm+lzXBOYi4NmhYdmF1BkpxG3WnsQHXLAPBPYS0AYse4Bk5d2Ey6jBtc
yRyaeg0PS/nQSNiDd97KNl0acW0zESw8F2oyPETrEK21ut3WuftrbtnKEbywWXWVtlaZ6VidKyZT
F3f+kGV20PJ07zj2A8T4oWrEhp+Na/xZWb+XT3yiy7ZBNb2diEIWFjHovJsjrLzQSWy2PcmrkKCc
cNNy2e5Ldy6hHs9QKYCs0y4zq9HHzRjYPsqG7zAOhBkxDnRI2ihyP8bltDIaCyvFPf/sz6dUB0fd
lmdQNu2d7qYiydao7GLbEHh+0pmuvGVhzHWndempEj01Q536IK+28BVzbyHBrqqgzlb26cJ61DlM
ystEDWcIiMBZ7V0qxTEx1xq/Cz9eF7GjDHdNCKz1Jzd5EqXaFFYedLiO0Pje82RQpWuH7sI36EJ2
LTHNWY4YJdAE5RCwNSrHQk+H6ARYW00WzxQe3PlwSTzmT/Gpf7GCKih2ya7fsGDY1Uceti/2jXeS
+8pfK3wuqDgRnRmLNh4QRCNXp+SG3kOQ6ejsmh0u6nApuEtvm1O7Q1b0MNxkp2pLTkkYbflLvQIx
ssjS4tZuDzluWoivCSrhULwFAg345X4WisDLoO/6DbUs7yVhXvXwP+q+bTlSJMv2V9rqnR7HwcE5
NtUPXOOm0DUllV4wSZnJ1XHAHRz4+rMiu3qqUtVVOTN2Xo5ZvihDCiLAcfZee13oMgAyQoY4Js9S
MOtce2Z4Dma44URbU6/XSOQbTkJWPrKU4dYqokYvpozz3loPM37GtKwXYJeaYI6pQMQnshphczZq
mjBf9OFceTxtPM2ypRVzjMlgFws/6CNRDyTZbDtAs8vVoRsCchZwKIuQh9HdLL7yvzpduR6RDOg8
r7ysU9dp3ZvC9csjc5BnUhdIxWjXoLwl1B0SVYyuCcGN5LsRPnmful5P+8GzkbHddCy2eNteIzWx
/LotsGAJKwvW70ithXX62lQPypGTG25EN5+DsStjYY/lnteLQACMYuamYY71mlujf6JID0cSuihi
PCL146Y6kRju1Z+rzrVCRrv507Sw+QygDhMz5SKb1zGIvIak/p4rJGM28NA/2m2hDw0yPOEH6Y11
7JtW7myQd3abRAi05cKqIIGnZp61YHzeDTCcS+ggvesJp+0KFgYQdcBl7c41bDw600qQVg1rt+c1
R5Y5UKImHaltZbVqrWMpCBJOW02PZKEkKhcr2FeWZUcD0oIKQHeTm2yWVMgYQRjlUzkVWwPPO+gt
87Vceow/CYNbB1+XJBfSXFnUaR56WAkjK6Jt26Ojhqe8BgaM+OrgjQTFKo6oSJD1PW9zXGzG+qG7
w5/sSB9VlbChRPpLIOqjYzvKIBRycZsYiwsfpYJe9F4RBuTE6BKivZls7FU4AZRDwxhuunoSU71z
LL94q0hjqzCAT7dyG7ObWqoim+sfGdv/2Xb2od72TYFVqXI0QFyFVD0jw/2vn6l/UiH4HyoEViyS
j0Y6h6HGwkTG9ZuqbPgEK3//vzrAR9W5dKouN2p0QBQESlp3LtWh2urVCWEp+aOohD/5Fh+l534P
c/Ryk/pYj7dVdd/2SDGRd3/9Bf6k6PioNi9xXnxWYoHQ6bQ4WwTOQ1QIa1fTJqtXkf71UdjlSv6b
MvOj5ry0/KWSI66w0ap6QEZKdepzYe977Is7Dtp9gT0WuOXEbXqopo7eXTIhn5E9DlWpO9ahYbDM
qJtcX89jPcatYg4GlLnIiNWLXbMRhG8PrZfaA/L7erHKh7JyrWwbTbXXZeGnfcVVNo+BhusmM2Hr
oVycgoqn2kWyUTF1GsG4Dd1TJK1nzdx2V5Vb6VuFdg1R1+WFkuTKpFNLcXb8gR1qe+Yxdmhz9pmy
UrjZeyEPDEnMIIcdMvIIZjDOkqA8axBrpX9lyf3H+/J/ii/y5p8nTf3jP/HzuwSXrypK/eHHfzxI
gX//efmb//qd7//iH9kXeX4VX9THX/rub/C+vx43ftWv3/2QdKg419vpy7jefVFTq7+9Pz7h5Tf/
uy/+7cu3d0Ec5Jeff3qXOJeXdysq2f3060v7zz//dCGG/8fv3/7X1y6f/+efwi8YBHx+/fgHX16V
/vkny3P/7kF/7AVIMfKh3r1MN82Xf70EP0IXvp8g6CDU5vISsAZd/vyTQ//uBDbBCicu5xRr66e/
KTn9+hJ1fdfnLmc28V1USP/6aN9dm9+u1d+6SdzIqtPq55++3Ua/rXtEMROf2D68UDiSgzz2rd76
rngW0EouekwXu9mXcCft+QQ/8TxyoXWnJl7YHfW9GE6N54I3oMiorFxYqLcZYVj2FbRImbTccFgf
562JbDVEgLuiEtbbQqtdrnjMLevQF20cOJ9d/QKYPlwGOFiWxVPfjJ+mqUvzwUvha7qzRxJ1BvFE
Ml36LdZeFVm5BW9MnZW6fCqQqQVRRgw1fIjtAeHmbWh5TlYvzqnZ106wGz2DvGHPREEFhw082asQ
1J0HBylveTDfbWWZmcpKGhRzHsucxgm1QCGM97HNGP9uEfx6pr87s99tKH88sc73XQkn3uyJXI2p
HuShX5vQeDfuVCfzwH6wd33/cPrjkS6v/+4S9gOSSpYelzCgNxb9ZbZ/UHx+80T7fo0gRpt4tm3D
1AYL8sMBgGnBfas2Y8qLq4rUyB2735q0sfPIc8OGPBRUQhljQj40574Ezi3ShnpxXV9rDG1HLRKo
LOCvCxWhxWJvfpocFRP7ccHCKWUeKkQFFPh7oDbR5b0gTD1hyB56qO5859ZaSTihy6pBvcpXmay9
TFSNyFK3SEanCzer2WFuDHtUxA5UKGJ+NKb7gCRdzjBOgA18+HIf+/Rbcf67M0wuFki9mccUYlZ8
4ipb3mtkgAfT0yRnOAV3kYaKwYeRM5QhHU5KS/M0x8f7ny6p7z/Gh0YX/paIiCtwHeogD70gQD0a
hLY/I8GN/mBNff9E/+M3vpRtv/vGsndhXlss2BYcCKtspKkiVWsmP/pG3yQ2f1hasCO2A/jJAEv+
UAcF5di3usGZVfShhGVaTXIkINWhJfrMKp/G4OTZCM10DyOZ7jbrLCWmotsTDFejzcW57kko8yTP
3/L5R0OB73Hjf52C3z7ah9rPVdMyq3oaU+BEKLX9uEFcWzORsEOIbKGGbPasxJqLH9Q73zd6fzzs
h4YvgOF83s+4yIOHBBIpkeyK9Np+Ttv8R4DgHzeOy3r67Rt+2KLA3ajgbIJDrYhlV2MXFuIH4N2P
jvBh5yinkcALHUcw6wt0sepHATf//mQFnDF8Cwc2GN8vU484HOpLbLLgben1ffKxOuC/G+Tvf33n
/dvbAXTDIGAOzLc+0rgqXweLgMdnOqDtD+asnx7J9oNWwP3mgPCHm4Fz5jN07fDv+HB/K1YQQgRW
HJLGsMOZtF/xpKv4nm4k1mAUdTwP+QZnXmHSyjsqRsKtqCtsko/A07CH+l8pq64rM4Uc2SDhZIE7
oDH98KoRdJIKv8orEzX5vINa+SSWT3VDdm7bIbiiibqyvLZaFYupAb7FMtJ/RmBMSqY2RLrlWfvv
ZPhsufh7iNGsnhwg1UJ+achhq8+0iVyksG2J5XxW7ifkG24jqFQqrNHXDVuwnzt8fh9394C7xgpg
adulxZanBgPFcOv3wFiikviIyNTxuD0Oln1wYLDbkmmnTQab2kSq9ky7L+RQ2fKtGv2vzJ0fPbbd
83y5g2kxTJ1MtdxOrf8VGZkxjCWi2R7BMCL35YwTB66uxolTpX/c4L7oIvy8mgIYx5CE937smZux
LULLvIwNCy3XyZhhmezhvgCdUlOcKXQYWCI3QjfnRtFTM3yeUEJsO/9WD+/NluV4Nl6+gulYmttb
uFp3k3ztvPdie5ncp7EJEPT2yipxky9t6K0TNKVB3JgNvs5jLJEDpoMgWRcvNaq+2hbwyBaamfIT
koSBfciDF2QUMZpkGiKy1Vc1zBaplqfLcrGqz0OF5y5vMgzrb3F5YrAoowlPCrGyuJDstF4cZKYl
dXl+b5aijSpkLofgxJ0cSq+kC4DDKszZmc19P6CX9lW2DPcIQgqD9SioivuhSiZqIkq8o4Drlwun
OO7tiGDogvB4qHC1lzH0JYvA8gunHIpNSNaYfrNEHa8l9nErqobPC36pwiRk7NaYv+nASrzCJFVg
7wftQhB7lLjLGJQNdf3qODWKM1i1NueuQB2qr1zyz4qg9aLamnaI6I1GELpoBf+d3kmEFLGegwcx
XwPuiVGHQLsDToKV6OkN2DCaNGQun+WUGnJD3DJEMEVUw4FQijkFEzheehFbDohbhYunnxtC5Bpu
jYjlhIyAoksBK8M6McB+TK+CEhy8lqYgw55H331tSP1Sudt158mz3MydMvwkUMoS993Oi4PPkMmK
IlRP75MbhKIbHx2rhen5pxkyfln20NG+6fWLgT0O6WcQZOrd6HcohNYI8Zr3DpFJMZGoDca4vJmq
MVT1ZxuhgY7G89C2kwof39cRCifYc3o4Dz3sG1FJB9V5sazIRs4cXSNvW+PatkCE2U592+xGqo9i
kFFJ+6ul6F56vNtEacLlRUeCTxDWIFXxQl/LRuE8mITX4F8gu6OyynitH1uG3mEQu8kSWJAsbfoX
5DLe5JOTlJ6bSrPGY9FHWtdX0AQZKpOcgGRPkE225OHKaKKsEUIAOM+oyCva21GwvTFTVK3OvimW
pBq7tPWsiJH80XHHnVd7cFI16fYtAjoRKyJxhuUUrP51i0CHUpKQ9cAs+w3LUqh94G+IYBaA5Lxo
bNGH4xsioPneU0s205fZFEnd3TP4i+Di9OasZHdTiWpfduKFj9ZtBUPdReUnutpRXZhsQXSzR6MB
tsRqewEkEV+iGxm2a72OycxMhHtM9zK1cSC771NXmL2bt+mo3B2GWnvM/HALz6k7BQkGukjGBQ2Q
3KDQjJGti14BVCGLRoi43RVWvBXm5PAh4a6b5Y1/LMfiKcAGZTX6JOhXsgShIjdlMB3XuYR4YQCr
/MSq4tan89kZXhjC4cdp2c/zVc/htLMGiQWR8kq7dGzbkHR70MRD2SINENudqZezVdePY47ccbsE
lWS+tn1xtV0YzIxGOasS0Mb2lbofi3n310/aD2Js1D9oan388wjjNgE18/tHusL+Dys3iZJhg3kn
RRcAgjmjYGzyICS0TUWHlpDW8bK6oTUBNMSUxOXlsZnJ1YJaaeTzjVU+jvWPpm1/KAg/fLIPj2e/
4V2LgmxMPcHhVpRfEwSA0XoLmXpscS0DJVKt2/ivT8gfSo8PR/1QicMCF5iF6sfUWkAcch/1VGcu
kkf++ijf2BDf1R6Xw9iuh42Zci/4qMoufQXOHG3w5fw+9CYPijFU25O+mZDLIy0/lpc4bGOuLwVA
XapkpS6sQacjMpSfC1yK1sHEbYjmtYn86Uh1H7ELkwq9NcGNXSNLyp3cT9BOommEvQvaCln48UA+
sxJwwupBPf+o73T1oG0nXAKoIpQN6C2Zdw5awpkjLmOMWNmERDaJ7T4jCMdxUZ0UQMt6N6QUFwDD
ReWt59HRN66/pdz5UjXFTYkg8Ms959nzI7jdz5ZqYmS+37QqSNpAXOXwFA4KsKU9OwFQdqt6+tIV
W8TtO6/YBILml1Ss272ySFzO0w5mf4+r8Z6hz7nb0Jog0iCzKI1adGO9X39dBhRME48L5GbDRDhW
MCiu8CC5WKqupRP99ZX7oCT59Yb57cp9dDHAFpiPkDldluWZYE8sx3vXSi8wDt9AOsc53h6nw6Rk
hr03D35QGX8Pz16OToFvXcAoj9lgA12W7+8aRTVwpGS7OLqUGYh/KSz5kFLETrr7VTLz/xpXvKre
R6nkV/0RWPwOi/z/CX3EPvRX6GP7Ok7qO/QRf/BP9BEw4mUvDeCgFLgBtS9UmH+Cj9T5u+1zB//t
+b7vuBfl66/YI/Pwku07hLg2Iw6An//CHpn9d8o8J4DvCUJ5XICW/xPs0UdLg9Xx267jExcUC85A
6wtsvAiG6PerZwiQgV7hODEcqKlYEsTbl73wryAOvOZ+gMgbA+E+J7BvLqzu1m/h/F2ZIDT+JqMa
eZqa9na2zIEOEXJKj+02RHlVvuTOCJI8WzTQ9RCuUvfWyP0jQ8gP59a9zvVNu3os5sEddfgMccGK
MhmAZ75VR2y2ECUq1w43Zr1NzqiTonujk31YMATrpKUz3HLoF5SUEVn8e4UEzARUfRGbvtLo1508
BByGAHlnCi0gGpFHMeRhHU0sw5vQtxUAjBoCYtgNI1/xUXKfhkZoEJcHoP0jiC9RQ9xrp3jBMDXM
dTEnrT9/Hm5BthyRNSH3A60o1BF15nCTZzpmaB5gVJoqMYHF5OnPA6s/raO6Md2b8SYbG27i2Ej/
dRhVSWlkYhOGQgkbrJbBAf6pmKvPCxoG4+y2Sc2YIAKypcvBcbe0nsWj9rwq5co5ycFHtqubFSXp
w6Vx2igw20ERu0+gLzwU0sZTYHtvPAkXFP6lygcrngflojUawzlGReSFVV7sTS+fLlekbfOvbufD
zBbG4KG++HQVEwBB37y4/IjWhABleezs7eszTElc7PiaR90cKsRkTdJ8tRe4eYIkdC17dTNCoxTC
GsuU6Fy9QWAYb40nSRJf50MGfQvcs1sRqqFfjo9i1irp7Ishs9/Gq289bIgfi8DcA+8t9sH5j1ak
joc+6Cu5198tMj+Wfp3HLko36CeXh05su7rydLjgF8POch6WsYvg0XUqxZqQiUFI00w7dxwO1QoJ
wYSZTcDNHPUL8E6/tm4QfSGTwCNV0i9oYIrIBDk7FA6ajFbwqzxXN8VWnh2rCrLlWm4dWlMks8RL
NVJwlAuOXbd+73OOC0paPG+3N4sX12IlazwZ5p+0FG89g2kMK286g5ZQD0iGLQbTxx2GxvEylgmi
3fzTUuLo0GFluOUOg1+gBxAyiPKg5FDdtZFyYDZsrIaHxfTI844kJVh1YVuyX2Cz+WxjtWXVAMPw
Delm3O5fbQKW9li/T/Z+XUFzQ7EYNW7xaeTNFNZd9WCXOgAg4VhYL/xUBfQC3udocQwLknJ2wZGu
SxFChZDaDCb1NeqNW1VqgBe+iCg3MurXR5sZDTLf4mYbb+2wNFnp4q4HBLslShIaziXbYkMu9DFd
pmxCmzo3hKbW6r0jiJQfg2CjR+9l9eEYO09mOXRTl+T2TM+DgiUi3SwQ9FYSQ3/jXBN5gKMkyRxq
r5EonVgQf7h1yxTjCnkzjgCokcBRx7KzI0cv9glhcrez06mE9TUK6rYFwG3KNVKa3bpwXIHZOlzH
LWT2wo/xgXgwdLG6kiWFx+9JZJTnXE8YhVfNEByBOG6SIYq+/9qoIr/uVvu01LV3po0KBXRRUL0T
NBTT0bJW9NHIhl231Tx4Hf+06gEmVpIhZWBjB84a1E+A4xtqnvug845ky9kRWz6ifyCgjuzSWEft
THyHBbsf51qfBhPA3762oTUTa4y84THupxYVWaBozC52BI112we9PGyzLa6DcUhLWtTALNaM1wV4
Rg0+EKyxSaS3r2ywtz0C72LhgabR5fWUDuZqlHBYYFBCJ8CF68gqdRGXl8ISerKn4bJ0u2p4ZKv1
WhToVbqtOyrbCj1uplM+1z3wcC/qxm3a1cIgngKVycDQWDcYIlX2+FC6qcJoJrOkOMnpluVLn+KC
oLMGjyX/YgLfjuBN6oU90zpkwYg6sMzRxzmA4Pz+TO3S3yGn4KjAgIu9pe/CwF54tIHbwoOxxYLf
8ixFuVQci1o8EMceUoTb+IC6o5axIWaNh9yr8n0sKAlBpnsCuREboJAxEl6DyBR7uaBydnnlJuW4
7R1X+iGzRwa370lFTguWJR1fKogVYPrrrJnLp6dNLk/r4KIWZqTHomnB1ubxQgeKWzpwIqKKNkVv
+kRMj3MQAE+qiyksuxpsIeywvY3E4gGGv7mGzI6X7AoPv7OcaX+3tm8dNyIq/dacObXvMEI7CFxa
gk1448IOPTGGzlvvO0WmNsYzUw/4DBbwt2Kg096f5I647jWSMb0b4NGf4d88O4u/57jUvoUUbJEH
r2qbKeIYc2TAEWRElTW2Bpf216JCGVANzeOgIP8tAoQBDo6zUxLwQACXzpi9zXRqEKZnJd02r8eg
xk8iQ9apc2vP3XPrL34KQPAIkiJPGALhYKc6he62gtJeYy6ei+aK0g521EzeTH4P2WHuxKrmaxpY
NnbAdU0WxZY3kW11q9+AaHtxtYCp23TiXkA1lNW+mw35BjNrz0M4LMc0alNqix1anPoZPtXyxcIC
OBp7jgqnFddDPrBooAQy+ZUCpZtv3bwQN1OgMj9o7Qy0pC121/LdzHMRQd/5xeMsj+x2Ojh9T7O5
m3Y0r/1spOUvSBcAZatfbvF8W8LB0UXSTRiWBQSxpmpuNGhNsGhTpYpzj6R4IqvDJUahsh3/pBRu
4AG6R78Z9ottvvQ1EL9p9fXDNjh35vKFALuIrChGpD5IdU0qZl91PhvQ2ZXP9QRIqPTSFo+UcAgG
WMi2oGbBPIqb9mWm9gnEsSX0u6BIeiYhRZ/llfDyeOE1P7iYOUIvYi8JnIbreHTaMkao8ju3xJq2
wPOPedcNkTKygHSSRHZBP2O/+2XMiZsoIcdozNEnAuWjvvYgohx2Q9c+ylG6+2EY+qNfrAcbcVJn
U5caOkz0nkQ7dqxckGanQj3bBnu0rBowxWfIVqzurud8jjH3uhAwi8yuwFXjSwvUcBM5zgJkZMGM
dm9YgLBZqgfTtAO5ppSixkTQKaMGCh98siLqK1jcOjRsvMGNmEWu88skDS3hmFjetp8w/lwbuBRx
dxLI3YMV7nQDF8BiB7v82J5R2InLy5NLvyInZtoHK9lNtUott1v2ri/a0IWYPNXlMMS5M0AXZZXq
YFsBTevVQ90Aw9ZlIB4gykPrgGOXs/UBkqo1Lfy1jmQZrdW04nlPvwrbGfAFhzUFvIoJ/ppQDutP
7pEtbubmdXIWK3RrAjfweppA0ernxF8oZr4FAF9ltt0sTJNsSALCfuTsl/66nSpxjeLMC7sGI1lS
IwkeWPPitGm/jeoEa79kYBv4NnN9Ba8dCU/oqrwxHgM/H9SUyi3VUUqectEgNwstbraMrp9MA5Xh
UPpThMnEnHJ/Tdiw4gE563cMf+BXCkJcRZCXCXUv0LdB1WjLqRNauvTxq33UyuoS/bDO+61/WPGc
jzp/R+euSZ0OxeCl3183NPHe5QnTLu7XwTI3pumQceRdB1AJsbk5q7yH2hQ843aMvekVDn1bglt8
bznlGC4+2yNs1MfleuaA8uEvsKuIwSUuOyyAQsZBhY1VOXFbVkjAa8oYws8G1ut7C7BYOC2vW76I
Haus3QZKatIF+AJubpJ22F5au4KQ8sGFDAsOtkOZ8Inder2NRNNyyPiG/ExdrbfGt2B1WseqqJBS
U7C7YtUg6JfMPfTT5CWiMm+j7OHETluTOjpoMOHtktpb4JnSLWMCQ4RQ+gi4zTVIwsOsn0cFAMbp
NE1N7UeBhOvSloMah5Zxt6iLdpzvrcqdI7oCITelF1w1WTcXOXhR/ZLUBXxeOlnd2Ep5kQff0XhG
aSws3h0WSVWoC3sNywJ1aMVReElOr6pCJJZq61QvPMG4b8xko+H7pKzqBHvIvVVi9CDKBn0Tok5i
j9LQ36o2nsruemKbk5K5SvxtRJoAzd2sLxDNPlJVZOB9wbiiXyPERkUEmGhMnL6Itrla4cFRnje+
nKpl4JHDoE0aMUe7KmAXDIeidHWISnIOULn1h5cxr0FGQchLVPHgTMGljUakZEUCS63z/e00QwaW
NbZ4Z5B+gIhqI4upksmUOa0SeITmIlYYhVgamdzAzzCHda37isknCLOnhAQbjIqm5q1WoJzB7wTb
rvYj5JkkjkYbVs9DNhXjJ8EIJmrcOCFfHNA+0ReAKuMPMdqxpvcjDP1qSq87tymyXK2o/rh99MWc
DNtg7raLHJ6BOKkHCox7xICqDfTTyLkAGl2+TqODmgTLUXSDtdMMoOzSlG6iuX4QEpk5MKrxRgXq
K9hCqrRxX1BLx+KBoemI3Y2h9vSC87KUt70HfUup4HMwW/O5stIZQbaJQE8fbuvwULe47ztxYEvx
REd5Aeo9P/Ec9MBFuYSCQCzfkPaauEAPly3mdJsyzVHcYkCMLpaLnZ17GQy3QRER1aegL3HFL9JR
6n+22NChvJzj2V4DkF4b+Nwji6LYMCJcn3Uui9Dur9auTy3anBgn2Di3BzfIH3m9jtFU6jtOAnR3
FhbP7BxWz+nx6A0KaEbPAeaGcIRw4YowPKnCWYBTWJln6kxNdovUH1AVRmj1+iZlM8rsZrqvMA2O
ZmIIpEdlEDmiLlKDOAnM8o6NU7oxtqU8slpMB/AsrFvngLidEvepD+pyYW1x6/hxyddnBB3UMVUG
9XXLcMtzzBFjUL7chK3uowj0I8xJAUcYZzugYNzLSXbRwEGfsGwa9jKoYlHLV11bS9h2SHgOnL27
CICINeB2qPJSMB4/9RsIpI4EL2yc4QvJmztsO89mPpUmIJjTzU8+Ogx8uyrYkdk/SC7ecQuh4eoV
GgbMGi4F/e7bb8va5MA2sFSR+I5RD20AOFSyv+Igscdw3YDb0oTZs4X9DM15h3Ff0yf7eQrEyVJm
iBYCYrM1B2gMK/BglhKNSbVg7zA1SsONB5GSDy5BQ15y34RwVLi6SP3AjxTnvLI07ln3mWCKthdS
fbYRnxxiFo2Jjul3phvLVOmO7txmvsfGkrHZZVm19mGTbwwYsW4yNQKXCiyRSBdHwrNgPn+hYj43
hVmRox43bY28YaQXdqZYTvZUH636YYZ7XVJJuwtrB5nazoyv6Vsy0zW8cz20g2XLWdwX84i/d29J
0GXt6MyxnsRn37WnyK4qhKrQWFvOEpdGo+rNu1iL4VYOqjuUAbihgLQTIppbx4ibgDcyoRpnwODJ
Upew2jCTXSRDj03MSjCHb3cFFPEdGLChD5+NkBPnlx75EDsLlVtKWAvjLBp86T3tYMo4ymhZ6iJZ
x9k+BPPnqgn4ebPsHWsajNHcKzXjCbg51QtwaVC6neLUTt1VM23hQqsKy6d+EOjwQlOgeVrLK9uu
zzmjn6zOt2IwBz9timbTthHsMJjj26ijpz5tANlgcok9hdR+EHYU8+98AdEVpnyksGXqmjXDPaJr
G5vj2rZRb3UPRWd/nechzTWKpQYQtZFHJIJgP51/wd0hks0dDgYvNHBti9qLkZEEwTdVr/6aA41q
hrSwtXfdNMd+qcNmtj1MkP1HTsfdOLRRaTtwd1mv0RrGjNhJuS40CjDQk/kWdcHcRS2d0U+4iWTz
rZPnburWlsSeBrdtWkYjZLyh23IgY9yP+m4vCagAlU4YJIJIn58SyZvYILuWqrvam9CpaixOeCHP
ZXdaYQkuYGjnAq9bRjD0YQYEVyxbxZTLHTxHDlvlPuaiP3AAjzu/UU9KB5hoGA+eqB2kB6KY/EgE
iDWqAYHVrWARZPBo2WEBfmmjC+Bwl4eN3YGRIvktGtjy7LqAUFwDxiGirm54Vckzof6xnWA8aKzx
tu11snq2d7XlLWjzqKBBt9z2hPYblNZoexqZFubKgXdnNEwIOmf1wV5RSOLtxksCu0HCTVCC/RBg
KYsZ8/KAQPqCyTbbYEmxVePb1KgtXTgeSq1PX/1cLPdsQQ5vvW1xZZBSB97TGT5/mEpBRJIYlS+J
rjE6nHpnPoh1va5rUYe0En60tbm8AmBbhIgktLF1dOCoEvPqD/nN3NVWqgDuAhIWOpznCkU5ahNf
ea8lJNgn2GdwqINi+tj3woNB3ILsuAHvwhyB5TCLuPYo2pSV54fWfwS8PV9RVj4LJAZGDFQNF81V
ZLvixsZjEZ+TRwg6YmlNcfInt8ZGDLykmdDerpu3axZVwGgIK2JuiitOrqZlk8duDR6BKI+hRqp2
2PZWhJNb7itqX0mPKKy5MWZ4DoYOrOp3wob4p1Vn4fp+Um35AafJu7bxKbepgInNWAzpvFVorf8v
R+e12ziSheEnIkCyGG/FpOggy/GGcJhmJos5PP1+2osFBovpHlsiq875Yz1/cyKTH7Zu+2xSRzwQ
ZR1s3BJ+aXBd6T0y9dSYTyXyFFLldDfschH7dbtwueb9votTIEIqf3YEFtkhYnK8WiZfqVX0zM08
Tg9SSU7pBMax8HZEi6N9N1N1TvhxfB6xF/5w7LtGwoYxr45XGqaOsGYx0QSIyKqG7UvpIb666qW1
CuWikLBVJR3pke6ohltuXCfEP4HrTjYtoRHSHjdUt9YCT2rHAOj4ZNuyfzCN6tYOr6pqw0TYyqmZ
lGyPAqBACqLv6yo+rYjGfS1DfxyjvCxkY1DVWSXBVnyv0zDTai11P2uhP3Vu4F1K2RX823Yivjnk
F+ovqsqArYP0RjljS7DaI+rqe46QcOUlNgYz2PSjULQVdRB1sAIc0oqXIzaY1NM3nVuMrc2zZmfn
ZrGzU6b0zdEGyIlmOcxlPz7FDbKRlR6Fvm6esNYkXjYZEjEI+fUWJbNNNkajvpo7snPznSkAy/oM
9mMz42d9UZ/b584Y54MCVpjXaLx1tUaZRM18lajJUSran9vPN4eduJzFP4Vhp4q3+WIa+hcScexP
m2/Hk4vfnqV1avn228a82HY5Hddu+VGW9pobsC5VqjCUuq4VdYZyXYeEobPTMs8C80EH+kFo1Oiv
C7U3tbWkQZUDhXRZndFlW/SBXtOzqboHVTxRJcqIIfQDfi2O4gWErVtdr8yG7VJqxl7NtsKvptoJ
lvymO7p6eDJXxmDWrEeaha9lhYmwHNj8xfSgsfR6UtoflZz+of+gb6wsW9xmCZcY6ICxZv1BJIXw
aqXUOYjy3HemAegsS7O9JtPE34yN7XGjiqWrrcyfTccJ2KI9pchz1BX962Jri0e8pN1V4tLN4zWL
Mz3UC/OB8KzMN+wZeYoBmc6mp4bkyGuhrr93S/HcTeMuFtI6OmXz5YiZcUwCNnLvkR/kOkdZxtle
DNuuJTrvbCUmCNLccj5vg0drRMQoN3H0DcbetGIQVaaL1amvdBXuzFkXgeZCC8m+3XPK/Xc3mE3G
MbN0Kj/dOA+2lMlNF8bk093DSGg6H4BQLIAavfetY0cUSw/QXbt0S7WIOLd81/stpH5gFtSVjeK3
cCrlwH/HqEURWe6RLqNpZ6icCyyK9d40km7fzvlXopVEsKAvtBhouBPd37y3yz0zz2WqBhkR+JKx
j0imv5InvczmB6mnBaAwHVyutNJApzI4VLSC+78t6L+suQghtS51OpyKJJOHZHZbXgo1NLRCe3OH
v1GtEONQt+cL5H/ZRDSmWcbUCSffGbKkpQZ/XJrdHVGz0TgOegESQksSsww7yi7L/i3bX6799s2P
7Xz16yfzUlE9WMl7O9S2lzugcHUvuT87fnaCAKOifLeL7LuLE4QkYsuZW1liEa+YZ/yz73UCY5DR
79aZ3V9fJzpWBlfxGzPZdrxpr43L+62WVrBOygBaq0l+dV5pTF+oDYQIqdw7u5OKFJD9gbSIxF72
Wm192/30K836azGHEZWG/mFtIg//G2b9cVzX7pK7AvairhNvUVILVGyS+66Tn1q2zc9u8SHrvPEU
LQETkuWy1zNa9RJyvu0mC3KpxeDt+s8mEHRw6omo6sqIsf5LW9QuzGabxWP5cwaG5soS87kkZA0y
tJvYDqQIYUc4uue0uiyZDMZVf+eJ48bqbCL3uvwz/wbmuXs4nxNd+wW643MwvtYxf6edcefmy7JL
ufO0hR+PlHm894l92PhEkqYpzxwnXsNS8DK2aVjb2UutV/m5T6mlHDvqWtxEeQBAh3tJkle9LE6r
amwQKOm/NrXqyOxp2CN0lx9w0pCWbmpkt8N/TddfRWE81Gbzmk8DTr5+lfCOblAJzTmKtrqWdTty
riT/wMdvjMYipOI+OTkGJ9s2uft+dAR3gLzwOz6TLJv5BF8iciJBr0jQF6lKEfaZ250GC+ILxDcp
jPo3gW5sCnlelrg9miXQn2M7YF2P9I4D4BdWIJRe8xi59vPUMEQYOHoGF1ACaGFU59cBrdxFNyw8
y+bAqKc23WXKKNfalBjH5dayf5o/JbomyBy5nsoCGreuONZQqF8H0uibWb/HDte8dz0Vj02erqCB
wUwg+60GY70tvXUddBe9DJCGns64eYBSTnwo5PV15osCcnGyNTcqiXrwml5FDmu4yHy5xpYMqaTR
fhOkaD/HOvJQY2I166yyfLBL9VLat9o2kktfFd1x2OrHQnHUQ5M2l2lk2M5NbsmAlmA/ntpdHIOJ
VAsH4Rdgy1lrqsgYNNqm52A0ivOcvVl8gnj7fasewjKVUZxWP+m87uBkqZgEJoQ0Irupv1tN48DO
P8ryrQIlbvVrOooznIHfiKsBKGzBwyn6bmzRtzJx7QYsfW7KyEI3aL7aEJVvRfKDSdlTGHjvN6GE
idVg6Ss8z91jXH/O1leDsjapiwc0HJGWFC8LX+okrP3WgS1zke63VD8qmvJaidlT58JrlVwPRxXe
rouBRzU8BEgI2HH5l5DPPdiTFk55+6QCdPGmbVxnps8d/Vk71j+3nppdYUf3/0+DW5+BFfvmua9x
KJaDP6rtJV36BxuvoAeSE63YMRPx36ByA5bGzqFXe57+3HuTd9rCfgDTQ+EIS93lmA37Bad8r9/n
kBuF91ZtRvJeMmckv+v6rxUWn8S/vv4qAbRyF8VG0kQN8tvpTCKTr6Yguwk5uRTEH0pAWV35qpv4
w9RLv1+xXxoJUNmbBjyNnCJYiiPqiHkqvHzRdwp64NRBRVKXng18U9SOV9AyuMUqB2mMQtnwFBPR
mA034QRp8auPR1kFfeoceF6f6Cd8W50scgnmXJv8oZeshwpQJIhkEqiIE3OWnO7dgK4c6o/anXcD
5Eur1Qe17z1brnjEYWzaf1TZ+eOwR6X2tqY848ihSY/oNesIpRSaq/4GHZezzUKfwPMkaRdOo+6v
RYEgbwkb3EZNu9xSvXjXzKQHUKtW8BY0nBrvrgS6j59W9VkQXFaJfZqIIZLtuAN78rGDexOytgGw
x+g/O5iMlHR1KR5XQU1VEp+EsUYMIJxoJRigFhrJQ0zAgMMCoL1apHzC6BwLXUbd81o/g9s/CflQ
KOgW4Ctle3Knm9B5iAc+1WZfi09zlru5/nDa58rOg9HGFqu0kdpu0Whd507xVKYRm59PSdLIlOQk
ZRdhOU8FlAZLxM4FdFSMGI9YHTQjgC6S2KZuDlrxOzB78U6HhvltzhSsTRDCtvoyJvwKoITDcdIQ
t2ofau2hRwL4nykc1B+KWmIGKM8Wck0c0bssf4X6CDISDjRkExZxStvw704VWCDcCb4FtZ9eGYBh
Ivk6hNd35t5yi1OzViyZrVfGl7m5ZlP6O7KQ8Idu87ig2S1ORV2f0Jyk+qeGB6CAyXCCRruyxM2I
IQsUSqlEeZMOz1KwPFbxpTIS46XnTrzVsXJT26J7kLXj+Ftf8GMt+kXyjIxCcw/9UJZ+0dcyqFq3
O5TjtD4DgE187gNK6aI8k/qQPRiFmx3afIq26aeKfd38ipPvrer/DxJso/QM97DWNbAKggQZqaq2
k1p50jsmiXaOCccyTH7cpU2jdFPPTEwwCqZGqqxmfGULQtRKLT4aoCYvI2IA7l/lcB/QT5NE/Ky4
CTD7htbIapZAErNvlNgQFB4YSx3/2RuxpwDoYdKyjm/ks8rWyY8tp8mIpCZtKFx4LZfpryg3emi+
Rc2T7jp+JdrfkcQGJ+ZZ2XUKnbuT/lp32imrerINch3b8xyHdKfoXDJcEGJbfKmtYb4U3woOxE2Y
gIPkvKa5ATbbfpTxFMVVRZYGMfCWcph1oiPSjJJYpzpVNgtU/iQIJeuIS4nr1/Ld2cxrRyoaarPp
7NYDhB/h71Vu7wyL7U2BrNgR9culbuxYmSo76gl2SrJN+BAmux43I2zeYRYkeYALWUKN0kk5ZIv9
vtgJeoNMgTPWL0p16hh7ZzXds8L+yC7Fwr3u7ELjUVpIYpThmK7H0cVOKeefHqB4yfvT6lRPfbf8
Nx0hYt9kV7xZ+HVB8prdjAxhQRbAZFClP5PLqDtmJnm7Gasmzg9SdJcgHV8Xx4nMJtmjwwBFNoNB
W7A2TtoZ5r1mwrzzQ+4FouCuf2LCWyC/9Ki0HRy8us/XuqOSIhzk+9iXvr0uB6koTLblM3P5g8by
YMofY0C0sdrfreR9WyqDT5HWWTfdwKPqT+TfiMYq33K0hz7Jnxs7D6t2Nb1mHFkS3fqQiuHV2NJw
M3m0eNGNtQ/VXPyp1XeTNd/6Zv2o9310tgGThqB0FsObiBIOSTX+WAwkILbV+lXS7GJHOZvcwcKN
icbhjWjj8Txmk3ZBPgHvPcztTpa0eSjOS9tqF2IrhlOJIQLDx1NWrC4+fpZou+ekVPgq8Wa0mfZe
dV1/KtPU8lozWAvwTyyN5iSSUO1rnWOt+DCT1ast/bEqS+2tlqA/6U13Fes4lcyL+giJlG6QdKU7
8d2ziClT7mCt6VkGJnQXE6opBMdM/p0Z3E2041xf+/FQ6QcwSIwSUeJsHmSrv7rPCwigUmy3XO35
O6z+aijiTcR6emwpnD3XtbyUImuDvI2XnRLzmnS5mfuGazS7tODhEH6RcaqW5wr8hqSNR+v/Kcvr
YdZsmH+DWE4cvRip7v/tdn43DUmiXxFRsvAs1h+h1xDuSriU9k5wVMx2yeSPF6uk93lZrEPbffQf
WXZVu0s544JR6KL1zGbzRgtqzfXgdFZ5NPCS6MO7ve37yfWHpUXzlkcOMiMCudfpM8c6lzCAlbYa
6iY0c75Fk/bpLBNqLiaIr5XRsDMsnMb6chUqnhCMdXdZG3nC3ugs0Qz0yxIZM3r6WSWt81jlsBLJ
ul9L3YWgJ0XBwpLuxtXvCCNRdotgObHKYyuxkm05I2Hffyu6/VbGqhcTv9LdS+OVIZHHBRo8MNbk
ocZmZtXLkSIDz62TG/EfF6VpFNC50jk2a/GrIcgMaKDhWbGyh7rtP2W8Wh7GsgeL9+3Y2Yrj6a25
BBUOMnKKz3OZPzi2eFo78+r25S2Jt6hb9YuNAqhuNojvITvpOO2jMf9qnOYI+vmpM2m3bmQZ9GQS
D27wbDl8v0QN99Z2k/T6pX0ZpeWTPtp7BFiX+/IZPxTNT9OfF9PTmiFENACWxt3zUabM+lN8XMmu
MJwhnJfh2sCTcZlvmv1iDK+5NnCXZr7CqNfP7j7Obt1dGFf/U8f4sUi2QLMUv8BZUxUsrxoxvWB3
FAwG24Rw0diiVdaB1b6oSndx4fcGzXilDn63ZtWlAC3z5Mzo1fwuWR+AcIau89RMJ2VyHrMaAQcC
fHf8kRAJTBnhFhMNvkF24lUY54+BR65MrpbyVE9LpJpDqC4r1Bcwx5Zyrw57OUHkvbqqEmRt580g
5HpmwQl2UTatXJxv21YF6hBRZM3XHqjNGOnyhZNq1+G2adCuqYnpM4fOyRgZShLZ4g6UC9Rw6X5l
qOjSnGzbkr8j3mHbhJlmqce6KGtAlGX2h03xrQ0YotsXZIHPPCSQn16HzoDdyw6XokNqGXRjQCLT
hIJqzmA4GNE7+zVpzy3E0n34Qrdc92Jfq6QmEB/P2Eq/X/ckp/IxsS4g/fAP/dlRuz3q5yDdrCiB
rpTlYTLsl8lu8X9UgQVdGwO9VWkFLaJEQ/uZrfCCyENb678q08JVmSgVgzHb1JLFudiOMGdBWRQX
mCIySRaG08pEnlMa/5XKcuyXR+ZjUKr6bCRuxuTl+nnG6rZRx0ATY3BniKW8lu4SjrN8aHINZXAe
ZDUn46a9FGSzo9mYiFGfUVTWg7nL0u4xTwFps9+Mu1OK1u9btA7uJaclDM3lzjAvg7UGfU14hVUG
FcEVbX0HI0RkN3Nwh6WL5pQ6blhMk9/Vw76fh0vbva8mrM+ErjZt70Anzc70d5I7v3dzU+CHzFZf
T8ZTTu/KTsbzThWddlYa9LtcnH8l4fiGzB9K07nFQjmzafi26z7abtCXiBD05MikukzQOWjjShyC
LkTazmQ4TkmXr4rvisyqnXCap8JlWKUsvCRZW/aa76KxzLsYcVPiy/oJ5HvPy+Vo2rnomC7q+V/W
oa9uWHljO1fPTV/zunXMAXUOXbcmQd9jFFad7j9DT39lsV0Vlydt06CqJY3k5d7MnX+p7M+UQ7th
qqRvsUEOg9J94KV8nOLiY9OaA3IFb8kBDJTcPM5L3+2Nvn1OJ/UsUyh2Hv1ksuB8pv7ao70JkuzV
mljaEuImdv3qtP6mHZVRmiFtdatHIwMKSL0C13MXBMNQnrEaOm7xknRoI93q3Z2+3PLDTuGC0ZoU
LuDffOa0Dlckiq3DvU7XXQKJU3QfRW4HLfSknr71a+ojAL6gQbtLyWzlaYR32Ou4IYNSRWe6jho6
7OFSgTQT6HGqkv5WOuAKaoeNGOuvGMfq2M+MjWtKUFifsJK5mFe3n8kwOPEyYwRSzJ+LzflLhzdz
w69EkvEVV6mn2N9SPbcNqkkN5mr9Q9TPE2/cdzfF7+w20oT+pveA0I780grSS4x2b0BBEDYGE/e7
2OK1rIrI3EoYhzknSvS/OUsVTv2BAVN7sBMbODakrwiqjuSCCbksRN8FcB1Da+nutaIIVm2JtNl+
KbTkZ51ORR6rezRixzZt/S5nqyyXMsJiVa7ZIzwQhDBaR2dOzlu82vvMXZ8UtVh3jE/JSdF4Ugdq
0RKN1V7lCFtIYJ2MyO7j185VDL/gbzZq1jM1VS4CUc2oWFXUcERAa+o3ztuPZImZe2INxHRWnuTA
VmaiwhoGA/frBFKSnmaCp+p606kroNg7MYtdLuWFFeOgV821Nch+4xnc9X21rxz1U8Hba2zabzlw
4cdjiny9+1Dv+Em5hKRmnpy0f8wKsQXLAyUVhyTRX5Zx3afqGolWhlmDImDT0ThlJ2TPu5aUcxuN
DXqpz3pt3+e2DJJhVH3FXn1zkbdxqw9C8IwJ7bcbhsgmAZr/MfmQeaMlVgDZ6MPpHekJsXeajril
sRq0l3b7o89TeUISex3cuzud8SZOD46afW2EIezW3LwxM5+t7c+xaCdxlA6HpvaoFbGxw3KDkZ1b
PVf9bJvOGwLQkFZsojlb6oZyoko2Aac0L436CHN+0szaM3P33KXyk5qXFfmKPAGZ3JK0BBy1H4dK
w4hiPUo5UZFCmKlxh18lLAXMnNsWDMuHWUEAsgzu8zZjvZmNa1b8oAfwc3sBtkyKv91GlnBtoP1s
Rh9MKGTKfkAWjFKrF6fE4XQ1zQmvOeybNYnnqmrOuulGefZXSCyIUAWd+rYik54G3bN1vn4WRpXg
ecMKRkO+NGp33fDuLlDMBovz4MZXq9V2yEJxEfnUAZCoVftGtuxzt/JaTfPKNr4KhjHSho5K94NI
appurlV5G4Uhne6wXTA2Fua3U6UoLBANrgORonyA5rsAAaoAhIWSwO0TMD1dxHjOZekJK/EJTyGV
gVYHJT32Bi8kf+SIhqJntIxfp0R9cLER91wfhX52bEg8r8C43FJ03EPqSrEcmGeexCrOg8Hz2qlD
mJFCwE1Y5F0wEo/iEPco7ewx0YEEmy4apj7oZnGT4l5ub1xTlOTpoh6y9DVHEedxGgz2MWMSkSqK
BAxPcf2vHcwHYpG89T5GWsa1Bq8KtK05ZOsbRcCHZNDsaK3NvaH9bDHOlHUGizOJecxrTqs0TBLD
CmthnhQ9vU1lf5eVQlHWU3orEZ3vkjh7VpIGw/mz6hSfOXPBlDYv+jx8aGN2xp3ehHLcyudtxQax
xNcVuiVRt70Tu7ekUDDHAyusSGZTQw2Sl3hBoJRDvRhr97ZC+QY5xH6snLrxVx2UMJ4+EByFLsyB
lipREzshBQ/eWHM/WWRbZH00driaUP9u2/BtVy2h79Nw5K0G5Mnknl36ZOVTiBRt8FsnOdUgenai
H1fDjE/xsuJ8l8OHO1hhhsywr8wITGGIBv6VqWPuGEQ4u+PyQUH2cRwwrRpFjZx8YW7THPcgVSsG
pK2OZHNsd8i0/3UxuLhsQpZDJV2J9E/S5lSZ19ZNj1NfXtO3dMpObvwuqeZBQTVHCWarRavvqy9Z
HzB4v4OLfAFr1qHbaLmtZzcYtRQnFP/MdI27ajP/n+v1JNzTPXrgHvwZyGW9MGa2CKsRo8H72WE9
Koqf2M4rz0gRPxka04FEsxXE5hCMiqvsbBK3sUIASJr6YdC0qM7IP7qvdfG0JYFrty92esfCCvSQ
09+8Gh7O9+20msSz5hMP8CiO42b/rE7yW8ncF0qFQpMbb9AtGWjIT9DPMjmi/NsmiJQlIGL64jYQ
So5pAN5yuDv2mc8EfiN+ofWNvAmNMA0UPEWRfmg6CsXNIsnEgrgkXDHS6ORmWy7GQ1paD8x0aMos
8k87r9a6fVURHcFXIEel9gSZYUI3xsDWyB2wZUv5HwyoEGx7kL/+uA1Hc7CWqyPbVztbXgsHeUS2
kUE0pOypqOHjvmRvkxvlRsZ2ixFW2hYdggsSQEuYP5wfr1OO+Up+LZYTTDHLV9WHWZ5GWTp75Nns
GuyB3qqUP8jgVfRooXCUwB5tFuGcMNGhh4l20r8OJSBs22fdNI+mOfpOnCDPTnlNVoZx97GGatZn
CVDGnCIN/Sws9xoryd6uoiV5SY9VVRzd0r30BgYnxslYp2LKBD0TWLKr/FVa+sNa3Hp7fokHwP5u
2WkNo/4Ue9Msw3VQTxo08Npmr3J+pYdJWsshccyn2UxCt87fHEIXoLCcvaH0567UHsdFeyyYNXqR
2lC/behwHpHjaRqXtNFYUv/LnczLyi5a9P+K6rii4LYIEVsMqJP5VUEm0EE7zeWEjZyNFSEBmz1V
uV6mZIBCwFP1lpElUhhernZoc8UtF91roVefceWedbgZem4uhYGMe2yhKdK2IM5ifGhX0oTj+C0p
r9ZsH+yi8LkwD6R//jU5Ugdb88UIPyaKF7Z/BDn5bab4eddk5eIpEy4JOJeoaju0TupF662owCg0
PaeKQ8jn8t/OecQwig5std7J8jjNXeNCWN7l9eZZsbsZtKx57FWxj9nDGrO5qYY8rn22X1rzxdKK
yM1RaqYiwSHREiGfWPthsMEtSI2+K2kqv8RAR0zSKXdI1ai1H0cIVM8lYqJ0aMJBy3yzosneNM6a
k5+SSsM6Vb0lMwAF1v8H+P13MNOz1ZO22g93DXxAbPQ1VsnFTYFQ2bg5cPbaQIJGY/WIVcrEr0B8
uFMDpOEhq+4loXqr01GUCfs31Vgvl7p4UWPib/XlgLtobzLr9Mq3nfE0cTDxwD/Odn8c6UyoZqgK
Xg2tfgNl5MEvb1mbMPbHaSBYJxI2MxJ5Q623gXo/y3T9KbpI3zROuTb9Bbg59KK8MP7/62J2gCwl
mqa8g7JDfOu15nlqB0+R/b8p3y7CFNcV8SCijEjqym1htBhzhdijjEunOenL5lXap0gwDLVOdsi1
+pjkxj0IZdrHZDYi0mx/UAR/I9QIzQ5yz8QOoGQsu8okriAneiePSVZ+9eVMaFPRviwFl1kFNVjM
9X/JWHxQM/af4TT/nKX7NGJsi31vY8HgKO+Th3yGBumvabrBK0FwZdgOK3JUeOqpbgqWO3Reafsx
A5hNm3dCn49ZOaOf5XsC7q1qkyWAIJ45V/YKfgI/r7VIsbJ79ydvDdlgD0My/1tj60dAJfXTXUjd
qC8K+gt6d4KpiM+GrX/ExtgDi6+fWdGcVwhAatKO954wDMN88OjY88HfhNhlXDeYvL2ZGyYHeEtN
b3Hfq2ahqKfGo8vyW26ssIV6inUTtZtm4xzT02e6ceG9KoD2+igE6hNkLUlCKcQEKA2d0GBhXG8l
E1/aHOKJuyf5023Y4ebYcTrM2fd2zxFUGNHR5CU7tSpVv3EGudM78WdbwOqmWtW+9eJqJCPNovNs
wRHLENuRBoHu/wwu8AYs6HUT86KeYB3TSZ0AHlQakoL671age3P3VaLslLLcq4AmjVSe7dnxcyeP
2nINoI+uhV29ot94KRo1rFdsZjNh8aQGNXBtnTGwStuOL5v22hXFs6as78WBqK7BG/v2ki/5IbN/
cVcepRFfpZGWgX6nlBpu60R5QQFDgg0WspRE8GA1W2TyXWTH+meb8kyBMOzNVQRICCkGqcxTa+/N
Rv7iWnnAt4ZapZTf7FUvjTs2wZDch2qTfEbS0rou2ecyft7Gvx55AQlWrsZgDXLltryZOLvc2n3t
s+mypqW3TE3l4XpGH5vFf2iJPW3cPu0i/u6B1UwJ9YNq/BlvcofXO8bnc4/76IS4YGo6Z6vznw1s
gU8T4awVuye7fquZhlt3iVqT5I/Kad96KwfByz3deZXq55iKOxPGy8mjnNjNvnf1D90y0apD3SoE
8g/m8pzO5iMG+WPhIoNZa6+jT3JngFgkQxpozvoaj0E16dDImF42o3ldCPlGWZtmuyQzkeC22HeI
JEvaxbnpTD741O2PFuKirHgVrez/p+nfsP7WboVMv31yW3ngsvrWcztMi5IhtHlwsjpAKHFoK0SQ
MtkzunWaglhtfMVhdpU2eI0o16PTO6+JeI2V/NHd7GpXoXMeYAnN5seRcGDIPyt9Y7fQQhssh0l6
Dpf27Jbzi6Gl/uQ0UV1xO5azX3WtN6L/rfX4lrFrYC1+cfLhgqUdi0rPayDQYnVKmAxKjIYLua+m
njeRPHSkijdKxnCE2Vo8ZzqjmSFBhONdjiU2MZDn46/dV0pxrK1cYCspvlTlKwO6bs0qysQ33B69
DrPvgHsgPjqWLi7UxOAD756tDtmTsB/vY5ih7lqU4kQxvQMsdx0A90afYsqnuFbHmJlXqg7gr6kS
TNX4mV0TJgpP54z9DzlTXipsuJT+lvHN9nQyWtJ6sR3+hmwlBOmt3V7wQ3gqNGJnIoNQFHJJ+aVN
4w/+ktg56YRYabEeVr3HGAq7USLI1sO0Mzw1c3bYTDDGDUjLyZxDkQW1zanUjrnn2NqLIj6k0G8N
JxuiGIo3ER6XQLf6mh/S7Q6PItCrxnAtnU8SzcKkHq+4w8MmpdoxVxJaIXM/K7H8DA9lXYLI5BCT
8D6ba4BMr/JZHWUw4+dOQZ7jkUlU9gUd6GXrZTciMQ8agTt2s96wdv4MNRlxCHfzJXvctOGZynTu
XJD66kkF7bGMCYXCEiSmg/zHBUVHF6eRT+GmhxZDYozUwNx6niUb7fy4U8Oiqt5MzCNQf0A98UXB
n9BnFZ5oPNpGf5wb9zppz/32ZJj6fh7FSUdHpVxG96+sFK8j8/ce82jfIwoUkAHEFaJD4EttlFgd
iNEusrQWQ7H93emCC+OZAudXglc/xg2E2IrHqJWfKfGp612casgR/HM+kyBwZD4p/DK39/lS3gQw
9mhN1zE+as2TWelXcxCBQ+hed5eIp1jqdTSUOt+zs4VjNT4sNMf05oMirAMBJL/QzGE1ALEzkhsI
R4yqPGbt9NRS1yk3Ei4o5am7/waiuYMcIqOS6zkX9wAvONQyudUGuvoZPzdLuVgoN9GA17yVKDNI
uu9GJUOPHU3Y6pkJ4SXDFElIlfwmeQeuAmdA9rFVmjdK8N5xSdy7kPgbAaTGpubNw/94O48d2ZU1
O7+K0OOOi6AnAXUP0jB9ZWX5qglRlt4FPZ9eH28LkhqCAGki4OJcnL3P3uXIiN+s9a3+DllutM4S
m4kpPotJbOqo8MHT+ZpkCTH12yIrN4uzrGmi8yRtuTMtQIaVGTMyg0fUOZdsBM49iXfNZCmvhlMQ
aE+CFtQL7+I5P6QFbjxYmcp8ayzrPKKQS0KXBXpqvdQ6x36mwGiwE8Hdt+Pa2Xcuwng7OBX2Maye
K64KyH7sJYg+cVhy68ap79t128CCy8y9mhBQToP3DJOO07Y+TZQaUWlssXvsbeEDHURCPSV+iFBF
z88qrf9qU7x6hLx2KYVKOBxtc953tF5puKCTKHcmpS4c1usWpiEGnHajedNzG0QfZj7dV8wvBC9N
pOfXjAuxbMQh9UhfrftDFPQMoamfqiFj5RDYN51hZhAyW01KBlX1TNolEQotCLEsYIiBRmaU7i7U
9f2IY4VeFxe7Nu4HhA1ZbN+G/lZomD3SxmNAmp0VB6PRYJHPcBghhzUHHsNiAjqVfeKmfJunCHDA
8qUxK5qKmSfKNj/sLsfOvMvLaTVmbNxaP2EjO1Ua8/CwuDRCnF0zXGnGuwrfvJpaJsk/PX2hQHQn
NVWbWOq7mhE1Z9T8VdjadWo8f8y3SLvXpXYOht7PGXdmgMKI7fhREk8sjrZoVbjaLW5mhPQNYxXV
7QM783Uni8BuazgLau+ORwSkcNmwozc+DEHqSFChIkiifSB71kUp8bhE+m5T1urhI10DEDnq3DK4
l73YR7SuaUgoQ6S5j1mU70QCXKd3udYXXIiYmFI1zJJe8zG5tQGOedRGmBsq3Ol6883ME3Dmgsth
87scwLmZX1yx6xgAi8i8wCo/Yj85oi/du8gHoox4gLi+D9xfdGsMwDNIqUzlGN5NFFduC+MTA5u5
Yb3assub5J82oeoP4rNqTV4Gj74/3Evt1TVHjDbop5Ido1yURYijsnUQsY1PF0FmeD8yZq+RDqyU
Z7wktb2hArPUS8RfPZfnJPvOg2cn2bPe+I0pmYq0fJTUvXE8H8K8gFOeX+V8n0wNeSHRjxDGGsHp
eujat9BURxye+oQipigssCSSmmQRGBbyBSTIPXzAuzQFemdWz249rWsuQSGQlof6RwhykHf+3BnV
1o7fw+Y44vMMuOIKnMPYcAhHWefTk0OpRDqjYIrf71iTUAL2K9Kq/b4U64cYvzs6tzUDjq3Xp0d7
tNdxbp7akJVC0xwnVNNuXxxijZeJdVcQ/GZ5t/M6uLPWj8TTlIcPjvobGZ1aWbwivwFRxJHYp5vr
9fdQ5HS73IfBn9d1XLMOs2nu3sY3+s8h+XS8dKt4rZi5hHaIVAurRKLx9z2a/buYxDpUzZ6E340q
P4xMAv550KL62U6XetO6ihQjX7pPGgVyAvmjRj5TaloezZ13MFCTrKJB3jWxRMqcbwvJ2WVmznCf
jHiljSg/9k6xYZt1blxz6xT9RiosbPEd30RADmiOvA8WGHf5+CLTS8iVLBZLMG+GnT4KBEKDOdCZ
MMEyerBU/RZEwT4ZnpZTMHZW60hMa0MkNyf74YLHRDHO+2n4y8tiJ1j19vlfrY/oA6rNWKZPRnXv
JDha/2L2nboxolY5lcVDS+udyC+Aq6AO1pH52FrFTvPUiruRAubJDm4JAnNup7WWlBs7eh5M5kLT
lZpbZxOr6tAn6EJDFqsrxgNoGQ2Vp342SKqjCN9LXzRfiAvfw87mv1TuTo/tR+6bdXtrLPbn8INz
zEXTa1L0f7qtOytsK90G/EkG77LP9kb2TecVpuseTwXTCHSt7Nna9kPvE+t5GN07qAW7Hkvb2Rkw
Dw6dvIvK8lZ3pb3ywvpN9ZG9Ca3cfenr6Uerye8rERTD9PI2toaXDbTNwbWuaWcFjzgyOnwYfG91
ab7P2fybAJqJRMtfKKjGGlxKTB6jnSp0ZB1OQUoGL6/tEhYtJysDeqnZh5EBGQOV/ltiMgfKK5u9
Uz7AE6ru8+yJbfvks6JEMFsrudcrGI/J9GxxuE7B18ABCLWidL6ZTZfzh4KrXP/qKdkYhwH5de49
64gUp4J2OMh9E2e1xvgi8EhGl3+Z/tZNhc+0TEkapmJtewdlgw1LfagjVvU5c/D3rFUmFLTUkTyQ
zdYBpTP7CKhYCbdIM0sTYSPf9tA+hdYb7kQ32esJJI76asOXCBhClreBp1kY4jBZrq/pRDzgu2yO
WbUGhrKOSACBVIqZl0Lppgamg9eGxr62ftEUmwmre2zhdv+MUpSg9BbEhJ7O6xmNhPlcYPCzgwNB
S74VQoIYto2N/lz9JshD4lntMI9ixfpTovNrsAcpmrm8YpXV8Nz+jkW4WRhm9t6MeMulrxxqXHRw
CmX20tGGHMfIfEbvNxkuevTcdpQ68bGKflp1L2p3Y7pf47BN+seUaTCekiMjI+j4vg2wlgQpPren
QJ3qAMgum8NyfqhITw9ryQDmFA4Hl/M3V0fcK5uhuSSYbLqF4XrXzfdR/1trJ++3n2h4tSNvChGV
h7J6yyuFBCsmThJkapOcWnXXM/sJutcCGZo+rWTSc4qCNKr9oufdYhRJr04OE9xg+QoQb+VU7wov
p5g2eXb2KLvNuPZb5vZW1G8YtqwXLYHGptqm1S3th6pmvoF0XIFqRXQS3mXBXVd5G097B3kAFIaM
jBKtxA8eQxc4tEnToidogmDufv7zyWGYEQw4C2W503KqBncxlO/tukfbRbxTu3XicoOhc2DU2ZYY
57UH2/oIie8YzJ0He2xOeQ+4kLz5SiMBJq8yQPPvTPuWPpq4EWuFQIcCZE6OAI7wJszc+eukSw6C
W5rloYf5GPMVO3JoOewY0XVZ6PyOksTojG9NjrVmwr3dzGgPvHyjJzpZWgIy7pu9GHiDJ29k+Msg
LaQeTcrXUh+Rn39kBu4GykQV3SLnXMjm7DT0cDVnpVhH/XvLd9nkktI5pCr+f8Cr1zm30MLpWkL6
cladbA4uYqKiekXmx8zFbe96FOS59YlSIJDcEDVV5wBJLMbli8EjhQEx1DudiX68kNh3AVVkbe6b
ioUTGhiaRNBrWOxsHoZbOzwHgAkUHLW8+inK7pBhMxisDxUf0b3sYWfvw7kBRI3YBOEoehgIKCGE
ktgv2H4uD4y5IQhuk5b7jhUTttp1bH06fNcIOdxU06dUfFHzQ6HMFTgD1XR7WKs9d/KY8Mz0f8g0
UZogwWXJxB6o4LiC/M5LjdaaTaXOGtWA+l4vxNYJRFF7dHqQi+zx5xFhVYy+fNq6Fu01JwlJM2j8
6BNZME9UaZiKdIbSEfEIHuo2r3wqo+JJactzja3UKihCtFSu+wL5H9sa3mtCFMxUPBURSKEhTFmw
uxHDK737aoUNEGSa7wedgWG5mZlfVix3qq5cCR1EM1ERzuBT3sVq6wUVPpQaTjEuB3udd4YJ0gmr
TpHCU/eIkxlMBq5BhMTAjMbOT0gTZzSUG7s6Icym4AtlS7ABZjwUsdjVYXhvxsVGDdLbjIx8orAo
tuixh1dYlhg+m+8yq6jbRV1tytSK7+JOvgSPQWV0rDYS+RKmDaq/JHvqaLNOltM/GqiRB5CDC0wl
sZlc2mx4Uc0iDrDUQMH6mloRimCNey9hcMTQGT13PwvAfmctuRa9iSjf2Rn8YDt2cPR8jIqq9eSO
W6hVh5mFFYcJUkiye7Nb1b91GBkD/c4of3DGrcJLF7ygRD/KKIWD0hwCpjgG2jCuOoDSTGE1bIPS
yl8NDTJI7kTp+Z//MFj0piNpMiYNHCl3K8/AfyxL8y8th2YD4jzYhFJFkA21r3AIe9+qWSGFAQQk
a/AepG1R3cfqx6PlW3UF4T2a3t+W8oz1wI7QP7k2WsgZAvZ5TZgyqUFl7Bt1dO8YKVV58p7a6Cwq
E6Mj5jsczPDEeYy7S+4xQXKUMD8S6FWKSAONeI4RO0hYztWjKgKWPNwcDr6n1mF0dj9BU7el4gUk
sXNwJtwCEqyUs1gT6onDosmn9VBagA177I5z8RrNwdvQTucy138GHt8XgXcTily4m+wsPomquk/S
xnx16iHfQsI/Q0eiGtgNPE8JAh88/2AJF6TlNGdInY9dhy1I4txqNg1SLd5hz5hOqakxeONELqNL
O9eP0FPva+pyy+Rn1501CaQNJamM3DfgNxo2HW09i7yDwm09/rHaupPzgyrSS5GHLmzH5msKTnY9
frRTT1pFcIuM7lJY/CzrjGWjw7bQ9X5R7rRAtMH7pMa5NiJ7wZxcM8t8wTB6q2nsTI6GoYRRqV16
KoaWL8pift6gBBhRYOMlkZDfIjm8k5LypVsJUtl2PelybWL1wBiNXIFNDA9rmA8nvbcei8iA+vjZ
IKqsa3655+JnUtiIX2V2t54ee8Qr3uJ4L7gxuKeZGv/myacoHyb5ELd3gYr9TNpcZOFBq54K56tD
YVi75SGTvT8VB3wORvhYY2rA8bexogS8oL5u8ouWsptAR03aydotWRIh26w2lZGsPL6g2kpvMZc0
zimIF88Zs8UlMqCS7KciJIktAqMdNV7JIb+I3t3ibWiY/rfdiyF+R/N1DvmkACDZ8q1FjknYHs3N
D2/5sQT3XEHweMnpbaZU2yncJJaKn/OJ1BUSPvrgpyAdPG+pVaY08Ze6P/KDsPGTyDrU3HZFNoFw
x3NaDoZvZtZnEj8YGj0o92OIAlKvUDCkjMfJc92PXKtk2NH6AiKCUFJP7TGTcqv4zs6js+sytmmz
tN5jZ3woxmqvmSisaiv4Jqb+mHb9U+JYq1pdWGhuerRLlZu8lPpJI+POpU8wY0nAgMNtvzfr9yl4
V2Xx3stx7Yj8UZEaJlyWfJh7mBJtiluOWz4jjd5LiSdgEFqZ9kNPO87OFAbtbW6gxaVtfQwwoCrt
JU7UW2zB57KnVcvh7YDFqL88AjpLvbiSmXmEY7MuUzpOClbB2MuIcRG7HROFnqLBQcEc4hVGhDA4
DN17PwThL/prksLBmzYyoLnQzTvFMMtkLW/i8HTDO7vh6NKGbZHiqu1IKhAvAZsPva72JQ1xBIDK
g8vvoKfoBKMF2j3J9A6ldAZjh9A2AvluVtHsZo2dU7fJ+J+IroMXw9b1u0LwqIC7bfD0NS0Flfbe
45grmwFvx85qGTaB1Gy423Wr/+jNaZ3s4FNwbfebzHMg+NKX6AFOYeS7hEu9pPwACtpYSy3AJFa+
pKkIIh2U6HcEUFwMmnDaJBHamzwnjUA1L5T4noDkry05HjxW7XHZvyc9S0id8XPfUylkAe6EBqwM
Ppj5Z5p+2WYeU0m6knWRWr+P//6ixOAPcxM0zzAItlHOgr00zjlS0so8RUKHpsvDhowk66ttFP5Y
ZEVMBZMxqFRT8sz5v2rckOxc771NHoeMEgQdI96P+4CexdbH+47pgJnaN3ivWxFhu7MDzOnU61PJ
0hVFhuJ27AKBNoRtqZ6+L7KnTmoHIrq2o6jOQVLcL/bJNLhVEB5LzrJBaQcktBt3BvUkP4t04uMi
0pVifop7joN5OILme9MohRKBZsJgnSkdv9bzXUE6iZ40DyOEOe6UmqgFxk2MSRoWXEbEzE6eFpW0
jL5GKAJ2T28T1TcXTEY/AesxbiXGADwKhx0Awo03dt9RoR6X0kpDcLKOANPX+G880aEOr0hnxZKg
6/ZxxPxfLBEHSwImcvDQPXC48NwATBQBfzrn/e9PMHQuDe9wAYuQPN3SQhwEGaV0zUNeWzsLPTM9
purUn0AwmLTNKdW1x4ZeYAouYXF1IbmOMvus5sI3f8boajbtwR27u6KAdYg9CSPpwBsHV4OdDbow
fTpISzyY/Xhiz3ZuMFdkhGEFGFOMICGrsi4PxbDn0rqSN3BtycQxOwCk46Mxg0dIe/c3oomNu1fb
UpyVqQ8b6hkfxT5GKNE2/shg1KKJtD3Chip4T2wuxQMzvcIzfHIqnpNh2g/fpeHsHAxA2HAPtu7x
rU6nfWODiXTUe+cxi5nZ1ryMcu/Rk+RmfYq0EhqH4cfqlozua0K6Zg2y31x+PnCRTfdouS8BZeWo
zVdnccosOx1eD5f5FluTQrRX4Q6bzH2Lyp05/2bEkPZsK+wICEOS/yZd8WTw8AvcDbx4lOoHKaGk
oI2OQNykU7ObJOEjTnfUWgRarfiGqXoPUKkV0aNIMYSZw1Hr0NCAwdT6eN+biGr77K7N7L3GMjpE
tooB5FIyp7RLVLlsvRO+P7VvROIpGgAQWf2uN3XsYFiCzAxZfrTWivu8Y2bYZD4WJPZc8BGOGpeA
8RsOC16CHHAGRgQTp8kzHkLXcPZpBaEIj4oTRE/e4O2avr7rq29XMcmKePVpD2p4O3160Jl/hVS0
RvvQVvUVeDPdaLe1G5gomkYuxHTNteStn6+KQX2p/6ruOY1seDXpokPgTN3pUXVszRZuXIVGYUQg
y32Nnlem1b6gL0mr8CcsqKwpfrx8fg3nOyeXv5byAV/vsnhGHfZi9SbAchTLXwg0AAgF93PWgXsO
fhLoJ6V6L/KvmO0b9uQIPWIfF9cIPumJCf2+DfN1UqO792mkCjzQcfUyaDfgUgBWWdegPtLDd2da
Gq5wa38RvLLrgP5IdGVh1u0sgnc87YOS76OmRsf4iMEHejjex4JRZ848lDk2Oz+uoiUYaD2IaYVy
LzdbhtsfKTFEZv6hl/hKE+dVOpA0pzcV/DaFtmlpnIN27zVfaTXuREdRLeUDVarGogkO98GxXxFq
+apkze+hIabsLdNzqW6zkz0I+3Fwxaew77Ox27K4X4UdwhjnjyjtM6SaFe7Kqg4/C2SyOvGUshLA
hAFrC0KZOaSC+U/nmh+zgzWi3QHaQ7m9q82/KRK4TsXBxkaX689G+QSwEoqfQAkbgGdkWQvaESYR
8sLy0NOHwl1DfZ74y3q+xwni1XeLzc0mt8jgMIvQLmd54bsTPLom+YzIcuny4SEn4IkwKOCL0V5U
fjCwUpiw19mPTcHt5t4bmXVbfEtFjSSVnfsIEkKWjW/F9R4MzHH8DSpAlR3gjXhsNiGWhM5SG4mM
bsUyEu6M6SPlImhIMuobvmNAGfR6eJGVl6IsBFEOUXCf9BdpHtQzixZBAZrt+xufaTDL03g34gp2
kvs4uyEER34qaotxzEsQXZMeEN6PZOIW+sxsB+8p6q/zvBvScxzhd9s4H165wLjeS4R5nWLvqddb
oTjpjtALDwYnjf2nj55vsl83Ifg33FjudO61bm0vEWcNz9Y1ipdlvfdoFwykxvTM9nJSyak2vR34
vRNx5VvN+kEOwMOD/t6jPBDGqlcMJRv7xjtFfdzzXkU70gUY0DRXs/8rCDxRxsXkToOJRe9hPEda
1K8GdSVSoQ2bk8OFXo9YZYe1Lq5tVPljK+7cU9I+20A8Uv05ZK455c4Brb6THwEubpJcY3V0Uqwc
c1ai7l3LRx/V+C2NXOysSG+u5fiRh3DOBJnGyCSKjQBVZnfKW7VDcuonRRRz1CX8fOhSCuR40Luo
2h0ECVNmbSUKln6a2peQzwRvLeN5yFDErfWMhuAEoeNIk1zfa0Px5Hhoh2Udb+ZUFdc5bOQNVd0m
mBXsDSw3WyupvG2YapASSUZlJct8pFmCtFJc4hsXSQH6lbXwiq3XoODOMwu/P2ysCfDWsyR/a+5a
AOCcCI3r6MdRC+86G/zYCKWNI1uY8SYK688W5R2b9/xN14LZb6wDbJ3YDyLjj53QJym5yaWASs2B
Hx4lePRzAEmR5Z1H1whwHXXDMQbwdWrBpyERr6pLJKycHIomY61Dm2sEffhqmT0sQLhEu3/+a+OA
HIu9CmXo8rt4A/YaEeEPZDfkT+jabSr7BvHMd1KiBdD6ZLqCfrJPaWuiiSYVFoAqczCitpyL0xa3
lD7lgC9GusdIq+yrm0Ljats58QtrRqxsl9pmbmd3V04eE4zCtU6MgH9ic4IeZ7gfGikNlFeDu5WG
FKemioAgpnO4rkmjgC+mJbBQautrUJk8tayWTl7Z/RWAMv2mk/mm0xLEo/OAyxNaE+4vb9yrii5i
0udmP0zs8kavt/aek99741TzQS0YpW4Y+L0Fkr+rUaToqBu9BQrQ91WN6lalJ7tJKpwOlcPkxRDH
rOsEX2B/U8ZY+nnTb+IIwGO0zOakC1o1ayf9GGaFvVfg6FIilk8O3oWpg5xcOtYpRybLY9jc10VU
YvbFP0k9CnomHq5Ah91jq5h+B3KMqT10c5dHYXyO4jtrmLVT2b3Erl2dQTDqXYxqxjA6/K3MybQC
KLajxcwdghnpW1fXhyLcQ5PDDYTZyDeL5sOLe/CqXLh2AjbSDGO1dm0ebMku8n7ubnzjrJNU6zGO
1WHmAYbQCVFfdxk8o3rKssK6WPIPvgmHWFm9IzOfUcCI+wb4JiUgoU5xp7v72eEawhx0mTHtzGKJ
C/4eZQUHs6WXjKrhGJkpR3lVfsRIrS5KBHttVvkhtMvfYWIij14bYlAQn5pRHG0Hk58d1OU20c1t
AXt1S6vKWE2QWtbm/ZGr7bGFiCMCmBmkMIKY7dPoxGIP5g0YHM8IXrqpxM2ZdvS1xNQQ0kQQmiKL
PeiCfSuo2EvzVM8WbHtcb2ziLVRYeUBlMCKEANc3zoRwYp5FlKiyQ4RHBtvXcMEnjeGJnqE+kCBJ
qFuxjNtjzIaDg7Ej88jNLdnET+U4r8A6STkFWF+uIbvKvaOD38md93aheLuLhdGc6ydLEDI75L2x
G+vm2TUwsyV5dYXux9qgHCWc48I8W8VzAx370NsINxkw7sqM8VoJfrEuweiF5iXr5LSvLCZIRg8p
Fg48uQncoiRccFblJvtXASB1nqmK7A5IxAjgFJqpz+4NHOoUjUztNGSgMVryGlVmYAbq1aag2cvI
2gyLETbuaPbSPF5CPVjdhmN5p2eLCIYjWUZd5DuD3l37qOmvyIq/TZWkhxk0R1jol1zBccn7KcZK
hcor5spys/uZh2GFTosQ8RkZbxPDFfRK95scO/eURtrSOYaUSjlhOrkDrRr4ECtZezkdsifV5S9g
29hsYpuvo3b0XX3Af+9EhHeI4VWPEhtmeyp9r3uqYlnfGVH8a6ZmvJN4S1G1EnfWdBZAtpRBhSyB
AHSxs58wrjynmA89h8hOXZS4TWP7wRMs0YxlZNF6L3Gj7K1udj911rOP7iVhOnvEr/naSDVrI5GO
FTn+fVBlsT+S+kHt5PH65p3Yykz8kNjAuEDHSwisIkZZjyClmSRA2AAi22S4b3rXYhcCMn4IbLyx
jPpWyVEA5TozSN+ojgWOVwA5NFv92YyIUA+8YVxZcvzRYgNiXFzYqLmL55kmLGNQC9WIn1URqp2Y
L1pOuzZUSPWgNOHCJvfHIPsVvRJ00n8y7YuuPlXR+Ok2ToZpnPZEGchX88UcOpfDz9CF5YVdc3lJ
tL8xHN1joI32rpqde21M06Njg7IVXXIWqmYOpBlbQqydVTzD8u1ZwFEZ4+LupuEADfI0MfQ614gR
AtQhQSMfI0bfB69N16rC4F4B6lmZX5iX3NXyjNfB8JMK7VuU2tEIwQu7jV0dZnbUKVqhMLUekX5Y
KXzyyMEMZIvpAVGZefPqjynU98zxTMyfMN/CkZ6tizR7lehqixNrgPqogm29mNfDkaupy3ea0drA
7uSRn5ncerLINi5zdvLe74KqRrXO5bJ1WJ/rBr1LlHfEXMFjjgdkwVDPTBoB1R8jG/ZFjmjNSWbP
DzMPNrwpcJQDjjHStCQnYWzWcTqsIrs8Lg/53WyB7RIMtlClNbj/HmphhHuBos2pgPuXKYdvJs6o
Qd9dp2K0nHnrOayyC6PIfm1419izslOtBSwkp7rGsEC6h5KwEsSrPZrHvChd7FYOd0HY7sA00wqI
butNQwByLq/oapWLQaSDsunotOEl2ibPke0h89AKth9t5ZgXsySnpkGxFjjVXe3qCW5lCjPup3LD
AipnHh+G20xU4pgH8bul9Th9M07OWCx2sVKHj8cqR43tR9S2f5nlUEEXJkDgotnLicpC4EAise8u
1cGRNV5zzENU2lrYxFuPft8k0NiXhv1bhc5rovQtvx2tOfNdknpRvWW5houT9Swu0vdMucNpbt0H
BHgW9jV4o7brgVi3eJe63saHiALQq/n1lvXl5FZcnjgZzcCyV3U6gquAxoFPBbe86zb0f1H9w0Dp
lmYLQGkMrX2XY11LRWXCXHAqZoo4XCMIpN8T7K3FU6NyJJJROtz3XdXuolR/aqrUuhREKoC4QQgL
L1syEmLHeI8u/wLa2ngOQjavgwUAuWvML5hU2qFscJePc+hd5kWGPdA8WL2+z6rAOFmodBI+xrlC
ebI2+e+Ja5na/cS9iSw5J/UzzP0a5i+OtPAqa8iPczrzo6ng6erNl/TEW5j0lDUQAO2yVughmEOq
evRrA/9G0iKKZG4BZLpzgeTHUIXpmZveah/YOhw0ArGwMHnHKAHAb8TQvmj3Qc/SOm7q3B7gK4/C
V661wNuMs0QTwqaVyMi2oJN2tAPfQsRnLWtyJ46BROZ2tLHHAMdrytMD7BcDoHnVmJ+s4ixOF/xs
7mvZVdWV+axcmGwlgNVYF8l2ovx5S+VHZI3jO6N7QarARpbIz1TW18e2QC1h6voLpoDHmrryOqfx
0aJ3uAOMf8fmp/cp1Z5Ry5PkpqPDKhs+o2py/NlGDQCYG2ie7TS8WjY7gObSG+V5trBTTOBX1460
NXrRzEAVLZjHBrPxAVP1c5xe+3a0L23itBtq96rWf4oxl5cJEYNmsb60ZHiBHtGcLIhcml0jty5t
oB80BvEYXxyX5aOVeSdNivdgRLVHk8ksUVsMCd7z1OXLiHCArjilD4x5GGzK+uzYAVxEeHHA1r1j
FcpDL+hb0CF3Wz3jJhpS4zSObXpl07quRfBeQVZHj7OdbVh6A3SqVe8JdM4xajk4bF7vMa0gFe/e
mXsU7nH4PgxBTk7vjWTCEB3JEoziMGnKaciT1NM3pmpxzoqoP8RutjFBYqHzOmMWgOOj9e8Y4A9T
nBl+E0w/hRTWzolPPSlXhckip3WNVWfZrNWL7o94FTwtMVOmHp1vYSPZiTuUv/z4gEPoNbHZAZ4I
Trd1aqiPwSWlVCsDQGfhh+5Oz9ydu4ZmfG9PnF1DBxLNaAl/04sY8XkLv1TvMbgOTSUuiq1hMaYj
jGv7kKmJEwtRr3TnR1srvWs+6sR76w4X+ASIt2WYD7CEyCeqlrAg1nSGa4XANzvknbtoI+L3qAuN
q4PAqRIRwDalTXu8axBKjOGlajFlEjONFnPRObraeHATwLuFmw97dhI/rWSgj0AETHWi2SSMZ5hh
mwc2gECTAEXuB37QePDzxmnPTtD5RsynS/jAxez0bjd3VoLa10NCk1TTXuSBhq3TYGFCVuuGR5nw
NWnsii7xK/0RtTsKEjSwq7ROvxCKs6EXHhFzuXdVVvoYKWSqBofMJrLJ9e6VBBk4QgDUHdXtXM/6
0S3FGDMq4LfX3rloY4f8OlLjR33ejDZxD0wzT6HRVu8xmrzUqxVNQFYiAvDudSHwwh9GgcmhbcHB
zGQyjQpFIZPYTcz7vMqLhVyVRn+kHMEuSRApzQ7M3hE37jA0OwfdXW2Yd9XYvMhQkO5TRTfbRJuY
hiYLZzS7rTMOry6k/RYO7BCyT6EJItdCa0bsVtHgo5XG3luoc9OhX9Ht5qDN9p+C4LYJZ1ztDHY2
odf3ZFnSqoxjtxq9Wt/SzyDjTE7D1MLeico7oJABkIVdOlmYXPBs4nT/JrvLg2VYnnhODP9fJZkF
ZPz04TbSHjThnCvsiVjnNgqD0caZW3Qx8dFU3eAPnJL7EnlZA6V9E04IKeHNtBt0yOM6m739v5ZZ
ogPVMecNnIN403gUFZUDxNoCU26jv8WR2jqopdP4vRAPVYAwpYwbAgj1Jy+wh/+If/7/FvK6fKDv
spoAiUdt8+//zIANf8vNZ/v5n/5ly1PUTrfuV00Pv02Xtf/+X/mT//2//L/9zf/y+8+/5Wmqfv/t
X77LriCJ+eE3BAT+n+JYdbJV/88Brk8sbNO4aT//9z/0HyGujvUPjdqBMagLs17aOhG7/xHiajv/
MHDDOcydNEO6lmf+jxBXU/uHNC1JhYKG0fHsJfm1Ia45+rd/Mex/2I6mafyi55nY8ez/lxBXzXR1
Qlr/Z4ir7bm6xedmeyafiOd4+hLy+r9EAAd6TbedjNqurj3NT0w7eOUjEwI9OlgP/EDiyg0sxwJh
Etht7xtWKHbjPGXfZMBgIuikcevcedi5o+e8gIELH2VUEwOlJwZCeisCJ6XHIWJxPTpLIg4uLkg7
6nPLUhqFYrJsG8a2eMnpKzjypnzcwwcimBSfHNAu066WQB/1ZZuwKMY8NBBBmu7nmOlwJedWkTZp
mDX1l20xDurGfGBZo8nKWlutLfZ9S93035g7kx25kaxLv0qj9yyYkWYcFr0JD5895jk2hBSR4jzP
fPr+6In+S4osSKhdo1CFzEopxXA3ml2795zvdIkXQNdOQeztWH4jTKFqKIhi4FS/bMwuu1NtUQNa
8tJTOfjBVRz2LqpjjS3fJ4j23mB0RL++7eb+qpO4VXMyFl7yAem73xbgNmXahhdDFsq9agNdgs0q
MdYXsz0cRj/psZsq7TwZQ9+8qnQw6aOnc8lALadtz7SzYkLdT/AXMKWgBJu6ARi6yXWW5iza6gK7
NCQ1MlnyvB+23BOMXVIk8e3kkn4BtmVBEIzhi0zgg7jlYODbagXTnAnpAX0Z8VyGTnJdAvDfjlSa
e9E5+ilhmLAddWdvx3YcUVEn0RM6q+YzApfPwNNCkjMURvedisN4m31oI1km+6sax/CGPmRw8it0
VVlPqWjpPnhqC69H6mQBxigG+FRR7ruHehiCF9cUdXOhWxnfs0JIUDUCBsBqRHmGpQNsvw/O/SHo
J2brURk13yypf5hWiUgJNdjON8hyKdMc90+aY/R1MpjBCpcoAuL2PaBuu8nH3LwOQRcfcyMjJnJU
zn6IixBMKcvrMpVV+ZGgJ7pr0A8h3vZ0Ags+dO7MhFAX4qXokfJ62JcwJ/tTMlRjdWBa7rw7CQqr
3vHtmYrVtpEt6HYGKYAkuDHbcE/lu4iAev9UI2wg3EgEe1ea6TEvjeKKxDkOHBWlP2xasRVaiB7e
Qa6jj0EbE3fVaV48MAZW5ozBSLMEmPT0VMb4vbJH97sRZu6dS6m5sanmbogCLW5CpcAyyKa0Se2p
yW+oYllfDZmJISXWFsGmIlCneOCvjNJur9JAAP6MclS1bRhXH2YZjZj7YgUgzWg0w0SnuiJK1X5V
Xjc8emltrFvDdahkPWDOQWpXq0lmeJT0lByVFc8nJFX+Z4jKpVns4AQztnB15rxPuFZl1Wc11rRg
UyvDGqgnQFCVxh0vh+zV4vTZZkBld+Po0ldBsnoop7K4GlkbBDege6pz2J1cGMnKKt0InF1cW+7J
SAZxX1rhC8xsYP3W6BxZaO1VO02BXFzZ3ZG3d/zsEljO0JPGxyb0zQ+l4+6q7sS4Y1nAlnXM8dma
lNjrVlgHdIyLjQga/Qn9uLjRplTlrk+q4EEliAqQAxXJ5wQaBurj+OGlvZ1fDaEnvsP5dN8dB/aF
Ozjd5YDt7hRO0v7uKZSrdRxj/m3EsHb5Pw04/Cl8ICMOqnfaA9VN7avsjZHeYg0OWZg+Xp6zSxzH
fUdQxtsY594axH21y7wIUnFBvvb1xCgXdC33eHjoxQ/HK0i4Mwdm/F5Cpg+vk+1yD7Fxi5VFTd3S
KzvY9m1F0vbEJKEJFdOSRpq7zEF7qKPYemFTAZTl4PSpp3m8QVyptnkrnOvMsZhKwkxEwtZnTKox
1bkYH5m4PFTLtT+chLHz7LLat53dbcIxre5G4enXbNTjfd1mbgGXNHSPHuMCEG1R9DEP3AZs4qoO
Fpeiy7g29G2jrKVnIr0N86DmoRRm9MMei/nZyLvumIuwX3eeOV15BrSQqBmyb0NKq5GJq0Cr2Hhl
srZy/tnKzhJcN+qysYhDK5+lHdHvFDPfQZ519WsWtdbSDWnXs5dDN84tb6nTokdfFTiKascEDZxq
yivLsBKCz0bYV5oIJeSzTobshqPixSrMAD1eb99VWEvXURJLdpEiZUOdmOWK0Mk2QOCDbac88dzL
uvxeywqV5lTFYud7/tZouAv7ufPiDOA/Yev7Nx0wtxFYET/AxdgI49CXiFT4U4f2TqBVB3lGJfpt
tCP1Okp8XqvYI+LMTLger4CGYxR05Ni8tFD9mSNGNtt2sSiwzHkgqCmJk/oHKeItTqIQJQ9HstxH
PoSAzHIiDB5hPN6I1nNe+xKMaRErLmmU/eukj4f9gGxlV83MBZ3OphKHWEh0ucE5YlPdbHxnVHxA
gTIOAJ3dI3YUjAR2KNxN7gFDmBy3+uw9ZcMbQ6tSiBiKAJCQ4dbsKxR8JgSyg0vn/xVwu75kgKff
kw5cm4ngJVpp9rzLqS3k1tKG+ziJqeNaTjh4Uc89F1RCAELg+DXWzCKkey2szthFIgMqGXgV+URZ
Mf6wOIDfLT9S3wzVMQns7QrYj13bn36nxtuIlgb+1yJUNP6m994Q6lmahrwZE0iKYzhx7y9N59KY
DYGqsjLozVs05gJt5B8zlwpe9KRGZriMOxMDr27n54eiwTC3KjUmZi9Uw1Wz3Pvn2c/QG5nudQR5
5TnNZ/nEBlxDVp+ZfZWd0IeqngGFjJFykZ7HlPxhHhgaWlHASNuKp/DB7pVDnEpr60MS9dFdGUAr
j/TSteKvnoK6wZcoYJ/ZaRL/sKrUe6ybqjuqAQ4oRw9CKLPuyDQP0/DN8ROEyylN63vpdGBECy0w
WBBZkb0AB6k+qozW2crIieNclHP+S+HM3pHFyfW7a/Ge1boFdmaGGDRD4n3dllIFelJyKLWyrudp
nhFeSsP+MWVttyi7At7exhqru2jszYOXBNbRxqTyGgibO6/dEfWOFAwbTSCokASnHNao0LoNusm/
NBQxZrKh7gNm4jlXNfaltZ3GNEHG3qG3x4RrPEZkAb4VIo1vPSdmyu27INXrPCVyjdp65cVQsl1b
sGc6vZs/5E7lfvZ1NHEjHnidpDLT+NJscFZMQz6yyp3uRfcFhpaJnZduDd0A0PRo3XuPVlnpnQQn
xxK5SQZSjMe68f3oWlpGdQufErQa5/kRbqr/SrHUHC1Ryu/VmJG1h6znYOf0espSwm1WlrjuCjF/
m1KFijArsvbUdUmJFj4W4TqSfoRuNzYwjnVNWYJSbZJtCYb/IiR//Hq0pvBWVy7MT77FmykXdOuI
/3s2w9r9a2ILxxReTikDSwVCNfIJUSYc7DA0Zn2grWnjR4/B7xbBTMq1MB/NzMxvK6EbanQvBraU
dPekYjYwWQQh8QaBl5dEool1I5kYBg7/wragNZn2yEnZhPQ9Ler22vMLvjVt+EepAvovlRNtPR+f
Ga0umiG6n37ktLaW7nFafLIRWrdhaRkPRZB4j50xtldBXw831cIzS3XfXjD6RqFU25N8LNp5Vhe6
0jSSyEdyYBka1V3Nrnyy6iB5RUI9MbfrEJoOzIqxXgFHCyLXPKVDk+wLOGjhzhHB7N4IBzSGcE2w
YUVB/AQpQV5xNxUp0DgK1hbpvSaHiQGoZ93bURq8RmSkkQPseemNCxqCPmLA3R8zSEM0ekeVQqgX
YzjqYaHEY+8o8h5j1R+x7Oob4kYwIrpDodJVzhaDzdXjOKVgpuWbB26MWItxNheB4mY0hINjwHYP
NCLCu6LHMlQRKoC/K1NMk0RpXnl6DNVJ9XF8LaHUbxI4m8tksXk1M8P6MCJhb0mxmfbSqNrvY5L5
H3Nf4D8qhwCeLVqJ+j4A35heuCgi2MbZOEHKp9H47HhZBOIvBW4fKC4KlB3SJcJP9R+9Wdvok5XL
8DL3O+OmicP0u+KytXQ8DBcTXEBhWhNNctIqT/1LiQdlm5Q+fKpcjMCGlBPYJmFVGpyUSxxDddEE
OC6RHi6Mp0TL6ACSNejWTWFbD3nHsL9GLPUUQo1/dJKJI7Kyuu6UdwQyAUwsHzA0SYO5Vh3v6j7w
nu0q4aRLGd/S4aYOdsjLRQRBxvJrYPd4Vh0n7J9ny+gWYDBKip5ZxnGYXerUjglhig52W5i46ihk
8idl9N2WCUR+UDOv+wrRVMwdxp6yz0B2zX7MpX8zlLF6NjjBbzTAHnkxL33XsIg94s8XL6YsS+sJ
QUSUbrxqjh7LVNpbDnEO0N4EYz+jCEEh1fF95VLt80o5ULdKXT/Q1qdjWeJHK0QevNUzTUwmg+NH
Lvv0MyqrfoUDsoCoPwYmXrN8uJWWg8R2whGDyagrq6OPW+3NwlT+SHZmcitLnV6bU2vAV2k7qAtK
jwQt5TZ3ObsBHekRSAIi+woXEg7VHnijiWk4cfJ11FXeQWdQaWbHnY5Tnqbfhp56xxJ9d2I6L64T
u3SOWPOJSR57PV1BezQOfteIbVpM3bWRZBA0MC5cirgxLkTjI9z2Cd2AKmaBehprZilV+TTJivYj
Gb7ZtxkiKhc2q+ourTBG/Ozm+OUkJ+jWDQybc4aMafq2Tl09zFLNm96VCbKmyj/2dl8co0rVGzNn
qZDpJNHrVqZEhuub+L8G2KZ9osZj3mAE5CUe9aVBg5NzB880rHW1DsvKecA0H+CFMiIG0YVlv9SF
AaCbH+FZDzrftcPio50AjVpxEH5DlW4YaD+1k13FQQRHpusoz4ecPJp6yiElVfUl8aEeola1mO17
vpiLNrdntnw7cIabWMx2fTWZ2rSQOE24DEtPNzb1JMtvX2YDrQQ4QPSLY88kJiNVnHpt7YzHBi7t
R8Vwni+TudrRVlwWGUeV0wZTQQxlpqSWicv8BwpzZGCq656GDNJ2ykzwrc6pFOGUj9iIqkAuXRk0
+Ve5GaQ3xHkTPNpwyyLOS4U3MPkttHhgxWuBvCtJBboHhBToTesOS1I6DcNmKt3sB8ko4TYJ+v6J
ixk7ZxsFzZrbPiBHdwCR53FbHoA3gLQxuOjy/X82TGNu4JaGW5+smXuj9Yi5b3rUve1gJM+00R2w
5jM1DlrEMF+s69zKbNHeEXKUf8pJIleghoLu2IwvOpXT2kBYWKwm2By3jpdYu8QYw2+ZAMs6RaG6
q4xKbnQYhAcgIbgMmVGka8eTzePMWRPjkiRtQZap3heGbD51G0DDG1wzXdclIsnOHsJDUbU14pkw
3fRGTR87HzCz9G0foeuJHJRqymkWGlPDtmMOhfQv0hBufcF8kAQWAm2ogvHwhqUgHn3kRdgEhZ5x
ukjbZhQ+oES1sPEklzJsseeZvUuw6OwkOzKk2GwLt7yv3ZrKrl78Um6Qv2eR27xPmTmclD3NVyKm
RZZRK03U0xHd5KdqCE0a4r716oIve9Ymxp2BNtb3KfTHEwPK/Ftpc2k2VQ+vK+vDrkL4kken2IjF
7VwFyCqJxeUfiXJ4SJOCHSXomwo7aTnehlD7rqxqMFFrWFmBHb4Lx+XXetYDWVkzIS82mAyaY3m7
tj2j/LCl2+xhG2Q7hiqkxgP63rRdXtywnrAvUOFAgZoZBGVMnKdoZ3EkbHhxFucg6Tnmmv3f2KMs
zF751+Pwn2CgtBmBu8S4Z1u+phLGDO35MJQjXYa++964YXRbWcBFVhY15KdZ2LTsyR+6doHWMM+l
Af88B27+NFjj8CjQFP0ICPXdtBzkdyEnx72js2ln1aNcOb0UZCeR8uIlTXtfZ7XHxMB3R+4Ayt/G
lUWESY4mXivfI8JzsB/CRmUrz5+7by1uri24dN6+ZKYWt/0lSalvRv86Q6a474G6vQOHJq9Qw165
6axEPIhhFC9+vGQkqYqwkrAV5mEecppapJW+21Zdsln4ZrbgfpY3yDAYxGJ+0ptGaa4aBf4SLplj
Mh1Gw2JnmiGAhnMCItkj8Wu5suPsY4uvHloGc/jhpGBQxrgR3XFDVwPXh6mKnTW7xk3SozeTpJG/
u+CUVkU+yp1LZu+mjCbn0KZTuatwt5UQXeAK+krqF2hA5ktPk/wGg8V83/nL61d7U75VfckQ0FCu
852AK2h7pDbF+2ZA+VviSDy2UvNKBEHPzbTNK+/ST9vhvXNmzooBVle3AyWh0/Xg6QnYnKorZAhg
pNSQyS1yF5+6MiBY1m6CKcI45QYb21QoaG2vrJ+10WKgFY449gkpoxKWwQYKk1yRId+QtBG7/l8y
9eE4ZHIK3pOkce+yABua9Em+PEJ2iw6xmkv4dCTfXY0hU6iV6FR0HNi90CaEoVpkwjEDPCnmEXbL
ZCFc8VptvE3sNJigJgJpci+VODAN8WESgHOf8yW/EcIHNpn4emZ6Th2gLmHfz+8cZB5PdppzaRgr
p333OpndGE6aDkQupdZNBegTSLGDI8mcUZJHlQzvhtascJwzWJ7gWbFnJ8iI6ODGA44wo55ugajH
B3dGK+K4A0md4H73Br9qpZxR3qOMRcNR8LVbCRi2JhdUPMR90RAUEZjlIomivRJ9u4vbCnViFAu6
VG4+XeugB8poZgv/CIHlczqjDBtKLG2ofKxXiaJNX3SodtCAO2o7eYXaSz0x+MYHgY7SK0RLZtOs
BTnxeFI/ucyMVwaDgVeLu4JD7hK6XKgw/l9GEANBYyy/xq9KwEnZAnzSeTifKEE88vGy0b2n2lWo
X0tL+puxRnPd2U1yn/XDuGlsSVqanVQf3AjpbCMq21fpPN0HSVVsrMFR9yMNhCeB1YWuWo5yjD45
83aNglD65S4GLoiypDA2IrPJtkOytUtE7b0oZYUPqiJsL8mT/h2P6XQQI9xh3cA2XSWiwANZeukt
46n5kYttR/OCvBe6+Vz5BC8UxL1EUy3pbKzpYObzjsxEkh4rotF2eZ7Yt9yEBeB+y/E+hgigRlgn
+VM+GQIBvDB+BL1eMHkFGrMhmLfBqKx9XuRsgnPASZ7RnIxXnohd0C9efyi7DI9T3HnULD1kKjEZ
sHYF3ZNCRu6O7YKXi2s/DUwkGoQqjC7FxAQ7qVbitfZKn7FHnL9ZZdUcl8VJ6m86XblZFN/Q/HAf
xxHjROh2iFxjU15BZYsPBWk/Dx3NFLC/hoNGAmoPWFqvzew7ZIE+tvwpIFIXwRLuYjKH7xOrIgHS
9NW3oiiGVVq0hKRhIuJ0obecTIYHzEl0zHSRnV9gYTaPqjT9yz6V6H9SYjIRJUbBd6JS6R5EVoQi
JfcgISVhZ9+lczrdTKNtfXMAtK4B9bdkOfqlcw+2Jcd0LwO9bwdX3qogyW6RPJRXw5QitxtCdow5
Tea96pEIRvzOVZ1QVfEI9lPTNNl7Z2jMocJZhA+OSJgDg0Z5Gjk21tpd8pyzNPnBlNiG8jn3Kx/h
4VM0oC0TQ9l8d1WBva4i2ifImB4EQVsfFOXMddHN9ZUF4xRtbJTc0qPKb/tgGv4yG3N+rGRCFlvi
g4B0LHQJZVSXG2FXlCKBmRprssbgWSVFc5+hAViNRlARiKIzeEG63GtjkdJloxJHLJY4IVHJ4d5k
p9+OYeLelk0LhZo25DFVfXq0+3a67KwoXpe6HPdx4FBL1lPxFurafGd6l4B2ENDVpjA+NEGVPMUu
yJPBb9QpKgPyV0LHN17U1Juv/DYMgYoU0/0oEXsqp8DgWlvmpeEW0VuLi/V65ls4ohbzb9qZTGrS
TuZTVg42/TGje5waaMlVhHIkS/viln6m2+EqGx3G5wwcCR92/GccCuFVE+pk4JCv7QdhpzhEQuYP
F4YXFt/smXuLIcXwIK0KcYxFf8vCAmgpZJtWQnRjUA/WoptvcVp6YRSdqihh6QXJInsVWuEsNAcb
IStCYJAcji5BZk760PUiuyYdmxlAkEbpLnTKiiBRhU/cqP3vY+55XMi1tLHqCfUo4Lf2RGSWDU3k
NNhPLs5CFKrm90Aga6rjKX10SRV+6XoX2zvZ0lgDUDcw+qG1/eCOBln34UjHelVnhf7UtA/ZXeZ4
vrb63ifWAIHcDVV7sHd8bFdEAYa4NNuJlItmRn1Z+h19g5+G7bd/j6n/V95ltwUtgeb//G/m4L8O
rx2HEbjF9NoSRECb9q/D6yiS6JXFYGM8WTR8DOZWpHmjmXc+nZGEbNl530ikXP/+T5XiH38sH6OS
Di0dB2i5w+T+55k59ImZEUkX7UKz/YHilHDDKDZJA297tM6gM+p1Nhm4u7vUP7lux0KEVQow//wc
/5Xc4ir6qIum+NGexRL/I544CyL+/Xc35V/5Q1v/9Vd79a38+iv/P1RdOL8VXUBTj37WaCy/+m+1
hcF38i/UFjZLwkZAhN7i/8kt6D/+C78mX5snXU9pC6FDXtSLpsKQ5r+UYwuU/qZl8gsd63/0Fob0
/mWagjoTjYOylt/43wguzF/lFqjhWK5aaNMj8ZRntJCD/Lx0XI6usjJa9VyqabxFebfBhLPtsYa8
F817YZKYFHp0yqy4/85cyTypWtEtbMdbg7jpqOROBb3M3JqWZJessec3Hv4Bf7qspPdCYSyfc1wG
f1jwzi8L/vzUmmsLWhGmfp7UX566DCRiWOk7zwzPiVMewCfjBn/zHfjJRY9gN85J/2PaAeI+mNY9
VNumw/FaqUs9xN6JwBKbO/f9BGo+Ktr33z/e8tX9tA0sjyelY9GSom1tC8/78nhxN3Zc2U3/eRi4
Tlc9WHGMjTiyhjg9INMGDNw6n17b7m1P/EUmU7EcYTfA5u+DEJTeMDUESnTV5Yh094Ij0ztlOv3R
UPciyKAyZNC8q1I6GxQA3YWHJWTTLDSAqHGtvZWJ4YJp5T1B1MNIGCylA7SN3/+MctnK/q3TOf+M
yFoEK9q1+Y/+otNBYBCZfZb7z71b3fX8PNdxOwMTja3rvgavIvtQrKYAhaIym9PYzsfBxSUSgvff
CjP3Tj36C7J55yn+exv6W1H1HzZhi7fjH4+mpUJKa3PvOb9ZP69pP4vr2HGlj7BORFu780DWZZeE
QhkD6mxV1g+xLI21TNCKUK8SXJU2pyH2d3qYHuMMGWaZ52JtBPN306vr7ZxBxrCNTl4YOncv6wl0
Hn/ItkQdsrIKvYOeb18g5DS3ZPZ1pDNH9E0bi1yhWO2nwIeoi0MT8aT9h/OGl/3Lj+pgxXJdy9TL
yyucLwdOh6woJR01fGksz7zz/OX2ac3BN4VU4gJzK6Q3Fk8pSbi3uS9UtC539dDPK0ujeeqRv1S+
52LvbaMtUtXLQOGLPX9s8aSvq9qqHtwZ40LkX7v+5F7qustxoMwPBfPJfVi59b7AXpwuP2GwZzLn
44jUzc7rQBnSgLt2x+nTmbS1Xyx3gxz1Q2pgkwKgeJoDziELQskV4wt1Sd2/o2vAFDQO31wsnSIr
PuvhCa8KhBQ7XbVxKq+0G5Xj3R/W8j82QUdqPkbBRms7WsgvazloSUxA4hS8nL+wLsnUvm3Bc7Ke
7VRv5rCLttICJcrFmkIodk9JXti0vTDL/+FRlq3hl9fKkah6HNf0hLWo4JYK4yf5W9wZYdA6hves
2WH2rp8FWI1LYPu6OtbLKw44h7WmFtEvhADCvfQuzsPHxIlJeK2Zpwmm3we2hT+98P/hyVxr2W+1
Y/N4atmTf3oyt5WMWNvOeDb81Hy0hpBbcFTZq76Ls1U+nYzcJmgTVxdmVSNd9cg9T5OMoseonu8c
jRbPBRpWpTTwf/+ZLWfo18/MNYEg2zbWQnakL5+Z0xuDSQ/Ge6a9XMrSvzEZWTgQnHZzZVebqn87
P4y3LEM67DixmD6uekdOh9qcIdQENZj3wN4wHopW4/IhRgwmLudakhVZGOvAKeerctlvm6DTYPPs
6VAurwyKmvCyy+tx2zYP5yHv4HZQw6BiXLDkrD1OCuCMk7/jYrYJjH68HU07WWG9euznWq2VU0bb
wEfKWzr1Hc2hZdsZn2QTYd3Ox7XNzPtO6mpd9ZgThfUuyJdrdUJIH6MVfFy8vOlIyItY8vag+ZOP
Fw2HfCqgg8juIeiK5BhrXG2//8zPMsxf16kpTcGpbkpBzf51+w+bOp7pUEYvtObpdMBiR6vpoemx
DufNJMNbbxGbW1kBzKdlLeTkgTNXSI+DQXw2fISNlITz/P0j6La4HHr3+u9VrwBLkk1/+P0zy6UM
/vLMFMmcCyxeC83oso5+WsHtGJtitFouSaNNHqcJnDsxEMbFsfQuSvieiNmyk9HjEJihQcZcYi/w
wlAOJc0tm3BxIGrr9g8P9c8dHMErT2OhwTOl5S61/U8P5ZaUkNquoheRUrykOZALI4Y8d95u4UeK
56EH73A+N2Hw4Wtzk0dmiONdgYIF4ELzh+PT/A8fk21RvlBhmZ5W3pfdsCpq7CRNEb0A/pePdTGR
yz1237ANeydvCcjJGD+7GEMup4IjgXsbPijL2AHHO+BFVyeisMKrRXCy9fA/4aZJkl2YFmKNWOiW
u1m/OhcAnqhtwli8+q4Oxv0fPtblnf/1u6aCRozLl+26trK/7FZ0hyCHR036MsxgII1SvjjQ2piM
C7igoOHWWaTdE3SY6EIql+waL+rWs8Gx38r0/lxMFfipD6Y33c9xcuvYHOoy6tw/bKuL3vofD4qk
2lGeLSSL8sun7QexpjId+5csCCAzI/R5zPz2I9FzcDh/ARZIr5W2A6BXywppsans6ajSfM6caEmq
nrakQq0LL/ygJVhuwzxn6if7Ex2we5HM8jGezRXN14DE37A9LfOoh6ZXqF7+689cS614ESxhsWoX
pfrPSxkZvemOqVW8CHf60EafXaX+3pm7jB5SPN16Ooi2Br6/jSkcks1jx9kpN7s2K9uGokUhay8f
cuMl3ini5MORF7qrwITP8IcH/ecKpzKnB8UjcuZYXz9zTZJH5Wd5/EJL4FN6UbZNBm2gmIqOCDCd
B6KsS3wdaWK8s1szalrKj/PhaoM4mDJpX//+iUzvH6vANk2tkd9r4bAhfKnjzLQt3VFmdDu0jLdd
BH8SriE0zuWUCVgh7O3MrNoMLU8a6yvDatsNc7xoG4HbhGUpP4bZfAmLeT5MKGhWtkyJh2iYWTPp
czYM80BGZNahnJH/5BL+JR3Q8VCiOcE29zE7HG6OKO6RjpXH3/9w/+lnI/FSW+gBFKXDlx0uJ3+j
b5MpezlfMc/7Gn3SE3NA0BRLSZMgH904RXwipVP9aSP45/vFMGQpqgCauZ7tLU/30/4a+dKaDQb6
L+fLYZZrk1TvzfkwB8kXi3HY58vOBreP+K0FedBOb03kcY9azmbc9XKDBu4Pn4n1a83CsrNtQbEC
0cO0zaVy//WxAr6ppFRG++RXmLWNWfnHyCRp2RfdobQpgJdqe6Szsx5HgG5dml92/uxvVYVEMOSC
Q9QbU+zz54eQAWBdPwSXEFP1hYVEfu0bEZPd0YKwznXGn4MrtqC/913GkvA70uYm6mcYa5owQ/j3
27T06lPsiewP24L69Rs4v2Ge5jChN8gid8zlBPzpGyi7snQa1A/PaKn8ozXPM/sCk7WRH6luk+vB
wTKunQTsTEaop1UbO4cJSQUdqC1BZQ5dRMi7WazhToZv9lTdmEwl7wtwf/YSC2FL4tNr49ZS7rDr
BfdsZCPdNphna8u85ZAwyjsMfFqbuTLv4ypxkULgBnDiECCipf9yOkbjzKPEqfaJG2BQs0MunGwb
8sW8uB5OkxYHudxZRYlMtQQ8+/s35EtlsnxEysJAY7NM+S//8+tHJHMN5q1S4llF/TpouEiea/3z
GepO3lILZvDRGy02AcIPxHX2U77cwMaYuWY3TBdoF/Ufjib5jzVKj0kxMhKSHgbL48uLm4k8Kr1i
5B69vA4qgUQm4/CBzrn52JEhdyU6kqJr+g2rxMrwzsbmjUUxDQcEgeAfPqJfWz7LR7Q0vARtVbXY
gsSXVRRn+dj4GuzG7I3l24DVfAfWmEL9QscOM2qPcF6UWcyw8D2BR87lDvRteuklLTR3bxX0Pvep
PvgQjJ63buRsfv+A1vJp/LvioMiQy42NrGSTZ5V4fv7xHU69ShMMlctFwUStgPTSWtUtNsWq76nt
VP2EclmuKas5kEGzbDTmYAhyeItDpENUJ1hvtTFibsX7XPGVbuG7notR4qNMN7S2Q42GCxvEIqtw
Nm5LxmPdDNPm74pV3yJr0Q9kMO1+/9OdN+lffzrACY7CoM6GpcXXojDPuOqkyE6fDZ2Y2AsMxFh+
+eJlFQrIkuiiRBZbETjdpphGeiQIbFddENYbwri3Ok+SPX6qE4nCclWkQMLPnRSCmi1YTtq8tAW0
st8/slpWxK+PzHJxBW4RYJ00Wr+sGM8MSbbKSmR0KQ4Ewh1uSrpGV65bUrRGUu9QoyNtg8WyUnrI
Gbyo+xqk2KpME5hBS0ZllmiFvd9iwLtcYVIHg5LD8ARU+HCvsQ+vgBBEiBg5pTvhSBhzsQKfGZNP
qTcG+TNqHC9Fgje6AxlQmkWPSmtokBRBCCdACd5OiyPKNou9TDr7YrD1WzEu/FV8+DQY6R6mLv50
iyCBP3w8/1yvmh4DBbJytF7e8l/X62RFzYh7iaaH2TLly3ht68K5G2AS2pWTb2b5gzkNOaVEIWmD
0CJdN/DVDAJ06gQQQ+pKuGb808P5rMo82a68yho/zrtWjvfjoi+qaZvbgEIa0cldZHr+BQKSc+fS
72/HYK5vBqSE57oP6ce6U9NCtEs+YhQdDGwkOubs9nwQ+5a2jxVOoTVF1B+Wivy6uXBTcAS9Qpev
0sR8vOyEPx1RblzaedWP8/OkiMlqmdpdhmjouRl2dzImVrJD2Lc53+jPLda0FvMWFf4b+lEDfA+s
ueXGeP45YpGjw2qh6vz+C/vSql82GBspAfcZZVuecBYT5s8PCdp+NGJFWxOXRL91ayIYg2SEElAF
r7EXWbdJ7uRw5xMYc9TWd9wq4JqHbYYEGl4p49Fo27viB4MH+4QUkpVMTDDpoXeDEeVHYqwZAfrl
6wDnd/37Z5f/fBdtuvQutzGtpWt+7bChTx1lhxniGeIgXWvwLKVH7JyPG3w7+HG7Ohe65/0gF0W0
yhvv1RgSEw4P+aoDyXW/fyAugnxav+4O2sT0soxePDY0/aUujAshEm923efBbu3rzhnuzr0H4oOS
6U0pWR7OvRkjbvINQpLlWf4vc+exJTeWZdkvQi1oMekBDDDt0lxPsOgU0Frj63sDjMxyN3rROmvU
s8xgBGEAHp6495x9kmHgWy8IItNzsAbWEkI/HitLLx91fBk2HVCCznSru62z6IcPa8Jd/htvhquj
B2Zku2Y87fHhZHsAV4Rt4GtDhsc0qEzjz9JAY9Uq1kAkc7gOJBaqmPVCU1Gm50bXrw0fJLNoEfa2
nEaWUtUy86fhqN9EZE6ZDR0+pTZgObKBFJBfOJX6XdBMNyTtG7dIwNzn41uIsRbqJWrCAoPfZhm5
y/GWSU1HnjZrEFnXR46WxHvLT0ocDdvlNwxF/W3WoOxVjfhtQrxLi7hZZrATuinYwX0aFkh64Q6W
hUJsRx1rKy836x+476Y9ms6KNVmkPYxDjXPh3hTLfpdwFqEWzz6wz6Y9XJllt473swBUY7YnWW9/
Imn5pczbX08Ga8zyt+kp5L1kcSNfAXBBTAXlY6X6wJcp8aaHcMiIZEIIfPCzBlaa1z8J8jDurDy8
/X2kmqftUFGjNeJiHdw53YJGA0VaEb5YMip/LHuNufUSlMM27jmajbknbuQ8a528GQkbRnCPxIYF
X/dxZiHb1ddgHmbvSWCtspKt/dwyIGBSd6ANDURtmVAy2y6ka9UhlwzCaVvEKYtlqJAzGWKeEwdg
8GhZfE2HTxW+QBcgYN4fqgMqyrs24VRiwlQgSCoTHamw+ivOqIZddRNwFYF3axDJ5egqwOXeawFL
CMkpjCqyDLLqPsymo0XDiQWm9VZZiogGnuIAseFYMXsUYxmv+Xdi1yLJfOiTHfgRyeUovTIrrHee
rBCa7rPxDKsHChZEcM33BwroPqA+jDMb1ixaXzIHlrLwfKPL0lmLvmWHPQmZg5hDUREMy5YVC+TW
3Esk/QAD00gCdVzI62FueC0TwtxFIyhjYN3wgmwWUQvGhoqkU0TeTD9Vbkw07rvRQ4C4HIWK+YYC
qXhFzqLBWLTuTZHg+baoWPMj24uQosNBZ1Mlp++IB+rNUBB5AEnslx+kwcqTmCQTTyNAtsKJCXlk
5QfbCPkUVLryhuIqOTyIP8ANNvJsf3nwC5n+iew9+po6uWbY+uvIl83fE1qloMDKa2VLXoT0gCsG
5U+3GyaDpNtUPFphQTTJXFRixmxcQhwRT9dkeOTQ25C9/7LER7yG3ytJzOn3eVAjRcJs4hb8WzOm
90tR0NS1x36uogVgiEjPiuJjn2vHZJrcvteu+rCSr8FxkoKTnLAWdqt+fFw2LM0AkXtq+t1Ykckh
NNTJiD1sroRsfJLQWLh9K5OJ45OGMJRgg8gfR07IbiCZ21oa0QwbWt4oWbJ0uDKgSLrTQHS2nErP
sdAax5pUMSu1UGfPlXAyx4a1YKGUBM6louonw0wQrO/LexbrkeccgmmRobwhQ3c0X84BGAuZTdFK
c/MUF4siZ8FWLUfIWF5CwDF74pqYE6ea65Q0qH9OYLuPyZM4N+2CQnibPPkBGLKwz/UWlGPWDY6A
YXzf+vDAVeu9F4U7oqHMZ7kmNcJKCQIjGmwcj3GeN1uNCTdlE7j89TJr1kqLlH5bg/uux8ld/nHg
56y2EzylqiMSxpe5RFWO7aq0LIng0pBhwev1IIQ6YVaTi1sxL2hDMmKJBIEPUgwqiVKdilwYdoUQ
BfbyYJfBDPT0bfHNxm1D3lw4+6V1wdyUXetYpWAeK9146JoUQ2aIIRC1jH8d17sahlQeg5oLBQWR
65ix8cpXCkeqXSL49bbG2uvfsjgqO+grns3B6lAZxmxpTt0G4gC0LN9FHNsTB8D5bv6jwYi+9fUE
qiemaBMrv2qSLHbLem1mlBe7bjqVlJd6bTSPtLpZdAggQpJDYIxC6nSc7aQKYlEvae8ZHlncXLG0
wyrtObohFK9FjCQqymqm7ibJ1lnSVUDgZ0UC2k5od6IDV27YyF2Pea6nYqL4Kg/ZJIpmqZtLeqfs
lsZUXEzVIaWDkJKnZc1T1dLh9IyH3ko7mIestSMSB+YtcmDwC9vLP0I8iCzaFAhNEybTxY57n/S9
ugMFu5VVmCgNhx+YX0iGytYITnVhPup+BGs20at6E2jflXJGbs8s7DLeqkQ5VekwHjVffbEyiwBP
5YLK4I+iAftBlCBoQKgfKbQQzooG0JMNbB1iQNdSIETRl0+oPt+HBDNmOU3hHnvFMc1lWHOh6dDG
ole9VLTQBTZVic28I3/h79sqWoF/bqvoYeDrntuEonh+TO9oeI1dn2pPMu77NdX9cpM02cGSm9Sh
i3SzHI712kR7KILurHPvB7a+Ts5pYVGtvE1766UjFfAumqUMYpvaNG2nQykkcE6VEtQjHmMj006l
ITrZWBKkLmpzSFNtC+Y0baeOkdPneIMIneDvnEvmpaU8eaIEqHr0t1bQKbe5ZQ23Y9c99Ghdr8ey
npNiLXi1gn43sCzcGiLjT1duWEVIcvWMZk1kZA7KqjeOXSls/9ldsfR1UXo99kBDVHigTCraUWBt
grOnQXjK09cxaiBSTRq4ximUd/iYc8N6Xyr7ahE1UEIDIujb5GThvbjLQYW6bTt9XzrREPopPldy
jJqzit3WYFKuJMUReclH8hyaGofWjMiP2OUeiTlv3iNNvMFWzJRTw6OrSgSVk3CCfnBPnriPxz8i
vM/z4/vSIl/Y0pCGLd8Z0tuW/pfIN3a3fDBKnd1L5Bm49chJLm/qAhkvDxOdqbChnYWTAcrQYI7j
QR8k6MsBWEH4+8MMeF26JVEtegRbFTkZK4Cf8o4kb58t596Si7e55bWLspuxKUBEgWyFt2a+9k3T
XIck8w7N3jTU8F2HM0hYWrVPhvgtI6F9N/WnzNTfe5luidKkVD4B8XKwmb/rRCpqW9aHZB1MMEAj
MnPERow2UYT5clm1YF7srbTic5znc2FkmaJgeoj98fsktiT8BQlcUxejUvE61vGvRQswNuMzPQN9
EwcRZRyveBq14AZxuLSXdWLOlo0jPREWna57VyKOU+xa5fZ+KJLTsg9aHvEy9HOVU77c4f03gfut
Sn2icUYOS653MJGZ0I6evjZAHz94dxxqfowVNf62B02TQzm4+v23zfvWpII8GKtFsa4N5a0sioR4
HyQdJjl9dG0xQxKm1wYiHWf2tWs9gm8yREz3ROpxwPFuaq+6D0JZexyqcgsmmRhZXbwKUzDkZSqO
qzHWhR0BqTiYEDnZaFzXIlbuK2l+clJoqG6vqJAjZZrRnZU0a05b4x7kcTwFxHYMarpFp627xCUC
pEOKsmzrpLI6Ba15SLNA3eDNpqtVGrs6qYz3jF/Yd8MmaiRWJgr6G8zg7rI/sEiDbsqqhgfRJwcA
Bd3eF6LXSSI3EI8IKQqck0BU9mhLMcq3lo/CKrtqw1yHcjc/cQrNgFya8IG8pUOn1WsvjKUHEERb
y9AShFZorJU8//0uaZptW4KMTlq79yrQ4/Duilv2mMu4jq/pdMInY2TtGIrhGtAz7rgASElT8fLw
cWFEFP0tI0GCQKBt4zZ+lLFPPXrphtBh1e2moH8K9OaUk0Y9WeivRYod94Ag7lorXWmIBm9av2KO
qo1HQoHhwvn6yZx59k1gHdGV7hqEw5Ng3qhlOBB8UU82MKDpKjKTH4VBlS3u2hGjZ4b+qkPs386F
txbapgEWfNuEwrPvy+Drpdx4TKhh5FTnoaPEEpHuDaTuXR2TndRjeLyyGOg3RJumMGKT16nnZot6
6g8muBj67ey3QywAJsWkzXISKqIqYZdUkozQBRMG/jBfxyWg+3qkA7ucBlSxGPFu/CQ7J3SHmY5O
1YS0yxLGowxU3MQVtQ7B9Tqewik7bcudr5V21IdwV0eM0PMnrwgvpMEZWyNT36GfBHt/oJBAOhsJ
vVajPAlEYRR1+zDbpe+73AIZL8J8V6yEDhAd9qXJs0gTih5vqsCxYBW2BukGGsnrxR0wUXIWmXPW
y/EhV5ymVbtjxoMYzJM1hSXJhcnPQjBBM2XxwD5X1XeVwal5MG5EIaaXmcWegxWUypZfvULL/AVC
GY93V9rk7ZgYUFrrWocJtLR2JQmFdalCyl4GPWdYddsTNe+ATlM3hhjc5oYXUdeRvwVwAMVkYBjD
1LYGXdxyinZ4nM5yntJLryMSmoTPugwiBxXwrSrJ+qGI++sy05B4Eadl8aLmFU0mWqUHFjML8+Z2
cYl7UCFrda+K4CdQY+/CpoQXL7N/H9UfeHpPoyyk7MQ5i+thvcrYitzJKUWKZdu6rI2Rksz1MELb
oHnBJNEbeYX7/599q0Zwg991t6bCe0wC2JARqSScQYzgnU7wjahPnJfpTBHFzRobyULjhB6Abox9
3kYZpuRoVOa6VrTJSWkdkUI7brsKTd5SfFyKIzUIKV/DUS9RHHOR3pr0BzgG10kA0CGlCAzv5doX
DfXalEF2mGBdVrFSq9tlTIDsghEfYReYAoiXvhZbN5m50kMpfdBDBDXLVAxhwnT9nn8VGMOw0lKj
QgNh/JhwJdBP829Udg2AZzeQe2HlcFhdo90PN8tEQgay2pJVITHHbKj4O63+HrAXue7AHxrYpo9+
tV3Ol6mC7D2Vk70mtzJ5XCUafNpRo89uKEOFCRTY2BUG8tZ83jQLZedvvNmDS9zAsR8MwuiE9Nq3
pF916r3Ealm7csfnoflES7RlUjqF8uw7Qh5yjPDYKS7jsY/ndrwofbPG+JZ6QeM0kjnNiQ0opAQL
0+84iceROM46nrpDqBK81Cns2vQrSWAlzrou2OolsV2mWbJBqghfGWE1SYZsJ0iRD0WhKvtJ9m97
o32tA8wWnT5UMB84ddOuC5EDcMjHg88EcGhlxIV/365+7kzPFVVNN0RFQXnGRpre5OeKqoqFOMWi
aD3V2A9Xo8qKQ06qgyVC3nihmK2yoBMBRJM5aQXp9L+owNMCNnSViYHmuHa2gU/9CtWh0QbPSicm
+2iOdKWweBumWHPBIhCz3cjFrvJGzcEEr+48WQj7x0lJ4ydSmXhxXehxroMhrtXAQQ0o02ELqj8w
4wBcqP9dEIFbydXspCWWRtHIhkt6pnWsSSysTTftgRKB+gk5XGcj2GOWYe1Aj+Z6pNJETag6QBBh
NyORuYaNqocwOv+VPgi0wQiAhTbwtf/+Ts7E00uZm3ajqeh00ehOnKtIBk8ykyjrvKdlj9z35Kn4
qQgYZJZlgr+kuqhlmn4XcSZi3sS4GBiQMPqwTx0NmJ6NHJ/0BLBFlUa+QSmSm0FTpq9D0pwyQKs+
Vpe4NqqjApP/98w7hSHW34DOGQGfQkBYBy3D48QzdGS5IA+Z7eTfb3Ppen+uP+solHDaGSAVDbym
n8feJBGN2qd69Nw3RFfGNfxgcBAr0wp3ksjR2w9k4iOp4eYpbWqrmj8k+P19nKzZM/NxCf2w0aeW
rR8LzX9/rxAN7/16wMsN+X9DRvODr+CR+fuv1/5sHs2eBo2ei8WRhkPo51/fUgWVBrVInmuqNvex
au0oidj/vB3QQjMpbXQ1+b2D93GvwGq1KUXCs2mAqwtg9O1l0+wjDbsLfHJcfDzc9iIqFqO30JjX
Kq18Ia2jvrEGYqU1oDVRUCMip8C33G3XUbeeSG1aCuBaGL/XulpvwPTLzDLwVoHL08K36tXEcuJU
OPLdZAjfl1NML7UTZEVLotC0X04G1FQMIG7Pbb4b2PiLrSbcpQG2878/uTOlzzK8MXzQI0ZZRwH3
/ICcxn4YKMjin+qEfeFMtCTqV/atftN4bE9K4h45fEi/VZSNSVS5kDTKDspauM5yyNWDFBcuQW1Y
Gsp4uq8D4dTXg+IMg18cg+atmMRqV1WTDwiHyZotmLoz6NijCbUZONUh4/UsIqsLdzYr1T6PaGTU
OioPa25PcSb4PCbMopsiIxK9J12JKbkG2ToQc4gXQOWW7hjCQqres3iAZGACnfw0+L1bUdMQhkdh
EjqVvi27/+UFL5uJ5eX+LtrkI+t/yKH+77/7i8Y9P5au9iy8lmlwz/qVD80/g+ihZkij5Hmpikqi
Ie9AV9XHuEm0EzuvLZvN20gYjDVVweeijL1dW4c/1IoyMPtMu2rpCi+fqldieOSv2/VJf5NHENHn
7fHQkztTkx36u2dTaLgzamALGMy/SyBOTok8d7xSw7rwlUrGufSGe8J0BPtPUw3m1OXPP9xaEQWt
GGRR/Lw8wQrraVUPKHAHi8iYAmJwGNmhWWyHeaUPQrFdTVLGbX4D6lGs2RCraxoWlEPK34d/xFMa
IKRNk8qrpUATExyMwSPKKWxSvI5mcKM4matE0GpWpRyakOOX07uPvIFKIkG7vsnxcTkKZ+UA2Iu9
7VYlYhwtEBicdtp1c61eUozECRUDpj0B5UtjShtQlkyDdbWUJ5YRghy22VHGC9HyruSqRrwd0o7n
cc5gSfmActKwAWHQI809Bbxm7PSgrNN6r7SefuqFRl6X9ZjulzkB8hlW40I/LKNV0Aa25Y1+WoZt
WFSa0yjjbmnGiCY6XCyVK29eDZfNOjAvqMojm1hmDpEyM3GEIh4MoRm9h74lvLwj6XtWd8bg3q4r
xfh9dmrjAYsxi5hujZLTV5mx1lEdIwN+WLaysSkWMCyJfxvER8FMpWMUqK+N5icgtYKfQZj068iK
f3YjvujFltWOkNsHF2qRbIcymesWrFBc4eawLQfvtW0gbBB/Uv/Q/faXQjbOcR4E0UGSHjulLA7L
Z1ePSsMyq1vXy/9VyZ9yl0Pb8n8LvzePYnSMtTLYavTMoWLHnttkKbGbpUIAjeZBtEMxYTWqU3m9
uC9HECyB9TJI+kgnTfjmmRNgkSq+HueteB+SIV2nRWDno7DvK/8QWjFBamPxY6jVfLXsBdIhvFZ0
nVx51aDr7nm6G82baUHwf3Yy27UKkN8NbU7NjI9Lb5REvZRkH/D0syjFnA0A5Jvum6Zvj1FErLDA
EPz7dKL+OQ2apsTCaM6iQ1U/V8rApTCSTrXq34LuuKXZsRwV4kqQ6URiT5aC3gkrIoPUcldaauJ4
+TgfC5rVIrQyxv5BS4nHramNLpJfM3gyg0yg+cjWfGkeLg93EM3nCufuZnkpo39P2EKLWDFGUTII
BHNI+MJhyzu6X4XOsqXJEFrZmSmBP8mJl4fUcc8zw4wcfxdUXELFLFT6+wM5c4rNK56FuE1CfmfN
YJbzvUJXJoOqZ3r33Oi9doh7Dr81qUP2qIvFb6/RMFDeJXwL/5Hvz1bjqNwt1SJz/mfNmKeHqCs7
R0kbPt25iL38xP/IuPpACFmenntRPwLA/8//6G39/9CxOktc/mdMuP0tqL6Fnxjh83/w27Sqif9l
iZgRZj8ORyNVYWv6GxHOn1A65LyEuBujs6kiqvjHsyrr/wXgRJlL/sRMzDKaf1tWZe2/ZtuQinQP
MZaExeo/caxq88b4v7cZhoir0pJVRIC6jhGJw9Pn5ToGvBZ1TV5CIKGv0BAX1AYNFLpjot5Pxd6z
yC0iaLnNAsAi0y6VxXUQwm8BC9UoiHg834lVOGDk3wH7o+w82Xj+KGHC1Mecn3TjLpz1bLr1rg7l
BuSdXWt8NPU7bdmNihuCs/eqVgLWUnk1EG7DB+cQWXBKdWlX+gIRIcU677MXzrlYTyvKDtkuYm2F
Ikt2HLsHSSKXlrUkbXdBPEI89cEdV+QZQhtoBjcyRZsszwuq9/m1ffHgzLnQg8gc7/HnByf4SiQW
alU6WvTYyWhCqOhPPrgD/2YaAqfryl0vy06oGdf0lG9U0d9IebCbxO8xM3zh6wdvmKcfusDgKhuC
wiPQSCMF84iGbWT1DlQrN6SqEWkPQdUdypEURetQ+TPjJAETeaVntGVGZzKVW63NvotQiT8M49vf
w+CjAZ8B+Ld7XJzyHzY8IsejtFO4x2K6LUuBR3/J4v95S/Wv4ffvp3iuZJpaqIBKzxUSirb6rW4+
EnZ4YQ2RLl2Ej+njlrSUpaplP8NFdrDIVXfYGqthZdr+qnGllWwHrrWLLuwWmYq/eHgcSqgf8m1x
qjs7ksqp2OglwAynHox9WNbKwQAtJ8JSyjqieHCvAm0/AiwDMTI7D/KSfVXujoF/bFPjsWyrk4/d
WBl024NhnA76VtDIHuEDY2876dPeokYomdmWKLSNYg47rohSPXET/ZvVTXPWjfprioXvmdHsajk9
ij694OEl8r0NG0Wio3GZZfHW7596o9pQMyaPzN8HIFTSWuVsSFhiKbp6pz/oNfgOCiphxmmQ42ZN
B10MdEeVieoI4D+nsI6M4hBXx15/QWTmZFKJ5pE9aA7FPM2P0VheR8hNWI7dqpeu0ZxTLk0xL43v
TS0j0+aNZNNKyjMqRiOp2LjZugawEtzkyLohihAO/CozlDtFlN4TaE/daABS3WPo3gR+tNY90HoU
9arBc2UOs4jBIOEUm6wz9wCqVqZxP/REkrIRNVQEPmN1O0y8EOVtBK0T6hITGnmoc3Rz0AQHI2qv
QlEhzKi8yUcFbxut/MrcWUq2bvLeTqxsBx74JNeUP/StYepgA3vKxHBeMQd5w2sgPRop+Wx+sM5M
AEb9SFqVmaynaNxEhOyRr+dKoQpIVeT8rh+QlR6G1nzoExQlMHU8kMKCuIvF4WouDeOq7OTU7dKe
yJahgIquaISv5BCXUxNX7XNQm+7kvbOPBaSH8H6+5VeaND8Db87JJQS46WfPFjZbQODIf3gduRG9
BZLvlkSACvpAKiRlxPRUS8/8t7X0A1yvLQyv7fDeqeO3ct7Ot1j8tOBNQznClitak4bmUOTaCYl5
aLTmtUgA4MVy5MY9yts8SNe5IZ/GQThKHNZtmEJk3PanOJtec9X8hfn+Kpmxk3WvXvABfTV9ffwC
z6ZodnUalTZAg7JO25YTvKCs/z5BfjWzaIw3XUbzqEjm/OcfJkhqgMmIUKx0QvRYbfrNqyPHMOML
c8lX9/HxKmeVzRgYZlRrXCXnKrLwFnF0+/t9nDFPfs/DHy9xVrs16zAE1sMl+hXMq2O4Dzf9Wl/L
B2P39yudVer+uZIqohCmSEDl5uyleGikB+xLrJs2XdFp5R+6E0WlbfVa3Ph75b5f+z/yh36nHujP
/uze+m2xMS7d7ldzM/aHf/0I66y4QnCLVqE1n2/X3KBGcJkgV1RyV9K9cjWuRSfF+Wub7t/v/cuF
6ONlzzZbCFaBMPbcO66T60TKbnD14ZmBcnZfld8IQrBTZMgNLHHDeyj1O9WINomxg2x5wTB1pnb5
11ugskRqDU5v7ex9d3HCJ8uSwwOQ1s0udfNVvEoOqi2tEPFf4Sa+8N6/viI7JQOTFp5G66zGGYkR
jOB63mgS2dnVoNjioLTDpncbrdznAKshfNutLDgBuNAotDbRuBtpxoSD+fi/eQ8ffsv8wX34bCOJ
mMcYjbrT7vXNur4uVw/QF7n/dCc6zRXr4IUv+OLdn00UwkRPPxu5IlSGTXFL5KRDe+Ko87y1VbIn
w+nSFb8c4rrBBgTmDZLAs3s0K2xWlRSx/XAHR3ajde9KjrRVd6otrzOXFFGXD+vSW/5cyf5nXBnI
p+ipczYRz0Z4k0IrTsO4dCLS0dlqkdR4THfat8C99A2fCfj/vNTZrq5oO71sRi7lXZEsuFK+exu+
4bXooldxQv4X4XJgG1evwiZ1gn1q2pdMH1+/1Q93ezamPdmMkHbyjLsX3a2c9LrdCNfZc2Prdnts
rqvNxRlkvqnz4xo9jn8/37O3aujZUE6w+fhuOweC8iq56bbWChmvQ3LM1YXv5Msx9OFqZ6PWx8SW
h/P91S4iIqZI4mOfb61Vu5bXwGky27/5dem9npkb/nyvZ6sdAukgtOYhJG/ie50bHLb6TtwNK2ED
b+Yqby4dD+a39LdnejYX5lPrVXM3jxWpc/JrxUFD/hyurA2lrVW2Sd8vPNVL1zs7GPjIsxBxcD0E
L7v5HUZO4FQHus079UgZ6dJc//VbNGVdZ9zQnz27v0GtJ0XReYvz2j50NqZ1p16lQGedxk6PJLxs
4puwcKLN32/0q+ua7IpUFloNu9vZdTMtDqHUTTxX38SoBCQaiWKgP8scCf7TKxmixIU0eg4gZ863
YeCDutKSUXkXeU0DnhTRodt14hXCswvH/vk3fx4r85WovfEkcbksBKEPK4eAziSkjIZWpTRX7Jkp
D0ck+MEeIRfzwnZh/pb/dq2zbx1Fs2DlVsNuQWjsqsY1cYFN8ecL+nwzZ593MAVanQxcgMMYZ0/X
b18VlfERvvz99fxZKuE6ADBEOnUz4ORsIPiShtQn7Esnm6UK4RNaVpu8J856p4nGGgXUC+Phi03m
fEUT8AYLINy3sys2sdjTFR3mAWGL19HRv7dsy87Ww3N9FSKNvhFW1pWw8V9Y7F3/VlvF60uj/+vf
QP8LuyR2ZMk4WwqVUq186hslghQpow5EHNxk3UhBBFzCBOU6R6EZ5F3hpQFwGvQ/O++ZNOpVqsIP
l60tkeDoUrAwSMMcxUDQW7dRux9SlO5zpbrwxL4cax9+rMxY/DCu09DoxarjxxYE7QgKxbNLXKG5
AvrncP5wibPFkmj1QkqGjrNSeg1j1sajinUAW0Vbza5IHDzqQzE1VM5AcmYaRlExhFOdYN2YwfFH
EJVregEXPugvvwFKoJqiK1jGlbNfhUyEeMSIbWkujPt4fJSmaG8or1Z/9/dvYP6W/viYP1zn7GNO
W2vslIgNoGqeQkoa+nAqyvu/X+PrR2wBDIHLyr7vvCapy8Q9xypvUd1UFGt8RjyivWf9oXxp3Pi2
2bTI++z09f/hRPXnoob0R6IOKs78HWbizwOoT5mCfYW5pF8h+F0lTnCDqoUim2erh8vHia/G68fL
na2hQqCRxlByuc5sDiWhksgwLzzMecifvTGZDxevPkgTmbv6fEdRWcnlgOjPYUhyvreVLZJUu3ek
J/0gOO2FD1D+c+dsfLrc2QAJB0HIDD2o2fbQ0XW0G+kloTzpJI7ghqvqqaHh9y3cVO7kNivBubTt
+s3xO79fkx4AfAIa90xYn+9XSilkwlqsnFEPpFWftOj3ujyzdbOffsYAiS3xuvLLg2yBO0EZdWxl
7WhB1cICvIsJFc4VDNiikF/n5TruC9sjwz4DlCJZQHzzFOZLEbwZY4C4Hcd+3cJhMobyJaU62UcC
4IHOJpjKheSNSZuaKD19k8C/2cwnU2kM3qQsr1deCWyIfN0xUTxs5d46VwEhUuayCIcKboMwW3tq
eaWb9bfEjHZmeAgm/Elm9kSR1taT+zS9peR8m4WYOKt3Urltuf0p6N1+JE4tNMIfcTIrOSnOcUJ2
5Sp8lYTxRhaUOz24DwikEztyd6jQ1pP4ICr1UyQ8dsUdasi92P4Y5B6RhnTvNfUuEirSK9EN+98U
s9400rT24+BuiNFcWcOd1b6QzLoaC3gcQBbSFqnebTGy5Y0tx4glt0Cs2/bZqqn19TjWDhxFt8yt
jalfy8R6zHHUmhwRnma5mVk7ovLLqoJVM1xZHvHclWyrRKtNbUH80LtBLHDSveqxcetn07rIJATE
ORqYeh2VIPAAzUlkeIo4+qhSBAjRNWKu4N105FXmPQXjRxUmwcTqndcP5GjYU5g9tZ3ithNzjE6w
+ykz8EjAgjO8H42E9wSMin9jKRK66Ls8LaCCkadXldJekAI0SCNZbj88oAFFGq0m5XvZjnatZAim
JVhYvBY8wHAVkYuLdhlxxou6tdxY1+h/ITZdY2Jzez9eFdKAmAnVXjK4PQKSmhgyX+/tOo+vJxKU
sIcdgZWRAURaHlrPIf5uBY8TeZCV9ZZpyEJhPUn5tE0blcSJeD0KUIEmInJFOuLo4zukNwjCEwjA
KFgdyw82eSjuRuHOYPAM4amj8SXq9UHt+W6jwjHx2ZqmeDBaUkPzbaJE6yi5J34PvvdIF9qKNkI+
PZpisJVBfgijt9Z9cZN3MnjIYEN41aHI6k1WPcjBjZSIu14LnZQQbdkUHG0sDllCqKKSHsjxcHAl
OsDv4A7Vam+nJpr0Jj9gjMOuTJS99pZ29abifYmttcNQDnSkXnXTppkIBUiowiQagQfpRhprOv4F
SWTw8enoxXVyjItvxJaiG1CIXFIPxJ4+FxXtcCtPDl6hApD3vPSqmDYigz3sf/qacvDGl0RMAc9r
77lYXnt+VrB5fVD9x356jnwGA8ofGOdhKYNAD+wheGvkR0V/kL1pjfHAEYlPnJR5/UrbFVab9Ugm
F335R4P/OKMBaDS9M07Zsc7yBzlT3/oyfx4YL6H6TJ4nfjvLhdONNZysiVTg8Op5r2UIMptMyrRZ
dwQjRT4BpcIGrhBO2MkmobXh+cQ/yiY/+VVBKANt/Lo7BU22170bX/KPufhdHOqbuKjskuTXvmA0
hB2qnPQ91PQfyiyRKw7kh/GNXNWZsOtR2fotQeUyB5JWL9AtEKzVoNLWr6y2vfYnEPKpCJCkvVW1
n15gOXkUrL0Z/UJUcBTnj2MK79G76+RfBJOO/aEd7/U0uDX6yF3sjphmS2VcA0pZFb6/KbyDoP/s
MU0LhmJbmY59nKAvBB0ny/QJ8Z1WvQgKl4N7RHJwS/tIC9UXtZ9shVSZOSFwZRn+rgLJk6WHHItv
5xOiV7wZrbYKxBsMVIdJTbGlKHabowAXix9JY9mED5PDw2xO4TK0dkr0Vqm0QzOPaXvERF85xnic
dBgcnncicn2NKEm1yam6jiMi0lC0q7RNohoYY3RlBc+0PRxfmcfITi5OCk6I8I2MZht/Fa7C47wR
zgZ8aW+TGR71+F6UTjNuQVRYnwl28LM7hUHgGb+aOt+M0bAXlGBdRD8nI1sVTbpvqzczRnmNB1rK
EG73jX9dBdNeBPYwWf4pDpSHArPG2mjf8ObYofaz6mO61I9pCNs29XGLo+oeiVYC9BGH76kg70fz
W6/0e99MDxOiIyAtrjm4rRW+zQlw2ggPCzqYRRtS1LKXTk6uDT88GB5Oo6LbxljuhsCwMbi8ysRW
W/MGsTmZfMeN/5hI93ldrTIsMG6lJ+taAmnod47cfe91I934eZCvIsyedi7BOCWVsF9pJqj7XPca
B0GenTTGkxCGqUuk2U+vNws3xlAMCMvlVvZKTH+qlJAypnX6HAlvPmYNX4wuNGS+KIADQWSdBVsl
cXo+Pz6TmDjFCfYkCkrepkqPMXVn8bZ2JpccAnUtbhkOiAguHKSlLw6gny57trfyR6nzVS+eLzu6
Pe//1+DEW4Ik8Uytfldhc0fYabASLvcavtgZf7r42SmboIo5lJOLF+wj9T2CBid+a7ZLqf0+P106
d35x0Ph0ufnA8+Ekx46vyYaGy0Wt6JJcsG0riyDo/8vceSzJrV3p+l16DgW8ibjdAwDpM8sbkhNE
GRLeezz9/cCjkIqoVOWVenIVcQY6lLgTwDZr/+s30QWkF3/SM/Xxx2+5qBeDmp5lBncdCd+b4c2N
WoTLc/6rjOfm9DRk11mJph9m38+yehZKdOYkCrQotPSVoDpe/RKwCVF7pBWxxsD+yS9tfPLFUwLF
lXDJnSc9a/pT1j513a8KI4keyq08J4ps4+bJMn54jXAIEMeZxV4yrnu1g4R/mxS37XgiagQciBz4
iVOT+FMOh4lbddVCuxedevSPcLRMJ/W7q2hcTWhreqTLMWHJPhKjOn7OOK9N1L/HkEIPp4dXRayf
qrlhAsEYsab+GubjRs/uUUQWNOFj14vUY0cgpDJlO476p1jdZk1pyxmJHLi6CxvBeI2yk6kfqqph
488dWUsfBz9Gf3pjpVcpvjhSGm1lZU9A2hWSgpJkaOLhO067meWmmMR2O7FKXE0AjQvyYYwO3i4L
3wmE7LWoX0PF+0GmaiiVOD7LUKGfw3aXDs9xD7XdosIOccxQnnTjKTIPo3RX0XWb3jO1dNLxh5lP
e6Eke46qb1ujSVTLY5ZjeEKST2jh3SzFyIzzScawJembbZphC5wX/A/G8mh2DwYUTbb1lRjbptHP
rqArSN/oy9MV/T7X7KCRmw46B4qgLDpJGQk/FnrY7jAp3p2Sb7Ukfa1SxINUT2X5SGS8HVRUR+2T
odEnTDsM6ESa6XYrNvtG6zAwOAw9SW56eRTMF4sPx72AWoNIa5yOqh20EqcKJ9z5CmdIaaQ32xqv
rBD7KOJJ7HTEL91oSeFqVyPlX+t/8/PhCgHIDfE1rhxBYJCTuyzSdzIfssDOr9+Z5B6i34HYW8v2
VBRHUxhGx2hevWI/eq9ECF5iyHzau4h/Bz3FGR7oFovDBYwkSm2jhRo9Qzw418MoOYX5kEz3gjfc
yc02yS9ggvL89/1xDVyMNy/7D/tHSpJWrnhM9FTAsaC2nDKsnATny6ppEUbpJIGRXR7vI011OqAq
Hz+qkJS2wL/vvWfLeC+JHpOmb0ENj7VPVmF5AbE5h3KQUgCkrM+2ujQv//yFxPMRco0Gyu33xbE5
UsrtsnVyj9KSvsugrUc3WfnXuDCsv0YEzl7RURvAAMfbSuVz/DlwUfuTQprLjHHIe1QB1+mm2Kk6
iud8EzuwNZ6Q/xQ0D7032aX8d78ef+6M//FlODY/Dr84xXKP4EuosNxg1t2x3lCyb+qdvL3Ywzt7
gsz4EQZTIr6aixlnVMJUZUI1n5bZTl4lroFhVOC+mddkp9nVKSKDM1pdOrf+xXlCjwK1KAYtSxB/
ksmkqQX8jPr8Z63cV/qvOtYhqeJ0qzld9a0Sfs388ZDM4fuvX+z84j692Lk78veRF0emrgadVbd5
5ZY19/fvunkB+/u8puYvZyj458F3oEexeKNDOJRSWfJo0PsznFfW9V1vOvE2XgXrxg4rV+vWwgro
Z42tw+RKworDw7nYEv60tBc/Y7G0haAqjMinYo128B1u/ZXg9Gt13d6H7sWG99nJihhPheWh6J9o
HgEGQ0QYMomy4wgemKNLUvaBazkyLK11suoKASAygnknbOtD7WO+egHA+7Rx/n5a/KpF5Jo45S5e
ugL6okgltqe6OT504r1oltwvJRT0u6LID2PbOF9Po7PrBmoDbCBJUkR5sS/5Gj7zgNxMYItbU5j3
27C0HvO2v/63x0GMh2JfYwvC53qxDUVqjYarajH+KskpRQPubwx/vIBHnluOdNRM+bfJHHLKRXmH
Sr0F+UBsY55E2uu01q+FVb8WNsP/Az/izLfitUnWHH3ChqMvvlVnlFVmcenH/yO4zoPgKvDJSysA
K1poSF4GznXpKjK/pcWi/2PIxWIwxroQ5VGddzlpnbkRlsnoNwHmXXI6nWpTTnep/PL1lzvT2zb+
GHTx6SryvHQhZFC5rFxEZdtE8E5+VW6E9KfkdVsh3GNQs9JGOjAeCUAFwGf39L/8EYtzxOu5GeKP
xjyF+6Mi/DbW0DTccT3NYZdu7IbuRfPbeQv99LZpQdOwwjqathx//qGqqEnUTlWoxG5Fjo1g/Kjb
1DHNQ2A+jpbu9umvqkX8WODrA+waQIkJcwfWJSmavq2rl+Siv2nFn38OS8ecae/GMm9BE/smDVJ+
TvrE7rQiC3qb78y1aAuXd8J5In0ei5AEZHEQ9vV5p/zw6PEwtBJZCexDp/gq3fp7svw2/o3vzC/6
4h5/5iyDh/iP0YwFs42T1eSqK3KWrapj9ZvYlUExdxJ7WPnQ+HlCWLlfz6hPY84l47zxIUvBrWjZ
dsqjKe5GVCauTIit5L12kux+PcLnG/zvIfhSZEHxeMv5A2lVrBST9lkALGK9lXBUWwAhcls30hwx
L8BHxuM1RAWlKe9mCvIxVLts7PeGjOpdzVe1pK+x3X3++od9OuZ+V8tEDXC2I8v47db94eMaRaJr
ukC1nGFCl5bKrhpVsDAF8ERyVZy5fD84Ehl54QiQLo27KFlSySuntCjAkqRbkRTs6Q0pqV3HqptW
4D8wE2ZudSq9gIw/pi2N1Pot0IUXowmv+iS7KgYowzjqTtbFvtmnRtbilSyWelF4mepnkDHUob5K
lW+kIaOJE7Zi0jmVlK4MzCF7jPy8i+b0n+qbxcjzKfPhY6SWoAiayksh090Wh0cs4m60CUwJS8Qh
WdUyro1peYM7VGxcNL29NPhimY8oe4QuYSagH7T7pNs1mXCaJuBNtVlhR34ku002vvtEn+IfeqH0
+Fxh/vnovxXmHx69LDLubPNLN6LskLaQeYIrtWjtCoJpqAzu5CuuJneuhlq/VlQoB1B7xcoeY5jt
6P0a5GCq6OCMcWBKI+PMLtwr/8WMpRRkIgIALtupRGuPdZCwggvNvGvxZEg0aV0V5sooZJSquuuF
Ccrmfu1VpC0X91KH4ySnQKj5biFMgDbZWuZGbxTNTQ5d/Ot1TPjtuSWFc7EMc5Ha7VOR7ouF4ctl
SEtZe6xL+Xuqw4pN2jur0p5EqUR7EIEeJDpdiqLgZFKEa4G9xQxEGn4Qphv9aY5kE4ec0+tGVL2d
HAinRAn3gzbcT9Kbpue39RC52mRstaJCconFoXdIexKnC5QHtIqi2ppbRHd99LPtjZcwFVBL1W6W
FvbkbTP9IbIsuxJrPq+GMuQXbcTHAM2WTpR1lAu3chDYSane92ntjOEVe8BaVps7MfhFkuoDne5d
o55AYHdJBPxm/Wil5F0H2C/TO5MMWkks7bwM7urc3+WK6ERjhbtfegjUlgd4knrJVmG3Y1X9zfTi
hxAnFwhZtqpJNArAnhU4rSZ9xqa6GSf1XYtqTFBIBdDmwDQCKQZxpxvjDekrLh/I7TzhJIv1KsCt
PMXxp2oPudrjNgbYIal2RefSAjQbXlNMu+vouQpfLfqTHfcjJA+2OltPEZ1N2zafXUe7YwoVFLBn
Mn5k8hP4n132ycYsxrUkSEcBtsDg7zLF2sUeN5+uWeUgYKH0oKsPY28RiKARpGTSy85Xg4xna1Ku
LERXEntHnLyVeM/0OH/KuW5PfWur3GCa9qfXFqtBVfm7rJPaExWR4A6J99k44CESgEX1AnNYpWMF
ECbjkBoY+1QrVdvA7tBXyq1JOz2mYasYjRNn/UMhzV9Gy76LOsYt4FzlQFiBflPOlyn2F0kXrkdL
+6bBbTLrY4Bou1OGk4mwRrGKXZnK+FUOx84bQR2lldABTSS3hfo0jMhmtsVwNeKoGU7Cgydkz4pJ
KJeg2JJIw9W7zxtkUTEsLYztip4Q4v5KSo44M2LDXiL5ucF6Bp+lcos2MbClstwEQWo38S9ZuPKM
cKUKK9peitSvFekuMoZTIv0sAYGzcrqJCnpC+PZYAiinetCV+iQZ3zVyhIfqqazxDlOGtSbdTOXM
CReuSRhah01kY36zrZuRdEbvAQ8JetTGXp1uc1vD2E6+wuq1Rw7YG+JdXwkbo45uzSy9pn4mWim+
KaZ7y3/kkekosVKnR6EKMZb8VYe3IhZSROGOiKMAfy3qf3/dJc+x/D4YP/zZtVY9pq2KZMY7oGVA
zivcTFp/iCOMpN6r4ibrZHdgFaFfK8MAvbwZPUR1fz1MCh0vrCsNN4XdhJMhXWEDQ2HCcR59Qi/m
qW1MeNSi0u9E7Xkiw7JM2nU6DQetlwIbAiLG6d3G6sRDazV3pDYnKr75Ch1Ta7oSvYMvC79GRX6S
tJ0YtZgdYSg3kJk9+RtFfNSwOBqiGHHB21gKm9x7kvwWPHM61A3OINpJUu6FzAKP93aFZty1eDSb
JcZkeXuTYXlZm09VJOF/euOXb3X0K42fJYWWq29ty7HeKuKVQUp4510R5noc2kdC6cBQtqmp7ie9
3IgBkqbiHWbGWk6rvSx8H7qCbAvSHOdgEmyEiSqzni3/dkz6Wyw81mVb2orK07z207emuK7M26i6
lZTrTo/t3Ltqg59Rn6065REhW0i3N04fxAKLYeM0KU9ZEKyjIMXesn0BkeedYs+Hzsma3rEIcePu
jjZvgGEx/fpgsDGhsxUS3itTfC8U0x5Neq66TEwRDgn0suUUkgmrLxgz2/LmkhJvHGM6YNTF33FD
nbeOsWhFEf4N34qjPz3oyvewyVeTFKxznHGsqFnXwTWScrYlJKtjcpC0R58k0SQ4qqmyLpC5ZYP8
RmrzSosQ1OmVY42Ri4R4oyA7z7sn3Ont1K+/efgLrWLpVaufyzZcT3himtq4MSdWUkX3YHSlMNlQ
0VQOnoM13U+rgNOBmVkJj8Aor0pjJMo0w+n1kKKV71iwGBZsMpNU6ag5VeKz7HHkjnRmQ1wcXnR1
eqsMdit0IZXuzvtdxQ4ilEexvI2MH7r6KnbDOqsJKiflJ/Iw9p9W6rBXk/eBtirRZMBdNv75Tj2s
SzowUx3YLLlYve3EjUoHQNPKtUF7UiJkOhehnNCattpshUuXQ+y5Xei6bbXQn5Rjnpw00k4xnhmG
2i5H805S55rG2vZWe2jM+07jjOr2TYQcUdrG0a1nmo5gcjRJd3H/M5YfjDx2ouDFIBphTJ9mwwrN
R5UYRtsof8Ifc9Vbuh0bYJvWcBqaK6Ju8IYPnFFgyRg4yuN2gEr7oOJAPw6BHcaUdcSDu7Wgrxvp
mtRcPD8kmCZk7AzrmBR5z9Jm+/8HCTup0voWoaQ266ckyewGF7JWMfaeeqN0L0kdM/VDJ5nCtTQK
tsmuk0CjsZpgjb+/L7zLkW4LyavevFac6jYdPRN4vd8MJvC8HGwlc6/o3kktO0zr/HU+bOUS23vx
povfulqxveKh6H7qXs2Gc4jUH1WyCbznxHsIBoH18Tpi+ib771r6LOTPvkd/BB1oEIP2ZNm9hr1+
BeO+Fp9k/dn0FVtp4T/UtVtC/mpmgiZHgnFXw1KS1OKxUtvvg8nfkUwjG16dc4DXN7ip2DpNc2uI
iJWPd4TM75PQu8fR3827N0id14LpXZN50qymRsLLw9CTDcfvD0XMJtwAux+SD/YsEFITpAYfV937
/n06do+55lOwkk+utTdDLYowZufg2YT7F8ygKtj19UuZS7eT5z3zFumo+yPU1loaXcGDAiHIaxk+
UlWv4C9uE1nEvOTKbLOHejbujI7ekDq1WuGkj63nBCoE/aUuk2+l8s67jxrk7lM+OH372OBs3pLz
rBkv6sRc6PeWnrBdkDgwAmhXB6T260xCPJHLuzhLnUidpfEwHcqI3r2e2qon//TNt9CClc836GnJ
G8J1nt95BlIWDH0Iz1OG9Hrs6+vW+OUFzF8931rwWpCa9mKyUipygO8J691XCUlXMoHw6zbdWnnq
ikw9U6r58ce6qDd97mGvmrhy7Tu6kiKNDO/m6Mko1nbGuKkVH2P6+ltidHdpsSXe4E40MAMLNPak
FhQbq1PMaLYhGaSyJz+rsmxr6havFixagl9Scgq8Zm0O2nejS6kj8dCIMw8+0bbVrb1SiZjdXRXl
yyhQW1g4LVr7KaAUk459fxNY3TbobqSwdPBg/zHEnAnZqSEhNYjFdSLAT2lsWcNihUay7H2fRCIV
jfGQx8goUm3XwP/wYRj5fbCf0NeOYXcrCP16yG8IxjwMeop6Gl54+l0Ly7XHtZQ2yIpwGzDhXaUN
jtKwlfiyrceYZEob2cProBVxhE/tWP8RcYoZ9Q8IZKs2fpBqYHRiVqhi4zfZ7G9yedz1KXaufkvU
BDzHoTl0QmUnNbV8+UAK38mD7409yGPH+jCSeIP55aqtuxV+5RstAboIvpfeXeofZgsrRRycOXsr
K/dJ/DwNAoatkKfLh3yq1wZ6Zz2iI9y0u7Ik/CcLYAdeq5KJe5BZYVFlNnx2wYWP4fai7rCu6TXa
WH84gnCftZDSxSOIspN3z1DmoYqoTljMot6UtjZiACF+J+kE3yv+gafvh+TQCEhWtPhE1CIztFY4
wMgszYlZ0mCkkCxWpOIjzvoHQ9oXiHfwDMU3lphnk63G9FtXSnYTvFAjZvpx3xFc0xjuLP+XNHsA
VT1y9yJmYPFmxOgVjkCTPYpyhCOigOdNviYU1raCExkaG2MCRuO2qxOZTFe29NbdbE3fHNL8pvG/
ie1jmM9FTgSPE4uUTkDgfBOPTxgF81qgEGH97+OmRjpkLp7wrLPTgf5MRDJnvWpGnNLEH7lw6Nrb
Mrgd+VV9cg1tkmyMHxYchsLsAH34t0FLP/w90nxAzUdlSnFbBXOpYdeYZkRVJxyNkLyQ6k6bfWpU
ASfs7GdvPdShevCqQ5exZXr9Gqv9TZX1W6msnIkSMQxexfxhvlKlwEseciici7pY3BXjYxRt/RTN
ukpg9CBti36LPS0MSIhXgCDu2FRPGNZb+pUaG2vZ/KV3T8zypn2HNr0ytGhTGrdNQlt3jLelYm7V
KHsMTDrx3fSOS5eOkrnIm5tQGEvMAo099kvrwIycVruy0kMx062gFFRVufKxM5BCnT6Wf4h5EwSA
T1xY+n1dqets9Bwd7nKhH2U4RcNANFOrExmfOnJ7NRS3KeFXdpqK3rzGbPzXTnl2I8I6Dczheeox
/w2SVQZzYxgNDGWzvZI+xyEl9NC5MRWfnzz72V1NJZ/kxqoNpau2eczw/xPG8Cd5IgRfSlnnYvfs
4rN7FMXcKaGACvnoWpACUgvFUD7NP25FmP2Vh5WQPVR6ZNeFOnt4ypHr94XhYFSrbsJKZH002nMl
cesspXyvhNBOx5HTvxTCFvSTioUX3AT5UzJUh55Ddwgu5QV/7iMA9xhzC4iccoKwlphybajiVHsg
XV0NY1DsTqYC9Y9esHnnR/N0DjZGH3KLe0+08aEcnoiovISYnMNLPvyGJdLcGGIyCfFsDoJXM0G1
bqYPJymc7Fwf7aItblBlsRzgWHGGRpi8UE65hDNjGmDC9yF4Q9Kwm1WdOIbBSjbKBUTnHA758fct
ekqqkZqDIvD7MF9w+rRw5+BvHyKLYGmOEfxq1VPd+quBfsvXI58F4z6OvGgtpYnVSjgUg4CO2Lfi
F1slLy3WKSGNjQb7RYzFYCErOO9DvRXik4bFnfI9Hh7GQrUbEjVKSXKyJN2AVsKdhhpeX0xv/tSs
nGcQ6VESGnwL9HoBV/Y+ikDVRyGl3WN9uoKLC4d012+4gtAG34tr2Y3vL8pXz4Gk5DEioCPBFF3W
okVaBZFqyI04C0q9DfAa6nYbDxMnW41b1O9ff4fPbMP5GT+MtgDJw9gcVa7o5W8FR+fZgVM6uaMW
0EQkKm5btkXbdy9GdJ5fnR/GXSDgEiCjGYmMO7cWYUkRJe7MAlb8SLc4/G6l718/6Ln+y8fnXODe
oamjqzd4qx3e5mRtODCOL632S2Ms5os8iqrUyTxTcgxuuIY40yF/m9+jbO+rDXeKzdfPdPYl0kyi
faLSvieo7U8wHwNEeMomAyJIWTXvVCgO15rv0MiO7b2wUx6+Hm/+Jn906ZgreKvpBLfgHouT5J/D
TTKolzqw3vL8Zi6wEnJcVa6EVOmYx/4HH+zjYIsPFrUw8XyJwQq80QfZW0mV/vj183zu3/NAlirq
LDNkWZjo/flAre/FXpuCt89dXs5JumHrbjvshyeeLlxfIid9bqkuxltseu0o9eVQ/H08NCyucafd
Cptqg+XqBUXz/OmX34oodRX6g4Rmaski5qkVpQor9tdNswv3ILcbaNGXp+D8k78aZ14TH5oqeYkz
ehoxDiVBhfqdSuCnalMAv1SbbHOpdXtmhSky4U2c3ZTgOLL9OVqnVqIXEfED2j8SEXk/XOR0XBph
Me2qKG9kmUhqFxh72xHRLbaX9olLQyxWrV4SKEV6HJHICHdU8T6mIfv1xD47gizPKRkqh4WyOEIE
MVDlTI+gULQ/BOMKv+ZLW92ZQ2r2eJ0FlLDQPvFr5FKKMrIZKlfcA/e3m/jU2CgnQP7t0K0vzOXP
HhKmocBqUDWoPDpugIuPooxtmJrzR2lcaa074SrAMv/VOzar0W0c2hxKvrbeL7zDM6c/g2qmabFY
cBdeLFbDINV6mmCCddp7r2BpiURlrnQjYn1UIZ71YETnjjKqds22CGZtPFr7qflYz/7xiCEjeVub
+dqnOYdK3cYbGf3Rez1Q6HMXGbu1HgrwqFGATZ7TU1eLRL415lppKX/EGd8a3dIrD+T5biIvsYsk
dYJGXdXB/djcaRMO0+DUlqe5AUnMgmDcfP0Gzm2PimypeDfhEAVhfrE94hYv+2qIkH82fRhfag5p
fUfl7ITf5a22uzDamVr0j9EW71vjiA6CmNGGb+MKiHYfPeO9BUf04nT6RLSZpxP8iJnyhgPL8thM
yr5tjZG6Tj8Rz2Ybz/2PchNvpn29ro/wKDdlZkPuvnCgnSu1Pg6rzC/gw1appv2gJjnK4+abfyeu
cABLb/H5woFFfatexGO2F3bx89dv9cwxgNSZfAMFkiFKhMXKGRqjaMOCrp66IR1mG+NYpa7l7SVi
6rm1opBlO6/Q2W9V+fPRFK+VKymjJxkZb6H/PqTPmfJvk9H4agp1IQQaKJPm0janqvRGbUzGyI4+
5pA3CRUjeqM3ZY9H4Y9gf/G0PjchPw64mJBjSLyEP3tzRLu5MEBBtCP8i/3tIpv43H6Nfy/LTJzP
6iWtV/D0tqkMqXTHfedizgNDwQFQhuuK+tQhZ2NziQxxjmqgIHrVyDYn7OeTSUcakK3QFJSO3GP2
0lpxI9e6C1fWodw0B22l7Ol/b9VtfO9fCxdoDmcny4eh57fxYR20BjVyAo3AFcPmaOjTSikUWrTx
6uupf2mY+c8/DGM2peflEi+1Gp4jfSMQWe6hrPl6kHNbiQI7TsdIw1B4kX8OMqWeoU0dfFYFIeR0
X+s4nNNzltBOfD3QZ/e5efqje5yNjTHSW7KoaoThiZ7Djx735NFsh2277l38rPeX1vLZfYplDMnU
0GUGXb44MJUsMODOkqbnAoqxFXvvhkNY21W2St0CcvtF9dm8lhZlJDzdf465uIYq/jSV/jxm76j7
OSt2MxxYeKlrbRLuvaDLX7/Oed/7PB5fDGRIVMXlESAWlt9IImyBsHizEugQXusUgGxaWNkUPDYq
1q8HPL/gILj/fcTl7t8biECCqKZ0HarXKam2hEU8AmZsSTez8et5ztR2F7biOo4CZKV3GSyDRIPf
M1FZNE2Ag3W56ev7UnzowgtykXNoDNQljA2wg8GU7Leq48NaSYifT7yAaZxY3WoI5bUFO65oae2O
nbofA6CPInFG3PyJMVkD2Nl64K8NId6k1g8fQVROszKsCWayckfAgTHSpK2eCxfMts5cQBVuathN
IIuEprk4ZnxZahvZhxacTBA2ymsFhlCElGZE0dX16YUi99za/jjaYp8SVcEU5JrR8jDYlMXdoIVb
0VccRblwSJ+tbz+OtFhxXpBYsG8YyTSqHYFTrtrTtiEidyqjkzj0Lu65YPjSozdFD3g203GRSKF7
F6Ni8/U0Pbdpfvwli3Uo5VE8Bsr8zBgtW9nbCEMrvLQUzg4is2NCZIdjtiTiFWM4er2PlmQ+7vxt
igOesDJWnZO8KE7l9Fv96uJ5d+6Ihbf2jzEXtWwit1rdJozZ77HUXGVuvKft4tbr1lWc4jbblNv/
4E1+GHBRPXRKGlpDwICZcB1F3BCyZ++SKOfSi1ysBxF/3R6rLdYDB6h+MkvC+C4c1ucwC5baP1/c
YhVMQhsaYsoYEsJNny5/LGD+G31HYeGGJO6NakmL6GnItZUhduv/3UtcLAw5SEtThDXqatKvTmxp
Jocr4lIuLPRLr3Ex6RVLqK1UZZSUKBwE4vwT7FTjQv1/djvBjwenN3zrsTn6s1QwtawqSUxHWTSg
fIcR2SPAzdRwVVqXHmgRgAAyQrGgibOlHK5Ns4nnn2N5SiZkYcr13Lqv1up+BnXLk7ej97MGB3Ki
bbPpt5fgyHOv8eOgi7tGUqicqhMVSpN09kSzSkfqF42XtuVzqCcPN18GeErs0hafCwFRrnbWDNE4
qbAy9/AFZ2nY4MiED+7StUD86n+wLWrgD1ykVPSbS6PQhth2qZ+wFK7Hap2GP31RIiD3wn37s3aS
5+FkEw2CZhH4LG842GZUyeDNhfGPemVusBFfpajfVNI23ZQLQQtFxB5dLXb1A53i1ddr7dz8/Dj6
Yn6KMVBAAdnS/VYT6pnfhsbONO++HoPa6kzhRc6aJoFLSRzki4JZ0lI4pgUWM3H7YmGrYhLgO3k6
NGH/PWgIEfUlR6nHXafBt5RDB1rARhQAPspoCy11TQoP9njBjHvA2wQVEeXaEfvghpzdTW9qpP1o
p1aX9l66L+N2X0Lwo5l6wENnJ2XZMQ7TyA6wUMus+wDtnY2TYWN7hu6IKPXpnSO9iW6yeNfFtyjT
rOFBxzUERo22C0t0ifI0/dAGuJrBu2Hi01QKUXJspWNm3LcBAuvSQXaAyP5OBkIum2rvY7w1YW7R
wUoMEu80G5+b46Gzniz1CRE7gjhSyPJjSyCR5iG7rlBzDb0td2SCV8JWnuCoKpC2/HInlim8fY8e
/mufjNgEodbWCKFp9Ie+T9ZyVq4jyTzo07uVv0gTzjWpNZ3Gtt9WwEtq6++ksH/IJMKi0xyaNkH2
FszD2WdPzC/BnL8v/csa+8OnXjY/cYDxJw+4C9SuX5EHZE/4eJpOuSqfhp2yRda5hYt/W25M9w3C
0y0Zlc60L3fzJUNw9bvmKl37bipdmOdnYS2UrNQduGwgyVnsUyTb18giudd7p+Cm3Pv70NFt7Vdk
47F30bPsX4ymzSoqGtGIgP7cilnlqpVOKpxkyfY26srbpZjmO8NKdINVOXvNu1+vMeUc5oMKiJw8
zUIItGxbIu5PzGK++EoRnMf8vZlQ3jeNU3mwAeqbUhoIR4Xyk+9pRBcwOyQ684PwSESYM0AByMmZ
D36a8Ny1YHRkFfqJ+Yjh0goaNRz0wjHzb3l1IPwKD4Lhh1xsTXWTGdtJurJKTFoMR4t+RvWbBA3a
F1TvwvOdvZ9+eL5l4kbpm1mWjWxUwU5EYk5lfBs/5hvdnVtt7Tusht1FyPDcfZHPp7ChUQ2Jy9ZX
IeLMgwHj3CnqXGMdrppnGRutYZO8+v4Wuj5DkwS8UuDshk9idQEB/32mfVpLH8ZfzFkzLA2l9vmm
MxQbbsuNcdUSogQWO9tkQ44di99N4lkxZ15JN2ZtzyaDzOg1DhnihW38/En14ecsdnFj8rIE3Hju
3s5Lu9zAifQecukg76ScOhAR7OhCUXWik1lsiOOO8vXFO/xcxHzxTpaXVtWvIE+2vBOUIEoCDayl
zzHkD2McvxVCdqFI/N13/2q45Q3CNFJLmYejFP7dhDDhB51mIrXk6C6+qa9/NdnkbfusuaIdr2vc
Nu4jTEbuLvXBzi3x2UvSlMGcCNlbFP5SXLem0PH+BSxaB+FukLV92I+rQDoFosDxo7lyb/76emM5
u/AMuj04V4LzfoIpw6k1SFzBnVTrgiOc8a2v7qOx3ilJtK5qhCj1vajl+4zQXQW6nGBkbppAlNUh
O6Ot+vrXnCtX6H3LOiQJHcOAxSugPacWVQ2ynRYIXwQfrQnsMZkYpdRYfz3U2XKagowtVZNMjI0X
5XQ1JIaZ4o3nFt+kb+E211zPzR8t3AjK40zMUA/kJ3l3l/wuL467XPVksJR0/ucp16/GF5Vra+mY
N7EzN3PFGYl+CdeX5tZZpOrj0y4WtyVVJKZF+tx5FxwSsVdNlDpEcDp5eZfEt3KIQ1cYuL32U4mv
FIQwfnfwzKs0vlaUfKVa36OxQVp6qT49VznSbsQ8VbVoBi4tTczB72sxM5nzceToQmqTIvmffGdi
AFQ6pzPPYTGnNCPUAm8+WbT75hhvm+u57o6pDoZVvDP2NKO2l3vaZ+8zLOR/jDo/+AfwDZ0u6U6I
UYBD1H28nQ46Li0wQB36Gpv/RGzNNePjeIuKxBNq0eoNxjOuf7vju/kp3Mw9e/lYnS619ea/bLlr
ckUzDQMuAv9Z7JqjYHRSajCZwvg5qYHRHvTpEkRxrlHzcYzFzSWUvcxSfJZJtPM2bMQwOOQ16hf3
kl3GWTCEDDrsuRURm5llElzW5waJHL9LD31PuuZJ2mj7+ZwjjezCeXNuulMvzrEUdBbET3BBFJrd
pLHFS3J0KuJg42Mt9fV8P3OAqhK1zAymUi0un6arUxnJI3a66ky85X6iaY8GOgFd6p1av/16sHPv
TiV4Gj8Bek5k/C0WV5CV1ZjP+EeWTDeCOjnB4KEea+7QWdttczVCj41ROXbgS94YXnjWMwUcuCZt
0Dn6GjrMYgsPJ9MrxBDxCdvICg9JNCbRCp9GJ5UNV28Cx/Iv6WUvDbnYvY0iN0fF7yq86dmsEmSv
IQ8thOtBF21xdjEv9L8mzb8VK/kvMyP/SJa8Ln5m903182dzeimWGZT/P6ZLghST1MIq+dcZk4eX
NqzCmFTJjIzvcff+3//F9P77/+2vpEnD/BvoiqHRZ2WTp3xgv/oraZI/wShrjjsiBZ4zZkYmQBab
4L//S5H/Jqs4XBNPSUYlpw8bDJXl7z+S/jZjebBE5pwkzaTB/j//hxft/8xv/toG68V//5glKP02
3f/ndilA2WGfhF+3OHM9IzL6vB69jZ/0p1qfsFoV6s5BfvIadwTvyvqmU1HbdKhSAWZCKcMuNd1L
KD0C1NWroGuCvS/n0tZI5BA6L753tiZlxLTXttyn2MBh8QfFV14pdfZNV9r7KjCPxv9l7syW3cS2
Nf0q9QI6IQGiuZ30IBDqmxuFlpYWoAYQapD09PXh3HXKXvZJX1VExd6ZttNLAiZzjuYfY/x/r3aP
l870KdXnqKcfUE88DptOQSTZkKsrL1PWx1I/+3z+IJiBCU5XrrPjodhdzrKfGi2SkB1Khu2kWO1d
B7cDw5pnvW5Ldwd45rKLk8paeLjDrfs2pK51SNWD1QUX7Bkv3cwY9Ee8gT7y9Lrv1NXYODXuhsKX
XgGklFUeNs1t8Ujfw81L9VrIxcjNTtGVbBp2Ju/NW9wOyw1tytez+y70ZZP1JVN75ou8N7zIqE0q
98e2z3iR2S2Zu5KYtm7gc5WlUa/7tiGBFEZ5PUyPZ12K6v6xyxT6a/hKa3imUkaUjYJeY/11g9/0
0fWZXWRMSWrm56ofvzVoTGnMrJbaixEIxLwf8F3X9fpxALOSni/reKtrzdby8kovbV9FLylVFUYr
yaMPmzpzJUK7HlNqVz2hg/8S39ULP9i7Ts/H5hooB3SwL80lhDm63L82eTWDPzWfqeX74PXK7uDU
oIJ5a+6l++PE/D+wIH+Wr/3/0HSo/R7KsggX0Oyj6Dr9FRj//9mKxGX9VZ6O/8u/nrbF58/G5I9f
9I9dwbH9F40UpGTEjeh3tIbqH7vy42+goiJkgCeqTdb+2650JJ0P4RSJZ/9jWf7bsHQk479odCHl
MFq+ebVVnf1mSf7NsnxT2vjPnVPd5fFVlRzmW4z0YtIthXUkX9DJRYNJOkLsPGyxAybvzWMumhV6
LaZsPt06SmkssxyIKP9GgvMtBvht/Yxvoeet0ipj0znni2NcMMEXNUzsOLKrO3rMZOHB/um9/ce8
/mJOf02Tf79cm0P+FFmnlFI3xpnLFYOuWzm193bVzzLqbDsxPQ0ofFXRKxV6zPhsJTp/yRpbr/BT
6Pv71b+FHNBH552nlOWLg78s/JpJQ9fYpR4E3U7pYhr6orKzede6D/tfN1NafP0Vsvg1hvz9Dr5F
IFXnfH8YJS/96TwH0Plap2hjMlZA2RXJhPi831iHj67f5hp0knj/kNw9Vn95C+1z/l+f9vtdfPNt
qpEdO0rNW7gNNkH1qdhpcAvrs5DXOAy3652i9CMfSuFfo/U2ovyfL4xQ9K+vH77szktXD7iDebbq
7jcJ262zTwdNah/fFhPSx65ozn8JNOU/vXa6CvU2zISL6buuzulVqU+90+SL/uTCdY/zy0c3VkcQ
x4zP62zSjsf7Rjw2bDkuPEgGRndHsW7B2zwmpVMf3WqvJZ3p37JnOEX+sBrIWNM+IWl02nxvQCl7
ecrZ476YzrXlXVmGnd0lzsyrYMBH4zBC7xYqZu0bw6Z2NuuWvOJ4dRhUuvmZWQapfShEL+x7hnP0
QI0vjPXCEI1KAVTptMYGjXv2ruPC6YVvpLMiY5xZyMyZMtKR/WE6flvtlTYYHFoeAx5ZGHHmnKzG
Layrm0364XugLWv/PupZ922R3JL3DVI9yAq+JFcWXVO20vBpHXJRUVG47fpDYIDx3eyBiVzcE98O
N451jRv7avcR6qJXOHkPe87LzseMMN5j2enRzlTzlfP2SowM2SDxFNiYljaPkWZq9iaBY8eC073Z
M7lqSu7DL+PT9GYh1NfYd7u2Wo1as/2NFMuJuoDGwIKBn1Yp+tFLcY2ZNFzcI+kiIIFdnseNvRld
7TLcmCRwjjRGnzY6Dg8jkq2jw8gpLAhiY3ZChsaH+fhsy0NmV83Loh9AW1wFXa/en2adpIYV2qcD
pz+s/Ncc1thjqPvl+B6fEhZq+PQ1/znsbswbBMbJlV2NBshZeJcrhOElbCCisA82DJaMu9nSRz4x
rMui558XyqI7MEadQFudRgRuCdj5ZzMyJo1Z7OShEuSFVW6zqRocx5DMSRGTmXQyV4Pz9jyuB+d5
w60z9UrDlDyE4KYb62PNUqLHLhts1kRKEClFry0yvDMpkeOb9wg6mqi8jWPEedCJn8ExYgetLoLx
C+++pQHG1BLDksjdKcV4B3MTF6xbZ6BEGlgzQ7aXOfsprpxicpmVs+dCTXAkoH9MB8fP1sJOjtsy
VOi+jpqPw1oZw3EwudvX+Svi1KvmNUaSt+FcqrXIx7dPuRDVVNdgwuZ8ot3OyKd9844zg7EnW1rd
d5J/wGB3bTBt+93utsbmqWk7b/VlgNl1lBrME7Jx8XN4nMNsEPf46Z51ZVOWLmXpVNzvCGe2jAE9
830WhlnuOt1AghVJdIfvAIYTaPbv1nFcJJVTDSv0HsRxdqX1Mzy8+HFllVOdTJRVN9qMCsiYJ1cK
aPrgYd40K/X78Wm4sdQE4bhTKI/SKQz36lIaFPHNliOYzqShMdIFlEt36xQ/zLZrsKTpZQXgA8yk
fhrjI0IDNoyrFKhoKvdhb0oKzm5LflqEBAcPW7WOg83wblUMuqJ0br7t3heKHRtLHqN6PahsGOIt
A5s2KpCLmBhrrsOAfxGkKy1Sp29N6MkmuewPTjbUE20MxUvAtH1vcRhe3BQOFpD7BWNTfoexImbP
ARxtxX20Ox7fZaHSAH8A5OSCF8TqBNMjhmVYfjUv8+1kvj5it671qEKRAhKqVTNO10UoUZE5u3Bk
Ibkw6rzMzWQzOcRFfE7KpD/f1mYWQj411AdMWPftbNEf98b5lPFCZre/kKCCctx6DTT+BY/OKB2A
mI2hjJliO0Ynv5nLH+XoSAt3Z9xNioxXpE/TWYe+KXgKkoeoPeY6Bwqr97ClQsASntzsU5i6mykW
Jh+V+3zWi9Wd7kneDY6PYeadp4xEn6fvOcKYAZTSo9e0E2QMxNXIvY7PvjRMB91E9ctZMWzGZYTV
/OjaxbSaXuOreZqcXSaKxvLB7HNL0qQ/UnsWcwUWfKSjbphP7h/pxjoOe6PXp8KuQFWn97J3OsnJ
4Bmoy8vkSfCH5ThOtvWcHWptVvL4qcOMCHkF22p4nHYHaliUZhagZROkjVDDcsjIx6KXHKkzMQah
Jcq49KC9UCewSFBStx+rjZk7HGk/O7GQdFy90Fft2cy5VuOXdRg3y5qO47d9ceR919InlwFN6u0g
iXf1ELZJnSw4OtoeYoXOMTxb5aQa3WabVGT7dCLD0FEJxECodm/sIjKszTgthMQJreNifpo/I+CW
x/hUm6zwrHZ6w47TT47OJrzD3xTAgpQ0gTIqt2CHCaDvNB2ncHDVrd0wpbj0kOmBTiQpGU0c3yJl
gOryupoVswOGebMo+TwX9+qo4xNO+lcf2JYwOvPUXWO9t21d8GylpgLbDrpUPSDXMSMgG3EIlVAK
9Y8G1R7vcRH1vmkbETBcnUHNEIi4OWVofN69FCznUZpwS90QRxEtf2REU4TgM/D0FIoo2rkbWAro
JmJu4a+D1H8MaCSNQovUl9pxmF/DqFxqDjq0Kvlis+/+kKNGl7i+QeIvrruKN3wQdFAYzd/iqBYZ
/h69Ear857KM3/562e7x+miqA5eVl7p7HssbvCuDIXOKEadpGech2ifr86yC0RwFAlNdnhOWpg4O
o0eEnO208yXRvp476vjf41l6u/90Z5S/aFhu+4F+lPx/SisomZ+7F4WAdukPET4Ry0n0MXfyGD4f
25PotXqGpfjwow9NhNRKRI+Yx5aEPUkq8RLJmMjDHEoIjfa9swgLf30VJVTlU9ETmTO2j6Y36JjD
o+jzff5CaD+EkIdnYRrW5CyGG58ONTMkSyPmkUWUcomriMJIsSFZX4+OYvgWZz7taELFinbF6MlI
6tOJhg+8F6GBZSrCS2Rzt3eS1XiHm8Bk9Z23kwvrg9sSklmKsFXiGPKlawjA2mqyYDpbRPOIq07n
yICJHR2c5pDrqz7BRimmJ+GES7rTxdLZ+EdauD/OYtkWSzNriJQlX/sW++GaYFOMSmvuBS/xGa3f
PIIV5pbtO2I7aIRGrGM5n8GcmEtEPM7X9uUF3mdKqQtOIbMS3qyyDGu+5J/106N/xkz6AuEwy5sz
Wm8OxcVMR20M+iEYJBIFDhXmPbMj/L4YRRM0RiL/Jqbu2Vwb3jo0P5+WzH9aP3melsj5Zq1v4ZG7
7nnDdU/oFktsOmfTLZkTfYQ3Mdbss4nt9nNepWIxt+zw/TdBDys2qv1NYvdt29WF+QxWBzGxgxh0
2/V3zlOsvNnGnMime7H8q0hgiDIftruIJ2EjYpEM3nx+4EGB2zEr2wwGgT0e6CIwrOVFhN5dTGrb
79sDfsjs+3hbOGu/tjq9NePcfLM6biXa4REx2RFue7qYFWZ0F3EhbA+mTd6sZN7NeCIJz559vp0+
yykHu8xyGacbyAGmeSvi2au1U2JNeO+orJu9d1VRiUnKazuIuUHUWghCGrQL3b1m2kHlviM76Jnc
l70vTYct2mE5OlE8iAMB4X9lRrwh+8v2THefbMTZsT8jWQR32xCzeGMT9ozxAC5Ioak7Fzu6B6OX
GT2I+x5U3BvTOgovOopQQllgHunmi9QlYss+LILvFyH5bB7xu6WnsV+ZXEC0PiZT0MQ8CkeVCDLb
OggbpTeRifBuD+dHi3D4SxaT5SjKhZ2Z7EwycdubzU07YXOezNhdzehBEl+ht2wEy4u7ireDmmpZ
sErN1ct58mp7EeId4o2f7zCuAENQiHlntXgXeCJxcj0WW/cQgrCCglrRWdz5d99iRwt7Zs+4u5sd
nMzJaPnRiDmEOKyJxgB5G5PV/jDs8sZUhoA0a0TIN6nwN1V8wAQEf0ualT8lzW1t//8Yt9b4/WTc
aHpXc+WCcTtz5pdStHxbHxGzVqxiZXFax5lp9SxuUbzFx5Q9c/Z3g7tz8Re6GFDjINzBjbO//+IP
vpWl/4ERDCYUQOZRIWUM+Ncb677QM1N6m2xheIcBxIEYvfnDv7u6fystYmlYiHIfVqc4C5RxZ/Dq
/lNb+QWs/xlN+jH38ptD+ukGWj/508oU2aVHY3AnW7QJIKmhdY9YBDbg5SReRPzNuANjWpiOVIzL
BapwnLxknZ3b/olvztYQe5kAwLOcJrM2a/x3t6T+Mb//6fbaF/vT7WWX6pFrdd6+uFe7WV6ClKIc
K1vI5XJGN3Vr/0QKZ6av8oC4PVJX+mfHfn/o/luJuvDMhr1YmnQt8iLrtSAMtMH/CLIgHLX1WTeG
pgOOzf3B7KzgVgI2A+Pu2V4tmilNV2OY4UQTvsQWBck02TZYmn9/wP4f3e5PD/htZ77qutd5bnjA
eRrT07yic9rNmEh9jh9iWgZMngd0pxOm6mGNE8VWCy2E/Se4RpmTRs9R8bEIdt0JeivOCeUIste7
fVlkF94GgRTPudCmmt/QWDFER+5v+7fdHr9tH2BgqBPoBWTU6df3g94RM6ddKVuk8wexYFfQtUU8
K+pttj5/HMzS+/f1Un6tP/7nwOjQ9HZ1etYoe/16wVvZPGAV6mULeDV3mXv1Mv8Ii55/GrwdVk4y
5UHf6cI6Zve80w9QEl5Zdq4FsckOHqt3cHc04nLkzyC+P8xfjrqsxoz9WLRyNfQfKwxNnNycJtgj
Q4r/fvffel9+v/tv2KXSOdf9VHlnC9WFqg78RXZq8uOzTa+Rrbm3+W1boZRhGX/rJvhj3AnqDi9K
l3LxDxztp3PUzQ75Xa3bZWMYZfAOj9Flp06ug1NwDf+GEX9rqfrxlES2FPzg2KfK/709Is/04qQd
btmit0Pwu1eKck1utdCO4j2GwNOIDsiW2teb6H/++/pKTL78viF/ufY3e0adC2lFDSnBEBaFfFun
7lGevjMLc/Z4JwyxoxP22Bm9yW0lHYLT9CKPOjQdajBm56LHbEEXXj/6ks07Oe7RzGEADjNZ6O6L
AK8rkDKkj+ASPirCPTUz2fQQWqFfeoZSG/51uLMa0Zu8+gJW9q7iwCJ8kpCaNI/jAxMmaJlhU882
HElmG0JDm2a+AhlmNWGQcGWz0+wuriHVsEa8Py8vkT1Eytrxgw16juFhVuCJC9qkXkLxEBvFI5+d
F7bxND0sq6Rr0j4qDL8EhqOdHl/fBtyFn3pd7gABtLizhKYtwrGIdirp4Vbro4O0Vs4H7iGMOBTx
gTXIetdy1eY/WiUaEhDAwxq0BW5VotVHI2qnEca0CR5LzCYhU7+9++hAAADHHOEa0mUWWSL/r7Y1
iy5Kwkl6a58voSZXmN68M+Gf5KRmV9T0Ax2iiwedP33wCgxoHVY12qDcSsZqnoESnZNvgG227hnV
54MlxyBQ1Qc0hqpgVsI+mMb0fRCa9YQuLOmOn4X5wBByrxD5WZmTD/pnyLFgBkTJ1ZT8ugx6ZyGx
F80maVjHTxDtNlLSVBvYK9+E2uezxVr7p3GuA3FqKJM05nOlxM++2SMoKp3eATVoTGwWtKXbRRGh
YDlNPwxPHhYDTjdKYubTvw1Tt7M4h91xueh83sNL34XUbgE0Qn55O1o3Vw8vyXNruFW4mWp2HpzB
XJiWS0k8uitu+0jk3HpdAAuzdDJyCpxYR6Tk8QmsPPMSYHFpJHcPu9UHPH4+vPwmUurEmOGTmX+V
RaxJJn93Li0JGcSuqddO2VjyyaF52oDAEAoEAGXy+IepPmy6qjugzXTBwssKSTTm6GU9NX5+Ul4R
zehuIRvsU2RbomfXQw2NYOFtawDnUEm+TRrwlRehKuQQwA3ihvqwUCPZhxmbfAytCFEtSboglGPb
KrDCmtoOXSKYEd0zi3byJVcb3kCjLtjiBtPOmJl36IgD6cnBlH2IZw+AKGVl1zJKbKIz1RAlhZkb
Z1eQTWaRbp+WOaqkPrX0Om3hVx9+38Ys5+25NKUI1lBsj26mFA5ByZakk+aN6FwWgLU2CUB091g5
Kkt9kcdqsAmypE2iUB2jIdcsAKT92ukT8QxfQZ8ktusaHidt1dKEHFy4bzMT4swzsMeL42z4rXgd
sE/Hu40MnztlBjF4wmDzWKR8ODIWNKEb8QMftokYFl4bMj3ZkGEPjOEVDgCyIaeKNmC0D4uKA8lc
Z1jPWohe/5GDtDWwM90/qrnhKKSWEt6HFViu0T57m6SCfXZkqHmAmaHSHb8TNWoCffRGz3t83ypk
9ylCX3VYha3iOETvFNIo54VPHwomlCWENJLi2tqM0Kga8I+jDbMpnyb3BcaE7yGC8W7VMU8IlCHD
asMRiQM12zIKjDb82mw5hlYVouJ73V0tdddN8iif0UOU2hW5C9rJyQlDMrk3/skY5SPoLi8QPx2t
C8gT1NehMjunQpMgYvSIAHPzhgg0pCOwygWHKTsNEmdYL5WxnFryhHbe/DCBq1iJiplOUeMGWpc6
+dCwZFlIcWoV7pF5DCUu7TxOJ4DeZsMPKDGEjSzbcQiVYABNso0GASxp6pdiIhVkAfQ3EQylVkkl
JvNxMRDrR7dGZAh3eQ0aK7ppDNrG1nZlIBK2sQCDG9UDtOFAzGpReC1zFrylbLSKLNAYHtz3hKB0
xItvvhpmSfhDqxhKuwqyGSKnfPXmD8D97hWr4vSHavR2FGyL6pYU/UFL1Nk94JOjhwXRXdjYaYy2
FglmK8CVj5DY6ozTCDrz3S3orqhS2G29q04Ygg/Z/s5twPlzMBfpx8VmHAgxYMFQUov2x41ZE1fS
pTdBthHVu0ss2U3UYd9Ag2g+R7fFmz3Tc8+kB6poEtR9pk108z+ue0hDQ3CTAWFYJj6uoPAnv+AL
2sqYTL9/ZlaTq8DziSZOPXpTOSqMXoaII8QtYAFdt1e6sGwqM+gbWQS8Ah/IvWOYtp/riZNkPQZ8
lXgPXmx3fVFOlJEUKGazL4M3P2A45xFUjcD/HCUh2W/x9Aw7N19OhQekSjJsXOSqzdfsNOSZKLjI
nmJmOMcHhTdWv0eJLW3LgcnrSxOvoAkIAFYXuFXtpzU/jpWTBTtulSPeIHSAfDg8Pu9r2YNE7HET
x55zGJZH8SjEFYk3RE/XKaUlmypjs2727H7qPFc4Sv12LE6aYwqvJqS3kQILtgPn9g5VTABBefH0
jsFldvNqicOUhqekaysQitq9AT5xQxgJvb486JSClTn56Rgq7XyMSKWbxwWWdaREkpuDUw+PcbuT
L1Q2temjb3ZB9h4uOnuSZqr6pEbOG151LSiYer+Z5cnroE3RWSqapxej+5DoLfugBqKD5RUhcbW0
whFT/EHBlJOsR1JjATL3coF8QbOmGJJHx44od2fofsVx0FCUL8ncEFt6VkDg50FndBjfLQjD2/bg
nULdpquIasIWDbUY2bjxjwKp80yeDoeKJo+SySqMlH0LWl69cnhxAKOpvLYtH6pPaJEO9spEHZ5C
ozVDE9hYL+L90Wt/uSgCZl81eYPGgQi2mUBr9TpxtyOQWxYp4gyxlOB0eRzdr8Mb3LPiGd4mpckb
vew3q5N1g+HeO0dqkka9g/kQfaBCAp6n27/GGeMSr4TyVP2BvGmX74BEHyPLzv2i7FXXyGXQudbe
C2krpHZQXn+O68q+tusI/qx8cp3rzniL10Fc8rliG1ijh8dzIeitDrLCI50l5tJQiYdn1kRd+tT2
HRQLotgdU/QIdY+6T6FYhiJk1nWlFQGRD3nZo4dirtB+PJz6dB88x8W9vtwO4OmLna4qcTqTEA+x
T7S6E4pAz3oRRRWkykRpBM/dw0KzDJzIi3hdBOKf2G4FmXe2+lPcOkxG2Gx7rrJpzNceSL1H6kUy
BgVvYxsfMiM9uP5W8Jo9glSsOCzRHGjWR4psg4uJPkNQ+Nc55G6EbZpJFfFt38enIfdxX112LHW3
dJAQKMLrbjO8ns18tit5B+DlaP4KCppmb8fu3+AVOLruxZVrT8LqJvqhXYJ3jF4I8ehrcFkZM0qY
tacmUtKqCpile3dPU/gNReo19pHghOCb4P4xYEzBfg6QXGefP7zK4/1uEMOAEYUu+iKO3yZM/xt2
lynPT/aGEsg5gQH5RRuQ4mcfbrUwxljHFUfZvsxO1OJXqAAz/Wjj/bPPBzXPtti1rRNKKP6uB5+R
Ti+tqY2kYeHV3hMsGn+K86s+N18yvQLkKbtiyFJL/pOwYEUF9tKBq5kRbDLfC2SexlgnWnjT6g+P
OQUt7rUgMjdcxfqAYGhGi4SpbpuneHhEf9biJDQ3G1+mPbu0XqJccY5F1y8+boIGAkdJSlP3s8nF
lInvscrQ2c8bjvMzQFRXnbTL/7EJmNLJUFkiLOAVCzZRKSqwWb+aXwcHkpXjpyp2/ZjY19c/Derb
4rx+eP1Y97srLVb8Mzaflwn6Zrhvu/TvAzpCHQQqBjdPAxChZJw94CzaTDmi1CSPFFwNDQIyk4dV
D5zL+oOgwtxwu768OM6UVT/muKkNvurM29NXby6Q96382YYn1nWGiffYeIHxUcCaZTjUd8PLDEPQ
j9Vk18MPsTU4v5XdG1cU0W9hhbTD6Omxsf3XVNufbNSQHfRwK1zX04WI2WLuc3D4kgyxk4aVd6Ni
WocPsQCfio2ZFkEw3o9oInCh5CakiZEvu5HMYEls2d1hIwrv9JV9pH7aEfL4FnSuHPxu0nabjuT4
anVX+8fHYaIHBhkU4jmcIusyo2SAcvtFUOk9mwWBPNawRsbGzsZH31hTZpVE+3JJaJ16q5Lszih2
ciV9+Q6A8QdFKK8RVRtfnX3/yr1s2Epg9XeZZ0fdGy3Grl97XV8Re/j0N6Y27jGfhNtPoyrsa6Lc
cz6O2O5eeLQbV16UJa+zvFl3NFYAsPr2SVDlEvfCpIZ9QRG0N05nWDrdT12Kyv5DaOOd7vcQKFts
EppfF9oC8QLnajbjAiBSnZe417dTnZ0u6n2NXTnTDocch9l2ylCo2p/ExuqNe2519yTdqj+rlTTr
L0p3Q98wCSD5BZZScTWuzXTb14NmmVLAYnzaggSRDcYNzRGod2Gqv5iCsJGH2RWLzJJTsVN9rI4D
nkEauaemHmGRwAhAMYATV1SFpVzI28J+7m+4V8NpC5/ntowLrAg0cMTnCJJm7+59IZpOsnoSWHSv
BU5zQPPZxddFFvdMol8kDxjPQeZjLuOexcGTKfi8oEA1Tm11FCzaCKr5Yayjp4qTcbq8Wur+WtCz
b9sLeDHWZ94Ov1xwxPbpi1/SVb4rjiKbcTfZ4O7L9ga5ILrndO8RHbyjLG4xE9PXad/MAPYVTwoz
Go6EtQlv7sNVMWr3YREcAsQlTl6KH8lN2bC7AziGYPa2H3MIXdwz6oYK+D/ZqpCWPeIs9CyRRh+9
4/3rk+20MG6tC2G9ACe+2hZNxeZ0KaScWxh3muTxMkHpZCTtABu+qhg8YsEyUjAHl0i7ggRfnpBe
Fcv2QXAw5GuIrePUPpF1IBBLJVeK7iGJgOhP0d+hxmDfg7vHdDoBZYDEmfOIgfQd2UYZzrubqBrb
alQ7xkCnEHOC6cerSuelgCIGyibJ39HxNqaRKS4GN4p1uNyP6+IxqgurHmORWf5Ni8gg/RH293q4
NfYq3y2bcE2zJwj1VcfQTQUm0ViyqoDjHdxG+e7HK/OoCgmCL4xHFyuSf8LLfvffaxqcfH1J14Ao
Ey1AdWjQzazn/O7n8M7ngk2rEyWfzQtzap8UZsbANKTC8vSFiinpA6X0cqhSvdnKIMe7vqvgAdhL
CQrddgHyMahHBH8DJGRsrjWt4kd0nRT0bdwBSvMptktfboY8HL8RNJUU/I92rDtQD/RVFjahEQdf
j5ToxN902cVISTicgNnBRpzFVfFg5WDVVu4O4kuNez4lTlPymmG5em4rUX6qyyvMcwodE7rAGj0h
vRhmY2lHjw2BASFd365sw8wH+uROprutxar0N2KmhJovfxqMJhUuv1MEDJbVXo/bXB+xdl6H5DHT
JuRZjVs+O093S7GKcmLN6QDQYHq1IblPLcCtzqqO6lFJrqx4+kICyrnTvuTV65do8FbOY3T3Qb58
FBHsbTUuxsQ/e9RZ6d4qJ5eOtYVTwrs4eP9EAuWcHvv2ecpu2NbbN0fjnsi2MlCdx7ZHyFEKzMrT
zqf9gN/rpGLL17L2rrxkqhNLzLMWdL7AzCrRmzdDRAqQHaCF9KMgWaxmdIwMXyz/0SIUyzz6Isx6
hrgLpopuFONov8JDwItHpPcWZTafBRGgvUI6mlLGCy/sy2Sre+8514GG05UDgl1klCZyUHPXjzl/
SJOLz/60afuYHhf1rrs2Bm/IwLuL8+QVghJCgRv17It/m79tVWQLeX00Nw5hKFIV5nWA6bEJztgR
atwdX8FTXkHtAPs03iXs+8iusNG3z4g30jO1LwQo+DMtLplHxDg8JkiiOF1xWnfpfvM38CXVb7P/
VX7K23T53L+8zgE5GbSwPNm+DCuXuXQaeFwlBt2R3NdIcvWZNALznMhHtwi0/SOScE/WyzsPDxfn
uLvFzaAPGUOZgCgEcLJvq62yuw66td9dHv3nHAU8X/FYdG9Wu1jm8Igxq+LG6kTs2UGXV81oXHsm
3gFMZvx69Rc9c4dLTwdG9Aho+xa5f/pCc4USmbaxX4rNge08bdj5q3mN130iOXVHpkHobFWe9ui2
bmJ6Nx+7hhYi8kiXEK+4WnVSjklcnfPiyoQmfd3gzpy6Efs90scl7ZXICJPKKTakBoM0bNEgwCPW
4zmU/WyAKip2kumWkeqCcLkn2rGRafEPRNiZBEbxcZ2TknIYarrNavAvDVwX8Ft0PL025STbn9Du
gRwWG4kiAjP42uo5rHbEK7uSN3r5OH68k/JDzt2+yFwAa1CKh4PCRzPqfRqfgNivRb2/uT1wkheT
Ytjf10cHuHtFhxuON4GTNBsZqz7YHaizefcaUxv0khbxMvwXgAotqbSPgqcGRGJRPgdxafszkFal
EC4nV4+SDamqeQgOlKpTE2+0vfqz10KzTnSngqR5Nb7fTwExOBj73DlPaGSKJJwq1L7TwuYguWyq
bA3UNFG8l8AEZLaKp0mxy72LwC4C7mypC0S3dSfouCQLCRoLpCzA6fPL8uX0vowvJoOOO3lfTlTG
nMhl6R76lCc0d4L/dwHACopvN6f1IbXTSSqz+ewOnqe2jcPUot76HTzt1n9LVr6j+2rdq1vjvacd
qphxe32K6Wz+NY3CmSTa1quSEM8h4Hf7q6t3mtHQjFW6zbQks0/m+aPBjDvS+2/1vj+UK38pr3yr
x9ay8TZOapMt6mVvZ0C3siLAa1NKktFpkzxnx4/rB+fy3+s6vT+UGX+57Lcq6VtvTmdNflA3g66L
qHNLGEEayJniwq1rxVJ2UOb8y3WlP5TN6HrvyuhWM6yq9r497qZf6/fn6ZUt7oHqMuxAsnodFVZ3
dnXLvQHx1M0mzAGV214TKazdyj08/1Ih/uOz/3wP354dxfdrlh5Y8iZIxwT9juyl642jzS9TFWj5
Lyvd9r19K+j+8sTfhlnUXt2FFIAnPjErnnv19Oy96UQT13UxYTI4kEgoaenf6IQxhyD9C4ven9oR
frn8t+GW6np9dQv5mS063jlOqWWIC33h3iZ4wc74FBLWzpeDfgDi43fG5YBWx0+JaNM5+pV3iR7h
3cfzHaCqCJuwJFQwkuNf7vFPRVwDtlLoZfsMOP1Gj3o53eT+vX/JFvr6bYg6USyk9oAErAZ/lxDY
nqcaPTX4JIYJ/lLh/KaH/U9t9aeLS98K7tLp/tpIBhd/jdT1/6buzJbjRpKs/SrzAhjDvlwOc+cu
UqJI3cAoqoR93/H08wXV3ZWJxBBS/Ve/dVvXharlGQEPDw/34+d0n+QHmCLHz9Zb9pMHTvMMZMR/
kr7pP+Qf/Ssx6N07/miO7n+aqi5f4+A1/a+Lpvzrtfmv7Od/PdavdVDVwVv1/8HULQfo/x6U+5/Y
+6sMXo8n5Pj3/zUPpzDZBkUbAye2CZuSCvjg1zycZP83A2gWI+AiTBjMuPFH/x60tf6byTmG1GzG
c03Vdggy/xq0VRiVg/lWZ+oeDg4xD/cn43DKabSCNo4RWwcWE9WCzMc8Y/QINQTUxqz4ER7alvJC
dhOtomvrsnn0l3mkRdT5O04wcs7vtSErRfyckWNYx09xGGreJV2edoxO7O2dss5FMcrb9SRXLblC
DIp3d/QZ7n/91cdIpfdY+5HFCXbCs6VUC2ss/mLeCjb9FSUf/dBtQ3DKjnZRLPATLS1xAhGu2yxE
lhWDfnsV1MwrBEuhffrBJpuoTw4zE7hJWqJDSWVAEDBRkdqaoFLMbb4zlgL7wmp08VuOECC9z3AX
VI00DXbloelX7feOGoQYXEGlfJ+iE4xU/Kpyl9YorsgPPpsurvYju7lVZ1ok1ijkSHR6kCECzi8l
pIbqXrqvqIQsWZzfVTBCEMgCZbbELzqyaKtVmtUeAyO/djVm+AkWtp3KnbDklLObahjI1CBUw/D9
5BSkHjTLVljxnlLvq+TFDJcA43Ner8gyw7Q2jPeqKU+c0C8Ny3IVXvFiMXQpVl3BTcNoy7q71jbB
o3L/8TE7vf/fz/WxPWXikqEVy10JtR9uIrj16/0vbv0lROYEI/TLjgZhgarKTDLzrU4/ErqhdeyM
rAsmiXv1lSZBtosotgIcgZwXUCF5+U2ycKJnd/PY6iSGuE7eQks8Cmfs6I1C54SGNe+4joS6vvG2
2tKpm/F+BVofnBCoEpC1iS+mptd3ZYr35zbN0xwhHvlH+lW+a67rW38j8dL5+PNNMlb2FWpUrhPI
v7lo8P5J/lZYSZEmPS0OIbTVkLSRnI9QbAM5SuETVR7sR/vZ3ksHHlywlvBQz5qFGeF3rz858uI3
QKGHiorgRbEnocZxZStLm4TAyUuTnh3tg/hR2ujrZt0yEqpvyx0FO1CYS6sXi5sYNoWqB9vgMKY6
5eGU7T5KyqgBZ4Z8ffcpq/ZqvMDWPUnH3zeYexonkjXAdJoz+aK1NhS9m9hoP767ULxO/oKw8peq
wU329ePPeXal8zlhNSI0Q+phQfUyOSZyANuK61BWj6/j+4RRToEFKj7XO568q49tzWye4BFQUBW0
0KiamgrjRrebgM3zKWiHGtd5eWNo3oKVOec4MTM5glXi2pnjYUZoOA3MT6GUAE+2GNeuVyNFHn0v
vWiHbv/nh5+9PF7gNJTKdeu2PparzUgzmT44N65Bd0TZVKAblrCxC/tpTyIpGgpSCFkrY4AIhvr2
TTL0FNyWOP/fA/LE549XNT1sWZloo5URPxUmv5qBcpjaXEkjrCTyXVoX6PHUV0PgrFtXW/iUwvdO
LZviBWRBImOYqHJNjrnf9nGTy/hmnckr9ChRl98oJez6xg+09xae4uehW8UaUhFwTUBFccYOaPb5
aDQeLQymTMFAxHflnbShO7lLH+pV/kV/+Pg0nF9Qwh4j5cioiczenniL3LV6EfZgNpjYPKTrWlr1
3+WX8qvGEFxyJ0EmRS3tZWmiffK4FOEFMQzyFoQqHE05oyOUgs6NA4l+VbutnrbShVBjB7EQ7NBK
J3K2uyRaJUtR5iyNmRidvLqZ7jeMNmStQoqqPVQ7knlfPyBZDYxTvahoJLXLVJfq+Qk5XeskuOVG
4DYItf77k6aPpbRSIxFQL2mMMjwLwIPm6p18NTAI+KjtBHscsK3DoGyUpZta5KETbyZ/sxVoThwd
ErTJj6m1OshKm423HpUtSKE9rJ87QJKrEAzYEvX2TBSE++TI2iQKekaSa2lCPVujrmRde8MXWf6S
OdSHtfu42Vude9f6QIrZkcS/LqzXXoIQwL4zaEHJ7cJBnrnT+DVCDQslRHRDpslY7bV9lSmsHeEz
RIEEBhWkxlZMfcpX2kKGOeNsGLMt+PM0Lpp3rzhKz5MqLBTPdMKLWLntdGAB+hJbxYxfnViYuLOf
6h1hic2V/ZsosFauCeZP3f95gDA0QTpIpiVDTj8Jf3HSSr1TgivxAfhpQmwIZIL9Wdllh0IIHImC
+eZjmzMLM3RZgW+fZJIhTfHnR1sXp0ln6BmvXkMCuBwftOHGzZe8YSasnxiZ7F4aK6Y5pKzLgIKr
aK4z3oRKiZJM8WCpS5FHOz91GIPu1aEyAmnQZBOrMKiQ5TEgy6KfLxJyHyCoyMhpDe6l9ZLvzd0i
hi78DjY0VTwRT3ewV5q8llphDyjWWrdB3jAnAqKWB5Vkryji13QVP/5qc4f9xOjksLu+A3vsu1GI
M8r2Yni19spFdgOiYO8+WjvpMnsRDBrmkrrYTEw7MTy5w7wB3sIi5ozB5LAaryv04Gj67SSwr8Ni
uWRK0S2uLlhMER7VoMREgUt862PvDP0+6QqK/zrzfNXGYyQY6cyte62/5Pfannq9Ttv9Tdnba/lO
PCyVDboGNK1auuU0Xzf42WF8bvbOwaARKNgyFiWZhPNOorzQPib2QNZoUCY7/Y255RX1EKk0DgGt
b8SEZXQlgEDlPrpR79+vOxTs7qqlh+fcoRIabxqVAuX8Wg/iJlE7mS2AVQUtCRhhBOgaQNKa9zxg
4ov+MjtI6i7ZLl41c0EDilmI4eEJs89GDMMx0KIqxXQLZclr/7m1AWsxZCSosbLPFqS7+S7hQy1c
KjNhXghp/ses8M0jb4BaV5K9gqEMXaey5KarPloc4l9a2sTjDDuQtS5naTSAg6ceoi8w13XEjC4w
658GrWdgCTksKwsHes6Ljtcm1n60tlKL9VEasAvpIBSGq4ZB93xjg/P2eAh6q7xn+g6geblrlm6d
WUc62tbJFVCWkmR4vdhW6jPdTXBlfHUAVhk7oErAPLbtF7DaiGcWi4/r2dhJjKZaI1RKzoSZkYUb
0GBFaULfuZ8Uhnjh/r9/A2X6094zWbngP0vmtMn7qXIrK5WEA7lfxP2KaMg6+NK9VGvrMt5I6ABc
LHxVcfanscHmiSFTk1JkbVo9QBTR9msZOiGxtfJ4GXwy18aOoeT4KoA4bsHanO+iPgrVubj2kP49
9aG6VhKziolEzN/chy/pVgCQuzeXCdthrQHBaPba549tzh3JI5NntT1FacJMZeOMJFl5OhyazFt9
bGKmYIHw9N/Lev/zo6ORhUapFiNHQ9rnB8GK5u6ra06E6NEvbOHSciYRplflTLJFLA+Tb7L6l6wv
NfrmztrxWibhJa1KUwlSDIhSjwTOIvpmgEb0t4CFmRW4N3gbDF/thz8coBSPQBuHgJJe1A4Fte+p
b2SUl3zHxxOHT0y1Pih7Pdta2dr/KThkwB+tlPoO+dyF/Zx5BpyanYS11AwGpbEcyAe2DG06gu4C
pgf0e/dCu2TxYjqPoqfmJqFsqO3B4P0H1uXa3DDHIgZm0kcJ3QH9LliBjiJ4+5+WKs/n50487lSZ
4WESgTMhEbOpLCuPWWTTfRnr2yZ4MN2l216EptNIcmJjetBqxwnHXMVGd5kf5C/Izd2lt+Szh38Q
RWyUOxDBpelIgfC9HHx03AyjU8agerfk7ur75NJnWNx+hF8LTSV5LWQb9IWscm4DBdceeyf6V/ok
cI1qEhaJ8BI9Ad3YPTlwe9X+Xx/HkfOzDffw30aMSfDP26Z3TMkGMRQ+DPVNF7x8/PfP+d7x3z/J
Aw2ljUQFO7iwk8sSfFzS+rs4bLZRaiycqoXtMiZRKi6UQa9CLMH0wADFg1+DgPUX0oL57UK+gtch
UhbvL5AjN0jQ4/HRmmZqYrjKwvtB//Lxds2EdWQNhTaKQzRSz3WKFTXX7RgD4iVRH5S9y22VUDkt
/0GnUj21NdkxNTNHZyC3Y6pyWHUQx9xDIbSu929gXtOA6fh8x0jyxwuc+Uon65tEXEVCXwihaeA9
VF1qoOC2/T2THz42MpPSnK5sEmC13HSVvgftKtRWGCLdB5sEiZ9+1dDLy2+WenlzAf1kVWLVR27R
hb1euCqriq+dZ8jv7to95csHbdXC/7IYi87zp9PViTN3ZC01mqxrEmGNIb/ykSlQKnggJO9BX+4W
dnLm/J6sTFzdR7Zaq6bKo4jvtZHufDimGduBNiNn7mnYlrfdXbA1DmBI//ww060UcreGrDln3TVd
idoBBAaATvcmBc/YMpOapM6CM76DeCb3x4mZyU72hRHFvYefMH3JMQAOOTB1zTim6Fd6zF4LaLkM
dLL/pJUX8jVyA7ulR44qjtnZj9DeieYNhbfjJES2LoXSwGWt+Rv5N7P00Jq6awvcb/kkuYx5Vutu
rTJPAuMnTw7YBMgRFvZ7Jq4hqidTLaTSdv5sNtWwzlqJ36B6n4fwi7V0l82ekGMDk50ejWJwTLHI
dguFpgRSXLAFMNbVOLtkjRN9XnBcEUjOdvVoRRPHrXhe9Y34tNajTH2Xkc9iRf/wGSbHETpTab2E
YhHX8UcGp8UnJUm4xEEU6zsD6KCDipVowC6lVbOxDcYP1RIK22iJTBZmNigiRSp2GETeRQ/qyvku
AEgC6GFAkrBZ8s+5dfES1VGWFNiL6ZVXRKGetwaTpnH4rfS/yda+6T71OY8bkjqOpk2Xf+HbzQWd
Y5OTrdR9BA0AiwYX9bP0BqnwnYIcaMOhMA/D2/iz+GFW63AT/8W0z4LlOa8BXwJCjBamelYzd6rI
CWUDogU4KARN1aoT5KEB43zpJu2hKFo6eDNtRVoBpJSa6EaZyvQJYg+O37oNFsVj2LiCgeQiOoSQ
ev4TxzmxNLkU2zasCpp7TCpRkS3diwayGCZbCC7SSFkwXy1anLmoTIAneCkPb55akww2s6M0bo1B
7ObAMDVCbyTNBjMr4SLz2EwbkX3829Y0kQ1TJesCCVv6DvjTl2AT7MJHQekhICc2IxuA/5duqbmz
iFF0PwiZNo+CyVkMa6R3LP/dXURVnQn5b6Kj496RZaw6sPF/7p4n9iYHI601J09b7MG88E5QEW7N
F4h1dsDsYYBbzDRmsjUex9RvHSr5qHpNrqbY1hBFbdnUGp4EQoANAltajxSWBYDIGVcJE9KfKShv
FhY687CD5YqSDdU/RYi9nqYdps9tUfjvX7OnnC4eW6If/Bs073M+aiLGhIsiz0Kn4tSSWjtpnHQ9
YwaPgmJD2ZPdXAsQW/htqas0wRS/lxs44n/bmlyCRp34aSa2M3qCBfjJ+e5v3c/t3uvpwbbEmPHV
YrjyUX/wvy3dTnMPixPbU1fNk7Ece9Zp30DkwyButNN21cGEBnAJkDF7LI7XOXHTInTDpIqx1cMZ
2qNBtYIofa1+HkWf2YLNd/FgLH3FSaTxUt1NW4UhEBHb0vuGBgwTduXtbzSZztM1QOk00VQVtR2k
OSYbWYQOqsItRDPiihgZE9z0e4sGvtqKyZB/spkOZRQU0Bz0PzRCzamD+pJr9HXOkPC/oXTehgHe
Tb9iOoxJlGG3cPTOr8BTe2L9Rxl/7RhtLstwRLVgdyjDvQdt7aYHFJHAV7+IiZjbz+P1id9zZK9X
kqzLM9YnPp1AnIhHqIvSuAlx82LF79xRTlc3uQSlrAo61LyY56k2JThBaWPcIkeILvZqObUXf9lp
SnhqbBJbeqMvCpMhnotAfZEYG3Cjl4WPNWuBPqtJ+4d6wfSGTV0CmuSwnOYSrlPxtf4SwSR9cpmH
FRzzC/ZmnAMrpq47tCCRnpk4f2NrWcNjhWcIHysYL6TvcPUQu/oNbCP/MN2FrRNEp+wwDgAOYGLR
8evSTm1gKrBWPdQ+lIyxD41YT/G+4ZLPD/5m8dqbcckTm5P4xZO08DWJ/k56PWy41C+dDSQWzN3K
TMoZPz7e05lPqCGrg74hF6xzhqLuNRvVLtVigcxvOt0IIegSlHLuqx2bED/h6Ij5VhxoYFk9yqTu
jhf8Pl2377LD8jbbeghmrT5e0swF4JysaeL4WYASZzFgUCS1TkRzGsjx43uMpJL/ndnvpUrw3Cc7
XuLkanVaq68L991i9SpCMsLhG1GZ5XG5eAzUpQ2dOGU3NGrk61hrnwchq/pNvGV9wBRCRmS8ctdQ
TcBt/hm+3wv1u2VtmI+/LJhBXdro2WWbYhAFonHzTPltyPQhljJwpPU6emWwAWi34Kh5QuB1r9wv
sVvOuioTegBTDEcM1Jz6kWNUsuNFFCHsHKL7jAn0VtkuuI5wjUnMBIaLGh5QOfHPyU2u1UkRZRE8
EN2l9hlixuBWh7QzuImvijeYYARMLmd+9WOrC0anj4fKL0BYSuh+WGW/qzNpZcvpoR+r9cdmZh4p
nAtqLCpif6S19uRclG7dy4nDBgY/IQGGUry6ERKx1idRCXlvwywHM+GLJxtqOJpQLBT/oMc1Barb
oZz5rWL91O54ouw0+NTz5NMDXLfX1iq+TTdZxFh+sFhROttS7L3rKwupRGj/xRE6ijnx4OpSmkOI
5LnQSOxz9cU2Lz/eznkTDuBR0O+WNn2deHRHZKOCJkRxbtT8wYge43apNXlWihDLELKfAq2HxuDE
5WnexuxrLw4YZP374DK+8+n6WDfuY7fuDoIdQIYMdPfxys6nC4RZvhp1HkBoZwB7PW8k0xypvrvf
UDGBfwqWMfj+AT/AJbk2bg34b/yrdiOvYRaFY2GxLDG77r9/gDXpC2l61KtGy7oryBFh5EP+TLqV
VtpNcOjW1EJ2CE3s+0VowMwnBTbEa5P4wlzd9JOWepsmUWX9bNUnSC51kQtu/9qpd0X/2G8g81t8
OcycDiTtQDubYAvPX/CSE0u1Epk/rfKyzj5niIoAzb+g0HCx4KzvtYDJOcQSrUMVXz3XP8+GoByU
zIR5kPkiiK/g0d+1UFPBv/OpOAhYFrIfy8f/7CVtOCdmJxdj5tYV6p7GT30Hn98nITIvLqV85y8k
GSIuf7S8yZXo1nVWjoHxk5nIQ/XFwg50HotWJjzuPKFZjigLkHoSVQDJnIYVOe/HFuDkz2qjbAvj
M755DdcmSkkQpAnFgJ6yBOCu4avjf4KTYrEfMuegx/bFhXwU1ry+dZpB1/mKv2CUHjBp8l9pV2z9
PTXJnX9tHBaCwdwnPLY5CaV+ojWmHELjcalt07Xylf/dBl9Ig33Ia9YdIgLJWjFueZ0dhkv4Lpaq
MWfXPnvu0P1GFpU0nEA4WXPpgeZW9Z+J/C1tXpv408frmzuCx3/9xENHxXeakiMYg7d1lUPgXVYv
ZdDtWjf74/v3fSVcFiRMDNROw0vqgYRQqxHv8T9DtshgyvhdolAvfYKz53G8EXyJHy/u/MoXJi3+
w8CUxjzF5OOFyuCpri8c9hd0OUD0AImwg8ljwt6Eh+WKwdl+olXIPBj5E2PSYk7t9HPFRZYoVTb+
BCUpuu5x4154MEnX3Y2WLNCdv2PDTk69sCXuKIP/4iGT41hLQ6jW5fBT3tFkobK0s7ba95t2CzXg
vagcZDsHxkm7IRuWIP6TVs1W3hqr9sZYddc6CjvS54X9Fvv50S+aHNDRqUbPK82/9Jt+6+0bfoN2
yygz2hqizbRY0js7m6ZM604hqzOYUmNi5nSzk8BpjLLW/2q32a2I5xqjDLTodkuB5+wMvtthEFzg
Qfimk/DKbGMRZ9X411jcVYhBdcqXhX07X4iqOGK8Vmb47Tzvrp26Vyun/kvE7/gu2GXXgvsI9bzt
gqGzJ4upcgVSK0fpFlDe+9vxKILGVZ77kmH/gD11P3wR8AZarIxii3mTpV1Tz7dN1SwhPAWBBC+K
6elzzcqM9Lz7Yd+YpL4R70LkU2/ARO/CrfOQ3egHUXelSohM321x518q9952KQZg6cwpkb4C6cj2
ohJ+1rMLPN8tk4jkMW7z8qnRAifvH8YkU+UWRkDLcdHOLkcp854TbzBDyDL7si3MdRlFbgK9VKc2
UuitoyGM1fKvgeXWiM9bhRS48r3Chg79lRQXsWfuLMuTFXA2zRB06jejd4o2ffHLGB1VavdqDxNl
Ufet7x0qw4/663aUxgJR6LAwaV0Yla09DU4SjGjaa0aiwzY+jI7TrZLB9q36ue6yAoyxHQ8GvKZ6
phZytTEDg4rJWtXqIviuxoVfQZNpuW3zolZ1z/h74mvQRZcV6uGbUS/U9MpMpAzwYhSWDQOyfRg1
kP97uaSB2vb0UDEY5+P2D14a3ZcieTPWodQHB7/URpibhnG0qit6eDmEUopMyAtWFZNrjrEeDceD
kTVu4jA1oIDUQ7Tb7ECxfAnuWE0Z7sZOZwxrFYQVYyVQxuZxpVyUklnLP8LU3itGGuZ7v4N/4sl3
fcvftaYfwcwSNu5oHwbLVn24YI20U42t5Q0RAoSa41nSNh9jefwEkUmm3vZtCofPRaW3Pv210FOM
zwPfQN/rTdSVj7DduOZdaY4KJOVGVkV9sIkNSYd+KKp13YNbK1QbhMmGNJTNJ5neXX/Qs6EEB6GF
naRtpbLwPEDtTtbutBp59AzK3cLOqSH5jWEiiVd0fXLZGIOCAmvjSA3kVVpcxhDdS64Z/rBK21fu
h6o37IeB/4NSXMhpVAx3WjpEFumF5cB82nqR8tSkVjiqF06dI95olaZn7/RgGJJxP8Z1VcOraOUO
1LF9E1YNOApZSShAmLIXHWopLONiZUnRUAerzBjUyNh6puGhHW9mhuG/JXET8Rn8Tsvv5C5vw9sx
KyX1Vq9dZTQ3qqvV0sMQ8Lcd/MSQ1J9aXH2rZHwOiRGDqv8T+uaxZm68Xu6idRC7gV9cJZ2byMba
UEMJWs+qyjzt0nfDztxofp301w74kvbKdjW1/VJQRtXXaeKJElmaeiPDj04Vu3m4SQrJbrd2Xozd
T7syDL3d2W5Ta926KtlufrfSNLw+LY3wVftd8KmtmtZdp0NVSxdSofjaV1924/gxtjIP+ENo2qOJ
QoaZ0rzWIkX1nxV9jBtYyEovHJyLWHMckFe+VT63RRi1sISbiYxirlRlenLd2GbMFdAFSgf/HQwy
wSEaZNW8TcMmhOrLKvH3apUlXWr9aIpayQV2sE+ZTlfdsebtaDe1+Tk1qsy6NCO3TI27QpYkPfgU
y6DeriI/qAfpYrTLcOg/p5FqRDwC7VHzbr3Q1srrIK/K+DIPA9O5kX0zNW+btrXCrVHEjvczDZ2k
hDwvDG3roJphKP8sAz7GbReUWgmjVm9bqF0yeVmp2oVj12Ho3zbpmHpw7ducH3dr622PPKYv2/6m
9i3X3PRj6rQr27JdWIoN3XOSfRfKQdWuNaXM0mFdWRwt+cLV9d43IPDib9imPQgwC2pQeSiMDbHR
KsJNprcezFFGSEQOaGsGSsv06Xaw1WFIna1vl3nWN3hmEwwVVJWS1vCvQMmMrotBk270tOq6ps5i
/tBcv4cITHZ747a2nbK6M4rO92AfrKQ+vdEj1clvwkxufDRx6kRSt7ratflDrklj9JjBMQP5g6/k
QX4ZeFWgXDYcMveT7HVO+BTKXpXeBSXjYbdZUVm5dcgDpgXgMat0Vf/ihq02Mp5ppVpyYUlWkW7B
8QeGctEFAadm4c4+e9wJOh2mTEApoARE0+s0y/GDorWVIYLwxkABU4f4XYWEljkBmKPJLiG73CH7
8667u1RLnrnBT0xPavFjMOq57sO1k3k3jj9eKoslnvOMkfY2s9UKE4aKDhLjdHHS0GtS3kc/aAhd
w9L+IHqVgmNfKtFQXoZanb8IzFN7YsVHCdBglIwXYk/f5UiQ3KLDsem+KKLLsKKVj5aBvoINcbfw
Cc8KOhOrk1eBbJWNFmshq6QF8CrDp80UpRhNknag+8y9uWW6e7dUyDqvegizVB1J9gQxhzlJx9O8
0LVC9WEsNHfNhdSuUpYboI6QPAvMIoTGzNLI+8XlCrc4fQZgl9Ez+JM0nUrrJC8fTVf3wsj7Id7p
9pN5yVTL1nCvmzUEkRB5inqnVuzdr8vPr5mzcmJ5suIyaXq1kMAtkXBqewmqaWn3GzCwmZTyxMzE
a4ugUZU09n4IWih9IzhdYHfYibHt5SUJ3zjdTE3mEavSFHOQH5uekNhJXeZv7TdHD71VS4bD0KpD
2P3YReesmLzLVV3DkmVPVhRFcKpQqH4rCrjrO09FoKlA+iVtnPbizy0JNi1ycdqKlBtPT2Cv9AFh
znqDdTilLStr10H5+LGJ8xaYqcnHNqan3A9SOgrWm8Bxo+h90Y8UipzXCELofOcYK5p9CxbP3/2n
FicnvC8kM0dB7s38JnoL+hNZQLdnJtVaQaKZ3et7mrTrCB5MyA6W2m/nURrbtJ9Ui2ojCcrE9pAo
fRPU7/pChw5diTvrtv1q3HZbFebsllG9dfAvjrz/U1HxHFLKDjvcSrJhm9DDTIs5UuTkdRC0b+k1
Wji87MRDsn2CBBQm2iVIy/mhPrU1OdR11Fdh7LVv7yW4rQ0XWnVYfuTPWFForuk8jmGiYszk1C9L
m7jR2wZWvH21E5O7ILuWgYDnoYNCFO98aoqAu85AA5nROqnjqW/lc4V+1HVOR6HrIJ/nwvP3v4GY
mXFM6oPi0hM3OaWw02UFQdRUdqpwFOzdeJ19Q21kpTdvYkq6244bw4ZXFE0g+9ZZaOvN7SdVLjHD
71CgnPYS7WKU8s5pUb0SNeJ23/DV1OW7Zsb5KWP8x8y0exhLpdejbfdmf1P6q2BvXYVbxYLuivIb
L8Bka391b5ccciaL0E6MTn0l7qRYbTsg4/YuDtbRJgMni0ox5TZ1Gzwb5sVveM55kQijjL7AXER3
yp7iHW3XGHWt6nHQX9Qw1gZOXkYoF6/v2S09MjTJ+hyydXOUOx6H4Ewk1JIZpWZYBMmc1YBc+d7f
md8X4apLRid+6lqB3tKhZUvRM/0RkQYyf4i4vESByL79DTjn3EE82s738YSjTLAxRnlUhp5UwbkQ
M/xgAYMD2QLpyeLiZs/C3zs6LVS6HdWxwBD+UjzpT6qgqsaie+9eC4dpdyOimHxKeEiWTJ/f61QU
6XYT1ggCVL9Oj3/Y9ubYyOWrXm7d7NUOHkZtYVLu/MMJC7gj7QnznK7DKILYr8fyNZGeAmpfhu2v
F+7WcwtM/jGvTKsZOjIYaU/XoNRVAeVn/Ir0Qfx5XPePAWqx7craISFhbvlgCBZ8bHLeoqNQLWUy
g8h5arEvs6DKpejVo+mcfQ6HfCldED/5NKljSSpKpWyaTi9t8ln8RuElGkSvcGbLCAJVN7BFPJrQ
rgu9yuhuqYl0Dn41T+1NjnTRwnElhdFrgV6avVI/CZfP78QbUhhFumUz0uFdnl+YycRODU92crSU
3ky06FUk5K4nWsqc67q8Fu+P5h5VSevzx5/u3OHxQpmCLywdPJmniYmnM/MI6u+1V8x7iCq9oUQL
stz8sRGbQQWDl6sgnJgSHtYNPQKXSphWHgJfyKK+RMNCd+f8jhEatmCixZ1Nz0Gd7hxcRV2ZKS/6
rgca3cIW+c7hoa/hA2+RKd0I0GSz2KU7c33MctBo9oo06OywOUmYJhQ9XtqttrW24RZNoo1x024E
XSsapful1vV5JjkxKH7QURyWydSHNkXB606B/iBDjwa2DtS2Bbpj6VyfxWELbJPGmSYlISmZHrtI
8y3qhrHY02vRt2623fVv5Fxnp3tiZnLaqhRG9bSKX8Tzw39JNu2+3BTXCqIiMhwSi9nIWWIwMTfx
lCqJhszAXHiQnmE1IxdHpgL2xKW7ZM4ldROgBt5BLgk59Omnsj1acIGOEWQBxQVm9+xhfaF9EmMe
ZJGPqAY3i0+rGY8U1BEGpw2e27Mu35h4tQ2nw5vRb4Pv9FhwSv8OmO3e7rciA5L3i0jbs9wA3z82
Kf78yCejLNN6pQ7fvFfjWQD7rE0Jk9IG4QK+3+IJmPl+WNPA3BBLmGWZfD+3UlK/ToM3n0wZmexd
9a4/ry+/PWb88tiQI37I0bLStGySLA5IQyBiVtdVsBJPtwj8fD2u/Iwx58Vc8qzy9b6T/1mboAU/
NqkNFq8P1qYJSVrw5dABQaT9zla8QubHvQBRuBuWzvn5YBdmmSoBXCSoJc6Ay2nXVIXvud/FQU/h
o20vu2sVBSppKUrPOeexoclRL/0xh+HO+S7v7J38FEP0Ga08NK6QYIEO5DcIY2Zck4oebuJAz6px
IE43FHK7qqeo8l3dKc/Ug5kGGnfGzroU+KzFBrv4OidpCm31Y2OT1fWWGctqKoxRdsZV3G1yEDOw
y+ua2ccTS5MzwPBYxoSq9j0TOhflw5AfPr6xz7FLYinUKuCgFx38adnJ6QYnGwP1e0cRVIjONsQw
jWkqMb4twlcFNau/F8nkUgf6LCPBss2FA8ycdIQJ39Mv5mqZ5yuS/N2ACRYNq+BS1xfgX3ObB8rT
EmT9XGzTDsEQOrlrVCObB/eYhiph9MclJlIqGDhoPoALPKfXKi15HBOn++48ouCzTh4UhAXVlwCV
Cm01iCmAhQRLiAxMPQ+DkI5z0zAQOo2JskVfeYy77/2ztoUHdd1/VZAIJm7ciw8WwJ5H754GCFTv
3iq9HPbhiir3rfW52CxNb50Dzt8X/5/fMg2b9TioWVJ0wnWum1W/dS+/m/hPgF5fsHHRe27WCP2J
UxhfXPbUmxejqDhnk3N4vBvTKOpqXm1IWfcdaZyVubPp/jDUZa+Fqlb84G/fjE+AfC+XAZrn6TtL
p/xMTYx86bzM54RdGQVV8V08XAN0mBARfulX/sM7PGUtP3x8SM/9GAkYcK8O0ZtvP+Wm0ocqd7Qx
+q5YlLjtr4b3+PHfP7McGhIO8EXQII52RkdVwPLoRr31Wm9HlJ9RJt2YyDLqF9KOAf/D4uVwHj4V
DaAbLXce3gbI09OT7xst+A/ffrWFlDVkq/Z1eCsSJUEHuLCy02sBJI9BGRbEMoAw6GrIzU5NGZU/
umNVPwuAK6kZx7Pfi0waLbjtEs/faUB7t6XzFIc0mOerGKA+tVW7hmR0av8ctdRIpavQazd5fP/n
C4K7UGPQCTI/AzK2UyN96apNGcvPzqPJxKRy1e915MiKAzk0gjf/j8aEYx4lRmGYJ6WOseCpPJiw
LpODPRcHRETv4tViui5++d+H+df2Ha9s8qlqO1QiPZGfw0OG7nO26/R758a4TDfdlYRAmmosgZ9n
fONkKycYT70eunCI5GftzryEjeUS8qlHsZH+5fILa3LEzlc3yU8YUnOMiNVZj2LCr7iRGMmWbgQA
0L/8jbfP0tomGUoDqqktU3TtaDNqrM1eq3cdfMbgDZf5WJa+3DRJyVRJctlIYazZBZdIblwj/gml
e3T3G1u5sLapcEoVulUjsZXBkxBVCO/EdHty7ezgSLtcPAILa5se6qzPa7XHmPdaQo78y5ixAxvP
mzVYjlen74J/uYmY3SdB52aZhvq+UDMnTpTnxIadQOxmiqAx5agQ4U18Jf7mrPc+DKsLB312lX+b
nU5W1ENRt6EtP+s76dl9EnLJ+o/4IjvU0AQiGlgvzVScpjH/Xia9cHi2SNe1iXtmelMqPfbUZKfq
jyHwwGulR/u8qi6aXlsaEZvwqv/LHOmmqigOKdL0wgEja6Rex8PgIkpoTYjnVuSxSGuVIaa9q1cJ
pcV0mSr09KL7ZVe8gsjYaMVQdjuNn/VYBIDLdAoDooYTbrVmi8Ipsqv+ZWRvF77haZZwbmwSrJmp
AsQh68+NUEceeUuGKXRBOI59oa6ROv0Nhp7ZqHa8wEnMzuww7INef/ZQw4RhplqBO4QL9c69kC7F
9Mg/ctRjg5OYbZuZH0i6/jzs7OixXcsbMVYp39ftl17ou26XktyZTTVpLFnUgXEbRn1Pv6CdVUZq
1sFL2TbtQVDGyWbT7Re+3MyhF8wEPIU0Wli8JU6NRFGV+aiXvFiP+o33KhIV4SyAABxrZT6L3nxI
K3Lpwp1JV2hCImjGOwLZj2nzRffbNq0T43m09j3j4J702hbfFlY2c85PbIhQfpRASHEf6XVjPEOw
xMwyRUztMLQH+zpBaXb8Jh7MfXeBnIrdbLU/bCa8H4gT45PTp3R+WQSm8ZyvxaP2nRvYPQjiOqSu
69WwR0N6YbkzNxOMK6ZKVY4yxFkdtdfjoOp7/2VA+nWjUEqt981bJSb5f2fw/fwDoksJ/FFUpBkC
nJb03UGxGzkqXkz7a66tdes18JbuhfMFYQICrne6E0ork/MdRszfjHVJYTi6hQ8eeRiogJBi2Izf
fuNwn4fLU2uTw50MiGn5jbAmAhj6U1fktqvukGyXSrbnfmkpgjiTG0gw9EwrtoHvBbpTs3X1daZc
W9FDngwXOoJUcr3kFDNfiYo6k0pwWkKcPC2wdP/L3pc0SYqjaf+VtrpTA4jVbKoPLL7FvofnBYuM
jBRIgEAIhPj185BVM53pmVbebd/1u1R3WoSHHKHlXZ5lKg0ra32MYEQ/33ZzHpZnOo0nrYJ1oYPB
990QJyf/YujUUa4xb3TXABO+WduAVgNz7wYgl7M+sL96IviRQf5g9Y3AMv9xU3MVTsUcYDj+wsV9
gJ4SO5fl/ByPANC5Cu14639/UpxkwexINoFyBaUWCmUAmtOP1SAM8TJodP654dYC74+pxzdhSz9Y
uSwoFp2cFPUUmQiwrmMd33B+TeHZ3AGedKM6mfQgtsgorSM3/48PC8QjmD4bBQQkwqcLo8OInizG
o8oCmazV9BgVUgZ3+gmUy7MX5y9e2g+jnayRUjHBa2s8BjyhIWIgtAsyNHqOwAYLkay65TLVqBb9
/UN+u0ROZhZFElBq0AyH1cMpFyuwatt4ajqCj4ETH3ptt8AFIvICkujSzZtDs0UMtidpcRFHaRyg
6H32yX9xqkDTe/0GkFVEU/kkLZccOjbIGPAV4ve1WBunE3xl9gLMq+n494/7q0kGqhQ9C5Q3AN49
WUe+U4se5phHH/uOvQuOw+UcwuzcECfv0YmHpnWUPhq2LxhQo82exmetKdc/cvrWvn+O9Ut8d22b
QZcd3Da/HSgT3hjbrBAey0/Y9Zqx1tuzZ8ovIskQGi7/mrqTs19MIpB1uw5JNoPE+oCJu8nW/juH
1/22yJs4+/uXdXbIk9jOtUMVzT3e1l8aP/ZKxRo3M98ZCFvqnWo3/48jnqQ9Y9TTuBj0twZotWvm
/QqRRZ092jspwYhOe6YP88sXCWIpgC4oSsFp5ccXKQGAHjUGJOyeFmi0xtGZSfzVcoT7Fwi4q28S
qGQ/DlDysISx2ny0zAXE7tK5v5cgPZ+ZtvVbni7H7wc5WRt0Ar/EpuboxPCwkI/gsLyIdLpY9ckM
gYbLnzD/4t61z3OrfzWD3499skjaUKsOym/HAfFjNj774Outypb2TfGAlgwMov5T1cBv1zk8FFFc
RhERiiY/IQQJZMNUa47FU7Rdz0gUl+dDWUKksAAmcfpo0yLO+nNH9TqJP03yv0Y9BQz6pALlrDHH
yDOZ1R+6DvqIQBYtzXLmdZ7wH/98Psi+wQMKKNmfsVet7bfzYrnYBc7r6ktj5QIkawhFVQdyrzfg
bqT1pymXyQp2iFFjGb+Wd+Jc6+ZXz/v9tzjZGm1ToYzqukf1ytAB3YU7Bv0hcu2hgbL2bvrLBV3t
c3HnL8+c70c9jZ3YgrKPdnHmrKYCJWzl1rAmgs6K2FQb51xg86vV+91wwRr4fHeQW5FbDfCyxt33
zQIoJbCtS5ftkiLK+NSl7Olcg+rcA54mJRUUDRseYFoh1GbnPJ+6A72SCEW9XTknPmA6Z0KMX51A
3z/imsJ894hd6y3BiEesnDtLb8rihZEzx/a3JP90a3w/xMm1LoFFEsAqHm3H2naBeqiAG1/YC+8v
RS8zs3QZFTP0ObagxiUCbMv4K9XXfgPlxtFs3PoTZCiS2vR5K9NigH5KdOjUdukuvPi2drysopc2
nXfVvBnYM3y3Qn5F3LtyOtoL31ihn+vQPTNrJ5iV/92E0HaGlSnuh1NwvKUmXzDlouYgEQ0OCzSi
1h59nUBTunqs0fE1Z1f/urh/nsd/jXlyjvN6mroF8wiBgZ2z40DXobN8tiv4DaH60zAA/qO0saYo
p0vQCSa5jMZF8sCvvTf367iluXc7pfZm3NA7CdCRtYUfA3pb3D/ro3F29JP1qJtwBvPZPVKdeYdu
A4bPuAHbswEHL0XufCX2UKq5Igm7XFDSoW3S6jPv9peb/rvnP1mulkOHDt3Eo+Zu4qu3qjwTVPzy
NX7399fxv9txphkH3xlX9UDzyZB7z93EA827rsptJNIOSSPzcSYC+OUm/27IkzBjKt0+EJhU9b5K
zK712+qqyleVDORpKza0ytz7vx/z3CyeLlb0eB0XT+lAQrcLQCMezrymExran1vwm7Q5oCSgSZ7i
d/uqZYHlr4fzanCEGJvclJ+DxEl9gEBRngZpqkNyGGfuuYLBr57t+5FP3iD3AlZQQbD5YxivhLuV
NuntYcICfBxDFfVso35d9D9uSTwhpMWgt+wDyXUa0vjoacgxjr5de6CRoEvPt8XO3rS52Z3N5n9e
LNEqrQDsNQ7m1Z79x/U5j2gD8KX5BKffehME6PmyLLyf0g66mmmz8Q8uGkXnND5+nlIMCluZbxYZ
kFc52XTNRGDVrMSnPgQ5Wu784OHvl+MvLtYfBzh5Z868SLC4xScpkrGGdryTsGyt89g1Om3/Dtj7
BBy9rs8YStGI0FYbalDsTnaAI9TYenI5AlK1QUn6wL78SebAebbtL1fXvuZm+jfkaX5+fz+OexJy
g3lPuK+X41Lem6FKCvIhy8e/n82fMwoM8c1bG3AKcAhP3pYhHjUzt48i1Dnru1TV46VeSI6G3G0Q
sfuhhJPh3w/5ixv3xzFPXmA7+h0RpX30AYq5MXl9JPBRCR6bS6iYXdXXFoqPu+DMIfaLVRM7NtTu
IiAgfGzAk7lElTr2JLWRSwTbYruO6D1Wl+ARo5BGN+cabb94c1ATQr+ERJB+/KnaE8tWmmlyjpM6
tD10/8MNj868uXWWfjxJYgjbAMsOGSGAR+yTzS0mblFQpo9u8+AU2Gqje+Y9rav6pwFQCQSKA0KP
xDtZ9S1T5aoGctRwm+mnuyLYMnoFEZPsP18OQMH8a5yTN4MVWMMUyD0SBzJ+scSltnK83w3N6q/R
n+8HZk7534/689WN2ftu0JOkR4TKKkNcaoK/ONVtWRVp4YJ7YF17Pf6nObjA038b8b9+oEQO//xv
/PtddEZCNkad/POfV9W7FIP4qv57/dj//dqPH/rnTffRPij58aGu3rrT3/zhg/j7f42fvam3H/6R
twpSEHfjhzT3H7DtUd8GoR9i/c1/94f/+Pj2Vx5N9/HHb+9ibKEWdf9BK9H+9teP9l/++C3Cyviv
7//8Xz+7fmvwscfy4x/bt+Zz9Xb6mY+3Qf3xm+WQ37GGgSJD/E3QhVjPIP3x54+C33E2oV5qr2wN
AvLlb/9ohVTlH7/hU1BPBj0SLTvgzmyC9T+I8a8f2QA7eYCg48fgEEe//e+3u/1zgf/5XjAZf/37
H+3Y3IqqVcMfv8H48MeNgL4PpAdx8IPGCnRofKoLWk6LCmRX3w02edS6XBKp15YkiPNp71Z97joz
sgVqHW0p91yqvZyMTjmBUAcUQj6zgb/Mtntto7aeUF89uR6wpJN14Kvp9/TNR8dRedSDOOdTiOJE
LrRH6AR747ZOoOfME1iEozvYVJ/7oCshRdx2iVCiT0areoAP2RflBjQBadQGNJakrY4+z079mXOe
+Z5+Czz1hcNLL7H0uOt9VrTdjedUKn5sZkVS6vdRA00Sx7vwytreVqz1HnmA/s/sx87nkZj4pfTq
8UYPo536nLcvQTkXMvEsq7uzOhbvO02LY6FIcKOLIk77ugJeXNQWZMkXCf1SVUzXJWuXBWKgk9fh
oaARlPlhh1KD9Gdgmko96nSpwmpTRZI6WdeUCI3ikD6VU0xuY+minx4Z9Ua1Xzw4zDA/gWl6NWW9
xRTdVb3vv4qA+5+duMO3rOwYwj8zwwVNetQTJiq380zji6bmT6Mk4lJOUJMNw7m+idqlhySSG5ci
0dbiP4emd16gmkMU+rEChrGlzezPFEfGdeVa7V1QdfSBLtoekziWNaxAl4i/qRZfOunEggJ/FXTm
ooytEu1kJJ7XE53VDR3odBHMYs4MQMhtavlW9SIw+M7RET14vQmvKlcV+3gOnSSwa7EDn9vJJhiZ
Maco91E1RkftQpIK4BANadWANMuVN9jNppQaguIT03sRtspL/HGAt3inrWijB0sfO9/0t0M5BBnI
Uf5jG1vTfhL4Tw/OxnaUBgYuVEMeiE+e9aKpRn/aC3XG/EDdxC4p9/A1DrLRXuoDWPkh/EjssttH
spy2EG0BN5kv7TagcBVJurLrt3U3Lnuo+fErVnMkeY0P6kc58IsFsjPHvjLWSzc4Tjb6jOdxyzCr
RtRlBhmfF1241gtMbSDVw8Ylzq0uEHvPNfR2htzdi7vUxYBmuehvdeP1L4b14UNRl8WxIcY/krj1
4QLLgmkfLzZkC8M+hJFjs7hWmdQeMSKrJz1/DSMZXhMsJ8jH4jPQFmXefIwmNoXr00BvWEBt/xqU
oGVnAhv199rtbwsIkuRD3EVbY6sB/CBSajRMOdZj2JQ0i2MeJsDTFdeNG0Duxmsn753PY9xmeuDW
M7Ti5s0knCiRbehcMs8jGemb+X4eiHrASTQcSzIhQJcdODQsNE+RtMsLSEyiLIiS8q1NGvdm7Ibi
ios5vK0rhkZS7X2SJlxuJuAxy91QqeqgJUrCUViwwrsEO97bQJNoV7QqdA6LW7cptUOoeDlFv+vG
0dlD/KvZKhmaXWERZ1NAP+p1rvS16TuJ5UT7NrfESD+ssHr17PpZl9EFLDO+ih6yN6TALpeKXdij
yow/O5lp23LrVtMBPnb1oYlRKCp7mzyQjmPSIxRt+dCJ7VzEMMAWVO2EIfb7ULj8xmta+3qcfdhQ
R11x4NaEAkLdfKYO/SiduEkwvI9RximHIoXYBrp27z2IZmXcs+9GG/CpurW7y95vwyExpo83Q6DM
LcQYa9gkzZieCYtUDSyT4QRlL/h9pnM9F4lNw/BrOcgCByEbzkQcp83p9RpBewCcOSj0Q/P5tLda
KDPJojB30Ox10eZcmQVIXwSE+f8dTMQJnwG00ZPh1vjxu+IENoqnOV3uUPxZUvlq7sn7chmgMZGz
LM5V7h9gvxVBa3NY6wZni08nAdZPw5+Ep8YiwgvwtJBkRfLu5aHae6TEgbufRsglBWTb2WL7XWDx
i6v6JCT+acyTiFWKZixnx9yR8KaYeBpE9Nw7PImJfxrhJFYt4sK0E55qRVHjjIJG6XFNqlcZTf4l
Yk8wwUnO02zOPddJsFpWRlGvXO4YMP1xn8IYMv3/sakya2wKZPh3a2iNfX8ITq9E/UVMP0Sm3z7x
Z2hK7N8ddK9XN1Gcm4AmYBH/GZm6we8AqqEksEriwHN2VU76KzD1ot+xzWEW4X+jhqMZ+H+Bqef/
Dq448KwIc7+pezj/SWAKXQfy4y7DTb3qNoF3A4VsZJnklAWz6Jl2AZAZGdGaXnBG4EKoJjttLQUc
vI8rpCWs3wyOHHI/RrkEMphhNncl36heDxlRsQubqNLJQtnrpJ0nsnEbHyIO1aIOgYG/OS6QBE/U
QDVD368y3Xmp7S4h1ngVgEGXhtGQ9bPvwp1RDenshreSWDsVVmZrtzJjXayu5Cu4ScGBGjcLIlFk
hdeEqYKfYRS1WeRrSO1P8x6qc/0BRImNaxV0i2QdwNswerEelnJBx4SHfgrKRpP3EzQL54ZlxO0o
DEdqqGEG4T5W1rybOYx34O0dTMt4XUTqw/Nba2MV8NZw2i+iduYkmrtdG9dXPAw4vjlio37Z0Rpf
bVGPgYrvAkc9V+ANOU657AQrnI1dXHeLecV8TqmyYJIU9tUTa4dgM9YP6CCYZIa8Xm55sIB3u800
lxypAS2zWsL9hTvGJLaFKMiT3m090hs3GnDrB0OXWGzM4Tq1Fax9HUpxjFjXJw2UuMrQaYFYGup8
tKdXCJOqTav7VNJ6OaAqgP4OIhJY2JgUInm5GN1DG354UU6Xssw9OrUIEXdOJJ8baP0lJVwNlrjC
eeVqmVmT/Th2PTzdEQI0U+9mYVPYydzKL05RPMxW+5UQ2QIPYz73kXozg/liynrMx3IfFjb0NyCr
lxgb0mRymHhW9qGXyOkgWm1Sf0EpXwrTIsrfIBrqk8KeAXBUQZwwS7bZqDM76tKJzHU6iWhIlrnh
md1clL1PNracoLLpVCKpG7psh2q/2CNLRRtc1VDASpphgJSQPTVb7s57qCqSfWmUSJnjsXzmDdsJ
SvG9isHPBwatSB2iDw/coLszBO0Hly30OuwQPMfRTqnGzbTo4gSq1LdBr4GHXPgR6n3LoQ6jjeUJ
OPu6qEhZeKxULZD2tqIXY5bP0GiUqXLaKGHtTLLSwkby3M5kFfO73C8jnkt/rDbK9+aUhXLX1LZ6
kpfUqy66pl32PJjWkFO96GV+Z7a2bppmgTSsNxfZvLiIpZZaIq4ZP3nsul9m9saZQtqHOj/4pEOG
xjiAxW4bbqo52EqodL82qnldnD7tbfQeClHDnGBuXmRTvCxSxhmkFmXW2uWhuevpZB+8snASm8vl
vjNiRyPLTj1t2n0z2eyaTO6dsHUeFiDzaf3sQmiSTRXJETz2Sa1CseEFNGLLeaJZIMil002Xshdf
XT0++L7i2VIFNCcB8k4e6MuwtIeNDqID8Rc4hlT+ATLD7d6G3G6yhHtLe9V1pNAmmv3Hkskmr4tt
KfiYjguXSaAHlbUtjqgorKcDnMvHP/+jVGeS0EQmLTwJxYgw3rmteFJt+TyKNC5skTqGfB2b7smh
1Udd8GbLJh9GbsRkSF2jPNI+dNlsv4BKA2DNTbF2KSnC5xIiPegZIwvdjUB2bUKOpmavtwXWfCJn
yRNvVlkdkJulCx7iSFepGSncGNomDxYfReHWCrKyCT4Nc5tCN/9GxPTN8odssOfLBaK+CdLtt7Gf
0sXyuhwqioPrJlrURUYZfJFLV19XA5innf9cjPJzGJjnsXIDDMMPYaToASX/vafKpMDpQZTz2V1S
IuwmUW45H7qyvulMuemo30HbNYwyxyp2Da6mNIoa6HEy7qALC/JkjW54V6PEUA54tKWD+Ug07bHk
4BHXjlY2Cu8Qx2sBwH+bUCrzZIK+15B0VXnhz9OQKL95LN3qE+nAdRHqqyaLwAnG9xIWzxpqR23l
jVlJlou6U1cupXdVHT3jQqLJGHRJXWMvOfj+I9w+oKD7vrB4zBqQ3tEWjOEz4dlf3b5Fnq2mS9fj
gD9mc21HG1JZF9SoYtuM8TEis0lDCPQi2QyH3GhLJRAUvXUXbtKB8D7voNqbehSlC1pNy6H1hM5l
wF6HALMBGYGENJ5JWsFVMoMEHyvo0IunOJ7FvqASH43YDZSdpoQtCmcXxJArsvhJYQVR7iIXmiv3
sSC7IJ7pfeQ524KAYA6+bSYn97KhODNVU194fVxlHqQXd0NY79BEvLNcyh6tsb5sdFOnnTc0mQ6L
5UAj9SKm0gLyC2rGQxc+d1MzpIMyIOb34s4ROKSD0IJYixXteyFuxw+qO5o1tQ5zayTooE0h2Fyo
KqTGVUdrcqt06vljv/jvYSf7TIjh0xyYPgnZlATo52ddPz92Xb+BSK1MmjqE7CQhr8bx78bBZVml
uzs1yqcgxqG8RguFuukhZWxVM0sjyLUmE04J1ADsvSL4uaexBSNfZqqMX2pnZyl1q/HA2JsQhjP2
e88hqI2H34UtB//eF5sxlp/pWELs9iJ02ZB65C2ggwRlxX4Zeu/YKbtJp/g+aBRSwDhW+RdWRNa+
mvzPkQRujq3GzGWgU+YVXY7L15Plra/c6qaJH3D0NzdzD2KPHaLlLIasCVqR9V0b7zoisVZriDHr
yEpCt3xAtt8mZRnele5y45PiJW4H0AS6RyMdN3HWkcYYNQbDNd/Gym5RdJptmFWHXdZGpEgny0t7
CW1gIpADk0Y/Nkz7h16h0tXfknEo90EVZJySKS8XA/nn5daaumuo5D5Uy7UvK6jG6mKNaAwaCQ4t
chdnL9FeWpXcTanQLO+8Ig1QeN4PZtxFpbxTar1hafkioPmtYu4nzuylFHCpSklr7+Hqacp4pynR
u6kuITHqLnc0WKacA46cMxdmxR1pYtzqbuL58toxjpPG0AbWw9AjbnMeLek8esME6U4V4lG7zazs
z05lfZFLf8mj6dYNxBciqwP1WjvrDd54JW+spbsXfkSyVi1juthb3rd+xutA7Snvblu8DlaonaOW
nVuX4JBPo7vzQ5BIJ+qlmNph1xZzOrVR3kM8PCmpPaYoHCO8lZ7CtsEpTAJ4kUdN5g6AFoRPFtVh
MkXl11gKsHqhHrxxAnrsCvDUbfaxhAguo8hiONvHe2pAFhKVMNkilijXsE+CaDUqTRHYNsCroIbi
sWoDwWrIEqNfbUt3r2N/ExQ9VivcWFFkZY83/jCrdHa8y6qBl6+mN7j0JK60SicQJfe2YwuiEHfZ
Fw6cf1LZpjr4coQNhAqSUlp6F6A4lLoCFlvAZbYVanl9J56Ig/IargHEVm63tSbRZYZZXwTMj80Q
Po0m2jC0RUnTf47VMyrJTUoYLxIyQEK/8bKxb8uEeeKJz7GFMnb4NWjt+8WU5WYO0WFU4SYCQSxd
Si5SgO8mLAIw0dqb8WmsusfBF8e1mF0j4PHn7gGdoZsCHSKBTZKyWn8s7aEMVAh9dxuYqrj64gMD
shN1DIonwwaBZDZQ18y8dhzKSEy8z2CKXEgnrjMb6xfwvuESpL8EwrRpP4ztQQtzsdY7c04clca0
3HiTbyeD3TqJFd4VruwyZsNZdHYWlXTFy+jCV6arNA6IpX+sLQgw262eACmvo/VOCoRJJ+QHCx+d
LJ51AKnUEY0tMAyJTtzJhouSGd9sBrmA7tH2IKNfRGO7Sv4nU+HHAG6ZAjhVgAHp6F9ESwWY7Mi2
EZ4BXlMVg4WqhsblDP0Bqqu8H4t36OU0FwaaORgVNDs9l69exR7MCAxYj0PBjMTaSJfhJXKB2532
r9Yy8E0QsqdiCC59qE0ns22/G+8W5UOAS4d5SOigXxiyNJy3XpBzDcJuIF8ojRycIfwGAhd7n/VT
Ugbzs6WeHL+A8AibruSA+1NFSJ8YA9QimKI96nr3akbYklQWwkvIdma0qOKkUF3WuOa98loYHwb2
RvcOzwuC+dYF3lnfeJA8iMO9DUUjnFLmsST1ksDE81KTmN9YMsh7MrW3flc+K2ucD4vv7L2ujTZh
iLYoa4ODa3Wor7f4WFTOXtJOCJVGAMCCiX8d41svNp8h/g0wWf04SiaSIQzKjNbi2XaLCMr1DF7x
o69yBMKpHNiYBHX3yDoXNNGOoHMSyadyAGQFYZZMY++GENOmqp0vKSUP7YDLgUM2HB4H3X5Gw0bT
8cqio8oXPewpIPMJGct2wwVmpZ4TIRHtTEv8NoGezaGEq2B5kJim4puqYymUxCnK+sj0YM/1PPXl
rQ5GA2PmdTk0iNm1blCIJhc+U7ulGWwc6Ih/xeW333Ck/gDPKe/01vf6+yUyzwWFCHXsvpr1zyyk
g58ZDBt9QgBWISPNgKN2tmM/y01j5YUHI05YEcEQ3eaAkZqPMcbrjDsfNnaMJE0naGZRGqRDyS9Q
Bx+3UNVHwwmWerhbSRZgtWVtzW9imMNlEeBjSWcCP121kDLi3wjt+AkRSNxVG79DdPy+l6TMNF5o
ojvE6xYo3Yz6SCqUk3RhPCfD4u9qNAXSGgJGiRLTk/E9RM6RvFIhQcQMNACWaJ3o0hxmpQ5eNI/J
IjcDN17mImKDY8JyYNMEzH1Rm5Q09M1GZXuJrTpthHASgv+bdhxBUOHZkLD3nsaRvZq4XbVOrEOp
4NdQlXgUh/aXAftK+fgR+f2DURpKKA1aNLx8VEF4N/t6Z/S4D6XexXXxZXYfQzNcc9m+tZpc8tiN
cebWbcIB7UlYdDCh6LYI0lyEnTihmQVW9JzYvSuTwucvtWelcqz8Te9UPeI0Q/e9Yh8oSOBwEc8F
ijsp6ZHtOGzDhtUPQR6RjBaZret79PffuGfJzA9AMpDYduXkbYa62RYNfZoj58OgIZOWmol0ESq3
Y/HOodk0OldR0UCi0gvAyp7kazDQNh1Y82jZFhgLYbwtFoYIhVuPnVqegiAA/LY7Og1Lm8oudh23
9T6agq2I7LTh/ZhxWYd5iYghsnTWjOq2Z60+aDZ+aZrKSgzC5BIrACQzWBH0WHAeXoYWPE4dKPpJ
33ayVttIanBG9QP06BXHWTeXTZQEysOvFvVhLh57HOSpV/ByTyP4DPDiHWixPjULVVnJYYUS0g17
bLRoNrgcrRynUgY3lldFEUiif4v71LmziAcsC+2RxWyVTUsUVvwWNgOlDes4B8LioSgToCnSYC6e
iVIkgQkLPEjn/raxuiHVE3wl6vLCatwwJaFsMstFF9XNWWiXl5SQB4sgZXK7uszJBRL2LukN+1os
5QMTU15xTTLXFmHS8Z0/g5cinPY+RK4Yhct+xP60ivHGMuUVsuNkoVel9VKgczfZA9pq8RWMYRg2
7hVKYZexRlsZRgw4xGz1WE5OhwbpVSnRVJri/saTqGGw2smrcYbnbnQjrbpJLbtFpWcIVeK0TZNH
DmxtWLq4YbML++KODNRsJ2uINrQym3m4KMsu2ABlD6JX13+MboWWEOIM4dBNzW3I7EVwdiePqkXo
CNMVBPYdeeL64HETJoNuGvjGPKBSA6WpGvOoixksDhSykgolqbTg5p1yqO9416Pv4OST9S1vvFcW
r2ahWoJQg8lsZv9LOVTkENdQxJrZQ7DAU8YufZM41N50wOqjjdO5md82G0AFoJRtw0kl4HU6LO2z
YsTeep5B7QRJfGz8Mh3CBpI7XQz1H6/YRvXUJxEViJpC/xaBfpDSKVwSRsaUT4ELcn9w1Zj26zwB
muxKc0Xk/LWsW5lP/XzJTYD+kIy/QiS56MRbTOy3LljenY5ZaaP4IxxrdnSRKg/tGgZGNnbMyLEN
DL1E5wPlsYDkofDf2z5kqVWZJ2OLLODjYXZB2G5gYoAAkXZTk+gGHjm6KA8lumPboQjeqwLRKQxg
knFpGxTkNBjsONuxgxKIBdyP2nv0w+YVkgVs6+BsqIoLyooL1YfPpV/pvO818rTI2xZF4OA2RO7b
+OFdyxHpN2iDRUreeYBcC4MMUYKuq8yCyNB1YD3g0q+Na6EtjxyFMzOkddEsOeX0Dtrt8T4Q1taS
8UFx5wup5kenXrWWav1azf2NLwhJJrjTBLjpk2AEiKHh01desS1vgie0zh9kG5Qbg8rmBlW8VxSe
IHtglmkfNl5qr1WFuIm7hLrhTSvI46jLHHWTKGVzP6fFjKWI/B2PVLevoLCi2W+NPIH90SYcEQLb
ksDxJoYbkaOsmwloh2TE+dvMJt5I4CdSXpXbwYJD7lRHSSgExIRlj8hXNrDKdtTlYoi7HQgqgo0r
3rw5qPLZQ8oyxJrgykHZkAcz7lapYNrSIcRuxS4o7PuxKxBeYbMmtTvu0blB2hM7wD4jIp4ljuTa
Ge/7ELf/zC64YlcRUC0H7rt3NqxvEBzzNvdRxEnNIAAWaABzIPR2KlDstF1Uz1BIT22Bi3wJu37P
Fv9moiirMMCW3AbpZoRMLDZAgSAeLy58XtwEo3VsOlSJjBDVtnaWew2Uu5pH+07i4XPT2ABPhvS1
L2x43qEKme9JA7wM6uJ7RxQ7apMyDYdZICdCt3oB2AhlG9JeODMO06KNg+0SknqP4htPHAu/gsrw
Fh49iJsAPQiCht8EZXAZsTC69KRZ0q6n/0PSWe1Ijm1B9IssmeHVmIyVRS9WQZeZ2V9/V86VRhp1
zxSkfc6GiNixFydXF2rqOQEVmbHb6MgJRRPLnqrSCQwi6HGZ5I0b1gQZTTAI21HdBpE0hptczOzn
PY3GfNgL8bkwUuP5Zkxn6qVDy967rZDGF9nqp13CBWrqRTiGTb9NC7XcIstNgRVL2RXqt66nOSia
5lRZ5akyc6AXi8QiWcJ5kOKXeslHt9PafVzkNyEPCoGsJY0tIF60/rFnWvRbjeeR10hIMNpEyG7l
ZtB2ODAIy7RN1J416HETSLPcOIhcSA9ScU0UTQoWa6L8xcNa9xsxfbHKvnHHQZphbwQ6n2zCAHFl
+IefnLHIa7dMzR6owgjUofsh9jL9FFuenIM0T219S6TqNmryXhzXd8JR6Yal+Howm0wmmWrJRpUo
puK4gOYRzdKXn9DDWmVs/lvJjqL6M6rsVR5ald2E1bLRh2a/SmnuzUILPzNEKrvQ5uWw9MN+DMv7
GKf0eKY5Ix2yYnsOl2QLgbWTivgmgY4jaEJU9zs3qJ2aSlgovhWCfmxtlUiUvTpCBpQJtSO3nPOy
hJZHoMUuREpNQRi/htiEOIg+mgUIpxaJ4Gqbep2uDuhgjWDQq7NeW9G+SGpqTwE4X4nYPq8qhRPp
+qWtwoMxlKh1M2tycgN/KEyNS2t22DKGzRCjCZA4cONPqUQmbGvZmPd6utpDL8p+s1r/lCRdnYHN
bkEqG52Pf54rDLHst1hFuBVDi8K8EFO0ZxGiDmxxsGglcJTXzOU0KQNF22JukQQdaL7nYJ3VSz0Q
pBVr2SlJP/h0jZ5cAXwiVMQ0pKcOFQvFcKzYz9smtvUuFBxZamNYOVKfgkBnaC7pGmTGYridQqTX
elaMCnoRIA4R3ERNO3dV6Q97tZq50SwTkzCRwd7B9EOxUWib8vy5Ub6Uz9Ii/2kRbwm5EE3BbKhe
UpZHzj/kTTn8E6V29vI0UX1qA7fJYsMeoLMSX47oAXophJySMVvgaRyzIkFwZekearzMkXGFX6Oc
zX0gzkNk4kT8fN8Ta6bodLtXpDRwU4l4ESs93fTp6sOkUik+q0eLHrxO3hW2VbmzXv/rV+Vn5nyH
WQNFEn4VsvqoO+O2pF4osX+5KkjqAM+ZzVql3Spp700v+0sNhGbQTJrS8t4XymtXmpht9qnuojvO
2E9X3+O4lVwTiMfJi685/qnae4MirT+b4veKDdvI/PtZVXNQAHAY88OS79FzeVp4ieQXPdspUZCN
h6k4ZSClxn4QN4J+C5tTtlmxEtXvpXTL6VgrZ9LuinQz4oMBNaBH10kO+FpuwQirJGk307wvWC5Y
w1tcPSQecw1TkZN1Vgy4k8SBKaGTLd16hvtqQEq/reZW6cd18JTqWhqLDbsAIPJhxrIt552dvYqT
fgzDzgFV8pTwsYbbKZYcdQRpCE9lcusAQaf7Up7y5hPtll0sP2zzYwfKuzK9lOrdXA4DS6zWv1B9
1Yz3pH2psnhjrZ/6BJmn3wRjn637YXSy2V+tg97vQ2uw26QPYvMwR7sm3K8Jbcreat9b9SbmCNUa
BsVqy88KbwlHJ+22Yk8v9hZPjW8p/+rskbK1xsgOPXhPfRH1vdz8iNWrIf0rAY+qJvP04rR0f0P/
qMTrqt6i+i9VX0tNJ4DE9iqd+vIzjr77EKqVAkJYcDZaS3uCflp0/s2RjhhH/xbDF1n+DoGAQvUh
SzclrHwZsDJtXD70yNqxDFZLymQaXichSCUs0stMjplmOnMJDC/xYGEJLMElnNiCOAHRLSSAT6mz
2Fn2KOrnJ+GWUY7P+m8pPKp8q1VbZjRsiY5/2GfFJh0Dtb81/WGxLmHFAT+a8iPhuKmHkmUbApaV
GbuDo92ovLEbVidqZ+VEL7w1U99INnOyUaJtqZ74ykzbGcZ5Nc8jCBFAwOh07FleW0SRzQZHDLee
EBsCrEzT50AnKkmT3aUMvCT0Fw1ktvCpEd1FwH9ERU5EglaBr+n9bDnS970Z+7IZuhIA0pqTCsCc
DHoPOd3k7MyjArZ7/Qu1BBUpR7r5QPJjJ2w8lCilYiP3eqH2nmC7JbBLEsYZ8tuWrdBpuHxcAlSd
QbNGYMhBul5iduIA/j/JM3+V3nv5PabYOIs47WWXvP2MxDiYjUODJdfsNYnXU6EtipcO5zTdj8mp
WbaT9JJHtwKv/Ai/MOHHGiU3XO2RpanzVZtfeM9aA6l932gtJiHyu9hWbgUqEaexLcu3yLIbtvS1
If9hF+Lcdo0wyplYCLcW31wRKd0XzV2qP830Pot/Rf4nyb8ZdJ6RosIDZQNsyJU/EWayZ0ekcl2m
r7mpSbE8ExJ6AghbkIul5EHilKxds3ybauLEsDnZGno58gpd/1ymiwmgHoHbsL2Tw7r8zdTSIiJJ
lX5FvpHf7En8KeGwK3yLiGauVeJ9+pRZmQxG171TpaCB0sNwC/Mlkb+mpvd4jPDELo9CFNFX7Fie
wwznqzIU1B2x3bPLIJn+oSfxkvnXHEM7ncOdWidOuLAbEhkhp7zmJT3vZUfM6flzY0VOLMGXhgdx
pjRDO6yOv2F+NNqH0fxp5rspvlXdMW9e6+VcSy9peYrmNzX8ankWMQj1bL3Vk7yvwO2GkG/MKCil
VCXaennluAPWOYP0LXx0+GyXmkaVtdr1w4BzMtInBCrauBhsZPr10ordtSQeFYM90dfqY2rPI6f4
a+q/4OA9sC2bkkC9LUZt16DddazC9cz2UP6YBVRBG4iCzvu3zJdG2XdIKeL1zSy585z6luWfMJEU
W7bBQkql+Er6vxxOJGe3hdx8j+2mBwVmkfV/scdkR5ZolPYyW0Hcm4AFtz71MroX7A8chd+1JLgv
KRpSXoqWqq4Um66W8HxDy46Tfw16EOjlSvHG0whEXyigkLXoWRXkBqk56ouN1ilexW1SqZJYM+Xk
M81tiXU2bEq4st8TMmgYarula4wXtN5raDc51RKPr2ERFbWQXm6WGJHC0rtzOPscO1Qi2KJ0tZul
xTZBQ4jbjasPK8+u0TrH0mJPFB+LvOzMqeTor3YF34+XJJlNcQe99nsFWxyWRqjcc9AGyCJPV1tH
J6uGFSOvIVC8CaJbqDb4hJtVH+hKHupYeuaIDXjkaQJiRb5hS88jiCQIwaivRY+Ms0gGx2pYWVQq
UNtZwIJSlE4fEYtpY2Px+myxK0CIPHvVJlrnm9B9ZmZBXUIqkpir15C+3CfqLj0U7OcvJ3ec3vmw
RPTfcIDF8Gsle8M4iOl50j4V7nE1/i4wCHRqjoDUZKViWtTeX9aPRd2Lyeo3ylZYWTMvpS6Hn82s
dl8PnrWi1bc+FFWzK5qekUSLkZRddxV1EXhT980Ygb5wSgBai1byrAiZk9TaGNX6zxohT3PXyjv+
H91NasvpkW3WQ+xPJkvyQGhGUMA24aIYp44nMrM4mZ9j5u8KIg5uyvPx9kvkWYW66dnmi2aWU6/y
eUgnTBMI8jGaL2p7z6heU0op67cdPsyJOM0W4wpqXEYQPZnogzKOVlY4FkdKgw4cld+6Vu3FeAnF
b1H96opDzJzmrEccifCvQN6kEJpDYOSB7AA8RxmauQoHPKGLydcm6Et2OkKhR0nhNy04uBIRr1S/
CoermOGil6xXgVQBRQKokzsrLL4asilEbA4Iqu5TNJ+y/Mn2vcsT0ksyDs0IIPGrxhrDTjhq5NQO
WQSrnZ2JjbB6DhgZqS5rSndRWgfVOh0HXbsMVsonKcwH7kDkoOedk/3e0IK+BgCTUb9pujsLXGBp
2FUIIEQGNKgt7azWHbVCJzYmR8EoD9UQn9pa3IkFausRdlV67+TvNUIkAeomq6yXm5N9KIkvWVLt
qolTtMwBWgI+6+Tp0ewIMaYTMjMM9S2aWP8istVX8pk5COai2sbaGoxqFiwgtFFOoSOrR7OwrmaN
mrudfqdh2QtMQExkbHbJ+it6OrE3nb6406mfzGQ6m2i8KtMIQvjJaF4DY8xu2Vgf5Vg4VFFyaUJP
lUfI4VHcql14w6ghMLTu1MvdyZNr6TiB0xUqqz+6xR/G1B2g/7TVcJIQkZVYemonoXtfDlJq+jOC
Y7lNEdp1UCDoDJLqUYfTrRcZfmEix1kL6RGLw3sjG7ClxbHsukPURHujMTxF7QMzBu81lbdGEj/E
zDq1HT4nmnRSSy2o8s8EZbi2biyjOzX1trMMW4qFvZRWezkGeKcwzcUC//ZifWWY6IIy/G/OYEVo
Ao6qIF0EaNFc6jb5rm+bz1ZI/xrNPJVT9JIzK1G3t0Y3/nUmKT+aQMHSYxQuW8Zqewix5iu3QJEJ
HzkwICo1ZjY45gq35aMpSrq3LwnIt0BeKSm8522TVZuq+Rbh0ZmzcPL0NDN9UI3/2nQfdvtwdQvL
L9BYWQCW5q7MUU1cF2vbxUGy3pMBdiTI+1sqv2BVJXWHNrsn6k9iEM6rmuWzh1F7b7kuBcMLcQR0
oO3XKneAfcz6U7UL6ILPSD11yWu5ksMghXMB0BZATXhu3gFVmSkW+EMrn3XzKO1YHSsxbD6rbqH0
ThjfxvJfbSNog3AvwsmR2Yn8oFqZL+K4K8VzqlzhVh09DorinPjwDVg/AEvEf/V8rSeylKtknqg8
0u6TW00gxgDAcg2Ma44pSVvqAbmVk5VcdCzjlyDqTlylYKVqUieIcgSlaD69MkLRJKswskzooFtS
0GIo0aOTN6rxkhOACymzB+UhtzsJgDTbSmUwDQHSOP5JlIOupeD+n7UkbkWMSNPqT8neWvbl4sBi
bpAdrOk2bl7JlXaJ159+Nptja09u3LKzoWXz5W6yRdvUjkQX0wqIaYzG+y3KOuknBzpBDDsGTX4A
cVJKj8XGuDtu0wilmpu4+JeTvFyGiXoAvBArsPqoIO2Uxntt7RjpQXwr2cly0GKDBTfANYY39q7w
K4N5W27Z1eSCb2W8FlZpF8ZnRrhIrk/IYOBUiOZmnh/TuteZI5LOMUvDev1CxW/qL+28K+KPWb6r
42uz0ge+FMJHor/SH7WsdxI3i/WoKedL6djOLh+QdmYDs2/P1Y3f3I+1S5EdZSSp6W72ByfR92Z1
6tVbXde2oa5+t5xFp3dFw6URWeZzUwejuJ/GV74sY6JIO5fmxRRdrfO15TyYW9FFDMpFePr67lKm
0ldWUgYcnJK9SQfWFCg10yXlT7H+E7R7M/m581gQYf2Lw9dOusXJH8X6ZAVKfM36zaLdGBpJH5H6
Oy1+ZT2ow+0Gc0PppOuBML8QjEUT02CBc/9bu6EnGqd02/tCeTaaI0YVxE0nye98T6e3gqj6l5D/
pOpDBxif/d6FKE5MWGCQZlL2UP9MOLD2/1ohMNhLp560eSek+7Xxma9xOOZDcRyGvRheS+dRaLmj
DJPXd5+1RnXFzuhdP/yMFGpGf2OYzS7RwpnjPVWPcrPJrC+ev2dIKKGvs7R9voog8yeEy+lLvAR5
9mSH9qaXB0LpazZ1Kbx8mGGjU72Nvuaa5WWlYDVs4lHPczBc+fnpKryT9H/lGCC3iSgWB+tNGhpn
HK8sYqEGQo6JJAmbsynQxcQem4NmQShv4HFso37tMSCjTsQ97wlSWEH9F0oJw3MJjS3SgfEt7IIC
VALlsm1csxYcXDxL+UbLdBs6Ti9GqjJcJOTSrkH/1vY17I5z/FZ2X8+TVs5sBE5iFzSByh2Cy+Fv
KUrq5lNu94myBRuzNfsXVTmNyXupXtbnGztO6pnJO7tcrtZ07qJLzIJaQ/BYUP8VtUdaIvqmiv/s
ds227k5xfxpQWE6HStwv1q2vZ0jJxm4RNc7Vppi2i/BnoMVoBdD25HcS/iVBFuTGx0KFOSiXvvp5
fsCPiyi/tg06WySWc3djPKtptgZseyBpgWlBWu7b9qVrLi1l0ztq7NEivGw74TV2CbiuPGKhFfGJ
T/hUOtlw7VzVXaWPKjzK7TuSG/R+do9un8qFUHSK880wBJP5CG3gLeU16lhiDjXsshrQXej0b0u7
BWfzc9riJtwy0MxTiJev//hpOD05aMIvUz4osPFpfo+Uv3Dxx9vQBihC8/cKrBXMqt8nli92sx3i
gWH0FNLJJWQN3JOUoaemSmbxL7zScguTF2m8xsQXnbw3IGCj4KbYq/Qdk7Gr5hZorlN1Dz6t0Aui
KK30bT98y4XTDDsrug7rfrG/xMZD2kBzsjO7fQHxthTvI84YHqEVuTm2pyiyqsLL6Cyz7q/zareN
a0dFsSFo0K54Ca3yaUW2uxwE7aRrW72g5dk1dJGT+kuvJMa3kGjQDzczCmoRHSzk4d7I91J4qLRX
JQPg2sxlMFsnLX6LpZ2I5mPEV2Wt9mkVoPlnt3nOCY21t6x90te7cj5aPPhK2IvdXqBvTtOfaP0p
BVAh9e2pHKdBwdlXphd/IzpnVyXcDJb7lKPyARjvw4CbOu+QcyeswdeQo66m6pUdGVzKaTNM5/k0
lQcFepR4U31WYHfH+bHEXmIFXzqYOFVbwABuoC/uQjzXg98H766OmO50rPpmVY4meMb0kInm0YSk
OhjrS9e6jAFGUXC68KkjnPfS3sc/o0SFWcN9Y3rGvXuqGIKkDUxPcCsUy8JmxLIkc5L1tdG2Vnsq
gJQtmzrHjq8AfAz1abZWfULQwBbXruFK5ctU7bi4OAiCUg3ZcU4CRXbGH4RUNiMQ/mras/1tuiqk
65kyGt9bWzPO87AZFWD0rWC9Zpaf55eUlBM5IQ64B2y8bdFH1RFCB7mAdfRW6bOYGC6ScbAIxCiw
eBJVtc1ywNrzc5yWaVFb0d76/DIw00nBY7zpChWS5Y69rzYffU85C9YeIDj5PxrSUSWa4+ugAcLS
Ua3VYPfPVlYo6dOCJDsrpkdYzF8MKqpN9PRtFjq6502tOSpkKSIqv0VxdpGIBtle7+955dGw08Qg
5z7l89WoHz3SLgRVtBLfIY+8UzaV/CXF4ckEhRu0nZi8mMuNAD8trsglV7at+YqCcSZilIc+Yf7z
grq+UBijTF7lmxbvQ9ExV3Ib16NonGepMRgfwrqvvKrYrsZBS0/4dPlLSnTezySKkIC1kD2OCdcX
+5qn4NPJhNJOtPM6vxh4xOTbOH/rX6ljvNbyONJ2aR7KeCvADIu+2t8hpkEBWauwUM+AXogI6vQd
AvOm3pUsgyE6MaRQnAQujMYFgYhXKH0FcR/L94J6Ry43k7JhjoSi15IDDmNW+OhNxmpvzqfJ2q1O
BggQIArgcCY8WWPkgpqNG82/xryzjENUNkhc3UnFz4MBiD7kj/pTp8eQUEOphBB5JVA1Ku1sfqze
kKBb+qFrggxKVNkofJNwo9eBOP+UuejK8DtiuC9G30Qu4Rrp4DT9XunPwwg7gwqjo8VqvNBpzX9K
+DPLb71M452YO7SA0FG3Yj73voYau2XuCmWVXOyRj7R8hvyjECpbr3YNJJcXe0L0SyrXtaCb/LLx
1cTrElcvUycev8zpTaRcVZ5AGcyJqt64Ms4UBWa7XRPYlWxjiMf5byaax1/dfBfWo5G+Le7gasX9
WcStn1F3NWMoGD9zwfO8pdnJxVGWFjueznr5TrjUVHZ9kGTCD3EA/njuEYLd6pk/cDRktmnHIiEy
r65zWULArvHNig+5sBWXm6p9jiy8KO1GPC3ipZR3uBjo5pnhKWXZ5OUeuy9HDI+0CXZXQ+b3SBje
WFVP2rOLKADxNMlm5XpOW8KrfERsSJmee7K7tAHVoJsDcxNGlG2qMC/fOxokzpCcn72VAfxOk5BG
PZXv27Qczfo+87Ln8WjOB3O4KOl+UDcgVAP6k8LvuVn9hGapgcRC2cZns2igw79lvCacsCTcyM1W
u7bCJRNPdb55PkA19Bm0iBp8NscPa7xqW26jXO6MkWs+5Ntu+PeETjEVztafQYUNnj8gmBx9ONH2
qPKjFm7IFZhR4lS6uUMFzTjSMzkoym1Wb7q2z/R3VX6RqdPG8qNv35vpMxW260DA7O0pPXfTiYBL
javQomDbBDO/OMNyCaNbbN2xx+8Xp7RHOqLLSBcvHWgGu3A3o0404jcRwpTdGSFAe3led6YZjPh9
s24bj61KYZqCbSgWe81KZ0nOU/5fhSwPPgc0ylH78wSGv5R6bwOXKsNla1QVr1K07fO9qHurcKqd
GjOKl8iPPcKLTk06CO80vPTKiwPLip5C2JnWKWeur7nWyq8KB5DDEywSEB/CZ9nCRfQkV4udTvuw
/q7VS7ZSUb8hcS4nT8o9rQTW2ybmdytydF/ndNf86OzxLtqtaNDg7TuNUompBFH5B5Q4iTPl3mCn
SBSs6l+h/auik7UWdu3QrDEJRCq3on9G/Kurm5m5s3GX1wD516S9Ntnh8WRJj1G/aZWrxkRNlp8X
6qFhOSTjyYp/UQKI3yoZYpV8q4SRAcwgSagdnYSLS8OqaFSSB6jELkdmcda7YKYkXfM3NdrLwnfX
kboImdWN8qGxanAUBA7VQW7vivhOiip1ylF2GnVBrr+lkMOCcHtmGTQDHcb9dPSQB49RZQoHTbgI
lC3MJ0E8TM33c/YuBRmcIXVq9abOylbN/zXWJZt+2uKmm5QJx9DyEz0AXCaUfykFKmoPh3kaH5y0
YHoZRMq/1iLA3J/KeBd2bm4nDvNMBA159Y34yICXV6Fci+9ztJW1QNAvISWcDDprcpBEUFRmu2Ak
HrXByIKvp2je9qBV/XAs6jfdQqeOnlcXEQU44GjqCHTysbqISZQM2vSaeGg7rZcQI5PmMfSfZu8P
up9Ge0X5m8o/tEoj5CJ1rKb8Phu2It8JGBiXYZB3x6nYqeGpXe5Z9601793wOkkPXogS7dYsiNuD
pOwS7akpiR2ae7gDVbwkaBOa13JgaGl5JP2VFiiqgE0m0dOK16LervVhMnah/KWwKrIdUY0eMI1E
j/szeJzj9CGz/Q0Xd7LoVcaotpEEG9LYmdrInrp/8nhg1hPC/28q9jTGg051umDt2iLUmn6T1vSU
obKz6Zfuyll7noj9K+ivs4/KXX7F+MyONnpgWVs5uaqoTqrozqCpE9GeYFwn8gWz5c5gP+p55MaS
T6DFsq8ZJPb5a/A6pNjLV9A643utPiLhMklXTTo0CzGLMp9xXHsEM5bWoGBCJnyKbvJLrOAdgQL/
Wzfj5+dGmPWd6dyHt3UGocoqL65uGRqeZ7OmyETWeHCqXg0K+0+asLlxypArdhrGV5PTUemFHU6v
Zojao3wI0Bb5gaYAGRxp+broZ9p8imR3CWmM+I4NbGCTvBTq0dqk9dEAXKQMRnChIzKFlEmBtZoj
FUwV7rP5l3tZzi8CAB39tWZcFsUV/szVzz6KJFjqTadt866wnyjEcGjkU8+CzL/C3MBEtMqRmyDJ
u1bcmuGZGEBUWBjQkOhY6b5qjTPb/MjT3jDvQ3wz6+Okb9o6yEmJhvreArViavZs5YSCXlZ7N2Gy
puocznu+2Rj5kb5Z6OUaStDobwCXTkbT0y1kZcYRwKbxV2O/0PTXpwFIUtrW0RXBMzJZ/GCKj7q7
6AqTQLbhRM3RugqGi4ZbWMD2obxYQXv475sz8DW/RgVryY9x8dNMp2eRrEXsecsmdJkYbVcPbQoy
KOC4vD2tObQ0wWFLcGHJB4p1I5iWDRv9vJYggymXwro9nDScOCTO8piEnVoEiXlKJKrcTd9+ygly
ljdV9pox6KzH1+oUzZmIErMz3DSvdJFuHW2m7H2FlCuJlUb+PW107QyLWekeumQl22Yveu4/nzmE
RWLeGGZxYhGjUIY1l00Z3fXxX8/vSt5wZNRsgACxThKtmX1/s/jriNkzfXqI2XaAllls/XMwHLNH
MvMui9+U7KNqV8OGHFpnW+hSZra3z9MsyPt2N74Kn0RzLd/00lnpKDKVAPU0ITnoK3SAhyesaciI
F32z2675PZY+qBWkZSMn+6U6lMMF3RLU7YO9847Ufg/aj6kAlMCVPAkM1Iuz4PXK9fmDRfiDdP3g
zQjV3bAO8MULFKhyncUzGnOeCJDLM8r2PoplZFefBoKevv8kDc7GvrC20erH8D9fOaNY2wqdAaWq
O0LXuenytACl2L2p6jmtHwDKlYGydL4wbJgI52UBjwuW4sAuHa8L3cq8PiGkJnsHrNOVY20d2Sku
lR/hsQI5aK855nUSyshu/UzhY6X2xczeBOts9IG8HNtxLzLJQYU8ofFJZqfQoudVyeNjWv8uasIT
fFWASvLuu2GU0wKttVp890YH7735kyyFUvGN165H+2ePl5+mTeIvzduzc57B26gNYrBGtGQME8pb
dGWE1V1L0ivmzy7dFEAJQv6Vll+hjHqGwZyBPtjYDfbCjduM85V0zTd7Zs7W173ReNDsMP+r2sNI
51NFdiSen+FR6zdxda1NnH4i37Ae2XpG79NLbiZvdMas2d2T+DUSyezfkhX2OByeqIsW74YnGRAe
i+SjG2xIM5FaR/hq+eus+TCLT8TJ0JH7qjkX+JqisJrTYwlAY0QvHQp31fgRxG0lnHWovRgehUpF
7I6ifEvcrxnKkvk6p2veunA/OAY+Tecx8585QV+3BdjQOmgwo9+r8i/U3pPwTR8elr7FTqzPv/uI
6mg319/r8CkIiH9J5PF/WPZMsSZ+YqaFlxcHxoR3e3u28op6j5pdG92Bmp0y3dMfeuZTpvqFBAzX
pY6CkrpCJPGQbYspcef5Di5fFfsBDKIJMFS1tQZ6nnOTEPpPjVRumUN1CiJ13laOwWT1SKUbgnvg
mUTJ8PfkFIaZctB6iMubLra2mR5axDaEueZ7ins7qR9ba7j09U6OUdvkLwLXFdGuw/jjIOBchDrz
X2Y+GV3MfkvuDa4SYbg6acTx5NsL0XHSwJWwofb1xk0YdH4d0eA3PsNRtBzP87aon3J9L7pTVf5a
YeWwYBLZ8l3Eq5J5vlC7ctBmRD9yxC9c3vrskt3T9WrMpHBwzs28VEzvuPGz50HCgMYtAs3nx9cy
bAgwCbJ14t78g5oZWhV4E+FinQaq9BieQJGIZnp8Q9lFWXA24lsiMkm4ZQbCy8tr7H7nIQMiAsQs
IwCE+NxrxZOB4mmec09VIqZ5LQdvVhtHiMx0mGCY4wvAEF2ubu1z+u1WpxyfGCjEmGM5Sgqxhs81
76Pq43kTK/EkWkB49JodkGm2vLGrxOmikxpuny33s0kgTXAQyfkAOR3pJNkwbGSH0ofVbFfBT/F/
e34AGVRUh26enqLw5ZFam3G5I1W2lfq8LgQNJL5b+oKiCMrUkwyvZhnWsyRAm1APZ51UVcnfSvYD
bG/I+6Y8FtomZtBRlEf3mRtGVm/M8XaRbjN4g+mVAd1hKfm5fhBxvMVTrrsh3fUsitqaiZyCi06F
ZugbfcF/6DFiazXy+LPiqvSvCmb3nZ/XJ1P+ez4JQ3lRpkcZvbdfid7Z+USKFo60hEQqQdrC+8hv
mbAHnHz9mxPGvK4LJpzCNDqSQeMR/UbKpmXmNcvf1/LAc0thjgYZBsCeEFgejOm9Uf148aksdIvC
OpCmk9memHtExWfYzL3B7qNVzE4tQ769Pwu7ZbcIqBnq1jEZRs8YFFKTK69XQsPX0T7Axa+IL1l2
GVnXsL1DMrg6ymW2m+NacDSPVud1w6E3fovkfX5pmguD+Ca+wzYDiny1BKJxVffzo3QAwkQAWIQ4
XUClZOFsDR/0P5bOa7dxLVnDT0SAOdxKpKgcbTncEG4H5pz59Odbew4wgxk09nZb4mKtqj/V0nzm
3WOaXwJauGRCc0DzWjA7+/V2pLCL5464UGB7pSWj9vxnWVgzu5tlPGX7oMd/5fpfMTL4zsALEy7l
Uy3vDOHXO0UM8o1drBUR0sa4Y4UXEkftw0BCVjg/m+VL0j568w9VfjDs1eCfVuEKYTOCYhAIdzeH
p+BzguAdeFgzYd6QpHjlgwSyZHK7+qfCY4TEnRu00REJ2KfOQVpPqdIFmffa243L3RyQAxhvehr4
4BAkNxR3gvOx0o0R7GfP9NG7yUSq6C9T/lrHfxrUMNp/hxOiwN8ssCBpw2vO8N1EKhEdxh2J2bph
Axq2beU2ZzSlXkaIcJK9lIRWWNrisaN+LS8NrdVnUX2I4mp2XwoXzHgjDBB9PWIDzMN9q9I3hvhV
77YBEi2vugTdbE+zhAQ6lSgLLDa0gp9uwx2R/llYWJfOce2QKdnc2tMlUn9qa6X20D4nZ4A4+Foi
uilK15yX7kDYJCmOiggPrCSUhtnaAbDUZpzer2Fwo2VYbHgMHFPYcbudAjNdDiup+iOU2BlP/N5Q
fADL4ImPacPCqjTeC8fLgEk05+XoSWoJ92l3SFHTpfaJmijja59HA8LgW0XeU5qUrurcWi3Amz+l
OwlKUnM7BJ5YrmE+Cxz3PA7trYeJiIVeBdQd0QX/gRSzEkA7YFNZQ2yy3MnHCGCzBsNtpl1G2kdB
YNBeUW46Y6cefEr1v2bhmjyO7rhJ+qPM7Mv9HW+4UEQcfrEG/zIIjymSczpchUA76Lq1XO1q8zko
C7httNantyx4mwdm+D9Hepey96L2jBjZxXaSN+ni0zJvMb62iJfmneETGY38HDEG9g1egbcviq7x
iwoQzjxjcwLAlrBRzbi/Bq4KJEl686bLnYt6z5jfxVyIM9FpLmLurJt/7V9KBTGAtBa0Qk150Rpm
SA7LQSrvSn3Iml8jOINFlaQCFRddXN3irrVJY8TEUFt36DelvtuIeD1MrMAPAFWWzbrr8Fut47US
DhtlqpGl4/EUdj5ES8QlchS/A/nLdg4Rub2l8q8wz3wzzDAxtRYHsCvkP6B+CdtDnNcJRVrEbSAS
DdQ9IScuDhb1LY83unap+lMQ8hORpgblW4yHvhhKYgBox2VuMfIVVTIGkxLr7HzUWeOrHuwGSN1H
FKejl8XpDpKo5Q8zftVGRjvzG4aK2IjfV/So1rszfMXGz1gj+zN+enos0mBY6cL9BXNvrCVmZH/e
2lj+JV/PoFs9EEqaK2KDBiTshrw6Pbu+diswNgtOJxh6FMkP7EyddZyHDTS9SIBFf9YvZzO680zt
BUqO1igh9rHtTtmsreqPgoo1JSFf3bCp518TRUwGylr314apv0d6p9gQsdlXwxbW/AqYOdDkRaRR
dEihxgn9WjGsm+UquLDkpZP+tPprYVUaF6KywjkmgdCktBtz5iWgrInCLZ1G64LDF9a8qsa0DhVA
0kMrn8sX+qAUUYn8aAeIlWo7Sh9KBIPM/FCQ4CEuqqSkMH6YpdtXGAcKBcx99hIqdVbTgWQ96ieP
5JqILRYI98EdlC39lHgalXYbopbaHjJ+MDsJLayNphLCOemO/CA/DvzCdsfsM6OQrAK8aRoxXuvZ
2LYvEyOtvgHgdoxDR/MdXy38eotxcmj4arzi5riX2NSxYnNtfQBcMfldcMWs0Z/S2Okiy4QJI5jP
SnkV5z0jpyOvX2oefjmSc8NLUAWcJZ+HHz7EvSz0JnBX6rwTD78P3lpS0OKSSTYaQSgIQQDZcQ6q
zMge8RgtQB26Ha5q02E9yVGr7rX0UhI30++D4oOioGm+Gj8XuI2WzispXdkBwqwignEt/pcWNyix
036QjcCwhwAUMFO4XnDQatUVO55rZAfRdUW9se75nS1uaMQZ64VMMSHCHhthTeKDlwTdjJD06C5x
+xlFutVD05NjB3hc2lb64hdp6+ttDiErSD0ErXBABVk+Gsb61FU7ddVwFYgpy+yddXHEmAQwVknm
IQBDdeiZJs+RXQo88DcsCJwZNKSkoIy+qxvLV8NDZbzICbqHr5olZTQ7HQgofqxVAVhvp926i0iH
E8cGRFGydp82biC1/DGVW72ciGzSyVROhswVotRM5Rmhgq7tfp35wHZD4iMN0wmuqSGNd/wVOKKb
/Nro+wVM15G5/cxvRgfUShYv7mA/uvQv5FqAOjCuYXbtdDBXNKp4mSLrs8air2FIceZ/QhY19h7V
mfl5U0r7gJaXM1mFlyXfxvNjch4zssRogEpjHrgSyb/Groow729ZO1SEw6w8m6ZZN813+aHVr0aF
NAQkzZxo8pEHGku2S8RbBSwm22RCpLzlSeFO14bA2Dw4DGBmAwhxYVkIU3qwsmsWfBrAjqMBfg9q
au0zA1HqvuApYywufoNMxj61VYKHKKbiF3W/5LaB0JHXsrLA0jlAhiijUFflcNzUUt5svSTV6EsF
kZfKyz9M0AvoobouSG9y27WdXOf0qSuXGZZZ2Eki+68jG0GKyF++LNG0DbVPRcLZ2ny2wUYTUVeP
FoVHTACOPD5i4SeA7rfRSIBsrdmrw+hD+lHcsGZW3VSZT5PuzcYpgtlv1Dde4m3tnHvzvUGcMWe0
cyHqcV6R2eaXTGbeuNhDa4Ai4U8y6eH/RcUXBESrb+kepABKieKSybt2OrT8Esq6pyf+qgVkZx20
kKGLZY6MEiP9AvCTbt7q8Zs3Wc5cbNWqtM7+o9Zee+tmBIXPika/wljX6DSjSwYMPLq4CQnxwdgF
V2fl8A6n1iLOBbUKGl2CAtzIGwYPjVbjAnR2/ui8NQlDQmusHG67dmsZfJPpJ01kvGyX6FoapzCH
jOJ0ELrLP9S7VtV+hwiybZ5gmlREFP4EXriJi13wZQgt5aEDW+brTJD5IXuRLQm85ENCX2yFfMLA
3WJPWPdSvqtQ/tv4UbQSZlvjhoEhGD3GIPbuAFIiTXynBq6k5UkUiwpgfiWbbnHJJCYRiZccSn9x
C4G5HdKZ+Z4RWZGTdUJ3ONEaSv3J7p8dH5VoZapRpiiM0I5nzJKnAAC2tbR2eIuT6lgsaE2+1chD
Ty415wRHiMTNmU13A7NDxSao79+mvULM8rM+MhwgQ/mcnVOKMy19RAivbNQbZr8X1VpNNlxHK11Z
S5hKcKg7fxpRQ0Rd0qyHc7Fxgp9SfhXokNLMdFbNxilVr9e5Cfjt5GitcCkkWJTKozUAAt7GgiV5
7WZWQaIJh/wtrI988NpN6GvFVZSCKDqR58iiKoaxzTDvVUIsopsauzIx4CAmeCyEPgZl5FbRVvRj
Xpz74I4RfzQT2n2orfcWCNhMCK7J9g4abbt4OgWKBB4+kqbgHqFEFq6P4qTaNzKuy+yuNvSdyj21
LIhr9CeI5ketOhDouWYQii6636A536rdkY/EpOL16imnBLb0k2r2p2VfAbEaPzVXmngONOFrzGxz
9a4ofJk5wSuuQoteXkTd6MqHUx/FF1ulvvXBeRNXQNbfcvnWqeeqGV3LXnZRVe6shSVmC0G3uAQq
tdyM3F2rvyW1vKAgBKDWaZpQBArRqf4ze9MmQQOKg3T5bVCRWcauDd9D7aVB8Jx2PXLkD1n7RHT2
31cHroTi1ZHJLJ13zG1a+VVjTiHBQgKZjgNoPLClyXqbu1uMyajMXyxzXbAedqhe++FXQiA0a7RL
3aasnqPXeyngG14SsrOgSy9VJa8m866Da1TOZQTIqN+S8K/oqfvoSKjR+fQseNkzsjCnBpPogtRd
2TaFV9uvZbtXEraQ/Wm44smqJlOC5B6lc7ttwqgxsMW11mIfhHalzibpixNDFeL87liPaFcWPB0F
bFnpF/1xuJW89+J+lGxS9FzoGiDx1iP8Q1n1f3W7MeUtiWY2w1y/jpLXuvgxo5cwe59xKizgR8P4
kkzE+sw32gfnV5E/5flMZDUJh+QDoRbc2oS7/umhH7/39u0HS4/2CK0bST2YPc7tfC/TG8GUej+5
PWxojL58aOVNbYIprH4MujsTR0rx5AJQpD1wH8ViAxmHLfdgu8QPI4TJGDfTZU+gRil/Oqy5Tx5Z
e9Eg3rEtY3ZhOpMRYj2CAGe86hvJTm12GpQ/KnmEqqm+s/joPTZYZ3o3VBwJUGDieJGMv9fJNhPZ
zQMmj/8m3o6etBBSSAPNBOsfZxkxNXlWFzC4MXhpYKGrD106CczKMdFBiWnhiottVS2XoPWQYgq5
kMRy34hMGFJDb6KCWcGnbLqo2lepsHsg0mDMsGiuTDzpDSUwY9HPdBMN8ZQDIDYD0EOKC/gDLtb5
rdavi0k2jlfRMS0oGc4O0gfzEMKv1fpPvVyt4llgfqzZr97y0g9UwIKuB4s3ACk9+domRJUUrZOK
m8lGd8FjkRhXcToGvpoDJR1QTjbq3sIdBbPQ/9jtB6S/g/F9RZcH/N9Ww/rLpuacCKpadfVx/gdm
a+k0v81bgzVB11YzcjUzgh+sc3eGTBNDpNn+RXzipYUDkti3vOzIoMIChzaGy7WfrthCs7vW4+hA
3Yk2kLRbGk7yGCwIYeOjgb4VRXCoMZchxjb33DNhsnPU5+IuG7W+BpiORKTZXH/X1beabyPtYfOb
VMC3+BuD5jRoJ6yB3G68K0hBEf6oFUt8Mbxvu/Z7wUY5QN6SBah9O7iRzeZzLO9hvDXKrc2OvlZn
CloViHY36a6YEBaxXf5/1WwCFZnK1pMw68V7qLh0Qm3Z0wwpL7V9ifVr6KkT0MhGbr4UAl6y9j8i
1Sj3piute5gCT3crkogacGp+rEcOGfhBinqLxDzMOitCzZDe0OTgTgZXnehJdgayqrzcy1iC01Pb
XlNlP45HwoDJS3olGecUxLeJssqeJYuBxaZBd3AR0sqL9chmjyEMEl0B7z4u7WYaX7Hxsy6Rdr3D
iwsNsYkR5+trK99kLEoLwl/HizZR+CEGIaagpNhqvuHp0iZIjq200QjJtZmmiSvZRAB4QEYQonIP
80jZgi0rba+MPp4q8DPzCdNeFz/r6i3P3sENC2krhl3F4+Iz8fuCyigNH6WGazLpXUjaY3UiehUC
7mgusub71cT3WXhgpyNz2NcwfuXan0Ok2+ypF/b51P1W6n/ZToAx4ZNP4hEu5R6hxR92eAd8cSPr
XbW31RpeMfPkN1AMQ9o20R9ZN2v2XqzqR8TzqGNfjshR/kuGHxkxPRhQrj1q89rTePONuJm2m+65
7lHUAI02k7wtu63c3IiNI13zZQb8EL2io57I512n7QPRCHejie+K3Fz51dCugH8JPRCaXHJ5CU+W
IxRE0ddXwQzu6eY30yvIVDR5GXBZfA7/OijaRZp4KBjJ0DRk83vebwbnGbHJMvrrzIc03ovgOMu0
hpfZlza1cajUY59jv6T9IgOpAXo3mTh7OB0Jfkf3KuUYY03lXhu30uxX6dXUL6p8H1tSg65V9Kc5
R8Ctst6LoON/de0T24Wxbksb68LRqsnOzqnc1c6y793C8sXFWAfZeR7upIvY9ltlHTVS/iA8oZWw
WC7PynxxJhbRrAzjxQDkMqqDMX7NAPe1erXyvfjg9GNjcRNSPhJ8K/3caIAKd9aoAcj/qFCpA2ox
xwsqchLgJdY4w21Urv3TLl6k7ouNtl4OZJoOM0pKTGJM2jrnNCawNV2IhdNPC9sYyM7dzB1nO1z1
o++kJzhqFy8iOqSJdG1XdIwpgxlwy1gBUlymbItGilNuxFeBxi+EA9D8adFZ7WdsV40XY5PXD6p6
cWIcAXuNiBgQzu5OfCwg7yMBnVjUF74HV4KPpsP/XbpLFv+oxDwN0p8zbBFKC010AWBjjz9BDsJs
fE7A/WgB9Ym0GS6KwPh0hg/lZOgrB9WMQ7zgSSatFUmL9JkW4i1ZL7zVdJsusBxSBjcqPUHd93i6
kFAl0l9GdwA2u7acn9Jry2bd66QznypZEr0LilKVgiFi8TZz9FVCs6Jsd0NC0sb0VbPfgUhiVth8
zPNmlDZh+ZqQhp58j8T/ONoWd6KHSY4E0l9UGu2m2pZIxYx3sCt0Ya0jVricCrgx2h1yzdrmhBCV
F2YifENHEsUNbspn/h+ZGmNNR7ZLnI+g+kqWn2T55f1znfYQAn2q/Raod61wJ28qbGC0APhIRWh7
thWYJ69Q9ikbpwFrOVMxfF1KSC8re7J1RHcdCjGpEqzJX0GSuFOzl7qhZJbonrNL3O9K41gTwOIE
50W78espJwuJPJqD2LnJMOrK6BwF81tB0IBEmPVBhZngQosEDlQ/dZgqI/ly7H/jQNuMeab0yMTN
bTIJVstwQoo5GB9Fx1UtP0mLWiXKVosjcXcpqj82J0IEkCoeCh/5vL6rt4kPzd6dLK25tsorxwVm
P9H2QsRvOOerUl0r+SJnn5BIiM8lSraVHkbg+0b6m2W6HwlrJBeLgs64tl8saUe2J45ozMaHUbNR
Rg8IjL91Yz+mt6lcN6nLPpsVt447lV/ZKaNvDtYdsQ7ZXZSAOXkbglNrvjvNznAwQ7q64hFgAybO
Zyuaa/1i6z8AHCmlp+cUoW5BUbo2sj2jgnCg+VDczgf/uB+TEjig4y2zU61qZODsUvwGJccIQICc
bikDq1xI6zVy39ox6JcbRMf5n15e1b+AUusckErO8Q0Eb6UpzEnOLY1/2+ygxV5Y+jAsYfnMEfgv
EwW9pjsG8UWayn6BEETb+g6gG4oGWzPOXt24kOQTsbZkwUPfIX1DnI7IxIViSFRIbnXYhA2gpXwv
aPq0CaXZuCEQUgGD4xsNme3v0vBEWMFN+II20tW0T6fnXlC5Jlet8W+MecA5aLG0ER3GnB4hnNz+
R0YaKGCM+Zt1pus+wK4Ne0k7m/KVg+2z2JlZnx7I7/TfDhhAYJ5cHzjQWwhxwkRhMVGgR+rWDl6b
4cspflJweQN81GMVHnUArXO3q5g8w2o3j3+9Tj46KgAyXtIb8VwRHQWNxYCaYUEdjKtHJxRf7sAi
WXM1qruYeEv7lqr/FPtq5viKidO3GxDgYKDrAL1WzqH85jR/vb3qt/N2nI6E66SyPy6nwR1gL+6y
eLT0dAOBBnKxlTEgF+xgwE/uAuxHim/4qvYX/0CqCepGDy4LzWL2mLFlhMAK9sYevKx7Ez6XMEfh
H4IPnCZ+a5ChRUIId2atD2aO3WAdsvpQJ/ckfB9GOALT04gY47sOwmM3Ik6JPPBvbC4ejT/dR0IM
I5VqPDTmf7aQgMIEAQZ8/yhgm5FNcQ3wnaMdOTm7cYtQL0s8iW8vuKacdfmUjG8MgXbpSSYBHKCC
YC7lDLeW7Sxzg5oKUTWohaYQS85VKPVPkPW1WW87r8bSeIDnGzAmp4xDRA13iB3ChgpWKm50Qxjf
d4cMdtT4SLkRIvkwzVchcUy446JOctP8Dxo+6vbk3pN4Aa5aFjsVgXNPgguzbuxgsSESs0CKjpqm
sQ6ytW2nzZQUQp9MqFq37FrbN8OvGUlFLJ24UrL8TY3vAPDI4pkucSvm9DuruH7YHQJCMpZbjWe/
ZcDOpvc8vlTSvY8+huyc8G60yxGEo92O21b3xXxQZi5Kr6E+qWs07YVfaL82o0zZfXUjfGRzyMgj
ootvt+agemZ7sno+XL0JpAO1G4qcs5n5jrx5J/R4JQHKcybB2VdRuIsI3Ve8cXyOwF3jgFwjvIgs
C808OyaxcPuUvDyCNOcgdy31I4NDNKiAE9kDJRd1tXrr5k+1fdc3jo9QSohWyOYH6ERjBUSeKIfZ
2A8N+kUz9wz+euy08Mpgo7eGKXupQ8yX23DcA39Y0hmvMSAXR46kiqQlShw5VXdsnniwCDpsOtTE
m1Q7tz2RWBQuf3lyF4nmxwSdLhEpyg0rK4dfGi9cyuVbsuPfYo3lT1UYayOAcUVAhqXGQfrTubkh
TI4/wsRE5H9+modr3L9lwzeZgZgHQiBE3jN0la0crKTuM+lep0XjGz8F3Z4+vrmRlz1y2Y2wKbQN
FeR/uvqLNNR4lEVf9UPQ24kZLMzfQuoNjRsSd1IqXhNWa5ZII4drYeJblbZxuypBwJiJkgdNIzmn
Cf5F+9kxp48vYgIeh6tmXTEEiiUvka8bv122z8BWFCYKMVfnWKAg04gaCWYIXGQtRfCMFCrEso+o
cXiLus8aG67mTxjkuXv5GBHwZL6dB29S+XAMXCUR9deo8pbJCwXLveIN9KYJLhb2Q3+w3kNoPIbs
u65pyqMzx3xU6GaHaTW109rpPkP0MTIBsj+ysWV2mhsmtdHtnS1twtS+4pykPPMCICIjv86NpXVU
wZPzGLFRVj376uwjPxHtkEIgJUCW/WV3J0cXMqbAnbUrE44Mg4jnil5DgIJhdHQ4BKI1JNXRbRou
CeJHYmDcobyTI0gCyTnvH9Nnl/l8fD250zSo7Y73uS4/JIbLoflXJ0fBT9kIC0jQX9EY5NGB8yVm
a7U/p6YFWMTXFfzG/9htIiRY0sz1Ud0mPWHLSbSWEIT3V3v8w6IgIdJIZj9K/dfQ8oWfcmk/VXKE
CCLt6e9t9N40Ta35N2hsSbOIPGAWEi4Amt0kRZhyV20KEBHCbfwhBFxfZpyvydXOnUuU7u38Y6Lr
btnb2IEHONmbQB0KyGK+CSPBjBq6Wk0k3tjDIX7LHAcurvoBeIyTP4vfWK+zGp2UewyrAndNjNtK
+Wi4vVoW8PEO6gZhTiRVhZjLRcspKDAkkHq1T7AFqwOwyj2pX1X1VaqPin1Y0FxqqktblWefBR33
wunPjXsFCVQWH/DNprmVHRpn2c24nWhEERlUnzD8xq7fKv22dA7AYgUSKbDU4UergQ4MFgnBjS0K
SIpos6PqHFeMAIqOGbjBGstY3j9Zh9jma5szU6e9xxKQ1WJ+5PZXNX0WEGcruIgW/Hh2rcJCEwJL
rPFMqJ75yTTxIo0nUeUpecIsXHINzfMRfosehpgk9vqom2SipuypOa3+i2lTeGYmVXebWzz99sgk
eV2JPIqrBzV6rbUWXjaHvuqOTQPjX778ibcEFWlq/xr2yPXPZcXhtkn9QS/d0LGPuMzX6XiImgN9
wtwhUxoA78CzRNjrLHL1vMCV6N0AxjPlJqb0VKfeEW4Vg8aHiAiqOfVCEYuMmgP/x5o/FgiJeKjD
k1+RjjH4x60MTzN3+68W76E/IToBVgl6AJRtYh5kDsTMlYakQsPlpDmQf82NNzm+GojAlR398ohx
EHUU8fLmsYzhfO6iz0lAdF6E0FN/m8jOa4utre915ldU/Ig6CdhLXOQshg94VCPypFmZQr8vr4TJ
d8pmib9jB2cfhaY+o0ORsR4h1C5Kf7EP0JrjsI8wuQlxkcSWn60Yyui9QBAwIzIaH4qEhNgL0D8s
V+FDFfSyq/TuR/teEkiiISdX15HzLjUYJ4hlkFE5GhNiyCniXLAuQOb4XxPrpSdhLv6JlH+BTXr6
Jtm0BNXD9rOsDztGzEbEdykEpaUHQdY8wouzcXUvZMmcVKyRosRJlvc02THQ8UcitC5+JqyIMEHd
IuNhmhf9TcYdoGhsQY3chDSgqrpHnM3khJO7lrCx7Lrm4NQmYVK9l8++rbt1cjXjA3gi2cmrcWOt
gZf4vWBfH1PxSPjUaiSv2cg1WrmrJyK4dBeHZxPAbP1F82gg37A2vfWSEKIDTGCCQJLvQPtBKk63
Uc27lP8tBpN37pHyQigF+whH5hkfylPEF8T/eZMXvKvHcWalp4boiZiRWw/jxnABiu0N/T4R6xdM
avTVlq6y+R5A/DsXSAEWpjjTfqSczfIair7Lz6YMJ78cqG+hgdhNFmbGhMn7Py7Cci3ry2GvFutQ
ectvcuUH7VnnZmVoE6mGrlKdpQSYQsk91o/SKgmp8RfKEI7Ga+NI22xkUdByTBBxx1xwRLtFK+bk
MLp3LdZoNhmo6lEvL4xaxNpxkapoeC8y6qBiRzCBOGI63D5UZTVQYI1+3VheAk4TRBspwUcICbDX
fdMDcDW+ZyPYVKRzJGAhCfFqGcREfpcF0Ev9HZuHDMTHHtrlTsxXKNHDpD8cd7m6hM4lDV7b6F85
tCxm25z1Aa8AAJVxLUBZ0oplCPwu/cJ/p+8Ws5t6MFCjtuwAaJlZaxTgTPfY+2rtaPDQcNNWPl6i
2Ue23U//RGHtWOsQ1ZdCwvXBzoqCFrFEusZ2lyOeW5NUgar+SbVnjf34aY5vtYVum9ANbfkIoMyM
4kez4KbVxT2rnbKy5k8xqFaWsWnUmyPvwTcsP93Bd3RrfVM59pq+1Jh20/QhYtuylBkRSbm9YQZA
9MQL9xyLZ4DHMjcZ3RT+Wi3bRCQlSPS67GAevYIwbzNc1/RuRfepWhbBYnzEgOK7GWUXV+BEF8Rs
P5k5shKCvcWadxQu64kfyt39ynGDXxJxXtr4YSjvhPPw1gUMmWhRkKL1d5DrFUMeBcIgxYuP0tJh
dOCrFq+CTUjN9PkfIpo/EollXP9yIsDnk2nttfkDlWlt73D6G9YjzPPVHAL7iZkw/wrjb00gu+Ez
QgLZtw6efOjv/JL3t75atewTKEmwED8anwuWA719SWfUY/SCc0dYS4x65d3RHxaDk2m9CJ2vk190
+WMk/8jy65rkUmKGlY02nFhDJyk+vFFsfmfUtDnW4ZdfCdJFy5LvtIHWu34zfzDU66T1tzEbgpit
x1Dm0LQuC8zWAksCQZFo1xT5nfdQ9GQAGOg+uJ8IBmPtWIUJVbWgYdB2Lclnpf6RLhI0x7ZtudK2
S/GVQzgZ2sC/A4wBdIiknWU1dzAymsVe+Eh3A3sDS3bvfKpIDWLj20w+g/o2z6h4aa96+mTZZ1Up
PSK5rFb1FjMv1iNJwyuIz94lOhT2ZqEk6NG5Nnn01dtcflVsfUvQIapddVGG5yj4ka2ojgr8TjQi
h7X+gFHYyogaJF61/1J8/QFxsUHWebPKYgLcSAOV9TCM6Pnptc5vVpC5GkIP/iluFMSwN6U6NPK6
Aouxwq30E9R0MOwlC1zgmMkvm10hGas6/C4Sh54YkRSC/n7bug7A6EnQYA45CV11LfVfZWKjGjvF
9MGPmNGDBdaxfkltX73qw63TL2Uhrb5Lwqj6nfAxqWR7O2+Adqu2vPCWW+rNbAYi88BQHma1nyR0
X27X7vP+qyauLc9LnhPh4egmWSpXCjO5JwtJ7MHoXzF8CA/z/g1uXXj4dTzN0woJIFRyqH/CTBC3
6wjz1R7SVef5V9N3jSI4kL6VYisAYMD/KH3MG80P6bBeWOMl6Osk+o3Ha+YcBn9M8HeaNQYbJiHW
q3vgQ226naiyiUmr78fKTXWuenFm5NGQtyBgJmIB1YfO8Y3tgEsbpAupI4J5qCAyqm0yAim6wSLi
wOi444tKsBfbM1N0HviikNGkn8OK+JF/QHpB7dbzBj8PmUBXzWRwbX4L7b3swHflfjNLsRfj8EPQ
RkQEzRkNB8+9x3nWiOjw6iExdcjyQVMVHPsL1tin3JHuf5D+gcITIhO397D8ZjslfxVf4drClUbm
J6had4Yl4mc+q/wHARwSA7YuSWRJXUKUDBwmet/2wQguCOiguwr+NAQ4meKjk31Xy8v/430Rtuso
YT+eT1ihlP4ztV3I/qiKS0H5oFVOdrNvzWcQUwfyZ/Ej02+za6E7a804ki3XL2BctFZ+xHSqtN3G
YYezmZFloV6xtwF65wBiQhskmKMh5zu/orUvpYC+Ef1VvLcF9MvN3I8tT+9Fso9SdibtAtZTmJ3x
XuuHWnmoiE8XoMKm6rwEQZDKCQm9hPQgzi4jWM878B9DOG7E+ijbrQiukhCjVrgzO1b30j4xRNMD
QRskQnoufROWiyCeCQg2OEemZ9l0++k5uxHAn5ERkkJ0jg+h4wPPUVNSSxg5qMfCgNXCYdEBo6bQ
uACTW7660UJobL+Jv0mJ4QofWA/eIawXSVB8v6KvBGth7Zor1S7tqleWB4FLs6USeCkL/qk1L/zv
tLyRjgsrRJJGxi9S5+9K/aow17UsEFiEJYyLOyNqC8a1wD14VPnB9rkjsVorP0vMmdURRncqf40W
I6cPa9IGyybIP1MZLyNDHyydxRutLSI7k2VhJtZiwqCGicBD1KQKYVhdyc1rMrAiX1G5eP4TYIJm
Rm8M4dRyqgSJXJMlr1WdXoxNOymcTuh8VeV3TBPZHjrzlPsEeBU71uNtBosgPl9wcUAxCuCrmPVy
hoKZ8J6CE4pUUNkIZ44h+bm2W7oTrnd8wvBr1Yn4LDwgZukVIuqZSISjZCK12fQ1IQb7DL+HbNwj
HECknSIoddbD5DDo3mtSMyBMgdJaa0cOFaZ8r50P/QPfqM0YlllXYttXQX8AXTIwIdnUmm2CbEv6
bcd2G1Xpmj1j4DooyvFoYHUo7xSWXn2Jzfcis3cqDzCBKOdwAhf6fXXUZWACw9c5ARbqJ9V+xlhV
HIjnO7U7jfOVZlFPtq/LehruUUQU8z+bNO2iVV1Wenm1SrVj3YFsUmDe53YL7hTbF43LLSXLoCm/
Zfsij76kIPN2U/u9oRnue86YdiR9blOD3dEebgqWtXq8lxunfybVg5UUJOF164pEzyWBhyHrZlsV
p9GR0I+CchLOVVMaiXPeOfLr8p+KS9wounOBKpoDZEQUVcGMIyy1RHKqeghxxC4zMHB5i4lItRvc
uFincYLIpybZarLFAftJGQElUmeaizm9twXJcu/w2lKCIFv/KzRW2wBAAk/F4ftYndWvqNoSt0F8
O9cAs0hJNN6mlSKAsCNGnlUwHD6QCfyLlyuU4Qxx3lIanRi2rr3N1cVOX0f7Jxm+R3nZshyAZq3K
kHlZd3bbryF2GP/k3mfKzgMac9aH6DgCkKz874IZeH4Bt6PkciBIGEhaTaRqul2ieIEd4Sy69Ru6
veCKEjzTgKzp6SEe1OE3J94lKv6V8YdECFzzBURKcpzB+uIKNOFmrX5m+0yiWqT8GexwdR6JvLjx
9GmQfd6dJOfP6E+quVfxBARPR3to0h8HdSnuSYroZ2fjur2oqoeRUMMfrrrWGO60jCYAFSLLdF0C
R+LiolkfocIbjopInveSl2zqxGeQFBeqmOr4zdGDeVLwWBButAOeLPT6hqDbu/f/Y+y8dlzXsiz7
KxfnuZlFbxp1E+gT8t6HIl4IhaP3ZpP8+h7Uzc6srAYa/SKEpDAKidzca605x5Sl2WiSUKUVs32V
To0SAe/dS0fMvrnSMUK/J+pGthD6gNRY551g+WUshECJpAmmvEvkdMFL9qYykmx8okF/20xMSoAM
73Kw0cVcAw2ZBF+KhhFdOZllw8AMF1R/6ZgSDfNuUcwRZ+QLDkRzKZjrB+F1bJz1bEYDxp4W5bU8
IKPVoZTVsxxpMCjfOqbZEbC5NGs671cYzy+BshMyTSiajE4H4eBscSXIOFRivHNcJRHTsC1nu0Wv
x1n2C9bosQbS0hnO6BGsWdEpYfear7gmtMGCJn00vFYVMMltqh3j5NzAEgg2uG+kYmZwuDPOmTpz
qvKxNAJmz06iys8JFTPhPhjnHnoaodVb5JTbCgclM6AJEArk6h38TYq6KrwCd+myn46uiEWdMTpV
apVuXzKxyc9ROP8MtH7aslon/aIkjw3sT22zdjM3ceuPpPpszZP/4i264cv3yVDBfRBNHeORoKIt
L0/O3Rp9YDNegNh22nM3Zu+xRsRA8AONyG+fWs0m67LZVRRVtr6I8rvfnZQh48xbFRx8YbtRvPvg
b+277izlwd+Yajl1eiKxXisYt+OAmkkyC+2IS5Qr1JTmTnIQ1o4kN95kMYKfRgEnMy0SpNhGQub0
HgnpZWXC/qYx2Z3z6RChFzKg8GdMaw3iNOllR2wtQO1BFcD9jxem7Q8tKv6MiVheLugYGepMZ76T
NCWZ2RnBinQ+q8UVLmgz5SPLi4OBQQtaurVp0J+rvKMJRbzcXmSwCAEKv77eond9aSlH3cNYvUBH
HuXNdjsfpy0loZClwXHI9b9UctpE4neECL9Cqeswk40kTkxwT7QDhxlvFSwCvVrqRBRmX6UONkNC
eMXla+CQ0CzOS18nJV1afNLhps08BQH5FyZHtz5GHV1NAAd6EvrQUX2O2Cx5hvabKh/E6kulYRD2
MBHBBWk6BBiUIYQl1O2bhmKoO2oAwz2CPUR3K8H35ziCl9otAzwWng2VPlx/UPOjQg2es1WI3geQ
gWh82Xei4S5vAzk77HPoU2us6U640MtpVx/0cRAxbhDttwN/TIOouG4Z4qpvDicZjjllMQ4OIi5g
4B9t40YgJPPmNfM86qptYRM3PynghY6dC1enqqWo0/pLrK8ZPsgkW1y8/O25+Mg9as+Nx5HkjIQH
ymc+KfCCsT5TQ5qgABbF0j2VOPJnqbxGddvIx7RZ9tbMrWFLLgqXXzeBB0CXSYtXrhXNjXyXU4t0
moz6eUb7dYCXlW5a3k8fLyD2EIpuZSJ/xlAFYXhB+N6Okg1lBNT7Blo+9+LEO6vbrmQxA7w74l4Q
Z6LQ8HNyIl89djDuseyJWV0kSFGKxXClP0N+Ujeh+856RCEX+vuGU6+KPizxGYSTFuNWRdvhUvpb
2TxV+VtaoJeaj5BDMWO31jB7KioBig8kWTHP7Bm8qiJHdD5z3S3NEBG9a6PXOmDSjPlWk1nkfozu
NAhwGxJDvQ+N4YeCMXQZWctxpj0DgRp3k0ot2TLQvPa3fXWxMWvAUifx1OUwAcwQQ5FYeRyI+rbi
MjiF0+k/aA7FDAKI4MAyhEyfRU9nnDsibvIVJpmgvlTKrtdvFrQKvH2oQyN37nHCtrTyllm+GrpV
Gtz0Pl6Y+numXjk6VQV7FUrOsYIdkAoVXNstXClQarphAfYWXMme2RNX07HkGvDCiBdSQ3736kep
4OuaNfnRIbU5UM+d8lDRmlSc20EzGczgxbHfejaCEaFJC9dd1f5W098U7wj+VXZXub6NzVUYb83g
5lgXBGwNjIq3QVkiRvb9c0QfX7EOHmeAtuKwzp2zT1vFoylqfDIr6sutVG8Mts7wJGR3iZm5GMjQ
6pVZ6iE90ntaoqgupbtNdGqHO3FGo0uHeVQSdjvRKYhi5DK6duukwzAsJf2uIoaJ6VzJEl3a+K3L
bjnVVrYGmhY14/6i9b0p4+eX8tohF5bFF2+o1JAisU6RI8nA60uyIOwAElh28eUf8rpBOFbmqvUX
bjHN9BdI1SuwkDHqvgwFpykfXCC39XIUfrnmPhC7AaGJMU+zR69Me/uS6ezEJ1xkmXDZ9cpWNvIZ
EKZavWnBRc2uAyguBizSPNCnMexh9LJT/gCb3cYDUv5GH2qICfBr3HnGZ53QSe6R5zvth+tzJkyH
mICONxssgTmRk5kwMSXwOosWbx8oBzpcoTj55aHDO4VSs0VJQxkJbNjsNx2h1SXIERqrUoORHsNV
eABv4DUdXtqpY92VmC3X1o9wbOGRyGBo2FgXvYeu/oS8VoEBT7Y+aLUQkTMbz/ncguF3iFEo0Wyc
2toyka8ERfb1AfBzZWxpYw3mgQxFOrB4qWDdP4Xb/k8sOJkHYLCPrP+KKfjMhKgM+YR8Fi1Ns03d
+mVSSXdASbhE0uwkwzlJbo31NXAUSOzgk1HCKK7oE4KAnY6yIig5Um+jpM4GrXrlT5LDCWOZoRwz
AYb0QFjydgpifeKK/Ti2SLTkJVS/x5yQULn1/gUtteYhz4UCsG2VfRnTFtnq9Uqq2WmPvbrsK8Hc
wkbftBYsDuNIqwkAdl4dmKi81cpwT+rfTiUICmJAw/rt+1wMHFq79sat1+TQ8GnpzXws6tXLzk9g
BED75zdG2oYzBySKC6txP3KuQGLV46QhLn5XNMjiynipuayExo4OTwf0SBFvSWj8jkcwhvfD5Q/O
TxeSTZLcQH96Q0BGw86Mj7F81wcgX90lXEn8c2KVkWDLELskpH3D9sovDj29rJoiNzO/HDZXwts9
Dxxaf/Va8Wjkc8oTd3mJkaJ37nfKvyVA2I8D7lq6Mbgv0EzbBdIWKnL6rK36u1NaGg3AK87JrOy2
RUqa1IwqjuWqYWv1bPM1k4a+RwIMDxAusJ11xHSDWb2bLxl6kI065IdSoOfnSoj2Oorf8X4lMWLs
OZk7rj5+WIW30WFABHi/x/XOY5TEu6eae0VZqFRs+KQxnZQwDVg4tqr8PTaCAcOV4V2zd6xtFRBR
GL/Ou4qVssruvkT7HUh79xnrGA0Bv/mLkna1s9bbu80rU+7jaNIa105j71svBnW1uU7YrWF/rlZC
Zb0bHZc7DpMhWjJdYmEDIsKOhrRcmjk9KE3ybBApwhi+YWgD9qlAdLJZchy61elKkde84Vl3Iz8N
KZDPu34P0cKzu9/q4jF0a6UkrnHKBtCWacQR98CorxT8bvFTCGimc5o8boF6kQHZKmLD0K0NoNqb
oUOnwPaZ1iaNEgeR4cJa+pxy7TmLvw3l3LVTuCfON51XK/susn0UnDpz3Tfzut6gtBdoBis0YNK2
0y8ObVAC4qqLzmmBJzf8UWQagBltp+o2pGf30xATO2DSvrH9Ax2TNl3E7GkamiYBSUHZJzG2jKlj
6ijmQLqOJBGuNIONFo4VykawA8kyJHQw9mdqgiZzFZJeohzrnnbRbEjnmA4aCQkO5EAkU9o1RRxe
ndvoEIRvPdKRKqLhMLS/S2NXS4iCLimyB4B+GQPK85j1QptHqk9Fvx5h7Wx6OgKKVkz9LGtil0zF
94F3cuVbXXxU2ilQv6QAVjpC+3wdUX3N+JN+eJDw65XtdGgXnr4oLE7bCFr81k3BtlzjAsUkNk16
1u2SExJmGBNwkMXga/vq3rGhL4GyNHPcGdjjvZd6fCFm669KMBa2fGrB5LAY9XRndm4OEXlpktXN
59P9rvFMzMZk39rtFinBjrSIGEHShMG8q25cUh7kbRCgHSWmxFpY6iWUXh2Wf1Czo9xwqdDVqzpO
GjHvCdOofvQwn5XMS8x+wZwjwXUogAMtVPfSZdNGJnNnHgkJWM/WCr4H9HBtPut6DoOXPH9h/4eX
KI+XrL6m8+EymQyvdjwjqMUsVsTWz2quxQEUATiMyG0RgxG9EQSPAtoNxn1RbINmrptUixvMqGZy
6qoEl9Yo1Zul/iynOrfYJ/fXOvkUKhdiy6BqGtFQzPrZbYVEkNN9zbZWezZxsFflh6RN7W7UaSJ2
KWFemO3BVFHShLtC59Cy8XtijNoowAEiiMt4H7FWg57ipHPRwrdI6vUlHE3KB51chxaBJFYQsC7j
1DHZS1JIBuOmY0LS4BUO2mvNyx8MfJwTuFXtNYwIQqUVWIHoG6x5C0G7mLfdChiXF84i69Q47HzY
Xyg4S3ABtjDEfMSYmFqMLfjexJprkB/adiNpl7z5SAyAoVdRraQ+pjq/MzAMccdwfYp3CGFrbWug
r7FOxBAwIBGsnZDHk4BDjT3JmiAXvf8s841Nh7nkzZqLbq0N27zb99KnNKZ6f8T2jP49GfSDvNDD
B1odSwZsgo0bhuve6ecZ62OKyUDDwO3ciurcr4P0Lmha0KOW6b5zQJn1D0xIE7BmOeUCin6DjlEM
Sb5/5Y/S+QCEG8iUjuLHzu7YSRs6YP6H63Cgr2IAGTpKr1lu8pvgaLCxDHfkZ1pMO0Kxt7pjV1wz
cUs5Y6ocslH/IVlQGPHfx8Fnkk8h1lp8Zv7KrReSSmvG+rTNk0FbER05JQPyGeJlcwrZieqfhuZh
AG5RlAuJB7W1zoa1o630tHpBJytXkxfEQ0TJyIjvx5YvgHnD3gOu4WhIkVwQ9FIjktjlgHo92nU5
BZ6p34R8HtJP4vbGXY7QFhIXpxErGGLLYX5dMhblX2L8nnqXPrqa1sd4ytKLDV9HHzXxjy8F9QrD
InrtRnkqjbWiHgn+GsY1Ao+Mlc2C4K1BapVwhW+o/mOfvmjwNu5CcR1Q/MI48xoUFz8uZTaUC2XX
eq9J/x2b4UQENFk6m9C9vcFJnE07gFpxAgT8kBsgiu3y3Pcnkl0TAjyiDz4BeNoEOQjmNB2FFa44
VCEwQ1FumvMY0DY/xYmNXJ9xLZyG3CZMdymINWZDGnkfDlI8dqPI3TlcKYj4UEoVPozl0vY886YT
6sbumSlHwv/UGMydjTFS4lG5R8i8ScVqt4ycawFpC4qM+lWmt5wxhYWcVr5QN+ZAIJmsZ0sO8Fx/
5dXHwZoUdM7TotvDka4xHnpvCRFgLhRlptgXx8P5jkvgqOE2B347TlHCz0p88zY24mDZ6yC5ys6c
pii7TTs4JeqBt8qWtjRIfQ+wxzZ1oFpvsWNKs6w4FvR6XbFupD1dvZ7uk11O09adSdUJxG9DbZXt
WIoJxqYPjFi4rMZxC2bn8cDxsAWyBmhfLINU2B4xqcGkMoCmFr8bNV+3yWOgJYklyVsMArzCJjBu
Cu2UhgGDAM6DJ87iCgY1bedHIAXukrlKvIxmCAUMUF+NSQODoSn/EYxWqb6Kdj3Mh3DFn46767j7
4h+EQTGyThjpFYD2l6p+KAlLbr+VfuNKt9za986myjdme2SIABQ16g+B+m1ENWfgsaxOYXVS5Vue
HmIxiehTpUgaJ5wjXkdGxI/i3szkIrjc+XNpWACZL/PXLGopuxhrecB7MZHUzAC1q52devuQ0/EP
k6NKDxIdr/7hw34a8FDTloez/94Oy2hAtLSg+sG3k8nnsNiNmbwGSXMDfTV2VaiZoSwrqJdbeKOL
xroa6Hh5l1lO42QldwdV2RHw44VX3R3mTp7P1CgkTHcvkK5rdNBCdgr8Db7HhygmCrqPKpeiYJUZ
jzixXlxh79SqozJcKcCxtaVRvGsg7B1dWloNnXnrWDD7zjHLcfWj8kLrQlQvKwlTXvHTSifAXbq/
75GZYPOdFuU5F/FEqm0G382SNqvZfgHvQ3wVtbOG3ngN/GseAVySyhoJ01eXf+UaXIhZra1jHHR9
jxXrR0cIkHrfqPIlF+v9e5u/NTV9YP51WrJ7Nu4GUy2UctHc8e8yfD6V7jCbyemQzspwU0Pcsjm1
wYxaJoX10aMq7V8YUHRwkvWlrFBcRHRj3SNMTS3aYQOoyk1sfegGUSnoGOPNkC+FuStoRcvqPQIf
AnsPYqc2jY2PtGKKRXcRMZQD45btfPTWxTfFgqKO101nl9+TfcfYRAlpySKjV06+eBPqwumoha7R
I7MRadWsOj6wqOrTaNi0SI8B07GOpsQagUBiTS4xYia7RLwzC3jJRsl1vkT481nBXQ0xD21YgPIc
1R+aSxaZath5xTEDkiQZlETSexK9ozSjUMnpWCDZowvjkDzAbA6DHaqEIpzKzI/kImbpWglSvcSi
1mZ9s8rFoxh7NzVavOYE5FBzWprMG659Lo3rmP1boz1c2mADfZuXWjCAp4zyo1uPJ8Nd28mibBak
q3BR5KLK9ctPEWhoKDxUDkPl1ejZKEanBuIM1y1Gy568G02KKVIRZrWcZCotdiLRZyOgm+vmuL56
aPZHnX1iLH2SKdhAaCtq5JMwb6MrQl7ACoNzwzyU/8zrjma3yovXjI2J1CLy6T5GaU1YzQhTpPvP
pcFF1y5o4psIxFt/NPq+SiMmQ/oM3R+LdlaG/mibtfcBk5REN7VhOXK7s67eLOucyXQzeO8UOjIs
gCSPFgjlGCnpO7KKR0yAy5+1nBpxDiLkkZJEKEB8ryRy4ZZh8poMrwyrd0Oy8IycUvSt1o/sqVBN
V1x7h2Gms9r70Cto//gOQaGPodwH5oqDaRSbKx4ubpPLLqlntkTmOPLTknxxDlqtHkEaBS23H+G9
lwGtWwT6CX1lZ+YQAECm0xXNWtjfu25F4Wbre0kcRf9VFg8n+HapQQqT7AJrlebYO84Zz5Mf0joA
nmU+OYSr41XMJKBiXgdrr97JyoM22NgTI3r6t7LMxuddbeLoHjFnESK3V6lUkP1Qa/pAOiSaRcxE
mFiF919//Mff//M/Prv/6X1nhyzuvSyt/v6f3P/M8p4X79f/7e7fL4AEsuT5M//8nn//ib9vg88y
q7Kf+v/5XfPvbPdIvqv//k3jq/nnb+av/+PVTR7149/uTNM6qPtj8132p++qievnq+D/GL/z//fJ
P76fv+XS599//vrMmrQef5sXZOmvfzy1/Przlyo7zzfqr/dp/P3/eHL8B/78dc6a2v/jf/2Uwefj
//qx70dV//lLs/8my5qmWTZCStnSVfXXH+J7fEYx/6YbhkEWrKoamq7Yv/5Is7L2//wlqerfFNVS
bMfUSIqRdZNXUY1/i+d082+ObTmGJcuypanjL/w///+/fY7/+lz/SBsC6oECVH/+0g1T1379kf/1
iY//Ig84tm0rsq0aMjpmefyX88/HKUg9fkD5H3pQGbbRsjYECKJWbijmaUwqXp0E3qx3ynPmRfUe
1INB+BFLYLfXbT+9dIKs8iHE+pIVKjpEHjdF0UHhYTWSpUY5DHJXrrzIfH/eE36IFTduMSSmMaib
PPpufNOdiypRobh70O9bgr+8AZtErIt6mZaJfK5tAhT7OGKE9Hy68HBh68ZL5SnWW5sB+UoSdyA5
jsqP0eHoDUm1q8TyLkmNvba1/BLosg+QQaND3mbZXNG94JzKirQvHDH1CLatJRG3u4ipAeoMsM62
nXmXyKvduSJ8Ktrels6NqjOs1IVMUgBFnmii4mGj8jOwOoES+G0OvnmSvdDYNw7OwnDokxcTt/ph
iNL0QJJ4uIljko7ToV+V7WuiRSSsl71Yt50l1oGkFpDU0ZQ0RkTsoIg2qdGTBj0WboOk5WCp+jhb
G7jrq0oymIDUr0VNatpg9MYF3XGMTlu1lqVUmhe77n5at8WNIpvJNR2il0SS3ZNdpulVSMPGLQxj
V5b3qijBVPhqtZeRzTIfrjQ82nRGlMYwaaAIcbL6fGoY5FOWKfGKVkBik52NQtI+t7E1K1V6SAbz
bhZhumqKzFhgYng4XV+srfFGmF7OnlZm+uX7njE1iXXzZX2boEs8P29sVdmred7tSsuj1iIWleI5
Pkii1E9uUxPAUIVfOYNaI0ZmKMpg1Q8scISxI7r29GDh1q0/b33XpgI6Jw7Kxtjy5GnrRcYwsVnp
UGTT2dMkzdo2NHJQO1BABrUzcXMpgCmYdrccWI5NrFuFBEJgBy91k2lGoxgT3d9mctXuaFnTWjRZ
Vys5oIvIODDx1ALdSu/MrE6G4zLeTTT+vqmYOhVPsFXK8Yqi8vYhweemshJrIaV6KC1yRQTHtBwq
3gWKJsvrXxuvSigf0S6rWvMQcaCC5ynS9fOGFPd03aMTW8ul6kIlYp42Lg6MrRFct4rU+lw2NGbS
os2n/+U+w518qomoXBmiOQ91Vx6eN8DHUJeLaGcXSUnJM/Wq2NyWkmnD/Ban3oXrLv/zxoepuM4j
r1s/v3o+8a/HmjxscEp9N20SLGPhLwJ3gD4/3uRFikfJgjhvuBXWlBiwFxmuYK5TuJC6n1BTSJTr
wpWibZsGj0ZTwCTGKtMEPTtmQSEdkvHGiDtUDOyRxzut7rqHsFIkePbdskpSecpCjlMsjAqEsBrR
8XpHjLaZk+/DQ8+bQoaH8fyKozCeW0P5NthhD6GrxylBRjkbNq9jzPo8B41cy/qZLPnvQe+BkIsF
UnOhthOr0hPc402yC63wH19RROC26xQk9VUKIfH5tD1+T2Pyu9M8c/56LK5dbVqG495eH5GtoUE+
kYOVEZe7RMQm+AFtqxfnrGNrqqfiaGiNz6cGRzBuch0gkIKktKbdYf3z2e6fz/aZRNMyASOX03qO
UsnZqsFS4P+OJfvO3j0l/MzPdglKSLZSscqXFu2FRiKmVLZK7nbDZQhsC8JWtimUeFT3WgXMi5R1
nW1JaPj2h86suR1Avmc5nCKtF96Fd0uZhYZDzpHce7smwN9TKO9CM1kl5IHen6/ItKjjrpib6OsX
jBn6qWto4URRCgffbWgnhwKCiV+EJrmsoOAGy8Wj52quCZuGSNDYHcZQBjEo7DIlch/CaWdV7SUo
jfZiOOrSk0BCPB/KVXS7nqb7K8+KggW0Lwf7vhMQP5iGW6ktAZc64xRivPuvJ+yoUDD/tzu3M/11
2IXBWkksYiT/y5dJNuDD8tiv6XFeMaPJ1CV5vq+2i34tiBVtpwBKNbM6JTInaa6aEb2UfeRAoOgh
2JhyR4fON6bSkFVvKRprkQzuhyxLAG60qt6T4RRsCq7iyIjz+oH6KOunih3kMPMUCm8CnQ8JaAai
MGsVJpNK8Yvtf5j0km5xxWnpLLS1hdY31EkqL2JyfZ5fKpJ2soRZLXKPLBfTsZWt33nUrSjf/awG
0vV8zAw6dZu5ejtl1Qxe/nps/OYo7VHrOVyUQiHhRyUnXEfwnuIHk9R8GxmwxMbmps5le0+WyYzl
vT61MgmtAXsORABlikotRvLdSv6PEGlM6gfPVo7cvvSKKyauX75bSmyCTmyHU0fhzfXUuDwfUiKZ
QzRgxFZkiEPGK5cxXrn0wkpnmjZu78fH7Kah7Ckba2ZY4OSCZpDPwjF6+tBRsiy1IDnqkg8LvRq2
USTkLRv6+KgnefHbp/xcPu8+b5JxitaoRT9/3g2GZOXXiYwGorzlXWzcEyVtZxjhmvnz7uCl26RX
orMHq80DpLVLdP1LVahNPJ2LRJrmykzy2/geRgkibNWvoTZU4iK3cI7Gx5Wk8FZFirvq+VNOWxIu
nuo146SBuW4aSLuKaq4L8+LWuxrJQhmdWs9qg7vjyLTt46abO7UT3GulfRtUqzloadydlUhayEbZ
r7w8sXG2aMBb5UTd1cjvV6bkZwglavtkCwmpr2m1X426clSzWXk2/ZpUqoASquDJ+5y1RxEDMxlP
HafXbKv6OnB2gmc7LfPPRmEqE88zjElgAOSO9QxzlZclB9nG6tNpkFDs2IzXnsNFlJeMCMXr3IsZ
1AcXs9TDlGVgQFmf7cpOJ1Ej6smjGZ+I8oYWHYMtP5UHZuToPas28OelSWxrmQGXUrV3IyVjNOZN
mSpGV82U1lSvSYQySaRlhbSSfeG/7kKW+8c3P58thto4sU4QOCZl+M1V46Db7FcLC0mP65beSZb5
F+Kmar90jlRSzEC4KzgFLPQJniHQitaad2rGgBIrUPJHHzfM8GtjQIhdakt1dMa1HmZbezDuVGyH
RgHK2UEohr8RM1bqYbvZXnQqfZoGcaZUqxTDZGK6K2EaNTBhDQ5p5FYrrVE6Mi+Smn5jBma/9MRG
FTkWqMIZtoOdurMoj42dqlnxDM38q2sx19EkNdi7Lvo+/IzGIxfhaei8bII3wyaCs8eohLz8GBho
Ojo5VKETeIhSIhoXgWcwN6xSdZ6x4w1lO1tpvtGu29zoZ4adjN3QVdRTxntFVa3qpNZusjoa/xBm
xzokoYqxCadDf5dNBdkQgoyl5pVAgQbCWwxbv2YNSv6khp6b1cabnd8MnOcPuXYBVGASTgvtWMvE
1yllr32qmOOshBq8yNDr90lXbqwkjHZBD02aVUvHuTyGkJsDDVgXBT6x2/WWzWI0ybV8KorIe01x
yZAXMXzkOVOIzm0I4u7xzVsSumZJe4laFXCIyN4V7WsI5fbMLyKS2PZqDNZ+v3je7ZVSXTO/p0cw
fguwkpfYBrRHiwyhk8OAjj8QqQ3qViO2tpFdGhs7jn8iGSioklbtkSOiJUwos/aRzkGqOYTdOEle
zRsrtjZpRKIM3Zt2naquMQtc1Hp5ae2VsGx2z5th/EqOOJ04EFH+mv27Jrf5dysz/9MU/ESewGEx
BOUXy+B3LzH482rGqkFDdxaitDulkuoZlFXR0m5Ze9IQiK5de9KS09/Cp+ITse421k7toVd32ZCc
sjwl3CrQnKszsjstq/XeVY0VUXaaL82OcMa3aOO7SWeEFcgQDZuxKytfgaS9xmZDMLnG6sDV2p+A
WpF3keGFa01kIdynML85inyrIrP7qlx/24ZBdo9KgbvQQinY2kq09VuXQF/WsDfw+ctSLzoIj+GH
0TXVtZVBVUBegYofa1gQ2qKFjYSCNtTb7F0IVpQw1Yh1KVtxrCBhQyAEdBxDFWa5yjZua4qzQs5Z
JDmEd6qmPJFLKN2s0AA1PbF4Pl5E5KL4DgHzPotdWLvuFcPnKgu16GHQNZ604MxY+mCJx4r39dfj
Far1QDeNnR7S4I2FTje5j+OHKkvfvbD8k7DShV9p1H5u+K6XqXqrs4RAnbxlQp2YCtz/WiaBpyym
z2cRyODRkliKns9WCTwg20Rz/rzry8bFVSpp/7xnouuoZcs/xkq5aemGLNhYaSTRYk0zGxJiYoOr
j28a5OyFvr3iqIiXhaHqaxj81UKWC+hcbqDMC9VQtpnR4FdwuIhUt2rswcdEj61F07FZaouywKme
KtOyDYnKdgx56RceUjXsEJvGx/bbqxb1iNvIzIyV9Eo0xKeoLIGYNFoaale8ZY4Gzy5NUbF2zqis
t0i7beX0LinhtndqsIBQ2Tedg8rH8ypqBK9Gau/V+sTSwpiTei+cyn3Xo4Iebe+lK45b59Tl2vfz
ed1BRNOYfXAyfYVNK9473QlI+AnlZu2nobqWMoX8KotBRtGiS4tMw70bVNOunVVQSDaJn7HSlwMu
/mgY7r4mY2xujfLoq5k/r9yiWRMQrK4zPlAUtN5rKRnlrhN2CKkkFtsEAsm8lmtlo0tehSShYN4Y
yj6iOC1YO2WlLV2LNIaAaO2Vr2uj2i1NSRiPHBr/Of3xPskWVQnHNdEADWVRHZ+ZEOsAooHiPe8+
b6p+DEjUcVUTuX22LV/M2HFxmX6khuOeAysddo0jDqVWpxcN6uhF6WkQUw8dGqZQF21wcHVBnjcV
dw9wqJgLz1TWndSqq1rEET3V1sBiw9pdymp/pukDUDH3ojfFaN8i3onvRACLtjJI4XlbTJTSNb/S
JPnw0kK5B5XDFrdKkrPuqO20GFgZI13Aa8haaS4z+F8beUbast0X4Fow+A9t6E6dKjGPLklyEyN3
dkGhUAFafl6R862HKHu6Jp5aToIdLEq0+ZCzpqW17bDs+x9xp0n7cPDBIcIWfT7cRJ5BPoI28zqu
2mYdt++5Q85NpZOkE2r2phds3GsdcnF1yoOMPL3KmSuqW4VzP1DbBXXe0elsB9+o2VxMBcq4Ogw+
4BLe1s3zxtNjklHKCBlS5S+UEqOK3EbtvtaMZq+OX5mq62P61wxmXjz2rydYT+OZ3Xuk1//7ExDA
imnB5PRF1qTfbNu9gybk5JT2ZTbpeWGz593nTZ/3ezNmSc0yDzeoQ9fMRyNQGRkr+vhQpLCjEjk6
AEZ+QVV0pzhVu1NICfs7dZjzPh+DvdvsEklbPu81QdCfNJWLWCsN+fT5A8+bLEzWktBxio2/Q0I+
6yrw62XLdjcomaXS2QzB4P51kxYhjJI8Js6zFmWyripjgXoa8+QgW5NRhU2jtF7GafitNKYydSIX
G6lgSgKFuZzwF2oEYWQW5yNyqwEJ0tplPK+8fkPI9qJVgIkYMDq1mjnEcK0sBPpw1f19QOIuBmE3
e7dSuuqrFivdcAWxu3DCeNbimtQYhep4y5H2CH7Mqb8aw5+k+BIfpvAYE8AtLNmxy4wLuG+AtQuh
o6rvcVy/lN2JyEsTkWL1g+KlYedt2N1L4N9GvaqBCtckzjOyiGygA4BR1G9uXZDipfsR9ncXeQvD
CqF57h1euG3CshxRsliMeuWAs6z95PW3Lv4jRBPKq9rRoigzcum7qVTfLIQhsfwYX47m/m+mzmPJ
cSRIol8EM2hxpQAJULPIUhdYqYaWCf31+zBma7uX7urpmmoSBDIjI9yfv89q5ZomYursCy85jsj/
qpYR7nrEiX/h2GasMD6Yfr1bRN6EfKfwSjpnLZcn0R9a0J6dxaTC+mrqjm8HdItUQGfSJT5CNEia
+Ioaa71gzxN1Xw6Iwc0PxdI3YfsRMurMuM59CzKLXZgXGijLR8EAl7cr0Qm5mhH29gzxcX+IFva5
/NXxbhXgkaFyrPg53QQvjym5ECx5NGtkQlOau6ldMXpVbEEqiV3Oxpp1jkTkKSEAQttNqbNC7Zdr
9zrD/YnIXgH4bxQ/U/xt1sDEAcnk9a4pMVHJz9QABj1eNT4YQwU4zNkZQHeAtod7Ixs+B5Gsu4QU
y2oC3Afa0koh1mPaWeZ43AB0rTrtKhU/GmdHB8W/jOIkBeyXrGrnV5AvIO0Kfug8q//CuvizZQ1u
avToW/JTInKv8QwPZbgLo9em/wEcxiVMagxyxUNX1G2KBdhhXNtW0FiCd9NR1gV+wyonRAbtls3I
XNkst1vf8LPS2lmV/SoVqHeOff0zNy5ECU5vDnB/c5MTEvCrtpvxO6mRO/Fxr1tpbckrvXKrwSXy
2azclIwMsr3QmRuLRF5BBGy+xAESwm0qIWRcN6U/lxtExcySaYpGq0boiu+043ZWw9euak70dOJ2
AwUbaUrvuXgrE6d61VRvyYxBE4tiv/EUslWRegADCXr8U1tdoHrbRTp589uYaOQHxp+h3xs2Wptt
w8lS3YJjwFXd1770BrI2zV+T7NJhRdD34k8ydLYIvP0H+otaxQneFdar2e0tJBLILUmJQkgYHziX
1eqLbh4RhBXsnACYCS6od3PhifRcqm6K/KBmF9pBsCY8ArtdAHIMIl+tb/AZmAv/ndRLJqjLiNMa
Fgeq+RuUQ7HHD6PC+yjXaXdwoKETETDuZVxKID5BDYM0xBU3uVIKIfcmGg9oIKYWzFtcCKN27fyS
GBzw6A5uk8Wv+bbQehvA2VdN8ft/iIG7xuORyGn8Nq5KkaFvO1zpko8xDaI58d9j/1Whe0gX2MZG
1u9hfYLDjEOYjtAepndZv6ssbdGrZiCl5CMM8TRcOn1T2B81s0QcfOfemuAGGGS9xPFDQpIRPGas
wK3ytCI3Tnb4gxzDr/A2mL/MRVpgs4D/BZFOJ4PCQSMsfMl481vjNCGQoumsE+C0ceKLkP7J2osu
3VtcoyHR5Sbw+nSXQidaVdIhrr5arKV0ibnNHeSNBJ6D67BZQaxrw9wafAKtL4AIXC/zAk8MgS5d
NiSW3Mn4P8aVCSO83tl4j6CQcGZ1DgFBUv1w5LGiUEJLXeGqU2ogex2pgOOWjhWN2ZNZPEHubMaa
fYRiorGZb+9GpNQqSnJpXcj3bjFgAI8pESRU2L1rANQXveRABVvadxCMgS9hXjR4pv5iDkQAyndd
fHby+zDtaGK1/TXqzziIAnQglf6lDP/M7lJUew7LQbqzQ6/TDg7mAtSD6lqLN7MoobCu5+LGKY8V
v6/2EYkZBjrhJDvQw9nUY4GGin7pmjISROcUHdDmExG8WMaRzD5zyYduJEM3QpOcupO5J6ocMTiZ
PDWz8+0yUcCmyrktWnNz5BptkD3ghmT44dmd6W1DjCZnukWx4XJqYD1AyguSLwz3GFDRCgqURcVR
phPcu4SX1QsX380idMa0s1sF3gzfzPycB5ph3RIwvw7D9XJ/JD/JCzvKdwnVGHohl3Nx4C73ETho
Td8jqMCg0I2sFTJqOTwhXzMiJC/fjWDmw3087FE3MeuvXxCcjVinWKzANPHqlS0oLWczjTtebUKA
e3OYRoUoVIKEJF0lg0RcyD6RHaIziH8TWOQsJbwrGnl1HJdyi0qln8Cysi8aJ2vg9dgbIIe+FuJZ
qVMw6E4+r2lp+dkE7p2FcqMTrV7DTzO530vNUjZ0KQEOmDjNwledWEFRLveU4zU151rJUjw9YZCR
dz39GsTaMx1lqGwIl8eTNs/aobB4qMf4RdR1BNwHFTn9tUMmqm8nbBPXkqCCjp21h/9GEmFmonNz
koOe9PQiNAt5lGVkO9qLHEBK7o/xJ7Qj3+KoTBGxoAbJuRsfbW+sowFC4CTa0heFm4ZAtJb9KEZq
ri3qEq3hMYyR/UFWbF8NttMM1GsnJW6vtFdmp6tYMP6gkA9MiqWvMowT357JqzdS6Nrkm8XfbV5+
V1J9mZ0GP1h4WjZUsyT6baRC66Y83Q7g4WWjuEq1aPz/fqG/9j3m9muZ8XnDFckOEf1wg0Nla7Dz
JHiiNQveWdXNfs5eN6bpuuKMrclfc4mEN6GUyobj1E6w2dhk557UrPYR6ctDh1cuRpfFsqP0zq7i
6ZKEvm4K0LaS7DMjWxlbQ+/oX8KlN2CbF64SvAdLv5X8HnYxmy4Ly2XZ7wABtSH+QTX3AgqqPsay
knYmpCpHezfkbvJ12/rGKybNNyV6tPKaiqAcXVQJyIeZblBqjPJWs1bOHRX5NoiSr3ju1xHh47gx
7fggt+KbpbgjDV7m/ZBPYfdMCdovjRbgxnI2aoAfiNCrYq0Exu9MZ1XyJhpvDW/LCreh9FtVGLKY
uRW2q9kSyjNMmZgeZXS+wdBRMr2qH/XSYSlTDF4qMpcuPutXfjY+VuTlDsYjZScZvqyUPKDdnxop
h5kQ74RojqERMGj2oRmiavybzODVIrx0UMkVUPiW4PHfl/WUHWnDH0HYspGhb9Fk4dXmfO2VJz7K
e9JUH7HZfGT83nfmpZve9VJ52r+NUT+0Pvyq8SKMUEUlHFXjkN16KQ+9cuLukBio9cYPKB2cMkz0
lYgltuAti5J5Rt0EMg9Ilt0MsvGSAYoqF8Yp2jVemlhR6T7Z8u+gxtbWZsbta4mB98+tUsHMwGhs
TnDXNGe8khoOuqSci2tE+lbKbazaiekLynwdK1Q0CCrKhPoh69DJM0xAnaBHbtIK0/svAXl87c1u
JEoN/sbQdDgqgas1waMUAYtg3VUrJ6wU3+j4bl0tvpVCAhKjTluY2swDtmm5S2EhpdxCybgS0pm+
o5QeQzA7jtiX8sVukFUrJ4fxwyM0gUIgWUM3S/AGlHYNmalGs0bUf3M4fNRFw1VRgJ3XGxKC9kac
r4riU9PAxi/YdJq9VlxsCprphtgl49kw8fvkzPJehLxVAldG+mcm/xrlLWpqELeHZB7YhHYJxXqr
Ebz5r44eQzwTaYGBoRs/pmHyg2pypxhte7otT9ELEMDVuIKxx+2+0TiPx6xgK5PqbHqPyn1b7ntt
z75iFZ48YDjw9Zi6Wn6PjY2CtIuL211V3JM8Xaigpo39a8O7qXeWsg2HLV+Xw94i2lGsJXAzDuor
202kNRDNzEWxOVcbY5+ZFjUkQZ72wmxosr8BRHzh2soBgK9qgqbkIWCHpLxeyk82rqzepgPV2yak
oOLDJ8BIOZPwE2kXJu8wgwDu4f/Ee6YeaurAdNuWm1BBaL0Jeo98xHl8pZwldjgFLM2wENsyzakw
aVzeiA3xwVMqX5lJLgAOWm1LrOpUWPU2/GP3528beVrBDUUaFvvxjXdqaXueAxuihn1z6jcVAize
cdgqhJ6U+xppdgn0cEsOcQNlWySvub0N9LMY9tOwx2UtpDtpEgnYcaq99mJRAtXtxUhvgwRu5uZQ
1onyKPdYldzRdsvSbW13zt6jYENzSQHvhC/A3BLY1Wk7RCA2QlrDKwRtGHgRu77exaGvcwXEmvc7
Gx7sdZv47XAf9p7+II9op53bPWqR3/kwHqy7fmUksXxIOzlbQFJ8PSbjcUCPp6FtybbKVMOr0lO/
osXaaNMqK6ItPSEAmnxUPdRKOqb48IBKku47HbTiH/mMp3GppR9F+duaskd8PE38hI+DDlRR1iNv
LMC1RZNp3ZrazkSasRraXtmojn1qFdtl8pnuKaiNhscaUOEX4ChF8dF4qMQ55pdmuoQkTxQX6vey
w5G3m4AF5ruA+ixNjmAkusrNs9c2+XCSCyWraYKzJ+ziLUmzLX3ieumkn3NUxVp+ksyTnL62Oul2
FJ3NfLQnvyy+JfCS8V9knUjz0QevTS9J8tHLULQQ0Ue+RmsCieRyXBHP5eolBAYlIWSj7iWeH53q
5arim2pGVvU9RsCQV906t84jF7JtfLW+5+3TAT6RZkhoN3PI0+989rDg5PrutG+huLIlk6S31/+6
mDpQ5w7/a6D3KjQRiQGC4a8lAG0wJch/kkR8arKP7NMsbaTgJrJfUyK+Zn7ktBJI+4y8jgCvyAtk
GANA53r1R44SL5rBt8zUgupe4XGtNIzXBP5gzVHf1eljfJnETNcw21Epo8XsGZEdNHllNRqxb/fK
+Yx412nhEyw8k+6mf9cl2dLSRueCCL5kYtbjXpD9sPixluvmdf0mzK8Ft1owP1TegS5jeyG3mnZQ
jO/wv5+FLGDTJWgsbinFAnc9G71eY5VEofxR4w5Q9nK+HxxOrD/55MmU2kl25+VJ+ZOXwtcTB5A+
OiuL3AVzNkBjjeeS24/E0GlTFC4HkgrMhv2lmFuCLEPoBz3PjMlRbztGYJglnv1Dkrqa2GnDe6Oe
gckD/3FWFXg68wMBFAlWXmQh+yazgoUTQW7jMzZmN8/3s6yslOrdHj1nAXjdG5X5PT7CTll09Upx
ZhZruBM9NCvSLNei0mmtadouKGUp2FV2d65aOIdpwnrYdD1G6oEwFmP6UMxI2jW2wW7daW7xgYop
XEVisd7kZMLPMlS4GGbiyDwai0nneEKFgjFsp6jDCCsIRrexQ3SzHbhm+WeP2nGKqepaPRlPVS1v
nbZuefZjOMnEgZcVPbACfKhaYWFbjMyzW2smSeskltipuBUeDGhMra18LegYD73+ojJTw/XH4Euy
kvehb/S33k69oeh+44wRYKFPI31npndCpTwLkH8bSyRK0X0nxr/Gs6fEi+f0tTPLXyfJ6XB0LiZ/
H3b6dkrJ8UT7Ug3Nq6migpa1/wTyx6IY7gIDpxqSSZ5OmpuNE2J06D/hLmKFHmAiImr67/f//XOp
+RFtEf2x/AcCKSrG642rDzPQTxmYSFhy4lTH4CiZOTe0fOnRVG2T8BDwNJWaTculWhpnXRQwde/O
0eBAD5POA7XCmFuuFFg7RZ7eqwFj9Ky5y98t31MXKikF+/pMYe6gqq/0I0VTa8Oa5gbaOytJi2hQ
AK2naNgzDknvARkA41PJlubCVbWJMtE+GGh141cAjL4E5sSBEYXnbkE/pcc2d/mkNoFwe8CDaU7v
PbwxwWVK/j5Qs+jKycaiVvOllj7r+qoFT0IEUd9w2zsrrw2eFszM5pGEZ1FfBy7sROUzb+vuqLUc
hc+zciVMJsqeMKUTkm5T3rOu7noZ3zUvUr5EULHrM98TSmfJvE9bza2ll1a6lEC660tQADSGFOlq
4aG3uIgFm3CP3/pK1gapSanuC+d9UC7Wuw4FEGS+K+58E0sPox1Oi3FzjQzgnp5cHRzxKHhazW2f
HZe4Jc3vQgiiDoyBW1ky1Li1bDlNCO0+8HpOa/KbioCxHL5VCTsdYv97X19kxSvgdWaejLm3/UmH
b6X1RnGTxa8dn8weSNpZGwlcBP8XuvwYxhWlQjkaeGa5a3EHNOoVM+yUwyb4jHqwGfh89xM/llfG
C1U81XRL2unSU8ldvk2U2/QgYwtpcEDF61dpSrQtOViQX+JxWwzdPsptzy7x0gubVp2dxO1FtCG4
OdvE4CylxrlHnKLOzLiHMk0PvYI/3RHTMWlYqHU19BHptGs7swiUg6Dc6va9aWKinaiGJxVZGtED
z8zp218d4qChE0aAsX/yDJNUUiwgVRXOO7PoiS5gL+HHX8KptkGICLxpIxEsmp/SZqWp1+zUfOw/
khScVp9c0yixQc0KN1DD/lFDX5JCZ1/IAejmcmN30VnX9HQzma3EhIIjRKbgye+DteIUwEDxJFaJ
ikd55ByhOFOCFNm0jzKjy84wfgSqRJuB/kYU+d2wFSj3lqW6s8hCVyKetm0G80MPCAZKR/EaO7np
x5X9lPuZVonT1O8izv7Ynvf93E+nqUjZlmN5dC3KTOQqQA+Sg2FW3Qs9CJZXfmpJpYiszUS/xR2F
d+hDB8nJMJmGliC/qkCD0o8vtUA26xjSyxBqD7m0/WaB7mScZX0haGOqsWzRn9Wpd1FcvsQmWpWE
okpgwk2rdiNXTMvkCnBxE8SgzXIQcZJ1cFCJnfVsKk/cAwdlVVi/6RAFl0x6FgPmboHKZbTwxdps
bhhIFsxF9i8aQmNXzmz4wMHdxOGWkIjZJtoxBtDVJ4gmmOe18eKTCkr8TAV2lBSV01ronDP6XKcT
R8Q8zXYUchNNxMhkGwqrr8CcEQ3I7HZK19mrVnUYTISQaGqEclUtlI0DfIkp2X97W9xCge40xg8g
VRjc8EzGanaVdRZ6GfkYPGvdNKlptZyIeyRGXbEbA3WfciaAuoR9Z2e/znXs6ekLOl+W4v1gFBsG
3UcHpxiKj7eBjUHvvlWbeSnxVtGelSgp4XUkJr0+7FRIGugw1V6r2ad4/kq73gHJA1Rmqgs/ZgR9
FCF2RPSChpbwTxrsVFF7kqaFzJ8l7OeZcxdpELg6usuDArfCS5ETTjI/6L9ftLY/trIh7/R0gFjV
a9uxSi9q05PmgLTviHBA2ndVyGFWBfsJbGGMjLOIpwpGDbGQszOS8Qi2EdUebJI8Up9Vs8WmAXBI
QsRGjFs7Hv77pe+AVxFnE4rypPaacpCK7v//Yg0hnlapzLbN0rD6v1/UuKVr+t+f/9+X0TwgHuEN
fyMqIxczHj2LWyjM1YZ9Quhkzy7NrozMdxsQQVp9q3rxO8useFFL8rxj+aMCBbZVKxiebftQ0np6
TUIIXM4gPtoixblO8iXR6lJOZIRTfcwp5jjGWNcISHiskXhnY/Mtpk2aEWth2YQ1yCXpP3SZiezV
PPybOynJiLHU1ADTWDYnrtI6/VEOiwHcBDue3MMoJZf0Aw0RyqGAMUHfB9egZQhTzo5XO3QtMJ37
9oeUl/qhk0UOyXGl2ErxMeId8fgDo+JtHNY9vQF5fC8EA8K5P+fRS1wTHpItU3E5Ccj5o4ncaZ0X
Okb+kuVpcegE/Ra7NC1OCsSTq4Z5bxET4LpKtU1lj/joY2JzR0kPybdB4JaqfpzVHOnzKqJBrftm
rhmbduyOM4pZGizKWR+a/qDWyn2IzWcNaYG26nEqVGMzd3WxlRL1vW3HiouGBzOWqvdSsWffDiyx
H1IpPrcExm2UmaTLsASXPdGykUcaTvbgYCbVIYZjAeeq6JZXdzBtMoAudptEZwZ/x1rmMGYhbk7z
qjpItfKh9GXnJgnS865Eyaq3kBxa4smgsdCCq889zrCqpiARFidD49jMqFdyJIA0RCbbHUZz3rtZ
UyxKdBKwUBFzaskTBgb9i0LjDRLbwChGNYsrsycsMrkfdNqPpBiyK0pGcpYwD1LAKUhYhCEMheZ1
tRNu7ETHf2baP6P0zUrU4Zjr73Eccp40hr08F7/0NBVf7+3uNk52txOd/DnnYEpyOQbko352Tk/u
jkw3quxJgGmnhCCfqLpbXabdmKsq50CHa6iNzDq05qTVObiEArxgHk8/1WgyxB9r3R+S6aduo/HW
OGK8xUhKvTKAwzq1+ngr83xbOZQ8ckpTYRhLTlxmu5kqRWyrS0NSAIJU+4ZEzL4lQoCHpMXGYYfN
uhOuHlfxLqtwrueOE2xMA1tmHJf1QdPmV+kb/2y7cVKQ1Zr26/AqIvs66XhrDfr2AVYizokO6Upf
1rIFqlLNllCvC+eRgHSToYhjcc/BWYUhY5fE3kgwOUvjXGQPTS+BsKDjzW9T6KX1kltL5uwJJRKg
UGaoxb4huRFZtJc3067r6fuNWrYxqAPiAIyUrR6q+IIOHgvdwkaGVcP8c8rvWTK7uQOsCTZXpO1F
/R5NrJd7IbKtXntTRZRLsBnYrIUvE6OdjzpEkPTYVA1IVGwg96aA0e8KncEwWi0sPYO60bmh7ZfI
gF9a0zMkfBzLuMSZDOoZB4ZGU7huNPNoZGa0YDr1YMJiq5PDEMkeq2gBApNMOrWZNuUpUXklz5jJ
WGt+2Wme78s6xsMzPPoUNohWYvJl0wLlPYH6gKfsJO8V3lnOCwUBHYlvyE8WtV72e/zLtCzSF5T0
oG5/cgtRJDk0/Duk9J4jju+GPxavjYVPKP0XD28xRxB+G6lNupiUdliskwucApyLLbZ94gFLCc3v
RLl1CdCzHbh/JSG4zDmNYE5Cmzi+DljJWs/RLyC0LR/yUKxNHM0W8zRLffTJW14h1nmL7R0d5ZWZ
srAyVK6UW1mfxvSlcc4WI+0Uj/YcwNnwhN5uRwUQZOzllOUBdFUrst2+gTmkIrYaqPYZHH5F9M+h
VOiMcgGhZVxqUXJuhOi1sTd5z7Rfgw+ZnToF8UCDYVndDMG9pQ3p0NBkeFgSGOS2HLU6BkebjEES
Nw9wnUNewGgkggjYlDQilnwNjiX/Qz3cAlqYanAPexR4h0YBMpo2e8Vkw5jKRd037yyjvYQDk8C8
2GlT7GBzzVZbrbMYtQ6bKvam7MOGFw60h8G1rl2FhGN9x0yOxlrHIDoKJ8CBJ5meVmsQzyPdO/hQ
Uwrdxk+mfwIrRlacsrgkttry+rLZNDrwDZ+Bz1pD8jGAK0NWu9Ms5DtLO9/p/gLAv3Uhtpb61PiZ
2eD2i7WnbQjfQpmvnmU2bPKwUSIxcN2pYJnJjKDv+CaPJUcdmHRIITLSOWviShnr8awt92IdUznW
OI+ZKlvRZaL9x3aqtCRRDC8gSBPyP5v5kskLaUEAUgjUP+zKOlQJZCebWL6K6K5woJ5cJRrWCjIH
UEOkMnCzBOoP9fzQnXBcwMGSjlF3DrtNZTRIU08ZB2NNdXZWSJmq0lQXd922T3UluzEflRyA7R7I
X/ZDRJFEey8jccYmmMT0uDzQ+e9pl5g6yYyC5hgdEZVODYp7VqF4PwLOAS3QN3zmyj9T/lf3mk9H
MsJvMyxhRQbakEKl7qH3FL9N4QI6wCsDuC/k7pfyQwgCQiZzVo4YNFQnSwDytXfLNyEMCNU/heyd
vv4eGJ+FVb1ZfJGLLGUkZyrAtP9b5duQtg4vC62TNdBOpu+oVxG6VXAghdsybFVZGuk1pTq3Rncj
mAeCxaAcO+FDU+BRTbVfRnOQ0aZdZJjHtvh1ip+4piGs/EkZPnbniv4lLmzc3k+pjl05IvAA1A6l
praqBH11c13ynuIIODz89WL6VDp17Si30XjH+Om1zE5BGGJuRCDGgXmRm+4bcUxCUshw3M9cRNnB
Rar7TrwswyPB1AZCwhR9ymeaMb8KDkI7a9olbT8ShtJGSTZ29a2NKcssYZXdibAy0FNqrG4UA858
le16RPoog/SGxArW+xHGfKN9yspRcnDmpG6kRqe4gI1CYkBI0kWrrSK5cc3k6ACTQLlRQ56L5mWZ
psmjhlRP0D81KCYBcEIygNXmwatVAE86vbWgpZLsTZk9lZybZYZSnmsvCs6FwuyD6JzmnVBU23r2
TMSIcUhoJjbb5aUkJ7TZWnyLQ45yu7K/5b3HApQYp4CzanGP7Js6gvt4RU8xNy+Gcar1N3QrIPJT
XeNp88rBc1JlVZNnlSyZC+kuBsZXuk36aPhznB6KFnSpH2ELJeR5vhfNS/zHhGBO7HMPuRMytyof
BFcJVZw0cIUOZfAbBve0w7C3B+gVDROd8JOID5A/CvPWsD8w/4wQZoH02KmcoMlK/Dfnhw7NgUWc
6K5EMDYnL2rPFHZtOj5IK5glotnXwMqKndnuoKipHIKg7mIBcfxa+JZ0TBQ/Vf7a4qyOtG/+ouAt
tvaIXui6q8EJnCCq8w4+cPV7tqc3LThH49NofgztI6nOlFOteWg60jqBgnTBKUyPsXjveyaOr4WB
X3HPHU8Xgk7xESlQmN/r/qZ2gibHNe4fJLIVpECxmhTGKVYOCh96/5uS42OP75q6Z0jao2YqrFsS
HLgAvNMlqIHYj7z+RF1UsMAty3yIEgEDJEUuSGgSaHG3rAMNgU33Gi3N/QNXmPl7r2FmeoyFP5qP
ziGd8weYy6Bd4+qU6IBcqT8rZEmw7FxDJzuMZ5LA+YYCZpktLYa7NUOt0N5OGjVR7w5yiLblooUf
Wfau4iO2cdOhlJByj2A/2blrBeNHLHo7ToYWqAnLzYeUNe0W5TucKlqDG6ziM/I6yxtqT+Q9TzZx
0McJVi5NSDwTtBYC9V/d8br2pUqszN0o8f48C2oAcRQzgpWexp0nl5euPh2N4mAKX+mfY11i6iac
K6U1zrw5eFOY7zZe0NA8Uv/1xZ8Y39BFLHnXqdcaxlqRl7slKc+SDnGLXKHUbwtmlPp6yfjWpj1a
08l6DsObqlO/0dD6rqsTSDFBRULlUuBeFL49uvry/ui8mQSwUBE8AvsCVKgXx7zZzySwSoj+fDl1
c3tnQ/RGWIf5bgVXfS6uk/CNs8YK32BILhh5EpCCVuKqcAGJQ7OeaLeUhBmybyo0ur4rbjKJ6F88
NONnXVxy5wQcNAqulk4jcCvU4xi/1ewEcXKcLG9Ep7fm5O6Ql0ORE7LBGYfGeUuTTwZJnfkNfTaP
ORa+cK2TCaLXGfhp4pyj/ivHO0AvVP3HojMKPqJ7Zm0KYuDU6iHzOQTXvPbq/CMzDqJie1wwezWx
WqhvtOS9IfaScOBkulvNQQbzGhIuvxujCxt0Fl8S7aI0B+QD0+AHR5RVTisIhTjFjO0MXwMJMnyi
mUVLyk91tPdpPMOTFeFWG7eGdZbNp4PcxyLucy+rvyL+5CogAgwll3dt5heCobvqlLc7+QKunejy
yXyizJ1RTkrmR+f8KjwV+qJBovEm4nMaohmPz2CJZ3HO1ZcGFkanvoHEDxUChV/p2q/q/M5/Usyb
s81haTjRpTHJan6VljYXB7rgOmeEgL2kbKxsLxSmxkxCvb0yO+KxbKgmx5TDU01sYH1Tw+3gXBr1
wcGRq/SpkecCbYbZn3rknYLHLGekNeIYOL4WvxFrgOZKRM+eVKDy1qT/ovHSRxdl+h6lEu8zsknC
d3FGmpCqkUelOBGb5gXFoVkezeRVh2dXUDGW3pg+xuyWC3IMH8xSNZ2WboiA65lpT9Z2MT7EcEqZ
xDZwVJtnMf7V4QuLPAPEGpW+8VKo30PzrPScgVBtbAviJWKDkzb/lrxo2Uke3jyQ8JVQF+pPszvp
TeviKVvVYBK1+GIzEI7YCM82XYogYYBQeiD0C/2ZOva6SdyG/kjHNJoqEvlrxhS51aZ8i7ZwEdoG
JU80QRDyo2B7GS+lfeFzruZTluzJi6f2GJOXFIb5QJjKEWa87vgzqUdz9EZVUzHUt75ksl7YHJHN
VBLkUm9oTxW1zFC4cftRGuuOQKKJAzT3gvUaF89FqZr+Y8lK+PfeJcSzQXSsGP3kB3D79UTwy5mD
QpXsif4jScUZYW9VN+I32QJF/hHaX2w8LIyW/VZSurEdoX9FnKr2L2P2pzlXlhLEccyNaaq0Eedb
Ha7fa8frFLU3y7uJHkD/Ng+fy3Ji7UJmxs6Vf54tv9PvJUuL8to2rtWjuCyvlC+3gpWukq5D8gnQ
PYIoqELDjDUArz6CT+48VlWd6DQKqUC86/xlZLg2Wh2AYglsKtbZDAUOi2D1SFGyxx5tQKR7FoNl
7sBgG3IO86DRVAl5EJ80KIiJKeOfHlVCfm/FYSC4wPlwlK1FR3q8SeMvyoJ5+AvTQ0awRUjjChnr
ElQwlnunUDbukCAf1AJ88tUC4JNZBfV8dAgrHegmKwcns5+WvtPr8F6pzMKD6FI28XfBP4zThaYn
MA+wP9DGSdGRe7efEhabeT/l2IQq+2AgZOAdyC1wq0i4OUKjIRC7WHxaefSWSOgIbYWcdYYv2ADe
lRbisCC8DoOZ4mSnFl7OwOOVIpW14bXOto3XzeGpJbtivDdLNZzb5Osp6C8IvUfqTdeSlgPCHuIb
i68eEN1MeCCS2nVDkgNaM0KA6uBm2eTodlLpK3osMzEFHoWKbpf2H3qbxJvWN2jhp2Izyx9K7A3c
8YJAp60tR+va8o6JuDfzCSkbB2LdejaQ5yY2cuWjVx4s8nK4UcpX2PFTGezQo/W+be4rAhYHAELb
puEACk5wldAdk7f0WmQPBWvR/qFkjhQUGIsQZeB8Gx+s7g/pLWjdNQ1LgNJB95GV+669mFdnAquE
XA3m5zqxb0htBs7YkJ/JJAD+m8GJMmp9pPjxGGL3bb4y4lut/ZBpU+HOUFQZCMreDFyLkWrtkG9R
nMV7mTGp3pgvA1RZjiYa3t7ip4kuGhJ8IR/KYW3AcGmQqxXHarrP9YuGi5miWiC3KY6wUjYd9X5m
3WiW8ys1foxkLj6lTDXflPrFWcIMggN/aDLQ4lfDImrTOuaA16AUikOF7VSPr9Z0N6Z7VflLgie3
a8AJrnoi45Wkg0XcpTqRLaPzCR7bckKZyqCgUEDJl0UP9dBK+KEaB5oSObLQ4lecY3hzlQd7F6Jt
K/E5uELTRWFWbyxklsa3Hh30ztOag5V7NO7q5GzoTA0+zf6BFFlVX6aMIGLSqf6Ho/NaTh1po+gT
qUq5pVsQiBwMNtg3KuxjK+esp5+lufjDTM3YHBDdX9h77WE3adsES9Xg6p+2jvD3X6ejV8TQz3Sl
AmiI+Zal2ngSnJhExHIUShrN9Rp3gR6ym4EJuEkwH4dEOhEpuLCJMXO6h9YWn1EyvcsCIWCXSaQS
ZZiKRwpCxHao3PILqzhdAwNGQgThzrl3Zv7PyWONJ2qkgeeqf2QyGy5CDkGL/o32zh7OVFZ943Lq
ZdZtHmBF2W9WIO6dBzX5pYsBOxz66mpnf2PC/PCrmjeWbCruSvXTTedGQuG+ThKKNXciH2Rg9nMQ
xYnUL01GmsRC8mKKH9Jm7D+85/w9/IvdtOKoKQY4kGxKzbVHME29jYmKTNFFnWXfxYFsQIRPbiBv
G/Wu9g/Uo16J4mLNpC7ub8AFRXAvGYOrj44aID5CYG+UVYG+Svo3w9U9Y+UhU4V5A+JoxkL28T+5
a3hES7FEbJqBO3tPFDejZpkNxsaPXj+9GvHBTRm/0uhdArKml0c7/xcFjNCDFdRKMjPsF4rrSrlO
1CvGnnaFd9AcTp3sUhO25AhS25ETUxi0GcP6Z4AJXPS0C3iwd0l2yrySQ+dQd485ey2LNgMegRGT
4LlW/mTLTUjboiSX+LvqZypf7O7lT49heC+M+yw3jt+U3PWa7WSv4h/T2DbBNjQ2ADbB5yBqyELo
u2wKN1WJph1W4SEqOJRcQldAjjR00kgLPQDMM8o3vDTyJpweqffO1D3SP9X4YLdvuu2qxScsqEB1
TbFJpEvTO1UBlvRUe8eid0S659qhjFMEaPkXJh3TwBLHHnEtpwefAxbthlosMGgqpiMNb6P6oKgc
CjdV1vlQsIZkDbwkjdeWV354YQyvt3CnXW4OoR+lmr4Ll8gWkegYfrAEbVaxMfzLvHATow0hcDPi
8BHiPSUCfel1kAKIvGBCPRCgRkPpc9dkjlwfRfEG5YFeGQxcgl6VujuT/XWhA1QDolRN7aL4EIFK
60cGSGHhOcNtxWHtFZxNTFHvcXtVRwXngPgQRrpcIf1YqlO5LI1/rYYIf2EBZK6Km2cxFmYG5tud
k9r5Rpj9iiJIix6qzXoTeQXAvm2W0jadjBx6LUnYAheq4fja2jZd9NyES7aILQLeXwWuDjGJc16m
QhSE2e9nPDUWqUB+l6HVG0tWyNXVkhoa7Herlv88SYfjCzl5ShHfNVV4ypsORvoRIgQvIE6XEJXD
LQOyQLmXzKct8i5SbLd++EVVx/a7axb3iTyVDDWgXjGX4hq1ed0yiQHUIJb/IhC2N7+L7F/P4gMP
OocuRxGeCq9jerHyY7f4kAQiDQ3wALFhYtroKrYJuDeIYdZc3jWrXboyvsjcPU6S/0jcLmyJFhKy
KenXJzobGNeqzAjBnYOo7XOLx6E4ydWx6gk1w2YK7t3DFnaKdLeyQTXue8ut5OOAppU8xB73rMrQ
eAQe5ptvJXOckW2c2ZM3zYWpWvXa1EwEmxQmfNGSGAQW/+sNwzpMo2UnU7YiDyk5dnnfe+jXNccH
no5dCW4yaD1HxqNTo16lPis+yhZN9gV/MzHuGuKoky1mpSiRmlrOm7NW+X5F0tNQ/PWkAGHrPlrQ
quNzwupa6KvIeIriJ571II+SOd4Yk182fmfxsRSvtnzKyVuM2JTxHw+gm2vNsfLp0W5m+j5CiVoq
Q3/wYmmLn2ufcU5wEyCCtBnFV0zmRPntyVyPslihTVrEyr4j7mMEnj/NWSBIAEalABb8VbJnVXkc
mEnlAoT43T4lRNPpAXctpaPuFki+FkzcQ/0f7HQzlVdpWi99ipRMv6MRIE4In2uGWSABGFni7903
5aUMXwaHAs4Uqn6qaViruDk4o4nvtAPk7lA9o1WJmtGdv+I0UkjmhBNhe8NQSWjD4ASaGzJRislM
1Z4xOrg6CtYJ2TJhFJ1yhrPC+PTxiMH8zRZLwb2FeH6D3ozFbrXh/88knXVBdRIIxikQq20MWn6z
Cj+79NGh/fDI5BiHaMVChkS2xmFg0Zl7tTdvZh0cSgadLfMP5uCMTn2CZSue4MRbEA4n4k0Gjpaw
XJMH5N0s7zTaWxxZnJdFeWH1gDWG4YhHTuVsyUkpkawfKb31s4tM2BuFqUcBVHWUo3XSAN9ASWPi
b0biI0jHI/cwb+5i0tiBp0Qp1ejFPLa+G9kJlUdF7ksRd6vW/poIUlRMEEeslWiFRlyCRv7dDd5R
5N66TdkolMiOywob6oDZCUa8IkcjdQKP7Wj/04V56+qeut+vt0OIVTLvsNTBJWm78D0IBhxu8iqp
gy9DV50UTauKpin3flR25YVx9fRkVShQ59FvJaw/FERfnXJM+a6BS9imBcJ0ay9nd1F5gJSJo0aN
ZdhbfrDWER/Wy+W2I5doMPCp6sGrxyMy2cYamrujoiWbXxp5C/50q03419SMVsbI3Ysd+iQm1zHF
ERvaIbwrGWHNVLaUbcm8ZETJmC8rKYKP16NkpkeSNGd2SNS25Cidt5B070i5pcFnr1ud2LV4yLYa
538q+XvWDZJFq490G11UIpR93ci7kXxw2+xp6z4SJt0tjVqVNk5Q/chygb0DPmB+Unzskla0HHtj
01rw/2p0iggZQrTUej6L9RHNpNDT4ewDNyvq0QnYXsr5kywoSPiXrv1pBWpIWoFRIM0jN16lfrdL
y1nohvprygR4sOUJtZ+m4H0sXCq7OjbulTSumkaDIKJudZVTyqNhHZB2z5O2urMXZU2W3UelkvvY
KAtGbMo8jx9OtawuYNPm9fyVxOrT0zExb85+IUYsxPBtkY9dyt7FbgumbITIcOlC4jJagu702Wph
twcEWGihBUxkdqYdZsdOX5FgT+dKY8mJVFm32anVJ5Ezb1XDQF42hnUDVzYt821jt7x/TgBgJBtW
Xvw5otuo6yvejo2N25X0GhWyu68ln9DEjiNrzJLwSL7P56k/GCDYWJOSCsKYlL2rgXXZ6h5R17jZ
n2GSC2MOTgevX4TY8dsQ96l0leaduPErDA2u21uUDzoLwA4h2K3okreKDSRpXSTc4MVkh8mOiqWX
x6WvVmdLuRV7brAwt/iYSNFlYk2AgIoeIAfhPtS5W6Pq9byviGjWEV9nLAKWCRepxlPV7yI4k44d
RWSDIoLNIr5aokeZbqQmnRsvzauX5JUufY9ktvGUICJOevgivekyHwf6gKpadktWAxoz0zz+KBoE
yEpwFAhOovlOs48xRNxORe2HWFG1dfZGXwl1fUD6HIrWlLOMYmFhGP3KpiZOuUg8hXQI/MExgdLH
aJaJ+wKJTJHayaaXzWxh29o3WEtnXmvNcx5UQi+PqWtEYOhswfWjVxtx5MPI8JnDXOePopytXUxG
q6esTxgG9pJ815p3pnuciwLrjZXVB/1fUIPLpOulRpd3moqIMrYQU+Ya2yLL6xw0qL91wWmvwUUX
FrwS/G+MsQJHsnB9RC8LBy1pI328ArFeSQ+N6iXiYtBZR0EuYwkuqoMh7wruEO1caWLxixXJkQ3g
e4YyXlCzSdDGyA5Ba505qH+BDIOT+EDWCLywWuj1veVu7b578SMmuPN4mBFQExVn+d8y12GSPNLq
GBk5PaNEjFhT3RLBCsGX+iXYJll1mM2xqlAJgZKOqrdb6tyONvUIAYIABAT3rHbUM/xwU/4dT1mx
lJAqQwwyziW5lC2eh6xEsWsAiRDfc0/OjMpOWYi3rtFzsNNQoQ/gXk53PbzshKoyBKljDbe4fSJG
lDBiMu5Bx00CV/dV92QB8Yroj6n/dIpy1EgOOUG5/i0bgCsJv+NPgc+eoGZLWg/gZrzZRgNafvIc
1EJOK1cgOEPHwGJagXSDO8aJHwqXH5FiK5hz8JrcpKNkZkh3IrNXi3FaLiq2pQvTxpfbyH3/BiZt
a1uoPaNE4eKPYhc8GYk/Y4S8egAo3bDkkimAB1Ml3K5eNxhDFyCCCCdVXDvDLIVSVyGbtSmcKd7p
rfqydHhYqQRmqsqs+5jSvKw6nmdlio8GGk6bCWdE6Tn55UJgXw9tHRtJ+pP2J8rf75SuSvmeuk8r
vWYmEzD5ILUHU0Z0kMhEjvm4AsuQ0MWBMU2X2wxRjHjevI33KTWJm6sIXq9iY9f5nX3NxvEOkZV4
TeXg9ZK6NHoUD/nDjicYN1987yyZYIWSrNNQu4ep+p2pYh4389X3pModMMQhW1oUUfeKZuKTaMWi
k+mzonH4hP2zUBoAWjACzIZtWY5l7+xTnOjDr42CLKh/GyofYbCpUi1n5lROlb6hLx0xKtB5xAEc
a8UUS3nkK+R1nr3QoAcgAwJpXTCYYwzkrys1wN1plj88nfrar5vAqYnA9SNTPzGj1W2EWqpsbOoB
yIj9ORJeEUS/nrGRzYFn7yMqL4N0wpptmCfVPE/tIfSTf5IlP/PqKHjU9PmZFDLOKoCYP54/kFpZ
GrgnAJfPA8Vk+omIbUnL8UaBkLSY6cDz0qwzLW3m3EN0UVb/EUufOAucIZxOdji6vVesa+KrYqbl
xmsgzRsj8ItEw2xgJDioC1HV7Gve+nH6MLTwUMmoVVQ9JalAxOtBk59KqOZHv87QICAjeYGR0rR+
NYR/BkjYqlznmDW44rFlvlvjHibtUq5RbNQgxErTBqAXEzQ7Q3lVrOb92JJrKxUFdcywgVgLriCJ
0fLKjAeMaXxE3JX9IH8Ok2JyiPXCMf1wq8Zfsa/z1fKGhouQ7qarQo6MFg13HONFLfSRjeHwHA36
VjY2YVX9q4fwo6bsavNnVGabtsTKo/LY+X9+eyvGrdI3i+4U1D9MLDsdgUdJyVMX+Y54sWOBuspt
BamWmm5vYbaiPpDrR+4r1NZRwS7NjFatASEoFvLnqPubNDH3kFx3OWnlE4ZOq334yimUzgVJ30xZ
6668Nsq2r3wSNjTrMfQcuWVjIOnqkUHXgMEKo0yxcKbbpqWltiwup1qSH4EGU3kM23IXe9R1Ohu2
Fiwhr8xaYG+dHALApTlOEGDkhMTfS0izZQjmORoePFFeJOPTxLThNf7SxCsAy5TmU8Jf6NqEirWP
jKMqnfXKpIH21O7LjqbT0/4agrwGwmGS6NY2bhi+Ae3qmRT4RuyWeviyTLzng0XOmB3QOXbSIx3K
jdYwi8RX2tLeJmdNY2I3tZuaRiPVm/eA3FMPLFVrOV1Cf6wMa9MGK5PeR0n6sSKadmUu6aOUMGcK
gkcGwAt3HrPwqHwz5Pjl98FKyjvhhpF9TBT13Mn1DX2hk0P78QnUGcm4rtgUM8suoYmQRD6inywv
XbcTtDTIRlkuGEu1+a6jbf7XK/Gl7TBmjWMZOlq5lnWAm3Va/xatUw8fEIe9zjW0q+HdYn5SpOEy
hSMSmoucN6Pt98l8bJGC8dZWn1JwxZM/PvJg+J5GGySDtLT8g+Y/zNrt5RNf/CW9NDMhqgNdOmtw
tKLxmsU/kjiEQYasfVtWbt3uCRRNyotsH0N+g+wGMSh+Alt+lIixffY2aHu5dgNrrzP3PFW4ynqV
VQahfoH4Hs1/FX2GoBCGdMBsqcXROVvAkh9lwijvU3myRoIzudZ97ben0AG5p4S7RLdu9qi+x7r/
o3VcVNyGtxoEJOcPOQFF4AlHqQlRjBqi/+zgJQdetVQs/cdjWBUEh1FtSHzehvFzYMuvnkdoyAP1
2o5sxZ8igZeyrvK3DrMrySAcoUSj4JtDfmHR0TLEjZ9lfEVELwUbQ+Hqbubk5RR7tdS+Mp4FulkW
UkbLB2sIfpXZPumo3TBR73CniUDAmQuDHcRG8xmEyiHR3WY6mNOqjy8CLkz4NIINh2aQ7CztbRye
MHAOk7RPPca9v6FNQAk46x28TxyLMqbFkV3kzo6vNhFLA8Ovh5UA3voXdBfP+whU0A6IHIyn5cn3
KXbTbt/bmyo4suFm4w2lbx2qiJN7DpiyE8hXPabirbIM/elc1dIemt30wk02LNSeGVswGudRHTYs
2oAzER4AeRMpCglWqBbi+onNk5V54q3YCcfDFrR2YdCHy8e4OLFjeqMuYo7aZxbP5hoi1rPo5F+5
7N/4U+d8UU3gH0AglkGy1/t1rK1yFPfFpaDP9D+EfzbNV2Wui+JPki5q9J6FvKRkJ2v/2ARo0ZF9
4PDyL4XHC3/vCw67O6noqXSmRlLDgzmsY28XD8gmeI3rtp/9u3oSnWDEnYewIgg5KeCelZCHBcSC
MmCcJPyLlapurTTAxRckhH4EPkC2o2mwh3GrAdWzxcIODXDvTqAD1Pcq+K1NV4pdaHsNHpNJY1ZY
Qw42lVcSYKMqAiIp67usXLL2QK8LnIF1JGKcQgNV8aEGrp8cUlZccxse7OuWJM99UF1IEW9k5lwb
qViGKEX9N/7Mvn4KyocmPdt2UdlIjRqjWDIKHb135B82i3ObycgEXy+eKT8MicP8HHkPq78ZCPXi
TRVvUOjIxlsovlm969nZjh9s5CTlWuMxAoyljqeGDa362yAaYckOdwpNTNu7RuFGrOOMHZsRKdt1
fJlmCLp2GsfpJucA9tkoh58etV0MlKdAxY3mjCseg2Z71eSHiUssQy/ecxLqyS5WjxhzNaJaJNjU
R/1DUt866xj4H/X4whfPrnNlFrajIaWzj1P1xseuMn5j49WHeFnAr6Y6UBMFrRsfojlc15V466VL
oP6pPoMVjeASSycwNALhEB4A+skLMOF3y9c28Pu5ePga8oU7etE6mt516C8l6c1bYe6FYP50EuGm
l468ZU3qFiGAo35EAEI/lTLJWwD005It4zGN0NRxLkfzRTyat6hMUvQF7+EImbeUUsKe+479d75o
ZERqrlBhALOgWPpM2qjijhHZDusm1I4jQ96F1nzlXshI4sLQdZigY/AxRdwCRnzS9fdhhD/51k1u
UB1ia2ObT75ewt6HUf5VpcY/I1SYDzDD6psQvWFyYkKXWcjk7n3+nOgBGFyVwcnjW0mYNTfyP7v8
Z03xPg6zt0KYH3qJpUBp62skcfGjF8pUXVA7qJvOepZRumFmyHoNnVPG4i9kiTRptwLqiLgGbBlL
e6/LfLYbfziMJTFLd30Mb35YAydDB4drdTx2wbbQ9mOAQ6Q/Ea3aetdIRsyAEPE7mfcd+AwKxpbV
OKeETgE6GJt1sXpYtX2CqDr4ksKOPhS8HUbGnVEW333ShGskojnKnQxfQuY/DNXTlpURfUtmfwhL
O1hKRvgZZYiIFJsDrImfeUHwu90ftFS0Szx24apXqxrkJV12Nu+uE7TMdcEw2yN+XuF+TlppIXTm
iT4P+oE5xWi+DfK2Iy0z38c4MOd/dIXoUkn/UGrF1jZG0c/wiH084q9M0nHnEl4XWC33GT7cRa8X
J+RVOtGeGBpyyhxRg/1RFDq4yK+UZRSg62F3z9fa4ohq6OaLLD8RY0W+kf4lQoctQdffJTY9SEcK
pL+2fpm37eVyUt/wApG7ZiLbxrlpOVgr4Af5xRqTf6tsxzklecUf0GiPeUJ/tMvzrUn7o9PvM6Pb
pFh+ISbHG0ZCBnLYXjtY9aaDNvhuae9auJsz9kj8KJFAOLxICj6W7Ya8iroPGxDCOi4UZ6mBKZ+U
EGFszZYHvA2Gv42fkpxMYO+KsZva7FNc8MF1EFgreNO4Tvv92DzZw6EOCWL5kNbencAIhjVsGuVY
vJLIRwe+IAt98Slb5lnUDItayhM5o5hCk4hsybyI7is2gOAiHGMlmucgwhxN33PNeg127OTqYU8b
RoTQa0VD+j64hrpdFGSsJCdcXNK3SAmrWkGd1Bv0heAHSZ7tHG6PJ7CAjNVDdAE4jcvP0ZLbYtrX
mPTnZiHTqXNzg8OVaBbEO3NY2BRkN4KtUxuggbkgx7v3zoP3UEkQDYiowzs5olpvNtyoZs3xiF+V
yrM86t01QbKOmK1BKuvTFyFcW0B2cIVYy08/Q/ReLzCHME8d3gV7k7ltXBjNX5sv1xolY7feIrjL
j31EvJlPOQMSHOnRcWmdw4A0+HUbfmjHpIADqW0LhlG0XtBMbXx6l6H7YPE8xktffQFIW5WkWJRf
uC7U4cYK/DfxGOUTP/LZM57PjR9/etb+ratuZvWrqp+yuR7nT3nkuJDk/Rj9y+tzkB3ZmnDOzu+S
VZyZYMjbyargr/x40pd+4UC8Z1X/NTSOAXJKnS5xy352PeA3D7SHhAS62RBaWvb34C8A+EVf3J7J
J0/G9xzNTtLsKZ8UQ3JNa/wTJNzDIV0rDCz4DdnaIG8lItzO/LPnQconKR9qkjh9S25ohzkNFhKg
eH+j2s+qOprx3sYLrf7jqos7MH6ePdxClogpcxLFhfmiRL/CPClQJBhFSdAz2H8U70n7J6ffaO9R
fCx0+5fKYSFQbfXFOvEJcRmmZfojus/CfnrKn18due8kEhWViAtFStlgDdz0fRcfMjVGYNdkt6hC
dKgXn4TokHrZc/eTPzzyfZHIxzV15CEWLIDGQyoe8Ugoyh072azCRwCJZnr921Zw396TnIj424z2
qhmWAjv5kPKV2pNus2Iw0AUcQ+0b8tNqQBwxOkYyr1MXjODvvYmH/ZvcYAsnsH4nyHHiDqz266DY
loJ54knCTpQHbxVqi2kzSSv1s+jYISLS95hORaD8NQEplF9YNk4NyENHpB6+UiTgVf9adirZoeXk
oBgWORtjqh9SKBmmR9q/1iZt46DpiAD0W1KtSzM4tABXlSEM1liC3z0j3jKR+zCTV4qkQDsy2tEW
atmzp3rLLNep+mPfPEv4vR3UCUtytJbEbiGQMLLtQgfGFMcxiF0yzKUSc+DR3EOPyhjM282fiJSt
xJQqwznfTAky130c9SuJKXFt/6VUdEQUyR3wYzRNs+YKY4kWgZwIQvqA2mQhNdnaxi/vwgCgHE72
mimuZ+TOMmbjafnDBAQq5GyyS2S/tEmWyFw5Nqo3eWyKTZrK6aJqqfNVN8z1+mO0kx+mU6uq/U4H
63d26yzSeKIVBJwVNVfWLUj+SfbwIyQZL9rb2FxW9besK0sEg4r2UgYpW3mU4iZcLU8G1ifniAK1
9TKZzXx0uG1hEdbeO73ioI5SVBK7PS7OEKc/N5qNkscUHci5BJtFSrKU1uOYyTD3YB/dlXqwQvHf
qsTqdRnYFQMWohZZ6wYP9MLUAM+NwfgMNaaIysT4uZwzl5nJpiVYTbWWIOgJ/6thW8KbCGquJZda
ina4LQgdFMJSlipc9RYnCAMwDI+qxfPevru2xaVV5c9EMKtsmQ7Jls6ZKzNxgPr7bdIpFHb3lSHX
qGjMCXRmRm0p0lGJ8VMHMUtR0Y/rVBdPpa5PeNJaMZaQRUyEtDjSGQux0B6tRR0RzdWg+RT5PNHF
cgxTF+VYCjKnBuFkmVzqBMxaZvAnJXCv26ZhKRlUbm7YH6XeSJST3Wcz0hNYDRiVYjFqdbssbdaG
UyK9sGm+eznqWbnTYjQ7AIVtZgoq5gwIPQKWaanwOMjBh1TIzwRZIrFSXW/fRu/LCOcDRCKG1VCj
pUTTBB9BNlsnA7UVmEREywX1SXBA5m06OIOkBHG1hNWp9pm/F5LtpkVHEwjzR2NHUDYNv7tV71WU
d66tz8bICl1HUObDPgZR4XkjqR/ESoOUljYhTfOiFMWNkfd1qgexbEZ2P2VKAho8XJvbc9adqz0B
1/X4LmXFVUl0ZZMo/48DGsqGIpKvPMyGLMBf+BMSUsva+TayK5I+fvsmKpl1wVUeCpq7hPGoRiJu
G5TJe2U9We5SpqtkoCqFso4nlqIN2Ks4zn55VDNsIHF+NOb/Im6KrSuEfNaKHDgMnfLoqoLsiozP
pAvBZdLfTnXtnKRY5rQdddIFJfNWDtpV694a9ShKGxmEtVN9IhXmAZ6VjTRz3DitQS2UUnu3g4bk
pnwr3nTWEVncgnUh9YrYBgpSkz8Sq0wl5O30qggeMKJ6bGcpYVjAS4ygaoGReda7p6qqO4wTd8X8
l0lshm5tKDN2OzqUcP9dSdnJSvUNinxK4AAe9fILvWQ74Rv4Lk11MUKCky8gYQYctZfmbyAcBEuO
redHj5dQ6r+GeJIG371MTV1YgbSK0Rp29R8/oqh+YjpW9WCMyG2QVpf4u0ucHGxhmdMSXGbQlDbo
tFTL3JeVujLjQ9d9a2w/jYiyKmc/fk9tVhLUMl3J4AJHxj70YJlySTGFxFeSQ9Zhe0Cy9ja3O2Ct
qjN1zPYzfUPzBLS6cTC5zYfQsAiJTC3t74C4tli+WMWdX5ayUOGYt6dtHTCI4Y6dFhNGINPR6UBr
c8OQqUSyLutvLdVUn4DNaklupTolscnQtqWyh+3Z08BLFdI53KUFAt2/pIEjdc16AQs55na1aKYu
cc8iTtqq0t8Ak1MP/kG75TezY88ZcbKOU9G2aAY4LCth33jL0KapBYIKBZn8mnmXumrGr6Zln5Cl
tU1wL5IcSWYvJkS+zwg5iTT+YpxVM5I/l20VoBH1n8YS5Ie3lL1ngJlKKDsEA5RlbUE2FT8B4C2a
Srwcus8HMm0NHrDZWRHHX23lLy2e9YQPJUdGl8AGKjH0hsaPlDiU+1H1g4BxfttIHy4F3kzGGivb
hxkFXZm8cWSJfs5KV+bzAxlMqG/fBY4RbToda53CQju/B+yLderGUGuwMnPKyBgvzP0wHXEKRcpR
1w768Kh54my+Lmr4DjJxEdg3qih0OYZyFxmCmXWnbspuqyWradoGxh61gr9oIq6YgzfspPbPqHmT
QHZpiyT/KHNsjZuMPGfqsu7Wl1stvvUCPuCl1N/6fo+SCwmjwDsRXLAjN9qXQkUm8Z+a6YokCDb5
lxC3itQ1EbC3W6YG5jVVbhZuDpyrhIctesz4U1qieXnZHur3b6U6jMVRtc5mdvdkZJ6ugrhevqbR
Nw6MYjhzqobmQaibnoTxEeNXCxSYH2iSl7wZ1UNuIiqEfWu7eThLuRfwRZQvmTRu5InyHcGyVX96
E9wCmDGIeem9c/9W4nJIkptXHPkylj+LMXtPw1Nq/1EwCfkamm+rLvvz/JdI/zIPGi116TXo9aXW
/RviYxScI/3ZNe84ynAnlZyQ2GtVcmxbFdLgwOVy77vZw/KjmltvOPn6W8n+HUDAAjY6+q9W5R3G
atJjWwBgrJ1jydX4opb2axxPmnzn7l51mDAqcpdS+zeVXFYitv5E46pgQg7o5A7RHLV8VKuv3nh4
4UVTXzzkQf/B3xHefvZtz6xZk39uY5UbpliTssMVXrRrWMm451TtpOLN+41y88zzYVoegqJO7Ifs
d2Z2I/RHLtbUbykGo/a9Lu7ModPuyjmpBye/uJryLw0a0TgVwkfUkBpbrZdtfuXFKy18ukXcUUfV
uKTAglvkEfHIqkhcVTYJn4DcESlbrIsx1/EaDXGH2f3AVchuXfPI0NmUza7ynyxhtmF21tCopoc0
e4391e75lmCSFylrLvTRCtGgzIxj2w0rLtx9WDGaOkyioBE/s0TDtT0fj1kCvqEWi4Bm1tcweOWP
wLoP5g48DkuJRQSIEa+/n08LX3+QhigXBw1DSetogIf8m2r0iyhH77MV6rZAQsu0uGW5BAFoBAq/
S/utAbolP081Xf+u0Va19AhPFrK/AALJGbWkkW/T/KBHe1M9saWyV2XphOC2690a2NSuQc/r73LB
9e+WFWM1t4ruRfHAMxNa+9Lf1rAdGsir26m6ztHrGqe7O1hbWEJNclD6vZdd7gLyaYIaEzmXf5Sj
d80/BtW+EQiSjxAnGusqs98M/KOp/ZTSWhI7vE9FuGHIuNIXmA17hpID1o6NMfHw7kbhTlC1UWyM
7qxZsRn0rIqS/cZZIZWUM79DyZof1qkN6WQu9/eRdwUJlZIZah6z9BrA4khPso3xxOkJRSSQe9Ug
q/u5BCHYRrGP6KGGBw3U/5Jw3T4j3+WoC8e9Tx5UtU2zJzXjHhTbs1M+Qb0njwGBfr7L+3vFzjTc
Y3BUNXiJq8B4UgRjgopbt1UOPFqxx/Vz4jVjs7aik2cdoMd1nQOqZ4tvzMzeRPcHlZ02IeazQG8E
FzJcaeYx3WXiqFn3Pllh+FG9Dao7tmRGvknNhz9uewZB8Fy1g2k5/bDFTSOpK7nbIJclAQsRZRu6
jOd4MJktaS5nUBqxNXOjCFvZGg0KGAg4bSiZvOyA11XVbrjYep2qbxOuENapS3MstwritrbDPo++
c7Yk8pjgTat0jOx4LvaMkhUNg0V/iXcBeBlt4na4ztiS1t/NkXutrV4SUlvHge0a1GIqSEbgGoMW
4EXZWQ+83UA4g98CvTKn8rPwU5QkSfrsBxuQp9haElwb6BcYGSaW4gmAk/DfAJTKQPhb7fBNJizk
umRahcndwdZ3rsP3zj825EVUzGZAXfpWsRFztA8klczJq2Q1bzmCWn55mUD+j3wpTGkdpWpO2mv4
hGLd/qrU7nfwJ/DAscRIM6263VBbd5MWOVVRfeQ+NIuSf2uwv1s8m0iRqTgMxQ3vzBUV7kusEt21
00HoXwpidadWWURSZq4H1ZhPgBA4We/CwPMdetEtfYjU/MmMAvXmvC7Z5jVn2sDj4H0mForS6GX3
2IWGfoRrFQfz9CfYqMhrbUFmWV80N+T7XXXQ2g8yPz1/1xW7sF8ZspYtctb9qVVVm2KizMquUjCa
eyXboD/EfIAvyeo7ex1ZNmOK/zg6r97WjTWK/iIC7OVVonqxJB9bsl8I27LZexkOf30WA9zgAkmO
Y8vkzFf2XjvhYcNHtmvqLaoQc9hq3lpDJW0vxZs0z+i/RWmNm8gDZ4sNuJ5cbefA1TfMzVQO01VX
8/Jmtnq6t3R4ecGzVMQ78EIO05PeZxtMZZYmTtXEn+lw2QwpmGH3myTTDVJA1Bya8uphl/ORvHkB
xWcIBj/bdDRWJDGN0BNV0EHeTli/HpyaEEmtydxTYoxlpdqV51Q/4h+v5HbQvsKGsTDU0vcSo6+h
dTeBedUOyGtvjFPQbLrsoFc7hnZEEqMihSiPAoynoCqfcfNgYGLMONkO49A/md1sO3KZhO5QqgPJ
bLlUefdYUAfy7k04ikd+dRt3OIQY3jLiTg2iGcUCL0+prFUlyZc9KOVljK9Sdd/TcE/mII84M0IW
V7X48BB9sxzxoOt5gXZRTMX+nLTvtouRLD3sfLyichA1G0GgxOF70V3TjlCAiwntz8AyejCI4oEx
mO17xqYmahaFsa4Fc0vuvHzTI3qf94TpeuibtedRmoHn0yzw4gFHG5b9GjOEwDebYMfO5R1Frojf
kKBh0SyKXWZtrOjDYG8j3FWRRoipL7EMNxkiqoxRCxCqgs0QZ45Cfzjd9RDr4bZWtya3OewlUjmQ
ibvsc/AUdwsLf0DcfyUO3zyAb/Lkyji9j3p+U8b+ltF21kKnnUXfVa10GmxQfsTPfKWoBmnsGdY5
wF2xtp74MOPiSFmzTmaXZU56L1Pi8a8fT2lO8gXVxSXqV2377vQVpxgw0V2ks+vaORPPrZLfPGgu
pYdDEm/44H6wJ2OBWshb0kLr2Y3dpVaeDSukyt5V0WEYmONsZPiwHWanQPp0l16nDJnd9QEOWRP5
Q9n1OxsyGNYtoz1onNx5ajBV/h6Sj1H+FuEbjFTSDEnxpAXTCHl9Vkjl5ITya1wPqBUViNE2V8Nc
frFrag4WNt+BLfU+woNYMRldWO61qlcF+BER7fPmLRC7hhkprNvKjmE0y7Y41FBM9TRdN3cUSsbK
blbMXVkutHZw8Kbq6ml7ULyiYUf0wcUQhO9RsRUz8z/P1oGGHgTTf/cyZ1HwKiUDC10WErZfZxu3
fPWYoiPZzLVd1F41hDVF9qmbJmBFJI9o2sNT0/bHWhF8b5GzFNL47NAY9ESEFtfEvVjJb2YeAo+Z
7bYiBwz1J0tUkbOGc3POS21AaBA44tCmpCA5LSRFNORZPjs/PSzR2L+1V7g7C/bivihuSljg80cW
6HTofvHPWvlBKFdJ9wE5QQ06RlX7HASmaj1ZMtK3qqtRnIDTE7bujR8F51PJuIzcN9pIMvZYgzBy
DHI/pKaRFoh2GkE7dLv9yIrGsuyHkhWwZvRtE9NSWmXOk8n2OGecHYzyE8fZclqayafTfNv2lhs1
D7aUNIkB3uWkgiVSb/osE7iGNSf6K9pXJ0APs2FIguYHItchNmbWpOmt7C9HBTOOAPheuKfSgUr0
KNC6WOwsB39q9ikJLzlivpM7fXZTseyrJ5zWEDtMgCQQU6fWbTxpc8cxOdv37TcbQVH9okkqUg8d
WPbSeVhhkfGzWUsgwTTOXR/BRo21siy98DDaHpNxuaRmssJHUT9RVSDxV5pjllxdin4tOODIQINO
Uw7njbCplTsdavVVAZ6KCG8R2jaEkY84WEDWWnboIzO+tU459uEPXyMF3SA9NGD5lxI8iGMxIm8R
x0TI3VvySLVJ9QuD30L8aeEP27opWsliGSeVLwVmK1JmggyVYwVZKKHJfXMJGJxhRZ38VjniW8fi
QOmWKT8fblE7Zo7ZLA3GQmr2XqMYEvGj54N3wjNTpSWmM5b7sIyLlehgSxlYENIWFhU5XEyn4/A5
w3oMCiCdFVTpnunw9AGHGR2IS2xHat+BdVaDjWTnUvY/GXGRWcDHkuMAM2Mm1Rj4GVguksgyd3Wm
bEaK+hBPrNKzOqHAoYUHY13xUveQPwH0rPMZHNmgi4c2oVi3pBqWxsNx6n1rZJsw/COxMlgYijfz
vKalyl3m0XOoNDtIr2k0U+wplQd5ITTXfWgfJzteSvRm2mw8B0YeUxpa7FoJdyO/ymMk+HD7b6lY
65zvN0fN3bCxKjnSR8ZMDZaCvG2o2Fo6ZIsX3PahhS+H6axPCB5jnkvS8lTsZcAAWq3kQ7WQnobh
QRDjSPwl093C13nvDBjt7ity1g2YSZ9cXh8GQyxnXCRUhcICveVYJ+yWKapAXrrdOgwL8hW1Z5a5
IUrzEPkrmD6DtJWRECjEzqpfmcAz3wvGbuH/q4P4w2rwX7nF1Q4lnRsA3U5XmNNT1IXGmdQ6Va50
6J+skPOt5ka8u4TpJaa9SxwihGTxUTa7JiU1EjqOYTjbYuB3MairskIYUcHcaGX0k6g8xyE319iX
zyIRh8Hu2Gp257Th+aYBm2oJfsg9xlr6psoSKJ/5B/LupoNEbfRrYTBxIFdgvdBf9JmTlhT9GoQf
D+YymN6dQcPoqp5xnS3aY7Nq3Aqu5sA5mt+JXwUKCA0RmepxAHTdgQ2Gd5xBx5/4K2pgmeRQ2OWv
Gf+qfbuK8hdzpVYMHfWB36TKQz5h+iA2Sgz8tva1ehi7t5i3222EL9sXwXCvPSTMVNLsuxG/KKCU
kdfBWLOCDbKdvS+Zy6XVL8HSS8lt0I/EUbLZ6fgrwi+mYE3pHJ6eEUlG847CtQR5KjvvoSMip7Xu
Y+pAGezZa042ywQKMT2R56gEiVdgPUyxgFIIOspKJb+BeZjQRnrrg6CYUNHHyB18kTDGMR79s5BQ
wY2ckn9Niql/HpKgl1PnPS/tRPlop2s/fanILJrsy3Kf0jOpwebx1j+lf/TwXA2FpPW4oGYI/yRZ
kqB13OuE3TvH4RC60c6CiRCAshlY/ev8AZNfUxo/UnStShpt20o5Jx3Zt8T4WAoWRT6n18DRPiyH
BB3jxQa0ZXsjoy8gqF/RQCBZLT/dpFzAuUb9SK4Lnv0xeQFgtTASRgsnqbbYb9wV/vu9A3tApQ6r
GXU4STG/g6tZ+C/rU1RqK4Opblomfi0sfDoOxBKICCPsV2QKLvTe4a2qiD5t8q1KZUXG3pDuYU90
RG0P9l5Ez77/bOxVWd/GCBvzAudy10N6MAy/iZpzmT2j7KVG7Cz7FxlxRjvOosaPk+OvMt3+ALiX
uAWNdU581PDH2fFPFLj+mD0GQHQx0PNhq8JoUqmPOMZCa1jadcDO2JmnxBzQr/lnh4SrD1K8O1i9
G1ZQwT7i6kgNVJxsvxzGl7l5kwQSIvddWpO3NIyvBN1Ew2EbRCCm7EXdPHOqbxMFcsL37s2pXAW3
UYVev7Tk9lSa1zH5CBRoZ/P+lEyWNCTwjlw+jYSPXL9T2YPPynTtotkkQoQ/DaaZob2U8qJiDRU0
B+EwImR761h4y5AkMT19N1DFDmrll068CHUqLxIEwm4bedYjwuxgyh62gPsaVd2F6OMjgaAbjb5m
YrKI64QSed8mmT+bZ3PsTAVasYLoxBq2Byh6f2aLGASvRKANTNz8LUJFuRaWhnnsX9Wziu3ZVn7+
GJpKummAY33yM2AUxLcNmDIC96/R46WDCVXLMYOgImh/yUHVz4ZuobexfIIeBYmBBmSjcXjGNZl0
jru01J8hJapCL3dROG5kafovXfko2+4fpb2SIubkghU0P8AWa8AjurIzMfPEEtw9iCjc3hbYTqfV
CYzichMsR+VsWYOccmfOqxi4NiDywbkqPlLa5aHDqQwdqbIPzN29cPArkD/M2EjuUoe7J52twwyN
4tiJlyFSOqvZ1FrFp50yzubxAIOppxeV80VQ58Pr4W6zuq8k50SxgjXnbxZ1Sw3/B9FIyfg2ho9s
Vuh+drbKrAGd19yzsCWpFMGHOmH23Zc8E2Cvcu9deHhlvoPoWYb49d9zoiYtSKGzmTv5bSJiHqFx
tIUkDLvxc271dsAml8orxPulgTt1zsLABce25HdECgJOn5ycD9bofW/5NRwgCDwkpm8E7yhYII3y
I0untfBySmfGm7ym9h35RjLxZO8hhkLatKNDie/U63BgMAVFkFD+/j/D4ctm9Y9KoRlIAtPEq9B+
lZhgmZ8s41/0QBkQroj9g6QBJlWgWpkftIRkpfz/ML9dlrmdJ6r8MxLZzl6B6Tj4nBfZinzxQnqC
pPcb5GBK9ss1VGuvY3Oc1H1evGVQJWENQShCbcEPnEXTyiK3Vaf19eSnatn7SQJKpsQhPrli3WTh
PjP41Sv2sLXY4pTerEym0mLXZCpfyUxEOaW6wq77HtWHPHsL3R+XZUlbJ4B2P6v5TWKD7IRi49Yz
7VOMZNtYrF2uKsN4veCGQSE3wj50x4c2+AW1hqgVTMUvNWvbkDumYpBkDIHfQ+MOhGRICdO7Prvp
Gzt4+J+oPVk45buIAJTy34RbG6MiTugtOaMhJZdhvAwI1tAR6NRANfofXtOovTsVehSHvQgRLGjD
GJ93qMxm8rHlsqIBiJ4ypK/ZEWi/0Vz5IplXAwZLEWACqt2k2o4uCTQVRWR695I766RM5CzJSOBi
SOzeDXnC/dO0mLq+epuZRfMzA+FoEg18/yxLJu5x+ytrrVUbYARsn0P06MNho/TED0zFKkQy5+rv
qE+VxqCK/GO6EtcPg5QQFD25hkxQ2XRzCmSONdm8SOUKeSWkgslD4jVpOuyFpn57sAb1kHxp4oJA
H2IiRwGB6sStiN2iY6o4rk08Hqpz8exfEV1jxm46wXF5SF7n3g2vGqHJ0+ghoOWDMqiK6wPLEeB1
RAMAeg2sNdd3q+5V40CM8NrFP+9OX0l/j6qa3zLrIaIGQwzvrwMCCKopu3pj3NA775V97Wm3cz5c
5tZx9BUre51RkMLHOq8lUw98KjOkTR18S/O9ye8VaQyDhxlitm02LT7lYU15D50A0iKZ8y6DOWXe
YjD1STAcOeDHyM7MqI3D6kPqSBOTnfpwOQiDgfqK0ExnTb7TPwjkco5e8v4xKilsjPiD8DP0eWXJ
tgmkAszPtEKJGv06MRrAGsIdAJcQhVWDPY422MVnk5ZrBybMkB+QHaJLqFTrK8N73CFYDDvyEOek
yb2u4AOkt+j6T9dhcer5BcJNJT0obc+q1SVZgBCXO8GKo4UUZqJlpDY0DgMxKDrKezbtzeQszXUb
svIBA4iADY0FIIB/Ld+9xVIc/CdUuupPbx5aTSHD4JWsAB8b/6LnYdDgI8ab3oAh6vmkMPOpAIng
hp+BvFSvitzqhp+SNTS85rPqRn9mLN9N/dc1ofQovPxV2nVIHPm3yI2bxm0nT2g9lqMSsHTlQQle
gvgrc+RGl6/5syRKIQ6+MLDVKHXmNzvNkakWHxOni2NJP6+vpspohdGTG8tzg7JWYioR88U+vpLn
Tb9TLxjWs39P6neFVQb8EzSnstsrWNMbnCmSOnfuwKIAOzyZaKuWFVBDS5y6OzGdM2Snxl/AJ1Qx
sVSq9w6C+rzotY0n52fYO35mUC27wAL+DylINn1n/dPs5BfdqtsDiUj1Fzvstb10f6gu707WeKjW
r6XQWVh99sFby9M7cl7VVDdxNQ5U59Z2kng/sKNB7AThkUTDa1iJW6lkTAQqHnJsPFid2byU46vR
Hm1MkukSF8QiAxzEPJNlOyAYVVdXk2LSotnvIX2ORQSFAylPVymtnXajmxdzJOuyLLd65b6Yys+E
KmM4mKj7WURbBTMjJedqdOldS/ihg26/G4JntMFRmyHM8+Lgu1Cpmxwi65dj1jwEcJZkb5rHLg9o
e6HRwShkRTJbVdN7wIeRM6OvKbOqqtkMUYEidigOql0Cy6m7jxGZtW6F8cZ04MzaRjSssmr47JE1
w7gx3WvBPljS1nNXfJXtaZy4DzBtqVwjKycOVknBJhYam8ea9U9FKKUJNDrBZ5lzkhTdumhtLLQR
OtZ1pONlJL6likK2ndKChUCoAVLgGa8wDxizbzfAKYhRwg0/imTiJaZcK2vmF+hnmSIyOzSKrxKi
N4ovZRwW7uxoqsRyUirK/tWoos10ouytlN6ZPB4FaAf2tghp3mSBM+qEshAlM/opefYaJjQzp9id
CTRuvjbVX02ebFKaED7HcFhzJF6LMJ1lLmoR+7rew00orLe+mxCWNSwudVzHzVUEDKbGfFZKg8dG
oZK6f3ZIgGrCcz28qFFLasi4SSpU0kFjslwF3d8p7raKfqJx48DYLdWIXElCjADZCOXDbfM/hyRF
s3qR5pumkj/aEtJQix+4DYy24c240FC0yVqp5A/wqkDqCBlSD4DKok7loowzDhNybLTOfEU/oQbT
WzIfO7p9ZIHDmpFkPOaIhZPd2Lxoeo+xs7fXAqwDRZa2zjVg24IJ40IX4TGfTUr29K7fRffqkAkR
6BcE0k31nZnMbZkCyBF1r16wHbQnhI6GR5fQi3RfdP3KnMyNoWvgBSICOnJbIzgF5UrvQAyvFHaY
SPyD6JvQjK3Nq4j+CvaPJqxD1HNxGpm7Tsf04brQ1KQ8FCk9Mauig95iLW1JKjDXSZAdzW+ZhAxe
jW0igWYDh+gDMqxzPjm9HxdOjLWpyPc1/ZONfxS4PesTc1lQSY0ZKZ268zMS3cS3RStRaSjimnmx
ZgesJfOo/yR5Uy8JpG5CsW7b5oIVdD/gLsSxSBgfplnYvxDV0ST2a1vFqVt7gqUSp7Kc8ZBD91oS
786hnxqvQlpvuvAedIINVHyD2y4NmpVNmgy7HwL+1Ox1SFJmYN9hr1yKNr2bxnQrQ6Tsvb6OWcc7
j7ALz5XwopNpafQhq67isNPrXpwk9ChoChS7Bkl+MkLoTMabgU9FPhpGGEF/Csq3gP6kCH2RXJDv
Fcx8Pe8j/9X4I/xYhyyHej+ktzahd9C6RaFoW0V+o6so4M4L46uQOIAsBYRHFXyAXMA82v2wAqP0
EfzQeNQPbRXla2AVOLkbLEm9qpxMqZikFOuLc/vPqQ4cduYRIRsZIhngVrPwbZW96DNotjDfbdyA
+qICjoy8YqRZyvsEyk33vs8RD5b2pg6PTvgH8QBC378UjAHZh/GzkXvRZes6s+Dc5IycOVqIqXgZ
8SKo40XGfp2vbZs15UoDluYE5zjgy6kXCBhR7tso0zW+kCCQ3vCs3z4pCITIe8y51hUHxVxnZLtq
CDnt37Mp3UIQ5Jk9mlTIitiZNfJwtEKVXxurJDh67RuVcOGcjQGanHN3iKKbUFJgI9Hnqg+BMMG5
Sfeu2Qwev+VIPCakioS3qMSR3De7qb9VEAgoa93kc+L207iDYPwV51o4L0MJIKUpOsqkSgBbcBAC
2Tll1UAli7nvD7yjtlHlGcUjMPdu79BUN/G6Bz1PsIO3U+bIgdjyhZ0zkMUAUWRlzlSN8WxmJ5v0
QyEbciLNR4ugsSvFDlsuBSRtEH+g3xu48FvcsnaunQKHLXlpE4AsmQup5dbGUxPbaJKzBukWe52a
ZY69bvuG2tLbYlvKLvd07LejSSBWYNHiFViI423KmLXPk21gOzfmcCHNUsEiICeAMDAOUVDdwhwN
RfuNxEo3j30V1cuBihj6zTbhfk8jXiNDc/fKUBCc3n42Au4zK58BS54xzwoe6diwbCRuPaXzTsbc
9amxBIdiZlPVxQNqpaadXsMp2xvFvY/iL5Jq9h28h26JToz7LSYG2ClnQ61x5Ac7TnG977NwU2Cc
U1DzCUV+pnX1Cri0yCr8jxgbXD082TZDCRQGMkMBHQfiGRUoKAsb3pG2rpT0K86zIyLsncoJnhh7
RIep9HxHd9FvU2AzRmFc6iBH9ZxhpBtFiOPl13gipGpwEKcFNSFEQKvm0zP0gZGkiBWSlXBoRrqP
dLIB3qmsqsTPhKvo6ASUkCRVxX47MGaCnA18iXhvZwyJC0YgklR8IgPoOcXJ2Q7Wzeg3IQNM23NM
8iMZI2aah/OuwKCoWR2JKxgsKot76JEX8T3IlJcGtUZPCFjoxS0n1pj6QxQek/JVkkGF8wKLVJG/
VspIikV3GkNJyKB9CmREtoy9V2eJQ/eMYxrKTsNYmRBJSkZ26AZ/PXxEdgbQOvQcBwRsXVNsHVA4
AwlTZalujeKV7HPGLW9oLS8aG1TgCmTq6eR1UTtVqwg9rtpZxzRPHnFrHW0eVsu8hl25thFlkPbE
3pM7HklrthgTZ6saGglJKG6tL9XRngN6UbQNBiV+pWKw0E69O72MxbS0ILhjenTguNsaWoOmZiwC
miUhYKaJ5fg62lT8iXIZsMITSgc/T/+b0teaEJPEj0/GjfmVUhGiZDYX5bMgSArzGeMRJ8U26Hkn
rcz0XRsw8NLdT9noZzzRCMVU69tmtVEjVmd9zkc4bAMPTZL8oT8WLWx1yEXexywkRVMU4tBmyp29
hKssa/H3lMCd6XN42WB3hqc0xQR4dJutzhgtW9tISRA1ss06ykcCuwjDm0Pv+gyHFXPxhlYONxNo
nHznsqxLfARIk3jXQWIpB1Oh9/khhxRhnmJmvmvdbMcZ1vGU/5b2tMOXzXz3L7kTcsBMmlEZWoKQ
sVgTvOTxjw1VRt7yca+Ve9Y+4L808yQCuiesITpDp0A+/k/OegO/3rjr+W8TjM2NpxOA1pbHhVPk
L05QHVBcf0+T+xdMTrYsOTVX1spwYTS3I7AFdyT4ASGbxRLjx+nVfj9a093reAhCIf8s+VL91dW/
mMBfyjw0S8uAxWqDF4T3OpnweB5chebYjwhJkd8IRei9Qu+W9dZKw/sPvnOSpM8tJ/MgaUMisnz1
HfgsGB944rYayQfKAyKXWhyZU7rxO5EjHgLE3gX7033kvfcv4t6mLSB+lruyJ48cvGG1Dfq5D1MA
t44jeL4pPrny4WSKc4EICVaJ4YyNb8IMXH1pCIUQsoanuiv0Gn5V/EoIQ/EydvyHkG4A6123pfpm
aNO4NEd2sNnshLIYYkXxvzpAH+47U/xC7DuQbW48QXde7ex525+8VzHgGTMkkD3wmmuTpP3eTKgo
LFHtnIRpde/w/A9frPEOhnxBEb8pZP8z6uCGuiw/O6heCGuY1ZK8AWjusKUCNEG2Y12c8UjKCjoZ
ngAxbBueac3ajNWeJ47/TYypzV2e40C4EXVpmq3P+LBDC+8tTPOeRPU1F9aNfsgP91OMaUTwC3Gv
s7cxhAaAvSheY2gR1lnLMQf7qsv+2VfFNkroR8ZfYSuwsbWVJNe5/vK07zyiuBAnM9pP5pZzoFXw
YuPgXOvm2clwTM070OSMcdSI4ouac3iLMjkjT9bocIWebI18xbQW9ahKPCgHMm4OYjHyZdUxp4iW
AKm52ZsDGbx68MwYzKEkzRmhjawyzZNV3bvxyHC6D01YQwgnFjberUzAH9kN+hfpyTm1vVCesbga
HEi7ssfdAbWsrj/heWvUeJb+NehvcsBzyk1I5OL0jc+HYeiDr+GkpxbMePk262l7F7GJBW9zmWMd
t5Y85VhhJNve+AVyDP8VQqxjemJlVyqI408zamW6EfjAtEv9gOFZB1vKsTLYElST3VHcmRyj8G1/
5liEYTmq2G1ygY4hwN9nlt3f4L2OIeZ02Vmsg05htLK8czse0B/MmaNLk2RhDMguLKczUst2rXJe
OeCMAF8ydoyBXMNH7OliV6B7cXXSaafejaUjfQfyRafl9aXJX6jGhXZA9AioPHxoak67l5a8o3vF
vbSCOJh1g9872uTzsvZShgfk8GlztUm60X1iZuLxQEnGRD5Jt2pwMqadTc4aPQ4WW6Zp43gz9B17
euD3EJLkBz+8QqpE055zPqXI+Qfc1LL2bnwxeSkNzjdUUSWeNNylmwIqXLzBNh9Vd+IgPC+86q72
9KpnnE+YCFqkd9jIUxfIdHhIsi3z7SS8qi5R4u8zg7arzhDBA5iw8rPSgbifRLOTwanJXnn8uNVI
ZiKMgQgSubYwfciVixNCbiGRTsm+Uo4pnH65DT2EfJQex3mnMK7abMkn3Od5iJTGe+eitZbE9/4o
jbYtbBbgYcn1qo8XY3SZH5PM2OsmDRzvHJdJZuNCDsn/fm9wDuFFm1J6yH69rjttM8cDun49LZBZ
wiNmyFGJbiXGbRwDbkRdbWk7prYKEhxrZBJiZFBKDPdNbeWL28p1ApnYhaTCG7Qzo4ch201R93if
iw9VaXYsOA0GVrleXAt97LaFxBjQ6NWPXoWfglgUxXjxVG+DX0opvXku22wkuIUhcx/wUi5mT1Rt
pjKpVOM5bwyVB+RBJka3xOsuMAMPbW7sImafIkv9kcooD8adqsutqQyPQtlDUwJugVxV1R9Dpf5j
sf0aa3ho6VEgzVod7xDR0e7D7rCdGtFqCthrbjoZCKQXDRKcWvTLrtOIQDuWmb2BZMWgm5jxJC5v
ZB0nrW+hls62JkoTk+klo1frNg4wV+IAZ9sG0cvkMcjPXJpVqq48e23ZjnbRKu0xhXnT4Ef6N4lO
+eCTl7mAf+rzElrksPXDvokjBh9PkZyQ4dSpS1D7tG0IBpXTW4qlt/D5dtx3RigSJFl2jJjWu+Ap
/RQ7f7zCfmDysfHm0Becec00fjwQUSaIPcTZ3L8kkRxtkq6AOEf+SSorr98QML2q2bIm7IPi7TC/
4aP6hDO6ra/BuGTP2zDai3jMVL6SMnk4ungLva5bqaZzz2ydnqhn8c0CEc0C/0j5joGUoymaxBrg
HdZF70147kIfw5VLcRYYH4r3HRhXDU8qWQaw5V6U6d57y+ZiSP0b2B2XPdZ26xi0703zAS7lfVTe
dAIDxwKvp+U5W0/VAVx7ayWdZ8T9IxIkr6DFMLvh0SjFmnv24EH4XjTmCvKtG6lHPbC3qgiecSi2
suyfuaH8guf5yoNhG97yWd1dQz1s1a07RZem+giZNnsmEUuvbgdGE0s8KUduNmHDznClMc4a+q3n
VdnSUxgGtOY/gyZClAKMGHd1pCzHfl9XfyrGPyEQUFIs4/BDhtI8jRCX85C+Y/neWWYCoE9DDcRw
3CbrGuoSE3s8xix5WV5nAxQrgz7JxfVT4eoLU4xwGqQw9r05fkcltyErrVQV2ouuwjmz4DGjZcS8
1garUo7IThzUFAjUC3HGUjuRsRZsQk+yJWc0ZPTaP7KF9589WkOwCs8GMIIZcSyITj3zxCUuebIo
/FvcAdaZc2CRaP3ZnDJnEQTmd9p5VBClL2AD9BbSvRRN8lzaPqJ4pfWww9H8IqnQY7GtM4deFK43
7X0kn30w2QBeucwkXrMOWf+keyu1xn+V6XThiqKshcNrH9OxMfAqEL+PIbl2I6MRBbRMmMhd5NAn
OimTRhAGDEiNkXEU0ybpMOgmIgZUPGVAbwev8z1mYLvWW2SyaEBQodPcIlpJo92U6R68a8rdoFVw
5StgsIq1rEELVaCaOhI8P6V866u/piTOZVoH9CT2nOgEh8LUlE2VYydXhr3HEFek+QY3pV+OM13+
Bi+LeOdkAyXnn2oAqXe4pr5NxTpGVU8cuXMsspGVjXYLmy/ZvbcAUpRBcHKNMXr/hDOR0jSDaZ85
AUqvYxDOm5dyYde/jqrh/+yQ+AzPlqeMyQrpELa7Klzt1xpBehGZUtO8y7xZkC3tcSJmgfyMkpuB
/nCUbJhGt/v8NNx5jqgpL0ETAcr7LNwfInsZeaJAmiK0AaVQCOPC3g7EFkq7B73SxWcNmovVHLpS
KAKkngMwLQ+Vbi7HWYRp0Lf8teJFK4hMUxGwUi1EjrfU66/CGajN2RMAsbRJc3Xqj6z559Y/mYLg
YXgrSQ/1LWVaK0YEMI6OtR7YleUV9Co3YRcQgytiEaClqGIy91Zz5kH7wiz2sZgXWpGvoSWeV36t
CrpZavs65DcD/yRuk6PFPVlYv4jLPcNTcMw3J7XkqTNMFL4zkv3UqL9zkwidR10nJsAFgUwHUEbF
uj0zlRvzSq3Q3zILJmncXM3AGnw6c4xYxj0HgKvaYpeRMngRWc1QkY8aw4jiWy7iTMWHxnXT3Bsf
YgbTy0YU6KXxzuPdQrHUc4CsDYZVFYyR0dvZ83a4KPkk/izNPTrWT4QcU7H6cxrHpk/Q98rVTYR7
IU2yLN+aLueXBMAaNnmOxrZkXE5G2oVxNQJ8hqz8JkT1PXS0fuaqMjm2ZYqZTpxi1oR6pjLFbttL
DvjfHET0VuD19xSa6bINUS85qP5qk4AxOf5Nbe67aCIbExAUVQXZszR7SKNtC+kzHOtX/c1jBVzi
OdaiYygZvtXb+pNa6VOJ0lvevnv1dKmlvkyxKnCxTThwuugDTvlpICZDCQeQMsMGUPCV6/wZRjxq
Ub4rJ8LVi9BCxJjutME9jDkXDluTEj1mqdwmdttTxMlTYsip8GQYPZux4dpGp8xwXsxgRsJZC6PV
17aioh4J6AvV9xBE3Dx1TkggSvg5lck+5JjI5E0OflAGzor12eDUM6bR+2wteRrHdvSHkiRNFcy+
IMC9pArVOgL0HNxcxA/BY6nYCJtRTmn9plSr8telfPYAl0Tta64mKnrRsFn3iriRgcg8U33JHSBj
zqK1Wr8QlEucKDeFXSUVEkFTu0JDlhpyyKqlBasHi1jfGhvieK9TmLD8b5YJH6bQP2MGOtiMYW0x
GEJySddLc90jtJNEmpWL3AyWbvFT0uMj7Zw3qO1Rd0HLOUUMC2pji+nU0ZDg5z+D5zkaAY1wVG5M
k+64gNI3mGfTdpm3gJyU3Lisdo74b+j82y+rFJsQBj1Cro3RwnsoDXYMoJCRBpkhI+8Yo3lNTuda
NPqHmCauakoZ+F1LjuAR4KRZ7Nrqf2X7pkqdn6Jt7+aMzfOmbNsOQ+/jWN1MI6FZsITtMlr3oGlS
L4aFBCZVmIe8xlfDKLnW/qHnJN+OjyXI6mPouQeH+rdFdzZ0qMN+hFOu5X9EnWdT8lq4hn9RZtLL
V5JQRBEBQf2SQZT0hPTy68+1fM85e2aPm1cQwsoqT7kL5JwG7i3GkzuZuRbIhwC7gayO15FuliCB
EeLXGk//mRoDK45+6TQKEmnGxPFWmM8DYLQO7Dzm7BS0Fhjp5OFb1WPLTk5Py5XWeAqWCFof2UhS
4mEe4TapUhRDLhcDSvR/3Go6OZO9bsjOszr6NLV+R+ISKHEDkSN/SyN5Hcj03KkvONbwYbdoT7SR
udPak/kYaFAgjaCEB2yZwTjZ5byuCuMtHBxfe4S+HFKKKivOACebvkr8SroU3UEKkanAROd7KyNz
ffC8ZJ82lLaJjjntNr01jhtM0Vf0Gy/9LC0VcmSFq6zHM/udak3HQacF1PDMm6V/oHoFe1ro4WkO
SgDMfiU2v7MC7lsOfD52gie5dV7CNgVfRA4cPukRHflvpnyXUDYY+xn+B/qGnyZaTaBlyIPG4jWK
zIqdjPJu3aFiEeJMPcvafZIKSoWwp/tuOQbyXjNMwt7QOOOFPaP1Th37Yb+ZvWKAOQRc084/yO16
ijX7BBA0M9i5khGG4vgpEVVpyzJDbG2do3IS0JCBzNEXzbUGKxzQeejzj8yuLkWHy1GpRWf8c0iv
0dtM8tdyQJ5mzOkESEd8sQ3ebMs10IMwYqZ/mnqcp8+jXHw0MWqvJVz8YYQc61iaWFOUj8P5hQPj
IMtMrwJkstEG63zIUVJHuybtgIXo02ucADXsVX1j6yCMoop+WtJInHiRhRgq1gWRHft1+DX1lPwy
wzqkSIsGmnXMGywrKAYaYPQ6s0DCdpqNTSVb72k9HkwHeCNpF0Q+sHfKScskaMzk8kXI5xYGFdeK
2vcszGdRTZCyt6EQXJ5UANyo6QMltcqb+E8D41hm/U6SQrYhC4qAxTIykPebI/vZzhBXtEzFz0vn
kEwEGCnZzEMwnkxzM2sAAxDohwfRUUt5gLWLl7E93pqqoAOkzH7W4+lkpMitJaZN9RqtysGo4eSC
+8FkVh8Fi5/zMGzYiVWar04ZeU6WtGAu6KjSh35yytZYLlX0nmp9+I0sfAB0BZSAcNvqmJENIo9x
bR/0AAi+Cb3SZIlaRuY7eGR5+bCmd5AtdAJhctBLLZTnCsXapdN4KgKCkJBo0knSTRLX8pIm1SdY
Tc+sItTOmrh4IijL4fvR7cozadnqKbpBI4KNeWj7f89Fik2w+vfw74fzG9PVfJrMlggjUxFZtSc4
8aqSF0/oTqLFVFjHaJoRkJGqAvdhHv33T6uqDiqdz0Ghrp+KF/xdxd9LAXZnIL43QWmWT3PivNKq
nJa1uCS9bsunNLNxrBT/DAJOnQ5SZIdqipX+jrPhLFjTUCsD+mQoUA+tVIOvSSBXjfSoh9kAa0z9
Ph9AmUnxkTtaPfVN9r8/wlZ51hQFM7HHIGjZkskTskolQaW78Hd1f9f59+O/ywZar62NPHOtrBvo
o8Kfam1tmcfd7t/4/Pf6EaoCtrvhNo9tmKV4b6ZQJL0+Dl4fLeVFyufSNOC4PUyY9+qStpQTzDYH
wB8PcZ/asfDG6BKXNG3EPDXsuURC9jy3CDW0ZI2YWYOynqmDqNq4E+9HJMHIiR+ZRHU9A1eRpPXM
loB9Za3H1ppmEUm8E+8jA3O9WrBOnDpEqUF5jvWAHVky1qoY+gDAXNGqySZJODkHqdv93Ye/H6mm
g8OCZg/VgujbENcy2/HjCQoiZLr0PiUjDI3I6FV/ltVP/f+HHiFZ2yMUrp86+smAY+vH099f/s0A
uwWKNEVfjVbT1InHJxzeh6cCV9xM0jb/jUweZabfacZlKNNM8f9uaqEgBZxrSOiVXjKoPe7V9fhU
mTmWjx1MR9uOmdR/7/H3o+ixhFScjjBEjDh2M/bEXOHh3w+zR4k+sY2BdRaYXjLlSLCM8UjE6lyH
Ym6oJFrN09+jXHwVKOdKlUV++DBnDhR2awfOuW1iK0Hq9W812SY93xFzG9ik3F9IY9lk//te4IL+
95P/Pr6cOzhnTr18xPL/XbZhW3S2U4K7vxU2FPVzHsxYS3fC1jKMNrJTHgH05E+xhqp+/kAA6e/N
Rn0bZdVaB0XQVjmKaoAxdvKQvxGrg7Q2DzJDmcq64f/3/VkwYPxPj6RT/LZG2q5HySYP6USzIsE5
nuVJXWL3gVb+uGJ3ONolciEVBak5TsnNrQA0F1RivVV2qaPxABPmdVE/vP9WlZZgh4Xsxp4+UaZw
pOqecbCV+W3S/PGBfEZoJsuip2aStK/yALrfGILJyzAsXwWvM2CQfGVKS4jsFIvt0Iegjrwdtlyz
5Vk1vAM6TksQDraC+YdXfeBOWoY+nVzMYYX/GSFx7VVYnqMpJRBCK7t1sUnVQd0/AO0C8vNosICE
rHRI7iA8MRzwNMuFwBsB3cEQNkL33sMgroHlSDbQfJY37at3ZRLqXEWCiQO089UYgT4cYG1p6oA7
JOc+BLlGttRPfn+Pznwvgb2iQ4B4Ja31DMifm9F4JGfWhD6ghDOLCgwU0RS3zF2wXJRXUNQwyDc8
8TsqVkQSRNgmcFMqsTSzkaJx85+JM4l8OeIhklpQoA2IcihXuRaBNQUlJJeocqJ6445XPJWei9FT
W19j6QKELnzcCeQIzxn/AUGfQxsNndpDgQv4CqxkkmI2jGc0DGYXckp9DeFr2ZhXbGhic/1oxiWz
qzBGg8dYh/FCIptDbADHMXqQaIq6FKRr4iKwprhK1b7l5im4RNSAvaRsvfEcIB8FKJHOt/g4KL98
jnUfz2jYD3CmsLr7bK8EkMa0KNClgqPggjGLf5w7AKr2KhDx+ZJDlDwLmR9iUvxNaUPFLprW9ZWh
IwaSLE+6D6c49sERND9wXwLJ678ccO7QgpBFRjsqdPGDAQ7n/FL5qqwXnDhE8xOvQBY+dQHPANb5
C4tPw73uK/zQAdtQf/PGX1pd9Vv/pbyMO1ppyXbYjNcBzck1qFaQweoSZVjK7KfiXFxJqZrI4wsE
t/pq38oTL+BCi4NxT3ANwPZMjIIqwE6LGuWb3A330WG+lyf+VYJ450Ss3OzKTWUmMB/qK1+bTkJ/
Vp5ogTNK+s34Um9jvZjvWKVXqvgzXjOfH7t4z4Rrz0AYgO3xOyQPbASRZtfuXIQB6Vk+Dryay+M6
eBU/W3SfroBseToiUKP6PNOtXDj3gmpL66PuTu33yl9Q+KYjTHfmiinIo3vmvSXR5eHK0Pi4Fgdw
bdhNJQA7rw5emot4z83hm3L7uXhu+sRV4cTp7qgM4RZxMkHEEAN9EDL1V+3O//QPPiD8IRHIxbNM
lvAn/mnPA9+TAR/BMQP4dBkEGil1S0NyzyRN+wXDZU0+Dyg9gt+EcoWwHjGeQXArlinVn+ysZmIm
W6j/sO18gX8PFBQUSTFc9h42ivHJ+BL5lLOwj9lZe+MVj3v8DNmg+cjOJiQBULK++Wof4810M4+s
eLYURMjFoPN9gXk/gyJUTzbC8oecUgylNTi84Kq3sYRcmlvTbYS+ych+ciIk9xS0ePEk75NvlDSg
qL9bB3uv06UAiITiKU0pyYBfg0oB/6as6JA+glIqCcA11JKKwb7LAXkaTOatJQPvrRoLSSvExKZY
wsMQKRl1pGHddvYq1Vt9XRZdBPcLnn3vOwzO1XoLXpEd4S7xsL+Xz/KNfch4wwD3I+yGEx5qoDac
W+0jTAPT9oBlzxvfFd4D4WXoSb8kEAZcX9B5ggsBCwjE3aLKXIYGOxDjhfNkg3p7if/Ugl0GogMK
cbBgFFbCqUDQ8Zekl38E7HMYQM1LDQFZcnt6Bo1njWyOtPoXGje4cp0K/zOXSYBOF5PLTzoNMz7r
N2rHdKeik2KX6U6pYyqxQ8RN4QLrIb2kDRWuvB1+nC4YvNlnfhGiM8G6Du3fDRUeJYcN42FLXjR0
HXw0clACFkwp6oDs6CjkQLEqXsHIYp3SSEK8GoGS+RB9o2ZiUzN2vOzhi65lwQhc8q9xobyV4dxC
Mk+UZfhDJiGKqxDPtKyBLTbbB78B3Muyjffs3d3Gutsf/Zl9HlLZMyI3G4TDP8yPlg3UuofUEsQc
E7vJPTngKh/clLuQsPTSvX4jYd4/diwgsHQCXtosxaaYbh48vrLWwGGiQYKNpMsQc1ZVNTQchOzF
ocUhYnGzk7PzFUeggVztTaYK0fj0cPFmY42g0EiO/545XnVTj8XZeMPmFmnVt+g8vyXn7JxuiL6Z
NsGrfgtPvG1yJl7P7kAxEFKhOoiEKGBSVCC7l3SiOhbL9VOM98rqiGjmuu3gmy1QWAgx/+H1TJHU
gzRP3cYADiKv28LPlT1bCf4OX2UH2fdYv9ORmIBoSh7wYAuIIoVv1xrZuvt0ERPIjbhJUyte0CqW
EL+GXINBK3JncEjpWZyVM0cFfL1SbHDoVUeevsw/h9eAciFf/zW4NK/zu/KOgr3xC1WjewWS1nA6
IsKHl06/4EFxqK8FxHGxz5of8xl7VITH2EP5QqAlt+BRuxNHRh/SyM+cEv40XGyvPfAEMo0/2ll6
Us7NyeDvVBTdi4N5GwyfjRKhs0N6YlSFIN2ZxZNvDBCSPluZehODzCZH2MtpE13HaaHebOSzXmnH
LokoMJ9mq2qJgo7FXYLBAdXtZoJexm+nmsrX2tGbTQSwbuUEtrD9KW99Z4JSnKK1rZdw6fu+2qGC
srSKB40gUrdRt/da3j1gRsx4yti42akzkJuybb5NMmDYAHLialo3YBKNojpOS0u73nQmri8g/2jD
92GHR6+xVhp9XtkRwu2GYdFds1D6UAx7W/LpnIjmY0nWE7nRS7e2QJmWLg5lYIQB0SGBkNLuGxdt
tcAK+8leDxsVFGO/6t/hJY0u8Po+9bABsZF6hjWpuvENAdK+uSKBD2zZMRdXOat2NIKI3/VvDezL
JXsrUZMDx/fNga/CF/ZH6nQS3RK6HosZxAib8Vv/O75ThMjeZMToMMApSJZ+myOf9RgXJpExIUXq
9u+8R/tufjsmvdUFExGlOlQ2jF8CkOrYv82/eKDVvdd+zb+5vQjiZfAdfrRfGPmYl5xJnXzpF7B4
3zGRCQVlsBzyYriER95/uGj7+p1B6kO3/YXlh8EYIhCg71ByZ0i4iseL9BngzzF7MHBKBMcB5P6i
btQy9DZwWXCxsNaAw6OvIS6Qrnr9G30BvicS4hV1SQYOTITKLGw+cFxAkdCo5ra4lJPq3wlTXm7y
A8U55wJ4nIARIJaMFyiYQ6CyC2qW/Yf81N3NLzC8rFeiL9jTHDQ8x2LFqJXyz6dz6sl3aaLDwDvV
QMtkN70gxFowtJg9/paY0l2kkwbHLvGSX5RNggNKR6Jihx3BsMAMAeNE+DrMwERHioO/yd4VZYlc
xy8vAedTwv95+Hb495KXGfDLrwr/DFFlPtJIPAo7HfwVyZUv7S/3un4fO2RJXPWbydaapNwLFoKJ
3BWkzsFPkMmYVg38jdSLjU1orrRhA+uZ0WQ2VZKbolY+PWeDz11RaTSmWzjBJrLEDF3qJjQlH15H
hfELpwNKkBkWcmAAFjArIPAOPbxstDkXGNZw1unWKwLi2lU+xfM2qfEEX4BSjmG7E66ZIgYmEkvM
JTtQciC+S3/ifbZL2TIwgYTGQ/hGXFVkawLoGYUAQtLN7Mw/YfblPCo2DhVwW5IakEyGUIcRPdLu
SerjgKGcQ1ZGIgWpiwCe8Mmg+u0OHxPxJbVnUBKGsAyVvjCIVX07034bsBH5TadeSmcOJiOnOuFY
4VUdBNUl5EzCXtXe2Jo7WOuyW4HvZmNIwAV10Fc8cTCducJ8X2MBL+JLAmMiXx5oJDl3gor+Lk8c
7OIJIs/ZlTrnsZw7UshouOe1jdT70rj3pBOxeA0xJAUg8rEPwjwumofQU6IrjBUsK9H1JG7le0Uu
il8k53m34uTKaT4ASLJoQYifoG1wHiO5weIQAWBghY87O2xYewQEj4lx8zjViHMKIfbjybdYXXDi
oVtgYWHMu4NyEcqrz3UAdsOFgtgb66yWsMNMAdBDjLrJrx0YuGN0ptpKt5HMiq/KaclPR1/yBqAF
3x7kNaSr0yuZQidQoCI2i1ySPi6ea85r8HSwWD0q0xzXXCe3TPoirMswaBYMGuJRHiAuQ3N2EhQe
os6BoqUhPosn0WB1hMQ9KRLd6wXvQx6MjSCnBzGeXHnqsbwRo8YKpoyErQ4MjQR7+oX+wz9QaIZT
IOLchrUJvYfJ+pN85892JYMheg0dk1MdqgEe3zeTyDHAXYGQYoBp+thXY2RslBTaE0pciYtOY6cB
Ak1Kq3+OR5paCdtgUiOKFlt8SGfBOFUAKBbPfWphWy47X23T/1S6dM/Nh+rZg7StrEn2DGs0EWJB
UUALlJU+Q29L615ap4a6rHqklbsw3ygVZa82ApLYmQglDB0Bo0JLywcCfJOLBJBVckpiSu6SBdXK
MEIC3pSdelCIBCprxFkXgoead7tRevS+lujffQwQQIaEadC1eujhcojib6U0kN9JJMdVYgDjw6MD
+olN4dw5hQ+1XopssLW1jk/mLJxjQBHFGZSYaiYSrQM83KaKSZLNKIyjlYyOZzGjcrjgoi9Fi6Ma
dFH2wcxRt1LKB7QJbU9jptagdLT/JdBvQ34G9XWhixxtrOCCZBGOEsgTLwJMAZsHs6UI9NqTJe0t
/mP9zwinyKh406JCI8Eg+I0Ir0DfkXm3ifMMFvrgDHgKyInqYSJBjF5/aSPwnkBjjXed8moghKc3
RruOcTTzM3N2FlYQDGDYJsBijHM0E8iYlKOtwTqFiiAAVfO2TYTCa47j4WhkHyBzURgosHZbEHKx
n2l3/k+VSw639S6iBULUOW4jcvNyW7YfojrTrHXYFZOPbwQmGs68HpA77HCEd7U7G2carYgke1Qg
WTwIfyIoPG6fR0WHwVmfRwtUsHnjVyRebMjkfrRFJt/U0QDzyZOo2g/IFJJGJOtUSD1h0dpRhZ02
Q7EcOh9Qy95AM9aqbwV7yKDFxWqS1podcUUBMSh0KyhnkfTUo5w9axXAjAmYzcPMPSlUpou6SfO5
Q9DYMPzYRAqum+hX9mOHVtljEacEZGOo3xW7XecG6iNSqhZbJh23CqvEoIEDn7VgfEGJJpby0ekz
aRSwNM+hNTSFoCzyIJkorVL5BcJWqfqwaRyYzlKdn7L5dVdDtiZHXZL9Uxwwxy32MtRluAVUjET2
bbuhCJo5fiCfUS4wKePcaSFTu2CXou5GgosWlYFCBgcqSunhE4x6ze6flJESVqnjPW7FCFFR5CnC
a54SOiVIM9aN3Hq1yj2fgEIbqQ3B0QbODNVr0aPsvMlbOgMK5RtZHrdh+amCie64J22FTJk8d7Ak
ZmQqY2kVRSHGDdFPX8PSNitnl+9ZbKBEynA30wCCOPHY1lcFFF4KVXZbBa+auSWb4kSwg6fAuLGv
gh7l8MD7iT15kGx/gn06VRPbn2m8z6CmYH1VfpZGREh291qp9aVpnAa7W2tZk2VGPkWVkYwMHg4p
g4ab7Wt6mpL3oPEpWziU1IxlUfjM2IaELnlW6w1g2tHchoRoI3s/RqGwgsIXu3kKHty85iKJNjI8
rHmUHQ8FpuaTAibI1d5aJpeSqo82AosxhvHFGCdyfp8TPsDkCtaL89QDcZCg1azmjmZtm5XP4HLe
TdM4dMPDgYdHQS6EukWiGY7syEaI+rrdpCSzKUkfjgQ6XiValGL9JaNDoVsaiqcxByekpZVh6ByO
VzkMnoxH8txJSkGxVaQpVBQpaJK7cubPgzjzqT3xmHIQVU6Oa1Yjq3X6oPSVWF4tTv1QRRffnW6c
SOrrRT0iJrql8bKo13ZCLXNpQSrYgSZpt4MMD6+c6UtK8al+DMtRkgz/MZaY0/foRWSMNUxAWPWU
gIKWMDSGc1cRl5t5G68Gmpd9gAe1bkK5Hrr+GldquB6V+r3IsmcTQmpnQIOZx+GqW/vEVKlmtMAo
USHaoilA8Qp7BXgX+kbNctT6/9yyO1bHA3sKNpBe8u3GJ39nPlEJpuKk5Ewd8h+iYXwtlwQl7MDD
jQISFWvty0D3fWmqWPi5OfTj8YACcoPQZ2tvI7mmgjasa4nySiNDEivkaWPk47KqYWNUhAVsm8pG
N9BXV3R71RfDr6WYr9hIhpMD3gGhbyhNzfmh1CVgHhs7a/wpOorZdm35yDxRpaT6/oHp1pOC7wfR
hZCtVrq3wNH3LDwqZbp0rOWOFhravw1FURNO3IwOJInXeJgUGYlFQqFO4fZUNkjZpkrNTalLvkTD
haQFWnp8QdRmWEUg2XALRrSgUAdauDWtYIcDAhm05G00DWMd1KyRCIETHXC2B9DWqxS7XxxqVS62
mL5v8yI9kP6DzBcxr5g3gFAJ3dgakQ5nd+A3xGaKjnig19+BA6kf5g30CEVXtq9dzyF7TnbqB2Ul
6pf9mViSQspZhhHzfzV88mzWhPj1VaEWw2TmKGI35O4SqzKf+Sl6xz8VYLgzakFk7JSX9I/y2TwS
Tktv/GK8gzagYg9NY6HcxYmGuiPx3F+IatsrXnkjRA2OJVP/zHHI26GUz5tx2UTj0fAe7YheCcFF
rwR5ZD4x8mmRcJ3svVSRKPBg/EPtpz93z/M5WTtPZPrmkqYTRQWCKC4jubLOjCUlBNH5oPHHQQxH
yHfSJ6r9ZPflKfwkuKawjkUmWlcUnAk4OcuIpynjxiIK9RlvDkbeDhUUfsmF0oFhbHkNBSVShPQ5
3DjtUvqdVxQDszuB84VlTXGIgin3iY/mmkUl7i04UlGFl3qzvpx3AMPSdXS28HRkjcYdmG4KR8iw
LR75orxNP9QdpV/sru7jIXi29xwxwvmF5JGe7gE5H9yBoFxJtqg19vqMVh0+wWfGnPjziU+lLAxY
G6A2bCSatyJcZ0/ixoGXw/cGmFFoHsTAO6g8+MQX/BS2aMZSyAYZOAJvBdj7bznzrowZJRexW92J
Obir6sdfMpIGTBYGhKnDimdu8lj6oodCG4vyGcG/DDQ0h4Xk2YpIGHgLWlmMHIE8i5vJGnE6gRHt
4EtRWps+COcBI01ul2tvjj7sMzJJA6SxLAWn+htpHQOcIiJdwXYA8iItjF19gXeVV7gvLGhvIlYg
kfZSumBIsXJvxfmcgH9gf/9uXniFtm0wuOmXCkIZENvCRUp2LdGjA35B10X8MyV4ew1AQoCgLN3x
kr3m79IhNzzYz0a8LJFOo4D9oJYqXh1BNE99vaqhFmdErywwMxrf0ZBd9b1TvypK8QEi84fHlmeP
1JDAG0q0yiDsggd67cPE2jym8LWAnYgtOhwiVKcADQBWaSHLqmb3XOAhGeZcL+/o2kjq9OEmCEB4
BhXll3JEJ0YbIvOtfTxphvY+qFSRhwTYSkzwvLIf4C5nqfx9nDHPa2D+MJVRrH8ViU9TLOmwyxr1
PdkJ1/GJJ1kQ0hclNQdZ+MeL2MERfUY8mlr35MrmtwQsK9jTm6R42giN3k4+z7LPMdIsLWTmtgXt
blmW1kOvsiZb8HUg8Ntdt+mv47Wi6U2K9Yy+CAZnDofIDgwnO4x1Jz3mfCfPpfcl2is/YQuq0qe7
wyHKk8Zd7lbErJy5kOZ4RXVyZr8+/AvVWGnkj/pN5uB5Y+dgOt3lD5ag2bnK3fwIf1p6MGxoarMW
FYZ4gSwVhUmMgOJPdhSbEqPYH+kkViwCfvFKusm5xRuynQRH56U404BhwfDkYOO85bLUKBkwZqQv
nOMLwO571P8OXdLcTI0Ux4x+xr4I1hYmyYSY7FFcDY0wzF1ZP3wXekeqShNXXA8XkV25QNqZhA+8
Nv6pTjwa6O0cCOl5SIjRqeJZWqxEqg1nAVF/LXYaNlV6Q+MdoiOt5eL6yYrHOJugcgD6ncbNaVLY
O9t1PdlA+/oBxI70YIIN22fzRs0c81q2O24zbaS/7YxDhd24viMU3Ab4W7nZ+V9JltBRF/HjfJ/z
v96us2IzYRjY/SkEi0ulkAPpk/vIycUWNbtZjWc034hS/2f+U0CCpl2LhFzv7qQ7JWREpcYrf0Zo
rtOMqqfFdHNeEOS+cfTQYuUZ0Q4lqHoGjgAHoh08ShBsq9BwIFqx5dD7YhtiHBgwohPGFSQSN5Vt
rQupZ3kPm0oPe830ERACkz0RAjPsRGtiRiFvyR5HiCxK0rPLIOet6KTw+dwZqkSP/DjCxuNs5G7z
F4wUlScatn/1Ku4IvQf+UPihoOLDzK7d/kDdi2I4TcPiwEulO61bXkZbFINtvAkH8iXG8CoOZpR3
/hrn5HB8LB94tQPrlcgFv8Bocm0MsKFplTi2eAO7G5XjgjbhAqHAggZg5b3zj5GI5EiPIWRCCLUm
/HM4hheUg81vHGPNFA4fSEy46PhJ03da9qOLqx3VZIv3fkfAVeMdUIQdF/MvuwuCrSUQlNCtjhWE
KIjtF/X7QVGQSti7lSyMT4Dl39nLz7DGK/xi1qwnZFIW+s4h2vlFGhnObPJOWDn4yNjxzjSkdb4J
knbCznNhsFsLoVVAGOIqwWYU7NalS+WZOrUFmjrzeZn5LSQmwKHTjENqkvNFXmLTOagQb+AkE8m7
2ejnlWfAk5H9ukQAD02NhRO6tCJ4r6/gIoDeKtpfHu8nU5CGfQsA+6c+UNmbTkPtMy5GRT/MAxpD
XT282aLgLoZQ+aUkUmJVz41l9SJninICQ0Bd9+/mGmdUabWrceZeV3ueIQ2EXWpc2ebgVqSf3Opm
z2uBbsqnISY9dPVnvkYvWiX1gV9XP8aZCiklxvpQ7rvn9jqf2R6baGUbfkljg7fhVe1L80M+CvCR
3hcrqoKowkejcYieNXMOjAI9ceK6HdM52jlvLFmxVBEa4BCnnOC3f3NcqGOs2Db4G9hkhIZ2JDpr
4Scm2hV2IxT+QTxQKkYKTIyAKbnDj/HOl6KeS+NpaAncF+1XqrpMJOrpxZfybv3WFpwv1HnhbVMt
pJnhUwRmsnHXASgw8LokZqBz5uY1Ha2LxcylZz5OXYyTdOdyMBtg6sonXUJ4igYXjYiR7kT/ThaN
FkfMzYahwln+1/0CS0rhhrRZaAPLHpfDy+hqMFtpdajfiskW7Q3OUjVezXLtDC9McLEAbow+I9ec
gg8WpvnxuCbAFHDpeRQ+v/gkcs1P6s38YH2yoXAssfKlyecg4gGLVbuzi4u1DO6REixwBXZIwP5w
bYDZUBSdloREbImMPMdpnWzQ2CAe4zzhxexXqi7qLQO5suVReWUHohrLs+zF7GOEvURubMcAe4Jx
SS79ZrxQEiOSYjdm66ONz57cfLToQd9ngaR1ibiqD1Ksf7VbEucQetBAiUi02/W9DsefGIcGCWxs
lnnpdhjb0QpChgxRPDey++JZ456QL9Ff09QnA21GvIMU8tQ80IFUT8cpZlEib/49xxBMalYu8Zu6
tn6cH8R+wNxJp7RdjDT7G7dBPF90JPiFDHB5TfmZsiBaP8S+aOcoS13x6YWE/XJOPERIAioqMW4H
ntOvm4AcnCAEpafF8E3nCGlTfYc6jnyJ3rOV/G1Aeu+8Eo4APSwESXRPAleaemDzRYeHNkUMcIUU
FH9kZBegeC9VwMvL4j1EVesLJ19Z2tKBitjUiBfp88webx99tb90PfhLZtFkPVWqT08EtZTiK73R
7RiYXowdQ/a3Z4lGFhJlWAbAGefnL3OLsHU6Iuiyj2/Mcbamduec56tzB2WS7cYznY5+9mGv4pSG
atuZlj+Af+tOIMQh117xF6I1raxUSKQ+GTWVeybWnPsUSxqPkJlAjJibugIpCpMtaFdk2fCQgwoN
A3h4W/sYvJKGREyjIxOGmJpa/iOA80bxBs1HF60xFEWLybPA5Do/ofL8GJ5R4W+pXiOdjCgKRBE8
02eV/qmBtpmLmDsujwklZTZ0eVXHBPCqzf3OIhhPPmnSeCdjfFCaF8U1ghzCOI5DqmkgGYDRBDf2
FzYaFhaZNAsHSVXw7k23AgX0973DxiMyAxXR4zuACYrJB0CMgS+Nytay7dHvwublBf1pboKR+p3k
zhyHYGINj3sS05x7aWLJk0f1y0RcPHGiY40KNlBrGUiXS2m+pVHWevjuSi3FtO2E8hbNLJwuYQnN
npIAkfflkt4QHGiPSlOS+swznsIIm3atQtIBEgqvcoWWmegeSnSFfjnjCk6zV2tjbCZkmZCJwIKV
1I4CNL07pCHg6ncedIyWlELdZulqVqEoejlemjqChc+cYpnjO7RVk6VEDb6R0dh0DTx5drMfbSf6
oHCQ6NKjkYrMe+hy6rM71/gPLuf5HRgAzV8lKLxQO+jIuj0WyZqQkr20kH0keqURVqzfm596gGyC
OEk4++aGWbtiXXPOyNTDdRGL6kQpha/nbnXiLLIgzqCqRmw5cWPWdOc42Qi4FYG6IFyjrY8uW34i
HiKgpUFFXyv+oTVH+BL+OG/RgT8kU2Xmt2eSy4nXCzyU+kFSTXlCwEEoXzBBKIS3PhF8BsmdF9Gi
I1gGmHEHtMH2mSUb9khqr/S6WAwOKwE5W6Im0sUPmRaWRafIFSErdHzUtZAYySF9ufDhybiHT5Kp
J4zKgMoDSdbpAeUGZQtJSp8gjizJNpwXlgiIP1Cjt/y5/BA9FbZgDnwavOMyMDcg8lobTQdaWcWV
C+frxCflTVztDY0jey1iPYpPOlRC0dPkPjQKwJoFxg0K530uxnmkMgtuka4lHUeqgbNPATU5iOrL
GdbND5JRDDLUSCJC1gthZMO4UghpvDZbIy/JTqHBZIOmjkcrWH1RXKT07RL4EPJwd+JimcrUZ2Fu
AkYAzLFQHDA7AHI9cCJcAsJUTBYiCKKK7NBe45/sUJ6aU6q77EF3cQfRy4oX1ScTZDrGN1FNf7h8
C6LQGXe7BwpZCGKsedz8vZfdr6bGk2NxjPM3gIBq1jRNYLxCwTMvAZwQMBFC9aS9WFuwt74Qm4IR
YDOiN81EBhdAHMHMT29ogCijC5EeiEvBou9obvkEbwKmSFgCp4K4o3830pVFSxtJsyOxo02bm8+i
I83L+CXdLd6VpfIXCrB90/DWL3T8cd2Tv2mKVwu2bo4FDgplepq+7V16VL/jIyGriGaAYICVhAAh
XsMRQcEaxICISt/jI/3zkFYnuv4XPkraOx5WyeinERC9R+kqeps41DgMPiFCAzCAqRaSyYJwKC9s
CWArQhX6KaYG4phpvgFwV9/OQD10ER6DAxF1wxwV77tRktWAAB9er92ZgzMN0PQh8q6+xaHH8oTe
KXSiF6m8yMF70jkovRzjHk3sdyXa6ftua/3Qko0Q8N07P+bO2GsEcPvq4Rfvw0X64TD9ZcNinxou
cMSMweUY51/ld3hstvZO+wR+wPsl791WOjk/XCy4BTVwzYPB2wKvqDiQLVR0wOGhXQdF7oX/8w4M
XMkQU9hi9L9g5jDg3AV5mz2W3BBuGlHhaMLK3LCBRyPHl18i7ERGwj0g3m4vGJXU86ozV2my1FUI
+TiN/uFestc5XjOdjfPwTAQNgTZ0wZCA+WDbJNK0L/UXE4BzorEFRmHkhMBhBAdsBbFhQnvmBRib
XyFTHFHb9gxOdjbj1KuO/xAnZCK8ARMUyVGFohEVpi8JzQv0f8m5CDCQe8PF8+HZ6JdumXTszkTE
bNk2t5Eyd+oPD49Y4p33A45S/5raO6Nj7cNX+cL7MsUYGxAcTI7kKz0yYThHOCyGbwbP2gMDuUC4
kfbtS7ctxJhGowDyDN/FO1EPBxK+EJfqO6XhBQ30BN6kEdOi4q4DJgKEQQZk0XwUQJL8kh75I96Y
G0y01HzHvMzyeZZgjHOPKCtDzN2hXlmOItgytbWS7J2EhtWSGUz+Vhie2S/bFA7BgjYA4B/ZY1Oo
PuPP7BDuwxN5Bhtw81GrGPjQ6tVt2hPUMYozFRPtLg0INSM8gzSzx/ZA/YTkvBXwXzY65Sw/UxSu
PeobHaajYgPiINmxoVIAIrDgbCETb6lkUyLhtxQoeaIFXchOGh1MAeGA0F7L62SnuYqLdawrL61V
vld4TfBq45SECADW8j+PnQEwrdz8tV2JT6hsR7vHGSjuhlideu2N0ytDl0RbGU/ds6iGc7l3SMPB
hDYFExuKD87CVKSQPmXvpx878jbhilzgIbZxKu2A0Ecdqa3VP3AI5xuOSFmxi2rUCwVCA/iwKMSL
SnMBJofwn0IOvyegI2lgLMkeirN6c/6HqvPabZwJsvALLQHmcCuRVM7B4YZwZM6ZT78f/c/FLjAw
bI8tS2Kzu+rUCZfiCax/Tz7y/R9OTmeQ38lLwWpYcAHLwaPD8/RLUwGP5c8fxXrH7HJ8h1GORXu8
cLzX+JvOqjxjxwxYjFOGQqGAlpiOq/ZWQZzaUv1kL6eblGHNq0sKB4upEnaXBMnQ4jLBCTa0yMZz
gCGNCQk+3Agf2LKF2KFQBnfgfhZaW90VF4IfvJkiFiB0lpdwHekEKYQN5Pbs9YeYLgXtJ1s5W3KB
LTsExOmgEGFAs8fP0WqyAaTZQSpcuZyrb/AAiG/sFmXvkhrGXQ253ZDdKDlzv8E8igYgNkeJV2Lp
aKYD44ktoF7qDbfkMnuvuK2pqWhVirl0BNcwyT6FFgdhief+E7O1mc6EntLkCS7peHEo5/XwquDQ
0bJy1gw/HFPs/9AyKTqBB3ggnilHTJCs5hdbumwJJt0us21OKl7qw/ucja2aueM1ONHgbBDmTLOr
L9lU2jOGhZRYNP2DtYQGRdVAOcWyqpE3oDCnW/cvwETUxHxzvnDHQl6hDQAFZLBL9RSfgS7n2bXy
y1Tvm5JMfQWfBEYC/IMfAVoGmqt/AVVRidOzUmsBT/X8JkgT/8NCNGy4wTw4s2qUuDMTf/aOg0NP
rOQ8Dbd+vVeqOyCwuTiY8TAKh034DbaQrtB+cD9Q0WvMkamd4Hl+UaBpF/ULZE33bZhBpW36KPvs
eC9d0KOAqCZ0ALTLqtuHe2twaDhyaxHyUO2SxuUWMKviwXDnnvUzSAook/4GYNk83KIW5C94t2Yk
6djhLzIiAuPgyfI70TyRwI0DyDfe4jHEpMpj8IRH9+QwRFLpyoUDxnh0K+wfVK78vsHAluKTYq44
sYHM1qjgKAzULs0vwOCsziNwh/fkLL9SCIP2BVdlC7h4JdIGcQtvOA/NmwhwwCA4MwgfXGo1NG8M
sLFbtBNpXUkbLmSD0Uy8germFafQPwKFx6GDTxGMDR0IFV4JVE+GrylWbvMl56/pgW39jnCa/5DR
9Mxsn5+Yy0Ou5LkVj5DJ4RCzKEp8PhmWyWj3oIA5JjLmO5ebe7y8q1/Fx0AEx50IzC+YFN2HWBPl
91eSAmpgl/7K2vG/WV5cTmY8PB4vmuk+rxZmGusiF3EvnVEQlhVXw8Sej8YU10KQUpNRBbbU4O/z
psgnYLB0uXfWRYwu5m/NQXGm0DV+QVPYiVnnMN//qwmLKwMB4ZczwPwClGV3M7/E1xznoN7WMXKY
lUbsmMyhCmB4iZbZll9Z1qC5c7/7BYkApti8ziWbwQboCYO/kSwMhw64+U2EM6CLPM/GAOwZBjJo
pN/mzOBl052HG34MW6kXlFcBC/M3wYmKBiJ26ZThtrEvvwgP6xA85XldEQqaQs7BG49h8J29hBTV
Vpl5ZsA/DZ2Nkua25iGbK+nJgyEToFfSp/bGeyPLb2XevcV7qKc4jiMVY+v/4IWx5ng2HBGgQvke
A2lew2U6EhM1u/WWc2cD8jN3Pk/uCFhhW77kifGrHoMGShgH2QkPuOf8YOnySBn8dV4vVHj4S8yL
GTLwoPiVgdJXNCxMiL9nzROPWRJc7+hfDESBHcpXtF20Wby7vI08Hy4ACBTfFL+4j/kfoPl6HtUB
OXE1+B5AFO87SJV20S68ReqNfoxnx+9IWKuwKZ3GLwjaf7hU+1r9yrDX0xV/mt8E8ko+5r/EtsUu
9bczwM3T3me77Pf21bslHxDw9wyZ+U/eMF4Gn9MC8tiNYZPkMGuC0n305Bxk/IlShw6uf2Ukwzsx
QDKp5ua1e/q4BPpgeuGZ9cV8nDGA8H5mZKu9wwQE8mAoyS+BmTBIYGTJ0+Epdhz1zAQXvILX5MO7
hef4TmanMQ8TWGqMXHDznd9RazHbugY2TBeeJcM2kkEv/MaJ85xF9Zx+ecCeimB0+YTf4FlTJ5B5
dOHQxin1ad56l95zns21X6A2/GF+kmlMeOcR1a98Xqm8T6gI5+c2yz/QbS7gUDJcny8dxwLXpsYb
eB5oT1FFGDWnYMUwSXDmBjKcZ2+c6DOE8EMJThVKARxg/vEAgVaePTsSyME1FA7skGxsvHGcPsOH
jD0U2LD/Hf31rhwB897ElWVCwg7BHGOfk0lEfTgPcorcoW9FJqBx8+7L+2zS8mRL8151lK/fVAMg
uOGr8UEDCZxOMQAGQYYXzSu/lxNp5rEHqF8zj4H7mnlY/D0PyjSHM5GGd0CQERybJycgzSqNcnD1
vkAaWOzc8bzvq3qfHLHoaAcyI7WZ41qMGjnFCe248FIQmKYP8PLEZEzPpYUOS6saDNKHS2NwA5n8
Bq5IMabLvq3BkVmoE1ue0kYJxQhFml9kBz0hNV7GxHVQ6u4YEtTB5e7ouFq4C5Mneyssi6C1fWZ+
HS0rX9+kyahudb2z8OMwy1OM5QJO5a16n0SGBw2PtW0DK+ANLX8Cqdb3XW1itW4xNNfUIdvJHsME
3LmQjcP/dGMMe4nrQ/npoe0HrW20bSURTJm1ZMmS6obvge97l7bCyaPLoSKbVlx/JEK9ssxAeKZa
vyoaTVmEQ9/daqwzT7ASN4VskmCWSNwlSniQANZzLwTYzDtsVfHV+Cmm6VXC7+fNl2p0j4LPuy1j
cCMphEH8fRi9RlzLBrovXYXIG6XkRaey/EAszZhJxWeuCCPlkRf5vy+RPne7qg4AtPORJtePxIOg
q90LEGs46ibp0IN/yPRBAS1g4fmiOG2yGqtjM7AsUBBDWP19OWp9ccEPF+gAHtB/3yvmn7NqCtHC
jGZ3gdkhef7QiGVsm2Ud/5/vTSmmX1MMH/Lv1/5+rkpLphTQuqUqEd1OCbRbHUczZNd9ShgGVEtV
GzdDVY5kLTTaTdFDA/Qm+KikDtg/KftT6on96e8za8jeuFQigqL/9/220LdWlzYEiBruFGTRs22h
amPRxZkX6OGzaoHFM0J719L8v3XYw9nWxGqj+8aM+rbIkQ0lOOaqRxiIUK3+vhpIqRxMD3e4EPnD
NKAey2oD3nVSvhdq6L31YYuGVVPMLYROMm37xsUkyXsbBKl2/Qr+6N+PDTSzYQUglAaYy/kMiADS
LHTLvrfUmjLeEyjyyEpGL6NWFhtLQn/q5/LAPpCrt1ZlqjFGmfZu9PGxQlz9zEpUCoaMscB8UTTP
Es5/H8ImVdH2QultCUHseqO+aVkAKlL/94UuZs2tKCxOIosaVmmQ8Ne5oe5IR0h2vY9pYhsXOJwI
uFCRpnLRsJJZl4ZUPvxSfdZ5Mh7r+asQS26GZ6a0//vPKRLZJSusQid9UNdN6ocbg3QGwl5Fc5dU
Q7fKRDM+lZ1QOkan4uqegJWHteQ9w5YRdBviMBuH8tmw9OGaJayZxkS2lXuFjiqRxAn4zt90BXk5
0Kvpxq5osv5LQbNgRF2JI82Iy2aplC9g6owSxqlnYA9RbCoL69JEJhptw+pObYnXIRtQftAUvVlr
eKjvFL1Ely8Z5cYThng/xRDJhRK0xet749JYsXHpS8hwWlGscSkhNLoyumceWrYStsab1VUGdEN5
xPqQLzNiu3DqTrZpS6KdNcn1tY1H0JBEjrZ/X8ZWYK3asfvOg+rFT3D7FxUF0U8uQNlNBumeBFi5
C36PVtkjbzpmvUiZyA6SnmQMJ+4iAbM84frXNxRvN/nquMJ74urpfBVWLV63TQFvP66rozF/SHWS
7iaTKV5myBwx8/f0HhR38fc/aaLs1KCKPkiJWeGKNtoxyQnwmZVh33VKtGc03DTY1qbSBCGmyy5y
YpLSVaQlkPf8adgHp6oAQcVmjvjlsrgEQfeTa0H8bliRCR1FEXCDx2kHN4uceBH50Sr8wbYsyRiG
13PAM0Tb5FV0Tlo8sCD+F3iCF+MRby8f2zcPFlRoZTjCEWZS5iSa+m1Y3YLQ11AXFCM7W+i1mJGJ
wTVPMbzxeqv4hEYPMwD/DlmhQRqTkYqyrGi1CDM+m9YlrXIcwuYPgxJpGw8jRvzkOrBgfC7+PsgD
5hXi/MGsWXzcs7DydXe0quCIZ2G2CoOwO3iCIkKQMEwsXMObEfveZkxMEdlsFe3MGb/KLPGA7ZW3
TRPg3ByOO5rHDE412gEqLH96eDgWYPemy0PgdF0YngZi08VSEX88vfnSCeWlJAKxY364CnGFssWo
8VaS5cM66DKJ1alR2/sqJM+hmVZCDk+9jwaZQPviNVaVghlEbT7NgTT53Brlc8raTnQCdtMWczQl
HKFl1rKIFsoK1uj95F2viiL6i4qRx5jWO0+FbxeU6lpv62kl+eyDmUGcMBcy/5RilUgMwlF48bcs
DPBWC7y14k3B6e9DJIFyNeBAYqsLl7SmWOy8VP/uX4pxGL67mn6SFMbxMubGTxO0mL+LsrFRLa05
qKqBf3g16DfREGYGcyyt2GnLHQazJbbcw64Z5BezLPxHYZmWqwkYTdZBL9wxfj0aTGPRxLEpW0Ho
FgpRuZVVqNugknbVmH3VnRAdo2xEK69J40CxQNniTwMxb0V/YYOU13HZKE6h+f1bmpSXQZHoyRu0
YTDJgXjRKE+a3h8wMxVdOQ/67dTJ/rGxopuYSf69rpPVqCtIRg2wGqoF7TmG+QbasbeTA4z75Klh
wiHgkRrpBva2aZ+vLE0UthjDVXv2AkwBsZe9UgUB+oQRmHcXv2HR1JKIWyFni4i4UrOwP1ce7V8j
VMKdHBBtPQbpjLSrwr3ASD2p/Zs08D77vcx9yUolTW+WxhwmU0MAZME+SSdR2xkC7LQs5aZqiiw9
6ohNIFhKvV3fqlwdjkHUEGY6fxB7ZTzqlnjL5GzYWMV7CvU7jSzy6AvlVSOOfl33ugUNiNsrKCXm
SSzdK+8nlPiu7Vaar2wVv6XsNjwT9xkxvWhD993nKCxDRkWYpaaQ+3yDIMV4uv19yIkBMEUxuox9
+h4HKFNrQWKZjX54wngfnYfSbf++9fdhmCTMIlNCuOqx1/d/H5KJvS+U9Mn5+zLwK8tNifMlRygm
F84rHolUZ2dfDP59UIIWYJnovnWVVR5O0rCybh43+WmqhhBxUBetcmKBV7rfZAwhE6ZtdEKKUouH
ttWbg9KaiR2KDD3VSJZXKs5zSE71ADNj799nyB6oeP1wbfamfxjKWWiCeaQrNC1kRb3FSkRJ8O2V
FH26GrUFB9rQTvKUite0LNpNO/TAgvN/Yrao2vrQCcsaV56dLE8mnev86TTvRnk7O1UVqmT7qqgf
e0ONN/VQKmu90i9S4lVgioYJAXUMOuwWSdWUOr87JxOzptH3xa2mFLAiPPh9WMZSPXLrxp60E5HP
v0gdGFMrew+ji4mm6mGaTH5FsqMEmN4Zeb8JvSLejaM+ANYbKcRPpq8cHsPr0GiIINHeTL7yykae
pXn7MkSysJvaBHNvtTz6Y7aOek855B0D9bhEg6LIo3qop/zfh7gWUwor4jjDYMoOQgO4USsdvtoe
7YBAIxFqcrmuFMh74+RpO4ohTDxaCvypqx+WZUY/AgTmFi0+mI65SFS62rwO8/0Qh8ZlUMvIDZWw
seNOPyltUNziuIaOVfjxuS+J45ILlfQEdcTPk9gP9LigYjo166Ksq9zlOFIPE/vRCC0mrw4iLrkq
5uEea3ujxrQik19YW5ltcoVjoXn0Y3lNmfTZ+3gNghuj0f2fcvLKuB8M/EAG64qB7rKYUGsCnAVi
SBp7cxr14Es2cN/1EsRfHMSbqE/3TUVYjiXD0y/aNX6SGWMW/aqATHluBdaUEzKOhdSybeWVIMYa
h+5KFuRboWQIuu9cEJwyetAfWWHGuugUdMHVVP12WCdBg5mAfKmdskT/iPzus2jVGPLZ8DkVE1E0
4KLUo9Iqao6IxmBkZToq83ZlStzd+UQS9NDvpHYePATSWwKkXZ+x6W7KVer/pD376Ck0H0X9FdRf
Eb4jwwsypzZ+RNKlq8+J9AjTq99d5PCpcLwmyqmqrma6t4w7FUDBaJWeAsXcDI0q8DlW1L9/WliQ
vw8EqcCGckcOMiXCbMiTJi7Qpd+uqGnB6RjagtCk+7nCpVqd6fL1nu/PNEdlHs3yaA2DgY2FQThM
olfh11qBqOWvYTg/dLcO6r2o2Pg/yPjwo2qAjNdt0tEFhAEyG7+5iPoJiSUWRNajJXkaB05MDr0l
dra+sGWSrgHvM09a89v8p8BmcYjrV36ZnSFtN+Y3P0PHSIc9XDEFwekjJXXm2/warlSwZxDlYqdE
KJqWZEO15omnkwHo1XtLPiH/RKKG0kSoMNqHRbDoz/xtnO+ASHSR2VhxySPH+gAthwTnCxjG/oAw
8oTht4Z7CFskBMi6E6Lkwr8Etc43ViDIKFlRDPQO2FVfuy1/UviBzp0ueOQCaQ4StqV1bUkkwd57
oWrLmqEaSkgRlYnbvwILMcnJgLrP/CVoNCYMfz7jT/hbEn3Sdf6jn4dr768pLjlBJyav4cxynnj/
k6v5heXkSjsMa+vq+8vqRX4brvkPVhZwnWHGwBZWbN7PgZTtVY6rCKUiTxRCLJKYnpfmVtk6XArQ
ekBnMPq75isw/auC86TAU+Bp3YfL+E14ABW2cugAl8zINjo7yUDMIb2NuL0tyASYs5IVe7gWH8y+
Jp14a3tM3Px1AqSclGVm7fTgirs1L77k4vN6ujWrwEDPo7nAfb187CCdY1TAWoP4AUJm3STvpUIN
hJMb+EizQgjMY0Ipp9oWWPPRmuQcNnJcaiQ3MS6+ekYSAbUMJmlktyDFubkkjSGLNslvi6s5VCh8
7e9cmwiuO7M+fK1DZ0xdhgRe7FoeYaWbovzSp3O3BYbEOJHoZd/fGomD7ZlU0gK5lgQtwybbgkXA
ckye3UQl8hAFhNRLvO5qQM1q043rNncJlG2Tp6ed0QTktnKlvCOeC5dP6PAFAQxkYpTsiMQ2yiZo
YXxAKGg1xyTEq30TNycvc7kPuOGIf5VvC4IuYn2pP0cSMhf5j6GuBvljUE/zTjasWGoaPPJ8g8ty
uB8gApZLbluUK9URXge3wPDJ2ifDwVSwNbBJEkG3gGMiwees4RRLnHT2MbOuaNqBCcfioSUHARaQ
6ATVTsSOAvHYs/oeY5sFQh56C/ZcE5IBUrgl4sTPH3iaFMVKKl4s5TVQN1Hp8AMsLH5eY56XG+Tm
LAd1vhbc7mWDjcxxxKohQmFmFS95c2pDqEsocAqwbj7VeVZMqdujQbpc6fQQ7RjvRTtFQ8K2kIe1
SpQGc4SF/NuF5FAssLHGLzkxDoWw9OEKSM5UbEPxVeL3PyUmcjPN+Yk/+0LXzxjAxe0pYVrHberd
Nf0kyJ8oOXA1prYT5HWOaRGYOYr04EWFzCI6I6yG6IRxeTgwo9rwbMQOe+hpn5nISPJDcIsfBCYr
oFr+WvN2tdzDC17KHKHtLgy3BosuM7adfpA+W9DoHEZ88C3mH0VywU+aRy1lIKcXZkFc10U73mvR
6RRHNp2EO5ooMf3dFa19n3yNym4annoA/MbdqsFevDQvOWzG2WH7RK6HXOJrY7AoxZu+nzKOox/+
ROLZeY5x5KPR3rnoxbDXoksLsMblS64FGSjZh59ePZF8gAuVY164WNgaO2WPGWkSHLvIDdJD1f52
ksJLecvjT6P7aXPECQQvLFSFPBLCWjdia5cJHkVcIoUBALwhxkBMoUn+q/cCHDSDGki2BWvhPYWX
9sFbSd4yufDYJ2G/skR6TnaynONZZrwl8SVJXnXoMuoCX70KM1fzVSve6PvK4uwxpoTAvMvfy3Hb
VTdIrKh6yPkmMDtOjmn4gyGAuubu7fJ1Q5UzXoPxszLurYY5xX0iiVU/AyaZHhOUfaASernRy3eM
7qbyBd/9PmI+cRiIVeK0bNc5gY6MkoR9Ye2a+MCix7CcsaXkOebJC66gxEyTog9Dt4V3zhIdcvZB
Fdah9mKoG2MirAyi0UaTrsr4k+mrAa5oTELOx5Bv8LfORixusQ7xf8LwWxi/1Ba7aSyZVxZlBmzu
wC044PAEIbxhtp9e5jAHGSBhpH+eAtewdvPt5MHDECWXu1OCwyRgGecQLjcxouQySOscgPvwqb1M
nUvBBxH/HL34EQKspYd9/SJ+9JCCE/3dV27ElWXiZRDfuuILswXd2AjSm2cdhu5RNNckXpvdkm2C
yOaWMErjt+Zelh3/PToN6+STcCP2iRL3KIh20SJ74Q4SjLuocbUD7s+PFpMTz0aelDG77zcGcx3t
yOXj1aakFl0DSkv1XJGp0Tl58J302LclF21GrJbVQPXXf2lwkK6W6VIZ6jBXTGPP8YKdfw86z98v
8z32OyQSc+eaHWoy+aYIXEPcqhkxvEiyUwElU/XoGKcxByKPt8B55JBeZYZGs2sf1J8l3gKuhQK3
O7M473KwbSkaWeMw1mKcMloEV8v4yObIu+5ly9jfyjeJhh8D37VYRASUsc8Jjl5viXcME/oIfSPq
kHX2gKw+EsxhOw7bvtvg4lxSWQ5YFDvDJ1GHgX5o1PX4IKEB6Zk27iMy6WDwNM4IU5ACBnNGDDRg
1pvw9Zk11xOBD1F3lsOLNfwqklPDJeLGrMPXqItsTXsm8jHqyJxyROpnoWdYAhjBUcSJTltQuKl+
5F00fWSz27YnAW+V1+9tvw7JsGSvtOwcEhI6Vfl1VLYhbrPdyfU9Exj2qbVnNayWOQJfnaclT3cj
aDb+sCZxBhoahh7eOWv2Qf7F1aZIJGJqUT5cwoJji+QJtku9X+Y4M8nCS0y0cIZXTLc3oHIm1jr3
N3PLI6qzSyeHBXka8AGZv4gECqTFCV6x9xIrxapskMdFx3LYGiknAZnAvrD2mfjHnCq4PGH58iqI
j6pLVwWGS0KxSiE5ZTH0pIuP/UECCdjKsD/ODsy1IQamD1m7yfmtwAIdZwG8LX5V4UfWzzLaWVrP
9jVvrmZ884pxobyqDPR9CC9DesqEgxFfxcQnUB3XyEK0TRjaIc4bArYDhr8Lxh1O1rbKgCuXBWcC
7poYJuWQPjL1U/wBPmnf60sEQfI2HqbP9JH+BDfkiZzT6ls12vKm2lmObjdrdGcLvN6c8ThsDLc/
ltvo1drBdHgw1fJU+lsKz4Xyggedxu1NFUH+LMzNyDVetM/+h0uhvTSoxg/TenqJTpFgmz8dtl9U
nBvN7TYTffiijldEOBeMmuCTYTYd43/nDtoqRsUjO8FteBlgRdJ2EhJZz2U+gnNT2hnKmmNRF9Ym
5Z9qp4eM+sp0dE5z02WR8jmBLX7sUHcFHvT9o9htKH2pczQVJyI7gyzIUYp5Uo/ob5EgPBhWxHpw
w1kO6WEUhQRhW2yBo00FqIZnihY9pv+O3gp9JZDTJiwDPDi6oyfvIl607Ajw89i4kDwkxzzc4l7e
F+wT88cyPrMbWwgPyDPrnFZyTWFVdmsyI9QNJTVLZCJcG60NJN7QxhSPaheQAts9uvccGzXKw+kA
n14s15Phsk0S+CWwVih9PMpflK0P7F2YFCTke0Ci8sABXWjNKHSg/qp09eIB+7m0dqhGBbJasNgi
bVHaiiqZ1yvd2+p41YyOgf0AozjAiEo+CT94Fd5AIPGxY0TdvkJsHknuWdHeJumBLiLgukNRBG2D
PwVvUsMXYiNQUfUHLiHnLv9FvRS1eIMs/QQgcq568S3pqHEgZfJngkWNj8gSOwE+ZRFRhCCrlV5I
cSG6seaSm/vAOAVYNTJJ5tQxs5WG4JudtHjDoFAjZcK0E+KTsDz65hGNXf9I3+noWNTDJ913xj7O
hCDC2WspPM1gwaQzJeHAt+nLAMNxDuE7ODVhJ4DvBvgmfUNdrzF3RcwHuyD444PAGoLwDYOo0aAc
2/Rac19o4UexoBrnGqT+WhrtrnDUbDkgQ+nnJou/TNtEm6hdwfJ4R0gz0jVbhIm4lz9wJQ4JkPtQ
JteEJvLrk/iqu4K/84Sj2RA7Q7QJehFU2PM/1XK0PVWN2QMUIshdUqJRcnLbiTrn5tLTzxSIVEst
aKZmd8SmwGq2yeYUcc0EDe2XrO0cyCuk9sJ8wQ5JBM1cYthKlrdAfvKyidiBMW1AC7RlY2ADBaPh
47WC6hitlMKhkBZyCioH2bLi4dl1zTq6G8fykHQsfWoFZWF+Z5+ltNPfNG3FeWZ8suVwc1ifnOic
cRM0CjQ8H/oH20F19n5HBljITGkg25WBtQzu9/nO7O0ELjvCSlYw2l0YH+LaJ2ThXpynTc+Az7V2
9fsUuW2Mr8mS4xQ+/EeSLU0ergBzW6jDIt4FZHtBZwU5WqWKy1wtTpx62HAVKII14AUfUZfdYMMx
O4IsCWUUqapuwienEeAXHRIJXAN5dJSXkY+6Auof6AN3sk1dHb2KxEaje7eJoOUsjft9d1JCW3gB
hNYQDeIBq2KwCgNokX1jGtGA5prreZJGlhGRYQVGSHQIADELXC965JoExBGiAQ7D8d3ZWWnrMz/Q
yd+5SeTYKR/lD50poy+FvY38JpRDOdSvpc95ChHBZBjpBOalwOmwXLHx0IHg29mgK69urfBrknmt
rarJFpHTwACfwBLdQFvJbEg/fE/AAz/aTRJl+LLI7QI4klhfKsJi5eEQMnv2OwxBVHHeh5jHsQlp
2VyawWEfWHoeM6R6MzZbEjLUdqUmrhzY8AJBRKC3id5Ha26422DU3AXyupLZOgyKHRQ3z/rARgEu
DZ6sOJsJmMRiGpMwIEYQBONljcUWWxgHuDi4GCc3wl6JtuyMleqOAwzIVSbsZ2VS7GL4IYtuCvoY
OTlcc1BEljtamxabEPQwC7ZRfApb7U2UOdM62oqNJG8h1mgkwMbzzc/0PBEc3I0E7yWTt7MBwRdP
EvAaWfAflLTSpk0kb0frRCi1yt+drWeobFzaea/fkQZg1HuqXF6FD4vNOmGRG+M7Tz6ddCGmMB5d
0AI8uwm3m/dYzIRsCENBvEYmZecQtpQl2BgsICXeqv5HmbhsWRCBFM+BrZbF6xy/b2pA3h+gzdEJ
yYZOcYVcjCe6zVJZ5LFLVgrXrz8DFSHQo7xmP6ISVt/wyP0WOTogZXOJPSiLoJIsnzf1zf9hx+K7
sCQosjktS3/dq/NmwjYSP7pPdjl6EaFamoZjwvxG1Ksfwkv4Ht3Kn/an79fKZ3nQCVY9UaZw318a
4d6umJnsupOx0/YpZYojAC5l814Y74Z7f5X2KvG3y/oaG8vMLW7GZ+aSXLYe1pgrAMeYmzx2KLqk
l/CdTS9xlRdi0Q/RqTzg2s9JvulegpN+nu1/GRj/ANzAcOPtCu96bML4vkQkJpKHsrJOOWpo1ma8
FaWVGW8HroqxruBkwgyHrnzSQQvp7H/Dge6AktKdGoIBPsOSSEqngRkNCw+9bkbsG3b3MyVYCQjf
WfbIfhWnWSG0qpKzoS8bzBvekSemKCNhs0vIZQDuz021MbWdZj4CbLYwX4dyjqDcSXAoV5YGpKcE
4ChTVwE3Rgz7eMNhOOnvjfLhdQfu6ZgmA7Bszq5f40FR/qTvVHdsXC07A+AoLEfE8N1KkKkcl2Jq
Z5ojQB9vVwM8eNIJYdxhJI5LLZonXoK6agynUm2FiYeFQM2RpJ2Hag0DS4peip18Fnv0FCqEXwbu
BPbAafLGEAfySUqhCvPCsEPor7+EHpFrLlVbyCjiTHDtmTQuFRkLJRLAb2xaTN4TAVu62QJP5YD0
drm4E+s3SZz98VQFOvtawM50Woz6Gvc/QjSh+oGKYUoP1DN76sFQAwH48ghbBXLyUP2wZ3NEEgjS
uSAo8+E/L1tyjB0xhqzhIEktOHvnQnkBTknNx1lVs1jzS36BNfTIrwNkPcHRBrLtOIZOg7kpAlDW
hfIljox0lyO3Z0qtsdDfE0iEXzQlcwCvsfR/q1fvEODVie8jJEoaJxPLoo05OnR9MfR4dLztEoSi
xAmCmxSqGb4wAOXFdbK+jCvxspzIjYEl9ZJ3BHSNbjz88Tbcb/Sk+hs9LP+aT85kyiPEtBY0jmZR
XnrOvltKlQNuveTP5M2+/g1lrLcWAfxseavqO4yICmFrcIDGSLsAyhfQWVhqNRw3TAg25TG+Rudu
X22yc3dubtTtYAu8ZzWaLVCyN3pqExgXLOCt+tQwHD22byPKGWsR9KRHcXjPl4P5MbAn2rboV3nH
5Vh5Nx7CU/2mACs+8x/tk+nWK0dkJi0AX0SM5N8loGlrV1Hqio45cQ8tOHQxoHmhmm7RgfT4ypHW
hpDNBpbScKchRaOGYgVktg5uxlU55l/lF1vl+BrejRUkYBiFDCdqVB6Ma+hEYe9p2/xubNHY3oen
/zY9RRuzg62fH4wfhOYQgBQHiX3+LT1hB0N9hq8+OfG9eepfzJk4m9iHoaFSCUcQpk/TRQfo4ya7
U+r4q/BAFzsZICpH+Y16L/kE8NC/m7UEtolDqgTm5/KmhQ8+6OfmM7jRMs11IDKjtaaurZxtiWkm
qc2wCpYjO4a+qnFEGBbtQyrseRu9yT/a3nzKf1USNoE58xSdppLkajuCZ18uO0jDDDUQF/Ic/+7u
fzgmVHoYTKg4tlFIjhJV40JdEg62T96qM8Y+AGrZt4b+H+8lPOsBoPByQCdPhwfKWdgg1x3NEjVC
e6RZCqnjKBKJj0Vj/cmVqDkSECRxbbiYoC2MRB50crR0FPrs07xYXolW3+gBeCk6xRSGwKJdd7ZC
WKq1pBb70BjZdfAqlypiG+FkVXZ2pmIan7zWAPUZoBx2LjQDy/TKF+Q8C4FTHglcVDiXsQwNlybM
zworoKX4W0IIZTqFJdyE9d0S1LAivkHczNAAEoR1i+AQwUPjZm+8ehG+arFovsej+mjrRw8eO4s3
5npwvstkxygdS10zJmZzbR/iz1zSgqhAtQL7QpEC6AVO6O3hMbGCA9wh/l6gQqwTJgA/1JshxTrV
ZYEKfMnWRJPjcdryxuADQcPzmZzaR3GawC+qZbzzd9m5uWP/BikVeydIwDhW6guPzsdaFXfR2FnV
YcSWfHpJglVuzXjGhOF740ypGyg2dTAZtLG/wNafQdJCseM1M1DLNZ/SHVA7+vKedOPn6a4+4EoK
rLkf45OLNOpLtsz+h08VkeylTeHvW3/DWgwocdG6mHs4VGW80jybbaimkVM3KqRM1IC8EtB+sh9Q
G94ovKPX6o2lVp37wU4wJkeCsO/u02Y8pGsiTZ/qb4F4BPYfPgDxxs/sgukqVOBXvoF9Gucu8wZ2
EySpC1NacTzqwEpushn9A0dXttG+2EA1JBGvoPVss+BXbK2c6pxwfFLCT//KP4Qv/zq57XPO08Tw
Y1Fsun10To/sgNld/u2f7UeFBxWqF960XxkuAhDz/LbP8/ntiBgXIggv4y4ja2FO9Q0yRqtJEiLj
vPV4TN70J12MjF2H6DbfXPlIoRFtzuYHfq0sB94K81kVuNgShTYv3LkXQMyCFcZ2/KjO3aZ4Gyd2
8vIBehmB5SMt5TJgWe3mX9ohmseUGvfoOvr8X47OazluK1vDT4Qq5HDLbsRGR2bdoEiKQs4ZT+8P
rjPjGutYFM0G9l7rjzs9/Fcn1+m3B4Lhk4D47Fw2b6LsWvY+lj1OFomoZLvEDkXQN6gMhzlwB47F
d9BiHl0Q4fHOjYHKlJI/iZ0JA86n+Fa9WB/p43/6AzCckRBROILzQPqhuT3mxYvsjvPuW3tBAKMD
8JFZOxNBT1DVsX1vMRE+9YqXcKm+YxrEBaiD/k4Of1WoVienHHxQIwKGVNIn84IX1CDoBMEG6Vis
JplNaFWEmhy8kRI84nPtZrLxewrYC2ER6Xwrn0h84TdhHJX50v3pL3/4nJ4zofibLZZDVTKSPoTK
bzHBF5QJvnafMOzz/r9NfFE/m3xQf3lb8wUzy37YMXoiz+TTGC/NZ/fJXTq+guCUv6C8WX/iXIdj
pEw9nex2ONZgELjSjL2coJ1eQMy+YdFEetTwBxMOwkdWHfvCVxeCQu0cPAYZ+pdKQsnbTG0SPdFI
pzO7XMLMCLX0VOoBchjitnUCAzKbWaqEdRZPeYlf8oQUo9+uBZ8IY75AV6PLAZZsJ3SZiuUZg9ek
x7i2S4AgFTk9z/tJXBB4uGTTimnAt7Kf9Q+LxEyC63pv6mlIC0aQ1T3/39W109BRwHRT0tdoO+c5
9QEHHVCjf5h09hb8KxBzBF/4hIK9xFWYO/wKk15KRIQCeX6cBltC7I9YpLrTryov7N1Yn457wRpk
53Q0v3i45hRsx27p4M09TacR2S+M11l0F/ZFJgU8Nx2ZKSdJOo4ljzE/ZGqIDgxRcUusFcjX/tJ2
lAlwTBhEVDhW7MpML3R5Dn7El31sL2AinNgtC/12ZE3hDt6QV8zll4L1cWLJyQ4Men/aRx/fN4WH
YY+lJqGHmBQnLt75eVTuDs0PdkX0BLkhM7V75OfbXHR0L4rZG4gHH3W8h5Yf9xFkjOwUA2CxavpZ
wQaV5MxbaWM1R2MTVb+N15NkdS5Mn6R/9rqHRPQoF4tbDZTzzjiVgGRz/ps1w6nO/1JoB+oOswdN
MM/WeZK6axLNQVedkzz+3az0otOxSHdx0MEXmC22fP5xrNc0oUy5ep7WyZZLWDR1e+syzRv4796T
WRnYKn9Hg6ARTBL8kEztWW0E/IvFqdxckY9qtvf/dwoOtXQGstavSnjh92w9lxmmIku97MdGlB7y
8U+XmgzB2WtPBiV5005tvsX4exqia0aLbgnRE3VCwSCVWAt3S6eEaMfdVKhvj7+KnXpSi8ea/Eg4
cCfGC4PXOYbbo+43muvTquTn2WTQ7QEVUg5sQTtbXPft0u6aDtE3VnBgTeJAsqZ/Uz11JMOMIgdc
0IryzWK9KlTrpS9V3G3KpTE5qFjmdbl/gx2d6JYdByQR+ZDiZMC9Q3SCUq+3BKEsu1wH8pSl9rxl
RJeSZZMBRUvOFCvSYRJYCLuead/sislpGiC+XA/mor93heV0KehDiy+/p/1VZ5OKaP5sIyqXi59k
yiJ/yDEI4QWN2DxEQXaanqzjhO8/WClDZ5Wdo+7Slvl9RHT+NC7YHa+CTmzc3PfRiyXmgb7kN2Wt
mqNkORJT41eMBhTsNQA2ZcFJ6MMzksVZVImTPl4XH+mSXZuCL3dkQejdHvzeDKBHxfCykrKfpeNt
rUM0gE61kh4lFdc1wz1KTdSqIj4Dvu2khy6Lbq3sEVaYA59k4bdTv9LESyKEVOeBe2BU3ofaY2sZ
xEdMRga3DqYugpg0nlgyreQT+EJbPIzoZE6fm/gt0T8pPc/nxgyi+gs13IhaLhNO/fqRc9IU9a+q
Im4/Wl3YU4V2U3GgSj6HHOsxUwkrHokmcMkYZwHqiAuvvKlEkO6jAFlRfuMsBGDBV3Hqp7Oe3lJm
FK4XxcsbJFI2wDOmBTn1IqBWEFawaVTUF1P0GAHZXCmVNVh4C6YqcCZA6Q2G2U8GwmXCeH1phbcO
mrVn0fD7kso7V0TbLHoriJF47kxfJwl/Po4of+RAB01eredUuCUmSbITZzK6adLc69sAwh7hIuNE
RMxFcOOG5XFUKjIsIyQbGJeAKJHTwJAc6+JHXl6U8q7s1F2Dl1h3N/1KO3beQrhSkmrTgUpBcwih
PnM+aX5ZfQuU35j3xAhWPgaDvYjeZZjffkYGAxzoltGb1gGPJqzp5176IHR7OWSCG3dwXM+VRfad
S/l6FrvWetll5Yud4mFckcNBLDmNeIoTYtWM64ZuiB+PdbfEx5SHc5kxCw8w+MJ8MaoEwFPGUJNf
U6lfj5os0C6ueSaonbNYUGVeEXMm0MHp68pLNngMt6J4rUqWoMFX1LCmj9B8SnCRExyWuHnt8mrG
qBG97WW4KWK4EARFdhuJss1RXO9EAchNOKlo5rEO+oqIRfCQjB73vMkwyb67hHyd5Zg++FtrCLKO
XuEXINl8gPFBh/Kil8FmebPiihvFZQ959rXhNOEgl09wtlLtb7NjECDRH9uHxGwpnePxMW7eaNOZ
LQ2HtKQw6NrndwKnJuV5ZIE3WhYY5n29N15pSK2hEuDSloxcLGsMmDg1YKWN91ipBx96EIF3kV8Z
t03+cLj8zlV47MaTkoSl4iry0ZksN839KYYqQjgW5PpJob47PmvNi5o/69qH2YdMEVzt9PW2PHjy
dh7zYLKuYsDjiO9CBsogDir9EpSQ7k9tdCM5aIRzXZCQ7gm0OvVOY/lrdGkLr5Z5SDwTXKFzitWR
omAw3W4+ZWlYSEez9DTD7TNqb5xYYkFA/stQ1YIviWb6s3xgGeLdFOXXHDeZEvC6ze0lsbyW1jRu
AkYd0qbksMtCU3rpSdaX7kYaVoaXIFp3wEpihU0y0qFD8pG5BlXvqEvxJTfXh4ASY3ieeOohLhEk
mUfcbRRd8tz4Vf1pGH4sv5S0cPTUgR5o3q4l3R/auxYF8kra+D2p4X8PXSe8V5L1Vt9X01ZQwBHQ
qtjicuwXAsOOHTAi8sPNN/WjnnlpHjTWFXH+TEnvcyOF9ehYFeSBF+98xJVwdTNbH7K6vohrSj6r
JKGoJF3D/I5i7V4S6T25FnlvEOfQEWBEx1aB8PERG+SLt+ATnbBpLh4nOfrPvoCae1m4LiyEMLB5
js6hiPMbPLrwUBhsQtCLvoU8SthbIFmJydD9VEYvZRKazH+T4Mh92ERgh2cEt4IMfhkFceZL1Lwj
80Q4F/Dh8euc/zZBDTxHxsRV1Nc/Fq2oro7qKs+S7VgBfTOANkgYV6DxJ7C+1HB0/XkanznUt87l
pDX0ALnBrq2aPWMNB/0c6++icUMKPOOJ0Pyt8fjrAo/B6kzl9Ba9Quxt5FqYntH5Vnuelncr/9O/
idt1Es6pEkjiJTMeaRmIwiXTbfp8E2KZ9YswXaQ20PClMAAS4cjq+ZOeVNtweNnTwckSdz9jsMK0
lxVKoj5F+qkSgrZ9i0XPSl/rmMOHvK3ZouGbaKX0EMXnIXsVmPa35blantPm74LttJZa+6xWv80Q
VPtUHBMZv5xW8ayYvijcSkSzOFMpsCDM6USX6Gpdpt5Gp9QMLm2uCXpBWTmPiaMqPuKlxIlItleu
7UwITNuyeEridjPE8axlyr0NJOOcEtZFYx1zdDlf6XSqVKwbCPq9oX/m6IZwtUrE7MtvlX1a/98Q
4GVc0KA1W3FWKn/gwOJcRAxW263kRQE28kOtk3LD73QwUKwgEmnhd2RF0qkGm99CEVOgAxdB0Pdz
JXxKA3Izj8dvVRhZ7uVKOHIoWG42UeXm0mQq0TtjRu+leJagqvNgxiDLBjZqH1SL15tvTO8WQJ/V
Qpra9XZWs6CWPSE5Rb+6tHqJKZzNyp6yR7OexOTMjzGCmLWeBTlU5ndhReThvqliwCyy9dRpu1t3
l7S/GkSEbxak7Ia5hanG5Uw2zAedr2KK7j3kkGlU0FT0Kdhsnb5yZSIYKvnZMjYQ/Y6LNcjLwKLf
Q7OzwQbx5VCV/7+L+NrbGHA0I3bKV48i4LYF/2L6e4WM6413KUKQY0sp9wVZbi4ARwQryaGZ8Y1U
5R/N8E0W/wYHwxOSHfZY9mBWPSPmH8TZ568JqU11dtVKjo2+r9ElRPkxohvgD5BYz2K3uShDFHh2
9IToRKmAyG0mvhcMBQhtEnhz9vpRcRQkKLgyoeb6+0xGAqli/VcGuEn9AYjc3qGgwT7arUUfILGT
H6RYG9m1y66G+F3qN3oAagLtINYaQKlpe7RVfNSFv40OMNq6Ufa2ztTooE1Ig+0UyZi3ebGq4mVh
uJjPy3gRjD8avkzjioMH3L/HvpTL10m3jcEv1fuMR83caZT4MZMBErsx9F79YvGDEnw9u2eT1+Id
ep8ztqzio9+o26LvGAJd1Aq3ibd7lWg2JcU4lCfhc/DNoIZlUgL44BUhlSa8SuP7eO+AZMGat+Ka
je/7QpMJAHXoDeTTSK3E7xo/F423gL8s21/GpSpyMM0xzFU6Zbgv+EukIlT2GJeHpoZmc4rVgA+i
Tj/Y6NcCb+EZXJSdaV/XGo2UJUfBQb7jQs4UgVp1ULyoyrtox+Q2KvlUDP4uN4dIPjmHLHfGeLAM
vzO8hbPFNFhU965F6rIh5MjXhn1YrCucj3LNrKdqoZrqMSmP1HqfZlduHSy4ER8FZ+tnloWaFBog
bUqo4yKyqziFBRlZOAOdFJpC+dKrR7IRL1rDXCvvLREzUB8o2yCG0dRwy0UmY+oH2tf+UHah1rsx
OnO4wscWvwmZo3SMuc5ovWnpy1bbunxpxrc+8grVVUcfucPUuiw/0uSISaA3KIU9eHWchuCgseIO
2F3AbL+aT5CR7rkkOPxY5bgNkAe+QSdo3/D2tX6EBJ9exv9fegO50eBmqF0gXTgtjYykRN0rgN8l
9ifGQJWkmeh7tMhclQI1Jfp3REQ0ivlvHUzyARyCnXk1b2whwCIrbCe5tzcQZKQifBwVTgZwPvTx
HWlTO7RBPcfEy6mek3Oi3UBotP6Tg2ai5dl0hfl5BH6D95zl6KuM5z9mTJYouGyvftZI1RNS41Tj
tOvNyHjVeTZHyc8KVIKPUf601McGiktywEyOXPmpLDDD//glngRASsYaQJG5vpjSvRgwll0ZexZY
AwtMe4wqLAPJuVjfC8vnvUFJKNenhkOomrEfKG8WkeCMZIOD4mEffERSGUmoAM8izxxiFO7aPAi4
OOQgRiwP9nhVk4ACC007F0TUMpX2J7x1+XxHFTUvgUl3ZflRLj47BpBWJR7rxJsNW9bDanqrdmYA
S9ccdnOoypfEeBmsm2I4tHXqf2mcYdx2BfTp0Uu93J28/M72gKPGnkZWoj3vIoayxg6igoafrIyd
LVBEn7SWaHTLvnmKuHFL10p9bO6VFmQAB407Tlh9vwuNzmsvL9xdDME2C0lXX1X9Q1F+dZ3F8ish
bEIg1+AMKKWtuKZe+5LN4jggSbXsTvUW886BJyrPYvOqGyFCXbyqZc6P9FGvdLXbSRMk2YsgEh/j
oWTWmZyWQIy8KXFQ6W+sjTQbABcA7OncrQ6fXyn6UxSomb8s7wya6xDyPbAPSgvjxXmV2XEurAWi
FMybn8bnuQSjsSmCtRD9VrGLdwbHEe/nUVZYMa7Z7A8cvaJ2jqxjT/JddQQ1pXWpXk2qCAi6nYlm
R8gkt2gqT/IYWr0Hx9uPYbLfxTZcti6h43NK2m86r+u8nn2YcQ0YRmGpDVT5bja3iVaXiX6nHYxO
IlfrzubwbbbAs/3mK0uC3NEvlhNQ1q1rz6O037rmvZZfer5UHxiGuwj3DE7WMGGytPSywQkp7b2H
UJ1Lr2+d0XjX5ktqnThNR7x7wms6hWN7YfBg0VOji5hjmA0nIj/TQ8YgR++K5DnLGJSC3dN4PZ+K
CH21i6+zBlbpks2fAJUZ4gFjcn37ySvzbZAhcaUiDf6IxKMqEK3sz4gLxMsyfQhkh21wwkgT1taZ
zL99G8LMINGVSOtaQ8UgcIv+l1OJKDp6a7RrzFVYP9AxzLJjNTYamHW6l4vL/4izW0NZZf+8zBzb
HClW/mKp1zF+TpGpJX9Rqs7TeSk/phmqgDWdZlr0PEbnrqmna86+T3XeYF3BDREPTM09ixjvOJth
NSt5Oxrqox6/ZuwBij0JrilfZ9nb0sus/tGNu1j5i3SqYo80xZUlWucsZie0kcelv+2yuqLF8poP
3/JXJLsDfQBjWA4/a+FJwhVKCDVAPe86Icp+5uFaKAw0gR55ugW5W79SfYZO0QG3VSKWDeJM3YXc
bog0YnMLT4vd/n+EI0tsDT0OW5AQdqgot+qVAWdIT3L8aahHjDAELF7y7j1hzNBuih7uWoKMdMsR
ISXvmrgnzQy33NhCjBbSRpYNinf9kmB6MM5WHHbJaevPU39vMl7L8mmARNTSB+Mg6zueC5GrL/nM
sQdHE9By8jtB/YF3yMppLdysvcb0zQzfmkaGf7xvlgxkReRuwlFf3Wz9O86fWv4i8SHt8IhwYlPZ
ivsaBxqyIMD+KlzFk1WCld/iyFuWaxXRAnOsOmcPbZUoxAOiP3b6eWqDXf7VuNCIeXrWyVLiYN7W
98161Xo7ISvMrnh3yn9D+irnzway4Wj+Q3RCNZ92sSE4exTGYhPKe5CLSnZOrz8dC9PrUMmgEhLs
lMQiZEoq/zDgkVu29r0X8vNoircNjbYSRIJtiJcx54Li0yISmfti2b0KOZ30EHWZi1Cdv+Vw2+EE
gkQ1jy8ucNoEehHAJtbJua7sEW0C8V8gRP9rMHFvR3yptmV2apG0e+NykfJ/EnzaYJ3SBP1hetKs
T72GP0lzOwHONqBtrEL24ujNyO+G9FoLu6ap2v5kQ83BE0EDaGwUBvqLUNY9ZfhbGXdzuCa5Iy8U
TezthpDU0f/41Roa7bOB2K2Ea1OKf9EMgZmGSXoV40CfPxe6jcTnrPX2Msjtb0qWH+EkmNAIiRZD
BPYMLvMvyAnspcLci09TPzVh28uMEdj7iTSa/wdEvJLY/RmqX/TH8VVWy8NRNWgp87AK68QayeZK
2GAvkrJL3E8qyWxU0NwFHhCQ5nJ+ZOxJkv4Voy/s0wASf8zdoWO+PY112EkwkDAAiQFaD6KLsDpF
EJfzSTu9dDaas4G7c0BiUyECk2y4skOjPmcrbu/AwoaFOa2/tsNlAEwqudN8y3Dr0tZ4FEkzsg7z
A/QvXc6xFWI76GcbeWNZ+BAkfe+UdOus9haxCh7FvatPvGstjzhp0g1Rflz+Cr717xrJWEQoXc3F
E5XfzIKV+dC7vwmEG0sZIMU2uSnDXBkWwj3qfqP+jfnWGJESfYAOJWrYNNe6Pg1DcBZwujM6OXXq
911YVGFLMl3v5SO51ZhWjI+m64J63XfBeHjpLdAe5JDEhmoD/tdrVHi9dRitj0R8RgArCa9mjO0k
1NCEt1Q0XtTJFzO3UH1ROWE6KITrkL/q0cUg6W0MgajW+MUwvU1BlHtaqWWWPX3BdvSy9oG0nefW
w2XJE80AiyeOMciq4c3DhrgdjQX33G6BZKGb9MzE00id1N9HZadJgN8G3p0E9zfmZzKQcJ4hRAtS
81mVvSXFNeutddC+T9Gj51/WtE7W6NHHYgLtrIdeuk8GZ4oXewgQugEi4TiYXiR6rYmCGLzkJmGW
7baLSmBDBPD/MzEXpGOoI0HcnGmlpM/NiZRXSJ23wTN5UVCGIpNrEx+tKfhLK/nbHjnoRtGlZnMp
qFG0UQ6DEGzz26xeWiPE/1hVvqH4UnrlV1DYwz5Jupsh4uIxzb+miIH/PFoHAZ4YpZAfr1iqPYaZ
Lgb93KHfZWbCCWpkz5mXsVTLAZdE3mKjA6ojDsrpa54VZyjvyEnryc4XV69CMTthNkmqc/8nAo/v
XRZ2KMlo9dP6OJvOKH73Gd1qoWSEsemkiQNW3NFbwIU/uims6kIRC8XdPuJYJT5BABooIaA2cZH6
iuGtm1fIYbI6XQ+46JadIxJzBl4QYbl0tvU0q3cRFHNCiLdgfzkpwnnZYQc3orRw/3l5FWsa6UTU
fu4R/kN+kQlPXu5VRWYHCPVdhb7h42s3xc+OgvYHQxf0AyVNY/RW/oFx59XCrGYlLlNZZjG0sSNy
E0ObXlvasc37rP+xMpcu0Xm80K1EnwTRjINYnauKxmbeaXEM4Z/GYudq1yKoNmcbXXRXcEprYA7H
ZnsI3Ukh8Fgfz1LlSUuoItodcbE84bGjadY2Rhe1V7xduUfi5q/ChtPOr1Pypcv3qH2jWHTROCeC
KT4xKqW6I40fiNba5iJrDqLrJD7x0wHgSVKe+bChao1UpxJA9jqvrynXvUzINzJUwrZtRCERTi++
HeHJgRmFH830c6+9Z42Xzp8mmeQRTQ+VJ6asaCepC0US5NY/+fIstA6rAfuFRrJBwhZwt3au84px
T+H8x2JH2mp7rFM2ZU9oPDV5buqPufsizKNhFx4cJ1Lv5uKD/cPI8BSDlUrbSctDZzMhDuwGfYbo
5iMavfGlAtiYKhIz5dtoIqU0NOSryULPRirHX3E3T14zv+RZhL9gZVugtnWqzHNKUOVmc7xkm8NK
xSalr4fyn6zkr0p+tTTfWeRHztlMTErqCtO+QBd/x7dj95Pz8VP9Qwy0EY7jRVEvR/KoI4VbM+PE
bME6ylzmlZmlV3XCu1UbiIHWSvpXmD5qklS02+w8W4AyDhodSz0gmQerQqNo4nwFmV2BMu16PSq0
FcTH2roM7XmouSqOkXieqePcnpn9ULBMaFXiUxdfSBISeLJ0B1RUiy/V6PH118RHBz+Cys7OrDho
JPTBaRWXhwlRDutFXnjqEM7R89hcOssdANbRj75h4EoVB0dHaoWrdsksRoyHPKHgdSlwwFONXnOe
T2icczlstBN8rjetuCAum4yEIr0t2YuY3fL4H5ZJU97/4IYOYb5vASfuT6H/XZWXeUPyCkzrK+25
W2B9XFRBisnZ6vKiTaRWfkEP4x2okuNxwUdNHg5NzVSKNm6GceFVQbaTCGOQzYciY7UKWsU3Vd59
ShUAn1D2ayJiUrQPSmkyk851KJk/uCpg+RVgg2VDjhCKK0zVx9JxwIOmW46F/lIAQTli1qroR8i0
f/UYqogTtF+JvEJjORHu0hYBiyJou1wcR4qiAdCjw6ieReWa8+Z2J2M8l9uxWA6iEVQFizjvBBXm
9V8gZ6M/qCtAgYsepShecL0xubF9wm1YBtoPSN9A3zw+cy7fRgkBUNDyWf09QjjPskeqMoZdJuzs
iGqXHHWqJGrwYHxOpmOkLgy2qOJbCnncgORU1ak7Ps1A6I85bwXCCtA/Khti/oGA+RFwSOFfD9Lh
iR0IMd4+YSDfsHTUuo6o7jqWXSVMt8p+yKn+FntNzJ24GTYEiL78jKYzGN+qGYWVyqZIoZzBYqfw
dGXtXe1JsR9bph9kuyI17jYgTJ/62+gZs3tPNyKfuHBB3AamaxdMX0LUyl0cIvXKsObgE9zVQ3Z0
QWc0/5sqC7FiLCM0BJXaCLUu9a9tgay7M0IBPWaCM0E4CYFKtzEeH2Jf148h4yQMNv1WgFxRErC1
rd/Qz8amzGRoS6aDkUInzgAkdkcCn7q/qNbyr7iEjmJ94HslMtXvAGEU4WekPoXwUoSjf8HRFrzE
DT5oPRBZ5Eh433WDWn9ex29dOqsNOkTk93VtL8S4bscuO5BZLMfoVEYfww5ONbycpBg5KAHRei7x
oyjQEYCKeIxPqnweFirvY6dYbnhZBASzxX2UPpCVLt+4egh5xbNIFUTBrhxbntT9jEMggwysHm50
vaIF5Lpk193GlYJik73gAuUhl4Tdsw35jc8DgYT1EdNGL7utdFbEmxAhT7unhUeQVbpRVQ2My/6J
HhK3+4CilxbXMJW8EpEn6j6E9T96cdRaojmOpXU0q2MiIzM8K5yw+U5nQ2/hm9X/IfgRqLmnVLWx
N4xU0ol2Hj2opJP1MpOFrRCWzduvbmR80d/pNWVoUFiH7AMRCcWUKAcEL1tgsxlILg1x9ooM6HNW
6is7lkTUDTnBjK5/2XUdPkKQsnrFKBJu4gkpGin0ZmsTGk70vv5Ndmn3ujnDik4CGkXtbuLgiPgV
IJaArYjniJ2REoo2yHPMgAmJOl7WYnh1leI8rGFN9xjJ+f0JKR69r4AN+Pd6nzEBOspEToWFTXYn
JeSK4ectf/V3Xnqt9ib4+hx2FAKPYnu6r58Y+WLRhXbIKidTbkylZvrb6FdTcbrBZwjGGle/9Qmm
QRiUw7xAYHIWwmQSO0K7gV9vV3EgTPRtrZAAXIBBE8oyB1Trflra3QcBpVbD8KD+i1aFNDEUqaAh
5otJ/bQZslihzwYI5P1XYhtZGPmF/BasDGBdWuenRFVDdB/bzcYLQaPijnAxhT3BYGHsgl6bVBsN
WG4eFgDsjNLJUEM2L92s9dmk4BdbhnzUCQz+KGguJdygygBvdmhX0cJRu1vFa7keOZ9BccgqZC3v
kP3mWChJ2vJnDP0ktksH49385b7UEVVgDiQvmvVNx0V8UKgIoVKl4YGnEDrIstOoBwN7P2ETIzmY
qPZJSlIfaV3cwP4JUDgiRc23K84PpBzmoWNfSg5t77TQwjzQLC+w/CSjYEI4KDr8mnSAM7yhRiUl
L988vTw1eCsJeimOfR6wa3bxaX7Ui59toY6kgJwN2VFI3UX/LuDfpj0BNstnF9iYcbm7Eb+VEH5u
K/sqG57BuHyF0Zy6F6a9TLjKdEFZlt9tjthcrJWaX9vgdDM8XXJhauAoRPOInBWaXdePBRkhFwb4
GI8fonvRzriXFydNi/scS86w+zWjJ8ZuFLdi7ySf3J6mSCezN8UXQGbbxOehcycxWvgoQSqomsoX
E2fYXYUIeK6kvSIFdQ1ADiRmisN/OJfq9DyVf47DAJ7sJEDu6Newh/MuwzUKx4V5L3O22s8BnvAY
M/Ebq8O1JBguOoAIIBMTDiKmj63leydOGtG1e5D7Z0U+GTk6VppAOzh7lNlypB8bJsCIEDFfyx0+
M54NkotrrlzKE84p8AppiygBO6J7ThvBcb3NrYnYKOn5raT7HIENGMCrlSfbMdmnAVxFvxa9RKR9
2EGpiDW+qg4SlTzNES1g/Vys2UW0gepRL5q0cpIJkBY49AJjclJSVFKbCZJ1yNU5UImuRiuxebDD
0GHVEMQC3Oj+x9NA5bLvpfGH3r51aliW+71nctPBERjYmj3wf/NVX9SfoWv9Iv2TLEkYheQEwLnP
BDwQ8IjTa3Ws7aZRi6qfSFNFnEGhNLRGgWYOCpUbpNSAecCgGWhQyug0ku+GCeqsyF15GXm3QQvz
c6dcjrOEY0pYM+wXAhnVuDixIJE2JWo3lJGgTvzI+vmIPJgC0h2qJH1cw9pNKnwexVyu4F5WBtTZ
Wn/7ev7dc7rGgTLEQP7KRu4vUApXJwEcRQPVc4KzpPzbHlYyb0U0wE8oUrnj1dJt1wNLKIJjam10
1ZeacBUIWQaXExmYCG7S/VVxmxLv8KMdvtmBGRnXHfL+4ZUCykbGNBeYPVHm00dxMYnKnH75kiqC
1+YlUzndDzHn/DLEBZ1iKL5F0R5T2tGT9SBtLGzqklcOIZYLGWPFD+N4iUoPFSafgYTPQ/GqZyCo
rATNdrndeB+SctffOjFWGbLjlnATPCI0H2RgfkH5AsyBIhGEMpo2EubFd6CX+HhwGE0/wEwyS/z4
BJmm/0LKJJoPjdY9WyfMoupbfdkfyv7JwMu1u1pp9H2a3gmH8UqPhdKJv5TnBZaRiYNeMkzJk5Pr
Z6YzSusoD9KZCUGwBKogmOr29jrKhnLsANtRwTLcH1pvuVki0twn1Nmwe51DiOVJjHUqo/rYXfHH
sqFzzh5lMRDLU4SW0/BHnmwsYbh6cM8QJH4mbuFUfwue9szfIsvF2LHxPWPF2xV9w9/sEx6CnxHv
HxYmqFKl83ff1bP0CYW9vMbS0zOB1GCJ/IeKDgk7K8EWqG0BfyMVXX2tIALUKY3BbgFLvZ36w/hn
Zhd+6p6Z09LT8DK+YXL7ab2MWYOTdu/8Y9dXJ9ymWOVzp71UNwCMgvgHuLIwumuxPdt6gMjDES6R
xHzylLupq/whEglhbfNNzBJaN4Nx46m0pxBrgVP9rA+FzIyf3RiGLPlzkxzGGJBcUjW4Z/PhkXNr
sF+YbnQu31QcD7ioUId5tOXJdtQ4oCPnyhtBXD7Xz+Q6v5r8ISfSpmiSuMvnitilQ21bV+PHekbp
k/5LXOOWOpAd0f9dhvQdyqbDUPK0PaPgqd+O4OfIIcBS2YXZlih2+CCx5Nz/IhNhZ19UD6Vh4+Re
/wUGMgbbLUelT0jVp7lS5YwN4CD540Q9nlT6uMO9FCN6++C5U98GhCNefs+uRL9nrH20XGGkf2re
qRKPfCYeYhJKxCyLv34hZTryEb6rNwSjlp3a1gn1D8rO0e6OVuWAHRAyj6gKSz96CVv+Byg+jUF1
bM+kDiF+NU7FLX8D8o7Oq02eAWC0euy0s+I1f2F4Y3KFmqfpJr86vAE2o4OXn6Mbx63TOLGt3gj/
vaWkFD/Nv8mP+IpDgEnie/zFuoR9cs+VxDR4x1/jpJ5s065l49maP2vqIJ+jsDvVruT17nwGfvnO
rpTa+XR2n+vXkV9pz8qD3EwnutLMc6PjxwXGcqdnHu6/2k+7PkGqv9zb70g8aLyS/3dXabfluj7K
bwLdcbsh4gc1+DBt5HEsH7/Re+ENtDIpn8krbxM/GX5j7WFA1D6Gm/rLg93exXN6AiUJj42PfO84
nuR3wRdC60W/jKeZ/8ufVy+6MPWzGG0pqS/PGOiufGhe48eP/CI5tNQF6Z0gP0c5jpf4tOEERGPx
H0fnteSolm3RLyICb14lgRBIStl0L0SaSrz3fP0ZnJeOG923qjIl2HuZOce8JR/1uTmchBfexeCK
MOEy/e9Iqs/1uT3zlvT8YeHOYh55XfAZPIPnq6hbmHnWMjlIr6nLNwTdpf6HtYIHcKHk5RbXbDQP
AW0zxBSHV0Nf8WUPZieTvE3afTSCRwM1xzzpgIUM374Jblbajl/hF+1sOa8fE2xbylyrAw+zGSSH
HtSs94NAz8mFk8dcazApNIvFj2dyJWJdCF6V8MiBleQvSJ0+ZxThGMnBLpD/S7nErqUC5Yn3iJ0k
1nvwAYz7qOb570IWF6ONT0p4Q6WFzlDzkU3l1+KOSAVJt3oxGSfxKJWADGeifF4ZIGEomlp7ag64
N6bEJtbR+AjfMFSwZR0lr4turIUNAgG4oknlkI8oVHEYHrnjClBB5cZZ3rFyItl4pd2nd10sL4JG
ZGy0B2wbbPWm/GrNKOOLcIFJYax2mVw5jhSZOhN7IyJquCZYNf0eFEKZ0yYnQlDAxTlVWB+U5K2V
tqCW8QOkwDWIo70BWnQtP/WRG9nFoUf4sQn+8MWitEVbdEIX62IJdIGWuHjb/fksv4qv2W95G7+4
S0/zNX9js0C827je9Zvsn4ZrO1xdPmtwGys8ZqvgMhwynLXy1B2zh+h172N3C/0WrNctekRH/Vac
UoR2rVCCHGCQZ8aPclRyV5bGe9f370pa6nYUs56Ma+FehWSHxRy2H90dBBrnW/NIfZRRHGnTjgU6
55iouCbyTHSqCxpiv6PEOyg/y69l2NG+Oo7nVSawEZhWPtiCc3rBs0EEV992HM/dD2Uyo4rWI3Hi
BYcRLAvjO/c4Hl6F4AVxWWJhe9h0uNls8wND6h6R3G16l8IddzhfHVWN9dK9B5/zbGMDWbEniOsW
OthD9qiOBSZ/nLXzrv9GkvM5/03HnpE6yeb8e5j2N4tEfh/Zwjum04jFoif7X65UcvnCyhOQ3v+D
mvdWu917dKw1GRKMCUxm+CBki1W6vOG9/PJXH/GW9qr9Ck6thw8Cd6Zb3tUjLKzDXAc7LJFn+d9w
kBzSi77Ht+IkvqHr/glVEwM3j1GuL/eYiQjwQwLVRmwb8zIxnon5koMJroYkgfkVVc9qSDyIsp+h
iiDg6BgOSz0Nz0Fds1JrU6JRn2YunCq9lZwwFt+YUqXSs6s/a/OjLT2kcIiFE4k4cBst6sgLQ9vF
vwFVBZ33ni+UUU+hbafGjomS/SmsDWahZGYYCx7F09aZxjmp8WOjw0YYB1LUM6InRHQWbUqMjv+l
55wF8I79xyRy1U2RH0b2SOpLtD6voj/i8dHWOGegyiZ59SjsSO+1o+LIeBGsriT6FXWECl7OR68x
sSrL2InNeVSdeZ074b1myFmWheUmkg+ICYaqxVUitdZXg88Dh6+i7KxKRq1B+1BGCjYqZKuBNHqV
pr1RBY3lBVPUwMNhbCm31Jkbkixsr+4vGOOUtVNztF9xZaFtr6oM8ylqiu8ZwRmV3Lzo45myDZwE
Xp8L5ktERIC/icC7Gvkn249mvovKI1QfxbCf+LUX7GGiW64jROprOydC12akgztLxxqWHEPdlypc
stqNDxo3yzpLqF7jFC7lHd1JFe4FfEH0RNZ0n5YzY6GgvLTLiSZLg5iibYeET2pfcmySdwTgmgd8
vfiZAbDprgI3pY7M36zRGwqHDAqk8UN67kZb1GmZNu3LAgyHLHrLmdFsLDeekmpHEziQs8rxxZn/
g5EmUI4VYjxaffWY5kchOmDsHmIXSSETI8U4qsyT+hOrTwFjKFMBrXBa7JU194YdANVc83TtYGv9
1oRoRoSTqbsw2AFAYE2rt2w5X0KNxnA4MOzreSwEjgvODdkVZVcGQ9er1LEvtEA6UAPtBAgMV5yX
kQ4OpX7VeeyIx7yo8jO0HqL1YVI5zV4aoxDZgN7dMDGNhg9FeVOSc48ZtSiPtKiscCnfLcFdcKVp
57n3rekUiEepXcPP6xpYltOq7rN/CQmuGbHKX1Frgo6ameoBmdWPzFuBOarsADX8H8whYL5gZ+NY
PuTahWXWX98e6vZUqN6QHTIFgfiezLj60ZqYD18s5SOpL4LuT8V+gmSX2wXswPSUYo7TuENWpm37
Aw4gwaX3FuPF4xFk6mzc+WTTBA7acRmuXFrRb6PcWfgCiZSfWnKJzWs9sHZwtfR7Gh5GzFDy0ndn
kxI4/CVbw+gfpMWwHafPTlUXxvWQ+iL7fWL7qFxpiGbysI+1fBZy1pKuwkF8Dn8Rfa7N8k4Ndybz
QMBY1vSiCMe4erTFSwp6pL0RabMmojN7DoF8/W/qTC7sEXk8sZFucLtXlReAEeQ9dsIJdJgPKqsr
/Um41NBiyBU8ME9d0C+woAMyxNRvdDkM9bfuxDjXOKkvOVY7818b4st9lcuTACUIfVu+h4NrFHAP
9inJKtJRE5lB70YSbUBOeXHhtjMiPKfVfFp9TQZL0VK5EJNzDM8toSXEWxacjeyA1iaNmq7c1k5d
vfD1kNg3GD5S2c7c5ZGvL466OM3ZHNYwtJkrwAEIt2tO0T/pIqanJD73xWsfH8zuqcM+43EtPT5u
knbM6Rjo1+yZDTYaHvNcY1laY9qA665xf8Qr5E7AeMmeTsIHb804vHbFF51DA+IM5tQa8rrpTuzO
zwAVahzrk7/8aX9ptSHPqNIB3CBaJWWJhyatXqov0zwADjLfx0N+hyxznjmJObHe9VNpQwvc0Nxt
IDWcyZCL9P9B0gwaf+f79GzpVMudQdbDttpPnK5wk0NnoHyjceXdVWwsbAZDXTBto22kIIztCq1M
ihR0syY6Lciu5vSUt3rpqOTMtDOBWNA8cBlv28eMiggRCaNV7vhi3NSutpv4Zjl7KQxvCOc8hc6V
whfNL9BdgOvyRRQihoTWmOyWUfnNTnotCLZUAtRUxHPHaUycXmszFMiwKii3qXlfqmuPRlWgm6RT
J8IQyBHKkMUtmCFoP7F8xe5T03FtGP0xGGroZZEIY84jzxsa9ZZ1JWIeKkeGTysQIdoO7w3RSPJW
DigLeS2ZQo2rHp1Sl/FwhjhUdXIVlxL6GxvsVh6f8vpsWXs020wfqbsF2Yagwu/L6Fd7U0uYZZ4K
G4YhebPHiMfyNXcRRcx/EAcRNiBZMKSLNGNVWj175tfKG3hZ6MuQJzog91QqeI+L1Zc1qOpOCaoo
WC0DjBx2lH0Joz1UblSMYLldaUXFahTCeQjwwAuuioz9k4qm+ZmHHYNtwWX2EKgOCyvktPwnvwfV
MzV7+6XnO9Vjw3g27sM7vzorrwJAJvG9aJxR2R6NX+UD2RjA2A3Z5aO6lZ7RNb0nJ+VAyi3qbI53
+igaXaywG1zoxXgVKwRFL5zurUFczplmu5n2EZgH8C2wZS6jZLOzUFGQBn6NFNvaSRflf3M77VfF
fBJ5+SZ8j4kIU33d3AQIiuiNmLx8oj8aD8tT/iYhmrdoX78QiilwwpGauoaBqt/cgqfpXF6ym/DH
Y1YfUtp5rHo8Fp3LC8/fsCBImxyrRJe0JeXYkp0MwXrJNAou5G4K7/MbudPdtO25kN4oyLlACMvd
IUB804BGM5gtPX7bdY8H025gmbh67o0RRd0/ZdondKf8cOV6jbsykkwYhsGWgaz6f3mPSJObUkh8
/hHhoxltVOeFB9yfpqjb3JNP2gLhAKhZ/e7+rdnHn7gXbayMdy555XW4Tl9U9jMBoX9kf96Ankrm
jte5xCcMYogZAP8WcyUUJE7b+UIIHwiYql1gYwb2mO7GweFHLz75+6/dP8KJOIT4LeO3ACwRQQuo
XutDvLi0n6PBTv04s6mm8kjwUjNL4T+q9+JHu4vX4ocak9Hb2t7+4RVk6E2l0nraIdq3bPrWvzka
D1G/4gqSJx/ViPkAup61E355wRACSWTZblHKcpBQwKIzp3+nDVofLiARcA7QShG1bQBmZFrMt+Pq
NRBfO6Gc4b+hifnN/eg4XtNX6SfBp37lwUbDrmmIHuzQAEOysTbVg4mZDuIZtA/1FzJAViAbHnj4
n0mFCPGX6pK6lR+IBTTNMtvvHchlEp0Jfl6zm4cTxh1oQt+16VBYUa0xrWJRwPErYu/iaP2tGeFx
15gAcilq4A0+TMzxNKf7+E0DBYdY9EWuGNKf8VYrvS3xXBGkyA+DsulH/GzCG68mH6N5Cl/l83Lh
b7HxYdnzITtnt+jWMSicnWpHPCQSbnKLyBiAlwXscZs2OyhnuEqyW+EV/yzUABvtqUY7I6KHP3N7
VtoKy4y4EdF8AmqiW/lhlKmjfVvXbvbMtQeTstk3JhGWm+B7fY5Aa1KHoh/B+BohT/OU7kVKztO0
Fy7jPfEBG0FcK997wcHhbvwRodqA6fzHq8iDVgrb6cSZkc8+Jgluhqi+YPu3ZAJh3Rj0B9GRPDE8
t/3oT9E/yvXWZf2uxMhO7dFwUmZ7AqaJE0egWv3IK0tugy+PIYDyEzXXxalCHC3ChcX3qokGN4w/
mZu43hcqqxbsPdc+8BkJBJ3D/komjo5QM3NfG0yUMV1DWXIQbllsGwtwolvCipHZW39Ruaftg6tD
mn3JZhEJQpfts7LYkfBD6Bvt8kJMS4MjE0nQQQN8gNyEmzeDowWj2BeYyBDxlf6SgES2MeEfPMIq
Y5DcnWV3MF5jwOy8U3C6eidVDnn/T2opnBmX7klcGVigB/xbe4mHR9zVHzT4PxETPy42dcNMWi8O
9fjapJQHW910QtSv6qEjlppjDIrrYPOGZ4RIgTv5YNKgo8yKceQihjkGpcf/wt8dcm/JdBe2DPZ4
PDTqWxt96MH2D3mnigXFcig/A/NRLjcz8GdY+cleRanUO6Xuhbo3t8Tb+Ubi1/lJ1U9peWDOwNc+
yXymh7LbBoOThYegx/a36RjEQXZ7BTeFnlJIPHKujGIHCAF2OzxbaKkIpViVMFsQJegytAMwIXYl
TiEiKWveVIILjpSpFKJWuiley4/lufz/YbB1Aco2g1MR1itqgrXAbR1BqGB2jdSFnf4aAp8KlHvI
l4+yeEwse31GgYcjHwLQOEAb2S7G2fhHwB7NRlp6Ru+i3a6py/ObpZyDqtnsCh757FTR1HYvI8kB
qR+YuCddA+oKIu7KDhXEZg79H+oS2mfoC8iHJwZRVyxLTY3NkBnADoG7jK6OQgT8ib6zGAx0Gyp5
RkK/OPBYDrSGEwc+5lSelnhBAutm+2j2IpSvk9eRWk2rB5JijaHcqdDOUjtQ3G5wLQH5zyEZTrh+
pfjH5MoJcnbJeI5tvj7GA2a5i0oHL26t7nlIuGD4i1jVjAMLyw3nw9jtCbplH1WGtsn2gdYT2gQw
mNJl1s3CaWkwfB1YZXB+wmWhsuxlIDsIjN50YQfWT1oIeN8HlmOUNxnFEy8IFA2BydNusuweOnB6
prND84XeSwXRDgFe8HnO+ezFCRkFyJkrqZEy2tPEr/AXlMjPkcK9NMKeKMMSi4C0o/Ab4qcQ3qSG
joS/mRYX3AptPH6NA5qdUsU14Sk0ov3ZoEtEGQ63k8oKwn++Z37Oip0XcK0/gGD/345R/+isheAk
yLQpe3a3GQc9n1iyjweHl705UYpIs9dWHp01TW+GEib1+fx1xnpRhIn+qkEm10+5/lLNV7DUJJ23
5masmBwcOyCOpdtq9EjH2HxkA6zuY0hls9YUdswrRqu8FMcqvpSmw41b48ACbSfwzJcneXaZmA0R
yx6vA2RRPHOiNmI/QcgRegvRD92u5QgxH6n1SGQe1WvZ05+/1QInvC9CBQwgr3T+bHiCfhFmohG2
pP3IpZdmpwbHJUsCA/DsJaf1jAF7rSxpSLo7PkTrwjUeabskOxfzQwHbOCR/tSD+BrwCXYg6pmcc
N4k8DXwQvJeMz6zrCCBixgAnO2PxLusnNYT6Zx616SrCQoi4zG1R3C2IFH9SzO/2EjP9NJP+KpdI
N02VFFrdTnhLMhdNE6t6lXk/E0kA+5Kr/z+TQkYwjrtidvDZojtQkW/MthXac+GzEQ0kT0iOjF8o
k2ZnLn1MQFnvKViGKINbO2GWo7sNsPyW6AdEUtgdyH/f83QhTuLjZ/ssY0823ITJfM4nAF2PSfUR
PM4S2REJ5ug26HvMHW6DtPzDAtIXvpUiPtkilmDqHvUQveW7JRLgZxPTKcS2DPoHIyiAn9Au/xTM
f5CF2J6q658VV3sgVY/N1s0onN+S3BgatYJNTesX2kVX0aVsDXz8GUfVQTFJRWC+09AVn6fyFBLz
0cS+ydRbKk+keXUffMdqdjIAntgljMDErkKXwoopNF9UlTCG2bPehMhK6bJTPowDC5joVL+xAXW7
J4dDzjrXHp4iDeY0MTPZUIOzfkA5Mk7QoBd8ZCUqzqnFyNdVardflvBTaUKv2DMsJAKRfxCxPlVT
cB7d/OWeo+1ibcnZsmyp0JmW1g/ZMZ3hrPrTc0JOxBn3jEJ6z/DQsycjo4WGhPGYHH20sdN+c11Z
xKLMR2GHlMJ6hPkpw6wJ5WM36JccIRAbxE/4HfQQb92nikx7Q9RtbzMCg6P707FQYFb/OcEL8vgp
LH0DeMqh9QChXLky3DjeKtAcDj5DAKXigP7SUWlH+AtUciAY4m5wlO+5zkwAtqv5hTun7Lx1dSBc
Zh4OBGtoT8xlJ2VejQ+22Rm450WccYAkLkvnjA1b2g2/JR1BUv/fSxAWw8eWnakaqhgj4s76lxW7
BrxV6iqN0zETGZEyPoPetvhi+OCIlOq9NUQ1hZtXCFRv1JfljLO2Uc8L6ucA8YX1TyeGa5PPtbcs
qq8NpQ+v4NiGwk+QdOg7WluTDCcoh18EuNVB1ePPOLFef2OFY+FFVsmBfPbDq9WfqALw5ROrxN7W
BAgCk7pkwR2/LAQbYLQZJL+GbGCssjS6vDzGXUVBR8g8kRmeTIoNWJrS5S6TNWSQX0vyWy9IwPYG
nZh2b9RwO02PIqVkPascJ+m2Oc/U8OJels9GQwj6hWgnUpT4mQGSU1dKZJKQILew8+BAdnRYBnxD
+dNCql8j5D+GBv0V2HDGXdQE0WYd1CDAU3dWf0CNKEpfsEiGAOxjdxH6g8LkIt/M9LjKgV8Y44I0
HAr2GhHlKVMO4qGQq+5htiNBZceQbkuByYoT64dUY/B00mB8oSMQeKPXNoLCbxWBYiRdcQMH1XRI
Xh7d3vDE+Tco3TrEn3/NrKMMtqfdN+xRY3eIPY7GCMpT47FyHZkyv4zgWnDN8XFNa24EgxyyVnAU
AkFy5Yi8kM7ryrNYPUzG+MXrbHlS4+NoKEMX+2kNq/i4/GsUp2cTKgs7Iz7F4zo7bqbHIspH6CME
0sKjpyyg1rGr+NzGj7G+m8NrDIsdhVRWHpl9yfmhUy8j5FNBP6LXEOKfWiUxisnpUQFgix9LvLXZ
Iyu+Y6RyjFIPlNYVC3RUNNa17t46UB7jZSA6YfGqZquxvgzOafAUGbJijsDc/1M29ti/mXJ8S83x
JDXd2yTAQGxCRtQ0jxFe8oQP/zcTq2jH8A3ICVERipuTbiNIPi4ujjUBouu2Zz007fIAeJ1mE2I+
7ds7ty5pf4t1i/KvCRgG1nCat47sO35cQmpIVVmOoorT9ZDXrri8suMZplME9Qk9T+6ra2AdQ1o2
ecYmvcfvVElyZOuazUmStgg/VuQ9NANGLi9JotHZAYxeCg1k1j1M81edtKxMvFfLNAKXzz+EGCls
rZquYoGO0TIc8LSCbfEW5hFVY9BwICgC1WGEdqxsyBxQaWkEFYVIw+KRZyl/r8wjLrikYuTIaTo5
c/0u6jObdDd7pff6QeU59xcr9KZ9c45/SwGhiz3QTcEq9A0UNBqVNeKLhvATr4FNKabqJkE8N1W/
/XSvQUmihSUILbMtJAh4UoGzt6G9WqSISTD8KHdFjcyUDwvh+xpiZyzzroMhw7ocBR0XrOTgCUHi
i1K4INmJEkBwEWWRMSM/kvQNOyEFPlBuPX/RkIay2XKX6Vmrr2Il8NK7Buij4VYgcEirldvqCYyb
kZqhTupeNVAsRbxbgH/zlof6LQ5eyvpBOLcheWV6zOKTCUSDPPim3BP0ZbHt4+pHzYsRW+AnZa4s
7I3JrhZC5A7yQ473cXAT8kPNBT7+qO0a8o7rms51+J2Ma0x9qpENtNwa7bOmf528la8QbvRjetD/
/wjancWoVIHxR9OdrdkT1W1KTinrsmN7nHJkSm4q/zHH0QCyBuDo/Ql7AS8gS+zsqM2bGWIuP1i8
B1DOU1X0CAOJ6yNKsbEr/TyPlw4eTuZrCK7s7M9U7BC5Kg1/KnwCB4zfEgakMKBzsPPsSilCEruu
iWOiO+jjS9SdCfGwGl9TXtQSyZEyP4ZOvEvKqO/rmHdslkhUiZdXvWdL2HmWmb/U8IUpHuFxM0Mg
7Q3NMpq0xi3gi34kpyvDH8ZOKyEvPTOlWe5sq2J5a+hsOu3WglOPZA0Pn5vnL5X51q0wnn3feJkF
4s4W451kQcwiCZJhEf2Cx9U6Z7AiNmxuWigZOtLNjXLVvPEw32fUZNk+DJzus/0Nf2Edj2DuIgYa
R5yMQc/Qlq0Ck5nPDIiF6VrYd8u9AMOKNJAdO6p9CGgGyZH+ZOhVMa2OWQCd6uQxDByUX13osVKN
KV9Z+X/zqpHcxrKFhhOrcXGMFZeLUBquMQ9ST8e3mVAKoje2AGtvi4p8sTMHEZIsKlyGjjEzdmZL
FWXYTilPGLIK1H8/TFM5gYw1kIdhm0O3pMNy+K0bO8Tgg3wSbheGXzKtlXMyeWxNccAzfc+xU8Ld
6O4WJC59L3MbLKjsrjoeGl3ax93yOqtEJ4xwS2Syi1Os+qFWASix0F+NHdA52aS/05dsM8sj26oM
urnZFE+pppyXxA72GqJ75pgMc0/TYrNCYnBTfljL1sQAMe2S2dXqY1nRTpNBg/3CF6293rp87vO9
Qy9oEZy0n7PjV1i/aLiqZr/GxZchdLUJb4kZhFcXq9iP7EiRInHnIW3jFoww9DEb+VDS96w7j/K9
06l01vCFXt3xlvFm6IzuK3qeUwc0iGdaI1YccS/ukuvy3Zo20Tr5KZ2unDF4u4m7AVfZsmNc1hcB
jZqk+rEJIIAxl5fKlOVbpVrzFTv8d7A+oG+ickw9E02HiamKMTKO7y1HjTchjDFcrbyE8tEkp1tE
b8zOe8sfI1uhKC7ERxYKMQPe0l6U6JG3XkogFXSflynfE+cosLLROdP2knyoqLSXU2DCIvMG3B0a
in67lNcEGM5n7Skg8+JzLsBy0lGuqzhBcRUUpAajT9i5hpkgIlQx0ShYtqVtLl3qxYnqM7tOYEOg
O5NDnLLYv5e50/8aSPlw6g2U0zsJuW1w6mDwBWdlDRc/BJNvRgAzMIJsOXUNmtDkGLRUjicx8Mh4
1ESvhHoBEGo41dwmBUaEM/FBxKnBQqoMb9EwyPPN7SxyBvoPsk7Fnwi+VAvz36sMBocMChyZZVHu
FHjoWQzx8KALQXgiuU3lV0BiF4dtXH6xkBwzyW9dhZuM55lnRFKcMtU+9I7GY4jBYg/BSqI1LS+U
8GhPgRnbbcRfOT2jmjXsBnv4yPRyJlvd1eb98ClBoiTlPLNJVrTxj7MfZlHB7U6BB6qSmgjSozDv
OzIb0eIg84BVFKMO3TJtJSoIqntrgdgEl8SRJ88ZPPGeFzm/mJkm7euQxUgyYDEchPZchCIyKwO8
0LJCQ1Up/LFq8LNRgHNNo0PSZdzTDR9pUo3ltm8CvncIj0sr/hnl7CSZhVBw0P+UVCi8ZlJRiuFW
KQm/dprq3MnVG3RMfBGthpGQgifu5haobfuvGoeFDRqg63SYBSeWO4hMrd/IjEIDZj7sfT1dIyHj
tUScq3NMIT/vsBcgbeY3liW8Jrx5pX5UoC2wN+PZ0xe82pVoW4TyzSghKpXnCzZ/WTM9EhaxO40Y
LpcWd0GXCynNt3SM8mW8xLOJSa7zrYHU5Ez8Z5K1BAksjm9UTQmJzbL2miqXvPxsuifrJhOz26Mk
BEGLTkXz08uv6si+sT7VwcmYbXI/iPckoxQGiaY/UuUuWCCyGWWLvkESS7uTGFVymHc3gY5Irj5E
/TaO9xLbI9Xf2B9G61ZVr7wnss7TuU+PaniTJQZ+q3Gix6SDUz35TmKww7xis+Dx3av6TS9YkAVf
asme8hApDxWmXKsw1HRH82lp/rQcSKHqCsilr6Tpyj2QCV9lSDEZQuyzIKEJiWgw6vE9qfYmOSp/
VULm+TagqrOkh9IeBxxYxW8JxC/E3RxYNvNnBhjbJtSQ08keRydCp38T0VWxGX53lWXxp0dMAoH6
pVasRoIckrwJvpEGc2RmnzfQ/Ho61zCXWyZ/3/S8JGDBq5HD31GAtzgrq2uUZjQmjEJP+eNJlCDk
o05KLVTTsgiHhOgFQahMlsR0n3LkG8tnmUPXR41IijFTD/0ThubcuLJBFZ0ulrabx/tEzALByFZc
MU3Rv7WQQ6jKkKREFrmPMjb/79Z6UrEs50F8VAgoxOAvpsiXxl85saP8oERvY3IRrVeJFNeWrLLo
whectTfBumgNLpFz1dw53QkSKyOvBeSDvrGv+xW5To+r1/QdnmlwoQ5+g2wvZFtnfgiUPuB35NFJ
apOuQSMkzCKVL5ZRcPgD9JeOZ57y759VCPy7IowgYbVOsB41ILOcxfLJwLqbKUivCWKW8drIIKFF
Uhp1WFwsm6rukmMamj4bQBmc/QNWDPBF7yOGXz7COISUNF7bZJ8q5zj6iYKLycUilb+1gJnjLCgO
d3Mc/cbaWUFPO5b8vz/65pOE3Er8ltewF4VduABUExWEbn4P1O8zVmunQGdciI+aFVXefTDEqKuH
VjvyyFe4dJD07FS7FMpT5LWNoz+sVKWZNxs29HFZvEVS17uNyTYwitiCC4BXgvkt0IRT2E5QV9uX
j+Wvq1+rBCkRp2mF5UGTP2rYsBK4I+EHpwELzoCgiMYX9MdsMOnfAWzTwTdG4jOX9MvUpJytp/Zj
nM9DdV6qfzRFCu8AdAQmMyy6o3zfj/uu4hp0kuQxDo96GXBL/GUF6SSJXzS+jDTQar+s/FxAGlBP
I0VBk5P6bmwCtpFYqisSoTlMk1OneVL8kC9pcauUzu35e9fI+GH5BkRp6f1Gk770/kWBW2MgcHiP
5C9LdtPRK9pjD8Wv8SErRCil2Fn0km/y57N6InukYx0Dqi9bNpXxkSMmAsWpAqMfWVg8gzR+ksM4
CfFdJ1NWe+TpbZJOUn5vZUbPX3HwTJGXdeF7wa4PJFj3iPgekKYsn8U5RAyYuGRmL+f0UWE6HvkH
1SPqoxWqnWPgaQ6SJ/VPXgc+NxmqMtScOfyCH2X0t0bxpviOqqOqiF/dFmdWb7r5HCAuoTbOK4oH
5qjOCnOybnn6Tb2FYJfKpePkTNJ7Vv6kQRyBCs48oxiJQhPACyu8yax6WTnzPAJ0NKVLVNwX6ZSH
Po10Dv1NYTeSrSM59j9zIG873seg9QXt0lNlcZBOwl2q/Azl9sSiDYEpPsfqFKGZ1quTGj/VkSJk
I2meRtQXknrFzYqDGX8TbKrmR+LYtZVpe5i29DtZvpd/4/GUtW+F9lLgjdfYg7e+CBh7AfvzPkuo
aXqZdX8/gAIIoNSRe6H8Vcjae+CMfEWychP+haGNt1r0NzoIwMR8GHzZ4+iFI2jOGdEM92jxkSef
OkjslMkym59jQps+vM3KTS4crfY1ZG7aRe4xMid7IX4x5btWYKurnTb/mOZDR9XT9U/FfMv6L110
0hjK9JNbLm7rg0T6QxUwMRqaW27uy2xcDbkVKlApErcm5Mw6sC2ZikeMTKI20F7EMyvagulWW4AH
MQvpHinWLZVAwokC35BcWJ4QozgbxBrV64fUTBxiBW4xuTuEuLAoT/FcxmL33unOGPpU7wrc3Pye
xl+Zcp2mLzk7ppjDDPrmEa4pSJhcvtApSvNnOcNMdrRPzq2m/OljlvxQhSGWqUexOnTGRddPQqMx
RL1yl6CziFyreaYonCSOnUC8Jc1zwFigZo8mAni2UzI3VI8ZxfgxbFlQIoYodjwLTACbatvID7aA
pfKjCtc5ujTfteGELIEA5LPN25OEWGo7kCSdDuXuXVoQq6sSJuU3a/6W6nvagOEafzTjIx1RwDjM
CHvLLeRT3D3UYJ0ylMmtC0+L7leA5sS9znqNNT23ZfVqgCDU8jc1OOSDr9THHoJ99W/MPuflbNSv
aQuW97soPGPZU3QZGcMNEAvQbmAU/vUsp/uMmRjaBvrhnoWP7vZ4AyOH4EjDOCfs0s3pwglHABuy
X+UvzI8973TKuYPIHi0PS80q3Cb8GCX6CApHujCywo8d2nJE3bInqzaJi0HgQvkn7TVdTbG0yUH9
qckvpBqawOj1S6V8oWi0Co9X3yj+RVD4gkuXI5Zw6/gzgD2TJfxfx2VfB170nVbEJMoiRVEb26pw
khvqL/LAo6+h+WkN6ivjfch3eXOK1aMW3AP1t8v/DKzyyZtoPhN0ug319craO4QMqonhyj2t0MEL
XAMQ51iEGUMIqDb6I78DsyehPZYYRzOMBPWCVJmZ/JjLblNautPrcDmFIUaBKR//f5THnM1bRjUT
IvA1mgs9SySepqnfZBoCDz24gdnPKp/xcEtHIXgSQXYMynQ0L0JDlHDwwQJ7aZ5jeRqDfVcDT0cp
QgISBQ65IXAzlmOavgi7Iv+W1LuYX5GXJtyepI9YfMkwsv9GeDXRlUmz2dbQLS/6cZI5hLwsuQ4t
+Hntmyskrk9vVsvQp49o5005oE4CaM5Wb/bQqsqm2x65fRFlmtTwWhMCLv3ryd8cq4NZfcj49Mhv
sK10df+4QfkiTU8dvGLb7pXpo1n2rFZb7dkKD8bmJVUtp0Szk+YXTcBkEA0sqK8ixl3lX6hu+R9H
6Swixyt2/DJ16IswhAHcDozi4Z+gzLfrEULYpRmJD8MPCcWTSUpDNCCnxP898lS+ZguMqfcShmN5
yQ9y+85Zt7EW17DOBqKhEEG8dF5qh8dYH++h9jPgIxtNYjK3k76LR09VLqVyjliDonZLenDbIty3
rVqveaMClk7hkmVvxAiayFiCSwjELjF2Q4kG1kNsWgiXPkYyAP9D8cbcSSSXBtH64odsdAGIho94
VDQBhUeb9QTXkg+9Hy5tYnjpC1vtDnwE5mdEwczrxnMZnYGMWgme4xsGwCp9Har/2Duz5baVNFu/
yo593didmDKRHV11oXmiZtmSbxCyLGNOzInh6c9Ham/LVteprro8ESfCoTBJACQIEMj8/7W+xQ04
vCwx12WrpYj81IxXy7YlRFNpOK0EMaTQI09NgswNdCs+60NOtbIDl70vzH3QHsr5OohvGCMZ/9Gj
LyYvLaCI7xwbvtDSO7P+TU5J8HVdntaOn9nISNNsPDx1eH/Ss6Sgo3lRcS0jDqUIvzTFdRuhDwH9
wag7O5vXs3yl+nuziBdL4sHJ0hKviW5xW0Dz9Emp9oebar1YUNqTZ4TDftgPCI1imstnLRr8ujCV
LjjxKeBYDEkkS62Hs6WFsVe2t17FEPJT144eTo1H6i4uAlAOwvTMPDf1n+j/Ud2MqKa1++ySEx6x
dq1uF0wVj30A1OR4JYgpIw/hcA/mbjYQBUZDHNjI77/959//+2X+r+S1vq7LJanNb2asqJuYof/b
74H3+2/N29On3/72eyhDTwXaD6QKAhG4gfJ5/eX5NjMJS7v/Eakh8uduIbKtOGoicAH7y3c8JxGy
qZIUHIIGQfYdwSQpDGZ5F3RbtwC73aPo75KUHCBTuKYHtaYnQXjVE+NgHpvluN+BOkR2ZZG9i33f
wI78Xz65F/7yySM38oWIPAjnIpA68JT89ZPHUzgVKqbfX6RtC15vGxkejjc63DJSrEPbAWFJnCaw
5Gx4ETvw3LzV9R8F2RS138VfJ+3TaJhWZv2ddpAiKTpXYrhV7OCYd1e2iNT1IAOUeXDnDyI/0ce9
ja/++RHw1K/7wdcumW24Qei7IlRSRh/2IyL6pKnITOpSHN2igeiVBehgvLSy15PCRJT0yAm8sg5u
Wqr9opuuR7/qN9pTzmUbxZpxXvO1LWbnMo2OQloQF6XM7vIoWs50nzBQ9UWL28ROaD70SeROzp2S
Jr50F0M3IB3U/3JoQv0/d8nT2vd8T4VS+TL4dZcmikpxLTWQa4ncZvTlbVdJizA4yM6TuBSfRRIc
T/483rU9wWImGdfLKO1vmqUrX7OpBU6gEIJWxWUq9vzZDa7e/5iihNKb5Q+tKu9kOeiL3Z91dOVF
emt62I/lHNirGA7TQT9MCSMM8u3auqE8qJC5WwsgdKoyjD/93J/UTU/4ZjVcdwJleICz7WCtR3gQ
Q46DT9FqC52l/NQozh8bIG2idsZ4dGzOc38rc3epHZdpMpM2w0NlakEhrzzTtqQZU4Fwr3DD7B6V
IaFnu5PnP3/5/fa73/NLzd5nSTp8ePj3+7ri339v1/mxzK9r/H2TvXR1X38f/ulSx6/15XP12n9c
6Jct8+5/frqD5+H5lweHZqBGdjO+dsvtaz+Ww1/Xoe2S/+qLv73utnK/NK9/+52ERTNst5Ywe/79
z5e21y2fH/uPy9x283++tv38f/t9rx7t6/Ab8QXP5tvH1V6f+4EL3x+hxyhWqygIAzr5EacogABe
cf+IuCqGWmuuMDIMFCe3qbsh/dvvThj8IYJQCM0vVvCbFbzW1+Pba/IPX4VsUrpSau25+ve/9v/P
6/DbgfvH1+VQfLgs+EpGKvT90JeeF3Fh3r7+04V5TU3duD3CiTpO0CxoBmHB0qLi75RyMKHwZ/fk
EhbA1bYv7557W+b98e7J5scqwqtX8lQBrfy0sfftvG/248Z+Wvx9k7MXcFN/f/xhdd3COJ5biqxv
C76/z/vne3/ubZkPu/P+8u5/cvcN7Hbn43u3jl7e3ux9nQ+f5x+ut1vmfcHd+79t+/1b221xt8yH
jzfWtGprTebbhxd++rreP87uf/9wNz8uvnuvD++/e4dGD8tBlkNveP9MH5bbrfu2wfdlPny8D5/p
w9vtHn5Y5MMb77bndznd9xF9wjB0zUW3/dPqtLmIfaaqHeGwu+d3T7nSw8OzaNi0b//dPdvXiKnC
QYKg2q4cyaZEL77dxO7P2+PdS8skY8LB9fNPy7y/4W67u1Xen2vaFgNEwu/ix+d6X+x92bft+QwG
kAL+9UHeP7etFW3y98XdIXV2n+NtLyamy8jUd5979z7bdy0nPz77+Dk/fEW7LZqkZG69fdf3N9j9
723lt7fYrbjb/dAkX99eEaRg4e13w1Uc7VbwoDnsdnb36KcPvXv8vt+7L/z9HXcvyHymrVUW9qRr
BzqZizMcua2f3Oz+1GEpkdoCZk7cLH17bnDgTncrk+rdIrsXuGRazD3r3fuqUrrFVZUx5f6xtd3/
VodyZBqoyz7p/3yXqRAPiRfAUnxfNOLcmJKlpIaVFYzUODcOun4Vh28b2S5YZASUpraFNvJjPeGM
CCckgrufnktDcdH7xcX7U1U922vSKd73avdaS15wjgBj8/68M42vXp6XZ7sFds8HHc3EYdEIIra7
sHsunrwM79WCNPbHZ6ErBWjURVzz03M0iM/8MHvZrfW2/hgAqq6mt6/9/Z1pD/SFKq/fn2nMuonq
vgeDu/1OEEe0RNN0cM9/vKcJqesM/fIvHcTAxAgNfqz760HcvW20PYhNT9P3x1K757cHMZsGRUoO
B2K3G//0IL7vw/uBfH/O58D+dCB3L+wOZOPZf+VAGqwd29Mz1ILwn+1BrCK9bN4/84+D+P6ekSQN
O+XMRlTKLuy+hX/rIC5jCY2vQ/GYbA9gT7Xgfeu7bf6TA7h7fbf47iDmggnf++/h/SC+vcHuV1jP
Aq3/j8Ow+xXuDuBuM7uVfz2AxkOQJnOYm6WLcFh0IbUKNzIPdvLVabZANtg9XGr0Bf6K63f3sCjb
/LI06mn3SAiJWAZ91e6RZ92S2QMt8+12ltgiqN6iEJW9z4amfggC5hvdGtzsXgpWeDfeYq52S7cD
FJwgryB7btcLWy4N9eiFb1vuW9IZq6KJTnav5n2QHnqImY9367rRVhWMcJZqP+tOpZ+ezAv1+92r
SW7/3J/dq4vuop/2Z9ZOttufcPuZd/sT2+R8t6Yamrf92b22e+qv/dk92O5PtN2f3SOHwAf/1/2R
2/3ZvbjbH73QMNl9E33QUETIZsRp27eNXdStYrs/XojZ5f/PA/6VeYAXUhX4v08EPjOi/23v2RQ/
TwJ267zNAnymAcpn9O+7YeBpGTH3fpsF+MEfUSREGHlRFKpgO5r/axbge3+EoecyYvckR87fzn7/
nAT47h8+yzI/iISrQhW5/9YcwN0WX96LM8oLhR8wE5Eu9RkR+NG2BPLTHEAW1m/SLEJxUMfO19pI
qhdzCg6sLoFRjWmMfaggoE8Ia85EN2efvalSV8ucl6+xA4RS6T5GGViR5lOMI1b23kdu4jVq3MTt
JO/jpXavvME1cJUM9OxKUysAPTgUeCPNQjVI2y79bL1WnXfM9fd8Q1yxXidkjSySjopCce1RACX/
K/O7R1nZas8wSMWmp55kqi4GK08niqK5Hc4EAqN5YtI8ul+CKXwNwvy56wB/eyPBBNF5uuSbZNgq
qsfbMC5v1ma676bku2Oh+iCPaUcM9U12MXreSUmTcrXlg/LMfS2aY0VlxjPqsnOKw74h3ZmKylro
jaxJoQwzIgr9TZFGlxSUpj1ZO18iaiDoKJZHRlEPeum6PRXmX4a5vQ0HgDPRepEWwGhs/FTU6+ep
L8muHI4bQkQmJz5yZXgmGvc6QoqUl9TPTIJxEuR2s1+syX3ijK92RiOnC0UUS/yQB+qb0Bh5YcO2
K9X12CwP7hI9gD3hruGcrx3ZIl6G8nQQZYt70yCumQlQAH44oGcJ1v7My9N9J1XHTZLfjEl46GT9
q02mZ6PI/4XO7xhM9WlBGIxzZlF6tjShSy85qJDtrBQf+zJEOhKh9l+cO0LlnsoIImSDdTGnACy2
gujcO0rm9i6cti3xkoKwQzi6cb5mKdHL2UphOfYQetMnrZsTkwLjoFqaNuONyeZzZYZNHYSP9JC/
9CEqjrreLHY9i5fhKQtoiIYAxWBu915KyoMpnp3Rfe4SIhmr/jErHffUOogf/AibuVuSWx/N7lmb
NJ+sWxd7TQQWL0uI0RXBY9wjlgupZlXuXW/GbzIOr5NRg47kWHgme01q94ZR/VlQrN4eyv67vs9e
B0AwRhYcZXMfU6fMetjgXUOiQkJnCBQNBW+HCncnk09hBMRDNRdF2Lz4ilQmJuTHVFPv2ig9XfIQ
EV+bfBuG9CrvQwpP6Lcnsj5Lw+5Wp91sHmkR3qwDdvKyLR+cwD91CjrXUUYIqTUU/ecTMUT30id0
ISHjbJrFp7i1l74WnyMRvJQuhuWpIF5Z1d6zEhpNFGLOzHj9UZLPESiqPoEM3wWASJFAxXZ5Ull6
gS73Qi4E/nqdfBhy8GMqx3M8aQdWenwzNpSs4Vmdpysl3jDFesTv6y7O/cuKFklVxKggaByulEk9
pN8EhVqRfGr6+i6bZ/fQNjA42nZI4ScBqtM1ZytKKrIg4gqBp6ehZrrj6yTXUzwu6JojkvYQZ3Hy
hrDl2xB7qabrRHjnsXaS18SK8TWuGLsN0Hk6SaZBW+RHhU2eZtW8DEs7k+Yr+w1ns4cXIe3uShk4
eDwjEmgm3ePI9hzQ9Dn8EXctLxONAsJM7Xw925rGXNkhgGqqlVxKBESFNfcDwVDHOR3kvE+OCrc6
nt12BD6gyRgimnLPaX2qsYRWFome9kMNhTlyARMGcUvalrdZ+xowdFF/iXuoFf5UgRFCHLFnGXJ2
nftlleqzTseEBN01vms8fREvWK68DClRREsvT+OXfm4vLVDuydqXdfTv086em3xqSYks6EgL0uai
7xPd4kY28XNdk+M+2ak+ivvwznTRt7rcxhUougc1N6nDrsOJMUcleMuaS3TXYw0Zw7s2RmaxVrQq
2p4IsEx7N66Pg7XtGlpT3MTAqPv4fAeEoW5YXqZFdtzl5kni4Vvoqu9bD6YAHCAghe1WVeYnICPn
bQuwSa5SD1ld2yqsGiD9l2b9ZJAuj+F4Yk25SSBS+8HwrYoNmF9gImpqzxcTa76y0IqziY4ePies
9UVWzXsp8SFYbPHFJ8A7vRYIkN84ZJLp8s4vqYH5E/BUW/aXS954iHiRSI609qY4KKBSx93J1PC1
yVB1aNIM2Z6gnEuDfMRGrKgCRRLQmF31vcHZooTLD7iPzPfA4Y6zcH2DKESsRjmBucgnMW2sXR8D
RTE6tNvWXwLdN+/dSxOTBuC6AfF/dsZC6CSIDRnc7fkhNO18RRtZD+jc0jZ5gMnkcCzoitl0Jdsg
NweCe1aoAWk7a3VWNf2nqFnh/KQtRK116wwIgu/SwvFLo9juUdmnocQ1A/YS1sGF4AV0ZyUeA+em
MDHKizA68zLYfVGKj7toXYgFefTNkE7Q1wJKve6zKy28aN/PxwcZjtF5mVqMXNYT6raJ+nlTp2v1
Otd2+Tx0EMSnHk3+6IbqOCF9W5cV+utyrRCbVt+WHmV25xNo3MRkH62Rrx9WP+CYpYXwZ1jjE5Ab
p7df5q5EHNv6n2eJDa50uMb+R1Vr33Wsj3DCV3eOHdD/cuAjZ6CMhIWodVA7JGQvzc2ymZu8OxgZ
fASchV5mjv/9EfO/Vha/al7N3dC9vg6b5+b/gdq4K8Q/GxOTBGJen38eEO9WeBsQO+oP6Svt6u0Z
IdyQxtRfI2LHDf/w5Vtpm8r0j+Gw6/0hGfl5QigtAkE/8cdwWP3havFTJZ3x679TEv9lMBwR+xZo
SZ/S3dblNTXxXwfDlYpt4W+l//PdguAyBn0X/C+9OIr429bU+5D7f77Lh37oWgRpVgh5SNMUNLfF
nmcSbvUSrO4mzaMswbMg8DR3a38XRfjkpyzPTquh8R+ynmyI2eT8hmVKEkTtknaIJYAgz2m5Kkof
HEpYh+eF7DFBGQ/eks6tfkibfD4JVn5nZRSv9zLuvKuqwxKTScZvSwD/ws3In0/qxiOJMG1mYgJw
kPtFiP3bR1hL2a68dOOKu91UwU1pROcgvUcbGiVVGZyU4ZpejHk23CUtxpNoaXDW5Ysg3qkvmk+e
dLpLLyi6dX8My2hTKj0j2OmX+pstmvC7yI21B23i9d6R69f+uk9nG5oD41Lc0ZwZF2VVWtCT+G6E
mvJPwVjhiJ3Bg+mR6pFy0+Y5TqN6JnRGzCDwozScDvNc2rNUhvFhKeL4HklKftiFcubqltvktskb
eMXLWtKXl+zaeet100lXluknx1nsZTdXmJECrr8Y0cvyxe+dcmOaClRrHs3h5dAs7ZPJI3IPxlhS
/RvV8zjTuNlLMwf67AKShOvseumpLD8sC+Mc1TXjAh2IjjkB12PfanVGk3Q9mxISbOJGMXWokwV+
RlZEMPOIEMOfXOef0jmk1e9661bbvMjXuQe9sNKS51Bg1x68jIAsrqnPbgcibFLMxfZMRZ3VJqZ7
TnXQPc1jaC5FV0e3XivAEVX5Qk5DCUFhNSb/kiaassng6otwGNuvURKjxqrTqpRomkOAkIFfXjQu
CdF9uPT30RSEB6XEUyHbAbimD8YoF070OU/bcCP9VVwYJ0HYPiGmKh1GoExCs+M8n1/mgASspfb8
A4zlMa2bSFxyPjebMpHNDRHMBLsOZvpStH1wJvxt5ODEKGhZkow0sYbrfx/Ig8oGkiColmGtDKdv
1YxuOvM9NhWFxMEk1WsVoiuNSwc5hR3tFazC5FhFsTwaRIKwaiyeJtz2wVSeJ7PBR9hJArKGtPhm
zYqhvbYYrLs0Q/hKaEod9/H5EG8zBNwC9H4dbLnGycLJMVsF6KhvxhzxPOzBccq3I7vBrueZsu4h
E0oHGME0f2riaT61cwO41AWPdizHfsAiWnRwHxJzV/lOWBznsh6hwcV+dBG4HZq82puYcixDroB5
+XY59dJ5uqzGOPzujD4TI5sQ7O2lzadUTgS2lXN3tbg1DMsYIjiTRR9FkcxOHeOow7EMBFk7Xfmc
bW/SemrRo+VVifm2EzE6kiHhjPBt1V2NCPvRS3YV88fK1AS/tq5/GuYTOIQpmjDWpwolsYe4CN2e
ZyBZ9+tyOfRpetPI1SKom1zCursKOFiVYvZUlaPzQ92iMg7pg3MRshhDjMYeqfq6fu37SGOlC9zc
QfwCislWpXvdkKcH9gBwvDh0KJCdu1mDRkdWUAD6Pu8/jxgizwJnXe5y1yDHH532alhd4P18AwEu
OrQZj0u2FMeFyFPAQn7/MC8U+xM1rI9egSS76GKCq2wGgLteowOnlQa9j9dTlOyw5vsd6RJ9mDio
7zNG87RoYUHk+XFUA+rpYs8/yoDEn8ui8z/bbR2jqrvlIGaQQuKGhHAVS+8o19ZeyQDXnNtsNVUV
Bua6WnKwelH41eYptJ5sWY8cGQsGjHV8Ezi6Ozb8LIA3YNh086G9L7Dyn7eqdi4KLkt7Caqpo3F7
7cQDkqanNh+8TepXSDqbRuyvfdjdBF5H3FploxXahrAEd40YqRTZJdorpq+OXnEzBam+kaZErxem
bXDLqcjkLkG8EjUTBN10lpvUOn5I4ggXq31PJmSiCJEy8m9XfTXOC/Qppf3zxIbLwD5Ze7uQXHVi
81EcmngOcGooZJT9WJCH4PreQTM20LWdmsCtLKIwUFov8hkOl4DxV36A58ITw1ejiXsKbZ481llO
GkFcOMVNNkK+EE5Wn9u1605Xgb4JAl7Wk9deZRd17pS3fp6Yw2wqQDU3akUmnHZ66Q+DQTnrvuNM
Bg1zLOytRoqX7bnxQEKi9b3kdK6j5EvTRvQ+zFJBw01HvTw5CtBSF2n32FrSHWis8zv1XSOYyyox
X5RD7pxlQlVnaTRQgKnEOm0GX8CvklgqusMobOV3+uP8pk1S2K/5hPpKlW79LAKVfvHjvHuxkxy+
eC2XzyArMEy6xhcXKyIGmOQxFq3St1eJVsO5HLVysH905nktXFA1aSsH8Fl5slyUaRN99bsGKZpN
MFIcxG68PKgorEnvGw3kayKyNFVLPBmUmPoxITJJxYt7Nzirh0Os61GekTARFDOgt4kZ7IVnVYkQ
JbDo/5ck5sKe1lfZpLvbpdpiL50E3n2uZop20dSfJW2P6HfRsnrJK4TfYVKRMEFDYLiNoyiHR1on
5qZrgvY6t1H8UOtcY9ltTHcfY6jC9N2n64nWcOgdu+DDEyFQtDwQxbEKOHBemYKesKlRx7aZ0Gl6
oBoyvXYHE+Oe17mclzvXqdQlSRF0Xsd1is/XZBy/5k5e0AeO2ivX08HBEJPgK7ink7kMhKuXE5tZ
x2CvLqU8ciZV4fKkZhKl4EFUg4eKi+xwEMwRAqqhGPb7XtnjaXA5NnlBDmBXCfTdtpeqwlAK6L7I
pH/bMBUODtdlxDOGdGzh1sqlippFEazny+yON0tbQ8bMS9fAAM7hO8xRD2xBRZvUWbhnjT21jzbC
j9qWbXDOpZZlukJsxAKgoC897CVahgB/uFGlRk6n8VoQo110oCtamwnc9mW4VzmlvIzrCM1ck3VP
XpKhL7DARfVg1IG/CLAKPdLtKmmrJ1slkDS5lx9XE9TVJK78Y1O16Xm0aJz1vMLKIxyNJRww3ZU1
3eZcGOqoiUCFGgz+2drQ2j32TOikh2U7okPthhU5rpmm4BM1D3DVOh5oEc7piis4aPRZFJrqWfVg
Nf1+9o4HW0V3ed6qs0GH/lbZjLc/0JM6Mb3b3gxO5FyWZV9CvxLQNLMStCNmqfzFJMCRlSEuuRg1
MvY1IT/Bji21MPzeedii467W4dTnh4TaNtHQMLme5Ll1H8sg9Pa7NeEavoaaGkHic/oNYzNfMhRc
N1qmycbEitQ5r9VHBMp6B8XkZGcT6jkin3SBV8eWh2E1if0yIr7IG1cunaMrrnwtM1zEtr2ZwKCD
0cI+qKoggt6c2Ae/JbmoF2h9k1iJO0Gu36ZsWvtonRgjb1u766Uzpx5aUC+HCxeOeAi09yimNd0E
S0LShK9b56uuwOCEMYNNYm4Zv++tSPUOiy5C0B3hUfU0TghZRbQoK2dZsLatkBFWd0k+e0NMMlDW
kZhTr/7WP+M6673vkGJehO4q9myYyC/8VmW8lzk53pIl7SNa2EnN5N7Qn0s6Kiamc55iRimUeEfn
fnZSe7uaCSii3+DnbwsY1hi57LVYa8PYO1ougg6AdCBxzGlVhxeqH6nKUsfDTNQVKroRq4fwzYQr
kYtNfalEnWBmndLp2q9bkoVxVcOPozjn62E8HWTL0C4Q2XNYZ2Qy9jmR3LlqiUHOkm1yaKqXb2s5
Z9lBSUMNZOlUd6cjN/jTWSXNxpn65cl0ZGnhGSURpdKY211tL4R2w+spynLgx27dPfstSsCkxL1c
Okt/o5MqOCjjmgCpbXnJK8CQ5kM6MG1QZCtOeQVSrBz7w7FvicUd8/5EUpt/HRufQ9sTvWmlBTbs
d2Py0oo2bw6iPg0Ix0qgk3Ving97RWVkz1M53PNp9LZ1MiKmkBAcdCkgHunVIBhk5ZPl6K77uD9e
BDOLZXJIjw06ktGkBP7Zx4dplA4Phe7RFArRfufsFeDN/IT627AGnY8ewidqxW+r5G5QjHViij+H
rqWbvheJJke83WrGtC2F3Fg3WHsYiK5P9B2y6ajRI/yDMcxGLPeJejBeNn0zeYAH1bi1fRSZAZQi
GJJe0TnbYm8jvLOlTt2jKF8Ulb8lMt/U2Bd0AFDsE51V9APJuejyI0rF9yP3p+tGUvliNC4/O2nC
ycqMNDhe4orujB+rI9/ttuFZzuSeV+ma3Ma9hGWu1uCkc4kbaNVMIAmtLLi1pF1z60+aG5VsiYJM
BTYV1epqP49GSnsS7XvgSHtZJrAFx0z3IATH9pX+Wnm5lqTGjU3xHZjPQvwgRDS5Ni0+S2tuHZOl
x4XRMZjZwRw7i8E4WiyQO5xlGD53femehnqd93s3JKhar8+VpnyKnLM4CIpMPDWZ1x0i7QWGIYLL
OfOf/AbLVSVU5nMT7rLpNZQWS6tsRuKdhDDjmevmAKmaGNcaN3mGgoJ226VfuiGQ9zEf9ky3ji8D
E8Qbr1Q+tqyuOu0zRKrcTQDgxVyoHyfKnhdVYOsXbNPZppBAw+qgmS70YsVt6/vG7BdNKT95k9Cb
gmk1Q0rRnMPyryDlc3nZH8ow3BISnOqqb+P81FN6AOtkwD0uk5eDLOrG+a7XDm2+vhLLy9RCelA2
0NdVxSV8r1zCfEuMAZMdqM72VMcLGE2OE1MDGOKVANHeYQK2oMv2nVzwe4z0bd0Kh4AF2mWTA6m3
L5yaQ9pmL9ivwk+0MokZmCx+unJiE3PVefTNB2i/AyNJzyWfqTcZaLEahqPViK76dAqflFeHoNYq
MmS6rgELOo62hj5UjhbsaCs5Q1KlTjrutV8T42/jGPtm+WqS7XU4WBk57TXTgFKfE668ndsVib5m
iDp8rupwLo5FnEI/iik00zKbV5scTEHjRif4FAHy5F1q3OuyqrNXY5gwd2uZRs+qBZaeRMH3pCyZ
5M0JvO6gPBr9HKee1AM1mCA/60r1YgqYeTEtHMbYpN6gJ3iepHicQvO62AAr+fplrj1+Uf7hMJBK
v07fHRE/dUzcnRDKgmsuGJvc54oQjJG6czQzL0VdQv0e+kfsHnc4dHwNidUwvBrxZXUTE7ISnzmY
Ng/NnhIHdYHmtMq4wjh2/RZQit5PozU9GHtcb4GrnsOZbD8l7UbO4xll4PuySvJNPOL27nKlmWoS
wbsw17mgQwOSwpKXvNCAxMzNPCImqsln3gmUTTecYeK1RDd93DflZ3cEPhCUpNwXC/64opTwUlaJ
37fsvhiHvV5HlNw6Wr/TTEz2Awvjq8AI6a/raaxxXjCLOUiTEAuKuFJpDYWNzO4EQ0cQH1nXnI1z
e1Kl9jgEUFQCBlNDe5gC+aTqeZswAo2LbRACXe9sxDubBvPlOMwXjdLFweCVw4UjZ305N+IsHkGb
Tsxx7odRZkfV1H6xQTh/JZsCI2gDo0TM9SXXfu7Ave3uCHmEqDTK6HlxghSoxuzu8xskudqBH+dR
JARoGzLedFtDhQlE55ASndIMCv/aAjIKW9qDOyum1W3pnasEyoymorbvoqanD0imsd16s6QCtegV
uXMYCljrtcRbmTGhOWrp/h2iOL4rLDfMIQMZPQ2zPKFTut4T1LBZKkvs9JL3DN3nnrIi2LE8I460
iDrwj6JeyflV372y6M4YTU3k8glzPMa+3reoq48oGlR4Z5p7pAxfR2blx4Zb6r6/gLEwqrvrRwQM
aWtPRdCOB7YFIVQV2PeqqrqnlLX1+TBcGdu2JlbQ++bmUKQZutHvDbzTVmNDaiNCYjm54CNlpFwI
d5T7MiADYRb5y6CGdK8X/qOf9U9Rpb/U4KacDh5yJ8DuVIuEGpdBNFhSSE9tLB4j12f61qWET3jL
HUN+/FbtGh5QMgg3S06I6JpGZCP03Eyos+kjHzCILrNHRhJif/Da8HDCIXqotIRbW4AsLcysqVSM
40mj62a/L2eYYIl/gxKWmUuaPLlte+27A4BWM4EFrHTHhA3qrXSc8qgLbXRcyqX7hMCEiKUUQlla
KcIRkppQdNIBmNYR/TxWA/gC+aWQAadaIMeNk6bDaTlV9f6azHC22vWpgFlhW7Vx65peC21N2ksP
sWknjKGl2K+r5m5qzbXqY8o5+nYJfdgd0t7EqzpxMHWm43CS0kLlqGRHZTUkqFSXBzt4t7ZKH4Oc
SE49f5vHbUZDVX9eREDRewGRn+X596nmxjlmJ9t118k+RxNyYEwiV3Odn9lhfEFEAqfROSb7nWHl
gYiQkqih42IyXlQWEKKo72UN4z9GQeGUya0ZuLSTUOorLJtEx4d58akkatekOebEpgB+QhoB/Ju6
oWAVMBZrsuqWDJQTz503+YC/IL6smpkmYJdDy++uyhzvIzauRee4Omg5TRFnpMjRcETKfF4WxsFZ
bS/SSBOw/VWlgmG1m5DyGJx3UNG5ERAUv1DcVMPnuFmJLKdh5laIMrFiV+6txGo3x1v03MIEsgLW
I7OMUMzpfIA8uLbhacDE1Kp8i9Wyn4KwZzRYaXsch5KZjBy4t+XmJovFwQLdxUTf1lSRNL7FiTCD
3hej84Vx5AZvQ3m45kpwORo+JasGbE8Ja2+Nh+Q47pZPsUk+x7FznyAMgRFLIXFaRxB4HhfbsXO/
Fz13E5K267Eh7F1TlRfrYetlXwtScyMuc63jQ/2Mmm8uLEbXjx5EMb667fqlaazm9+sQq7HyJY93
85bRWw8Xa5Y+1WGBj7j9P5yd127dWpZFf6V/gAC5A8PryUk5Wi+E5cCcM7++x7nd6LZkQcItoOCH
Kpd5mDb3WmvOMeXGkNF29KDJNbVJGwLJQStg9SsSCqig54yYBm2AAuxET0wL0Oei8C88UFGdMdLo
J9BSpt/PiNeGKEbXSNhJwCc81y1t4n4PY4i5EXQIG+4EvYLvU1WuXbd9bqTYWrbxYLXc3B4xCC0s
9tjWOTyy6doHnq1mUcQlvuARYo5FlrBVsp2radn37bDMx+bVau1H36igt/jgExX/BwwgNuYxCcs4
v+4U33pz3fTymxKY4+z0TpAtnbESSTdYtZioE8NaipD1pF8PgXPoErrPsDNx//kB3LDkvADECIV8
BY0gvNYwu32B8T/ksmyVE3FF7Mu2hgI6SBC7RBhZ3gFFxLccLOnoVZda5McZP2MJUtGKyUuoUQcM
eiWcceU6/U1GYyGMgFjWTXyyZud+FOEFHkiwW8VxiMy9XYpvug4ZY2VLoyzj9eyk0yYkvNxl41D7
0bFgxpuYdDecDJR8tHIJvskgOAj6Q+huZhhGZDX/Vud8IB9Ue+zQnKGE4K/XNSwz6ZgP5QAV30ix
MCYDfHXENH5CIkpt9ZDrW3NjJiOMleIqad0TRi5c82xBKeqPZXbd2OnOm/zV5Oxz5CeWxVQJEY4/
40S/H2GPdWiHJobUwLGd+sItma1Qk7IOJPWlZY/7QUWrNoKyXnabae52aJbzobhHJrFhlYEFAX1j
pMcsHkYNBttN7+kZUZ/hEOaD6bfkiPBtYzO/jKW4sW31Y0oJv2X2VU/bKR6XKAgWrSVuYzE+jp4H
5oIoX0sydWkvW6D20kRmzqdlrsRxpH3BUomNH/10BwMScQAJ08a6TjCeu8cY8lrBehngga1NlEvd
uBpBhc7hdVSdk+gJU4DN0LigsBy95VN8Y54fTNd6rnDUFk0NSNR87CwSOOJ4aTY8E+64yxD8ddSU
E0kwt1LWd3YCazWEUeLNNy42Dg+3W1yZJyOBpoH6aO1aUPYTKzgyLFqOQLiaoOOfaTYTm/MF9RQ2
3r6gp5evnOEuMti4wDrAkR5x1BmWR5/UTzO2z8bzqVOqp2RKX8ZAP7WEk2girQ3RXzn0OMOMBPHS
KY+jw80YITYkAO6jO1inNQHFI67cgG1IeE0Wkjl874gRDtS3rmHH9ZTSCLFw34zdbRxcBJm1YiOP
L7vgrrIolMX3hGsYtMZetNVlF9TXA/QownKqMxO18O6NSL/q0HtqKawXlV9sdRySipE3D8Fg3XWS
uJgxfJgEAw6KD1RCKFAS8+gbaiVgI/qtdV+wc5deBqXJIv0lfnL4xGSc7CICrM1A7EYE4Idy4mGl
fRPM58hp4trGdFdNEMSEcVXPv3tg/mFd3cQBQQ1IcZigsNjZR18CqqjhdqR+cGbx5Te9Tq8xASzN
2KKhwgqdYRV3vf15p1BNzBKSPmKFZyupo8d+IpWBDkPcWj/NiuLGg354lnfktM45Saag5JYHcGAz
bvDkEHWVRtVe1cP548NmBrKyU1OpAymaJDxq03kyG2LcrOqibDIbdEB9N5ssxeXYkWvbhetxIq3Z
YEDSjOFaheRLDXDH2EAHGVYVMgrrYrrPSOFt7ScPhVhO+6pu0WdZy8T+qQnjlG63shwQKXAbEMSs
Rk11l9G2i7oncgYZvZLgXcI8YgLe/BzyDpln8FQRuxs63rXPX3Rr/kgZVU3RAzoH0KQvbR7eJ2f+
t5tDyCe9BYq3KNJXo/Wp1/1NQFSdE/EkxQNTA7ed1pnhf4vK8DR701GdoUJTv+1GE/t9vLGp0xq4
SqaA2SXHjdVc89LtEmVQsPtMeu1bRILrcQZ5HUTrzjbta3MkZ0zK8Bpv7lUxE3oft80POZBFqhuG
1FEDSzE2GnfFpv2eCgboanQdm0jszKJ4nYKSTmLAFosxBcJIbVyFrf+zdaz7wehQeMYnal8gI679
GGvanQOHC6P4xsqso27EfnZoNGRgXBhsd2b6mIXyh+wJ6IAWokr6doY+FBn5Vx3IgUYQkNb/8Ivq
JjAdGutsK4ZR37s1oaPx4Kz42UQbVpFNPzDeNLb9vZtGssxi99Kjp7xVBvrDKWU8EI/Wg5GAFqBV
wde2MpiPcWN4w2xhIXSwNez9PMb+XA/RXvqa2r01eu9HVdXZKhb2pUv43KwwEut0ttEp0hINEkUB
C6vQT+Q6obGGZMhazyNKv5SKuTwPCgek9n0T3aFl+BkF3FQzPHjD8Ju4Zdg1g+cuxDCvEHcWpEjo
0iKGa3pUbvE4Y/gaLDK4ZX3rOv4qcseHlHrYZbFJLPKTK3bvmdGsNCyqcWyfDfXqJsySCOo2ynN6
jjyhgKXM6PsnNJ2ezdIjDZhC8+/GZf3x553uqiNgsWMf95vJAh/SoOiEk8PyV7RAYFXSEb7SV2uG
o3t2HpTV3hw/ZaG3inumvs6LYAFPha4WqDy3SVOvbMTBptOt6mEQiz7WANrJUIcvbLE5VZcTsl/N
OiaHcRXBxMTGRt+VStdYannnAWktqIWGuN390/UfPfolI3FOCtsI203oRF4RHNrMWTYy29aQsHSm
joLn1fHhW00AMov+SqOpRol8GbnJqi7gBxvxWsMa6YipD+tDDlGiZAqhhpLWzX3eFuT/2CdzfC1g
j4wpbzb4xojII5+9UT79yMbnhAa+J7f0Rhhe/EDGDZWuXXUQ+HI0F7V1W5CvkEl2tzxh4OJ+NX77
IyV+SZ3KmKXY0esWTbgPp8D+OZjfRXmNrWSR84D22UPVrjwCAhqCscYK5Poxc2goko9mn4Oce6jK
8aIyeZoI4yH5ChU0EOKAyDK60ES6oIahS/6ahk8FV0mZcGWinanE1nPJlQF5ZhWvCgglm/AeOYzJ
pnsgJ8eQd2W6Ngp/EXvWVT8yMJuIIfY3dUkcSbsd9AjP9yE700FJtj2j4jU7Q4SFzNhrQuWzeQ0L
aN+4YuFUYtU3jNd6mCN0WpaFQ3J8Z6JZ+jZr1BXqQZUVCeFsAiMH8ihTZ5Q/OVrY0iNAUgOzogsV
shFHv71kMs/lfrGD2xA0lT5pkEOzOy0ThrVTLTDxGzcK9vHsA/1Jl3G37Uo4PQIMzeQ067wlv4DM
MKNaZqVzZfLZMnto/7ZcxPUZhc3C7ts706W6LdH/6UUo+TjYEC2BSuQv59nvQLQpAu3WjwBVrgZ2
jZl/QkzqxnCC7pv0gchDX104WQPZ+FKkj1HJVsVbT7wBOcEBmrABxWcN0tkFKfSFcVmkEIMBLRLR
5SdXbXUNohJOkFJXePZYrkzqC8+F/Ndx87MftXEJvtQD5R3ZxXKcz9DCEjKiu4pH8lfqB39+0PIJ
i4Dpv4ZNeEL9gKZFETpdgI+rVlZ8LmufvfA728kV7o0jUuwZhn5JfmgVwuDDjTXoY2lcGCO55PqX
47SACs1lxnymdfDClRe9/1srNAcDhgb0004ewcSBw15d+HQzRl0SQXnTeZDyC6pWFV9MgTo05A7L
81IyX9uRYN5zVamfdPhQVpUkVV153askyETKbO2T/dolpEE18cHjCjuS0ATiyLIZQJr1nY/2rjhn
ILvdQnX9ugBE6lakuYo5W8KYOoztuMcmwY4PUK5579FsG5U8tAwKQ+PFwk0Wpsm1Dgjd8++nDn1t
SLCS/BmF5tpunpvmoh++TaJmi5Duc/+AaotcLXBkgTrzUCgSIUhUFMJtGK3K3uQlTYDLzgckOksr
Ms77H5hjLYMEkxCMBBlxu/NJI65s90YTGqdIHqPHQIf3Bl3IEjE/28Lf1dycBl6Ath93TApWc06A
oEGiVMlOnTzrtIcRd84fq8OjmuRtTXBzhyLQzvNVZxi7AdQgDhASxItLapuVSxxoOzR72ylfBnWb
nFXS2Q8vKJnRp1sn5amp/fqmm7zXwhivEpnuG9TNi950aUlB33H6x5TgJjqJj2mIHZPJMs1/hMY5
D14ZYPmPdL6zw4axWkZiCGBIRJebJmJcwLSbJkKympS+tdjT5HAdk7oGiqKRzsRqa7Ixw/ND9rP4
btqawhEO4US5zVgrq1hrZ7g76Y/SLX00velVa7VXk+JfqjVphbo2UYGog9N6F5VLJVzl/Q8nLu8l
nfrSCfY0rBAnmuUOK86SZWYxZ/CR1Twv7TQ+OcK6GMzoog2CG69MUcjFalxHTfaMEuyhnzJrOerX
MSYKp9c7QbrQBKTEoArt/GzdxGqjzgWERWtOnCnrebT0HUYOhs5/e0lBUmkFHsu4TWm09FaYXdsW
IT9hTrXo1HwajcB7NvlSLKe0bq87fAWLtAt/50ZOyMfI8NIK/P0wZ48GBeZycN3LeKjZDk3+tKiH
2VoaI5y7ugrunQx0ZEred5zRKhEWWQp1VOD8qaGVRpd1RoOh8aih+8w6TIbLPkuiMaEr6ixRN97E
fnZHG7taj1H2nGWSjlLHB9NlFDkr62awFKM6ZJGLmABkMbEmxA3jcW2ralOrPD00VH5w6KsDMs5u
Lb3i2gxQABpq2nqO/9MwM15EqzuDnf1xh3ktACvK8xN6vdwHNDAZgmTOveXF6T4ZmleNM2GpPPU7
qqGoVy4sWhxZT2NikcTrX6Z1eB1O3bfYbM4NLW/l1k618htiVX3R3pYkWDDKte3XrDQgy2dHL6gO
lAo/rYkPZsa4Zhernmw1OaXW0gmKRzXX1SGydYv6ohY5i1ZBJBczaLuPd5pWXWuj8knQOubbhu7z
t1iV0QPw7YQ2rejwWOaSkZPplhdZ1bIftVn1bz10Lpe9zzfKdpNwX0mkAopOXtn0Gxqgr90UF1uZ
1ATN4lALh5yYHrQVwyD5xuqXMWxuGfIcZazrte93+8aiudGgvBsJ9CBGaNgwOr1PC+I3Imo9v4u2
qVved5nuV60mTSkX5JaR3JkSQFIGBL706lgIrjsBPBCOL2DPnmQmNp7fbXQKIC2lh98k9GqL8+Sd
jLFieGkD4DLh0O1wFgLJD0GwZe4rJR+Wpv5VShv/bQdd0GCsWWJD945d0aD26TLizZ1xZxGjNoTj
vaOYH0Gkdyy5HTW46LrDg+MxhMFkV2btqexpBqKQxD8wEYbQZGQA0VmM0xct5LpR1rLJElLHqEcG
iGEIwF4Ylx9SiigH58bZTLZumxzit7WsVPXbKbtLBAbXtuNf0rhimiKNPQr/q3Ailiduf1TK3OXK
Byoe3uWVDcdV7nKd3waTt4exctXlSBRzChqLvIVcysNI6mjrxpIKuVgXnXupwm5Lk4y0Ac1Q5dtA
t9dGyDC5IYmt51Gg+N4UFa/GfAwbIMQeGzSbvxomN17zy/CedcCcKG8KCgxxixVv65DW5yTVz7LN
r9hcrNvQ2dkpENURVO/kr2Ue/67D8WoI5MuUO8de6KvQaL5ZmQmZcDJXfqSMaxmBXHBiwRfMOVVD
2DGH6J6LvrgTkOmrQH4PPEBahgUaP7EJPqUp5oJXTeuANKCpAak1KFUoBpzaIQ1xMml/5HkYkotk
2R7pGZhzEGB2m3pKSBDxGhtpl2PmDy3br/XoI3cjy7DzfiPNscIVIBvelNadzWsVjg17hdIxtgGW
RySXdcy2ORxIomvLYUIL4IP9AlxvF1wxHROzprxpj4bDeqiTwKQTXgTudioGrlyKYSX1ka+aeW2S
9CvA9bd1Jy7YCbonL62gJVbMh4m6Lb2Ij24O5zS3JuvS6JgH+Sg2GCqVCSaopgf8G8sAaH6RW8F1
lXjORucpTGs3i6n8mxZsWwZBEBVG+IsSO7mcY5H/rkQFvhNNlXXF1snhA9rKZWJ6SLIGEB94Uwrw
d3kpVlOriHqSjB4c2TBBy7sYJGoiX2c3A4fVKuf5LCK2KNyi8bK1NWlZZez2+E65n4j0OrqeA+P4
nEnXHW3vaW+abHbsjohBdO3Zqk/YvzYqa8ivU0rd5GlrPnlRXp8MtFAr1ebyEOCUbOhD9Bha0BYe
9MgceKo8VlrmZHeyV+N2GAKTSkhIwniCipkpUsIKWr07vtqIva+d2YkOU5UAoTVRBX4vKvayUQHP
rNYhQq0x8VPaiH3jMxipicnF1lTJi7STzW0+CPIBI9v/mZnjfJ2bsY24JitytXUHbZFZUhi9kLu4
z9hzGSQb3ZZzjYU/FhKMX17Xu8CbkIV6Q7mznL4H5shbkzQivTXlPp8oT3ymaTqM4wcrmRkSqXk6
pGNHSx8D5Waoe9qlhSZRJFJecGPWglCdNp+2mekBsbfMAdeg3Xs/HYmmza5Q7hk5YXQzv+PJ6qHR
TZk58BqzbqJCmNBm5dUv5YvpWGIn2PlTWdPTd1L3Wko2DnXaKjxTCj+THTl4SKcAKIg7N7e+LPL7
lHu4GrLQIKXbrI8tTbZTkZ/1Lo4T7DK3jba2BTXSDxB/hb0134VWrFcKFd6hKNtpY1aN9BfsQo3t
NEgo4cagfrhDh0ps9vqrYmignPIqKKTj0XyomoF8skLctBUA2cHN8E/nFk63IYAIGsghVEviagDs
jWWskb665EPpjI38JCMMUliOnd9aKIRwqdn/yqJBvk6uGfXLws5Ao2kF8aKyiLswCDzKIgttou+L
l1ZNmoCdUqNSSs9j2codDt0wzltcVuOjWUwklRojQWQ4RrHWhvgsEPOgpeOBXoSom+7b3AhXsSSW
3QM+8shQ9ML3yRGppcK4GoJVHCptb2rHti4U49hbListncSgkaMKuyHtLiInEJLeuuyE/QuxH9FY
HYPdOfftI5QMoqWLutr1fqsfoexatyVltICAbKpvSpJrILtE3ZWZeGoF8mGs3Lq9lt5IckvcZntY
FmKv5YSzvWmC9JZJDsOQHDyx4WEx3GDqrX7yHSOSu8RLRDM1oWuBeA+HZBk17M/NwPC2qiVVspdT
su66cca77ZU98nzPTDboq+bfBUssBk482KQDRMSC5g6RvXHh3MgM9c+om/4V06bY4Zcwf3VV3t53
Ie1dV1YxCcBddRuaTLr6YfBehsn0blsTir7P+I9uvm1G3wL8vaT3zT78SkSVzS1bwuin8GbSnSjJ
gr5Zmdl2JnvklqkA37gCz90iqAe5j+iTYZH2+9BfFqZACMgwAGJ+8S1KZybuOE/00yAAB7d+4L1g
99Ls7KUPZBwl99U0hO1JG3Z+YUhGrBFjMPT6bXdptRYDQheNzaYYGQyGtHnMvichI8ttUg6LgH+8
GzMaVvRw6cD2YwGjOov1DHu1ZQ9pYRdYIpxLvo2DX95G7WhcWWFASTPREwSCyqCQS2R2hzxqECx2
7ngfBK7+3dQloV6JKK573w1ShGoKzYQxWSEGqiYXJAracOnHDs/aqo6j5LGsi+rAFMe58aJ6fCys
1ic2UlTV3hX4260unfZDT0ix7VUu/fp+QnnQZDMDj8Slpnaj6qXAxEKujZ090x9N2M9lY58yFnIw
YEr03zyUTvcQVKbz6IPceWqR+PKxrChCVJA6a2skMFlA6dY9crEpNv2ffLm6lUS4RboC7HymUNNB
hKLccUPxa9qGuFXAEdYGDwaWWFrrY54ka8m2+7YogxaHbzGd8sgLUdgJ9NCLvOjJVDEdN282MYXb
E95kDPiohtlrEb/BUk6XQtNct7GhXIVWWK3+sAj+L57uv/7AhL5jbaKYxHmnXVvhzlFK/wOq+ANE
YbXatWyzPozdLA86aDRhH9BanYRg68+PJN8CSd3zoZBe8ES67GtdZb9jXkQthg83tg/Dct6QuIgx
a8l3aEXe7Iq0rBURK0yIl/Urgb9Lvg+rEyFhG30IznnnwaZbesWp2k1PXzEtrQ9/l5IscnA6bdd+
x+PDSe4lTnT+XVzwRbiMV+MRw9JWro1vXx3MPrNL/3Qhni8CuFHUnlo7OJPfuRB9nC7pmdlnV4N/
VylZ/0gkb6yvHsOMaDR2JedyxW6WCeK/XT/105a20iGN8BX7jmuvk5byUqYkt/tejYen6UlaMwXN
Tn8gWbpBv1bHCetGxCxpbNVPW8uDmEfUEGX7NPX1pgNPEBvsM7rGvOITZ2+l9J8r1e9h7SJPkY9t
gMpnNIh4V7pao/s2WezSX9k8/qB4Fk+J3ap9mjJ8jk1sZTPwDiPIX+uK/qkLoULCPOjqfK3hnxKQ
MWMNa55sewiXqeVfIPKPXoSp9mNDFHLDSGbh4YHG51y11yGWyXWj23/20y8mM7DPn8KPrr8yIcsK
qVyFqo3788fznpl1FoQjQnrhdruqr8obfiMm9r5WzyViqC8eevHRw6UEzBDX8oC9/MO6/eN4fm1J
PvPhMUIPc8Q9ZfDm63Dr2z0ytJkAzZiOLxEOfXvyOtnemw0E6qmyI/o7ZCyyvCDOrCvrJsh1dh/U
UXU11nx8sjpWPx1T51sTyxkjAkDSKpfj/vPL9Q5U8z8vrQJX4ynO4Yx+fXu9aPwgbDb5/Sjs1sVs
MBygm4BJoiYqz6JgDIMo2Q5xztSomf3CWTUOpjCsgGyGutb8bSRpvv78R310Dx3LsbTFr1Li/Ttk
i8n1ZKIPaMriB1ubE3nsIwEhQMtGSvtSFY+fH/C9dfj80jrScWwHq7JS7juDsj+PpW4qMq5kdNP4
xau2Qmv5+SE+WIffHOL8HP3xnGg9MEQuiHdI0Q/1F+wyF3WuvjiI9eGV0zR/HN56W4p3d1OTDoIW
2z5kv+kYXCfH4SHbtotupTZEa9xXe6RJh+rp8zOzMKn/teQhn/m/g56v7h+nNmnt97W0D3WLm9Xq
kheGlS9ZVezzOu6XKoju3CHeMYOr8G8ED58f/cPr+sfBz//7HwdnW29FsWEfDIe4qvx2Sh9E/cUJ
npeM90u6yxIrLUtzWd9/QpUwjZE58EFbj0l1C72C6d1Na4FQZIr478/GFY5l8qXi31UAqv48G1H5
PVsF5zAF967/Uxfn1IovDvHhG88nCje+Ca/M0u+ekamz4lGVzoGQ9mv1WPE59JZyS2ojdfkqWsX/
wTPpaU9KwdPnudb7y5cPMrA6Pzxad/aLuz3vBIxlfgxjAkMWALxXhLxtme4wOfz8Wlpn/Pa7+/bm
wO+eS+xKUHi9M7toQfa5f+Nv1TJdFVty6nbpY8JIiygTzjpb0Xr84qw/eGY8WzhsukzTtTBnvr2R
imrGsGR8pEWQm8sSmMhp1ESs4lNTOHHqSb6CE/GvPz/lv9cxFjChPcsFf8ZS9m4dS3E8BRSFR+0V
w7XhYdAKRtd8/fwgf19Wx2NlZoVnkyfF+22eDJvaArxy4ONEqHaD47ArxpGQwMJIdtB+mgKBv4XI
aBqSm88P/fdWTmiFDxRcM5cWjPO7yzqMbWtN0joKRuVr3QAq6rqK9A9cn08ib8U3LA0dWT1kPQaL
2ib1sztzT8qBze+Q597dF7/nr9Xnn9/jClr47KLV+/c1tByHbVl7RCVGMUsbDNP2Klp7S0U2KfkM
TIHjftW9zl/c6L/uAcel8rNgVkP94Ha/fbxcSn4P7NOxH1sw0zSJlkOXBRfaDExSrCa7XFV1n+0G
5h5f3YLzM/TmrRK2ieTXZUX0TOmdMSN/LlEZwH1rKMUpVWnQoljXzs2AEeVQMVQ4Gk47XJuI/TZs
Xs2FqGiLeFGDZB79z+7ziy/++u6cL4ICBO7wodOe/W6xLHA2/bNYtisLCfFq48/LhtXMZ1D/HDBD
XYDPuCAb4TD/oqe4+vzoH915T9OP9liuBc/628sQO1mXASc8FhmgA0IMzRQX5sPnxxB/X2v9z/rB
ANvhgr/fXIa6aB0xmkePwgvb4Ojw5bGJ8c48f810rN11qVPth86ioGI4sHCHskVQ4RMTWRrldihG
QjfMwFnCIxc3caLHIy69YlOFbD2rQsiHJhyRJJe4z796NT787RrooNCW0Gyu3l4gKwXjx3t8nOoK
8zfZDjcFAqG7xBHpmq9TTh693TC1yWh1tVENHopxyGA08xcX8YNXRZu2tOjo2iahE++WDGGV09SS
kURb0TXPSbD0EzpDLX22vcc2qOg9Tgxzdyojb+Tz+3dm2797VzSrJC1RZbkUJeLdE2qUztRJGoio
qPMd3vXnmdyCC4/Ah4Wu1KXyKMIZuDG/b2yGF2xuE8iEi3Fyf4d4BEkNkRTT4Qg30M6wKsmIPne7
D/34wZMAMhrDyZeyz7FP5iHzFvXk0wqOaTogPpEvQXtugyimhE1YMMT3DaJjGHiSpkGMtqsY7zoV
bmvanpvPz/yfMuvtKnE+c6pgUERn/M+7u5+leWNEvT5iNEYPTkLEOlRmd8MlcjYhwMctPasMSwFh
k7JOwRq2TUnYt3DEbqpne92dB5xolY1N5tfOpRWSTz2F3b/elYMU/fNnnh+eP3aPOrfMyO6dY1L5
J6UY7Rtt+VB57heXQ3+wWrw5zrsHYchk6ndaHh2jQ3EdXQ7YPrd8XzEXzFTaXvRb4uLHYyWeptDk
npfZsw9fpqq6dlFrwj60jyF3NJ/QMrzSWHwV3bg33Pq2jywcxqJ5ZBt8HyGqYX6DAhzQB4JI9eBP
bv/T6SN7ZXryuwxks8RFjzmTZHKfGF9xHkV7Y3g5puG2E97R499gBhT8NkooA/n8ZHfZBvY7Ep8i
f8YXd42q5BR5dBZoiC0LfBHLqcRx6M4zT2+insMCMwjYn+aLyv7vjSs3yyO0UlMTshl/v+QKiPM2
3CY8+DmtlTjNCeLMJnTfZYCGbu5PTa0XrUdQnFWEBKZO+bgRc4Jcz8xIeTQSItk+f8w/uq1//qLz
+//H4zM3YZ3E0jnatAdrXP5Jaext49u/PohDYU5pTil8XunfHkQU1TyCdTw2CbQXVDoanfXkfbFK
yg+Wa4dF0uJb6lEU/PMp+uNUOjrJrkezXF7R5ZXPyPs0en/d0MUY1drfkgO0LdfxmK17m89QtUyP
iKZ0vzh3+Z/RWiABOIUbknyX/Zp8qQuiXpefX4gPVvI3P1G8vRCZ388GYX+0KtQqG8an1ESlaIuV
x9QF9+QWj/jp8yN+cH+5HqaNzR9Ip+u+e2272vaZXiYnr222YpRoNux9S/jr50f5u2qnDoMJ4kAm
EpZie/v2xHJwSnl/5pz0bnNEAyhXICnbq9DTxQZ5O/pG6L53duh2h3ZowPk3Zk0qJIOXceiRcivA
l5mv0lVnzh5NvvKrV++vaoY9H/WER1FBe4ROydsfGLXmGAUJ7EQRnsIUFXWX7TCDr00DMKlh7j+/
Hn9f9bdHe7coi7mtYvKeTmOpOBw7/QPoZP+Rl8z44on6u3VxPjHXE5553sn9VTBVTCG5M3yAm1bu
HFml34wyiF5QzVsIUpmdfzfaML3QKh4v534oH9Impmr8D86XJ0ywl+dg52iaP1eRNu9TNUh5oj3l
7hCpxyzqRArnojd2//5IJDuZLkUDMVzvn+ccfUrkqOSEfIyQsGPirIly+uJsPnpW+NfphFIiOur9
2ZTukEiTFLpR4AHEyz2DrQP35J081aXYkRp3F3eB88Wb+sHHgfqL4he+ICdIzf32IsomRMgwjicc
vlsSr9c4m7YA1rbjZbkEMvbFhfxgf2ObfNGhhXNMgRPq7eGQ3CtSVfnkrKvHF8gn6AOa5bnwq9fB
9dJPN2pTc1z/iwf2o1eDno15pjWyLL3vbgdxFeXMIk9YOnrmj62D7DPrcFOGYvv5o/LhGTo0tB3w
+fz5V4kZo1rRPVnmtY+IzLDM7KURMrjwmOTX7ExLg5hzMe5HVyE95oNysu3E3eM/na+dWgWv9A4U
SFuGyUOJCKyvtJss2obJ/hdP3F9dD0E2Arddcvedv+vAvAqLbi7Di0jDvyBV77Ycg+fPr4bzwYW3
FKWMsi36D+b7lnSu4M2ibTq5AfxrS6gcjaPIFyVbONTlFiy7rPY3ftRf9V24mjKMLwBVr/20v5DA
bZa919zlCojGGI/9kunAsBFONy7mUrw2CWbtToXFNoVot4LBfp1X3VbC5ALkXW3SyDvko3zCQYm1
vmT5J9K2tEDjBYo/7CZ99RVhZ/nwGobNNdK3XRHjGZGudc8FAyA2Y58MYc86Vgf5u79mjHdfhcZl
mQNxha5FHe+BrE0xMy3mVpxh5noNaOXY9hCEMEM4O1GMB2e0x18de9f1pKxXJlnlNjl7ucOg+zmO
w7zuHOyDhQVPO0znlSNEsAE2fJE59a1yY3Bg2casDWgc7IXXzK++2mbz0r0tOlBpgC0lW9AGMfW+
/SVnHbjMdy+IlePzhIFc2PsALu7nz8LHj8L/H0W8ffWdvlVz6TonBZblEQkq9xR25T2xfF8tal8d
6d2+wIaa3iQ6IJ5E/UADUEPf9EEZa8P796dEpcb3gDkIeFb73eLZJr6EcxlegIpbtDhMjOCmjf79
9t0mZE3w/bHPfZP3xTBLjGMN4DzdmdZdJK5bw17H7bwNMqRWriJVNIQu1z1Ego3FIK7tQF51M86N
f337NG0JTf1gakWd8/b2JdrleS/Ci5HA1BdpThg9fTe6UaOP3/A/OJTraJuT5j/vi2AakkWOO/Ni
iOB9T8MuI2+mTr/aLp2LjHdPPXWRCVWOHAym/een6I+dexnxX4Lrw3SQnAiJ2zKGXfup3iJA/A/O
h2+BYiEU7Ffef/QGR/hNo+H44mVHcN+u7eCsi41/fH7ZLL7Yf58TXUbTNXmNHR6Yd1sigqusTDQh
0cug8XpsxYmvlyl6ZT+oTob1w1PpMm/uvdk9DbTGhI3Av/zR2M3lrOzFXKR33TmCOoztu6B2GELP
pbdtYX/sXYhVizREERZPgOPUP06FKbWhEWAQ85xfkzFi/ZHEfZvEXgCv0mlIVmxV71ttrf0CShEo
k2FGUkSQwz5ukD+F2XrO611Y7JwSQ4d3UXi/62QXGFdkySt7C7KnBsr13+ydR3PjaLql/8qN3qMG
3kxEz4Ig6ElRJGU3CKVSCe8+ePz6eai60alUp7m9nZhNR1RVZ9IB+F5zznOqakP4rGUsfCm4YVS/
7aVu3k37jMBz24OZ5RPdUESPMqYaOEHgb1gHzTQgwv5RClHYGzOEblgEJn+OhA5qjpzgw5whzTQM
TNP2LK02olo6JZbfefsWvpFgkIebUFqR6wxKHv67B3YQlFY53ZnTvBALaK0zy16XE2K8uey70pUD
Y+1tGaKv86g5Xl4sdVhQ6OYEaEpo+ks7XhWSN7TV/kqdi42v0nho+5bm1DWZRFoEC9rRW1acZSwl
EuaQuwBDss7Xq/XL+n6Y7sfmq9MlS72SAPPfN5w4QXZKwcAEyRdpeM2QsVECu1b0pEprI/9ahy8x
9jYfPERjPnLm8VHD8GTiejFu+nxGBlJ/jZ2+kXY0rjq5ze1N+NKA693kGsMdODTLqdlqoedIFGcb
5yGWT7aBZIzfztPIUMO4DuaFwwsPSjlzevD22gwDy1juQ+xXxgT/8Vjk7mBh0IpWIOLcVMuY1M3A
ikayh1Q3kx4h6o4O5lZnmCtaMANW79tP4RTSsLtYqOJ2Jve8P8cTJW4VbSdpu+I5Tm79OIBV0cxi
y3JJXa7bJVkZBi7dUFnnmC+Sem6K1Yjdf4XBe673wBjLb1PtycQewJbtowfcMiKRYSiu9Co85up9
G94M3ZrhJNSDFxFvy0Z22zyFl4AkRzsbTrjq1YJpmzZXMgqNXuyzQnLDTl9oSFpVe1hrDpnR8Ooc
wlPU3FNJPtfag9Y85tMBeyfubOD8Eul75LNDc3JV2/AUYa8x46OePjv93kYfnSlPlbppxUJH2t5j
88OHcB9Pawk+a1zCciPxPgLaEeb1rLMCshBqftLENlY14Le2Jcgiv5LRpscgGW8IE3QHPBFZthJW
iuUSo+GtEeyGHGfmuldOdQnIbocKNRpR643SLNGPsn4fX4FxWH5gtOH6wvJWBNsYBeEQLBoWNXlo
roVWgq7kKoyqClsLLpsEOSo6Q/WYZL3qwnaclSp8mMgiqCxr3RxKQNgCl83j9tjK6GBjPChtcjVV
IZzm5sMjdYjThwGm46Cmh36MMC/shmAttXsREYQRbJTuIdWP0MzmTnWXjN+sBGoe67Sy+maXT4G0
DyGzSiqeunPXpm4kyI6LF7axNCLo2sU6xDconp3y0Dm7OjPc0D/bAFoGWBnJTOKTFfscWjiG0u4B
Sv+U4Jg/FiTQGeIrQKHQwMSWzMNh03VPrf3UVecifpUhG4ebnk9gVjNDRl24jvG5yMpqEvu+OQHA
QPm8hOo9kVGSP0zia2jMedD2+VKZFqX1TbP5caKvfXiupDc/uG/7ixygzEMSDYskP4/tupS/OPra
8beptDJ6zH/tvsa5IN1ld7bwMmNuVruU/bfRL8jvFmJZIuTvYEUiW8RdaXvk0efplyiAEI6bntyT
42SdpnEhnG+lszeJJGxVr51uGr3xKok8g68l4RgwWld+cE4iHfLLbixvFdxlaKTdpN841RlxRmYd
wcHwYQzDi5K185CldgAAPfwaR8ZcwqCTGSOXAXTlJu4R/NxHDSqqAl5DQ6IwHgX+YEIuT8HFUmJY
Y+c+l5yEvUs26xrssVLrqTqnWp65vVZ6NbH2vvlWQFsNuFiVeYMr2CmPDSzUqTwIZZnnq+6KPJVW
EpCMnq+hP1TlwYl3pn0OA0+D9oEyDIRKZqOnu8uufzJ9RoQ272OGRdWB8GM3a14HK15NRrjDrT3D
eOJ1k7NQqpsyGjY15AOtvhg8VIpWOliDMUPxxIr3Pg55fvmahzRhTYrmDnNJM9wIzQAnWCwcONaG
VXPywI3BBCzTReCNJRTRwnRXlcpcaw3U0u0M3dqs4wiST3pJu4yNULxaw3OKZL4+mkO05rHgOOck
uUviE7TlHmeu333jQVJY+7ZNkGOfpqBxQZfgJNxwcGCC3+n2OlCOkek5JOngeDABVywU/MPSo2/x
I95hKouGXV486bEbaHOzvGBZiLN59tUWy2wt6ashg6w0n/AlH2GKiBwyxzLSj363Gtlmhw/xOatu
x2GBY3dm4GxpHpuTxgFlzaP6ohu7qDCBtJczw/kWwwh6bVD36FBCLg3T0W7WvZntkQ4uDGna+dVf
SvHApm5Ul3YFtVPhokFtuou6lVRhkwfsW3CjulbDPv0N3BvH0iaTb+Pizhxu9PJgCZByN1gDkKCg
U8WMAIBvFsm3yrgYrHqGGrvnGVXDTY8yDCcXVeGSv3WgXAXdC7ijDhJ/YM1SvZrL+TbzD4a4lauj
ztM+NZedTjjmvHQOSbStzLNhnZLi5Ke4A7P0sSs2WTGtU3lcBmF8QRgDlgm+aUJhAMLJjO/CJpnV
ulvAy/ChEmD/NwMooc3ZiFYVPi7fNGd1/AJ6bUbGqw3tI03WPIObOHW1HokvTaj0BimQA+ai1m6g
35DuEvPgccAogYrZ+tmtZu4V6wQqP1IWkbjlWT8ET4BpsHcG1ZZYBLDT8Hf3mNK8qWncCRvnNgku
BhenT15tSXjAsRwvU7rp3nqorflRKgk6J3tLah4FRzWVuosLMRrRNntBesR8gq/dODN9tnt5Uyi4
xgfsSlG3aFME35gGO1LSuLfXfaQdR3HpQszRhJK2N9OdVvheFUKcCcEBJWzflKOaLgJQUOXeEeUi
th9H07NBHolqATmFDJah2Jalz94FQFCH/hvDL+2Em+LPiCZjlUEe8yuO0GgWK+srkzCpnwYUmp1C
tXUl4Y8vtfDotlTFy4kow32e16uB2UWc2jzY2QQds/HUYx8vw7tSrBVK5omNYgyEI1FvsxIOUIuK
67kSGwcwfJU+p9oN6oyZn+2S8taHM+SI11QHplgBpc9vSyCW2doW2wjtaI6cSOZJcF+XDw0EmurQ
tJ5TekVCAbxkbiCeAC7Oev8YAKqIlhix5JR6cmdWGwLNCt3LhiVPBM5n6l7XhjHTvHVoeCvuh6Pm
exlG5coGOub1GNU1/jA1nT/cCu2oMabRptRrK0RGAMqD+Jyq58p5GtuFyareWTdlNzNxVHKb2IAK
p0fhzMvxuVbus2RRQDZ31BGQnII2yZ0IToi4jdHjKsOLbvCmzT3fKgKXvt/JxEe9Dd2upBOxGKpQ
xPPIVWEFOBcr7cEtMfCAQPrmiO0oLQIdmzxMsvxsJRAKrI0AVxDfU9La8YLQKmhFvrqhthmapX7y
p/lU4zS7g5aa67PrKGn04sqD/y+qi6N6wV2TLevxnKSuVdFcrIfphB0S+cP4UHEzxHOz2OHkljHV
yl48eQ13YePFlmso++KcYAe8NlAwtCj410JGSE91gWt72Y/k5lG3zptg1aCmIGnCMmY2ZUVMzhon
XHghKDqwQbYdje5sKhtaBKCkXv5qXk8X+IL+Je0PhLBALI8J14yPZnywxw2Vc9V3LqwibeVU+0Z5
CPqbidqUuy/KNkj8QS0xUkWGhJHiNYi/GmRZldGlivsLbiz2T8Y27oBIMCi7BMXwYtl4M/RmAvjb
uSpfnmFsnZNDvRza5woq+yytMbn0W3LlWv/bNL7WPXfXt1Lq5ypHvYxcYoIcOGLpkvFqT/ZRD1hV
99ZMwXcTzyt5LqZnxX9olQMI06B2J2mTlF4jDprt1dpR6Jd+OmUycX4YgtECkS7nH/R0Y3dzu11U
+VI49UyHXjAsG5sL+kslb0xA8/02EJ4azqXmLpXu6xpoGYtoUT/EoGCco4wTHdd2cMQby11B6EbY
L/Jm1XOPKuu+PpnSMYioXJZgRaQJ3HqdulO6DuKTyJ/hYC3ZHE/iDO3aCeaDuLXD7fVOKY69vYhp
retkXUQru4Z2cRqTbVbfDPUjJZFhzAGkXN/Doms9rINh52qXhNItP6He0yitCXVFTMDj3OA5Bc9H
gL64srg791qQPwbRzFQOKVZEA7QafNRpC77o0ck6y+vgrHsZ7LKNWoYgwlS1oHcru1Wi6rSzprGE
H/rFEk7j9r1It8yOeE1sYH8YB12XSZ+mJ/RApoZcH4OA+XlmmBdsJaY+3QPiS0+OxUzICgcG3mYa
OE+OE/R3MA6cRxsH5Z/Uuj+ZW/PS6JcUA8uE/HlTouZ6Mo5TsofsDWI7GNJt2BOF+adhyk8+IEsK
NlwGam9Ccn4cD4ERL8Q0Wjv1lrHbQlkBDnD98/9M9fizL5MJH2sflXHiv4micls2HeT3+1ZxJBqv
ETzL1EvholCi5BYRHoCxoTOal7aUIFj9/oP+ZFjKGgANHhP6q9Xl0+fMfNDSqR3tlZK5omjzfgtr
Ulvrmh7/5/vJH17p0wA4yi2179N4r5iVRLyHbbcvMspLpH6EkfxpOfy+k/t8gZLqhTr/OjS15U+f
K6gCK+lTPhckKMNqMHDHm5584hbnkZm89twpIKIXDi5gR6oXviCQNREco+nVZ08hNtBVj67R71m7
LXqrX2m0i0yv1KFnmnAaHSJ5Urj5DTgOnUQBjfZmBGRcw9vkFIWxBFdROsM/SkC1TNKSdG8K6/A1
0E3altHYZ36x6zosY2V2H4SjCguuP0llsddSsZhic5dKcYWOiQvvOgi19uGVoVV3LjbOE+ulZcQJ
7wy2SzhqB4012mUWnm7oj8Uuz9q5NfEQyPi/U9jYI49B4qgkmUwVCRTHbZ+/6NOx1/WFk7/1bbsJ
4FMn5M6amGaqicGQYbBfqbQ3JYlvHCY8Wj7tpICWLsGG/Ifnialcf5DPPxiTDu43WVFU+fMPBru6
rXwTph3swFiQh5pG8ipUGzcoDsS54PiaNwx45D15svzmbuTQYmMVVjVw9NG5Z0+D3GYpJ1/T/tjf
54++gwPuzkFj0Yj9JN0NJfZ1Y1XxY9vIfb7lROHgXh5eBL+QnjzUFvExcTJvpaM/3IXJi9MfCvNA
3spMAmox9iP2fMONQC84OuP2GMjGMqnvJVQF/jWg1DWumYjCP3Yd0bqRNGvTbs0Yy+uomZL2laD2
mVRCfE0KL7DzO4uNCGwtCY8s0fXJ7aDdaCEH5bxvyCLz2iXjDFZkdu9pBWfhZSq8MkIUPU+WhphX
t2a7SpPVqL8NpObSU1qhS96Sl9D4XWUltJQiuRf5F/RGobY3q70cym7/GrbHvoUXscgdpmY3Rsxk
8taHHGvMoPPwvxZpiMGOdzByrCiefesT9iuWxl6P79RuK0mPNuyH/hBGHrTmjGGosWRmV0ALVq+x
BG4uL8hdXhJ/QBvO7BYSqSeU2wLeZ7S20s2UwBunXm52lX6Upj2z0tpcG8mWNqb3L3G+yUeGzxR/
5EF2cx+cVix76PHSF4eZYfQKrHNsQH1t9Yg8nYVBOeDv7HzdQlivbgzroZnQ7s1Mc8OhWNXH2sZR
7vlQfxjWAmVl1nFRqQq3yuCGpKGToFPMx3pTNKQyrJTyLNDsGDcj1kTgg6ZXwEEKwJMvgWAY1qLC
jmfC6SXkhbRdPIIMiMl5fw5Iz0ncvP/G9Cdv1q28N+qNGaJDcXESD7WLWW1wLr76CO5hTNY2QTjE
lJliAUdKth59sXAemJmOZLsWiySY5wPV1U1UEQ4E5brXZgyQC8fFbcwfVSib+3Nsuhk9uD1BGSFO
AydspC3C4BVfHwZSTJeIBksZnS/09yclTmn4yq6D1Vwc24ZLYijOqUjFTAqncYag0l4XhrEi2eSx
nSqmYP6+TssV/BKm+99GC9UnzEMScf1Z4ksLTGq7WhH4iw+htknzZtc4bm5VM1/R18LoGV1cOxDz
GpdBZcrlnt7LxAz77QEuTpKe3yMEEsmrAblM45GggDmPytpSPKl9Kop04RDDllI1Viu85VX7xaeu
TrgjJ4b69bFjvSD2It0F8k0pH0djOwwHfTwp5U4MHjdFQKA3cDaQcvlNFmwdg+Z43UtftBJPIIp3
ZxXlF3BlfvCQVdteWQOmRqiXiW99d8KBztMj70CPxesgW/jyQddpgqQZD2i1ukiCFgYtqi/HRMfR
MPvbxNlLOfRikcxaVirNRNTT9JwND6FyIcc8dxZjt6Ou8ewO1b8KfJrDBnWHS4Sya47kzhjPRPw4
+dG073oCE4r2MTQuLU/+tm9cI4JEDyJSRkWkTP4BqUvBCmPYOeWd0M9ZfBNXu0nt4ITf6NJjxgOm
yV4E030cltjKhReBjGubhwF6X7u2c4ryBzU7x8ldOz5bYtiMNnNSIrnLVZY/gHmVA9LVXTiRfjrX
aX7NaaEV6ORVjywfRzm02BkdsAj7Rt606nzimaKRj+fG+Q78tITTO85WxbSLowXsSEJ3Knbdfb8C
EQrcG1xmLtFTHyZOS3pG1YXkrhzAWkQ0wkxwycaAytbRGNbDFrsUOyja9ydIowyOXuMk91LQsiOd
lx8eQtjoaerMMJGQWZHM32Nd5xqZW0DrWtlcQOVMuo0J4qweJOBgYqngGO9t9u36uozOHWbvAqRi
YWGDyM/DPhDqTC7mcUtPqyw6CcwDpAIJNDqSYmbuEQZzyGp1cgoJCweAw+oimHEfN0/XsXTssoIW
44LwD8bBnOVIOQIfm37rWdIbG65KXhhg2vjcI1jn8dGy1tbEMu6e4AaACoi8u3ad+V6ZLmoFDYlX
fxHlm4jxw8O1+yIyL1ZYbOgnHLBWvkrGWzVahclJCpjMzKNxUw2bvgL9rzPQIzuaewV9jbJMTJhI
SySqo7SpQZfqO6YDXXiWmvm4lJvdSLiLNWuLFTgdCMT8+sqMbO7k1ejXlX2KgoNs3ahmwxxhU0ng
5SXgr2IZFEw0vuhKrPyhSv3ZYhNNtA358moaVbQfq/GqH9E+yFxkscYzpQq/gNCCI94JjKIj1w1K
8T+84k/Ww+bHV7x2IR/Ww9oV9cnQl6ijK3Y9UKNzQDKJF49G6QWwLp//8zIcxZBF6aOpV4fZjy83
1LIZQ4hmgQi0iZZ+6r7kjCt+/yL/bu1C6XP1HrEgRjb3b4rJ1MnVsWKrWm+YGLDGTQ7Bylmkc7JP
XfSZ1yaeYdLr/6zL+Unfxos7xlWuebXCfFpOa0mu+WGb7w0CIISzBY79pxry3yvIjy9gXI0vH36y
AG8Ayv5iXxvjQiFgoVK21LqrSmn/Fsz8r9fhfwdvxfHvqrR+T+59LdDjREHYfPrH//P/ZpQy3skP
l9T8pXn5rzces814eMne/vmPU/+Sf335GKX8/gf+jlLW5L9sx0JPQb9sK7p+dUj2b3Xzz3+o9l+2
qSAvlN8Fu6g1/xWmLCl/oT/UFep9TAx09BqXRV20TfjPf0jqX8RpI01DoGai2kMQ8p/EKavm9Snx
vcUwMCubOoZzmgwaDMVRP93TBfCQsXGsc5wX09emDa05MLVkExeXSSjUtmrDA/YanhSadnGbT6O9
7xVCTmTgIm4X+9rcCjPYna1WHxJfhiUuMnlHWV9cRoywF92a+qOFa4FVk066t3Op86/szaY7hTxd
9q91cAvAatrqjWx4IZKJbqZ1pKmPkSH2llKMw4xYN3vjqBpyCz+jqq5SvV5btcWWNgtL48aamDWS
oZo9JLApibcLQ2wENNfGszHVvRtURMx4emphDLXisHhQSdjdxpUhzBlqvPDezvUGaHZDZmGuDrCf
Y4ytCil2CPVYLFTT0pdk2IN6X0vzMZCiVZmnDuYws2Clnilq9xZlVqwtGrlt73EHGdvWibP15EhU
nwKOztc+aPy9iDFMtIza5/IUAuoYIrr+CL63OTcwLZGzFYePvqGSHAN8wYHtweCys6iSA3mU90y9
kjWQsuhWxIEuqINgn/m2Wr9WorDWrdpbSzudINHChnjUVQdpbqBab+I9hLS22rGaKZVwMl6NrAgs
+GzSE6Ki3AgJk5uNzoR5iVy7aQXdR24OiYq/ZtNnMU/fLk3N9mtq5Ewqa7r6GRQhCNEmYRK7Ei4G
NP+QyK6Z1tYFtS0uNL6fIMKxNJn2jSoN/sqORFntur4jbVOvQ2UHkML05KItiC5NzSctLBgmWPIY
PpkhBox+Ev6+0tLiZEvMFaVeKzaQ8hSwXG17q9pYQ4mct5r7OOUXhm/RJhG8KcveBERd8hdH6qkr
GBYsaynrKC+gmfcE+HlZGNlXfpV6UUBjHoe0CJ9a00hPWaBOt6msafuxzMFhNXW0VXyVUqsUVu8l
9iD2UWM2LdPJ2I7dsugnaUWWeq0wYbYJLBhk8RKkvN4sSyX/hoDQkLyZCrEHgzv1NsgMcysDx3Nt
eH33WlJWWzwoxiFUeuk5EFr+PGZmvAVJHkfzJJXZ9SQ+81qra4ejDGTpXAPeWWSR6syEZWbRpVQB
AXmpEpsPoQ4ybIIhqOJmCPgL9ElBVao2hrQeQn06Z6VTxqfKbNnaZLFiGG5lAo+YWcnUgP5r8rL1
qj4IciB/MOOXzTAk07oz1LhfT6MeN+5V2/ag5LRyqSzltP2V3JD5k6Zs3YvUsQR6piBbwr+KVgl8
mDs/bBz0GqnM3qAT112ShN0ZiNYgVqI1ClqhSngiIrPAKKUUEYJZ0kMBWC/kxF/0qUj2ZZtHy8JA
S+b5ge8v4HeOd4otWQsHU9Ki5G2j1qXrHYe628cyQ5ymJwfEYDN5Sa81CiHeBduRWHmWoj5cm5Xv
oPCIKXTjItwkqkM+JdF7i7JUDALZIAVV+SDdGb7ap66MJ7ki+4qlSM6shjG+Vd42Qsp3NunSz1bU
2Q9tZU0nY4Lz2rCXm9eRHy5K2p4zKVqjGxkluW3KOL2+HzX//9T9B3Xt707d44t4eX1L/2tdpxy/
9cfj9/1P/n38cn7+xbT6aspAiUpaMX/n38evoih/sdA2bMuSkaU714M5L8T1iFWsvzgKLQ2PiqYY
PCUpvP/79FWMvyB+cx5bWGsY88v2f3L4Kj9WfxIGHUu3UY5e6+wPRZkE05OAta7eGCI+xKyIWCa8
Qs3f9jFo50jqjkZmrVVxzd1myATR+iUcg2PRDwwrS2314Yv778LtI9bpXZL7vQT4/jY+19dGo8LN
YsQD+WtjS1UAjR11UeNk+dYO20Vb0ErAJfMkbWx2ECLtGdUk1Pup/Yqt5j7VowNRk42rdMqLbrEu
ViSb9WutMhGEoL5Q8vTStzqWqnC8Txv0D4QhJCiN4pMKDfak6HgB/UzepG30VFfTvYZugzCgQwpN
OUzJKVAHdEGgIaHzCcnwJrtg3VjxJlt9ejMwHZIXM48nIJJjvQCK4oVyekFPdbAQXEGyC4kUgzJE
oyc/QVF4zU22yFq5G/yk8UgpQhInn0eDtTjMzoDwTUKufv/tvitZf/btfiqslKY0pQbL1wbYLsNl
AIDQMhJ35EzybQztTs8aktmbmRKrx0oyQkowlvFTkVtr+I5AIQe813UN2bl/UcuORzX1Dkm9gsSm
g8k/9/1QrOwkDRZ23mfrPiC6KNFDkznmzolxdYiRdXU/dS3/mrnpVKHKSXXzYinYfDuru60q6w8L
jfem7Gcf91pnfrimzaGRSfNyus3o98c0DbfQ4Gg3jOTQgK0gXgs0dGj41oOvMeonZeRJj9IYzRDO
f6OpVj0JElEZnOM+XRqO+trajb+cauSAVpA+agVaukoH5BOEf98MbUBu4+9/qk8Apu83gvrje08K
pxtjSUbw6tP7RcpGi/sb3HxLhBinyCrd1h7uLSd96kz53iRPmtxeMt76eWmxIE0TrmIFZsEcBT/Y
Y0fZOXhjOXBOYJlmWTf9wQv+yeT3/X1+2t+EeRkaiUWCQtuiGHRYtNsM7tvwpJNj7DZD8CoMLh67
uBCneJ4EaxE/BOPwTvIuyh2wZWDR7PB//739uC77/nY+9ZZNSUPZmJnYdGjoWoZTRvsaojL+/d/+
q1/l2gR9vKLy0DHjQBZio4/ljjztXd1Q5FXm1FC+qigCrkEFoXzNHdZRtQGtQMgbEV7D7C7I6ut8
PLzxg2bb1sjdgpRgaUil5BNFT3KanBUVXUhsvf3+3XKgfGin/vVdaNd//+HyH/sib6aoEBtDeRuI
+dGDN2w8swR5w3VllGjaH76WT37D7690HQt9eKUrKDfKIhjgSKXWsHtZ8cONGINlp9ozCqptL6NU
hMXpGH9aSP3yp/h0YJEeV+dDmqOlcaazPtI7JYgCHaw5s7o3vyVRjop8pF5KghaIMUmFJlxr2Ty1
CWN/RsKAo655HteN7SwN5Me4uhJ7RPcFugzxjzbhHXj/M/f3P8avHkbap5PNNEbJxK6OrK/vnkpy
wbAh0a5VOjNbfo6XLhKroikuxM7fhTynXCgoD0INwV5AdXA5bzw1yJp5ozBvJBG41w2yp8xtP0Sv
FQ/wfoSGQNkBF19hTp/J+z+88R9ne99/3E+HxmTXQKR1DYp6WbFCKg6Jns/r3JypmnkRYXAzJdNi
kjeEA8OFi0jSUN2oazYtetmWNCBhV6tWDtwhrp6kATGWlHlVic6J9kmXh5cW1PQkoh1pvWctQDr0
+/f9fpn/5OmvfXr6E3SbjpnvVJtEIO3MNPIkWtXeTU2JAC+JuoPTQ2IIxsF3w6EdSSkBUAHB+63x
UVWljPGXhhKY9ExY+qSKnB6rJs0j0DHDqehHfOL0cpLtEdinyzRJs0Wq+ndSH99rvnI3Ftqzo7To
hBJggnX0ItdK6AWOOOWh/BINTKsVa9zC323nfd7dlcz+f//B34etP/vg6o93o18ljV3oSrlRiR0B
U7I1TX+Tmc5bZyirIm8PiXjk99wak7YgVnAr5+j40lya//71f1XDvXvxPzwNcrsRrco1u0kKNIbp
xMaEpzFcfKUOjyVFh6MnnFMaYh5RyKdE019LqWrcqEVjDGtKLBkPEbY64hoYseA72O+yAcehwYK8
qXEZ6RmRvG4p+J3Cocrm5dTcgoEPFpHabC0MV1optlnabXUpp63PQzBcIep9xyayh3Ae9JF9snRg
9qS++jKpkk0Z1xWo3hOfgnEioDvTWaTX2Ic5sqCoVvKpEITLdqF4NkATUUX4R/bI+kwjxaXLCUNP
rQcSY57SiBbMLoDvFrss0FYl8uWhZ3dYhfrT77/hT4ig77fkp1POkuveNju1xTlOAVwH1aXu0LqW
nc6hRyLMbGAhv9CEhtqzJdcAjRJTER6Zc47qhMVZULlNor84IYHAUalni9APsFU1zUZwfs7EVWf5
+/f63kD85Gr87IsjNCio8FV0G1nrd012GrqDVuZHum/gQu1NgknBMcVOzZCg6eydyNNYttZ0tO1q
PhnUNaTsajFB22xVw+mbGI1XBBOnOARcj96zqiBP27JbE6wjJg0if8AnJbNFheKYJcukeB5Nc41k
YXRHjJqJaYHXqo9+lmM7uE3NXUv1yl9olM+Dai0Ck6dXmHq///S/+qWuzd7Hk9GfxjRC9sQZDK9s
qVWlCdqDK6JRRLQmtxQxpB2RtwEMHYC27XI9ynNpcpatYkwvkSSClR5PiJ+zPPVqmexzQsozj+ke
wmo91FeE205/erM/Sjz+dVm929Y+3LjSaCskGmbNJs4SA0OIMwbryIzHPbEQ1n2QVj2WKu45WWuB
2hd0WQFQWxRLwemaeQ6m2yAZzo7i9txnJDVMky72DkkUrp0XjVv0GgbZMkvJmfhDicOE+ac1jvqp
ChjJIGZe6RSbmtkgiSUtSR1NYq6SGuF055STp4Vl4wmqZ6Join7eZdhFzJbBaYbXLp6ik1X5N8Y0
vZQD1VppUEqXaUxGXmvqbif7DEMBo6HNixvyaCwYzJYK+ktFnV5aGfbhxMLxq0RPrRMcmyILXDVQ
9VUuJclKUxHUV1CQUcDzHypcf8jYWYSWTcNyZYxPhk8deC0kfTb98zCpYeamT6TZHaNeWZZ6mu2x
hXH5Bgdbyj2TyCcJq4YMV8hk4OyPyKREd63zwZIt6858aJKGEtsqAq+z+YVUpmCe1dva37uVH1Yr
Hzv0X17Rn+oYpUrMlo623PgSuvOypL2o6549VZ/5wFEaFMdBQH5PwPCefLNyIsMUDLqTt71XaLXh
VYVC5Ka4j3TjvnfQxE8hO82AVSfzV8zluab84ST6ZPb/fkF/Kl2Kvsx1KyZDMEnsh7BrsHXwvcMk
u9eF8VKo4REizQP+zYdMxU+W1s0yLQSPRJNsoykHJk7e8JHh5ssYR6ffPxJ+1TGpn+oSjWdrOFg5
I45KiW4U0NzXekltzj4xV6Fk9veYi6u5WhKHESq4ZaI471dpJW2EXoToXSd2mwjZ0TcH/hQtResH
f7idfvmFfSod1G60mrqRS1paTPWyRs65odWwnFIc85RPw5rtICpw86YJ6KAnB/88uj7ZszK6vSEd
9JuwLeSFxLiX2YJcuPAa/4j4/NXz6VOvqUx5RIiu0m2Qlq4rVIAqQsG+ICSvbh9FV3gmd3mb4/Bj
D8RE+vYPv9gvKuD3W+HDczFTyVdRGcWS60XOSuKTynadiUX2NvRtAt/kZe0488qAkMSmyI/9u7r2
l2rEakPLDXs2OAR5aRxpYbP9w1v6RW+nfGpE+fENhsnKsLG67k6LEVRoTTeyARiOfjzQ5F3dTkaS
v2WStQXvsGaPcdaZBbixPhme1hB/iH71tYj0lmYofgE99QdH/Pua7icn/vt2+8PXxfUpl2Rkt5s2
JOyYmU7wTKxL+I3kFWfDz1Sv1ABRfkX5GUXdliXZ/+XuvJYjR7Ys+yv9A6iGFmbzBBE6GAwyKJIv
MIoktHbIr5+F6uzbVTVTduc+tFnb1FMWZRABuB8/Z++17wWNtoyjMS33AUO0Ju8Ge6jR4PQJ0Yxi
vIo1/kJT8gdj0IKFAEHL4nxXynNQNuKfaIr/bmn7K34kzCXmogIMkdIMTwaoLSgYBGkKyWbUUvxQ
MvE2RuwP+qwfdF28G2tAggnagi5DfFeY0rljxohB19I20bLiLSYeg3KiuZTY5j97Rte3+P92ef+y
5Zm1tMTSaPQHVVl1pTJK3WZC9iyXX1rDFEurokvnjE91vjzbOllka/oq0BxeWMGrazTjtthsV01I
IjDFWD/6Uq2K7e935r80BbiRc10V/2v9nn/M5/88rf/78fyfvomh/q9fvI66//Q/5DYy9r72P9v5
4WfX5+L3X4A8YP3K/9dP/hqe3+aa4fkngS1i/Wl0vMs/NvEdyux//+OP/9PMfZt8tO+5eG//+i3/
0faXjN/A6BB6DzPIgrJML/8/+/7rp0xTA3YKuIHiwZLZEn41/jXzNyZetiZrpA7ICN1Z8341/tdP
AbUwGckTgEDvX/mXGv/yX1r/hmlpa4LA+gohWazkqL/WqhjejLr6RrAY75c9NsIHZSWl4VGwJ7f2
zeArOxSH2FtOyq5v3Go7brOddXSO80/jNHyJfX3f3RFps5cu+Vf6pfjGLr+hq7U+x2dArs076kmv
3M8e6bE71av3FLeBc2SY9xWPrkWp5EWHHMUsqUbv0Ju/k111Nk4q5xS/z3cKLMfn9iZO3UHadIFz
EX6+geDuYXN6Vq/1aQzIs9uT6vxA2lyQ3xNEc8XTVGHuvxUB3YbI4/h3qa7j0zh5fKa7Lid7O536
Z7FvHqSL9olQ1Is341acyK69MzbNNvQFYQ/yAbeMZ37jkj/wKu9gHe7C5+JBclzn0/6WKiLSVwdJ
tGNSj8uNdgGmOURXOB88hxPVxdkYO/kpmi6EuTr3H/05ORT8WASZ98Q/XeZnLuGJv+FbDdBd7hc3
OZgETBjH8mK5lltv8keMjntwBV4MCPZGdGlQBDVEKO0ET8CTN/GdfQsP5SYLKk/3hVtsx58lya19
EL8au+pAfOpGCqCqnkOG9RwNj+GbtYNT8Eiu8HSlcSYQa26gRCLy4zgOt4SAC74eUEXuRh+5ctRK
D+PBnqQ4r9xMR6xy9XSaR4/0rR8C54yv4f7CL/O6nIpdcq2P2HZoeu7JofOxkPJ30WvjsqT7eG9t
EBxuo6N6KG/dm3RXnO17fsML5lZC7IN4L8+uzWXPIFqbvvWgIQl306/I8aSX7Dhcxq39PZ9XaeeL
84AB/UU7isf2YuMaxXU/uAS8ObxQw5V28l2yUQI6Y9veQzT9bh/mgyg93zGD4qhcpEfuz4FjX3lJ
ip21UVxwI67uJx7kho15zOGKbpARELHn1z86l73rOpB678akFt9x0YrSM/1pF+OqlH3lNoWbuNxg
Tiegk9jczehhai4+DH/ymy05Idh0z/eF52Ice0g3i5tvrF3+tRHkzbjmM4LAKD2PNpfprQooNOyA
XGWPKLJAosHMq2jeijNeo424MB+KCiJVXZ43biPZA1hlubpyWaOAs/IErxCtR79RzNceZJIjviWV
JCfnOw+PUAxMfMvabtLOwr3/7DaWN01BuWt8rOOdD1BBexqu86PxRI1vQ4MqjnyMzSQn9Cr3uk88
Uy4J1IGteLu2CuhZIpA0uRVzEGx+OaBhJjnOcJGH40vLZVfMO/lz0leUGPc+2EUdHcJ7c1heKCZT
5xAFJNQSUXQIP6sbGogMakJgEss0HZo9zgnrPT8kF+PWfCequZutx/DOYlkSm/lQnvQtLQ/5p/HU
BGrnd5f+sfZLi7DsTXcZzvT3Mnc5G8/6RsEilPsmUbSsRph3NiUBd8gpcronuOYlckJTy9XifZR7
q5Y3O5vLDaS8P2y1W3vgCXbNJ4p2ulFDdR0G3xL/AVu33PRc3etftuqawbTpgCQcmgTCJGL6c/6e
PILP3DrqpqSduJ2+ke1gWwxeSI1xqBrd7CoFPNP7mHqiC4T2zvWVX7HKq/qLST6KV/zEWC2Rm4yz
oJ4zMrHdZaebwCywogTlx4i600T5gSUjdNvjVLg4Zj3i1YLxofFsP1J8Mz5qys5ZAjlxuSEElw+5
qPIyg1agVRIjhSghBfh5+ElS+EbbaI/9sivie6RHYjioQcawyVV+6EdLPZdPTbEvXvoX/LouDT57
V+PvhJ62lc8tcYlvlrm1yNV4zuKNaT6LbOPIL8R2VjtcK7Lw5CTo8HIgJX/tHd9YttjMs/3svK/A
1UcNpdBufBwfrWfuKcwKHrF4DzKaeEJZUPMcxDXzH6094ghIGCVdoM08fsX2KXKukeSPL92LfCXG
ediswwdpA+J1S6b4joy08km6tx+63RdVe+liamRmUJ8l/d064/7x+tfm0mcg7zZGOJ7pbpQbWE10
sA2XHOj+qS9GIBrWVjVTrxokb/rEY7KFYlu41h68hSf85GEMYLSGmOjPuCu5kW/8nFfmjdcYlymO
ch4OqAnxoQ36+qzCc/hAjeYSUIAuJGcDZtlAA++V5ouGjQKmrTkEChkms5vjNTmPBLSyvBUNKhxf
ekblU/xwdBepr1qcYeyUr8qlFW9KtLeEh02k+9YEs8/602ifnAsejv5QOCeOLn4TUJ5ejN4nZOxp
CILxE0uJmZL/4DEdIXT2JVq+hrOSC7dG8B2xTgZkQNseazsybhcZEaA0PnHt8bir6I8zk8ORfM+G
VbrmZ2cT010+64m+Ib7jRfLj8QyfO4ME4OEqcwYCEiTUwgeM5T7Z9B/2g32HgSGBskofoStdGHKl
K875YT7RqiHQoPkYXWPPr+JNheER5CcE2zRSpF29N9lc9Ld433/UBHIcSZW+H3f60UBZjUvFdLP7
6kRrsXkdjXtlZ/qE1Gz4W0dPUzbWtOUfNHVlaDMu0ZKuVMFO2XGv4uiBYoG9zIB/kW2bep8mB9zL
aK+F8QI+Jfrq92vMOxYwEg+LQ6hyGtxU1vYQH7jJuJuH82r9TN1+l/jv9g4dgFJtTHszmodQ3BM2
mI+Yov2vVZWk//eU49uf1aog7f5as/8PrMZtiuS/r8bd9+xn+0uJ88eCfP2uXwW5Ypm/6QzE4Cqi
VqeN9R8qHOn3j1NQG2vOFSA1gwPWr2pc/g15KJRi/rMNVQFGRBH/qxyXf0Pks3LKSHyGiaYbuvGv
1OO/c83+63iHKA5DK1X9Chk1DJjQf+nx66IuZGtWtQcjO4XLubWeZOOYlN/L9AivUO5xK+JGQ07Z
lYdG2ybzdZx2o/HYdU/ZMR3vN2l0WngAczVzE54fqFlp84i4QpQHMX/I3SWRYhgpRO6qj6J+zPun
oj7r+k8Zv3gqvzlVDCOgd73xZGHYRnzjzvOxqy/t9ERSV9RdDUqU+lDnAY9HnvmEAPNvODCe0wez
hb7EIjEalWZDGjq0b6LqG/f39/TXWe+XTugviu6//O/fnyD/dOr8Wxn4/8A7Gxs2bznH/b+/vf0q
+6r+7d//7cZt3sVJ8f7He/wf3/9LcKYpv5EhgckW3OlqlOZc90twtn4GTzjicE6X8IHpj/7nudP6
TdU5ryL1NkDh6etp9T/PnXxK4yXi1cX/oPED/5X7XFlPlf91n1s21nTdVlG9yRbWaph4fz51wgum
pW3kFTLU71R/QquKCa3zLVhhjPcD2rFeRe60hfctjtaJ6z8L9vvLnPT/fAV/aSvGocg0p+UVNNj8
cxRCHYOyyk798TzvjTbz7eaa9G+FCQjWBNwgff133cX/nzVUDK7039/jnCGq4iP50629fsev5ds0
f7MNhdaHoqs0LX6/eX+t4LbyG0oo8jAIxHAw0PxhBVe03zQbpwILKx0Ti3yVf9zXks59rZg2CziL
r8pP/tdsDDJf/8dbm4BEg4C39bdBUMYstIo2/zj86xhCpUWYZL7cjipHyyGJrUMaa0leXOO6bENp
ZY5JUxnYpPhaj109jPpODaXWuFMyicOTFQ0XBVTasgx7zRq+UwRV0nUynCjxijocRl8MZvJdaAta
76mXsChUyAoekIpGtITDUC5BwJQle0CZqBB5FkWuORF3sOaIdRZiuJVxGi2+msvN9FzYY961Xpgq
k/o+2Pg6PZKwReUZqWyOXj3leAgbo87zY78k+CsTohTahzYeog4wi4qfXi2HUPsYKrmvvwemgsOW
KD2Ug2w01rQR0gDKyHIGdoqwx8vwMNTpontlmVLaZ1wFLxdOA1stLkZjI2sSuKcit6hII6TXqPeX
dFC3ikMgjRsvZIN6VbMKSLLMUWQfPh2eQT1LCXGEXx3Dq44HKDixXloQ+IYavmyYRxXn6QmsMmIO
q2+5kqgBW8udpAycFDIalbRWkYvokObgyu9SQb7jcxVnOEg+5a5w3qyyLVOij0w8iGVTSFejMaCB
VFNlg8XJyu69Do2cj/RV6eA1j4lQdFucVPYbPbZxjU8dxvCtrUN41xiO9WnekOQUpq/6rCT5uWmN
ONoLHSMEx+hqqT2902hN5HrcqX5M8lXrh/ZULS+tqaVKMJu9Q4hiKSQFZJHUVFAzHblbHoAcKxFH
TiEvt36Umx+JLAaUMNZcGXFQ6gPylVgv2jjolEptvCYWmthV9hIp4FwR13cgmnn1d3lnF8OxUOSQ
YATTpi4v5qWXt722SFlgS1E8HDI96vQApT1QOR1VrX4YzLgZr7reTPZRJdgq92F6awA0yOSG2ZCW
ToLOQ1onf4XSkOxd5jraDaNntCSX8/co7IwQBDGEhrHvQtCPB26UFBdGl1RgLe1lXB5KgrL4okxu
W46TlFT3ddGHPUe+3DZP2aRL814reC78zsiMCmxqCyMADOLQy9ZJzMLSvbTWgVK1Sz1kB9wICa5u
25zjYIzbdn63LDmsPxT0Joh2hiFpjovScNmXQeqtI0ibMHyPpMqpblK4pOlGEPsbBVbHoLOXwhFn
cMfAHhcqN8BwNRbZTj/nkA05YHKqtiALHCfxyghjJcSbZTSOhlH1nIElp0oMd8GqgU9eNkaQtFq+
5NfMjvN4T2p5aODLn6SE8XHC1zRm6IBWMJvSUX2pkPEs130BK8G2S6uugR8r2HpUIBpVIC+TI+/T
vi+IEXe73ja7XUKeNiKNHtbuQxZ1s+aTkmqYh74Lm3FDnHRKulA1NekLHAyKwazm2hH0mj9H9Qww
agrLlINUafUJzgJLgHqw7XZGgDRMw/tS2KnmLT2ivQB3imT5DhjObwAjlX6KUxQO/lLnuH1d3ve2
3Nn9jCrdxTJUWFtSz2fAydoAlW+oeM0/VIbItVck+RwdZIsguH1jxSL/MU0pTL6haIrkGBEpn+P9
j7hbqrKum4CAALn56GVtim6FaG2AU5OOxA2SS1GOaJEnpW8fiqWuu0+rte2bnKp57S2lGR0jZVI0
btvaeIF8TlpPhHQm2qOF62ZfaXJnARzfjiQCmbJkBV2l26y1dS39yHDBQGFqhemNqggnV8aatR0y
o3lwWGpKbr2QYb2hRxUNUiFDU40Q+BwBAjG+Z90CDKBkHaf2MoqR0NWDfdRUtTyFYsLyjz2gCNAm
KF+xrs8fxtTS3hnMejjpIiYkK5W68RFovQoqIpzuO0ezezdmaB8BxMa93vk1bBfJX4B74m7KY0CV
kl6LOVAyNQsBsUSie88HHRoE5P5p8Vtd70IXPlLHBIBYjmy3DHpn0ZZR5XncphE6WXCY/cwT3oa4
yVgjrBpP95jk5S4MDfNtLACon5ikOjnEynlsm2/RJNL81HETrP4dowPPlTI/KIR4stXQi1TnPpLj
B5EqZE6thLdyPFg8SSCR1duE4bmx9NGzBpY/Us1o6uljspkMyfKyDtys2dXyTtaxykUVELawGAQ5
YxGa98p4FaVx39X2tuwEJEIVyU3FTSPJAGvHcIEGy6MHGUzQJlJOWUH315q1cW9H9Ocr5bnN4kdD
mW2wdPnPMZmuzdIRDY1vjjei+xlN0ntkmhdsd/xeOubxrImD0nVE+uioEuWx1V80leF6VjLgbgGG
EGdBzq+2yFuj0dhWcrvYRA3kv7FrYvjU2eNYO0c71QdXEZA6Wm7wwJhE9CobSF6Ju9nVUYmIMQut
Q14XzlZRq+iKoXCM/LSsMwNUQVlcRsWMZXruQt/Kcf0VGXSzY2mKgSfYdUAzBxlSFp3iqasCi4ef
n4w/P6YJRp9kjQC2a3GZY7qWxGLdzRPmyDaLkocqScyNnRt3eR6Kd8qZVzLTGQKkZBUW2U1aVVYj
7/WWBxY7vhG/O1WjXOICMFxYjR3JevRLWqtyNrLRqj9FOmWXJRm/rXmK6STORGzm1kEq4gd1KWig
TcN1UGU4gVWpbbN+mrdtVYeeqOv3vMr0hzke4UISbHcQsVHDn86M11lI2bFcKmMrlULfaSWM4EQp
P+a27VwLCMwiobnqVqrwoimh1wkpArIiZx/dIEO8oPOkFHdiYdksmyrdDGENBaQyoHXO9nucRfSK
yyElkqx1vFkrjhaD4YDd3G+0pPKEk1cgC2eYC8k9l2486dxT1UimdN/UPwueBHdU4HqU9k60+XO7
qB9V3OzSRge81+WEQiwHjEGG72TdaWkAl2Uq2AFhlBsSpO6zWN6TRvKpi27fycOGfKHIdcJpg21n
E6vxVo3j4j2VspaWbPSVWanillNhbEfCrbfp7LwODlYVJvdbC7UseNFqOw2QaMBvxj098GyEcMIy
8MC5Etiehl+uPXVRiBQhpIWGHfM4IdjMe9ZQNY0YP5kQeUU8rJDETN5JksYjPNTmQtpDYW6VEjxr
7UTOTUe6/ljFKV1cXR0eI03IP50S/G8ylz2gLa019wNGORw+uIXZtUsle+prQZUEcH1TVKk9u52m
xEdHm/RTOFOiDm3fv/dDPT1ZiZ098CX5vS1s4Zc1ZIxYtJob51O9oey2f9aWnOw0iqxdOcMf7osl
eh1EON8hWRReqJTmN4fk7F6UvfDNuWmqO2pRUqzyXmGCtbQD58Wl714xokrxDleubZwnkCzYd/MV
I4Kvs+q8MZ2XdpO3oQOLkjr6o8Ag2Hu6k4nGt00pygO9nYdHxKYJK/8grHnPYzgIH14yOdvGkJTp
AQPLZLxVeWKJUyoUc4Xp6dWPBNF5/9PO5cTaNlVeAqFo5qiMahJdWgk4nuJENoB0hTyZHNYGcCDK
N5BEuErdZJ4SwJ9jL1+hP7fn0mrl5zlpBTtBrR/kucFrmTWt3fNHiIVWqtWFKighBZhkknMiQpBX
tN3W6nrGa23bcxl0ZIQ5FZIqnN1EXQNhqA+Vj0oyXwgaKQNdZYClmA5afKnrL6M0B5KJ0nrReoEc
r699HtnpqZja7Iistd6lnQDq1GTswGNNnh55C55hshVXnOr3Y1jJ9FxT5cCCcMPOHD9MU9vcl9Gs
HZNoBig9y+m+HeR91cuvpWLK/oToy0tSZL+Vrj2L1njT89q8qFb1WFS28hardXuoCpntWbSVbxjN
uFMk6afTTOZlUYb3arE+xqGbAABm8yFNktiLTbm8GKIQx6IeAFryyJ5j1e7YTuGGweBDrzHPGDWX
KtlQYRTfi5PPGxbxxUuLhJgyoNnrSaJXgNunkH90+D6p3koPnCgghDpDDo606SgdC9vXnZq5qzVT
1HHskYGHRJSUCLrUgi2iYw41afKZQq7blg1DMj3Sz3mTYkewrOGkWmHrFa2t4C6Xq/jmEMpzNPo6
pBRHza6WNQAMssPYd8avRjiMOuwp3eK4mPZOCaG50sQzK0PMH2Zv8nW7CKf+rtCNL6shPFZzdkaI
U3/OmaQqyUOkAS+b9R+lMTz2gBBxRlSpR9k3gcNxfohQL92kTnK2+d5Z4ZgAgQv1B+0k9nnJUVy9
rQ6mxTozxsPCyIRz9RKaMHvMu6nW7lpJPFP7zW7RxX47RU9p3e3CjoFgL8yzZGbvvdq96iVlQyor
l1BXTw4fFMqwL2V7O+JqAawyVzvTiXLcNNje6pyNRdUlt8tTkF7ZeDfN2Y2R59eM0N9dxvpM5XVu
Z1mcrYQiQAvhppuZ/u1UsGrt0QShnMlnlQyXDM27W2SLFgwagHVhs4pG2raOOwYYibFvQ/kmogSk
LK/D1HvOnI4Q21YKdTxs1WesQIDqRVL5IduIZ5mcEaOENTA1ofwnGag8JeJFS5OqweOa3rTJ9FsL
u3w2ElAp1+1TEplPosPSXc3JGnXc30Kwq33mAD6QRb0tJ2sAjQ29pWWJ3QOBu4pl8ttM5F7G7gAX
P9zUK+sFIOMdkl+wJbODxgJkcNBhfAeHNj+naQ9NtlWDxpG4lSROeaPKoKfNb61orrLZyTDFIxnP
I3p1QDyfjkYaAuLV6xJN6Ejlm5469wOIQDXuLrrheHGZTvgnkuhatxqY4RG9goq5w01VQjyMrrHp
sOTZfaOTRo/nCqdnqsJIzoveOuWEQPGTAM1HsjmfKsKmXGACC3QVCGxhnpyGAvA6B+DF6yX5bjGs
iz6jpZtKXo3d6pDkajZo2T46lbHR5Vnf5nNS7FuJ21zliEa+x0oksp6NBnp3qUkQ/kznobLG0xDl
5zkriENVtF2qRc+GPpM4B5moXLI32gYrH+UlH7qnOWvGICaUxEcqmnPr2zvWvHpntyQzWD3AJ0qj
kUHZInnKSJU6s7yQxETMQKOHEcupGMtzPdM0yPLwNlRTHtRF+aRI9epQcK5kV4T7uedHNrk6byo9
hz21SrtluLHQU5Nm2yijzoZj9c9Uq2Q/NG2K5sOx233bDcDOlUZHT+DIk7YxliHDrySwu3mpU6N/
WcY2/GjmGspeJpRoY9QzlCuh1uG76LOpD+yohvgsawa7IjCHQQ6cuJkgO2ZKsnGScHiQ0lA96kun
UMJIyMHoVt3Q1PFcJvO3xJu2nWXQ65Gmz5fC1MNNLw2dQ6dpLhh/1HoPl5jYJKsi98AwRfGdK5Jx
EHQy9kJuViy40m9jtef5U5MFqt0qOLT5Jg5qbs/hFEgkb7MEb3HryPYAlC4PEagsclgYB2dxUoI4
iqw76yr4yEIx22qbZgpLtmrR29g7iqNsEychgVSXRuecK3mE0XdFZbdOFrb7sghX8LvWXeROJX1U
DZ37ODbn5KFOp27a52LRTkuCvY0LXKJCIFh320STfJcqVDRMUBMowBohXIqf0emiUzAriBMz7UgJ
MQEzENN3HFpgwDoFTOqC79IX2qL6tiEklgPkV5KUXg1pmU+Ert4aTV2OtWpEz3kxmqhc0+QStXL3
qLTRtVqG45zYTzgp2n2lUq7OZqtvyiS8xekCfQt0dm5qyKZHddNIuMJwDjN+tZWnooBiGDV3+FIS
DzDHvY4HGW8PuRqpCm2u2GSVFlSW3GzNzvjK0/qgcDYA0wCezcAKPrUrmQPWs1m9tJDUaqWsAtsm
UEWhY+abRVd6Kn5rjnsISMRqRyQeEcJcTOYXbBjV6mU4otm5T2xqfLSk7ZCcMopIjz7jatjqd+Zc
nc3MOUgWsud2sl3kqMAIczqKWMqqq24g/emrIfOVSJbZJZ0osCuIYWTWIlLSEU+L1tKAOCDxdjgZ
XIxSJb6NtkKFCqZMWPR0Xh3eCXR1mCP8xunz04iBAuy3LN9JMjB/NRvOg8M5TaJbzGUpDDeLpa2J
swjR6c5eBkQSaRBF9bVVGfX1K35w0vMdXbfME4l0JNHoSauF7ikLRoHQtJzAlASLoK4n+9oEgKOE
4X40a7CHgJYdsbx0I6LvAah+qrH/6iqQ5Fa6pBl+yZoui9fpTElKWd2mSYleIReg5Sx2trBYDxUX
WrMfFbi/0kKbExfXdFJxqxjbaJ4fcjyLaKXqwS0s1vU+k/ZKr35IknqkVRy5iym9K479piTqwng9
rfxW4ixcZfchhN/ZnM8ikvdLbIPFm4M+yp+6XN3RMPVbtSOUbdmWyxi5qgz/yyZDoKvSfRgqKkEG
jHL0+FuNukOxTOc8ba6dYVxZdq6WFD1FVvNtGPmhogcQaRQgWTFfGsDZ8Nk5meAb+h4ywi8cbXjm
vfWd1mZrtwE39vwtQ/kyg+ZsZqLZ9RKEIfDGcInvB1F91dUQSJO2skQ2KLZ3XVXRmuW9NcgjSgFC
DpOKnI+EF0xQD6rUcIIEVDtpRBebnp6CsVb1xxzukKsbHZzOzLwfS+mOTt3ZKobUU/TiM5Pk19yM
8VLhtOxgv8fGE2s+IqiqA2Y3rT6N0X6pezROtsCgUgwyzVbLvCgc7ziNgOwMQ0lzuzBTyZGS99FA
2lEWs8HWilU/YwmghqhQWNQ4lvSGoNC0udjpcOiX3hP2tEsrYtwHKqomnA6pCZxRr4+QjwJdp3cC
8SXxlyaDrTTLhcuT/1LIK+OxrKONEyFBr9p4T3cRKEL13iXoLxEwR7a2XdLqI5/bO1pipyjvP5MZ
uZ2u5rcsBdCy6EE71Ze01S4NPis2vsmnQehnEsEhYfOWmuk1B84If+gdX9O7NYIgJWGPB0+N1wKu
22pgm92Cc1Q+NBcRxy8WHPYqaxNi75qIzKv2Z4U5JVi77ZQzil8XCTxG6KnJ5HxMXfghMmSiUXzT
OuedPzQ9mtF0lxBYpKyVkhyeYgKj6ZyDF5VqT8t1DRw6RjdDrW+l6myHqaze9cKA3A6XBTMNNYs6
EnqlpOV1yrrQd5Ka7zYmgJ5Lf2+FtD/gieMQmjelRFqejFJLDetbZnbPeJwMKBLNsrEs88uqTaII
OsKL6pa0XV2KHuj+fJYSAiJJkTi3wQAV9nJMQgXJVoMgYKivBt0ib276HV5jLqrRX/t44u6oopsY
h1ce1XiXkDhmN+rNTvJ9v+QVnkFpJPt8GezNVHbjwZCd9CMS6nxWF0EwjJ2JRIVHaWe8JYV27kPQ
tlwWsgDKlpYAIyPqIZloIifJPvVhUMA7hTMMW8nYzzVUFGroRT+ZtJcfmdcspPTMC8K3vvPjzqTZ
oId2/yglvbKnjzWdClNuPxO6WdCVmxptnyOHA2gCefoh8iIiJcAWR2eZlB9tq7fvtFU+hhXZpFpr
02WIQyYjBrt4TMoDAQwh6M/kviUdDYaHdLMHrdyW7MaVZRBNoBHJCpz5bI+NteMgejFqmZ59jyBy
keEyOoXRBE0CDVay6AynyOIilac0lFkGTARfssNjQrcDjbNqwv3SD4rWPjL34za17Hljlpl2n2ia
QKQL76Rs8HxxuYhNa1YlIz11t2jIGqEj+yBVNZZC8EAEyKHsM1sufvZmptZHRX3s9TEUe60eGkaN
4UvUxn5uV7+zCaYPM7Fe59iWXo2u2jJIagPARbtCyA+hony0jfYVY3dzzEXyNYtOgT5kL/M0yV7N
uMRPG4D5dUipjXtR3hvrIXSSOJ+3CW/fNGh7qGo3C5MTvUJCZjLpZEXqpRuUO9GQRwEiwdxFXQ6b
NlIIBWNTd9t4BTsnHVhUTlpKWR8tB124lLLQN8srvYsLAZzvuSw/Jgb8DTzXHwuE1julHXbg7x7D
aYHn3NG5n7R8H2vmXuOmm+ZGxzxMDVOEcrszaFSshAKApgYhpdkwzFuihAuXXsm9PleNN68pVw4T
pDe5XVsMpaVvGrUwflaE1p5srScwbxpheEZq/KjVY/I4lctwMFQeetUepwvwkJxub62rP01uZJ9h
UHphbGSESNfMimCBxilpDsfp49Co0Z3SS9WxczrOe52sSiygepP/ZFYnE90khfLHUnK3zHO9dvVZ
zWz8mfeQWwxa2ARDaUURPYOF007CjuO9smjc82Yx1cjclM68M+jK7sEw6veLMMlYG5c4I/IgKzhr
5xP5JjrYEzrsvDxVWxroUSYFVGxPAY2sNUouEf0VMN1Ek35pRM0aoVk13UP6HS7xOcp+Sghfa7Cr
usXkpN+tk7CJa6V2arSufMinsjxpQ2UdtGpWd44jFd+gk6PjoMzNNVzdEm6cZB2/VCn1+jwPNjla
emzfMjvCh7aUzd7R4vGghA1hHcKRn2icacL/39Sd13LcyLKunwg7AFTB3Tba0kkkJZLSDUIW3ns8
/f6gmROLje7VfWatOBdnbhXD7CqUy8zfcAJqbyJuoZ4XyD9TfMoeUBVSdp7W9XtP5PVOk1V1m2v0
ymp/Bv+OTirWXlGY29Qao4/KWHAQR2gRAWzyGoBRIhcv5pxz1XbBhMJn3gXZhBFQqxjhQ9cX8iBb
7F+gZUO3pzu97TW6UatUwGKyJ569aAdHB6PX0FgOSj1ad7nNnR5ace2ahZcc8ExUXEW3UxC0fi9v
yzEQv1PDz0E5Jo1Aj6lx4o3W+LzFJyNxUCpKanSIfTbQqpx4ilHt+azRr7Hdzu/Dr1qnBi+50cSb
lMZDsaZ5SkUo7qefPh3XdVsm4jGbC7up5vtrOxbRa5DQ4CydSL2P0qHmLWujp51L44MeWf3Hypyi
aY2DUIQ+HpWv7dgOKFnXBp7QvW08jdUHiFKehjqOXle06h0bjLISW/2N3qCWpA3NPvOSCWBlRr1u
BXIhWgf0IiF1lSXeueBw4N0qfpf90jyh/fRgMd2M+AP8ksL0wnWXefVXj0rESydi9PyavJyF2afQ
vi8SEWjYQ07RVy2Lh69oLOTGhudMY9ya42wcIFOnGgBER+xlfgBJA4IPJmyzjD1BobqoeogaotK4
J6wO8TrUczJKtaRDiYmDT8BZYHr+bAmXBzz0StXTrMOoAwgN53JhIWOMUOJAD28NL3c+2+TqaJXL
RICnyLhwNm3u1cpO80fH3Frtn35w1vOS6psm3iEeOIpNIZwmWScOBcBVbWQS0kqV0a5HyJ9naDXS
4VulszSU65eW7e8NfUxutAFe4baRXfOdAmwNEE+r6dK0jdM41HD18g3kCjdMaPi4bHpFMiB7rPvC
vkGSMXhAD7iC6mB1OyrAlra3RiWangCizKspKHTURoSYsph6Rqb9zDOFDiVUZE5a02zbYeunLVVU
w5eksvwj2A1hVnMZypt4UbaeiJHAllzQaIa0gNUjdMXT24Ar16bNZKTlvdn5GFvkA3Xgb4YRJ8Z9
n7fDAOvcyL7UUQtXxyv0hN6I1mqQp/3SgOEMVCMthyan0eI5v3Ssq357Jm+K1USVsL51wiHFC6ZT
UremWITpExgIV7Fz7JQs0CIt6g6NXeygjWdYUno+Yv96Tw3p0Dpq80vCk/BddVJHwOHB9NnrnREv
jII2qiMnTowmDn+kg2yLTdE4rUMFIROgQVKMKp40ZMVWat6k7W0L/PQHTQ60uQH/tMO69TwAOKqp
2CpqNF587zvd9LuJB5J+Uy3Ucq14OXevCnHT3gRDUhVrRaXPsWrCNgzWeZ8Wd7If9eGumyEjO17e
FShoawhIRiO7FrdtXlMtYw2hr9uP0gLyYDreNNxJpc2tZ6vzLODxQ5h+gErYI5fgA6lwUz/xqw9t
KHyxGR0BIMFqKfDsug7UyV3VKA4ConFafLQGb0J5WNduG67ZngyrHWK0Wuu+utdbv+NBMyk6sB3T
YxnSeIOW0BsZfAAxqEXJdEZTsQILBXCklw4nsWbyUNhoXYY+QGcp2kCvvkzxZo1q5UdQqKpAo1yJ
qXxoHeWkHH2Wn8NkBZiHmTmqlUbEQMvcfuyUHAAJSB1IDaRvgXBZwZQh49ChrZSqHiSKYuyHZ6BB
Nc5Yxhh9tqdBtx9Hv0++Iw9WT4feCoISGR7V0LaNqZDOq7Vf4ATLo80DaK8P6b0W1CHEI/4KvIgs
aLmjB0/UPIO6LP1iKfMTCDELP+IVXtsUqPXaHF+NyoARpNp9AG05iJA3tZIgeOGtK5CxU4LSx/RD
n372ZQuyPNU94DeNgndXHGGC7I5eZstVjbrKd62cUiifSG+Om6a3ZPWh8JPuN+3PKEYmg7+4KZyp
BmEOEfFl0lN06war5DItqGbgfRB2yvBLpYuEpA/oGmunOh3St2pgmxYbLMBwDDO2CDqeHo2/ZQra
4SCqBH+nvEg6Z5UgO5HdWmqeVW7SF2CpMiOSCZILDWJvYYoUXyd7Oe5KaRnjxtIN71tAkbf9agDS
QNdaifQKnpMBUa6xKsy0Gp47FIyVVLkjLQ9hDrBmBPQAq37Kukp9GHMPUd/QVzJjXY9VDh65TcDZ
cJiTUgNXSWAyRdqW0xDXERXHFjeO9YhO+EheyFsvFQbea0NZ4ceqJvVNInwYE6TWHJ80N+hSNIml
0e6np4/hciTpxhvBJIet15Vl+0oP0/6GK3pGXVVL9B966iivXmwUeJuOiSTRZ3HQESgcBFVytESN
RyoeAsdIY4xnDQc0Su6iXqk+yKhA1jcM6wmWfCIr3W2UfjAOnLSNuG0cEoh1D8QMElaGXDZ3XI4n
cqKZ7Yi0g9LgJC48lBirAXJS4vMPt2ml4cUSlyPivpltD2yLou4/8KYbwi1CNgC9QhSRqtummKiS
YUU2QXCpRBzc1ZRHUI63zeZHOpY5nqrITdRYT4zCcEcaKeVuFKXEwY43CqwdY+p/NKwfh+KaatgQ
3WMAU8jsD7OVc+x9d6SvTDswUKm9U1pZOVuzU2n7TlEAha+sBvQMkIjL8ZkOU5NKYdBV96UTinhT
RobRcQP22JpanT6ge5XABankiOE02SzqEmjvquFNpafNgJMDUpUbETUw3Ke8EZBqCAd9xWsxBUr5
f42NpCpYu1afN92uLsGKkXEnNASDnOKcK/W0CCXMGPACn2P0g2fvyVHC28nRRr1JIt0AJo9xoc9m
Ss1xetAsWUY76UDBno8UPeWU4cY2/8K2/1uBjWOxAZsnjTUrhILB1tElRk5/AR7NOCCzNNBJqryK
3dDU2KFZAnXkFtYMM4mlTPkXS+TfxjymlBMTTysL+KvG+Q7L4Y/W2jvmviZkSGk+FmuJsskTaskQ
n8oSSCpizVvK0h4K+3Jcx0yE2xvVdE3Mf9YO+RcW/E98U+gGzU8hdWjQizFTxcPdxCB+U2bTVguD
bm/pI3gJNRiu0OfPhYKJ7aC2Cg7YWmJzp56HZxEUuEPrVfIAKRvaK4C5dezH9tM72PLfJIX3Uina
/LOPh6UDJpYmwEjEMCCVHH9KP2R3d5RceWaMIG0RfBt9LA5LzDBKRb2L2prCV1zxBBo5fAtK8KtW
NVX38s+YdQEWv8KWNqVolcuCIsLiV/BaT1tODbH2m1T/HvMwRbEjVpJVUSbZY006Nl2JeLKEZwKN
6Vg2VBkDWs2Mj363nEiOvZA9yTBzhCDyqPsF+EZdAwJ+Cyr1sfQBCF4e4+lXFcasaG8Jk/qhvZQD
qtIhkGXXY1uKvtOaJyna34j2gA/s/hY4+Ld75WQ6bWnZGFg5ArY8Lj2zMse7wYkOvFvfNuCYtah8
CwY7uplaOav1UUlAdVrZXx7arFVz9PkIJtEWkljPOUI6C9mHEh2jyPAzUgIbPazN7HtRIlXvtfaV
r3YmkKWhQ4BWgc3hs5xDZ2i5boYcoEClds9gYoOHQWJpeHk4C7UB9vpsEgKbCn6JKqGTLMDx7Qg4
fvBlBFfOEBgYRfou1iQeyGEduRWlI9evEN7jR7yg7OZtQHJgm46Wm2vZGM16yDWhE4aLy+XfNX+2
42k+/lmLz5rFHoPtDNRRsgDwRwwQYZplPP1CiV0DQbL72Pejj4nn6FcO35N557zls7JlBErQ4s+E
vVtQRQieQIgY99ZAZHe5Nzofx1C1rkRZ7hBpc7Db+LZxzCIosRQFValXJDTZNHr3ICQqOxw+5Lzz
MGf1gvXlqVwOiP0Huwc/CUM3+eVisWIrAbqd7D2i7KzRKZvMuAK0PxSI1l8OtBwTKxV+BTeHpQPt
MswFhahWQb/UZRtstQFH+nsj76InaQ4q4B4wJ91fw/p/QDr7UPzKnpvq16/m/lvx/wGlUp/1bP89
IefTt2z6lh0Tcv78L38xcqT6P/PRa7PABCrmYmZ6/UXI0Z3/QeYcRXMuAo0T0+Ff/uaZKer/wJgE
j+UY+rw0Ib6xTP5mmikIolumxq5AjwQ1Uf7IP6GacT4fbW4Oa3iUAqVmlTvf5JmzuAJR4vENij4l
9rDVFB2UMqFTVRRGWe+7dEbgmlaIdNSUFu3sOW46VBOpUL4o1gjGz6ktf9w4iSGHn+BR8BbzecoO
t6kK8+ZV0tFSNoEzF/m9cWrCZ1KXtPiKHKdf7B3aR+bHseqmCtBOKRueUk7pUbOYOrBxOFuklC7Y
IZa8dbzK+j5ZjgIAA482/CRaPyxhNzsTBjCYj4DkXgnTBiMz+nk6PJRdBeCSZDDDf0GknnzNFOyd
cRnUwO60VdW84jhbfCqKMDDRQsv0mdWMUnpi6XF6wA4OeVZDE9FnxZjGm7of84QyhJ2kO1nXsKAH
aukqN5vqPZcCh459k/j1q6E1+Fab8H3WZRVreI6RpdtbLdCw9QvDQTtYpTFioRn0uzRJq5coTcWT
bYy44eWp92Wwwc/uKhzUXbwZjccgQ8rMhVGVpqvQL5ERE7TSEGdETayj74/mXApn5FtbSjQWRvrV
qpVDS406hN7IIv1mSxcUWJPeDpnLrUIvGLhTurPSKXU1oJTrOLPztfAz0PPdBDFdDcoEuK0PlyGr
zbX0ZPWJ7FPbjnKiM9pqDsKtiVY/cSlH5XMOWP87dcG4o1dt58AW8kzHgHoYXsjnqaWVyvQjNaz2
LuyrYg8SHnHSvnI6SmYkMl8Nx6QeNWSeShHeb0kN20qhoxcr5OdJVZGydrotpRtmpvzOHaM+iMyg
3z6MGYDssPLCDyWsjt+95WQUKgMdtqREtxbMj9VjzDzUEcKQDuyujwI00s3QRzG4Ixyy3uzCjL6N
IK8+VFQ4KJAjSYgOhQVzoCgGyugMk9pOAHS8U9TuRvZskVWnh9khM5vitgVTgNROkiIBX9JH+uh1
UeZScZ0wT3ZmEQ1e60WnobwSmIPzVAZjBKqlmNGqmvpGQlFQam6Dg6r2/hdjMjWkL2uBVFxh73hy
BA+mQqmYvNTZTYZj0fRRHKS4xh6gYRj52Y8x8ftu16Rm9ib0FoaDgsiEBQKPNtG6k6kCqt6bbPOm
sOcUqS6rCh2SIfxMWZeeqwkISCRD99XWFEQbqjgE/+zovv+9jYYCpcQWd56V0qHBKBU7uJk8DyNW
W2rFtu4GP7wn05t9XpSWDnPbk38fLGcoX3ULmcvdNEUtYLs+yH+qWoesRQiQ3d7yTPSfQ0FRa2VM
IduGnL3JkptK9ZX6hpeMQVrZxE7hjjW4oI1Azo7Wcxonzsso69b/pGJsAj688gcUmL3Unz7MeKB+
LuDBI5nKJHbmQpBHO7SwgQgJe7C+dOGkq3tQVqW1HVEsx35Tx/tyHU4ZohFa75Q9bYgorncJLx4T
TcZepZI1otMZrYWXSGeN0Or4pEipT7ihdF33KTBkC74NQ5viAfy3jZyMl+r2x2AsaU75kd2yoKJS
dP33LoiDctXWk/3SBSZv1go64k+7B3H2zcomuGpdSmtzC65+AIOihMlcBuq1sVip5L0443LfG2tk
sVDEMcxE9Q9OnVo6LYfSQE+GJhlNy5Qu1doIQVxtuiF17E9wqUBahWqArEdDTWmnqUFjNXs7qsJW
fwjDPqyMXTp2wP1W0DhCa9ODW/M5EZBp3UJpzNptqLYULME/BxYtoQRNSy3BQ+hF7yoNS1nOWngY
SjhIBRh8mxv6bMUbZ501foXkbslsA/A7NuO9h6zzFL8MIBWADxYcI3PTs4NSX5mVKOMci4Sosz+O
wMC1z7oGjWjbFU30PQDqRTqaGZBlnk2A5mLXhTJ00MCa7Y7Kzrb0gx93efsFVeO2+KaOuWI/W9aU
GgcrgoS19vpOA0qiDFOwNZQ8GteoXkco1YNc2xua7lTgpHoD5Vtb0SqF9kNYDHthSZk9abAWhpWV
OiADVLu0wBeFbfzU9qVWILckHftFG+vcW9nC7G23KL2EVm82BngVxGGorM2plIo7BhMgMF2z9N92
6wCqVPxmpFECEllwLvhUdbin8/Tz2IclHra5WbQ3mZfp5Sdzmop8OylRRINZ7aAEdWPR9tsK07p6
3TmVR1F2EjHQqqjyHc7IyETCw+5rFSOcqFRxOMxUFRSoAeA/WieTM4JpguyIXrCYhhiJAnoa6mca
Bj7gbwzbk1vNUzr0pzXpTFxa0igr8HRZTYMCLJde2V9qOFzardqoyPfald8mn/OuGbRbvfRHNPzT
AuejfZNGlfZI88dqdmbvRNPrQIOLvlhIjReygQkLF1fOyesNwDBoRbNn2iDJ+xLUWBqw8uxhQAgb
qDKAI45yjp7ubeBADpQ1QC6cQLPZrwmMnzbhlqvQ85oxXLl6GCumSI5GBou0aWrhdvDgmhtVbU2b
zgyUt0e17TJOMDgfw03cJZP+sY2yLHcTJ22dB94mlr8VQ+Vb+6AKTO+pTb0UIaYyFcO2rAv/AWia
F92NOGTw+bqUGucqKrAMQwN29IzbCpYLBk+0XMdVb1l2/SvquzHdQPFP0rvE1qbhB0+FHKH4iq4J
RGO1TF0szGUIwDbQZpYYqKNVTQKKZE5M8gdgtgtxz8rIivJ1KzpHHDgz+uYXvWuB7kpZ9d9SzKUS
LhIxU8JEOlujCdiEETJ8440Z1YN3M+owv/fU8yskz5LIsbZ6l8pmI0QbGF8rU+fF1xRAle9s2jpY
brB8mTzN18VDFpaZ6XYoJgLAymmQzQ25ZF7RPsjEgt2hfg0nTM9ARKfpfA3TPqlXRtoO5mNc+woS
WdSr45twGvrHlA4/8lNYeMV7qCHIMRkglFG5sXtH4f3mWQKz29gZ3cqW6Uhru0kHINNQT1ZxB4d0
1bZ1h1BWxEpZpzSEHNeJOPupjPrYpGNJ4UAqKnPvl0N/vrtSHvijT/uvDJlH9PyAVyXPZ0pWJvoM
x4WPsS/ayAjHdgUney8ggvFy2QFLa4ydWaxE5M6w/S8OUl7W43iXbFC9lwe/2qnVAPxsYxze5SAf
/wr8vrp2nGWe/Jw/nhTv0maI/rliaQOnatVtK2Amiv23zMj/Zann7xBkJjpJLFDRP5YO70KAnMot
K+pZil68l/pb3XygyEz3srgyt8c1pb8CmZahkp4jv2gu65/KODZ8eAxaQJNw30J4SK29boNESr9f
nrXjlPk0EhnZUfUqomlaqkQqwebXjcBb/HOUhVcS80WR5+8wpHckXXBLEBk5DkN+ZBdFR2cYttK6
fKqe8ahx6zfgyKto03/PdtcqyOdWA+uTBA8XLYRNFgETGiBo/If4pkckBvEMPbwmuXsydRQ0KMdT
OpnVURx1/vd3q0FrbKM3ODowulhNP4Y16nvlTfgY3tMENOWm/Ai6/j7ZTc//8IsR1pZouBiqRB1o
2Q9wMi4sa0IOoet6CFL3U9KsYyO8sgIXYih8sUWYxcLIRUlKO6suNGvVBe6xTj4g0evSd7zrdv6z
8unyqE5WvKWhLzP/h5SMRt3xeDKTYZA0+6d6BTVtg8foHhyEa2lv9qhfOSeOi9HzwDQiOOpcPWX2
lj4ESq5Go1L39arWxXaihwhpedsmOMD3Fsi75NpEzhN1dEwSj4qGsPBBtqhOLXoZTY4oQ2iBBm/q
Tfog9iib9yu6sG72oH1Lt+2V8vBCR+ev8b2Pt/hw7GZ0OTCroFqAsmqxDdYpjJ8VKtA3gNq2147d
hUfxabzFl8uatIgiWrmr9sbcFYcQPcpg639WD1hG3uHztdJX2X30ubwdPl5eMidbfDGx87+/239e
iRXm4DHQykO7SsOXBW3KyyHO7ILjj7fY4/GktLHdEqOQqNZhuKqmiFaAtlPWqvpo1jsFSyWB0Wkj
9p3nHEJ5ZbUurJROp3dRPHUMv0ONhOkVE0ZRqHmK5LFWeZc7T7197w3wb521ApXs8shPDzfNwHYX
XR2uO87txVfFpIKkSuagN/QvRs6j2XgT1XBlb5yU4fiC74MsviCaAGNWZ9S7/FnI3qv2thVRuSpA
smmgzVo/3wLZ2V4e2bllw9GJlNpcjkY0+XjZpL6syWYYWdFQ/yu/iuHz5QDnp+5fARYb0MzVgA42
AbwJNOMnE5S531xZ+2cOMQ4yoI/SoPmENtzxILiOfNj0GTMHhSSIyFBRGY8yttowm768/uMRHUVb
9EKUKR8LU8PXwxrT17oKtogxuFkZP14OMz8YFyclhzMyd6rOxX1yoXpelIxSSSh/phCT9LnRHpbF
DayuG0MhadXMMoGV0N1mfb67HPrMokD22uZRpwlh03U5ns8SSjVwJN7qdPPX4NABZF5rKJ2E4Dmi
kTWymahwo7Z2HKIrzIrCMFqxRQhI3DNCVPvQI9lcHsjJwlhEWSy+RinUYGY2riQeESt2wFYtCxdq
9RoW9a+u7a98s5MtPMejXEn9nz6oXD6JURWyCkshCZBFb92CKq/2voEMQZBIa2sFloe4bgrKSb3a
wFrYCvw5GeeACJSDjzh9MjS1g5Nyp1cr9cbYGq/pTfccbpxN/wPR7L14GPb513TXuVhvxR99N7uh
hiJ30oPrcOUYO/my86J990Pmf393EeWyzR2j0ijMj7/b6bmOrvgQnP/78EFN+rC8WxYrZ+j1ToHI
Xq0orYIk/mHKa4+UaxEWq8aEYTzqwN9XRYynJDDna/34c68S/GTBsuiSDeCY895/N0dhP8i4MBlD
BUpwjUrBvVSG/QRly/ac+f36iMfpPQqE3qqNrFs/9p+rZvp2eXOceWTSyKblYyPvhkH98tQE+tAA
4mR39+kmm14wlFg5kL0T54rr5MkuZEW8D7Q4MEOvCvLOHFkR0dca6Q8U2xLQ+qZN9ez35TFdC7WY
WFBhIQxuxtRmv7HYWgk09/sJV6/XRn27HOpkrx+PSl+0Vy2402otGJWIvVvLpISNo7Zf3jcFFZxe
3+XlFTPRc8vSABIAHolM5+RCAN+MDSCIL4qtT6n+SxGvlwd05qZGmg81rVloE1eGxXowC8f0i6Sv
VqTzafOh9L810dWVP18di1uNIIIT0oTby+12vPKdaGzS3u/4QN16fKDJeCdCpNhiXnSgfKLCcW31
dmhB6JYUfXz3Spp6dg7fhV+8Hw17TBE7bOmeOTWUot85AniXZ1E7P43/GuFiGh1cKn3LIkT6Aoiv
frReURHh5PU/NS/aJl4nxrrf/yeH7vtpXWyxQBkHNZMEDeyfJfBwaK+Xh3Vu4jgnnPmrzfiexXeL
qwAZPSiHCC51j16KAURuXlnf5ybufYjFt2maAIo7bVwUpt9U9RauT5M9XR7FaQhqSNzM6lwvsGct
4qNzV3OCaMTkjCPPSd0WozOkRnRU+/67KIuBxFmIEowgStQJdwx58HZ0cLTvl6MsnLLmG38ejK1J
tGslAn6LV5qn6l3cWxHzdR/hLhK/VId6l7sx2i0r47HbBPthp+7FlRTs9IQ9jjovlHdX10Avlabe
PDgb/fUMmf0AFYDkVlcMKCL1+vIgTw/Z42iLDxag92xCEULdCz2HCmNSIPH3YfGpLj9EEXw/RGou
Bzxd5zMM4o/+NVgBNKuPh9dgwkw7FhuXon0Vw9OkXysUn1uCfDhKf+C8TqumCp5YZZQRwJDlQZKn
KB2E/8S7MnFnwlDnA+png/iTrJLjcUyD1kUqokKwM7RwrdbWTwT1nsve3F6erzMfiMxRRdF1Bo8A
azyOk9WxmfQ9bc1SuzdMb9OMwI8xc0ZlIZjJ+KD5LwecN8/xBUKPE8gXPF2bnTxjc96vP6PqTbvC
PJMGP46PcKPKp7xKyh1SrcMudoB0X5nJ+Q9eCLhUHNdaHy+tkhFGiJGUz03ywdb7FRZ9FIkrN0Yd
KqqNK4M8XYWYGwH1BdEIcJOS6vEgO2AAeCxwahjxZ0t8bfqrLrhnI3AAAqGWYFiWdb864hlQK6TH
zXbaIj2zC3+hibaWW9T01rZrHf5xCRqXJ1Co/yegWDyXCqWxnMKfW9ljsXaa1vXNK4nB6ZI/jrBY
8r0TQpgqiJAOioBK07UkYm2RjNhD2BbUicsL8ewMWsC3MAmzKaIuFqKoPBEGDjMYKcNDbVo3gRFd
OeJPNxcj+leI5dIrhiIIPEmIIKi/af20zqKs3Jd1/IaM76Hs5EuBHuflYZ15v1BQp80CKtpihzmL
p4TTGqiz0j9fGSv7UabrbJ1+7W6dDbDoTYxWxze599fXVsfprXIcdDGZmjFrLs1BUxgD3SwFpYWb
xAd/NXyo7fKKafeZ/Ot9OLLI4/1V5aNv5wX7K4rRMXRg8ahm8eS18Rby9aogM84z521U0k99iS26
GWEoEmbplbPz3IKVtAthMlgSMsS8wt5dpZmJ9INW8yvC6lfVfbRhtnb6lVV6bgm9j7E4SRA6SE3e
2xQUZ2N70AqoLHNmY93sbIu40emaQjsrTWd3eRmdi0s1U9K9APxIf/B4bCbc4LHWEqQ/dEBqsfpB
Ma2dgp0OokpIadUvYfb2zyOyDylhcilQy1zM5iiQ5/UNE6vnsAN386yngUvve29m7c3UjWvHTveX
I55bRqCTaTzxHuadYi4eC5UxQU734cYC1NhEP+Kv9tpyJxdtq3vkb6IrU3pmj6D8S38Z7KdNiWUR
rYv9ahoG9kiVYS7/JTXtgy5/ieC3FhpXVuaZs43lCNvE1phKOjXHX88zFCGHjoMHaE7y29dN7zWo
4+Hp8vxdizKvoXfrHwdfgSQmUTqrh+jGWnGqa5/o3KSZQK2tudtkMZ7jGKWmlwjNwrtWuxouK3Iy
LfCbSkM/RNaVobgB5Mbo0Ybp6nyylDjKPzWIkkW7sdfHmkeGP35u7DB3dvngaz8p2uTWZjaSz24q
Iftog118ol+5/k/fOKamgkXnhTjbU9iL03BCatVCOhFXSszgbesBnNx+wmpnHK8c9mcC6Tqgesux
zblxK45nJ636lKor+B4FFdMBiC5wuP1U9zsYq1cOotNn1MyuYYPOTBRKvosPEQWpXsU9QhiVZW6R
0FwnYbtPDQ1C5LhV6OQgFPA4wmO+vMbOdIyANM+QextYvwDffzzETrdC5N9DbD53yluxTXcoVK2n
l2ZnHS5HOjeXTCNFOYceu1jO5eBb+jQh0Ui2Z3tbQ0YBMFAIPlbkNfvOGa/ZN5/eHubMVJix5Ty8
AWEcD8wAfya1EkdmPLJXYfAmdRM7gSv1kjODEirMs/khKqi3Lg7VAQYn5D8T8YsUqXKuEIzzkFtz
7UnSpor89T+eQ96I9NdmlAJ8pcW5042RpcYj4UZZjrsg1upnLud4HfmJ+ppPjXZlo52eQGAwJN+L
XA9O4bIeoPc9Gnl45nLO5S+T1n9ECiu4EuP0BCIGUwclCnskWADH3wkZZ6RsUzQ5SfswCI2RoaxN
FTw5cr7o/HMnYosg6ufLM3luZGCS6EXQFzvNY9EC8IVXimzlK8UnEMVPkKAf/7sQi+NbH4AK9+j9
rGIjupGReWdY8RWz5NM1btHL4G0EAUhliS/WQ5Z2dpBrNLLJ+NzKK25rGYM++/xPBzIz8iik0LiZ
GReLo6nW7WKwNSqBUL6f5Rij9Et9+srSPv0gBvAUCddDt21eRotzKEbln1wEu+EsVffZFG7Ra7w8
jHm+jxNVrF3IRwBkQTA+ocYKmWeTUfjFKu7RTNX4MEi+DQfEIL571bRFz0o8jNr4z4898h8uK13V
DLy/FndV5nhdgWQPnnC+cR/nr2bwubWfFONaYeZ0KdDZ0qD8gomhN7l8kjR0lRJNI04R9psyeahR
RS6H35en8PS4YyXMHVfNoL5wUv3pId86xchKcPronil+9MPxIeqCrzXoycuh/vC8jj8XbzhottCK
wbSdnD1eZzVjabcImiVIB93TVEYODs2dzssPoVI23rpNBcLRYdZBagB93WOrCvGO/yGvUOwfRTEO
+wBV15e6dSzlZULRY7ytnFnLg9K5VSGxZ6nWqgksBYmxIUe8OrfMcdiOath0H1A1GJDZ0cWIh2Ot
QeSz1KjUHpC2qBRMYxT4fZretr+GzFH8B04xjA1L2PzboG2Gco82lz25BtrY40poRajuPYCuxZVc
7XRVA6+mHsfZycUK6en4+KyKwTLFBPfFQ6fXRY4+dM1Rv6vi6MZU6VZBIzKh9iNnefn7nMmDuYRA
fFBc1Vndyw610fSOkSHGzMMB9dY7L3fzz8UrHdQ1HZiP8Rv+IegMXtlNp5cFmC8q7PjoCVrJy1Oi
7Pwc0VrsI0dVXecIznpdejB0jxwqw342H/7pqfQnU5ohE4Kq2smCn7mKzcyuRFMWtyAdvs6V3t/J
jiIANDWVlhLFSGOJ9yrqyUvtOKRY1to7tHLD56a4iwCkX/laJxM3x7FYJXArZ5Tj4pZFM2aowQYl
q+ot+Kh/QyPuNtiW0VrbdZtpk6+bewAA43fnYG4uRz47wHeB53P/XRITg5IP/InAOLFgC93cV726
Nup4oyvplcXxR2jg6MhYDHJxh+SD2Rt6Tyz5aAausa3v1fvylz7s8JxQACOOb84u2sv9eAtHScUZ
dx32q2JnXVk0pziwP7+DwoWcDbxOtoY2JdCUTZqDmDWh2Levd+kue832zaY++G/h9lrme3L2L+Lp
x3M8xPksPEg8ZeR+CfHwkW53lZh7ctIsoiyWUCpH0O4TUUJ1NxTqyhT3JcibeXPMFQUEsv6DlUMv
UuV9A7Z5pn++XzlNA3gaeSJGNctX4gU14RBZq46Lmun+cqizE/gu1GJoCvQzBwk3Ml/EKWTwDN8J
CaJP/12QxU4osAyYxBwkHL9Y6jdqiC6Igssxzi49E287yi24x1EOOZ60ts6bOmgJkhyKg45ftnew
7vu1cNWVvufWcv+7eM6iUjjA3rJ9tHRXFv7fu+qAvNa9+lF9pk2J5PDe32ofL0c896neDdBZPEZV
qrJ+mTFAs/pd2drOhkUGIe4/2cLvwywWn4x8pwxQKaV05QUuYsR72D/fnHvYpeC0/bV8ujys01oZ
u+t9wMUS7GLqaEXHuHq33yA67wbb6rbYlAedScyvpK2nvdFFtMVabPpYtNVANLnz9/Emvy8+ObfR
1tkMbvCk2C7ZhOtvO3Flec5/dnlAm0h6QLZXLfWkbiYmOVp1NK8W74B07WpEUeDyPJ5ZHnQPAcwJ
QwVsthQPaccAo74EL3YVS7HUfp2Kfots27VlP6+yxUCOwiy+VhTGOSqohEFiNBUrSCq4EsR6dmvW
QoFV2jmPou+UVUn5ykWhHJOzvgJ8VsAPvNLWOXPBUrqbAar0wmDZLD7lZIQYEfFGWWHf5pog0n2J
jAHESMS4Ls/tKYfHQSvhXah58t/d5aWWBqrXE6pZe4++7dr4t+srJJ83uavgCLFCMhW5mjWb5GV6
nFxvNX5Kt8mvq6fO2TEbpsVTBjWek2dgFcZYmgBUWMmvkb7ydhxzH/tmrT0ozgb5ykPjAl3PsF9z
Y+vKEv4D+1p+emHo1H9hbxN+ccJKSOdJRhkGkbQVPinDVncDF5m6cDPs5do/aDfS3+Fc4V7vAp3Z
PuRfAOJgkdBXs+dpeTf/cmhStUR8C3Oo4hBocuUM1ZVvfMq94RsTAOjgzIMBMHwcA9091Asjhjfe
IMe+jr8Oe+8uevmr8SlWHmqg/8GW/V/2vmQ5bmTZ8lfa3h7XMA9m/XqBKedMzqS0gVGihEBgCCAw
BICv74NU2b1MZDbxqta9yRJZqvKMycPD/fg5Olod8GqdamrObEItaIV2XQQScDLE4D4+ZNpbRJ6+
3rq3NoyBQUHgVQNY2JodEq2JNJU7TerajuFxI/E18T02A6LJC5HErSX6bGh2RIiVgqtWQGabcEjN
UwWkTQpIR78ezS0n99nIbB/YaOWFVCNGk8R0Z9HxGZomoS6Mx39gRkGmfWrcm5KOl1uhqTMIgUg1
6GodCTG7Ru5NGxoXwH/qCwO6uTxIXgBLjYedPH+d4DmP7HALS1r6ULNuLTdPZvdhLRYOrrPd2N3g
lPq3odk+gPZNItCnAMJr3HvGOl31W2kFLRl/qdFl4h+5uiFw1U1QDEczrtIXCtiHhzrFSzWBJEF2
tHRqDWAHdMY1tTtrXxZotTypSIgPYWT25R40zxN5QevwQ66iQXTHJRHt0SttfgO5mvNIYhViMZOe
66HJmQPNp05hIWcmB5KE5cX3UXfk+zoyBo4sQBLFx5F1oIMf7CgR+I2dMdRscg0SUEUJtc24zkFp
oIHiEBIHKlioy1pWA32Umlc7Rg0CvCUt2ktNI07vVWKiadEBrzfwMkZs5R6vUvknmqXxzIrQgGG6
WU/R820PMWR5OWQ1EMVkzcTMGBU9GPAprR8a04wOBQZLfUh7pDsIkGQQe1QmptFkyFH6GGiddyAx
g/7Zwga7dWIgq6ajrgKEBejqLreyA+4ToI1BEZDY6DqWoTO5HhtxTyAntPAIveUAQBgDV4a6kXMF
cReCa05nwBJXS/mDa0kvb6C2mesLqd+bjtpGxIiOjgksNT8zDY1iyWlwB4JocmU3Yf2cPDeusjVD
faf+ADkzCf6Jp7aRpEWq+ZxJnQX74HttcGmALh66m4PXObTY2mBRCVTwQ//82vfcPKlTr7ChT2Sj
4PO5XLESvclmBFY/AM3UMNeVO8gIHVhEt0XLHpU4f7WtdFWCNxu1q6Ug8tYaOkino1lg6pucs/xJ
CZWRJkR0B9neO2amKzT8L+R9bpjAZYfuEQe54WlbXg4P1yFtZQnXrDUxwBPTr+kSI9utHQIb5+rG
lEqdpwaTUYCbAGQSeFKQJzAyN8A/IkzbsD2H2uTK8NLQDhaW7cZBgyHAY1CWmOgnZwetKfIK7ZIY
F+QN6vfuDjpCR+C+jQA9817+TXmm9+0uff3a6s3JxPMdhSpItyNbdzmZYMwALYqMgbaQparKCNQ9
7P5rE9P3nkV9yDkqwPYirQ02xtl6FWTMLG0QUwCRQ21qyMBODNlPTyLarmhje2WX48PXJm9NJa4P
aMpPDUD2fBf2iZJS6FylLmrQ73D00KpTwQgxcWh/bejm2GDDQv0XlIRzTyIkZI3tEazriVWDymZi
7QaP0TtYkcFJXbSBUg8Lb5abQ0PpDbxrIA+9ao2vHNIaGmSs3EncBQp6ewpZlx4X/9cDu3EHo2j/
HzOzOEmtwYQzmIgsk7o+jEYHxoOIVT4HFNIHQVIafm3u1qsajSIaFusMvZz7rHHqyalaBH9x7su/
JzEY33yZztzPTPgWZHTQged1B8iPLUTtt+bzs2H18gDIMqQrmg6GrQi8Q3FjQynATk6Qal2Y0Vsn
7bMh7dKQE/OqHjkMEUMKVWHZ7libzP96Hq97tYDj+Wxl+haf3jkAMakJ4A6pC+m5I/RYwZTsa258
7H3dc2w3+8h88I/7bB+DL1sPII/yzvwYwoTL/uz2gAFh1M+Nk3McKLi3lXLM8VVGaHv4Y15oXq01
u6Y1EKiokBLT+QfoosHwM9osKMD9bIJPpUubMVBYEqOUXSzssuk5NPdEJrInf32jOVAUAqGmWhb4
RnSTrBHOrY2VEqjrpZzyLaeAOAYBLIIZIFKmf/9pDVSjkijYqZFIAUkGo82q0045WEOZqaFitnDb
35zlT8bsS2Nx2uiikWFMBT0eR2WW4Yn29aa6eURQYkHZEroFqPhfmqjgZeOqn54Yw2vk1OCTj4IR
DPB/34qFBwxesRNl4Ryg0SasBxFSCY8zrjsyuulQeGJYaree/NZ8C3y2MpsuCdrc3GlhRehlBV4r
CXB5kg/mvdAIOcjwQAv+5bZBPNLBmQnKbWMW+Nmp1TAFimquQthmMOq9FiPF0kqB1Q4LXS43TU21
MAu114ly4XKdQDg02JLAOskQsAwaJQcVYM1SM1RGhvovypnNkvecputyOjVFBpgX4BP0TOK9dmkS
8FDKCbSOILIJ8CD2OJRgw7IFu7fNg6xQtzlZis3Ow7iy6egojE1B7hXPQyRYp8s0Q5z0CFHLrINQ
kJ/y4+CgAzVwXvODEdin/CmufacAVDPMAXLGFfmcPC6FbPPRW6jmgy7IwD8BwLnasnqmSmDzm0Ca
JXVNSE04WzCoQ4dBAlHl1oG04d87InN7s82rNgPNIS4MGAZUJLUaDJjfJOvvJhTmRmZLytJ0gEIb
BgXthgdwga8VXWyTpjhW1FyIDBfmz56djUavFIouE6A0HfPOhtqQ4MqqzqJQ1FUItN/jKMyFt9/c
XYJsxZnOPxwzAlIk6S43bFmlpQSFAGwJUYWAif6M7PLb310lPLrACId3JS6aKwoevDjRL10YgBWQ
AUI+TYsNYf0wwMH3tZ3rocDAhBAGkwsateaxJ7SImhLZ3NxlQElwXKo2hDe+NjH3KJMf+Wxi+gqf
brKkFUNeG2oOFLcVWFysdSStm1jdlk769rWpqwhwbmu2MgWvTLkFl9gZFJG/Oy7x2DbeghQ0eULH
gAfGw+J/UnFeGuP07z+NMTLyhgLMDVY4jmgpWZenfBXtux2Kso5n3IOqb2tD+QyCNquFEd9eQPAv
oNqIzysYiNL0cdpidifmn+qh8Okpk13t0AR6yFfZAfnWpTTEVZHzzyz/x+Ys3AX7tAWCUtjk/oBa
WbtCuLs2AtRcPEgvbayPr8d4c3JVNERq8p9mlsvJTdTGMIppA9lN4w8jJJu16FnE2poXS8wS86jr
fOfhPYT6LSBwaDq/NCU7SZYTCaCnUjeKOyvOD6gHQE0j+0hoAYrSVjj+14Obx0WwiB77qaCAVhaw
Yc8jeuT+mJ1zcOdaoLItOS4BHcT+OTHr4GtLN6YRIBcgti3Qe0+u63JsPIWqVZHBUt6DfhU6balJ
fFLEPh3EwqDOzeWfr9dpVBP/wYSSRSFjnvronAyCFDawYFM1tdvwEwMEg4ZGmAYTl5j8iFTrCoxb
AC1BvHJXrb8e6o1D8dn8PF5iDWDxhQXzcZyNAWGtBnmYOlm4eW4tHQoaABVOBFV4ul9OqNJGJtPl
GDle2flwyt5AI062B5HpEk3IrZVDBmlqk0SCHiz/l4YaaJpY3AYvJ0va0ITYojxxNbcVebFTaCt/
PXe3TjfUfYCrm1pGkOGcXaha39hgOYQ1aW1uI2j3bInP18U636AIpbjyK4SfF0zenMlPJmdbswRN
QQ0Wiqn4Dl34Yw3tnMIFPsqv9wzEbGhK1115txR53TjsFwOdubG0IEDfyxioleBGkrTxqddlyJWT
FycTXiFGayG2vsoITscC9AITPQ/Ya65iPSVpe7nSz+McQ3Obo2TZubUv/DFQXagCLvatadMY5gfx
s8VZtKd3cYQ1hkV5K73l76hgeHGQPBePTuAcnICtIH66IS/Zi7aFYqSLmfZKnzxBwclPfdQ3nskv
FTTYC67o9nr/Zx5m4aFZD4aoNHyrprx3yjfot4WiYQtO4ObyAmIOoCLaK65I6qwxiZnZwAgRqBQn
WmCi0CHot0G88nQJWXFzRAA8YK4nqPE8nxxD0HZ0JBtlB52ACLry7PSZOvyfHBQb70BNQQncukIz
5wKMyJScl9MIxypItuBJDwDHDAe/CBq0JPj1698t3mDXAktnTrVBsAddlaQlTW24bI6wQqB9Njpe
B0Hw2G4WLo0bThvlBuDNNPSFT0WOSy9XSSKOwDEGL5fZ36wx/cGS/PlrR3NjlQBonoD6GAV6Ymeu
LaprnlRgpnZLA9kq8luCBp/WP31t5FYQakH4ADOG5iX0qc7uBcmJWR216nTmEmh1uCbzmr0eZKdk
1QTNOz9mgSU2Yre0TouGpxn+FIWObVaA6x6Gz5BgkKUXbxZAmDoB6Tr6Y9mmCsFOD/Xfu+iB/VgY
9eRJZp7GQl0KjFygJ0BUNDvTCed5WnAlQ17MCK0f+bZ90GMPHSXDVvKgnxeqUE/1SrIBhTxBpvTv
7x50cqJFbBJLQnP67AqJQIDJGlQJXMGM1stkUSBcHF++HuSNLYoDDgpk0MPgrT5/+KWYPcCnoH9k
1QZ0g6GqVi0d8Wma5tP42cQUC3xaw7gyGYF88F/IsC0YskI9lBfTi7dOAjJxSP5DHgxV0llIUVkU
GJoOCgROblUeh6BPTVC7LHNpyWXdCF7QPgz8KAgDFFmfh9RRIWe0JRiQ2PL9BOSLnpSHPvI6D4ob
LveKX+SZHMQSz82tecQph8uC9hIog2bbEVRnCSPQPnTTcjf5Y5C9Qe0a1P5kl0CSqEiSwOjrj7+/
Pz4ZtWb+pRbQUI+h94yCx7NC76FavPCWvrUBJ0wDKNQcaDDN8fd2jv9lImHZdDrscBzuBOTPFlbs
xr0JkP/kioE8mTBWlzuwBrF5zWSGg1xHd9DuVR3oDEHtpBtB4pL9g/cPnj5TE7aCS/oqL1yCLb+C
IBSqbGqs+iR3niCBDvXlfLj7em2u0Om4xoA+sNCNCAACtsVsR4AIX8XFJaVusR/32tq+y36glK5v
ItwBa6RSvWRT76swDbNn6FFrH2Jr7cnCBXTjMOCRN3UATF8BrL2Xc9s7kaPoUFt0nYzEJwMd/RDj
kEyo01c9Kd5JDRn7hS1z1ShyHjduu+mNgj6HeekUYixQekzBa2neo7eYfhCPT5ffOgcVD+KGvQVZ
bl/akNXX831zqJ/Mzq7zgkWQmGEwC7UNEIOuwYvqCeN3/Hc7Cc/Dm9rcQZmgmWjCupzSQcg6k6MY
KHgZXThdI7ceIW2yEEze8JcoW0DUEWduIiCbWYGsAvp7bIxGSPKd05hbfVT2saY8fj1pt8yA7ATs
AADJXdOeCLnX9cgyUMGsAcbT7eQXyZpJXbBZQCDfcCTIfIMFDAlGFBXmhZIxzjXSTVWsXIVaJiiw
raWq9rUFvIun5nzwaKJTdt5XmpPeKOUEwrbR+NRo98BNfT1VNx5TMIB7GKcIwfB1fb6HoIFsJ6nb
hUBWePEWeqA05Gvj4AD5rqRBHC7taWVa5svbGTZRNQDDnYGk8jxGhfw3NbMCgwJnw8/Jzz+kqDMh
N3vMTvxVhOWRfweTCzvZuzbeLTdxX6FfUXe8+AKz2JKXgoumxBcwTiJI1uMGRSH2bN8h3R06q/ap
W+Wn5GQ/LHEkXp/mS7vTan8KS8bOrpUyh90EXXfU/gUuJR/iDl6rLiJgr++fS1PTGflkKlXRUqtP
QzTvoVLriVWBF9UP54H8gDz2tn0q75MT+yE9DQsO6/rsXdqdpuCT3aYpoEgAdR1XmJBRZm91IkNK
fAF3dCO7cmllGv0nK2BzA2kah5Wauz3ichdAvB/tN/FTfaM7gHN+LJW6rl8FUxsKXNbEXYdzOI+M
k7jIHD1FqQtXuoK6vfA76TDugYsIeJA/ycYDZ7vBRzOW/7eD8pnp2R0gS0MeFwYqe1xlfq/briO9
fO0FrhZNxZtUBwwc2MIb0CMkhlVmo1MJmb7et8UpEiQg499N9MEIWq/xsLFQF73KnNZouc2Ehp61
jED6TYNSxqDTJygYLQX/V6cMhvDAQL0HeUUUYWdbv6YsSUBTQV2rHI3HVhWqhtZyVXqzMhr9Nmqx
JBxwa/oQ7MlgRgMvDZz15W5Exzk0pxoNkmgQp1PANEhAq5/TxfbHaaEv/CYGhgDvfIMibTGPKdGw
y8x+hJ1CeylQFJHyBprm7GTx0je5dGpbNMja1HxK42ibcJB8MhliKV/vlauiL17lF99ith2VIdYk
dOlierWHikJw7KTe977iVyvbLwYvsTZ4/rTClX7pIH7GKy/z+6DxSLCU/7q+R2bfZO7Go0QS3MQ3
gTI33TvkucjCITC9amX6zbhRSq/KJp5E8aa/xZ7s/g86x67u59lXmHl0aUyhtivjKwz3jR+vixCk
09Jb5zmrKQ1Ifjl73VjIf97abeiRd9AeP3GGzxWVlSoimWHiHBVZ5FX5b2tEGWdYWOVb4/psZDau
RFGYzCMYAQE5GiSLoJCXTs1NExgEKIjQhQTO0ctTIywlAuWOoK4tiBnkkhUDnR+XC1fFLWfgIOeP
Aw9sJVJ+l1YiGWDyPBuoG5XSyrLCsY5cTXuBANI/mbFPhmbHAuCOwSidHjNmaa4V30tAzX998m7d
QRNzxQT8QdcQGAMvx5JWkhHTBjNmQJ1M8ZPXbK9zVwlNJIRcRG5+ZY5hHxjecjfwVV4KVnH9ATSD
O2J60l6azhRbQjDRYbEczuHkamNYwwtIIZLQ0tbRIMiAJmKx7gz+d/tEpnyYjDStjdrFhFydRRQj
MyhT0FTotjGtkDElIUtwqC2tfliY36u4FJbQ5QDwzFSNumKfICYkTS0JiheTOsqL5GY+O0iesoqf
rAOCww8jGDC9KjRM3XbXLyW/r0PxqVgEZC4aX6FAcfU6YjYgwB2vKOo30WrsvCLs1uope4lOYwAo
5tqgLnv9esjXZ/DC5LzE17LYyFkDk3YMYojyI24XnmK3DEwMqMhMQNIJsdPlvkGPmxqDUhguGjL2
XVjW3QABxKiUlyjwbhlCVww0T9AagZTx7PjleZuASCjGLtGyp1Io0FwfAMT4erqu+luxFwEQ+I+V
2Y0DoQYQKUmwUqG5w4hHlzW5NzZdwIyf4Eh1De13E/2Os9YtCDo0xnDB/uStLiOAS/vTLHyKe6HH
S5ERmEbpjWHxkU0ttjk6CyCugKgjWMp6XF81l+ZmgU2hdYbTMowkMXajuTaKbbTE/LFkYna6hUhV
q4xhwqpX48b6TvPg6zm7tTE0HeWQyXOhxjxbsra3BidKUaJIJfaSOSBYw2Xx6x/YAPIHqDvcy1cB
IARa0fgA1hYXFaxdjj6kgav/ZBifTMzmicUgGMta4BogjbDqQAXjapBIXdjftxYD1Dj/HsfsWSVn
WZpHFOMYeLVWauGlQvLbpZLirRVBYQoZANzHiGJnVlpHi3gHEj637kGkltqd4zaOtpCovOHLkeA1
JrJYVGbhzC9PiuYQJTXAyuWC+vKglvL3AVRMlgISAROKVGhmbGwtyM189fVOuE4twEMYINbX0Gw4
ARpmDo9GzggZV9g1AGHSpcC00Xef4G6m76YW6Cfhy766trqg/PUXiun/i7P/17kD5/8tzv5YvifF
f/2vX6AFaobNx3//+ft/KbNDfh0wHYRMCGAAoJtuoD/K7JJi/0sB+zJ+CfShgzYfeNu/pNl17V/T
g24SYpj+gZz3v4XZVetfIPMApgPoDgjhGYjS/s//vpBTrGc/Xyg4oog+9+naxJ+KXCVuLbzq1JmD
Kge5TtKs+w2hzS5UVBKtEmFwr5Oz5qFw3lsRi0dwf0IesXiGsDkvdH5fQ6rdZ1qC9x90bo+pgUSq
Pyb5zxrtZtuhzYtNayigQRgIOxJZPtFCBzFCK7SQ6I+oImjbSj50UGkDkWoMskTeWwcDksnPaPn0
jAyyE62kqAiy+tRPzd72we4jv6vglK25KL5lnYTQDzq4cVNpAUcp+llXjDLoqJGuOg4uX6U1ewRK
6AaNIYPyNEByOBj1nz2vBpRDDOUUs2ObS/1d1+QvqW3X22YcHehRyJEvshIklVRNtllVPHBNTvdD
FqX7vOTp3pa3NkQ/glpY6d3IcYqRuMiRF7Fy6KhAlGzbtN+syEjvu1QboRZmRDxgcfTRTf9/U2HO
iSTip9yielzXwDQWSdfsoHSbrGU9b4PGsaDdbaERv6vl0peY0q0J7egKjGKad/7voRT9EZGy3Zy/
MuLiXU14v5Ya217LWl5u2rJJj3KqsiCWklM5SsOR0FhdO0MUoUu0dTZx0rM0pCWeyNyypG3uDNL2
/Kdy+rFXdYg7aHUTuQVHH8woSapb1ZIclHYxHM1yGI6NZg9HuTGNXR/nnl5LautV7V3amGHSJsMb
oMPZiuajtmpFIaOMfNDQed8hKhm0O4AEjMcB/Sle31bovoAS7CNExPsDCC3uMtoA/NtCC97XlZiv
pVGPduePhkI8cIj0bSbuZfDbuUaS6q82Fc2K1YMUqPYTBRfxHt0L+iopjTeRfNMjXx14/rNRetv9
8zU1p91Xtl54kmyyvawPTkhSjlpi5EBky6nM1aDQ+l5NzMgzEtUJ4jxVA1NKbNTPsIqaU9inP6NB
JxvZQL69uGu41QdmNYLtDEnHFl1E0dqpWmmdRmO0O3+U1FDCP19BHzPmV1TSt7QfYn+ouvZB6JB7
ZyGkbZPYRYEwLHRJ+dGr6YYZcXMivX5IqS5tI92U16mBGDNWRX0CQWJ9Qq7bVdsMe9AGlho0q3TY
YjtRH9mcyGWFUO6M6pANRP/gtQWmr34XiYo+m5Ugq7yuga3rALKhY/5TL1Yly4HV4hbZjWlR3KHK
UaBVWgdlNmi4kEkhNQaofBhylaB+0qKVuTbb7Z8ZkdDsBl0+fg/eYivkJmKrQUu/CSOzXyQgmaBF
YP+EOL19/POTTpW1LcbIkxQm+XpkxoeCtZZnJcozVIghDEYqxdjVgzMGcUebwFI5xAaMUX4UQlie
bv35wZl+3ckQIpDyVtknNZTmHOVJYcYT2D0Hl6k1uYOrLr/ZrfkdSvDsHtQ0v+0eT7tu+slI7TSQ
aCrWf4ZqZ/FL3bf16fzhlNadxYdHlEnkLSjSzfsoaz8cKlleXurF2kksfp+VELgbfSmVtLWWV8Ud
q6kejF2a+xJ36KpHO7l3/puSFBl+EiNxoqYVO3YQgjcRTg+W1fyyi98kNurYTXVyJFUnvgOHT70a
usUPSYFza2a9thdK+YolylZOBKkx2SzZD7gWsMn9yAiDolpVcJ9BwwpExIX2DGb8D0JVgI3KgXlK
Z6rPbRZ9QPat8Ut96O8svYK8hu4ck0pBJjmTjSB3DPHaNuKIfOydmSjs0Cu98ZjG4jeE7RNXqB3A
0VkK2nZltE6oUNlB3CZ+q8Zl0BekP8h4CYFDZdo4Teck+xr3g2f1nGyQOHNjmQCeK/gRszbu4Chf
JApObSk2NxJagLa8lpkfZSPR4IXMR3B6v0E/PA04GaTDUNjSwWxJNLpyaed+bJjrCauFm6b1ukwM
b+3YDG6SUGdtELU+jeUIyrJC3pUNWjKytPktT4ecGzb83dl7iyKu13o/rHWR53dAZhZPCY0Nl6en
fFCT1dAOSajrSfnqdAxgBE2u1wDk+wpaXPbnD3BY2ytHfi1kv9XN41DHgniagYZr1mkrOJCNnpX1
CQQG9Yn38KkWM3jYmm1/SMsI9eMUVcMu7tlRtBAI7ocIpZM6Nh9zXj4Dnt5tyx5a9hOpo3f+9jEk
0d2qGdDCB5JGxc00UW2sfrwvUPfybKbVvl1wcmgc1dU6nZ3Om88ugpHBJStx/SNt29e4Usut7kiG
Nwqd74uR1zjWJPEcJJSdTGoeNAHkZso1eEa4RjdlLP9Os+Jg6kz/3Tbcd8yfuSWBvl9NbL+sLfT+
TDCiVLfQs2z3UlgBWf9c2hwDsmWvpQm/azQF/tUuhzemD09RMqJJMWvFgYikX6dKx3wNh3cq5G3r
itcnQ0uHjaTE3/rynslKe9Smde07tBEbkclXRWRhBljf31MdT2DZ4uw4TB/GKGX7QRtWDdLkLz1J
3tGPWL3JercrLYdAwKun27S0lF3aaxwy8Cn147EaHgWRj1ADHztoaw/8Q1a3wAXLIVFzdVWnhnHM
R7qth0BYGnk1bEZ3eUR6T7IjG26u7vZ2Vka+JRxtzcaiWEdmXn2DLri6j4X9kyVl/n7xhxgFEKyu
yleOIRVg/ml8lUdd6ICcwqOTnyfTR4ctslfUOEyHQfVNEpkrCi6fPcioNB88CeKdmN9bxnaxYOab
00OLtlNr7UGl+JtJJuhG453uF1aXeQhcCQI4pJN4yqtvaE6Bdi2a7WQtkjZVQrVnJQOzeW8Om0Hi
6gqwSfpw/ph+RSH5vJFKfu/wYgz12HyzW3ZXojhAtKR7avOue+K2iRszco5RlKoez6xyC0mdndVI
zaOejc2pz5HAHhOebC1SCU8m5Xg3oEG7Q7z9oBb6O86WY27jkdUbpoLfGPGpg5hHl9d625RBipAi
rCGH5nV5pPuoflgHJ+n0nTDKJzB+EP/s7wiPmU/SeHX2zMrknpvNCK4c0IYXr6ARQFJjUMd7Rx2A
8etQuE/TDQEXynPS1Dtdivh71BbAPIFFeD9Go9hHah30wAmuETRxH6WR8S6Rpe9jR4BhkCLzg1ed
h64BSLOLPj+kRmEeWKOiS6wty1dbod86HQfCEJoS9nSovtFe3iV2aezMPC39OC9/VVanvSZtjv5U
EaFF1az0V2SZJbeIRLarDSMAeYkdyDFRQDlWKw9lQ32h2ekdJM+6VQIuL78fBKLlCgFHosvg5ROt
ciBSumlpebRSaryAaX7izrSAoeFR82BCcMfTUzV9j3RtUxJ5LWqrfu8BAdFincRw/DzUzc6FtJ/y
0eHXrO3IvYgoeMJHnm67YgA4pc/r+ySqolUT910g2E5LHBnZRbaTkUA96FFph/jBOP+2k7bn68RC
F0xAe4gw5a2le0pBwf1YcmNfWbbYY+MTePh6BDq36A59zdkWsq/aqmeYwsruv2VI6+NGMNNkW8Tg
aJiuCqkzzT2Y4c1VpEqInFrw0uJaADC9UwvfpJW6yRynA9NVOaxz3RlXheP0d70DMhYJAeZRH1r9
aJlEuJ0Ax3aaK8Z6cOz20AABHbKJ29/CjeBnfcue2wZXRhXzdtcQWfUayOpuyQjigSloPn8MDQi1
rIE3YW90QdaMDPUqQ8dl4MihAQ7Wo2MATN0oNhwPixs0o4t6P+I2+Jj+0Le0fjMN6ZHr2ktEqLnR
o6w+aZQyL+Fy7VtZ0SDooOm+wUMrVRr6MdbN75SUYATC3QZyxnpwad6bB1st81X27z9NCytGm+zO
v//P31D6nQ5Cmg3XlPaB6D2ym1C9hSBNW/pCZgGDs4xdeciDVCGjh+xEuz7fT6qKHgCHYtKsQiM+
K0mJV9JQMoQMXewrovLiOqn3BmHbP3HCxE77HXEG8mXV8LN2qPcnrDRGSJxSyp8l2uHWnl6htC9+
K6OdowFGQ6Rg1Q7IWMfuCW+Z7kmVh5VsZuqdTnWvMVVpf17KwqZ2IAobRIToWUkasj9/NJ1K9nz6
+PS7xizXSZq/kVLhno6tuBUS31hmxQ7j9I5MdHPf1Uq6zwZnEpHBgppqzo7nDzumJJBF65Ksyr3z
/fXnEpvuLOAvNF+iuMR8OEBv0Pt4S0WkHaJaBiHoyPTD+UeCAxZMwsmQ71VXTqkjPiFO/JREzs+C
oNRpwmqYcPIdaIv0iZfNFASlySqTef7q6Hhmx5XyQ7ZBSaGK6L1MSXLqHLsGUDSzgjYquscho+PJ
UPkaYWjbJMoTFPjyB5T8wz+B4/STlbLQrom1YmVjeEbbNndtHyd7ng97PtRmFWRMDQZSbjhU6Xa0
kyzqdXzNup7dp1GXrCPbmHAmWn1MeyP4E3lNa1jw5s+vztmEPI/YSjJTc9fEmeJrrRY/xDGkgfrm
OxZO7KUm4Y+R5jRrVPkbT+9bkPAqJn+0IfZE2wRPmDRhD7JcKq5dV1LYOynUHnV8jcbK8PaylKfS
ahU8CWQfagPtvjPxH5m9qFdVJuUPhOaxNyAE9UbILn2zsnQ4ga3BDNGqJq1aS9plXRGFcp9U33JN
20SSaj52To7L2khZfAe+jyygVowcuTx2QIlriic3qvETzFQ4CanVPBdFAd8u/aaOM7x11bhqUToM
SUL6jR0VL2DWjnet0mJb11ArdJ2uBBoiyYs3XWJHJDb9AtB4Xy8GyztH0FqWoNOjVER4jrlJZcZu
3NYQrou6ajVKprwdVOnXgDaqlWx0RTgoNR7NLfr+LEFPtGvsLe/BSVeM6uDX2tiHcQ/Sbo0KxO01
cZptJSAD3WpVGzbETcy4vldSqTtJaM5Kc7P0cyn1y+GhMLt3U6X3ydi2Xg5qP+DjIk8us8KzlUdb
Yo91rDzLKuSzGoTRrvHbAuCDkviV6PQxp/S5NKIfsa0Gmlln/jhW+8oZMy/J8dzX64dYd41aTT1V
t3aU2JAtkVPc3vyhJhScEWIIujKgUnpsklFz7U4mgd4GpKy2dSOvBk6RXhK2n2jcXOej/Z12I5yT
/Swz48HmMhDuCMmjiD+xLlF3UjTuIwvqdly0g2dVqstKhyMBNICc0ak53tAUYvQ97mLMzM7p0qDp
WPQtM3GpFONvvCR0nzkNoJrK8CPKTdXPaxUM2IljHUaB12yjWW7bEBVEYl1yyKqfSpKD+ZXb8AjD
d0sS2h704zLkk/ctkXN3LI+OSpygsEG9MBjqKlJGiKqnmu6KXr3XeusI5IkGlxMNftmGRY50VJEr
nqT14uSUFI3wYO3ybTMp1qi7HU1qQHgKPCxrtRqyddKC5pxGygPSKtgdkflKMrQdGErdbKxCSI9Q
RviejGRSfxxfIIQGr1KkYWRJ8ba1pXgtAwibR/LJiUvl1Enye23k/5elK1tuW1eCX8Qq7gRfuWm3
ZPs4Xl5YTmJzA0EAJAECX39bzn1RxXEiWxI5mOnu6daHlMfVOqjmAMcrnBJTj3WlxtkNotkN89Se
UxwoZwG4bRMeP2jcgJzJuRgHN2sBjpXhH+pMpOrnDr8sTrvFzA9B/N8sCTutvl9OicteNqxa2jV9
TMc5/TtPV2qdDMYK8ZWNuIkiSezZ8aM89Nfd5vThgTIAKRIODL0Hs4I+2B5pH2CNctkKDK1uNoeF
Q6z/RLy2zZiaTL7y7QCnrTVHEzgWAdFHlQpW1kiizgYKs4VOkUfaUWhg2MD2ZkREdmefpgE45Yik
9ULIQ5S0svAdaiEV9l/hghT9N5D7Mqykzd3ndIKslyLFw4zpZcmitOPH+zLB0fLAK9ONjnglHhIP
Q4Y2JGCPiGT9xozx3fdbV9pU8tznEBsQ5BZmNWqQp9cqdQQ/tU1zEn2IYIO6DJpAwDIu9LJUcEwi
ZnpIWHRU3Ct7WmOmhfkT2uHukQ7HmaXs4LpYpp0BPeQtIJAMvrcEQ6eGVTFX6HCgM78Y7+wqfB5i
5PYIBTeMCeDJVU8+3dNE7yVIi2xYty6fU0fnpjfTQdVyB0eJ76ABctj1Xr+7rx6U/ta+cbJ8+y+1
nW6yc6cnYvqcRtg91QQc9AC4owfQlwS/Vi2buwRpyFHKj1skyzi2rJxhdJ3BmHM/e+GJ6uWULk5B
XWHyoEaXj7oAPJl5z1vnFNhWmp+Z331MbUsP6ZwwIE/Me4XMYJ/Ow9FvJv+yKn51G/cG66y/Lo8Q
JTQ+GLPAAXBwaMbY+KQ6bHWujmBH28gmH525LQC6AUJOAGUFozomiX5oFnoegjo6OCnZQderj2nT
7my/og0i6g+OKHihav+KpYZnojvvxHpehm2y7Fny0S0uJkg7eflTNxkklLTOx6hnvL8DWvFWCqym
w/NeGsQEKle/AbGnBSXs3XETceIRjNhSWsHFA45RoQjRVE4Dnvw4W/9hkvYtpctLPXTf9/egSJPh
1fjmW7gBVjjhyLkzdLk2xvkOEDJyYYHuMw5g66Ia/zHC6AEcxOmmrvQoSx84ivJ5GFgBsJMegMYe
gklIfPahv7OBxqG+kOYpvMHhPaq6jrc7vsAGKTXRlUDlkeuJOLuQQ+JOvInnsTVRvtkrmf30uLXz
s+TcVm36q/X8B2kxJ4xJm29e8t+wjn97FWbB1M8Z83EZyNmTBYUODDcsQ74W1qYJxaWZzB3axcmF
26//2lrzKhcC7SRLT03A+kz247ddQ5LLCaj0IiTmQd/qch1WC2xN+dkMU0jg0NQ5Tprv7Viv5aDN
9xQ3J+CBXWkSdqOBg0iL2tttm+5PpCtdNK7HDjXLsVDGWURvVVq4pPRr/hHIcMakOj7RfgaYW8On
bKCYTjXyXKZJmDcDX8c2DJCIm9rusKUN/CRaeRtpb3aWhWel4+vqOuvRg2uqTHBOrp5AWyxZtgjo
qh05/AVeP+PMC4aKW3in90HMbwj/eECv+3uE6AMdWpjN6XW491KdQ71czKo5uZHeKosUliqwrMCx
PmXWpcC7ZZoF7RSekUB8h0WSQnpaZekqnKtK/tOW0xLRZS94uldGmTx4aHMwGm5eybGMnXU8BuaP
zjn3F43dxAirKV3CfqOkfAojdui6poKYYM0dFJR8IerLhuJLJ7jYg6nNh6VPcA0vO3/2pw9h03ON
oQ0eC8P1SiV80dhAKzoIheSY5dFSUA2jnHHpkw+wbIjR6sKvZmNx3nbeWPA4uiGzcUOesv8e4xAD
tjNjqbhBOJADH+x+SoOd4C+CT9Evly9fAbCxStZiF4RyvU6chRXesy9hgeJM9ZurvfSAm+Ql9sR0
5LbDMBMLpEFLRvIa/NYQj/VRTGMVrDxEmUCYPEwShiJU85JHdvCqdIGzKXRwiTcMReBHf4kASB74
X7Cd+rP6GwAIQDnlYLqXOg6Oi7Qkm4faBVuj3tuJo8tthjH3tbwYjH9CbNd0DJZK1NQUZh0+UJr+
wg0e/onxANvYTZZw2+Wiy1iTbJU02LrHxrN9mZsFgQVwR2IJBp7RAeIaL1MGNUhXjXnbe9CiaFmu
hJJjRDaR4cwAgrny7uA0yH5LJ/XUtV89LzA5kH0bb0vZSahXavKuWiAHfAPgh7JM0cRxhXujLmoW
twcrHffAcPSrRdEdZrSrN+j0QDq/IrJdd0AVGmyaLzF6YKMr/Fb1LUzmXejE8w5kV5HCeDXvand4
0cGNd/16ZDxie6RigkDr62putz5HmHpu4iD8CGMog7sm+NMnA8/54D50Y1VrZHOGc1+XIzjFzHOx
PbiO4iNG45kj0qsvkg4vmUeuRhby7FR828Jq8NxduCJop00shhOA3qG7ZcvIrgZkVT6qxYHyYII3
IO4E5QTp+T5BIOumhR0VcQ52/RoSCYu2dmKlWqNza3DwxkrrvBv4OebivI30gKXeCXWjufRx/Tvo
AWDSZhkf3Y4iLVYGcBc3uI9GtcfGNpLifMkv0CSGuPf0u7ULLSFvW7ImNFOWiOYz6ROUEjvhAp3p
WXkwZo9oixI6QuAjEyB43C5H3ocCqHz6vkEQdMWneU7hh5miHoIxi3bEjuIYb3WUzdN4SN0hPRjY
jeT1dKsbRSvlTtcg2sQDYtQLp6YBbu3U5HSdqob1f0k/i1u3caSHGgKoQEqcqD3NTWTgBYOjo3bI
H79xh3JlgNju+sqkFmu+Ocuj0xJgmSP2dftZDgVMvnz8v2jL/MjBN5IUqmANEGLR5u3eK41zy3Pk
HnGMieLGSDOdktQsmYWnB166l8f4LHeiwa69D1COE1OgTw0Pd5tHqQzZN8PvNrayAnsAxHaoi7EL
HtwQFJazRRbdgXJxc/XvgcWm2rDgjsWIOAZNCtVb4GQ1vNCPoZ8C7R/7o982mFx8LGVEEltu1nf7
nR0HMITxq3SDb9o3+SDDm6LTiFa9f2g7qJ074BOcwz5GeaAfI/Hc12gVXQoRsuSvzt10LKj7sMDa
rvPdmg2pXbNCLSRtW/jR/NczYi67se6OrgxLOJubM3hkgDZb7UNpqLaz9p01c+4Ho40CnLl4YKbR
pyZt9jYcpsPkjK8/f731Q3gYrHrpFFQ1gTRLFdUEMwgD7/vzdxPZxTymNcy40DA47hKdujTectd4
ufH75AKuH/2KbTG34ivuYiEeT4r9tplCEXl/sMP67k4h2bmNz3cTEbiA19B9GuNwPsYCWVY/Xyb+
Zm8BKK6p0zdLif8a24SVwC+AYLlIW2oIpDADaeG97E8g1FkH9nnETIUu81hD4V+MXAGnc1Bxwh7y
Azrp8WStBtHauqQ5jXeGR/FtOFtWrwfuUYxfoZVnHvUeviTV2oes8KJ2zvWCqFqLnIGyvjPaclL1
ifOm/Pd06QJVwbB1sjR2U6+Jgb0S7GyV14bQNZDxFg4MmWFY5M+JJs3Fa1SSy27DMV1/jXcGur3z
aWFoP/zRJBmkvBCjpxgutlrwd8DdDoaeQF+CeSxZEzbvTGPzaUzVCYntiAFNo/4J8OZjLGVwTiwd
nohdUK8SHQ6XUPXmRuX6zjcZPae2FU9+/XWXZ8RLAo2BNvKxgddIH3sVzvS6SjQX79KYQzQl665p
f4if1aK1C+b9Zvzmhqa6bBHppTPjpKc47DLFMa/9PLQrOTVTk893jKjx4+boBsmST2Z5a2DW8luH
be5SP3ypl7VEsF5913Bk3cbCwz/YlK3342puSjTPyaW/PxBH0ZNo+F5sPDn51kUA9ABrMTgBPird
1XvlrPJs7gxY2oQ5xRpR3mOxtfi5Cn+ewqeNW3kKM1CDC/JBT82KT49suVbo6aJUJmCioujkEjVK
dDMEUlr0LHXlp8I7TnMjTj8PQ2M5kmi3lRazaH0A04ACihAQ9XkLoIgovIF1mQcpA1AXEOjT0MO6
BQqTB7Zs9YMRfoxpkqPy3bUFxgjoI+L1b4CFhIoAnliYT880qYMHL7bhQ7ftRrjtAieNNowSs+mK
PuFp8fOMPw8OYM+C1xKNlvBoDdIwdc+pMw64ZPrTZop+9KNLuPhrNSF2uWw4oUVLPPncd4vN/z37
kmJyjWavmobae27qGtiAm9iwQOexZTFP69PP75u6dVf+Q5doSMf853137+/7XK0msHkb8tPkzujN
77oQC9wR64PbkSUQkWDQwdF1d4YzTFz53MdQALA7ND3gdfu8K9to3xmjnwXz4E6mxRXrugoh3E1Y
LYZtczarcShGrf+kyAgrjRvjbm3m9BRuwIRXItRRSPqnWSXfw7BqetgQLgbjdhNXLJrl41o3+3ph
0QX+dEH276XTjtd5i7n/xN347eduGJaoKxew6XmDeNFTMIQeqiX+xNvNVGuK8FtnTtrLEP75+Skh
JupLkxzYXWUk7qIjDDXDeVLy6V+1XFz3PJpxwC+r///QQOsJdXp/cozFN4cBrUqzYCdtbabLLAFU
//tT3wTHNaHlz2fwc7n8fBATNBO528eIjXUHzHECwBwb7pcjsgQBPCJ5L2YdqX7uQvh3WZzH3uJf
ZTt+x4KHD+T+oASaqJj0Cxiz4NGJUr0f42E9gR0Duu0Hr0SHS7YFa3gZ5/DLd6NtB4ag26/9mIDQ
G5wL+vU2CwMAS7aLkSVw1w8xyc4kcOizmgk8tfophu4hKWfqgj+Dcmb3c3EAzQO7f+wxvqx0jq90
ARC4gNHBe+QW7eJiiZSLrWL9uEOlYp8sITNmybujB7DezFCDPHbGpiNxnP0/4Bbt6BnhPkn2U3Yx
0A3Hf98gcvsanHbcRWOzFEithoYpnLMWNue3GQdN1M+PSlmO1QQYrEAyhhyZaVzPHJZhGdQ27t4b
mV8SXJBZmowxujZcvhxyt4Pyu/YgFsIe1jv937E1zWckRy/LzHdO2JEXyC6eII8Y/3A7wdLzzg2p
WrxpL8QYFrjbYf7RWfw7TOZQNEdPwAZQwZIKR83qZ2kEtZmERO1vXz+3MwKDtTfMled608GFWj1f
VNug2bojz+YOfmP31xTYxG8fYToCS76LYwxqo+jMPx3bjxaKqw2Je1IUSkMthuA0MFX3W5nDlCnX
A8oz2MivJtic13+3PNlY2fb9X91M5sONGXg36PGLfyxP6jcq/1E1BXdOSwXBbWjV2cUHCp9P59X/
kZDFLfvrJLyCHSd9grMB5C34qtFozXsVQXoD4u2lbmTVxumEbt1ugNK3SxQ7cUUZw1pv5BUqVP6L
jpPrz2kJGQtcJfDfsB+77dwNwKC5K1h+Tkx9/5MYgcQODoyU2Ka7ItwC/wNrzaUlwe7fm64DdHo/
JeLnhvE0VEfEEWtG3TZEg4/T5efBNmYs1IpjI+4UhPzC5Tvrtd4LEg6emoGrP000PTUbkDjfMnBj
cOfzlqEalxQ//F6CbDo6mDlbD5swetjV4aT/NWZmBgi+YBdohzfxdziD1XAhrfJoHx1W2Cz/0km7
6waQhXds35f9DdkUOMdniU9Bes+AL/+95LaJ9d5fzee/WuZF5oDDkmX/SgFdl/0Kj6Q+rIMcvpn0
ferUozWr/oOxuQrCdXv5URVh847w4wIW7Y/soCogA0AjfCLKHFDK0oOeYwtGuP72Grr8ihIHjcoI
0jmSBtJDhSmApAqGi4jmK6FPgYZzcdDAp/NoUHKUOXr3jc5NON1/XaB3Cwbn0iNHBsL6vC7MZjWV
zw5Wg1b4u+Ht6hRqL8I72p22lx6HUu+0VbIE8uh4PUbuDSMbij8KcKQhdGpE5d0vr26DlKhP0oM3
BiRf2yA9wmx52tUDFDGisU7ZBNhDGiPCrtCs23waa1sR4bq7GVEBi5h+/9BJq65VETVOCeU5Zivs
huEAQa7tnqgheZZB/3t2pHgeKGfVJoNK3/VWkeafQxcH58BTzz7twBG7Sj4OSOnKIQeU1egsb2Kh
es+AXYOZehv1sqG1WoY9u39JW/1sgL5cfn6HIY7fEH89nJBn+v5DdIce4ZdAGfDrU/c5haF5g//m
Vg59/fnD1MXo0QvFCaYI4Eg3bK8nEPwAZOhEIh4YqWUBrgJ8Q+NFDwpSA4h1CDBz7KJBCRFN0f81
dDAQngFlIUNvNL8xiQfQoK3LIQg06qTcLkRZBRWhm1Y2ijU+n/V37DR270TAu6QISMmDEIaDQYMS
VTcGXuH3lqAjdKvCXg/5ItoZwhCuwTw9/CuWLSS+mv4HRAIo2r1LRYDxDPYe9Y3osa00V9ND/Ru/
tXc0c6uuP4rHvg+hcgLTs+uBWF3SfoRQL6y30kEQ5xWOgX88IB+vwEzCg9TEwdmfHlcnDg6d7/7S
IXny7Nr/RbrtC69j+mtkbK0Sgp08bPDSM9wj9m7P+P+7oNBf5M2Fpbbuuzc47KH9AxmLkGfkIxj/
kKjwDoBpeIHe22FUk7RIkpGXWnsOxBT04Yf4+3no7u8jnv4o664uvIne4mWF/n+pUfM789La0X66
0N5kq+MizBMihwrgI3uKV/3fbF3+7nHkHvdo7IkGGu/dxYPbOoAzH6KMtF33HNYW/GW7NDtgkfbU
k3jOSZLwm9TvP6MGxM/rjWE94kYaO2YttCnnwRPeeXTcP/pHapeO024xDblADpdc/MVPLiJBIxmv
fpKbdVXHLVlpuW5XJjELBzUIdnTKG1CXuy6y6eG4R7xrjRSdxGDjqbm7xTrEv601hSIB9gZyWsCM
QHpTu6OftUn7aw49f4/xGphwuj4Gd7oqAUc/S2eF9lJ9gWZ3XMEeVMMxitSRWzrigIhjeouaJyxb
AJgFt1MTffPi1T5vtIoQ+pAFy1xMiZNcZ4rSChFNpQHYleM8AcsA/NJ307ybDfZNCKhMHUYYssGW
Q+pJu4LGoit0nX5CGb1lWxqfxpGSfQxK1OEX1gIWWJKDSbF0EzrDhXVuFsXbG/oPtxpIesGVFuya
ZFnQh0JHD30dqmE87UNEiBzT9kaRwpJvBAIuzKifSwPDhzb0v+ZVfotpTXduX5+brSkcKO3ytoau
CMzB79g6O6WSZN/PSC/sWvK+on09wILm5AcqQygTMFyU8j02tMq2SYBILrzJF77OmY2h8wBxVnR1
9yxoe0T3fDWJf1TQIrq22wDofc5jFx4hnd55lMy72qUQJAN5zrxhPFO0ZhD/fYW1IFDIW+xTp1yV
osRr+yKev2aN592W1DwkGrN/FDpqp7u0Q1ScL0NxmZ8R7Lkd8Fm9i8irYZQm+wPh+rCqyHniTnPX
Z7+OUe+cI+7tU7Y0V0ifnV7aHJzOIanXz3ED1K5iD+sGQsuDhNoeUDe5l2mgINx+NVSa3PWRWgi4
ag/uRRZSALvmbVeZwfUOFIZc/Rg8Y031LgJjdK4PTjD/kapv9r2kXVb3wB+UNzxMWo+QzGAA5JBu
6cCtoPZEV4A1hWpLnLCEjohWkFrjvo5zpFrBuUD7xarcaBdCYKKA15zUun1a4ead6BGkB5/UvMbV
nbnEnKT0wrIn+IB7DtgPdRRoI2TNPd73bIPRfVkH/KaspPhosAzh3i9ai7eoFVPu9+Js2vQ5ZqHI
GczqMRVBs9TajyUeL5v21tyDFMl34l2AxndLxM24O+BYxq0zvoBobCi0mClYjAfMHDAsGgV8B8MX
jeWHfJzxsyYioVQOQCmQJb68cYULqB/WD4hW6nzGUkKWyqhwnZgcWN0ede4RUe8j3oFBC8dHjOll
yHzIBQdmyjYFJK1pNegBqpkY2nfbRb86gxWe+q5WAM26zPNf2sRnEBU1lOcDoOpFwNicjvAEQnhn
37whRxR660R9QxH9uDAQh02zgux2UAtwsKEL6n+LSLydrIrfe3wHKadTFiR9WvqsM6d1fgyR1jPH
Zs8lq/og2hkVQ0WMqPVZry/wvBGFCymGZ1HvUjFYIJapydYw+tLomLAQQ5+iJGp2OvFFrsf1dYnC
l7UXuMvuxwYSofOticUeKlPkpWN2W0mTi2CNADAFkD1H8SfpRQF4B2yLpzOElAn4QjTxTk2fWtrd
QIHsEkG8DOHDIcLNTYk7YNjXnkFMSM+VWwAJBohBqNw1DZKfmbdbpHSOZoq+rLWVP4FXRtGxrQRH
b43BhAGDzgnqBFDk9L8U2GAZ8uHXigupFNCKJxENClzRv0KO8jRMY4J/6OJ+CJMdhGMPw4K0Aieq
typpIaSXblT8fAU59lUIMOz+NEMnhRRxEfrA3KN1j1bjwMz86brg+pit0UwH2GvB9m3wn53/ixsQ
WEyQCsj0clfWTvCBjg8btp8rSfPht26WSw0Rw8mLl0uq5dOkXHZ8XKjtbqCxn3lbo6cS7RntjMxC
W/92V6CRXipzo6XKIWtYM70AnJQkPAcMEzQJx63Usf+rNVGx2k1Dh0bADazId26viAL8ADWNi33U
SNFxtiod6QeEryidcyuy3qzPnZUSQenpLZTeF5fNUKVpd8P1PZQJn97aFmo/SLWOJAGtwDDdvest
zUU3fuPaMfkigTP22J6J1nUrLKNH3K+3yRtjuI1eJzqrssNAloEVtWCZlpPDBx+TCigoUFn4y/Bs
pUE8Te3FB7I657DrIVjAeJOTDUvHHbA8M9VOCcLvHS9rLGgNJmdK2bOp3QkiuCifdZqUY48MBID3
zilmvyDRTEox4rb0+6aKhWML1i9JydqTwvPMKwSczlAGanjaeOfkgQ8gZ/ZZxWsXeDXc54qkBru1
PPRQz8LrCkeTCGqExgTRHpaHCnZoKs571M1MtPw+FC8A3iV9gRIBGe1T80RxLuGMdG0xoUTEPssn
gS1T4VknTwCqJxsEEingOojA1pxb6FBmp4BtGGgqTh+Thn5uyv0MEE5Q1OE5Eo1TuJAcH5LUOS4u
trDTpXSICzAVPnmAdyB37cS0IPBz6cAkd1DGIbYaehAPosDdrHAKk67im1AnSTRY0u8lAhe6eaD+
e0WgRCfIBtyGI4bMOR86+xfLysN1niSOUtgieqYTpyXtsEFXP0x+898QiQGEOnlw/f3iRt+zbnVp
Ql2mkx2hBfOfZ+Qm3gVt+xFjZR9AR8IagkxdZTh0RkERSDAdZMK8EwxbnhDoRrhFKxTeEN4Dd9oe
rGs9tbheFqw01A68j8QU4DJBXgpMHFHIAm+ukhUojXdrB7Zgzcet2Iwc1HBjh1mrP2FTjztEDoVY
HQ/8/msgfofFKkirUfsfErxFjKjMbulYGAcCW9YxncsFlqS2c9A8wYZoeTKt91/t6tdlxHagizu4
QLQ6MHONfxFawBb9fyyY9WFMZghP/GfwPV4xz+gHoUPLYr1CDoRNY5gbvWEZ7u8o2yVPIA5bHQi2
ACdhkwBTSj7XPTQXr9SbMCHftV5jAE4H4Zi7ca2PCx+SyulgWAoGz5MwvlbjcYEuY4FZZgFWEzcj
HNyyRtqugM/s5xSNvySDZt1A5CX7dEeiDYY1K8TI6UJzd4KzBETUc2AO0Da3lRGXeIv2+JwhIOH1
GVphix7Wu9mZgMdCZLyemf1bY0kLCtCXASYIuwV+232kcmwZa+jscJnEwqsr567vZr/mGnqzfnht
ZHgl9RgVQNH3MN54ceCkkWMr7kOlvJid9h1LzY9JGzg5j3i+rm2hKF1ws3QK5zB+DZJg7RHJ4XuK
SPnWIgl2RPvU9u4nCrsECvSSBimWAzb9BDtUhGDcX1w8YCFQg3rMvHEMnkCjDMZ59LYadHL9mCRl
O6gRJkbLWAYeBeOzvczx3NxIHFzXeb9sUfsLazU5DXySux2Brgesf2Vg4N7P09/VP2vkxQJ3xbfh
SakLpqhBEptzwTIcQUWKKhSl7uQ2MM/yYV3guk0p+u0zQXSmTO4RxMKBzGwarql5h+fWlfrpDMU7
/GdGyAJ3SSc+UO3AijqaHuXgfoC5WItJennfCKAhprPV1NJyZuJlxCIsidRypisqGpDdsIDeMMa7
CVCGjPEjVel5A0eN7Nj3wOVk11gL/iqC6A6SexSldillOsdZ58cw2p8vNYE+I3b0pz+2J0DSXuZz
gqhxSB2xEq4OWGi8Bo1jjoNRjxoJWAX01WhFAW9k9b0UjaEjSgEW3hU3TuFZGQ0egxJagbpobO5t
wr/AarIujJe4+eSED5yN+izB+OJQsm0/FFsy/XUIPm9Go7kaGoDOwwwjdLXCgDYcYMY0J1Me8Okz
jGoYREAXAQ1/8LS5CFmpYRnjItlr3zkhkgWmAw8hqUMANz5TrNvCmjEAN6emj9QTK1ZUhgj+vNEO
JQs7tyG2DMPR2RO/kVkXcrD8d120dR4YRpq9EVB/+q8b33Bpa52Fc9phJAtMQccOa/BdDd403be1
OndWvNZD75WJSqq1CdFT3zEeMHe3wJBT6K0p5C/BlWy8r2JlIEJNvrcU1isEbxr2pOIub7HZlfWt
VykLuTNzBXqtdMIWatTrffo4Cw6xI/7n1Ae4QRArQrcBlAZUTT58bSsBurNpcfuHGNjSLW5Pzv1B
o09a0KlGw6H7C18v0JXeJovZjU+Qi4SVSREfDFGjzSGbgRyw17sYyoW8HWuoikiB3hKtpxFbsaDy
iRWbjyEEH90icEJTNCJrQQHPQTR0wLwG8zpQxvMasmyzR+0SeUj9FSURp8OIgtMy/cdL+3vROfYL
87LRginHQt+ZYMkvxiygvASWNN5GiyBxylqEDfYa0+9tg+vxhjuVGJ3Da/rFDfytMEv3X2Sm/+o5
3AFi3NMZO5QMPSRrDmJNT5uOeohVrK4csP8BlBCdrq9NPGabbD4sJuaVjxfR4h90033RRUC5VL/h
IBhyyhGL0Tr86E1hvsW1upmFoxPeZgh7cATiet4BuoKrjk/ivfy1YsYhzHFBDdV1QZmCeBWy5JLV
HqoRkBbQvisyRZX+3a8g+31r4izgdQmDpLmsWbDgpz0jXJ0hd6rty825OZgxM+s17jFG/gImDXgV
+REu9thDP5t8ehjPMiylx6d1PZJgQrHv4zeZeoAeBVazoVIAO4N0tZRXJsAqPCaHpuwZKmHT0cMY
N33mk+WDLctLMiZ3fE/LSgXqrebLW9LFS4a1FItVvxrs0qfy4xXKMBBmSS4MeMHe+Kjg6m6MBmyy
YmqFIAR5I1UdQEvtzyD8ybePxgE2g+F4utdi+C63aDH5MwwtxvOCRXThN/bmBRs9a9fZ+2Z1TytE
rP8e+OafIDiCrGL0/bweP+sZu52YHk8s1hEyb2ldqpaR/WDjG3Y9fjcBLCpoI69SI5trdCkCxXEC
DHLbKQncziNPaWgvgFvbQ7Q0Q+HREBu6xMD3Vo3mgp6mZLmCUeleqSEtTI8mZmJDnSVtDasm2Mki
XlTndFNoPyVBizBD0yXnGWjn/CcdoBUQgPey2Vd76Pb/qHsvLR3+VqfcOXUJvDqaFOhSuAa5H7EF
fE1TKPE/zs5rOW4mW7OvMtH36IDJTAARc27KV5FFbyTeICgH7z2efhaKPafFkg45PR0d/EXKoOAy
t/m+tal50u9cGnXdUp4avXVjagSA9XTsHFq5FlmpzOun0Jv8pWvdR6O4raPs0R4d2HyQEuzYBP4/
Do9dhPET4u24EjKtlwVpidGoFvdF8NPKwnRNSay/Qq1wS6sKxE/uUie1rSONl5FCwMQhsvah9vx1
AgfmOnOHb3GX2Fsnr4dVXnbf6YsOjpNt2jbU18JgFI5v5Ch8wnTv41ha0Eoq90H4w9CCVROE+jZN
c3utsl3MzrDOa3Q1lhbHxyBahSOljdFNbsMOAZguSpTu1UPdlM61aw3sQmQ0btWtcXbeGTTQERVs
Uhq68dhQI+Q9oySAaLwxhwvp+TybvBXY/kOUBiGSR0OQLxcP8VDRb01Uy60SP117AD+rBv86QUVJ
CFdhwo2Tn6051ds8iqZ9J7uNasQlcJ37qhjCVVkYD0GzyZr+VouuaJaXBKrlnRsnj1F9U2CmvCla
7ilPyVozsviL1CgtCZvoOsWJ4Y7hMgv8ClFgUq5zj7WFrduge54PC8HkCW2spw1YN+4Btic6PBNC
9cxah4EEVzuqXzK4b8KjrqU/YW2tEKUyYDBwJHW96nHyGe3EW8oWDIZ2STC4Idpu9l7tfMGSzY6C
NHShvE1r9NUh0rdNpNU4QY0WpVH2ak0dkfXotsfCzLdMAKLCYgPC8Kb2ljwlhMGGpoB/JjMI/zyZ
/ZoSHNxR6FyaHTxUaSBA9TVUgvzhiWKo24qd2+S45nrfeCpIXDfeKKdlI/J9lXovjFThBY2pXWbU
zr37rmeYX2/R+raWpRzH3RAEaqlK1ku3vfM8b9pWMsvWRlSWG3YE3Ek/Q7WeKgMjtsZnAuphrluB
3KvDa98HQ75u98lhLNRNWCRPoI7LXexmL0nL7EfNwu8Z+2HLlESfBau70FuyB8rz38Kg3aGGz1b5
RNvVoxU3piVOV9a7dR4HAslI/GOqfESgPc5ds+V9oCNa3eED9ZfktLtpyMbHNB/w3+nDLxVqxjF2
RLfRPAcYoJ8L4h1SuCFiYJSMJwMesfs60JsjNKGiqoMAT8YQq69Z6dfJwcs7+7YbQBwkqICilgpk
O/zUCuMQ9GRXula3K9/+Gg7t99p6yWn9dmG/GlLK/Gyi275wvzZugbnisTec8TA0+M5T93pgY4RF
LxAuPEWALVVj7Aaabwb7lz2NV1NmvSZQTJoJ3CQDABYMotumAx67fHBvwNMcaYUuFJLf1o1JlSeq
A2OKKrEJFxUFIcSQ34bs3qhN7wbt4VzwRepRZNYqDHV5MXenaWIH14XpXHhS/OJ5LB+CvGm20iL3
iqzpSFs1d/tVYMvXSsZPUbWs+mlYW5mV7PooWSd8GkwNbbYr+sZGIGRWVFapHeoVOSWX9onkzcBq
XS3KEh2wqBHGxYLYhe7yTWPiFWIeyEFl2bRvB0DXErufUwBq6PiH7G3Z6g/TkNyxBpc4dVSwcS1f
v6DN+GtAMGrayAUqWuCayVobTNTq+lpT68gKyZ4z/7IVaIFTb97Qp27bocYviWWNNi+oqzdo5/zg
IDrtkuR3aypzYSCz3uXlBOow9PuVK22mtoycDkHtvhHEMImrr1NzWNeeaT/iBfAQUa4CD6d1y294
vLWzGPTKxD238W8CzXX3ZqGszZjk0aaspn001A4+lgWlpm91TRbs0M9aVJ61y8qcvSW1eSg6c1MK
7H5VvWjl6CxriRVCJnWy0/1o3NlqrBf0gUbKNdxOrUyekWxuSV+0RRihaxVuTWiu9TmtpGCluxQC
XavZ6ho1Rm2E0Zy5R2a8+oSuj/rIeXfTfRl1WzFtNGx0Syi6j+YIkhhDOlZ+0Ch9QEWhUzyJiHcx
5LTPqPhn5XL5EtL6wPtpi71U5X2pPcBm+KIJ7wk0BE4QyTqYx/dJWRosqT41ExezMC5HeACTWqD2
uRWe9ppZWg1RxrkyrdRA1jElq6yMGeIhZzN76bDvl9a2LsJXyPU7za5RQSc3QeatjTK4cpoMha43
vdj7oneui6TqcUvxMju5T1FLiW1vJfVSM51oSX12WxJILe2me239ZmLv7bHUWHm+7K3g0Y/Hlx6R
Mc8oP2lIxWrN+dX8rFJy+8Fyv9AH/YpLGkj77K1TL2iE145LCaJit91l8ZXmc1UQ5y30sPyhXKgv
Mi8eMNM+0Q2idEHJlodyWJLMbL16FORtDneuQC5xsofaFKGyyBX7k2OUbUijGtYOYPoj+6mmVEAZ
0IviXdCrg9HY9YVfeenhDUmksQeneRCvU9zCODNGOnCnLxXdCBdb244tgey8H9VFKVvtifL5kVU+
ukUWR2aAYhwtiY5dOEQwPlMWrMCVhxEfgkbWeC9lxHYxxFeWtCSbRq+vO+VZPGjUT/Oe8MIPRLxv
uhJC2Sy8OH0raAhRF4m1ex9+cWtqWCZqLT0auT5c1KmIN7Y0fdZsHqUKvfeejiSvHqry1CrESz5Z
7So0je5ID9jfRh62vMms76aGtVxlBSUkxzNXEkc4lRcbvaUnornJtMmqdrwd6vAbsrrwpo2aaulm
qX05eDode2epNdV4cEA6XL+1jmGbX3nEUBehxbYSTf340prNVW1lm9h2jbtA4DaZ163y1KxuJEeM
ixAtTzXibJzbz37YPYFlQuY9BddWgE2F9ahYs5bBg/FLhtQz6AsdX5l040suCrGywog+fBiB/JhS
vrXiX9T20odTbJoXtQnEiim7spTdTh+zaKXSSSAIpGyk0u+mRztA92nzudmxbB25ny8ST3e1PwGS
goMRpfFinO3lmVeu2P9w28+/0vKJARM1xd40/IpjtT/QckIwHE/XnuONLx4Cr5Xqf0mVykuJCnUf
tEO6LwffPoI7xelYU6kySzStkxOxJuVG3e7foCvEs/pKWTSDjMANr8vZgNVFZLaT5uV3Y8dLUSFE
e0104kEROePN5B+6udNOsVx2UXuEDUuXb5abtgaPsg3oGxL2jOPSyCapJV6GhvnSdqO6cfWOaXhB
Y1DZ5QQ+Zu+ZMwPxHR3TEpYUJ3YqeEFbnYEFy1zAoLDcn4YrWCFHdcgDg7ZtJi/6SKg9o1e+RsC6
CjOwHiIkO2uJnAq4iE9Y8qa6OamNUrzwWA+Hy8ihfWbXVrQvyzy45U1fjJBSVo53i9+hXzsqs1dh
K9P9JyfyB+aTnIsBW/PUB6Uzb+UM9uiojs05n9DKlQogQaVvzbS8CxptXYCsW1PCKvezXF/P/Qen
bP0ZA/ZrkITNYwj0hYCQJBPBQyYJj72OIB9CAduaMq+1ULsYAv+zAUX2H1BHBTaX6aIMu0FrwDAJ
7s1vZNIeO7MflExtkMksvRWpSLdxmWbbOqGeDzgfMXJj7p1Rs3CUx/4+m4z4mPc1ddKpMPHYUq7Z
5qoYkEwm3sG3qXdk0riv7eiQzpIYJH+oIR3zwp3V16cvRRGslOeXq9TxvANbX3eFa4CqqOFQCrKp
CcCWqFbhNKmVY8f3gT6Za1eoGAcCShQR0XvRXVBDjdAv6/nL6VeqsV4sIBewdwRFJ9BhR0rR7bJu
8mE7esCtMgLnifr0DR1VXBHM4976ckK/IGznS9b2/EoLrktbq57nNSioi/y+qbULLwnRa6oIU5Ge
uFQqanEVB/2wGwZi2aJAD4aghjfRfKKqrV0g2InuOmU2NzlhUGxZ1SfvjPvHO+PYjsXDJiz+I8Ad
vr9vRIwBVS8NpghbfJiX+6aY/PuxUdUxLMZrjBYLM9DgZJoa6FSrIsUpdJpsJ4AcmAh57zse9WxR
4zuZim0/U5samaEFoiW4P33bqgJ3YDHDHPTmrmyTeK8FGsYY6qF3ZWjEy8g2na1wKrYGYfTrzqXu
W9bY6xjoc19X070a7fhYhRJl60T+Oks00wGzsuXSxAvdTF4qldG8Qxx0Wq5He+hWajKSCwECZ0Gn
MryQQvjr0XOp+Dp1eoEoYxcnuv3kQM5jwlzCY5t2+IKCRKOqm8BAgnHSBW/fy9K6jMqWjgC2t/tK
heVu6pznIXVvTzrU0xfkxbfg11DtMH9m7aWEmt4YtI+5htad4QHDY1MZN15pkbYPKaoNYVKTGT1m
O8iMZkeMm+LSjybJRFlZvNDNWRWZK787s0qva2GQqQ4bWqc0tgSc6ZgmEvc4hdk3Qup496+f5b76
ZEqM+mNBmkdfnGYqEEpLuBXvnxItUCREBpAavKnupkZjDZFR1RtNUuXtRKDvmgnRjm/rlBn6mqGY
VtzeWyOL0cgTZi2QuIFo7ArctwC8bTs0VoZmPXZt2Ny22hhcT/KLjTXyrowoyvleSPRVkfZExq1e
N0zVEFryq+iTX24xHVFmaheyJZUdKjoixdRr+yKy6nURoLE+wVimGiVnb1jbKOySde8n47WDlSis
nPz+9CVvW5AhqJ8ezIKYZRwGBxWpLpcW6LJ1M68Fg1Whm5qidN9L42eYhPVXLQ9QaOfNM+OgIhgM
qaSAqCdPYCHHJSRP8QlOVszY6ndbmsvy7+qS8ZtsaVz79xfessZW4qxiigLTSZaVKooYLFGe7mxr
raf9S6THEyy9QF9GWa4uvcIDoZHVr5WIq6tKR9HFRG2eYR7apxGtBTVO2z/W0r7x42i4iyKD4V0p
ea2oMHvO1EAWV/tge8PXk/j69MVrKaqHhv/NGU1cQ6pzzUdIQBsa8Ax3qdth6UGHpJCRVqiREJv1
op8uDbJc4mDqMUF+5Vv6Z8B9Qz+/OGBKJf0FB+K3KRgleEbDriHTFV4Zw8iwg2Crjb6+A0RDuB0U
uxNxysEvqEi5KfXZS5np1iP3to7Zc97ik8Iolx619/vUCpn8k8jqYmoH79Ky+2epfJorIKCMixMh
sG3UTxIoA2ppfTBTo37UMr05DJiUIJ35e+a8jWsjzi1gEn26yZEyUj0Ov+B8CiA9me2KEmN6NHuH
+rnI02PYetQ5J+rh7ugG+3oeIp1kTrrWiE+eyDvcFcSh1aDH/bFLrIac2FW39B1R03BFWUXNS6fs
Fy36f+K6zptWEv3o6kQoSyR0SqwCyLYzsERxYVD57Ax9OQcJFviu63DC2B0nZb8x5m9PP3Po++y0
MgTxiO3CLyNYsIyaWLeNu0AKK77B112Treb+YjDkms6Tj2JhMMaLUmk47ZygP4wRaaFslHiorOoq
LGoomq39ghblV+ZFxa2ukdXkMVLgE6RUwwBPN5syuJpucFLGd8Xsg0L7+AM4Y3hx+s4v2vCTN8uw
5p3t91eLh4aFTBJmMRVdmPrZFDlYoFPiBiWT7CjIb09403J2hKHZnJZ8boeOkt1fMAiTtobIm+w1
7sR3Pw9eOimrW9o9HiSGBsJZOrkrq0ErycYxbKtKby+GprMPE/DNXdFgODAacdurhulBVelfBqWV
0oGZ1dStk9NV+3r6ic0qfyFTaFSnb8cwqq613NO/uXG76uOo2NSi6C/DwTAODk/i1hplPccu9GEM
TNWOUi6IhmbfBkH2ve7VnSjsK3bs6eJEEup0m30tcqEwlv20c70OdK8GiTFmfDi1sQNNqOJbKCh0
BVTRnnBC54tQn67xWXiXonMf3nwwGprFt4euN5DQuUAJgPBl8bjqKXEf9KzM7nVlfAtaO/g2Qe0J
x2FLw3D8QqsmW1u1oXb0+FZJbdN5DfTeXCf8xjJoG50W/Ahgcagj8C6MkVomUM1oC2rO1dsOHeao
OUtGTF27KEVnW16PImw5luBWTk/+afnv67a+IGGasS3DDX2Kejklrdicvu1m7DBCjVvLSS9PSl9r
lvvqqxxG4NHKCpcrKLCphW5zDZp1XGFpzZ9cicV6JnXiJCavV7W2PqWddcls+0QbwV4lqy4auKKm
hu6Abf45oqi9QpfobaFlsnS2kV5v6b9Ny6nup69JMlwrqxe/YG4tDfa4T3juhpgf4vcPubDZm4Xu
2sSqSp6Fd5M/GKldGmQBURzDGiyTVcQr9TQA8lx49uj/AFqDwbm1/YUNKpJeeo1X2yxvTWVcD6YR
PbbjdQPE77rQo102BUBIaNJSevaVtY1zdBoN7AVg0EBIaOgijpTQWelYTMHaTnTzoomiZTnp2ANt
u4Miw3AmgLQDOMVa3nTSbh8LRkrXM5EvMVx5bHoeOwt1UJQ9FLRm7+zBeHsjmmBobt6yhcrVln7Y
45jWLXFoSyu4VwbSzyGrDkbfdA2zqqP0MvtqN0FwPH05cThlQ5TEK6VTNcPLoLuLIGuL55Ga+ia1
eYaE7RfPcaMelIsdLBDw+jqEGQstVMFMn0PgNpuE+FzFSloa9pNZKX/60vuSIYN2bL39zDeGGKk8
0jsJv+5A1yZZ6aXlHmskq6h0nPhAFSJYnMwEblKjrKo6ODwMVUbuRYOqwWc+Zp19pYUj/SLwYfRj
b9/KE8bYHVPtdRDMYZF67KDoN73rKlX2MnHKAAIGeojcMJKtA6ISzkE0A08RndrZfdj2OvglK9/2
RNvEsjQ06rnlzYJcHQjWxR2QkhXCNPPRtGz/qlII4OLqzfmJdO6LMwzJhefBRtNH/WsISu6qm/We
4WhAPc16t905aUxuxtzBW/TU9PZkuW09czK2JsX7DoU7GrsrBOHaJyMmzfeTamxTVyY9SSXmpV0X
AGveR0xBb4yjiBlHCj5qk5hyZ8eoDvLpLmDPKUC17gpqw1Q3scgOzt4QebRr/BvLovvpBU8ByukI
ntpoZBd231oPXpJdub6zftsqDfRWRg2dYcBiCqYAPF5BzNlSw92rJtt8XAg4Daf49+vLyfDWKsn+
ZLlKcrHmk/0tq57oqlJGqplIE2pIRtGePIuCxtjJBsJUA/xtMwwstMoJUkW7FX2JoWVOmvSiRNRY
9weDli8OAzJsP3XRJJyMa/h0w/0E3BaJ4fjc2bATkgDTtaV+4Fag+xyVL29/UnWNRoNPKwAptpvE
8CoIJKUJ2bCb1ie3wTjw5rRsJeEsdwpD49IqEyRhJ1ujjdrxopLGVupudFmHEHgLDxWXGcKQ9Ol2
PlBRsdfNEItLZ7hPRpo5UcaTozXyHjtLfzROUO0y+YVrEz9Xn+ZgBkocGLzqhA7jdEBFk19p/bYL
GuC2OewKw1/VphsfxxptAPlms856aa4DhgqzLv8IYo/GcNF3O82V+wn093KICuvZBUW3RM2dHfo0
W57ik+jRl16/Gxw6qydIepno38GuuReYh0Iop/HNyShXmVTMo8qXu9O3Bfy0Tx5s532mbuORYii4
4xg0iC10UNYcDf/2LMhAwcZXzY98ZmOO0+yAN0/XprBm0jTLy6LQfe0mmulQnmMebWzWdwKZ8TLq
OoLk+fXXRqq4M3Utswdk4C1GjcHSvCWuz/hoBcC0+7bZltQDN1FGKIFJwVsmUdWhiRfjAmZHdzO2
s0iVrpRBcLUn3AOv47XWIY/RFJ4eCcRj/7bhVVnib7sR34LpiOLrLNSTrHFmr/drXrDpYLopFW1+
CMkfoKtuK4QSplnOJqRLxNQZqb61yoqh3iZDWt9GEzDleCrhHJ8M06q4VrSW4ZeWQKHDHtBO5NVM
Ebj1xnGZe5a+ONVq0OqPl6GZPvS4Xw5al9PznH/l90qsVNvmd5PDlpNdmqp2wDv5kF/86aLxpqUT
wvpIjF9BLZlZWkUU41F5ud5rmFQPH7/z1vvJJaf77OgEpTZgZUM6zllcCmrNTmSe/BjMp96yu7dM
huS7WLGndrswCarrdCKxaOPgyTaDHcjH8cXo4Co00c3bI9GHeEuipiN2HClLCcV16Kzya+lRJkiT
Co/MaBdfkUbClr+tUjt5RX/zfVJOfK8lXXwoBsl4FMtf+ixS33y/H5axRWZEZlcsu2ylTZZ/PH1x
5g0W6PjHV4EEjMf596WP0hZofMNCWGzAzLPPaqCU/EJSY+qXfZWimjOIHKPOnF5lAo3d81+yjPFK
aZQ8jxX3BjOY2NgmDlg40cUOtWQOu4DQRbdQhYX0wl/LbAuK72g5dfVVBuxOSSKAkgbFlyJgQx7T
cLw5fXFQgh5EMAHm8r4YaY4pkF/oNfF3o/wv8zfT//0p0V6NZfq5z6oYXQ2YK9yT5fIUkIRzfKKE
9kBzLr8CVZLSoZsQbVEv3Ey+v+WNcmjhwUHOkFOi9gGmFUQtikWowvnrmCIwwQNZHX3lLsTcxmm6
8Es7yBjjR/G9L7P22ra0O5r18WU2eF+6ibEgCff3KEKt3SYNOzum0Xpxqk6FqZtf1LH1wzInICcK
4zZqSmrxUb7DfiueS8+ClKdwLFVVBeXea+VjFwjAf0xaJbVkHJl6puDwo5ptcIXVFOwhGc7qsIKp
hLrw0FmYQ3jJ3WJ5qpN1jSW2p9dejI25S+aSHY3/tz8k8YMf/HY2hUXZTcNgsBMemfESCJfgdu6M
AfHI0Hs/hybd1QmO1KoCt4Erur6w5i9k5/UFDhzZ6/EFpVdz95ahmF5ub9NMjY+hSlde1G3e/LZ+
Ffd3J0/nNMhrd7CuvDDOjl3le0emiFCHTGhSv/0b8WBf62lUwcR/LtC6P6OXOSIX1DYITIs1FI3g
G8SLwq0pMo8liig/IwBrH0zqtY9pEGCtb51dIfAqu1bW3RS5GoG4JeJQKNXuTdHTZyF/yfUp2WZt
4C+1yn7I8jG/tayk2eT053dpbt6nY67dysZGbFQ2x7lHBf03dg+apdO5GazmKreRJE5T26xBkYqV
HOGzQvlJVk3V2mi/w/zAYBkCQmX7MDYx8GpS049FVupP4Cn6nezs5LtikvUbddXTv7fANWEkxs0u
Laedacnx6E2jd+X38D+F9K1tVovpIHRtMfld/r1h2cKYMD4J4uOrGrbZDrnLNvNHzEelaz0nsMzX
ZV3S11QQM0ayCmN4HkevgrBI/GF1WgSSkApUaVW/MpPLoWXAQXxLwHPMN+hLv/lTdAUGt7mspd5s
Yzy7G6/1+10to2bXjTq6n7Le+yoejn0Im6YxkjsLwh94LvuuEna/OgFbI5mOhzfasXB0FganP2ae
fudHofsv2rEpkyV20vwh9+BNxn2y9nt3eqqp7FOOhmtokDDhaPGSAWYYAMJ7vRPN7WkR/I8GOj3k
Kf//3/Pf+Z4XYxVi7DzNF/r3d8fwe5XX+a/m/E+9+0tMJfrXgVevzeu7b9anwUm37c9qvMN6mLwd
wP+Zz3/y//U3/zV+6WEsfv7XP77nbUZD9u4nOtp3k5nmqOV/HuS0qF4ZSvP7JKf5z78NctJM958I
O2kwwXxiX4Av/I//1f+sm//6h2Zb/3QdSzeFZBKKshkU+d+TnOQ/MfMYzGWjjCqppM6l6zpvm4C/
ZjHlSTKU0GZesEVAxUDds9FNH41yeh+fMQyKudAEPDpFWiV05g+/j8+qxkFaV04zwSQon52BfvJU
DvKAt0CsnamOPmndzKXff2+QiqaNbjJ6gaFRDFh0zVN19Ld4EPBqTqINUawfIuwgrlkDEaLa7i79
uUnw2324eftnf59T9T6rUgy0cZWyLU7Qob/H7Nn3J5fNMrAeVNFiKrLwCIHFfnIpOx9V3Iw3ldCi
bRLX4sYRlbv8+Mhnp3k6sq1T4NWVNQ9yPQt7Kwh/6F1xeIR1p370re/vXSNhYH1Kt+WTYxnv+xyn
02RmtMXz5ZJyCWeOzX67pkWFLYQ+Jirg0s0427YPDWRYSRc4xyJncMWV6qZH3yVZEqp+cuMmojSP
4VGs4kSDgvPxuc+56m+3mAlyJgMLDUnyx4d6K2G++zgKLUOLs8rQlLGP2sG5dMPc/iTi/MtRLOYx
kTUbVAB5vd6fNGZxLaasiVxfY1jGiE7l2IWZf/fxuRjzjXp/MkLnHvKG8Jq6un1WiqpHCn9tmvTo
0DD/OMq3m4WTE6iXk5LArHLgRYnTUR/UEVsNOdYAp80gsRTOcsLe+cm1PTXRf/s8kgurlGPaZFWM
XaNq8P60jaRnZOMI1dl1URsvDE+H/BUUIIjGks2Rfq69jmpX3gSDTpcOo3gTrWPXI4/UxuiHYt3R
gMo24qlGpnpRjaZ1zQoQfvZQ/vECGLzgktecKXZcQWu+fb89BH7v9cMUevihfWSsCSM9ll1HHZ5p
C/3643v0fgnj8edQFtElSyjrGVfm/aGwNziyVEy0CW3NW2GAAi5qlMj8+B8hSlRcfHy8v5ya7TKW
z2BVMnXDnV/H309N1jKGrdcvzG6cXlzPs/eRq2FT97pPb/f82X+73XMZxdbnGopFpwik9tk64mht
g/GLd6mf6OuYbjWu+ylQW0p8/iZ1g3StGI51U+YAqiIH34FGb5I5rn3r7dq8ypauqj+r7xjvy7NK
cK0pVTlK6vT2TBbZ9xcgdFp9cksuOFS523wYv0JNMFaFHVzm2sTTR9CXTgj2jXAHpvyTru75ms7B
XVvS9HdtjNjCPr/bpdkEiG+DGRlgbBgO8zAE6XeNeWq1R0WhiVnLYfbdfHzP/1hjT4d1sJ5ZZHao
W86Wm7Jy8wRkKuZJN3IRKjV6sRwaJ1nLYmYkT2VxpBqL20rp/p6+DQwmzF97Rx+63ccf5Wzh45kz
WIwswQRyxhMr8+zql5PWxwN1IiTLaXGNcbm/bePR/XSw89ldPh0HJQ/PNz4b6jhnx5lotSbjiCtb
H7ti1QinO1RSpzRbCJjVeR+8jl0NqXOibC0UF2KY9LdQ8t3cyd/37/fZNEIicml3jnHmvU3Q8Xr/
oMW+4QKVbQAhQO5qAGtZ2CA6lVdfkSlmP0jFMrXvNRcfxsfXeD633167twMzNRxAnFBsMGeveOHq
eUtWxYEZ3LzscgbKpiC81qSDycWIN3kVpKl+S5hf3+GG0j4577MVhnM2kVBxl23bIEk5f9gaP+O4
4KAXJIAWYgojwBUSFNusN7P9f3im86Hmwpw7B6ec69klLsir0joFpNs1GSAK9pRQj1VITZRSd8XF
Pbi6wl0zCWsbpvpnV/qPUzUJ0ZRBsMvrSsx7VjDBHogkLCFdERRhaT2bFcRCugdK4fj7+FT/cijb
cHRDSEWpyjmXg5SDXttKxyXU5FF10AuFyUdmVY6FgalCnwRlZ5vS/ARxMEJAmz2a6PosbsBwDx2e
Xt4CqIbx1Y8SY6dY4O/NvAu+oQ5NPjm5vx2PLYJofs4LWGDe38fIN6aYrbFfyt5lTpFuAItt/XIZ
WjDOdQHv4OOL+ZdXk4dTzeIOjmrKs9VBT0Quc89IYXMhnKmYwhVFffYdQ2gM82wUL7ErsbF9fNDz
Vfh0Vdlx2BbnNol1ftQyRBCmHJC1lNcUSmIkJgTE/qFhBgN0DZhW8MlyewmaaNg4gqF8ho5f8ONP
8bfniMzLti0hEGWqs0vtM6IKdjKdJ8qrw67PjWnVQvKFbaPCTza7P9Z6Xgja/MR5kgjnj82uzeOm
457zyPaj3GSV5+1dyMlf/sMTOsWUriJFpaLJBvf+2bHDDkudkkwKyVvKLe2A54MiCgiBNvnk2v3x
2HAoNKImqbBQc1Dz/lC46aPK0OYxFFN13wyaYvKOni7LCqV92VffZdl69x+f3Xm4MofMtmELYncx
59/n8aGBcasYGS5MiutWXztKHszS6ED56WDLvQp36pBB9Q6oBS1drHVRHPaHjz/DfFrv9hM+Ags5
gkWSIlZb8/1pB550kkGzh2WYSLzva8McaF8ombn5j0QVFoF7oXnZapTMPtqN44CpLg3mgXgff46/
PE+8PhYdyjndZy18/zniTJkCbsGAZdWHE02t17w3gMFtPz7MX07XEQbSJ44A1d88O0yEC9mNY2zZ
lAOatQwZUcoIz2rLzNd+iedaX9dDGu30ajZxSi25+/jwzp9X+93hz0LExG1UCUYU/IeC4Bf0nY8E
HEScjTHZZhISYyifm5i16//nsEKwl7rsM+fCLpgciZb0uNZbz5hpg3JQmAoF030WSVkPL0PQSsV+
4BXPvY1N95PDn71aPFW6zmIs6MDoFsnQ2bIUqH7Syh5ZjYjhfmliqu9bJwuXNtRZ/PqFjzmto5j4
8UmfLYano5IJsAfMuwAb3fsnyrTH0IbGiZinAtDetLG+96HLoA8FbOb95wejXkVbhcWDZE+e3dhW
FJSYqbiuqlqC9rdJyQ9hmhRbY4TS9PGJnb0q84nRlUelp9t4Tfju/Yll/pBFZYOIEwWlRBEs0is9
84b/MCg5HWauldg6Sk6AGfP1/S2Z9OqCDLVtmYtAcLVURuU9uAwo3Yc08H58fEZnr8V8KIHQnleD
hZeV6OxWaW4lwQklJcNrtK5fxqVr0zcIPEAU35vSDrcmM8oo6DO8VhQvcEsRTH/8Cf7ysCiuqS4F
VUsBifD9yY5TFCCrHbEVhrZ11WqaWAnkp+vIH5rNx4c6X/U5W5wIRF/oo0kfMMy+PxYxvVk7Gero
vpklP/Wk7fWJfJn2PbSprqFJ2McaFnCK8POm+JSiWfxkHfzzGeIzKJcggWBeueLsM+A9bYehYhZ1
5QnNX7eJiu5aWpbJJ8c5C/5O50pNmM4JChJu8tmzWjSqCxCaAgZsjQBOhx6x00ETTYuoZVNPQMLR
OB7yT67xnw8UUbTBtsq7SNXxfGPVpPRH02SMBYJWOIU5TPiQKZU0dTA/36aZ0e7bMjYxLTYBUtaP
b/DfztmZy6vUGS0oA2d7TG/gx+gdwbwkkobyKHRcll9z6Uz+FdiUNGLmR26bVx8f9Gxjc0i96ZHM
hS2BaQQp5vuHyq3qqG5bRsaGkHouLBgHWyzfqEyG3FnJ1lDM3IWH0EV2jYKoMW8+PvzZ88ThyQgJ
IVCxURUi0D87PIJcAU4D5MyImXwVJJExLM2xaT+L7s8OdHqgXIIEl3FewuKQ7w80+ZLB49YchHQS
1JWh2f0emhCW+o9PyPhzRbDmMyFUYBEkpj9bEbzUmfBvzL7WtIpKFF+yYCiYnt+7TIe47NGqvarU
zr9oQT4cfZHpd2Ks/w9p59UbN5am4V9EgDnckhUVrGDJQTeE7baZczrkr9+HauyOilUowrM9QA+m
jZ5TPPELbygfOlPOEZotS143gQ1dh/EZgMX8+frPMxc/7329yTVY7rnETDBzOg92ViVB7WDBqJhD
s6m5sXbEaaTIuQ1lPByO8I/RcNGrBPUAo6flZ6ieJRztmOo91kYWMjDo5zieFOhfbDKUx8mCF1uC
93EdxYhvOjlANAThBFSosk2LLwOYDhBJkmU9zHSPSO9ekRf5LJW1DBURn+dJRZTJCv7AbE32oZW1
mBVJwQY3L9y57S9ZZH6fQCsjigkFHlfYFCnDAAdwPcaXJDe62acaZZLyc1wMP4neAOk2+lGtM3yz
m+wej/jXXoTeYJn3Wdw+Rlr2u0mdHSpysIUr1VNnxlAUy08dJlJJY3xtS17/mkLI9bm/dIFT4bMA
w/Hgc38uLk8oEAjdlyZ0PX3Cq8vWhuck71+hP4XPQ2/aj0E5BiPwTC19IikE/qyAXy5XEpYLJ8GS
adNpFLHBMC13QA0BVin7BHH8uvaVpxG0kbNz4rKr/irVs+HRaCqtOF2mvo+Y/TK2aSE4SrKJVEQn
J7WxRVS//AVkj312fV4XW3o+2sSmEC8IVHmclpS3tCylyozxcsjkaXAdX/L5HNoDht4XK1f0ylDv
h/9DbGOVUWp17LvNEDXhUwYNGpgUXrN1qEtfr3/VfBA/JFjLr1ouUzGG5OGWylcNPaF3mo77cJZk
L+BvYv5g/ALEudbKvLA16OsqmA7w6NKrXUSjEhAyR2t6YnywxF9wwex2QJ+Ku+tfdumKtKG5aRT/
KQYQt53eQbrclSjsaRHuGuqNhgThZoL65pWQoz1DhegaSwGu0apkPTrc03d6PSBX2IKEsnGU31oF
PutdpCDNYZfWSgRwOgVnm/adgfVhhR2USQxEKIXboIP+mLSy8uIgu7tyBk/30fsoGt/vyPQSeXPP
9lFoYLqjIT1p2XYc/VRGvSt/p4Nip5/VMBvN39dn/HQ4mms88jALgbES/fOfxaUfIJqTB/wMr+tL
fLpR+r7REifawu6fVk6IcjqB/zsWxUxWWEVheI5yPkwg3j6xqoQ4K9kdrRykh0RkkjYrhuCoNLfQ
p98kRdlkuQzCpwM+6sArELaQ4CL2t4q9dute/HauXTppM0dpWSCoA4TLIHUiSCePEVoLwnLC29qG
O4DmKeIrK1O9OLbvU00kNReDgAUYyyBO11ISlh45bEBbJANj1HW8980EyFMCo4QQkGn2Oyggvrky
85dG5lWhOAvimkLm4lRlJmrakoVDn6jsMr6t5RR9mDoAgueFfZ6/Or2QaLXlebMy8CJunT+ZkjdF
ApJ1wILLFc9agaMfXXdgr5G/B/Kh3Ncadl0VTs+3Ezzk4/XdfGGHcXhoxOLcRJF9uaLTIDd+icm0
K9dNf4TChX5SY8afr49y/lWARwyacvPOoZi/ODMTjE4DXbDcNWHM7DVdzEreVvAg+V33YFiNs70+
3vk+JaubAzJeS97MZdtipC/rOyEOgYqfw3mqMNbeNqkNzk4kQbjyccoi0WHNsDsBzAlkBSzz2anA
3KaA90kYiLdAexvGsvZJS1EuwuZbAHJPoE+FAjnCafyGBLHiObWDzM18VGVQbd5kouAotEmD8JOa
N4M+/onCwMa+rDRXXovFtp5rnaRk/6lBLe6TqhgzpTB14dV1ke7g3t8X06eooMQ61IOOKFQ6rlzO
i7l5H5EIeb6faRWyIKc3GH9edGjKFS7kazxrK6R3NRnmpWanv1Nb9p+DokLiLKRAfn0LXPpUQjOo
vcSIRHnq6cBZVTqS7pAM4ZeVm24GlQ27DB4ikKEStqR+iZzWkCCQd33c8w9WgRMh2qCrRKf812Jc
JJECFS8ZXC0MpJGLGKBvYRsp7fi2RLYRDZ1tQAa6AxHycn3o809maMD0gA5AgKjLJo+PCgagUqrn
ulwp39qwtL4MSla2CDfWVumK1JbQUMp8gB/XB770zQ5RI/PMpamri+PdBzHUhxG7zYiM+0taBuIw
xVaK9xlc3UYa4hfc2+Jjhin08/WRL3yyhjoDlVqNVhNH/nS2G6KBopzmWi7KhZ4dYpAZY5k3wEzv
crt4bTE+KvFHlQtrJSA/bzbRd0bTkUWeZS2cZQM8TNsWxXR8tYdR1rykaP23vA/D53iAR0e6hciv
/7WJ0YZHhR1wfykjtqKIYOXBuDD3xCP0DGTZMWj2LF4qFErgqJSUlaEHdNu+tqP90CPjZAwNbixV
YOwqOTKehdGXr9fnfgl+4uyezsD80z5EJ7HIWhhu3OoJasxepmr1vaGHHWaHFXJxmYTrCOIETjMq
KBXJ0qZTGnMz2rG6Qzx9+P5f/BoDKhbhmQP46ayih+JEMtnqiA+XYu+NEBNVZOCiY17hVV/UnbJ3
JJRQg1ZCX3tK5IcYGNBL35v6fR8b5t+9QO9zYwAtZFWAodF1PZ0bx0ortVBrzICHclIktJ3apP+W
h7pj4LJgy3W29v2LN28ekaYKVT6bfrl6FjmYNWoJZcrFE3eTWm26AM7bJuy7cdjEqTHN6jnNTRvI
zegNZeAjaJsiKxl2xbRJckT2qJPN6Gh9HG8oOGdPvg+2YmWzLqKN91mB6MMLpJK18/fTWalCVqjO
kcYz4KXnSBvInTj6OrTetdm4dDGQDVCcp5GlUKE/HYl+H6i1MML2z0Lshl6AGUHyD6RYdTWdHq2n
ZNCLPfBQtISHsEY0cYgTLOFDNRkR5fJVOOWynmnJLb4qdrAPpS75JoddOd5JViXFcMTNNTjhpekh
++Y+494itVjcZulUWnKOxYtbR52MPEo8y4b1yijL++uH5cKlMRcsuDOpBuv6MmkMJq2FpIpIqUMK
q23GEg7SPoCej0JJG9klyYw6FY+GVY1OMCvVGWtPxqXdCnKN2BNUB+nr8snwadVE6fwL6tL+pZRI
hpp6W7yW7biWiF8cihxZneNpsL6LEMQs/ckEG4RLKBjOPU572fcol+g04hX3ly2Mfw8hiTipOI1y
QvnTbZfGg0DMv4J7OqHxqDZd/rVxEvsudPRuBWc4/199qGnMQwGgBSEOWuUdg3U6VIuXTh0WAEwJ
t6E1QYXeJXTqDwlWMdumGrI9cj0ISmpmjqpGN63Uui/s1ZPhtdPhEw3uXm+jjdQgp2XgTxOlwQ5D
EJj+f71XIYtS85qjGsAOy4Gmoa2HkraBNVr5H7XVSy/H2fFLzLfjp2pAalTk+gBB29j8FyPTuYRj
rtGbNxa3VV+a0CHRYHX91kelOZFT+TCNmDxEQlX2ckTSjRoFDsKWET9cH/rCnjVUVpjqxnyjLwtW
dZ+YStzMPgpO2B2TesBPxxn8pwxy40ogc7aPSFhm5ANdqLmBsESTwVSV6IOl0D5iLdmMedYdI31C
JtEYEJXPdXU6DPLYPPja5MOukfrdX30qWdMM15w5zjwMFtXH040ECW6qBzlALiKH08TMYnPGK5nd
NKXZr+Q/y5AFQBIoCxqMgHNnLLyzGMyo9dBBnZm6sJRscjX8bXTJjd/Uryg23UTovqGl/ZW6jnDl
2cNZCXOQZ6jI/OUn8yvoGivUdai0kg+ffrKfwFIu/Ipf0UGWk9TK2OpjKW0tR51WZndxTPlgcDvs
X3ooPISg+U6HKme0HhpLVIUAYj44ZYvRtOiGlQ9a5Pfv08rXYN7AVgUGv/igKcPf3uLhdEtUtarH
CpdoBTNErdXvRymIg19KROfBuz6L8xPx4QL8d1CKQ5SpbTK99+LZh/ATZB1ii36KHWaEMwIRuvyt
mMJubxshxApMAg4C2trKly4O5jyfKl1jgiwN3g7kkdP5pNPZxrUuBgRWsL3SC1G/lHA6kYnRxEoM
c2HpGMoGJa9BiYHSczoUblmT4C1Gzt3KFHWroxJVbnUEZJyVG+Dsmyj7GJwHA6imzUlc7BGgAK0Q
hh95ahnozdYyB1xTrLiCX+3nmIQcr6/bcrOQo868DzAG3G0mb//pd+EigFxG/w60DGYP+Zr0zG1L
VS4xhDazZ+zWtXBlr5wdfJXysAP8kQGp3GrmPNkfNosaNCLJQgz94BsoBlrAerGTwDmgaI1wu15Z
07axapxYMqnJD6M0yfk3EYOwMlDJ2fV9Qyft+jQsty+/iDeF1M3g8p0xAKe/KC9nCocE7kwlbv8S
WbiVgFeusTDp4hctMrvMzcbKfr0+6tlEgBzmDZ1BrjDZZ2jv6bBTmqdl0RmAaclK4KYRx1IDQfnx
tahMLBOm52lEC9SKx6fQNHZJKKMbboo/Kz9j/rqPh3fOnLkvKDwSirPnFj+DQpDTKSNSxAESuzhQ
9SlqciUGej/QO4O2M2RIkCFvxfvq8kCnP8BUhi8Nbsxr67CIhUHIKzAVqOfTZ4ZvrC9+SVdH7SDk
IKep6nOQnRj0vJdNqvqGyoR4U0Mn/xPZSvVUqQY/7Po8XNoEyHnM8Q1kNGtZZ6ZBIyX1rBo/6JMS
YYHhR9/pWaDqkQV9ya9pCjOEvyrLzcrIZxth3n9QFbg76V+Cn1/sv3bSrCQYzcxVceJ46Gq9+jKm
ubXrM1Sd26yX6S6H406ujfjrZI3F/STfCxVELZyilUt1nuKTzTD/FKJJSDqwFgi1TvdkGyFVXBnU
j6AbSF8z0tiXiGJHQ0Gybt/0njLv7vq8L6+898MHz1BjTCQolp2pKmtCCAWzhQwGVzuE0pDIbUGL
mCmSov/FULyLoIQUWDFLzn9UOZWp9OwvzYFJPmSKdhwoDmzrFg3R60MtX4z3r+KJmgNHnkR9cZF3
qpbQLCAlAH8cPvB+6c91XKsrV8j5gZGB8pEB8jAAJ1w2wEqdU5onFQrStTB/gx9KNu1kaXdWlica
eCKtO0pCVjyMxNOVO/PSss1MJxrhNvDqd5mJD7e4rw2Dqc0WP2kZqV7Ha/E7BoR9AGFUr4SKl+Zy
fid4eOdu1xKuWXKD9l1G2oEKVf7U4an+qXS0NZjSsn3L7UNnC0QoJEUQYDz2p1sfR8u8UbAuw6JI
6l9lOS0PWMwle0vJbLSdaeJGps9FXYv2mBuDnrjCHAMYL6npoZCM2j/ybpAK4XtpA0aT1zfUpfmG
okeZAN0KKBiLp9qqGVdRyIAkWU4MxJYBW2C3EtXtxubyXut3Xh6OfGTOabkRF/s3lQuzQPEwB8BU
hxhBF0F4TFvh8EqP6JBd/7bzBebe1wE6o648r8J8KX3YS2aIklRkSMy81Zm3FOuC5xL06OH6KOcX
PKM4hHCEPLAdl1XiYshxLBmpyuHqJu7Uthi3+JvGTwk+PeiJOTJ9dyGvLNuyb/z+ps3vGlvXIc9Y
okUGHEyqSLVnl5oB0WtNUg6q3/5EYA8mt6/YWyUVb3Wk3vr6sC8bZFjiJK4PqSYwoDIcXmLJWZnu
81uDGJNF1SyyEZpBi61UI6jlyO89gqlQ7+oieQx8vCEoFA4uQET/zUlL48FGPndlBS6tM0G7w71I
Y4YK0Ok6q3lvUPMklU47Of4cTkm6lfJh+Hl9nS+OYgGrBrxKK3CJnq3tfDBjAyoGJwVpUmJa09hi
3ZqGK9HzpQ1FvAT8DuTo+Rmxcfi2e8RdkDjqICikaQhtvAPshFCwzp+BRSvwZ+2bsVx7pt/7OKfv
NBc/vB6LkgQhy3sj9MORyZ2yiOKcI6P20WEyK92jsIb6rfoSaiGCxGkfe70Ty24oh4emL/7x7e6b
mpXokEPjT23lZ9nUv4pM/VI6U05xOsZ4AEyo53TYi2mFjx8WjrUe1zEoyQlkwyiZOCiM/UMWSisX
/PmG5GPgSM/aC8BEl4Ew5r563ml8TJKOqu5yiIJPfhVGnzVk0rd2axINK26BI/xKtHO+VU4Hnlf4
4yxqUyHZGtEOtl/ZD/wNTHNjpEncrJy4+QJbrtacrsoyVA7ivMVt2khToQwlxoyKH4tdOSKj2hht
ht0qbno9TugrE3pxvHkyCeZmuuBivNio0nwoVcUL2zAZvBALpodeUse7DLmzuyxQx1/Xz9z5c8Em
nBEaBDxgRN4hgh8mMuW8S1VL88+vjfoYJEZ7R8Si7yMskp+uD7X4NoQ24JqiWEy0CPIFhd7TNbPR
isKQSOKqIhz+EWgRVjI2Yk3dplKRior9FLuT60Muvm455FImD28GuSoCikRVCe51T9+swgFOHYPk
xgDI2K5ck2fDUQOknkE9mRNhKcsvdMKGnlJlww9RrGxrx5a9SYy0vbGqfFypXC8OACVGwlOiHioA
GpWHd9n9D+uG/kOXliEMl1RC7tmtkPUFmZf47d+SlP8dCfw57UCib2vZHM3VVDLHGdoaAz/H/dcP
BtSnwhByz1jlGJ5iTP8nDCZfcU3EaHWPEL7L9pE+F7avL+fZDpo/+j8/ZVnmNHSBB4gRFhiSJWnh
Jo2ZYLLNE97uQKwpv6nBYkz4t2NqXHH048Gqzdib+Qr8MNHo3VqylICBaK2+/i3Bw38Imyh8yHtf
3oxTFbxcH+9sD3FAPo43l5o/jOfYPj01nGxcpVJjsGrpiySojw+xZez+PyPBoz0dCaaNSIMOWIkh
DyhUTJnytWvb2g0tU6x81PnCUTwF2gski1L1OUKqHVKtsBzcnZJJdjay0/EsWFU9+++kEVrVdmng
kPnX3wfZmFIjbUD6Y8uwsdTrpg5LNGM7y2w7D8eBwHEpEbYxOlWmudLLeQ++PjwVnBMyaxrVM42U
UfX5xH5YuKqcvWM5/q7vq1+MSqBqWeJwU9/S7hyOOS6cyQRyPVHrbSmpiusMcuclIeJvqvbf7CL6
5cA62LMzu3+xttEgjc7QcK136Gjc5kE+6+335TFA3W9lms9R5PTo4T1TgiI8PKcBSR1Bcjs/IdQl
lN/golHpDaYMurshw0xUnH0TCMxp+UxqYgX8eibCWrnpL+2wjz9i/vMPsz/5TKlugaMYTERv28ZE
m1spKNh7isBiSMMNbIVweuGg0mdGDgFCIO+ZuQjGe03xh7bgYlAzFICLHhEUJ7bQweMfv13fyZem
mJKrTrMZlD7J5CLDTehRRkHDbd+Lqd2naBE9qXblbCG9F7s+bUr0+ki7yhYaEoa6+a2drQJpF0Ez
+xsqEp0WWsD0f9jkpzMcK+GI3CN2cTHK+ph1KmmP8a8stBzV9gJfIMpBlYpcYlPEK1HRpaFn5gqg
u/fEYHEn6hXG6fDdGEgDoD1p4huokGfTpgKEX+OWary/El8ukUnvXzujHqn0Ak+iqH/6tXh0wi7R
airLWKhSr2v/FFoa38el9Ac1mvRX3bbFH1/GbBgxWvmAxTU2yTaGyddX/uKXg/EAzsr54gE+/Rkm
3D005EZ+huLrb3IS+Ie6x6ES0O34XaXM+pQ4cbbWgb9wmKgPUa4ARUFSv+zA92Nl5IALCoSfGvt7
2uDZ67a06kNPAh+UbmxJc9bqbpe+FKQEKR0IRxoNixsLQ3oTqw42U1Mr3a94qJWX1my1PeqKKfY5
xT/YYZpfr8/ufCWfXtkazSYZDxk29/y1p7Mrga8KQRHxLGWdZG2SxOkKCD9a1a/ckYs8id1E+Wt+
+oAxzZIji/NbO6xZ11oFKMZGD9yq0tHTyhDhjKEXHQt57HYZj/5DTZtxZSefX1OnQy92ENCcOrQr
CQW4So12KYu5mcIx38SWtEbkee+on84nSNG5E0FOQT96uYaTUWdDHmBuV9RjcBN11XQUIGT2+MZG
3kAKssUCsdk7VVIfOXjlPsWp85nijxm7kxOgEWrqJdaotDGmvgSbPhr4cgtJ311f92Xdfl6Pkx+6
WA+tMMmoARO6LVaCvOlPMNhND2jdrWUme0NUN04y/Zzo6qAKk+0rdYRlvrYpznc8P4IiLFRDc3Yl
W/yIAYgrJ0vFN4bYyPAmIeTvMC70V9kWdPZEUOBwnNUhVbzrn39hS8w3Gt0StiTo3sW2V7Whq3ut
K92uSNVtIlocawC+7tTaXyvcn38jfC7iWZrnwHmhHyxO2IyKi1utopai2J/zctIfM/i6nhkE4ray
GsxI4LAb2+sfeOH2nofl2pxJ36qybGubg1QAM0M8tDRLi7qEo6JGK2W+/Kj7WfVs1Er7E4cCDAgy
P6NfWKR5cpu06NXQ9EZ9amXCL83Cx9BwMQt1UgAwrWgCpk4yIGJWpdu2ksVGkme8u/oSdGa1cuPM
T+LpUTyNRhfHXs+TPG4NClqN8hL0FTJ0NFE2DX/hsJoLjNGUEQOvqdrwBpQr83/he2EHzOpZNGXn
IOl01bsJGWqyVwaPUIvdIgvEmY9cZwywMMX4Gxlv0SKGcn3Vzy/ZWVqPe4NqD52VpWic3TmhFFV6
he+EL9/aALaPfv3JlpTwEwCa7kE0nellGqr818c9fy1nChNV0bk7PjNdTr/Wb0IE1eso3qR1nVoe
Gr3j/SgS6U7t2uBYRj12vtdHnA/o6eKC1KBCShkYmDyp6emI+BTW8jgh0hDErXynj4516BHTW9lC
Z9cENwSNH8pC9C240xe7tuv9EXJQEG8c2v3mrTMmDU6YgR1rt0jlBeZKReNs+RiOVj65r0ENhQbc
6UdJ3QBvN4Bhn6SN9KAawkY4Qa3J20b5NutV50+BxifA0S7+eX06zxbwdOSlDoWpF4U9hRUkewF1
iKY+EPRNW5SoxgcRPtKHrKUevLKGFwY9EWpYrGEnR43cWvgqN/Xs4w0Pn/QYjXI7dWMj58ERUxiu
5KiLFeUmhGTDXySpxFmkbadTPNIfN5Lepx+njPnWKmWDM1mMsK7jfH99TteGWpRNSlxM9MF2CFz7
Vuxx2W5RjxrEU9jZmnd9qMVMvn8VIAg6mag3UltYfJUDSrQAqolVjGnDygFouHWmLrxtdJrRfaeH
K1Cfxen7dzxOHZBGaCIosZ7OYuf4ESY/FMRGHCEKRO+zKPP0kJ7tygFchin/jjSLbs7sDGpPiy9r
A7NRALURNlrIEeD7ykt7zxkqFW/qqkZ3a6nC1SI3raam0TmlMOZNgYtZ6EdR55Yx1eStnpvyyoG5
tLiUO/7vdy0WF6wmZA4CXc8ZUuNbUNErkeS686J8CJ+vL+6FyUZVGN0W8myuu2WRKgl638DZAz+f
3MHpfjScXNrZkw6L//pAF76JYzH3F0myzzvydibsDowzZzA0/GM4EFi4oR2XX5AnL9YITsrieZ5X
ltFojHN9c98tG2r0tCquGpmVxaoYcXVJwDKWfdFudbNBClBTs09iKKwNXqW4RneifKTYWb1M+Mvu
ywLfIRm7YckFlh0/xYGWovWfdXc+f1nuzHV+TItyVbPxHZbw4eH592ez8jO/HSbaEjsAptQU/dhi
RDZKkSCcGb81rf5txoW5JQ5iuM4M0tcmo04sldnzTBR0o1QQ96OE69ZmjDVJFsobX7PFzdzO3HWd
029hpootjmf2rjB62wuMlJu389tdReF8Y1XW2zQpqtuUDaxZ/C2xyxq+KT2NWGyTb3ShGF5Kt5BA
Gj34VC5nA0flyPFXPEyPbxOpOwSN9rt0/NsosO+72vlT2Ym86QwR3JZqZt+mPm4PffI9DaLKC8PE
QhB+NDwhq9l93rbGvtFxZRor2nZyHXjyhGdk1axKNc4H+sr8LvFEatq0NR5shWvHeb/jec4/x1GL
DXGmOg/WTLlwJFldKWQto2VWdRbAo+E0C4mdb8aggXXakn5ygeKO0UNYAlGIU+5hZr0e26iNDkMj
endUsKAHAci8A+3CS7gjtv/rY8hvoSGF3DAFY2BFp5erGJUhKSwyZahy8V1lt1jNK1G0MxKh7a6f
+AvXK5klBqZQnchYgeGcjjXH5I2U8uyKqh9Ht2i6nzriSRuushLsGP/EQCCUfz10TWBsL7FVGzDW
jdhDCvIviYcsArxe7gM0AumoAkY7/TE4sdgYTqeUBCjHx3il+91GhH149Gk14UeR1JPypRoc4/X6
LJxfsIyLxDdQbqpMsqyejqvhgafIESSHrB/EXZhHw0Zxensl8lgEd+9fh2g5GFwQOrDLFstqlFMc
5QpViIx76Vg7Ij4AmEXROM3rH2OIel1Sxz2+iUO0tqPOtzfRDsNSgJklSfnb6Rc68azFoSMRVSkN
rpg5Cp5RncMgndC1yVh7FyEUHb9PJXjCh0UMdOS5YAcqyiuRyqW5RjOLHhokO6BjixAXXRJHmXpm
IQfshb9UkB4sa/RXeA805fii02vk/XM512CueFwWcQO6/6Yf14zTGLeR2Pr6fpQaDxElhDv437aF
cNXXvPyWadV2aP/xcegVfbiRgtatrI3ueJ3Diz6NXpo8UOV1pXoGim16+yZFpr1pYIZKLzV2I9PU
bgh+quAtQDzHxiAGQVRMvZ+76dEu5F2N2bKcJ1vf3iLAk+pIOR+1qXcxzfTS/kHNUU/tlN3Q7OTo
kAjfy8xPuH/s/CzyEKC7s5toGzh3krzTnB+9bWzykITAFG4gss2If8cYesl0Y0c4Uyq4wGTVtjRb
NxUhVAw7vRu6uLrJQvFdglkeSG+2c0yjem7m89y8BYWNbJg44Hh6CDrjq1G8Du3OCg+ExESpioLh
dnWXtMdRebA73U19fTMRmZux6hVR66KKo48vvn0vx6+hcgiJGEbji9IN2yB71XvTNdtDkz0N4iWV
dzhQe6X63HVQaa2bIelJbDS3mh5M+cGnb2Epn5LiD6ZzbideawnrxfqmRdEM8ghBgL8JnWBn+7+w
i3A180+NKbH2KYFLU6s7CHVuMkQez9RU/jKQkEraH0lHgXwL38XNEsovRojvduUV+dfWqW4gdW+m
JHmgsO4qNgJmyX1fAoHJdrm9VTuvx3qNVoOLS0WibQbne2PYAGSqo8jp2Te87h2nRsX+xb/ppL2e
7hJkTW0ubAsr9l3ofwr95pNI98MQukl9jxe3jFWQViSbIniFbpT6D8r0MMifh+oWKzbZ+VkU94jD
qUXsRX13EyaF1/a3avkUtIeup4tTPAvd5mQ++v0+QPIy6MjRpEe9U3e4VFKp/g7vY3K+qFDk5eRz
NPwQWNL63+X0oOD5M/wOpteivVOdzVS5+I4O7Y2Z4OxCSfJJTXZ9brklIQ2WOLumQkiy8Or4Z00D
oGpNb4qirYHdHRWl3MKA+jBRnbScW7zgMYFI8VH7VOpHK01AfgHrI4rMwRbGNWSO9s3oPiWAHvLw
EEFhRst9cn4XPQ/7ZwArbpLkR2okiv9gp29Gamzx0bixzdIzDOk1z4utlFhubUBGTsSNKtJDqW3T
1oRplLps711p3vTOU1gxBWBhJdDgdOu9KZxcKe0OkZxtW93Y1p28SSlrt+YjVutun9n3ooz5I6Kd
HL53zyqZW8d/UItNQXA5Oa4q/VR98Vh1/VapDyhdJSjCm7G08gqf3lVws2TwANCNQQ8h6YnW9+nt
TNQ4gFLKGjBXBLCG4ZtvqV/onsR9vM9sq3GTaDXKuHgRAyYG2Ef9nxro6aBS7auQyumbFGo03qHT
6nDeqnilorFsCf/76pmziAF973OWhjDioEHTil6+MO70ECy+rnm63twXugar0GqTrenryT+2b2D+
2zSWO/jhywTKx+2Tql95fc4znFnQf+aIAdVH42Dx0jea3vdygSxa5A8cW8OnYZjloEb8Zi2ZOk/J
0TCgK4xzCBAVYIOn8ytDEbP8hPnVu8jkftKHz1OsmY9ClOOmQb9wZROdr+eMtqE3SkUb9d/leHbk
N2Iq2tIN0RCbsxPh3ImU6tXKFJ5uVmgvRIogweDbQL8+x0HOaByjxqqNl0a5m8LUSFy0CaeNiJoU
+yqR3xUpT8/fRmhw1uZyH+B+VNaW9Q2Dks3QJwbiE3aYHzDaxAClxu3m+ijnGSl5NvLNM0aZCtEy
Soqn0nRKrnjXMrJX0WX3Utp87WgEbmpZ4/KzvpOXWJtS11fClfPQcPZlQmrcJv5FdnxxFrGPc7qm
LSs6QGn7GqbYWfSG0iA7iGt1J/JhFyJEsDNyYtTrn3x5ZDr4oNFgiC6TcEWTtNgMGFkzqmZfZyL8
VPmxcusDUj/EQNU+xXlkHfwGqeHrI184HyRbBPokXRQ7lw3WUp0S04zyCt6xKb8hrd4dKCBz1ykT
oEavGntlVQdyPt6nQSGCsAjDkloh737Wvx8yCsaF1dKESBDt1CIQ8I5ShTdN3TQb/IaL7WCk0ZuW
9YCqVWSj40BvPVygm00xtPn2+gycbzebZt4skSfPFcnlph6pUlXCpCVS12awr7jqpS8AVegZQOUp
PwWtA2jP1qUVJMXZAZ5zgZl0AY4ACN1y2B5IiAiwGNq0UCCQ4x2EJdEQbSbtPdjLWyxfo4bmM82Z
vtX0lfvjbN3n4UmdoV3Q9eP1Ob0XI03uKJwF4cZGzrU/auAZxBv9aRW4eD/i9bKTHJUW0fW5XsJH
KI4y7Kx5CIYAaNMyqQ6Cgpd3KGo3lv1m14xFfaytPvlVmFp8iwV0TyUkyr1sxHa9NdX8MOSxs5Jn
cvW/15f/swXf33pKBv+nMrcU13Hqui1D9IK2ZWs9RI2lVh0cyVgHcV2IDvzJDsODnhDGnlF3g0c0
08PrQhR0hGWIGyOWVN6Aq6+9pwugzUGLT2Dv51ZV9C69NTv7NnZBg6O5b1Lks6B6FmFE5jLB6G+x
+WikusUKuMb8XeXYGa9yaiiEbfko0Lt0kRfC3smz/aApnA36Ssgpex2O2GXoGU2H3oVHFFOUmtfX
eV7N2Go918J9NxBRPOam3vRu6chDQVg2ND6B5mQnvasHgyx2oR6IrRSV8TFGx+l2pI2DSoUpxTd5
NWk3ldGad7kcOJ6upgZZQJQ94/I9b8hU5z5MukneisyZntW8jDy/rqI7RCXyTToMzqe6dvDFzXFz
LhX40HaVQ3lD2OemTivt2R7k5i5F+m2rImWwD/gRXlwW/rHq5WwXUtTz/MnPPDNV6xu9VMeDyCzp
2EAG3Ubo999JbSB2raLVLlU+49aA1kP9WxrM35JqJLsCOvYDxy3DtlMzmbGm2CoiVL436K7d82jb
34UYkvvJEmJHXVl6neDjDqQjVPI2cmOVz1IvRS+ispS3OG8xRAcJsZUwVoMf3HSBm84R7GTLw30W
YEdvN0b2mZ599FOioHAwRSRewrq0d9FE7XGwBmJyI41dmm/ya+RP9cZUJPRL+ynOEerKcFEF5hHc
jAHFgOZ29uEh/h/6tnXHMel/aEPahq6j+NPeycHUop4Qen11U+NamWDf+aaNHSZYllwFmxTYx6Ym
3SYls/FkbRz52Ct68oA4dPWFPpZwffqDd5WOiE8Zte2nDu8QcJatkv2RSjn+YoYoLTNG097GqUSI
ZEr4ipiSLTayNOez0JZdLUmzuzS1Cs+IIbsbilDftEYu77FjrbFh963PY0ryAypY2QdC/5oJn+xO
NkLADHXeb61sjkALyTiE06R/n5SgoxSQq66NuSa8JCvcoKXNw0+lycPphE2mYTy/kwxcztWBhqoX
Q53eF63x1La5s5Xj1twUedgeBrwzbhwH9+DQ2JIbBbhh2tMQbIF/CGpmCY6eed6avzIRIxIzyf4W
fV9r41fKgI2aGiloBVTVLhNqC81HCXuwIVWjPPtjj+eeSB4VPUb5p/uTKckr3PQtZfNfU+ocqqI5
xF16m8fla5lWv+mT/ANZycAzFZ8bZ8pgsFPU8vRRAKlQQSBKWvUiGe1rYWGJE4lp2AJ1r2/MSlPv
dUJIqekit1ZSisiN80UKaZbLdnIs9OE+lrTPclgOW620qq1wkIYeK1l/jP3sIU0j4ZVNth2sd4Zi
g+UFo1Ep3vwPRWe1HLkSBNEvUoQYXgXDHo/HvC+Kta+3RS1osb7+Hr8tGKWGqsysTM1WhDLnr25u
fsDTmnT9oow0uvvYTPtjWU0XkCFUCOX2h7PuFfl0FgoDAHL1XHx0stI6dsw7DTqBYKZZPwVu8bPJ
+jH3c7HLm7RhCorAbmiwNbQzCYARbAJ8QWdJYg9XO/Xe1FxrR+xGH611/kVuSxsRSsy3weMpxq+C
SEP0AcUqMZJLNfs9NfDTWwh83rZiCMvRmS/tNN1Y0Q+9ZfINFUGsKQ44sbUMG9vVOA2bSb7JKO+W
I++YLu59nnfYMUnOoUG+leZIe5fOrkgmdzPDfC7Q+chV9XEwurjIWBV9zwqJz8VvLGS91GVY6ZqO
BYHxX5khw+s7NICrUe9GUWY70dr5LXX9LC6AJDCMTh2GrqoCMSSmPQCaVqpigwz0q7Fay00WHZZe
zIRvt2USwWOnlROW6n5ZxJ7/s2rZOZDB40IjjqD2g2OEtQ1yGmK2f5+Ff/A9/PWqbn7A6ejWMwkA
AaCaPTSOS6iAsyfDC17CPhBTnJh6+SgC69Q6aZymfUKFG44ZZgdixnvUwMUMf/6GrJJ6/s66DV/D
vtwTHvhSiOJzdJfTZmckCzrlxVv9fUHcBnjHdlHb8mqp/qEFFyE4jFxknS9X4UjXLRrgiKzO1Wqd
O/q5iRyMnMDRZNHE41Tke6SDP0uXZqFlM6DQy0aEzLcnwbTepBq8GI1cHjVauZsl+P5kShVNrr6F
2WQmdaM9dJvzIWf5p9rYTH0VqqZ7alpQGtIVIq20WEq49FXD+hGo5lAXwGWVHhse3m1ttrwSJ8fb
FF0RSnf7Ea3bxHYRJFOr/0x6Gk3+0ESYbUWp75E+v16cSZoPXeY+G3n10bjbHDduOoVLkN97iVf0
3OW7rBAH4rUPnPZhamQHp+1P2mqRABqwljG0RwJse3+9Or9QWzElSGEQbnr2rWdbYnoTvy5+hptu
7ZtFG5NyLK9Baz+MY4+nv7P2xrrXnbwI8AvXcN9Hjdg+6n3QfON+L/4TbiDP5qTMWMvMd6U2/B42
pcKaj0Bmkl6G3k+mSTttbYmDX75Mfyp7VUk5Zz12G+sud9hdqtwrFgiyivuAQ99h3FoVCw1EVI0u
0gtNjb+iQUmtLs4d5xl/E1eDDyqNZm8N6aMsLXmifoncJtsXQZm0hckyRvTsmuTB2OuhKSVONKX7
e/tU13kwdxgIPygQQ69W99WeMBEzrpUub16NGXiziCpm3k9FwZCKaOytng+wKBKN6RfHy/YaEVSM
1Qdx0Ju3XBoJ2Xj5FXl9wUfnpx6nxrE7G0F36Jv8lAJilblg8xRNZDZTD1wG4LTm1QnR38UufTss
PS8PzSp/1yWGYh3KyBzVH4OG4VSpD4Q7u9nDFNytqG8q51vgGZtzT3qb9V7nPef8xsrRPw193VVz
9mpp6JyCokgKRyXetO3GtI78ef0zFIChotOeVtdFcum+BI3JTSDgl3PzIEyx75s0We0ytsd5Z2v2
tS7TX+S3+89Isy/hIO3XFwA5Q+VkMhghxpiI2hf/lo7eu2Ft16HApN7J7Z019M/lbNwZk8dFKmcw
VLx6zfopTbJi7cjT+ptfBZcNZXPkEH9e+O0F2/ASDDn405fT02xnyTjYsVgYI9qscAFw9U2ivDHT
pfRaQ7XC8Oa6eF706lPPcyckk+d9Wklfaqr0U6z1bTO2oyacKDXnJxlYt0wsTmjNS5TN5p+i8K9O
1fwJekQnG1Hkoajzm6PSHzJXKbxW849vFCQZZUGcK+1W+yq0dJUTuUjybGf85T/3NRqzevl0xBx3
qW3HviMvjrW9bpk6YjCcEQW3XBuxYIhUPmrjf2KeWL7GQ+tR5BF/UJg855VTYkw18gb4FoTVtVS7
xmnKVCJM5goa+1Z3zS6QziGw03+uo+8zDI9i3+Sbt1r5I/X8qwvY1Zjtv1Z6/S5SCD1Xmo+M1v84
Zr9FBahtSYRE0Iyxr3icjuw0RogK3rrhRgp/3bDWDC2sjHy/zIiOuzmLe436yrYLkHD7ZBZM5JS2
/qCK9WwWtn9QWnBdS4mxXX0u5Pj7mJ+1bdpbk3NazD7GFyVx3G0/d35ALzCdse770Xsn5VjNdnbe
PDuNfquEkoegyv9rNar2TtiAvjJ4nr3u1FjF3bGKf9Y2P5WbHTHzteu09pxSIdiQNN36RUQmZZb7
TILiH2G0p4UCP63bAxvnqBgKW/v8MAqN6eQxLos6MXoohLHx7nDnscXlVYGGYw+RhrZ08XNxjsPs
JlY3JrbX/ZGpW4aIYu8rbudLZZyzCRYnDa5zpYD/RdziRkvgFbYWNvnvG0c4wkMVYjOwm8YcMHl9
99ff74S8nXQEFgtG07JRSbfNR2cEAF/c/waEtvD5h6Edw3F+Dbi3hkp/0jfrviyBGZt16e3Xpn0P
yLHmslDvtKkHv99OspAYEjtNhOPgM04VZTSr4YlowIeRbNyQDM0ldCaXeCprjgm55djgEZCDWDUv
WW/fO8tDd4HqXKiP0kLygfl7tsJ+Qdestdo7tfOCPje2+Bgu63b047EkUCJQ1ya3jnYNQeX3V2CS
eMXxf0mR3cgfNkAyWRg5QFVlZncpNJ+3bYV6Xuz9vN1hGfnUTOVNI4yA0cfF2U6ZLJ8dWSVNDXKv
Mf4btA/IfsJWvbiCa9baXhb7Q5v/NsZzW817DHjfhgHFBNXXmNNAB29O+0fvv/qi5OE5EX4crEf7
NR+PiB7Dyv3l/j7T8kICxhuSs9OQt2gr4KyQZhjNtZmvWvMSZD4rZo3nYQ7FVMd1+81Zt7es7ajP
OrfiqzaJQ6qVj+jdq1BqxoVCJ9zmNJ6UHk/9jw0L6JV5WDdtbFk3jdEjrL+vdgMh4l4y/S8RFwn1
YoQj5PM4L9feSJOyG2PV4xaJ9CCbSPnoPqoqTSxhnjoJMRX8CCTRs9snor3nyrvMZvuoDW9peqvg
c2SfXvOqT/z6rcnw6ZJD4glmj+18tzhrjJF0XGkmPUGBWUmFtcen1ZcPKERDfxywL3qyuZNLnSJS
ymMvjuS9UBxoZ4LNd2L83rg/y43GpNrYcdNZ17nomIDAxn2/8m9+7UcL/FwG6ePTuRVlnYAxnArr
yR52Go5Jlphiy7g32tEoXsf8syK72g+apOgybP9uRsex7+4MymlN/CfXNna2aafZx6a9GtXDr/bE
5xPwuK6smmDqronJjokW/89kZ2GvpyHizHCujF0rXoX9qJn+vR7eB7lPoQ9LtVvbT0UP2WcMZynb
P64698Bow2dl/bfrPkn62t7RwFstquzmqmAsHfhVN+9OkFs6cX2dRd8jvbOyvYtWFyJcliUem+HF
w397dd9TUYSqx9fvcxqHa1r1b73/ZVkzEEee5EVqhWs2nmqOfWuVSSlfg249pm7+5NT28yr0XVrU
74ZJuRN0Ca6jyUzJoKUlBfgYjYN2spl/p+gNSViBtOLWqMrDb0hv6cMvHjdtSBq57rZ5PaKfJKzb
nBK01VMPXC5e/PlntepE2s+t87HpNtN4t8a9ifG0+VsclBpew+6Dlu9dOz/3mHmrliO0mXkfJAcg
APvtFmcn21l+e0JuuMdWlO7EP3mOOpu8hDSTIs7tZ8efXseJn1rO2MWKRFRftXz0xhVUKb9YLOay
s560+ZBhRhh27Y9rgsVYxc6h/s4rFQdqy+kTzm5mvPTteJo7ueumHmbBiySmzL9TFLb/HxU/A7c2
BF0LNe4iSgHQuOVG+xcLkLvqFhp8PBTatoXJ0ypiF4t77jt/OQsOc6VJSPDhycaERK0WpT66qLBv
KEjL/F8GQBimJogHAfcv+LLLCM36FK+W+2Cm7sGHWefP1EyV9pDVWlTqDwBOh35mL9EadLK5KbyK
bbq80fWwb792SzIbHrMG+Mhyl0XKcQ7GuFzTVaD5Ml4LlXPDeHs717ltpmSoi6ipilOetxdFuwyC
8qtznGKn/SzrWyryl7GevpZ0jno/OwT6Erptn3C90i7/s6Culf6BgJnKrUjazjWZmGrPY0qFy4Kc
bQpmdbRbwngC8zKszr30511dCZoVNwj1Dqt5WZHQ6372SJ+zLaeqxnq9crkIxn+mi8et9qO5210L
qqTihjdWdBYzbcVsJWKy9rRnYWUXl7bhLtXouroXo/yv4LBQQ7Az+IyVQNx6dO6DWk6aRkqc/92Z
Bk8nfwjmmzt5IW1cKxdgKSM0tCesgfrIHnnrpj/GadEmqsl2I3ZbRc09gSvXfhmW50l4p9r0XxZP
nai+nx3rrTT0iJSlkzeRbqFniR08b3TNZm0kbn2weKNbCzzEoaY180MzdW+gTLuqto6m8YoTSRYb
Q3ezrfE8ShOoNIAytP8K13xxO9AjBgnyUh20wvs958qzlwcP1BYHy2w/HJ1YH74AfMSjKV5UqUdB
kB3lZGFaG4Qw06CE4RzMUeulnKFYdHqC7qhOUDtCHLLb62+zdfaazyNHI8lhEg3es9KbpDfwgjGP
ddP8Z9SJlR5KvYnH9KsgE4fHOByC2Tjim5tUmxnTx4WAv4d0XsJaMiPgprGnjbF0LkQzV9EUzNSK
9aFh6bvFuz2OLJ0hHDlv7O2PllpxOstL3Q6X0s0S8uJDavXQd46Kd9blDKNDq2vWW5Dv84LgO3HI
+EcslkKSvsKNmPje/A/bwVDnrLLo+Om5T6lZfxB2DkSwfhA5vBf+Kx6QGC/q31o2nLBF2HkjgyvO
FeQprPJTp95kfSAi+thpRNAvy3Gsy4+GjQ6cFpJhMx6MxedkN+l989r9IOf6WnTaBTZ5oXlG69Nn
xwWzzkQFqxH3o3nv1v4f3DcDaXp5xeoH/TktMiOv/xW6/WbZ7d1z52eR8iuv3vxIUs4Lwzd3y5JX
vw2+tNa4lz3Con55HbOdnIZd4F2FPj6P7h1dIdlbj6b3UXGZqP6TUX1adRmnRnVE7H9srICOvGQI
5Rxs1x4rvSHTHvRljZ3e3k9ZsBOyOqzq35gGcedqKKHzyCH4HnDSHWdOoG8UtInEOcLjr7aD6x23
gq+Fmf3F+MBOOJ/jNB9cn7jrIt641nLOUM37N6RvOkyLjz2hy+3rZl3sl11EAOVeCutUKs6u7gAr
sHeN8RS42p4hHvQij86U/U1tXrhW4IDK8mmLw4Dy2lSjPLjuul4xSgQ7ApLisAqWG6v52G5b7ATa
rpwP86Ch7f/My98HPe6m7T1AS545ck+bf3S74OCKDy9IT2s1nouswIu8CzEki1bf2xfl1yR+jSXN
iNHBg6T/1pYWeyJneZbZ9rIZ5WliiskqTplZ32ySt53sRUuNs+ve8oHGdfrZ0sdg4UKjbsKwKRLr
TnTDoSg4XXSy0RTpR/N48AswWevJpIguTdwd64d+efaERsX9N1Uu6pcJyeBb1olITc85HXvDg83z
k1UAVpRPrOsw3/ywWvVQbhxa3bs0h0j5F2ew4nGkb0Fqlh0q7fDr3Vc39P/rT2W92GA9ab6cQS/C
weQLqJ+aST13+1c3yx5Y91Jv8u/gEM0kvbiw8cQfRFJJK2pLi5yIQB0X3TlM1q2ubtJ7matmX08A
mggAIRL64Fo7rw7jumMDpJ/uPS34MzMVP1ZGsgGJt8phxJluFpRJOmd/ejNld10nAC6/iqVMAX7x
MPSag27Oe61fk57SOccEKs+Hk4ZWKS2KEZx23g2df0/nnrRu7pPGb/Zple1qtzw6vv5cDc7BLOpD
6Wr31G32SHxzqrH5Qcn6Pkspw2Jm9M8EPlB6z6Fn2KiLwAw3I8Hzw4jq1j4zjHko2rrkFme4CW/O
/CFTcxlPtfguuy5ZB/FeDN29REzlrm5iakHSmuKwLuK06MbfqfVuG5jMQWb+i1PRVQZ6lYNWoWKo
yzUPK8f5V00K3K7xh2+sPqZj61MsF1M2RGUhTvhn7RdJlx5oyNB0OL69r/WPxm8GKdFZuzlvxa5U
INNKdXcMLYdwCPLtoKuMPnC0K6oz52Av2WFzAj9MyarGTTE9YMP3Mg2tGU5z8Nra6Mi8euuioKt2
i+z26Go+pOE+2gN1R+8+Nr+xqlvGG2ksNqTmll+1n0Mb1HwDA9apqVDs2aLXAbNdYwcvxwWIynCY
L75V7c3NdCJQA1r69Jj+rkiyDxvqzPpqrkhCZQH3peb1b1Wan20AVe8Hff5olEzQTYaJ8G3ddaN1
3Box7JCAmvFUSKxQB7M9GkGW70Zr+tO6BFDPjTOcZ9X8R/fmR33LuyUrFf+mtCfqorum3nLXlec8
ZXp9yjf1HDgFBbAzb+HsaDSKuEdRTiiirPOqwG3Rn0kDHQIgMsuBNrGkS34DMbNNj85yNp49fa1f
VdCWAU7Y8/hmp4CKryVPmkVumurIYigxP2+H4JezKM7UFHPwopzFG2JtHHQYHwV07Qj9OAei/Qqc
FMdg6WftQcsK50160tYuG9JGeQPw3fKvfLGU/91ojSp29uCWYAvsicvi9NZD57OsVtUED7o7Y4ep
w1Jkw6B/9OQ2x+bg06HSXyQQLdkJqrP5NEc7PeSTmhKBJfHdHXMkVX1aIVcOGvlQ5lYX0yxsYSXn
/knLDPcotM05W2kxHyxZ9Dtgjuaib5jtmYXMk64YbcBPqyt25AXI2J/H+0h7e8wFXWNQV9bNUA1S
TB3cLdEMsyNgqPWitfoN0vLL+WcOuiJqZ6a3sDVB6FenZxew57IpzoEqhZ0YGRxLKlU5806a/nAE
X6oThSfoGcYZ51jpVy/eAqnJnkLuNUlA43XMnsgb1b1Ec3zaEt9bssucWQEHPpkP1Hh8tbUpXEZ3
p7o8WsECYzIJ/clupz6xCYJ91tK5fmT9mrHOjC/OBQ6kX4a6oSTTDeWtIef9vOAA69X1REfu9Ycy
dVXSbEF6CVLXi2w3o6HzU1lEayrM9/V3ic4VPbVdumlUMzZ7C6rfc27BALw08cGtLY38y85jyBOX
BDp+YazruTX67CrLbdRDlQW9S13HcWN3hjzqIIOJbLNsn5p6+pW6FnSrrpz+VdTrcAryzIh//dhA
lh1FbbWARKy6CX2k+4ctG+RFjbWxR9HmhP4a4B/vBANklhucag1ol9hqLhS/91LEy013bjTbehCm
0+9WERiQkzUDJ0VOKKgY5Xkuf3sTUOddu6FWtiZK4Ron/TfHkX+ccvZCF3Zn3zuj9oshGi+OM6nI
TBWoZjmVb+YwDirOar0BYyEzZr+pRuKQN1V322myf7k31ZFR9SLqMQ7e6e2M6UsHdjkUw3RZm5GL
fhDGcyVrsgesSbZqT37ezDU7ml1lvK81bCCukT62vq9bbzwioXOwlcrL7CHQRIlcFBuksoQ1y1or
q2MzW6bg0iq9JJrDMhpcqcEOq6w6W5WlD38DXTNou9A4FQKuA0NjRZGhyal672qp23/xed6Wfmfb
2zB0R+GsWwV95NXd+6ZtaXNrC015L1ugXD4Rk8mhotzhRUzvnict559tDs4C5VKSrbeE/jb466lb
Sr98KgfNDE5FMNsB1Ujq1LvV4368jEqrfjminFR7gxneINf8uC2RL8CrMc9ffRotiRE/wp4s96vR
hLf8h6TJpF+wmmCFfHLnRacMTq2pz0XStqU9/AX1GNXD1G8q7WLDWajWwtUftO2WN7YMToaLrE3S
VDdL+66XrSvSED2j6YD22IESLCI1F4gmu9oOAPnA4lL5Wdr9DALCwZONP5oHgUbLnum9/h+LzQMu
RmDCjxS2Xj50nwSC1+OTa09LcNTswlbvaWr0SNE9Yab/PJb++rg26bJ+oFbtrVPhNukQ9YMnVLzZ
JL0fRD0pl93Y5nk8umWtvzUBzN3ZtekyEh/FIvYra09eGoQHu8bSZ6/5dPrO7O+VNy0thcBCjpAc
sUrF9tD1YM4GhtSufdcpFN4d9tBJ3o+phRjFF97eFKv2uZqN/9nbvkcb4+hdmieFufUZhHhmI1iM
pDACqR+RabXgiIPd1P28T1vNp4QwKr0c//Erd26Czzuqegcf7H+jPo7Tj1oCrcgjBl4m9SnRG1BM
2ounS0CIdBvyV00fpzWZgS94HXrbuh9+wIEPXpfnW3cchkWnBC9cZ7NeGqvJ/ut9c+nOS20vd+R+
o7VfW4yeHgNXmTKRDYA48J9laWqNWlR50gvrfDUgnM1eTBC72rqJPhaubraf9rRxrGLoFLJUwWjo
isMGu4iKyTq9Eag9vdygFRfeek4bYXrPglNQxr2a9J+hKdbhrkjtzvdDF1gdWn8Yun9r2fzm1BVV
10Sdi2dqGvbe1C+4hKdVTpNmTiSOitGwdrbXU3yryVyLs7+2BhMq9tho3Vcr/TrfNbqvxFnrHOXE
amEA4F9HDvcSWyrVnbdA6Fv6balyevAUJMlETU5mKnSOEGmzX5GyA37ZzVJTZZAAncVdXrXaj+9k
vv/m6ujjqHQ1IP4vBLWb/gxhs6Hn16cxuxBtW2YHQxQj6XNbzizEuFXT8Hfjf7UPry44PsNqm1LF
hIAunYgpsrX7l/ZOUD6j7Nryg+8SJ4YfJQ56TGKkW9XW4GZzxYB+XzkUf1njFfn72MIIf4jFW5x9
mg6Wd/FxFp9enGZ128QhOZN5PyUZ9vtj5LMX4TuSURuPQ9dHC6/kv8rIeoHByOjY4YovHaZ8KdAN
1gDLt10G2YE0W+Oj7lUw73ozMw9Llc32MVC+f97QbZ9Mq0pVmIsOXZTGrNJ80wKBsj9Na/+awZFe
OSgJBWs68yPIYakZildpBHOXvU2LGvauoFat/NFBWdmv5RoafQcSVGUayUf+2Njo16bcv6Jao5wJ
8CzAow1pm00OjHwskE9/Fb1vfeDzCjFBUrP30zKssavZik9OYZd3hqybP1mJ37HSFMht6eNZlGgT
vTKG3z10im6nV4ORzf6IDzAY/Tr6y3OrB5pNP+KnPXoL6IBoROWCVigrAa9rnKa+TWL95tDymyVA
VpBaO3xSiWRP1/7adWNOBFBZ+U/u0E7by1BhxkSvUv+QTcf41jDZhUOMXbP18czM4Ekuffboj3X3
mBmaYigj/bDF+En59dZ6fRf1vYUCr2tFWNtE3xjzfBFbvzfc8c2RG8I/AkaoSoI+kYPlR9LR3vUF
ts0V7nseeONF1avcCROlXTN5t4oZX/rJpT6lJbIq5o90qptRvKXOoL4Bn8Wt1vo0UWtzILPJJeJ3
Olay13YUVVrI8CEjo2ux7bkN64uTWuoPzUVGwd+dUqR4UY8LVOwUKYDV1G3hVjT2XqQG43mD6g+q
nbVbwW2gR3qhz9XVK1PjASETD7GyIUHWLKec16DMpulI8GL15ADafa2anN+6bpXd3dJLGzVuOhlH
f2BvocLt5AOaAkQ+klWJ1+nSBfdVM63T4I7WiHEOSXIhWhci64XVvyMsGcK2GX7yoXHRt7awOtM2
7vnx/011q+2KINhA1hm3wRyfeoHs8V3d1mbU83iPi9vbceerSwbC5UqFY3ZHk6QxSSNW0l7Ic4GG
sHommAzmCKKm9WU0rFPAHIv97igF615bzgNWv5glc5ne0BfX0Wx1b2YH1ql7zXZWZiruQ7flv9Xg
FNam9TBU5lkPKhoVRNNRKy0ZLZlrh20XPG3MYlHaoBVIPc6xYNnextFHF1KsDLGkxq4ZFSHtizeT
QoZ/YmrTxBkLT3w0s9u2QY+Xk8PMulSPtiqdsHElR8ivZGOpkJ4ir3ORvXndg8DuI25HzzxPo3Oj
HPmrYZQYCshHFqfcIjSmQ+KULTWgR0E/IS8PHWej8dMNnmpB+WbN7t5vC588ilqcusk6jb/jZm5f
1pHSgyidKglcjWKD7c0MFhPHQa3rp6XZ3J3TKvQM07hw94AcdEGNCp8LJJrZrFfGQfH7qMosklxD
KCyfFkbjeUZsYa38PeMhj476kJc7dyHzgFDBM1xlFpmbkXIJyi0hIy1gnC//CIYB+JLyNfF9vAyq
rPueoRDa2lsuWmm/2D3yb2x130aXbNVez5xoNe0lCQy9xNupwD5G6ENcinbY5+XqnLW01vboA+ZX
z/4NVNQGO0EwcW6nmbqjZmipK+dblfUtTg11G7UdUdoNY8ZuYDb7UTmHLoMDWRp0hIXE4DrLISqH
Mc4FHcIwFbxnbbKSzTX+qF5R+2GEF2Y1DxhXgi0q7ao6ArMbqAZKSA5BYSLLao+kAxIhny5MIcCD
AWRDzKqLnfYQjqVjHVlVWlRJiqQyK97NCYkDxirRJraXbCnb2K6GcyO1598E9LX1PgoLLBym/ODi
nBsGXnZD7PU62mAU29zeGWH6yKjgf0ULZiTsbnoSTYcIDn39rQiKeVeN5u+osRGni1yiOajfOXKt
pMk5pvOSZL8ATSOGB/ArusBIRqwmzDX/hnk8o5x5XtrgJ3RH8pcmrtbyZzR0Ny4xEIwIprPibPC+
U3N8NPL1EwnuR9t2n2pUj6byr3k2PoJi7GpK4nBQ+cmtNe0tF8aj9GqYRL9eE6v3wYjGN0Oldwxn
rJ23GY/GxMjllPfLv2aW/t5yctDHReoFX4ZahRzAstLpoPriaCsMx0bT3SL4J3lcJCgtI9WFePDs
ckCOo7MsfG1D5GIRfjYUejKQ5QLa0Od3ULIemsGqzgVpPTcAh+muo1h+q4N+e1W2Pd2x6rZ2UzDV
D61PGDDjN8VlmczMg0Nv0ENBcjl+Us9Ftz7pbc+mdBklX+LArTu0Yt6rgUxnoH0kvIMu0R2aON1q
A4CoZcY96vT+oXesvbB0HTuyEoWCYQ/Xcum0t0F3152f633Mg/wWugMX6Cm6yXnLmBKcAtR+83Zi
4nKNypwmtAHiSRragdh1RoZpHRatu+ZZZBQK7pDceMZfUvMQBOK8pM3H7KNhzxGYvksFKTJXa3ek
KW6TUXfVuZS092WZxUyukqQ2SsgZdS2dxY6dYVO/pMF6w+PCTlLNmHcgOwexteC8xnDMU4EcBNyg
8BmJzugo9mvt6XgnyOGAoNukF5J/Iai26zgKzrUWi90GH019Y3p2BS096bIUD33JY+GpGsc+zXD3
RNXyKhQDjnUBe4o9wGNWjlcwSvTdWsG+mxT6B5E92duC55qwq9/UHL6ge0EASL+tg4Yt3Yy0nkBJ
1OmLFde8rp9q7IHGt+V5C6wRdM/DhKi01dGoMtQng554v9BnYwBUq6YtuOfKK4X4/xydx3LjSBBE
vwgRQMNfCdAbUYZylw5JI8H7hv36fdzbbuzEjkQC3VVZma/QnUYaMJsciRzrnT0Zq0mqfaYPC0kB
77NTw0/dQV8loKdvMWhgC4qjX5XE9/1l+zonpp63G1MrsxP7qh6WgsEMeG6cWxz1CPI4etDAaXv0
KVqr8X56Ym2yl5Gcq+8HrZk9CT86cEaHfSx+0q5+ywek7bxbrj0kqaC2e1qBpvpwi9raZJX9a0xJ
tp5d66eMeYRAvOgBSCK+g77Zi9xkNyEzp+HuJ5HjSyRjf03TwzoLeGYjPpL4zVZCBhFWTszsZf5a
28az4ZFApuDFuTjPJ1Ifb9nY7QpBVz73+s+oZ2uvyge8dU30Smz8f09HGtqRjzyh8p2a8iOLNLSD
PnAwxHfHymjl7clLmZ6w//SRK/aoonEOykydWI98KE1q3XKu8SnAw6LBkoc8QczyvE+e6GBw87OY
52CevAc9la/GPF77fNoJi7n3HBtf8LOQ8ceMkRJg/k2W4MNyaw/bYMrycStOHVw6LT9nVfp4ZPuU
KHnMk19ickoMOH70O0h3TuyCpcfIYbvKvU1uZDRMo6V1oLoekZhxDvRtc24yjyhvDNg9K7GHxsI9
Fa6xnWCJhW1tarTy/CRZlr2iT2JO8zqmLcViYVOpcYYC8w8W7m0jLWieliMSU41FeX6A3fCXiLsv
scJ4ScBgCJyRFkrW84Okcg3EaDwuOeNJWCVhgzSMMWP6aqO8D1OgKniK+1/p1+7DzObJlS+Hr7lU
n1nByEbg4g8iRUPaNuIxH8zHKG+3sWSjgT76z4meomjY3u84uBhVXJUHCXYEcB1jyneqKFuS7n2i
oUy69J8TW2YYMS3aN4ThuRpFQwoJOafvBDbMvFkPbm1vRr84ZE6vDp6Gt9qUxrLWye8cVW0wlc2t
vwq9dgWN4FaTbuW3Y5YWl3+lSLdGap9rBuwkLRA1ZRTv+jk+0I0+1FP00EUUQh3qeuqOn14sn1qa
xvXSJP9KanXkzXLfLgPp7lyulsYvOOKMfmW00aOGc8zTyks3uCdLGH8Tq5jYUKF9Ybfbcw7iHrCt
TZ4iMseZv2Y9mxv0M+u743obNe135OGNH2oqwcVsn9wFTILn/5hx4gcM5dmZVVlvrFS6mnl2nvwh
OoKz+0iSKVr5vvGeIpcxKKGdd6rlg1jFwKfi7SQe+sdhHqdNz6LJQPdYGFwkp5Fe4pHcj3n2aILR
fO1AONMRgPBMhIKJeoQG6Ec5aC53s0zJtu3NPORo4nMpzX+6wEOr59o2RsQ0AsaM1jGf9H9kBj+i
pcQ5WRcEh+NrZc7veknkQtdbxmuaetT4c4HeJ9tU5Ht3So9qKY9VprqATIB+jQp/X2pKMOVLMG2B
MUbX9tGMBxsiEdrXemjw7mR1ekhHtbcqQ4R5wRb2znWeYllx+wvvV2bjM437lqPxQRpE6jRr+usb
NmJaxFp37Ez4avl9nBE/A3fV2syGX67hS8ksaO3n1IZj5F9IzuHV0p6cyOjDvCofXVUqqp9xw6+H
CUZ+uvdlbz0PJJVlxQk67o0BQ6jWpDuCdwT142q33FkUUKO8oNGkCItF/cZNEoXG1HwqbVyzc+OV
UBg2MvGgyf6VOufsNs53n2Je5Nyp1q2GawWpTDuVI2uFrCbeKlkwfa3ZDM60iNwKA++BOO46aVR3
HrvFp9xKz5luHuxI4Ccaf4zJfI/A6G5kJ5kO8LNgxAEdg+R697qKoKU35+BExhoqFbqIQVjoca5k
M2piLbKXNLYeB2k8CgltoLakwJvK4+vO5Pmr1FzFFGZ3R3RR2sk+Tj3FBJnTxypo+yL1Glvujpkc
lrco37MK6eZr1VFrrZ2rMAS0Ym9LGWaFR+kb29u2vsMICo+roQpFrgg8LM4Hw4V3f+62kAp4JeP9
nCCzV30xYKZYNtVEc4mf5dlz0jhk5hSFbUu9oY+7pBKMqH3tGFEKBJWJXaHHG6Fa+zQ59j1aMqMi
pj9VZTgrS0v3ZVu0K30a9D2Jgm3Ws7WJKyY9e7n2azk9uZ2+e0HYaVYTywal5hwBYq2GBmyRh63O
7PB5jCdegTUr7tet8y3j+lGoOvTV9JObzVHzFK+cuHSieBqQd301bAnivid+tEYgW0/lwrC8m5/L
XgvNnFMtFf2nLWQcuGNyGK0eEKKlb2moH9kpSMTK3TZVipFCBoxU4TSI1YLvc2QintQe/hCXBU8c
rWZyyOdfP8ehR3dEbWRML5U3vd/54cEw2c/K7red7gWQ8O92gL6bz5VqLs2iuYyzeeyagrjC9EfK
hJQjk+ggSpdbmc5vsyee7Rr7gA3pxWLx23asyqeZpyhgKfeu0puNQvcjyWE/OInLbKw4dxHeCS8m
JKSsT690v21lv8/CQQexeFiIIa4Bnu+EiamtQh5GOtaLnUqKfVsgh6u23Yja+ZuNgle6OxQMwVJL
35WLu2ra4ebl5S4drSOy+pnRLw9pcUnAjcBQ3HZs6sNp6xyamH2JhqFhgou8wNbKq9Fb5RrW84hb
bHzwZ3lURrlPpX0y79lOHDK4jJz208bxhSvzUEYI/fl0QaTrMPt0m5QnVlO4Zcq4eirL9rU2YYUY
KgLufE8xSbbTjSyM6c10W/QTzr+KssW72ZgHanFxl2GXe9iRqhwXOnb0RGv2jpmcWn3Yy4S4ZuMx
WncfTQWcydfW/RRdKZxZBRN7j3HdbzVRB5GHCdL3/XxFE1CttNJ+1ViyENgJCQObmq8qpsvkT5t5
khtk3JyzDCfCAjs35OB/yCJCl7pfIH2kP27HQ3U3lmAQ9Duc9lR6oBrOY2kco2z4V2f6J3vMTqZV
vGr68GQv07wePFcLjajaL+74bNr9phs4IKziXcuaEE1/TRSKGl2BTDENOmrDNHeFGjAK3mNZw3p2
LMw5RB50T17NhjzkUoPmgcszyPFr8ccXFF064uLOTTsw4jm0isDl7P3pdHErsVjWqmslxqnhoiAh
BWXhXnRXXzumw7EZfWrC+psG9ewQHlqZg/OGZmkHpp78LQlHZOsZTL0Fm8oibIarshnWVWce2w6b
d2u7B1PZzbowrX0ziU3tZpt5sZlQZgGpNQg8RA2s4SOC4Ae17BBzyBQNsqHtImCjWngzLql2+tJr
E5aKDHg+Nom2/MEfCen0TwYVRZuJcEzMh0jQP4zOsBmS4ZDq8x9zRXvleumZTZaMfrAKRt/j3VZW
VNheldrLYnyaxTP7D9+AjlBWe6FDOPLuPhfY/O1usYNulJ91ozOyGo8RXDMIOjggp+7FMygH8Xuu
2KB8sJZ8HRfoOeNdn5QRbmFmIW6AjQKnnMTLJce+CwcJPDydv1OZrcnRx4Ffpc+WkGQiunHjyuXq
D8brGANtKpd6F03aPyMt2csclU++Lk+enotQNdHNzugAiznfqBi2/MI+A/BFZ29evmbHvvoZIgkC
BeYu3r4aH9JqGhfsboaBGFFaB9cY9pgM6VPKrSgBI2EvGkReoPMhTQB2Ry8H3g8FiNLwid2oYYyB
YEhGDnP7HC/iq46M76jCYuqrTTSp+xO8TRwstvDwkKd1a5sxmuo8Y+1N/jZnjpsW1UPuwG7m5Ty5
bu6tcwY4Kh1+YsiDZFQvKTE50gRAi4QMQR+E3dS9VqLYs+C45QWNdSxkEP0YJu2mvvluK+ueDTJ3
JK90vFmkV0V30fvy5BG1NtXT0ClUwEXsY2dm14P9qBXJ54irpvGZlKbegx29T0UbKlkfC1IZ5v0X
dawNWxOOXWHtqsYjEKc9A0M8aPW0Y6PlmVg0VB3SwPVgPQlXD2Orpej1tD3lcBOMo6+I2+HLMQo9
23T4hNXyqhiJGoU8ehEwoLHI/5LMe3FYUR6WZDhCd0jnjfCIhdIWlEFVoYjZ9W9y33KGo4aJT0n9
5jB6Qb1tgylFPRRyfib4TAKc+EBSZmSeLCYKjcx+vdq7LD5Tk8XFzs4Zk2fG4yj9o7vUv72bfphl
dtCNkneQ6avpkR5s3gAdhHMzXJv+jBFmNeNLHxPxkfYdA4yB5bj5UKxdj/QxQXlmhmId0yv6tAP4
xVJtedaM7toZVYg1FjtBL//0EbMYZHa9xhhKMtr37Bsv/rqI3+pI3+bC2yUWT5NHN5WMWxTJgMAn
5s/cAJakEMxoZIv0W5g4zmoRdqZH0M4ZGU9Im+CiXobRaKnQBGJ66RbW7TQAV7bYDBxGlzRshjXw
0Bpyehhisj2+o6jDSrc6N1Gi0PbFfGxmNhZ4TtdtmqpMH7ualCVh5p8hcmrMluUdKIZAmOt6+eWS
s9ySmTTCvBVpqOPyOeuiZbOejvokKwY/cYRtoIjWulX85Vp1oNDbcTiv3fF7qkeWDzrboVx+29QI
XNSMqNgyM4auF8J8XfXkJ/BNEFvk/DZc4G8TFKpUHGYoXGXD6BslD838HKuclzPqg24SOwxh+5qo
RZZRAJU5dinZdls7rze+oS4ssoYUR5dM9tAeqrXtzjyw+rVk9ZzkfZdFfb7n4sHBhz2ltun1V/3/
9nM4K5BUncXGuqwMMyJMJTRL1xi7UEvzPc6gVWriXorUV63L7TjUv3e6zkLsphAOLKvkpRxpB1Wc
nuy0e/dL58zLQbDPXMn+XbgVSRmCIGZ0iFRyjDBXezRc2s8w6hy68KQi48yHdUoKsavvJDFaA2z3
Ow/GWeKZb0Vk/cBDOZdpA3Kuocx3qjRExcl+yrHqA4bPKTy7bp0Jf5MOAstay/dlhJA3NjS2EEgL
HLvJaWIGQxbqsYyu/FSbcmJ+MY/Wn5Yae4xSgVL92cLQKCN+ME2+NhGDNeQet2PLE7lee9pmOfoR
4o/vyNdUczAy3qrxpRp//BRfvItO2OXXDGGIsRBrrqf3zBmCvvztEvclapwd6a4HY1I3J1UbuYA+
U8PGxFBuD8maTRSsw6niT+gAjGRJmSAzDPdkQvLkVOW2N4qdqVi5gbqQlmBompaHuO4/kuhc6sm2
52bppv7HqdSZkGiYR9QKjLOx9FcsMSj1rYuri52Nq8WjofDdA3OSfZ/128G78XuHVTY/DYR072yH
uf/q3XmteJCbPjl6bX1xq+JYRXRoRfJcLtHZ76eDGs2jr3unapnPhGZ9M6ZUROpGxVTZfLRcndV4
FV/naB6o+B70KFlPnhfqNaOOeHom+0rKLT3UPvelNjzE1gzywT7j2jHwl7rnyULq1pajXLzvPHJW
ERApn8ymRqK1m/SXLoYKZPzpS74Xi3PsqatZWEWnBu+jgWkBmpYj0B0+eQl+fVujCIXMJqACzPve
uTLRfI4hycqmOwP3DupyvpK6YM588BFOgI+vgBnCYRDbhBnB7KPCjbXJzFbbtm53NVvzJlz6pLtQ
6o3ud6mSnzqXROFsp0QNKPeFbZyyvvjOvfqFgymc8n5T+RFh0m4DKj/IkcK7RP+6j0t7mR+NNH6e
k5ksFJKtM+bvTpW/icwzAmxR51ziI1Xas59A6U/4YuZlU/fcYMBtNve5CpalbkVFgsExAjGJuXlx
LolT0XtUW4NRSZZVx0rKvV1nodf1iHXMkWI+TcLYfD1XHp9TPs1/uZNbTLkIKDT6axnHT67R/kV4
IeBPdnAW4k9BoZPk/TPLlkI2oe9UhJd0dJcXaXNvxaIm6CnfmrucZ3cv7AFmzEeYu+l2MFRbbBpi
W9uQegvydwl6PG6Zp77THs1mujL+XaeW8ej6n4O1kHOvAl3Zr07i3aPmOGIyugbT5nQlGQgIk/8Y
+nT9agRnnpINGLv4lWZmXxAfKdon2Wdf7GEN3Ppx1E3ejfxgoKB0JvJpO4eaZPcXtvuC6H7B1NWR
48ap46OJXbv3Dn1q0L408jI1+LSGbuea5S1LzcNMNmJOuFT8fqPhSpUL4TfIECbz4Na+NXJ8aFnn
EqAbeiv20m0YkDaG9o/ATIAsQnAs+Z0s6zql40lv3oaBGzWL+BKTq97lBxKTOzrKi6Yvu2UoLgNp
MX82SSRDP7RADXY5phkGPDQNfm4GWUTxmyIED/BUsR/8DHZVI4s3+54ZQm92P5R5h8KivmDvInkQ
6800hm0rFLZ67VEXy76Jy1dHTUBNSNTh4tXK9YTDSTTuo9tOO+JdGMH25HVsTsqI8wQKQbv8LXkB
wmXZtGqCk+iQAqaYzY/V9MpFceCS+JNAR0QNpFK/JRCMkwGn4EwPQTLNb/ybx8VF4xym/qzWcDxf
s2nYxsANU1PtnT4DoJgFxsQtwTzbo/owCEDN/jlO7DAbvEcL+WNig0/RfqVw3xLp80R7Z+qXvd3J
VSSHtVUkX9RiKwtMponn1sJWWyOaNVSCWamF5ZSt7drYxBindQy8xkybV09uAOj3pjT9F3/INi8o
kJ2aMaZvekeR+5s4QjpvxivetpOyEXVsrDYddIzStNYcfGGbuATRBzAii3aqLP9NYbHt44p4iPNv
qgja90uIPL1PNZaWkRJFR2609QLiM2PO2Orr2L9qo/VuJliAvZ7MJ0kUV9u4LGGYwUFUkb9h1hES
CEMl/qUr4P4ut0Zn/g29PLZInpp286CNhKIer1YxHyzsERVSW4lJdIVv9DK6w0k59WObWutYZaeU
nQ6Mf//dRyHJJK6jZbxNRrkrjRgWqLldup5hPRtxgUY5U7fPR5/oYLlOMVgvdnQwkuLQyS85ZRcu
OMZ8wCnqkqLRfvQNAyM2/Pt+eTOt5AnR8kMb03YVuQhpZGAQ/C1QmhH7SYqNG3XsAr/N5PMmG9aB
veDAGFNSCta6muujaBKgGTDI5WBRcLQRHjtIPJhMMwx10WIxFO6DEkWFSWjBOCZJzdepIELEEJjh
MY+d/KhLEtz9w93l1JLvmQWvsPMCBgrHlS4CLMZrH6FAFNvSbrc+FWmP1hZCmBVMBTp1Nudzkn01
HSdRUwam92fCQrI4mExZfQEH9XAaGeFipAdCdp/x6O8LRHTK3/GB/VLvlQYjPcfSkKN/Jfp8qlIv
cJ1joYmN3V178hmW/g8U0qWD1TvM7l9F9IFdo0BmmKWBsShbdRqtbysld59N6xRAwyzlyoz/+nrG
Ka0Yhv7RxBHgbX+SlHCrdE/OBO2mU2HRNShg8TmnGvewf9P3x6VJ6QvuirzWiajZDpGXnRGceSrr
DmCAPz2X1QYpFGxwr/QvScObZYvj3L2rtgi1lpReLvoX5npWmCXTZcjNb6flXl766kId/BHhu545
CzgSSMB6FiWs0/Rfud1eLZbRNnUT2B7Lvwz57ZRY1uy4oS5yqqAHveXbmP5yPmo9LkDSp6QY+8dJ
ZbcitcO+vcvVGZgI/C5GAk2qi98a/mrbFg9zUZ8iPtBR4MQm5o6jBU2D06xlK2zbPUXyu04+uJkA
gjLBsz2G/hZWJw6XfuHnWvp5axfx/UOd36bE+IyR3ldA5X7tRsc5694ZGYTg44hyStVfpU7QXohr
YzcfieF92v0rurW+FrPcylTfFHb8hur2GXsPU5n9qXm+lcW242InaAG+4wM62UbQCdXJM6CwD30s
T77RhbIyvlTi/+tkzTF2ZMVq0ObyV9PNXQl+y3ZbsdUVrCIHJk/gR34ekmznaiugSGSnSFKOldp8
IXiWPHnTLD/b+yOZFeqWJKaHmZBBIcaxGX1YJGsv96pHVWtFyFhjDu0Z+Hq7CJ38Zecd7dqz9qJW
4DlAUa1VZh6xNUnBqxDz/rI/fFcSKAwbSwHUcGnuMY3DmTChfmSuujNxm+g463aDy181wWSYREo0
a8a9631hi/9aZtZHMnb7dAVfXmHcJW1RPRVNlW2kO3+NtkHsz2cSqE1km8uJ9VKgFG994/BvWj/c
57PnZXL6bWMhgXYp26JHczrGvdbvbTbJBkgM1Ua7k51Uw0p1ZLvraDD3dntIwlHJgMKhohzsZINz
gP9NwSQLG+TDMHtP3pC4yKiFSSnWrKUgfBj3RrJK51JsvXg5OSiHnLSkdftq2A6d84X/vqPiVFcw
JwVdPQ66zo3QBstvVzjQDAx+AwjOLETbFQycViIyriLzHwcb8dp2dlnNjCudiFQrh7G61z97Zb+r
df4KRNU6ERvHa8NJlXvYTl8eQomLHpJ28qppjE7ne+ynN09+298HV9pLTkG5wBln/t2hEKlvrIwM
kdhakgtkHaJVVnnhf42Xnc80kmay6mubmIpavrOJF6Zd4mm9FPS2owFJJfYKpn1TSy6Q/V7C2/P1
/INR5ZDE1Palkz+OMKEGd35EJyvXLSs1QtMGA4DLA3U1qze2yE9uhTDGWPNlxOMIa/kNDGS8SzEg
BpOVY5Pz+n2RLD6T2JqC0He+22FxrkVRoXvJljWcgxsF8GXCheMogRjmm9XR06lau7j7J1MO9pge
Olis/MVQ2W+yTOc070goqqde6M+6V/2zlvl+DaGLsQCKDNlQ/zimhn++jPekC8K6tT6lRwjDssnD
+ylTqqRhDcxQ/BqJY+ATJKvQVVQGVYmkbOElLFuHuCJZDsdf9iKeMRDkatpPSfNQO/EZa/u/xTLE
gbb0m8/1xyhqPVhyotiGuOKT+7yLW9W9LCnTu/7UBnEDqMGwCOLOrsHaeWYdY+vJFUtNgJrHYxzE
6fhpqIVFIJgcl+UruyfBG9lvGtCcoS/lpaqys0g45uhiQF8WCcSgfslwVUYbuIkKsAQ8w9qY2EqX
gqMwOJUDi1drlarqS0nxvPByl7zYfIsQqZTgZYzB9u57EzF4xLjPLBDzW2lB5AA0+lvgW1/PHZkX
7spXv+7cFT4ybIIpYBka3rUSSNfZ0kILI4eGvf43KbHZNKPb4P8l6uU2YLUKDBZpbu+6YvpFARh3
bSeIY6XDY+Y5OybdtEfZXsOdCF9tDLu7xmnlGuI8vhCIMwcGX1+55a1r/oGEH9aVcaL8tDQGFSwO
Yx8kCXgDWIkcdErv+0x/FMbJhsAULuUwcigIUr50zm7KgWtm2obpziYedG7n3D6mNkvW5Fy/VFP+
5fnEW4va2Oaqpp2fKDCH6GI2dHBmY69GGCnssijo+bJh40h5W2bnQZXOT9n7XFJVmOfldWjrz0bh
faw0xpAFXsQkpccR4rnGUgZQp7TCsbOhxsZSw8ZfHZtCXjDhn9pJHNPW2JlW7yItf1i2oW/y2XmG
P3cbPIwXWH+eyrn/yfr4Ye7Vvkzdc5oi8RSY3u/xLSs2ruzp0Pnr8m1S9w/KsD67InpbxuHVaMQb
uj51qG4emZRudKWhMfv/BG7bfTyy63IWyLxJavS7xcMRny9bM9Z/GWmxZ+POdiTATeKZBKe9mtkU
T7wfAOHURYACWFZjclhKq993NbRc/IIfdGEmWSPif47ZfNUZwyc95ZxkKnaZxuIpTe/l4YL9VBfA
+tKWhyO124cy84qNzwSS5bx6mLncOKxSZciSXvAoRyu3KNxAKPYYzDb7F7gF3gHtgPqf2w8REdZf
IHrYqiuwJytiRO7gbqK2KYK5YodDG497nlMrYEL/3AgP4wNiqk1qaA07mpivnHmlQf/qRLCjObpy
EB26VHx7XXaaMgIBIImAIeXs4pFNKTdxjfFZF5h3xHRMhPlgePXfoiPOzy6FKqhOvOvwW/Yyms8d
/33omHt05l7WzryDnMvPaQP6MhsQqPdp2pICtmpSdHWtVMcZoGWY2N3D6KiDCRtq4Y3HjLMFiZEw
gRyOhekUayBmZHbS9kJrwWhW857SSvwzzC4Ond7n9k41ylB5156YFeyUwx1dDZyzc6Y4nEpgQAiv
CeuF3KeYlVh37uIu9XkmO0Y+EscPnilqw2lYxx07DjT7zYVpIxN5JsO0cxP90S+Sg63dN0RqOePc
Cksuvd1TJ5PjCLV0Ncx0qrWTh7mqIDQIJJ0GNYiYES6p5LPBf7HQcWtR9M3CpiSYBCcW8jZGTLGn
CmcSO/XJs/KgjORu+V4WqKJE1NY9v3pxN+nO/YBYk6PD0h6mzkyyfR7Sje5jsomjTu06H6wnSZ32
FOkDLXiNM2dwMYrZo3SvmMPdXSvrk+9aj0JYxsYonZufejopaQhqi3JAEwpSLVVi8D6WjR6qwkpx
f9Pcu/pSQzqRf34Ps4faPMBum21SAw2YnCe+xuYOSEAFZc96wzWgcZKpp7Ye6Z6j1xQZp06dz3pC
8Lew4bMOdGPhVgjMnL1KefaKkYqvpt1B9waAoR16g/bIxCcQc+bjA19mtVOu9rJ44jq41itM7ZXN
3N9b9PcZjlVWJdCEhXvW53lNCbIZ22y9DH04F/fVPendvu6y4t6E8thU9a2DlVe3pCHtWP9U9bjv
MTWajfvejPMHGHYdpErPVF6zbkUGldRKhbFLaiTrvIru4NiZmYhhDmtvFFBM/Po0mGAwIvcOsq4+
GDZcBsThVcScD/if/pzFFIi1Y9+WqnvuqAqssttrLoyPbtndm8+0Sl60WLuQ2L7FsXOWvkZ/r45W
bJ5E++DOKFB0OXe8QGDU1dHQIKgM9pZo6bKqUW2DDsoRtL6N1U5npyQ7lxTTV1Q9+2l7q2WxY5J7
6PPlqaw6Oh1oG5kRDo6G4oscVyh0S8qsPnZvPFNsV8GKKgigoXfJ62LP7x57+8gO2n82+xCdiB5M
R3RlLgFPOXVo8a2ARzs6YnJs7i7t25BHD3MmjzFzwh4wyzzTEUU4XHpx8+z8XzbHG6kXF4WOoPqv
TM1nC2ZUmnlvSEIPKvexrTJzUd2u77+YAK+SWqeOo1u0lpPMq+GOi2RhiDaEmtAeEOrwy6Zv+D6C
vPycXfhXs3Gzmbsn+niqGnVoXfI9sMBWZY+bA281GbFT1enfUscn43EJW6Z66SsHojLQRsgE0UhB
6nd/qNDtYO9xWK6kb2+ECw19wX825e5R4zCtCTNj4rpEQ36cx+RU+OU21s2grTqH49YC6CKLV1n3
b6bmHHL8NfGgvYHWA7hpP4wULOi5Hu+qR3lQ9HiWyg7sY9vGobRYDzv2s71VNu0si99iE0WgTd8k
NoeuLA+xr0IUE4TYOtBkvV1GDyDhZ2PYT8TMdkRMP+Xdc4RPfp+iAbiwf31terGw+Fnll46aZtS4
iHHodMYCRsMxSTlgYy6iXT7wpMwRf34MWf0dakuEKFK+u9XV58aNoii0LEgJ6qcioUoJXONkX5K3
QVlfKDQow5P6pmp4Jk0agkTeEtZ76tz7IiD32uTuP9IXgD3mQz1ov5St614iqxne0whUcOjVpnB8
vvAytOUUFBzDZHmXtbNYewf9kNaSugmvU5T9iYyk9pxgLkXGWLLx4DoNA7RyvDX0UdzlG8MZtoaX
HqRFcstlaQzO4VxjKJwNmDb156E075IwJwS8CSPFtp6iR8A/s8dtLceTsig2q9k7K0b6Q6U/gu0k
22plzI2Xk8tJz/A8C5uUJ54fYjvkEEUqE4bgQiG2dOOnapytpS1UitryTiQEqVbstFY7kYN+HHFC
ROTImMbOcQjfc4eT+Di7KpjT9i2acI/pBc3H8GdSD7AQG/9A0xS7uJZnAzcZSbFj5VfH1ofXKgtF
L27YLoOLPg1VBs04KwwWDAl3Z0tj55kEj30fXE2jq8Bo80CbiKIxCwHO1fI0sxKkr4UGxqg8TmAq
QzGr96hq3+K858iZqHBst9xqOdfifWdLLNJ9Q2VeQ1ZsHAh7Hteya2J1NxAagTZna8T11yLRway4
djD6wB6KbBZrdj2II13ri21YRPMxoHHzkGhijQ4h/8BnA1VWDZ9WWV1Hl106hB16T1zwqXYrUYLe
i5v2sU78z7nwp2BI5UviQNWpaQX8+FzfGeVk3ncc3zdU6VC69spw50M3WE+UDTTvGseqtvKL8VKB
BiRM5xrgZ3Ffjtp4tDCN0auHFQOzsYaL7HzbAEbqAhQIBpiF6q7C15dByvCe9eIGCoK3zCO73x7L
lmaf+aWOxSvO3kjfAEpC0QbMBtqoolsq9Go3LN3Rc9Szjx0OeJBAzJ7bK9IO69CjmI4NbNdEPYUY
6/jctn5RPaF4ViuFB3SO02MZzxgx+YpQDIgI1vab1IDhVuDClOFCzopvFKvBfxydV3OjSBhFf1FX
kcOrJUCSJSvYlu15oRzJOTTw6/ewzzu1o5Gg+wv3nqv2ujeq84dKrYv0kpNNd7HujI2Y92gPgwSl
+0NhxVhlTEg6ce9eIywmVibe6rS4gU+WFJraNVEViA/W96wm+7Fl4UZi74ZNt6QUQ/4RSysPHKf1
hnpYmY0sXiY1kJlINoX9C+Sc04tTxuA2rbPsMJRUC9o/lpNe16ZMB3/g62+5YDZhrhynBobeUPHs
tCtc2z6FZsr8uhXnBWLRg4tAZRvGU7VVtOHNtPXzMiDPCW3j4tYujbglqM7S8GCyYR7Q62571fFd
2XD+LnSF1rOixc+FxbitbjvgIhYgw1mpqdAm48uauJkRJW8hgvBgLwqVsNEm1IrVjbhrJNnqd8uY
XnekhzeV9Si+pQkHettg086MpzotnUCEzi2fy8ijFL3EuRMoA9or9gY/UYP/DLD+SysygjasNtu0
RQycJlPOckyuoWk+CTUN0jihekAIxnStC4yMmmbo6dsSEmDJqmAwUsyvleb+1nNFL8DQqUNsVMWs
cCOTT1bB+kKpbkZ4isHUVebVYmy7qTJmJ7YxoLuIXzCKfcd57rcQxfraeNYK+9WlyXjQ9Bj8U7uD
Vnu2140tLSanc/7hCvVltvWvQXGeZjFRWoaPC7YypiKY3SUuDasmXyFkrN2bYIRTrWEOOspLMpgv
7PnYHsTYBQrr15ogW3HzuS3GjdqOGTKH6bs1mdem0k/k7O4xXm5LC5khiyJjlOj2+QyK+jYm6i7n
oI76datBMLUe8uVoFMsh8XSZKbzcMXxFWtANQAPN88K5hBSF3LNCfakX/AZ22AVY86nvSVczaSeg
DCuy/UAKMvFofahGuHE6Z8fi0wg0jYHRSP50vKhciBEjbbYxbyVXYaLGQPrmQx4WjO+1m21UPEAK
TU9L7TI5yymuViyrde6M/jg0SK1ccgUqVuL5MP22vMvlkiKsUhVuT+WNJE6QCmXxbi7EXWi9eKKX
3IaKQDuf95sJB/as3AqpbRhwVKuQaSPkuJVcailC4TAeT06iHw3p7pBCbFUD8JFmX0JD8GZbHM0Z
63PG7iN5iyn6woTpd8JcgMZC3YWIzuJq8B39FqP4j0ZAIZpGLRva+h1X7pkxWXrETlY9up37Y076
DlP9ARMg5sMwwzOBBM/61ps5mELg5GOq72WTUhJkF7Aovyg/uOZF+D4aSCXxpCybPmnfhrC7LeF7
k8ynLJ3eolze1DYtfVuDl+GI4pJ2k6dFCO0ynbqZNbhUlEernQrmaRkkmcrZGHBFtQKpOmaCbTiX
y3ZesE4p7rVdSg+njDcZNr+dTLxiHp8Jc0q2ddmyUDJitPtd8adbw62L1DBowolKAjUsXqwCzTS6
fMZcDbLjxaJmtW7R3HwrCbcBczq6dDe2HpBe+6ZeHiOn+4o0JGWuU226yC5oQ/j3s/t2x/6jGdQc
fqTm0bjvFFUtHgQSx7oo/uEBo1hsqCd5Qq9Mv298ExuQKYdhrT50FmdOv7NV93GV4cpS8w0LuYpr
eppb/hPoY5V+2MuuObp98snUbJ9ULRMRtl2mocZbXchg7uonINd7krQZGpg39JfqRsEBzAqekEVm
D78NWgzh6MTfVXUw6OrOQEBZsusULVvfyp1UsCLd5zDtSw3jirrw0kYEm0QSvM+4t8zqLZ/jlRKC
mH4mKSVj48/QGIEKiGEiVP2mcXZK7RsR/lrtWw0RDPIvMncMhZyNaE2gVlBgZykQMECwHIznSSIW
74unKASflrYvrPoQ1wHuxVqrhvl1nObropvPSG0DYWd7O2LSj5h64Flx8/k4SwozM9F/8fOiGJbn
IaQh5aT3Ux5VpUUauFZ4qTm4G23m1uUXx0JhiopqNfaUcuEyIKzFaUcBAD3lAxGKwEjcwtroYDZf
mk9X1eAExOXKB+644OqSb44ttUZ1C9HlwWVzylYAAlvBcZ6U3a/JucwaQvvQVEAZXXhz+4jEP3XX
L+Z5ifWTwK4ERV9ww1NqCcw6G7Uc39u1MUVy82aVSIDwWX0kI2MWNX+uXX5Jq2KHY48PqMioVX7J
wPO7NDKDJML6NIlNWOBH0oX9Vs0EpMC8++qq3pPkvuZhyN07JmRYiArjO/odaIKeJL+ZbOT9FDfo
s+KvQkNnmBKQ2rAF7LmLVVvZRLZKzVd7tk6iYsIaZF569tPI/szeBRjcsgXLuGyVOj3KCKdQnc7H
fM69xQjpyriB24wfWWqnfjD2BpwYLSaXJ8lAQIZN9tgLpIKzQWmok6PCXMz5bLAJDcb4iMaoRj4y
wKaPV6l3WQ4PMZBlR5rPxeje1JpjOFpTvUkmEBdiSlzqhPYIg+poYgCsZHsYdDwFSoP05odZ9kYo
TLgz9R+NOsIsgY8HHPNt0vrvsq3ID40gTpiReHcm67moJaVPZ3rzmPtYftHOlSjYUytwKTqJSOXX
woj1gwX4tVrCe6F233PITIwJy0EbvludQbCRxcHCij7EJKmN6CySxCJfQ5N/ZfkhFpwJjvNc0oGU
bhYUi/moy+fC5p5SkY+PCS2x7apH/sAt7Knh0a1cLEX+G3LnjvETSREMksBMJp7DRHlPM/U8TvbJ
6ca/mDAcTmmnOpih+VI79fek4Eiv1/WXzrcbhRAX4vixkDgtLXfn0GwMgPyblt1M1et+XGp3MBy/
2GwJC30y8fmX7iPcoPeSuYLW2z9hIp5KvuR2mg5WarxNNad2m+1DjR/AZkQE8rSLlIsdMYcQxSmR
LFwpYxen2wJO5gFkwJW0W2V5tdisK6oeGD3je/E4x+eGf52K5DGlhiLtFHX0DgLSeuRhhLQ3OlrM
tGr46E85JMqZ1WOFKrVAFrvkO/w6eMomv8NvL+NxL4XYRh1dGsLmUeXIWhpPU/IXd1XJcMipdG4L
1ricoXLZsbNkFbzR257YW+OqMMIv89RDsCWjz3F1blWvGuUJmBLec/PWEKfSw1LkgbkrU3pYViWh
KILMQoivT9FxSD7NlM0wr1VDZgGz16EWO3squPGcoDLLk7EYJ8f4wY3BL58+EMD+MOt0MHb50Nr3
lN2BZaKbi36cxd1ArnqZc+uTVbwT5auYHpokASy7sbP9vsVm7vSM5LQvttDbdCLbmymHEn2VK+Tc
ldu4YM3dv4xMn2ZuwErYuywxGdRktCZhkOk87yV1laJ9WtwypPDw0WIshywymCrdAVicyrL25/hz
7irftG1/glK76rxRuoMdKLyOuV9hsMm03RVL+kBi/IMzahttwNvbFAfBgiJv233Dmr9aqb6RyXyJ
JFayt1pGbINzTJGtqwj8epdpCeAuQlEZXJBzU9AbUBvV5VdJsJoZYcdkYBSFPnI83KhR0IrhoCkf
ZolAYNEfKvBJiY44svsQ+hHGKT8/EIDxZcYJM3IY4iCn/NxXpKStFlEweaC1OZ254ju1Cxq4m1BV
n4bqXhC3nDthvY3jY9caSGv1n2bm2uNaqQsG8oKGm0Xu/KwNx1w+l3KnYGxz5W4Z9unUbE0BxaIM
meZw7dh5kI6ZV0XfDvOJDO6IudxIuPAVQd+w0tOtAxCSJ8cofQuxghtH/xwlOs6l/meAJJ9dUM5C
LTeDNmyjIQJXqr6YRcUUuXVJYLCRPA3jj8G5GSFIUsbcU3WDc72f/aJhcD9pWHNbohJoQiPsgfUB
YMmRjNGLWcw0UBmO0uqnbedzN50EwB1zDB81S3hTIjYa6LGEHe40t0HH3WvIZ/qFVP9yyJOVzOWY
zdXSoApTPQnZjh4b5Az1rGzwYzLkLnixWeYu6xyoI8qiHvaMI1l/OB6DcSwn9RGSZW/IhyyC0SjU
rYPfqFoKygp7t/Sfvcvg03T3Ul6THqYbsqYMdzoFE/P1pfFV3iKnK44dHlHjKYqh+jX0+GpvX3Fc
k5Fw7pvDqLxovItqsjWEz4HDlP4zjcAeq29ttRcxYTzyKikvosvUvZbZU29oJCise4tvFEwPNesg
R/WidWngGJ7ao3Az7ynbGSyR5pTvNMmavgAQnCrbZDAeJnttOsmWqHq/iwxvARirISMvEMgr0M4i
Fhgwinhdvo0RmFiGVXnFS8dzoA/KzSjJPLCPiu3TJa3wejX+Wtq3moYoWhjVUUNOMd9uChAL55pA
a9XsHS4IHRG/1P11/qkW/1DX5c2xnj9LdNQ1Hq8l+nP+hTVWz+SppDtlFOwgW1S5BEEGgBDamMAp
LM+e/iUKxO0z2xVr8tlOMznDSRfINgDnGDUneyWIgwVLoZYBN7RoEs3aL5yXLn+x2u2IANkCyoP/
mz7haEa/BsY/nWwyQpdHgQTGfXK0xeuj6WCiiBEGJvmsPFTcFH3hkmLQMnOcvJaYnlZ3OSew8WBK
jHQ8PixjGWh6TcxdT/1JZh9F3L7SiED+scjKXrInglKDyRGbghmGw/56NleZL/l+S3E03D3vHINn
3P8Ng0DMAZr15sYAWbVsh8z30CXgn63st0rFpq/a30GY8AcVNABT0yPiw0BeFOptnVmT8RHTjJFx
ymhAfhkRXPsKPinZYZMPvOnguNGrqyFAMu30wj4fpgAYGzgaCT6QaiKhlDiggnEBZd9WT+jdHJ9o
tHi+9qEEsfxi1MjycCKM5cOiPefAKlsl9QBY4/qHNTlYh7jTN0rbX2wqSbYQb5VJUcBOtIyTfaGc
HQWi40tvXqLxxFTqQaMtFgu5Ncu/iY3UYIhTVn2MKlYItIG4sgozeetmzvYaZJtVP5rjs0iF56CD
hDu47RP7YKFphFpG27SV5ruCkwAhChyjh4ImjVmLUe0K6x0yuB3iRm63JZPOsvroxVuHXkRNOs8W
C2Ia/IPQeyPSqJT1LeO+iJ7r+G4q74r12IZPo4yYVz7NUJx7bHs1W7BtCrxPnQ/Uq5bN/o7psPGd
odVeVxwQMlngvRT1zFIg23ej62sZ7y6JOAW+V5NEntx4GZbAcG8VGUhQRpFGVnsNB/dofKvNhPn1
yUhhAwXk2pzc5UPiaEWC5IXVtE2AWA804Aw8S/NpRuqYvNrOPlefneodkKlpWZ6E9Wg5uzR8tngA
zXS/qD5yHcYQiDoc9Z1oTGYX6EvYqx5W/eEq8pXRbpzg4RKH9Zq4TxYLddws7pBvp8Fn7Gamvo6g
V2flmWDm7W8kkKI7w6+YH+OGjAmvIzmGJ1Tinw2l7eM/OtZcqDAj1rv6IQe3QMQeMzvTV9P55laD
gPQMbMzSubycyHlnjCBJVuD9YRwZJliX0eXirHVfF328KkAx1ZEhnegPQ5sdGolhpT5XRUXf/sym
/gBJ/1IAsYkrZTMlywaYDwMFYp3Zf6qZ+69AkWlTAQN/ZIBvb435xCIQ7K5KXgK/QwcxM2l9kxg/
RgV6e28AVnX7jvysRVykcYyaF9mdJ+yQeVDmpe9o+XcS86CKvnqcBJ4sgH9sdjc64ssw1wMouf9m
8nDIUrP8jIT6EoG9jW7eHRErpuqxL7I/B5tEZ8orhd1BkHXTYl/nmmcbpe5K9mSS6XiUH9taHsaO
UBXBYE5zMJbPPTTiBr/UtOH/s++VH8NRtkpigcSiCKrnn0VXbmM53hcnOandEliCgdrYcOpW+ldk
YwUG9LUU5oMhAFyzZsejAi045HyxiceR4YI8LdXw0f1Gor4Ms6cypug/Jna9lvuQaHAAyFtkkTLv
8wYzyWtYUy/N235uzvo0gYO7rs0yAJtdOKceeT6kRO6WQn7CpEd2gui5Kz1hj4eMfIKoL94cZd5I
lUTKXdqNHK/yoS2HS5eCrOZtPcH9Y5JWKEz+lG2H2pOF6XshEPzrZjAocFSN37F+XKiy7eK0LFpg
MdRx5qNQa29szhHQGClIxMLcwO56TBWkrN1TjruJFINQAx57EKFf0RRms35EybqT9RmfPCcKsVM9
4qgFeUBiymek5NuR1KimZxSXKRfVksHYN69wzo4mKjC1Q+lvv2KQzNfYSlpcDQWGqYtr7Yq7MbDU
oiALtXiXwQMr5QVnyo8h3EtVT5SIBWASMvWmaKPbULxmHlbYLVRM0EUQsYVbiuMbe1S4ACsSKA70
BM5Ua+yZ4XsEEhEI+TcwlIy7d4UKYsLjhFbMjQ+GeC/Z3bTiW07lXlN+LBDBuSS/gYlEW5/G+g4n
n5ebMt8IDzKxjhqLYry1wSzBozNxHx3OTOaXidy4tuaXK/kdVHbJH4uXFETG7DcGYreh3xUTlus2
3hNT9ZIa4S3pT0O9+Fr0wwmEBBzPhUQGuNBVWVTeOfeMOJqGsS/g5wzjteeSUJ7L1t7z7ivOt0Ix
WPTvXXuvTH67fJ+1rzHm+IT6Mw2x8jTRS4j6N0eDi0TCy0yJeHz4K1c2gowpoeD5Ut0ieMqBjLe5
ARPVc+nLrXoNSR+JXbC2DeHNvfzAwRlrhzZSuYrEHs/SVDMmRext1G9zfF8iUoIiepGYvrC4kCXG
X6F7DT8z2M3z0KNGWJDVO4eODibB1pboGBuzG8Y5fp7cCzFQjiPflJwIjiRASXVvk7md09de24/l
TKN+FRXtqSoCYKceWipb9KciRstb0Lqb+lvIV40OtCy/HPvqAPNr0DCU1XliLejm96756LRl21k8
2dO7TA8diqqaTDiWDXya+RcZOcYCkxPE3q13rpO2O2KU156LqkXl7u6mdjtLpM1SPpgw01jJbhQX
5BR2rGTu/BrscD+z7cNBSpIjFr2FyB9tt0aghKLyU1TmtPq0UoAInOoxc+qgbq0gxK6v6MoJIeQL
twT4OMGeeEb3lezloHtZFm6GhmlL3G5K/Fjr6gpTyZY+FD3vyR7MawJ+W0X945jTruAFrziBFkh3
i9BIizEO2NV2oFeOCAz3SkjZVWd3DEjPCTmBcHo30zJum9mFB8PgF1JWTIRW3PYP5Kx6SY4bg7et
1phgWthaee2r8Ueh3OVyQV/UhXsQ9dse8U+6YC7I1B0E4/1YuFfF/WemyTkmLCGSYlebMMVbSlwd
bgE3/GwU9J4KZFllW+Au1NMEtFSIHXHeNpHznNqcjQlYljANsIwfcafuLdzWGxv51XkJ2QarJaoW
yi4rSd9Hy2bEYdMtNDOJGKyroofeycET5tlvA362HAAdjskp06bXBWFVZpeEbjZnDbNlMeSBMeif
IsXwU95bc3nJ89+2jBBrybdJEk6s6k8R9vBGTx+VODpL2e170/2LJvctZkfb1gq/yXp9XOCpeVF2
6wqOS1P5YX/y26vj1rFUb5glaX/1AaY+vKIG6WGDDOBeVsgL3XU66lC0dQuwb3sJ2mzwUGBsHaN4
HMfhqeqbezu3jJ2OGbHyHZIBF2SWafkA54UYobaUB4e5UlzNzzGTNN1QA9tWrgMpoQuFa6eMzH31
G7aaAAYbI+z3uriMFmt/98CBjd5pVj2A5b4lpWdQNnOefGUJn5GDF3TcLzCDcxZjxsRcb+g86cwe
Uj6HQ4mSj+VucIxTpq62wpMq3RGbk0aNDOhOfMXYoniv7I8FSXuvfVIB5SQv2MXPjOA2T8U2nvLX
nsMkVtMPCJ0cgphKlMh+SIDLWfwvU+0NuRADjt/eZGVs5zSSCb2YaR2G5Q5Q7/+GZ54wH6rZUxx6
6H1/I756OSgbk0sMezsAEWpr20yDFqNVBUelKlVQ8t9j/jKRcTZaja9haZOhhWSR4AGDjZZjnaa5
OrdVvk0bCy8hjtuqPSxdByzTAFRJeMbU30f8Y6USPsml9lRmqdxJR9DDW7tlvlbHF42RhlOIX0aZ
dzN7Td2fpHlNBXjT0CToDP61Kql1u62xnOfaxMjWgyyCSGcon7XOfZahVTdV3AO87QucT5PxQYk4
w57bbWWXfmOTo+KmO26QrVxID8zGY5Joh6zHWieviBn2Rvy6BncQOclXm1CfZR6CpHOSIygfiJlp
3xMFpMAwkQLXw21Yhz/RUSSD12QuOh7tGmXNTmM0v3KIwpHOaAZXgUlYEwfpUD0M+sFMWMTmMaAr
l46aCs1IOtJuKAVo+gH8miplU+n4FjedIDqRJLk/4Pi8ZLWX5xYxJkuCdfyQDUjcSRlqqsgzI0wy
gNJOQ25ilc88t9bhb0Y+gpluMKFeMLMltHoqrky+blnY4xewX6x8PYTYefI3NgjYOvNgMtfTXCtQ
F+VDCVfKjMkGEEiL6OnyU7R8GR+hF2iZi0G9KmZ+UIbhN1s6+EbjV4avj2oallE8IWuYCsjCmZ5Z
D+Mwf0MTvLrT8CT5lJtiyRFvYPxcFfIU9GJZuRHAcIrC9Fu7nfkSsvwFRVx3Luc5PMdN9eoYZHir
hkfsN1d90TznkLBIPur/DToABkLqOCLKEKlepr/McfSD8e0u4uwXGsidMcTvtMTU3iqnZyNBxCTk
z3l2Q/2a1uqXHCbaAp3lUDXLwdMbiXtZLh0o88wMgKs9ziCxQ37quh2QRJttTede5YFrYj9IprMV
px3eEPGj69mFoJskWJKJ5VZ4K+heth1f7EYaVY3BI4K3khmvmuTwnSXmVcCeauDOpD2Yq2paL0Ny
cvg3kw1N0KPqDhiMOCCaTvurM0xtUa6jXhnlk42tnrmljaVDscRmrFQXfXr9rDCxXqdCFw1C2wbS
JI+KaX5EyRw4WXgZytyPlurQt8ou1jh9S+3FoaRUSz3QJvsJW7+9VVVANlaGVty4tTrje8K5HgzZ
/FUKUPJIu0cwXvHTx/Cl8Y2aijjEbfnSUfQ+FDrcCAx7upRvSppB78nmV11JXovWsLblYHGVwyZM
oDdk6vCIWRS6aY+O0Q7KNW08s6Oz6aAucm3gtixMK4WdoFkIhuI2jo/sOBJxm8zyaLXjgYXNDqR1
FaTF8pZU2MPB3mN9s7djJDboDX3HGW8yZ/QY1uiPzU9HNhcMZZ6euhdlYmg0IQgBpx5m0weKlGNd
dUxgEPMyktRjmzS39k4+winv26up0pBiusSErthHbVpYOmr+RIx2u3KlOOKYh7xKRu44X26V0YNL
UNRd01o7abBtYEbBfdbUfMND8exE0XVMkJq0mvNYdflXnDA47khkGhgBxMsfu5B/RkPQshy2vV6/
jSaxV7HOLC0znyt9eZ4nVmUAN0ijsLKjCDlxiMh1LV2l/grfCCq76urMUDo7W0VxH/P4JPvoc2Ur
6XI6tow/CdvYR9VS+/ow+KHGKKBh21sqXkeYmJ6oT7UW/TF3hcc17U3F2HdIR/GCFls56fVD11NS
FBQ68SAYBSpPmepwCmk74DJYF9Ce1dyvRN+2rbNP2dQWYjqAtNq1cbcFoIIwsKdGZYuAhOkoBDyA
3HptHJYPWoapaW1japq4YrbPs5bReiVBB12ALEHCNyzWtOU+nNUDCR2+U+fQ1iEnufAcWf6w9VGy
26KFflmDxBi/m4TQOrlDk+BNNZ4/bj/SCB9yJ9+AfRhbal/UiMwvTkjNA6KS9pWjnS2zfwH+tJ/G
4krM89akyoyGwh9Uccmb3wR52WiiAsebE6x84Tgsr86cnzmZdloyPE4KyA3WMaKy70Mmdm31bC/v
JmYRZXhRFOETRvDPEWtgoX2T2gVi8VOkQyQY00fJpk+muCtpCRDhb5bZvjZ65sVWAV2PxEgL2cOC
Qih16oM9z0h/q43rHleMFanRW3w/297GbEAdWLpJoAmbwpAoiGbgfjeQ8VnHKPnS1jGdaA465jFE
OJ37Vc5kF/Xw1lg+xLHu2TMFFi9jCeswddmZuXwehiXGbYnok9jsVe6bwnq4ZWbAEJrnmSRyxTj0
YXgqHZ2gL9Ao3KKDVQeKhr0h/C0G159yw290EZDYtCPOwitt3NqGxtAIn7rLHDxjcrf2RhW3JPU+
P9qfXlefuUCHNcwOEtyTYhMrgkcQYFS4ZLsoZDadzbzY9R+1475VXzXS7ciseOgsxA+x1+TZsQX0
rmSfWXmvO3UjZuNDn44zTswI45NJOHuG6p9MpE0pKaEbBpFoi7hafNB1OGpeEojhJXrZRCHjntVL
32FLSIGGVDp9IGNjcIy1Bqwrb4ebhrhKUeGf59PBnWPcE9NGFQVdW4uQAMEzBCdHPzrFh8NEnewf
JqClB3ohyq/qkgcKbZ2+4srW4JBcMiepqNGgIFawMSaq3LLT/FVq00oOcDwUM+SV/tsaX1VmvYP1
vI6aBoc0R5LhItM9Eq+x0xWxWdz4saXur7CRRMR9hcN3oz5m0tx2SPfM5Ztoyk2kqD8a4fUP6cLI
kO1aE7JZ7sGMWMV2VqMvNYtvqim9MkmPydKcigVa3sRd34b70i08J8LpnfwhuUplfbXG9ltEhEhJ
l2ogZZWLT4XRFGkRj45DzjF+LXyCe6fWgxHl3mQ/G+CGABiQ0mEjSZ/8EMWWS9wPMnrf5i22M7hD
9ecQvxUO2TnMV1REvRqMiHitWuYVKcAYfKRENfDngcVBBXAUhnKIYgzfI8fqPP/jCNtygx/xQR8V
VtTDco70d1fxhHyDeMqqD36tEvlTZ9+bdPosLZsIyxrDtX5XZ+uP0/EARhmCg3KSBUQlNlZacVXl
n4VeJaKVgZKJv3rVNrjdycW4YM/PCpVWtf6sVbUr59BDAurl5gtxSxt5a0RE5tapYBhu8XL1NYBb
CHKI6DT1dRLlPWyVL7VvMFLjgUFLyb90wCeqqG8lFAs5uAA++LKA5uwmrf2TQvuGojGnE6upmGEq
4Q0cFkzV0ozkpuXQ4ZlmHpOLs73mxiJSlmjDGoaPncCNwnldKEiquny3LOvGZ3oswdXPOiQQNuM9
Du1UL04KsjMHkdTYtFiQ2i3ZluiGVRJs4cxA0v9LDRdVeHNw2IXwpPc8ggVJ0wMGJ4JteNTv2YIv
mJ82Ycktm2R1Ad2JsuG1ZLqNa4+8b3ItG3AOeTBCJ3CN1y6/YYSX8kRt6KBYFo91tEv6Y4reF4DF
4u4yuhw0sOTAN/OpRnQXpV6v7Bhddv2ei1rC6ThbsFfcd615tZb3YkRUh3Z3Md4L/ddkNeIcLPNi
V6rHtITzK8k3PbNQfF9Sv0CEXATULgBfnyqeO8vHRsqSEBQJ4GyVm92GA5Dz+iEBQFFDOdetIV2T
33Iq6ngIza9ifs+ZnnS/cGmWNGAOoF6y4aiPxJV4vEsrhr77NmC0A8RkdTfTE1rzKxwBggeeFxPA
FRTb/DE0sLNRawYF27rEigMZ3aeREiQ+2QC8TIjfz47+NaUoHLaq+4TUb9fZ/1A6YMDVIKQV7rCP
tMX07PzdKV97LkySp7wEHBkbNBMbwBRE0aNeBIM4MDwnCdyr0ppmMDBgA47OTJrUC5XXxoiRzAm0
May4/4n2aiV/1XRtTDCXwNiAxD01w4NRPDQ5DNKHuvsRWNq7N6sIbOVEWVgs306+6ihhL0ELGcmi
O8qSwWX9QuJ9WlxRCKQCG4u8yxpRsleaP0lCT3Q0QboQ+oZ0LwuSNwgojgPPaZULNY9Q9VtzT+BM
7myN0deaD7pXBZJj2EBYBOtBVHRb3SEs2NXNFikAbfqWPRRTUAiIswpUakDEILx7JQbH6c9WvelS
01PZzVMOKUd9Lp3PVcxu26e5Zf/7nqMGVaSnVf7gnHPt3q+5k6+wXRbMPIhwFnmCwVgXn8oakzF7
CRt+Dfo2lomIJgFOtoJlP8gT51SM0d4Sl7HwKxUjS2RcGKNy12xCAN4PRC/l7mWYoDSTeIjBk7Cu
hMoqKK1/k0GWYQSxrTrETCly/lDPbEiw0El7c+PqEXnU7Ceu6vSOOKjv9kP8TKgHrxamvParlNsR
I+UYDA2eNlgYANfHs1W9YtjnuqxQLmOiiFjxk8eLEpu3p2dk/16/lWT1mJys3zQ52KeeZtQlIeo7
ndx33KxMXV667MKTYuOocfUzQ+e0BoC2ZqL4OY2OSd0m4fhhla1IIWKAHnta+6gUbxqfLouvWfU7
AD2g2hAXs4YSj4wlLvxY26dy33dXOV3w5x3wdDVGwCJl5BKPRwT8P5A+E3ungyqG2s8M+ogD7AU6
vbYaHif5qPOjuxT/Wbe6a/FzJmQSIKUqgK5A0VP4rlI8VFv9G6yQiA4QdtTlaXJexUj6wxaFUXwW
KMBy6Oa8OLhmGwLhBug0OykcMihP3XzVmX6p9Axtttwn4YXrsYbtuS5O+CCRYQYmnhF32I6f0fJD
UEoS/7E6ccToKXgrSFnEdx6RF3SZu13BlBeC+vpkoRbYyvXcq+8u2rZWpS7U/jot2sYz4jY0IxG1
vjKxdXjBYzDO/3TxJlHSVMavvuyRcrSJX9peSVL57GwdqrAuOqnDHkJMhhqQiFudByRzLmr0qFbP
BWaoHmzT/J2Wx1Y7AsKjWTgBW6zt75lpu80LHT/n0sfFyt8eW2fHvUe5LzBgMiaVfxnvP4lhw7ML
/1TZWSy0h2OBHIpCy9WfEFF3tlxRHlD5YT5QKqGYnU+zfU8IQFc5Cf1yBDcBU+RQmp9592HX/hid
s/TD1P0kpOGGMfeMgQz/YVt8zjyZRsB/qpYtqZLXEJe9s49LFi3FNjMOaXwccd8JYzchV1jUdwgM
vcsiFyQTCTjOHsy7PWCwZqamaLMvVuUryYkaBiL0Ucu9hF7YK98KZsDucTZPhK0TLjrPPzL+6sk1
4O6EXFC5waxtEJ7FkuocnyYRBqsb/R/zcCvfYBqu6JUoJTn/zPN/HJ3XbuvWFkW/iADLZnuVRKp3
S7b8QtjHNnvv/PoMBrjADYIkx5bIvVeZc0wLqwV5KTT99y7cl+2GlEAR0RUxxmBaRZKgyfE3JRdG
Wt10aMUqmFfK/6KmYZS6nF5Dib5sw8vpd8tUcxhZwVNFZG34LMqRBrbSOfWfafFRBMyV2dZ06XTC
1l7WuGqZGXJA2/5noH7L9luWADeYb6N9zJ7Uftja2wSh0nRm2JMUwMYM3SS9VdOHz1LKlLqDGgYr
P7rO2UNhznXTfde0Zv4qTrZjdDT8jZWsQfG7XfuBlRbF9CuBPC//hNpXWqLnoFOr/femeOFPxlgC
PT3JmOyi+3EGf6vW68H/kOt3SQ13liovcf7x2Nks/AftESPjrAS/RccHkr8FPyzI61s09Durw+s5
LurukObflEArXf+a4g/BYhVxUfovCrwVoxLgnucKtKEKFryEMwJp3dPPg6G6bBIN6OFIRZu3AMKN
Msx+t5ffvfSuc4ZpWDUJDrGA0Qkybx37AVilZnrLOLjwZAJX5FQmRqlEfcVusCd4zaSAUB0fpH+O
ltOkiaoy9Ik6cPYTlK8J3UqSb/pbYqhn1ha5dM50V1JQX2kPIxwXpjiysdA+TPlfxHOY4MbLNIBC
qG+BMD8Cy8EWu7CkbxMJEPgXNXoz0k0db9vkYkcP4Z3xEqHMSMD/KA+jXlnNHqW5zUqo47jkUGS/
LyNccnxO3hD6UqW7mX1rW0A32p/CV8NAB2joXq3vMlLHTL8Db0Rvu54Ge1H2g1g0+h8fXhCdBZlH
wnCIE6CievHnhoeWrEnEP7Z38tKrZz9k7droW0U59calKt7THqav66cfYjpWkPFVh1SIAZ8EloOY
3K+JBr3IDxLohooAAVKDZS7njTquCvORFS+FotO35ZUF3FJi3sj2WCW2GRlKwx0MRmsRmLuuIZW8
2kbNn9R9Df4VmAXiqhU4b1j9Lawdp9Md1D4xVkn8WYT8LvljxuQqQke2D6H+LloSkUgyDymViNpE
l/ZXswwG/sXjhP6q5FusthKVdF6bp3hkmAtBL19Kc2xV95ClK/sfOzvPIlePsfa8cLhmsM5CWT9q
lgC3jBFoHSmUYL8y4r3kszUBQLGXm76V/stm8x3o2tpo9lbxbjBCkR0i8kqMZTRgFIT48xjBCHCb
0QAyUlpn2HFyXDlYUSqE19HZi0jYZgUNvQawlFgH3BoTs+Z7E3yo7zBHhMGmgrQLXYW0iQ3yrajZ
yTe/U3oHT9EkuwppHPOegJSWCC5/gRP4Z4zWfXO0jG+dS6m+9OM3C/VlMH6IcWt5TmJThnJPsEKV
xmcYsMqh4Vz2EuAOxkoWtDFyBTemum2HvYxCP9L2qBDs4S+DaICwviZqgjWaJ8nHkFQNJtWIyFb0
OmBpRxviyKZk7h+yVVfQ3aPH9KuThKB5lLGFjctWe6ImC4PNnE8xMJ/OCfDO5x1PVdAbYHHtN6Pi
esbDV14p/Ssaihb9TR//pdX3hP1TMUHRgBJhycscuZUAGXdMmo6iuCgglAODaoHHYmJusmrUnwFI
pJ6CrIk+e+YqpbouOZ3gKOtAeaNNVL5ZLZawYq8U3Jo9FYzYmpxP/TsOgpFYrOmdsQBs1R3PHivP
TLsGTOvKjVF+GtD4bOa8IIVeioJ5Zf4r4Cfxpol2ocyLkTEsKtZV+RVHJDydRuFOPXb27oU/YZaW
4WN1YAf7pEHVzYHICybbw7IE/OVRxTcZ7NKfHJ1+Gx1app+Vi0hjMfIY1EAD4/iUe38RdZ8SJ64p
XLO4aOiiQGdzbBj8y7rT+5ztULSxAbJDf28isKMPclfHFjmt9rSyl0pTi1wvKN9M5U8tLrUNCb5Y
zFHVeYmzZVkjI1ffPeYd2BDY8JHukl4N8lxs/oqFbsZ/pjj1IIhnQBf65AmfJmfoi7hpEeYrVpeh
DFsSQ0PBYZmE4zIBOU4aQmVuMutJgjzzQoOPPqwe2vAvBS9pfqMnwIB1tV7wzAzfLZNTNf36JZUA
gfPWMsw+EwStRfP0A65vfgqafnvqqR/9lcQVvlKCe90x38Dw4na3giegWpUIQFodM+TO15ExhNDp
Vkb9J2pyvraK+lHjJ9ZtFIT1KTNXwwlb4nJWbypw+KFn+lz1gMNafT9wNHq0CIws/HQfgleY+h9l
Ij96JY2HiGwjOhy4l3Dz+/A3Cnhk//LsX4GEhXyubSx+rekz+KejjlClbaJ9YuNy9TQixGjd87VV
82P9jtzTkm5SgbfX5EZhidzco+6zQ0wkbNRd2KWP43gmLYswZR1PkumR7+bKSJ1hK3OsKPIfq5NE
OnrSrpQIQrzThnRsqavp1EY4zhIi0WH66sGmLYu1HZEdC4XEwNdBd6AovwYxYPwzGNTYXaPaPRtY
0zA1W+Pa8PGDPTWG0JkpHIPjnj+KcxTUmj19JtiyquJHBPtOOfStt5KpSsJkFeJLToPuSCq5zC8U
x/sYnN50hLDX9nu7uMj+3mOZ4T31G8q5pv8wJOZtjwQqnT66WUDTxZb2S6CIspDGGQRQNfG9/CF8
DoZF0P3k+AiZ98AAPPoIXEGlqk/6kRZogrGxPOaiS3iHaTezURaD/KkYv1FBI8yKZql3T7P4qfQ3
LdpCD1wa7a7gtVTBAt716QQm3o6Y8B4VVgKeoAyZv2KNu/dudl9R+EXQRoAtWOtcPXeRnIEh4pVn
iWwOzz6BT7CVA451R7GWhen26VEfluySawZ9+pZLfDLwm0AbQQgYc5jydIz5ln4V/99or9r6plvj
ohw+J+4nPj2Zgzo+AoquUcfGLGONOy0eUSsxg3W1Y6y2I5XVhfGIcm5hBwS0XBGmMtE10v0Unjzp
PchfUucySRPxPUgxSWWfXcL64S7L6BzXRBMAjDRRrlbC9cTFEqdOcaAyhcm1Hm+sxLoQP3nzGyOu
6zBfjrOviQMy6kIiVTZU4rp6iuvD2PwqRbypuN1Be60mgkXzr/kAjFPM9CEDvfKZz9Z0RphaOQ89
aWzTTzP4LpR4ZxTfFiNWrG2snyglcvOS0bxgAiNQkY06FxRSjMqVrEPZMu/bpP0xaskJJ8qB3DZi
GVEZt1/QF1CVbaP09/+i7aFYbwGeQcH4epViyqw5c22OJgP1NAiulou7y+nVo6fQMDKdZuJ8z9cT
BDhqF8EcjvGPNHBURUcSf7V0Y+eXWjp3HNNEqnQcNONBJTyYBAFL57jfqQa5cbtQ35GI2f9A7mmL
30kFKgMrD+gGmkYY4SgRUADHz5GtRPAzjT8mooCWYjItD6qGIHUgmYl9Z8silVeWp3Jd5xeTDjPS
f3xm1XKEXfA5xpe4vvfZplaQQ2487ZrZqCAwjefaQoogKXELxuhcwTig/8lX3YDSlEDFBmEDVrMK
o+Vv6+Nvvet+x08PimBu8ZhqSFCu5FommME/wlsJGb/jArOn7qg82S7FvHztbsbPomCh88GdaqDY
ZamQpa74nfcVmhW6M1Czm9ACgUJ5iw0MkksR71kk9GDKOZ3bD70+QrMPpi1JdoX1TNodkGvUS0Cq
SjrldICiri3kC84vngvrwp6ybQ4gqEYisrT21El/pnYKn5KHowabU4UshlVoBEghYWVe1Nw1J/hc
BCU4uM9orKya624x4xMtDejhIn+rGZY3UbiMFXY5c4dHxikKAwKP4KIkO6vasEjFnYlAZf4HavVZ
pPdcnl19uBucRnoZA9lB68CizwAYP/LQTCsCwTLEBdyT0N0kH+H2b6k7/rD36wAl7sA94ygGOR+Y
v+9ebOFAgqn9JbR7MaxH9gSYAgWDa+xKKKdQCcoEVeS8F6iSFuMxst6ILKGGWJG6KsoH6h2CPerk
M8cSBU+oBtQfu1NCBwKkfK3ZqLo1OoRTS8t68mO36a4gQqhmjuTIFrxA2Y09nTTowLZpQ9hJK24Y
bAten2A8BOZnpH0F4r2e/g3Sze6/1WLDHLdFjc1W026BjwuTPStnRPWpqPeg8RgwLVkDMPBDeOvW
5d7QdVwYkOrOgi2ZHu4ynLwYfXQCgy18y6Z6t9l/h8WWAQapqxBi+Bv/KK/kORgAzTJW/nUc7uRJ
u7eoIxVlxrhXCww2C1XZp/Bskp8cQ67sUmoraMd35t1E+NOLcRP8k7tj2ZxyNoBe+ath/e0YkNKE
y2yPNUTCa188e29B2ZqKHz6udcvrZFj/YE5EExbgvkA5fuUSwbo/Kfu+fUQtrni+AHR9kEaaV/0V
V5cwPQ3xOZu+BeIGjU1XgV1lFzBcMfd6eR1tzKLcxhE7IZQu3b5Go8LoQ8NieCnEzbIozaqNqu+K
2vFgiDRsc7uNX1y64LuDFlxOwC3bzoGetbbAr2f9jx5vcG10FuHc8iFCjwUPjCQvJhjwsLPwrSHA
N0n/xLAv5UOQ8GnZr3LcNqGFnh5P/1kuPuq8cABwoKCXLW6Mbcg7l/cbAt0hq1ziaD0gGkkU8BaE
f/Ij2MlJAitI5yO2FgHKtGPJbVQwz+hn8RMpOerNq9ztuon0xHSfEuXlFbxxh5gNhbxNJ3JwuI4G
9dorF/q5Ir6EuLgYoy8NOij1pKFFiB0z1oiO6peS/YaZG5sWVLycKpw7eXIkjsQCYwcRhVRMAZCQ
tHnmnDLIMtPyT+0dhGkqHfjIId/WtSPz/w3un4hoHxEsUVA3RG6l/G50COSfF2iC43eKJpm9rff/
Le/w/rUamz6F64JbrJ6n/wVrslq/pvqqka19MHyl8B46yMM5tWSLyq9G2f3ohjeQHa5NuouQl7Hu
AEsFe/gjd9+6/paaVwPVKrI36iVmY9U74EqtvLAi6WY22pJ9dEsqKVkbkxGuyHxfpzGDCrQWtQeD
MjjiZ9rERAUbYfrlVQc9uSegpxgzV5x/VIsvtCtYyUNINFjILKLqqIfqDdPuDso014X/Z+C8tAPc
0D7jsyNJNcSqmNN3zbAi8fZK9yd+zPGsGK6hOnWKf4FP5Rf27QjIMonXEYrj8UrxpzFsEW9Gdahj
nva10bHGPxvVRtF6HNNOk6lbQCS0nK4fYehDwp1X8caGEVlP1RuaJJAFY6ituBEHkgCjmuuvCnHT
cpaPyyj7aqL9XIgEKfV6rywydddHn1G2jmgDOX1IvxnFkzBNfVa67fjxaso2XWxlVHBbMjhrKACa
dRg+CAjStaWtH9gPed23lVwA2Ogm2KfoHltnpXiyvEMoK4xzLwPvQi9Gj8FXsLfTS9Xd1JysO5f1
UZFojtVdGHBr1p6P2Atvln6rEL0GGF+nZmfKF0k+ddz6CH/Y3VhM69T4X69gpkAphnLcL469D1E7
Arrano36FDNkV+pz2B5HAF8dgwYCqOT5TCK4lSHafMcumnDLmNmwqGYQfMCuU0gh01+qXjB0A+LB
3qOK3xUQqLHxj0UlejHCCbcEHrrYKVgcEltFJu4+t+BsPJv2iN8ejhVLmI8CkDbkqYXQ+Wqvknax
TXxpjKBycTG6q55cfaoEVb2Lj1J/TP0XIUcqyZT0MPktSN7mxayHLVP8CH/tNU6Qf4eKt8l0AMjF
ezk8g+zWk5ZHzKFBA7ltyvvo8YQ7hU0wXY8deTEFGBsI+qUZZkktoR5GAdVfPAbamTO1LDLRFiRb
j+mrdY2VvTQee5sD7VEL4c5gygooZELR/xNZjF0UN8l+E1k7NjpzL8b/qOEPkTbn1vSOMgHrx2Hp
CVpnK0cDmbs15WEpoED+zWMVddywF8bylPA5cHYkF7O/RcpqlC+hOBfKAVQYxVxEhi/LlVRDzkg0
RLOMtBeqaE9blR2An9/UclOGvpQ0LcpwwUin4NFXinfyOSGybuvgkFFbB2ALqjpcCO/N0B1rWtZo
IOvww+bUGcernv3gT9d7d0LqxnYURb1anFn7l3mAsPyZ5sQNrT1qJM7nmmtjdu6cMuUbPgO+S7+F
RHTsfiZlXNjGtBMFyeSz7/fJ39nUUBBqyA8GuokMtQR+b/zvFpPs8IU+hecfUKflPQJ7L/MFcVsE
MDiiv2I+onjLq+g3zT/5UNkLZ/5nwxgOsoo1awkKAIXpQf0dczay3ERoRzV0nTLL5odBN+qpbLtY
MeBaYvKwM3nDBNO0KwRRc+S4wgslffFkxsOalBITn3G5sY2bxMCyUvdluZZ56Wo8q7m6wcMXY36M
CMyI51HoYfJ+KURASTMkWmr5pozRNK5QYo8Stx+DZx9AQtuVG62nfXqYxT+tNkgU+JGZbwyMIvov
3jaIFpr4Y+dQpnsrQ+qASIM3dc/gyo7Aur7QjdCvwcnNmPvlREXsbNYh+NJiFaU2w1WyY4julm8m
vwjAYMU+ty3D6Y4MLm7CzmH3oD6Dutnb9qeSPGayWaKA+rWi5XgKgnNBvy2lNrOyEtRy61TyOaza
1VD8tggGlJVmbiMYyBNKBlSFRBwvpekZGc9ouEB0sSs3AyNTP5uI8jG/Bg1D2HgXCgCsxafMeiIj
k8NomkOD3TDSD5W5K4qQtdK9iknS1WhY5LvJ7jh6asEbPmpLZsl+qqV4ZcrnYkI/dUMaYFc4Xi+e
7rZzn6FeoIpS8R7k8G3gaLIM+o/BEcW4ZidowRfL6YqQ3dLyvofmU2UaNwJOJGlg7B0zepf9k43l
pix/K1Jh+ASYE3h72AL8W4bFwQPDsqX+ZAiXLyHgb8LoFuCRS7sPk/2Mh9zFeFroFJEQY6Xkgo0p
duJPyb+q5UmUT2u4xqNbWNv+FKVHGhjwIH3oTtxP+V+GliqPt3gZmXL26UqdrmlDWd46Mu4dUMrx
jvVWUm/UB7ozzdhMxrrJb2JwUoVm3xk0VgU1g2dklnn3laJI8bM7Iak42q+ZcWZNxaiyY8WxywZg
uCt/uEJTUIetaN/69lMFUh58qfHJSzYak2u/fPS6zbR4WnJROLqot4a4DMabDARCtr/yGFPCLU4p
JgZHHxlf43dZCpJDKdeqv5HitrAeSXGKSX0Yttrwk3qb2Ziij8ZKCTfj8Gvju0sRg/In4LXRT9kA
7oyzmVwdFZ907H+jvCB/YTAQGK0pfyUb0Xd/0xLk7iRO4vzR6m0WfKOCDc1bPLc3a2AFnjgNFNZ8
wFH0V3Xf6KvibDvPOf30OAAXYWoUmG4x0H/jL8Ur2iXnzHqT+6vHZ5si4hdI8R10rGx32PB0W+Jo
8b945Nbqx4bVXMRMuYJ8jwn+s6E1DbA9dOTWSqBAguQSovKHrCryDwuKceqA+LP6NWr7NrqZ/h7b
X1h8S+Y/nSU2gkFW/YLjug7XARn04VJEG1Xcx4nCsUE/8CZC7L5u+yqIblAvAxriBmWJPN9sLalI
bu9fSxjamOS0Hy3GX4WSlQE4+hEaxDa518GxazlC7JXs3ZlhCLMkQPWWos4psH65abjB6TjUl67x
VnZ2Gg0N2/4fWqh13ReouOplK+wNDPZVx6h/im/WLFGvP8XslfrUynlsS3pczPjaE9zhP1X7LCzA
0BY/P60sy5rFSAGuUcDEVFEpP00jy3dCa4dDVhEyyLDs5cevnpKjDC+SyRaVsMccYCCDx4DeuVBe
1U31WQo/63sSoUcmO4KXlJ6Ty0+0riQf2uFTkvINVwDFvMyh0qxpmiGMVN6vyhTJXDbayZh4vjeV
AY/CHb/DaaMGlPjTJzwVib19P3wL4xGAViK2gPyuhWWeJelgDc85LWVch50j6e4IkxuniLhP+Z4Z
6Sg2Nb+I9i/s/3XgSuYM8KTf9+KVRltl/PBgj9Ti6CvEfF9ohCQ8Uj2WIJRj1jNHSFmeZxN2+le/
ymxYVijAWGCp7V1DHVLwCNJ0JaEzGUdhnEZtF5sfKcHO+QY9N3IF7cGM1sugeK9wblDEAm5amGjK
J95Law5bfWZsSU1u+8lyJp5XI4N+xc4K/olkYixgKvAeV2/CZAj3NSXgH7w/LT3I+l4gTMAO3aEi
DB54wrThqWr7LKEW5REgvIFmuqpgdh91XozYcK356/zR8kM9z+PqPS7KJLhp2MBUCpeBCidmsTj6
t6G8F7FOAftlpWclJ8Z2HrOu43aHxATzbwofufV3g/ap9PAM05XxLSNqhrHSjOcI82KefATZd2Rf
9XwnPvxmacOrZIIMn03gpGUcoKRIyREZqnyeFJbVECxAJvjGTW5mahY6rYQLms7YU/d9F+w6UHIR
Zy3JNAqCxFlZP/sVG79dtfJm1FwJoln+zNFbjuKq4wmIUPyrmZNmewl3FtQGsVS/VXWj0MYl3jlG
/ptJZ/rGFJW2NIPK/pXtip33mFEXIOJj1XC2QZD15J2Snkog+Af8JfOzCa7JJBMFBnATHReIJfKn
2j51rbFb+tN+kg9K91NKN+KIQ/XAx4oCux3XOD4W1Zc07z86tLMM/hhttjwIFpY1PVxZ5b/Uc4ye
Csf/lQanFz8MjxPP1QE4aAo9Fx1OoPwrSnthILlpGUCIj1hdlgFzhUfCFYH03MVAoBxFBhDsMWpo
aIqnKb13IBYS/2bVF2xiDCL17g0+ce0/Y9NkwEkD0W4GlA1KD6UBF5xvr3z+y8gE5zPQkXByd9qX
Wd+zlh89OXbxETRYj3M88XZa+Yej05C/rXEliNLF4aW2riKRwj15fJM/Q3sG1dh1zw4s7WC/DZRl
kvoZqsXaSK4jRrsGVW7Aj0JQxDJmtKXMBL5Zrsge045w86xkf51HmSOrj8bbzGwo0xHTx8gss0a3
2FK95odscG0de0d6VmHKmBtR7Ug94wTfm/E+ECf2Rnj4vktyxCaNNTExL5NyoQM0xDFvjz2p2eku
LlaS4fh4f+U9XkORf9YMMmPrEeh3q/0D6lCYlyG/I0/kMCjTA1dyFfEaO2NF+XxpS/4dNq3QfQi8
hf26qstNFhxK3vM6TVeBehNoy2EMzhdREWzG5p41d/TqQDoPZbltvrhWOYck7TNvrn5AV7NIFAjM
K7QhqXnrhitDfGsCXH9L1SNXVP8yVFR77yColuWdFTMrDVaYIXdYTl4Gpw2hCdjNmw2iJ0Egi3rr
8rvymca3pu2WzXvGplPmUyUJ5KVY3K0tsYdy7ChkdnEco7IPwzsKopzfl1EO+3H0vdZdpzeb8x5q
hNoxblYVdXkC9SiztT3WOx7sl3GQ7XVWnltk86F/99qtp6wyc580zQVk2SpkYhT68BBhChMC1qLj
VlkMr7Fql4KB1OTOuvzxWZk+UusbXmY5oexx48rhQipaJ3x0VneHm7piNJNNbNeiEwhcuHNe9wv3
oa5IRgnRDRKwpR2l6aq3wMXSm9xeB7ib3l5PvmOAJ8nwm+uXuOCOZpRUuRYCGoC8JJpWLES7Sxy8
vPGjQcLOgfQRBr+VQGRq7QHbFcQV28OqLOy1ROknvSgRrPmqxOILMTWlcJFZ7FAK4qfPkdhghmXj
nXZvfr9NnkGIJlYIAGVX1Ec0xxKSWfRhA8xX1DaV/j7C7ehQ9tr275DtJrYYlvfTyx+qOjo+dHij
fdEojwWITQt5CXSoAC2GYAiVhJyr0U7Sne5hwCTFxx3scAgxtC2SFZd7AcEOxa/CNN8ic9fpp2/G
9Xr3o6CoGAjfZtJ6iJVdZhxKysNBf/TxfpQ2A1+QOkIGU9iA5PqWY2bS42ucMQZXlrx7oOI1frug
ee+J+2saCloTCtRdaMeCdVV1laYjOKMlTTXGEk7BLHAN0C3wlMj69mSn4zOYxdLCiUAV18WRRy5j
b8jYJzd/U8ospgiQjWqDK6T/rs3zkJwESV1tVHB0k54D4Fj9Gk0YKIzfGxRz6VEtFiaV14gaFmlC
ueYBF9FJl7c+vT/BlDTl0BPKBTOf2vhUHmH0D123JDuRvpT9D616ldGvAIYsE0o7zQtAtXkW5c6G
51q8qdzImPubvRgufMkQFYR9mkknPft64sZp+EtGcCnT4eqn0GB17lUEI4DM7Y1Ro+dELLjpQGHB
PJT3nk7QHmo0vCiooTjtmS/Mkgt0/5wvBe9BMiA96J5YVFZVfI+NyTU6kkKG5qEa3xjZ3EnHjQQW
1l9K4ibQQYu8WYwSQP4BKRv/bKYKtv/8cczLw9RDVJ1/mIgZyE66lFaxzGFYd4Sjk3rT6vJaqPe0
+oikaqs3T7zZVfjyMp07C7Wpee3MVxvi4GQmpXX3kXlsQhndesp6Qi6gRKe2/iPZ0KkR1akUBqgE
B3/caJFAix1cStLLKz5+m8EhaNKgXkpAKgqEiYLyLNY/43Tb5peqOvpYD0LIxFqUPRKs/zbmu1Jx
Je+SoH/UUiekALdh7IxEdSeqwVxpljczahHPAbw6MZfLHqAceferoFEXAq5K2xGD6Jbs3WTSYtGR
dpCQsIS5k/c3kq0WfNnQ4FgVsrGtDw2hWkl9T4mX8DkVLd0dfDdiZgsMeNGzbsTxAC+JCB30KxZ7
6Cky2GOxGML41xOHC9ST/mFDpNS2m0io8hyLIIWSCUbUcIbR4+BtWooeHQVjFo0sLLuM16P4CQ2D
skNF/4JucXSrkVWJMeF8YeKywlmZseUTY4hqEYc/1ilGqAMMBQMPrE31o0IiBbzOI3TERuZEyLuy
4Z3QmM0U3YaQvSoXR4z+B4MB4mqsY6q+VBVs+eShCbN9gw16Rma2E5qNADNB31p/Kx68g6qOF6wr
omibEoAy2m49m/If/vjbWlcMVrgrr17FOcjmFjaZyK629JK8r9Q6wFlcDuOj866J8hLlqwKaR3cw
nbLsFESfqnotSK/0eeEqbr1xYAXJcoVyBELBCB8r4PxhZliqKVfuO57pZaS8ycldNJ9T9KHYx5o1
2mg9ZdQ6rDwjVt166S19EJ8LlTm1yvkYcG8RGMn+kJHLNFmndCjXAVOvsD7O/vtCRsVV/caRdR9n
lWxALGMa/rMLakb4hBldNbSERaWcZcJnrGuftIu+n28wsB7gOePmHFjFnsxRO/iIEMurGrpDiXim
gP8CtUGXRpuEmWGHT4w8uGXKoFFF3Wdgvyh0DbDI/IX2TxlPv91xz6i5M0iSw14BRDeraKNhgknf
UooNgQ5cGApy8X9dxYqsbnxObO2Q9yWL2/KvATJn8lSAKeOiBqiuheCrSqdsqw0EbydEqDh0FDWh
hzRzo1fHPhKEtsV3pfoXEeuYkEZUVe9l4xMDdCMqRG82/bDzsuIcihivjrWQWU6VGs1rNzokUTPO
+cznH33+MOrWGW2DuyBjF27YKFbntgpoS8gAQ90Vqs4X0QCEbbq/VItOta78SqiZgv5/gcqyZXYp
WW+acSa7ABQNFwy8EF1rEJ4O+KjbVYIagampYWOjc7n2ggb3HYuPCGiUGv7gjACqSc0UoE/fCn2v
sjlAkuqJq2d+WN1BRBy3/VrUyb78UKltJhbJOabXxtSXfvxpdv+btcjylsD2HMnsLpEQdrUGxJik
ljhyQyq3XgoWHk3PBBjArjEl9vc05oLYpEzTDIt94UQEkqD4Y615qJW5N7wK4xL2NjtjwHhQ9Pq1
jYamS5ep+JfnP5Mc4/yf4A+6FZvluvhGzXiSoo8A9bn0sijpqM8qy23R+KL/DH2ERSxFt0rFY7Yv
GnBA2k5uyE1Sj7L/JbOvLlCpyEuGdJdC08+jnj4zVnU0IiLbtaDvE+R4k0KQaHzQAzFnIixlNIEW
th0z/2cWo9sOfyBmYswRFQI1xjHs9WfIvHaSxLqTd5ah7ePMxHDVU7lrfNkzGQxoADWZVUGrHG6K
8Y+Itgl5Dzx7/C91862huyHZllX9DmiLxuhw6O+ROiNYF43G8E0n1Hfjs7gL8P6seAkI+An+meOF
AlmV3iMLIxEjEAtVTNI9ihLSg/zI4wjQGLUWnNw53YkJgJce0v7NVmOMeZTmCFHUVc7TVPMlKOFH
aXGdEHfeZwhlLUihbpR8I37221tXXEUJuI/fOVlayAGwyC0aEys8Wm3Bxpx55EpTwOyvevsDOUGU
aSuNjeja9x6WBDBQXcmc35LVuXC2FxHDLRgqAcsKjqzYWmVQqIJtrGwD3QB5/Bw8xGcQOtlasY75
ETzrJX6E3KxdHYskCZ38SSMAfyZ/Q3y3DbrPnk/rjvq14q9KbyPkizzu02o3/KXg+qxRWpbIReZe
li2bUl/Ir0T9QfTVIc/QoF+mCUkHezUPSc2JpinqNgqGoY7B3xAyNWhOcf8j9BIQMcaBvakSIq3w
0/7LC/bSM7MsoWLt3YqhlkgHEHEr8JGYoUzdXPiYpxJ5ckyrW8cK9RQ5wimMQdSUtTOC1vewB8wU
kU7fIH9LkQb6cr411UeIdH9I8tX8X0kZpuQNPqbo3kAI9NdlcxzbnWQxT9qmj0x6b/3v2WPA/0oE
XZpTebsUXlYNFmZ6k0IXKafP7kfjEbji07GKmxminYRpXhHpqMwrQJBaGpArFSvHiByJHL4r5s6j
h1olZ/8xMo6O6XgzvzxN8bzQhWVaj7KLGsoNsNwneA+Is/saaQKart02doJLnVmTwjA2SLa8U2Rz
6kwqy4uft2tElwmPhk+83p4p7ijWcz4B8DhSqXoAOmdMS4HmZmR3yC7hXna8TQbHSC4JCYr+gQaC
kIdZiIxR3Cfcs2PejruREFYLTSYzzGGlM7hvgGq+tcUa3oser6E1YRsZWcAUm1F1VQ3dxlPC5X5X
y3OuLgu8PRmJMl4Uw+y5c4W2E6qIb/6cro5eMttXX3YHFi3sgPG9oMywiYCute8cF2nRnI12W2X3
Bk3A8FtTa1cll1H9Tpjbgm6R6IFEn9Mz/nVM2Idq4rYgtaPJjwmL/JoDWzb/R4uO2muSz3XNnkJd
q759oJtmQic4K6ZgLUS4KqtpjV4dd4M2SChkniotUBy9j1Hn5tXVT9gi+duCjK2Y7Syk3lT21oNO
5XD2VSz7PVfJwFQHr2tzk1k7CzKL+QBVPjBBbieb8ZRx8aPo/ibwtjV8cBzvROScusFp9HuJyL+x
npZcUX5fYv/QhEeTOlCVbArsQ6Cd7eaim6xX5L2dPQczWY100kbx0hQIqzKJ25hbcUKWOWjFxHdn
6MqQHP/j6DyWazWiKPpFVJEbpro56waFpwml2OQMDXy9F565yvYLCLpP2HvtzLrW1l/IWkIzXssZ
Za/2PpZHJ/u0u4wZXI6A+0RmM/nXsUUnxn/RkIJVfmYloW0wGSiXzp5+TUlow74dvRXJliQjpjAI
ebdjXO6Z0hnBc4EeIsVOpYkfn0NipJmsm3vdrS2wwjhAAJmjuIEqBr7xEYt118hlHib3ghw343mI
TuH0D9FA5M8T9dapySazl1KQWuq/d+NVOueKKhyG/HrKt7BYMDNZDg49pKqzQi/At54RLP82MePo
+PCYqeOllmSrJivNbdeoN3tIBBFT8CCnOMa7hcrMMJF8wLE2/wzQNLHycG9ujHIXhWznpdzr0XOo
vhNU/2ZpUlLEG89hg6C9tRzkBpZWV85eTqQAM3+azUcXX/SUwneN02zXR+cpuHn1XRAH4eaofsCC
FhcGZlCTUXjSzrasuL+kPc+RYKYj8fiNzGVKTFLw5qpTnyMdQhDk+ADFUKrH9k1793136ct/MTGe
Fd+KrS3QaRHP5trYNhcVC7+cLUW4zcReQN0tDPMgNRbYDo0F33Z89YxHArIBis661SaCntt12gDt
qg1myAAmEeAJBrOGVW+quGbF9uPRCOHSfxKIFvhZJy0eVB54jasEMwN3EprbFaAdF42q+88G3xMN
u8DdV8HbMBzsSvtlf37Pm5xVtIvPnkuE2AedXFTJUUC42tb1As4X6F8FMniNv7SJX1vfhcmPEf3r
WKENYtx1ap/Xiia0XxO2uelN9hLU8hG+C8VgsCRxosggcndZ8xFrEeYnf5lGz6XvQRt0BNJ0JlSG
228909/Nb2/50TAbILYcrXLJdGx60T0ab70nsjp7m9gNm8lnh7CmxMKToYKxc+oNpBhpgOKt9H+9
/hQPHVtCTGxGyArHXyHu/IwYwwVGeGwtdGWSAV8A+bfuT1M7oiwByM9EvMNYIR3yywDTBD43lTU0
B+X+362SBUgvJgN3KegHOzK1tLxGXI+PphmaTYX+xDXxqXPz9ux5KbsSu3nPYSbhDxh2HrFopmGD
JcDRMfDHmNyn1K435fTqMuelXJaPCVmMTzqQYcK5pkRE3hgzx7dMXHC8aanV7BHALEXjbqMJHhJk
u6oV6KXn2chLNIHpDsVKOsSJ4v82+2Wt350hXBFQSCv/OvD6m0wHe2LiCENr3V8IDMA6olOeEIge
s63JcvWHCY5xWhPcwyBbloO7HosU+4kY19K1PhwcrSmbKO+uFcxk043CappxeCQo7gMJGxOnTzsw
fwRvbCH4jzw+bbGjHaM6Z+2KcSXgMWOGW4iWo6ip3zU0aTXW8C7Yi+6Le0sifikwMKQ56W1Cf43Y
fwFFw1UhVhMp8GjNA3JsNbu85pNFsHT1hrM2G9vvyoXsPxTQDArsSWQMIopMomCptZ+jDmjDto6S
rzP3ZvWw3KUcNIWT0RlieuCVrSq1Dlvm8+wqYq7znpemqPGIy13LDF21n1n3THDQhVTxBZHYTwLT
t4/MyqnHc+6+zpAF3T+m6AjUFGDa7RZeitCtTWA9+YRL2Eg9pB+eXbYbovrmP7x2hbXTp4++wNDJ
fKrO1i3JdH4xvmA0YK2TzyTjVYTQKDAYWeJETmr/4GUHHXyZW/mbLo0uVc+sLdM+vHo0n3qAteIz
ZD0q8WJmDLBia2GBrNViRPV5sU4wpfv91s2PPYqKIdtZcbf0+JT1aSvRbY/FSUM64jO8M8E45+q7
pHMf0dgYPU5v4OBc5vzd7VVnXmDvracagy8pDALac52Cvi7uLZz3YH68A79FgjLdGRFwjB3y8XOJ
IJ0Y86fY1/exnpEiEy9yM9unE9MVtKLop4ruhcewI+sOxhWXCeoCy5AbLTsSesN4DY55WU1YYmYi
Z7eMUuNY1eGlHnH/YJPpoHS6brs1FNNfJ6fkrZ8JiNyas53XTG+ZGLYlBhEbUWPB4tZsby7Xo2/Q
7PZ091VYEjemkVL/l43p+FR3/SUKScOEIefrPi3cBmbR0m+yJZ3FRrOokuhEA/ZF1FZ9x3ospJJ0
XgKshUHDKRp5/dKorCP9/yMJmdZ7kB1OHWRqiqilj/gh78qFRZuqYSnIyL4ZO8i1MN1cCyRs6y01
C2Y7hiugSx18a8vSdhqdb8cB8mqpTWf6X4omNeBdjm3jb2I3xt3BttVeeKazZGeO+WahY+EuLNoD
K3mPnfI1pMk0WOy2mcnMol+3WHFQXj71/a+A3zdVFM5hBS2Cub50L4aKlwOy7xShDgTn9ezMZo63
tqRi90n9YGzabN8V7sqJH4KxvkYCYzr+OBFkXut7rNB9fDoeOJoO4rUVn3xUzZpIXwZ3+DdqJ4R9
g4n20UtJdoMg2W9yvXwlUQRZu1I4GW35XYzJoZf+rI9d5mX5cMWjLRzIOA1g7EJCwoDx0179+kV4
J2EVyLc+/Jo4rAHPoYTT3XrXslVXB7F3wJXdcA9baO261waNFWEoCazr7EUJcYikv82sBlkAp1o2
XkLN/xmrCHIe0uQBSUwd4ly8dz5mzYK6F7gTwcCmg1zSnK1U96LXmG07+6gVWxUHbNJRNlSg40h5
wLyLMr/FqRfR9tg/sFoXRUzrOosauB7hUNtOTIf7blrvCdMpM/nqBKP22PklW5buyQBsw7JTYuqL
mm0ykqXXhsSxxvQPF4P3vuuAL+DuKOTnhJg3kN3IhqbGXw4aKSxvZo7lRnOWKEbw8+f5N7PyoSIr
Mvupfe/bj2YJF4EthlraLBNZFbCv9VcFw7URC5tqUFTjQHM7jZCRSydqftZbDbWvxcdjMaYoVH5L
56zPgHKNnL1evZYclVXPGXxhjamzfgutO0j5yj+WDpVL/eLjDorpXsKD1SGMIQygsJk//4uxh1sy
IH6EPpjtd9RJ1mEnX8xb7VlfpFA9/47VV22DVJXPWYIYWGEF5ryeYzGKEUx1Bx6EICCDSd0g1nDu
afdjOl8gGlXkrZRp3TX4GBMCKhjdy55tbYZfzeVeDjKQnkG0ndhmh/Pylxej4WdWg/TTI/0lwBTQ
mTpUdYWw197GxI5plThOUbyHV0io2Pxxk+0N9vWSNQR/BByVMZp6G8ee9EGccZX4sl8bs8QWUQ57
duu3sbonHKOVX6+mwvvXJ0PGOEtsqPwIgktYskLuJALNhTONRtV3rkPIsIDB7yRQBfEymhhlh/DW
sF3nf+S9/CJ5ahe1cMB5r5nIYpjfexCI6hbAuf5u0xc25lKh9nYqsrNz2Dn3mhySBqthiRGpanu4
l+KpzL8mB1cr493G8nG7kYpWNmsX74LIoOt7+xgHosF6aMiqdY0nWs/q3ejEtKzRSmOxXZqHdLwG
sj00xClntX6ysGfYRbrInFOQZtuIiHTIfB9W3+4zzwKC0RGNuk/mHDrnVuomq0B0qQxozD7709gq
JrrGzQMNPZuThQ8N31nlIPJCjmTiiFGMHaPE3iqZ7+oe/bw1bjIkk2TGrBLqPRdJo+lFm7KBrFVX
H2Mv3lJ3RKT1XTCBNADXisBcxO2/rLBOscP6mcMq9dsbceVLi613V5usPaczQLeniAFFpcNCUMV5
VsUnAPYKBg7g6m4QPwjBeXgOTXLLNrE1llymhAZbB9Pr1mAF6uJ5MLs5c+Rnzk4eqGdr/TbE3bNB
zZNPgqKu3dS+uyON+8lOq5c2VPQVb3j3QK+mK0HVUlTVyrD73Uhx4rcB5LTXWWqmURV6xC2aVHc9
trWklDvljgdb9zZln2+queuBWUc5T0IM+QEeXwc7ctKJYxDreaK/022hStHXMcJCXUWPSL7KzLg4
PjJgZnrtSMLSNUULUFEfZuMt0InJwUOFz3Xna+DOOLtGDrQY118emK8mNlv2E1FH9if7MpMoWML9
1nlSrIP/eaHOiqKXD73f2CUKi4D43Km4xAy27Hrl8YmV2meXPdtuDDSaLRX5pioCDIIzcNTPVcM4
sM7+hmRalzRLrREc/DDaeGl+UXW+r4AzeDxuyQFRgjnK63cUp3QD7Y2HH6ORshHN9d10s4tjb1OC
eBG7a4oqDQqZ11Ar5v65lcEpEMlFdN4yHejbSESsMLuy7YmTejNU1jomsTA147WNaNVP9LVpiL2M
wKjRBusMBAxuEkzwQjdPwGaL5mFTSPgvcYR9NHCREJHjUNL01Pwxf1jmeGa0UPjwG2RbrBAXQ1Vc
FE5NCZAnD0hrYGsY2KwGKIoF242dy/KgLAe0gvj3add1oRNXUmzyZu+hZ00xWZUwsxzc7kA+oBxv
Arg0roDHkr+FNKhRnXDVMyrifsrL5OCRSiVqeaKQRFEXnCPMLnafr8KIfZUmt8Yotk1brkrqckD7
yHWbWxtoLzXu25atwIABemJUMmacxUG3YtGvemYheghnzlgF8FP0XPENs5VdWfwbIsEWwkq3oc1c
RQX7kqwj14XUxB/KtbGSvbot+Q1IP3kGicE3gu+uREfuYUa1v4Pqg/zAIH4zmDjkUl/6oBhy4FJ+
saUy2kTB9Oa7ZFuFirszW0qs3o71VQMKC9nmK/2R5ctER+cHn7C3q4WaKA4D93lyNEYExNI4wH9Q
cMxaETEy5MrBcVmAiH217hi8Br3815K0mWToGrOaTwGpM2yIAPhHjbACucHWnhCyp5Ri+HXsOD04
rv9j2V9JQVUttbtvuSdlDBtlDZjTjdVI6T+E2kPzCaVo21Mb/HXjTxYtWy7HWM71kXEQvgYD7aNx
XuLJX0n9V7m/mhPcdPqLeV7fVH+WqxYSmcSQ6sxjrX3l0eek9QoE39LCaaIzJ8j4q5rW1YRLPmRs
jmknE44IbLwaO1yobkD2OnRxDfRh9n1Yf+wKqCbSpHra0gw93NDHEIZ1lylx46d08sEyaYBWeGp6
F8idekyjnRGdRpwwZThsQo3BZmXvDavdlWl4cNirDvWL3Zy7gc2PzhgwCGwc2axRsTu4kIbwWJ1x
4G0NXUO64V9hBcLYxlxJKY6iYZvZ/VGyO/YSPAsRxlnTw0yUk48S7ARaD0NHMtrl/E9ps6rT+nMa
h51gsuL11cad0KSJjuuCpz2SqwAIARj6ceyrV+Gl+9ibrtJkhiainY0NvIDA3OvMK6fo0KOb1kei
Vl2QDG6ygcO8GYY36Y0Pij4mpPoq8aHVWkgh7AIOROTk6BdSHOje3oc1o2N+l1gwu4DsjKIGszgw
CJKoUlnOIkg2EwPofXMb3XNHz5yS0qsH+V8DNf2piK2rZMnXEVzSMOlMp2qTl/pzgsSh800iUb8j
+cKWfCM07BKQHZuqRv077x5gzfQuNDnrUPNfaw3WUXBirDkPLSsXmzNCIfJVA5SV0EBSnpybMnrw
0Z/HKXzznIR7wnTzxWC8GkzlzeqVYdNWFIBXEUSV7KgyxFpa9VMQ+EOY8xZw7+9YbuBvr0NEfmH7
j06Q6lU+UehjLEJmelEhpbbloojJQRnhqcVllEK7j8WhML4ruau5G3nnDs7oPQzS2Gvg0NnAE5ij
DOkSgmk69P7w0yYM7LG3JWSzhGRSGpJTEnzvSN3iOR9tGW0KNsNjgbN1YLFkPM1xOI3gNkLPF8bV
Tz6Q3enSdKVNuh7xHegMqfuQeoTjxwMmZ7h/ivGRNspTABehhnRQRsZdN2aKJy010DjHviPLxVOa
LEww821Hd4qWwEEfHOs/DoIvqetYLSusHfBXbet50OvNPIXNTbfbkHc7u7HA1knYF4+hfdPx1kbw
gIJxb1TUuzqXfQm7hc3mMeRLrSrnlWSQF0Sc16DFm+Nm86EdQdOLjjQ6zyKGhcfir7WWgkJVI7SH
FdmToTO3MhkZ5Aw3g9Da6JpxGjiPoxFMpBJ/UT6vcPnFHCwQNmtnYBn/JDOBAWFf7aBvh7wzaush
K26Vz3wpHHcx61cfE28W53tps5lra3bN2aIlGqzBcaC51S4zSObDYzoqeutQfJu5eq05bjLNpOCy
0b9Z4jWtEDhSXxeJnFkvLMCqgyVvOZyTXPbP6WSvvCZ8l0AdvSI9DFlz69kY6GO602retjn/oUIv
YyUv/DL3RnxW03AKa8FAqFwA2F8Vik+1JXIKHp85jCvF9t+cDULCe7NDGteh3OeAIqoUeYrl/7ap
E6FZ7YDtiBsRhBGeNiPIXmuOG6IIEJRH09FOwPrxDAupE/yVr0rlnzq8YvrUP0IK72nEN5WA/ymB
5BVrPpmdGCS+hXbaEF1Pwc7023D1tW69tjYVnCHxH6S8EG6DXs6s9be4vmI08xN3V6oCvTolYWqk
F1Icnm31Vaavqp8Olc35WDlH39K5e77mMBcHKF9pL40Byx9YZ731D9Mw7kRZAZPzjZVqGSuFWPZl
75MVgE5Rb6ESZecWyoKf+tgeKJur6m7mCFryaKMTsdckSCM85qdtd7CEyxUiSTLpKNRoGhwUq0Gf
P8rR3bo6gl8XAFHl7MPsVQ+QoswpIkQhdMK/F+CSKjXiIZgXfTUWRCZSKLik5awT86Qm91XW7bax
rHMfeRuLnaOThwtDL/eVGNZ23R6ytkAGhMSMkeVfFWQHVfEezpegavAOp2ubUCtrZCEi3LUq61eV
fMrsa2qBm1TFGsA3xxBbprxfW5PcZ7raRcn0HJTlykf3zBaIyXeysCdsXzibreloMQMLOrHiYkbf
lME2IubS+Gh9stX9pQedtNLF2WzYkyT6tkOukqWnKOAykT35vT+8FBh6SM+DYjxMtFDQGUl35w52
zjIGUwnJvZfOTvmwFFnCFBBDKkOgzWFsOCYmZ6y6eez8FdksYRRtTLKWMEvYYu4aZpcrrOn8koUl
KxEWgCFptnqhcJf5J5A0bV9cA8SD3LX3semWKsdO4Eh2I5S+NcCgSfvK6EpNZJi2rI5p6G3i2P2W
Cs2G3mwNe+JAXHnxfe5BYr15p99ijZCybOtQknyUKOMGxN6TrvZlVCMx/pUtinyBV3OWIrRoX4yy
v2Q69hRDv1jC2zh1iZNr2A8OyP0kJAmC7bcmjFPtB7vAEiunb26a4WKcg9zBRFWMEkPa2SUZfPI2
nQHW7l9u9Ku05DBFqZgyMewNLLXFVjYoYSm5nar+ytRHjUQ69z8dRttdMT38ifW2KDaEx5HinKYf
CTdyGI2YcobwECoGtHH75brhvWT9vkzdDotPwALeNtRsQ0owQOvOq+gvXpmfpJ8shuwuZks9pkQv
OupVus9wCPdsgIAgMGHjW1OK89G9z6STHM5fEm+L6j2d4oNorzYEmSgZT5g9NhWeBt8dLmk8YenE
CYBo3LIVpu9mEQ+UfzNYQHn/SiQDVqce45gdhDLvJjFbuixf7ZAZ2eCuWvRAT6MOTxCoq6tQQ1JY
Bk42O/6nWxhOwDSymyEqtIzlr1YFLPsUc6L422gKyj/FS9d1DticeHhHZUcakmQu1EQeww67Doih
CjZxRJASaZYCeEVRJhsdLcpUnasxv1oGGVeoT/I4e/ZNOATilMgIfFWTEX+XaBQj9rGMfmQu6GYR
9YVsaSonXTPB2w84JPsCkEtlvIUZU8yxmdXGQDAg3tpJRggGUv7hp7OZpkOrW+lBt9dHl+lPuUlG
iSEeEHhrnqoGv5BfLAMlTXQ0VGmTfwrz/mYjAY452jS9PUvPvZZJdBb6uDYTZ6vyjvuzw2EhiK+5
OMXLFDxrI+XMIC6tZ2D9x0WQlde4sA5j2Ow83FsTGuPG1J41T2CVZDBM1KXVd5cE4nQdwuT3J383
SmSNFmDreeZM9kKiYcGkm9Lq7iQhK0czLRBIHsRoLurskAz6ou7f/bTdSIcrEnqcEvWiJRUx4hji
92PJhIg7TA+zEb0qdci+5ob6fEZ8GxxdcpN02c7RnLPGZa2k5K0n6hyMVJQBlCQjyBnoDGe9Opd8
bKHn1RlMopUYJgq80Fk02awlRztnxYwXW8zsHOCG3FX6z0hohMleLY31nQ8FJQFYDH+G9G5r15nj
ttL4JTMTkwX6Mwf+RSAA9o4h6C91DYUnr0XT/SHC2zaR8xJWUcN0gV4MUy76VIXCEWpvZxav3hzr
HSPW7JBRxXMfjHup9dWFyg+tBeYyx+fs4rF+pvRpzex20dhrpIb9YWrtsQ+Ch1Y0vxwll7F2zmNc
/NkCVVCONlOnV3QnCFIJe9OCjPje800GPSbDyo6+MeOGAKUK2lZM3NteZPFBd1/FLMBuMuyPZuAe
uqQEsOvhXAyr8IVB8lIWEm8WsOAn7rSnrsQ4FH30xns93qty2vRBwp6OoFRV7OboJnrKJ8sK10KM
v62sOfUoVau6ItITKrqRUx1zn/SQ0CGRo4Fp6AGniLCZONsZZfqoxZtp8cbUFA+WLQAqw0cKoDIJ
JCJDQ0KtonPVPLbhUe3dEg1Qnhnve86qEbaDUPJgp9Y5I3AHTJONmp0/eQSIr5fVv7E0X22fOGza
fS0Tu7S1QZDArgwMZ5N52pYB5oIae+tApYo9faNRCDPeWytTPeLcnNd7OBgwdHHiammzj+KRBYbL
sClftpJ9ZtreGxZ865AvP1dqPXKUSqQHY2OfG4D4rSg+u1btDZdWO3OWU1qeMrh5FsvfXPsLikdC
FB7jWXzamHTMnJjfCYEPsUc0XwwMcfPbqD21Fmwjbs48xtFZxo+OHB+nKAhrzfdJqLZe9aWo87tm
WvT93aW2oVvBWY7wrU1uJf4tPKmAaF69YngvJrRAishz507X+6/A0xcZ5sbCmqylJdOeBu4x7h4J
V5L7WpuBCnRYfXSULVKyeBZ+LBWgzsAmD8xtj40sb0ms7m5u3LQc6vBkASUB96i7jyFVn47stuW4
9bBHVrW2LDtqQIf0DS34VzbuYmI36zFw0BVmT8ZU8WggSxj5SbcG04b0J9I8YpFmn4Ae/RBEfutH
/Oed4b2osv9o4JY9hc0MSDcOsDhplSRcoym3bghnbyJGEq8NOPocShQDvVppueCrPNxb+keFQzrl
AWb4YQtjgPk24cGpyufGTfYG6UamCL4hwB9ZxMP9lTcfc0hn89PM1bWyxHNlEbdCppGJqBqFyJWL
YWCSxURLQ/kaZZfMKW4Gc714bDQm5cHGrouDk5P2WdIeFkijkZk4mv9RW2irdf2htcbJs3CwKdkS
cBRtLDQxk2Wf7dzbyDDeND5SIuQ6jqLSis0HEH9IRrDJmNicB53JZu5yOHQhuw89ooaAeWM29T2u
7LWhey9FRWPTJsO67iQ1oo2qjKyVzPnwUQTg7fqNKE+IH7m6Xehioh1xP8Ncz2LDoVZAwiI1wt4D
ANVyzh3qIn1O3oY2Qm1E+1e0L0Yjn22/vyuaUAaaoBdNwHBDgYwdchrPftMAaWoZ3NELXzKEIHoS
MsVsjj4/6lLLpqfBJxDPkwXdYbox2nblUtM2sXZlakFEYA9bGCvgqN6Khp4ZY3hPgx+ZPZAlyr7E
4VBs45CeRb3Ra/7SoeITQmFWlQzHKoj5KOSZPDKjF/ZrxboixXeZDs2P2bP7NMlRqabFkKIkl8PR
ZNepwS/m4dAsZ7sxHNZu7q9028FjKFah7xFMDawCyqxBu4JIejlBANA6c+ni/RFQXm2kKi7jri4S
d9Wn/TLz5lgwtCql/15Y4AIpO9ymYf9Uf3LDuoss9HadUdFf4BSPBj/Gvz4jqWmLZ5B2I/V7n6LZ
Ld0zTjzCbwP8ZAVgjL+mg5GVv+dtSclmHWt7PDSleyib6Vxm6TXrk02QwR0za3sXWY8QFpDVIoR1
GVwgQbfZxi7G2kSgIEx3y2TkuQmtRTHPGf3yxML7Ny3B4AqwW0VEMlw2dSeUnGjss/hchSDUcwIA
Us1jT4XwteDsXE2NfRecs2FQIKss8YxiScZwl8UQqgrU0LGoD1rdXvuiORN0ty4pJYBGWe9lilyi
jDs29FqyKGoPP64LX8NcFX1Fn2rld1cxbVXlhanYGb8LRgHjtTY7HU0Wx7ro6J2K2KWXzD5byy3J
uPDY1+rV3tH6t2LMv/xYLafcPbRWdGPEzUwJPAsJk8B95Rr3+3fvs7ZvK8IYGz5DzNr8g4CI4Iji
3SynveyS31xmhJlphwRtulO6vArR1e6R/vMvWV4wkWqbYG0IRkWZPDiURLGHLLHSWECEDN8bfIkc
kMSMmFDdJrKCm4SFk44lTYaUtB6lWIEr26iCry7Lj+j7tzU5BtJCDmuGv3qinksT8G+hTRsjQcHs
j/Yj9MzP3gGfGSPnGinTwl6gUqSSBjU+1sxjyJESk+s/DR2TzhxWTO508dLTp52yFBHUmMqchkWD
D58YP0+AVa1q87MZlCd3yP4S0ZP1DT62kOUqMVuC/ZxqnSvixbR4nxFLzHVT7KlTcTUg/TC8XU5P
49b/UrSBzSQvtQ7fWkDCYr5lpKTWp/7CFvGjSvQNQb8U+NCebdK6q6Z+sDpcmTC8CVfClRTqzxm7
xMnulpqBPMhwz6ZOfVmMWErMasfDQ0SmrdTsjEq6Zs146aAm8xxEyGUoWOu8P5m6dS8iDvwsP4WJ
v85y/S/R0PVUqIE8l5B1s5G4wsu1D80QyQ1eUYPdGjWK8tARCTSqTLNMRGzp1UFY9jSyD80Eizam
eQgQ8d5P02MQkAMbqWHE1731RHU9IJQy4uggBOuohM2fblQIiod7VLfn2L8bZrqTen+IIvubvLBV
4caHUudCrvST2bL6tgiyEujjgFPKMlgMXvkv9MNHJUdUac4x8dnTjyzUib1FcwKgAHG4nb9nYnrM
j6pQwN/0Ys1ngD0Waw9rq4TRpZQDRlv5VweAFkqtuHRafwkxWWo+V0RsnRwoznE/beLQp4MxMb2E
f30Bbtu0LQuD30DNhhYnLM6D5jwa9lhax7LExFk4eJBH0FA8FWnKrNujT+pN9AgUWqDXzMNo6Bur
QzE0EgBnc5OErXPtxoRrCljKoN8I6X3Ke2fJ3nzrpqS0USc/5UR15kYHMJ0qBgV53xlvgY9An30y
EdU+XjvcSpCGM7c+6w6DjQKzW+DQ3w7U6ZiuiVJsnWVYYkYZo+zY6BihWwd1XttjhMxnAWwT7idP
vGQxgXZYNGePEyKVXYPDp9aN98oYHp07K1eKYKP706pX/YdwNX7vcCNEeE7h7aJbNJY1ri54PTet
Y/neuPY9D6ptO8HfMuTe7ZrrxHMvHFQpGTDo0A6RaHx7DuiraLw7lkfdZeYs9tKXrmTk6vqUbOqS
+g0nYH7t6NVcwHBWkN87GT90N9yP3fSSTRqLKPw3ZXLPwCYUNvALVtdsYRgpg63TAd4TN4edEwAD
1hEldwQT0uDCkkGf1d8c7P50XWtPzlT3YuvFzspS6ckhNNr0gebpnf/h0YNoHPJh5/gQ4FBpDuq7
8d44M96NoLsbHgNiAkIc425P7iIq6MKVduuAIo2Upo5bXz0cTG5uvruj/xwycssIBa/oUlAA7Mz6
CmYW+0S9suyXBHwKVw+cKtZFaAPNUTtPA2KKnjemzMRLxPLIxZri2tUvEq23UMT4Nl8cZV5x6fxa
nMRFdGdbfa5iZ+cMcP2jf07K94kcpHC4eSvIwbY6Ghn6lyhvDoY1nAgxxF36YhspG84IfVnidsdY
zDEvqMRlRJ4A6WW+zrDdRgRajF9VwAYIb6sFrUXDFMgG+HkYeamEuxiKV81pcN2l9NLg4ipz15vB
Tmo/BXzAti22owsU3ewailUoEFPDT7eF1dZ7L1XxPiQ8Ijm+Rj3qaKakBiCWIiVBGXPpYDPYKkJy
RghuGrnFuwlHnZ9BJ4IXkuSAMEBFz7uG6V8UI/cI3F/H4KzMAVgloAIJFASM7tm4wfTPmm5Y4XFP
1EjsdHcsElDjrX/C8HgOlPthcS2Uynz3qvyphuOgvPhlNGzS2r9VXbwICeBatbAykQOzKzLyfqPh
cxLR0Zh6HEhYySwfBUSSFsxM031haIyo/JkutioJxvJSAkFcwmGG+BTrICO0Wt9qbgdqkVVGRFDo
EECCmqhU4VJf4ho1muNFVyWbsyORkBqdQzpyRzQnO3h2MKhaNmbUHCLctcL+nuZli+te8G1Qn31V
g/uTeO1lKuYxNQqDNHR8OiK8ThXzFKW+R8TNkyDiPNLsa+nVbNPHZQAZwmJNAmO6Yfdq4Q1qq+in
KXOkkvzI/W48k7qxHpCrMe3fjUiv24jkBF4RvfXeQMW/azW5WPjCCuSdmeMv/B6kat5wX2Sje5x6
tLZtzp6+zTeop/RlPbI6idlE54i4n2qryPFvgJlOsojzMAd5A7td075SOSI99IOtGLutHrUHX+dg
NjXSo7NpuGhDCu6ooVLLvjXP1Y95ycbMVZiBixy9aCLJD+z9hszBEuuG3kzvrW7d6rTZlR0OWpMC
t27+MG3cwpI1KzN3gp58tDxp3RPDUPjIWfoNllA8U6n5a48Y1kahfdQo4ikB3expfjk8+hwUD8gW
BmAiec9w07CYH3BM3qa8ITZQHBGV4D8Io0s9I8WMig2Yrs52X96sjlE7YwHQDu1BDZBDVGbuuW3o
U0ZE1Mplz6DM5Ax0TACQAN0+ZdOXVpQXM/duZcxgvqr4M6P+u8ZZeTRlvrVLwq1Fc7WdcK+Rpe60
yWsDkkFhJcqIWkMa4P9zmIbVlOyN0gB+RfTJng0ZOHVdrGY478n2m6MaDJhvVstzjyvoAKNe7qYU
EbomCmT51inSs7svq08flbwSOqYIC08dGC4XgBdxWq5FdnAa0WT8R9qZLcetZFf0Vzruc6MNJIZM
ONz9UHMVWUWyOIovCIqkMM8zvt4L6rYt8SpEh/1yIxS8JKqARA7n7L22kbyBIV5N8TdV80g1dQBQ
dh767IXqwTVBELsoYXHuoleYSOamlRZyM8B+9JAobbOeuDQqwsTeRyzei959sYA025AKKkxa0i7e
HMt4auPpQCXyxh6Krd8Ed4WaNq4YSFTVqHf5ncKe5h/iRGdHpOFUB1FFmMjSi5o7u6xvTTu9KnMg
lOxWUaUQWoxyLJqIYscUMKD3cFk+Y2E9R52/KhP7NqpQPo/sFEawUFHco6xDmToYZOcpsg8NLKJK
lHcidO8TAZ1aFe6dpZv3RDy895Q6hlpBToUWIYM9EI9LZ+zgmKn2UNn6fuDl95P00i+qI62ptdLx
uUrt1HtqqQzc53qz80K4dxHzNxtrLKkcox3rKbGAnTQj4WhM8oWXUoC2MXKjuTOcECJehG3ahIDo
FeSxa94uzoMLocdXozAe44x4uNrYEH8AkWrGIYJxNSVVYAeZQdFVJ7fFqAo+MDSiVS+vDHiIA/Uf
W8xBDHp107r5liV/EwzOvjIPvW0bgEYS6+gYENuy4Jro6HHZkVXVZO1GDAmZWlQ1UaYaIxo0GwVu
P1RkSozRZjRtAmjq9ZCUl2ZM25uvSUJrcN0msCw9U19j/oyJ8IJxKQZODn4PQntqZ2wXIWgpNeap
BwNT6hQ+2a+MCM7HXLszUfiMRnRZ1WCLMx+xhcZesCAb2eYEuBIj9L5Ymw5dZZztaNpnBsk7o4Ha
po4rYjLt165Vp6Zq7wYDBGud6V9EbT6plHNgOUPCe5SlTo7ny61jptQCxfcQ5rs6mzZVTsNWhOnO
w0w4pL616StnWqVBcN8ogeONaV7AafCG+2hM7s2aPBF69UxCSptpM8xSdd7u7cB87iPOZCB/r0J2
5RujdzcTE5GjWewCIDpRl8jXOf6CRW3EX3Pfef1e5RfTU2iSGetP2jffde4K3a3XuYa1lBjMvUqG
C2L6jnE4vSjdQ+QyqXuV4lVvquBAvup2gEzKyocJaoBylgfysVXjczH5N9T4tgmpkWXf7gLOaggr
21tIRx4YU2/VZtkAix7mkY5pOTeLs+Wk91rasaKPw7PRyGQ3J813Va+juur3fsVk2qv5bB0h7WgG
alqQi+m8UMpN4xSTol6gmZvpddm0LIS3bqz+Lk8jzOMRrIiuoe9kZRgKg9Q8syeec+aK29Sx6dsi
Z6rNi7BXj92IxdGL436OVmNua4zbqm54gAEsscLPjk6sTlbS20s2FER1DD3NihGfDGhNXadDKztO
EdFsgi1N4xy4WXXZKyDjXPm1N+ntlsp5cDr6k0bP/rXhpL/Q3PwhhUHh9hAF6oGboGtatTFIZ3Xj
hDDkvnnTUuzYPQ4YAD2AbFRbfkUlchfqo7XSygGKozhrXf+cRQUaMIPztuUHO7+PKSZlF1WA7CJE
5T6RUZhetV75allsYWKB89vN+2Nt2F8YqF/Z5dY0fkrQSHw0jhQ81kGNOBBsIINFSPUPEsJdaLXy
ZCOFxz+VaCz/CTg0GXmoykKgTiKREJxbvdP7q9QI2LsPXkDvkDJ6mIJLybJtRrU3DONvHag5jTyv
tG3JYiA3CFCmXtBgkhCfFVncRz9/IPlxbSv3UHdfK6oXHoVb7LShx2iJnoHY022KaFI+g5i58cnl
djPOrxNTr8bpvW1rmjgZw8T3N1mBhTnJj3o7vkgS0GJZAJhv6dNduYZ+Gup+o7f5lRbhXkF/5PPA
+Du3bt1c66W9gJRf1OOy7oybcewuHNlDmX6BnLXSZ+kGTexJyBfLTy+JD94WmOI7sgV6hLcrm7SJ
Qx0Y6bZES0fqaPO1qst3NsU4/EwyWTr8ZOs2hFVZB3V2GEqH9ihAJuW25cWAm/O6MxCYWDV4MmpK
CCCAi1eFMx5kk0Tn0ikLDMQ5mqyE/FL/Op7A44LzbwqqtYQSOITHtjO8Y2CCaXCtOBw4A90965mH
BzgX39KJnlcM26OCjALkCs/ReDaRnKHUorXKLb0cOM2oUzFL7p+ZffR0mwKcqZ6cftWWp2Y6Gc0s
P+EQYe8igs9jVEpLsHpdtJWJtoZkuoy6W5D+AZ10QTelvJ/k3q6fTLUvc2IX0nytqmzl5S+5D39U
2wgA2gNJUNLfAZtcGXG69mr4AO4K4XCPFZiEn1Zeq/6mRaVQP+PKpFdC12dR9A+YUilAhs0GPlrR
HkFamTmI991EO26OzpjZ/4whBK87gUeA1mmQ3ZojDVRUqnNKwintthza8fzGqEIy/9GHhu056LHP
Q71WLRw02D0ToAV4PnmCZxYZZ3hiw5hw3jft41i8hHirAs/luPlNAz5JoADloHcfL1HXpcsIfZ1j
hleUNnllOfUzm0r6fC7D1/SjZVTRJtdYJhreXa05Jcj+HByHIdcMsQmAREHNRtEX7OZLR2+LdMLm
0qygFef70uV+QJ9+DsxDoz3SqScSTPMuzBuMoyu619TfyV6ldb8UcptCPLUCqMCYAv19DtIcBk74
ODrObqgQoi3EM4/HKAlAVuscwSVHOLTwFwOVcYtFlBYfJ608vJqb/2X5UJAcENCZpsuYE9mbsz8k
LAPQO722fZKtQwt1EvsVDt64W1h0urnwvMxQ+erpA0xng3eByDJVfQmCA8O4bbZUTkg+s7vD0G3Q
/CwqOmjBQmOvlBXv872tL4rs0jZmmFZefMmivdlc11BCWuwbIRWuZTnQHimWMjt2yXVgDEs0WMZ7
RUEX9IEwrwi50Nuvw4Tm41T3N7G5scTW9nUSyrYcMhbGm+QQ71AUNuQurzYdOp5o7vIgUY5PMjvj
c3MBCnKkDeC+ZgRe1Pzpxxg9QxMe5j495lXks5n9UDbnsXwvYswkw3tB6oHiYOFS7yFarOIRxsW+
iU6czCpsCZ6L8ACUPujLLFtY1F847yA7SS+isT8bcBjzUDs4HApwyLAMYk64UHyi6bZMLjIXKSlH
BuBBJd8DPoHEL+w8YqafrHOlYBw81NggtXXh7rV2XzWvbXI11efJvMD+gTyUt8Jn93YG9kScQkrN
TStXxsgc7MEenWAmJneCAApQHzQQqR5h/JHALV4wN9TBAzviuQ4+7XprHfqrIUfwvZua7eCzk+lQ
Zy/6Ql9gUuGUit59Owuz6HokDmsDoy8LqSsjXxQrUVPLP8OAMKGXdy9edOvIi9QQ+BWtXTYjM6wM
F0y7VnQu61MXfdGSZDvNUH6jXRDUgVZG1N9trXMsL6fvVDsWcKBK91jNw496irMy8m+mfhPmZ334
gkcyxbGKEgEY25ZJnZCPOHiJy11p3lMXtJlIBouxBCIgvuZfK0fif8kROnKAw9oRH/UQQmx1mXrk
r6902koFJ2WnUxu3Ro2yNlCYai92592mYtva/AEsfqMF4JpdB647Gk+LcDyNNKU4hq3rABFdBy69
uMVvuyp1HBgWTaSQrClJhuPWHr5AItkADFgq3G++zQbG4Sx5Xdk3ebj23W0EhGESN+aw76h6THNS
W33voZJtpor1c+doc9PjCwtvEL8EalMO8AWLh9p6yBF4aXdpPNMk8DgsU1UsSt/hGPwVGlrYbSLA
n05z4bDGzEQzYmXRO5g7CB/k1whtLeCDCSARnB3HEMwKfH61a/JTKB5D6gkCtkycnGiLoTA5aBMs
U/2qZUEeWpKurFXXvIILtZqLITjSwI5zVErrtkcAH9KcWTaM0PQmQHfN8ijct2q4DMa32nwBmVqi
zc2ptMTDZZKf+16grN1FsxN2OJQjsL3gNLTVjV9cFv20JNFtG0fA9GExescmfPSDNxdPwxB98Xmt
mLY6YBN6cdmKLbCBLrhHz2NdRfY1KTcu3xwIkJtvDPyFPvenMh9N45vOTmZaueYTR1gLara40Icr
yJJoDtJhMyZ4ZK57FIE90xGvGNGWY/wofMqFJL8N1zJjT8sdifclxypSRZIags1jNS8YVH6pjS5i
xnfubdjj7W2ihoJdgURnPJX9vUE53v6qYdAKWnJLbyHgL8xqhhckABsK98avr7NxY7Nj9wDXwQ82
n2rim2iQVwKlJyJy+4DLJa0uKxSAGgBAYKRts0uwJqeTy7R+CIyLxn6ttGep7TviMCLy7WyLzsva
eK5xxuioG+u9Eb4ZYGTa9EarH6RmcuIFXGOzeOB2ofea8VZYBGcGzb4mH1bT3Md4JGwDWGY07aQD
NpoiLVvnwF8Z1kOUwyE4VKpe9+ZDognEZfvMeWrq64KsEv0pQ2LjcTyvCF9Dk9YRpTPOPIjLAREk
bvlMkOBytsN4ZUK3dLyDxssLK4iD2spkgUnakyfQRFHsYmpJN8KttnUGyJ4RF55naQXDU/gmxoTd
zJJq4ThSBsSeXvRImvE6ADpODyVnchF8IV4tTw4SIGcUnSP3vjBQcen3optLVlRvA5fIlRsdxANt
dPgFO/pITLzPtp4A0zJR8R+r8G5In6T70Fa0hXYmTTnFRGb3rLv9s00lPQW9j7WD007BpvLoJAUC
pHZFKNymUdUSMSIzA1TL8bIdO7oxxbaJ6YZudNff1+a4GanccirlqP+UMw6rYQeyfTvV6bbPTpaF
edg8qcze1RoQcHPXWAh3gM1HO0s+zbz9CHod+rFKPhlxuEa+uKxRw+LGnQhTVDk9y/bVUCcbCwzy
dApOqOax+LL+4ZCqgB6AQWvVrea/NALHFkZMN4TAMeAArgAU4ryexVBO/yDhOPWB3Im8POdG8OyR
mKNKweCZjWZom9ARGEjGlSIEiV6wl+f448Wibt0jXU7iLYaDVmq3TUeh3MXNkcx+jdAJ93AvtgHJ
c0aIshhICkTeLyh2Ofql8EH1DLxt7tnM3fbKprehEwMfsPQkfbKunNmURvTV4OjFMa9yAZ3SQ8/i
xnfoQwDxAoNKdbEMpbtrZnlRFgS3aJbpm6L1MEMcsK7cjnAa8J3XF7oNlG6YuQcaDeNl6Zlb25Pb
RHkEmnnRO/quc5EzgFST+PvWLu/GEqmbS1X4urVrby8CuMCj7xJoXwzpSgvb4jFqSgxbI3R2xK0j
ey23Db8O7vcKCPSRcnQve1fuB7OY+YcTBmubN8C0eKML8iNqewqgwbf23s+0ayn9eOelbXloJaK1
sc4Qktr6MS+dR2UYA8gihlyfFpTYfMdgFodfDnGgPik+7iLunUeikmkyyt7aOIPtPSBzoLFgNiBU
B3qyEBCp38jDlEL1RyfJfm4aTq6GYSctTDnfzes+t9oLXfPLpbSIn5I9NnpHGCeKvJynpmOC18E1
K3Yb/XgRstFLUoFZRl2ZLoXEgK3VUlT4qWks7gqsxE2kv5gmLsqW9QPhACfUYqlXwlmlJY2anO5H
avHKirDtKeRDF2mB/jmEp4AZiPPxkCkwnaP9qjR06sAyWWYbvOJ1aW4HYZu7yq92QzhHE0UH25aA
iNwBa4XF9ynT7jSY8WNI8QSvr9pPHHZGBPqjUdLDwxk2ztRDltqaDnmuAE9W7ZxlENOkKqA06o5D
jgW5BBikFKaVEWi8F0TfUOOSCkyKa2ufBUmcWgSJOWxAmGWkrI0Iyu2W4kn+JbTUuUP7F2BBWNVd
t20K+Z5N8atf0h/hs9HRGaCf1NrLEGDvs2gSZI3+0jSzPVx7E5H/HpjafW6DQ3HZ2pvaMSH3q0Ur
UIsK4F1+jKxw3wQ8cS09pSoArRGQRskcN5n7ho19YqkHxDtIH93sSH9L0GHH0dOkexyHm05yLFf+
LgIPHEb4qUlms5waU2d9MGW9NXX9Ie3RSiL/QXwWrqIKsGODgWJy8JY42YnDMUQ4J7pJKxLM4+Yu
rDkv1S6MFYiDWs0BRjwnntaARjFwozeeNEkMNiS0ArHt1Njr7zBpBgwadp3Z/VfdDC3nxY+Rpb4Z
XVu29NZA/5s6yViJTvBjj6EBkqepJTGtiCzvMjZduZNnsdj4lZWzkjRaOYFZYnmmNRuYRUKDq3ZB
KVHMIGiFvETJ9hGvnx8UmrgKcmUDBW5SD3Th0swy1yJfsoaswXoqqwItLHnzFeUslrQ8ofg1pbMI
uxI8tgXAu4rIY+yylUVLc6I3/XUMOeh801FeEuIgp1oQIGVpndc9efzuXBpwDb+V57KTKayuNEro
WaH99Vo2DVo6FupL4DkIGSiCyaC84qzbwRHNVR0zN0ggVHOTp+VRWavY0hoO/MBFOTQ09CSoiUyT
QTmIqpJgXck7GpQXfZx2WbIqZWr3bD18NvrH2iT6G1Sb7MxiWTs+KRV94FoHO+6jlFWop0exqpWZ
wqLDQReQWYy4NuNIGiNnTJ5rlxLzuMz0IKc8FiNf8r56Nv2IdI2ZzqKWH5I1zMqUtmHSypWfDF5N
GJHtIc8F9uETFpAH3mSXCAW73tyBncw5D0ivIF9jKRVdwZSBh7wTpkLjAoItxiH/NpXCEM+5CeUD
vZweBfGImrLqoHRbyeRK4xKB2RB+UeDDiE7UhjzACJi5ge9rAIx9i5ag7gVD8l61pQOzv9Yjfzjq
cReLK2tsvfnQHZWKjWfCX0K8HE/2HFLiD05VPMcRQj7UKY6PtDobJZL+fNJ62t5kPFAxXVjCUDY9
tz6NZkl7KKPb2MRJh3dCgYlo1/jb3JFTfDimIzwVQ1lABH1RRsBy2eQEJ+kWHsjoztVjWqADkwfV
PxVW3wYnSshB1ap8BC4X+MaISNVuRpO4DBUz+/VriPPKuZOmwIVEb0CFFsGw5qhcc9l0TcpmIXMT
S5tQGqTFcCUl+0tkB4ZhY65H/5okmyQYJ54ePnjpDXdWViRz3dcelPfUdFGI4Q6C2xi+hVJFWFFr
Vtb21UFRidGMuaPZj502zl7W2q0MGmq1z95wLQPsHEFP2D3NSYlfkhqh6Lq4Rq5BtzQUuybDTt4f
pNByUrTGIJJ0k1vNCQEwptBYYgE93nRNcmH0WhjapnWLfHiwsXNgpY2sKHbQIZmFlGxtBpSnGgpw
lxg2tEAhs7yYKm8I/F2ZJV4HfshvOtTTNU0a9IlOYQRrPmKldqKcStotjaPNWp4UE6rfgTSZcfw+
AivAPG1WcSjF+JOzbWyaqoOsV6HFpy8khTs+pKr2a+0iq9soG9a11vuqPuqmnaTOqg38qsauk5gz
FtQbE6t46VTrTyHAp7q0voi4q5G6Grqe6lSIQQzG1oo3zqcQgrig6dRahFUobmvheUm7Lr06182b
BLI4Gk4Ne0D7zaC636a3mUPHMXu3as1HbxsxQiag+nqYUVNoglAlL5ZnxcbRjwOrpM6b2xn6sL7E
BQ0Dx8gtrP6jJlN3TvStnfbBi/tYjNu46oU7IBcpA9THbBs6amYFpj+LmVkrnCvPrSxx0NMyI0lR
8CjvBrPLOdLiPeNLS6S39BL92mcwpGHkl0+ohBhpyxKBYHf0UL+gP2viDagXeefrNhFJg0Uf9CbQ
A4IsxklmdOQ6ASWZORTlkju68xYzaKn/oR5LL7JWoXpHZqe6d2ElNlmfkrTZ4XGsh4KkXrcZBYek
dior4xvtdH868t0YCtHkx+ENlMfcujRtY64aQB9hAY/0aIq3QRIa5qU9VCzrJdM4PsPI4TxUNpyx
1tQXVXTULDVXAqvK1S47urLTHsRxA82QXx5vpyZMzjziMLoI3cruvkpDDNNez8MEQldgYFiCdO54
NyOFBYkeojGynTm1qQtYpMncdmv5iQ41LdE44MopDSEuFk3gUG8dIlWeMZNpUA5VnukhxbCpKrsd
wki3gU0bYRzCKk+j46FushpfqYbu0V1TMLWCldVUk9JZSLDHPbtTQfWUIWxSYxAmam8qEuMUfZN2
mvY4oEI/rG7RBadUEkdPIz3KF7Eqn/raCtlN84w0aiGVP/X4JRPPQ8XiZ34f0jdCp7BLB/LNsZDn
E2OHOuasr5NNzoaGODc7ibiCN+VJd4ih03gGma4dFTLgzn7t0aNPdGc4Spda9oGXonDoXXQVLl62
2Oj62F2N9viqlR0p8L6rPVQo9xDpRVE7yQvNymKL7kOcJRHoJHfw0TQPwwjoHiYD/La1H3olHdIC
BhBDelxbdPCgWfog/lQycWrM3bEIA1QjyneBjZTEUuSDtLyaZHVLA9qaVmEbIhLJuwQcUeIE8XYw
FP3v1GYy25gkccmtws6hfR3a2KcK19M63zYZKYGXWpBjxTfTkegRViIUnCorAFlKIBbepeZa9M11
XbXBq4tLvKX9EnTettR8MV4gyurqe6JEYsxdVZxB1sPKOKCTMoXH5KGxPF+PcWqBXjIIAqV4lccZ
s1whYsKug+bNZEAfRV3mxluQ1RU7rcoWKcUb0271FmiTytNNaemYwbQIlQltOY5hx8kFO3Bdd7Uy
Lope65kvGLPlPjPL0roo/ckrqHL4RjO+e15FkzI0p5GSTMbiuBJK442qvKZGZRg3VkVMSMNeVrOm
LLoPqjRr7nlV82jZ1xqJbSo02v7EjD1GB4QUHnP1YA/TZdPwjhuDLPxV3Uhsr9hU2russiD7xCoe
BIE8CiDZoJyQAEI6QOTitkHO2NOAu9rFoR96wl9T+lHBJc3RtsEwmEMvR7WIOMeJ7bA/mDY7xcVg
WzI46llJm6anZNmtq46u/sbydP3NsJxpXts6ZV0bnhejrS86tDzw1Byfw15hEFDUZ1Q0Gz2t5MsU
ihjXRyb77oYibOJuU0tKlKxSNsxNVaxQteWa2yd7CG6ttbZ5WaxlbBdMi/1g5jbDMAecWIpKwL0f
45iNm9uI18CpurfOzRs+TmCSCWCMnQvTJeuNE18murKEFZTEQTHJr7Smp28ySrR2RLBVWoQ+o48p
psewh6gXThrlOauBQTwi3CcuKHBJ7xWothayn7DIJrpEDDhSIh0XrpPbyDcas8Rilhe9mgukTnSy
ZDrYywIoNFGejdN8jWvLotUHIGrO5lBpQjHIiNytKls0aRq9ceMsQjGgU3Bi1zpP4USX1TCQTl3F
QFiuROFFX/CLAFcxm8iHTF+mI4oOQYyMjXb8uXSq8UZ6CtOVUcf+QXqSarfPhIJkDW0+dV6zzElV
8iWp62UOjtvDW/s1r0WcLAeRZ/x37MY3pPFsMGqk9/Emwpj3RRee/eIaA8Z9Gsvk7cZlH2It8Zmo
wBKI9itQMgVIIw0QlI4Ukp5G2qpn6Ijla5gUhOzYRRbgqavCHJkZW0sA+1bUwtVB8Ulgr+UEJG0i
lg13pmHB5dRcKWBNQlK4reByEl3X4KqDigRxbt6zMwo027QSqpMKIKNW9dq4Gpll+MN1n4LKMeMm
3WW1m1NoZB4f10NrEE/SYGbPMPpI8oT9ShcsSJrCwcjFM3+dGQYcg1C4NqB5zBT6Gn8njNUxCOnL
1H1EIL0DEQKno9Szjjpe1dwNGpKpdZpKuNS4fGxtw2zuqMuI/W2/jGw/c/eBbzdvAPu7jNhvvGbY
DkeboxHjSmOlttCjagGqBUBV2aFIlQQSDVwXblwfO8GZzYsFyybpTPjAuSBy2bdsQC0oniRRlXEA
hxBnInsbW6dGuhm7RC/v4StlzabhGBY/MSCz+gqPURauXEvTUf8GQ1rtlNZr1YuT92SoqrHug+eq
bTHOGoDEw7fEB/i3yVsD3Q68s1Fk5GWA64qvXcBpjPkJ3a6l2K50OFmM2CnVDubqmDy4iLBi1q3C
6S4bWlf9fvD0PHpl+UwYJNMIpgbpWxfQMGVHoHmXXeigJODAI/OObWEFOo2qDrq/jirZjOY2xul6
sAjgJadwGgdQuHWUbzrHFsWNqqQ0iRlwB/TtbtkiTo9Rzw3LHPgRvZkqDXT22BKkNAM9qHcewJ7w
rTDqjA1CGWqEBwQFaV+uFaKfj1OF9L/JJo6lUacl574rNIRlY24gXBNqsK9ImJDDFvxZeo47R8iz
ZTYoZGFe+y9sCKdq3dHasHZJZzn+vQ8ulGCbRtcLmjtBmTEvDIMXeZDFrLwPtx3qOtCQbeWAbHCT
/mjnXRuurSLI0xPSViqjIS7JfZUMRsFrLqma260NVLcr0zi+KPtKNtsQVUq/04csDlD9+im+NH+e
uKY2z2CaTXJOS0iGOHeXSWX23rpgkQseJcJAFx+fldKgjTW3aO8Ro9Ts230MHvRhhmpskJRaEvIx
QBl4uZZJh/Ov6CWYxDTYMUaZyoAEi9K1ewcTI9r5cv43ogHN5t9/9cIQc2bB+oDTa8VkSyf4tZS3
Vj3TJttlhxfGh9hoFXi3YqxY1XwcsBFyBAm6hqah8l+VcsGTxI41QI+myDPFDyWvfIveKwnQ16GO
cK1h+cdf/u0f//Fvr8O/++/5dZ6Mfp7V//gP/v2aF2NFSkHz4Z//OIavVV7n35rvv/bf/9vPv/SP
q+Idinf1/t4cX4qP/+d8vf/+Rf7+v66/emlefvrHOkMWO96079V4fq/bpPl+ET7p/H/+b3/4l/fv
f+VuLN7//sdr3mYcWM/vPtPrH//60f7t738Ywvp+K/55J+a//68fnl5Sfu/wkr6Ery9/+o33l7r5
+x+atP8GSFY3DdABQlHH/uMv/fs/f6L+ZjpK2co0paUL0+IyWV41AZdUf7OFbQjXNJQwpanzW4jQ
vv/I+RsVZ5NzH3YK03Id44//+uo/PaT/eWh/ydr0GjNWU//9Dy5R/PNRzt9MoVpDMcqnAtOplCOF
wc9fX85h5vM/G3+FFFB6dq1zfHKh0XPOi/r2nwPjp3Hx4yWcTy4hfr5EkfjwP9ToraMiofCsDrj4
h+6qM+rVD7f9X9/txwtxT/70XZSuLMN0hO5wU3++EFNiqqUx36VDi9oN3bqJ6IVA2/j/XUb9fBmL
CcGsjYnv42N2wzrlG8vYev79RQzzz19GOq5l6wwdXbetD1cZOPAGla8HG+oH++qNTN9VdgEhflOc
MElt5Sf3Tui/uJ60hcvKq2yh9A8DwTE7LzEKN9h0G9pB8AvWBF+uaPmhsdta19YCe/EDHstqSb7R
Ml9zwvr9Nxa/GCcKhIJC8KYcIIXzHflhKGqCQ1qiqmAT7cHob4oNvYpd9XVaZBvnIV7T/FuOm3Iv
X2gtHPIVZv1dtG222kqcfv9JfjGOfvog8zvzwwdJe4GJSc2ZT+wg+vBYqBvq1Z+8FcYv3ryfrjJ/
ih+vwrpXjyZf19rihT2kx7JfguFc6itcyDdq7dxrl7//XsZnX2x+Aj9cUutUnyHupCt97NfWsh8W
/SnfOnv04Mvm7Fz0t8H6s4FlzK/3hxmGeU/otmHbjmHJj49VUrqyKUts+iXxSatgWS67nVzKrVhB
3/rk3RS/uBqlPEfn1TFNlzntw1dkuzuwuQ839To+iWV9InJ0G123N9FKO5MLto2vCXVYZdv4qr1T
O7RynzzXXzxWd559hLKZui3nw2OtpTJGTpFIHMu7tr9pzOPvH+IvnqErTFMZjqkr1/p+u394hmmO
IbuNaNHEJDmF/d0wvDi0jP4PF7F0FidhOwRRznf5h4tk1STwzrnhxu67L4j313oBoCJV4vD76/z5
ZknLxgbCyGC1cyz35+u4824siSvIB6V2kQgmGvrBn3yXX1yDhdTU2eqxxzVYLn/6LoVluMocQGKG
JNMLehY4+1AX//6L/GKUS9twDelaPBOiRD/cMfyMduQLL9nIK7EkF2lF5/oC4sQGztt9sP391f48
BuaLKcfhAbncuQ8LHd2l2KWSE20C95XtBDmnp7x7//01/jwbsxoYLm8uTQLnT+N4riPQXPUiNEvP
7PUpLN4q81vcOJ/cufmz/jw9cB1b6pzBEEvb39fBH4baEIsQ83UfbXwIo6LGdxWBG3iO8lsV3/3+
K/1iTeVa0mKrw/GYOvuHqahuGhVwJo6AIC/UFlvbCokuPeeFswjOpBHsQOl9cslfjT72cK6wXWm6
xsc9iRs2dTmlTsTsh2JySeLO2tujP164W3MJmnb76ST/2RU/zIC2oAVdwUbejAfy0oDQfAHaviI2
ZEHzX19lh//FHD+/px8f4o/f8sN7TInMKZxERptEp6mn2c4jltdtMRWrQA0TxR5gCX6TX4zgzSTK
k4gz8jIOcNrpGOWyGBdfnnV3iW9sk9g6e708u5gLPttifHJrrHkP9MNYA7MSVkgDCILHNNmFUCOv
Pnncv3ozTSFMx3Apytnztv3HK0gmCNwK3AjcXwH4lgVFq6/xIVjJNeHal+XdbGjcRp/MB796V03e
Uoc5wRWO/uH2h85YlyXHZFDGcokvaU51RwsKxtgPVr//hr9YYCXFCp06ga0LV36cTgNKeSzm2vwN
i0vzNjw1G+9ZPsG7WwQb7xLWoL+1FmzQwgXAymW0hkXzyRIrfjVn/PgZ/jTZWqAlQr4vkT87baWW
3O0tcj/CFtmzaktqUJf9pfsAzEnuos38uvG5cBQusxvt2jA/e8nneeNPw/+He/JhXvGbtI3Sns/T
PKkbf1dvtXVy0X3freZsctT698/gl8P4h8vNP/9hGDuNNVoIDJgyqfXNERM0/j77SvMt/N1X+jCQ
R7tMqB59v8WomjcYkvfkrS3EYt79q08e6C9Xzx8f6IeNqfANgBSIN77PkmjGmRKW7rJc2QdnF19Z
6Sff7rMb+GH9hOjepK4K401pHPPgQas+Obz94igjbUc6WMcERyoWnJ+fEI1SH5g7dy/Zk9mJGWzX
L7HoXSLJW2IjBM20pZReVeAjFun+0lhH63GhPwImAfyhraJP7u+v5ocfP86H2+sWIqJNxccxXeYI
u8F+Ux70LMHNkH2yPf3Fsebnr/7h3qaaUSoVzO/C63yELEGeL9QeXTs8ygWssYPzn9Sd127k2LZl
v4gH5KZ/jWCQ4UPevRBSKpPee359D2Y1bquk7BRu36c+QOGUQYoiubnNWnOOeWN88z0sT/PzWP14
e59WvC5p6qqjCuyaWQx3kYRFH6prYH7zFP9wRF5ujWIOM7xh8r9/v1VI9bmWaFyHFto+oezWrcdj
dy7d1MWHC5/SAy7PK9zlsC3cdE8w5TcDdyk8/eFW/8+v8OlW6RDBsZn5FQ7hzr6MDmVKhxgbdjI0
bR3KgaszWvPVSjrBKF1lbsDk+PfJ5w+HSBQ37NdkS2az+2UBKJVIK7tWXr5VeU0kGsaCle+01Ado
irm9l7n5Wrv55qJf79vSWN+EjAqGHfbnFU4LxyjwaQ25tUPbykmd+LLUQxpHWRN6cJt63xV5KKep
f3jWHyelT89akSpN0cBjuFUz9BB4+swzMpEc8hzmSFIORzXW7wV+Rfoe6BgH/EvaOPLcUcBDP42h
2lFBx0IML2GMDtUMo2lAPIyZhY7XWiM1x04CnB9qAFuH8dNTrK6XDLgoQswmRhRq6fyza4N9aeQn
ynuQXJFY2RhLoKH1a846kDcsSuhxfclR7pMCnBPYZQ0nEtm9vLBeFD2c1vT6t5mob1NIP6DH4kc5
G7Fi2y9jOOLs/g0FtDejSc56kGHQQtayo8C1lcmTk2pCSZRQXaHAcOYJ6BNlbRy0V2ZpIDj1QzSo
dH7CWqbTFVr+Wm5/8+2aJ71W7+tKuY27gMERgzXVMBYYavrQ0ra1M+PBqkryw+enJPQlWlkCYVqe
0TyzLD6t4BeyWYQgopC3ppkRGWI310aLJDlAsQQjAwtjR/hIH4JQK4aLCAfFbXTafGYDRzHpMqJH
EdqnxACOWF7XWB8dGxhsQMtz1hFMmsE1FkvyUYWxgk8ywkkFAIeXG9r+/BIn0D0jNdulRfjGIWzA
uIromrgAn8xE7CeLPSvpQU6S9EVlzg+QWUtQ6cKfSiB+NJFsrPIacx0iJwT+uMUy01s4PlOvPEwa
3H0Vo8SgSI68ZFArhX8imMtVs3anx1GHZ6KAw9fLe6RES0iQEXpqGXiTrVwanUZpphCVhZB7zqDY
2RbMCnO89uGnbUIN/WCesBHH8oz5U0LoNg3K0rYkCAfG0T2qKc5aRX+q1epZ16PFTyNtrDDGDlB2
12PW/kLO90xjXDrBQNviLybbN7R9VyNNFow7FcJCyQ72lKcItLW7OrJBDGq+m+HDCxUE93lxLLQW
O5EenpUwnt0xVHHA9O0Jcc3BL8y3Mp6BQir9bTa3ujvFwYQ6pq+PY649JQAWJj9UNlkEB4DyEVzo
cNg2nfaLEOzayWy72ET+KMFsNjS6jNFFnnqgKbNXJup+muVnuSh/zQaHyUKWt0PHS8jsoNjRSPWG
RjUPdVCekSbg/caZ0qD0hcN2pYnxhxEX2Og0lb4vrkzZ4qhQR1KyRa+Fryfu7/Q5eQ/qyJVGAei9
MUBwLijDaIpxdUlPIWbsNQLwe1qDDpI0D738/ZAk9LybascdVnCtGg0rovwDSP6iOha51xmkAiXC
2M2FPN8Dgf+ZFua4KeQStQxR0tiRzUhepRFIF7U0EpfvQr5kLbWZTun4TtCik91Vi20/6Ww/J8hb
dZrQUsbuuIowkrsznd37giQAdHPF7E5TSxRIPjwrLZysFI3RtmzNfR6ri52/rtbTKCqiavCnxAGx
tF2KstpIJMXzDX1vj1l1CrUBObYsvbZLxAjMPfBJIRtwBZ+w3yrhNk+zvSzH57ojfFr4zwNKsRUS
pnuCrrZZDUio1p6nmrybcPb0hD2ChkAbfPZU3oYgvQxCl0KVCMXO1G8brDyQKaXb0ZhuRUhoT2OV
kPqRSq40bZkYpOgEm5n9lR0D6ZOVaF8roewGMyEp8HdKtLO+f5wQRNFLt7eFUB/8sITnUXE+jfOU
PGkfoYM6tPOuTnQiXKeJiO4Q6hiG8iV62MTNnZSzm9hDua1STGxychqG9Bjl9tYiWqkAw2ACWyzE
jKmpejH0mPDy4RXVxq9yKF8rIrkkEYPaXuo2qrpLOtgmCO5+9ku01iQ9IsLxGr+5jgTvB+0UXD7D
50wTB8cqU9+0eQSJkLbyGo3VpokNAicl5pUVuBkPbe29nJQHpZkv1mxdfG2+1IV5ikkeQiXRnsKJ
wJ4RCpWkRzdFYp9ipdvaw2K/6eB3l04MgzmRgjfc2FdjmtwyF+20YjqZQbOVB82HajNh1SyLZ70L
wDeOZ8OGvjhb577C3D+EJCwhiY+SAll20OFKBESBNRtNvZoYT+UkiHdG41j3ysuQEXRNcqFeLzCv
fGuDIMWrheRAadTYiZoEHICun3PZ34syu69rQA8R9tA5HJ4Rld6lCloXq76yg+RShSaxl0F7q5XD
ksp5r41E40npMqZQcIFeK3ACwz+QGoTCwyjt5iR+yyG7CqhfdOAvWseGLQXeY/jjQigtOUwOza5f
4mfz8Dae9IteUyPq8EPXMYncZkiaD7MQtEqzaZ9DdbwxbAS5TRY2d42GBHFI5Pkyo1I/aNpCHkrU
zNV0QLGlQfBx0NRXbVg829Gk4bTloMPOYh/qVoKRf3yzfetqKPXeGYROG3jGVa8U7DnDEpwwyVkv
8QJTjgRayBEJPsK3BKEJUbwwHsZIYVAZOZ9Cf19MysMwlG4EFnylytp0HSYMmDLDjqxGrtmMGwgO
GxOmWpEjvBGcZ1cBbXu+LLcrikcrmIm3BtEWpsSZ9NZ2ksSTrICmMoly1NXem1pMUzW0W82K93g3
7gF0vE1MUZtK4QAwAGNNFhSClcLMi63xXjT0+ceaJCW/pVgRxCSDxkmwJVryopb2JtYRu0poG+r0
V242V4M0ynha8WGF1Yj1FqDKTCRFSP97lXdM4+kMsXlES7AtB0wxgyXf6bF9mKz8rrd934k7c9da
xmmO/IsiTT/45EfClDpCcBsnlCZPCdKt0MqtSGUw5pRuOlhaUPx5u2FdvvuVRGyCyN5TvcJKGiWH
MsV2QZrNQ2hVXiEMEqax/07gkLQquConOCYYnsFQB8gztaUkk9vWg2z4r3WPYWdAGNMUHAP56RCz
CBxQZybEsHnF23BLeeNo49pbV3F/Xc8q2Ri9eGn1mSNxTKSHade4X0Dc7MeCFUKT6psajzbyxDvT
aDt0veVTZhr7OjfvbLPKnEqQMZzpOsFcyuOowCMom5zdzwTyrYK/5HdWR9YnkYnk6tmrPrOvEZjc
yYH2ngD9X+l+wrKSo0YziNiIhksxxwbbBdWHeQU1ZRLoesAiguxhlqoIYVjLPfkqdtdR6owyPk4B
exZBNPxkEyxBXBuZRynpSjb6azHACTcAvgXASeaZ1USOQUUtA8/XVFZ/wQJOXfGYG9GTQQwz2Krg
ZxMhNVUD6yhNqWeWzftMRZsMIsSHGeYoSf+pGwkGlmnmERWxzWoYp2elzPS1pckZRrglXUuNScNL
0H/ft8lQOohB4aPkExzqQdy3hn9ilSv3shE9gLIpF/w+on0ZNpVOzZ/QzV4GkzpE52CsFQTn0q1o
zXWazYcaj+vv51g2RzmxXn2sCck45asAGeVatrjtREld4tJ3URTeNXl2PSbBfaiiegG45QnkVVoi
v00zNVS0ayR0ARQPVfwvptTeBOaE7EYt4DLU6O0skO/ssK81OX0zJwi1fllckhwnhRqlV3JSn9sW
cpltzjagmRQXxwLqkqJbX84lcu/wE3WgCtbkMb3IEa50uW5epwArU1+nJYY8/zTZ4qDoeGs0ubgj
ceWCiu/SWcl9pqKkrEu2IIa5QMAjdgKdnRyj2HD9pn6otfA6q4Z+XUnqvWT2ixsWiE3Zqu2azQzR
FFKPxHxiXyEt7puKRLDEPwjCy9JYv47wRs4tSwjI40031adZx/Q0hushrYkgUPfBrB1DKXnzTRn3
3hKXXjXmFSRzUmwAIDIOmZTqU1AXu4mIMcS2IJeRwgPjnAEPomuX0+QczNgYWjwFiCCa09hgh2OT
jAkkQ2YqiVc1nC/Eox4aUtJIVkAZCKj1trG0XQlBZ8n60taYmY9qFR/b3Lgkkf0+9BJDZrLvc44w
foa0Dm7yQ9mpmiP3wGjawjKpj9N40GPy53J/pH0k856moC93UpRjk49dJHHHoe2IfLVgU4TYviQr
+TkjWSqV4pB0OQkHQduCoR/F/WwvEfUkNzC72EBL1GwtTfULv+Kh7KJtrfr3c1vetT0bQz/vDnS6
NdIiVLVyCOLmHZnCWgRyzG3Q6+RhYs/Txhhy9PSUaAo0vKrpncmCXQImf212Mt/8ZNP4Msz5WKXj
S2dN8L7U+Soriayd4kqQXlEHa1lYjzUYvUchCZIxkpiDbU+R2nxhy4U104/adSzlydHU17HhR26A
l2NdAZXa5T7xB1UvEsKQ0CQTyuR1PUbKfEi2hBnfmibit0iI9DjLrWuWbPOm+QDsba2GMvtpFi5J
5hA3T+mu6saeCNCScOJpuo+Jme2z6GL4QKIi0PAApwIXm81z1GevxE6gg7DqipcnbpSAUCNtrsjY
9WEZJCmGlwkcgZzPHb+x9rMje7ID9B5nROIKe1OVRE7OZrGYP0jw7GdtbeB58Hojkr1gyqPHvgUS
XZkw0UQQgFJhXwo6K3azjLcS+1AzstxoNnZFZaksKoWoa5adrsjSh86Qb5F0Xsu1bJK2oGlbWR22
pR1dVKUGfJ4U6UkoGEbjpQJQTfIVW5wYo46IqFNhgLZQt6Hlrp87oyWTviIpuPnNEsn9FDxcJlg6
Vd8lh9O8K9JS2xaQpAuFxSiw4myE1RR0594I2jNBfcRtVCwoSjGZP+oYVAFfLXvseDAeWLHg/7Yc
l2oqWB6QKW0LiLrDe68XHo6nbjGrJqAlwdLlaXuDl2ihH0BS8RNcutQHfuGru4yQyle5FpzqILKW
U8KpQya5IgD8dZLa9ijGsXC+qTwtVZ7PxUXEmYJil7kIpT73VjTwMZpExa13CSZdkcl7X+0bL7hf
mgzQVxz7mdRrhziQbwptf6z1fbiy+qlbNS+CrgYyqqvcknqJn9kVG7qHDuST9XDUVsYu2fdb/Uyk
wIt/EY685YBKCVnf/f0RLHf4lyegfmqg11QyfHmp6C5ClcZLvMHV3PrbJtYfu7MqiieEcnTk0Tjw
e3xoa6icRyWfo9vSO6vd322UM8ZwT36q7obd9xf8WlNEEsB1FBV9OJKnT/cV+AQGdKzRLj3hLXh5
XP7im3rtH6vhH68h/n1PPoRGTlA0NuLdDHwejgeFWiZlvPxOdIWQa42d9puB88duyod6+OdiaRMG
BgduXlizmTbGmrr45PQMGqQIXoYM/u7v4+NPz/HD5ZRP45S6Y6z6GZcrG4K6o/NsPv3PLvDpRWUS
R5ZoaV2Y4iaVr2PL/uY1fdNA+P1AP4y8oaM2ESz9kRYUvEXCQhk+tdGP/9ldfBreWBw7aV66FJBF
V0LnDKp/13tZfsTnL/Xjm1je1If7kLu5zjJ1ucQxulGOMWPtt7ahWWHMdfL1dyPtm77S71bBh+vN
yTI3VjQi9ehFE49m/mSX4Mwaw/37o1P+NAV9vLFPDazcxlwEF5MGluTqF8Prj+E62Ujn+rAiMHBj
evPg2J7m0m3+ttuqLMPrb0/1U9sHGhw7roi7zI/TpvMyr3M5laxa7/sH+t2n9KnlEMxjGsTwY11M
wyBzKPgRdF1/M9r/2D7/+DQ/LWmljV0SIUTsSlv7AlkfYpbqvsT+SnWCve88PhIY4A6O6tlngsTT
NfYbchrUNdbhteSo739/ud8Mot9dtw+DSGvHlqQT7llrB9eIqbcpgYOFbCV/I+v87kKfphFqmCXm
ey7UYzPl7Jpql1Gncjp8c50/SiQ+PN/PWrCGaDLfKhitqbahJubriGlzHq2+WRqFcAe9caOi9JxJ
TiR/HcXnIgT67uP89tf4NOH4mRbhyeR+9RVAvPfgQC92E50IbHalPbmQ635vepg8PXKLXECRp+82
Dt9Mq783OB/ebGoGGHbwY2E+Sbfa+NTjNCqVbySEy9f376/T0lQNXQ36Fzzf8qdPhtIZ4VB6mLoU
v1dERGf2wxKV29x16uvfB+rXSYjeo0CULRZFJP3Pf8+usUV7KNJIX9W8dpe6/XZww+3325I/NVgR
XaLvQE6ISO2zSs0y+wAZtIYB/1g+xTsi010mvhsABETz/rP3os9Wbf9+d3/Yfll0tzVbVxRCTYT1
aVZQsmC0eslI6esOcAZW6lbaQHx3lbWymX9+v035Ojos3cQKIxs6em9E7v9+nJ3gmE5zFF1mH2yG
Cg7iCLkhDNbf3NcfrmNwS6pim5QiubF/X2eWjYRkOz4D7KkP06a+RBuy6NgONXfCXdbF4Nsd2Ndp
3DIYk1xN1tCCfd5ZjkEQmGYyZG7G5Kq9Vvnd3+/p60gEo2roNo1ww7S//PzGDNVkqIbclffBNncT
T/HCbes13w2JrysfdTXZgkeBchsx9fJoP3zAQ0VGXGv6XOFhdLR1dYIKx+xhuOLxOwnbH25pUWYy
/nhofMqfLlUYRonHs4tdo2EHodCn1tpzb1JIy29H0WwjQ3eS9Onvz/HrisD9oWZAycAL+/ocrUym
QdAzUdd3FJ3pp9KcIYhUSN9c6OsktVzI1BR8DbKQP+ucC9MqKkSOsVuLyFNAvgbGkTP5ygTrFCjf
yPy/DHi+Xt3mdgwBB0L9PO3WORDWQJMKtzBlNyTvqWrjm07ynb8/vD9cRlV0fE2ajBjZ/qxs1QsJ
BAH2NddW30GtwpgEOAu99O9X+TIuLK7w4Sqfvt5Ciql5THr5X4fPehNuM/e7of7li7W4Cbw2rB9C
l5kt/j3SxUjQlIa3nfg/r5aSn7Jq/fr7jXyd1rmEYFpQ+WKVr6LthNo5dPsYct/G2qe7ReWGGItI
+I3t4WY5AJAMnO6bx/f1ALpclWL2otkEZvr5u4oUecqRR+S/Z3Vyq9ahtVq0wINTXPVe6hUbdff/
cqMfLrl8dR9mjbrotAra0jI7Gb/CK4oWe/ssPSyGD3mrHQwUm98pQr98X9zlYhkywXHp8HU+zR5y
RE8txoaKERtmmDFFxMbEC67AhErtK9nJmKvHv9/mH0aMKQS8O81G/YEm9tNdGtTiuzEs3ao7iu6u
zN7+/vN/H5v/tbFhB8Dqj9ePNYtVZPkyPjxGpbUxucAopXTge7k7bhvMT6Sqor/8+5X+8CF/vJD5
aSEuo6aRIx8TxlSd8/mtIf+ovfr7Jb4+LEUIRcOZJ2NZ/OIyxN0BUi8iq1tPdKeyTm38nTLuD48L
myY6e5tCncxE+3l3P3dVQxcCMd4OBc3B2mkXaxWsa6/65sV8fVx4ODFkogHEF6F/VgEaJTiehcdF
os9DLt80lN6Mfw7y/y0r7f9vJlmV54Rd+P/ikV11afBaR+y4/3HcLubT5U/845EV1n9QcqDts/C1
kMXA5/2PRVaI/6jmb0eibVs6lB3mkv/tkNW0/9D+MTS8Q0KzF/fsfzlkNeU/goItG3VNo4BqGsZ/
xyH77/cN34IhJWPQ1W32JRpr+L+/w2wou1z0i03BUF/YSdwk4BRXltl+s2yz7fhyKUzCBm5gmaVG
VZHz//tSFaSashsGtMJsgih1ALV7DyJCWHEblKiMfpBy9KubAM2nck7eCdCkJO4p7+uECNnVFcFB
J8IEEeyEpEkrmfJIJIUXUjbfVQjebDZv9RggF/EJPLtMxjwT6UpI4wQkbl0jzG0qe2Vk9gUKEnVC
M1nLg/JEr5toQCNqV7Gf7/24og9TU38xEaL48HjH4nr2MaPVhfVjjqrNPLYz2WV3CejnqdUPtEDO
aTMhFVWBHBMh8h517aqCh+KSVJshB4juGkP9ofYoEW0VykRO6IteSsY2gB/YCNJ8sjIw1hjj7xEh
WTT8LXmdGsrdIFCNVerwlFe9F1kK4Ya+fkgqBIZtOu4QRWwJpnsuZf1X4uuXxvY5IyatW+n+U25x
yGFppGc50mYeFWmXxxoJOwUpDPF0Q7ngVQ2y/SAdGkAkqMFsOj4GSjMlIVnsUArzfSjP/Ty8CbZH
a1UmENVG8awVoTOlFFp//wmYAKd0UB6y5Zeqya5wIgWSPLuzWVeAXiFuD+HbCbm+zCBbjUB9Hcyl
TZTvOLvjIFPTlzK1CeA4kWzaeVGKsFQpsp+21lQrX5KvWnrMqzGiUWmMT0A9CFyI5uc6hA9apMWP
us8eGmuClixyp68jc60blbzmMO2djCxMVmaijZtqCBxpSNBhJkZCdsKwqmILqV9JKE2pHO1FOhJC
CYGe7z/WMXrYTCcWtKPpmGXFmovA9QQZ6NBRk+z2qSZRagU7wlhlmT24ECcjAtDKmu535SP8Q+f1
S2kR4TSZsUkMIn3jcgb7AzwY8AC4N4IdahvaPXpUtVAHx0Qtr5KoJUhlAT+98NunSdrkBPsWg68h
djM9u5nvq4VziXinJZb8bND9hfMa7OUQdl3UmdE6aoA1VzT0Y2LH2BuAY5+ivTDQGtGAfW9kOshX
BDcF65B/hJJCgq1+X5YVnR6ljSBj50feIhmJKS7pUr8gEavWSxSLM6FRgQ4Y7cyUSngIU7ExaNDl
T70d3De8HNGmO7qQhzSeUE2nnh7SF2uStnCsTv5l1tZZqZpfutncjiTPLb1KRDFlUK0ULCxVifQ3
BCAegPHX+Jcsh/wCWnGrGe17MfJh0+3fyw1/IzLdZ0iQnUE8nZ+3pCrQhu4H/aGtGn3VSMl11VUX
uIiAZOX2XbTNOe/JIMD1ccp6UhkXEWSsqzAxlIhcLkl3SHoGwVKmnhSQyFfnSzKgRWs03w/Djd72
rjpYKFxo3fZ9XzPTDK+wKUqnrctphwYy2gxmeQ+u8Zdiwfe1k2wrI6gAKwrUxvD9nyKhia4OJAkG
GE6n6BZU2inQkNCOaDylsTJXPvtlG2nHoDRvVq/cF3G0nuKh9jqwq8x5SFbKnarJB9X+kWF6oMEP
zxy65LY01MugG6h90DsML3ZHg1Ft5mu0e1d953W1fU1viqCJwatKAGuBBJR1Qty1EkYDgRne1Fzq
XhBoMPXpwmXEpTYG0j3EMj+MsCZcrzDYzAfVrTKYrSvi1DWqiVEaI1Q2IiLZMsBAqVKT5yFBwOtA
NznDWB5aye490+62fj5YjtGFqjNV/klWTllh0Iwe6wZuK6Lx2T91frqBM0ZfGDx1tye96wqZjIGM
uxurR61Tj6XW3+cAtETZeoMykUMQbOS+O/hy77Zgjk1rV5P4Y4AuHVTD0f3uKin818gs96mtuZPQ
nFL2n/VK3owAqHOw3LI8vqGP7p0407fKGB/k2N7alv1YheRea1sLpiJZPQj8ApIBaKBvWh1AqR7Y
MqLV0VFmJHU2sZIUaIKNVlWXnLmfqReoXJgdBosFL+5NVzUQQIQziH8z3Uux+pZLhNuFkxfa0lbl
qEnr3z5NdX5pCrShLUEw2aYNVK9XAqi2kYdi4Iiia5Wo8x2YDa8ofEegA14VLTLbKpV/jJbktKhp
12FTibX63iAcWlF7erdmJsIpMy4Er/RVfJbkeDsNM70MlcQyXTkXcoQEq6zfRW/t0VC/ZO2rPKUH
glWFNWzVZLx0ecabyueUzjT43marEpCGirY8c1Z474Bvy5J91ZCnYdTioZLGG2g0T6KfH4Oy3LEO
cXR8Rg6gbn8vJJjjQzQ14pG82tbq1qWJZq+LHkWE8FxvhvdhFk4/F45hivuaKEyFX92cd6CRT1Ei
3cwthOJSeVOU7joN70eiwyK7u9S2fsQZcB3a9b4N+Yu0bDkjw0OrTgCagF2FcMeFvM+19D0kd3Gu
8lNi+Df1fBZVem40+ybNjY056Q9hPV9VnVMAEGpK3Y3M6GD8ioZyrxtIM4bIfla69rYX59gkyrrQ
kFQV7ZOY9UM/1oKMiE1uBIcwarwZlXGtl57WRcfSDF4rU3/loM5rlzewF7ymheoY0tE0LLdu7Ltc
VKc5CYiF04aHjlRBaRavDZnmsdW+WCETyTgrD/n8BNDnBZXKT3jDR2wPy+qzTtv6Rq9B7MTR9ASy
mPDEMnEteIOwQ+/DxrhrB6IHFMIEmysplO5I/722zDNCu7tgsN+suGuhOC3wpPTazAE2VNrOz+eD
JuG9lHPlmuXSSxvNDTTzSFTyDz0P6NcX9puCAv/d1ohWUCUDGZW6jSmASvNLK+QTJoPNzBaQdRPR
cD29+BaYMT88yrr000A7ynQGksPSrjmYEvEVWE6QINHJJs0rwnSDJOc+yg15FTVoD4N4h8SFVIF+
G6ShWzR3BdEgekKmoDyKjBR540SE25MdaK+aVF5D3QKV3sO+liQnlfL7IAuefZlpcLTzA2wQYjny
fUWgUhQ0J9MKLw2YqE42kPRcZ8FLj9Sn5vUR/kUmQnCIUGejidnqcons1/TCYHweSKyOaj932O89
oYj1zGU7oopzEVlbY8QHEcyNh2r/kNjLrq/uDnWSXFvqfUDyQjNAxVDUdKUS1ptUEb50KeCLkx+V
DGIjJpFgpTSDo7QOa9gaVu6JiuOzMqtbIYZtrCgHTe53gzY/AJPnT9bqJhhwNhBMhIb0ZuymE6mv
mz6K9pzL0S8Ge22ynEwdvLiMjoi0iGJqY+kuEASR+7UDI5RVBQAwa/eNIHhLyl61DlC8Nl50tXEH
S3XBm+6Xz5NgXVR9gu34tAaucDFRI6WKvCVcnLQp4x6t1LoO/HOfj8+mHHhDKf3AAkE4D8mC2lCS
aJKulr8SdhSWvWxHptNUFQ4RVJ4cxA44xGsC1k7lnJwqZtp6fEJ/KXiYQkfkmdhPCnKtXqhXg4rx
JlBcoOlOMiVXnQYOZOwRlYo7xZQ4enRrA0tJ3BTHPJaIoca+rAzX0mFG1j4rP+apcwkiGHEERGI6
F0GxgTqZCmYP9TnNWMvMgiDfdqWFEUJd1bFeNLnZpPZ0rlWy2+fioSu5fb/fD6rqpEmziRrDoxty
qSGC+ml8hFq9NoP6LAZk+BR1SnHUW3lfGBEJKhw29PM8mBtVTsDwVGuwGGtbR2FlT3sM/idf2LtO
PjXJ4EWyvpFr/6ih3VfHdr/8vzCmyzDm6NZRLOjCxS3kwmDd94V8ItB+PU3qLraKI7y00/LL1Yzf
Tqfjq+TrDoKE1GT75d9PxHIVEaGDEDYj5coq9EOt9g/LW7DYMUhJ6NkZK2q14BCp3+j21tTeRYbY
s1Rdq++J6PLXWL28RQkdknw7kOrta+bZD2ESjNH1KKUuYEHEYewiyps6IADIoKT7EDXBvtfak1GZ
hHVIVwxJUA2k0pDjopSlN+j13hYLu7HgrKU51hi9Mz1tbSft7I1C4omB4WD5KU3avJCR8IshJUrN
SwmCbgjk7VVzGy40fitzCYjGeVGRCWGXb6Y9rSvaU2ptnFK2e3X1mriBGNwJeO3s31hLYkcZbtjm
bUTQX4ZwOAwykkXDdmoeumB0kdvoNFpFzzc6C1KoW+IveckqSLuc/eZyTawPJHXzjm2wsX1jMEVy
AGsCedUQGhZF9nWTzh7anU0ueIPDTEgaSkWGjTriQexVh8SNScN8qxXXVdluUV8QMAvSLY+OdU22
VeHvWv/dHIudroaHvEIdyGGCZ6gSsGVdtfx5EoXdZFpC12GCjoPbIe31WeG75RRcWGe4zQ+hCWat
QwQcTlB+dfKj6KE15a4LZ87p47Flv8XZEAsFqcph9CAHzQY68k4etUtH7QhStEPtzM3TaLcEHGuD
terU8SCp0EkhvqYW7L9W98AwbnQp9FgZjguFtqlgzAg3bG12m82psFnZJDxjU+VIfPghjQyFkZMR
HowFYadHD9qMSXN8am3hKu1zbvJdgJAhK8o3NxkWxU4n6zYhN8yUrnRCOGhQel1qH9pwOC7j2ewg
SPAb2l2DdD3YqgVOr8jezLWObG9t1YE7BcgI8JEJOHqin072aO3wHrp9QwqV5AYEhyf+cEpI6bRK
88aajJPBhLnkfomadrROU7UzL6AfbOKWqyjZNZJ9necge5HEOyZAi06vN1WUXVtRuuuVYpcTETGl
iZdjV1RSdUfByPUD0/M7dWdgFuMo4TSdWNulwTjSV1o/bmY53AjG1jKfKUvuagTK01dcJa6BKLzF
SHQmpQERa26WB0G1hsD1diuIwsA57uZ2TtKWnD4S4XGa5hejz/Zkj2xDrBvLjwrNaTuyBk9hwzxp
emoie+WQrME4bg1yOlMCdkLZW+bCSosOtbLkc2DJ0/11pEUnKinXajk/AWzjKNwc/KS9h3wPkJNQ
c9qmmyawzqKRblpJeJrqqUVKlFyD6thioyg0tQcKbXO6QCU5TeXWyOtDWmsvZW7f+KXxkFPIWclT
8bPGFb7WI+Wod8a7NpAmAbUIh2e7ItOjx++57Gj9XFk1sb2b8v7l938zFegdk0QsVjHI62S84+sS
hB6o4AlZESowsa6RSbiRA+uR2HgC2UgUCqRfgIVhU1ga5SFF5gCr5qS4ZuDPo1q6yYf5IZUBHoqR
M19j31CgwcHn4SY7RgXZEwUovZUym9jZOEphdFGq1cxvWnu6PT/kxYwTWGk9pYqaDamUj7Eu1asg
lA4Yj6At21TtKqxum2Ti54x9f6kla4MPjCwFuSara+g92VZf0ITXbof/FZvcrQLsEIrzYr8hE7iY
SC5Sia5WWo7naNLmVaeJeUUSObeNsUHIwU0QMjM1yq9yyn7O1OnWpS1lJLWRtTKZ6q6S2tdacjBk
PkQKfzbKU8FC6hNwHvTUq4eeWklOBLbRK2fTtLzCED1zCTG86nzMsI8F4F0J4JnSi5615PT9L8rO
bDdyJVvPr2L4ngDJ4AjY54JJ5qBMTVmabwhJJQXnmcHh6f1x9wHsNmDDBnr37uqqkpSZJGOtf/Sv
LsU0WHmKn8Tk87dJTzGc4qfONO7BFcyocMpfobR9l/BK1o43ClPrqVPzb4uIX+V8ILXmDMje+Os8
L9DeKv95VNo9MyBNBry9UNp+RJP5m4uPGRk/P+o0iBcrifnh2d8m8eEv6h5Rw9W18p/Rn+9b8rno
DaXVCjtCCEFzqPXhc/B5I7WtCa4s4ydpmQP1GpFPaPdOFwNXo5HelfkdeoGGvk5T7rX6k2rNa2MP
hE9k8ntw6Fbr9PJaZfcOAxOtgPoatLzbvTYcdT3/9n0OASeDdtJFdZwdl3d+4mfpFi89zONwcNw8
RmjOkZN54cyG0Mzsei4vDpQwmJQerPr4kgKY8UYRHW2g2Q/sTduNinvvLAv9u9Nbp/jUDaeqA7Oh
G/cxXgAyuqboozbDvSwtEUJkb3bA6lFpzwuJodhy8pdOsyvKkm5r7qADrlOQBUXdUr5J/3F5vNG8
gymUxOzzOpIFkXwuIm3wmfEKcK7QgeE2Z23ERTp0X166foueT9/HVjpJKaLsYBBJv5/y8nZw+LGl
XGiSN+en2nmwpNOederu00IY585BG5oP9OHEfrMXS/q7ENgjBvdRK5lxet86WdiMiDJdabIc04OO
Z2k31dlfKiuKQEn7uYwVL3kGfmtlFgENfy229uH1e8/gj65JTEr69pbiMLmmyWqC0jHaD7xlA3MS
dvV9kg4UWxHLCXTiYq+O0zZU2/7bUZ3l6MkYavu+RXdg82uqX6i/G/nrk6xMZvflWGHLDVaH3iVR
mnh/3PbNMRv3xrivZiNmhKL1ay0wuCwNZReNyLbEbzx1qmKQasHVSk2e/vlo8QHTL6u7JwfNbti2
zQ8OwJ/GVPdNHQ+B0fA2kCj9norROIlui8LV8aj0bYefZNFx/gBVot67MbvsW89PhFGSDyF5lm5P
pdJs+j0304+wOh76Hh5nhNB3pQmWz5N5Nqls6JJhhxn8tiBEnYpJSi67lUbTzL0xx/la29lnWRnt
gcqiJJTeUO5mRfrzrNN7qJkkwDqPSWJ94OemJs/Lz4L7WFrppptoax6T1sc48ESoifSnaOaYt5sB
mp/RYsDaiXHZoTi/dXxq+xLB2IDtIop/46yZA/g2FfZ19sf2WdubARNi6qt7aiyqY/s9GCs+6NY4
lwWjRMoXy2wefRN0Q7UdJX7nYhex6KLhHPpoJj5d3eBBZEouLsvYLo86mWkuBXJcKx4s9FaDQDrV
AXspH/owHpUqvmXHE8rIaZJV81l5OqWGTbEzxy4ckvJn1Juf2Jp4J8ax3uUrVjXu4sXq9mbi1VRa
6LsxtSr6EruZPhdQQSf+A8zBQTawFZG8f5h8716nBPvOpZTjYA/icbO4hZ43XOuNNqFyvJuWdrcS
PB7SIeEELnkCFJLXN9no38WkMOxFNf8kCEFCDdf56CseWUL2NBKCh+Ed5/B3jngqZgBzvrVDgvTS
2j9Gy9vUGqRgIdU4WEr9IQiTJx63j7XSp1zkt4Oc7t3au9q5w5mhc9s5Dv9VivmRzyPfE3uMgcqS
L+z2zB0Vn328ZAaZxPjczepEAXtyGAeTEJ9WvaZg+6cO2jeYdjZqor1e2ngmc/fHj01mtSXfO93s
ssDMXxvttTabHyPT/WNnj4QEzGkVVpYTxS5pEJpgV5Gc84G3dFQT0qSTZta7r6anfkneJuHF+15S
X2xbyS6tkydf0iikEpXelK7OgGPTkqmW/jOPaYLMuifD4su7k8MAQrWD167fg8nhTdPUT9/Q59ou
4rDQfABVM4BILO7rWsL/zJu2s3EZWWrgL9cqqajUvFdq2veZYZ/GiYf0dplY83JvQ+2ytnEhm4KP
fxh0cs6b5G7U8idn2YpjdA0HG1Wv9OilkZpxfFALNMNiHsusvK7aFz5tERnW7Ic4b2aKx3DcTynV
vtRrthBnNDMMxhJaa5GRP/CkGbK7eEn9ag25dehW4w172tYO6pCjshK136rxjSq6eed0tXMnu/4r
NmftYECZHkfNfRwaqV94i/RLmrqvlhR/pgl0NffL9LCW2hz4oiQ7fkncMJWAelnSe/tcnRbAkcgu
e6DUiUm4WUSOXrudH/2p9KMeYi5MN1i0Mcy7kQ62R0OVmIHwQYmKUdNMDBARv3BCTdpB25XjTq6Q
JdqS/y2S0QAdyW/rsXjDCCkeqvLJXeccxEnb2mb9sBJsSzW6w5tO/7bddLwIf+CysxZm+IR+PJnk
4ewNIUwlXRLTZvpSIztPP4SwrlMIbhmU9JQ8WmlyHma6rgilXxmVRyRp4/Tka850ZB77LPPl1koh
CYgbhPRpS7Qu7vwy1xyeydCpo6EP12RhTdYUAS3JXLHGpmzwNTWdXDtz4MjpkeAKonZXLAaDS+Oc
YO/AjsrO4Bw7BdpEcgUxI9R31rOidKGUfKuteU+jSXlFf4NJXj6YtnXvtNbbTFpCkPkJ4WideJqq
mnoIhqVu1RX4VUzPq0vnVZyelQVx5gz1DY+BPlsvTWF+SBPrVTEa+2lt1pPKVz4iVrGpeB4U2NjS
DKeyECTN0DZ3EMNnthrGReC4N6l12sepulvnDLYoxtWlV6ycxQwf0lXipfP3CQikS40AbVnWce45
MExbO2svCXDPTj7Xs0jDq1wrIxyZOfBVV9rOZFeoY5JulKy3OyGS5vzOHLRM7YdWpA9LoxjkmkSS
MKAF1Pw82/5knBL17NWzEeWa/ip6agPZHnkK5eubP+NpFaN1iHtaQgttHqIJNFWzi0/DhBlKYrs8
WO5nbOMupeQJjCAZ3gSlQ1ECNKfiknqXxWsDp6AoqqOS2urjkizRsdtt4aV+TuGXO+HznLqMJU7m
dUSdx4GtZ+OyGUpXcNSp4+gk4OOGAZPQC8JWFBD4buh1CjV5BimdgtdkpvaTer8mVnQ+V6YIO/qs
AiyDCRE281u8Nm44aUMcWCO9P3DpdS16+Ov2XU8ccS75btACXL1aI2PchUQ75B3xC/1FDfV6ATgN
cmtguxhRyBjj39wRpAA0WbIVvgRcTFiUnOTT5p11LKI6anRDBMKXn5ggvUPbzbccPckRT+O41Roa
Dr1aPD7ESZQqmnVyAKesR/+VmqdGX+uz5gFPusSL8IqTYHGM4ei481tjZyDDkntnzQZ4AgkZhcUb
8uHd0LM2wjCIFcDHekpHUZETvzG0X1IV696rN55LaidhTtZudJiWHHU2G2a0Xh8Id+0fYV7q01z+
GhlhCY6Rbx8GMRaV+acZDbmHQ2RJH+qvxb/tJhibmTzNqG2zByNT40WecvzwN2m8XPqU0XWWKY56
4MCh0eU+1uzXwWvwapo3UzeSu2oRwyLHLL84nbdTUdnk1W3Hbhe52RwYi4hq5p4woR0lMqv05FvJ
tWutDKCOKSEph8e5IR9iJSxCW/DjZo441DKfQ3cV003ssXfMDgozAd7uTvwBWeP3NI3KCxo/VpjD
11dKnkjkccK2pk28al0ilxXRF81y1VoKwUg8cvYky5gpqIbl6rRSUggZZq0ORxlTA2lRT2ITNMZr
Gfa8cHTLbDZmEuPKaNzziHnW5eSLeNQzBfUpyo5WDymmC+lYsm7jNcMkLu6pQEwJqhm6SEz+yW7d
pyQBdJ7yudjFVFOlTU2uhsW94M1dhOigwammtzuUFzf6TKDJatp9oMvvLF/1KHMwXvv1C8eoE5ne
YdZbckhkS11o9roMhn9Ktcl9afXp1ZSlEYnMIF+pyvu9nBTVUcOCAdss39VYasdl5aHu5W3o80zc
bSVwmapboBtZ7MDHbv1WnUfJ8DF7Xc4r1yNHxx5MS8OJnfnO8+Dpek31YVN0FM/orJWF6a5HFBCX
2Jn5dsjpd6Un23BwvKe2cpLQVi5UeTLcx045HVtZJ+y8KVREN5/7jH4Og5yZzoVDhFC4UEGb+WV/
seYeqJ36vbBr0iLsKZ8XpR5ObnVHFk4VVWCsVkYB8RYIlA6sGHrH/2qT7lkTOW5nwIJ2phkXioX3
z0sonRj5annLkWXRI5fMmrX34zzqvNK5mdfeB+mH0QBP6vdFRgRAYXPAD7qN+kjqUafh8bVhcg6m
ATy70CQbNj4n+uwtEYZlaCXLDFaqMKOObihmHHnjxJwV3OcbzhWHibuF5ox60KiKXqaOKs6yopsD
gI6cqwdoNfqv3OlUuSktnsMpm7ccHVXSRDH4QBUDI9+cN++2MT8UtnwCjURQ1BMWUcYmKbNb/MiE
Uoj4Cozuprid7OrRp1gmyF09u5hmc4xJx4WWpAWVpKZhm47rTCeMYkCmWiT+uJ9qDz6VDj5gWEoX
tZj0oiT7isGSq4rwLXz5f+uJBmakB+xfTOwsXX7P0oMVODdreoaHxQ5n4NXUmm5tv372e3GZDKnu
7LbekUwi/thEDxu5JP2MvbeO4S30VXd3S3Obmut8Vb72hLc9BjmCTrX2sz0GZEl5IaEBRzurLo7T
PzE0i7394VL1mpnrnZes/Eh6/lpQET8XZnOxDCJRVwfxUUUMW9OMP6nUtqzj+VNtHSKW0e6lzWZH
SEDg50iABA9FH/4r1P00jarl2inVRKK3vxNhPGQruRofeLPfXLef6Rs3EckYRJ+wy7zPbTMGbtPB
uLoDtmsNs3YlrxR/IcixWlyBDvccqq2wnRMofEVGD8P6oZg9cjtc8pV8hh1DITVT9KAioa1uipTM
Gnvi71R1dd9IYnAI3kFDxdRe1i7d1CzapCkAL1gMQW53zuV8KnXbv5ckQ9S58ve9snQqx7NvayRD
zV/M+7TMn/AtatGyNaFbBZlv6HcpnfYUSLJnnyurWQPln/VKuKHQcm83IhvYWZ53N2ftvco0pm1p
n9rC/VtnbXvsKlgddO/dYRXpd2tOhDIw1bi8mzw+QZhqExmRoBKvtPzu0PiAJhrfI3GT+GQNFL/z
OIWAiuOvvvDfyJYA2HPVY5Z6pGYWw4/0moISHasPh4HQsti/G9f+KsnmDVt16t2xilZjedVHKqwN
QVl0b4+h40zUo2/5OyWTolc8WJobh4KHTzsB/ZZOEnlUA+8RbIc+wo6TU3CLEdFT08C1TeHP1LIe
wB1iSuQwAimn/un9RBFqkzg3xrKAmUe+UG2kELAHixSPBWF6rg0czQgojnFt8RDoGZ7W1T8i58si
p6t+J9O/qb32G8v9G8WgkbEpW3h6VfQQ7b2C3qFsoV8ZDeAx0eS076qXJu1gL8fp1FTWafXhxiYS
ojQ98mxoegupFDPzRGZGV8QH1ZKAQDEx7UeWdyKZDXbCdye60C+Ts/Coh9pg9y/I5udZvROLdm3o
uc9rMseFR4wmgSl7lBYmIHEMlJiIj7nMVGg18qVQybkYTPsylfmPS6dJWCyxTdWefBZDSsK0lzV7
rB9/zPYH5WV1w8Pz2E8UzWbTtacziJ0+riJQ0V1iWVlUukiGWApDAvWSwEBkFhUQXU0ux6gjN4+E
+QdhFIjyOg7k3CeWohwI15OlOpBs8Dx4X3PlYsohbTKyYUMd93fMElZn2qB3xZqcdLyOu6wYl6Mw
1rMNOyYcWKWOxL7YY+JziRgFepEUqq3JY1I4U2B0BZXfLblqMnGpmltrEOXQ8jiOYNrUvpPvpZa8
64yBRdJYFwdx9PZek2feDvuM2JI+wfaE1SwYis44L5n/1kxmwxm0dHzX7l2RtitiBHKmM3URAvth
l/jvOfvpwaGZLYx9SgO9dNxVnHgBNlxUdML+hTB9cGzIKrR+WpDv5kzkJ0CQqB2anT2nt1puAAEZ
fKs1JY/K7RPMugMgD8jFhmHMzH6c46mXH9ca1Qkp8UEKWr7L9SLSR88mSqx6EJBTrWP+9SWXVE9R
OmvUI/gvkSemLvaiZfHQ3qmC79EYZkSo+POTgwaQdfXeAIojH+glk+k9Be4/DgeiWb/PGsogXTZ/
KJVNgnaFDCUm41wLbed3DKFMHiAAst7r7nrliaROhVkf7FSdBF8kJvpL2mvU6QunAbvX6lLVuyWW
MHEKnX1WH+swHntxVG2+UXYaSTaGH1UW97+2+CuPuTHdG0qDpV1AGLKbRW/vdD+e9+inVDB5cOuJ
/893W5T7XXbOHBYQEiRD7So5fNtehhpyEMGWDDTE5q01kEek+2UcaAbHoMmRKPxmZNdCzCchL0vb
gn2qiAd3W3/nxnxLrtRI16g4ySrjrXJwhbbLVVUpB7ZGKJ5Y1yAjSwA1ySxQCSLvgGI4VNmM2rRO
af5mNAxEN7yyExH3A5hPUA4EbW6gLWHrJy/zWM1+JH3j0xM2sFumzssycoJLWmbNvLsSY4d0ouXV
0u6Mdhf9GLHeaF9r72hp9HoRVBWuWqPI34m/YN1FNLHn7kkl3OdUxeyM9LvUiAqLTfcKRnFh7wDq
JN4/n6pXHldHtGC/DJotY6Fz1ycelNUQzYqPXU/ggKuo7TWqNUm/ocP7IiQiKn+LuSNBxuB+Oczz
nISjR+qNnRJkFkuUfJNYecCjOuTSOg9bMItIWycqYp5kZDIdFCV4LAmgjhmBbFNFepLOQwHtUrD4
oE2AHEfCf54ZNP/kvvuR9Aio3Kx9GxyEoY5qb6DQwnVISLSpOMJj5ivVMjaL8ZRTwY0+qDZ2o4WC
SPa0mhsZybJrfDLK+VkftO8M0iXI7Z73eCyOMo+Rb9u8ypZVcFgq2lnZZPWGxFkXzbP82zngL81g
aVEi0/feBvVZVm5dlsXD3NDwqqT3QA+jG7l1uwR+pr3Y6C1LO1eQpr0NQ7Dc144g1mhhFHtcSmDR
MqaxsJtqh2pIGY2D+CXl6G3M/HDRJx6NHjjhQGQbDVhdoE2o+/RV0BfpuEc1eTwyG3w1FLTzhXKk
xVn111oQJKLVebJ6eTbjkBhPig3zskE04aNCJ+6vdcB6QR/I8kBYLhLrUVmLEbr58umo/BmB0c5U
edR07W3luWTxDuubmaO0m8moxab6mWjMRvFqnOLRIbBQEIzn3ubF/Nc2brWCADX/Q0uQ29EYjK7u
71LAeQISvaJjovTDQT9H8ndDi/yrq4Ab2ZtmloG13LX+17S2+6UUXugrn2zYYYKD+m2QmEZ6E78v
E6QD7Xu4BK9mV8MHGQYdzF57bpGpyrXwd7DIdx4CkNLos4DS6UOsGReCaxKmB+/CSjgEZmu85lP9
1ij9bdK9Fi3Ul93Yjx61Ko3DjLFs/2fDZrt2w4u0EfHAr5/jFtWZ2XB3eE2781aAYW5jTls9J4lN
dH89xzj5bf4YI0tNGpyL9fYzULp+JgL2RtFFm3ZZv7dINep04HrJCOCB3A0tuo3OUAylUOqIP8h2
1EcOPXbCsq5eYZueEn0525nNCqCJI2sqE2WSXHWNMRxDAgIW58FTa4acPr9zNfN2tKpTbMlv4aHT
kX+dEWfCmORPZZ/pWxTzvkzFl7u0yCF1+TLpFLT21nKXzvNrJbkCehuMhyizk2UqWjINQRTHg7MJ
bGjczkh/MtntW/OPo9dhr6g1cJyU3OL0tdPaN5eykuDEgfhVmiNh7hIte9zaoazUuzkRtuwLiA5t
JTGh8ssd5b8v1WTTO6hWCAgXp0RPMhVDQ1LcUKJpBva6HAtbP8W8zISSeCB9lhIWYaMZ3jtn+W7q
5tPj9PRR+Kf6SrLX+FD14mS202c1Mj/2/RrGVcrCeaY1N9nBv6JkUfHHIGEL2/5MOwAqdD5gL0WC
rlEumTLbZ6iocN1+Ge82Q3HTyWtdmG9SMvHlOtv81Non5S5Pg+7cenZhht2AD8QsDAuV1yXx5Skt
6mu55mdaHyNff7JQGcJ93U5ux1YdHxyj+das/moh5pgByJPpEWT2tVaQfQ4Zjiw+xtLeW7Z36Tzz
mSja+2TIvgCIWsNFkuP+aQ2SpQx1aIHWZd5f14x4iL5XfjCNoGNGwgSqfp2Y5F+XENiCNLNtZ/6z
IMfWjPIeRQlDZOW8QZveocF8dNPp0vvaXTrFwdTT+OpJGwETUlGndT7VOKKslfCsPqeSUcJMxLem
fcs9I4J/fpP29QR2i9XhyHj0goiVmK2KJz2BceAlsojo4D7Sz/qzatZHlzoXlf7SFnynDNEHacYl
vdjru5Znh9HaSF4OTOjpu9YekI1np5RgwKCf4DH7+bMROQ1o20ueJrK32fbHPj2VAx5bt9Cey9Q8
1upXs5ZbXQ77kmDjQb9dYoa5dUyR/9dYF9KmIF95b67uZ8pawidNFCVE2G5jCIq6MZg1uBgNr8t2
4qYl0Tgws/KLSMq92SYlKySix3nwj6JJiCx2AKok2wwjA19WfCCoRbbMc8MzuWK3lWwZOATRJYCH
xOhqLfMXKgscQM9uKLxlKKi4iJCKfBCGKMnPSz49W4KvesNffUjOcWrcefOLW+hsLQ18+qKsU0Wg
rE86Oe9Xh+VlgyD9ub6q4mDQDZt4H1QvRW43gpgl64/4J7vTWm/6tHxdEudvbxlwDSscNc2gwZpI
LsctJ7fpoqyEuPUE6Fe9dEGjzV8wI15A43U4ARWwjbB3WNJ/KlLnNM0bTdXc+77xtJjNV9rl3K2A
HPogf2MrIw3Xeh/ggQIcW301YhHBuMNDyL6lyuZByD/9mOziLu2oTCWqq8KTje+muhdx/kZIXgPA
qaLC0FTUjDnsoNleS7O9DNLgimTIQqmeIZa0vJ3msjAw7DaB5xS/sV0FZgle1Nq3Zpri71hJr+T1
3WNQncO+t9tdMWa/FrHybvoytfnfBlFuaWV/Rn/9hpbbT3oDauPMbLHD34bTpGrKvV/pbMwr0nPU
W1EtMDCZR814c4FxPYOo7bI7eQP1cb66MdYEyaZektsIiJ235kHr6le/JHRx9oErnSFALcZO6LZI
ikwm12y4z7wRKTCeusCduZPo8EKMmBOO1zm43eDrKw/mPX2NE/eZXelR8GULy0WI4yZPBCOv8RBu
HJHtWDdusj6pRLwMcj0a6/OEJhr5/a3nldeyY6b0SvNnUPMLfhb8UxomKmraHyftPvHWW7uVF/wi
hGzzVSSN1KR3ejZBhq6OIawHMEYleq93Q9TWbh5QBkukPVscilmypJsepV5hAzRYzGVVWpzR0Brg
J5rv/fVhbE+z33DtQJGn/RZ4OZHLtEBejIV16wqPEhfZ06dgWXfUM7J9W4qk3+EptQTZkXiaaJci
O92OHJ9PHD4PH4AzNaQHVHeWogOZLE1GS3c3rmTGW4Kf2a710AYE2pGd+5eaX4jXZDwm/fziddsz
B7lmQCji85TUJ9pQtjsVl4uj5TTOE04j20tJY5/wgQONjgT9OHO5Bqvsr2dVT2mbhQPscNf6/o6l
g7eyT5gb15e+f/ez7FzV4xMo1GsjGjRidf1hlRkj35JFWm4/4Cl7q+S90NMfYJvM7L97d/6sKvfC
EHXpaWc2PdTZ9NZfKKW8y9tcCzonfrZnyw27sWBc53ynmWIXM3AGubfeA0zfuAAPQa2KP4zDfdDE
KO7ZzgNVrTF36FsxxoqjH1Cl0R6mOnl37dgIRas9jSPvyByX3W624zoa/b1wEoQh/nRTgg8N3UTQ
bkV+pPnYSs6uYV54g9cam+UWMz1YlwIByt41+5fEQSSwlfHyLtcAO6yjxtJT+e2lJ2dVf7cfb27k
8zLOP0ZDKO3SjHdUfzPAjIwe6Io6QXzznPfNvms/UCHVZ8vkEOoG7C26zv0LMI+6fdVOXnmqXchj
xAPx3iHeX7bYG+TmUtIKdVfqaMesQsU3OuDcKYPyVI6ozrJw24heAPAUZ36WHtp3wvgwEcQwozot
6+SwP1fziINiLNF1OFhDkvxOCcvZaYJsUo/7uxvRg8z3pjZTCU51u+NdJY6+ECz92qv6S7nAp04P
WqDYqyA+w3bb0gj/C1Ju1kB7zyn3DQFh452VdJ9alz90wP0ZKeSoaamdm/cIJPxIv0FvlJzmXrHd
JxN54BRqkw+7UrrhT/Qpa70dScubaR1wKgpfv1prLqNpir9mhWEN9EgLE7MpAmPQ18iFQ/RamAIA
aJ/bhp+9YXrUm+mc8eb6yjNAWUhezjGYrrlTIzrUL01MoURcadUev+OGh3FUNNkVBdN9bqJm6zFC
BaSgOuE62dRyWO6jyFiJhTNfTP+CCFDfGTRAKJP5UF/mZQ8NCkgATIJ5ACGMW/za1QiOK5ydldtv
Ts0LYgn3yGIV+8T4JwS0vDj81oxah0Fn+E2Ee7/9sxo8/VcfqkHWOulnC9sha0S1aUY681K4fo5u
z7tyrtyyk7ChelBzPWpEc3Y+CoPh0PKaLQI12RuDtXeGySDKdhtsiIF1RH8j/PWQmRD95rJHrYWa
2OQZ3zbOqcuWO9ifm6nX3yy2tMRWFxSz+pj/XRrY5rFJynAgWIhlG0RLjGEOlz6XxhxMJp+CPYsk
cjgMyF3+JkHwlJjyy4utv7I0b1ipvh0g86LJnkqVeUGaIJCR9lszn2sNTr021suYu5csUXuaFx+3
b4tO+6seWN3K4R6TGeqofoqmks9ngvmwWwJOjcO0jiX8ZkXnw2J9ywqkqim+6vQGHV6xszpGNULA
3wZpnbepuTN/tTV5dtP225cwahm8L3rR7WfsNPMnbXINquyxAcA+Dtmza8GzgjAdU5uALVvR/qGj
vzJFjkMuHe6pAf+DL2EMrDhed5YEDdHpimi/ZbM8JVn/bbYj/RlmWNRkN2cGrsE2wXjaDgOMoXlZ
Z/HQorjrjfqLW3iXFJRMTfot9Om9dOWN1jd/zHKbsjr08uO83s4gSjVhso16jEvWsITLYcIPwvGq
QmF2WK+89o4K9N+pni6jQTsCkvsK0iEw3GK/GpVCQLV8YLD4gomMhtF4YTraa6v1xwcQ6Abgg4aj
tTRwT41v2787s7vj7j72NbjhGqPUHmVYxyvX37rgrBT920Tijo7iJSDH+I+EbUXy7R7q3uqJx4Ht
062Uy8grQ1ira+WWM2p8qj+AhA15t72Grrsly+WVqoG33kUXtBQkUrvqxfJ4FNkpxFGTfjN5YrYt
LLxyXcGoUk4BYwdpvYV9ZUP5akvnatYcfox2OvuvDKVGj7pM7nWqqjPmj5rjPnAN++h6GfI5nSdp
54uwXlGbbu+zP86EyY24sSeyM+LEvIrFuKSe+YRi51lgWdWM7m5su/tinlkk4uxxe0XKUftySs4q
Wb9Hcz3E9nNWNRfon68+c/6g+j/VpXar1KM1Liflae/98t3q3f2gWW+9B9tut9YDnTtHz0StCdAf
9IuHjMlHgz3G75ZfbKMEHvPYyfn58qvDIxPsQ31kvX9YRnlbOOjxUOcHC1jNYiB66cUQtg47kRw5
TLzauU31Zj8K5yDiT9fFVVAvFxtO0Nuu6USrXueupOMoiVbXeaBhAj6rP9mrf6P88XZinYgZoxy9
v4dvISabWjwP3sed7+DVDXxweQ+SmRjd0wSnNADeU4jwIJ2U0zPlhN1W9VQkfWQ5DNsrvsqEuals
tYsxo0upFZg5IoX7kn/61nSZ8fVL5cGw5uyZYZyaD81g3BRr9qr69uBoNj7JVH9IJ0RIMFvs7eWt
7TEA+OjhObazlomheeOJdprzK50L8NzZ+4R6x+KjVq0FwmPjL3v0kEciFnoy46ie7ftGIdl2vblF
V0xRjT5PyEScl6ytPxsG9iLlGpnMguc/ocgmjDLh5w4WIBSOOMB/cV196RW8c9t1Zbh8pYhKdjJV
3zoqowIDul8AYcWEJceDHtR+ooep2b6WwJajLUA3XbTsGfjsXhuxxsOzg3fZnDEv5GaSGS0BpI0e
lFFoFJHm5lNV2u25WW6sqsJbhW2hMpmr0yLRAk/HvS7ET8aCHvOcjgC/152P5mvMJR6TPLQ0y96N
s6cHU0PzjZai1RHYCyZcEZWoHleVb4+TBkkL8eqSTP6k7rRdJm9KgSRJjAXck9PRwexppbxJa540
hGogdIT5dMVXTODm5lk56kMudtm2BCQC9jfNCR7Os+faN/4Vdfb/lbgCn89//tv2d77rBlmfTIZ/
Ak3+569u0++uRvI//F//1OGnvvtEbv6//6F/+8r9f/zz2/KnDj+Hz3/7RVQNTD+P40+3XH/6sfjX
T/Gff/L/9Tf/M2jlaWl+/vt//a7HCg319UemdfW/ZrBsESP/59SWqB0/h5rYluK/HMa0+vm3+Jbt
r/4rvsX4H9SdyXKk2pqlX6Us51wDNmxgkBPvcLnL1TchTbCQFEHf9zx9fUTUvVdyKeWZVaOytDyW
aXFO4MBmN/+/1re0fxiaJki4pcVpW7Bx/slvMf9BIQ+vBeQNSuSqaf+b3yL+Ydm2DhnD0AUgF/Y2
/+K3KPx9aGSF40BeMYQ0VO1/AnDRPtKHTAtQHii0mfJmzf+PmOlR70hKflBZMulYS6jFu37uUrIr
XXHTLfVmR+VNX2TPp/GG+oxN+je/6e9VxYyMMS2hceiaYS/vrmrbkx/GxZsgmWoR3szRv9aeDu3a
uIw2uA6WNnmI5v2w1hf5rXX27jVd/b3K/8ra9CqfIeD/+R8zKOa7ax8huEbF8cBGvM2gyr/AbsXV
t6eYaUeA0c93ePRcKT0M7VS8qbtwm9zpy/7AyugDKMfJQWNFW1YLKlSbbj2ukjUpXifxwycf8REc
Dh2k0yb1m1059W4qW1bKSLJVd6z2vqC3AkUHSySOlgnSDJK/MjaY3diP0tx26HXU9aqXofIjbKtf
Bnsl9sJiWeR3RdVbf+eXv7Sj/4sXMr+wd4NhgnyTR9XbuJtfCKlRG8Wt3PbERea3+umta6pGKxt2
KKL8jxfpBjYoQfAWiXOQHzia30pOedI4gQvT9BOXmf/83b10GRZTlcvA2cI6H2xicObzUKZ5uzmF
hfz07XKope0LUQvEK+YL++grMqpwEJ39OjNJh01xVu7yQ7gk8XA9renIrE6B5E5e7+jLMewgLArr
FbAHxcppJfbhFjP4BU0hZzH9zFf/jVucSXHvXxtzkzQNnYB6jr62ecwe9CvHQwHP80R2Rdjidp4c
ht/+24wFPp0Fq32ETJmk0nI5k5IR8HsAA+b8c969PkSuzZgYr1a5Cu4YjUuxj26dpX6p/4AQcCYo
8Z18iZ/ukNmPed5mQodkR3Pn4yXDslBlarzqrvNqrKctModDu8KNvQRKfjj5CuXH+d7ScYZK4Kvg
HCULiH5MA0SPPFYtFKM+Hzjv1iFnz6xR+/O8KYzbcIrNa1XRxhinaFRn3d5qTDpbSqd211T58HGj
kh7xlY+x3lcsDHWHfhOeTUE9PcBofy6ANCSL0KoRNUezRbKL5YiCbMAMpyix/ma0VY8HsO63SYiW
voExwQbHyrLDUAVw0nut54gaNM7d0KvluqhrIvTK3gf53Qt1zTHhNZji4YDgOz2rnfqXUCtn1ZZZ
v2ubnrREu+ika+iKeYiL3GBlw+GDUjuCVHCjQjS9FUhr7g17jO6irE+fO89XONm2TvY7qYtyO4Qi
QbVmWrdNUTwnvspGPfI7ihuNU6AuNcZiLVEyswUFYUPftbvXAEewSUuCcTFYHH1k29Gpy/M4ew36
oHxOhtTe+7buIPWz8hFtWOIF4Yp5FbB4F4dgJ4wwjNpdZHTAgqq0SO/glvl3caGjMha10h5QaSMy
6BGzKjOBSq2RMVijNa0oUxRQk4DerjgZazckpAiC1HMjmtYmXkXISJnPIb8sqcAsoqjJ453svJCJ
PhQ/sqmqQhcrFKqb2MkvOq/x35Jp6F+nCQZJ3VWY/1D6lnQ68rdW9TFoNU12BtAnWpUtyoW+xlTU
m3F6PaJxo3o00tKb9AwlMnVRsmCCJfAYaDOO9YqXD4eOLgnELLA7xFr6UldBseJAdZ6hdsdDkZzH
FZ/dQPMuB5q1CDuIPQGgt2dvxOANLM2n/ZIrbmd2zRkir8lV44wtMUGXBBP6lKUSHz6UUpYHlAcB
4t5APVgFHZV4sswzpxl9Ep/K7LX1GFqVn4t1kJbjpdILS8c8RzTisrX9wI09GQ7LLrUyYngoztCx
tjpOUV3uXFqR7+z/7O0bi8o9hSmOOLoT1PX6+93KEWGfD5bPlXBf2LjsIvkFR6tjkUm96ckHUipE
pgGECz+n1ghmXyY/i7DY2GnsTjVVq44SrjwR1v1ptvhzcSn4EapDt/zo4iOeOehDCr3VyFzqkVZf
5BFxu9/f4sdJ9593OMea0CsExHq0jEVOXBsBteeJ7UmKvdPAFzzmP76/yLzd+fdC8uciUNu4gGHY
QBP1o2m20ujyN7R8KflVe8NKIgz/stzFmqeeA1j2N72tymShpv2phI55p/f5yhb4VWZ5CLpHO8Gu
c7I4pwFFUMxl1JqHKad8bCkXDQJrLMT77+/z4z7nz31SP7ZNm9EC78U4epgVmA0Hugz7tSdFuUzk
dSIOWXhiM/XFoITWKylJGwwMm+3Hx0VLpadAgx5HJttbICObdPlqutE2uPZODP/PY8OS3Iiqao4N
CN0+em2a2WLO8sHN5Oxpmr1BhS4m2fb7Z2Z+HuYcsRxVF+wPhWEfI6hh9pS418elZ4az/MGKWJKC
2iuF26tyfIumnvaJKIpso8UWJePaN7pF5eX1Y1UzrOkpSptibaqGOjatACyWj4j8ZyZtBQE5R6+V
YCmmlBSnwW96QqpcqExGVyNsTZcUJ+1HWoqc2gPNSMoC+CF1r33xVGyeSMIw6TfmsDattt2H7F6e
VNk2L1kRRdWBoMQAXbjhyJGMYV/eOW1II31wRH9g6en2KCSNu9JykLsadlP9GBobgSE9Vxs5GqAy
sqcSu5VrkUK1KLfQ5TrbU86KQmT9RZE7/u9Sr9X8RDDB0VZyHqacag2DQUqas/xECE6SOLZyUrKK
1bAZVnIpXpwLHCsLbTm4+W22PJnM/sUr5ru34ekzmzKUjr6LIDb6KK1JG1+R4blEHLcd9oAwFxhD
V2CzDsoJYunn+YYjvKGiXVQtXWrH32GXD8WgVM7Spjwpow0rFOGJN1lwacL3bP1h8/0Q/nx7sMDR
rbJnpc4gnaMPEoG8XuC9RkgOOSu/I/3r+7//8+3w9wONBaZKtcA5PrBndC8YPRxbdf5+wta7aUSc
8UsLHi0SrqfxxGf/Z1//cdIEyc3NcFYD+vqJru8H9M1LgiDLdXXu79kuLNWzjmMzStL16UyCo2Mb
w5ERSHwZxRTIs6qc6y3v9/1lVlvw99jL7GxXrKatXEFb3H2IoPofldP+e7Wy/98wxzqj8r8umC1+
JeH0632Bbf73/1bJFNv6B6BiMY9djkJ/KeV/MceK7fyDYwrRIipDT9oWX24GoTD4z//QbP4j/jNH
tyWkcebvf5XJNPMfAJPhj1Nam8/7wJH/yV+++jvOqDH+lxWKeXL492jkMDgfzriMTtqD5bC8fhwe
OH9hTwiV6oQScBLt1wgwd345nfiIjypTfy+jSZU0CcOcV/CPlxknNAM6BAO3VZR9m6ArR32Saemu
tLaGRwgi5vXUOHv3Ev7Pvb4vh/3ZQH66OVPliqYNxtM5umrMrWmeDlqO8qBCgzRaz30qp6bVPI5L
xQl3UnL48YNy1wLVK4g+sk36V8EVb0Blx4auL2rvdYgoeqr/DLsEJHP43LbKpTeqN13xqmnxo9P4
d7koz0gLBHxZ75paefj+Rmao9ee3ZLO9A4pHcp01//m7w7vWC0zhDm703o5+6bOC1eGGGn3YNAHu
LfynIol9+Fn8I8f3BAPpmqDSCHZveI6aflnUzWZq5Z1vVTfleFvqlMasTR4Z+ykXS0PpFx0cqALD
wGBe69ENHYX5MehVjVx3ilaVzF0ZqykHRXN14ubmt3D8lhwNHpKpSlWSDvPx5gLDzOm5lwAAE+ui
yftLL99rLVAFGd0VibgGQfVGjvqF4BnnSbJOo/7QNZbbIS7qjOIsxfNQWc46VApSnNuNHcsVQ+vc
yNrDNCM27Z0mJYGVBPiS4vwUDoZrx8O+HwlRHFAfOtGT2mcn4qD4DL+4LTF/VHz9bJGP9ncK9WEr
sXhnOF0JQ/UwOtQZwTNyiheN1l4oZrHWTaTDAqGkxV5WT8VVI+g9BhdUcDDtiJhiBoSQ75/3V2OJ
I5fBWmBIFvCjgw8Gi4KQ3aJ2E07HmfTO8CQ+fX+Jj0sqXxubWsJI+OrYSrPtPL4EXhMoCVHthjgQ
VHvfjvVWL+5q+vBJMm5iVVt8f8GZIf9hDP25IkV3Kk7k1rBv/ziGZIM6KsqC2jV7LqnfTZOK0ie+
rdLopg+mjTaqT7523QKsCmDzTNG1AHAmJnGm5Mm9DIlDrpptXrPV9NMbu8svG9KTzUTDmpOCp4lu
nJQDdn4eIzAzy3bX25j0OCiTKf4QNwS1GwSZdmb7A5LN6/c3x1bui7vTmHFYEjhq8T8f785MITIk
sVK5tIPpG6bw1DN9eh6F8Zhpo3XWtwixvcqnS94ka9hWZ4nd25uATToc5hyf1K2CeiJUBbxXoq+1
CMuyh5YimMqzUSWiEhjUs4dd5zxKIlrfUZVA9PajLcZZil+ZWGZaS/ZdRc5fplVv9Mlno1R5ltmA
omTW3tiD/SS7OiG5zrPXVZWRB6mdB0nFeHbuAseEzyl6Mo8D/2Kwmn0uK/DBgOQmzX7uRvsXrMEt
KKQZ8VhuAmHfFybFpC68ybMJAnRWeIu0hnYg0MPhzwH0RO9axfGg2vLBDFC3a3QoZYq9bEOj7Tcw
gArWAS1xbF5dKjGRyhr+T62s0OK4U9T95MgCNbC56a20XiVzPHUp7BiDt2Jusip9VhU3TuMDZYqV
mXPwVNrhyu6RWlP+eWXXuFI9zDJ67vULxcZCzjmOkUMkM8m+EX9CyaRe2Vb4FrURwZLnaof8I8Fo
Yzgwb0rtYYiUZ/LJD7XMd5ljQDOf57RkKBDorXFlvQ0oEAvvVlZigydxWYrkvjVbcx1Z6WV8JYO8
WIfFbNixqhrZKaBXNTZRIC3rJkpd9BVGKaeVoQ4Mhrg/lAN6PK3zqfaG7T5t0ewaWECDESwPdrFr
L8kepGJDp0xttNoIMppLQJwAFhBOLoeeCgYxyy6o9X3jIQLsLYz9BaLxWADo7Yr7THkk7UYHTOjg
MmwPip7R/3Gy7djhWErV+MX3h3pVegoDbUGNbTuO1ibN859D57zGqXOAFXbmeC0Iw3gz6NplIMGW
2RA/w0d0VTdTDspfgyZDurJ2PlYc+Hr0spqinTgVOPP0/H5VmmcU02DDQlYZKNXjOSxPWzvp0roC
jOmhgu2zX3EvdyJEb5EnfCKJceUXN8WgnqmlCQtgDG+yhCKWTa4724BiXQb+FgxxvWpjY1lR9aHZ
bwDHmjIEorOz5ZByVCT0YAGKBqKurd5OQ3vlKZgoWsN+qmsDGkkbnfvszxY5gAEpkqeB0GQzBSmJ
cT5f+R3vhRSXfdbo9z0ICCwPwU896OtFDRZ5oc4WrZmv24t8a4XREwzyjVTKV13RwkWW99ApobZF
iI1aZGdwBZ8g0WVIaqZbLZywf4a/nQnYfT9s0aBWxk0r5RZibRh7l9qw5bduFYe8SNnBboAfnuJK
GWGltXjthyofFxgMyoWTJERERERo8OGF/k1r6gM26/Ye7QSCfXxxutuzTFPss9HJ8jhBAN+fmEXn
bcSnFzofhgyDd0tB5OMkOvoqJsoabGBpFI9pP97EuINLe6/RDCAdgnKG2U9bpbV3Nc9adw59jJ0J
2uTC6s0dMIJ6UdrmtmyTX9//sj9X/vTL6F5QKeF/wX1//GU9ChzSkxo6g3ZzV9mAjCpVLs/MNhYr
HIbVAr4JETpQJNQENCjcLwvaQkXFuMT7mlaUd8QUzeTuw5A1206kl04sf3iixo2SxyvgFHgxYfOA
Nv7RGo63rmNJncaOd2pUiUVS08H9/p6O201/tgBI+CiBUJhEzHz0tFWRVzhZisrVp8hcBYWKwx91
Y9vHFf460gSmcYNmG2IFXo0E/+tS5vGz4vwgRBNeE96BMeguv/9RX4wA+m0obWxqe+LTb/Km2mwS
1SvcKbOuzLYMFkVi3PocfozJuAq94u376x2FE/3ZB0nMqKaFJdXW6L19fLGaUypp40yV66v5a24I
pFrC2qm1ct3qcpeI+N4rtIMRz/knmfv9xb+4Wa5ND9XSbH0eWB+vrcAFTQA9M6iUcdvI7l7hHTgy
OjewKwELQuf1/QW/euVS13njFqFqOtu+j1c0e867ZVzyyq3iVw3aTa2Dqyrq1/HUyLWDFToaLJxs
zPzFMF1MiVsLsNLC/NVo/AdpfGLf9OUToCjOwc/SLf34s5Kl3VmVwxDs6p2aXQCfXLORWhq1cxFh
Fztx93P7++gjlgQP/YnQRNtiHN09igTZkFMBWMBUn2KnXUd9fi6YSSZbeZvM9MbSkse+Tx/tNHhp
hnALEOhUKVAcH6WY2OZQMnb10rQt+r0fX8GMMJkG/GpuXPWIwgfcPl3bvcXB1sD0sxSyaQkw0c9K
adxGVoLtLnogm+5npnTxytZLiwSQiPgDqBzWqJ4VGpbzstNuYzt5NDT0saYT7YyuX/qojgFrErBW
QWtOmit0fpY7+MmmCdHRllCdwImzrNi89hNPer6JT0/aIZ6Jtqz1+VQvWxTStP34qujrWgEL2ZBp
tyWxFnV3jkMMg1WPVcsogldDba/YG8B2Y8h7/roJpotcK7MTP2k+z3z+RYgVyCZA8iTnsfHueG55
IjKr3ik5fUQ3jdO7plMj1tXPojh/6rFZDHD5BtgLJ647j6nj6wqKsRx6mGJpAn287igVWnqmWboJ
yks6h48lsVDfP+0vjnL0yCCXYaygRnp8WvRl1Cbe1Jd0IpULOyej2WgAEJaB1axqworakM85SU+l
CRpHMqp5/Xh/Xeto/fCdIBtY2ErXz+KfviHFwrfzR+AgDUaL86Yb41WtItANpXZJe/m1kuZFHeKY
QhDLyVkXG5n37boPwstO1M6SFArW1TKp1qYdb9ICsGDaKtfUd2uYYOWqTrGIsoKeoUx8rq3oNYSg
uoBjCTDdu2zN9EGH4bAolnY+XscaglttqA9lyroGk3dDl+/EGfqrUU4Tga2n1Obq3FH5YKy1TM06
eK+xwjeaDIdelBdmFFx//36/GrrvL3M0dGOgKpKePhpZVd6kGTrYPLwdpoe2w9Q4ZGs5YjHoW2Bh
31/3q3H1/rpHQzdPKidku8sn03VXGYWnwVsTIbGxCgQx2bAJAFR8f8Uv16c/6z+KG8x6f1brd19p
b6l6YCTIgVEvMJPVu7wJ7vqRE67tavvMbzntEjJTdQdf5j+GXrhxXGw7Gy+0Zfo33/+aP13Z429X
shFB/2OYNDOPHgCQ7hD3HQM8BX3Tdn7DgZvdcH+oqPMtWnt029TbKxj+wEsA6YBMBYwLohUi+mFY
zjNbE3P8bSZotSBIYz3dz58/qpL773/qV7PM+196tLLlTTjoga+W7mh3S8rF69FPTrSUPlVq58+d
5iQPghq5SUf+40yWSXKhYekVbmeY26wAMIByZ6XF5UXSZNdSkTdN5W2tyNuLXvwKTI41I9zyGjl5
YR8AL68LOIA5wTXQV/qlMxgrYZS3ZjUhB+RDrgLjYiqNR7BpC1aq1/lDwl68r4yr7x/Wp7Lfnzux
mHZpuBAY+efP342yaBipYgwp77XQnplwHk2l2BR6tglI/E2nEqhn8JrV3tqcqmVsjs8jDOeFT2jQ
HxG7AC4X1PqJ5/u3Qnw03KhBOshq0T2oUh7NpwStIKUvMqJ2Ch5WT+RR4FOvHvoapmdtXVbpeG5b
ub7ynelKEQVzAAwDW+Mwatv976gKQY9NzsZEYw6ZCIdhSYxFEIgJbg28UZUjcFdDXjYoB6CoxFpn
FQ/AL6IlAMFs0UGAxGb3rLT1bRZVGG2rOfnWUEn5UFdqR91kaAYgUQK2YGz8hPiP/d14jfRsDb5q
C7kG8smurLRn0wTXRVYg/Wcr7RawALExYgrAhp20+ZkVk9rXkXtWjsomhx68zNV+GeA5lB2ewDQi
mCmi5BVXmzSZDok/6ptUsfdRo647lgECVXJQqZDZwWrtiaXQV73n5K6DfElp0ycPkjjZkHh2cLXE
JsKjRvIkyzzqt2mpXk1DcVAl1bkuORu6fqt35W1hwL+AktuEBnkIQ4MNINmYEN1CTz8Xiu1WFo80
L/FUzvEPSVH/9k1zbcLQD6rybY4cyqILvY0voky+WITyqEHHu2q3iRLcZH3ACYJJehG2P9JJYuwO
uMFQ8te1o5hB47BrCqslI43+fc8NJxElH4Ab7ULtQQ5OUE+wdZ7JkD8TbUcB/QZg829vwmMxq6Eq
/cUyFZ+Ism7jJYV5b7c4mesHbYJlkFrlE4AUXqdMHzovJkbL2jdkYcAkCJx1P8yqfmsv0BYsjNK+
SOku1J4CQFK+DH2iLsA6QFNiUOR2+xRz82Td/PZr/4JAO5L74gsB7oTa5jLSfyTljOmlQL5O4+6p
NDtnGUqIDUQmWMGbZpDQYQfRhaYA1DnxaX8xEdIq5vOhK4ecXD1aKwfHKwHXicINDWiPub4eI7IY
8HQ4w3QDGOMKxtdBtA/UhW9tM7r6CTmBTg2f0IkfMl/o6GOmh6whr9fRqPB/fpwtvSgTTqoS9pFr
YbhMLWvPMXCfV9dFZe69Nthp3VOe18uxzXfFABNp+HHiF3yxPePrI3gX5Y85n6c//gLLtgYlCkpy
hnrSh+zoGQfVBSyZOw0SWZB5mzi0b0RYvPVNduKkZXxxrrPnaORZM4ZOh5jXD7ttowqSkYjF3M2n
Ul8NMcdnikzVou3UK7UdnnxR/M4Lsaj0+ncIDozwrX0iKYLVP9F3Iuksl8aTDpLfxSzjrBMEAPSR
+grHl38zdvJ3BOBvNZgV7PVUh4OSb7xau0/w5JOAAfc5aX/bSnGrTonYe1LcELJX7Yxagj4GHK5L
/7wqKa1qinnGQCKJyIMY662brhjdMjIOQhnTjYlJ2J6roifezFdPB7kZO0cVgQF7x49PZ0Q0NzqO
D9ymSM/HInqrVGXZCcyfxDo9y7KCilHe6ia9wHH6Mflyp/hIgIIUhu8e1TWQryR4SXhoJ04SX/0w
Ey2QQC/G4ngsrDL6UlhNa+Uw8dOlmXAqwgQdEY83qATPQmP5/kF8sX9GMzIvwKj7qOAeLXiiLooW
JXAODsA+g1u7rkq5sRxxqs0379OOv8VZSqgjrtIk4dAfn3cTOGUbVV3uqiJdEpewz8mJjaPoNo6V
XVr799PUHVqBWxe24wF0glXpeyM+ucJ/9UXKef+kmqZAbHi8g4qjBMC8mrtFBSnEC1H+DNVVaOzM
Or0iouJqzEcYgQ3TdtSdKJZ/Veia9UcweTiSSwRQHx8CTC7gQXBB3ahWMYX5w16XOXiTdN1p2mWO
tVM4ye9MSW8NUoC+f9FfnGBstAuCbiYKi0/V03akczQQUOUmprxSIggxBj5fOhL7wgJ4bFi3opS3
UaCeEJB+edMoJqSNCMpiF380wsye/otiaIVrgXHXDPUhTLx1BHZahsI18pwwBxBn5qgnC2iej9/f
9Z+W/9G4oxtoYrKyddoUx7IlmEVpbWZB4Tq9+UARTAJ9GS8pf151Ff0CozZfkHXcy/rW8X/4OuFe
RbcxJwjiJp28QemIY2mv8WtbBC+81vB1l2VSY5cVyUPvlcl6KKcrR/bmUmyLwNE3tXCok2sQNwtd
J8SsfrIMNmRGgPnPtF4CKu5Y39namJG3nCQRcYX2CCmGnclbUU0Pg+dsi8bfiLj7qdXVrRWbL07c
PBWqCQPWHn/f6pbC5HQp4hZeQE9kU5FG+Wo1OewkyL1BhYxHk3ACe9e1975lnKnqqhjcZpJs9joo
63SHMT+O/CAAdCvRto8dSV+mKuDjg9LrwvL2+7cgvhh8s5MN3QzVF90yjr5+MzFk4QwYNFNiviit
NQ91aSiboA6qRUeAl1EQjqFExJrFnpv3lQ6xGPhFkcILUOqnhoId9md7rxZNBTiTuK4G7Iammi/V
lLkT4RgHnU6u37CeqG3L2aB3LkOzgtodX3Je+jkU81a20JuNTYsnNF78EdeC0gFQS5djMtrLLmNI
aA02TquyTszpX512AGki/hVUPAldn2fhd6cdUFNhEFdF7oowfWlDfRejqkbqfk/nKV4hrrkYyvBC
NcZnzKbY8qW8IWf2PEA+yFSsA7pa1ml6SvX6RUdFQ0uCYMaREsUgRsIPPytJBlOvJpP5KLXY8dbi
oh0Y6B7bc7KJgXZrxgvGi2ypmSnAdEYjNCdogzSI1uno/Z5icTDT/KHr6Whjz+dfn4b6NjK0jbQJ
R81bHqUa265e90+TasBC65onjbDOxfCA4BY6EnF7q+8H2xcFjHm3h5GGCq9wmFE+3hUaHr+0wKBR
3SVZxmxJMsrzCp+btYyrECVmHz2S/YOVmWeuJZyig47RhNjksSF6jMxxYGTpSePN55UHJB27UCS1
Eh3P8cqTt7JsHGgfbkudLdE9VwvZUGgmE0ugMfjVM5+0NpvYBRM6/YlnMn9gH6ZBoRK+YSGopBLM
6jvXmd4NQLRcgWl2Ye7au4SkJrzw41oDH6Kicgg4d8ApqkvznNTy+2YuDNj9iabSp0LW0Q84WndL
io5BSs6fW8UkM2sKaVotnA0mf6icMjDPYsM7cdOftjYfL3ncybQ7PQHnGbMBdrpDhJopzlhwwYWf
eLafJrf5OlBGLFYZprc/hqt3z9ZXU9mKiGfbeOWZbTBlDUAwAPntTGWA4k9Ijjc82r15FzXjQxpG
P5vO2OLxhWXvOgqptkl+T0LzkhiozkifTvy8L5+8bqOfJ6CUA8HROUCfEHfbWsTOK1F2tiLP66qd
JSpuDSc6Ie5KDZF8O87VRNyhFm2ZClYVSPIxIXw4zjdGfZ5mBPXVLyd+2Jfvhz2YblkaR5Q/YqV3
z61Iuga1BY7jslB2WSuui8YiqUeugqE8m+FORQWGldTCOrwrm/LMqaOnvL4eZHxfURE98Ws+nVrn
t/ju1xw9pohctwD4We76IdIBh42wxGIG4z3wdoRCrYQU91QKrpAt7rDHE82Vb8uwcMsT9o0vRxN+
CiRhtKbodX/8Uv3MGqY+djJETC/ksUC1E1uiyXP/gpDhGehOtcA58aXM9/Zpdnh3zXnz/u5NNFqW
Wn1nZW7pdMvOxhZLyEw/w/aU9v/xUsdnctUrqV3ZmVuTMJ3DLPbBF2jdjX6yATZrf7+4K1PD3478
Hs3/x7sSRluUEhGMOw2sXnOKTlQNuwqyd1D+FKF2aeTTwWMNgpkRBedKWr6G5biPZ3erJ6l6pU9q
578NlrkR0xObayi0/p3Sjfu6KU8dSPVP5755/M29cKYR1Oj20VqcVmz0EB1mLkKS7aAX7jBZZwq5
EEWt7udJBOLkspPqPlBcTGhnBXbKkTABLZ0zx7I/n20SeFdR1j367VLwTY0mSrKJrz7p8aaZ5D8p
ngdfgkJb255Ydb+cZd79/KNha/Vx1+oY5VyiTS5mQUsN607bd122hfO/9pvpxHfyxQXn7hdyL4o7
At/Ox7cbRCGxPTlvt6vbHXKudU3MLfS5kBPzONQbE7DHiSniiwmLS7J/U7X5EGsdrWFGLvsIs19O
lCABz8RneIDlujYHpl26BKMvi0luOj29sgP0Vl1/E+b2uRUP66p7mcQph8SXEwVLjiFwRiMVP/qS
IhitWkJUqZuPym4WZBe2cQEEflcIcY5EepXSIMnj6NRyNz/YT5MFfXM6piqlrePPqkashqiNN435
lUwbma4DUmL99nzyIASJnIgYzhuwuAhECtvg7MRLmAfS0eXfv4RjxQyQS2iuDcsZu/Z9UXLqKqnC
x9lF4xEqrFsanDLWOtVadQ70Sg5+xSm0w9dD71/j4PhTrRV8PbCJGAd9CZ7yMoie7Imz7VBtSp36
MzHa39/0F/Mz98ycQAXFRplzVDcYJjMeioy1ScnGddJ4a4/vmKQQgEztiX3al5fSNBTVlMawLx2d
VHw91+QUcW9lLRFuzpB5ARkxJqDKOtVt+fJ7ojKJK4sqsXrclzcouakNqGssbiERAwF02iZZ0i5a
ocQ6EyU7qjJdtwpU9ww0vJGelwHpCX4ygoGxbpOuOlGlOvWDjj6p1iiMXh1Ye8tQUt+TbNIIl7H7
m+9f55HZiFlyPmGblMLoV8+cl6MTSoLaFGMxn1AH4GnhEOmtkl+5CtX4IsSgTE8d2BI9FFvPwYVd
6BDqa1phJ37FFx/y7LYBJAPGEIvL0QyKzlISvMWhFBLZeRUiOgePl9tPFQzBoWx2MV6DEfW9b/Tb
zIlOXZ7a3+dPmV6mzRGUUzGW3Hksvtt2dBRVMiWiKjDUpBHaOlLnjOw0hR5fY7YcUhBQIePWXJEa
YND4R2cBamEzVpTm1jfKO0Xcel0Vbvqxe9QK015Vc75QoYk9dhay8AqUUwppvwutPOulfgnq71Kf
SDeIgWDyr/RIcGhsp+PM/RUAnYN7JfFX3WAeDKckjFs1N7njgFVGENmMt1kMv08koA6FvtPM6hLV
2n0QDOyt7VUiooui1V2rMfah8K4BKlFnZ+EttF1dpoTPt8nB9mJ7kcUE/mnYe+KKfUYV3hkpmuSA
hMXUUH+muv4wBHng6houVMUXZ3JQX4poP9DRcse8Qh7X2mdqUV/krf7gjcjz29G+HREDrws1O+/7
ESObJYTrD4ckwgoY18Fh6ptiH/iks7dJsOOJv1V9hDg/uE0FYdwKObrbpJXqAe//L+lqevQsFDO4
7srrxIyr5Vj+siRp6szpJIOElRsoySue6vkMG8wSELbMWU+stcAr1BnrzEt/WnG/bhQKacTIR5uq
EleAku2VSKqXctB0kO6iJBzV3pl4281aUy5TJX8E+s4nD3TBrhHSyAHkXlGREe2ZmzF+LHvjBePG
rdD8ZFuK6GmAJoYwS1vWnK4Xzlj/BmHU1DNYbhVp+Fu7xBiI8iBzF3G7s+DI00RGuR5a51fTmr/L
9mbmg7XxXKIbmm4hW9KRpsFYd7lE7J4TEtt4w7adhm1nyJdGe8AYXNJ/TVxv4Kze2s4FwQzlIpy6
cVn05YKI1JnZ5b0ARkWK9ttThuFQC/XFSeV9xPkrG41dq+S/iti7aLroZ+KVL8pWG7urqlGIaJHP
Vhg+Bf1dQDuQaDwuR6AbzWNr5BlYO8vTzlorZqxwWaPmH9FQ30XSvCMMvETeHkDebm5Dxbsww9RY
FUX3pIFaW7RhNa7GFkX1GJs7JmBk5cghsDYviLVgPHjIHoWomGGNGG3FSMsxRmOQQinkrXImmHo6
kD55cGNp3MbeeSNJB7V9rV81jnYGsqOGXd8YO5UqHALdhZk3V3EVv3JCxiauMV7KFOmX2mlMseGT
Z2rnah0i0q3qlRMnaK9rmuINX0swUZxAdazawWsxewi6xFwqJemRKRoUn/iHHhZGaYiFSdd5QVnp
tvUCEhiJcnOQkiGeQX8EhU8q/5u8M9uOWsu27Rcpm7RUv0ZIUUfYxhXmRQ0MqFyq668/XexzE4jt
xC33ebwvmWxsLEuxtIo5xxg9IZQ0HZ7avLudtMlXp/Qhj1XLJ7B+PS0s+sFtYBzIbNhXcUAWinM/
6OOHXNfuJ8N6gWHUE0VXM6BMl4zzAofSYJs3Q5m/5jYVJGhFX1y1XUFre83z4mBVEZQhyivenDeP
0B+2rfnaZdLX6XJp1RKp2w2EP6M81AOa8GFOLahrFgdH+hrVOaxbQBPEsg4Ebc4IgisJJ6i+68OP
JSJ7EvjHnRk6B+rujzEh8m2KicR21lE+4czIGAKjTO8Vt99aLdeg4HLhTINuIMu6dZ1GN4XmHDBo
78pezc96nB8BsAJymtRxnQfdbVdfaktifxV5QkVU9ZjFd6WcGJZIyhw4DZs5G3jUJI9yl9O5Uijq
uWpAPRvBierYm0YjT2qob0VitOv+Qd9ZXaWvZdeQgwKCPj11MvucjVAGR0fCCJ23M1mfeDQkacGZ
vCPCY0Tz7VFU01aF2EdOeioGXmLN7W/VRJAYWCiXwWQIVd/GXjvz9uWrsWIBwEfZ/zV5iDD9XDCB
BuHkqXP5zP8/K0yfxLfWPcpP/Qstwp0WMxfr9QtcJ0v7Qu/9xpoUIl5Kdy8C7Ulvx/Q8uL5dqQ+F
04A8okBhu9Zr7TofSMRBIN3ozDATHwy+LeJAGi+1XI7vhm+jGvNEQ05niSB0RTz/bRk3Lry2eDeW
YvZbIkdI2V1mK3cBNbykNvHKpVn3mx50QdlZHOQc90RIDMKFZZYZRwOoZ5GT/+hyCCTSoozibWs7
j4QYDJ6jkWAgehuYkBkCJ1kpVRLBX1xoB2VxnG3wSuUwXmKNwHIdJImup68A7E2yfGofKcuwHSTs
OjKLwIt3UPIGXcLYKqqEEcp5uWg1jaKMC2M6NoYVVkcGsWT7Biw3PZPcrfgpwbrMG6Fz07kVyewz
Lzh5rvpqyS5c3HTVxqLhA/MmHv1KB0zd2slZY1U5AJtZJ9X0fdZIlm4kuhEJFGDnCHQbrW5/rZWM
5cfmzaLWTgOnf0oC41MBfqRIEWvrJihROdBeFo3fMvyI4zpEYf4qQ2LPLL4jYy4SkpdPL7/ZrueM
iwVKHW+KgRACdzyXuWbB6akfy0BF30tguedMMXA2Y3ndCKqxzmnS3DbadE4KOH3gdlUtv3PNSfqB
y3RVE7SpgvyyMbb7lgK5DGspdADbC/GC4JKI0VQ2WK6az3BKIz+n+Ubr64OSGk8ljYFdQu5v2pff
VJcVCRovWaCdX2pdt26F2AOq9fpA3MUdgzxkrWTrHH+3FWQ2xEAywxRkqqZgCIs2/Yw5JwKioWsb
TU/OFikB8OXSbIctYjWUCuxlV/s06qNzjNuGMf2KSj/CbeQq7DgBMHduM23R0Hzp7bFfDxnJzOUc
6Pshno84b6aTNTksjirVfUfd0NVGSV3Xd0nUbgh5rteZ5JdxiCEe+Ecczx+he1DRq51vkYz3uh6x
7RlWuF6XFdYPlcnLzafCUW6toVk7DvG57cSFU2HxRtEyqXX1RebBwohSgI1aKSRhXokuK+/UJkm9
SVfn9TwQy9HWT60hd3GYn0DhPikxs0hTyKM2NA9hw+YqHSuIooGXDeZOSqAt5tzHmzpQ4rVrJw92
R+AvL8taNaf6BDy720q1hBkxAxucmVgRMp0CJTvZplQPc3fU8mg61A5ABvqdazN3v1lZRLB+DVRh
JmC0RZhTT/1DFEoXOecWHysLtSGtjZqNRAnDEEY0a6yNvEQUrpNwakcFWSHjfTaDfpKTjAlODi5G
KXcctQkb56i2Trtx08ylto2xwcIxK0+ztiwj1kTW4Fx/kxzQ14PeEpv23S7b9oKJD/lZACQX4AHF
xCo74NeaIz7rLt4rE4uYrc3Eljbd2pqzl7p8zRoynIMY6o4Q41EjNX21NFOIa781HBzhzLkfxZAt
MccpBaewOZpO1fhuxNY6Ej27DOvOiqVOvnX21a36BYcVfTfNvN906rFlbfOgYd0ueWN4XGCppLjf
kV7Ea8Mau0NgJt8hWw9Qtr6bpRVdMlJpWyLUJaI1FZvzfu6gWFMiXiVZCbOjtTrUeK7XJz+6noaH
xgPndw9ubeouNBeJbW/XM1LR1Zxnmje6jzbvHNKp/lAkY3mJJYqvuam5ZFbedkXQ7hw2vC1seyav
HE4B2jkXYq4VBbTF7O+6G9yTcYsOOPmqDo21JCRT2ozGCd3dAUrlYZD9QZiwS8JQeUTckmA7Q85J
+YhU0tt6pxq3Zf8dkHmQHCV4q9kzQT4wkZN3X9xW5UMePE/MqfpXndcycBdgxNPk3sjhPrS+zGBw
bcAHSfkqxnplCwJoaSyWY+hp2C5D0D/68CmIT7gpLX30yPyipmn7WijPUCb2U97uwQvsQ8veZuo+
aZoz5lBPpz2bN86RVf4yDjj6OMkUrn1sCNpWxvxmFI/pXN5kJIVaRMZEcbrNrG6POf4mzJjqACa6
qFjGuzEdaM7CijUSmiLirOnRWcu0XZMUJ0VTtjqDDTEIvUKx15TbrgfF1AGd5dRFZZGDsX3IxLTP
CZ9L1EOpucemmA6FoeDI/c5yyrFV2Ri17SmsqE47sCscfSNONyXh+spCoyvwdwbhkYTdHRs6NEzW
fdxj7iYKUrLPoaS0C5yRw4ux6fpl2tsIMq2J0z8FYfPQuvd2V31X+gBjmH4TmuF9289nrXA5+QVr
3e6PzpwdjCq6T+3kYquQaJXOn4KB5DNUFtI8u9P0gfbDqRXMXooc1rMiHnUdgG8Nva9tX3K3v2dr
c8YlDFHkrIPblFGGiC5du3H3wbCqIzqGTWSIS2xCOQz3LS+ZmYZ3vdnsiFDZhYAGUr06J8L8mLdy
bzvlITSCl7mWHzNeVk2Gj5Ctn1Usz+JRNudUp+WD86iYxkMQKTsw1D7Q7ic8WAdVHR6QIdlMPIbv
Jvtstr+DRN3Xpr6t0vkuKJRd23TMmubKAvkQFQ5ESQrP9EUIln4tVccrE93vBNgbd/amODxPXXSc
4+iOujVLWYAk72YsOG4PgL0UZaMTYp7MzjaNIOoZpQ9Ld8sJflUxF44WourMPlaSZlUL49e2kRLl
xNHASbR7X3WzdU0WHfPZWjW+meJQEKWECGePnIHeb7LLZmVLFtIa56BvEOXvGsqj2q2J9/fxhSA/
W/x0TNYOFD0NHoeojmnJ2utm+X3kGLd9aV9m6VfIk7pI2Q9DibDR3kCwPRBc4o3T9GC4NKzGbeCW
vuxUyAWo7TCbBvYEieYLoMGtCuqp4leXnfAbJd1HeHhb1HMpkWBBjEHRVrycwhCtbc9ciMdDuDZ6
i2kUviSLRlaEh9q2N4HT7FsWhJpGhEEqdReBRSWcqrYvmpYcLLIshJ7vk0Ic63SPafLgRtqmUeod
Hb9tYOcfdN1+IMILH7m7Hxpl50xckd1YG4asdmjtIX4O2KX1PNvl8XRjlWwlWWzRmZgwBFXq7ZhN
mMUC1khwB5QE2r2VdjsLWFKp5Tuz0TcTtupyovKhgQnsD52767p27WD3Cmj/Ospndf7WSUoAHCqw
NazrwdwgHPaTGYiRLRGoCw8tqTdQknJqsbOSaqOmia+eHDIBp07x9MGAUj5sJcqmtRnNh7rmYGOU
B5pCGJ8VD+fsqu9fIzYHKdflQfsx4Rwq8pNW4VxbvjQDtWIn9Oc29M149mnM3fJTNkLvtmMgPCtJ
PGWQp8R4aXjZgb1sYlWwxQ53hIoBd6KOE8x+wW8kY0+JzlE2rDmxr0T4MoHMkPbObqxtXQ6bku1z
oAfE7CprCZSkEB+yLqMk00AsiW1/EvIJlNG2C7J136Km6KeDzCY0LS0fCPMGjQWSBtfCUdaKM66y
BN80G9S50jcpaKYktBCKkHIfxx7pB1HyYBbhZl7ryXzoMXIqlkqqtR/gFWrzbZK6njbz5GOSRkvB
IRZ+lBS+ElA5msRnpGx+7gB3lRXPzN4i33uRsr5VN8lES0e9MNFQ82k9EKfIiEy/y8WeH0wsSeph
6mS7Q+JK0XBQY4sWUSEP5Rbjig5fUnFQ2AWoyFXNw4HoEb55dDDTuFyrZNFTKnK5RtjMRcvWsOHI
re0gsW8cJdt0DIq58nByreoZpA/aU+l1wetEPD/jgeWOuh4eczACWv7ZGSFuEt0QYhAOIA8lx153
+VVdT/0RhPEBR3nGUbUfwI1/lV20iSdzV+dsiAqqLjrA0lhuorH0UuBzqs0BlFtDWwtPa0DubngV
oQdZWvqMgq1awhuBAmEjaZ+N1gv1mLBKde2MxqFsFL9Qu1UwwvZsIDz2xNc3qepFktgA5LdpFZ/S
cL6LITkJUnQ6o9+aafygyXlHTPi+tTg1lOPL7Fg3A7LZuC1W5ZAsw2CjINpvDLa2MVpfdVtp6kYF
ToCdGroBCx5tz6CNt7Vmr4bJQRORe9rEHon7s4oZSE+2s3RtVRFUAQKnA8qoIfLPjJSNFWENLtH2
TKDsMk+QWdeGxmzppgQ+QANcxPrIyIP0NFeQMaZpMwJmYbnvp+GgBt9Gp/vA6GRn4WwmsELGWPps
FT0JS6WHoNvbUGqY10naj32lt+5M5QUz2kGTya4U9r6p51OTxkdJ6w3ywlrAl8yYLLseL5pCjOnG
SqhkAJAUEYQBkR76urgfRk5daapiecnW8+R8B+3zoCTjhSLysYIApRHGKpVxpxsxgv1PZeRcUnBZ
xP75YRDsEzXfZbmzCWL0yQOsY3EXzWQsiB1BPL47ZOdKjY7lLI6ccW6TRttD09r17XeJ9Kjs5Q00
pzs2uvuYcnTfx34Jq9ztcqjuXpuVm4A9RmpXxyyd9mWiXqzXpBouYN42IWvhUKILoaEU2NENh2zV
HdksTZvohkCWVdD7SXimtv+lqYaHuR3XLSa+vBm2cPN8val8IB9bcv/QUffrgJVKS0KUbx+UqVsN
nOi7rtn2euyLtti0bblJsInqxXBJJs7tydB9aOqy3jRDXR5+/k+dquXBUdP7XiuqDabDBjZ9RL9x
+dPP/4wiOVLI/09f/vGFq3/y48dMAOv/+oGTUAf0ZP/+7x9f/vnv3vnyj2+0CVYojMnaUyDrj4DY
h+OPP/38n6u/K4MYz9iPL9ctRQfSG2fv5/cY80CV7ud//8efc/Uthpj3JII2u6u//+VyVz/qryv9
+Msf/ybOKnU/IVD8+Vc//vTX91EHb4uwRUKTsdpZ0akyzCdtMLutmSntSXT1XaPjNa/KdIT61X6b
lP5BDFTo/9xMeqtztsTu2ILCCuvC8vVfWjkwYCrChejKDqa1dyCahimpUor5jsrgrc6ZQ/TVEhCH
lo7+2e/XUUnMAFfVAnetpY8Cf2Wp0PWs7Dkxhw0pxU9xR89yrtHzRTbmhsbhJbfs90z8b/TeuTrG
CgcOA7/O0tn65XZz9kGQQQr6zCIGt9ly4qsq9zPg81PS5fedudDZ54+ZGhXvPOi/GyKJsMWxsMSF
4m35eyBv2fTxWNMbzcbM78x2KxTC+cNIS9dgaEMmDC8tsJnpGTD3dFF4D1DJU4ceynJChuNzP88t
uyqO8zAObzuAKGWWo6KVKRRZKJN/HhlLz/SqX//L76upV73OUiGRWrV5VHbj7BfJeeAY72i33uhZ
LzIIRgW8DKxHV4MinK0qIzcFBvnUHnOLs9BFVwy4h/o7F3pDo4PtElvgEoJp2D/E5r987NJy6ygY
WIWctKYOT4ZUatwV9I4qmMvs8d7ROrx5OcIAwYbQpXWudQYzO7w6NdBMEq61HrPzVOSeOz2yiw5R
M/75Y3rjGboCBzspJIaBWP/qBa7jbJ5ERN8f+uimnQPOeNnKBMJiGnd/vtIbA8IVqCXRIxLhRSP8
93dnzPJZLXkxtmNMMIKk9C9a5+H/do2rznIoRhK5XAQTCc64jIowFjP/z5dYfs2rcc1tIMgwcc4g
QrqaAjB8sUT3Sr5tXfXJKeKvfWnsInVS33nh3/xgaJMvLiVCK9yrx9XTHBlVi+vk9vzUy+QLoqLL
ku9HkMg/uqWfl7p6arYR9pVZIn8oMweOXdp7g+M8VO8mVL89An5eZxn3v7xGyjDpo11xS6oBbMDW
7xQZvSdpfPMaJhlwOhk2rimuHls3WbXlAnba0pnzu0Ds8Gb+k08GV5+LhsFm8rlSTZbO5NCm5zYq
oPNsNsBMmxttemVXv/vzWHtjuUG0jV+IYEsCt6+VzCoB4hkTBFKvOfseTb03Y+A2oiMpndK27ivA
arP7nmnjzYEHUxEOhqNrf5M1a3WQWYyHnAyi8r6aafgt5iw985O+f8eb9NalsGTphNzzPO0lFfbX
AQFGmBCelKzrciYEWuG0GMK4Lkl3SgrrHY3PG+Itd1HwEbpoE/xjX7+3Q5tB54MFOWRPstOOQK4/
2HN4m4bvyJvemiAMdGa2YS5e2L8J1bS6sEKzX/R58pSPymvBAUna8Tv+qrcug7uJ8FtcrnxWV+sr
9XLphBTnt7pNumIxwkgL15Zev2dheWsMMgdpuBLZfGGq/f0zqvKRyS7nOk2zWHCoMXEtK7gvsuGC
M4SIsOwYqvEmoI5mNRU1EesbZ7fe0LeikzunwrCu2cfB7D1yUN55FX/4F65nY9cAS7qoIQn9vZpS
5qadnSBjsHaUF2eyFsPSV0jWtEtzo1C/QbBIxKOJxsSi6E2MWvOS0ihWEpMOLVKSbJ22zsqo5GoW
7jYtSg+h4aFLCOrXw0POgU+x011N43gpezlGufnzG/53lxxWxF9v4GoP00SN6TRLvFXYY1VhY0v3
SmwN8RXAz6oiYV4YtW+I+p1lf3kuf3tuJv5PUFyMout9uyJkZxUVb54eOSsHbqxCvIZC23Esvtuo
s/98l2+NVfZP/77a1QIjJ8KdSvARW6MTvNrYaTt7xfP/81XevieIFcsmGQP01UjNo7RtnJFHOZrT
akmPGtUIvsmJXId1YdnvDL235i4COf59tav5pEcXkpQFVzPN7xMNP1uftqbyFIl37urtZ4eDRyzW
UWJmfn//gp7KtiwpLTjK5Cv5neoWZDNU/+hufl7l6j3K+lltbEvkaM9ecECuDFDpuMR8zfg/3s7V
eC+x+/eTzoV6FMOOfM3Ei1mJd8bbmyMBg5vOEVvF27nMab9sNFi0nZ45ftnQNFtl+K5bpNoodIm0
ER2R+86E/+ZI+Hm16ywmzCNx1wxcLTQafwxdpD9krzqCUe688zG9fWPsB3D1ICG9HgxWpZa6ak1M
d/pLF5Gx8Rw9Le+SdN6zLr457Jadx/9e6WpAkI7pqD29vu1kCy8mHb/oPER779zPm4+OAFH20yzK
BLD8/kE1uR4HecdoaAvIUOiHksrXq6eokf/oQgYWC4AMHN6vbic0Jju3bFb/LBy8snAo6dCii9hN
yXeOIH//iMh2hinDpmZhvlzPrE3CgY50h3wbKPZmyeRuyBZvsUoGXm3n//UGkYuRPqYy3f0IyPz9
+fWijLROMLEuF0M18dRnwGi16KKk0VbqJ9EccwKL/zzP/n1ocFGKPhYQOkGUxdWMlM5uhiEK/22R
zr5qP5PWe5HN8M47/EbJh8uYrE6Wyh6Yo9bv9+Zq6ABtyUdmr0az9WWBzIYA6viTeqLrH7j7kS1G
SqfBzpp3dPdv3iFlAoIiQG3+LSSiIlPMDCtes1ZZ4kHxzuPWk8Po/4MHaXERzJkORo6ruXAwCiUM
acNvwwCNDc2PmX6AQrryny/z5pME/kbAP4UjElSvnmQKjt0N+ozFXrToOWj4KFjc5w9Ffc71rdpH
3kzdzP6uPhfVf3+LIBeJ5OdBurhzry6diCJLI2hwbIaJFi8U8GqCYOP8nSn4h3L+9/0MOnKao4bJ
mozfcflEf5nx1dlQmjh15LYKpYpcBjxwX9K+G4sbRaUbjfnpbMxzucPB0RNLREXMiJsIZQMSYZEI
VJ/4yNt4foW4K1epc6O77TNUONRtxnsWpr/Pevyy7DxdhJakNF5bmMK8z+LWNeS2S8QH484wS4/S
7a0I4nfOPMvTvX4qiOwFPV1jsexcTa/0+DI9s3VJJDVCbsfkhmPFfGdF//sBQTM1ZAa4RohaYDv5
+6NvnQRBfzvLrXAn3tLnqTLp4H+SKtrFqfIFDf3cyL/8eUwvP/Tqzn676NWdUW5BWIbcgjM4gflk
H+jmgFaQ9j3HELeKvbpoXv58yTcmdjyFvKuMZ/L7rxNTUHepord6LlnWa3AhoMnnbZTTZotpwM7N
e/Pfsl29vkUwuSSSkc9CIehqOzu5wP5qVcrtMANs0uwNSoOVSty3OVc+ptW1DZ9hmnbdZBM0/d65
7627/fXq4vdPtbPKdKbuSEq6PqzLGEV2P/oxzfsQYX0qrb/mif8KjfPw/yFpWluK1v+ZnHP6XDS/
cnN+fPv/4qVV+1/keFGmwcJj/YDj/IXNodT+ryXbgblFw624AHD+HzZHiH9hnWRscuYkgphT809s
jv4vMh9JSqGcjr0GM+p/g81ZQIW/DV+FfZZN/Yh6y+8DJ0VzO9Sdku2rmXB7TivjgxV2KRZmkmU/
ha3ILn0rklcEwcMlHuBb6kIxMgiWiLf39DTluF7yZGjzTuH4KS7UEWePyAvI64VTYAqAnbGuchHt
x3k2CVCIjH2MSKIBTyXNh3LKtIVYgRc1zXVSZvS0EpwHaU6iGgrZq4yitp/VsqZHnRJIRfROf0FM
au2Y6YcnQoTSaO2WLmkisWW294T3hA8uMFO8UlbnVxaw+ZVaB+lrQL74Ru3gjO6wQQhUfJjF1znR
wOeuDpVLpkjnwzxSSEYz2ZpPGOyQqBEn1TwZxHcj0O1K416PIGWzl7Jz9OSx09+DLbVXiWhtAi3T
vDklTqXf6YGL0sBJDHVnydE9qWh3nydnGKHIOwRAroYkQD2baN19pjfxUzUG1SdjoP+ZuVVzZCa2
j51uI9zCaTbcw6Nv0ArGVY9cQg4k7s9OGPu9UhBFnfVi8RHM0TkuuuKLnnLL/mCRqoFNDr0VODVr
Y1bow4q0n256RyO+OUBLRQ2g3MA6LS5K52p+h/IJqaWwFstsXmofaWCJD4VTG096XhdMJQrqS3S+
5SMp0OO3rG6KY0RP0e9LkazTSCsPcpDgI2jnd34TqA2JJCS8mEEWhuuqgzCQlblxMkwpd7WM0B1r
vXHOizLZGEnb3rkLAdbJpLHVS3s+6osqOF5Ohp4iDR1lGXKQD3UjiktrRBPC0rGP19D8KGMpA0MM
X4emIVbtx20zYNLesL+ShzJzAy8NM3mKSqXaVBnN94pgwlvgDU25SureHCmD4SIgz93YWsFoPOEw
D2+xbcWf9M5oL1XFoOtNAvNWSpNE+7RSAt8lX3ZeOSNGI9HK9CsfDvwbILoGirNxxGxVWcEu0GhA
dTglyUMV+Ag5ZIzWrVHEwxG+gL1uLBm9ZlHyQ3+Dp8W2u3AH6kPbLq/Ap9iY9VNsZeQ3Qnham40g
mU5oSCFcdJBh1mHqElakkJBTd8FmrsxoT8Sp8p3ioPatmqd5H9lgn/AJ1O3alZlxsWgi+bNmtWjr
YE+swIcnRMrF1cElb22PcJk2thEiSfKKZrGogTtZBTrbnmmOh09TPIcfiQOFXs3W7ittUOVel0H1
gBw0OVV1rz6Omtk/DUQ1HNIhm79FMTiIHXDGwdf1oTuS5t6uJqFAjyWwA7VDqX52ir5s16Gqwi6p
q3ST8akdBlSauxRuzQ160tybgya7tG0UH4esH+ytBelhQADsRI/NHMndFJf9roXGgF7XHBr0hONC
+sVbRtWs0HLI1O1gn8XUDOdJFToe1ia5sSczQVLfku/Y1xPBU4NbfiYrDw2imTrtbTISENV2VtR7
FpaY3RTFze0Qpelnvlw9d8kUbKl4ao9yamuk3a1KYbDqeGRjnPlq7WjbCVSt5/Ji3qD2M/wydJKP
aSGjF5E6CYKRAZ1yLbPs1JfIs5JJg+kuE+04aS3Gr9RB+4UkfQfquLlxAme6aIJQHnMYwqMYRjgm
ZDlap1kkw7dpTAJ5H+TUdHWpzw9NkcrbOdajbdXP4XlW0Z570QCas18U+Xledp/GxtIvdmlV5opw
mvHWJX7kSFMtXWtqTkFWD6bbTtRMeIFe4zQDGoOX3Iw0OGsaVjGOdCTC6k6BE0zvYnevzk79gW1/
7tnkV224ZHYqyU9+BiDSH5oSZWXRx/G3aKj626ackkfoXkBkkjbABAUpmIQVqWmf5rxdwrLMOg8w
VGN63GVNQQara+LSiJCrLrqqSvvkjpEE4F7l0d5iortpEZJ2qzKvym+yUeJNOhrdBZB0227jobKO
iRW2J3bg1IjBidR3szvW+9oetftyDoddqrUJQKtpuIHqbDwHI1FWYE2M/KGYakRxXSDH3VRrORiL
HHXgOMMP6sOx/DL04XzK88y96xUDG4TNW9IU4UdhBcW9nXXJ4gpKbhS7ljsRZM6nMekJoclyLTwT
kWW+toUDt1mgnBWGUp1xe5kBfg6mpbKvk9eyjIY91BO5LgKVjNlgaje5kjkriYZrF02Z+6hpQbvX
7Ij8V02ozoMZa86HKnNTNJ2xvlGqyT0ZWaZu6jZVL8Czwq1WdAOyk6IqULjahXssotHexvYQeWHT
J1+rEIWTWzvxM/E6rt9XdXXvzIb9rRAz8sWQ9NNHCSjGJ9eo/pxF1rjRyrTxzF7LT3Mm+nMRxiY6
JWEc+mgckHdmjnUOqSwy/RqmvR1Yyl8iPc0wQ0yRYI8u1C9V5BD8xSwLtKQjW/gmx3J7GYJ6ZIOd
FullKgxjE46dtiOqpF5bPdYFFEWeUZoG2tQw3Q1jGd1qrZJ9axHE06+KZ6CtdoXaN7c75CCIdYmb
wt0OFjxEGuyKskcn3JVngiL6PR2S6E6LiGBySDvbSyOEASEqcW8ZBffChdalaKjDt6aB1MOtMBqR
m3Lf6pG2pXsOi9qYlflZmFr/3PASf9AHm1E7JR3+4KpXtDtkeSbZcLETPSV5hV0Z1sjnmHdkWyft
PK1Hg4wrLZ7q0rNzAVM6qWs98eD4iIMSKdUF6yUqOCWC0p0G1VFzlPym6i1Uf6466hfHBZBUmm0P
uCaVKAedApicGIODmagzrrt43mcdXrTUKvRPuh6KTWilw8cqic1bGRHxKMNgOozlEEPjG7Oy5TvJ
QVyLWukOndgT1rXK5q/ZmHjhcV612FPX1WSj3+1ZdxPFFmCCOhyekaE8hTKxX6NKA0aT6bpzMUl/
PdnKpPkKQPa9npOW53VdRczrUOEPwoasIJYKrF2UKTV1pLDJ63VoLNKlugi8AunCMWg7Sc6EUKDi
JvopLCzztekc9n0my+ptNdbyiOhPPbKyJS9xK6aHdnLZqDQ9nuYinMJzltkEcmd0h5Wx0c8DWKlD
HeaBzrI15zy6ET/FnObAgw0t6MFkTc5lzpP0pLZW/eB0afggJtnvWzXqPvbBNO0HtgvPrGX5Hu09
AuxqWCJrsJFiBatsKhpOpZTpemzGdljbTmDsdIb6Izum5Em6GaYITUMylIXWgNs4r71aKQV1J0eJ
fStzOMnGskRiWxpthUbUAY9YY83X0+ZTlAW075JQPZmp3g4r8E+Bh80luLGsInrGVD49k186Pqhz
rz9QgI33Aq+9SwcrtqKtm+mfA6dPd6PRPFcOCscyoBTBB4ZVYG50TAGF9oDEkOm2JP047+TnmCIw
omeH/QUxetGmzg08Tooz6Z6Y9X6HJButl8VIGoSOBwHsQv6aTVp/Z49O9qgXuLQLYThntZGVgc0U
y3IRqhR2VHTEdR+MXzK4E09xEhOurRZN361SY1LuVMVMzngo3QYPjDmejMRkT1PNNm3wXokJhhZV
Z28NO2Wvly8pBIS+q34o1MmPrRSldouX7lxYmLoLXQtOZd8zn5qd6mURqciB7rT2qsoHevl11I8H
MJwCcSrvyWSMXYmlfjLRlOr6ahgsay0H/MHrQdH5IwaKuwlpCnc+sBEL8ijZl2FKYnkZVreBHWZH
K4/62yRRtUvBw8MvonFNQgBzbS11nQqxmdoE2RrKaVJ4y/IOMbCVZOh366Q46skSEz5JcSedOv0s
1D6/R+ZlAMHW2nGTWy0SwtZpasWPUk27o/HMgju1FqAuKXZdogdPY2/V+Cm6THm02nTY252mnUeX
ON0pt+XnuVFY5ouZWEsshTisFPTW2FF6BpPbmZ9ntx12Zp0qd62mjF9R4SU3LGrdV5h9vV+HWIec
rFHph7XhwSJ03VgHMiBHOzD7T0NBGgznlfahBy+00kRW33L0si8Kngey2gNj9iV77a1Zh22Kh2HM
d0Vvmpzy7PF1aALzO/E60V1Xa8VD2ybD106bQvyhSngq0WUBzSu0z0Dn9J0pJ/d5Cnm5aWOgGtcI
KlgnBoX4wJDzjQrqGX94S8PBt8xQ3goiEjd5SNREHxbhHe0dd0tGW3FBo5t+NnB9HKTRGDd9W+aE
oAvs1oU931WaU712oWE8qdoUfeqGUPlqlnWzxBWwM8TPzbHWJRY/rETpu+mE3S1lMmeXVQ2rUbD1
HrQY37qeiAT37aifp/9h7TyW42ayNn0rf/QeHfAmYnoW5S2LIkWR4gYhkRKQ8N5d/TxIqlkSu6e/
nojZIJAnEyiaQiLznNeMioowFjz+Y49RyS3gH77A/G0wAdAU7Ru7+mgZuG7wUmBs0C+7WofmkbrK
mfVjdxMqlhVvNGSRFq0NZHeptimyz2pssqDW9ZeybZzVgCgkL0aqPgc7wxShcRRl641295nZaSbu
h/US5G1yMtOoKpcWBm4/MeEJX6dgmlCg4VteLSw7x0UQdOUXxy7ym7HxMtxPdWdVa0jqLd2EFdOA
psqP2B+gl0zq4K9Gn8sN0TvDosn05OK3A0QU1an9o+9oI4xLvHlOOqCWVeLxQsKBzVgmQrgOO6+0
+YKPiH3sSn7IM1su6LpugjNUX4TZZjSM6CLYxN7mWCyARU9bVyxQs0ErxXWrdeI04lM+pEqz1GcN
ylxVnJ+j2bIyQYLwAMlePwC2y/d6YLgUP3ONp0zRvzeV0TwVAm2fMrbsO99to5UzMGmuENzMD+So
u0sj0nLnqXp7mAZhnnPhOMjjIwGCZvyomWjnx0M+LNCWYA02qNrGBdD3HXUu1Vm0mQ0aFlKMs0KA
Nj1YVtf+DM2gcW46vAarhe6kOz4E8oXu7nJdg1iwT9WWX9Gx6/h5jA1SkLjPBZtKZ35XQiuBfhS1
08WJizLeq0Ptngsl7mNWVwoojzIx9Lsp6/IjU1ZyMqiUuUumPWU/NCN8xUKpO+9iDip6WsIzvujK
aD72ozLdq1YRsoFD3kCNyx6hSlerWNKZLJjjtgyey0mNfqpsGr4Ls214k7BjY4OuzC+EAsx9qahP
CpKTdwKpS3LefmF86fBavcPStozZ24d2DXdN0e6VzKkJNCNEZPij2M6WjdHNxo5W/DOyRv5wiMQX
j52h1T8iJTNfwzhCwIGiX/zaBvl4KYqp2SheWd1PeQrYMMpi8hlm2hWgUUPnZcSB6Gw5GdSUDlQa
+mTOlLz4zKbHsNHDTQHi/BGOMP+80k5I0rftueM1+iP1hA+jrp9hxEi8I8Qq0h7jAwcSSMC+PGrx
8chm/Y3QUKav8I1TVohx8BXdxuaAhk+3slq4XknHftqxNXY4OiozJ1sPIXMBkhbfXZx9lqSYwYpn
uvuoaFrxGo22QeLDTtv7Pmt79oOk0ZZdWpZwVzCeE9g+VF2FSkc5fY/Jq9mbYsy6h7YUFkWluGjH
te9Y2hd0zJN+rQ9G+dqGKbNBG2DtRU08ID/hdJZx4PmAMJc7LEEgJaveLmWn8xSpynCX2moOHzgn
K7bQ60L9pFh1DS++YdUU1YEmcBNq3aeyVP2jh7b1eGg8ctRVoabeslOMFBZ/oufWshemisXYYKc8
M6n2sxAxNl2wvcqtCGKlWVTCr3/YzhC4XFGU535I3FujrQXU4JAt3ytJrfE2R5O73ChaDISk9FO8
bFW8o5/9mpTKUpRCPaLm7G7tvFXnolKH6H7gTP6Di3DXczQEKBdlnf2AnUgK21txjpYWk0MqjZB6
k+rFCyD0082o9PHJNmrz2U0qEqcTwiOPlW6CjaBwqN4m2RBeskph38q2yl9nJQIqC5yvo8/JADF+
1YeBqRz0QEuUlekO2QmDBG8Xd/AkW0j1r77eK9tyEIW59CaQULaogHcMvf6Qa5OCjy9LdH8q4m+d
H7o7QBXayU41JBLHpms/9wZMNr2rwpuqLkp0XURSL4MC9QtvTKdPhWZ2nxIl1zcizEumYr3NNuij
juEqrRvlzkry6TBEaJk0DjVGe3BixCb72N+YceesUqvOwwMiS95CQGr/XCtWjoeJos9bWaBc1aop
OwOC74TdT6Onn8mIups4LyH3ZIry03KEelEGD3tv1Yf4luhq85rG5ErZ8AucPgb/GZUF/MttkOJF
oNhbF5DQqfJ7Y88Lk9ed604OlLGwuE3xK1mAj1Je+0Kw21bbEJNvoxj2Ic6391prGE+TUMofce6H
Xw2yLrsgiLajr4sX20vHPTjr6amsIE8uCg8SWqWaMz0vjsdzM/X+nZPb9nNfKUa0dtrUgLRkdd8z
6mXY72rdyg/TAmlqHY1H12sSBTohvCmcTrOfsVcA7u9BhrH21p9jA47bMurc8jM0Pe/VCgsHdvno
q3dk0lJk3PoAYcSiJVnaxwkoxEQ1lwECM+sii8P1lM+GxGnxHZ32XaiRi0zc9BCSFQmUfqeE004f
SB4uKt32tgHyV/f2/NsafeAJ1MuKxlzoguvQbukR6TIb3gg41LB1XAxd7j5pQ6P8oOqqfMvDrtn7
Om/mhskp59tm++ATUpNdssjFqS7xmUIeYrC/QjZEtdPtLGddQ/Bsl8Cs3LPm+PV3RYNrucjc2lhF
pNf2RlENp1Zzwz1OI3q89UIYgEjhIAqZthPQ4iyx/DVsPHjGikrCdxEZotxRyHQOxqxNAse5cY9K
kGAIS+Gw2RSmnjxFjo18iNoqmKqE/gy/H1AX910MdUtb2edDNOyDDIQH5VvEWKBoNa9WrItlUgVo
7pCZ0KuFrUysf4YkFxsMwN0DAjTKHT9DAd3cbw4uTN2HcZpUEgZNs/bJC221pujWtq4gm+QXCquy
AA3NKiNXaAUKOb6w/8TE2oNIrJJ9H5gGEmIaRGtVLw819IhzgnbXo17XqAihvePttCDLl0bdeJ8L
oWcPzsTuEv1zdGcUROaLPtc2PguJXZTaICralqWfS2ZtB/fF33RDpj6hwBKtqdbUayoRAYJUdiJO
XjC2kM1if2G2UUl2tYv2sYZUBOX5+j4tovYGV+JpySKV752ZIDVQo8XoJbW3zh1HnFVHjRf8qXm3
CsyDh8gw80XTxenW70RwKHvdviR5w9OrNMqZFB61oNQYEfpycm1h2EP1uTQzg6+G5QYst1MrPCSR
0216oeVHhGeM+1xr0ZmaFLVDGMers2+85yn8U7JKrZUfePVrGpixzc4HS4raQxd/KDOFXHvsmPto
pIC1cBM0zpZsG53PSRPElzx3tF3QW8rRtkPRA8KDGvap55t5Z7bCd5YVgI4EU7Qpjrb+qBjf8cS1
L+VURE94ERjDYhp8+5atS75uBt+xd6irwXJXxNR+EaPSfind0f48ssrJFxhxm3eIEpTDhhdh7K9c
MTRPjoEyGnXfulLXZphHD0YfuQdSOY23cmJH7Mc6TxD+iVUlXA2koF9Y3U0TrM3GV1ZJnqEkIWrF
/2YNGBqw3mHFvMaEibe8PlrdHfImzqfQM4t44ShRcJMbFX4Ryih8xD5wIW52ZlgM0LrDJEiXdkiy
EpLu2KnsOHxFOwXkjtFSGGqsHFWgH+QI8HB7GUIU7pd6WRhk6csc+Rru2LHqrkEX76gW+ltgIl5w
HLvKt568JlR/qsXkeve9Prj2iv9c9FDXo8DJKlSmnDW3nvTsO0lIi5fc6psJCTUWdessctMfop+M
6kYLJh8VGbLgPcpcyCtvNWtkndAn0fBDHXIs3FuPbPA64R8JXz9gfbjy/DnzOjXVyLIk15yXQYUB
jqi9q0TrckADgnRXa+8CS8urtZ0rMbt9NbSjVZRmumAR7ZjZIisioW9yHRmGvEHHbxlMunMozV65
NaZGbJI6tAXTvtto3/28Se9UtJ92Oi/jey3winOXNJ23RgyCVyxjx4OBQc1zVSTR61S1pAWjqbp1
EYdJF8G0w3wL/zsncEt2TR2vQNM3GhSEzfYsLBXHeOYaMGA1LyTkE1IlfKqVyPtRs6L90ZudG63b
RmFeTUiFmQvEdsofQY9z9laBWz8sPB0PBpcM3aJLSVWPqpVgM9+NlAEpFKAu5rnHPEHjRimz5CfE
ueaST3pxZvsLPEKt7H1W8QxtTB95pFqZ4id+MXNtTJWx6ifdvARVYB0dNWofpwZ97UifkKIhS4c9
TJvGFGoHLh7y9ltD4RS5E1ePthlbmm9kXVluU/FIfrbgJL7mrj9eWldDp0cz6pexQdC7KGwlX8T4
6Jwrarar0O7tT63VdptKqVnKNXUJaZUNu37s+ty4S3WjvW8GGGQ1EjeHsIBOArreFU+2HufUHByy
StpYX9Kwd4++bvOo9zHVLiqbK7N0XGS5lII5URseUMVCisAZwZMjTbOvw0BBd0RU8MxbLM+dEU3T
vs3HGz1qkN1m+zYiKRiN2EF7zrji72LcxTzV952jRdwX3Syjigo2vwYQl3K4DZyixIM867+wO3TJ
8DdohuOrE6wjVLOeWfx7t0WK8JamZMHO82uUrig8as2yFkZHfVzB83uh1lMFwaMx7Ad/skbQxWqT
3vBadi52PKEE49dRc9soVBZmQI/bYsBHaUVoSCSkOWsj1h7YOgW9edYLTVnBdheoqlmD+TVP57yh
M7TWC+Aw/mg+/3E24LV70PB/Z2OXtvibpdigFPznBtNa61qmMfsESfeL5fT/G2Ky/ZHffEt/1P9r
vvFLjqS7CMLmf//ZrN/awY989a359kcDgUTRjJ9gyI13P+o24VJu9Gvkf9v5Pz/kXT6PxY9//O0l
bzNmnDsEgfLsdzSIPiP5/u/gkQce6B+v/3PffGt+/IEikde9oUgU2/47BiAGy0P8IdDjBa7xC0bi
6H8H5ImcnWPp2AnP4LEsr5rwH39ztL9DR5rBDDqiclxRY79OXHP/jsvLLLyuSZqf7vy/YEgM7U/4
GqAW7g4LEqNIzHXBcn9AliVwsTOtj60fpZGfrUw1HphxsIgJgRpoHVI2PdujVTpV6GrNvaqL8qfs
pbZovPUmvFjeev/dtdfB/+5azfsmgpyaVVeUR3lwk6SkPvXe9kiiHZ358CEWBRPKmm9BpT7ZWTMg
XDtVp+shKbzfm9iPKMc83nno5D8GBeACw0bGEri68QgUVV335Oq2ul2aj7rTvMZZ01+YYlHKDFlV
VdibTP34bBXlMms075HqIRoQYCB8yO2TucKl2D+OY+kf5ZldeP4x8wPyhtd27GvsRiiRxaMarE1H
vj/JCK/cftKOQ6I5JWk/VzvKdmi3F4Wq4fciFogrRWZ2wjcyR1GCQ+jjJ5OobDY/dMimPLABzeFm
xMh+ytMCrjx7YNmXDIPCKmOI1tgMd5vBmNwbVAq7TVD47k04n03DMCwqz8pXiKDltVF/8dRSuW2S
PN5SF6GWWXT5TTcffCXm4CAqZxUZwoUNOu6k2VOcaooy8LYG8mha0Ew3QaGY91ou6rXe+SS7hsq6
D4MCzcCifkC8EwHhUGWdFCMEeBhA4NlWfdeqSXPH79Ehl4PdoIzJw/yssE2Kgr1s2pMe3P2ni+SN
EqvbGVWe7/vBIC1uiXY89m78+0HGCt0ZfuuQMcqHD7/+51Chx6jbmVqfXCp0V+59X7F4p9mYAZp2
eD/UIxocfT2sIlQBIP02xhF18PZQYAixczUccqwhmmVgpvyORZixtICUP6LviML94HVHauHqKtcH
lgF9HX2RZ2yjfp3VPZUVGbueOYau7yKKuWstqQQYr8xix+a37Pvmdp911jZIvWDXaWO76iaKoErd
h/cOIu+7qepK2M+qewcPHu8oJY1eKfyumzJMn1mCaiuKgeJsoS51QrrFRHYPt+S8NZGRLPyAXYOq
UhQlX7QpSA7dhGOY36hORVJ5PpQO0g+DVyGzNXdU7hhqPDf0KGHDPrwsXpx2OJd+8qxHSMAvC2Ru
DnMzy7ouXJKoVw5GOxsImvxC702KVggxTHuNBOpxskjJI+NjascoS+Jg1ZCtW7MRRaBmDr71Iyjy
3eatvXNSSyAupNjonSiRC7nohTr9cI7xU78BArZ0saiHGpygmaGWAm+NhRs0aMdaIIMCKx5vcZQA
ezEfMnPFFeL3SDAAYSmraeubDB0SpLZMfdwmTkAOmyT7Qh+r9EX0wW6I2uGRPceNk2G3Pc8j8sCs
5x+teR6RzVROJtc2/8CLP1FzcSotwpFcS89hZZKBdqzpKfDVk01V4TUU0705WeIxdb1+rVK9PeXI
lp3FTNyTQ7tsQoEJXPFvr8LbNxzt/1AnvM0FmA7eTZrxB0ARNzx8SoHVAou38WXSP7qEOlqKorUd
uj8gBCZ74eEQuNDJahyUws4PTQw3FWlkTj+2Pw79rf0vpx+vrceJDVWDxrRpTCqZ0+CutMbhkgoR
PeToDqY1Sgn56FNM4N8sDwjzm8xhaXzKEBiSoVTPQ4DH8xB3vgJjAn8tx10ve7/iGrf0KYDF+N99
RplVZ6qU2f1IJZDKdt5/EnpVnXw7jNBYaIpvQdwdkNINqC4rYm+6froJKrf41h0bEqzfqArXpDhz
d2cncf1FUdJ9iqtnPzX3QzBlt4rdWHdp2J6D0WlJNVjhbrJtc605TfuUdXAy06oOLyQHg10VOGjP
VhpmssjUP3cwQZapqg6nDues+zQub505Dv8vXKtoVqPmbGWPU6suZbz1EO8am0jf+mkcPmvNBal0
58kfM2XXtZW5luGgM/dNVIiHwHObY2MikUUGDcSeHq3+4tsnlUKu6G6+fY5jMONhJgGFECTuB3z1
FLGVh+wnXiONTLpY8uqK1Hh6NlU0OLEgZs1AkfGunVxe5fn4rCYe2pxBU5+mejTu2Es8jjywG63P
oxUej/EJiVQyfEX160zGFDe9jbMp2H2Iy7FDa+MUIsdduyO7vK2Mir/4v7mdjKG3usXE65MDQgUt
9bYHsZBap7hiJ5nmQPkaGwzc/HBbvnVb2qb6KIfqoflraAew7Do0dxLnNVeMW2z/tEcK+vlaK9CN
q8IGKMtCMeGhZ7cYKu95JDc9UpLBYj5T0ahCAAXdrrezP3s/jlMGsRnA+Lxde+1F11k76BUbMjfz
1JMyTr8fvELbR4ZdoY/6R/w6llQdonTzpbaVn0Av++zIRuSWrkOu18oYpc4LqqnDTl4qO2X842Wp
pyINrPerAb9tf0rGz7w80VKjIPZEGpt9V+P234OiOU9xEAaLKKYgKBT8E1KyeeAXqjtNpNVSsbIH
LRqiix6q+sN7awLG8yBE+aAjLnEBGGLIPtnSeVNdR/5X103zJ7zf5fp5AZ8gW+9918+b+66t95/M
yhJnHxeixU5ThGe3CMwlhoU5gnpmcJYxeXY9kLSjI0jMpU0V/m3cvxsMYMXf/ecnWZpV/PYgs3ci
f2uif0QuxUNF5cODTM0rd/j2uq+kkTVLWVhaqa/l/iPXtuCglM+yge5ubxUKmVg7vxfjty51jmys
UfOyK9YT703Ep1lPRD3V6rnXE071iYTrSmWmgvihnwwzCTArVfWTNZ8Zc0yeydi1Ny8QfLyOk2e9
6FHGm8Spd1CzdwBtUXms6kuMdu/bQXbkrTewnfhnTA6ZmJ6XsqOwIAZjh851MxLl7TZytBzo4a+8
+M9/Y+mP++FvTJFr9tiDCIN+zIe/8RAKRQ8rQ3kVEbpXU+V+cp0oOpOC7pZy1mTZ9dJmhvuJ5aU4
l+9xlzjojF/xDrTxMocNMC/TXgZHeL+Nl3EjcF4S/5uovDtKLxO0eDfVTv77zPB2NsfUCbW1SNjm
AiQD2n7yOZbd8iCfaHkmB7ICIbVmmNxRBt9u7mqIZJdTqK4UKjD3JVqCAIoQRARgZt2nuaGSQDPE
SjbVzE1AxGA2P3fm88Hwg2IhhjQ/Cut5wkKHBJh1TMqmvvSo1CwbEacv4LeXkW8PzxSVI0Ae/xxh
W6++dag7197jGBIvGs3mi3dtF8ZfrLjsPylFJk8K6XX2hzola6hYH3mjaGIIEk6h8WplTUAKSmin
9v1g14K/omw3DXVbuwjWRiPqwzVUZjxeiaAQOAnLvCHLZN7EVLCQcK7PJjm1G30+yLiIwOR7ACOW
HzpkL9gKMsO6WDetpzT7fBJOcqPmHVY8evpEkVTbW7lVX+qhrS/GfDbH0Q4ed29j48iML2YbHzuz
0x8mPfduKWwcq74wHox4dG/nvhLW7rWvnlum2X/Oc3yMcl2BGdxj7iLPon78dZa8n117r2dB70TH
GNmN7X9+wtw/2Tr8bywdYTULcRTsenTL+PCENbZQ0fbM/Jd4RB9Sc+x80U4lexaVjQuqIOlRNkvL
1xZWFU2rfGJpvJDdHwZGbujgpjtfTe2DQcN8DznyOlzeUjblLd3CQk3aSDcCXM+NMA1USRs/aW/w
XJ8jU2+MNxRwCTtF5G+CXkUElUcQa4T3fvJYAFacJN5OwFtv3rp/3UVjX72oqtRa58G6qNy2YQ/Z
Viek61Ahl6fyUCuJf0wDiDB0qr1ZnX4bfB02zj0hTIWjkqxFUXA7GXo79VvBxOoY/gZ+QQ48LBs3
BasYfvYuP8uYPFjstQbSq4xxe+dUqGO1t8Mm/BW7Dgy95tcdZIwqsPcXjGd0ff7cDvF04gaFbhK+
TDPJ8aOeTOhQ6oxGtXqNGwQYMbAovE0Vjso5ccvbQhm6vWy9hRwNMWvcSshSwzZbJm/tebTsj2IB
LNOp0BcHNGakIQrGo5f/dhvZIccKqN+rJu+bhV+gIBzlk/LV0rO7HKN2Ss8ULBuK2uTCbwc9K597
vwjAAGTqPWDoYZ3lin8uCzXa6yIr964dGueYVdNa66MKFgkuJiOJ9+f5jmGMewR3RA88vnPRON+a
ClKBTV+mLwj6AI7oxyfRpZSMFac/aInt38oRSWX3N0kE8rOR89U8P0EAUE+OnLT6kmqRZQQI1L73
XAfmepusjKDLlhkgik/eAFC5HMJ7s/TCe70Hiyq82W1sjr2PaMAqrbTBvyvnBII1AT7Twd+s6rkp
Y2hip5vSY/HvyJRD8N7O2Kp/kgNlTPGQwZm0qP4kO673SmXmItPNhVYrzaxhvi4bN7uhcENCZD5z
9DS/KazMOmrou36IyxGyc75SDr1eZM1XVvOV77eVI2RcDtPF8HZbGfpw+Z+3rb38LxZt6CN9/LYj
ZgRXed7/8wVFF4r+3/jigTdh6FM0yvcYi7uG3IWxUCoqaDAXhpV8R1zfJW7nDTfuswyIrGCofKeM
qVHibDD9Gi9j8spJTIjNvvBFmu86v6Xe7vXn/d8+VETOT4cJLh7S+lM6HzrnjnJpefu28puXf2zB
r5HATePbIjrNSjoDs9CnGF2re0/pglUNhQApAc+6zyY7OtolLD7ZO2iDdT9fYPp8DWSIjCsXoF+W
ABfYyhWq4sXtijdEvpPNIC3blZ5o+U6dk+k4R/zqlZn3a6/MvMtedR784VotVrOHHBLffiqGnz46
17ehGmZvByXoXkEcaXsZkp0txiX7SK9+plqd3SaqPuHSoBv8JmmetZvIQDV+XtVEHdi9kaL1pRzV
Fg1G/Oqs2g+eawf5aT8EooPdWxCgl+kPiKQzt4T3YOvCew1fTi9olIsMDWLIWWQV4aq3Iqa4ttfX
XgN4KVREt6TK611K4BsXZz4rLCAQZFOS/bVjiD3zXGJVKIdd4/ImbZN1v3WQK4TPBCg0wTYMVYGu
KsluxKzJURK6xS3jpRmd4Wns8myDJNy4tYtifPLb/GK3mBHGYfgXz4F0LmV5EeTZ/vUffzNRXpnl
IFSUyoDl/auFddv7bqWW0/B9qAChAkYZFAiHJjZ4rNM+wVlDtxxbu59GF3pHKHM4FThZvYud2cdg
bspDV3y2Ye/eyYYu+N6goQl1cB4Qapl1DiILcS5arZ9194A+foJQbo86evM35FbNtzwXsOQ1Rk/K
Ueaw3nJVieuFm7BLEDl9H2fILJbXApdF0F3BXH5ehKUe+524SNSVXHflfzY96Bmrxik2Gh4ZZyPJ
72VyXx4KCG2obxU3suXzL1gnhmOv36oBUWVfx1P6NZYdC9SDGQ3GSp5BGkUscaxOWFqPzzJujhj9
eZCAPjdu8TEOrJO3YSQqcNlq4P/FSg49uw9Tm6bZzqwViHqoaeCyOVfVfpva3FKvm7G28+/12Lur
zPcrHAPam2gY43ExZOFwDvJqOMuzHH7x3q4wFDTU2jrIwXMz7f0IBwTjLlET5+zlAnyw54UHlPPT
sxNNGKhlGNSwjvJAUQoM/9LhGLcFnnUV5DGni/VXZxzB8KnWjU5O8EwSH7Fs1R2pK/FCAsbrugsb
ic7bDPNez5nwnPORTOr0WPzQqWyuMuR5ltO80LoeAN7UWABwuMa6rACRCS7W0eEce7zdm7u8A3bg
V7sUDOqjga3paixMVOASxXhsbPfk615x1yZjfwdDEEOjLP5SOBfHmeITP0oMZ/afB3eqxnoRdc0x
rzEukR2V11Eh0gN1+7alo/D0OSlqf3vdBMp947UpN31yT/g+VobkCBv8ONyFZl/jhnO8HqauGI+4
Ue/StNF3EKkKDAbfh7y1nZCCle1Peyvqzctk96s2S8uzMbdkqOGtc1Sb4SxbzDG/4l2OZt8Yzej9
95gcQg3nWWvHeouic1N9jww1W/cgIqBS2Wy/ijH4mhoZgvi2GI9IHGaPWoUS/RzPfT/fj2EUrcnM
zdDIGWGHpu7FTDP7k2Y2D5ADw6+oalKt9AZ/mylORhFpDCfIrRhDjsdu6O17aPviAYVymXgya002
ZP7IDKHm0iMbyTws6H4bFohNGXnhmzbFW1X+35QKDGl+++c0ydzo4NTl6uyU7I/Wx4PRZ8ijgqdP
Q54Xx1Sxd54PCva/m3JMsE56j5lhg3aaTiL8bUwGNfLEk2e9j5BjPzTleEsFRJ6k/EpO2dyDdBoP
UeeRGJ0Po6UuTZOVyDVki1oFUKVnu1LPzbdhoWHHG1ut3aWMGX2srazSwz4DeveyGOp0r2E58Bkk
o7q2jYKK7twsJrPaxY0bsuqkGY0Z9cAcap5stq6lXTrVPMtWDGT9c4Dk6TxSHlK72/lR5NwCDH2J
1DQ7piAAd605+AtZAhvn9eeHGCQTFiN/jrvGFIvK9Vut7cN1reGOR6vHfWNSgq9tnMZf6g60iKaH
vFLGwD/bkwpbzYrVr8il7FWttV//HIr8fns056FW2XUrMQz91q1Ch8pLF97AHA9vSpV0rqqGyxC1
8RtIwKm6kL2y3bsDigGquVdAomFlNo/xOgt0tBI3SyMcs/Vv15WKjr2SCw6gDMPkAgbseXI89Utk
s0wzUxI3slkVvbl1IJCtZbPWE7E23N7fvg2G77bU8T7GyY9rA6V8cqywvdhBpX0JY1zTDOsHlA2K
iYjJ3o9WKc6FrT3Jt5gMUZs7sr0RFxi5zimIzTtzzKlzyvU4VhMqBrpkBK8L9euqXPbqJWnBD8t1
BdbwftCEe/Amn9mnacfoUAoTrLSaImLhUnIf66MxH4K0wCFsPpvyOGe281bXkDyTw+QI2ZQHtXHq
o+9DDafqDgAwaN2t7jvGOs8FqKw8H7FmG6dz3Af+F2+8hE4nnjCw9o+TD45eNnUPK1THVlOkC+jN
sSoBau3fRVX01a/tb7GGCU6ATsPBC/P0oQmTY5V047OMizmum+q/jTvk1A9CAcYpy6EDLNm1bMqa
qKyGyo5r2fQaa6dmV0zqXqlV4+zD9cBDPlYpetO8Hrz3pq9a6cIqTbGVvQFbXzQ75+6q1KPzJPY+
rIJz5CGiF0AuB2NnuOeBXdgC+kX5lX3jtBRQJvH16v2HAgqnNojyqxkr5jbSkwZDObX4WurmWfBm
v3fN0Hu7HMrRv1wOQH4l4yyVTPxzopMocae5wh8MVDgAeDnGQcZYCWiXetL4PwCagAnYIGTEKtEF
eXlx2gcBJNbFO5JlQkixcTUIpVp34DlvZQw3cSoYzoPX5n8My6ynuGfng4uy4n0yx7uJ5F6OV2im
rGJsCTeW0Yb3KqDgubOcsQ9+Z/+FeTpabcasa3N9R1hk/xEw9sB0yDSn+/EdoaplljuQVsn5s/hr
h1SHuSmUg9pbwZOAmqJVbIVcpyJxaA5iIeNB1DobtRPaRhFZ+OSpAOvYmdo3JB/Gh1kxQg7Lcis7
BqE3vDVzS21XddSre9sV0bIZmuIwqf13WLnRz7S48SyzggdAysRpfRfrHjQPdLZzd6bPPxl1k/LU
QA06aHXZb5vKnG7zEsNlfdT0x/k+HZDrn9P06z6o89wKGz/qogAlE9rgRnAOvvGN6ewGcc6joREr
XRQRHD1ocX94qPq2vZGjZFg2wTVPO7NTv8m4DMlOeRjhoa20xrKXb58gg/V8y1qDRdkC4N3K2G8f
5jrNltmmPv4WS7ssPTVqubL60vn1Q8mPsrJW3UIGTd9+0LeYHKNY2Bp3VtKtZPDDT131HXMOKbNt
VgflPlDrWyPBvhxHOw3MipuwfomRMTxFhd4dy1jzMSRsle4o2+gVoX4MZWntGuhNMNXk5Pvjcdl7
rtg5kPHunTZ0zpMJ99WExCVDbUKStW5UfH48K71Xh8A8Kmb68zqit9SfZRY5awAuMfs1rtTt1Nk3
YC0W8h7efO9kSG9bu7XOcoSZlPEOubSBZ5ROGQMps64zJbx9+6TUGzfpOE48o4zwRLn3o4librUV
dTzcyaheu9ka404H4jqfi+toiTjR9PaxMoSNpFjlwiy28q4mZO8bkQQH1+KdCgGoQW+j8McdWzV5
xybwzdPQpI9yuAwNE3/H/0PZeSw3rmxr+okQAW+m9J4S5WuCKAub8P7p+0Oy9lF19Y7T904QSAuI
IpGJtX7TuN387OBOYCSZB0WDwy+L8lAGwORSWz/JUYEbKLuq4H8ib0HWoTJ7yBzVvcj+kYmTI+Fr
DNPmKUcoQfMG9YQPbHutynkbabIizgdjGni2IS+/bmwrxKIJJogTOeJRdqknx9g6yvws1fV8Pdsc
b71uM1o1tsZ9mm4GmB97U9GLVww8dxr57a9mhfmP3eDKZvTdcFO67ptWzm5cGT5veBFqF6hxyRWL
QHshGzJ7+NWVjvIY+Tn2SnWTruQFOgvlgc57H/NuvDip0u4RGcHPcb5I6j/nhWd8DM2QbtOi98B7
KcU7cdQlcV1/o6eIBfEah0BOc+yRGsJ/bYhTmNvo1WgER5+UkY+s6DN2AkOklqBR9KUPi+RRtmp2
hGJNpMBUmTuHimeeQAJ/uU9V8R0uCUKiD9GqT5DhkQTXp3wti2BJ1Cv6D7t732bApavUppwAufFd
zuYUDvxgs7eWhJu0J10ZzJtgDzpf6V7De+JSYK99v1XY39mBZzuGJ3MXI51m98ZqOhgwJIao/uee
C8yMY1D9W3kfba6aZFCz3/fc2+61adPsfs/z1wH8lwX+YJ4ytcrpOmGVLUvyKvK+MYDo7/f13+5Z
Dhqw+vv7noOkUsnO5+G1yYZNj1nUtq28PQ6qkbdW2sI+KAoBoIU8HVPAKcu2AfSKbNeOMB8trpLn
fGlgH97LSsPyF0OFwb0rYPg8R682GQ5W7huMVJzJZJ2a1U14kqf32qLTMSuEBZ8hcxpGLABG8hTX
JYpXFTyOSo3TJ0Lr6VMp3ly+T4+yA048xhoVNqyh5/4F3p03BsuOcgjGdS50xD7byLqaoDyJvSWY
gnGPdyxUEzmMeaGf4kLWlmIbYXv2pAZWcx01iIb/6SHKseXPbPOdnIstk3fmE5nDakXBbp+Z5NAq
GJwF2cV6L+uyQe1Poxl/TOXU7l2jTFea6sZbsxmsA1QmgQU7HocBZJWs2LtJXr1MaiYWaViMP8Np
k8INRtV7+t6rQn91c5wC48rPLgCK3D3ZEcgkehM8Dj6iYVmniy9Aq4/ZPAg+0ZYngv41tgyyGehi
3uSVhzG3DnHMezSA3m3h2tU20Sfn2MThT6PXy3VoKequw6DlHLFqbMwC0ryS+dZqTEpvCf3MfVHq
dWmasPSiHqYWPny5KJBjGNSH0B34kCFkbMJIz38obfC9VDv73R7UZGn2o/9U4z+7wshWvbpQL+7X
DjK9OPx13Qjh50eULT1ciMP+tY2Ifuia/9f1+hLX2AXs6I03FtrGdlID+R+rX/mpD6Ww0/CUHDvt
q9JqmJbp9QcULGcTVuOwU5M8f0Vc+FCKedbK0yDu56gADp12zaLEWtxHzpHPsByffA8VOAea6FoO
EBgW6bH7xdTDdKM1fY3GGnG2ybMfZDuRb/QQNBzVwkIdLijBiOV9oBc8TogWPvOza/ZIwyebUq/8
L361uQ80UJfQ2yk/aGo7PfVh9X6/ETFZCyXjg0vGvjvrTqkt8/nW0S485AjIvU54Uu50uFsb0bTt
RwL8UnZQjMols6+JGSBZ3jwX4JK8VG0hV1aza3gIgr492Z2armSDYtUbj6fmW+sa5tYtKjy4k0F5
yxEWlx0K2FOrKXTTUxBM8aOtIMIj7zI3cOAe2fbdbMVtj74Gu0aOqGLc3kmBfTSTHWyHqah2du+O
r1Ou7+XIRBgWO1UheG1WvGuWxDpGhlnzYonsBV/5bBG5pdjlQdLc8+EyKQ5pMcPL0xaY4pEel3Va
4Dwpg6vv59W0QkL5htG4dXNnMYoSVuhaLp8R78m3wv2OqFN9X1ALEU1bXhaMpRwke3Vp+DSynTzL
kj203mFwkRfAUErHRDXWDk4KnQ/K/wsejspjEhRHZHSCt8HJ+XAQKF1EehS8VRBxtrCDhrVstUWQ
rhTE7feytevNX2nhqhdZmmfUezd4yeYZuwlQ/zyFhc4OysyVRRKC93xEqdzOPXmq5Z5aq2N32pWD
vuud9qrPDZXvKhDJPpuVodjx0LfJgMREhiB/E3+09H9OR/i2y2YafgTal94M4p3fdgI9DM9IeHkN
4VKzRm5L4vgAR4MUEjbY7trKxW2q1JDkqnr93TlTeD0fWoE54zxYz6Ac6mXZ7Hnfp1xnOEar8WMa
eemtt6zgaIXeTyyx576tKzAFhGd/vxAvVN/botHWukeYKELna9mhk/aWQp1eC8XLt7JYornCtyAp
TrI4GPoOu3V2Ubk/J6GKdT5myVsQVsnZKNRu3kgnb67luttK9X+3zg4woJv8cS9b0av4auZhdZVD
oTJNhjq8VtAuHgg9vMjriMwsD/KmUF1I3gCD/PtNyVY4svebUhSs8DBLLyFnAubzZxSPNyN7ZDHr
oWv7vMmgwvhPnRvOyB5XAoFkbYDU0r2Tc8fy/Geieyc5ZzR3QpByWpUYy44T/HvhxU+BJaYXAonr
pCnamyypPa4qZmQ9yhIK4Xswwcm9RED1ZAR5/yDb/Ma7pmPu4kDNLESen0g45PeSbxhv7eBoF9mW
BeKbFlrRxZmm6UX1yVjVqQmDYR7oIqUyi/ciCjm34guNz7c3Nqf7RVoERCItdY+yNWOdX2jCrI73
Vtvy+U2lzoE3dvXFdhACFeoZsapkD6oof55sJ4Z5ga+rLAap2pzdyn93iBTzLUZSM5iZ6bJRbbhU
buD1mdVK/jwkXb7J4qGe8Un5M9LO4gTKFey4HNtAbnXTZ9lVZFkCTDtg4z53Ddu+WxsgBjey1avL
/EBmJa36+pIas0EpEmUrwKj1xSpzOA/tfBojBIdkWuRv7pVlCFRoUdbaQyzAAOtBNsKYmedQS/Q2
DPEORg+5WbIUWeJn2HX34lJG4UVVNCVfVunEC5tmOHvZakV1c/RHN0JZtcyfZB1k2C+W0NuTrIq8
3t/JF6FRToA+4w4R0pqnL7MPWmFv/HBqV7IoR+gwE9ByuckaLWSvN1ooesm2cEz6h7Yb791lj35w
+NoVVrKTRTdsunOcQ/B1hi+Z3zUnWd0oM25lGjqkF7huUJfmwWeFWciiPCBS92w0aXqWV/KmtN5F
rF7Lzx4q1OlerPiipA89ii5rQ227NU8arEKb3FnJgV2uKTe0JOVfW5ezLTgxs42cBSi0fkXCe6sT
Nn2S3S3cBZa6Oum/b9/FxWWqrTcy1EGxRB9oA854aQLyehgcw3hAOEI9eYp7+KySZwnUUVLOw1mW
7lV4ty3gtQ7bsGx/D8dj1iD2NXbLIcCauxicdWoG7T0YJUNQ8uDX7k2NMv9wj0GJmlT5MGS/+xle
ixCN47RrLyyiVZ8E2lmz0uZsJaFYJQiHfvf3Emvy2a6a3X9tl+NZmgUvf2m+QZPRWZVRbh5bwOkL
mR75LEpA72dRpkjyuXNjq3SeIb2frXIsknb5qkLUb+8OhXetDe1XGRrju+2G4UapKntrzQlodm3n
sUq9W8MuVPbCCvtl7DXiiqL3NgTDGaNrL10bIblreuUjsvOvIQa370UcuBunAEvUsnS+ox8+2r2P
R6eKR5+eZA+l0ZHnR5X/BNf2kCRRiL36f7pEmgWAfQhLBFnQHx/7nEyK42UPPtoge4sc5PleV2Zu
f7aHpl7peDW2+2KAIq8jhLTtcG7hQ4uBMEwmqmFZ58JZ74wX2Zqgs7Qs8GpJiR9vBvhHy0JBRAzl
sFw9h4m31qpmfDDmwyii8YGY9LdRr5KDLMl6t9V/D5V18qDaykDOMXKuyEl3gDRBdY5O3T1bSVvP
rKV6089FU8HwzI6DaClbczMGcFCZgKdolFWox6H0qmqPsuQXYbdAciU/IoXz52woPkVBZT+CDm2A
jZ9bPesfNUOpbz0Eyb3nN+pCtsk6O1CQmIl6AkJzf1nnJeemavVTF4vL50AEw7ARnef5a6CRWWq6
ZFA/Xynyp99XkgNgw/sISbluesnYNmS9phHCCpydgi0ovMPe/n/O2OGTnPdfYX8TPSKSRpTCVG82
OFdEXa2TLLUosBxDzfgqS/LgmNoICBgjC0P02g2tveDWEU+dB8tp/KhR5l83ftN1MiFbwIwNEpkn
oAbhzQ43lpLOqtDTqy7/pHjU7ZUZ2u5anf9seYir6ohaoXKWJfLq4jT02qssVTDmTlWO8XIKhOIE
m1i7H8h1/j6zIq/dNkn5IXukWvm7XhYRyFpaZhGfwc0i3TazOCdSsgsvVZxLj9DqFR33ZiHmBrSI
TCR1VecS5uhgd4P2e0Qce7+mQt91vpXuuyZqboY2mY9msvUnvb6JrG1uDo92kOOEUWQHWYdgAxgl
s/g9qAaH/Oh4m8w52xY2b6ianKwmMy/y0HsD8NoJS+mugv8v60I3gYk0zi1mp60HtMdPsp9sVfr6
ucsQ21SsZDhnng0xzXaPvQ2ZztPgqC1kgyzPrYoffHetoHsMQ0A7mdfrT59ngYKcUDHXKbA+Vmbi
/dn62W/IrVPuNd/COelBcHZY9Pz7L54W6bey8B5lfQXkmrBZXezUObkR8pokhsJ+7Vo2PGPu8co9
138Oz4ouAODrJA+NXrm8EPjBGy8SLlskzqq5Tp7JOtkq+/VoJv3dCtXt99i88qul10PRVyYjOLtN
GJ7TsBoOY4HZ11z1WS/PcrsJzq1r1mitJ9OzmfpnpSiHH/NJQgJOnoSIA8gTpzJwOoqDTnny+U+0
cRselEp7SH3eISL5n5OntTeVi8IdewIk/LPt+SAbjEkPD94/I1z+0gvOrUCmIWxXO9cxppWeD822
d0vtmX+lgrtikK1kMa2t5mQRtlnIYj2g6JiwUwiqSEfcTNE3fR/Hj7IR70fUa/nlHZXGQAl0nriK
SwKrczG0mRgrzAwYlxY965i6P1gAvopQHy4SJyfhc6oFOMxcKGkB+9M03tQ4no5YIRdkg1LzTbEz
orVKVu4avzTeqqLG6cxIHxDJsZ7/ZZCijeoqy3X7nLUrRVGgrhEZD1DGQCPNXEXypJ9WrFj2DjtS
ayMUnKxG4Qvi49BpZBFFL96s5sVXFpvGQ1NGhOXjOKbmQU89ZUnuf3xX1RaptdYSYOLH7g3FzMw0
x3fZKyxMQG2FN7x77kgEfe5ldIrsJQf/Wy9DKbVVpiGrVGlJ92YCzZ1nKJr292Vl8a/L0qtO+3xT
Kr22GnVdXD4PsbHNiamcP2uExjq+ADW1rCqrOMkGEu3ZpW7z9qQWHTQ+wW+ZdeYlalJ7J/CG2SDL
Zb13FbLsdRV9ix2UzCExuafYcfTr0Jl4H8wN80i/ipMX+Ay/R2oo/ciRsgOg498jS10Y95GoYYbf
yrR5HPNmF/lx+RV042D54S9Yz0RfCoTYrNqr1zmiN6RNleRYKYO+ASaaPxFpIbfldFBJ4GnIUUk+
4rM2RW+oHTurzOrDS2j6xQE/jGqL3Gpyi2vS8gH67N8i0FbE7qNfic+KqhQ1KmFeuYpx3bnmrdPt
3Sr/YNMvVuVgEosCCrcMmtH9woZzhyRI9AufnVMSV/pHJrQZi2BFSE1jYYuhmL2bpWSvaOp7S0vv
hw/Tzs+ex9qqKf5Hy4LQYjl08UtkSzsn8pfFmKQ7zcvzZ5VU1Y7VAkEm1Hue+7FXr4gtHfnJ5s+y
hzW4u2Aa0wdZZVdevYxdVLVk/ymAl10KLV3JVoL4kOUH51FeSla54bCCeN0+ylITooWdRGpwkHNH
UaVs7Dy2VrJoB0g5dEHxRfYdclFdBCo1C5ek+RE1TfFM6OqCV1X+xYhqf2UCAz1Urlu+alO2qWst
/zL6sGP5FvOlKDL1vVC/ye6K5kbbwWVjL4uutnHypv/IcX7aIUlQb2T12KFYZMbiLauEvs/1sFzL
STvFOuT8GAEyNt4aQap9UeXJLclNZxmZGRsIp+sSbDx8lsKStZpo8q1o8vSKLe+aqHyPlGRQtTu3
6xUSpHP5fzj4PtV8tX+dQAsQdI2bHI+TiJAo0s6x3nkvsZbV51YrrIWsz7RhWhUBcnayWGXDH90a
pKz+6GazWdpDZqvOY2Sw31iQRPwRJY23qB2tPbXNZL7B0yEygI+IqnohIs8lqkjzQ5T9Qbf14gyM
/FxE4d9C4V038CGm6Bto29rNa2hU5mUQiM/hz2q+dba1cIAPo8mPaq0Y2+94/a1UfVYUY/t/jFEU
+WLiYzsz3dVbYSPlNSSNcvQ9cDoVMbmNERXKIz4G1TJsk/gLAqYXXY6fEnfR9lH1o8gsqCZO078M
RhWtC98DwF6M7V6JonEX+3VzFYhsrYokRKI4qn+KuAt/BerO0g3uo9T0Fzd1h3dn/u0pRW4golxq
W8O020MT4oVSd5m1jpDDeFbnBwVpzOGbYtcI4BMTMwOv2yWG6u9GBWR1g1vsLM/i7oqSIIQsjgZP
QLgJ8b2o6GgI616d3IvouWk7gfT+Ss1j8yVVB7LlRpaxvlJsrHigaOf3zg7p6l1pI74mW220jHfI
W/CZzp3D3GGfl4bNvbWwyZ4g99Dexxr+IHa+qXT3VmE1ya511eHe6nlFhJmNMt5bMTpRcKbV1Hvr
lMb+lhS7fr9Q5ZAIiVBhureCMLa28DStezGMVMzlGhvNv/nTYG3TtlNbI+g732Q29NNWt3zv3qqh
U4n6A0Ld6Vjva7dodpCzX9CcRuWj7ER9lgf+vb/PYgOO8TSc/u4hu4Uh9FgSeSkeFQxFfU5dZojW
rvLB967C1N2zNzWzRZyP/NRoOIuQ5OamDMLpXin7yUOQx9+cyNKQ/WOoHGErPqFf0W8wPvOvn11j
NMnWaUwu7LNOnjW6+qxnaX+Qw2VVjYLk0Q0h4IEER2h2nhzlem9VVj6aHPPEmuDhs4is/CKsoD5+
XgzJsOhYKvlDwgv5H9fvExZVEw35tez7eTFsYva4DBenz/o2UMTB9pVXeeXPuSPEYJcExrT7HM6T
72gFMe2kvR8UVHdPoRei01KAs/+nOk1DCz3VuawX6uepRSoNN2yELA0FPUpgIaf7qezaFKhbhk3t
3Vv+y3RNGgH6CkgtzJcY53kwleKtSJZRbXeXQebB+old9mbJ9O71mrcvA77lsmgjes57U5ifcbkO
XivgcrJeQ9lkX1Yq21j01N+1GklLu3bbc1i05osgGiDrE+EN+ykE8X2fHPUjciRRvyAGwoYWjPZJ
Hoom9k7VfJBFROTBXSKqupB1fVmSpCbHD14ZOQoiU7Fzjp3GOSdpvWo9YzqyCJvExuYG23e6NYEv
1hV8rKaV7ChbNMDRsjfa3b8n+JzK83EIkcPkgPtYFNYOkEOGlL1RvR1xyjkBaUhdU8Du4jCaUXbu
54M8k3URCSOEbFVg6v93Q8iS/MewWAHNrhb54a96OYkcSprc31Rsl+9X/LeLybFa5X0jgDhH5gj9
pr0/btQZ/i2ZdZ/cuzshL7Vdb28H6rqSZL7PPr0RqEvVU/qtXuOMbmlW9KToFSI8hUi3qOSmr5Gf
PBrBKL5PtR/ztWj+7OGFzf+nh6+UDc5FDaoRni5OXtsQvGpwltJVB1mP2Nx/VjlpjN70Z/lzRKUn
7Q6Jn7M7TyLr752xD3NWiC6rS6ttm4exYIU2TZVYI7ETj3Rf5exyiISLcrSah3tlkYHX1gEByrp8
bqgr4KO8Y6tIQTPNvUFznIUN+nX9ycQclFFdpil60591dwqnLP/N8/ybG/pHu+xf12hu/DXd3xPJ
8n9nhUr6qCSJ8qtjYZdD3Kwclt0GciEgHjIuWMwEI9SCURNkdvJSPZYxcldGSFG2tH6tt6sAcbWF
xX95IytR9DMIi4x4niQ4jRRGX99QceZZokfO3vUSwiV9lTzq7rtskzWl58eA/71s+VlnWxHytRla
6VpiVbcQrMAtv8nu8pCi/LHLVde5X0PWmaGKsZkT1js9d/udJlQwMEKkoDf79FwT+9iFLV4afq71
fHddjrJF9gGnjHSfhiuNNveWDU7eapu8M0aS0ql+yK2kq599EYu1Vao2H1PwhI7Q8IGSM69plmjI
Q5fVZsCW4DRm9XgYy8TesnEMHpBcqKDCmtprwqvzAknf8YcRQwDCrgsdZgQ4nMHwwCyZGnqfUfus
+CTxOqNKL72jpns1TeK9Mu+7VCSq18YwDs9FDasosp3wm+YmmGLNM6FCQHDFb350LT+/VGQXfxKr
3GiKo2Hp5HGdMS3IDv1TlmfyUEd1vjNr42KWQXC2/3MgtBaci4HHmohcfYvU4Ids/Kz/q+80lOGM
bfvXOT6HhonbHRqhr+Xcn/Xy7LNuKtzoFLlPnzWfXT/r5M0k01lX3Oz0We1mAHpLO3NIPlj12Q29
fKE4gbEZ0OlZQ7XOV5N49JzGelLyxn0uMv2hcMbkqpJIfa5bDYc9p0mPXS+8ZzRB6xVxF4fPgFYT
xceNwfZ/rc9Fbxy9/aQAwZEzxV2lnb0w/CobLSeMbj4/F/bcpyqxir0YA9jbiTz6kRBHMlBgGWRZ
ngq+RAcQrc3RGgYPxybnCz/KHuUwSnqrPYlM7a/3UmgS2HKHh3vJdnZiytVHWcJFaK3bqXnLDOcN
2VgcOlB0vcqDDhB2jWsOFmhzXVaavxsqEJWI5rjuulGt1l6kskWrwkUAex05+X9mKJMY6FkQbjOk
A06f9W1feOvMAH3p9WW2An9orhtYVQ8NoBvs9DCKG5H9QPioAFoyHwyiImchSFT5vI2wK6WuNYKt
UU1Ig80l2TeOTH1R2VGyQ3e1e2hbRIaV4aRGY7/Cpx1Z4BXvzva3qkX1U00Ekh5K4VzGjrSabCgt
nkxGrX50vWWQQG5+ekJxt2Pd5Afhd0gB/nEaW0BwSevW0zIOdHSrNLtY84Li72fSQZOk7YNtVcUz
HLqcjFkGGQwjnWfBBmdb1Xazkq3CGaxz1YtXgtFps2whhrptVCO2Rna2j7Bhs5wevlvg4eTcodmy
QIFVPdTQwO8HREj/LH5TJlssM01B0xei1FGe+VMe/lGUDX/VpfOIws3ifCGHaFOz5tli7SryUEMY
kvEYBWzjUK2OXRDFj5pVdQjo1+W3urOfvUE1npN2MGEomv4mLTr/Dd0swgJF9a2cRAtYa2wuMFSM
80C2c1lWQ3YdolCttwFKg+gHV/6D3ff+XqtnJd1a9x/0+cBbU3npDXNVonWOKLybsUmv+4tslN1Y
on8Svo4Pcg55QIsEEHiwIU0FLi00p9dqKjeBaYxfjKLo1y2J9D0K6/E26kCE+zOBJDbi6JIjjrqE
zmoTiaD42RDORWE2QJ+MEejFf0YoMFTOCsBNp8yggmS1824Efs9bT+UcoZEWb337zZ6r0Qyx9+0c
HCRLgGdUijSspgrl5Da9ciogeZ1qkNfrHiPthWyQdbLVQp64wwaPPsBhy6UH90URk3P1GhDirmNG
39QxvdVlidAN0K5dPSFRlaKs/Y52x1J2gK+UrNoyMU9ypJ8B1QlaFghFzW5CU8nv3rE2XmOlrHaJ
cY1tS78Skew3gVDEH3WytYrDErVpr9qMHvrH64Q3o24cXL6YjJUHq0r1i5c/y4KBrrO9EID+9kPu
/HCqsU3W7LvTtdm4AnXdf0ZhKmZcA6PoFvXoO1vZIG/FB/uwIAMdLSShEBoOAMs6fB2LJrl2BbIF
JPQJOFfTuHXK2lnLbq5PigA1OtbdufV/PQr5lPKlbTEMNfTuAS3R7gE2QvcAiWvvkUk6fda3ES6L
5TS5vA7STTYkqYpggaPv5SBZz9877kYcLAlxOcYV6gUR9t6131RLfRdpbv6K0f3PR+enEszW4Zpb
vDq1Yq86D3ydEYRQFjO324HMMq5WUf8ezSf6Dnr4lxG0P5kOESPMC/qFO586pQjPoVW5y8hPcTia
6z4bmm64ooyozrxzwMCYykjimGSFxZ2+DdTIPcuSrJ+rZC9vCv3tPfGLUTCAv5nmUYy6/6iImySA
yMM0k0Ji5F3upBDgokQE/HLclghaP4due6q1Zrxak+ieW7LuSxck4F42Roi8btAGz9ayVXXS4Sgy
Y05aMLQSbXgbwXHJRlkF0wKorTleZcnCrByhj5PP602GZG0vDqnpBecOQCk2RDaxiLmI+Ar5n/kM
vjcfmSwPc5+6xFRo8hEXVx132FdwJZ+wrBhWuqK7G7a80xMOB/PLBLrTc0lWqbr+mpV5epb9a76y
W2herDpzDxcY0WMXmgTwmcyDTIGENUgxfYm3RHSxIVv1YuDpU6SPo2qzezSjM3kpdcUN9Y+TNRsJ
GAuem49D1RWAK3Uo+WKEcK9078Ct3wNEyB6Sg83D5tGBk5aOI9nWVGCeRnR946I9vEEyH5BAoQDS
t5VlSHpyRzp2j8dB9OjhNoPFSd5/cQl0mw0GaxqKequcV1kcSzlTLOBGZaFrG93m3xpDT15WhvTP
8pbEn1ilCcUSOWNJ7rEGWeLwZeKrpRPFTWYk+c4ZHkdv3hF50IgDrr/IgOoeDL2ali965B/dOE4P
/P4H3PCS7zPF9VaoRrBHiOHD64KvYRxgBR9peK2gsa/mvA6zSkZ8i6YXKxrTrT2jGdx62McouL8X
nr1yowvwdmsxCswki9LwNmH7oCf464Sl9twa+I9qurtQQYStzNYn2qk4iwp50aU6AvxBvXbZYeFJ
SOCchaupqWOEKlv1wfNUpEDJEy70CUE40DUNjtFbRzkUED9XZDoQEW5Zl9U0Pg7AFtG4b84t4XhU
8aIfiZXhuFMazTrItXKDOoZYoLC8sGAdLvUCk4Aq+tDsdvralO3Wt6J9PVlXTDjUo4dW2YLFqVt7
EWLiyO/88tuvVSaiJe++P+NB47OoPzIERGMve+sEYBK9aDfGiLosaLVFXxX5QlfegixZWlXJslI2
5yoPza9p9m4Xycbgk8m8iryMU/9U2SasLPMVNkB5AHLM20kVqThSdYQMFKVf6lOWArCyvuiRPgH4
Zk/p4Uy8pMMH7EjsT1hgsRWo92WRXCIbZPUUkLezknpToTW/BS36FQfo7Ln1f5UeVoJlVb8oREfZ
J0wYbBFAEhHK/jxCWDwmZ6Vq+gU8Jn/JVMY71GBGIJL9TzwTsSLAd2DVpfgZd9qL4Rw6EJRLxQ+f
8e3CcRJyJiIX9hzxNPd5lV3MaTjkaGLcpkRcehSM1hoUmfWU8M8g0dvN9kXVIQr2XtmsHb0w935e
GTBf+sdWiyo2nw0WR3ZYLLqufQD6sTKrsQeFbB603FUWKox9kHbtE86hJCzHfFohzFAdwrhHAQNs
ropYHXI3y1hpsT7r4ZjlZgbwFVyXn3tk+yPnJcgL0kRN6x5EZ7U8zu2L60zlDZ/OsC3tbdNGBy+L
1KUNAjLMXHs3TfAYTB5xC3TPtAOv5VjTYbQBPhjdIxhrZtmMoDjUAxzu+sAuIsK6dizRAEvw/EDp
g9MS3lu6+KNt0lUqstzutqA195il5UipzV3lLAi/0nyfIMDpM0ZkQAxTj2R0lB36yqzQgzaH1YDo
0SH08G2wWvWq6kV5AEg+8QuL3Oqa8n68qiFFb1t9/MkiZkOTmbzHGonqpcLOYMHqhxuhvkmQ2l/6
hbN2w9T9ccuG9iN2eYEbHdT+M/0bJPMnRI8XOjm9fYC58dqJu+9Fzb8n9KaHwsQZQi2QiSMDn+MF
DGzWu1YpCqGNuwH9Gj5n0VSu0xYgctX+FE5CCKOBAhQpRbGelMi9YqKxF5M75/zx1hqjo2a0L5kF
bT4uio8mS5U1bjr887BjEoPfnVU77Ejhk6jW6vypjrovQWU2G/xP7G1ik1Ap+nbjd1W25H6TI3L9
Wy/iAxGF8Ba6sLpzmfNhaWn4jJW8vtFLXl38cItd2mYioLyzw/okBD5nCHG/9IW6DPGUPkz48CxT
DC/IaCabJvdPVVE9jQiCr1Wteyh87T3SHUI1dXVUed9AU6zr1jAXrYOi4zEUaom5T0O1X1VN+SvU
8nxhQr5Wq186Uq8LfJHxRa1TTD2CxyYzNHxusGDFDrYqF7lTP6lp+FqaKlZGxsCrr4vpgWOj+m30
SCIFYFMrT+x1jU0ChtnvTeVNfI/ccenUpwKdZdce7UXoZUiSicLd5KR7Li2QxSqom0tmtURzRbHx
B/ZQ8G7UhafU7QsxfWxVO+vdyAMYWYScriHuZ326bIjQH3Jl/Ilcv46M94fVi1tiGdgzk3nCxJp0
MYvzsBwt4Hw5WpRLwtCoiGZ8v52kXJSpKI9x3/AMxklhY/u2vmiVoV8ZqfaapsUAdhXxq9H1VnHR
pYs+gZwa9vFRHrrQivFfSY+pqOwDECgBjLd7cpN63xJZQsdBWbRN9Ss2rFerH79XekMOLDJPgLGP
BSxE5D4QKLDRUDL86q1GrAaNkPTZjVrrMrDcI7iXVrsiqMWDGGf3zqh9DPGLMluRrgWbupUOMWvl
WTHCz1oPllagfK3VYl3qoXEocjfZVcINTnFIlg0TrOg4ecLa44KCZ1WUaIe4N2BoRtl0zOOk32VD
PKKMaRtbJPLHcxeJgM0stFbgMf+HrfNabpVJ1/AVUUUOp6AsWbYk28trnVAr/eTUpIar3w94Zjw1
tU8odYNkW4YO7/eGZjeMow6lutW2dZo5hH5FxNpgeNwj6zFjm2Lq1Ft3r2ZJXDZGeUhghQcLCzIg
5Zq6uQkl3opj69U2PEJlcCt/a9vDoNhJUJJC89ZRtCfjw+rfRZooPrr8+JsxDZafwqj/NjfsnLRm
qD6Uhpqol3XyWFumtUHy2vodw+WHtFD6JOhaPpAVd5CT4T7AU8WRocfdiAmsX8JLtA9p972fZLH6
USVW71vgIh+RRdYRw/r4AZ7Ohi1rhg/NI2W4gCX14Vkt2CKJ6h9RxRAhw7z5QEJGMuZgipdIMUgU
YoWE0b0HIOGEm7WZxrN+LRVURDL5mLusDtAlmXC6ic1qTMkka5qnxGZPHEbmcO26ZLy2/K1nws53
EM7YKzMBbWqvQGqZO9YTa20QJe9FmYXy2mV8ZaMZDDa/ZU30d9BncvRrYvcwHjMWFLSHpBkLaL9R
yx0iTS2woYzvVFVpd/gi/3SHnBJzizVLo2Lvo87Tjij0DkurmtgTIFJ/0Iz8ubFGx5/izNhmQMDk
lAx7vcq8m2T22831dcia6dC3aXid+VuU1L7AWXzLCap6AUgl9JNNBMsNRX3Wol7w2M8vtjkxYVdi
CgASYNfFy6I6ZCerElsbIGbodoZrBVGPG52pGtmzTezL0Zs1YlCSmRicev5R9dWuE9W8b9qRFUXt
vUMO3vRiTBG+8PyHM4xf0ldi/hQbbog7IhqBrY1PUZgRpB3mAK3kIkwM+Yix0hTJUBwiWSEB4MVW
squ+DN1RDnBlF71YbGI2Si0sJm6yf0IAgaDsQyvovcLx1aKiELmk9eEceh9rD1DdKnZtb5CiXQFq
VF7kbrIqImqRyvK2TWpSmlwxnAzLtp/SWEu56WZ4Cy1wmWYyoJJKh8FOlV5Ko4Gka5A+3FnbwcL3
Em1Hg1OtY/GbPSuDJKFtykiZJbG141ElDKb+TaReH1hUGQ+DalwwSwdCnhxiZbuw2lfkUQVm+tba
WvMSTVL3QdR+MHpTYR6JT8IAYZgGrFLbSHm267a/Slsqfkm5/qmNcd/VyW3o8Ys/keyCHBaYJ+vE
C2g35IYe4k8lPPNQWnW4dzQtfuQ4bPk18neCIK/IG3fcEvLatVQbM1iJpygkk7co3KdcZRUYKbk/
uOqzCaCzNexp8rVOOXVe9RbHtnMpycgTkn+UtDTjyaybcttO2Z+W7PqDwLdvk/UvVS/SSz6M0lfS
ySGoYHzumPfJbGRaUcm3LFQz3E44+W/iAaV0H4ancqyLTewQwCfN8Yzzm7GXdRIkvbSCNuY+6Wu9
IPCd8C7dABidZHV0p4EsVLdqLuaoXVXBlsqAKmKYZqAraQpZlhVZXNhnIT15wsVe+JoY2j0i220i
cZFwG0IDCytvoVbWr11b3RSsFwK3p+zotO13Lc7JsxSayROW8/B5eBb1EpUcPi1u1FztBRPtcXjb
jgt/Cen8tFHZfdReEp/QKKlUr+YfbWvAlWNZsOGhwOBxYlSepYw3du99z8PS9DtnAOvodiR6irMk
hS12OnmVkAxLBthd7kbvDkY7W+npdZDG+XaWkc1meOALIs9hZxNQsI2d/L0qpNw0QGbbXMAoz0lI
Dyolus6FXl9KmczbNmSKKmySwZzQy3dKOjhBV6RdEIfJHgwuP2VzebRV3T6zxifexCJFLU1fDE1T
9jUPkh9OLzkEjrFI41vLfjayKDRjWcicj66ka1p2rKrQWemzs6uNSO6L2tY2KQQbP3aJg0ufiUqx
WN60Q1DAkNxYTnZLvPiM2afYdl4XUbcu1B0xEtZhdlQPxW+D6SahJb5O7N6ut/Tt3NvVLqHy7EcK
31w4qdvWcYWPXDnfYSrISBLG0bZLu+9EoeIV2bfjQyOqMSlQ3zS6Hvuq54UBOVJgT2EqN7kuHvyr
XDAW9yfwZ46pXr2JCHB3cjgyEaAcbH1HbMdcpBupEx9gJDJ+T8Bn0LkGCtxASO2dCAaWFLvGShCN
4wQBO7zq7kRHw2KlEOhR8xcSBn0uzYk0K272XsuX8ecXNgvjOU7zmxI2czCoWvgUt8Z326QOPw/1
Ke1JnMdnjOxKBTpXRTWjds4Ou0ykp+fBUDfaDBzeNJrKuBcinQvhKWXtqdPJgq9IDoO63/ihbal7
Ivfa09BY4vNgzbAgzKoYNngI3EIvm3doNGVAlEvBQlZhpy4LomR1rzlq6dif5BgPp/XV1yGyzf5E
ZgKITc+TKcmjPcFv309lTuCsRb6ckav1yQbv2nUzWSYym09xw8SQFmzaPHRJwfppbkcxoM/lnlDJ
g+l6Z9AL1wfqv8aaJ05ZU74LtwBAKc1RHOYEn1wm6h+6m08nzEYwczX6cjvgd+pXtkYIsmURfKeX
5nFQ8gF4YS+nuTwxi5RsgmS4tfrqnVBJ6hGkF/D5QC2thQOQWQUKgZ/spdzwtB5YvrIOTbKrBey+
CxVVnOYea9Z8tPaC4fAk1AzuYsKy1G9E9YrN/e+2K/vP72p9tX5NyWxprFTC2fUBHuN9qBUlO1r2
Gesrd2lKdhz8vzeiJo67Xg62DMeTHb0haqoZ6LZaXxnsLqjKek76bpAbSOqkSsR1180U3OcNeVQ3
TfHSbSn5wyi+WVq9OEGwgm/bMAwYpJZfoHkeqvaaKQwXccr5bAoLP1FDzJzy5jBiXByEZej6aXIc
Se72FRZr0GClcVp/A8w8qAs78xtlu/rExODOwfoSM7Sa7W9o4P4PiRKrEOTfr1XpsbUaTfCa1tVO
EB30U4zGPKgddGwNYc/5L3AXl282lNy5uuWyO6Zd6oOPu3p8XP9XtS6rk1gOa3M9mJh5cJsv/8r/
73RYE5DydTX28e1uIrTHhQmt1WPQDPZ3Nid90BIfaW9txcRgpMwOpHt4FHW4IKq701y5qU8Oii88
Yhm72Gmg3HEYYPztpj9xmB6pAEpN6S6YQifHXCkS337ua3zN+mS4lWF9yRgHTmVh5EFeFz+nAkNA
xWhdv+h75TTrz23h4Us5K+7WyQgThxhNOSFK53vYFCVj91yQpRHdHKpiYfFInOFNqK6xHxaYQLWs
4iQjz5dC6OdJmzdI+L3RefSCZ9gbXPiSRfXqrTJIBwgxQkg5jEelsjMeHXcibyjBlMZRWlZN4Iwe
5g3NkJ9wfSJstyMEe0SMRVh6ecQLRrGIoCxI1JaQtFxD98nGNB/SIliyzk5eNf/hn+0EE6TVozmW
ru/qabdJKJHpY+ddx3g29oDKNaqxIGULsbFEWz2rBaJGYnmRFec4M/V5VD1bKRXnqsJxvi/3CO3n
DVUYcoirJPQNGWuB2lI6nrMPWP/iHJapGYR4a2zIcWwuGcYZhlYp7zXD7M6Rwj0SlDrcPIWd8mzN
3W+ZxXtn7vYDZJmH48TVnkegPITg6O9VSQBZmSo/+9CsA4zjBxijcX5VVPY9rTds6zyJf0aksYAk
BZVDnOAQxTc7TMhHj8HTmBf0UiEpNmT5UkZpQ9DydGjM1v4FMu+CBTBGOWrXHwBL7pQG0bj0DUIr
0JJNFbXZUVeoaTqFOR9IsZz3M6WDDSxNY0PubLtl+bip6jHdq82Cd3ggUiVIaxf39hWi/0Fp4uGO
L+DNSKvke0jSD0pwign6I6vVahGvJFvVsOd7O6rfu1b7KMeuOYcDgkmq/dRhqgLJc+rhAzSWmyhD
+RunWYG4NZsYpLYE1ubnpqjHs7WgdxNU39EQzcEbhPKmTuk29gwgVRR7m7DPtzJKozeYgr/izp2f
TEHwhKFimE8667h1+wJmo0UYcS6k+12AXwvPhVvfhtMZ4DPa5CZ2SgMV5IMxgVCTqfSz9UYjIFZW
e2YHYBxFnbT7Fu3ZIzG7JQ20SP8K9WBaXvpHEOjKelozbl6V1zimFObBwzT2ZpCRFRAvWv7O67/Y
CiTUSEknmYXtPWAb4+SeOAiGm7lkQZ3Nz0AMfya9O85T3D3GtnNvPcYWSQmfeRqYFvKE5HF/rX/n
/LKnteadUUvL/a/25+n1yrVzba+H9fKvd3/1/b8fsZ6253Ad50O9UI74G+JWqiTMKp8vq1FjEb20
11frfDMkKhet7f96+XX+6/K1bz38T9/6OWvfpHXlxlBrsu7IXM19KME1k+ryUnVYwgCn/rvXGEwW
BMv5XIGyu9WX82v7862fx3iiDKhYyi7K4ua0Huplmh1Nggn8tW2207/bSuyxihxI5Zr06G5pKo+D
W5A/6pJctfbVhc3onprjfu1bDyradDUZw8tnV2FnLxHD2NebutHzjmRt159964mSHFLqO2z4P9+1
/ATGh9bXtEE9fvWx48SY2TaeKzPXtgnxMHuLcGyW5Y11VWtTvYZEXTD1ye6ncLX3AiLyQ1cVeZqJ
Vt/aZWzfqmlm+xQR0F7l1fcExsU+NersQGEE1TLqxDHXNpruDZtB5GApYflkV0N7MdN87zLHnoUt
WSLNWX5EObbP2PKfS+G0e8xd3kqRO4s7pLpV2HYxrET209jJlBW++pTJ7oQZSnH2RtaeDZubAyyq
eWt4mu1PSoF/XDX/jB0jCviivQeA/hPpoOp3/NbKTTza5VadtRfKzT1bzL4O7CqThGk05d4UFZUe
FUMmTUcox9J7kw2D+ka4HYTRjhBpPMs6CFcWfHgzMj7S+o/R9i07ZQiNfWS9z6NZk+nqdfc8waSg
ltUvsHxMaJcuws37q5cT4rW01gNC4WjXIv3erNevfV2vv3nWIC5ra0iqmQqTfOq6yYOn1sWbqsjG
exmHJTLYhDRzvAnva19SsdiFHHVdW17fNOekKf5iQ/OvC2ZpOdhhDHBQls9YD4X+TzJa8W39GK/G
BFEl4sT/umDo62V5T2T62kfeY3LplPDqkRxSkXYrUe++aHNB2JLIpp3jRgs8wbC99kVWcitKKqhr
l1UN8znOq9/ruL52ETY9BWqt6fu1mZLAfZ9AxT8/ocx2ig5RaeW8riRX6KAvaZ0Sut4yvmLZ8m/S
7eclLbapphZ+++r/3+uA+EvokIa+Wz/v68JBSx6Sahw7G9y5cXCqnrAMNI+GXPxzGpIm1r71MFRq
9dQthyglH5mixrx4PiHN+c+Jr4u1bHYOta6+fHWtr0gOq56++ty0+KsSoeiXIvF8V7TpU6VTMo5l
8q9XX3220kEiEN5pvUKhwvR5WRk1+UHRIcMQ5DiCU5vh4t7SvUUAQduQNcNubWrYdO7Yk6C7dqwW
c/pwIfksWOFycTLGxSGNY0jVS3OM+/ooE3gmWDWx94rtN8PL4bcR6PLZNCmqH/QW5n439vabLMV4
wAC+2awX57LNDp2op01kopUfOts5hYJFiZ2BzqmKFmOSltuvzlCyBfPi97VlFRrmWNQJ1lbihvYr
bt24JHXFbe2q+ojVRFHPl7UJY8oMMml9b/B52OgSb10rwdZW6RNla3me+6qxNDqoJYu6tVlh9YL/
Gouc9WKD4eIFBcN5PRnC6Hj9pnNbD8E4GTxXdf2iLh+adSx3O88rL+uFjUdGTjj1xEmGdu6vfYR3
htu4xYXKY3/vJfWAiIYpTq4T2zo3uTrpsJ9lHKIdlSkwbH0+OHm7w2E1h/sZJfsSt5DXaLzVtSh2
ntJku3xcfC9H+wFIYFH81fptBSvrTckG0Klc/YYXKLP7VBZvliYn1vmMcp5j56zFDec8J8idnaU5
KJJiixe+N3mfv0ERrm5eb+7XVlOP4tUxjoyOydaem70DK+jk6LqHfCvTDrIM47dWgmTlDSUpZDT6
QSsjJ4ipCSwonxMMMF22SW72O2CsBRtzWc7jGdgbZWDqBVna+sZeVKi2OojbetDzg2Eqz0YpvvW6
kuwit5me+aWx4agkeHXO3kUxkEWmFI+DyK6RGup4COKaVf3syuElDBv1NY1wmoRx4wvTCx8FuFbW
sFZXlYbvZ9JgFy2H9VW8rDHsynyKyij/7NJkmJwUY7inbf67tl3j0BoGUnGC+vyJJe65aIoP1t7t
b9eMr4MstL8C/4bMay02S89kU/pMuER2jl0HXcLCl13HfSpa+NdxKfzI1aw3M22PCUTe31qBMZzy
knuWddft6iw0tdxVGjhtqaTlFgJLTdE7+cair9kPLkKGuPNiP0TZ9WIOFcF0iZ38FvFPNZrtvddq
Czu/dDeTCkZY4tlO5IkLaKvCjCU7lwCBsXwd+3RRF+bxaW2SIvBE6UW7oLy3X8J+og7Vjw1aDUO+
JMJc9GVpu4MVnB7aBo8QSykPxpCVQZrb4gDoJ7bmIitnZ27cWfrz42dqkBQoNpCgtqlCoZ+iFiFT
epcA3hAGr99GpbtHMyOQwVC7i0K9ehrTEtaXotVvhDO3z6Iobxa7tbdhdrVb1+q79Rzmot65J5DF
l/afnsH5zYwd74Evsm/buvU2WMb0mJXQX89JjODAmtVgban4Ld6bAeR+eR95DPO91Mvt2iKptb63
XraLw9rCH71RbuD7+/Vc71nqzcEL/7NVm82tG+ejqWYqthb6IWvy+Vosh04dyXjodOAaWnXfDrvB
VWy8jHT7KnXNYc87FT6IDp4Ba6exnEkt5phpKs6FLuyrOmqcDadu3poJERqf7fXUeqCAabbVcF0b
nx9VNK1FUbUCRiVa9zAOBbBkG1cklVoiRjCEc9jarJYfQBHA5t0L7ZmqBXQimrLTuXp21fnYx9Pr
Z3M9o4l6OCVWdi3y4cOs0upYgHhdh6H51wEHTGdbZ3YT/M+JUfXkk86v8nVtZzia4bdSa3wI5FiL
LJ+SdIBBUk8xDCB64NnIXLmLB8SUWq5GzzxJiATsYZ4uCfSqtW+9zp3q6HltklH3guIOlGF5/1f/
3LTYFwlbwZcxEizlQkKOpzBGccqhTLsSgjESyzGvKSIvfYnJ6IkRUASdw+5eC6t8q8Mmvq4tz5vC
hVpZstnl5Nilyl4Z7ZSNdNm/qnapP9m18w3GSAfphSsaaKlsjsnsoBELakyFyObL2tQ6qByI8fL9
2qynMj2GowdzeLkYG8/ieR6Tzx+8dtnWFCQij+5ryypGINYRT5S1mYyp3NrmAkSvP8u26hNaDNtf
m7nuWC8CCe7aWn+/LtIPuV2Il/V3Lxael7RS5bhe0SzEoknX6u3arGN15tYsm89P8+wCG6QUI6jl
R62floTDS14D8VJYprRmaaVK7HorTjbFAoDkqWGsNqv2oNpUhiJby98cyRidRpHzEwLxWfAqRmHy
YrTW/A+4xfsEEvq97pGLUJSPHyW+bj6hHJU/sF+5wuDID3Vlh6fOmGPMzZXkQB2yPFSYeD7rRfqe
Y8/2hzAYHNpj+e649Z+yqGy/MjN50oiQfHZT2DdgP8mfI4X4FgSfjYEWuek1l2UKEyeKzpRI96mc
X+25NHzsOKFv1Ln91M19NftFo3F786QOefG8HhTbzp9BQw0IVT8dHB6DIUOB7o6ErAFoDhCuoJ6j
oVPx2OxRsXidPEOWn4+ibX7Vba4Qi1NMr1bfcNvJFy0U+rs9x7/L2cVFP3sapjrcxXb8t+mL7DlJ
E3xrc0fZIdNX32sr1Vi0djvN1e232N5TEsu/GfM87gxlCS5U8nOkeL9ZrqsnUyR/zaT61cvYpLzT
OAcNxihVNneb1hiNSZHmODAhfvBiI/sxUiTKJ8uFitRQrHR4sLNGehs9przUQAS4V9UeRD6l5Bfv
pq5MH3mHOzFVAu1bM0fewfKofEJ8z7dNjD2m6UBWGuHCt+0QXqwfLqrv61hqd0NtTwjRG58qVLRT
KxAxC7tLgBcJ3quyNheO8SzlD71jkXSrOts9TEWP/aGEoCwCcEbloCnU1dA0NTu08zr2IKFx+g3V
Q73mIGAb/JXsTWmXvoFb5ZHpEYtNO/reFK54zDqTNl36s0PhHnK3E4OYclBMGV+kl/6eSmLS5Yh3
7jzX/8zIYOpO935EfdQG1hB3N4q32t4iNfIUWSWofFK7m6hUjXeYn78ISar/MXHBpBb0N+l7Aqac
JUetqjGHGLveVzGpI3klGu9qpSUvDSyVtbUeGqvTdgjnAceWK9ZDWOswXaR3DhGr3LFR0aD9pQe4
EdvUHlnwaKb6mCitbj2dWvfatDBSvBap97S2BtiFj9FAjC3t4bJ2GagP9k5iN5vWzbSHNxgdLE8I
REtr7dIMC8O3Ls9O6xuW2edoMDOzdkkOlRYubp91/5hCKK1mUt/WVlVo0TZ3w3K3NiU7G+rV3Wlt
ebrWPxIlhyHgDNNnnz552nHwShsmL5+2HliU7Hg0ipf1DZGrTNusyVTYCFzBqjp96XWqD8unKctB
jgB/CqKB43oFUPd4CitcoL4+MnLzE+ar2efvXCRjFSTe9JhS4I7J0vRHGzp4y4n4lBcxM13Vpf/Y
nY2vNGunuxPb93z8U3uz8QqmGUyGJe/ME8ZrLevfcYbRxHoOiFYNMKf0DjBGzVdb6+BzDaS2r9eW
hh6dGjIZgvXsqFLpUdvEIl7+hfm+hgwjpoJ8BVYQSNGS+3rAHKXaEtdabbP/9OlTUvhR42HebevJ
fYokLK/Qw/vb3OdxYjzcqjce2aww6MNpOa7NVPH6ozZDD1kv0UbbeDCBTU6RfF5ftpSRJS6tB3t5
exOJHXT3EEN0FGmN0jv39ZClLaNdO8qjE6XOvcMb/SpTBZm5DgGtMiPU0cUMzrO8A0QwvuElx54m
7MoA1m+75QuSW4jN//o80f9TFUq4RdkPMUqflDsKOH2naG3/2Vz7OlNshMZ8trbUqK32cwPB7rOp
h7xrLvYhxI3ntUsaM+W8PlUDktGix9o3zeFJK3kw1pbolOHQWaLiCn7oehjs6bmGHPL02YUK8jiy
/vcNp0xeHJfHvMM7y55IBKS2S6XYGKP7evDUeK9WxnxdWzJ02ysJEftKz5MsmNsFBRaN469nq4RZ
Prd0oLM2S3dffYaX/fVUlUlvqNubRg6y/9fpd5Zs1ft64D7CwWOgWv3VF5rjm0hUecHRR70PUZhe
hGZ/fF2QsU/BeaNt91997gbYX35+aDuMGFZgIxRY0p4uepK+dNIrrsyBBZlYxWlABHFaW4Rj2qq/
vvTy+K51Znf8r771bVZb/RJdGG20mnx6LKGd23pwBSihgyAAhTp9tapA0qUWI8ZNhkb1IdKwfoRZ
Dbzmpcl+7SuSEqwyhWIel1UdTE1Imk9ShMf1YtNwf0QVLsWGCf2nVu1umzPMbqM+EQ8x1/cOoPAJ
v1fxqDJMbs1YCQMVOShZD+PZ6c2BL4CTMfSpDYVUmFKaLR7qJNLnNnWP68m1S3MNDfC+9Y7aNNbX
yZRnW8QD/8/ReGvNsT55UvSwgqaoeBJRvS3rraKO9aZtHbHRrGiGeBS2O1MxnKchQ6KRDuTRF6a6
tezmW2uEFXr44RLWw5M1RDi2x9Sk0CX8Cvt0Z8UYHmQWO52KFQCB681BJgT2uCUMNnFUhwjlhBLD
6VYHfdOxBglaVh+l96NN9cKfYQkHZIUgJA2ZzddqH/wY1PUmHHRVGU8wJt404ST7iAkBgFuFkg5J
eRj0szrjNddpikFxAXWSq+xzqb+z72Kwgb2wqQ31WvT5cVIc5dL0NfLYYXSPxYAAzjDe0nZM2f65
7JNhexZD7D7mwtJOExVt8I4OMNGo/KKcOjRTviqNHk8a0HrkRO3GqwdCl2fmSDbDT+pw0+LWe1lM
+CZEDPbUmOgeI+Nitqm6U0bsgqvkHdfWVypCm6TT6l1ld+55KIxJAATw8uswjTjA20ZzxrTsGwwL
eQzVbtjVZLz6MDXC61D+4WPiE3Yrho/v8xg4pkHltlK0S8FatbCkejNyPnlsivlsYTgbxZBECmXe
VqSrjghQD602ipPoQ7FVTXfctI4TXXJXzBu1079FkvwAGFP9NiLzpVHn+mZB/7g1uvmmpElzIDav
u2CTCK+EOWWbt053qasKlEQf0W/NYRA103CBSHDoBYaMnciCUtR7r5DesTSmhoQnCFH2YMa+kaCN
EEN/sJqFERj12tYcycGCIPwLq6afjHLFwaRKHvBtDQF0uD7AnQ0Ej/vGbhXoelnXnTWO+CRA18JL
gh17bzDbGzZqG/VXk+kTujpTnEeIBkdlATyM9rauqLVlWc0Shduopw6SxxizlAScHZOxU9/04udg
K9c8R+eLOUqQpzfYy//MrtGcqL+pzISZwHNNPU1Vo91NFB4mtz3lXluMGfwbpwmMMk4ufdlEp0iy
wig0nt8prgLkneQLeuNy99YFkJUz4EnhJG8T+QBbIwNDtRsh9rE9/XKXADLpkk8FFNjFQKGfZIcW
gZsYbOcYDTGJEBFiGg1fTq0SC1LyDSFAGYxp8qctakJiE/PAXD5kMFawtxI7vtB/RE5EjASGp/pA
KEfXWC8AI7qfwi7bEDn6IOAWjZnbGjzERnWMBeNgqpik+w1tUPdgAqJ8wdNUvQxLwO4anuuYk0Wp
HmlH6cd6FG7NHqZerOnsUBSnZ+y12m2UZW4AKWuXVNEfhcoDTgwJjkJAGb8Ha6zfO2zNmbQPfRmS
e+KiadIjaiCqRJ7qsTx+ilqIPPONHUkXUPdsapMYyLzwVTDIPFVjfrxjLRTqzYS4+Fl6AOxC7yeq
wtEdYxWmz66BoRTiFF3jLHWRMC8JI4KbBRgLYVxFw2N2gNdzHu1sb3GfbYY/kRsWGJQZ0BtdneBg
PKYgHob7eHbw20cw7/caUqbu74hoMIH2u20JsIyF7YA6O75ZdmqA0XS1VasehnKvEMCiqQr2kfjF
RFFIYaF2H1Mz3WVstxegRrIU+wlTtKJ7Rr18B2lufQs/+aM36bBA9dA6OrZ7UsLBOylZ6J6shafT
pP3P1vUudcIwa7akg6p50xxmHJY6LSaNuXL3Td//IPvAQBNsR1ulzqankayiiwN4XC0C4ijXH7nj
nuE/TKyyl1A4ffwh2bWDbkTQl0gM1I0+9NsKEUWRNgAVXWRSdautQ+M2lW9ldreHul5BivMsSDdM
BjvEzCenpCilV3huYR37qK3eBeWptE2Wpvt66sz9IBrvI/de0TL1ahf+nm2xQfPOXOotFBnld2IM
QWkV0UmXkQz0Rm037NS9wwDxbG/BA4V3QklKCdm89QjuHasC9FDNDSvAJ09a40s+4lHk0MJMhjBh
M3otC8U+fx2asXI+mzYr/6MtkIiJ2bpaIWtHb7TgMboFRM/G83YhAb5B7OG+pjH0BWyZfV2NeBRD
0zjPIqVsyurjT17q2zLKppM6Y9+EUdRNS6O/1pIQhVTnQojWejOyO2MiXg6LeY5ZSu2imqK7jQOZ
w126jNy0vDrqbiJhqduIfF9HDrF3ucO/EU7YUenYf/RDzsrDSt6zXMfn0KxeLEPaO1km7L+XQ+g+
zV6PDq3T0m3b33KnzU4x24NTHjrJxqgQAKDGTs6Wbd70yEC94UnuKELARhhX4HvpdlTEbdZDwDUw
GO5/DM604rBywOylIo1UGFqiaS1ZVzAw/3NQeupFA96mZL7yqMZYaoU1TA1ZeB0wC3kNDrbnSyFA
mfWtHp6UhsAtNBL9NvPQWEcDbKwpGid2nCHvBRq5YCh95Eatzq05vSxJ40g7QnsjcaUJiKuU3HPU
/QaTf5aZuxDNnDhHV9JjPTlrsIs8szrDyDiME4oU6ErX3uxvSkf+U2mm2Ubvm3IOVs5cvAj4Lfhn
W2ecSjQFs3uVuaaxFOyLZ4/S3Cltm/cZutEbWRuwDauf8Zjkb2pJFozX/XGrkJt7RQmcBSoQs85O
J+eGcjxXe1oPE1MYBCtP2YTr1XiARywq16MC2TOEKTCJktDa5ROqWXslH7o8FmnNkC17ZyOsFHoI
JQVIcNUcVFHkJ05l81zYgcmQ9zRqSHoFRAGlh1iVtfw8LEfCpxSA9ZDN8XuMFRzmoztSF+uN40gE
7gvfCIL2hpi95oT/b67gviX+YV/Tnbux2AspmCZhBWZOFu7VDJFQh45TiKMTf6/K2viGhTyOnPKu
Z5F1yEflPgMCLPJW0tzNJXgg/aH2xiH1ZEy1fuOls3eME+uaUkoLch1bpU4tMf4zYIzbZ9fUp4uW
p69SZZcaNxE2ijGS4SWkqQnxtclafh5UoPdPB4ioEP3OpuANl6u2P40j8umffnS0x/8xdl5LkiJb
un4izNDiNnRkpKzMkjdYdXU3Wmuefj4WtZucPL2PzY2bKyACHMfFL4DtukhjKxMTAZN+Wltw9Xna
N4citb1nWADOkzq9zSD4ng3ACHYeNKcqTr6WDAyQr8RCsS/ZTJXknOoZY74yA6Cp4HLcuSHjJyMF
/mId8qAz9lVZ9BfYEcVbZ9bNBZtPay9JPXEa8Ma1tQsbpXlguMz/aTv7oJfBn5OtTOciTucbwh/P
/QzY23Tt5ClAyuUpaLSanWGkMJ3eSY9WbVfnEhq4EcDOUBIk5jJ+3sLUcAekgp2QTcYCF955zI7M
op8M1jnoxQ9Z9tSFgMV+5vYbpmXtNVswM+WCqwtBWFxN5ylacKO1MalXgBHhgiSVYNKjL4pi+Mf4
nyzJl+rZ8trVd2XAffVa6HQ4hKeEAvRsdJDTWl0FB/80qQYDw/AtbkAK+K9jE6SnADqv3Rpwi4bx
FaFy1A3xvFt1NQQjJLihzGTC4MYOSt6L9oYUdH4KSXL8Y3Kb4A5cljUfGazySyQqb7RVwSW7SDSZ
WUGChcXfG+oCtK/b6igIlcp5WiCFjGUBDvXArYMGrwd/lyjaso5AbgAW68iuyndHyQ+JGjgv059m
P4BiXm5cs5xRYhs+0cZrfT4KVFEyxzmbsovUjJyWO4MsYvD7+HY5idTSQnXa2U6WHuRXJmhNswGL
8Nni6ncOGvUsCiOOt4fkPlzBcP7qluc3mpFzyVGjlu1gCRK5/xLFVTlgSwvjO0lmWXUOS0XHf2b5
TTm4zwDXjYtcUn6GFzyFUTUgTtJXR68s/5Tj0jGAY748xvUJS6bgpXKfXRdrIY1ueWOpd2ekVvBk
AvSxYn+lNUC7ZYd6nNLxqOr1T8EDSzAAo+5q+HWspyI5klWDjRlR5aT08W5zlE3vFecVqsGPHubi
0WvwukfGAWpjmzSv8uztxH0aWPc5zbVBt24NEXp7DN3Z3iruUofpXxui2bY9NLDDOhDqJjjI45Kn
IbFSc9nWlai0AivUffaVu51X9Pkdvo4e6DOJLgFEBNqGcq40ZlHoCyYzQARgzikzmvn4LipHOzhS
gER2jfxujc5pDxrKji5yvbFpWKNuDnGbfJ1H/U7u3HqXoJbuCiudDnKv5a4kbcH8v9UQX1kg1vJM
5AiJSd7aHCQtgZHiGNJ0IRBNRB+H7pM8+LVpyq3ZWoOU1Kx87iow7Ae5FfIj9b7m/rRBoe9ZQWeU
a1V/tIttCHKX6/01c6efAV4ZJwzhLVrdq1blLUzb8JTPEJ1bffqkL12HfLaz2HbOczCDBMaOb6dC
50QJt0FPyEry4v+58LvfIFFsryC766G+1lyfHmoyOUgTQz9IFyDf9w658YsNIGv8lMLlXW/uCqd4
99a8A1V8vIMG23hFBGtybk5GmGvzMXbDH0qXqcftDtMJ3umOC6V761zU/jnDxPIkv6X3q6cUd+QT
Go39vG+y8L4ddAWYx9IPLa+1HCmx/5rndeWMcECYHKQl9HF6YgjD1GVpCPqItJMJx3prPksFu5qp
YOr7AQm2i7TgsbOGy5RbTEuqY+4MGB+5C7jyv17XLtKrH4IV9nIDuMICSNna3hw/uPoCYDQKu17k
bejelm5ZWpIkt7yC1Z+lR7L02Tn6TjWAWUmfnUChj5T6Emxv67smukalfK684eI15l5awnoItgJn
5UvbsEEgfSET9uaMQvd1e8O3tix5kgyWVqj2/akBpHcOnegkZaY0dqmxHf+xCUpanprE1mMkvUY/
lEvyQ97abMvKtn93PdjKscGfmtcArtwuBR5TpIDcehuE8/Lh0D2IpoHORHXST/hQsE/PuECe+GDr
GIM6T/ncvjiMDZgf3uusWMxqsWuhTuSAUoa6u1kLVnUey5d8cLuTac4MJRpdPahBwdpNj8DMjg3e
kzALpnyxizTnoT4EUfnkZNW7By9XlXawvk5bWjK3ZrK1FalSDGl76bEflMYoQb101xLTE+hLZgzn
Se6+nKQAzziBWaHZ9T60+r28JbDayZXou9zBNb7lFiJKMm+ZcA0+Qqr7bguXIuSGdbGSXlkHhxoS
L/iGMdE/Rz1wd2RMjnKPJZDHHi/DE4RymSNP6R/5pN95sZGd1Hm8JWaJQJnXXaST0ei1Wzi7Jeq5
h7AI1i+A0f4JKT+7ygnlyUuMnr5d2DB2NPw5D94zZnHuiln2E/vVx/PslEuL2DoDVVOdK8dtv09v
R+3QTxDvt7tYZg49abJ8ZjI3sw6+BV1ISCXwAr6BSzYYiXvIj0oV9tagnBjoooyadVx1zGSwBV63
Ok+uc50A5rCfe4YeiUZxZO8zHMPW0dU6i4q0oGDPTdfWThgu9WNtJMZJzi+/y7ej8drqT7ORtyfV
NF7kqW6PVmJ51/2KjSnajUWB0j8U8t8TtK3jUOTbL+l1YMf0tMSRhukDGP+jltk57Pw2Hx4QZDcv
QNOqO2HtDFFX3dEW/i7DLFufrzyJrY/ZHgwf6L/wHt+Zk1cfLAjSyGI4Bg4nBS+BSw9+QCHwWHLL
5MlIsw5U1h4t4MF+gW/IP525VNh69O1Jrg166e+3m7CVSkyq/P9PxVhthL30IO+TjBTkx0hyHYtv
aYmtmXOE7QcDWoQZZKCrdPZFxWNRqshl1yGXRHHY5FVbo+xr/4bVrx9K+Z3vRhnrsWXu7oEF3LMh
iD0GH3oZv7I5wtK1vCaL+fy8DybzB1orrCeHfXIpmjBUj1J9jfrLFzQCDNIF6TqOk5YqI7ot2PKm
OWPLQUMpUgMmtgzC5O9swYqSlPS7sez668t5hInzMBbouvXEG+DpJ5tdqnmPXm/BJtQfrvwQs77T
XV29ys2WQZ3Etnu/5bERhOZ1AAFkqyxX35LbsRLbHuNWsJ3vw7FR/rlDqIM+jD5TOk4k3MAWSVre
PO54wjR+KV9//FxqxS5SBvXdMFIe4dry5p8BRPurNNdIVx1A08szCLsOyQ1pKf8elaPXrgpQTnNx
y/TwkQoSwBTZpnAfOCFC8JDSrWCbA0qBBFs9SQ7+r0Gr8+v665eWvJI9tndmHc+sjVlyPT3v2D/5
572T2FpLoh/TctB61ne1Pl7g41GKxsZGa79pM1Kz0q9sowc59t/ytipSuo6zJboF8jy2pMTkuP96
1nfTGaktFT9c6t/yPpz1w5WCpcPHaK7uQhh9yyuOhzN7FdW8zlXlhZeApRTImdCImLwvy2xbsOXN
GZ6g0O+oU7UG0bWSdLdy8q3quxKJ+mYAQogt+LVFy8uyvfEfXqrtBdpeNMnbDpMj/mveh8P+7fTr
6zrnC7m/iEH7jQcXhzaGtctYWD5cW7DOZLf0u7WKf6v+IW+dTyynXa8g5/lQZ73CkHj3mjL8rXZe
uJeuQeagEtu+0dKHbEmJbQOyrfKHvA9Jqef3CAb0v7QaSYSksCHy8XKy987wVprwGpVcSc8sZTOt
zqrspHvF69a9A6aCNr6llXmhkUtaen7GQgErSlZmuevSkR9Y7byX7oHVfyRZG5SBf9PV1k7DVllD
kN6lKGdImIi/HeRJSrB1t5KUpuDIpH+rszWDLe9DE9pOMwZNypKFC9NrUGfz0Dl6Ou9l/psAMGC5
KBnfgnaITusbLzdlC9ZudUvL7fqvSSnYXl1JBiyk/O6+Jf3hDJI3ZwnYCS3hNdo6+3VgvZbL89mO
bPAqYfKWXS0WRoxlheTdzHGrJsdKIAODLSmxD/WkE93y3v1xKflwyOBVynE2HkAFPtdQKXANkBqs
lBsaSI7lw1XiiNe+StflZ0mWXeTOlEmfZ5dZdXZN5lgXecLbE13f/XeLme+GCltVicnDj4qeFb21
0rrIlTuInhhxhEyKjlb2MHsl2zGouWjTo7yi6zqltIBx1uPmm7zIv1e1ajU4Yp3N1knD5mCeZ9cE
iWBY4pDWJKgbdit3W9q3AgX9s9DalYvusDNb+I7RIW8rH5auBWdT92/C2bbYAIhUtGvkrspzqTOo
THpVvJUxPBPhk+vLA55bRHfadT3zw+2Xm/ruEa1T1/Wuy5xFoutrHrE5OXvmdJS7LJfdAvkBW1Ju
7Ie8dVYnJR/JnFtNKd7+kh6G+t7GWm+HjSFWcUHuf+mKeDwbCAEedRizJKGeIUBaXPGZpNTS2Tsz
HGR6llLPA+apJwneTXXwGmnZWVvOoSZ19lAGdbuTWnOXjRdlLs2D2meA9Iah2DURr7oEXuaae9sD
4KmBKbpPE/ekRqGVH5EMwnCZmf2RVUlQw5NzbfSgeYKTxV4zorEQzzMH96JYvU/98W1BtH8KIKV8
gn9TH1CNG1HlICl5GYJHWcL2RD2iAhHbVfop9hyUBc3uYYrRQnCALZx09vbPnuXPz2nV/ILveOlN
rfwy5iauWqn/Iy8Zktf4wN/5gQpSPGveem+2fnqs1rOz6wdsOGgt6jjDsAuauv5az2B6mZKXn3U1
tfco6gCvipDtUovFFsBkKXnOrQr9JlU9VEgEowxVguPGiLF6HJcSlpIwExhwFAgT7dwUdvk4T0n1
KDEJsqJw0D3Lc4SFWYS3ijg4lBXyQ/40fDfZPDu36iLll6mVgR0JShyHZQF45/rM3OIiRvVahfBp
+BiJqigYHtqsABPktQPz4aZw70BqsL3msdjeovo19VP0PCwBRJfo2VeTH8hqKlfJKjNMutFdRJWr
QPjMsNitcYLnBjXsZ5Wd0OdU0bT9NI4BMwgKYtsDWpXa3MscS1E8ZHfTMHSPWtJ5T/MS1BmwPZu2
BbuaGltBqGfpXisdXNEGdmfMCbO5cdTRhfH/mpJoflxToDlQ/nVoc9vxVWR5T6jMRPsqbHfonhpH
R7PMwzQ1ORpvgOkLQzPvbAeoM7BW7aDbetLusIJHBgMH8NILy/sKqt19swRbkvZ5TgrWUAekjWy4
aaV+l89mauw109DuJCim4D+ZRV8p+8mD5e6FKYvNiBq89T6AUdce++/JkH8z2EoHFw7dn3fLhM8M
MhG0QlGhEtPPf7Hd+TXME/371CSgFRDEeQvGDNg1OlhPs8ZesjUl1q1y8/5O7+P2kqZx8cgj0KD8
t+qnZlRoXFlqPqhG/1ajGvTgRsnTYFcN1Fel/hT3bBw5iD0eJSkFbIV+Rn49P9bjrse4Yzct1WMt
xZQvBsu1HMcONlmOAu2WPuPw7mAr/+Gks3mTU9WNqT06XniBHIZTZ4Ys2okPTnXYfkEbJH+H4Zys
562NuX1quvaYq8ja7H0slvsge8WocGbRvmiYK9vmDaJF8wnuef/I0vFVUhjttp8wrYMMlY2INS01
JM8xyo8HJe6b6qLHhWsgQG1oP6xYLFEFBt09+mn9fT2wrFymqJ1IgYOSxRUZzAQ0G7dCN5X2jNim
tpek3J4sVZdPlQMmbLk/9jgCdKmWgV58tse/17+TJrl/tosaztly/xCcBpGXTR7+9LSZcTBRTpGo
BFUww3Df0tLaxhYJyXeZUiwlHeSOw/AEcAYEXoDONWv1P9EPpVPS6291HYSX3h4CNN7D6kdZnqQ8
HsL6lOqoNlWz4rBgrbi4hbMeeG2CKLjvlmBI0D1xDf/8rqDvU+xkvgS+HR+hMMS3cszwMFwCiUme
ySy7gBSAolqsRQ1+g/+lohyy1t6O7kbMAf8vh6TuAL5C1c4fT9N2BSK3L+NjqbIauP/w66S2XGQq
Sr25T9uFR8G2o2m1MGBRpHyIliBHYOJBkpPvo1gY+QPkdTVmcX0pLlWUy3dbJYnhoHfjw9exj8zB
scuqSlhWHp4Yk6LcOV8soPgoS0nph0MlKRduUR29OAiBr4fK1d4dkenmsSsBaHwsWH7VVMaQHV/m
wv6WYk8Kcml201s7VenNHSMAJxrKm13GPqPKbsUxKULtVS3D4d7V6z/yUFNfB7tQX/WwfuzoYB/Z
m4bpguggX7/eQP/LqVv9ZgMt+eJmnIrNnPIhRc3gS1QpX+EjB09SaJbBg1/E9rOUgRQ+phDqPuVL
zbH+kgya+ab5UfFZS65ShW9O9qo2DfTLx7BOp/s+0NKHcQkQ99OHnZnURO1m3tFng8ZbklIHoikb
Ob77l5oMuJe6rF3CXEq/ZF6NjrZmtHtJGn0zXAxcUw+laaGIv7Otrv+E6RXSRdaoHyMIlV+aHlsE
Fb7eeeFXfgEKVh7szDcvI5aZz6U9vgGh6b5b5c/ZbdyvluK2d1kZIZ1k6933ZgZIoTpW/oyIDlq6
Yf934NjtdyBb+mGOcRG3G/9NA3yGhm07gPckFoftccYaFr7wf7KgRf4u/JCnWw6o2Gy+LwevPuLX
VqIw5xRvmWLZd03aTWhu98WbDmP6E9bvOylUgLG9gcD4CpNXfZAs22/YX3CH8izJETWJq+ZNyV6S
deyazzO7dJKSM3aD+qCi9abDiL4F0wwuobBC41ajFQMtuvZRYbPzBxbd4+4AFg9ZT6Rlj5U/OHdS
0re+dzS1waLd4XYy+/Q8CMZEX3q16vdwfKI7STqRagNTiPqbJG2MiPCB1P17Sc7K9NPlm/8oqanP
numv82cjBt/jj8EljAblJc1a9SHyoRGHPnZVQ149A/Q5IjvRv5Re+zmJW/UGWGF40fWWVyVGVb5K
3HupIPnoIp5Kpc4eJUsCE5WjyIbAUHc6hqsF7rGZHbxI9Rg62nNuvjRNcXI7t8KwsD4iY17e7Mkp
blEHWW4RCy5vikrQdJWLzKw6HWIPFy3djpqnUHOwAp+sNxTC0u+qVXlHdDPLiyTh6ACp14svpTki
SWn0YAmWalo/+Ts0/UDV5CPuymoLULxKv4Oizs7Q8Z2Tzt7Hd9sybrmrWK9mmDkPZWIBsFiqtZP6
1wRa8sqnTXtgWKfhRkTMXYJZS/09K3gN+N3/5G1VJGYp7V9Vr2vnfztebwHAdHb8VI9z8zgqFXDp
wkX6DlSXyZfor1z1P5vjYH9pnBF9oFwv7rPQsFE2rlIQccP8ta/cF6k6Gul9HRnet7rJ1YNbx9ZD
WnoYsNQ1ainown6GjvRLQfzqGBd7F9jQvVryUrlj/LPTAIhZhts8eWYX3Cm2k5yjNFRfUVWpd3J6
Z/6mll7zq2PfCBiRGaPDOBkX1mxLVHdL68Wz0RzndXcQttTyXZLVBcq4aFTdl/Sp93YZHnpfj+9q
xMl/F6x1pLjccuGRAH5Gxv+gzoEaH6Q8BPd4L2eLHZdMu4JOWDnmdU1Kse5pyXji1Y7WmoGmv1hm
Yp1Ve4C7vZ3CcsybDbz8zgkt5ZhqhY4t1eBcLPC+V7xumnvNMJ2TnWTT84SPy6Fv1eYzb6MK9Md1
fjB2fkGbR/m78d7cIWFIOhbW6eXVbgvzF5xExCJN+nlaHy9tljiQVIL5WFdV/RjrbX0xjWq4i9zW
wt3XL7El6Bz0sQCr0vHBzNRLZLH83v8eB+PnJDKVvxSQluuFslxDKq6w/pzS4WeoKM43zW4y1I61
+TW00QZniBI8QaF2z9kiKq4qfnrr09g6sxyQPrlQgcA4NxbrZ3Rktj+H3+mAf0A+VP7UA3yQQScx
wmYQngSu+VeGMrLe9W/Bq2U07ae+A7OMTnHz5rXMCbu+0p7AbXTAc3BYgnflHFhc8/2Lrht4UI3O
Immgptlt1rrsJjHHqdkCRALhoUuQdcG/5pPmDN5bnnrftClWHsze87gHyPfWYVrfSbIzUJ7Lnbi7
6nGPMJXGuOzalUDdisb1PgcQ0nfVEKoPfVX6n6N6/q5bgf4oqXlBgDu69SRVPc25RZrlP0sq7INz
m5bpJ7PQ/c/+zF5iYTWvpeE4n/3z6GfO95hP5bkd1fbstEPwo9DP9VDbP0oQWVjmVPVlCIbiGzZ3
+96K3E/MI+8xeSgea19BPD+AvNH1obZb85aCqGDHGWfdhckynhE7mniJEF4zIuMvsTu0EFMLnaD7
vFVojNo4VHZnnQYsBR+7JaBhTIcGb+SDJKWADdvisZlx28Ky+gbYiSsHXQW6AcPRHWt3xaOxBDZS
vDdXMR5yp5o/sQrwrSuj6ccULUCPFj4HOlBI7qX6t3geph9jHVn7ccmPlvz/Xd9Fcmmr77s+5wGe
tm8CF8G3/5x/y/9v5//f9eW6ejXA3PbMo5lb8X5gwv5SDlP9ojumfraXPOQy6hcpyJn8rnlSBaHI
5qVc8j4cy5cTOSvFO8c630QJrIVt6VWNeqJlZL/zVOyjvdw8bdWkcIw9b1fX8A2C8knJWgvCJJyv
UauH4Ojwrh96dGwO2agVTxKMJs+r6L/oO62pjnqYqPdBBRGPTkoSKLSr9+0SSNI2FEj3azqrDj3T
NbQe/1Mq+VtSjpA8tO1ueQSgbctaz7SlUzq9eXSfSm7Xzx77DxTJvO8JfCYaVZlfPR8uqT46nya7
934aCNCxWugNT5brYjiaoLdSpGrE7itsYojH16ZUTobuzV9RZBjOHWcVwdMv0LKuco0wA87XV631
gBO29+h3Ghtdy7kxr3jSuWufwY1YuA4Yxklv2vFOr0M0u/9x2FnNdaywgJzL5EsKJOjR6j66gKxg
ovfO1UzNEnGd1n/JnER5QSC6O+gXDxuxZJ7RdDHQjkGE3DF3DEHgxcRjfVaqrD8z+UMW3/i7Mtsf
SIwMX6MYJ/ika/unqOm1ixq32dUfU/MxDHQ8MZRy/pKG6d+ADrO/OTjEDv5OMU3UsbD+fcFP5myM
XfBYFU3zUiyBoTI8DAvkEpcKhr5QkRogG1ZbPmopvHgkk9Xj4BXdo9SXahg8HTGNnDBAQ5wmWTzZ
gczjJdsnLwFiHUd8KdNnRIcwiLAwRjM6dTzhg1Y/WkGXnCuoNQ9JBqnCGM353nFBFsOOt29ONkTX
Ainjm2dG1pVlj+LOm+bhLqvG8aqoUXnLjAJjH7+P7pPGR+JpcNz7pJzweq1ZJIm6xD/FbaviwKDW
J9crRoiuiC4jANU/sz9RHtPY6V581J7QDQY7SI8DGqjq+9e5Gz1szqzxLbKQR+7MXd+FLEoFhfq5
YQ96H46q8WV0XbS80T39ivdMv6uiaXzw8aFCgjpPD9UURihhoR/HtwnCh5/OfySNe/TxI/vG7nWD
rk20cO3n6BUs6d+Rrc5/KInxBwu/0MutgIXywNVPWcvH2R/Mc7+cwY3x7wAHVmLxMDKhsidEOoGY
/FGAS9Q786cH1oApYDbc0EYdn+vE0Rc1/hnRtfrBs6YOKWTeAGZG5SVrNIRkEO8bH2PUWhiUj5fc
VKI3X/GcR0eDTSvO76HZQ7mz/OHSp8P0zbSZO2la8OYWvCnalBfIBqjjtwgA4DEoh/4iR+lxcq2N
QbvLHW04sJZY3MEIipmqLshgy8OQw293a5Y5IYgoVST2LtNeSiTzY8lWfcxEn5ALbOeRvKpy4aGx
gbfPcAx8tMoWK8dW6b50GFjejb6aIV/BLcnQ22bdcoDpsSRRtPOOU1vgc7kkdXOCtGRaxVWSflpr
O9iJ8Q6TB0hytsOkYAn0PMTvqTSn8jZ6SYWDBTEJtjoSkzycxqnd6ECUhhw01v/huBnBqBKC+v86
tyTfXdrBR+DKSGj3Lm87RK4/RuV8l6XfmikM3+hz/V0RO9ZV9+FW9LnxqnqOfzaGUNnPOY/Z8Yr4
2a6Ki6TkINPwXtsu8x4sS7kgXTQ/el0DpbDN26/96FQ7Y3CCn22gvEEo8v40Ne2Uu3QH6IDvAy3X
Iyogyttl8d8sZjyhDhL/UUV1zGenab8tdvf7xOrKB9a5byoi7g8QBaqHXKvCE3Km8y4x1ephK5BS
Bli/65lY8hSts1e7L0BkcG5eziCHSMUt2dujs3OGmj3Lfy7y4dTKmMAX0v0vKRhVBDOXi2wnkGQ6
qBc2v+K7gzsozn03BhgQYR2K44vSh1BIdOfZRMnxObWX3lcrQBiYobvmwfTFUil1Lw5LBQ+OinFJ
rCL1vyaXPJy6h4doCSQPCKZ2xBeNXZCldCuQepJX1Wp2MgdcASTZ2kZ+jJCFOXTxxPJ+Vf8RQVzw
CrX+rgUT9Le+nL44JZP2emr813zO+wNQsf5F72LUMJ0xe3INRFViRNweJqsfLgWoWhQcIzD72FZd
rdRDE2TpxQdHjR7zVK1OGXPdZxWtXVYMWL1OrVphYb3IPvPrwj1r3u7XxEYBxZpN8weeot/8JrV/
lZZ/p7KQGaCEA68pqROG0p+LsrWR72ORgQ2N7u9x8u79PC9+GU38UzFZpaa3BEAPasiyetywTKQW
LCQ9szkbPvv10KBpzgRCSkcnLG9hBhVQSnMsPO/9fm52UhqnYYbnJZpyUjq1dvpYK+aPZDkTOx75
U1pXr1IWmy5rTggtMSaPnspWVR5jnISIB9YcPUlMAjULvs+6Wl23LInhhhoeYnx81qO2UtXJnHPM
RtRO8pwmRG7SbeCdIg663+pt11GH7KExC/vOn3XqzjGuVDCRXsfEK9ki8tk80VLt5rmddlPhUcFZ
j7RzOiMVIwUSjC6qQXtlqVMrylSdtmM0X/lVziXKdv+c5l0Vy4nhkMnJt7P12HTse2cqD+t5pdhP
Yy7xruZsK8oeOyzzYNgeRLDl9MpQQxGEwfruQClYLyk/MMxU/+SZ5pc1z5BfsF188hKaoO906rUJ
28O//qet9u/zan9mAboN629Y7oLE3v3Y5cetv0lK1ot2ZfYUI+wKVfxsta56K5ZqUsE3a5Z5JCol
Ekxy+yVquh3SDcMfHjtCD0o3nBhtYKc2Ng9NElX7GgOLIIJqFjT5T6toJjT0wDT26tUO/fnseN1f
wHKnQ4qwohr96vUE60jTxo/CQx/MG7prmLZ/1pnvnRgz3VwkTKNKjw6aPS1Stt4vW8EiO+52Sk1H
jtCsiRy+67HG2OBu5dbJF+aZF0h4n82m93Y9rx26HtNb7VeAi7vPWjByMmh+KGInj73a3Dsx/MsK
1BMLOseU1a3C1H+GxXCvsOs5FVgiTkgwlMuGX6Gw6ZDA973AI2aa6iW3SNFe6jZRntWYKW+Jn9Fz
5d9MxiLYyy1Zw9hDk0qThzVPw8RlNxdDdt2OCljJO2Q1kkv4pirPUgAH7Wc7w7iq2h4q5/zaVK9N
ag7PAwOh1qnRQs+Zkg8zkBHEy2J+SPBZKTFZwSEH24Oqc1B2aMfdCNXU9MAbWuljr404gC3BlPov
9QCPPytuTjBYoP4JClaL93DMxpNeoDUmeTkKDOcZlzUWTP+T180MJJA01c8VLnqFa/lP2RIgR+GV
TvXc2sg1pS26OCNjmOd5CaLUKC/u5Ew7SdKDGM8xahQQhpo1a8tvbPNrZLXGnWS5SqWjSzbO2IU2
xVHyJDB0X2ebCM1GqfKuAMU8Y2rWC0u2pRfs705FfpULS54fDjvba41DO9XsWC8/UgqjRM1vlo0A
4ZJlsaz+6DjKYQjC+KUojwWE4OdW06IX9sz/HqPKvw6a8YAQeXo/Ylb1LIE7o/WPrJV12vLSqc8x
cUOZP1GVWIHS6Bt4Xnd3iZVYzyz2W+uxXWQf58LH/Shsm32eu0za/BSPodkq3fOaxiGpOtVFau7B
+VIelpZ+WwbPceM+zR6jg36u2CuqOvPZ8xLlyYpuwZIwovh3MFr1945Vy7vJTJdpIXwf3P8AZmz1
xgSVo3Sm65UTOWph410RPWN41z2WxXRYW9RcRgFY43aHKnLzVNRZ8GKySPaix8Vr6QfjTapJwJBM
32ELVF4kKXU1VNYPVgVyXI6SPBgVKZSE5IE53Lj31MB7TnPDe0aXe74zjO5H4NeohCz5upP1OEnF
Oz92Yf5LNRQwr+zchw9Sg5Hfsxppxi2aaX/FFLUXJfDsZ8iizjMOYtVRC128DMbZeZYCrUXcUy3Z
nJGkFCCYYj5WKQNGnDcUlGPDlq1kw9j3Ef1v0lv3W92QtVPMzBrnnOpVfHInEBPIWYYvJWyIA/Ys
ydFwUEbbO23lnwzPQDkc/ZYXpJ6jF7Nt4IYaCesHI+uhrpFiKrR4mUjA2GXGLQs3T30eGW2UAXZ4
CmYh/qLU5yM8/Du2JNHX+5q3ePnhreGBv1usVXzMoe8khl1zxv71XbuwhLoFwigxCQYBSi4Bk1qA
k5KJdG139nR2vMcYwZdiegtX4NWC81YZdtffVH1mmaVlFrsQH7aAMTJUB0lnwnrozeyruRCPuoVJ
Uy8/AW8imEe28I+sCmE31CBZFEB3904CvWrHGYOjetHf+Ceqp96vKNHRwGhyZB+luO9nGKISjZGd
QfI/idnmQDifTTtU9tY75k5YkCTojMSuzRai3MW1GLGX27Iqc0b7BLsDGGbQF8yjMhkKFLvur6kz
//RRi0iL6jxi/3WwtNcAX8e7ouu/OdzWW4Qd2KnVzB/hZHrHcUHVJpym8G70ONlR/u92tyUmT4A9
rPBoBtwrBZe0m9rphzoJzEuLUdudbRTl1WaSkFRxvVPU7jyY9ueUf21ZIwx9SB0qT5gmoNWMyV0E
6WfFOsQ1JOaFlJYviGtneVgSyxBtOFbIgvDd7bW7BmWLoLLZ6DJKlPiSdLx/d2OgKHPfbK9BQtHR
9oqS+az3s+BWhdYvMwuVo2HdF0M93jWhPayBYUbjna8vdy6bfmSaXt1B+a3uvLxCdFyiuev12lGi
Yr0qMQkSx69AO3moYSzY+WKxYymNCoIOg45/bVil5+TXKEMIYOGILn9TAvnDW7LLDJRlNHwz/YXD
NC8YRbkdhXBOJdrOLHjlmTMdticj7XRLSszTBuytIPDSeRfoBBIYC+xvC6zODM+dad2SBXsv7UCC
aEkObHGc5qi5l6zStzB3CFxGI2Jr0Iujga30PN++KD6lWlPjPmrkcMAW1tgadTp9uCaIfEGS554u
+hCViY2BBJKMI1SItUj5u2ZIOdwwhmx3c+P0uKIo8Xhz3OJgYNPVFuO0CzKsdUP8qQ+qWzGL0VX/
zNrPn146vmnlIqzLeATf2ALDOaj0E1vnRz3r4Y0mD1lRhTs0ytgoncvw3gYL8xD43Z799mY3TNlj
pvGJyL3KOniorN7Uqt3TZZRsobOyWFbdFbmBZWo7qy+w7/XLPOAgZLt40jpf27rNTyabMKDYux4v
liY4RS1GlDiBK33G/ggwwQMfXDqN+MnUNXs/aZNy9JUWW5heP6H9jzzd/Nkw02telqzfYUkUNeb3
aqjwLJzSE/JL0dGC6Fe03X0Y1OqOjyPM5LAoDg2EjLC7R/gVPEnMlq6isvUaxCyqwKXaI8oWnYZq
8YhuDVC4LFGwOb2fS33A39htDiUSFY3LWuP/cHVey60C2xb9IqoITQOvgJIlWc7phXIk59Tw9Xdo
n3vrVN2XXduyLNkImtVzzTXmpP56hwPjTh5RKfz8OnmneMmzICVgK6oyHa4pEaWpgVw96YBvLfLP
F0Iz2+kvi5jI1nFSBWq13V0E60Zrhv1gJhwEOHSpkBxpkTAr3s8CX8z84rlX6ZIgSOqx/sfh1n1d
WwwDdowjD1W+s7SFQWANv/84azsqijWg//hB8Zxs3IX5/UaTOWwibDruSu0pmM1xwaNh3+QPjytv
2efuvQKBtKfjqZ8w05Ke4ZLAoFd80A1TuszMjzHAYDd2dbK2RgFziqmnRPsbIrJlOnW+nkFmJodz
kay/Nt8Mqp4bZcsmW3Oi29ocv9sSOpLJJRoY80RY0zLTb0wcEnP0TIQIoqc670nAlcyJMcEdFsgJ
lmAofM31IpDDFSkCa9lX5vAacb8Iobz65DKTD1rSwnF5L9l6KUyIdQpw5SwQvezz2GrbMu6j+wXi
+tq6X01Bql6sx5/LpG0Hl43gbEzhtQCcpJUc8cptbS/50eCw+rUim9hQ65vXIlggQBrar0NEIlwj
Kz1YBkqel+n3EBfcwFqKMEqmp8VwtwThYh9JsGJpQqfbyg5Jy7/z1hi3a6vGcEmKZqu5L4lWVb6d
ldGmKyr0mana2lKrT2vCC84DymBqGJdYZQNoyuUw6p/s/JPAW5xpM3aPfU5Ua0deF3r+RnrNuzFM
4FkAJLkWocfD9IIj1wJ2lCUBKZ6lTzVoBCv8Vd8jMNUfFlX6mZPsbaHp/gSyS2biBZBYKzBJgvkq
qI9aPawy0ldciKG6Me4NK7b53vIae9NnFLcdUKf6J1vfVjMHvlYk35hzy7A3n4lQfJ7wS9J1gZY6
Hz2QqdfexqBGN0RrU8voIJlhApaR+Yd8A8JEvmezfVsrmvaFdxImTyuN+WzpVP+s6dlmInV4aPpT
tI4EyFbLjnheSbpsleyXL5Kz0auf8mr8MEYC5fVhuRMZlf+4XnG9NUIg0eg0+gQrdAVkcsQzDNgw
5pwIunoECJZ9Thwkv2sIBdYs7dAoiqxEGG0w7Dj2elg4CP5EChytZtuVdnRPtuGwobWTBap1nqUq
Q6saWQg0MLRF8UbGfREaHg3vvhtSv+/LV/yiDDkO7KFVnpKXhHtTdgQJX3NicUarTa8VL8D870Gn
uX7/OkkIdG2aM3c/H9zU/Km1/KdMze++tQgL7CDz6+yhULh31TwuW7ekWZAaeNndAh9RssRvBiqo
KoH9zUv9qGftbXsVqqrl2oj9tXqH6IWZXzjBKttPwod7122UJq/jzs1lSjI/rSVqydWo28bqUBvc
FEo8QhJ4H6wXVk0ZB5lx6Mr04mDE8Juivi3z+q+0nEPbys8+ZeOlxF3iFmUo9GKPUQU9KBrIa5kj
5urd+WYgzSwGVR22ONA3o5VB5JmnPJQaafSmNiy+ZlcqjCzt24VslEQTRvTU2ghCpczBkbtFdU/E
vNGGLsUOFWBnryiZSfVcKX0rSPXeuonEP4xnJbU5zbT6zdPr7GYK4sS9MsQeJiuBNl68LOtQhPBn
wIWv37WSr2a93E8yMEvZbmWszitozlxCnuvJnzSkPNdgrN26hzNYm3TURH/IowibttzNqRa6KVn3
70vafHhx8SSb8aQknkZ9fkmGYt/jwckV50Q29FuQbKBpplMCOBBDG2C0rrDDvGEHrnWh1XF9QpW3
i33b1zMi7gIzDj400ACyK2L7YxnUB9nUpe8U2nPvArIZUvO9L/PvGZye1ap35st+se3ii7V265Qe
RlE+LYyRB4VePzQj8PIUDtOU46jmeDwKQsR2NW0APH8W2lG/7mhAAlPrD/E43pNpRIagiz4+D85v
L3rQFNxhydgm6r0SIH8BKPuamIm81CuwTcXJHKr7HDSPb6yzvRGet1PSO7yXPYA+aEOHWtkDvP0c
s/yCPSIhR5M09iOhGPUtc8NY+Byw6SZXZBOh7KAKD/a3Xg6nXJ/fRn4ptn6vKSYMSJ/Fi9dpR1a+
R8xljT+ODoc+vjVIpq9tczdk817V0bbf93O17TksLBLs/OkdKp/eXkr9P4MCdprbFJVqP5CnpvcE
iynvlNewPkcrp59SbeeUq3d2o9+iIEI5x59Wqe5VjsPJ9Ia70S0C8hzumyH+sEv2jYyQEd0wF+8O
M/XwSespoDVDyoMg+nPl3KAjADa+omzojJmKRm1cS8dgPO4E+4yDx265Lm+JHu2oA1IdrYrLZXyV
A6LyWrjKh8NzKTLV+60DEVAXGI6sMn6qZfHbDKrzy6GYw9YbSYxk6LBL9MOkew+ORRG5JJCzq3g6
Wj1VdjNGH+PAdbeO5lYC83b66Wyh3kFOyUMQd1Ir6Ia2EShRvFMgd19hEGJ0ipHQLLTDbrI4yA6H
kciTlQXdKMPRdDwG/l3Xn7K5DMvHvoQRNeWavjUtmA19lz4QAD9EsO25wVFJ3ns/uhrHkwGIjN2Y
vXej4UkTC9hNb/wQA6TxRUvxvYwfXe9t4wmkaJ+SUezlXlggEXQ0OAqM8WGla1w8FGGtyII2RhEY
db1Esc735Tq5B0ImX50UeA938HFqfoyB2niZuTxr+DpZehJaTcLcDEMx43Rp0weD5SdkOglXE/k9
a9qe4rT+I2Q08YUx0laynqPeJaik+jIg17lrx5SEQSJYlLrkc1bnMW6PkmIxHqrbyaNpSL4IqKsz
A0Qv1NovLk2LwI6vWRGm+l5sdgC5O6lb1+NWI5cwd8drwiB3c0mAVNbDUW1fc7Pl6pgD2a36xZ5K
RTFe5L5wqcFkgW8jTv8m9OzhaNdXQpat4L2p+dmu541h2orCitCM1IHtIMc7bVbNIdXyOyumICeT
tjLtamehTLXtOlPQJtOOIW2rl2WIIPQsk/gLvhXs1BzPXmK0XAGcNNofot9nWueHSFqKZOCBbuVt
2YAxA3Ev/AK37X614y7sIWJ6cxZkq33uRg9v6vhrazdELZ9SglkrRGiAj3jv8mbDKONdNgmx1av2
HcjCzVitEJ/rK6L5oxUEVyvPYFi/Tp4b4VAJ4YFyEQn8Vo+pO+sUzCQW9MrdYVqyiYZ05iCTDPfI
hakQ+zMbQUBO80JmuzS3wlqeTF2e2owrMOEI54JQCbqSv7YTTWExQBwuN4khd6lUH6u6wTnzXOBI
9ckFaTelwXEiSvyWSQxsIyv7dcms0rBcJXj7VYPMd/W2BdBD3sz+qBlbSeCR79nao6jFdgJwe12k
ah8OKqNQCwbq3ZUuR/pHzsKmWUfQge9TYn2ZUlu2kTkBS2aEFKIh29OiAG9HRWh7nP21xuwAhQmx
iQnzK9T4Q5rASMqtP0sOlS8Vcr8NNYl1EwnRBi9o6vepq5tQ5ZwwJ+XU1zzOEsc2PxFcfslQbo5T
TtfapHG/EFWUm8YDwL4yxCrDAKVlhHpe29cf2KRoxKFp0th3852w4dIaSu0dY3KpA7ImADXXQ08Z
3jKjBUc9HLWUs63uhN8XzXNWVIwjyRvAmOFaUz/Pg0eqLyKFL4tkN5M4DrVzvZVY2Bvxsxjed1Ou
WYiRreE0He+dan53+vkbkuh+XZZAmsZHrVIbWvIMopfhi0h1NnySuQrog+iNeJxy537sXcYysvI8
uSMNlFanke29Z/ZAon1pPUXDwyh0UN0wREkQI3FHd6JQJdW5sMVJGJJLNx7Ic6KP0enOpWHXMdXV
HCapfkfgyLM5kYrpjdU2TpaHJLInvIDOPQ0VAlyyCGbz+uZ6D67UMImYVxZfOahgGDIKbApM8HVx
mJl1uECxJebcn7qRfkOy05rqXBXPYPM8mp3RnnMy6JrE2qjMYCc2GTzVTKuNZkorcG/6GGAnoh/e
BbLBvRHPSeVs5lZ/04qCVsto7iIFc09FhOEVYNBaZwziafhOWqz3tnWgvuirggJjdnybqpLd13zR
8wOVtA11uCClKvUCo54kb0MeQuFpQYQ3t2otI3Dd7GdxkreEPuWyjGWgTbABM89cDs7yWou02ETm
rhA0pCvmUJlBjTeSHJhajG95FV8Vanb+Ucan5sku4IZAr6QzUFrJq9N2GUOki8yfleLubZPqvW1m
So5JDrQJe9rDCSHRnuPBUP5pIjIy8qS5HeJkaxEksvUWdWxy86vQGNhNMsjvV95QO3zjSHqmIV5v
NTwqfssVv/E0h72hx6U0z/1ttWw9KMDLgtyOn6sNozyGzlYzFtgyiVDQ1cp6Zv+KCC0kTX/qqDjp
jgbUPGtIFopsWk9pv08AbPiYlhy/q82f2QI7VTwb0qlI3DI+HEPbO6tCP/Fw81jNT12DOoXX/QNv
5pOKet62ZnK7ghyG7JvnAWmwUAjWS5cQ4XqnuJtyKTJwWH1iicH6Pf2Rb3kbeUQsp6xRBkHn5eS8
eIY6Lh0wEjhzZMlb3WXqxGfFhwUS5T7NPXOnXSOXk2Y5FbYO9T2txm2ask/Tqf2bZn7hGsUGgqn+
uhzKTRcvO36OLvgYA75NDsQKPeeGqYUkYO1eGCSN/LmNcA/9eOq1da1XtO0npxypNjGm2iuOM6Kr
GZ04FrnHNpUlKrIoeLk2Mdmi9bYd9pp3XZofrYGXqsQzgWD7UHPw/Gq27rUiRzIU1ttE39KI5ykk
/efKU/HiU2KLp3iVe6OgQBcxoXysTlQAkPbYw7om7NZ2tDAaQxJGsLrzkvi++WXhjej8zExWqmS6
LwQ7NdkxT5PNxKII/S3pCGpYzJo8qPkJAGmxxcN1lznTibYCg35acSuKeAjZBJ7mK7l1sR6Nz7hy
P52xf+l1TszcfiH74tGUVShicgqJAIYCTpDsctN3XC2MdeEQ3/eW/jYO9pfmTOjKON16i+y6TEeM
ybj/O2tqMTExHdrxNm/hgLMAYIO7wpuN9+i6eXW1+LRCKgSpfcpNuSLc9d9Nq7ato70URBL7TmLN
wVxTeOs2boaIs4UqZqxqj1Fxofu2KG7qaPiqBCMUybgCpcT+1I2PTiGOVin7wNRGaqoK+70OoFpl
mhaKaz7v6BkbRsGJos/q76RM9oArbro02eq5/ZO4HTpVRxeQJFWiFNOduTS3uSRQtGuLQzMRmTrq
zQZX+Gdu9NhFTRK67XST5TSeswH/W1QBDrY3/ArHMbk4aYVJeD5VmgHfSRqJz9BjNFsP0cAIRRT9
rZX2ZBIlpGSdPGn5B8zEyl7NQIt13FizebvAHgutwfh2xuFgeuljPdNZZwLwZ4iuBzspPhZjes0r
5qpJW4B+VfM3p/Ptks/nOsOeF8WflBCfBKsmvlNPW7tZPsbmOpencyPXSg9H4FrDHjdx21GbX5VK
taOLl4TWgjSrpyYB8CZqQvLh2SRS5H11KgvilGr7oXRnQQdde1/j+aS3IKS96myyhAvH3Q117Qbl
DOSuGjbpnL6lRSeCv9Zuvm2r+IqaBq+lWd+X0BoHp2RxkR1pS/YAHu+4VvMmIj8elxOz2kZzZM7o
0dQmzOlM/jJlsV9msIQJ2aBZpiPqjdXE2YjnfBVWqNNThcEVMwtSzYEeDKvKSEpM8+0aO0cmKD+l
aD+Kdb1McL5oq8kzV8irzKG1aWPoVTUeTDfemV0WOPOI4VgjLSpbbxleuoFau+5a29rY4A24/xjk
URaBa3J1Tas+7cl0gKKPDVy5I5B1/qjG8h6Ug3jjoKf4FhUdZ3F1toqXUeQhAap3XTK8JRMt8Osp
uC5ETGEs0bex5ERhfuJ2LaIdivhb5Ay3KLeXCFA+uwTm0IrW2JBCdCxE+Tgk5nuppGCjl1DWMk/l
elCexMCNsUof/1kFYh1RBvG42bMbeyRU+60Zsm92v09MgQ4HsPlkKq9RyNzLm92cuiZ6pzzAj5FQ
okQI9SeNRk5nELYyLna+cUtzj8sIWS9bLEqGNiYfUjvVTqPdstd8VSXa7jo6W/Kyq7C25cyeXnnb
cgVFs4oi31fduao1GgS8wMbNtW/2vf7CLIRII3evVo25yRJkJSFZsXLjmymd2TRCTqC3rwVNZhNb
vNi7pS+NG62gg9UyiUAnwmGj5iY64xnGblm89sB4XOp3CxlMyrDKB23pgcY7eb/79+V/HgNDn3Fd
9kUUOoxwAOJvTO5VA2HjTlmTZXBNf1JvrkiBcRNgIR21BK23HGqHkXSGnD4kOrIh8J861qjt+Xu2
q0GhOooIpQ+IPVubl7Xo+t1Ehd7N3MOmDgEyHR7JF/4ch+I62cXdZ9XmgzAmb+dEfw6ZncFSGJ/4
yLjX9NjdMl3E5BwX79oIULW2KO3lbPxGlctFQ4VdRtGXlYkxQCJyQ7ABwrOAOOsVf5NkWXLbm3S+
lmyJdkwcPHyR85145vfUY99eWISjMTpAYgaQjmI1eOarlwP9trfNop3b69ul1w6MJbFPzZDvPfcF
fh7Yw4pkibUKpiU7rbp8KJtLk4nJz4r5sYrpPheue+gagaTpXHKTaXLH/emUDcQ/bu8Wu7jPrq0D
TyuRDVV3FHo8B31ncUV4pMAzVXZDPkYVtnGr6OEPIcX1zGVtHapJEKhjs3vbW3EigE3g7NAlRALD
aWCi5pYDoTHuNpndXLpselPlNWhRZdMussq/OV378wBpI0be1m12ylbscYNdLPoDlrXxEv0tXZyz
F/+ZvUVPtiMPzWXD2aRuxfKYPZbzS2Sl0IVc9mhJbMU+I9a+GmA5qFoFrpexd3bs2aenustS3XjN
PVZr2LHsbpFYVEk+lJEexYj6Iidxyx77Serla1+6xUbrRIrRIn6DMcIIu2vumGbSA4weLINX06FD
7BDKISLVGFxlz81kMqxu8hmb127rqhEMaef5jiBTfso8WvTCtrorP1cm+csZqTKaaK6AUGHEnY77
PCj2cBq5S25VuEEupcFE0/RkFAABdQvky1Q32KoQrOzmJ89a2C/VvC8WdGajsL2DKQ5DOYz+EtOY
6lfEJ8fJP0dEPu42teZXmB76ok4OcTZdC2jz3WbExUetjMGdqO5OL0saK6b9VV9bT9FHi8ISGLlG
7TqcejRLbLLdTcxo4Egxch9JzsqqRuwcdeZOptuJ+boAj0qz8SobSvpC20NeE2vGFsUvXceZfhkn
DGSEfNclUCoo73zV5eN9S2Z62BNvdAXyH9Hlz7HdBsWIbqMgahgzsia1VHPIphbiB3eEpBVR0I6p
fh5mfVtSU/qLw+R0upJYLvSL1whrJ/Sx3UKIPKxt5vgyrzaJSWDLGnNziGPRH2f09tzF4J7l6kVW
mEz14ZmuGZ9/tWL9QZGN0j67KWpkdfatcGozSfTKtIXFAEWirdLT4NA/bTtE+8ZSGkOx8CALr9ys
g8XNeO7fQPRsKvtaf9aMxq3Twc5ZSYu0fqnkau0ds8bNLOrlRvTXnlCHnYb4DTx8Tt5R1xbkiTO7
sREJp4U2Cwawe4RALjS2WdJ+KYuuDByjigKQKxVeTqZemywgsq0CAHW9JC+F4i3yhUvYKjo7EEJc
8xTaky2y10FybCNjkPsszTEwcdkz5vPSSf7i1uYtmSdCiYklyxotGelOr7ZnYyzOyxOoT3WM63sd
CYUzqvIjPpVNkvfgvvuO7R7vbTTLlqCRia4zVZZDr2cj3aYOsnjaCzbuxAuXRKyOotrRLLZgxGy9
6VwnhLcwK/upS0Hcuxltpmx5tWamLidneu4jZj2xAXW7iiAalujhotKVJ2l/gpQgZJ34q7HkGDru
eBPTQ0U49EzAKPGCbC6bH/jNHKIlu5v0USN82mUCZnKJ3agYTGgb/LQmCp1J2MhIwmbFmWxH4Na4
kJj6b85iGVhuVGUeAJXUK2WFzTknGuNHxfanbv5Nav0BPUO4BaBwu71be6lDxonQoaNP4Fv8tDDl
Vi+YoKBlCL2mZ8gE3UObp9uZHrMkxSdLpk2faO9eJ9zNaHQErqV5fabz52yK1SUdT9DToe0V6AaV
DvschnupWNnX7gD7iAAmRh5y2z5kVrTcyEint8HWR1RYcpy4VlsNFjw+5MdBK/Rt597BuKAw1JeX
SRn7tddRhVX3PEx0ROQ8BGZc9YGaPYNCsVj57eNz0g/vhaRFZv2ZU3rnsttnE8xdcZoUViO2A6Oi
AZ14GjX7vmNu/BKTR6LVhFkT7hTOvfbT1dO7FZPrVUTnfMRbKcaf2UXQbzIkeNyVTwOiAHlvHtzf
SiJ+WM9TxPYwg96wYUDnU7tOryXOclQO0QVllt1rooGeby+ccmtT+zVWlNCY2PM5VyZ+31S/ujV/
DZNOxSLnvcHas7tCt+e6+MK7QXol9FP6veyMTad74C/KOKuSDPnFLnYJCFzMhmGuZftSJ9C5i6y7
tveym7rn3LbaMOYg+0vjYQ+kCW60nr1Jhnm+bdyNhXs2dJUgbWP8XJb6wh02owq2fNEwPtfVFT6Q
Zrtk14HdgX0HoW0Y5NfmJ2PIiq1C9mjqXhQkLdJrUtsp/0M4KeJ6vFSSyVztG619/tDiPd1XHbST
uJ162myrqr4d58pmEWyNuh5j3cSnYujrLvbW/pJe/7FR30qctDf/HpJFS5QRykOTS/7a/hpBE6l9
if0RT67JWkqwuqt5UPy7aQmblnU4aoynbEwzzgP9tQcvERqm6QSxtXeltEOxeq9xmgim3NC0676c
N13ERqacmYPI/E7V7aFV/dPkNOvOzKx0M3XFrcIyRu+Y7pzVFe2Oi4dgY3fM4QgrerV04ijhWGOZ
0gdTgTq8sbp+vJ0a96GoOKDVWvhlY3S3gzc0ZHhvXW76bgOTZaC9AXXs0kULIj8y45Cor3k0oIg7
tOWz0XixJM7Cpv9oWkguTHRRCpUbr3MuJR2xsFlFH1C0biJGBydarDBzrkEb82/WLWEkp4H4wpu8
G9UW8DfOxejWW+NzLNmrsC3b5maTBLOWo8cY841B/gBFjvplyQUe5bh3htXdt2OODCPjl2Kh/ym4
L8UQpDtt+VPkB2eRZdymtjWFQ1XGW60gGaE13D/HxqNZDi9qmCJfgEEOnEUPnH5hfbbWH6HcfWcR
k539OZITdC2L71YxW6s7A7WfRohRtcTH2WqeuxwzxcDJZfZPzHEcvQ6HTxwlmyjtoHiMpu944vs6
cUIhDp2k90wriEznZOK8Lui/bKZYHjwsPzcMKj4b15jxuNHottccAEf89AXDlswR1YivWxW5QG2y
4smT9KlNh4wiWCA3sl4uk0X3wBbRe3KHA4VVJYjmdTOaWPen7ryMebHDlnFYpuhCXAijL2gRuaGw
6ji8Zrwsr2Vl/3arOgsxXqhSwRYnxzziGZydGoagfpuLkbP7Wp3RR7nILBGUs32JcmLtW3s4GIoc
9FI9astqnEe8QCY+4G2d7suOEnfwrF8zt0a/kv2rVg8rOlfOzYDjZjKZ2WJ66tzkONBLQ3P7NMUw
nAzCYrPEXbbaMHhhv9aBJxLOlvS+gMwQxKz1dbcDq3TAM8mtPNdN5vubj0ISJxYpi8Rp7Te2x89c
5F9Dl6yc/eZubvlcREp4IXnrW7n2H7GFCJll13H6jA6aRcaTWbtxIECUoTDQsbU5zFM3bTE+scLe
ZEP2zOf/4Hx1TeeFMXoBMi2if+/pvjazrbLjX9Wrh950fptieHWX/pEuRBSYmQYn3yE4y4Mo1UZs
B4Rxde/QR9VIDZYCSzaRB64/lmvLll+n6+xE1hFQ2pcRzW7QVvjErt2samA8n51aERK7c5iUBP5w
s1jLzuEKquJ6V7JwR1J7s8b0D7hZhfLcql2tY2tj/D3pfiunfyVnCjW6qi+t2BoRd07WdOjK3r4U
E/Tj6svMXbzpajO6KZY6XTTkMjB32lzjZ7QFg11k/DjmLw1Nd5Os3llhSQsrAzQC1uu01fH0esmN
slfDz9Lk3NQaqZVWeZJMq+VVW+6GxdY32OZsqos5GCu5M2YVQxtrWiJY2geTF4awxuWfi5uOTWnM
RCfpjgmD1147sMLvlib7Ter2Cp0aDlal8XeTyikkKg7lLZuwawbaMr8Ya+IdUTYC1ZM97tqpsVFO
9ZQ03Z01EgQBpppfIw3nEq+ri1rOvLd9ljlboZZ2eZAuOsFVVn6CqXeP/Rvon2roWCmaGIpwJ5xT
u3bQms3cXIZVN45VOW3nSovDNqcoa/p9XRnUrWjCaZXy6alq4ybrOS1ZgKKkrTZ6M9zELsHtsU7s
Ao4jw9P6jVdojCtPb4XqNt3UUwIM8Z1mUPTPVf0T09BrM8IovVhLQ20xP+XQXoQ+7EuvWDaDQb1b
DLlED7IYFiogskTz3RBbX404xharJjmBDu2wPw+PQy1sxtwn75eMlE/EL9G6L3RQdooYOGZajhab
0iSmjFCxeWFg5ZLM+iWdR9wexqGJi3JrIA/IUt4p07taeShHm5YgxQWva9OZr71Kn3BYUo7CobKH
iUGNSt5Wq/UYWdmDYE3Zus64y7t15zXGTcSdnGHRYKxpkBFNucky1EgSO7O0881WWSE2Sr5yY4qd
Bl9MX6KaM8ud1slumYytMwxUJYiNHpkFfqMVJ6G6nyibfvKeXkW2+kb7ULTjyEXDyF9Uv5mJ/EmV
/TtONbx+M7T0otkBv6dftgBWaNm1y+QLSZaGfVN1iGfaxarXp8R2XjJH7XXTOrQJpao2mCfwO4x7
CDw6IzdEu3dH//RnCG3T6g03DNAQkye2dssdVp+/ugpsYP4lLEEOW35A1L2XDkpcMdSva+SF3bKK
XTIYzx45rG3rvSfj1RGfJidtxkiB0Y4UiFKd7JLc09pE4C7dZx2K2xjVF4BHE86r6bGd0GKGmGHY
2pFnBscItIuah5JBBt9bl1M1emG62qQo8RQ6JicLTgptVndru92DZZefXU9WmaY7sPYxpOnTkyeQ
ly2PsQLbfZwHg4LNDlly6UDDSMCGK55zAjoZNwEvZlvdZ6WPoYZLtSU1VKXmRRoOmaFwAzM097GJ
9tdbHn2B17XKbV8kFbPpjPpErX3fWv2t3Sk3oNfItpvQOl9rrbtilP2mwtMzuzgf1XA0R7rBMe2U
TvuG5EDUI9qqP3cQJPGlmg4f7Uy/vCgM9qXOAQmetTE1Gu5r6240xpdSRwKDinSdSN9pDHb3nqQo
oVCcmVa5tgHhSaVgJ/R4QRyg+o36j9Y1tmMnTqPjwENpSIbMWbMBWjg1guY4nOdGDGejTsczAsRK
W2/W9thHZr/XGnUoe9E8ZELLH9hWX///74G6Z/4RThG3TRnBgoyS2Ag6W+93//ttnqipaUOsYXv5
9xB2APoQtnj/74tkc5yxjrtqY69984AO0z5gF3tsdOAd/x6yiHe9bT19/58nXJ9VEGC65bdNwv++
EEI6U/qzqR3+PQ+ztbpXLfH111f99w+zJfuEgUra1vxm/x7rZT8EOOxsMC7/91iRuoEB1Ofy7xmw
uxbcLhmCtp3PF6Gm//2Hvd29K6r55v89LqgNQOnMNLT+7/lGK6FYiBN9UvP2vw8XRKvdxjiM/r3o
v8eLeiF6KrHv2ItsG7ON7jIyPZ/aCONU3czDzb8vpVfn1wy4dZOqbHzyurg4mi1aYhXPI3eOwb0n
AyEoGL8ZgspR51ln8f33o0vn9UGMWe/w78us8LIdgw0i/M8Lx9F8IqsQ0ez6tl0BdS43/vPUf2/l
es0rXRdx/vdOc0pk4xq5MYIET5/HttyzndaCf1+mTJ6eZ898LluN30PXL1Zr9I//XsfgJ5Eyuvb0
74XsClNfW3nR9t93h8wOFjy9TNUU9f2/f+yi7bZ5x6UFKitJglHWsC7msg/+fRtHc33PG6b7jgxm
VvHrc8p0TXBd0dT67+vk/aLYD1Q7RApzOwxWekFiT7b1rIo7WvBX50DT3IOoc8I6TqeHHKRm2ENV
eFy6VgYR0zdP1F5dEM+yeBlQ37ju7Pk1WeHZOYXtvFXKrvxCG+sP0TW/hMoyLtlVr+6Uld+qqRgb
zKyfasXIXrj136CoKEp6KnQ46mDSGxaOVb+LFBWN351Qq7DkllBohMywHxBNTLkz8ey13iX0Qn5p
RBytYW1/is65d3D4f6Vz9u5WSfepsyegeuu9d5PerZ9nxbJN/4eyM1tuG9nW9Kvs2NeNaEyJ4USf
vhBnUqRIypJs3yA8FeZ5xtP3h6TLdGlXV0ffILAyEyBFkYnMtf6h8LFGcbXygpk8upqJzRQ0Gy7L
Nj8uoFROCoufriwvskPzNZtJwitWMpQdVUhyKPITheUOt7qNK/xhZQExW8qwmW+Q27qz6gYHRb1f
r4HXcw58mjqa6Ms8WEyVra4VQ0OFeB4j7+9SE9wMpehub1V2ZLXXbrKampYcIu8/KCo4/y6g3p+X
4NlgpG+nLsYukhLoE25B6bYtRYQlaBEc+Zkpq0YZomdEDMJFpYnmc5ooJ10UvU+N+DI5XvBHmYov
ALzdt97SHSyQG2izvZ2QVXHLg5LlxsHWe2fN5rXj95/q1MWN7mPvdR9FjpRLIFawB/gHTfF0yezC
+jRYer7w/X66ulqYr10rRW4nrbs96H5ng2uz94Stab00ylh9BVEYIZgUnEs1vmaTrp+MIkVowbB6
ShPUAts4KE98cSgU+Xl8itk6bQy0Fo5xbCabtkQlJckocKVxPx5jYTQbIwNVkJkU/1tTS49aO+ob
lG38o+bq1oYfiv0YxxABciZcfmX7DNDJpoDavzVEFFxYjbCk02zrm5/s0ZWwvjfswx/qxh+vcmgo
JoWszJ9Dh65+N9SA5nxV8fjedI1g9m3jZ9BT0SPeZ5veQ9sUtWXSGbKNhOemK4s+WPXYhS6LSqXq
5/WXVK9xVo68aaWHU3+RB+xl7YWBnMRahto8Tutg4vpGITYFUxvG3RG5bFR9/J0elsPtuiAiqezo
XrWnCP59ws0PoSoy/WD9z03hInsDT4ndoLPNcVEBY9lDBoaXcDFQFV4C2hlWsq3PHe/C6h6MPoqb
1IQYJ9vs3lj2I/JMMuoDLz0hUbaVkbwR/DR3G+GeB5yZe8iDMIWHcTO/oXsbeM6KUq6l79pf46h/
LHWk7Z5kU+E6GZJu1TavsFAfkqRZqnoPuoIESrNWIpP/HXaQwQo2InxMZYrJZen1k81jASDA3Ehu
Ml7c4rqsEOAjj3sbKUOE80k1zYf7LWRHLvzmyaKkjua0gwxMXz9p3qhuZeI+UxLeBF/M/0ujLyx1
q2ik+OWFcqA8yA54qJSD54unqQA+HrvWzp83oGVQGaeO/M+Tn5bAWlAN/EzWsKbII/KzXiBUISb4
OHlLwdGwsx+ZnruX0Id445bk02V7arvPyH2oz+683C1LaDFK0DI+yw95gSqUGHGb9sasXMn2NmBH
1LfFG1UcG3GiAXvViNJlKrCc1YJeOdQ236YHedqMOJdmQ4eUuVAOsqmKYnplfDuVrff+zoW4lqTK
H+/aZfiuTeiOtkvLeNU75FDxvRoPgT7+PKhqfQlb/tbJBC+eBrb4qEWQD9QiLj5TtPsuzML6otjZ
a6Npzc60DHPjaFGwclMD1Q804F/NXKN8BsMj0x3mU19Dl6lKwjccLzE1ZsIElaGsamM8OKhseWNk
LEGFM/9lw2ksy/THWCDq2db6R1/UKgjS3GHH3iv7/m2rax2yoiql+we1N/ytl2ZsrRuoXY6efilc
7RP+5MoVwez8kOnIDIb2BCBhaNdlWiRvnUoRbVQSba1A4fpseQtukK7at67yi71WVslahSC2y1s/
fXXGcUcyMvui9UYO68nzDmnQRVfP9P+QLzfpDv/Bcsif7DztTp5PlWGYL5jfBwhKaloR2MDM8s0N
cpJfIyRJj/JgZEN7LM0WeK1wkDhQ2KWXACSPhh6aw4McA5dzPgWmDQfOPPwMf91CDk+L4i1Nk3x7
v3ViAAs2la5ZtSXUgGGYdui2uCcZZTEENLtD9l6GUQWKBXjqrnfqk01BsNnVZEBAh6nhIi+V6m3s
qKtGmVl+sifq1uGQ1F/yJH0D5tF/w6L52LIe/VF3FpSszMfBPp8ecgeawIPCRn5OR7s+/JZ0ACHj
+OZMt0/hiTfwlGdxudwuUZjTteIhxFp6I8N7R5woKT7I4Cw70t1P4avSYSNuIEj96FhB6a7rAohv
P1j1LjDavYzkQQ4R8zgZljO7yOx98mWNfQkHVdllDryuFJY6u/QOEQUd8tUynLvlmErx1EWSkBOt
hGAMj9VvbOmV/e0SXUsWle6Lp9tg/k8nDWcJUQn7AmGIm/x6jdv1vZdWfLN4jRpIwWEomn69aMBh
X/04za7evOUI1Qqszq82p26bZUwKDOgOknAwV/RzpTrOY6lH1SNcljf2xOKDCq0KvTHrXNQ2krIR
eHKbL+Kj7BSo2i/BgRRbtQAn2HRGscls8K5JY/gvoZfbq6JDHEGPBnhU0Dsxz+mgug2p9WFKQNm4
ua/8WFNf835kHUtSo2rEh5R7rQDIxo+DMIJlESUQiEAKPJPNXA3c62wIQzxPlUfi1NbZYUKyY2+O
qLthNtGD7LUNKp1jY3uPlOcRGA3D5FTUVnWyQaxRQq/Cr6Wd7qssEq+VUdhwKnzkQKY0fCsUEgjz
APuvV1JLrUmqO8FX8CK3Ky1mrEUx1vqZ2hIZd7tMPvQJDCUEPMNL5HnoRmlNTokksTf9aOmHiGcE
cJi0paId5Y/Mb81mTFX7ZPL5rOw4Ni55gv1dqCr2h2GWLEKP96EsTWdTt940PqSzB0Nrj9qRUmdC
4hLVrbkpA8F/LObDbVxTmTneFsrPK2RPM444JPemhwUh5HZq3CsQie3VMtrgubDQrAgRelvJUB4Y
YNpWe2VlP7OAEB66D5BtDNBM0oFkQPqd57YmzrSdf7CypDr2QZ+u4jRpXvUw+ib/1ZrxRyj64HvE
d5Vk+ojRxXyNg1TRwZyvSWxyClVk1q+TMZcPeu+Hmd2uydxEe9Cd9Oc1pQUuJU6yA5Qq96A1o3ug
5El9q9cpSJRR5q9jng0Vbth0ZbLr/SmLYGOptOE6Gcq0xaTAhMeHq+5DzV+PyjM+6qOPCMODUB2O
2dxwPzRJiAEwqNcPE0TaVTvguF6Hg/GYZ3q8CkWkvEGSf+r5Fn4XYXc26954g7eQURav/2Ool7ZP
culqBsO5cMOfQ9/d1ZxUPNbzMiaN+EWvMuNF9arig9/9FoTdF62z9FuP5v7W8/6awi36TV15gFCm
ssNZvFYHnrEw/imIquZKnsYaggDhfCjcCIVJ50lFt+tQxfN+TZ5maNAqeKr+tVXGKMNX+8kgZe2O
yj4T/gHKiLlJKBXvqcore9kO8Z3kqWzU0sFBF3keTdHPzR7kqNbSWrGVA2rZKk/loXQEtTK7jR4K
lDN+jpc9o+Z/bt0qOIzM82efn8Y2GUjMaWmZnb1My87yjFXoa0MxdX9vHzxf2zoGhXt56V/Hgjb9
ObZBu/cBjYMW2WHHP8qDQOiT71FqruwyRbukaeF+y9P7mHqk3PF+jOy2VIFYS4exTAjM0P+gIP5+
yLJGJT89n+oKiC95Jg+1z7MLeFLwcG/rdGcsj/c4tqZ4HaXomMmLoTii1PTuPqQrKdLUtcV05VAj
++0eLJzsRTYOKviaAq4Wcn2dG54RMsjOvhpk5zIZbTjinrF0Rz39vWPbdAj43VsLw7CXVFqNpbxQ
HpBWzs71tppHyoa6Bx9mseTYwNNIcZp5myg3HjFDKB9kCJUp39QGSksy1E0oowpczUcZhla45AGp
fyhcXT/HqflBNvch2q2NiYdcNGbjW61R6mULYe9kryLUJ5w0pwtG2eZznU23W7uJ2R76qC3QU+Ii
Kh7jCl0h9qPz29IS1ARzoRinHl+lN93DmeQ/3605v1uWYcGaStLwdn+38pYx7zatEWguYelvpBJ6
yuNi3eQ+uOhZLP2mjj7rqd/Dsg5gorlAaGSv7JiGhJldxomafUq0JNvKaEzLA1MlFJ9EW7kRa11o
gWF4RtttWNbks1dDbY9AmYJ04SFUcMpZCmGd5AnKDxXyWXL07ULbCMBOl87s6xGehVKHZ/BmPluL
/hLjf/GIgPyhVQbnTdV5+dEdYB257rns4pd6bs5ceDZVTDm9aWPnbWiMaEEiPnyUvY0V4Ykxxq++
Bnq6MbHYGXrFeasgja2zKhrW8ipd70lHtlF0cpXEfZ2iR/mSjtKpjyi9UgGcX8qLIgq5VaZsZDjG
46cJ31k0rOriQ+17K/mSbkNtTJtwvm67RH81YY3FoXNsEoOKh6pCLsbI6ohTtn3sS0HtJdIsD1yo
+TyOiYnc0K/uQQHDcL9kmqaRSRSJfcGj1RCwToLu2Q/a7hmjJVKHCeBQzydE8gYDmX78ch+htd5L
HxnJUY7H9aTeGB1ESxlW8w3nKu58L3lNX6VigaaIu3ENsWnasXoaMvj2LACA2lcKv1YVkczWsPzv
waUNuvw7Hk4pOEF/9howYdtOjQPRv49ehFV/dQ0l+x57OvAXq/xo6KJcNSgTPpKNtI7FpJV4ILn2
50gpl3Jo6VDn03vVuU4J3nCjGvIkEVV/nQq3e5CvZ0FSTDqr/OIVQBWVcmAxpsTiUEOqXOWh5bwB
HDjKoU2kf+ocFQ6ibmm8KTI68m/Ivb5c2Oyj/vwbYvZQt78hT1lTyb+hgjX0EmblV+C73dorY3Od
qPG0BRyQLnWEPV5k2FVxttQDVX8xm/pn7+T6xm+hGuvllqJRuobtTJ3EUKJXFZ/0pTqq1QkwfL8r
tbjeIpuMjqgSJksb3byP49i9AYE2/3DqQ50o04+mZJpAhDyCUM7Vk+tVp5p8Zt4iuNAb2Zc+LYMN
elkp8ndJXzySmcMyaj57F7aIPGMzbDYL9gGMLst+hB2BDbTXpNYp0YyVNyjhI2UjZ5GQd13J9tLR
wQJBdM4eDZGv8qbHMsJvucJwQ4xf3MG53aDfGbaJq5Y22+vZtvpommBB56iMfFA8eTXeOrsq0FZV
1aFIMHfIIbLX7fT8QAEBFf2IAhVKYOuk8sXRJL95tOaDDIOktw4T5pIyku1yhJZSP6LoY6NMnUVQ
3+dr+xyPo0Ck6wDXm4UUYIfp+lIg9P8c+gAmaw2chRRCt6f6xXKd+JlyenBrLxJ70Wp6/Rm1Ddjm
3XfUxnmGAX+5+IXpbX2kgzZOkGTPcU+Ro1HU7rvRqwsEoNsvKqpNS2QctRPSqTigtUm4Hkqlfq1U
7cWv4h5JHYyyxsx9ExEeKpFmx49tUfZ4gBgjqv2jf2aPARk78y/QyvtHQ2+si5gPpg5uUeSXMQqt
WVGsPQLBPMD/A2tZmXG10yeWFffxbV2Ha7Vhyybb5GVdAAp/DNt0I0PZoYbVD2Trxf4+zAZJZdd5
+gR507okpVc/OZ2yuA9AWYalWTR+u9+mNuxy00yQ+uRFsqNtw2EZJ4EH5YIbyTatyQbMrsN0J8Mu
96x1FhagIVS8cVxfvDls6Q69CwhAhvU4BiuUatStDO04f2kod50hU3nPMNTXddOKt2L0IbC5V22I
zCOlCyT4ffUPYFjqJqoKtjSyTR7CMKsf4VxBW2asOuXG2puqYtd02SewwFDPXU9faqoTXfsxE2dT
/9qSW4A4g13FDhkzKK9zZ17l8VU1Q3WpUh1aybZbh1d8MkZdO8gIKUVxdrOvcrhsCYWm7li0/n6f
KMlVUBGNsqrsroNI2tSffDhUt3uwuQCuXU6fIL84i8qlMh1R+tfmCShE7/X5HnneLZJz1YDKxb2v
+0v06zo5yf0aKa+j5tQ/6z216nkC/DXy9npz3yy48zfXuYMP+tHvd34/xkeYjfFRxN61TcduixxL
fLy3y7NbWzlQMOtBNjD83pxVzPQPMq6n7lviA8zHn+HopSI/yjN5qMsRTRU9aTEQ+7PD09Rw+C02
7XCbq366j3p8KG+3ud+hq5VxpUWzdt98f3mQ92JR0D38+1//83//r2/Df/k/8nOejH6e/Qu24jlH
T6v+739b2r//Vdyad9//+9826EbXck1HN1QVEqnQLPq/fbmGmc9o7X9kahN40VC439RIF9bnwRvg
K8xbr25ZlY36IsB1v4wQ0DiXmzXyYu7wpFsxTHGgF5+8eckczMvodF5QQzP74JL628dyrZ3pXccD
BnitHCIPTlo6i6wC71s+KGHvslDBJCBZ+1FsnqpJGLdDOmknk6l1T22Yzxq1JPMEKr/YKJrfPtzH
yQ5qbhho5iGSyUVIUlRk2zJz+qPI0uEoz4xfZ/MIlFMylnHgTgO2JkdP13ZN2OaXIgRK65njb5Gb
qTsRuOP6nz954b7/5G3TsCzTcYXh2LrhOH/95EMxguPzQ/t7hY3r0dLT/NS3anLC3WI+h71dU9+Y
W8qVGHEmA7YxIB0yH342R5WLbGBZe0eF4uYyNVWB4M1QX9zQrpBQoG3wLAGcVO0CWH1/xkVbfSuT
qsV9Jngtges/hVTDX1X9NYmb9sWANHWNwXLLVqdtoqPmQTGUYaJRVBkMBfH8+RoB92DlJ3UFeb8V
r2AtksVkZ8lB9mZ5/Nv9h+K3+yuGuuvbCqKlp+F66nkNYh11dyT7/M8ftGv8xwdtaSrfc9t0NChf
pvnXD7p1MocFq5/9ICPSoxfD5yc/YT91+VAFUhYQ+1DLk5/xvbvPkUWts2x/GxfULUxhdET3gTlV
j6R14MPGfOFSa2wxzZwbO2fGD8tTzzPnU1v/OaoQ1o+uZN1V+oW7Q7PKWHVOM31pmoexJh8+YRCz
VlO93bWp6XwQnnaW/Sm7HDLmegGT07NOFfLGi7pzpi9eHX8YyDF/YA54d8ME+MFVdQ2AhoshQbd0
EsO5s+3gse2Lo4wQCRzPP9u7Mz7PKPB1ReY9dAbKj8BcjKVn3odwaWNmt0t1xayWE+uTbR6B8giQ
DkHCPhyuqld+GAdNw+CtI5fkNPPf4isfbXs1tkL9pKL+vwUsZN1CawxPGRzWZ8PBJCjMRYphKlf/
3V3nyysDLYR//mpoQv/LdwOFHUtzmAAtVTOEBU3j3fRnp0qGiBbyGgX/r0U61tZB7cIMiEuocbyd
W54QB9DX6gJ4GCh12XUbILtuh0pguNtDFa/qANPBNEtWcsKkdFxunCYANDnPpR7WtptcwQhcTrNW
B6Fb9ka4Bl9cd1irdpWfAmgcJ3nW1u1LZbfh7t5eIBB9G9H/2SnHowP28yIZumxBoqm+5nrGAi4O
8XqDA9Wl00ey8+kuABi/NPxq/Oj2E08hdQhOsdvfhimT3R3TAQVlL3PVx76O1LUnkFdw5lC2yQOQ
XwR9nFS7tcnwPlh2yLbb4HncPbzf2Znv/O6m+tA9srt2ntyhOdm1bqEWRuVZifs3s2JDZ0J2eMQI
yUXxdl6RKVH6sTaqU4hezpe2ZVm0y/zGv3rMpID1ZlykAKPc6+pen/9ooxbpth4rfSVDOUx3IRIX
WkcOzkOTh291eu4iJz2PmLWc4cq8dMWg7t02t50HwyqGrZHyFJND5KGZBwdW/tL2ubq/t9/HynuS
QuUGishv94sQA0Y5KagW1pTEVyMeteVQ4/NRuCK6yoOehp+n1BwPMvKQFj978UcZyGsCGxVq8BT1
w73t3X2GLFZX//wDErr4jx+QocNqdDWNR5glrHeTawz2PfWCvPgM+TfloZ8FR+ndQ3KewlThuktR
iwx/wF92P++6ZdgU4lMNNOyA+irpBfcJ2ZHuKoOYx+NSR8xyI0NlaCkbeMOV+cIrFgC/f5S57T92
lSO2owZi1EPqusdMEKStgbTysq9Ga1tG7VvICoCdOsoiDdMXSDHgFkDRjTcnI2si2ywtd5+iUdEe
mcw2MppGs31IKFsgzdIV9XXEwMcE+uyaF/C7K/mmmLYzKPxWsCJB0z17eRtc+gikTe73z3JEhbg1
mMUk38mwtC1n35d8dWQIv27mi4Y9YiBT9oix4bIxnPFkFeN4msqmwFQqUJHEboH3Bw5A6aXsqhX1
s1s45nZ0MZ73cSHb5iMOFP4waNfArhF+UBONAtoIx38+i+Y2lEL0IwkMbTzYsebukVDX9noSnCX8
QAIRJPJAtttRhFoeeIUJBYkkiNyDY8X2eVJmhhK/opo837ojN7HRcMY6sFawdkGGukWCFr+srzR6
Fu8CF1NMnr/Bszwg23uJY7s+yug+AvJF8Cyv+nUPOSL0EfQy+MWjA/jnvCgnO+ilAfvO7++aZWh3
KG/73a3vPmXKaVT2ee33+5wqz0rz2NVOZZ3m3zeY0/jRsIGwuzRurUj0R1XL07XvJMOls4OQD1VE
r20AJhCvofxLmTZnUq7eH1bztctGi6Q2kNLcmvTvdaN9ziw3++SDSF9kVmDsCz2Klvqcfhv1yD5G
c4ouhHa1y7T44iDBMuHHTJvsyJxnK0CXsFMVUtizqewi63R/c19+D1myzmEK8i24OBCQv/06Sfzo
1hL9eTJ3NZr9pASYC1tq4hwV1jeI31U9MFMBuV02Io7Cmygbr1iDyQgvYSTEvlDBzgVtg55pjQ7I
EhdPlwKsqK/MPtUlGp8SxdmULC4e7/MfiWdrHU7MCbepr2N04GBspUX+rg9jmC0TMArPbL+iO49k
n+bHV2G69d5WwfOXVVZ+nvMQckTeauGyqSoEzVB0OlmeyURQ2vpOcTDx1VlxH4o0g5Y6H2R4P1Sl
uumNJNjdm1or7jfGWIXTqwZFaiNsf2WaanCi5oeOvm0YZ0eJEPhBmH3T2SZMndyJunVQWupCdpvz
wHAIokdV9U9KWEYbJ4ScZ3QG/nNJhVR6mmUISZDShLbIlwcA1qIWnv1W2uIbMrrZjyKGpuWCE4SN
O26Vshq+xkqIF1Fbe7gAmwjXdnn1nKNlR12ALAgU+mcsKMKV2sZQzuZOI2xsMnnuWnbKJiyDUIm3
imInQ0VN+oPwZ1mTPm6KxdQnL8mcp53KIlsWojbqNQZ56SrEqOUQJCiQq6aFmoA8lY3ygJMQ6uLz
AVS3yB8QHfs5XDbKkOnW2jjmQIXMC0BfD2YV7oMw+ki5x33yoDg/dfMZ6UVKb3ExrmRHH+fD1quw
kNDSCZFxL2RacYbxo66vS0Sk3opO9w7+gFQlkDtQ7mY0vU6ZqvLF1aOrPPjKS+sB61W6ML426G0e
tLH6fO83KgikfTHoS9mmq/UXJx8iFgp2jwtaMiKl1vvFl0bATXdBFoLlp8BNJrFf8E1Jv/3NiMJX
EYgtzI+GOeZX30VnaU7PyigS/m/R3MdKw7j15Qh43KO5b4S6giNn6iEV0kZnqAeUGObfW5nU2Waw
kXyXvzf2hs01q7uDZ9ZrfqTpaWw05VU4aGKhDgCTtu6uqpbtkiRXXvFHHB5Lgwp0P4+Kih6nnDKA
ZDr3JhHYyKAutAdqoO6DvLWeJ8lZa9rbq8mX7Pou31QeyGEZRnBINljXRw/o3KENNOnkVmwI/NmI
uFWHPNhKAzhzlQdEqU5DkQv0EOsnYZgTu3iqtShjNjoMeZaVt0YgbSgT6mWMx2jEIwwBklUI6fpc
GF3GpkXpn1BVki335vvQQMPbUXYkqTbMQ1V7puMXIOK3YQ5RbAjQnnNRXv5BRhKMjffDTh1EF60G
UFoyG/Vp7fQ4FJp2QPxxaBcsEpVlXurjZyMJ9641dS+qb1f7znd+azcHIzpC//+a+qlx5eGzUBPD
/aANpfsBXOHCDfviKiMUtD9qlFaOMtKxQll0bZnjX8PQzofxVihTspFhCHkMtQZbX8q7WWM17m19
Rl/DOFh3Wh6tdB267ORVArGMUTxVtsamE7LaV357l06L/RfE9pwtOmsGSnt5eRw9Eip5k1E4V8Lv
dkLukSm4ffYmn2JTMI4gza3uCqW6RfCXIVHcQV5ltZH0Cv+RLmiOE4Lrm39eTZp/s5i0Vdtmlw4k
QyBE89edOpzszIfumXzG4fLB6soWqqdSX+HVxvuiRgkVDE1zlW2FXWtM+km7kaHsmKDUvbtqULTt
mLuN8iwAW2TTwhncFPXI9n5iWiLFwNHXAWMD54Cu2dQHeSDpVq5zoX6ZFKU+ZL6NIAUyRfVBnQ9y
iAyRIOc6eXq/+Ldr5H2Gsfr0zx+XZqrvF982zyHUxi1XM6HqvP+8atA8AFSM/pOOfBxIZQ3k0Lye
0OaDPCuChMd6qDbXCurm7l7su9UCndatN7YCuEEWCGXlMNUNoMqdzRYo99mMWtrTu7NOT/Rb2/Dr
7P9/XK9X60b400adMSCkDBwyJ1Z0kNtiGfpmFB/kHlqGMVDl30LZex98v7bJkV58N/ge+nXFC6F6
t1AHzX508jx/ckZEUyH6PssDDDdcD13D2IjSDZ6Tyc2eLKSWTIzIvsL7VdAMyBqqB52O1jabyMAx
Y/YFhgFir7OoOz7U/Le/WzHCbGkyRPtCY0q2CjT54GZnH/2RKV8JBm0jw2ywPyi5nV0yfSqvgWpQ
1jJS5KpyhEaUtlndwmhCBKH3xmMfdeOrkf2I0in7CFQrAzPmzN9sbq00abjMHbXey97RxDIsyKoX
mOcD2wnegbyZmoawoud3cAvNeYbqskvrZuW17sQp9UHYCxGhq+wn2rIabHFIk8I7h9EIViQuw6/8
OD4BSTSeDTUydhbSUutaRNVnx/6qNHbw9d2F2MK+/fP3X7fef/8N27JIklq60FXddIx388VkMGsq
IP1frYFlx6upOea6DiJIPX6ybLvWOyiW4R2CrrwEyJtsZCTbm7S18S6Ze2UcQTaA9F4Y2743KQWh
If+QwWJCSARyI3jBqd4ZnRiuZWkVZ8RPFogWj1fZBDy/W3cK7kEylB2m7j5bVas/yibb7rvHGmd2
GcnD4GkFColkVUDru6tI9/w11T97kwORQ9ChMN5YZCJ5r4ILEeS+3waE7cinjC9hZ/i7MrIBHnSI
Am5M/GphNNsOSF62C7efvPwph02+Mc3q4LdInQoeS5topgCAdvx5gFcLITpBwOHegfAeIPT5Cnu+
Qg7OCuurZngWFbACSFHnt+VBnc00m19nleyRMd7RjoP6pQ0Rx43WcqAyqCeU8c/v8gAyvLehdDwB
ZXiULTmPo+M9o9BgW35Azg+JB2g3qII6yit+Mp9N5v4nGbXNE163zgvqKOlFtYMnrCKVV70NhoNK
XQzSXKu8amMbbhATWdW9xjOupAJ7Za6OLjX/EFybxbMScSiDPqf+EpUH2ZYW7iZv0nHjRUV3UDyl
RbFj7A5uojvFwz2WZ/cxzjxahmz7ToEbr3QMp7a3TVxA8mIfeMXLvXoiz8yghWKb4yh7q6H4bv3b
OJGDekTuaWJ5oJlPGpWMhVWxgjLmUB7UBtxtZhaXHMjpfqxEaD80HQ6lFaoH74ZFJYr0KnLBrBQn
zzzEdRU8yQPK3/HJGc8yIBsIKcMxg9e81addNvWp+SB77NAJlpqpoSowX+ryZTo4VAyYcaIrwBzw
zhA+ZFRYSOT45CFlJA9p4pZrhIHKWRsjusqDWUDGbAvE++IuOGbV+L32OuMFmX5HRrJGEynTb1Hw
Z1RjlvYSx95vfZ2X60tSr+nSL6xpj2SJupdnTT9MtzPZFk89ypF9AtahTcq9LRwMI3LNU1eW3aL4
cztHlyjepKj2In7Y6TunBAE/pC1y8Ch5b0pl9E5tn04rhdrkFfXEcGlmQfOSCcp5Xl9Fn4Yu/BGx
n/wmMo2v84BuDvIqeOmEbDpqBLvs2E/hSSX4vJSK89UK6j/QD3c+Zm6OqUihpS852fulh2DK/yOb
B9nrrwsKxzAclc0jkyqTKd3zhPtbNTC2vCDry9p+wTtLfZCP3r5oAemjPbGX6etBQZ4UkFCyl49e
2ZuG9c9eVUOHXPber5W9CHHvEFssLn93/f2CQG98sCGVPh6yEoePrEG6K7VN/xhpKAjIM6vFNJvN
cKdD/Z2TWE7kQqfUw3rBfrl/KQBVL/BV619MNu1tOy4VRX8yzbB4m5xw2g92rqL4REimUF05ProJ
MrR8m6Jt2ZTHqdHyNyHyBQxl2F4C0LbfBNbWcOpyIzrdekGJ7io3gmMzAdtvwvoZzw+xrX2khvwm
sl/QxriGitVsfRGYWwTr9mqdZ5+Egv0G1VftaBq4DyF5J1ZubnWvgOheZZb719C0zn4ORSRKuw11
kIzN+0JZika3jyZ8gWmJJQTqh3l7QG2BxV6LedNR16P0aDS981VPp6vFj/Irkmk/7GCwPkF1ax/c
1JvePKpLi8KyuhfkIVFHcvX2OYnQuypbkhSqgsgW/ifmU5YBRertKjiB1FU3Q2s2j1Zv2ltdGdy9
64AlN5Qc59i+Vw9Oid/xaOEu5IZ5uGmHwj6hkqiAFhmnMxrz/irP+/aaRXkCH9ZpPtSVzl5ez/pX
Ji4D+YtB+xjayJ3XRa9APJo+8pdU31gAHKFY2D9Ej0dvmwd7n6LNtuz5czqg109jPpaXrCi/ooek
4c9rqggPauUefsQMduwfZHs6NPamwuZ7PUDi+BT4YouQWPChb58GftwAKsZoCzhnumCEi5RQ3cXf
zBJxsTLGcq2EQtpabQE1IPHXOuDJA6KIIGd9ka4w7/Xf4t567d2p/aHE0bpt0Xez8kjfjuxp0BeO
22uae8baaNXuYEdjzIToF7DGg+IZ21emS6SUvopyWmsFsBNE3VGch/4OAlKxbwcZIhwEw7gSwVJ2
aLYGpFCeqmnEqRx0O3Xny+GuZoc4/O02crATNv+HtfNabhzJ2u0TIQLe3NJ7Uq4k1Q2iLLz3ePqz
kFSLanX3TE/856IQSAuKRQCZe38Gvxs5i7eq5GC82JGhdCfN1QZvLOQ+7OQRD1zk8yQ9/aX5r93o
jz9SXszkJFP5Ti3GdAP9zd7okqdeJCRsJw3t4nvllQDbGJPa9u9GlbOnPNGjVcNPb29oeXeUlNRa
INLVE44uZV6LYQI7pX8QHEWhtKRNqxRRXzbjw63qVl+NyoMoXemNcVBd5/jHOjGJuELfxi+JBjXB
DGxjYcma99i0RXWqE/uiSqH/KKpMo95VkTKcMcr0H22nTBYGNhVr0RgadrLTQ5IBoojOF/E4c61b
cljNKwj5KFGctHisz2Yt1YijYn2JMDO5txbbEwUB13aKapFdDkErO9W5wFDyQW28D92aoYU56Txr
kTVscsJ0eN6SbFYLmwy0MbwdRDGJBv7/gDUsCB9pF1fJMBMIdrLhEq8UVeiqfdVkp36rG01udBc9
aUTzGMAqI9//lwW6+meMg27rhg20BOCIwc2pACb68/ukAHQxZmGKjVLtk4xZ8azNd91or03ibnfF
BLYYMU5x7PqtNLXdSlOb6FlPr/X+Tz3/Ok70BFuvPb1f4X1cEEnluivTcYYnAekUt+lIrzgHuWqN
Y2+bw0nUiMMQ58NaAgA1+9RQmTG7ABEotu1EXkBwh6pruEfEzMJ7bnDkr0t3I0rioFcoavKgKOeK
4QPYamu7QfPDHuCU42FlWja21I1ztobA3QVaeBekoXMWVeJMCkjXNN6IdPh7A9GtcoWoFfxZp1rC
QFRxI2XBCko6X8ALxybXSo0HH2bZnvVDhP+F+r0kzvsYKPavEYmyp1JBPX1AvWenuJFxQvzQX6ix
V23zrHOwCvO2hDGMe7R484coT9dRYmbPZtqFB6MhNiiKkM1VnlqoJZd9mj8PoxrMpUmRKm9OUpwC
VQVwvSAaZnKbd0aGyQvW65V+iisJ7QhwR8s2UbpsPYzjN0NFRXCIIOQRmbafmly910i2/khaUihI
NZYPJlquGyDNvFz/2oP4JfoayLWsyy5XViP+xXtTTZIje+B8iStH8oV32U9BxVHV16Zuqgu0ZUvf
uBbeXKqeG0RvYuPSxZmyC4mUIE9ZGS8y8mV+byQ/FAkmlujBp5d3zQArzDJJX1U5wi5+ErEEz/Ph
hZA6IOGSvbKaB8HLoM0Dye72rlimuH7jHYKhP/SyV2CkRRallqrJTStEc3Po1N+eop8IM0ffS6Tz
MVt03GcbhbU5i9LocWgDZeHyx1ziwKlXqSO1R8NPhk1fy+puCFp/7/ZGtslsuKCEG+NVWHrBHf9j
zaLVSCgPXmJWK9bg41ErhnGRqZm29WRpeMGya27lvUPM3C2PPVhsvOWo111skDS/p9v04OoL5NLe
u8lRgWzT9AQDPspsNW4JolsUYcoVOb95tUfPOl+hoo3lqxd38TI2bYAkYQH6WIncuRc36ndU2GNP
Nn8EMu6AIwaxZ9Nz1F1VlwEfVi2eIxyCEjMyfyRx/CuVuvLRKor8vy19jT+jhKZHlaNouqoQTpMN
XdE/ParqPlIsrJmGJ9lIHNhiX2yt4cGbol9ktA7KhnFUvCZBmM9MqW7OLVr4d72qPIv6aIxQzMH9
Ii8xSsj7aCs2IqIYVMbHomg1s3pfBPmdM9rxwVWCbuWXPYIrINLmPdGOVy0Z4RjnaPU49jY3rOJ3
ZebfEJmynyVbgajRKcmW5M/vuq7kvSRXJG8apNV9K72vdEd9KKd6H0Qewova8LXF5gUZoE4m9C52
9HBF5FWH1O1c7PfF9p8EV38M0G7bmrGl17A5ZBS0DC1cW3HLytJACeCIDXn5Fky3OmXh1G6LeXkK
JM+X++4gyq6XdQevNxqyEiiff2oQXczcZIjoWKOHtkzsHhiteUEVvrorU728a5DUBHVkXqSwre58
VMcOGQYxi1xW5aNt1UikydNmSJZzfHGC/mcdwJGFcvrbsov70LWllwQOyDwKS+UyWhN7Edlw0pd/
DIfc+Tacb+463DQ8/XeJHsmoDd4ZzexuYwV9ekZ0FKaMZ6YvZRmgKWWZyVoqq/TFt8zXxsUQPSjG
4MHBx1xUD05qb+Ko8pdiUDqw+9PV0j1gvlc/B9lG19zkxYEGvydLXKJNS7GXhgdpzM8CCZ6W7skK
jeLRQxl53ylIGYp6L/XOrlIVjxrWe6mDtBoKVSu9rlmCs5I/VEP38XCrQ8KwW+pZqc1El1uDKDY2
Jrw5eYlF2lUAv9UkvnOQilmy3JB5UU7Ob2GCI1SBeHDEsnCXgFzYa9ygGy1smqNfop8hey16PiG2
QUMS9veo/rrz3E6rJzSm3RngruZF9tHCTVC1/qa6Uw44z5BWqVYDPnOoKoFkNzz8b7TBnTWRhx8R
tmt7tMHrH40XPGjtmIa/MehguTrlz/qKvIDbRHfyVMrsAPlIM7oTbWR0rm3aBBl+bxM5ub+Oc6LS
X7Rdqi69HCYujhGI0GRg3PSJpzvhZ3dZ7reIcU4kXjzBIEvHee3O+EU2D9h7b1nGe78tTnw3C16J
haDoJ/XRKXZibSdr0DiSULUe7JIs9iS/8wunM+5+4J9KIaOjm0r3tgLTCvXkYNd7rn3yCtabhRoP
r1nh7QMnro+VHGlri0jejMCn9xvFhCRFDQX71deM5PKz1UT5orCb8axZ+bAZNTXfai701EiKEXUM
gf/HfqXstVIJjjIa+0tAX9Gz1sVIovCZQLkgfaL734bIUtgZDj7Wkz1PmgIOtVe22p3lRzgEYVn1
3eq+smRGhxar8+4Y9PCTwCXk3X7KT3ap36OQQgOIoLczXRn6WW1Af5cHw7y0Xf1a5k7/0trDsLJS
nVjjhCipFX2BBrHzOMQdisx2FszlWg9emgwTTI2fx0YUnbGEWe9191gq1Wh7RA/q1MvJtHiT1HBy
RC+Cd0Q+Jf9HanTNiXwCX0WOpPgNJDUiqk6mOSCW/w62Qv1/gdNQdxZViHYgeIQZE7kCDU+W3tiR
C3LWel7xZJBR54GM1zxCnTNn6K11X2svvwv5dXhIzi0Rfcn8GdY3+0Frve/1qDTYuQf6kzyergsD
XFV5UH9xcWx5zmtl3DRJio7oVHQcxNQlXB/211b+rC71zNN/Xqebf3n3mZpGgFg1bEtxZNX6FEdX
EJo1B7OQHmEuYtPjYic/FGN7lrsk2lVdOfmo+9mjm7Es0dXE+pmDC/RqbuJb38EAuzoglVMYdIes
iNKfH8/yTDNv3RPZfps6ltAGvvadpjbw1ZhVbq3O8Wi0YjQBscOJ43hfE/H9Be9g1zdZ9LWuWn2O
IkF6gWCibjL2HRvcgiBe2lMYFMuNr8kQ7j0W5WIQtk0RUVBwGiO4CUEQyI0keEQcaqZO2Xm/Q9ot
6kj+Tk8Q0fZewtTsc9s0DpSL9V9wqEDmPgXeJhEQzeDVY2r80+VPMDrCN64OnNB61EjtLqJmiPLn
2EB02R+jNUCxag+fbMxx4OG0bEhH1tPh2pLqgzMXlV1ckYkcB3vuJQZIUnM8CpyLgMOIs0+YmE/F
rjOwkxhrXIJr7qat3kwmx+TTHlDMY9Fpt81ekQrrgKYkUtymoj8FCV460y7oV5Jju5EZP8WgRAoY
ZOErheLn26Aq8rgtfVt7suKcpX58VlH6/dl03dJWK+6SwsvmsFPSXwFWFBb6Ry+4gSF1oMnGPaxK
Y5lFgXmskcjbjHkkbyM58o8GcIGVPiJ+4vj6F98loBYDsjkQosPmfgrCSMnYPabABXlXdsMvhKvD
WucHAh4PvEeLoCs+S0u8o98GEQgProPYthbvgwaBFCixJCohzl4HIYZcHqZt0/VKrip1j7JrkiIB
ALRudWTvkSX0gy9j7X1TDFs5dFoU7sY8dFjsEmWsXNayVd97GxGDLGCgzIxicK4xyCQAiAIw6SnH
PbWTwW9KkoIRXPu7itvhK2SqflUST9nYRmhN1YUWZhdPj14wAHBPQPvLbVWpz2nduydRJQ6i6CTx
isB7ePhUr1eqOm+Srlymw33UoEEjAO1kQMqDOLsdRF3ktfkmSg88oeyWfZv8kOKyhn2naxyUKbVr
meBpVTs1sRI31SfROjSycSidB6/sq62aRNpzNDorknTmg9xb/l3pdw+x2pMEQ1dto8BLhj2uakup
6YNVlpfppiP+vhB3rWIP6cYZ7OZaFK2JiWyOMqyNvP5tTFuz3pXB1wPjooqiFCrHAvznvZv91AZL
OlT4UR/FAtdXVoElF8frmle1MSMlOq+2C4LTLGfwTlt2WM+RKfFBV3fDV3aZ3mKofP+Qh37yYIzh
x3pcwA59aiQPU3+jSZxXXT3Eg2Yfk1pOn6LGX+riEwVJvmXpby86rZU35mjwH5D4CAzVNXTeyM+e
pBp/uKnvkDb5NiE+PO8itXkYej9f57YWrkSi0I0SDaK5jrcrX9lzGl5yWRkm6sXjFQQD1ktbjBou
payNrV3iNhJO8DXby7AuXow6unhTrLMN852JOPRrF6ERhkxIcC7cwN0iS1utA8/R7+M0RhQcrMrP
Gj/JqPqdurLxmmb3BIMxWHg/QW7oU83HJjhCKWI4H/qkRW29YhXzRaQcwL5MOSIYpyKpkFakjNQA
hyzR2pZboJfDdxvvs4G9ust/5xxWY32KMdc5NFDIlzEuc69NUsIgx8sqydDJcBTI8jGLJICAJiRP
eEhPSd0+ih4YQLNhDeKnOkdaHQJJsFVwBrtvpuCb6GEhk58b7XDMeaYtMAOvzuV06GSzW8h+oixs
xUeaKzJDKi1Tw7vDCp+SPjhpalxcxMsno8SA/CJ+xlPbrYT6zIfS+zg8l9r/8vJxZOuv7/8JbkPm
RyFRpzjWxJL4kPbRDAkitdwPj6OzKyWla7ZBAibJcfR2gayBuRfECHHmNS4bIF2Ng0VYuRJYstZd
NalrAHbvioVCbGJfoKNO9lx+jKwI/w4eVWtkScKV6aZEhScwsQAZh6NXnbHfxYglh1wkj9Xe5Mn6
BSrPl9SO1LMoyR4mHWn4GAVEbRQzdXc8t/GtSC3jdYAHbgGUu8udSjpFY9tPamHqaXAkhMWj/s6v
2+p74jc/DfTcX0sia2AX2uE5RBgbA9H4Eg1ed8pCI0cVxs5OpWO5m1Dpqm3J7hRvLgmuStE+9Ko8
HuIAR/ZRbR+GIlXnIW6tK9Mhq5DzrvvpmBXSP6CNIiXEmNetvw9YINwneoL2me7B5FKc8pvC3Z6q
ufWsDzqOWrqZrs0ib+58Mz/GQHlf4wRR4wlgKNedPx+6zL9YYXHXSX647fvA3LspXBRx4PUJQhEB
VtaZHq/QLAva353K+5YMTVA4Lz5882WtyeUe/bL6TEqMV2kTDEvkr4pVGbn6ueTpBAGrsFf4yJJ8
sB0fOdAmsu5tFyFRYHDfFAAziKJOXiYWlmksLlaZbD9jS9J+t+0gmxVdWS3DsQnXJqziOU+A7tkx
Eesodb/94RnDuvSKzp812mOb6s5vo5Xu2ElvarLzi8GCsTBE6ryuFQR1E99eIxjl7DMk1DemLe1Q
H06XCvI3Y4z7pgy6GlVgjANacHGrzG3Ygaf1Wc3B71WADr83UXexSbb+IuVEzMZy5ojyY0+MjvwO
DQGg3IZ/okOCm1jW+phZji20hfjQe354Jw5FgXy3FAHhm6oiSSqxkEA3SOgPddYkW9TlL72dXwoz
zR8B3j4qpROfoZ/JT5mkfMk8xTqpYV4dB6O8QAQA0o8FB1u4X6HcpAc58O4xYxq2npUE+qwMMv0g
EYB2liPO7q+dSdQ4b+RyJYrSYJ7tnO2hqbbdqTHrHt/cNH3VpXDyXm38veo0R2CaNvjnP3g4vsNZ
4Ws/o9z31hBX3/g5gmMTEcQkXDN1EWXHr75KFi4brTs8kRlJz0UcPrE6qU4Dcllzlk/KDuOe9ots
86QGGp6sCZL85L3b3SV2qx373toYse6jBGmWBPR0IOhTI4693V3bW9YuH6Pv5Bjp0SnGsHWCCKSd
KAeqhUlzhekWngPtMiey/IVlTLMEes9rbSqamokgq6M0MHrGfBU4+TDv6krKSMVp6f56auk407is
uOx5N9VGHi8oW5XmPtqJne/s0mq4FENonO2kXrP7XOqO9jPrMBCTw/p7pxvtZayTfDIAKFdl8DqW
3IchO52hCavfnf6AGGD3VEW+cyjcEeMU3EIWfYSncBPySA+kxt3IXZDMcm7nC0bP+SWdzixduSQ8
9PeiSjS2WZWsO9T55qIIuCk5SUr5HdLlPptUyspIbrddheurKFqBNxJ5i76FUmo+Bs3Q3SdYFcRT
Kc9k4Jteiy6l3EuYnnEATfZ2Fkdau25989ut6tbt1tfR8oLUBld/H2lhIgmK9zeStPauL6pwazeu
syd+mWwCXfGOXRBUa7/UohOpRDyNcq04j3ZpoXMoozrTeReHN/MmS7Jkn9pjvfO5/TdNkNkHLRvw
ZB2wa+2LGqV1cB/3mEIgpqx38mMe3yG+D+rAHhOEasNw0+pluQ09pz4jFoDHgBOXr6qbHuWCOx07
s22jpNXXsMReF6RectFIu24AUsmbNm+ieYFVzlIhirpVTGbrDGl6ZSDGYePN8Q0q81KVS/OXnScP
CmuIeUVQ8dJp0rLD2vC3DqnM51n46rV8ws6PsgtGlM2mHOqTza20jlS7W/cGWBnZsoktmL76LBvV
d9VMwt+peQSlSSCXm/liknt+tXx09ItWqe5HdFNXBQLvBxurOSckJ+h6UnWBYdTM04pMQIFxG04X
8S8ZzdKZk7ImMZHDXkEvzPbjqBlHxKiUhe90youOFC0xEJtEpaPwyF5VMnIlgW+MyFjKxY4wpQVc
vPsFt4IHJVl7dsSVeZdUTbjXAgTC7aQdTokzbV8M43uo5B60jHrYKH7drE2PJZISDHcNKN0fDjA5
7GeS4X5IEBKJYyRky7RtnglPkCChRzAtnO0iS+7UDi+hpq82suXFW2tEZlQZUY7j/zJaD3Jtnh0d
YZGgKzwkyKAXD2qAEn0OHL8PHPfR0PXqYqHeFeXhrNPQZC8mVdW+jo/BWKhrMsj1UoC78IDJFmYX
FFsB/WrCCZwBj/YkWqsGZR3L0B9luU2hq2aETDEgM8o2nmt6222bRvGWo62krxAxfpF16S+FA7Uj
0/yfwfTMNfD1zVspx/aFOCwaWOa2Ddph3bdReu+pnUO8sql+mA4eRUiE/sJl+lchB9ZTIesjisXR
qz3g75qlmnNJpsOgoK2lhvxQsetQJVRoEeAdSytf+m7pXERHxzEREA11Z3aryyVMP0qDB8s0i+gW
G715sa9zXyeLTWXtgWpou/EZrVV/aWd5ClWcACCcQdbPrRYfnND5akWacww09td+9TBqWjBXR/Uw
Vs5eT0p3Zzk2unwQVObj4CtAT+p+48SViuVhPJzz6RBs0iFJV2yOg03OTmEBc199NvGR0Mq+/01+
bgSpzEKF3XYpxXhd10627Ih987iMvRHnTB7UumTc9TxHNvIghYu4MJUnM/SsjRvhf8pPnvtViV/A
zMSL0a5YcMm4Mo8u6JFEM6xVaGr9ojMiXC7kwTpkRdO0M1JyDwZqhxtRdzsolf1Hl8pWiashJwwB
p8LKrKqe7aqr8HrVgy9tmWWLNjG0S+T4bFHBQoDnXofaCEUAQgL4ntjbdGrRYcJcH7tSYwtIhOoh
Ic80KxC+3Io6JdHMWTsiYwyD64KLk/WLXNQCM8La9ex7T2OVHKjyN1mSBijm2bjTJRaCyLfzdB+m
0EQhdSwEoxdEq+LXTvYBrAMHmoDLNgFwfwcqvd03o2bOo94ulyYYesMPSEh6CTaaeZ9ugzHlfshl
CRulEXML33HvB6u790zvCDfaQyU8lAiwRM0a1fjsjngalGQJwUxJqSWYGKyaoNSWTxgPhceeuAah
kLp8ivLMPjmR/sjvB1nMATYPdFm78aKz1RDsGdIri1bwwQp2cYuiJQEsSLWiLkTD4FTnP0TB9H15
mVldNElQjpfIc2FSKXUPM0EbL9c62TDXamyDvZi6iAZ2C/rZkA6iJu+Q05YNXHxrqQEm4VjFoWni
t7NYy6Nl1pJ3RX+imoTr6XM95UnE7yqW21XMm/BYGliG4sSD0rfiuEdx4GfgbBuYVlhDjEejNHkB
JOEd1jT4UmY8FoXkqTL2OH/xzWyNSfNU1NV2tlMj5Jqy0FbnhQ6zq4lNsvB9tB5lXLmyAuEi3dUu
8jAYcw2rhzufT70erCHeSGwtC9UbYaMNUwjhDIJ10Rqyzmsa5KaTq3BxQv21hdR39Nufg5aRaG2Q
I3FsArd5EFm7yq1Yi01nKD9V6bVSlMWhtk5keYdV2wT1krApKYocJmQnxa9u5EdfDYkgP5YM9Ree
98q8Dl3vASxKsNTD0j2bMj+KIPrG5ooEfINjjNoYvFqmojhgUwCq1nCIDsBro0ntLXOXIgzdxepF
q+4DvYLYKJsxFHO+4NAJMZiTnTLeuiZmw+mooCifj8QD9MiIMSqRtDtxKHwogay2mhWuim91Zd3A
MOrVYtvHpX7t1yn4gvWEotAedlY52vroryr6DhuVcea4Q/ao+GZ131VYt/ZJ9qhb7dKJZOluWqi7
TaU8ayBWDwQI3GvRyBMs0YYuXCVqHiKw2fbSMs98bATlOCYXm/3AKS/bhynyjNxrATtmvb8zUALC
2j4e14bj2vuolL74IfI9HQxJvSmrR/xoyscMNFKuod6Ue1L56GgdImnD0PCEpWiTB14rLaEZt3ZP
uCR1R6hb7ikNzZ/KOIbPXhKW20DGLKlwvAh3adI9elcFG9EKIwLnKl/PQa/Q6krGgoiL9CDbunzP
+wMYC9W91cJb9NF5MNlo7i1pBDDYGtrG0CpU0FzZhDEVVZsEANMCHrj5lBBK2IDElxfE9WnFN2md
Z7zepcgyCLH45VoHJroUY1Wn9da5kjfL69gG0Blve+J8U2dWeBVmkiDjRWvUEvvT0SC7FoFp8cJC
1nElOqddTH6zx+ZYdJY9zE1LnKLW17F9j6MyCe216Ky1tYpFje1eW2OzwhnTTIrNdWzQkXhrSQmJ
PyEasWEjwxqtsXTbGJbTnltvsFYYX+QHO9qDPgkepWreKnL3KClW+5iU/RdYVM4x09N+U7SQNyWt
7864K2+RUXXgDkmBea2rlW84QeSna1WLWMFJJ9nsyrmKszs7ZoDm/g5pze4s5khLhNrYPwdrO+3n
iZV2LPECC7XdMN57HsRvWG8/UoJT3/LcV2egPIxz4hrhJujtXV2PyaUxoqdGjrxn+MgI9egKhnco
JT2XEX5JxNqHlWgFPIDvRxE7O9Ga6eVDUmXtxQts7UvzrSoSb6P6yETlHRZ06HOWSDcXuLKFJDmR
sh6HnZOjiYzhsfXHKc4dw05HplSdf+jw4VRPFPzvBsIHnnHvQsL8YvLnkZAFxts73heNX9udG2c7
UZKMTj+HWCSIUjim2QnH9R+iVPJHQ98OcIrukVwfy6LZ2z05OjFrWI/IbIFMWYSmpJ0HV3476NLW
kjrvfKtmwZ/vYtd7Ep1u9WhrKkt/IFP8qSHzQhmDN9gCt86iC/EI9jqmfejeL+e2bBiNUlGe4MOv
gq4eXu3RdBdjDah5UFL5KKuEu8BOL+yQPbI/lD5mZJDgxaGYlEDEGaLmNrd3yjvcQgVE1CnvZ3GW
IDzdQij51CA6i9aukbwPrZB9PFLYXUVUgtjrddaqwk+sQuY8bCAVE2AZxhSrouDtgJ5iuoungzi7
Ndz63Ro+9fsXXW7TjwDiIwyGuPBtnCje+tyu9C+6fJrqNvYfP+U/Xu32CW5dPk1fYW/z9vH/8Uq3
aW5dPk1z6/K/fR//OM1/vpIYJr4PpR2KVeMH96Lq9jFuxX+8xD92uTV8+sr/96luf8anqf7uk37q
8ndX+1T3//GT/uNU//mTIu9QsjrUsjkCISztguk2FIf/UP7QRCqKUbiqv426lhsdQxYxy7V8HfBh
2N9eQVSKqT6OErV/2/921VsfmbzzuLy1fJzp/3p9NjNsvTs9ZHV+u+J11ut1btf9WPt/ve71ih//
EnH1Gg6EUXT4pb9/+7dP9anuVvz8Qf9xiGj48NFvU4iWeLropzrR8C/q/kWX/30qMPUNWrxYHujh
UJ2a3reWJYh4DFgp4kCOZICeViB3KILRwtmksN2FZFeZuo4rrBOr0mFFOTWLjv3ggYkDvIKIbF3u
1Kzu9YVo9nCM12PnCOYXBp2oakcn3hcOq8BczdW1OqDurZNUwme7mJNmAHpJcHpvEHDddz2a9TP8
BcmHY1L8dmr0YyTNRa04qNbbwFvVdfQ0zsXlUpqXVfzNDfAgxwHOmKdJEq3JSRGPkpPsHlTmRi/S
+oTYUnovEX05GE59EW2iV8Gdi7lV2S+ghaf3opuK8uvMJ9iyE10w6mCJlLI0ZVbRIc4zMFx6qMxu
E/3Lq+NPc7EM1SWI+jdXdgaUl1T3u5dqROAmwcURJBY4sElsUZQt1fIRoXPemm8N+nsXU5fokvV0
wR/uOkyMFQfRz3mfxSgibOR0yLtKDqNFK0OyAOJUHIgSWiHUGZpuh2unyLaPoC+H9YcxIE//6P6h
Fq3F2J73mtzNpMpP2Wvq5qnFTO8kzuIqnrUtTjSf6lkQBQvWp/yGPg3oa//QRh5qDX/MIXqIQ872
FhUos13f6sSZH1vtBhrkr0/1YpK8svdlPpo70SiqrLhbJfIwiTp3BphJ8oTGdNBK1O/N0rnWi0ZR
L85uB+B15l4URyGAJ05tkiluGb6NFcMqPXAXgVbiM50k/QoIANYk4ag6M/T1qgs22wRJsLWQ+NUC
oSZsZ/ar0MnqS+fJ9aVUcmtntfajqLrVI7/1iCS0zV6DruKQAEdembrXzodppKi7XkPMdKsU17Et
b7heRzTI+fiConOFswo0XXGGKNTdG1/3E3UXET4nn13brueCsyvYu349gHaoF04RHH1yuDu51rQY
Jf8iqXZSIWEIP3MlufzTeY1FuTwX3d26bPt9rSAE6VUt7jah9sadjqTGsYluQKO+HbS86lcG0XxR
9aHLZ+a1aPdCGzr2h66a5HZiuCBiI18wC9wm+Er0LgdkDFG6im1z70+gCKwN5a9JhjpQV0BxeO/h
m4qCk3KXzNXtJ9BPlAA+X4lKa/SzA/xXgwDIInvHBqFptMfMiczRFAHkTrkPyKLuRVxPHCwEtDZm
XLdX0bx8xK+HLUV8X5MNu/YDatEtUT2pkI7Lq7tJoWAV1GW48I0QGVOQgilwEDyXO9cp7/JuKO9E
nTLVNZC6/XlFjHYlyqL50zy9HJ5xmPG2rVl1hxbu88HpJhllUQ5dX9vbKqa9WZ8urg0En8AD9Fbz
3dfqgMS92s5lycsXtxmaNHyb61Mddura3lVPn6pNOZDWkoqz8PRqEK+LD++V69sGNtE4J4agfHjD
iJ7/4Y10fcl0biDPPUBPcxh+1tyVyJgmGIwhtprhRl1GpFc4xO9nA3D7anYri+a2i64jPtWLIjvo
dg3y/6XqGhtLK539ruRAYk70QDreDqlbvRV1r541wEQOolHUX8e2sHHm3liOy9swouruos0LZY6c
EjqtODdjKQQ6faHqWhAAAlYwjrOqV21AZXRXp1Z3SMOUjWlQFdtwjIttpMW2fN8ZxA5kLFnmok85
dYwEVWGYjHsasm7EIU+iyvYxkWQx2iEPUilyMncQOp6NvTVueM0pZ8is6lmcJQirqyNGvrd61QAh
l6gG2kV0dWRAtTOlz421xceG4kfl7UBYj78E1PcikJwpMzA1BzqOzsr71URdNV2yzyRSMlzt9gH8
EtXwtsLH8c8fzE/jAnSMPofBqm7HOCjQ+Ehx4WsShColjCVVtKj9Jum+23gizEtI/Rf3vW+gWeOn
vp31UnKZuPBPpqeQAmgqxNFipyKclHobDb2m7tpcmAERSZAOb3UZxKqsL+KVGHEdLObBrJGgXuHj
5DHNVaJjpizEjGbvb0SXz0OmuaHWBnsxQrRiH7eIVcvqTVzGJvfACu9W/uvMn6YPT0SJim++GaLr
YVTxuSijaterPobb8FweRV8h1/LnvnI7GqRpgD5IKrYslsIrSXAGKrWVIMNEFCdCgYzX/LVVsA1E
q2UDdBCtYmzWkId8k+F1mWeukyefYVCmQh7WicAX4KduRdFaIEFybU2yfB+UOoCmSlmHQDwQa8ap
EaESGDzT2a3hVudPrSA4lLUZwlYQ/cShq623BrgbP0cyfGPXkUS9DRCX+DSTuMSA2slMNIjOt2vH
04cCfVUdC2BNmqVjXTsAxwvMPnyFB+XUg/zq8QWQLAz0JQB85bUwFEBW+fAwZB38PClC1Kz1kAxO
ZYvkp+wevXiU75WAH+w0XMya1mm57Yn3/rtZXVy5lV6SLGvO4nFrdLaxVtwWZjb4LEzOpfYQqIH3
jPfA1iuI9td2OD5mRTbvJ2E0+HPZScWcZeZNvSAtsnY28dYVrQ6mGvwpTClaxZSw8rqDaA10+cOU
6ZCSKGYOu85+klKIyTA4GQh6q7mXpajeNrZvrhIC9l+kMTiJ9/CtRwzwc5sHlrHyKwPHDB11KkxW
R6NYi3XyiP3zXrfS+ae1MqRKVuCjLGt7I3xrfasTLUFVfmgZel4/s+tSnYTPRssqvKjRWtBiFNlj
vdrhTS91p/ciSVHvKA5jam0hR+dHU3LAqvV2tqkUO7gXBweARx6BxRMltC1UzBzrvdbqVYTOctKv
k6ZrecgyYOT+v7dwWZvXQaCsM6ToovlQy7u8bqyj6DKobncy7XH9/2j7suU4mWbbJyICKMbbpgf1
pFarbcnWDeHpo5inYiie/qxK9AlZ9v/vfSLOuSGozKyiLXcDlblyrWWCCVWoO9xB0VVPE0K9tANh
1/EcM193Si9VWfJ5EQZ6xwuXKHzSp3ABw7/z69BeUSwdgJrO1sA2DVtLLT9pHti3rTS6adlaT8Dt
WnbtcJNRYwbxYPM7so1A3J6AivoJgbjhRqa6tEAVlOtnV5kGoNMhq+3gLVINK2z6Hpn9hXwUbkEu
LvBztOwIPbQOMg+/gjtkOPoQND7KcAQKnU7pgNu7ponjEvAxCjqer1MphoZhKaJ6RWNQncUb0576
ec0lJi8TGQbLbFrXbuTrYvMSNK5y95M+NNHuQ4jT6niiRv5nbjcWaJJ96+D1Wgzs4KTjlA7LmPwU
SW4XVFmvkTR2lsjZRaEoSMjAiMAzQkG0Bp0tl3RAY8eCv16NIrFH5WAdBDJRN9vx4oJgcA1JzXRD
w97nsPVsvIBm3V0N4KDYfnCEQwb9oSTbf7SX44FXuXFsiiZzVrTI6N1MWQ33kRkJgJNyd+tjZ3l1
9LxZhc007GlIh7TzoN/RJyca1VC/vXb2uC5Szi+lGvlWFF3RmLlMqcHCce4gLBdKaPwEfifAMuDn
3wy0f8cBOF4m/ERMkP3RdHXh0eLDto1z4JTqBtTwYrg2rs5vaAQArjK80YEljgCCyA4PmbJ5LYCq
0wTOf/KiWt9disg81Jb/OsHsAWGAoC9+5DChFS3fuFMP2lg1Hdjb4tSX7j9LPFoDAe9y2isF1H0t
g6jn8o6Gk6g6gNGcOKCh5mXssaie8jR7vRpU3GqkLx13zzKRAnVTMiRtPKWWAS5R6FlD1WcNivXy
TLYYGsojtvL/jq09Q6PcmQyhmkRRNKQDi50EOJoyWn9wLENoaFlbbkM4unlihledR8miK7qKUWwC
K39gA/i4FkM7bVGF57fQi/lVj70VFOjyP7w01+r8FcVmzItuNB/N/R/nUwQHOe0csVzh7frkXNYA
KBhcvgCh+3aM/gAODq+0SUH076B55+xpYoPOjAhEAvbwoxFJdEgUxnpF0Z0Tu4HkbHyggwBr6rkK
243ZCPlQOGjyyJMQ0j3qXwiK6a9hazeneeShjNZq9rhK6c/x5qVPl//FmyEl9m5up+ZCU5jfCogV
3qFWHaHDKUPrTVo1B8AFwS0FAOzjyIMsVgV/ZSn1xD84Y/EPueYgpded1V68WeZEQ5mtZB+9rkMO
kKv+f1xnufb4P3+erp/0AJrw9abObChxtuauhzbLXoQM71tZ37OTrLEMXr0ydsoclhxGtAAXykGm
gbxzDIXXaMrZGMJHL4maQpG0Ng21cdIBEYhA+CTSWm7ISO75ihQ+oglpg+YriLB7cfp6l64kcD6r
ymLyrpvERrfq2AqQ1LAOcZ3bgG7jni8iPPJONPbp/k5+5HKkt6lqIe5e32vCMd4jy6fd4wcSXbwu
86AKKSCx82bTlcOJG3TmNOZsL8C8Y82neTl96U272tN8mkUTDHx91vimgBZFzSfH0OfeyTGlBlHJ
Ef0cECoDVqI+TW+6ZR+G5CCbBKs15BvRWvs/x9LCWRx9cx0wojXOrdKYFtCZBdDKfFYoW5Vp9o3O
/hdxnutpQAUjmellmw/cWDQ0AePVihiA2TfOLLI3vI/e8WhlgBZk0LxMIVB3Ntyoekav8cqycmCc
R4sBwJzcmDJD1jWFSC9SojS0a7TegyNJA4B5Kp9NA0l4ZIFAOKqC8UY/rzHhneYhcfktQrPSMw4p
frYW3mOgcOFAaFzflZX72IZOs383RHPIvo9AaLLTWn/2RiAruyaOZZ9IrwRKrFdbsu5IEiahEilp
Yw0s2HVsrl3SMBkTJz1B6XeeQLPo4LFsnkojmj/aabJxAaVZV16dIdfZyV1pxOxaodFq01XIk1m2
DUFjZQs1KNdVpdPOIeSQWAAa0H5xqEz5q4ts44DUMLuC1PSgJ1w/G53woBT+LNErdhXKJTuhnQ1n
vBPM9eMAt1B5SDXznznSQrMW0OlWGdA1lw+TReD6TgCLqYBhP5I9E74Iakh87Oallg9DbvqAiZvN
H2RZrnw2/NTdF4kZgTABO0am9pNerPV3gPqjb0vDln61GA05AXdL+0UKB+YbkSCtn2OWJRbHYluW
mdQyE36nkCsen5BCe0ZDpfZJlNLelZ1V3Ym8yT5pEzjLAHz88XvAGEPwoomQliEqIKmjT4aByIvI
AHXusLVT5++HlhpSMHkpeBmS98Pc0gE8XQBjHQxKry1PgQcaQ+8L8K1GeIgM0KWjiQcsX00F/TYS
a0Nul50puh0hRd6w4ViKf7LStg4cFE9HdJLiv6rWKhDsaEMJFSxl9RiKSkgJkVeqEDqjQ9OiSWr2
fBw7sWAHp/9R+aC1FxRHy9EYSaQOrdBQy5IR6NqjtM/RBo0Dmwyu3Y01EvYTniNBb0MO658ss/Ij
0MAVUp9xnh9bIKIC6ABDlFNNar3M38RdF+PdqnA161xXOrrWB4kOQCUlpYZgjZIXn4cdD1yIAZPX
1vvmOoGq/IwGvGfsOssvXZ5MK6OMw+euAxzJ6Ev5HNaxvYKgXvEcupm3KsvIh4pCCxVcGz27HUNH
E8oG/sFwGSTfVJ+2lSThPDSI6gE0NO+Gi5eC/7dzsyyKA3fAllyo7k/WAR7DGkiBx7Hvnh3FdoLy
GVDsEjXD4xDVG7KNgFxO0N5VbjUl70uISaoVLDR0bXzDbDZeo1V3oE/xNinadr+aafLUosXgqve1
eYFeZrYie5H31jrXASP3FagX7c94NTO+hFMtDvgDtFAqydOv6G5rV23kh/fAAk6PlSauZI/MvN5m
oWUjMYaLxK3YdhbgRAI8m8/xC+PJ+HOYIsgV4LZ27Ssx3UH9pL7TrTx6xHYQGHqncH7GL6YA/wlF
gt5MXp0EtDCvb9bgm0TnUyH5GhQWGXqgMmSNGtXDR0a0GmQbKd3sDDSeeylqKFxqkY2n2dtZVCBV
Srb47WzxzmfJWJ67AuRYceRcOd5e9/gusns6oIndureTUN85GSuVWPV7Bw1lEl6rKvf2FLtEgOcd
mTAbmNM+ix5B7lfcjCZLNqEO2H/ZonEs0aoqsHs3+yHGJJgsOb5ESZNspgbSrktEq0ok/zWCeKKy
JA7ymMsXK9LQ8FGAanMHdpscvyJN55dQ7UBa7rtrG1pYgcMFRyaWNieu2oaQP4zQ36DF9tEHZ2gH
WWo4yOtnHn40EJiXWtWgKUTtad5NU2ujBjwe2+Ys4jT/YfZI+LLarx4lgIn7wdPM7ThV2hMyWHME
Q9PPKpcgHnIStEQVqA8bim8d8nPfUHo2jmDWFY/gUZT34D6/YwU+dqCXstxCu25YUywdmJ59A4Ud
xCHV9LqLJ/RUQmERm9IHbC6DfmpQlgxzay2kO34RLfJwJUN2ZGqF/OyaxZpaoEGPiu0w5FTW1OXs
ma6x8hwH8nwQDMy40Wu3OJRyA9b90kGnDGhx6cAdXT9otjoAa57jLoJTYGstEy0F3fcc90ZUCpSH
wlVP+386LSIJkhe0w6LvtZbjNVb3a5B92ajhZDa29WhcKH5NoSi2bRVJELjiMAF3e5wgN5p50r0j
E2NgEQd/5W8hRcLGYya5tZrAwrFe5i5xdBal7S55W+pDWOpdNN/Ioa4OyhUzWYvcXgvhFA92lWGj
aaXJrjGhUNyaMXaaeobG+U6f9rbVfB+q3N+avT5BigD6gOmYt1eyCb+fgkU48D/adDUXHX5oTV1i
aK2saYegg37bmgqPC0H0XLZ8V8fkUC/ahsPwmaqWs3vmjv7zfC5vWoyhSZiW7MrO2fZl99mL1yC/
XNnmmJ0H2fd8k2po9YTw4MdhqrqMoZaan6DNt6PRW6hQ9zG6mb3ZaUUakZ0i3uLJbnGzvbzF0yUp
1H9xahAwVYq1mg5lFTqbtm+m1WKjM8WfeTZLHzS2FGN74CVEv/7rPOENaAqiyCGto/M4pO6mrJWw
8FvMsqIA8doO1aifUD5wDnVt389/DxqC9Qpt0fgDLP8iVNnmMDJ5hYv7+dvUeUieDzZkfL+FUVOv
DHPQN63AnY3YBaqW/QSgvr9EgBYDwwpBRUVW3kZ1DvVl8IRSFE1yox7sC8r75yTRpufXUokRG+PG
twq0u1WphIZUVMpVWjkjlFAxjiCPs+0lSolk05TtfSC6rje4WynxVHjIjZywgcoi8m/AXjMQDyW/
LFTe9loh2QMdJtG7a3eAlPxia9BehxKiHq3yQrewLe6j9aCEw+iAbDX4VhvkvIsxBIOjEg7jTsru
m/GFAt6Zu97Ygs42D8i2rIGcHHBPrevOa5DDKQz/bEZ41VSX6t6uBxRQtp0mC3qZvzvwzvEDpdd+
vyxe+/gZVFaHL59v3oFBCZQwilYNpIbNlZkl+qxd69IWIFmr1UEFkIkC6JC4700UqiYCrGzPE39f
a1n+97VkKb74cWIcPJOvXMduH+mQGKW1i4ywe9W1ESVIkczJt/adkrTp+9x/6HOuclTQkhmiwdqF
OqLnMRJXqMUXxmu0i3achxJbmY/Ry/Vohq7WJ5u0Rv9hxPo06irjOc7585jG7nUc8LpXp4zvaUit
O/7kHtGF1p6phydPfEhhG0caUBAHMz16Ga1PsSVeG30QHe7SHqipxkYzWNBBOm9ttPjl0Ayaiw7k
10stS6lLuUjininMECW/hg36/NQaOjqvTgMuk/uqsqWHBfTAOUAWwOk/8LyHam4mj2SiQwVWp507
pSbIHBGGzCOQFgnidLuTx1Rz60M9Wolbb42yd+5oK5HSI45O6QAOx3AtDMNY0TaFbLQtobPFtsz4
YKMFLFT9VrpXdhuOBlBAhkAL9o40DM2i7r7RMygxKDoxtLu+EoaVstnYtgmKzB7iglsN/ZPbRhVI
p7TKt2gzSLe1qqYuXhmZP0YDCBqU9OIAfUru5gNMnobkrVBynL0LTJ7g9KjS8nnuB8e8lPKmE77J
0DZEdgtdRNA0epoqMHWFBhj9vd6wn8LOfIEgU3EhZyfMFUjyzE91DmVWafIdmXkOIT42oA93NGPn
aSz1dl/oVbomrx212ibyE9TR1AVCt369wLzk6H64AIqJ7y4Qe623BZUpUK9ocxEnm6cBhki70DC3
AeiThhlkaX/QZOGdulDG69aO4+81GjkmE/ynEIKztoNZOiC1KNPPo9ZcKQAAShdkFxG7LDMhD8i/
1wY2wX5ofcmm3N5C3AVfKxus9dmYgx8mxteuV2CX5UC2AsIroLctdovdj5thWwMoiTwXxME+TKWh
RmBKNRd9utCLeltYPiYxvkx2FzXVqlP6FHRwyg6JKjptEkCwhDosbrLJKeLraUAiiBwfl5jXqRoU
ipGFXjOzcU7LYej69tBXgC692SOgkU5sBNHe+t9TtBz2U/suphTxuEuF/52Uh8GVbJ4bbVYpnoWH
HaUGTfY631EQWeiMFKEhFG2e8W6zmCMISoLTDkXW3xZ9t95i/23RCIJYfdHGnhuY6JxSewragNih
5+zGMX2ZtyjKTmcf9h9oFP4C0S/gaVUE8GXmNk5GZIvVcIl11Wo1j1/mHRB55/1MXw9rAJy8Y8Ly
Gimdorm1GRr4dG1CM0peu+ARrt1P0kFnOghr/oGEnffZwP0TOTwjPE1J0xxNBiAk9IvYDX/zYcU1
of/UxIV0vtQcuzZf54SGFp7aKG6OU1pCcn2QgcxL7IqR0X4RuD+vepC4XJq2B52HHmH3xfPppXXB
/QC+SBlkLbgc3UGWa1RUkgugx+Pe8aS2M922vHqGX2Pngz4s5oNuWZGHyXh4GPvW/PJhkiEaDWyr
VnkVDXgPPGm6e2vwZQ7VCbxAoj+ocbepXbCntBnvM+llP1KWopMSb2+P4Nds0GOKCK7p7KkZ+nvK
n/0t4m2N/xiBJjaIs6MLeO116WfwUuQPBHToNjqqW0+2bBs0gPFPBKgoue4cRnBszTCHvGKAekIN
Y8tGsFd14NvdVazogxJa7wdCQiRFPC9K88WaFpVAS9KihKFAY6c7L9oZEHVPIFoCaDFeU3R3eIj0
ujhB2wA7EIiTzUP00LdX4o01YELuBAwrykR2ZWoSvTjREm/rkAmCnoGbaAb+zKDvdwB6ROMVSD6i
0+SY6aVVQnod58WPTu3The+/QOw4XGfYaM0RttD7FQdIxwfSbuu0CRqo3vKpoANoL2WVGXBARk5S
/nQx2uDBhsylhq0LzUbRpl6Z4HxQD+TIWZfjhPSazPNLXoFLtFF8b12djABU/eloHA17CeWIkFGb
Z6S9j2+xckRJZZ1MBh7i84hUVV62ent7ze8MzM23IwrUpHe3DnupfxPpM5RCwUHUcz2IfTndG8A3
ndDADoqw14CijzdNpgHPpyXeTopua+vCPToytN010iXptgCRIlBGRjy7Y810jzH+PaAfgl5lhta7
fWaiiZ3+ZYBZbxjQ/8/dCKaPxQ5unI2Vpfz5L/GOspuxXwLZ2IKLrAS9R5Y2+JWqnCSNdS9qVigb
2xC0Q+7Cr4xxZTm5gGRszZ5bVF4agSQkkgP3vOmqFbFsSi8FpZUGvkMaWo713yfVhgVwXiHPSFKV
oL9VBw08lYAXQj9DTP/alCOBTBkUYQbAnnTooIPduDK8+pS0Ul65OhSjvWmrEuzuakQHAP6tuMVL
p7L4eadfOtSKaQRKR/BxANkHSeTouJiSscmPQ69/JRMdnM4v955uinlmGzd8XzT2L0j0dEdwf0LG
qBvTHuKgZReACN1GjWmokG9XRvJQJJ3N4TS2ovxXkek68DLpeMKWydjUUz+sCGtpDOi+wXs5PDSm
GDqjA1jSwFuQnhYz6HuTblV13euEpoXEdj3pl9R0IWWkCd/FPVkz8ZfrmnAj68hbJymTn9qeI49q
+1dTB5aLjxXYQx1DO5JzGnQdDZUQWiev59n1HUSrw4C8Hh41Z0e639BZLD/Z4IK+QQ6gbJqmC8pG
u9QDuMUosrTRnV3LQt/TOmaDn05rD3JDXrPthoOBflewYeITAceRPCRmdaBlKQJISBD2afUjjeIC
RJTYctYnWg05qw4k9rUEjZYDvVELeni20WMbNnHzc4hmVhQ8YtBEQYn0bsAXec9Ao3tGVzZuzU1U
fapBjrHSByizlfijhUj4RJALatd6lIx3XVQAcKFSp9hOG0Ec8xqseBjmZsnZCmiG9IyHEvhaKgvN
NprlrhORGEEW5r8FchciAGGdb/Wihgqwjeqbpkpw4WSPgHsPgd+P4p5M5HRaENjovjVsKYIcTgci
J5pPtmURw+6A0c27e7LrrTZAkgaaWejXN05NVxd3FQ+v4aRZoP4iSqsoN0FkZYAjdQqTHzme5SBX
UR7e+jiFFky6daAdvCIjuJsRTqdzKKgri03XoSwFeeq17z/zUsjLkgKQmoW2gDDW7ihxQI64tUYI
YbfNGjdY9kCOzGxR8y6NZxBkZAe3LAvc+HxzZ+Wdf18J6BrkdgxBhXCaAr1xk2cxeOXKnfLwW+3V
98OAhPxqnF4qbPjwVy0FOkj6+ldq5U/2kBYvnYb/WvQvy8/YD+RrQHzba9eXSAhYtnH2+Djdycjt
DrXuD1DlNf+4cjla769sqytrvLqvZIk8S5m9oGj//sp9lz4lVa4HSWH1kP4utiAxAxv3ZGk7q5Ta
Nzbge+53qQky7MbbgOLfP6Hnvz+gjg5RwSHRH1IQmgVuW1df7LZ7VqBtzP8H1EaodE7pN83Q9Oeo
d9O1iR/9Q5SF2g7928khTpP2PIpk2tj+VH5yeQjCaG4Z3yGk8foxDHwMLYyi7x1DEvDDx5CT/8fH
iC2v/O1jNHixOTO8JwfdiN9zPUC+AkWI/BOoYMsrE7itqJHl6zgAy1e4srgnE9622rXfsm5HQ5rO
J2CVaCjYOE9HX7fbBmoqGgPQYw5SZHey4nXPuA2BeCO/YqsFYIKwb9ATsG99pJIwEEE6kq2JIoX6
VVxXIDm+AWGUX53wdTokwVBPjG1kE6xOP3XCej206iwF/N3ReqBL1ciJ+wm5lYwhcao8IOeBao+h
73WwVK5JsMEykF1ACWQ6gQ0Wmnr6DzJDXRRSMSqKdGooqpikPFW1fsV7SxjEVQU+TDlYzalXDCp0
MEXf4/0YZNAx6B/3iwPSCIjW36Ll2GxKEd5BrrMLGPJneyreZSm4r8Aw4YEMFThr8oLz2t9T4S83
J8jxeqCXdcJwMwMHpoHzVRgO3q6MjYatSfzdUEZoKng7EnYnsXg6I68JFreVUN5aADvTDQKq6yAJ
u0ycfTKJpVaNpKN/Igpb8qnR4lOR+lvk7/MgMDxHVqxhaCQDLCwcbLlJBTiU6BVwfhsk4xhX0AlR
L4tUKqfDHG0Jhi5flOaXgy81uZEV3n4H7twllsYAUojlC4Bd6yrz02cZNxVa/WAnbto09sFkUWez
3ZOKYcwL5YuyL/GGaf3C69uAexhyL6NibKeDSE10iwxdjHQbbIs3UnG5KyaAHWi3WGQ5v48MPLiE
GNBpoco8vh9G65Hl5oGqO275ME2yff4QNbiJqi0eMuzgrxr+0zrmoHDhxa619gqOAqcSZh1YO15r
if9SKmv0JvZsVF4bmeZeM0tnN7DsbDQ8b6CZYncnLcN+jZRqzMzA65zJ0USkdGwg+1IAms7bI3lF
Zh8kaCseo4hbtAaZe0iLnniONWhJhjwY8Ehpvsp5mULBquO3StY16HcAVKpZzG8liPtB1uIF0wj2
2aBmPTQNw9Dd1pbz6k2xraapZPrbfBVBThcNdhsbmjR+EzSuqNQ/pZ0JzN3Sqk/4p7QzZ7lu8+ZE
3klVxsmL6jiCVd188dKviYbcNd/P/Vsw/dZwV0tPw7GI3TEoHF/7pEXyjzM5mq+24e3sQ5yWQMt9
bJtx1xYpO/LRA+mO+tICB/Eoq1He7F6wY9XJDKqG+HI2oPtm2L28s9OXOfw3fkjABTr15eDom8px
kSACiclxarl5lKZw1pCEZyuyLY6/DZFLMOsVzVvcrJicteBQyP7gMNT6GZ64a+ExSHxpBr/QIS+z
T+hfdYF4/NdEZ+B18wNwymebkvQyyVglLWhTHA8UaL9Hxxxg98z5vpiZjOLlCrlbvl7BtYHdUqxx
fmBGPNvQjCXY0fJbNOR7TQPLJrqXklWdj8lWQOUTWnKeuReTXt/rqlSr8dw/6h0gBqrSiydt+9j6
oHhjdg3dVhVBjry19gZ6yOZJaC/u1i3EzaQxhfeQIxUrLfOrr6JCOdI2c37Mw756hh7ZbG8kVIog
SGRt6rSpv1Z4VzWMsnxkRQi2olwCaazsvZqODqhomV5DcvUWOd0TRC7KNbT30tugI91CZ2QblE0q
G539v4nTSqQXCh3U5ePIjcBnE+j21R3N3k29FF8sk8uj1IFZJmua5UYwDrijVJxBv2LTTSDB9iHC
o4Egb9u0ibEjoYvJZfe2UeqPaT6mD3Fr/iQzRXmxp+8Ky5JfVJTuuzuWAw9TatYN75roZrZxE0A9
3r6RreR8PaLJ8cps6JMkEGpeu0Bd7yiCJlgS6U4lAHsjm5rQO2BvnfMAnhnFAPGlG7B282fApZt9
2DfmhqvUlwu7Lez39hLbohcV/zf7MGVQn63DFR95d58Wg7dNzb7clAXPP4PGkN1Bl9IPeCjyzwNv
0LTsRu5K8zFMphBJCaVzRMEGA59Pnw/35EyrZHpMQUIW4dVpgM7WOo9K85PZDfF1cMVw16eOpyMN
54hDhYdlthqMKNxbbGfYbdv/JIdWgu7qmJujOMzhkO2D3gxEqADGqsHCMlXjvRWX3bNYO6M1POta
KyA4NWZQM8EwqjrFMKlBBlYNoUpaQVwBrSw0zEcomEX2cENl2r96nXMmM/66YCiKAHKv0gZLelBB
yyEEc0de15AvoSXFNs2wv1set8iOZHIVI0MCLYB3j2F62i4P33DcqKbedwHk46TAAucEmZf5WU0T
TeSgY5AhnSywu2MPaQzbXlXZ8m4Uj/EUbkXHowuZOt2D3jFvfpKPTMukxfb7JDFO9dHohp8U/387
Ke6AFgPbAz5a13rIk7rjxU8iQD2qdmD1d9lERy3B2+atCEX5qUjDfwz11lW7Tbzy8DJ5Bp0gm4fO
70PyLsHIWLXnZTik6Dgzsqhe+9o+tFRn8ci86QGjiPqM+7+OmFsUqyFz6kdAQszAzrl59UxDbiEr
3ZxABNcfhhZiOb7rtRfkl9laA2Di81RDSEOWdfPdq/m+NYC3XZWAc4OkAEKhOfsO5R3+xTFdM0hR
bpuX7DVF++gWr0sOEwBL3WC/LomW8lOE724s2uGLVpo9qBlxJtGDt4LOwfClaHFNOhuU7a9xJZtA
E+uDsDQYRc63pA0WIq1ydlxQXNQgTt7QsOkaCIVDkZOUwkgzrMpN9/xmJ2kxBwkMPIzTBO+CZ6+A
bPAKJ1aI588KUh3zyXvXf4nRAfg59FPMtlHHujWf3HAf+7784kLOuhvK6qk1yuScgSF6NULX4wuF
xVB63IMjGDqblruqzN6/S1Iz3HE0K67RmGxt4qHC/3WVTd2alRl0P2gshdWBVsSyNiNEhaAL6kwb
prs7YJl+hraM9sRbD9CVuNDZm30xkX2yjTmeKO7JZCvAyAg7nqrRnuxkIuf/aP+wPr7j7z7P7+vT
5/QJ0fG29mDaWx9dbVtDc6AW/nboQWQrze7SFSl43+vBQ+miSL43zA3TDbDtyP80HUhG1IQ5hk0J
hF4SF6owCe7Sfy61WN6Wm6cnoPR1xhwK4UoNwSpt9S1qq8A3vGxLNtJO6MB8ej9k+or1Jnix8Shl
VmTsURrVZ9zY4GXWym697uyCZf5zXLPXB3BSvYbNMDIV5ouyO4M1xPmc/hs2ifGP1X4Po+llGOG/
2MG3n03YGEOB6SIqG5r0rHavcRtbV6A9B/QP44te6qdMgNmCIluLiTvHYR64Ek1sSlR8M8WgOuQN
uG4pRmq2s2paoOlM1FjmGHUFsC/b766gr+fwbAinE2gjHiialh193LfYXBzS2/EwukCtWKGW32XQ
wXzSK5QkQjeMzjQE1d+uyUV806BId8slW0vV45pmzETXU1uuaDhNBrsDGbM+e7ORAwgzFsUdeWlJ
DsGNMw3VkjIDJx8tWYBeJ+sicbajELQomo9kBQ9MypuoQ9vkgIlDDu5EuZQuqiZo4sXRloZGyoej
qUOzqK958SlC3ehmZXMqhQKaGpTPy/S2rfXAd7uNIRhUCqPEv441WtVMpRZaDT1oJ1wBoHHXg/3h
z4jBE8dmxKP+QwSQU0iLq5LHX9ZwsX9fjzGDPjzeWXJzAyQOUioOs3CcFO1+n2hbItKfbbMfpPog
2a8bsMDahWbs7NpCVcIEqyk6guuTS0OUTOYhIWwIU8MHezYtmJq3SYTWoag3E40o9G2iiXaEE4/Q
Sp2Y5aXL0iPkB90boMHuzTXNJ7RxNWeQxLqQLK+9DfLb44acwtX8s0TKSignmYoiuy/dzAQrLWan
sZ1s0FLfbGm6p7cGdqLN93m2mgQpjR3g/fEDmXSvx0sViJ939AnG3uuOHHrAK/LSGiZqcIVu9lcy
DZWGDqLBTe/oI0Bduz7YpqMDAPLvJwKzD1S/tEeyCD2H6tP0PUzifk8JuBYEubup7qo5gTfETNzj
QXslJ33JUI2F6HvCr/QF46lA28fv09u8qtbcMUHfXKTePsZzANhdby/8Ov9km0nxKcd7EhvT8RLV
DN9x27QC2+TtHTmBkJ7uGIgSAprwNh33qxwkrtLdeE6Z3DN2I9CEiYfQGpDeCew74LtPaxSVm2GM
v4MG95vTQd8HRCP+PudQY3SzzHjBRPLTRFlp3tpOAJop1pqemHtbQfANrZZ3KIsbCnrRXlEXtldh
1WRbD6wFA2SQvnRpzMB2mqGCoSqLQkm5KDuQteY7++/xqBmeTb/h3R6tyyMgrCmQCirz9yEHWLlx
FbAYBY3F8S5Z2FAm0B3AqlnEuIf3fQkujSG8QsUrvDoGqix4PfZ3PWRsr+AIQM7fQevX4PknijDD
xHgYu2+TtO0kyHzuKPrwX6E7OElgK3bgRi1JsbQGLWnXDTT71BXq3kTytoN6d9ij6U3t7HBfciDj
F4k9DRtTX3Owwn6OsfPAa8ufYfSo6G0oaPu5+GtYrVYjIPNbmNrHzKuRnS6qdVa7XJRW63owKvfp
AOAEhMl2YkrTI3TBsmNuaNZOAoVw4UMJGHtpeLcuROq6Nu3yqxnzrzEfql91Ar271B35io2AQDe8
/NX59Vep8eJrXhcJpHFS9yZN/JgrjWcXCFS8XqU2xvdXcaw42aAO1oD++KVm+itrDJSmhyMwW8QR
884MbciZVuZvNpqkKDi8yIDEhu9tMuTebhCJKQ82SjYQ5rGtG9mi9osYrP5xMPA48G3IDjcTuLCW
eEhfAdLY6nhLbYzmOh+eezFBtLS0Hmw5OgemXlYdYDe2RioTlLGn9oJi+wi06+/GWTyejExFJhvr
MLae97NM9ZMOlpPlxHWM2eL/e/JbTJn48ikW9Qu9I9PbMr0oyx5i822o78k++N6FMw/Yh2z62kWQ
HVjSu5QGVnbLhNi55URb6jyQw1MVQakCUhHGOkadEZJzyXTPwlYPKMD2n1JRWwEv0KzetFEWtJMe
bafYtu41IG7ng+Gb/OS31qbPQ6S3yEEhA+SWggI/si3ZevT/rXU7jiBM17WXfgBdiLDTcVsWLf5+
dakhAdnKA14a5Rew57qQqLS1Q6eGprmt/dF9rkBLc7Q9qPdxpR1t5JMbdC0o/CdXK8CEVf2qJNNe
1ImXVq8nBvhx0xaCILaB6mJhZMZT7Qmx5l1rXQYD2gJpE+cHFAzA6BBO/qYyoYqQGGERZBXIdyJr
avANxFnnAe0NIA/GuoGiXzLqxuY/x1AgHZIEbCdcRS+L0RnPvxWF8LHdYifacvYlnx5MbTqRDFma
mPJB+WiHSb7m/7D2ZcuR8sy2T0QE83Bb1Dx5ttu+Ido9MItRSPD0eynxZ/z13//ecSLODYFSKVEu
FyBlrlzLxK9FbU4/+/63ceBDAcu9tN9ayDKsQHyUPCRW5G9HHxgbARrDi5kF6YY3nfFcafx7Wcno
l5mCBw+ruh+ge7ZWUg3SzH8GAXwrLyjoycCsqenPk5TzIMiqzoPaCgEtwE20aMhPaeNoYTGJLETM
KT/FkQRJO/X0UTZ+nFLXlOsIoDjldLQkEmhMlVVWGgrBUwPC69ACS89BBAYNrezae83O6rCqu+Rt
LMWN56DWazWI70Pn979QMvU78R3/2Sss8DD70r7JPT2H7lOXHPHN1pd8tMxNZ/veg5l1L2kU7yaV
P6KDqMYA2JoEdePULiyki3NHHg3KQH3x+exO/GQ8UqvXoTjfj8G0I0hQJaFTPrSI6M0IIQUfAiXL
322dCwYKEqUmZ/KTn2MJdUTzkd9/nQ/cXvHFz/sz+DdQnqJ72nqJsAy2/giWdGBuVJCG2QAFVo4L
qjKFjlYHGhRB22mz2KYsuBraW4Nt9zH1gxq7ZF2T+A7j9dyUonRvRlFmqNxNA4QLQJyUqgN1gMku
WlkOS3ZfvLFaXrdjMVwWZ8dTxN55/fDFDULu6UY6ZQsu8BcQxASXrqoda9UjHnAIrOilNs3oOnbY
t6wBv9+6FsjHZhfUXE2rLI00PF3Gcg08EUQNlueTNIsaZNYbejD1ZLdHbl9Z0ZdroZypJyqQgVvp
HQCCWTc7//Hwo9lL0zJAtoiydMV26Cp6xNhkqMukU52ID5cuMgojs4HqAzZDDSENvC9+yWBUyZoc
ndRAeZBVe9bBtMVsm2ewxnrfQqbNTlZlXUJuwjDs2zSfmr2T9sWBWc54M0EIEhpxWfMqIffoabH2
yxfN3q1M7633ShnSoNLNmr0oDDCPBHy8sTDlPKjU3Qs9EWzW7xEjcudBEXBtt0E2bkwo9K1KVang
qkoFOtSyCRG0Ci6WLQzgatTWHlwbCeivUHoAQsYPP+yawFzS1Q3w5gj5rD4H61UqdtBHg7wx0jk3
wAzLmzIXzcV0oVDfmaUL8R3wqOhpOx6rQL+jlqtMdAbekmLPXVWeoIbSJNTBtDjf6jXgd17Uso9Z
gqLo1yZHJDU1/CjdMBsbTZmbICRcLoXcEj4NEDR7mk2O2T7Ksu7agVRh4/si3dAdVanbSk/ZA5Tc
zDO12ijoL6zh4P1DHx2CRhcbF4iLTVYFHzZUrt5FlebP9yKqatmlnqwb8qdbEeTx3SZORLNZJhJR
d2tBtvhC8yA4DPqN0csQZAKlSq34r4w8/d2JzLt1Boh3dxFY68neuY4XGq1hntqYySczS3b96Buv
hTCgZM3acUduOVLohYGNfTsN5vG/TTuZWr1yBWi4aNoyEuxoESyw1bi1R9VgtCmdqd8SCxk1M8TW
vzQT1STKMr1tos3SGwkEJXT2O8Zr4WmAptCxy/FXUtNOEC2vXB+FCKo3cxRHZFIDl6iaegbsYado
+qmJlEF6yes+n5vxKPRLXGu/5pmQ8bhmMftOrbhznOvQ68/eNE1PPev6Gw06YtSXGFZy2xbBlfok
kIu37WiBMwBXBKNGc4cF1j4CwcpTqk0aMEXjlvrKwTTuXRAG0jju8PZh7NOQ+uopTh/d8neNX95O
ZMC684gND6JkOWi5iuHkKnInwIatfWbaNbR0wBc1u6CaprEc545aGStMYABTY0vNwZDVleXBlVo0
iGGBvkKAYDhRk6b0fH7n5dnjqGhPiqHN7zUVtWV1Yu+wwBggd5PUB4na/Su5ICmTXKFBcVgG9GWn
71AIAASFmoQOvEy7eZK4bIaDBejyCgwTAVLZtbvKmgBo5tq2tZWpOQlEtrpgbfMpuq2LKrpFtWSx
TyFvtNLJpzFRZsdqfqVeOpDzeGRB7N7OTnmLh0uL38A8bx6AKUl38ni/DFquxdRljAwUtkHOnDUK
roAhCWLdPDn4cj7XAqVIgdam9pe3v0zHYsM9BMHrXt9lvBj2LqqFHuLE+ZlkU/mD6QEyB171VIIu
7W8Oees9BWNVzw548Q77esSmS81QYLN074FHZpW60LRnRlxfvEKzXsxuO0Vl+lI3srnKNAZOW5k5
E8kuB3B8i2SU9bIM+mhitZ4hkjVN1Wl+M0ozwD2SJhXK+yCP9OXAIwDekmGEyi86WvVupTPIvHtX
bHhSSwZrsgSmiXVOXlW7qGBQw3PsALKuRbdxOjN76kosBdM+7n9WiFVppm3/7pDGqr0xe3V6BDUK
4LOx0+bYHmL5fTTqFsV2angEsZt5+OTr7RNSHsMmK7DabxUWwlX4iK618br0+JVang42hanPu9AY
DeA7VC/3xUdvHKNcvnEqIKbU0M/xgS/ZVg/AYJqCwhqxABTCD6pGpbBAq4Ib5AF5ex9cUdgLDJ6p
v3HxSP0RuN3WphVMJxpYqIE9FbdM8rEp0vHoqbKKpvfZ1VFn1IzdCPdpNJyNCVrbYOEAP2NTiTO5
kcekxdWu5yCLPQB8xEPfKRtkPEdtrg2IiqxapYYubo3Br6/AvmhAsyJ16oq6wu+zVuKk/4yw4jy4
AyEgOMwL+4fX+d2JXk68TYMrZNB2fYI3fdia8bAFk167XpZ6aoAriv5EJgGavq3uWwBJIzzaZa58
i4r6AOId7ZfhGGcIl06vHZgFQg/1/jfgzdL2DteHPcpLgdpUgzwHdYuZ3hwmmVQ3U2SzVT6y5FKo
itM8BTxaQBJobn3anc5h3boU5ZFZ4FJcSGYAC4Wuj8Y9sKvq7EgdBX5em6qwkeM3Iyi5cn28NGBI
e+G/a2Hwl9iUMThywYoWNIH10oH/a5sZQm7JCaytH2NMt7FfjB92XOxFw9I73ljJg1laAMYXOuir
2ix9KLqqPeOJ80qdU5LUF1BUX5h0i7M15sUayrgQWFTNgOMNuKJTOkRahkeY6hlljh4Pwp1KqMfd
kHFw3gGJK+7s0WuuBfCjq34I9G9JK7V11ZjsQM0cGQuoY4qn3FBbMOBsVwmYYb5FWSOBrdD9g5f4
2QlVp26I5dCK5133PJVxctG1MQCBLmAAEJLt11rlx8dKNZVbp9z0uEkuiFdCEy1ukQwDCmsNKpvk
SM1PN0PNBrAYuNEIVDC176jsAMNWXX0PXMTUVcQ801sBpBX3rzJg1RkVce760wMpCZQAZEKErvKI
elDKkwc0iarvcfMxB3loUJwDFxE4kvFA0u97JNM2U4MaEFk1xj1K6Y37ogu2LaKUN+RRppkFxEEg
V4hOgWfXy9xphafNeCBn20Jhdje2wFxhKI1o1ZwIR7YbuxJTGdautpWD82pCU+uQg45p1StmGGeK
6hM1IVJjPTm8+2jGcky3KUqV17Lp3H3NIBhGe3UXf/W+q0S6po089VKTduuLs92L6ISgTrairFZv
96AKztiwTVtfA0i55MfOtvyTDtTWnB3LI1BySWRYaQDZKXXWjjLdjcAAzTMtA/6cE5EiqBKu8wTL
HrMA0C0ph/w2yPFGk5N310QMJmAITtL03xbTkLmQRLBLEcZ9wbPQS8punWl9vp3bdTwpzvLUOsxt
I8LLt6nYlaaoSje/HSXH/lANBt5unr9AiS1I6uSxSE9lLPIzVjsfh8nPAPb5s51UNZjX2xPZaUQf
BRZoVHWimrGungKbT0MEwWAPtZRWpJkrsjmqA//+KmQARW0WGhA6QxgdaVQg7ZK0fJic0XmUHWAy
Y3rDQTn3SBZLmw6gj+C3nTINlt6sspp7J/JgyEis2w5KaK3WulhRoVSya8AhRUMTSMkeUYwVrKiJ
kljj+n9cybMafpsC4tIiCx/wwkGl9NSUp14dUmmhzcekBGZoKk90Rt2VzSXIiS0J3sbPMTG5Uz95
1lMNPp8/T6lfa4dmAymtdGcXcb4m3fBDqarDavxO1mariwsHAP/iFEW+LnTTOkm3+tVFOT8bgn8c
4szmZ7K5Pvj1HLs4UeekPDjYGhBH+3ShHokKOlA6g1et1O6WNNU0eMlJH5vX7rOy3EaagUyUpqKD
1oOiUnlRi1xp4JT088A5o/XPXMv0/56L7J9XXOYy/7kizWwyZp1Qi43HJx5GTY7KW0Lw+p9NbHfM
p6zHY2XpxXLia5N6kRBPCrO92I4mLtLsogNebcfezIDYIdt86gOgcsgM40g2OjC3Rj2zOqDMACSl
L0mPHQR4uzpvfNIAv/cz7aXum+qdWf6Ljx/CO6ig5xPgSeeTf3XpkfSeIZVxVN1Mjfw/pvj/7gMJ
MFR5gb9743DHOTfStVdE9FAmRbJtoVM7s0NYHpRd6lp3rj3+5GfTf0wn03r526DIN9uZHeI/B8ms
tl5iy07PgqH4kpeavKVDn3oFtDLDxTIhEHfrpmpBnidK9FVXbJasNnZGij2qK4zxy9CCh1rUVNE8
5WCAq0OXKiihrqBierdNlBi7PAIRLNlsZChXbe8xUIOyejOgpv4QeV3xPGrTjjUmQK3Krlt5sNhF
XH3YPTC2HRrg656dCnvIT/vi/2971aB+jbJXc+JLZa9AeQlN5nFOljWgrT3zoH1c8mfFYDa7wfFl
uOTPBFKYiMKm/nZJinE7fi1iW57INNuTsIpQUUY5t0mL8nNi1Y/LpTkeOLumScZwmaaNhq9TU8do
FPPUNJEOKudb7prhZKBCsHMnBAYLQFKuRe26odZ2JeoAZHSde/CEGg+oa3kqlY38WjOCgiIQJDua
YR5LE3zOIsDug4ImNennAcvTeabFtMzZpPkO7xvvRJ3Agd1nTsHPA8r417L0sOJWC5l55YEXXz3a
SM0qkw+e6X1VjKDqUk1arjgsRq5NRPmJbK4PggOAwm+oc3ZT87pIhW8XGzN/L9Nqo/91WhoUaAhm
ZaLLsY/CMoimHcBoTZ106D+njTpsFcYaqyrZa86h7rGyo/WMHwMHQU1az1DT9QeBQiSkJpYm9aKW
DfdLfvZj7HoGVBDvIjl9D3psiWJPH84gFMcaj9qeMtIZHdKIQSI2b3c0NALLOl4bagi1lxmiCgT/
1tDe/2GfZ/5ykbEI0pXnM7FFiGM4SC9+MO1Bf/MgxBpETvqj5NkQtjLzr5AA7s+g8UA54VgF343m
Qg4OVInDygOnfCPr+sKgI7KmDndnQWPqHcrOzdptRHoJkri8JhOwB0htpT9c83Gojem7haL0NXRs
mVo2RzukiBF76CDciXfu+FbqdrdKcyu+Zcy1r9SBLQBqK1SHhhK7uaPWwL8cmaijkM3RMxJQKzoK
AiU7cU820TtA2Y3DeN8gMri1Yk3cREVi3hitftepRW2GVBK1RK8lWw2M+VAEhshj7HnmEVGVAxW1
LIUu1IS6s3ME+fncSf5kp8OI1NLRSd39n3Y1LdihtWNl9Psv/spOF8gnLTmhIGfu/GM4qneRP9bF
/PGWehtyAySSnaa62C3TmsDUXzJfhI3WyYvrIqEjgcm/GSK8rlFolt53eQDYbwXFBtkGLDRso37x
uhZlfKIt3nwfKAAh2I8gB3kSc/lvbrN1npce9EPvkQzKsEspurAOrOg3UmeAcRf5u0x/okavebI5
HzcJHo3nRmfVyUB2dTv5NhaVIB9YxaXf/7DMONSmovwNDu5n7oz2S6BJBPcReb+6mq4foIqq7Tzs
ye4y5g+h6HXjbbSHg3CN4rfuTUc+Bs0bQJsQ6AL7oce7VSKG6UE3WbaL7CY/Nl6X39h+Eq+NYBBv
QNLvxjovfulj8o0X2fg8CDli92mwc2Bw+4w7u9p4g1e9eBzhQOVq9dMh9fzk1LSpE9ZxxkGB7XSn
1Demh74zHsDT4bxBoxlqTpHdn6EfVt+Dpu2d7PhjEJUZGnFhoK27a7sEQOrUX2sBiutAgBlftZKl
l8ZIsNm3rOG9dTZulrIfANdAJks5mJ077lBDmWwyM2e3KH5ht1WEAi8EHGrE653y1oD2mr+qS3zi
qbghE2q4NGSmRWAlK6lV+1jrs61QoA/8q7U70y/SFcLG4mip997cEaFaYIqqW2olblRdSjO5LIOK
Cm/9MUlB4vk5EUPCeI2bKdtqBBHBgvpjYvLxEqNblX77g8jeJsXHWed8PPXlijmK8m0mfpuP5EOH
L+1axtOpA9aVG/4REjYrxwWLR1VY1xmzMEEaA8GBbEsYh5iZ3QUFGs/USSY3MS6mNXz4d0C4I00W
Oyet9Z2Q6Cjsqv1WpbZxbyJodv6LfWjYV3tm9t+covvwbwAACom9Ar+bb0GUmfcyRjXVHMli0dB9
8LsiCXL2XHCDEiaBStVK8C/0bQ/uici+xRdTPQ2QZNr3KOHe9qNlfJvw4I25l7zjFQb6lC7XziN3
phuoVPsgykBBshqJnG71JNXIrkJgKHbreSQ5OBGKwGikBUTFDc8gOu79M5KuqXuAKNJIJ/H1bx3A
R+SAlR5qL+JNGbf2PRDi2Rb/jOAs8hR8wxCv3ludVSMvkFhQC+c69Kgt0KtaZv4D0kXbsfamGDWJ
yQYcXcaPzEZlIRCz2bMz6WIdmMK8qUSs7YZp6I9u049n5NkhPu5VzX2DxzzK8wb2imXEY5QD3LtK
7ifegjGs9mqlKmK/dprOwr99tolb//HZ4lr/8tlSTYPIrqr9otKtRHZl2FlJf5yLs1QTqPn+SGVf
nando46kO9Qiz8UKkVVQyFG4zm+9ZmOlYAyYjS7SthtfJtoKaWyGXWvvbSXEzMJERvjWydhVKd7R
sXOelIqXVAfGdW/bxRA792q5s6THjhogIRfhcnmhMzrwrAJDWeS666WjaaL3tNOjVdl6cmtlsXXw
vTq590dV0jaC6hfIkzNKPOsX8hhty0R+03pC9Y8IocceHyUeJdaS1v8S459PyWmCE6UAvCx1tkIm
2PaDjW5EcNfxfNSgRMWmUbDizur6ldEDGTgAFvToOoBI2/n0jdwiHTSnTl0jAjdgr5GmfX/tldsQ
o5ZPDf+bm8Sdv2OAIkLGyuNPbVnuUMqNvB7uvK3pJNOuVE1R1GEG3ZCXnDX6MTddyI5rk/6qO/LX
mAX+LRLN8gZs2qhYV/6WEbhhxz1krtS0JWc78h8z72PaCnHj/VSish3U2mDY3frAjIXILqYH2tpS
s9az7DBvfFUvKjbSL03EMtND1ujIRDeoLvUJuBqnzrAyjMHZBCzQzw6hXfGSGNwtyjNuP64IdZpT
3CNOU0xmf0aRCeglShBVnyHQGZnbuEZReeVJsaV+Omhe+j1za3MnmclRw4JDyuLhUnVNhVL+wgGD
jO/KFRnTqvvwsVzOw7rrkP1V3tTBvViC/xJKC3mN5C201vmFiwhgQuhLhX0FiUaRA82P1D1OsfLq
t2B861c+QpNyRcZW9dCZD6TMoWq8m8VeGyaoP+Zebq2NGkBDiZWBg9f4qaMbDbdQculzG/ccnSb+
Q20VGRTOEDenA3JUhUBI9592D34hBl5/snwZSe0pTw1oloc01zIGQkIIxauDWXrWxpaFW1xBD9Zv
dXCBX2sjsi46fzIU3IsOZKazKRFW6GYj26RYqXjYg0T+eYrLkFxyso0Ba6Hfk9ibZYY21Z+wO0lA
0+dzttKgSnYM1IHO4tzpGZgUXBixnws2ZO2n1gZ8V3k5ng2l827ckw+ZbKf6ZzRNubTJh5pVVTp2
uPS4hletDReCkq1Awkiw9OOQIRrZol4e7UL6DQiH4l+zraAecndar9oOpfabIpBfgpR5mkLlJwF5
eg80+xl7x6/RzD+CmzTYd+InLdWegYK2LqYGfkBhJSOU4sfs0owFA/cS1+5QhGaGTZ+YiPEU8QqM
keynjPMNQIoM2I8UwjVOlPziWfNexW7/rR2Rt9fcRL/HgscH92Sn4/9Y5Qe8tAaw4LSo5vfyjYuX
K+4Hh+G7yMR4nk81i2tHo8WaiuUNKolUDx1cAWTWCFo8id1gn5oo2gMdxiuAl3cQ62wf/KkOzigW
bEOyaxzki1WbNDd5ZE23gSOxflEDEnAFIGNUOScb9cWPfgU5XaGzp7ia2pUEI9+ZDqPQyrOuDouN
mlzwLnQKc1tNAIQL1l06N66eAqBg7zs/CnWzTYBrWbcuK54c2VdPiLwC3ljze3KMq+IKlJR/Q602
a39K1ozzJNCrA61qkeA+VHNWakOLB5E4ULOYnGkNLJC9o2bv10gPIsC9peaYRh12Y62/ttRFwRWa
HpDdsELqRSZeOzYV6C2o13eH9NL3WKFSry7N9gYhgzvqxNI1XdXOqO9LTbMmsC3nLQoy2mOPxQFC
SWUeXfDbii50pon6G/iyxd40KmdamU00IAA/ggneKLExLKHMrM7oEEMV4BilOCzNv/ktw2gEudCw
pfn/PtVyyT+m+uMTLNf4w486vE7ww2A8RAlEljWohFQrOl0OIP5w1pVVyxWEEorT0uGloKRvqvKf
IdReun0149Kksz8vUPTISBoeWA7/92mS5vOD0VXok8zG5apkdNvGrlaubdxNPMXeTX2IZQg1Zxc6
pSF1nb1AebM5aFZa3faQhnSQCjozxdhJh3p0gALRojocTevDJugsy7caRI0uo7oDgI3m3bblOWol
PsfSiCoDWk565mWxTzpqt6cCTyK66tIxgl5HuCK/Mj/Bypwng7vJ6zQI5yt+TowoFQq3weEt6NoF
Z9glN0a2nqeiwQl/LTyR3MxTFdyoN0mqNbNLoAVXCyREOzBM8KPLdX6cz7xi+Dj7i41cpG97BW5s
jKMD+zxbbK6aZpmVOhZbA5bQMLNxx4PeLbivBw/cVAmY1KkZOXlwz01IaIvcvEmURwN5tX3SO0NI
nY3tB/cV4i1lI/TLPEhwKAWiiAeRL0BEGe/YjW9ZV9CkND/ryblqrl7/tLl3TTycMFj8KOvOXlqA
mynQo4PXyicCpBMMPVZYdEQCZvtiIg+yl810gyrzlT5iQ1A42S0I9Oy7LM28Kx5IG2rRQZvA5lxY
/c9hjHNk+nog8uqg6ULfjcBi4JXxqS1stZ9v3Nf+8yzPjA8bnQ2F7b4myVis9Kr0XufeeKcbwUPO
eX7nOE5+B95r99z104lMEIfI73oA8W8iPMugmifjkNyG4S4BGdMtedGhb7t9blXiQi2ZZvldy6qX
ymNg0lAzk0l24KxwNTM+LLahstrQz/R8Ry7UUfASRRcVinjIRnMmDeRE497O18tVY49bu1yCgXqZ
L7YK8+AZEngtw8cHzqrJP9luf0fD6E8CLqKBzGn9ZXajAQ1vNn+E5U/IsaMUYP+6LiYWtbcy8JLz
8sm4F6UrAzSJqEnFF0a+ndtGK01zvS9/VWNGgJGaoKsiFzoEEzhAOqMz5r+KJvWGAKJ7ZcnD5bJ6
z/y91gC3vvylQztoR90X35YvDgFS8P7z4rB8Osmc4KaKX2mu+X8YyFpFXcebuTnV9hEMG0IV04iD
Z0IkQatK+T3r+kezKPPHDJKNR0/XgdBVdujZWVrVXyeswwH+9LttDyqjg1/W9hMH0R056a5phL2r
t5fUcrS15lTlikOA72GQxrPoR3YRquXWwbQFVgTMyU1gPLSubG99kF71fm48kGkwQO0Vl3F6Ipsc
4npfppUezgMcM36Qxjbi3AATJyB6WFcP2YEmBydufkRUxFhRkwYE+LForiHvyDRMCCUWcmh3NDmq
TcpzZrFf1EkfV0uNE1K48c189d4SQJul7oYm871cXHW7vpI/HYIs+17lnnGmlsTycBd55gA6EfxB
kybjOyBV1tRJpgoSmSu7jeSRmvlUW3svRbCOXOgjCFTG6dMDGTQPGi9BM+l7+gCg9dCPMZfYSmJP
JdIXPbWGu8n2+G09iZ+RCIJvkHYfN1AEHPexRDPh2hqkW8BoZkFwrtsSCnyooP4GnkIblLhlf6qH
FNA18242D1Dg400DvhDEaMKPHTco1PYzTm/B5udIfZwGVq++APWsrIOYuGHda/jYdRy9UP461tk7
73j1WCPJtucdJH4QpQ0elQOltrEGfLe7Nw1BzvfMAQAyF/bv3Cpu+mI0X3nWj9ADNdmda6XDzm9M
eYwaN0ecItfBGmjLx3yEMi6DQOcPNRwapfbvFMO9EsFg/ESjbWQV+GkUOkoSVB156mtgtjByFJ8V
iXyGRgW4nGFf3ISqPi8CD2lEBNRmNxe19+SG6oiP2UbltsyWZj8iIjqA5PEImm+Ud2ircvxZegnQ
pYH5AtnhBqBEo9x3ss+fm8E+e7WRvKOepwhrwKOv3DP1S2WMSK1ZY/r+OVIUEKOgkZUbA7ZtWfpa
yzIkiGJWPNMZi918PhN/sf3NL9YNHc/NuviSZ9NcazyBGWz/Jas359ic8UFzJvdA6bW510OWbONo
DcpMPnN05EyzFE23J7vMihWbkNi91kNd71zQD7yYZT3zWbmFb2xyy28PQCFBnLeoZj4rrKVhz3oQ
aJuB9qz8fcTJUKUGmIJDAuJmLcyNws6HiRuAB7tJ8v/SFmHGV1HKo1OQQ3YEUJm8upaTg4SLIdbU
gTxhdU2hIWits0mugaGKTotbNDrJdowLL5Q2qjkFgBonXg7DYyJMtgFLmdzOzQlEbLbb4iOZ3vDI
hTGBwLU4UycdhAfCMBR13VGLZpO58TGbbYiP2WJLi7cDZz0iXr6Zr4gzC/JDZ+Eb7ZVanV50+ywo
25CadECQF8SccXe1mwCATeXRgUAstJWUCNn+MsfsoQb8e46/XcVqoP1aD+CeTEa7ftBy40TcDBHU
Sfc5aq02Ut0U0OhLVSxa3DQQ7X6wxXTSIf66wcPROyVdnIS9P9nnLq+sZx106TNtHWfVESyU9ToG
au4buUVFY58NPd75ZjWgqN59pzum6yBc0SBmcdfren/q48Ff63GevvPyUjVW8DbkoF2d+ik96mXB
HtRA6m/zCho6JuBCVpq7h7zAPG5nuj9jBHySpBfvyJaKcLCD5Db3DQNirhNYRq1qgohy/uHrQJGF
Q46RrQ0kTwcw9IL7w9bXks4sbFUF4z7CBTibe9WZlXx3egkVdx9lQuoAUkwe7zoAendObyMpy/Ek
6rGMAL+/N+0CPGfuGg+pdcWXNv8zkn5cdy6CrvS/LJIhu4OynNLgunUC3XkrwLULMUXxZk5SD3me
CWjpxWLfu4O215HpvBEoCQ+Rl5teGynPxKEdMLB3ppV405sCcpCov9BEVj4ylN6jdBtncVtDNhSP
5Ect4x+2pZfOmK53G8FaMAPZeFCiRKM80keO3KI4u037ff7E6k9xa5B9kUeZ8D0UC7KnoKzPVaUF
jxkIn454oqi7UIxvyl7oeFuYSWIfXQ9UKf+2T0hkrCqja/Z4/MkLFvzyMjmugD60Xe1ys05XjS4h
QkA9XpJOq75xkl0lRuiaadBB8AMV1FLNxeblxbgHtq29G9ShA7E+shewUZM6FlvVed22icwhJJQb
4d2wB77zbDc6EL5tsWteNu10YIdXBdG0LspWgdXeIbfWbRjH0yPWDPOG5Y62SdVZ7I4fZ2T7Wy+A
paDPAVZyl+HXc/SROth2k1c/tS37aSHK+DNtui0CceLNKKN8DfzUeOW+j8ieUXVbVnhuaLJJW0V+
aZx9YkSgQDG1HUTksM6Jj2Sig6eiyHSGNAW0XOsJQrQAr24zj6NaWRXcEYiLbCAAgP6N5V4QyKmu
gXr8Mm6+mlCW22e2g0dyrcn8YOsa3hJNDg30oYttiOkY2c8Id4Vvus73OkiyteE45TXIdf+UTFW3
kZxx1HqjXhxqnj/trvw9VkP/6Cdpv4uiqjzEpQOlNDUZeUwWFNfTzvmO0H62jryJrT3dH/egECSM
Oh0CxppN5DnmhpoCxXv37oeDbTk7tywBFx/7h4lFKO3P0/KAnAYKDKHwcAdlkA9b4120KDuwxN38
TbMisvCqVZ2TSsV7LNHXgCwK7QHRNXwLIo3rNdX+50hd7ZHrNfEKg8oTiBTbuwTBmNlGTeoAur3f
W6HmgQBhsAfzCWXgw9E2a8VN7SN82EIaYmm6IFDE92pdMisGQtp3gzBXDOOQan12uzZ+8Jy+OA9j
HoXE6O3+Y+eVVZwrS8kzIQK/AZdvAVHCeoXb1ngH3wYH5t8sbj3ujuB6wT+icNLhQfdbEA6pR+2Y
fPgOCRiNLZMn94kB8moeIZGFveH0ZutQ5pF8fIFczIedgBjgyJzt5D+xLNrE2oQag77P97ZIky2S
HMjr+ROei8iVg90GRSF5UeyNvOy/kUfSp/YugzjfCoutMpyp53tNl7u/tol4HvkyVMk4frA3XVDD
JW4H9TP6Snn7tUm9iPiLA33/TSr+o/ePsYvzoKZqfI3vpng6ihFJV0ihNyeJCMCWtYb1wAAJg8wx
m35W0U0tRfTLmprfluP7T7wwsLOMZXQGCrydx/Cy1jZsRKUS3W/6aLe7TEsqxJ7UGoirBY9QhyKY
rFDXvy8100tddQ0yiUPZQNzHRuW1cMsOAsUj/6jEXvygyYC1+VA+2Xqn43cqWnDTlNa2cAAu/h/O
zmw5Ti1N27dSsY+basYF/NFVByQ5SikpNdiWTwjZlpnnmav/H5CrLMlqqaN27MgwQyZKEhbfer93
COOyOCKCz9bQnspPlal8X6SNkvjOsBX/+P0eOZwCV/KM+1bwYy6qNRjG5eb3ol0P5YZ45GCTmL5/
boxIr4zh88J+z/OOaLrAGy8s3erP1ZaJTFh6ykMdP+2gDTfyoDh0C0oYItwSORUmsLBenC8xNOm8
aMyLy1atQ9u5bGWuqN4tW996bywCOhdphoGqlF1QJlBXEkCrloN1VrYypea8vq8EhgFjc1+2Vq79
bGPTuiaP1sXh1k9PgT8LGNrwHKduQ/+eoSF2sdXQL6WC1L9RMuM7P8mrNUlS0xHJV3IQRSy2U5Fr
V1pUGKvOEMF9p2bXaZLrPxH2w2+02x9B+a+3m0ELfaOLVYz8eVbgj2ADxdjpudF0HuyB4dNy+y/r
VT0TW7OontKH7FFNr9B2n2UZwUi/A4nSImi2RhtghjsRSPR7g1LoBH5IVzjY4ERVwNoHXHFKI+zP
lsVmzH8tLtJDng7Pt44vF5etkYw87H99bz7B0Smz1MXa9tyozWxvzwUWbEQS2awyDY7L8vIy7+Ll
U7aPYjM8Vyg+Fz+DqO0fPSMPrkQ/6NfyFF8sZgha1mtbaKPRZtlrTKdHVHr+FbXt017LanXU2GtI
2GuuXP/9WfhXPO2V1YXYtFatrUEoIQgPlfw51PCG4772TllQ48fN4H9EI0MPyusCQJdeO05QxQlH
rLXrJq+bVa5kw5fI1h4624wf1bLh7XMfykhKpkpy/EPYBK0OviETyOZzT/s13ij9SJukU8Kjp0gP
ieTpTwVlFyvpeR4FD0uZtkwQLFSujqV18WEp1mydaxAxfLFe3LwWX6928JKjVPGomJ2/lvXN0CLt
mNfrvbX6veuynpjOhAeDXToY9k5bRDPpZ5N48Uyxgm+phwzaxIvtIkqC/sJCQA3VoAm+RUQDGDLe
G6oZetuX74yVcLrKUu1zRmVzxIIpO1L1ZkdmINHOGKRPlhaGZ1oUbnw1LW+SJOquRGxCaOlJBh3A
XFaVJ8u7ZavUGc2571tfn7bKo/hRI/44ozhi1iJ0ichLELJl3+UF47qN0WfS5bIUlrZw//rbf//z
f74P/89/zK+gkfp59resTa/yMGvqf/wl5L/+Vjyt3v/4x1+6bWmWYeh4WBg27iNCWGz//nBNE5y9
lf8KGvzGSCNSb/Q6r28a1SWAIP0RZZ6PNs0vgW5tfafZs6sCSvrrJh6R4bat+YPWOe3z7HsnuU/z
WL8P4jMUK9t4qbB6w+h2UM2M5EJMQbq1Fl854lJ1JxjLcPuUMhiHzYtldMQXAUSY32VGFBuRSzcm
JSAEZ6LlxY+95+uWncs0cWWu8QPxxLBn5xcjS4ejNr8MUVNtcgY9HJn+tTWp2i+Y6ac7o5Op2I1U
VPCRrO5pl+W9y87LB5CmIDvvn3pd/fPUC6ELrizDoAct9JenHnu8XOprU9w0fTjuaAL7sKaUaZ3q
UnlfxTRN5nKin9BBl5ZeXS17CDRPSLVlaGJv71VlnnRIA+vZ5/TybLOhDS1hxdLBMOrgPgkr1Y20
uD+aRGKelQU+GSO9qU8Tps+cXvFj3hX/aTje866yR9KIn4zny22mVONlG0TaQddVxlwkDeYH16Wt
vT45ugzqy9nRoYYIQxgvT05vxaUFdT67eSrSRWGgy8/1T3Qo8hOJst0Jqf7dMhyGdSZtliFvWZz3
gq6VncaCrGI1sB/AgNu1MNIM1zQGpiCrCWswjOaL2lZHc64ReSheZ5GcfzakgsigomfXMdfPavMq
kPLqCqL9hoa9cZPPbvol3rbYHcTe2bIOy7B42xT4Py5blzdU4bAxZl9+UDNSa6tQR7enpSvAqWg/
mRmu/V6G5HHw8MzQ+rha1R4qwqC5IbveuHm1r65c1ULdWyR3vCrtl4Q5tTXsw7xxiZ+bOh91Ug/o
Qfkrnyt6+Fj1dnrbzC8ghUVlRBiAsZCGonM6pIeH1C6yW7VVqo2kTPl62bq8u++Tp3fnmPdePuGN
eqHKa1Vv4mfm8l1jzqOy0myWDaUqBx9cEbr94oowZNlS+N8gMdtEhmxq8+30bKRiZFFHrGT8G4NH
FPFx8nDRK9grLzrDsPyk2LX6sBRhutQN577hDRdSYFOiSRVRkFF8XCJgn1Jil/DYp3jY5Z+VXRSF
08xpbyEkQLJ3yohwmbg8W960bFgW/9d1Tx/my7G3rWsLls2oWcnO7CflTNYt5Wz5lz7EWulk4Qjb
ikaRvNOtaP978x/7PK3Qq3b7wdjzctifTyYGUEKXhWWrGNHZ4uXJjINKVpJU9q7NoR5pxaa2o6Bf
uFJDyYb0nSrrLrGz+1w21kutu+xRVQEqvV7vcbjFeJY2YmGhPe6KXU2fYR5nq3l0ffaCyOjYtYS3
scOymowPQCclAE7zp2xVxQr2rqqcnhQ7Dp0FbFk2yKn0awPdmRCUAFt3SW+zVVQUeNl4dnIS8Fze
Pyu2+cclpummbJiKiuWurGuvzgoVle5nTSKuZeJyj9ocmIG1SQyFbU65XTxRfRFF7lCcQjEl7jPr
5ZxAg8UueVmHfx7CWAsr+cVa2TNHeHCDaNy6iiS8uNN6tVABcwN7DqKQ/TNjZgxG/tZsC/Pz771q
ATvNlIlu7GdoqPAiTDFCyd8ti+28rrdQKAWj9se6Zb9ihpqedp73W9aNtUWprUv31Wzv7Zj+pN8w
DJMrovoRTl2i3C9bwpKMLa8ihmvZ+mxvW69rAnJ1+zxo1fkSGL9yORWbSK2nXWZAVJnXy/kgGCMA
FXFNYcaPYb8FGd+wnK62hxt1FpAUCJFp3TJTmpfmbf1IglLSAMsRERb4GfbOveLtCfcuLtomxGZ+
arwzKzW/JFnbXC+rch5dbkIPY7MsLhuUBAmVrDy8f42oxh+3jk3ehq0QLmAbOrPwefuzcWi0ZR53
o1ZeB4Eyo87Z56iuwm9ZD+nQG4R8RecnhJ4HARh/veBbgSMG/X3vvqCttCE3FZcMU4S3L99pV53M
BGY8t1MpROOKF4voowpMCrvaZdEKp3VQtNNNF5i4ivjZJsQJ9HORS/kRm1iopvMiM4xmZ5mzy828
mFaYj5aWMeyWRYRGvz5yWSQKeR1CNVtbGlf5oggKPbVeh5NonkmvUYtTGVXVk3AIoGraJzpStyfp
tZFiJEESmPIkvSZtLr/0NOOZ9Lrwh3rd9mn7dIjlOCPCHHjfamzeq6rZnoRq+5dxh/51QMRzr7Uq
SeGynJ7DUDBvFb/ce0Gh3OMq0mwYU73tslsU4X9e0OvqGwu+U8cMYlkv9Obh98dq/gQCPL99+dii
zX2g+OK8bvUJ3ijRjWPZBbd4ruvwc0DrKrPejzUdAWQF5gr3i/AH5VPmpFPp3cXdpLqeNCSXGdzQ
XZt36n75JKOhA/j7k3o59a/tYkCcTE5W5w0rldA4wGm0ydb8sqw3qmZc14bWrhQx/Vq3bFj2G3iX
Jsva02dY4ZYQq/rS8kFQMr1Nv2IAf1iSIZuoOTOGyb6HxChWkTkG6CeITzWbStkNIYC9omoaf4GV
frXC+lB72R1ihvhSZjg8jUyMyLwg4NrIu1v6XD5xdn5+m6dTTUxA0W2XRVEm7b7uII4vi4Qwa1d1
LW+iVstPIOyKm8uJea2WeXIpl+ZWGQfzelk1hF7jeqo3bbR5naqXNckdT7t7fZJdqEW2X8BaQoNw
N0zEfgGMgqVDNq9rBhNudCcjCKdYsrBuu5cy5RRWBqBeXu81ryp/dmr8oEWThea19lZM0/WrUtHq
rZ7UEnygCbsGVJybImzz67c+J4n3Q1qUWwCLbl12ROJlYXFdzGoUaJCkJM9ClEzKCW2sk4xbinXL
i0FwwLKvmBilrLCkJz+MX6w8d6cxH++iGIGGVQqFXgszdqpbHYFGzoN0Njc0ksJFWDQc+qqp6MD1
XR8f6ygvV7Ui2yf8SYOtZhUhiTP5eB6roPNQEs0bodIoEHlgfUNTtU5SX//pt/ZZ19CRWd4OHcA+
6X4QbiE0TZv3R0Lt9dOSqkGXNZkHg1AUhTHl5UAIDFU26iB1BMYrQKy9R3tpkQxgN3VlB62ywyoM
RGRZ15EdFTTd7dSIksAbXPKFWSinqMuoB/oy/Z5zVUIu0z//3gMOv0+j2gt35myxsvistJisMv/p
7PViqtL6mB8t/yLCkWDclV/X6VMdocE+XrX6GF+0QaNeLRtkOiBX758G5XVdOp8GQ6ZumP8TYplh
P3semMMAz9uS24tfnHbTnpWk3PIyyceYeAEDaOqEX+bvmz7xNVcftPL1YLC8o0gg+S93f1DgZ0en
LFq9/yfryqs6x1QsxbL45SwGD/2PmSdKU4WgwTC6eCroJ8+scEL3w69gwskMyuO2E29L25O3/1q9
POMrBSrVn6t9fBufVstaG34lauP33nXUmK4RlhkeTesF5kxNO7xTDbxc8mQ9BjXGwbQ83CxWgmvJ
L3/9iyAE3e1bZB6Zr+juOP/r934ZEXkfTMeX+cNvJMTgmc40WGdioQlbl1l+eTn34zSE1WTEu9FD
6mWsNEJZuomobZNCEwDJvO6nnkDdWXDSt/EVpLfq0+89PEmf6A+pg9P7HqmNKlKGcBiIcgowmE54
5qACzYMbQ07LQz9vXRaXF59G8CgG/zzQZbKq/v3+rDdidMKK8k3uz96/BtQZXXj5dbl5LROXEF01
TTRZL78uUot0pJPl7540XFqxekJkwPbto+pnNC7xUKnml3jya3zAWd+NGZo2DKqdWODi6Lcdxnyy
CWztq9p2xMs5YL6AdPfZ8u/tiybMqp6u5v9+gWHVC6b1PS/GKvSD5tXiP3kS8f//zO/59z4v3/HP
Y/i94ln+s3l3r+1jfvGQPtavd3rxyRz911/nPjQPLxbWGRXoeGofq/H6sW6T5l9Y3Lzn/3Xj3x6X
T0HJ+PiPv77n0C7mT6P8yP76tWnG7pihPPvJ58//tXH+Av/46+Yxe/Qfkj/e8fhQN//4i1bz3zXd
sA2QP0Ao056n2/3j0ybz7xS2mmoxOTRMQ7HBXvCwbAIAQfF3NLQ2GxTT0he0EM3cskX9u6YA99gq
tSIzNvuvf33zXyjk00/2NirJ9ffi6rTIJxLz/EvYFoRdivd5+7NBVYkM7hPaEwQTxah/DMn80nBk
lGlYVRM8lIx72KXAdoMu1RPy6MJa56mKb0YR+7fMeAuZOBbTH11dGmYWXKkp7W6U5fIn0RHyISwt
7UZUVbwZqdj2dYl5bch0DU7ZD6lKghWUqYQwqjw9lAGh5lMTlTn4onHQ+jq8SgkQ28d+YeO0q2jD
OvPJLbFKnScOUuC4cM3S9r+3oitxlfMDyudCmxAjSOGj3kb1Ti2trHEIdZRuO4D4z/R0SU8kxdP1
/E6c4wXCB0PQJpCYCLkaovuaYkq/I0d92mBGZu8gqplnQkT6NlewKehzL75s+SM3ShAJFI2RfZRF
SJQJvrwbw866o6fGMuLGfjzUgVd+NoOu+KF1GEJnILXUPam+1iydYEdz9HdSC7EcG/zhRN4YOeQ4
8ymftHIKadNo8lc7tmZpiF9tBQliB6mL66OWENJAydW5dmqJtWYPNlOkUbqU0EgmzpQo2cHXQjTA
TWq5gzIQbpSr0AsNq1IZakciRgNbjfZWN9pnnkZMqlz41i4ri4FpeNlu6aUO5+kQUjvqc65V1Ro7
32oYbmikqfe+IVnXklKoTAwlJjxhZu0J0OJ0NsO4T9OmcEd1Sh7GBCdC3/PH7xPspt1QgfKQfyMg
NFRyvbeIT74uRss8z40G5KisCwvgrkYW7UQygaykMZVrPUDstvJbjOrj3pIu0R+XF/B4StqotUeJ
6eUoRIPxdmxU9atoO/kOKV9+VWRVdObByY82ZdNZu37oIk6YrFB7W7V/Jko0TEx2e6yu01yMZ3gF
lI866d5b/CyKrS2pAQ12Lwmx4myE1a+5eaqaPNtGrA28MDqme5eS1ZpXlTV0iRPrslevoSQ0KKqk
DA8uKYYUFbbDWosM/zu/breO29I+dEpJX8+ytHVuJQgkptbbg2NEjyiDeggVYapek0DJVKJhdnvw
RI1aNosJaxa2Wp9jzOCdt7BQoOaW3Jj0BddWUWRHCd4CHMJI2/lY0bsoDikrdIBY7L2zbRiK0R1N
qzkKwrdO1TBVuwga99af5GBXiE45Dl6WfxW10l9FoqSTZQbqto689ugrbX7eRXKz7RKlOnRyn48O
NpvGPgrM/NBEKeS1gCjTxoPRQ67yUP+I2iItVlam9XdWl+bXAbfmJ2wVC83J5NT2YZQOOYER5aSO
blqXqrryrU6chX1eE9zaZuEDwmH9W4ix24AMoAD7luu0lVYZqsmjwt//1WvriLlaUuH1MOq9ts/8
skhm3V72KLUWHn9+MsEyxtDvG8buWNNh0J2dGUzI1oY6+Ouki4PMsSu//+7rprqOeSSGJPGZmerw
4zSDk9VTFDpqNoq7fFSts0TFBozrs8o+TaJurjBfw3Yk1U0oI/LYGRcitbwbPhYDR7PXm9uuwadr
FltGR1+v6rUSa1m5Eqbc4vddE8hNmdRdjZOJIIA0XaRnfS2vq8au18GIGgXHzPwLETBCvhw1c7qs
wqS7qGpc22taSYmjxFI0OX2i00kqFULUnJysAOHAAS9VAKC8w97K7k6o5ZDpxwAV6qYwyuwx1P3q
gM/g8DPDFfJaJFK15cYytgjuBtkx2yy5xCTS56NsIipWMkNpvy5wiL+pueHualuLa7cufR0zgUhH
hJ8gb9OlMeWLmAgiMEjH9hxm/3Qm6SmpwhYs8tQpp8LCK83PsC/I9Xg4aLkaXSZRig8CkNi9aRUJ
fCAm4bantJAIyzo+1U3Z/8SPVfpm8Oi4C2LGeqlmmo+BYnkHZQSEvRp07WS1hXo3+rPXa1CCbZhq
qOKa0DMf6Su5+mL4SX1VRVOI9XxjfKlirUFFo4zRoQ9yrFGaqcbLox2+9mpA+1ruyg5m26AcmMe2
7pSG4a6F+vkNuw+x5rPLa7JmKgQZYCqmq9S99GlSAMJxLbT7m8LOwntOlMJogVnVD0XKYh6oofYY
oAbcFrO+sRiIdshFpp7ZYrQOxGe1e4L3utK1SN06YGaLnbKaE05cSLU7JYl51phltZWiTD5TYmKI
nbCCpO7YcoCrGgKABwsC9XeAIHTvQUIVXaD8LJOy2OoTzUYnEmHzgI1WdEqwEcVBsg6z81gmK8Sp
4BXKqz4YVXmlykN3qSWNBGY9kCgqyMXunLjt+rt6tuZ0go56gL7AZB1At2SQwbgHJYjrQQpWSdzA
lQyjWoex4Ru1M9ki3hGyFsCvKq0ZbDR9vKTTaHCzKTfWI+mwF8o0ZAelSM2fMNDRptp2ka/raJpO
SS/VNGmNGBMItSPKxeGHrWIH168cf88YDUwDNHKd1BN3hZdgKspAoHuCa772VV4lIFOtSORNI8XB
LYbUkVvjZ44pVz2ggx+J43OboUp/cochxQHQCO7HMi+YG9NmuiSUQdadXo7ywLGKvr6Wg6Gfs14r
gw4NJP6HRNEncnHNarzyq7C7aKNyVvh4Oqgrk/sryZe7LUKTIEZAU9RXnTmKrayJXKzkQu0GrhHd
nJ/dRXgdqkGjHcZY17imSUaXvltjLPRdmvsKfgPFWEsIVrxRptsIlmEXuHL4puSUqkKvY6X1CHkO
U64MN2h42s8GvLxLKt/KlUjN2wWGH90MDHn46fn2JzuUmouqMBK3BwrYdVYImyEPixg15qhelbWH
cjym/qKGxAWz0/2dKXfqpoWru+pxuV03el6uO0sYpZNH7dSsEh/F03ZKp07dtSbsi20yetEjzpo6
ETd4vSBUyHRC0qOog6OohwKdJ3GTg+om1Uxaq0Qr7axq9HRA7dG7lwcZRKnRbGWt+z4a8zAjBEnB
YnhD/LZvreLStHN3GKLyHGKafDZwVeMuNnnWLtSy7C6DAek2TQ5AHOfpeSyU9r6MotEdujg8JjWG
nS5BqUQKVdlUXTa+pztpq/HzM46PP3tDHRGrWpn9M5lhFTWiYOZus9HEdJ15j+ezhDd1kO0Gqc+u
vbGWcSHKBvmRiPCSUHQ7wiHUbG/aoQBmgkCsrLpIyQdHC7W+YnjlVnC1Js9xBIxLJoB1JRRjNQWS
5NLZV7IzK9IUczgiwI/zs3yc5E80cqiOrIEOwKarPEPfJEPU3nRlUQSO0mrSZzLNxoGCq/IyN5Ut
K92UXTvuc9hzxMHLVhjsc8WP78ZcDS7N0AoeOzPBJLIwmbVuao2K1rFH8r5WSQ3ku/NgNBD5UTdq
znNckfKtWkxBuQowr+TvjD2VW8kS6mcP/uVsLVVk6VqY40CUsYTrzT4UQ5StNSPorLWZo8FeZ4FK
uRBJZrFSUys59KVdAHZ2uvTZhj4Vwnian8eyFVnqKhxD7PDlUoMmo0W6UsNZSIobnHWFvMIoSNj4
IwcmaSNqln8alU42HGzucA9RqrBsNtRSCsFOWmx4VFok2+A7FBQAzXaVRE4w9Rgs0zvuudMlLbrN
TIa/dajNOALUzZ7ZRzzoFo9mv6ddxoB4KSMC1x2dfhnyjlkntDLHsR0g4Podv1lKKMdKG6Ah8SgW
xNSZwXrAz6TcGK1pKXvQa5ziNK6rfq0R3qtTJGZKQdS9792DJ5BrZZn64CZCTT+Xkyd/G1spE67a
USi6pFxmZM9LpLfexrLHg+sybgLrEZ1CcSok/rAeUIx8mIa7SyPfl6Fd2Y0Z86UQU6rNgNmeW6gh
LviT7d1NDXgiKW2ScRxH2R9Cp66RkTuaTScTuWdm469Ha2UPAyDEMrUxppVGAu8lKTIajBt1IuNj
ooQC97HjVRPiL7OC2UPkqzKauNdwP5PVN9Rct05FwvfkSLUuKKiGzgxdYUh5hMSMAt4tktaMmb6o
1pY3YSxe8HNln/zOUHWHVmc47IhhSG/ItWmtXSSbgcVkspoGfGJSGx8lh5wHmdtCAWaH2K+Vl17f
B9YZjbqm3Hhwn2Egx5WViPhCx7PBLLaJbIbaJai/wN+byxyD429dp4w4uzbdGjPn6r5u6silpays
MvMBpiu1XZRjMCP7RrIfk7b+WsG1gBRnGZEzMv/fmlPeuOkUcTq8NHeGvsuuhd6WrpdlMta0rVc+
YlxSz7a2tPEk0V1ofYmrzWjahyrGLX4VjVp0FL4UXcSdZ111OSoSUG0yubJI1791PtxXevn6Tg0L
7yELJv9aT4VyhjpPoKwOqaVCfErWJoG4CKIpip0i8sTnRPbyDXLM4aoIfZiQvS/ObCYhd8EwSXij
kftgY6RuZT9sH5qxoypZtjfo4TsdaUIYHZcETKYjv5djqFl9r1pZ9og7OaFAU+ybd3prhO2aWLfk
A1TtD9jCVhTVhq4igFUUS33FWomxauszTb/qIowjxm4dBP2WIndayZPEo6GZzp9BOm/Rt17DJDZY
iwCo0SiA8VJ/dTyZ79zkujgJ4nkba6Rti4gsKO1tO9b2BwDpS8AQSIZjCaz7TVWTNbrjM6j8DJKp
5dFvxlaGd6MRbqkYPezK2LY+OIPKW4cxVc6gJUP2kK0Zbn92GKXu4kQ25FNSuVnghtcgKiu4uS7Z
MCmt5nPZhVe8ff80KjO2+xsMffpupmorsmYDbenGK7iprvDV6CrlRLpPu5Jh7+3qbXrUXd0ZfgY/
g9y11/Ge2E4i5c4/PPjcJ3nv4K+AZ9UOIEDRC9G3xhdwn/6I6fzRP9cv8/14ju/QITpSmQXH/+Q7
a6qhQQRR7T+uVaHNKr9YPVUuQU1quSrOwx3ao3uIrGvh8JjfKw/VYbqDc/FB/+HNL6xBODRsTSCj
m7lfz37igcY5KSXqaUScppc/7fxggSj3keG+/xXnq/+PE/vsOK8g7tBAfYbp7ilQTB7NUfpNGsJb
Kqmf7x/mzSv22WFe3YQ+YyEWPerJ7HLv0OZ4eWeKEX3wc715EF2AcRJopakLdeXZOWuUycY0UTul
3bdUfLP9x/e/w5un6tnHv7oGY2G0uhJpJ9KHDkldcgDrkzWYHxBslJeUx1/3mSEM4GPTBkx8NYaM
fRFWZcrM4ahsSEredU67yffUUI7kth+MVwtG/MfP/+xg8x/z7JSZQVHaU6adQHt3yaWar0APxFzK
OvaqWykrY6VvmLhod961dPv+6XzzCn926FdXuEQtWHuFdppIGzXadWEdIsQjJoPL+8dR5g967zu+
usRzMGiz54TiuUt+9y7beC4VFGwLV2zijbcar98/4Edf7NW1Lk1AJSLWTi38e58pdRO7BvbiYpD+
o2/GU8C2TfpyhvzqSEXKnRBI2qlxAdX9nbJDPLNPzsYND4BTuPmIcPr2mXx2vPmbP7tawpRHp8bx
Ktf8bp3moZAgrPt51G++BuuPDvfm7fzsaK8eOASNhYNka6cwGhxDI9q9/+CGVt78pZ4d4dUdzfw7
gFGsn8JPyV7jZqu3w5m9Rlj5pXdlV5wVK9/NP3p4v3l/m7IGakDjCJbjy5PYT6Xd6JN+gqdAqXll
Y28EMWftEQAXDVCSNINwoO+YwxD2kN4qQfjBVfOyF/9rfHl2/Fe3g5plQxLb+im26qvAHw9e4m8C
ch+a2Ha6blobSb/pafX8BzfFs6O+ulRJNmkRE+inAoe/KE53Up6DUiCZ75u794/0Rn1pqFQogjmQ
TpH+avxsxxhEMBUnFU3BZ/oO2W2kFuPGpFkC+g3XYSX3Rea+f9D5z381xsDxgOqmQJmiMfjqRxWi
jDzMaU5oE5JVOyLQmKQENEZVhg+G7DfKsBdHevXzyRkJArkpaAJIyTcccjpceM04dEEUlUd9toiu
gtR0Ux+w8P3v+MbdYmimIYNvm7DOX59YGTvRTqusk40djwOTpnawQb/TU6wu+y7+Dw5G2S5gi5hU
ueLVr4gFBgR2wyaqWVtH5vfAIETKPhji4v3v9NbZhCtNeUd7F8XqqzFm0mxAl8w+yZ1wk3Ta6Gq+
peErXGGqn4newk0AafL7x4Q8/NbVMhd1tgzLBKL2yyEANKqG9WCdgqwjWhlVcM3QPSYr1aoP2TRt
C6ysC5VeRYk6nR/CYY551g3WrZTgYmHVmOX7l2OHUMrQ/HNEORXJR31ebIi3W9njDyRMZ7IwHJTb
jgK7IssfC3KudDs89JmxxvpjRaKj49tfwuQ+l77b1ac5MzHLiWySwaSUEKbU5IB7bRdyeJc6cYE5
Fva7/dCs1K5yMJu5FU34JYjpwRQxLP0Hr2tW+M6v5AQ5e9vvsLm5LIPgbqyk67RUNs1ABctPsFH5
K4uIRDJZQtqnkV4LLZ/40yj4IRcXpXqhCFrKtrKKM0TKk+JvFZ+M5RRPIStOe8esss9AOQ4z4M/m
5O3L6Kvuf/GM6KGeIzIL/6h66P/I23GMaIKibvqOLhR3QD3fgw8Y1ScFfIschfPO4CTX1rfcHpYk
zczRjXIXEMtVJwXooHKjR3dQd3dm1l8pccC5ERuZ3pfUEhwpmn3qm9iaCMTSwEuZuS1NE9WdtzI8
fr40VaAY/vDorWRBtzUkZZ31kTuRHDbU0TqufhBTwC+nxtdenIM2lA6PhrXcmevIK/HZtC9V5uM+
cVrqT9NInTHlyAp/qWHsVH83KMfKvEezw0+7qvJ74ZmbgJiuSs6cqjo3O+zVf2LrI3mX+HKTDr2r
MUwIIJVbwb1VfGci6YwBP7hcXJUaevZMW1U44mMnsQFxj8vJqTPrlGajWyKbo4nodLlxmeaEezba
xp4KV43ar0muwN8S5UydtrZKM24BuNc+4QvyF8nby1lx3mo18WIVFtE1tWWRXavVvZlPF6GP57ty
Yxf9NsDKrkm8naVEmxa0jR/hixaoLuFD28ykU8L1ROpneUyVb7qmr33gKVFHp3q4seKHFrxLtZRV
hG05+SouaBCisshFQrMXDZAUj1Xy3x29pyPCsyewwrUGVlq25yogK06jNA0/0TtdB62xIrBvF8zt
HwmUJ1O81TAMYEi4fVnKrsraK3pv7hRFO0V49DnKc9Mw97QBHFVTBxIrom47hrK/Qt+Qu7GGOLfo
pnwTkD638SBr+6XYJiL/AOl468nHyGyrsmFYpi1ewQJRINl6m0inTOaAPSmXdy3kV8DlEndUeeYi
rpsw+Ege99aj79lRzVdc70AB8ys68uMj+wHt0LnUDKdkYmx6f9R8a15kAHoYGoxKRs3Xg2aU5KWE
z9V14w6uukrX5THcfje32Vr+/CHc8OaZfHasV4WhR/JnPozSKf5Zr5t5zu870rdhh7z+lnEqudA3
3TXds8vyg+LwzXP57LivfkEBX47GoX/dSuEe7aRthCts4U8fnMkPjvIHO7+rKhqk/rV8UFc1OZWO
Yjl45HM+u7WMOeg2Oowfn9O3yodnv5/16oluSOhWAYmBcFDtrXBbPsR38Qr3FQeXhU108Dd0Cz84
n8qbXxW9/czV0qBrvTqoCWmJ8AH/Otmn1/Hau8LiZUMXdyM2xdZb6cfk+BFw8+Eh/z91Z7Yct7Ft
2y/CDvTNK7rqWOxFUnpBSLKMvk90+fVnQD6xr8TtMO859+m+MOywyapCAZkr15pzzH3z/+WQ1CVu
L00tfXSeyj7QpiC3YxbFEKbaUTtX0E9YY4OPT0t/e3l/+aTvKtAEcEuCPP2RUaIRbDYgRajcLjMX
RvV61z798z300au9q0J1fdsakPCP2zKEGQHRhuD4WZRf0god0D+/1N+dOi1KNPTBtHQQ4r57KIol
60d9zR6HkDMaNw6iiKMT2L5yEIde9f8XXyBrjOaY+yJKhOX7e0aMrahwtD1a/hyS1kWBDb2dNgxz
EHDIYfdoX8rYjf75U/7disNn1E2bqtD+jxc1KuQfxuo8FEBoYoaHp9KY7+dsJd+kf5s95cs/v5z+
tyWoZxHt4KHodd9f1Awf/Fip7sMC1iwYN384NTHZP7fJc/ONsSgOnUt7owW6PwQ5NPIIcgB8xn9+
E/tN8v7QZDIEsnUHqgltjN+fFNcUnruM7kOllerngYzY5xQh4PbBxvHBq3jv9idL9KXbWu7DpGui
IzKb7GP0NskHF/TvX2VvEjv0tNT3B4nE2advifdAt+mTmRlxv0uP/vly7drVd9fr9xvz3cqipDbz
HU08VvJe1ZC/kKmp3RKHXHbKizo4BxXv1OQl4Qcv+5+3Ct+NyzyDvcdUvfdHMUNvbFzN5XN2Gk5l
pL2SVoku0zfjOiZz46PH793KoqnMNZCZ4ymzEd+Tpvv7TVFv3qZtvf6UCY0w0fyxVNRQFy2WbBDp
H3yyffX/5QbcXwuZPz41lW6xZlvvLqiamslGVMJTwSfbb3+qplg5MEqO+uMHL/Xu/vj5Uih+qco0
R9fc9/dHlkrsobP5BOjmXo36gMr0/ubg+u199UDH4INP9tGrvatfHGuax3IynzznW0oN7r3986fZ
H8z3100HhMBgQvNcJhS/f0er3NB66ObT3jVu7oZjfeKQfh4/uGZ/+yF+eZX9v/+ykc72VuhYM560
qnmYMu2TLfvsg+v0c9j4T59krx9+eQ1AKVq1aeaTeCPXO06PuIj1ABhsJF/LNMjC7mjebdwTTe2b
x/mxZEkc/P6uCZIPdrl3hcpf98cvH3Z/LH55IzrJ9d3AG9nPqmVzI6pjs7gffNr3O+lfL6LTp1Jp
4ljc87+/CGZ7PHW28bTGRFCYD9OhPjifZND5crivwxxe3//jKxrvFl8kjQ2AEYPbfouc8bq/4nLf
+Frgjtf9FcvXf74z//Yj0gm3HVxfCPbf72vYeRCz6zCVSfCL60f90zoGzmt5GKItxCImPp6L/t03
98sr/vTC/vLNCZccBHywTyLsTtadfZ6f+msW0kSO6YMUfhku/kc3i74/v+9v219f811Za0hTjI7q
PXlPw8l75VIGmcrh27efmU1GSqA/OQdJjPe1uzIsDdRAjbLnmRDsV/UA/fbb/7BV//PGMvBBmAYm
L41R++83lje5ajPXyRPwmhLsQHosLO/b/+abdVDy7ku1YenvPnOubir4x+RJQ7PbixeoPINFlvto
HzZDOVTZhaYPYDFQKc1KZ3LzdXx1H7yHv1uS0GL8+z3ov3/ONevdLeM9oOok2c0f7vsgCcc4uVvC
7bmKyg9HLn+zGzJ51qjPsKLZ/zEG9gpd9mXjPTGERn2S0dX5ljuPIvnvrvL/yCD0f+f+uet+NE9i
+PFDXL92/x9YgLTdc/lv3M9/WIBuf4jsx1B9bf4Yf7UB/fytv2xAzr9o6e9FOUUdxaqn8vf+cgEZ
/zJwyQCK0FUdrw84lH+bgCzjX4DAVZVfRClB7cSd8t8uIEv9F2uvt9fdOAyZiZv/ExvQz8Lh/ywF
OCo9c5ecIE6waYugFv39ltRcOa5bORA9NRtrrKkNideV+qhAGo16ryK0YPKOzWa6yHpkgxW2EFGL
JvGEGpbcs/rHXNMOTufRvRnd0vH7vCfMBrFr2ozeIa2IO2rTLok2R3GDfmB4M853FVGNWjEPmDAQ
0oymsKA2VPdar580LbmW89TCUcS3MlmzGxcIwzBbKcielR+2gjeIDg8oiKqNkxbZQZnk25lEItKN
jN4Dg6ZeZJXQD03zMpRCH55ta4Ea7g1+YVXOeS1WtHG5lR3b1KT7rM4B6w3uGTlHv9wL939dxl/R
T+/m4z+vLlICAE6OSymq6+/2L8ZFbg8J2fW3tLuvag18X2shO2177bGbgtXE3ZT39NVcRcI8LN50
a5rCbRQJmQLtcBwL46unVVe9XV7I81o/eH8/ET/vvn1ggiqTC4vWItXQ79/+ZhK9MSwbRAjv1eqH
7Iw6+C6hkLjATD+LFI+ii0L4aBUwpEgyYz8qO/Mg7fRpcrub/fwVjumcnJ1ibC/Wm5ID0DBT/aZy
qxWIFeE4Xv+25WlF0MH+fRNydui68stOjI2S0r77eQfUM+LBXnL8EOt8kHr3Wc1U8kQBBW2ir1EM
MQoH/4W//MgyJgkJ7LcLaqKjMMrNJ4BzvsXPZfhtPce4u6on0HmAGumWdNYmIKpL1Ve7/E9zFspt
axG8ClrpmjACvKsXEt2q0bdSbz5qOLjCTBKytjmlhAsmkvPPG6RBzfxByebsq/27i49rx9UZitFw
Ztj4+8Vv9iRVfC4JSvky7KzkqSvd6mSn2n0LLeAya57nG6PtHTVVxk6SoTHut+e6cF4MqzZjD5MN
+nji3maiHg+WOZC9yYj9ZBTNq+dIOyQjTos3ecpaCcjH9ZiZGG46xw0O3ciAF1MSrh4Nc0nfjrEA
UmPxR+po8tBOUgtad9F8MlKdQDrloRYJRQJMQNVyT3a+UTjkTXsrTG87JdjS/W0qpb9V7XjIzboM
t2Waeah7wBkpYcfeMP3ISDW4trqZX3G7fkYGaR+UVnxPvWZkZCXTa7P/ALta+Ga/5ocKAxG/rTEd
kenJm3T9OGBNj0fmIhFeiE+ZLb2j7a36IbGqfdqSCj9p1I8m3nwh//FNIQCkbPAsNFyOZr2rrhfD
xPwkGlSPLfHAaWYGzm7MskRxP2WEFQ6ecQ8kGc0yCayb5vjGImvfKdwr/RMn2upM+tOIhUxdti02
xTfd6w9da3e3yYo6ms7/gAh3IGm56PDNKYa48DUjIh2r3dU31icCOeU+WwGqboBzLrW2P4xgUt4q
tb8QLWBc0IENvmMl3cnNi+WQl950SUrl2TXHhn/Ynf9giPt+EL7iVcMxhy+KXB/4hWzKGIU9Fqhy
HUK3fc5V/YjlzThlSYQnb7tIa4mauhyO+sbKjHuJUqM51G152zrlW+mtU+iq03CUljgK0/0Twtfi
dymwbQ1/tp/Udh63jfZ9U1H6m878rbWwMAwJ9FPVbR2/IVm67ooQct13wwI2rA4L8OViTPGhpg9J
q7s3hYpRD+nlUllrOHnuCOnEGqK0XavQmyct0izsPNmyodne7dG1Xa3HcUT8jHdGCUZ9JGBqKghH
xNt1L8srNzkAMYpNV5nNRymMx7Y1vqWZ8lxm/JfUVl4BPhODievO37a6OpYjhGFafn3kFU1xmtW+
87O1/JyT+QhdiNi90YTxouQ90zTNxh7Dazb6MJ6tRP9c6kmCIHf9gd/bI1Ow4sFNInsfMf58m16v
uDdl/VnqCeG8wv2hduV8nGjMTF3Sn3Xawr4DfRE77Bv+Gc0f9D4Lavi5BtYLAorV65YNztlgAIUU
NqrW5ckeFVAf+JZmt3nCiR5XB1DI0+chz7uT0Sg+MEXVN+rqsnRTyoJBsm2NuVUVXRMITwCFN0V6
6VXluRWWcWgXu4qr2TbCFJ/FLTPkMkgT9bQ42rnXrC0iLbdHRJ/lIebmXaKR/FFNzElFttNk22Mp
wLMIgRQyK98Yb9+aM9biHOmI2o5BAbfH1fSnyYLGNBLTgmGz+YoE+h635IBJt4WhoND+tvXp0iRH
3Rydu25+1sBPxFhu36Q9fzcTPY+F4a/NbB+YGadhR1Cb0OxI9HgOHWj3hjv502KQEC/hKXptBpBA
3OOHsv3U1KJJ2dRT1/XNJf+zZjh5mj3vBYhrbFZueVyb6vtkeq/lBqvYMwuG6Odm+1rkThskHkP2
EUekQXLrB7XE710TFFps0wyv4Bja2LXhLL7bLtwZJUA7Z0EC7WCPOfIB9Qw+3BARZWIHywwsuVOh
M2iq/QVq+xGkh4xT7tV4zG+KdfpGvtVXmbe3ukK4W26S7OLU+gcySu33tthfbxRalYutnXYVJvPf
3+hKugxbqJ4FKpEZJJuWeqM8azrLZ9US3zI1xXIDjd8fCdMLl5qoZGgv/3yxfu6dv+6tXCwIT3tn
ml64Z74nhnR2mq9UWvRgsKtdLFKVZ8+Q5w6rSjCNnndqhPc8yb6+4LYlM2NbWE8c76ogGYCLg31J
79Nrn+TY3U2U0k03Yuj1ay+bbzZB5koiDxST8560VGDG6vBTzCUeUSP9YkE0vi0oVEMKbu1qFLUT
6KmnB3ZqWmeGA9a569NTPmD2derIE04VEzawRFJOImLc6uFD7o8eWxxz5pt1Ej8ma5nif75E++ni
t/KDDgdKc9RGiNppKr4/ECOaSXVlWhQ/G/qTWMv50iVY3b2NUb9mZbcOwKGy/NTMQ3O4/FU99Cww
odWlJaFi6cbTrRAznViEIDOY8EXRWOE8mJP/s6jb7EYeNQOjX4LWJ62XJCjL1ju0jYf/JsuUc7P/
+PlPfInjwUpKUvgs9bztP2axqOdulRwpZpXe0mwAOCnWuzmXylnPiqA34SEaVJQM7nsRbWlY7gme
dufckYdWnK0xjxTPRSey5t5hSec7u19DMFC4EOnkT5vifjCQoPH7HxcVHeVe7tMMpoGkvgf2DIvj
NrkycDGk/a0W80pvrI7lsiI7aZtHzGi1P3MaEYYSi2kWeHtQ3ROp8doTFsSj7ahBX18dDHzSbvy+
pnyAo3+jlZ17cNfsASrvcS3mF8cEu0hE79ceGp4v3efEChwt95geAHhzarBFSIRI5XAepUsqewnt
BZlCtURWiIMHdJ7SOaehXECPoBCyJ+urPegUXXPqohfSv3cOw8cefbnfzgx09xhFo0qHmK05SEZC
mYTtnVslryL7gIWHMPaSDIKxl4GHWi/Ix/IoiF8ObYgL4zQT7F1kL2Zq3611fp5r483okPHoVaQr
bdybxdeubMwL1mPicfPRT+yV1Axl+J7Nk3Ewyx7o8KDBoXcH39ZXjnLIcyTfAA4zto/WY902Rv3J
3CEpqXUm/YP004VtkqEE1xzC1LlWDgMCpQsBEX+O8AL29B9UvON4U3s9DAgr88KBMWSQ4DiNEcnk
IUbrLdBBlx0mNXtbF48jBHyWDimS5U6qr6vKDrF0KvxvnO2Glk3KmCPpjZJzKUzUoWmCDD9QXXf1
bVtjHbET7Vhacoim8k1I949KG78zTOyDtXfMcyuWy5q82IWy+h3I/zBN7nVTDWodw+hQefNhwudd
t+1n3qQTWKau3HnfR6s52o2l3oNKwoOfkpTi8fUl+ZpHds/+7zjl2b7WY47Aa7SsCMIcBnHnQbFx
fma58UCInxZoVeGdjQyHYzna9/mLshlfprQyj4q5XjMDZ7Q1auyl4paF8ZGv4RsLbRWYnhdJpsf3
ziC3oKqw/a2NHSRpXvjrjF/KTkzd9+q2ezDd6huWAegNK9dR7sHAWuJ9TZwGHr11SPHwUR0REST5
Qlqz7q7eJq6VQmtZh37PQq1e8lqTx7lO7+RknZyxQmNB5tjNKu0nnJTPLV6t12mgA09mo7Qs23c3
N33ui/HUQi2M8nrGqgCBxC91WQRV7V6VycPSPIwWurXA9WR7bqfHuqgQeMOfCby1xp110xO/fa1J
s1CixbN+gOxOKVdyLzJn94ug/+DLDnNdUfgSu92pWunFb5UYw7R7sTgI+qIqXoVYjYjRMS5xHo9A
7oG/3LwXw5O+tDZS55UsZtMa/GQy+WMLWrxmmYdQt8kEU91HbM2YJQEWwKx2H1NXv5Uc5UI9/8MA
WXHB0N9HqZ6mAQXiAPwe66oKu9KewyatDgZg19CdwSqo+XJjNTK0NWXxDU271wt7WAiDr+gAzb0a
T4szY7V17pal1SCM4YjsoMM0TSbw+GXHkqcwsE0dYZQWjoWmh9hgk4hQumipuz9VhW4BQWU6t6Lo
HuzKiarSwtw49lns6TDwKJEqEJPrtjyDg/Auo4tFptY5l/b6WfYKNkkSPkLTzc9yGZ+ygkq46i7K
IrvY8Mj16VBHQcNArCa/zdJVfJX6FZNi9ZDVX7KN/IdhIMdE1kZQpI6vryiwusZsA5Ziv0jHr31V
pYeOszaEhDdN2fobd+jKczZhJu41NE+ovsqFA57JFkROruijgXhdbO5GGk4tadiI4taLXuPT1xq9
wddkrbFCXlmYkgCy6dghq1WxA7zV95k+vRiqHtWYmeVWJddJWNcExxe1t1b4dPrSoKzLjKUPggva
S8d3HFoTQ9EczVtS2Se8tmYRlLpRBYreF8dtkPgCJh75cY6xusNwB39DQQGdxJkTn6KbS+1CAVTm
FN0a9z19ygeWpDIcV/kVw9uFjYJfazOOEUMDF48TRqBqZQKse8gjNcUjjJ/7PBNyvmIV9xsFu6La
ljJQBk4OUCA5FnkXJIBXy5u+rO7Cpx29J1uucPgxmGtbJgIYgzfPnMq2W3YqZ8zuZvYgX58ADeUt
dtycYD0JozuwVg40jpWi/lSutuysuASwbNEVSrl+kdYOtDUKlzOIq5zX0QKwXHxPKyIgXGsz4iFV
ItfJOYII6Dnu2kZixB/uVWkb1p2anXNZ/mkvjrz2So2CdW4ZKJ0Xr08fXc3cjkaPwX6q8z1xUMfC
vitVRa0dprHewDi3gHPqgyGmSzqqb2z2oTUWP+O0CTu0n2ZNA1QC4Z/lJT0wcV7pgCwEz7gZJ4JM
cIrvnkp9Rnzosa8WdlofS7t9UYk+hDsjde3VkkkDzZ+T9jB/FfO5ykCU0PhpKHjyvoUZPGi35F5F
SaHUsc4BMV/og05Kl0aJmBXOBOp3hYC1uJ7sZw2boc/h2b1VptgA8RK2lTWFQ0nTbGm2IpB5/1nD
Yn3wMFcZq/dpieyGzYr18ARYiDA7npt2T0df0h6EyoAhOF916AkHp3AuSbMhkzSlc5JzdXYy5c5W
nJHqVo7nebDdY28hEHOd7SJ0CK2O0j042foHgEh2pSU5Zeu8Bl4DlQiqSDSNmQyarPtSq2QZ2sZ4
vyhVcZhc/fNAKyUtq9ukM7cABgyCs5Qo1ExqeYim/Ap+oD+KNnP8TU3evO/rjA96W4nbnLcfjvun
LnX3OHk0eoU3oJMuvRg12epDl6StJT2GP/V3p2ITrvJ4zQo9RCoxHFakblFlEBAjBvtbMq95wA3g
hgLiGwkZRnMshnY/AZdf63z6Pie9uLo2ZBsGop4Ne0/tGSZ1dQPqlIOvQ8kQDFBWWu1Hm8xqpNgC
KwMGY1jpDNqKPOUm2MyIFffiwRthZXWX85xMJdqh4S4j55soIH+jXOKQrSngIbabfjWjWZl/Hi+w
ZCfFi6u+rFNF3vzAWmcMlYhsqByF7LVLS0f6Yhcr12692fIyHhohjsa4As5oR5PLoi5PK+09toxc
xl2b05VngYb/EmRuCgTJUSEr0EXHWtqB4MWCbo0N8USu0dE0VZdPCkgZ9NjbeLTnLfGd7Qmy0rAf
WE+S4jyebLqtLq2DINPXqzbW14ImwENm9K+TUnggXwN3Gu+lrL9pGRwvOULLHRVw8Fp9oed4j5/b
hfLetTyJZ1dbzMCzUakPvfqSbTGVqQcZIhiRUgdLA2aszsww0wmobyw7zrUB/WfKbMF1cFbZFSFX
Lhiitq7wy4n0BerJ6juNjT19a/8EbzOcTePAuk5snyNfZav4nS11HjT3rncyjo2tq/v12tILkvS5
KvfOWwx5mXqeHC1TQphGObriFPTw0p3n3D4W1WaFeq/NgeJ6L9aQHfHJJzcsN+UFVxtPJf+mOm5y
A00F7fxaUV+t0HxGc90d/50exGoygGNba67pxhzGWpdHtpJvmj1ofptKjyK/y49tZ4C+7YYv6+IU
l3aa5WkZx+1sMBqheO9uinHkmkAnOVtow7deSwDOeNqzZ4zKcaoHSRs4LFVS5hMbdDbkbPOar1Hn
OMoBZccbZGPrWpLfY9UeUTioFJX1y6xn87Odpg/l+pA6xpM27pC0Lo8Lxd3ZPKN1bzplbFBulBN0
7lmp14MuXMtnWPXZLglMMY0uzvOxCjTNfFbL5g9VZpLFr/pq2Jk4pvtIhdM9gujttk3zYHKM9XFC
8BPPZWs9NJsXWDkV2bIkzYFhAwebFVwGymdxWiJ+QX/SOHjlGcf9tbntOxf6EjOSE5SqNcqcNCIR
sQgmi2ZfPpJIm6gCh4G+jHftSpeTffSHWdySLGJf4c0CWK1W5ujpFkthvaoMXs858rgutZt715mS
QK+688+3YG3WiyAk7GTSpmIm44ZVF5nakt2VDbfMSgz5RWzmEQoUPASzNRGBvqQ79li0OQQDM141
7U/Faz95DeQfrSGB3RYFwUnlWIKj0gEUOVl5U4410X+JacdWV/qrNoxX9uWUyG0DnpBY7TuSo3p0
5vtkZ3w0O1u/bZYEPsFcE+kg5+Nff9DbsQrr6EyMhOgRNE4dT6DMjrTZhos9q/oBIMeDcPXh1NrD
cyln1a/T3rmkDeumw1U//JwbbNMV7Gp1W0BcHbNshsu7dYe+UozTVrSvCY50QLTT91wlVbH60Y/b
F7LYpqPnlcdySNJzssfTCYWFN2VvB/9yN3Kj3TDWt4O2ddWgqRX78vNHCTiMnSDvY+AO69USyqeq
g9edNdVzDy/v2jiNcq05XfsaKTsxqMDtNqv2VuRILxXcLJHUqdY8ZlP3mmx1c9EwfwBG9FAKKNs3
Mvea82gV2r2aKRH7kREmHbHjcAum+0SMtGOTRDskjTncTupsHkBvFH5TsNY4lFoH+pVMxwwSX8aq
zEJzFSfKuP5ZJxmXUvzO9DhyqxXf7k5sX7subpWN1rPZCmDiHN00pdYuWUt1Ca/Dd2smZrr92Oxs
Izi6UZOzSQ0W/X5YbdbkRcay0esF7HBgpfxTlYSM6NoUTrpYyY+kAp3oiuns8qNNbSlJKCfI80aU
9vQ8pHMo7TG/KH03XUbaejD481DLs/yYFOZwGcgy9A0QbyAaFSC1tam9tOC7UIa265kEUdBj+Tjd
6tXw4uGIv8f8PL6s8ihno37dP0SjK+v9rKmhmAfnWc4yP23dSuo784HK6vKAAE62ZXKFaDq4+s2Q
iZt+pnlScM7xJV08vy6yKRpTFq1UrX+oxsuSOQRUBHwFW0ifz4t+9tj1UTAeaDFxuLaGkiXjX6Wo
w1WK28IsAMFicIg9kQ3QOJzkILeG8wtoj8jF0ASjpTo4s3RC6OjHrjTJVjKtjn6xEzlu54b5ZKvR
qBMNMj3ynEHtazPsMOlG1H0pOPwvjXYdaZqGBCPx4BvXgWigc7sbdzrVvhkAN3HYa64cZ7vcZFn1
9DLqRLM+w0r/MdjqHl08EthZuzxARgkyEHjMaXL6q2Mp3n1jqmOA5G6MCyoU4W3qtXArlR3RnWLh
9NMV/CPn6WmmzBWCKnFRXnvTK05FUjGco7G8gfS7M0yzugNu3tCsSmLOQeYZ+hShAua8wNHZxlgy
eTDmnc54mxbyzyUDmWiLyQ2XBJqDntkka+LEqjyW8J13lDpiCqym55A2gLuaayLZFmNJQ56ME4lU
xidDiBtj60FXS/5+W3nqm8f5oLA00HJz3j56DsQkBz3pIyOwOlYy52jiWDwQgp0+bQWLX2W1vmqa
21cBtzyrQUXxhdS3RkYvCDZO80JfdQqTwn2DQkw5nvXTCRSrd6iKHheBaQ5HVRagpuT6Wg2w6cVi
56GydfWx6ary3pvHHR2+xkvabl+AVl7zclufDYLcV2syo74v3BPuu/Fm1PWOrehsDrryDLKIY9um
fiaxz4jygbDphgnc3BHUYaTLA5qJFyZYWrRweVnMnW+kRp57u80PSUdfr3YoPrpBgMWbxec0TZag
M3jCO7Xmrzg9e6G3jPHMIh8QGMAse2s+OWYhTuC0aTwSheWrOkn1zKNISpvbi1Q/ddCVUmvZOMxp
r3WqPiL4jLxMM2gKkoGb40jKi1bBuuSBM3SqNjQ1M1bapsOsN6BGqNtIlkwO8YsGOZ2xqKWU3vfj
wVsP5OzYgcj6syqm8887XnjJHuu8deSVW/tQYH41k2a+KXvil9F50DJV3NrXHCasQ+0UMZhKv843
Yp63huPdvFiRoAUgQAseFvQg8aJiWRRtR/xZ28+3ourvlt4FmWL2313NH7PSO+kQw33VGYbjz4dw
3Wx8jNhXDorkba04Npmb+uTivi3757DVRj3JsyqHx5E0zYClbb7XnPYb+eafUpB+rOR6tf+Fm0yr
FBqwe/OzX46qkftKw6CKE6NUE/cmwwKO7YkGkqH669R+h60FWrfJs4tW+Uu55Id279u4IDnMWrnp
Skmlb2lqwEpT+dYkHnTia6G9cdkUq3F5ZEQatYzP7Hm3eHrujVuVwCyNdLpNRZL/NW5cXca06aDj
8ezaC5xNmJzNusUEs50bHQxk3Y2oUke6srSoq0Nd71csWS66gZwAQgv/KxaUkJ6PGbukoGg0img8
TuKw2X82bWaerEarwQFnw43p8O10zVs3qdrd6GUPc2uSqm2PJxKd5CldFTecJnol/brNfm1dQcfC
7zS0z3TiErZ2BB1B36ll0E5Zel0WNOkMImFk9lVQ7HefdN4a2wDJ5qR9ZEBy03Mgom1ya288QWTo
RQ1Np8tyNLR6CxeLk9K2z0+X5QsZAu1lIKYxr5shBuy0BniA71NDX0PwVazWlrc+UluWMRa97aZO
r+zInG+lzpCj0ddTrcor0eEzc/JqPqr9bMatjdpkMB8Uo7xh2j8cXXDsh2nVpshyN3kwgVEFkCuz
wcPvyBvIDchEdqudy77UGAYQrDvreXF2p/wqFlM/OJnxBy0G55QIcd4GzsESvF1QVnbA2NelEbQ+
aYZypfEEHbm1WopW5Uu/z7RXsyGGK5l8rR8ontakjKeuskIB4SyUY9OQx8ZMVKjeeVoGj9sro3fv
cULKCLEnVeOuqndoo6nLkAP85CsJi0dSCfRAnffdFJO8GN2VIAT91M3Kd9HYqAgEwLjUfrTV5BMS
pf7WK/DhrqrI/a0wORwNCGd0iMgZh6xgqwqaLlbRPAiS3vzCRa0zsOAqiR1jTyG50sk+jXkHC2dG
GjFt2ptZkpTt9uUpKQ330rWr7mde/4lyw043msK0YiJr/WyMW3udeZ2xtOj5qe2hVd37uqPGWlDU
sgaaS2woJSFD+4+UoJOQ3iKxz3PBjVPYFxQCbyOzyisJPHZ+KcA7a56c4mHPmF625E1byinA20Ac
bWF9l7Qv/HapyaPRKSKYaoKUqKyjpyhELc3Uh2gdKGZcnUOm/sWclvM2jfKqZMZTntj6cctZh3M+
6e5I5bwqA8swxshTgEBK3vHicK/wYCC90QlDU1fnyg75RKL6yD0zuSdtMbZbS+2/miPsQjlpLr0K
7VIn6xIU7XhMVI6jVgevTmxZTVCgsx4sod86qc0ryNwMqkyAnpVqHbAKYDIe5Fuy84kS5wqsb7io
whb3TjL8AFebfR6AX0WGMXhHlEHfrdTYOOcW33S1PRXoJSJSgrzbEplEZbi0qfrPpVK9cCYlPRRC
BGeywNPq5ty5HoGx9hB6i5n4q41QpIcQHi9E6GEMHsY3w2BtN0EW1pZ83qoSS6G1bjfaTEMEUNoJ
FZ32/LR05Ccn63hCIVwExao00EP3gjifzwPd0ysedMaxFaDMmdjK2YbHkfyZDEX9SeryD7hxJt1u
2hSuyxg6dWM5LpBpdZMsYfS+LCUCCQ1qTYLFlmw+Y52azxATIQG7nhFq3h+b5yL0oBIKRbfuUF+9
g0TXP/dSUCGaNveOtbxqLZnZtbmStlJk4ZzXY6goydOGFPEKxXEO2j0TyiTSL85QJYZ9z3JV2k8y
y99EaqRxCvzVz7nuIUg2swFs2U0xsmV4lqdyy8qjW7IHDut4HAx1Pa/Z+IlIQhJkWldepPE02NQL
tosZoSeg77K0/0XeeS1Jjhxt9lX2ARY0aHG5EKlLy64bWFcLaK3x9HuyKKYaf2WmcS53bcjhWNMm
AwhEeHi4f+KDhMxek2naHttlXoWsoV0Cnryt0DTjrjm+dJp8A+z5OWhGTzJJfcP2uZOj63bWKA8a
o4dy8n0UCXgSqWnuzJTjbMT3DBVWvRVOTj98z0tShUriHNFRS0za/L6kkuX2g5UeJQgyRx0REaTm
9tZGEl22hkubqlCOMUYfQezqB4U/R8q1Gx+1gN4w9pOvvecsDpQw2+eY5M5KUWdVlYynxBdNUayH
TPEfalTlE0pWyojss9kp41WFZVSWGjfjrI5r4KWj04XopMrdjMRN5KOcUohPkxrVD7LSXXdgDrVj
lgvDADMRnFBLmHqRkWx8IQk8legItArgVNxVv9OqT1dZOAqrGrXebgwP3OH866BuBVuihD8MQbKT
2vlHmQ2snJYCYxMG131EuScUpds6aN6KgUJhqe/xSvneRtprHqL5mJjrcARM0Fb9dFXp4nVSdzQu
ZGPeNtOPANVyO86KJ7XnQlXl/Z01BME2NftrvA1cmZxjBf/edK0Q6kI5ua18vJ70zzVz0mmkfAOg
HMTrHrLaf9UbGcnE0KKvPkQ/hDZ4wKMSW87EzFdtNJNmz7eFqNKc7dBvVAqFHIuyEaoDqaOJnMtU
kEN0JzDfIe817WAgLhZ+buB8ixurqdwKFWcB2aRBhsHems3SKQMIpfRoyUG49E4ylRhe0Dep3gjm
Y2PalQHdtQj2Iai3/80/YMvC/QrVgvwbIMFbtUGwO9BpYRZoA2jjtmfrWs31kZLX3K9NZQDrNMF4
HHdhEPp2usMYSkBSXuZKPffTdwT2XzCgelZTmDlmd2gzeSvOv9UQRQwhflTm5LEKxMH536JKhbTK
kMAwA4NGHjXjstQfLKXYDWn8GNMolFPtuvORQvhAZfxXQPrH4v8/pw10Dz/BV/4HzP7wC9ZsWPwB
sT/+G/+E2MvWP2iQ6yKqiAbWGdBg/w2xl41/HJWtVKBTBrVDfGf+A7EXZPMfQOshW0rg7EVTFGHJ
/AtjLyjiP3TAvwYYJrwwITuZ/w3IHrL4H1gbGJ2yLqEOb0KaogbEqH9CotBurZLhKBzJtdB4krPY
NJ2QFB4Hab/2kBavIztEF3pDT3VcZ1bevfl1Oe3wK2n3YV6QNsXUuLAwrXRta6k5pf82ym9iX6n2
QaKl61KRQSU1E6LXeShlT0JXzNt8CufIGXOrRBc54j4DbNR/HXNgb2zJIALEEVs4SlmV/NJjrNCg
01K3azGuqfkJeeiDOTXGEOsGELdl3adb+m+D5ZZWPGSHjH/+KZcUz0c8rH5LrSW78CHlNbechjtO
JVoYfojg/vMZd/euig0L+IOCzsUsyeoKu4Fq06B6/D4mbXonqGl6K4xZl66MAf+7SphFtDcE5XWg
TSLYvqgir1V0AJzTvL4WLD+81uMa9OcUSa5Os7DH01hSaTWAMFxVYAb2wdDFzwzRuuDW6XerGMrK
AS7dDVHWbcS43A/qoByGoBMe4oZGXNlyhdfKuHLaPEIgs8ZSaqBWZwKoMbtA3WtB5D9Sywl3QRqD
xKQhclDnJHep4tTXNPZUp5xJo00a9c+pPxDlMiXeVlpcuOEgHzvIVJ6wPulcGXHbnSUNzV1qzP2D
iWvBkwwqbBdhG+oJxvjdlALy2qaf39VETO4rxTfATynxAUXE8CpFywc4aNEVz8gC49lSm+qvjITV
pQAfeaVsxu+tGUXbSOpyVxEH40mS2+F6rKOYO03A7ZzTIlu1ctR8V8ZBeEcethLpGMaGN2jkzy2S
0vvj9flgAB1ac/NL1gkU9H2RjdTV5Xp8mbWsXUsYBwyONE4m9+x42DNe9ivHHOZnFzeClxz1xSMB
zwCRPPkIsvOJ+zVATq1NvDrI5BXXA2hKepO4PZD+Wzox3S6VfCCnsh+u8wBhcttg/n82Qppc4e6J
e4UYvVtNjlFwFuU1sCMMM3WhHZ6AYjarPLXCp0ztqW9hEnbQxFZwZ8AH38RKCF4Get/ARpRBdsdh
FB+yqI/flVTItlIrVxu0hNPXGjHTVyPvSe1SLC7QRg6Gx57WH3XeeLjhejc4BtieXeFXKhpobKeI
Vu+tkNEYtlJN8Y7ojjWphuAqYdnhI0mpn5Sv9HLqVojYF9aWe2u1UykF2dKAto8eBdN7Ms1gVeKM
UoShJC6+FNwWFCV7DfrMOsSRJa3kOtIOeN+R1GmwNXy88ux8yuvvidEnKzlVJ1Q5xPaqkFJlF/iI
uOsiOv592MwrRZSmVRLn5JTiPH+H2YDmy4dCDapfm7npuhWNvMbOpkShV0zbvR2j6BBEIg0JjHsO
QdbQkMzxDjEQdn+0rCIDeNRSDunID/C5NK5DauW4uJOCiei2QyXUxwTMjwX8O9MN9mkir+oh1qnZ
trWj9ShDZzpkkmTApNmXK3nyRhBPh8FsNNTMc8jVgyzeKVWChHY9xogdNcU38kaUnupUek4xJtmL
uERvZcMnx5QaYU91mNah0KrlWtGbzOtVabqKJIFEMRWoaSgmguHtRG0Mo0enpU13U8pVczUbeHWU
QFNIWlv1Riop75ZNbr0qaOqTzRaCq8lxuYs7XHxYKe0TV7j2Grxm5/YJjjhIy/dexE/tw7GdULIn
NMt9gc8OEOPHpok1j1lBBEbM55c0rdJ7NjyomakzDm2shNu4VJuD6ZN+w8psp3stLK0bISmlI1rC
chqxpB/XtQZu0VkCKD/NdhCqaY+rdbJPlAAYUDpz+81IyKysk39RKIkQvFJH8wFfn2ZlIMP9NDRZ
C4gTsyVPyxt9z4ptS3sQg+klbXTpexHm5rfaCqTvUUaQA8MVXRmYE2zVyMQuSGly3G5mKgpq3K1V
XTRWH7rppVqRoSoGhBKlmMD590peP/UlzZlSladbzu/JMYfAesPfrDmkeDI5EUJ3qGlLoIXMroge
iyihhN2p8gMq9eE+niiqy90UTnuchRDSRoh9I2CZkZiOUObKykSrZGXkUvRdAgvi0ahK12rTo7sj
lfVkbQclVDJPpMjhiFaauGwI80bscBwYSnG04yprKRUW3SaTshaqQ9fdtDMuazbWko2njnXsiJj2
4W4ltFe08kE2UFX1Mi2jKZnBQjE0BPj1dlapr0DFJvqHvggAB+BKXDb+Swabj9taJzulRVHHnFJh
WyhycKeEefzSVZFV0XQWkBtH5N4VwmT4AdJ9BOYREsMladiDZUIbLS+lXUc7oV1pTTVuLaD090Ne
pWwaLv8ljYmoBZZO1XUFCwevHy3MvCimeBYrRbvW9CE6hEZUY14B62/d9aW6oUqB8UeYAGdT/Q6R
kv8+pf1/lBt6hLaf5oZuijz4X/vj3x7+z/0fqevx3/tn6kr7+h8QMDXonySoFiiEf6eukqT84yjf
K+tA/Y+I4r9SV1mGHWqh1IW8IbpEskq6+a/Mlf9LgiFgWOwi0lZcBP6rxPWPtFWQJdVQoS+aC6oB
qK9sCHFL3mf0mo72aFby8mkmvmBG/omT/uuXF4lwPzVZXsmDuJfizp514V5PVKot/gXth4WK0l+/
v+DU9UY7GUnSiPvge6fb/c8BRsRb91S/a1cifcjYLnkhwxFfLml9/8nO+GvABdkB3Fssd2En7vFU
9ypqerr1U7XAmWd3s3AQpNyO+l/n5+74k39xG/4aasGSzxX4sTiGiXshuG6bW0Ot/rlT/3B5/ExX
PU7+Vz/McvosHlFgBC1HgIz3bQchg/PR0u78HvJfNm7PP7p06tmX7HvF7IWh4tmz5/HQ3gBZb1S7
fkFgMrlNN+WbfpSPdKSf54f74Nd+9UYL3q0QU+MRy1La6x12L7O+7iNrNxgFmIb+pkP7URshvo0B
6CIUD9DxtwAzyXFzn0cd8DB1GzfZQ0y5oWxFuwqq93EoLyzR4x764tGM40L6pPdQlJrZG4WISY0W
v07HQ4KFKihIC+olyHXzwjAnJtzgcvt5GCntpdYvmPAwfFPnFzG/8CVP/e4iNAS5UIO4JjSQctph
/3tsns9/s1PzsogMmAyPrS7ywDSMVjG6iUr7gp2ZTR94HcYXhN0+eBhfzf4iPgRtIRsFxnB7Tfll
KvNV26KMDupiTK7MMKYRaRi7BPNnoxu4UChcmFPcV7VVIHVPWZJ7U4KIH9zDYRJdfHmchEy9y0sI
yfONUengtQuvo56YAUSN1PwqBuBumrSm/QEbRC7EPYwHS7zXFZN1ltpjGR9qgE9KDwyfrur0YoLg
bdNhVyRPTfPGddTV+vB6wmilE6gAjoPb+oabdDB6xwSJUxkDKsUbKf9Cf/UMDvUCet1ETwxZi4Z5
7KTiKpX2qnEzw3YQqm+FTEeyxrA6+pHFtDNMwzVAVLby+2y9xDPyoEp9d/6jngj3xnEVfVrsqJVq
oTnH4j6Zn/T8CVhbHV1YL/KJqLUUwibHrqkVsJH0CpM9+LZWH/6WGhm9319cKJyqI1FED8DqGjs6
+lTL4apEvpbkaBsl2lrOvmt0NGIjOLQlFpmauskTed8BlDMz5d4f5bdAqrFFvqQKcOKoMBZhFiv7
qitrVnjfl54FHaXIEMsX7RywflG/zjOoVtW4ENM/FGu+WumLiMs2HWdJaMW9YvovUyytQh9bl/jN
BxI8Y2I1pb8kILxZp91M9XDdwyMfM20b6MZeAc7ug6zpW3zAO/GFpv9bZf3sgqc4ADyvwI7ze/Do
0zeZNg+ELBpWJv3anaWQxarf1EI7YkG20Nnh/mLBB2m15rKM8oudR48Bzux5hnvUOONjaTqB+DBI
z9iuHq1hwUxy8wRten4BngpXi4PAx6Vz6DLmXO4MG0y6jY32+V9eaED95zheyqVyswbiLkjiHsEu
QM4dnlQdAMafQvytsNwYT/J+eFCrexARQfwqNbuhg84sUAPsJmAalh2ZP2YK4Rl3364atnF0h5mm
U8zYxcrtJfroiQnQF+cAeh1KZejWtOceuQnU9ioWfpyfgBMBW1+cBFYUd/T+ZfZftjOLzsuNq0SN
kMHdKXq0Oz/GifhxzIE/x49yCKh2DJw2rXATRT9V/0aH9nX+t0/lih/iGJ+CU1KCt22w29nXq3wL
83gT36i3yn3lzh5N0nW0ml4uCYqemqtFHCzTMo9LiaESQXRi/JUQjqYiE3oSzsrz8Peirb5IEPU0
b3qpYZR2fFEFbFDviWUXJuvUGyyCV6EP+lwEsK+EPdzE1eyWq3mfoPkaOaU3rEavdbLVsDcvCKwf
rzJfpUlL1cCKWzLyGCPvImP3qCKh5gNjn1K31p+lcbxCPMBWkre6eEW2pg9iN0qtKz95jpIWogrk
5iP9VkUaD9JL5zdrSkoezNu9hnluahqeEuPdkcsbvM/swTfoO1Ena2/NrLtRs0cxpk2ffacg7JrZ
QUcLCzggugIc3St1QJBinLzzEysfP84XcXrJVBZo0meTb4j7+OBfWatoFz8weAZ6j/RY+I1qt3ir
PgwHfQNjJjUPhrCBR9/4IIccHXD4+4XnOAaEL55DW+SlOraSqAJkTLhrrtPb7B4uwDbZZxtlM+7H
feAF+FvEKxrazrDCePFAt81wpMrO78RNuhZW55/jxKlO4+XPHR/6KQBSfebqeURvJ6u+7/dS+S6C
hzk/womIuJRSrNp5FmQ/4RgO10a27YOH8797YocsRUJgDcXsc/KRJIIdILih9qqmCuRk+IDQZs4P
curhF/nrEQGsRbE/79PgR9/s4bZdmJVT0VBbhqi4Lgc5I18oXTgN18FGR2RScCq39aw1+E0ncYML
3/hEVNeOW+FT4B0ArRiGL897vSlXeW5gemnsZfXpwhSdmqNFqIKgXTdKxByVLr1v2JKwgjwBFV7d
Qe2BprC0wmD6IZTt9lCuEi/aZU69ucXyc6vt5FXv0VZ/1n8Yu9zTHCy8dxiO3xm76lFfYW560arr
1CwsErQAz8ZCTKyZm1QCtJwLoA/rbigurJRTy3GR+Yiiiuf0hBaWBvrCSB5H8VaLwJtC0JaHnxem
+uuY8ZF7fvqQ0aRknTEyRtm/Dvg705y/tByPH+uLcKQu4kBUpHU3dcSB2k2u2213VXHSwIe7Nzll
Lh3Lp8oS6nHyPr0ALIcM8xxGad3KRrnTtq7vjwda5xasduGge+cn6uRAy0QGga+osrSZw1O/S2+r
nYUmdLCOWFlYdN60T/+dOPJ/stKlqBRQhWCsU94ISxl0iW4b/eb8K5xYruoiPghyCZPg+MNBgGbW
Lmiuyuz+/E+fOgPVRUBIcbwZwPfy0GvdqdbFOrxJ8VOyVv623kvr+JrLtpdece1dtetkFV4N+7/9
ZRbRQoZmI8THJSDf4ch8hQzFvt+rLsyFRxQqvPxp/Hb+LU+ugeWGp08QtCVvKa/bQ/8I+N7L1paD
KfV1uOe2tDIvbZ4TN011sfeBIKC8VTHSuKIpc6U7k9ev6oO/7tbRusRnUVknt/39/BTuLs3jiaCr
LNKHhA7GAIGeczu4G5W3avh1ftZOLDtlEQfapAQ7aRElh3SnDoj9lzcpKLbzP76Qff3Pbllq6ojj
UKlpwVExrZFfOZQPzVOAJ2V2UFf5HUUB4YLFxkIQ8K+BFvs/DcIZhy513lM188FG3PvP1r56Mrd4
Rv/OryGJZD9wY7mKr9oLy+3EGlCOE/o5tEXDhIMxE1eApYZkQffrKEKW2TWc3NFvMHWegYYYF9bc
qe+/CA9BG/rQBRhOF2/68TkJL51jH4v2i5Ngqehd9k3Vz03JPdvGTNf+OdjoStmWXdnvAJndxv5F
3YRcZeTvuf3S28BfbdPFbMUrbf5y0nXoNZtm8zN1UJe1L6q6HqPTVw+2iBxZGCX8B6qn8gAXed4W
O+4HnuE1r/or/h5P8oW70KnAoSwCRyeUAA9VBhp2SC9fxQAe7XqPKMxO3+RP5n3qZC/nN4R8fPav
3mkROZRZqoC2Ew3BqWzzW+VwU+2MTbzSb7X7hhk1dtY69up19BDfQU546jYXBj7u5y8GXmpLD0Dg
jzStcf+8nxzqq87zM4hC+43upZ2uwlXmgLlGOD61O/fbE30cJ+UBLgaC4/t9NfwizJhHjFVVMMWz
9V0wjqCaedWidDOmaMAEr0IEsr93o/b2/OueiGryIu9IpFqCamGwW44KDFt/vJXy97/304tIk1VD
abQlkSYOKC34iidP+xwdhfO/vhD5+k8g+6iGfQorSeZbqRiQu+O34by/z2w6eBUlzHpk7/87Xei/
BlkEkxjZgjIHDb8vgtWou7K6Pf/0J4LUR/7x6eHhL1S5PwKSxqrAroVDFP5XNg5/PfAiFEwK+D8y
SX64vM0zqBwXyi6n1sli5wMYQAcy5GPm4R4pXTB5Hm1/+/xsnPrxxV6v1aDB3J1ZNkdkYjKIKRH+
E/9CtJ5sKh472F9tqY8//zTZoiEPAaLHZAR+v4s1HLngAgrZpmshrCSSZ2lPFqokWob9mMRWNgC7
SPeptB6FbRokzmxBrJF2URRcOKJOPdBij0ddVAhKzQN11m1X/PYRAClDaBkBanmoNBXiS6tcPBxO
DbbY4T1kg7LL0mmv2Zm0E6I3pUVi2PyO9DfXjMyZ13r2DQ8VqHspPhw7ZW3aFLrcv/VpP5xLP809
uhVAhlJeNcow6HwPutda+Pn3fnqRV7QNzdXuuCRbRXL8NltlwJcE+cI3OnUAfZyBn548RdSvbmoZ
UR3Yy8JRP60PvWIq7baAZSPhPkj2Jx4LeOILaqR75MhsMQi8UoncQYWxWRq2JsurQoqui1xwU0Rv
YwG2fahcmNsTQeQjl/z0hLMuNXo2sNdDka5RvB2x9Do/tSe3zCKMIHZXpUikEve80m3d4lr16gdj
01wl69RehxvxIHECZ255FV2I58dT4Ytz7yPMf3oZdS7g2CfHEacbfXqMYZPr5UZD6+D8K32caF8N
sAgyVVxPuX6MjANrPVLvtAZtpXoT63hImr4tgL23lORdQHWml2YQVb9z41EaVhJN+iiz3Hb4bvbq
Ngmuo+RKnTNPbgHzquG6wj2xEo2rsH+v1Qvpz4nZWIqh12KM9tiQgTLToHrNj3n2M5NaR8Uy8fx0
nFg7R8j556ScnmVXNQpKtpJY22P7XRguiW8e48oX8ywu4k2qaWUYifm07xxac6vxoDqJF7ojJtyD
W3svB2zD1t3fO5aWcPZZwqYIUjQped87ff8Tdo6P2NH5OToVApa21FFajtIY8xUqr/PUXYm7jr82
d+Vtsok8GGMH/dV8hdK4nT3f/o517YXYc+rjHP/8015QJG2ua9T1wJHKTmxq6MK0F777qbRJPN4h
Pv12hcqchNg6n8fz15GNqYinrX37ulxfcgI7OcQieFg9wE491Y7TNrrik/xEuxs/vuZBerIufJqT
YyzyEQE4xITbxHGM2RVemjsCrzd789N8eYwTNwFxETGsOGl7VNERQOeopHGDeRjGoQMMgM5PwNHe
qa5qTy4yJAgZ1egrFyu5vdUuvOLXSRHKhX9+qBJ107ZuQSz0BCnhW5+3nlnPm/NL+8RNDleOP3+9
i0tsB4aRALMeV6OLbIiLFKLXe7vviYskw6XldlxW/zMaqNYiGvQTd4AC2vdHNLgR7Ngln1oj5o8f
G93mS8McP8lXwxzj6KdVPfptwJI4vo6Tu2j3rQ0HMXQnv7ioT32NRbIxiAKurwg6kP/ejpr8VunY
BDev57/GCYgEbj9/Pn6tK//a8H5TOJX5TaiSQxTcQciwgya4K6pf9VQ5QX3NCWV3uNiF5q8B2mMs
Asw1UdWIcmxqwfg8xmnvVPlVJD+W491sPR25/q30CBvGroGfGGK0x3XCEwQEesx8S8XpJoi2CKR1
MhJv06YJhCuh9sHdwyJGG9JXSXjm3dQjLtc8ZRwWOMSB+76rxQsvLx2X3FffbhGRWs3IakQVjktk
Wter1hUdgBdesaaz6FZusoVf6Wh4TaYXwuvCh+7flyTArn9Ot2FFUTUFIr1ENdvpxkMQIs+sdau0
+wGDAk5lCtTpDabfheV5/IxfveEiWIWj2Pp5RS3DxHYDDcXpUjHv6zQBod0/XySJ0IBULYHCj41e
z6rBVHK28SO9QtLFJl3YZ9zUtnfnV+mpD7W0OTSsMQl8jdEKr/LQGHK4dGNuci9+81eHA3ASe9iE
V9X7+eFO7DhzEaGELJam9LgscoDg+sS7wWVSILef//kTh7u6hBYr2RzopsLb1O7gKW7s4nZ1Y27V
22ydXQkeUiPrwFG8bJVemffhLzL6YnN+6K8zJNVcBCtdLXMIS/O4l8B1qmgG0RxzhvoxlX5rvnXh
/U5+rUXEslKUnfuRivLxW/Uu2nQrxUXnyQm81lbWFVZ34zrel86lYv+pD7YIYhVMnb5WmVBpvoUU
YyM241j9JUH1jxvjF5vIXISJBGBTpie8j36HbMaBauB7edNvfiAetW1up4fxKncu9f6VEzvWlP/c
WH5agi9tu2lvxN/TqDjo6k6BPe9Pj6b+NBd4nqDZJtcd4s+tM7X6VWUmTqXpW0gidqHR18iwiAuT
fQVbDxoZ/LXI1a3sTgYHnqElDbG4yH+N40bLr5HQRbfdnrHi7ltkV5rZVaH9nV9s0qloBxD/j7NR
7aUe6xeqK1mD13cwILmcuFEpun36FiOI1FQ/OzlYQ95xDHTzZCQSw7SBPnKYJlSYumJbQGm3lPdE
jrbhkLhKWa+KguRO+o7DQIA0xdh6MLiQB4LKFg8oK2w7IXCHPF6HdYvAOXYf/WMl3qLp62nVg6j3
dpD+VHCkrQfxfpyklRSUd4FU2gnihyKEJ8z2oNDpq8qXQeX3DhJqt0qCCK2ouk3ybYhgT6KgbHpx
/TMZYavkBS3rm9J/EdLbntmFa4kWd4yIEbLL+TdJGGFUHnLU0lIJ5n9h9z1UVECY7X2aotWrRA5i
e06BoqMSAJZIn2bt1iiokZjBddxT50WjLQ9v/Ml0skD1EhHatfkcBdesSVuak6Oul6d0W1xOUJ7G
79psNyYOFqMueHMA3aaKXaOgeiw996F5C5fCSSXjb92DVHNxEMyhLkXVsRRgNofeuIra10a9EK2+
rh+pS5g4gPxKmzKiVY8aRiKh51AOK+SwC2T0UYlxwzLbDebfqxepS7S4ryQFJIxp3Of5tyyGXjnZ
xvDt/FY4cVoai1zUlKJyhqM67VEjt4NCPDrMTDUaP0N8IeieGmER2VGXF5FZIgQ2801TvekJPlPf
00tFAflEVDIWIV3OWwEVcEKgRgNqciaHvqB9tGCNV0ezRM1DjcANHOQzqd/lDip6dn4xxz51YC4h
1FIapUqCPdI+PITbhhvx8dogOAL9EMsr95Wrrb9NruLQEzlehYULS/vkWy8C/6DIHf661PmIM+7k
BfvqPtog/mf/wM1i29r9cUQUv+zC1VeFK2+EixfxEyf1/wBKl2Ut5XUw7ak0uqOVuXrFxCNak4/3
8YQ68/mFeSpEG4sQXQtdr1JcAijUvg4BxOBbfxBtGj2kB5pdS1CF0ueo+31+uBMHtbEIFoWedFS5
qNBk+droMP1RixXIv0tp4olJW8KRu6kqcpQspr21kddI2TrpCgnP63xTboKDspZXsedfJy/K4/m3
OXF9WOKKpeRocXPs14lReS2p6JVGXBfA7GE1tQmVwJnE9MJ3+nB7/SIHWSKN0cFr+1QmzBrKweTc
EyzJmcVbxAQdeW5XpfU+DAczCtCmvxE5rTjrgCbbDTTUIkJTHLazFNr5UOK/ZXlajx1E/xOBdIjo
GlTsdn3UJ2463c0MjMWSw5A3q/OzdIKkoC4BzKM+oskCVnVv6D80rL6aMUCQWHa6GVWE8B2hY8cf
DDsuQ6efHuTsRi9/CmbgjMbkxBnclDkBHVftKUvaTTO6OOJlCPeJwsOYXusikk/WhYzlRJRboqFH
tNpqq6WxpwL0Q0f8InL4GDC++nrHAT8VCWbc0gtytOP9Rd75O0KIV++jQ+cqYIZLR73QJT9xYC7B
z4AizdQYqN6VWEDgmiN6CMsgYT1KmwItsWJ7/ouemqZFihppQRiOGmtx9rdVLdkdGc75Xz6V/S4h
z0dZ1RphQ9aK8KbX343cxu8NDNdbWmwx45GxuPKhYho/TP95Qhe0DdAQjNGpgnIxRtk1SgXXIYLo
AxJ0MVQLlOFeVeG73yD+hUlGjP2YZaY3RbbSfOSZEJlT5V0YI6w02SgreOdf49QELcJcq0LKnwRx
3lsiRRN/RR/m/A+fIFyoS4Syn/57fkpXXFOv4PqY7Nq9dD3el5k9X/c7cmEXrzY7X6vXAvBP5aZe
mZ514dOfCOBLaLIZSjF+SXz6Lv3tI92I1V7Q3Z5/uROztgQl+y1cX9yB+fbmDyTOhUvJF4ZOX2+/
JSwZ9b+wmy0u9LUk2zIGNUF9nwxvmXSDYquSII80F+8IJHZIPfq3afl2p8El3ynm05TvUHdNy2cp
eFNQN+5kVNdwauN/jFlcy9DITMEJpt/p0Nl59j1F9AuSE2DTb2MLVR1dh2TdVOs4yG3FKpCjLZzI
7Fyc8braCX4jaB7hzRpwVfN7D3E9s0mvxumXLxxMaxfWd5JGI8aVcJbI9mV+hRpjqqGN/autN6W6
kgSkwh+i+VZAuQExidfKjLZBUjxbUnUr4FE1qKGnZYmj69ZKag9Zv8EF504jdWkwNKpW8mOtf5sQ
8ohfps6DjGXFDxpOLvUBk4mgfxEfCSjcdGrHNHUkBqjTWvhG+VszBJvIBm3vo6Dg4a+18WqO9yqw
73EVdjd642b6VTyigIogl6JaiBvCpEIIjIJ88F5quR3CK43ax6HdY76ERURU3jKJU3mohvsZC9gu
uBXzhzk/VP5WFK6TfBNkh7K6maqHqNqm6UFHWX7Q8ddBAzDeypRekXQB8mlh6HSUiqufEnVfKj/x
2LLT+DDnD0NfuVXpqkdGYvMzND08PBTVxHLDuDZQspmk/C3UX0KufY1wx/ur3c/zi/sEtlxdYtFi
ORUVZHRI0HeNx+G3znbpzfiSOMoafLXXrlUcZi9kCyeaqOpHeP103jTTGCOgf2zzO7SPGCx9MN67
X/OL7lpXye24NvfhLn5TvoXr5sJl7UTutYSohb0SS62kkNqhyJxWVH0n7sL4D9PxNENkIC5M5IkI
pCwOnwD9x85sQ9r61uB2U+6o0XtuPv/Nr7RIh4tm1sTS4Cv1q36LrP4OVRGyR2uNCt3e3Eyb6CZc
nx9r4UT/n1rwR6r36SMJhR/MGMzSa3NmFw+Ml2ENyss5/oX/gS04gCJsyXnKVrmnbyI3WmVu7vFf
LhyCe/4hTszmEnI2KkoXzMh5Qy/5VuO1NI+YmF28P52Ku8dRP71hHygDyj+c5uFhXNHIogfjA0q0
nF/13ronDfXYfo7sthArTC966bILG+DUUXL8808Do6+D09bIwIO8S6yrObiwyE+08tUlbaOCSIqu
3sj6gKJokSZj74V3C/qVmY0KLpKpj8O8iasHDMqulPkgGN8E7Yc0g8YU8SB+DqiyimJ9jeLJjWq8
4Xv2PAsVPkIo/xVrVakvJFKnJmCxS3BqGMpIAlyXjT22zisxuFDJOPXDiw1SzZESx9Bq95Ng2eWE
CPJ0CYB4QrFA1RZpE67pSVc37bzHbNvW4CI09vsR8wiMdY+wm11T508+qgs/L1WOT9V2P/pin1aK
qee5apSUKKF8u9ar1Nv/TM9Vt1tVB2NnrpqbfHepxvRB3fjiIrCkdKBonP8TYxmARGYlecXwhhtO
ZPH9s9kp8/dSvY1w8KqTG+aD0l/lFv5tQc1UR5E3C3/7WNyiEySS7rVIuIbTj3K6HmNaR6ic66Fd
Ng9leSU01xY2BdNcrCLY9j16P1OKwXidbUUZdynzOhkFB83A9aC+d+J7iNkMrhqgGYIbTbkOI9KM
S9IaJ5bMkmBi6cIkZf4RT1vdq+GeguGFXX6CM4GGzJ/bPEbtPVEDVvlxuRzJK7mbeLFbUKHx6fYe
kbLoSqz7demEO99RaC7/PaCEuuSYKJquCNnxRjeLP4rwFnXrCzv3RFFhyTGZzLQUOsGf9sqPSXvp
Cux/h3XwKKHybFwE/Z8I+0uySY6zvTg0E8mISU6KL8ecv/REivOHyqkG0Aeh9dOmCvNQEf8vZ+ex
XDeStdsnQgS8mcIef+jdBEEL7z2e/l9HI13eohjRgy5VqSXCZe7c9luxhlRhhix0Gxt7dTISB1Kn
G3GRxvwkG33hnhNztUgwtwpqqLlrpGjTtEJ11deyvUTCy9BpbEf0B/59Wz+92W+ma2XQrGDqcdmb
BuRUgznnRwmBdlDeaVpvs9t/X0W6mNj/2uLfrFg0hZmqSRzrLeMmit+f23MS9Haz1f3hXPwyifTD
1Ib6fdYkMmV4ES1XKQ/0gO0utTXcbGprJCJ9Yfurk3K56/94mu+zJ4kgrGAl8CSVp+5k7KWNwv+i
6/xcfKan4gpHfzMfxU19NLaWK9z98g5/WJ/fZ1IqpdAboeLpGq8/gMti8m3cZAwKoYrtyJt8V5R2
6P37Yurl+//XI36zIqOYDnU88Ih6+xGONSSte3NWUUk6ZMZo69azVW2tlFQ3uTY1vjZj3dWzT3O+
0SjyIHhJqCj6Wlseovle1uFKMW4yHysZaGa3BLn5pPajhzYKGulklRKglae+fFyBVlZXseGpqKdI
wcIMdpfdpdPrUv3WavOD4f3jeP61DZVKrnUxGqif9AXoUgss4G8zuD98oO/N+xrFRUuT8Rt15blc
mYJgcAcpwX9/kZ/s+p9M4t83rpWq2V1++sWuz/7qA/CyJTvz8JQ8+mtoFoKZ6lzq/u2fWkP+ayn5
p3d2eeC/Li3XatQDqMfBazLKdqD9jPiXhfaTWfxTZvjrZydhBaJM/mMZGq/zRC925g1CeFQSAJLa
Jw3HHj3QX9ohfwjIvjf6GyKOmlHRN9T7gPEQ4WKOP0Of9JeP9NOLupi/vx5mtpZc1AcephjeRvO0
RL91lvx039/NtNC2aPEOBA1bwAYBaNktrb/70SGbZ39Rdj2GnvnrmMWPH+WbuTbXmew3zAsuh0Lw
E5PRbklVi0FbT/a7bWuPnuiThKae9e/V/UMDofp9KGAxkBlQjPTSMdbZd4gMe7i2zj1klF8+jfSD
0f7zrH99m2TQWnHVucLDi2CfZ/tQ26n99e/b/yHH/Ge676+fPaHgtwLCXYhaGzuyP59P9791R/2Z
s/8PS/zHSf/rZ4cdON8aZYv9pNVOhOKlrUspAsAQI3XrQR2OXXJN/OWZ1eRUdWij9ezIegjM4KpG
RtDu9CpY0us4vRNMtKuKoxW/zMvr3LhFs+zh7qB5Vnj1Amd4MgSvlrDW6riDZuDO1Qq9A6IX/KuJ
Gejq1tL1zVBJGz1Ffh2ehzL1Z2Tv0amALbOg3LcodqsPWz0iB1qQwCtJXq1KECPrOsfancrgh92E
pb6pgNX+++X/1Dz5J7v01xuShm4u0om3//Tydhd5n4+HXWzfAuL9beko/30Y/rnwXxeAQSwqaOKz
dJ5eEvsmCILD/dfHv+/+Bwfs+9SA2qH7OYwImBqwGRfrbORPzRR7cf6mlh/r+kte5Qf78ccv++sJ
tB498Klh6qSsu6BeAcAINI6kVOX0m3x5+vej/OR//dncf10lobFUnVM+xJ6cqd3ZK+9qxUTtSueX
t/VnR/3XbvhmmTIp1NXs0vhZaSJ81cLXk+3IjH7uCp6UbjS9hiOGbBs+9sxZeLFQ/2N0830IQOhE
TVdFgUKqAjHLuqlT/ZcF9oPj8L37vwHCM4sMu++z8NacTVvVOgB+1W/743L6/Mc7+z4CQOOeDIeI
G9elIPJpHTGqc3yb3MkrtCT/q4C64/57Bfz0IN+8RpAUC3SfiBlD42UuyfloOHFoMf/ynv5k4P7r
Sb45IkXYdFOZsMBqd/TlIN7yz0tm0EZ625nQ8kAsjxhXdftdyzQ78ng+OUr7FYlpnjH85YX+YO3F
y+n/1zIH/zpnQkhFPTRDyhyimyjX88y02gW+zuLT9dTvll+7EX56qRer9NflIgT79bGjP0BWdvK0
2BCjbUO4FwQD2AqEQ0BmTV4GWt266QXB2ouuGI5OmT5k4S/f9aedLV6W1l/3oOjVhBw0FrB3n97O
dzdXz6Z9f/vLpv6T7v+vz/rNu2nTeS6sGhtYl2GgRSQkpIdYSU9K+SRan3O1wIyBtSTFTqlqXj2w
O1aAQflZAHlpqrsVqJrVoxfL9KYiPajmzGzdVpjey/Qmm8dnC+hHZun7UBrfpvE1627pRRAZzIY3
3a8j+BbzlxD0wo/4j72mfPdjYhr5w7C2pn2qPCgCKoH0G4Rm5BXmx2gIaERtoOjZElxyENkUligF
LTOzS9SPrF2d6fZQvKaySidCiho3ehpSLVOaSTdpRdmCihJFo6ZcnYUhfVhDgY4wYK3UthXeWqDU
NDikk+DqveQg+PzLtvvvI0r57jk1Gf12IC55JvrNEzyCioOjLq8Ec7V1hokzY/1F1u2yg/7/hQDz
6P9dZpyFEMoHrqS2Dzno+S4tvX9bph9X8LeDIy2UpVS0lphdutLk27R5lsPObdFYnZb02MafQnss
Ogk8VDAo20S++fd1//vgVb6PjaSxhkZBSuhUxMeBuo+GZapvc2s/mf+je6J8Hx5ZNFPv2aHIrtmt
O7ur/fn5jnd7f3v972f44at8Hxpp27TLIXnN+9QKyUHd9MIvlfsfSnKK9e28gEedGOH0584vfn/q
4mTiNRBpkLEEWOLl9ongz1v2/5vElGJ9O0EaNLVTemiolE05+v6v83xf/W+SJMr3sREL5ima85eo
SbtJlft0vtebX/y3/z4DFOvbGdDVmZj2+YrIjnSW18E1jZu2jH6z7j8t0m/WvSvaadFkjm1S6KSL
U3/dQMwLiuD9+T72hG10Fq5+yyz99CTfbX2xtPUo8QH6caekd32+beT7f6/TH8rJyvf5ixYuS4+Q
M7WSRPDESYFw2diK+AD7lGTu6LTDbCsJul8JCEvpw2pUpyirnTwO8DDWX7yDH3bL97GM1IykPtUJ
1UXzSageiu7230/308+9WOe/juBETKCISTycXD+UyjYuNv/+ubL5J4X0H2bX/GZ2VVhyRV6VtOaw
/1p3KAKkDIfMEw7Shalgz8/RTQM5RzupoVOONtxwgcBytmk+00ev6iDTXUEPl+ljizcCnLHEUwcw
xq+AxPMDuPnp2GQ73XQNZh2sYDCdMHX6KMgS34IDofKbhI02/SASOEEnrDZp6g2xY+iOEH+00r4P
P+LRFt7MdN+l7qDa8n0K/lH2Lfic1h1Ymu6r0VzNQNXCo4kpzmz5Ov1o1fsKro4HzFp6qskuEfT0
gf7V0CNH/x+Kj9pWSc9p4quoGMIn7MBS9F3rDKepP+QmBHqeDogjjXi2TJP6VarR00uPhLSNrubh
qgztejiRQWyhuOveoLQBtAggsn6TypvmTgFueA3Qe6POyJVJ1WF8WL4MZfSNL1oM5afemnzhnRpp
vRxy2JlRyXbAp3S0ddlK7bthjVDWDpCG+KfxNTZekwIl3qVXU0QfoNOZ7ro1blAOaporTX+H4L0t
ZK9FpxctWahlNjDaRrgxSyUotdf6Sr4egrTx2BDtXVpt8Fp1YGZg+2TwtHaNs9K9KKmfEVHhVDTg
zOxGvx26DxN99NDl76X01dB8a9N6UsDxs6cTFZiYenXujHeomM5MIiBj3NEyvi0iT57sIkdB+HOC
D2UZTzPbMpMPETm3VQukr6zeRXThoT/nax9ShdaEI791PuykzDGuU8MpN9ZBamyr9CZ0JmUoLE40
Xk/NSzaheXFYgMt2QdtvhBbNTjuX3aZ0k9Vrhc103QGmvIn8sX9aIy+PA5Qd4ueIYQBgvLG7Vu50
U+6tx8Y8p5JzuYMmKAtPfZpfxthpBW+60vqTiSYysw1yw1rf5JNrlFvJcg31TLcpfMpGdbXHMEby
uzmpQFoLH5pV9ZYw1b56C0FqtplurBj0DBpipEjkcWvOfh86qHlOjSucclqlLWfKnb7a6vNmtjZR
91CygrIdJJXphv7Trn0PCxeGLUoZ1qEP7ar6yKrdItrDLqG73V3Kh4z6TY8D+BCGx3l2q/Joque6
2a5hZDfpNbgc+CIpKvaFnWZwRg8xSCXJHs0HkkfaI2n7+ElH3a4JlsJN3zsWf+QIzAmvHkXTqeIv
snlsKTxH1+3gxJ1bN8cFQDnD5KwcDQy3bfUBzUT8pxDdaD5dSBe0WBrUkhtFPnrZ+mv+lCFya2wn
g+23kb9AnMZXxRjbZsbbsKNH6436edQ6huYwXBZat/rqzSPbiY9w0Lq7LvdYrjIKTx/VtA351rlt
Pa3KtmlscTi2lxt2uED8NEofgNPWOQgf2sQXFl5/J+2Kz3xrJIFoOJSIso/LSOdyzadowk92i9YH
veo0cKyiW0G29cFtpftk2XVZgH0KN2b8qaNMXcUfMxqrHWoTmp1QSk58uRrsmr2WOBNtV7EviCe1
eylp/h+8VjtGcoCSAQJCZhc0hQOzEV6PZp6a0UEmgjU0Dee6cwQGcvgzAKOwgn43XJr5wTQKtpyo
WOLtum67EVKta8LJ7NLDLF+j3ajBjCmugeJO+bmb9lXqjek2u47eU9MxSRAqtqpgBQLtYIw+t1EP
uzRylXarYezz7UiqdW8qjkmFvXFkOMolgz2AcjdLelKzINU/wnohvN2PdI0yv0OmuXlsUdHEEHRP
ueIO93OBBXKMkO4jFB83ioH0ty+iCGXa+is69hga8VNfHGmftvbl7z2OH8NDQdPvigS+x31ZZ/Fo
5cdG8tbeKZcHQ9kw75S+GfsoIAU9+r1CIyKoS0co7+GBZl+q4bbngWan1i42qmCP75PhxZPTMu9Q
7bLX+FyxsrMN8M14dib4PXDX4U6mwdKe19QZ9Rf4OH1pr7K7bkLZWe7B0A/TrdHeQMVOBGTXP/WM
qKoHabpcNdb9yDSAss9uhAMQgjuEYxz+YKY7xuWUxIVdngoCNLl+XfNDrdFicGhbT7sxr8fH+GOR
9828aT9W4MEzbNXVhe7qClFtL4vmlDCWtJo1rrS2GmeMYCEF2Q7QwhVngm20svd7i5qphXkRNS+5
HA1da0sKgsdR6XdA6QZuNB+wgnob5LTxDQn2Qp6hC+7bNrPH7NNokpNKWS3Bldf06xV5fHUMHT3X
OYNf8wsUNXH7QdvQRnCGnN2JbkO1wUtVIGynPnlPsocxPWjRbRjdRv0hCa/DIhgYsDJCbxlOVXVf
ZyfZDIp8P6+7arzjuPfWBqaV21qeM2inUTgWy+BEEfeKiQA9r669u1qnJkfJhTOR2eqZTo65/DLl
51V6k8Nn0wzG8HkJn6XhK+f/M6RAHCqoV+Nuya+y0CsM8EXvKlMN9a6CwGxFH/gksTi4IfcmQxk1
LK+IzhVTxHOCTBzbShFPIcF4XhWuZN5T8vAjodlkHMBG+NnRWTIjpDvQoGnereExk+tjDPM3y2jb
ysrtOtyIisqdTsE6V4GFUOMY5OhrlEFf506lTltV5Rx5WypgAlbjr0N927IxypJIZ36bhG5Las7r
ec8c+EK3kxpxI859gIjGtivpm4KMO5laMIstvGx92w6fIc/OlKxtJOdcsfbSOPW2gRpFbkjOMGB3
VQ0+hm634p0SZjaQRDsU9IOVXGnq2RCvcmCzC4eAIZgXSJUTJ+qxNoVz3Akbs2feYLkLyUHmKWdQ
f9BYB1MuucK8bQXJiVMeBE3aov5o5ww3IA+oETnmaroaCvrLiiIbJ24Uqm6E411qDKcJky3Radrm
pS8NZ4i/+BjMuSbDps7ec0mFoK1DaiOH1wAXb/lUYeFUyksi0BucV6D94MPLA7xVjlmtcZT2kPHM
VvGqllDnJ3ccQKWbrJhV2ZfJnwSZkcteN+KO4pjow53SJRtreIn7s1Xu07K31UKCEn0bpeZrU9SM
Pkq2Uadubqae3Jp+nT1kMjT14VpUm8fEGF8Xy2D5CMe5jmQaacHa6tg3DoCwHTapmDtJJD3LpUIl
O3qIFMPOZx5/OCrMGsaRENRF6Mcxmy2zoyjzM9LvtMa0KxJyPPnQlE4zx7uKvygDvVObONBbOI/R
Y1U0hzH1suy0dneK8FLG11PG5mUisy0KCjecm9KuEdtzZ21n2TxTWvEQweE7PtQs4Ly9l+PHmGce
p3u9M4IlRCkl6lxNf4rZpHJcehZzwfoIRlOBElZC/rSyIOaHhyoHqhiISrB2J1lgvu3yG9K98Sdl
Im0yUKU105eRRRItqu4T5aVsEfxHxEREokj4QpDHrpprSTgb88tQf/TaLu43Q9Fu+/66jt5r2D5h
elsZka9L27V9EaTPGbhzfDGAIxhkftJYUlt6MOK9ZBxbak6a8iDIk7Mok622H1a4M9cbmYiVzIoq
HGpjl4/XApMPdeZUnWqL6Wjny/S+0kwdTki3z7SQ6pI7oaae7ZT6eUmvVJlAgpn2sHgbBmxEo9rC
/DWvJzl9GKWrsZ/tSZjcBFm7PJq3tYJnGGO6rKOhpW6RonC3dPfjCA4ZmxeOH3l0AsLoMV00jqT6
zGNH869YIUUpUZGjNl9d0uNpWDpddttXqtfQVZZfXEC+wDInh354mNObAonz/CD1NJGDCwRyidOi
BIAC7ZB2fOGhpnQtvYKZKaJDuT6s+pU632fCc8U4s/BWJWBf9nn7qEvPjS7hABxbSfLb5nlCLu5S
9Vua0AtRc5c/xTa2h0H97KJ4U8QRmEKYlr1gTxp+Ot6yngr7tn+NRsGtWtXuoAoyXrQxeStQ5Hih
xlbUpkNBU9LalF6zNmfLJPtIJQCaSLztlSyooNMWZ0sZbJElGCUze4Zj2eoCYdIc2Zj8BDOZYTqg
HdqrcdMsDG8YbJCXKqbTZPEGafQvln3J2cFTe6pQxgbdsqnoR0niLwCu8cB898siPqXJXlsecoV7
w63tojSI6s8ivZ7m40yMknZOPytgng5Nij2feB8pOLBlN+H7yH1mV/DkDSzXEn6kKlGjJtm1+lZn
ZPAQya6qXQ+ew1IZpZ6Ocvg4q+cEuY5qm05MFhVndZDsRZIRszvnMIr0ZScJ1WlRhmMhzJuK5LA8
wblmItqAAy9VwKKnhdp639hrTZ206m5qnKmh68kAk4xZs7d+bjbz4BnSgEsMCyRsDsU02bL6btEZ
E0q112mz3RrP0MztJElcswc1ogieHL4u85dY0kkmv8vS1pJwL9Ujap4nCIOOijoT5eVdD1+1rGen
rSvHVIPJSv2p7x1Jmp0036O5xbz0wlHC6Iz+2CixPzaiu4YfOkmAHDe1UtlR9YPe7MrqYTDizUos
IpJfabvqPF2GxvsZ9tCphtk6EkKMPZVmGQxwLXuF3t+aRgymR2Ujyk5DNLv200bOG1/Pe0/Ea4St
yOClInkm+Ya0p7SIr7DGAZlcC7C4sST38YjykLXLhqO2sGlgrMNu6ud7azpZxQaKZ6Cl0VXeRTzV
A+KJECCI81PFJ9TLlPGQrCFz/nSRd8KBMDqikmBshbl0osb0ZqpxdKkScCp+Bo2xUdWngXO0IM0h
qDou51JCkbsMrbtdblwJi+xSBQq7K7XJtrrRP6kA72GukMADcD91jjUcFMCrcvG+1AHOUb30aJoZ
Tjyd5xFheo7DgRjZKBvirPGqq4q9wTuQLcUTUmZu9NkRmU5c55u5iIO8jbi8tBtVY6M2627Fw620
q7iVrlStDIRGgWY17LJSJdwhzm33I14II1m0KjfOGs9uU5jbWUfiuMA5oiaitoQ5curSCiBgbdNL
T6QikkQQXSXc5Ink9EJ3NZh4Po1+TIySCft4Y628p0FyzNF0OrJtUWkSbdKjhDOSSnSiNjl6leVO
lUoPMOxuSsKHeYqfjGlyOyCcajbAEMptjRMdgrI9VPI2YugAbO2k0fmLJkMe5RDqIbPX47lSalp5
e+6udtYB+zGFtqLMKNaJD5bQPE04B0DVyMesdl9gjJ46BTc1KWzImR4qJhvjIg8wPMRVS4lmX2ew
6Rv0LITHnN9Rxp6F+yxjoZo8CPuHvkp2eT4+K9ZuXra59CgIiqcJO2v2Gjl3F13Bstx3YbazBsOZ
4veUdEZfmKC/LLfIrU2F9IRxNhTCwhXxXNX05Ewh/CwdK0NyIhI3I/F0EdHFZen+nKA9PjWnBVOj
TN1m0EY3lhG50uTNqsC8pzGjWfwQxlDDWtGKTzPCKV6N4GIGNJEsWJVRpQ6z+XEY9MeoQ6Edqezw
Vmskx8j7Y6HGVxAdXVN/KpvArC+mEMrxUgZDR8aoW4y7AtFEBvWPSnTma9nRigHhbXQtcbwS+SHx
k1SfWmZQRfGlQpdFSOeKoPhSpPswEvoAAK8aDEpVcuKPZGEFMUehYOJxW4bjx+nQyvh1srkZQ2zG
knklX61e78sK3wwssTbd5qbsRdV7X663+GK3Iiqh3Ww5M72xusBr9MHy0R1uiLY4Sn45b0ML5G4+
O9q0LQza5IzDGI6YQMuR5efGyrzBGh3LmJySAeA4nG1z/jJiWirJXglj9N7JymEklxYDb7RAcvWy
sGuY2FnbCxou8Tsh9vRSv0vxDhLROofT6kjWMS0OUqjtxYrouf9siL5CoXdHPXfWnoBmVjnyE1cy
FEY5n1W0xErR6bPxAAPXb0g0WoBZyalmfbXJldwN4SxXzeQgDLZJANINmnY24ofYWmxNEo4dVNm6
PjU0BytAbk8Rus8kbi180eRBU6/X/JmK7bTcVLVux1ouH9I6c1NJ202TeruMyikk6M2q/AopcIbB
eju7ePer9NKG2R/nv8+io5LJW10fnzRkGeSB2qswRfbMioSgayNr26QWXUUJzcMXo8GWHWo/VQVf
08brkcZtrky6lBm4Av/WCI9VTASXelK/HOSpdUQpd7RG3Kky6Z6KkFwUSn9mHE89gNT29JpDYl7s
djVcaSLQz5C5mHVs/3TW2urQkZU1yM+sZzFdtiPxjmIJNPQ1jthr1zmpBCvHeyy7GqRedRDlkNyL
tDOV5iSqOnrOq4CXZJxaXtEUfVqEXVKWOQOHSh1fRyZqsOt2JkOi4LnFZX7sQnKK5CGEbGdQphXL
AUkSgoaQSkP5MtX30LaJ54kTZM3LqrcUpOVU70XpkGMPV3DcyUiATvucsZ+pN6q0UhbxTR0/Kki2
pL3piMC+6Mu2C+NVqU79SGZWf+2k1jPxAoUcj0Wj7mohWiMcunlbdYI7mMpWH0rbUFTb6L5mIi8c
UxqCkWqawJuuVTDUhxyFhFp4lmWaOC/8v2x0tPpEVdKRSIgCcQqwf45SMCwoJP6qflqx7JjCIc+Z
taLrvJYZ3K1Xx1LRoUF+Z9CqQKzIUV+rYYINJmId3zOUcwfmMufhGId1EOnEzzj0g5T5FBIdOcm/
ZhJdqvGQFBzc3Y1U986k9rfky/P23Ohk7qNP0yD7DFYcEtMu0cpNPH7KEhkYoMVG/iWsQWoxD1MX
W6VqdrFowCquzrpxGCZ8GjiubPrLvKnJUVZu+7JwBqIVeWI0eFqP6+yV1kspka0QyWfXOmpP5BOT
6H6A8qmVL3Uab3RGecY0ZFx1cbXpscLMWXPyKBRPYVpjda9GU90UaUqpIcEP+2iRpxmxw+OToHsy
2VYhO2a4a3L62El7jR4Y7UUTj3JCkM0is5rKS2PdBkZ9WtevJKydTrXcECjQXKuuhImuUn8kuWfF
0UGEAK+WE9ZbYPoSdqda70qJpNQ4eQ1mLinybYyDltPEV3QkIHTqeOPsQpfGfdH4Fdm5RjwUjNBW
o+nn3eOwwpucX4oeqdzwXCdU9cszzGK3Sm4tUyetFNsi2c2mTw/mKDJGg0MvQsIQx22vZrReEHMT
zlt95owSayZEc1EVxW0GDTNVP8I13FhmYPYtSW3u0KBbdSb3aaU4dgnsTBIDTU/yQNt3erhr4mXX
k65MTNnv1XyfNlR/mAkuMg08/ECGnKUcd15VzY5gSBsNbKBC5Dcz+a6arT0BrJxV6jRmspkLdTPo
91pXuO0aub2AIah7d57Uk9hQO1FfhRWjIwwuNJkAV9jvxEsxaYIqDyqAvFunNHasyPdyl9/q0btJ
8nW0Er+ibUTgZG3pMjOj0tVKHD7zqzVe+u4pjS/xS/5cKolXVghSaJodc52+M26KInXFbtpq/bTL
OvNY4OqLqIyRS9g3yAJm5UQIlR5rkZalcA56yzjm6GbIwlYYzF0VKm5DLYx2H9eYEcQlfh3lipoC
qfAiGo9riQJEFAd93z+Ly0ziOruPRctTLIIMtdY9rW9fekPhcB5qVyJjUaTzQznGBHmXWNAYk02h
roSWKE0VMqN7IkQjGXxbejeu0aGrxyiYipdJLoNJ7vxFgxGZeZGQxbYkxH5OLFZLDFbru2phereW
d2m1tzi6eum6HA9V+TzOz2r3OrWocERP0oqoIGkXndmssJB9wSqfU4nXItkamVvSG6leenHo0aNf
UtDLTrMmObX5WovPCQXcVs3drAflrjTkUN+FZZtQdJD5eua0D+edReuZuunkhJBFdYyx/hzyyavY
XGgKDuqNle1Hsn0rA893mfowkhOXrCd1tCDXopMQl69VNDumLpGTjDdLTs1KnKVHgM7e2LS3iSje
zShUyYlwpXVXEt5nqSde0jPLMJ8EaTpoMNVL/TpcD1Jh+mEmf8TTIR+PBaWvphmOlmh2ziRXuqtq
7VUEcZaK6L2xajiN61dRxIbdSQ/1HH5k5cDGG2VnbBc35FiwSEAwVD4X1akmlW1l8g4/jdfQ+B2B
kZHBrMtv8zHbRHp/qmIy0/ibLhBUcueY6PAuFnJGIK90LG6sdJ7Q0wqhtdQdWipiXc6GooKhteS9
1cmP2mojy9crpUOr9k389NESG3saMpqa5nstyg7pWL6azNPP2eDHlrxd+PXy36A9fSVctw2/9jFT
A/wqCkT4mJEByKett/uab9InpeaMQ+/oYfWw0rKcG9FbnGpbYcQDxKQNYuZbEcMuZPqRPKLekbzO
teGGqBYoMuIONdl/ndw3SRCUStwsQg5mj24Zo1PF4s9Ke4tc2GZQyCVSSiRo8eV6uZm7HQX1LXID
l2qkZS5UY+ZDGA+08rUoNRUvtNHp81diPkXLW0kptOskv9fqoFjpOSX6UqPXSrpukN62Rm/hXbbT
0aIYpPahqzAGZAq+wR+v10+FIpu1LuhbG76GvRK4dZgJdsm/L+1AzgcK8LHQDEeRVrfE8wQAQamu
KA9F/zHmr8nQbBSYhT1TWVR9TXJsI8FyYlwr+amMXyOOCqAjdqy/t9qCEz5QbipupSh0hQkvdQ6T
u9GgHleXwqZY41NsbId6S/a6omoz9duO4aVoOrcCTqtoPgoJmrDRdq03qWwEg0DiIerdsjE8nfqj
lL5PSO5Z8+3MUp0RFsjUx0W9VvPhbMrjhkEYNy+QMkjY4ArFjSR9kDnJ7IvXaaSDJ2WpbAu1aq+U
dKVI8Yd1K+IJCPlunPbjJPri3O6gYwaYRmG4gJjHLx3bV3X1ZpXuIoIWjq9UAyG7JMMdMYRKVJ68
mxkUpVR9V8ZLvKiWjNGJ1n5dy005mphPEYTTeo1Sq+RYberNABux2Ieqz64Bfx6mLjuY+rqJE9bx
OG76aS+0xKZacix0ZSsNkHmwkelMFL82waBqwYp4K+hgVfkQKF8p99mCK/fWSW/MLUUUICTlkGWH
nmaIaSDWPNNGoevX2nBq8APkaD4LVGgEKn/Z+p52j9bymIefnOh0CJ7UcTPEDCqfNSp4VrjVs0OJ
IiyNpq1E8CRd0TQgtdTvmitTuDLpKbPErdDv5uk6a49RfVLzoxQfE+koLu98Jldsb7shcSsr8pck
vYmrlzJaDquYIkPBaIG1pM9TLQKQfNeXp0bJbfonryqNTElTeDnVSrJ+ZAD1m6Y1GAq7TcxtHe/E
hqovka4/mYBu4lu9RWGDKmWT3dSzYF+qBOus2ohd4zTfTaRyBmXHug0tUAvRjZre1CStrea+NvTr
YZBvov/j7jx3I0myLP0qif61C6znuBaLmQE6tKCWmfzjCJJB11r70+/nzGQ3GcVg9BaJmdplo6o6
SaaFm7nZtSvOOVeKTh11ITaLlF8pa4VV1Cd29IR8PwHkUSU+BF1yX8Q/fOG8pypjGcFRixpv5Klz
F3NiwSAT0uPQHN4qvZuVEwHdf2AT1XUQPKb0DO0dMprrJiCuy/OlZAicYCACWVSvXAkgS2+seud8
uB31SKKMHUNN8q1NlVSnrZrjJxd3bf5gZT9SQ5vRmHLmWFTOshvdvIytmHLefeFG571jLYrBwQrj
SdqX6yJyaQFsriSCKFXdJlhCujCXK0PEJ46sVSGemNZJ7cORa/BJRJSg3RRhEuVKjMuxEWuzxs4W
jn9r0fnD8RdqujEKMFqasgpAIwtJdM/1T5WH+r3q0c96LM6zGOWrY1+8lM0z/ckIZvqdblICccZY
OYP8EpGlEC6lbJEl60jsJrRE6BqS6jjB4zxLSVKtY6bQ+meavZV99S4ILwoiO/lURETsBs+klmeq
eK8AbRCJ4WH76XJ/JKc2ZRNu61suYv+6t8D6cMs4/oXWjPLiITOqcRouZGsRdhvJmAhPrjqLhNMy
WJTnKG7KJh74uH+SALnQ9rQY66fcHgKZwxCMwthPZ3Sw4pfkU5M1pk85QCV2YQ+9lrvrupubbN1i
DFrWMY7ByWLZQrS0m2ULb5GCx1Nvk0mdCs0i0JS5GvsYa5Q6RpU61e8zRR455di+rEmypNZNhGRB
Smf7KR5Vnx4VCf8XOCxJtyPoi2KypgyKD4u/GdAUUyeBdysEsz4c6u0kMYu7YmMHazlcAcrWgiMy
axXlPdledzc0dD8xlfMKTBTSDIkxcb111VyHSNkH0xC2lz9OpQtBPGsLHDkEqc+dZFWlRBnkSsdS
ANkCUTPvthaWRnDP5c1HZ5OCXlCrNn10BukwMidgm8a2S6/aaxPpWfEHIUGgn5fNuUa8XU+lCmIP
85WvW2IBPHMRX8CaYV6DZFGmR7gWNiiJYAyW2jtt75J63l+b6VQ1rkJt7BHzPhWoah4SlZD2wd12
oKGq6xR51QB361b1VbCmhAJ4Ilzrl+6FuRbvCd31E+sAvW7fZ+2AQn18KfwUPsssCAXWQnwA/LsP
kGgOH/gKsyd6nphoHQM3K+/EXNVn4GXq+/S2O2NfbepzXPhMHEmPHyP59q7ZDko0bg1PpppLzmfs
L3vamkarYu5OKLON3LWJGOPTgQ/aAxjd1eN1okxpS4oZ60Sg05hKRIL1lHRq0DTtKZ1qIVVkCkN5
Fllb024vs44kJIkTF6xLQAoJNCuHSD2AT9+jV6HsSuqiZKWF/jDvbp5My9mPU6oz4+EfyiKTE3F0
fohqtm+j7IDI66DRzSDhfYrRiavOC+MQs2Xfq9uVdTV7Hb8xilDZOxYBTORLsvLrQRWGHTkZ1BrC
AwzYPQSFXUVXT8nNwJbRE6npoWOgDqyYJ57tj7L0UMOJZzLtO3DSXWFXT3RKofaEZm3Ypy1gpyqR
5gJ6CjRVHJkyskE1eEOJ66OlnQ2pUlLeRL/ZtAEr2IIKSbQLa9A1lr1T1REuM5u0aZ6SXkuP1OgA
VniPropi7NgX4qNedB1guj5PKJVIplIZk23Y/PSrRUYaO32MCKdbndXaZQNiBlljgj9K2p03MlOQ
d3ATMvVCsqaiVE4+Plh7n2rHEvFmEpJOFkzDZ5Hw1cDxBgs/w3+n03I/PhPGt864nLsr69BH7jnL
uzqyGZ3Ni0KEUUdtFidghrQ21PJ2YoyAiS7Do0HklRM7H0hVxY/yiTDLOjdPwQXN8CSmH0987/7f
MV1NkidG3vMUN/UEDNa8hwbgjM7odjBOZun4gOHah3Q2dpDuRhNIqmDp7XoN6G6ULu/k8SklpJE7
29ajh1sVaRRussnqhOTXvTV5NA6s8h7Dsasoa+RqkDVe3q1VCoNRGC3ox3IAb753z+wYpQxieNxX
7qCjScF71Ay6+T/py3hSgqz1T+QJxaZRtTaWwW39MzogA7zvhe3KyroWIbJTdxAxp2B+JwX2Nho/
6KN0dFKOF4d25x5qmPIHOVlPFgytM1BNUeFFKv6cGxVoSjzJW+BGSU04pSZLLRCOss5fVI75oIGX
VY1gHdpHlMtSY5rLC4OUafGoExd79AyUqWQUkn4UchuJoCGipj1xLDwpsUYP8K7Hm7Li5szJ5WmW
eUjuJUQu0gGfYA+ZSt/B2huyT427AdORxj91qqaNArC9c4KfciXfe6mWP5ejPj5V+yzxrspsF2iR
HmZsu3qCbMC4XhCjrf1JMffOEVhYyaf2KVrtE/84K8bJWphZR8mB/bGHqqnsysYqsVrFkuohuwol
CWHH4+LYW2VolrQL8ISTbb2I5urI5HzrtyUNbrv1oFeBkOQ8nIOu/nPnTh/O4ysHrNZR9UFWvl13
Zj1WjNIdlz0VpY+X1xiM0zsX3a60rAYrUVI0Tp5mdCRBLgBVi+pVBYgg88k7qGSN/bPe/0nBNaaX
d3zvuvdUKbk+yMMN8JeKokp7a5PvVIt7Uz8x/VWYWcBbKKXp5JcFnV5T3rSGsCiRltPPBONBQVtM
rycJmzdOrjUbHYCKmlh5rwKMcSlJhcmP0gOndGSJ955/7plQbc6E/ryquVPcU8+4pWkuAJVtFjWn
lr1W1JOMor8s6SPNg71q39nkcSW/utCNbJUa5ijwKL2EC6lzH4NwQ6cyVObnkUJBrDsgobqHnqfo
O4ZZ93St9CvUSDPQJOQ3gLaGEz8Sp16xVTth2rnzxr2O+2ieElypQjuxHPeAS7THOOs7lCQqyYnQ
QApbt9mxYy8a+dClNjz8e/tjxzLLiaO6QkTPQm0EYI97rR3xYic/85E4evx4Dyp7Hl4bSMqvdriK
9ELR5JCRHftWBBoB+jyJaSQt9yhB6DOrahdFlc9Ukxpe18zq1J8BOEQRbekGSytdiOVcC7upKIMI
Qww4TLJTX1NvlSa9sESyqqF+bsb40sLWpO2tVERj3RB+WKQviVePDIoddnlIq3zPXJ79+1dzoVYH
x76t6Y3pzoceD0ppjj5epn0j7/hVhiN5qhIZDSXX46i+isBNfzzwHnf6+Xp89ci6pSRNbOjNOgBJ
HSE1ntgukhvoVcbi5OOPkIZ9+M42ej4zrz5DpKpusTDNWqTnrQ83QhcRVsxXqq9OdPBMPrAMPdeo
KA3qdQeM277YdVfVmCJcE/eBhCgBekM/MlrT2Ut7aUwfTNwJf2UtD9nofa6EtnMl1kWRBLnLJ90M
nZ3vKaScu5OHn844mLGtD6zi8KbfWURtx9/P6d8XRBGHHHyG0T9C3V/oeXsggbB3sXb2l1c0VZ5J
g/maZpsUjZ6MrkXePF40M3WmHvnn9tSff7wd9k1k2OKvdgPhCZpJKR/VYClTihKlkoyk5gAb8FkR
5L11Gu66V8OLtNKMxIpmXCRzxype3dD0Kx5t/hUpnn1T2DH2hSDHRdiiaBCM8MPv7iVc/XZUjh5+
Ds2iD1F997GLtR27HuhOIdQFU0kQljLnCEthftsx/8A0RqXnNsf7CGaHhSH2boMdg683RWI3w+Ld
3Ghs5VNkhi4ebrG2qDQdonvvcSB3xTmjyrQs1Y5YvC6fhahLGyABs+smuTbEfJaZh2LRfTthV5ZT
9QWEeEOlXaOqM+hHEoyhoD4GZXDIxOwxnrsimH7t6KJnspXTSTX+cQd24ZiGvMts0o8vQRxM3OOD
kqZ7LoBdVcwo9wxLTAhXaIM6ocw7DifJvB09gEqdyJNgdkjxed+UdgyBrDm50MgyJSylWlhev6iy
03bgiYGy+VPnX905/4Esdq4pxe0a7LyeDRidkawfkK/Yt7d2Dn8l+q4igMxaN1k6C9QfgXbeqcXE
iJyFCCbEbu1D/t6+ddoxAX6oNnoboEXDtUU3lWvy39Bx3HHE8bzNlrbSohx/CxHsoHLQnlv0Wenw
lWGjPlhXXSFxNruxOPbIL9QkVDaXBzt770mkqLuHX00SxwR9sb7Bg6fwQZL9oWmp2tGWb4iMUU27
FiBzxQC1goNiNHts6a7mpW47di4NcbgXLILOH9v6jZRV04/32p5Tsyt0KVuinYBdQddMX1P57ZTJ
x+PuM5TKzpWfdr5G3ZGXAWVgJoz6WXzlImOoLnOE5bRxO4+nh9R69uw0Zfj+q/eO6Fkmo4jLHOSf
upmBvjrrKQIL8PQ+nsy+N7B75PXAdKg4D4v0o6dOrnQDgezi48H3vYGd065oXaY4Bepvfih5QNLV
SQIa/OOx5eGwvXPXKzvH3dFgkVbmbzml+CidZOtikU7suTot5sk1ItPLZtavpHM4QCiSR6eHUsT7
rmZl5/ibOq3Su45pKVz/ykJZhLNkfEFCelxg/IFtjIHhrO2LQx9oDlN6b6o7voBaNpoVWE27FgvI
dFI38QEft86R74A39LahQVtsEUIltYwyJPKMqylsAV0BKAKp2rnsw+SkDe4saGVagdCAj1C7VxB6
67O4+NkCoXAbYdXLOYXiY1VAAD2PzqBPTIMuBE8D1UYypibtZKUhdldp19IMfYtjyAgnQVmNlTih
uR74lEAeI/m3rqBchLW19OpmlPBAlXvkKiA8dOCfPTBYY9NXqNKLZwJAmy6gcQQoAAc8qYsUVIeq
QC24i3IQVa1BsxdHodMtRTteVuBNegF6yLUFijSyHpOEbn7iUUyiTPFvbfuqq4tR1RMJ6ie26iE2
eP/xbtuzk59zVK/Ooes7ohcQaK9T+6qE7yUcuErkfdv4+fuvRjb0GOBT5aBvlj8ogGzD/LyXQc8b
0UUVkTcPs5VaeJO6cyBBGyNHpTzcAYorHO8KhRgo2TjSrK9xboR3hU7VSo1mZVKuc9Gdm503DZX4
VI0eAkiCRVPOiPemQ4OMWFsUxVFg3okD3LJ9pL9cHQE4h26XEwE6xZEkHsEPMpKjLHqin9g4VU5o
xphBnqYYJoPMsqAhZ4W9rMDIlMZDKaLuKASLkNfcVsmisByAXhHs+SdJt8alLoxMeBl2Tu9DQ5yo
4UZ27lr8f4XWIU0Lds8bkFLNSam3y1ADHX2WRNpSdWdqby7c7MRNlnGr/qwDZYGkEyiuCII4rZNP
TLqMSBLAcikprmK1nqBnOauhZdnxT0OZ9ularm8NTZ4kYPSMdG119qjqjJlHP5HqqM3cpTCgfCEn
Bt1SiVeWGgJKQeQj7Ge+cJVYwllU0bed+rxL+8pGgs+P4EQLektXJuo01ZCemDkwraQG/kXjTCvz
rtVB2uYQ/gfiS9bOQrObxHSp7BR/ERYCkNbsMoDoY3faIkopsqfKOKU1XAXzS8k3dXAsB8fU1CAl
2z5SIfdKJE1bmJiq+WS5Dyqi7+kAjyb3EcNDt0DghwCGbBHyVTYvjXRiasY2VeiAY7ZT0VdHcS0u
IdVO7FiZhkY8lcji1SgGxBW3ux6BwAGW5aDGW7ezJrEv/F5GaJa+fyEtgSHh1IVwY2X9WG2ThSWe
ZuiqOP6kxYdrhUu3CydiL83C8tpRL0rK8HkHJll9itNu2YsAkPV6nCDNrfjxLKpgegKmbUG094E2
9Qv9qjIANwm8GPGnYHsrGxLTwJLONci54ZOfHBfSuZ0/NmI3Fwv0UQzxgN+o7bWvO84Pqn+SRAzf
oGQPllJ46PsHO9266JC6rjBvagUaBX3YzGiUkr80gEMTaE47a+hdJa1iurFF4qp07bEc8B7RmYht
icQ8KhEy28E6F7IU0Bn5gf5OUs5yAx68nMz7qIbFTz2uOCnzld+os8YJp1FO8rUGVSRD1jPGaJGu
M3XdZ3RYw7EI0gVqWSvBQTrXQjRbp41mSXgWG+OuqsZqwSYgg2u0MDs0kCneLIzqGV29bEueuC4g
nOonEsILVbSnaXetgZSpo00i39uggh3gcjW77kJqL1Viczc7axoaNDTwLAST5kFwExJtFhTxaZ9q
R45Hc3SwnbRkHzmSNa5jY1SnSFjSay2XhLEON7Fr0NUo/JO4+5EUJq177GVIeyXVKzBi2sxt9FMX
wLNII6YmUC6Rem3MH5JEyadF4SpRZjrgeRFsb+jdJEDfk5yeczM/g5qeLio4m+h6Twzrzuohm1A7
aVJzYuk5Sif5URKkdGdtlGMT9GgFqUHtTuvovosdWD2LKHtok6Muv3FFc5zJyiwxT6oKZS1nCnwX
xpJ0KwqYVyZfdALZcf1G9YRJEDFx0XsSynqepN4VTUXpzVtc+BU4GuFa0YqLrqavo29M1MaEAU/N
wDvzxZOmAEMl9Isa8YrGq5e+0CLak4zzAMyRtYySMyvPprXprlq03NQTtYWDBevXlIT5QKPRO2Ek
5VdepPCfeB643Jw+yNS5UlaTRIxWkl3MNP0uFS9T+FoVdTREj0RxEVbR1DXgLuvquNdzCglYrQQw
u/5U1vYsKgJUWzjCbNtWzS4sjaItfYscUHVilMxqzYMnfKdJwUTPn2xES4XEOgnlxyxFuScFg0bX
X7cdJa418kMsslEte5LskBDHUnY+ABnr4mcZRie5uDW6i4CjIUA0FIRjyy+PUwl6WjuN1B+62Eyy
elOYp3G1EFP9JIrrZS2n00RskXhAkdxbYI+tFskcEZa9sTAy3kGgUYJ/EBuw6c1TnWdrFPjQyrjX
42MYXoDYlbEYnJXJg5AdNyl6w5iVPplqFMBFO7wSsW+Bewv9fyoLtLuHVRe5V5azEYuV7uDBSAx2
JTnA2epkkTfFDCbgVA+eDNBcOpJTZnJTF2sNNFVq6j/7AFCo50/d6M518xmfvqjyq0gfzJ7B7gUC
GijLVFjRcw21oG5i4kUF/lNZXNADadr49ahMZ5p4HqfcJzK8lm2tkLOE5JxxpJoYhmlpjUX0S2SU
iisWQ78KwrkZb414kdcwlEH/9+G9LNDHlStBQZyxj2hh5gEbC6mv1Gu5ODKsGEUHSLY6DDe7uupF
eguCGIYH5EO9CRtQWpp1WRvrAmA7NLjUg+24UNJ2puf6cQXy3Sh+CGEAAAPoYwxkNkYsqUUYQ/eO
esfZ+ioMwerGb1McvFupBCispYuoYDpb2g8gXVaepQMYQX6M2vMW0RbVI7MFl7CJFrV02TrrwIlg
XKysiJDXixclCB2jlZZpd1mrGzH70cFG6d17S1fRzaCsEukLFYl+QoyRkCRTpwIsbZzZdA4FzByd
56DBFOR1TLB4YhevPQmVBhnOTF1eA64FQG4k0yRwt6GkLPPiMnJ+qChSljbkSqycVN52cYRKkzMP
k/5BUx0QF8bWlKyRoJV4XPaoKWxw/IkwkWXoDuqdT6QWh0DGI3fdOflDBCuyiyJkMiCWUmi7d5oK
vRWlQzoQuEhIglyHaZxorGkJHSTOw7O81peade6ra1uRHihuTLwiWOvxTPGojN3n4omc3YrST6Ny
L1w/grMdHyX6QwKYNrSyee78zHgCJbuxAiRG7fjYKh2IqpRa6usqvdJQN+piY9r0+tQJhg2brlsJ
KLh8XOf3cr0yAV33MrxqBcPuB9AOThKw42117SX3ug7xugxP8v4qF37GST+hSjmiPjzpa1B7xwhT
jFqJ5rNlNw4tiMfWFRfnQgSrq3fYZl1fdai8jEq95pKTZj79QT3Zm9viVnWBQ/k+paBBlxsMjW5d
ZUF+D3lo1kAn0zEMUWqyRj0JfTCpUf9kddFMDs1RBAZeB+lIO5KxpOI+o+JFl1Q7/pFod3LbHnuI
PymOexV65GiKmvRQDfzTPnLScxu5AV2jB2OpLAtwkcmxLGnHQNO4sofRYk5s+SOXtGnrAzIJfvYm
joot3RtFsWhy0O9+trJh8Gk1RM4ggJZ82yXCTGoQddAAqMSUIrwaxSgX4oiwdjRaqrkPB6IUc084
v9v9KyndKkhdilAZW9aV+5kXXOWKfdmp/rwAV+lJEUsmzELjNEv7oyJ7MIKNgxWQQ52O4ghO1Fcu
eMjclCZGLkwcSB1hbNHSHLT1eQ9rq+lPuNxAl/4UKjS1NG/cokImRHNLjKfQdFPa7Ck61ViLdkbw
FSKE13Jetgm/zDMurXpdVvnScMkFoAxjWRvRRqgnq5/CuAHCuNSl29z/2RICJf1S85YNOmFeSRt2
rhdOdufd2Mi1WEl8psEQ9rMbLUWLUexHXgLnjUs1E/ylWRnHfgBldqhjT6RB0yuBL/pTlhCvMUBL
tePCNnkBUK7DHAmg7sSnsow9aqx0kgOWTsD45Xc9OQVRmyWQG60EFSjdvradAU6NKFWgTSrhyBMp
aJsRND17LsjSUVc7oxTQrWE+de1jqBzpnDWhu3TytQa5RROShSI73OYmTB1j5LXHNG7n6VCbSS78
kh6HoTNrwnvH+5HAsBDso5hZixnQXwC9akZRJrz19Tu1umisrQJc2JGqia/lc59DQwpNSHGzYbJ6
QbNWzLmgo32miEdeeBJiEO0I8VuzmUAOn6T1RQkL0weibcLNcuS5gFrIhVFAJIbeghYcbbiNS4UX
qYf0BvehjEDg7NQzsbmGImTUq8JEMYCOm611J7Z4et59WVsTtUcCwD83Zfzph7CuUS+5EcVz17lX
1OO8ubWzYBaGSFhh5ypuGtWDKnVBo1g0YRpqjwu6+kxcVGh8GLCRV2LKDAGOL0r/tRWAZ8mdiUFX
SMF3ppigedGsLFmambp94Qny1MPjK45NrJmlGLBqxaMyApNVW2sZpnJZ9xtYcgTUxsRIb5LiztIv
BOtSAr+emylCXeptmMZ3qhpC3vwZ0s5Nb8/Br7OTMYExkTMbrXBq6P1XKsRKtC0HLvvKhgWjePLa
hlHhCc5lHGdwmarzStHPPBF9H0uaeHI9tqUL6G+jHG/ZMuxxqV4rYBvEnt8WgyNbuYQ+UoQXJWIk
pOU6oSTTE60bVZgIknIcIDrSp5MovVHSy9SlITxWaOipuWBvZv5xTDYqvjSqWeWeC8KtHB9pzUnR
X+ZAJcLTPL502pWEdLB1qwdrExRNtnHgXJqmNaEzQuod+RI8hPaicqDnmOc2eMJauKjKRVacOoh3
OXVyYajOdUzHJbTjZFgD6FVok5gppUisKAgT3ti08cXLjoI5P+nScw8BKRhnGTiISHqwyw42cN0R
GOBGWCdKulLdeR5zkNCioECcZ0j90b/QGUfBxNW1sVncSkFBzVCeWqA2tNSf13VxbQrFWqp0UAA6
YolPxM+hW4xyqOBuJpXALpFK0ciTGwgnmvYKwhqERxevrZrIJEdUi5RUgSuCMhRh8CyLymkNFgZI
SeDgK/v1Qq+sZZoHSIetagQz6E8pqNOkDSeRNdENj8hAHJoSjwWgJ1Y+tSug8/jzKeks8C5BeQYO
HEjUSWRBrvLQOpiVLRrBpMpKLIi5NINVHUER0ym/9y6klpHtbooYzTSk+Hycveqy0tNZ3QTE+C28
KYDk8L7CU6++DgcQqreU3amEyKMsIWkC60XSzYu0l0Yt+ymocHxIsRF6o6eJtmhMkyIWOE10GNYU
xFL3GqmuCRoPS1omnfnhQ94vPXo22gUQmpsslo9Ms0bwRlm1zpVQ0jPWyGY26iARoojSvBFZJjU/
T2zvWKGfa6mdVF04pTfvtGuoWOrh1Gtc+tCZS1V0lpG0sMhY9AWaET4MfHveaD8FHVluqZ54zYPf
llcemE1lqUS3tXHpoYpZWPFtWaqLMHGWrl0fyQTgH1+W+0Beu82UEkNHpMXkjCXTeMn2mNZX2YW9
6o/iZbospvYctZRzGEFjaQXF5yK5slbSND+pjoqzaBLNDpXE96WT5Z1yQiPVeqOSIVqbVXmtOzB9
IhmaK2TmntKrZM/jMh6bEf0BzG1mI8WRw6sGJNlAK2gy4wwUx0Xi0yrCck4s++nj1dnnSOwUHvLe
ymA26rRWQ2jGl2EHW8SgzsGS5r7xd+oOamDWdRYaVE9hCZW9eI2GrNthWJlU2F8qiABU6lIlV0AZ
skDqvs+x6c6d1x3wlfZVceSd4gTddBPdlnj9ioRMUe4vRNJ6rZnDq44nNuTwXNUn5MQR99NmMv50
VuVT1BdIFxK1iAfAF3vzvzu5fVHvHNFOW2BDMmKLMdFsdlV6Faox3DD9RZP+cFDVU2y0G8tykdMd
vYizaYiASMOdKDRQyXMfLbaQIDDxxzr+ZFU+9fDkP94I+zLfO7mxwvaltixhJisekoHZCC2kAwdw
zxZ4Lt2/ynzHvSQa3YA+0sGsysiIVSTDXORXPn7wYae+UzR5BiS9Gh4H2416YIO42OLITtduT2WG
rpl0ozjwCfsA2dLO2vh2CTRaU5hB4KBhIqJcKq2oNyMa4VxKnjWjp+wsitR5pTdnEilmMw/n1dBQ
3FMmyLZNqhSlF19ZIlsyCgR5C5ZoUaIjSIlpZlI46bSNIYuLuKsmHy+KNjzaO6si7iDuMpd2TJXK
qrjQzKtWOSryZGqVzRIRoyVdmIne4mmsXnqd96C5JvIkl1ql3lixMTetcI1UXkQj8FYBFlSh6zcL
UGDO5CfHJ98bXLquNesIJSWak5nDDeCRLc+RbSpwnUp0ZWxxliv5TA/vje4u0EjuNIgpdsGNKttz
OpCNHVSwsX0Qbq70Jpz6IaoffXvPtXYbaNe58PjxOuzZHLtNa7oAOi+8nmYthfRTxUWvwQx08lno
bp8/4N8e2v/tbJOzX0ta/Oe/8+eHJO1yz3HLnT/+57H3kCdF8lT++/DX/vFrb//Sf55sai9+SnZ/
581fYeTfnzzZlJs3f5jGpVd259U27y62RRWWH//01zMyhWGgs8SLyyuuuZ0h/qVfep7G3oG+bZ8H
verS7X/87SGp4nJ4Pgcb+rffP1o+/sffhmar//aHgZ4n89EA4YYHrh4ZWdG/axruvESzsl9ff/uG
6Lvz+8eSqHw3NEVRh94DfNCrRdw39z88zTvr8/HvfPTkv1ZlmPpQPf7U1AVJ/K48f4kM9WrS0Ga/
y+LwZejP/xl+/teavDTQqz41e13+Lqng1BVd+jVHXvCrNbC+66Kky8gV/d4Wf7n3Lw3krU8tgSZ/
l1WNXjmq/GuSAKJeLYH2XZd1S/+9BVgkbva/2C74/Ui/bOo/DNL/xfGX5e+qLEk0hVB+7QK8qFdL
IEnqd4kVsCztl6H5C51/Wf2sAeCYY/k45Jrxj2P+avKC/F2TTE7B7wMiiizOX2sDDM1mPncEpO+i
pUjyc9fkV3MfTKMpyqJp/bIzf6X3Prhen5q0IJvfLUtXZHFgAr6atax9F00DVbrf6/oXmrU01Nw/
N2uV7W5qpmyix/X89dbiS4b4XTVFy5AB+A1ff7ndPqAcP7UE3Hkaxh7tfCza8PXW4EMB5dYDESxr
v63hX87iUzP55BpI3xVNV0xLZKBXW39w9EzRVCTr9/H6C+19eUA7f+rFK9Z3Ddk6XTfoxTZ8YdVe
TV6wrO8iJ0yULenXz3+5Fv/SGvwLv/SPcABl/fDxOVrwtsWrkOPgL7w4zH8c4FUwABjM+tub3xyi
h19j/zOa+M83wcSzR//qh0M89uqPb363+MMv/57781P9/qzX33oz0zcP9vKTl28uvG2+QaKcVOoQ
Sv2e1MkmIkT5e1zyI5pMbF5HPprIO/rnk/4hRmK/vPco73/31at4eaI/rvRLdPjL2/rjz1+9CUNR
jOF/pqFbhmVIMsb0zcB/4sW8ns3htX792y+L/dWzlA0RDZD/2nm9s/gvD/DRHhptQ6/fvmyYIXwc
0pYfb59fH/XRqHQTKDffLnZ35heMPA2/XW7CevOY5C+POTz04K989qHn1abcRpvwzWkaOlR+duBF
Ej9W+aZ4GWl4YOnwKT28zCcscL5xqjdPTMzy8kHDaXjv/B8e+WwTb6K3w1oHh33vaP3XmBXubVMd
HDh03wyT0J177GX3v7bBTPyfL/P/PXsfbXPeeMwJiJK3L4dk7D8n9ude+WibR9Xjm2EHTY3PDnuZ
0DAoib8ti3ATP745A8oXDD9Kqnpb/h795Wmfs2AHb8HDp2CcPCTFt/+x3mIkY+d/vjeHgQb42SU6
SfLS3ebxt+NN7nHw3vsc7eDp+1emkwTvjv0Fc1ht8tor3nkPg8bEZxdo5vneyyjP1v4LHni2fcSz
KreP3y5L/lN8S56+PafV423hvTkF5hds01m+jR/cb0N2/4/jf8GrpWf7Nn9n9Yfg+NOr/+vZL5Pq
1y7lGH/7h+v57Wj3VA/Isc9+JFdx9DLK8MKHsOSzYy62m/zx9xJ9G+Zw/EDXx0348r03pkkaosBP
f2LSDDbvnddCHfLzw49ymosX7rdl/IjV+Hb6sOXfV9ucbyd59zL+s7MhfcEhXCUuxCEs+d9LGFZv
hh8ABp9drDUWNmICF9vt08toz88+lDM+P3ju3VPaeRnp18BfcDbGbu4VZbR5z/JRQ3j5vM84YiEt
oDfvLPoQ+392XY431bCJqrd7X/8Cg3eybb6NN+H2MYnfWlOyaZ9/7hOvehOzSIb0+UFvNjERQPUy
0PMeGeTfPrvIJyzy21G/4kYZFvhuS7QSP7484vMTf4XFP/PKh42HQ/KO0yaZX+BYnW3SavNtmMK8
8uLtm+uWguvLhD51bDZv13xobf/ZN4l/VgCADN9dl6+IFC83lM2/LbbhNt78r29/Lx62cUFh+/m6
uhosDQbycfNtXKFg/jKd4a1TqXr5459fs6sk2CJX9TLQ87hf4aJfUTV/+7TKVzxtVW/CnYf9gp15
y+vFjx2u7VlVVvHbBx9kcj67iW5x1d5xCeRBUeizY/8hMKRK/flRj73HZtO9t+llCmRfcD2PQy9N
t/ngXPyyOC/PPOxBjRvDMCxToeBO1kTVhgr/xwv135iIMBVTlU1LVqWhekzxWPv/MBEx3ybAAt8c
DfMLdu8FyqpvR5XFL/DRrqo82L7xh+XDntl/3xaiqK5YJi7CZxNYr6cw3ArUO15/azoUFF6qLW8+
6+UnL9/8KNP797y6f7MRvsC0E1x6JDWfjfBok9/vZqUOHf/DmZC/xw4ssLeZ3qGA+LFZOTzu8LSk
pt+6019wMq7c7bfRxiUl+2boAfL72Uceb7oh7HrH0xv0pz49+s7u+IoLdJJEXrxTWhi0Rj/7rC/j
DjFoWt2H3sPLmMM1pH/B9piTSdm8TbFaX3BeyJY8bsOkSrevH9j6Al9lscFEvB6UavjLH/+8o7li
H++8P/yIz4+Lew6DwMt2YsMBqfzZvXGcxGVBamVTvow17AlpAH99dugzALZlMhTLkpfBnl3vAVv5
2bF/xRNrryx/ubQnW5K0L8P++pQvOOS/PuWoeti5vKWvsHw5b/Rx8/grBEruN87bVZK/4A0MDsKv
9RmzL8n4v2MMwf68rNuf3/i/FurGi4nryucZkVH99ssqEAa/fTNfUVl4SRHeePhr7xp5+StOx/Xl
t48+4Qs2Mt0WSUi8sW/yV9R8/w93V7PctpGEXwW3ZA+qGOCvLqmiKFqWRTqKIGlrcxuSYxAWSDAg
IYXc2qo8Qe573lMOe9s30Jvsk+zXIEdGD2nB4fRGLle5XJbtagwaMz398/XXXdRlR4pvqZaAiQsV
94oCiURSSMmBXo4sgJ2yC1oCx2CzO+HCLCePvyd6ylzmBrWiOJsjeoGBwhM0A+sDdUbE787ii+zJ
5hbwvn2dKZyzvxixZO0wolyi7P74W6K9sfYSpLAU+EMW2vtu+ye1tR3et2BNmOdUXlKZVt5N2Dl6
0zm/PmfradfrzWP8arzyWwBYBe1a5dbb58E/49dXQXOq/n37TUh59VYTWSYTExxaVS+v//8WlMBV
zrAXyp/eF9hf3dU846lyiezKmVor1CCzeM7WK3H9n+MIMKFEIe56ys4XmdK8/iOhXKz1Z7M42m7I
n5gfD79w36bZ2FIBtdq5qgDjxuAYGznFaolH01VsXw/VjLcx+QTtdZX7AwI8I6VYrERN/kd0eWVM
qkSRNlT5OPY6mRpavqREPTZEM50qL7ngTHTV7s0sJjNPa/Z605gwBdyRkwht/qoXS2QAZnds+RLh
x9/0lF/GAQ18cFXKu9TDpvtmgTuS16caEnbtLIVYlEmK1kgvzIdjlEYAjWJHEnB2CfN8nc+G+wIC
pKJ9urXdddUZ5t4gX7CduZUu4Dn//aoX9q5ue6f/8GgTEcxo5xy0EAXUqeEtQL/TMbwSYlF/fguU
7/HeNpP45/ghqDl8lWDu99FEzYoSn9E92epKh7A6KdlZa2Ql4w/8EhAIGDoZTAe3qAJeFqxclCCh
tZiU9UD8uM/vyGpFDFZqNuWXlgRy5WSSoy5rlld8NIFkFmb+znTMpAoot6umwxRwobJcYmZ3VW2Y
xYQEu+OCBcwX4gxeg6XGbtfVApAdeRf0W9i5MuIKz4j6Rl2lA4+V7oD8fIkKfYH0Mgss1kvDb1zX
+1bN+fb1JeoKF6ssWq0JsWBWWCxYAlBQ4GXx/RBYc9m++fHwiKFAOe6TLbAxLhDp3U12VSJwrvvK
KjrRbALXjTGg1NjOEaG5Mc6ScfbShJshvyGg4gHwnPE9d8B9idINBKuVVZ32JZJW7/Rc8WiaZtC6
KvhSIa+p9wOVJEr1l+pux1VBh6TAwtEICDDITjacmm5dlYL8aaTmMBtGFFmkonHUVfL1RMV2pBNI
+BbX6kO8q+mAmMWc16ziB26cA5o74iwWxRRyC20zF0hYpJv1UO9Rh0Sl+jbWS/Q8GQUUW0PC1J0v
gf6cbyPIsnS/gX5r8xeHX1gXwKgtJvE+8L/fqkvUxcM5chrJXvxXDRwQAgcTALMxUuo9tVgahZD+
NxnnT+9IpFmemp+fw6iEE0zSIOjkLrgMjcEttD6bpx7+GYr7QXkXwFMn//31n4s7taIGyHHEjA36
Qps1GrblfMriaZod9SmgN8JIYy3wtdQkSvShhi9/l5vEx3ensUpXCHNi78d8NuYFs+NWoxVIFM1O
07txilLKNRCS2NK8//C4BeifRELnQuVxFrNEmv8K+ZaWDO74KImPRpNYHS0WefnTbJ8h8O1DBMh7
JAvYkr6aL4Fv3iO88r55uXxQDTnypnNdCtmDj2eSd4a+VHd/FtGKePQrYW0xICm+5763RFHkJFPr
mO0dic6dLvxBZuIkrGeXelKtCoPEXd8bAYnFG9NpxvjHjXVYZ+62eRCtEmgONeIKcy8hXCUYUv3U
pYY7dbPcQr7AxQimc2vVsITmIYfftyEuWrhrbGv4bQHBFDkBfLoySyQ9+BI9jZfa7gISsNg3WW4v
NpA4Ibd6ptc52kHKagi+6LJADeP5vsJroIvTwyGjEu4qMGd6ZkesRGXpaqsG+hcLyAiaPHexG2zS
JchwMl0A5wYE8wRTkRFNxzSQAPdsy7lh0RTOpEs0XHah30wlXmdD5cDkF6Qxn/4AnxvtdEEiMByi
F7gs/KmpoEr+y/lxaLnGEFpXfNEX6MclQHVwd0vgQHRQZAAcufyNK3306gpZB+BCCyMh0ToOkqEI
JP/lxUqge05SzBLYtIm80dlaRyn4jplKJNDBWLyyYF8SWOCTPImI7qOslOq2pOpPeKqpxsnCWwlA
x3kGNXAoR1Ngw/WIUYArQaI/vLvWFIOXdSuBkH0d79yZ1c2I1Z/stcpS0xLK/G8Jf3YDgy1roi1Q
ZzmLh7jGLASYRP7/DN0QswVv16tmnqrW8RnYjdSMefUS+R7yo0YsCCHqTFcnqpulgHiz7esTobyr
3Dc5CiAWNQixWrrKPUepyTIOvgRe/HypEvbJ0FLrvtq3OrM2mC+BLnmLBPNArTiYzpe4gfpqaeVr
fAnMRj/G7DbbNQH1ubuGwyS9R4GQb+C6QHTRj2HX0TyAtLcF75aAhfTzXzTgMXnG06sS1aVBmoyh
E6PaIqkgQemFvjTF+8Z8CR4BVDOWfLEShaR3mgikyFKwW67gq3c1QcCEgKOA6VfiagZhl23YJCCf
l2B8yyMr0y4Rfl+luOX4wcPABqMWh3QbTrSN9QMQU0BwYTWRy+M9WBJRRzi3ekACiT6FELQjQzCJ
mVcvEg8iRIkPYKRjQXsgESSFD/ESAFB7GwcSV97NHbXZMPcHxBdGM4fvtm0OhijBxikPGyXoRm7h
XI2w77ogVDaLLT5jQ+CKok5hJE+jjG9oiagmBI7XOtsSvFeoiuuC/dBKGTV8ibLQBqwHKNkeKrDj
poQ/d4FJSPdM2yCKqTfblY7ty+W6wLX/VWa6IhDUMr9BINQEVwcu4fI5rfyw1eEgJjUvgH5iYml8
oqsbcoJLkttwgYDlBAgicDya1ZGpkgBTdSeK3WISltswZ5A9od72LgE9ywuXiAJO9TQdAZMUj56Y
Oj79PIEdCNC8zlJea6guhVVvwi6IkTHGraweiW78pxrD+w1btPkm7DkN89Pht3RXzbV3q7MxcwAa
AlXN0w8xwjDOPNIUcDZ70Wq+NC9Ox0gCwNv7GayRGCWNqs4umWFTwKb0QNFpQd0lrv3echKnc26u
JVBcxFV0hjYTLlmCNfJMDfkhbAvstTN0XbFroNpvqD7ZuxsBBTiz8RxO3ON/lmAe+Ob8PrXIMHyJ
y+tCz1ZMFdRp53wl9uOh7RVgkJSAXMwuXU7Y5QKvT0BuPLS0IMHEMkARP1ILzGswKyT740tcI0g6
pkuOA/VFIhm0PDwwr8OXoO9CbskSKnCKB7hIR3YiTGDzbgiS7ZQK5j+ar3j4YR6ka7KSNluVRFXt
XQxH3Kyw2GcShr2Qyq26L1FV2xjLo5N4seDss74EhdkV3HyOnwkkmvxCvRpNdJLwViPMBTRqP3xj
bFrQOoX3ZqTRRwwkSjUAdmsr8RhIlGpCguYor6/R+sgWLdGhGCKraXWLBRJUJiGYJXm0JnGNXqc8
5AkkcLDh479S7zqdPv5ewJ8us8d/z0YxZ/wLqumDql0X8B3EVp9bUBMIoq7VbG3b0UACynYT7Rxw
ieoYgu47oEm812rBfAwMxjX7+/AjjvltseUgBxLtjz0kNYgC0aywMBsSdP4/7Tj0GIxrnnK4Hn6K
p0M1fOAWQ4KdZmNDd883jUZ2zvGg2eoanhHDuoM9w11yZ7jiLf8YOdr2wY5Wb7eQK4Whrg5OXi6p
2azXMdcP0ySDZgPrxXBKd56O8tvQNnuew7j8v3tleuMqmrOqf9/uGTpO4EppHGNYbANjwNE61mgK
oI7L6/4y3rJ2/AoVi88BY1KLCk7UzgRM3DQfD9r3KQ2nqfg/ozQHOHZ1pSOMPHipppsdr4tS9ZbJ
2L7yZ3YfPo1K4qE1jSR1k2vf0nui9T+20l6epdyj2GBynZa5qf/swzsXgH0n2QVcdcczBI7aUbVb
D3wXo73pNXNaczGmiUdR+6YXOj3jEtxskY2r3GeeraeUz99n7m7sGWVtxOaeGQjWg/7Yvhwg0zNH
A++Uq22fJbaec8ALDVQ0yfTQnM3C5O8ZWuv+oCecPubg7MXFtDF7vl1D000NwIVXgX/8bFIHZYQX
nexLM2/d73t+a3wRNwJB4m0bI4F8gWF8nyZmIGN5vzVReccEiONmE3XsNgafVOe5yx5ED6eLBjv8
OXRs+3bp5/gNpaO54xeU30bAHyqLM8opjXzeKmqUYEDg9/8DAAD//w==</cx:binary>
              </cx:geoCache>
            </cx:geography>
          </cx:layoutPr>
        </cx:series>
      </cx:plotAreaRegion>
    </cx:plotArea>
  </cx:chart>
  <cx:spPr>
    <a:effectLst/>
  </cx:spPr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Sheet1!$A$2:$C$17</cx:f>
        <cx:lvl ptCount="16">
          <cx:pt idx="0">1.85%</cx:pt>
          <cx:pt idx="1">5.83%</cx:pt>
          <cx:pt idx="2">89.54%</cx:pt>
          <cx:pt idx="3">2.79%</cx:pt>
        </cx:lvl>
        <cx:lvl ptCount="16">
          <cx:pt idx="0"> </cx:pt>
          <cx:pt idx="1">Stem 1</cx:pt>
          <cx:pt idx="2">Stem 1</cx:pt>
          <cx:pt idx="3">Stem 2</cx:pt>
        </cx:lvl>
        <cx:lvl ptCount="16">
          <cx:pt idx="0">JMGA Publishers</cx:pt>
          <cx:pt idx="1">McCoy Printing</cx:pt>
          <cx:pt idx="2">Not Your Mothers Publisher</cx:pt>
          <cx:pt idx="3">Reese &amp; Kole Publishing</cx:pt>
        </cx:lvl>
      </cx:strDim>
      <cx:numDim type="size">
        <cx:f>Sheet1!$D$2:$D$17</cx:f>
        <cx:lvl ptCount="16" formatCode="0.00%">
          <cx:pt idx="0">0.018499999999999999</cx:pt>
          <cx:pt idx="1">0.058299999999999998</cx:pt>
          <cx:pt idx="2">0.89539999999999997</cx:pt>
          <cx:pt idx="3">0.027799999999999998</cx:pt>
        </cx:lvl>
      </cx:numDim>
    </cx:data>
  </cx:chartData>
  <cx:chart>
    <cx:title pos="t" align="ctr" overlay="0">
      <cx:tx>
        <cx:txData>
          <cx:v>PUBLISHER’S  NAMES WITH MARKET SPENT IN 2020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862" b="1" i="1" u="none" strike="noStrike" baseline="0" dirty="0">
              <a:solidFill>
                <a:schemeClr val="tx1"/>
              </a:solidFill>
              <a:latin typeface="Calibri" panose="020F0502020204030204"/>
            </a:rPr>
            <a:t>PUBLISHER’S  NAMES WITH MARKET SPENT IN 2020</a:t>
          </a:r>
        </a:p>
      </cx:txPr>
    </cx:title>
    <cx:plotArea>
      <cx:plotAreaRegion>
        <cx:series layoutId="treemap" uniqueId="{B5AEA4CF-96B8-0A4C-97AA-FC31BDC1BD26}">
          <cx:tx>
            <cx:txData>
              <cx:f>Sheet1!$D$1</cx:f>
              <cx:v>Series1</cx:v>
            </cx:txData>
          </cx:tx>
          <cx:spPr>
            <a:ln cmpd="dbl">
              <a:solidFill>
                <a:schemeClr val="bg2">
                  <a:lumMod val="25000"/>
                </a:schemeClr>
              </a:solidFill>
            </a:ln>
            <a:effectLst>
              <a:softEdge rad="0"/>
            </a:effectLst>
          </cx:spPr>
          <cx:dataPt idx="0">
            <cx:spPr>
              <a:solidFill>
                <a:srgbClr val="E7E6E6">
                  <a:lumMod val="50000"/>
                </a:srgbClr>
              </a:solidFill>
              <a:ln cmpd="dbl">
                <a:solidFill>
                  <a:srgbClr val="E7E6E6">
                    <a:lumMod val="25000"/>
                  </a:srgbClr>
                </a:solidFill>
              </a:ln>
              <a:effectLst>
                <a:softEdge rad="0"/>
              </a:effectLst>
            </cx:spPr>
          </cx:dataPt>
          <cx:dataPt idx="3">
            <cx:spPr>
              <a:solidFill>
                <a:srgbClr val="E7E6E6">
                  <a:lumMod val="75000"/>
                </a:srgbClr>
              </a:solidFill>
              <a:ln cmpd="dbl">
                <a:solidFill>
                  <a:srgbClr val="E7E6E6">
                    <a:lumMod val="25000"/>
                  </a:srgbClr>
                </a:solidFill>
              </a:ln>
              <a:effectLst>
                <a:softEdge rad="0"/>
              </a:effectLst>
            </cx:spPr>
          </cx:dataPt>
          <cx:dataPt idx="6">
            <cx:spPr>
              <a:solidFill>
                <a:srgbClr val="4472C4"/>
              </a:solidFill>
              <a:ln cmpd="dbl">
                <a:solidFill>
                  <a:srgbClr val="E7E6E6">
                    <a:lumMod val="25000"/>
                  </a:srgbClr>
                </a:solidFill>
              </a:ln>
              <a:effectLst>
                <a:softEdge rad="0"/>
              </a:effectLst>
            </cx:spPr>
          </cx:dataPt>
          <cx:dataPt idx="9">
            <cx:spPr>
              <a:solidFill>
                <a:srgbClr val="E7E6E6">
                  <a:lumMod val="90000"/>
                </a:srgbClr>
              </a:solidFill>
              <a:ln cmpd="dbl">
                <a:solidFill>
                  <a:srgbClr val="E7E6E6">
                    <a:lumMod val="25000"/>
                  </a:srgbClr>
                </a:solidFill>
              </a:ln>
              <a:effectLst>
                <a:softEdge rad="0"/>
              </a:effectLst>
            </cx:spPr>
          </cx:dataPt>
          <cx:dataPt idx="11">
            <cx:spPr>
              <a:ln cmpd="dbl">
                <a:solidFill>
                  <a:srgbClr val="E7E6E6">
                    <a:lumMod val="25000"/>
                  </a:srgbClr>
                </a:solidFill>
              </a:ln>
              <a:effectLst>
                <a:softEdge rad="0"/>
              </a:effectLst>
            </cx:spPr>
          </cx:dataPt>
          <cx:dataLabels pos="inEnd">
            <cx:spPr>
              <a:noFill/>
            </cx:spPr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/>
                </a:pPr>
                <a:endParaRPr lang="en-US" sz="1197" b="0" i="0" u="none" strike="noStrike" baseline="0">
                  <a:solidFill>
                    <a:prstClr val="white"/>
                  </a:solidFill>
                  <a:latin typeface="Calibri" panose="020F0502020204030204"/>
                </a:endParaRPr>
              </a:p>
            </cx:txPr>
            <cx:visibility seriesName="0" categoryName="1" value="0"/>
            <cx:dataLabel idx="6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 b="1" baseline="0">
                      <a:solidFill>
                        <a:schemeClr val="tx1"/>
                      </a:solidFill>
                    </a:defRPr>
                  </a:pPr>
                  <a:r>
                    <a:rPr lang="en-US" sz="1197" b="1" i="0" u="none" strike="noStrike" baseline="0">
                      <a:solidFill>
                        <a:schemeClr val="tx1"/>
                      </a:solidFill>
                      <a:latin typeface="Calibri" panose="020F0502020204030204"/>
                    </a:rPr>
                    <a:t>Not Your Mothers Publisher</a:t>
                  </a:r>
                </a:p>
              </cx:txPr>
              <cx:visibility seriesName="0" categoryName="1" value="0"/>
            </cx:dataLabel>
            <cx:dataLabel idx="8">
              <cx:spPr>
                <a:ln>
                  <a:solidFill>
                    <a:schemeClr val="tx1"/>
                  </a:solidFill>
                </a:ln>
              </cx:spPr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 b="1" baseline="0">
                      <a:solidFill>
                        <a:schemeClr val="tx1"/>
                      </a:solidFill>
                    </a:defRPr>
                  </a:pPr>
                  <a:r>
                    <a:rPr lang="en-US" sz="1197" b="1" i="0" u="none" strike="noStrike" baseline="0">
                      <a:solidFill>
                        <a:schemeClr val="tx1"/>
                      </a:solidFill>
                      <a:latin typeface="Calibri" panose="020F0502020204030204"/>
                    </a:rPr>
                    <a:t>89.54%</a:t>
                  </a:r>
                </a:p>
              </cx:txPr>
              <cx:visibility seriesName="0" categoryName="1" value="0"/>
            </cx:dataLabel>
            <cx:dataLabel idx="9">
              <cx:visibility seriesName="0" categoryName="0" value="0"/>
            </cx:dataLabel>
          </cx:dataLabels>
          <cx:dataId val="0"/>
          <cx:layoutPr>
            <cx:parentLabelLayout val="overlapping"/>
          </cx:layoutPr>
        </cx:series>
      </cx:plotAreaRegion>
    </cx:plotArea>
    <cx:legend pos="t" align="ctr" overlay="0"/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Sheet1!$A$2:$A$31</cx:f>
        <cx:lvl ptCount="30">
          <cx:pt idx="0">Board Book</cx:pt>
          <cx:pt idx="1">Board Book</cx:pt>
          <cx:pt idx="2">Graphic</cx:pt>
          <cx:pt idx="3">Hardcover</cx:pt>
          <cx:pt idx="4">Hardcover</cx:pt>
          <cx:pt idx="5">Hardcover</cx:pt>
          <cx:pt idx="6">Hardcover</cx:pt>
          <cx:pt idx="7">Hardcover</cx:pt>
          <cx:pt idx="8">Hardcover</cx:pt>
          <cx:pt idx="9">Hardcover</cx:pt>
          <cx:pt idx="10">Hardcover</cx:pt>
          <cx:pt idx="11">Hardcover</cx:pt>
          <cx:pt idx="12">Hardcover</cx:pt>
          <cx:pt idx="13">Hardcover</cx:pt>
          <cx:pt idx="14">Hardcover</cx:pt>
          <cx:pt idx="15">Hardcover</cx:pt>
          <cx:pt idx="16">Hardcover</cx:pt>
          <cx:pt idx="17">Mass market paperback</cx:pt>
          <cx:pt idx="18">Mass market paperback</cx:pt>
          <cx:pt idx="19">Mass market paperback</cx:pt>
          <cx:pt idx="20">Mass market paperback</cx:pt>
          <cx:pt idx="21">Mass market paperback</cx:pt>
          <cx:pt idx="22">Paperback</cx:pt>
          <cx:pt idx="23">Paperback</cx:pt>
          <cx:pt idx="24">Paperback</cx:pt>
          <cx:pt idx="25">Trade paperback</cx:pt>
          <cx:pt idx="26">Trade paperback</cx:pt>
          <cx:pt idx="27">Trade paperback</cx:pt>
          <cx:pt idx="28">Trade paperback</cx:pt>
          <cx:pt idx="29">Trade paperback</cx:pt>
        </cx:lvl>
      </cx:strDim>
      <cx:numDim type="val">
        <cx:f>Sheet1!$B$2:$B$31</cx:f>
        <cx:lvl ptCount="30" formatCode="General">
          <cx:pt idx="0">6.9900000000000002</cx:pt>
          <cx:pt idx="1">5.9900000000000002</cx:pt>
          <cx:pt idx="2">23.899999999999999</cx:pt>
          <cx:pt idx="3">22.899999999999999</cx:pt>
          <cx:pt idx="4">27.899999999999999</cx:pt>
          <cx:pt idx="5">21.5</cx:pt>
          <cx:pt idx="6">18.5</cx:pt>
          <cx:pt idx="7">21.5</cx:pt>
          <cx:pt idx="8">28.899999999999999</cx:pt>
          <cx:pt idx="9">29.899999999999999</cx:pt>
          <cx:pt idx="10">27.899999999999999</cx:pt>
          <cx:pt idx="11">48.899999999999999</cx:pt>
          <cx:pt idx="12">30.899999999999999</cx:pt>
          <cx:pt idx="13">32.899999999999999</cx:pt>
          <cx:pt idx="14">18.5</cx:pt>
          <cx:pt idx="15">21.699999999999999</cx:pt>
          <cx:pt idx="16">35.840000000000003</cx:pt>
          <cx:pt idx="17">8.9000000000000004</cx:pt>
          <cx:pt idx="18">9.5</cx:pt>
          <cx:pt idx="19">8.9000000000000004</cx:pt>
          <cx:pt idx="20">9.5</cx:pt>
          <cx:pt idx="21">8.9000000000000004</cx:pt>
          <cx:pt idx="22">7.9000000000000004</cx:pt>
          <cx:pt idx="23">18.899999999999999</cx:pt>
          <cx:pt idx="24">7.9000000000000004</cx:pt>
          <cx:pt idx="25">11.9</cx:pt>
          <cx:pt idx="26">8.9000000000000004</cx:pt>
          <cx:pt idx="27">12.5</cx:pt>
          <cx:pt idx="28">15.9</cx:pt>
          <cx:pt idx="29">16.899999999999999</cx:pt>
        </cx:lvl>
      </cx:numDim>
    </cx:data>
  </cx:chartData>
  <cx:chart>
    <cx:plotArea>
      <cx:plotAreaRegion>
        <cx:series layoutId="boxWhisker" uniqueId="{451F4E8A-31AF-9E41-8B02-9D322DF52F43}">
          <cx:tx>
            <cx:txData>
              <cx:f/>
              <cx:v>Suggested Price</cx:v>
            </cx:txData>
          </cx:tx>
          <cx:dataId val="0"/>
          <cx:layoutPr>
            <cx:visibility meanLine="1" meanMarker="0" nonoutliers="0" outliers="1"/>
            <cx:statistics quartileMethod="exclusive"/>
          </cx:layoutPr>
        </cx:series>
      </cx:plotAreaRegion>
      <cx:axis id="0">
        <cx:catScaling gapWidth="1.5"/>
        <cx:tickLabels/>
      </cx:axis>
      <cx:axis id="1">
        <cx:valScaling/>
        <cx:majorGridlines/>
        <cx:tickLabels/>
      </cx:axis>
    </cx:plotArea>
    <cx:legend pos="b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1197" b="0" i="0" u="none" strike="noStrike" baseline="0">
            <a:solidFill>
              <a:prstClr val="black">
                <a:lumMod val="75000"/>
                <a:lumOff val="25000"/>
              </a:prstClr>
            </a:solidFill>
            <a:latin typeface="Calibri" panose="020F0502020204030204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1197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330"/>
  </cs:chartArea>
  <cs:dataLabel>
    <cs:lnRef idx="0"/>
    <cs:fillRef idx="0"/>
    <cs:effectRef idx="0"/>
    <cs:fontRef idx="minor">
      <a:schemeClr val="lt1">
        <a:lumMod val="9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1197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1197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1197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10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 w="19050">
        <a:solidFill>
          <a:schemeClr val="bg1"/>
        </a:solidFill>
      </a:ln>
    </cs:spPr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40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/>
  </cs:chartArea>
  <cs:dataLabel>
    <cs:lnRef idx="0"/>
    <cs:fillRef idx="0"/>
    <cs:effectRef idx="0"/>
    <cs:fontRef idx="minor">
      <a:schemeClr val="dk1"/>
    </cs:fontRef>
    <cs:defRPr sz="1197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75000"/>
            <a:lumOff val="2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  <a:lumOff val="10000"/>
              </a:schemeClr>
            </a:gs>
            <a:gs pos="0">
              <a:schemeClr val="lt1">
                <a:lumMod val="75000"/>
                <a:alpha val="36000"/>
                <a:lumOff val="10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chemeClr val="bg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/>
  </cs:title>
  <cs:trendline>
    <cs:lnRef idx="0"/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defRPr sz="1197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0.79234</cdr:x>
      <cdr:y>0.09554</cdr:y>
    </cdr:from>
    <cdr:to>
      <cdr:x>0.94808</cdr:x>
      <cdr:y>0.25224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BA947E0-4DB4-944A-CE15-4EE41C80F203}"/>
            </a:ext>
          </a:extLst>
        </cdr:cNvPr>
        <cdr:cNvSpPr txBox="1"/>
      </cdr:nvSpPr>
      <cdr:spPr>
        <a:xfrm xmlns:a="http://schemas.openxmlformats.org/drawingml/2006/main">
          <a:off x="8516815" y="411635"/>
          <a:ext cx="1674056" cy="67509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0.78972</cdr:x>
      <cdr:y>0.0426</cdr:y>
    </cdr:from>
    <cdr:to>
      <cdr:x>0.87479</cdr:x>
      <cdr:y>0.25483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B29BC8F7-7893-A97A-DDCF-318BEC53FCB6}"/>
            </a:ext>
          </a:extLst>
        </cdr:cNvPr>
        <cdr:cNvSpPr txBox="1"/>
      </cdr:nvSpPr>
      <cdr:spPr>
        <a:xfrm xmlns:a="http://schemas.openxmlformats.org/drawingml/2006/main">
          <a:off x="8488680" y="183516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0.31308</cdr:x>
      <cdr:y>0.4677</cdr:y>
    </cdr:from>
    <cdr:to>
      <cdr:x>0.37757</cdr:x>
      <cdr:y>0.69251</cdr:y>
    </cdr:to>
    <cdr:cxnSp macro="">
      <cdr:nvCxnSpPr>
        <cdr:cNvPr id="4" name="Straight Connector 3">
          <a:extLst xmlns:a="http://schemas.openxmlformats.org/drawingml/2006/main">
            <a:ext uri="{FF2B5EF4-FFF2-40B4-BE49-F238E27FC236}">
              <a16:creationId xmlns:a16="http://schemas.microsoft.com/office/drawing/2014/main" id="{72D07EEE-1E1C-9F0C-6EF2-10CDC67CABFE}"/>
            </a:ext>
          </a:extLst>
        </cdr:cNvPr>
        <cdr:cNvCxnSpPr/>
      </cdr:nvCxnSpPr>
      <cdr:spPr>
        <a:xfrm xmlns:a="http://schemas.openxmlformats.org/drawingml/2006/main">
          <a:off x="1701800" y="1838960"/>
          <a:ext cx="350520" cy="883920"/>
        </a:xfrm>
        <a:prstGeom xmlns:a="http://schemas.openxmlformats.org/drawingml/2006/main" prst="line">
          <a:avLst/>
        </a:prstGeom>
        <a:ln xmlns:a="http://schemas.openxmlformats.org/drawingml/2006/main" w="31750">
          <a:solidFill>
            <a:schemeClr val="accent1"/>
          </a:solidFill>
          <a:headEnd type="oval"/>
          <a:tailEnd type="oval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0.37196</cdr:x>
      <cdr:y>0.677</cdr:y>
    </cdr:from>
    <cdr:to>
      <cdr:x>0.45047</cdr:x>
      <cdr:y>0.85917</cdr:y>
    </cdr:to>
    <cdr:cxnSp macro="">
      <cdr:nvCxnSpPr>
        <cdr:cNvPr id="7" name="Straight Connector 6">
          <a:extLst xmlns:a="http://schemas.openxmlformats.org/drawingml/2006/main">
            <a:ext uri="{FF2B5EF4-FFF2-40B4-BE49-F238E27FC236}">
              <a16:creationId xmlns:a16="http://schemas.microsoft.com/office/drawing/2014/main" id="{DAACFA28-6863-F7C2-3C91-C621147B860E}"/>
            </a:ext>
          </a:extLst>
        </cdr:cNvPr>
        <cdr:cNvCxnSpPr/>
      </cdr:nvCxnSpPr>
      <cdr:spPr>
        <a:xfrm xmlns:a="http://schemas.openxmlformats.org/drawingml/2006/main">
          <a:off x="2021840" y="2661920"/>
          <a:ext cx="426720" cy="716280"/>
        </a:xfrm>
        <a:prstGeom xmlns:a="http://schemas.openxmlformats.org/drawingml/2006/main" prst="line">
          <a:avLst/>
        </a:prstGeom>
        <a:ln xmlns:a="http://schemas.openxmlformats.org/drawingml/2006/main" w="31750">
          <a:tailEnd type="oval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0.5198</cdr:x>
      <cdr:y>0.29716</cdr:y>
    </cdr:from>
    <cdr:to>
      <cdr:x>0.58505</cdr:x>
      <cdr:y>0.70801</cdr:y>
    </cdr:to>
    <cdr:cxnSp macro="">
      <cdr:nvCxnSpPr>
        <cdr:cNvPr id="26" name="Straight Connector 25">
          <a:extLst xmlns:a="http://schemas.openxmlformats.org/drawingml/2006/main">
            <a:ext uri="{FF2B5EF4-FFF2-40B4-BE49-F238E27FC236}">
              <a16:creationId xmlns:a16="http://schemas.microsoft.com/office/drawing/2014/main" id="{E50095B1-617A-436C-C98C-A65E4D11B6BF}"/>
            </a:ext>
          </a:extLst>
        </cdr:cNvPr>
        <cdr:cNvCxnSpPr/>
      </cdr:nvCxnSpPr>
      <cdr:spPr>
        <a:xfrm xmlns:a="http://schemas.openxmlformats.org/drawingml/2006/main">
          <a:off x="2825400" y="1168400"/>
          <a:ext cx="354680" cy="1615440"/>
        </a:xfrm>
        <a:prstGeom xmlns:a="http://schemas.openxmlformats.org/drawingml/2006/main" prst="line">
          <a:avLst/>
        </a:prstGeom>
        <a:ln xmlns:a="http://schemas.openxmlformats.org/drawingml/2006/main" w="31750">
          <a:headEnd type="oval"/>
          <a:tailEnd type="oval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0.72243</cdr:x>
      <cdr:y>0.16925</cdr:y>
    </cdr:from>
    <cdr:to>
      <cdr:x>0.79252</cdr:x>
      <cdr:y>0.90569</cdr:y>
    </cdr:to>
    <cdr:cxnSp macro="">
      <cdr:nvCxnSpPr>
        <cdr:cNvPr id="31" name="Straight Connector 30">
          <a:extLst xmlns:a="http://schemas.openxmlformats.org/drawingml/2006/main">
            <a:ext uri="{FF2B5EF4-FFF2-40B4-BE49-F238E27FC236}">
              <a16:creationId xmlns:a16="http://schemas.microsoft.com/office/drawing/2014/main" id="{17F62CE0-A165-AAB2-A430-5507CD3F3E6E}"/>
            </a:ext>
          </a:extLst>
        </cdr:cNvPr>
        <cdr:cNvCxnSpPr/>
      </cdr:nvCxnSpPr>
      <cdr:spPr>
        <a:xfrm xmlns:a="http://schemas.openxmlformats.org/drawingml/2006/main">
          <a:off x="3926840" y="665480"/>
          <a:ext cx="381000" cy="2895600"/>
        </a:xfrm>
        <a:prstGeom xmlns:a="http://schemas.openxmlformats.org/drawingml/2006/main" prst="line">
          <a:avLst/>
        </a:prstGeom>
        <a:ln xmlns:a="http://schemas.openxmlformats.org/drawingml/2006/main" w="31750">
          <a:headEnd type="oval"/>
          <a:tailEnd type="oval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0.07193</cdr:x>
      <cdr:y>0</cdr:y>
    </cdr:from>
    <cdr:to>
      <cdr:x>0.24364</cdr:x>
      <cdr:y>0.15761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A7C4CDDF-F85A-6A59-75F7-99151FC476D3}"/>
            </a:ext>
          </a:extLst>
        </cdr:cNvPr>
        <cdr:cNvSpPr txBox="1"/>
      </cdr:nvSpPr>
      <cdr:spPr>
        <a:xfrm xmlns:a="http://schemas.openxmlformats.org/drawingml/2006/main">
          <a:off x="383032" y="0"/>
          <a:ext cx="914400" cy="55911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0.05315</cdr:x>
      <cdr:y>0</cdr:y>
    </cdr:from>
    <cdr:to>
      <cdr:x>0.22486</cdr:x>
      <cdr:y>0.25777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6FDCC098-7328-A274-A79B-127BCD75C55F}"/>
            </a:ext>
          </a:extLst>
        </cdr:cNvPr>
        <cdr:cNvSpPr txBox="1"/>
      </cdr:nvSpPr>
      <cdr:spPr>
        <a:xfrm xmlns:a="http://schemas.openxmlformats.org/drawingml/2006/main">
          <a:off x="283020" y="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0.3289</cdr:x>
      <cdr:y>0.07001</cdr:y>
    </cdr:from>
    <cdr:to>
      <cdr:x>0.37955</cdr:x>
      <cdr:y>0.14894</cdr:y>
    </cdr:to>
    <cdr:sp macro="" textlink="">
      <cdr:nvSpPr>
        <cdr:cNvPr id="2" name="Down Arrow 1">
          <a:extLst xmlns:a="http://schemas.openxmlformats.org/drawingml/2006/main">
            <a:ext uri="{FF2B5EF4-FFF2-40B4-BE49-F238E27FC236}">
              <a16:creationId xmlns:a16="http://schemas.microsoft.com/office/drawing/2014/main" id="{DCFCE4BF-2FC4-7189-08D9-08D40C032DE6}"/>
            </a:ext>
          </a:extLst>
        </cdr:cNvPr>
        <cdr:cNvSpPr/>
      </cdr:nvSpPr>
      <cdr:spPr>
        <a:xfrm xmlns:a="http://schemas.openxmlformats.org/drawingml/2006/main">
          <a:off x="1627046" y="283502"/>
          <a:ext cx="250528" cy="319588"/>
        </a:xfrm>
        <a:prstGeom xmlns:a="http://schemas.openxmlformats.org/drawingml/2006/main" prst="downArrow">
          <a:avLst/>
        </a:prstGeom>
        <a:solidFill xmlns:a="http://schemas.openxmlformats.org/drawingml/2006/main">
          <a:schemeClr val="bg2">
            <a:lumMod val="75000"/>
          </a:schemeClr>
        </a:solidFill>
        <a:ln xmlns:a="http://schemas.openxmlformats.org/drawingml/2006/main">
          <a:solidFill>
            <a:schemeClr val="tx1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0.10986</cdr:x>
      <cdr:y>0.29327</cdr:y>
    </cdr:from>
    <cdr:to>
      <cdr:x>0.33738</cdr:x>
      <cdr:y>0.51219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0048736B-959A-B308-5B97-EAD1F138157C}"/>
            </a:ext>
          </a:extLst>
        </cdr:cNvPr>
        <cdr:cNvSpPr txBox="1"/>
      </cdr:nvSpPr>
      <cdr:spPr>
        <a:xfrm xmlns:a="http://schemas.openxmlformats.org/drawingml/2006/main">
          <a:off x="574005" y="1184126"/>
          <a:ext cx="1188720" cy="88392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400" b="1" dirty="0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0.55223</cdr:x>
      <cdr:y>0.1562</cdr:y>
    </cdr:from>
    <cdr:to>
      <cdr:x>0.71536</cdr:x>
      <cdr:y>0.36205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9B0DA921-5F3E-6387-3FB3-DE332492C458}"/>
            </a:ext>
          </a:extLst>
        </cdr:cNvPr>
        <cdr:cNvSpPr txBox="1"/>
      </cdr:nvSpPr>
      <cdr:spPr>
        <a:xfrm xmlns:a="http://schemas.openxmlformats.org/drawingml/2006/main">
          <a:off x="3095503" y="693837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b="1" dirty="0">
              <a:solidFill>
                <a:schemeClr val="accent1"/>
              </a:solidFill>
            </a:rPr>
            <a:t>Sci-Fi/Fantasy</a:t>
          </a:r>
        </a:p>
      </cdr:txBody>
    </cdr:sp>
  </cdr:relSizeAnchor>
  <cdr:relSizeAnchor xmlns:cdr="http://schemas.openxmlformats.org/drawingml/2006/chartDrawing">
    <cdr:from>
      <cdr:x>0.68268</cdr:x>
      <cdr:y>0.3575</cdr:y>
    </cdr:from>
    <cdr:to>
      <cdr:x>0.83463</cdr:x>
      <cdr:y>0.42002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5E5F65D3-8A32-920D-A703-243C7E31EE50}"/>
            </a:ext>
          </a:extLst>
        </cdr:cNvPr>
        <cdr:cNvSpPr txBox="1"/>
      </cdr:nvSpPr>
      <cdr:spPr>
        <a:xfrm xmlns:a="http://schemas.openxmlformats.org/drawingml/2006/main">
          <a:off x="3826739" y="1517956"/>
          <a:ext cx="851758" cy="2654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b="1" dirty="0">
              <a:solidFill>
                <a:schemeClr val="bg2">
                  <a:lumMod val="50000"/>
                </a:schemeClr>
              </a:solidFill>
            </a:rPr>
            <a:t>Fiction</a:t>
          </a:r>
        </a:p>
      </cdr:txBody>
    </cdr:sp>
  </cdr:relSizeAnchor>
  <cdr:relSizeAnchor xmlns:cdr="http://schemas.openxmlformats.org/drawingml/2006/chartDrawing">
    <cdr:from>
      <cdr:x>0.73654</cdr:x>
      <cdr:y>0.22838</cdr:y>
    </cdr:from>
    <cdr:to>
      <cdr:x>0.82976</cdr:x>
      <cdr:y>0.54698</cdr:y>
    </cdr:to>
    <cdr:cxnSp macro="">
      <cdr:nvCxnSpPr>
        <cdr:cNvPr id="5" name="Straight Connector 4">
          <a:extLst xmlns:a="http://schemas.openxmlformats.org/drawingml/2006/main">
            <a:ext uri="{FF2B5EF4-FFF2-40B4-BE49-F238E27FC236}">
              <a16:creationId xmlns:a16="http://schemas.microsoft.com/office/drawing/2014/main" id="{6243B016-A7B0-0A32-79D1-9F8A39852982}"/>
            </a:ext>
          </a:extLst>
        </cdr:cNvPr>
        <cdr:cNvCxnSpPr/>
      </cdr:nvCxnSpPr>
      <cdr:spPr>
        <a:xfrm xmlns:a="http://schemas.openxmlformats.org/drawingml/2006/main" flipH="1">
          <a:off x="4128656" y="1014470"/>
          <a:ext cx="522514" cy="1415257"/>
        </a:xfrm>
        <a:prstGeom xmlns:a="http://schemas.openxmlformats.org/drawingml/2006/main" prst="line">
          <a:avLst/>
        </a:prstGeom>
        <a:ln xmlns:a="http://schemas.openxmlformats.org/drawingml/2006/main" w="38100" cmpd="sng">
          <a:solidFill>
            <a:schemeClr val="bg2">
              <a:lumMod val="50000"/>
            </a:schemeClr>
          </a:solidFill>
          <a:headEnd type="oval"/>
          <a:tailEnd type="oval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0.63909</cdr:x>
      <cdr:y>0.10006</cdr:y>
    </cdr:from>
    <cdr:to>
      <cdr:x>0.73654</cdr:x>
      <cdr:y>0.62137</cdr:y>
    </cdr:to>
    <cdr:cxnSp macro="">
      <cdr:nvCxnSpPr>
        <cdr:cNvPr id="12" name="Straight Connector 11">
          <a:extLst xmlns:a="http://schemas.openxmlformats.org/drawingml/2006/main">
            <a:ext uri="{FF2B5EF4-FFF2-40B4-BE49-F238E27FC236}">
              <a16:creationId xmlns:a16="http://schemas.microsoft.com/office/drawing/2014/main" id="{993759B4-4E39-1F2D-5B4A-6D66FAB6FBE7}"/>
            </a:ext>
          </a:extLst>
        </cdr:cNvPr>
        <cdr:cNvCxnSpPr/>
      </cdr:nvCxnSpPr>
      <cdr:spPr>
        <a:xfrm xmlns:a="http://schemas.openxmlformats.org/drawingml/2006/main" flipH="1">
          <a:off x="3582391" y="444454"/>
          <a:ext cx="546265" cy="2315688"/>
        </a:xfrm>
        <a:prstGeom xmlns:a="http://schemas.openxmlformats.org/drawingml/2006/main" prst="line">
          <a:avLst/>
        </a:prstGeom>
        <a:ln xmlns:a="http://schemas.openxmlformats.org/drawingml/2006/main" w="38100">
          <a:headEnd type="oval"/>
          <a:tailEnd type="oval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BC1BB-8257-3A40-B195-887F1C495A7C}" type="datetimeFigureOut">
              <a:rPr lang="en-US" smtClean="0"/>
              <a:t>6/13/24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92F5C-C4F0-DE46-9365-34EBEDFEF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86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B92F5C-C4F0-DE46-9365-34EBEDFEFB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879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5481D-ADA6-E93A-CB55-72C7127058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35E40-BC3A-26F4-B828-D5204187A1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E9AB0-2C05-45AF-9BDF-3EFFA0E94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61F2D-F388-829C-6C10-D7A67F6A0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7FD83-E064-E7A1-5169-20E4C6D9C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26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F5A23-533C-3D16-BB5D-EB1B106C8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07582C-CD5D-7CAF-7B04-83370B193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AC83F-0020-C04F-BCBE-B14CE31E2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B3347-154F-0E5F-6BE8-ADD8E319E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63FE9-45F3-4997-1E8F-2E0FAC661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87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E76EB9-BA6B-EA99-8E03-D4FB26EF2D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2E28E-4C16-D1B1-3581-E0134FDAB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C4BDB-CD86-E3BC-69FF-CE7BFF80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6CAC1-F6C5-46DE-613B-4EC191301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3A290-BB7F-B3D1-A33E-0896A46DF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40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03B4B-1047-22F4-035D-81D0B8621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31237-EB87-9532-C0D6-9780C3F4D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54319-3F61-1F75-83FD-D9634315C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AB28D-79FB-707C-9A5C-CD72A4E8D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B8653-0BB6-58A4-67CE-39DEA07C3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52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E9AF1-CECD-DC0F-F6A8-FD9549009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FFB1B-AAE9-FEEB-E265-43853142F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62868-601E-2BE5-99E2-4A27B2DFE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2C5F0-3292-E14E-34FC-E211CFE65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C3B48-63FF-73D2-A19C-A17AECACB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534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55AD-DA7A-12D2-5F38-296DA1D5C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D92BE-3CA6-4771-00A1-7FAD8C4760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1E6FB8-9238-5180-7F15-1F1336665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2DA34F-7579-38A7-8671-908EF2838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53B66-E03B-1DFD-426D-38EF8C3D0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9FF3FF-8A13-F6A5-5596-6A0F849F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785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2496B-986A-95AC-78C5-06E38CDBC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D0368-8CF3-6BF0-0A2B-151B66357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9B881C-6A87-54CD-8000-9402F148C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F82DA5-D79E-C284-22E4-DFB68F13C7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BF56E2-18EF-917E-349F-26EAE8A04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6549F2-EDD7-1060-D58B-03BF8E714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0E55D9-FF82-D457-A47A-4EF66AD5F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435FA6-85B8-A870-5A51-F4EBC9E1D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777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33217-360B-42BD-3F8B-3AC7B3E7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3D6E88-2B55-2037-4EEE-090D276B7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A3B656-4470-5461-953D-36D24612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ADFFF-D291-5E1E-8772-36193BFC3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59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E6F1E-DE9C-4A47-A553-AEA1516C1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B2FA4-85F1-319D-17EB-8FA0C0169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93F7D-E62A-3F4A-1726-10B7AC8DB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5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E0D58-2AD5-6D72-7762-4F1D86763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1AC91-35EF-4F36-C81D-8FDECA0BA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F3B4D6-8922-ECCF-A255-7890248CA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4F0733-2343-504D-F6CA-9FC96ED52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A4C29F-350E-F5D3-0DB0-75C28D44B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46614B-31D0-63AA-236C-E2F8100D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45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FCF05-7700-3895-A6DD-5A4E09EA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8D956C-D4D6-07FA-8239-A0A32690C0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C9CF0C-DFF5-13BF-594E-916DE0805B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8B7FC-5ECF-1EFC-24D6-7BFDD43DC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099D6-83B7-C4A5-2CA3-609076194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CF0B5-E4D7-D544-F890-0A82C21B2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16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93B3E5-EF66-7A13-36DC-344FE529F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E2570-66CC-7881-70BD-B7F4E4740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3AABA-944F-B474-A4F8-24DB54741C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E8B1C-86EF-43CF-8304-249481088644}" type="datetimeFigureOut">
              <a:rPr lang="en-US" smtClean="0"/>
              <a:pPr/>
              <a:t>6/13/24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54FEA-6F3C-5B1D-8830-6B2AD05DA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35235-3A41-862E-27EC-9AD8F9D552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473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4/relationships/chartEx" Target="../charts/chartEx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3" descr="Triangular abstract background">
            <a:extLst>
              <a:ext uri="{FF2B5EF4-FFF2-40B4-BE49-F238E27FC236}">
                <a16:creationId xmlns:a16="http://schemas.microsoft.com/office/drawing/2014/main" id="{81C5F384-F6AA-9848-CF53-BCA92FC55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744" r="-2" b="-2"/>
          <a:stretch/>
        </p:blipFill>
        <p:spPr>
          <a:xfrm>
            <a:off x="6015107" y="-1"/>
            <a:ext cx="6176895" cy="2937954"/>
          </a:xfrm>
          <a:prstGeom prst="rect">
            <a:avLst/>
          </a:prstGeom>
        </p:spPr>
      </p:pic>
      <p:pic>
        <p:nvPicPr>
          <p:cNvPr id="8" name="Picture 7" descr="A stack of books&#10;&#10;Description automatically generated with low confidence">
            <a:extLst>
              <a:ext uri="{FF2B5EF4-FFF2-40B4-BE49-F238E27FC236}">
                <a16:creationId xmlns:a16="http://schemas.microsoft.com/office/drawing/2014/main" id="{3F6E38A0-EB46-DCC4-9AAF-A2734877E7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28" r="1" b="13131"/>
          <a:stretch/>
        </p:blipFill>
        <p:spPr>
          <a:xfrm>
            <a:off x="4203638" y="2937953"/>
            <a:ext cx="7988360" cy="3920047"/>
          </a:xfrm>
          <a:prstGeom prst="rect">
            <a:avLst/>
          </a:prstGeom>
        </p:spPr>
      </p:pic>
      <p:sp>
        <p:nvSpPr>
          <p:cNvPr id="67" name="Freeform: Shape 62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Freeform: Shape 64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98FD97-6493-0E1D-2705-42C153AAB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65125"/>
            <a:ext cx="526615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Visuals OF THE BOOKS DATASET</a:t>
            </a:r>
            <a:endParaRPr lang="en-US" sz="4400" kern="1200" cap="all" spc="3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979D4B-9DA5-5663-E24B-E73532B7C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022601"/>
            <a:ext cx="3941499" cy="4154361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AKSHAY KAILASA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D756D6-22AA-CDE3-28E9-C984686D4392}"/>
              </a:ext>
            </a:extLst>
          </p:cNvPr>
          <p:cNvSpPr txBox="1"/>
          <p:nvPr/>
        </p:nvSpPr>
        <p:spPr>
          <a:xfrm>
            <a:off x="1243013" y="54006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30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AA094AB7-7185-0142-4E96-91A22FBC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041"/>
            <a:ext cx="10515600" cy="1144587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of series across the </a:t>
            </a: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Genres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ontent Placeholder 2" descr="Chart, bar chart&#10;&#10;Description automatically generated">
            <a:extLst>
              <a:ext uri="{FF2B5EF4-FFF2-40B4-BE49-F238E27FC236}">
                <a16:creationId xmlns:a16="http://schemas.microsoft.com/office/drawing/2014/main" id="{EC6BB552-6923-C8C4-D800-CDEEE053C8B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219200"/>
            <a:ext cx="8007963" cy="4905055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D432396-ECBD-EFFA-033E-74AB242A8D46}"/>
              </a:ext>
            </a:extLst>
          </p:cNvPr>
          <p:cNvSpPr txBox="1"/>
          <p:nvPr/>
        </p:nvSpPr>
        <p:spPr>
          <a:xfrm>
            <a:off x="9208078" y="6194027"/>
            <a:ext cx="3132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</a:t>
            </a:r>
            <a:r>
              <a:rPr lang="en-US" sz="1000" dirty="0">
                <a:solidFill>
                  <a:schemeClr val="accent1"/>
                </a:solidFill>
              </a:rPr>
              <a:t>Data Visualization |Akshay Kailasa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A2B463-5093-41BE-9C9F-690D5C715B2A}"/>
              </a:ext>
            </a:extLst>
          </p:cNvPr>
          <p:cNvSpPr/>
          <p:nvPr/>
        </p:nvSpPr>
        <p:spPr>
          <a:xfrm>
            <a:off x="11252283" y="6124255"/>
            <a:ext cx="397850" cy="32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97C8D731-E237-DF46-9FF8-4D859C0E65B1}" type="slidenum">
              <a:rPr lang="en-US" sz="1600"/>
              <a:t>10</a:t>
            </a:fld>
            <a:endParaRPr lang="en-US" sz="1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E532E0-2569-BD2D-FF78-50E1EEA78E8F}"/>
              </a:ext>
            </a:extLst>
          </p:cNvPr>
          <p:cNvSpPr/>
          <p:nvPr/>
        </p:nvSpPr>
        <p:spPr>
          <a:xfrm>
            <a:off x="5623560" y="1691640"/>
            <a:ext cx="1219200" cy="4502387"/>
          </a:xfrm>
          <a:prstGeom prst="rect">
            <a:avLst/>
          </a:prstGeom>
          <a:noFill/>
          <a:ln w="254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E7D5D5-E564-483D-738C-64F50C8E26A4}"/>
              </a:ext>
            </a:extLst>
          </p:cNvPr>
          <p:cNvSpPr/>
          <p:nvPr/>
        </p:nvSpPr>
        <p:spPr>
          <a:xfrm>
            <a:off x="9231328" y="1263569"/>
            <a:ext cx="2250860" cy="17786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38CD2F-E43F-09AA-047B-8670A4E07B19}"/>
              </a:ext>
            </a:extLst>
          </p:cNvPr>
          <p:cNvSpPr/>
          <p:nvPr/>
        </p:nvSpPr>
        <p:spPr>
          <a:xfrm>
            <a:off x="9362799" y="1354238"/>
            <a:ext cx="1991000" cy="1597306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accent1"/>
                </a:solidFill>
              </a:rPr>
              <a:t>Romance</a:t>
            </a:r>
            <a:r>
              <a:rPr lang="en-US" dirty="0">
                <a:solidFill>
                  <a:schemeClr val="tx1"/>
                </a:solidFill>
              </a:rPr>
              <a:t> genre has 7 series which is combined of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Fiction and Sci-Fi/Fantasy</a:t>
            </a:r>
          </a:p>
        </p:txBody>
      </p:sp>
    </p:spTree>
    <p:extLst>
      <p:ext uri="{BB962C8B-B14F-4D97-AF65-F5344CB8AC3E}">
        <p14:creationId xmlns:p14="http://schemas.microsoft.com/office/powerpoint/2010/main" val="4151259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AA094AB7-7185-0142-4E96-91A22FBC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414" y="320040"/>
            <a:ext cx="10663386" cy="92939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EXECUTIVE SUMMARY</a:t>
            </a:r>
            <a:endParaRPr lang="en-US" sz="2800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7109F25C-BDDC-4925-CCDB-E1B74DFEC8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88194" y="1219201"/>
            <a:ext cx="5861939" cy="4656292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FINDINGS:​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US" sz="19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Sci-Fi/Fantasy 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the maximum book sales when compared to other genres. Highest number of books were sold in the year 1988.</a:t>
            </a:r>
          </a:p>
          <a:p>
            <a:pPr algn="just"/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United States has </a:t>
            </a:r>
            <a:r>
              <a:rPr lang="en-US" sz="19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 Authors 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is highest when compared to all other countries and German author </a:t>
            </a:r>
            <a:r>
              <a:rPr lang="en-US" sz="19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Fleischman Darryl 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in the top with respect to writing per hour.</a:t>
            </a: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Spent in 2020 with respect to genre </a:t>
            </a:r>
            <a:r>
              <a:rPr lang="en-US" sz="19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Sci-Fi/Fantasy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stands top with </a:t>
            </a:r>
            <a:r>
              <a:rPr lang="en-US" sz="19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36%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publisher </a:t>
            </a:r>
            <a:r>
              <a:rPr lang="en-US" sz="19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your mother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 </a:t>
            </a:r>
            <a:r>
              <a:rPr lang="en-US" sz="19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89% 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Market spent which is highest when compared to other publishers.</a:t>
            </a:r>
          </a:p>
          <a:p>
            <a:pPr algn="just"/>
            <a:r>
              <a:rPr lang="en-US" sz="19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Hardcover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average suggested retail price is more than all other formats.</a:t>
            </a:r>
          </a:p>
          <a:p>
            <a:pPr algn="just"/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Printing cost per book has increased significantly after </a:t>
            </a:r>
            <a:r>
              <a:rPr lang="en-US" sz="19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1988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then dropped.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29C96154-3BE7-8811-0AFF-8598E79A5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574" y="1219201"/>
            <a:ext cx="5246327" cy="46234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CONTEXT:</a:t>
            </a:r>
          </a:p>
          <a:p>
            <a:pPr algn="just">
              <a:lnSpc>
                <a:spcPct val="120000"/>
              </a:lnSpc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visuals makes more sense when given with  information  than the verbal data when summarized.</a:t>
            </a:r>
          </a:p>
          <a:p>
            <a:pPr algn="just">
              <a:lnSpc>
                <a:spcPct val="120000"/>
              </a:lnSpc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types of charts are used to present the data like the Bar Chart, Pie Chart, Line graphs, Whisker Plots, Maps and Tree Graphs etc.</a:t>
            </a:r>
          </a:p>
          <a:p>
            <a:pPr algn="just">
              <a:lnSpc>
                <a:spcPct val="120000"/>
              </a:lnSpc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​The extremes like rise and drops are well understood by using the visuals.</a:t>
            </a:r>
          </a:p>
          <a:p>
            <a:pPr algn="just">
              <a:lnSpc>
                <a:spcPct val="120000"/>
              </a:lnSpc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next slides, we presented the data with different types of visuals from which insights are found</a:t>
            </a:r>
            <a:r>
              <a:rPr lang="en-US" sz="19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.​</a:t>
            </a:r>
          </a:p>
          <a:p>
            <a:pPr marL="0" indent="0">
              <a:buNone/>
            </a:pPr>
            <a:endParaRPr lang="en-US" sz="19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20A39E-8987-53A6-94A6-6543FFDD4782}"/>
              </a:ext>
            </a:extLst>
          </p:cNvPr>
          <p:cNvSpPr txBox="1"/>
          <p:nvPr/>
        </p:nvSpPr>
        <p:spPr>
          <a:xfrm>
            <a:off x="9208078" y="6194027"/>
            <a:ext cx="3132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</a:t>
            </a:r>
            <a:r>
              <a:rPr lang="en-US" sz="1000" dirty="0">
                <a:solidFill>
                  <a:schemeClr val="accent1"/>
                </a:solidFill>
              </a:rPr>
              <a:t>Data Visualization |Akshay Kailasa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2E0961-5D9C-C5DF-5357-D98638894501}"/>
              </a:ext>
            </a:extLst>
          </p:cNvPr>
          <p:cNvSpPr/>
          <p:nvPr/>
        </p:nvSpPr>
        <p:spPr>
          <a:xfrm>
            <a:off x="11252283" y="6124255"/>
            <a:ext cx="397850" cy="32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97C8D731-E237-DF46-9FF8-4D859C0E65B1}" type="slidenum">
              <a:rPr lang="en-US"/>
              <a:t>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AADAD0-EE92-8951-6766-D5957A0DBBE4}"/>
              </a:ext>
            </a:extLst>
          </p:cNvPr>
          <p:cNvSpPr txBox="1"/>
          <p:nvPr/>
        </p:nvSpPr>
        <p:spPr>
          <a:xfrm>
            <a:off x="7447280" y="6370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64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AA094AB7-7185-0142-4E96-91A22FBC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20820"/>
            <a:ext cx="5543200" cy="1157843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Book Sales will increase in 1992?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1988 count of sales contribute </a:t>
            </a:r>
            <a:r>
              <a:rPr lang="en-US" sz="1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20.6% of total sales.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638EB51A-D0EA-0052-CA4B-5094DBA9AC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1690541"/>
              </p:ext>
            </p:extLst>
          </p:nvPr>
        </p:nvGraphicFramePr>
        <p:xfrm>
          <a:off x="660400" y="1879600"/>
          <a:ext cx="5435600" cy="3931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37E30E5-8D5D-6639-1E4C-C02AD6EC213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6217522"/>
              </p:ext>
            </p:extLst>
          </p:nvPr>
        </p:nvGraphicFramePr>
        <p:xfrm>
          <a:off x="6311201" y="2005815"/>
          <a:ext cx="5403152" cy="3724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D3E4408-9C80-AB55-C255-21C865F80CEE}"/>
              </a:ext>
            </a:extLst>
          </p:cNvPr>
          <p:cNvSpPr txBox="1"/>
          <p:nvPr/>
        </p:nvSpPr>
        <p:spPr>
          <a:xfrm>
            <a:off x="6217275" y="746761"/>
            <a:ext cx="5403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Sci-Fi/Fantasy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Genre has maximum number of book sales with </a:t>
            </a:r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36.4%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9B2FED54-B5F1-9D96-C69F-28126677164B}"/>
              </a:ext>
            </a:extLst>
          </p:cNvPr>
          <p:cNvSpPr/>
          <p:nvPr/>
        </p:nvSpPr>
        <p:spPr>
          <a:xfrm>
            <a:off x="12835467" y="0"/>
            <a:ext cx="914400" cy="914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55F2946-D538-F676-C762-20F0171FB150}"/>
              </a:ext>
            </a:extLst>
          </p:cNvPr>
          <p:cNvSpPr txBox="1"/>
          <p:nvPr/>
        </p:nvSpPr>
        <p:spPr>
          <a:xfrm>
            <a:off x="9208078" y="6194027"/>
            <a:ext cx="3132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</a:t>
            </a:r>
            <a:r>
              <a:rPr lang="en-US" sz="1000" dirty="0">
                <a:solidFill>
                  <a:schemeClr val="accent1"/>
                </a:solidFill>
              </a:rPr>
              <a:t>Data Visualization |Akshay Kailasa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994317-7817-307C-4278-C940A88A43DD}"/>
              </a:ext>
            </a:extLst>
          </p:cNvPr>
          <p:cNvSpPr/>
          <p:nvPr/>
        </p:nvSpPr>
        <p:spPr>
          <a:xfrm>
            <a:off x="11252283" y="6124255"/>
            <a:ext cx="397850" cy="32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97C8D731-E237-DF46-9FF8-4D859C0E65B1}" type="slidenum">
              <a:rPr lang="en-US"/>
              <a:t>3</a:t>
            </a:fld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22DB52-9659-B9C6-CBB1-D7C44AE61C4C}"/>
              </a:ext>
            </a:extLst>
          </p:cNvPr>
          <p:cNvSpPr txBox="1"/>
          <p:nvPr/>
        </p:nvSpPr>
        <p:spPr>
          <a:xfrm>
            <a:off x="321564" y="6219006"/>
            <a:ext cx="73393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  : Published year  of 1980,1981  are assumed are not present in data set .  </a:t>
            </a:r>
          </a:p>
        </p:txBody>
      </p:sp>
      <p:sp>
        <p:nvSpPr>
          <p:cNvPr id="3" name="Teardrop 2">
            <a:extLst>
              <a:ext uri="{FF2B5EF4-FFF2-40B4-BE49-F238E27FC236}">
                <a16:creationId xmlns:a16="http://schemas.microsoft.com/office/drawing/2014/main" id="{1440C57A-5BBC-CA20-91E2-22C030147D6B}"/>
              </a:ext>
            </a:extLst>
          </p:cNvPr>
          <p:cNvSpPr/>
          <p:nvPr/>
        </p:nvSpPr>
        <p:spPr>
          <a:xfrm rot="19068932" flipH="1" flipV="1">
            <a:off x="9075303" y="2016580"/>
            <a:ext cx="694974" cy="744086"/>
          </a:xfrm>
          <a:prstGeom prst="teardrop">
            <a:avLst>
              <a:gd name="adj" fmla="val 82326"/>
            </a:avLst>
          </a:prstGeom>
          <a:solidFill>
            <a:schemeClr val="accent1">
              <a:alpha val="87773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76C565C-7048-5187-8390-FFD277594CC2}"/>
              </a:ext>
            </a:extLst>
          </p:cNvPr>
          <p:cNvSpPr/>
          <p:nvPr/>
        </p:nvSpPr>
        <p:spPr>
          <a:xfrm>
            <a:off x="9098280" y="2074093"/>
            <a:ext cx="640080" cy="592907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36%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A78FE31-A537-A8D0-B41B-914523A765BB}"/>
              </a:ext>
            </a:extLst>
          </p:cNvPr>
          <p:cNvSpPr/>
          <p:nvPr/>
        </p:nvSpPr>
        <p:spPr>
          <a:xfrm>
            <a:off x="1021080" y="2074093"/>
            <a:ext cx="2255520" cy="1232987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0297EB-65E6-3DB5-292A-39D5C8E4F098}"/>
              </a:ext>
            </a:extLst>
          </p:cNvPr>
          <p:cNvSpPr txBox="1"/>
          <p:nvPr/>
        </p:nvSpPr>
        <p:spPr>
          <a:xfrm>
            <a:off x="1158240" y="2074093"/>
            <a:ext cx="2118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Sales of books are dropped down every time after it hits highest point.</a:t>
            </a:r>
          </a:p>
        </p:txBody>
      </p:sp>
    </p:spTree>
    <p:extLst>
      <p:ext uri="{BB962C8B-B14F-4D97-AF65-F5344CB8AC3E}">
        <p14:creationId xmlns:p14="http://schemas.microsoft.com/office/powerpoint/2010/main" val="2331849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E015DA-7B15-D1AD-2178-B85AF6DE9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861" y="320040"/>
            <a:ext cx="5774398" cy="1102822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Country with a greater number of Authors</a:t>
            </a:r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United States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authors.</a:t>
            </a: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7" name="Content Placeholder 6">
                <a:extLst>
                  <a:ext uri="{FF2B5EF4-FFF2-40B4-BE49-F238E27FC236}">
                    <a16:creationId xmlns:a16="http://schemas.microsoft.com/office/drawing/2014/main" id="{25BAE29C-E72A-355F-C5C1-20C297B81610}"/>
                  </a:ext>
                </a:extLst>
              </p:cNvPr>
              <p:cNvGraphicFramePr>
                <a:graphicFrameLocks noGrp="1"/>
              </p:cNvGraphicFramePr>
              <p:nvPr>
                <p:ph sz="half" idx="1"/>
                <p:extLst>
                  <p:ext uri="{D42A27DB-BD31-4B8C-83A1-F6EECF244321}">
                    <p14:modId xmlns:p14="http://schemas.microsoft.com/office/powerpoint/2010/main" val="3409011608"/>
                  </p:ext>
                </p:extLst>
              </p:nvPr>
            </p:nvGraphicFramePr>
            <p:xfrm>
              <a:off x="564860" y="1758708"/>
              <a:ext cx="6220401" cy="406684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7" name="Content Placeholder 6">
                <a:extLst>
                  <a:ext uri="{FF2B5EF4-FFF2-40B4-BE49-F238E27FC236}">
                    <a16:creationId xmlns:a16="http://schemas.microsoft.com/office/drawing/2014/main" id="{25BAE29C-E72A-355F-C5C1-20C297B816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4860" y="1758708"/>
                <a:ext cx="6220401" cy="4066844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BECA1FD4-DD74-C9E0-8B11-EF1BABAAE1A7}"/>
              </a:ext>
            </a:extLst>
          </p:cNvPr>
          <p:cNvSpPr txBox="1"/>
          <p:nvPr/>
        </p:nvSpPr>
        <p:spPr>
          <a:xfrm>
            <a:off x="321563" y="6059227"/>
            <a:ext cx="7336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 :In map when you hover on country which has blue color it will display count of authors 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 chart I have Considered  top 5 Author’s hours from the data set. Difference percentage is between top 2 writings per hours.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882E46B-F9F9-1687-E337-1326C67407C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79578147"/>
              </p:ext>
            </p:extLst>
          </p:nvPr>
        </p:nvGraphicFramePr>
        <p:xfrm>
          <a:off x="6783176" y="1628910"/>
          <a:ext cx="4946862" cy="40492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A4A29FD-D198-98E2-20AC-2CADB986BEEF}"/>
              </a:ext>
            </a:extLst>
          </p:cNvPr>
          <p:cNvSpPr txBox="1"/>
          <p:nvPr/>
        </p:nvSpPr>
        <p:spPr>
          <a:xfrm>
            <a:off x="6836852" y="417753"/>
            <a:ext cx="494686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Authors how spent most of the  time writing Books</a:t>
            </a:r>
            <a:r>
              <a:rPr lang="en-US" sz="2400" dirty="0">
                <a:latin typeface="Times" pitchFamily="2" charset="0"/>
              </a:rPr>
              <a:t>.</a:t>
            </a:r>
          </a:p>
          <a:p>
            <a:pPr algn="just"/>
            <a:r>
              <a:rPr lang="en-US" sz="2000" b="1" dirty="0">
                <a:solidFill>
                  <a:schemeClr val="accent1"/>
                </a:solidFill>
                <a:latin typeface="Times" pitchFamily="2" charset="0"/>
              </a:rPr>
              <a:t>Fleischman Darryl</a:t>
            </a:r>
            <a:r>
              <a:rPr lang="en-US" sz="2000" dirty="0">
                <a:latin typeface="Times" pitchFamily="2" charset="0"/>
              </a:rPr>
              <a:t> has spent </a:t>
            </a:r>
            <a:r>
              <a:rPr lang="en-US" sz="2000" b="1" dirty="0">
                <a:solidFill>
                  <a:schemeClr val="accent1"/>
                </a:solidFill>
                <a:latin typeface="Times" pitchFamily="2" charset="0"/>
              </a:rPr>
              <a:t>16 hrs</a:t>
            </a:r>
            <a:r>
              <a:rPr lang="en-US" sz="2000" dirty="0">
                <a:latin typeface="Times" pitchFamily="2" charset="0"/>
              </a:rPr>
              <a:t> a day 	</a:t>
            </a:r>
            <a:endParaRPr lang="en-US" sz="2000" dirty="0">
              <a:solidFill>
                <a:schemeClr val="accent1"/>
              </a:solidFill>
              <a:latin typeface="Times" pitchFamily="2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82AC8F-EEC0-91C5-6255-B9FF75C7621B}"/>
              </a:ext>
            </a:extLst>
          </p:cNvPr>
          <p:cNvCxnSpPr>
            <a:cxnSpLocks/>
          </p:cNvCxnSpPr>
          <p:nvPr/>
        </p:nvCxnSpPr>
        <p:spPr>
          <a:xfrm>
            <a:off x="7619469" y="2090159"/>
            <a:ext cx="506820" cy="440217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A6A60DA-EBCE-3543-E859-5DE372FDCE24}"/>
              </a:ext>
            </a:extLst>
          </p:cNvPr>
          <p:cNvSpPr txBox="1"/>
          <p:nvPr/>
        </p:nvSpPr>
        <p:spPr>
          <a:xfrm>
            <a:off x="8737601" y="5874561"/>
            <a:ext cx="3132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AB94144-44FC-E6A9-C195-1B967DFEFDE6}"/>
              </a:ext>
            </a:extLst>
          </p:cNvPr>
          <p:cNvSpPr txBox="1"/>
          <p:nvPr/>
        </p:nvSpPr>
        <p:spPr>
          <a:xfrm>
            <a:off x="9208078" y="6194027"/>
            <a:ext cx="3132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</a:t>
            </a:r>
            <a:r>
              <a:rPr lang="en-US" sz="1000" dirty="0">
                <a:solidFill>
                  <a:schemeClr val="accent1"/>
                </a:solidFill>
              </a:rPr>
              <a:t>Data Visualization |Akshay Kailasa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CD8214D-CBDD-86DF-6764-13019A7D4F71}"/>
              </a:ext>
            </a:extLst>
          </p:cNvPr>
          <p:cNvSpPr/>
          <p:nvPr/>
        </p:nvSpPr>
        <p:spPr>
          <a:xfrm>
            <a:off x="11252283" y="6124255"/>
            <a:ext cx="397850" cy="32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97C8D731-E237-DF46-9FF8-4D859C0E65B1}" type="slidenum">
              <a:rPr lang="en-US"/>
              <a:t>4</a:t>
            </a:fld>
            <a:endParaRPr lang="en-US" dirty="0"/>
          </a:p>
        </p:txBody>
      </p:sp>
      <p:sp>
        <p:nvSpPr>
          <p:cNvPr id="5" name="Teardrop 4">
            <a:extLst>
              <a:ext uri="{FF2B5EF4-FFF2-40B4-BE49-F238E27FC236}">
                <a16:creationId xmlns:a16="http://schemas.microsoft.com/office/drawing/2014/main" id="{DD9A3BCE-09D8-B11C-14F9-83E2544ACEDA}"/>
              </a:ext>
            </a:extLst>
          </p:cNvPr>
          <p:cNvSpPr/>
          <p:nvPr/>
        </p:nvSpPr>
        <p:spPr>
          <a:xfrm rot="8272270">
            <a:off x="2058674" y="2746378"/>
            <a:ext cx="226182" cy="221519"/>
          </a:xfrm>
          <a:prstGeom prst="teardrop">
            <a:avLst>
              <a:gd name="adj" fmla="val 140218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50800" dir="5400000" sx="2856" sy="2856" algn="ctr" rotWithShape="0">
              <a:srgbClr val="000000">
                <a:alpha val="5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Teardrop 18">
            <a:extLst>
              <a:ext uri="{FF2B5EF4-FFF2-40B4-BE49-F238E27FC236}">
                <a16:creationId xmlns:a16="http://schemas.microsoft.com/office/drawing/2014/main" id="{75525765-C013-8EDB-7E58-EAB08310D227}"/>
              </a:ext>
            </a:extLst>
          </p:cNvPr>
          <p:cNvSpPr/>
          <p:nvPr/>
        </p:nvSpPr>
        <p:spPr>
          <a:xfrm rot="8272270">
            <a:off x="2375015" y="2366831"/>
            <a:ext cx="226182" cy="221519"/>
          </a:xfrm>
          <a:prstGeom prst="teardrop">
            <a:avLst>
              <a:gd name="adj" fmla="val 140218"/>
            </a:avLst>
          </a:prstGeom>
          <a:solidFill>
            <a:schemeClr val="bg1">
              <a:alpha val="66919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Teardrop 19">
            <a:extLst>
              <a:ext uri="{FF2B5EF4-FFF2-40B4-BE49-F238E27FC236}">
                <a16:creationId xmlns:a16="http://schemas.microsoft.com/office/drawing/2014/main" id="{257D257D-541A-2EFC-0655-2DBDE4E775D9}"/>
              </a:ext>
            </a:extLst>
          </p:cNvPr>
          <p:cNvSpPr/>
          <p:nvPr/>
        </p:nvSpPr>
        <p:spPr>
          <a:xfrm rot="8272270">
            <a:off x="2872085" y="3640204"/>
            <a:ext cx="226182" cy="221519"/>
          </a:xfrm>
          <a:prstGeom prst="teardrop">
            <a:avLst>
              <a:gd name="adj" fmla="val 140218"/>
            </a:avLst>
          </a:prstGeom>
          <a:solidFill>
            <a:schemeClr val="bg1">
              <a:alpha val="78344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Teardrop 20">
            <a:extLst>
              <a:ext uri="{FF2B5EF4-FFF2-40B4-BE49-F238E27FC236}">
                <a16:creationId xmlns:a16="http://schemas.microsoft.com/office/drawing/2014/main" id="{B324BDD4-678F-AB3A-4980-A00859ACD734}"/>
              </a:ext>
            </a:extLst>
          </p:cNvPr>
          <p:cNvSpPr/>
          <p:nvPr/>
        </p:nvSpPr>
        <p:spPr>
          <a:xfrm rot="8272270">
            <a:off x="5137564" y="2762863"/>
            <a:ext cx="226182" cy="221519"/>
          </a:xfrm>
          <a:prstGeom prst="teardrop">
            <a:avLst>
              <a:gd name="adj" fmla="val 140218"/>
            </a:avLst>
          </a:prstGeom>
          <a:solidFill>
            <a:schemeClr val="bg1">
              <a:alpha val="78344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Teardrop 21">
            <a:extLst>
              <a:ext uri="{FF2B5EF4-FFF2-40B4-BE49-F238E27FC236}">
                <a16:creationId xmlns:a16="http://schemas.microsoft.com/office/drawing/2014/main" id="{8A46F39C-F608-7D89-892C-8D73422C802B}"/>
              </a:ext>
            </a:extLst>
          </p:cNvPr>
          <p:cNvSpPr/>
          <p:nvPr/>
        </p:nvSpPr>
        <p:spPr>
          <a:xfrm rot="8272270">
            <a:off x="4034819" y="3956214"/>
            <a:ext cx="226182" cy="221519"/>
          </a:xfrm>
          <a:prstGeom prst="teardrop">
            <a:avLst>
              <a:gd name="adj" fmla="val 140218"/>
            </a:avLst>
          </a:prstGeom>
          <a:solidFill>
            <a:schemeClr val="bg1">
              <a:alpha val="78344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4" name="Teardrop 23">
            <a:extLst>
              <a:ext uri="{FF2B5EF4-FFF2-40B4-BE49-F238E27FC236}">
                <a16:creationId xmlns:a16="http://schemas.microsoft.com/office/drawing/2014/main" id="{DBDD5B48-156F-73A5-E32F-1F2173FE1FCD}"/>
              </a:ext>
            </a:extLst>
          </p:cNvPr>
          <p:cNvSpPr/>
          <p:nvPr/>
        </p:nvSpPr>
        <p:spPr>
          <a:xfrm rot="8272270">
            <a:off x="6199607" y="4260628"/>
            <a:ext cx="226182" cy="221519"/>
          </a:xfrm>
          <a:prstGeom prst="teardrop">
            <a:avLst>
              <a:gd name="adj" fmla="val 140218"/>
            </a:avLst>
          </a:prstGeom>
          <a:solidFill>
            <a:schemeClr val="bg1">
              <a:alpha val="78344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1179A1-949A-3799-514D-9A4224828A35}"/>
              </a:ext>
            </a:extLst>
          </p:cNvPr>
          <p:cNvSpPr txBox="1"/>
          <p:nvPr/>
        </p:nvSpPr>
        <p:spPr>
          <a:xfrm>
            <a:off x="2013593" y="2688916"/>
            <a:ext cx="301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DDD79F-7534-A0C8-2359-A887E321CA52}"/>
              </a:ext>
            </a:extLst>
          </p:cNvPr>
          <p:cNvSpPr txBox="1"/>
          <p:nvPr/>
        </p:nvSpPr>
        <p:spPr>
          <a:xfrm>
            <a:off x="6154527" y="42133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C9FB31-7124-0ACD-2582-A1FC61C18CE8}"/>
              </a:ext>
            </a:extLst>
          </p:cNvPr>
          <p:cNvSpPr txBox="1"/>
          <p:nvPr/>
        </p:nvSpPr>
        <p:spPr>
          <a:xfrm>
            <a:off x="4015720" y="39089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BA38F9-FFCC-CF7D-9294-9E5B92FE3BF9}"/>
              </a:ext>
            </a:extLst>
          </p:cNvPr>
          <p:cNvSpPr txBox="1"/>
          <p:nvPr/>
        </p:nvSpPr>
        <p:spPr>
          <a:xfrm>
            <a:off x="5092484" y="268891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61CE23-6847-F712-C921-C1147213876E}"/>
              </a:ext>
            </a:extLst>
          </p:cNvPr>
          <p:cNvSpPr txBox="1"/>
          <p:nvPr/>
        </p:nvSpPr>
        <p:spPr>
          <a:xfrm>
            <a:off x="2815680" y="358108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49E818-D512-CA1B-C055-F34804B8A31A}"/>
              </a:ext>
            </a:extLst>
          </p:cNvPr>
          <p:cNvSpPr txBox="1"/>
          <p:nvPr/>
        </p:nvSpPr>
        <p:spPr>
          <a:xfrm>
            <a:off x="2329934" y="22983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7E77BE-2129-A7BB-4B4E-8DCF70FA5C7D}"/>
              </a:ext>
            </a:extLst>
          </p:cNvPr>
          <p:cNvSpPr txBox="1"/>
          <p:nvPr/>
        </p:nvSpPr>
        <p:spPr>
          <a:xfrm>
            <a:off x="6154527" y="42133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33" name="Teardrop 32">
            <a:extLst>
              <a:ext uri="{FF2B5EF4-FFF2-40B4-BE49-F238E27FC236}">
                <a16:creationId xmlns:a16="http://schemas.microsoft.com/office/drawing/2014/main" id="{6B4DC3B0-F2CA-D421-05A3-E823A2A5326D}"/>
              </a:ext>
            </a:extLst>
          </p:cNvPr>
          <p:cNvSpPr/>
          <p:nvPr/>
        </p:nvSpPr>
        <p:spPr>
          <a:xfrm rot="8272270">
            <a:off x="3762337" y="2355639"/>
            <a:ext cx="226182" cy="221519"/>
          </a:xfrm>
          <a:prstGeom prst="teardrop">
            <a:avLst>
              <a:gd name="adj" fmla="val 140218"/>
            </a:avLst>
          </a:prstGeom>
          <a:solidFill>
            <a:schemeClr val="bg1">
              <a:alpha val="78344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E25AAE-87A6-EEA1-F42F-F363FEED9D63}"/>
              </a:ext>
            </a:extLst>
          </p:cNvPr>
          <p:cNvSpPr txBox="1"/>
          <p:nvPr/>
        </p:nvSpPr>
        <p:spPr>
          <a:xfrm>
            <a:off x="3734587" y="22983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9E48F6-D609-BBAA-503A-0E8C2CC5F273}"/>
              </a:ext>
            </a:extLst>
          </p:cNvPr>
          <p:cNvSpPr/>
          <p:nvPr/>
        </p:nvSpPr>
        <p:spPr>
          <a:xfrm>
            <a:off x="7112000" y="1758708"/>
            <a:ext cx="1727200" cy="1098429"/>
          </a:xfrm>
          <a:prstGeom prst="rect">
            <a:avLst/>
          </a:prstGeom>
          <a:noFill/>
          <a:ln w="25400" cmpd="sng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3599E0-9DC0-99D2-F804-D76B2A5055E9}"/>
              </a:ext>
            </a:extLst>
          </p:cNvPr>
          <p:cNvSpPr txBox="1"/>
          <p:nvPr/>
        </p:nvSpPr>
        <p:spPr>
          <a:xfrm>
            <a:off x="7872879" y="1862667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23% </a:t>
            </a:r>
          </a:p>
        </p:txBody>
      </p:sp>
    </p:spTree>
    <p:extLst>
      <p:ext uri="{BB962C8B-B14F-4D97-AF65-F5344CB8AC3E}">
        <p14:creationId xmlns:p14="http://schemas.microsoft.com/office/powerpoint/2010/main" val="957170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91B6B-5795-7D3C-99FE-75937FECFC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66774" y="2809887"/>
            <a:ext cx="5245261" cy="2972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</a:rPr>
              <a:t>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1BA18E9-EECD-F604-CEDA-A403F579AE6C}"/>
              </a:ext>
            </a:extLst>
          </p:cNvPr>
          <p:cNvSpPr txBox="1">
            <a:spLocks/>
          </p:cNvSpPr>
          <p:nvPr/>
        </p:nvSpPr>
        <p:spPr>
          <a:xfrm>
            <a:off x="5914205" y="614363"/>
            <a:ext cx="5708800" cy="1270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Your Mothers Publisher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major market share which is </a:t>
            </a:r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89.54%. </a:t>
            </a:r>
          </a:p>
          <a:p>
            <a:pPr marL="0" indent="0">
              <a:buNone/>
            </a:pPr>
            <a:endParaRPr lang="en-US" sz="24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37C835C-090B-AB83-02FA-D0A5BACE85E9}"/>
              </a:ext>
            </a:extLst>
          </p:cNvPr>
          <p:cNvSpPr txBox="1">
            <a:spLocks/>
          </p:cNvSpPr>
          <p:nvPr/>
        </p:nvSpPr>
        <p:spPr>
          <a:xfrm>
            <a:off x="568996" y="614363"/>
            <a:ext cx="5224814" cy="12006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Sci-Fi/Fantasy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genre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major market spent with </a:t>
            </a:r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36%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2020 will it continue..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1729DA6C-F22A-6330-A614-9F54821161B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826357323"/>
                  </p:ext>
                </p:extLst>
              </p:nvPr>
            </p:nvGraphicFramePr>
            <p:xfrm>
              <a:off x="5666775" y="1884802"/>
              <a:ext cx="5956230" cy="396787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1729DA6C-F22A-6330-A614-9F54821161B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66775" y="1884802"/>
                <a:ext cx="5956230" cy="3967874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87F66E9E-7DB6-E6AD-875A-365AB37815AA}"/>
              </a:ext>
            </a:extLst>
          </p:cNvPr>
          <p:cNvSpPr txBox="1"/>
          <p:nvPr/>
        </p:nvSpPr>
        <p:spPr>
          <a:xfrm>
            <a:off x="9208078" y="6194027"/>
            <a:ext cx="3132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</a:t>
            </a:r>
            <a:r>
              <a:rPr lang="en-US" sz="1000" dirty="0">
                <a:solidFill>
                  <a:schemeClr val="accent1"/>
                </a:solidFill>
              </a:rPr>
              <a:t>Data Visualization |Akshay Kailasa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075D66-ECE4-0295-45BC-E18484A74464}"/>
              </a:ext>
            </a:extLst>
          </p:cNvPr>
          <p:cNvSpPr/>
          <p:nvPr/>
        </p:nvSpPr>
        <p:spPr>
          <a:xfrm>
            <a:off x="11252283" y="6124255"/>
            <a:ext cx="397850" cy="32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97C8D731-E237-DF46-9FF8-4D859C0E65B1}" type="slidenum">
              <a:rPr lang="en-US"/>
              <a:t>5</a:t>
            </a:fld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7B95B5-CC74-116C-524D-123C51BA2B75}"/>
              </a:ext>
            </a:extLst>
          </p:cNvPr>
          <p:cNvSpPr txBox="1"/>
          <p:nvPr/>
        </p:nvSpPr>
        <p:spPr>
          <a:xfrm>
            <a:off x="321564" y="6219006"/>
            <a:ext cx="73393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  : Mystery, Nonfiction , Memoir and Young Adult  Genre are considered as others </a:t>
            </a:r>
          </a:p>
        </p:txBody>
      </p:sp>
      <p:graphicFrame>
        <p:nvGraphicFramePr>
          <p:cNvPr id="137" name="Content Placeholder 4">
            <a:extLst>
              <a:ext uri="{FF2B5EF4-FFF2-40B4-BE49-F238E27FC236}">
                <a16:creationId xmlns:a16="http://schemas.microsoft.com/office/drawing/2014/main" id="{D00AFB8C-0BA5-D53B-8D9C-F0FFF28802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5543123"/>
              </p:ext>
            </p:extLst>
          </p:nvPr>
        </p:nvGraphicFramePr>
        <p:xfrm>
          <a:off x="568995" y="1985706"/>
          <a:ext cx="5224814" cy="40376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4" name="Arc 143">
            <a:extLst>
              <a:ext uri="{FF2B5EF4-FFF2-40B4-BE49-F238E27FC236}">
                <a16:creationId xmlns:a16="http://schemas.microsoft.com/office/drawing/2014/main" id="{99DA7144-A7EE-9013-388D-D2148E120AA2}"/>
              </a:ext>
            </a:extLst>
          </p:cNvPr>
          <p:cNvSpPr/>
          <p:nvPr/>
        </p:nvSpPr>
        <p:spPr bwMode="gray">
          <a:xfrm>
            <a:off x="870379" y="1692739"/>
            <a:ext cx="4386808" cy="4397194"/>
          </a:xfrm>
          <a:prstGeom prst="arc">
            <a:avLst>
              <a:gd name="adj1" fmla="val 16024090"/>
              <a:gd name="adj2" fmla="val 18983114"/>
            </a:avLst>
          </a:prstGeom>
          <a:noFill/>
          <a:ln w="57150" cap="flat" cmpd="sng" algn="ctr">
            <a:solidFill>
              <a:schemeClr val="accent6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6" name="Arc 145">
            <a:extLst>
              <a:ext uri="{FF2B5EF4-FFF2-40B4-BE49-F238E27FC236}">
                <a16:creationId xmlns:a16="http://schemas.microsoft.com/office/drawing/2014/main" id="{07B33635-50D3-0530-C53E-AA0A74082F85}"/>
              </a:ext>
            </a:extLst>
          </p:cNvPr>
          <p:cNvSpPr/>
          <p:nvPr/>
        </p:nvSpPr>
        <p:spPr bwMode="gray">
          <a:xfrm>
            <a:off x="581158" y="1749079"/>
            <a:ext cx="4386808" cy="4397194"/>
          </a:xfrm>
          <a:prstGeom prst="arc">
            <a:avLst>
              <a:gd name="adj1" fmla="val 5736180"/>
              <a:gd name="adj2" fmla="val 8528530"/>
            </a:avLst>
          </a:prstGeom>
          <a:noFill/>
          <a:ln w="57150" cap="flat" cmpd="sng" algn="ctr">
            <a:solidFill>
              <a:schemeClr val="accent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7" name="Arc 146">
            <a:extLst>
              <a:ext uri="{FF2B5EF4-FFF2-40B4-BE49-F238E27FC236}">
                <a16:creationId xmlns:a16="http://schemas.microsoft.com/office/drawing/2014/main" id="{D0B37ABD-0701-0D00-59D8-6D4423D842CD}"/>
              </a:ext>
            </a:extLst>
          </p:cNvPr>
          <p:cNvSpPr/>
          <p:nvPr/>
        </p:nvSpPr>
        <p:spPr bwMode="gray">
          <a:xfrm>
            <a:off x="581158" y="1692739"/>
            <a:ext cx="4386808" cy="4397194"/>
          </a:xfrm>
          <a:prstGeom prst="arc">
            <a:avLst>
              <a:gd name="adj1" fmla="val 8946577"/>
              <a:gd name="adj2" fmla="val 16187542"/>
            </a:avLst>
          </a:prstGeom>
          <a:noFill/>
          <a:ln w="5715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6" name="Arc 155">
            <a:extLst>
              <a:ext uri="{FF2B5EF4-FFF2-40B4-BE49-F238E27FC236}">
                <a16:creationId xmlns:a16="http://schemas.microsoft.com/office/drawing/2014/main" id="{5A5A6DBF-ECA0-A3DE-5D07-EC5C237777BB}"/>
              </a:ext>
            </a:extLst>
          </p:cNvPr>
          <p:cNvSpPr/>
          <p:nvPr/>
        </p:nvSpPr>
        <p:spPr bwMode="gray">
          <a:xfrm>
            <a:off x="804235" y="1785446"/>
            <a:ext cx="4386808" cy="4397194"/>
          </a:xfrm>
          <a:prstGeom prst="arc">
            <a:avLst>
              <a:gd name="adj1" fmla="val 19491843"/>
              <a:gd name="adj2" fmla="val 5272045"/>
            </a:avLst>
          </a:prstGeom>
          <a:noFill/>
          <a:ln w="571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7864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AA094AB7-7185-0142-4E96-91A22FBC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7752"/>
            <a:ext cx="10515600" cy="1194948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Across all the formats of books </a:t>
            </a: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Hardcover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</a:t>
            </a: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15.4%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higher than the average suggested retail price.</a:t>
            </a:r>
            <a:r>
              <a:rPr lang="en-US" sz="2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7109F25C-BDDC-4925-CCDB-E1B74DFEC8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77456"/>
            <a:ext cx="5097780" cy="379574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3" name="Content Placeholder 2">
                <a:extLst>
                  <a:ext uri="{FF2B5EF4-FFF2-40B4-BE49-F238E27FC236}">
                    <a16:creationId xmlns:a16="http://schemas.microsoft.com/office/drawing/2014/main" id="{8C1B1D6B-C164-0A45-B57D-F5F024CE7922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1781657514"/>
                  </p:ext>
                </p:extLst>
              </p:nvPr>
            </p:nvGraphicFramePr>
            <p:xfrm>
              <a:off x="838199" y="1525766"/>
              <a:ext cx="10811933" cy="444743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3" name="Content Placeholder 2">
                <a:extLst>
                  <a:ext uri="{FF2B5EF4-FFF2-40B4-BE49-F238E27FC236}">
                    <a16:creationId xmlns:a16="http://schemas.microsoft.com/office/drawing/2014/main" id="{8C1B1D6B-C164-0A45-B57D-F5F024CE79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199" y="1525766"/>
                <a:ext cx="10811933" cy="4447437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34F5918E-AD9D-6D8E-058A-07AC8D8A3AAD}"/>
              </a:ext>
            </a:extLst>
          </p:cNvPr>
          <p:cNvSpPr txBox="1"/>
          <p:nvPr/>
        </p:nvSpPr>
        <p:spPr>
          <a:xfrm>
            <a:off x="5502568" y="2177456"/>
            <a:ext cx="59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0F8103-A18E-3365-E47A-A1AF5C2C0B48}"/>
              </a:ext>
            </a:extLst>
          </p:cNvPr>
          <p:cNvSpPr txBox="1"/>
          <p:nvPr/>
        </p:nvSpPr>
        <p:spPr>
          <a:xfrm>
            <a:off x="321564" y="6219006"/>
            <a:ext cx="73393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  : Calculation based on average of all data points and average value of hardcover and pulled out the  percentage difference .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63B2D5-6417-C40C-4B24-D91A4731DD0F}"/>
              </a:ext>
            </a:extLst>
          </p:cNvPr>
          <p:cNvSpPr txBox="1"/>
          <p:nvPr/>
        </p:nvSpPr>
        <p:spPr>
          <a:xfrm>
            <a:off x="9208078" y="6194027"/>
            <a:ext cx="3132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</a:t>
            </a:r>
            <a:r>
              <a:rPr lang="en-US" sz="1000" dirty="0">
                <a:solidFill>
                  <a:schemeClr val="accent1"/>
                </a:solidFill>
              </a:rPr>
              <a:t>Data Visualization |Akshay Kailasa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941AFF5-C07C-BED1-8496-FEC032C28C98}"/>
              </a:ext>
            </a:extLst>
          </p:cNvPr>
          <p:cNvSpPr/>
          <p:nvPr/>
        </p:nvSpPr>
        <p:spPr>
          <a:xfrm>
            <a:off x="11252283" y="6124255"/>
            <a:ext cx="397850" cy="32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97C8D731-E237-DF46-9FF8-4D859C0E65B1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216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AA094AB7-7185-0142-4E96-91A22FBC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49" y="417752"/>
            <a:ext cx="10880184" cy="132556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Printing Cost Per Book of </a:t>
            </a: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Sci-Fi/Fantasy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Genre after 1988 has risen to </a:t>
            </a: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62.8%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3781E1C0-8359-F482-E399-FBACD143C41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63903871"/>
              </p:ext>
            </p:extLst>
          </p:nvPr>
        </p:nvGraphicFramePr>
        <p:xfrm>
          <a:off x="960121" y="1645604"/>
          <a:ext cx="6400799" cy="42460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2B472C8-689C-B5CD-611E-08525948EAEE}"/>
              </a:ext>
            </a:extLst>
          </p:cNvPr>
          <p:cNvSpPr txBox="1"/>
          <p:nvPr/>
        </p:nvSpPr>
        <p:spPr>
          <a:xfrm>
            <a:off x="404020" y="6210774"/>
            <a:ext cx="610076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Comparing  only Fiction and Sci Fi/Fantasy Genre only.</a:t>
            </a:r>
            <a:endParaRPr lang="en-US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D2FBAF-AE12-FD7A-1B88-5EEAF7B3C456}"/>
              </a:ext>
            </a:extLst>
          </p:cNvPr>
          <p:cNvSpPr txBox="1"/>
          <p:nvPr/>
        </p:nvSpPr>
        <p:spPr>
          <a:xfrm>
            <a:off x="8737600" y="5973204"/>
            <a:ext cx="3132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17B48F-5756-43D5-A701-F504F4EB9667}"/>
              </a:ext>
            </a:extLst>
          </p:cNvPr>
          <p:cNvSpPr txBox="1"/>
          <p:nvPr/>
        </p:nvSpPr>
        <p:spPr>
          <a:xfrm>
            <a:off x="9208078" y="6194027"/>
            <a:ext cx="3132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</a:t>
            </a:r>
            <a:r>
              <a:rPr lang="en-US" sz="1000" dirty="0">
                <a:solidFill>
                  <a:schemeClr val="accent1"/>
                </a:solidFill>
              </a:rPr>
              <a:t>Data Visualization |Akshay Kailasa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9F62BA-E756-B173-03B6-FE1654054DEC}"/>
              </a:ext>
            </a:extLst>
          </p:cNvPr>
          <p:cNvSpPr/>
          <p:nvPr/>
        </p:nvSpPr>
        <p:spPr>
          <a:xfrm>
            <a:off x="11252283" y="6124255"/>
            <a:ext cx="397850" cy="32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97C8D731-E237-DF46-9FF8-4D859C0E65B1}" type="slidenum">
              <a:rPr lang="en-US"/>
              <a:t>7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95CBA7-1C35-236E-584D-2CEC419D0DD3}"/>
              </a:ext>
            </a:extLst>
          </p:cNvPr>
          <p:cNvCxnSpPr>
            <a:cxnSpLocks/>
          </p:cNvCxnSpPr>
          <p:nvPr/>
        </p:nvCxnSpPr>
        <p:spPr>
          <a:xfrm>
            <a:off x="6695440" y="5608320"/>
            <a:ext cx="4954693" cy="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4ED448A-CD86-4406-FCA7-A477D2EED3F4}"/>
              </a:ext>
            </a:extLst>
          </p:cNvPr>
          <p:cNvSpPr/>
          <p:nvPr/>
        </p:nvSpPr>
        <p:spPr>
          <a:xfrm>
            <a:off x="4497013" y="1630681"/>
            <a:ext cx="1864735" cy="2885446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ardrop 6">
            <a:extLst>
              <a:ext uri="{FF2B5EF4-FFF2-40B4-BE49-F238E27FC236}">
                <a16:creationId xmlns:a16="http://schemas.microsoft.com/office/drawing/2014/main" id="{A8DA80D6-9538-53A5-983B-0A2D4B36CD5A}"/>
              </a:ext>
            </a:extLst>
          </p:cNvPr>
          <p:cNvSpPr/>
          <p:nvPr/>
        </p:nvSpPr>
        <p:spPr>
          <a:xfrm rot="2436678" flipH="1" flipV="1">
            <a:off x="7491333" y="1779369"/>
            <a:ext cx="2835715" cy="2802986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A28C951-FC06-5A7E-5F85-4FB4E67B8ED9}"/>
              </a:ext>
            </a:extLst>
          </p:cNvPr>
          <p:cNvSpPr/>
          <p:nvPr/>
        </p:nvSpPr>
        <p:spPr>
          <a:xfrm>
            <a:off x="7545244" y="1944404"/>
            <a:ext cx="2665556" cy="2437820"/>
          </a:xfrm>
          <a:prstGeom prst="ellipse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</a:rPr>
              <a:t>In both Segments after 1991 printing cost per book has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dropped </a:t>
            </a:r>
            <a:r>
              <a:rPr lang="en-US" dirty="0">
                <a:solidFill>
                  <a:sysClr val="windowText" lastClr="000000"/>
                </a:solidFill>
              </a:rPr>
              <a:t>significantly.</a:t>
            </a:r>
          </a:p>
        </p:txBody>
      </p:sp>
    </p:spTree>
    <p:extLst>
      <p:ext uri="{BB962C8B-B14F-4D97-AF65-F5344CB8AC3E}">
        <p14:creationId xmlns:p14="http://schemas.microsoft.com/office/powerpoint/2010/main" val="1007083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AA094AB7-7185-0142-4E96-91A22FBC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041"/>
            <a:ext cx="10515600" cy="1144587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APPENDIX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93B110-F778-F136-601C-ECB6EEE445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464628"/>
            <a:ext cx="10515599" cy="43513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000" dirty="0"/>
              <a:t>Slide 1:    Title page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Slide 2 :   Executive Summary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Slide 3:    Count of Sales of Book with respective to Publish year and Genre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Slide 4:    Authors Information with respective to countries and writing per day. 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Slide 5:    Market Spends Information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Slide 6:    Suggest Retail Price across all the formats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Slide 7:    Printing Cost Per Book  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Slide 8:    Appendix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Slide 9:    Suggested Retail across the Series/Genre/author's name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Slide 10:  Count of series across the Genre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432396-ECBD-EFFA-033E-74AB242A8D46}"/>
              </a:ext>
            </a:extLst>
          </p:cNvPr>
          <p:cNvSpPr txBox="1"/>
          <p:nvPr/>
        </p:nvSpPr>
        <p:spPr>
          <a:xfrm>
            <a:off x="9208078" y="6194027"/>
            <a:ext cx="3132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</a:t>
            </a:r>
            <a:r>
              <a:rPr lang="en-US" sz="1000" dirty="0">
                <a:solidFill>
                  <a:schemeClr val="accent1"/>
                </a:solidFill>
              </a:rPr>
              <a:t>Data Visualization |Akshay Kailasa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A2B463-5093-41BE-9C9F-690D5C715B2A}"/>
              </a:ext>
            </a:extLst>
          </p:cNvPr>
          <p:cNvSpPr/>
          <p:nvPr/>
        </p:nvSpPr>
        <p:spPr>
          <a:xfrm>
            <a:off x="11252283" y="6124255"/>
            <a:ext cx="397850" cy="32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97C8D731-E237-DF46-9FF8-4D859C0E65B1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248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AA094AB7-7185-0142-4E96-91A22FBC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041"/>
            <a:ext cx="10515600" cy="1144587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Suggested retail price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across the Genre </a:t>
            </a: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3" name="Content Placeholder 2" descr="Chart, bar chart&#10;&#10;Description automatically generated">
            <a:extLst>
              <a:ext uri="{FF2B5EF4-FFF2-40B4-BE49-F238E27FC236}">
                <a16:creationId xmlns:a16="http://schemas.microsoft.com/office/drawing/2014/main" id="{5D269575-E4F5-B72B-A832-F44200D1A20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464628"/>
            <a:ext cx="7056120" cy="4351337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D432396-ECBD-EFFA-033E-74AB242A8D46}"/>
              </a:ext>
            </a:extLst>
          </p:cNvPr>
          <p:cNvSpPr txBox="1"/>
          <p:nvPr/>
        </p:nvSpPr>
        <p:spPr>
          <a:xfrm>
            <a:off x="9208078" y="6194027"/>
            <a:ext cx="31328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   </a:t>
            </a:r>
            <a:r>
              <a:rPr lang="en-US" sz="1000" dirty="0">
                <a:solidFill>
                  <a:schemeClr val="accent1"/>
                </a:solidFill>
              </a:rPr>
              <a:t>Data Visualization |Akshay Kailasa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A2B463-5093-41BE-9C9F-690D5C715B2A}"/>
              </a:ext>
            </a:extLst>
          </p:cNvPr>
          <p:cNvSpPr/>
          <p:nvPr/>
        </p:nvSpPr>
        <p:spPr>
          <a:xfrm>
            <a:off x="11252283" y="6124255"/>
            <a:ext cx="397850" cy="32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97C8D731-E237-DF46-9FF8-4D859C0E65B1}" type="slidenum">
              <a:rPr lang="en-US"/>
              <a:t>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E6664C-0F11-8728-F981-560497C32733}"/>
              </a:ext>
            </a:extLst>
          </p:cNvPr>
          <p:cNvSpPr/>
          <p:nvPr/>
        </p:nvSpPr>
        <p:spPr>
          <a:xfrm>
            <a:off x="7071360" y="1464628"/>
            <a:ext cx="822960" cy="4351337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ardrop 5">
            <a:extLst>
              <a:ext uri="{FF2B5EF4-FFF2-40B4-BE49-F238E27FC236}">
                <a16:creationId xmlns:a16="http://schemas.microsoft.com/office/drawing/2014/main" id="{CB3E8B5B-57E5-030E-7967-C46F25317F16}"/>
              </a:ext>
            </a:extLst>
          </p:cNvPr>
          <p:cNvSpPr/>
          <p:nvPr/>
        </p:nvSpPr>
        <p:spPr>
          <a:xfrm rot="13401805">
            <a:off x="8323033" y="1141304"/>
            <a:ext cx="2500990" cy="2506754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460FA5F-314B-E888-FBDC-96155D3EC11E}"/>
              </a:ext>
            </a:extLst>
          </p:cNvPr>
          <p:cNvSpPr/>
          <p:nvPr/>
        </p:nvSpPr>
        <p:spPr>
          <a:xfrm>
            <a:off x="8410956" y="1325880"/>
            <a:ext cx="2287524" cy="2168251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Mallemaroking Saga has </a:t>
            </a:r>
            <a:r>
              <a:rPr lang="en-US" b="1" dirty="0">
                <a:solidFill>
                  <a:schemeClr val="accent1"/>
                </a:solidFill>
              </a:rPr>
              <a:t>31.87%</a:t>
            </a:r>
          </a:p>
        </p:txBody>
      </p:sp>
    </p:spTree>
    <p:extLst>
      <p:ext uri="{BB962C8B-B14F-4D97-AF65-F5344CB8AC3E}">
        <p14:creationId xmlns:p14="http://schemas.microsoft.com/office/powerpoint/2010/main" val="2614650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{F3839B7C-54FF-4843-A9CD-FD462DEAAF01}tf16401378</Template>
  <TotalTime>20572</TotalTime>
  <Words>724</Words>
  <Application>Microsoft Macintosh PowerPoint</Application>
  <PresentationFormat>Widescreen</PresentationFormat>
  <Paragraphs>107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Times</vt:lpstr>
      <vt:lpstr>Times New Roman</vt:lpstr>
      <vt:lpstr>Wingdings</vt:lpstr>
      <vt:lpstr>Office Theme</vt:lpstr>
      <vt:lpstr>Visuals OF THE BOOKS DATASET</vt:lpstr>
      <vt:lpstr>EXECUTIVE SUMMARY</vt:lpstr>
      <vt:lpstr>The Book Sales will increase in 1992? In 1988 count of sales contribute 20.6% of total sales.</vt:lpstr>
      <vt:lpstr>Country with a greater number of Authors  The United States has 9 authors.</vt:lpstr>
      <vt:lpstr>PowerPoint Presentation</vt:lpstr>
      <vt:lpstr>Across all the formats of books Hardcover has 15.4% higher than the average suggested retail price. </vt:lpstr>
      <vt:lpstr>Printing Cost Per Book of Sci-Fi/Fantasy Genre after 1988 has risen to 62.8%</vt:lpstr>
      <vt:lpstr>    APPENDIX</vt:lpstr>
      <vt:lpstr> Suggested retail price across the Genre  </vt:lpstr>
      <vt:lpstr>Count of series across the Genres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Visuals OF THE BOOKS DATASET</dc:title>
  <dc:creator>Kailasa, Akshay</dc:creator>
  <cp:lastModifiedBy>Kailasa, Akshay</cp:lastModifiedBy>
  <cp:revision>11</cp:revision>
  <dcterms:created xsi:type="dcterms:W3CDTF">2022-07-06T18:53:28Z</dcterms:created>
  <dcterms:modified xsi:type="dcterms:W3CDTF">2024-06-13T15:04:10Z</dcterms:modified>
</cp:coreProperties>
</file>

<file path=docProps/thumbnail.jpeg>
</file>